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/>
    <p:restoredTop sz="94628"/>
  </p:normalViewPr>
  <p:slideViewPr>
    <p:cSldViewPr snapToGrid="0">
      <p:cViewPr varScale="1">
        <p:scale>
          <a:sx n="117" d="100"/>
          <a:sy n="117" d="100"/>
        </p:scale>
        <p:origin x="19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/Users/aldilasan/Documents/Github/abvc-indonesia/mpox%20cases%20and%20deaths%20by%20country%20(17).csv" TargetMode="External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'mpox cases and deaths by countr'!$A$2:$A$112</cx:f>
        <cx:nf>'mpox cases and deaths by countr'!$A$1</cx:nf>
        <cx:lvl ptCount="111" name="Country">
          <cx:pt idx="0">Andorra</cx:pt>
          <cx:pt idx="1">Argentina</cx:pt>
          <cx:pt idx="2">Aruba</cx:pt>
          <cx:pt idx="3">Australia</cx:pt>
          <cx:pt idx="4">Austria</cx:pt>
          <cx:pt idx="5">Bahamas</cx:pt>
          <cx:pt idx="6">Bahrain</cx:pt>
          <cx:pt idx="7">Barbados</cx:pt>
          <cx:pt idx="8">Belgium</cx:pt>
          <cx:pt idx="9">Benin</cx:pt>
          <cx:pt idx="10">Bermuda</cx:pt>
          <cx:pt idx="11">Bolivia (Plurinational State of)</cx:pt>
          <cx:pt idx="12">Bosnia and Herzegovina</cx:pt>
          <cx:pt idx="13">Brazil</cx:pt>
          <cx:pt idx="14">Bulgaria</cx:pt>
          <cx:pt idx="15">Cameroon</cx:pt>
          <cx:pt idx="16">Canada</cx:pt>
          <cx:pt idx="17">Central African Republic</cx:pt>
          <cx:pt idx="18">Chile</cx:pt>
          <cx:pt idx="19">China</cx:pt>
          <cx:pt idx="20">Colombia</cx:pt>
          <cx:pt idx="21">Congo</cx:pt>
          <cx:pt idx="22">Costa Rica</cx:pt>
          <cx:pt idx="23">Croatia</cx:pt>
          <cx:pt idx="24">Cuba</cx:pt>
          <cx:pt idx="25">Cura√ßao</cx:pt>
          <cx:pt idx="26">Cyprus</cx:pt>
          <cx:pt idx="27">Czechia</cx:pt>
          <cx:pt idx="28">Democratic Republic of the Congo</cx:pt>
          <cx:pt idx="29">Denmark</cx:pt>
          <cx:pt idx="30">Dominican Republic</cx:pt>
          <cx:pt idx="31">Ecuador</cx:pt>
          <cx:pt idx="32">Egypt</cx:pt>
          <cx:pt idx="33">El Salvador</cx:pt>
          <cx:pt idx="34">Estonia</cx:pt>
          <cx:pt idx="35">Finland</cx:pt>
          <cx:pt idx="36">France</cx:pt>
          <cx:pt idx="37">Georgia</cx:pt>
          <cx:pt idx="38">Germany</cx:pt>
          <cx:pt idx="39">Ghana</cx:pt>
          <cx:pt idx="40">Gibraltar</cx:pt>
          <cx:pt idx="41">Greece</cx:pt>
          <cx:pt idx="42">Greenland</cx:pt>
          <cx:pt idx="43">Guadeloupe</cx:pt>
          <cx:pt idx="44">Guam</cx:pt>
          <cx:pt idx="45">Guatemala</cx:pt>
          <cx:pt idx="46">Guyana</cx:pt>
          <cx:pt idx="47">Honduras</cx:pt>
          <cx:pt idx="48">Hungary</cx:pt>
          <cx:pt idx="49">Iceland</cx:pt>
          <cx:pt idx="50">India</cx:pt>
          <cx:pt idx="51">Indonesia</cx:pt>
          <cx:pt idx="52">Iran (Islamic Republic of)</cx:pt>
          <cx:pt idx="53">Ireland</cx:pt>
          <cx:pt idx="54">Israel</cx:pt>
          <cx:pt idx="55">Italy</cx:pt>
          <cx:pt idx="56">Jamaica</cx:pt>
          <cx:pt idx="57">Japan</cx:pt>
          <cx:pt idx="58">Jordan</cx:pt>
          <cx:pt idx="59">Latvia</cx:pt>
          <cx:pt idx="60">Lebanon</cx:pt>
          <cx:pt idx="61">Liberia</cx:pt>
          <cx:pt idx="62">Lithuania</cx:pt>
          <cx:pt idx="63">Luxembourg</cx:pt>
          <cx:pt idx="64">Malta</cx:pt>
          <cx:pt idx="65">Martinique</cx:pt>
          <cx:pt idx="66">Mexico</cx:pt>
          <cx:pt idx="67">Monaco</cx:pt>
          <cx:pt idx="68">Montenegro</cx:pt>
          <cx:pt idx="69">Morocco</cx:pt>
          <cx:pt idx="70">Mozambique</cx:pt>
          <cx:pt idx="71">Netherlands</cx:pt>
          <cx:pt idx="72">New Caledonia</cx:pt>
          <cx:pt idx="73">New Zealand</cx:pt>
          <cx:pt idx="74">Nigeria</cx:pt>
          <cx:pt idx="75">Norway</cx:pt>
          <cx:pt idx="76">Pakistan</cx:pt>
          <cx:pt idx="77">Panama</cx:pt>
          <cx:pt idx="78">Paraguay</cx:pt>
          <cx:pt idx="79">Peru</cx:pt>
          <cx:pt idx="80">Philippines</cx:pt>
          <cx:pt idx="81">Poland</cx:pt>
          <cx:pt idx="82">Portugal</cx:pt>
          <cx:pt idx="83">Puerto Rico</cx:pt>
          <cx:pt idx="84">Qatar</cx:pt>
          <cx:pt idx="85">Republic of Korea</cx:pt>
          <cx:pt idx="86">Republic of Moldova</cx:pt>
          <cx:pt idx="87">Romania</cx:pt>
          <cx:pt idx="88">Russian Federation</cx:pt>
          <cx:pt idx="89">Saint Martin</cx:pt>
          <cx:pt idx="90">San Marino</cx:pt>
          <cx:pt idx="91">Saudi Arabia</cx:pt>
          <cx:pt idx="92">Serbia</cx:pt>
          <cx:pt idx="93">Singapore</cx:pt>
          <cx:pt idx="94">Slovakia</cx:pt>
          <cx:pt idx="95">Slovenia</cx:pt>
          <cx:pt idx="96">South Africa</cx:pt>
          <cx:pt idx="97">Spain</cx:pt>
          <cx:pt idx="98">Sri Lanka</cx:pt>
          <cx:pt idx="99">Sudan</cx:pt>
          <cx:pt idx="100">Sweden</cx:pt>
          <cx:pt idx="101">Switzerland</cx:pt>
          <cx:pt idx="102">Thailand</cx:pt>
          <cx:pt idx="103">The United Kingdom</cx:pt>
          <cx:pt idx="104">T√ºrkiye</cx:pt>
          <cx:pt idx="105">Ukraine</cx:pt>
          <cx:pt idx="106">United Arab Emirates</cx:pt>
          <cx:pt idx="107">United States of America</cx:pt>
          <cx:pt idx="108">Uruguay</cx:pt>
          <cx:pt idx="109">Venezuela (Bolivarian Republic of)</cx:pt>
          <cx:pt idx="110">Viet Nam</cx:pt>
        </cx:lvl>
      </cx:strDim>
      <cx:numDim type="colorVal">
        <cx:f>'mpox cases and deaths by countr'!$D$2:$D$112</cx:f>
        <cx:nf>'mpox cases and deaths by countr'!$D$1</cx:nf>
        <cx:lvl ptCount="111" formatCode="General" name="Total Confirmed Cases">
          <cx:pt idx="0">4</cx:pt>
          <cx:pt idx="1">1129</cx:pt>
          <cx:pt idx="2">3</cx:pt>
          <cx:pt idx="3">145</cx:pt>
          <cx:pt idx="4">328</cx:pt>
          <cx:pt idx="5">2</cx:pt>
          <cx:pt idx="6">2</cx:pt>
          <cx:pt idx="7">1</cx:pt>
          <cx:pt idx="8">793</cx:pt>
          <cx:pt idx="9">3</cx:pt>
          <cx:pt idx="10">1</cx:pt>
          <cx:pt idx="11">265</cx:pt>
          <cx:pt idx="12">9</cx:pt>
          <cx:pt idx="13">10948</cx:pt>
          <cx:pt idx="14">6</cx:pt>
          <cx:pt idx="15">29</cx:pt>
          <cx:pt idx="16">1496</cx:pt>
          <cx:pt idx="17">30</cx:pt>
          <cx:pt idx="18">1441</cx:pt>
          <cx:pt idx="19">137</cx:pt>
          <cx:pt idx="20">4090</cx:pt>
          <cx:pt idx="21">5</cx:pt>
          <cx:pt idx="22">223</cx:pt>
          <cx:pt idx="23">33</cx:pt>
          <cx:pt idx="24">8</cx:pt>
          <cx:pt idx="25">3</cx:pt>
          <cx:pt idx="26">5</cx:pt>
          <cx:pt idx="27">71</cx:pt>
          <cx:pt idx="28">739</cx:pt>
          <cx:pt idx="29">196</cx:pt>
          <cx:pt idx="30">52</cx:pt>
          <cx:pt idx="31">533</cx:pt>
          <cx:pt idx="32">3</cx:pt>
          <cx:pt idx="33">104</cx:pt>
          <cx:pt idx="34">11</cx:pt>
          <cx:pt idx="35">42</cx:pt>
          <cx:pt idx="36">4146</cx:pt>
          <cx:pt idx="37">2</cx:pt>
          <cx:pt idx="38">3691</cx:pt>
          <cx:pt idx="39">127</cx:pt>
          <cx:pt idx="40">6</cx:pt>
          <cx:pt idx="41">88</cx:pt>
          <cx:pt idx="42">2</cx:pt>
          <cx:pt idx="43">1</cx:pt>
          <cx:pt idx="44">1</cx:pt>
          <cx:pt idx="45">405</cx:pt>
          <cx:pt idx="46">2</cx:pt>
          <cx:pt idx="47">44</cx:pt>
          <cx:pt idx="48">80</cx:pt>
          <cx:pt idx="49">16</cx:pt>
          <cx:pt idx="50">22</cx:pt>
          <cx:pt idx="51">1</cx:pt>
          <cx:pt idx="52">1</cx:pt>
          <cx:pt idx="53">229</cx:pt>
          <cx:pt idx="54">262</cx:pt>
          <cx:pt idx="55">957</cx:pt>
          <cx:pt idx="56">21</cx:pt>
          <cx:pt idx="57">169</cx:pt>
          <cx:pt idx="58">1</cx:pt>
          <cx:pt idx="59">6</cx:pt>
          <cx:pt idx="60">27</cx:pt>
          <cx:pt idx="61">13</cx:pt>
          <cx:pt idx="62">5</cx:pt>
          <cx:pt idx="63">57</cx:pt>
          <cx:pt idx="64">34</cx:pt>
          <cx:pt idx="65">7</cx:pt>
          <cx:pt idx="66">4020</cx:pt>
          <cx:pt idx="67">3</cx:pt>
          <cx:pt idx="68">2</cx:pt>
          <cx:pt idx="69">3</cx:pt>
          <cx:pt idx="70">1</cx:pt>
          <cx:pt idx="71">1264</cx:pt>
          <cx:pt idx="72">1</cx:pt>
          <cx:pt idx="73">41</cx:pt>
          <cx:pt idx="74">842</cx:pt>
          <cx:pt idx="75">95</cx:pt>
          <cx:pt idx="76">5</cx:pt>
          <cx:pt idx="77">235</cx:pt>
          <cx:pt idx="78">125</cx:pt>
          <cx:pt idx="79">3800</cx:pt>
          <cx:pt idx="80">5</cx:pt>
          <cx:pt idx="81">217</cx:pt>
          <cx:pt idx="82">953</cx:pt>
          <cx:pt idx="83">211</cx:pt>
          <cx:pt idx="84">5</cx:pt>
          <cx:pt idx="85">102</cx:pt>
          <cx:pt idx="86">2</cx:pt>
          <cx:pt idx="87">47</cx:pt>
          <cx:pt idx="88">2</cx:pt>
          <cx:pt idx="89">1</cx:pt>
          <cx:pt idx="90">1</cx:pt>
          <cx:pt idx="91">8</cx:pt>
          <cx:pt idx="92">40</cx:pt>
          <cx:pt idx="93">25</cx:pt>
          <cx:pt idx="94">14</cx:pt>
          <cx:pt idx="95">47</cx:pt>
          <cx:pt idx="96">5</cx:pt>
          <cx:pt idx="97">7556</cx:pt>
          <cx:pt idx="98">2</cx:pt>
          <cx:pt idx="99">19</cx:pt>
          <cx:pt idx="100">260</cx:pt>
          <cx:pt idx="101">552</cx:pt>
          <cx:pt idx="102">43</cx:pt>
          <cx:pt idx="103">3753</cx:pt>
          <cx:pt idx="104">12</cx:pt>
          <cx:pt idx="105">5</cx:pt>
          <cx:pt idx="106">16</cx:pt>
          <cx:pt idx="107">30243</cx:pt>
          <cx:pt idx="108">19</cx:pt>
          <cx:pt idx="109">12</cx:pt>
          <cx:pt idx="110">2</cx:pt>
        </cx:lvl>
      </cx:numDim>
    </cx:data>
  </cx:chartData>
  <cx:chart>
    <cx:title pos="t" align="ctr" overlay="0"/>
    <cx:plotArea>
      <cx:plotAreaRegion>
        <cx:series layoutId="regionMap" uniqueId="{6B322C68-103C-FB4E-B96D-0F008EE7BB71}">
          <cx:tx>
            <cx:txData>
              <cx:f>'mpox cases and deaths by countr'!$D$1</cx:f>
              <cx:v>Total Confirmed Cases</cx:v>
            </cx:txData>
          </cx:tx>
          <cx:dataId val="0"/>
          <cx:layoutPr>
            <cx:geography cultureLanguage="en-US" cultureRegion="ID" attribution="Powered by Bing">
              <cx:geoCache provider="{E9337A44-BEBE-4D9F-B70C-5C5E7DAFC167}">
                <cx:binary>7H1ZkuM4tuVW3OLrPbOmkgTAqazymQVJjS7JZ4/hh6ZwV5IU53lYwVtD//Q+2vqr3056JX0piXIK
QU8pO1jt+kiVWWQFEHC/Ohe4uDP++VL848VZr6KrwnW8+B8vxe+fzCQJ/vHbb/GLuXZX8cC1XiI/
9v9IBi+++5v/xx/Wy/q312iVW57xG2I58tuLuYqSdfHpP/4JP81Y+3P/ZZVYvneXrqPyfh2nThL/
yVzn1NWLn3pJvdyAn/T7p2drnXgr99PV2kuspHwsg/Xvn47+zaer3+if9NNvvXKAsCR9hbUcHhCE
sUwQu/twn64c3zOaaVYaIF4QEMIwsfuly5ULC8+gZEvH6vU1Wsfx1f6/rYVHZLfGrdhXd99a9WsS
n5fb7/TbMar/8U9qAL4lNdICnobk1BSN+6O5vlJW5gp2QgPDr2OPyEAUscATmRyBzojSoGYGjwm3
Y4rY/NId9mdS043/0WKKB0dzNB+Uh4/ng+I7VmatGjh+nQcMJw5YXpAEmWfl3eeYFwIZyDKHkICa
X7rjwRmUdON/WEhhfxj/Cfebj8d94TuvftYj7kQcIBYhTmxQl49gR9KACDzLYlk8iKW29DmDnm70
Dwsp9A/jNPoL7ePRv0/juM9NL3ADQRBZJPCwqVvSXpYHrCzxAuEA+vpDyfzTdHSD3qyjMG+Gacjv
nz4e8gc/Tcyraz9a97jpsTAgWEJIEvZyHR/BzyFxIGEkiSyRjoXNmdR0o3+0mGLB0RzNh+v7C+BD
MrhagF5leQ0ivy7zObheJY6wIr/f5sengBHwgCWCyBFR2h0DSvQ/nEXTO8xoraV50ZqiWbEYfTwr
ao3vCi6/Hhnxt/LZZSvQyufz2ltX6dpZXf3bVklYRdbKu7pfB+kPx3q58v/491Ms+dcpxk9RaqSr
8hQBx7r7nxkkDEYDCU4mj7lj6cjwwoAFQ4vHLNkpapSQPIOU7jN5WEgdyMM4fRqfvn38aXyyo5Xl
rfsDnsDlD9cSL2Ph6FbC3ADLgozhZmp+2U4DPoOCd/BuSKfxbsZ/wvvzx+P9+H/+87//7/8Z2VZ5
EvN/4WnzrGT9evWQrJJ1j4Yolgc8i8HMF/HuZIG92VILmVov5CTMIpnbzcMOaWvjT+eS9c5+OF5O
74rj2Z/2xgVYpY/mynJW3muDSg8qCj/gMCdKMtpriqCJtzjCsdyWI2IzTynq5xDUzYu3lRQb3iZo
DjxOPv50PuTr13WPKiIvDwSRyCLi0eGuaeNPBjxiJR4uqt00WK/tA3GanG70m3UU9s0wjfzD8AKQ
3xpKn/+IrJceLSUGHACyLGDEisfKOeJBdwfVHNU+syPIz6TjHeCPVtPwH03STPh+AZfTgwPOGbtP
FwGRBiIrElHk9w6YYzZw8oBIRGIFlroKzqHkHRYcvgMN/2GChv7h+uP3v7KO3PS1x60P+i9sblDF
uDfZ0hI9DDgkRTgBAmqsU1CT2wfhDIK6GXBYSOF/GKfhVxYfD//DOvrR674nA4RhWyO0Rx+MjBb6
iB2IMihJRN55BmgP2WlyurFv1lHQN8M08vcXofSsr/aK3zXEwF79Hh0DPB7IGOSP0C19GDTgOYnl
GjfaT47K8+nqZge9nmILPU2zZ6xcwMEAFwE4zizPb8TDr2ulpGaLBCeD29sBx4eDQ+C0x4jAp/md
O0vx4SxaulnRXkuxoT1Fs+DhEmQTGOjJ397L3z9dgvey5S67OgR7dvdmDwfj72jWNr9he4Tp1Afa
ndnmxN8BFsjWoPxFPw38SzMb7lbJKmrE9a+fBLDPMMaCLCHhYBm39CeeGyAkgwsX450CRSmvJ6np
viT2y6j7YT9KXw13F2Cw3UJOUOJf3VsvPV7PENeCgDqWBPQWvm1hzwjCAEMmDziW9uBzDd931/SZ
RHWz4GgxxYijOZodt/cfrywNjTJIGjB6OAQC+FMRIpBWcmw9yBDaIBwn7eOKLBjVbdPtJBnd0O+X
UaDvR2m4h+OPh/vWj5LUWDnNt/91xMGDLUiIk8FdcYQ4Iw5kmJC2RttWIFGpVOeQ0o3620oK+LcJ
Gvvbx0vAvl9PNY8GHOx0kavN4u3niAG1o4hlCdoehfZev/VP0fEe7Lt1P4G+G/4J8vkFQL7yIHGw
v80ugfVbu6bFPeDysRnGSCz4SCWeh1yT3SXLN797L+dP0vMO9Pt1NPT74Z+gv4R71rQcKwggUBo3
GPy6sOH4gUxEwgriW3Ja657lEAc5tZwgyLR36PY8at5Bv72YZkF77ic+XEB8Zu8x+RytflwNXSvq
N34JibSw0RER5U6Xae1NAped1Hgt6vPSFkV/lbhu/nT/FIpR3f+I5tjnC4jr3EI8IU5WPcbUkAyJ
BLIsEmmfaw7qZ+vYCNJAguQOLL2nnZ5BUDdn3r4KxY23CZoDtxcQWZj43msa9ZlwzpEBZB9CoB+B
4tmCnpFAYZVF8GnjvV+b0pLOIaUb+7eVFPZvEzT2kwvI919axhqyrBo58et3BuinIKIA+v2VwcKd
3OIAqKn10eAg93P3oTyoZ9DTjf9hIQX/YZxGf3kB9sEDBNR6FDyw7Xmp9kpToINAIjInCjLkWew+
Db/3butTZHRDvqeeAnw/SsP9oH28frpcJ+Y6qvXnHpUksAsQ4SEcwB1bZPxAANcQbPQmgkbv9POI
6Yb+6JtQDDiao9mwvAAzYeF7CWR6GlGPLiGCIFgsSCKkdh22eEvsgHWGeA4OAP9mvLU1o/NI6uZF
ey3FivYUzYnFBeg+qg+aT+2c6/UC2IoZiWsYcewaYiQy4GSe46E6YHcDUL6h82jqZkV7LcWK9hTN
CvUCPHNK6hh1vnMjmX/9Jq6PBA+apiyAY6L+HOtC4MAGDYkVuYZRlLFwDkHdXHhbSfHgbYLmgHIB
lzEc1lWfXmoIIosYYUid28ucY++FOCCAPIGLeccd2oY+TU43+s06CvtmmEZ+oX78vXy7ilY9J9cj
PMCcADneUHi3/RzbYAwvDeA6wISvPdftm+AcWrqBf1tJQf82QYN/ewH59Q+RdTVfeXaPkkccQFkD
qTMo9nfx8RUAbjuRwyLk2VPYn0VKN/itpRT6rRka/vkFGL+7mi8rTNfNPvx1yQ92gMABwhCAPDK+
GIGFKAGkmkpstyFwHjHdHGivpVjQnqJ5sLj7ePkzX/9YeX6PhhgGRxyCACQrQL50Sw3F/ECCoDDP
QwSnyxA7g5Bu8A8LKeQP4zTsc+XjYZ9BsKBX1bOOC+Pa/QDFPQ28LfQZUYS4MFzGEtkXY1Mm2RkE
dcN/WEjBfxin4Z9dQNbWfJX02mEAytYkHvJ5Ofhj+6H0TegvgET2zUCjSglOk9ONfbOOgr4ZppGf
P1/AxvejXv0+ULkGURiopuaOVUwow5ZJnUC9T5NgcXPH7Pw+s5N0dEPerKMgb4ZpyGcX0NfhYZW+
Wld1WKZPEwviMRw0zBBlqBnbfo61TAL+OIjGQERmf91SJta5RHVz4Xg1xYvjSZojD58v4BCsgj59
n7DXocEMx/Og9XTIftCGBjKkWUPKEHUGTpHRDf5st4xCfT9Kwz27/Xi4F361cn/0q2cy4FaDYkmE
EQSJO/Y/BpHPgYULqVrHoJ9HTDfy7bUU/O0pmgeL7x/Pg2mycsoGiV9X88HBwCOwtFjQZzrQhyz1
XWWNRG35k2R0A79fRmG+H6Xhnj5eANxxtFr3mXvFQuAWEWgTtlcfqdsWgo485Es0OW/0bTs9Sc47
uO/X0cDvh39C/gI8/KppeT36E0C28+DKgdSrfUOEY6uKY8HTBgF18Dg0h2un35wkoxvw/TIK7/0o
Dbd6AUHcaQQ9M/qsyoZEEk4U6wKY/WV6HNpiwHlGJBkQb5pawXzbiXYGQd3QHxZS4B/Gafinw4+X
M8raMay0z6owdgA+exm6te1jKMfwg3dH4BAUZTeShtr2Z9DTjf5hIYX+YZxGX7kA9KcRFF392zR2
VtC58kKaxUy9Vx8y8fo0NRgWwmbyoXHFVsU98i1x4PVj4TxCqwT6vj+Hmu4d0foi1J5ozdC7YnoB
oX4gr0/0ERpg0LU4lgC2LZeSCAqwgAVoJbeP4vwM/Z+T8S7s9bKfIa9Hf4L7Am4gFTqp9hjNh7pX
GRqX1W1B98bc8Y0P0R3I70JCrRI0xl77/tHWrv8CuZfHAuEKsj+uTlLazZHTP5Fi1ukFNB/VSzg2
Lz1rEnVXUQn8UgQd32EM+Go5cNOy3DssnJ6mpJtTh4UUQw7jNO7Th49XIe59d+X9uaT4a+2OCUQa
oKco9HbZu8KP4QfHFbCFh7JzSnc4g5Bu2A8LKdgP4zTs9xfgFdxnKf9d1n/ciPoSyvqVaFVZPRrv
DMfWBZvwofJgGDB2dnna4jZ0tM2TaV8mpynpPhHNOupANMP0eVAuIAkJbFxn3Zhyv+6gYiAwIQoc
hkh0kwx2pD0xIrTcgwxJyAagMgFOEtIN+X4Zhfh+lAZcvQRHSRlEadwf4rXHVYK+LlD+unMJgnhv
qasQl+YID3UH3H6rc82v3jtMTpLzDu77dTTw++GfkP/28TfuOC2hnKv5+r++18H5B/lcYAU06b7H
yNcJR9BuWgCvyY4xtHfwND3d0DfrKOibYRr68QVAP4wTv1dlp8ZWwvB4Q+OPopSdWhcSRag66N71
Z9DTjf1hIQX+YZxGfzi8hI0PNWnuyulx70OdIDwrIENsHxIqWuKGkeHOhc5G0Pv+rY9O+2odp2fQ
0o19aymFfmuGxn98AVGJEfirXnq8ZAkEPhF0qOMh0Lb9UJt/ADmOGOJzjaUMlnSbBafJ6ca/WUeB
3wzTyI8uQLuBjfG6dvw06BF9ToDCAiRJx7kuDDw8UL+1AUJpfw/DfBv180jpRr69lkK/PUVzYHwB
QehxtF73uffxNhABPVagyf32c3zpgptIBuYQQr9pcpqOd6Df00/Dvh/+CfIL2PQjy+s3NgSPBtRt
ECCX4q1+oyXzoaxARiDvIUi6+1Aq5hn0dGN/WEiBfxin0R9NP/6yXa7zK3XlrCEc0Kd3h4HKe1Di
ZZnlAd4W+pDyDv1KIb0XRFKXY/Rserp5QC2nOEHN0vxYqh/Pj7H1I1o5vTaCguA0mK/QqFd86/TU
4ggDfaIIVLtCIc7+QNBXwTkkdbOj9W0oVrRmaDaML+BYjM1ebS945gSwRxI877b7UGoo9BAHWQXV
mFQa0kky3oF9Rz0N+W70J7gnH7/rF37kv/RZ2lQnnIoI+hBBHX0jZtp7HvKsQfOBNhXvKJ1nENQN
/WEhBf5hnIZ/8fnj4R9D5+SVVzYa4K/7GqC5XG1RQbXrPjx2rPLXnk64AqA1zlsq5JHyeZqebvQP
X4RC/zBOo69dgL279KO8z3dboGO+DC5NEDh7/Ye6gaG4CUvwjggla06T0Y15s46CvBmmEV9eQFRl
vPYjo091BypZoQsyVHZDm/zt51jNr/MgWQHe7XjP2DpNTzf2hy9CgX8Yp9EfX8B+X6yLXpst1kYU
xtAKGeKJ289x1iPEVaBJNQsbHv7XiLidN/k0Jd2wN+so1JthGvTF148X8Wq1fjF73fIyiBG5rh7u
RB08bmD0gkuTgvwMOroxPyykQD+M06irF5BPPXSuHlZOtnr1o2bn/frlCg8FQ9m2AF3Njm9VRoK+
TQJ0oxOa9wpgvn2tnklNN/5HiykeHM3RfHi4gHqmeVqs3R9+GhkNIr/OBnilC3wMEoI3g7vEDjyR
BqcDauffqZ4/j6RuXrTXUqxoT9GcmD99vBx6yK2k2rW46ZEVUNjHcoB2A/bx9VsXXYL8P6TA0c1e
z6SpmxdHiylmHM3R3FAvwO4Cd2yPWcH1C+b1WYAg18Gz1jK6oNAGgu3Q5EaEMFj9oRxvp4jpxn+3
igJ+N0gjPr6A/b+onTv97fy6XluCdorQzHgH+fHOh4xb6LWFOAjqNr9zr/mcIqMb7D31FNr7URru
xQXEsoYvEFLp8/JlwK9Zp62B+bQDvN7FrU3ObBNuYRrK63f/gNrlZ1DUjf1hIYX+YZzGf6h+vLhX
Ix+SXHvc8JA2CKEUaM0EldrbzzH8EO0iCPpWgu/5eMOfQUg37IeFFOyHcRr2yQXEVE7n9u70wl/X
gv5OhPbn/gvscd/7//tahLb23FVkN7v81znJQ1wMegRCFVtnQi68AijBW1t1SdXuQxkXZ9DTfcAO
C6kDdhinD5h2AU1xVGgHC8/Q/tf/WJ0sKqDeFLmD9ybK+/ffaPmTKbrcQvUdHyqm+5SuYLTIct13
irrUoNwBvLUcBIp2zKet+jMo6eb+23eg2P82QfNfvQAP4tz60W9XWn4Aj5xSbWfbakVdxsNLPDTE
2xmbMpUlcwZB3Qw4LKTwP4zT8M8v4H5T0x897npwILL1UyyNZKNVOmgHBq3AJFFqin3o3X+Cmm7g
d9+BQn03SEOuXoDhcp/GUC7oXY3ged+6cKnPblSQjFR3h0ECD6Hn1q6vX7uWoXQNumbsxA6l1O1o
+rMrsBv6Zh0FfjNMw39/AfDvC0F2741f+X9cfXZBAPXZFvXvp8dfin/QL6b9hdtY813LA454hxLf
P9uYf61YCtqYsNCun4WXRo4OCCNCJBXyCiC7YC+8qBPy14jqPi1dP4M6OV3/hD5F2gVc27frKO2P
Kwy4HcHQB1dAc3NQaR0iPJENya08CLbdrQ3zbYf8KXK6+bFbRXFgN0hjfjv8eBeA4seQWnYF7R+u
JuuoWht+1mvvDfAqQtUCHID6rdPW5cGJA1GC53nAQX+M+l8nqJsP7/0cijPv/TOaV8rnj+fV5+iE
KvMXxVYdeIXcs6aRNq1YCZCpAGFx0vTjo502J8npZsx+GcWH/SgN++cvHw+7CslmfT5cLgDuIjx8
xHFvPsjWyWBkyMhnIffpUGVFeYdP09MNfLOOQr4ZpqFXL2DHqyvQo/w+ldm6tS00vYJnp/aW2nE6
AgRJ4G0dSE0WKAfKOZS8B3vzHX4Cvpn4CfoLaO/54PjZutesY6g0gZeliCjgfVrfsbYE0RBoygC9
V+tS//Y9fA4l3dC/raSgf5ugoX+4gPRWFb49pBlfff6jtiH+FRqrCBmv21a33WESUGihyy2EbOs3
Sdqs+H+hrJs17/8kilXv/0Oadero4+8KZWVCV+K4Qe3X/b7QaUEUwbkEeQxH+hMjQtYyfPi6ycn2
Q7HqEZqVnEFNN3eOFlMMOZqjeaA8fDwPJqkHT2H0mC9LRNBhoRCokVvUO5JwWgi8ZSiBaNvfKQ37
d9HcM+jp5sJhIcWBwziN/uQCXCGfI6OWGH3WRjN1WTo8QwIiqTNhmam7xEDeAtgT+6ohSmM6i6Zu
HrSWUlxozdB8+HwBTti6mub7Gup0+2zsxxAoTARpA7mce9312CUIWf3gjCXwdDNdMncmOd1MOFpM
seFojmbE8gKyDEEIRyurx9cBEOhRPF8/Jrz3WxyrsDw7gEuBCJDgv7sYqMNwBj3dXDgspDhwGKfR
Vy4gh+pzGte6VJ9hOAZqFEHYQPEKVa8OMQp4KI+FZ8u7GwWcRUs39q2lFPqtGRr/zxdwHcytxEz7
7U0FoXAoD4JcNbRPZDuWQXXCOQu9XMUm6Ypyup5FUTcXWkspLrRmaC7MHz9eJfoMLRyjaNXoJb+u
lkJJBU+AAfAayU7IAMgtHwbcEiIPJY0sFYs7g45u5A8LKdwP4zTqn7WPR10B+7lHuS9Du254cgpc
RzvIa3BbmMM7kvXrnRCJ2E9T+/4kNd3I75dRuO9HadSV2cejXhfn91yzLoIRBs3uMNu0+KJsMdCK
MHAGIkBvyeZts/kskrrhby2lWNCaodkwvoDWVMoq+gHJnT2awlvfHLwNvJc42wzl1v5noLIOeqyC
Y6NVVdrmwjkUdTPhbSXFg7cJmgWK8vEnQfEdC57oufq3WyeNwCKr0wLArbSNUkOQ+t/7uw4YCOew
dccSGUq5dp8j2bS10GQOWq7CXX3Ekx2JzWDXxfQOS5qFNEea8Z8YcgEBzoegV0OAQHi5LqoAVX/3
OTYEGKhr5AloStBA6XBJt8E/SU439PtlFPD7URr24QU4hB4scAgFfrT+s232F2Nn0JgKFFDolLeH
HqKYLVlUPykABdT1owN880t3zqCzaHkH97evQWP/NkPj/zD+eDm0NVH6tMDAIcdDTwx4sQqcnm3Y
IdgMCpAkwcO02w+lAp1BSDf0h4UU8IdxGvbPvSj97yenxls6IR9GWyWrIfjbkrKVuvrns+8s3cvl
LhG8n5q+/v4JUhy3G2qXjVP/9iN5/vhf/yuyrfJw0g5L1qs4+f0TZAPAw87QNpjU3MMQift0la/r
GbCpoTk9dHqDOwRLECQC5dbzo8SERVC+zfI8NCGD5pPw4rAEXI39tJ6qC2w4MDWgvAyepax/4Kfm
2936Tmn43gGK/d+vvNS99S0viX//xMPvCHb/rKYTCp8wvLYOz22xkBeyrVOA+ZfVPZwu+Nfcfwui
JEvBGZ+qkSSn4zTEilgm4szRBZ9VRItNhlZgB6uYzzYbxZEDUUsywlhKpjsK0VljVG3Y7IFgI7gB
eqeO9ORbS5NU0dwKNsVM4gPLUSKuQDPW3rAKx9o/UEHIyHXTdCYn+XXImK+R5LiRwsW5p/putlGz
Qg8eWDcdxlJpckoVIUV0kuI2Eo1yYaaWpbIuZ45wJhdjM+HvtpN6HCqOW0XDwA//yGXZv7MYh1HC
xJ1wvrW5Lm2UTUqZl4aZIw5lI2IXsuWhEbPR8chg2R9ebu+ClLuN0IEugqSnn/CVBHj4AwLbHJEF
VoD7qo2vncYo8UI+U10v8xWh4HXFtWN9GSGkL7EUhEMuiqwhk+Y/LN5wllwmoCczy38kXKImoeA8
oITjtCi3zNtAir0xCl3p2tzouhJ7nGUqse248wrNtwu9tCKPobFAkYefCvQsBW5ybRW6NwxkC38h
ZnHrVVF4F5RWohRFWKoAFppu127/6spePPXjUUyk4q6qPGPo+EX9/1hgg87y145tzeByDh/t4DkX
3Fy1nHQz4YhhPZDAdqdGLKvY5+MbfpQKrhoXXvDFJbq9MA09V1jd9bQYcf5UrjJ2Iid8rqHCK55x
aVqjUnLwiJSp8OS7w8K2zbnJO6MUmuUuBT6WliYfZ1jxiOAoVmYLIzZDqmREm6/JxsWaz9c/NpGt
r1YozVAqaSYvWFPd3piF4gNzx34Y+e4oJ3qphW6sVEGefeFxyag5RtZs+1dfL26iNC/usElEheDC
07KAZRYhX21U2XSr75kcj3gptGGvxebEJLI9rbDvjw1vvP2yle2i5Uawp56UXBupaAJfI0fh49ic
eRmBfb4JM1kNS2uYG6n5bUOicJI6iTDkbcP8xrDpxDM3VqnxJWM7I5SxeJGTUc6X8bXlBiNX5AA0
ofAmccXnSxLx+i0bmmqQErJwU/lbgItsjjkXD7mKR2OUVHw8qpMvVAtZkeaJIjvbsrIiQqKJrK/J
vsGs89J+2rDhVAyLYmKJibjADBYXBVc8QCYyGgs6z19v/6jYLFBdwS81TiyWxNzY0yQK/YVsGvw8
T0d8GJCl6yb5PIkdDQdFrOaJkwx9PWYWOhvpleKHxJ+ksbEqmHLumViampYsLhLG5MdWUoRKWWzI
PSHSqMjF8Gb7N8bJzGkhEUkxzTgeEz0JNTbfZErI87ZSyUXwjU/zVBVD11xEDl4ajPytkvxoiXUn
vilS8SErGWeZwQPvSmb5+UYtXrCJ4hvfqdQowMEiDov5Jo/CRcrF7kR2ZVc1o0pQjFwWFJGkZG6Y
/GvGRvjaF5wvVe6yC5ymE6RvgnlIsgeXM+QH2w6mmRO9okBOxhYXCaoTVfxNaYT3kmSvwkIQbxkJ
iCiEMvtuiNIDb0tKxvvhIgj95B5KYqRpJZiKV67FKv7Kh7L5QKqEVTfQ32aeZfJTJsrR8yYWrRHv
Y+s6ypE5djfyQx5i8wFFwRMX5Pd6JCl6kPkLqf7DqHB5TayNKiLXXwYyYyppmdnTWMqcKZZyX4kC
X7wVikq8LXiBGcWpISsxKSbIFKuZQHxxgRiUD/NKCFQvKfRlsIm4pZkoQf0XK2RHDmKzRSTo4m3K
lUjjisAbbn/gJrJtbWMw4igCAaI6pllOWY8zHgMegPZ4S1Arn03nhV98l1hDvs2cVFQqr5DGTMRJ
t3DRyLeJj6JhGRSV9jZmOJk8iZEVK9t/gj3LUIpcINeZHroawh4ey7nnPTJZGE71CnmqbYvuo8zB
VyW2PdpOOmVpjv2YKVXfSjfAbdv5XpnF/v/txgqGVasKs0ue9UYpb8V/JNhaOLYofmP8hFMjL8ST
nUSW49hXmQgVwyJH6TfX8Ye5IOVjOULlKLQ2+Im3XW66sSpRYxybUTZFFNzbNu+rUZW644Q3kOob
nK35IC5VQ5C+mEJQDRnRYCe8k4EIKcgGaYIuM7fbP9Lc+ybpCT8rLAEPUwaNcczcJ4a0LEVnmMvk
iUlkT0NS+JTF1xBXNBUSVF9jX7rbEGvh6rIqSJYScsmsdMzrGKOhScqxGT6HnHfPZcxYJhu1EmEo
FsaVGY9Kv1Icj51kka9Ykg2bihmHjD0Lne9JVi0K1vniy16oeLI0Mjee5grRJC3QSDY8FbrSDEs7
mjHIV1x5hTbRKNG5Uf2jELfRPAKCJReHGWsM+awYbjBRpEAY2iynssjUyjTUEMNNGUMcg70yQg6G
G4tXKwckvF/OcrgG2NydRpZ7pwvxMBMsxbV0zfe8QEkY+S6y7KnOy1pmKEnO34A4HeFIHKcsnI1U
n0Lb2AXoOfeOQUaOni/MzJ8EZFTlhuYW4SiwRLgvywUoegrayEph6IrtM8ONqWYx0bAuDiPTHCe+
MdHTeGhL8RBn3tA2bDU183nmyNc1iDUQlcjcYttX09SdpLpxnYrC0Kp8LfYVXxyi5Fsqw9crvvJV
pQrWM4uZqccwCmgOqmW5QzH0xyYXaDaDVGLqUCEWLhxXGjk2N4rCUaVjNeHyOWHMMS64YbIhY4s1
lLzKNMeBOVxc41xSAj4citiYBiUepUyhuTJZVAW50ZlgGhfxkA3tZ8HgtMrxF3FVAB+KeWJWaq57
U0PfjKKMaFyYz/WUhXujuGZK5znypWW2CVWmckDKCKoVZyMj9IabMtVk7I/iMFLEW2Rh1SjMIVMo
FcoUAZvXUuFPU/3V8fVpBtvF9ay57OuqEwiKIEcTgt07C0dDC6RVjjRSuKMyS9WYkRQnr8Y+QiOO
C4eJU41DQ7xjjXiYGKwSlIapwJO03034bSzsLVb04N4gzkjMHQVlghpyztBkC9WVpnxiLWMZ9qRX
aZiBHw46gCHKWsFGamHm19jIbpDkDZ3AGEp4o0iZdB9GUxPlIwe+2MpEgrpxpIUguSNJLlVZDn64
BijWpuur9e+Uk1JJsTixy1Ar9HiCAzLWLQ022B+JE3+3JH1axuYcrHsN7vOhrhmCOWFF5iXMsSZ5
viKhSMv4aMYGwZjhmaEF38pE0shlmFvL4J83Rryof4r1GFWbcaanQz645wzQeGDnOGIt9Yy7NOaV
VOaXeVRMEsMbxRui+Uw5Tm1GlbNMszdopBvMQxa8hrE0MbNoFIa5prtEi2JrXO9nKy4XXpI8xyy+
1q3q1kGbGVCuhY4KOu7QSNyZpVtKBNeonsfjzBfG9bgciQtb8ufhBk1dIVFTn12YcjTbpO4I0hhH
aZArhHU1LJQ3xJEUVCSz+r8xK82tggDzakNl4XrSFBNzoUfFTOfNoefbakZCNQJW1jyO+SUbuEog
WENHKmdcPK+ZrFvONHMDuABjFeXmHDvJxBbwTWjxW+JyRLQiK2ZBlSt54D7XstCVy6UPhkX81eSQ
hkFTlaRYSUX3znbTSYrYb2XOKWgEDz4BH8plLoJeyg3LMh2V3Estz5xruN3uSC4Mo0qeZsid89IG
pFiqAl8VxuYfQWlTE5LDCbFvOTvTWKEaFTgY5Qjf8ryr+rb8FfPVDBeb6yoAVfNrJBvDsLIXNRcS
hr/jDPiJAj+uQl/TuXIhy5bmRN7XjHdAuQANNIdlPrllTM5WioB5gYt2nHvFt9jQl17gqbEjPOmh
P3Q5diKhXEms9AaEhOq6aByZCRxmODhGPCskPOLKaITE7IYHgWl4KywagL9wX/CSpXlYX5p6pOWZ
vkg3zKNvj/VAsQNr7uF87MOtxzL61NkQNSqNWcADUmm52BT5fSBKmlFgTffRMIh8uMpJ9cyz2dTm
uGuM8gmq8MTw+G98JixclKgo0VCca5KLDAXUGlPBHvtlYzOG4oTW9yolWlmxDoh5aZiX5ZOMn2Lb
vtP17NqRHTB1AcxcTMZi4WwUKDWdCBgtJUtU+SQFrISvm0j3tMJO55ZRfEtg/wps8NUrJ6VFAjUI
mJkYSw9xas1zT1Q84zuO73RD/pKYvCZJ5o3ghYsoFK4dzp+ZQjgqZe9aR6kFosD45jLeE8swmhXH
nsJG2ZhnAlhNVj5nfCUZWdhp5SqCzRINIvAKIY8MMkEiZhNHtyeGOCl5u1KEErFKJYlPgekMvZKM
Tbt0lcgQRQ0ZEmxSdJf5lhaarKuAErUGXX+uO/mrLGTf+dQaZmUWKDyodTGCU8hU363NCFyAEwMz
AsBv361RKM9DVvgheAZRsB68gGU0ZwgeBWUyjt3qjljYVBivuvZCMpU8Fm6XO2THtmLjIFFzUfiR
F/pDXCwLEtwZFvNI0vhWj7j7NJ9YsfBoSOaTbJKhHdgjLyKhkrHZVyFiPaUIg/tIVzm38JSNWM2N
0lsHHvruV1/Lintmg4QoWRR9T1JjHpnsyvKzsUDyZyxKobLR/QVji4+JII0qczOyrWACZvY4iqsh
lPdNSh+vfNFYYWCfV/hjbBSKYcXjymNmm2oowqZSXQZfZ2L4lYVNqNhiCMdxaYbRQ2HJ3wRhkygh
482s19A3r6OAH3lBAXaYJkdgZvv42fbgvBP5HuWbJeMvYyTd49JZJLKjiebmNbOrWRrpf7C2p8gM
XK7+5pZ3LNBfg5kF8tAH9SyW+flGTkFJ4WYF+8iz8d2GK394hXsTGvI9D/IvF6spCpT6dFoV+wQ6
rgat7TWZS16xBaaUyz3LgV0qTCKlKl7GAfoSywqfgPLgKFXBAa99/pvvqIboTdGm+GJtgq+hlN3D
nnlO/OAbx4A+nptK6DuvVREsCWNkaprEEwEOvgc3fOaBNU3s4gbMiIkVqCyzuUb6d64UvqeyMIsq
/zWPmQB8RtXS5kpeDaVSiUJrUuXmUvAUKyA3UqVvgN/MawL6g0JeE+wgNbU5Ri0lRosc9sWPUkfR
EydQcl/WCHDKwdUjI6ZKGZjzRAdhxhmL1MBjUBwLbmaXBQLXkXdjbeQFST1TsWRmYpVjn8lZzbDx
D0t0ZlYVKESIYLNm4shI4hy0MfvaQcysQoQofurfBC4BSQsG2DgQAxXLuZYkhFUDsbCUVOKYYZUk
CgMqgcIyNlhMk8C04PjLX6qNPGFBxFguPwkSL9MqtvjhssIoCUD19KthYkvfSow18LrD5erPbO7/
8vVly43j2LZfhAiCM14BDpoly3O+MOy0DRLgAM7D15/lOi/dfc/tiApHuTJLoghg7zVtKvhgpL81
rhd5g4xawK0uCPc9jZk1Jds0HhtU/YmuMTVDqtQSsWl4li49TUv76svpgdTpWjo3Wg3ovX8CycSQ
lcDS56qd6p1fNWhcjU1QcM7FEp5bGdrRSNswgvy3Gwmb0mUxx6lG6dystufGKpe4rWYJMbAWi4v/
FLQrCoGCNoHamfiyfURnr0XbV46YF/+vZmHOM1VXXAOYzLadEuKk9VKIrDIWqL2Pg5ZPBV+l33Jc
dLpp52yb4KGr02ZVt61bHpZFArbr8c9SP7qTlyIoeW2scOdUfcGzWTZ8G/9uejs2ebOHxPEwBPXD
AvKe1qoQwUSfJ9p/hhUOQlYLopqad8F41GGBLnO3V3OQklw2D3LMeTLNxAMsVutmMSXqp/dYwzNd
/8k0WgrYvtvOwi0h/KBWDEQLRYIHu2p32IlHr5b3sZiutILQ2XfHXNqJHIukJQUQgbWv7EI048s0
etGW6RObg9RUwWsr6xgkPMmdmTf2c2PYYdBZ5GkvpuUnQROyVnMuSlsL18vODIwnm4FKAYu5TazE
zMXedZ47WcX9nO8381nOXeToImYKvUgHcZVP6QpAT7tS9P7yWNY9X2yUH6inb2OxCjKAVln9kfZZ
nQbGXna6GQHrqno/blk8sDw2qO1xPbvXCWIMnzb6DhL7GI7VdBoYlrCtIQgQmaxrcJ8yyanXg4+o
k78pnm0tsFufzie9jLloc+85XCjvpw6HrbqwzS65ZWy0mjuUNbRZmzdEXmlWJW3oP0rSXCHuJqoY
0rxi52Aq08Vp0YJ+XPT9av0KBzCMdjvg6A6ireuLRd14WeaE1fPOWEXkrv6DG8ikMV2sAAC3jPzU
Jks63ZyBO63uoyHhy0KtpK+yQ9v03zNVsTU5wmelYJVEH/MPdRfYHCpxUqhO8fqXfVnkpMImdUe9
X1w/amz1FORzMpaeYPaZLJ1wcudkTPGX+M1eEhpXfsXLvBB+pRkvCnllwKaWMxzMmKdZaaVeUSRF
Vr6Yh774nE0ZLd9BNx1yhVLhOTuPmd0QlPK30Ly7st/Nlh2PnhdN1nZe3Ww/hz6YoYlpFXUE4vzU
sVQx/17Y1qH27Y0XHqS+OZCffpVXfBiduOmHn45m97UqfO6Er/Wk8bvZe1kROx69Eb2gaDcmbRYL
LKnqxAp8qfswDZd+t1gsZW34o83Z/+1GmQgDk2a99aLVsmMmPFoZTsps8zHLr+5gYu3czeinNsyU
gnoXZ5uO3WZBD24SN7ciRb2b8skxK+1kaoabF+jnZm1OUCRvYTiAIOHAWflps1AZbZOCCr0N099i
LPb5kiWbzIVlpJhGBTEnFJ3Sn1NvR51bxdPW7rowiDdXHkpTnnvaxX6QQcJA1aamiKvGfiV2JVwN
AM3MKS/DaUe35nP6pZNTGC1ul/RZmWRqjuD7rKfc9y2uZNlEJfSQ0hsmIS1aRzrbhFtl71m2JF3P
jqoICZ9Hc3UmV5Q4MqXzZ7TLv0uI2okvo4Tm8eK5DZ+llUrUstX76jspcrlexzY7bs0UNe6C2u//
YBVxkyuol1u5r7v6c/Y+guXdWFnUBe5XSIZjPxjeTjOHKpxU7vo2zeqxZzlEUc/hdukm6wbJXhIO
QZ1nYcbX1uMkGF6bnkVyBE1eGASL1eHMXwSRm2g2P9FO9UTc4NAOfbJ0FCKWk0XYZDGddgMdH1le
dNw43tnUo2Cdjhjxklk6txmvGkBcxknlZQnVuwKTWT3uiaq1byMDHSifMv+jtg/4p22DaJHuTm5U
itmbXjxVpY2zJM3MDs68q9eJN1W+Xy13t+kiXRWhnLhL5NL+oLztwbeGqMvZriDboRiy41DO563M
YuiFf9opdHnv1D+ZxVYO2Ht0N8Yl2V62RZUih9SIFn0ol9wIWfOwYYdx+oXSixJeCWLbql8oItZW
it4+6bLhBBg38yXPIZ7OvtmjPjwOQy+K0DuEOENNQ1GC8kNvyV3BNk6zjsuApsGUHSyvfHAbOnNT
62RyVORAfqpXL6F1FhvlNHvdR14X1ondsEuR17zskrVTMRvKCj3UvmmoAQHtL7SyIYbUqL09X+3P
pQ1izaR9qZen6he2BWz9aMcl0qNz38L8CBn7ad6+W1BlV+Xvc+OINctiCK4g+f2+aqHulooKGHE7
220K7qVz26ejfVq7JbV89iSHIgWW/6jn7OTl5AJzJJ3WT3ffg0iI0id8JNu9c7OEGXOxVhUr/T3O
s5CZjAMFPk7seDEgulB73Cl89kZ35Zmzq6ZcONOcUNEoLWHQWN+qd07FZIfoz77ICD5qiN2+uYJO
YRxM5MOdwP3cro78vDp1E/tTVDxcyj0d6K4uyYXMhXACmJeTC5XdYu257679Fu7nDm/RqhqV71FD
DizgFMXMqXhfVah6ncitNa0tuVcrPpAXikI1qR8eXWufN1Ig+pPkUAQ8CJqmS0rK/cIWy1IcQSyE
RAFyZpMgPbTbTBMHeBIsD8slKQd2IzhaVC3A4IWopc9XfzyA7e7cvhLjTG7KBkitYZ555mwHjQga
go3axMTaotA8rnMf+e4QLfYYBePd6mJdnHrV/2VZE/cjifJiEDrvT8Hwp1wPaq7EANut2c4V9eLg
r26+/BHUwxL5/AACL7YKAq+VCUP3YbivQrmz6ndCnyz1bOmPCR89+MpsdttYHjG0gimz+FyQmNFC
KFql4d7v1gNK8WYNkBoDHnbwpErg4eBj3oJH5QSx305YBhdSXMPX3HDf3XidGvmochrPi4pBAv3i
2GcvlVp5XQfnCXjLphO0vw0e7a46oS9WvYKUNB7C+UDyNgJL4kO1CafWcR68wa482hQIYZCxn0Mo
HeybrP8M5NVt9yw7Kte9dNMWBcP3XBUz9+phR9fgYgV7Rin8t59CyY67/VsQxto7LmEmAs/Zu5YP
QeuPN2XRZsgFaq4d+Ad7GN7KaonzArq91XAoSOOvVX0Igx0t+r2PKlJujcjJa+c6J3AxIICqELNF
PkOz3cLtBOlt7F7rFWJVRoTleBe9KRjuVlrCUVR1xouNCu37yVz3aWjpqy7JQ16qfUhhSFVQ/yrh
mUYM9nBXFUiexvKvdBUzJLuVArus3CrzVdj9BJoV/kp+burL9eRYcoWeDXGpGQ62TKYMSt08eWy3
9htFW7BMImeCva2dW+PEmrb0lMucnpye7WBED0KNdvaQ//7ooHvb3vjgqykU1WZYVBvWnTpgBgDT
TpbYimtwrcZluJOyO4ym2I3VRgBTIWc2MFxOS6fzox0qgcFAQC86+2cNY2U/5c0QtUvnPVo013Gj
wWh7l1xYzaxTAKcEtsgKGOjU+3aZs+9+dk6QOl8ZkeuOFNq9WG5OUxL0P7At1yOh6wquLtfjP792
jtVzXfUGqA9/+s+Plnl/itF79TvaPajZq24BeZFT+wkXzzvWix21mNu6/vOjmPNAODrMo5p23nF0
JWelpK8l1SbywPCvoz7hfIdQ0wp6Yq7tpmGm4duvMsuF6jPrTtsCup/RbRxOq3U3nX+v17XdFUWN
ltDa658e3/vLtw17wzO1x022yXO5oml4TegmrvE3XpmuvLAh8x7HWh/lnMn3YHpeVuhzJDAT98Bx
O+EPKFMUxvqSDeDyfX/Fw+qNIEvRfTL95Xpkhp64lBAWQz8Og0oe/vm3GrJuKu0KaCqAF8DnX4+b
mFOo7OrJDMwXenV7MczTHLdWaD8bcxzt0XsK5QgNq6u7Y7GxpLaW4o3I5X+D7P8lZvF/hCwYZqzx
lX5IB4a/D23615BFWwd5UE7BKEg2LmJ0CvRcj5UvgRpI4ro5qkS//EiTWZ8QhWrT6ZNjfHna0qBr
0ibzYDDa5a2aNoAinVWxGnoK7Ta3nzD5wpJ/iQf9X6kQJLb+I3PDnN+nP+Ob1vCsCdhd/365mmyD
I63ZEq0jqzyaNyFns13IYAEfrDK2yFrfvLnILnr8tbb9zly1A2u8zLbs6G8D2PpqNOp8siq9PdRr
KY3w3farayb8hbDMjggnRLMbVBmH5xzntWLXf35sCl91SZ//+yei/2+KCM9YtvEEAQvzoEgDICz+
rwsgazssmjK3BFh7eMJ4Unvtelxm05DLQuEmOA0B/g8aaK2+KQ7ECzqR+fOzripoEYHv3bGwonHX
5eYMhv1vwu//u0Eo5r/+8467eFRR8Du+gTGxf67/X1JOk2TeROzOEhqLDe13meLawd121Iwsk96g
fxQUunngkvCUT0+btbZpibt3+eeHnLL4v98xGwGuf7+if9Jg7u9XC+N5PAh0/fsdozkJR/arj3o9
neORkika62aEFDttp9rsYOyNT0pjZ1j2ofGJvZe5paNKlhqgZTb72j10TnmRvl7OHszdboSI4bHW
evHaFkqEmoP7f7/m/1xkDxeKB3Lii0MwA4OZi/+4ZNv0fWVpT0aufICt7vFgE+Hnf38PBNt/46L/
dms8MCcfxyrEU42RvfN+F/NfFivYcpPlOVy/zv9Q67fl3YyJAxv6sNkT/6MbcEo87m/xFO6Xv5v7
dyruoZ16U5p3T01z6WDU2h/duFv8T7M8jiTOp0ci37nyU2dKHW9Hh703lge8/ugn7VAKtzjAXWj1
l9ceMtoDuiWwB0bXv8vKx5rAUbHT1U50u0Z4ZmLaWXerjNdQpV15gqMh3MXcKicd5I26HwPZIkOu
pYVD/GYNim8wnkLagmAEsGQQxCEd75sOLu3Es/aeQ2wx7ePY3QpL9PN+6n00xV1S9w/uliaqJHHY
ndDqXXOM6Jhm+VtZnmYWjyomMCO6Xd3gvO2K5cNX8AW2MCKs58R34Bx4HFU38rcHRZ6dPoKkAFW6
KF8mEunp79B6UT3Uz5p4gpju3VuydJVhTBOrks96LmLkM0J9K7ejYg95Ef9KTyHkUrrWxwKGCymv
yJUUbUIabkpYrSBX3nWZvIjmMaC8lwcQhyoOhQVoe7qrHsYSuqQ0BVfed21d2r6IqOHgd1CwZV9y
2dDfpo42hweXepdSN1wDWrHygwDhoyBCqjaqhxBX3bxW06i2ykKEnfCUp0RfdfVOIoakWuAglrGf
dfnoaXjsarioK/jpfENAcPVVBDKSBYK6e+QnIP2jPeqBB82WLlCvErcKRNCVSe1+LN0KZqCjukFA
sdSxHhzoZZSrQUV9AaRmPJ4P+8qkE33FJYm2MZw7BNtiBJZNwuW9pkh8yGOYsbjpXmZ98WUpSkQ+
NrAknNwQgjXauF1/zZ4n0MOjbXwkFeN1+NCRc6Ohy1EQ2AWEMHNh//51s9cWkDLrjqqaDn57tMeN
I5mGmMqvGxB7jeK4+dlCk6zGZ2rhlWy5kGy7bH790GxO9ghkIpZyeXLJdmq8EFUDekQtE6r+5NiI
41zFeWnFmQcAj0xJG/VkjumqLlJZp3EYTmTY9o6BMKqfvPlm2TW3Zz/KA/TR7amCvOuiplUIgBCk
/4yZkWPYaXbJ4Ofn+Yc3XZhRUdlezfKiOgIYt0v6monMdGK0q0ObT9FUqYiBZW/syZcehPhDabWi
0BlvllGE+T5AsiQT0y8Rx8ZCAGPfZBLq3vviQM3voM23T7b9p9df47rGTtkKfzw3AUtaB4Y9rjGx
u59MVXGlziVLy/EB0VsuNUudfBSZflqh3nZPVQcHwRJwSLBXb6aFUTQOHCEXYJ+HsIMaAKNYCs9F
0OM3SqLySPuva/eT2x1AOMSf5SaDJgml5Mm8flR6FqZ+W0zHk2xLewqSB6RiaBNRbJ8NAS232cOa
1u6bbL5Ids7B3uaZa/mTaxG6j7Z3ZBQiO6Rt58Vtb9qpeWtBu3OQzoAHykCRlJ65X5aA9lAUA7CP
LTjk2o3zFjcOqUkDwXdbX2wPdKiIl36PfsQh50OjnPnod1GHz9IUocgaxDis54VpHgQ+r/tWSP1N
aIaFPPp0D88LQKPp/xDXPto5LOa15n37TlxcVPB3W+PMitx6ETUQSvDRq5SaQ6UKoPlD2H4t+hRs
t7rohVaPcPyj3JyD9dXuLmul+bqislgawje6dbBf8ZbQsro2pRWCOEgXHb08QtBlt+j3FTU6wKW4
ELOI+5MTPymZKxDmiyMxATNtfcXR4w1cS8edIh8IJF+/7RJUbb7U7cE0O7ivI9LKLml2/nIZl8PI
TgiT8nqDOQq2sWrR0zFe1o5vENZyxO/K+o3Ko+9YPENwo7UXaBivVeEKB/7Var5+N0ovd6j+SK0a
8976SbEYwSBCuY4VZZ7L864W43R3q58W9W5FWM7+YfNlzv2o7rCTbgmCgVA7mHtroVOo7C/jrDcw
dO5yfKLQFvP2FT4L/xVdMyR8J/s6OjbyIiph4/MoFS9WCxJmI/Q0xpZ58ZBuaLObhpRpzfdm/DPM
OFYzqrE2caFeAh/ua/MCGd/g9I6pG74YHF0y4dZtwFGfGnk5HMF8RTexkdw52dsbrdFQ7ddNX1th
+Q1u2q0fvxv12MCD8zco0ZnLtzKZraeosAfuD8jn0rgtH3373fO0KMcjm0/70LvxslCx7xZ71mw7
bDc5nWZ5njpsTXsHhUEwHQjZ/l2sPGrK1yAAWg6WaNmQrOkPGQBTNn6jrHabgy7xWsDstNvjgO04
INuIEqL1wfZQLpc3/Smv3nRWQdKger3nRnEdlrDA4VhNkBnz73qEzDdAjkdErhvX0zS0R99d7pu/
r1fIb+Ehty71mjALKenLUOyUdUVQNfdPPhwYtwWbNyUnkkVhSQ95+MD61zL/bJdn1r8RbOQeTaGC
OrtxCyzPlYi69GLTuwB6wHrv5u24VA9d9ZyMA5rgMEMyO4TkRU8o2ss5X8HtzFdQXz2S2iO6bT/A
jfaEjw6MF/F23opls7ej5w0RQtBigCpoYWVL9uhDlF1+Iz0KuYbpK2xv+ZyLEItV6olb0KdL5zQ0
PTqaiy7hReMQctYMHIpeM3sRAGNUKGTNvnK0P9K2wsBkyMJemM2PS+yoMFzExgBT9gh4qDmpke0Q
SNE+TCMOoqnd74yyx4LU9AAr/R445g8Jl8SEbZ24gfXoEg9LToOY6hHvar8Ug3d0cWH2yv1Zx8zm
Mw0goUJgmjGJ4AMvIQIqK15N8JYEIqb+9CTnva/jyjEAIPCX7xssXBTHeGJlAmsToBTbaR14OfHu
hMiEaf90it6t4bbQb39SXCGhTt47Oh7s/DfbcFqtgXe2daXQcmsZBdkWWyFiUpGzedHqqX3e70y3
dwPABlbgUAXPg10UvCCn2X+QvTzkBGmRPGmqb1tl3G3ZVUHTs2XZo8IiAxNuiI0BrpBwdYSlkeSD
VELluOvaGm0GWnVRpQgtJJFZ1CrclSZ5NyBPibDilr2U5O5sITmNDo0jpDx7m1ste2dP/c5rvHuI
3xG/hLFkNTOfxnSyt6j60Beb7gJo2RAZpfc0tkwoeWl1fINMJhGyes4txRvvYS0eSsXi2WvSbIow
StHWHTR+zWX5RvqrQ4E5AxLN88oHv0MHrfm4na3tfQ2hsMISDSO+6ktSIBHcJ5l5Gf1jO5O0LCxO
UO6r8TYjBdqMaIdttgOTHGG7/Ezl56jbRSxW1OSAnE7J8c6aTwNY5NEeEgL/DWG+dleaP842xKSA
fwkFZoBJlE5IVHSEO7Bs1bmTByoP/fwN72/7Gv7qkpc2X8lrYaXE/UI64uBbar/a72uVc0X+gJ2v
teId2ZfVFPLW7lZeehUcz+pXyctSFEcECnQcVlGy+LucSV5lQNKg+iN3Xk29qy1IyT+sOyaN+2jk
xBcSOa2JOz1d3Uq+rTA63eldw/HIwwby3fibANizWX+hrpYGvWHLUbMhO8rvYecrZCaaHyRPWi5x
JpzR2ztAlX2Lw2HQB0liLVcLVWSSLzXby8oVefax/eIM/xn+J/ZYX8q4Q/w4s6GI+bvBfUMug3Om
Hqa82+lhwqs4TzND62O1cNpHv16jrn5hG3mq+7tlbw+YWdkVWI3VfwxmFIdZFxcbRMpCm582ybPV
j2TTvSEMx8clEGU4iyBjB8zVRPjwUKTHKiqgii/BrvROJXO4471k7XMlSAjErdNhujmF/QA/zQhA
IZgxg0Bgp4uzKnPgXWVI7Kv8eRwQDkWKUB2lPkJARPoa4z5+/7S1ApM/MNGSsLmOLLWbvfFvKscC
TdtOWz9kvo75c2sR1F+hzX1VxZcrve9QOTHa3n56XKC58AJYO5ipMIhO42kgEfpItTSfxYArpnXI
yZV8VpMFKVodjWkec29+JMqJyN1yLyH5KT0o/Pdu+h4+m2f9p/3OH+sBS52dXW0OS/e6+Bh0OuJN
ow4Vf4CxjWGmXVlh8kICDjm87CkivPDyvSreapfXQaqrIzBmuKU5oEkdJHnwi4fHMXEHlTQUxxsr
E346FOHxOoPThLDkdnIcuxfgWQ0SPXm+JEiQPsEeDIxwx/viIW2B7Hlrn52yuwAk0MYSvp24BUru
euoKODKYB+jze49ZIakSq0fcER09sMGnEJVYrUKwpowbMIYwR06IsChzPZENKIiFw2HsVnJfQfxZ
IkemI5zEOvjr2yk9jfdm4cAMGJICJpM6ap85O9ov9k+1NSnxEe9ZGTKyJxi8O99wqwAMR0EF1fAI
Su2f7jpf1pfRwsDJXZdQAYc+mtDEhi2p1BeiQjGEw6iszr1PEcEi3MuTAqgyO7U6Uei6/Y9M/X11
1gel28t89iYOuIns8Ig5uPZBNkww60JhcYO26lfFwtihUf5lt148Vw7wJxbVxtE6Zi9td+m690Hf
c1Glk7Cvdqmi5eDf9INjTTHcuov3WLDb2jwunY/YQ4JMqWDjrJHHpbwqD6N9MDJFU8N3ml170G5m
LZxl1pM/28g/pCr8tHuQ4w3R2y7yMDZGhzeinoO39WWqjbDrOGNBDBcSo2hGIfqtrPscoo3VUaA+
FmkBdeiOr7R3ok7T98atH0fctz4w34acSxiKpzJs94MzXlqQerJ4pzBc0brm1AIXbVWAdHLgncm2
Pevuw/XWGDnXInf2MxsfM2SVV9v5G87gNgPN96EOj1Wh9vW8XZUfPheMIgpOZ1HlbcPpgq72EprU
9yO7/i6cK1KYvBtWMFxkx0GV0PuSsD/Nh2UBEJ8PozRA9jsEzTFM1K8P2bIf1pbn8lKgYHZn0JvF
v67e0zzcM9y6GuZMI6z2Je8eWLZC1o5lFjfulRQpCrZj/1AUjNo+dY7QXRKFDUAzrLvn6fdglcKq
U1Q8tg171e+29ZYhiRtCAzip+t7ucOW1c7fLXY5KvMGEc2KnAWInx8WzkWd87vRzaWO2b3wLt11/
pz5c9+kt9++VwkzZqXXS0CStBBvZNQ5CY3wZD1C/Babvanrryj8V0hOVfrABiWkuNObLLgSCClZG
O08E5uFwysAn9L41K6+6l5o8z24dIeQr+u5Ssn0SZdZ7r/ZDHus+0WtMZJxnfMQgZ/9A2WfuRNSP
E8ZS6v5AvTHZ52C9+tZVVrt2SADASyti21+wJop0PUpklbhikpcgQ0AhNiaCMjTb56aJ24Uj57Gs
0VJGeZ36KyYqorQlEMIStzktYeIFIOLgVJHaomRtP1pU5aV/pfCwh/Wvyd7xy+9MCfXPzYSsKvSn
j6A5rFPcAwd84RTmdQKmBxBlw4XD+A8a2QL7NZoZ+v5xqh7W5emXBLM2xaVlcoexCLwZ2yK+fEVO
B7QYYU37Op6RsCUxXNPu3Xntn5Elz8jOaV/hnk1tmiA8jgWFP1cW96GPo9+DK0BFahJJc0JmxVZH
n+waemQmdVWETHuCSSqvvWpzdHEKrLOEeBI+S4Sca/cn0H/c7bq42O23zH7vgyPm5bALMJI7jydt
bksHq/fQTKcWsZqNqyKC9kHcezki68IturPstMVrrUEIIoJgSAI2WIXIs/DuHVIH3n8Lf/83GO0r
oIh3sBBbWq65fQquXoc5RjEMEFO+6c7XGJEDQk+bCtg6xcQGjCPa70a1B+Tt3WQJPpzsrxlhLKVT
/zYD4mIM5teb4mqceXFEsoVqUa1PJUuwNOzT/sCtopRbGAP1bsg80wB6VATm3EztzksqFiP63jkx
lErYuaqPZ7Vz2DMEjyUDYMIECeI1WA2UtnW9bgjthmnO9jm92NPJx6AU5scw0NOmDAMOtsC9jnBP
kBaYWFrkZ8ZXvOoT63YIz0GxaL9t6JNPboWE5RXTgj6mOYooCVZMdiVdxq1NYPCFIMW53u0mzjLE
PeDpgvBw66EK3qEHD9+QeP+HpPNabh07ougXoQo5vCIxZ4qi9IJSuELOGV/vxXHZ154ZaSQG4HT3
7rU3Oetep+3ALGk66THd9RM1xtF15LyVDjBkHjXzNBT04xxKuzJzNb61er25UArwRzHkXO7mJk4W
N2pBwf1S3Jj4aAqvnJ2mc3v2zBGV2q9zD7YmL85cN1rDVvUkDSsZmcv00EXyhb3VjeYjGh1azJl+
lLPku0xd3gghWGkRri1PFlfJtOsDrtcItvKgsieune5XVG04WxCJsQYvQwfiB8CZrGTEUeswCX4i
gK67PGuIPkyBqAWZM42zAySfukaJRRZREAnDkWJflX2DER5Kd3Q11QsLt4an381vvDbcHkVha6GN
NJlrdHlgolhgNhh6E2QK8RIZ3+hKXPWp6SYKdmlnjG45w5VlCz+Z4nEvG7m9MBm8D2ft2+JBMQWP
HNEOWI4WuNyDLWwGFvLEyZg4QBc0P8V7WtrRtwS0hNu18rLK5dFId96NJPTadN13SHAOPX1onPOU
8AEnxrNGYwHwF4AMaU8Go5oDQd8F3JVQrflWlVds/7luo3mfIw0FxznDpuEnpt8tODFeF6KhOlPu
4FEtUctMd4j2Y70vai/Xznqxn9JLU3Fw4gg6Rr7W3IIPRfsrS8fumFd3crql8gGx/Uz6eZS8KnRD
SGOZTmfgEWxz2zUNO1tlk4NkjHgu9etyhytp3HYczE4dn9qI+sHyPtQTRzIMKNch8xpTPzdtmGxa
EddHYiT5sQHs9UaRzUejMtvAuY3yujL2fG56DMYxs6qfzNy8ao2eYo5Il/WlmAoTxoj/GePZPKqg
20EbH7MkEFx1MQyYBFi3+hCpLRMS0Mf8mcy7UprXZboduu1ipjbCvohBrWfhnRSrtIugzVCQhwpv
Y293VO/PGf/P4Ogc0smZ0l4GnlishXG7xI96uWYq3akn1ZjOLqK6z9LElSjLWDWHWzi6vHthMKzM
WJ7sulOqdTFE5g2Sq3SC9mpyFYrBeakOef5vNI+J9fWCycpGX7lAuZWy0l7w7FHUmH7WluAVmNBK
fMAfSujoa2TFrzHYSuIlqN18o60c9aZ5qWwDnLF5GKi4kAL36tKEYItXQ8Du7ibGvtcOqbp2u4No
VMdRFb6wGQleJUWVK1LvlZJ7wRUvCnvRjuOWDZHl5QGmzE2PDbzxi1Xs53zlfWm3jARmvAG3HzVs
/vvUsGXV5wyoRciR9Ww4bDsNxZ0UB5lHukkbt/blK9pQ9gSZbYG6z+Vp+Gf9gnykj+6nW4Wn4Es7
dYyQN/maZY75CWO3/Cy35C1SbfGq/HIt6KKjfqILg5sumbMIa3Bn/arvHOPAQ1lXmC94wW/aLw9I
PeLpTN603/ESfOrb5WQCnxpexwTQ2ugwQW6HnV2ymGgdHQwjcJXEAxhyhxFw1hV6V38Cb0PMl2fs
O789ehz0hAXE65W1ZzHBmh7aPzhWU/koAPj++qjLGASEbxIK7pGkXQQz3/cqA8wAsjZO9OyRIbTs
b0rox3grhtPfAqOhJRTPaTcH7ElGzuxmzDgxMBOPzXHsjk6XPdLc2KZZtjLKcnEMd05rzh/LKYeH
eW3y1uvHGLksdtspRf5njJD9pSDHwNM6c92m+So6G8ojUCsaqOImqZOdDBJMNu6HvpR8U7YWZGj1
rYS56QVYwSQ45kuAxPVbGp+mkB2g4IkOwEPSCmepwZmndp+a8s8FA3HSGgzrpCg7KfVi8UejRDWq
nUrXWuBaqDylbx+1KVylXtpmiulkwZ820VOnsqPFyIhtZzBOq2jXGWJYJnmZPl/ksgY0m1BqBUXf
WVPtmIL+hoXTWarI03BICHHrBdXkFglxHjsVfE9ymD7mL1e4Lecc8MqeMdp2HzlYYevQK8jLevFp
njL6Gt1TK28O7OBp/IU/WPDVBHC8fF/yUxRdtepOw1LieBB8Xfns5uItn+ZNPTywf/g7jU1XHUlu
zeuTPjWZRAvsyJX1V6urphqOStFRYvM9JtW4DU6SEtxjsbroAiBqG10AIrd1od0ieg5RbVwZ54U5
1P+kUGMHW0v/iG35l87LNhHpv4fJ/G3HVxcwWay1lPq+qJEPgkH9zNeDZfmmFPy0pnSpLFbGmBHE
yai3MXW9iYbwELXTaEuRpfiDqaV7sYPhaBGYNUtFIAWAsODHnHiWnYXqaobA67vIYO3ENKXfxRDJ
Shpe4vxXJb53JZZsCpycpa6iV6u4OiZS4nfo3yrdW6E0a8ivY5tru0aB7yanAIfRRxBGn0kQQfhb
G2OqvIo1ZcCqRm6vE/see0nZKEjyP90U7q3SXYEQmXiaN6UPPsq2uaWvDey81JzDu2yud1kibPIR
/WbSpnWhgEJby4qEAW0kQCYx0onlSuliquE93yyT+GGZgycnKkYAgTAU+LpPFgtNX+yWl32l6xmn
F3dYcopmyxpWo2LV6Mgqj7FPqSUz58vGRKONuz+QMFtHGVzQ7DqrsQM0tiLpnbqSHKH4en1J7yJb
Ap/KxMUfJURr3KVjDJLnGdYhQCReajYonblNpGafzZkXMiGFzY9c4CmhFQLVsTs6PMASxNeWDWuG
7MS4b9xpELuqsOcR51I2lLtXe6u6mXxTy3dZv0+BiaqghvWLHnWFgg6w6czfnFXu2FxN49ZmfzX7
7pSaR+NjxDmon8kPZ29ba6WNoogAPJ3b8ctEX9Biit242D2IYmhgQpIqFpRK5IYWrRLMi90U9EBk
hZD3w4rJFPtrbE1vlFiZKJAJo/JiW8abyZMAb+Kio4VhxsyLZBMgmQT5P8xnsrQ1W8Uem9IZisHY
ah2Y2gAswI6Cy47hW2tIoSlMyhsPpnOVLqLzGyFc2Y2H/KpJ+26kv+p1lvLH6HDqhpbFXpRTMyz+
1dJHumxobMiWUSRbAsztN7TIA60IhbJdzR1r+mUbDs+xwXUzIXXR4SSC4vbxYTHKvagYVCfk9l78
VtR3i1rdjw/9St0wCkeer1RCVSqPOhPsqce2pWcYWQUugTq5hzrXFezBQAs8soFVWaVM7aUbtmmz
l/BpmVujbP9ewo2c/hr0sTM7wX7XFZ+NuvdFCcsUd/db3e37+bPXn6/2UL5YzWWaMbaaThkc1flT
lS6mecQmoue7Eiohm49V+KWWv9lI6IPx3XfkC3xNxpuBg3xp2dAUZ27WfD7FNADg7Op0Gue1nq2k
37T39ZFt+zmXOjBCbNogrMNFVE5Rfq3nTZ/vsKVjAyGeJ8eJp7EZkjU/Uh9hvhVj+WQ1rhWu3DS/
xcq9HWJOOpNrlMJs4qX7taQ9ZwQcuFcEjFKvgcY84RqxWHPpe7nZafm16E5q/ycp771ySpQjV7ei
fevih0idEOdP8g+0+q4bnHluYZ06i7QnyQ4GWkL4ZHzyYrLSl0M5CoCKP+nwJoVfmf7TaTj9RTsU
T+JyEst/kvbTlr8Ffdh87JHThK82fIbmMzN+Kp1yzWzSrE1aQDo3NX4vlJ8A1V2Tf0eE+XZaAExi
Z+GmdZPyFPNShOT0CHAs/SMxHy1WwWgQsdQ+p/wriR6ECwjTMWk2Shd8GIW5nji+tKl0q/FWkJTC
nYFD5BRKH8Z8ZHfVdvulQYWZ38P5Tcve9OYYmufcqFmgXDL52LFdmYLUrvgmVwSSsYxNu6wlhemg
oSsupHWnfZv6XR1/aJpzQoFOGMZEa2fJ0SaoEMyd3ACwEP+yMLWT/GvEO1KqdEhM86byGbbjgbOa
ti18mBLdPHEO7QsxgUeH12Gn9F6xDU+pDfG2HolRYpadT9JyHorpSxy+GnSrLA2cQHxpQ7O0ktqn
rnHCCfK/JCDJZXzXRHYrX0n3UUTSrnwN9HIO0cCDKPHKpHq1G19rbFAiRZsxyE4OnyLhpxOL0aQN
8QVYGrs2nTk0UlZGQRaHxWgSiOKxzeroSNMnzX1j70Y145i1+8qZjwo3gYC0Ug/L15hslSn8aGpc
0Rxmb1INO6VupxHz17mWGBmjkjHPcCAsmWD0p/h6bbr8npfFXmya0O9bME6Yu3MgdHjJzR73lWoE
KzmVEieNZUqDQfyEYIECLKN5Yf5vI6TAssbnLs//OinTEJkAzmQCG+Yf1ew5O9mnNigkg2zrbMUQ
aIcud8SIDVUJ1LOSB967WfP0fNWX5zp4V4U9t7+Y76rMKaxrEawL9RzEdyX9jgdfmVZKctRC7nOu
mfBGYU6LS1ivI3FltI/UvGYD0s14TTlCE28c+34j1+oreOMYV5VxDiIxZMruNyUKSTDtp0Jf1ywY
+rqx8VByWQyuytSZ1IVr1hyFGRcGSArOzk3LSVYFiurNXaZ6ckD9GlLk6dCQd0UgbIQuW4nZEw4v
foYp71DPks5htYgZEN2GgprnXoUNrAgbhv3QLStvkAl7Ud2uZ4TExoAV19dFRsq30doVwkYpADRG
HKQMe9wgiV1PrEgFTY1fnqya+imr8PhiDd/WXgV4A8Zn6xPD8qJ+mpJhkRQTfebFi7dAqM3IGpmB
sY28XcOLpHRNoaCx3RAeanMN0wWSqLkHWfo2Om2ZXWXZypjQe9ipZicU/XqWKycgp0D8nPrSjSaI
MZya4PG6W7klDls75Tt1TO7iXzzQ7GAE1d/GSzswCbfKNjDET2vClhKUqW3q7UfMr9Zy7dhn8VoO
oT4myVEgcqt8/FU6fFfKQWlOcJArwY+FPN1oqownwfhROg4KJod9I+GLooBlMn05bQTBSqFWfTPG
IFNBKLVD+BWZZGuYqnSWFdPX08Xvh1+dO0+OGHAiIYg3eDQ+zBRkLgoY31CqzeYcFAUunl9l0T/K
gBOg6lVWE/29ItWkWeATierbFcNFMR6D8QjbY2Keiqw/qhPu8kI/dIQImJp4Ye14GnI0J/U5hjIL
R33VTW3vwCzTDeNNFAdcTvo44RHuFtTDlbhknb3E8iZW+42Sy95rga/2JaARXVHcHvSaw7GT5X+k
TX6bbbgp+npXtwHrd7G+mBImqzohHyLeqbypqdACQwhOCz8wZOWJlvMYNr0zGJCMUeK4Ruqydopy
nbsytxXR2vJUskD4wfvbgiUg2WgtEFDf2kU3J26tvEK18nNTRtA+I3LIYBGi1PHvWvG9rbk5yxnr
DN/WVhywjWUbtE5YIF2hLT/Fpno39HXRqd4iC4exoaDqrPnQQR3OlJA0Q0w3S7U1wE2aSdqXxEaE
Vu7H/CEXcgU5YzGNi4KekKJlscFqDYqW/BZn6k1PJLr41sZFX3GRdW96rbuxUa9GcTzX7XDrI3PL
NYuQQqjWKquf3RsugJNV92tt7yssRDsO1QY/ssWqcifOzOmbCrmDkQO8z3bL/mtkMJqMDbe/o7ST
n3TkRsQpaznIJT6SA3i/lNZL3LxBw08O2tuPTMEhPg9HaDR/CET2ufWfngbkKKAMZn9Bxihqho7w
ihhqk+dQEKcWS56ImY8dDcsqHbWXP239XYRYNxIJmnG5ki5xVYSLHFk0SwE1OW4y8ocgo5rKlRjI
U/pWkSFgxtPS0X62ZKpJ0TVLP5F8WHYk8p/CXV4x0xCuZEfs+y3uA3pAbIWD8S292qJ4cPOic62x
5njqVgv0oTZY7osozJNT1+Kp5YYO589Qrr2F/VLVbSRFvBextopmStJiZt9BPvppQuMY6XDkMyKU
unCl9pP270XPybH60wJOzcTKSdH4g1UfycOdjekqdBo+s3I3g0Tyo1//nKorR9UmJw6FCB4nxULa
zsJbWSffUya+hdRIOqfcgAVumP34yKDGlpXut2q9xGLVL7B9trhKZl4eUiWcmUMp4k7rl/QSzRNA
LuGgmDBAD9+EVtM8K7aOVYBmMnulHO+wGp+BrXd6iqxW+0FwlstzNb2PtFOK8tc+8vFLHzmIlUed
vQ/GDyoe56r817c+wwc66TLvFos2bHlHEs2ilSDRqX7W2dpq175Y/gnddlqOavVQ5IfVPN1ufFcS
Apw6ZStzWoat7gqcstnfPH4ufMHEDJ36WR8R7ye8qUV0pdM4T0X3DGhrs4gxqUy+qyTdCeW9sDow
DhPkUiHBK31fCMHC+dvbMRCoKxsV+njOtd5YkemHLX/VL6eqXSel8tTTCAcatltEqZ64yLSFDUHr
lwusv8V9Kpotrl81kGuE3NYvsMt2r/CxNkbJoR03htsrkg0vIYcTptmIZSgsmeoVKqvpUHRErgC5
AWeYmCM6KbhF481QoofIoSk1sxPyZis6Yqs5nYbaetOYfJOk/WpeAzlYm141xCWlwKSmHjwIopNt
RQ/eLbH71Jt4nU3QfrekX+XsRU36DJkzOOdtfR1ZS+u97iXagbxmV1TyXFU8zbVBQt9o2XIgH4oY
bJY/HaFKo2xtZL4eVS8D/zkgOAqZW1dDdzYJ0Vpu83DtUAmBEWAf2BvwWiBARPOu6mTPYP8BuXVQ
5cYnh+giKWA4i34Ih/KnZ+KKuPd0zk8raO7FrGB6dyJjXSwoUhndxfifChGnxDz9tZ55TbbFsuzl
XXaod4vAnpk3uNiz9dhbO5LkDrS+4yi9qikAeynQX+XvUio+WoI220J7tnwxNqxfuVGO7Su3rba+
FUDOIK5PYYGLXMsAY+WvyQRSkRPU4c5v6vE9D0C9CsThurPTjlazgY8uo2aFH611F3npicmqkCXP
iUR+48Jxb6rYdyklzDXBL1iCp4F2DE28KplWkDkojhP9MJJKL+2bEQYjjcEOY4vKMn4ayk+b/8OM
xTDN0pZ/HZVg9ZIcwgBet4FGiwjLEGDsci8mQ1FqBVK6LC8ey9XAAsmifIYxyJlxt4bS4DInFnRd
Zhi7GYkySoPEJR9Z0QNg+nfu+bW0QeeWU4U33WxjJy9Hv8WaHYPhRzpCVRIeYjnwse2uirneRAPb
7YiLKl0HWUeK3r+BU7UXyb/IuZXDY2dNWxUn6CI+XiNMJgNswGGW9U9fPbDRe2kBwEZ7l2FiNrO/
tCWZcp9NrOxY0M7zhnxDXgpzPijDu86snGOJbXjOFNsE0tMEtcHDSCH6yVkQWDsh2hHvl0NEzlCp
4BV6crF4wXtf6Q4Mw0382ZcPpTiNC+M84712TaTagWQ+xsIxtaAjiQMYUZTFIluPpnGPzecw39Js
+5qtWOVbkovgmPUO/+dgJ5F03NjHpbzkNEwCG/zNJO3ibmdZD6lEmxA5l0fU7HCr4AgR8FEfTNZr
yYXGBcUu2Kq4XdVm8oJi8GoCqdLoBbbDLqYwqQUrJiYw5B2x+Ivgq2v50mEHi67qghTiTSF+U4ct
AAelpLgLOZughiO37VZKVlW6U2aUQGpTVMh89Ym50GhYAgb5syAYmFRi6mRc2GNCjm2sfsRsHJCY
yg8t2Jbka8io2NgxXejVqrkvsoteoEuHSXvM7S+XBfXpko9XVdoAYxmL3+CiDFdj69fGbiY4pD4Y
QC5uVeJOvZELZqBeCPugMch20VlVUTkbjew5NiO4WNVOdoRB2VryclL10bUIfTJXGo0/K5UapICV
gPJUyG5qV7AoL5GzeJOKN8HkbOMlFGHTM5VkgWNarFW8Cfl6AY4bQDns1/ejm/LSzme1OA6Z0zzZ
koz5qgIsfzUPDdN9T2oNAjxXvIEV5adu9zopk9aBIvS6Ipt4X4or8ZWAdxkhPoNi4gDaa3fJeLx+
eY7TBZMzUYWd++qg46E6YED0yH1xVLBsK/me47s1btXrFKfULf1INGVsCyVbGTnMD2o5eLosYp3v
NwG27nmATmdBvbwa/9pc7SZUzSm/jurBHPcL+Gu2mvUPa44cfMerZIhucZdAVgKRziUTUk+bGMNt
Erq7YU7GzoN5wJknLm6U5wqrQlq9L0vpl7oBxzIiM0c3E9EaV1BDynbSZpvM+gtjNrlQCnR6F7FR
V6UinTW5OCxi6+K7JnuAQLuUi6Hqso0pb2Rrl3J9T/FwHJPL1IQrk73UwLSKl5o6i5wxnJOKDg0e
A3NPsy2yYuOb0AIBmTgCXKaYQ9SgmAgm4zlnkgbHOFnWpwZDPXQrlSTRikALirIoXRr12nWrrt6I
05WYuL3VnmKkCDXYCfpetdxfQfdYdhWT36X+LBItQdjl9GlWPxn6bY32xgGE5KarT6l+xuqz5N0F
R6G+iPlP28PeIpkaUXrGyATJanCj0xYO/lDbJtkE8EFTQ2xkdywas7nOcs8pNxTP2SCWYxR/+pmQ
QpNBURVGt5r7I7hF0d7D9FtMfqrR101pl8/Wtx4Mf5ncrENJ803eQA3CGjm6IcXKpBs3iPeLB+lU
m9NDCAJuum+VQj6lgu0aYKGiRGIG84JKyx5X3AZN7umS8UEULsla4bgr8/zeydIhaxO8yZlJQpmW
lqgqRugyecpQB3K5rXSTSN4Y+U0MmkNNirOjz8M/iUXZ2F9nK3xqGip4UK6qcWA71ETwfs172Jio
yX6RXEtjJyD1RfwFxx+FO/vLVT8sYrfM2VWJVJAWk7zqJg2MXfwpiJE9ZNd0/AmUQ6RcR+tcM9eE
CtkONVFGLDrDESr25YYkzQHl7tW+ZywPcvzb2ugocwEA230GCWsT/YXVDTAsSfUPF/xXOE2Mh8gv
iH4QKXSbgbjNdSzmoK8syyxUflrDZVB2Udkf8c9u+0lAwbiK2MOrFyDJY2z0hHW+9SaUIucddjSj
3CnkzloaE50lEVDMFsqlumuGeSij/Dyl4bmUeMqtymgpbdVqFQ1c8MY8OFPvjUNPbhZpD5L0qwg0
L0PEBoiOzp3LSN9qla7vrUpwq1wGEDIzF+ggJVGns6XwhZ8IskAwv9Kz/AowyuMaMJpipYro/Rn2
lgTTPVhGsqnEXc1KZsjjVaH1+7Lgp5EVrsYMKWzrAXcIWzQJHsO4EhPtVRa/yZQ8JUyk+jxtpJDN
OkfbyK53HPGylCOcDX4mTky5+pmQ0SMO0CTJtiUWIpQpiSWRBnWqM+a/pH6L1QO8K8LW8F4ZnHG8
eBmSO/K/a+KLHxn5qbLzqKNY0+mknJ0zEUzGCyLvkMEimrBgWbaiyKqdGmByLYxhtUmL1aD8jZOR
OBUrucJA9UbcHBnkOlXg4eWrmTjEZUDICsVbGExX1cSXGNDW5MRLxrRgFUBaoS106a09Bu/aK6BV
NBgVmUjbqnoUI/EThnTqpcZfZm0tEzA0a/HOjYXykfPs2wE7kSKsxsFwBlJIRaP3gk7xdXq8hkWV
Hjk9JTUs/nrp47VmgZ0cl40RXUMJNM1M90HefEaMV1VFrl8qHIsAVV72eJTHBsuFHEFdYmIggLli
/2y4oJ5GfSlZBwnyvmerYGAM4e/A/E3rBiW/0FGb/M64AhjFxEAHkdIyBo0vs84pcedvEyCRP7G7
asY3krBFMF9QErNS/OvSz0wTqDX3sDqTUPYCYLJbm3duMOOz1H7yEfJH+RfyS5vyY9SfVeRKM/e2
p83+DIUaeab80QUn0nPZgyyOZZNmN+a3prnjmbPN/xg6BkSOS3bafAtQz4/8h3ha0hHwosmuGdyS
xQ8M2C1m013/aDbdZv5q7jGek188cpq/7KvBSZioZPtAwt2m+Q13mj97zSZYFRvhJP41eBdkm3gD
6ye4CKf4qG4lH3Tb6Y94Xz1lPR7ag7TGenSIbtPa/DDPhJWcTcVu3gVv2qEAOQgsTrgDChcf7PKF
G5H8H+1RfbRXZsL5S9qHO8ml7cJnaOxaJ/Pzi83eyuajJeBzJxce6wlSqz39+a8Tz68VKs6Nutx1
e/EPVBh5urhH5/JY3fMrwVwklNMrhuU7Q5dO9sQ2+DMqthW4vH2ruddHorDd1gMlcLR8XxRMI7uO
D39wHyBj/AclqfpI4q9C86T4Ons1j+N7PJTTmh3D/x8W7nBSJ/6U+iKKhyw4TX7OamF0BF9G70Ky
7h2c5nbMwf3/n4hXl3ujzNZ4U/McMRQaKLmN5Tu3b5HSu4+GPcfdnt1lSVziJYj7fbvUeGyTUwxd
MgrpiRR2hjxyDldRrL7reb/Dj3MNXlBVui2Dc1N8LB0vHMNOCUDCXEbEM4Jwu29pxNx4PuUSfPOV
5VEl0PBcZBotCRU07v98DbF9xBYdtuGe7No/rc79zkxhpKtDV90T7UcDT6naZ9h9G0JnF7mwIUYf
mPX0mmiHDN9eSVFhqxl+pdIF4TDCBEWIWHeW212RAjBh2zVjZy64mMUf0yJ5Rcqmq5Vlz1Qg4V3E
Gp61LzuRyNlG6mysdvmqCTQ2HC1btwGkTxqNzEkpVL6gxd/WUu6SJOX2nsZkP4DNQdyrwisQETmV
1ae+qvWEmWokgSwgk9oZNMJJlSaq6CJfIHch2rUF0CYRazHPHV7YK88a49am0/eTfGxxqGQjRr+S
sj4Ff2kx9rbuNe0JGd0RO+Jg0aH7ul5zK8ONNsiOoKHjdFBfBwb/kCvWEI9Kt8FPz3TU1uf8haRy
dOtEghqTn4Y+IIvdIkNlXtzs6vqml41tQqsHhDNaPkVn6yYEZwsImEUhcu4sGxGQZAiv8oAnTBVd
QRkeQXc153w/Q1FNYAtho/DJDeypA43QL0am7kvSvqVF3FYiNsgxOwgZYW6pdjUy+GkK9gGQSK+Q
5/LhF4ixxDE5ghcw+DPoQpq+Ml67c8w2fRneJ8IoUwDrFCZY6PKHopuHQms8FWwnb9CMyD+z4jfz
YhgbcPKaoCjzGwR4nc/rnFgGKa7ojrgZEC3wyzCkufHrpRB1clWYv1kw20RAsQZBaBbhsAOKTY4H
Iu0GN2btI4nQzt2h1Yg5tQTTC1alZdowrw1bEX3dq8FelU3ylCI7hVrScP3NwbGsxK9Z7N+Fmne1
bdKvkAuFlw3qTHIIvPshVRw8syO7R71XKlOxSsi2MgObc+6SpQatkQI2pCqi84uzSXLIucSrh+ZQ
YAVOCSQHokTIj2eskLb0DjGb8g6w08GQSvAzW7l4M1lXw7oSeT0IsKtuhJX/qShe+5deuRoD/TxL
T3W8hqJHWtzUrUx8ao1yzRs/+OKomIQ1CmRVAb8DNWNpphvZoJbR5bKGQiJcBscgdZ//xj4o54AR
1wMIrtvjEJ9TgFeGEuWn79/k8hhWR14b3E58gomloNdobtW9D9pGny4ykhmf7eK1XM0WmX50AymQ
3OSZhYt3Wx3ZnKyS+iMUKsc0sV1Zsu1X0rkLvsrwIPJ9aL/tJ/haV3+G6oH9pxm8AyPSP2DCvYc5
iftvAgG9fMIN7dFtUSamAGkdy9s8vYHmvNZuymed8PExBPj+jvJWWo5F/kmOQliu0vQ9Jfu/AYa8
tguh/1DaxDY0NGP47FFw4w89pVsM7oLw0aKLF24S7VryGsp/cyjvNHVx+QgckQsgDC/ImyUSDIbH
5q7ttd3wrdTBKW3YD/jjtfoIpi9erKl5srF0K1KYkvqSEQshrSVtQ+Rg0d6SxmtEX148DCzpckiC
+FwJrT3o9Arc1eV6bJzXbnnVIXpGwgE3qQSRJsqncL7qfCQHW77oScYwwteLudt29GQSol5JPlrN
mIAMvOczDMjPu4GRaZ2dPH2edUOxAKzmk47YjRMjFlIB5YtsuE3npTkzn59U27pq99J7f2nLVR+x
N+ltsfHTwKurFQI22ZSUesXNCVMn9vLsC0gluHncfsaL1W0MmWGO0Zzss2AX46rnZAUMgzFpYrsC
9+p8ZpOcv+lJuQZWC1aKytBtT/hkOP7Ys5JHilAzT15IGGHAOffXlhymK6l46iR3VRI7Im+iq8DQ
KP4Wo6u03zWUa4B8SJ8S5NJlwlHR7oaWFJ7xQ9fCc5ETCaGvpUIhSoBwBobpl1TbJZ/L/GzMyOvj
Zi3LAMq1F+JmMw0+8OUw67OrKiDSgbXDdrrSpcA360eugM7eJfhHfDKJ76uLl3yUposN4AWkFUdD
uukGT4WlbICAb+XgCvpbg51Vr39raVPNv22srBR9y8dWuf8j6byWFEfTIPpEipA3tyCE9wUF3CiK
okveez39Hs1G7GyM654Cmf8zmSdjMIEh7Yknvmh9gUFzJuintIodZ9SPGqT69KtV2Ed8mVgWWNAa
R0bujGylXx3hR83ux/NGukozfioFK5XKZxNW16gR/iTUS71vm817QNFSS9D7intXB7YysBcM/aWY
WKD/azT9UNqnKSeeuwAnpR8x78cfw8vaQvRRGQ8EdwnmsMRJUdaHEFwoEds4mVN2Ix2L3RUyUyN/
VQEnd7qqh0NhHhiW2KJh5+pfprOfqTMEUTDea40h0rZhypgrPcyfcllopR3zddFOwGHWZjQwSrUx
nkmyLMKVnslUeDmrbuqejEU3hsx4mgI1VfuGVjCuiypaBl3/F7t82AHmzKoQQJT+y7V52j57KMgo
xWghRcCgLDR+oaVfugi6FrvrG7uPo4rP5RD1vEuIsUH+CzZRDQoIyFF08pX2NLKMlsST6e+V6JbQ
0DUc0Erfk8nyMRDdMDbJec6tG0W11W1pNHs8D8+Ghloc1hrj804+EqjGiMubtd2mRZGcPL1hgW4G
rAyOXaPb0FqyYRL5nSUFgdUXo0YmPJrJXvYg90dOSFVcBtImYBArSX8Wt6AZroSeF/u2G2zKSi4D
k7Q+PQrdVdUeic+uQl20pY3CjY1SNq5jyUl8SB8HQ/nE6l+eQzfLj/kEIqVBV1R9Lmh3i8pDUif0
vIfSDb+J8oyrR81fhdqHRk+O1oF0lK0BcsWq8xwjX5ukf5QJTJht0WLUWLYVWsjlYJyYyHIum/j1
vLniXaYRg8Jn7l69fxP8F3oSBkdyvNdUO/+H5pT3GxAIU14xHMig8abrNKQX3oX6CSWPbx2D4Dvg
iMP9o5Xxp2g9Y8lLrxAIVTuExV50F0NC1f0F9s2irmJpJvC8PmL1DkUZKdOgnEvoK3wYUdq7/QKu
Mw0dSy32G9PGRFpQGPcCbrKjJn9r2V5m6d5eA/2cwLilH1B/p3YQ0gekF2Mtvhj7MfBjwpP3S4kL
4C74edisICVDT6e5q7A9c43vYbpj7D2o+yK8kokzB67RsmkLi5fCMV9zCEHdb9aS+SPl3AWfSNuU
/cPrjwbGcIXa1cRsvu+iDVEzJvoAvNXUHrV3N8o1r/WWPtFfjFe0egUWQjKxeKnbsbaAfMIdgOHM
gdcQiggqliJyasofaSMOlz699PFbz7+B7yySBjLFCg9Oqa9UTovhhIMETyoM8Yq8Dg9a9lLraH8R
TPHTttfYXCrdNWlvKIghvZyL1nG1ZVMswhY63tJz7aHO91B4I2DNbBmuWs2BvNazQ5L+C/V3Cqaa
Kaa8SvO9ZRwthRHFMhrpChY5IxLiY6wtjX5RLFt/VeHy1+t9nPvlIhfRyuS4KS2zesO2dqI7U2wA
yIo8h8HYPqQH+rMGheQfJErfW7A3M0CxKHO29Srgsx+PFcAPTYkh2R1qzm+y3SZ6dhq9WR2oKR35
A7FKGx0gKwY+gKAzUwjPp10+VxoYZpBxlsA9T5LQoY54iVaUH1nxDt292756SlJd3LDsV9QT6ru0
WVJi23XmIJ6tk2PjfiN3zs2ftljz4DfKWgbXSqNenUTtpXR4Ie/xy0MkK1Bk7eLshh4FpxG7nSPa
bnzaWPxH2QBsYN0xhLOyYcVqq3I12j4tU6nlJaOuYJ+xigkRLPr5w9Dx1zQ8L6XKEcdGsLdmHQdD
Z7SrrtWXWY5ZL6DCs1pGK8HCzIsVPhnO/bpn4Z1kK4nntclPMPAg9jH8KLtVhTEJo30vIAiaDxXr
uFhm2RTI3o9MhNEi1fSamLnqkcJ/pKx30YIKjFAH05K2nlWfmzDJtlmAfUYnAAtDn8wmASBCpzX9
BJvwkB1311qFj1t73DzmU+5HXnUXzLVzeVhgcCXtglxHAFIKgCWTMA4oefOS1mU0LUDQuZMHOD+G
cFWx9wvxiDJHthpxo/lI/n08zFXiL6ffri0l1mqwPI1hzsXH2b4KZe+pWczI07Fho+82jJmRMMdK
O4lPC5hCtA9EnHCCF6ZdZMHCMPqV2uCwYi2d79z+Xy4ZTqEjDqkajlLoJlEnrWuNC7ITcXvuBpoS
mLgyAuOAAVDEACitHhJTd6yBXoCNg3FvwmHAIJCacpwhN6iViyievXEloHYw4hTJLrIflwgOZNoE
hcXaW+HYAX5B/5ZxVKMdg48U8JruyDML1hl03UIqma99K2z4FAa3kNQtcJe8NrnljfoYRYy8LegE
b7HXbbX6TUeAJeMJZjlKVpGKunn6/idKMD3Uhww9YJs1s4xnvjO3qSqgSqyPXdjs2sgxBAXF2rJm
PmKa8DGxkjTJQkJ0qKW7WnYKAnHC8eFRP7B26Zt9oL705hNoG6sKF0lAF9mMOLloAxTjHxEJWnRB
JavDBUYoo+wH7WVxtmrEihJwSRMCYyLSsRDGXJt43ubhxbTcnd7Kxja1fIUaedSQbz263Ox46Jci
d/7NHS3W6sHJAEQt7FnGaTX37a333gI3jrmnDvX8NRr2vQ6DFt8w54vR4dgzLrqAPi5DfNi8PH8/
NsgXTcY5qOZd66ogDs1SBhUz/I59s5SBJSFJ1NCRbeVhRSHAgnII15q3lJpHy6yfIppaxs1nQTuN
fQDgweIYzX0fX+irMHmwZPR6Bn7Dfrr36vSptwzapX9Eh9lpcK/0M5RxJcS91y/kCuei9K8bn6zh
EY3tBb73hOm+wsSRao8DIxFvhvBPVBnHZgZ1JU/CXfsa0BlOXoOc518QsW7G3ZqB7DaqpSXZOave
JJPMB9VcLxT/oktL2pUu2AtYyDl5LIYIXCa/OMak9ACmi80j78Sx0+ddWBMkBH2Pm9EUOPZNeqaj
bz4jFtlcfP8jSuzMiebApm5A8hCQlPPLJqVU0CAtrmyjExd10X0RGrFwqGV7c4U3N80rTBtH7Jym
cOLCi+wdUaLVwsbNT8wK9OQ7r6+W5K00/+nWr0adNVw/RGbAdGA+jhoNCMEI+mX0L2bhKMjXKPQF
a+NRdkFBqmWdZto2xafGclH5oKXO+TaNbD8OB74BaIYJb0dkrmaxK4UvqT7j207Sq1jewpTOHyO5
98/Sjmb2Y0KDgvjFqDZLyDWKTxBIiEZoFGaC6q4Dms/MfcaVoLloOISgacir6eeomBQGzLiz/Lsf
HqL0wzqkbFiVorBMIF7ovx2KDyX70limSn09h7B1GP2TWk0EF26o+C9L733klCygPJeAGp+5XvRN
dATb/KX0RbxvusMY5AHasvas8/T6No2IWv/G3yp9G2nLiHn5Rxu+wfZQrY6JSKUDvabeo8xGWQrp
5dQ0b42tt/TALiu7C3JZ59mPvJiSnn4p1nwKmJI/MvjgHq6V/8gOg4BJdkVDxUC3OTRnIyAub17c
dfjTgGuw2NQKzQ8rcx6h0SnOxbm5e3fSYKqNdwi/KHakT4OAEWtYTAjGOkQIRJTIX7JKNrjaeZaQ
HuraNE5zXzSgdrTJGfdiDdgwJ/brRb6zfUbb8l9JxpsyV6Vl91dNfc7amGR3NmKjQtlgY0e6jxcE
ATfe7LlHgbvKvxizqwQfYMg4iwNub9p1m5cotm0G/4k+Y0B5RBC4s0s7W5V2vo53uT3M6X+ZKUUr
LmxDl6veu2W0ik/NvkWOOU/uxU+1Sb69P+LfAFkRdMuMO7qMjrovy1UGuU959ABBM4ipYCDn7T65
Mmxt4Q6SYntyAYtHi4beEmvaZLJT0akveUr58q14JeRbWd3hU8mteXsBuPyKyEWzeVYNb5mZzBru
JM2mZDd0Z/mN44a9oO4QwOX0R05aJd+Pj6l8NlahdFJZD0jLOHa4TCJvFyk5Tmo/1klM0DLH+w1o
rmGsscRdWH9zDF9Ju+Qv0YL0SBY7RmFLcUJHrvEYCd0DMD9f89MPtklz9wN4nhut/eqIjlO8r84P
33HaeSuSFm0tl8rZnoETX6X8z0KlU86jrVPdpSutGivvwLADJsBueOUJVsUbqhma0vEn+K2u6S1g
21y5J1TieXrTkiOLUktdWNyerq224Dw3EuYFY5EzswM6NRljMN8UNtWdT1hsvSzLNVsZNjQoOvLH
yNvdd4gKwwrLVJZfO/4W0aqknxb/jNkRNNYSIOEp/BrYS9ijsGT40/0h7mAy527a3bAI+Mkx6/vp
JUrXdb8UPiz06VBqHP7B2kOqQJk0TBM3xDxPaMnz5MCS8aMiwbpz51o7c8FQiESdIlzTIin9VffQ
xKytwQEhgBMVsZZORCHvLxU2Esv+GWBtR0G3pnGnL/j8QXbCpiwUNn1E/FU+KgTcU7G5pOLLvXWA
ClgCJ7mmVIpySFELGr1KvBAWF3b7UNoOUGXkDbXuhARs9nW7R3RfNk9Xe6nZxvJWtXKgJRku0Xf+
kt80+N53/FCO3Vm9sNRkhopTmHRmnNbWib1rbV6BTc2L2sh5Q2CNKAUDX8BCfvF9tE62YEna1tRH
OPb2yprQ0Z7suoAGex7/82hMGLh2M4Oi4eAhmlNtd55t7UnY8tY+w5k5rcx+AWXostpm7+otPN0t
U5V6disEQEOEk/BK9IWBJYWULny92ZcGWriCNBTwzxRyw4mzYBiQMSIH6WajsvU+7YEndPEH7AQY
va0yg7J0PpGR6vgUOHv++xOhSEEv+OijRxr3cQS2E+jBDe2eAlpC/zHZZ+zcOvnNOMe0oBcBqfho
TBh/IyWG4ady64cATj2BUXAXF1eDBzXy8mzXTWyhaQ5CSg1XWVSjpanck7I8ydSh4B6bPwFNFEK0
lFuYK51MaYKxgk5I9puzpU+Ukb6OlkJHZQ6C/VJ8FaoiOZ7CTlwqoGQXHn2AAj3IY/1iBZV6KCTh
gwx+TULPRmCu50v3Jr1ntYs2jTgozAhpBcVnrCFmpMilXrbMyqV6l2rwo6EFMs35qPy1hTk39xKq
4rFaecW4KJNXVp5y7c4KlSFTYl1TjhWpuzPXKo1fonIg5CjjoUr/RU2E2WKnuEwLKUxVB/2qxHDD
hSltrqLiPmSn1j2a5T02VuUwPRK1yLPVMdSpmNyuVP/K7GKAkJJrNGC7BiITnIIysSDjrg0yYvrc
VusLWwktug31ZYAE4rDUHfnthW+d5bA7LW6o4aP6N2ek1pjJXI6ZtMXXhBqVvl4DvSdz+Ygh5aLR
h1CNjR5MFvYdKdKQHtGPXtxLplT5tmpZlxu41/aNsuEVif1KmHof89uaRLh0X1qdLlLK/Co/tf1J
A4aSEb9My34SWoJwtljwWSHtiPPGfDHlzgC3wJCk3/JxR+6tqXMaIGbvIYbiV1cDXFKMm6yvsQEX
y9K2IBcGPfm80aRZAau3EBAg+9douAXRv5aRGv+MMCOnmjeWcAslmEdxXzwlCbKAq2tnyDAsqZXs
yZhc6LYdwSr9i6haNEW6Dt1ty5CrMr8VYxeQQHTRiaWLz1p4ssaHLi28XmjnXbqogxsTz3tL9dJY
V6xbgFZM8Pir4I+imUU+0Xppky56RxGcuv9ufIoJ6Sn4N/5TSscjcMP4RXJcOkOphkCxKR1ekcMr
4ZVaWzfmWwpsH33bs3/p5qLpDM3foG751eigTf8bWRS3NfMoNG6itw8x+fKLQUMwJGEUmIYvyC5F
shaCgyas6aeGgjRxp4B47S877E7DInePXncDgei63xLqcZQUKExwRtyTIdg2LWBblHeN+TCRggZk
X2ve261BLHdbkzEa0aKesqqbGYkCh7A+yu3dIy9bk64C7/xWht4S0/zZBqM7Zp8hqulJa9qJdAvR
i0SDmt6mPHvylzzsqRVUVovtTce1L5jrVtiggMwn2XN2rPMjRuVUQrcJXiR68UkxVqrhta2ORrKL
hB0y0VRCBbONxi/cuGRtqQKzfGSkGwSI67Qg325d+ftMOUN7bKszOcdit2Yg3BxaiVeDtiZbCxVM
2Z4i4d6vyUuufay1C9BY7eDYjG4SXmp8WuyYKfoxd6HRH1fpX9x9i9a3q505qDjOMLBui3LXgGUR
oADDQGJ2BZqlNW9+eKkYsQaL9Fc0nCqft+aS4fTC7LHyc32uVsP4ENs3LxMayTmEGDSWIao4kihl
G5u+twTGpFZQSUccCQc32Qfjjm9oDgSBksVS3xUm0XQ9ZEBwD7m8JihjAjHspwHqRpaW0J2ClBCE
RZJvUO64+ANGDajIcpIfy3VDhPmRf2fKPVE+dFR9uzGDT4eNrF8F7bPxPqmwhYzS6sdRfyFWgbEL
ZAeVOJNjJ0ANBtA5elbQFzbTsBqSZLRj9ZOA1OmvPGL4DuEReCAArGtNdBw9ElsK2hzvh5vdF0/I
bi1jZWIhHdBALsSReZ9TjF9qS5rPFlaOkD+Z1/BYUHUwvZOFBagvA/XazGKo+NPEJ0FdW/E5KnYY
ulmmOZJ4YHSLHV1dCh6UPiLa/8byXEl7Q1ukQETzLbIoXdrYk6MJdwJprcASKdb08eiXe3PpiXtE
KlVrk2IMkvDZxNsexDI2QNUJ9Z0AYBIil2Trw/SJvOwELEaWn3yEUT7xvJXCTxavjXrjIfoP/UuA
cYuXRAKjp6tPKpnc2IY32Pp4l6CFKNob89tqoGygET/6zUoxmZwDO0dG0jtFRiLBmll7FTwtkViY
DSgGOcW2t2EcFYc7LA/zkZAWi2ntlRd9EF0bigqGDon7qDwHUk6bQ8ibmzoyRow42NnohlccudyL
brhBPMcz54pHzIMBVEioBYAr9FmA9T5c2z5Tx5CUH/XToR7JDehnBzFa1Q8FizzrXfUvyLbNsCCJ
fK7+Xy+EnTyDm8OcQUHIDUGIlyvieWA56XKkQ2swTQTi3kwPU9NHFD26IW0xwgL0HpGx9YI5NLse
lpO7NKW1GsxLiHjv7ocWh1axQNXwhOaVEBxtLgQeBnwwOIARNHvRqm23Gho6kfc0/yX0vrFDOal8
qOugKLeZQ6WEqMEqVhLyRN+66NVJ0xduvKQUjS3qcAfFG+dwH1CE42Gm6logriEECvGO6EPNYsGx
byj+RFsSj25MZ7ZoYSmJekKfA/Xn1f8LUbFoxKp5PybSCDQm7AE13E7IKHc2xw5qBtcgRQ0lzBwr
3rwaP6OJD0POt26UZPs89hAOGOz8suFHrd8OezSGz6Q8WJskO8ELJdMUKEONsEfSb554DlzX9oV+
tfF9AnQBnmw5kKr8V2enGNA2aTVCIM5efnym30MuUOayY2A04ZdKYMdhC8tBkyBYzcXqp0Lg3S00
ONn8r2ZMxEoWFDlBZxe3dVESafmXAemY/knc19eYc8tdVvG3SZLo+B3gbQyWxs6indHHiwg/SxJY
0fSMHCULz3iFJCr04QXsKv0roo1Q2zllgjeUDABQJGyV+prpBxPFY86175mDNqGy1nBdYL/OGWwG
lNRjQFJXNOuAQgHYdOpPpuxzCZPAZ+w+fn1Q5J/QfHphDLf61bOGzhWEyTF7nV9JxAv98qRkIbIe
FqWjgcoIZWIouxgxGoDJtL00k+iA+Rk6g3yv1FolGWJl+o4+AlOcAh+gF0gbmjsfQsrwI8gXC0Ka
/5S42+P0hdNvFoYWqFrGQjLciqKfuxOujcaRIAhebuxlDPTnCIb8gckAgExV8mxRVW1K4jkq6Bk1
BkjmNjUqW8zvHQVg0/6MhB52eXQXUSeW46TTYZDCwJUtV4HYlo1QXfgciruUaLspWMFF0FUUdyJn
lECcl0RFSF86IQndRfG36TChj+yqwocHr5SlqTZeXeGUi4eyflQc0YzE8B6k8ynuAf4Ew3JAH/If
uda4J5mWiScKMv5fslY6Q8RCO1PAmsWPUX6PA3Dy4Z+J2i7r1S2U0PKbMzfpNRiZS64x7/kKpn0l
PaT6Wg5/SfIr8yacVDKyRco2I51nq44bRVlVPgeur8xjInQ0duEVfhRTR6aODWSG4lpSSFC6jzwU
spdvOpQeQv2vp+N1IcVx67ThsYHkmmCcyJmwyO6/Lrb2UgMbjnP4UyPCyumndYsYwmNWU5Pq36J3
TXNYVHg2C1IWwvLbVaqL6t19LHrAE7x8j9r01zGt3oEI47q/kXIQzX8C7b1PiAxQz1I9ktGjJA8R
U3MQMHk2n272kvpfj84kqF48ojPV++tlWAzad1zVc4tNGVihwb1ArxdViTxzoBHFdfB/p20U90si
IcNVrbkQWhsk+talQHPS8HX2H2DUxUVnuaTiS0255Qdk66H826nXDkVYW30pMo8e+/IcWYVvLOHB
iBVVcnfowcvW+jGJV7GwV+STThZp/Nv6vp0AHohRXrok/UJEyZ1a2xOyQxAqcxfTXLmRMAvR3VM2
iQrt6ODRyyFWhRqAeQ01AJ44QD9cBQPyTYmtW12XERnCsGQAsoW7keJ4bH+8ag2/TabjoXQP3H+1
ks0Tl5BKk1upwO4PZCILlkK5k6GNKR3oRf0gIuKWvXalhpFTCDCda4FQymLekdrBqceSOQWjm6JS
cP2zEyFwh3UZ7pJ0O1jXkASE7JHGIM09eFq7cVhnzd4Acs2EZMDsE9GQcUEmMvPY34eOEV/MrXGa
7olgIorWvV3CkobVMRSp3co3ibcH97kgvseK0D8NKQtKfau/w253KYiVxZC9pTK0a/lO5EFcr036
dp1cOGTM4yOoINh1ewOghgXqb8gTbo9/g3Jt4R0BuKnTVQuFIXBp7Jk4h5yAMbeDeExx10R0Zl2p
HI3or9JvhXxVjRJtebLX4WWp1kSMGhCMRezmwCKiGYTo5rgR+YPdfsyitagP8LRZm9e2xkNSJe9G
QFhIRAj+oVb9DZn4NlS+ksZDjIuNOBpJ/yt5lRmkjkLhBRRfLVILn1n4N7pvl5eYH/3oMDPc6OMb
PySBrMXBZB4IFU786MkvM2BhWmBhspeTRamnmyljEdHT0ExB7tsCzF7EqgvpJId0gObPs1PmePzd
eBXqv8Ok1WutS+6fGiK1h4uSPtGego9lkme4mxBYQ0TU9rnqUbM848TJaka1rxArHdoQ4ktKd6+w
AwOb2Jwaf1WoX7QEvH7a7trpTo/iQDkTi0McOkzjlFea359K4xKkG9m9juVeEQ8eyGdIV1J3RV6S
oNIRztBaF3hktGaTGEy51v3HNbn4UECpCbcy+ZCGt80JSB3Sb4HJlmtDkzpq9aKsC1oCkvFw1bHu
c4G6MjN2AQ1hidjBaKe5YfCcTgHTGmpv4A/G3CxvfcswbEXcOFwqkVWyTqcI9JhJ9jbTV6KBtOGe
4ZIrKCbvTiJcTPkaI00mEqgA5UPjuGL6M0LIli5gTJV+EeP/sGyRdTdyPMVdiuCp2mXJiJncQNk8
FZqT5mAXFkYPq9SxlEmQUohLt/6HlnEGFYMviMpYaphDLAT/XmlLT6Uh3sNXL+K1R0kwAHxWi39N
sCJHxNQOQeYM+qoUb2TujjFV7QH8WYQ+XCe5SN/rwNsluJCbBukcFlZpo5l727I+2SAi3JklKgUn
exydtx935cgHkt5JBx/Pws4EUfjTass+QQ5x9iRbG5GibTu+6NJ3VNIguLgNnaFxLrpnQIXtVubG
1Zq1KJ1lbCiFKNsh0FqhZcbLzLlBDWZKq6H459IEdesSYj8HqZl8T5s6udnF/Aw5e0RRfGkdaKya
3ZbEvxCesoLetT7I/kcfuEu0l5m+0+QhKViQPEye0RLHS8HLfxC8mX+0kuIkpBUJqyRrl9osQ/Rs
Bu/RG+YzFF1xf88JcGghUQYxOUYe4kpzmCuuBA2RE6GGbKsBTG+Q1PX/amPfW8pM5eSNRjwm+w7b
Ya3LZH8wOImfGbeWhzBEvobkHZdT1unaZzGmmSWt+28+/usiGkMNIf34Yxk8uZMDg6F6kk+SZBb+
JhcCTQ2Ja9wsyng1LcS75omzJsXjEZyZnOXuueO9VVT3sNeA5lCSoiPJQEfqNTzdTbMZ8dV7OpEn
EtVeSscGPZ5hJy7FlLRUrfyq0hPulnnjJ8shWOviUvJvRuPjXWVbi7HI10FpcryNxwBAoa58DWyq
Qty2ufqR2Bk3iIPzao8kSlIxtjX8d6CJeOIOxWJGVSYc2Ub0eElx5yOl6h2P5VGETlGj28NRIQkQ
OZgJFoh7yD226bcQaZkIITD18iNioPd5z1u0tT58wD5jNklK0JDPobMtRdSC2P3Rfl4QuE1rWjTv
1PzuGkod6WMV6+F/ZXOFetv4zC8K7mwGYpDsCPwjOXQDQTIq01k2wdBIOYqIIqZ6MVl8TDk7DaFj
CVkgBVuw6J3USALx4Fya6K25z2Y8N/2zql5FsEnkrdyfM+ES5bguWd1wuIXAEEWXWpWutfrxaUtb
aNUCUsmEZAoR6lBpjAsrWxs5TmQtgJ+q0tfCqks+0c1gVIcWH0myCsGfIUy+7DHQUfTlO8Z7ivVk
xRp5HwPSFY5t627Rxns7I/nqRUfNncjAoDn5ML0qL22XuYlQ0rvHkrkMccwmQJuQQ5GivQUbF6y0
lNVDZfsWeF/cJxswQDOSag12pwvP3BWkGDP8zcEadRVJ1M2yQBwmMr+gBqdaxH2pUool1GE9B2uF
W0sX/1l4wrEveu5KCTuoC05kgpScdflOhwtPgalcPW9qQ78lECThkVixjKhjZfzN0f4OJbMIZOxo
TG1bRWyR04DIoYua9FOJ0AzDnQGLsjMVEj2IgoiR50LY84hLZqVhsNoc5L3RGi+NK+B29PukE2Au
yXB36xW08eIh5kBHq2Ij+tNRiU/VpTgCxp8LW6IxZ1lJ0Z9erBbR0amvvqvgIzRTlckHHsABsEbo
AeoalPN2U4K3eqjZDVsb/QqHNwuUwsfQC3SoJif+E8SUjkg9TOtSEhmEqYGVJsKa7qyTVqRZMhtH
DGPmRmqXYbOqrVXEqUCRJ76xCm3Sai8M22p8Knh3kNkSZDO9HEo07PzpSK4QAc4C+FseJxqfgE3t
pYWcSTXTgB8J6XJiug+J8bMWv/Rkk5fPhDQeIroka82UvyVMNl6P3SHPV6Y0pWk9B43GdCN1iPV2
preuAobSHDXla3q9tsneDAn8Rfgd/iasTqz+t/HIWeMFqUaHoT4q5BHWW19S2X1ObwbFC75gNcwi
BrgREoWq0pjtu4vGVGxGRLyWK+U3yW9t/p2PMYtVlAxgnVuQ0SXZ4J7XMFtJZ6zTs1No5vfhlLFW
VbpXNjwCT7fJ592KpThs0DC9RytB3Yd7xjNWbovOmq9ehV4cnVneR04Ntl0N+qMq8P4aX03xnMc4
7DSGgHI81zAqa+Y1EpYtNAyvhrTNMygLAKF7lhPEfTGjHNEVebuYqtXCQl3QPnaEpLEEcwkczlDU
/vkFtuXwt4WElQ1fvtDMOsjmncqqb2voP0a8w0Q5oGYfIPXWqDch7JeYFdLs48PB8/A00gXl32BR
GJGjAGMU1Df/ClzPA71UHRzN8D6rko3VFjTBWD9BFg3XFJmUFN1KQNaBqq+VKtggJGZAlLOJdJOr
1lECU4LH3b0pGrLcCkZVtyT/ERVGIhzvJr4Iai2u6X93PuG2rY4oIUAVZTa3MLg06nMES81UQIiR
xk6V6Uns97xmpWKf8oCx/hNgOIv4iUPxxNyadAqKNHH4gX8p1Fsz/tTH0nUYZMyYHLfFPge3CNCM
AvglhTwHxi0VEGwvJ/8yjXPLZvNQKE/TDedidjcZMXrnqQIU/SvMJ7vX6J+RsfA46JSGxanK//Uo
elR9K4tPKWBD/Ori3zHNoCjuUvOCEIU5hJdhb970rhNWe7qjio5Wv2movsdkinL/VsY38TJp9kIq
tVWaTWCxP2o3jXSMqvcE8IogcKv/PBwcgpJNerJZdm/jlorUR66/990RSik1nrILYbrob1xUksEt
ZGOvtdve6RESES4u7rvux0CNMw2s1h0vY+WaabB3edxSytYd+W1ztjATpiJlAunmDN4PbO3HluS4
ORD4wdBmTjpuxfSK6DTFjCfO8X0Qiu0BLBhPWJQp5fyZUK55l2bxteW8LocJGPHlNRhX9pPJrftS
2D2AERcWYndBJtEFf6jU/Xwx870dAwe3use4thrAxygyC0nHa8rsBkywuXEy04TT8IizZy4hy+9+
QF+Q9sALqRUYG3hfVnxM1V0Y7Qjq7ZqfAPZhMrz4ruc6E82mdu0qvccNqQYqBm9cniZJo0nFy5Z/
XECSrljZNFQPGcILhTXS4H5PVOwav6uG1DOZ93hBcXknTFbS4TvXoSWiMCLPp45fpXWrzIchFAex
gh3AMnqSVEqMPivvyyNe0CNdcEWmQpSfoY4ojUMfACbN95lTM6tthF1FSYHNA8JNbBMwaae7KvGc
gDdHBnNDyc8tMTzMKpP2R0L/zlePcpedkyudW+VuEjBvbbTUwTqB11rHbhB5D8wFxN/I4hZdEwYn
Z+oULOB25c6hkKmaHcCc9qoTJNpuO24aBEVGchK7TfebZcfKI+nHOMQuj8ym1NaueuXKZ9KaJEM1
eY/w4+vzMC4cudoJxDT42I5l3BRGf/X53dQCYnEI/bve/Kd7QFvYcVxzBCJVJ0leIjscV5sqfTFU
52HRFpVxyNTzlKoznbz5iuMq1f46EeyL+QjKE+uo6QoNxlaCMa3UX0ZG8Zsw2UpJXEreYvviftyK
7oGSzdO3ncuUZCMWfFM7XSVwBAkghBPVwWCb8ySJAtwzAXJfs8RoZByNTl5Cpb2G2NONrpz58p8O
3NKdoDUVdX7azFTiPj3DJd1AnJOWYHWP3L8I6t2SL53HzRTKc7GxoReSwSDsGySamPadJIsWimrh
2XUXiXy0XPqMd5xDbzelk2nKTl6CnGxdpODpvOuURT5eS/MDy2YzAkcIvnI8LmgjYvOWsCAG2uKr
pxFlhi7/WDHl0kY8N+7JlEEtgLEarYvsckk2EE10xkpE5LEyb4Bf+qfJw1n7v7L/bZGTqvrVVhZ2
YfEVu9GyhP0pDA4Vc8yYgKOE7bHBPtIfa1wpPwI9Ob+PKj2A/6vdUTHpr8iuRUxEu6CLIDSHKy9S
HUZoUCyNaZTaIrr7k3VkNu+6+O7k/3F0HsuNY1kQ/SJEwJstCYCgtxJFbRAyJXjv8fV90IuJ6Jmp
6lKRwHvXZJ78KHMyKc8WEnc5uFfov3JXGy56S9qI5JgR3MY0cOUpsC2o4iopcKJ+d7tA2spdwTPB
fdL91OTRKJyx2XwlRgSB8SYlI3a73DHAh+yYpErMCgYVmYRHZW6v6ZDZEqMeEYN/sevqUzFdDVZy
GBuxwC698MkmVVOCCej/wsMUSSkGH7QqwugYk3XREgoA1qEj2c8LZCzVBPRqXXcyEnM1SicDFNGM
3Cusa4eJ0ia1wk2XcuJw2+P0/VcaxkpqwUJmjZuVtMb6doj+mazTB3h/WfMuMq0p60fL110+huSp
kjirG/tYJPvXN1YApMnJZAKq/mZ6tlaAbgU5nSmCsKXZX1VoY2piAiIaPKUjXxFJGzCymjt5aIhP
IlOvQS42aNND7OMtsk5yrAT/rHc8TMX4likvhSKqLOLHohYce81bZBMoGJRAW5fWF9rHReW+iBPK
MTwga0vqdz1YV7t5OrCFTAOeIsZVTY75cFdihggZwn8FyjZBbRDiu5068iiLa783JDTHV6x84vjS
Y9L/4MQKDuhLQIg87EfEg7RxA5k1fHHOwMhaiG8ick7zKM87vHWJjvGL6jm6yvpaoYBGNJc6uUgc
w2ddevzsRvBNqto8u0297qWfRj4KqL8jwAdYn3PHxNjs76TKKyewqextcFlU3ZspQtyl4oIvfsDo
TrheFJJ8xUPhUpIX2jpQnlLmaeN5lDaTtV0jdapYBnMkh9KGtRqrDkFVVtuSqY1mvdrSTis77Hd1
AKEHv8/X+FH6xyiGp8ToX0Sri32GPrhHGVPw8xOgY4HR4S3q/ir/XR4eege0xGw2WvYrabu2BMHj
aeq+000AfmSnMKZBaIbN5E1HYob8IovfexVkQ3UXhA8Js1p4GhkaDOZ7CB8J5DNTLw7JQfnA753E
G3cIC3KWv2eCUGXW9TMxPqVOBNizCU1bzjBGlPRcCuJ0Ck0Jpv2CYs7HP6u/ZDMSE2SsYcpYbE9E
qSvQF04L9iAZoPEp5JjA/1AQeMfScaKvB/hT8KbLmxZXsEY+QADszwiRLnM1FNpPhDI7/gysY1+B
sYzefCIMBflVFK+6uVkkITX+rq0xRjBzN+9K8idoV/AZBM5t1dx/1ZKyKUAQdjpstcVRGDOFwJT4
p+Pzz+T3EMVMWn1n+RvO76fCt5QFX1r5zFA7W1TYAUtXRsptoq04wqdU2RaE3aaDWyBu4cO38ksp
e5pGogjz44mIlOkxWl43PTISEOeb3DuhdtSsfSqTf+gT88r4kNFOp7brCp3U9OymvT8jajXf9fRL
gzxlianXMoIfojd458NLaS4jSIzyXS7OGUVVuZGibVZf6+4m1caqIgWdo1u6K+FTGM+x6k5UVmrv
DMK4wuFcs0s00b5P4fscPZbIQr94E7OvHhZAW99l45CzsCWT8BTgzczHf8bA6qRj3AR4sN8VuCpH
8VmPvrOKyTz105+U7JPqqrJBDXvUS4zvljTuobwV0SJomsBLsYyOEN1pF35R3zO2YrnMT3GR4yfV
FqwO1PREViEeZmt6ogoFQIDPNI4pzR+MoxAiMLsbMRiMd4E3rtov3mZ88gJxFm+a9i8JyK5mSfRu
+Fc/v+ugKvyvnjtPlxER9DjKSF5Xhqfa3PqD1GwH1gIohmGa6qnFBnUXBc+W1Wme3PKeqUv2E0rf
PPSa8lajxAkNuNW7LnyG7Jyn/uwHdwKNFSYCZvLEIgsLpjQIcIM81C5L9Kb9lpHuW5sO1IYuu5q+
q/MEVc2fKD/ZbLrdxEh7ozI9w9A4asexehINKuUXuOtk88j6hcbCNA+j9Qrqz0D4k5RzEu+nCYWJ
uyjCZNp8fce2aNluSEz15OJmFS+9YiHPTGyCOBcbJLLXKFoObHXxYgL86LvYZuqba/RBblHcIUGs
RjJBRAOhKnjfXAYbErwT8H5uNV4sdWsI63D8Dd1sXIHpOfvJqRA9FEu0PIu+uVTxG9LUOQ1KqATb
S23TKKLf2bHKx9yGh4F2qW533HzAy1gKQoGKIFE4/YMtIToHUieSd3YFKNRAG/P94gVOx4/hbwRz
cGnYTvbIU3luGu0EFhT5SDK/5fkxsvZYo3MWfYQYBFjU9zSyWXHIWOYXqIuUp5k/aWnkAqb1UYaa
z4GTeY2yYVe+HK3nALpjyCUxfxpNcZCwUcQa2jp1ZUGRJj7aZ91bZbxOltO31zZ5ExlLpPpZjy9D
vOfpd+eFyrouQbRqfDo6d99nKt4Y143xtRgBmZ2KYBeEnkIqinpYLO+QNXGPro5C6Q2Dk6bXzjxQ
XoFwJ1Z+odLoEKbSfTPw4f7TOHCDNfV5kDoh+mR8PDkOlIyloEOu8sQUWt5b6jm3rhlcWgo4Dnyl
PCvTfph3Q+qIEykUdhICRLYh0ZJUreADxDWCwgtdRciszfqQifsurA8N4KWeYdwySWjBNrAlZQuR
D0Jlv/9iaOCirGRA2BXYFjedvG1YLTYVqNBVNniT9S7QqkwM+Rvt7hrVrgifMtQhreSqw1d5VwJs
uHxNjZ1lTxvRCagynAyUI79SebZUxY6yZyhfFGRYYZWtO+yIeetU3ZeErhu8UIDRMpBF25Qeo/JP
THH6EBV9Bq8mMeiF3Ykr4T6Zh0xl1rfcpcGBj10f7YTPW9FvaX0cGKOjdycTlI+HcGm2OiOA4/5R
T4eeRZ85ovZO9oykSu1s1PfKOtA7wjWMcadR45OxVRgfGSnJ6c/YnySLFe7cgAQE7ujpTPzU88h6
r4ntmYMAT2u6mwGYicWl/gHOsqj2ogRT276ZGDoRkeTo0ZFgjzbH9PEmpQ+t2RgjBXt9qQfCT1t3
rl7RVLpdfRlDZE8g8hB08p9S3dL96QNBH9aLq4JBT71sKXl4Fe4egmwN2XGRYoDqaHhqtYy+n2be
X34v0z9FQE7me2p7brpX4N9Geav7OCd41poWMxfzwfC9Tq4S1kWhenbdMUMVL00Q9hyl/x1RDlrG
Swhw1u6q7BzBepGhi8eRYiuYnCwOfKqciY/KKAkR819J9QVMbRWlP3r/EjWMols69kE8GwoFGgfv
UhoiFB65AQS6quAPujB7SgVS+mcwf5KIKM5vQfiMpZM7sUrTMI8k8jZrZgSiWFR6FeTfscCL016z
+tLyskjqoW4eFe0CuT1FfJS5kZKfimWMAaev3076ZVkrNZg7zJFH+t605zHCiUXCtSzxIWqYoTco
icQK5tKnT28xpTsJpZv0zEnBGIKCXHlqcw2gz3CMPnOedBOdHXgI7a1jvyLGnatpv3rIUMpme+Sw
4F6F6rmt7omoQXPZ1tZJ4gaBOMqwL2XwVfAc8btreLgtF48ZPCQLRfXGMm6zycKHqW+twSdB7csI
DWB0mBR2Ohpe1p3hVYj9rSh/F25iCBsNt1TxlPC1F9Hs0u2gDpPwX0Uc/Nlzlt7L/t4irJa2i3Pf
s84F6JEEJUK61otFdgo6zed4L7NXrN66AETmMw83FW6lol8aVE1B9ePac7RX9AP4G9pBNS23UsyU
XX41CvYW5mvGr4DBVl5TJZnRpci/Wn2XTTuwJIOsn0btSx2hn5A1zpYk+SWkEvkCSUmp/BfySNJ+
L4uaAgfqSPDrctzexhAErsIYakL+Q7lsuGl+DNnesDntxH0iHU198lguwtLAyY4qFDAUZ5blX83w
XpXfVWKb9WfJPDMJvRHBxpAbPBVIHo4FQbU0B3pn08BOItObAc2iTjg46cau3l0TaV/7oKSmHeW/
RDgpO2yVJMvoVsibJbNWxncgPWQdZwEDr9aSLwn7dvoKDV+fGQA8oVVEAcfgR4L/1J20amfFHcL4
c0siWueIyjWtr4wzCtrlTnv50hGPf8SGDosRvj+Z0RXL8PpQoL1W/Y/cOgbleym9S+SLiRd0Rin3
WtIh20YDsEFPopi7QLPb+Wb0LmN9BmsAEKlwpHybJtcEwLC2aXVgKighlLd4UXnEhS1Gm5U4ej6i
B42vZs81FImMo92ucpt5N+kieeSQloc/iKGG8dAbcVXiVoj7X7bPpXquMSHOt+YfQ2aa3xA5sHIQ
x7dW5dcw0TXUf0YuOmX/Ic9gf55TNqzlCM6hgBOVqdr03RKyt1ioqJ1adjiLDF0wSJvJD3L36IHU
46dgA0uvSSekRqe8vUzZF+IvwuLvKoYWnqC+tfYlZtC+itywDU/pdNbYSdbLmlK65wbm9G1Iigjc
oCr4mpYZpQoebAKPjJn8Frbw/nCAW5ueATXgfv+dvxankyvgsNPEdYm1h5sDjWG19mWgRJxPVxyF
83BhI0eKUjCwvXCTDiZgN/DmMJfuxnU+hHhNQreRtoYR7iDIqMExlTk08mcZfE7KR115SUHH0O0N
ixxElr+QIzi8UPIRdvVEIlPmuLRxT6FR61m6jRgjTI43gfRJRhhmAg+QWkXFryksLoAVyoMOCVxj
MFULWIiIIGlNJvyYcdhcSjXsGdmlMuoh5Em8Yw2DNDXDl+/M4j5mcQQ3iEy3YMMuizjGSHFb5TsL
8YAjSIrSvTD/LmvlsLsXV5oDu7K4pGX00Ua9ry1i4qKbUhqrDuXPzMABCSE+IhpnIGWEWhiuXnwX
XN/owEjoPoghcuJ+p4fGQUWxGTHdnaHptiqdEVFfhQqj+BhNWxHebxaypMFsUtMoJXGD+BTlqHGd
LfR2Ye6l7LFS3amEf0NPsSIwFHGCRjnWcX6t9X88yJ1w6dEmpcxZWVkF5Z/K5KVf3FkF68JtQNxI
Vr2nQUeYDFscuXPaGmbb2Qx8N5S/mvFh+C/0ZAm9HEm0rbHIR90IbwnbEH4KQdn2FUkBra3X5+Un
TeiTlFpYCy3/TGBi+H82xFbhLyBL1G/1KY5dqSKTjR66qBbEUIdBR5qetfGXqdda+zNYUMvBWdWG
VXWzkdxC/IMEHuZnkGESrLzIKbGEwGVhPuIyZaDx8Rnk1x3G0hkgPvRvNqnXJOGDY5Yv2XhDFdG1
InDRZCGN7GEQvKOQme6Sjy/U8L9UHCkx5Asp9fdxE6K7XSSi1pa8rgB+NXJpjYG4YXqteSyDg0we
X/NPo7gqm/vgv5NlRs4FA4t44qyUQcTo63ypoVTkaHpIrcmatzUJbmQhTV7hOKPx7mBPMcDHNHMQ
y38+vXsyYjXCv8i63BfXg+K7FUZNnYe4kRkEAPbhThYmJODTj9bhhE9QDlXLG4Oci8Z7ml5Rehro
6OXlNCONjB0SwrBzpj3DZSkj/hQ1RPre5r7oxYNMSimXhwX2hURYoXyX9PBqETBxqAhIswGRMpWF
NaqRqDtOdGnpHEaEfiMKE7VNsxNHDuQoIHSvUhkzuG5aQHIiFqNx2T+/xJkndB0OANAGRGhAxnLo
QrnwpcCYyi5h/Zr7CmLpT67/Y8cSTJaTw2ScxVtvkKtJcTxoGB8OwW5E65jwGVf9FnqWY4RMb3Iv
zI6VxHxdewsrNGcJbMQOv/0I6lCatiYHRMm/rupfSiahPHmVPQUUuQfZqRv5ecvTpKUHE0QI+d7T
redxBkXUt3tD25oz/+sWd4bWMY3ecUV2I/QNd5ScmvxBKwLHncleXz/FyEDv1Th1dzEDpF/oHpiR
KMmjrvn0mVdtZbObjmZlbgS00T4ppAme0zxl64U8FNuaqFxEEb+a1xsk/xJB8K1wKC7qGtIFFHUv
9BYQAVJrgHzTubYXYf42u2PplTi7ZGE7hIumYMFqn5T0mhmy21BBa+TTDvMjTM5LRKDOhzcFzzj8
ZlOoDJfWYkgJBRWwSfAyKJtL3t2g84meBevIIqWGPCniz0/W/JkIC1LgXItoc2wdvFQVn111UskZ
JmKP93RZVs7GLjK4J2qbk3riv55TMsSNZpX2spNJXH7+kx1aVf12i3T4MHTwB4Rjo77q+X2cb7is
tmmx7cstJvbl+8R/SU8ufYLl9kgvizsmCg41dZeS7rPGZFoy0kjDy9xhb1UePSKrXsZJ6PTamfFn
OI+eLh8XygQ0lIQAz39MVP1OdBsOY7X3cAm/0tBai77XmdigW39tiu6EGXzB4sabaeEpHcRko9TP
zhq9tN7AigNRbcbs1C2HEYdpkcOi7/CFmP11UbwgWgNHHs8LKUbTtZeEEyH4GuRH33HiQ0R/0Kqx
SRrohcqtIsEgSS8kHoUWajgSqOtj2n5kc8QPhfzknloY7CLb0Lel3Te7st3lyju8chwAXX/wDXAh
cDJG7BnQLi2GSGSO0NixqmPAYTK3LY9okyT1mGFh6zKAGGesNAC7SEMPhw2/qMiBc803BClixnB/
ABx/Rd9rYNFEnhK3f23D0hd257OG4CmxueeNhJcBg5/zpgdZdOzwRAfxHn2BzIIl5l2rYp4cWORH
vgyfvkERGHiqihtjjRsXFNv0i56Ulpq8kRFDhZnuuMZKwopcrMDdjthrvfkZhu9ROUCEtKhPMG2h
365JUiUUaUAZCuP/0Erf6iLAG71G8sqIQozic4I0WJIQSFiLgrjiVJcOr7VWeK4mU8181d2eLiqu
gVjcDWGvj5tEcfk0kz3+Tn9gRpB79Tjaw0A82fRRdHTPRGmooeZEKAnGgnxNVyGMqHvWPfLB7xTw
TjBS9n1M8m+Z7CLMlNGh5B0m7n1octswbhThnXiWU6/GVevHiquUMGf5ajKmmKscLYZB71Oa6EI/
qumUSfCP2YP3mHMSXD9xNrvgP1bLnM7KlZ1e3lJ9s6iYU24UgbrdYNpCGrCaXhYpWDUhgTd/JFDW
+EWy6NgVJ9AhKyVaaFsHWwjNVSns5t5c277+gXKGp6dC2MmUCVFPgi0iMIkNIQvCjHf9q2pXqnmt
mB1yEPvdX37ICt8tcv6DTizUNzMmhVEHy8e4h+6nQ5T8GEb2hCPr4Ai5EdvKIrwXw7dUoWKqI1ah
wBE65mOq18lnvGRUS7YJf6vHMibWw0mn29MVSm/ma9UCj0oTt9M+Kz9wNEl0ugDfpjg+S1RSU/Bq
oUotZj/uWRZTAzoBlLQWv4/J91w8YlxRAyEo85wwduGP5XapkUtl331Y0ybBKygYVXPccW0TU/zM
2oXwNjg6lloJB6JVoAwJviI+Ecl4q/gs43yA7Eqnkm1EGaBmGUTkTTOEAPTSIxv4TWvkpYqxUVkS
jovnrOw8XDVMUiavts5Ko57n8SQUHDas6KWw2OmxcYQ+ZfoH0+8eY6nyM2JLIQfKmbv8r4g9UUGI
MHt2CkLGIBlQBf+SqDpR3hhbKls01kP6bwkpgvRUqR9YMxsYo+KiSwhXtlSyTd0GuL9La9csKxSc
73BxR/SFIhe1N2FZa/ZWh9fFGRJv8cnDAKI8YxVlVWS0QJTAVZ3vMOqrPQvKiEPemyFkcx9C04/v
ev8zhKdCw06oGczQEMO3qd2h94l7nrlgK5XM/ou1NHj9PIFWPZH6PWJodaLIbUv2niCVeESp55WH
8Ejwua8gUX3zWbANNDu3YL2G0bLjpnrTsPoKLY+uSxx3CV8H6H7MlPo0U1sPrKKEfzXm+w7e4r7k
HWHOyZX8bQ9sZJOfdRvuEoGE103JYRHjQU0UyRknDodoluHHvJEql1RPvcbCgvKtBKceUPIphrbR
9asVo9Hl6Kt4EEcCQ9I/OL7Dl5IWbpIxkeiYv/jZuu8YOVjEAC58e+hyDNdjEnkgUtn6VNF5Iq+T
N/k8HoHYC3G0K/YyXB0JkGwqNcRslfQcGXszEpUoBoWqhNwrsjOSduSI5BJdOIvMpYROOjZyvq2j
+huZWUcxCVA8p4vow8Tv2oxwMUR9V06LY6ZgPWHcU2j2Ff9/T6oQ/EAnLETYdcsohRToCa3y3cqP
vvnh075KBdvlvUgUGBTE4kRlbOYXraPWssvqMylpDWNk7vFT55rSkWfzt8fgAdtmVlsWEg1zOhGF
tP+jdr8qcQMdsKayG58icLog1l2JCkS+RtEHkablh+g8Uvq+0eNfMqUrO0c/5nLFlpWtZa7wrTRr
xHLrbNiWZwiawneX4gW3G08/pujzVsEXyRmKO3xGFunxKz5KxJ+gx1bhQeEs3bE0u5tsEtB2sCPG
UIUB8SfEV01cq3jrboghZeBdm5gBK800Z86aOclgy1gR8x3rIhNgDNU7mkDX+MWAp+xNPsxT/UNN
IFA8O+I7U1IW95RDtsQMZA1ryNwV7+0vHpJgb27a10i61AqDr09By7UJLY0rd73o1cG67nTDiT5d
OHDTlnOt0xl7rUnGHfE7ONObZbqZw7JBx2lui1+FI38vFOtNDT6IPfnKHdi8u+kPhJfkCqi/4fdf
s8JuPhmzqk7CrXIBQ43siEmOw9RN+em36bmBzU1eG0pFzVGDtdseFDylu1BCe+YWqyOOCNlRk5W4
y6FBuf1f79WNjf2WoHJbeI/eiLrkii9ueGrnD/F9rLcN5yx9I00e5coHS4YKd9S3VXjqG/EReYiA
4K/0+MtejVNbrtniWf1KoFHkLbFXwRvqHZlpkZ0JRD3ZrL7FcUOxJn2Dy+GPUhFOqDs9+1ZNhxuR
+m2WHJg0PB2Rvk/qE4CvZC+jvkE3yp1K7ZT8Sr0bdYDoOWLxQsvknmyo6Xs8xEwM8Mk08bGqDhFG
pBp3FrpYuxm8WAEPtvHHjcsPEetHSbzl+vaRSnfet9TY9DqUORI/3IEBbKrv6IlR7qLgcbRqBK+R
rgfiGIBeuCIJ7VWwfLWUJpDMeswSFjtTJVGJoITf1kfcQpi+EKzrAGm00NFqiDpLIrUmX9QMwkzn
pMRsTwKAoeRNi76EsCXAq+Hdm85WA0oPFFZFpRpwCF7MGtKZPEJjgXvFd2XCAvyWVJyb2IVU4oLZ
4DWYqXQ+IVXZd9nJ7XG7RHxAmKRgGp9igop9hHLozJZ/ZIzfsIJQfTTS51RlMICFPc7p/hf71Zh4
cXio80f80Q6nFBsS3IJ6vrXFDkbNGJ3n+sVGLq1RTtCWz3RFcn5huZClBjpgJkR32NUMhTivSR7F
mmcm4APYlTFqrrQ7zmAcMFaLv4VTuP/Hx5ZmH5Nm18lrHhhHUTTVjNiMELmMyvoExVvRVZ4SCvcB
AzXWAn6agmFFhtR8rAmkKOxp5FvEo1N7Y2W5fSTfCc+0l4NLHT6nZNdQa08YLfyIzBy/Z1nl/+Yo
faxee+iVMNlZOyxJA3KMX7VcOpKPZYTKd8sOVC83sw6qqJZEm6RUN/aHh2JUR3TUuOUXfBtnG+NS
xJy9/ofVkWSaSSerdotbSdGcKYfSj7CRwj9ZcR4jI1sUqWb7I5p7XuKWKQXaUf8l+a++uYsyahHU
eHcWMT3IXnmfpbzW+tdIJot5VPlwA/GRkBJi7iqqz/jWm8QinxNqxil7zwxSGRildXsrO2bKZkj+
BekvnTmz3p5UePhc1SnomCWYFzH4q4XpzS1YrAd8PQzRp+YN5yByaCDh62wmp5aNXugCF5w9xBor
scLaiDQ9ueawDgaY8zhaFolNEonoOAWpcBKiH3RROVmlpZ8DY9zKUN+EWdNha5rUb9xoA0DxbZAo
FSOUHHTaBCC1rzZwRdn5M+fr0wUL3vANUrVlS2Z6KdRIwiyIFhpuy6jU9rgx7EHfWzRX456zhRH+
ITdODE87YT+iApEldaNodzP2P8B9emWqP5S449hiXdAyK7FHoWCIivuA4RJaBD2lTglh/DLN5HtE
omRWQ4VXOMUdGjgtGUkM41AKWn+Q1for8stJP69nMirFtUlMqSOiXd3buukW1NMIn8kj+6k/JHo9
YphsqtvoO3unpMD3XX8EwpquGL/NJ7C2xrFHydVRreEQxybyiwW9/dFv5Sf5QeOxBOrUOTnuXoYs
1ZblrPzOVG+QIUxRna/5/nr/hsgBl3Tjs68hKmqDX9FnWPAveFbfa+UL6U4CNftHL+xRp4pbyXtl
6a7WIDMFfV0BiafznGyCq0uXkhojYnavfBtBJLJ8XBx7OEvlJqg2ePw4ZljOuTO4qXeQJum0Mz9V
CEnhr4ThESsh5V280Xs3NMHZo71fRdoRu3eFvqg7T/REOvghS9SOtbLOJVfOf3m3IaHTulHBzjpN
17c0rvXM7bF96OxJqTTcSDtPkCg5owfjRfwMdd+WCSw6Yw8qBRnG7bSTq008OIXPeINboztZKSIu
OzbWU4/O0DNnSAxuN9sVsiF/gY8UNSFQiH6yoKpeQOK62KAvCLGhc/Gol174tQxqYiyS2lug4DZH
Pd1Bn2iQq6Y+BUFdPQg0ZH8Fx0urN2mb7atFTdRZOTBdwCjkItXBxe186ouSr2ohc/QgSAUirBnP
ZhYQgwDR67IP5YjIcZnfZ3HyKp1nipWrhFptQqBiGMTCl9BDWcQxwOOvL5zg2gSfzNNM+BoCv6zj
6I/jy6yg98LFU1lMOmWm/Vxfpv4sm5Elp8CTTVeVvU/jUaJ7XUB+ZdO9yQ03U2k3EQn1puOjldMH
1AcnpSfFmXHc1dR5pthr9YybK3329K7ndaJN4YEHw8c2+LPsEF1RJBJRBJAhveUUMIkAYg8wrqCs
lGkrRZBESCxKireS50xeVsCoycTwb4y+FQu4HjPiNiEdo//BwtOi0dCau0pjmkfVXowLJ8OPpPgP
YB2wZQ4xhrjEQA9SmopD8Dfgv3dVUt2a57BviZlmfSP6xcFPStIhJ2gOM+OBZeP0iJXZgeZ07sUM
JBN+cFyigYKArz4lIrYSMXNvucZ3OAIE8/FvtoyK6Q8YYHGUso9Mdz0E2onam8ux6ZFzUYmV9OO8
4jHr/iAOIDNR/MdfE2ByixSxrv6uuZwGpAPzmLPtR/kFtL1PzDVLHmqNfyrlnTbxaT4C4P2mCgkW
9t0rB7Ex2a3WrIsYSXRbhs9NN+fbLpRBHaMZww4tQmTHwC1luhOAYoxUYyfWGu/3dC4WIw/1dODP
15C/Uj2kHvNDm2noJdRwW9SQikK+vJiZQRkcZVwHJhEYJaQ0SSMegOkdeceD+izNW2n+RMzk7LzG
tZgme2vitUDF2gV4LMraZaSMsFohTTnHB4q64MPC+lDC0wuQOBUsJdJRZVGH333ABR1TX8bBrgoT
h7d6r0eRoy3mXxmxccjMnIifQtuNI0UdiRQGNYMpnGbMzRaz9A5HJtQvFD+9IxW87amw0ZMSh2Ih
4RHfqLZS/hTKXyOi2h+lh9IQmMTxF/yZETkIGIsVZlgTJ2Jk/ZsjA5Dw0phAOenukdHDCnmlmDh1
flBm8IhRnCG1PgJoHbHyFTIYLQMmswSYV9EH4SUrIfjiKfPr30ThrMqW9ANKq3cXrmRicrbHLCyW
tgUAGkceWltCRdbhucMy3euBK+AdZOCxMhs5YKxH6IbRb6uluENSIEr+Wp5TW6gaVmz7GjOhkJqu
JT0i2LV9/hGy/yq+q9xYC+Ofyt++4TLgAIq4ysN5XqvU6CRf0dS98u6foOGOZ62T03HG7YKVNMma
QhWqbRVyLgy4NAWuWKECEoIIHvFXoYd7lfVmMTNVEdh8GjBjMsNOwddVwTYYkqM2HhSc5jPkXJYg
2wmKdrMsAReLvujWhU1ze6amMJrqFkT7vtipJnw1n60x0keHgbfXs5qvGz7ZcaanJr/S+JlwPRSm
tjJ4hEP0VBNr77FH5zRQ1cs41+cgtJWIPrMp3IbrPKKgMPvkSEQh4ZeLT/qLFA4HLF3BLZXWSEak
xFD3ciRu0ypU32VazIEDzUxoKsQeF4n0L6B8J6fFDaEGDK18MLSrEglLQrkfUQgsWvrZCwuWWWzJ
6NTKL8yolWbsW9QZmBki4qFqA5OHiZa3hRwrFtZNk2JtjY4A06fBsq2MaR/JA+c7Yi+mumLzITLo
0qMLZsGRB6PfdvktFjcxccJro43gySD11pOrr2qvRoVsktb6pmuxKxvDv1pT0BrnI8YMubtMC2aB
MAA7nMRTEVvaympzN681CaDY7KYxCkLyl8Hq0h5OWvUrhNmWJQvTu6Fq1kqGnHX2pcS2BCGxW4lI
kFGl7amGDuMRDxLq2HyYmCVwlrVp90hYmG70CoMvGVYr+A98WGfj1vfYbTVD/Io6BdGWmiIlO49N
Yuyy6qMZy55pxsh6TGj2CjF/rCfh5JpUWgnlcdjG+a6Y/Ls8hl95UL3JGlYev5RgcgielFg8QaFD
wDFLgN76Fwr6ZiryiY6wBETDIlpMlzcaEVSrpnY6M6skyNElbnnTJv3vXBmpk4bY12Rz/B2DkoVM
wuIfvY08AgMnZUCqKfIba7AgIAZYeEsDCQv+IFF0w3pksnulWcJvRVGtT4+ENYXRtmtN+o6HU4VJ
X6C0RHHSt4RmUmOlGFyQdRIkCp3FYreHLCA1PllebfiTFeXs90cC4slWCxXSRcyvdKYM7PDgIG8L
MnXtR6kHL2tQaF9+EO6P9RH+bRPfCRFko4D3cKMPuOk+kWTRHZEfAxSBAwI9XlieNUSCSorSLD6O
08WSYQ6GJOpIf6q4aVk6V2wlW4s+i8hbSNyp+a6RBtoC6C/4Fv83ryP0UDChy8ScVveAgWKLS6rt
rojuxasJKj7uNC/2d1V+qkcXCqiSfNeLxGgo3SUa0xbjiyAQWeDlSE4sriJRwmybwCezjstlJL8t
3SCzck70UPsachbvJur2oyYobxU1Q46gjHQjbpNS/BSLFCFYrbtZbyJm6YVvZnC4lRuSfoiNqOHv
eHjE0DNGZvPbetqJvVUpM8RbLxnVwxY/XsFUmMOlQIZbqc84+RDiO/wNHDTVygX5oVXQkNF+M3XS
9Y+wfBDDPemPZV43A48gvrakZhlJ74ysbNsQNTNzSIvNLWa6ZcShVwMOcALE66ZZABcKlKOILcsv
Cuy5DUT+N+yKUfhRRf+q+DLqu4F2usJIYnxw4XhxGnqL9SrpEeSEtS2U23p8xggYR5TovXwYmM8q
7QfxDyuScGr9uvg0g8iT8LL2axcX/z0bz/l8ScofJs6NwrgJ27hIRqkMRflYEy4Z/GMfrGvDuUbP
xm5G35ujhDCw/TQS5W8a6pdViEikJ0+Pf9MZXgn/BlJsHlXPVCHw0P35XKRm39kz1387vKvFbVxq
+kWVHOPKDenMiv+YOq/mtpU1i/4iVDVCI7yKOUiiqKwXlGXZjQw0MvDrZ4G+M3deWNY5skWRBPoL
e68dBlesv0A33Pu5iUlp7SDvmAZrVzHO6dU1fgu+bfEmMdfnd0+PM6+hNSccfj2Ye0JE9hHCMVDu
ODlIFcVFANxPYs4nvNyrunUz3iMNjux2PQIdgYIRIvmWTxSFD0nwqLPnFFxwu0wQHeaRkfHaMsjW
OAHBCgZgO9DTG+I3lrnMBOzjw+LnRjosc0AHvxfanvaK776ANz5Of6P0xUovXf6czjF2Nbm2rJd6
UfL+dfFhGI81AAHC3vPfSfbZB6/KfHGseg3XM5Qgt6b9rI+Zh5CGCbOaMfz0xoNeXiZjnw0/bv3l
yGeruhhLbpYP1s5eJVut2X4nv8G6UKB7R72rm/ekwyxvfLfY6OdIEDZzCklDsn4cOL7dZwEaNEu/
em49Almtg6iuoQO1XwkG32ZE0Nj1c4duwGc2CnnYTU8xogC37wuYbibAAsI/SD1CJYwlZupehnIL
iWaHvbjJmCkfsNNo4R2xErT+S5g8GLSjLMJEwrscMkfgPbUyvS2EgYARgBuMLBTdaKFiAnhZ1+BP
NRBqxL9K/E0Cf0Xr7pk1z+WXj20TbKJmA3n0w0NOJgwpsTUb5rWlNga+oGBtoj3P74GebDF9eygo
cobh+EvVfIB5R1hCmuz5g4HfA1G3N6mNW24BPWp7u0SQZVsW2mDAUIW34THQB53/NWm+EG1mH4Re
jfm9R+5RemLNOKmtTg8pVUO9T4hRGdnm2N73DH6hPavmqvqfdVjsOzd+DtVxGD5TsXH1xabmk1x8
8InHLaYoRt9YWw1eq/HJnJ+B4UTkV64t51TxTi2rHpNJfczxV/EpneuDD4rPAPAYvDpIwwp+xx6v
I0HFpX3gfj9BUzdxs9gkHPgraoVVht6+4xCGDitGyPP85qw3puohNbl6ThEvt1W9edafprlay6R6
U1A3WbfcAePJNtTj3Ra2HNsOVkRw9svyuPSo6MHobuYQu/teTwflvUzjdSI3JJHNd3dih8HLFsXw
NRViN2KcIMIaANVV9zP45ZMZW2c9oLjS8uLQhuFq88dDl5A6YK17cVWoEkTyFrnsoClG4SRskIHO
6hfP0g7uQ23uxYRHfcQC/op56KV6rf2N350KXAg2mYKY07tuPYhXAQvGRbVNrgyzVXGU7b3RvUgb
MNWhDUjm5c6Gjj76o2F5Z7z7voubBuAUteyQcGjOeAiyMn6K+VnGtQwQcMerUtCTo6iqdp6gwjss
BWk4CcAFS+m57HmOLYMipnV1/loBhG6bng8V2RjPAVQYI90OaUCsT055F5OO2bH/3jVE5+V1Nt0V
bioAC2s2fhm7ihlVOQqN3gJgFStqyyHwinW5uPq8cN5GkTkQhe7UWyOTVJhmu8vwoQ8WByILA5HN
qPshAQbG98L4gtLEtDZBw0LCPDfy/ZCQNDhH6FXMPVJtK5n/lGn/zHn9Gg3yvbInXpioue6QAuAf
KZ8UaEmqeZgDpIY/OMFd9Dc/oCpHRfYuzi5ZHvWqKPfGOw2mfGeEOD6r1z5fU03b4Mn56eNqyyh6
MHcYJ4iaxZ7CK4LzLjDpELY9ozZr1d32F4z13GADKomrIFsvRnCe8xG0EF4FG0QV2+hxje8WuTTR
ZiRTFAkxg2s2SJA/o+puqecgVSEeRAu1RuIeJevMRE1yp97t7ewxvMEhcqqCAxKc6jVccPcb/CjU
ig3P1b+rt2S+iT9ro96Q/Iv1Ptjx5AqeIjeKpSta53/1rwSOa0X26QpVYn0IIe5NmwmFI6FId6R5
jz9bpACK6MVXp922/i6vrZMGRrBCMsbqCn0Z8Jbk3DAcdi62f2e/Gw8uYER3hemczRr3NOIWwfOL
jOiSO+u1s7bzS/fEKkb/wQYOxKLWCCXuEnYZfE7vGFMHDObX/e/qRWriKlfANliA/uEJLV1LSPO8
FD7Zo00ke7Pa0oaavGjdKj2Ki/1F+Bvfzh5efA4IfUwQJ3cZ0GjYpjgTV+hJ8X4QOO9h3eh3oIDw
1Ohj/W2STW/c4fjipaLAobdPMETla/wy4zs3NNSF4HdXeboDemIHdxOgQjh9SJChtvGxmJYBCO0v
MoRV228ZE2tn0XX5IIXU3puvCxXW31RIzOHGVGv+WrBsJe+Qiy01G2NlhGzsCuGGeu9oNuW8dd/o
fSUxjr/iewcn7A+70FZvcAt5dPMpFyULMLZLHHhAQtMnjdiz2zL11Uf3k/KGHUX+y9si7I3Y9DBV
XWIu0/HOIT0JUAh56s3V+0g+WMMAwvhcLosX/eUwUca3zkQgARiL9QG4LFUGQVhI+TwKNN4y9gUU
zT/lF++A2f3FCLDENsY483ZU5xmSBpw2yEI+0d9HH+kf+129Arlsn3MCLu8qBHjcAZb6dglAjo+J
u6HPgSkMqUuzw+4hua3KgMqGmcxCMGho4WCdYwoMV3cEfdOz8Qa4tCzJb84XFhLRBw0MMmdIXxBl
VwM/nKQApOkbE80k7xpMKAapJkZjPkeoT+5SaM6MNPmMEqbxgRSCtWMrbzXbz3hi0sCWqvphccsF
f+VQOATODpNjWW3p1z1zw/J+SIAS3y0DvBW/Odkjd+CK+e9A3rh+A64q+sduTfoG2bE+7Hq0vkRs
WyTebgxnTzCvm25Q9ohqyza9RmRv/9oyzlHlZmEKurvIOfDstj5rCr1V+V1SWnubhoeEO29FYNzU
o9C4sJho+g0+593i4hlX2Lr5nM3zQ2ihFb+Y+Qf4AeSHDklWvDEcBb19aO29Ks4p7VY7/sbO8Hdb
Z+CkmZtzIs/295Afk/Y5rl/LYIKmwk7wbcYI5OftiyDCdzVDy0PPifhmUsmxkfWDfbOYTyb4V9SD
kxOtp8rhRW750LB/ujQq2/Zo+Xp2VV4A+YrF4xh+I4bsYISZGH22RRFCrzriYjD0o99+S2ITbcJj
5xjGETyjem8u2Z0NwweUNJ062Pgs3fazM7HORy+qB8JfoUzGY1YdEnXxKuDJWFERqGjKxnZ+JkmH
ydBCvdqk4Tka/sYo0cb2kJqID5kByoloy5YwbNJkPI8qDKdBVqJrHe2I/UHPPNJM9CVkkWqrFg1C
kzW7TlA5yBZk/bTt+44rcsDhBiHBbtB6YG0v22ENxiBGDtnRlGUVA5fooYgfTWI1oPhbjJDi4M11
uRIZJORMnCZu+8J8xtHm0wriu60a+V3tgT86SBsYkDfeoWEc2U5fwv6NCZSpuoHakW2F374MNaY8
5GODgkWWXs2uXwunxI2b9T9tQaxoOHYf0UhDrKxqn/f9Z9Yg+bU6JDky3uUM41ODKYUz72u/wsdC
CRBwPTiglHleC2hgMpInu8bRFwf2r3RCkWITqdcY+Tnqo0cvthmBRmBuekIVJ1U+icF90ChE3RL9
fZOJxeHI6WV/9dOPTwmSJ/XKngGW1dG+wnOQVhwzZYs1KHHNdd024C0GkjSb6GzY+ZOnx4b6bsCf
BE2jHlrQD5rBRJHsfTfBiBRCWM4TOL/RAM2nSh7nIXysy6AjqxQgUTIF72VeccxasGlytjcpNQwi
TcaDIc77diA6C8SyZzO3yrRx1IHD5kt2sMtUiv02oNTUaSIeHTfHymFqixYOvpz0i0+7BkqB5isT
3M5z3E59NiE/Z+fdSVbbmETzQ5LgZhjqWn36IwUlioLRDVO4sC7YAYFWA9Z55NEhFULkh1Fh46pz
Pg3di3K5/roWBRoukDetY6CjdvsdqupPEaenRsuPTmTDsUWaoxMzP8xY+QtrArEh/L2Fmr4eiDwz
3fvOsfd2kP1K9Ls9hQxrjGXsRRKJr9ntKkSCjAaGu2SJJCgsPtie9eiazhcbFndb2xU2RkzTSe3z
EkU0gDTzaqNckNE6FhcdRhRBIUiRbM6ekWEP0tz75JIEPgdfwKWrg0ZvUkM8EnYbArMDnF0xrTZk
j+WQjZdVlKvC4/mozPjgUNeNsOEvUnY4YcIFPL5jVfhSpPoF4j1bvrFc/sWSgWYWmskmYASGKWn6
DpPid1iGX8nkNmc3J5ktBviBO3Oqhwo9GRVfA5l15c3joznFP0B34TV1GsmXCnaBhWLFd82GiwMV
OKydZGg/pRl8h6N7Scp9uqQxMHgMqLy4yqqh+unIP8XDopXdI2TO3q1p6RoaOqKQjWHmPPmmSzHX
DZegoc6wSqQYk1oOZ0i7PgdH2ba0jnhsOCO5k6FBY8i+RLq9tC3qvGWxU8WIbVsM40Ih3KjlEtI2
VA9uI0bimfEM+h67LGwbV1sQpc1ogNlFaTJdddyOOE3gJqZFLnCgOK7CCsZQyNIqOggJX7vNjJ/R
krQ9LuwRBc1QZfxrXYiHzA7YphfV77AJCMuwkUwGBrSFoH3pTcFQsGZt5jBzsIvYJcUn2iWIYocZ
Uaqql41ZCUVyyH63o7dSU/vRT/mH1YTvynLeXnUe/MmyoX4QjvdoNsFH7BXsdmcqoCHtWeaH26ny
7z32TQTvoZFkSrhPyvCH7JSvQiMAJvXU6ehtLaL2XJQQQlcF21cIqXHxkcuKfDv2XoWJts11x6Mq
5qe4O5ajtxvYo9WM/8Wg9Dpdft3cJTLFiZ1Tm1L1T6x2E4Mggcp7dp36GPar0aWC7HIxbmV5VE5N
Z21S6tS0YWUW/IRgzD2/OkZ/w8KyNrMDaEFToeaFhBgjmcmjR/Dic47L9g77QDgCKYhbqAiFz+LU
l+VWViU1Ifj+MPZ/dwH2koPJfoubH5I4P2j+GmWoKCjHGcIzkRc2yA6/1MBHfL3LuvK+oOcU9HkC
iOZsvUaOPo+d+pUQGNc7tKY+2iVQ0Gj5XP1h1yx0uK99BVOxruz+r+6RSquzKLh/VNkfcKC5Qfte
m1hcLRtfUpJnW8ek8Fbu/DQq5lxDS9Ntd79Gy2I9XRWkxBJrFYNDVPFQrpBdyEPKJB5t5Xh3ceI1
2cCUtt0Ps/R9kNa/hmEfOslbXFkdoAmESa7TIK9WAi4+YoRIoMBMc7T4WCJ3Gbsps+VwauRHHyi1
5u5EfA/7Nkx+E8yOBfoWPcs2hNMhNeUgK1ApsAKFeKAKk9xTiVa2aSlxRRMxhjdQK5p/Y0pU12wx
JybuQ5WzeDUcoIyxwz1q4CAnxREch0P+NC2Bb5grahOHOA0fvWD0LiTA57IH92CAu7RzQOl1Q3T0
7GQfvDvwg8MJ1hTHphhek2T+zPR89Yfhr0kGVz7k5y5y0INw03NqjlxlZp9BXlZPYYiYdHY8YCHz
vB6o+T1rfE1yY9u57D4zh77FU7a8dyW38IALiBMuXKCtmEkci6kg7jI/98c7UyJz0twqR3Y7ayGQ
DY4qPwUFZp5UzPJ5+coJetqoqhyPTeHUEEoVSwDkBNPMAe7Z+MCrBm2wEbo/EdYyo7fzVSXCYaeC
bskY5QH6XZkM9qOqml3pdebLMNTZYyfa5z6Wo0mKcdQ8+v0krr6JQCzDdLoKZLDv3Xj8lE361im/
/BvLn1qbOy/nI9WXfvhUcKfdtbEjVgYGgak1g/vEyP2lI3Wh7nHTYPn4vw9u79xXKbdyK8hRBDgl
WEOZfffBQnJuA/Xd+Auv/FELmr9AmuE1j7DlDVInv3qYt3qMpndiq+/NhuGnq9EaeEIgRSwrMzha
cfyqg/6R8qU8aSfwH4uaeGOuZZYknstH05ztg2ppp/qMvJJotDGDUVNZVYzDhDVLW6TwOW1LPSnh
osToK/CQlZqWOvoy5gGHcQ5XQwV19uTmWMPimSRRWfTfFpOupgrC16rBuTfJykXrYDDUK4eZiHB0
VGZEq7E8gdlwTZCv7Ag26WsSBNMH4gPUZWTKmfM1TjmCpT+Ml3gyyU3rbPeErsp5iFuLOeSUKdw9
MmLxH5LrRE3MGsZ6bcLeu2ax9yesvXjfupC9i75lGtH24jtz3fBqRPi2GemiOqQCe7q9d0RSXYoq
tBmQen+mdgK45OQ2Q28asKQdrd2cc5brWAaPMn4pmwIU35iK/GkuRuPV9EGC5661adMcYgUylhOR
Xo+RM9fnapwapE540YbWNN5mblAsc+vi7NklDPfYJ5iDCFXR6GnV1WrcGBUZQ4NbMu3tlkSDyuiz
na8rMrQy/NZdGJKqkxbHcc5fGPtnb2WdjktoO+1pZOQPU/nCFeXdJ17r3bfZzJya1qnuOQarcFao
n3jwxLIqTdNsa3p1+UAd161QeW2ROYhvn/yZEL3KMahiVuGCxFmedrp1J3bbDcrKaXBqQsmvFpb2
59qmIhwF/LNqpbq4frZD2uHKud6+aH1S1tPG+8FTSfb0hNbRHxjbJG9DNkwf7pCsGt+UJz/qeYtd
K2y2DQf8sWGQent7oFJZzD/LPt1PiS/WFVfZOZu+rN61XmXXvtmNvckF+yAR2Du7i/Q13xlaU21G
ScuBQaa3VbmIjmJlEpczhg+F5CMl6+LYGHig044Cye/DMSArGrZ1mcjT1PByE1hqG27yaNVD8qjq
ssUdt3zm7LEpN+aQn3IsyPbcBVAtuqsblH8RNnBEhjmqcT1O0XueigtL4umpiD1GKkbgvy7Ov35s
TWpr4+H2rsZmD2jbiF96o6vPXdf7W2NmKd6gejrXE0KgtjhQevxCsD6/zi0xBCnaNVWMwUcZfFO+
9q9dMZ4GKZNN1I/haUD319dRtnHgzzNOlkyvlg9KxLzCnMy8XEXMcVSDlaCyzPsatUfeWMEunHlh
Eh14DGdguEdV/90OOv/tRfJdBRbCtTHB+4qrlHBoqpuheZwi6hI50gv1lTfvUf4EO0ckBZ97Jerz
6GTvwYjPoymsYUUr426x8pTXhCHYkLUvvuVUz9rCBepE/ngpeoemWGiW/V6Sk8SRBTO3HoTXtjte
8paBPRbU9h6/mLX2jC7bWxnjIHuwPeR0Jrk+jnWux1o+T8tPmOqR5YJjwb5p2EcsDy1F1r6Rxrvp
WQ3JWS0L8uVPoTU9NKkqmDgqtM82OpLSIn1iHn34dzyutc8oeagjfc6onnxuOfuh8IGN9TklLJqa
LJDUItP4omytNwH61m1iIHroGm4hyhFPC1oxK2w8hMtDK8kB622W8zFew0fX4KfpISBmh/bbHqLq
1RjTaiPtetfBpz5PwiQUGJGe5xYEu6fxfKhdntyAZuRZRyBuBrv4M4R/BXfCKwvc7OQjFrlLbYzX
jV3/wqS/CnIJmbyL7Ad/nhqYDvWL9isIXW5jfGaBYuHrjZd+qn8lk10jIyWiPPEU08ZEMo6O5Fxs
mxKdQhZVJVSHkK387BV7w+rprDzGTrVZy0MdE/szh2Rc6LpKLpyC4onn/2Z1k8m2vot3FS3wE90F
uXNDYdOixtbOtmjyDelM+4zQcYZ2GXLTOCawMWspuFJSztzEfJwBuD6lOVW72cZ679eQaewEWXCX
h4pEDdHfY6MJT7VG/eiZbrIdgta7hFXZ7AzK+Lt+1iT8TFFOHOWcY/KqbUixLUGpicKqlXt5+HB7
SDucZHaHIjqvSRW8XQtZxah5pjyVQXi6fZfhNKB0GMNoC+rmbDIHNW2jud4eMNBYrEUWwy9j9khY
r4lepBhCEmCLEM7oyjdZU7wpFNqHxI3YD8UpC0xB5WY5SOgd1ZmgKRNUcAmskEk2tK0RERvuXG2l
z5PrrbHBrjg+J5U/naVVHEWhh6e0ZrCpy/YaFnZ5MCMEQ2kbcJx3iEy7agM8oSFBMo4Oys7Mb+Gi
pVLxm+16eyUDiWwv7fZun4wH5XYX3RIH1QX1L3POEYR1ByDO4cEe4USo+I/hW+pQiQrbJMKTSxRk
eGdmfs/c8z+m/t6PzRq+lnT+Pfhj8WRnLYAzETs7WsLPwWN67pIC/9lgobJMY/qeJ3I2pZSr2uvt
d3thzc1lNZzzOqjfemCpMJd60eZHaWHD8ZYHNeSvUexD/B3q4OjBJzje/iRaEWDcqbL9FMK+Vh3C
R2aD/x6Kscb7mmbRXz+w5gdfnDCb7c1AfNljh4EV0iRXbGyclkQTlJEuKSQ81NPgnpm8MfYflrFE
NsPW/L+bCiUwiWWZSydc9Au8xgBnOJri+O8w8QFZweLb5+GMTMoP6+TkqZS1jWKIBdmBxiyxevtk
hY59Audpn25fqiyJd7WVMRspqrNcHkQWZ8zuYhSZUd4NyHe8+74qMVUtDV8opI+7nSmN9Hv/nCBI
JLpeYEBzwRcjKjTG3eDglwPTlpUzATCiGs+YLUZiNAI8OZ7yUdzUHX5mwhZ6btcbAzCn50om9YXh
PTkQ0ZcvmO+016jvm71WfbKqnPFQBV57vhWfWswu8j4kT1zOyzg+J5ZyKYXLnhe3aq+x6RG3xfjJ
CxuYcXMJD2LM8fqUbvJe+hmRCtTJOybnbYXg0BVA1iqFwe32pQHm+9A3+WPV8iTBX1JTLO8aPeX/
f/j337D5ua1G+D4JUDcDRMhmzPbzjIPPGVrsjEvZNNMf3HNzo3pl5dNB34CtDQ4ntwENojG1Xm3G
XzylBD1F0Rwkx/JrOQ6LDUKeSqO7KORsuzav3Dcvt8dTRk7WWXlYNXrgnCIL+JWzCQ50irWu7+Kj
3ymq4HJgWp3EBYDDMP7hr1d3qY9gNfcEB0zacGOaIqIFgObeGRkI/9Hu962um8fUBzCdOdFDEhHx
R16LOJYS7WDQXvU8AfENrZpNdl1fLJ05wPDBKfNFyJ2Aosj40kXZ7GfR8RlE+fZZeul51tU2acMc
31Bhv8aSwFfX8p9Q0DKJj9jl9BLATdT6xDwVC9jKnoN9Zfh4wy0cscLOxmfhsiD03AR+mcKHJpPB
eRwybCeqfXSDjDPMzzjybfB/bep2L7Hb7YzCty5Dh7LC7Otq9+/OY/Z86vAOtVF0nyphrDzdxvs+
N9loGUxTpK6N+3AwjXvDG8LDlNW/24YuJaCOeOkmBvCO6WdnSxoWLkjJfUhQb6SROjoxpOPw6KVT
8nSrOEsbSiaTHRObEe3zyDt3O7E92262WT8CAKj8BZPPr7S1zP7KJIhlSpjTnS8eLDlhcbCYA25m
HaKXF41Se1PKU5yWyA3rjEBItKNJ5pnnYrZhGWYOOYADKW7V8iXn3nQfzPZrWJN+03Wgm7KFUC3d
fCDxyA3WUdrn4BA6iS5cABdpnTyH3wwdglQGtp3mnOKtcFjeiTHISrCl47fbsGRtp4UrsVT8djsL
aM7Zj1XY6lHU6LNvb3wi2t+FkI+W0xgnEUfU2C4irWERoeN9M0GapqnG6u+WvATjtLj/br+wbCcs
Usuttf+/+6sV2h+9CJGXaEr80oa/OqtmMZv48F4i8xSb6qHTsJdu9YC3wIA85uTrNo7Ns59NWNYD
dptuLxKyBet62BpxfBEYiE3b3cdTU8KmoBfRuviLAFDtDWovZiSps1Mqz3n3IrM8F824mUq4IsVc
//1vLdilNgVh270lAfzogsngOTRpujJL22untfDYdh5b1ZJiIpydkFh0kW8CFz6Q1fYkskbI9uJa
0VLTYe0aPs7H0fH9tcSG4KUSz6+TbX3Z4vRI2DlETg9QEhovTijR7eJ0fqTH7C5mhouhzHkbIsQD
5GBKAp0t4xhN0RdYVJSneVw/JTp7CEair2IO4HU3ghrPF3tnMz44JhffWGTtl80WvYciQI1tvuBg
z54SnC4LuzQManzrXQ2fvp4PyTxtcid0ifkwFXlGks0mRGIEmNETHLhfEc2nH2q0mKw59jA0B+Bg
SFrNQNmvFaRqaqo42JUmkSGScSwWcaJgmI3J2KTOKEOXeXZucUWUzjReDAruJJdc6DEVyZ1tFow/
HZugKYsq9Ta2MFke+aV5n3s2QlPWPQfHX5jyTWSdnNQxT11rYV6qdEqI/SyW05+eIWpf5zB6lCnG
hH9/i6nEx5gWxaXR/L+ZWyqXWqfdYq8x9WKV4mmbPlpc1UnngRHlKjWRQQ6MLlf/2ruqQ+V3u+Bn
7A9HxkCHuOEOKp3YXf/72Df2uLanXh5TBOD/GmrQJzSfSX64nSktL8ymXLCGzp0aMQNVVjxc6hhB
mBX3H0neSA4s6HpTZAKwtp6azCdHhckgrfiILDlrRzJe4JO7S+MfiRS8F5skGi8iSlQxeYeO49Fz
HPkQRE108ZA6dEaYPYyTVz6YhpLOHu1ndSQpYLx3DXKd/pW49Zy+x6p+/Xc5w0gAi9MQWttXDul4
lveKCJzMRo7qf8e6CfV4TES/MyyDgNbMyyEjeM7WZGZGQG3dHBmbnFG6l/umo9C9teVj/zpn4BjH
/okTrX6K6UbuzSk8Og3RblPufJKLF0GiHbhG6kbeZxJNZ9bj0lYO17iK64M3zOxlTIySCiCCtRxB
vtUTn0qIQ9bzUfLL9DhwvbHsDu0HWkLBHbmxjiqenXe5uACC6VAVWQ4j1DDPZhdjvgIrCssFHR/y
A+Q4/GVmCgyd6Y77NmtPt+bCyMPzv3PJDSnpcTNuRt1316lCfnr73sYZ36c+YWDhDv7TwCLydi7f
HoLeRc0zQWYPMu/tvzWINTnsf2aJE7V1xFmF3D1CH9Duv7v7XKIt7otoIvKPO1Hkmh9R1PXPbpZe
/r111rC7Va3/rV9nR3QbOcqyPks2uKPTiXO3/OO3h3pw6V2XIEzXTcczMi6qOh+N5RxVenv7b1B4
7H0UZ5eU+/Ijk496k7Rsam+jCLvzcU4ydFjUUTy5QLAnd0Z2BPakrUPuUX8YlSd2ThxjMOjKx7qI
8yerVOlVtchw6ZX9rC/ehEt5GeVtC6m2p5h22RQzIILEKd4LjRjd6wrsfIbttwdvYmEDNQvgInCN
KSfZdVTq9K/ITjRk1ImPbC2NF6Oc3aModfbGTd9f5aMiKVpb7Epqae1DxY61mZ3PsBdY5gsdCvgW
eXpw047Fq27vE82CIZtq+5xXqCcCVkeb1NTXSHXfGdu2x8HCHtK4Zv7VNJB3arZt+USmdSn0IZHB
guwJvgo8GqxA6YVuA0aKRHIbUdWddNmcb519h4rnVuSwVRk2RKaonYmPYD8z21nMKtwv89RgYKOo
vF3ZP2iGwDtZGgSHLl8Ky77IPpkelOx6dG02kOe4sR9GeFgHVTTBbizLxTdry1NrJI9GzOREqzK4
L3zTurpCP1eWP7Appnhn/JMxyxbDQwMWPebGdlZDcY2BcV0j+Mz1HNnnUvSKEOoGlsuyKWg0Htp4
kbQ4TuTdxXp0wZVQ5NdzywRoXWrSMdrIZWsCm43Qq+rX7RNO5TrCJZCw8zJEX/nihlounKj/oyrD
eTYqhbZZxj5a3QCBZccKcH07zmcXaASEkHRTVgFKkcVc7OShu7l9Li0Z/GX1jQ+5rMN9LTGRlgSW
Plqhe3LBbsGZrpGg+8iPPacxQc+Rj2JMMPscHbD1c2RPhCJlUSFndbhdz85Uo8ZcgkijLMsOEirO
nKjimGBgP0cTGpnKpw4qcdQcOuSvgVNFp39TadOb6m1pYo6W2cgq3om+ksrO3iyFOknW+AKsAK3P
beoaIr6zJrUk1/hLhhnqH+48wZFlBTllNvt1Sj7wZ8rqVsygxw9J/bgqLAyTrZIbe+qcB0OVvy09
aY4CXho4bY9zIfUOYXG9M+nHTw+p0wcPDGNoFtTFFnK6OlgUWIUvniZW1KtK4g5zbjfRYpjTjTGA
nmdEPV5k8zsy7GLfTiaiUwOJW41Pk+hAlL6tnh5zJl4Y8xwaXlM4PkH0Vko6Qv5FM59ffUN8pulo
bGXu1ccZunviReG928qD0nb+UjQousLuma3qtbAJduFKBRuIV/8qVICYMzL6+6juhwe2wdfeNSfC
yZaflYeiRdss/F2VwkRtxYg8LENwmw8hheGc5AlMN1TQ8zLQ6Zb5zu1PvoVUK7HcixrRZ9MqY8zp
LcwyqrbsTTkiFpt9oi5ow1k6MJ/m3OUW59n5XqRFsB5G/DrN0l61yUiUAWMSlL16KQiNpSCcW34l
4nPGAQy1WOZSzCqGu9s3yszLLlksCSYyvry+5poZGA0pzGr/OcDqigti0Ew5nDIi3Dp0cWoi3a9W
cafBR0hmlk7Fzq4iVz3W0SNDVOTAeTxdHOGBTipbTk3mzPhqBXHFvoNQOhB0+ZbY9LaWGNroOqzS
x0b3700rSn9rTUijIhFY53iql4HdixNZzaOU5EdaKuvX2riPKGX+Zn75HbYUFhSc/m7schKonQDX
UkPmVTMUh0C4IKB5eneqL9k4MhzdDE5QY63quVELkiBFpE/VkJqwq3T0MDhcNQm3HqulffWKrUUO
7/2c+dgSpiBdw3uTzyHOLzZud5Pv/fjYhqivBDgiLuKd8KL2yEYMnJDSpAwHZFzfCowknPKzXfzn
hRVtKP44C0ggKsxTz32FTgbBLJvG7mD0zZsx5PO3keT1VZc2aoulIcr9RBybYFv2clkjS7REi2zE
cIoA/kAIvZ74Bj0N40Ogx0PP+ABoOkErPuOZNZV4Ca6tk29ZSjFfB/SBnlORQM4Uf+OGZLmyYel3
fsXAwashCZV9oq9THD73I3l38ci+wicivMj6mhE3bvFA53tM+eMFm3710IVF/zxIe+eOlrk3l1MP
EXN3aDx5TDzedAZo9qUaOhZB/0PamS03jqRZ+lXS8rpRDcCxjnXVhbivoiiJWm5gUigCq2Pfn34+
UDk9EVE1EdPdZmVpJZNCFEkQ7n7+c76js+sXTTc3w2t5wGNbFu4qhYJC4xzUelwEN7LJwg2xwoLx
rE6XB0T0LA3DW5sAfJ6VDmdNNJ3SptybBdLbOP4bt956cf1VVYOJzA4ptRxKNTryRMiTZq/62KJ2
xTxwyoq9DXXhnKowb2kRs59RepPHksmKYkbRvAk6TguAB9m6YqF3sENeRyG9jZMlyIJmrUQ0Zqil
A1XdoN6LrJLiK+auSPTsOFh0YaQQgEUr65vrSyq49JiIW9+KUtM4uzMQkxT1cToDcxeYtNu5NTwr
pkNE7GSU72BLvmgKyrdTqP2ewgvup4KzcU5peZpb6GV0tYlUAgswkq0aYEHUUhKBftSMj83Q0IDR
GTvPNKxbzXLPKeY4up4r/ZhaYECvf1OW1sAvHU4AnDzEwU5IuIzTYVVMXQF9ZsP/EKW2F/Qcu2Yy
7qhtwONaAZ1U4kUVYhc12e0+1YAhadY0t4mojLWSWzytrOzpiKfpsnCgucwbaVQz11ZqsKB6SpRM
+usImMk66LDTX2emfi3iVe1zUNQruzgl46c6dtXEbM/s1mp3H1vteWiChppSpNPd9KVG3mrMBMnA
vset1Uxo0TJvAHkC5LBylhWzay4FcvZkIHE3OM9YlzVNmQ0SOIrkmt4WFc5ZV1e9TaGgs0xHm66D
xdaObYa/n442PtL6Y1rUzPxbc8dyJmiI0JWNoRPGbnTGeCpKJpEEn5sJ5wkh1GOuhLQ6TlOKnM0+
wdqsgsWPp75DqseF4B1aD8M4pZEG0OcOsxvoNCsTxjqbVroe5qrKZGnXCl/fmZZdEfGGTB3XA27Y
ZtTWrN/NbcXu4qLb3NhqE1O61QTB0SJm27Otnpsq+NA4ybjP4BXWoo+8MEn2mH20Yu+TUSReJSs6
rli7KodmFYyjK60cEQgC7OGGF8ttWirbNnLkqZ1sKqlifFFGwZFSHZ8cXUnWKWlRbgoeDWAOLJne
ic+E52mydfghbSrgjGp5GmJ93cV58lw05qq0LR/ilfJIRhR7uUMlcDfWe+4bKOnBO5wFBAX2mmwf
sPN5NO5EGSmvQtvC46p3A9zjuW/g2hxqcbYzz1mlEvL4CKM3TvPX0FFuPRQyBLPoPtWc4N2mV8NQ
u7kRj/QxMDDEaf4x2VNWpelRxqb098S91K0t8rMrcdWr2aPlhIC7Xata2/QIzPvUzNchFYw0YuJ4
n2YIvq2r7x5+DBJxXoEOxp5YKbp1HGD2jqhG310/ZUXWB2trGmXUst+m0lXZZkBRCQqTc4rp+is3
yBSS9TSJiXaXGpy5axS4sufz452rab5ZZRprqKpTX86bM0xvUxSp34JpLnf9T6HXa6PFxxCXxUuI
axLaO3GXUTPQsvTe4N3XBREMSLYWWzTHNFgNGgbMQ6+9Jo6C5OGXw7M5BHCFHbuYXS+rPE/VI24J
1FCe6lDYDwqf9yNWq+1oYglyZAEOg9TtTkzDUXqkuy2bYsZ29rE15bxumw4drt22rRPs1TZ/scYA
WlaX2wuhIozWdWEtiLFVh+vmrgU/fWpoFzOgGt9nEKvXPTuPZTgUxuG6pBg0mC5928M3ketvvESL
AptAU/TavWZh0e44w+L2Vei1J26+qMaYfh148fvS6j1sGDEQdUzUjLcqmhwE5qIyaYfX1qXiqoo4
fVSKvW6yVNvWqnWK0SYOosNedn0Bskqz7+XA4u74/dJDf3vGM5+Z1a1tE6i5nvQMLEZ7NylrJqfs
b/TuYngih4oa1lu9d5B92Vcr1JfPJbaBWa3U1daryPKZ2aLT3erVN5llcpOB45cI5+DLrlmZuOZN
xUPpu+70hqCfGchQ83TS7NHFKZ6Z9IEkLOFTTDN6Lfna8YeVfKJb+gmmF6XrOm6tZTZ020YP7tQx
WHWqrgLg8yitDrPdp0gxkodxegV4OqqYagTVS+f6F3X4UpbRi9ZbcKKmswO3cm8rE9raEKewi4yD
uRLKR6cCau9p9x0dNj8p2j+HY7tciRpEWJ7kd10Sg47BcMB0JcBdPjkIon70dzBgUXAnY6ASVvGD
kY5PgUKEFP9ECRqg49jf6ZxvrjfX5uASM8dpCeXLK8STOyJJcIVOMMqKce9Oc20V7+daSTz5hokP
U2iLmG5lb3kcLlBm7Ru3KG7LPs2fJneIZrvG4fr+lUB5bUGZ8Wj15soYz6pbcXdkgeZ4yC2kUdSl
Y4/eqYo1+4wCyK+tu2yVmaTScYWNuw61dBWP8GAKN4dvUZJXqpIQruqIedYIMHpeX0JVY/+O9Iyo
mXgFWijRKYypsLrZgSlGDCTGxU0gbNkzlaC6KxlGQKXN6J5sXzIaysCrtLUOfM7JFoPt5ZskUMAE
N0CBrvvq2PGhkgyknBThpVtr/OIrIv486MVFMR8MXXkIDLikeqs5q8Juz7LInNsgtOjWlaBpovcy
dbqDWwQA00s8Ywg+7NLwRQOsHeTS90OC841T7YKcPVmGinMqsJK1qhY86Do7OkxDh8DMjDUGLlz8
iUoRXMH9xTFoUihxbZ7B4/f7ym/fARt3M+Ct4y5qI2Un1E0j9G7JMEsl28GLMqmASl8nJyrpeGRi
cUYzD6cFtm04jmdBl6zCyfPRkVYam6h/d6xnNkXOw2D7vAmeeRt6zJ5UVSnXedfyvqIj0EIK2C7N
bGJH0+cdcwb9afTPeGZMl5GP78BsnJU1guVrOnVYeo7UcIM+6E2CfBzrMdFbyA+IAI7lzDMO3fAB
2PAi/xC6uB5ifYeIsqVl7m1qa9SQC3Qrn6vbly4ji8m5HkCz3HUlUhiqLYN+zacpwfTLSxhl41rp
KAfCsbbrh8LbhUGzioxs22IdMtaThbHSucbbcXRv1T7r9k3cLZtpQGH6dbnwNRzxbqHV60yJT0ZM
JvD6aTHy9tRpXb/T6dZdqp0KYc8gbBBE/bJCipazJ1+SgDbrpL/zraTGKgebOinUbd5l71rnJ7ch
WMqpQvh6RTfUv+7MlBlvCbI6w8WxtrPpVas64MvTrgoRZML81Jsi8LuHppL+vKzaV5s7wDyN+0sa
gisddEXOkzqa+K9Wub1eyteFzNeTfNlygrguFjEqYHIVp8hUXhLFeRnHjjdE4BK7JIyCp02L2uK2
ZZ5Au8+0VmZONO6FPuy0fHQvOXWaWMeW5UBWaZpkXgUy1MWnq9g4uoE5l2ZKpNyLyEkHWr5AEOKO
22q4S2n8WaekDRZx3FqzPOBGex0KpTHmJqeX+qqPXDiwqcIvDpCsqwaMkVWD9Ff0joO01LmMs+HV
Rb4ha7e8Hl2UIc9mdcG+83pL58Ri3xq2fa5tOqsUZ5hFanm08b9sYAWVeypaoLQwMSgAp5mwlx45
L2Lkmw5UVc1F6XZNv7u+3ZXQkzkAPfNe+YgSE8tuCoZcs9AaqBpY2mrlrXWL7FQSUdrC1pfzmQt6
ttYdZZ6ELg0bZv2qUeY2d/rEmnt64+5U8SpGi45qj1RXglSxdQcCVYZO1sysVMrgGHfMiV/HWMYm
PUIFFuRGOOMHujz3MXbrIrGh58twnU22P8V1OVzbIY0iAkregBDISKNNd0pWlzdNYHFGTt3PY6rp
2PoJOYMAjs/mm7yzR5uFrWBIXDP4VSAcYFlGP+5VgOBOHp/ysOSvsbN6w+dymBmmf8/yV0ybiHBX
m+NbJ2Afj5mS3w194B9Fhu36U/ZImxIysdIV90OXpcsAj9VFoPtHWs5UMQjCvdFGh88BTWyQGFWo
jYtUp98GnuZBpXBQjU1RHLnkivuq1KYRK3m46Z3S1LC7xUJEc6FfV/vWG75lHQ0RAzn8s9urj6Yc
1afRUpjEY0Zvm8nImHhvJhu7trfaQ9465iGMqUXoNBwwiqkdE8oGuvahwd35PLa0rfSYtW6u5hfe
iQcXrh4PbqIj9QCwdE17dBokB0ZuhPdc3H1RaEqwNi5FMCI/ukCF40FFaZtWYCZ8KzeJutuukgN+
2N57QDzAwd7RD81pQ16VP1MjDh827udmgrmie4iPKoai+47PA92H+XNn4GUiLcBmw9anrbAo67ME
L6LHBNyiFH95UykmVAM3IrksaBlAbV/GBtHiZLDrbZaTyr8umTgModTaAZgMVQXBR/+IB9czFE+c
pBoWi5jUvImFIfTzcd3VPdx3x72ESveMkXmBK4DapX50dt71p4qsMFjk2ODQzXAfON2j78MdgOth
3kdhMoPQwvioSYjt2lW/6VPlRbQt83I2IJhLeEI9rrh1WpFAZQ5OEsLCvF5Q+5SNRQGZXlU3Th8x
3UNdwcUd3+YVmfhktO9zgjpl3w/nQSv2fkw1p9ng3srrTiyvu+CUBvUcayiNeqgyY/YW+MFW9w1I
D6GEENs47ZY9TMIBdqPgmR6mq7oGgwBHoZgMV1WkH1W/sjaFgfJl2Vg+rqtanVhHpfOPISNaEMcS
w/S0ryr9gDlLJxbTROM2rdhAY0d254ryLbHoaArdsYKp1oHgsrxtm+DXEarxnhVmsklrHNMiUv3n
XDZIFLDZFNO9FEYwbj3AL5CkaT25Gidt9phzDpUfiTPhvVCDH1KhfOsY8lqVboHlAzZ9V+lj9pQ1
SrwNquqxdIlHxqMunprcwbff1yQNVQF4ZtqmXrcN1/uj4jJQHrNALszAUS5xJVDy9WD1+eEWGUAN
1P8DmRLyrJ4KH2ia7BSCzZ/rg4hkvY3XjoHF73rUodOMcJZ0NOz0PL9EhyCHSdN1QuJmEjht2tjx
fPDou7we/TRdvpU8h02KQyjl46nF8TBX+7B4cfHL3hwQbLIzpnJMSSZR189tQ5Yo1KNGnX6OtHpT
lsTBwacNWz6Vy9HpjX3Kzmx5vdjK0qYdpMUnNlLZ1WkgpgAg3dZZHGGqYR3S/W5cjtN0PAutj+ur
Y5XIywmWmbPRTS2gJpvAqz8WaSf/VIIszLZ47Gnvud6vq4gy2U/FO3NDBhdmLR5xsVc3EbWQSC7a
sfIVe4Mdr0VgJDdFJm86s+Cyk6SpQzQop3OXagG1wNKTeN/3qbHWAfHdYgceFoCwwl2cn0olMM9x
wBTdrp2jptfAI+0vZarTGtWDcJYlhJLOIg0cus7cGSzqLGV9FzJ2WF8nsRjWNmVx5yr9CU7c8FqG
xQVk1Z4dV/6i5znezNjEtl1ITmqQZUoz9h7JHDLep5Ie/ZAkVmc322pIU/aYWQn1lLGDS02qHE35
7JEZU/1kX7u4cIrWJiZBlnKZN/nwSlC+bDFQezHyR0Q+cNWNrXLnR8iXmbWoGlNZ5MJzmHpSVDJK
yKCNVhqnrmzJ6+UFoyh2Uf5d/uDSy72DN2nctJbLa1pMiZj8XviD/CIaorEYW6ZoNL1V3Eij7fVS
GEHm7yzBaF4b++S2Ry6gCyHcFxWwqM/rvRsDZYsiSaGDJ9ulhYb011KN01PORt7WAoocgb7r1oH1
W2KHEXiAckbKpcWeCPMOkwdQfYcRdsZW9Rts1WHuEbGAnXodiiA+ZpsgUud10BLDVa1na0zic+6a
0ZmajrtJQ5dDmAFwLLxN7QS8DqlG3Y1on3yQkIMMTl50p/gyvG1GEn1JDC4+NOr1mOdi5gjsNK4d
tPckRCoGUCTUEo099/Uq/7y9MQDGwYxlhkXkgTB2e1KCftPFRnRXheVC0El4e/1PiKOytimurJDG
F1Lpg2WNH3fZj3Wzdew823QZJS4u6SNMk8P+es7ICm+dZkpxYFrGmUsd2KVL39gYJXPDtmqDR40a
Pw2DSyv0DM2KHZupKy51SjXKxZBm89DwkhV5R6GXMIgLlfD8YGAgaJV21Sp4z8MKSqxqF8wouyl4
IoNYPgVpdnKbIKZitFqGGq75PIzEY5xDvfH6BHchLFyfqOoTKQI5LwwmONJ17kKXAc9VUTJcl5mt
j+MIZxYHA7BjwvfUzcDKzG+EaZu2RD7ZJCq7iWybhcFD2mqPhk25ehpiiZlhJpXDY9n6+sl3zBOZ
EPVq3ceEdKToYh5rlTj3WC7WjF6jdS085E884jmTrwWHgHoeVIpz9pOahg63w+JFqPImcABzDAYK
TiOCdAYoxb1UcFqaqe2tsvNHy3W0g5kJAdE0tO1tF/d3GiCjYwlps1Y0H79PAIRKR+ZzXYDOJdNk
FJr3IeyJ0MCVuGrcJKNAoKXg1wejhq/UoRQFoWsfglDkh7+Obbatb4fKubhu5z9VZt7POU2yrFYU
1A3jCDm4rjhqkqjaSG7eHCcwEJcu4zfqNqKCstei2GmxdsiESp2aTpiTgql1N8KiNGntgZztAtuW
UDmnKULEaSq2yXKZOvwCG6IWwn77wB0TDFyjmu1enargsNGgsLtDOHfxPvOhY2fZB0kzN6Q+7D8/
e1cb0bpOmAi4TR7cJS2GzJTz4Ax5foRaIEjk5qp67iMv2KZN+hSnY7DxiuidZxPcYyWqb9pIg11i
2fnFRm9e9EqPr71lL6A2NeWuekTUxBnMe6s6JdOOL6fAaKs4dOZ1ZXh2qEKZ1hqzVY09ZoPqzg5k
uVBk+OGQWD2z8jMdFGqygm/Iuppm3q4OrWEOuYo5jUnngtbKkdNDBQG/KsYd9kKYO2PwHESj/GK4
2bsfGrwU1uTkHtSWzpdKlrumiI19VKs7raOHgVBf+e4w6pVB8k3Ehf1k4Dox08j6ag/qZZo4UFzn
xBsZ5ncJOHL/5oDXvuVcxQuV4jSfayUrAUlr2t4Bz820aSZItCamMWycvKFtiShb40xVE+E+eAV9
UyJncjlWsbXDuFVs+jJxntouxrBs+MGr2ihy62oQqttGoxugbSa/kqGBiwyzAzp6NJcqA3w+BxGV
pOWDM9EY21JqC6PXW3DtWrC0DNp/StDdXgW4q4GAsKdSRG1D/BpBh8zweRE7tg3XV5Nkg/z2UTA9
34mcHATNsGSA6+IQtl57m1Qh+K5UGf/aepQKFtHryI7cEyopJXYr8qxAplCaaH8Ks3Wj4wdtVD18
1jsHKSqR8cFtw/EJDCsyJztnjufzdkp/dH6zt+rcZGxONCSOmZZh2rlXbeIhGUbSB8dV021poHfV
rW9gYMnsY+qTSJm+aqVM92lMGoGjqXnJcJHOLYMp45B1IaAYPEEewXLDsZW//norMPbZdFTXQ8yc
QuONiTmwpOG9GjbOvUEXZRhwJkpLqH9m3B8C6k5DnUyHCJg0+wKdXzRNtpYB/WJl6ingKPlAXI9P
ET3KhGAyQDMy9G97Ve8PLZMv+qVluf8UIbzkLb7aCWvTzugDS3ZGI8U6i8pmJ5yVOjTdoprUR+7P
gllx8ylvA0AEQwGjpurZ3rbNOhSNemsa7mVkhHoJbKfbaWQPyDD3t6XSNA8xbqObLivGJz92QTDw
s4AyOTv2voLjs8J84/opls1KLJnmay9xiBzbSHU/+PXLOPkQO6FhAwSzuO3tqn0gwfJWY89c2ElF
GN9slEvfQeNm4H5uKWLAZk+8qqz1O1Z68O1ZwnRdVuGdArLRI4XFdd6U8NoyfeHxS1ur6XHtyE18
tQ9obgjdt4SwodtudOvKksxLlDxXH+ht/SHBkPGpw4gxIdYiM/OAOEBBRJ0pG42B3DzuyCAG+I2X
7pT+C2wzg6rSsiLFpQ5v0ffPLAzvbMcI8ldFf7LIfSVxQv0VL585qXCRHn9TY5IdWdhp8z4ZztdB
5ViH7jFJshdGL91e6WyG5XQkSxOkZDtA4fRaa5Ng1t2QQ4eqNa4RCZKLkTM9L1vZrq4S8kjFRNuo
TAKTGIhU3bcrO7H7WZbF4Cj7NPvSQWLxykBevKZ6pkpgvDFbPT5FjhIeCL9ZMzDBpvHug9NJWd6A
9dMB4hSiOFB4QRd5WZ0CtcKXO32VqJRqij7ZGoNeLLgpJizSkOSUTL33+kx7xA5Ur2rmeYmryaUM
QXIHNIwNjJ+ppe0fKYZ6c/WJDoVTpWofCQkxRpezzO34cBLXx+WT9CsFcorwPOhGHwkhKTNa5kBO
G9dl+ncoorVZPGeNd876yzgKIF/trHGPUJJbj+k7XVQ9FEtjrRYD/W10FnCSmpfBBXHT0n0KwKAr
EYHvAgA9cyIerGWnyF/lELMKKFP83xYrBxL1oa+V+aAdYg9SR9XOFQyInrtwqItF3ZsoDQtiJdm7
pA+vfDMLZN1IgxXTFDTj5q15NhCWFig3CBwtgIgS/lstHUBqNukZRYKmm1nMw3RsaDnY4fRraC7t
lJhV6i5TErQli28ln2v9WfbJHcPBknwJGGGzzKzjKPV2o9XNvRahZnSGgz+jtJ8KF4ZBmdKLNSIB
kDZmpbVTAS+9g4lKJ8qff/z7P/7j37/0/8v/mp2yBPhLWv3jP/j6S5YPJRCc+qcv/3EIv3AezL7V
13/2nz/24z/6x0Mm+d8vf+T/+YumP+c/fy8P/9efN3+r3374YpHWYT3cNV/L4fy1apL6+jfwRKaf
/P/95h9fr7/lYci//v3PL0Co6+m3+WGW/vnXtzYff/9TF9r1lfp8oabf/9c3j2+Sf/eQpf7bP/38
V8x+f/9T0WzxN1sQUzHJtlmWoVp//tF9/etb1t90zRGuS4rVMTWTb6Xc4oLpn5l/46c1ZElVt7Cw
GH/+UWWQZPiWrv9NUHBmOYZr2aqhqfqf/+ep//Ae/t/39I+0kaeMCG7Fc7H//CP/fKunp2a5Ko4O
VdNoHHAM4BC6y/e/vJ3D1OentX+r5aApYRLXT67Rw0XP8e6bdzFIGofYmGLRp8nnNwA+N0Zv4USj
RvhF4Qg4ohUqhsIOlFmKA0MURGuVTZEkC9nvTQhPScfSNqFAuaeOdb+xKWD47nX+68l8/8dr4td/
vFB//OM9Ov8cD5/EU7Qxvg2HaEmh8k01z49iUa/CZTT79eNNr8U/v1Y4qISjcRZxp9fyu9eqwCNi
KSEPl+z9tViTUlmOC2qnVr9+GPM3D+P8+DB+FKUV+dEauRxrHiWnzq0mL79+DO13D/LT+674mt9C
EaifUCrm/UN5Wx2I5IIoiTdUSOtzuQSkrC1+/ahctr94AYEX/PjM7LDpQz3jmeEb7poDdJebXz+A
9rtH4JP7/VvkFJpue0gMT9XCA0gyL1bWpl5gATk763QbbP3/zkVh2obLh5x6REu7vtDfXRR62YZ4
mjhPhuqwchV7VeX63NTHrW0nO12qs6ga4N6Xv7kW+YT+84tp2mDYuT2YumE4Pz3Vuoxz1LKKXVwX
7HECzzFHPKr4gF2wwxN/o8f1VQfV3Cf+gjtukYzfBtTMwh7ZF3ontfrqYAmuC5K9ebqQCD++PuGc
aSfwy2NBpmZQ1EUobRxniB3Fm7A+7OLOiEgUFMPaCRLqyxlzB9GRlowFJjV6n5lBWiOh2tJLny3S
BkFtLWqDLR95LcuMHsPA3owFiAH/vdFLhrLdzKz8w2C7myoOd6Mdb9PooXJpAKtpW2eyTKAGwPhT
UpSIcK942rCdfxuS+qOrAhJ/4aEP3L0VaCczaXZSs9bASu+FBXTVvT7vWTz5jNL0XsvyzagDhnDp
Z8ZkVjzJptzGHgDCZJLmbIJ/TiepzWoZ7DrUpLrOHkl6bboUwozYbp1XtyQMU/TrMgwPNo55jqO4
XLyWA2TKuDzAZFLhfw7FhdnCsa6GpUu7MeSYNUUMVACCkc5L/YGcEnBy0DEW0H4Y3y77tB4eU75P
YBbyy3dkkmky7F+tolmVypfGxApVY9GsQjxPye1oN/ecxL4pJThQyRglhKZbRS7OL0zLUVrfDhhR
ZyHjsrlMEkzsHhicX3/Y9OkK++l+aFm6KwyMiKojrJ9uVJLwT6kP9BILOP3OahhmNM3fpRsxj+be
CTl6Zd8BUTPhlchF+hafQM0tnf/6PeWHP+KnG9kwRqoAX+ReVKrbfHHsrK+/fpr/apX5/hHsn+5a
VehGgRZo7gUtakah9Ux+xS19083HBaVca3v/P3y8nz7YaoT8aKTCvUSbYM9rusYoe3D2zRwu9owc
2G9eQI19xq/eRlv/8Z5JN7OaqZbqXpwDnD0komW8GHd4r1fx3tya37CHzoJX+zeLt/4vFu8fXtbp
+9/dOLsA/TZwuH+xbb3TZ8UNtpZ4Fq8wjr5CPJ3lazobt8Y6eVT23YyaFuZD89+ttdr05H5xDdvT
gvLdX6GqCZGwnidvrKo3uejXNCreorvznLvd7zYQ5m8ebPr+dw/WG1FmwB10LllTLcJ+lcMHyuCM
/uYC+t3DTG/4dw+DeYSZF93UF3ed7LWlXBczBjpP4Yoz06Y5UZczN46/fszfPeRPWyNGvZn0woIR
nHvUE33W4zvnxr3+9aNYbG7/+e0yNN1xVKG7mmb89NnAtkxAwObtUj0SXablv6dB8BV8YbvuZdTN
mpLmaiFxobLdRC2W7ALHYNtIsHyduY+G8rFFlcu702jEG6+sDgANbmLzubAyyEYQ5eSR7Bv71k3Q
le9dUNxEzm0MtOBGx/BS2u8JORY9NWjuqGdR322Gynq1NGuD2MeJVBw11VtZzH8UnRu3X+Hv7T5U
GpZnpM84HkbVeGPH3TkUYu+F4dq3mFTq4bCKknsg/WD3AbhkGjn5jl5ofTu6xZpQHfWQ/biwMfBx
hMQ909I6nPvnRIuXhpvQd4TkK0t/pZf6Kom0lWeXFLJkiBVxPg4zVt0KP5HzUXeqNpM+g7IG1otk
kgYEb9VFTzGKoYsFkNzn1mzGi0jym8Ao1w69IPRDPft+sCRdTmEfSLGsfWC2uistaDn4tXEB3nS0
uxSwjm2FVpokp8OB4aeHpsGyIwgbmEa1aGOsCUzrcBLPu+Gihw059SPgF47IOkG49Jsi32pK6RWZ
z5s2uR98BtQwCssBcnhGuwyCY+jpp3FgJQ+iNSnGuRHCd6n8vVU9a4R6xzQ7VJH24Jn6CrGGFNL4
bDrAqAG2CjVbBIK6NjqcbMBKRf6SBi95iGkCW3m91MOPivGYoVGtjTUNxRFtcj6xmpTyQZZUsqc1
NrmT5aXU13XPiWOdipAC67qvwKuAM2JwImgCIDS0ZHb5rS3Kx8EksDOkX4YuPiYq53hsVIGf7zIm
QroHEBrduARuh7McN5agdCGly9i9KIrxFNpkljs8ldJb2kWwpY5gjXV9jlsU7QHoVUxKaCoswQn6
kpX+a0ZkZpyYw01wMpJiF+rNOqnqs93UMC2KC3oS0UjAN3Fw8LAASK0io+QvsOWt6pSuxqF7UKJ8
A0jrQ6b1Em/WfeGeSzQjd8ohj6sUBiRuCF98GPkw9+JHon93eXP2EIw6tolZ8s5setFWp9h5JsXS
UFFbN1DDiiOZ30VE+SigIGyoOdG/J4vPl2cvpxIuLdCPlSpv+2lIQz2dEd6FU9kZlcjG4D23tZlQ
z5HOY3OXDw9B/eygfjV8vMO30sbDTZ+ju/ezj2KqaQ4w+rxp6sakuK4kMVwR/nAG5xIwZpCFc7QE
1Sf6Pu0XI7TJkFLADMVzVG479ykN27VB8+vQPKnOC1OmleoVq4G+CvoRquxr119c7RIpLyoVlVn+
lASwPzk8Ow3DPu/RtR4FXbRMa7WdUjO4uFjJVC+oMc/O+o+CeJAbnET3go4PG4sIfMMHPF7k/ZQT
JKOhjEhCDl3llvHSg8jpgN+RvE9euMMsYloZMCZ8kfrX0KWPcGMML0I8+wOtFYwPoTOjcIWEmeiZ
8N5CJDLHRsodymMvDoO7CQpkfCrBRIshp/5S11NFU8foE8Y9rVcJxSGl/MgUXB+xjxWlVyD+ynlI
sZTImVIzW0/9HW1YwQyDsVxIK7gdyhakF0EC5qVpbH/VS4XeHJgN3VOp0PRUuzcjfpDqW68f8nRv
Oa8+dYEpZYmJvqvkqyeYm4+EgLxvnToyU/xIfBxYD1gIuINQ5GfMHDp18y2TUfLwJcRc573mqtdq
EgmUrfpquklBP3jDcLKslFPDxKwbVmnLbZOpmRZsw5S+E2jthlZTDAfLUXxJCDs2j1q7rwqyKbsW
sVEsM7b/ADJnSqAsbXXddi85LTQ1FUry0scHlTHHAOJo6zFlmvxj5Gf0gwXlrLafHQsOGRsHHEPA
zEqgdTX2a8aohrzzNMjU6eT3nGsF9RjGvgvurexl5NtV0m/LupuRrrzRmEdInRhOOa/6ZzLCRbgT
xYMZvZjqHX5fyllBJQcuTHvJnNs4c9TSUD2LYila51JJqPAOfX+qPJnjeySMJ2E8l7xldpqv2gQ9
XXN3jlPcN7wZRo+xVy1OZM4BvVRHX2LZARWrkoYultxjTpVCRw8HQVMVK3d0npyB8sSBtWmB3qOA
v5aLYoy508aCDE9crQeO9CRnFwlUOMI5OQ1hVIosppijzZkuVymlL9uD12r32OtALhL5AYNfKP43
hQwdHQzlC4l4ZW1r6soRBz0+C3r8cg9Wri9ptt5RgG7Tf7ZtPP/itNqGZfnFlpSejKAp4l49Bg2H
VVHftQNn4A6+BQlE80tDc2CbcXVzYLiJI0JIQX3rQT4CC/syKvC28+BMxO4mq/C7ccNqKzBPLwOV
30Om38nAWpQEDFRYJK4GqaJGeqfdjzuBaeKfzChuKqfCqYemiJZaouCwARID9UcTqz4olw7OJh9E
YO8fEq4/5rhzbOurEloVBN2bHOsZGd4TfqNFXmnU97jeu8oEeh3hGcc+C/kNlMfzr/dT//JoY9q2
o6JQCp0j3I87RS3KqrBX8+log+V0ly6jJfPtWfJmLfV3b5b9Zmc6HQh/3mx//3A/7RKFCKJJvXYv
WXox8zvJ9teFouqJjl4wJoUso79+gv/qaPP9A/50Qi3drhgT6XPG8P43ae+1I7e2bNt+EQF685pM
X96xzAshlSR67/n1t1H3nK0sVp4k1l6YgDCBAjI4XIwYEdF7L+1ti55hzEXtLuRizga/5G9FFAA1
CoLT30/i7Z4MEO9wn2E1j1RY6fhGCCP8eXkoZ9dKP7EyWyuwnqKOMqTlaHdTHsNGp2Tt/9FXA4U9
3tXpjXJ/2eKZXBo56H/Dmk3e1K6SNiPDCidolA6/CcXKyybOpSG/2Ji93kOxAGJX8bZWd42D5Mkt
T5W1eIcykC2v01uE5jbK+2WbZ/JmpybN2XPeo98ZlnnNxKR5VPZQMR+Red0Zh8tmpLPZkX/TN8/P
tW5l0JzX0mjSD1DLKU+9FOwGdMpk+n4k8WbIrOcaeQQNTd4YQrLL5uVzL6WT1TOnv59syqQuK1U2
GWa1kbY86R8RbExX6r173+zopdpHL/lmtD36rtbiPr5RDhPOb+G8n99BlqhwJiwebLMdZAZanIw+
O8iQRrvVnyU6xC8P83zyAla6/2titoEUfaAo2LqmA5FygvALdK2QJtjIG00biTdM9JQW9rDub4L1
0nP+8vCUeTrbRIx0aE3ZdNL4zjKferjYF0Y37cW5w6QM9H9GB3rt6yLGPTXSkTZHB4bhlWCY4H6B
f7riJB+DxFyivHo+UnYdHRSVt7CDzqdGTozPdtAgi0OcyymXw7G+bnbZLrE/kf++r3feulka6fRj
l0Y6ywZR5MWFQkjlFBtzp6zRiUvtHll0uimP6u244NrkpYmdpX14AYPVR8nEqdcoff2qALVtVVuh
XkAQpq6MnXw/WRfXIroFT9F2yTucvzL+LezsyoCIBTAPaQ5HVqeKr91lzxHsTAvbZ8nK7MrIhciL
lYb7NjzQu7GGz3hvbYq1vkKDyo7WTw9Lydhz9+3pfp1d8JUI+C/QdNOZVNOgTLZdms1idLbDpaOx
dPZmrsXIQ4rkvWU6CdTPELh4wcKOPJ+fPNn+M8/iVx5NKSnbn15KJDD34zUyczY9I9LW32ZHf6uu
xyOykTtKB9VdsK72ZEFWxq/La7iwhNLstoIoqa6KgI2imm+qcV0LT2b5dNnE/+MS/p/N+PcmO7kq
WuieGuhFTafdKqhfWHfaFs5YSqkt/BDaRn9rfiFFvcn2C3YX1vCvAzqxayLKkovJ5GBIrBdcUDy8
ufiLNfpltrgK1sLCZP6NZy94mb8x1olFjyf70Gv4U9pE7xtiXnEjoX7woP5xj/lz/By+w/UkDyv5
JvmRvvPy33QvcrVCM30jvkkIIgIfCexOtbsKlP7aL2308VakpRdO7nROvn3nSWVl5vdFFZSjWHGO
4k579q0OCEu7l40/kYUy/H+Zu9Vnft5CmNVEkcB0PBWudAOiGb2FT7hbLyz32YDoZFAzFy+XktDK
U/+T5A+3fQkKR/bHdZFrGySGDoh0vBiyC22v8Yb+0bvpDQuTKp/1TicfMO3Hk9Vnu9E459WEI+W4
DkvIA9G68jTYZ4B2FrI2sX4B7Pb2KuDQUeJIe5ldlO2UTd2b3Z+JI8EYXkT6BiHA6XRH9d+nd0ti
QG5q0mEUACiAp3Jh3pY+e3ZXlJEPtqwh8OedfY1im7bPbqxbY0OyFlE1avXtzt/oj0vB2/kA9mS6
ZreHFJIDdgGIEijXh/QusSkp2+JW2vjH4uryGM96uRNTs3sj8APfalsFD1Rv1AASVeG5lMOliVyw
YszuDEEESB7S1ImfQw5K26obusKTDSqu1xKI0E36mK3T3dLYFpbPmN0j0AELJQUD0+mF8tokypYm
jKZlrERkqC5P4/loWOEZKutwsEAS+nWHg0mrgWKVoFA/+0/D3I1rZZ3swp/1lUiXmK3Y1VN2L+4X
S4hnj/aJ3dnJ0jpKTu7IVjGsG1V9AkOMQJg8rOnS3mXJg6XSY44yqmkeB+VlYcxnI8cT27PjYRUq
PcuiZHBP+yu9ATGayTsm56eQPKkAG5P31vvdwxIco6QrLeypaWDfHPWJ8fkZMSPToA3ccvpyD/B9
43rhZmF8Z0PVExOzs6EXWopIOibEo3mU9i6l0Xrj78Njs3QfL83k7HxktRe1ecfuoSK7Gw/uQdoB
TF9Nj/DliP/7sdB1UaKjGqyfDHPC7IrzY1lNB0pSTlggj1eWdhXQouPBGrEwrO+n/quh2fUmQ6ui
qUgqOJkO/AcYjJWilOEtWPm+Eb5amZ28RjCboY5K03GL32HuRMbH5W0wzf3Xjfb192cnDIqF0CvB
bDtpChkGyA25Q1lQiyADafayBqWssuBMvscgXy3OzlXdi0ke6KnplIDK2kA+lGrrFL4EQ0D+mhdL
lXh5aZ1mR6nzlXBs4Nx1huMUlyl7HQFUYNeh3YoUH3bSg/csb+lLo5NwBXVLtunD1ZS3lN6lO2G9
lNRbWtDZsTPkSAO0w4JSxzLlX736enlBzyRovs7v7LShbeSKVE3J561gv3hEyoNX/QviT1C/XaEN
hRzwobmGMX5X7NvfAERQS7GDpTfi0jGc3U6q65ulBIeM41c93U/ggKLgGvTgRtQWdvDCfpq/ZPLG
8GOlGwwH1sCVi1BxnqPj2zzTBUI7absQ7C0s3/xNA9VUhDIlbXl0V+/QXCqadruwgN8d87SAlqnT
g0cDlD47IBGlZtMoeV1POQRYgqVr8TeFah80FNRYa7pfd+MGikZox7SVKtjZU+avlhIJZ4Lar18x
OzYeCutVo9J5ER68fUTz7QpacfL4+ROFouGm6en9QBZ3LW3qzYDS+Wp8GejqrVEKXLm3wdbfXZ6W
88v8b1amv58E2aEYGqiIJ4YDn/4RMcGVKTcI61h0AVa3Q288XjZ3Ji3+dfyzYxRpdSdUAil+DwLQ
VdQlB1euNiXUVgUgMOCfVy7wjqpOd1abrsuheBqVqcwDfvPyl5z1X6ToqExZJhQXs5OkeCmsqZFA
HII2egQwTjWh5yRev2xGOnsTKIo+1WxkSVNmE5x0UefHqaDjJ7U3KVghyCy8Rh/iC/AuG0ajWzg3
ddSEEfi9/d+02xFW6qZkSZamGboyu+dCGADaDv4Vx9PeLe0tWAznph+YX3SnBmYXnVUINNpWNQbi
FY0rj74N5nmtr+WYLC7Q1vVSI9rZHXRqcXaONUHL3H7A4viJkP2+IPWBiGL2ZjzQ3U2Dn5muF5bw
zFYx6BS2FNNUREPVZksIq7AceVqrO5IiXQcN0hwIQag99H+au0XDFLqjx8aEUBFwq/YDAr0VYlVX
ceFTaF1o3DrjJ/kUSzFUU1Q18++tfHJcU1/0iixLdCeiHm/Q4NEt9qOd2bAGVBq6SahHG+EcYjAY
apLT8CY5RYPwPW0vtfkhgz6xEXbbJi2K0VpwuDzDZ03SBiaBaZAlRZ0tqS7J+qBFmeSAhN7KYmN7
iBpnQnYUQheJFfehRzf6sskz6XLdkGhMs0iVsG7mzKYhIi2lpCmtU0KzFb38XlfC30KVHZUI1epu
G0evsqD2G0UL7uh6yNG7vvwFk4OZnRxLU9hRlAvIsc6rLXLntkOFwAuD1u6yOrx2ad2Gw/gqVCuo
ceRkwlYfJbzgZbvnPJJF3VOnBxiXJM5D+QKOKlXg/ecY2meVxNBwNX9qv3zNdGS02j8QNlz5SF1r
3jPDuc8VCLYDR4PgqTIDsJ7BTSBKh6xO7y5/15mbCB8li+q0ICIt+F9voiSKkmQ0fNFJ6MhIYPEC
rwJaV/ReUsVcCDfOzv0/W/Me4TYJENHTaGpTIekLZHjiEmSoaU/IitY2/O5aFuQrlEoWlnxhiMbs
EaWGVmUZMmb7IdsXwp8W4WIh+qWChTdZ88vzKZ21xr4CskQ1D7TQ1wnVDFltW6sQATCKqwzAaJtV
jzS4oFwgrEdheHR9RCMga2nQiTLfXNJimuuqqwxiw0ItV6g3r4UoW/BgS181CwCaXPQgbR9HZ8h+
9dreoqcxax6UqfkDXZX/cgpmewom6NaNimB0IPK7k6GsSYx8S2/YlRYRuIvUksrXKhLuyho9drSB
QxMNVRfiGKkH+P4ngmRWyBcC6zO3iQWp0P9dlr+1rhMXXiVZnZV5PDqe91B5T6pQEdst3ZJn7gm0
XklDaBPsjD6Hr2tP1GGlYZGLXMuvdXcfg3u8PLXqGZ/9xcIskG0hPAOHEoiOOjF3QoOQq5BwluNt
Zug7w4L4pYGwoXBh8wpuDb1+Q/wXIRq6g3ylh5kOHkdh3Jkw4LhiAwg9uSugYJERYgrVaEuf7cTL
gqgHjWlSuA3a4NAP+qHU6Q0NtV0txPey4qH385i7b5EnPY8g1IXC3Yxyb0OgNilS7cdK3ukVTXk0
LqY29bWPpM6bFYnFlVb8SoX95Tk5u7Inkz47cBUinhL4chyr+lt1f1vxMY0+/3MTOtRFJrEI3QDm
bEPXneumEIRwa0GMNnWheR4IYGlhcc+dUW5GQwVLaRrkwL/uHk2JwwJA0eC42S8hfB9oHY2DVzXw
bG/xjJ6btOkCJglqyQSos0lTRZXg37e4BkP0Ej7C9NWv1IXxnHk1W6ascOfJ9KATZHwdTw//VW2p
Ze9QKdgC9FpVkJhC4vSb1/Pzf75ApHMtma5Gw2ISv5rS3URR2tjqnTZ6cYPbVLwrwwUPetaxn9iY
P81NeC/9CMYBx2rDDXRM9Mrm65xucChKP0S53UKV/qAH+l4ewk3hvUDY+xAEqtPGTtWCSeohMB4X
YDBnt8y/cc8f8Hmn96Vfm70j0TE+Zh+K/26kty5HuqUR//Icn1/O/5njeSFS772iCNyIa9SI0OR+
7VDE0KLOhml9IU74PqoJs6uipWCgzMO/X1cTEG5khZneO037olrqKtG6VciDDTIHek6jzeVxfT8K
X63NrsYgjVTfHYTWqYMGph/yS7Vi17G7vWzmTOj71c5sj6qpbva6Fw9OonkPYss7PNe6Y1eblNhg
jStGkA9xIdsoZdwG8Nkj9beXUD/4X30GnBW8NQxLEqfpOLkIYSS3KrhXB+rJ4xbF1XX96m5p4wAM
HO+k+8vWzq/kP2Oz60oJWstMc/aMBudsP/wxpd86tDGJdewgPb9s6/w6/rM12zVWICCooBv4APUR
3ovEe/SEBTfz/fZlCWVTJpU1vWDmMFY4CS0NrjZcQJ4+wK7yPBq/EO258mHZrcrmAZzfwqC+Hzos
kidB3MJUZLo0v65WbZWQkQpm6wRu+4Ga2ho2jCsB3o9EXGozXDI1OwdC3kzMOWLraD38KhHEH5Cz
kllGQ0Kol0LE75HS13HNDoPlGpEewhtJFUU8inZAUm6Cs7X0+KyQtAR8tZSqPn/+/k3lvKWxlBrd
hxcWX0lhIPShUG4/erX+E5TiuhSgKKyp5MDW2EVEoz19vUmxdPa+VwC/jHre7ajx7kyaEGyErqMu
E6BgT/pRr6Ot34PCHp4sOdyVoN4McKALG+ns6TgZvfx1IzWQ+ScQA7aOaMFFm7yWElqy4cPlI7g4
x8pXK4EomFkQ660j9K0TyqhsjJ534+nKwYeX1azgpwIXw1Pzzs3gHSkmbFCzhA0963ROhjrtvRMP
lwMBRuNu4JSW1lYQ+11PynEFonsd9yioFtnj5VEvHJx51N+0JZgwiFOcCP05KJroB0bs8i0L3i/b
OdOC9HX7zLxp5KKfqOtF78gsXpzR1uAJI3hpJJwNT3wOPLjPqH2gdgtWbHKwqL/tPLHddA0QKBIc
6yj3l/b02dnWLVUlZ0U5fZ640nMAY6DbifJoAJPWBbLatoduVGhDHjN005FeC8fuCaHjItgm0dKW
m7bU14QOk/LP/pzegn4JyPp17Pef+UG34dsH/A7OYJX/8OiPMqXNf/7Kw6JB36E2RV6WNdtfVZIP
9E6z3t74rCRw4Qn9wqSeKfN9NTG7pFto7CDGcRvHks0IVYVeWukw2cC2TBJh8NAuVPttINbbCn1K
LX9FmHjrt4oPu3d0p2bCuzCWB2EIQIhQR0KN+nU0eLdFWuKAdNt7vdON5lYa/H3sx2+Xt+nkur8t
iDmhlilc89/MtTeaSputLvHtsIJC7WJ3vo4wN5zPSgu5ePEE9cIm9OABvWz37Eb8Z3eeXdKgYOxQ
UGwdF14hSNgAQ1LiqCCArnh8siEum5PPOXNdURViAcVC3Hg2TtmNY0H2+sapZRktBqC88sTsJwjX
WVWiApIlGWxF5MUrMFDIHIxkquU3V+pvpLp9M8IkXqFqsoO/8k43k1u5SV9SCiJl3fxRxP7z8tee
81EnH2vNOiSRGigjWMhbR2/ydexTM2ihZ0xuM172ly1p8pn116H5kKDMgfVgnrefRF2FMjNqJ5Pa
YyZ4H4HVAucpb0cVrfug+5GZ4t43YYbLi4L+HhrCB7day6L2oJJXsd08v83NTl4ZYvqj8Mt1Y6Y3
YpmA4UT9tDLL3wAWr9TRuCnzdt3JwfOYey8GjFybPO6OJWjBCnhSLH7ADb4q+gq9D3MP8/FdY5kf
dV/AUlVfBTpAtAIA6FCOKyn0d5lrPYtuthEjercK8zEP8zsPIGBognqCu3BbmMPL5ak669BPp2oW
clE9ElyQWHQMyO2bAtOVEaVrOrB2rZd/eENp522/dkvzU84hrTPghK7yEMybcTBlf13G1s3lD/rr
rOdnV4clZSJVgq5lXq0til5RiqbsgGMe25pHdLoKlUczEOwCQhO0hD9R39yXAPiSZthYooiwy20+
HMw2RiXoBzy1q6h6imvg2xSr8/bdhQMwSJ6K4lee/hxMLgPvobBIPP65/OXSWZepQxClaWj9sflm
x1GrYNFEqnJw0PvalEW6Ao4cS9m20817xQsA249buVHJVvkTMZottMUhl8O95Xa4zxjiTGFtNBPg
NlyjPr6uFRCI1XiElheBR2kNGewGrTeI8yELsQA/BuWrb4XbAZljQclgYEUT3oDxDSR3AZdNB3y0
tiNhW+nhxMy+jsr2o1CMrd6P14m58zQNOen8aAnKtrFuEthTC+tmqA8JJzNXtXtddrxQtuUsB1Zs
7XpqQV0gUjQtnoT2NtM+Tbf8DNo7CP52Q/sYFTeuelubOVIZd7V+VcYPTYuc2pRfDeq9SNov6HYK
Qk26P3WKpGiVBZ+Cdd34KvBinr0A+0cYB8v6XkJbBMqAByP/iUJklIWwVgkPqThQjuqNz6qwfqOY
tImrXxBYbguoduta2wZl/6EZNZThJdLKw6MB7rD+nZkxmoX6yhdMWGMHqOXUtcX/+4ny1FTpdR1l
diSTrOzu5Lhb+e1r0A8HKwtvyaMjjiWtyK8s7PNzV8XJXpnHDGUcK8Kg6I3TQxbTisFKE3/q4p92
fNaLceGpo37vgDAgIrPgIyMPRuV7+piTcBT5yBYB4rR2iiTStykChHDdqYEtAnzFm03sxs+tXoOn
0GKRAmd3a2Wuu+rr/km3fGQbq/seLw2/6bYP70K9SWzZglCsEh0pp7KNyEVt+PvWi2wj1X50Wrl3
TQxlvu3X1k+rQRQ6gW5Blfdow1wXTf0GndoPGTrrlRcgoCH63TvqYnYVo791+Viee3Wcjn3m4FjB
uAnVsHOC/kNtrt3m0HVLLQV/E2/fnNbJBM9OPiJWVgBhdOtEknWA735fI2gUghEOUu0xz6W9OQjr
tlQfQlHYXB7f2Wv1n+n5m3JUulyDgrxxRhMUvr7LUelT3V0mRgu76NyONURFpFYn6YquzsYYiyVk
12JfOY0vbVVlvEmV4DGTi0kN7qcgdIfL41LP2yPtIKlAbNi1Xzct3Kcumk1kOoxR3UINgYpb9wqr
7JVVlseOaDPU0kfPyK8zrQi4awu0ZV6S/r0snjOLhJZRbgaPQoEibsueNpMqUagNqKtw1H+powg3
Z7PNEHyiKPAEF9gh1iBab1IkzeJtJPsbs9duE13bq43xUE3Kwpnv7gIDmnL4n/XGg4L8gEj8Ngr7
nxKsCuVgXYddu/Kb5mBVS13535YZyjLLtAzNgGEMZZ/Z7IcSWlh5mUf0SfVrI+pWvF7tpL0KtAXH
NJ2HL1t5MmQptBrANgisZvqQE19Rm2IyllEWOU0jXGUoTyjufUi2RwoC5hGOc15Rl1daOXdEcVD/
s9KzI2oVKQwdXlU5Q2BumwpVO5oJ87L47PJmO6DZpRj9RxONt9ogbUt3MGAmcRk6CyqE/p/MlLet
69m5LNxWsMjCPKMiVDs+lpnyBGkrZbYWWFUjwbxyR4PpzrNKW6k1e6jSo6zBbgLCbA/e+XbIitsq
U+i9KpcG+X39RAoRBiSRtDtQ9Z/m4GRaw0KBpDsOaictHgxfWKHGxPJ5tgBpxOXpnN5+XxcQSxrl
Dl4FKhj36bV6YimHGQaEZ1s7sfUx9p8hOgmXDfy9my5ZmL7gxMLgq+rYGV3tjML4iLo3tPaoWJRj
ZCsqpMu3dS5yiUKjQdwa6lepX19Z3Y2ZypvWAmU/ANYwIYnSH5LxtxW8jvqTmr0PLmQQKBEoMQS1
qIKW6aaKQ7hfwJv7+YLT/N5LRBOETC8ESU0D0Ovfl9XJEILK81yoBmpHjJBLKLtdQXuW7JNO9eGm
cEFrRx/oFRxltdlL6Ubt+6NGgLGwVN82PjlcybRUxSRroejfXBw67qXJo9rxG2aKSmVbIS8Jg+3l
BVswMy88q65Z6emgVU7lPo3Cew0B2xgsZfe+d5dMCWmR0JfgXRWhKvi6KyguhHkho7tCwmVtbON0
lT95GwMNn24lfUjHCSrmf6g8UgHyvBrPl8f47bbAbWGXnUbNRjfmIU7pWYk4JD1uK5JXrvQxiO0q
bn+rfrdxq3pp+3w/zViTYRjl3Y0wytya1/hlpiHP5ShP0mf5XP/SXkFOei+6v4K5sTpIN+2N+NN9
7N//F6M8sTvzlLEiKWWZD5Gj+29Gme+KSD+46Q/Q/4c27hbyWucHSb2R254beN6cxX3YuZoXRw5U
PesEjUwoObah/2AuJdDM7y5rms5/lmZ3DgWaUXRlI3NgANmM6i2qm1cmDgxCMCLUiORWqdAV6yVX
4Uh2r86uYbmC5QEWrPpQ+dFRl957WVvXWXBE1nGnZRAUDLld+5A9q/JRTuDGhgkkTeMtYuzogz0L
44As+LFCoKSH3LEabhkqW1bdRQVSx7/Cwd1TnyZK6FcxjPF1ciWRRIh81yZeedLg6MkEd8Op3tDV
C2+1wdu0QJS23mTyfV1ID75cbhtUN30LpHJ+rBtva8naxgqeKgsCrla9T/vEFn65D/naCG7j/GcT
dGDUfFsPVUfP9Y3AE7JFIxNhrU2HspnJW4VodlX22SFBdjEYydMvoQy/J9BnkcbMu7ea3GptNoQQ
Egyb+j578KmKaA8+aqyr1P6PEZQza5PvOnHEohHlRSCXkVMqv7Ka5mfEx6SJ9EgqbsxO3V0+P+e2
9GkUNdtovpD5YZtboRPJx1odYPCEGVIvEHXw15ctnblhvgZsM3foa51oVHIf4g77dXlvvXqbCMpC
JA/W0AN4i1DU7zDA2UzOfEM1GmkTp1GEWgB8NYZux94kauJv/FJ66tP6RVT/ZKS7+jaEPbIKFpoT
ls7wbLxtkSX1gH4y+WJkdl7/F70pjO/USczGR84gGGJfiRwPfJBFVirVZDQgSUcgN1guEnNMP/c1
yPlqbhZwx2FA6XowIscVQA1kb31HUOKbKyPUV31Sk68QFqKBs5uToE2iZ08Vv+EUeh1nFJr1dBTs
In1SyPxxc69693Fha35LB0w75cTQ7BQo4SAKVWlGjkSiiR6fnZbE212ugRuVPupuWPvZjzSMtgtm
5TMzemp2vkNA8/aSMd0nsn7dBelWNzsWrtvKxl+NSbuWrUMtUWBOa8RIi5UVeEuncrIxX9XTb5ht
ogEFWF8ouwwsiLlr/nQb324+Ji6baiv98eNVv9Fsf1OJq6WKzfcY7Oucz7ZTW8seimJ57BhJsxZg
iK1/B91ioufy6Ob1B8tDiKfqNNwb79ysejMQgltYxPN752+tjc4tdY4rgI2L3sg8iJyqNteF5q1r
sdv7HfRvJNhcT7S7fjykVURSMl3YQOen8J/p2cXU5UM+gWgiJwMzkUCFVg1XCHAujPBvNPx9i/wz
M7uRtFClmueq+NFP4U5Bx+FxeIGRB+b9l9HWjvkxOYwb9ar9Ac8lmp2Ljvyc4zm5o+atR5mF8GOh
4+eaCtD4xCNBCB3Wq2xQN7GPq1OeLq/pOc99anB2JhKyJWaRGSFcovFaCal6BL//OwuzzR+OVVp5
LnfhyCOvzj9bctGXLZz1nSfpkVlxyQirzmXThw5nYB17n0JB1iD99PyFAHxhruYNhW7UlPgQgiMp
eHTVJ0Ve6BH+XtKb3eKTEz2Jh+pCQNdIMkNn6hqw4IVMVGElKNI6rENbqZqbQe1Wct7uPKO5KpJ3
WglU07TlCsx4LWw81bLH2L01tOhGzrWdK1s2qroLs/2d0372lbMcgwGlnjeIvEOUgsBZh7sJuIjU
DDedoH1ErblJ4qcIwtyedJkKxrwTH/3sWZJui5jGlyKEQPMzkxva6aASbEPkU2BLMuCQT4N3YYjt
hCRXFP/oKnljWjdB2Bzo5qXLAPr7LqXT9yBA/BmI+iYNfZugh35jZqrs9pd31Xec/jTOk2TY7MoK
tbhC2bQLnaFclYfq0X+LPoTNRH4S/JI2w0Hex/t8t/Re//uy+uaCTszOTqSgW0bkm/jxLv5T9tbW
qJubjkuRkiVCZWK/0TOIuIcW3QBkqtKo402QV3/QY4f7zUJ8OeU1I3xGVXxIUninXJL6ef9WdhJq
TsNN4VlIy4X7RtWeEriLPfXDpK8Roe41Qc8qd+PbZiBuRHXXVKnKkJVR4SXu0+BO6KwHLRy2YT9J
Uya3rTL8SFv3pavGtVabC774fBB9MhEzxyHArGhWLiFDZ0pXo3dbmVeFiNCYlRyqQbfDRLV7mBnH
FEbwrNl02g+R3XR5E3wv633dBPOuW7eQMuQLuXcMw30tg/Hgxd5VHcK9ov0uoaVVzI5ceAJv87A1
IZgdWmiH5QFBqmajytlBRXevzwYbRT+76fttqCP6SMO6WZa/auu+y9RVj4z05a8+e1n+m7l5W25S
G0RTpRc5CQiAJGso5tCAlOr/cWrpywH5+5g8dVdySgpZ8rksm2ZPhfxo+PW9liTHy6M5695PRjPz
N1zHYDnIuzt9jox1hDid9TtHLaHsxP9y3qYL4GRA6jiWIgWjyFEtCEx5WaTwB4XdwjUin41DTwY0
CzJyF4UVQeJG1J78e+nTuNfW5bq8HjaqTSZw68JqvMqvenjk1pTptsZta8e3+ra0kQk07qslP/et
kQSk3VTaAVsga6S0ZvMLl4Q/lr0e0rhSX2eohQEJ28QUVZECuxoiYa/A2S4afywo4xNFXHg6ntmr
X6zP5lyJI4MmFbysZfzsakQe8/cuXJjxJRuzCTeLIlfg5yLISatdNxq2QdFIpVJ3eaNODmnmub8M
ZdrIJ9vH00SvbEse4SHUHMpe2DRbYVfvlkgYpCU7s4tJr32hFUISkH7YrCGwPCQjeZMo3aCPvE6Q
hvH05sbofqu9tPOCGDlWuKlbbS2a7nuK1kgRNtfUKDdh+olo2sIZOnNav0zC7Prq6qaTzVQInBox
WiGR1q4PGChdDeZwuDzd5y7oL6ameTqdb0HudNcgEJES86CRqXd1qtgebXeFu9P6qSKKDmBUr0Pp
bYw+0uwxQTAwggwqDej7rBfc4cLI9VkY6g1C2fQVWWhhKDeqoB/kfDyglIdi5IJH1KZJvLDT9OlI
n4wcnVYJHLsQgjkK3uhj3uqtuYo1VMIzt3uBtWVnhrUtSSPKCB5JzqrcQAxCpQWEliV7B0mS7sK6
ndocVn6mfxTx+NCP8o2nvZrGD72D6j0TjL010BLdlS9hrr9Cbr7qFWtF1YkCaHHXm9ZRaeTrXjZ2
GvqoGu1mBA6waqd2411LXckH8YzXKiJZ5ZDHiJ4rxWv1V4ps2FUefNjlQ6ve5gW89SnSj7Ri6+56
onbOBW2dRZbdLwavZ0J4sKYmKsa0bGoohH2duDqqdVVLxMAZ+h9N99R7T5f35Lk9oFNWgi5HFnXj
bzhxsjB5lA2Z1zSBkxRXpYpESbkXvGelF3eX7Zx7qIKb+mdo5mtSpig3m4pj9v9Lgz2H9+pxhAce
ymE4v3fqZ+OvhZ2yKe7U1zBaLUERvsORJnz2yQfMnFDVSFZoxTUzeXQfitv8XrlyD+azuhK0lWSH
q3Dj3kZ33napj35phmcr2JpxqWRo1jpV520q3pIwxtljca25vy9P8blL43SAM+9SS4VcIo8XOKn3
U1CaLYCBTW2Er5etfBdD+3r7zon9EraS3vscZXj5WyhmfLuMbLqqrY12026qZ58WQIQ1llLvC3eI
Prv0xchX9DaerkQ/J1kcPba+B8+3ZPuDsNIEdCIq4abLxu3l4Z7dtyfBhj6/7sduGBTRDSBfeivb
e1923JasW/jSmr9ERC4Ko10l+C4DqYe6OSjF+yCGdLVnG72PN+aI4F3b3rswRCG+tf4vP24WJwyx
CGmTV4dOvYVM1FsJb/m2PiBM+rvdf3Zb7x6NskfvvdiWN/FuiZPlezfmbCfMjrQ2UuoOMqJP46nb
aNvCWxU71Aze9VV2SB/b29xOX6xfl4d8bpOfLsfsFKuJRICXkdFrkqe4/yWgoRAsmFjc4bMT27Rm
jTg0Ed6oqVu3eUHmbmWgJxBovW02EP/QDtzG4z5V612VPIey8TRwpRmduHBBLw12dqIFMU096oeR
I5KEUOGdrtlsRff78pSec1AnUzrPwwqm4XZ+14ZOGb20ZbY2kkPtCVOVaXPZ0MJwvvMKQMsxRk0I
qU6yy7TnqO13pny/YGTaARdCDUP+emPGnYxIncoDWDGh5Q+aGx19F8vVSWJ7t9TinaBMPqqWFFQ7
NPsyZkpVfTo7eXyoIfAoWmnboIST+uG90ht3RunZvYo2heI/1IZ81FzhWdTkB9mk8NeoOaLucg2b
mOJYFakiaDoipbjVanAE6B2XazNPbFUYjqY2vJYlqsa1YOskLOryB/D3lUgJdQTb2EWwrxk7t8rW
cpnshz69Jk5aq/rvstAwjMBRTKBY3nQUgH2Nbn3a5y5P3bl03ml8asx8rEYuTvWrlHceHS9kzI5o
ipOsEsAdZSurrraeZ24sVFtc9SMTqVCHTiODrMnfUDw76L64SpvSpAZEX38RaO+0ZVKsDsv95e80
l5Z45pODpDD8kRSjA3PIulbLja6Gh64yHwL6P7uOrh20mYSafpzgvkJyXW3TTeH65DJSsi9ven6P
vGDYipvU/Jl7JPRE8kijvjF0eTsE3koczLUrCTuzqzaxRyOerthq06xGy9tmkbcmdXWVJCqNde6v
WIdETSeAAM+I4iIPG8EUbG9Udlk2XrdqcN/y0DHK+irx6v+Pue9qjhvJ1vwrin5e9AUSCbdxZyIW
viyLrKJ9QZAUBe8T9tfvh5JaJEE2MX33ZSNm1CoBhSwAac45+Rk9lKOHcMyBeVY8W4w7pxhDI1eg
QsTGFQC2FqxnH0ck8W2oruOAmkoQOqOvrEPpkLbjqkPVFI5cGxTAj/zQwqda2OZ85cRZugPKsLfT
DHquQqNzJWzGYOfQovQGf6eRo5sqr+wcW/yC7L/wNLSEuoWiJal0Lc1MeJvoXBjsK2GpLPbZqAf+
EswWQZiUzWadimLotazKEP/ULyOc6GXgm5VyoRL9EdMqE6AXIFcB72K4uM2B+C3Msbs+4vwb8E6s
MeFcdXxgCVuREWK8Gpzb0khCEZLADiRdkJldSm/nTh0iESV+GOpp8xww97v2FNx5IO8b0VFedfZg
tjvBIoHO9v2+WkyuP5+9KQWSSNOIOMeG1VTpWZeIGLNCaZCiN0h7S4HsKTlvIdpYamk2sUYBKYJk
RNnFx+yYJJ3pJR4cPNRtmiztP/5NaPF6V7NOMyZU7BibknIkJCJ9CTj4Zf0Am8vWisLNlIcedlRE
ZkbV5A60WlZBSjac1zt8sqQ+/2niwIuvv2U22+R9nchVUqLIttOO9Ee/pUZ1kV5CGM1h6+ImgQS+
Xh6z66XE4W9Cz9eGp5H1Jjeru1TOOwl1xMocjAGbvyHoWTDS4a4HG0jgbWH45uDgORiK2bnaglTC
4n3PwrsxRPLtkTSCg2dFdLbS7BF440vM8uq2XwdX4y4vLZQnbFBxF2b4vwnBXm99FuYNTU9ol2B9
UXfRAfS0xOasSW9wMEs7PMDx1ayXRvHUfT/GDa9NzqI+TyR870foctFqNGs9XPdP2A7Sxx+yPbjj
kg7qdLWvWpuFdi0y/laFvtON36UQxpCuJnUIkWS6NvLYAilN2A0ujN/PJuI3/XhO4oDVnZCgohbe
qGoKZsxLnqi6trjnPo2GL25scrl/22mVrgjLkOXotOVF097HTb9QrwMqfaGJ2USUZ4HXUS9BBXbQ
zBhg1BAq86JiQAgU/48M4MFhyaVkq0qo72TRX7WKdKxIfYpH9aJn0rYEppTPKtMHYSbCsl0k0pWU
C2sJpgsZ44H4TDxDS2Gc2dauovZ2TTIzguRnJCBIQPQfgDan+M8NpH9CBSxT5LwNuHNFgb1N4Y7P
PX2QjhBQ0jMxMCVAY7huPyi1kaUPQdwYaZE6QsD0kj3n/UUi+buG7TRsD0GMSNcC1YQugy5kiE+K
O3i265xwDZi2zhLYtQy80Yztpi85m0sSm4AWKvUHxpSnELr3DULGQhas7DbDUBFv/GKwZOkZSmKH
kJcMGbQnz9dlrdpxNFv1Xr7NQ2qppCwgPgRQIHDFfahiCx8jvsOO/siSdZ0iWm+fveGedid499my
nBo1pA54eJK3cWl6Ctzx0vGQ0VBPw9Rk3JZlII5n8TYoahOhgRHAvzoSYZOYMisJYytIYbMoE10E
7rGXgdbLFAscwrgZHaIwPL1CV6tnxl1RJdpI7DvnHXtF0PMc0jA/yPijEnlXhZbh2BOj6O9VGMNC
fwkwxWcpmoilqSt5Nfa6Et2bFopK0TuQfptnPoUnKzYiBc6tWzhs4EXWVbFn8o4mvV4rsU3UptSz
DOQM+DAozZXWvLC6NECnMJUITYgN930MZGgmyRaczB0BmlKCkGa6NMCAUguNEixaDV2lDAzU1sya
iAZRgVDC41Ybm44wl6xVt+yeWIlyZuCq/tpj5WmI4ebJRBC4ZLseO7sqmCUPiemJwUbJ4ZWHFqCz
6hWlHgihrQqDUWEbs+RgoAnxhQGqVT1BzKj0VpHBRjChBthyZhDD+iI/RgqQZwhYPRRNeFhBlk1m
MA3aaqm3z1mrN0XrSlFkZfwt5A8R8H5n9Z5SiK5lgz2IhyLKn8cmWrVjuq7q3PB8jCAitSa8+DYe
32/CaE+mkcBKpwlBsMmRI0GNVyuJCWqqlfvVTuq9rY/4FdCxtRyLMGu/F/NjGQDofS1UCClYB7ZX
ZYopfHMKwVEbDtJAmSV5ql62nCmKuUNZZkU0NQQFuSpshPR6ms86upbB7W44tJj79DKvG0sBUzE/
golp9Rpef5NsS/SGvqlAzcNzjBNu1fTfk6nDd/yhT+81qmwaql53WW3UMpw9YTrfIu2KkpuCj51a
dhI+uvSg+leMLVjIkZkgzs572NNjOimwE9SCpddmUOqTYHSXAlgYldi5PglDvgrldi13vtlPzEc6
QKhGCjFZtfUjz2uhXpWwbQYoQYbSXpGdlAE6NxFWfVDUiio7iBBIyHmIFOHmkGJBWyxrbahvuj6I
pkJFVjVIJQ09aeADxglZQ77SiIsEShnhlo3HUPWM0esMmRGD9YGbiTDJlBVHacodz0t2xWXXUezt
A0U1FJSZpSdIQ+ksG/Q42Ghc46bIZcVRMRUuuOEraS1yvaVwz3V8L3rFutTYpoFkLFwRDSF4iOX2
ThXj0sJD3HR5su+ga5B4MELwshXRwC5Gqd1K1dIuR/5EcqaZXLUvZFCW2sCBQNJF0HfgasrTdNhu
UNO0Q67DfnUGklo8BnqvbT1vcjiVLwXIsfntPcN/G64H+kT8AcUGuGhAGV5Xxtxiie9WdFijaAkr
VWlF4idkuAZ0oHaCN+4KeLBCOdMu0h6t+oYAuepYSK4EITCIp5o+wPjdmFzSOF4xCcoFyJLCKHiM
JW0i79hd5J18oUaqF1zEMrfLo/ECex0LkdjSwj0LhmF23IgZWEY36ShaIXweiw5Jo6wZX6fVS0GX
OAt0ozz2aBOinWZdbD1HccNeV67aNW8Tk11nax9uRF83ubSSzyLcrhRl+NEATx2ETapjk3Bd5a2p
wtezxsbA1239ze7b7wDvHFa8CadzcJ26OkQ43QFkpIs2kH+2vyaiDoisJbuBm5rQJbhY0tL+hGoy
bVe/tjuLZYHaDgdhxO45deDJGW4kbVWqpmxITO9dBWofQKxAmkT50dTwjTGou/gLpg7yVUw2C23H
gg60ilESm8guKHW1FzBnNugxuPINMJ5eltK3z+szr3c8C27DWK4FOccdR9rTRPwIqaDDXFwPMUtU
6ZKm28LwOPOJ37xXrqBiKHgBMuBxz9KdX8LY9ubrvvMZAuLtO5wj6TQRSkixj5JwNsiW2oSGqGbr
Cswv1kWy0QO/nopAJmvwHMYrbMUrThZMhmkV4l1iNez4wjO9ycWTYwXWZrmCy20NPBKQQBq5lf3U
jbUHj/p2gwVaFG8Xfv5CbkNnEbMkh12KgC+6CW9GW74h13EP3LKd2L07XraQxDYnSerJCPgUucVl
NOpEXy5VfDQnOG8Y/O4XdDaRCR10Z+oMMr0t2bLkQohQblMBA4RIdD9Kuq9yDglEywsKOyuPVQmI
dxVaHBEtViBrgagCSmm1NGx5Ipqo2RqB8B/oFi5kMHQ2DWZANPownY9uAsghpQAi9UNqVuGJAcqW
qfUuQBGLTpKdeWRG8C+v5QeftOughu341+/tbypLrw9sNj9qNAqwQwse7eRIwVuIBtdkLdq1Ue7o
AdCBy+RKvEmswFIOSyn4p09hkhScrFQgsTkbw16cDEnYadgYVjd1cc36f0x1nzrDawPzdDQVmaKk
3pTiT49YYLoyGRnw/v9o2n/TziwhRXAT9QMvhzclQreo8QwfWKlkiFwADvceYkstgAxrqN1lVWez
4MgaOD6XAGuCmjf4kpOFqbXwWj+dj9/8pNlwLBUCvsOAZzu91hbLEKy3rBbOkAJm/+BhqYK18Crn
KPhWEMcoFml0w3OSoUgDwKraQk/9dMZ/c0ezMdNkLA5ShodMek5HCky873FUGwp3k0BJ6+vHt9TW
bFDUlEYFzKcxmcUVOg6qcewQ1qGDqFRv4av+dWufoTrf9dNZGUzxSZE0ExxcOhbYWi0N9cCvUPw8
T5HLFLNpXH1Yq988yenu36xmGAxYAjzcXbQK3XqnWJKj2kDtLvXBTwtQb9qZxQTY3qQKbdWpD8aP
7dbfdNfaJrxUrhLd6kyYEZJt++Kbor60kf95bfdNy7OZhWhREKcNwYYA5n1vuEpJ7fbF/aTx3vel
3YWiTVFniVGGCNLRQEUBOxT+pThVVcJ/Tmp+NwvNg4fWGyAQIqPjAkGp0zAEDnYnwaBvoRN9Gui+
wnj42cons2HsuQJVsQ52WymM3vXoCEced7KkFizvNrpsnrBpY3/d7OcD/zd4iJ+NSsWTO1J6eNJ+
eSiBqg0W1RA+D27f3NhsMIJsmvJ8hCZ4ZzAYupG45a9Lp3XBjXcCWYfpplWt46Nvkqv/t5ubjUsI
6wZSImL9yIr7EEatoZwsTDRLj28+FDM2cL2PcEXFhgckHIi2kP5MD+fjWH99P7Mx2JCGazwR4K6w
RU4vNGYJ0r6YLymMfUaSfQsim6s9C0Vb5EovYDflrtqyVbPLd8ltgz0EyCIdpYUN+M8nlt83NQeg
d6TLCwUlKnh/FDuuw2a3dyVEt6TbQ0EHZe3++HU/WHiIc+x4M8k7RAIQbB0qKqpamkmUOp2iLqwD
C51hjh0vu4FGQ4fdEBCpjagbdblbeHBLNzKbI1KlH6JGjrDQAOFE6OXQaHqQ3X79tD5P8l8H7Pn4
m/VFFMKSBfBGAXwrlOEggCVN2ICtwV9gsAamUOvCS2gveTl+xsF52wXPi8KbZhs6AlEzjCG8Zzu9
6PcRdEsiSZyqXU0DeeyugMB+CKWHhyxVdClUdBFWHpyUOXwcm/JUsVPhGN5Wm5zrVywfr8vyahRO
TQBevZwbDGT5uvQeKll6kdiwyXoArrx2H4W95UHhQ/UK2y9Fk0SFo425LvkSUMfIfEr2P8GHv3nA
s3kJFJCq5zj0f4VbF8G9OmwWpdU/jxFeh9hsYmo8j4m8itVERSlWKF1G9yDj6qsaelQcvCE6//7r
XnNeBt/PVOQsQAIdT1FTgdZ9H5XI0Gxg7eAHN726k+XTCG+DcGhXxJNemiG30jS5lNXIkQfZFDgQ
EEtQewJoyU7Ld2UgczILtTLBejMi+S7pUOOBZjIfJ3qjYcnwYX5dPzZ1aasR7/gBRJtHg6VPVLoS
SQMpvfHAMeW+57AromaOgIEhJBQicYeUE62FW/0wDBE7wnUGbiRE4cFsnt0q4bmsgDtue52hKJsy
IF8YIxascq+ktBehw1usIo8/ZUn9wiAPpqXcoarqqzGotkKEanwu5jZUbcyW9kYuXqvSTRwCOzwq
7THOgw2fSFvO9zdq1J3yttrTLlN1OowXfZn3OoVxEXoQClTFtoJfHg2egzhAxR+Uzro+ZCDqqA02
BrBvAAeka4hTOpBiV1FqEB1JKpb87j5/FpSKEkjeE77i/WtPEy5T+85vr3uU5LgALtYchP+C718/
8g/B0fmJ/25lDkATpLQJGeq41/jDqOt0Il1yHfpG//J1Qx/m8FlDs1ebl1ICgBsaomVuYEYw6iJc
QLp/nF9nbZD3j4wE8IIm0yMTefJIRAYsErI6qGsEPcQ3tSsY2NpqlxnDCFNiGAlSCFh6pVVI2T/n
Bs9+ymxBQXyEvQzKNdfJVrnjwURcFRcQdeb2mdtPtmd2XOjFur+JNmRTvHj7JWbFh2lq1v70Ot7M
+QNmcUoHjKTC6499BSoiateQxbF7Gab2COvhBOcA6/b1S17qTVOfftOq5tG2aVq0Giv8qqwDAOU8
7NoVZiMtqbJP8+y7WXF2g7OpvmiFXq1TNCX1OXbC4JKUH2RNMgNewWbQQrz76VhUkJSJULfHf2dv
sxHGQFFAQ73uB03PksuuKvQxWBghn3ZfqGPCcwxNCB9GvDJosQyNOXbtQWkRBgGZHnrVMRwBvNFE
0fASBSAy1jueGrktX9gqlJ31NBU0aPM2l4UqmV+/TeHMIJ89ZEGhPCSwQB6QyTx4jYY4yaAXLl33
LTbNY11G4MUVJqEPdakZ/gBlHAQQKNC6gjz8qLPQZHHvho2y54sC1FteL2HT3HiRDjki7Fk7oySg
9l4C0hvZQn0b+OCj0u9p9Vi2oRFg6UowDXlAAUDc3hm5DV9Me06nvAC/wwdyz++wL08vWlG8C+ve
qKFc7qOAKYmAHsaHIbzrFKfNBXijSTvo+bmjorjYzgwHU05GqLfZXAk1VdW3ChKb0YgEcPgOPtBk
vRtgFySNdnnSG6if4+b8fZrdgqBhDJrDpfAjEhGkQYen/17yFbYDPXuyiicBbwpq70OHTNCrHMT/
8NRG0baVL1HM1PtYNiANOOQq6M2VhZqqXSqdUcHci7cj2SnlJz8RdjEnPzUQcS1LFVkw9iLkWM94
VLQTBgYWTI+ouh0j8JyjhxgsAyGDDlnnDIojgMHVj40xMSmhs2sNBYprDdHzhGY6LLQbD3LrmSs3
ggEmoTmQldDUz0wtjbgsr+GSuPJpCVFjuTuWQ72CdeGGNNs+PnTCYHY+hLDbyvm6W30yNaFTwbUH
Ls0g0CjzCKrka4ggjdJ1tGIr0WWu5ATu74r3fz33/9t/yQ8/u2n97//G5+e8GCr4C7LZx3/vwucq
r/Mf7L+nr/0+7f2X/n1RvGRHVr28sN1jMT/z3Rdx/V/tm4/s8d0HK2MhGy6bl2q4eqmbhJ0bwS+d
zvxPD357OV/lNBQv//rjOUfpbrqaH+bZH78Orb7/6w8y5Vn/9fb6vw7uH1N87/gYZuyb+5K8ZI//
69v/qZ9fshpX+PaYff92qsKaPWbfvj9+M5osePxw2ZfHmv3rD47+qUKdmGqqBL16SNJPSO7u5XxI
oH9iMlBkKKZLEDXjJxJKllcswNeUP2XMFhBjhvSnSAgEwf74VufN+Rjl/4Tnh0ThNCZIMshOf93A
u1f5+mq/ZU16yHEr9b/+OIsgvpmYJAI9e6qBbq1qkzHtfGIa+7QP0zxYQ+QNCol8ekzlooFPGPHI
Tp3+6BsCKzcN2qbnj+cDShwpwBZMhysocdcd/I8EhbFqUrTxt6k/WdviYAnl4wHDj/91LTluCjtm
sHccNf45V6Zc1+/YQVHL2BrbLL0Sh7gwQ9RgTxI8A414TLDZ40XQAILkwB3masBTRKl4qMrxKUA6
+1T63KGrAGFGVOl6pQRrvzwujMKvUbINQoMkpAPzMP8BbbUm0LGDZBHicy+o9+wwl/TPWGdvlZJl
4N8BWpLkLLgvqgToqVpU9TiTH/s4VC4lkoGQUjSJW0kSZCGSULhSlL7YxpQpl+H0x8hM2hT15fn8
WlKiHR263fnT+SQx8WVXgoI+pBck5edpaS00oDdlnPnzsjw0yQ1IcCbu+SuJNBhvOvCv9//2fUM/
/f1yL039kMJNDvkBLxD4gL2PLIhYinDIDTHHqfle9vIbCjD4je+pAPlCTX/Nkjg6ZEpWGGFax5BK
ixlVnyNpYMbYpvSiqKJhHWPOsxVOrG+UMjqdTyxj/pgNaXvTBVFhJ5o4rsUqIRdczuAxCsGT5+GH
0Cjxdzie5cClqckh5Lh0LQ7VYCd8oV33qXRzPiPxwsueE7ibNAoDW/U6b113QXEBjc3R6OMue1ZH
t9fU6LucVRH42WQ4iGqsrbgYuCNN9ZvrPBXvzz+LQVK2kLv2NpVGyRK9ttj4oaTsIcogGZUiCk9V
+dcNgE+pRAw2TYM3rNCXQqfvY+8ErvTTuTWvFbdt0XO3NKoGq2xCfsOwabYvkgLkvzSJnyJkGOdb
GKGyDm6lxy7jKi1WWgqMRqmO7Yky7uV8BjY01hkT2zsa5sD+8xG3SbBo7Lu2TMwaw+Ia2huFw2TV
pDwZt34djdvKZ7Cwnv54/Xj+2/mUVHuBiE2zOZ/1+s/nv0V9zBrQb3AlkfSHpEDG/evfJHE6cv7z
/M16FFodZrXUml3js+vGfRuYmVBQqNTjB54beHvd87+qnRbbXA583s9mfp4wu49h4CS3ybSf1zh/
7/V2X5s+/00pan/bQC7w96MIAnqPel2kqzSX4SvbbaW4hCjL9AeUoLX9+aMQpBeeFLG1ALQkopDp
QMXxAKxpUgaN33cny0CybqQs+nXyz6+MXgwF5Mxfv170/LXC931A6cCrODd0Pno+QAkTNrHgT3rU
v37FaztF3V/DmXZcvf7T+evwHp48CTw4y0y/6fWSDCWnrQLvoNkXzhfPhPB+lMJsBUEoan89cWBq
eD9xyMLk8yJNyxElUG+dkxMQ1Q6xqqHIlgRKr8cEFsUmgWyDOXgKZMTDNm0BbRKlrcArwHie/5pD
wHUreJXlwXpznWPE5PtIiiW7DzyonCi+vK3JSFT79WwvZEBKq5wKReipifMl0gj6sD2Pd5H60LkX
2XABwFtyrfKQcUd5Vt2GcpZcg8PE6YEIP4jz0SRCbNpjKXDH6WSOC0cLv6Czzx9JPGJHygdy6/yx
UhN4FCG4Nc4fB0iMbHx/7FGSx5U9zOP7fODvz58wlJQDFxZAxOGYzNfasVavkzEjnQHDCL0dtfR4
PkbifCuMaXo4f1K77nsZp+3u/KmdJEh4v/VhS4HL0MYDOLyoZff8sfPj3AqzTrXlqAv2IwiD2woQ
FJLF2kmBUfuphVUkamfB1fmfkDI+aEpGdudjPNIJI6SJvz5/FIMksiIoUtnnc6O2JE4OASfz/BGh
tbYuPKxM/HRxLuClfdMoV+evVhktji3sOloohsKwV+Ctkmj85fmgnPLPfTtWu/N1BJ7mWBk5svr5
G5S2sEIBet/njy2IWQ4GW2mOSqedtKbKNlrBDTqte2ot9NbzrtCbuEZGUINfAQl+Ch1zFPumZfBN
Ag1t2kRTWrFB6F7IAGXBXxcVuPbUqm26g6Pp0/mT6ovxqRn08wfg3tpTDtzKwAq6+3m2knNG67eZ
ez4Y1KrkaL+vVftpuuvT6kka0/ak8WV8CoAGzhR4Qvy+jhdlRyLUTx5N21WSFZlDRw5Vs7T4MXZt
9h0CfStKONQ2ShXQ1V6ptw0Zu52SwTgnYrCP8GGsdD5VVpHXpVoL7acyCV2+JL3b9311BSeZXj+f
ImUl1sOxfsQaCqAF6ZJ9W/jyppZHGEJ1Ur0uYz8C2lGG7fWQa8+CMmwoy4M75kuCxdGq3KRDGF5k
QwsIf9V2zxy4VZWkPgPYCH8VWMdc9C1V1nxCOEuKpOo2ofW+m65Vp9Uz4h7hBBG72gmGOFoJvudd
SjmUX8/XiOLWHFTSPIidT0wiZCiTydwh9HHX0DnOdaVmxXWRedUeQeXd+VMwsO4QSsWGxHJxrXaj
dCUj3+SnTwKq4NeXzaD+0qT5RzkP3gH+N09j3qU//1la5LzkU0JRzy/1/2FGBOmtNyNtyrjeZUS7
x6oOHpPk26pOkAXVb7Oe81d/Zj0Y038KQKfCkAX5KaSpkb38THpAnvtTQVYDJxdoQp6zl79yHqRD
yI6QDmGdkXhVmayVfqU850RJffu9f5LzwFP03VIGnWxFkgURXjeTfLWmzSvCJYTI5TLn/WNttVs5
WXXxJjCLTQDiioxiieFDLxKsmQ4mUrq8zV+ie5qaQn4v2rGVArDFGalRCiAYUBNTA/VdGToQ8YGX
bjk11bvhPksem2qv3EKeC+yYpEKVg9gEBUrO6IZ1m8EnQT5IEqzcxjVMQXUamZVm8jBy3qXQArAA
Io99I3awS9dhbfOPY76S1EshX6PoKLfIToY1VgXd41ayYimiiyPpgEutMnir81DjttPWqgRw6Mlj
7aB0Enlmj7L+jkDYALIhtpSvxBaiR3FuQy+cAT46TAywGBVlfUwsXk/r4wDPgyCiZhQ7cDSnw7by
IkuFw1yuNoariceue5Hae8DRVyB6SrAB0AxgAuXbEnTSrLMgnFRiguzcLneLNnaTBp4z3Y0wOk21
LgxITut8dJEU27rZsw4xkJnxd7RqnJR/6lsLwoVv+uonyc9sC/nXe9cgj6WhcyKrni0KkdKkTRoJ
/rGF0gA1MrPndd+BRd0KiCWU31YL7U3VzNdF6GN7s9JqIDZDmMPjB/2sN6mRmOOTeh8bMM12Esvz
wHj7usEZqehjg7OKENECroGchH+cSJzEgFBfAw3tS5EzepcXYUyWgNIc6rTfjaIZ6ifBM1Nis+yO
tJYMFyTgeCm/F0AW403/GdVuPR63JV1Jw1rD2wq6y0K7aUZz6YfPaHp//XBJpJKsSJjpZ3VhDYUs
lYdg65F1mxHcElON3bQwIMXQr5neDhbWNV51qF2WZmxyuZ11C5nxbHP340+YFfobVSiVWsOz6+2E
mGAqSga8N7jSEnhdjjA0NuAnTIrSI95jvQVRpvV2/WDzRgRTDA6WTYZvdRTiYbF2EVcmcJa+LcLj
1BZba4BBI/waZPz4HJ5w9XiVLwltLz7DWe/WYFMbV4MEm/vL/GawwOAFzguELs2aaE4JkHnjTWWE
iKgRyy08vRnI8+PTm3V1jUdnoQAKH0urNdFBbPICmoFnJk+em24BS7fBDCx0fpuaEarWCx0fhf1P
h9prB5r1/Biw+xoqz/6RSLpSmSNU54sLCCR6K2E4DsQRzcgGhSOnliI4pb8BtcKPTZG6qWTWoq54
W3DGK201hlbu8K2rhXZINj19LNQ1KG/So99DR94GsjMrT8EKvqbFiho8RHhHUwit4aa6mDSNDzCq
AUZcuyKyXuujfmKeyd+0YOxDXzkyvBVq7XB/5YG/NXjINQg6VAYKe7yFxjzoOj5mZxtEKcg4Za2F
c/xb9ixcTAaBcLmE7Zio9zpDf2zcrrX8y+gZYC/pyOCiqyvHetNNUnXBCzhqWqTDDcFIN401mtEd
7OSx3QBSmCAYvZ49HUR0wmfIIDL0D9AEL4ZL5TtuynOIJW3ourXFZzjQgNYJ9tb4TKKTn+ld6RDM
BffZNXIo+FKGF57V29j2zmxBdqBljYoZ9hUUUIxR4ROuIWQH/UXM9lhBVqHylJa70RDhobZOpMtS
XjXeZZQeiKoLPYTE7uL+EJGVDIte+hQot/VwkzlauBkiox5rXQleRvmAbZNRulWGu68nztmO0cfu
OwMxpVyWqwMvToNfXoPuF9xFpmeGW/rcQ3NUiM3QXu6zC112Ku+/SVGSogkrL0OXrZjTCA6BT+YK
Ai0y9JwBAdqGWMwxgcfrOsR2PBZnrLGorC3p2slfjxzsi73/GcHgyYBVYeRSJyQOMWq6llDNAcmj
tLUWCgC+RXpHYodiw10B4dxu6Eq41C65Nahy1bVm5lZ/l6xyiztILz2UqOCBh4rr84AwRNGVg7yB
wwSI1ha/rbeqaIlX7ATgO+Q39MhsdWUXt4g9kDFdEFe1Qbkzc9M/qlcEQhwGL67CJSeamd/h/GVD
zuH9HSdVzOdqgTseL9rEIOsSyhGp2+arXL6dbtCFbWlrcQ4iMDOQTHk0oSWHQnZ+gqXtBdwpxofq
sdiDwG2rVwsdcZqkP4YMf81jMj8rzzJSxzVJ8dvIZW1xF8UphSAR5o3YQMGkBqFB747Rw2IneI93
+/hIZuuvWDPkpxTNyg+NFWO0uSlI1dDmkADTz7CkoXNO5R5InW2wpID2O54UMIMxcwWmLKJgabWC
VVAbqFtM9aERQRfZHcgFIkqKjT9A/m2itxDGc/hL6LkOZB0+IpuFc0gUGprgxjD/FmBOapY3RHZi
s3EzGF/eYd7V3G60K5DlUXeGDRrTYJlnRJUR281mabN/hpP++BxmQUBaRZUfTYMBu4UJwmTB5Qz4
o2AKg/WXGWPC+/p9n0PO+ftGkR5OXHA5laAy/L4vohIDwiXETI7RqrGggWAXUDjODNVgZoUFJgHQ
oYUaaWKmhoKUZMRKoHsbbtEo/dPw5+0Pmc2AYdqneTbduYrqlJ4d4rWIAHXUA1hMXcUOIuWBXfD3
bH0YGqPW9HgFVmy1Th58m+xDzyoAz+DuCycxKG8Rp3RhrHkfH6PrWDAWVR2maOKrpzabOnOxptiV
QKhT/pAwggedYDNahw5lj+kqQkQvjO5oYPzSa9+mC9i4T9OI10elzGfMFBWlapjeWbaFkePOW1Ed
YSD6KDMyQ15sbRp7H25WQPeAgcd512bWRWr4eEN2EG+m3nocFDRqWOap3A+1dwJ2QPG6k/YJvx0D
BzzjILpqwFIF5r514DYPYU4duaOMCOda1jXHw7b7A8A7MoCS0ARSehdMr/hUgrCcb9oUbGCLB6TG
QJ6wxSZ/ZELOENZvZlW4eWwhfWW8mRXugHw1NxFDtT8grNQ+KY2eDhZvTIx/TxegI7CGiKQESoyB
gqoq6pU1WqNn8IAgOzR2w9RpLA1hGqY1yciGLbReGlMwoKMY692WX8E0WENuZimp/tyYAM3ntQkY
JdH7Xvdharaj/jbzB11pLnwzB/h8vBKZjYM5mGlUhTjBWvBXMPORRVeGV6L3g/PXrDs1bO8FJ55f
GMafzhsqD7dPEbvxKH/MOiTnhzQUam8Kfzur3Ofr3IGM8FYwIGIew3pmcaKaLjjvFG8anBOPmIdd
uzzRsE4AkPVjNKFGcCxuUUTIoH2WW7dbxcnBd72UI0OAwEy0cMPks075tv3ZGiq0/5e089qR22jX
9RURYA6njB0n9USdEDMjqZlzaPLq90P5/+FRq6Feay/AsA0bEKuLrKqv3u8NfacU468fzPKrIUS0
IJ92wslv2uGjgZ0y6VW3yXuEDA+ey9pw5W8yIfHtPrFjt/74+z56RuH/Z+P+Op6zc7OtjmakHRkP
HAbEsLM9+IJK6ds6+SZyI4lE+i5ZCzrunJknuNGVCMeLNYXJi2cLx8wZzPn3RSqqeGDNeREdxE3f
PxQtL4QEi7h3DdERD9y+xMMclCNSH28gaXE7+aXqzE+Ci7YyxYGo3eJWhwPFETscg5v4NR7dmWDl
PxP0ZYBnE2RJVRURTh4d2g0HDUpdH2F09THdSpO9W3RAgktzfbqWXnLpQyF+cYHiDUuFGHV2wJWA
cYI5GsdDNN/1Xo7PEHKRI/exqrBzJ5E8eLNDuG1dxoFgPasdJbPFxcxhDZXI9IQYKfW12+qFr/e3
QZ0ddhI8tKwY2FJFhIiLco2PNdxxbKBjgYx601/VCy3Te7Zef3vi2QZB4kKiz5iSUFgU68Xh8rRC
hb+u18M9wsdr1+GlTPnL084Tasc+zJbgn+Nh2ixA17TXPqwHiOlo88aD/mGt/6+/zzz7/nFBzuNp
4onYSfSzUzaULpE7g+/b1uieMHQJrp6MF24uX+fUPPuki7qThaTjmdSE4k9yRINhq3zDwfPoCZ55
mJ3wtb6j77VUk3/fbpRrj14+sC93t2lOU8IPeTSCX+jhN5ILJ1UfPPWuecs3w0o86G/Ra+1YuLsU
a0kLJrAjmjev8OHexkPkhdp+4t59XEkpqQQcsXaz4aRoahxrnOTkXJXPX6jwf5uss8p2jMz/rMP8
p+gs+yK3isf+GUd/CebYgvxNnac9J4uE+uXvs3VmWvBr7/nt2cul58ts0bjJqpPCbJ18LfOjN0Tb
qUNh/W1Zc4MnPUOrcQb6hOsrD17urufrQBIX2jcxsJZx3gUck6TrFTmODuGeSu3JpFKbnfYu9695
QFwC32h9/vukM/zLmJpeMoY0OjSkejTALKiqwcEKN98PISHbzthQkWKzJrpcjVxoSld+6qUl/3UA
Z/usqGt5amb81FEjY8+evJb0cJdWQai46c4KEpvrOlfZq0theXl/m+OzvXSMZl2P+iw6DEcEBvS/
Hck/hXbY0J4gn6r9DKufBUnzreIvCNkoBLg6zZWTgygpfHWupfgSwmxtInsJizSU4ehS3wsc9GGC
bcGJcnWVBKl8ZQ0vXL+/DvxsS+6mNl18aZkxRtytM5/T8FX1mwBGwBVV1MVT8Mvb0c5AFmXIi2o8
RRH3ayyP0KV2vjk/SrR0ep845TX+nQ2JJc44LN8KJ6RHazTR3NNxFY93oXO6Zt12dURnG7ZOwPOY
pYxIwBkMUpwTxrSQAlyJvhU/ReyefPKBMMR2cfNq4Z5vls1UXhlv0+racXVxN5VEjZ6fodI0/FVd
f9kfZkU0e2vZyMVvKUITBy17d8huo0PBDUTwIFXViSdU3lwHeAdG8pNFrCMUHBAkv3nR9uQxrI8O
XI2UDNwHMt5GiA6Tqxw36XCXYYx/ZbH98n/785v/d8Bnm6mEojI1y2VDs2zZkZ8b2cHNJnPrJ1WC
lgzPzE1rux3uTc1p/d49PWPN4mnDutrg0wMXCBE/O98PHZKGO0kOkLxyFZK/cElmS/p3kGe7rplX
4dEYGGSDa4e3uIj9BGleSSA2sKwHyJX+uNZGb1pdk+zKl5cWYSvQ7zUdHdnvG36XVfJ00rkhm4aj
PWo2mOpd4RbwpsfaPn4LXXk9b0x7xDEY6hDOBW6svoflpkrcv2+LyuXd6d+RnNUI0njqYn0ZiRp0
62nfAn7DCVFvm3I9jfdZf2dke5qehKwH/S7zTtGmcGi6Ym/lsfYiyxlvFZWWq18tc+WciIuVNuNH
fYi+ZU79v7Nv/OeglMR/R3tWVlSSqmC5xitTg+NqSpePqLPB2oPSr2WODd37+/RcfVFnH3KZAiwY
JMEfhs/ZPxbuGNAPGfqb6U36xl1+shWQvIJG5ekT2+HU5ZCOZP9a+tal7hGf6r+/++xTTbo0FI4Z
vxuPW8mX3NgLj6tRof1Mk1sZaJQ4+FkM9nJPSb71lYTb9E1RP8X6FeXTmUbwzzdwdo632myV0siE
iLmHRzTGfHd9MBv3DVCYmGC18VNh8Y7oRdLq6OYzYOe0E5wpDmIThEXOcZULgFRoKj2lGPHJOyhZ
J8DxaaPwkwYcdIc3C17ACcaQ+Sy3o5PXLwNEaOXWiq+93otbACQMDSKUpZrq2RE3avOxLprl0keO
4XucblQOXG8sg1GAXriW3Ex+yPCEa4JZXqmx2yQvpf6Qx55sVw49S8X0ChgKUcnOehX6vFix/Du4
8zPRyMxUjHsGN3QBc9q4w+dw2nIfw64BnlvP/SFV3XJ05gfhh3noI49kXQuYyZ0OTdDQWbx2Lbwy
XdrZttW0GRZY2KAdxHuyxHibXuoJN/qaa4xuJzf9Xfat2F976plD7n8+uS/zcLZFRcYo9UXNUzt/
ckZpH1d3rb7FZUvFK1fAUsWa17Fsm68sx0TfStj0UaRcawFcgrAM6cswzvaeoh3UUSGtGXKE0Kzn
HdI2biJ++Ag+b7hZ5/8PMpUuXaO+PvNs+0HHSPzu8glIoB6p3522NTghpbNT/8idUj4cww1EsTwK
wP8yrwiO2evfd8BLwBE/W5fQeOkKztNndXOSZYIoZ1V0mMEwiaR9k9Yc6pA4VWe5pMfCqv48dt6c
rqoHWpO+8XhlAMvr/aOW+DKAs/rZOFlFW6GFZc9HLqq480p3tSB/VNhEjm525Ru/XGt9edzZlqBZ
x7GvxpavzT0Zqyh80sND2twZEGnN7MZo9/271q4HC0k90e7EoKuppzAeqnZnqvd5/2pIeNKuytqN
VkfFDWH3Sup9lK3DPsDsKqSQjV31ZipuBOUKFq5dgt4NSUalJ2poYNjUfi8sCHbP274B+Jf3Igk4
2R0e5ZhmIrrXMM/AUPC4L9bmRtynG67e2WHCIXGdfCaLx6WD1xYHavg9fEx+SpqtRQ5reo1YrL2T
sUnaLY3exenjJsYXNAbIdE9O/HRcl8lTxgkUuUj00vvhRb/rFVu7MRN73JdB6hh4oAyr7lAGsTO+
fnYfwO1EhqrUfvzdVYKupryott0q8c0SR3UCX0xhrSjrTt8IVSDitpnc5caCDI7cBMr4Ds0KqDk8
NLPEXcyrHZgjpY1vwA9puBuJ//XV9Uy/1m5wD4JvgFweS1wIpOS5WxhzVh01zePi5gt/dRXGN/xp
kJP15IbquVQB+pJtgolr7ZlQexV9k+RVMKkvlWg5afl+yl7zcjeGP+vetLX6hUYgkphmSxl+qhpb
OX124TYd1oIapKYHO6YV7J4/Hr4QanMXIWmjrKo6OBm2joqicUYBPbQjVUGUpw6jnegoezFSzJ2c
eFblmW6xVW9FKsHTJk0wBg6q0MHD1MTsb1WEW/1uCF3zrdgahgMrTf2uHG3NfBTjux7EYnod6kB4
178zgOM6qR3cktEgQiHz20/BcnAwpqOQUWTeqGiCZp636/gZg5smXhvf8TLKhDknFsKOEYFWeyWb
cFvFS1M1XTH8bIdDlGE5fDTtWQyMuHP7z6T6zFTSYVpOpypfK/tm3pvm7VB91gR41dLz+DrA6MD4
U31oGr+jo24kYzCQzXqs94r2msM3PGFK2p7AC5oHTX+bzB+sMo2JMhxIKWbhV1gC609JdNsiOuqU
22b+KPq7Nvq+FEfiXNlaj44U6Cmp3Oz0HCaLf98jc2NIRHMqzsk8+sfTfdvfhsPeit6ihaHNNzNb
PRfuhK4NhOBnLOf5KOnV2nWQtU6vOwTBDA4eLuFPIFl6kLEH1SXfTD/aJ9NtvCp24kdsZatVUweT
sNIG3/Don7vVCa9iX682CZIyrPgE+jkistMZJcNxBfkPI3q7GPeIKlJXXGnx95PJ1QRnxfLBqJ/a
me1jhvChvssfhryd05sl/bQmtrY9oAxLb5XoIG/laZekN6kRu0fz/qi8l0mEse5BUV8wW84lr+39
gZk+wZfJnSnfLkq+000xVvZR3cfTg9BmrvUo4rcsjLxNbzKcuvGH1pPLCe7kmzIYCK0HGysEQi9O
QVuVDno9kMzCQUCJ0vYzO1IgEQJ7AsWIi23XRm5d0fW0FLteQegQbyidkkD5bpVcf/Ktbh2dPvfw
U8alVZLpsOvrMnN1eV1ZP5KwdNUH/aZKtrgUa048sQ+1FW0bd4RumQzrcojtlKoo7rjHMCAw5GJX
pvdVAjXcaUM0DHhfp0Fm/VD1ZNezyuThe9Rir0cT7EjZ2X5E9/O0OfJvop3B5DhtrPBHm9738lOv
mz4hM6wsvn+q7VrbN+U7Ab/o+e6SmN0MIl7thQ+nxJ1DEg4BDYlElt4lM/KLYU8WBvCS8DCoLxrO
aRQO2rd+eKbXn1h07DZlc+igkarAPnb5YYw4nC3opxLfNPFzFP7QURjk783o4EfhddfSZH9VuX+c
sGRsmrJiaNofsRqTaDbilJwW8IWobeyerZVkY9ANzS/hwJpvI1wMTGhIbqpjGmZ3MeEpmIyeeKez
Jyk7mO4oz5Tcr4iXfa8N3Pc8WFpZHRinh6z3Tw5kP9xdSjdW7nLFK+tbYYqdqvUVoDjp53EM4mzH
Zg0Ly72WCXcmzPlP/YiYXiI3xFIoYn4/E4tsGMZBnSOChZ0qY3f1aV+E7+1PdhpsmVvbhLYhOanm
yBAnoOTw8Umb4gTnZo5WlqtcA7su3v6/DOisqkMEmFpKKUWA44NLmM1c7YceIrMTv4vQm9TTGvto
hDq1B2aSQxT5KZSBzF7y439pEPefuSEPCXWSAaf8VzX0BVkSjkNcD5W2XIAkvxx25VJehmSuVW5T
b47eQGdauIehoD2a/SGnC30FZbz8dpYKEwUtaMgvPeaXEZAOmaqzaS2TMRLmGFLiN5hGQx10NdM2
05vcsfCekX4I+ptqm3aywm2qpH1KU5xgx6Ovff97wXkRvFLQ+4oWQcI6Mpnfv5dcnYmaPQnLnFTr
iWFQ7dCkxc1/8mcss/3ZH0BlMoy816ABZorU0S3oTkoOh7Uir3QbubynQ5GnCS+vc+khZZOjb3bt
+rqUvucL98tIz5vcY99qdaaHbPnattddxDWjsXQD+8w1dRIYoRvodHme2d7yhiAnv0hv+bBKALiW
7JiNpUNJoC783vELd235iifUlXr64rVJWVq+qKhlzCbO7g9pZZzkSMvjA+57G+zqg3lFRfgtXyer
zIMcdwUi+uVf/cecfHne2XWBcFFt7IhCOCwUb/ytyf9kCnKPxT9a2061MQcdetvMA+FTwqHI6QQ3
cSvxw+zclmIS05Z2o8L3cE4c75U7Kq6QvbA3BREA07UFqFx8hfpCtzcgtYnnSGBPSz5XIj7/wS+L
IBzd44oUCr9/C9+wA6JXBy4pLqSW8Sl0OXpK4Uhq7hsupsdxH9UB9JbquMd8pvNaxc19hZ8tvAqD
UyurIfpejSvRygErsqdrqPSZXfI/e4fyZehn93JNzIp+rI7x4XmP1VNGWQ7HaOK20Lvxt66/UcpN
LB+GeS9ycqZPRnnDAnHhcq7yeD1b+yzlXDgFwt3/eWRnO36sy5FZhkwqJ+a6mX2j9dp2p588YqRD
wxU63Cu2Quq0BNJudSghz/nakPaaspEwnjJd7eiAZhaeuT261zrBlxhtiH5kXYQHY0CJOFsQUTYc
Twi/l/us4jcH9SnG2xdSZzDS+qZ6iddMjeGWkSc5BW3PYFJWOeyyxJnhEYM3kr/ROlPvX9n2LoE7
X8d1tnBCPS7lueQoMGTHzH6UlgtgFxAO8RS5YewWlmtN+7h46jsIGC/HwY1Ttx69ltA7GEYu9KTq
TgwJcVjaIVgi0L3Cz020SyTq9Tbq0UCu6shH0P/3gcuXltDXgZ/t12Jv9bpg/TrD8HyDNUUhgh4p
VO4JjCvJqTz6kraKFKZt4d/kXuTrLrkJr/VbkW8kTEmGbCNIexmSVRdc5yJdxEy/DNA8a25lJWJG
OeWNE5fwTF5MY+2VZl2ZT0PnSolnYHHQbsLQ65+XjDivv9ejV5ztDCpKEF4It7pbCr6SrErc1TJS
Ke3heUCJEnkZiHTkLbrpmf+5tu6nXS7ZkXd1m1pKkvNd9etPOEf+NK0oOo05PmEGtG3FbxOM9eJQ
EXK3kDBzQpsIc0l9wurcJmCJbRei2q0MBhB/F0oL0SV0OF8tHsIdRvgsLx0Jlb633jpjN12jm/0q
6f4crqUa2E9jLnLeMFMTC4bHREU7w82sbibPVO8paYmfMDkBRu5LVgbXX70tkyXPfqrX8I7qlEK1
XScbkTpVXetsHdgJWvcp1C26rBYc28ruBYdEGkOonbn9JsRXAJyL/QaVHL3/DvysNAxLcIauYeDN
5yITiQiddltEdnzOZdAGgrco0UrNgzWYFV46OGoKDAYlolHdvy+ri1AS6j8DI0AVDuc58DdYUn0S
NICw1iNeyJFWiw7ilzZL3SIGm69dQy6yIL4+8GwDao6ZiXdbHx0U7BYaeCOeFnkn+s6C17q15uXd
Zoztfr1IZaQrNflFfsLyM1G/6fjG/HoxX8pQQ+uKoiHy+FDWn2YgwNEshpvInUb7s1W9fLAxraPZ
UbiNM63Gq4fCciL98cF+efzZWUrMSVRX1fJ46KuQglzJx1JRodFAgTv7FdxyxC4mr1/O8FdyZvZc
0S+mpxhAwC59LuDytRPhYmn+dU7OjlHOdgTrMS+EIyd+j0I7BpsYiEW2rcTvDlZLD8ABxSMvxk9W
qh7Er6AXdbeXt+Pq6hRd3OYNTArhycmKeg5tTjRSq0keAWbBvGe+xr3kj9LK4KaSVHYW+5oBgcsq
CKJAREO5+0sHx6jE4lZdn5y0Xcu3ZJ/b3Z5LPrXg39fL5dmCYolPEGy+P8SThV6L0XzkFcag1Lfq
xsxWxyzIcD55Oco+YOBorCeMM28M3QYoXxCJMVmFP1AQsqeP9t+Ho1yCzdUvw1mO+y8f9Cz1x1jU
h4VwyWEoe7GH42blHdPnGMyy0G71+RWKYdPhzgrghivQgsnyd/5L/0PwCtyyZg8U0y1kSBdHlYu+
Bh70mDjK49/HekldZHwd61lJhPWSKByr5dW66Y35YwmY7uzWRSvxvQsKJ3OuNuAvnmdfZudsr8nC
QY6JAogO2RrYTb/RlUdAwv5beFxPaYoQI9Aqb5gg6e5UtB6LGacNoq/0t134bGBpGhsbA01HenPt
QrxUK2c7AfJ/DZ2RLum6dn777NrTHFdTsQgeGkIDhlXvC8FSNP99zvULM/D1Oed3RzDDmJDffCFc
ci4vnTSiS+Un6WMqneElfsoBIOinvQik7z3Ns1uRd35jwYuYicRsDS99isAbf4QVWdVcOeyGC8wU
yG8g83igFFoQunxPxDDpUHQ2zWFRhrZuP9jRCoo8jL5VsUn9yOtnN1NvlphlEFsTEBe0FAe9PHsd
gEYG49dnd3UzWb6ov8zyLwzgy+qQMCBpxJhZ/u+vP72Adh6P67m/q/MPTbTj0omaIH5SFbt7aWDc
6C4iBoobXHDFWCMm6wfWf6dki7jw76/m0sn726s5OwyiusgxWmFwC8uBnDJufsz3bnYW8hWt8L8/
7tLGZao6Mn/4+Zr4h/fiFHVCZ46a8KCoD1IfiKjrg5SMJjdXP+GhIYRoMCvESLyBiisalPee2PiY
JHaaG1+9H0mXjmKT3UDWTViJi7vb7ztXPZMPog3Zkdvb6EmuxFdhD1ogsKVDcnjCXYA4p6VF9Gik
Nlta3t1qS3qAHWYfx6fkI8e4qrFbEHedveMFiWWN/dpNPHh19ybhOw36pyx1tcZnpvItbsfeU6qg
EoNiSyeklfxjsOCAnoimLCc4Tzg99GQ2WQ96/zgSLAX1bOFnYnIaQvrYaYHilH62FyPfesvu48ZD
gNLtxZe6s/k6CihPzVY6nD5nyUZaIUBeVx9qJKyfVP+i5Q4KolIjxQXMDdHBnsgWKhwBPWnu6XuY
kB2KQTgmu/nWkOzwqfPzF/O+pwL1243lRl55QJhZTUFX+qdJ8Gbr59+/kEsYzm9v5LwQmFuxFEPe
SPxMeDWE8DSYHxbRl+onm3F1NWv5wtn12/OWvevL6qS72YlKwt4EoYgqGFifwytcUfB4uFpeObgv
L7cv39sZuUYaE5OYOH4dMe6B7kDAbZ2FByt5UB1Z91fuq78c5M73Hk0UTVMFX8T78Oxk7iajn4cw
FB5iAXs80R6MoK8+Sz5LeVOSfpgHZn5nFVz43CRz4hFZMr4ydqHSMHb1woUOUgpeqTzGM24ZuH0G
VntrfsN9WHuVvaXlenzq9HudxuVSr2f18zytSjMwyBZKVzTQdCGAVombRkrpNroR7p9o39tdLFBD
3dTG4ArxyqzXlfHWqEFr2dw78d0TT/5R2sElhJ1Ni6u76WwVypWdtXZDGt8hLezeWG78NFC072Fq
h/eWX6UO0YZxMFUe3LCiWUVJQK+DHsdVpPHSifZ1Xs+qCEx+Qk2OmdcIqSA6Cg9jD5pygeF0HmSB
z/xwjWF/ySgF48rFLgX5BiXfGfTQdoo4cKsUHkr8BFx8ntTYOe2ErR7I2O7r9vh83KbErUx38nzH
K0gJynyNfjYSyL7ITI1u/bjQNgQ/vhkGz/yw3uqVuIlXdF+Gw6LTB1FDZ4q9vbouaFZdOWq0C/eO
rz9AP4MmCkVEJaCZ7P2H7FHaSQf8XVxjlbC5kRbwQ7/nRM4/ekcNSKSFrUxT2MXiVHLiQD7ogp+Y
h3It7QfTa++sffICgH+r++zT5lvj8YNsFGl78QPsaAcWN9gxTGWjcwCzRgxXrhW9lyDJ337OGUxh
ZJpgaieLT6C0JydTdhMefTYc/hpY8t54tbaJH7lG6HCNjnd40KOl6e4HhD5Lw1ZxuiA62aLkXdW3
XJKPmpqKPRyAn6VCz/h9S5uFprT6RBYeWBcdTKETLdGV5Fo0CUqHLip59txMInQ/kQ95wk7fiS8M
KcBCO32QvXmVs5TTY5Dmvk6+Hn0yA9lrfvwISXFdpJz4UV4/iy+VSV9HfbZVqa06SadQFB7EeB1h
Cq/iy7OdvNzDhcFJNIzL9pOFaQGhPVApwH3+fvBcgPYMacHFufVhx2laZ2W60B+nUtSOOWdn/FxE
3nzaWrb6jv+xaVeWj4WXqto00Ay7LqgupwZHIt8oMBp089ujT0oCly3j5Iyr7bGz/z64C3XKEpqG
qSYbABjTOWTQiZ3WZNaYHWJtW4R7UqRlT0ayfdwRCXv0yvwWva3yOJID3O0TLwta7Qob88Ly/X0I
Z6XSXFvK8agO2UEmGDvcKLVLNoOZbwszMDNPxudEhKKHJ1L5hGmCyl2udiUuv3vcri1c4QlhHh1k
qGoNpruolsNDpC+LAVX5CaUZkrNA34X+YmlfOQPKoeGfCDMv2QgD3kp2n9yq7TZNHTi/LyPtiivV
6S8Jyu+nJT/RWtTfumRYyvl96Ijunr/6DBjKXCh/8o+sWgms32GfxMGAirdDZZx8hifYwDtxfhpw
yawe0tNePd2X0ZEVBJxU7nI0u8o9BhxO7k9EKosYnOgRSMFIXuXUvRT6QdMQHiUD2rpyxQ2lyLax
qwM5idOV7/pCQfXbj/rj8jUMJ7WWeG9wgXpqnAj3kQ1bwboDPxVlkgedaxc+XCjZYn6fSY0tiEXE
eaXIunFWxVXHKhSauREe6hzyVllhbNK5Gf7fprSsJsuZhJpD61XCVnMc3jvlh/Kp9Y4i3klqZGsE
ySuqo0J1Rtx+3Kfi6qTs0oLkZ9xkHP2JpAVdXW7J3zO8643qPonfY2n/S2KaImVEPShtrMg5ys/t
7J8sb+lbgWJjRAPl5jPSWC1kbjblz7Z+LAmkdvFB7lq2S+ney+t70VgnLb4Kv/wyGjngzzmG+yxe
Z5OHV5ldDQlyam7rprlvEuqMlRmujvKO9CioXXYVbsXoc9TuBDgmqrDqCK6rD3oSDPpmjiM3N3f6
wiOpnA41WhIcK9+AWxKTpJrpuZ1x6zttzOIh0/eZ8i4Y92X9zahfhOlDgOVnRgbFzcsgfkjqWpS2
cvRdOH0q0y49/izGH1VIKPNi8tduIxaJQOrwIEKWS+3ehDmE+dH4jJG0rViP4xRUdB1TzIFiftDg
N9abNtxFJz9evhDS0W/rzpXz91i70/PClVLLrpLHTNvXAHMTspioxRPmeUy2qYbUSfn2Ty0rrnqj
R+N7l+rfTPS/UvjQSFs1fDOtN9N8q+SDOH+kND4LLj0SCAckQrOTbb2/A/XM/bxydfN+UA5pfi+U
72V7OAGlK6oEuQ51XLEa0qAyd8rxR4LqT3hIxFczFIgtJ6x5U0NDQtrRHpJqJ7WQmRwh2fbjdyv8
bsqx03c/T/GnnjyW8A/H+Paof2tGXt+jIL6iMjDUm6P0YVqPqnrbYXKRf8zZRyb7GbyN9EbP9gXi
QYJGPxd7tNlC/383EukYIoWXnpLwCnJiLEf1+TpiLzLY+xVRFM/5JJNqJYMxlsLDuJl9NNQr1fpZ
mb4c3xjapk7csvSxu5bfBorhbsFN2tE5KgexcKz+WZHeT+QAZ/oGOtLCZOTsGt9qhY2UnCbMf5S9
UGwETCP6tdYi+p/cHHMdK/0YlRU+/biOlCikFBrBUBA3LZqQ9lbAlClZMMSJL7qJHIPb4mPWP8ri
U6Hc6PmaTyVx6NVo8Q0XUqtf0XPCTSQJqsFDCGQVT5K+0x6NK5nW6gWmi6lT9IgymC1H+Fk91syV
Fqb9giAba9E50VxJc3sJ63ZET1sZlOjHFzoclbHRYHhpDn63k/I9jTw5erKkR4wVVEKcHdkuno79
nYRl+Qi0Gm571KF1gPqEnEtWq4tnePpcw4ouoO5clV9c6spApoUdBcvJMunZ/l686VGp9VqVL62Q
lPvRVqKNTUcAUghmWPod9/3pZabJxFA5Nmq7esi4Fl+jNlw4NRZO77/DOKuGpJAkuSRBSXh8b8gz
0N90bYdpxX7BB421YqftlXbUJVH8b088u98Y+qmcTYEfPkZOIbtC74iG294oKws8amF9WzeSR5SY
e43acknx8vXJv0QBXyCAyWynkVDXBb5efPpC7eYE98e4xUYsgAjMMdlF6zGEEm8jCxwwhbrecVgu
P38s9H/n+7zAG8nQwNSX+RY3KTgnVzEYIYYb6+ClFdYuCDBiOD5cgeslpoUOMgH2b7z/8P1Kqbm8
2b+N5KzO67rQOk4ts6Hft++UB0/GS/imfxf29DqGzT/elOgOaXGTsHtlEV/7CH4pJb+8ivgkm6N0
+vUq4pU277q7hYLfu91zdRNuMyxu9Pj/SzBsggAC/ZNObIm/aBRfnpo1opbC44gOvWZjbEiTOfLb
1LUeLG/yVR8ibc0/aC9fNR67xIf87dFnt566SKxBD2O6x/TapEDKkNyQsrDXyjdVfw2zwxA/CCZI
7FaLbqJxOyyy3K2UfJPaFdy5I0sfd5Mq355OrQeInqm+rD6Y8vOp+JHBKkqbFf8pOX2rm7Wh+jPk
2n3a7iX4w+pOjt32NsYQRbHDPcWZdgA8/PvnpF2qBL/O7dl+pgiZPFgmczt8aqcXcV4Vj92hfpot
v7klRym/T2DewQ6vbOUmf+XQhVV2kA9NhXmpOxlP9dErMGS7NZ6qxu5fKTNyBFG1k+ON+q7Q+I9g
fdgwf7nhc1SZtR+/FK/gUbP0XL0WCw6qQFb6sIqd+PD33/ZrY/hjqbBL6+DHokYf/fe92upPpRwq
1vGQtzsFD1pBcEfQoHhCq2O6UbuLhve+shuI8gMuZjBO/7k7G61p/30oyvKd/DGU5crCGYjrzfnV
pbNOYSwtDe2FXNkPBJrfi+lmqNcTJb/iSqucbcvcQUWnZnETaS+lXBXXo4xb+yrFi3SKP9v6ib4J
rvmB4mWWh8m5Jm4j9QWLz8jcJcMqla9sNvIlHA2Xlv8O+/xysiSDhCZu1oeysSfTCQsvG5zq+wBl
W7cbwVUGjIR+4KgrKizFdAh6pbEjg4p2rfvHxIexUBHvrsFsDv4+o5e3oi9DO3u5spaWrWowo50b
arZkrgcZVvJi0EDzt4fysxvX/5Mt4dfd6PxV/iJBiFjOkRx4Bt8QlH5StbKhuQsCfspUO26+IwzK
wxtF3tXiuhRXMFdBaa21+aLJ+xgLA5w+E69RvSYv7VhcmfK9lO5MaW9pnpQ7hf4zrn7m0hoDu3Lz
y03RQZmBaVhicqFaJZ2vzj5heXYOfmh+RP1uNohB8TNYzDlm/zZnTl9t68LTzIDD2WrXU71tp31H
Xy4gJtsotkL3oB33Fjqf6UVRHk2gI+EkO0nfYMZhSyW8dC+71r+SL333XyfrbP8MTzlpPhmKLbwe
4oJI+7J9r3EvKCzOTNqC4Fbw5KmOkapvkiMZqBuITBChEruT/QJxSrRRS+yQ3Si6Kqa/+A3RVyIT
Cr99cofONr9QnKZsyLnd0KcvOLFxzfIyt1uNnxPQILaOj7O34GvXOFSX+C3m1weflW9pLxQKWXLY
ojVraPzUUt5wm5/wypbXlhPVDohLh3oEtuZVo49LOO/XZ58Vcm0+1MKpRrarL3sP7GWYj7b8thDz
52/ZfeFcM+C62FX88sRzZPmoqWHEas0PUQR3xTNb6AWuBHPFzQqH7LWMM2L0StWtKC1VvyC2LPND
e7F1WNrqgnr9BVw69r4O6Wz3UKXMnKA04UrgH0k+4uZG8Pr96Db/WFVe6fNcXgb/fmhLfNXXLlZd
CuVYn5jzheavtv5JRvfhY/EGnz/C5tiRn2LPSpzP6OfJmcVVJHohLZVt+NpRM4CENM51SPWS4P/r
V6ifoUC1YIa9piElb70wCFW7LfC2GMnCq4H2y84P8cYFZxi9jAOH1Rrqu9jJo4cYl7LIK7xSW48L
rT2IWozLkDjpDoKWTIATj/DOj91rIPDFqwAKBSArcRGnnHtfx7Oi9YOO8bR09BrrKRbukJ4MAdid
dkvOcKxCn/SJzosHRxbc2lqrO6g/V5nll1gqQGf/jmM5N79UpEXSi3pJOBYzJzoE+mCZ7Ob/j7Tz
WnJby7LtFyEC3rwShp5pmFYviJQyBe89vr4H1BHVmVRese+9L1UnqnREEAT2XnutOcf8qMHcO5Zp
K4wmWcCulf7qd6X/50+92HlGqZD1SZmCs1Vth0WXkPMmVdJa1aGDxY8Rtlwi/UrxtJTIAFLoPwx2
ZLrkzDJLjlAe2bHqte1h4hl8kJt1vnSL14SQ9L5L+LLh+Ma2Vb2odYP2gQGVEt6M6k027K14qy1l
nB1VQLqHcldkd1V6vKbF+LPg/rW3YrPAoGNpFG0XT6RVzFEwye0fWEhjkootgm+sf/o5c45q2zrk
bHBtOa/KYUjk1ay6cWaj5R3L1YgUTXfDwfVdpbXJ07DCPaJN061fBv7Uj5azEmxOoJcdKN2u2yLc
Quz0Es2QCrBC7FT9ZzpBuV2iAu7m4jS6VXNHztZc0vZzu3o9KHjSgDMuiq1ra+T3W9Gnb37xREVp
kyiEhAFT2Gne8NGLCyVLcDsPr5WdvIjA+UQnOl89XH9X4Rno1CQFnYmiKRdbYDIUZE11JaIByWmd
8Fa2hZ+h19tU8T0xbg52kOv77vKX/v0z/8+HXmx/qVBWmVlUbH+wjBJPWuiDWb7jKPBsYm6nsrwl
F0+zETDHWOxuru6B3y7/n771xR6oGnmu6kLBOvILXr4DYgu6zB9VzXwUHCb9/y5Wvx1GfrrLf2Th
n9aL0spVY9S5y6A/42BNVFs2LGVrR/HPa8W8mKQIQBgw/Oz5ZDym4nZ0h/f5TbToD/Lelepegx35
cB1m8J1LhryQ//wYfxp3n66t7yp9HMMaAF62zrr7KHOGyZ2knZLxjmE2vOnzG32BkE6cSpwQe/iA
BKMad2Pygo7AVLENn1PlISHS1FrNjIp+COSBCmQiOiSuYjxduEhXbuiVH/DPgOPTRddTpYyCgi4K
HSLE/mQzviT+uWWE42Kfvm1YBgpP3hYHfzoLmUtZGea0BpP/zav7nY3DtGRxGQAiU8LL8XU3MIvc
7Mchxk8b76b4XPluQR4wnfljah0TkqCJkegdH+iq/pjBdM62gkZxOTIKGQ7YPLbSpgs+chLrfWp1
Cb/xXC+mdMr+8WGBSwfKPte2rNIzN19d1al0Ung7y2WKVyqONtL6Sysvy/Ee682G2L9VSr8UHo9x
U0V3RrtRNnjLAdflY7pqqhtF2urBqWY27vrZj7C+zdNtWJwNRt/41QKvxUhMwhWMYAzvXqqtrNzN
UGE2ThS5SN+11iMgdtZXuDyiAc0IY0IzXOl0uH34LiV400jl2DE+Gtk5SA/T7OUNz29LgvzPqt9p
0o0hH2NlrXNY0TxOOobmkb5LKkoors3kzYL5jybCx+1AcOCG6eL0PILRJ0/6fs7tcLBDfWPwSphw
8eKjRAE/G08xs+B/P2jfTHY1k6BjuNImCZD0fL/+tlqmErgxNxh2vWCjkZRnGxabu1esLVqPgLMs
dygdkf+Zg+DVgsf8bnn+9PHWhShDCKecWDA+fnEIhfCWApu22yjYkfQihpty8efs9XpmXnZueqc1
bsrXMHLS1+yeEel4aEQ3rncTqQpjHz614Y8GWymhO4qrURalBHY43XF+FnAU9R7SHI88k4Ql38z4
Nmm0S1CZDV5tnKIUYMRTK+5q7U6Y19a4Mea3LoodCcKKurOEk2xtl4Q5KOWFq3KYstbwxW5mwADp
bYmTmMyb8r4Fvqs5ZfEGeQxVdl96Oq4myxNAKWobhcPqVVz3t73yz/fwotaXxDwz5ga7u7aSd9ZL
2aEhs9hZ1ZdFChTf/b/gYT4/M39UX58WpyloMkHNma4umrUF0PaOpNZmXgnQ0u8XFP6V88XVr3hR
N9WtBDay4TFZNKz9bUwW4HoRfBFBTVATT+bVzuj/4SOh+CLC5924PDsP0RTJpjIsT2aIQckDIAdL
onOgXm3i/fXTytUPvCgaCICotLIZhfvltCJQ8UKw8yz8IAIZSS5LV3YdirlU1JeFiqX8z5e8ePsD
Y8RS5vMlCfnw/KfmTtnQ3z0xbKIH1z4yZgIMYl9Zcr6Ruixrzn8+9fK83FSNNKbsb9zaAAHDz1lA
F+qkv/qbtEN1Jf1iaZ0fYt0VH8kcmBuE0vh8b6khANCI5E53cMBH1PtnMC5q7+asTsYu7vbTvJvC
bWigd+VVbXMoHnpKmruPuvA1an63+YOsnyHAdPFHFZM6qbyUyx8eyeuCGR9tBP9uwv1Crpe+Zk2B
vVBXm4ztJpsgjx+EioCIX92RYTbLyfBYpOsi3YvzLk5v2KuMZ1jXAXq31pXc/K4FmIO4rH5MlJ99
O9q10JNg26yEMiVN+EHIaQsZnWeRgTviI6wT9sR2WyxbJ9kub3SYxcN4smaYEyuVTiN3iWqxGV6k
gTFoQA7ybdCsjXBXVLu8yVnuGCIznCkPwrANx6OQ7PNo186D07ClRcJDi/6hctt5bcw7LT2hbbz2
nn4nMLUWuSeqfvKbsHd93U6EvOssM2ImvjQClmmWXHpt7A3wi5R99RgkRInA4sn47zvztvgI7vjx
avivcrISIk/WbUwuLXrNwGIWMpKR45qKlxmeiZlbtlwRKoXoGrMnCDeWdNuNb7HMPqDf58IxK29L
c2N48z5FWbyR0ChlJyG1E2I9MlfBZaDfwXlQPJ28Hd7oBDfcG8HH6xKf4lYl7Kb5gDPpO+ie89kZ
oczQq3wXpXP4pKleptjqjbHOpr0hIhJvEI7Azml35rgvq5Pegq1+CnMdlMzBlO/rZMIdfBbqxwxf
fY5KOgfBM1SupjmVSlrpvRC99+Vbi2s5oZzEY9Ffhz9/055cvP2mAeUJ6Ntl5Zb2dVb1frg4LGgf
k24JViqg3t4AJt6Teize0HikDOOQ6V1T4ZjLonyxuHz58IsFLY3j0pzFaGkiLMHAW/NOP4qGjbA7
Qxoz3vS/0mhlDHtAK82uFlbWxpJt5v7GwT9OHB/ggrjhVtpqCv9XHT2WSPLijXQWTxFHR8+889fB
HtOY+iixAEAyMRfHRvIBDygmPOl3Xv9keqOctPsAgwMOrnE9gx9i3DTexNZJPbc7ID/jvXxTFrc9
zYHG7WCePrUnlZrLY5Lz3ubr4mE65K70+JiC7by2lX53cOIewTrlhYGP+Uf19mkrjQZfilsLFee4
FMXbZqnxx1Un78gbM98EydY1KGASXpHVFEBhoL9MPtK6ancM0srZ1my9ckv0b7xrLuq0ax2p7wgR
Xy7w4twuBUFWtyiD4C6sDGKgzZLEsm2soqVwK2ZlzQqeR34r9CvL8vDjisxG7iXfDgwXCBKxT6O9
tOWTLafdzg3lDYqrTnRmkCOP1+4mlLa/HjlmYRrxxKJG1COg46/Ljx9oiSwnfnL2K68h+ax4Kqtj
kGzzjlT7dS2dcgMry6tewT3h2K3a+gcCQd7N2MuOApMpsBzYdpyeAfyNucUFtTNYrHUXZM/0oDzR
cRP7Vc6dtqszmJjspjyqG38fzXtdPFWzZ5pbSbi1/GcBglIuvVrqS1I8DOJTkCI9119jnTaj8cTY
zklFzgBTb+s1mJn2JOdvIdwsS3pEdOP6FroWffDGjLC7fguvSxrea4FNubstENgYBxEqjy57ULnW
uXbkRXcYXK9G82EKl+xgjNamdjsJH1GHXGhYpRCeKj+klk3tECeJgvCvb85y8LtJfk0+ayjpre0+
Ao0W7gR1aw7bUrtJm7MILc1Kj6RwyMI2KB6V+C5RnhVtGYkhp8x/z1AuilX4W8l32bCyeofQyhCI
g7IS+c1h5gmbwnpiqGQbYEwF7UckvvRgniQtOJi1TiAztg+iKsbsRY/3YrAB7SurhIpsgFn572q0
1hfJ0N5StvxtJbIpuX/oxl2Tv/GdrLdEdUX+FOYke7yrzbN4tuKX4kUVPCa29eQwXF8URyiTUN00
w6p5HX4hh7aMBa1VgF+qcKRPt+XEXVtFsSvrG/1BO8q/pl9oRelPt8Ts6I/8MwIwerOrwHysxjPc
HGtGjrXTx2ffuiEiHaOyZtpkOSjknKDDZxwESq5YiaVimxaTYlcynHJwFHE9VS9B9tr1+1jbkfxL
O69YKQmbu7XL8/dhutWrrabth/hQGJsKqZR5jqJHrc+QWTHd7d8yeUGQOdZjL29Yxn5glRUMewqc
Vt4UEm2l/JSCHDP9X4HqhOMhe0mmUwWJPMZlYXcCQkgOB+3NUP2QQi/WjgIPj95vpHHYlPjAdJAR
PicsETlhUD4W0eSN4oxe0MAI8eELvzNUe2VHDtIIby41liQ7aUQ6ORYbX6JL3LR2F7+TXmXXLY46
TvN1cpNywIc1bVsZmrAUZ5MISlZmBzpb03te7aaJyDgj3ZQpMl7ChnPcriW//kx/hg5voaPQBB7n
TIBpS6qafa6vu4JDI9FMCe4tQka9iLc54EIdvcCGumuSG5l/E/DBY1ntIxKnNUeu151AJM0eBrpf
PyN34tW0VYyjTHzlfVvnjjr/Yq8mrzrr9nX+M9Sf2+QU5C9W6HOu2zfqAusPI1YVMHsvGZLwxn8g
JvWhLG3z59JkMPBBHKLZdMkGL43byfih+w9JchN5vfiiYRvOjjI2g6m/zcPfZj+vE+MIZFuaHsRq
x1WUaeE26UNVbEmnQOy4VWHCqk1GEXhSebLT+SXS1kC3ZPVYxA+DcVfBk5Y9C9KYH7p4C00MLd1t
P9z540GynhTjEHhD72H2H6rnyrizxP2IEqCNblWW5XxnBU9Z9zj2+6L5LRnjOiXcr/o51AbAROIA
u7cyeJMA1fVJbFf9o9WuffMcxj/qgJYN5OqJim+GUefIEQvF04x3bDaPmYJbTd0N2X6ybifrWcz3
Iu1PZZf7P+NwPQR3dbNtEdpOiJv9N6W6s6w3k4Z41D8K1XYO3AkCZZDf1sTt5tOtqu6L4VBmRL//
ipRtOawq85REW11/9SnilfwRP5HUHet+U7L4lLu5YyYd33Qc9cOZOfJ+JjJIIxRpkyenMtxFkD+0
dWT8UCcs9/0pozegMLTLNvyqRNeOnbrKf9D+UOqTXwE9ZNU6R+OTQvJo4Uk+nDfOBvCa5JK4vntR
OVomVJNtY56K5CzGOwOYQXoftKc8YIHWsDEldxbbxEYQNjEP/EBfoF1JsofMOFwY7+34mnQEonvz
uEkVNH+0LQKHFcH22/1M9SqQ4XughdQiYgZMK+wLpKAzHnGSJelKYZAnFpipOQAdyL2xDiGHl83/
KNQfkvwstK9QI1Y1O/ocOzIUdTYgFL6gJwX4ri452nn/MEPvKBLJaSipcowiuPTslhHuoP0IaM8M
iw/fxDuMI5FqPz7NvYgalXx149AI+4zaW+NXWzF7ZleDyCeB2EanWz6DemvGX51x5xOBa3SrqmBs
g09brp6Nfot5KpT2tfA+mR4iL4TOROQIWxSemfEqtg0yaar16FYeGMydU76lFa0N5TaGFG2eTb59
d5dqthX+MIq7mrQqZTEUyuK1Q+zfJ+el0lBJrkYoKTNa+FppNLJK06kP07N07piR4ekFecpS5AAN
eDNmO2a0zVJ0rR77Zo7y9XMv6jG5U1sRXWR6Vo8ym6ybvqOcHVfYMUnzYn/hfEMb8eqh/ZtZ6tfP
vaisZjHEFaZGfO56ci2ERqcGGxd8l7XwQq1K/QdfMX1VREdHXZ/dIvnOz77hVkdtb26VdfAqpKsY
k0p/kEHdgx2yPnQQOoz0WEh3V+/T3w30r9d7IcwIyac22+X3wYTUucGmvKGjwisx0aViNoZC/Fon
9e+z1tdPvOiSi/E0yJYWcLidUD//Of6iALYkRA+8X9I6wE8oYvPHAvdwpaPy9+D060dfnLTUWY/S
XOHLyrqjomSCoWVoW99054jm9hpDIzYFsrgQuyNVe4lTSKfX8Wd/93K/XsXF2T9QDD1JRa6ipSLD
wU34MdsQ5z00X4MnNpt4IsdDnA7XTprfjM35ZAACJjW/hePj4vsrnTiEvh6nZ8bBJxJ5Hxo33xJs
vkkeiTk3XX+7hM5Volfd/i8GTH/Chb4edL9+/MUXb9OBvOgySRnWmHfRM/XJLriP30uWAt2t5Vsg
iKukQL4lnmvpOSop5v1F3k7FxZZS33bdr0BWXJVTyVi/atpTRF+iwV4S4jZF+BX7O5C1JGBt1Hnj
a54SDk5LjMsAK7Wn1pvoWkPHLfxzKewmhuaFf/KTGfapwfTiUbROU2/Yee0EtEAgHZNGo9iK/ORr
cCCDI7YcMThi7mrH89Tem1B7B/l1GmmRd/fKfDLXYYdvBJvDqeXQWR8bVEPx4JhBy3ah7HxjL1en
Vj1oSyumuQt13U6mx6b6aMo9PFYbIdj0FBtMXNlJer++lzsqeuwuqfrRle8to/2EjN8faokqKvRt
ST5oA9T9td7cx8bPOj6I5lmZbhV9I0rFSo6etf4c5acitFaWdqjCmwEqLspH6tvF0TxIew72pbav
sAkY7NgUlWzpNAXt+hnOFGln0UeFzpAuXbYS1uNO3rZEmp/bffqze53vwGDLTnEgc3fiUaYr6Yk3
87yVzw2NOQ4AH7XvlJv8KeYUS5thFf/kWFD/DH8Ov7DXtL+7yWuZMQpeYpA5bStqv5LlpxhJgzkx
YtSw2fvPPldkTavsvXoNgYt3K6oDfjsAHAkcyNpTzbWV7ERzawBU/L2sHdbocBqt8aYWN2r82Exs
5bVd+Y8pMu1uhzenuB3XKgU8KLV0MxyICI19egfprhc3/eyONJFfpUcTz+o+eTUEl2HaOLsdR5a3
EPLwEyRQop+SyOktAj/RJ1m2iKYJNU+DleLQhUCbNwJVq7+y+LfV31Z5y/xWDtb8mRBys77q32RC
fGXiBNbk5CbhOm89LXPM+VRE91FykPBTZXb/RjBsfUqLvVXcGpSWSAP9elMW+yCPSTre9NKdqLoo
xWj82eCDiUF+jMyfdbHPw2NjPYoVUzpcRsRSxFvOtBjMCmGnGxsconKERnPf4+6j4JV5RFbUy/Gz
/AqZD5bC7Xhf/8b7N2dOjeNYLFY0ZFHDJe9iuxzvh2aTp7tpPIci4K+eY+y74J9a4azUT/gFy2Tr
E4LQbksiTJqt1HjoKLTGozFYd1iZakdSdnPuInOa0x3qoWDJUAjpa40rmZ7ygzqfNcjTppPItw21
SmD8FkhIUgh39q2NQl86ZmmoxKeMkWNXZsCCD7q/rvkzjDY1MLKyD73tmmjgj0b36zJGmxB3t65Y
NE/IGP1a0lhj0Glh1WZn3ERy5oguA7daI63b1iLP7O/6fJfPm05zi34tIhTXPYh3NyAl7Sa0o9Gh
HURCnzLYcuilqZ3VGMuuuyX+3ma/XuWy8X/qmM1SIUqdiNiumUhOWyleotGRWjMRx/5e23PmljrS
CtpMenbUsN87VzbbaxdwUfkpRVZPQ9xn526y54nM8woqASWsR894IYJPwAwl0+GEiTOXjv+VylNe
foZ//UwXFeAwNZU4FF3GZkfeXL01w22D15wQqZel0sCcI9ZOq3m+selNNAElA2/Ogrua89/zv+/F
1Wu5qAojsVL1aeSRUejcxhtMuZ2bsufpMBNshXx5kmHhJGMacXgDJweLsmDs2ffA5thXB0t/y26w
UEMmUAEgG3BRL36ZOKvKXA7z7Cxs8oPwK+KV20h7EobexRsZHta0Lby5Wlm32c9/34dvNCZfP/ni
NylITo/CJuOT98ETMcTmMRQ83Bza6PUv0VtwH76322Df4ughEHCb0qyjBZ56dJTk8SSeS4Ol4RBs
SQ4+yRvS0+OTfg8R49+X+c3h4etlXvxc8xSpfatxgxaVfv8+fRCrYlvH/M0ip2Zx1UPbvKb8Agr2
zQP7+We5KMWLpARRmBTZuUWCJD6F1lG1Oif474C4lLJIPoB/qYP1TGOhNLeDuKaQENXOLcgKGNQX
6h9BPEC1NadtyJmyaLwIpmLvv1nhvTgwX1uaEiq6tlsTjKjk+4yOMsBMqOqUQ9qDQl+nSUNi0zNe
3Soj0EPtlmbAJp3EtTiiK4h+zdit5o0QPGoiJjc2XmnX5ScS0LHYh8xO8E4gSyzAP1UN7LXJS63N
UwX5nRm44UksdvON3953yVkBHNcxZug0gl+xrRbYVnUrX/nteZxED18DQPSsD5j+PeDiR1HULNZ+
HAcq45ne3LSaZGvFTcFmWC50eGbr5nYkJIGjXoGFJlNhIL4Pwq04oQxEz5q/L2EXkqNykb3y25Cg
PAg3/NarTEnc0YD8ncKtnX/IhLcH3X3c7ZTkEEf3PrdL7t/68E0uTiHFjqF81NmPuGzsiLTvKHxA
k6EBDyV5r1w3djE+tP0pCohQYFKSdeuiV3EjM4ts5ZUITIq0P32BxGOcmCEVRcUBu6jve4hvA8K2
ylvDei6KlRnQBrW79wZnernJIB75T0J/BEQ/IPsUHaaTkRc+GgeFtETG4eJbRYroQtzfB+JNLN5m
0lr0XR0UgLCNTE+n/2kMx3y0zXyTwGssho+GrEWUSqXbRQCEKaV1u5Ndq0UwkD6Z1p0V/g57RyFZ
qyYAyVw3KVCX5JApS5lTIKiS13G6a8XtbOxDDvTd/Tz/YCBkzJt6dOrfkXiazI01b8YJcSlfmqW2
PAT6fUAlbNcwEKRug9A7470PRkemZlGeNPGY8VhmOpwn+VUfgMWCZw1c39zGRbQqurVp4OpeV4cZ
HSjdx7XsH1swqAOlc9O+BPF9D0KDukJaF+oHRWmYr2egvkxWJ/mc0JQSASoznRYEXohkaT19BM1L
QjAddZJGHzxYw45Q5J3BkcJsnGysPEGnDVgSz6BA3LTolbpK5hS1O0UiTy6PCHZwad8KzJNfheFJ
H45ictunDyBu801kj+TDBKSF3Q/WTrKKVZa8C/quhYErnS1ehElFN4Mwl1DH6qhCFndjbRVX+1ja
lMykxXZdW+d4vhmU3xG4AyGm2X2Pa2xaJHZxAxRO0OjIOgEupnBBM7T/TVsh5C+zmQdA8SMmUsPU
DyvYVkNHMc/YQfzyKLXUa+QkBcfMPxrgcLO1mt+08sPSbPfzB9Fcv2apPXJxnWzPBDTrOBMGL7PS
1QivaJp026z5C6efvA4QMqnbCM4Fkf1IV22ELw7abTpLyVou3VjyrqzXf5+ov67XFy0FIUAnV+Nz
Z71mZTCfci9AaMNRMTr0LkqmjcG433D//al/NFeXBQZGRFMiQeBPWtjXCquHzyVFYQSJpHoZWAKb
dNXRj9UikxJWcarivZu3zMyl4RyQK9AKnhxTFr6wloaNq7IgEnENrmQ+shOKv1UguAfonbty76PG
clC+clAlUyVwpLvphX9SrZ3wqBS3HQmKfMFkFTLK2VHHF6vxtzqc4/iZY9Pyy5QG5MJV+hs7EmLH
zC6f5nX+k8Sf3XgSdsOBYDO6lqkXP82GHdXbWkdWCvlprH5GCo7qyslDbxKYKDngnS2SxlxhvUBW
hW7TyJvAl69Vi99ufoouM9pVgGVqFz+hKcyWlbVsfiNP+bLtauwlxCLNYFMI4iGfHdLN6IoqAcAM
oDh+rdSfS+7gv3/UbwbNPEqfruOiRVIacdFIUpXRgXC0bo2DKyld+scdooQNYS/kwBQEgavMTcJd
X4Kv3uDoz2dbB0sZwL2Zpv2A62ARAWJJzjf/vr5vdIhfr++ihzK0tSVkKfepcTGsjDTrBp4QO2Bm
xmyR8RlFtb6yH2kcFugR62v3Z6kN/37o//M76RdCxK5h95N0Pj/v7A659jATeSbTmmTKidrUMYVV
X9t40jj/aIR0Et0AAyhDrqTZBDaQaf/vG/KN6PbLDbk8jQlW1M2GXGd/LDVxb0+tF4RbOSTCvpcA
63ktk6SJ9GCXlkDuluY+TveCAQTKZphY1s5IiDLzK3byqw/T8rD862ZdnMGKqKo6qeJhGjn+lIwW
wgMuGiI0GO6Gv5ocB+hzna9VSjrhdnbVEnhiamvZARQD1A2snkzB7dq6R0qs1W7Yb/8/b97ya386
JE7a3CAlw3+mPyI+4VZgMnJa4eZGWTY6pzXZ8hwpAzFlDzh7ViLbV7mKV+kPi1wUO/o9k1FTXFnO
vz1go/Qg/0DGVgnh5+tVKcVk5LLAKQHEgM62TauIRlFxoyBpTB2kbqoKDYWHrYjXKCfK8jymmAcd
MsgkEFT0kFwp/MgKB8F1kG95dZfD979v3Te9VJ67Txd5cZShK9Xp2FSW42WycBdH6UTttWS1ks60
pEdA2oNlIzHsASLqdAPBlq4G6uzaC/DdOffzhVwcVtI50WJVCTMMnRTZ1YltGJbG0WgACLmV5BHD
yMSXrtVCBFsz+oPMVi+pOsn/fWf/6y25OMAMohIiWUy4EgyL2xI8QskuSAgcOrMQYTZkpexV/jMs
NIurDYdvbN5fP/5iC5kHPctwWGTkZtD91OTF4A0WLGGwoL8X2AxtRitMy7NXcVP9VApOcj6hP/9+
Lr496n/mk11chSXMmS+LAk3uAJd5obOyMGaFViAepRVtOpT9PSpZ8KBbH18asNBfU7uHlGMY7tUz
5fJhFwvQZ1KWctGqktoi7ou5XUhZEe7eqEXTR4i9hAOsEn6kEFPbbO/T0zX6D6VGzeVWjugx9lhe
GegyjflKjbHINGNXnw6BUzpl+SB3mDJJnRiYOG5q65Cv0/LHv2/jNypfQ5YgZ4sqKVTqX3ND+vR6
lId0KxfBe0R/HtJRN6wZH+OCMTfiRlKukU2WN/byZn3+yIs3OvRl1OEJH7lI/NlWJdQSJAM0nFpQ
Z+xEaCJBeGUZ+eOr+teHXry9MCUGvTP5UEYytYf3mZBpeJ7hiSpl1UyvWX0a0ieUDZp0P2ZHHQUS
QdnGkyU+ShXxw6+jmzbvefkbCH0C364aQPGmL6r8OMiPqvomlIdedBfbuG0ND9eErN9YEfmZ6CJh
ktMkRrwXlz/JU6T585ye518Ewr8zzZT2mW12W8uHW+hPtIcRaN/Msivo61q7qbV1/zOpthntJbvV
ncbRFVtbUsgNBAolfnBXrNwi/ZFSTSf1VtvBQHIsTm+HCje2vNGTo96eNk13ig3Xz51E4ae68qN8
gzv4+q0uFjKzEFK1jUbmhEcFg+mvMH4sMFPmmOKw7q+mX3TFA3rVv4mhSqj4d9OWUzuh4O/ETO6u
qfr/mJj+ekY+3eSLJWWS8rmzxCk9x4xPOE2QdziiiDo00bGd92r7JIa1bckbSY6OkoBCauZkagbr
pnbbH9PeRMS2Srd6tJXMg4k2ZzwGPYxu46brdgx2JGkb5w7t+pyRmd3S3jIZBK0Hjh61F3f9tW1i
qXr++jqmTk4QaVp/Z8uVhjDMMjgxiA2oRh6GRQ2wHE1nt/9RV6trasdvbOdwWBcsIxoEQPzqxTMa
iemYpcszqlPLUGo5FocIzW3slD2ZytUbhtUcbdFLiB7CCWveYUoRJG/K7HolPzfXSvhvqsIv13Px
dGnVnJpZKi6vfEZvCvt7OEBBUEjsWEK615zE+oT0kS1DK559R9pOys2/l9dv2KNf78nFI1UJeppV
yvJIbaMNN6ECNtqvDXUza+EK6980HoCcEy2ziao9DSUOO7N2NHObJoSUOcy7MIJBeJwOzMNU4agY
A4NADqZoA41jfELJt6fDJ2ya+KEdOaZqV95Rc7lLl0+RTEKWZRFIgkf4YmuTk9bMLZNvoK5Ha43z
r2Z4iJTE0Z+6H82PsAXDZGt7xWERuaE0as2bEnBYfxZGT8lfOYE3cDQ6L8ecQwKQtirijXETnYBS
KJzeRFsLnbF6kFmGmD/SNkHFqnhSf7KiV6tw8ufmZehsxmGz4I46chvWLtv4nZ7Mm579sr8zGVPV
jh86gwl/pNvFs90Q8cN4VLlHd9142ugKj1nHiZEZ0Ur4bQWekDgolGRmcbsSHS5EAsJF/hfF63d1
gayw2WHrlwhzuThF6iqKD15O6oJ8v4TKSP2OpqVddyfBRuapaPSealSabq2d0vXVccjfFC2ePsWA
46RJ/Id58fRN4egHQiAvZYloU6s13EWPOVoKXqBY7OmLML0FYmLr3kjfVuAeXIXcf2Pe/3oVy3v6
6fCjGEbVj6GyvIcFxtHMY+Tvybz32k9tDbLSRYrl2+q1JKLv6lSCDSUQtipGb+ly/BJCWhLyVk3P
jIFqk374lu57rj1V865aloCBDl3gduhft2n/MxdRg6+JYV78s9eW4m+Xok+XclHy9J0vWY2oszRO
x8ZVarbTndwdGs70FsLucT1qux6osEkjPGXyu/AVr63P0rdv8qeLuFifKzRIllZyEaQKsQPxJGSb
QfEsY1es0/HgmzfFVoeIsvKRxEblxsi9f6+GV6/gYkXOe8NPdF9LzxD2UamFx0zd5TiURGW1sNE5
ueAf0DYtFsf1td39GysQj6GqLgxoXTe0S5bakJVhWiyqGP2IGH1LJ9rWXOH4B/J49ZD0bV1Nk20J
9kSPRx/n60NfVJKS53q23GzJUz+Gj3mzIOvoWzkYKoThuhLvu+3+8yde3Fypz5pEVP58IusnAYaP
wdpYgx2igHKtW+sam+7bte3TN7xYXAqjlPK8QuSUbsutsMKD9KES/LyVb4F8AxZ15if1Wc2YvWyQ
uf77SfqufQjz/X9u7+WaomlkjFlou6zWTrcFR4imOBQNHeniw7J1jqPyzhR+wZyVGen0rhBtKcIi
7CHySobxauz6cStSHbP2ZIOHueFKu+C7BqK8dFgthhSGaRkXt0c14kZOA5PzaQ3n6YAWmf3LX+dO
iyyb3PPGAZ4bmVsBnAgFwbkdNtd0aN+dkb9cw8VdSjJ5nozI4NRwM3sZApfMi1HJ2o1r/aJ3MLk1
KDgOfCQ3K8kODVa22PavSzmk79a/zzfjYh/sAyn044YLQf1o6aCBd6PTZDu8Dna2HkPvl76KtHdd
/RMWgBbt2q/x7Unj0wVc5gC2SpSYVQY/sKCJr4M+1pm37oX8LiF+ZJeppxJjBh23xDa3CQfx9glH
HkZeTdqoh4IoSvJSre5aW/C7V/bzVV3UVnFa6Yg3rGVn7KS1Rs3c7/LAydL1qG4wnFgaJl+UVqnX
JY8ZXkwGE6DoPbqUPrSgXWZde2qXjeiy2vt8RcsVf9qr21acFRI8l5caEdRrCr0GsTrA+87JHurV
gPK/dOf3f7/N31Afjc/P6R/n3qdPzRNVKsKST0Wj/l+cnddu5Fq2Zb+IAL15DbrwRl56ISSlRBv0
ZDD49T2oi+5ShtQZhQsUDqpQeZIMcnObteYcs55kaF91nHCnzE/9PI7mLZUm8rNapyWofmusxjXO
vMhwySJObIlkjsiWvHqfIsCh0ekNDnC/Cj3VJnAU9eXkFQCUUMbkK6RPzR9KhAa1jobAgbmIRib0
8Kyhur++/5N/W3IVC8+2rkwSkMsjUZPRXO0Dipc6grEpwEG6i/YnBMkFZ++VFQDWtGp843pDqXCG
LoX+If1QtHPsQ2RyaE+zA2r4dLg2eWu/vuhvd3axWkS6bNRaRPmsfE/xqdLN1dN52K8bc1V2qw7b
1WDjeBi9NDoU4kjs3Ou5xlyHkFFWlmI+nQSKahsoz8l4e4bCd3zMuidy6nunqPY9fWudHjs5HCOf
vFg9dPDJM5Jk8j3b0OohyFcx5IL2SeXVUS7U0dul7U0VbcTYTrOlobuq32cvJN+F8wmuFIkzJTu0
X/EROKg9NUG6xjYfT9EMvFJvK+nckpanYmckc/yvubntl3L2khruiZ0mhrkD4cK6tXkey61ZL2Tk
8UdcvT6WRiR2ln8cViKJY9Cd79kG4/5N5rBFC82B9TfhZoWpEt59xvraNNatdWcOS11Y9BT5IJAD
VvOjdCG54rxMfFO7x/GCZi6FsAbnyM/qNWYfi1Q62P5o8kQnlJAp7Ai6xhyhqouYiKLwLk+pHtcP
KlIbY4UO8nQLooZEE0bnsI+CJ638zN1qXOf3Cbaw6vbfX+HvK9a3IXGxYplDzN4zZrC2TyQxuXCO
HcJ/POPmaEF3l72WL4TYKWafKxdWfpt0vl34Ypky01PYlRmVddmXYdHZfMd761V9By3OZwDUN/Kv
XPHa6L9Yj8Y6TiXpxE+t0N8/BUQPJd658ITXKU+jBS4949UKVzYtv+4Jv80G2kVPL+tOSgWabtoT
TtrgzBGot/q00hwMYvfJ/bV4pd9kYDK6M9K/Fby8xldv5du8KmeDHpO1d7xlYHX0bQqnrp0s8hNr
3gnbkJTqVcSqguqkX5KlDmybEpGAb4buNoMUITA54amDliSx3KiNZ4n5hG8UqayS+Za4oxh3fdL8
9bz47a6/znXf7vo8nEJdEqcWNfljvgrnG5y7QhcsptwmueSxHmcdTqhrr+f3QfH/ntbXburbdRtE
lFkZTi1ffJrybLg73xd+7NcICBj9Ct3E/yJz7ddT6vdfe7Hihm3QiEelnBrNyKfoxpNzijZrQWxB
QkNXQBYy+9rGq3MTqfdn/S5heX5EZ/+/+iYsxTJlinc/gPFKWudd06OdpLmF7OuOit3t0S6mcBfq
PqBDZ5aDbevfV/2trcwQ/c9VL37+qOeVeor+71UDwLsPmPY0XjSOXK+g6007iWNysBh9EdIh1MOS
T2ZwyxssndD5n6/uFX9ftP9zS9N09W0c9FEpZ4qJoheXodC4hCQ0L4PmW+wCNXfEVUTcMtAIBwWO
lOHS7m3Cn7M12Mj0qQAQdLRbJHilJ2CbvlKN+/UErYqAXkgxVzjNXkxcdRue0mNE60+bqmzlYooD
0vfjFiP1fAKqjQ+Vd17Fb/9+S78JNeVvl72cubRME/Mi5bLZYuBA6YJMGKhjTbGSFo0SUnDxhmjP
15q/X3lsl9tRbPOyIVLGYkheLEnUz47HMPj6OOBIG2h8ip08uvIwx51bZ7uEqLba6TtKqEAt/pDN
jpxOHeyKYs6R1INYmGmYEx2rf2in/RUCOowJkeI3Z1Dx8Y0u77VuPcj+sV4eIx/dlFYxy5FWuIqR
k50PcbrTsztk+1ftWcaP6cZUUaGaZD/K9FN16+K3pV1jmUFcpV+rwbToxfGfgupYenJHbVdg8GeQ
yTZoklJ2u9NCMfCGBHb30eo+zg2DqmriqglNbzQ05E7MdcmTw2Xdf5KjhXYR013pSKdPIu/8/JjM
BUzMVfXKqdlPG+qQqr4ldt5uWzbL5+cse5bDXTfSi9iGpTE/HZdYfo7KMgWDLLPteNV24YN122fe
+TMLZqfRjvqnSr3DLnSQOwcPC1N09nguadsEQE5AeBCRnbxi3jiqDyRmSxUzuKOr2N7cUffGcqVr
+EH1P/kAeCbyM64I3H+cxU+4L+1KneOS7nZ4C5CNn/mjw3CfqM89lrl8eDX4zDpNd7WGcmpsB80d
uMgB17Jl4GLyU9Zz8YakWLlc1pQDciQKFeCONNnV6nYM51ay6s9LqX/umlVmPagQDMaim536j4D9
znN6ekhUbZZnb05YuebpIzPJoXUg9xyFFUWN49vEhkOh9aZvu7cy3Tbarj25JU1nxiZeQ3R6hSM8
j2QjUB5PfAJYopeBJt0LgmG29bpoW3+iD0goV6YIbTo0/vXNTOMK+Loq8h9E5xfjSur1Jk1DFavv
ElGsle2MiA/CelKEVy18q/Fk1iMzeT0PegI4FyeXSHk92AoDyWdUKBzB1rtFWB5OijQb2m0SrLRm
n2rvdfDIltsJsnvRaOAOeihgy5szggMsfHKQkKdzA/3qOHgt8BRUnLFyP2YPXfIsFgsQG+D3oqtE
mau/9mLvmGOItaJUTDlC98RjGOE+t+JZlgNg45aOPTGPh7Gdx6HX4AViu6/fYGuTj0sm8uY1uhuY
1ZFlr8N57uFdB7u/yc8zY1ykrXti0IkcXwJ6NeH4WKlMKDaOm6pbiprLqKzN1SDNRz4auiAlviS3
gzkQKUz90zv+9yT8s5rz9WKtCawvqRT1L0qKfWGeTkHQTxOG8SRmbhIsKkucYVoHZcEgTVaCnak+
IGCBMESSzJHxoX0928UtP/LKMPsql/4cZv+5m4sDZAyCsZNNiJUEnjHTOmWAv0mZ7uotLFxlOrPn
5VLFXO0o4SaAmo6QLXgzNfhW5asUrNHGcLS9ukL+Nq0qkkJsmamx673slOcV8UHZSeApoemllu0L
5gxuTf3W2zH9ptFDU5y5p7k+Xnk/P9dm3s/3K188EUWRjLppzZRFktnRxLqWgxdZZJVb53NS09A2
Ut8qx4MovSEjv7qi/CiyXVz/4sOvBnQmimCkt4U7eponv3YHahy36SSucAxkxBwzEje+7eaa8++h
+fOgcXHpi69QT0qrygN+OuGPY7sMDRybB4GTc06xu89QMEpMGCKyC/zZ1n01paKDHF+c+wPeQNjB
6VyEV9M+STGWTflQd29H/G7SJo1vjuOjZo8k70yZgv++718+KY3qrKgCPNIkSlAXn5Q4CFY/NGeE
bRik4QZZPgLiDtsr/YmBWWQW3+t3yguSc3qOh3M/O1rzY7CQ57mfXhu5P/vnDNjvN3MxfhLLTMdO
HsuJjh+wvTzawjvi2JXySI3gWfwTfRbUq/EPwV6ib9hkOyTy+AyuvMyfxdqL+7gYR5KRqkOWDOWt
1s3QfMjLyb+dLuMDihKfcuCCZDCos+Qt/ReHv5+DeHoInJLZ4RLvetm0a6qjkbW1VrJ61YspGx0C
kBSssNNN3iDoRO/CJMFZlYSYZZurTaJp//z3rPb35afZ5dvePzunSaSmSnkLBAwwmZi7IXnpZ5cm
9cjFwXDAdXmO7TM81qVC97RqXY5sB2K/rgzNH73br7fwnwdxMTRbeciCXpVKVFLJ3YiDtJ9VrwD9
6/W4hq93y+lDd44L8Xxbbw0oLD5f2ZUZ7Wv4/+tpXIzIqD9FSUrP8FawNifRBvcreaKyNCiVQV0X
PRUrHzTKtQhCG191YeJQGO3sjiqDNm5FIHfCJr05FyszPEwmKWxmjFz9RmrdPParbBXW9zlbbeCB
db8Vur1Q2/JtZOLdWxtonO/OypZUmXXYPVcUIc7s3zq7F3dU7rTMscKdRk3Ciu4siaQbkWAL8TVW
sTsKAhRWxmfs5MmetB36Pfir1McxWWlU82hNwVEVPuPgOWY/28kD/m7MselsOO36gkTYp3F8FcY7
AbXgnrC2f79a9vg/RhltSE69BGuSrCpfHmu4XUvr2iy5PR+U2cnWDH8Ib/QoerICKp0beC5/YANF
hBORk1FLs/STPUp59swXPDKwZdjMnpt1/55La4jHmg7ttVma4mE4rUTpObd2VFVFqfbq6q4jTbLC
KttQSdwf2zW+DTZCoj471nYkHIxyTuFn6PfiaQMAPeeMoJ8WabZHS9Eas5o1NOH+Jlg2f46ggskX
XRFjjXwMzNpp22VuienDUZ5km4PERgAZtErv2xNxhDNALI/HOfsxUuf4J7F5r1PMN1VFJ3uD4zOC
eno0tiDgYWBa8qySfUWelk395KqkM3ZYY1yFg0DpDWzILQ9NcgaszeR+UF854XCnTdHIwmfVIaUe
CeqG9gRUyMU50yn0lGxMA8C2dOK5qlnBQhjOCaCPNeecupLshuOh5S9D6RiTyXFeBsA9I7hPGtCw
z75ciBi4UNCBWCMW6rBLykVP2q0cTcGUVMDhLkG2h6B+Z/ReVdxU4UeX+F0CLMzRAD/WqzoBLrXg
DujqK5CI7nioJAzWHJoHPMyrdooftUu0ou96NG0pseZLeOw+hSWOYXNV7Yrd5L7QNybZvw84WdjW
KCyne6SS9vT/TInFcueFn4q+LvV1ByM0ODtDPydfJtJxqPmRvBrkFXAhS7kVwnl6S3P9BvuSLNn9
FOM4NURbeg9kTwpgjxbllloXBXBHv+mMpU7gNBNvNdPVRSO+N7Jbc4qx1gZlMRd9Dp4Ix7SBgpuS
ndnVisK3A2K0dJJhzl/PvjuhJIJBqUE1JM3ae2uvkXmyAgqA9gu+/0f2gslESlzkQe1zrC1w6iJC
kKL5ed49CuuKupitLPINmjX8bzanZKhiK7YQU2ubyC7izT3zPIGezG34UIfL3D46CKqAzpwPgsex
LUqB3M24YmXOVPEdAWezg7k1r9zTCnReifgGIka++ULVGItbxf0fFUj/lLC8nufqo7kij6CdtRuF
3JaPlJxhtgcvg7KiI1ZS+VFbqgbqqj9Yn9jmztSufHJv76q9PAdp4Anv2q2wPs2r29InDrL0C++0
EEev5yjipQswkPQ3ICR7Ry+bD61H1ZtXi14GI8Va8KKP7KNcyl75eca3HC2VfXCT7sjOHl4gsGrp
wuy5m8ILsjVr4yQ0nGAJ4nklEs2h2gXMgGRNQwPqCxhHBBfFMngguNIW90HlJNtmkbspUb3cOdUP
PijUMgsQZgc+c0x5a4u/rKJXG/tUfiM7mmOKdOSbzC/9wW8WukXjdD7OgMseIIi/lERzTvJILkSV
It+R8IoggKSq/LV9lTCpgoOIXtoDn7ojP0Wv8Mm3w7xip7iS6P3eAx67xWGTLnSn8gPnnR3AJJek
ZbLs3doNF6Hfv3Ev4eSfSzHjUiLRZlOBZ69Wc6IRXWuwlfwhDdaZx6iAy9BXbxM9fAS2ug6c5h4j
+iL5bFp/OPpABEgkYy0PUZJJE9cS05YO3IBDHIC7ambeGVzhPJPrOSpUESJ/Qdb6cU8qiGflTvUe
5Svad5BCTii3H7o7sAq17oTvpZ/5wpUEuZ+tbPbahinJMgl9UBEuz/cDRsqikNqEjQGUk34p3ivo
p+lg7NimqpRJhQ01OTVy65vuD/K4NzFwaNryFW6Ilb2yln0p2//eIvx9Nxc7/3rMhnwMm+SWlWkk
DwwLDjy9OzJRzXuUrTQAh9blMKp+qBXAEwTw4GLASGKaIwo5Ap9RfdWKMi++y4hlg5BlW4vOuvLU
fja3Lp7aReGUsxm0s4KnZhr2EUwgLcdlrsyq0T/J3oReJlMPiTeHDMaP4ouP1+RXX73efzypy0wK
SDFdKA88qZrMGh/mzi1gdIcMR4ZI+lq+Z62jPBt3LbVGlIL9H3VY0IY98pEDlbUhS6MK1dewIhO3
eIKfVFe2BG8hd/GUylQAYKk45zeWYyZkzcF6fuVV/38eoSmhQZ+qz/rFI0yqIJC7ukioP8CM+yQy
CdzboZ8PdrSlTWv3L8wwdrK89uR+Vp+/3t3/u7Bx0TcTsjg8HbVjwsEasqI56zbSSnBVRznQGwAs
U9vB6JyPV3a/v5yDpqH9n8teqDOOvVKVQZNPu7T0dQImaOtiKc0rH0L4tlgrn+c1u4Z2IzzLN//e
If5yLv370vLfx5BYlYZclnnU+bp4zffamo8nBWq5C57LuXZIbro76yNxu8fkoK7i9/+CV/brFvXb
j1f+vgM1GqWsHHnmUD2IaTtMnfx+1swQlmHtNvfjDbMl21OQPmRVWNWM3chGuCJT0Kff+fOb+c8r
uDiOkTIpFgopFwy50atydmUr+g+nbKmgEDk5R2in0lI8z4PX8IswyFRn7bs3CrQI74e9thjeyZnj
eKIoE5wEvnNar4pPazcscvOF3WQ6wEGdT7/oNGNSMu61FzY2Er4qgAAZHVO4zcSzl4ilWr+lQsq2
txoeG5OZasWHF+ceMz0AueylW12rCPxaVvk+Ai/OgGJ4LsY6ZwRqM2rLfybdbAiJ4nx3ejnfdx/V
RqbqmszIOW0at1DWAh5lcElP/SZ60Rb65kSUyW545nGAe5BLP18bjniVyaxOb+Ffb+nimNgZZnQe
odszVkRbfCDrvNzjUqGheZDPdvgg9o61TiqSpJONss/X5jKeT6/lq8uYuWoB1moKZK9YIcjSBvOE
BLaY9dQdqNXFxDrbMpPmp966le6ClVLn/wWt5bexZqrQmiXDMsgwvXjYQ3g2wrNWxl8PW7YbW3qc
Cg7wTt1801xZj356TZjTJm+GBeKIApR+cbVjI5lEpXIETBa0tcaW4cn5PvgsDFttcpLYYX+e6UaB
/Z9nwhpuM3HcQu2JDowKUuGnzb9JUNwUPS4hHwscLXE4H5NlP439VrNhDanjuqDQBqG4dOGN5IXN
Jv/a9PzrZPX9p1y8fr38vz9l/CqiYbgH5nLX7oIHi2LajfEW0YJ7PO+GT3bsWuGP3Tph4y2Gsyuz
5q9v8NszvShcFSezT+OGZ9p7KuRJ+kKuCjAsdRLIS5qvC/Nz/IA8qG+8oPfhlWqFp8X7U7M6wuad
CIT9879v6afk4+I1X2yP8rKKTCXnlvInZEC9ffIJabWz1Uj9xJY2kXutgvVrXf7727hYpYNQPilC
xxUHb0BvxSYW9BFuaA7FAFQgv9QuNZJpW+/gN7QJAYJcQEKMrfRor3bC6Wo+y08TzN8P4XL9xjTe
GPKZW5p6NHIPAdVhyxq6CdscmLYmhOBkp4eLgiPq8Efvn1V1W5z9uGDbyA6pATr9NpK+SnsbfyQn
ubG4k4RFfX6KhVVcLJRwaZzutFKYlZzMu+Fj1E7/Bc/pp1Tj4ndcbAiUY1VXZ4nfMVpwAR0eb4qN
ieBZuKE0mcEnqHfQ99JiR1YGgX+z6dRN2JmbPv57WP3+yRmixmCnFSRftoKSIgfRW3w90RMJDu7x
zHq2hJEQnxYm5PKVIPoVclJXytzaR46t+sd8UQkrkjgK0/v33fza+DC/3c3FBFAejVKLM+5mSity
m9fRIc9CKRw4xTh/liymy+BxOlHTgL1y6d+2KUjsKaVppqlpl3tSLRblQZPSaWidXAn8TQv2hKxP
0jOHsyOly1Po47ib4k+mHhhbmajbleqVkvlPOfo0Mv5zG5cj3IjywWzDr/chwtLgOOylpDKNFM5z
EyayZ5SuDM+Y1qE9MUDYt1t2+kcjJCHDL+q3VI0kaNI+BPCr8/Nvy/P3m7sYtpBTGr2TeUaN264p
l6nmE/rTk7btOVYjqyXf4TmSn80pQGqaCzKA7gsjcSKSLIM7qj3/qzL/3w9smsq/1dnbOFVqUeCe
IhgMCVp4TNzhwpLckFwjwaNJnQKtyilCFcUS3Rpk56Jyrz0aZRqZlzuX74/mYpfbNeExr+GH82iM
ZB2aKxOczuxY3kT5U5XfdKe7M+xO9SUY9tn5puzBiXuisIsAbMWbI0C9xD7ZeopcdV5Xjkk+ULzK
AvaThyRmc1iBmnAjtpFX46B+6qamEYeThWwJupzGpb2gkfuuTDUhhvesvGve8dALS0l2oIHZEAnI
CyRYwDGJWKAa6IV+x38n2HrWFvY4vdBrrYLf54Bv93Ox0B1BlWhNFk1PEqEzB36wCJA/nFqcBYTP
29hbg6MN7W4ibwTWtbPpr2P82+UvVr0wyfMW5088IRHYSeWkrFk3U88VXCg9fep5zePV3/zb5GOh
smAEGchXvxb/b4P43MhmZeRGfFuhjHdVzuo4mVb5yauEDwxV70LmGNR3P7MlQRdBs+pQF2fh4too
/imYZCx8v4/p4Xy7j7weGA4EjGPRbF5zqmt8N7a4UKkLI2dNn6g5ImS4YuP/dTX8ftWLHWzcn8dJ
RhhjLz6+6o0XDd6kk27aHcgs1YO/j4IiphoMBW0KueYh4QGlSP/vJeAnxeTi11+sPr0eho3Uch/T
7oJs4MhG8nU6ue0JZn+7E+XbwnwI0SVVpt9rXs55wtW5Rb7dVPSbnrJ39dKmfpKssOK2fqMtM2Ee
XYtm/6VSRmvRVJHiKmz3f4Sfo8IRutDUy8myNHj1In8utQ/xuDxtzx/DWzexvMDLnrEvHF0qqsJL
L/nKFvUnQvy94hY7St2PrQCYj1GGfsm5tqv4wlL/PRuiFtLQf8qGIbKiXsyGapDFUVJyhzLpo81r
n9zgkVGx6dwoTosWS7dHIsSHPwn7671yA+pHRyGpepxMKLFGupe/ipLTf1LppQJJt9xEdEWKgNW5
RoAwfjvSL1H6hZT41ZUd0S97zL/v/eIbSLGNyGLPvUcLzI2SsgbwMM0//5MDqNdkFlT8j85XVPu8
BcW8MZ+1bTN1YsDb4TBWDuSySP7JmThmGoqD55DdMc0PJtHSCXdXy2k/pyzuGBGnhvhANZWvPd63
r1bPOq3NTLX8Grc9SlsIYS6bcg741M5t0OhgbiDaXjl5/nIk4bqGKCmizqT1gwB2MshCkRRa3CFM
Zw2Rbf1He2S7RM2EkKvM6/2QKfrfH+kvtcO/L3qxPMhSXZ6bhh8LlTVfoCdMLSd6/zoLzWoTvokb
U7iwfHU9lS8N8doWdZqMfgztbz/6Yn1IciGKGkn+EnoUsGjJyfND2kq9R0KCgQ/kPkTsRffFT1FQ
yYsrP//K5fWLCiYZM7V4Lvj5uOE1T4AXiJLAUUAFdU4pEyy0OJXPspP7obqTjq9Xrv5znfrr4esX
G0ATRO/ZzHnjg9dVVJI9+Nomfh8IWZBpCElqOsDpTmzNlU9oPtNGXVjoxv/qHWBDZ/bDD09axd/L
VBuG1llv0LekZBjJeLTC0S/8sqLM0nEcHbfD6/BCKVPwg2b/70eg/PYCLEXSgajoqKcvp7aqP0rS
cG4KSgMn9/xQGF5u+OfRH8p5zQMQIXMhCaCBsz8/QXgc5GXLk0Jiijeo96vY0T5grNHibNN9oMwr
yi372jNoRj2i5JSDSe1Z9+6/79r65a7xa2MhxWrI4vFDIjw2zaCUbXlrbgAw6MXeOq3icNNpJUB7
CsKzZkWggpv7JisKDNA7ZFTRvEodWtvGSs2dmGBZpzvPBGQXyLJojD0pwNNn7S7bHZFDExtmuPG9
oma2ZEIkO25okwfETlEbURcqAFUFlNPxaXgzn5V2OxZOcAfbGqQmXRKSwNaFo7+1GBJIClI+1LX5
hmZXjj3lvGxTR32sD2Mz0+ftvRp7dEcJtDw+TPnFPeqAnXQPDDZbNrumc2Xy1wd6s4/H9/CJljSZ
X1f3qMq0fl1MAn89zotJKDWCojKzvpxI2WI9097VzwEVKHYD5F4vFfti00ugaT4X791TA64axmV9
aJmbWDM89LETWQtVCYUiGUbHtuZEF3tHPGnP/37xv+ymdUUTRVM0WY4V+euXfFsbimDUmyCuyQLc
QLqs1wBxZspqWLVv0Ec3DEp2tN5pdU3U+dMjb+qqKpuaDC0B/ZV1sYqKYgGKXee6AD7dvrc5S09L
aO3K3lBQSbi6df1ZsuOCfI6WQhqkpXxt7r790Dzo9ADRxXADLITQNm2dewJsrMGN0xtAj/a1X/jL
Sf2vCyoXM7HenWStN7ggUBj9KWqfTojoTmRsr0p9ERd+x9A83vVsu+RibdB+jtYngxaXyoBRc/rC
wUJLHxGzzmTQ5ge21t2nJVVXNrW/VP7/vs2LKbuvxb6uLF6ESK38tBneapL+uIOprNnMTN0u/NYh
6QyeCQc7qh0VJh2087izpmMpfF5Ho2ODWGB088KHvVuyCb+qUvulqcl9ono1LfI8JfYVf8/p8VCO
ZijwOAuNSv3M2p1dAc9o9XpmIj+vVZopOq6ZBJZLeui6XRqiCurAHyLLB4Tez8MTbiMMVkmBFyDw
QcWVeLADHB0sxR45CoQ1/aFiqDiDsq3DDwHjiTzBq8naQ9GV9G5TLDR1lmlXCyc/0YPT12ApU5dJ
IQzzUh16OgaJkjflcFOp3rn2WgQ6vd9QUHYF+x3y72gjB00tMkunaQHw9fXxKv2PGOzvWUvlmIX3
xTQN1q/LU+YY50IyDBl9iX5VGwtl8KIFbG3rluCF5rOUnFBbdQjoOBmsTRjU4MRzkoUqDFsiyqqM
AzktFTNe1KE77I19Hc2jTfwZxAtF/sDplbMbQbsnbs4kaja+uSle29blL9dVryu2sWkfGXXJFIhS
U+ucF+JMfdHquWqg+4pKO2FnTWyIdDhlnwUXjISX4Axwbz/SjjKx26fWrWYsEpLaRjDO4TG6OWUf
aXefjuDJ8CMac7F4SKLOkUbzxZIehOJOk9ZhicREfJaqRRbdh9mHgaQfjBCy6QyoaPuhR49q+llL
H2Vmt/IfgN9+HSzNoy8fI3zUbvak7EPAB8S7Jnfh6/G84+EUn0FpS7TEhFW2Tmqn+8Trx1I63raE
ScJyNndn2MvVYioXIq4Fuwzs0e0Opg69W4UOFyzjVsER8JRKJCbPcIEcLQ9ijB2Ne64aHFhfQ6hl
5x3vKBS0mVA9BRUEWWMhJo8dGuxjw5eizgpFJUQe3j4dvTZ/1sABd83abGC1CdiQiS3/VIpNZMIr
vBfHTU9go7ntpDvN3A30Uca9XK9o7aHT6mZ03CpqvdhKcWuSdidaR0+RKLsYC3NZEjBLt9Kub9OS
Tec0VWRbYiS7cmMh3+kWjRPMj/75XhxmxN1XFI+QliIWWYyfITAEVCXlSkDBj1ynchHtb+n8ZpbT
5bZlubpDa4lSg76AgknpGZV5t0cTeyu8nPcFmXZzjPcsVgS2zl5PHklBbLfTel5K+I1uFArolPvG
+qZywnqea7NqLemgERNyWgvq+S5c5fMT3xoanzwh2sfX+QWgrwnDxde9k+8acdUviZakt0IgHKpQ
xqan3xJVQkImVPS7eG999lsaA9pn+ZA9VE+0RLKCdwOr3oakpRQP+lreA1iAqjAb5+pCI2R3qLYQ
WPOD+kaPiH1A5qXNohYeOSme35v3YcAP+0ovhZFHnbm2m2cT8l++DYHJxzAFWDc7f3qSNI0R+SUJ
4a3jjarPUb3klqO39hHzOEKiLNizupxWVndv7o53xqGfDTOrnfVznlX52bvwYO34FulsNnumpFEQ
FcpHBwYsf66bmyGg0OEQ1QI9th/nbFlpLSFBo3MtPw9v+p7CB4uV1b5qzfpkzSLpYJXV3BKQNZ1K
AowTQvwg9tMYn3PvWbSz+pep4XgvVot0eGo0O3+TtiNFzDRxivO+qWjBUCY1ECLTdYgfU9LtUMwf
AmldGeQ5zVrUYs+a6Y2JzZ5eHhZad5+9Fq17RNtobU/1Ajp+nLwI8SOiYbxEXN2UZidQnY1LL5tR
xdvONK8ByV8/pYjJHhCLSoWjIGNqpgZxeUaXuThJjohMTIYHYBM5RKd4OM9IBj0mL2RyzRpJvNN5
klH5Ho1zHPoGjFvBpSgmcgwj17F7zVDah7igEP97xVP5yclbVOzMcNqHtHGiG5avJn/ONMNNTTLW
D/oaXZ25Fnf1pwQ/aFjpjuGTH+WFd5zbraN75gkTFFEhN4AcP+SrEtlm/QRRXxJ9pVnz6ZxJYmgg
kjXvhmV35z1jhR23cjNpe/gsaXzzvgYDajkmLa+TyFgiNv6ZCNti8PR205e+Gb6HyhYKH2xxwxUH
cR6xAgwoAoSIvIOHPD2U+UJUbmPy1Q7hRng94oFk1mbvLR5vkAwgV2uwAyZOblIsJDC4d0fM6DAN
NGylw3vPkxQaRNFwpuGFA8hHtwjSwM0Qb/Gfdqsl7SYMkCRRCmJ7AWwnVh4tZScOvpCTILnpzecw
JuoU4XbNPtIMJhZq5moWwenKo05N7nQwTyDrApyCiyrxLVailJzXnKm7f5CPN4p+EES3VTeGfmCI
iacl6bIxOZrEEFRBvzd6JqLxDW0XEY+YcQvnnDgafBJ+phlQ8uxYPm7VHIMnYMs5UUL2iC7RjLd6
vG9U0J8osNhDlI8EBbDhtmVlet9Evvvd4PMElf7PqV/EkQwNo3P0hoTmTYROURrfgO0RXUBztYxw
JLvis9V9mDkIYiwance/a3bIt3yZJ8x6SWxsYos4CHoU/FVPOLW2LIZljqKUv+cMXQbVW+R1PGxr
lZgez6RVd6g7jOOCE0nZrMaOqvI8Sw/Zo7hQDkLvMAUX1icvrjHcpNvrf4Lermj713ZxAn07kwz+
Yh7/qmsdo14xO5bxjthkqqGSSpTEhp92Um5rokezKVbzicdlnp+CeGUKiyp+p+ERBPNkWBMtP/As
EDj2DyQe65blZN2+6jd84AlASdUpAYCX/hHNsZtBcitnp8QBRhhK3lF1+ONC5ynxruvnlTATckfW
XVPedvpaM+6q9G0sljUP9Ujn2Ty0eW6H2pafzneRnSep5RBSNMRHiCYdSfhzQK+IdLkK/PPJxu16
Th7kZN8mO+34JIk3Q7uSRsf8kz0Gf0zVgQHDGwz415GDaotK3RrJXVC8niZWVd4vjbq1GxaCU0NI
nnZr6TXRXfJeRY5i4Z3t90q/BQowiwEgNP5pXEbimuCrNCIgK38Kc8MuRn8kYzKjm2a2lFCMnV7v
DXXdR/5RfTbLVUNqhND7vbRt27lCUEEKPnY2RP6guAKsEctLO+eM8B5ic8aGnfYIn9OyEViNELhx
CtXzBtEipodoEzZkSpvo0SP6hp0toLmQdIoUOqcC5SGV9n34JIvbtMT61y7Own0kgk51kGkxv/LP
kR4khgLBMTqnHeZGNB+j+XBahPoGWCGYF0cNnBj1NuUZHTJOcqcO6wpLBf3t46xgtpCCmyo90NGo
yJEJrWeJQOeOpDW7Pfum6bXCzSjc6Ay9LN2Kwmo8L4kRoO8kS0x3oETKFzXcsvxMLCHkxn1EqaVb
TKm2p/QuZxuPJ4QiBoncwykjNXleQ7cFEywENxJUAm4yCj/M7hMPh1beT7dLqYHM1obUFmHSmef8
AXsYn8qeOkWyk7nNBmBuRScqHSm+Id7t/1jsi8NyaQ2+kayK83uRL5rzDfB8tUKNAClxVbcJp77/
Q9p57TiuJV36iQjQm1vRyGZKqfR5Q6QreiN68unnY83gP1kqoTSYuWj0wemu4hbN3hErlrFLmZSc
zp66u7ShhNxWbeaV/d1J/ChNt/6Qujt44UZ+nJhtVNQTiO/oYXOIwTudjUUmdhypYRLkLixuyiOY
ivqG/7PUODoH5QyYjB/wFQLtJmJMTQVT9QsVFbT4GAuwzqi+MDpCWi0/J/lKzdZjoLGzfTfaaAuS
glykH6CLx9swnuNpEWLvmG+XwWosNmP3NRgj6ezouFZcY+oXjV4vecejsXFOOZYK3VdHZKFfLsMT
IAi7Y1s4sIX4IwrbrXowsmNSbOJ4mRq7uKV8xEiSigvdXnKXKStN352aX8IuRWQT1NvRuKusAghv
QcxfBloWHdIA+YYrd0+n9KVLP7LJsdhPcW7ySxf+jcIeoUhuZT5VHWlGH7ATTLX3GtXRjQUz8aFf
yKKrtQ/CDoFDxm4ZWk/msZiOurrHylvtnqa2tOuIsKPbSJ5F2iVEeNhmjeQpjaN16051ZIPmoycC
kY2KrHE2x9hNWCvFkcVMDqciknjIdoqyG6N8JLVAGZZV4dFdirdxvbeMp7JbZcUKliFvxki8R71X
Yr6pElYNJ62/LU7L6LQUYVyT9TY6fbQ/la4PxU00XltlPQ3L2HQh4hWth9wwVW7xdEq5fGaajiZC
HdQEhiwT9fcJorqyV3lpRHSSTXyLZRuL9rMFU4m++2oyNlEibjP89uXkJUiJ6YbYsGKyNvB72Xxh
/VVbuf4lxzf/xqUuzLDoRQ1qAJGps/oXBbhpGvZC8fekkUQc4qXXDPjsyid/aqfktA3tDXCWC4X+
NDthM8AfcTYAkFAYsvGSuiQNtAbicKdWl7Kyb8ynsHxEyxdU9/9eqnphtG+J+GTgfTP7H59TZKRT
VUeVKUX3HSPhrDzo454bg820VG/ohGEhrQjmnokxvmtartqQGOoUoT0kbxZglP/ZuqOrD7Y2zZxL
i/gnhiMiyh4GRsrBFJ+00FvG1C7qUbc2zbQ2rNvMIOmLlJeW1tVBnhGXHjti3X39+7dd4njNP8nS
REm3zL9sZXM1gwrDVe6VfetiwC9IGGi5AjFKeJ3Z4HVIgmBAKcSTbikuVGdKVhj76R4VUvQaTJhm
XRnwXJoGW3g/Q0VQFczctDNwPxAFsR7kPLonrglNfZkTSAKulsGYwMRpRkwIu6G8GvjUneTBZ7hV
7K8PmuQZGDtHS+b55RwYhFf6+axDkCJZiYssuk8MphikVxEZkaa7ovH8yO5KJ433UbNMhBuhRNJj
HHLFQ2qieuhmrlL+L8C4OM/+WMwZywUUMahancXMZ8OctMORTgpyBzfCbizizTcYgqsh2FyA3GTC
2OjK4Ok38ej8djDT1WQRAygEzmf4XBaVHd5uPBZWgAWxtZ5K+suAvPsX5tG20QfQ75qFQv0FP6kr
+VftU0KJPZJYCZVqSXnLOBffA7XaG/oDB1j8yFewzMmQDlZTu6eufQugpcYuTkFb0h9e6pV8pxm7
MD/iXOazn9udvjK7J8w0FIKvf4+v8T9DX2ZBFFuo+p1EwqeqLRNCEZg+VjcBvBGXVDD4NhWnMV2e
o0XOvz+iC+jejO1hPkT+AfbAv9+kH9BzVgh9l1o8HDIxxRsG2/i1uXnJS+pElcN0g5xWnLl6lkDl
w3FGxUVBfmUZ8qV96ucyzt4RVYrUqp1f2H60y3bmR4BH4fAyj2k4KMPAwdImdnA2HGFRfCpkOhO8
sgiwzAUpJ3IDrRGEHuMrb64t7W9wHn3RLIEA+pTNv/JhhkqUoI4F0b0AdkGcqJeZWwMFcrDtGUM0
m4nkD0fUD0V+LKWNOjwn4/0I3/EXQYMosAL/tS6urEmfZzTnL/TPNal/As5FU/cWcWC4GIxuk3hd
bldO8USlTpymj/3Aq+a/S1+VsSJ6ughvimkvoE9tSGLGZd0+BTd6/isQkdja4uDmKgTZQ1Z5MMx6
NgrKn07EZ4j0YpgsnbJKaJHig557er+J8Fcy2VZWsnCnghvpp7UhHHJzO1va9I9KTcO8SyrKsW31
zmRXczEjpN7QnKE6kJysAFCiSqW/Rdr373f5onWAytarGaKhKH/RIGMttCbTsor7HL3jUggQtpIZ
xYD3jUgYNHEmnKuvgZhlR1C32Tr7UpFH4j1Pf55em1pe2PUYHv23mHMyZDjlRVFpLKb2D6hvkdDr
zkSU8ixYT5hhDQ7hnridrizIqNrVoB7zwpjvj+ufzU60aMpOYWgU95QcINupceyDvV+TcM73FZTF
jVIM97IpuDC1JnSbJz62x864E5CD3iYuJgs4GfkIG+kk6FxrkIQw8hCGHDW3vfHXi08Ei6ggn5Rb
9IHkzITvFqhn8ljOOcvL7KuHYTq3BKft2DmJ7xjBRux+UWKWJ5zrLK+/j17xAunxn1RxvC7f2gc9
dPJfc6Y2zpbZjUIzpNLI54IMtfc7z9gHRobTGcnhFUwqlKrDeraZcYSZWfXvl+kCnYznNwvTFVHF
M/BcYCgGE5lQtAL3RlDifYC4W1qIxex11kZLDL+Ib6eUu7k+DbywF/555bMBbVbCl0+G+c1xrZgm
d3iOrX1C0hq0Qc946LxEeRjdob6xrLuqJp3DHdMOXdKvQb8R8Pk8VXdpylHSkze6vGZTqc9by59b
z5+rm2kWPw6MKcU+XAzC8h7fqBaYx7+hrDy9Ey0vdctRWunhXR+94C6kAeE99ek6JG1lZVIjR5v2
NDE0uM3e/DXa9y2gcNIvFNHueKoQD47o0JGEhwtfcRs2mEWwrNzyCbUv4UnWIX+rkm2AlQyRGXCH
FQ2wfCPndylQi4+aOspJz0MQb4+hw3C4XRccxwH653+/GZcG6ArRHjqTKG32xzsr8uJGyDQ5jst7
iK2UmNO6RRr2Cz+B+JWmNDA84xkpFSZqbntyRng8FsmQ+HKDTxBRWf+28yR8YUcfjFVEbAA9L/pn
i0jXr3+v9PKb9GOl86n741mVeROlpfx7peT6ds2mljeI28OvZIU10dZibPKmjG6cMcFf9NJi2kgb
Y6N9nzxrQ5eyCndEjV5Z08X358eazmqxKqqH0BxYU/fCKLfEmwg348rBS2HeduDzLadlCKwcb8TP
6Zf/QqOx4gaFbyAX0sG4oq2T/z5JeZ1/LOfsY2PkyDy7ZDn0xkI1Qwz6IzX7KVllAiFUi2bdL+tH
/dU4QtIBU9k3W33XVYuCzNRhyzSEiC/ZAXpYqleopcbfRTwMIZEeRuQ8I1Dm7D2r68nvk/lOzVNX
z9qNyPAf7rT7Ery34z3b1u+Z7umkZ+zGmzz2qvvTRkGCaiz6R6vz4L8C/4OulaiSH+rB5t9hVlh6
VgcoTASwus8/8q1s3cjiUydulPo26u1k16uuej9+DerNzBwmmQM/CFont0VfLdmn6FUlmnno72T5
/USeMJrMmhxfjNtJgGxQEYKrfWJOOO9Vzr/fHe3vKnG+Ixzhum7CB/rtKPLjfS6s1hCyLoM/Bx+E
mLOpelAZ+oA35s2NH/G0yrV2gnSDIBjD7q3GKWQu4/cY2Qy1zaOC/Z89Yt7R4f7m5TOtAyu7fCcj
0ifQWLvvvnBZxvmDQRYpdsQ/LChAg502brLpaeLFBJfaaOCEIMg11dPYNVhtby0QCtv/6DEgvPKT
L8hv//jJ1hlTI/N7Q7YSfjLdOW374CSE4XD4ATc4/m78OgVujQrU87fMPGubAe21/e7qEs4qiUGN
raZO0pmimQg4duNaz4Q0dYYPibS2ReRjGomrgAwOYyO0K8Cdr225lz+F/3nw1ll7YNSmUUZtwpvM
lP0NaTj9WxFB/PDEaaGPy6TcJeZOI4PYmDM0pMIl6ou+hbEdgc032X1mbILm3t9K7ig7Ej7Ytry9
FrV0kTmsUSogZEQczj/8ud1CWhCm7lRgm+RiAjAyMYeTxqv3NaJq3JT7+qYmcEp9zJM9pfX0TIP5
bObedNTeTMACsAtcTWySaKlKP6zkttDW7HzVTQE83t9Yug3PIPIE78pXdWlHhuT024NTn21vz5at
qXpqjGWJJB/WBOcDtERj9MrU01Q3waMyXJrv42O675fBUfocHKV2hPFXyMwcSBk4YdXKpIkfA+0Q
3hdLs3FoohtxkdyI69Frd8DQxJgZwTNuwulSm94HUkkJHgEX4/DDNND0mF/wBZVUwcL6Wltw8bye
CWSKLIqiTsTnn7/POvWpRTJhef+CeS3AzCjOEuiJA5GJkNN3x4g2KMf0EbtfuV4oO2lBRMODNSyK
F0aYbQUiCaS9jjKAPNKNF8WD7GmPMwHu30/iArAIvxGIQpJMEC31nOkIOayvqrYv+NJIcIXpjivN
d6W46qP1oaBcVR6NltdD+NVgms+sZN6ghSVG1MRcyiUzKW/EHzm9q/p1Vj0XTKVGHGGUVaFvVHX5
78WSn8Z9+7MSRHgHj588LFH9P5SdH7txWFaF3gdjd6zwpMkD9yU016V0ODUxLxH7PwPWRHpTM+Qn
UvLUEwIuMq8ZpRs9czJsVVVAf3HE1bT8Vah3ZpvwbVhO0z6X/qdITVcQ/5Bnmh3Ib4P1afiVWx2U
yn9Q8jcRG8VUhXpZbqOR9OEPC4VLZBGaxdU0bJRSU3KKrllp/KmavCsd96JMyOzQlMlSr11dJyJb
HXjVD632KtMUhidlM2DjmRuMVpKjJA9eXVP2yzgd1UDzmmQzhQWDMdjoR7LScCGKrG3WfMkFs3f9
VZ/eI/1hCh4JAi30BxF3gGk7VocUJdwQfgjdi6B/Zz1KN7iSE2h7Z63wCF1JQrsEo/XGKL2TqruR
cXeD/YbOXEvGhldrNgbq5nBCJKccxnRr+K+56KTae1mHa0R1vsIUywODNUpbG10YBoJ5O7scVjbz
JmF4hb5vjRsZkrc7kp25y0SnHGwDnJfBwmDXO38x4rHPOM7FkkP0X2MDNNCrRZC4uyZ1Q7xvT+Ey
LJb6sI2E98rYjnwkuF8c5H1Hzpi/gNEUP51uDI+ojJW2zA6F+jRA4feilxkR0/G/gdgG0/uUvnHY
nqBdHEQYObfZGk/Mpfox4GpgPo+NyVzuEDEslpLcU2tXI4+lcQ35bq6xLOfkNua6IRsRAsGv8AZ+
LPYfw2N9ggL0qOTY4oigu8W+Ow7vMplDNnzkG/+DaAU4Ddr7pGxAjjT4NeuODz29nYZF8DWvP7At
fZHL4CKLqfZKEIIRXjA0ghof22aDqqMaHktiULpFhxexRMx8SnnvYqWERrB8BIgKYs/6xqfXaDwp
xceXUYurydvmTniToUbN7LiNuMiXxXN2j29SeTf8Ep3RxzP6thVDWF2rvnFLxr04YRHObhvmtpUd
t/cXKpk4THufm/fBhYtRYGoj3I66K3ZQmqEaYZVUHHLDGZ7wG26YNJw+mNC9D6ObAjzfI8PNviUu
ve/26decNNUt9L1iYKWX7ppslY5UjBG+906LYi0lu3GFAJJ/bONj4H9O6l2Lq2nRrmYV7zZMtvjm
Qgib80XGxxw7sp1VuQzVcoI1eabllp8inH7FKdlWVGFkpTjGe/7UzLZF3THtIJTacep0UDSRqcWz
Oq9tf9toNY+SUNJSlvMUWF8YvA1fpz1Dh0fI0FEIddqGSd29i4vukTulEeTmAk3qJuqVhYGgAcW/
sCimbQiXBStsknWKG65Ga+wmvkeDScqAiYJSZy7hSNKNCMsSKs0EeIFqDevrdCXWjpjZSuMRiMZI
GRJFQy4nlnGEZXVLhsqw1UR/QQWRYafGpAPHQZljO3kZiFF8Cw6YETy292GGz1NUUxXR47GQ4IGX
HwwNk1yoCsu4shVzK0UrX7D9+CiyORjPYGOT5vDAdWt16jYNf8pfxxjRQ+PKGrSVXhV4JJ1X6RKV
gilQ8DkYfzjZbEsPPQuxjIYrnblh9RlfGcxlwL0FrwlB9p3oVkAxpz02iWQ7TMY2aVZJC9XIFsiW
wTLhtxOtTp7qPHHfxLyGePsGHmQ6yEXqJ3+dgfNdstOQdDqkgmTQQLWvNHzRaeRO6hNzhvJVCG+m
knZAuC3M+a/nyuSOFAh7Doy5sb5OMi8f+FqEGwnmY+COn5bq9f2WCdJUNjBEXsr2O0gIjpZIS8dK
Os1IERajdcc/C4RDKoqx6NT9zJEZLNxgmLH7h5ApcmvN5nixts/TGxkOD25uPmKeUV+gdkJqn8pk
jgTrrvNkaa0Pi8hNEBwJhcP+FiMVbF8rJowhbXBDS3PXiR9i/NRjLxEz9dKOwZ0220LP6WXcIMvm
3GNawmQrsjyZeTbOxxh34xU2biFTaOsOd+zwdRC+GaemuLaIIOhYfJ9cRX1OIQD77E0hPIvTY4hm
XyASNYJl+B326zi4n7VtuJsp76H40har0XpIx00ex1ATbiPet3naK/jffecZp9ZVJYbv0ZN5ujcR
17RPZYuhX2IzoMfgDoYlzm9jclczCtf4S5ZtuUnjraHvGgao/64KLsBmeHGBlFNoKaBn55z94dSF
ehzpHczyyesJoFnE99ESJlvr8HXa4jPtwdUQtr8h+j8vOle4PyqRsqo0vzO17jhnvOp2SlqLv+pc
3ZtDooYrKprLP5EUPXrzefx7PlON1CGvKinqjxp9ZIcRabscVvNrwWcuz1Osq5oNae4czkst48cl
z4CcU6m2kZwn/TFct0/KbmanGraxbN7h7WKSd7Xlm0vif13vrGROzSEz1YyfOBsKUOioG1On5wTW
Gu4hNS1OTueG0h7il21cGdZJc0f7r2ufITKmNsE5Cfit4iY/KNtmpXIYyrvrQOuF2RevzY+7etb4
FGLSdLEc9sdxDmJbJJuEHUNfQOsEjQq7Tel1XLz77YDO3hm6La2t++8P5vdI+K+fi8CF2HGZkc65
dqDWFaHQ2o7d5PMEmT7leMdCltveRqgf4Tfs83ifqqtO2+MBWsXeLBcsQ68INl3JxN1RnVpBHduT
vuRAzDi58E60g6Hhi/ZCnVeRLBrZBZ5JIBYI9pf1XCpAZkTjBqPPmw7Fr85BLa5i+P6aHNjm5dVV
hcvfPaaOgkDXGTIi4PoLM4UzYMQFVMpj56UPiLOHBpfU09J0eq9eR6ktEBtyNVJJvfTZmDi1QX+A
pvGX3q0+janWyVKPkGd0p2bdpisMeHvSd4sVjLE9c9eQ7GBqKBjTkiMoNtSFqHN8RNRQfxBtBXiX
L7p8doqBSzzZw1MID5DzQl2LDN1cknbpZ5N19tl8I+s/fYw4zmMie+WjuNRq/fwhZxtcHZdKEflj
f1SXxW2OZbiyLG+vPyblkvRJ+XmhM8wx0rJMjMiiORa+Sz6oeOgAaKd9TSeaiidboyJPMTXUXor2
3Zxu/CZdFP59LTxLMmJ39XsARfbLQ1B+R8orbHyFMLWiJ3c4cjGVWjZMDOUUZmd1FwiAR9zoYTgt
uojMiWTtt8eigatrvrQWBsVVvhSQk2QoEqBlLZsTpeHwbPmbkfJOg8Xd6/M4GOucWTtTN+ukzfY9
Se5p0i1GgUCa2qDfb7F4zfk4mNkUxEXHxSIYxqVEZkgLEigo31n5rdWw3KWD9SLK+aIjBg6DP7uX
l37wciqglLPOkX6lgoc592QSQKhZP2FKhjs6nLwgQUeIgFO7gYU+5S6KI5k8V5JkZycRUV1X5dEU
P4VqghlrLqphbdJpWsEDeWxR9Uqyi5Bu8vAF/XiRgEZS11JD5eNjFsOooyfNNhbdV/NCo6m4IX+B
kyp3I5yJetYV4ClrnhgzODh5Gkt4lsWOl5M5CqT0JFm2j/Iv5R6ZAZX/7LrUEe0wNTtD2AmmbbAX
4L80HsontpHuQ9mizMBGs3Qsl9SjaaZ2B6+Y2X6rkKXFRQlrjgs0mxgVpOgk5kcvP50SL8P10nCk
AkIrh1M0E/5PoaO3EAtn0nl64ugQ78TozaqPcyq1sT7hHl55Hf/DqcE4Dy4k/14Q8OItIBj4z4OA
IK14bSDwF7cZswoJDc4rZX8CPJW7rYnShVB1x48eES63CDubl8BkOvR2Ct+D8Tknay+hxpMWUD0Z
NKb+rVJ7krQck6NJon1E3TuTTGXsYoV7AUBAlp1Z8jq6mNWM21R04/JWV3gQ9UcSk6sKI9Fcm8Ex
R/NjFN+ddNcREcnrT9tVay7zAGhPEk1KOEDevMm5oLSU8QbPNmqw9ONdQqRhTccr4HAcHrkWs3HR
31T4vAhe2RzD7pGAOTrT7hGTM/7y0SQDEyTooYJrmh8ldd8aOwJlosdC+RWudH0ZceuDXQAgvxBL
ukTKO5laFrXFJhw2fnHluLpYiZgyUd6qhEkcA+4/S61Q9qs4jc3+KMGWrj218nBcepPZMDVKvJz3
Gfs17+r58Tfyz/kBNDaTMEDHjHmn/1HhtZauRirH5FG9kzzS4omNmwUw9IgbGgnGx7OF0LWAvN8z
3vOz+edVz7ZdxTxFeZxxNjMZ0itvRJIEQLqo7WllGQ+VgtEUjDIgmu0Ib7p7CGNGKi2mH+EWb41y
c7qPl9I9hL8YbiXevS17o/uFeAsevSF7JyDPfn36+HdFoV4q3kxdE2XJpEYFiP7zXlXCEORqx73y
YXWdsFzZJQjiNtXryOA9WdaEuRXrNL3DcaxmrAPt+xRuWvVeT7YmU8uYL5dmmIwomxgAZJWJ/1Ti
FT5HfLFT0V4Ow40MaSA9JMLrwNSlHF8L9T3sX4P6edRuunipaTAeXtLkU1Kfr45E5jPo76fy3+87
GwZABTdGK+GpzFYnDQltAeQDKKL27LQ1YbUC4dByhv2/b+sF/9X5Ffzvsmev4DTGXVvOryD00k9Z
24LQenDvefURhMPZ8kYM0Ji2AWL/+8r6pYrYNFCXztUq5dPZN2doY1uFKVeO9ZU13Kr5tifK2MEZ
H97lok1uT/iZa7ecRuG0KwlaJijq4E8vyfBKQE5WexAnbA0SxW8aDIpDOODRdzvdhcISI89xSd4q
2SI27GWzBbQr03XdrIbAU/HOJvMO6Lt+VYmLAkxshmKREwgQfcX4ZUDdWNaG5x+r8KZhC3AMR71m
G3GB1sON//HzzxqCMYsaPe143tmER/i6c1Qb6mDk5VCF9xFHWiasBfUGeo0N0isHW1hXmLlHnEae
eW0DvDAw/nM1Z03DlNZx2OSsJmFDqL0TAQDAPx6njA0wQb/rJ0sl2M7a5FElpARTgdMatKi0bOlR
QgCAvEBcA1CSKIn5zr9flUvC7p/3yjwbF4p62ud9xOrMtwSwy20OBTlocHC/5hSROTRlsoOvXFzF
EC32+PPt2y22CZ94HDzNmv7T6t8LutgsE/0O81K3VPmvPEXdCKuTb7GgFjgYZeiy9AKsANE6YyfQ
dwtmBDSw19g7FybFPKUflz3bI5TYD6xoYLbDvCcaXWS+aGKjJ+mrdfunU+OV2a7S3V6CBvslZrcl
TgLbElTK8GTTMbCERCTFCGNadIf6rnjrPspnf2Xcle9hvYgBVSnE8AFmYMY4gQifT+1XqoDtrS31
FTKrjkhU3bV5aTfgZ0/AZVbpFagLGT7FjJKubBDa/AX8tSOa+CAa82ActfafO74yKJORpUN3NEB/
i1uOLGSNj6OxlYg4JaDMoSjTh40sA6arb4kdyrMQBfI86GxK/AcmRXpui5jwl0eCmvzkNu8OxvSp
oEDvS2FJPrMdgCKSP71NkV45SpESH/FImpEVrNMM6DEEhet+lWmL2mGFwnaJkbfkP4Vjj/M81tQG
AXgYH07SCwchKnzTdfKr0bKX2iSLoERG5hDD/5r0RWllTdrERApZi5Riwzs55B+qRFfauBGad3O7
qWmeIS81ZmaLYN4hrn2CyiUwimYePjr3k8zGsxYqbVutT+tpPp6sveIpu0a21Xfhw7ybt+F6WTGl
0u26d801cUrL4isYPKPYysA5ePYjty3Ig0DNDaFJQl7rFFfHjBdXiGMeWbjYFsCk+PN1iZHfVRI6
PE4ynEi5OUW5q+NlLmz9Ymcp74OwbfubVE0XKuLjFaNqV4xQBbjh4DCoqQhodwsGKBEc+2BDwJ3I
mGaW5Tma5ElfV3aQS4CQysah4sNt6IYqn91QLCXNIDGn4eg/klMDz4qDL1q12WZoHlCIS+pOR0E7
YvhC7+qKFPKiWizF8ldPhqraERtl0gnwn1F6Kxt0kzj/iOoCtWzDwGKvJ7cBQRr9nVJsJgYs0d7E
1ca8K8xdgnQRzS5qLY0RtZTdU9sb3zOxhYoKiR/KPx1GzSqlCDJhHIgLGGpR4IQCfIjUJU6DzEwb
qQUovE/CT7mWMoZSRDSeAHwxvyXHZlz01l1RuSQw+Hay/t/xZKRjmLZkLdBe2P0qebZ6tD0BIjn4
ZdnuhGo7DB6U0y86Fq35rAcJcWW5UvVfjNn86jXU7izAT8JHSKttxCveWZcgK1W0JIPQTmzStHO7
ktYcCt8XlNk9ZE5DfiUjt3Sq5+DNIOdG2s0MlQccO54LtCZ2uw9d4eDb/ts0bCf6lFtY9ua4JF9C
oWEh6iBNX0ra1LHaJ+a6CJYZFt6/8BnvVuMaswmU5+y4hvkE2J0Oy378FLtvS/Ki9tbq7irhV04w
ANj6tU7nQhmtAldJoipK5CeeI9lSOQ61Fc6/0rD15VA9lIqD9hFldS2s62I/AVgg8PI04qIpxhDD
dU9lv7ny9l9bxVkLkvX9JDeNPHvRGDgbEOLCjPU0blCLhdGa4wdsdAE1pLQH5b5vb/+/b8PZ1ye3
PmKojgWImzHdZHz+OrmGYj4xP9+POLwSDx86KqRUl22Lxxlkd9d87S4htX88i3P8W1Y1K1dYhDpH
01XUMgPzQ1vSVrG2itz4dN8lG0HemP5SM51wM/i/Ku3/wuDzUn0F1YGoWiiDsmGe91ZSXpJNJ0jz
q5+HTp+shm6ZK1TcPBIfEXWgurm2gVDJiIiZ6Wv02ukoE+C7F9Ss8a0PRFRSY6tITXEk1uvFv9+X
S8XyHws8K3zULm+mYV7g4DUyY10b7++A5dkWhWgd36bVsMhbD75R0NkVcT04+2nFuxoaTH9fLaeK
3en+ypou9C9/rOmsc2pLpdaKnKdHVgve/MDrNvTPkOH1DgkXLMWHU7OUJbxt7rDxShZdt1Kml6K5
VeInM7xCd/rt3nRWLP2xmrMvqpLSFt9H7tC0JwwhiFCk20SvZdhsB7Z4wv2FSlmI9xOmX2QPLEzK
m2JOxNIp6PF3nKNSqu4Q8gwNpLNwH3sxBbtMVlFyQNSk9yRu4lxBLIneP8gt1vnaElM1ZO7YJoCe
8tm86C8MoFMLBehSwN3/rvpG32ghHA+/sgYOCkpypN8rJnWk6sacRP23HD8g6yQ3N19CPKi+IeR3
nXvairfa2jqMzzzIgESh5JCRYxbzSfqyHYlHRd6arGb+XW9Nra9aws3MuSmp7xXxRfCfCkiiwb3f
8m4usYo5/L88fEUh3pnPhayes/3DDwqsaKLfn24HcQG99+SF7WqcPVay/iEqjl36YihvMs4x4TLS
1/2JbWRASQ5Q2x2u8dcvNSRMWv4z9zp7GYeuDQQhxqupphlJs8euXjI9tSAMqh6z8PaQVsf/i1nT
JWSdwvw/G6WzLUwd2iJp02b4PaOUmUkbN2Nwb1jMIYYnWvcASUMgvXQjvnSnTabfyuGmIPDOBKKU
OPtH0qqD5EuEgSaqpLhSb8RMnoN0XMWINdr8Q6c1D067DDW+3O07cTZ4Wcc5AP0xsW46oPoyWfnj
Qesc6FMYfGAqweD72FlPdQpJonzMpA/ufk1Pa8RfSC5GTtwQUmW0miQMdavHoV+Zz7nu9PnLAKPf
QfjJBBKvaDDJnWHilwSiHmwQPCWEUo8YtE38+Xb4JZTHBKQ8Q/46rBPjRtX3ERuQpj+rqYo1020/
8B09+B9ITGJYMDaG2wp5WImDQD4kCxx7MkCruSSOMM9p+ZtmyXFDXgncM6wzvOT5yot7oUpWQTjn
ptUUKXbOXhRdUwXFz3p8r6abGJkXwa3LMXUZglgPKu3OqX8IpG1uLLRBQFp1U7cvMwyJLYT1nak3
Uoy+WlhfWdTfRFj9j0WdbV5GXsepoPMWzXZtc+kOekMIX/7Qg+QwvkRgCg761PIyV8sA3ugcxLdX
rnzUF1/mn/fm7KMeRas/dSbLGIHgJocd867aMnBZpi4azmsA2MVDDbW1SDitqGJxf9awlKNSq13W
0gHEGyC/zM41LNIXJdZBqSsTEEJdic0Ofa65lF8mFyWInlEXgQIF/h3+LVcd9y/g0ZQc/7Oic1o2
gV+GHs7PIV5HKyBS1L3qrRA/WDlMgM6dvZ5IaAAMHRB1XkM3Lu5hP69+hvBm1cTUWOPq5lsW3ogw
92aPXyoyyGGKHUFfcqE1paC61+CcC0jDH7/7rLzw1exUqxFPQn3TsXyBbgYCFzryVz46rTcnoxev
01PqCnyrqJ//X95+TBJVc6695PPhQ1AqhpiNXB3YtVrohtNoLr++tjBh2skoVmYjMVcxbd3TTuSs
Y0eaCHiF0Yu1K/GqleslLJC78d965rv1YypRaUrfnsJuOBr31kuU3SMI1ajI2ZkDJ5LEhYUPt+8V
SC8+MT/riclIbDRkomHT1p8Ok6mtwg5dvlKv/CrxouhbUldy+T5atH5z3Bn/nXFI29lL9MCIz8Q6
Z6bc42yFtNKWUeTi0yNxUU8jMQDkBruI1M4+jCdIW8keInm4gdL2EFPQuJPMhjs89LFHOQqjSOj2
dXerPLYP6Ku+KTjMjwHZGFQx2kZkmjZwlZJQN3hw0MiOdFXCzuDOLcT7OQDwc7b7Y0zGYO82PuLZ
lB5VkB/cHfyjhsCI7y9i5zHwqniDnCYzafMiUVrAcuthUpORZu0sPMHew1UZbXIooYQN4cuSweCE
9OcY1z7a333peeVnqJJkabOx519Y5KkJusQQRh6X4JGGVeJ4LS0hA3cts46UwFP9YGrPpfzYimTh
LKy3FL8xfgYls1B6ZbCGh+V1SKWqcstIeRYcR9dOnUu18s81nn1ghVBUVW6xRtwMUPnkbGOCS2ks
Oh0CpXwtuB1JqszA4d89gCrbandomy2eF9E1JOuCm4Gu/lzL2QkoqrFphieAF25R5VAtQeSaHSCK
9hVazAiS4fO2Z799HytwXa/U7Lh1WvnKrvO71f7Xgzs79Sa1k9Kq4Kbg86hxvsGze1Cxo7iv1kX9
qJ0kvgxKcwEZuA0dOqvdnnhK5JNL6IcGLoMM6GDBF2s92ZuooBS6jLnUjAPetX6F/RZF8b/3qt+d
4N9rViHIS7JBfzo/6B97Q90ZaRz4M3ywASRRzPUUOsJLKd32lh32oMZE05A9bKs5iVTY/SwqYC1M
eVQXpPW0U70UlZZjbMoj7JOV8JBte+ScWBYln6C2ieJMN6c9wEq2oPwIh+W/l39p5sSz/2/5Z0dM
anWp31qU7SdtUVkLwtiBfE9PumlrUI8WzV52ZRKqmTEMzkm02fCk1TAHl+Ln6AL1L9AEVCQVYRoI
G6B2TjvjUVsqrrhlJ8a6bgnp/PP0aS0blDjZB9JNryM/UQKr/4Q7MOtGmv/F2Xnttq5l2/aLCDCH
V5EUlSxZcvYLYXvZFJOY49ffRuPilK2lu1T3APVS2HtDNMOcY47Re+vJolsmq/9msvtN2f7r6bAM
iAokbouB8u+nUxbJkFqN2B+C+I4+Wwdrb0PzH/RtnCxT7SU4EPWXoFtPEAtYzydtUxFWM4/po6Nc
oiFqrFIn9+pP5U2cI+tIyIA9PfXqSwktadYhNL0v3+JNQesQWZXXbynbsx1HLf0OcbdiK4i79seD
ZptP2me8gSXN6W0SN6uaK9P0OrB+I2y51tOaPpS//2yOIaBrcK+eA8AzLa59wVd7pvczDRfZ41S7
RTsDpuyMnmE5k1x1cU28dGlyqho68FbiFHTOXmflmxTWaZ5IfAqqp/VrS7zDZEcahm8P3Xowl8Et
tAHZLqYdaXGtdrzA3GcR+8+Pn1dqcjL2ohnxJ3cE1MAwBrYxnzTwQ+T14kpP5sfQ1gFKOvC5/C2g
pGtXcGke/+sKzj4lX9byMa64goaXwtrhPJQcsdg0hAsDmipJ2OslW4cPmDkAD0sOX49YprO5hLHg
E3BCwsiJY1V+O1E3FWLv4DQifZ6FbzLgxi/y5WHrvWCYYc9id+ZgB1ErmZ9kb9of6H+TKnT8X0zD
f/1RZ/tUf+SzQnDXH8iUcHXi1NV9nHtd7AUtqOWtNL7GrFIAg3s4AtCqriyv196p89MZoPjaGCp+
n4kTRb+0HBIPGb/TQIcqcFucRhdNF2nWAajVa5/RtDr89RmZU/6rqTDqOfdpySyMY5XzRBPspKBG
vdBYpwndYdNpupWJOgX3Qmcta2ooDJtX5TCXd2a0MFD8JQUoydkrlYfBWOqtNn1RmbhoeLOB0C2Y
PUD+mgcK01VrcJEV0cLS1yiSiU+hhrmuS56+3L9vxH+u4+wtyASjSRWDG6HqDp2MY+sZ4PYUJElL
H2Iu5lDZaZI5ABnywlMya4eNOTyyV0RXHslFVLjx446c1Sp5mqldqnJHhAWElgBV14wTYpTy/jPC
fMQlLTkF8wnIqvLxk35LDmMGoIUBXsIdzIdR9fyNynScESnqlxnCHnOjmntB+DLDgjnENU/rxTP0
zys+K2rak2zohcK982/ye/Z+z18C8MZFgVAIB8+/9/OLR+ifv3Z2Yi+lMczhhbDyn0jIpvUFJ++k
PlTxWlSfhmBV6Bt4P/m4Y+XIDyIvyzFa59A7xPcxWEZktzn/vqKLPf2fV3TWEGuyLGjyjCuaZPR4
4Lpiq42PZvoed9AuizuDCfxeIqQIglaz7tud4JTQSiOQhFcu5erndFYNhF0PFk+bbo6xlMrFUbih
rQ+UMnSHdqHT5qIWZ2DceOzdwYvROVT/9H2PYMZnhXFladOmj+b8o4LINKUjyRrFydmr3CbxCVii
PrXLGTD4yUq3hbrxBnyraoqDpHpQs/fIKbKN8CmzxoHxHbZ5+X2JeMWOPUkONlRjXXwvkw+BYJMT
ZQjLcVA/RbInO0GPITIndn5KqhInvnSxpF+SUgoXCyDaFWlFnL7ga9cccXyOrFe+1os3/OefePbu
B4RoZ61uchKTZrV/Q1qg4o3RHIiBBodKdaCp0lhT8JgDXZ/76DHz5WlYdcOfKb/w3y/ixWPhz4s5
+zSaTsXuIBvETFQbSPCKteKOBgSgABHHQBo64cg2mu6zZqdoqybaRCbrWdCsiZWERQIkgOm4FoCG
ue0UR6aJXT2Jwgsn2Cvv6YW4XJ2MJAX8AXN7mk9n72mil4gRa5+22958NXZECNk9klnb56qxlbGg
fShP0I7Lan2Ee//nhHLacJLHsJ2Vrkoc/cy/R7jnJqsIv6fo9Dcc9QGN3piHBOQpYMAOYbWNdyB9
vzYIuJBN9fviz5olamAkg1Zw8f18cK25+jZknvHMDQ8Wc4x6lEENPqho3BxjcNhr0mrVzubPYDtL
JO+UrQvZKW4zBEsNbE3D7dsbgYQynRV+DrWSlkK8y3gYZXbVk3LxAPrzxp9VsNVYKslRt9hdwDkS
J1EtRphjiAxEyM3GjX9cQczKdY6mxsog5a4lJIcEDbfDXu6R87AfFqd2EQUr2ZwLzJMUaGYJvdLS
E457lfSdkRPRtdfl8lf2n9fl+5//OIKq1VgUesxV03AKiJHGfyevRCTzbouFds5oAGp7iFB92Rnv
KNrNxSRXD+SrcbwXi/Af908+q1fU8JgGNXw76hUD1To8kSWAWbpz9lA+K9QOrFkeRe7UUjmVr2Nz
ZcG59ACJsSAr0lBF7W9n/XCEF2ZNyqAKGKOdLdSp4+P4eJma26h7JCtphiBh8GCr14zwnOMjvub7
+qDLswfFslPfM0BexIg+suOO3ZARJXluCpWM8XhlOZqWm7Pl34RSIKL1NDiffouSfzy13KpOw6lH
zBXSfQK3SWu5J7T2gMRYK8hOWLblndqt4s6muNup85SgETcLMR27fvAaBhuhvTfqm1Gc66crjRjj
2rWdfcMVFu5SaJHVhRVzLGbwWIsJcoDgOKKFdYAsu6zeovDZAWAKlTt/YoOHu5N534SGrUCcaW9r
bdeIzwrmAoHYuQbpTMlSCnIOZ1Nc0KtxoCzsKvGrxNqBITzK1qO2DszNSVnC+RbUt7x7lADxuHK2
06bti5iVd404eP8ll9ex+B5lBym6bWLOdCHn3LGdN90fir5u1aXrE4WO/CZQZkXriNbDsGmi+za6
hXvcsdWnwjrVr4k4LpTJhMwBKqXZwDBJPHv9I6aiqZIHk32nQaQq7GkCk7QFCTpwqSZYN3DKfPZo
edkDAQmZp4k8fbXinHbVszfr12WcVetHITaq9CggE+QTnItu4xFU4v/Bt+IlB14z5/h6Vbg/FSv/
+s2zYibyh6zLeGcOBYJT4hBP7jRep/tmp+NWwaCM2ebaj34vJ//60bPyQjErZOm11VJBNXRPSXs/
8cVOoN6eHrkTS3MUntpcTGmb2+JCwuNNjdU4FcP9hXUFMXVpWmMh2ybGSjdE5S8Gb5GL0mBONkMC
t3JAbZRd/YIdGckO8RdUuHS/rmn8Lvk0JhCNRNbm9LvnkLIsr4tjqjWT9W2SQVZ2ldkp5mX86dMt
b66nZl160j9/8ayejyo9E6u6nX4xPNCStKO5uVSXNA6X/Zbl6eXf6+TF2/rz986KoSgYYyPrv/9C
7Rmvgttiwr7FEW9X2K5ymzrgmhbxUqloEaQAJ5VfBqx79ptFY4wnq8QeR3QAvhOnes1fSmGFJqky
ZpTWuLgQiRHqrkkuCP7jHJlJRY4XGg9N54o2+OmjIppNgsTAKWqaof++K9/JXeevvgorbGo7IwY+
LxErOVBDv0imwSQveLgyAyzqbgfHX6Q78qHvjK/u3iSJ4ZgjFphBqGtUty1sDHpkmylTMvGoPKnV
bR+shM479jdTROy/L1K+MD21aA8RomZhZxDPtziB0XJXlNWkhYiqBVGQTziaBVvLHA7mLI3Ig45z
pJYeYc3u6QY0f0LHm/MLEnrUhH/y6MqZ69Jh/NcVnW1sRVYeoyzjiibDM+MFLJahp84sj/nAVQeL
eu3vPysnTe2oS+qU94am7nE4PcUuyUS4BXTIOfW2JDpo1mjvpL1QZcIfnpsOJOIaohIrhkHnPCUp
3O5JJ8zsk8dBDjpxbY8nelGBPmvIBhqQTcwHcfYFX0aIcIY5beL57X/Bg7zU3fx559SzOYefmnKi
aGV/wEkL2JW+19TIIGAGll8iu6O+6ggmsM0/pBOp95Bf2nv8+c0toSkpLIPeZuRpIKJ4bzzCFRwy
VBDm4KPXQfIQP4GYRcimv7XTbpL2BomUMO1UIcFG6g5spHjt3Zz24r8+oP+8m+cKv0HrEyvueTbt
PFhoa6FjuB4cocDsSe2NV53TLCcBe/PeMDVKbMD+WK5DSukrh70LeHOd8GER1wSfMbz5s51zbM2w
0YKaDqs1a/PZZGFWH7stZ3aykWcD4TnyIhHWeGCTkI9lmDN8cyP0zOY8+FbK/vujvdRx/XU9Z5sq
R1JOygk3RvXMlQ6rIpqHC4wEUx0jfrCa2BIjj/nVmcWFmpPfNRCA67Kl/aVWV6tTWXcap5jODsml
nyJLGSIT7OH1gzNOLHVcnmlN/BmBx1cewgWK7/QQ/ufHv7XpP4rxtCnbOC05uIgrsZrHvTtCk+du
H7XntPZ6SCDyRpxCnYVwi7/537f84mIODUybOkHYCcyzutE/yU0t6kTvTSkdtzLuddMhR3BkX+VA
Z1eDJ9coNhfkAwXm19TFMzaoA5K5Hs/V+wEeToS6zMZ80rRbFcVlFN/q5TqnNfvvK71Ycf280rPS
MtBORtllxXSfjuK21Q9xDB0OwJZcbiWOVsDUaZxo1RvEFsNTx6cyw5hGtKUov6Xh/b+vRp1W6/Nv
+OfVnH06SRSXfRawJiE4fZuKH4msbmkN1x0mbh/boe7UnUcPjciZNPHaup/dZ0xk9DuDGFzJnysT
8gUSju6ODGLHxenkauICKldw3EQoVEOmnjixC4LndHURzOt2GUerADMyMN5yzfqLB40ZJwSf93//
bZfaKJZGW3CaOxCFeO71kc3qeMoqNCenaGMByirgpun9mzHZszHHLo6QpQcSho6ZNAuDJ1pqPtmB
c9wJz+yiE2KoexfwlKN8c/opBK66jdyicI+84OuquBPuUe9V+goVqSEuKkCjrHb/BdJkKpX+fkYm
/BTKFR2JPf/8x5elmZYQGBbvdrfS7vTUI24on4/aDre9TUgPEuomPAxObyGlEikMriXRX+pJWBoh
zDhkZdSp57PQU88EWI9QN0z9ZzasXLWtkQ/F0eJJTfUd9xpFKxxcpbJSF9dokZek5L9+/2w9zQO/
L4DhTi8pTM0WeGUREZ4HVRuTcSnOuQxkZS2DWQr406Jy8rf+dKexmZae1uzGfhmcHoLuWcHlkZ2I
bggwt8///bZ9F7S/nxJx4TJnVlli8f3r7NL0OC+NvCsPYkGeMTtxYN0N0LoMsM/1pkldk61QX5ek
9BHWi23/Jh1fR4NYWcrvHJLVF+cuANqCZI8MW7pHXdn6nQeo4Xhap+MtYX2lCaNkpZZLLdtuQssj
oIkd14IWZAR7go7AmwADIyEzuKlU6oLAM3z3qM9yySPkL1AcWHX0Eqh+zMkfMkbvpnrlAH9B6EXP
iHdFIdqD3fj7XPDjZZWLNowTTneH/pmWjPmVvdGcqR61atlzmNJPLua/yV6p3Byd4QFUg5MtDX3e
oeQo90ZzCOplqE9wt+tdPm16T34/ol/X9r2J/Li2yAjQONS+eNB25ogGHVY/WZoGeIHbNnSLQ4Ud
J9nweYWEzRcErePzJRdgWhOrTxn1LMArlkQQRhknFEe+G56Ph2P9GIh3E8pu9CKURwaGwc3w3ANk
Dp/Lm6PL4zWfOsUFPil8wXHziadc0mWRX/X19UEjQvFLfyVbIPugSlvsvBrypbT2C/UoHoJoYZFT
l3rBFkLpmO36eGPFD3qz0esPmSVOTQBKW9HsRCyDUUSo5BDAo61bRIIzZHY7Ba3DLiN2aw4kEr0g
+WrBMLeiJd7Oeus/xbmTqksMPjh2AQyIu4JOpSY8teKNVDFxT1q71+9bwDDasIzGpfWKNE9J15q6
Dgy3EMIZa4qX3fZE9x49FTGLd+QUVcyrjS5PLZ8BTmq6H0jQe+II1glTG/YU32ig7YalUM0aYkqk
eSLORpHWDARmj1GyB4j1C2mQ8dpNs36OcOItU1ay+0J0446i7LoXOHGnr2Nhj9pMDR1lr6zEjeUV
Tr1WnXhZHF0VeAWriFvSQCOmCD3irLecU4NGm79B8sk+cWS46rkNIQ6XOJy/yG0B2AGg8yybiBQP
gtih4U+kC84yxamXPXwpf0jEdQCODtyMPqodEOvlLzpSiw/Fs7LnxCu8deG2OyKMAV9zfFRLY9UA
C9SdInpt0YPoaIbAds6CW7SC5RvJppsC6qX0xgIo3xUky5KuK3AsgkHsBeFW3NHG5e7PIgIMbc2w
C32BiKU35t88/Int0T37uisNDkJsbkjyho4CmPxuppBdlZOEMzf2vgDzc8pLzX27NElF2iqwlLN5
+VnsjmvzeRqJarMo2megglryqMCKgaErwdCZwR+0mMdsZQ2LNlrmxqxicuLbprDwJUI7n3xpnSgP
Q1TPAhGOtHComKMWpSvHri49m8ljrz3Io4Yx6C1LbwPLbUmZ5b0J7EqdcU4KP08LaX96NJ9777iH
My2Tx9sBcMEeMRO+xuPS4mAULAegB69tMO896bPjhEwInwj2b4Xm6E7caAKJSFi98y2vc4HjHEdi
dOC9DnFC44QMtqjun5R805JWEj2mxEg3Oxk9CiHw6Eg7jPYf2PyTG0u9jWtWlNu8X6nmfa86Qb1N
69sxu4kAOsXii17hjmZ0G2590ZWsQwSCLo0AG+46nk8Hc/cYbuJoQYIvOLjTVhEJLaNN4jTHHbmi
PSTr7DG3blTxvqhuJWlTS1/C8UEmhMeg9L8x64dIetQKMtPYMeayNsN8ICqhI8bPxJyRkGBG9umh
fyiaGfDJmL4m3efT2wlSlkB69bKsd1a3kkFAIqSjFas7gXGfVdtmWMjpmv9bC14aLYpq04Y8mpsu
e5STT70kL9BancQvQduk3Yca3vd0t6cEvTamjqLFXZV3gyVjQUX+4NQE5BHH5i/kgyFvzZqQp+oq
Rf/vDgKIPTSsGpg9WCznkqqyNf1C6SrxIJIB6+n6TP1sAF4Si2Y3HFK0pdzdiCRNBq7A7AcJhKMx
3kVfRzVja6YrYPRtIX/e+y6RIP8uGi5UVpxXJoMcvC9zcoj+Lu0UNalLDe7aIUgd7Vl0B+NWeyrX
tZvdq+O8L2xhNcEPlInGRKTQv39d+/u8+PvXp1v3Yz/U1DHzx3SUD5U2vVM6lB74mGzH8uyEYQCr
MKrs55r/O453Mp5B5IxqNU9OTAncAcsu3GJTWeNSzTziQsNXGlNub6OLiIuXUPs8InbayM6YYXJP
1zDPrXI7gpDMEnpXxQvMVqSxaNBLyh+mfxbpOOlM+rQEFzwsgTNXGwXmpZfh5/0+60qOfhaGcaHI
VJJoMgMQWkW81MVlICDM/KODm9U+B+I4IgUvwtQPd47pa2kSh01tMmK53ev5bdw7SmPa1eP4rD1X
YLAQHjTK3opF+4RyJyj/yOLrIL4K2nHWGvAPpGVc4eZjpLYV1X0tW44svxoJ8X8EfYjizERePq5E
gIzdzQlP6CeioDB+HI8vAfIstMN/RH3D6tj4XxHZ5AQvFuGj5QMkluYCyjhBhpE6HDQSn4f4vUPm
oJH1zXCVraLNEIUos8x4tOSd3NyzMWl7sVkyFxOtz5D0XmhNTsnT7Imw5L8JHTqdFu5CdqwW0wrq
KCKWydimYYFuiR3L97JhbZpLPu2YFBFwU59Wt4i6nSLPFYRBr1nngbc1Zbdtd/mI1M0WoW5uCrZS
92gtY3FRSPR040WV/fFJ0ysJirJRp43hpmd/5hRMtHa5agMnNe8iJN3sy82iAAnLctT7xL8/6Wg2
XAEma7Coew8DZNpv/OaRzl5TrhPVIYAywAAlPQSFx4oXJjfGfcoEOpqpypLAx56wR0aprf/VURu1
9K/aZRVS2qwTRuuVupzCQM3CGxhyjR8iw/JaXjfsxGS4d+BZo/Czil5MfQeMq7sHsiW9ieZhgN1m
+62XQXEVa8Wuji5s18hcq5Yn7LON5pq38cSH8J38fVzoxJ/7H6cDXkWEnRi4FvI2X00QachWwqu0
7WnZTD28F3Ksd4LLofq23U7/Hr1Kkn9Sf+kL4InXQJfNVJwZN5QA2QMs2i+s8/x3LBq5l41PQeuh
EBolHazcQc0Ah/kGNfb+eOIzFm1lfM37B7LCOSVE0qLzwa9+gOojs2N0m1s01X8IvVwOh+Pq2hp0
6bygEdyhyKquXUAWCL7ZaBLDx8OJ9xg4ncwr5sZQsFlaoNmOe6G77YfHKvZya25teX33srFoIBcc
XejDdbCTUAPr1BAs50dAdTcNbpIrbZILzS2Tq8TbLupQTP9yuBnHog2UpJBoL8kQrZSNztJMFNRc
d0wGssq9MsxOBw462Kiuagf/H/foP79+dv6VM3Y2Xykl/Iez8LEet1WJULTmK7qRVIhTDrZlDLbR
M6ho5OTvFoRVidTn5G5MVrCL2zcreWriA2RkOknAisorO4l0QYnFDULBj+AGqoqkn/Xfjly85eNZ
wSqMAB5PbZBvpY/w8dhyoa5AfhZOHFyXjeRhkJAw2Ur1agrbil81f9UPMF88uGGJ8X5Ev6XRfyc/
ujZx7UK0g/4WUZJoM4MbYMxgLcbsRL4ITyx+rerJLcy+DVDpKM0ZPBHii5N86oQcXW5WagHRxGwk
izcKPjhpIJD8zRQgC6+JM2hMB4CXTA6GEHgRSeyrgpj205O6ExVb9XdD4NUiHlwPPVgpe1iVOd0h
W1VfGouPatUh0ujqZzF6aBpPQA+Uy6vRhoKRy/eTJKux6YgJqZtmLz5HqdPI+3rTaR/4eapqOXXw
jweVv9MqWSI1/nPuk5HfSgTmsSGCRd8rEL2hq82yaOMD3TzKqyJ7kU0v910MT4jZCjvBx2XdJPLi
GO27D/25U22T3GiJSI/WC+m8khpU3IDEkPb52oCdwUx/y2SN9QkoX4yQXsFffWPeSS6J7V5JVX2F
hHFBw/j7BTlre7ZWJseneJQmHdv4zCOUshniZ2fyxNVkfjJq3SXa3OLwNiwI/YWSrrv/rncuNDu5
Bl7EiTjDC/ktfflZ7+iRNLZdLB/qD5EKHzEYEGQjmIwMRvhWiDvDWmZ57Ji4z48BQNjuWe6dqJUc
q3LGqmAcb0YzhYRp0HWCV7yMYONAcMSLGnGFtfeZSgXDWi1vxuYAEtzCNKMvC+mjUZwQcbMyslPd
pPpDZdx0uhvtr00AvuvFsw4HLXDGhCh4gEqfyyeyOBYsKyzk7+GcLy6soxen62NyGDX46Xdp7onG
7TQ84nAuzOFrzqLy4Ber9gRetFj7hauRFHB7rfD65q79dV3whmhi0hv7qzmWMnzOTb+k0mTG3qbz
hOMy9qdDorskvqSWbeGIccRPYBX6mzLOB8ul34I8rd+kD+WOcw3HRVu5J5uL4kv7UmFx0q1p2WdV
uQGHeQdhG04DX0qKwpvDRT7TgtuoAl80V01Xn/DEgzWLxGVGuyIFByrrriF65PKRy1BnXmKtg/Er
KTdJuFeMJzPYdMEm/mhY0YZ9YK2+7fbSjC4v0aXhSuAtIS5Qstw6fdSR41wtVqW/x2u8rRYABlHR
TVo5Z7VqHBt1ZxS9TNfV2kHrWB93xIrbwcv1DusFDcTv3zob6jaSllLm81s0DzFmE+WEJkHHHDBU
C5G8mf9isv13V/v3T551tctUakQ/H2Q4lTX+R9x6ZNhtAjqCfJimi8ef6NDhlfiWdn3b2uLcSPCP
40l59wmqSOf1ozoXmcFfc2xfmCbCB8OCY0CF5Fs6HxuE2jiaqskqcfqoHXFyccFvgp2nnTj1OmQ7
QU8qGDB/tNRmjFjNhZovkLUS33AtvfSCcoNrkSVeXknDEPR9fvyxYiXNUFlpnU7fs+/prD9t4QWM
/Z1hPnlKax4Q/KPxyrFUvnRM+vmzZ69DGxZiy7clH2LJa1yBRoVzQoljbmS6opmTxk5vElNvi/19
6oFIYfKhqRCd3Lxz694GOmxBrovtLrvWXp62ifOFBGrZVGMoCirFswOzeczytC996VATJuE24lKr
Fl0BwhGxlPJOBmQNcV39EEvHAp2LbdWhSJQrT6zX1wuz74n931fD2yBK9Fmxyv4+QKNNVeTOTOSD
37IceECzqV8JMK3or5p3uldYdjUjYI12YcR7TGIeK4gyw5Lf2Cl8eJr8SHx5lL0nLoi6uRvzB7nb
VP4y7jAFklMCpXHGHRWcER+0SGTIlUetXFpl8Mb8z59wVluOoSCMksGj/r+BAI5l7GPUVqenrEfb
PZNXWbqITjd8h/CR9YWEm1yYmsKNSkAz/T1cVPWBHHqc1Sf9Vk+XQf9IUqxxVZh6acH4eaVnjz7R
hDZuq4g16mOKVIleSojor1hDxZtgba6M55JIoJFxmM2mDfIoMG8n+n+s3aaJDXGZ2BoIGbAFm48E
kRcimRDYsSPDLyyQhG6H03MnHsp28e+q48Jomm/YEhVMKpDV/8LWN3J0KhisSQcLQCh58XAQqS/C
/Csega6Nu75eJHBBVihUaJyvus7DAt4Q3Hak3zq+HottOaK2nYe1C4fkgRqRxn7fuEgfm8G5crEX
XwcLaBP6AXpm3xvFjwWnLPridGxbLpYYHYRpELMCgkhc+opH66abItqzbX/XLrW18m4p0E5Ql88J
IK19O9RsrOsjGSsU23BXmmcZDd9NyKjuv8jB/ntybZIZDN/YkiwWyPNiTiiDzggiUT6MArlrjh6v
0CqSbkSmlgqshcXn+wmTaghdhb0jP7E60d9GGjAP54QHLIgJAAW9IBAHKTdr+5VPS7t0L6k2yban
/whXf/rnP+5lMAhGn0PBOtDwrJ1A2dfVIgH8QQd3VB4L4bb7khjYpaSfK3/S05oxtQZcHY8tbRtH
/4KCgLqV0UDSbGtMKv5cs25VHGqQzFfJVrfeI3VljStTfUz1Q18fsMMarrEn4MvKbzFJjzaH5BD3
0lu15MDoalfgJt+nurP1b/IlqVC+ZB7E+Wps8MZbgRiqh/gr5Q8ir4UcKUhrZb7TkxUTKgqkaCYP
D6O6Kf+cFLR/ZG85IWyYeAa5qIb0peyGaOpQybUd3EjK0nQqYUaojdFOUavaxAubcxTracqmGIvt
mmDDuZgv231PMJHpaGQFMTxEVYOCo8BqhAJqMGnCsxDP9NHB+RALdlBMsV6nBgf2rEW5dq2Tq/y9
ZSJ1JLdBM6hyIW+fbQVC3OhSlicIzuOZUjgpQTvFvoU+QUPj2VKY5sCXMF7rJ3HJk6kwYjZ8KuuR
UCaRL36YHbfpbe0NC+oIkq9l2dXhSUqzDsL+pyy5vrI7SuugvlWuKXeMaYn//RR/X/rZFjDUxyrS
hVN5NxL6Z+5K4h1KwguI1fKKhJAy3teOtUjQP+iUmgBUMN8PLD57DZO2hAdAgsBVPVnAmdS3hCZM
sBckOl3KAWo91LJBsaWVxE5szQQq7j1geW2VHMAdzeRnIIHTaO2QP03NLqKXfGtfjY9+DorGE3ie
abtqdPckLU/9g1zeyNaSg6tVb3LppgAGorrMCufEk9/55Z0MlxNUHAJqGRvw//8RdrpP8BwRYqA0
M8++ZymORuloFOWdXm2qghh5fO/3zchHyt5on94LJ6yfpfTLkF5GO/2TzROPZsS/F+gLJ7zfFzEV
SD8WldyXi7FoyvJOXHGCNT7icSmJt4V4MxZE0vc0WO3qVXDpzKMfGpnUFh89iVAoChHGOXSIkdvo
aAqvnK0vVM3TdRlMM+AXTxqs39c1pKka5WlY3hUWIe7o1/HNOB2s9xTTwoyKArRb6zunlqmrGzMf
Zf7VOUL7XtpG7JU4bqr28d/36kL1jCUQga+MbsYk/PXsBKUwaapTHEl3DDeCam5xbsjnCgIeR9U3
3RwSY00OIILZ63kqf+9Ov3/6vIK2fE0vDLG8o90hBI4aPZUAysqZgASaUPlxZmmuL3s9URxr/TN7
Pd2RgPjZvFYcKcI5gR9Ztokk/Cyr2HCjyFZefRw0uEY2xv701iyLef9pqkuVguWGIZWUM0d9j04f
QTyX1yem6PKVjOXvWvZ8lcAhxerGVobl5uxmdqIqIqfiI1O9RPuTTyCYwHI4r+VHz6CxhSrH6O9S
2UuI4Qt2BdGcxZ9KWfnkFfrM+Qgb0R7rYR2d7KRa1vh4J+mQ4dKNVh8Za9vUyokdUaf1DVmMD1le
kRG2raylmL/o5iI0w5mwygmIoPEbMbIYgY3OOTleDRe9YB60vgXXCmcvlGPnZX0dibCKRLB//KnD
U3ryrGE+EoaLlw2lIDJBv5ftjvQMDj1G0RLVuMiI5quLHXVlsqUbwKCfdKRZEZB84sZKYfu0t0v1
Xo0HN1f2fnEjdQ9huScIo6oWIclN/k2jHxScpdeP2hcIJfw9BtqWqU5iqz5buFQrMSIwjtXdpN86
ksyiY3Un7VD2zGpeRWhggtuid/grq4xJXLwE2UXJtBnFbSjugJ+Q9EOTtdgxpxv5ZHDvh3aPMeTo
Dflnkz61OUMsCvHjnoc9l7aMxvvQNglG9Jn6GTFg9WA7VPc5KrpT9QgX1DlKfAP+ttRgGHIFYXQ4
AjEZ53n5mPrvUb4W6UricrvuYkXef2HDU43JOKYZxt8j4ToVyV3rlOquWZ2W9I16qhNiFEvmdUNP
iQgoT1Mfga73i5FOUbuBiN5MKJd+3ea7HBLLBEYetbdO2Pr5VuA4ISO08g8JwZHHw+Bvi4YomnoV
p8u8ck+QLHXilnuDjj2UUzb4Ewm6tBI7sGujWJFoCbGovc3ij6ROHVjKDYCRDk4uk3PjAdDxC7KM
Mp5ixsfbhFTzUtx1ymNaPavls4GO5EjDH8xVhi5kuKcrqRH78+1Slg9Fojmh+o5wbOLg3mnmba/t
GfF0yxMdtCxYax3P9vRUynuDSNhEApsJvs/3UDPA1uKg96fAashsfFxTRpPwhJQkaFenZFn2b0H7
nOvIvaVFu/8vwkwulSaqiY5sknGKAMTOdpUskIo8jCtifpGR5muQ85Oq22KjQ9NiBmuJJAs6g1c2
jkvF3M+fPauISnYT3o/vn22dIv9K6EgyCfMyj1BTwgscI+bBzvVgfT1Z6gJ/wJKwdSicGDFhIqn+
/TfXoop7ObKqu/hrnINgf4KmKJez3tE29S6afOh3vT0OhIHuGpn2AOQMi/MM555/34XLFyJLEps6
ZAoK/N8XIkt1RlnIhUBQAfszQ7mncB6Z5beIw0SsxLZ8h2kavhbZ1A5tURgAoK1GvAq+c+Va/oZ9
cVOYEfIx8z86Yb+vJUOITZIz19L2nIJm7XNQzTgfAWR/tQ7KIQ68DIfBo7Sq7hHmLWITLMX/Aib4
+yLOaq/0eOyof7gIA9g/TMl0gWvIIbGR0GuyPiPXPFz7zQtJ6b9/8+whdEVlqKPKb1JvGjnYLpZL
1tplFxszZF9DsSiHj1O7bWKnJNJAXnJLbPMF4dYfmt2VvDGwN9nE32Fqk2yGG/HoMOtWsk3aEn8w
rbDIGv1kz7lSExbXOv/f557zsgGE3HRIpwNinENtY9kchETg+vG6JSt6qZ4AQDZCt0qWMJnzwlXv
/4WWFrfsx09OX/ePEnmMwrgrU3/avgUDKoTTjTb2oBEGuen6eIfoYwJOaJACuAh+tMFRG4h74oZi
AlbEom0dEl3lNQtngPueXPnPbEc75FrJPL2z/7o1Zx96Racl00qus3Ys1Q3fLGkmNTZKke4VmxPd
ILQWLc0AZqlsQjP6P2yxRDFcc0Ca0zv014Uw3+aesSPi4vh9wzLNklXF4ELw28MpyxvPohbp1/X4
pNUrkHHFzMqculiJxAWVZDbFO9z7uebJhqtqtznphAY3dqvrmxPix3GJcsgEpoHtiihwNHXRotHW
4qRylu4R3noIlPV8m7rJLqXs4zjJvyZuU8R4bPdzy0Wy/BjJtuAWjrYy0pUkLhJqre92u1jcZMU+
+UL9GYD1y8S5ojknD2iA5hNzztkvYIIgRV4t0L2UH9QnYhcqGCQD5DqCgK8aOi5VE9y8/7l7Z5uF
YRlm71vcvf9D2nntto5ka/iJCDCHWzEoWU5yviF2MnPOfPrz0TOYtmVhazAH09Po3kCDJbJq1Qp/
KHH0wGUAHTOv+LE4b82bYFcuACe0fVoOrcs+oxJGOCyEHu//uRAjz9Ucnxdy0iD1O6PKC5WFAOfy
58McrLEXNPC0YQS9UgfEiT3j3ny1flCIt9ViRq49oSwcv0PGWKWutW1AWKhOdhM/Rj8vrO3sS0Kn
RV3utAVC8XWLDWUGxVYkDCzmMpiH24q+FnN3rJ2ZK3Wbe9kfgKnRiowfeEc905XbaLbROQy+udv+
B10qYsSn9ZzUZ52sIgdtsB54lQ+dvupRCD4YG0CAzO4pzpBnDXDDwBHaa35eBL2cO3AGPSKT5BNy
yilIXtTito0MHy3+emMw/wf55IRYZLqmcmSECt1/DwaLvBwMz9DdDoik44+eGOu+2Ct2BV3l4rhR
+w4bx6dCA4JoqAoTpw8dwE9R06yavplMs1oAV+zkMnSU2hGfpuvhj2TelSS4c/Sq1bQmFQlcMi31
Xl5N6rHF/KRZK0gcdNMquq6v/PX4UNwVj/ptWDhqa48THjaL3TMqhXBnUXKdBAcb+aGkfediA1KH
lE+7IX0wyh9Jhk/FU49JK0JcFZqCTgcgrr81QTZVQFyGu7R32/BXcGnUdkYChDsKHCb+S5qIBdPJ
Du19FS4wIeQj1Vz0ojPM4udxsLWQmpYepZIcMPP2D4yaYC6HiMqSAg7mnQ+NyFIwRL2Q85wtUywN
NwcDxAKaHCc5jyEak9DkSn1Mr/S14VXrejPvFteT2kbL9sLT5CVMnVwCsqjT87ckBs7fRo2DH6eB
YNDAwUAFJZzZq4p93bzU01HzBsWr3mJoXi3d6qs5343L9U0RIGfeKG7V9GoZEQeN/feoca6BI4tY
DCxSANL3+VrkD/HoL02lOXvNt4anjH9Cp8I/1Ngu8mNWuFVR4ofNceFqvvjgk5jeVnXPhRjUhIcc
b3X6FekNRbxTSMFK57bKdDfzKrBmyvZ/+cnQhE15KXtoWn0NlPGkJ00lsw0BWaP4A2gLdrBWEpdo
oIBItTHJunj49XMfXxKZd6uUWiZQvK9PTRuhaKKSp6rrYENoVlF4CPBF3TXq5EZI1bfdPk9exUmj
7N3EbeHo4zYDpIG6rWDLfyz8emio8WepG+J6L3IB/4DPBJTD2Ciw+4Ha89qMdwaa1J4+MGF6JpBR
sytwaX4ZMz9+qHBznVQbhhZWnYN4NSp7P7uboz9D27o5FUgQuZY2rNI3BVOc0kFSDJF77TY9XMq6
z3UzsbP5532cpJBxLxjlJFgEQ2IgUzCiG41vWlYIEP0celeswYVDP4Mxkuor4Q++Loo9/M5Ex4da
hVsk1Ie/b4yPsu/0fMrcnsu8BSeq0+5z0GiKUAsGFZDX/BA0N1WfhBCSArgZCb0CU1lZeOvQure1
t3l2fPRlerdHPMhYANd4Mt9QupeATpsNjqkzHEhcAIcHRKlF08sLbyghBseAeS8Mic4Gls8LX1KD
TxeLLJdCWGcm2WVz1bncFpmAW+06AYkWuNYvVHHQ5kckzIHhg84LJmjAOEHVydyD6DJSVpUoXl84
4R89r2+vEy9x0dKRqFBOOwt926tyPfI6FxmDXLWx5r1bgFE4/jJNekzYrx8a7VS1auSNj5fRA8Zy
qP62hJMgM2XCOHYSS1jacu1WxbR3k98AtMBrbKSr8eZDF/yQzBj9lfmESBG26szkvWHGF3c1vAnw
nmQmNUDlhm02uIgIxPohSK7blrnRDw5rBNljcfNaflYW3kNlEknn8cC1nsEZzu/IWdCW39WxvfjU
l9f+Hmmd4Ff+NqgAutljK8rFIj0U6YuqKDBo5VU87crOQUhJQfVw2FS8KRS/dSR+L11J5wo5GTGg
/3yjk6hUGt2/v1HlQtLZFnds8AehW6HikNCRew9vw1fzB/SD6mBcg7ewVskDhRL2a+KL2a4DXGBW
lYei+xbohHqhIX4uYcDeyBDBZhE02UNf93VbjmlRWDr7+h3MgZ8dZ/+miaieFn5jDOuBM+kMAoSj
Q4ZAHmDLlRbf9sktghP/S0b5ZTGneyka6yEK2UvNO5yAVY1IMPopydWB5hErkgs79HRxj/cArAH/
Rh296Bb912JbYilvkb84fw9XZ5gWmPqZ4qLLSGkEa/nr29GadqFfs6DwKrq2XjpeDO5TmWdBe/ot
mTuh2uEiuXSIi0W1Swmu8iMaS2Z5pWNwRseZDBEQll3qb6ALpGsmpPN9Fu/h9yqQ6sQbrbiNjA38
5/Edutr0oJagKyg+Ics/0EcWm63+MnnyFpnX+qe+ve8wG2qQx9gYTFNoyJYMyFYGuDLRQZ/60Cgb
DYGK+jn8E4ioS9kt1MLF8EWmcSsgMO+2ynPKBMeYXsrhQdFup9RaWeCtsQ6woKz5jn5ph51pQ355
hyeR0y+7NO4y3mHvgWOGiBE5pXiFGRCWfSswusXNAjZ+jn+XngAyXl+1Twp0NBR9+uR6sYaCBXjp
GjrTiIODrmiijkI1XPSTXQ++VJTgizZH5WbG3Mk2xU2vuSGuNgizvkNhmRcGc+Ay0TcoQ1fKD5Qe
K4Zdv/Rq66O3gIvdh3TsuttI1baN1xfPwpKpn8bVz0s8OQtKYErRKLLEPFqlsiOTuGFnmT3nXvHY
bxiaQsTu1ot7QnUzPQZuu5KlKwNFb0zTQzdwFPw5nWbCmOcSeu1M3bf0LhVI9CKWq98y+iayzChl
ECOnDvUvmj3plSzvFJo7owtYFW8/3xlHyKFALwfZyYLbzoiId/eAqzCNw7I8tP78/aSeYRdQ9nxa
1Mkuk4JSkhSDRTWuzpjY7ls7Tx7TllyOK9nruhsBakjZ7KfoCdSUlRyB14uOvkdZRwy7lZAdNRu7
XqacEaKYIaKa3WsfXZi+nw23n5d5uvGmSR7kkK/ae0yXs9qu52cIxMN9tqOj+AqlNqNXRZVZAw1N
UdOhIpHG3UUvkzOyEsv7IjcnTUZ74XQQKo5yJY5m3xwDumUoequ4HGIYvRLfyq3qhrS05nvzKCur
7LCMNf0rnUlnpK7UeC/2kNtvmYq3oPA7qHH5G24Qavg6lZtMWXUgjl8ix7qIvz6DQfu65pN2h2Q2
vjova16svKT2zqJPld6gw508tbC6Bqx3GvW5Krye3rm/K62jID2A2HAAVjgRQVH2Uv0KsA/WEX8K
zVjF9JNAW3TPF0/vma4oLhCLP68IkB1Y5deLA6cXuc/yelkqUr6LcTmzVgQbTDy9HAE+LxYJkeZ2
03WQEbuR4hI3muFmnadcUjuWznTUvqzlJJLMZT+J0EeXDK0wyRNh/YT41bhRuJmxIF2mHrUz1JDg
3AVCVrf0By5p4p2LZp/fx0kSNDazJIpTu+x7hRvdi7XNiEnEmp98NThJ5Mj1gSld/DErVavjhehw
Lt7TsMMjmqCFMt9JPWo1YRSH6ccr6Ny0dWnaAdenLENao9lniHvmt8F0HMC9XlUMx5HZElNEEgT7
UsounX0T/yzlVGGokseq5P/LzhjBw7oqIdFWlT24ABeBI2zQ2qukcYLFWywotuGlpuHZU2RAJUYZ
ldpQOj35viT2apaWzfHDXIsUK4SQgEWDhtFq8RhhN5Aiy5kRAUN1rbZrI9+XKFl0yePUIdYBGc/2
r8tui+aoFe4rdV4mLpX82MY/w/R/AHFbaLVI4F9QvWfBJw2tcPQNJZlirsEO/961Vt5NdnZteNJP
/8oABbeIpGUqfF1SpnilvVtY5lD1BJCmFscekPWAzu0L22k5Mad38+dFnQQiLUHkMi9YlP+nwbKZ
iTTA7S7ctPLPRWIbhQdmColdLhHeQe/EvDE7G0cfxPVwG8EeQM8vVdZnb5bPazrZ4ok8Z6YlpqSq
0H1RvUVMFm7SivmeK2jroT9AuwABu8o4a0zhMcDQG+e/kO86/25UyB40hU2aw18jnxykZtH5rKMB
Bci8V3ZLEeNUN2qh60BVj1An+S/mZWdLYWAQ/3nuabPDSoumzjMiTFmufLDQZHbVteoWaw2Tmlcf
EBeKhzsyN3hss2sKdmu5Itnf+qIc6fKqv28Pk01rSmhxnk6ilIkm1JSFzXExi2vWaPreJrvco6VU
0ZEGMrrqf6rULfkVlgM3pCVJ/WDeLA7Sw0YVf7TYdBuuBBCUtq3z9617BuzKedKZGqBqKXOuTiqa
0hpKv52DZW3oMFJhr9FKLc1DKSHm8xAlSFXib4O/0kHTdwYSYimUVDytMXszZFvTduhHw3PLolWF
Uk/HpeYO1k1rOJq2T8CKUFoz9xLfwNYjmJIX7ykjf/EGxzGOIaWSdZTLX2py1KT3GFAJMhuT6Eb1
HnVl3BOVGHoMZn7GympuygnZSvV6iG+wxrn4kc7c0B8RkCwIjox1+iIqOar0pgMHubROTEBEqE7q
66Z6LPrXSN4jCZ0xwVsGKFm317CwttCqd0UfJ4n+IWgvVCRnuLmLVLW4oAI+lnOSvxoFZSJbpj52
tRcgp+otE/AhXiv5pnTJYVpatYz/jK12iVD4UeKfbFdcv0RVgdaGod4HWPNTawtZ/qwoxRpNCztK
j3J0UzoY5yheYD7rw08/8JTS0cCsuqmnQeZXYKZvTIcpgtcqa2YhRbu1am90C/nWDG59ERZ4nu1F
0PO3sNr/vn/PHXPG7yhTyaKmfFcHrCcoiDIV7DEP3B6mNdiSJeTizWs5BlR+d5kS/h5thl4YvpNW
MQ3H6u5SBXmut/55HafXeKDkZdaOen0sUqe1Vh+jDbv4E62XRJRI4+LqcbHDfa6j++WpJ6e3op9Q
gumlo2/dVDQa8i3IVGSdxyfA4apjLqbU4BF7m5M527VwbUnbqNuZqY3SiWNto+ZCdX9+3/7zPT7G
P582T9QbUo2uWk1iF2x6JPIoE3rE+W0dPElg4yS4oN+UYTX//v/thFOselemshHJ2gLlbKqnMb1P
IFiGN2KJQMq/GLmKiC2Oo9FnHFeBQG6Hj5fvry9HfEk8k2PzYUyyFBJMxk4naQp693Mkx2N9bNiN
aNW091JyJaDJAC+Yyzi0/UNybc6+k0ZO2rnAEq1pn5WzOwzwZMIMAN01Fjb0wlW04ZptLhxEYOrC
bQ2fEAGLMnSzCnRpfpPFz8V7yNVurOQ74ShPq1Jz8a3YZHdlYqvJekDWq17X2QHzMkmpEYL2MEsV
Ag85jMrYEsCSFvE20HPAEXYtIg2W5SJnhWiTnD+W0QNpn+9DL19k+XJEMME7zG5Y/6nTLXVKw/Sf
O7z1dC8BzCrqAdIRUdyvg+YwCdhnDyjU1I0zCT+6+TmVNlO7MVVbGbeDvpZoCEg/KzCl3b59ZBqi
vaqolEl09cBj4GcBmla55B11buhAmSv9O8DSyvuakmRpG8tSpoLqVkTE255gqy0WVkVkR5uMeXVy
MIqduK1+GfNquA2fjDtr3SBj9zu+7jxeC3ffE+TzzkMDCbrkFjmTa0YNG/3RvOSU8r1bbIl0pgAo
03Y0mZCcpHFt38fIxxsV5UEGh19GYx/T0KN5yyVc/FAeypdFh1/qAbHVJkDPtU97LLo1MKkDYGPl
awNp+fluuW1TAVNyRxou9H++h76vSzwNfUYzaZ1VskQTY2m73pZeAX4R+ju1Nb2CbfeQIb/m1Zce
/GGh+OWiOnnwSfQTmMCEVa7wYAw3wvHYRCoN4kOY9KuxHIB/kVvR5c/29ID4bEaLTFWGQIy5inSM
s9E78+J2gzCKbUVe7Mjj2hI5iqg4gCBzTTABd2n63OYu7FlHiLeychUJB1N+b/P3AchNJt5G5s80
U+0O+E7zguPk5Cg/6NE7pXohUfsOOTv5sScJwZSnQ45tfXXUD9F9v8xtt/4DP+CJvrHiTmjQun8P
qFRTp3nr8kgJ1gMbj384DWJoYgvqUI/VkZ5wWkBov0bwkUICf6Qq3YnCc5SpGwURiaJfmVO2QnzK
f4/uX0LZUd8NKKya7y0U+M6uNbc1N7p0QKRKutKuqt7B+C6HWwlxDPP1wSOr3KqQJ6BFdXYhO/4L
CCOkEwKIj9PRktaj4RTyqjIyJ4AcwNz1AJgCZ3u0iaYtEN6J7gkKJu1uCp0fCL9M5kYy7aR2AHNK
0bbotn3xXIj7GG9mhOSkYlenBCia5Z2je/lbexdOTitvu+wK3TLRv9NzTk34RrLQIlsX+PveX4yk
i+cKu/gH40JH5PtAcXnZ/A8SjmHAij456Gmh1OXQgAowHy2oG6qnKXa5GMB63TqH3aFu8mPC+BPB
X3YeigGmbaQblWJzcmTgZdvkHTWwSwyw76Tpr8v6OIOf7vNxmgiWg1Adpfpl1DeVT2GrenQqoCA7
GYoSCMUITk9DfNzViBUGKy6DzInvc8br0kZuwF/vQnDzi2i2fv/3LSp/a56crO4kAsQyoAKFXtbR
gtsFZbfZ0q+3hXvFYS+WXmiuVHGfmC43f4971spaw0yTkBAynPwe/x0PdEcrbALIkpdgHt8VK0/W
dnJgraYv0a0GbVFwXaMVZ2xFXG8EVyzClYRii38TR9TCxwpCFT3AfJsrG/qrOHrRj46uVMkZ8O8b
uc5f/e5l6l56oMkrppSXSh9pue++xdF/tt5pfZo0mtFOEt8YRUt/Jy6QAJLY53aVDPsktdVfCysf
RS/D3/z9+31vRX68Iwt/Cl2T4JufpEllURezbyYLSe9e6vedW4KHiXZNfB3WaxFKwa/+XXs3ntrI
rkUsYi923z6O1fff/s8KTlo39TxmeSPCcIx8BNXBU/a/ppnAEhzaUVrp/nFAlSiQX5X0zefDzREc
/Y6Ygidn9tZzQE1jX8EQ6cFqroXpqAg3E/ye4E5sf/kYl6nVewBbHtWO9jB2O6nditqrpG0C3RMY
6ho2kIbqMbgbF73ICip3BWMwP0jBW1m8tNZdcUAkqhl3IC2P8c8Gkcc7upKtfEMmay1wCESjFlsA
ZJ4d6W20KxyZSddQ237C+9AOHlDDQg4EzU95eNb8Z25KXAZ/cFbs8E5DUh7e1kOA91r83K0Dd07u
fhlvyyhL34duRTIxRr/DpF2RLeXiy9jd6M+A3kSnZjBeucivhjiDy49zeaWJL5gP5fnPqXiJ79Tr
TkBtksG7CvGigadcOBZ57wxDpkN0Er5ObToY0qwK/R5dIHP2LANZUwLKm0/aGJU3izwwcqqoR/Lf
hrvLWIXzmYtiIVWoGYoCYuJrIpjW6tiUEpWufGidMrMT05kOi92CtsgKYXyOHPZl4atv7aBl0396
6tIx+xRS81YQyzrmqeWvD+thAzXdRfX5fVTBSB7I5eoP3EQIgnI77/sVgraNf7B2VnAXYVVbjUeG
aYBvxw3icbXEcOUSV+R82P+0xpMUOQ+DwEhm1riMKmj/rJeyetz4iVPt2LdAllx11eIIjSKBzRUF
2cZl4ExF8uGLfAk08b1LfvLOTrp5DXyiRl2+FPOTK1hrZfSjqW4hDVS0RZDM2aHqpqG412wb8/7D
0efvker7fOxkASeRqhEUVU4mFqCuR2EHpUikz7XMDRKkI81NlW205968k7rbVPpZ4BcxsLPnfi2O
6xqcW22PEY68rmXX8FZNVDHcZlEEPITcS3LyYPRbMb0T1a0g7RfrxtC/lf3F5eLim1z29LeA9+nL
ngS8PtF8XYDoy5tECgEzDgcZfFs75BWHfrGAuhhjv9XCy6ujEbu4GJBcn6KkI02sEj0HdgaJ3LhR
UePR1/SBH0lacqQDHAi8tlXZ6Oijg0Pmvvr7p/veJFmeDwZUwaxX/I6B1YWhzSwwvpCLh9wFQN6m
Hvy4cvaa0WngqUGdjXtMHQauXIjbvmsIblzedoAt8hW6+JKb9w9/X9T3JtvJok4+Q9nUVdjwd/qu
pCqFujOEHd02Hzew9ooab5kgQDWwsExr9wJGL9mAIw04w3Efi3Rn6eQLbySsdoCydCatyvFO1Q94
f/qxthqQ8sHH8eIU82zk+vQmT3JUEfUaWcO1jUMgv3PBTZON/bH2e3aCGGxxqNegW9bBDlTK0vaC
kjl6mE5KGMHHoKEfcBTFAZ7GITS9EZErgK9YIimXPvg3hMmXd2t81DWfAmw3qmEeqizzwzEkEbeJ
TmTwKEKYaUcoc10Lqw/YBIgYCr2u2SCDJ8SbBr9qBM9tlNsTCpP/gnx29vD95wUirf819Lfj7A99
zFen42JsWuzIhd3s1IqTwc4JrmaaJ7G+ztaxDz7vftT3bebm5VO1LeDBm1SleBqn9sXp//lw/2ld
J7lqNsY4WizRDTFm0IlAzWBxm4+ifwQlHNoGVhkLTLqvPSM4VNbWind190gqive0nYbbvGKUvPIv
Gm6pZz4lWwr0roUcCinqyT2kD2YtdD0vbFFLdTTlKaWZRjqTeoG8jhhDgu9kaGu5geAZ4qGqtzgK
dLXj/5obDxxg9ieLaIJthxzVAqdsNlPjUbVQ+z+jvQlFpHyogzsVsRWsXPTkqmbg3JDFrFv9VvUd
CzHvC2X1x5JPAvCXn3RylSlLjNSZTR0zzo61avS91q1l8k0drs8OwsHopBYvPdQ2qe/UyJF3a127
zwhSKLz5KoPhNYrCtT0s/f9LbYYl+fjb6k7uOT8P+slqlhfuqbsAuvPTcsNijIhRE/QWrKcir78k
KvO9i78oCS0QbeZjDB0+plSfTmwqaqFYyzw1l5b+aFkDjyAyg4SBSJO48TF4tGy0AsbMrUD2oRGJ
aoodL5hN+WKUO1NUflnMyWFAgrjvJo3FLJMgmGOAvyRQu4HD1cG5MGe85pB5EfQdHaN03052AtFt
gDDvTSa9d6dd57LXSItkymOK48Dr3++O76Pdk7d1mrbGhd+bIgvEBWHU3PqWXCOMnGalPIfeWv5N
9y3ZcJPRT0FY3vZr1FHz/sI+/t5FPVnFSRoLZiCQodfVJBKG8bNt7mhQY4uDfUG482PmDaWDlpUu
lqsYQx11CwYs9Kacq/6IZP6QeDrWAj6lC/VEIAMzuVK9mP9ysSC+Q51ehuSYbAOlRdQRNWpXHC60
XM6l/wp9LdBO5qJgdcpKmNQ+q+uk/deHhktJ3KN3+YgkNWzKrY5vLwPYSwY+52Lt56d+4DE+7fXJ
mK08Cniq1X7AgJhSFe0jZshW6lndun6giWmHRwy23kAJKDDXBX2vYHaiA21Hichrw12rOnJ7CdJ+
Ntb+8zo+WtGfFqbGeqCWKh80pacs1XeGcV9092oN9PigoRWB1I2t/cSx1E1Qd5Nf6+TIOFS6btB9
wJ1gbaDmhTTS06Vi5Fyu9OWNnRxIM7QSSQp5Y9qqMqHMa9O+T2iQHLrokDulMK+K/qDiFCQyLu5t
v61WjCmYS2v34QYHn/h61hzSjpBbqll8IUPzSitEJ5xsadhOTED444th5Ez39MuqT06pWalZkQi8
ToAOMsCHMdhX8iEq94qT3IVOxAFBjf5KAbIu0dihQqge62l3sbtz5sKRJCTFGHgguikyTf6adMzc
7L066+JRnA6tdTDUX1L50LY7EX4plUu5b9tt6/+Kh+skwz2sIkGi8BCmpyGOVnI8rYT5Tw8WUXsI
4oP6Q86PAO0qGXcrz6idqrL5u6zcNWD4S8pTSf+F/htyEWl8PwlHRumzdC2H27471uZuln4F1Nb8
e4us4aIHlUNGeiYWtNlKrPBB2RT+j0UvOKVlP6H1rUWQX6EK+DuZ+weToEp4M5oresMhEsaaCyxa
mElCnku6s8kIu+0glFe1edXHzoDaCnjOBFcOu9Wfp24fCesRDwTImvUBkhe6w+hxpRNMjWW81YOH
K1YpaNqZiL6uhnWf7nODdsXbaO7r/FlIn3NlJ4MYC9di8iPzY4QDH6Fs1ZVnBVuUuYrspauPtXKM
9J3SlDYADuwq83GnRCioP//9Kvg+brUk0zBQc8GWCPGP0wZaHVdKLkxqfmyXtKjle9GCR2q9/D09
ZtyZyTaDZdRfZZ6x/X8++qSC6YZJnpJZyemQwfSQu3sBLTZ0XmjhgFdZRVsxWFvKHUZvdPoZWl64
f87+dBNVJjh0uIh+o3a2aWBV9WTlRxWHFui2zUa2LW9JVSVjVU9QQEyU42gc2hhkXXTv+p7JS2hl
/fP0kyxOTzNZnCcjPwY4LgR3cvNLqm40bStFnpyuZ6zobdzmaI67wjo27JGREmO4MNuw383MHt9Y
24Xc7buqApsBWxBLkiQFr6rTuaYetRaGMjWUAw2Ieg01YL6u2HwICRqeJq4g0EAEzvkzy+vbdzy0
m+i2Q+aM1mIuwB/Qbb25SfF39Fs7bm+rpeCc3/GIR4ElWcPzsJwJ5cQcR2U1wRqjvZ2EF6U3vITG
9d+3l/o9EV1+DHtbEfnrGzNMVWDv6VaRH8W19JJs5r0Iqfm5hi7JwEuXjkH0FEW/dP9elgdGt8lK
daz1EkbNAoFRW6lQ9nAs6mDgrOIS4OfXuU4d8c5Ex20Vt+thOqjZJvlZiewOqHeDE4p7DP+EleD9
/bcYywX1Nan++ltOLjBN7K1W0fKcVEnykDXx6ohGRHqQ5B/mtmXOj/Nt7WNkJruJGjtKuUOn9iCE
r77wZyQhMgUNuwg0dHD5XBRJ9PgmMlcGE2A6J68q4g5ztYZ5PD9OxwLc7mN105UO9kAohqR30iMI
9vIuf2OYkHcazkVMGDZaeyP8HlDUuK9fmnfrRkw2qBmtk3zmc7+HwU5Dd0fu/2ysYBMivsFgJ1Ic
4eESAu3MYFNeNNbozNAgosI7qTgGKQ0LNc2Low84jo4UqT95fw6F3huQHORY+/+Fbdp36XYgXoin
IaOGYpL0reSIaf5OStEUdIUE0izxWrWzaJOrG13Y4BiCCaGw06YbsPeKS+MfC47xqix+YCD0983x
Xb+dhdCYEhdvU27nU4p2O3SDlFR1dYxUL6cQNVBBQQwf0gJS0Kjdga9Q7OkpfhEx5VAhJqz8crWS
b+frIPUEGgW/rINML7F2+l2R28yPzMqZYE92ngSKgmwWqi24D+EHPQRPZIYaOcNv7sSp2Aq9O8dP
dbzOVaRC13//ZWfqFFlaiN6SpKO0oYknxXualUEMOItf9i7vsAE6UHSTminXXezKH5gsvGt34mZ4
ngdbznn5znRhDWc/8+c1nMRpUyw6K9Oy6hgIV6XyJzc2sJ1UmlXBneko/tXQP0/CnSWuexdmCkPK
dYwqk/n0P70KlAgUmOgqwiMnOVhqFMqQxMA4hAFiwm2PV5qG+MmV+q66+FNl1ABYynjJQDiWkXWv
qrtZPogbETXaS2O3D0bO13i0fJh/VnNSutXknN1YhtWxjjAI8zIL8etdQRO/Q9t/ZCrjVPrehwKP
Uq5p0P8Psk23NkyPLGppAmEXwaQLMQ4xZWL/kovcE+SwYH6k27TLVigjaNgP2biTyj8TCuGqXmcM
Di7OUs7AY/glMOnZXTSJlI8i9VPNoiXSNGqtUR6jp/QhvZ2D24lWKtnOtBelg5muDDyci8cuXldA
YxalAWsdYWOTgqCyhQMAzitT+WkUyK9TuWMvx9TRji5kafr3ZOHrKk9SJdNKdQgpWnnMX0RtJQzP
4rwpxMOUuQkm7abd9ivrRXG056ZzCh2u0kqwFnKNVmwk5CG0bQ8dnd78S4GnwJ7e11t2iGBpR/IK
EdnB/2EV1yZuJKmHzEa0teYVFKGX7irXveg3wrlKunLDvbonq7/t41sh3qvpweQY2hmKEMK++Wn9
jn5eqnQ/ks9v2+zTxzlpF1ddPidGzsfh2iO9/rGIIzJRlGILq1OHETg9N4nWhcGpw6xIbsMLScT5
CPTPCj6kzj9tj7xUwlifWcEAag1xK7RZQuzdaVV7Ve8uiLfxBknd2sElEFDQjQTb0MbR82IR9n0G
8mUHnHLksHtffKat8oj/HXBuOF34xYSO5Cyw3g91llQ8iPpmfNe9EeWfixyFj2v0+8fAkY32IuPu
02CsDko8Ce1QHvFpt1rkanZ40sQhUOcHX6Z4A+nd/kw1TKCCdVT/UsODkdmSjPHeOkYAANBgswfj
0QPv64gB1IfQle1khrft1dfGiAMgfZ0VlkEDWO9AvJUF1Z7qbZxCrJFXqO5p4aE19sOV5KZUudKN
9ivA3QKLUdSqjvp9FEL/bK/r2JnuL0TfJYU4/e2aKIq8ZB2S5yn7KgzRihw7uTyq6r4YnHLbRk7b
rxvMttQfZXtNmGD6b9mDel1PT4o4rZroyTRuiGO5/Dq7qr/VjUOCX5Y/DGQHmNrEbnJhs549LhoM
VBpSZPDfoH6pKGRWPXflsXgHMokvC9IYH56cyP/H+p5u9jKgw+eWGIyd9iXJpzMFlYxIzH+ef4rj
y/o6bX21Xo7rRFGzmcdbYqc9vUKetx4x/Fmm/gNGvj0U+gu1y5leHA+HkWmJzAlR7DjJFbQoHNOo
SUrqqetAuA0QkXcD19zi+sTlaOgk94AA2KSXysglCH3bG0iSoH1MuwY9t683c212YVhpE3vjzr+r
rhvsKKBn2PVe3EZbFYbK4gea7oZNswku3AtnJpNoEkng7MlQgPqfVu99CYExTAZK2HWCp7wNmKqu
nyv9NhjvzPhWSh6K4j7qD0jlkrk5FUZOSApFr1L8pM6/lgPTivsuvFCunMEDsSwUobEK4XN8s73K
tW4uGJ8tqbH+Lld7uGDyD04HSgTo47AHp5ngtVMELrELh+BsaoI2zsKJhSkDpP/r5xi60mgVs82P
he8mNPsat0k22b30AEumEf6Y8VqsHjX/NYdV2t/o4W4K0CezS8UVfsJWe8QZS8Yxm/niB4UxlID9
vWNUN/mr6MX8ac5Ob7rgFIR+M5aPk/xYBpsk3xTjpeN89u5ZxJcUitjF5+Tk9ks1Me6ifEAx2BZt
LBwqC9fqg5i04CYO2fQCZAK4B2RyDJXq9VyQ1/v7Wt6jNIkL4IUIeCYDweSc0IJyP7n46fHKlZ5u
N7acx3ALGh75ej84jJGbM0bbJ9G+Q3dx4Wjf+O0a1dX66d9yTJInW141gagH73OhgfRdiRMtBVFB
FUjFM8fExPrrpxblQrCUiDWVI0DQX5b63qtXTb6b56sFjLsDjm2SF2C6jJQ6SJh8X2z1zANqhHtp
rh59W70Etz5XLnxek7Y0dT8lDLNRW12es6YYW8wXHd3coqLPeC+487SJxj3JlJy/Lk7K0coC9z3t
hv5dABe+6i/hFs4dhS9rOenbLuJy+bgMCsCnF/uBzmOwT5TdCDcTmqM82Gx9EGAato63uZOtawjM
QHWYyi4S1IuN9L7zwY2tWvxWHNh32B1C1rHZgWZth9isxdel5XI/a3DwEGC6WNqfuXe//AL569vs
q1YRo5hf0Lj1uJ/cgaEGfh8BIokxsqv3XGTlk1H8oWOjcrU+XUy7xO9dJPaYikWJbiLvoJnLCj99
T7lQpNDsyw/FclWC+MKTFslOEXK78YJDX8I/D49VeYvVBnX3RGhQ2nWquhgU0ySqIRRJz+Ow0+v9
PL1Y6KFO67J5AyQeB8dAvC/tdCM9zYcSuSZlNXs4I1S1vYBb+p/SXnTl3UitcTUyab4GMesbLw0X
KWVTsjXFt/SVsRnFXuIopmdcG9ew6fzfdINSxOFQj68mCNmmO8Vr9VUKvXy+h1Iyl67Y3OQ0Of0P
noa1Uhkjk+XTpoD4Q5qQuxU6zFVyFUX3pg5OFzOCKob94sMGxc8xecTjL+yIoLvhN8J7QukFN5cQ
zefPEvmWqusGJJjT2X0JmQ8bIRP4OCK29aYHQg8Ngf4aM9WJS6R81P0/uu4u6nPjj//j7Mx221a2
df1EBNg3tyTVS5Ytuc0N4SQO+77n05+P2cBetqwTLWwsYGJNJJgqUcVRo/7xN2q7rZvHxnDwDsBJ
78a58v9ZjI4DGVSk71mXjdYpaVXD80xHEmcZhRyz4IR1p/kBAcrYJvq2zfdGfZ81e3lpyIcAUSou
Uj0hiTeWcr3u6f9ZysXtW8ijKY5lSK9E1Ip/THU5lZuKQOE5Fwx5GiodpjDxIiFR3MUrKhIWibLN
g1X7O8awNb85qJqP1IsOiNZjtkkFnYCiddEBZbkUpr1YzDZptce85jHRTm2BMwvRj9ajX5BtjZZv
E7l676T+tqzWDdmAxf20GKRjIK8zk8FW5yY/br2+V2gB2ImAsTPdmDGkS3cw3Qccm0pQk0l6LhqL
0lvbTXHEh7Wchwy2fjYIyMnvglRaNZo929OXm7ZxWm3jcZw6/z5Er+DrLMeAoU9jYmEneVFMmqzw
M0zl5ga5TlHdND3EjLPw4ll7tbqT/XM6y8/JM0C0X/7yoCuTpde7obKfOFApxdkKuBmKSeuU3i7y
MiZTpd3kp4Jqop0TJvWECq0UbvqQahdZduMLXOvwv3yBCxyCVmXIPZMvED975HC6in40XhDvOoYI
nVNj9Obf5RA80uBNu5V0dYUPPz89DYKHBtcWrPdrKW41K4VY4hWzgIUBN8Gpkqs+EG9032B4cZY/
ADeJ+b33VzB3RhtKVkbvO7dICeQdnKjn8Gxv0QGHZzduH9+dAmlFVJpOMnDnIdql/8+kyWMydOAE
JTapkj3W+x4SeB1DOhmOho71QXHg7ugRfKpSvKNhu+P+lezD95hQ1pRLMv5Pwa9MBFJ0U3mpU+T8
tUgtViOQr6cmX1vDvvRIcyUuiIZwk+Oc8Kd9K9ZqtkeO0i+NbbCrwsOAH7lFTCrDz3R8wVQIW7sR
9a3h1tUDTGpCqjvlcdyERykiD8UJfwY32ThXrkSE0ZErj7k1gv1vvAhZLJVYVIuzAGAk7cUH8WTs
8X7YetvQWMpP/aF9Mgh/W04/Vfyk9tyTfnE7nfhV0y1EAEwODzUgyuHmRf7acf5pZZfciaQPjUmN
WBnbB7tyf1xYHLuto//x/hgIdDByX2KQXK21g5LiZwg10hH+aPxG25ChzzZb3bK2vKLbwc2NO+tf
BOc7dSnqekVqiq5gzK+ZKzGlVV62i7C8V9Ab126AhhpJIRkxkQPxPt9N3buM232NeIb7fKYQ23Vr
EHgNSfiypou+qyzVMvIM1gSDqedgsUgsi5YZMc6LMlqQcpHf1fHex1HEUN2g2+TZ+t+lUp9h9csz
5fNTuThTJEPq/FIGyxDW5kp1tHU+YdaI0eUTEKasuSXWfv6fpnuuW9GZYsXtOGer9KEhJUrEcmS2
JFWyOySEffUjbMgI9ZvtEL80iwj7jAT6tJ84o7znZlcq/J0Hrnx4X+kUWboiRnn6cnaViJxgb57C
dJEDWlelW9Wl7cUkbpLNMZG6bTwreEnX0SPD+iz4LXSPjfAhRKi8KL5RSOia8XDzvJ2f/uWzIXKb
LATkwRYpel8LYZpw1+OeO/86AgnBSuHgs1RsdGfU3GJ89jJG2IX1hqC+eNS23YAZ0z7RXc97Qibk
treOtaungg51V5RJh9BZ1df1FJEY172YF+cBs+YaLWxIZhcJv6uQGeoB9wbvDrlIf1KwlPy4tVf/
IvTfnsanT78Y0ChJEkVSlHIsGJA43HJ4Ug2kWglRV1nBhOTdCPdjtMGmCM+/bhcWJzInDZJ5VpFC
8ogLMqZX26y+CyPUmVuz3+kK7A83NVZMwk343FNKLAlgc+N4Il7pt37PazMIWGT/eX4XbUEQCkqf
WdFcAfLidwGvdxP8QkW8kgbwfUf18Y2gx9WGI7BpSRRcu5y9yRu84hSMAjyYxiGnLsDpSJVY5Dc8
xv52SRdPeLbetfBbppP6lnGkBd4cRaKBMmGHbr3HwYMx7OTup6Ed1X4tpQ4B4YiQhodlrd0VnFTa
KtdeJkxhLVpTINKjESxNaZkbCzxApnHvd+taZlS1UTKoMMRI22LkzsnS2iqFtP4YlStZWRjVEt+i
KiWk4a7Sd354UsvZPDIrXxLjgb3VaXCRjngcQeJ8NZcDDFPGHuZCFpA0CborqCRiIgdIq10cUb2Z
G2o/Mu8Z9Cm3ls34YNF41of695iRmoHzvNdQNIQPy7+5S7k0fn9pLQMTaWRqTJu+Wb3rbW3onjhA
RygYsTp1imUyTnyKuWrHBfE4Qgrx7MCKK3jjwnLmqZkroHbDd7XwyYzPZrRO/He53nviyhoIKFrj
CCsYK1Uibql7gTBpUfYMJP82Q0rGvxZ/rFO40DG7+HR5UInqU4xPTJU/Sux7dQHjp33P3uIHtbcr
0h/Z3ZEz3cVkcnlLmUaDVIhw16NSh4SKfSGgDolGmZPNls8wuW01n/8pU/fcxH/LsApU7bRYGgCL
Uvxgkj7YcVFf57/Elq7lrP1NvbNWdGSdG/fLEvuCYUsQferN0OzMNGhOeejmwtM0OeqrSkcr2Xnl
FvGLpM2zKQmNEK4/zL0UZwpQnXhECPRLGqYjYjAH+t5QLZkvDKcMvTpDGss2j+EmfZ22uBXw+qC7
wSQbYita4Gk7PIfVQTchoqs1jSHNF4los2tWnp5MEuxf67eOyY5oj7i6AtorGy088qUjdZ0G2zLe
aeNeGvDbgS+WPoSDQ/9F4NcTWktuZafUsvP97Nwhr5MnIjXXcOFPxZ28916keCGLUNQwP7X5T774
r/g+a++Rjv6bOEcUybG7re+1JyW5t/qDir1f7paElGCgx8jNQzCBYcdBlRZFcxxziBkaMSc3TuFr
LTfmZpCBLEyHZqj5a2VPaQJyOepm3gmb9LeZO/WHkRziQ/HSYE6NQheqK5WIphYOjHkgGsRNz8oH
+uM76b4nrWplvN2ql1dEn+SPfVrVRXcyxV2QBDWr6h1U1lv9eTyM4yr/Yb7Bk+oZxREuuZWh+bky
svvHf3cm1+gmXz79ojPJvCDUh6jOzryoyAhkR3VmMQEv5GJczn4VnQ1lULuF5l27PH753Itbv1eO
Rmy2bXY2zvRCDfCiHXBTxYMkXDY/YW0ok91k6/CJY3DZzU6KuJM0K2vTbpuYaITEkVf8PsuSresI
S+9E7l/swPFpMaVjPnALprjWFnxZ8EVbQHb6hAqQBcfPs2uX9cLl1jiJGw+UyfF+zclAEbNTgOP3
Gz/RFUDiyydftASZ0cdVpfHJ/nN03x2BCr3fJI1x2gTPJM2ucSDYGm+68uPG515pWr987sVB3paK
FWcmnwtJLGFKCBmc2WwHQOQ52kI9aqv/8eSS2hsvKuZKV46Xz+/Exc1crYfBDETGHkTVb9gf5o/G
R4zmyJMtV46ESTVROtGe7mVbrmXclUI7XJNQ43Jn3gTv4oYYbuXQviJoAicMfjaFk7XLdmk9tOrC
eFLu5pddtFFr7qWtsZWPygmjYLy8qHcU96R3a2KXjEUr0PoKGBbbo7CR30zNgXYn+2v9vmA+D6dy
LodMKxjSQvPwtz1ETwwVGFAeLHPP5HzKicpyie3SzGP2arTz2OysvQUPliuukkcsaBcCvkB29st6
TJ7Uk5csMCKefgNy7m71lteQNgA/jF7Aa3TYwRedtt6HelLNhMhuSfTws2RruJIUT1NA1K5tqauW
1MY/Bpw3x4QQ5GrCissBNg9htrFQQt0A/q64AhGKQgQCTF0Nby2aia/1OJsMSVD1lFjM8d40nJnt
1p9F797UXjtzVXlbJp+xDmtGPLTiwcPWfqs7MnEiZy1GdDLj+lzenJSXgIwpbRbZNeqyGhfyq8dd
8ll4Un93BM76VJMtvhf4HFFV4n3LHQz5igNdn8nPUT8i99w1P4kdXpiv4y8o3qqLgKVX76vcbZVz
QCBK1GE20P8B1ZqspTmuDMDHrRXhDwomszJ3/SbijlXcGfouu2sflZgcy7azm7u6XTT45uyL93I/
i4Lhkqu7YnqIOSmZb3bHuHA96IrKWgp3WP0I/q9UfM9HZnCnGy/0lZvWl+d9UUj8EEWo7PG8aSSX
4OAVBjCscxHuhZUf/jfGT1dLyKdf+KKETKYYhNr8iUCl2aoU17U5B03VZHczsuGVnmPEWwA307XM
xe2UT+XaAixRVblZzgPtS4WhoAXIS0QrBec+QjJVH3SIm4QXuyosGxrDcTG+d5D0fzFfHfmXhQIo
wGSyWiZ445qrIbHbR+YQzvgqAVjIv3J1oaX4lzF9X9x6Qc25rF1eTT6v9qIVsBJVDmIVl3mQnPyP
ZUIYJwoAf2tbAh/cF6/eR+Ztp/48TYM95I/0zuZIcrgjtMRzPhjdTh4PafjCl1OTFSwzrvK9t5Oa
wwgXPtWw9dgzy8FG2DasQxht/DZejMQGGLyA0br37jRIYJiuOkkJ0s8f41O1auhQYSYJLwmBlxgV
IEZI432W3ysVaSBLbAzALh9l5TT4h32gvgbhoyG+m0wv0p3Uc43JtnW91eNlWL122e/aiInsQrpn
Efm1lbLfXrAXoG5Zq44rYKkuu7/h2OZNr9S5lfn+dFEHMGKFXXFZ/qyqSININNKz4Z+U7Fg0W3ds
Tn38ElkbyS1/dDtlhYl5lKxN5beV31ejnYAzDi9zkb8NS10tx5b4v+sxLoar8YQ/GxcYnLVnHQ+K
XNmJ1/jmC05eLBOGgeQWL0JzbUnb3i3vvRdh07yJwRJVStbfKMbatSaDFHtFJwJS/h5t3qnWhD1q
m55h5PXzZNI0Hah4MxtTcPSuWxbjTzl9z/p9jhGZ178OzV0XLCuKXQsWfK8Ne0F/qHmjdbwYCUbA
W9bKWjykXRXRLnaXoSuamS23HzhQhdkupZwPHHabOjwigQ+c7EA1peFUVzr6LwgnZDxabilth25h
6reFQH+9977th09f+aIFTSJxVEaTr2ypP4N9g9i+ZfhYGE9WekzKV7l5F5unTt9DRG6SU6WcMukc
F2xe/DY7NeK6g3BH3Cb1sW5/K+F9NOBOM95l7G+hWtfCi0xTm5cjA2co+uXvGH3uSCIeyKz2W8c1
pD1Z6odYfBi4FA7FWy0eg34ryW64m/XF4hnBs1qva2VvlM8JacRawDkkPwgEp2kLvXOsP2H6I5mO
DDB9BpyyxQ37zVSwq4G+ihXLryxfEQmjMe30T1P/w5ieQul5NFZWdUrDJ2k8hFSz+j1XfukmukJ9
U0tnpSB+dTil9bZVbFFZpCP3W6aEUbox5HWBqLlYoVzUwzvphO9SCVMa5gbuvStxIjHEVeQdURPZ
07/PriuqLQUWGLNrzUDT8a13aYNBEsukSrm7JeWjKOzh/ytL5G79n2TcN+19aT370pJ7eoSzSuEo
4hoXLJzNu6VOm+Y9N83RHH7rQKA3BwTfu9Uva7t8kdOxTZs4L1MQr37RqY4Of+Cx7BcgDB5Gscmh
ih/F9CQHd82ig/rNtXenqzhPoql2qujeIOy00hyt3fz7oRnfX+oZhiNWDG9xEyr9xfE7jBLKsVRs
z5Z5wE2hM3+mWBvLDMZ7VbVfq/7FXPm7djX87LGJssWnAd80pzTudALTMx8hxuvgRq1NoxA9+uvE
ZcwBUiW+w19ViGgBtABOJ3BjrUHQbY7Y5WjBoxc+6yQ+dHfdGsggJZwDtUnxEdS/6NFC5VmRtla9
j/uXlk2XGosGv2GsqJeW8qJhPt+P+4ocmHLdzqR9xj/Pbf/qt7tcVHEN2RGa8++ndEWB+hesnLN4
IZ190wlFBoENVaC35wYMMmNssvXHH425SvsnTLQohYwsBgA1kBMFLtUjcaw1QWnhCsQlOCTln7Bd
x7OqJtia8eHfi7syqP+6uIueDZb8JFal0p5HIOBE3kvqH/yZS3KfNka908Ul1xCR6BkDDklt0ygM
zqgsqlVsvqXRw78X83ee9LVifl3MxX5i3pu3Q6m15ync6+USYI9xfYYb5LTIaoY4BGZTphIE+8u2
W0Nqtmah1VaT0DluJUcnC2F2HSckpxeOrJtkl3VyW+N5hUj4dZ0X18fM13ylqHhofn0q0w8/WzDF
lIU9oO0J307ezEXQ3ofdAsM71X/u1ROMAmQggjt07litcGq6scmUKzVinij87ya7uHu1TTL6xJuy
ydz5bZdtdcLPYDsML+CcWun+TeVgwx/FzBlmmeQOx952WOK5CVw5gUU6xBPidcf1lAhNiYaBBXcr
VEksOJKXE85ut+iH118NZU5kBtDXSbH8ekMLzUkpFMlqz132JtTrtNknI3ltK0QjjXRXlWvjJ0dm
tLSc2toOeKUi+ocZG4VOKWxxLcQoUDp1pPCGyxDJ+42H+j3VhMhF8T/L0y46KME3+1xtjfYM4SGa
I9fb92mJdSme7tkGh1nVCco1OWkmkMViGn5O9QlXJAlTiWqBG1+hLWe0T39Bp03pTg5+sfj3G3P9
9f20wgvIMbLIW2xVakuf7UomWzE4G3aBQX0YSIJZMCKI6l0+3EmU1X5ZQWvS8diq0cCZ4o2ndUU3
/vVpXdwuRL0ohkgx27Mky7Zcc/fHrelZQR3i36sgycibMzAK6Snwdmq14KYzQQJr3OA4xw6hlKqo
0oqrVg8og08cJP3kovAtjVU56TaeJ1P/gIHNv5/gFdLL11UrX7dgYPapLAn8xvWiBw9Ham0wun1g
KIDQGa/SlEPWXyPXHBZed/aCkw4VZhUUe996+D9wNOfFmKJK2IIBAeeiAPpmFg9iIPBzwjY86NJj
wf0VF53iLXG9zciMojb2knVvPc1m/nH9GPt3PnIOUz1OHPA3zvcrw/avy7moc2hCA8EaPeIpNoE0
eyHza3BKMASAti1Hq9jpx3vshuRmpY9L3PfqjSw7wZZCgXyPSLlSui30n3+Qb4cEpUKymK8xSLv4
wcRqEJtc4RmJ2b1I44ieQa+XrenoPVrGTLGxSA/cNFoJ0tPATNs8ElfnYzxbnjSchtxCpcytb6FN
18+ET8u66Pb70PezVgq6syC6cX1qKBeK9z646gI1UYlr22psN2a7NsIjl5+zWh7wlIvJV2dMylRk
Jge4N7b2XD3/9aTm9u0TG7Mx9GI0Rr87U/+b4nFiX9v1O9LxKVhN1YOkOla3JGnIQqVhk4k2mEt+
0eVAenc/OwP8lefkzW6IDp1PEUOaeotzdr2AfXpsF/2Hl+ptro48tuGXVa2hamk2fu5zCNIMBo+/
1dDVOU2Zk7vjJgaWj3/eeEpXm1hTNiQE/cb3kDkjbYek18Lub3ddMr1OUOQM7t8h+GxkThQijndY
Tit3Hma6hGosRH1BVpWBKQ33FgJZyu4+L15urGt+17/9ep/WdVFOB4xg40qOu7N0xKMnHxeS9Aw9
yKv35mjjGiHW9BaON646XBfgIpOgRlXlCmyeB+h7y/AV/M+TuKy5aTLjUrcYp1dM+igPn1Z48SYK
giLIY5N0Z3AX9xVSVvs8Kc8p3pNUp1/6uIlIptbX7TP6eJ1R54H+lpTIAoGJ4Why/vdGCBkrWnnR
yrhTj9V789BqhHAAC7k+wVHd0nhT7nGsvFHZlPnh/evhXr6t1VTEZs3DzZCEgu4HGo8XjqyT8b6W
DyFZ05B4NviUnJMXC+wYh85yEwTHPJ6t2bPntDqIzdZrHSwJGeMp92K0VmRHbpf/3gbqrW1w8RLH
uRRjyhN1Z8UOHqVgoSTLEL88uFbDj25meQ8ddN8FzEjCv71pZQp3He267PZAT1hErlUD9W9XOHyL
QtvhBVRXr+oZpskR4dgYEP2Jh4iNUW9/1n96RCFj8WXt/aJYIGqvaPziRfCRr//9ta5YCX/dOxfv
fZQBnIwxeyfaozsJy19TZ6FO3ObvcW0P5+BX+QQvJYRsHS/9cdlaeFkvzQr0DH87u7VWveqIj9De
ggIN9yK98fZdEUjN6yOphXNYkr7JSdrRSwzMXqkKyol76HzulU6nreSabmXSd7OHTIPE8aYaaP7i
33fm/37w5WU/FsrRtIK0YxoH2a7YpCBkHLLpDKU3a1KEoLF1sQ0r41Yt/v9stf989EUzKadVEPQp
Hx0Vj3n24U0bczrOc6+em0z8My5QDOpr4j/B4xj0T9j3PkWvhv9sojK0tgZeCGlwqJ8nl1NYkxxp
ADQq3v3hELlmuNO1fRy4bXgC6s3Jb24epAHzl20u2a3i5vSr7qhulO5QD/tUfLqx4b4zSr78oH9N
Iz4dhnIvt4Ku8eUQR9BTSSttOCvVxtft+CQv5HjXS0u2fPTktasw3hP9GbD/XMu9Sc29tbcu9ZFq
rAl1GrC3IKwoiSMt1WfyI3ASg5uWJLb+Wm2LlRTZ/34C149aWLdwgkFhv8kyU7UVDK+vunM5brol
vnfqwBu3VkaiQ+qVsJDTfZ7vyT5Dmd8RvvazWAVo4RY3ljHvom8b/NMyLkpvYwmDEdZld9aJ5SYA
adj19/qr5uTH/xNZjF/904ddVM+oMXOLUtZBtvfXaDnKRRG6qrhW0GQF0H1wVFeY0thMUNUHcwsu
fgyOzI64vEhkKXDvaMt1KN1509mKN2LojjGTXlhTNx7K1Vbt0zovymEflM0k6E13Ns3zRKiOOGyw
mpNchuHqukhemUfWr1Z7gsBCc3ZoogXeVfH/DUXAoNlS0fBoqnpRAVLBMuImnuYtYnsrxVV+tvjn
SKucIAI8vqhFZD2TQ9Q6Bu8QIJX8VnAzyX/kFrY3L8JTBlu7PWGgkdJp54WrdBsib0cPbP6/4AJe
v6B/Wu9Fj6Qwf+ussedeVp1iAT+klSTtFbInhyU4u74K1xNEb9J/pbORbatszWQQGbImL6S58/2V
bnKiUZFSx6C2qZut0puP9PvMbd6B/3mkF01Sr4Zpkkhddw6hRMndE7Jv8rodVlE7yI66CrR71/Y/
UaaDaZJjLj63bMia27EjMCAhlRGHMAJmUXBJdJqL/g2IhsGZKynLXvqlyxGmlu9ds7QCCNcZBuVh
8/Hv7XmFc/n1S1y8s0nie7KnD3wJbSmTyItID9c3HRXI8xxMqhL5LlcfnnjoJ4RHs/WAQOtEP/Wj
aT/86K6BqDUD07Fn2HF+0JRlKp7r6Xe/1h7/vdSr9zBAViKj0V1a3xLWpkkJE5B8UIij8iuEh+Ua
xTECA6auYai9Irm5lpaaYauMFRQndZtgrRsnTNL1bgVAe6PRueJ4j0svzP456vGKDqMzS18ppxKI
i+jNFlsWNSOPYJtVx9jaBfKdYK1jddsjh37uzjDTMCYq9K0Y7uq3PCS548Vke3hrpJFW/FB5dKL2
oNl1vYhQnvUuaSj0gYA73pte7yoQEkKMKm4pffqq+KONJZGkuvA1u37T5puM4R7hK86Nh36tSUVt
goxYk4gx1y/KbCAXUSNKUoeEOZ0WRQdi4/jSSj3UkQMPZSMcjRaq1/+QfA4xLISP3FyF+rr4Q1et
rIR4Y/xR17ce/lUA4/O6Lspq2yVFqUzUs8p3ZVJJ4u1UrdXpgMsiIJlTrrhiissoWCrlCpqmkNFV
L7WKCLFVHRLp3SA6vInVXps14YP0n6c1P81PrUihK8M0RXJ3HrHZbPaaXts9YwCxevYCtFc/5TKz
O1m0vdqFlOkRTRgZy577nqytoTEYxd7AEsZuORnUczRubwEHV1gN7NlPC7zAffRwFPLRV+afc6LO
ZwuY4uN4NPKHTr5TxVUAnjHIdqo8MFJG3r3xzOdm2BNkFTDCT+pTYt2RYZV5/Nm2dMvKtR6G99TN
j7K88KzHqj1GuBg76S1A+YqN2deVz+fsp0er6mpdJ6U4d3nhXabuZX1Hjk5WrUlRgeSL0QNMX1o7
E4vIbtspC+g+imH3vFRossIVzvHjm/yogihXpE3ZqLNxPlSP0R1+1d4yjbAHnl0P5eSoF5u6XOck
Lm/q/ezVcKsfv8LcnA2+QQKBApmc/wVcP32ZpE8DPR7UjrgOghleYLj00Yu5baDVLLp1YbnTwABc
3sbpUnECeseH0A2ebrza186vz4u4KP1NoJWir7OIxm1IbdHDjTEu02lDGwBlaSzvo4z74sMAnXge
Kt8LH/5sZ+rEwbOUfgDWo7zC+KPci8JbUfy8HSpy9S7/eYUXxacZQj9UFXYrVsILTn6L1K1fAch7
bsMrTBCPp+fCWwHaMw1q7pgnjD94r5Rq12RblSuwW5w4eFkqlOn8Nx4GtHqyLcS7isNt9e/neXVm
+nm1FyWpD0wlm0p9BrzCk8VbnLlSuzU8W4UPjfGmRgMuzpLlUQOTe2qpWhl3kwcvvy+GHeHJWbPO
EUaXyqNX3Av6b6V6jDNuKUQhLsJh3cBPJR1N2kEvNORNZu0sTDWiH7g4D4Cl4gYxjiqRM3ogi7V4
Du+lZ2twQLSU0CnuoN9wukTP1ECynfwOl6ltizthSAhS8Voy5g1XKuxxeJrBJoJOEeGZvha9lZCv
MP26XSvn9ujytvD5cV3Uyjay2tQQtO7cP8CMTDj4liIir+gla7YdfDwGXfgLMQl01HJdtps0OKH6
wqp0Ns4o5cWt3+/qlOPzgi5qYzhlXje07LZoUzyCCiD2KsadZK7DBIuLo86UHu+j0sGoNSKLeFHf
MXVzw0P/C7OHKXH1at3jqLriL/nPQ7nUTSxXzzqvz00KytXx2qyVweBF1E1DuXh4flsVQj5YHH+/
GrdOzwKsZpxeZqKcqC8D/LVBNiR2PkxV+BmIwLBFK0xUsRt1Gf/KkpVqLW//qH/HGN9+1E/runiG
g9nK1hSwLs0mbtAsfnekrmDNuJnTejGq0mzUBW12FIWj3/4X94arV+HPD+bimJAIZdfT+cFk45wR
2XNqjYsMtMLEFgabv5l0mf7phPsh2ijOcFebtr9sbpGirnC+KfD/eQ7q5XxRr5o0MufnoJ4I81tU
1ZH8ymXuneaQjr5Za8Oa3q744bs3Z5vXENDPn31x1Rt8P06akZGW/6wCwPkQmVf0buUzF5NVMe49
AEG8TB/mEN7i1Iv7sthIH/FbQRLRv0uieg3ywicA6jCjLyZfFwU8i8giKFJhPrRzYWGJ4HsUq/7c
w3ZXzHWKAzDVpdz5Jr8FJj3DQzPhvj791odHz1xMjZPphzjYkKfkcWeaVWjwb73x3lc+LPkhKJmR
RYt0ov+UN7M/7YM1RU5UnvJzrR/17OAVCNnuCt3/b2h414AnGG9cR2RZ4QpwcQEcY6+QYsnvzzFs
O3wwGK1YeMLYVQ0rEG+RtfDRjMeiOqkNZGMJd5C42JTqzVGLdg14+byQi5O8KiJtFAYWguO/7FrW
Qe9+DNJzKZwHdJ7KPiAVtVmX1KgoemuHt5zQNGcW/okP0fiTAbI5bOXy3R/pm7sXVNQp4W6JGwfv
Rvox4iX9bMEVq9YMJh8VcArhrS1XFTKy5NALO70JHF95CnB58HAAtfS7Rtn16+4W3eaKFlbhrZr/
B9/wu0I4zNqIPCi+pqIsFOvgN6eWR9467Z8BbunkwLnpiHMt7lVtOcrbRCGAcI0fFHaojrT2P0x8
XvF/fezJo6rtEOocAXLJQ6HSADW7ICUh7K7A1RZRXf9YSruq+90pG6G2x9+t5M6KmoDorXOkqK6o
LWLrZ6HjuJbotlc9CPluJos/ZQ/Bosby0RFx160Q4JbZZtR+tOpRxX9WGlZFdOMluwaVcCkWLeA/
AxPrv3Pwz82kMU7DEKmYUCrgDiu1+j3VB9NfGtIpEV1EiKl+3yBFVO9iFMr6fojWKbi7T1FA07ko
dBdv7i65y8VTqzwJeEPlOIjcqTcjjedteHE46EgImMWRhal+sybz5dxqu64VORxagh/wUp7W6qxj
m8mfmjN9YKJ34/5q3vrMi6YsMMO68ufP9A7sjQwqgmwroa1BctRt4TXyUAXanOsGUy0neCSKQtmi
g59+8U53OVjhKn8vcUufsSRcsdVpmzDpXfdP7VN+gN+6h+iLawwCgrDV7MA7j68RolRl0ZDgWrzI
1jCLkTryj5DQbT1/IWV3EqOdZ7RZC3OB/F54lF/ITdSwK+42srrCFS7voEdt2jkr1W3rXWPs4bam
k2sQ6fDW1hhM28YbkR15Zo+7iZSKp1tOy9cO8i+/1UWD0fpDK+o9zw2TRTckbFhcz4mQ2GXO4sLU
X6GTgDP2wZwmc4xbr/o1rAcjALxUICES2Ht5QbI6EYmXFvHxS2Q8uj0sxVW2maiq5SF9ykRbLeyO
wY219TfdgsLq9pgxwST+LY633q8rklXly2LmPfbpBWuFCGBESeZ9W4VY+DlwHLE2jHj5aaADF2Mi
RbJzDZmH3bWHqbd9dDzEnfBvJB8upMRJuYniM4TJ/ZMi7UvzDq/3Gs2APyt8gn35MrwJgmsmRKou
CkLFy41UbmImB+S7ajuGlmwu88cYOCJRC82BJMwe/1O6O05UhKermdRSb5EqtGh4FX3BX5ssqPrv
ZbQRQLZ9JZ9tkEsPTTqpE07FSNRwdla4F4eFUm3NdK00ThmtgYcxOjf4Xhgo6Y9asNORqCLCraDo
8kMfp/IwWceCgbQ0vujwlDtlzznuCQuV0G3oXA8KQHqDEOhHOm6l8ZegbAI4kHvhQzwWo40jCVG0
Wv6H/9MPS4CZrv8VEtmIOWByKIWThI8ZuC5bXXQgEgflTw/Apnf0+557KHaRIc5uDkpd/ZHPBOoL
GOkT22y6dWEb/oP2zLSqOwUYshgr7TnaRdWdB9ahoOG18UGhTKMbmd65DVbGziO9rV6H6bLLAIZs
n5yESn60vHup3g/SNuKJeocaZWy1ga0AtJWg4TDpt11wXBUXBNUA47JLyMXTBs0sB4Wk7SqJdGQq
zLpEYJhxjXCLyrAH3dUxoR4X5d7E0F4REavaI23wcEymAx73nLwGAaFMLGwcjdx4KSj2GD+SzJM0
t3b1ldYMsTpyBgQNsJIuNQ1TnDeqPzH9CMY7OPSDqzvGy6i7Q3OAo6choXZ04EVefyd6lyuEKx7t
NIk8hKl/JCgH1+qLEN2ktuhXUAmcElVNxsNbIjD5oqmqU6H04kqZzvKPtsIa7u+bljrsS2k57DuS
Q2fLaVi1urlXwmWvEnlxjxQZxXWS8TIEdsMhhsyTw10m5SssgP3OQXs3KGvrlEY7X0IF7wa4NBRO
VNn8EgUkIwmeB6BQspGaZa3Pkepo8KxoV6aHDGc/ugLv1GcbBdePkm1gE35SHPxyoRDs+ZYvCt+t
67sscVDkxW1tw6k01e3g3zJD/HuxuzhDTSw28XTURUjt1kVdbuKiH+qkHanLOM/y/s6pkpp0Grr/
x9l57rbOZdn2iQgwh79iUnaOfwiHY0YxivHpe9B1b/exLBw1GmhUF6rqg2iGvfdaa84x91rkEhuk
0218MAwcytIqFa96hRFtUL/yYRU1L7oNczRbBos09qO6dGSF3Jbjqutuj3a/UT5lsCvKa0vFmjjG
2F3Yjc/NR03sgzOQUpY1/oKfK2kqyk16KMfxjuWMIXRY+HNC7qG/UUR/NlDTvCMzehT4Bi789BkL
N0L2v376ZKBU6HJMadqB2yYRyw1h0U6vZfk6Mq9ZxUulUhzSBNrrFFV5vtTDta7ZjLWRTyg418X8
vvRT1CSj9hAxH+9XdEVq//8yLDRllX46LG7yu04/ynAIcq2OpfGuBHjwwb5xJPJ7VV8zkD8A7khc
8/MDWGK0U7B0rAAN9qTY/btm+waD/nrDDBWhoqzMneKTCjpMDwOwxGSimAh8wsXpCKYDgOXEE1y9
kfcp1hr8shHTFkf1TNERHudHd6DnBGxZf+DfAN2yYeRkd2Ll5SlrxJHYPVVZXqovz+7MzF8gcUrc
N7ohP9+nsFX0psji6S6pVwbmRCbBL/pDB1JszlH0YSnbnMZ0lEpcqpL5qXexa3SmCMT0ZHICJ/qK
SdDJB2nGUlUeq3C8ixEcWPJWltYhMmdmZQDLaOy7ebEaSb8K14P4MlFrBcKHZd5jrRlu0cbiprQP
OhEv2/LV0slKsIGZtDd40fNLhcK5FjoQKjBUc1jDb6fWJERi1UnCwMAKUE7t4c2H+OQbnrQR9lRz
tJyfhPa6tl7M9sWgnkgslsCb1HwsanUhFg+VI3oaekaCm2NA6oGjhdSNT0f2LZktXyMQMFKv48f+
y9wFD3zDCVq6BOv9xa/5TMULKkoxRNOcwx5OP5RoUhTB6llIhoLE4R7zZWnsDr4FF2SRoVkbXaPj
uErGlvVdeo8a53D/UnjNGSOYYuqiOo9UZGbBpw8/DJpBquRhvJPMnU6070hUOieJ9TzELUv83Zde
t3P9rR+/eNJgC80yVEaNZYz3jJNfVGFoB5bpNDeqtmcPNNzGabaASruKxLoSM/YlPaw0f1SnC8Tf
f/TJAiE0em4yMR7vKje7V9+ExBsfIJYBHqldZR0yNtGWx4fokp/lTCX3919unrTUKh54qMx/ubDB
jkrsi6NtJeTbIpk7jCKOFN6X1pdzVdCP3zzZrzj2H7pMYbdVffhixoJTvg1x2P8AkWLzgBMmdCq6
0pS21AVRz7lR3Y/fPtmwmobHHPCO32kBNZDoGsFqIEWTBWVOVIXM4kB3slmNEwfI5Wg8zd1oQh7J
5UJKht8PStvoEHTrwJife+bWSn8wcc9c/gzmM9k/3ghz/u//KpC6Sf1/hxKT5Aes0DmLnxus+us5
DDQZkbFffDIXXsLvuv+vn4zE41ggyx7vLNT8sHBjBNnT/Ryxqd5ni1Rz2ZjSi0C4sxuOzvZMTBY6
K+Jufv6lU28UqiQ04x0mR1fx0o201F9G8xqpDEF07bgnwG8RaMvEDRDsro9/Li4A587tf1/BSTE6
hJolxEeu4Ft1wDTOFdzI9CIS4Jxc28x9xo7g7iZ7PqgXPsHvTtKv5/zXX3+y3R40WHhKfZw/B4LV
08/IIcdEtEkvX8nZlsHaV+ZCgmDvP2KxDB5r4fbSgz/bGfj77z9p6LR6Gem6yN8PNEo9cC6ZR/0q
wnwCVsg8Gpx8ZhcOy/76yKpQ5874DJPG8C+/g+cGRuhI/+dlONn6j22mEG3G7aCYTyVWiEOGqpwR
AxGENjpWzkeOeHic1ysTyZXW7RGpWPBoJERWu4ABRcY0cl620scQO9zlef/5J4aLk13S4pQinqzV
aSWWuloUvC2CB61AtkP6Dul1UDxa6qNq1wjznBqgE0Pd0jb8vN523RXJOnEAO/jiZOLcWckEHDxv
moqJHffn1xOxhudyoueAuLPDDOKic1KB7Ltv95E9H0J01KWBLa80X6ts8bhKP4//F1w6yBCDUyOY
VsVkfvzzKrSS7AlBV2e0BAcF81nIvL64DpKV5jV+7Cv0mLAgso05IFPF5BVMVoeE7Jgpi8v2vnNH
iB9Xc/I9W2UoM0TQ5nuiIurZhGs4YVvJblf5+jI64PtgdPIJ//i5k0dQCHkSjBE/Fz42UApksmTJ
SKfvsYgNu78lMCz51NNlQgRcsZnNuh9lsQjfyshtHxPiSJYSZKWSteew+APHDpz7O42COTFrRXsl
J74IAwpE1qBdwCBQMDjdyoEPLQUVEHYe1QX1QEI4MgxOwF3h4MoQr4SdcDOD8kPHtJMbsVoD2mje
Y9Mz4g1ptXJ+ISrsnE7nx104WUTQDR3zuOEuwLtggEAgHqqR1k4OdnlvQvRWMQDOAxzFL2Xf6qlf
rl2rAqyAu84blxj+4YkfX/5deWlnlvYfV3W6nsTKYOUKL2b6xdhSUreVcsPopkC+MF3BBSdsz0XU
qgCvSR0NGimxMax2MtiqBdaLtnHT0J/hdSDrS4yyi+HJuE1JslcW3ULbSftE8wa9W4jWVZN7xE8l
2Ro49gBTjaPb+Nw7QjV7QmW0aOZNb7707XWT3QTDZ8XjzIeF5QgXTHrfg9Bf7yONqJmxYsCWPzlh
EaXQSF3Ak8Ab1LqiSwmh9u5YuI3G8Oq+1T2p3TSVNwQPA6qdA8WmsiHVg7T045+hhMFawrTkNDZl
bqU8lKlPx4aUWjzPKh3h0skhghnjGgamYw07yUTxtEqGi+qP898xRCI61jDitFOBrWnQ4xdqk0xX
XO+r5jX9c6TVZ+O4nZEvwspQLnTwzpUCc07lf//iyQExT45xnJkkZ+KaB3vxPlPQXWOZ3MW+/KFf
hddM2xvjIdojCFhfwvWaZyqwH79+soqaSa5Gucqv97yEvoL2gSUcliAw3gCfP800rqd30/3gMIej
fIy+imyjp84AzuNPdau/He+EED2HIxa3mXlTly4oPXqfuA/p2R00p8EDJSxacErtMsnoU4IsJxsZ
Y9Q+IfYrs0MSSn0dVT01Rw3opFvU2TJhCTq4TInzelFuRi9Z4juG/JV7puVq9dUk+Fq+rUktSTZ9
en9ory3t2iq2k+wJ6T5tnpLXPPsQ0yv6f5cCx82zXzhNTQygUIUQVf7ceuIm7JoqYAMc152DVfEW
CMg23tf3Qbac9D/duDH1TYkPiDP0CJnTg2zFaIFpuZTbtBotYeYkwpBcRzhk/OxTfStuRtBWxS2t
xinYBImrBIho9tUAynWjSa4IJDu3O9Eu+GelN2N0MIZXH6L2odar5BZ2j+jkhwUHJSCjTWfnIlUj
wOwbdRk6kc+IqdJWKFutyUaunHC+YtJdXA0MXUo0tWNDune3G4m0E1ZhRBCzDbXicmfszHkfX+j/
3LmTlz08pkPetbxuI/BsMUWpt8gz8IuKHy2P+EtUgJ+Fp6kXdUrnFNIE+DBuVslY+Z2uEnZRk+cR
z6y38d9bNY1eRIILTXaKr7BZgDZvIWrOIKAJxbe+C5LrsnuMOCLTebIe+mZ1rL0wckvxtf0Ul63p
QYbRYNZD7F1cOh5/e2RP19O/rvbU2B5JfZ0FA+tpho9M9mcJlSS9D2ikXdjpQbesD8/yuIbPRBIU
pjFf2kGlkoUbdoRIfmPgIudbUHW15QQttnMCS1cJiaqS95HVs0Mf5h0RKGK6O2bvx27Xm56ySJq1
Eiz7zhvoBLWdN8n7Pn/UiofM2GbAn9Pg5VIdJM+b4a8/VCaAjS9JUqxvLNFfBaAadJoaxHI+s9Wp
ACNXfGvf4iUdmAKxR3sV9GvM+0iUEw7jQb1MO9+Kban6HrvK4yo3H+08v4Vocsnrfa7LDQb/fy7t
5HQRlcdONlMuDbWTo3+pdjH5IXWB5gfPOWojv3+6dHY4Jzj68ZsnZwfV6IUx6/nNzrM+6FQQNTU5
bceJwNWQjM/tCg75Toz0xhNL/98nl3N9kh+/ftKVYhcPrSTg19Ud298M2fUx3KT2UZpV2EfxpSIr
z082tA5tU/GPh7cLF3CmOfTjAk7qHDGa8kas5wvwUySfgJCYVT+ktKi1dY19dcZwXdIWnKv//v5R
/aQj1YhEgw4R57W5A9mbTku8wXANGUEwVtG4Qc07cWLBEeKXKNCVVVy9BjCRUnNpJg8KUeoPcfus
VzcQhWmqWuht7ERYQkBq2j9HwxUPq3/fpXN6WksR52E1rXJYBCd3SbDktmsMcb5LwoeReG11HcUu
a5jiDbFXM+SyD5ptke1HFa9cpcnjkOECxBzowIYSnfhZXKYlFoYrtb3uBCzlQkkBscxaQhT8S+Xi
OWjM35d7upYdRh6pak5zaRT4cbK7Sjexi+k1TN1e9jLrhdB4C/euIwv+ImMSLKdb8wjrNUWLbiuf
0orEe5VoB8JIuz/iRT3LmVElIWAWsZiiOh9gT45AoyYHRm2Bso4QitgTpv+QfRrysh/xFXJmtWVj
GX7OJX5KKBiJ1ckmcC880zM19Y+LOKkflRpbqcLrzzNtdGqDdf6ZezVokA4nuxs9HpJ9V7nhsBR4
zdCozQPnSFylZNIw5p2ltO8tlV9j54dbsOBxmTLFsZb/vsqzS+Lft+qk7DTC4zFNZG7V/Km0t3UE
+iXdWXY2LvQP5n7LaI3F698/eq758ePWnKzD5gHemjSN+Z3smyhj7axeR41PazJO9xPFZb4cc++A
07q+EZ3mjqYZrG6Dc6KAcOPq0rDg7I7FxIIYJ4YWBovDz8NfXmmFfDD7HH1x5yj4lkgIGOANQKQl
akxyNVJk6eaBMl5UzypCuoh0hoFArPwPCJyJHJPJGfhfpvvq6f9yp0wRLaMpiQSsnjweUxXGPJa4
tGiFiIzTIO/sS7WOSBBXV9DrydIdj5DKF4M5x3Q9hD2HmOs6Wpe7S7vnuUGthVr0v6/l5Knh6hGG
YuRa9AcIMh0gwaZ/MZqnkJ293AIzalfRIwQmqfXU2TGO6M0NabqR90PlcMeZxCrejG6nl26eIk66
OHuaP+ufJw+VNRT27KxQ4HmebLXDlNZqnx1n+mLnAJJZtNGdebBW9YjHb7g5gFBJfBN4q/SCx362
lzf+WDqSPLpmhhU+eZRAAhP31F1YC4zfNRlXhgVYB3V3Bot7yMI8TRtuXeNGpBGsRB/REWPcG6lZ
JQqWf4j7nlStWfoP0YqU4OwqvjEAxAs2TcCy21d/SIZZjNZj2jqKcaCiuPfMKGLBIE2+HODF34rx
p9LYx8ol4f1IGgss68gzdvSLwGW0ki2+a51r0VWUYfdDLcSmwZhKISdhH8TkqdMExVKzC2EAdvsi
fz4Yr9PsfDoslJTY6bu2pYhonrLuinfrQsl8ZgOcb5BliJJBfgP6sp+foCJOfdYHLEOgxTzC4tRu
V8NwSRcW4rL3CGFU2pMMzxmG6Lj26OAcQ+Jj7VsPFjCsVDy7i1FZphws1NWogNPEvKmDDNeGmzL9
0C+HnJw5ZHDJBk/0e+mQTzu4ERvMJKYsYslqfMyhrPcr47hJOIb3y6Dc9v2qYNaCS8Qjmw7DU3TF
45mDVxuHPdLNaYlsRJPmsn8QbyfCHpVlF617+T10LhrRv+/f6aehkzSGIZL3T9FPlri4Q1DQ6PAM
xXGVmf74ZXygHSDjy1wf3ApxNtiKldhe6RV1gvDYpymbOdaFbC8Zuxg3S06oJwBZaGUtrOPPgep4
07zGa7KI2Cw4x0pvIwwsLyn3eeMpwT7DgVwKd+AsVQr2Az0DPX6bqs8wuc2Ht6hwQY5Muh0Z1714
G1ueJCzD/Bvk23tNvitpalGfgHQ7LsRbuWCORurEa2/YgWVH4iYsHEm9vhjrc6Z3g2+DO2VwHEO+
cPpUw0ZPY63pD2gWRv4oj/JSl1ZK9dLjEKI26/GpM7qTF7L62Bq3ZvWiDLvMLy6dsc74KOcL0SzR
EvG+/JIvBLncW1agHO76ZK37FvBPjcFu0KFpfqysbXa0w/VH85GX+3paCuna5DNdHe1jtjlKiBun
TTH+CS/aTs+UM1yWoRO1gGGd/fLkRaJTaCilZB7uquSpMjbm0auhmYCatI9r1KCo0YWrnOFXQMbG
8n9BF/h9tFNFAurgPs/nZPH0aHcIEq0Jw/m8knocWXKXmJISzZ7lWaXTw03xsgJ8qYAPUngC7nDU
b1j0EVWkSwTBiBpVxTGxdxZedBPAgXIBfoQOpWqsUob6ZOWW+HaKdUAM2KXs1TM76M+LPzkSRlIw
6nLOkkGEhzOsGEr1L7G1VVDEVeFdV7pVdxMIS+DZh1UFNPAme6NPtNTiRylcFt11C1hwCEkm9GTT
S/qVKD9cWonPjPG4RuhQtFWQGcmnh6EmSk2hnUMRii/JG3PHqNZEo+Nso3h2dAkh2lWlfNaY2nJX
hn1/QF2DVDUSKEDuNAsZf08WkH1J3KDOfaTTFezv6zrpM2VjI8RjR6rFPPGXGUrc9dXCi6NVm6L4
XFiFY9yq96g8x8/q+KLIK2SbIlMsOL3H9fgcEqqCFgHlh3CtXYv7THKMmKBW17RsS3Hi0jXA3w4+
zgkDPtLFaMUzZ17u6zzpQxwzJ9SffDgxX3pdB8XcBxgPm45xVgOUu6EMvRbTvekID1yq8kaEPIuL
tc5jas8Zc3TpRp6xuP68kJMbKcqlPMRSnePW77kCUV10olP4Q+VPyF2Tp96xBLe6M9BtBcYetNrl
+ux3U+DnJZzs9mlViFZ+qOaiI/DVWWsoz0yDgg/aAdfdwguRbMEx9AvnsDMn/Z8/fPIB9m2oF0HH
Q9CTtXD0wVjjB3EzD0IBRNHZQd8sEsRXN9b7IINDszj8tF5sq8aK7MgISjYmkmKXVBzTFhc7Z78r
xp9Xd3LY1y1RqUejnNtTUNmAxdhqzNjPAZNjxPe84zM1PFQYL63BNjpkI9bRdZT4+qW0yLPvCJQx
xSIRSoPHdPKAilwtTMvIKdBuaHcX4lJXvFADUbqYnhjFubKXoGBhTE0zx1r1n5cVPmcEHeoMOvvv
Szh5VKbVtv0okzPAWlksIpqEit00DCftlkwl6bX5ED8inhZPCGnJVsUIvew3l7bhM/Xxz8s4eSZ1
IXQky3InYFW6ETzSw+JbSWBjjKHxvpkD6y4qqs4VMn//7SeVlnJoa4HOwdzZJpHuxTIXlY+A3xnc
OLfL18ul0xnp2M8/86R0stJCj8KAX6wRapTXGHEshsaUCIuOUyl/bI0ZeXXZBnT2YPr3n3rSoEz7
kYNOzg+Dpma2mlNW2iJBa9JtI2+aAsugO1cBR7fr7OiZdA45eT+WLi6T6Amf9ko+eEe6JK3dPKjV
QrbIeUMgbYC3Ytrkkwy+J8e8vRbmT9sBgSWWc7BeLhMI4GSar6669cxfc2XZMZMtEVfl4xzpweBs
kWyPDXuZ6AuBR3SfHmzDaRf0V1JApOkSB1BdeAPnX61fyo1Nb+LSXnz2sGWyCVPNzkJa6WTPGCur
lNoh4eYYMPi35kQ7aFG8znEWhy3MKIr+RsPfAPFWxZF9oU1zdsv9++dPdgpLEPWhrfh5g4CTkdax
1DgBc13VZo1kzS6YSd2RMz6lr8HxFla01vms44knmayZcwAaQZZeouBIvCnnZLOusjOqjmETmDsF
ZPi0JANXtJYK6kx3SGiGbYPjPknd+BKl4sxUlBf8r1t5sqJ1Qxkc5DbiO14bd/XW4Pdi9GBw5eDi
I3m3Jz4vheB0R8RUJi9iE/fQK0UTrwtLPV7zYC8EO73YCMK6DPfAhILC7h94/sAU2/4mse4Tng5V
BW+hcq1UjPeD21F5kiVPDqRdbhIbZKfMM2ecK4d5u41cXdkKh7tMuJsdMFh/Q/s4rcM4tDuKD5W7
XMjv1eEmeu1hDBjtVXolUVkeN414a0rvpgBFlPpLuyYtcNAZ9y76p0OzUdWrPGeWqPngQ9v3S30W
6eKLcbI2F6Io530Tz6XvQfbH6TWU0I5swcJG9a44bgPhujpuVelGEjKoHny/Et1FOXexsug+YX++
3rwKyX1euWPltX/i7qXC4AEBzwlyfxJ2pbVs/UO4Euze/FJ8SVwK2WcV7gc8Z8ayRZHAZ7wRCncw
brRg/t6TZ0WZ/aZY4lYS7JuDbba3x2bpHRU38WQB+YtFFeWPAXvJbZ6uOpQbB7d+m3ihszWBq4yx
h3eDs9eHGe4aY8PTFh8F/H+No5Qvk8PyMuM2DMSddLSZHuaHdQWNlCROa3B640MId73+0BsrK152
WCgLR0tvLJQQhMwICxatmH9qDQY8md6z1ks5f3BbzBXkG6vCs3eAGzRvJ3JyL/K5qCBzDSaRqfI2
adWiFp+VAXsUPprYonTRLdcKltOw7sTndhFcOgL8Mq+CPyHIGtsq6w6+0FNJWBDVSQaoVbwzjBUp
chM0TpI8vnC8YTc7EghNTtM99RZFv50KRJdtALbKdNEq+JzkuR0+0xegieZxTmy4POI5LQdOL+9k
i+xyNVVUk8tTfTH3AaFKwWLIFyIO6pl4qJtsFL5IkvZ98qVfVatsWVzVD6QywUeWqodCek/Dba8+
xFf9stlIL8lDN5AhdPH8MF/H32XL93VqqPoNxI/0Xk7WnWQ8jpE6jOKMPYgBHyq+Vu/QBgE8CMXN
PBvRpJ2UO5FFmO9FrfIvPRXNWlEnXB5Z+Oza+nYt/TWMFRNSww6qbN5JEH234DqeTBevYQO5BnNN
w/SzPu51Rt6li+zLYLV7RCqme/GH+j6Snbi55F/9ZSP7zxXR1kBsKIl0WX52+kIrD8c47sw75Srf
SldGTsh4te8fc5KzPkttxZEjHOYYM+xkVPUMR8YB2MAKw0t5uK/767qGOIeWxa4bu63w5T0ZsTdp
EJJcpEQ5eZe4YDScjgsCqQ/NPGXN9tFGA453JFX7qwi3FWS4xfCQvOpPAevBa8s6Q4/qjgSPXlzE
d6240NQ7q1uB/JSExcjVBRjSptsOY/Al7e5pMfR9Q+io8H/amRZ/WNJxH6vUusufx9G2xn2MFoHX
Apf6VXgzYrfcZxurxH7spMiYWRieq2AhH4DcE0mK6sSKN90lcqVx6apOvq++K4Nq6CILWUe2Sul4
gelYZSyjV1WP6MDnTK4SyZJxQCVgKpX9ICIdNv4KaapM4PDsnPAvknZbyMTYZzlJOiWGXOaApFsP
DxUkNS8jym9REjV1ZJG1Tc2ZBDuCYL7WNqRG29lGuhluyXM4GrOKrq8cODkxAcqtX6CcmVCFBowU
rsfgTSxe5Oj2mC6PqFOd9q4qZ/BVahd36R1L5YUy8nuQ8POj/k8T7P8/spPTcqPX6VjIoXXXCttY
uTFoLJhLdCcDq+EnqEtZ8stVutFpSxOYgJcPZK4r/JEFL8ECsqxMNPjlRoNNs1CDXVTZgCEY/tEc
jhdS73BM0gQ3fTl47ZGkvIXwKWzJDNPKhb5v3sM7skM3gKaF1eGpZZJpE2c4cfocfOWC8PFX9TPL
gUWNZgUuGihz36KWv5aPNEgls+xEACAusTLY62kL+fVyvGq2yRJuF4lvt/+eeIEbOF0xT37z9HBR
9rIixAb5Or5xlzZoOwsyF5nObFF8QkcaXIvcMWufsaAPd+bwqt8ADhcPThPbwkf6Bh8ADl5MYNWw
aRg9o26tW5+U4hYbGv8ret4WIHufDwwQVJTP4jgRqt/XcKX1CxGZY7ooycVNVtG0D4/brnaoxmNS
5i2I34vJJDTpi+w1OK5kYBnlfZ5f4f8+pMtD9yDVy671lX7TADKQrTtlup5MXwupNZpFZK7Q7JYE
NEG68tri+livlAzxbXEdpssxXUvB2sjsQl4DGjUWhy+Q02jOevkmwJ8tRLfREeHgV/2crBKEaHJx
XXBuMO18fGqnKyDgerKSCJ7S9c0U+tG1YM3a2TB8jtutrtxDRQFR6GgQXepV2Syl0O+jHbSXJHaC
aDeMm4NwYFW9McCgdti4MWFXtv4VqXYZ+qrhwMEe+Oszj2+4E/eatQJpJAWrrPFNzux4vds/9V02
0E7xtGbXV17zln22PpOaYg13S9uQdEYOo7DwKQ7CcqccPzuRDZFRYecfrqKHlMbhEpHaEkVp2Pr/
GYcrBpbreh3wJvSrjGOu4KTCjZStKmtpdLcJ6o7AfLfkdRnt6vpDwpMPXCX3Z/VG4XUPh9478iWu
m6u+szt5ByIktHydG72KltZjxbQthSUnOlL1yAFGbjDQz9SuCl3vW/JoPIzPzWrYUWF1vvnMjIOc
VFftltpt86LgE992N4hacZ920wLTYBz4WsMM2+9E7owXwxv7gIbijk7laPs5j7iNF5OLIrMiSoVJ
PzyByI1XUL5eQnUR3M8BmJMbHLyMcsJadI/JsuDys6VATRARbI2NH9U7eS29k038FdNIcX4vetVn
eo+eTbsx/OHRIkI1sk1AKiWRKQRqOI21EHZMEYlfu6WZ5BMJ4hUrRGZi6KIFIslqWAfLxICqQuM0
vp8epzcZvIZGpokHDITlS5agKdiiJ25hvL5FIJy6TfNcf8X3ubjMMqb4PGC3ZCtoF3x3bYBfYZHy
5GMiXNXkoSkWymuPQLT1s/4hBwqneQc+73Gp3KgfNWD30DeIIzi4OscAQglpQrxNb+H1yEL3EQIJ
eaTnI4Q32X4UvPLxcN9cp9cHand5y61ifzjoy3RVPlo76TVdjVz9izk8qRWVVHUjZ8xBHW3HQxZq
Irm5PPkZtoD0RcQnb5yVPFnTKuFbk60rIH/WeLXtvoz0qRg2ApCN7egcb6YHgyrN173EhQOSr2n/
/Lm0CFqnU47TdffkkKTKgj5VPOh7hoOPWbrlmz3WUEV8Y2D1qFecxs1mO3fe0eXHbzGcZAi1UwSl
FmVNxP+nLgO8w+bUWKKtwwWV/GP6mjCK1JpnHN5J67Or0+cpP6u1tDymN3K84SvHMaQv5/dC/IB2
igaqpGZ/xK7uNSsTaL/sZ28Znz9SkWytjh7Gv8VR82qsMpEbvfFWEix+/Mrf8O53j9XhtYStETGR
KpDITy6ZJa0AtuGd4pd01RZ1/5f+0XeLInLS4iog8t1c0fuWScPzjC/eeEY12Jb1cl0wS/3892Yj
/6oi2GskTuYMklRJZ9728zCqmIViZnWX3R+96tGa4YWL6INuRrIwnXAXfanzq5h8kWmCePlbDFY9
jenOuKQS/IWNmx+4ZCoaOT2mBVflpNPTaUIYRGKb3evpV+2x+Kuv2bbeBut0U97hIkjt4VaUFpNh
U1ymLEmHq3Q1uZlrrTpWDd/o/enCzfme9Pw45czXhOID0AtATKJfft4cq5mUKTO4Jil+UHTS+TaV
tlB3uXWF66EoIKgNi6L5KPVVgoOBkPP4LhdeIIJhf1WUVwvYwgH9QribOTB553QQKqqsZAO8SZud
Zrmlte2zrYYiEoMDrOvO72sXx6b1chA2l0SB5mlT9fsW//XnnDzr8pDHB4BM2X0vrgfrauqeJNET
NoiHxeumh8UX6bYlC46iaE4Zu2YfO2H/nlZ/woKPBqRLxNtqGTcHVn7dyVAm7DvrqQ6ecqLkRZh1
QiM7zfEG/Fli3c1Gz6wvbHFxx8YxZjuhX+fWrfzO2OwQ3o7y9run6nRQA0wyDVxtzqMhsbb9FHDv
aBu5WbNaCj4AFHmjUvQni8TNaLmVD8NbDvbZwUWMsIO+UDY31qz6salvZs0N9oqcT/7t39/KLynp
f+6fAR0CU/2cKfrzdVC0zNDqXuL+2UOypfxHkNTC19jEipcQF6bP4dlF56ccHWYlMifWf1/BL8XF
6RWcnAwlzYq11pqy+zHf9y5dnszy4UCpzGLqyTPxHcbH2D7Ia45s5cEuBkRABByaaMfwYB7mDsa+
mHCko9igIEFg88TDOoo7Zjsa/FH5f+GH/aWVPL3ok68IQ6hRhrX4fdu4hnVa+GF0H9IO1bwYpQSP
VrAemAkrylaubCo/lfvpJDHBQBXNSvleDP1S95TmUyS0MetIdMDY3PxJ0k1lXLjFvysbvnlWIdPQ
0FDJNEx/PuRGGMo0zbFfwBkN8r3KWQH3lfqnnvaWsazFa1N/HgmS2UZS6UoAeBgQ1c4EpxHXg7lW
tmNFcrBdL4UDZGwnvm/RLfjGrgev8wWuJlhnFUHGtmXt2WpjEB5oRwoCvEe2WLOky7XkKxrKfTnZ
FVtE7g9Yuw5s/Cil1/ktmJuHS46Zb2/wj4UOc5eh6vyrqJ5LlJaESVMUKb7Vd/mq2M9sU5IgSR2y
Ca8CxnkpxUf/tRTNP6gBJwQmYpm/eiBxokZldDTi22xlPcei2923b4dH/G6c/qVpj1wUNrUgLwpp
iXLVkD6Ow3UTbGMWokkQriy1XoT5emJkQhJNhM+etTaZOTspbeGVLC2VwCsAVD2Er/VTuZHv1Cvz
iqPjQF2uRr5G/3nIYAPCXqAfmvW3YnidBh/jtCnjZw2GkFFfqxOnf/4RULPydYxzTW+cUroa9vVF
YPuv2bh5cj9OluZIDzplKrkfypV5gyEI0JWKy4/jyJfqxoio9NyDoVuD4CIV8JHsSdfcXPZg/pq3
nF7HSV3fT3kpahHXIWP65TVE09jhmK5X3RXG03wLJ1XcmQvA/5d5Jb/X1/kmzGcQgIEzDudkfSVN
coqkJEoAZC2t4zqFD9QiPHJzyzvghfRkYpDIw1uk4MBatyvfiWoCcfDvNfbX5Pf7Fvx1FScLwKAd
pjQ8xsltV61EUJSuxo87SNoQWEh7gFqjSlovA0FAYtRMKWN65RJk7tc08vQiTtbMsM2KWtC5FdDQ
OOpiWdMfv1vNNAMZfuHaXnAWPQIYsy/N3FASscT9Wg0M+pOmqZ8RXqWldZjKJotvOe3E6d2Rdke6
riZ8Km8HsOqDOS2P0uREsmBP+mGXSCQv6CsGhDCfktELkiddWuMQk3Pmw7gH6ojBz7YpS68pPjUU
xSDhKl5jIs8EMn7WxOhFzRIEVCOvydM7VAkrL/FntLgOwb5ob4WJMIcPLRddk5rqucUpdhBXUWYu
8vjWHEpHD57MghNDcPSAT9Rcg+qp7IZwfmqq5oA6QZEWx5AcVLv+SJD/TatjcSXSJqjuY2k3ddWi
gIE2Bije+Pea+sc0D/ZgcYSXrsPuXR4essiHYXWMnUK0UfuPWHRQ1jOpYjpLhEKuXZVPw41WXPfC
WmoQBC/Igz9Ii1jn1xzkp1PhlYBjU1/oXStbURRQEE8brdwoyjrCNRZDCQunu0556WDQRTtTvO4p
Dar7LNi32u1Exye7S4pP8gVX0665F0YY29tDBSl1QWSdeR8/AHpw8r3i0yrs4BzfJOKufFPTLUWo
UD4GwVrldoTMpJJiI+pAR+mSlJ8p/0Gbeaq8jf+LtPNaclSLwvMTUUUOtyIpS63Oc0N1mCaDEJmn
98e4bM9Rd41c9jk3k0Fos/da//oDnsiFH4EkFF8UewHfNr/VrJO99jVYqEYgkQ35jBBg1ywPz62x
5B8mo+rF0F6gbNE6RXcgVqa4OK+ryFeYf4DhuXHsoKMm53KA8ekLhMOD0kT9W27CqITH8Uh3GXwQ
9k13DlGNVnQ2c2Os7VDbjZmHxuMyksC1iIGP6E7R/BJa3rBJwUIIXLBDRJcoK43MGb7O++4XWe0E
PQmAoTR4ghuY40LJv2qN9JUweSzlbYCsuIKv+njOfWYon81GyAGaYxuHctGbmUfx/cU2PSSI++AA
kICBr2VTQkEAHdajRzqw7lTkT3aIe21+DpL5oh+GzFH11Z9MmirYKXcXbeZgJV/GuBOUF/CClDDZ
L0AJY3d+SkEHHi6XRbwiFY1ZYemmW6y6U9qwQ4z5kkxZoGVusDTuSviWoctQLEf/Ujqq4Bfdpykg
On1uy8ehdJBUpru+9IBlOiBipfKZQXcVMPX6Asc22ykY1GXZncSIdgicFDw57ZdKtptzVCqInQYs
kkh57LXOE5n44dVsQ1kNUjf/JcHAvpddoySE9g/RkaFNtu+3ylOGlahll69sRoOL6yfjPAy3pMdL
tU0v7iVa6b03+0lDnAM4RDlu7bEuNCXHfMH4UFXtsTrk54UQ25G6Gapt3RCgvVBBVQOnUt46pn89
H+xyL5hPYrGUDDdSF+m9UuFXu5gjl5+Fz56hsrIaZ0ypeR2Dgd3yQcdm70L8eFAgaLI5JEgHHVuy
3DZd42TjC4BxTw0Z7/99eHwv0OcjzJQYZRgEXn0jh0ZxZCntha0zPz8lDLOEQfXgp9sXzqtqHULV
Vjtks/i3HQ2wEzD/49nltRxcnsZ5WbKNKrysfg/YjPE+k1nlzlIfxOCOnLJsZwH9e/+ftzyfBn8h
3GUfT2ms5vHp4kTVw3nV9H4aPhe62xc+RrOxkwkOerHhIRN2FxYsiDGG2Db4fWIHkhNAUv7jRJGz
c+E4H7sKHtcKVkDWAz0lTd+/7/fn89kykTUx1vvuKdxdLvgMq0lywpVUJXnQRTtwPuOEv08Tv2FL
hqO/6rM/Kcjogxv0lnYg39CrfSOy/jmg/7qLq6c2DtNgqBp3QbLbKoQbk7+Xk9tg4276qHDHlDGe
Xxs4utv62RtKBMhLnOnyFbIi6ntNe+i1z6hYi5UriC+1dWcWK5E09hsMlh+flokCTMfoHNKlcVXQ
5fGohWrFgmTHVuxYOliR04j7s2cJGx5dyHgamNgAK9O2yWU7u3Jlvf3vr0ybq9frguLvm7iiOJlJ
oGKmkHJWW65OWeuU1bFks8ufRdrAC4gu/ai5H9Ml74RTHFWSftEbmRh8ssLaYd+3u6wLF3K5Vfu7
HJtSVb2PwDYJm2yqNbL9ORZMsIXHefeMT43g1q3NQZMJz1m1H+sHjrL0UFp3I5anpp4TvZbQQSKQ
kN9KHgQ2mtkuuvm551LxX5/7StR46VRdi3JerfMLkK7sEHXPDIM+sVcfVNTN1qqWlpQcIdAxFliD
I8tenr/3zcEaHVTPLGXNVeye7n7AoN0pjV2HpXJph4KTN6sJvl/5qljPOBLgtxEfC22nnVf0bq0z
kbJgF3vOZgt6wIM1rC5/bP3rDgX/CM9mqd5MkZyL0m8fF9WzgepZ1sVrgu+kZkYh66w1rHKYIsAp
6Z0S4dGclOFOeM6d9wqFWLoQb9ot/ti4IMGnfRVNbJn/9BZ/7WJhV+ijGfOolQMfz/joVhI6PoWT
8jjHGrQr7an5ldzder++gxts+H9f92pph7k4XjSDzzyuxy8dOXOxaVQ32U4erFqne8b7ICTNslr8
Lt51iPef+qvqRJqnM0ahqz/iAbyID5fOxbDWuuFggj7up2/kr6dytQCjIBKCIuWp5F8t+b0MnneF
Zqtrki9/R4EzZbsOEX7ndcFrnh5Rrg5I1+TzlmwdKIhFdui0VTXsqvZXajCriZfaJiNiSXnHbFwx
1wOfCxO65SDbyjs+jSdlZwK8D8+gFhR0F30BbFPwGhubMqcfX0xz235gZKRacxtlrKc3Qfa13KHa
YerBGAfqd6fPk5MeBAsFvEguJHgVbkiVa9b36aEl4bvQqY0eFUZb1C5juRzNi2N2ZKPi6qyXXnXx
s93Q20xbiLtT70uBKEAm7P2OynR4vbzIkZ0+SYf0HWOIAMMcXKaOt8JmlRmw/vY2zClKiKRIc72m
DwmtmJhJe45PnRcdMRdahqqTSxyeIoJXXHrF5z5aFkHskq+GQioHzewI17v4Bf6a+6HckgWUXR55
YfHzQa0hHE1XVW6cD99hd9avJXKPVC24flyb9vbnVJ5ZGfGpt5nodrk3QBoYxdIVGb1Fa+FyLx/7
blNellPvRMZG4luyY+zDGACGx0jfS+G9Rs+BMNPOHsvNv0+O7wj81e1dvV55NyYZho7xKVkNeLqH
IkZm5C2BseX582C9a8Ehu6zy9q0V/WYm7tbOVK3hFqm/SO/txq0xkCq8k5gs29l5k4+bkMh6KIxI
jcvLLtB/C/VTgiFfkJzCCpvYEKxh+ui0vZa44y1sQflOJ7BkSGWzy5iqSTPQwaL5a5uykrPStZGZ
niocQSvsN1ahvMbRahLW0EfYNc/9pmvZy+1h8hJNw6V7HzGDDd51Y1yGVuD9igzJNsV+Lw7KImew
qlTLFuBWDfnlqbUjKXISfY4I6tHcIajA87wLKH7ZiKzkXRD3l/rBSk5SthXd5kH+gtfSbYcH61lp
iEm0Y9/8FD+Vu+mLJi990L5kMH98G2uv1lDeL/tX9XLQjL3cbZL2sah1pybmLIZCEBurEcSS7qXH
OIBTDaUWwiLaQdcYF2x351Nzl1MLoxaLlUNV09QuoAOYzWn64Ic5hFoRlf+iYOT7AeO2QBGO0DMh
Fp1h30K6N1o8oBb6rx67j2B3Nv3Lh4rGlTrUcgQmLOaWYpTPLuf4Sy+0bpWPW4EYB80RLQL3GNzv
z2jfGRAw5RcPuuxwHv2ZgSKVwVhgsCtGtuC1b1q8JralRgI9QEyzR9mRrcc48qOLLdeOpawbhNu8
NNOzztiOMGzG3/jo0/IoOxyu+ViulX9UvQ8xcuhO/HZp+FXhxbHfTpvW+EzUO40hH1ONainy97tt
RuUDCKBBvsb5fGkgLipQEcPOvMB2CrSvs4jJDd1W3fkXwAFc36OTQqD5VH5MzWPPSdPH4KGjgwIZ
zWXwyZxmkB67+DAm/tAeC8mOpxfd2GowBklRLb1Utyu20moBD5wYjrDVIJHXdwjK+nQhvZPGwwYf
4FH4iN867LK832nPSuJBM1RICux2OD83Z6byx/RsT/3eaC+LwtxJ2paVOyqMzA+9eRTggbzJtSdA
YSHt8p4blTkEhR0dGykl3XlzQcog7mu8McwTBPTk8lsS9pP0ywDsG1dx/C5i4qZtrcCELDU50N1r
2Z4YFymb+DxTzw3VYZlU00kNFE/E04r4cTINhMVZ5B8/iM1vzazstAGPsbXCHs+EtHwp+ZsKbUxM
XsL3sfuIzpzeI/Q3Wzc8q12Ftzot43qmbSErw0BbMyTYRHOExH9f/jFoMjOchPR0eam+mCpcoGA3
7DLrIF+r06NY+ip+ajxCwWsYfPEWMBcgzIEZTnhixGnJiBvtdp2e3fOHcV/Ja+FDfEv6BcHrwyp6
yWQbzS3p6wkl0KXtsbJDIIO3YjXhODxFyzh9Lwfitb7UYIlJNiCRifsIht13owevYzneZ3dZ6ne6
LfSrQH7PTag0KPtTP8drKTbQ4WCavJG6XSC5Gdngl5ATG0myGY220hzCmAKC1WGHz/8+B5TrDuL6
0V2BspYUZnIix9lJudc+ahhzajXHR7V3cedcCjztFxAhJ27Sjrwz+gcSxNZnFzCpckq7XEfOR7oy
SeI5Vtq2aZ600NbAEQ7tc/me3zqzvlVdnKeaxQwb+01VIgPtapPXMimKRE2cTlK3aQTPaPwM0Ef9
JPSL1J+euhwSF619A5fHBU2UIcrr5Kvb1e94bRnI9ZwmsMfPizuDKTmEaMOBJYr1JemgyfJtsmea
x1ZL1yGtU7UrVy26V5qgpXVIn4wtptZ3hOUyrFqa5LK+QYYZ7TLzRsJAfikkAtRHZKDC+D6V61HQ
nADWvcaGHHxl1XPH2ukTV6j32J6VAC2KsjIdrfkypLcaGSS+PeqCSUvzzOcjiCmeIwsGYyHiTPE+
kxhXk6+e77hiHzpliz+XN0FYmxDqM/Cz5VdxZWVu9C7fDxdvPOJoH0veBNJWLITkHgouBBU4Gmp3
htrx22g+rQruZ0AYybq11osoXgXMC++EryZDsGiLHbQwfGHwFSG7xE8bggdWBV1lHLlT7masy2It
qbtz8iAM20nYyPKmSQ9JtU5Tvxx9nKcM+sEwWhtnFxpwzYaALqZE23U86+ushPSQfAgBUu78BWVq
Rv5pSSgBM2mAySJ0OvmxEYFyPwDapPhh7NjOd5IEx/i3EHl0YmO6b2JPn2fm66nCZXU21FCZ77Bn
RedFImJ5Fre2lC8EyU3Pnl6equZXqy7C8F7v+S7A6WbfRK4S95h/dvZkxk786wwBCUPEgS8XaYwN
EIqtXBMusD1ou1cmifJDBfct92DoJ3vzvvZEr/QK/HzKEyDnIgBMrLNdqJuecV6E79XFU+6NBzWw
S25LY58oVlGKxnzGsTnG9M7mtZGjDbzSySnVQy0uMtpSATySHsKlh4lJ+eVIgeGl7kIwb309sAUT
B4H/3pl06ZWAeIuTB646VCUsoT1WaGrrcCRgHjSOKi+h8prpXYQNmL6bVCcsVhnBVN1qNvNKFp3h
mmh9BpIglsB+OLo1vW0CYsiPZrmMETtNL4qw5EoGWaUgiWH31WMqJwiL8tAeGxSFkdvIO8sEqlzo
gNSmW6a2mN9Jqat3Xkh4uOroKFdwL+8llys144vW7gR9W8Dbw0m52QRsivv42UTUET0yqgpR/ogX
r6WqcPXgaKkfGT5fzDI71P0UKWn+24IASEh4I39CuhCGYyUvG/EpDDZZ4kK2bPPPliZEyt8UgbAL
4aVrakYLe7gGLAptYT3I5QXqi9udH8EyzZPEYVe8mBjiJ5uy/aq7JxEopE/outVdOcsRgAhmV74q
4M12TPExE1b/3pK/ddzscrooEy6nYTSii9eEnbQjj7Iy1ekEoEqKotw6F3Fm6cBkWUfuvekqB+hh
hnPjstct7Z/LKqIuYjyBL+c1nz8rhLgqay4Ltjz3sT4GUL6EeASW8E2HvW/w2fXVrvoPvR3lqYu5
mnynfAx4wGZbkid8BDfunAwW2yML2S3c2/LPn5/vTIfCnEiXsUj+b7WQSnpm5tU0P9+i9ScJT/XR
rQlNtUk8zle9x3BqTjzop9uo4TVwNX9sSUV5qhomxoLXSE6qKDSGDfXUHLRhmFQhay1fQaWjWmeg
E9QMPXXVb7Ub4C6c6quu+frKV7iq2ocCdIHzRD+K2g735YrRAHEJ5mo4KUTmVAsMfzR1VYD+dfkO
gGWnPoyw1Y5E6GXTR9nCorMxlCxoSvBErI/srg9ETB6iYcGgAp4Q8AP7Je6y7PIXN17LdA7aDkM6
PfwsEwYER6v7FPl7Ew4Yh/G1xWw3eQjVPWcft9BZ83EXrubNFU9mjF5HXMgaR38I6XxeijfBtHvP
oMJ0qmRPtB2eYPy4VZimraezL+rbqTkO6U4D40PabLgJbkrFMVCwCXVnZ8NJcuvejp5BLsjx2olH
7G4wQTNO4pGhnnWnfAl3CXnhFH5s468lzimafWE7tMcdU3pn+rqQAgbF87F452EoiT0Zi/RR0PyY
cRyBGMIi9CfM52y+zwT3DLfH0bnnfIZqEfvWp8UM01ZngzyGEm5MX8iI5QsidukWu6qxp0eOy2P4
pZ84A6olOZgoBj/GtbxL3y1lkamQ+vEUuK+fpWKrtl5iYY27alNmTXfVsOV0YN8TvLRcZ92yMLZp
etc2xyLenwcvZifVsaRzzuML01q2mQXuBEK7xBpQFF3sTwSa3bOt/6IkQpzIeVJqc7AZRxeRLjiJ
OmF6VxBvGJWe7M+2fu2wldpdypZabsMLnCiqq0uyb2qE/7cm98o1CHq9gK+K/NQspFieeHXgy4F0
T45iLh4kwcbkSIVGYFuhb/5GpBV5H6uYwHBhnWOqqu31Vw7CPxTL8AUIBkJ6YFekVvQ7Ik04SVXx
Bir/4wbz90t+VVPXulDoXcedznb9w0p4p6DHGBGuCfkBd2A6JxR53BT1QXFr6HTrKV3xG+T+LFoZ
uxu4TrdqQJx+Ry/BOkKzuFZ4ecRFrniUQCxWYx948LLd875/GPHTrBb1oTrGR+tXOW+9s9XrHEXG
yDn2pOz95nlzayucO5O/EJtc0YqLZXGnBIx7hEC74Yj+o+O7yo8IsmxrVVY3QLlv7I/rNXQ1tBGa
SZJTc/5mPiaveIiXszeE6eQvcCrfBD9DKFff6Fq+EYH/XBPcHJYrwYaWcrVuB8sapChPpxMmVzJi
62o/j1XucPSuVLzVvAkkZq8e4hALQyjJ3f7ySx63BXlK2iG8r5Y3jvn5cn+jp9e3c7U4BUEqguyc
zYszXJKYJC1Ct4737N00E09nu7Db9OXf1/wm+Ly+5tWiLCu5lGGYTSfxDggc14/F0HsiheC+f8NC
UdHcprOtdzwwXpNnEn9Vd5ToPo9m5Shwzslt/ZgZvgFaXGEZxU83bu+nlagacBIJdML853qU11tj
XlR6Mh+NEYaOg3P5rH/RCne8sUSUkur42ViOes/KfAhtxUV1HDFPwj6xRXm2NFbSrRLwp1qMgYsB
P1rWTFJe//tuNHIw9qhk57dY8wzC52zkufvZZuYCdWNTfPz7CSjfARRw07+ud/UuTrVWyW3O9WYH
HFKUMnhhAYCldrzob+rE9HD4NB+zlWqjlax9li522m6QwDSGqctZH8X2LD/RvYpssNKbjOfUsyiP
3wSAZSCrZtG3N762bxOieVX9fdNXL/MFqygxSrjpbtzPU6EwZ0KHO526G/s7NEymE79dVtp2DgsZ
DxAfI14vOfEQqNrRsr2nwkN9Jm4xGHf+/Tzln4qtv2/tqroVRQaUY8Wtaamn+6z4zJ2z1UZU6rXP
RNEGBrYxNyswK5fcvvfG/7f99e97uAJLisrKgzLjHmZPRWnYqLSs+2FZtL87ZDYa8aDvpBze8ibF
V/aHDQZNsmbJiLsZkF+V142saW0Zc93mZW5fat864RmoTSer3nTWQ0o+41ijg+hJX9yexVPNxDiP
lpVfpAcxfWJM4qgjE7D1WaVJnrZ5tqmHpWocg56wFPzrFAHMo29Ad3aa6JhnL0if8voxRcnXmGsx
XMnhKjh758taLW3mE5aXImaYtup4d5ZJIu0cqYfHBor5gLwsiL9EkdJQd/X8Qx3LRRwvwxlbrb2o
WloRsqJ2cz6vjGk7SacJRzLA11AH4POGz3PvM3HiZxmSympraSsD7lqTP0jj10Q725QqeIlxqmsL
vwrcF2HHxEDuxFPumsCHTnvubFDtnkhm6CvexVrJWK0XrjZ6/fk3KRCZRvzDQIrsKel8ftKAiudw
xzyJQGMo+SsZxd+BJJxId/FAJgqNOA/wunJnFnClA+JQ+T3pAfxCFjcF6rPcDaxdeVkFlZN9dXB1
FuAPPjwpIONLbJeYAOFpRrorFDVYXvCj+UW4wLIffibF/GuwD02S2sHz82Pc8ZsLI3CFu+YNx5TH
1vhQclLxxMM04B6K4yxgdIDykd7BgZQxMmHPt6p8NMlOz1T8Bfq9MN4JqauWL33tV6/qM54TbeVK
xhEryVL3h+SzTQl7eJqUTRN/RSAAIoKseyRuSg9GA6x35pDop8nvw2oXZgd2oRz/53OSftXRNmT6
g88gvLxDDqf0t9wsGbrG2tuYeCJxrImBsSBmMDDa6hTgKHyWdIZDVP0ox1U0D5X4kQqvQ/VWMMgI
t/LF11J/Kt7j2pf0Z722yWUmTqDfiDRMsbHugqcICj2y6lpKcanwFeGkl44MvqzyJ4bkKVdX5fOt
od43bde8I5KnIWKjx+QRuc9/jw3ZSrO0yjrxpO6YR+QOSSFxjuh5Pmp9gx/me4Tx3iXywdgwKWnx
04BJIK7UCPnaa8HiR4u+QxzkY5eyjj7zfQzwG6BMXcqFTyAMyoI5NCdBurrqrEW4JxYZh4TLsd2Z
8kZjkuFKDgKO5qF70Jalr+yFp7zxoVfn6sm6bLPzvaK+GO1jrnzm4jGoHsTcu+TLTnSZUsBnhMQA
ktaiMxnWDN6yX9Jg59G2+AX2B7SKKFU4mORMrBjFECkuOfoH67AmzJtO6XF4pK4GWRRvjRi+zRev
Hq115ftNDmVdtmfMUUhLhTSM2TSuI5iX4s4D3WB4nr1CswHPErc17m6cJvPXdl2yzUQjmG8oZPBs
/O/XWo1yK09Gxu4jQZd2iOo1UshvM6VnGj+hFg453xIDGG09+4dMAcZEjoaOsBUZvBoaIOJdUS1E
3Y9JxWoXsuaDGv77Jv8USd9u0kLWhYAHe+xrN4pzPAXnM8DWiRzpCNRV8BAex18Fatw35UMVV4V+
uqBD6R0ysNM3ETel0I1xiVCfzg8Zo8tt/Czv2q/iQZxcJNfFsT/Vw8J8C60XnP6jV/UNn21suqyc
yVQFrAsDFTG7U+8QxtqzEYfAim9cDTsWs1ua9Utd52TnbcfIwCnoAc5fPG4k5UGi2N9Lu/Y+W172
9dHcZL/E9+nyC6vlCszBcsabHaH4U4Gl45Ghga+RGapfHYpRU0iXuIykU78G2Ax+MW01JLTG5G1v
DPiI9cpArJqKK6n1YWpXEmyx8VmLIVWV+15+bYaNZCyj0K/C3Sitx9yPohPHFgHeiU8m93O7YWB7
7jFTmr2jQlKRcZ34AJvdJFsGD6R5Wxm+b1q8IL470R47jL/YcpMPSV8XKV4J41YOAcHvg/Q9RRjL
CNEqXf3euhOAkomDmlmmDvh4pKzCeHMx7kNirrtNVPi6scxkH5uhBDboR06K2OhLLLdgZUR3cbMj
dji1PvRwMxQOGIcJ/EEzvBm0BxHmd7i5oEDC7mHRuMFD4MkH4e68558Sl9WNVuybQcj8EhuQ9RSR
7E7rWxSxKU1N1NaSeCKGrF8zFh9exC/1ayIFuEanuh1CBsCOGAEJm6sKrgy77YyoNx/FFgpBAP/J
q9ZFt4fgDUhUfTTTDgFnDhQdOf3IHMhjM1I4vr+sApoHcm8LJh6Igxc9QbhjjjK+iM1a+KX9UnxS
zJfpi8oBCyhhjtRo6wvdKHlIsDsJ+q0O8QGwnzKier/VYcjXhoD/81EYULpUWSQb4Kp4TjtTbPXL
KNJhXB7k/MnAgxxPYQGgubPbl3LVr6TH4tcZyK/dhBe3e4xv96I/NV6w2v73TVyVyaYUhudC5CYA
Dv2Mdm8RDA+RZ9gM1vwAXhK3sblVnGvzR7veqQijnr0nFHRo1/yhXAqyXCwarmr4YuackX3kr/HA
sW7L/uTpXzg8MSpCYwq50c/atfok0/Hh0H72Emw+Ew97rvN99SjGwKN9CeXeTn+3rxKMS0KTTTpI
T9MXMHeAVfLD+J6sIXicYH0k6dLAiqp/zt6ipfJYxGvVZL5n866GooP/ANyq4fXfG/OPvQhCW7Bm
nYkCm89/T48xNsJckDGCDivbMFdigjUmR7oM+ostPl7vLX7mM0UjkXaoFjJSVt3LABLCfnjL3+sb
K2pednjyzWlZKACJvP7vzYSMHtqATGLQB5MWDZ233ZKK1OFm0ml+Wno4MUz4q5Ki46ftSxK4k03T
xoC2lsgoaLDOwyK8vcMJ9t+P6Sd8HGWOPAcEQi/Hpfa/dzYoqihGIbPlC0GmTouCMtph5dEiSoRP
C3XGx/iC4B/my7P/d+eKDGwZ+UG738GiM0IPNwN2xj+ZFKpt9p4S3iUumfHt8t+3+tM3+vetale1
yEUNLGSF4zxEwM8rmjX4DX6vOq4wW4bgYFq4ZNu4LWQ4/yx0Ya3TdDar3IOrd9O6/4eNZE4Nn22t
+e/byaaWymRqJQZGyoFwg/NGREmTbi/BamanMqgNS68mVNFD9TNV6HQcpfZaDd+uW35YPzwWa+aA
QFPV0QoY1xVIYAZko3WsrfFO+6gGYCavNp2MOTYWbvk6dHWG6gvcASZ9gflEe3lQ3Nmp+VYZ/gPK
+N8buVrklZFfploMxROUbJwSsmY5ah5JktJSBk23FXE3yT5ibQvbeefmY/j+hfz36lfVYkrXr3Vn
YcZy+vIrqndKvVKCR+18IKo0cZiOq/jZ0AfeyyYbXL3KLw9J6RcICzAHuLFUf7wZXYSSp1mSzv//
fav6c6JeJC0WgdYwuKGfxSMHMwTVZqoaupyVQIE2e2DkT0/auBjeZuRX+LxxF/NV/rvj80j+uosZ
bvsLaq60Ooefzl3M9OECytMeDTcOje3b8Jkd6KgBnSN9QXfLNo1mYEUFEP26dfD8MPP8721cIcH5
kORTeE5oz/w4fKnTVYxBdONaSMMg06ifeLlY6aqluJ1VUuLzrRv4ATH77w1cLUxhyFur0bP528Dz
Q/KaOJvJkn25YXySbWvGgYHTH+VoDcHCnlQyUvEzrwOf3NpoBjoaFz/nbgNKjBeq5cY3p9B/aLH/
+qquVq+ipm0idIXIVCC4S1YofS6FDfvujKcO2aXE/aGdqp8k8BEMNSaPLHTZ52UvGM7HZ9AP44PO
AHNxoO3eckd932fk3r7ldDyN8jhi6ZKTXzRtSYXR2k1qHsPqZBKXkJOGqt2n7SEpFulvMgnxUbzg
lIQqbAFBdxMcYgRvpi2s4w8QxNHvxvVlWCW0gaR8ZXudlnU3T/SiRTo9KcMKu/zaXKPXq2S3I3JH
eBgpxgEeRm11idf5BKt9GRcPU+ZX0aZQfKu4F8M9CVGYVBtIq1v+jKdRuK9D8I7bM3h5/rr/9ayv
UN9cTPOsEtP5WSdYVyyD8CXDE4KP+RBJewL34jW0AziakFzt6UuKdo3pmOpTHvgmsV6Be6sq/aHL
nheoQYSypsDzuiZNj1WYFkkFVpis2CvOjVvEBItzjjDm9Sz9ZdLnJDXY5c6NHWJeVt8fxf+58FUl
mhfdWEqJAli6ky/Qj/yxf+vALtH0IBnE82urrlALQmN+CMpD8sZaEL15y9QeTNW/NaRR5g3pX7dz
VYz0TT5eklifToEOasT4rrZVfUMT3c1+RHchplsgKkDIiPgWyjJQiI6oZBKERbYTHhN2Sc02/Uw/
LXSF7XrANE6jm/EQ9oXedLzx8H4YcfG1cfDKcK8VSdavXtqxma0qs5b5TvE06DjvkolFfpflNoVH
iozKh5jZZVBJ0KqQW/uCBL/Fi8a6LwvJFeCTE6YlPIMv8UbTomKGnUMdO9v1KXsVXgYkfFAPec1+
MbcPi1dRX+rBWkrvseXCqUq5C7fnpUV5TVYEKR76ErEEkoeWemRh3s9ypgfAU1dusD2w0/vB1740
GvDRRiIq6Zh2rNGPnpfRwVhiz9IPTr5ulghizfJBP0TLYSc+Z/0yx6eo+TLv4ZTJigtFD9ecEXYB
KSXVByaRS9G7uDDshLekdGqFATqsQHgF4n1nLOANj7FvIDRYQBvAdgd24brf1/AKsufx2HsQ7VIn
2XCzGr4XeLK4+QsEqwLS5eSQmQL4HaoESryKBHhFBvYBKwPyBENTbdimzYFfzsplRL13LJNZANlR
e+3yR4VQAMSeYvmGeQYMu4lwp8rVyqXYc+pAyrXyl3pc96Z7YYO/m7GUzk1y1F5EGDx0d7CB2/sc
WPOD3JwKYzD0TitzcqzEV5Ul9DK8gwsyzkMkFwPMQg/KsPnH7DLvPFAnPbHHEm9nHIYS14zhYvSf
MjY+WNCO+nmF9lSIcVP9UPBQG7ZmdCgGvwetnsyns2bjP/+pTotzfYC+fmPZztvbt5eMCGUMTE0d
z9Cr45jw9KA2sUY4WdEi2Bkv56O4K+/gbY8lxyC4fOB2uVucKlKUqErYtZ3zStoiUl9kKNkZRNwC
0bQf3/u/bunqgLYEDZqOyi1JZGQI9035qikkMQEQTahZ0cMLqPbcGKH2OV6YdOeL+HzUp9VF+YoL
fMzhg5M9hVI3XVsnfYvNWVAc8IPWG7+rM1oBL0fQcyCpEgKPsjDKvWg+dmrq5axb+YI5x2IwnNml
PPT0iUkL7ZYXnIzVrT3j550eIMzSVQRt30huSl+LuPrRNljLbCXMxZAMY8h0avKX9qHdH/4vPDi+
46jzNvV/rnlVBrL4kq6OrblVoX7AOBoHxpWxqeeD7rKsXwhvGe6B1TAFG0FTj5H/7xX3Jxzy24rD
lYV+ScT86o9bzF91aNqX52kUKjKZDt2L9mGQ98YoAzHXK2HJLSNl1h4ILpZHnDo6nCQ/TxcJe/bo
KxvxsdqxvZ1CX3gE5bxjXL82niqo2dZdsTbW1ZbUliVWOXtrpS7bFeY2QNJusu43F2VhkjUpPrfE
rEvAjE57duAmpwedYdwtM6Uf+C+WJBO3pc6dPilWV4iD2E9JOCYALCrY4BykUzh8LChVUJPhuTqx
ajPSmhNIZvzvxmt98+pXR7khF4omGBcghg9MNE3cAx7bxwheYfQ0fEl2AtftJXaKm0Fj3yRVGA//
52NfHdp1HLVxnTEiqGHCzqbRPWQB7WCmTsvZhLovuAuaX/ji9Zggi3OCsDZrvRM3rbADQp2aKMyf
NmhH5GQ2cf+jt66EAxikbC7a4anRRDfWd6HxK0AmcNH3CDQ6jIm74bWdPvulePr3ev2xYfnrizTn
7u6v9TqUgVgkA49S3wlQ3Dm/YfzibbYIHGWvzmXxks0cJj3H2X14Ey36Ywl1/b7I8DQJzQakNK6R
ui5oS6sIeKKMDb8Yfgaal5rM+2adTOk3S8wjNFj94e+Kdwcl1W/jlD1P++IL5vork1pS6IJNfaCJ
qe0LdGtjnbC19L8bc3tLr/ot3evPt6/IOpwNVSai/erbD/q6voRxC7bM0GK0GTKby+bY3Fc2qkS7
xV5rtDFGyp4gt/K4dMxKZtvdf39j6k8lPWDM/7qL6zHVpESNGda8erV7XhWfpj941pKcO+3L6BbR
yxn987ZBEx+tO+mkhyvp4lM1TYFdQKr8aD+gAcl4QAJiuXC47Razh2qh5gz32EhE2OnGTsdwJXgK
w+3/4Ow8mhvnri36i1CFHKZEYBYlKmuCkrrVAJFz+vVvQR5YTbGa5Tdxlf3ZJoRw77nn7L12rC81
xuyP1z+li62c73/GWduAxq00hfODD9fBjTouNLryDHu2wR0cB0c/AISk20pEh6d7eFwxfe5hOFxx
+V48H9EeJ6iG6kBnqPX3669nQTr0PuPUsHJ0cnpt/ZG5jP+pQmZl0Fk+whmsjzousIX42/eku+rJ
eCJF0wUIfM3heKFhz+ry7WLOSoOiDRXxVPJ+5dOqq1dq8rwndHKRbtC8/ObdVmk+LiC2dNgV6FKi
5l0iPL3WQri4b3+/jLNSv+/NOh4ULkN+G6jF54AlLmE+KVuGzZYDTvfOJEHxSs9TmvfmH0vBtz//
7KyqCJKUSRO/m+xGwWUMs5xrBU1jdARQ5urSc7GH9/3vPNvDNGnsskjh2efjoTccxUvJf6OAH9xQ
YnJTPmgMbU73V+/vpYPo9989273K+CSWVcXvlugSqjWjO8nhpw9MmeknJPRtIAe3D91j+fzvpePi
vqlgB5NJNZ6b9GeLfa8UVjjOEyHOnNZANsMRg2uvYQToIoJZPE1+wG0a2Ka5kfo17ulrGM0LLXjy
I79dwdlXH8RMDbRpmOsGxqCyugmqW8n4pRYEDu4NcTfpB8m6axEQadjQ+v2JV189mvVGGNcyLC2C
IhUgNYPtF26q4f0/ROAdgiF1RMoMTKzXFn39UkVJvCXpqzO4kpLn7xVCkNm3irLm4Lspb7Bj9o8y
YbB3ieJaz/Gd37km0B8ptRbaB6nZLRVXOnpKsy289gaXXX3X+Q8CxyR9CRVA29XHVFoJi48aETPf
sOQIb8IdfaB48uLxPv0NBToPeDjUjMtaOprqo9SSBILm/VZV16JR0eD2SmIKsFPJXiF7o7YH9lNx
tqON86zf4GMJPrJlg4uGacq/X6ALVkJLmk9SzHXowEtfi/q3aiGVzQZwSzMdg4j07uhhclJr24Su
OBc/JFsZD5L6OPGPFI8hmDvaksecBN6IQx84jxaEe9Jy7BBSCNaO6hChebeqLdY4NH3l4trrps6f
0vmSoqJYmDN9MWScL++FKWWnsh9oNpHlB1z4l8aE1h2kBadT4354ob9yujHvYJEGN8YLnmc3uq8+
wnpLooUafE7JnYVBCoAPh9UlnYTiT9uijVrVu5FJUIfR3O0fLEAOOM4wekmeAISyX1i3xaf1GktX
qRQXZLb02E0LkYhGzKipnK3NXRz46jjyBZNFn1R3VbcU0UD2qOpu2uh2OL2aIU1K7a2xbusMQSSD
NZJ0bMWAGZFIi3L4Haf7QJ2dY9UmxhlptziAr7Tavr6J89v+/SrPVvI2j40iMrlKdcnLgRYpJlbH
STwxQp4G8W/bTzMlzDOCjYSQz56UK0XSl17mX1dw9tUqcllneTSJx8HrhA0YTFlEobpLpi0vKsaR
bkXw58RbmesrTfUCY1Wuu4wmgNI62DZK+O6nX4Gn/n/K7e935mztBxZRZtOJ6/ITfBlo2Tx4+Ov+
Jth0FdYcDjNgP1iB6RN9ki1p4CS8qlS5tP8YWGupuRU4CsZZzVPnViHoPdcQzHwt9Q/2fi9tCLy4
EVyEAch908AJkodrc0TtUjfGsPCdcV40wE+d/bBY1NNQp0REx+kyS2zTsEvTPslL1JEtpV9wk6cL
iQQj5tS9l+LmFFaKssKTqReL8bWnQfsbDxHB1hJUn7h3FR4gaJLIFl+lt/4X+hX9oL3h1tz1UPVB
ItOw74Aoq+uEBhag9Q9rjV0TPJpp0vvAQrrRwj9J72JdTOxrWTUXvwICkAxykPhrf+gv5NyIMt9g
rzM6GopH2e0fQ49CslDXcreOCaRZqtONHyxBWqGU8sTw8O/l+tIVYDLUTVq2Mryt8/ZX1yAWVMZS
4jsU4DpS7JtYIxe0XL25643vdpaarZFuEiu+ubZ1Xiok//r5s3o28QtzlCzC+MLTPNYR2gVeJ9YB
J132t0qK8xBRX7K5Njy/dKaFFALJiBhmBbHkWZExKXnVqkEucUIiKQaJrmO8yHa6krbdYhaxN38U
DTZhtayvBhRd6hD89dtzkftth8zlYojMWchXQ0SAImktpP65Gm/QdQVIIahrZSiZdvtGOiE3HcYO
WB8kG7TxYJKi8aPjX2DLdUzyEl6UJajBYVNgvKMoNOfSUFdgBWLWZfk0fRsBhxh6Wuv++82R5/Xx
bP386884+1RPQ9l2WR9JRx9A5x9SYrpfHYgYlgpHOM6Odesovk6r9K1b4WhfC294A0G40UMNnFiy
afNePR5JlzY/LsqA1E2mtaKdC5o03RDkKBqlI01REBCi4aQiGUE2ZD1Lm6XRJvQjDJ6EgFQsKaXX
TU8pMUFiuI6EJdPCAmkaYo1ka/BOMnRUm7ciVl2rvm/hBY2/FRAOYemcZCQOHx0O4fY2ZJpNRJ9E
JiQaGn+FVbDInVHfzXMH8WlUbnXZNtNDlH6eqnVmEGDsyC2gjJnGqZK4Ym30VXogFWpl2iCXI8R8
ykLelO/kyTwNrLVgOtFC3U4AQq1F6RqtW0metM5HuwSqqdxYmJaiG6N8w1yTERh4GndxctcTQbkq
0o8u/qWYO7L8ROBk+j4kIwRZF5Q34B6ddh+VOzF/oboqd0qwbsffUry1TFcI1s2wsvTngX4+sBh6
9coy4ch1chE0ZeH6ZCxxiyXDwng9XTuFXNh/oCIBdgLlYwDKPfs85bSUQ+GUonVl0W02hMdje2Q6
DjsG4Bnc5HvuijeKNDT//VarF6QKnH0onDBpoQ08nz0acqhoRavOYrTOCV9hfoDesgkOBjPasPMC
BSq9fFjon+ErEptyBrT4eKSVZhGV9waY7cQ2Rnc67cvJy+NdEnh4FAoOpwbJw+Sm63e+Dop0JwES
bVdygTzjSm311WQ6+zINtlB0VbPC8UcFGCB+ZNJC6r1+JybAcyt78D8s/zEiwDqqFpbHyULfW6DI
6Q0IIym7zMQayVYzzQtmNVtEuGa/b+u3MAwZMGJwtbyiBxDtiBNiNTdHAE/AS/ISkhSTLSCfYmIm
Lzv8zGPCgxnw0RNY+NJCQiu5Ud7D06qn50xDEzwug/C82QaRV/Ze2W7Lblgo3UGnUSdq9JyedNGn
C/7RFbtKe4YewNR8bnz+Ht77dkkWzrJ/1h58aSMuy+dI9qaOfKtHS31OKb7HVvdUfcOqd7IepBw0
70P0dq1IMS4UKRYgbcwtEpqWH4NORWzyvk+64Uhauha4rDPCL+aVlNlIjSNrE2Mr8ftmJTaezAzx
toU7Bu4tQ1qy4LAQNAfzd2HQ5fWsd00natjAnPEHDiN9BVW2a6gUuJbNV+InY8kDhoJmgQiMx/G3
r7hiOxuaS95G0hJfxB20HuFEXBQ5PMltFzOPSn4F+sFsOYnyjI+t5Gb+p3nSQZtvlRjiwbpDAe7b
IQfhEtOusNJYTHKvCjZKdlSURXD1a/5xxmIpRrVugeUx6eSeY7myMJdqwc9l2IyKqwVPlfneKUfF
2sudU/q3hbU5TfsALlIFZsYkkO3UKmDIP3z9hR6EusQaXYEeEwEu+3PAFjHF9a3h32liv52gI6W3
GiuuBeAjkBirUqWWWHy7NxV8ic98Du+cOSwrFpOUjAEyEWxjLismMsm3Bg0VEqdTR3KHfbqGLMIm
6vehXc/wCFm1wUAbe1hiePKz6SEEQkFohvLJ0cSZEOCPr0rwEg9bhO+2rtjh6JJkNPfqVxNBDJrd
0WtWn2hFi9W6r/YQoCu2i/B9On7V8WP2WvTTQq1eKhUCiULaFJuCDF2R/4+AYa/TpcvB3/KlQQxG
tc1YMvSkYMFxUtgEb+TXmRSnXjfsCnUV9eFmiA5C+Rz6W8vfmSOJpkwobeGO+csjQvB7XX0vGkYx
stvkRxXS1GmFgUWTUZrcNsJn394iip/uNdjgdwJ1yFqVXTDbocvQvNIxhqgMgB2FkOjmEElcZ7f+
9xL8swX19bZYxOlKgC8046yHnutqLAZmI6NPQpxUP3RQcHHyzZmWfCzZrQE05HGeG3XaleaFPNcs
f62c808bloFMjOPHz33Hz5uCwEv5aISPQe0lDyChTs48wQHJcFN8gP1kmUJwCXaMsNV7H4DAk7yK
lt1jz7595Ub82AXPruasUKx8udWEaJKPAz4A4rx26JlcIVuhBsAmthHlhc4RwY72zO///dPy14jg
x51gRjlbYdlHzvEYuVUVop8p8qwMLw6Y6tIbXGYkC9vKL+tlFpdOHc0SE+MQZR0KQqQTgM8ClE2M
kUmAA8Ad7hL1Y/43QQR2nH0hxgrFIEFnsD6lbEykdHjJWrSbW4x+EV9ZcqM1ixBGk0YnS50Xs/Fz
6Bo3Vl6klnC54Lk1dzkGG6nwFPK0krco+JjSHdM13bJ90ndP93rmCkDTPopb9bQfgdEpmwrKuP7k
89Z0zSqJ3wP1TsG+Q4RcZCzj/sCurgDEE9GMpaDZigrI6bvZ7lpLBHShOGK76xyZEihMPeJO3WGU
FixEFf+qOpW+DHHIG3Qp2g+JGL8AFmCuPohAZvHmybIKXXtJWxC3n4y7jpq0+G3NxgsMfbLTvgfb
lsy4wGuXFuO0zm2DrTG99SMyNLuYyDljrKHzuZcHzb/BMQmAjki73wqkp3Avt8OqSrEsA7bOqtui
KG7iAAZFcSgb912LcZtbHxX/sG2ISFPaRROjdlGYfTLtmdfDT5EktBJIeNcx7e+WWYXkvYSq9Usi
IgTSW4IXmAy3fvysELzoFf3Nni07u0cvoFHCrkcB51vmFL31nlcvc0PJqt57nQn6Ji6dzC47D6Nc
C4kzWYknJ/b6D9gLvA2VlyP6XDSPs7a7WgaOTH/UC6cl7hFRdKKjtCQ2jgKAPYtWBNjJ8U6XXQuV
ZOnW2T4Ol6ff4kNzMxCXHLhEzdl4+azB7VzJ7eSXYqk5ckGAwGZMnPG5NzZo+z3xFwoXO3tDTJ4u
qHhLtH+OsA79nSWuOJ7gAx5t4Z6E6a98ge4oLGf6V7/oXusDgRm42b4aIES4D8LsT0FaxGTbjiyb
3992vU2pv/z39/hz8DEvBd8+x7OlQMgHqVJaPsd5TaQsfe0fqR+BD08WWXHX5iw/R64SnR/Scykh
LUtkIf77iCoMrd5aWqnQFTil9xV6KwUgpEas9WMybhtzHbfHmBwF63EQb4kmrdmYJGbUiC/tpnQh
e/XlGkaZDLYkdGv/oJiFLVd3PVEeovCeEGXq/8cqdN12bV6oNiCtmhJjBFZwDMh/X3ydh6OVZqLC
vepdUXyrWCeZCMAPF5HFhCNWo8++vMHNobKIt8Gd0myydoOzlrwhs38sda/EKpy9+BRIIC2zvQpc
OtbuMOdqzV0/vscaZtpFHi8jfT1Zb5R1Bqi3CCvzuGmKzSh50GbgqMkeKDZQj6R+HuGN9H24noj6
6o9J6TUxWRVIUDdTl8FR3GSEhtWfQeaFAWniTvm7xTNd2mO1YdihffXc2nAXRi+DkS/L2dCp7k7N
XUFnzGDiqGxS2ujSDV/rbDalWTWdrryEP+tebqjOvqwS34Q74vxs1IqF3p6CSKVpEt5G4bLy2fkU
zkmTo78LHzDtm4aT6a1GbdU+K5T7EXRbOB7hNjh+neFCsQeSubHUQ4Efmz4q2q7KxYiI5wgLyLKy
1Q96q9EE2JOACZzBGx1T/4tJzAf/tXiPM48gbRB/c889WjV3I3qH3HDku7xYzWqYgIaobR5mIlFg
Ry6qrZxzdXNsnjRbGOxhvPqx/Jy2c1uYHvC6zdLHHwqyPm1r3utePSanWZnVvNbkX29nEDSLLwQJ
B7km06p4clVc1vcRA0RpHhqghqleCZcvjEP5WA4QOAxXw7m+rbQHqM5zZkG3x079kKbI+BBbr1E2
i7wsNYvltRXmB3F//lqIp4KGZdAH/CHF0vpclRIlU5EBxzSYhI2SvhnYf057NtdSfwb6yJJtR1BL
wwiY+nM+esa0ytM3/joWa3nWCNSHCq48Hh2oy5yUO4ymi3+vhD/nS/N1apYi09yxjB8KC0lt6Fkz
feI6RbtbnyRwFIL66DOHDrU1ovUCwMCJwVnrBbeQMt7E7nYYN5SwdXzASiYha5s9Vo8EU022v8gd
snQxPzrl4bq4Wv9xVJQYLNGJmpfu2ftwVssqvVTXpymTj0IJYnHRkmSw1DwWj7BY99FTDhMI8peg
HNR27+c7Wkeqci98MEqPHhTzoTMfhOd8GdvyPaQpQqoosfw29ab4wTSf+DMJupg4fpMURDxQvplV
m7pnNgu1s8mEMeAOOEl0O8leB2F2uBubW1HK7UR88VWqxo8w+pWaD5P6bKG9rTn7qUgHSUOp7p9a
FRqA54tXGizWhaKW0lozaPBbMtPSsztiCmOm50IsHwtjze5AWU+H0LxDyJrOVBdSgVs3U01Pbt2Q
0BoDOT1CPGyW6n3AsHBluKPX5cseKc3HyHdjuilQMW3JYcmyT4LXKe8GWGKbSgrpm7JVVCY2p9eJ
7sA0gS/uV22xSwR6MsCqyLtZYvcI5/FBCRCWwpOPixLOX2Tt3OU60DEkQbe4m7uWJ+MhmR0PO4hY
dFd89b2yRrtIlnKYzonkgbYUmxVKFEcB1ogmqdBuac31J3i4J9npaKtMzN40PIFhf5cjb7U0ywlb
SqC5taTeGOHtkF3Rr2gXzjTo70jcAoyrcLSZ//m3drNQ+Epe+Nxw0bxR1Rf8fzOABHcJ+lCbpJ8c
+Qw6a5HJCrRLXXyxlMeygWth3hXw4eJtXgKdF2s7XRqVrfd72hyv+sL/FT6J7cwlPX02fEmS3d0w
YicLsfOS4F4CXZvQP8whd4ChJl1BMSROtLsuP0blY989TcOLfi035Gu4eXZs+euPPZsndEMp16kc
/adOMsUDu9SobrR6lcasE1q2aEjAwy6vwT2IsjXBOyn6u8TJ5KXqL7RPqXf10m1hVIAg5empt2pz
U/FHGKBR9woiF07CybK9sqp9aeN/XPec1TcjASFEzV/Nt4ekSUkVjVXCQ9poXql49bSBQMLiNr6N
79x6BBj4tZCHGreysjQBlNTGbXgPPOaprF0xOQpA3wSAlEXtmulHW+7kmjq8cEmXMXlJqwzqScwp
B3DPvqwfrZMHvgfEImSjknPUTU+LkrmPOO0YikyxK2nO3BbI+rtOe/ZhjMdRwSa8zGg1mDsjO/rw
irvoKUaqrpD0EbHDZSH1wL+X+59TBhZQlCgy8Sow3dWvYcq3GzPo+dSWcjnfGGlXtPe5sgzgdUsq
KdDZnQk6hdOS5ibGAfjeXBJjBMhcw3pJtFelsezQutV4yROMNabT5y/XBcXWXHufPzuTdN/5++JS
z1c0IVPrsQ16ulugfTQVxcY6pQ1pM2dIsxjIFUFZ+UsTPDXBtsw/EmuTpLtS3sswoek0rRt1J1vc
XLiBqg1rBGVlvETko9DPkW6wpxckA+A39zASisuRzbUraNts9RTVm6nv6xK0+JaoNFjRkJd2EuxC
p5kQTCD5aBiQLgh1h5u1lIujAAyupE2FbsYsdznkH6dhykA2kVNIrlTfVi6ChU7hgHlaDNO7Xqpe
GP1BzMY8Kdqn4o0PafihGJhKKxPrFzLelS+8iuFNE28ZSV3ZLi51ZPggJOQMIlZtipS/Pwypi2p5
VOT55kLtIZTFJ7V8CdG7CbdDR17XBnQl3sGmvB2YSQjLPN0JuV195jARss244s5eeSUvLajfL+ls
jRHCNqi7RJovKZHJbmRbQjxOYQ6effanYBabR0DP+k4E7efS34ZlwoJ6qtjRNkbk8sD+fUnKj6nF
/JUYEMJkFg/N/DK7f/tKzBRP4RDH6pHovwIxQ/MR9O9qfgvq/8k4gEPaJw6mkAUETIoGU9vJxrom
lK16wu5dzoNu01+YEn1Lf9Esrdv4GjlFvXDT0PfDBZnjMBhAnC1wRhwlU5SFyrEQvLlhbiwN+Umo
N3gpHEL65nVq+iDG5g5Cl/XY8oa6pxVbM36AcE0DHYLTQ2JuTgZUeggxXjQ9ofvKoPkuW46aTBa1
BkBh7BrvIlHfVeGBybwmFvqpB+QLh6vDqN40Ze0HYj7Q8ziXO7q0s29ycqRFmtyUdzOrgA0R8gzL
Z+CF+38/3S/Rw9kCw4QaTYhkirTizpX0RR8Ecaon86+KQDwobcmxl5dZvRL4MI2Foq27fA2gtehu
GphI9XOcwZt+TMN7BSfQPEIcTxyn4E1+zmAHLbSpPTAHldPS1/j0p5wUhVupWYgxcZhO9UBYRu8i
t4W2smCrqAFzWa6GpIgwA4GR47GDm+Fopj1UTwrne88sXlCj+Qm5kOp7Mm308TdkJZ9UuFkmA85H
rGmiNPeSuTuxVoUbCD0Ap/99o7QLtaXJWjCLzygxETT8vVj4haX1mRYrR7w+i5bj/u8y3ZD2KrvS
R0ZYifpG6LUlPPftejDuAUZl40pRPzmzaSsVdbh62mpAa5AhzclGJOR9qhBX3Go5GigE9NENI3qB
N76LacZY99QQovFL3wEQ9SkfN4a+yckpdmTsiUxZA0+RxFUAZMkq3jgr//uPvVQyoM8xFER2ypyA
c7YyFo1VFIoYKUwqe3dCMqHobxUzAlW/jSZmzx5hBSpsNdZGY0Mjc9o2c9YA/tNDFB+qnAXgHrah
HG05qNeGW3b31qN50F9khHiTTTsBK3bTP/ov5Wt9j4OVkILY4gRyk2jSYmDMHKo9h9hD/QyiM25v
SwYEBMfQsHwWP7AmzDRxu9qVNTppBjDpOiV0MCr4D/99Jy7VCH/dibMFuZTqXs5k7sS4yYnz2NWu
wU9mhM4sZFAq6OzNrwPB4NKXjuFnM5YM7MoOIITxbBYQzhmf/e8St7kc+PaAzpa8QIJwMepcFmar
O38zrTn28ZFaLtLUBdI6PkREXMkSd7NwpejXL9QkrFEckHXOyKpy3gMzsWskVcxvhwFhK7te2+ZA
3iyi3tywfJX1eVjJDSJihIMSs0lp7zcbnrdOsDZ0Y+Mt0yamCx/miXjWOzX6HQU7vIdVetfJH2VC
kPTptakat2sHYItoH0HpGo4gLYPOtFVhg3s+FsmDXJrpfiJBInfbP3G9LeGNuGP3ZzwdtOJRG1qn
FD+UYEXW1DiQhGzuUn9bnK4Qfy71NkzFMkF7mhYaz/PqWhjCoDOiYP5UfOlVmptWrTujT9i3A9f0
V4wbT6OnPpgR3RimcUTAuaWxo952GPEAHinA3fsknNAInrrV1UnP/Iaer/DfL/BMDdn5xkmvfH8+
toj2vK+o/WpW2vVO/DtzozvTWKjHf38181r4r580/l4rzWHMOykQ5FmAuZbwzc7mU/FqAf+TszN/
Bd/u/ZmccRzq5qSlbPyxBEBgIc2ejbsO+QQKoHWSPFT3oUc66xsxwkTMeqlnRdgOcZRCQWcSW42u
qIDt3oN7LAOijRdSc5OqzuATwlMj1KNwxa7oKu8ZeMT1hJ+YtKI2cqr7uZ+GOYTzjweoQFKeK2MX
RVtFwb4fIY0i0JfWSaf0i/waaP2nro2/mvKAPqkiq4p2/v1ZfspASJgf6AYZCTRBafHQfsbLfg62
dcfGZhR7ZUOQL/SaeMFpzjKVZtx+/pZnjdCJVmzKxwpxgFOYWCqJxlvOeiBSxR4QrSjqMhYWk+/2
O9AnIQSHwFEWTFE4R4xP2MKvn44uTS7+uqqzV1vpK6OWfIsO2Cp+MtmNDWU9HmZIrLwCvX0NdPRT
2Tff+W934ey9bke1EquUOy/fSQghFvA25UX9Pm/qvuOvlHiFLAvf9+QmlJaLa+TTy0/+2++fve95
VmWjEH59V8GqpmXNzFh6o/PsUhTMtHTR9t///Sn/FHHOf/MsRtElC9HbOV/FLPM0VU88+c6T/5Bk
4Ia28UxXa8Z4oDSyT5nNXMtCyX2l4rpY1n//5Xkf+n7wONWTrKSG/NWNRbpiU1dI1b3fP6j5OwNk
xNI3DUUJql52YYji5NBQ+Z2eM1mFnUB/VndUy1ONfSDfGv0KYmG7rvqNX97nMg6qvLmJyb2myIBx
RPAUArvuCb2ILq/y0+GEYP/aWnyxrtJm/oSMMlTTzlu2WYcqXS81pu5AsYtfkB574HtYvTScuQt/
U24Y0/AXEQgAL0tek4wdYsZCjgSWqmEG9KY2r/GwsZRDBOD/oXQsqACn2+qJcHtEO4SIur7onUgJ
2E12schcPJvQv2+jaCnfhLv6D8MS4A2ojYkQeixJkXoeOezPKP4SnEnEoQcsAtU6MJNQuPJEL+6V
3/5848wANKnaqWtrdT7d+vRGUft16FKwLtTID03Dbbt9blaL1toMG3otLnKiV7B1dbaqyVVoFgFs
gyhYn9R1ZAuigw/Fr7eSenvllb9U6rOszq48DdTT+ZmoTKKkLONZG3GocG1T25TrDPc4WnlHRHRZ
rVEI0om9Vmwq8/TwfN/8/sNn37cUDwLYOE7/cbQOfHf+TdbY06GDvtmQm6YwBTq1y5I0c7nYzw94
HhPeFX/MhcJAKlkW2S5P8b1Aq7EV+HCvIhkcZmBeycr+ieOY5X/om3mDEdT/GD0Ifh8rQSGqlJ8D
AKpFBP7L2uH8NPt1Qj0eAV6i9gPxT3xbb88C9+g3CdscY69vAxdeKzIwLaYgsGlVhrJnxXA1xFJX
gVc7im+jnXESrQmCXOgo7/FXQBlnZjksKNgFJmCqI/urAdm/M2cA8Ay7ztGYAOQrLbcBZjHGB4l5
tdU4r1V/P9n5EpGpzapTpOFnp8dUrgwhyNR5vGkopB2uCNcFn9uTHUj3ddG/knkizWp4R/ERBFM2
jw4aa2HOcl/ACx2df7/jyrxVnV8QwTQQApiT6Kzwfy+uIndM12NDPcqJI8k7fVxPzVIx1zCthWDH
yHF+pll+Z+RrUd5O6QuPVdKWrYoYBvdD8TDAfV2qSCiqz8l0iZabxJee8TzLEcrmESlt7w2nP1Pz
u1C8wLtG2vyqcv7xB2hna0mkdaaaVrpKjVlAsEYSQheedlgJWSo/LStQFmX/dR9np5EVbcViE5Sb
ZuB2ysd/382Lb6CFoli1GHLyBZ8VBmNzyg25N9XjYHGUdeFlmPq21jl40LVThZXcrUZ0Jh3tuUU6
izCDlgAXWDLzRkXDJfLa+rkvVupHlbijuuKbubb3fLktft6w/17j2eIS+wE8ztyah5tBtoyKA8R2
Md1IgGlwB54wXBpu3N0r0UaQiLtfqNlSdXOAMqdmg+JWhugFydt8Uexctk9IQCPZ1sxdgZJqYN5F
iuOV7eJCuaUiktYQwcqM9X4crRiH+3EicMXCqkUJu1ESO1szv7CDTc84sbERQxj2bFb10XqRJx5d
+UouP1eTiaIioVXRvv75txIkzych82UsoPpo0/ZXdspARnS4SJp1aCuwQ61dO/NEm+53h72F5x9y
HrDl26/nOq/SzggdR4VA8xn1wPjKRVF4EOb//f6pF7/m/17nVw/323W2wagpgyWonPFIaD/G/SPa
Ljn7M7qYGxVM7Xg9yCRqX1BPY2DKyMbQHLJsiKZ7UE1bpkuPZMruj7yww4eGZyU8oIlLxoMoOdHN
CHyS8yJE/2xvRnYC9Qx8mV8/z8Os6KCt//3nXGiF8uC//TlnKhvf7LI6S/lzahd54uDl+qJhr3MF
V8s2rVfTPrJxVkWf1z6Sq788r+PfbmSh5FIhN4HGR9K7CGE4J3ojU2I40sZ+3mXbexoJ1zRRgEsu
LccmcihCk+Wf8hfxJIRpN4TaEVZsT9jR4YRSFlhQ+VQjMWxcSXZUdlppnTlk66D1iOpVPC0mXsXY
TspNKr+02n0VH/qQgXO3F4VVhCODSYyw0rv1ICLy6WXEynZExgdkL0armaMyqg0dfT2DNppklcWr
bFpbHHORIiI6hxetACoNnL591f1Vk0PPGdFgwKMC1AEYC7eEyawTALNbhxuFYzZRi+up9RLQ0LaP
NsZn5PkSCEckxuoDxlb2OoL4ODCpy1GzmfIEp9uBw2HyJL2ZBjhnu/91mhAFvkyC2/P/D7A3WKTb
LPxdvRU2UvIudomDUvMVQnTaOl23M5JV0G+UIlgMPq93vGZsSITW9Aet/23sQHNFn5C7arsVV3qw
QIQerZkRiBOtoUUN6aicBFKIONCc1ia4wmxHZpOJj4EKFdw1VlWRzhLxLHwt/XMh7fpsI2ylEOT4
I6Xp0K7y+AWuLuFWteERp0h0i2g9CEypwe4yrk9IsNYf4oSlatgMLv2obZn97yf0+Zv57xt0trzX
RB2NenXSWAIk1S2FW6G1AU6POBYPijere5mtHyttxkrsm1X01Gqu2Wz0kluWb2fLZ3Z9z/lZ0P59
UWdVhkUIaTGlvNbc75O8MadDidLotrbBQBvNoj6GdmiimwA648jj5qQy6dsb2Q2Tf/kB0jo6k8bW
NEeYM6IlhvzVwNO8DzzpWvjXBWX4f0zlOnR5aqLzItKEYFwqCRolOJAIViTEtK7AG1R4sJG4dQx4
GWF15lbRZ9PytZXn0laDqZ1ijFkk6PBzr3hTiVGYmpV6NPJ9ExZ2N2wV7ZdqJY4xeoDEcWrQDt3M
UJAiWwvyuhyJehkwyUDG6PKNGHukwim2nzFVv6dwJKyTo1N7e/VK5zfprJDgSs35BEsc8o+OQM9m
XeUneS4kygRfmlulHlOjWY9M7MjkhUTM2yrdTa7gt9xvDSI97Ch5RlLLBGFLUk+KbanG7dyo9/hw
r7XsL6ylEjG+MkN9VVSgC/29hpcYnDl6IyUkxhMusKMM95M6A/8FeYFH5BSso2Q/cfIfvdddiBEb
ZOBjHvJuvaY63wQgzPjKBk1EwY+bpvFUZQRbVP/MUc8qRLkwhAkBNQ00f2OOdhqtQ/W3lcAWyW84
j6vRKsyh3L2pGhMSci9EA0k67/9e8PcyreQCUFv5oDbHJCrsYdhmwz1OBo4voEadLNj2zUcXkemF
Z2eV9dvTU+/C/mIoMCJ8ysilZnTnRqDeJIC4Jwy3L6nhNGlnR2ujXMVkkQ8GCYNvJkXfPGi2Go9w
8tR4jAS3gAtxWpOwS5AiLRVjpdU7WvFS9scyCHCXdsJ4MPlft5UTBartI+EFBclTdpmHjSl4PoHo
psCdMrqAit03my7/A9Bf695bf6+fjmn0iCfAa4VNJC1D5CJ5uVYo4ImB6VLHEBCjkoOVzgBBuFDa
nNELGPspzAW7Q1SG8ajN3ruSMGFwTOMSeWDr5Q8GdOyaIfSS3Mt8kbikOownr+lXtDAVpkxzdgko
rEg4lpyYzacKJ7Y3VTRjli2Zy4uTv60GkiZtmg86quNrjdwLp+i/34mzJVtrja4zRKxLrUoE7eRU
6HGxhXTE0HsBUbgEQhKRi67I9TksQlrT033b/0HAZvjQEz2yJP5deOk/60hKXbaReZiBDNc6W6/9
2i9gD2BPjTg7TTJqfZJ6LKIk0GcX1sH0Azs8HSfvpL7mmBjHG+n0yAtnLeob3Z7PCsJocza0wh56
yFMvf2r7JPkTB++jQkj7fQEeM3LafoZVqekxFdbCZzccxnYhVZ7QOTrK5sxrmPgRuXxTBhs1cqab
fP1/jJ3ZbtvalkW/iAD75pWdKMmWbdmOmxchcRL2fc+vr8HchxPLQlSFQt2Di8IxxWbvtdeac8zp
MNwKrvY2oUAEHmuMCJtv42Y/nIKfsrYjSFhjucFRHwZm8vDve3JB47aW/woLyer9/eLIM6xirpQk
lo/AO0YvN/fTuOXDQ/FLbyF5UYge0ut9ZwDr3xbFndAkeE0gPiytV7Y3uXDP7El1MvmAmUNp90u3
N/lR/WlnrLTFYr+eLohBXOqPEuKo+KCO+9H8Pkvf+nSgKCetdfaFloyvsScU7kn2SzcW3DGokKA7
ofxQI4u78h5cKIM//+azxvoSqVMyRbyZrUc/RaSv7Qn8ShAj2GsMdmRbmZ7/+BmuojO+7i6f//TZ
QlmWVT4VRb6KsuJlgWS3x6FHmUVOREj3zVE3S4MoPBs3YfoT4bDH5Ea1gSmyVlDLpcRzKwLNT1Xz
5Cpole9Xc0IvtOG5RPaVNSfekr/ImcmMm9RcPEl/lBoK1jEa8bNbSwzrZ2LeeVN/FtLjv1/DC9rk
z3/07GRipsPYRwZ/tM43jeZMkjtrkJ+FF5FEpbm+x8A4Cbe8aD4bMpTb9wRWzKkJUjqDGXxnvLcj
89ryWzsdut/kWNFfrTanxY5Fm9Zqw6DWga2aqFfO0Jffpb/u1pmWIO8JYu+WcH2XQBAUJEz/XLM4
V4lgTAQDy4nXUF9fKwMuuMy4YZbGiJopmf7FbS0QVSXIgspathXsNYeYXuDEHStvVHjfgo2xKYPt
gWmgtg0RAfSNXCHzQZqboTetvDL62ZH2PpJs46Uc3cdv+tQ6XWS4cX+XIZbRSPNZWZp3Y/u+yn81
pKojmUQA+LFV4GCDLVHdddHtOr1GL1XjuHLmNoCdbEZuC1TEtFsUFPPulN3iky3ZY6ab4fR7LGlT
7Uqei/U2VrseKzpNeeQU3W81wQbjciTC2W10MI0hsSIgGYbt8jbdx6iFmh0fSd37NWcYpmDWL1MH
c2R+6/iAj/9+Jy9/CH/d4rMNbNDMOa47fQV8hGQDAZOJ3Cjy0SB8FJ64hwf6Xo3XSql1D/pcfmoG
NkkIRLhwcKCfvU9yPHf9mGr8UToupLY/zvnjoG8ZqERBxOwWEdLipPcWBQrbPkXnaNrXWVTatctY
q9C/OgXKkEZWN8jScULqipDRCBZUcMtyf6Im0lRPn+3iJ0jE8Z1iLVDl3wWhS8UzQahp/T4DtySq
J+0ztzVuiHg2yTUWhZ8SAdaNY8b7VWy/cueyX4Pkj6FNmn3T3VnSXkQI8wxmsh1/W2919lqFAWne
oV/ddr/iu6p5hwKlhUHS39GoGYG79T1CwWvPYF1svjwDGJArV9dkFnBWJ/SVfupXYB4PfhV8I5nv
WIRHBq8zU/722pFD+1rS88z/+3vSWbN3jsIyIttKOs5Uag0gCVeS7P+NR6zDGH2rxwdZOLaYs5vH
Xgc0NVaOihysPI46CWqTPWuuBQknfhsXmOHanYxtXXho3aT5SOTbCNSR+oAFyuweF93JBUfBKWF+
m8ixZhamwzhjDsPDypdjauKcLH2NE+qPbt6UlQvTAc3woRf21/bhi7UH3Bx8ypamcaPPJhuGksiJ
FZMKSc/daF5l4A+NW2jeooDHtNEodI94tvPb5kW5xcLUeebsUzXgR0jxFOL2ngR6OOrG4rg4PM6E
cnaoEjgWvmmcC7T9upH/Lv3CMd5OEv+HMSDNlbQIYqANxTH9Ufc/Zbo0fMUKE7pDKuzrH2wYVv/0
76Xkgs4K7SFWYeKDVhXi+fE37SI9NusJMEq3U2lb5m/Vlq3VxT4//+iKQOxvR3oGSL4+1G08eNB+
N8+Y1rHHCXbJkKLy1qDx077ormxgF7QPnMgZ2ioiu4gunTeB1cqKOU02yjEjcY6PO6sflARIdxjg
1oV4jir3l+qufp/4VdD8hV7qkFE6H7pgdXj0W9LSXONaoSSt69zZN/j3ZZ33fJNEjsxGaRWO4cLd
/L3fTHve200NTyn9EK7mZlz9e+fHahoUmTp1qGw/4kMcTFXAVE07SDS3hs4n6rZ1rr3/fxT4//qN
6zr01yKrppqQ6fGIV7Q4nPht+UZBofu7LH+DzgvZWbtXoomG+LvGz28DWXmIhk3PowA09ZS/C550
QCPaYiCfZvCHq9vn52QhzeR4eurplizvgkQbcCPV+6n5iWVzwjhOa9v59+t9aadELCcqgGdMXeF0
9fmHtFW3FDFGhLWqDfpNyTnKVZ/g/K86hZW2xuziGunmT8vq/O6Z0rpsYLtDs3q2PZ+0vDbjcVUU
o7sOj4M71g6dzoOMdTnaUsuTS0YS21AdRFdvXeSbxZvQ+QOzxwKCA/V2NL/++0Z8zZ0An4S8GZCl
QZMNksznG2GK43QiM01eIcaW6kn+QFYwTsyZcbXfVLuRtSjfJznivt5ej4T24W3EjEAO9CqrxNJb
4fixlXSDO2EgHpPUzuib2R2u1Y8XP3u6SPRqUL3g9D07iOQnS0maAq1Goqz7uXTaJbpOpXgviPek
PvnIn9kQTE+cdgNB9rU/g5x5nQhe/VYqN2L70KB7s3y05xx5r2zAX1FCUCSAxCC/RAbK6fTs4mpF
ovWHyI4jyOxR9Ls6yrZdBYAx2STaXVw68um3Fb6Nqjuz1Yloj32J6HdxY/EacJAFW7U4stsBZ3Y1
1QUcSUV5YrcQ1Q1H6gwiK6pa8FYBp+vSIBDkPr1mLbjQc/38K85eUMkYk04aRxZ9PegRBN/oAKxt
wevhlrXomr3Vpxp5AsROt2iqKx/lBUPX5z9/9lFWlrrklsFNXOUo5vfYO93H+Y8muZuHW9IqOUki
skFrsWCfzgEi8GWs7FCE5z8idv6Boe1eLwJyGqLbSrCp1LJfmbbeTgVTtf5QXqMvXXCs6KJMwa2u
QVcmDZrPX4+IXSUuShgiq/xOGw7m+CB2d2SgKRxgeBlRyX8XMnfwan8MpG1Sv+fW2/QmWUcAPcm8
u7ZAK18LM9JGKVBW2zYKh/P3UMl6SY7i7n9KT7aEARJDu8lckj8r01dFf+yfQoZNZYrxnMA7b4ZK
odxE0lsGXCGHc0zCNG23QvJ17i9dOfxU6n3c/1bLl1HDi8TISrSubOnG1/qVSA5FkbDaSBq5e2f3
EahFNOYjh2lsNWTxQdnQjpHymwFzKPLo/bAD+7FT+EgIKc1I/W7cWvDkZCtaBzBpqvkovabpVhQh
Cz1KPv9okfEVYLC/i0S7ecHHwKmSYav4yMKQSDvTIhgv/zXlEdgRx1SQDwGPMg8S/TIwtOAM8mYb
w0BJVej91ndj2c49TUkHHKfs1o9ZyhnfG1/YJtI5RY3qTop9quiykXhyd5IDFSCF7sXX3rhLDxjk
LpIVrDUK+LuzCnQQ0rmbZ108duWDVb9Oqjd6lm+m98VjHe3Eyp/HbYGjde2COK17wg6CJl7YgFm2
q4nGs/gcYrjBlrp+PGjynDm/bUUKboRe6xFX/r6w1lzZZdbzwOedT4cuAXpXEmlnfgEFl0u+irVT
UJ8LpWxGexHvBMNsKjM6WquMgC43CbYMevrxKVtu2vXUsodd2/joRhnYwd5o3kRzC/V5NwkHEoe9
Pnq7quNft7uvF7rSOUV4aqgdP3/Q0OD6NJqMNS+t1vck3HCChj3zvkibCTN57F+9NZf+4p/tF+q8
+dXONYSF1vCSrUe3SrjtmmAyt5L5nFffotZTpF9y5rE1d3jPNCLZ07cifarUO1TRIrlYkz9FTxWJ
G27aYdtJUP0HjiSBVgtOKBHxHnvXpFMXdCu6xIkAaAinfs5B6w/6qwaMkrbrm1pYiXOVm780fj2+
VyEohLT/ptb+UqNFJvzQRYUxHxkfdsod54X5Z/+BvlvZ8T3VN+nNiY+ssQkG33XAYK7ux+tzOn+O
f1/kuk7+dZETHdwCWR4kmfkuld5OzUfkmPqIhbARiRziu86CRXYFOwON5mKkUgj01HyC7/V5byhQ
OI64tIcjTDDSLmrruWaaxvQWKh1zsj9ItS20lMH0rHE7MSFwwZul18rUi/ealXEdnlkATs4pHKsy
oRSHWTwyOWICKnwQ+knoRZI74xL0dL5qh5vupdNb5I7a/ZwwnJxZmYKCMdJu1D0h+Ykp2DnlexwZ
qRpE6kP9k7PBi3gN1vAVrr2mPf51rWfFQ92EzYQZkBQWv/6eoV7VYqQJe0u/NU/fkvalnp503uQ5
BkugoUaUuqPcOZOj4sAqXC3f1CMefYsMFNxYBBPT1x5mzOYgJ2ruLmc2ZhIsFabBFPWgZncoDwrE
lG/GwoeB4FmiDTskHq26DhpjMMZX+LkXzL/rNo8gRJVU5qznna6pXRRTaCbxWIDIInzeHx7NHkLT
HSnBIJLZ8ie7pbER+YgbWUTL8VGTPKy9Eq5uaBqeUXpYT3TDa4WfYbht2TW0DTYHaG7RyS3MBSEf
o9n+0DSgOL1xerSov8xu05V7s/Py1efIaT/Zq/WDkW9WzxZ0rY5zprjFS+mWcB+CML9l21RZ4PXA
kl/akjHiBDn+e9t4CO9cocCgdz8q2z55pQ/ZRnfh4I+62/3CJ6A8YwtxZmtfLq6Q2PPLRF4Ssk34
CNDRPnrgdLtri656Yff/dF/PPla9rMK+EbivrZdmO0VgE7elmxab558Ac1/mZcG/j61N3XyQ0bVK
4uZghLxDLIOtgNdyosc1txAkjGKTI30i4ui5zKGiVgQdKr6wPT23tUPTRu99PLFXtjf50vbG4Wkd
busrZvis+m+XXjMnq5aOBe8y/4uoe1UHIJ5ZdquiR5G+q5xwpRxQ0Ibk0zr31eC6vONrIs36Cf51
HeefoNhnRjb0FNAzs6iMMprDLfxEMKAU0y50M2W5Tb7lJFnIqIFXNTrY23/v9X/OYedLr05zcHX/
ajAOziqUMdaIlMgKGrH+TNg9XCBuBQIELLrJJt7oqDYQjLXA2MD6KdfaMBcaV2QBo+tlqaFFxFH7
88pP3lYWhiMvk7omu89e33+M+U6F7F96ufy2WJvBDITk2MJ3siO/xj3T2YCVs11jvo7CrlFuB41K
42NsN9Xz1RX9wqsCZU8lBA1OB57Qs7vT5HJRjmUvMmy9MfNNNt9jSyuDlA7Ihpo1QtOe/RIepyfK
bEZEU8uLbWgP8FJSEB6LJoKHBjmHrxG7i2emTxIJYlcT0y80l/RPl3k2cOzN8lQbEqEkLS0Bbdik
+1WEQMKBl8de//M6k+jS4vrpL549t2zWOmmxyDGSkamTxZDWjnoQbZoiYA9jV/DFh/IbtubuKd7n
XvwQPVYv04PxEMHRE9Zv7IfwY+kcie0uu2+VfbrsMo2aaY1YqyemP/ltzg0FRDWqh5RMQ/wDBEB2
Tl5SIt8nlWu0jlV71n56kgL1BB2VPBGSUYefwnQcT0HZzdT2EI9a+9R4y3KL8p/09GpytclN5qBu
N012L2mHLAoaeT8nd6zEWrJnSGAaD9TVgCNsVQn9uFBvEowWCc+7UCUbbEOpBJFxk42O3l7pTBgX
XrgVc7kaXFRd/3JElQxlCfsYhhst+PA7/37lMYHr0LrWh7qbXoWb5rZ4X61hxHeiK9jiNX+ihugK
B8lqO9tt6ZKF1KzQR9az2uYMoaN6Wl8Hhm2O6Mqgz6aD7McclChR0M/DE31u30YyUHS3ROgCia+D
WO60lm0da1zlXg3xyvS7ZzloSZwhWWcEdZVucF2+XFmNvlLCgXX89fvP87HaIm21os35/UkwAmLT
GdvL/bMwPJ7iLZDmEW3AMD5m417jTDzdpdo+7xdbnm/rapMgshZsqfcUWLZMcQGu8G8BNL54xslO
Ej/HbGj6rRBUQand66qLmmnIu71YP4/r52s3QXhTlO7wg88Y1VBOR8AR+41GfTbzYa9MGmLbQ5Ll
wx0G5pSZPk6Et/jBpP6paf8wwCZ7cnyyOHgWzCdLZ2w8oeFvOQrSynYrTntdgrUJZnM/8JGYm3Hc
y6ddNXuZtJMnH4pwNCWsMn4p7VNaKbjcV34IJ1/PbIIxdCvLtWq/Pe0wN+FsoueH5Fj7IYm2fM+2
5ZSw5V0GEmNMBUKe+KY2/WV+rRkt4q1c3qT8RumDpYd4y+dGvQcCA3OX9+9nqaxdgLOdBTCiTp+N
9V35oj+fl1NmlKewP2p2fIAFdqxeT5otWbb+nm1wIgGZuFvcorJJHg1WTENyXCIHyjIzSYD6ki3e
9R8rqY7Eh5/LZljtMLczA5gjk8v9tSy9S82hT5d7toZmQyulqGD7Y3HzP8Fn9xjSMb2js/wrI7ua
husLXpjp5RRYG8AcsR+SdSbao+SYzbVded36/3XvzpZXaxbr9BQlfAYOwWb16Mp0mT1KdNRnXqdu
he7bpO+jPehO6xsMYeGoXaMYXDAQ8imauFxg/ZrS15lSvOqc+ro/Nh8WEZV+cSO1nqCskZhd7siL
g3k2b5zip/pMXQ3SIKabS12PqXKx+4xBQBDe6m+GE+YgqEq32piLP94VpVNWYPXHFwD1Eik2MEML
O35bRT8v6hWr1YXJwecfcVashmYYjfjReiJFWUfJZUP2vQZWh7fyE/20E90hQn+ukgf/+Ge+PsD/
bt5Z4UAsYp7KxnrzYOEVi090sgGYdgOgU7E2ZEhU0FNhwyEdAWSMiBirQ0qaqBcNPjPs7qV640zu
KkdcV4rkIeoqOSuBs8mQlzNmcc1wk9UsxiJgmGJbQ5as8XdO4EMcYgAVQjsCaH/VLxAGJFjK186P
lzpbn96Os88lGpc+DWt+YPVq3QngFUs70bwxfBho9Ryh6PmofvuAlBSvdoYg7TaMhjZ0sHaqbNfE
bxJob+cf8kv/g/cg4TQAtp40oX8vQpfqy0+XefYhZcs0R6gs1g+puRFekawnAzp4O4+dCnX0Xft8
cqXcHu/J7Uio0b6RCbUtJm+OPTlYx4Dt7rrl7oKo5/NbeVb5q4msd1Ga9YhrwqDeoe8UPUTRbNL1
60rI1UZq/fIKa0G70GX5dC/O2rZLlldqLVbwYeGWq170NEOQpmvVrsHEZK3UYhAvNqYmzbTT9/o9
fOdlrEw7V/an1LNObvqLY7JyNOUXA49dY9Ma7D/wCqCyLvhHzNw/qQwwtmBxsuA+n+w29mpm0AC5
weGsAuaEVPpOc5rQnZOn2PT//bivfO7IKz4fJzo1T8um4nF3bm86OccGKCPusum86nt2XFHG13r4
F5TnPEtL5giDx4pDzFkPMp4J65MG/uSaD7JJ7Qgy+XzA/2FlfkZKOdPAdkO3FG4NGZ6QnBrDPcGC
KvetjCOGUeFzigICVSSfBLtdsjldqyovOGM/X+N6pP+rvyYNcawu6zXSmKIpYzyC1J4j9N2s5fPE
vMVTWFS4zJ7tBRWwCpH1O4xrPfTU1suBukHohUS2b0hnRw+tmV4GA+r5Wm/hwtTw84Uqny9UpdMd
WzoXWilcXaU6Fujc2VFmX2z9aE08d0VQxlRY+FBwFEgwEm1y+GLNE7KdBjt6+ZWCg2QSIvvhcmXw
8ecw/GVVt1aAMTPorw0+sWyjYckLXi9rd5q8k+obyU07e4nqIaqhexEBCl2lI8jj3D4DdSNpN4vg
Mr6ADdgT9yx7VJ3g1aHNGBCcJd+KH1JhYxx7elAr/knT94mxTwpXMd1m8rIUzfl385U9tH0CkLOi
Sv/9zVya4/EC//ejzhaj0VpGUNMsC6Mj77J77aYYnKayy8E1R489ivdhfDNpUr4YqP0NewLVgrUx
dwiJeMyfxi0lr+kBUqMSAhw1UEejO07InrWRGcUv8jUE/qXj7qcrPlvI8olTkpJyxdzwp27b3IW7
3Jl/Zra2w6UKRi/49y26ICTCe0yzBskWkzrau59fy6E1OjEbT91RFZ8SBlpl44uZ+9q9Du4JHqC9
cmGWQL7nn5iI+e1oQ/FqO5cOGMBtoPkTbjIE+cZuTg9lBpOe9dKaviXldrAzQlySoGcVrogwEGgt
MOvJmLPci9ChTE9L3TFFpriLdr2x07FG4RC23pbh6SoCVhbX/fDzG27ARRJx0okyQoLzpmmVSbCk
wyp8NOMgF/EvM3/83S63Siraw2nXIotTCR1uy59h3kKU6ukUmfackjGtvVbjo9KRtBiIuluML4V1
q0TP+YKg2+10Du+K28XvdXsIsSQAK56z39rJD1XR1mKofKTXtO2hFYAE1sAJgpSeArmS9Jq/F9Le
wpiFyi8tg6h+r4TNYGwSytHUPxV7pVnj+E7oTxT9Z5wMHgFFNj0kUdnp+P+EO4EyHu/awn89GEfc
gETUVu0D1SFoze+nbE94sVw7so4Jw6kigvzkvTLfIIqrGFN3OD3WoLpEcHDm6e4KxdZAg0vw+NUb
lc9aTo9pdK9yFkw/rOGHpK3aD/6VxoK8LcYKsGvJs8earhOqss7TGnLBkZdlyVsRb6ckyJLHmAoF
NNbshs9Ml/RgyveLhfyM6NT85iQf4ExDyxRhiie7TgZBfGglAhcOs3WcxE3Wf1viJ5MmsBrtT+2O
v6QST5p7Wb6pel95EZyPfLAX8XYp9gvMKeMZtH62MRpsyURLLxxv8JPlMGlo+kNHOBEgxZuddxtV
eDekB6IIelf09cdSYCrtpEShVE+ifpMKP/XhyaShPzOlPAk4eT0ZiKvXJK/dHEjqK/mv+Yp0jVGT
ug0NVrjCik1M2uJGY3DS3sX4bsGKnP4IMRBNKwsFj3J/j/7235/xhZWOl1tV+IDh9SFIOyvKx1Nf
h/1khI/KnY7yctgSBwF33uo8OA8zTOJ98tGJrmT5K7gZ3iKHzcf5m+4AaHuxUIeJfvqR/0z22MyB
VtkkIVDmVDrBCdfmdhfcLZ+v9ay+nk/50kbjKXwkx3ezyFzO8/IkPuuZrX8vRDY8tyeQcIBpR6+U
pw5uQHuI5EAMrm3KF4zkny/lrIYei0oTK9kKH9UNRrUJm9KbBVIRbjCWVeboKJbX2XRX+4B6lWwj
BteKrAuCHS6BeBddBID+VTErTulkjUIYcQk8pzh6WAF/u3AEEM2oFYOI+bsnoK++V/hH0xUWX8j9
AkCaG8c7gPax7BvtQX2iv5IwOIfT4gub+ENgWh0TfUADbb5dq36CLMx7ySKe79oDvXBg+vQTzkW4
YRcbbaQm0WO2rdg7Pxi6Qh1/yD5qJlGclTg237Skd70Pd8VbilfLHm8Lxa6zTfYY1kgF/yw7nJJy
8zbEhEC/qXa54c0m2lz5Tr4eFNZLZZ7OuR8utXFWEaiZceJhZNEjEx6dluqmpPmQvBY0a+sbq8IP
7auWg/Qsx2iZot8c30g6JN3zj9ObkZkf5k98GUb5oyUSOmptweQbufZWaF8nUZ+v86wOKPpJUdq8
iPhGCOHhVMfshGGU/Ev50aowj23CaVI6nHTex9v5cEc8TdG6w09FcGI9ROboxRDCwSbvGULa6a1C
8sFKfSdncvZl16h8NfFPtaeiudA3jeJ3+TfQfbaTEqEzBRFmZOEhrIO4Dsg0/X+cE8W13j3bjg28
FxTFMuoR+fylUWZFmefSxGMnbkCNFGjkZXzc4z6JXAE7YplRjnvx+D0LYXY8lcK9zvIuuTRssuWg
Ndsm88lgCHW76LyyvzkJHjeIN67onBpXy4N1zF6WzbIEFCRZ7ka6Hd/T6oyq++F3TtglbmN2Vo4B
wHSXQ043A4kK/Uva8l6P5RIxA+PLns1ixrvlg4AOPTwelbWXqcHBJ4rEyq3qEJfNUX6ky8l/CQOO
Fmo/8OXZavwtrLFYtPtY+DWlD9GL8kDcoZPt4HSaNQE21U2k3yuGNxZBlxyosPPpJtZ3SXmzxERj
/VqS/ZRs5iKg2dlcHVCte8L5E6DrLq8zIFP+smfMUZxXmaULDKhoq8u/zffwe3MDQsD8puy5+0wK
GQ2+/OkhlGhid7oPx0U9uS2HeazW1zoafyZiXy6I5EA4/RAkv4iv8mFpVrmqcBzAtyLRDTdt7g71
U1bdnR66rbUfQWQsbvwsblfuyL1+M6h+qtGd9qej/rFqiMYA/d2P5nbehkCuDhnJ7Pd4X/BGAIl6
XjaQVBj7KR74gOW22aSosEkvZyL5IyBycrybYCrv6PTd/3vduaC4NQzpv592/rZXS6IPdc1Pa3er
MwKxFOaIdB/PG3V0lMOqsYXSd4gJ9YKn0cDnslQbfAIpSa0zwe/PrjG3Lgy7uSSLIzxDQEkmLuJz
5W/k1HJWxyWRxpn5+cxwlE5XTenLwLR6JZ4PDhfGJkPJbDUE+hCyHJJ0lxloVZzEcKXG5qMy8Dul
O+ARK9yPCcZ7dyv+gLF3KoK9mt5KP8sfS3HUCLsqrrRELt/Uv37BWQc0jXphLENe4HU2uFLDFIpZ
IvnqjYpNlFy+XytLU/Gy93Y/B8ITLtD5RRLsk7HeVYCcT/9+ygQVXfikEGuDw1sdgF9mvm1rpXk/
iLzB3WZOyCPwJnMDIoZKXjKg/noGfMje1iQgB04Z0T92YRcopFOx9D2a72Wy5WggWPZItoG1tUgH
WvYtwVmGf5K2JACNy6adgnwKVAT2SC6UgDUd4cayEzZki5ThYVz2OUiMWHQz2pIjLQQPAS8+jfCu
vANSriDJtwgNvFkwJDb+wOiFEx5zBzcKpl/IKoL6Zpm9UnVKyvhd2bjWsk3kp4y3FlDFN0naza9q
Q2IhiA4Yr06runyoLu6S0dfew8iV78Z7Y7ppNBtFPZPRjFISjhyyCAkNTeQR+FgSZGHYnFuSMCgr
sEj2PHlC+X7leay7+fmC8vfjONvta5M+f9QuAqdpAqwQQ7cHhf9MaD8zeFolptO7GGCrRWpy5U9f
exPONvBOMUJGq/xpBC3mZsW1ZbE/D555Ez6t4uU+dXqWpO5Ky0Nbi+ezn2zhRmERxa39FTil6dEY
4phaVk+KhGc/e4Stkc/Pkd5xGtgqA316jNIoLzJEpLqBLIcudrzGcqQ4FOv6nSlHVATjABjhJiJc
I+T/VRW3+G/tuTEezeTdtK2FHrKCSJLkxl7BZHE3F6+S+pgrzyoUIVQ/QUOaaHeXy8EUQ07xw/Iw
R3exuDjG8kqFUSKp6cUfHRkzP/596y+0skAQQ6AQAfXhq1DPWhrSmIySHhvL0VjBeP548kgLjMmZ
c07ppiEvqpYYCBNWeiMae8sKqsRf04vxiTjReK91j9jbzfY5RahyOgX1fOBVnyqa/Kx2sn/StpN1
I87YGoGKxaC2j4SHBn2/n8MbgJOkSWmbDBj/lSd7QRP/+WetJeNfnc68V6ZZaLXl2EfOFG5U3W0E
zrRu8WT4OHzkQIpfpPF5xTuT73KlcL7Qvly5zuumzNyMc8rZAbPPkpk+g7Uw9YnFrVodIgZlAIG+
r9JUhj92etoNROXwGRd4DmzMcbSAmdbLXuWMJ1cAI7MZrnk+L50lP13W2VkSCmje6+lp4QvHeBud
1oWTJtRw8tMxsKAIlQ7dh1py6+3wMDzTkFESt0AdZ/lEjLbidUPPpQ/w7xt1dqRMhKibK5MbtYKi
BNmV0x3Kg228s7wkY5rvj7ILjAX5DGGI/37z/7Swzj9+g/+RDBOxAYXd51dEr+VOK8w/d2PE/DHf
tofovhLvZdNpD8uT1O85e0ntWgy1H7QsKIcFXuIX7hK6fHO7ZvuhSkdAARW153WmSGk21/Vhl3bu
FRFOq9NYwYzn4vEpJshd78SFnXvV0m9bZHNkP0v7sPqeC7/V06+ZVphBNgliQiUGqqnr76K+K6B2
d3eDdogtUBdHKz8KmGj+fRcvv+oWDUI4NrD7/pSpf31oWdMLfVSFq/QaLS7CGxoREXIJu3Uy0Lbj
G7AGsnFI4TTdDAw0uZLQVks/kXu3XW4oLSfNXU7fOMpcecDQai4s78QyQFhH9cmx6ewzTJQCEnMW
obrn7eruUw6y9TNhxkzPs1WzAU8whHynE6A92GLyq6eRWoNDk3/oqZf1+3Z+EyvaG8WDdNoMW1Pe
jAXB9B5vyIkyZRMVjkygKck/xkHuP8gRswsZkIxUVs6an0iDHKOVa+Ykx8lbA+5d+E2KjxUQC/Gg
nHZpf8Mso6NycMk9Wue8Q+mib8P0XKOhhY2/UTVfkW2LybktJHcnVxMdYCsmNuHJI31PW97nEVmu
QmJo/jI093nxnqHcEaDYGvErB/jv4lLbg+gpa4+z3sppZffzt0J/XOrvcWVB+xZ2/Xivmg+L8lJC
QK7z29R6mFPClK8+kcsPREMxposkTZ/bU6d8ibJI4k3OGrdaz+BC64jpIQ4DCntwvaukD1nSBrDw
QvwocOGX5ZrS8cKgDh/feowmHUQHbXT2VqjtZApyj2St9VpsZiw6PT4vMUDVYOLqqkgtctZpuaPd
Nf8DxQnHbLpRaSc75HoD7mkbOp5r6q2tSL19oqF5taeB6PHSy6usSRm0XkjVOVsaxzk1hL5AERmf
vN4TPszFk+yBVNXQJ9KX3rTocDj3RYcG0p12M91NvvBaItq6JW1KgUfoZmTqtm+mMTgt0cBE/dI0
LAvZ6RU6v88tGY1Jc1eGFoHRD/Os0snjqI4sudiaIIPBWGzq9KYRA5kntMHsicKARGDT6ZDSQZrI
fKQniuqH8B/y5D3RfJWy9tQT7eSChhqWY5HfDkh4WnMvRw9N+zSLd0iwrNqFRAinB8h35KrZVuFo
SS7E6kYmd4Cbj37Yq0I/fMqfBbh8fBcoQKU3qT1YoofCuiJqcXTV9F1yluZg5Dsx3KTivQTO4440
A2AlRzgmBd9Qm6NFtB453qY/Cc6FkqUTDGrZPeeKmNgPhUmtEsCFZVggTzfF6ZjcRstrDGXC0G9i
kzDe8kbu76P+LlSeFRjLQs5spn1PT08dsV78U4QRXFAhv6V+TUDh5BC11dU20bQC+NHQ6Tn/3684
E+X+ZMHfDMRrc7CLGwQEf03HhIXB/YsbtGmbvJo5JgB6XBGj30V5M91E0aah5vTqI7LBcZP4cIXe
hwUQqYe/WvWtbFf2r3jcYTBf+9Iv2ArWjEoGSJLC0Q7p/efNFQZzZhZ6JVLuOUsbAOdeldwohmRb
eyWTyeidYtjo9a9T+HDSAMUtB1DUzIvWV5032lcQ4pfeXHiy4MFQtSxQQHhaWQdxS3jJ7x7zrZf2
u0neFSPN8ORZLkRECybn6ge9d3psNNPyblrbNfz7yqZ3cR3TFExRMjUeUTaff52lRlMkn5ADW/SR
re2IOlQK5pIP1IeniRBMdvgUFDzdveI1D6BsCCxW4TCh2OEAuseQ8ifd5GpRc0HTvpqU/7uys0Nc
TD5bOhhcWetpr9yxGffTYhOO2xJquCruXc2gfeEPnkETwgbl25I/+XANxams9fV5cfX3dZwVV9Es
DVHFme7YrJPDDU47NbXlXfdErn0UzMm+DbfquE2mex5nRecSAJpbIrDHfk4WsbhT0FPqQdf4VbrT
iFZz10I9QYhKxxJQ1L8f6AX1O7dNZ6grSatU0Tx7XVOxxyYysSeMHHhJQt/C9tww6BadBMKdcmRD
dFeDZZV4PU3Tq9yGry8UHRAcghxF+Wi+HBgkdWpSM5sEjO0s4iE/3ckSn9rDMECAGs60m+8o0MvE
zvadt16L+aL9mp5TYZ2296W7PP4faee52ziabe0rIsAc/koklSzbkpyq/hB2ucycM6/+e+gBvilL
hoVzDtAYNHq6Sy/TG/Ze61nRiiNyepVldvkgGZnMkg2MDybz+S45RH1tmGU7092wMS8SzZHapX+r
o/mQ/iYHdFs7ZdO94AnsHcnWduFv0Kl5TCVyK3RAlDwXTzqZwoa2R0XU42GV8QMd1PZOUB617MU3
7gmuGYtX+qychOadzVxqIG45rhwS+/rmwVffkvS2m7ZasKX9nfWOmdv+dOSA1L8F5WLkS++3uXVl
a/tNv+vLpX9q+/7d2hZlFpUel57coCiP64UhL8a9Nxx8OLb6XXCMONZiHnEInan+JvtrH9E3OQcM
wDRwZwGyvJzXh94zI6n2vWMpHZRq01XAbH+bmcNf429wLLRd3lT0LZjM8R81y3bcaqEb+8ty3CZ0
46UdNaU2pLUBRsPaU37cmmsCfV50ml6N3WkLy3BLOrbGJiiX1avcLTTyKovVNOCKWzRLcZGsBtzD
DUolV/uF3CcbNhPtEhOHMRX/g2eCQF6VxpZ3L6+XCsHrFDyvVV+/UVF+vRFz/eifJ2HEzeRlpWAd
xc5GXkXrjxhG1JvxPnhL9xA8leGJY5nUuZKHpIbg6YWyT57ih2pc5C/Cvr4Jl/E+bW3/rx7avmTj
Q69oUWJdncVrUbb6TJB328VItnx2QN7eCdycJ58Ei2oXeOtCfv55yvmGRPb1ms62oXE8f/CRZx2p
bxY3s+0o36IswFH7Tv3+Rl32q9F0/MKlSFtB1SWMolnN23+qtfUiqlz5RQ7m7KPZAGwH2qIlCJUt
szGiQ0g3PkjdazXkb6rgjNlSsCVYqiRTOTt7DqMqmtVoWsdqcOGALtOnAY8QnbU9TIfi5DUIVTuD
bhQShYfU35KdO6Czt54IADbopaENOqEOmF6RqRInLj5HS5JwhF31t9jGrgpui0jjdCMrG5E57hqC
5pvW65fhX/QVhjLKpl63jj38EPGXdG/u6anb6mO41Y75Y8e8+w5m6lQftZ13rz80FbQ+W0nB+cPJ
8ZfdKrxXyM5a1midqlWPc+XanDPfwa/r5tchni1EUp1XXlczxOk051+pjn+IHfLGN8q6WxcFAkaV
VB7YCPIzFe+Hn9/J72e8uQ6oWxIlUeNsXyO3WiZXaeyhYlkqAAG9mzkEI+SWQHGgd+QjE/Qd/J2z
rxqAontNY/CJXri8/v+O4Gz/IoZmNHTUqGizKTC1EVIpdqHYnbfyj9qd9ELDjXb5UKxRHiT0cNla
Mq0hMP0tsQ7+rQ9q5pSio8er/BCH1D/YGS6KXY5cprNraxt5O51c1m5TPMNPdbSlx2+IxaaM3Oyx
fIbnche+hh+wO5BRJyRcQQa3NSrRyIPjxfQUbuQNh0Bo1Mdk3b9gCylfwIc4/oPqDr999M7AeaMl
kXV6Q4fMIsp5g5Tob6MuAjg/+RJOXXKYY0WuPLp5Cvzpxp19mq0gamU/Rt5RNJbhK34KO3+k2SC/
M8tj8JkLnQR0xNfIBt9Pzf99Zcwzpe3QpRmb7tA7InYcMMngNnptvBX9mASdPboUY9n3pLA65rCt
II4XNEIWHC2ZwEh5qvfeNnugVGTj8m6VhcDgIT5pEB+0Ff/9Lew59UV1iYl9A6nVa/taWcuBWyOr
46Ae79KepAC7fsbv8/MN/eZQZcro3/Bg0fhgj382P3daH0xFxYmwX8avasy5BfJithKjDcp2lCaA
a8Sc4j/7s2zXhJseUHB5P4V7WZuBvcrH7AG6Xrb8RjP+dVxnRVz2/tUkt6l3NPdFu4yoZ09vk7fU
iUe3Z9fPcKvpS2FzbYv8zY7+6++ezQ1j1xedHHA/SurU4opmnPpbvw0edadnS4Yzf2HdzeiZGoIW
M2n01G2ldbODGCAajz0AnK1G0Al6xmX2l02bcSVP8VN7efYByKJKeoioQdq44Iv1ZRDLA0ajT6eF
jyyltuvf5SPpifeA3JA1dAlNCFvG0u3MviNaiTj72rdrR1/zsnBDdQkHLRtmWsXyeUW07fRymmDv
HK3kV47ijXWM/mWHEd68q5Q/HIiC4kEhYjp2G2/tZ++wIkSOSDeU2Jd4s9S99SqSoNO6QXAXfYgi
cBDkf5T+HoPmNqKJqWwQTNThimWp8p77X3xUcKF13Um82a5WA9GpjgPflEx9ZGl2h6qQ5qAUMjU4
T/Cn6Q/KYbyr0kUMc2LBHsL/lWQ2BG+vsKfEkbV1ZCzhQ4kU3uMlzEy22B4xmNNCE4hUQnj9FlVr
C2Obum9+/fzhffuCA4nDLEaVkOP12YuWjVJlCMFgHceD/xoe61usLrHNEQLKll0sunAJroKKnX/l
i5fkb+ZQxK4KTC0VPJB1XnJrRXOsgZ5Yx9agsPs01du6fbUE2Abph1Q8SNM92hulgcOykj0nUJZC
u6BbVpAcSpG2awgbHtHKL6RferyQ/qCZykEN/qI092dyCY2PF+m6qPblJ+U5e6v9ddfs4r/JW/mn
BkIKpF+wawlr6xo6KTUrTG544zcIg5VypW9at/qwXiueyWMjUkx51BIniuhEbsse2Il59+mlEV+S
1BGEmxGgpjU7bPB2emzlZ2k6dD/zFtUnSnmEqGK1AfXb01IP7nppVxmHIlt73TLZVakjK05W7ZLw
rlduTfb/D4hONXYDJa4uGLBOLi3qO5RRJSOFovM8tq7OnmBcpATxYuEBnuSBP3/A/fES5I8/vyOf
39D5x67IlJB5QRROzGeT81CHhtamnXUMxntI/63hsuw1L8XGcOUnBGCIm7ITnLqZ4PWYI8/dyis2
a2B52y1lQRnzF+yaYV1HjspfnRMhcUAAVUQAgxYDkAaa7JHjM085/R+JsD5U/mBSQ3smRErLYJ2Q
agIJHR7K67CfWlsDsliuxGL185V+Y0dEbfTPlZ5N9/qYSHrftIh7P80E1Pe8rbZOKjrTc3MKcHjg
zsGo+ppQWEx5TwbYmf0cy0djZYkTtruWYil9UxL4MqSzD7QuxmZomt46Nu5/4KHIGGFoUh+e40n7
axazzy3ExcMGL8WNwIR40aIujWk+CZfWUQVkZ9624gr9zfSS+Q4w9di751kDD/Pn4sjcZwVoO0aU
A241Y4OeIMgXk8v++UZb+2s6OOmiekHQPN2AVXhTVTshWV1YRKXTYuI9FvB47jLKFv4R7cYUbWVe
9XxhPVaVG9ZbkZMN8Spuh4B8OxKSru3Mwe04Lvh8Xq5Z2h26iWwZK6fgzfDuk2O048wAjj96Zq9I
IWtLQDPidUVya3ZDz/6dL16Zx75pyZlzWRL9PnlPSJXOnk+Zm/KoqdTKohuY8+AzZnNERr10LRU2
7mD4CuRqc0x7AZnbbPEhzfajYlpJrR3Dmuqc6T18k9Mr4/qm4cq4aLXSJJSBhp2XqZusmgRvCuca
3hMWbo7yax/59xO9tRuO5Nsc6L3LXDP2q9Z4Gsgfj5XnokKHjkfgrvqARk4k7CJKMEL7xM0cy/Yv
220NGZh6n/Z/fv7yPjd456/dv8OdV4t/ig6pmBRaNAjmMSdD0LzrwhtFd6w2W1bpXRfcd8LKrHal
ZXNQAiGNFWRyRSchIYa5tCFD+70c3FR5bnNXwXof3Sf0HdtNW9q0OFph3UdPrMpevwL1LOk2hyqq
1p6/yoOVGjD7EJb7twMq+79QAXx9DGdzZ4eZVza6wDoKO9yh+a4/4E7ZNO/WW6zB9LzxH1kScgi4
JPuJC2NYWf2SbCFxLbz/fIeN+Zcu7rBC8CHOYsAV51XXpPU47/aGeTTYRWu0W9e+9qKV60DYjDmR
E0+aiLieHRuefstzKbaz7PLtetlKn5xOdJNy1qNY2iqQHfE+vZk+CmnD/rsRN7jkh9QRjVWV3apY
TONin6Bt5AQ9EgvvdmB96vvQJ1W6S9klPUfWYVLXDf48IPjCriu22JjNYDbyjAnGs7nvl4mEZn5A
GlVwrEZOWDplsg9kd9RWZr7G0My53OgeDILoTVcC/qvTZroGydIv0RDAKqkW03DXCR08/4xkTfVr
aVDMoz7ute4k6BvyT8p4HdzPdYLoIV70u2IbpYtkK2xMZw7SVlwKhLOFnYWM6ee3li6i3E77RQaT
A5OWsajhB1gLz1wlRIuTQcI+KyFfwaCKpO2FnAx6Kmqs//xL4ws9lnWHQBpU+V+2OxWGEJPwNuCe
8CftTLiyBn4j5vl6xWdfYq+XniDHsnn0HmeiWr1iXW52+kaklT/bZMW1B3ro2pFa+2adU+DyMFtp
CtCxix6WL/dNU0jmUborpVWbcqiZ7uEkfGa7ICbMkXSlxevUf+g+YJetpGxK4TjAGYcT0C2iD96a
hjSVcc7JNLZGsi2jG+Ex3nh/OnmVWEty7NKQU2Lc4wvfWoRxWA+0uoS117o+6HzuJU1RC/mdreZO
jWmIZ3LlI/zu3KTwHsEpo8qPhuKscFBHsaBYnWnOFRe3s9Y11RO6lsNS4FBJu0NCW+1IiS3/afBF
0+lqmZjEicffH8ZyBdjq51nhu134vwM6R3+UUzKlXcuATJEZdhG8oLQTRhv3nFJsUUcUVOzehcdh
GpZttZ6bBeaaZSv4C1nV6/600ZaqzXityXrZj2ftAh8OCk3ReSPOa2PBGI1q3IbV0aqcwtjkaWMn
GU9Z/dASgYLTRqofUIpYQLQDWIc7edhqxUo1VsaIvHYr09dWTmjE+z+mDzVx9StLtmO1LhJ7oKDn
7QY9XGYCpA/H67uVSnHE57iT2+YNtf1bZa7FHwKkoeikTGfq182AS3tc5oSQITqXhj2iMT87TO0d
ktHJ+5DouRb5Ebl2Lj9O6asinX5+UJefpazKcxFYhFLDan5O9J5wVwW6p5VzRYB0LXla08UdbJ2T
4xKGgYSh3pFJSdPdsIEFdO2gfdnr/Px9FWWPiCQbEfzXBdrSxwFuXltRoaluErxommvVDiT9nFTk
PL5Nl1r73oEcg3lslDdpacOhzY7oK3++EZ89sC/r2OdAkJIpNBExJ52tqGLaZaXa9xUVykp5Is1r
+mNmu5zvHZvUf7zLJVGDK6qRRnKwTNczHFwyVb6tc9coV5HlVtYDfQvpqO0zbLRPzTYbj9577Vor
8QaxFMUCgK/UPtH0s/cJ9ZUg7wJ6MQYktb/VXri3BqRGC83++dIujx/zpZFrqyGXgd9yftDqcyk3
o0ysjrHnzLVgrUF/7ATB7ajQpNfiB40qQLhqbdPchMJ2IIrK9dRN7LlVcq/uaEeETz8P6bLiyJDo
vJPwxneIq/SsRN6HYmh1iVxBLBwdA+VT0j5b3a2hAwFbG+3LWN023hv+r/g2QdDiHXT1pBlbURSc
HIlT95BQoE3Vdx+rcto5xI18pgQjVBHt3qQPgckhb2895CFZ9CZ66HPvKpUUNnQx8qNfn2BHJtSX
mdq18pHCcOjTcSmh/V15ry71mjK8HEJXRGrx8FfPhX9ibsm61/CBpdFz64z+QUKn7moF8UkEd01v
pRcsVJGXm1XQ7F6o3xQTMU4PoKnUaD/pN+NwBFr88/2/7JWfjersRBqNfa4OuVoeY2k1pcsWAuQ6
U+78cTubxB0QVSsyZbVNJaxTEAihO0XOlSHMC/7ZB/flxpx9+YMpeb4fMwSKeMF9u4KAfJThoix0
qiiA6/SlZftvV370okfPy8Y2FQScofGNnwMeCGxWxE7mKxfEm4D8iNGdOZ7gb7gF+SpWb8cGUVZ1
V7MJo0frNsPSd62xW/48jsvCtIwUlKGAfYeqLmlz/fGfc4k4IhSN4qo6Ej0X6pyDHD9fdZXdxhuE
YcQlpywHazJG+9WfWDt6ICgCD0TyenS1J1iG5ar0fwUqArefB6bPD/7sqcAVAYar8tKSDXi2k9CN
piMSr66O+Qeb9MHuX7WUeIEDC5v0AE1kPZV8r3RR4ruy/S3rtxl6bIjpx4AI5GYRDrQMXDA4Pujt
1omCXX6Qnie+YYNewFjfyEivUv+UqCA4d3L5m/yKmFInwJZsp4OTCuxSd0RsqPmbKsKrLTZqfDeK
wO/qZx3U0EiRQDMWfXRX6ntLvxcxjQYTYUQUVbCeRf7zULisr9A3rlqartwb46xNMomSOJr4vVmr
AG/QOYVy9Lk+JMIedTwJtJEbTUcpeJ4T/gjBqEQMWmivhfx11FcSJnKMhUp/9ald0ic5MEClppb2
Gc98Xi2QrdELsXkiwfYpjoNwD5YSVRCf+ZPJ282aXds/+CDGsSxV1Q0GSHmAyFk41wTZ36w1jERm
kQFIC6/1fIelkpem9Ek6y3VJOdXDjcTLcUCRA2MhuKelhQuIw9awpRDMWYUVlJy8LFyGD7IdbdPr
efPm5VObR4QCE4fENzr+Qc9HS5oQEMsr4y6v3Vy8K/1DIN4W46me7kThGW+Bgg5NuMV2l5fvkt2c
0gnGy4KdKwuIt/WLVehQqWIjF95b3rLW76vQFbs1GoUKmqCw1Ij7TR78GOo3NsmlBgofQcuzseN0
2xRrH9auYNjzPN9HM5ivpegs2d7Jfy9QdlX3GYRAcsPxL/mzHJIPDONSp99WwWlA7VmDkSJDQdDI
ynppyWEu7FCFqbcY8U6O2wrNv39T3o274BHBosyJv1+H9jWP7jerBreSQiatXdozFwa6pvVb3Yxj
EdSRt4W4G1t41xcTQhIU9usZAlveE1Fb4apBqfr76u9flnN0CeMsUGZCCBHVnC+mQqSEneGV46GD
oJ+ucmkboXxFRuFXdKiwOgw7k9olKrSE0LI1baJsU4SkzR/07kCOJJq0FshL8cvoH0n8rWvsafOJ
WFRsEfWIQ/Zn+YfSIO0JxELdBgr603jHI+vdlHZLBuELvJO04OwCx3rZ34cPxQfVxTZ/9DlSVwTJ
zzFpGpYYNI7BcqTvGDmKsVTD24peu3ya8pkXOPbbINmrnxAFKvvhirIGAuqGGopCdqcU0AtQ7pJ8
24mP2Baphd5O8b4wXWTh9ILV+k5XMJtltyMQJ3Lf2Nc86pgqiVuAYuK9p9GqbFbZjkQ0ZGaIwOkf
t6cg2aH1UZt7iIH6+DbCNem6tS6x7BCMVhoKWswAGTDfZS0vVAYTGOGqj5ZGj++XTSq1aJ9VWSdN
Sa76tUxFiUDiMXfjZN8kRyO479V9pQauWjyHxgMwGv407MQkFF3Z0142mD7fBHNG/lIcvVhAq1Gy
4qBpx8NcGq3WkreHcG5jUmjWlXlL8R8+KPmqp3GthNdKGRc7l7Pfnv//fxbvCv+N1CMZPsCsFLyt
CMhto6SHyK0CNwW0FLxGuROhdpSda6rVy/Pa2W+fHVOEUOg9q+S3awc5bVdtJFcGOLCEI0i7NECK
s1VekwRZB+vMtbLV5Toz/zofv461l/boufYfnUUZd141Um2c5lTo9jfIDWz2AZqhgnRKkmkd0c1M
umChSzRYkt0I7s87lMvSwtkYzu5+pMdWNRnNfAdy+Vc9/I7IHwOsV289bYe0Cs35dEiHveLZnTjb
1s3YzVvaYkBPRoMuKCkbcXOK/l5d+y5qTYwMtfS8szQ/c4a+vhcqi1+jxvE8MpUeFO4TsKUrTEfK
xkBGqa4HyzWpl3eo2PYl8YB7Id367U7GJeL1T570GlfXRLHXxjSvjv+8q1ofGYGaMSbv9/jRbKS1
sMzWwE0nh2LDVeny5QpxdgvONvV1LkhGWnzegvBIOvje8JZ59M7cRYBNbsfaBuMBrfJyBRfm6qQw
b06/bF7nX6e7pCH/BXx0XgZL9KxppJ7Xs3NVYAamHVgbaECV4rRId2b4T0Wuw6ruVmnrUE+mDKbT
VJ/+F2WNryM5r38pYa2mmcJCRaMS4QD+Zgk4FCLaiW19sRPvUCxmH9EbTuCF6IreSisX4N3ff/5W
Lt3ZZ8M4O2anxGUPRcMNaez0VaQzQUz6snj+0zhi4OByyqkO/p8fgzW/k/+8c6GWmkGR8Kuc7MxD
oFFkX4b1IrsP15y9fxu33lo/gXC20NZQOkWweRUyc8mKPLvy8wNWG/ZjIPAAivFWXBovRH4OaM6X
o+7OMKC7+ACq9BftJ9wV7Ilx/RKbRmugxbKd3udu/xZLC4+I0eGKxuVSn3c2srP5S8lLsTEjRkYI
eccJq3k30H++4+JZ6TbtjgQjPG4TS+fkma/145VX4so3Yp0tIEPR6mk//zwOGrTgLCL6R8vlO/64
HF/jrf9ISD1NErFeQ+FLXd8VV1f7V9/PE//9Uq2zaSlvR10wGkahrvpkO5AaoC5U0KF289YOC9Sx
wHnBRZBC6WAt9IzD1eCA+dW/nCsg4Yoam9oLX2GeiFWcmgWLOOndCCzqTQnoDI1FccN+3nJ86SOK
1+T1LGMRm5MLWIA09gyYD6c/wrf/55jgz/fivwM6uyWZUptKZzAgGnrZJgJoyikai6r/NxVciiJg
d9FK3uILxA1iE7hx5cWY//yLGwLJQcdHi/bqfG33c+LqfJ3fjxCIjsj7YDUsurvy8B+KpB0RytOt
0CC6EAKvTt3za/fTr599FYHetn09zl8FqtXamTS+A8AFer6c1gDTwKNRnCZcqbwxsw267p8v/pJv
Pd98dc7u4n91zKZfp6ysbMsu9bEF4DKVVkm3qrCxEJSc5RsI9yJF2/6pzl4Hz/bBZQo3Yv/QN3cJ
Lm/rIbDxbKALGB0Ma/Bwcbsd4FbqlpugE9WXRvCnUk5h96RHcxzrn3onRA5haT9fwvdz/X8v4bw6
IRmZlIq+MBzwvqgfki3+VfL1sKBXPR/MqiNaVl3fqlegzJdOTO4ceUQEOYo63NTzIxlbIboKgjkc
zAQ6srwsShsdRk3rg+CQkK0Op91Q2NTG2hf2bb4nFgkAlu1RH7I1N6MRhboPLXxrkzVbUBfXABAX
4a5RrxBpvt286hpqPgxtc3z92WIoWTxkq9OHQwGIAW5rvK6AY5Kaqu7RXsHXoein/f7/weW/JrJl
ZDe76raeX+XzV33eQOMGoUZC0uvXd20czSxVW2k4hPktYvthJ39QjUjqg1wtTEJLlLce13B2FLqP
YvoTrwBKKvWbVHCT+hup34tARcabmqPalTfoojiqc7SnTs28bBgSbqGvAxONVEW6zrqNJrV3jOJO
fUzs6o3pUFiiPpNWfuDg1ow31SrELYJq7fnKCC5vzVxcwKCEgQtH/+f5/5+dg5iWkiJ7n9tHHEqK
RLFlIYOl2Eiz88CbTrWCh4xq9NXZ73L++frLZ7OvlOhRpoj8snTSUa7s2Cr4ul3/LZ5x3rbLsH2R
FwXOx93VE928Jf76Osikoc4HBzrUHKrOtsyeb5Fj2ATzfiDpFqlECMRkj/sW1au8mcsImdOmSwwi
lHeuHVkuJw3AUzSG+IZVjHMXiTFFqzZ9I8nJSV4xyWnxoyaDVAfZw+3O0UxBd2a9uXaOvEyGOPvZ
s7tt+n6m57mSnPSD+tt/AqvJckNVTkpcUJ/dO9k1gMZRHe+7UxU6Ge5h3YZFJ95mNbWlFBfXtvZ3
8S91fdWwdbEOfo6NLtkMl5yrC1+/AjWVLKGpgbFBTdWA/bbUwXONG2GxCCzz9jERVkr4WDdHAhJV
ThP0CeItzYTKd8ZpnbSrPr+VaJwOp1LcB8pNp0HSJo5n1+qLgULTk/Bnjqv/MCp75prGKN4W5r3n
ii+atBqbF6l/7Mt9kIFuNt50JLK9awYwcfm7UnlHMrnwp/uKYkwB3CMcngmSGIfnABJq+1Df4Vke
3/I3pcBPt7ryeV7sHbk1TKCz9R7YzMVcPw6TGpQDhB1xCyWC/G1Umf3TODpM/E/By/jXdzQne00n
NxNOAXzpq+TFy43j5xB0mQwKFYrXeePEy0tp7JU4PfVLrVqH5jIHrsCNdFqSv42liPDPsEkQSpcN
lt2r38v3d+C/P3+2TelyzesEUUhO9fZTLJ/eSgQq/Z6e/Udqhjd8MSjUpydpn5/EZ+/2WnvGuPb7
Z7v3tmw7q1SJv4OS621NDOAlzCx0Ck5nrlqMcijQ0rUUPJKCRUKB0rBrFfe1fJhcpdkWNPI7RDbL
iSPPPX53vXD7Y3UKZzFR+qiIiwJlIcBWdSact/3SFF0jcVTAvORwQhUiCGJYGMdQJ/ENJwxlReqg
3W4i58BfjPfUH7Xhpu4PVutORxqb3l1ynF4DVB/lTZTemgSgJcmTAItxuJfwYtEQvyvw5xZvcDr1
eq+Ui4womp9f20uX3tk7czbbjEmpd2OdpKf0o0+dcRvHW2Kg04XePCaGM9GbYkPwNDwUd9LzQH1W
oNfGgXVLWGuNmxURXzUDfwsCNB+oEBvZzlrB+yEHE1HZxrScaz6N799yGZWlDKeaQK+zlTj3+zrM
Jd7y4kVdiUvRMVXgtuRosSRoB5BMgPx/8VSO2ka8tqG7WAnnu/XPb5+d3ieLVXBMuFsNR8PH+Fne
t474YYXwTXF953TX5EcJ0wVCBbClPRiJRX4D6Xgm/EjmjcqEFouLa1sDdZ52vyyTZ8M6m5bbohbS
UuSWqCsIaikeigWgX7LPzQ/SOWffvrrUhZP4IVaQHb2P0pjhVyXDVe9M9b7B+0q2irQVoVsB1LTs
rnvvgOWpbupyngprOF93WpI7qN4zMj3ifNNbh+HvdffPpfhhvhRS0jQyDSyawGcfMd3QOpL7gDkM
N0EUPqr1cRzv/MrFdFshHaKgjP/gz2CXIKuXUbTglra/4cp6CjB5Ljj6Vf4uyWTwQRatBey/3tpQ
t8KsLXOFYFksTFIqYVrD+EBHWeykDNvHrX8vETyDvLwHXL0oMEoiZVHt4K+0+fmD+3Z5h2nJlXG8
Zncxz2L/bONGLSqGOPaSU6stZFrrNJJvsl+yvxTytdFAslnEdMH4tAR2ckhmFz5GFGM5LdubZF2h
DHRyTsA+VaHMcFrL9l5/HuClKpD2PwEPFv13onGxhn0dYK8ofTdIUXLKbvonATlM9DcY3KF5KJFW
FwaeYv9uzFe1BbLwpQUtE4OnGItbKXjVG5rfIE/f6urey09N8qv1XlgNY6dbt9hfl6251hGb6+Im
rh5K8RaKXDZuQuMjFg68F45OQmXNIxLttqJzp/AYnqtsW0rPEnKc9Ekt7OB3sP/5ii+r5obBYWNW
ABmcyMhx/3rFUR7L01gF0Sljb69BIp6bm3HwYsVL/Wl60bf5NqZGOtmC6Ei/9UUDgIqyVPUXto72
mJ7qNxIRroxpnkm+ftLzmEw6evD5NHLlv45pCgxz9IosYjGbLbyZLe2CU2ZS/vFX1OWAzqY37c0M
UGyflc140B6MdxIJrozicr/3dRRn811aT4llVUDb8UND3iVSpkd79sAdKp84jqp/aRxACzSc0Y3W
+QNfjxXs6SKYL+JLyjbjFQrI6tqpQJmv/ad7c/a8fJHT9tQX0alkgbLJOH81TmxEJTdcd6fM9TYi
6QzA9m8DjEWH3lyhPU/y3bS1HidqVpGzDfZ66WLkwS6K8+vKTbvchxjESsNQ1ZnDEH+ffUBikmY6
rJboJMJMXqYfoboSQhJWHT9eTxg1RhclC4VWYrboGNLHxOGIElT+aOKtSkJKtVhUsAXVZaXb8pv1
q7xSDVEvTlW87xSsoIbpOrrfc5u4FbaqoWUQSU1McMba8/cetuLGFoadMZ6g0zoq1Z3pRKYAXWyq
4qTH0psZ2Kog2hg3gYmob8fmR8b2N206oMq1W6RbYUDXcqMVcyisXN615d3kH6r0ZID7b47xvb+E
OWp3wnuYbYSB9cfh1qCp/vn+f8qWz1+Pfy/v7NMJ0tQKS6/n/ocbEsVSzJGIZcylGq95gfVXYPht
7IjQlNVNhWfTyV/DnfEMOc0unHF0xz94R8bBNY1H9aRAYXW6bZsv9Be4S8xv+VIUYCeQSOXNEIUA
3941CZRyIYGfnxA5nOCxOGlhc/n69VeRV1jGKMGMPTXGJtVcqg7UkIYXvrxMXsQfhm9bd+xUkRoA
MKUI8QSCFxVuQ3J8hRj3vdtOS2s73KL7MW915+dbfKlMPRvfXC35ZxHTol4by0GOTvMm18l7W4Sm
GG2El37v3cv39/dk6rRwDS3EYpBnbTLPrnvplYuazNkozj80S/CVyOQuJZvgXiGa6w4elDac2LJO
f+SDRd1x4bs4STEBgNNio3pX3mrr+BGEZxk89r5DtqAhUrBZa/DYcDRZ+wlCnD9TrwuHuC4ThviV
ruO3q80/z/bcUJ4IrV/pKfeukewB4Awe53Lff/jK1kdYY7NW7uSNbGyadNXx6rKw6jZ5vZv+pthW
q2QPOeLK0/xuPv13RGcfTNSOcyIMI4o25ZO3x9MhlQfJ3LAxcdO9v0qhlHOSpPqS2s2T9IQo8zMy
7P84jLPFxtB7ywCkHJ28PSyYBzKCw6X6MT5Zrr8NscZCZvPbLVh2GzPXXj8Km2v9829KPnx3hqKq
aG9hAZ1Lb3VKUXqmcSdovWhuPDlgish3UxeFScrkQqgW9YO6NjY/XzkWv8sVjaIn6z19WTIkz1XI
SiVEwJGk8DRUziDdyNWxMF8x4oa5Lc0qVwe4qzctPMRDFFyO+lMHiO4puWt2uKDRvRTeMiifw+7A
BJ3x0qB/IYunWPGioyTTScJCSfx7lOirWo2LEGdISTxfIZAh/DhBmniDP5ftJv9AOZbCAuYDiIJ3
/sUa0fZvJsPQWlSQ55tb0ySABbbRxh9WXb7VDRQ71lPE2fgt97Zot9Kb6FUi3hJ+ykoVbSW2UWQF
RDqRvdmvSOAshm1hOKn4YLRObe2a7KbVtm3xbBos2DauIkJePQ7EPfBMm22/Vd3pmT0IK4sRC6tJ
uTKbfbef+HL3z87Aitw1cV1r4alxmUBQ/VYaSQ7Tba1sOWAEEglG5LoYW++Jw7G0JPsR+RIAStR5
WmpHhMYB00OUSyxcJTpB6XKi5xTqwVi+v1bluFTHzkTXf16Vs6VhNMUmj1ojPNUmMezLgQyfp4bk
1vBIZbS9GYIVWEQPx0CGinQh/IbtXZe/2smVxVtvdCfDFlbsetaid2Vi077ZLH4Z2dmi4GXDaISy
Ep76gpcQ4AWc0IUqOGiofdw9zZ9UXPoItOBoPVMSkepTmx+DfGNJOEKW/l/5vv8V7/M9yfDlX5V4
5Ed5k32AEO8+wBhVIbhxOEeZK06u3q3GYBeQhFss07uCpglntXjRwCH17RhG4kIEptE/iQVWyrWF
tuF/3hWbnwOmKeAZMy3oHBVkdbE0pbUZngjgbfUZ5lORbGWT4m1Zj5Z42wu3nckhk4412lf65f06
ptlEwNVrYuP4awlhxvGvInGAWaiYL9jwEcT+jsZlXO/9eF6wHiJrGe2Qqf66Vvf55pxtGLJI2Lep
swO8wJ6Zo9qJUV2Fpw7Fng6+1jXHdZK4kXJTJG7VbMmvNXXbsvYeR2fDLuE1E+PX4du0pQewJp1D
YmL4V2V5pbyY3ZJjK1WIiVYE/snVJiGM40ECUKnMLYIIhg2eY15XzZ0oM/lH47NbGu0t5SS8B8MW
2/LPk+qlaYUH9M8Vft6Bf/YoWRE1ZSS04QkVXKHgSL3x1J2K4k9fc2256vbay0inrdtR8Pp/nJ3H
cuNclnWfCBHwZgpHJ5ISKT9BSMoUPAgPEE//L6g6ujMpRbL7H9Sg6qsqgTD3nnvO3muPEpIYh+TU
sHBT1sbT3OdrE6e3yG/09Jsy8IZyWyZLLVucww+tWAvya2zuw2I/dr7mzWJCfG645VU7eCILpEb8
Jyz5d+fTyhDsWXh5zZbzUxWGqpmJFLJ9hdi2i6VgCrRUrYciJlILYeMt1DCacs64NNm2x0Ujbugk
fHTu5OV+n3pJ6QtoDkXbnK7caul7/4lb/ceFXH75jaGfsqJkTcKdpDocdoYleo0v2wmoUL6/axKF
q3/yovYrFT2UzPlPEi4Ipc4/LeABrON7niC9x+vd5e+m8/l1+p/f+PUw/nidWgK7o1I7xUeeKtOW
9QBw8il8NV3hbVpObjbT2pziM1C8ZI7GUxwiLilTSHIxEpxQjn6lF6lcuemXHQJ1CsTplOTxMaEX
wWyIdUMFmds5c/lbo3r10FRZ7xrZVbCHCeVsd3m7V0DBjgfY7ETcgMmkQVl9iBCJeVOVB0v2ZYCZ
+iJMEIRdzyP4rky9uIkXJZ5oFTifYp7a4BSr+jb6mG9a74yfqs/at8DndVVu9vObQm8HlCnizG+2
lqydIjM1T4jFfcVXYvf8MC3h1DL3t34b88D0ml7ju75q/pV//MWLX1nnmqhESRnRuwkWqoNiPvSz
3ml/AeOu2QnEPaNby7T1x/NWeoLqinGD9pjfbwmITrUa0yxa6314dbaI2u+HQhN7mYjlbXa9Xc7X
Y0EooJl3EaV+qvtR6+GxIXUGZUFEsVIttT2oPlq/UkzmR2F3c1/1row9TXwa4XLij6OuY8hhORVl
ZwVMEW6aTACPFwP6z90hIkHKThmTTg+ltTwpCyP3B0RcnY4wfxPO/8wj7W9Sb7LgvTqYv5mwpNDD
NxO6HXUZnNfBi7oKV/S4RM6QmleLrxoksvZ+ip1M9M7GYczXte6zn4zZekqXBZJ6ilxUJm33oJDA
iD7nuVpNj+O2SvcGKTQJ2m4NCmLln6UPlVAH45a8q9xYVIXfTZv6/DZwkeFt1j625uZU7XVzaTZL
MyIRdnGdrvudNDW/HzAvcdrOx/zLHrfYBkVbFgYJaeZCYVfhHPqZyNwyp0KqXzvJjbguIL1oyLX5
XR46jOkJ6m4r2up98yzcDbMCyLOmjtP3lqREohVY9K6tsd9jBOfr1GTI9wRncLEXfbby3MEamUTe
4+cx9Fq0iOvpGXdP2SwT9ZGnbUVeITzEm3o/vZ/EZxBn8q3yatxpRBITGJneYF6MiCp7mViip5lO
VZbI4uke+sNSuEk7/997/o/FsUx3nc+PD1AVL748Pa/Pgkxe2FHfUskbAIyIxpi8ap3tmQ9RuEPW
lj+Sg0xC8qO51xlv3Wnrk8vql4xOjqWBQvT93xf1w4iN6zFptcHdNdHjX9xG6yxLVarH8VE50inR
adLQTJIWuXx3/owfoeNzmDu1wMY9qkOwpj0IkL2xO+8pnKAVYCjQsjWgPTLw4t45Wau+sRsKsXAR
mW759p+Ij/+7MZaHz+spKqQQQhu7PAqbvdbIgaXGcPQhTtjKh/VR4Qy089StiYGFl7WM3pTPqvWm
t9Mq53OFflk64jI8xtKVE9p3LicXo9JQxaqrACu4DOoT83g0IkOMj+e1ua5fCjThiLRp5lnOGYNH
996JSxF74KP60G3zh5ppQ4nNGN/ZW7FTImeS1jWN6efzeZcgXvnVfsqADVdYisdVjc2+IZHaM5Gi
30oYZmdjinPlJfih50rOoIx3UMPnipLx746ZqY1606bn+Ki/nh7zXUWozG/W1SJenJE94+8KN3xN
4kN4127k+yJZsaRFyYpjecAICL0pkVCMgzJHfbbWpq8/FemCENQRD2r+nP2u8PcUznhFFvZd+jff
d4u2iz47Q4kT/fuqpb7PdTUZKHpGAhhCNyGwDE0GccQIdC07ZjpiPJ8O/b55zfYYlAvLH1Lq6U1M
tk65Vkw/6nZtstdvzXvxV0L4yVvnx/WWGOszCQm6rUqsxk9jltq9+pQnd1fu+g8dQoNsAcJFZk+1
eXlIE2QpF1RViI5Ada2jTHRVNysBFMLJ4X3siwiW5qq4pSQg6qC1I4zRhPcUPljhKr6VNUc63E4L
ngDsqTR/FXtb0O2Q+uohLV2AMVAw5WV2Ag1g//vKv+7sRRObK9cQ5DHmZgh0Udv3uLO7tm7jI6ON
hitj26XG0zmT2edduk4fzrd4reAxzYsEib6Zbxhuh1f52byZGaricpQ21HBfyiivvrLQ/jRCQIMG
hUkUeaVR6l28GKU2loJkRcevpB3BWCUg1yWiwN2IlyNx++Im38iL4ibd0TuZXATmRblCyDwBwh15
s/148ILEsyLEEMVnFHginSMOim/WmdLIqU23+9Ud5SfCgrTfRuWcAnui7UeiEk3Q4Wr263d0Lm+6
RWgGEh7aft++z6E6DWIgVdFRXKSGS8qmdgR+RwMK1kazjh+33Wf+1p0WQ+sL+r4bPEXdC9q6XUeP
BORk6bJqVnG7qmJPhsvIdA5kNpptbz54ba9NcH6s/f+82gupTTCKqaFVXG3Iy9zNc+Tz4BZgyogS
ey3x+JMzgNTg9awca7orxPlatqD6iLZZ/nhRiEYwY06k8xI5viUbcaOHjDUPmujLhBKQGHVN2an/
1B2i3uQWQxkhi+xiKcHR3ZSiQYYpcR957tUk6KTpcoDLkyU3Q3MYEeW8qshHgvXJdEhQED3AwIxp
7NO2xo9L9o/i57UzC8WarTi6jenCxdUEUMxupC4jbTFAYef33J2eGY+WfA4EPVFq6puJXB7gDsCB
GAjI7kC7jAR4eqAhOmpKXA6MpNkg4K526HFwl4baUkHWTrbqwWLV9RNPWJ2u1AXf7Wpfr9x/35Gv
IdAfJ8pmms5m2eVz+mywqMONsTwhJs021vZ0k95qj8ZvwicX2rVm87zT/L2ygMdCI4aQm4zob5Sy
9FzHYa8JUN9XOiFZv4wl5ZJr7o3cBcS9sNxr5yFJ/PYnzVkIzQ5iYiiAaHgxYMjTUhirqdYP+Szq
UD5llFhI+CKZ6K3GT6TbrFufhKOkH+TgiOtC1WnyeWLjkw4kO33s6uVBqOdUbwt1xCoEVluvLIqh
MlW9qeBhCy8TbjYJp/kA4urEv0SUQOEqEl6E0q1M0uf4JIkl3MYP7Eq9bfCFuLAUELO4aCpiOGuY
WtJmETyl4g1EGxfoOKRuTMUrQztGvAZK/DyOqzReJMO+BQ1o0pPeqdpNTXNaQWcyz0msBXW8SE+Y
hMPsqeEvDKdtBifWeo7i7TQ8KPICNa0tx/hPR3pk/XMo3dbmxojX4nBbBasM5mx+m8S/imsi7+8y
ofkxGEzHKYxN85uQPxyrqjfFST/AJO+yY7Rg8SZZxJE2qcdxNN4AnD7v8jt5gFdcOeONKS16a5G9
0EK+CxU/fm3fJXlp3JGsE/K5Qk4d7Chfno+V3wSLqnf6u+B9iBZ4x+Krr9H3/vJ8+ciBabtygP72
4uZxVBpDwEsyOCJCH6bTgHDI4op6J9hmqmfFNxP2DCLfoOOL7tgT4Up2TaU/Sfl2oic8TjdBtNKq
NfbHNHkE3p7hinwuduC/NpTnD+1WnVgH/DFdAHjpSz8uto257od9Mt3X8jPhN7CJtH5vTAs9WGTq
OtAXebmK2PZgzV4NSVK/Hde/fjKFC3sTnJpLQpeRG6EhBTo/eW2gTeGDqBw6CeVKv5PjlRk5OSdy
FsHCLgtbPTl55iLNKYkxgpVJDyG0OW+BMGFEPJEH5LNCzo0GdSN2T3JPSh9cCPgvTvl6PvaHsxtQ
Yfr1QQSSeDVt+/vg8+LHXBzO4izOB8yh+qHxmO5ACSNBmFhAyZ1Oe6a3ReEbOj4zrIDLjjifnfV5
au/OGMjr9ZD4kYHWwMYhsfh3pYWJ53JBNDlXYNGguweH5lsr/GwiYspOJ+3rs/AaAbisLwm+Rm2F
DmzXPYGATbahaLcG5EI/ZBsJ3aZ/S7SDCU9C9RUCo8sdYtss2CZF73QxnXKInXSap722Ml6s++AB
/YcY3CZsRTl49WCbn19VOheiviki8Beu2bm97BnpnHMxwU04gm7tVY4xdvT2UqZLsV5y2I+EpxY8
7W2AiA0HP0Sts11qtrkHVIRVv2PAh1Sh+oDfOe2qlei2dwRInT2r9m9YPEF1MaEjGmOCL+6nK/VD
GDCpewxZxBDXJ8GIVASwRpJHMOWmOQuGR4ksEPGYnuwiXUJuJmaShJ1nU/emO41xzke30kYbxyjd
fvZXiLuReUS3dp7tK7YEIMIGVtIvuGdLeXNKHQsl7It8pR2qfSv1/36Kl+3+uoiTfhIy7YD2+Byv
xmem6WwHgEea2KG3X3YEmzsV6ODIVu4B/i4Ud7o5vc3xDqjTXkT5SczfzsoOUQtdAnDCIxM+GJ6t
+1FGfgmXbQMkzy136gZ8wyzy9DTFRf5RqDOM9gy2+KP7laJeW6KT69xTNKP1U8kpr8myjB/2U8Bk
pq4g31G+BwtL58BoQLVpBzDMsyyER/pGxpTAUJi3rH9Ada4YD0ylzjhYkRLCvORNOPkQUOgPB8ma
TZR0iyCBz7wYDSbAi1b+1TG240HROjYdsfXV4ogHaHhNjgR8DTxXd0L98zkhUsLDHbpK5ZNepAQ3
o0jM61J4jD47zTnvecMj7jgqlXAR45aY84WOpwg2DV50gM0m3smnSbsvzQ3hVQDMsD0Fh2tHV+m7
pWl+IVDzMVKHcvrNs2c1k2jUgq4ewk/aLqGEZLkiePi1SZ56FUiD9GLx0gbImSJoBGtwAad0XYHN
PNbVVoVfUzIFbuQXJXrrVWdqHe2drXxj0d86rWDFnG5oNoKLlI/dCzUn0bIonll0ObtL+aIjKkBy
iQZKwegh8+SWoU25E+YCBUgE/F1ItY6pkX2EBtdGdFpMzjQ5TbOM6QPEtyE5Isr4QTUNa6r3p42p
7mTjpu38Myes+hjqjqwQK8aEjXzF+AmUr4RS0loHMKl4F842yyXpXCed/eDRSG7biAVkbWhPZUsX
qiYBB5a3ZrcvsmEbzT6Klvi9BdVG2shpsnvOHulD0bxzpIfid0vSQrlI34kk4ugvdNcO6t/aIzws
nhL6ClM3aZNcVIiF2Z/SjmnrAdstvNn0MTyEm+Se91Gr1/rdQFSI7GH70R1N23InmvQ2DY/1+QZ8
IyhrXfFCIFXYyNNlr/k9yW/RglVpQsNs+la8y9RdKmFq19flNd7sd8HsxbVf7GtSLJ7rlnTwwwxP
B5ATkwCBfM7P1bXREGBDyPYGlTJ8vKI9EtxRjXAEE0RpfkPk4lv02H5mB5629SmZ7vQ5Dm6z0p9I
vjpVHk9MBWR6xAg+wOY2NimJm49TZUsPKQo12W5W5ZqemyvcNCRpsW/Q1SqvNSN+Wm9Q2oP7N3gG
TDb+Pu1bQT3qOgYXwEWRtUilZYL3AQTQ4/SUO6gMYtU9xzc95NgatoUyOHG9OMGtfSz493v1ylIv
fY22/jrCzHecRuqM0KdBeamwrApdx+li6QfywwDQZpwG8mJDZKlVbY1pdyYr6EzF/0wxl6970Cdw
DgoQpAutWSryjXDaG8TgOlZ6oAbhrK65MnmjS0h5aywqRQNe0m20Yy3e9CLD+/I5kllq3UxKbBri
SLNrW4XVNTGrFzmBq2Pu55XhkbqilXP+Ha4IyMeiH02rlsT1MX0OB487pd5K0lto5cs8vsHNXlXK
UikQ1x8lR4F5h51NsEvK6nlIC/R7YTrG7bA5M6UhLjlx6PdrDHX7aA5trKonLdmJ5xuhOFTIx8Qz
8K/cbssH2HF2LpPTVz1o+KUT0+sTD0xdK4Cs+9VwslIVFEEC0VmYYCkjRqKlzPHx1Ge8kYjesns1
uNcobsPNoKue9MhymfvXzGTfB3PzUySaWKfPDDLla5f74/xrmW1pTYI514PBAhmjL6sorFFEIBzx
WGx6X7mGvJXnb/Hbm/PH37xonAihHipyxZtzXszUYMxzUIWK1VkaCDqwCQHSPPHDOqQOOiyPLFwv
hZ5u3EsUFSiXrlSePy16DCtkks9Q27OZ//1Z5fPeXolfNwCoJzpOKUbpNJd84wxIIzw8245ckuK2
4zq/ItfRLzSmElRTjWR0i3s/A18vY2LNuMvIFBGyg6g+6ypSLFoxHUDTaZuH21R+gbvR2xHDfBjy
8SIICHusbXkjNl50omZk7udgBSpOS8k4tszDBXQOycLSXaH2e5hTKosTTbBFeAwQgjopJVjmS/k+
r32j9nph2abUBy4HybE7JLNoxOtIdvsdk60+OTpH/AUG8aJfGrQT4yu//rKDNv96glTgciOxldDZ
Xtz7QVFPnZDU2QENdHe67TT+vmOc7ofkSYEPnQIeTNmQoQclvu4Oz/roN5pTCUv4tUrmtdOyqrbQ
c9qzC6YvIzpbA3e2isrPNkT/RU7Z1cbN9+kWHwxDQ45IrMPWt2UvU6q20lJRJ0SR5CfWCM3lwKdI
H+JoS1/tj19aTN3aHKVkn3S7DNNOgRqEWEVSMR0K20l6I2UxCdwu+mWGv8zTQ249nrRbEZxX/9kM
K1qyqeqmhpcl95C0QnEzIP4kU7XHqg8YfmE2LxNsrJxTBkka8n2drJjTkgjqtw+nyDsrv86ne7U/
RsVOlHdq+aqj2CsXprmQ6LeVmO3SI8GZtoSxU60TL6dvgvOomkOkwGfRDaQNpmi+Kb5M5N5VSHLO
JC8V5Z1cvVdJ6raci4LmLeYfFBYIYZ/EFh2WfxJz5K2eg+kuIQfD8MQBkW9MVN6gOsL52SBuXVKe
BIaV41rXJzubStsiFOS8xhXa3DaI1BQ76t3ThITE8nXJKzq3MdZq4BrDywT0N1wOlVcMS+3KlOU7
9WR+rky2VIKQxflt/HsdkJKmS3Qjpz2WcxK8Me7/kzpBcAPqS1YD0FXMgczngACU+Rx1zXL840r8
5wVcrIqGdNJTU+IC5LvejZfVgpg+sG4mg+WEPKNr4rOvzublKoz5QEK0BCqL4vzvHxyNUy+eBPqB
beakwu2kfWRCvo310onwdzcOjQynrjcCx9JUNR3zPgS87se3phbaIQ1hY289Tm/wMMuQsFRhXd2S
COJLV57L91wOTlhI5GDTmips4EtypNCkWTymunZQdOZCNwnrQiv4NCS8CdC8tJSThTC51eBRAFDK
E1Z+04qEqdFJd4x6md136TJO6llTVlRuVd10pX/ut0XgwkZElnPUzUWA1PmNTHtWS35IJC/OKmc3
h4+WwzyH0JOxrACyI/d/sO7KHV17DtNhgIHZbThMCQtSkwJfuRuRrMfU8b4BLhWBKoX9Qd6k+A8j
24CnvR1pqDJxt8GVNrtRPgbdL8Oo7ZaI6v/7tjYTEhjBzwssN/Dvp9ux6xdTd1ZZpnDUWpyCPPEN
USdBuBAtH0MUq/N5h9R30uJ+X3VzzS/PxctFaTgDA0htYzJ1MZqyhkpThGBUD2O1jOld6BtT2FGL
N/CNnA6YBZNV5Hy9U6ke0SDj21S4segiGCUg27W6K/32y51GBJnN9RgqJ1T2HOvy60ZZoRTSxPWI
i/M6fBvp+R7q25YeaSOtaFAQc7MsAX55rYfGFbMEQWsqFnlUEi/96NS/m1/pPdZ+BbSthJW0u0VX
Vtmna0m4Px2Y/7rQi1WgPwtDlclcqPwKJoXpV/cYOQSYnMNVrD1xVJ2ZiBoHMnZxN5Bx6VFmemq7
s5r9v1+h79M47plBixdSGTbfb5wB2Tg3IAg6jQMHSXrP59QzunVuPpviKlBVuxNupQj1iVvyfh07
p/8aFlW/+yeeL32vZwNkKLBumph8cnC0TrEnTd6p9jR5Y5IhduWVv9QnzNUE5xEshAohwsa3ObMc
nHqrb3syE0Ovlm9A6UXmMtN+y9lTxPFD9BrR6fXFCS5k7430QIDkbCOEMIPsRy5ESsRUKPkz/BV8
rzxpo70JrXfhM1PvhmbVi3s1IscceKnefSqqmxukX5heUDvBW1c9JdfUzfpFN+2/fpCKR4zjHuXG
xUekh23VTkWWgTrGfWQ0ywKBmCxtp3Y9ASdLb7LqJVbWE23vVvttNh+l/ltmOts1j9JUuSmdZ0En
vOZWiOlE9jbIkDSr7R4HY1U7Tb6TG1vGvzi6rJvG5IrJR9ztddKKiqWC9QBxgAI83iYAIMN6wYG4
4wYdC6RztFcclXm+DIRf/tD6g9H606sRPU/cRIMUrw7pT5FXa5UFMdcju88HvvUUF9tvEFbL+Fqg
w+V29l83C7kRjKRZZHhxPBYq3RqrockO6Sd9pBVcjPG9xSzXuzmbp+RXw0oMV022m0iCJZ5kMfiB
nSwlQj46RhA7HnlgrsP8PnmYFHgatqpsy6sUl58KfhUVDVmP5BnMWdx/r8ttJZ/FJBhSCn5/5ABq
rWX1eSL7i9XJFk+3+rTVwjc195TxaSJVNKe3yZemzA09Ye6PCcB46ruouk+DncI2pdHxQP6+yvOj
RkObcpkvUkZud/LnlIQzx2rPXFunl4rm5ED5V3Qi0WzAy7oDQkGS4jLr/cSsvc/Q+L1K6uNp8hje
jBDOG5dpBzkdOUe0BhqeYzCzox/iTYcOpEWz2mWTHSquHnmDemMYzxpe5UPojIvysT7goRT3c/pp
e6c4MRXDKvvEv1OUG43ZYR7NBb3MiUtcGshviu5dIT1QZ943Z9Rl9UdbfxTSdojeIN/JQmaHhK+i
xglvowNddOFukmnmgUrqYUqI0204bEwips8QHAzXqA9qtQrbdbtR90RoITJj+p4iHQk8jNzMpZEq
nl9MxWsoeZx4IZx2VMCAzNDHt2skHrbmCHd94VoA/VtYUTGDrNhL1PuCQqd5hEKT3cbwO87DFf6e
fDEK+c+bzCSE8bwqobe6eEVMgEyGJZi8IncEPLAVvSmRLVWeRk/itd8QE829sChallxxbTodv+oT
BYyTOPPQhDQCUjoJjrlyWrscHX1d16zgZfpHjax/7bF/tAooJ4LJKKXsoMwWP1od7Ue5SoIVgy9D
9k4L9f70gdTejTaJ6WoOwMg8u5FvsB5ttNXpihrtcnD/n6uBB/XlmSO94KJ8pYdZlG2iZweJKUey
xF/QfE5+eWu9j+9z50DJP607psf+NaOY+tOyzGHhv//yRatRwZAdTrmWHSrPXGAy0YmCwIthbirD
x5kt52sFKRnHduDN5E4rN9ALc1CfInwo2GIuXqZcvy0JwSRgvrgh+Rk8fD4Cc9PeQcLaSHzdcXE+
puZa1vYx1N70V6q+p1ZjpxRvufEpya/n/n8hir2sPv5zUynYZm3CnIJ3sYgakhA1RmVmdIOi29lo
Pv9JBC1eJW8k0RYcRiy+4km6Y5ImUvmptrwu3dbmGueP4vHbVVzWrkHYi81oZWRvSM8plNZpKQ7Y
XMK75uH0ar13wA/redCS/CL+d1a+ZZU78d0TUotC17yVX8A1vBFMCrUIlSLZNqRFLIrKbp5C7qbN
EbIpbOEljuzBBPiy6wHRl25nkVNvp/sC14nu/C8o+BeNr28/7GJDj7OutNTcyA7xZ/hWrnIv2VOb
wO7b6cv0am/vss/2X38O1SCVEfOXy95e34pJJ7dBRuiSuc6Jz5jVmsg9WEvAFsKCz6HkOOlNT6tH
cdCdjJyY2Lq11XlzrTq7PN7+52JMRVFk+j06bq2/Nz651evWSuh0Jav8QGWCCCUcbf3FcIwFALEJ
uce1I+61v3npsa/1VjuFOjdAXEe53+3Eyu4DF7eU8HBaFV6tHYvtVQb81//r5esLKwIMFWMUuJ0X
T1mrRqHVmignI5jkJLre1jKV9iC4Z1JOuiTInsnBIb2BdNL45K0jDtgOpR38qtDHFOOvMd9K0jvc
C6tdCopDIXDOXYT5JQiPRkUctQ4zry9JgFyQydHepl66jR2eXXfoPixtrUqbQ23e6eHMkw6oB/BC
NkeVLrTM2x5G6Od+c4Y/pYptyowQXC1/LlGenHj6Ts2ZFTIx06/92N6G7T7vt2ahkT7HXxg/hUWy
ront1QHTZpROgeWa6p7AoIkDePFcKf1KQprZNE9qqTu9iGE4k51YfZDE0s6Hz6l9JTg6DLje83o8
gwU/Ec/B9xZ+FtHyLKe2bNrX/SeXwJf57dP4F25BVjX0BRdvX5gMhSBbWX74Ig1LW0sl3+YEFEUj
Qg/H1nk3bAlWRXd8TtnZt6fn87Oi26AGapUz1k3X3KXab/KxglVcrmACX61ff1gb/rzCr/r2j901
GSQzyuRTfhCwun701PTn4U0W8X9rxIC7fbvMPiJS+PQFEU6Ked90L3pMyMoyYIQOkhS5pp1pvD/L
yJTsbMRB7kptByLYN+FHV7PY9t8HxEthzNdNpVEGqIZ8XCbhF7tFJ0qkukVhemgGl4VY9Kx3RoIQ
jYovbXovkiWxMCRIRUw37IqazeBEaEsaScYrQlUIOTXwOhJc5mVPiNfbx6G3K1SfdzOtKfaxAvCO
6SfmN5wfMUPdYsWOlX0nPRCMRnTcsrGuHCK/NLMXHy/ZDdRd6PP0+ej79zJVG3lGeoiZHCx82veS
y0EXrTonhGpBIjaHCoc93AtO7pRuiFe96pi87C//56b+cQEXDQBFGIpoAMEzt+UYYeaobnOvXJV+
5KMirdV9Agc5uOfocPbOGXJ/+IcvvKTx4KcUrZojk9pM/MLVgmt+mv+6MxdPW0uMxDQSLgzhtoU2
CW8MOR/hUkGs+VatKrrFNj7D0I0W/37PLhsR327JRT1QBCe1bRSeCcMopkUJkw0035gFwNtWQuqI
8YfY7DODyE4wzfNkJBDs4im9SQ4GEwRIt5M7kTfLSC6ojiqSkvD8Pk/dydI9ewHDtrJG2PzGhO7f
V35ptft25RdbgWRWKRhn7tlwx/Aq342r5negOYTKsPJ7uCdeq2O5vSZq/eksrEkqElBRmlsHl3st
Y9AhSTWdlxgQyY3sGP7pLjutFOslGh7bE9K7TdvuOr425ZCr6Eg8A2VuZov3QeAGZEx2W0ZDZbJR
zZcExYp2K1ssJo4or/59g34qUWZ5vUjyDTFj38aPytCNukLu2WEGxKx4mUzyyNcBQpWU7SvFw5So
C5UpMZmUM8lIc6ZxaQyrrlznTJ1ZFaRonphdu66LYfvXg/vzui6+QlPr06Ikmfcw7adnxASzsb/0
jXdB2NCGG3V0orOTSQLVa9dvkFXOYKooPZnI6cUKoca1BM0fFyayIWcshsGh8FLsH6atUccNH0Hw
OnjVTlmyMPQeKlFlN1sNkjUyI6bX5yeOHP6/n9KlB+3rbuCbUtA7EQqLc+bvRVFv5pIuqfJD/Ihx
gxlPuqt/4UHXC4iLSwGVEYpvmuKY55HeW55ULsnFi+pF4NbyUih21Xis0/U0rVLxtpQXCf9TwcHv
VXT76PRVSQAM7geCX6+s5/JPD/LPS58Pc39sq/Vo9ZOkcenBa+8KkLBzwr+Q3qPw86IX7QZ2FsF6
jKlmA8HbIOxR9rVQDkpHB531YLnXbqb04wr/5yVd1CK12hRdHpQ553t5jUjsRiODY7BThm/gnn/F
pKCC6oxWluVzWuzw5LZLPggIBrGXPyAaZAQyS57utWgfIpXjwM8AZzvhQqQx9KbeC8Em6qEgeogU
0OCWgCd4WVE6OEXAQNUWQz9SvCm8MX+H41LX3HPlh71LCkUy2OojUiZa46AmT/xl0Dg+IsJcZlZH
KhSyI4ETq4foEQFTiKN/WJyFRRRsmsGRUmDaD1EHZ2jwIsZ3mPZvq97jvxbSX/Lie1J0NzmjJfwn
6rKOllR+JxG/H4GjTikspX7V1MeiOJB4QXB5rXA53S2DwOSOCEqObIUDD7CckZ7CbwlYRbMJEYwL
9aulPHW4yUbhMCBemoa7tl+dTldeph+/QWbVzBFUTUGDc1EctIp+7rqAGk3DLYpsbVHf9kc6LY6+
amt75it86jS41jN38xru6aez+Two/+8/frEkDaYSJEPDH09W9WpYKJvx3UiccF0cBbjuNinSM/+N
PATyhjq3ThaYZq6sAz/VqH9ewkUJEOTWFEZjkR8QO0bWfiCvpaFpQTCx0vvisKqitRytQ+1pMG/O
QPKCgxA8N6PP7k1dB6ruQ4HhDCwEr3Oi3ybJrYptiiRZvd31+aEbLOffV6z+pK/QoVYzEfgJA6c2
oxxLeZ4fUAi58W5yFVdjZn+6kZVjNH2E5aHmIGV6HcbZ3ouAj5FHBcramHtrZOcilMToGccuY4LT
y4QshvbngOPPPtNBT5wT1tXytQ8ORuy1mhP1S9rG//4N8ry6XhZef/wGY/6Nfyxh52iwgsBK8oPJ
d48GL3LSdSkg+1+l8qZTd6IGDG0VwoarHQ318MnetY+hU9zxHx5LQqO7lzMqxXPnD+f/vy/iv++v
cdGFy6K2/YKeHsoPzpcGaC+00SSWc6LbWA9x7eL7HAh+wyUJeogt6sq9+aEXx0fxP39/fmP/uDet
VWlRmnKuU7f8/fxt2CWdnXDiTN1EXclUfFn4MlQg/5wscMSjcifc6b76FNGcZLUKNmK8L/stubYT
dU6yyJ+uXOC8mF8+PDZtA7/NnLp0uW0LTdRoURvnDNF61/ykbyVHy7Fa9+rDJHtavjVKTyL/PEEP
4ZVnB3Fup84umDp0snBlAGURNsJLoj2d0InR0x8XdeuO12Z9P33Zs44PBT6AjW+kSx2ASdcWXOYY
MuxjWsyQTHPZPOTQxzaodjgf70gfVYtZ307Lij6BKqA+Mmmju3qzNAgBccABF/BPhjvz5J5MX/hV
kZ6Lp+2aj0366u5+u63aPMylxOXkeVGRWIKkBnHH9QKeXBrGugjuxGgV1LcnecsqMkUbvFyT9mh+
SihJxHWQ7Sp1Qy/TECk9jjOkdmT2Rw3ikA869PuB0clisu4sbOrm/NPmDMRxgazICm6YZObUypha
srUs40q1MUjWmh+efeL32KroedfBDqyTLvh5eZdVih033iDZZ4Q7OP1GjK2fKLcHktbZrXX/dDR+
Z4aTa8tQW1kjobZLkNnr5I680meIRdbgjMOymlzeSVlbxLwD/bIHI5Ogv3hFS65noIt2lY4FnOzS
hEy/ZLxThpce09rJ51sbW1cSFv9+m3/cAP+Uq11sgJKZFmNxpqEGpcwl9XGe5mvqktUfvEnW2pWL
5JyoPogeBGwmt9e6iD+Wc39ewMUm2JZNGEcDF6Bvg605l00oPVCGdwv1lNsAwVvjThZ+W17nyhgG
o8HjLg3EEobHSnhpiVQKr2yKP10SIjYM2hZ+Pma1F68iljglrtIpm48wWnmfjMdEpBiQ3Zgm1wok
zZFANzQen8b5tS1+D8Ue+JLeeIqjL2lJZw7Q/n8/pp+6XX9d0v8j7Ux740aSrf1XBv2d83JfLu7M
h9qkkuSqsry2vxBe1Nz3nb/+fajumanKIorXHqDRgCFbwcyMzIyMOHGOEPS6TmfbXSWTZyZxqD3R
I6MPX6Ka5H3DI3nknZVS8UY5QEGQcO263wskTRxqXVAHAD9Fk8zc+vEddL9uTfXr3iBC/iS9v/2V
c8508ZVXcbCnuUQbU3raA9G3UccPo7RGrM9FKbBB4DkJtrkJ0cGDNDz8H5TdZ868M/u05F3eHUXY
+EVdYx8gLnyeA+/fbfFlgKEpI6Sr/+IPArHf0yEEjvIzycyvOrKlIJBvT4VIfjc9sExAZzbpSXti
GxX2lV32ReMODcnx9HeNQCl0j3b3oWqeophOyPsme5TrJ/lr88bfGIcC/gF9C+3VeIAlXFUPTX1n
jqck/AAnehq8oaM4Kh/Q853C0CUijbkXO6zZug7Uguf6VVFBj0gFQqwdPhfGqso/pv0jkrV0XNCm
En4GT0gXsBzS0vwIUMUDJQV5TL/JM1hc9vGABAUFsdVfif7/973/H+8lO/158Ff//F/+/D3Lp95Y
vxb++M83wfcyq7I/6v+d/tm//9rlP/rnMX9J39Xly0v95msu/s2Lf8jv/8v+5mv99eIPEOUGyDc2
L+Xw/FI1cf1qhC+d/ub/9Yd/e3n9Le+H/OUfv33PmhSVu+cXL8jS3/760f7HP34jf3PmStPv/+uH
h68J/+70NW++/u3w0v3trgnSl69X//Tla1XzWwzn7/BeTFTnFqiD6UXavbz+QJf/btPyYTgAJmwH
we/f/pZmZe3/4zdJ/jt9O2AhuWHJhLz+u9/+VmXN6w8V5e8wxE+dTyoa3GgVab/9axIulus/y/c3
HrWnLEjr6h+/Cb0Ek4y3qhIeybRXcpLSLXS5Fa1Kq9siHPNT96DjVjDXQHWKkviOns4d+lAdHr2J
Dzm4cLW+a7e8I+9DaHsW9qEyXR//CSv+9R2TShQkJxbduZffoeZFGyYa31FGHUJqTfOUyLBSQFzk
rdJSobEOgtBVYDkl7W2RzoOvb+RnvTftY1dJ7TEaM2cLNKlbQEEKNaU/Pwy+SUOj0j2pighnZde5
qlwZTX6yHCTXBoDADiWjLnlf+ep9bzpc9w8eLQ/taC2U/ac3nTglZ5ZfAS1nEbavylmdqF1+MpyI
Hv82p1E1HIB2eFz1Z777l1ucu8F0U94yJTwm0gHhlMLuc4I4XmHRcDCq925NHiIAAJ4vwCwuA/N/
zSh4oYngA9+fbofzcSX5oFhjnp+U6Ck3mvUIJjvOigen0Tdhrj5ZHS1Ypb4UQV0+WP4yqyH2jcLX
BNCcPPDMbBaO5jCMXn6qtj2AuWrdtivvEW5kWlMs6NCA3EPKvVdpsm3ub0/v7EqemRZf75KS+0kc
5qfCOaQxGFrLu0+M4fm2lbktZJ9ZEbZQ7aKdFGgMUKPGWBZUNKlq3jYxu03PbQghV6QNYds6fn6q
0Tzfg88FqkyTeQ14/Ytzh2zApgF1u5AFnZs+R5mOUVLrhvbKr3C2cqETRIMe2Nkpqp9duX1yoOh1
fG9ze2xLVgT/UBqvbaPQzU69km0K37zvQU7q5Cdvm1EvEyOvfjgJ0QLwNCk7quJJF0thNvRhNPmh
spvyjqfsrXRQj90p/9TsFNrRAcSlH6J30lP/ASjzQog64yUX5oUVJJ3RREER5HRYmmAFKVxFxvb2
EGdm8sKEcKd0cp6otoeTOP2nNH1bj5SlIcr6eSPQznI7kpeTVVGs1DdCM/Aag94VaIga710HF7E/
NAtOMTdb51aEPRWTw64cH6fwaNTROm8T9EsH08y5pJ2bEBbEdju5j2W8Wy1PI+RbCc326IilJjQO
FmJrXW0vuOD00cJpf2FRWJ9BdexES6XsFIAqlGl4oRFmzCGIc+SFo352+ghyLAPwiQWw7vLMtUkQ
gWnSslNnvO2p/lWh8SsLBBjaouamOVdV4zzqEO2MgW8m1rvB+8ET+Rf2C0kkUh0TZQiskZdDqMaS
NjH6c08yyYd+Qu00/cIYZo+EcxvCNOlhQZmnoA8r3Bs7eCwKlLToxtTvi5doPTUEqhv9mwMZO8+h
R/mb/o2q8xIRxKxTTExhkLTRtGAI38BuGsB3V9mp0t76gLBs4+TriBAPS7rjS4aELeU3RdlKTYH3
8SyunS+ubuyD7PfAdhZCt5k4g1fSf0YkbCwema49ODUr9wCZ/YOz7eD+CB+WJm52/56ZEXaTVGSF
q9c5t1Nbw7ttbWk90wDINm4PhFVZh3Rh3z765m5hbdLh4sHKw4EY8dIn+9DujNyMWatt+URf2jF4
65JU8PYOgC5KkRMg9bbJaa7EI+PconppUc/qzHH8JDvlLbijzl2H1qOTfxgpL3RKtHA+CcX7P69I
MLh0hfI2um5wJplLA6LCniOTt/U53k0ojsH/rJO99lC87/bDu2DnLlwowvv6yqqY7ddLnhl6301W
3TuIVTdkKDft+15d1yfzpbibhBC6TfvV+GhWm+YdzSn53VKabdplV/MMVI8H4QTXe62qnIU6VqrV
dW7iszEdUQZx/tg2a1VbiuNmzZDtUMk4w4H+Sh5+ZkZC5qEavCg7ObRTGe3HRHoLL+7PLiMEWzQg
yTD4abT3kaC7dJqK26wZWm04qXdTDqVaj4/tfbA23loP8iZ+CI4xXd23/VQAHvKcptOIPgSw20h3
AZgWtkaUB7rhhONkUzq6d3AYbUHlb6U3/XZSfVyyJ+4L0ZywL2RUYEon14sj2P6qvPc8SwGuMHbk
j8PO04G+enmZ70u3g8bn9lDFNZxMs3aIw1I0gD1CON7KeqyDrnXzo6bVcBHr+oMx6JDuq9XutiHx
gHs1BPJhYnG1r3U1efsOPc0f+dEvjbtstGH4kYySNH5trEIJmo1Alb5XXR0vHXPT5J1vBgyrxAyo
HFJsgPBF8B9fSsYqlozsCDwBXvWKKHKFZtEWlp6HBq6HBd+5yoW82jPI0pBRRgDulQ70bFdYtZZ7
kZUPpyJJ7HhVmbW5yRSteLbkCjUcK48iA/h1mOerYezaZGM4yVDejYmeR2sjdQdIGq10/JxUcmZv
Ki000Ng2HXpDWsmM0QlqtGZnxojLr+0qpp+6ifIoXVe9X5d3t9dMuZ47ZOzoqKVqTWf9FXAkGXo1
88c0PcVFeIipp/j2mz5qYAuTHhrdfPQRmkEIC5EMaadJCDEMw8L2F69fZxLSMynXw3dIKkvEKOpj
lKllG6cnnt135VTRdSv0UrxNHNSbRqXBri3DJ3JkS0MXH1ivhi2eiiTHULQTj4CikhwD6bj0VFXx
e2nsd0UG6tgLaKjtHtJM2WZy9dXwFMgNljQJrrcKmTtdA5PjkMjiCrs88Xo7S9WstpNTp+dgLer7
bqLyDt/kCdQZdFbr5tvb6ywGU9NY2SDkrpHKIyssHAK6PQxBYmnJKadTRY9eIhTAs+ytESyQjszY
AWaKH5Gcm1CY05yfbw2OL68ZFRpvlKDatLAgeZJ7ygP7o1YM/cJGFO9/WJdhW2EjkhqFKxgloktr
SkUvkZRUzhF1g2fUKrqtvDXuizfSttqMYAhPJd0RiwLC028Vjxt0xSc9kKnh2RLO8lbRRqMu0v5U
QS26VrKheqxCADO3V0woEb3eUPgGRAaoqMtEOMLgRlXzKzNru5OTBBLQHc1An7flKqPeHMnpLk1y
6XMc+bXylna1ypKQcItC44cdZxDo944i15uqdIuG4LmJP9da09jgftWootG/k51dk8aNvE7kACpW
UkDex0LN4E5R6iJ6F7MxQLMHkJxI5KyR72m7AgZ+J6+Ppet7H32jomX79pAnJxQmlm1MSsAi2wyF
oXAnm7qnjprRtadKeSuhqzflVeSPvj0RLNULl9XMrWjzToG6m05UJAgFW/BF1b4rW82pNT7K0Te5
feiG77eHM2fCIrAh1WZyK772R53thcwordDI0ubUq88JOM/a3+vAgG4bmQtkEMOCmIR5AxdtCm7i
xukgt1ZIu/Ne27X1eoo/4RMz7mix7yEHodMu2N62OTewc5PTz88GprmpWpa0ypw0Mswa0IOufik1
v/1gxnFWbm4bU6aVOPOKq00uWGsMYzou2eThvt7vaKW40+7U3XpZcEAYlmhIxPcPXo8iRZz7J6OD
M5oIkp5Czd50hbOQsF86t16LjWcTmMKgLBUOlqKP7abeW49dswHHi66e8aBulBcJIpKTs5BjmRve
dF4hZETAC5fL5ao5euZVshvbR10doA8GMCXLJ6kznm+v1/V1TvWD/m6LgqkNiFLYWE3mJVJWVDX+
GNwr9+U90ri75dapmUP4wowwmqEZstIbMFMX0jFrove9rS1MmOh5rDDt9ZZO6KzQFMUT+nLGMo7W
thiK+lTZ47sRNrcu79+q0Nf0ZrPS5fCLbMPNrtHPrReoEkjuQoRyHSWYVLjgEgOeZPOQF6aycNOy
rW2pOhVd+NCGz3nk7/OMFkrYqV1Ig/RSXxry9f1tcpGanFiv0ssihdlQuJHZO3LF6rVkDOINPWhh
BRvqhIUf9vqn8A26SBPl1m2veaVoPdvlr3M9PSB4qigG956QHfGGJIYBa4RhxrQeUF2lg7G8N+zk
65h0Rwn+saCtIOmrDk5ff24gU6Ov62nwoFfrEHiWQwO9Yal/y1W59erxsTagnR/q9z0gIceqnsx8
/MOKvJ0XwjgEELoL4BnLv/iVsla6p5omkSZy4dyQNk77Pc0/dFKwzrPhyVGsU0BO2vGSp8xaCkGF
LfnnoAH/23AVaeQfhQVuDLtHU6+bBh2u1UTeDBAHGsnCjhRgHFMkQXQ7NeAiZju9s4W5jfwqctIy
rk5unVXdtixUSv6GaxNvOhHdPyqNq++HaHD3nekDXY69SfS2V4CnSugMdsXJH2jzkVqIBqBz0vJ4
m9d1UWxv+8DMbHD9A3AjHoaYRLzJ2mBQPXusy1OuaLA9DKq6cxSiEKNzlnitBFOvR/35WTj9/OwA
Drqm8CO380+BTcqULNl2NLIfgVp6C2GGENL8aWjaTSriEATFwhESjIo8RKViH1Ulb/ZWkCKB18XO
+yTAAfNkTCDsLeQFrODs6M6MCsE+MYdTybrin5QQxLOkjA+9WsQb0vZL+aG54TmwUdJdZoPfFd9u
bcotUIaDfQxlRCBrpJBwc4XOH38ArWPt+wIG0J/yktcZPTcpOHPhDUppqQXNz1K656K5l+AuaeXy
5x4ykxmAFRbcb7AbTTLVlx6iZ/IQQGNhHUl3rDKt+hgD5FNT/YMrL0GgZ5brwpQwokQthtrJY5Yr
GuB28x6aothlSff1pyeOaJRgVLEVrmXxsMmDqNCrMbKOetJDPqFv3Txfu91SkUK4Qf6cuDMzgsdH
eZoZaRb6p1hFO7Ds92aQP6SNAoUioqy3h/TqX2e3xquxCThOBmPiBRMzh0hpdlFqmd6J21uCVTpP
ezQVKSRacIYEPnLhtl7DO+dXH5Kwi9ynVLfU/GjFVg/TZNHm6V0imQO8vjAx0fCSynr4wx185/dY
jeGyDWqzi9auJAMXdXoXMGAPCAZ2bSWvik921Pe06iaKDK9anBbAYbzQTmGp6fRo6/pqrmw0R7Lq
j0U/uMexd6piQ0dj9CNxSvSKsrKE4s1hfF+ySo+bvanrwdHqjUK2gMQqlrQ28xC+q8BBd2OXhHX/
qVFKmP97h7Lcqu8VqMn9MR8/+KaUecew87thGxkdrNRBGtXKY+bboRyuutjKNdh4fbu4T5s87L/L
fpdBMjNKaLgkmov4aOLqORItmZP9YbpSR19JlwTum0axc9dfFbXkwwVf+aN939fkU56cphn1ze0F
nZzjcj15zLPfYHebOjudybnOz2U5cB1LonGBw3TtQqpED+dtCyJOB5fh1yMyBT0G16EtwjtUJ1WD
DHrSY91IRwlymSAxt7VJK7SSoYZhPanmh7yOT7AeLsQ4M2E/pqEkpNRkQ3MlYqi8pvXh4wvHI/il
eqV3Ga06pAI9IN3qVo297/BB3nvp72H7zSVzUkTyriqjdSd9hwRq4WOuD52pXkI9nJzpdNIJGShd
r9Qg7frhqEM0o6Jw0Tn7ul64iK7PAooT5it2EvbMq0MUjYkiiJV2OHqQXToN0qetfmhU7VmOnYWj
YGY8mKLrh3CHErIoHKUUcdZ4DePpcevQatYBb2HP/HLbe2b8c5ovMnZTcxHRyqV/um0M9jHnxdHT
uiTrzx50WbctzI2DTviJlmCCuInrIg9hao1uKh01567I001m/tGU5sJkCW+0aQ9MaD5tYusj/BQn
y+n71oLJsD/61rdY+jYq5Tb3qk2hfzI8dSXZ1TZOl8qfswOz7YkuB8uEH5dTF2a23w+5qh4Jd1wg
xI6GvEe2kDSbMcL2hsycubP4v3ZpRFYlSVXrRDlG5mMDGrF+DqIFn55uY+GImmZPs6aUKgrTwsYx
qzGx6Rc2jmZLw3tgQ0OovRkBIOtavzIkxMb9pYNjZlTWBFpgaPBKE8dfjqrOGlOrmmA8FuobSf8i
dwdfWTgWrx1b5cH374tUzGmOVSWbce3ylE66+3ysvqg+/Vi3Xfv6NMAGD+pX16YQLgwjLOK8r+vQ
OfrKHz55vQDGg/pj2e5vmxF4h8w/g4IzO9NYzy4Rq/ZzMwl1GkU33Tb/3VNzqqMnTd+3j8VG3sVb
tIYL603AvUgTx5Kfi0X3yfwkREIzLscqihmC+dL2bWpGoXdCMUAZDn924dubuvuCDATsHKscqP4S
+uR6R/O24MrkfwpimeKOjhvuuqa1+mOM1kFkOHtf7RBLgg41f9/5aBKMb1WKT7dn+tovJ6E+kxwq
ATLPSmEr0OZR2q7V6kdj/AQ1xtoFOx7Q4XHbyrXbwHZEcp+iIqIjpuj9tstiRvVgQSH0JoyPXQkN
LgJeqWn8XLplOhUvDAkLN7rEx5Ibu0e5Hh5jC8R8psp3cnksWxS+a3qSpf7b7bHNHCYAFafThMcT
FEDClvA1t1Jzbv7TJNnUVV9s9AO7PEQ25SQ5I3J1b2/bu97mU7EEBDdGLRitpxU92xqa36iIy1jm
MY3Kl4IEgJ7UC82Q107xWo9xyDCScDAM4QhuKSb6JfrCR2dS74WeqkTRgb7UhcNkdiRnkaJgRjLC
xChKzzqm47grg/aoBOGSNvrMUOifIPkGJY1CvUSYrSywI29oneGYTm378EBb373x++0VmbPBVCm0
TFkOgHbBhh9XlP9iST7mUAk2OazFsO+o9QLEScSsTL49AamRSITxlTBJ2KpqUTiR4SbpMSFjvyXR
Ut3LMuyyiRc4z6ldGnvFDbWNW6dwRI+lZe6tsX/fE4ms3LJ7KGjNgunyo0ed6C5toUdCKVrdJY3v
PGgxqotD5Or7IIBqmrzdUpZhZq1tEqATegFk/hVxZOwbdd8aWnLU6GWp4evPq+r3n14GcnBsRNYA
NmPxVs/Jh7tZFSXHWINdvdI6eFP1ACYcrUs2t03N3E/c4dOpybMVCKWYWsh4IzRNgq36O5cD7VtI
Ca0h59uEX92V9pEKCnoi6EDfm0vt4dfONvVYc9RAZY8PiGXnIvClXIqz8aiCxsgG8OxovVDNWzix
Z8w4UzWWVINOLk80o2pcgZ0XlifSyauyfNejStmmi5Wv68OTleLCs2FSoTtGnEe79tvB6VL6LcN3
epx/aLQEiS8wLrHub0e/3ud68CZRfyS1/cYv+y+1rbzoYcv16+syqMnqDsjmXa006+rnd/Xlpwnv
WIVdVFhGHJ5c87OFCGMHY5edqPcLnnSdfpvM8EyAyoxSpnjrW0Psl7HshyfVN1d+IbOeQCWzz8ng
ra2IXvg2ar9LNWL2ne2gm2XRfV6fhuoT7MD3jgkvld0jWCVJSy0p1zv28sOmn5/dM4nd9pTJo/DU
5spK9eKNGS5RPcyagN2ffimqn1fprMpKq6wGiH8irmEYqELk2kJAMDu9ZybUy1FUSVrVVsv0jhpt
rBa5grItNrGdfs9tKiTBwnJebxsm7cyccKU5mV3HHNPhKW+g0kANya+TrQ9T54LXzNiZVGo4f9g3
E/Luclh+qtLVKXvhKYZItdzLf7xyyUNm77q7HBLyHT3l9IUsIoeX7E77+cwpHMOLXamXgpOZB/eG
WW8to32wIQy6Pb6ZVbsYnnDVWbWhDkXE8DwrfrS14b4075Cz/TgqUII0/kIcMjMomySiBX0j1U5I
8C8H5bkpOg9yVp48BKFS78lBaa6MrAUrM84OTNGQp5QNgYIIJQgSVfaDNChPJK++hq1nrGIp+PjT
8wYSEvp+EBHkBa5yb2k09E0jF6dAG/IPRQKhJw0o7V1TjwrSsLp0kKtkiV5qbmCTLYoxVBypOF9O
H2TgVu4HZnEi1LL/0FrdpQU6baslbpa5ZXJeO8B1JvLqESFVg+YaVkslq73zNag1GV2rBPvbUziT
4QN9eGZGODHQqVHzPKNghrbTQduRwC3u2nzbncixaev+K5R4OoqfwU92PhHeYZdchIL6OBHrK0jk
bGvZfdppWZQxPO3Jbry7WJWfxqRecvbJmS9zH5iZ7Jg0nJqgdC5Xa2iNvHUDXKSPEmUbkAeBBKFy
NbRSSgmmoMQz1R9V5n2VxoC7xg7bz7cn+PotyAbQed8SLoO7FDOobh1Esh+FxSnJlVOi+O+MaiLV
8+9SJ1sohc94DKQlr6SUJKxIXF2Ota5iONGSLj8N6ITm0mPH6TEsJeLmjEzDob/RQW9W7CpvrdFP
M73NTxI7S7UfkYPpjHTJK+dm7dzKtAnPvMPzetnPYqzID+l772v7VB1e2xnvjK2JSDv0+sjKyN+W
eFbnBmcxqAl0yH/iPVPZ4GlcK81PMGO6NVQQKWK93kKdbro0BJckETdl0+FDdq6em0MKtNGx6JJD
OuJDZKUfUf5B5G+E7tR7XymQrWfJ7rYTzmR4gG2e2RTnkz4OcxxojWt33VbZxLvsRXp21ia6M9C6
f0HSdEnJXISiTBucfUecRwBPhfxViOBsCeUmkAI3VOhRUQdo3vUnOUXPzSnNcBMGUFJ7+UamFShN
jUNoOZMAS/rp9qjnVvP8C4SLTrUyTYk8WrRk2Av63r1PUwhzkHO7bWbOV20eejQc8N9VL0AQqUaM
4AUNJHG2CqNnNC5WfvlxSBeCLREU8eeMkiXkPUlxkBPtclOovdGRWMJQ/52ZVJE9alfGvX+kuRIN
zr28G56698HnHBLk41LxZebWA/OhG/R2ImtGmvDStuOqRRvZ9FDluVuEmy733LVWyeFSgm5uMh0F
JQOcFRCRKE9hR62ip3ZIWx3McJHy2fDRwRzhmTPGhaBL4FiZkq5QDUyJrNcnGVf55ZDUsewVMwqy
U7nx39s0+D6r2wD9Len7nwL1bI93o72GlQcinrvu3txRaICc/7b3zDkp8CWLFOzUBCw+CT2rlhpV
9bKTVgMlL+8jIJAG0ki3rcwt37mVadrPNuNoB62cuFix1QfEcA3v5fbvn4lgeT//ZxRCgC4naeoj
SZiddArLUdeuygHaHPNtrt4VYft829j1lIEIUknWkbUG/i+ibvywoYVIkuiyhzop95RD2tJM2iQL
acHrObs0I/iHrbu0OHc2Tedq3DwBhql2dqblC0fz9cxNVrhq9AlCfBVOJl3aQIxicRu4CEwng5I8
xSPyym5rwbekFlDuqb0TLETnM6czQTnBOcCKqfAk4tDbOBj8SqWFIcpgodARvPCyI5mIlV0gFg4p
3CCPjxlSLfGQr8m63l7B610+PQkg2SI2e20nuHTHVI+QpPSs5FR16roPfo+ifu3HIOSKJYC2uIjc
P7w/GCmZXeQbxPJao+VhbPhueEhiX0JAj4qX7kbBwvYSF/HVCoV5QhZS41cFFL9NHDkNpfAQBvZa
zeRNOySPpv4tTavTGC7VqGfHdGZNcEyrj2h/0xmTbyYDck7hsWwGZXN7icTAeRoSvgGpBGckJ7Jg
pMvCwS/VODo0savB3w9py++WVeT7umjob/HgCZVGeXxXprK/taxEX8j7i5v81b6KXgRJIlLA4rlo
JYmkd50XHYohdkfEtCKl3NiDHf1oxkAtFkYrYtLJMjPcqbWF/B9+KT6K5cqXeW+Z4WEAUPO16Epo
zxueyY9uGo88vFrfsuCiNcdoLcmhXqxNa6BS4CtKcq9JkY5GujoAWPMsdUmySYwXp0+bjrspEe5Q
BRHCGFeLSjOvB3qdPLU9yL5ZvYvopHgyByt4JpYMn4zODfYJZeyFSHXO0aazCWwjDH5XWLmmyiOt
tbXwoNSatG3H8t2oBcn2tqMtGRGupnKI1coA8XOwyiT0t5US6dGqSUP6G24bmptHKo103yAgB9GQ
4NFSFhd6oKnhoR/LsNlmbgy/slG21fesHNXvrRsjoJKG3XvISBcbf+fcGWKWqXWLqviVRFNlAk4t
IMg45JSr6bZ3Ci/bh5kufxjSKGkWhjpvjTOWvAsdVMY0FWfXPdU0tYSxKTzYY49GmobIdKXw8iX3
3C/cJEvLJ9789ZBUucGsxkoqr7QJRT9qP26v3NzxSgqey5E2AIYk7ICCI8eQQyU8uEP9sR77DN2l
KN1osWoRK43Ztk+i/lfccuLGniBHdL4JwfaQDUXr1C1u2arhH6FrSNsm0OKFJ7t4Eb7ubcjKaXVX
KXKIVuJcytXAxIoCb8AuC/NuQ8nVfQr0RP5oR5DI3Z7JKyzZq0EARzbziBKUmHYBQmXJcUPjpAlP
wZqqAuRvsYkooVZ7G63IUZINVHnlWnB2NmphH4fMUH7FOwGj0AqnEPWIVwvlsLIc7Cw8jDrEjpH1
1OfKXVfLv7KCZ2aEg2UIwTzIlKYP9EBskfCDnFXa/Mp02rwlSAaqU1/75UbTMz9D1SkJD5WMrIk5
wEotD4aEZELjsO8c2kLzEipdq0Apg4MOjq18sL/d/orZ7XH2EerlR0h6U8hSG4cHxxm6cp8qHUqJ
IAeoY/gtYEnORCVZ+Z7pL+rLzvnvVMWZVhFFIPFJ6hVtbQYah3dBe/WapLKLZlJubSM/jTZtoiCh
Xobjqk8a6yB1JioSAcInca6VG5UwbBPXvXeopBGeXUIKYMum9XJ7cmaPwrPJ0S4nx5FKTr8AZ8uk
T1b9tndhnaU/+baR2UOQvkd6xTXk5a5gJQU9gk0uBYehV5x3ddImD2rdl8+3rYhkKq9BCuluHQ4T
4ln0DS7HkkOM0Zh1SOBXdvk+TozuVCptd0jhv9unJtQpVtPqKzeqqxYAbQ/LnGcFo7HN9IEEvGoh
U5iZCgogIa3V8Qo8WHKQw1H+phppg8CZqXoHTjn5kPI0WOK+mJukc18R3BREuutRf8VNLcQ867R7
V/rJu9tTNLfa4Ppfq+7T8376hrOLzxv8HpK9kaOlcqCz1wIzQWZUlVARQLs2S+9um5tdkQmfPoEh
iFTFBjxHzjPuYCIk3mob7clP3gfD27B4MFw6GpEqWlnPMA1uvXUYPDjRKTTeeeZd3O2XtHFnx332
HcI5NMgdVIcWt7Bk1A8lyO1Q1h/8eInSeW4J6Xd55S+Rp768y+m1pDgfzbQOD6oaRuaqK0M/X6ea
CYvx7YmdG8+5pwsBTJwGqVo7AeMJ4ncEqM/0WAH0W6qxzJ2cxLbEY1Nm66oaXQMx75XYCw9yWsT3
udwh6la02SaNs/6Y2siaOUZg/4qPkhWFwGBiZDCFe0mylTGV0zo6DPDc/PA6yTC2Wu0WL3pV+ubm
5ydSM0CIgMFkpCKKJhzSIFAyPTwY44CKZRkHZCfhlyzeRFFQLb2D5x6NU8AEZHzqmnkV4TvbfkOS
6xIvfkLsevC2vtl1D2CPzV1YuzUVTWN4mybo2FtlTcYZYGXz5edHy1FrTTBhGCJ07dI/s87IieeJ
bqJy/NaU42ro+11XDQvvojnvPDcjnDKtEzKbFmZce4QpP97bUfXiS8XCJriqzU3B2rmd6TvOppM2
d496JnaaYN8M60k8Pt6Zv0Mqqb5D9b4oN8o63gaU535hGsm92lN3I29wcRrzqPnzVu/KVvbXNrm2
eFN1NoeaRvVie9va3Cacwt8JA405R9jrGT1EaaISp+U1G9yOmuCdpeE7q2Go7beS0mlvSEQs8YLO
RS707RGWkLaBKUg4ylJ0xroMmo6DkdXD+7pS1b0ZckrHMarhdtuo/q9M6iTRSzIKpoBXPZyzxbTh
U4kiiygNIuL1iAy8p/orWVrKFsz65pkZ4XQpS9tO8pSINECTUpJjdEuSVessMZQvmRFCkSYxc9B4
hFWRRIDZQnsCB0hqObvbvjFrhtc6FWIa9tjZlzvAdYO2TMyKCyejkLNWXE97CqpYPZitRxfIbWNz
CQKDNk6OSwpWV4hDaB0TNYl5jNmh4+9IGOqbQZdQIGja+CgnnvK2TNpq7Uuood22PDdMA0StRo6F
/WYLw9SqsCBEY6PnjY6mF+xu0UCz7xh/Gj0+9Rc8EdwOJB0OCUvq4peT2rmVYbKzgwN9fPcFAp2N
7O/CrFkY1GxODUVfcIMOdbGrnEcfZmNvQ7twyD/XG20HQ89G/b1d19vmKdsM90siSHOTeGbOEUpU
lebWjdNN5jKo5QcV1nfjybN+IS95bkWItHRf9Tslwwqg+g90324GM9nI2VKR+ApyOZ39zBwNIVMx
7JrlKCUwUKyIyLLfmXfWLkBH+j7LdsoB6vq76ki2/o2KOPNT9Quv83PDwnE8Nulg2bHPI0Nu440e
eN62SCtrXYJiWPCQ6Z48r4RPYzToryC1A8STLPOlIyZFRsd2x1nVD0n3bJlFuC5y7Scpil9fTSRw
aOqCj4Bii3Ai9noh9UHJSV9m2gaK2AdTTY8DCjy39/DsbX1uR9jEXab2eTlxUk3SA8gx96v4XfLG
2ZZbe1Wu9EcQ2S5dl78yh4jCmsAppze4MIc9kBZ5TGFFiiz4g8aiegxy9eX20OZ2FgwH/7YhHBjV
kDG3thUcskF57OVmF4UUiSjv/XdmtEt3yMcw9/sQMxx8uzYB54uEMhCz7S+YselTg38R9LRIhsjb
GArGhFe0OpgMhdoF/NytsXJzI9r/iikbGyoBOIX7yxHRspyaUuQGh0odvkeS8odpe/Rkk4q4bWd2
I1FM+5cdwcW7gn7fOnWw4/TPVlP+GCHSXHC0uduRFM/EPjalQ68r83Ff1LGOow3Do6tp5apqnY+x
3nyUzNRYmUX9mNV0yP38yIAoGjbbd4KaCj5RBUbRgtEKDkqe2fdV4n7SLH8p3p2bvnMj08/PQjNF
onzdGuwhTY+cFa/ZR14YH/67gQiuUFj+0MrU4Q/laKAT5fZAbuRfSVqfD0TwA/K6MVUk1oggJ1zX
VbGFfnmphX36UvHUNqkrQJVGxA7S7HK25LhoSl/VggOQmrvMbVd6HK5jVVsI/eZvwDM7wslmyUGV
AdQKOE8lZxUnayNbweSJMNEGCsLN4G/9dFvt3cdot/QkmXWIM9PCgRfqFWxHHaa9Un20LI7tqu2T
hQ21ZERwbWlQojJ1MMJLcq2U31OU43/B56hmEjsjVncFm86KMUfiQQ4OTu2Ym8oxP2Ueit//nREh
XtArywnUrudyMMPoUxzpwzaQjaUn9/xk/WcownOtkXstIIMRHHwtYVXKfRYNxcJIpt1x5dhcoxNJ
JiS1Yl1CkuW2rRxslB6lLOquq1YetqkrbUbT396etdlogVQx+4deADp/hdVvR7+kvbRiQCUyaJMq
c6+ulE20lbYFfQ8PtJ+P218BHL0GlmeGhcPu/5N2Zb1t5NzyFzXQ+/Laizbbkpw4jpMXIskkzd7Y
+/rrb9EDfCNRDRHOnZd5COAjsg/Js9Spqlu0qImFABZENbtkPEDn2wSf8/3lrX6uCyPCbTcotM/b
BSnG4nV/lNn8TItCEqfKTAh33QTcg1ZW2MBp1Pw2Mf223N1fxOpFd7EIIaCDfJJhNxYWYWKyIYHO
oA6NujyR9eRuzegoCGCGi8OT8YgLByhLqWolBlLpXk/In7boPfdNbc0heYjNRm0+vCgAVAAeRMMK
wj3AbF3f3t3idgDK4Ikoh0VvgsRNCJLM0vg0D4ojowbgO3R9ojC0r+NAcXAFR6BeG9MY6XRrMbIj
4PTJW+G57VNqkXxL+9R8LHC6HsbcLGWNhtsqJFYIGkoPhU8Aq0TaOFBP24Pi9tmRLeiBjWQB2bRl
JhDh1UfLLHz0gGovSJEiqlsPEgXDHtArYEzue8/tbQLGBUzbY9IH8PYbWGipdbHjLShrlSX95HmD
69Mx/+HkcQN2llky4n97GGAM42sQcsZWYr7oeqPTrnfpGCOTIrQh/3QYUVFfywzzXF/uL0q0oyIj
RTccmQASKi7YdW2H9BZekhGSQcOsdY/Ey7x93+raB8PmdysQYOQ8RrxDLPgoU6u0d5SxOk+GEvQt
0Ec5ZOCbP/fXIp470YrgnBM+jz6X0GUaKSuCMW8PbZ7FUA0mvz9uCB1SwJiwHpwGYdNYUiL/nKCR
AyCrGbgLGOCairahQsjbfUtrnwejKbyUBIJpYIWuP8+8ZIteLJC/YLTaAWj+Q7MKSYlddGu+a8DP
oHvP6fnR87w2Ad3RdFY7D7IhEKg18/Ez0YtvzHL+gL1re381ax8IVT+49Du2WkSQp1qsJUg7wRhf
Q1R6BK+aDSVTo6rH8L4hfsNeXlN8TZeGhNMzdsqoaj0MUXTt+6zfLIZxWJRvCwYN6jE/uGr5wfP6
bpHzV8AfMEIt4j5sPacguCuqc5ZlYWO+eYvkM615AgqZgMgCW2LdTOwquN17AkD62e5+Wc5zPMvq
52sfh9ccQHsEX7sZlXDK0h4oRhrhas5mbnpIhuoQ7Pw4lYKjYo4AmCnQ0aJYL1wFJujYNavCFIHT
TNuePi8FpBTJ57L9et8F1vbr0o5wGQysi72qgAt4NtROHbXODwDCV9HHreACBQANMEOQzvNfcZFo
WuC7wMuO1dh2eyj1YRu3wweLKNyzLk3w73ZhYsnYXBvjBKkHBQPzEwO+tiiguEKtn3+xFj4Mzqk3
TWDXrw3ZtRGXpQU9B9ua5o2R0v6sxPFHo7z35VxYEW60gbLZmiFEApUiZQkLZXrI+mGQnH/+ccXz
D7oaHdcHR5qKc4StHmeIAqBzEpdekDj5PtVf3BKVAHBdKbMqCQxuMFh8TUCug4jEAOsslHeudw5o
dVxtXHEkGyD8O5PU2WgZ7R/AV6gElKbZQ9HUcViBni2KmZdzlbzl43erxQFYvNEBGL04xtV3BRq4
E9jVSUoiDLcEDqbFvDSR7OzKLQEzsALUGoY0ReqyrGSgX8jBGl9oaEOBmBbs3Uv/ZC0fbnRjU68s
CX5Pl9Yth0wrziCVCGjVRJ4CncdOcq2uvX4ghAIzJh/XwM5dfzqM6S/63FG8FIz9RqRe+HDLPHCN
0tyoVitzzJXtw4SDqmJOF2qZ4EC8NqdBBcMoiQ6hAQi30oOmPs0ycqi1i+/ShPD21WhIxVNusDNh
oFTrrAnSqkx2i2trLyyq0zzjAJMDemvXC2myLsOJHBnmz1JwrCDT1bFpD3YSaA8k9IImcg5K8rnu
9s13oMICXdKxX1/lf/YF7xjsotacdmBnKxlVvzWnnRb3v+5fiGu3CKaRgakE5BaJlbCTY1EtyVh2
sKENr62jf6mZ96iO5MFQuq1WyPo0a66IwV0HbBUYxwR65XpLDb1TWgI1iHNdz75Vl2GPqY2a6L4+
/L6/MP7Dxevx0pLgheDuL0iyFOysj5mPxNIvWtPvWxol9WeVvWEzAh00KveNrrn+pVFhNws9GwHb
gspHFfcPA28uu5VfabLxm9VdBAwHbo5sEa/y9S5WGKZYFgNmkumkOGMw23qk6nVQDn/ur2fNA+EU
qMKh8wD8nlDv6TvSm2CMZmeAEZ6SyQiBqJRM1chMCIfMpWmhlhlMzAvEDwtjeDRB6iH5LitGUEHm
g0pgSsIQj7AOcJTqYNvDjV73SVDWb/Mi4XVb+SJXBoRVDMpIrLmzirOhvtZmcYDIUOiQPiqGzf0v
clOCw5MBSyAOwMdHiVScl7ZAoNqZaN+e2zwcAwbI5KsN0Xd3vzwXbaR8z48sYlvt232zK459ZVV4
/eNZybSxxOwT6KJDQAu2mP2AMG0c3jez/p3QOuasicgBhPMTTx5NaWMWZ4sWga63mHSXWFhdCMYp
cHIwP3bDpTYbiGRdFyFEoTkRS/JHysjzGFeSVGnNDG5UYCN0DjQWc9qkmgyoTuFhT6bOB97QN7s4
yDpZPrO2X5dmBL+2vZHETQIzHqS8xgXjyNKZO54aC/cofxv+txL+Ey5C8you9dEEndlZyZIvIAIK
Qel+yAx9E7fQPwbVXqOBlsCDLvHUR/e9Ye1QoWen8gY40ATiNFXqllZO2Vic4/qsOE1oG4lvQGu2
nGXFt5VXEGIoSNfAi49xpZtiR5qXaPnTAvzGY659KRoMVD2iVp+opwnlVPa6uHb3s+nMAZpS9xe5
YhohIIS2AT9UASsQTlaOGh/JarU4Zzl9pi1Y8Ar7l0mnvTbnR/BcyDZ1xTOBW8DMGBgM0WURZwtt
5iYAck58U19Zs7XLl9r4cn9JqyZ4cYLftogDhSSrY50+Ma+BCLr90qTNrlc3pdpJKuk3QB0eO+PP
QwkUo36c/+raMXtbT60CRGrn6s36lZ6NXfGkQ4wsedGC+ixXAuR/TjgH/OlAFoQuMgCwQjzRApVk
dh3eXPAhWU+J1jUH0DYnpx6CEnu1mDS/d1GabibNAMcw/QsCHCwXbz2f1udyhMI5tNuubaC5XoBN
iHh+2+kxuLAX1aeKIUPjrbkknw4BsRgfNRcDePBYzBm4i4ozCKijBQjdsM6bh14bXyBp/acHmfVf
nAEkKOBLQ9mZD/lcf8qOQY9AozjoqM1u0rjSfVJOuFFm7YAO92Ohd53kGVi5OLGZ/1kUTp0J6u4e
xLy41Zxia9vT1uwmSda1dgpcjLFhfg5LQvnkelF9aulTm8DEAp6IpsFE9Osg05pZocjAEMuFEcEr
DDcerQQE4mdza2xK/ZT3fvnkhlMwb8YQytXVm/4ggyat7h2KQWjCor5limVAsymzxY4reOLE1Kc0
zeqXHOM8u/uXyIoVhJ3QbkPJnusOCsc7j6s26zBleC6HHrU6nIzvFcq73/7CCkoJUFLzQKYuXlVo
odhNvrj5eYLmie808wH0jZIId8URAG/A34Y4CIA/4slF3NQ5nWujIqIpj1WOQcCEAQhNMf0kOUdr
ljQVxSDULFClEfdMm61UwbBNfqYuQqck8fG6+BPe6I9vGoguoKOCjhxYAQXPTtuUdHOn5ue2/Q3Y
XcQs2WTz2scHgzVCJ84JhJbY9dlBdb5wRgtFpKEEfqJl2a4qjde/WMWFDR59XAQ25ly5KbWt/NxR
5VvskvM4M8mg5NoyDEzXAzmNYaYbXpA6R+/VmWhx7hArgeMrGBMZCmjlrkYPFvVM8NUgpRa/hTHP
Q5bbMRKP6ptef0nGdheDssnqfKWwJLnH2nLQhsSrDjwVSmP83y92DAp27YCoNj+X7OtYV4FVyYKT
lUcW9bb/LIjfHaekMdmcn43lHxQbA6WnQRyTDcCCAXW/obx16NT+L87npVHBEWbMzbMpHvKz7Xyu
h8fZONfx+eO+xjtCaAW4aBGKsYqVQGnU6Pr87M5FpOQQk5DpqKyFQ5jERV0Fg5GcaIc7ysXHifFP
VTo0UIT8U0Hy4oezyUOynw3fscMlaPdgdZU9omvXzaVJISRaOhvTWyVMotYHLSha/G4GSR619sBd
LUt4BtC2RacV7JtnWvreZ3A2bmjYfK2iuQ+0AAlIINcQvsFwIbK8sHnTLUSFiqVkwddK/gAimIfu
1ozSUAm8yR8CsI4sMFyEsVS8ePV8IWAAxBNBFbrV15+wYxZTchdrxZBLlMx7r5VRX64vDUV8zPOD
3AozCtcmhqFuJxym/Gw+6Ycp1B5bv94qR2Bq9lqAtzbMwvxJxhbE/UAInfFO/GdUcM08WRIU3mB0
qizmgx7moLH5NdbaOaCjzXw60yEcFM/e3j91685zYVhw0CxrBzpAfhM0gfSleWlO5Tbb2p+H18Zn
URbGJ9lo3vopvLAouKvBcqvKCr6/iMe6U7rRz973JVAOKliY8qAt/uIpxscEwTFn58UYyPX3zDSS
qQW4Yc42hpi7EfkcqtOSXVz7fLiyuM4D6rY3UYU7L4Zbmy4GQSEMmUTTQ3PSHlnIa+DTs7W1DkY0
PSWuD2012aj22usG5gvN5TJ58Hqhb++m0ORwmZKdLYuCCrvcAozql8M3Mn22FVnAzn1fdFOkxgjX
MRPP+UOu91IFfMNlFhqppXdsjWEzqzaI1Ung4OG+v6VrFydgIsiQUb9FJCX4ZZ+DqMaBWty5qr3O
9zIwsYDio/F1IoPYrFuC9CpnvUeRQViTV0y5M9uw5GRz/FjmDDNV80Dm3IdgU/X1L5aFliRiAw62
eS9dXjxByrzEOhBM2MCq+k1JDobztvriWTL+idVFXdgRLjHFHDBmoifZWVUSTQtHL26+k2VpbH/K
B4NF91e14hZQlbMMToCMsqGoveYQVFM6gJLOS5HG/gj9hUbLIS9ug2pHGlqvODwOmY7WJoBKBmLs
ax+cMX67gD81O3spCQAy2paFAu6nMpgT58HVx7f7a1vr6l7ZE7bSyEAg5PZLdl4YGX2WFjvSZ7sl
jTck78M07UDiTR8hqBVhxkFyd63cK7ANlAQXzEZFQ8j644Z2gGE02bkjs8/1k8fKfq3fdRFBZz7G
OOz57v56176l+84P9X72xO3VUhvDr32endGihCCVEyit+5BkVURRTf8LUwiTeYGKV/aE1TmYXlyG
GU6aNFpU9GBFf1E0jNHLeLVWQmboGuBuRFiJZqVYZoAyCDQDQR5wpu23NJ42A5pqqK0/NpiiNLrX
0lHepsWWdCZXTiASbhNgN36zwFev3TR23WZZhiE9O9XzOJ48TG1aVPKtVo7CpQ1x4gWPHsYNdNho
u18FcYNu/jkuXzMPmtvSZ3TFL65sCR/LcBqCSxG2Jkg06aDlyaAS0ZnJQyoD6a9FCFem9OutS5e2
1BtQ9OA1nXS/PyJKD8FVvG2Jr/uqDwIbyTFbYeDkBGH/+1jiG2ASivbvBIvNG33p9iysg+EnI0GO
aKHygbIJ6M79CYr+KYusf+6fglVHgWdiShR8YKAruF4t6d3cnJCYnHXIAVVttx2X6cEEob7kkl4J
nZGQ/meH3zUXT48XI6kc6hq7yqAr0S1Juve8rJC45FpACdAY6rAgP8IUiVguajy7IqPeIw3JA3vr
YZT9Jd9AzpAEsxFUSaCHCdRr/L9I8lE9wrA5LyUiQBF2MenV2B5VmM3KcsIYjvHLI9av1lMezXRU
NqoqlcJa3c8Li8J+VgTJQ5y36Xkcfy72g0te7vvF2uG20YUAkohDgMVHlRWmyoqWJmfUjwrfLJdo
jKGlWKvfQOr+6KqJJMdfa5u6Dm5IHVcW3nLx5jfndIkxWkuB5SDb9FcdFGVgpr7JAggz5D8aH6X7
3yZ5sGWI6rUTcGlYeGGXPkZjp9Tp2Qa0FUML2rxlRnvsGZDd9/d01TsvTQluMrSNC+EEk8udq25A
/qB2EnkR+zNAJPaX66uP6o58dAicN+aAEuYweRDu3ZBIKgqkh8D6TvH8TD5VQQTN1S2HupOBstau
aOSrMIP3FHMHQiRrZMpE3uW+9KL1ewO05yPzc9v1tWXY3t/IW1MoCKNFDFyMt8Juak1N1bkURSBW
zpVP9b54rJNxfiROsWyGuP1139ztWQC6C0w8XMfFxZSikOSQcU4hv9IoJ6hT/+Z6oX5cVQdKaBaC
Iqf3p6Xf37d465OuhQI+ZHUBUuRguuvb0olVanjJRE76BMBAZR61KYmcoZWUP9fNYGYD9BH84hKi
BEgNQDS+a8iJ0k9sOqdoUMfaz/tL4RfRddIGRCLyQ/Ry0GW5wbY1YNtM8qYlp4x4P0voHQ5WFhVp
8kc3fjbECT2jlXjHSg0FJhGjg84K3gG3F3YPERbiWUZOfdBHc0SBvgByhYYZSALUTXFGaeGUP9US
hInGA4OblV6YFT4aALHxTFyYNbf1D28TH6Ac68+JD1xByALZk7NymWCVXOADzDiY0BZHtDOU9vQG
vemTcerQdt9kBzdEbD6pwYTKG8eYTAYkZ2TByuoqL8zyf794yJceUo+gziAQFdQ2dpBE9jnZatsl
sDfVVjMk5t6p7m429cKc8C1HlWq5W8HcGPxLMY9UfO5CR987ztFq/ZHPs+36rx7W+ilJA0PzlxoT
vT50Se878kqYdr3hwvfNO3NRY/195VNoBlkU/zY+dXaYjEEbLlERKiF9mmNQ4kUdC+4bX7nx0KBA
l41jvLQb/MOozFNVThk5TYRETuJFU1c8TCPEmGfZg/EOsRa3HKUk3gnDtXZTgjTrsmz7yfNOg6Ko
9kOWdukUtCUbaeRSouwAH4CaOsP9p/jAlyxQ/LRm/avdeGm3M3RQhvksAcmlD6Ims4tA8NCoUTFZ
TR3FLRL4iOV9Tz8pDPFHGI9NbQQKASL/26AxbQhRfE3rqGiVOo4KaixTUCcJPi/tYuMnyHUq8ynv
WnMOEnXWnkcT94tPDTQjJBHJquu9i2ljYgcPjSUEBvoClY+ka72TnWvRYGQPXUxe6PJPSojfZXNY
Kig3Z9PGMjF7lX7X+3JDSf3H8EDs22TbSi8D1fiHqHXojvSgmFMwjK7kfKzedeiNcpYjXOE3SEOl
N5WBZot7KnK/gxjkGUKbp+Q523b+FFg4lyj95ZmfPzWb+x55m9YChQW5MRAQOFy6UXg7uoFOnpuk
7okAK5rb/lCRoEjKwKZfCKm2c68FizFKlsuPmOCaoHzBxQboMooS4oNVeok30MbwTkauBukA7vTB
MIlkZbevIrhZOagJ3W1eAxRyzbIsFTIkFb47MYZT01Vu6Y8u1dIgLhj5fH8bVwo8qPQj78LsOzAI
AN5e36cFadMW04rOiRPdDgbx1eKUGX1oGdQfi9e6frMz5vcW+zD6AfEF3g6AVYCXQe3x2q7t9mBs
zD1odZhLGDe/QVUXoEsu+WAre8mJKzUU55Bi3nQ/O300+txO7VMGnC06ob6ZDX5ef7yvjraaAekF
2MCEgeiMwP7kSa1o1smgdAMdnrBOzQiK85InYG01oJTBRC1qqODRER+jzuvjpuusU2vkYVKjdV9+
1lkmiV9uw03eI0S2jLE+qHiLKbk12SiBVYZ16r3ar9zn2v5ZVKfR/AJ/lzwra6YQSgPdBh12+IKw
IM1hSw0+NOvUKd9nbi11fWM49k29mbP64+cK6R0WZEJtHpeHYGxgrWfNUCU75aUbxPMcWnF8Gqz2
i+RE3V4S4HO+sCO802ZvUZMOrXUaNksTmkvANmXPizg+Xi3ch1OI3uCml1VLVzJY2AUbIqJOYBHB
gyWcqASD1UXbWKfpl+f53aMe6JG2A3XtcfzVh+zY/5NtWknQueaRlzaF2wNSCmVFO9is69d6/qaq
jZ/KplPW9hM4EjA9gjANHIjCO9g4BaEQfMfhAmiht36by8/7X2zNCy8N8H+/CCnVxFX0hWbWqfFo
0Daq8zgDnu27Y0Z9u5neoFwhKY+uFPmQO6LmhR4IikXA0l2bzJ2kVYqFmO/S2CaiWLL3jh0cRNkW
m/xLKflMUnuCb0ACEvDs2DNP5PsQJjtt50XDwdgi5w/TKA5lM65Se4JfAGSk4RXG+rzdsgFv1I59
ra0Aqnxbnhiosd9II3W+Zddv8/WWCsdbJTWKEGhxncbDGCk+26TUL56o6lf90dxbALL6xDd3yhmx
HMirHcNXfyqShHYlKbr+EcLZd9u0j4cG626jam89ZhGO36du12/eFameQbki/bT8091bNz+iF96r
dMvAGG7YE7PczjcHrT2lRctZ6xVKf1TlUgZGrJ7CYknT36Yye99Gc6glMIwV2aHrhQuHtLcURPJU
4Q49IDlpg37eTj+J4ZuV70SYpAQgIn9SH7D53SbdzrtiA1UEVS7QtXIj8TuQvyqoGt4wh8WZrWct
m/kXsA/zgWzbwNjRsNtVES5BVGD9ZKN/un+BrKTeiGLwHsMwB/CI2BpqU11lBHLekOEL1SjBzGGQ
bLvI3BQbA9L2kmdzJTW4tidUX9UWnL68dHpK99XLGOSKz9PTDKmRn5/IWT/rL/Zn/U05dM/6Q/YZ
dAa+ZMVr23y5YiF8K5EQgC8WKx42ypt5iNVdsoOG7y79w3K/T3zvgMpbtpFWHe7bvYHeNHXjLkCE
2icjDptHNQLSHyveN7vxV/M6Prbn8jQ+yHoyKw+EAYYDMEvysRpA6a6PGIU6oKM2o32K2WIakTtT
lgaZqtFlY7ZsmXcuxveHndu4dNjf32h+boTTjUSDq1Rz4gPwjlybLsk0zeMw6yewALJHmg70oe5J
HuUNS6LWM2SlzbUbDOAGTjWM9SIyFx7DoZ0M6O0S673gMe1xjaJu5QS2P4eosDx5UlDT2hcFrQn6
PxzaDTmX6xV6adbMTepZpxTTG0m+L8jvpf4oZxTIHZAi/mdEWFUzIUmeO6yqWKDDgqLBsY9dGUr9
ttQIIKqGyOu9+oe66fVKoPHmdtqg2iemqp9i0/1agh6o96pHFfrsfp0sla8YBonue8iKc4IZA5K3
GN9Fl1dMpNIkjXNtbFCFU5i6X1JP2TA3637WmWE/jGZFD5696D/uG7194PlkOfrJwJRiUhPH4nqt
7gDKUDRRoNP+aG/p+d/D7wQGCnE14kzZCbytMwj2hL3tIIlbZLpT4FofcLugmLpjm2Vnn9uNsy3w
xuR+Geq7WKpkdxN9IqUDrANMRuC0QO1LcM98yse0dPTuBNabImBanO8YpZXkBVm1gs4FkOaos0H+
93o7ndExkOIP3anHzOkYLhUdXkqD5jJ838118h5zgksH6CIsSMz20QCFxIxltKcmdu2Ile3RjvuD
0ZhP6dybkmfqxjNhjPOzoULDNZ5E5jGvJZnd2El7Gqci9ieFfaIl2bVj8tVAK9Sz+vC+U65sIsDU
uLYsm5OQiCeh9Np+VjrYgyTCk0qVr/Yoa6HdHHG+JM47jxWB0NgVHt7SmQH3cToABe041Mek2k+O
mvmFY25zCj0ijI+qodkWkvj99sF3oI7I/0NzGUgYsR1qxmwamVFRPLfpuY/c7/GRno3HPkMdFJ0F
e29+LvbZC/uUfas3w4QYR0aUqfEX/eolEn6CcBAoaUhRE/yE+TA89hHkOJlvR91j9tBu4yh5Uvdm
HJb7PGq28abd3f+0txGWYF24wL1Mgzi1Des80DGDf+kSrcjZlptkY0ge3dtHkFsDlArvH4BWN6WC
3BjMirglPUGcbbuEdqB0fneKIzu0tvTBrcJkI4vp1ld4YZN790UcbwOIOpcGbI7BEJaf+u2wM7aY
ogyGrSLFfNzeA3yBFgpJOJ3WTa2g94bUNYuGosZzzFwwd+rG2Ya2hz5UsjL2TV6GvURBE50wdEwB
mhS+XA1dhcyZ+Jc75Ht7W+0zKOeEqok2e79VPnVgifxOX8mv2cQ0kv8ZSC/JA3l7LVz/AOHM2lOt
1gZ33K6tfMiC+7ElyX5uWzPCGoVoeAZFbBzz46lv3W3zUvtgXGEbCAsE5aM6byY0Zw7gwSSfLMmV
dxM8vRvG4w/BcbAJiaiFfs6tMS/gNNDaRBeiDEr7U4Ken+T0rbkLvtP/zAhnP3a90VLA7oXWIj3H
D9bO+pk8o//1VOztxK836D2dkVBL0dKrdjGYYKB+a2NgVChbxP3UKUUb82tP/UO247EOaDigs2C/
VWil8s5mdpLGGqsOc2FVeIwTCvXVZab05H2Od91JAcWLtoG4jwkklBpmGzofON/e+f4my6wKEVVV
Q2SkMLHWehgfiapsMvLzvoX3KWXxCsdY3v+2k/+EiyvGMrMYoUtCEUSRrfoFOM6H+pBE1dfOHyLl
oG86TMe2+xpXar8rd81jF45fZfyTqxcdxov50DZ4U25IejC41YMBMqMn9qhHT0lEN8nW2erhsdpa
kot89XjwgQneUUFRWziXVVNCQHeGKWfxINKtB/P8T6/Jqv/rK/rPjCPkh4XbsqpZUopWONtzUnsz
tE98CARMlKHsIZasSZyFZeZgg0MExgbv0JYRy94qGXqTb8uNn1ysRzgAo1cWFVdBwnF3Dy2y+nFj
bvRdur3vjytJBH8REKmhrsuVQIWnoYP+NoqScHm6907emxa2wbRjKNRsvG0eoS9Ev9y3uHLGUHXF
FD3aG/i/CM+jIMPV3KSJT7ESB6pCg2p+uW9hzRc89E74qDJgJ6hDXZ+x2OzSQdPz+KQl3hF1XpAi
ajheffk5KxbQ7yYokP+09Coc1OFYQo54rDxJtLjiIf/OvGMxfKRMuEkmbEA/VWl8sjCyWnamn+mN
P0NZ/f5S+dcRvITzpCH35IWgG9o3nVnlXJSechwN10+rNLCskwMqm3YBEZIaS5KJ2/YGj3w5tYkB
jioORLjeWK/umsQhOMv/RoBFVGd+ubXDPozPHBpLo7HzpYXsW48BRTsGrjCFgX7YDRtCnw963qiW
cmwjo40guIYBJRSWAQz/XtJwKkLkns02/1Klkt29PYMwDHsQyYCeJGZ1r5dLSkvtEq9XjnbxUFSt
Pxn0kLjLPnZn32PDvisLv7ItWQGb/9nrj4oZURQqALtERQlTLtdmKxXUtgOtlWPRJNHSjS919YPq
48ZblC0SkxBDMKGbWSD5kAmdrC2YV7lsfGAIeYqYswIyO9RebHKMUVBD5yTQ0z4wle/Mc8OElb4x
Gdu5yjf3nfg2ocPugoQfeSrIyFDDFtZrGknaKqVyRAsoXDo3SKr4UWvjPZrT4RAvG61so/smb88N
YmF025FJOgjfRLY1miVznGYZhqRUJ1Qm9pgu3aHXku2QdlvSyN7b2xgK5sAww2lLAFowhNhtdM3a
KWnSnPIi3ydxHjAAhjD2FunDKMnSbi8emEIKg9PCa6XvWexFfKGXU0z1bqyB3Nmk/YMFaa2RyLit
VoyAcQJIUiiDYAPFAuWopnGXpEN1ymi89xQ9NBjZxGkrcYyVg4/xGlPnu4bGo8hkvngNOIFzVp3K
tIgMO4500j3fd4S1leCwwRUwyo41Cb7XpS2GJApQC+na29iMoaK92G0toUFZMYLDggqy5aEuctti
X+oe4ztmeaoMP1YhNMBQH6QyCcWVY8QJBeBmLs6wKjZAPJu2jKpDeZpH96C2EF/qrCBRMn9m+tYr
/lSa9D249WsXBWqQwXIUCRCk/ANeOJtXk7hwCO6LMdDeliJwHpJo2LGfxvOIbpvxWsUBC8gnWfh1
C5jBlOGlXb7hF3aN1q01FyTHx9wrwoGAoQ4ytGR5A8j53Kpl6DDtvDjORh8ld/Ptl+SGcbwwfIze
luguzHBLBYENgawjQcLeh16Pfp/yYYErlS8QVAGYZgNEB6Ro1wuMidVNXm6RY2U2k6+CWB308FrE
Jh2ICTdyky6KR22v6N4urvpgJN6mLgoANjpJ6WB1wXzUEiEiJpLESHc23WRcyEKO2ty3fjv2jZ93
6c+cpJ3ksV31pQtLQsALKkMKdQeNHOuSvDULe2AUsEKF0W2d0PD+qV+3hWo9iFJNHjldb68y9Uzv
yUSOTVYEKZ5Sb3lWjBeHysLr2xsM39HC8YAqpwv2ByG6HvSCeYsJQ8mcGX67IFOvYk8Slq19I3Sl
+FQBjiBCpevVTHlbqKM9kKPbajs6l0/z8sja6v9pRYhKlmShqBDASgZxN980551aO1aQmx+eHIXv
Xy5HcASXxAvqZi2BrLMTkgGTHzBTKY3E325DAJjhzLwm7CG65D5ycYcwx840HTQCUDbqvjZlAWrX
gvkuiz0/Nsg3o57+ZgMvDAq+ME7WpI0pN1jGeqgWu3Rxp5NbTzIK8JX8h7/NfGoA8FkuM3G9tHhy
ewz5ZuRYjMYmrRfQ3I9qqHbxNo6t5ypJP7HScoKxS/bVMu312j6wdPhwIIIfgX4pnj0UcW8YdWor
j9GRKOCVkx2WZRP7LnW3U2Ke75/lVe9H6AigHO9yuMJZnkYQApUkxr2hKr+T1n4xzPwlUaz/pxnh
qassXRlYATO9USGFPJrd8+DJfFK2Fv7vFz6pZ0pSoE+JtRTTp6yh4ZgrT60hC9/WbiUkjSg/Y3oA
V5NgxuubpC80xTuW8bOb/9CUP/c/yer7bHEMpgtCfxwywdXrLPe8UksQF3hs11nmMe7Yg5ExkB31
KWa6FvZiUTVFOWhxg7JbZBMKa/t4aZ+HShf7uGSKWrkLPpapfUtB6jjqX5f646013ij8b5FC6Fgk
DYLrJYVHdOObMukoUc5kt7T1g2mDULyVKd/cxndX9kRF8MXT0tIdcnJkHgA90MZQkUIUoTMvr6kH
cGNvfTUnqeSJZCtFMnYvjrN5ZPx4sTKAwvR2Gb/TVsYpJLMi3PlQ8FWqsodH1vpLmhZ+Mn42ENLd
d8u1Gx+zBZyoEnxlKKVfe0WNOScMCrnesRnr0DGWOpqMEgmn8kXBsIPfLaCzu29x7aABXIhKFKol
XDfj2mKWt47VIyE4Nt4XrfhnMT7f//urLnHx94WLPqPUK5lO+LaxcLLoNtfBe32k46myRn/EUMJ9
e7L1COdaobbWqQvWo07JA1Xa1tcX7cd9G/w3X1c/4OYXaxLPLsvmdqlgwxi7IHUw8qnviPVlWozd
fUOri3l//gFPRxTI//3ikjCLqcZoneMdi9l7duPsTMksWYvMhPD99cVTNGRjHjhCf/Vu7Ofk9f+3
BsEBwHvetk2DzVKaJ8t+1ujv+39/pauGr3GxScIXX3p3ICN6CMfij/2svlYb4+ek+vlXJ6igYLLX
H6tD90UJvReZUs/q1gHWDJlyJEA3KImyGfW0mizvONnNLu2cp2Za/iKZgyLV/0wIkUNWmNARa02c
Tjf1l4H6Xv277T8eN2CsEnAFeBhXmxFutryfRtXOXfdI9LJ6KJYK0s8DdcO8T7oP15xR6/Y86EJB
PQfgRGE986J6Xp0b7jEZQbxVtBuuMlGCi0HiEysnlFOBeCCYQ2MeZZPrgwNFK3Nw7d49xq98CK58
znboCZ6cCEl/VHxujl2QbGT8VCvYB9D9XFgVjmtTggJQV2HV3Ca7fqupPjQS0vwp+4KBheJLvDUO
WlRu8meUoI3hubW2pgQx/l4VFK6mq58gHOduLvta1/ETyBP5P9KuqzluJkn+IkTAm1e4MeQMaESK
1AuClAHQ8N78+svmxu0308BNn3ZDoRcxxEK76uqqrMyd/EM9jn+s58md7iFA7UtP7cl8qPbWKXqQ
PHGPd2toh/7iKE7niHax4+EwqbXV11iUCAmyBxD3ZnZW2xOhFfXGPBdx84BmkZ0+IvSINI6bRDFo
0xDy/mh5AbMtC7iJNKT9Q7re+IyuPqZh0adeJYUTajjpBDyvpk0iUFORIh7HYdFP1SxkIC8qSK8c
s8kyMh+Mu0P+DKlSWce/F5EetLkkBkWva/m9MBu16ZgdkEOukcVxv48g0tXazdwKoosvSqRgtlJl
BrGPKeheaw5Sl9mpqM/dfZIaYrgrsqEHzZyQoCdwnKBwWECbuXCKLhkGX5LJCHK4yjR7XzczufDz
AcxOTlOETfSYlWor4eKUMq8T26KDvvKgxIobGp2x+FZvCtEfjSAf0cx6ke9bKSvJITQgSOM0ykDK
/ajlrXJPUAOq/baShPGnmRmN5VRdMQgPpallua+ilyc/VU20pCdDbfXJX8ZIle4trZC0fTQkfeag
D3yUPaGS9c5Rpqp9r8FIoNuyOAmzA30/Wd+PeT9bfpVr6XsSj0DeKmP9OZE6lJzO7NXJl6E9NgAU
VUdkV0HqPd1LYzaIjjA3TWgPmiDLYPJpQkpBVhjg54rC39Ws9tFexz8vOwnB3rMsR6J0ypsutyCW
PDWBklZi46N/aAjvzJzoiwOlEtD9gihBkE+5VaSybelFWe7rGPzLWIciHh6LcgAPE1R2xOwAsXkr
q6B2iWxJbg9FVsqvMiCnkpPlotI7pKtK6Le3obo8TWqxlJ5amY3qLhoxht04R2q8LzLFQBtjMaka
8dRkbkrPwjvG8EUly5Yj6mBC5TaVECJX1loNWucyNZ39as4WQOHF1qDPKSPJzlaJQo6dao2lHgQE
Sp+jRarBwdMLzLxdugijUzUWCMVIJ9dY06WuVE+aI/ziMAG4fT+Dad86EiCjF7ceI1Iey3iGPnYx
FElqj2kka64WN6bmTL3RwEda7bzYUkjMwTZAIDJ7mpE3zVkLy1Ry4qYk027IxPJpmpdO/iYmTYJi
ISjNREB+Mwn8YLZQanV6qGUxHL0COxyJg1gxxWOBmpyww1IN/W6BCFx+r0t9/JmblWw9tEOrlB8x
2Od1hxQmmm9R86gLf9aHqdnnHV5eqLWEuWwPYpmgzpJOLUrnMQEKSW+a7oeqyz3g9HWTVyelUPoZ
Yrmy2HilmUXo9i5j0nhkRLZyJ0khwNDlVBB5l4uDAqEVM8pGn0jwDQ9L2WbKQwihb1fJ5swBfei4
PAy9kvWPbRiL5YGoZvMHtwri2HjBbPptQmTDjRM94T0DNoB80OgGCooqjOE5wPIrKpFqJaBbM8/C
fvL1P+jQugO+pEaXQrQHobVvoZdb2ImdV36T0ZqT7bjy9Buu++oLmKgqi8A1kVaRea7nxMfu3kFi
0VO1Znf7puaZYUJpKZG1uDQwUE0rXah429IUumLG0x770rlnbqKr4TAvYaWTZrFXqR1bPLYf0V17
ssxHwdHvk1PjQfDOq/1mZ4GqkziWm3nLx3BqTslzuy+92yPeuKrAha4CAQ7ea5T3mCcepA+6dhKI
SYV2rdcWvQK/1X7hpec3raCRFUBvRD9AMlwHQFpcCfM8hsaZGOJxSYpnOHZO2LgBtkaJHUVg5PFQ
qVwRr+FdksXGZBpnFGB39Wt5bp3aMaFTBggU/JBN7KEGXSUPzLY5NBmhKhC2gJaz0Im57rVQ6XXj
bEkPUH4HtyIvjyzTuITdLYgj/m2CSSTjutFwo8OE/mN4k96gJfMifAdlkvmgu7WbH9pv7S/VN44U
UlC61a6+45Vjt87F5RcwkdOCrG9tDPgCE2XuQtI/umwCA3z7dHszfqW5bo2UCZQVbUHpDXJ9KI+J
TvdNdgw7R2MM+QECMdCSmMfxbJZOcgR42BUDbWe+Iawpv6G9JOBTjPFWlv784rlLNa7h0/Ex5ti4
o/wKHI59e7w8C3TaLyz0khx3RoppDc07MiDfW9W8pwdv5ZiTN4zoqBBnmCi94a0dQT8CruHa6+7E
X2LktofiWFq+xT0V1FGuFxIoEBM3B9V0uh5ZhNMoFx3YRkyrGt05sgZ7yFVoZkT7sTJex7AEKVzP
kxHaeGfROj6Ud1FSlMFReG1VaxZBzOlBibS3wth1aW0T6dQvPJjL5qTCmQHeCXaRFXOZWRmDUKqy
cTYgHlX36YOQjPtYiL3b22NzOIBCATqP3POKv0QFHWjVKAu85nKus5+99Scs37Ls87aVDYwS1c/7
xwyzCwUgLDu8uY1zfEDtaMzs5T49Jqf8jXzIvnCcDxVq0jzin80NcmGU2SB41qBpq8HYVH3eSbO1
WwbZ6xQDoX0LArMxe2/DifcApFECuyuRHUFZFhVppPGZ633RjSFLJ5xo1Sg/U2u4V0bre5fU33Kt
OMpV/3p7ZjfNQbse2iZA46+gEnmjg44l64yzgGZwhyjFj0iafxi9vld661FWeZzGW9sSOKT/tWex
d3mYAv9B7eWW+CCGhQBFRP1ZI4Qzrk074JuDlDZyQSaLBQJh7CKPcombNuqJm1uz4jWlbjhgUx7+
3kMiaWKhJoboAZgyJu6Tzc6cekion60E3dHlH6PiMdlt+GADVyvYYEBWs1bnxTtpVJXc1M+K1d8P
c3uQipxzjnkmmL1eECWamkTTz9hyeJcQGwBSzjxtHWJADUGRLwLNQrHDjOsL0WKESqx2BvoZrSa1
077kO9NtPJpOkW3iFS8yJ7uzNSyIZSDwQUmH4o2uTcqhYBZVr2jnQa+g2AN65HsgITPOZttwFLSL
DfBPKFmBXIl+xcUdWfc1yPLNUTtnTf7ZttM7UB7fozB7jq30BQmDU47GJ86tubHBoTeAGQOfDdwu
e4/MWqn0eGxr5yr5MJMHqX8Cz+ht37A5eaD0gCQ9lbplU0TJEjVSXbXaWREh3rfoKPmSuv1rxRHQ
GFJtBkh1oHQMOfLryZsrySyNWMRAsrCDIqXwJwSrwn8yW+g21ED3RHVB5GsjI4kgKItc2DkXze9h
ON3lIjmRrPv7t5kBYDBIStGdRw1dm9FLkjUkytWz0B7VpHEhr+gmKY8saWvpL60wgxFMsigERJ5n
SQis4U/VvEIgnHNY6awz1xCIwgAAo/rwqDoyfjqOxXZIAG87k04D010PAAXBpaDpAi4knbc8W7Xl
K3PMxJGY9MsiR+q5XA7qeKq1OFimJzO7X+ZTVr/ggO37nMe9tjmPF2Nk5rFepqLWqlg9t+SgTo9L
/ZmoPPaMDRtwPiAjAYwHqF8WlCSpaaqnfSufwzKyc+xt9dUo/7ogBZof+qKkwuoofdBvuHA/Mxjb
xjmPu2DKx4MRTg+SwesAXYcJIATDpY1OWqDEAei9NiEmnZzWxtgEc1qdR3kKoJDxjWjkPoyT17gO
ebKA62nD5gPQBUVdIPNWdL8l6EVHVCKbQOsBQu2QhrLFSDG8Cl04/m0vt97poBoFLZgJKjgQdrMk
zUKWtqYS9k1gpvLR1CJjFys1Bqbln2UkfrttjF5x18eKskvRWjXy7qhOMlegqdVz1ihhHVRd7JXN
LzNvMLDqXoAOB5iuHKQ4XeQnOYd5YzYxheA8Qw4FeiCr+ykkIqR26ibAezF5XSbReIrS8L0QJ4nj
ZzdQSlgt3EgiXT1pRakqWWGXiVPeoGGvOwifoMF1Mtt6jPfiPnvhQUa3lu7SGOM1lE5VtZIaM2Zy
xkP4FLWiE9aQ4BqTv8dMguUGuRv0y1EJe7Y+hu5nVelKGY94tXCj/GcvqI4iV5yV2oiRYOZfHfEW
VowFF4xSb6Ddsa4Dze69pAX1n2ugHX+wUZB5FAEKlW0Vabfp7++Ua7t0qi98CJFbIpMadktkqRXh
HZeCnagvt3f/Rv7r2goTKudSKEVlAitLMHoiSLQsw+7uemJr3uCJSCJW6PgYRptXd/5aHfbcXU4r
86qqzTppxAWGaeip+ZkfeanToi1v8bpdv+f1Oa8jp+txMsdcr1Cr6MOqDmifUtTX9tw8c6ZyHXNe
mWCBQxSjNeqoZKCVbJDd7tu4q3fpaTFs877zZF92m8fmhbxIvwsuS87KNOCvEKWBLgzeqEhlMJdB
KqGlUlRIGYRVsif6cGj0yMczyAtVqoSN6latc87FyoNR9KiEPiUNHpoSIl1vz0VtY0kuAYMXo1MR
/WigTVf1nGbjdRcnY4TZJJnUtH2fjyW6OKXS1lovfwXZGzhf7eEZtOWO9LTQVk4n9owDscPwBO4p
tzuNd9yyuMJeE8yXMPun0JW4LuqvL4kf2vN0SD0IMOwmZ/LmwRHvYg4gfLVfr+yBbel6eiP0WPdG
CnuZ1tiW/KhAwZCzX1e+mpqgxCZo/Ad2ig2ElroNR6PvyyC+JwfJVx1t3/9GYS3dhfdDY8t+eKeC
terT4ty4X6HJ1dH/MowHDNIbkGti2fvAzCFMqMuUoByoX8kvBfJJ0b7+WNzCR4MsmKMrHY3W4M1C
r5sLsVCPM/DNrYsWETxyJGT+WEKXxJhAMBwJRdBIbu+h3/nc/xiR9PuyPUgnDfuJn9xcezw67Auz
dMkvHLoShYqUlFaBFlDRkR3dsT7DBwsU0qY9futgn/P0WUWIsIfQk0LiaGaT7SKEbmScZOZcBIsR
AnRV4PGTK8/9OEteqID4P824+QR545RQg/QtJNImnOshlh1ytuGClbWeJYBQiY0+lbvKq17LX8pv
9AfzVnLD71G1RyrpgdVcQWRysK0QLRkLuNzZA5KhsJfPsHPDb9KZ8mRTJjZynL+Ds7qydcu9vY+2
juilcWY9y6JcpLwbiqDA5ZXAzRNeCLBpAdkZCEihXr1Kz+gJaLANVJKDWdXviyF1LbjA24PY2pXA
YuL3Az8uymBduV4yLTW0cbGUPAhP/SsNbHR3cNr7xaMt3f8PQUH6+5jDjwcRuuFROhSxaIy91oyJ
PppSjt5W0Un3WZA6qm3sQDW0q/e3x7bh4NCipWPrQ0scbz3GlAGJ6GQwqjxoTMj6VbvolwL0ymSE
nIO2xkyBZBVSJLj+se3lFfVukkKJHXQmeRB9qEd0LC2+vJNPs5OC2iR2f1qD25hOfZA+1LuESyq2
ZnBhrDP7UFomNVQKWO/TY/paHXIwbKrfitk2A5BFKw6xU5dLUrOxNa+GTH3shTMrqiRP1A5G0dMJ
IuUP83cGEpDKA8hh8hQPGA5y5Bnl2WS8Cwjhu1Gg09xG34fmvuTqz29tGAPtg4jUwKcIsNf1oNRG
q7pu1LNg6drdorR2oTS2oA3PQ/10e2tuXEHmpSUablxMH24gZWlUWBrb+VVqUaLUOqfUeBuTZ4bZ
GlHaptAMNTOQiqTZURQ82VG99qQfSrDmmo72R2zd4rFweM/ArZW6HB6zO6TBmkBgZGB4I9KUYMQq
RQ6odP0sw66/NMFsBoNoLZEEzCBeR9ObfpTc7rk9dSgQ7oRTuvgKXi6hx8teS1vuC+J3CLb/ReVM
L92LhVuKxJAzQctw4wDM9TvyBLiv0VU+5Dse4fD2JP5jigl+JaVFr2CGEZbtLy18iMj77T24FYdh
Cv8xwMS0oj7FAM3BQPpHx/0pf4y74pk8o/5Zl06z713FiX7Kd8J77vZAm7m8wtqm57r4ADaHpah5
QrQF20R+lFoPDNI5HKbg1e4yumm7p0IPfHav7TPx71Gzt0KEzFm6KBg1kvWukvT3o9Z8S8f08/bs
rl/WXxv0HzuMM+kKfTBj7WunKL5RuaruLDaNbym/pCPUtr7vXnLT5nlJ3vgY14JgolLNGpOqiGi0
U/LpzzySu8XiZdbXiSU6QOBykA6UAPJiOe/aThyzEIqWQeeLjQ1MF9hToNPQU4EOf7zjEdxsHocL
c8yBt0Rp7HGdZ4GF2oQTW7VpT/0YO7eXjWeFOd9QbwIEocHuAM2VTUAoXIFU5L8zwZxrYDYHgKxh
Is4NV6wGG2ESx8T6IkN9AHoR+J8KoPcsEZlR6UYiEiUNOtRWK6MnP7Ox8xc5T89Ay/BSZOsdBw4E
dCDqFmgcIOvN+BG0wpo1JFTTQCualywLX0CF9NFK+evtefvKtF2Hjld2WO6hKqqFPov6FNkAxa9b
ezloe+l7iFfGj/7F8iU3c/91vqxd/utlOOcg6zIlp1b3PNe8sffpp4B3GbKkKGGxCf6okiGRMmLI
lAOakvmUjvWkuhY4+uY7HkfRek/CiojgEo2eqC+yITqqALqZaCIJBKF7bvLuodNb9/bcbi0h5XMF
nw8VFGPPchgms6ZPHcFbpnXk6gnpZLsjv/87I8wJHmRjTq20J0GTVk4cD3anzH6i8Drct8YCv0SZ
XUD9uSr5QeW3XqxCSsAJ9DnHj+DcdaAJyjlhG/EHSrCIEoEcFEFqz9YN5MUUAUkWhHPjTj+FIG3t
GNz2pjscm8yOn+qD5vC5YdetEeBburCqMWmhzkhy9LfAKkRo3eI9f4r2lNLwkQTWE+Qr9d6W381D
74+ubOcgjAMjLlrwbMiajAJucB439kaC7vp7mCdW3pNO18JQQLcIhGtzL9996jmaVYy78GA45aFB
B5O1U8BHrjiZlzw3J9UEnJIbSWys+dW8MJetUpQZkehq0LCs8qEkHbvRy/fkIOy6XZzaYKPnpgTX
yYfrsTMXrVpKZRH1sAmumT0sSp8RmELjvfD0c3IQWngLyEnfUhfEHDH6EHgbkGeeeo2LSLQGmnUo
668hQ5wna0Gkqf9unqc9zaCBF1Ga7fbQ/2orW/vd7LipF+rUGWd8NeN0RS7MQ6xJjnTra+UhiAZc
94/6BZFj/yI4g6Mcx3sIqe6zYx4IB2nweJO/EbteTz7jS0K1KMGmhtHPEB/NoXb99kN2AGr39cKZ
h73mjW5jV48AX4p7tAlH/Gc3Xd7VBIDaAtwWYDYCd9X1BJhDBd7dDhMQnmZgZxIvP1mecJpdYot3
/f7vSVPp0b+wx4xYa9oBSQ7YA79ftM/8fFfdFZo9oxlM3JtnqKHd9tYb0TlKkwi4ANNBuXxVhtXi
Hj2PM13hsX1twx/6pLnA67gttIVy85Ekn4r4pgJQS5sx5MhpNV/r02+3v2J99wFkiDQmkEJA8eBT
rmc5G3U9bcdOOMvFkqLjRT/US8gLYDaNKJTYDfi+NeAF9GBhIoeVcFaKDJwbSBDlFVeSlGeEiSyV
seylvsNItPod9CJ2mPHoVjYtoFcQVx5oBtE4eD1Xeps0Vi5gGAiQjznpvRajub0cdJNdb3roxSI+
AFUUCKnQ+XJtAqi+oRoiEYwDEvmVFsIdIN4HJUETnln9vG1q7dKpKdQmJMwGgBTs+QKpWFWNIyhx
ortmeC2qnapw6ktbo0GCkOKNKdqJzZDredmHogYCD22ebBL+NKMZmBoIO5q8mJ9OPTtvl5aYw9tH
RWfqOUgF8khwpnhyktGygQ1wAAHoecPa2AdIYSnAnhio6wBHcb1IqdzmsTBgWOlYP8fR/I6OfF6Q
tTUgVaQ5Y0AnDCQ/r200rTAJ6NKCDUOuHxPNjI9lugxPKDp0oJqsG3eRoonTebs1MKgXAWKHv0C+
MLMoAI8BThdQQaD/K/J1qyR+lIe8oGYjnQsGOSiPgUEO2wKkQtdja0GJWw0i2v0pJbb5seyrvbS4
pkvFPjUHGU6aWyIOuqxaNBBwHf3WrkQiGagQypWmsvCXtoi6NBvRLy3vaD65O4w7ZT8BcDA5Kqhd
d+NB3gv8jO76PsOoL8zSyb+40EOxysdRWuioJzxpaifSXAEtWqiv7qrath54QdvWFro0yBxw3Zia
setEjHP6iBR6f+h2W/VoDxfQkzo4t93Jxt7BWTAg3giKbM1iS+T5UqeVpYIDXE8n+SCbU76v1Hbx
/toKLkoQUFF5jHVNVcgKrUVzBsDbmfBsqCTIlISTttvwi1cmmHWKyiaVMykzzpmiO4ACoHXxvpt2
t8excfmjrA9pNaCDccRXl7+p5PrSDLCi7kSvEdyiBgMvGqMgxOdpjgXSSDAdoamSZ3djU8Br4bEL
aBvANqxf6fQS/Y9NRHt5JMjtmItDKpuWFqD3cdSOfWgrH6XfoMTPy1lvHDtYhscEdBx1WpZssehG
UpQk1M+y0Lsq+WnGPzDTdjj84kztOnDH1IL0E+QBlDqXBV0PCcjKEmDsMbXdYX7Jf0gCOFZzW3uS
nztPciToiGrlUyXfmZKXaLvy++0PWJ8ESgeM6iyqpmB8MKkjuDjohNRqKgsy2uuBqZCkD6HiQLzX
a6ii+AtUCJj7UEZhn8Zobmu7bkAj+yhqb3GvO10F7WIC3RKr/NCK8nB7PBslTKRhvnD+lGTbYv31
Motx3cWKcZaI8agDDJaHlr1I9e/K0B0Aam1NB2di+1oAj5aMGrrY70KF1+66MavI0gAnhvgLXIKs
3Igujeidr9Ddo0IpQ84GvEKkvw6+aLrpHxPMwqVJLPV5jXGWUiBDfIOoEL0W8MyrCg6T5kby+toU
42T0KddVxKsYzWnx9aPiVkH0iJfAoXX7e/le3Ven8My7+dYHA0bhmQEMwcW34sjOhYQUY5MbZ1kc
mrORDMXdGE8lfE872mFlQGabzCC60nMe4c767H/Rn6DkB6+DFw9zFXWpKiSQujLQlCAn0Gc11Y8F
pjx00XdOUVegQebs2a3tAj+DYQJBhS4IJmda6Y20hGNjnMVjsm/jZ6V1hrvaHeBc03aXPZLIqUqH
C32hz6XrOBQD/ccsm0I1c6HOiwVmySHVbcqKr7ujX31YR8oqzU0SrKtl1+aYSAry1miWSGAO3Imf
TfGr7FHzL5qHTtBdiTR2AXYbazzmYeZ2s8HZxBvbCa8gXMVUchWOiDFeFiKSQjUWNS5KKA0A2DS+
z03u1EUV2W25uJlB/vr6x+65MEmn/8K10lZCazET4zynqqtqIOdI325vnPXtTy2ghRCriEcY+8Yz
B0JascTlUcWREyeBFAWJnHFipe2Z+8cI/fnFMATwR2hRiP6poXlrZNUJx299/h6qsd1OD3k/uP/d
mJizIIG+yxRaOqYBb4d4tA39e0xUjpWNW4mirVGiABRS0dnHXjlpyqAUOqwo/eIMqfLbagAYktoe
Wt5l9gJ56L/VfQZnDGgmkCBSDJAFsQA7HfzlYQ+pBiRQfoC25aCPg2+19d/uOQXiNuAhQuBCpdPZ
PFSqS0upElNC40kZ+3jPQnI3q0fOllh5yC94PE0DUTpeFCKutwQkoUFx3JhzMFd/4qyE7iGFLHg9
ryi9WiVqB2NRkHQCOojFBpZkzCYhi5egUP4o8+ig79Eu0GswSqBVkEXO3K1OE2ONOa9Wp8lLpcxz
YFiCU4ALJ5ms+64uf//lBqdmsOMgcQ4VuZVKQWImYEsZqzmYEHrtBHMh+1nRyYNSjQVnRFvrBJ+L
jBm65lCKo/N7eXTnVkxyUxgCQQQzS/gGeTUnE39Avotzg21NHdpGDXhWAPDwKL82lMsGKOSzaIRn
jQ5hF+9mIX7pYomTolnXWVQUMA2At4A1Rp2L3RCDYibg9irMoJOLQ6Gp4NvOoANWLvet9L5kKiRq
BF8k38fpLNTmuWynQBfzGF5+7N1U5XwOdUVX9+fX16CRAu8ECHqw1zapaogRgOojSNF6B97B0wx8
Y7jrsENTDRQLkul14Bj62+1jQnkQewg94yATZeUCOjGL6noyoeadik4Sx3aVfs9kXvS1XlBYwXMA
EDakjHAErxdUGEwrjptRDlRpcpRucass32nG/PeDMYCQQ+BjKEBssvCLAg8GqcI4A7JMfriUtjyf
Qae2vz1la5wOkl+0FRPcvCD1gCu5Ho05R1VSF4MUYKRvUq190yvTl/vqYSCinza53RqzXZrN7Ouq
vJtAYs75gFWAx3wAc4eiSzMtFS2TgHOUfN3J3Gmf7qJT55k2kJUn7Z0nKvFFEXq9N5HCpK0qVFEC
PcmMxT6Z53SaphwnsnJjDWxBXZcKoELq50BvoXpUJ+6Spn6jRR5IcQiCkwonqRcfQLH0Nhu5J4zq
o9EnvmhWb2alDzagvok9ZJKfpcbilE3sd1XsKVH2NM/EL9rCS9LwG/pr3bJIDmaKDH038YjwNjYm
1A8U9C+BKIWiLK+XUtfKpp7lHA0qBe5tSBqlcW7jGXd7wTas0OQXeB6AYljXc1OlaxY9RTljApiF
jK0d6k+Ylr81AmFWaPKglY628Bp001x45wmUZ7KQp0uA/empYOoqcQiqlEfPs74EYAabHpEB0pjg
RL82M1bgCq7SbAm09rGIwF6lKLacoElKX/42xkYW49IScwsMaOofzKVckOf6ZSZvTZk6ZfRUSSdC
EjtEPfD2/K3fpYw95sIuAXevwM6OCxsqFY6Q2P3kVJ+ksI3zTx09ZnZ1DrFtUy9zOl7Jf40/ocbB
ZY+rCH9WObEUgC5BiLMc2L/uUB6To+FHR/ObGKiHEKDpZt8YtvIDTTc44alrPqW4hfbiXd2BXp/j
Xta7lX4KzjmS/IjG2NtXAhmeoczGHKTQeh+GMFAgj4wu6r921tdmmOnOzbwe9YYsQV3+0izBFsUH
FQSenEVdu0pYoRK74AuWTWRwrrcrQNlxJQr9EnS1uEeneYB76qDOvSsq9Z3WAVUw9Xd1ZthCLNsL
Wu6GTvPzIn4xZpFzb2x+CpDpcAI0C7m6NtIIqCmIXQeZ9BBL0EVoudWFzaW7MMG4aSBwWnNc4M6s
xnCLqN5NE4S9rcrvFdUWFgFE3pNtLCE8c++nafGQD/m+bt/bXHGHWDxwJp8u4fWtgcm/+Bxm8sEw
PI+CVS2B0JhPIHN0lb47gKbemVPDaXXDlWXdSzNx17Wpl4KRREj/ujePniuTal0h8qCVnev1R3vK
GMpgI4aY7WD3deTOBa9XYyOMREYS6l24QxDirOLiGJyPQ5XDhoDK66PkJ/sU2vXyO+j5/bm04/10
io+8bPb6MQOyEwQheMYAKQaeg+uBJQPCRSHD3DZ4Mc1R6kRN75VLDNHjDPSXv28v5WpjoUME3Qd4
Z+IFhSwEc1gzUSR5b8EXR6oApsHZljVgIXgF+U0rOBhUn2UD9bkoaS0OeocTUn3TuudueEkzTpC9
aQLZY9rygohGZ6ZtDttGQBp3Cea5t8VJcxSltHPlr4nl8esB3sLLGXEFZaG4Xh0QNRZWQ7Q5sFTB
kQ0UoAzJRgQCBQfiNrLMQayvISt4MqCoR22iboq49NqeOpAsy7VxBmawOLTnMXIyfbeUe6SiwYKD
frvSN4kjPNRB/tPsgCSyE9PmkevSs3R13OlHID+tYGOiGsamqVUhtjJJqOF9RN2JrNQnWXGoCiRZ
0zerU/ww6ny9LzhxzxovyZhl5lpbpCokmTij900/GqhmdjatLEJi1OV3xKyOHWOMibKasRi0Wk9w
n8goXDX5SRiQiWsXUMhOtpXySuFr38LYo/v5IqrLjFTqyRwtQfsHXbCghlfuQhfLjLbtPypEEO1u
l/jau8gps6zuqi+zKkI8YJ9R0WTi4nwckBwv5SwIywew56Jm+n7boWzP4z8G6M8vxjWaSRHl1jIH
pCFPfS+8dibIEK32p46haUvIiSXXJOjMgJgDkvXmmAHUBXfphrPTv4bHGKzX5Yv11Nno830jaL5/
oi1U5eftgf4fK/jPSJkbaAB/i7VMDbbnfXIG3++5f0HKP3fkg47etO6pSe34B68/k2eVBXMmszzq
C11A1FhNR0LDg+bhUHrNXnic+icCgoEvRWweeG7tX6kPALkP0jdITrLgZVyRoHzGIyoAsgPiIAuU
jqfqezOYvBbjLUNQZVIVSigOwBBz6kEQ3fRTWIioVn1v0cAcNz97Hrv81inQED6gjelL/4Z5gSTZ
MsVqWGVIjrSR0+nVa2aqgnd7g6weVNiZuC0oky1iB4Qo1ydBD4FPECsd7+iq20MOYq/F6kldBGdu
89a+bWtzQDCEnkX07a5E/7qlLkHba6TBEpPO7drcsIkaVxwozebS0IgI9PLIFnw9tC7ONoqxMkmG
DClJRduPiLWBKvZQAf9PJg4IAmBpACRYpa5KUNTouSbBhdSPi17fNSOYQOfONsZvt2dtczwXhujP
L8azSOaMco6UBcDJ+4OCxH4yxn4Wd79u29ncCXgDIhdJub7YFsGyhYatmQxzMIxQBtUGJ0M2UkIP
Wp3z4HzU3bFXtQatL5rUByafjU8UEwwL49zlAZoNfoTIx3hl3BzHGi0GeX0eC7LvQdLJ2X2b8wix
IsBkUMNHV/X1PApCVYxyDU+YLh14Dcy5sssRD6G0jDg7cNP9gbLi36YYdz+IWQvfgGsa1NeuayW2
cUdcMH4CPZy/F8c9nyaDNzjGzRc5dfQDHvDSTB6IaSHuH/UXoWs4Q+PYYRVwxLYZ1DBCmidcfmjt
c6Q/6QantrROcFKXRJOl1IOjtMAsVF0XZlIj1xz0VS87QynIQP+/G6Vul1O515aPfvlMCzO2F0S2
Sqa/3D4Hm0O8MM8sXlYD/UdmZAZUpY7u63EaXDEym12R4Ln435liVg0qQlkvN2EGZfPuANmCh1nr
94sU72+b2Yp2QD1mUC5Y5ObY8LyYUiHqK0Q7XfjRpfQqkTxjNhwcE4hActzI5vTBvwPcijT4Sq19
UXvJBE19EUyIqLIJSdYodiLjr2kq6Sah+nQG5PfWicC+1GOpzsM0qEIZ2itteCiMjlca3LqwkDAF
dAIpWpRqmFu+j/Vijgw8rY0MvCyGfAT7GCfU3ZouoPdAF4iYRV6JmeORZiZhrwyBpP6SIuIoTeWr
JY/2eMvhItuPziH0QK2pCURtVPrezKag05Pvgxa/9EX3fZxjaK3IqWmj/1D/Jk8Vh+lla99BsVZF
AE9JLFgqsEWPIZtRDVMQEfFZbtvMburhCQIcD4qgeRbkMJzbG33zMUYTLUASAU6E1+i1j0/CLES1
upi/KBjIe3/SnsY305btxqle1Kfb1rYuTLr7DJB0AGHNZu/DsS+HXLFmJF7SXTdor32yvJWqeJza
4T/YJZemGJe4gF6lXdBaH2TiQ9WhExXvZ0Um7u0BbW33SyuM5xsrTYkUoHeCaH5J0W8OqDBngbZ2
O3KhKOcj4ASen3F4mYmOSmXWR5ADoLOlRZ7yUKcjJBOsuNjdHsymKVAVGqjk6AYYHa63QkGaphFM
dQj00jxaM7QpdOGOtJr3H5gxLWw6UI2gyYLZcaVehXo1ZmOQCejrBhRfs4cpSj3LiHT/tqmt5UEF
B+Ohra+rLIsm6GkYNtIQJP/D2Zf1tq1z0f4iAZqHV0mW7Qx2hqZp+kK0aUtJ1CxS06+/i7nfxY0l
wULOeSlwCnSbFLm5h7XWFr/zRvhTuSUguZTGxDMh5SMx0RTQjgUfE3M7zKRtanhVl95iNsGtQury
OMYQAhiKKkzK7rGc7Mihwzl1yMZ9WvliMI46uQGqpgbRt8svllZKpuZTzM6QvfGnvgsLo/Jdu/n6
KUdQgfuqgeWBJtLMqWM+a9PnWYZaPBOWb9vFX0zuaja+1epaPhmZnb7WKQZQExqsJXPfMPXpqY3R
pVKUZqOysOKDZMVSRcULIfui56yXLkOdu2LnLP1lVmLXefYPxWz/KKn+X7btk6XZ12mUDtX83unO
PWP/0HpOfafSs43btLYcF0hQNHnxxyKpmgBM6KhF8W1GDPlRSigPNYGuNX7v8o2gaNUUiMEoFQJy
tpAhm9QWSOLYSSGW8EibQ92z+yZ/nxJvw87aScDUGRWTUlHyXUiCWUOvFHwa0zNmA1k+d4s6SEZj
DJUy+XvdP6zcXuAPJL5IOj289TNfxJ2mtpyqq87mWCNonZqs9QfQLbgPEhp7TclY34iyMV+gPFqr
6DmhKlPpVrLxEZcrlvPj8EOkQBGmj8weK9Eb00RLb3jou7vOummzO5I+Xl/qmgl0U+CjQNQCDG32
Uml9axJHcaGel0L10/D2XT+GdOg3vt1K3Q7NbMNzQBaEDOHCJU0uN7x0sstzerQivQymWyOJSnEm
vc8CgTJvHinpnuX3z1V8EBvWlydUipeDRwJ/aCHInTkqXect4s40Ow/to81jFrDuVlgYAdh7r9e3
c8USYCsQpTUspOU4rJeeN3GsDmKg7Xi2ONt3xQ/LgCbnSyx4dN3O8gVDoQmxEgpnkq4yR8gMtRrb
LkWD0O7FN875y+hVx6+bwFrwhsmZBgu6f5oNU6M1yngWSuw0fum0IwTvMoPG/2EtUNWVpC2o/i++
Tl+aZZH2JUJNYp1HwgOvGr+cbEPgAowwFXA3KFDMtwuthTpJmxy12856o1r8Xk/K4/ZY4JWoGXYM
lBnlyKMly2Co+gHDrNLx7DZIdgK4FnCV0jppnaBRq5T/Yx5lVe+nOjREUr8vcyvftbgcmG5H8rLf
DWNn0qesAJJr49VZOZkm8haEjND5g/T8LGBMskLPdVpND2WfHLIY0v3JT2MyokpYXw5NsQlA6YPb
BOEggNcv7wBtuDZQzKY9Two7ExXlNjIcFVP8uH4+VxaErZZUXAfcwgW40GyYkUyqMZ1ZNd2rZX9D
2IjBq+NBj7WNtty6KQsfFlAKPHCzFRWFNaXMQDg/yjELQJB0/LcSHzEUzr++prVrjQQPMrDApWGU
5KxQjWFoNWa4QagbuP/eV4b0T1EXG85w6fFl3oCSO1B8wP7MlULMnBYIgBDO87p50DvI+DV9lNHu
+fpS1vbss5lZlNOqigLpQ6s7e/mbAv0VzSFhU/9DhP/1g42nS+ZAKPGjujB7JHkDFRnwjFLkWgko
s68MdMgOCkrO1qgx+Q9d1lrxfnwy5M7ONbWE0GOEVAloEeaoBmac+nH13jdvrbr1YC4HViExMTDV
DAMW8GKiNH5prSLViHfZTs9GTAL0am4BxCsBhuTa0TaFvdehChTkTv09b9uQjVPmd94IKaf6d994
wqfe9F1vq3dV8b41KvrEPMaItzbJ9mMyPXC1ORmQ/tWKImpUM9K7zg2IoRo728g3zpvcltm2obkD
9V+MQYH3nU9o6xToMExlrSKISSI2JiGERW96CKmzkgR1qWErvQ0PtHKNUGrCKGmMxgHG8WNI3qdC
v+iacUjbYnrw1OeuB01no4iwcrZRkUO0pGEY8kqqWgIDKBydnQfPdaiPNnKXQzu0aE7uiJkvAdNJ
Hn85FnQ/MM7I6ICAgZbk5XngYjB07gL4lGCMTBwWY6aMe6MfdX7uJmisbHy15RIR/HqgICKLBHjb
kl7k0xaak4lZlxBqPelCeEenjadvoxDJEBV1rMfAJTrVy3WH4a6YhEOSvEOw+RF3zFaIo5A1ej6w
s9mDfBiM8MWPGniCsV8D0OoRH/FlDDgkJZzsSN2VyZ3dOnoTjIOdcmgxFokR9qZbQmmJm0hIAqTA
pfBJA02okE8Gne40S8m6PQaWdpAUKnpU3H6bgFrp+zHvEzcyxzhOQGqG1JFftxlOKAj4+sSpP9Xx
8F46jRrvC0wSmcK4N7RXN4FoZ1qYSr6zuVK6oVVS2ob2pDXskCrUU0+kMgU/OIXjZPcUSv4AT+UT
y3ZDimrfzh5qrQ0UtYK2bw9NouwlTZS62+WjojphFXMhvjN9nFhEawuMRRczdrOdOaEhBAYMpC59
AygGJCcaOAXhFDudE5KMD3WE4yI70jYF9LEkPLklVTvZR0/tOnqPwRMiK6I6iTOwABQt4ZHmcrPI
oc9dhrT1iv5bNrmszEGo4L8cr+ORySxO72tiit/A9oC6nI9F1fVBBqRd6U/4R4ofYDe6+tGMR5N/
Y7Sr9SpgGEVS/+BNlzu7Fmo4/ZsxZC3QxYnXD/7klp7YKQQDwO9Io3b5hidYPnZ45FBxBgASmfBC
mH8c8jbp+wlnSuQ/VIwlKVVx8Dz2dP3srgR+sCMvClJT/DefWBRz9L44pKsgognZMSdq91L327iB
6r8dVi//ARZwaW/26LE+y2Nbgb12F/U7vfWz8KmETaj6hHYBMVfluGVzOSwSQu6e5OzCr8ry0uxF
0ryaZXGKktb4iJx4x241n/Y7790EcD1GU85OdlL9oHBDCW0VBw20SLbbUgSQVi6fE2ic2ZJhhBKh
t2jBUMAQNa7miCzJ0Pkpg1Z2STr3lpo094eRpse6NpR94qgRruJWS3zL+nwPCnDhU1pg3zFR2ErF
Y0Mx96AwfHfCFDGCFq/9B8H7/vrxWjnFiNR0qDybkJNbIE5F7Che1xTpeSj77yov/sCFfNO0dMMD
r5tBSIhwGlj6BTmAgcyrGWl67gDGjAAOaSKM/1VCz+nKjWrbwpREz0ODBjBpDDpEkePyeWmsROMF
ZfRs87tBnNThFnWd65u2+FSXJj5qPJ9eMEx4bswRQhnnIqf7NGnu0hijoDvESPzdGTD3TcMJSbbm
Ym0s7KMl+8lqGVc0gdIYPZvuDyiX+llyTzbV6xYvJbiVqJIjHsMWoic0qzIwTUumxB7IiSr0m4ep
zElh3qhjvIsBm/jyLl6YmmUkrWAsQ7ZKTsOQKJHb93FIXP25GMebOoaIpy0OCuawB5Y3biQQi7hR
LhJEfRQEZCbtzY4I6YqCiEyQU5byPBLFc9yp4qWDa4hUDPrdKU4l7lCE2xKQWfmCn+wCmXt5NGkD
2Q+7lJpCWuEiqoMYj0jUG08b/17f2mVNDCtEhIWkHDVNYHnkZ/50VoTXjYODhit0LIZwkgKR4w1E
LNKTg4qY1KVPGOZjmhyTKjbrwyu348L27AFJQQzoK8HJyTbKCqEHeUqZcgelpsdxJDdtUQWeSm2/
aqxiI19bvpVy2RIbA0lMwFbmSW6TF6nWlFi2zfzqWGGoS2rt5cCh+mgfChFuPVyLbODDHqrG0DuF
WMlcj6rL9K6unJycWtA9kubYsD/XP+QiMZwZmN0RrrnF5MYVOZVom4ZFz3eFCmARTckN7sptrvc/
rhtcu/8YS4HuEngdMD7LrUsh2nwUEG+Ci66CluqHmLa7Nil+64TTjRBq1RjESAAvwrwtwH0uTymq
IoIaaYJMIH3V2Bl1qh3Vn+pis+UsL9bFy47uPf55VKkAQ1gOXbMpE26sExeaJ8OdcegOpj8F/bHZ
bx0IbcW1XFiaZRpmWfY11WApuxufuneOoo7fBnGkviUvJDKFn/0iaHSXsS8OWwMH1o4/6rXQBgdI
YUVyoAaer7VyGO8iOeOePZIw2fMbEcaHap9sjfZa+XroqUqFKheAcrzZl1+vQb9kIIZLTk3deoc6
VcuQpBSTmkkMpWkl0TYqrSuXDYEwWmhoTTsAss/ugtXWsd04OuS3aHOnZWXQj1+WAgAcDFcZtRgd
+DOUqC+XZBgDsCRIsU8U190vBIo91pjQwLKaLVbtUuZrZmt2UnTgRMe+g63sqAetb9x6vzFYCBPS
Ne6TFNpXXQBMfqjn99UAzqGvvG0d1uWGYrVgG6KNB0TBYiK01JHpzGQipzquX53iYAzjy3VvsoSJ
YZFgNTrQ0UNYvdAyE7HRdEQFIAdDqY7iJQ+4n/lakB3ixy21j+XjKpN704LjR0cB/YvLbzfUzG08
FccxcVNUmxKRa0YgTJKlKAWlzVYbfs0cAlngV3FQUFeYHRUEtILHZYnTCOqmX439zZh7p9RwXq9v
4aodSVeWKPulKs0Yu9CnmApy4q5+8MomtJrvFMo7162sBAz/Y0X/z4z0a58Chp4oDPMk5UuGiURa
iLSPmwcP9QNEDH1I/+Alt2wMJiq1AESircxrdZF4AuSAIsgZzzWpBOYtZrVlkFPlHqFhsIsxOaQS
XwaeIymQD83/rMxHTUMLTWCeu4nH1NNDcHpPOpg2WrUlcLW6GPQ8ofsC7QDQJC+3UvCUewJvAAa6
K94xtkFmoyIju3osvY1q4bKbjNG1aNdJLAg6uVANvLTFmyTmiIesE7qGxq3eNm65d1NdcB+YJ5fs
zKZzeFSRDOOGpzi2uz2maDb1TjFpvYXdXboTFJSB2EAODbHUhZylYaT51CqqdWaqfY9ptM89d47X
j+lya2ECcteotsCpLMBq7tSpdVZ31tlLSb1HgM/O4AeS0NTTLWbicjWo+0uGKxyKnKQ629nJSisx
kRSzqQU3g3ZUKMYS5l/mmmGgO+iP8CBwJNi1WSbSVYndeRoxT8IZ36wYjGXgXV4huLB1wdeWA7Yu
tDI91K8XsP5ciKryKhhCc9lX1HNB/n7108h5ovC7FqYmo288yzhcFU/maPTmaeg69tLlVfIwJHby
W29ae+MUrK0FbRdAP5DbgOAo//6Tr0K+07Ahg+vFWTl4U3VL43Rr3uwyiUEP/JMNeRI/2WCISlEJ
QyYxeBimCz4j+CNpaqJOiicmYxEGyEJVjltmiae7JfnDUJKtI7iEqON0fP4R8z01vLLNLSwUxGN3
Hwean/+VkIYKDG/+Xfcr5HBbOhwrQeSl0dnBB36NxWMPo3K2QHJrHJJ9Hyn7FFEr5nHtr5+atU+J
uhOgtWjkIFednX+VU+pYseOdsvyOYVvLaavbtXQZmqxs/T8Lc6cvOIq0vWl5J8NLgpy1O7sHtTrZ
OJIfz/1lhgFOPuoJGprzH+qKl+fFVsDcoQ4UdgFC+SEe6yAOoYfvo3dm7OTGbb2Yy+Ab9mQfBUvD
HKK5MHURF2zqJ9s7YbzwEOidqoQosotvnUZFwGyl3yiZrGwj6MvSJaLxDkT37D7Utt44BR6gk2L2
Qe7dFhjwNaa/rp+GtV0EfgdR2v/VkponhGIa6wJcOBcFEr96L476DgPhDL98H/61RwTkwdZUl5Vt
RLEAgC/IYqAHP9cqFnlZkYG6DlTNte4Fs57ztzjpm7sOTJT7TK/Vt+srXG4jHjCJrEVvR0r9zYLU
KstGV3SpfWZ5iZGLtrfrQbHyDSPZuFhLBVW8fqhyoRqio5SNK315IPM2S1ktOBT+hBHRyQoyL/Mr
+5/KwBbSFO0xU4xDnHTAO+ZoAk8Bsyj3eWPssRPR9VWv/BgUu9BBt3SpCA2Zn8sfQ7Rs1DwmXx+/
/F4+sV3FgqmEorFi+eyP1P5Tq53YkpBfbra06qDdhw8r686XVjXSTx36kOap48dJPzfJgfcbxeal
IgiAWCZaz3IE0UrnQkWjT5gl5tQXd3KmZoEOfjj8zoPpSWrxD/uMBoT6Zu5v0W/XLUuQMbTQgb6Z
0yhF5YB9C/9wat6xp7/oLaCrjm+dHOaXcagF6SGPktB6E1tSo2vbiq8I9Cd6qSDIz85wb4EKUbTM
OKW9BlbCP4F5SAXYotfPjDwSlw5V1yB1glgPmCqIvc8cTmWhUMgxRwXxhKcD8GZ5lfbT6yfouQ6u
13pBU3qJB7idnfPwuumlU4BFyMoAHWlDcG4uNpeYZMDaK/XUVt+n+iYVvwpjX5sbN3T59EkruBG6
VPzEpbg8nRn3xtGkhXqy9UfoUcXTljOV9ZD5DkqNfP1Dkh9O59IAqsoDr2tnQimf2CD0j6p4a1hR
/bQKFQOoVZUovt6knXVszdy4M+rY8gKURyCe3qiJ9/X8XLo+lInkOEyw7uSuf4qoCgw4QPeP2uda
V3yW/iT6S5pvXMfll7u0MfMzLTiynlcq1plgvs+Tmh8oc/ObzLbGt56SZoM6s/yCqJxgJSgDgM2C
ZOFyRbyz1EYAq3kuJ+Hnbb1X2LjhOZcm0PVDPQqVfHnN56FumsQ2Wj7GdJoacGRzEfaptZH6L/cM
JnCZ5RGU4reziu9YddboGOkEnVIxaX5HRJz5+CXMggCEFse7LuFw19ev2MpLLzlHqLJJBuGy0gb4
S+Nl9jCepndwBvUdgeg1jgWSVIzNLd9UDKbTNudCrpSjJFIItBYPg/GgXzorIXoTU/QKQmWIbTGo
FJCEMz/0kXPT/9EP1sP1JS4dGDhHQMJhGIaOPuS8F1ErWTOWepE+eN0rix+dvPbd/odmPuZfZ82C
OwM4N1DQmFNhL/CKVp8MydCU8UMz9n5NMdfaJX47phsF2OVJkdo1OO9Q7zYhIzLbPUx1mDIEMPGD
x52Q63lAICzlmMV+S7hmeephSJYtgPp34SxmrpEYVt+6vI4f0jFy8/I16cXL9Y+zbgFPp4MpQtAh
n/lGo3Soq7AifkD4cGeOaN4IbePqLp9JlOwgCAb+NKDpKMdfegeMdlA9Af3Lh6kfDg3N7wuVPRXp
VpCz8lEuzMi//+RWMQ9UoVWGvTLr1O/sXw5E9dTxgedbFYSt9cx8azYUrcKhlfUQsxcN4BzVvLPY
VlV1Jaq53LWZT8VEFAfTMWHF8o339pcR1vvqN3d9ckwC91x/q0EIPwPo92XS24eMCbJ2DV4BRQV5
YD5tY5qzCrX4LH5ou8kISGPe94PyWGXml0c0SEMAFmOAK8rVOAWXhkyhsI5pCn2oezPM0u63W5nf
rh/uFc+D/idUfiSZWE4AvTQxDOgtgOVCH5TK+j6y8UYAuO13ZukEXAfMrWngIq6bXB4O7BpCYQh6
oKe+CEY7y+TZOKrTaajJAyCL58qg+0GIDQ+0UpywdDyFaADJ2BA8u8ulocBUqx4ZjJPjIZVXB4gX
6V73Ly+HOEDtsfDRAht2NgMNRGXO85BpXSAclRzLXjgbD+eKD7nY5tnNS3Mzw+wpmz5AkeNn6U4v
VrYFqF5JnHBaEEJ8EAqBfZ9dOpamKaOaSh+Mc/aDfR+/K6/spTm4z6MIpp172J7xt7LFlyZnB7TC
JIo4H2ASM/Uwlre/7w7VDuX4UxOoh62C7tpRRYIK2X20gJFOzPZQZTmtUC+nDwRqlF1PDjAPIjqN
EkXxY7o5NHbNW362N9vPEoXLQeNCLs6IMtAzq1BUUdFF6hFS8HtyOyCH06O2Cil8zu76JVk1bui4
IMhqIJY2ez8bO8+bNB3wMaciyIe3lqZ+0WXBZPT/4WgC2A1NGkQeKC7PUjQrScRo64w+AF/DgyxJ
3+wp3YhvVleDSj8qdyhALRpgbd3wRrCMPugpJOWIkaKaQO/6qrxr9I3q2popCBWYwApLMtk8RLXk
sEsTvJpzMuQ7g0xhHhO/1jAPbtgarbp0ZHD+Eg0tF4YgRP6UT+8AYAKjsLuSPhQuaso17Tpfy/Sn
wqUbycOaIUPqTgK+LovYs8MgKDhrGRSsH6bqMXXuPUg4m/ZGOrR2u9ARRYVCR5q5DO3jCUPZ0hyn
nYk/KMIUUEfVmptYsBNQ0m4EVzptBPZrThE9WMlylRWX+f4xZWiJNuDkWVlf77sh1QJS11s8IOmD
LlNb0KBAzMH3QfFl0S/ECEAUiycXVsr+SDP9GwDOPi2edAdw1RjiDN1W9ioDwisW52XkAQRe9NDx
bJuKGmgqe9bG8tAoVaiTvQKSf6J2Ya8k/657jOUHBHNSSk6g6SUJKLNDUnmN5WGIt3JGz+EWKDnf
0UqKheY+1VLdB+b5z3WDKw1F9PCAkjEAIpGGZ4GxSwEmbwcOiwOJ8nb0BQa8xkR8B94xsIkSWckQ
ZhPmWlbNhtNa3nIJz0fADI8i8wt5tD5dvdG2Y6WDvtE5AWH6YDnTbigxBduDDj8ogluV2DVr0jsi
MEepB/ziS2sZOHOFqlgeaGQYLzZS+77SCCgrpDlyL802ApeVD4klgTKCdBAd23mfwykNDUMRsDbQ
f323an17UH2wLIPW+002lUTW1oYNxFODVhwaoDP3nyagNFRx5p37qUGmGzd5iCbWzht57FsJLTfu
/Ap4AOoakCTGy4pOysKXZZlObHewXalMfNc9ZGEO1FH3PB2y2+5mDK0Ac1BtdOl859v147p0opeG
Z7WLvkzGnLcw3JjvyVD6ipWFGu/D61bkwZvdfSwPZWR8PUTTc9FKWylVZRgJ0o+sSMJxKL1v05hk
P/+DFfdDjweYmYUkWsfQKU0t5p3djosI6tz6MdbdLXbv2o4BVwcUFaAWrjkvKPHBHe04V91zqbRd
0NWF+d6OCQ+IN/CtytLavgFzBxymjku9oLqXZQmcaD26Z9Kpf51SvOapsvFpVpcjH2rUUsFDmTtI
taEY0TrVMIG5W1bm3eSi2AttS89/dSVynDcQkaDMz+XqWp00bcExBYIaAJMPcWXs6rwa3q6fgNXF
oPKBVij0agBwuHRJsUg5GUXsngWQsYmaR96kHQDK+Q9+FrVtwDsB+7L1jwTgk5+tYwwn0PuJnEVt
/TVtBR6itZqwVJ4aHWzh62ta6WFj+hEUPIALQMQLzYPLRSVe0bWmkZAzoyIC3uF7yZyXRtXuiSvu
u/5OxD+H3ohsBt10DUrqcV/uvFQ7Z7EbCgzjuf5z1j4kIIQgayNTBdt2tsWmGNVypPLXKM8mqOcW
+3pWiPV+sjBLn4oszqwY1MjzmKinLCY7CM1s+Ns1947jIbHrQKcs8A+aPil2V8CEydHSKtIdqOe3
5gBt1GF/fbtWoh7tsyV5Yj8dFU+htV2hxHD2RvW2sX/r1rGErk1V7lhP4NX157r4Os0BG4jin8Sx
QqFs3tcaB5G7KVgp53R8Zo7nJ/wxUX9fX9f6qfxkZPb6a2nl8VKDkfwfxoDcxO9x2NIbBqR4/JS8
5WEx+C6mPNCN47cSBqCOj3wJ7h0ecU7hcCt01Xjbu2drQEuw7cuXBLcAuWKgYW5yZ9dbXMuV8w7g
F0DxEB2RSpvy7z99wKEFU0XHQLnzwFrhc0LqXUXcrTEMKwcSa0LRDG06tNPnWKkiMZVRSxznTPKT
QX7TuAlEm4amtfFErqCrEZSCpAqAp8TxzXtIrZ1QfdSIc26i6g61iV1ymz9mYcaCZG/t7UhgMtSR
hcVfTJ7eQlysbeVn2zPX0fHSK0ds9HkUmINb9cqpZVtDp9dsAIBpg5CFAZloylx+LmtUyoIOKQKp
RnP8Kbdu3BKTp64f/rWvhaRTk4OTZF44C/FNc1Ryr3Wds9787rrep5SC8eLsFOPLWmVo6MmGH7oG
QG4vyAQaAl19cGrnnFHrvnCzez6Wv64vZuXNlEG8HBILsCU0WGY71sfO0IIxdzbjAWI56iu33CDn
5vG6mZUPc2Fm5i9MRlolkY3F1sXzxOxHtUCf/bqN5YAP0OPwRrroOaPxjAT3ci2JY3QVp551tuse
SHTfxtjCIZg8FdJeda/H5d5zy7F85HpV2kdBNE4CF5nFfaoUiV0EKh2HOkyqQo8Ptsnbv5hYY7dR
hiLlt7gucvUhq8o0vceOabUvLJHHfqNZyYg5MF5d+H3uEfyf2qLanhYYEd75tbDTeOP5WtlLtPzQ
iEPrD82xeU0z0ahRTYnmQSv3PR5/a+I/xOtyOBZopHL2IqLDy330MM3BbnXhnTWu99wXRe6+pxwS
ite/10oP08XzC4iApByBtD+7SAR7g/EASOrMfb+bQuOQ70Xk7MdQBUs22+5e6vjdszzks725YDcw
2gZwNLDXB/YHnD4OvcDaY2Dvy7aK/Qo/4WJ11qz2EAMyz4GX88AD9t4hC2k3UZf47o0ZWLfTobll
JbgslhNCGqJ4EphEvgXXXvFTF8uV2/Hp7dIKxDgYUOKdS9b6hckgQGjvFU34pkvC659yxYvAe0Ai
XGodIyuarVXH7HjDZMi9uh7fMXlsYnDm1a/XxiRNHNEwvCLaP/PmRYe42+NthultCgHFkYa88X58
eSEXJmYuBLw4vS7BhDhbZgGaX+42vk0mdGorsuERV0IZWEJsIRUipYjY5dfRnRIzsRLFAaN3Aieh
2xlW/V4nVhmgYsR826zeri9t5TjYBnI8KUgNbu9caausaCeKVsj395fSPkKxbYdwINCMDUy9vLWz
W4ZeBJAQEMmB7sscvl/GRWo2iHEQMnVGOJbsvu3HHxobby1VeU6ZiLQY/YLKfry+vhW3KGlwKKCg
7Ia+3eyJYblhZBVD9tdwu7uhrhU/MrVTnq9bWYFAII01IMqGfh0em3k+5ta5ovMEr79khoJ4FEyH
6tbZgzATxRsl7pXuFWzJYVVSZw6lk9kNVtMsrqEBj0iDo0cQJG7Oap/0tUkCDyLmN4lXMT9XCtNX
Wc92XV/EdypoO8rBdKElFLBY0V9HozS1vcmKYasfs2w2A2mKQAgHGAAz8ICNyzOsCW55Q6bap+S7
8twcjbssoo/k2/Q03aQncSS38U37ugncW3xoWEXdGl9ZkoFx1C6tusJjY5yW7qntIWqgqW9g9Uul
j/u4GndQ442sYjL8gv/hgwj6Ko2G+p+idoEyfnn+KNg2AGPKcffAdCyulFfEVamLyT1x/a4f3wbn
bRqrr772Mxuz1ca2NkDpcHRPQKNB8eRJKbaACcuOpTSBDhTwL9DIQBHyckNtQK88t7OwjBCCFbss
TMM8UI/OHkzu4xasZ3moP8bXwDHYkEYCV3B2aArU1PLJwOdDx0aLwFWC4GCyp0c10iNLMqujrd7D
8sBIbha8Eao1K69TR/TKtdLYPRHF27Hibhy+rPUv14TSO5peqCgARnS5g2k1TI6tKM7JaH7oZXVM
OsweI2+t0b9a4r02tookC18+szd7PMaBTm4uqHuasuqgZKCqgnCWogykTlvzLBZPO0yhBQZXDuQS
0DwztxrbdqfnJXDQnGW2FhkxZpDuuxIaP9Ho1gqNNvzryseSw2KRs1tA1C2INgWaXV3sVu6pCrNj
c5c9aL4kc5q+JZFteQgOxcYNW9lM4FYw4BfK8ZJMNEuBemKPWkM8IL27X+P0WGjgGyQ3rrslUray
k0hLgaRGpx4qLXNwvto4zEta2NGz/GgJjE5KTL81Xq5v4MpqQDyVeuRITtEanR1FCKt4ws57+1SQ
PsBuBgX/h7DKF+lWbWTx0MPzS+i/ZBzC/80BWpB2ckCbaO1TLp4Urdj3Qhx5HIfQer/NNDvMCvrN
jPON8GKZNUDTGKcRipRQv0TjaeY/Or1U+rZsbDAtq6P6K6OhBZINP/Ad6L7ioB+2WtprHuvC4twF
F4raWi4Wmh7JP8TwXkSOdmjs6Z/xTtt9eKyNI7nysoJjBrI2ikKyyTBPjSgSZmYw3cLLqv1wb9ih
fUFtV38gEUqvD+MdDzD6y/Ttjc1dOaKfzc4zpCzpRwhiatZJYS91nfs513ybbgkgL/td+IQo03zw
fACFnHfzukaYaDrV1sl8rO7Er+TgRe3gIz1PAy9oQ+gkHdzO16HFvfkWLMJuaRrlDgQQkExf6Nk3
fWkkRcasU5d2vuncIsYKIJtFhvYgRrqhc7Piyy6Mze5igtiBeyo4kE0KrGz2b+q3RLTW3u4LE/OX
wLLTGjMirJNVtEAA10HutiEGfz3kwBb2rN4TcJ1ZoQQaRpk1DPqYmrtxWD8CrouIf7ans/ihzBVe
QofCOhlnKC8GGgsaYCgHn0MRLkjP5MEMu11zOlk0ACZEPGc/URse7qsgu9/y5es7jkgMHTPcGnuW
iNpd1qE4FFvQdrt1kIBCyzW87l916V+Wq/3/JmZBea9YZtvwxDq59+5e32m3ICJp1S7ZY0I0Di+E
dzAVj4bFjX6b7UnQ3w5v2f6/rVPWBVHpgn7ubMt1RQWyppQ/wng0nMdk3Kq0LzcSoyjRFESd2AQB
ah6l1W3XtG3haafeViGC/tokG5n2mgEJeYQ3QWixyB3ADR5jFX2s01gBuaP95eXT9Q+19GWIIz4Z
kD/gU/kDdYqMIW3STkrxRnoUtsl9O22NSFt5jS6tyF/xyUqrVmrcQk711N6MgfHDiTLX57kvQmWP
vktIz1vB7Mpr9FGulfNIpfroPFyBfmIRZ2apnZof3jl+K6LhoL4Nj/qZfUv9FHw4n71e38ll2wDt
YRCVUPwA9G6pQlGU/UQbr4Ri4n0NopT5i0JL53k4dD49suOAicnVo1Zimlo4/gdRFkweQ6MVrSxw
zWS2ebnDE3IsS8tj9eQ99ztzR2/kjCn2DVPYA7oZC64cGpT00WZFDI+gZg78K0jbssTKgcN1mW/W
v1rjHTSpDYe54rQ/IkAJakdisqBRdNTWMYvRHE+Yst0cIRIG4ZJ8b/2cAuIzGlb7rd7L2jEFoAV6
tdhKEMznsRpT7DKHoH4PZRtyQy0/03dxaOKYGoFi+nwIvFDbwDd+CKpfOkrgg+CCgYQDPnVRp24d
LqZUyftT3YDHG7X/JMHPek0j51Qc1DNo2E/kB8YedDg/PEhCc8uHLUuwiJ4gc43MFiEUSkKzo+M1
3KgsQboT/U5+SlmOeg/ulPV7/EtQ+XX2+QN44DToTiCC32+NRV4G4gj2UaOQ2vbAH8+pqhRySYle
qN3JJfaBTtNr3WGeBLSonjjdGue1ZsuCUgboHsCsIpm5vCPQWK1MlQhxqtHYaIasClK1OgnTesvM
TTDHyh2RtQ55kJCgLe6IJoaiwdhpGBOes+u7SgQG1ervdtFu6QnJ6OXyCMHhwAYEESQYcl7q6Quv
sOpM4acinzwaGS0jR0UZrWFPlURXj2kxWtY3KLuY7KEFjnZLYGvlBKGwgwobqF04PkjvLzcWAZNH
Md7JQuhf/zKDWPPLF+dJfdAQvHzvdjocnnbUoG+ANmA0HrZK+Cue4tK+/PCfnpekTNWp0GG/3Q0h
PRRRgsZsMKJUwvfidavguHyTL63N4lXoWLa6B9LDiWJ4eBLf0U3szJaFWbiK2cVKxwdY6CAa7E5u
UFZbslpLCCZu/OdvNouN0rikVUKkjaiBhp0cSoi20g3fb4Hvl7VgSOgDVC0vN9KJBeBIL3nKGPgn
p8Tikdu8WOOwbxSwa9gQNG0STsUzpv1EnkIC09pff5SXVx7PP0S2oHsCzhoAOZcnY6wae2r/D2lf
1iQpzmT7izBDLAJegVhyC3KpylpesKzKbPZN7Pz6OcqZuR0hmJDld9u6X7rMykPC5XK5Hz9HJdrJ
UhA+MYraaH8TI3bnSoYr3TiEF5aEhNfJm0k1+0U7LXXjq/HkVwN7yKaXKcYKq/gwDcfrS+NuJpx6
3FNg3HE+EWNi7qlocRKHVmecisg5LPHs1/lPZtpuYdJdKE3htjYSA8ToK3Gk/wqHb0dRT82o109L
Br1eg+za9L5IdfSBvwwc4BHkzJKQkWodyJfTtoWl9sWKYrBNvzS/NKrvrm/fGpwj2BGCVl1XJUmq
Tuc0dqds8cBlB/7hOfKTm27X3uS3yYvlf1nm8TM8QoEBlTvwBYjKo1MI7PiI1/UJROBeYuLUQVo3
TWRY2fXlgz3EcwRoSFgCyunS7YlZKpWzlPppbv7GGMM2obmu96Ur2cKNOHVhRvD5GVO9ylhjCzFV
408+9arJC8FI0qM4kR67Q/wkK71suuHZwoQrfHAqvRtz7F8PbnC9fOP83ZWOd3T47fraZEsTvJCA
faDtaxhq68WbjJ/KKHl4bRsA2SufEbbxFL/8REM6gyZML8BvkL/l9k+mSbDg2zv1798v7BRIBWmd
qfj74zBIrOpXqjEMLGgu6Kcl8x/bzvavJWGrWBx2KtAPWAm9AYc8hBpeuuLt+ufYCnacAON/d0s4
rMtUpVbawAZJQ3vn0BTS6dpS7hJMv0LJUrf/QKq1ktT5NrYQSgVA5IA1FKmVCHCHcNo01NTqTuaA
ilHbZfdARGb+UOnpnyItZFOpm+Z4IxPTg+jciwOVpC7TRmub/kSRBuuh+a5jwjFsyKlgbPgPji56
B+iWcmZ5Tp546X5EyRh+hdEhZdJ/QiOYeir+VVzqM5AJefCT3rdGT5aqfSpXCLcWJ85FsopOAmqL
QmqjtHE0jhjJPhmO8q3W6l0GgSHWJHuLLbgyo+9gyvHbDlBd6zELnWOWPTpF/mBH73mOGxxiCdHU
nQal9GPCx2K+TZhRjKLfNl4oRqR6zaDtI7ZI0ojNw4rmBxeSAtOLyEuE8UGtn0a4n1XVxzKqb0pl
klznG18ffUVOKo5qPUZxhA8SOmbLaaq1Ux4+DN1LEb7b/W2uj5IPv3VY8QaCvBEK5uj0CQepNiC9
YBuJDlZCIGrypwYNo5DJwFebVj67UxqGp1YAaCsvhtJWLO2UFuahp5ZvTMTVBlnXbaPk8jmoB4FA
7lCre47lWsWcttFODNfPeGI3+T1nMOsP0W15Zz7kb2AUO9ZP5UP8/Xo82nIIPrcHDn8gekCrd3l8
lHiyOqYy7dSEP1UQ0dkSwaatDcS8KlcKwOFcecPi6INWJrV2ynrHc9p8X3RPdC4lVrZWASwS6g5c
Hg3En5erwF/YRG3aaSj+PeQjxkQ72QjdhlfDz4DdRnkDxQXRgtKOFAIZtnZqzdqzc8gLEILizegP
rczUxpbxBwa8DfzLSPaFA8TfOmgFUe2kN9+W8FesvCTF0/WvvlHDx8EByBmNXoBNHFFBwuqbuVP0
VgMGADX8xjP+0W7ZJxygORTeMPuLd6/e64fRD13VbW23eUl8KWRto0518TMsYfJKK1QTHw4/o92x
mxBT0y+TW3jZTXxsg/E93kmrqRuPG6ybv6BMXt4UO/fLSPo0GuGOBma1Z+CuqNsfUNM/UJ8GfeJG
v6ZT9TLfWaitHmTCb1vlhQvrwp0BuYwwHiMsl/cSiJ/vlefuW+lHOxvcXvO+vyn8+iHy7LvyP+gg
8J0GGAzVdwPJAHe6s8pCxSzaOCpMT0gyUyPFN64lEXkriF3Y4GfozMYQMsUqDGxutdMO075G+1R7
+9/lda/p4qXP6AntnBsplfdGWnVhWghjDrCOqp4gADA/Zj7wQOMtfeKJPMe25KFnZm6oeeq+BCDE
bSU33v/xXf/dXOG7hmSpu7jB5o4eatYemqj2fQWd7vav9URQbwRfClpE02N7R6JbabGXxwMhE7lY
u1AAwTzvCJ4iWDcOzs/iWHmK14GvfXgzpPwDG92ICzf6LMacfWJiV4qiUVwX0du80/1O8ZTdcqBu
+hzfZfskCJ9l7UapSSEcxo4OhqUJyxv2xQnUsrzFeGPt6p1zyHfRC+RndteD49aDGsAQHZT+/N25
ivX9RKqRdhXf0Ojo/EF3s/ieHAYQO6u+faxe4t+Q2vj6DXZhU3h7kNICoTMIkMDs2XoNZjMxCOZL
1rV1h52vS4gBeNqMFSthQzvkN8rf6V4FX/txunO8emf8JeWOP3WjFxk90Qa6Qb9YmxAXSBUvutr8
z36G6D9AR+wjO9S74iZ/tl6bF+1H/kAeK8l33EgKwEeM2w0Ved1BYnUZjnLTzop6mJAU6M2NpSw/
6sh5v76lmyYAbQCnA+gCVhgfbTTacCYwYevFXqOxx+pI8tU2biyIS/CHGwT70OAQ3N9RypEO5qCd
6Gze5aWFKuN7U42ublQ7g+auCjamry8KCDBe54RJaFtc7ltpNxYpJ3yuadI/YvDQuTU4Ea7b4K4m
xCyUClCo528RpB9CvE4xFdwtS0hOdTi7eECB2cQj5st1I1tf59yIsBDHqJqlHBRyQgffJ1nmG8n+
uoWNE3WxDCH0JlFaR6ENC+MEABR51nt9F6V/8lIm1bK1X1wbAPhqNNhWJOmgvFbBMgBDKknfl9hs
vI6233unkEENZYaEFekMQwx6CUOQEXLD4u+YlO5syGZ3tpz6k4qdq5noKzLHdElCpVdscgJV/6Go
/pD5edKjG8343TTQ2WGSEtKWI4C2DM6Mui/Qr4IjQIusj6YFXfvIMd5MZv4oY1X2Ht26NcAS9a8R
Yee0OB1AyDKSUwmKmr+TD+2e37biTk/KbyX2cpzUfbVXbpTBu+6DW0n0uWHxTs4jipaVhtWBZMyr
nlEljXaY8LsZ/fEdiui+8XzdoGQ3xanM3NAgUmHM8MXiVsMclDnL4C6bTmijlYrn3AbvYKuYJOV8
Vqeq/mir3J26xKsUS7JxW1YAYwcjLAYIId8lxiAnJhnJNGA5arIbQVjezKY/9ZIhzG0rqJHDFODP
4sMxxJlurYSQU9p+m6zfFK3DdPh1/Yts2kD5CzkLn14VX4xVP5pDqgyIprnqVixyC0wbZaDOuG5m
08XR2sc1hOIROBGEu4gmTkXzpiUgWP8YIHP0Sv7Wj6WfBvWdszw0eFlAPR6QXdmzbcvjHAMGcWFg
Dk4EEEZNOuhTggJiW1AIbxpubP64vrSNHeS0gGBTQeUKKtb8z8/y2hSybXZOC3LCPLIbG9+NWoeo
oCy4buWyF2aETCicU6rYSo6F7MIDGBjupqN9Ex1a8A+bXOTIuXG+nlfioQsvx7OPV2OFJCiC0Gfb
myncz3iloBSxc9mzbyOWI1FGvQKFK0xpicVllqvOqFIAlMj4Qwm/qVBLMJx4bzs3GaWBNvWSO3fz
U53ZE5ywhyprjslPcmrqx5jlexOomp7I1PY2rQBEAiwCZs9XN1RltiHGSrBvbf4D76s9yPlcDFpJ
TtSGY3N2eIyb47GxRlpZIKGs2zCC27Gndmq9kRhfD3KcdQ8Dv+B/4mTxl449ElzmDFQTJ2bcJyVE
avO7SpOOlGzkQZx3D/KuoF/C+RRCKZnqri8BHj+l90oQ3pbgiTXeQY9+O+/5myLx84firjr+B2cW
hRyU+zAVtcIsRkMyFOVoqqfS+pujJJs2eFcYXw/fiKto4/LU2yRi3QTNs9HuFRjJluHWCZlHBv1h
SGRN3C1HAAwNRxUERJiCEDYQNP7toi6TemrmB13/HUk5jjZiN5/RA7APJT8uyS0cm6RrE9CJ6Coq
fvZBfXXuyJ3xaJf7fl/dqPf1QwiKv0dZxWu9rEuj2qX3zXUxGWBUwO4Zd6X6y6aL5ACtjyk3gBuP
S7Sj7SC4d0gwnB/mKljBwe/VTIWnt39m+vUuNKxwqibEOLQ4RWCZpkZJp6CsduIabr7RWo7XNDWG
i2wl2X3VqbkpCLKiOMkH7YTP1JCu0ydjUU9aBk3m7KmD9gyVXeSbuwaoLx7GKiYqxKBAtCKCHjd8
ITfurebHVN+F6bfr69gA/WMhqFIDAoEny+qFl5V6rvX1jJBwkxxb/S67ne7sm8GjaMo1v5pH8h3j
9Pl35732r1veXty/hoVkX+9mgO4oDNsQAl7Kp3T6HVey62Ed8LA68B5CMBdM0iumuTBZ8g4lInym
9rkdficLc5lxW8gYCbfOD3I6XKwAP5BVu45RbWYt/Ptk1+UenFO+uchy7a2VYLyGy2wgMKB7cnlE
lYTC5Sq6nMzxZ+MlPUr95EcBQtivfxWUYZCDgDodVOJ8pWcJVl+Xs57b5nwCIfYuM3VPXWCtU76c
HEBK68yMsBqM6nZplZH5ROLSZUPtpst87FsqCTsbJS0MJHFBGR56ACMSApuTk6RnpT58CsbysWBQ
vtvZrjhYHqYQfPMjfzJCfzzKvtYGQvDSsJDPdV03OFEGw+W9PYMIfjlau/nnsIu8+jbZy7rcGwkr
eqt408LJLQzwiLUgs0iZMlFzhBLJ7KWPHQB2+SfErvFHnw5ud5AV03nEvqwMXVoUIrpdY+IrK40R
z+jSTL2psAvFTYGrBuV81S7Pbd/lpgv+ZHDep0s3FS4YCftsd91d1wePa28Dq41RfRwLkVsEkq5m
ZkdNe8IYaO/ibf9ESyZ5c6xPHrfBZ5oB68DBEHwoSqqpKoq0PRUzOVqc7M1O+odQM+6n3JLBJGXG
BL+ZkrIqWzCknCIGKWzzpssiN6ueCvL9+sbxA3b5+bAo/gwAhJ+DDIT7y3TKNjIYt6MlTeIZRu+8
dsMA0Z6kIo2sb75+e6BFihwd+TOaW7hvLqNKYtByDrN+PCXtHxNQQbAABEw9NqB1KR1XV8LDV1dn
QHSOjwqAaQtzZUKappkdyLyKCghzJ5pqN0bO64ZV4hR+b8z5y9eNcX3VT1yLtcptGnuEzraTDacl
hdpDl74mjvHQplRSHFt7BhwdcwJoz8MJVxc1zSeTzWo8nNRkfChsitKRamFGB5/XCyvw6lxf1VYi
emFPuJ9DY2HEKaLh1N9GbyBOvR1PYFVwnR3IdMKX/Jk9q0cZ0nl7jZxTEUOkYJMW/CQkRV/Mud2f
CJRd9KLesUSHCuK7plixZH3ryIHtBHeDg1kn7KqYK6p9AbJYXRtOTl25GqY4gZy/voPrIwZhZoC4
CIQSwPwmjmgj2M0jgC+4e0w6AlTRWfq71tVd6c9txybJxb21HsA8ofYFbT2kPHxrzy5us52GJXfY
cKJlfWOp86FSZC6xsSA8simw1SBzxHqEkB/VZIn6GGgosL72/qRoi885t1xWNbLiwcb9iciEGVQb
dF54c4sRI0tHQps2bNFNHPzuBoVZSAWj/6Xfok37ZEg+1UaeAHN8CAecEVAtEtP5pFSnCeXMFh3/
wTcTd7qpX5TItX0jKKFsbe/pj/p75MuGUTZqwpd2hbsltM06q0uK+yuob4wd+YEu0fREbnWv81BT
PUaSu2yj939pULhfxqldCijUtKelc9x46k96+9ow5pbJsO8R95XGcNO58RaDoXWVvqDR4Cqz5UZ2
eAsqoYdUj/zcVm4Bi5R9A37lCFfSxTcQUk+lbWipVhY+eQsuMHasbcUr2Fui2Z6hKzsoIN3hbewa
oOCzaf10/bD+Hx6AkXsexvGyE64M6C+wtFu09lT+1GKvG9wRkIj0xdnNDDIBwGMae3rEeInhVpLA
vvEEwzfh2ESc3A2FWTONCgXj5u2ppdkPEObsW1IEHTOPjnOwaOKzLrovrGUfKa+Gk3lzp/tDtNz2
IJgJRweKOB9W0++u78f6rF/+JiGcDEY7TCHBgehpjNodUQu/rebepbG05LGOXJemhJ2fIqdjwP+3
J+Z8j+d3p/5zfSnbn5YPKwECD056cXDBaRU8fkHFcSK5F1qf7EDRzhiOg+rWPxoMQZfPy+RNPRdH
kKI+1lcaX92/xgWvjmIS0zqasJHMDZ/mHbkHl/Od9YyW/qEZwDEGzgCwqjUSp/pM4Fan6cwu/8Bn
90EzqvPQjzMPoEvlEt3XX9h9cdRVN9TdJXLB8zfsll16V9/Gp9nvMLep+P2XL9nLxQteZOd9MpYE
ix/J0SbvcSJ733PfuLZKwXcoZaHSVmN76qC7qCuzS4vnOuz21XBLtbfrfrRxJPCExNgiGkS4/1a9
hxSDdFYNN8r1jyH9VYIOLEllVXqZEWHH9IYoRqHBSIiZXfZ96p7/g7wEENKzdQh7VkHWMS5CnDdH
ZehAJZDQrN1SSp++4fgXZoT8cQFpTT03MGM2NTg/nd2UZ36YgzW9/zJIAQsCNBbjVmgKrRqEbdFb
SxQZWNDyaNRvNRo0nfJ8/eNv3dQXRoTlRGVk9DWBkZR1/xAr8Z1R82JAERkU5Yrm99I4buFMOFeA
smvqHpxotxqGE67/jE33OFuqkIIVTc7sjMfKdkCCDDrYrnxJa1m1diMi474BGA1DAagCibUmo9dY
MaWwkpv5roqdnxr02CUr2XIPCCLg7QnmB5A+C5BS5lDWgmmgPc1lDn3PQv2WFKMK0enlNpbqFGxt
2/lrV7sMhowg40HvC8EwDl8Sw37vhuoOFQXZTN6ml5wbEtKrTEE+F1kZAp6nEN+q3JgPp9q/utyv
y11cuOyQfxj/0fcCYhRz5IAjI4O5XF6jjpQOFpbnlLbze5wsFt1WWTORw9e9D3MpmMaDdCl6sMLq
6jSyhzGBHQI0UNP9tnvLr77OJwn/Prci3JhZbPSNM2APKWkNfwF97CGMcmt/fS0bNwcQ6Mj0eE0C
rAJCAaSq0WRmQ9mesqbywiXb6TOFgHD3jPa1o3+9ko81nVkTHDA19EzvFFhTwx9t/I9DvtmzjPSC
f2XhLoQNgMU5ER8eTUJcjwoStR2N4HsMBZ0asKD8b6nfaHHvN0DTxuGrJitzbp2rc5NCULTMEEK1
FKWxsIxdpKRtMbiO7HG2aYTznQBcB9CEKqyrxVQjo5XNTrSK7o1oilzGCRfnoqIS/+Y/d7WDZ5aE
5dRKoQ+t4rBTqqu/snr5Bm9/1Gn9mGBgTp2UF7UrZkkc3Fwd8k/HxmDEGuluVSRcGjNkJ0X5XtsA
PdM3dXi97uubNlBVQU0fqyMifQZLwcoDlkF2MgpS7CFvSDyrJOoelDmdpAyxaQrtMBRjUYZY9cWY
VZWAr+JjNYb2MFXhSxpSf2b2f5CLAXfElcC4Rpc4HwBmRMQIizII8xV/rKTCdB6ozhb0MySfZzNM
nBkSXCLSR9AhMxhKpvYpzwrQ3pn9L510f8ySPObTIkPDbm0gaGfBIQMaKnDqCrG81jL8T9tgpxCS
SLHOPL25y0fpON6mGQcAIRPlWNz1QvgbudgHMLHslP+c9tEx/amEfoqhOA+FnVc8/cddvKta6Tje
llkYhHI7h6yiLyfcVERpiqnqcZbTiu2i0nzMxvG9zxeZ3MJWCoPJcTz3LAA2MPJ6aahQ2kRpe6xv
yWiFgYa+KZa9okRGJBlGXV/5XEAFlKc884Ryo+iKKcFIQQOiWDDPqh5vMSWmn3kDg+jC6Ou7+RgT
ydtuTXAgmBSckpgxzUck2EGOnm35UnidO+/1HagL96kkJK72EaZwP6Kfzit/q5Z6QRddSyBxHdRg
UFJQhFsGCRvbyiU+LXCOapR9OeHp5Zcq07ELGzu3gjaiLnMUb1zARTN//2II5FaAuQN0Ax9rpcgI
A5nBFEhUTHn00BfTa9gmr0XZS7ZrczFnZgS3i9XFzkdlsgOtSNyCLe5QLl4mveo3PQDSM0icdRX0
MmL7JhoMWjPOGh3fsJv5939TcQ67BoLPMg/YWtJnXRTdZ4zVrQicDcKS1EisoECdewd2ifTJIZAV
jhZqS3KyDVPILQGPREgCUEiMfYPd1I0WaWZg9tOJdk3iqmb3olZ0ltxS6+YG3AHwQQAeeJsWqNJL
p2Mmel9dqdMASsaoCnWplkNptQT0BzJ0TvQ+pVnxw1LL5DbUdUjDZbWZ/AqbHkUipwUNgT+QrCge
1N7W73RlCVvcP4paSbxp6/Cd/0rBm6wJgoDFYNEgYWN0Y49VtxviWX26fjTW9TFsBvYdrCloz2K4
VDiB1KqdnCkzDXTNm0GfzYd3sg/2a8HECYpiwyHyOD75y8njp1mg0TBNi76CSKZZplPHimagQaGD
cNV4qrp8V6qygsqad4abAUEZ2KaAHMUk5eWnNrLZqrqZUWhpARsYz/GH2n58oNR6HzbqIUmZ6bZF
/JGMtkxJYZVOQkMBnSUTuBrwsK7G+Q0dOgoR+DaDiTZ79VPh0DkCxnEXVlCE13pgK4pv17/lhseA
RgzJA84Qv9n5CTur+llpGkdWOVmBmj8y61uo55KTIzMgHBxkLA1plhl09bG+ZwO6+qOMgn/d++H7
BmUVyJ+BTG/1NBuNKaxp2FpBs7MPup/uVcwa+NBM39cPxml+vr5lm1/pzJqQkswsinKjhbUkcTxK
FBdYop3eLW5ivoVAgZvR+3WDa7AG1geMELA8iEHYMaH0ETIKdsIR+jH9rXE7HhBGktPgTTvTi3eA
/qYP8QH1petGeai4eNoINoUzbsZNMlqstoKMgG9BTUI/y6GusVSvy6IegM+VBJWNUI6xfhSQkOWh
KvfZ8zhzxE6rqJGShgazfhvP+ZGlPbB4MnwP9zZxVdBmBIEenrvodHNvPbNSDJyBiaU0oPHPaMbI
Ido3UesWBpO4vcyQcK6a0BqrWMlo0MbLnWKOL2RgeNaExySSYRe2TpgDuBL4vfkhEI+writqhtIY
DVJMbabNs9b/c90VtpIHRKV/LQhneEiryU6WCBZuiufkjo/ecgqd4t2QJg/r3hb87tyWcIXFcTsD
tgBbo7fsczQifhaljxz5d/ge3U9e/Kx7yQhJbBTGZNMIm9+M6/Fwijq8AfRL5zCUMYqsKTQDK5u9
cV7cmE1unHaeqmaS07XxzWzkLAi8eMUjdgkJeZUa5dSCgjZgiRpQJd5jUOHraTJGHpC6gnEPs1ji
appM7WxzgIpSjaJbR0coraj7Tlr63YiGQMnhHQOUO6ZqRU1qlITD2kkHM3AK4LkwXmh8z6tC92is
qnhlkLT91VV6/WDFjpTPlEda4TRf2BY+WMa6blzmBemfO/homB2UnRoA3OJqx/JBOq8ssybEjnwy
htAeYC29qb/V++HIz4B1G6EdV0rfvZ9Q3WtrEwLIAhHd2iGw1u7oDoiT6bG8Wb71h9zn3AKNF+2o
P+4Bud3rt5oLTfp9fBx25g7/4QdFvqwvueWxyIWMzxwYFX7hXKYmRMwsqzWDQoXCQzN7yjDLdFK2
dxg82MDEfmqyXR5A2wDzDvRf+Zoxbj9BSUrZ9fsxBhmzdlRGaa9103cBXeUSJLh7xJek3hjdUDaq
GVSoBzwtiHGxO+a28R0XRxgAppXmbhFlpHZJk9N4dz2sblsHbonTuQIULuQR5pjoWUSwo1TPcEJn
p0Kny/ZThX7UCmAkc127amVL5h42vyPUwPA0x3jF6l1rFjrtAekwg9LWf2dd+91J25frC9u4yvlI
BfYTxRSI6wgHZTDG0EwpTMRh3HnFMBNfJ73pkS6T4Vg3TeFdi++HtAHWLj2GYqY1y2hmBlkduXM3
v+dpedt3o6SAsmnGQukL/4Bj4zMBPUsbcqUg46zFOPqZfey0xo+gXgUlRImZjQsI5JP/mhHiGZrz
DOMHiRmMBlgSUXw3a+bT+qcZPn/9CwHvCN58/Afko3CYQTSfjNE8msGUjN9pqj+ZBvAMuWy4ecvX
zs0It1wDCQKtzhDDrNLxLT1/Q+Hry+VwXtzEh+ETHFwrUtizpTeBllPgAYNi35uLmbt51T3SUpPN
+G35AK8do7aLOvUKAGuVIUuyLsJlA0r8cLBdDdTS6qC51z/Nlg+gFo7lmAZ/hgpRYZmy0oyn0Ajs
EnrsoH904eFvKQiBIXpPZYI3m1/ozJqwe+VElJHP4ARq0/kadXxIthyvL2jrdQYYDSeNQ80TE2uC
F2hjYzrpCBuc+5b4LQj2k4PhOofKV37JcrhVT4u7w5kxoRqutgUEDlsYI/btNE33faHeKGG0i6PJ
VRW0uUjzsVjJ4foat3wDNA7oDOLxCQJN4aMNTe50VaEZUGs2HorJedaZjXgUymr9n7m8mBXwKQs8
1EHytiKIZmY6WEvHjKDbF6+YNAVkH6pB07BPPqyT5U2e8bf6W93wnCT9yFRg39zm2PwpIEtY/Pn6
milUP1Su04b4KzxKndrOdX2yaWBPhs/K6AUPq2c7cv65bmbLQ6GWjbIbWrzgGxM8dK7gUK2eWoGy
mMe4Sh7TvpLAQbaOnI1L2OYDHyj+C9Fw7Be1KHHAkPfvu8p0SQklP2CgjG7yry9my0+wBMgDowmK
2R++2LN7pE5nYxwjBESwDBaA6RcgqmLtIUxaGfR2a9uQtEDUwEBUXHmklUwY/FCQlvc2hEPamDRu
DrrV3fX1bPUyIKGL7h2eALAiSoz2E96dJu2Q/UeqcdsYEA/J277wi4zEz6Pa2j6o+E0/npd6v7Qm
8uRiDP0hXMIDrVToiiyk/+pgNFpgyKfAPsKZZVfYhhZsOGxZcsRpoOXyFNqgiy057hubi5lXeCMa
UqiDilUEyxwtC3ETOZqtfXQO+RiN4ssAACwDZ8sEMhup1PpdlY9TOCSGEdRW9EEb7ZteoTdUKr+u
f8HNpVjAM0Bkmafd/GyceWRr9vbIltwIQFH0PIL7obRlD6cNp4eIFWTAoKmGJqUIa0cPaILoUmoE
qG1+7/T0UZvVHJTCheTDr0M/vriBiWEudmti8y6XkqOBGA3QAQ4irXovmGF5ZWZiKBraiqai/TKt
+Jg5gPnpys/re7iOH2AKwteCUg1E91Y1VJsoiC60ASI7uVebuylM78cEw3BSuTgeiC6jP/524ELw
ZODVHrHd0TkKrjKl0IKyeaIUQd48zepjWv7AnIckDdk0Ba1KZFZ4Ga1KjqCAbpaKJnqghxnAeKOr
5X9iUDX3f8qklGQIax/Ess5sCaXGUHOWsdVhy+iW94nR/RQv365/oi0TuKyAMuCCsyuxsbwJQTid
6HrgzP+oyR/AGvzrBjYiIcbJEW3AbAKBbyiKXnpf6xQ4XtwC87t7c28emwftV+I5B81Pgu67jLN+
a0HIp6CNDj9A+V7MOEJrgourerAM9YFMoAtiWVpJFrU+uUAGofuJPh3WBbGtyzXVcVs0S9sYgZVW
N7Yzn7o6PYSxDI65sRYwIAEli0FsTMCIKW8SLXrkaLMeNEruT+W7075e/zjbBgD7+ayPrvoqvVna
ickGPSgqjNmCkvXDtkKJE2/sFRbxrw3h+zdVDs6wqtcDTA/5tPlNEjCamLnEir2OALACJgbQK3Fh
J/4rzsL1BLXhYZhbPUgxc6KNtqsCQAVhR6+LE3Be1vACGQfERnS7MCncEKB3w8tNx+bZ2gBxtyRH
k3WxfyYRBg2ZKYNhbG4jTirmklBCWEHvqzDqushCLO3JQwiocZw8RFTGY73lD5jxA8EElyNa3a2l
WlAjMWYtyPNYu4+hzvGXkXHYX/e6jbI5jzgGJoQgsLiexjdZrObOOGjBQPwaA7Zcptzm87Vc9U9W
n9vYOIA5sSbkI5hjFMHmtK27DDOFeIIY74kKKSJqerqMdGbjLYfcyuSUDJ/8AmLnd0qbENIfeH84
XCf4OB0Lr9+re2jvPETSYYCNJaEjiY47wDAICyJ3BiZ1m3yw7SWYpiW+y/sl8Umuk/sRTOtfj3TI
f5DNYaAGQOvPT3l2rvqatGSu5ilg8TIofmll5JA3KCm4PW2zr9cs0KuEMWiOYNpv1T/v1dnOerWe
gmaKdmWI1LhnXmlVEgfcuMNR3sFcJK+NYB6Z//nZosDp1ANPnWkByOw8Mr8CK+E2daCmvzpD8oTa
+FQXpnjcOjMVJhOZTRBDBLn+mHQHPT/G47frx2lzNZzRmk+s82bopQkoY7dZjZswUKpRhyw9i/TS
W2pSv0+0g3ZRHM2kxxhaFCaSstwqXKDmBxZvkESDSRtxSXiCWhVTnLDMjGDQ35vkyKwvJ1vcAJp3
SMJVLM/mP+Bs9/o2J6qi4Z6dKuvQltSdGV6f9FmbMEhWEwkAbfWtPq1B+Alz/0iYTSF1aNR6DMO6
NgIErcFrHUo9toyl64BpXZJFbtwd4IAEONHg6MSVozdxzIoumkhAUu1GrTFNNUdAzbxZ2pe/EcVr
F/c7ipoq9w8hVYlpbNa21cNSb9/MtbYzckNynFb7xk0AHwhpAJQ9ACK9/EoFScexAJohWCD3+uDg
wZS4S9o0d5GmDH+uO/vGPY9JCqwFnwkJ0acm25lHxIOejmnekiDNdVSDe821KpQ2oyR6oHr+alnx
z5wZshGLzRUiP8YzBmgnvAgvVzhXth6xkZGgduoaScwImVFb7zwzjCVHaq2+ic3kbRe8lzgrm1gx
c3rAbyc9VIMpaxuw82kRKVxlyMFzx7J6UvZ9WVWJl9hms+yHBkSInp00ZfxY2pVV3s5Wo807LevN
6j0G6r87ZIrRv2BAONP3ll1Myy1t+/QeL7ZCvbOHEoDfLiXjckzCqHJGl0Vd2e/mpjSpd/3TrTYR
x4sjCzg9Dgpj4ki6MdPQIBkSwWh8XtSn1NpPiWTydcsEWDYh3cb7uqtB8XJpbbvNFqRkSUGOaNxr
3pib4V1YWjIihq0TjKsKmFgH6iag+7l0iZphhV2Mc2Wl3x08A0v9d1j8zmYZndmmHRwqXFMQ+cMl
fGlHN5rGApsPCcoS9AFxCO7Y8H7kxDhG+NX4x13P4CAQrElfMX+NZt30xMLZspvI7afbhj5DYVQS
+baSvwsrfMFnJ9gGznzqQljhvWnoPn9wzIR1ABfzbxngcrV3Fuqv0MrgjwJOYiFcH9qEGptTN2qQ
mXW4A4Yew+Bq9mseMT2pFF2zu+7gqzoLN4eyFJ+gs3hov1zZHOU9C9NSDdKhx1hoaT3MLbBW8+Ac
m4I9JXb0plK9uu3y6Pm65a2F4nRhqgM5Gvq2gjOmyRxniW7OQVhUfw1jfkjV/BjimeQlmmwIeOPS
h6X/Z0ssb2c43E7YO3OQMftu1ssPhM2vOiI2EtkEZizwFgGTn7icOu97ZyRzoC6BGr8v7SuVDS2t
wYywgYYIym9I27lEwOXHUuthzuJUhY36sedzc/SdqX/1sXVDJ8dIDPIN9pQrsmfc1pc6N8sj2Jn3
5zogawwUTcESFimI2xKAjsdM2U1OUeJqbioJemwNG+LrxJAAcJsY2waq/tLgbFRV1YzzHHDdi/Jx
QrnU5UIMyQHStsQff9Yt9C6yIP+IZFWSLU85Ny1scVa3zRBO2OJqSbww/W5WkmRgywCkVtAFwXFb
g4VaCuGd1ipm9Cey/JlAzvmnCf6wH18/XJhJwMnmKLwVwtmKE5IsoPsMhql41SP9WIXsrarjI/SL
/P8/U8LDRLVDJ8JAJUG77K10FtdIbTfrj6b9z3U7mxvHi84gacAEiXiGqdO0NSZuSYCmj3FjhUV+
05TRl6nJECRwo4DaDxVZxHyh8pObRWlkkDcMFm1ynenVimNP1d+uL2Xjyv/vLtt/kXZlS27jyPaL
GMF9eeUiqVQlqXaX64Vhl22AO0iCJMivv4d170yXIIYY7hs90TMT3eEUwEQikXnyHDxD8LyX38I1
VKn6RtjiZBavGBVRrMpP9RUPuHhh4bX92cn7PxtS+ldqdTNpeSxO6XSE9HzUdL+tESM+Ig6SNfrN
hQCh45TObDpzh0NuoZilZZYJwXomw9urRh4m3H5OpuRFVZvtv9g66HriIwHWd0F0Q5Msa6ayHE9e
Wxl3bd5Mt5PTjE/UIWumFq7G+XUKBim0H+Z+x3kU6iczVeKe4NLQO+vRrV16N3q5sh3UOrmhiSgj
y4l/D5ZebpXS5q/XF7rg7ng8otaEej3IQWRdBI1V5jgqpgCgKA1U0PtzO7+5bmLRDb+YmH/Cl7jO
VPAIqoolACq0doQYG+aoQew10XUzayuR9lEXeVFiDksgwTW/jWO7UfJhpVt0OdExe/uXpcwe+mUp
mdtUrZJit2ZYghlUe5KF1fZTsCcEhk4FtmOzhk5YXhcK9hb+g5FbafvMDE/v0dPFiU/izUr5XtBi
JalYuvGRSoD2C50bEKjJQU8d4hZ5titOQtWj2KZQP6KHNGdvtSk+4tJrAkeYbx1kRG0v/VebOqMD
cVtpEGCXrmGeGS5qJfCPNlL/AEELXiDux88W1HJ0H7yg6O38Tk5rtc/LsuT8Lb+YlfaVEG57PIe/
DIG75TfdbwqNzwGISPF7vSy5FCbR7EY/E0u8pBBUKm1qugLG2GQUYZ2kiu+1brYr9BIDFCS2917F
mqfrJ+IyXoJkHlprM1kXsji58DrDF0Y0orVTRqEl5exBPeHnLYlwxa18w8sjfm5JPz8XhCY9Wgyw
RFEIrQ11V5A2KqoVN11YD+r7NmCXGD3Bk0+6NAu1Vjw2U4pn5bDtKvfJUaeoMtmACS62Umy4+GB4
qMx28FRF8QavvvMVeQXCcl1imrkzE88fbfZHyZ1DLYbnIe3eAeldicMXxZtPeyCDQ6cJ3TN5XGNS
ptHoRoySGjlJ/bHEALpmtzfalBuYiBxv9MrFSZj0vwV8f5oFz98MIIQEixQ0TTQEJ1Q4mqNO8FDX
nOKx5xkIJCp7TUjmwkVmSzN6FMVDdLxk3Gyjd5PBlB4LbIZ0n5o8jmLPK3cOREVWLpzFvQTgDijS
eb5HrhMJG1KmwmwwTt3kQTF1wejeWp0elAJg8xGxxXi/ftAWneWLQSmCucnAIf9dNUdvLF4bQP4O
vCjuxszJfbvK+1Bha0wxF0dh3k0HfSKQ7YOtVy6xlJmaOShJNMcWwKDabT8U1dl5GGfye+6uPCUW
vxwuBnCTznOMcpmFeRkYVDTWHAkB0MlJvFQN+k5RgK1Gi7wN/sVe4opF1RychpYsz5JXmsAUfAmq
gnTU/UTYd3FKgBGb7ifTemDxGphl6dvNenBgoZmzIHlYXE9H9OUb0hx7EBb0kDkcR99Mxoj3p3YV
jLHkmV+NSY5iG6JXmZc0x0yQUNUT03fU/ieP+z+iad7STrySem3SbXmBoAdDTwcD8TJpvaoRL8u4
Ux95FWuR67Uh6EqFP1KIW3Cje44tZaXUeJGxwDnnOpaGGw9yvHLXRed26QyDVR/b2nkpDLIdy3Gt
S7BsA+0wuAi6pXLSoBWKTtIJNhrGEj+ZoCxA05U7YM2GlCGA/ajoi96sj1mfahsgitlGK5x25VZb
tILxYFTFwIOEl/T5TUP7vEozB1ZYnIVZCjjmGpp26QAD5/xfC1KQb8cCOveDPn8P6h7EzL5oMLve
cwT9ldC7EJcw+44kbp61Bc/l7IxfEmTLZKVLCq8+xi4zIqNT7qmi7KFtboVWzC3/eqxY2LpZwElD
ioM478hT41rSjjZwBfhAetr8tMfGugcH2Brx0dKakPzOZGwANWB552tyU7dWXQykHkehNpE+jfUD
3u7Fk1qa71ZtZSsTLYvmUJfVdXSVUZaStlAT6G6YRoev1caHrtceK0+P0qT6QPazlgQv2sJE9pxS
4XkhBz+ajHkMEs766KQUvBIVNW/7WRbL1QnfNE6urWUBC8EI71xc/+jJ4rPJuG5apyS1J1ofrYKB
PdzL9Gc3yRLh8yIxw7weReIPEydP1x3l8oGDwA61XiAvQcswa76ef0ODdy2kdpLiaGdTQBJtU7Ix
Yu5waNt21yk5SFCmA9O8COnC5rrtyz12gd3F8wYpFh43svvowlOK0p3qo8G88igU57eSm9VO9eJd
V1T6Xx9AWJvnM5BmIQGSa5qt3oxTlgz1Eem4s02SUvidl9jHnrVmRIpEi66v7vIIwh6gfnMiMhPl
SDl5VhbqSN26Poqx9S364KyhBJYMzE1NXCYoyAHacf7lUvD8aH3sseNIAMUCzXayhuy5DI+YHgXo
dw7AgMfL0yBgJrDNOLXY0VCzQJse7Ubzy0ENrm/U5UC2d25GivM81tuZGYGBK7O5casAyJ4Iiqnv
WkACovle6N2tKa6srUzyesVI0Q9uHHYcJjeclC4ozS2110j6l62gkz4rsANHKz2VLMLQGmgQROy6
e855mvmsj+/SJvm4voNLB+mTIAYigajOyrFjSOIe6UZRH9OE7hRKo2TMAp2UIU/XOnGLS5q5aP7P
lLSkadQKViZVfdQa+7tuKA+s0LYs5X/9+oJL/GPGkLpiqJ43LQgp5qs/fdO8/A+Ixw6ZTv5FBPpq
RjqjeSGSbCSsPpqi3BWOB1qzBIzLhpH9qAemrzj6yt7Jr68y1QXteYk7ZYpvm1L5gFbboe90beXy
X4jp2D3ckBB7wsgySADOI0PRqSVlLMO9PBrfoC9DQox5fFCTbUrB77vUurHb+ISxxTs+rV3SS1Hp
q23pkp4ss455BtvgwbgtJvvWZsVKFn15VZ4vT6qsJ3lDRieHiSy+tyziq+zRgkg5/+TcM8LrZ2vx
o0GeB4MmGMC8GDIxDDKB3R8fzQCwcee0VR1hhjXf961HV2pFy+uCOhxwHDMTjHS2irYimZumyG+c
ImDeOwqugd0OqEx1vhn/PWP9vIv/tSYfsbbIbW0wkHA4ys+6eXDF6/WNu3zR4c9H4oRcbaajk+9b
2hit6FIcYZH+aI0nhYG7TdyNmgf27I8q/X7d2qLbYYoEUQPVqQvAuDq2aVF12DszSXbJqEZWkb9d
N7HoCSAyQF6NNEmX79sKEpV17U24DZXO2o5j6oaofHU3GuNedN3Uoid8MSXdiEVPdLXIB3aMNUI3
aP/WYcbTWPHb2AUFYp4KdZOL1NpeN3tZ+UVVCJx0LrhMAfpC8DgPHB1QxDkGmtmnGlUdtLWvgZsa
RGr2ZtxpZrimyHnJfSQZlCIVUVG211LOILemBtnkZ1HyUARNHjZFNAXMh15P4N0TCLWvMaxfQkok
0/M3+PIgy3S1r2ulYRCZ1DZ2kG7A/a9t+0gP2bZZk71dcE+MVOPSnMfUbDzMzo2BHnlwSMnYUVeh
tmXcWNkq9+0cHc7GWbAevC9RF8IHxEijdGWaLI8LC5THoGHOB1v3hak3hp+zQlX2CSUa9CjyWDfa
nci5YUZFiiCjDq0adGAJCERmkk1jiw4onqbQxj9al8x1Va1DClEOgzuzu0CdHLUZ0EZtcoK3ycOK
982/UF4B8IafMoVgo5MrvWpRxA01CTt6QwxsRarAZlMOflWLA2iCgEQbwHtbkd+Q6PuFQvMaNn/h
1CGPxmtknkK7ZCxp+MCK2I6ro5M3P1sPiPzeZuYOijk/jbK9Qz1sXLlcLttm+GhgzIa0LpDziPiS
E2JcUe9B4FIdtacxiLdw+pxCfzv1lQjVqG3G/BzE3WaYDoe/xjnBNJqrYHiCXwKhID0foJg2dEDc
V8eqfiVJHiAbDquOBrjsVla5EDhnJi70lPCGQDYi3Ws1YRRztl11tJm21XovUNR3mq49oBetQG4I
fSTgtlBjOz9iY52NVWmW1bFMkxuLcYz3paGRejfXvXTJSTCW7KKyjG7ExZvIzNWO92ZRoWQ0+oP9
1IO50+GtPzEdYkDm7rq1hUWhTaUCyIxRKyheSu2jSh3Uyeq18giaRtSmXH2fDx6qekby+G8MmTok
c4CExBzy+e7Zo1vrOXDZxxRAu3B0yjy02tYISpdn2783hdQFDT8LxLsX2WnujmnTUVIedfDf+pPW
/zD7bq+LaaVIuXSbeTPwFhmwg3e47BFkRILsAfgKNnBtQ4MyFD+hXwKB8TJqXtYUHxYi/Jkx6Uvp
/WwqhvuJ+MT0H1r58/quLb2SzwxI53WYyqwG6AaOB1Ci7/n8PotoaIczRSAeyhh5CNaKYJ+1Yiki
w+YnfRMSYLRMz72CkSTWcYNUn9cz/K7d0g2kWaCFCoPvJFwjIFn8ZAhKgDJj+n/OHM8Nal2VgOBE
KSGkx+6qI9uQffEWg4WIg5xtWgsZq+akjzaAiMvse7c8kh8iVPw8rAKMtm61SGAAZ41wcUH8B8V/
hFvDhsow6gHSGSOYtHAKi83WGBwR+RUKAz5557csqm7q2Dff0kf1bjo0B+s7XTl1cyZ1/ikxVgtw
uAcyGZDCyUHYBZK669ypOA5dGc5kbR17cyEW39cv1x31MmSdGXKkVQ7VxEZqqigouokTNYWVbVLg
qSPM4RWb66aW1oTHEi4w8P7M5Ann3jJqbto3aVwcu3JyfasdGwh3V2+x6A5dPqw1VpYWZoBnDGAg
IBUucjiRNEXnVVZxrNufhfie2CJkdK3kdnm9oIwOVJWFmqE9lyrPl6TXCaWujSVBak7FI3B6tuLu
eVLc+5wZHzZfeUovrQnY+llUACOjFy2wajKqogO70JG3+4w8uzFYuKqVG/MyMs7YHKDDgSnFm0KG
6aR12iUx14sjemIQY2gqULaqa3wyS66A3QKaD0EdA93SvgnLjQ27NIpjSq0tCIbhCWZ/Xxct9RO8
ca/73eKuYRARyczMjSB/pCQRTQZoRHF0k/GmbtMtt4a3rulWEuLFNX0xI0X8HvT3ddJoMDM4RYR3
2Q6T/7j8W/ubMa3RhS05Hqrx6AQgFZ3xHeeOF6udggm9tjhWRH+E1Gb52DTWnZaCNic1Kyialula
QJxvDykkYQgMufZMfjur9J2b7Ku40xUO9k3DzaFypjxU7HXof05sX+rPWlW8K+6agMuCSSwNcoA2
Wi0YP5K2FJQhjNTjmBzNLdlBbXmb3WgRQBcrwXbhssYwBCZ/MImPHAc59vnSKIUIZeaWyefjUs18
bQJTjxIkQV+ExnxXm76WhnZ03S8X7utzs9KOct0imPypEmQ8Q1R+70C4iClZEWCGAXQNm/RgrfL7
zjsmfcSzlUopgkW7CcKbMDkD/7oHj/v9zvSTZxU9dNzZefAvxMzPFilH/d4q6rrTWXJ0BhC2Jvt8
RGFi9Tmx5CkYZwGvKWIjxqqkdTELcATFKJIj+N3qgzeRJousylZ/qq1R1b7j8hJSfHpT/iowQ6L5
Ztkafz385GGlAHvAVyGJd9EALw3ueEOl0COvJ8uPM3P0x2F6IFV3f91xFgLaTGzj4KkB2iUAFM7d
ta001BdZnB8t3vxyjeYwgbEnEHqc/P2NjQwEN86M97sEqjl0TESiwVDRpn5mPXlt7tc6RKGJ5//1
kmYwFd7ymMqEJpB0IahGYyquRYqjsGNyiK28jOp4pwHT9fNfGAIACEVba54Ols6cqw2UGxRLEqWa
7cBy+MNx2wfTSIrguqHPF7l01Oa6MIYK0NRHV076SjoIOotaTchxDPIbPTBC8DvcZoHpZ/v6sfWR
1kVeAEL0n3UN6UywZVAo06KAgIcBxIy39i2NvDLgH82Dspq5L1wfZ79t9rAv1TQM/FOotGTkmBVZ
GnhDbbu+q6X2Q5dxsYMyiEYxfFuk367vyYLjYpIOrEz4O8oYMiSA22oJ8ldKjpRuM/TX6vqksxUb
S1H1zIj0hc1c45ZeYd/dl2mjvrbbmbKX7XjudzcAYq2SD3zC9eUP/XVVUuwhVWlhnhKrUmkwhR4e
QdpRB+9UUAf8tgQXSgF1C6KH/WsJgYsYIiVPU1SESmjdXN/ehQfSvLM4PmApwLtMZoSknGp6N8bK
wX7QNtZdHSjBhwisPzi84RoJy/K3/MeWdGdCXHkcB9tTDhw9P1EMv0XMP9reelpZ08KNdeaqc9r1
xVVzzm3FcvA5ze3wau2qIAuMBxelZt3HfbJZy3IWanxz7+ifYyutSytSNRkFjsa4b0Az8iftA7ap
D04a9AHKzTxC9Uj32fbfJCFnhiW/rdTGKyeSkqP9EG/rfRXMQ5NtqDyMYYOrOQ5Y+P/cWslxhU2z
3oBm+mfaU+ySCNpez5j0f523Nt+WHyv25q2TD8qXrfWkByDajC1mlLHCdvRFqEcIgXszmJ/xfKeN
wVymQFWOA0KgPq6YnjfvmmkpX0YxxhqEOZuO1GCejSui8q490qDeFlttK5DRAuO6g0eF1W7F9sLD
4JN2HbfOPHQrZ0BAZWRpPyE+uO996O7tH2DaLYQvbpsd/ZE996+x7qfRoAVDsXKrzh9QXvU86/sf
y9KqBc3TwXMIOVYZV5xw5IK2z0NTlf1vXnVtsuuqxur9zBM0fsF9CS1f3Wr1LFrZgaUz/DVCStdN
z6fe5JjfP8YHt/Hnys18E4ogt30jSLHna7RrSxn92SUgRY3RLgtvcLDnIFDZUCh2hkmkp6F+PxcU
63vS+eNutUC1+KFx3yMLRDngYuROpHkiCldXDlXuvNhD8mQ0cYhHuumPE185vIvh94st6dPaWmxw
NI6UA0sIanwkf9fq9Bdz21/Xv92iHdRrZgjsPGA6f9ov4XfEgS0MAReKvaMBiDbfZ9ra4ZwzoQs3
/WJj/udfbHQ8VTXIJRKUEfuwv9Ojdtvf1qG1jf18p0NMZa36u5wjfLEoOaQlWsiUqbCoPgyRFqLX
HTbfch89zGO+L4O1MtFC4xQX8xd7kjsKwGLHGq+947hFH4JCyfieBhkJkgOQWhY6tvljuW/v1d1q
TXiOqZd7i/wdPbKZbkfa215MZuZk8BPq4uE1lWgjutQt/E4fH7gKiE5esXtA1Q90tLeN56yBTpf9
B5VUNOowNC/r1vSi8Ro3NpXDYI4bZ8CZt0pf/DUDCsYbMbkL+VVM00ALSfqePcgftKTBydP4Axcf
fFpD8y9/wS8WpC+oVGCHp7WhHNwXe6sH0033kIbJS+n4Iiiewbrvmz+VsFdWIvji9n0xK2Ujjgtu
Vg6dlUMGbkUI4dDyFWKz/08jUuYR10OsKwRrs/geWs2CHYn5cj2MLF39YNCYmX5mnkD5fZ54maNV
OUz0wppuzRJDmiAd628YqGv2WgG23thQ3JWEY2nzgKzHwBja1DN3zXlcIbaCI8FHeIU18oC02kvh
aT/javpr+BvmLbCoTw0eMIpLsRiHj3Ru2ysgbdtVzXs6/DD57+v7t3S1OCCNgWwGBnkvOos2d8Ro
1Bz7BxgYgOnIV0D3ie4vAa3AoEbXrS0FZGwN2twQzwDZj7RxaVNgtqmqFBQWUI/SS3T31yrAyyYs
UBa5GHu4GI/pMDbexV2D50PW+41aBU2z4nJLX98FN8h/LEjZbaVYneW2rXJIBtz9A7nnVf6idihf
XN+sZTsYCUNbQwULiRQZSsoLvWclNktPd0ZufWMoiWa0z/7FKUX5FcuBr9kXCOVkMNLJg27KoSc/
Ut74Oc9AsrjiyvJnAU8nIMpIV+chOhBKSV8+rrk29pjvPJa0D5ya+iz5dX27ZE/+tIBPjiEEx8DM
i3RYUHusSU80gf7Ch1Y8lwNkxupbo1xB58lfZTYzN5tQD5zZ3y5AlagCTHHTCrw1ksixcz+bhpvC
XHtxy5nt/5pBrgcECkj0bGk1tCknaFZU4pjkvrm3g+qd7Id78Or0frpTd3HAv1/fvuV1/WNQP49p
2gA6X8uoofgH0V0HAG/9uzutxE1NfjdgVZidBlkn/o6quIyEtksOJDu1+qPQ/OqPugefiI13Wn5y
Fd+9Gz5YHTiND82VbbKZ36XayrYuLBKTc3BEKH8Bu3xxnXPh5H1W9kDETn4LuYGaM99Zg7NdWgFQ
FOOAc9kRo5wyDttpKr0mdsOPZMCoaMo8z/cavAzKMf7xtx9t7juBNXJ2SHQYpAu2KHOMv6om3psG
b7qA9zlGYRRd471vE2Si4XVz8mWLPoYFcKVlYBwA5LUyF0JmN9lgcgPIVPJG2vfqo01Lf0DakHy7
buhyB1EbRqcQOCwXYzdyl9oseTPaescwBphYSpCBt6AIm1yPadgCkK39ZaTF1BKAQpgEx+gNRm5k
WJ7VioEINHVR995PEGNWG+an1VrKdVFFg5m5sG7AL2aKIvlMQ4GCDhVYj47mw7RxNvXWibyDFhjQ
FYAI3MqaLoCNsjXpQDM3JqQcZmtbez8rKzWQMZrzSdjaXv9cl8caxUGQyzqmitI3GFPPY0eFUWLB
kg5wDWZo2X40DaHfg8yNshNUcWx7L1R1FL4OOiE3smrdaG6SzouNzfWfcXkDYGMRXVDpx3+BMfr8
Z2QjiCeoSa3D0NansS+TsExS4tex2Qagk2UrO3y5akxZoFU6UyyDt0r+nCVOZVIiy8HA4MmJeyTq
SrIvBdQ6GfNHqEtV/bSdqOH8C7sYNQaGBDx1FhKp82XOFcYsoa12SPhPoQxBksQHW7dDmj+RBEUX
SkDhVa8Um5YWOz+F4LgzLlKOnK0JWgYr77FY/U+mJptidNGEagOrY2GmjD7LDXCxvF7/oNplwMHs
tj7PaYFSGP0vKb7F3BU9dGedg1kbG1fpbqALvxvLJCpLK4TU6y+90h5Znm/cqXrXtfqGG3ZYIyC1
ZvYxJvY9fvKuo38LXcPNpeMK0TEujFvkgmehqbHtqkPsAxzAZ1YVmM4Q9P1ap+cyZ5r1l/DpcLp0
UGNIH3oEDyH03ir7YFYxNtvEU2btGX8ZaDGSpgKOgact0OxyNiMylwx2p1kHs6VvGjV2nihwZtuV
7G/hOyKvxPMCTrtwVJibeq1VOdaht6neRbY6Ful2TIhDb7MeVBi7vh47zHqpVrMmTimvEJ4zxySo
g+NSBo2ZFBTQtIjbplLFCYp6gVr0O5AxhUq5Vo6QY89sZh6QB+h0JmqRWT6brMl0zPOIU+II5zcD
cKjdm16RFBujV9I8UoWVr11bl9UmnAoAkVzghqGPc/HWUUZS2ENZipNKFKcIHWPg9TeeUm4D8K0J
K0wMOyM3ieVRtOFBUcCiHKAP5bbFtarvMtLmeqTaSaV9gOYcqjPXj+/CnmBqFhuChzJemHKgKluM
Txdp3J9wSre40/3C4rdcP2TdsBIS5ZOC3Qd6CfQEwAti2ETu8ipT32Rm6nUnPamhLqdbPOzzRFuJ
gQuuhCQLADOgVU2cx3m9X8qJYwEFblqa3QkchpYTOGXFug1B4sWCrCuVYiXbujSH4ugXNhfpArfg
ZDzPQLSW9fl9nGkvrSXu4uTvaaHOzUhRRswqwF0F0ti+r+qDkbjdTmhGszLE/0mUclYv/PRVVHqR
eeNPlJ0BBDHgUrfAoFTe6UF3dE4zFrd9r7de5GgRgO6mX+IvHT2pHGP+3/stC4ZbtqpHermr85n5
53dIuUqmWAb4mzyBBvFrWbwZ5K1fowjX5XAHdzyzIcWcIfcYYRVsmFukBTRQvk0763EeLlFftG+Q
JgqtSH+zXvOIPsZ+tQGHk/VC914IUvTutlt531/cov/7czDgDSghUnj5Zcy7Ejy2DbZ+gr7l1trk
IQ0FlJIwK7cjug8dSD+5V7HxXsjWTuZl2/NzL/4xLnmxA+beLu1gHBoKxU++mWnB6vc4HDHF9N32
obf8ikv0b++1ecmziDrqJjNTr5zRZ0OpMXdSh1MM3kANZPDo2QQjW43AC4EH4QZJIESyATyVq9DM
TkY+NfmAL92gW/JaP86bOwu2uwSC7bNm6FpivxBVDSCBgK7FCAWeSJIDD8XYgm0XUVXT+tF3uW7c
MK/C/mq0POAqz1bezAtLROURsCNMvGG8XH5jauCMbqhSDqdBKKUe9COarX498L8ewkUMx16iRgRe
FB0f7zy6JvrgZBVXOyj3xjlyaOhe+XlG3d2Qt2pIVEdsrl9PFy8kOMksuoAXOsh0wP8iRb66g6jd
ZNYd6E0dn9x2W/fGRMtkvGlWm/ALUefMlPTR9KpMvERj3Unz3qeURXZ+12vqyjNsKR84syLFHSLi
bHAxVXEir/qe7Jzb6sW9x/gWfay/J2G+TX5e38GFODc/nNG8wwzRpZxWV0zDlHoePym0a3wLkC+/
YBW0UzojcnJH9zHVZIbXbS64P0AouIXBomLPRfhzN+mVnBFvKHAJk+YeYJUwzfIDzbythUb0dVML
Hw0ldtQgZlYuFAckj8wKmCmBwDmltnuXI1GOqFmZEK9Gn/26pYWNBLElKOk1pEngipcADPmE6i+D
3CGyx3qrZcm2sZyPTi9+V2y4Ab/DysLmPZLuYkRFdeYFhzgQJNfO9xCETmXpKTY/OeO90z6MXryy
nqUr56uFz9H0L6mS5taNiD1YGAIV2CX0QTf2TfUwfYvDeOOeYn+4Mb9536u14Li4Mhs9SeSd80eb
N/qLXZoMGIr1HH7CILA/WrEPMp+VXHPBK5C/ABxt4UkKrm7pkPVgOaWYozNPTXVQRbtr9HdWGStH
eWEdZ0akVNNKsq7VGmhfugWkwowuv03B9nzd6S5bjwDKfV2JtFmJq/Qi6bASZVf/UT60u25LIn6r
WkH3XUBka7xh7yQL1piXL3kJPu2ib2vjOYjS5bz4Lx+pEI4HLeYJWhkW6r4N6/RNmxs7lfO92vKD
iKfMr/LiWHjKs6DJyqtkaWsx745n+5zCoxh3bj1XhdJgRtA81T1zgE6cTLrrpqJbKc0uHGmM+KAe
BUdBD0eeodby0WpZAzOk+m0koeF14Cvs/Lr7hpCz4pILMRHgYowHokagzpSM50tqrHLKC0gZQupE
DVT3hWuAHLggrI/XAtVccJEix5klqS3Rqn0jBsGMk9qQCUPANN1MkILcGJhK3zS6O7533eg+i0l1
N9e9denYORhCm2ditPmlfb5GHWPIRplCAUJYtp/FdUC93p/WhFGXrlBUKTS8rWbdoguhy1KPTfBZ
Qjav30BNM2gfxK19g/HEYAyTj/FWWekmLX05DPZi4BI9JQx3SkcwLhorBjbPOCWqEyhuHrTpe5E9
Fj2Prm8fuiwXiA0cu3nUFwBvB/9TdvyicQcxuZ5+ss3cDfVa+WV77aPhoIUdW3WxIeVEQ1AY/jKL
7nWImzRknfpaqNorm+idDUruAApL33O1DltjelQbFQBkl/5S2PBusuKPPgkzMERlwe+I47MRejF1
elu71VbBlFli97etNz62dveCEZ07jH0+sSn+pmFmOKA5J7t8mLWEKa2CrqdaSLxiW5T8jnrOLcqN
SdDV+U9zSN+tAeTpyZi8Jja45wn+D3HUDYAazyVascAX14YPttgb3eS7uLfemi4eA4LZaTOLAVCh
ICmjughpNbKAZtY8fOruSRwLH2+VZpM5oGYlihEOpfXbLfQ4Yp0Yw4K4e+DGG+iH90gCmFqF8dQo
PnWgITPxFqwFLL/Jy+IbSnXDvky1u7aj74Yx729qt1HdFYBjj1P56sZMDR0WUwLNa8jUIyR5t3VF
3Rcl5+Nd1tToCAw531SQbftWDYUbiBbj/IGVMO9JbanxQqv2l+oN9A2Vr/hgFUo/7ZwcohUbIK2J
X2RW+og29S5TmOEb9niimoqZjLgETwrNhkDRh51Lx8Gv3emBs3rPjLpFBdsJmiEJdad/NF0lRDPD
J14VTjGokcAl20IrW+Re0GfPyGa3Cmt8jTR+I7KQ2sVTWU3blICoPXMC3Y63Y2xt++6dgoDQNDi4
BvQQ/UG/VXkAFrUwVj6siYRM/Dba34QBIWm5v2JhR3bz0Gh0q5pKUFGItYPWjRjjkVH71jFaHwND
t52Ne5EmhMFXDoOuvuNdtBPEBmmA87PNFWDKus3oqX5qKRt7SrdOUocaFfs4V3xkyQ9GGT/UsXeX
d4BMCXWrjwjOXEFvmt8UmBDOFD923xPN27ESgcbKwFdi7Kyif8iMbBPXXpBa36rUOVaDBS1UAxAa
m+xKqINU9XNa91GG2XMlT589CwwCgmhgT9MxKh7Hm9pqSDjEFg2KPEWX4IdithhWmzYom2wUzjai
a25z57bXS+bzXP0TO0mAt1cEbvBwBK5lSHnEoHjsW4AeurQ5KWl2aEcR2DXbEs/b9fbdWIDLWFd8
SBBENgbibGPYCVdjIVOBJ/8+4N9GzHYPntVUXthgEP9XnZmd32oUebWbtK+p4ChW0KwdIntQnNdi
yIenBo2HR5rVphbkUGM8qgI88MEE78l9hM72lQ+VRiCR7bk7ilmSwu+9EnwGTJluUAPmB6WtWBUm
7YRLPskUBdwipWH4up2oJ6vP6WZ00+oWUgbJDzowvtFspQSEVNOP2VSaG6IO+RuPPTMPGdN+EKM/
TlMfolK+qzHor5j0mDB1Yyf6RgNqRqhmaE/lI3O9PACwfGuI9oaYzSMT6d4unKir2n3N+Q/mqvda
Sm5d1FEbMDOi6xDUNkhPhXNn5HB109jEFTDEA1e/N5b1qxyyNkBx/UUp2TdNE3/A03vo2v7ocXCJ
WRMIbrqGPU0DGr+e0TVhSWotKDlP/Nwt81ewyCiBRWqyzUwOqaFWLYFXUKH9YrmvJrOJX3VxFrGs
r9Bi6G9UCx8HUw5ZqEAC3bcK9cNuvGTXGyU95eXohF5P7408wYxXmhdRwvMKX7izw8Ju+y3NxzIA
HOrB1MBqEns89UH+8gN6jUAwmEWUOuIeMoADAMTur6Ekv8ba48GAvvUWrMTCtyrtV0KrB6WySNAV
/FmU6HAlnfPUNvoPWwXlLe28myEzHR8I2WeNmE9GnD5Bt2Gr0sHZZWrxPxxd15KluBL8IiJA+Ffc
8e39i6K3ZwZkEJJwgq+/2XffZmK2+3AAVVVmVua39dVX7CX/kPTcFyuBqC1I9rTgMqPFnk5LuWGa
bBCzQwvwiCDtxtC/5ZbNR0MVFH7EQlcdDjAFScO+IG2cF7TfO1xmDk/aLv4JZL82OVNfToq3ZDFh
mXTJ8LC0jj/thHlVKCda+nMwldEiReF+3UOS2P4MZBsKtYRJEe/bD/aIu2Js2XGcLCwXcpDckVya
YGVBFXvuNkd0K3gyT9Xs+v6wp2zC36tP6SJTaOViFMneVjOOy7SIrLdM5Yim852wPj5hmcwWw7bG
xWa4agL4wQABTXJoouhQbTijKrVxglpJRUnV1F862IefBd3jepi6vYLrtldu4ASqqKP5JeSM1ipw
w13mL0ENJ5GvZe6GmkI1+aORP3eguT82KetJ6eX7cOAoMo1qCavSDZmP0rj+qlI+PW/OkcYLWNfA
ROZ9THMY8Y2rOmcSMWI0Cd6nUfnwglkg25hRHl7GaSEnOC3JY75P/7B2/hpYKm5zLAUs1b2/QZd4
kJLBVTqB8KJgqXoFfs1KPs/vMoE+y1/mtIpn83fXeJrsEsx1vIvpIXdmL2K5/5J+21KyRbZlr+a+
QGb9m7Z4glMUxBI+jxRUX8pr5a8xbu7WV/7vE50jC+XVqT09arKiYmxRPgNabSd9ghvvYz+MGllY
/tuSTy1+P1n/JmswvSR9jFe3TejzHrHvINXRhXGNdSkYPJfOzsgyWAdygZrAnVbeR1WPeC9cFwCr
u1w6ACwuCBrCOvJI4iVuTE8+7IbyMHmiQzqagVE6tqMbJtb+gP235I4kwtXBHnYnYi3+ja/3CcsS
OTT0ODX4cL/D4KxJMsDq+CGMXKMWxy3WAb9J2OHY8Ecu32HgkjY2HxgOig2OAiJ9mtkEPtr3/8Ao
VSEjYIobHuF5RTISOe9ROlYMzXsBMv1T6HRGkOUYXEjWzddga9Gv7Cst2mREA7a415l04/NCPPm8
k9gUu12Az8VoJ0g/4XnA/PPRL/CBWJKsxvn2PYepOfvx1BVbuI3VLmlw1J7EbRgSpJ50IN8Gw99X
Fu3nPltsEeYozjagecGoGS6sHx9NiBLaJa49DybKC6hO2EPUsp9sXqeSSaOusC8KcSDGY63zbT0G
WfLO5IheLJy84WbMaF7bABKYkUb9UU6JKKQy2MeYU+hse1yH16Kwiym3BZvaoJgRIIpHNF6erNet
TZ+kqjLtYAvt+7LRCCWs2y0y5yhUQQEvuKzAQ2/LEXLT2sMheKIdTjWnEMaI826qxIBDBATd1OgZ
fchK14tnmf/a7XT4AFnlg8Am+B/WdrjuLPtSmBDKnNg3zL/PvQn70giV1lHn9Yd1TFy9RuFYOjhL
Fctv4ATUgeg7Yhd8s73TJc9+bfhj9yFTM0IDC1a6nWa84wvzi2ntl4ONprlYgWqgMO1+6c1pXMHi
hh/2TOljh04Y5hMbQKEhf4xVL4reUmwbtH6x62AufJWi309Bc83ZgO0a4Iwlzydy6JOsbeZN/pk1
/dFJssIeXOz15H69H9r/LF8Ywg6zsAB3R8oh58shGRmvqQtyLBiMAisy3Ve82O+e4i11Ae8LxsdP
f2Brsa58b4QOZJ0QuHObLomP3szMUwZdSWFENxVTK2W5zWP6tg39ChxyZF0xOQ4dT9j+9WmeflgX
ipd4WvB6+763Dsh8DPnRThvsbWDLRAsT0v3Lzjtqy56MBl3lSEd3lq2FhND08ORYp3AvGEEg+GWL
4idjt3JZ/05hUPhiMrpYrRJ3LJ37Jg6H7iUOR1rBUkRdgGNP+LYSeVmyWBcxKmixjyMWRRdIVUJk
spxhKWj6KlJedwuXPFG486nUFRIW9N1Mdhi6GpcsGLIWt5Twl+kqRGVA0pMS75Al3VCsYwBnAGe7
vhxDhVKWjg6ShEHT8LwGe17SFSRlNATJX61Wc8HcLt60+W0hERWxNRtqGW7IxLCjDlO5DS3BPjQT
Fp+/9arH114k21dqV1MGjOCMYC2twz1ElGQOiwVml++wH8RpjoVu4HfbNjhO5C0e0ONZRlxJMBmg
u47ixqoJS2jRKkoIQZdbPOKO+wxUlHQ2Krivlibe0DVGLkbCH9nYmZs5P2sbgg7MPZCDuzQFMTa8
Yk3xT+vRE9C49mSmxVbhHvyJhvCLeDnmMm2mCsTwaxzOWLOXCdbsBMdREnthYed2fpj4vp0QQLr3
UKPG4cNAiPuEfKGDD0vUpVVgNUVTxlAz4ergfSQrmRtm077hbh8eVx7DMS7qgjshaVJLx+iJcn89
wzBeXWbF6P2YY0+hgHcu6Da2Dewe0V9bGftSlKJf6APXPasmZbsKwMcpXPh9qofu1HddWK6EHCHQ
hzWLWh/4uP8kVC0lWYGvKyKfQ+k/BbFqUo3lwQCN+rBVMOIu7TJ+m5DfJyJ/Zr56E7N9JfHwqWFh
WVCSujLb1bMeRlUmMTuGiWFFP0fwtYw/dU7PLqIHJJaZUjh6c8N8BYD3YjgzNcvJdRzB28kY6PuK
24q4CgwMs36Gb/CnVF50ztxqUJHthYn2B37jr7KNVOGJ7Ql7HKoYbeKK3my3pPMPLphfYVasi0Gz
z2TNwET2/nELHIbSOLsfaefXvfW/ZJ9g91Wuw42P3lwwP7/yoMeWVYyl2DnmJUqZK9ARnsZt+yNC
+rIkKyTMfYh0MnLoMIFXa6YCoBbxP5furMhagu7es3eKpN+zyjBm6umh9Tx++JW3VbuIcN50ZKvS
Nq+VwW4fcfElQkAAdmw6+DYockJqbVpQh7oXjRXMnf9mInTFstK71Ya1I+LbC+Wv0d+H7XlhPPYC
GPfLpPtdkHNajqSvZUIuUxw1OtF3aSd/sGR7BcXASmWHc2dkUGgveRgi8WCVD5MnSgg8HEZSToxi
Wpma2IsO4OeCAkDux4xmjDr5R0Xpken4JrQeq1m0X8M0/1130Bgk/wlb+Vd05L8cNh8lTRwuLdhM
0Sf+vbd47yPfGsQJjuWQ8dcthS9RxrKHXQ0vIrDP2o1f6brxBot3QSGRD1ww5VUYbM+RgZp2l8FH
tI/1tuoHJ4cHmdKKpcNHH+1ZiScnrMZlk5hau+RBieBvBuSymLL0qgl5C8foulN9dTKzpeVrk637
AB2dvxSaxmdsp/yMUXcyPP+WajpD8QqAM+R/0mS5YdrEQz/MlSE47DhXMV4yM1d0aDFZQNJaAj05
IDnZVPM2ByVC0G+9B1/EYES7Aq4eXprIbppcuKIgT1mhuvWW7ftD1+vHTGU/m+yO6G2fkO0hC7yj
YM+j8DTMCfpcevKnDK7sbfgncPsfbEH+dDu/inFZKuw3fFoY+ZVLpLM6ZfbLjD2sHxX5UpN53aPw
A3jn3sz5KFCRk8comwz6kTVr2lQ8KLXcJ9hvKYfNv+B8GUvP6x4HX98HIUSNHuVr5XUyqBhf8npP
A0QnpWji581b6l1gmuSeAq7htrfYunMIEAkx2Oze5JhFEd3Q1mGfVyrH+NSq7Tjs8kXt+aUb+uto
xvfNQY61ZII3sLn4pMr/RmwdkCQ0GRM66JhhekdQ361f+b1YA9Z0LI2KfrBprclyMnI9D3sLDiO/
jZOfIA4l+0DKjVeGQojrJvu/28L+Q/3sCoR1h6WT2B0bfJy8xpOokh2QAhUP05lkK+J+2gjffQ6j
abngEQf7HUQgHeegbiPUQNq78Gh3s5aJt6SlXpMLG3k9i7UteTteBzKZKqTzrZvbBlb0L2aMP/iO
3Xr9O1lMfktKOzPMsZF7zBWWIDiwoypaW3EAHEKajkO1PmsHDEB7WSkMtJcIXOzLNBJR5QxP8DCL
TZ61iOUVu7DBmUSWNjSNx/0pSn+jK+CEnB/ARtNyj52+N+3W48eF7WJq+P3zz2WbQzxK6DD6WmwI
iyg9PL0nOGund+mSOV0AoHbnzW1RUuYpDR4EgsHe922dTls3e7bmq6bIqvPbH9cOA5jRNXnv9ciX
quPLeoZzEu66nBmQpxS5GqqYs9YF0Mfii2vRHZZTOvaQdYKIESaMP8XWq5LoANBJ3AfHOYpowZZk
+jsHy/A4ba57VPBjgiVAwGGDtakoO49k7iy6RqmBnGmXvjq6ZldkFyTHHW58T37L+rpVXDzmfsee
kEMd+ugiPO8pAEv/Dgy0BWTW+eKg4rl7h4vE8mXbnkBSO6Eg5FMeuMM4h/FwNKz3bs6pNa2ka+1Q
S58IWYJDlQergUVSCLZqWNf4+IVOvkssicSldgEQ1mlEppn1SILJUxkMol2LBxo7EMMTLE+Q77DO
YQM0NfmXWRbWBrJPgYZ0H2FM5ME6LZI7WolpzkJZ5iaBcxvpF/Vlh3D2i5DqThTLaH2sYSYuf557
ReHRwQzeOLcRcj+6ZYV01AX20yF6kpd4yfy8Cgjkl6GeK7/vVv/sR25OcN3tDF1JEtmpDNPZhdXA
uzwsZgF0eRTrUiHdZrumyo711HkdXENhvvY6y9y7rmlE37zdwwRESTJ/pPnkHjrsYXxlM2QdHtTU
r3mmknMGOf9RCGfPJkNYeJfNHG4d/spgV2BCuPEOc0oOlpLpqDpP3iNsUV+jnHuolQ4aYHg4ejkG
osC3lc4T7yACHv8i8VvdI5i0XsmYlXg3MwzGEa/gsY7wWH8YDjYQ+SnmYr6sCVAO0IL2FsyDrLFA
np/zlC83s7ZJ3YN5vfG5m0qrbF9RSG+rGRLvB7tsa4lkJFuuu4UG2o8o0IoYRHpG8LVfeUTjb8n7
8WXPglaWgOgUEB7emwayyPGoWwnglu9ekBS6d+SwYBXmODA1opvfDIBzQhYLH1ZIjgDkZdnXACeQ
Z7Tq7jzMLQYKaEzXauTCywrvt33AIOiplyWIvCbT83Tw/Xl5G9LdkUIgRew0mTg4GBckNSZ6uBZl
+bz/IWs+/McGN6kylzjidqw9YkUOafVYHbjNwGjK0aq8cPHcY77y9zNAg/QKzMWVrXZRxXI0zF4a
8jvupHluoYe3GPy3QVcL7LBOWgapQsvPkJ6Grb/12ivDS0RVZf90MMFumQzzI2F6f7G9W1Eeud0R
iqH1h7dNySlzmDc/wn1p/TL0TXbBKAsQwQzfKoRVb+gjiREgppu+hnYbTkPbkrdtzpY7tE/toZeu
OyDZOqgWAJclfvOkMG0wfedTErNyoJ096HBXCHPz+L2MgitqKtb5oSPAjEjRE2Nsyhqkz5tbIiZX
+PAuDwt83K853MWj2/Lp0O45u9/FClAthLjNrGtaTBjXayqdQ7h9DKW2j21kLAuwZnRjf8tV3h5G
BX7IxN2HjOIVKWge/dcKRDtjuTk7xG6lsNHxXzptwVXHW1iCFsJfDQsWpQQuXWj0xdi+QcClwwfj
aw95Y9/tl0wrIA3Zdpl3oCk46ADSI3IWaBIsj/IRLcis8r+bZD+aYQBq9yW9JmkGBbuIuiLSqNW9
mBFNG3/DSn1HkA9Ji5TCjXnJUtUAZRornzle8h5ugTRYzBsuIMFMHwL78qITDjEMPlKa2qTkMZzZ
z6IHgVYbjdjGRF7qbSJVCvlq0Y7karr+J/bHBR+L4jTf17s+CvfSdRmw1iB2h2Eg34byp8wX/HVy
LD1QFoA5iuINd4ayimIsLYh0KRA7DybsIeCe0IntECW2LSODMYBOhtdbH8UV5EXnIRjhbNxu69Ub
2xUQSIYGMLWI2DmqYOqbeTfqTnvsb556XQFnxPOe7ld/6F95puOTdgKiEpmvhxgQHPZkE9hPzAF7
RG5rdJm92P9O1i78NBI4LpwU4QUiJCSovRuvbdipE+Qk5pNCNYLBao3ccyKTtRTZgL5JJCdvSjuM
o8O63sWtdQClXRbzAtq8DhU6i+rBw5y5dWtWdQu5t6vQ1SxncUp3jYEnmL2z1vsAj8gtKpUYXIGQ
2qBwWzedoR0U5W4xhfeL5xU8X3UT6ikEJyRwRKMa1BvqGe6hU8UGF9ZyTfDsLXbtUhQ2YF1slGOJ
cPiujMfefxxYiiikbEJ/miwWEpixpe0BGhBWx4lNSp9P/FGlKHqlTtsZhjNYMVb1Mva/m/vjvobg
7kz/mSPRxlS5mzgizVsrv20GcLqA0WaYHfOVrUtawC9cjQcII8XyZ+pW8umE6v5bqZF+ESvGworp
ueeVz9s9ex69NvOvYC3j4CTE4LVgAXU8AqzzEUeBC18qhslugqXtvIhHCb0me6TA4F5lRJg4Y9VO
T8D9/fF+A01Scs3SBgVqvY7OtHU3r7A9GYAOFnxkeO/nOQKhEoV9+4NTvP3Kgza5RJ6e0LmDkbtf
NRMgd+IAA+8EBLQ76UAxXYRdF9x+lVrIAaH7vQyH7YcrmpRbbvzaW6T52n433kxE2ntusvADDYY8
5bOJL9gIAoTLe/SZzpiuGhCQDM9OEj/wcPOLPu3ic8TSpc592QOOC9Am+GjmAa6LRaN4z+3ZR+V/
AAdHniJnaJmQMT+HBuNq7HfoDHH9Wdm1DrAr9t2rzO9jW0zRvmBhbeaQ+v1aGt0n4OgviZHb3Szd
fou8Kb7XzkV3xOoNTSom179E5UMDRyKsa5F5qPOF7zUD31Il7WIBYaQz2qpgO6LnGKp4aMf/ls3B
oojxfb5qGbVPHTQ8ePGhjH2LTCtenEzC/7DlEV472DYd0QkPYZuXUD2MdyHu4RPWUAwga7WPAN05
/qs66AY+uyHI/uU7ns3axlmXlOhaAILLjvDnPo1tXpAgASgN4Wj/s5nWetUYMVBcbWjdSw4fTJxP
lGwIi52ot52XYQBOSrR83DoqZJVlLH3iebf9wsspuU4sWL+GOO9FmdCNP+AFjh4jKuHEm+YAusAM
BKpsB1/GJeRkAabKvvPiYkA0F4zn84Auzezlw9BspA/cA8BbFsN9efydYHgn7sCjLvSgrJmOetj4
M9W9FRcf+HY1Ihyt0InQCybSVvVlR7Di3aCLlsNJul/IeMEuB7qoIQW0iZ3E7WOnNPm7YvFgr3YT
tnNpY/m7pDgqnJv7xv2bzM0CksufTnJfg0oZdFtXiDwAkGcLcN4GvHCvnz0Ej++FjNClqSIcZEBL
g8ZPlasSKZAFbjygQwuW7B4UzHPbgmVLC4Sy9/+NSSvhqAO27glIL5oCkFAW7iKJaocyC1LxI7w1
6QslWYx3pY37rUI7BoDXJa075vMEz8IIHcCp3Xz9npJ+fB5HrQ9mIemTAe+Sl3htQSekgJNtJVwK
My5kTr0yHdkeB6KELoCi439scy97C9m+sCbWsmsvhC44UwY3kApZ0PkTwlMSWmSpz/V5h5pEPDgM
HfNfFNIJsFI/txYyjDyyB4N7DkBQm/7fALal4kt78PcIfZpab8IZdp/jES4JC4a6x+294GNEL3C2
WupoMU8Gs+Bj6m3uuLApw5cxYjFNz17zS7itd+GScF3GaTc/5ZD5VFjUaRsdaxTfTf4kan+jAt3u
zsendqPWlH2v4hOSzmMYV/hejbXFtXYg5QoSORTqVIQaZTMUZC+joAUj5k39vVyASCQdtCWFmKe1
EeEYFhxjHsCrDOkFFR86FI9x6WtL19fFcewJy/Vx0RT1aZqm4BXFE9GeqeGmlNCbCjy5IC6UeF1X
XBL0rhIUtIV2QmlzoRQ/STB+P2Xqfkh2NAMpPBXzPm60lXfax5gQpU0XJ1PtTHJEJ/6iuoA2/hQd
+z1/Bs15yLb9GxO+K7tfdUog/4CSx8u3fGHSA4xkGAVwgQks8fFE+qavl8wHxBdJoAsj+UoijOmO
LkMZJzIqfdoFpw0jX+28jFNQuMxebGLxsScPyc4QuIVNO+rlIWZ+X3exMZ9x2PnVtEt5Gw1W7BFn
NrzMM8VAgiO2cM5dNMeInSE8sc55aGogpy2SM6Q8Tn0bFUbFD8appPAIO9lcvJh+qgUn9/4GUgGL
xqTCOQcOmAKTyf31rg3n2y7xs2lr8JRDD5TABuEp5EHy35aC8cZK4TFNGSoAyUq60RTz0noHQgtF
Ih2PgrF6CvoDRwcRx9PTFOQHmpArQduuLfpxkjzHLD1DMl+vWwJwSKxNmoLaWO0h6NFGubGSy1Zl
EigCnD4qb5xwkKZ/rE6uZvDQQaaPsMWtbdvdgEtf/Hy/osG6ZNtc7rt33X9Hhdkcg5A+IB/jybNw
WiS9/7D10O5Qk/2HxcGrv2+VIvnrYEUl0+lulbahlFaJGcqk1yXYi5sXtHUw26+kJbUJVRM5FJJu
gWIih8Ypee9ajAMb4qsq6K9xJQlo6dnd/4JgwbLfZCcb5wPtDMhaQJeWloyvBw/h0AVl4V2kyWXt
VVrm3l4lZLv13XYK6XRZbIw7OFTdhGFVxDPkN9gtHy3uazx9bzI8Z0AqoZhxp1l6DPNM9zwyLNOp
ZZpxAb04L7F8A5hUt46hsPUlW2kjBCkgRzaggMaToCjfsgN7//S7bDhu6znFHwFO3lz6BuK4cTQr
TSf/y9bsGIX5AR3AR+snlRfItbIUw+3GZ1MlMa5AWwgNFLPiYAafl1RsF9ptB7ElZZImD5TNv1zB
zYs/SPoRcwv0GDd3WsWzNemDH/Vt0cVBabPp9Esp7Fi8A8DyEJr0JYMZaI5jzhKDE/Co+/G0M3my
e/pCDHwtFz43Dk+72G6Q0eKC20MXo+PUwBrWaDkIgHWwv11ediZOghHoGvgVb8S7JvkxHf8OGeYX
0DYoWqv3nS7hUnbQqhRCTvdAUm4qMw9jbh/TDZbEI3vIKLgEK+BiFa39iSP3MdiHY6ffRYCXMk8L
ICZ0IEennme+NGJ1xwzQDKqy0tgO8T5+uTGzQwSW4ofLrgZE8NiRZtPzLXUYo9vwA7mX9ebhBPDh
s88SoL7gEgJvAE63oPDkdU5B51F4qOLP0uyHmY+PWc9OUL4A2frFpQEHHvsOz1HYASnDZJAq9a64
Aqjn/vOmAEKZtvA0Vr86e0GWcNNhDC1CttRq8yyAH6yG4y98S47A1Opsmpueem8Y684d2I+kB0oD
/uvMafY2BOpjQjbcPOUPCud2he3GDIMZenVIayATgPTF4ivlai8FkrzzbCyWJayI1x1jnt2vffvY
i/afXB2EMDYzqBAj5mB2DUZTwDnwiLbpOsJQBj5pWCWyeVzDfRNiLDQ2BdFAP2UmG7rLO0x+lRIe
qGAsWudtXFsHsSqn5GdVAEp024hkfs/otlTtCFdrT0dvIOk/+wzRpQ5caoEokAcs/h+cUcfYM+Bx
QvrqIBoEXPXJQv8Vsc8veDDuUGOhrKSTriywp9Jr24c4XFrwOeRnjpIPN8D8fGKdLEMlPmjqXfZu
fQSieUeGHZIltv9bkhw1UfjTWW+zPfjazWW4zviWDHlCieHQDumLatuumHvLz6rv3wQD15cny1PP
l5qxseon9o5uHAmzq70SGRzRkL8Dbj6wfX/GVvZbR/wPeEbXIU8qGfWvuQoAxZDvOOMv1Pcr1H8A
Br87dfkrPEnOcQDFS2SR6sOmroI/LjyPc+dD0ZcrQGu/iqaxr8HnHnbrIwFIVfj0h1V1B0b8J8Wz
BtKbmoQA1pX7ykJab3701Pn9vWDqoJCvJ4DLBLm4dfuG+YrQo23d/cb1W68j0IfpUKVk/JjS6YIe
rppW88UI/eIdv66gl9IR6jDLHUQQ4w4ucforfDw44Tic4t2/7H77n+70B3q1P7Tdv9dBXyKbXQBg
gk8ddWmTP4Aj/wv+H1Cmk7/jKh4AtJUYNMGvf2FZ7w4tYeWnUwMY82qzG+/wnXOEDxQB5EE+SGVt
t7tg89+EElup9+c5W+sWUcIE+EG4fnVBfMRgCzRtOCRUfnBvPYT8O4kuIrXVgBFVwI5303COmeX9
5umjUM9Yh34F+fmWTk8G1PZGHpwfN2nOaj+zEAS+AmV5lzY4hDKrafvd6gSkvf++iq84Q/c34pvy
FDSOT4FLnrbBr1PHKsgmS287qR7Lk1RiquSwrAdSY8KHWftFi58T4lUkpAjM86/4RUM+xOd/+RYd
9uiShRCHdHcQkV0Q+VPOQdcIl92y/HtI0Y90fHgFynJErt4x9PRcYL58Scfkikc8hHON/fEiCFd0
4CEvbeDPft4CVsGge0qRLXlGBtNd2rI/YdYayJ5EWFCrnv3Ve5sMeSEIL65Yt9dL4l1Fwq8pRKVF
MEDP0ePsY+R+Q6BfOYKRL0ewJQewv2219+sjNtiwqzllWQ2FtoWIODyPCcHqVfwPWouX2KfsQADD
3KVuxtpKsr94PDgINh03N5+yxcDi23UfzAPym+gxLtHZ+vUE6jafv3N93BXcC6O2lHNQ+cuN5d/e
gPN+PKfxo6e9Msvf5ALZ7BKdRihzaPwBAcuVMVG5AOk3A5ij7NrO2GgNRpzVCED968EMFU2sv3/u
8ZPUJxlCeDe1NdQaJPUKw0/LqAAlu6J135aod5lHt2wDCQwlh2eacFRgockTdr3LGKckMp+rIUFq
ER9qH8g4x5Ro0uU2hHhNbPus4j8+/1De0+6mpl+TalPnufXP8wBd6Xo/QdLjYwRoE/nkRRzsNBpF
+c+BtiT42uh2WYfXre/Pyfr+e9DJvGLIYNiBSPGf0H/JXHvPoug0+H8jOVxTTxfCjg1TsjHmP+g0
arDEZe+SAuuhkNZi2ZaEl8kPa4ADEYPKpDtbXB1NxkMg/9nh3xIkhy31z5knDl46liSDEgS3Zmpv
/+PoPJYbR4Ig+kWIgGuYK0GAXjSSKHNBSCMJaHjvvn4f97KH2YkZDQl0V1W+zCJlfh3BdShFMGbB
sES3anxrKLsbjaEFEMsHeV8/1ZJJqBljQceengyz44eL40CrLV+LeMD6iNJRBMroxiuWaO6hkYPQ
6WmVCt8Y5cUS9RrKx3OgevKppOV5aRELUVhOdmgfJmN+tsv6ORnsK2SFX/K7higQrdgxb3yMZT3d
fi4xEeg6JU7OzVYY67wEDnMNT2HUh9i3qrJ8WeVy8cZQ2drjtI4YLXoj+rmJQFospvegiJa62lp6
BtyHI9uud6Gm0hDLda0MQIv2vi5Bx0q/dhw+2nMRPVal5eBLAywJa/SMYeWk7ipnK3iRN6s+I4iF
0E9UZwdfggi/BcRZQgQOHIFSPke94xtOyxgRsWz+J6NHC9it4Gnj/E9myltf/v8qBKhnvgulMvFx
svyJEsD6cB2SdWdx6OzoYNvxOtHncc26gjOBM0GfMHhKh6AQSVDDBS7uFPDtkdsSjm+mHfum/jNV
46YrkiND8+eGD9R6CAvTe5kkrCZWD2w9AFAltzeqr3YuPWgfX3EemipE8ZQERdJdpmha08ADmY9V
6iW25tWFnNcsi/Lbx3XUGOoGyw4WkOiGqv/dRGMP/jHsU7flEks5mxZ075rxwHa23gxdufWN+46e
cgjn6dxpfRA+9mOoZPvSWjjtSTrfYYX7Qq+Pdfs1M59ilaEXRldFrU/oe/uwnU9TPPkmFUBmSVrd
eE3TI60fZfiN6ufGfkwRyxe5nEr2+FXxza6iixpeG01u6zwidXwOFJOo9SpICyUY1QyvwmVeIgj9
e+b8M/R72VAGy3Y/O91trn7F4/vN7RW5Bwd71mEbTXBuppr9dKoY1yWOgvbU+NJkjt9sq8WGkpMn
QfPTYiPIO2cv1WWlNf1GgTTrGgmkBkUjLTbKwUlZf7Ye6PPOKj4S5zAB8fWo9wpvU0R4uG2lmyzJ
zrmFzG01ntSgE9M0qB9FUWXv2tH19Saj7Aty5ce1r1YxnIic44JfmATOu2hYvKzVtwkKpES2LVGr
GjR4106PZf/bc7FObAVi9DUMbMcq8pNmfzA55fL5td04qDtkCEYMcriNMwNrPXmFM4OxUe4u6TvN
OASdZObQq9dwGD0YPS8Gvs+X5mmcn6Sp/So62yglebzC3JLpeqvUag+/ib1sei8sKrEyOnR5eXKm
7ICHyZ8S59q6oLyWOBpJE2iz8MpInDAxrEYn9KPWeDeLz7gVn07sHocBF4EbviqM/vvcCNTBOrMl
djXEKlOBdMUN5k0RYVFOemK7fYgaPAAQlvEmMR7lcu8nD4hJdWmZHaK0Ixw7wwTr2efpzorE1qxB
eBI810WJUSdlB3Fqqnc2HV6KKuZCrVTGFgo0t+nyhIqR7k6yH2Gry/6SRG7rkyL3HWkzmJ4+m6uy
zf/cDDtKJLDbVGWUXZrQeAUqsHnOHiK4Y/y4RkjPVmSrxm4x3DgDTQ6ASSeXvZ3Efi2En/OoTrCg
Zto9iCdGjfFTEcXrZYp3hVlT1Gk7Ryx7JQVAZTqzmsJit9hRsmpY31KhBQ9xfNZFv+aW2S05+Tz2
wNlpcLyUq3hW/6Xj91B9w8K9udkHls7XsJb+oDg7pVQ2s8qR7ayJZ/Vl/xFG4ToH0hlH8NAu8iao
ypXSxO+KSPY2OOqc8j9i7bpw/Swp7V5arXo5+gSrXCsN41RpCJDRelq1NaePaTw9okt5BRTkJadK
GFHQ0Y6WxvhjmkkrsGYzcG0uwtzUP6nfk1UiBaCJE2vbpLAaBBWhHOZhmM9NNj0rEOIb1eWz0kX8
mcz5d6goH+xBvehacZ1R3+tePYiC0f+orvDD73PVPLhUkXGo7TVWkrYdnFlTbKfKojJ392xhX5sM
FwBht4V47fvy3GLoaRGWlMT0ay4k4c7rGCZnKZRD3rgnFYLWwHgXRulW1PRGwANFUVz0cFy11PTz
oj+Hg1w1jdjWRuNZRfgWwuotY3oe+seLrhwnRvO0bDe1YymgnrKiYUjxizjYacJNbyG/8YrG1KuS
VCLevDTHRFSzZcyYuc46MyHNCiGdrK8tDuETbM2OLn7vVvWli9H/BvMtLwkYNEbTMyPtb5adZxvc
lTILZkLW5ho4PrVWZq75Rf7aAzzx6L1Q6FBMFowqf5LMfM2Gieqs8AYFjx5LQYjfWxu97SczS/5g
VRvrgY/rH0WZYRZCVjIfEG0ZKHr/MVgTrXtESB/pIqucYs51k0uojCtQP4eGZT7mOcCpTLIgM6Zf
OtwgzZEnYxTy0T6ryOWmbDymrF4aVquhcvCZXeuxP4QjRcGo+XYY8VxnB5PqX4/Tv3opdxNB1qJg
csScP3dmSg17XWUUBVV7xV0FJ/gNF3rK7WmtjpbXTOO2MYu9m7U3IkROydwwxSr2cZdsh45qrMfV
lVfxXbdMPBlgdGzWkmGyIT7mYva9V3WqlzXVOiscPIlE+TfKRmB67each935UIlzMquF0xkjUp15
rAiCFi5XOtBWrPdeG+qfodnvNfTRSk3WWhpvIxWWuGz8NjerFTNxW093D0rXHGNvwMeJJcWzzOqq
cOP3TPJTlIIim9eW1d+HbN5mYbIfq+jMTqCXqnW5mlOeddVro/mQk0uPRJlnFCTSDYQoXnpV3RoG
8dVjva6i+VI248ZSxHpmONEMFylpu+VBW956dH3ZQrByNBjSPY5ztivszMtbbozx7+FFjFVxUuzu
Q4v/H7Xv3YaOIhTnvn8lXWxjZ3eqV1/PFrBYdS1SRntMBh0mi+nirsiOgqJCo3XwriRMlHo10Kp/
Ok+1rOI1eDSm4oWJVxW4De4F2QSDmhxScau65BnEY81Skoi3htkGw+9SJBg0eHvxKh2S1D61GieT
onfnTq031FBoE6wBmCN9a1LlsbJn18bYayceb0Wrtm3yIMsMxG6GESikv7U2FwGe1ksrw02yMP60
kPCqBf44dB/WJ70MWsV67t3Fj12newJmZ76GSnPOhzx+rTkSEFMg4kynRqtqyZdkf3Mwo2ttJX+Q
Fz0cd+3EKGaIqgVrU+UrRLAxg1ASX03Ffgz7o1xaABcH/RjgvNkB+A7YLbkOnGQZIOGd3BdGZu8G
PVK3zJriwNGMN0zD96XAPEVRYnoO3YQ3NwyoGM2+KTULQ2sNTDRq2CmoK8tLZZfptjWp7VOxKGdg
93fGvMYvgjSXb8pP6ObRT9SVfhkaL21enycr++mM8E/mqY8asR4tnR8JY01u6T6RVUTfjwKlYtjb
9pdIS22dGtm2yIkAHs1b2+LdY+TMEbRpZ2hLwx0PRLR+daH1ES0G621daP4uelmGcS1qKC1NoemN
Nt1EJEJaXp2weK05NHvBxVd1O46IgGQz7gv+hqw6m9ZA6hiEuj5sakvuCvUONn6dlvh5jqZVI1Ao
G/wfDDUSxd44yD7CbsUqxhu+wvl6QmlZGYpyyauRK422YKhOYTRc3JICpWFMzUmy7kJx7ZzeM4vJ
D8MGJ5aDnYnDQHFXy9DX+GvktacfZaa1huTZ1xC3hmi8AUZppRdZDXkfPz4KIsXEEzEqA4Jldo3S
9Jl4ksBxsaMV9VHvCecb2/24uG8Eq20ntptNbn12+v7ILemPTbmxQ8EbzeU3OriN0erjTrtrYYxd
J55wHqW/Oc+cmajviBQYpa3bEvEE8zvWES0DrBv3cUn4qV54kF6BU5ZrtwpXRZt5RVJLj4P7imuD
qQaEW0Tkqz3X23oQu8LBA5EX2PwWP8znL2cqXtp+fBus6qIYTqBO9h7CZacvyZejQNOGFqsgK16F
GtA4B+xeALfVqt2KLDxWI2q9mBzpVzPDHZn/NFqv49UKydBrm6AO0d8UVbkzZ78tC9d/nrvnuF9m
YCRqgfIUGnhA5kVZ6RLp2N6RSQMC231M0addvsY2jeC4KBvGmxt9Lj10ynXcZG8VgoFVyrVllN+d
RE0w6r2DnxqbwIeYDIw60tNVDgdpH/o6h65T7nIYeZbeZltup/xiqGy3qSgC1OxfOQt9NdMSGOlw
WzTr9vj641kEMhLHx6vRIbZFXFiOYNFhkx2Eg3YiW/vP6LVvtyNxxoqfRCM8bfF7jc4xxbOlFYB+
02VwnMnru5NgJNJ0yqbn67anZof/N0gM8zt0SRnq9L0hRxh1Fxgj2xCUuDfihDfr3kHnk0KDdQEN
P8Zpjhn7oTd2ZVDUynaRLZVws9KXOYiYKQoGStmwix1GjzG7rBCbZ/bryPSV3bUkODqrwUj9Lvxp
We0ap3Q74/NooVA8vC4xs3r9aaazbUoqdmUDoBskOKQL6r+haj0SW7wq+5OjRjh8d3T4uZbBPRfQ
SzkI50pLq8bPF+WtqbULJ/T7QjNZ5sXFqRSMdupLOS3XTDjfDwO143a3UsX12hXPIzcYWGcw2bT6
pLD9xB1VBZBX4WinCB+aORaN3+QqFzhzCleVx8Tm0q/dQFOLXZ9Xu079xTKzNjNGJNkWp7unDf12
aWzKzwvR7eNKC232QgA0joCb7OkOaqV/aqfiqVeGXSJwPuZ1elTUijdE7mMB7RLnIb3sazuGh3hY
frLemjdu2iaeKIeCGZ9jPyq2MOjGDIVGrWtM/+xqtCrcKlnk5mdVq8rALsKWaq7iYE+6aZ3noU9t
Sc1oAHg086YPizu7tJ5VWb7CLp2bvHy1lvZTJiB9rnruhbKPuJYRiL6a6ZwsPOwYfEW3eBrzADYP
uivCYpgOt9UJge3U5/lPVus0PJNnaxOWi6Qs1rm9fAxC7pKsStdtRh2XFLr2oifqCxPLm7r0TICg
cp4iu9rFuSwvY5cLD+ag8OOu17eClLbaGIYDpOSWXdrLawawrQ7ljYXuv0rZTJ5cmn+jjIfATfSb
lrNDqRW8h9YAHZRaxZZ8BQ57Wf7r22wj1P44lQY0XqreZrGwY6pWQq835n9ZqcI95H85OQ+MH7Fc
VnHHmMbaG6XcGUmLNU3+iDiN1hF89iruHn6+uo0CTZsPbG/e24xLm8z+RPZaArJ0fCw2flbFxcbS
2issBCzpHKqbymLYDMK8dsYZQEeLv4rBxWyIfTd3ttDtR6Nr1wN5ammu+K2wzjRet7GKXxUtJ/Gn
dU6kNXzVVeVhM5xLsZ5Anrhu8uODh281eatawx9EfVTs+JQ7HcPZ9EepEwgG9NnU3KPgfaiEZIRL
exoduAlV/cai4I3pAKn8ptNQNxA7uADplOcgZjngMMM9PdrGEBU6PpQGF0ucrWv1NwZWWFXxO3Z1
HxVno7k1sp1cuwlbzwvz2OLMdCcy5IFZ+Oo9o3ODtl9WAHO89HTorS1uvA2batY2IQAVxA6XTQnZ
LwkdmGqeGqy8thkFvWZ+JFF+Hk3t2vMq5ExWZvE11trKHXdCeMZieXGePctYg9JZm85RdBu7YQpO
n6xQIAu/S15GJZATfFoIcjDSbTXNYRIndJYUE74V/0XUF9F4jWV80Rc8NUXz4g7OlSU6T2GIBSim
qpJ7F1/Xyiq4A6RJrAUdTDT0xCxwwSL6W0PI8t/LY7eQIzdV9ZYl74N4L4q/ykwauk9tRQewBmen
LBLzE2HpmNzphqNll5U5j2rFyVdsUXg4e5kvpX8dfjFjUfzG6U9dMmxlScpKBz6zEg1cRTqS6ZC2
+0W86jkbtqLnROzpUkV7LZhLMSbXSRzyrPakzgw/CEGEpsSD7kGMUuSlhwjTnqx+J+vxnfHoTvEe
5JwVQT0I61dGwRhCcY8nW7ibifYW984qZ6bYOJbfTqcUVCUCIO9Xmc3xYF0QSxwVs/dkBPCdI/tX
89zyk/I7xI1CFK6HOqd3aAksFomdS9pY+3m8u8SnCM0MTEZHlfjO7GYLxIKTkSLXHU9uSKf3KmX9
pDjNBw3WceqMd/DsLZtE6EHt6NKY86dUAAGHq0ZcRPSesmZNw/3Upa+TmrDqaCYSfzi5KWUHvQhr
aDZj/DuU74SNourdLZ2YE5pfU0nWQrWYpj2rxlkQG6YNV8JZ6uIZ6r6g94MpMLF6gFiwX+mmiH4D
ZbFVeG8VeqC6TXexBoMv2e/pRKcylFgMTK9iYCnq6Ixtg1yFilc1D+y53LRA+yYJF5JRJBlRt6i3
XoaCRInBHJ+GcYwpEUFhocx1mDkyWc7dQu59XmWnaFY2ZXh1dXlOEs1zxkRnm115rYXxp0TdewIj
1yAIR47u1bX2PdRVABtH24tdVWqSWYfqD7LkqzC636Q28dQm5hZ+tSEEq/hWFLLnwn82kcmmobyX
tUWoyjz56aLuO0d7GbB3KeFMTmizN6DHJBfn2ABz2A2us8wh4D150ZTp7AwkDhVGtWOl7Hcho7Pa
vRctHuKl0YKknnkr0yWQS+K8aMOAjqUPH7MbBWEcOsfQNIZ9mIrBV5MmD3K7fsNhbJPPYC0bIcZX
Vkl8Dml3S3A2EiaHDWmYOxwdIv2RmrHmE9i0CjdZli5fNHhbXbO3Q9Nt+UO2Za7iS3WCHFN+uZQv
Fs45BnGMctAuZvDcI3YML0Uq7rvwykbMEjUp+RsjvdzjDoq3C3rrCGBe4YTI4vamONKC2oC9W026
G17GOP0pdXsmIE4F86f+NEOFvqDrTnVKU+TacsMobhXxBS/m2AadrdR/czVJ7F4muJ4RqTeTsY9a
PkAcJgI1cvA4vGkZG1oi0/ExKPl6aHxqeBm5oEe/U9UnHDRYKNrkrCd8NzzOSpqcpsh5Irxi6+QV
iHtI7avfRNF/QMfs5qLehKnco5LzvCTrh90+5M9KH2R6QQ6R+lwa+ksy6U9L3J+kFPu0incYc59q
3fU6M/20KJ1ZvauAlMjd2APbZg0G5zk/hxBjmJ7xmagfkZp+FQ+PhQiTlbGMJNmR2gTL44/dTwgm
MY272dSZdB4bIAa7iBAf7NdclwfR6vj5hq0+P1ATMAs8tJLjF1PINczSa9sWLxl2vJS0icSClFNz
r7SrtayVI0b1p0ED7KyjFzkLanbtpeNCCmvrCS1+z6j/D24NUKNgIYC+bg16Qah62ZEbQrHVK/8U
6uZKqc/Az2e2RHDuCc5mI9skmRaMrJTDaMcavqGPt7x94Ms8B7L9IfJj9lKLxd4QEc9soyJDWILC
9Ey82w44KllPRkzj0Z1T/rLQbfelkM8WCQ6KUfHqOypKFDVkU2+U8TdHXKi0KZiXNsjTQ0eFJ9KE
xiw6RXVxai1ijeZmw8KyfZzmzyMygcwfVlxm1xX56nPTbzth7Bqz3HSaAfnKxWRT/88VIlo7o073
nCwnk7WCk9H4SsQAgT5RzbpVbdHvz/feTD3bxv68FF6YiXXTRIHLinanfgv5cWLcdGQIKH6uCZ/I
hHWvzZsyjtESoBCQPCtLnOrkZrUKpIFGQWKsJ7md0V/aPEQTMpaNYua4ZtPN5Kr0MvapHJSXhyQs
CEKCQFvXMoiG5PEvJXfmq1QeGL3YOm55zSflfQL64bTC3chW3pw3mzkFjcAlKbLP0v3oH1L6hCzL
/OCBHq+b5E+alq8kv7nd7px6fLgaAlxVYCDlqm4EHHO7IZIQbkDHyIvgm/y2HcpOGJto6B+11v5b
BvWneUSsvQkHgStBA1+wsVr9LZMM4xWhNVyAdZBgNY0eo1XXuWuj+VX3YqW08b5L3uL6Y2rKndne
MiV+q7vwM4YPVnkHM2iXOdQD+rUtmQDH0OCIxdFwoyHy1IfTEIkkXVXdTxsy7Cnj29SmpNJss9g+
WnX+a5fN+4wCyBTyXsXG/w0gyDs41cTRdJ9MLUgfKW04ciMRM6cx8Ti65Wkxm/1M/kHWTujs2Xrm
nVgeMyBxodxfRVCjLh4hVsvjbECVBlGPsdiMHG0FHJaY5wtZwl5CkFDEpabm5JJMlTeg4eQMUURd
HR7fud4xySmUp4rhrd6ahyis3mM12pEUczSnh6eq407Kci+P821pvKodvv6xOLqyRE5LXqrIWeNS
/j8xZEX01Zu2CBBP5QXTz7k1zW3CKEvK+aID42vEI6I8RszWk9MY2u+VipxAUaPmKFko5qRYkNLy
qlfmxmB3fNfZ/iJyuVL4MPSHjlhMlDn2uBkIOewimj4gpBQuk1V6iddZ7b6lcRtm5bN8ZOobYuJD
w2pYF9UvfiJfj5sjITs++xCxOCb8o8RW1S6Rrkvch8fM1v5chkhGhl4faUfSOSD3oWZG+IvRngnc
Eh8kHX3RKfrj2H0S5As9GZ4iyYmGn/le285nHo47gqcYsV+aDDvg/C/kIarqs2Sh28Ps2TzsQPN0
TDXnDk8oPLZY7mVdX9vuYtX1pdMjP2forKW4rdKBXCEZ9v8UZieuQnKN68KsoghVS3rTh1dVdoe+
h3kvh3OojfsxY1+iah+JHcby7nquq2xL0T63ufYcS8BwBTc1Qqimgrqq7kVUX5jBtFU6ojk3pJZ4
rBNglqIYV8arQ5BgVeIDJFSmSbGmkAX3ZbcU4407uA6hJ2p4LGDWjpkw7bMUkx0sTvuWO2rAp86M
TUvORfnWDbCB0XyVDbfnoqr7Bw3XNJcuMhX+eZNLMgKCLhFZAGgyfXMrZ0VsHYGC043AlyPqwY5R
9rQaZ+pzXBn7xmmvjep8uCkpDTjfuZYU+9MKhx+Y5M1i9Jd4nt6HaDh2UXQcrPYfs+BhJU3lXo8J
7GEZaIt77gF1W7KhpolOtKJjiid51tSY4mD4V6g8DU66lH7fUtaSROyAorA8l6WA8MNkEPafqO+g
mLxp+NUw2z5MPeU7/tAHhIKVzx4eBns65rQuiHJk7qEuaFklE4Nk40q0yzgGdgvRMUb7KZxdpD8n
/pJdcVatmMg6SbZkrpZPBvxdqrlvSzQ/G+m0Iw4Z62i4jo34lho3HC2bjlLXwmaqz+1ZRODUC54v
y9nr1XBDmH+VZvWgfOsAnvgOKMEg/VxTbBNU4PPkMkTiRCEDZmOmBnph/8t+yLXCJhul+YLf3Moo
vTDL3FpZf3DJOhvalqgDelZFM/c5CJ2G5kN+yHg1asA2uTzEJkvbWTjEJ3a0TOY0nSebEak6dXe3
Lb7TKF1bDXFS2VdLg1pDak6jq61iq7/CxFyZbh2aNg7KwrmMRXZtDIhM00wDgasIUrG+uJ22V1Fu
a3x5DtMVl1/rOM+tqPEYwK0zlcSbMukP1ZxeZlC+XEOZdhhWQgZeclvajDCXlSkAGBe2fxNqmHU8
o7MRbgargX5rzXGXM2qWvbaXAnndzF5UM4ODkxy7sHc11ThDOhuivx8r4kr6rWr/yxxtq/bkhc0N
4XLhgZEIP2h+H0T0pGVMvjtd2ZL+v0mNnBgx9zkWJMxgjD6btjxwsmyxct8tO/2NnWUT9djYcnke
2n8FXORj8qZDs2NvDZTB2FDQbO0eAYwZicp/Hja8eNBRImfzj1CfFzevcBhQZw3CvbNaGMweQ4eO
Lhcu5bsV4qp082FnGMYuivq9m0zCH4fmXk4t887hKQvhoNtpA+61g4w9J3O3dcz26Kb5h5FRsBKK
M6+6gWIxK79Tvb+NPexjl6EpRd14b3RxQvjNqdANXGrTCWVum6natQrti95Gt+XBcdLoyFY5qI15
qpSSMSEJL+Agdsh8pjTxU2Q9yGzv3Pne4IiERl3QIU8sMAhmrbY+VQ4Tmp7hqWOtONY/4UrhkC2o
Mjd2iGVoKEv7ttIpgWmSoHOKMdklihtl/JhEcrhMrm8U3+/NMuvbUQ7aRBWTUGsmTFixG0efM5rD
rh6axseYch1yPvWpFyj0WQu+y5ItAMYsR81l2u2bprv85qPNOouoDb9bFXozaGlQvNjQVHbXYuUx
HXyKQ8v4Y3mf6nhbWPkT1yZZLGl1cImZeXg4BrMHcp97vw0XZltLsqPZW7O+noATZ2DmU5zwAQR2
SVdZ6fVrOTE4t2tel4H1FuRx4c+XvfUPtT7AuIUGMnxWGmBtO+pv8OBfsnUDcyHlUISMp5do1xoo
I65qfDewUQ3HppHJlyYOgXVYzOHInmeJwYSg7ulls2em197mKbM3ZkMxWkf1WxKbTxNRAlsrbLaG
2kdPBF7KtaKk+0RBiR0y/UTjcmJBX+fFooHufcBvJCdeo14SLElzCu4WJH3KlGtsNOx81cbNIHlC
9zo3BOHVSgGdE+NP0jR7zVvzpk6fasd30DVfD6tc3nIQlgytu666GLxrqwb5Jiqhpm27/SkqTGPF
Ur+gMt2JH8zWhPO9xO3yjYqDyXtonnHHbUK2s6ESKb7tEksQy2M7ljZq0axzA44fmKeUYCk7GMuU
qc+c5FjDqhjnus4p6Sp3Lc1eq4HRwwprmIZ5iL/IolldEcea81Quj5pjIMVpvpHdv1N7cwfHhSMk
CYM8ZxgUmRg9SiKdAkXo71qni4O+gNkaE+3PgrF3RdYAwWXt2PgjDwJWGuRGMYYvVsVzD7vxXuAI
BSthG1pkRKZXkrOIvES6lPXbi+HdcQS2FnpFnmcHsWrpI79zI7wdXyX9vWW9lqbbB2PKTaspYbOx
ihovHDkwhUOXPpS2X8/2uNcJkgvGgpsGlhYvuWoCATF4tHU+uUJ8UFVvWUb6bmfDa14q53yKkNop
6RTNnxcZOOBnDVMxqQ+BXia3woivoidyGm/Zqo3/5WN5Jp8aziR5C0k6wFjzSSTD3rCxw+uAMYXy
ZneQE4Z6XCz9XSq88d2ybtJiT+QEugFHHAOaeH4hMIP0FiIxrJC+3C5xTOhFkPJ2OJnZrgiwPDad
m3izFq7Vzr1FhjhZzf/DVKwQ+XuY3eupwSlAstfYADKWH4493AXdXhUZO5V8OyoIon+Y5NvVZQQ4
Uh3jFC7qE88tL3GMnMIhRKL+rp2NY1mHPkkktz4eblG4+I0RPRPnQbpu4/X09kZIX6PPf7XJlKJL
W2fLCXGPxuFr0aJ74RCRVZTky5abWhHe8IBh7H5HJICnARW3I5VARBHMmL2Ky3XONDkVLMNcvk1K
aZXArF7pnmuMrJXFbG3MNjayRDLLw7SEz4oinjUSnMexx10x7XRU/pbBaMvR55LYOTb2SV3Y6mf1
Pjmfa2UhCKJ9dnvr1aLLXcZ4U6k9PUL7nKbdIcPPiNhIbZ2M7pVRk0nGD/IoDOrOUYmLVKoHMv9B
BDiCf9xepiHfi/zRnqJ4qFGyV8PsbFlQ1kSdonfDRgwUVyXzruLQYZhNI2RtbVwn1Y+efWsPs3Pu
tz2BuQ6qb83wDybezW5UsMlq6R1tZXGpLFTyal8ee/3P5W0wbX1tVQqpGcgsKhGcockimWJt9pPf
yXpriuVYOMbNjWNf2nCRRJD1cuIgS94Uu/80av0B85Lz5daI7hPAd3vUw54PoqQGINWb7Pu8hm4l
j2JvmzkhxMrMB5i/66LcW+WElNhuMayu00F+2Hm6GQWD4UHZJRJfDKwcEipDXTV0LvECQ1uK4l3N
tGct7gk1RY8p0YzX3UBBpWFknWTpNyacvk0ysNJy07OmvmO6muLlmrtDYh+i2rhZ9IkVHpuZsfM4
MgxBubOX1otSZ9XVvBtSXt0FqyZQnmHjBGLkQBJ2QECob0fZzrKhayk1suTRrLbdRovcjeWkO8pF
0lzs5SXOeHCsFAbwQXDlmk2hR9YOMA+cnTcw1dapfAXz/EQhTNYsTy6Gu7GNj4bb8E4SBm4l+QcO
XEqvZtjC1BDGLjeRA5FNMive8c8ol1tn1gJlsp6qaQgeHij2rh3TbHzHELjWSN229JELPGt9WdEc
mfm1JxCjqpy3ovwT4rWMbJ5JF++8I85qpr5YRnXHNNWtJqN7iWnlSoXkxAGDZYcKmg/P5DatJ1Xz
YFpvWJf9lIOoW6L35nFxW7w9rSS7FTaadPT/SDuz3daRdEu/SqGuD3EiOPOgqy8siZotybN9Q3ja
nOeZT98fq9E4O53GNrr7JguZlblDooIx/P9a31rHiJInojjst0Q0bpE9gPlyHecxySskLzCVVI7x
qF3HdsSqpqwKeMWWiJHByAvnM5ei5bpR73tlXFOcXVT9g01nwqkBMBSHeKK2YnHdJfkxcRDXz5Hv
QYuwQayJG9/U3UtK+TPDjNdp6IJZt7C2bGitvyII/TXaAZWMzNUQVeGFfbIU76YE4lpa5lb4yjJP
PxvmcIy2D9f1lkTKtTpQVkJhS7bd2q7Gk5JC2s66D668b5Ut9/2oogFXh1+dM16bLG2jg55GCNUN
KbPGBRpfiWZOpXCQ4s1OhrfWLj503T4DeaM1UTjMtm4Zlbnrq9NdHKTrOmkWzZw1ktCZxetoh3Kd
FiU9Ea4iTko3pFqrNVCpKtjOPYE4VjYEMZ5qE+iWP27qcrg1FXkZ42gDxfq6r9PrXlF2TUtYKoY1
IwzXU+8sbd5uW4V2yRMPRiopot7bHlgm9jMuy7Qm+pWqc2uHhYm5cNWGzK1oeNZ9mxuGTiX93gkm
12gjt6jMlWG3kEBUnGXtIpjsra/oTP7nJAH+xd8Cf9/modx7FJqrzN+M9XRA3bXDeLLHt3vMub6q
Q3rLn0wx116O3JVHdPcpwjSTNQfI2dGL/busFpumqFF21Giu0IzcYly8yDzFtGstJt1a5T3xTni2
3C4Se7NxTpNlYxL03LrTnloJPtSq3JyaalAUO5UeAu2RXvtsc8MlR9kdzG2iFkdWclAcYAYdA8MX
hrl0OEdGsEassyNR8sML6hWyREDRAGU65mJWZW4zpasiMQ/4wvdlVl1PBTHXxXSJQDQXZrUPEC1n
s8zT184DLnjbowtp0B9QB6zJ0UrPY7eS/sbK5MKnSeRM9t4wbE6IBLlFn0K2+6mL151mLGqKGF4T
HBlurwXjqXHih4BbQYU3wcDRbLROep4Kw7jmQDYuOUzoNCcp/TS2uRY1fUuA+S9jzX9l0cgM/f6T
ktvCrsFEUpQJcqrj6fScKe1b03G8hYAHveNQixpqQUH/rPOeJkVZkYR5l2jKrvPGlYfIIo7HB5VT
3WCAN6Guu86lF211nChm6ndXlQY5qS4QGWIWunKK/s5LtZU5Yqay41S76mj7JpBsPAsfctAaS9ps
HB28uXW5tMIXVZ9WTmFi2BHX3eze1kXgdprn9pzsMj9aZxn9H24nrV5fC1DWVqBvkkmcjbibyYNb
S8boHS6dxtaJLjxruieL3uJUZ+skjS520pzD+kVMMRypjOgCrfsVpzmzPL8eNCZXSXGGAIjPyPOf
uJ8eqHqgOtLkq9o0b4DX36VU77Ua7wMKHdhk/NRXDZb7q5hzuR6wNEcGaRPpPJPKRZFOt7aic9sZ
3CgZ1kyStW+NZ7AVS5+vD/XIe8n5PdouhSoaqI+WM+4N6byZE6VpkU83VqUe2P/ocyPWJTBraZdv
tY8fX0ncGMrwBNOiSbRnRLBP0mkXuWJy9p3wkVdrpcTNjFghcaI7Ak1hZGTaJg2L5dg0p1aPnqvS
XEYGmHwR9yuYAde9rt0YuAzy1F/WnIQiNf3VFYbNy4bQJVaDnabGTzpyYD1O16jut3gD1rCwcHlO
G1Wx3mLhXPkoWCjggl4kWMKxtBgGY7D3aXwXk/NUJ+NtkuePAT7AAaA3RXmMERmCMu2QsZtwOjib
sb2apX7wmtejFqya/r2FRGiPzn2SJC+pnm0mQC5Wpyx6Lt2RUriS6i9A1Z3h1QgZ8WIgEtCnd5G+
xPVrBHeRlh007pSbJAza9qblnEYJYhVUI5hh9IDIydTghvvo0tCLXTewdEKc5Iyyi/v8HafpPkH1
pHK1szVrDVtmqQX6Og/VNbaLbVBqW2A03HkwDyFN6Opy0fbhtpUWqxFD1ah3wUR2lXeAgX4ah9RV
qv5gWSq2wpaUk3RunMAAcRFobMacczpoUagWq0nKrRFDoR7+jdrKX52I9dzOvCthN89jRGklYNdr
QEBP9GnBxg1hv0lwxNq1ihzKOnNSPSReswKSvOtSinT02BrOw7Khx+NYy8Gh8VKLuUOeuk2czu6g
6wYbgQJ0gm/B7FaBOxjdQUNJWdvzIcE7wnx7MRsNVhLZBs4zovH7KaDWHFPEw+WfTXdDkVJQh0Hu
m+8JTCZg13tlGG8Ag6FuQmKPqcgXtHVHTPkSOGFnIQQTZsdUBRtYmpiYvfdGh9KbpHtdi9yo0VwF
SaEsvVNR1tdKE90XubL3hmCVa9GTAvow4TXgwjebKFs3stN7WlkcZIorG4LbOOmraBgfQ10FXREv
eq1EMZ+ckLUsTYmLTR1xnY7hWje0nT/T28BQcyy1EfXkrlnoy9I429b7ALTZd4TbYSdNQ8qk2M3C
MDtEVKYsj4uOzQksPBTVPS8ass7PruwwgKBJApyg+zTiygcNoN+ssKSOZ2NDHacCEQU6Zytw+2rA
FA1kTSXzI6bxAS9y0yGYMcLkPA0CIWC6QKcRXPHbJwtVe6WJixuDPTJHcdghVEsLk3YLGveI0xmt
wb7cRj0QMUtdOw5qsjnQQ6HaFBn3Ij0iHsDhpr5T0V7EQbKpzeikIANtiqsyeOFgAWixuSYdmPkw
rAXJKjkcsg4nW02YDEZC0ku4MtGV3FMosO/iJEF+PipPakL3BeABSowjSepQNDzUrQaDUyW5sHQ8
CLNCJOt8RJrmZlkDYUXC4JbOfuRywqFxY3flfRI7G1NM67Ho94Bv06sxSSCLGDwNmxWoNedOIsW2
DjqTqieLRLG29KBYJwcEX8W07wuEF0Bz8qXQ81s9ZVVCbnEK42xb8H7GKb3vSHvjpr5Rk2BL6JcL
hRNpHBIgidvILncKYbBggs2tRgIKkDF8kdMhnSgrTMXG8ZSlWhuPoA8Ju1Szo8durGDkQV92UUrS
XsTzDLCLtdata3TRIW53jzkxpZsmD9d9B0eK7pRBTSCo6L8iRJom0hGYAIbNhcRJgHD4BN9MzwoY
ZKNoTrJKABmmNOutlWm8tMLf9YN6cpJ2OafUSA2qaaAuaCGhvUj2eMvWtdG5upGvNfGe2eauD6qV
TJRzofVH07Svxk6/tI5zoJVH8FC2HiML4wLvtu9qYto2GeRKfAqj6i0t06xZRS6kNKxyGZ6lMroW
Vv9gpPBVmlQ6UtYKDVu4yf1Hwl2hH3zA1kFjtxvpjjTLstpTrVoa4bhquFUEAcsxNhDNG2/Q1u4j
ja0vX4g6uvZ8vM5xDJalJ7IDGZFh6IQVhcNiGo3rQM0uQTnvsblrm8kRVfI5AqDug3cas/SUR9M2
42gS+899g6BcrRYqITLAPa8EPv1ej+HbAEPLlnV1qFLPNYbbxgDQonR0kHnBk2zLpIYum91xNXJl
zNXqEJUkSZTeBhnmSmS72h9u82TaK9gVx5ayogkjFmGGQAtSl9MDAqVtFVJS6eR5AE3VzK7jtj9q
XK4jb2dSMZ/wpdX9tKGNf9M3kInG7pRyk8JJc2rVbROZEJJeGjrtbQsOt6dCH5YfLWfpupDMQPvg
kARB75nbSL8u0A1LpGk5Ns8+h0VCO8rT0o2nT3vgJEt6UCsVGXJkPmYyoKrILB+8bRuglqvmIxwn
DP0YiGSVcpfwyo759hk215ZF8VjfJzjWmmLv4zsIOUXHXNakRlYJ0zEBvTlLvpt1g4RKBfw4+c8J
a4UNCMsfk9U46Guj7V8EKq2ODbNErv8r6yiUSAwP6bBRsxulvGmyawfsWJJpR3/yN2ROuwa2q6JE
3NsOu3/HFU1Mp/ZigNct9F8ATCjzxq/AE3dqUL4FFKGrVIUQwNKA56fGh0K06sGHj+RT3cGBu5Q1
gHk2ohm+r/XxKrA7t6/vIL3z01GyqBLh9rn4KEX5kvQm7jKqvxQzO7eI1RN1UIgavvIhogRmNDQa
qUfco7sHeJ5QWidJ4kxY3IR1/8JkoearNd5q0NqV2lbAl+pH31HfVXPc12Z8TQPrgRagjS6/ppg9
sR8l3CGwZxW6ta5xnepWssR7xWOuZuYLusBUYuhlLZpMe50kWLOsIb7F5f+oVeon3SO2nIKuBi3n
rRGY99T1H5sxcrhstkulRM3ekaQxUSRCb4kMtQrggIaxeVNadPU1yUVVv6BUWGXetQ+Fq3C4/7Rc
hiew6SPN/fBk8broRrEPS/IQUBevhR7+yjGbalr5PNLKZIoVd3gWQLfoA8/DizMMlIh+RFPTuq0m
YgA50mmlB4ZnxEPFEvQcOxMIBiKrKKywlIKXxAMI+MS06kd+26OXBs8dIW70oHpY4oaSrPNpCp6d
llttRzLlpoPku4JY7cHbouhWWARR5mVvHKjTpk9EeSCM7bBWp3ln76Iub8CtscVE+WRR7PCeao8Y
AJnVD4GCEI77JjkKWDcBdqf6xg+jZkewEvhKTsynxKqVgnKVNR5JSZiXAJm1aH9aoW2A+O7rhjiK
HDt/Rtk2NigyE0UAJHbX9VxjujS6j0yci1H0qjXwdbXWOejzQloUFD0q3iC6P09B2GAQ5HpHR5ky
8SSYICpRc9Oc1BZboVjCaPnQMsCwfarfakGcu7oP727UeiTwQ0WjufH6aynFsBkrctjyyI5v84mz
oWkKNHamshzSAQUE2hnHmNDn2IZ/6cl730DZuCobdg6te/ZS6BKpNvdo6Cy2QUu6R+XMucH+jcO7
1oQZvgvqvShoAh3DPWTxHqBiKr29DeHUV9JdWACBzSialPlGbwqAqiTZYOuLhX2hJowsTUWZg/QU
KRrWfYUovFItudcbqbfMM1ZQPYWS45nlFpsgs1zh/EzvM+OyaYWwLfHCWh1yWt3zLgngMTGGR4Ak
LoHby9asafGWO+oA7+GUcjYMShdDYb0cdIXTg8pxsWsR4NkDOSJB7k2I/40tD7u90gNxTNO5yFo4
qIKLd3RxexmkGu0xL90EfXsbhtQhE1NBO5jeEHh4DqjEhAGtfLMjc4i+V2PcdEK7TYglRi7S3Y95
jwAgO4+qfRRleoyK4tzVIWbxBpxFM6y7ituuH94aaneAb44tEB38oJ1Skd5LqDMFjjGExXglxoHy
du7La0EtrbT0hTXhksbb1Vr6UR1LtkZldnekDdV5HJ3godijPfPJKDkTcYVSSyDDKSkLFhCITHc+
pQJi3NEMUIMyjlbMd3MzENiyhJw7IHtBtupUnKUwPl8RSxmT0tdZazUcnIdKonCcoKl9lHqCHrq3
jXGjmVJesjRxWd2dlddrH6ynYHGAe9CTuRhxde21XG67nMI6lnH6sp6/MKoQs37Xm0TzocPWonXq
2SkyMNBCaULFx5eC7wWOWjQZZFKfPVtb12OyF0mxmhwkUhnyvw0ORHCH4+AfjJzuCFKptdXU1jLt
yM9pg70VtxcQzIh2iO+wKO1oNrpngVkSWJhNF8jj9zOTlaFnd35eU3gCSA5kJYGiVQlKeYhl+BUM
406D7VxXirGm7hgu0WnSAOSWclWM3VuKUgyWjwVGqH60gOtgp83xyRQoVp1Zn9gWXKqHNzGlF21q
iQmrPXFVGf5ObRwT84+2tAyYIGHcrXvMezVszyKtjo1vnxtiRmpHoe1ocahQKABVQrltVf3Nkv5z
GSsYxtA4qppGDxE5ROm7dlKizcse/Fhep7UCuokKaSpfK9F86jXcLnX22aDovlCkxk0zXkdltoz0
xq1TBIZNtoc+tgG0hXRIVEcqQgvoQdjnc/WJgttG9DwYO8h2jWLxnwW5O/gxbSK1xswUtheHV37Z
0I5YKV6ob7qila6t6c+TgzWW0hWQ3EgAt8BUmjBHdiQpIO7RoHPhte23SHHbXVLKCsGxru7hNozo
0mRrPNAstTkcTi/hfKWc1BTSblLZdAvyHYqXI4FF+5rUoz7J1pGdYZ/gCJWRmQpImcoQUJq3sQpg
XCds50o+XjpBJC+pHXDhRreddYaRcw3sOeTUl55p6WK6xzBW2d1BtatuafZkquYc/Hhg/qIqk9uu
FOii7PkP7dAv9aU5v4lqfVJmorZfhB+tAubQRAXWTfYcWvIwms1bSTll0VsI6OgIt07zEcXaoqpr
09X15pCMdC64UD8mXYYaHgVoYGZbVKRbxLP2BiIuvdJAO1gsi0Pb426ZFY+iwkVj6bXrjPWdVOGo
snHeZ6b1Gjv92c6c905Yt6CLXEvkh8aeI1mbt5jYTnA2GDeNDo0stfmrLmTO5JhCC+75LcTGK7AP
d4Nm3pMNdZT1r1DFqBEY3a3aADnI4Kug5howetQbh3w1J4AlqfTJFjt1Tx4nXmzVfFKK4K7D4kmG
NDpGywrQ2qdosWCRaASJ1lSoWvTHNXfCfoDsZe4Sno1jhmsMJ+uh0SmXdddNRRZAYhrz6zk+mfl4
lL1NumhHrWAKScbRV4VOMCTWwasJ5IOukZriW/iYzDh/jE2p0L1EN0+DyeUQcEZv7JojZDuZbina
rpPMZFFXLk0naVBghoxouKXNto0InOu5jHXluPPLQqIkI+XUFKCU9c6k322RiJf77YdtDR+lQyHV
qLdUqvH4DwjRtZZGZB4aRPzAxaUnAUyGPmzEofqq1ZXPIqQ/QB7DdDVRggKdYO0FQOklGk54VgU0
TZ7Cgsg2HHp9268UE44yOVLbtoX51Wb1VZVXyB/8J5/rmjaFULrzjFRcJ3/T2+Da1kyopQbdNy6b
BJqZVU9BOJIrT5rFmgW6IQIAiQIKxhmlMk3qSg5p86iQaPzKIbXfT0SH6h5UeayfZnbn8ft/5lpt
3JBKF+3RS3ZUCyy2clxj7a4JOhMRU44Xswybzybu9afCmpExLW6jqz7hQtpADVlmIxe7asrrlWF0
/l1VtQbSdmw65mzY4vftgv5IxCjFxRQfl5TxnojLbQI1oQTPICKdzSnf9RJw1BjfCxGuE4HmbSip
BFtbelA7P2orID3ONkd/yZVu709km1dx8op+784iUxUIODX3FCMRiQf5OOIO8dkm5XzsR7ixFlJ5
SzSLWPJCrrpuuNOcSCC9AYgqdckbR8No6vUXxUZNquVzuS5TSaiZzqAxPoirv9hN9zbOLQ8DHZ6t
kvEmpxAmUkviTBeczTx/QnuM3K7J7gwICYuyVkp8gJ6CnJqYtTLD/qpE3LlCXLxodmN0s4TPKPqv
xM9XQUlwVD1Yh6Z2UHLP22VxUu3RRYm+sX2IYU1DodHUy11i6h9CzW+JMnsYcBwtSmCjlt51F6vE
ByNTlYAC8xNJ1gwMR4SoG9QdxmGcyJQiTtaQSEnU0YwXTSZBLzbNJ6/D2VCrGz1XDuxdUCCI9r2i
suE2CbyIlCyQkK5xryf3WusphD6npivzZluAIsJ2kebUz+q7PFPenYrPMKoVqmUILHrJ0czP/V1t
+RfUAQepqHe6UpBd47u1YQKUG6vj4GiXJK3RyAcW27lPuMJko0PJe8nKkD3R5Z0WgeTCE2U7yrJ3
2CD34zQsVaHth6TY1Y7TrqQ5+uu+QBoSSdo1yCVUAiCS1KsOWMC9q0TaJ79FwBogDe/JDIv6fSfF
3cQ5m5QWh4qoWoDkBns+GGghOOC+mk6ElNimNQ4sNCMWInyLHSrKVkfFtxyR+4cC2dOYwh2oRgP+
LaEPSy57xaqdgDNQm7mQNX1nxUMPBShY1f2wIETVjXBmdSaNC2+h5ipU12xX6GI3iWKVqJzcKA+B
GYu8s67T5R38TRArhyb2b4kix24W0tuasffYzTKIEoScY77E+KEvq6Fa6hanK2ZaQ611CrpN3qSP
BvWdfgx2cYCzq71F77pMDX85VtlSWhDgVMq8qOojZVzWeJk9pKlXtIpIE8tuIH9P+87JnxT9Pqya
ZRDwQMZa3dn0WCpCB3gew4W79FJw+CE/aK2n+ZJXbNkirNfWGaeVHAwYeCbWwgd4//uCCEW6VYfZ
PtgTEZVPHdjZAiihh/FMpRuK+iI13u3UAEMBQZRrlIMfNFLFUbQUgDlxTEZJnbk6hVj/ONStZAkO
qSPXVab7sd/n+ngcZbkpdG+ryl9EkK94HVzSKtn9KYKBBrAC8NEYU5T0lU6ZW2f2sgXrFdp3xHqs
B5NeG/J0Kxoe6PQezG7g4KNy8k+eo5wqY6uvOl9f1oTJRUF3C4zq2uzZ1S19q2fvZaBj9vCOensK
eDRGiJ/WXJaEluVWui/KwDU5BTeFcelp1gYJygiz8J/NnHCdoHxtS+9g20hhRQQk0WnP5fTaqPa1
RCtbRbeBeOhbfxsXA1lk3NvtueNMsG3ILayeM0MIzmbSFxi2Cm84AJVzO1R14rn1h71SEwIIkiW0
7UWb6ed4ugfRzspeMlq7duibGHTsSAtRwZVNLNt4213Zn0X5qao0Voxnj6ylqkwf1eItUoKtOsQr
FE6DirYq+FCarVQmtxrPPSwCMZFPTjGHypk7K5+D+kXHWiDl08jMUzX9CDz80lfN3id4xs+f8e5e
ZfltDt7YKkrXR2lEoUDprUU+gas2osMgjmZ9TM3hpSOE0ByhtNh0M21lG+JtKWzcjZO4Re235sjq
QpsBCkm5l+mqFcYjltExv4vatxJpUzFmzwG5STqxi5kBOq35FSp3UrO3DtsATReuu3s/xmefHE37
ljv2VQKppuPPApJK1ke0UTv7LhuofYn2lnxMArvTLadvXMTF0dFxihgUb7vPCIHzTMHoVLGRsl5W
MtnWNjazOsYb71NeNIqFRO/Mnk/hKABgCH4bk38Dw4EgSnt8INFqE3gB3ON04Sn3ZjKRQI3XP3sa
gBHgoq3odJpoPnrcPzlNuyB+9fsz4SB3cU7eVppgSPUgAUU3sj4Se70qInNbmRhSnDihoTgtzII2
xRwCj99sEgZUsOmKeGwUpcxaA0E3Hd4wghnBnS60jFsYFC/+bKc/tTR3PfRqZgbaE39ZUUOOh5pI
f5ibPO59DLADJ6G8rmCJWUfu4Mu8JSYxp15aaaeZ9ddlsAc1zq5Gid8H4F0Tq49ZkL6XldmgGYsf
bKNcF5KGGXULDDnCAPaS/qob+5zzUwP5WEsiLBzDPKrisxlbF903dQoAIxEsMstn3Y3P8KZ2Rcfe
ZY/pE6v1le40q57Sw1jZD7rdrTTiH+Nwcs7d6F2HdQF/R9E/6klsFVIuOjJcTOkvk+DDUsWuwwI2
WKjK0g4Od+2StsmH8c7VACPA6K6UhDNOgI5C4gX2vc3QRFz6zLPVOOuAjt7U5yuphUub/lXMgaGh
ImgIDgUNFBu2fHgMZVKi4KUmYMeUqMsqe6qc/AXPEDXxG7V0UOII52TEybU9PxK14q6MfgABQa1G
KytClKcgT890qui4ytpNq4Vng0R4W0n3bS+2kyiXihZd+oz05AzUuhfttXqgzAVgnOhDBJLC3toS
kYvMr/s8ugQEyCcTXPMASqdfX2JCdRKHsrehnxG+H4bQ2Adgy7fpzIXpYjSP/fhLi6CHz/kA6yBq
yI73ODb3uU0DICgQdWNazr1bP4zvEMiWjNnfjlI/ZshYErXcdbF3gI/wgqP53h5mM+IAi7syvc+6
5wSYqVG2t1pKYUNe5UA6qi1FTaSqNdKAAj1sSzNR2OVHbpHkqUx7VvtlQPY7+/mek6ukptLRubUP
IyLhtlEOIlS1Vd35v/IOnUGm2esq8z68obqHdXbMdR3xo6qc1NTnTFVOvGnBq1XQm05nFJ7VG6/4
AxE9zjJYAQmd8uG1kYkzxt0ny5luOoIe0A7ierU5mvAxnSsiLfn8Rbjj6vDaqoyS5m9RSfSmyPGB
pKOzDchFQsKekGhjowMKrPsYP8rCRCa2qshcXfhVeZ2hZLFgf9p6/GEX9msIZ5wSWuj2I10xjysM
7CKnQ+4RFAukDWsrGj8r9BwDDB3y05AExLq3CaT2WvfaIzgDMtKaYAftkyKHAr6uMR754UkQbKuH
tDU3tL+2Y61vfdQjRcCCiLaYTTY1XqWvPZITXy00NmWsbf4CRJI7WfDZmbwnmZfbhHhwPR+thU9L
RBu157bMQGy3pyItdtU00Zjxq8uQpLeaAgEhoPtppYPrEFKR+lMKjZLaVKFPm35oV5apuBmYW3Ad
JMp3zr3fqaem8IkwhRKu2+2zpg9UnA3nTp8FJAXYFVULL2orbkxSZFt/WsU90kq1QGMdmgaXe614
E0N2MpBKo9SnCpqmrzzFU+CNAE2tO5RxKxTB7zIIPhFCHPQ8+ITCsPZki08y55JvAw5U6BOhvIRH
QG97qJIDYhVlkdigDCPxZupmsbXhVVHmBGdIbfhV6KAgQAPhriWLvbCz/ooQ5vAKl55BmkPOWmvb
GBMF8ZLOLk88ZFFBh5xNX6mq/qtp872YCvS2prpTCPLq/JGfQr/roB/B94ed1gHICeewg5cwf/Az
2RxLr/wVFRRgJUn2uEnbkAJIg3WJ60UJoTErVdeU7XvIEd8vw+s89u+JhXgsTWDMgjMvibdPZsMD
qTTkxmHSmFTmgq3AegNL0MKCGqQvdq/vGA2SB32IqE5joDT5RU8wJo0GkoF//uM//+f/eB/+y//M
z2RN+Hn2DxIlz8THNfW//inNf/6j+N//ePvxr39SMreEZTuGMMEeaI6mOvz/7683YebP//Z/EEiN
bDRGvTde0tdwQ27pkbgliLzw6JfKelirG7HXmUPZ4oeR1b+P7Aiuzoata6Ytv44cjVR2gSLLk3Nr
r3GEr+FOrfw7ClCLcGktfxhN/nk0Tfz1e7Zqp9V5w2g4iYs43pBBzYYRME2ikz08heQHVARsxFBH
Q0qeP4xu/zD6/Ol+e8pZGTt6k/nqKfxlX8Zf8lBe4hfnRnmND5zg18VNd9N8/mo30U8P+Zuf15GS
m7euWiBtNOuvA9PTmVoDMeapeNIvzim97rbNCR+Ff9G3004ou3GLSPost3/+wsY33/f3Yefn8dv3
BflGkurkyROHUO7XSIBuNPgafx7ku4eq6hR3DA0rCmeXvw4yAW5A3t3JUyDPWoNUzrpT6vexvDXb
2yzc/3kw+d0E+n20L0/SriapZmUlTwmZSNvM9XcOmZyLcYnRZvXjdNW/eYC/j/blARYR8VU9/pwT
kKLFtASXkW+VFX6WZa4vkBUsSJVt3T9/xe9+tN/H/LIUWIEFF1C08sQ18xTFADapzdnV459HmZ/T
lwXHUXXb1qVqG+Rbf3kVhKg0zROZPPlTcpcH5A/DJfLwtgb5trZe/jzY94/xvweb16Df5qHgMp86
Ipecwt+Fxx7n/DDRfxpA++sAQcP0VPVSnpTi2XIIKAb4/uev8NPzmj/Bb18hSxUcf5jSTg2bGlTv
3EHdWVOyO817zp/H+vfD/9uPY/GrOGL+qzlPkd8G00mpsCeAEqeMO9CW0LMVV9HMRRRFNunF2/j3
9MDXqqtv2n1crPBTheIq3/z5U8zz7E8f4st7neIr9xuDDxFtKfe63A62CttQ/cMwcv7x/zaObZqa
6dCW569fvqziKXWUwwvTTvZaXyS80sWqeKVdzwb000qsfrdaGSQZOjpACcfUv4zWNKGhgMcUJ3hW
WKauMje45bzCRW8zfvqXeB3uwnVLGfoKIduabIhr9F+0w3akjC4wrLvpDy/it9+fqDO8ACa3D+vr
+qkT4BVlQopTx3m0BVAPl5N4hAIdxYQXAwmjFy3qDi8jKZXjOS6yw59/6O9eHlM4pqQVaOv8719/
AC+Ip7olk+Gklr8SoINtMP6wRcjv1rTfh/i6ACQNXfmaISAa7BD7L6JlunZYSNtldT2v3MnCWP75
W313pHJ+H/PLmmAyXlrhKT7ZNG6uWtTOC6DB19UGEOKxf0emXLoU4oqV9sNi9O2XlZowdEPSGf16
okp0uwcoUIuTUm7D+lzQBexA6/7w9eaP//W1YcJwMmRd1eXXX63jCucrpi9O9YrY2YW2nza4fBf6
Vbnt1sW9ef3DeN99K0uoms35RRW2My+Qv61JdFvsuiVd69S43sVwtX3ghseJGK19t6KjcZVguAQO
9cNS+PeDkxScjYWGH5eGqvXlR0Sk2PaRZbNNjXBHpxc/fqij2WBy/PPX+2mcL8u7TqOTXpXJRg/3
1slR0hGsSqAmQP7V/99I83P+/TmS/6wZscVeGD2CmFCRXdXTwwgs78/j/H2hm5+cxoIiBDcz/ctb
beD9dlSmzcm2bguz3BOHfaXOWmft3cusM4v7DzPy7zskA6Jot1WHQ66lf/1ikVXwLmhsWtU2t641
2dD5nQ1vEhbVT9P/72uWlAY+c8execd18WUZH/vYavzGEuTDTXSrzSvV/r8+hv1lBPn1ppJEnufE
njhN9BAPgQ/dn1KfvyntMf9hqfr2y9ArsaQtbFN+fXJJr8qpJu/pNN874wfKqT/Mhe8HYCZY/Dqs
Sl/eoob7HY5WRaABQsOK1Sywfvjx5Te/vpx3r/8zxPwRfpvWyiAdo2kYoqCVsi1clJnQVfqFJlba
mu7PgmTAT2ubP+I3Hc5/nuo/fb0vM29ieVRw2LHSU/4oY/oD+c2fR/j22xm6xrzWhFS/nhrIoQ/6
ivPyKSyTcz6GaFm6oxLEaxJCaTqn0/2fx5s/8V8XdyYfxxRpWCx95r+f9m9Psw5rqG+DxuIeVFdR
gaNY05DpiuWfh/nuwZnUNSSSJsu0vh696qBBxp3bHL30T6fzAFGlP80L9ZtvQqtontwqi8PXqSci
IUgAFPPO367EKph3/gXdjzUg4LXy//DOmpz0rfncLEBQ/HUS6q0UNpGQ4gSidNkSf+EZH452++eH
Jr99av89ivFlZaBXXdjaOAmQLMvwdVz9L9LOa8dxpNnWT0SA3tzKS1UslemqNjdEW3rv+fTnY++z
MRJFiJjZ+C1QwIQyGRkZGbFiLQhBT+Yzajn7Doqu586G8XK7YHN2Gy9sTqJ518jIhQ7Y1FbNpjnm
J3eLrtwKsMdTZRsLCczMI1uSLvZRG3/NhftF4NyzTsRaf6qO4QlW/fVw0nc8dzfefmFlc65u8b1U
Ex9RLHP8+4UtxencIHL0gTwGSCiVijVaI/twL7/R9IPRBqz1NjgJCzmvPLehlqVKVL0oeinaJCSW
VJcpWxijWWlXHRmSAQtDS5pKNhmA/41E8aHYNlv4M+lwfgP0aVCIe7aOizWG0V0mZ10WVUvSLEsn
xVFHd7vYgAp6kTyW2IDIKgd/VWtQzkpGpbx7KWznFk24beK5YAkCn1osCIBTrNP1u/8ZZr7C1Y+Y
fAWUbcSIqZXhrCRnmP0haX5s8np138jMwZH5xjJlIsOC+2tycJBvBGdXSsMZ2goGabzsTdEQcblv
ZHYlvO80TcenZHMSAxBVc2QowgYyuR8S6gdK5oLO+nLfyMyjjVtAUwkypqEp+vSFXsaJ44ih0p/r
E7wuh3w/eku9QSRkgyzuwpJm9o3AydvYkCWk1adhrTWY+3VRljrnFlDAWiTlMZ0fCyuayRcvjUyj
GvxMrcToBgpcu2EnblGOArPtrqvPjFWs+h18GSvkS98RXInel8LbTPZtUIaiBM3DglgwOYymUCLZ
2aP+lciPbdvsURphskLfMAu04IJ/75vJaaMIq/CQEVUuPWv8KRenrTc0SNlkDSZ15DmqUt76w3uB
aE9ZM5DhMu2uhG8K/DMOIPaxr9N16kMRSgvHbS7C8jMs04LVTqJyOoani59R+zHNOEgbz4B6V02f
fDHV1y6Rdhrvb1pX64xWvOt+6WntS8gTLXzrmXTG4Ekgk7DJFqx3kzMSV14EPC/oztEjutxbxH6o
pAY7WFe3+ZGW+5breePvlkLdzNGkvGEoEMSrqnbjx4mXN5AZoNOkp09++7Wo4Ydzvy6sbcHI1I97
X6/dJFJQXfyJvuHJeiDhsAEp/K01rMpzBi54by6c0CWjk+vZ0LQ+jUJW5sDf04OyqPVfWqgsfbcl
MxOvySGoVIsYMwC14S1x9mAKXuA0hDDoANPSenhPOl7hS6uby3guP9z0sgw8usG9MLRnkMPDl+ax
+IWU1d7fe0+Qb0NDuxYWC3VzD4orm5NrkYHuKs19saX0nn7QvnD+1HvpM6Cy4If3wcT4k/HRvFfv
0bv1acGD5qLRhZtq41e4OJuh0/V97eJB7Sl9as7agTLcAX4tlAlJ8tbDNt4kpHhPzeL3nbVMJ5BK
qEQldJr2Z2rlxb3TtWfxBRW66LneI2SI+MPafRafoUx97fZwNJ61pRWPfjMJiiZ1ZtXU6E3xFpis
OEDVrIjVvD03O2VXnQNQYwf0aTfjUj1kQLLt/S2eiT9X9iZBWEHLWJU7yONhtWf8WRLOf+lYBEai
rQygvCajCnbf5MwdemVy/EkXHxUcoOZ5DUuMTetLFmnPPh3Hf29i/HSyCs5RJaW7NqH0QR+mmdWc
3dQa1d4fAqlYuDdmHMQ0FVNXVZmKDr2baxPMo1qqBx79PKjed9TcHuGLBXAhPJlVvFARm9uwS1OT
OzkcnFiPmD85N5CdWeVrVi80hWbXQsZLkdYUqeOMCcnFF3FEM2vNwWjOpWIdnLxba0H5TVHR3Cy6
hWx/zt/GlFAHT27qDCFcm/LaBGnpROLLRKsAtFDrmW8C4Oi2Mo+eAyTpviPcmpPF8eH+P9UQ05zc
Bm7UFW5m6dDUi8pT3fdHOL8ezYKB6QqMX6CpC/fCeDyvj68sgn4HPSCJPKDESV7dNo4RsMPtWfJB
8FbgIpgBSjU0HCDzur+0OVOUqSSZco5sGuL498uP1qqZa/V6e1aZPRQg4aj1asvbf8GMdJuNypIo
8c+XKEvwxSbHVe+hrjUNiVtcz6CbGAqwCwwV1gz6o1MimbtWkAzGZ00jFV5zTbS+VIXzXcic4+DD
kA9zTiF5e0Y4U6bDEaZuD2HY9jlj/6hqdo0HtwlEq8XL/d25dWmFco0h66KsSZKiT/ws6xjgdQop
PXtFDlg1fGndXzCyfQuhFb5vaaajMiawmqhp1t/yyiTYZJLf1aXpZOd+b+SbeuseGAGBAWLvH51D
FG+GD/0gHvLDgtnx1F+7miLzTJBEauH8rzWJCrU6KKUjyOm5XcOXvYYc7AEc7LrcACfeuWf133cd
ru1NdlQKJPjfAiU9a+f0SV0zIruDl5u6AN7N5eRvosUi0tzWXq1x6uN5nzmS8neN7bb4BQs6oJit
9hJ+8g7qY7F3tu3npVfrTLdqXKiukZT/heNMYgYpVppk0CGfoYVqt+Yp+VqdlYfwnfbfPj0CCHZX
9Tk+5wsXysx7CLvAmKk6j/fKtK0TV2JVRTnUk83O+GnsxqxO20K1uZG21T7ZL5Z7bq+V0Z5OlKI5
pprTh3OowTkJN+BoD6ctVzzAQHDUO6C23RYVuw2EZEvBZDwLN05L7XGEOClUWSZnpW3UCm6NFCnW
k4AY7BHevFW8DU+A3I9wLmp2eEQVGMBTtlZg7Pt8/8yM7nJjnVctdVadpuD0yPi1EyVaoSfnAqrS
4NwXL5W89BVvwyW7emFjckyi0hAD08UG+pDK2bH1U/mkNWvtAQKwp/5svlUf3XdGyOKdv/P+daKg
KADImOrVTf41fUwaeTfAji4nZ8hF1hWEPYg/LlyoM89lBPUUDYk4vp+Ijgp7fHHtFMymV2WUJmd1
7x6sz86mIQQEh+TFXX543CbD9Gy54kaEgCSp0wKSkQSt3JKPnuW9/Cc8uCd/3X6BdWjtruGk/nTf
OWYKSbIkc2+LGhZF2u/XKzOKnOlxuHPPSodW9EneBjtXXRlbLYQ8kQOR7Zde4bcnUJYURde4p1RF
tbRJpKkYxpLrGote4VsPOcQrR1cNFjxyycgkUWWOJfKR72jPglPB9V/gjGKbLCTct9etLNPc1MlG
aIAb4iSDFNNY95QuqFG2hGmkC1VmvDUA9YiaftLDSFnywjl7NLkUIjS9YAicr78VTXzoF6B1PSNn
kT02j8YhPKntWsi2jKut0qPIUNDB3zlb8fW+l8zspnxheIqaLNQIgTkz5P2t/naRK3VAAt23MJdw
XZmYeEVeuG3oM3V29o4ED0aNV80naye8Fg/Jod2Vj9IWKpyHGMYPZvu/Lhi/zSpkmV40WSyYCeL0
JKto/aYAwpWS7W0gXF8nu/y3tS03Y0kjefkv5UbMyRZwWzqDoi5PLvgo1phGFUxkJazPiNggK16r
j06zkKLdxmQZtITJyZZ5CWjTRWldLypSJzaIKaIQEFjbgA5bzvy7qB1qGuOu9PP+Nt5eNLIMsM3Q
KLDzf8zpMyDua6aZZEZ1RgEURCH+eKmOeJIq7u8bmnPHS0NTXxHTNvdbtTn30U+5/1yZH/f/+XNB
kdrk2AwRSaXpRU0OWpIUXSrwkm7XzWbYxFuEEzbZQdvjhYvF5/HUXt/PbNuFscndYjCzkJmew0N3
BzJpX4Gs80idF7OQuc/Dg5rmhzk+baaAHSnzUykW6xo77TZ9HTFQzoaYTxNvRK/m52S9lFXOfahL
k5MoLAWqSPKDSVH+huwA1PkLPj6TK8u0df9Z1OTkhqUAkLRrSE2hT9lXj9ohfh/TOfdTvWk3sEqu
hM1SG2kuDF/aHFd9kQxkQgJzTMjwRTgc6+gnGnertnu20CS+74ZLuzcJE24YdT2qPfXZrX50hbyS
46VuxFyIuFzJxM+RcfIGo+b7eMiuOIxOJlAbMOBaDrDnCeq2FJYyKXlp8ybe3sJbTWEek+oeIgp9
b7zp0FevGXjhjSra8JtR+WvWxl7YtwCG4p1yCh+1PQIbAyAOuFc39zd56VRM7nBB7wJTjvg9ikWN
t39xUWqDf+u+kb/tlOkZv9zoyc0tNUVhNANWIKN81R7zNXXVk/nV2Mpn9QtkUwCsjz/34/NZPCJQ
uRohidZGtpFq2EBAaG67M8rdUO3e/11zoYeaKx0RhnSkm4dJlSY91Dt/P4Z7KGl6tzt1V+yDheXP
OvI/ZozJxdDHbhlHSlWfE0hRSlhc3fDl/kJmOgTEgQsTkyuhzKCw6Bgmo53OXOeafqi5QyB3q6zN
B/HgrBFIWuxizbrOhc1JdIvoJReGgc3wj/qS0cNSNhEhFZF4aZV8/E8LaxGtPO7VjSddGJ0EPEdQ
g1iJ+WTB0dlrh+ZQbBFmpzW69NFmL8HLLZ2EOZ+pcpdBq/G+gI4BQBWlLxoBY0xdfvUs7eUk1gm1
btZpwF5a2qtXQ+jxqxN+LfjI7NbpGoAjHaDgTe2wyNRw6IqwPptmc7Kc7Jcm5b97oDorXfM/qxbc
FQFM/nEXfxL8eCHOzHvohfVJrNVk0YG2I6nPANplWmewBzzoR+GjzzfxkaHUVfIuKAtGx0904ywX
NifBtiwbpDE0VqwrqEYx2yQxw31/V2c+HHVfVZdNxjhUMpnry9CpJT+p3ag4M/24bUPzmW08SUL3
476ZmWsDmINCi16jhs7kybUZlWpj5zCZcs6b/A8cJG+mU7xDAbEVIL/+D0sCUgE6B25OEsBJsEa8
JDJbmHjOUuydExQVGLtmGj//fn9J0kz01U2F4jT4UaDvxuTr1KHjDmJRZmdxDyZ2b0HJTE6GqIy+
KTf6Slo7Dwzg2lCLnJcn4Wa+G48Ci7IbiM9x5O96Q73etdA48mpQP6iJ19UDrEcPSi0e7y9y5rtd
mRk99CJXcqREsoLC5Vzn3oNldC8wma06jzEGJXq/b2rG2a9MTTxRDEvP0B2fyKh5a0P9kgxLl8xM
ALmyMDnCQe+5qepF9TmPFVtykUXOk0/lEG4tsUUCrWDkVISVYDDfePgsOOVc/KAfLVOmMXlj3aTv
gZ86Sotix1l9UU/Rc/7kP0ABuksO0j78pOmryi4XaigzLXCoei5MytcfTzXU3HQ0p6ISFR2bR4n5
s/AEyH+bbQW724qP0KAe6kOxu/8hZ13zwuzENXsziWpV5kM6LqSur5aAdLSTL4TG8XBNQuPV2iaO
KfQCUqsF/l9AdwLRyq52/L1edHu9gtHdWmooLa1p4py8GZD7S/l6Xax9EkvjlPreoU+WpmmXVjXx
0CrsJHibMNNrqH/1zRah2GM+5Lse5gXZahY2cX5VxMkRHAbcdRLBAs1PSs5cxa3tA3r+lfkfUrQQ
JmdtjONZ5Kgy/z2xUXeClWiMzZ6D/KUe6WGRjCih6Lvvc3PBmNFnqnkjCFK9SQ56RSzTPNLH49Vt
hkcY6k7STt1CTsdQi7QfilX05B3cdfqW2UsDOzPNF5ku49h3YUqQLszkxhmbmlAU9RVYk37dPbZ7
5TCO3KERsG83iM+svVN90BZC81y8vDA6zcprqfTdRugg56apqeU/Pf/0H/Z0HCjXmdaRmaCZOL3u
0CQN47Y66/bwkzrlIyzfj6Kd2p25c355n5237qN5zV76Q2Crw8IXnVsePXAVJA1tj5vCtmQorepr
SXX2omxdxl97dwE/MNMUkI0LC1OkVy6jvdoYsJsz4LWB3/KkH9nIPThle7F4M4baabi6tDXJf6Is
UR3AqqzmiALYKjvHa2vd7qRtcnIXCxyzgf/S2iTwiyJwSPgsKzBsEc8M9wFqq635bD56f8pNv2le
sm/uuT4s4bzkMbJPVwkSg8IoMyIAWCZnXZRKh2H8CLs7fQ8n5BYgtm0cYO1BCm0rfAh2/RgcgkO4
szbuD0RZNiSC6/teOxNvyDAtEDR8XZLNyVkcnB7KYkgJzmYFdZf5qXSfVT9bcM5ZIwoAYZ2Mmerf
5GS4PVA68FflORCfzaZEEWcfL/bol4xMLoNQqYYcdEl5Nhjg6KF7y50fYCoWlvI3w598NOpvDBoa
tG/1m0EvC4V011facuxK6HvzpK9bO30djtJBeFI3yZ9hzfN05W3pjpDOfvS7Yctj5wWU1cJtNHPi
r37IxGtdNUKHpuWHSMar37056kK7Rx4P2e1KLfCqNK9Y78Q9+3xIRR3ZTV7E2RH93HP7Z4RAlvtg
B+PUwdi7X5sn5YTQKBMD1mZpIHqu2MkC/7E/qVWZagN/BGRlHA/jrJ+aY/wSqhwMZZ8/aicNjv9V
tFdf75+HuZvxyurkQORSCu8x8q3n5LFDunxNjePrcEC5bNUSC4yPZCs+BDasfDRDl0qtMy5MX5ft
1iXwujevy8CwHLWp9eIsINWpwqAvwXM2wOe/sMaZQih4IqZzdEsm553CfcwqihvL73M0uKp9nA9r
F/g1MpWwybhrOrKbASY113oQkNYLIK3uoz/tIO9cCDHFylmrafaWoPu+mIHf/i4APUwscH8pxKPp
cIreWAMaOlp6Ruseugl4qtBNK9cps8vBBypZX9Bw3faH+nP+Q3pe2JPxuFx7+wgmUhjYIxDSrZqk
4S63m4LWckqlVtuF2xxRUfCnIzBDPGjBFnnUBYO30f/a4Hi+L96KpQGoELXZ9G8XbsT2RMgWcsk5
K1CgL8ZR+7VgcOpdkqjShmbuHOg/sWvaT20dtEYRJYyfoMz+Hh21nbQKNr6d7kHo7byDaTJuvzRL
McaIy10FbC+R5o3AMsYpGDq6XiQ1yigg+wyfWqZt0GMp1IOpu/p+MDvxq+EM5gtpYrFfWOmtVT4j
41vkQiDnoIK5tirnyMX5ND7tniC+Th053DZdA7W1JSNWkZ5S0fuCvl66yjR9q2fSSJ/oMOTRfNRC
g2YwOl1y0pirUAz4IkGmLjz5bl63HD0ga1R3LL6JKoqTbckhcMlDNddsOYPezyteoxYuT7kPHsPa
yqjJMT1c6RZTnWVx0nt9lyNlpctlvodONV8JZeUf7u/Z3JbxrjBHsCs/yZhsWZ342qBmgWYbfgFL
sWf80VMJCVNQnHKOIltSosb3fzM5nsiLA9BmUg37la/ZZgW9ZSLbSQvwuxS8DX1exlqFrFyweHsC
2PaLRU7OeNUIqW7AiWarbHJUo+Otf0EOfnN/XTel5PHrospAOqVYMtFs+nU9oC5lYKp25PwQ+uBb
ocm70ILzV5LQ2nNHUSS5an8nWfFFlpp3rc6pMavZAphvzHeujx6/gil+E6ABALDpKOhQcgOYAJjt
MJTQidNWqoGP119K9AHuL3gatlkvQyYiw30meAL5b3598SELjmFjSYVmBwhEyuKwyqoCTkQuizp/
yBDtYABtoVgzb1IBwwCOZyyTXvuOrKdQbPWtZpfoC5TlryIiUYbOtkMirod7Ukuk9/uLnDkgKvIH
YIi5Nlnp5IBkPWrnMIFCUDqcG+HHILcHNKpA00cbcviFrHz0kMm3A1fM89wcHwbUTK+Xh9JYl9ZC
jsqPMnABJr2go8xtZuLCo+7mQEiiAsUEEYjLAWT4xFNTNZPFGuSg3bveqZL8X1aHtEg4fL2/d3Nm
SGvG76RwE0z3roc5ofBMRbIdrbEbwYVgDsUgYSGE3WwaizFAATP+DJSB18z1pul1HdFzdES7irzf
va7vhCBfeOPfnKmRc4GnEhDpufK/rAdhSwIBoXn6JIk/Uj3Yxqg3cbksOMDtDTFaIhElguAANywx
kackve5iKfxwYqg4dtIm2lEsR39F/iKtJX0n875YpB2ZJiWwCPK4ARhrcF2zyonjCQj+Sa7cq3bw
aJy7jRegBrdC9TyO1iKZSfWtlrfW0iDOmFJfeftolHR3nFXVdOj4rj8cOr5uiAyualtC/6JJ3sa3
5Me8toXM3PVa9LXzD06rvd33yZvzPBrlMTruMcSsyuS5aFZSWpgopNidq717AXVdOjld2iLcBpGq
Jy8455w5hfioMOk9Ft4mzwpR8B0BVWfVHrrPUpRBmwiRQfJVD3P4cJdy2fErTTf0wtiUTANZxwrZ
4Iq17Zw9aiDn6lB/8Q4xdYRu4WjPOap0aWviMY0a0iUIa9WG9xbwULTxNmLAmvbuo7hLtv45abb+
ElvI7G7S6eMLShrdpInHKP5QiFqF0bbwD3Lr7pjq3vVNgAqxt657dek0zgQw5gtI1phxNuFxGX/P
xQ0X6q0M9w/OUm6RKjgFG72BEIDhD8B6yro9ygcX7aMf9z10Jp4xfwzwn/URC6YeanSG2Sd1wSL1
bIWwQd4tlRBuYIjjcb80MVmXmyMu4VeYGETrHUmg7zpC41kbbnwfkSbEq+SOCf0Y6dYi/K128ODW
wVejy7aGQuU20LZBhV6kpm491Xv996sfx1EseDIppk5boBATZ2rqcAWGA3J1Wsvrc6kpMrfBlyYm
XjQOHtSlkam2BKdzn6AI0f+6v4i/J216Emk4gjnRYMngXXvtOKiviFAKtKptIqLH1B9iDy50+STW
Vr+mnjpqf6yHtlohBb5asD3+/BvbFKqo3zA8RHf32japdWqGIiFnPJn1k791jsYW+adN9K1dLT30
ZuOAfmFtEk8LFUEGdBFHa+Ja3DJqwFT30VpbL/Kjv6sfmvdFcMhcFLg0OfHeShMHVUGEz47/jFR2
Aw3/eE242yBq4R+7bfocw+IcwRuZ2Yt4kblL69L4mKFehIQYwVMNfTVuSpDkLUAK2HAOddzufaFH
decRGa61MLy0Asy5obGRKXsikWyHKD8ZUm9rFTAIcxTXLsiGks39b/+3gnPv20+umyxMSJZGvyu3
MYM8xZtvrWFL+aa5q+aIwNW6OIyVyWCbvGtr8wf6cwCOGfv5nkE6Ei8k67cPIsLMxV7pY6f5Yq+i
IihKlC5VW+Ym8ORiy0x1J/ZHWRPeOgcZm/R75L8I0J934bHulnhZF+1P7qjK0FxXU/76ZnJ045X1
eeRzUfbtYwlQBAT5/d2fiyuUO+AZUHkncF1MltuhmWVKmENWD8mkr7KyBMa6ef6MG8rMK6k7mPwb
1g1Xcupazvi8IQQGeVjvEpxOGIp9htqibP3oA2Fh7GTuBjREklHuP5O31SRWMmdHbSkgMWyUP0Ge
bgIp23DZLsSsmfyaKcR/rIzp6YWjqLJTKqHJve702WuM1m1gSIcGGRMFHvT7H2nGFKQUIjBAWHDg
p5ycX+odiAGOKQRSDP47cuDmR1GK1s9UyYIXoW+s3X17M5/s6nUyiY+DL6fIPqH+62sIwZUcxADh
Bh6Va0ND980pj7D5v9+3OeOIFDTHFwTNf3j9JjeA2iomevWyYldisQLVk3gLSfTMJiokJozQ0z8z
gPdff68wpMzYt41iF465VY1+nVK4ssqf9LAXtm/G/+RxHImqHv9RpxlY2oSh0Ol4vBC8msIvHSqN
5vf93Zq5TsZqDdO2AK6oDk6+UBIWudZIJEN6+kvyHpmEZTL+6JnJBs2bhQA9s3FXtiZXF/UnE5E7
EspefGm03HbrZItWxaGCJ/P+qmY3DqpomYih0FKYWHKqzEBNzOVeNvao1TwmuvRcOvHrfStz64FE
Qaebb0I6aE0cgWfxEOX8xXYsT0oPpRsqPzWp8xlGCnURwYXIFZfmsOdOFEMLjLSLY8F+arOqqNHm
Wi7bdaydTPR6rKIHFj8gC+dRkakamjWp0S18ub+eNrlaR45gThO1W8BJkxjlDWkgKEYq2+LJP0Sb
+B1BuA2KHBukQ/yjBD0H6iTwrKOftzBXP7PJWAbEJonM7tw8zi20QcKoxDI9Y+PQjmp4eWGgH4FM
oaX8uv9F51LXvwSS1kgkpxEqr892rni1GMYORZsa4S5yTMhHEblRZWETK8XBGlAG73TttzGg/lOE
7YLfzsUupswNZCHnEHtyN6B6xB/tQtbXCrqG6CosfMpZE9TgaeKOB0SZfEnIxiE3BeVpd8NzpX/A
v7Cwhtk9ZMyQoz7Ok1ERvt5Dz5CSzig7xU4kKUtWMcnqCwU9C1VoKGp9LUdmtKLHuhYR+bCtXlLW
FPiXqEJnQgCPKG6wkdoVxanJr+gGQS1DrZTtNv8pNe4q1OFfrheKDjPOeWVk/PvF1Z0XIQLQw2gE
nWonRSrKDzdSkK5V49N9z5z5bFeWJhEt6vRcSNKCz+a8N2j3GP9hJePkMltG1Vw1Jivx61iUW3mQ
kGzN3ipFfknCrkM7E7Uu0w/dBSec2zc4Qpm64lAzljCxpphOJCZ6K9nkKiepMtq1B+/IvpKBKQly
bC7EkJnNo/sn0mam0ga4cnKqpTIX/cazJDuMRAPd56JbCX20v/+FZhxubDGOM+B8KW2aW0kqTH+Q
gUm2mlnr3vnoaC2n3RJGdNYKPJfjWC0EAdOqMiDvMkHrSbIj5UPypJWfH8xywRdGX5oEe4hB1bEM
oVMqmM4Ll14WqJEnS7YxoMiHDmGVkHDXXzLIAbVioRo/c6FdGpsirJBacNHFkiQ7BgmqQxCGUGBR
e6tU9+jMK3v/38I0Kf9QQyPOsYvcZtMAKIqgoTu0D2wxhuxBQNJOfHaVYSEKzn0nBm4Q8IESSL0Z
L/QSr0C2LJJsCGj6tdkgJ5n04XcvkheO0pxv0wDgBQHDpHqT0rtVbhpGbaIC3saoPekW+tlq2wpv
/9q7GaqgXI1ID40gcZLrGFGdD63Ti7asusc+EXfI9mylut/+BzM8TLif0IuhLXsdUENXE1JFSEd1
u/Jno1HnbJJvmbyEi5yJP4SDkaCf0qaiTXmBVJgAhWLwRaqM3bkp87UkBI+xEH/myb44vzjj4ePw
PW8GWjQ07iY37iD00Itk6LTrdvZYf8DkuA524T79XRyaU7/T/sButo/f9NelEsANASmuTrNwNKvP
wTsKWYyCuJQHnntrx46O4n6siqnr/j05p3v9WXptn/1H5836Jq21tf7Zg5j01/0POuOe/ATyY2g4
aDpM6Wq61jPiMuoGO0u0x8ilz+Exyrxw2JaMjIfx4hrWld6MinoY7DLiJYacSd2Hm3+9DhwFGnDe
E0zlW5Pakpo2aeJYvGRjQVmnabYO2oViw4xP/mOBzHNySflDqWSRiYU8cOzcr57MAGVO1U//NKix
LuzYkrHJcc7z1CgbSxBtz7GH/kOsmtWgv2XOn/u7NhMFr9Y0KaD0UtCQ0vuSnXrNppf8rd4jMa7l
u/tmbvBrOPqVnckRS8MiSX3Zk2ztrV9rO/pZ4UPzw8lWP1FdhFSjo+CHMBeqbvHKTVZLOfVMWRTz
zFyjviQDG5wsU+xjrWT+R7Sl3Mm2hYYuH/ntaxloyG6r9ObL31kelis4wRa+4+wGM5plMTA1jmiN
sefC81tLQ4J2LLDkQvY9jPyz7Idf2IyX+xs86y5jdYAu6SjNMB7ACzN+rjo1uA/RLj1hLXrwrXfN
J7OPkItZpL5esjU5zIEBcEIe2Exxb/AAWrdwvSubUXnCUTawHGzlTfd7mQxyJoaM07vMDMIPy8jW
xKxVIhnZNRpLrLKd1qlPThMv5FVzH2ts1I83j0GNamJCK2H0q1tdtB0kJYUOGh0UwpX2+O+/FUwQ
+viMnGEs8WspEjQ44+0gG567VvpN6/4JCdxTF0cLNe65PWMkkBtGhZuHfbt2i7CpQrP1E9FGtGNf
NMEeBciFoz1nglIH6eiIQIGG5dpEmxQUjYR2sDUP+mNf/TlIzlIB9oagagwfYEPHChhZ782gnOtZ
oidV0WDr38bJYkl5T0ElxvVagKM23Hj5+3+olo/tPYa84JahGTkJWEGbmWbmaGhBNqim+b/lZun9
O3OMrixMjmyO0h+lXSw4VbQynGPuy39Vfox46TE384muLE3c2ouFMtJdLAXJt4S+Iko49z165txc
GRiXehF9FMeSHS3AgKh/iXpi6/BZThdALks2Ju9r5qcgN9T03s5JIQIfpkiI0bOyW4jXt1+FJoZF
AY8Iw20xrR1XRS5WgcRSvP4zCrSPkVqepGR41IJf/3bPRkNMWTBtBAH0FMeu+kEpCIlCz01EjVpF
3VgZuacXvsxMXfBvWQ4wCYhX6seTCDDofciQqdPbrf85UrsVkWKvw02cDvUxpZvRvBk8tnMlWAU5
BN9Ru1VcEDYKVcO62BUmItDDl/srv5m0oqwwlgr/9zdNKeAFsbP0JjT5TTC7FEd5q/5BVm8PwDtG
zqD0V+kzPEPSeqk7+rf2ev1uxjCPcloC9MBgn772U/RJhrAoxyMnoIljieWwzd1qeGViwaAdCwH5
r77W3K+xVpnOBqlw9zENxZy+tBHpe4cS636oy+K5ZszhWRSs+JQOvfFFcAU02b06zl5kK0/NtdvX
9Vust90fbxDjT7nQOU9SR8k+yoNK3afiIFkIDHXB02C10D2Ile+tDISkzU3QqqXFpJsUlp+qcvBQ
srNIiBIx1zYeeLlfQVUCnIwbIQDgpfkPgdm1J8Q001NLeIaY3Xf1l6wFV6w7ASq0TSeWKzSiuh8a
6/8k1UG9c/o4/KL2lsIUXyeE4VZuVbRUTaupP4B3aA+VqvNKZQoz/t7CKgepJDiTp6p11K9DK7bI
umTmRx1a4bkUBSlYxVEdWxsnsirfls3YOZXAMR5aaej7dVR5Nf9NUfyJWVZBXwlcSQfUZ3LluSgE
TX4YAuZ3qaTKMSOTmRrsHKNx0x2zMyLiGm5q1KNcdKIdVbNqXrVhML5HyBS+6kFZfangf7B93Xfa
ldRo8VPmM6KO6nCJuPCC397GUdyH1ikqdVROb6aSNL80HFbYo1DOE77YFjJzse6qdJ5SNDJyfRdr
f9p2X3XHQUYf0Non3u+Fn3D7VL36CVMM1dADDaEGPh4d65zrq+iTsRuZqVFriKqVsW629VE9RHsX
MedqtSiYMd560wPEI4sUE47Z28px7pRW6VmYL5T1qORiPUhIYq/CALbI/Og8hseRQdH7ZmQr+OSb
lbtTHxl7Oizl87Mh5PKHTG4cPRh560I+RS2/lKhMt97Z7/6E1UcsfXVT26tO+l9GuFXVpy/Iza6L
pllVFsNkYbAQYue84vKnTC6mRnK0wmrYEy9QHlqnXKV1tOR5twU/gBEX+z55RWQoYGu+x3IFaSV+
MOa49c6FtxLWKJKvpLUsr+RVsG1/LDOQzK3OGAkQx2c1N+Lk0SsWYSSXetzZNLD0bd1n/oPrOcHC
03pufQZdWVJVpovNaTuwbRvBKqq8s0Xnc16iPd1+aoazGjHvA2pm4QyNP3nqxMzuGyqGxkff9Glt
JY6YixHGTvK6XEXnEXWibDN7KYec9dJLS5P7BoREVKKi3dmjYM+oHNuaj522j8OHkdlufPfGb0W9
iWA/WYQhjau4t8pJAsvcORAN5f/bbo7SZ/wfCQ9lG74t3auzPnKxoePfL9I/cLKCKgWYanxrU7fl
WkyrBQeZ6VlJNIn++WiTHBbniDutCjo7cZOjqPjlKkNYDP2KZzOk3iP6D5FbnFRBe+n16F8/rnl+
oGoM74SK8Ne0yy/44CKS1mxtuWPqN0rWPLe3qpetBvXfg/+uTU0Oehi5vVDHKqZc5Oxi9L68YnPf
/+e+1jhR9hePzlN3Eq9CPxe9sgkHu1GZ6a3zlctcxH0Tt7k6GR4gIw4y/NzADK8dogkay+jFrrdN
f6AooK2EqF3HxZLS10yuPr4Lx0chJR0QJddmtDoSjCjiSRB44rva9e4Xwah2fiC1ez33lsARM/tG
341sHY5biGinVeI+7bw012picP7JdYpVic79/W2bW49K/YEiPg1mOiDX65ENBr69MOyBXxhrBrFW
ovykCubWKN39fUu39TCg7YRz6uvMBN0M3XWhkMjpmMkER/8wit3GR2mbLRI9z/kBbsB8igph781j
KpWq2O0EjfinOSvd+Jyn2Soof91fywyOju4N/yaa0zSHgux62yxfNMqEtw05UbuNh9U4r16tYoSK
gdCfllKPuTVdWps8qLy61gWm6Dpb8Yk3kgCUsVLWZWjI64V1zeR648AWElPArW8FelwTFUNz/EjN
rnkMfimPxoPAww2YZPLQ7uJ4nT0pW/UgV6vgfYmvesYVeQMDneHGZ/RuGvL8NhKU3nJ7GwgYSgmf
6+JbmgOg94uFVc5s5/jYHie5R8rSKbzJaxwnYQK2s6Gk81eiIbyBGvsUWdpSmja7IoaKxzFTqDD+
H2nftSM5rmz7RQLkzaukdGWU5at6XoRqJ1EiZSivr7+Ldc8+O5MppFBzgBmggQY6MqhgMOxacgl4
mF2TmAq+W9Xpu6qlz6DU3Wbx/JyV9cf1LyeL+loUxmS1gMOGH5QDDF5kLE0woBbV3rvTPCqudWPz
ImjqdOXwZAv5EgTbgDPCFusFdWOfeYkXo00XcSf3VaxF57byIzGQ79UPXvk5JsbP65rJcZokUIYr
MfOCkdSJ7YhWP8bUCZmmcR/V6Luymnco2a64KdnlyuKkSK1kc6p4auJEujVs4tp60mJ9e12jxW9l
g/RGE3ATWLo5dx6WWXclUkU7UnP1OcdTVc3wGx0NMj6F/0IUBlWB+Ct4PeXVx7bJSObUEGVw7PXE
ip/U3hZBS1K/Xxe0eGzY8US9X2zRySMI1Kwdt8lHO+qJ6RdOgbrSv5KAGWKx3CZio/NTi7WuqhrS
2ZFI8Ef3eeRryDEXrVHx7S0sSwMGCIQmCCXORah2olA97mFqh/IJWLlIOxAki4qRjpnx5p5WITYH
gFFqb7sPZwdcvXWusoWDBCyIqSNHwE8B5MT5b4jHZiRqrxmRmdR+naE2sjYHKQ7qNEqHlhhEwQQC
qG+AqicX6AtS96BDrI2IUxYAXmzL7U1m8CB3HKQJn9ftYkkYUF1QwUC5Hsz3UrzkAWpIJyU1omoi
7NhW01D6+dTq0TC4fAMgWnAxjthfXfFSC1cM7XXA6IOmHCYjb/iXRaHYLHX1yDLzgJFfqW36LHv2
lLfr6i18rVM5MkC6WKgvYtSToqQwUJG6c9gqRIX8WmGpS6AVACwGHA7oQ0kOSW08gL+1sRsNgRr0
h+J5fLcfpgdyyPAUT/sEzzNe45Xzu1higVQM7WPWwhW70xeLqtgcq6gKgIio39o3w5OFPQElAM3C
pojqh/Qx+7Mq8dJSkOrA4BHuCjJnuTg9z7j5Tqk6UXqYt6JCCzSs2/mWA+euvMue7C3dTLfx6jzE
RbVaaAqwKPA7AIAIEarkVzhFCdE2qRNltcCqeYunnyxv77LCvk97/tfDLOI2Nel+QDucDp9lXgdd
gXn/NG/BD2QCLMg14iBR2xXXvfDdAX4GJ4C9Z/AmyONwik7L2U6IE/G6xghhHVKMEmb2972BdSZG
Ul9hU53rXupEdW3f9egco1w1W5uyq566eaTbBjW963fm8m5iNR4BEdwbaDAvVjbyygMfY6OZUW6C
TcPZFlm25SayXPL7uqDLUAUdQvBuoZKEchIQXs5daWZWSleUjRmxKX3QamxAMRal8XOZAAsf6H8c
Y/rXJco5DtqRmKvBJiFYBTRYk1D9pCrhgqE7HfNaj5jCD6Y5/9JgH4FbJU9N4+7RgG2C0XbBBaYX
r9clXxQrvkQjahZ7AVjMlpWdB0pmfVK0yAJZqx/r2r4zivu5nH92efMjo9W2xfawO5GnoZrX4CQW
9T4Rbpzr3WG4IENrQY/KXnnVNbaph9wLnUwhfsuxaORaPxJb25KYz7sVvcU/ff6a4cgR8gpeEWRi
huQe8zab7Hl2tSjtPD0A5uijrUyfrCKfSV0+GXP2UFKQJqZoQTn9o4mwy49zmoOQq35e+SmXjwEi
B5AY6pgjhHXLy12W1Rk2CrJaJND8JlCOk00CjqHWRzQUuPtq931WLNjbqURJeWfIejZTSBx71Tky
av0BP8KMpTslB+0Jj9iA0cKKVMwvejiqqSdqMLZGv8kY/1vkytrHkMucwggF+RzSexAN4LU6t4MS
LSJdK00tSmbzASTv8W5Giy+MFQpXqdl/KEZJgjbDfqJn0QPV2Bow5aVvET8AeCPIzQVusGSIEwJe
XWWzFimqgntHAMxq7uf4rlX+XP/Ywi3KZncqSNjCyU1vbLMs1GrEt2bsZ6/2e4OgY5U/qvSftF1D
w1o0LATveBixYYRR1XNhyqC5xQTNEGVMR02nt0mXHq7rc/na4OBOREieKyNwZzNW5SMyvuou97kN
dKtB216XsnhqJ1LE35+cGjXJ0OVjqkfGnAf5hPkyatwZwE2bmrBIvpvnf1njiTTxPpxI4zl6fzMV
Ok16YCRO6FqANeqC6zotel6k+GKeEb0E9OjOxTBgV9VVZWuRWbM7Xc8ji+TbGn46mDGDiJ7rfDN4
dFPz6WOchzVihUXb8ITbR5IneKrOpc/csThVYi2aK/dTackWtdH36xouXiqMqDqYHsL6nCcpmNPS
Qova0iK9/3QRICjzGOjdu7eG1rBoHSdyJG+WT3lh90hio8bGnk3Jy1fg3T+zVHthCb9vi3gFF+gy
PoDNn8iT4gONc8SFqCBGiEAekKh0KEuT3yVRK1+rnTdVGVmAxtrb9dNclgpEE/AWaIjpJavE/CZQ
DDClFSW9talN65YpxPHzWr0x5uoPycbCrwx9ZdnhomD5dReQ8P1HqpRWlm3D8EbgG1qT+9S1+YNu
DJExdp+lZia+Gnc3GI6oA+K1N6xDJxcXczt2qxWxJTcDlE1UjjDpBnwYyVpjXnpxUuh4refhQMrx
UCr6Q264L9fPeOlSnIoRf39y84mddy6f8C4WRX1ATfOFYJNsJYxdloE4FjaEYTR5XDzu6yJPQJoC
79LeDS69Kebk47oaX1Mp8ivjYjPhPzKkrzYRnbBS6JGa3A0TrKAZCVjqew199wJ3RE0VjLZaY+I7
RrlJ9TwcrfqfhPZ5kJDuB6jBfwIZwAfSW4Jba994anfTs2oM8pHmK35wyUuc/FbZS2Qmcamd4jyS
pgwIc/za3lddGdTev3kOMQmBRU4xwH5Rv81UNdd7c9IigJHcqD0rYK1rIFeLhopdEKAIY/rvAhjS
GQhQp8T77s3FS0JLO1BzB9CQxho7xZLTw638X0GSOwDbjppOjaZFPS6bB54U1Uk3rRdpw9NsNuF1
g1oTJtnTDNTiqq8QHjl9Gro5D4zm0yvy0HQw8L1ivIuysAktqgSIx+TVJ4yFpVqf4lkkoPkORi+7
40W6QRI7h4Bgh+tja7nAskS0scR4m1hSOr/1nlfZg6rDLoAo+ckb52Ee85tsaEOLg5dMi4u1GdFF
kxd9s/8RKH7QiZuZkg7jUsagRVVlBKOi3w7pE0NimabxyocTVnDhCGAmgHFEE/WC2ZmkKrHNApJM
Tu9VzdgTxQwSlxyGjt+Rztk1lffjuq0sixQfDiN8giPvXDm1QLCeTj0Ci9Gx4Gkw0qVP8ZM6e5/J
0MZ+qnvMr1Nz5XlcPFMo+B+xUhCQFiBnUUuIdeLklzWNd7lNf8WKsy/N7um6hov2Av+Bvicw7C+I
wOexnycvbbUoYwOimmzc0glPHx/yyc8V5dg79toe7KJ2JyKlC9jkBjVbi+NS6LPhO0p8p47ZS8z1
fbuKnLbowjDsiXoEkE7RQT7/gHHDgL3IGy1i9eRrzgut/rTFyhEu6/NfGdINmFsMlA4e9Cm1jPtV
P7/x3ntXQJMxdBjhu/691hSSXOU4Nk2dmUKh1ti4ZbNR6xdsE6+8Y2tSpE+kazRzeQWVJgWRya3t
HWm/Aii9fGoow4s++OX6em0OlWI3DD4/ncKmal+cnvwqAbjgD2yNEHXJyMUbCTRlNFax5HhuBYWp
Y03fLGDkaMwA2Dc09d+dCzS7ufanZMVnLJ3dqTD9XFiuTg2G/ystQgvZ9jMAU5hj89KzccXsluUg
6sLAAhISubzv2mNbeDPRoji3HuyJHpWhvYu1ZCVqXhSDag72G1GyBEDkuTqADHUm7CSjvNK1pq93
4yHrjEitEAh837KxZY0ePlrfl03V2uZjz3kGm2OJ7yk/WgNg+92aZS+YHZg0PMsE8a8DyAah7slz
pbhZPeASqREh6A5r/MPrhruu0F6GuDp8WyHETB5mML5Alh3JEAbPGds6rdTILJ1IM5K/k+ZtESjs
r4tZ1OhEjPSBhk4FvUraqhHo6oNqsH/yEXBs1qhZPo2dn9eFLVjDmU5SUjFVed73KVfR4sRzwW1y
303AK66ql+tyvlJ26bEHTBn2uBHCgD5D7g/HgCxMzbZWkW/b966nbDynfQAYsbNN4vKmNUvsPyv7
oUrxaE32j3RwMJSrFgfLo99cgEDWePZLJI9b9zov1bFUsSr0q6UfGiAwXfLdESRZiOxwa0/pNbVQ
o0577J17E9nwbH2MKdtcP9fF7/ffYzWlgAZ0pNDEgzJt/2FMkz9Onx0SqetCvoLMKx9PXuZoJjoN
NIc2+s680UINXfcwH8Bumdx794JvFaAQU3Xjge1rRb9V0dKlo4pXGjFaaOigYd2memF79kjA22SG
6q958rOnNiBbG4nZysbXBXii9AVN6RrWaQ0q8RQ6NxttOzx1O7bTMaD/yo9Y3QcpqwXhe3Z0qw3U
1h6un7i4dtcOXLqWxKv+R/hs3TH9PZ/itU+6JkEY1onf9JrSqQsV55qB61HxHTXs7t1Du8FWOPBD
+CN7Lv6sjXytfkzh+k6ENlOlWaOHM2233UbgifLnDOAH730ckEP6FPtAHnvMXss1QNElZbFojNcB
MyOiZX8ut9fNIe4zKEuw2exPqYZp5bZYcaUL7WX0a5DAY6ofKCwXiBUp+kQa+lBz1IadGzB1n+y1
fYpNTluBtWyUG7pJntcsZcEBYDIUvWzTBozFxS6Fzs1Ws4DpHCGfw6q27TdKu9Exy3bdIBcepVMx
X/Xiky+HgrNb5oTNkWb+5uiAWVzZ1Hbsk6HYXZe0qBDiBrBkIcJDF/v8WyUDhlBTls7RbBjHnJeb
RINBNrG2ImfpcwFOAr15D/DmQHySjMIeBq56RTJFGsW8I8qiAlvSBVshA4ZmpIbAyQ9XcTSF1zi/
2ICvANAZMNWwFQcU+XPtONNmteH4XEY8h9rQbCt1Dma9CoCdsNWS6o2Mb+7EjmXd31bAZ8ZwbDh4
/6K8f/4zpDew75SiBZvVHKUeC2PihkVh3OhG5HnFXp2KjaUdC8veupiiuf51F1zAuWTpYaRJ4uWF
hQPQd45Pnpxt9jDs4kN1C9K/v0XkblFzXOckE/pcOXY577fzVs/MAVKtI14R9y/b57lvA6nkp/ea
Ru1N8mJuWZgfqR1gC8v5fV3pS5M+01lGjGRdb3UVx2mTpg2bxAz11EI9xVsJHJfEoCgl5jLFrLg8
9kzAqABwinyKhuq3h41ym74m1sr+wJoM6WFy0WpCoQsyPPu1RJhmuT5dgym/9NYYhTPRdxLj2xha
k2Kamhs95niqKXLjas+naa/2ZKVLsqTGqQgpgRztNJ1jgP1EzIB7poBPbEmomI/Xv/uaIlLsgqeo
MC0srkRKVjQAkOv3tNfWxumFx5BN+1QVKU7RAOzi1n05RT16HmZmbFowq7v1y8AnwNasNQgu3wF8
GwsTnuAWxCK5PJKbs3ZOCwPf30pf2/aeuOm+M53Qyn/9i6M7kSMdXZI3dAbm8BTlVR46Fg3cTN9c
F7FgA3isAVcDqiS8N3IibHt9NhNkApGL6LXXX1na+WytabMgRIezR7FRINRgikLy95Y2sBy481HH
32IPdkY+pjUqr0UZmJBGse8L6UeygDzjZVEqdh/N9Y+mLbFu+j6SlYB04bsDmVMA0mL0EH8Sv+Hk
/Z+5W6CNr/ZRp79kzl8z/mP2A6DD19ogC7pgX1wFmjY+iyiDnMsZ55qYk+P2qE7c9PlLq98TZSWy
X7iVoGZCl9IG4hd4z6QnuNV0pW69Bqo0qc8aPL1Ju7tuWosikOYCPgejYBdwERzwbnbmkT7yrN/p
CCB53VqJxxbP6b8S5MYUSA0VS0mzPnIKkCcqxl1q3HrlmidekgIsIwDoYu7ERGHv/GtMU1PNRaZ1
kUc+sQdK67cMzHvXz0r8G5L/why3g6F2DDwBU0b6HBazy5kmQxcV3YeGMdDuHz35pC3YeP3GDlPt
47q4JZWA7wmEL2wtioHkc5UYuu56rI5dlCazHxeY0NPxf+euaLUQcIi5Tx2QfyC5w3bVuRhzLOoZ
yGh9JAzBJ6xBYdxtjkRVbizUYv1Z1Rh60boaXFdv4Z6iAY2VTEzhw63J9xSoPaBJMb0uiimNho6G
s+5ii+GXRr7L7/TFlAIkBE9HwRIDgpKGjRez0anw3bC3cYyLCtuzCiBLM6u8RWp52yjjd8GvviTC
x2HQUhBZXZT6htrsKbAFIiftbuvZ+UA+ufLsLFiHqQNKyAQLMBZ1ZfifuJzTsnKbLqJA3GaO5rMa
PEfYm7/+lRat40SM+Bkn3hSbH3pOO95FiZndpJl528z9BEKbeaPZxeg7Nvkzx8PTdaELQ8GYHD2R
KmznRGqh4lV1s66L2KxWbpCpzMj+sY3GfU/0WP/J7SQ2bzyWddmhw1CTBrjxorSCevZ6L5yx4qPu
iJG6uT8pVWcE/UjpuLHiOAfYeu5k7iOl2upFWjJoNKvhqbGQBhRN6b4mBjO50ZEuciu+ddRPWj+M
pAwAzv8vvglQ8sA48kXtJRcoe8ccGvTT2gjzHIGrYkqmPVbx+zRafjo/1sPvla+h47Qlv4eFNAxB
A2YQt8eSFOvY3GXEbVqkJDkoGvcUSHnao5IGU8hCEq7VXr6SDEmejfcIKSfKsNj0lGyuyOup8JTM
iIzjsCH7ea9qW508KOpmjuhbfRh36m3z0653xgF2j8VJ44Wp/ndXTXGHz36FZINm7KZWYaVGxLyH
8i1lx9pMg5XgfiEiBkmyWAIBBLxgLTu383JsDFLxWI90hTs+ivR3XQvOcExAxTQ9Vti8X/mU4lPJ
R3sqUDpaYvc9cWtPRy2tPaj3YqtgDOagfeK7tRXxBQcF1yfWgTE/j5FUWZRWjR3gKTGUzIFzQ6fq
Xp+o5udm/vO6UguHeCZI+lCKygeVxRA0qinwVnCSQZfHPxrFOPK5/FkV+t/rApcu+ql3kuIAVmL8
oVDaLrLgYcz8z+TUAS0BZ7Jam1+Izs78oPRyEaAf1bPed1GvF4eKJLc0WwsAFz4TAKGxe4EWJS6b
HNR4Rm1PxZh3UTW396NRbJmtBIpVr/XYlg7tVI6kSk5ooU5Jged+OnjtY85+xuafxlzb11k6sVMx
Uhw4ehTFR5V20UytnZeXz0qifbt9LHAksCdrgdIAblH6/ICUtjHunXVRmz4lPEERugtGBpIV8/26
nS1+GnwZREkYVbzYpSbeaAytCkFF+Y9bFiGLSaB0a0heC9VF5+z+SPpkbUWxovjlE5pPdw76ZwK3
QN9HkM7Gum9W8PGr1UXxj0qO6EyoZA6ANnELY1D0SPs1E98I6VH/AWAdB9PzQVUD+TQDjYNfvbqB
cTR+XD/XhZhGNNZQAgdG7yXmHyAcvDxm2E5Tm3qTgD47U97pmPnEJT6tRwDPmpvrEhe+5JlEyUXN
BrCS2sGG27WUrd3GN6a94+ka8teSXg4earyY6B6gdXn+mqCBPYBiE+sviZOAwWYsbnJOk4Aqyl7P
66MWT+iGrcVqS6qdCJXbeshK3YZzCPVi8qJj6ND1WOSubhRewIniOcb4M5yU2HPBjoNxrpxWTCSp
zESP0rvkrcEOz4OzZZssjEP7UOzHmzTq39I96uE3Sbi2HLfguzAShXEHgQ7oYgb7XDZjVmp3Pebm
bZIHZleooTaaYaakT0BbXNudXNIUTMEYoBP+BQux4sRPgt8xScY6aTBH14bDBmyLWOQJWBm0P0F8
oB+SA0EFmAe4kxFP9sbDWKyElwtfFKtT4BhFrmRgsUfyByCBAo1emWCSVL+pbCCNT/XGUrLNt6/E
mRTJAWBtKNdaXVGjEcOBDvvHdIrNnJX/RynSlYgnb2CzkFKlTxN4MVK18+f47boqC74MXJFAiAC6
DjawZZiQygCGQcVVNUoYVr+SBKlYpLIscrWfGLPbXxe2YIuAcsHcPC4DcCLk97pyATwntjgjfVZu
3OkFvixUvGnbOS/fF4SEGLvYMAHMxUhH53HbACdyr0YYxH1GjcJvptGvYmeT2CsP6pLBIWlC0RGF
CDS4pCiYeNmQFVYGSQl2aXPswfhDXD95oHJYqXUsRAeCxg/1NEPwGco1zkQj6GX0VOh01Jtjbq41
H8WhSM8aao+CBgZj44Js/PzuqmaSg2ncmrHTUNx3iNh8u0y2iW78djr9YZhACdPN7sfk6t8eFXGh
FdwGoDswbCiPw1Mv5byyUzXKleamUYHG1lcGUomkXvEO2uXXOpck2UVi9pnGmkSNyr+AUd4YYb5B
Fho2W/1X8oBe5C7erKVil58NIkHaK+rfQDGSx5l61UBOWE5z1IPqxXJvrbUUYk2A9LgUhVvMyqjP
sEB1x0uwbID3uF8xvsWDQ6cIl9PCKy379Z5iCQSQUuh/16AIst8qU3twJnMlxVuUAhpsEdILBiTJ
AjMHTEPNWM+R25Ybjdm/as5f67peqbIvbLTgmyBHx4QZ+vkoUp5buqGnzJ3bEpYu1h1Mh5LNPCV8
qzcdYI5L98XReXOvsXHcNjyZd7E2Ktt6QipfTmn2+E1fheuGYQYw9ADABmjRsk2igFlqk5ocvUHz
O++txbpj5zdr1DKXo2GQgzoIslmAq6KJIFVC8iJBSuvw5Nhs2jvzrT0CMzow/X6TJv58v96Ev/iY
wFDC9D7QBwQYAO7A+SGnrid2qLGUP8/81VSKyCiHD060FZu5rLeh8QPDBB4FvAeaANKTz+Jh7juv
8dDqzqM64r8xBznshle2qzblYXxDjSm7TT6K+7XZpaWLB8Y2hDmoEqBLJ/7+JNapPWs0+lzBZMOQ
xSESq87Xc+vvdeu4OEUXHhkdCBNuGWXgiyczy9NOq3AlpvKt5UcV4KpJ+/5tGWBScLCIhExJAHyc
K4ImUTMUgzlFE43vh0n5O5RdqMXVx3Uxl6EGiNiB4yFGTvCEyVSqzdjnjptOaJzz6cXmKg1BOryj
NcWCReIiYTLWMKsXvtCZRMmfkJjOGiP9FBV1LZJB7XWsupUKzpIMAfoiqGmBuCc/XlbD4qxO0N8c
WtxfrDv+yWvn1/WTW6gqChxXMfAk+kQX/QbCsVM3YtMgqjf2rtn0oXtjWoAeDuwgAQ+oX/9p99aG
HUAPZIGFlPahckh313+EsILz8ACTNGAogxcxwUEvT4NncZXTXlF6bIZ7/GPU1N7vh1zDhKn1T6tN
9X1ng9xpnNS11fCFE0afABVGxFjIeGUHWZeq5ZQWzFMr6BDWJhv2LGXxysjFQmyA7BPLDgLcC9mD
jG3j1I5XE6K0Eb3zwNpe/aiDNHQ27Wb8tG4S0D0k4ffbsJg/hysWeSHWNuXLnagM/zG9jSbMRTVo
TUwvjvN2/bNdOhAhA+xO8FSIhuXLbdMMC5zZ3Ea56vqGRffoXfnAhVlzwwtyDKC+obaPBFD0sM+d
iBkXBeD0tQaoL+OWPCX79jAfim267WAUqLan5UY5rI3lXYasWF7GhRBbJGBllGNiTC7XttqQJlJv
xBRgvjOAr7ReDr70XEBtRHcWUTd4QUDPeK5bmjDHMhXKo1mrt7OxIegeJUCIsFW/joeVJGnhIGEP
CAeQPi9Aupc62EZLZtUYmMtAx/zTq4ctunHXrWIpGkDWgnuF+RLcKvlS0RiDhlrukuMQaFtni7bI
a/Xe4kshP98pKGGthN4X3gP2B9QoZElAuEBaJo745LE0MJOKQi0jWLewfKtutkUTeYUXJOYvIy52
I11jb17UENEqFrRQ/xAYeucSzSJTqtoDhck40k2lmwfDi/1icO4pbQ9pnwZD8VnGfF+SIlSsRved
tPGN8nXloEUseeY2oTjePETOBs4ZmzTnPyNFsd0jAFw+5gnKEeiID2N1cACF7mcpAhTdfu9TVCkL
zU8RhgJ546ZNf1//DbJFIbUSBUOkwkjqLju6dEptbBnO432NOoz6K69f7Gltn3FNhqwmMOMpmKnG
+zjrQyDI+641BDNZG8SXb+KXKqjswIhA4QBQwvPTbOcszYsWYjyb2D4j4xD2KeuBKZC2vsmchzLT
2+3141uWiaIrXgWk+nK3ui7KSe96PiIhUHdDVt3FWX5vx9YeodLTyNdq2osnibEv+Grwx8CpnatY
1c1YVgPEsXr4pxzif6xsasDI2v24rtaSHGwnA+UI5UEdd/JcTtsaQ6d3xXhvuvR2aPlBy2O/67qV
Rail0wPQHKBtECYLmJBzMZRTQshoD/cVK/02x44GDab+mXVNmMXtipeRQwVhHojDABIg2FewmXku
jKjO3M+lN8AKsbXe3k3qSiS2dGguHmxByoBqmVxN1UEI5qBJB21M957GL06j3gFgdUWNNSmy6xqz
2Sl7a7jPi1uXm0HhsqBTv9vVEoclgg6QtoK6FRH5+WFpSqt0SSyAxRnGjWia/zYmtptK/XGtY7Ko
D76JSHKBQneB5Je1pBtKMt5TS7mPE8DCKiTeaLPx+W2TFohnIp/GWvxF/WAG6k6j6OV4n2SNEcRt
zcNs6rJQJ2YSfk8UAgEB3uBgIBClTFTXzw8vY3lRALAFoGAoaKGiX7rOj3JWsQOsjNz+831hGJbB
boH7tcMtmXVdUcLH1qZYHwOIg+/0rHUCvazGV6T6bb27Lk1+qqEagnz0CeHrUBVWJbso0QDRUpRI
ItpbsxHk4ODI9kpVqOynM9dV9tm5k8cPxlw2uGSGkbn9NwuCQEBDsUKwZmGu73J5smhNI7bMMkeT
C+nOMH/wygOAAkJB/5uqCkGiqYpjBUKNPAeJyUizcwjLI2Z7mREA2IQg6iddl/gplOvVepObna2H
ZT/q330yxTmj0YUQDFcCE+WSo6+LFGUhMUCm1NoYh87IdTOcCKpsgWLDllecihwrf4lD6gj0XUHg
I/t7j5oJKjVjHjV5BfocNDF8N1Wtwu8KF0hzcdMVx7l2stdWaeYSFNXzylcVdnMaCYkfgOuJIihu
Jt5uSd8eB2nFM0COyoqb+oZhEIoEWcuwpUiHijnblrS29c83vzCEAkcCZT5g2OIBkozZHuzGwYZH
HvVayc3Qomnb+GBwybL3lHh1HOhxTD6Atuxot9asDtVKf2Dp1IEUDTsGgZqYHT73E7rGVZxuPUWE
Z7GPecKXqTcfTQ/LfFiMQMVz9i3Cj4lDi+11zZeO2wElFCxbYDvLT5U2JJpesmGMqJElR6p5YFxJ
utr29iNjZntDnZmtJbTy+ys+8alM6eFKa5J4De3GqC9L37E6kC/3K2YsvyVCBBax0CIWGd8Frr1d
GZlXjOYQTcBlrYY0JP0Qcjc5fP/00LUVoSZKb3i2zr8b5tlLu8rnIWImTilF5dEflPLZtnp09d1q
DQFn4eAwJ41UVhB8AEpYMtN+nDUyZOoQaVP/M58BC19mhrW5rtOaEOnrIMdKKJ7oIUp766VqDQ1F
S3AgXheyYHZnmkgGD1z0PI0rbYjG6lj3Jpad3b9Db76Qutxfl3Qx/AFTwHqXilBZgM2CgP78G4EF
VsXDyIdI8JUU6K4QP1GDfJNuSdCFQ7vRxpBt16hKFgwQs4QOcKjQi8N7LCmI5WIM0cSYYCypl20a
SysP6eyx5wHT6CsaLpwl2uiiOQBoODHyISk45VwZGquNWlpu8Sht1XQ4woZ8Dcy61w9T/GrJOeNe
CeR+uOjLGXQEmwrcxdhGypQfjcp+x2T1Yw2GzqzM3zyjv7XteeUmr4iUlx2HRrGqspla7KpP+97j
72obB3bpbZuEPzrkPutfruu49OVOdNQke2lSHanVAIF1R7bGMPllqmzMaU2vpa92KkZ650ZAZji1
CTFpk24ZSGKTgvnG2L5io2zFQBZuNEoKGIoEHi4sRS4ggnaaAzwFojT423pOP0k7rxzasgi812Kv
BnGKdGhaiYGc1GmhDTB7pumjJmszs5fnJYYCgPyJzQcE0/KFQldASbkHyFGdjOSuKWMlbNpJ8Ufl
a1fIUcZke90QFjzH/8e6RTaC7PfiEZn7sacVRUGv37o33f18az+YWB3YTFt7W+3iJwOr2ivneNF0
ROFaBPDOf2SKgz6pgKGkofZWBZnNhqMwGh/62+R+vFEhctrbaxsKl5cLgSWK9RjqBpjwxQaZo1dx
U1JSR5Zivla6eu/F1a/EHn4oPCJJ0gbdWK8FtJemci5TMnxW24bS9wl6cKY7+SoSEzZl3orXEI/U
uaMSQkQ3QIw4A7n3/BjbsnGKosrrKE4H5WA0qRumqNskoZOYdyDNUD9yN9HX1jDMBSMFiqUHHjn0
iz3gdp2LLawa5TrdqyKNj38ccw7iQd+BeTME7tNe7ARqFdlXwxQCbvto6J/w29uGDI9NTB/dCexy
pXPMCQltDB/ERv7E7TygOeAq7F8jJ4e2NsLJHF/0PH/ANfxLe3MXN/pGcemud00/G2jIVBBPx+XD
UEz9U9n0sU9p/zue86Pa5DtSzqE32eyGGX0f1aAb3bpT6/oAzEYk1jxdv0GLnxrpL9CvUIhDlnh+
HKiS00Kv7CqqCWsDjm0GX4lbM7wu5dJhi+zov1KkQ3faiaB7YVVYpTA25QTyGFO94ZyvuIMlZWAi
EIQSv+jGnysT97wdXd5VkZKqT2njTL7huL+/rwra7yBR/eqdGZIqo2a3imHTCo9dNoFgSim2FOAX
YTy63622fHXpROqMPh1qFDLrSTn3NAcNZRW5yHL8vDXucyV+B9nA23WVlo7NwkABZjaxW4E/SMem
JtlgtWkVqWbxE+vsqV8Qbc0EFoWIygcuPcDR5RivzxraY9mmjLjS6aGh1c0mA2jHSpFy6XbDWYql
J9xtzZXM2dGnzki4CSlsPtisDes43hMLONDxj+uHtmTSp5IkO1BYh/pkCklO5bnbHnB/G1eJm62h
l/VKSLeklKgXGWJBA419kZqePDiu09TAfrbKCGTKRWC7RUQbF6Sf8W1X9b+uq7UoC3UUxKpYxLyA
u9LnacjteiyBqmW3dJPO2sgDr6DVc4PKiRlodavYKx/tMrWG+4cs8ayiMX7x0TgDRqThFRGKslhz
8VJAmozc/ZOVWROldHpSahOLDdaA0eicJ+rz91X20BfEqwAGNLiP8+M1iJJYmM4sALCqvvJJJYGa
kJsKuxwW8AaDbwtz0TcTZ4vasydnAmOr1DZz5iKyYotsLc7Lm4S0xlscW3qog/53Rd5C+HAmTzLT
MfXiHijlOFuW/oOpP2xmib33fHx1gRZlpG3iE525K1IXLjukolEmvihGUiSpcdXjIW/GArifnuEF
GnM6JMJtQqrN9eNcCgDPJIlrenI3uGbFyGK7IlIfnSO/yx6sPZBWwpH72ecUAkFma4UrIsUrIgUu
/4+0L+2RFAe2/UVIrAa+AkkuVZlVXdVdvXxBM72AMTvGLL/+HtfTu50JvEQ1b0YajdRSR9rYEeGI
c05IcCOw4DgvKH/NzksW1TWHnmmBIi4rd7Qrix0mTKin1ByHA2Az5IRkvvAiFOCRGkyZOGWCsI2+
72KHUfAEGMuSeQzyJ322bqeMetOO4/TSF9bzkKeHasi+3l/owhVgVh8K7WCXqMDyQw/odmsFy+sa
kbC44CcYv7IWdVO1i/8dTdM+YIyp8vm+uZUVIQiBIPu+IHsOYEYBjGEKepRhqBgZfT6yzw7ZmlC1
cNoS0q4CxoYOKji4izdQGltq48IGSv6/MXrELv6NpioVLxPegR/sYaD2jc4fGrZSaggUwtl7K0mo
IwpzyC5sIoACFtqrwe1H0WEk5f2NW7hPGAIuBGQLPEkAXp6dR8wEGKrGSbML6vsjJhD1upV5oNAn
NOxiwxBBaTpQ/2wSjQ2eUqVE92sm2IfLlLc/Yz4GqZ6Q4kVOjr3NrSmowE5CLs3cCIqTdVf8mGKz
Hj4aGEGElzIKct6dFLacJS4QOioy4jQMMp3ai6aDeLJjVs/HUDj1oHlEb9zn+3u94EWgAgxBIpDV
AI9B13o+ianChIIa55RivocDpppf1n7l7q14r+7avZyO1Ju7dnjQrLD5x9ilO4zf2wLoyFXd+J/Z
T5i9zjLWmUZl4Cckx/ZPkwQ58eohAEcj5AfziUJfWdmpmLB+5Ptq7/66vwHLW4r1vw+2kcWlxYDG
2ElyqmolvXR1HOjRAPCDe7xvYul3bk3IkHbl0tuqcRWHwQTNdI+6TahAzyQf272Js3zf1PItL08Q
FMQBFUNPY9FLGV1dJGxUUlTLDBU5RtUlr5pat9/zOtap7wyACXuazpzOJ9yFHn7UuOU31k7RN0Gg
tOUbNi3yjS+83GOoLQOABSg9bjQG2txugFIJNAYtJ71wngQoekAJRdkCJ6w4Dbz5oE8iVYFBR5h5
p4KCW5glSn5pBoIxKYrWgro+cAfAvDRS8nzXkUHDgKvabH5xuxLgkyAv23CRyy8tgVhSOxuQNkB7
Zj8i7ulYlXmTQ4y0SNkuV5WxC9u2Ad8nYzkKwVmcqVsCQMsYgOPlopqCAI7A9g4fvDpejWaOJMFI
kIsxMsVrHIyLH1qkJ9DPIRv+aeWmSjggRjdDQh69ulkEVZSYVF2H08Xb8ikRQ4kJmWllcj8ZSOF6
BjAIveeSaaNVtvptUdtAvwjdX0Tu2/Oj8TKJABDOIfoMCR2jSQWEQuvYH5OpOna8j/auHiuPVWES
UIdJrmzkJvrad8W9kvVnFK2Af7v9AYwyYRSKlV8Asy2/4v5RvyZ9/EXNVd3L2rrfjZPyvSVJ7g08
PjUFw7QAHTzmdFAvTUH+2HqT+haJX7TMGQI2AdkuGkiQDWpxylwbZcUyMN71gRIjPzqyLtOmA/bV
VLYKs6uX0YbeOur20D9RZ5exwOcts1rLLzW0NLyBZIqnqZDrpsDyWNBrDkc8ok5drEQYturUvq65
VcCV+BRN0Getp2On24HbGD+biSQYrZ1/VaIimJLsNOgQcBysNmRa7zNsUMBH9Slh1hddY2HL8n+E
rp3QOtmrVpUEuhUdEetOHKO9qs6FbjQ990ofurESZm151FNxLFvlGBfaKYNwrMs6SO7nw4Z3Xp5p
3FkkhVIYA0Fwjje0MsxDJ6LOL3xqE82z+pgXp8GMk9RH0t++Tg19G3nUfhTkgpgjCU2QIgL/Epnb
7EzlGsA6qELm0Aiyup3ALkMJc+Aco8SzAY67yqIP316sD1UxJNeozQMTfnuK89ieRlZb2UWvI2p4
SicwtiAuY7xONRcwv6q1qi88T7egScsTh8cu8JWSRYX621z+jmFoeWPSjl2UXH2hVv1LdapP9+Pe
8iMSC1NnEfHkRyRzuISZG8kA48llGDEcrGiI/JCu+Y1MxD2lEWR2qJ2Adn3f6nvKe5u5YEfR9EWb
T467mGtqZFmixjw1sovLwbhOTf3YT517tLs2PZVukYdAn7mPihPZOeR/ymzPMPLgG7rx9tf7v2S5
fvwQCSV9f6AuGAxNqvd5NqgZxpwbtuJlisW/Vdx2vlmxM9QeHUwaeZBoAen0PxgGmQakVpT0UfG4
PVOD6VINzWjsgGDqtyjj1ikrWucomnp8cBI0+TFNxvr3vtE1dyy1y6HRg3BE5pX2xqZqL0olu2Rj
bjyqXdt+HmPTPVVF3nxxkVts4EPe5wzOv7Ml8chQDQPBYE7H5igoDG6O74w3UHlIAUYJAIn5bNrK
AdpbbdDEgE24kXFCeZN5k0tzCKvHXTigEuppwhx81ZmSQKAS3jbKEyN9t3ebtvUaoOA8K69/T60b
DoZ2ZC5lXqvlcKDmkHtWTEgYlcoPDC791NQN8XML6jeoF8ZeVGo5/ha72mEUYe1FeAiG6ViPZ9fq
Ol9zxK4vMOpTy/8YDTJnNj4SoX1BXS5AoPudZYWyG9SB7Ss1GoKSZHHQMO05Ju6DGYtPiLjPRmJd
MtZ86ivqYHoU6702UcIBs+h3botSQZ833bF0KAYWgF0KTSXM2RRN9dlMO9OXkxrQHXDqnWnFvxOH
vyXtqO7Rz3W8HLJ7cDd2djAhwRAC1eN4mFDVh1Y7/pxY9nVSsh1TsbFAxuQdns+MdL9qEMX8sqxO
eVI/NK4IrFEFSS5W3xpNy3Z87JqNCy494vy7y4QV7DSoURpzt+KqidEJF/C2jkElnOXKW6eqX5Jk
cDcMLapaMjNGLwynGtcBPuz2GtFWEZkFLg2E1vDdmhYDkUBvbX8VuaH4rkZRvqv0ONSo+DCcRFpG
Zx3MeGiwLQg8taoxNTexRCtlzrNNs+6pTNzqWBSa+BxDKim8f3cXk+Vk3JOPXGj7goADON/tUkVD
irqru+zCjYKWXmKpZfFQmDIA2TYEcDVMVkiCpjQndijs/i1qmiDKuopvFGnXvq0NiT4U8+C/Mbrr
9ncYUcVdnBg87w0n/xI3RK89woXu+ED+tRsZ7JrHwvaCaAsXIr3WrbExY6JRoZd1gaqO+VnOuz8n
Q1e+8riNjn2lbnUF1zJmPAFB14CmCsBds1CPoqwaNyVKKAZNOvCwCiVMdfTlSqd1f2nIc+BUxvKo
lk10qmwxdsH9r7wM+fjIAGuimAhOPYQlbtdrlHafkRbrrfsJl6W0MffOroaBbJSK3gku8xt6bWj2
tiZOnySQvEPg29NDPuxi+5ViPCnkRnzhBE3rxZbvfGVqMD5M3//DGjGkELRjFIYXQjL5aNU9OPZA
SYpiR5ViV6tbI2jXwjrq6sDcS/bXAqIuWiVC/ggTeMEXjS9GYjM/SngUJtE49WgC8eJzAmoA3/h+
y8uBqiXODV486GMsUkXSUUwrYsin4lgvnvDCw1sF6n5xMJS02+C3rZ2V60XKP796v5ZODwRipbAL
mBXjLm1iugd/qdlI85crki9X1Nag8CA7kLMTibFjqBzYNrukaYN4otBOZJ5Rs+oFb57a2d0/G2v3
XSKwZJMTvdtF7ddkdY0ZZPDnjpOqnm5MTdAib92rNKqRJLbp632Dq8tD9EAGhlQMrNzbTYy0NMOo
MAlhdemY+4lj8+8dJtVZXs3aIt84HmvhSsLawPlEuwNZ5621hGGOtzMgoy8VhQegPD5H7fiSpNHX
so50n8SIxFxv3+6vcXVTgXeFiKWsbM2dmjqCkGjRiF0KpciZXzWj7u6c3AE7qewpi31HQN9wIzKv
VtQAVEH6Jzn5+J/btRadmQyTMNjFqTUI4WjUPtPe7b9nSZEcEjfLH0tM0jskZaL5kcvaQ6+o3Vkz
2w4qgjzb2Pm1PQBxHY9V2TtdgEwSnbp9nWPnx6J1UUVMgHgP8S04hKx6xM/A1blRbhhd+9xykg/C
JJI44s6crJ6Z4GDULaDKbUYfbFUne6OmSGGJisaG02m7gduI5U1O2IZzWDvXIFFKSWAcNG2egY35
0IJXxRhAm/X3rI2ejZIrQd/Szcqpge84jyRXlubgBIVpDgaFZkChY95HFPvpz3jn+uRJD2O/UwL1
sOUj1mI0UCSypoRWLZ6utwcLZZ9McwYAwCHiFj8MBtioliBhral9YCZJ1UHUpEtPqtZEhwziueHH
b9O1+dlHBe+cpXlVMFBHKT+aoushU6vkYSV/jaoP3eG+PekTlvsrEy3wGVB+mN0jKMjRPDITdmGQ
ayl1Hf2brZLK6jkFVvH/mpCX5yqSTKM18KaBCbfOtAAjTPFYQdYb2nVV+KDaWF4FCq2vlanYqD+s
XkugpDGJA+0xNP1vLVvYORtMUgbp/QQIWCqyHEA9PCiezXKI9paef1S9RabRcLxSVBy1WHvOnrZ0
lDfqKAYTRXN3A3jGrPgPEfPagjy/V7tZx3izuQwWmkRhD7Xbu6HuJOVLPmHmzf2zsaC4YzWoO4LB
bEB8CcSa2fvHHkWa0FRlGAyTHbXSYy9uiCk/v4wWMiCG3z2RB/WrtdH7WvEtqNrI2SlASgBdPDuR
cgBuY5EJ2hzAxTy7PGWYVQoCcGIU3f7+ArdMzU5m21lmRS0EEaXLi68Q43B2YwNv6jk5mDz3ba2c
RQCF0NSSrXQX2gS3302rOyjzihr5lGo8REJ4hWWFOXvRoAR439KKB4PqAZJ8tIOlkL50qVcnZBwN
NmhKlF4GogVWj2HPdomwnEnKnq9Vo9dbf0S5hThZcSSAnUugAJR4MGpw5rg0J+swtwjrSxsMfZ1y
K33M2sHYCDy6fP/N/NWNmdnxZ2OqjoyB6mXu+bGIg6IfPGIBC+mlT8qOe21QP5oh91GoSEM00gjG
lkx7F4OJw2jji66dHpQZESsAJcBrfbbP5qgPaWcjNJVJFWpqFyYDhrFXU3j/c65trCT44zEDiAuY
sbefs1KyROeJ7O6YxaOlGHtu0o/7FHw1/NXAMyLdnsc8pzTqJEnkg8ZGbcEbdWdAO2Rwy+8cJKlo
44m/Eg+kyg8AuahsyKkotwvqqqSB90TC6CgJe4nGQjcPvJhaM4zsIW8Ct5+M70oZEXgZI7W/3N/O
lccbCL8AOkKYCndk/gZwI72RDHDcQwGOMwSUqiFBVQ/y2t6U056FXW1iSktpNoq9UbBcWThI6KDW
4z/IneagLFIbUxYliO2jE6OIpmlttkcQpBqmY7by9VO07b+WlratpDX8ub/uVePgpENZDMqOgC3e
7jqY2wpzc8RCvWHp5yl2Gh2coZE/1NSYQlJF0c+qmFAKScqNPt3SH4FUBkckWa9IMOZCMDVq8Q5j
NIUabmIlUHyx1FNErelRzd16p6Sk3ZGYqLnHFd16Vs1qer2/9OVFlT8AjwTAsTECdb70RDR2PI4K
vfRWPvpmDwEcoojRA1F+q8KzagrIJIhIoNqLsHm7y5CB1mqj6ymC19DshQ5I6FS1w96BYJF/f1VL
v4Cu67topgZCMWSYb03p2cjigvP8YsSYCx1E0zSaodNwZ4sIujw5Fq4r9MkRVfB/c2EuA0xQwCJG
pIhsCLKoDws855r0e62/9r2+65tp44ouNxG1G8m0xZsFJKM5wSNtda5UMRrLmT02yQ5jtkcKZqBK
kp1LBNQZ72/kYqYg+uaoqaBLjwsPbu08aYMKRaqSSULCgiFEWhj24rHdR0Ed0M/GXn0CeN8TdVic
6JP7+b7tZVZwa3oWznIztaOawbTAMxGt+qgXf2hrp/uy0YYXyzL520cNyq4flAWlkp3sndyemgJv
30SJgGVygNJqe2dvtwz591dsTXjf0kpJ+dbU7C7kCNPAguN9SoXuM+uHwGWo2M+y2Oe8gE3xj0EG
f0i34PkrOQI2VQI+bNQFgNiauTo8Z1KbZeioSuF3bh10DCYoPCn0jKnHAabqhpjpTEPVa7z2sQwE
4DW1pwT14f4GLO8NSlqA4L47XQlAud1q06ZmJyIOZB6Gm4SgdotXu3UU9POLBmUBqntdnaMFmaJp
s/GVlzcIpvF2xZ1AQQYp2a3pyk1J1A5AgworyaFy3lE3MDlGyBoZ2cSNrxqzsVBwtVFenvO0i75k
GYlRw2ugI6lh6AR3/3St2u5HCGi1wf1NXV4Y9CikFCxq2LLmNEseIj0pHDCj0wvVoANn9u5Egnog
pRGUPOf9OR7pVnFnbX3oMyFyQmNpqWWJmURWZ1sCGre1/adw++xkWEpre6lGsq0K79KpS8FWDKXS
0DXGI3J2ZgYuwGfjLMXYnUqIwCYi/aZhXPMWKXXVDuCMeGOBJLHQxTFH0+hNksCOSqpj6yTNLi6y
rWx91QpIJdCPREcdKLDbY9hpcafT2KYXiEpDwFfpxcvQii29nTUrwPTjrku9JNQwbq3wiULFzDUo
6mBC6TwVc4TfgJZr2e7jRw8OEw0yFKohczGzIxjtnNJU6QXve1+f3OhiGjFC0kCHh0TNov19c2vH
DmcOKTKyYVQvZneYOjmb0sKUy0KpeAel7rb2KqvHeCxblKaxsTp5sm4fVhLdC4l/GeUhujI7eaNV
FUnfZ/GlJakFLRSWHAUKHHvuDGDq2GKyQVlri43H/vI6Y8TK/5nIhYGfSDJuv12hNoQb3FXO05SM
viG6k1XyHY/i7lDBRW68c1atoe0lEXkQ5ZlrC6XcUhQ1M5VzVtiV6Q2RGB9IbvAfrZFpz+h89xvf
cHk0kVigfoL8CWEIFcXb5dWAnThFRegl425PAxPxftw7GDC6Ndh6+fXeRUEgwYJiLOpdszwia8be
wKhwgHWb9MUV3V4zlcnTBwJtU3c8DtOwZXF5PGERVRqEcBv/nXv9OgI+wi45EMpVPzwgEVUgz+mU
mNgKDZj7N2FtFwG+QWUNhROpcXW7i3qdtjUZR3qZ3K79lED5H5Nu3anfqC2smZFq4kgZgDlewIY4
L+q4Kzt6GZP4DS0UoAZd/efHlwI2ByRk4JLQwJvdsqxKhtaMAKquzCo+Mbxyz7HjlBsbtnYarq3M
XEdcRDFSXliZ6A+94pgCXjYPnQ6YRF151aBsuI61jUP6grYHYOtIAWaXWK2HrhoMO7nUrKnag6oX
TvRkj5OahB/fPeB8kLxKvWeUKm4PArS47TFp0P9UlLbF6Kk4aqBzJawt1PLagpBAQahJyoyDEXdr
pyzJ0JeGAdxaB+V0AqWD7+2Ulxv466U3kt1cvOCQqSGzmKNLgNrtqUit5AIOheIBjL7r1eTQGLT2
0k7fONyrxuBooW0j8VLzUCwMFzpk3ZRctLSbfKuN2VOKIt5utAyl9dk00M/3v9WKQfBj8eBHDwVc
wjk6mE/2gIGkXXLpImL6Bl42ntkpsW8nogqGId5yEiv+SPpaAGZQ6AfUW/6e66ondbpRxf26WKCU
e1WehlIwyUeTvNp4L66cDrg+Cyce/SGYm+UBJYpEsW3nOB2FGAPexOmThYLux0OHC2EXFQeQAIM0
r5IZjdbXzhjFF9B60l2D8oGjAzBx/yOtLuXKyOzmVmleV8rkxqiMkEI89bRvRQi0b/9hvRoNUF68
D4DKRD6D2tvt12GA/FOTJ8mldJiTB11NmR5i1Ku2gehZOwVwDPL1Ax0UhKaZHZL0onJJfIlL1KB7
r7EhfjJ9u79rq0ak5gn0d0DRniNnS5E6g9p08QUFs09Oo70lNobgueLDuRH2TN4f4D1kNWS2Z5GL
zhkYRvFl4KxDGanp/DRSSRZkLW86yHqP/dt/WNiVxdkdAsh9MgGJii9G2p2YUwSuzcc94nseftAQ
6oFSaAq20GhFIfj2MxWkmFJS9srZgrqrObjKMSXjuRz6bOMWyV98k9UimQUoQVLx0MGCEsKtobYp
pljNeveMOVknyOnrIbAKr6RkcTBZ8ZbWlIw/M2t4coMRgXUBBzBfluikwH0CyVjRWaoUGv3et9Wp
MfpTZAnVg5qS5UP6e+MSL44jSgvw6/AS7y2fOQBjEPFUtOoIq1Nen4GbrMJed+uwLNlWYFw3BY9u
wsUicZ9tJwWtBEoRg32O28wXUSilGeNho168cErv6/lrZOaUUDlVUxHBSKpyf5xiv7K+f/j4Ycf+
WpgdP9y3Nu5iWJjaz25xoNPr9OEuJhYBAQKkrJAeMRdthjzmuSYmmNApPxAjCnjrBEbHDx9fybUZ
uZdXUY8XeUf7DmbGsfO0rPIM7XO5iahf++zXVmaeKO+FDe0quV9d8uh01RuAwpmPR9PGapY06/dd
Q2SVwpUAFM3Ol2iJyjuKowyg9T/jm/aIIYr1mZ6ts9ipQRuFNNxSE1pf21+Ts9OW1k0y1om8Pa3j
xyn1dIp8qN/CZq2bAQ4BRUkCwOnsgYaUDJ0eFHnPjeumeL0YT6TUXiJ93KrWrxrCzZTEPpRc5i+M
qe412jqtfcbz98HOnpyx2klN0/vnblkzx4sWzV6pwIRGHspItwdvTPpIs7JSOfNACxM/PwnFF9ZT
Zj1FvQ/owyk51K+C7dr8E6ugreY53UYMWbqJ218gnfHV0Z9GgyP/xy+oss6jhuE7U7RxHldNgEEC
xjNsoSpya0KBuF5Pokw551r1u7PYk1tsTQ5dMSE7kQjwUCBeqkJEaH8q1LGic8n6S6olX5PJ+uf+
t9owMZeryarKTN0SJlL7p5MKr+t//QcDIOdDsxkRFMf7dpsGXg207qLo3CXxoW/0XZqPGx97eaoR
xvFSknEVra55C4+iMEAqTqKzKIRHCg5qGvdSzI+4v5L3KtdtBL+1M/vik4ZJqmbpROdp4G4QV9ZD
DD4lmB0gv4126fVNduRa9GDa/JthVp9JQR9JzENoOgeu+8S19pAM9ht385/3f9naBmhooqKlgTI0
tHZv95j1pV5mmhmdMWIeXM7MJ+MlBen9/8+KPEpXd6oG7wDQdz06E4gGWuIXV/rAsrf49FtrkX9+
ZQUz0GiFZ350dttPkfFqxZ/cLQn7hZo/2HQgN//dL5kYXtlIjFSvzQ6HXqn1XyD1hEOkYj6Ztafo
OelZfOy5ta8nx7cxOjIp+wOvktB2xH84t9c/Y+4mlQraAQo2VJvyQ8mikJD6DOLz7v53k6uZH9tr
M/NjO8YC71TsaDR8qbt2V4ozYabH6bjhEdf8/s2+zuIYhjK0xOiM6Dyeun8wzbC/ZEG5N79rF3oc
dhX1QSh6YKEbOF96e+N0rjkyTUXXAv+iCjSHo0FSui8wuyw6Z2x6jp34AFH4je/1/1jfXxuzdGDQ
MWt8NGLl7B7spxiSB9VD/FAEtT8c3J0ZiD9TsW/RDr44X5Xgw3o28tBC8wvEcUAIFsPAocCk1PaA
Q4tR8ANw01oAdtcWRGH9aoCSKUuQyE3nlYVJt3qjnVSMbvJVH+LRRhCf+srrAmVfBphUomzOrVn9
cFcWZ5s6sR6gyBEWR/4LBGtv7LcoGUuootw6MMKQWhH8O1dXioyBDUbWRWfLwyBR4cWtB+rewbqY
XvZm/NHO1e88tI/3r528Votr99foPLL2paimyBFwZNE/YwQYT/pK3MprReGlPHluFH3jeK7e8yuD
s0jbo3ic6SpWyezqxenAUtdr0E2MT3HbbwhRr+TiNzs6H3rX5lxU4CrIY/Iu+xEMD+TIfOJpvuFn
n9zA3sCFbS1uFuIiii5un8Og6qY+UnIvSh6Aq/fdvvXvf7fV83i1jfMwl/dZOqRDdOZIhwzMmcCF
2PhSm9s3C3JjZOogv/Lo3PwEclbxjEftYL9wzz6Ds84veaB833rKbC1LbvBVzMNIZMxFIziO0P5/
7ojxpNJuoya1GrqBbwKr2ZT6rrN4hgEGyjQwmIDOq++qj1VVhcT58PNcnry/RmbRrEM7LY6nPjrT
yfCmCRwnbNnUqxvhZP32/jUzC2UcNGWML8F5G4zEM8t/66T0NetTEV105wenJLh/6NbNoWeG7jHa
4fPmRUQrBf3TJjqbWe4eGtoCKtEWj3XRnfIYaWM5QXABnMCNasrqrZIoGDw8AW+a4x0jLS8sFrVY
ZRk9JIA1WY/WiMHKzNrYTvnpF87wytDsUuVNpoJuhPVJORlagyGsTYFmvY4cFAZrKxfQZZX9nrnZ
/epVahAS1bhfgfUkSk//M7RBGXuFAaQPfoA/hk4Wop9i+8rJ+KMG5mHL/W+teHbfxKgDiDLhisft
m8aqXcogXxMdoZLhCbYlbLlUNZAR7mp/Z1cPIpAU0E5Yy9gjKns+Y/8mOWJ39amCmLhovIL87DhF
uXtrwMeqX7myPLuPLepKJu9xhNIId5F9yum/96/G5tpmVxHoSOi2TLAgU5LyxX5IAuYb+/Zz+bT1
0dYzvL+rmcM48NaGPIImY+jbFOpvmP7Z+vTk9N7wlfndzx40h18c7NTitwNlsS2w4fqZAcEa5Rmp
pTaP4IbWmkVS4F1iU6+8pMiEnOxHOb0W2bRxIVcfs+hT/a8t/TYeCHCLdW6jxaw9Ka/2t+FYPbFz
3r+HcHHJXvSg8pHNHraEpdZj35XhWSQvIc6iFA0Wqe87THXPd+wUHSE57PcBewYr93Vrrt96+ndl
ceZ8AA1Nck3DkMfulB2ro+lnQVp45jNogMfkkIfqwT2SjUfXptGZC2JQ1ER3AcvUnto/EaTZEp/u
oqA61N/Gb8WlDvvD9F/i79U6Zy5nQjtIq6DVfc7B42D6Nzf7Hbv/0bf+PTgzVxPhdU4qF7tZ77pd
fDD9nHnoX6hn5ZsdspO9g4fLdQ/NT2hSe7w/ZvutYfbrPufvT5j5nDQdGFVznF3OvynRY7Y1XGbr
7595nLZQdaXS8fcrUMLvWtPT0zrY8GproVdKjqMkBlzVQsPIHkdb7UZsY7uzvmXP0AEJyTPd89OE
+ZbDXn+ozv1hKwlcPZVSzRlDE9GHWqCZ3Zazwq1glQcigMZ3mAUQL8l97hF8se5V/xoHW/Kva2nh
tc3ZbvK6aiaovMkHHvei5pLHO2pt9ZA3jMxfW9OQdFMlUry29GpvdM4/mCv7OR1AKbj/3dY+29Vi
5uqdpTo5Rkow2jjBEKnC7H1bnfw4F5AG3hKnX/9Y6I0DT4AW/0IRIlVNCNQz0z0bGEmSv6CtmwaY
Db23T/HztCMHFsaB8h/eWRiZ/r82Zz6kEqyNa6q750y/lDT2SgM6eORVI8f7+7hUgUDGcm1o5kZE
q3IFAwVduJHqODzmGAp2qPfuLj7WOoLseMx22aeqC7Z6b6sVjmvDM+eRZZhSR8FSO3dIJ4ag9frf
MqEgQH8PF/VgbSz0HYo5z0UBXsQ/oPchqs/iXeWQBuLAk3tWZbwLVRx+z3njyWM07R3qm1+aKOwh
Oxcovv65xwAH7vfWUfvCvqW5R5Mfleq7sd/st37Y6o25+l2zqJga0aBN0Eg607ILjT7xGoEnDoaP
3//Qa770evmzOOhAvC7SIZV2VrPSn8hDvdlYX78nVyuZndmGuEPNbewwD/pd/tJduk/1Xtk1O+tU
/soOJUZibEGkN23Oji9h1ITyzOiek2N2nILmGfj9f/Mvri+/YF+gNOjRTVKh9JTzoyQRGAZooGD3
zEcHO0bkVHjuouVkTeyBQSDshRe2+qhyy/2GqQNPWmbiSKWQqfnedmAYbDi/5bdEPw/PU8yXe0dR
zb5lpEOzrOhK7UzF5FXiTdRvHz0s0oBsTcqO16KREbdtFccxDLh26unJl1FsPHiXGTZIkhDbQOiD
dvWCzChqLSrR4VfP0aQGWvaDpFDLJY2HimswbtVDlrFCkhghfgnMhyzazm7+AEkNrpWVerZrvD6p
8wDQWWjU2gEsha2RS8tPc2tL/vlVeYd2Y1dVmG5+htriASTpT62WbkASl3sHMC86TDaQTZDum7+N
csgBmGOC6S92rriW52IAswCAOCFR0IGwQ3dVxXULknVDvoWqW5oGlVYWKNBWhu7MXPgpIUU3TGOM
Gw5c5/TJ7cdSHI14AqO4AmmpfSUmpD4fAWttt+SKVjYWfBJM9EAv+x2yMdvYoRlbt0zlxpogBWV5
5tndFtpzebFhAycF5AHc6wXSHRO6gSd01Omcqc2LWkbUqwg/OSUkxbjOvAbNm1QDKpIU5ofjPagk
UpgEXH4p4i4rKVfnRqTuyGyBiboMoPiHQVOnU+LU6A6xqjtDX9ncuIDLqIPUAsx94Gel6PHchVUC
2oM5Rs2c086BUnZWWi9FRPhzpZr1t/vOZO2Ji0FTUIqG3BM6wwu0Ay0wWiAtXVmkhhb1HyM0IMzf
0b1me6aH3gaI4PmT8lyJ3ZbUw3KZADwD6wW0IeRXMBD3dlshBIhedD86Z9P4LkYo3FpvjHy6v76V
SyGZidB4wYtLsoZvbZg9BhcKwDnOBd0zM3nIx+bAs+ekLrxeHzaMLa8BUaH5Dc0AcMaAN5xlTV1j
1tSKHPtssEfhFJ5ibnEGlt7y1oK8I1cnsZA6OVZl22dVgLnffBa985nwg1IY+/v7tnIubiy9cxOv
LMkTmIBsBxQM8ur4oT7Z3Ct/2y9yZj3xgAJEEy+ozmXhbdaXlhcdpkHXt4BxRDY4b6/1JsWEhsbE
3PjSs57cp/JihfqX+kf7RRzknMEo2RX/QI0Bsm8BDeOtqvbyWCK+gsMAjgHmNIM+dLvHE6DdZW2P
2tmAEDLzSFV4bXW8v72rNuDFAOEEsm0hiK9GNcXY5F47N9bLiBcEZ68G2TosSyMgcYIxDvaYVALR
Z+FOA1kHu9iLs8VR2Y1SM/JbbTACnN4tJaUVU/Ae4KkBhS8pNPIaXp0WxJ6oywddnDFewTcasJwh
dk+mfz+6a650wvBXkPWXY51urRRalJA408TZ0fbF9Fabf2L15b6J97mft+kjZr1IyDCQh4YMN7c2
UowhdfMaNhRldPccRbHnaRiBpsO00B062yjE8aZ5KMY8PsqBdjFE0DAuLCOs8pBVwY1peU53Bsec
MaKyyucQDwmT1sz3haLWIambPJTCcB5TUH4aIWH7vUAuGqQJ+TxVdeY3PQybNI6OESY+e4KUqjdM
jeJ3TtEGisGrE1UwG4aUXP3UVpX22ABZtLHVK7k79gE8SklOwiyUuXNWetUWXYsvqsCPPSleFean
4cE5xvv46O6VU/PjvyAJb23ODmxFo9LgPWwCQ+C54s3RGk9vtsAzSy8NK1ACAf4OMX0xGSEvK8uq
WyHOQxINIRtt5THuON+44cvAAyvQDgZaH0Bf0G1uz1GN2lIB5Cqs9FaAVuZjbJJvXGvyIDarzKfl
lhTn6rL+GpyTOOkQYb682oizlruqbzfdb6VzPlw8lYtClmnheYP25eyaOzEUfsu6hkfRB8A9FUga
aSnEN+uPJ1yQfkAKBEYqRgHPpX7cJtKgFQs7+jR5QKZ7evlJaSh8sebfv+9rjgspOdwKgHHuwnFl
wB5oVmNjIqXS/g9p37XcOpIt+ysT/Y658ObGmXmogiUJUiRFUdILQhbee3z9TezuMy2BDPHucyLm
YXpLVLHccpUrU6Qg9uCMIKgFErP+rf7QaxsE+DpGQuqG4G7xcCEVIdpsOwwV5qDS0tIRNMiBdPx5
PtcHmZm7gZvmIR7w/dh1ncDItSS0LpAwMfUlaXqtExkU7D8Pc23ZQNIFJwlhc4gBLUI3RfWHLi8w
l4bpjLZWXyNeMAeWvxEIX4Y7Mwnj38PMs/3iVgDLHtUxxDDdBG3mKfUSoxCS8qPPxxr6Aml9A7Jx
dVrInpBWozfuwjRwWcWA7Byr10QDtGF8f13nam5KosfdMA+X3A7QFAO+/T9DLWJFrS2jHrl36/qg
ebDkdHI9L3HTgSsIyt4fnhzF+w5tvHocjix4L8HD+vMWXjspEFcCjdBMNgWu2e9rK/gaWkjALe2i
x/ZF7cq3jlPMn4eYbdzSl6JDU0YqAzV43OXvQ6CXMcMrBFgjc0krN/2Qp2u+FiqSKkpRkzxktK2W
leiQlprqBRIbtxTArtlgTAyAgZmAGm0l38evo4RNcLtbN+DLyeiLVtGjqQt1hGS4e1ozgeIq6PWf
J331DH0ZdLGxDVsnednXsCiexDiVl+RWV5ajrtbNrbLh5TMhUg2opgESDzo0RESLBU75jun43sN5
1eXR4Cn/Au1jg210MDL5IpXodArN5hbFwsWyLkZd3Eom7ga2yxikvmNCKry/9sMLDyYxDUyhVf3b
BLfo4Jth+OAqRz0PXSeLTWT8fAAtZuMqfpxvesiwWkWtTZuuFJO339w6PFpgIJg0Fc3LWNbvQ6FV
DS8kXFK7YyT1RshxhRUwDDhtIuaW0PhlhR3c5JBRB0U5SkXoNVh4g3gAWWMaMrWbbCZTMFMjOqaU
PSpWafKvHo3oz1O7sKRzMxWcz8xUgaLCLzbYL5aUKaOsBDda6aphInZUSpne7Ss/KGYBCcCyea0D
f9TPY17cBHg6/A+joZiIgsbidPId2wPnyhZuUzcOFAaoVA1G6WfWz8NcPh7M4/xijEQPLiKghSVr
GfSoVVNRuDP3UOTriQ5JAl0jIHd0pa16F1JIBmxyPCYHm+SjRWs/TfVYB+380aOac+sp78pSg4gB
Jg/1THhgdVFy6KD4VwPnUbhKpcTgtMuUUZy5CgtWh6BxvefFPr8lLXfJ5juvAaBRAN/PLHTL4KKQ
fU/hBjHHGsSHwowt1lGRIDeUtX39f3CYZnpkFlMEtQZgGIt7wnhaidg3dyWhLAEvnCKBsRlwCoYQ
UlCjN28YlMH4eZevGB30QuMAQzgPqPTl3SymJmEUps/dcIycIRbdZggPU8TZnuC/hy1zKzC83EUQ
kSJwx/WcNQGXh6oP2DQeMgk1vzo1pqanbR65ExhzvPImRe+8Xt/8JAaYC2GoOKDn9iLcDX2IN+ZZ
C+6dh2rTznhwquoikVbFg0RZEt6ESV+5MjMxKRqp0Dl/hRKxGpgSLPoYkVkPsD4tuLos3/LeFbyj
TUR7SeFCUqA/vIz2PSleS12z8NY4EA06eQq4ywjHOE3w8PMe85ebPAdeM6oHzEsofy4McF9krdrE
TOpqofKede0mUlTDC3LkGEHyMrAgp4n41AMDXubmFXiYBjk65Km6kmtvLyVZq1dDbcEerdOi5okS
KzulQmLe+YndytkuU5JDIHrDU9VV+c4XUvQ2K8Jz34/8DaN0+XSLnn08AwDmiW2FAVwYv9JX5Kbq
MJXi0T+ItLtDq4lwLtag2XzhEsK9VDPyI/i49fx0mbgvBl5cTilpMy/kMLCCupUhrnor0iuW9E/C
8/x861NMXBduobIubT2mi2Y2aOXM13PZWVAEtVRD0CR12QywmgqE4mpBAYG54VIub8pMRIjmvDlC
ly5uZVi0Ug0F59QdeeWhU6RV7Hk3coBrQ8BdoY6FrmoQZC0ccz8MWaR1fuaK6VsmpLQUuRum7OoI
qG7Oz3eQbl1m0T0PZbBOUVO3TkSq9MXKa28xq15aLzwMIkdHZDE/yiwZBzm15iZmUlIXjdpAVfUF
LrekHFJZjCy/jG9ty0WgjzMHDlcBzg7vktBf++4Q4pJFwCSKqVsVQeOEvgxOOI53QB5914Vg50yz
KiBAtGYGECG3Ws6uzfXr4IubpqAVOe8jIXW5tqlpPrDPRVpEBKqBmTFowcfPNura5iFwQ8shaNvn
DujvU02KWEgSeUjdQGbvPa3haesxt/QIrw2C043kGsVOpIjzbfsSrQlsxA1My6WofxSDk/TFQJmx
u9WrdnUUFIYh1KYowHMuSlQVXgV7ra5hbdnxMxv9lgyInn5/ufC2+99jLNnni6kP0ZBTpa5fpmBL
7GhVxPbvDjF7Cpw86HDOtCWLxZLxHsLGZZS6Yd3MzTc5lzsZdBMOPw8z+57vTvr7MPMx/LInELOp
lDIIcWuhQRloHSLZkojQm5Oht+yFrJ02559HvLxVSHlQmwJ3MbRFL2hfIzYfe9yX2B21s8APeEZG
NRgYFD5loUCeOZHEb6C6foNj99IHizBNiEP+NLTL4A7SxLEAnZ3IbVp/2qgPWaf0NPPFJ4AOPJp3
vHrLVc4B8feVhQ2E+iRoxcA1ccG1qBVlI/kQZXFL3svvIOYGUGSgimY3cZU14bvqOPuaFULJ0igg
2ECnMRB/+xBBbhqpyq9iN3juF9e6jXofwkJQaqx4AQqgEXT2VDm74b0ul/b7IPOF/HKE1DEpEo3D
ILwHLYQmbH3CdO0pUUc9E0cF+mj4l5/P0OWpRT4EL4DwEiyaF13zgx+HUEALA7cTZSJqHSlr3lC9
z1jYlKxZ87eQr5dnFuNhL5Hxwf1AFur7FH1OBLMeCKrdnstYc0gapSNhpqZUDlTZKJVE0ktulOc8
4VGUphuedb7q30/SPDoelaEFCdX1ZQ9bOfhSpaVx4CqMbwcCS+PghWtvBAhXBplbJ0H9ihAVtcnF
UYEScS+xgxq4XNwWKxRDFJ3h01yHVOstyMOlhQbxItDnoMgBoAOKV99XE/SfmpiIUuCiEdFGxyGJ
ufFGqf3WEAvXrQSC5oFLOnAjBi89raesQIV3i9r+ysHHMy6wjBqHoOoCpOkxSRRInhC40IWFRFF+
X0yBo4QVYYq4IrLw8vOhv7pDHLhR4UNBPrb00f0YNpAongI35FMDTsfSpNGsw+r3bcbM1zrrZKKb
Vv4ViX+5zqI24T0e4rguYDeDXflgzIqbRrrx5nLlBn8bZeF3Qk1MGaHABnF16RR+t6tbBkEcy5qF
J6HTD2zA/U3dinnXFxdJxHGD2ALMMl7bFmecCetRSXo+QJbl6SMr0TpkHfB6wHTsIMW4h4rKNHKA
UJy6HE1XyY05Xz0vX4ZfWJE8QpA5ajgvbLQa+YxAeNjhpzup9IgWSjeMxhWT9W2u82n6so1jOfAR
uMoCN8iH18pnJior2dZrZPTz1qk55sFEulYxhaq5BTW/evlm7SEAxdBNuQRKQ502GSYJB1VrlLs4
7/YpeysTuHYX0LMGLCJAYeCaXCwlICgdA0ZQ3AVfOXFKscfj/0Ok3pISvTaTr8MsFjGtlEoO4zZw
+VHTDgpkpVeMHHTNDXd2azaLy+BBhias2Spwa9m/j/P8pWC4tX/zZl+7cxB5Ao3rzJ8uLouzjDi2
vaB1mA1KRDr4UPVCPOWcWbChAWA7wMflLQrIa0ce9WBU7mba4gveNT7w+TYoezjO4q2qklUaHv1M
cvhiZut4/H37iHITovIZToHOiu8nPuZzroOiauCOeUJ9b6QtBJMz9hYg8eqZgCYS+tY5DKQtvFeE
GGEsJcQCqIQ8D0P50ITVLe3ny+RPQpL09xgL98WmAFgmIQ5Epo5E40sz6hqDj7OTLJx+XrSrs0GF
49e6ASCyyJYYofc8BlIiblPwW6GcnjR/COn/aowlejRrgliJqwyXVWksUUo2ADTe2Pur5+zvaSyp
ZvBUFop+kcOdhBlagh8hP03m8qaXpmbjV78/IdwhuH48ACKNXUospFnkTTIqNm44+DJluzQ3IbNw
q1X8ytZ8G2We8xcL3oHouAxlz3eBXH4XtQDc9O3vL9uvwBbIEZT0gaf6PkQbRioqilrgMmyuV2n6
LnLPqDcQJuiQNo/Wz+fgyqkGs/hM64z4ArH0YjQui0JomCAjyhiR9gWvNwFUgUHaM3mHn0e6YlAx
ElwtOGGRnCxrAK3S1U05wD2MbWgK3WS1TbZW0+J/MiEUvEQkIlf0cYSxjhhkc4Er9KBbAH9qC3Lg
ZGJIk95S9bhiu8Grhzc8FDXAq7Us3JdlBQkIqFK72pjRYkRzajaRLK5xyqFA7T+DefTGIb+6hjN1
E2QU59eJhWWQ/DwtsF+wc4FsBmNqFaKoS0xq/7xVV0rKIEvFC4iMt0m8dy2zm7xuJNR2EahAhbKA
9oxM/NzQ1qUl66Op8SvlU4MkC431jN7S9Lu6qFD9AS0oaNLBr/L9+MvM5LXoUQtAj7NjRGilVMVr
oaYkTcVnrq4dcEvf8PTX7jQqycBozcTVF8pppZSixyKAuWWmT0l+BihO/3k5r01p7jVC4AVirAs4
eSSHaHntkBlnqOVok7buPSExe1AKzwi8s1gyGxSbuBubeO2s8ODRnNV1Z6M4//yLqVJAKlTXgea7
vXKsq22Wvsv9jeD5mvHg1fl5DjW9SzLpshPVSoBIiRtXVQ15QB/wB4C5Pb+7k/nqt5myUWZGro00
aD6XALR8nxAbR6PMzAUGj5teambUUacrSajW96jLAa1b3qTQvOLB5oriDATFAuIifB8x6aVSUTPJ
d4sCyDDIBdZosxG3oGrKaVdWj017i2z1Eqwziy+g2ouiOhLKSyAJz4LXvIeDYXr1oJWpqQGIBv+P
VgvBGOLK4qdAH+WYjplw45hedvYvxl4scKmIfisM/rydlB2ll1HrzJrLHoRQo77WUC2RgEtFP5Wa
HqB3cOMaXpk6otFZA2Um0J0ZEb+vdlpGLDuirrQpxJB4CoicJNZsutxO0IKospVR4N/8kLdGv7r/
+YZeJmZATgKZJKCRBnTES6PDpKPsl2KRgzxQuZfCRLHirGooILcl8C1gy9BVJW9JwtW3lHcurxBs
OWwPwIdAiAIL8n3SSd1XbFx7eGTk3Fzw6QhqgYJLSdveevu9tAdgWoJWI1QjAKO7oMIuGG+K0Z2W
Av3lc/feBJ4RwiSpcBIBML5FMHJlWqhZIZ3BPUXOuQQHamUh1+OYpy7anls7LNTK5L1ysMZpAo+V
FHjHnzfwcnKAQMBfzIYBCNhl9JfUfA6eahRIBK57qlSWIS3EUfWE5251il/O7PtIiwiwVgqlQn05
cCthk6R7MXhgwhXjffzv5rO4inkP6u2mROVvGI5ZAyc8NqRtbvnaq3OBDguszcxbvTz20yCPUo1u
cBfHRjRqX7nPetaZWXgoQDo3yn9XBpuhjjjqeHNHgXhhTNVo7PCqgYzDazUZCVSSkbwan7Mm88mQ
Yn4/r+C8Qt/qSrPeGooRLN73ZRQkZq//xf0VHTNyeVWoG8DluU82lKVHaIa293hv4M4jYrp1mCvR
g5AO8o1njfkvL0eGfMhMbw+DCubs7yNXscSVee0pm6Ln8hRM0inzIVYZe2OYiyOPCSKtRqEFMQUg
T4uDmA5DBHOCYeJCNeuKIWrRmFoU/AmM/T9vw//1P/K7P794/e//wn+/5cVYhX7QLP7z37viIzs2
1cdH474U/zV/9D+/+v2D/3bDtyqv889m+VvfPoS//9f4+kvz8u0/jKwJm3HfflTj4aNuk+bXAPim
82/+//7wHx+//sr9WHz864+3vMUNwV/zwzz7468fOe//+gM79OVIzX//rx9uX1J87i5s3l7CKvuH
Uycv2Xt98dGPl7r51x8QlBD/ifgfKCVErXjLV7BR/cefPxLYfwJ5i5ofQGnz02qWV02Az/DCP9Eu
jPwOJU+AYiBi8sc/6rz982fSP+fjChsGQQZwd+OJ+7/X4Ntu/b17/8ja9C4Ps6b+1x8qO2dwX44j
aqsCcIYzfHoOZS6Q9HGieYMaBvy2r8zeyDoKBq2xJFDO+xyDXUuqZ+2OMQOe+MfpVNAgNhRI64kr
nqZG+Nztss1oy0anV07/mWiE81b9SGEpToE1UvbTLykK67Ux6LwBgicngOh3R3IovtbNhld0PiFM
ShXVloCm5PV2MkbZbHMj30K7t2BMJt+00mqMaKyAr8gcs5V4wDs+o4eCXYGvWNDTvfQoTyNpuj1v
NR2ZRGj+EvC4WoMe0MwsBDoq+liRAORwxqSD9MQsLWWbPgY7lbcEsyYlDczo3Bsz18ysSV60puaT
4KnF59Eunpn+XplIeCigwO5kOsSb8m1hBma1jm11JdnD2f/wN0xMpkNjD7Zgxp/liI+KRm5JB3kj
7DNb1BmDNYY3cSWZtRXofETYd/5JfVKdyFTMmgb4BfSEv7ZWZHrOgaGZXb0qW60GFyEaIFtdM6bX
Cmp7d95efRatwhH0yGQhar6GxSoJb6C9Ft8U3zyKqUIVSzAYx78HkaeWELYlSk2CB3AiQSqVeWEi
MMHoVWhmnJEDWHWuzv4z9AO5dXBUnekgWZwRrerdU/VZ2d4dVP4Gnnb3mQeKpXxfvGdmwOgRmBjC
geCHPqR7e5LE4ItmXPwjqQEAjvQGKKMWADJVz3YQKWwtf99bIgiv3NoEqU+yjt2JjKfI1Ci0GQlG
0BtT3feg3+HWnT3vRXbE/oAhIKb9nbafjNBJdA4jz7xguZVSDgse044ORu+kZkKsWRpwopMBog9L
eM2AQ3Ynq7FLvVoPNAQG03MUG8tklJuOcNhQQZ/A85CY+UnUWVMGZYes5w5nKZboeEeGctb4BNxS
vPZX/F1vaicuooqnK1sFg4I/FCslevY8aPJQWp2T7lMDCcAaeORM7+zWVJ3M9p6mTWykUG9et6ZC
k0/eSLDhChUpR+Yrob0oo4tpYdUgJDi9qk65TXgaTDpq1wxJTKCoHYD/cIgSE71t2bk3RTN8rOyp
Oqp6i6/uVQ5nQ2Vkk+mBCSUdZWap+QVCrSN8/Vk18W2iioGjhNOBF4wHKSERUH29M6P8YoqCgdGs
FRrtVL0xBkM5eGarK6vhjKlSpiL+s6r7Trthjx4IVEmCOXvEd4XXap1uuM9I1j2zMzII6pncr4Gx
r96qfIw8mtZGH5IS7H9GCRlO9sit5Jz4G+0Z70fbhkaGbzKuaPJ2ZHktBaAATKYGj488jiarl7vU
CTe9zuqV1WIpAKDvdXyjQNFBX+TzpHkpc6JhYhyA52hRM7H/BQlAlBHRBqjbGDMoHe8dPLAbEQQ+
k83etU85erfJzNdRskDGkplWJzOKD+mEgYfIyQXqgYyfCkZFfV3eeo+eOaBMiVZUmma0+sSe2/Gx
3CV28yLRUF2pIhXxZL/vDDxVqWT00MwMCWCSpzS+86m8zlWiZFTiSHDPHIEOkg9QRTBKhyfimdcH
hVIw8QIch+KJtS9f8Q6fz8U9gqajNDPUlWiUaOOyxpVspA+ck2y8lwjIYdZSafjCI57Q0/O0Gw/S
OwD3ln+U9MwJHH4rb5UnydEcSW9B6qsUJz8yfeHErkOdQwug7hm8FWwGfKEUYsI02nSiHjEl7Vpb
PvAb3q4d7lNbZUY9mgz4BDgcIB4bwTozMpTRc7uHQZYt/4Wbth7YyN4gxtk8VxORH1uBcvQXwRRc
yMkzGFvrCf62em5OGS1fS2NqrUnvoVISGPmLEupyC9LX3IxinStJKjuhHpVEsyQaGBBa1tPPjgES
kzYZfIU+9KsaNOID4dB8T5n+Hp16UuDEDWX0hGoByaz2mJ1yA7Irkw5lhRjq2DTy7S6jMmvUEinB
PCJAp6DAaW5JWuhNbPkq4bj1LcTyEh994W8XoXszpRqKIiEPRdPxITUGm7M6Q8DqzCcsuVEQ/FUN
/sm7L5Jm6EekogrV8V/6qd3RN2Ja6qmD9ghSWf355uwWwe1fs0NEI+Gxm4WMyffgFi8TvFBkGret
QZ4z3cPPvvowcopVbH/dB1+/ye1yPYD5e8jFFMcOnatazHBb6TjoItXOs1dAGLPK73gSrG6x/C/L
IMspLtWwAJPr8TyBDZz70UM7XEEQhEhwtoVV3+Dw+AWvu9y+/8xNWDxcTYwvxDwg5duZTLHcRujQ
KA+CPi+qZjTGW3qS9ZnFt1oVNKG53TzUd+LrzT54/mqM+PfXmLfgS7IUsVKkNknEb3lLtQYH4ZIO
R/FQwWxkNxtEpEXmMi8wMLUoeOAVAMTWS6yJ0hVqJ5YN73JHdqR47h8jnggCFR6zOEOdnrLowk91
jSd8g1DKg+tiwPdh8G9sTgREWeA8kEx07PrvCnw3DOYm29bvqaO48j06g3Ka4Y6vOJakiEye1Hvl
WYBJ6UjtaPhTnN1MZHIrK7H4Q6ZBj8IeboGUr23stznOK/5lRWst8pnQhzQc5+sSXL9AJSCinod1
de4zhEeZSiZoq61DtxXm2G2oULHQFYTeiOYGOvFrGXHba/P0JYX5Kz34mg786mFaHLhv32ux0+XA
5uhfqXkX9KAeul1Bn4L1bsxAsSKeZjFlDMGSRjJVYD/edJ8lApdPHqGEsC4LHXF39NHd+k6/UDI/
fallri6VQSoNJe9WpQMmhnYkKlYrZYyJWdWxk2lOzDlC+ZTU+1YDvsuZIBE9OJ5MIRDQfuSxNXU8
mXgD2N+goXy8bQcoCMC4d6aa0aQhNUO6ejuIpqCgXe2QIo/JDTkzOzS3ByRmzE6hUrALztxzMtKh
4qnIo4nId4T8jfE66glGGpsTt1JLnel0trG41GpVS6jMNNBbuB1F98ejP5mxSAON5rUeVFtGJN0p
PLZn5l4Gk7pPlDv4RRYRa2Sm9Rmypv2k55POvAskcTon0tWecucMpVaVsAitZBNyXh5jjPXb0Bgd
r+M1FZKdzRsATaVH4cH9cwkyXVtCD1JCRokUjYUkBtEH78LPS3r4UKpUwHXoNyL6vSqKAy8da3z5
yB4VGkTGLw5OK7Dgf+u1/zqBcXC0++wOUfqDCQK/jdQTSSAZQ1hr0ggrkWCTZdRHL/srnHT4KTkq
ZGvwyKaRoXBrrKholYXB9UTT8R2CfYvGEtXMXFWy4HmjgSaIZTozfok84u2bR22jOQE0g/CmxJPh
NDqqmRwgJ2XzB8WJA1IGJDFQJQKPUVfS8S367DlSv4FPq0VuNRM0JgZik57wuNd3vuhI7xkiidCR
tPW0QjE5dvLHOloL226VbpABAF1Bk60GclzStzS9hwhTDVFlgeC0S7iIG84YfCoi2Wn1ARaDQTma
yBHNc51lb3lw4OQvre+c7kMMEaAMQIsXlZykHRVPzfJ8OygWAsF8xEoryL8chDPqqar0MPscDfGh
aq1CTyyP9qt+soPgZUQ+B34oImHZYOqG+ySCNiVt0TzTrmXs52k8iQMBacR4Ygtzzv7850jGm+jg
qModEk3IpZzYnKbRR2+Fa7ZEShEb3MYbKMR+iSBbAqp0qM/VVpuEejo9CXh60NpjV4I2QUEiWu0G
hOVJXlDAMZE1WQX70ZR2nViM8qyhWC8I01MxdoYiDIYsEoUDcSK4e2OwTxxjEJK+d8f4oK1rFxrQ
U0zRPx71BG3+oTGsC5OzJx00IkgXwQ+NrKbVPwYV7L8JrmFDEB86eG0tjeQ+tUPD98HpCjGGsn2u
6a/sWQfifD2eancGNBqS5Iz1KUysaV28BrsuplWKLH78VHCEP5TO9Acn7CGDhG6ZbF9EZo77qpks
ixVX7gR/k2T7hA1Ru0Q1ZLjzq8MUrPO0IoN66PvXNMczxWTw1YMQn/r0LLFb6XHoIC/gZCJVFR2d
pB1V8Eu5xYl08AibGVVH1D1IrKQ3FB4KMiAASJzR6mmSmsVj5gibSAefh94+aGhLR/6Anwtz8cbI
NoMuU8GO18FTxZPO8W12BT0FPUQNJDx4yPhA32uj4FKY01mxc2TY4m6yEpLfKy/jY79JN3CYBZlW
/V29EUmpS9th1W6aA+BIEy0+eY7IG/+kUW8XPdQbPySsGUCvc5tse7MyuK126p8GKq3Yt+AhC6iE
F3DTv+OMxC4dyTNGgeJslKrVvvkYFn9yi/zuTd4gT3ybU2M85cKLM9x98+CntDLYIxI5vXvBQvod
GkXn5C/j7zNti9KL+jZQThj10KqMEQZCJTLM2miOBbiukekxRm02CVEDXT3mvoGnJpLzPmlBhbEK
R3OWIWlpIK2Z8rViLQ9xRUObiErluplJLDah8iA2NEOXIRM9Mv0GdZOogJT3Crl/Hj5MvM0V52E8
BJIV5HrS3OXtPshXfal36DNnsHxT+tm3qORUcw0js3hICeyrz3LD9CdMT5ic/j72CGfAvK16B6as
15Xn3InQsZ3SgoyjKa0kkGAxer3GNSA4ag3rTJR5rl5UE5gCb92++5T7BCEZT7J9hzumI9tWrP49
v8P/Rz4cFhhgJhSi/X2fmuXd1B/gvkcPEY9qs6npv+O3BtbmscZPbL3nvV1a7JQCxkeXH/N0Tu/R
NEZx1Gj5VosGO5rcaKgQd+NJb0YPzafkMlZnZaydDaijzBIJL8kDChaoqKWkwJKLNMrROk1wkix8
53sgfUMa2N6v3PiheS7fIw0SqQRfUZcsuDo42DcGJruz0IhngwznBbsHfjUcIMdrbOWzQJWxoyPq
CXcIRzbRAWereeAespQILxoObZrS7NChQTwgqoncvmLt5CAGRHiYasJ3pNmzHZRgmE/ZLp6n53TX
Ped33prfjBuoPpJ6M+oVDUi6m/N73MmaqjKmcPIVC7/dkmyw+VDPTUFG/klkdq5CymsV1UiuIwUy
u3S97x123TtIU0dEUmi0fqtOHKpGJy8l6hm1ApYIRjtDoQy20P3YnCsAArYZ5bRHjyUlRxIUEEAn
m95Xsc4yND3KxaqXXaz0qs4IFI+KmPS2Zyj3GuKGTayZYUMRSLjeAU6ScSAyIumKUx0aiw1NEWYS
EXy9606FpDN33iFkSXLKz745Muu2M9HD0ljlDuuJkoh89oGvpVW44nL4XuYJq2FGz1lJ2ldRIY0M
iIsFCG5iR0aMrhDCfQT8OrLSdXtu3AjbzJLRTtzp2K8ZE8743L9myNc/2rUwWJlbuH6Pg99t8Tfa
uw6FiXY95RSJfYg/uuostGvFOxBNVqjtpSD8Cj6gvtfsmd4uLBjYNfvaHeL3VEdU1pxQ+DQrd7TB
3MidmKf+KMJdRfjwB+osJsIcmrj9+OCbglN22z56CvUS/ckF5e1mP314WxEZbJWTwBHIZ65PtH/M
HZC9Wv5O0UXAd3bKU7PP7xsKT1dCvwz/ZJ/YRwTl5crfVSeUIOAhM0RYGZGcRMWrNQFFmb/L9qXJ
rk/KCpRhO8ROjRuigEGCk4gK83FiEJcaEZqHntJz/ImjATuP60KZAl7ULF8FR3EK7CEijkHU5dJC
F44emznayBE7KpERobvT6UBmytjpOaHRyjN67BrJHrmWBBb6L518J4Ctt7MCQ8H0WJg/A7XxluDb
QFB1q4k6z1LGSSgL7KwTIZ4YIIgDlymi9IINiVFsaXSlIO/TU2SBWDwlXWfUhraTXdUoz4gF8XUH
35D0yJVLE7TOkmcXb/4ZIiA9PISvi6OjtAZYdQ004zd02ml3uQ0GH/8YIfQTsFckPLfnArgsjZR2
wJuq0eHHn4FTbOoXVL91yZHhUOzmKcD2l7b4LCS0NOqzQJgj/ONg+Q8qbW1FhE42SQNEm4LTPHY9
hN8QQKH74wy8RmWBOgj+fNVQNDcflI12VwlEPOCsw1TEZr1GUd+MaDBQXACTMSsd7xICFrKi+VOq
Rz7NPpqTfEBKdAKfRwNtCgYAOQr/bxbP7UaiIDbY9ed2jY8IBIuWWNEzX1qZiOsdo7ocrIJnLjtM
BYmsHqJmJm4pQq5zsFGOLRHuKn+ubo0cTixWhcHtYom49YzkI99Vq8wq19NbbiPc3gUlUY3sMTdq
29/Fu0rSg+d5aYZd+BqcPMziA5JGHkhcTv4xj2nmlnY0x5Ae3eMZ4YW3EZFPBKEXanRcsa9MiKk8
Zgbu1g06HQD7LoNaCeRDYGrF//AaOhcBviTAgi+BBBWAuC1rlb0+lXq2UUQjctg95yDRRVle2cXt
JuPv5JKKtdkmZDD550YPUlNUabNJgDvj9kG5R1JRcA8VKksgYI6OGneWEKx6SA7NpqVNYo4oBviW
1loQyGIfsndIe8gQoyXKGpKkebKV/M3EPLXNcw9zIx0Vf8OfxpqgPhAb/4+9M1tyFUvS9auU9b3y
MAnQZWuIYccgiRluMEAIDWhgHp7+fOzM6s6d1V1tdXeOWVtF7ooQgrVYg/u/3H93R6+Q5B1Zrr+e
LRR1nbs9OPlk9DgwcCUgIQy9eivKrzZfXqu3QYELJ63H00rQ3vNls1gq4md923T8VWDnzdr38VUe
NniEogyPD8dp4q+OIeDqldMnpVilz9tOfQnnbyoAEBgYDdbjBQyjrjhlYSGcBE0W//Njv/gXJtNk
cmE2qCpDDWcyav00yfxpNuoZKTDn4Wn8vn+2n4rTfYnu7P5OGVAwiPqifpyCqxsWmzM74Z+3/NNa
9pez/S8t/8Ub3lC+gzLLl/G7XCNzCCtcty+jP7iXH9n6sdFfbxLlsac+zRdvek0C/N9hvpq9nooU
mgVJV1tlf/kYbdxRv3fuD9/yL97S/3BY/9W3/d96rH/xcv9TD/j/k75t6BX/5+9+43/wbX9HTdn8
6tDm+787tInh/o1MchAXyO5BOWSNnfu7P/vnFYFsVfi6FQhEKkatv3u0hd/mP+u4TwkzpmSTUJj/
06XNRaqmQlcg1yEFWjXxX/Fow6z9VbT8pKbC7yWeYOJ3/EMAQ65kt4dKXZbddXldZpGKXmqe56Ui
vz6u9Ua25O0T78NHff5Qv0VxKZrYP4q3BUL96/HR7UmKnDnNjVO2/k2O3+tjp1bGDNRUE55weS9h
jo+dshlflKp4exwrcYVNo1vdZm7bFi93Gf02P5RXW6wwTuzPI45TKhmt1fSWb3rzPO5LHQlLF0bB
zEW8M9OZekYQ7/o2vM/NZtO3q7xdaid8gYv4sl4YJwnqdb6/SPlGmZcvj+XzKWygMwFcZYCXoc92
t1LcQG+C3Yyd8FvRd7Nr/7IgvbJ2VTb5cFpqbYoVl/jAcVMLKFWLIFramK8fnZWHOFMen5X40QNJ
2IS3MD2fHfX2GQJebh8ixVmz8C1vXq7YSAh7bfHFnRxFyMhB8tbMXp74sWb3j5POKaVZ5cKbimv+
viE/xvJ5adeNLK4obFQ/v4vZVynWr/MfxVxMRGT6TPian9t1pffrp0xhp/yyqoDl0jUQy/xLIlmA
V2b75/Vdhnh02mT1O8+9L1bV8KE3P87yYSqGob2ecTh/Iox/ZBcOPgundS7lqjVuW6Ds6UV5VY7N
6im+3F4e4rdowF5f9c7CeWzvdvtaG0NtPQ43ZZWtClNat6+FWUvvZ+0Va7B4Txbic1Vt66+sf6kO
zXv1Wb2M3/Vb+Da50imbQhLNdc/5biP9eOCVXLXZ6qKaurQZ5+shtJ7FdBQDl1MFiTprHMkfq2w8
hOeXvn+ueumjnpgNRCPoI8r9dZ69SfLbfNd8kOPkbJ7UlX6xSB5G9rWX8ole+pDFF+mbrJunPbB7
7F/V5oVfFjOOM82+wWFVbGoyq9o3908i4L+wDf/V8fHHvpKh50/xu1Q9+lVlX4rHSKRjuNhp4lL/
Ub3WrvDerKWX4f0JLvzZ2P+K3n8D7Pxp3P9R9J6b9BfJO33971QidQGVCPFKjgF54nVhCP87lYhL
U1YiQsRIe0vNcfDW32WvqCOwkbjIbBJjiDDn/1P0iovf4GDySFIvTDk60Px/1wq/6Mf/mk1EHM2v
spdgfbI/yWQqUnDd/GPGZA0a8iLXZk/7llM0c4FVjpCOtfqsumV1Gb9u1JctOYyQmPdFUgerUaiA
fM+uK+E5f66fFZZKiH8ca4FI2qmZLStteJ2NsAKybSjf13cd7+0l77an7swT5+pXnSNQqcj9eRPU
V0l9bLLFM3ou8lXDced2VV9n5+J9caqyVTMQxELaG61dtffHupY/tZm20u9YfWooT5mradZTuyZP
cXivVaeULh/nQtk/ag5GhaXMjr3g5lTGHeDmw8CtUCnZzKlOHXW4lLdrEb6U8vB+JrKdnLifj+f4
/Zxvx3y+CtEoxUJ7uWeUDXooyyegttcUbKcdyYsC4Qpx4iZvSZr/3Y0WaWc+x+pNabAynPHNXwp7
QY04ZEP30aigzOo03+SNtL5or6d8zJeKlOo9Z+Xr0w9Pfj/62hgLs5u7yLxW+zHDPnOpjpVmaH2z
vN63NWwiasku6zE+1/C8il31tE+5S/DIetEYxfXjgXkS49cFw27xtMfnx12wFwTd9s+3WbjLz9iE
jgJ6Ndvpl12ohcvikq8Xwl4NycTdrq+z5+tjhJtUxFlV2sX43DD/q5IMNnquY6X4zh6fi+d3E+5n
C1fJu2UIP+mpvt5mX2SGblEVU1LSXQ+FnyyiL3kIvZpKh3czPH+XTyPXvxej9eAEPv6Yd0EhfC7O
M8oUOfPLVythoZnPVoJ038xUq8t1r3n6ynmryd7QSBtRRj439edcPvshPv4F53YyIq+aopXX98eH
KBSvBVNUa58nSVqNsll3ETn3vkOVWoCOdjrIXbYphXx3f5oXtE7Yz9csx0zHVN2/XbqkGw5qw1mZ
fAZ6r2yuNUZnQV8Jp7i+UuLLvWtWPbQ9Vp3TR/80ye61kk4f5MixZZ100qOyuffVJpw9NAi3mHPk
plQ22aUdXm9XUEH4KKPT/XrMi/ZdIEXfkGK77Ps9CZlXC+yzGEAn36BULkXCwZ73MgiVz6t6fc9x
fOZZZt1VDH6LmXO6VK+LGUchUWiOYr45yzPvkZ/Or/da/a7qP5Km/a88/zdOTv9Mnq9OlP+sb1H1
B0/0F9k+3foHqhbmvxFcRKQvspN/dKT+H6iaK6RGI1QHevRUnoQr/yHZhd/AzTJJ6qeiZFMepz9J
dlC1BkEUDjBZMolT+ZdQNfB5ImD/+aQGi5iMjaRxJ8/AlCLuL+q/nmX1dV5KIvVKVll0Z+0H/VYJ
Wj+LRbNOwqg6KkEWKYEQ3Bxhf8Ed8N3vtIPwvbDI6Djuek8y+M7X2WmOXNVMHI0TT6j3xu3MapPW
m5uPcglTs8xXg3F1R6/1ZsnNOTuduzho1rgVjlV0jjQzi4R9v8UX/IhvzugXZP9cS693TzCG42je
ItHko9qTTd0mMmdh9d7ZzVzBUALJaI4dzgboXcnkS3and5gnwrGJpEjbDiuJJnqri/KDelQczTth
gbWr/Tm66h+9dfFrc4goNKlE7a4/9FYLkKZAlOIAmwvjcmiMmaceh7SNq0CyhbTYN0gzdx5X6dxt
4DC5uLDk5zp0qkB0eVjAU07L0aoCvlilnX3y8vWAYXlVm1o8i9vtyVfIL2eevFOiR5JT8Y7z87K1
6Fn7rjjD98W/+43R7viyWRm5vO6tm7pGlSw2fLxtLcGZeedsKTgLMlc7ekp52pN3hg56IJFPZchn
AOjyfhDPvEm1p7X558LtreG7PowIx+/z28XXI8UZrZbKSdBfW7MJdEfHpfz9CGZuta9NyS79S0L5
k4Wn4GY5nnyVGMTn8nk44+T19aM+25wOEG6r24/clxjfJ4N18WcwAq3SEs8bhNHUZrstp7cxpahA
OuEZX+MHnDFUrVUZXTTYjMo0xGg+p9kzIRY3koziumRUmuN07eKXmHGW9RaooXlXB5f3xadfDm8o
HYXj5aDik3GFfQv9D2dAO9UYvxzyA8Z6Ibrjk8PRC3/SI1iTW3gfxoffn4fKqA/4dc7r6UB5pM1b
ej8xORwwaJnhLevNNdIS7qI3ynFwRI+kptwuJotpUV5daR8G1+/rd057j+gaqdxYmsqVCQsdNZ9Y
fkJ6DRrGex5fU3HfGwqGa6zie8ERok6lp0XEGl5YHKDOzlVns2RReKR1enq5vchYpcIlQ3Xk/W5R
EwlHHIr17sbbJAItRHlSpW29rOOTvpTrZVfAPdHiRyC7Rb+8Brf5WvdDSyV3Wbzga9sm0FzBLk16
0aVdegvuVC3Be7x4rmcu61awOzs/odQ2mrtgOaBjbObQUp3OluM27q2qXA3fbBWY9AYr0663lSER
OsYH88/hW7DBYMWeRcqW2lXBJaF+QW9Cd2ZfGM1ecXSHEgYPJpmNdWIq60OG3wQ4VC15LN+wFfu2
mb816WCz08qVjFfH0rx5wvyDOB9LHt5uWcjlMhxoduZJkyQoIjlhYGYeTtgTEzJLqmjmIR8W3sJT
sQKwyPGJqkst4UNp/jIMS8Z93Mo8mF/act0m11hB6OFmVfD2Ihn5F1OWN7eq4zliJXUGO6GKKKLA
H9OOrvazuLEXcc+gF3s6k6DcaUpyQF10T04Qc+xN9qjPIF385r5poSt7LFSW6zSv5JRj3yqbJxQc
k2LB9IV26SukHZFWHsvRu0XjtAdmHxCpLkhLjKjJTFoJ+7PTIx3HHdQSPwzG3TVCHHRRbU3bg+ee
/ByhIkV3v7XIUz1aeso2rncMdb1rt4Dcy5P9dzq0n/JLeBwoK89UYpplXh7VxP5m2KYHKdMarKLL
4Uausuf0inSVQZh+yvUsUQa22fn2g9FO1GAau3zJxI6Wcqznm0lu3A/hUYYANm3lKlokzN/9NllI
cvgu44ZBD7t1Jbzf2EvsW15dRG/wpExb893MYdykiLljJ1ozH6eR4mIpz6IiOvnC8eZ2LiEFDNTZ
CW1WyrirvbunmUyBo332SeY8jpkzbkmJSnZiZieA5jQYhSt9DcbMCgM+wy31TDNnYXXH2jr51+gW
o338cSsmKKPkysDe/e6b7Xl2+Po9fZiarxhzi3ZJq+GoDhM5+yjcC285vaHs8YJ0XDttZgkzK+Cz
2CM+Rk/LNniovae3YHH1CaOrWcN+TBRD2GeuHhQx0u7hXp1KZaWxO9mmmicnuIxW9AZO+oFl0iZ3
D1pBt59mI3kga3KfyWSQHuyagUSd7hiz22Q0l2LBopYsArIKg8UkfI+mAJl4eKy7uE2wRDC2M2zq
fugXKYKhdjNujDN04K1ftjFE/8xGyuif54LPd8TLxqp/TWVX98/pgl3JNljAOk5J+gr3vfEyu4wx
vz/SPs7DFU/jKo/KAjSB7hNuULp8IsZdioBAJg27a5oFCGJxarraY6/7qegcDQfspKBvUW9WQR4P
WwmuQm8We84Y3SuhFtVaCtfXaGTWFhRWbq3SJwBG+Hr6/WHhdkY4VZVuEGdCWppVGl7XrfkIeoaV
AoIBunxIpw0h2Dyw2U8VqINr0JoKJGYMiKRLeKX5wrgfTofmWE9rk3+YSNGb5ytA1Ai+GXViZ0ib
zpplM7Mg5Gnj+r1XHqo091kJpwOBLYpNndQIja0416Cb9E6LfLv4ij3zSJzv1GZvhuCYeoe48aXj
pKlweeoO0ncP0YTZRfEhMY3amrmLuNqjbKUVV4QotB7p05Rw5u5LszaR5QzrI0AoN2lHCABD3aX8
dQsY4Gswj+cx7Z+DMWZt6D4fMvEEoaARu6CzuUb5SJcFVAEPGBrK1k5sHhPu0Yhb9M7RnLV1hSkC
LCoI0w6KVCw23DCD8vbzaT12LIbXroLhW5ut8iR0kOCdMY0xGkF1TrjnypVkc7E3Bft+kCJxtuKe
3FecW1DwP4QscQqstjGWrpvBbqYVxONZy09uyX0Ufr1DZ8UN/SjljWJLaI8J0fQgmkegE6sSLOIh
ko7hsd6pqQjiE47jpBvYzBl6o4v0I6rZPvP/VKyvjFPSm800xh5YAk6apTIlrILTQZqAWxeVPGfS
p4pTGExDeka7Wpor2S1RNmYNjmum2QVnPdKrnXWba8ooy18QaFDJOpEStk7BRZO/u13uhtb1shbM
S/R0Q7Pfz4NhW5yX51T+OqeVN7MXgWqeDy10CLAEDBtP/RyPWbmGfEMIBB3aqWbnKQmxEFpQszT3
p0hIxu9xr1jjcTSq6fOBfSNt8+jcrGSjSi6sGPnr6Y5G6Yzf11Q3RUOH5iMkvSH+uL0L5g3ydbQI
ZjjFFXPwBLN0Nro5Gg3gxKXBRPBGYxZISX+ECRNap0j+6jzdVH0N3lhk6FbuSJZiYk8H/miBZEq7
JyrOUs25cXHl4BLnsfhNfAyvs1eh5sSPVPXlfbfLPgdPNhgdfp4YNhhGSEX+PdYMMVtmKTJmjOeT
CMEk8a4fSEeFbnMfKcu+dRVfsWiU2wa7d4WdmsjI353qkygEMVdD7nHuzrAjoZ/ReOL34OneGA3m
wrn5sJV+XLJlHj2jzIfkKbGjHdULPy53ytXWARE3XCr83oHjVBvZ4epfL/Bcqt3TODebM39XVgFd
odneoxEz9txurAFYnoQeRMXaUN0ZERpx00Jn4VsmrB88gvBF5tH8WPJsJvGM1mXEK68/ttHN77aV
qcbP56qNakP8otppGIc1/IveLtPR7rZ3YVVHuicwzUcoNJjPImZE5yfBxE198GckH3Uih4pPKVEm
kjUsH0cyL84lGrajwZKDk8Fw7aQd5Swy+wlngzMCtM7rhoXau3OD0WNY4KiQr9u9BgX+fPFFeVKq
eynvz6l62VSeZArJMypd2cA4Xy7Hb3kvsSA6Rvp6CD3Z6e0eOkdUeXUElUJ2roe5PZh6nAfQZjJf
59W9ZttsscC39pie/dq4Jm3Qd5vWvrHji2UXQyaBCoNDZAr1XTFjEXMkO91htOeAZ+iCTp4t5bRO
O3NgGjJfY0d8lcYD/9C4EVHBAJRDmECiSU9Btcsd+UvcP49MqJ6UEbPUR9Wh2yqfzW506ojZk7xL
TuhdVW8ULz9eotZhlu4Ri2cveH3Or3kkf5+cZ9Qf+yOZ3ZUEOx8X6ij0Ml/x1CSPdFNK2KzneqN6
zBJ9oSPjUecis9WcKEqzDhOshq0D731Y8sOWP3ILPVDw6RAUgexH4wzLi7rk22dpfY8k7z7bzG4b
rvEGitd5PO0UIQb0RN63ICv0jVce9YpSjDxxFtBpU94Pibin3Dp9eDpn/2kwineHbyBimDVEh8c7
Njyu5GwO79i9RCNbpfp8vNMZKRmPjbRUkSNCIgPoECJ3J49g2UzD1RuCR7tcqKCuMi7drvGgnQm7
izNskQWe/CV4evJ0LnQIDgHLhLaFXXuc2flx2MLcZQXp5pWIJHHNm3wp3hVRTwNtpCeqlx1Y5k45
2xA2RogZttZkgHZQTrcJyYBQUs3sc6du52SFNAtP5qH0iJfRk8ajLUQR63BYESBo9/v6yJUaQ4DZ
+PfoHueOgpzCyuZOgmcRnFwp0RDDi2BIuLM+iscRBoBqyl/TSwNLrGd0cadWGw/JKe4Rdwc1GfzB
y0BXDn228ohv8b6S1yULm8Gh508H5fxaMBY1T2QLC1vdI2z96xIxVMANg8puu9PxdKyPd5cpS05x
591j1WSgVWTwtAIUi7UmmGxscU/lBITftD7dCsGtmnzuS6iMylPN1mGRskSFrWDqB0T3sBq2OUGy
sWaf6OPgT4JxNLICETHsgGXsBsIcp6jTHjmeSOxmcX+JWDlUo51Wk+AJWyW5xKGpW4olmT38apbb
SJWtpbQV9yya7czWTYXGB2Tx3R2/UVY+3fmcG/Ik0MND7T5dJAk/io/clmCXQUr/qS2RRjEKhToX
d+BmaJ35+xKf4jvVYcd1H59eTtthx3enH2PYKT798cLDNb0VE1RB95DdP7NDi0dmn0h/1IBs8Mg8
Dim0dyDY7RBadTxpCGma3NLNHWGXoX7VT/0w6Ync1Q+CeY/LeNJeooESf4BxFRO5WTIVrI6DrEGm
FXYlULhI6/jpdr7gq5+sOjS4sL2zf3TrxjqXv2Rj8MZvxpglSkjAQUgym1neCluItDaMXX7dzY0O
Ubu/uyDpPfgHmsyqENeShQSQvwYfCA53N7N5i0OISqGrdfwTXXAZFZnxHqpf/xyA1gX4Wohugj5V
/4a0nuR4CVGjXuYmhCHCLfRNHV8xU02D3U6gsJm9lfDEgDfj9wXmoBseBjLVLXXr6RYKepzUVKBC
KsQBHyEuHRa2YmWpsNMticNB1b6HHCgUcOk0iBgr8o/Qn9k8qtuhSzR7dAUgwaRQvsE36f0o+OGB
Bhhjf9ixHb6J3hxdxeJeUIBRAQI4irA+QUxjjMqfThNWGStkXUJtXTGX89JXYoKY6X4JAivdqTmI
e81ajMMJ5QL4e7rCYxQwK5i52PRxDdfYnxDsHHadTedkF0fHdTodgHQXAgeXcqIjr2sTy1sPyDhN
MdOgYU7+EiY9Dcnr9AfNLfYcMBpbnoyEJeu1j882o3pN+eeW1qhG3pfVHuPDb2OG7+dK5KWFnWi0
sW71rJzQZ2Vf0zyefZ8otjm9Jv+KhuCTh2x6+WnMhBVKedLNjAD/8fw7JzamwpaNM7xtwNiu309r
RD3IyDcUAptv0jih1zv8JSWlU0lrhPn5IKKKy+harUEyhzOiFQxUVlyYHyvrjAq7HjKf5GdXrzOf
xgIkOjo4PjSnMedOSGWDQ2dpjmDJoJ0rtrUI78yEdnDB1IbmdBCGIfD76GPr6peGYHHppxK/B9zk
NLvSCOPKzLzOyuEi7sfgGbSGwEDvNfjE4J346qlxue9TsV/KdmFCzeN4kZ696lAHLWQ+PdYZUltx
S/ue3lPBleLZARbgJShtGKn6uIZhO9FbrxN+qKHD9vbot7aeLRfQlZ6pZnUxMTLKY81dC59Tfuf2
uyc2b76ixI/4TmTUJcX+97XwnynV6maWZhEAIxiXFM5kCtcT3ud8siTQTpkqseTSFMxFFcICEjWg
hOdXGLd0/5rUduiGMQ4iQmzT0FV+vlyfAoTktDDLQE67rU5SGNAePZ1+IwDa5k8xrRksAFBpyDbE
jsKX7dEe+1XodlvYFkGzVeKG0TV7ECjDs3/uq90Y3Q4z6mn4MpgCDPDdHkPAmmqWRyW5R2AU+VhY
6EUVcYW0fwJyQJCtkROQRQfCRPcWx3Gxuh50gCPV5MC3oHnvfLgdarJzTch310clQJqQnsa8+VCX
QS6Dx6GC5+nr0qh27V62K5C2StDOAchx9rNEjUe7dUDpEZXuWWfFLkuaLWCQ651FNKTVF8syEjwA
R5tS8PDsQXWMoRODeQAFIrj57CvuzGeQhbgxx69mJzu6R/+fx9YBUiEznwAPVv3FUTw0U+aXxGZE
pTGhiDv/Qc7nRCXvxb0c4I2zOET4k8JBQEvAByGRvNA7Aefu2O/2mQcg9Vsm4Gk0ZEmIeg4JKFlg
yfzGn2KER5TCLMbZewZ92u55lewwQTRMiUkJhJS8CREis93SvQUK25VtPWGgkOeEZh3POUA9EsHX
7BARluTHzrtKxDkvWyYMUPMTrPF7/qInhTVB1mmK2FvYGaZZ/DmBXu30R3ECkkSw33XwJTMiH7MD
iYhVwC496jfn3YJPAMbCfHP22da9Mx4FDz8l2Q454vA42jtFd+ao5lg0QS8y6R2LOcWTlWSz2Hfb
aQTKqCaPmN9OKIbj6pFZV70FRMoJn7NmlRXnpu8G98Om/64sMSqYpc6Uo8bkcNOYg7CGTy64xIiy
i9lJ1OBJhxgP7xCfyCiRvsm+3C2LGGPdwp+JL9CH4VhzEsI/YVfsy0dMUFrBsSUWvlv/6k6b94zX
SDVq7xyXHNT213juj7sO51Pr3VzZwv5nK/jBtEO/7fZz8+5J+bpPxqTAYtBacoJBLuo9Yohg8OAL
6L0bxoMT6xonwlK3i+PcFJMCWvVRTorjzZnYxUk/mUyxqvHHk3X8pQcaVukKY9QjwjiIqXb0igg7
sDBgpq75Ck4rTNSz6U6Ng9tsiqL3emktg/fhVDgjplO+rx+1RAZY84N8Ba1PVtHJNHpa9yRvOwos
O2b/p/l6OIp43/ikik71pogwHy2wZGIy5zfa6Whz9B5Rhsn86mC47JPJ7ZyEgWz2Pt9RgzFpeD/M
tj8czKRfd69wuz2lk0SvZG9hHtdtyeh9yUCS+j9F4WQRM4mKZfSRhDCjar+KRxNufL9dWIUb2kwH
ytqZ5ksNlEDzu3jchYFiKFgEd/MDt0lGaGsHppennZ1F0kQ9kSFRGEyuSIz1Du/AC2B73Ql74Rsv
YdDtB6OKkdThR70f4iamMi6WzTwVoJf5sPKOkxGWNDLE5JiPY8gNsnli4A3Vvh1P9riVhJWIT0D6
ukW1N5pza9yN5kBPOvwFGGrPLtph9Dm+C8Q0Tl0fMS1r5tXJ09FHbYxbzPPD/qct/+pc3SKulWUV
39zay1wx+ZpbvCGxqeFk+xaxLGcOflejtWcWNu1xpxjYhXEywaW3ehJAdJSU8mcH7VByKjBEH2Nz
LPuMyuyAC4D3J+SMubOQiJyMK7PZwXine2VaYdmDMXiAXTcNCfqschd+RZS7xbT4Zcon7DKtmTYc
++uZYk/PU0JBhjjDtIf9NF74KNH4EvBMMeKTkiZiat5hGsCn47IH+SGIgbAIzOmC20wn81M6+SM0
68HWm9775hZT1An8fWj9Vpl0+wZFmhHKYQnG+TiyuyY/wz6MiA32ngg3j2nScABnEXwQXM/QOQ12
FwZXVtzjKOwJg2VLiSYOELYxWpqYVwlfsxQ8jvLPlacdBkPZf+AF7I6sZqaWoK5+eUkztzm23sTB
t6Yt2W+z6OZKBr1DY839hbU4qCzPszPs28v6wcKhgipHEoNMpfRXtVmj+J8XBybx2O157VuNNX3h
i75gyGbrTYKkIBiYzJHJAoGis2dEc2ptUNfSV7+7gUnGy6ZjNubWJHwmL7kQZA6C6UjMdjTRAllN
eAJY7aLZ7fECsTeDPGUeNav1Q7p8u6wYKkziuzyVXISif3bnFiGeLlvtsumnDSQZD/eUsuB4vsEQ
XafpqdM8LVPNL5iWaVcK34/j0xN9wgnijgcdFtYjJB6CFQWYGSEFaNZtEhizRD1qqGqsJcEJbxO0
ALatFFMH/pL2ibDv9hqu+sxpYhEzMMEvjKgSs6xZrqcANxoQfnrsKQAa8QFWo2lNNNPyJF3w3CcW
5hKgA9gQQJtn2sUsRarhDOsZ4qUhQUnH4mzTh8taJN5p35i9XdsQoBjyCUaBtIB2NKt98vQa9NVs
sdalovQhTTokxJRI5CpXbluCr1zWc22zuAWrD8AXbUokt3dOgGoMlCJALLgHlQT2adM+zZISJafO
1rpb+AXolXds2RD8hkkvHp0ZRiAseek9KPelMdNXlaVM0AiFpzkDr6W74mT8mqAJGGxcyQ4AmH1K
cBPgyezMNlBcQsIGs5seH9VAhz59BiDdtMBxw46eAHAw0B9IrrHuhm5lYgZ8pgwIgV7PgH4L8WRX
u276lDcjtdC+75eivsF2xuuDhIN6X/ijrceFtJLtctrcKngUktFzDeRy+fvKXVeifLZVvepHYpPm
QItmB2DL0VpfxJwFdSBiOZwgQGMR5EBcYLOdE7f4VRvAHuhKDcMp2p3ZbYnFs+s94EN0UP07QrN6
Ho3Qoy8Pk87qcYcBkJi6CZpPE8EM5mke6LFo1wF/sEC4pLvEJO9Fu8EW2tuqO50EGBPVlXG724Rx
Tz1PBr6jxvdshUFxepeBswXDmZLTgJnREN9RyRdGNsGYkgc7pJEw7gi6TmlJYmg1p/BZTASbPYMq
nuAHG0GKT8F9+sbDRfblWA35XRnXJfH9XHrEXUwXqy3NszsQC/2OuxYWY97b7f7nazxiIvBXYaBZ
CNi30BjQC6fg7CLffeFbD9gnbHrMwJPaWxxwZN5XiwN7zLiNa7bx5OsdzX4rGJo/iZVuf558kQsL
1cbpwqct8fe8Df8S5evfm4qCyfk5uv9t2ZRp1PztcfybWUc1nKhzUv3/kAVQguf030dK/Hic7lX9
uP/t3+tHnv9C7ppu/BNxVyElDrQpWddJ/ght9k/E3TmEKhF2F8WnqMD7H/QuUf0NHhhZ+ahkpwm/
X/ojC+B0CeIXwRZT5mGu/0tJAOVfWbtkKF8oU9sKtQanGn3KX6hdYVP0M009y5ZSxIvT841wnAcc
rKK5lBgqhHWnrx7durv160tLWpKmfrw95h/QUj0VqpRQvd1m0nuJ1NJmL9f7+cdd/nEBbWbEwxap
BCf0MZLf7vmtX0m/schOq1GcESs6fIs6jBHhtVlc3kRRdTIyNmE6QtxW5f+QSkf5NTPRP77jXzIT
KTPy62q3K8iBgETV6EuiFmWJfBEUESR4o6wIUxzhNPwQsgWR/62ibfLuJq/zcNuJhHu/Fx1ks3Y+
Az9wUCT/qiEJWOwXeJMFQsHfYPjO7oe8bT/ah2Q8Fd0cFthRb839ubrVYkIZ1Zw6uEMJvVl1ye3c
fbQ6xv5zMf8sLmO2aRqk22nRT5mNj4+xTNqn8jut/pdknX/O7yL+SuL7YxR0RaL4ESxtMin/yuGn
KOL1pGS5jJ2Ec0rXQ1gJV5VcLZss1h7xuOiXZfl5n53+pzgvmIh/Yg/+Q8PS1LE/RZh153oeVuJJ
tsLL252o7R/XxeauoHIu57fF7K0df1RvbbMS+5f8Cof7+3H+qoXvZ/g+vxi3+WpYvA3wtgXSkCTq
e0fQ5v2D+g0vT2qJqp/XGbkoIGj9X+rOazluLFnXT4QOeHNbMGXoiqREUrpBiGoK3ns8/f6g6Zku
FmuImbPjxIlz0WOiu5W1sFyuzN/sA2sr16igrBmIvJfg+OvXL+BLcPQobp7/+niSmxLbQvlL3FVe
E3NDThBNoKTp+rD9fX78V8fmf0Y6+7f/1BLrlND2V+yFa/D/TExV/PQY3RXDIqJ6CSO7/Iv/PEYN
/Q8dPVXNkPFZgWsAkeGfx+jyt0DCGvJyzmqSxgz+hZIV/8CNGq8vS8ORUTehrvAn/nWOin8sdn8I
eouyvLiacZr+N/wH6/1BygGugrdFmh0TLo4NgLfvV7mqmVPd+Eiz9xLNzwPvz0Bwg/IoqG+jtW/Z
/s7kDtJ+GB2/vGp1V5i9QrRrfxtoyM3cz7qLIIs62uGwmQWnR21QeS16Z5oP4XAbwVXIIsXF3xbU
xq1C20H9IT13472RfIlKcN7Hqb8J1X2r8WKwOKjurMKdFgUKz5hsRCaWLZJ5YneYR6dHu3L4Yr4u
r73KSbSdIb0Ug5fh1J3dy7Ir8Gju4gpSqq1W7jR48JkQS6YDCZHpuVhar3Sfx+ixBFQfLf3fKLBF
dddqHHzeTHIDBSpxYs0pBxcho+wVkgOPC/HB/CpcBc//t7bN/29czcW2/d8nIN7bn29Uxt7+/J1W
vTVLgvX7YMjfmujHaUKy/Dn/2EiSrvyBJwNETJn9AmPnXzwiso0/VCyvTZSKcdFFlvhf20gS/xBR
MEaISORvoND2N4tI+kOU8e9mFyHLb4I0/682ETvv3V1hipCRsCFnD5t4tHAtn11SfgrBaSyE6N7Q
umu2e88DJY93YSzs4EwmtIy0RqT1OMTXBVX7PLsbhOdKKbZhRA0ir3o7iV+sKvohFdQosqh0smx+
BF/vKrF134XXMiKVFv0wzd+Y+mS3kZvPr4YB6jzMHqUCe8iu9MSKms8xRQREvNPRhqktal7Bn6Mq
2EUOJuR7Q/vDh0de9ZotqJmTAcNQJsErMIfDhHDTKPoerL8dhOjTjm8Z0EyLv8LeDaMfHTlECzqr
s25CcAySYTf87qERHpVFdWairyZVN5L6kA4BQ6zNH5af31mStM+H3rFq/S7nRqUThRjOFKubfGA3
x+NbJIRQIlUk26dfimbYsqx8T/zgtdB3mrRLEU9KKU9IN5b01cCCIzRdtUnx9KWmFn+to7u8mtAa
OMr+NTaJdt3C/OSFld4N+T5CVk2bHkv1WHK8zQNip4itKtRZ9QphJ4rPWu1f+43gJoVGcx+SquSb
tmWhjJXGjmIarpUcG+Wt4bDoc9Q8ZTzAxwq6pOjEIiIWBRou6nijSQX+jHD363grUqpQpdQrZSAe
neFIqBYbwItbDqP5uRnVr21goenXRVsD5IM5exHmSPBSv/XIWeTVOG1kozr0cfGkQVJAE8iyFmRB
8tjI8W709cyREwHMJH+nzV4LVXqp5vB+NHzBjmr1NhG0dmMNyZ3fdFeW2f8ytdAd0IPt9glN75gi
dPRs+Lzy4XVWFTIX/nCl9eWL4S9o4NRu+oquMWJ65QYNL08RG1vlIrCgROn0U8cBvdnuRUUoVsWY
CrFOp0I8Y5J/lPw+A/hjjIB12KmbUk4R9e13pgR8MwzcUkcNWLvR6ltZTNE5qA9W9hBR4c+0ipLZ
zq/Dq5aGTzIIjhxS0GxQFBJluHat/qLlhjv1oA+6bCXTO7sCf29eleuWpwT+2x8co6JRD7RqUqP7
IH8WDdSce9/Bfm1T69NV0OZuFxzTYE3n9H12+Y8T4zTokvyfZJdqkoctUurRvcbzOO6vyiq1o2pF
Uf9Ms+JjlOVXnEQp49AclJih+e3k9WasbfDGcIXHgAu7oRgczhhRUjc0hldTKreh/kXPv/swy6ZJ
Yim+xhPSNJq/8sEvjn3xVNRVdTm7ObJPf5WljXJfJ1J03zWvffsowcWOjePJnXKJ+/v+9fTX0E+C
cPifBtFMuZlySSZDgfsb2iQxt8qV7wyIrYBHmd3cpRjT7T6P+j7r/hhUeR8UNx9L58UW3esZTL07
1byZEHAzvnweRVr+mL+JTf8IY5DU8/zF4wz+7Psw9Vx3w6xM8f0i6Eqfd4Pym+8sEtls8wAN4W6z
EvHSBXca8Wy5Tgk2Lk1PRDNG/be8mwzrvi0EWIOIf8uouWWaW+OqEw0TQmUCWlPpwZJrLxItcFym
a6WUtXJKkAV2Oyu/7dJMn/6280VeT5XS1nN833odGr4abTJbQYsd8NJW9xpIhTfmmhrMpSV8GnNZ
CCcbS8gT0+h9YvpvRWVbL8ND6iXbDAzPjU4B0hYdpKYK21zZOWev4Y8zz8PgNK6WBlAhl7ijpx+6
LaqXnoSgebs19p9/1bUBnhUfotLIDJE3430if6kt7t+DVT58HoIk6/NlfJY1NUahmqFBDGDUG2OT
fwOgbiN2yazF96xkNK9sw/k86MpC1s7eO2mslabejvF9OIyHHuXasklsM8lvBGUXzvcTh+HnAaXl
oPlks2pnp12cDPpUWERUt2i6Qo09tJvRHuCHLEJLztoSuXSbnaxMbfk5Jyuzqg1RLqXf4YJd7rW7
AdH9ersmKr2yPrSzI2hQq1mufMIE2CnI8Z+xTvUMPOrKx1vW88ePR16t8kSWWP/vR9MHZiX6shjf
x/sys+lW77NdcU/FLbJHW/ayvfkiPfX3yMOvrJOFiPpZ5N878eQ7qi2Pc6MnsryVvPwofdFg2F0J
uFyoqEaKMqR+OjVrlsMXxiuLusRThvc9ycjZYgnaQR8tQY9Q0GSBDC+G8gbNfRPJtWt2a86Sl8Yo
i8biwU0511TFs2gl+gy1Kpbx/WDTOfRgJYq0DZ0Mi8kFzDy5ohP8RJJuXMtLLhzZ7wKfLVIlSs1p
1Ir4Pu+n46CXgU1GuBnHtySYDwEqiX3ou0XkF/sMtZp0jG+ksUG35X5qmrUltvZbzlayOKn+oEZ8
BLrTHpTJ3Jmx56hpZdjmpjniHPe6urgunELvxr/8ppPFFYd6Pykp44c4v6V+YiCuZwt24xlfF4CK
r7mFF3jm5NDunZ5Xwy9DOttVVGtlFTc+HjyUmt6Hz7W4xLictHAJH6UOSrWLKk1xPbqptjFJJZxV
/bQL5xIxtaVlgAmmrJ6vNXkmlckmUiOACoOABmdk2oIIfaZg6Nn3tEAdtfLvxULZi/NLjoqWVaMb
npaHIK1eVZV3aPKsBIrXxj8/P2XkD9/jdz9D19FyQluEksL77zEpZl1PiBlTjKL5BfI2q1RntnhV
h7lhz4r+PJnKHo0ZV5jKV56ehxQqnx+hIKmWu6Ko9jPSD1Ir7SKIaHOiekWEEnpQ9nYtaNsgFdZy
nuVrvZvB5RcvHp8cihblwOX0OllApT9pAa94/dg6gxvsUqf46+IUEbD8/Ot8WKtnoc5SHT2ta1lr
VP04zNmdCMoSQILBiikgeOmovpfKmtfex3PpLOTZfOR6hVLFMrqxezHRXkzn0M2LH4iq742+/YE7
tiOnmK7I/kEZkld5pgKoSvYYq/vBMJ8+H//HR5SuiqwNbBIMXTdl+exbG/XMMUmj7Ognv0wruY9k
4XuSS6nTxb/y8c9B+LMh47U6OiO1ss2tX2OvoQw5b6ywRj4pkjZdZkJkDtWVmfn4Djj7ZWdTg5Vn
kIqjohxFwbw3svpQmdPVMPe3BnipSqycybybTHOvpCCqzXo3luAHzfy/PkF1NB1US5UptskWhtXv
F+Pkq2aRGaZylIz90P1sjORBg1YsqEuHA7VfGsQWHV3DR61zFq/aLHAjIYI4Maz9kg+XNp1FnIRF
HkUSsoDnG7ks4jxXkhYCTq96akB3vQXeJyJt0FNKBj3cZ4CdQy2+LgHIjAhPd512HXeIko0zTmGr
3atlpb7bp2c/6CyN9ktRkPWxHI7qNtjBG7yPrlIclvoA76LGAesx24W32DaYa/bha5/iLHOqwzCO
fb8ajqb20o2anZUU6cb7lb3x4fJ8Pz71LJ0eUlEdE/mf40P310Xkt3WU7eSAkl6cmnx3rN2VqB9O
v7OoZ3eJJJrxHKpERQl2N72xnGxeXbb1FB7WTtq1AZ5lKrnSdWPU8RkHsCH1+GpmK59w2aOfrJDz
t3wjSL1VGg18oeJY+gGVOjBEyZ0UVmtfbWVF/O43n9wZoqRFNFn5ao07uXqxTUn0KtR7cZCqIje8
KjFysqs1vcyL4zOotaPwhZTW+U01tFI0JmrMDgBO06qpWzSCUw0vnWGs7P6L4zuJdHYamnpgtGKe
LpsfBZWYso/251KGXFl8H+7DZfGdhDm7nIzCCP2EV91xKTfMDlxqgJns6hBrOcBAL9OLZHeLOda6
q81a6LPTJO/ndM56Rqii9R45qhocYvWXuiBusVgzcYqLgu1M2ugX0cHowTO7ao8m8FpKcHFTnHyC
s7MlbOao6ZY5TcYa8cQfKt3Bla+87KsP28JAaBWnb3lp/r+/U7CDT6I8/H2wCD9L7AUTtrjyS0bQ
+1+yqf8WZKBcXjp/R1sGfLI1+mbK0MHNhmOvQ2VTWtcw0CoDSzaKAOnrbhObOHvgZGPGxU4LY6/T
Ik9BzqvXsNUbS1C23/JFjzHMaIc+pgozMfvcfK/q9DWlXSGCKU8m8Wq2iqcMc7ESySyB0rjYIdtZ
4GMeZnQUusmL5rVKzpkKIm/m3wv278Etgz8Z3NT+8w4aFrPCLx3WggioOOXDYlz3v5y2sz1YgQpK
Yq1YzhggOIYX3S/v5TrDHg45lau1l8zavJ3txVxQ27AQ2RBZK9tBp39pseEwotVrfG01nm28uhj0
Yha5BdJ9tDPVTeiZeJKpHrQkWFWrNZyPCfDZlJ1tsKHXWkVKWI9Wt5Ht6qG5R8HhSnloaARB5rVH
JNgDsJTf/nfTtzRgT5dKOk9p5fv5Mn1AtqPdvIOCuqEjpeF2yF1ur8S7eJH/vcuX5u1pPNVKzCAz
mb903+67G3I0e7HxbG/WTbo+1uHef1NzmeOTbZD22lzKCrFgAcJe+12H4+4D8LA4F9pr997atjPP
TjBTDFNd7X4f1pIH3GeHIB8yrvFuvRi3LIdPDkvz7PiKg34wI5/lYuryU69vKw4Vntlo2kd2PZTP
JkSoJm+8z2dvZfOZZ+dKVmlDYfJaRrkXunmnO6VubkxrJYp0+bL51/G1eByfzlsnUMAaf68RZu0g
4aKGBaHlJnvYWJrdckbfAFN2Px/bhafVcsv/HfXsZPHDXG3zkk8KxeU2czPZC24QVX/pjphCPBtH
aa1ftfyBn83h2RGj6ErdjAUXHrU4Nz1aaJDaFc5v7S5tqM1Mnhy6Eo59lrQqaX4prdBEUEAKBRBL
ls7GWpqR3JVd2x+TENPjEtJVpGxGjMBGfaNBBp0oVn/+eZH0uzBcjZCajgIvQoBnJxyv5UjIZ6k/
5hmeKCFGy+WCJZwqW56Mp7JFNUJ3E/Wh5PGYxMDwK3kfVMrWB/RtFppX0WQZdKxkZ7Dv8VNY3Pmh
eKuLKJHCB5uw2hLKLxYeBL0lFk4jlU6l95AyMQzJG+mmUxUa9DRRakzQkhr55wcNpmtAKmUa+Sas
ZS/mBJwXTDgF7q4zN/JQovzqYjhnF9lCuYWcNxrYtr01KEv0r76w16II9VblSlLvfFTIht5yxhSA
1IQLiVwiiS1tg8HYhOF1PUGB0FDex6aXfQSfJbOLOdyxYraZJe4UkAFCtK0gxAf0ntNGs1UEqIoJ
5Qv9we8BOfRQ7HIUQSm1oY791ukYtxqWk6nd1679ZRaIqTSSi2lV2eUoek5f5kyDGAolMgn8TYxR
mpAMW6XVN2L40MPx1ZsJTrGyL2vTLYXtrPfX8uzvpUx0fbghtYrDUfqt9vObopO/J0Zki1a9M/nv
BNIbX3RjtY1dz/kD6rZEoWwO31ckUJFZpPz6fZ5icY3lbmpACSuxCihRL2yVDaUed5gMsi0s1gLR
njsuuqaLHDHAeDY3HFEPd2MTkl/FNGu+C5m8C2SssUHx+1m57/RvYWfacoZ/dPU4I3sbFP1NmjxQ
cglj7ESUzpk0TMOMwUlAj1lKdFSoUm5yWbiLA3UnTuFtGeFHPEAGBOvR8E3NwNxkaEfK0B6yp6xu
vhZV5hoWrAf/ZzXcjyqC6n54O+ETPCPDoUvJXaW1N21mekKgv4RLhcr4IaEvLnaIg8jtNp35l6fv
uTFtm650hXTY1mhkaNLGUPg78RcztbaVIO4yo7+uA8kBmeBaVWfnA314vAxL5VsmoH9iqB7lJjvT
FDsD+1vhVFZmGPngD6LCXkbGvPPNjWQMdmnW2wJRjDF5CDrpKtXqbS7wko1Bsmqjvy1wQatSYWso
gTeM9Vtd5wegS5tQ+JoID3pKQ8540gcsFdE7bBq00o1yK4bSXldiR+p8THExLzbjfbqgjZS8/ZaH
wgGR2acZKQVVuavjHYLHI0wG8yfQWXtKkxtVhgvW4dTeavsadfA+GreSKduFesis/lrKhetRMjaa
iOQXtKe8O6ai5LW9gQ4V9iR68xQa3Zs8ARgUJsqCTESG759keJki7WcDIledb1u1wTFnQAbY2qgG
MOFW3VlTvvXBG9TIbVWpa2mHQXs2wxtZgiMf/hiCN0l9C5FeDKmDCx3mjaJdGsrG76utbHI4ZfIX
vw+2SUUSGNXP8jABKQDu0gvXfiQITsZSU6EjxqmCFt9rj5a/8lNqgm1RYHfqtw9jEDiDbLgKKi2N
jjcWh2ys/ACPvsmM2RvV+5ZWSInes4YnnJVLvOkozvfQieGLWhSUk/u53E7aTRwO3qDlbuuHV/z2
EOfYxnDN5FoKS2eGpBJAihah1Rb7osQoJOENU0Pk6PpmZyICwSlgND5IM9GO0fPTjzn4kLBoHUub
b3T1rvIGxLN6rxPf2lLc1zTAKiP1hPhGra70bq+PR9180ilyzxZyLMYAjoVH6XCQsEfKsDdNWLm+
mXjycJ+VuMt9bQXPHzH+Uu7E6lpHkm/GqD76c7R+jMFtFN/GiOijia/mT3n6oxXQXEBwp5Nforlj
QFeh+maJ14b0Qze/1mhI1WQ18It7+S4Si30U4DlZYZbZmQ8dB4zZjPhp6+ylJ18HIoFo0FDhKU9O
BB7XFaPuMWHXZVnh5MoXC9Ua/wb7aKeZvHzGSaXNnQQKr88pXWmp2yWAksSOc6sFlHStYnKVtrgQ
EDHqUlvHLtuUfC+X461ViI4h3FfQ5U2erQM+QV18HbNh8yTESOjRj2VXFdJbUpC9ISfPEj6PFZ+3
qHQP70Qb8J4bUqgccK+uYRiAwrcKjL9UCD3113ESDqbSY0eEuD5th0m+CibTnkP4fwbeYEa4k80f
uX7wiycf+q65SJT9HDJEPdNrbN4WcwXsXIFjuX4YYEJE0s1dpzZPflK9NPWE8ee4aatmK8Xfkuq7
lTW039onHVfaUmGrIecPdsjoHrIRB82hfbIMiL0cm1ED0Vz9PkD3ApN4qw7qN0vDIszk6R7fF9Pz
DHWn4jktG/DlpcaJQu1atcA0Lo6nMtKrXWjrVe6ICW6a5bgrJ2vvS8pBNNtDquw1PbX9CsurIXQn
A9Oq6kGozEOPXkSfvgTzYwc+r6w4JpCg6TkFhRzvQL6eIaa3ArUuM75JDQrQhm3R5akr01Mmw7PE
mzCEWg3PopgHuw18p5BvlPGQAADLX0JUUyp1bzWHQb0ruTUs+bGtb0uMGTVwcQL4w8G6LwJcjsk3
mtKyM0XZz/39GIS7PMLDSjwkYs4neVDNYBtLhcMCGRh2LyOtELOkG1QN/O66g0gWWTDVc2076RjQ
Ifymdp7Cxay3IZwP0p0vYy0e1FyDjjByNMm7UAMqiQb5rO5Fs3MUgJ8CALxJ9l16m05aIGOJaoIV
PUvZ85Q0ttK9zrO5EYXW8RttLyd3WUF9pUqezJK30VjQ5ToMcbUpG+QvBRXDDf1mqikRdv5WD4Ce
hn+G1DPEFMtE4+tYiG5ivSYI9+CT5wv0ojrggEiWqQ1l7nLaZMGVVH7VBcz1gmsNfYXINPadDASQ
3z2if9EsEHJw4A1GE/l1pmL9hEimmEUHAWmlUb2KO9VtKKqUSrlLwsA2mlc1xJGzDx/q7klT6GNG
xdcm1HddJOx9Oh+dMbuFPx5jefa0PnZlNTn02Wv3rPzsJHY/QkAJjpSBNWzF4WXGdk8u0VRl/Uzy
vdoGV52RbP003Q99/RrQzDHl2EvEn+qQuj1ZyegXh1wymfml8FDu+tq/HSOeW/JW5RjV2mBbcgGm
WmIXBoIz0VuJBW6m7uIJER28ZbHgK8jk1K9VPm/JKrbt/CYK1yIaBMZk3NJocath5v8EptMVP4Ow
w9I4vG7k6SDp/NN6eDuGs50ggotfot61t8BunzPF3LS1shOr5mpAI0kl+8qn2s6CZB9NGFBhQDmk
khsheaoh9ZIi0znKmZeit1HQ8zY5G2TMcOe+dHMIL37euC1buIQEO43urPiHKW4deSqdSAD9O7S7
utR4Hu2U2twLyqtAu0sJVa+vNI5JjD3JGtM+8HJOjHn43tH0NTgEshy5W6WxmxgipUle+2aKaCE+
mrPhxeHNpAIDUjQWZm4XMeKl0y7qcHNVKO6Q/0Pv9UPU+pRjNd8EIvRf88dYMX0qxoKdBfcTYwKV
Cpse3GjgrvPhkPavA2JQHVY5waMf3oxQtlrzT13ZNuKjX0jOaAp2UFkbIbrKJDCoGHFbIpXcwtjF
RnkDSNkD3meLw7BV224fweDpwXuZi6CBxvkT/qz4IGH/dQp/1MZtAUFqM4v4Zs4Zl6D5KypDW0bh
vu66XZLMntWadhIEzybM1N4y3aBTdxE42EbEGL3E6iykKuFnbluavOVxEZOVTe23nOHM6Ih7Hrlv
AkKEP9eRlOdmbjZ+o14XQW+bDEUek22fGqCV8atQOGpwFc9mxTWhT0KeFYNnfSChU4aDIn+Z05+p
9UNE8jUA9qoWXpG9cUy5IvSHDMNOX3OSvHUC7RBnyFDTy5vg4M4tz3EMeltD9khh82jlSXypvkAL
z7Bk0Cn8dfYsBXCY1WVpIK4MBr0IUIrJbCNegxhdKi/gQQKH0MR/6QP6V2y0sAs7kYdoCGmYL9bn
w1qZayn1nL/tT2Oc1WeysWmNqiZGd+jcet/fLX703JczvkJ8bBjMK5/uYrHrNOJZbSZM26xTZyIO
9ugEO8UBdUbVN7ytD9Gdsv/8NX85GhQm2EyAiT4AevU26sbJoCXSgCJS7fJuwbhBUUYwbRv80+Ts
31brP4IgqeQt3j7/DHdWybMS3Q/aispauAfFT28g2OOwus3ttfqkfHFxnEQ6q+FVsh76Y0OkxqUy
4lY3/iGL8EJHiVfahY/BjXWTfJkFV3cwXrIVGyUWmKMO1ndrle6LvwQEAmRXwBEgad5XwdSqyhpL
zpHMj+mAKKhZ62uY1qW4+2GV/h3iHPE2JVab+03dHw30BGoeNDM+l7m/E5ClLqQW8D/oOwoCAanB
ygK6WIE6CX1WB2YyA1A1BVsd5+sq3bW1Wz0puIyFHkaKzm8nXTdonFw9yLvVWt+l0hsMPYpfEIx0
zTg7aMJuSsW4afoj5jwYTdfHadFGDr1yJ/6s8NFV3PZ75ORfrS+fD/viAWfpsggMXl9W2fs5rUzf
EsJkpCI9h1DO3npNpJEUrX3cS0V2XQK5InKIsmnOPq5ZS0Uepv1wjEMfng4Wp/B7OyhEOoZDU4Si
yVy4RjQ6YpY+Bs0KjfliL4MxypqOmZNinFf6zLqZO+g39EuBKql27sVeBTKaHSN6ePYc0u/0g58/
/7JLTfh8KZ/EPGc1pr7l+/HyZUPJ8trUgsRMys9zrTG+fR7p0hyCwjFZPrDM4IG9n8MpH1vqAuqw
YF/wdJKMR398+zyEfikGG1+F9wmBXlTO1kmu1G1XS4xGJHcWTKRpOgxx0bPpJ96IxZ9SY2yLWuOF
j6pEAje8vs6s26FV97zV8LQrDzootH6QPWPuvKm4MTMkF6LpYOHS1NIsb31Qjoa1qXIf9VEk4YAP
aQouSHNzFVF6FCX9MBg9gFfL06PrfsnlrNTRpBedipOsgxtVf4TyY5rsNOGpUh6D6UrocsdHBalq
QmZgsJWJUoOOeW/0s97VkXyIeBWmA+KB3WMEllZXRt4dk5uZClI99Z01vXz+GS82Egxd1VAz4D8/
Grj2khoDDRiOBbnjkIfbMf2KSc0+nn2sviT0cw5WV3tT8tB041aWBacMkASc8nZtR16c0JNfctbS
aGehWHCSYD5Ur8rwIJdiD5T4z4DEMxBQQYrbq4a0IB2Fr2DvvGwyr41K3fmasSl8aff5h7l0tRiG
ahoYrgE7Ns+ulkSzwpEfxBJOS7uUvvXZ0+cBLuYHpHGitvi9ydL5ETBZoCv1sUOfUbqm4mtXh5gG
qt9fxbeavd4OUy6OyCIaIFdLhAz/flNGfTYpySCCT8C6cZ7MfUix3rJ6R9Bx2qKIKcxPcv9DwaY5
QGxENjgGqeZX/tUg8szNLUj+h8gSt20RMBt9hlSxtZ3oVATowLY5zq+huJuDYFfrUNx48vJccOIx
2+tNvo9BPuVtcRUPlrvyIS8NzBRhjctgEQ35/CSwkrSV0oqBqRiyyC6SnAiA8774soDh5x9QGQbs
FFeCXlqtp0GXH3XSOO2LSiv8fBqOmomrZa67UfjQNco+pDwQizmOmK0zo2qlAIQx836bwxeVeB7F
eBjP2eSs/JxLZ/vpz1l+7snPkWrc6Yp45udAfgIVrNrGlXTVXwl2ch3eSnhiAvuDVbuWga3FPdu0
oejnRUd96FhXXzJIsuUU3eiJciiKNfDLx0iGSirCjYn3ofnh4VMOsxCD0SbX45hvrgI9c0u13Tal
vjK1H9OuJRBh2PSiwf96/ymjqh40QyOpFCncwifb1IYzw/zram1Ty/uUCfx88j6u3/cBz75hXKTc
bw0B/W62ayBahTqsnGbL3n5/9RMCbNLv95wqnnMaKlWc6ywjhAbcs1CFjdEjYFl3dpSkriaMa2f5
cjp+iMccqSrYFuDtZ9mVHPiJXEtWt0A1BjdqPToLxk/cZa4RkAEShiIeoobfFXprtkRKiy3859/0
4/ZkwBgHQ6c0JTC4Z8e3JsimP5shA67uG8Qha+m7Ia0lcReX5N9Bzt8G5WxEIs88zLS8+ChAGC02
WEN6AnjBjfV1hoImgXBOXMuR9p8P78JrbxkfAOzl5SN/yM4lJTDqQNNRODUosyhodReNa1SiI/Xt
rkGfqjBqCMrYQsFFXIl9ab0qkohfnQbdh5vk/QbRtUkXqJP0R3j7mxtho+203ULUQCrCSb6t46cu
Ld6TeOfsNKsT8ILuA57taHKZ3etUwjG3EAjDcJSqlPf58C6tHNywYeGKFNNAyL8fXV1BZS8FqTua
Bd2gx0g49Gscv0vr5jSE/D6E3ptCL/iEEMYrCwvNNttGORWPce3x+vGRs+xAkjpJYQt88Prr/DiH
BGr2R1QW7OlH7mVbaYvEK6YBTrWyGy6titNYy7F6cgPpnTUURUcsGdaHX8VOP3z7fGakJaU/P1VO
Q5wtvHxoEX8ZCCHeT/bC8AUKcoNVDGjd9EHdrfGWlz/uQziTFzCkIHlR1no/ojYtu8T3AZ+o23qv
7BbSYPgf4JQ+Mj51ZsnUNNx9JXKYc6SJmNF3tubf8EA6y0ttCt2VZwSXFysCNAJ/TXtq0Tan2Mr3
vLQOTwOfTZlgNJOs9RADSFWQaWj2tazb7b7ZRtvpTt8A08d86+cCUvwP0KUfCyvvR302mUk1p//A
svo3I1NJVQPBR2mZUlu0VXtSPGzOmduJb0HKxGFaHmjYRrDvPNkrvinjgqO/XT1ZL13/Kje/gqoW
ylrnif+USipiEVS3gCeQG1O3py8O4Gg2bOMecY5lLrbh3qQJ8SNy1vKp35P9cdH9K7y1fLaTbaSW
dTwYUzQccxQgBNc8KFdYGggPfYb88+S17oxsMs2+1/IG3/aVBXFxxbPal8egwqvkLPUpZ3Pu/AUy
R3FgYh0yesH5B4hbljaICtumhzTXJvLoya2vics74ST+smBPBl/mwRy2JTthOCTJrnf6vfJs7Bb6
BJVT+bp3l7bpJt0WK+nR5ZPlJPDZVjdGsQiKma2Obke9zxYsnd0f8qvRFrbjzX9ApL10p6knAc+2
3iwWbdt1BESuVnEEtK7vyY4chuoCpep1R3rAIcarHv8D2YKLx+hJ7LOd15aBVqsVX1m5A13k1EeI
jjfyN207XAc2bZBm7eteulJPBqufrWmIVr7kpwyWnhnt1a11Zf3Udtl2Yax9q11hmwXOegp44YHN
CfP3OM9LfGU7zMbYE3ahdshu5PK69ubDQvz2beN6Ze9cmlH4HDoZL5BBil7v164lQWqk10lBca95
3ZaU6MZys2vz2rpH8+hgOOk1nVVneliJe+kQ534XTeyBdQsa6fu4rUhy2CTEne9o3oNMsg3V1t96
k1rt9G3wlF9gNQDll9s1Uv3FD6yRJpHjE9g4Z7FoGhPbJWV/NNXiXtDUrYElRZDnOzWQ7XhQnWaB
BBq5pyVcnr3uWSDYVoZ/Ke1Arg3JFACTi+7l++HTq2tyqCekHVTLDsMWgAjWJd036X4AXp+66T3w
o9Wb89KKPo0qv4+aDF0sVwZRK3o71UPxPWQlh8/h08Jymb8mDsIe9Pn/l2M9W2JlMwSqXBB1sDVr
U++7GgUtu9+FvxZ9fac++Agkx5DLPo97cYWdfOJlCk5O5bmRmkz0eXkPKUgWECeqse3EBnCLuv88
0tpknt0/ndZOqUFV/igp1+34JHTfP//zL1Q7WSUnQzm7YIo5SNqmIwAN/Gvzl+IgXgCiYAMoYamR
5N+RrBZXpm1tUGd3ixkkfjzkxNStR1J/VH3WGJ4XJ4g65cJbR7Lg/LEb6IFgZlnVHxXtWqh1YI5f
w/JaoVa68vmWZX2enGiaqkjQSRVROu8JZWkE5G8als8H8fi222Jrg3kYPb75LbX/D/q1zNZJuLNL
0kcTqU9kwvk3iBD8D2nX1Rs5zmx/kQAFKr0qdHLotsdp/CJ4PLZypuKvv4f+FututtC8O4PdtwFc
XWRVqVjhnE24C6/zreJSF9BdjiGw8kWXPhLGfRWnZKgko2K6xaAPq3/ptt+WnuAAl5LeI434VZJu
CFSp7yGkX1m7Fkg1405as4VQXeBJixmNjtCPFzr2s3XCuVJPFSmtCNp3rCDYb6sfrOwyuoqbYKUx
FtZbFhY72F19y+M8SwrnoS0rfAuM/KBh2qTRDiZVnLS8MupHGYXPwtBXkvzaIdcRHOryzX2L5hys
UHVJkccvVY21kTndq7IJfQyF+pMnX9tPqVcJkYDUZZ/7FsrZpilVdZdN6AsHr2AlCK8wKi672iq+
7VfKKnKByvts34M74GZaaT7GIvHlU1+q28yvHkNPF9mV6Ag442363FAxxdyj+d97sg/o4XW0B0EX
0EEVt9lhOu/neBAc+3Iw+PcE+LLMFDZWbERYkGAtzH5beAwjhe7qa2s1XYliwWIQNfAcw0gK0pwv
cz/6BpmtYidE7vH0B0VjgnGu4F6gzlJWDGiZfyWwX3AkwQpDbMnKUAfv0WvDze/AIKbf9269VW4Y
BaabP1+WuJQwsj0PNJ8J6rJ8PwawjXqrFTI9AEOQuC3FymO0y6rsFvAWlRMqgcBPzvE4UWc4FsiZ
rEKjpEDySg9qmHp1i+a9ir0LOA+GkglI0ybaXo0Tpg9TxfaTEbOMeGzPdePG7XQ302KjFMNNZgPn
IwbZsDqCU8+K4qds3mn5eFdm41WYt9cxGjwjhul1SV7LmI5LbJG1Lxm7YWNrCyUT4Jzz/R6F1qSS
5AF6jJ1bt4M3SY8V0dzL18Nchv/WHUvh7KE3JG0e9ZGC8wAYo0HaOEO/1cOgd5VZvtWr2yrCrkE5
C8poS2IZJjymnDGXoPA5ddSaVYD3fwcWFwyVZXjwJtqtkY7bqI6A+3vT6PqNilq+wDi+EMN5dZHD
a0QHRL1lnz1fOq2iIcnogSJqJ1gQkEtTxswtsMU1SfmVh4AKRaM9Cvu3QSlTVwrVvT6E/tzGqylG
bSoHaYkVYXpZST0pM/0mMO8u3wizz7OfiLeGpWA2xDwb2Rg7Uy110tLDpEY3gBkZ5E+DEbMQbLoF
v6JYFVjAUog3j+SxAHgUEVSJAig37+ihrt47ECMpwFQ2sA+lgWXhsmZL0e1YEpfYW10cZFYFzWzj
Ph+e5fn+8t9fCjVoZmOJTUYx+GzapK7SBNPP0MQCeZgWgCbEMlZq13gkwRC0imH/y/KWPBSAviia
wj8thTcmWk0JpjJmetB7DOe3P6xgl1S/LstYaIFYqNKjRQe92LQQ982LKoUAWLIFnUj8aoDVawzp
jxp7SWOmoMMa7Kl2ldB2Y9qjKN8+N0RINsDnIH91QPjCcJWNITCd+u4QmiDzMFQvzZW9GmNsHWV8
kC1sJMt6v6ztuS2eiuRit15LGMXqO3QlZtQQRgyqz0jnpreB/veeASSZmqJ+TT1gQunU6lvAcJld
NWKlc2e/dOv0Brwibv1Q7MQzi+dmciqKyxnrqQtifYaoRjlQgF4pUw6OzkjgXAtlilMxXH7Yk6CP
rRpipB/ZQ+vgxXxlu8Oq3HYHJMKCoCHSibuouR+bkZhDd2gB6BtfpeRa735etgWRCM7wx0CPs0SD
CBXmNmGTQcYQhx1bAideeCyfnBs/Lya3c4NBY5zbcNdczwRJUbk2HoCUhAF7lLLYgvjgi8ASFn3r
2/wYj8px0JWnnqgWU66wzTWJQeyVBasY4AUkQGZf62tVUz7+5DxtsLOgisWA2E5F2qFNEovQ7jCO
eCSlH2bQup31+7KQ8xCPw0RZXwZEGQB4+amCXq60chi/hHxm4Aywn/7u73O+ZNIiSaYEASIAddqk
P6u1CLNz8WaONODcKJZHe44laBDXhwbLTFVeuH383JWvtoQlLvSeL2u0MCN5emScK1lzoal6AZUw
WTch/fKR9WC1KPPmKyCx7wCI2IE55C4Wz1IvRtsjVTkPC5MwGAF6zZwYCyDOuAo+w6t+n60CMC9D
bk59QF36oRhSWIWtneY4JzqbXKk8mjrFjmPonGxbw7FzN9/la/Kgr9sA7LbxahTEksVDNtHpsWyM
hdhIDk6Nv7eVNLGDqjuUFGtkKubT6wrrPf1trEYbZfqYUMYsZqAQSkDOYSOCEhbTNLSkzDFFXTkS
oYpwwQ2zGhiJQzEXBW19wU9aVZaA1Wbqt+iBuSQF2XD+WoiwDUVCOGcJGiu389DSb+excKMsxBjB
jykQIXKJpHBHq2G0u2Awo7eTAizo9h3oeG6G5vhlN+ECy9mBcV4SZXIQ4Tz1WxVbTlJPMMT8/N8l
KEBfBZMEC1x8NtcqSk+iatJvK5Dclp3tpVb3376aX0oci2BKHqXaoSxPGP6c9VuqPZnYOukfreHz
77Rgt3UkIrYJBupLiJDjH0n2XHeieggXNM504Iyq141Bn2pZv+12ZAdO+h9T6SrBVw8bwfINkzHO
aPkaFoIFh8dnwmeSOUOb9LK0bEnRb01qs+V2wPTLQfCiDJOjDfrOyvTHDNwGDhhtPtpetMizZObH
d8cZIOrSRTpP0DtUHtTsYICS1kwFWemSkR/L4AJyHGBsvQeAwm1U7yP7oQHF6mXr4PvuX2cI+1ZB
mYJxNdD/nJrHHMha2Zq2fouHvv5DfwGV1hrkDL/C6yZxu3dlB3QIJ/+Bvg4IxwSyuaB/JpuzfjUj
daJPgX6LKOQ222IVec1V9zJ5uRf5ogmDpaM8VpTzgwHD6QmNISxPn/G4cnIs+Qv0YWd19BE704fz
hDgs5AQMKvot8K78xt6gcHHXbwjyxrxfYxTfPoig+EVKcR7QYL4dY88I6AbFmAa0mtr1ZaVEEjgr
lyWbypgoxLGFDbwrdqRIgP+8FD+OL4az8TKnRpUFuBgy7cMITLzgleojjDYZtqhXveSy36Ismcsy
LMzZdprKRK2Bn4JJKhcAvcXW9EPVCTFmIcPuwMfadavLhyiSy2Xafa7phazDMOwUqMF5ssoj4mSS
7P+dGOZvR6E+msoeoEHwZR1pYwDM8BbQK0VCBXFXpA0XMnrFRN+7xCkm1uAGWeeEwJEbBXe1bHfY
HkRSZWGlhDsyagTWEKSRcQv6SjdVP6Lm7fJhMbM6d9ZvAdxhtbTAd8IOjVsTcOpYi3Enamygjd9G
maeOvdfkya6XBO60bOzfUrmzC8yKZEMLqW15wJMMUII58NwHpw/jzWX9mOtf0o8d8JExDOACrOwC
Byj3+l1c3fVy6s9h74XI7Tt1f1kY/2b+J/R968Vs5khaKxd6VtmQ1gBm2C3yFdoiKyV30EeIfHAa
ql7xChxxUV97KeKamPBk2OUYVuSz+LoJ2iTXcJyS4kw+8ZMVivNh6oRrGe2nUPL+H0+VJfM/lslF
xKiB6dQqZOp4mlmWS/wUZE6ATvXUl+g+cADdom8BdCs44iV7PRbLhcm4AaQHzSC2Ht5IZW8KAN5E
uMs0K26jIfbijnix1W7/4GLRXTfQ9JYx3MP74Tw2tRQCwQjahrdN8wDOLzYYR7xgXzRPCDNX4lrS
kukey+Rc0yxDgq4XwmWJXoDSM3qsn1GTOg0Gn1ug4l5W8ew+MR+MiXLAVqPoB2oJziUzKU0TJerq
fYjWUNmNv+sR2J2DKmhwLIoxZdkE3a1tIKSdegi2O6WI9Hq9p418VVpXWR/fKyoVWAkzvhOvZ8oc
SeGODpgFmQlApnpPmtgbtJdayx0UFBwJWCpdTz57RRIcn0gid3xUsnSpyeZ63zfGj7L8UIzZLWbq
SYpx39mAoZJq9/KF8W93hXBKcqGtnDBWMrdqvZdAdh0pmMnMo2Ej9ZobK9jBZng9ETY802hNgmZt
Gup9oYxuESrbmo7rEbAel3/QWVD/+j3gJFEB/K6DSPX0aqMZ22RKbeD31HdUb5zKBJaFubd7USlq
2Yb+FcRXSbo5t0osYNf7OYo24bQFDJE/Ry+XtVm+0G8hnKGOXQLIsAHaqCXiti07I4CRCvppDImv
yHvSG85lgSKtOJutSRl2SQKtbECzkHin1dXKrB8vC+FnbP8xmm+1ODuditbsRhtqyTsr3YCkaXaU
5/SRDdE3s4s2Kvb5sH/oDhvt4bJokX6cudYTWg5SDP0MlHas9BZQh25IBOkM+yPnjv+tHvsRRx/g
ZNIHAhZAOH5v7ao68OSi8C/rcf5WPLVzk/nBkYyw6cOmZeaHYEIsN5ic4ndz6NZs9QdE0L2j5V6i
rjXAwwb3IviFs48CJ5z9+5Fwe6ixPEzY/RkgF4rAfN3CNCNAwlTAzhEkFqIrYz5yJKwOk1HFqhGu
LAF2d7ypqOmEwd3l8xRpxIUNFQvF4PuFRniTYHhFHu409c7QoJmI20egDj9+FQekl0KmTluFq7J/
nTOyAYCDwI8FJsjj9yZJJ0mNzG6ohzUALkeS3i+fmCDQ8qi9AGYssfkMCbVd7eqMOgGAkwxV8bSy
/6+v0lNz4wF7SyNJdD3CkVkD8Dyw+m0CCouEt8Mg4hxi13zBc3m83rae+piw8EAooJlUvAkUxYuy
n4H6G+ONrgwU00Z0VTyNyT/R8GvYAiMFZ9wYSCArgPENEAoGCm+Y3RHrLxIg4Bz1N/XB2LsDeJgL
VKU7SYyGvGwo38I575r1Im2oBuFj8qaMgF4aKsEXeTlFsNk6m4l+Bkb0Th14wHBECpTOGrPhQQBg
/vSqXVsehtTBpwpIKCTp2AsGJpogbiwYKKoKiszSPLTn+XGtOjTSxgiRfjUxHvgNsvMQrV2vHp8u
O8JC6EC/BCATaP+D0ZifoQJ6tWTHLRwh1mp/iEt3yH9KgFCMpIOu9ILDXIgeJ8K468rI3IaRCmGk
gRsUGx2gdgks5bJKy1JQgIROJlqd3PeZpNkIJFuCkDu9psBEMxMgVYvqZUv3gy7/v0K4T7EV54FZ
sK9kDPh+TNA73fiszh+hJQjtImU484taNAzTCMl+DY7xtvg1AGC1QLy6fGQLfoSL+daGaXv0ldKU
LgT6MaQQ+8cw3oS0EggQqcF9c5N4MOUyxnFR+bnoblv9Ny7oL2Xw1mWVkTT2Gvuuy0DKw/pdUDla
+HH5qM4LFGAEPz4r7mM7gKTDIhHEgMIeTc28dSIFYAn6vfna+1XhAUM4dUVNfcH5Ea7eCJ7TRMai
Sr0vwH/QZHcNrMGQRQOOIilcwq7oWA+tTXhOjABejq7RPDSYdbp8gCIh6qmtUbvMVRljRvu4VNZa
MYBlO3Kx1un9nRguCpSBbcXZAF0ka12YJlD1AEBePf+dEC4KSH1uk6bGtdgAPMTr35njxjHjvzQ5
/htkNZ2CkXeIacANY33aV4z/oltlb+qqcfuPP/quonmMjVoVzzLtbIVbn+dyAoJyvU8ww1v3P8pZ
8Nk5TxvYOjBbkgQ2lqyBU+vUCjQ7T9ORJu1+mOGtZW/cZ4X5S5EmoAxEfkYCkOQ1gCXUk99zVGOg
kqyG2fZUOmyHfLqOc2ACVeDcGraJGa8v3+pZNMRvw8wduLux+4ZhTmbBR9GwK1GzscK63csYKcaL
HM3t2b8s4jytYDII05ztfZ2NY8elpGV2DBmABrttb9PNuAmulWfidZ7+mb8XbuiNoiC8qBfRTAaN
DwgbPq3W04GmRQaZIVp0UvVuiZIJkQDOtesCQwE1U0qtPwd0eLLUFGQQIgmc2ZQtWOU1AxKSqgQU
808LIEuXb0Ykgf370eUP3RwUVgcJffGgT3safv7d3+eMawymPhl7dgl48Ka/MlP5SwW4b3k7kCJv
VHYJY+w3GJxogVrzBzpgbxEZo6ESzeJ06Ky5aRMbImwwgEjZR6OITFVln5qTtwzzD5aPomGDJfKv
fz+6BkNuaD4kTbtv0cLzxutX9VPvsIhTHID05lm/zUcAhuVePa1AU+1iAAXw5+afqHn0G9RTU+jB
XlAMDX7DjJEduQD6cCrkpGQGe0lPzqCnKU5yM2qZnsEam/Kp329o7jR+dp+AlKqehYtN7HLOJQKc
A7AyGpuRP9UqGOZaw5J4u8/nVyvFfOVvXVQiW/Qhhv/xPxH8Cj4YMHBSBEqZCmYB8g+pvP8DAzwS
wCUqYF8cdUODgDmcnRzz9m0mciOevVXB6DU+gQBMY3NdQMHhjDy3wrFRg5nurTR9w/vpIHfRIejb
KynN9hWl2PToPVCWbUOF+nLQezng1cC34k4m9ao6/QC96AvGlx7jeXiS1QxdhwI4hWDKaGcbgMO9
qHh89vxnPxjbiwBjxJrKWfthCPoi6GcNP5gAZ68LgTg+rupC2aHO5avFqxWlW1WKBA+U89kZiMVo
AO6ahYIzSjUzq+tR0Ru6xyqBiQoD3U5UXlmoK2va+BSmCchKKw/VvtQnwIK6bAgsmPHGDBRfLPRg
NJ91Xk6NWZ3LJtcCND9mKXOMFm5qWBvShFeVLkj1lmwaJKRg78GGqI5Jv1NJdtkFszSXdK/I1A2t
eUsm0ZqwQMTXSR/FvNBIyGjQmu5JdSU1t/n4+/Jhif4+d1gTBhTtlhR0L7VbEibOBJDpyxL4SfEv
pzk6pa9/P1IhqSmZsgKnhDb4fJ2t5nJTJz7QIb1hm2FrokPXWJASLJvAvxfDV0rQbDSxagX7s/vC
7TRW9zwMZoclI1GwFp0f+/cj5SQ5i9W8qOBgaCHWXeuOli04wKXgbOMANQus0fbZ8lJRNGCQxSDL
Xp+uMjps5vRJa4R4fyIpXIpQBo1tBARSGmBJoK5UrBT7p+1TrDrqbv0jADd66mPJOhd0LhcP8Eg7
rgrQDYqG2bqU7gvwLwAhFgQYAmNQ2UP4LCAcieCKAPYYSmCrgAhyV79Nb916/JUnno2iu1Njs+W+
9RQUI7HpBMB3iTEvgfxHiOm37AZHv4ILFnoaJ1MV4FdMO9WNQBDiBB7bApm85i7e/+eBNBaBv6Xx
caMt9BFkufBrQ3vQSqxYSaK0e+nTYoO6HQYJtNgzNDpdtco6MBK6H0u7c/Mx8+q8fJpqsGgYzwOI
pyxSfxCtEnxbFlwbS0KoKjNYVVQpOXsx7KEoW5s2+9rMXdVufkr6S2muaaA/Xo5bGgt9nNmcSOLM
Zshtldpx3+zJEAIfv2nWcT4EbtgmjROp2Tuw8MCbpuvyQVOLz1RVn6b8uZDjEtULcqNaMvFV0/KL
uHoCd/Z9VyAPGCYJLDJF+paBuilo8nHN+KeM/mWO6UZWcq/I9cwBuwsKVaqvAxC3CiKBPyy9M4Fp
QlTVVDRNRX3+NGbJQZlmIeC39w1E7+IKc2qS+z661gsoCgPHuALjo1cK/HxJKhvywPYlHvgAu+Vy
J6xfgvtDQY5JX7q3+C05lLv0tQJQ/KdhOyAYQ+IOnhswq//38Hkilwts+Cz3cmdCrmbvR32r9I8D
FenGTowzlRMZnFHazZBJdgsZyXa8zjywXUTgT9LvGPyF9RyKFwyY7fECsXcom+gEYBOQh7k18QYx
SGc3e+uRgMTB1RxjPXvoVwLpq3SD39HntBqor3+oV5Ev2sZaCNmYnAPwpYkcSzmbSKCqkmZzAG2J
+WLnG8O8uex5i6ZyJICfRAhbM5qrjglYq4De0a/K1Av94hk8ZmvMugKHMXVtb1oLxC4e6rdeJpcL
UeBc1xaF2NZXVvp16scfJYgCyQYg4jYSFnWV+cF0je3LwvI7pxU0BRe+wMfHaqqnbhl0VZVrEsTH
4c0IAAB6rQ1bgYqLMrDfrYLt2ELzindCOSGDlf9PxZdmm4JMOvTNW+IU2EuH7yd+8yhC/ONRM1gC
iAT5WyjngSqpQfYx4WXWr+hWNtxkn7vzLUMBa3apJyu+aHZ/WUv054A8gqlbntGZAmxEC3UItIKD
of+wNVD8iRD1l42UNQH/EcJlfkWAnU4ioRJg3IWb3C9v4putelB/M8BOxY92pQV4wcvXt+h4RyK5
2+ukqpXaDHpVwZ09bTRQT10WwAOO/HNV30pxV5UOg41GGSToTrYNNy1wA+3beRdt6I0IwGzhQ26q
ioX/sEcDqAbO2+JYTfGxQ8GoRme61Blc0LUdvrRVITi18+4M6/kdSeIcqwyTrNAr3NQQgZYaiNug
ZUM7BnvaDnhWHQytxWBzFKMOLpnhsVzuO1smXUKpBrmABB69dIMdu1/aJnebqxkZRAuU3mSnDUI6
YJFYzjBLpLuabrISVbDr8kM9PoNNWmAnIhmcJWbznLfmBBlsGaEsvMgFZdXHeG+uMWGCljQakqBI
oT8vi12yf5avGNhaAYcOXwAMIr2ZA1KgCB9ca9LgBIaohbtUuQDY+bcIzlZi0nYUTTSUYuvUUdva
N9JpXQFuPNEAizHqD7n0QIzySjYqUWxmf5r/ph+L5szFIGPcZ0HFyv+9Vx26G4rtjsGrQQMcr0TN
Q9FRckaSx32szgaEjXWJQZfSGURTTuczccztjo6SsxGKzJaEExy8X4FVSXJiMD88MjgbAtQLII9S
MB68Y470WfT2WTTOI8FcEEv0uJHtFrrJYLMry7eJKK5dCE1lMYAdieGSPpKXpMhY64R6sqt4qY9F
Zx1EMmPryodhNanI650R2ZgYFlGkIfc0kRIJ+OYUokE6G2A2Pcdk4c0MXPrKb0HIscFr1svWf/L5
Ob5Q9iI8qnUEcaaHGci99zVoidT42hLBtAjU4nfjwR3e6YlUtvsUGdAImN7yMxMtvbFbueBlX6++
IyVIbVp5wBx8aH+F+p2c4u2q/mijHFPMdHU5XgksROOCyWRQcNIpMMQiBEjY9C4lzyQGWaHWCD5x
ooPjQoeVW2ZudTi4Mn62i5uevCijIClXF2Vg/ki18HI1z8pQsZGZcRaqyHcGuh7S6VFNZRlcw9ZN
O2BvvKL3xJhcGxx4NNZ2Ude5ZgCywkgB3zKa4FrmtSkcvy59as2/+iy8rtTs3hzyfVAHrh2kH4mZ
j06Yz94f3AIayuDwQjJ4hlqflYHR97LV7hUkGHSDX+h0xruRi7oDiwf0LYcvuejhSKleQE49q1hJ
1nwt22lyL3iliKRwadMcmRnNEkgZCwvsg+96+AIecOfykYmEcIabNsQqMiCg7os2BH8pKLTbn1px
f1nIYgYNOgHTVPGSZYiqp/Gk0dK6NQIb+RGGAZMtJot/R269NtBVQZPfyVUvax3rSt4QweLrsnrf
grnwOVFwNhkJBE+oRFiHpH5XRW9YkQg+Vs5dHdkNRFgAfELyCZKLXWOLSsOLAeb7BPnRW6VtKVZc
ISXFxuE4DSCaLn0dvJhZMD783W3x+ToWH8YGzUOYN+Ab3prfrOcKZuT4OnkafQrcEgmskViUFuEC
nQ+GszziSEnOGGvQf7eDhc9O/Anmde1Bd6ptDmJL1E9bgPNiuGatfBKQKf0/ANWXrlFDG0vBhj6a
2zwcEp06zRwDpd13GVnX9Ws/aiuso/3Bd+JIyhnoX1qhF6hg8CVrESEjAHEOVzJQfisRnvKiOooM
THzGxIKN7FOPk6qmkbISRzmEtRNL91VPwRkiWvte+sSCWuJfKZx7BZTQaFZTXJgib+X+zZCe5FYH
Gn7sRuXzZbNc1AiMEjL6jGjL8xvmdZx0RppqqGX2tWeC87rVgGSKxbnLYpZKQxp22Nl0DoTwi2pg
UA3tOpdQb+uq6zyKbkpgYuUwxxzc6uihPZmNCKllUSTQlwFbh3nfsylcWWp1GWXUZt/iWxuCCGWY
AEScSW40pr5Uz35eiSb5l8IJCrP/iuQuzghiVcN0bLOPOsUJwHHShvdF/YklbcH3RaQbFx1bWgMT
w8Stxam6i8xmPcU4wWGVYQFwtF/ySTTBs1jYACMg8hdsrJ9Prw1pFwbdFCHkF09lU29oPyK9tHzb
oNd1mF3NoGQemhIQ08mmUiJBgXjJSlGHkrEtgAwE9Y5Tv2tD8Kr3NVoJsZXslMbE+vmIfprgVc5O
jU9tj6Ww6z1KbcELX1tl0rDWyIuRZ2+mWqyyqHqSjGSnl6abmJMbUHNz2TVEunExJciCKKqNsdkr
kuVH8zWa1WAWF709lmIKluuJbSmagckKLu1Jx1ZtmkyFlEq/piGo3IEZkbWuZbfgJxUNMy3qdCSN
++TMKFhmSTQ3e2ked52NIqVF3aH/uHxySzphJRSdMkDNoyDLndxoS0ZjN2hlRdJrDNLjSiN+OJQO
UCB3ZS9y7nOdgMOFk4P9gWMIYPqn1hFGs2UPjZ0cZuWzq68bCyRRiShxPFfpVAhXVlCsyKjInKQH
2arcMf2ZdCAUCYnTZ+/aPPiXz4/9sVN7PxXGND6yd0Vi0zglhOkArIyT1zwUwAQsVINOJXAelQ22
EvVymB6IHv9QkuiHMXS+HeggpS7hw3Qd4M2vBfZN1cQi2aL74qxDiXU6FEacgkPSBWysdl3edbXT
b2oPdN5kn91SdwQ+OEBCL5/q4hXC9jEPapoaOOFOT5WgxizRXEtAAQqcOLBv5VLqGnriAdpyI4uQ
GJa0RAUdTSSFtXQ1Tku5bdo+wRf80McgCQlLJ4wz7Cj9iakwFDoZ7Ucb6QJnKpVmJVU/5ukhbW2X
zANAg0pBEncefTFsxJJEmbEbnU0vN0PcTVIHTRp7wiQIVsdwZmVbboNSc/GvXhEb7iTc81uyUcAT
YG4PHxfkQF/v9iMvSOZunEkhxQcFGXBRmYWLSe3UyaZiQwHlGwzdOojJCn2fTxpoL5eN5fwNp4Nq
1wLBKJo8OFh+O7kBeccw1Hp8iK5lxh7ldqObu1q3Yqzc9mfjAvqiXpu/L4s9yx8gFZPSKEbYwARV
+F5yMdhybNhBdOhyekjLykvArWN0mT/o8m5QQTOT/Los8VxRjBqg6qwiLcHCl83Xnns1NTXJRI4e
tpqj94NTahjQTgt/pB+ZEXpUxq4U1TYDHkBtpYJdCJ4ZSNg1GiM8ngNbYG5njvP1exhuAnZPgN7I
uSkNonQIdaTywSQ5cvYU5ZNDDNFn9/zxdSrmfGxT75I2RmVpGqBJjlJjrxysQN6oUeBZVncTmtaN
lVduAwyuNsV0l9Z65WRua42s84r4pVGhvfJ4+TYWlQf8PuYLAR4BZIXTGDUbkm2NoCnfz1nppOON
Sd9sIYgfSylOPi9QHcDNAEaXCVIOvosIvCW97rEIt88SgkvMHDqjr5Fa86EdNa+R942lgJFYup8l
dauWQvqkc/mqhv4lHjXgsj1/c0jTOElBG3T7crC3mDn2rCn19RB87FnpTcHoGbW0r5rhuomltTVl
grzuvH5voNjLECWwFyDjWcCF5iknedCYZrevosfGjBwlrv1umK5GC1tn7WNRGDdZJq2stPYBsgSc
2QfNBJEnZh+mGzMSdufPvvbs52DcAJ6PXjIi3umdYyjAUMfI6tBywuewmsEHQCMn3BkYEZgwTBi+
AEEAiKaCWtGC40MuHB4goxjXsfkqld4mZTtmfb8fYylxURBYhSZ61x341UL5tSCxNyfqTu77+0o6
ANjdgYc4BX6i2vbuXL5dtvzzcM+O4ejnsNB4FO7jKh2lNh36vUkA4Dlkbl3aroXeStc/67nhRDGW
3JTcDVNhIWbJIHUTI1+GxtZT+BH/oZXTTDG6fk+BGltjdwr8xljLaby2mxxdTr0he9PMbK/V8nbo
PgSKs5z71B2B347pa8RfJAvAqD5VPJsNjUpASt+Hb9baVh00HVeMfCMEeGmIDpmoi3Q+sAfaQEzR
QU8MSZ0PMVel0mtRnvb7rjHWha6408QMLp9GdyATRrkifySVpyU6dbBHc5dO0VpERHUe6DRMJ0Np
3LqNgRvOB42W9JOWjd1+HAF4BEIz+aMJRFXERSEwcEVFBiHjIXJ6sukYaDUbuNnH5CeRMl8ZAfWW
ihiAF86T1bgIZlgZuPhZqiDHamOWloa2nFlGjt3pmUcr+zaNZ7cbBj+UddDMl83rrGhbzFXcaFG1
1WLBkA3L2E+tiMhA3UQYwQI1kHKYjR+5D2zLHIyBdPsIn+haizf4BOxGo1x3xSB49C9EDsgCchSG
X3TWfuBkpTLJ8DPQJO/l0enM27GKVibJSlfvLazQqc1qMA9qBnCQBOB0agZYm5y4cdZ6oUq3ZiFK
Yc4jKJHR/0AKgxUdtqpzqjuaBlIRz0qHOdj0Fksz3uyg/le+s2as+VatDTypBY8JngEBnEZMJgYN
v77TZ5lal3SFHKKWta/91q960LkA72Jf1o7kWtfJJ80cdQUsYodsYs/2YtEk0NJ1q0jYCAhBFFPl
gwZGHWU7b0OMZ5fg1QDAZTkrbmrvcuGY4eJtA5tfw6QTlqYBi3h6uso0gfSzytn3SX+ffMlJd+EI
3C7zZvCAs7xv1t0vkXqLN4pCLnxXYf9z4aEZtdwcNII59zp0B+W3Ib8Lou7iASLHxjqHhdcN/3Ci
wVBndmlQaFU8hLLfuii895veJe+Wo7yNM0NsXrW/RIWE86ExZjhHgtkPO3JUXUnkIdCNBiOV1UPx
M/PKG/22YOYCCKTRyR5FVFXnY0JfEm0IxTI4WL+4Akls6jNYj1AiZCShTwwx1Nr2lRs9gWzIlZ3i
JnPD58vHex55UVAm8A3QiINSik+xlFHpu7xrMZmeg+cjOygBhlpa0XY1swI+5h1L4VIGw8oyK5p0
uq9CRFhkJTkWPcbiAyQBwNINRS5/niacKsWFmbRD5bi3sUlgVeBFnscVtVQgYipeqbaOUQZuVius
znUN/sRMFhJpn70NcY1H2vK8mHGXzkFdQ1uZkXTNXrUCYVbqoQ7lZpMTgPvFm30d/SrUKTXNKXRB
q2D5TrEoDH/B84HPU+c0pjowLOm+z1ZZVbsFfeqSh8t2s+T3gLLA38HsvXGGe9+05ZTpdQy/J4YD
wqHNqFnryyIWjQa0yQy0TkWTkgtnY5f26qBJ3R5l5e1Y21jcNfyO1qt4ilwMcgvELcUZRo4rq5CG
vS32c47cXZbjyoqBQbgnSLCnJHJ0UHLEIBkZMsHZLQZqtutMUIpHxYL/JrQ19tHkEZr1q/pNdVsH
McYLfqdu5wVOdzCo8ye4jrBKVLnAhIUyAtJJ7jirAUC0UT5gz2pj3SkNBoU0r/5orohDP+nTcB1d
Fa/m9vIVLmuK5ANJF2Mg4gf9gYMDIJcShzrsgo9oW2wZhqWxHe+sB+LIK/la3oj21ZasHyVm+38s
z2c7ul2dabEhRR0gFn4RyXAs8rslImDzJRdHJQb/4xrNs3XVphs7PSrlbh9EqtPo1NXDQ47Od6eS
Vdzj1dUIkHeWnAHLkypIJnCNKu/TxdDORRLj7RHjdaWbH0Y/+HYNKnEt9MJONDuwqB6mVTSWqqpn
0PAz0kFgj4/tXkp6R7eNK7XG/KF0lQ3JjkqmXwpdYimesJkedNlRWTsfmO76ubZ6pOZ4vhbbOUfN
zklWU4U6pgvZWI/yyh8AZOv9yxa6aC0mADLBdgtMCT4j7Zo8qzCaQ/dqFTsUb+Y0fazJf+5Hw/dQ
QUG18AusiV+WkIuhs0uCTaUQAGXm/KnX2Na0022a3VfYsLmsEvu6cR9bLKfLrKTNikd8dDFKqY27
CvNl/8fZde1GjmTZLyJABl3wlT6dUq5KUr0QJUfvgj6+fg+1uzMSk0jONHoaPUCj62YEw9y49xie
Fp4x5j7EG22jJWYPsTetfgzlyolou3F8rqVLINYQEWhqNPcvHleaqlE5EQNsdWuypt/6IdzjQHPD
W/hq2NHdFnh7ZcFIItCd4BajT3BZGwuFfIgGnZ2r+kVjfyZUpa5P4/qAoJkNvVEcYPryQghJVQ3V
jIlQz5KrWOIHfxUsAtbFbiYNCHa8xRldHRKI0nO5DxYoy/6YnrEkHMlcX6q4lSEf0/utls7KMYI9
ZuA1Pztao7z485KLUspEQW3bc7eHhnb2SPddYxqH4oG9olz+nD92vdk9tn+qj61jeXVw3yIvUkBJ
LrDRAjz9YrxJBqO2pGhLYmulMgUu4LcYi7xPHmFOBnI8OxukcYs6scU680gJyE6ZuWkDQWP03Mv+
E59246JbOUbwoMdeQ39fn5shP+cVeO0ghoUfHtoSLCJmowYDmnPpFspypRiuIA4KMTAFxl2+BJs0
tKnGDOU3bDLCTDBJb/AssYx7+V4/dXZ6O96IJhjNhi24G7uBrJwqWJOiOve/IVm+mNtBSbUO6jDt
WQ/n6qfuxqMVFG4ZOdU9dPQcgOHLrcflSsEGnB1Q9TT0AdHHWe6IpsizTtXBbTYeOHwrT9EDUujM
DN6Imdpqsmm5sfYZoUADfAYSW0z0ol5CazKxCbJskBCByo/hirAkzaqNTbiSaIL9hAxFmsXtLq5y
aCdXqpriyhmgaDf0pRkX54r8ETcxuWvZF8ppuL8NlLukC45eqUQ9xxSidRINN2k0v7tUdMIJOsZq
6HQRSAVKMECtWbw3sv5RInyfk/pG1QW/g3eFKVbSxj6ZV8nPu2neH3jewruYYgYWL9xar6sYIFz5
XBSNF0ylhxKZm0zRPpXvwzJ7UOTRbUaycZRfpjM/o85n07fUXmMkrnCyyueEvYhKsic1Cqg5lMSC
k6LUbpdmzsZuuTztsENEArkmin+gR/QzYpmrec6LQAaLqQfvJr0LVHs8aNBRgnrshJakIJhbhIpL
9SosnVnzAvamkFMiS22QURjbMTUQVPFCP3WSByE3DUvyWbU3rNZRXObV1V61RX+QrM1i9eWy/hl9
/vffJlluYeod6Ig+WINzrmfNmGqPhLX1OcywjY+gd0X1ZOy2Aq8tqe+jXlxpJRqxakD/b9SSn3rz
SIlPtz7p6viQ28DpTYKqx1LAMee6XNBIkL/IMTD2tVTocFMnt5rCUkyUohzRZ+G++6dT+y30Yv2q
gaLyaZ5auA84kh2j42s2o1cwLxAPvTXYmtuewLcoBOR4G3tn5RDBd/0WfHG1RQJkK4MJwdH1siU7
c1v1FARvjT06pQs16cAvulNZ2ptvx8sbB4Fl9AQAfVVQr1gcxuB2BRUASvI5/5ys0C/c3NObW/0k
uoUz+OA0bOzZ1YX0Ld78e74tYBWSuIRWiDeJ+0R1+t5Umns0AOD0YFhxhSJq8Kwgj9B3o8Ud6lfe
lgb0SgEQbEQQ1A3kfyh3LnsD856WMomTM1XrP0GuHrows/DDjkrFd1xIvLyFiE4Q3QXkUIYHGgyW
BvVy1m7T0FZOMBTqAVgBQ3/2CFt8dp5ofWC0jXSmp8HRXe43iUeUW92anSc4CMheLO/ELSeZlRuf
/gi7OEUaoeuLTmcSTpE56c7QkDCVXWMLXu5q+uaFv7KpEc6YZfVE8K6Xm5pPih7kEZHOCVHtJn9V
JPRkhNe02uw9XdYkMbAv8KCk4sVyuZpDkivaSL6Ox/n4yE9wfHZLF4rV/sZKXtk5BAqBMyYDrYCL
+lIHg++h1VpyZo0zV5FLC77ekilXlu4VTuFB3vIfRESCQQBWW+tUivXEhylVyJm/sV1z1z51bnwb
mIWT/gcssHnpLZIItAn/HWxxHFYZRN70jJKz0cZeV+qmgPZ702+pva3tAKS6KJYpMBC9AHyGgsaL
sA7IueGCSRJh34z87vq8XT7HUGn8FmJx5EDhtkKJKkRiQt4n/VDLid3rg02UX1O4+Y1Wpw3VHLSU
gbAG9+Tn+SaElSigmSKf5dSdNLs99jsdAo+9gvVgC5Fl3HEnceLzVgf5K2u++F4AsGD9Q6UK7cyf
gQlslOWkT2VUHjNmM2PXTqDhsweIfjjMSW+1xulyqzzSt2rCRTr7oyV3/+T+JmgG/utXLE4WXRlD
KoXZnJ9EeOTWVpJDYCFyKyfEL7CLxoSjQIjU7B8Il2r4zN9CL2YeuFctCDlCa9AHBRVNJOnWBpwT
52tzvHheC6leFiHFHLe2MjngzXuC1Zrpsf8sH0OLeZvJ5trJCaFUgpoWnT2sFh+1SEK1TMWUnOXQ
MSBmG3mRFTvUpsdZzCiO7SY4zZWf/LwZeu14A/UaRSaRQvV4+YiQkc0TrcQdocyKI+B9t6+x7vSW
ZIFEv8vLjYb9SlkB7oGgXshAQaGzsyxiT6EwBQLkXiGOSe04SLyU524lNTvSVWBlo5BNaqtn3S6i
kXv9gFjbszKwRihBAfoDDYGfWyeGvWPbBwgticFOrP+EjDky5JyvR1k7hr5HWRxDIW1YTVHrOmMN
uVEYOVP/lIDj0eR3Mahc14NdEiGwGxQNFUKUEvA0XQI2YygV5lUN9Fo3jig+sd5qcbMPWuyVIej8
vLE7TXCURLV0pTrzqd+Y09Xv+e0HLMVd+ED6CVKJ4plTGNGKhvCICwQWMIAtFcxK6+S2TZLjGOq7
ytii8VwGh3CjAgVjrF6FYussvijcotPciPIOG3Vwgn25p7txPx2Lu638+SKdnQMhb6NA96Oxu8R+
RLRW4YYE8GCoV6aShKZWaT5VBB/uGFYgl/YwgbhAm8frn/fi1lyEXaylltaJYmQooQQsMqMAwu0f
1wNcogIRAQPCBCIfBmx7cZrGQ55UUqA0Z/ncH9HQzVzBCT2gIwOT/212GdAAidXa/GUj7oWI2yLu
4oiVBo3HRYMCt9wmj1wr90qhmajG3TSG4kx1bYeB5qh5YPNN9+RL2c9F7Pljf3ubAG9ZkalB8653
hfPATPoLcGNlL+M5FqFzGBynF1SmVQdZnooyp40j35r87CRu2RJf7t75l2DXAj6F9sJFFsFlxvES
HlBTgnJW1REH4tceCKCvCaeg3cSK2RWRL+LLJ7J0H3TdRsp0+ULAD4D+Ljxb5yQGjdqfUwFomDQx
iCThHtdQ59BfQwdlNDfyhwdh2zL84l6dowE9NMNPkdouD+BiKqegYJAv7d0x9GK/xr0Kx1Pm4rKB
D5CQbMv0re2g7yEXO6gpq6pvRqBeG2dKfdiqupLfm7jMM5ea/d/Sjt0tDuPaWYEXkAoOEN6dgLf+
nNMgAJJgiDQA4/YxKkd0N7jocnhbR9JlLWGeTVmGgNAMrUEt+WecOuEj4QbK5HONCMObMUrOeDAs
2YMoqxXBen2rhrw+tH+FXIIxsnDiYPljuSSzmpBHd+lOcv6DfGj+Kj8SsHloEBGC5KGmK/LyVhP6
SW1IB7RQ47ShVzzCIBKadtpRBfaqMdNN+ZSvLOdKwOUtVg0arftOZZhL1JC5rbsyWjiJSZ6Le6js
nkJbfb9+Al4kIz+HuFQna7og11gYgEOYPVTBo05h2/z3eojV4wX9E3G2tQFGcNlmUNtMp7id0XSD
++SXgy2AGM78bK0+tp4EqxsNqNMZVoamxjKPzEqpnoIO7aKxfdYFyWxhVPoPhjMnj3OrksyYx58L
Xu17Plt0N+e2pj7XuF9G1V0qdDbpY5/20kFpdLstsk8pSFHpgeDAxg9YW5Ywm9EkMGTAtl4WonVo
oRdSIEKwS06PY5Wg2q2Sp46JnzmNnLzeSQNYFLJ0xLL+3bfofFfx5/XfcPFSwLKhX4YCCpgSOGV+
zkEPxlEHBDFa+21saWHoqmkArD7IHKCyXQ+lztnTclN8cYFgkYCkeVllMQY6GSB/Y7jFuWjV3xUH
OT94F+ubXmKAvxJ3ij/6pnUmCTAK+N330Wgp8GdiRDxG7JWNv/q+PxkR8+vpNEqtCS6hpYSRYaLh
zCGcQqwJiLG+/1Vytie5/FxxDbqjykmmwJYazOKS5OswJx7z4oGTwgyJ7sdaARKbJps07z4G6VfZ
1paYQxg4FU5JgsNheoqV9tYYqYdWt9VJr9fnZfWw+D4v8zL5lj/oLOprzvENMk1wdbbT4tFJ5NwP
0gFCIX8GnVqCRM2wLF0AP3y1Ln/n6sbeXtluEvqHgDaimY4+6fztvv2Gvu30XI1wQopwq0zGPxL7
b9nHYGUAzoxPrwD0e1GwIZGq9XIezQHorTwzgmLtb91VzijfTVppKQqztCLf2GIrp+KPqIuphbsx
hYlQws4kjcwqgYyhAPcMdaumt7KL0HZAGoKFLV4a2fcEelJIT9g5O8LkWHNVQFWc0VdzM2qB4Op/
x3AG7kzxFfXELRj5xftwnliw3aDXqCMLWtaCJ07GMElw8OMXAHsbSm89BmjEj5Lyq4neAukUDM+a
JvgthXBKkpSe2tcPiU7PRULs2ohB46TiRhv1f7HFi82O7jBQx0hDZymVRTYxVdmQ1lmHmZ9Up46l
O6Jkf2KuDQBO6Oc+eM8zuM01xIu5fuyhhZ+VwNX2ZWE2SvKZZaPbJ6JbhrqZqqCVpXlqqkxz0fkE
Z4y4iZrA3YW+akbt98ZkqXr2oLaC2cSFg3WMYjTLXaV6h8K+xaCEUOPB01V/5QR6pAB8BsiE5fRE
2o+23oeGamn4QpLwIVR38pTanUBNualNzchh9RegeZO+ySUc8pR9MsLSTel3U3xkQWdSI7X6SnN0
IfZ5YhzQCQIR7EWpf0m82ncAa1R4AIHxAl2hXdgnltjfN1Nv6u3vvpFvGUyTEwEuxhm0kooCvKFq
H5HuHtWiY1jXIYhlEd6BEZ4v3JQN9L2DyWqMwZXU0NaDxiNFfSjawS4HbScqvwr5UQfFRkdhPpaB
8ZENKwj/qnBdRG9CMOR3AfOhVIJfjIpdiwA3lod2eCuh8iuS4l6rZwNI5Til1aGEE7FOfVq/1+3N
gBeNLsD0WS/siom7jKVOa2T22IPCaQQMqxviATDD7RXRVoXcbeTXNAOLIeqtSoWYwRDcGDncea4f
nV9l0YtVhobqVyNqxtX/PLZkXjdGL9fsXEIegsT7WiO/huaWpwCMpYnu58UbK3urU/YEWG1YNuwg
0mylwuTAtNTPZc2OKEaQVFYLRvOQOpMm/SkofCoHvCPg36fexOMhg3CIUOMNq/6O2TT7NLsZ5Was
wsgrnKwIseEE7CYhBH1jSECPN7iPzKw/5jpx0OK3+yF0hLxy++zUJqMJmykwjCuTD1h04GcOYgph
yz7EUo/sSjBOhUDspqe+novPNDlBhM+dZMGTOdAy2vCLNKMjlrd6Cs/ood4HE7e40phiqKKOULpx
Yrh6pB5HqXg0ItnTkmIXQE3j+tx/oc8v5h5knVnmFxXUr2LKtyuDCVFR9dAMOOeMWQ0vLeCOzxoW
ClMzN676HXDNHSq3cgSP5DwBruhJ4WABNxhj9bclkSXUqjXqPonfa+WOpSMIs+K+jzsvjFFpVn9P
JfJk+Hnm+b1RNZYs3ifxThxKs1MDM8Z9rEb0Fx/jG4MGVleCPKJht3fdU1AJdyrPTjWMQPmo4tr/
VPghA6qgZAKExTR0DxPIY/V2gjNDF9EQbzxdFQ4t0feq8XF9ptbuVnCbdAiLINm7KIkKfZQFgYSH
la7eh2GIz/1+PcDKMwoZ8leHHyT5C+CY0pEo7DpowVTaZGb6dNtrxSFOE6/HjpNqwwOT1O3h2Xw9
7CXgCVcP0mc629shd1i+TCdRD1OaQEVeNdO/1Y5YuZPYkA6adSlDq/dwiIIZETlb8MJL2tDPwEva
caBJRQkR35l2MjjJS+NBMa67NSxUJ7u9iqdqB9VI1QQ+FtviP2n6iyv1JgwdWSxqHWgLk0WhQ4BM
4CBFqHONWGJlLT7LQ/5RGLnHu8dmTix1aNXJz2Kimy2sgAy9M1vlXk/vQu0gqCemJ6d6nGw5bPy+
5fdx8KB2msXr8ESU5h2GuZ5U624+wk8tz10xlF2tFO2CoEVZg70Z6HapvEk6tbEgwPo9hXyvocmm
iM+SfOT0oVTrmYLuJOBSxTU7CeOfTHiRyC4WXXSgIDJf74sieYnzxtKH0omF2KqH2Iy6+7ytnKAe
PuAH86ekN90Ei8qXlKNGKWR3qf5S8MwGksWWUtEMstRSsxt50t2qOki4iAYRBvYp/SMybNgchEg5
ceh0nwKrnxfRpyDg/Bxgz2SgGDaFTiwiQVKeu+KOg/UXKBy3/GtvOMn4OCr3ynBDhl8DfUuUzULz
nPotjy8ALVGGxdbEW3ZRMRwVohuNCpS4uJ8bFY1mzYYLwQNkp70O/nJP1zfL2h790juFRxXez8vH
D9NrOWhI050HSLmoYv5LToBWTYktDWjVa8Vn3QFcXYhb9fSVGhlelijEIkecwbiLGzKqB1mFXMdM
ZygemWRKvnqP/Vma7Q3bQ33hMGwyfNbOu28hlxcDBNlqgLgQctiDigsMDmSiww9ws94kCxmcn1Nz
80RYHSb4LrP0Lzhay3RTZgXBNQfJU6DgT0BfW7mBRd7DLSEpYxuJ8z7NidtH9HdPJxOGM0eWsoOu
bPGLyNqygtYGiDGowoIOsHhIqUQckjpFtY6lxSmB1L9Wv6kA7mpCbRphW5vMGP8m0nSXEwp9AmkA
NZo+4vV9zNXKhyaoNei6zwR9L4a114rduyqDwKyI93pfZhvPo7V3i4wKBCAPQI2CLvEzfdIGKTVg
FoM9AEBzrYeWHL1oWuXlLPsn6xCFPjxV0KPDa2UxL7QLK7mtJPCu9rrbQRV68vqn1GPOLJvfKH4E
ysTGtXiJ2ME1gb/Ay5hbOheiHAVenJTGRnvOMovjf67uJi69jUuX1rYGrDg5SMM22G7t0Qm1E6DE
Z8T9BZlHFQIpaBkcppCjDw6xhpvulNjFa+HDAVp5Q4FF8QtPlTc+5lodAUsOVxJASqgpLemCmAyj
GGQQGeYCbgUCb/RQPDU2Uqmj9gQS2MaLfu3hiWRmnmNovFzwUGZIKydQez23qlOIrV1Egt1H/H6Y
Pmuy7RO1duNCYgHYVGjsgQ45z/q3dLOT6lrgPZKNStQelMDwuV7aeXsUe9HtchiqycNgG5R7Zd06
189uaTXXxUMW2n4zhvzC0yJkOcliCT5bQHhaunQU1XMjhKgJQk03Vx8jSbZxHLixVjtj0JosfNQE
vGdLOdnnyakaNZcKwDBgd/eRbtdxs4vr16G8J/V7rIaWhjUxMIDSaWBCztJTaX8G9FeLDxFy3ql8
Tga3BiAXMqmuWCk7TeMP1BjvyuC2UotPwKTMxPglGy9kKg8puA80uc2Rdo9QJGCZ5OUNODsoSiS5
dh9WZ8OIbalvHoLqsYLTYygkj01UO0Wa2bTnJhN/Mw225RBZFWqKlPm9hk9tHdQWGdNzZE8GQdlt
PHXs0FQHHr0EVWBG0UvXJbaqvaRJbobaHpCZqd0N4VshwIQn/K1BUonJx0o5DxW4ShyD7m023meQ
wyX6MWMvA1Sz+pBabV96UQMPpPguldxYOpUpFHPl4Tj2udkaE5T5498NH82CHUsNj+IRxzhV8v0E
7w9ObtqkdLic3jbpYyvhvxD/jrVL24+uSqw6vw+TfdS/9gWmA2WAKhWcAo9s2vAdCx942kC7ovK1
onKAVjlEpLcoOzUyJNge+YBslr13iQAKPsQ8dsr4qY9/SS9YAij7LBChhtvvWpk/VxA64h1qii1s
31+uL8e18wVX3Xxwo0GPbuvPnUC43KEuCdEdAgFsETUf9pGEG7iK1Tv8W4z55vi225gUixQ1SDSD
gPaD31UG1td/Pwr0iGdpKjDUL9iHWkbrLM+hnZqXH7m4T+PCZNPd9RirN8DscwWUBvqEF+imRi56
IyI4iuPfgwN7hwdOzcglOwjO30V+3lrCyxbkea0FDtjiF4oCgCrUU39OXdMGYszyGJeqx93W2E3A
gFZm6Rk3ndt0Hnf03wOKRiH0aDcxqisX+o/Yi6S2DNqWBhT8yll0vr6pUdO3jKe52dXjdfwInWEr
T1yQM7Yir6wXBMalhw8JmuCS+0KgfqdE4Fqes1S0EuytcYsMv/ba/BFi/gnflqSRQ54wAzfuq7cc
eLVuZbcAobqpV9ui7hu5nTmGPd5KZ3kLZz1P2+KtgDUKmQg01UWwdOfs81voSM7grSLDTbuGHydc
Pk251ew0PQK0KfdOn/6+vmxXNjiBUoSMMjnabXRJEtTlaGrA5KvhnfZSDy+t/MjHrZ2xcnt/UZx1
ESOb6Uo/h4TmpGSUjV7j7V7sRiTpminb3NfsIATMESgxeIsBQ62i7GfKu+vjuyRDoJU986v/P/ii
LN8P6MtIIYKXk8ldWXXkY39EU9bVbKL5/WdzhPmJ0xwawQoftprOa3vkC92jofMFXbxF0pvETQKO
dwz1TvQDJLxw1VIzxaExe+Asrw90/qMW62aGwswJA8AQQCn8nGRprPUuodJ0ZgSWgUriF6Fop51x
X0QAUMPass4qZ+DM+wdh55MV/Etwkpe5thyNVdYGfDrn8M5RhcJNE9UkwQProHgAlGcDwRmj+XU9
6MqilUAb0vCKUAAeWALxWAoT6UBvoQcGc92qMMwhyS0pfv8nUfCnA52FYMuSUwZYWhakeEb3mEkI
kJmphEhKa18PAwbW5afDcP4VaFliQolf6kq4aJybCMe2UpjBVJiJ2KKOiYSqJ+9J+j7ku1KwuMjQ
s2jdMH/Lo9YPDcWcgkPPdnmPlA/vKuNRqu+EtPKq4sTF2y7yjVkvTZ7MfnyC6a5IrQnfqcWL72zo
fiB0lpAcct0sxNvplUV31eBnoSslpVnlbtjdtPneeJfU9xw5UnoL41I1yUxuvBJuwxbNrJmTCKZU
ueHwmrDnFPs7/Mskd+wGE4axFiGl10gQRRteMxrbHXZ/hpOMFIdatJQitBRAWaDc9pqxV4EdiHaP
3DWLjj2esNJfsfYa8rsk7gjxitpsqxukINO4TwqvKm0SnEh2gNujOO2NCn4Pf9LhMRhdXvml7mTQ
ocf/y1OXDKcGzojp3QDOSuRmzKKFnccWT20ok+nVDa9sXvgh+dRBpxG8St8zkcFn0R7avZbeKw91
9EjzTyl/GUT8UZBLvkna2g7ITqoem9IvBE+rUojl/mWxTdtfpXZogD1r91KV2FVfWyOyzaalrowC
3kCfBRJ5eqcfowACIFyxGfxS5MLuWOYwmCNnKXSpME5goaOsMiFjYCn6DW3+xMIppoI9aehP9cc4
f5UNx5DBiyg+C3pHE9HshHNnHHPhTeUn0u+VEHUmdEjUQhfNRIe8U/mQVjJ+zxN4PK24D/q7grzI
suymkAod+z/VQE1df2dGgeqibApiZYoTslWU+IpwsORGd0TlHXI4ZhMQU6eTldP76/th5cz8sRsW
t0Ub01QaFbCfGTHsSEd3KT5GeOzkdHCvR1o7RvBsVoBgAzZSXNZPWEcaSHBAgUsOuKWPgx+Wvcn7
f5J9fq/+LZI01mVxqUgcA+qZKRe/I34nQdDg+lhWUkGYisx24BC7B/tief7LmREZQjpoN6wijqQm
foDy8Eji1G3C5NAgLy3hH1Xy/GUk4R4X9UMcDMSsKTg8UZf5aQ91Vko2bqUvYMvPawkEWvwgHdhT
2LUs57hiTQR5QMW4qXARFFJ9glHdrtAjwGsHV4xb6OWV8GfJ0PWKu2OZoeeXEZiB0uQ4wYVTEiI/
RQdfn1BxDwOrirAhgNlvqpesZrEpaIWtjb+bptmYz8ucBb97xvohB0NqJC8+Wk60QuIo99zMveKW
PRQTOP8xLB9hBpTFW431y6TvZ7RFLt2F6LkAO4JoSvmHw76iyFRXiU8NnoS9At2gcXR4rh3aEpp4
DBpClE0OFws/BYOzTOO7TkMzWO7paxwy//rKutwl829D6wE4bREApvnff0tIg1zIxKrQjBtRSR1A
X3dBlVuFrG/MwfqE/zvMfCx8C9OKalyGHcJonW7RSTYbSIJLIshmUQkpyS0tzbVwM2kBVZYZYLYs
RwbR2HOhzcKzVMiWoYHIruuWIqhPMZ07rgDRlsl4jiHK0SetP6maU/Pf6VS4rBw9JWAHtes+1X7L
BP3y8APBkeL8Q/1ShnTNYrKrKWVChXvxXCeaq0XvKcVTAxlBXG55EX2Vxpc7E4Q+LHFUKy9pTVmU
wI+2I+F5UtDNaaMedYvMb2i8K3vlxLopNJM02WXkURHyrax8zrp/Bp8FNVBZk6B+hDriYpzQ2YbQ
oiLyM1r50h5UMS+yU4vnsF8wVYv49cbqunwzfgl4zKS0+W2+bInoLFSUjHX8nOaNqVQwbhE2rq3L
bfIzwjzib+s30cSKKazh50Cd9lome2152wKOcH0zriBnUV3AjYUqBpRdLiqhBdUK0qm5CO/uk2j1
u9SBO0sI6Qfoj6a31V0ZuxBu24p6uSznqPheMhQFZ6Hjn4NLpXYapQFRe7e3FQvlXtu4L/fhHo99
0I6J3RXm9ES2NulW2MWcGlzuIaONsNJZ87ob4OkKnyTe9JLuRDtxotSk0Ac9KJUjbeT+KwVujBiy
q4Ap63gbLwmhQ0KFUZdLjrav1FkETWaAhlNP8lqyJ25rbau8ri3RWQ4TsSCjfQGLk0dYzkE/ZDo3
EC7OJkC45I2TfAUyPw/q3yEW8znKU9Zy0Zggo1HsdLf2mB/95XCGBoDdVjfeNZcn7M9g8s81I+Z4
PE0s4memlb4YACIldLuxVFy9T3/1kvp8fWeQy6I94lHU7PEQRW9ieaKrDeeV0mgT9D35c/yknwHl
cqCxP/O2qd3YyU0RWywzccLMfLRtjsDqL5iJNvPfM1hlMeIwigQlQLp85obZFJ6kvRELCnV4GVhv
4huAU7fwFzf+tNFJkS3JUQ6GvaWrsZIGoorz7TfMq+zbMSQJDRWDSuJn3JpTZko2+ZAhkuJENvOb
ZwBcGLUytGNTF3jI619gM/biUNfEpkXLdOTnElX1FgAtGzCNHOVIxe6dWPfLiloRvKQtmEK6W4Sq
lbNCBqMa+Oq5AAtk5M+Bq3VEgmQM+Tljqhmjr5hAU7Y76upGK2qlNggY9LdAi1yt6kGehbD/BCJB
8o68U5/BB6Bl9J/p7bSrvOhXdj/7pEJD9un6BK9cMYgMLS9kB8hallTLWAmFVCtjflbQnEjVx26S
7Cjf0ihbOyUQRjegIIuFdFEtDyT4RGo6bjJQXWJz8BKc9kBOOPF7CK3KzXb6yr5VDCjnz39DSW95
0jYhJDaIGgznEc6XVBCcNKPASt20IgwsUFRKKfCA9Flqja31ujKfPyIv9oqWih0tWmE4Rzv9TYfs
20N5F+NKm87CSd+HzyNwNQ+bd+lltQdV1m/jXeySSND1VoJn8JmIqiP21U0jiL4uyG4V5basTU4g
Qb+cABYyGaibpN71RbSsE8KqC4IS0JvGEkJRa1mwixNNxSMQdBGVQKCtAzow0MwsU+0uJrGpxfSk
SeOfVtZerse9YH/PgQ3AUfBIRccC0ImfGzQvZWGEW8lMjJHcel/d9r1puLBtuEs9wwmgDiPvjX1y
IL76gqaFsNua+eUFu/gBS2+7NoCNAR/wA2JkK3zaKRDfuz7Gi6zhK8TMaoXCA5KH5SGkTMUYMQNM
ElDzJBeAzH0IKnRrAn00y2XEbrsl8jefNt8TaUScoe7QF0IKjz784tjrFUHstQDK3hNsGUIpvQ0S
iP6LMTeNIXeRbAA3LG8YsF4c9P8bFKxdPI4J5KwXFx3MbSBAloJdAcqRHR8q+E+YyUNaWqAdyZ7g
zTQXM/sYuC2/X5/h5ZZdRl5s2TppcP4HzWyKnZnDcMezp0DiW59xzoMuJ/Xf41tsUZAzxICVGJ8B
nft95eaaBac05sDcwq+s0Bb/2z7B17BwzM039yyju8ivDUA6WSFhWCV30lx1I34q5RY14C3M0Moe
gGzcvwMtMsAhEEjdzvNXproV5bdZ8Hn9A60cLyhw48gG0QhFpGVHUm1Kg07zesyzGOa2+X6AhE4J
mT+Zl3cRmBE5ysCJGG48FeZlvvhisgo5VBCLYJFyYY0hTqxH+dTA4RJ1rxxI8EyGfEQ8PXT6J88E
8/ogL97O+F64G6HYC8cflGaWbNC+7OssbkHnynK+K6Vwz3gEUIpo9ry9A9v6kPY1iD8c0lftx/XY
F6gvxEYdbTZ2Ar0FXJ7FWgmqrGnbcAKvKaInMR58RiVg/WP5BoJBTlwWqierQBRw0Q5Rv7XwIIa/
IDgF3IKfxsOoDrpHOxFKMLy7Af/O0iJoYejys1LmT+N/f8vO6cos24d3x9xIWdK0g0FtOiMUx5tC
pjBcFmOzLrvHNtKeatoBwrJLqX4L0tSHrgQWCRS0BdhtzFo0zKLMJfmWo97lCqVok0G9a34/qxde
CFALLYcwLNUbquZWFYYWHUsoKPkldCJ50CNzx3uh2ZKeW7kaoHInow2JgxrGJctpSPJaHqK6626S
rDhNPDky1t3ihHXiAGnGVLtaBxwM3LkHBa0VwEc0vTrhAbzBlrm8LyA3qIF4gqqmgXfm4hbG0Uan
OB27G60O4ZCEnqjMHehQ2SRXgeFufnX8vy2lQrCRKFhlIFfi+r8wXmh52tXdFPCbLmhuWtmW2nsA
GtFZuhUy3bm+O5avAA14TJC+YHyGPTLLVuGc+Pb8GUnApkCJuxsaP00TYKEjNLz+h7Qv645Ux9L9
K73q+VItZujVVQ9MMTiItNN2eHhhpZ1OMY8CBL/+fjhP9XFA3KBP3Xo56fKgkBBbW3t/QzvCaGHV
T2IeSj+HgiDQxDPTl7KwdVE3RoKz6EhAZwSAUrGaVNn2fQEZi2GnNt+rQtoA/Xk3SsZTV8tu36ER
9ywp2Uo0uvRBVJTw4GUyuT7Mu6FMGMPMzBN2TIXOwe7ZZEHpXF/W+TszzRXhDpyCKa3Bf86XtU5V
EsV0ZMcC0KeynZBo2r5vesyJe0lnHqFAdUuLfHd92Plp/3tYKMdPRrfaAuBKaAtwEGQ/0fwanyiB
dj+PnIQ9XR9l/kpgFKSjqAxOhrpLtF9kBkJHzZABfq56tKsd9FIsNTY3Dc2PbaTdBc0a4/jCxACD
hcIvcBe4zM3LnxXvKUmZ2hw5eD2UapsiYp6U3F2f2KIgAVkeVHbx3BSomi1Jv2HNeAFB7ehIofNE
ErzsJH8e1faUlcJNIcIuW+aHfIA4s4jrF5dsQu4TTT6FjXInZGyTa9mhxPHRmpGVR21vQ/fwL8aj
z4+InA3vkQpFqjnAjHVVQQR4Eh5prh/HpPOk8GhykHRSTx2zA82eV9ZksfTTmnwZcIogXyKEOAKB
F6cYkDlNatEUZhcO2GaTEht1tZ34XfYb04oOxi3dtN6kMQgJo6fYrV7yzSp+a34XxOxRzMV9CFff
T1bN+YeJRvBxjTahR7NSoToODGBIS1tpwOContQcPKe6u+dZ98NMzQ2BYtT1xVi81ufDf6Y5X9ZC
y0nPwzKnx5DqXj1WwIikoBjW7mjiOqp1QD02t5B0864Pu6gw/J42kl0oF+so1cyidNdkaqdnBT0m
KnF4JG9hbV6BvJd7yE69OCl3Uau/K0oIca6B3UQG8Feq9ldltqdPgV4pYGSTkyIgt+eLX5akKpvW
QFNdRPM9AIAy2Fyf6KX1BYoLOqFoIaJ7Nu3FL+sryVxJ4dRHjwacuswxekrDMbF6sbLGUT4q9aaM
mwOv+pVovcg1Pmf2ZdzZHjcjnUekwLjMtEBBKD2VAYrICEr1YWMVDsAKPVQAV3bTIo5O6ykDbYV3
GUj4eflTTJVS6Xts5moAOauNntQ2tElRbWKpcSl0FQ2oDlxf4OkRfU37f08UQG2EbvCRF7mw2Hd1
EVF6HGrPNJgjomCV1c85nAIoT1Zwqhcix2QaBiViKLPjnjE97S9PM0lCrseKIPiG9KIpQFIXphN3
ykqnano2iyn9Ocr8nRwqrC7lGKUX77QutwzpV199E9gKpXJxhflcui/jzK4RRtgPnDCMI3SmNaqa
TcPoRgqyl6gyDlxTXY1Q7Bqh2XS4K1x/bGtzlM5XkpEBvfwWY4voWodQ4Uui1676meV/WWPs9ywB
pkfFFuLhc1REHNVAp6lE8NsuPFKghAq98EYwCGCCbueN5tWq7DZq4Zg989o2e7g+0Yv7E01OuI6h
L7EQx4MKsyRkhSL4g0r3Sv8mcoC7QJMjqFGL4lpAu7hBv4w2e+3bQgsyRiXBJ6i/tyX9ruQKgOfC
WniZHs9ii34ZZxY4OcguahnIgp/u2C6pDjDhAisX0qxQtI6BizXqlXdibRmnyPPlzVOg7EwaWAD5
gJlYsgLZKxzRVRfaYXUbxWtvxuVlNOC8hagCealZsttQIUwEGLv6hlDcFlobgn1NboXKN+MXgHZt
pWAQ/+Wuno2+DKp0yNiBxoOjR7jaNiuFjbUPo5xPvedSE9WSKvhJcV/WN4N02yZr5bxlFjLBjUWk
ibBwQTFj9jyNVAzkBnzeozqhVEUwlQE7q9KDKBV2KXwTwVNIC8kuR2RD0D65/ooscPPIgRUYr8BD
GSeWvBCV0PqkQdMKo0t3ZC97uYM07KXeJgdzA7wi2srhynyXuwm5JprYCH7g7y3uS2OaywqPq+rY
T4i2HjXoKN+zBByWAbxIytau/sss4Hy82SPEKkZU15vqGKsoiCr1fhjRj4upneeVXRkUNj78+wjV
gusLe2GaMEcFYRgJFpDB8yTL0IMyyjQMi/sw1AByFz4+DiOZq4eAMAX99786HPYO4CTg26Gugtr3
+UY1uz6SORWQPVPY4QZ3RhCA25ocsoY7Y5asTG75WpyPNjtB+mQgpVBgtJLfZP0uNu/jNUDHcv1w
14VFKIqyU8fiE9n2JegEQ2XCdEyVfaaCuFchawpVC/kPPP9kqzCpe339FrsEMANdBl8XPGG42s5P
qjLqICihF9xPRdMBPSkGQ1cf7CgUNnmFrJwJhRuWVAThayXgTfvvLJzPRp4fG6BQBCr8RPwM0Fg5
F7wm1FaaposDfxoCbA285uC/Ls5BqsR9CiEejrX8CDhiOE23ZgnX1bXsaZnWzEaaTQaBZlQ7CSOJ
oMJHuObyKvUa8SMfnllfbfKm3RnAPAjb60/v4rgwskBhEcpvSzfXtB/AzwlS7vc9RD6q0WuNjww0
uJzslfoUNZ2bAs829ivP7tLCgleA8oUxCXzPQ3fcFz14k9Ow42hlPTzcQm4p4iOPf/07E5z6Wqge
onk3Z93UPeC4RhtxvwLOvO2Qt0lAbw0HefTSovH0VNwGcWMHq+YvC81LHOqAVIDM+wlWQ0/hPLIU
em6qdSNrPvREX4Mxh5898NQxj9GcTpMTVe4GnWxUSr8RbURCp9tSo39Th+wbMcpN2n60yEtUQX5q
qufIGB2adBtgGZ0CiSfT+931hVpEJniIIWSgITf5JS/8qBpWZUAqE8kn+KQk+lDNeyqvxNqLY0zE
fjx2gOfm156EAyLUIPX1W+qH+WNfPvTy2/VpLDeWqckIe1h3dG0XxL8xa4QMskKSrwePQKY6gZB6
bXeUS8W6PtDi1og6PIof2FbgMENceXZuFGJSdHleK37fyK5S1LDNUyygIKwMLKsc9otADKwMuYjs
05CQLgFJebKfmRM7wpZyIBNbxadpY0HUZ8vJgTVAnRrSVlyLDJfmh4sxatGwtQPecja/hFTQHTRw
UvWABgIUI7bq/SCwnagkXmgauzrDZfX6ki6eHeb3dUjp/IXJslbTsowqPknvm+gjMx958ox3ZuUe
cHEYCJMA6gTE1UIKBmosCRs7dJfL+oGJ7NgU9FbUIw8AyOj/c6jZBUAv0jgOAZr1aR/d0GZwePHU
VpJnrEHkFt01WOeA9A2vdWSiEoBEs2DTAXwLsK+OxwXfCf7gaanVHhubbxtfuYW28KQ2kydWeAdW
hT1xHOO7VV3ziwuLzBRHCRREF/a/Zq7GRQd8sN+4wrfyQbD4ff8R3svfxY256R/0j9A1ISW0ssbL
qhGmDtEO7FFInININrv39EIf5nIOBUODRW4LUgyo5h/iQ6yFG1kJ/E4ej1g5K5G+G324N7tJZos9
XN+6iywInwFtVcC4tKlfOK8hEdIkJGSp4mvwH9cZrHKr6r4ZqnvwzHxY4nk9EjHQuNd4CpdCAhoo
6AriEF96JcaVpkU5sGW+yGRbk5jHQ2nD0PcvxnscaWvNo0UAxzSncgQWm+Dknh/bdMCRXciG5BdR
0TlBkx7UNvqoW3GNe3Ip+kAQj+COBclNsGXPQ0FVZAbP6kL2YzPF2jVWNBJLC1Apkzi8SnN7kOu1
fXRp+wK8jkogUABL+ZlA4gqlfEqcoblzNH5B9Q/i/E7gNC9qBtV6O/wO4TqbbFcj0gIdPb29kyXT
JBQBb8P5ugoaI4Ew4jEGxdvQloc0Tjc9rb53IDTB2761JBCaevS9JbG6MUGmTTWWWFysd3Ux7Js1
zbjl3Xb2eWZxCyU0caxrfB6yz2/1bbJPFEt6qZzJh330Ew8V/jUlkktbCy8Psg/ggiZl/fMnjvOG
wwIllP1soLuGPZrwKqgjcQUic3EUfSprAYQAQNn0Hn+5HHVtUVXo6kp+L9yXKLqOemfFVb5ykF0c
BXqT8HIEvX0RjAeh1niKXryvD7mdDS+xhs2jrwECLu1XA2VrXPYUmL/OT2hShZC7ySnOMdajG/QT
yBu3yu/KNWjM5XFw+cF1HIYV89a72YDMAXVH2RdJboclNOnipz7363wtuihY/LMLHXYdeB3/GmgO
dOtFkG9Tji3Qm0fG7ln163qQXpnIp/jul4efR7JAtSSVfSl+ivFSKU2QWJDZOEIhffvvDAXKgTxd
PBaAuqyqlCjCseT3RLCGuHbMIHMLEnsF61aOnourho4UuHOIXECGnG9pI2oRJcRM9idjUh6j65mv
jLDsx04PRoM0H8Lj5Jcye2tEbRApyQvFD8Bou29d8TD4dCtvo02CWzfkmeBppnhkG29qLzEsIbfX
UNILOvwUISeoINTXkW3D7fh8loJWCnraIDdsXA0xKLAaqwdDW4QiGZGt4b2D9Y3IrXIDXVOowP0b
uhGfnwDDo1Q6KbbOL5Is0xuFtiUWIbyDIqYTBuXPOmeuOoi7uEgBRxo8vey+QednHxOo9ZYwBMlU
GMUqrQimN4G9w7CGDf08GebvDM6qiZQE+OKCkERYoXSVisQjeNVhrzdB1zVbfAM6yW48cK9/Tjr/
6ybll87nr8NOr9qXV0koclESYJjli3X6Xssa1Gq1TT/ITtiXXmkQu43ClQvq/2OqOuaI2zymO9vo
SRcFaUqwBcT77lkfPNkDq9k3diEi0mN5ir+H2/ab8tTfrHrHXp7tnyNPr+CX2cZ8bCuzCWRcTCAM
sNEmH4UJ//tRb0F4rn9FD+2BPBOn/l/olVzKLOGHOdV9kVQvZJVMNdUhyYYrxABkYIBkK4k9VNxc
lseWNsSvw/gRsXolUl46wL4MOtfmB/mwEFQ0031uKPYAef64y6B99HY9SF4cBcgqDaeYuCQNjnoY
B2EoyX4BLoJh/opSFDbWeA8XwqMGSBWqTDJuB4vuZ1ayuoaZseybEFDGFdpCo3LluF8ZYt76TCsx
6RW9k32tKj3I6m64uNJIWoDQEXwwC/jZT6azS5GeQIqMUA4b2e/gPFbs28fwW3IXOpEtvBJc6BIH
vkeuZEFNwCmd4Hu1cpxdeFJnw89edyZIvBiBBfPzvPMo8FNcgRaWsEa9WhtmFuSLjItxBhUZf8wb
Wyy4VYfPhr7WublwZwKXEvsOIEp03+egMFVU5N4wkAaMXehkUDviRNmWmmoHZWVhpitrdyF4QFgS
7AHQsnF4zZnk/UBSsSW4yhR1+L1np7ipLRRZpTDa9VIOseuP62/VQpZjsqfCeaBOTSJ5WQJrcjXH
/SFkfgXCQrerNuWT+WpY0wEdrGEkpeXenzCSyKjBRQZMdj67Ih5pmRt5g40JKdnaEQ7SXXWajC8y
P9kEBx29eIdthcfRViKr/C45+R25ye21g3AZJs8/x6x21PeZLMQZPgfAd55Www6L/4QOuRWqqk2z
wE7QdVUZWXvzyaX5I8MD5QiQYyRhszJZakCdQNTl2sfR5MpK5ShpepspWwUWOzj83Zo2b0aa7SUZ
lQ99l5iHoIgsqXgzqnclfY9REc7YKwN6SlR3FLQh3BPsTv05ogUup6DEwqpE+1YPRxicIXTldxX3
O+T7WXhSaL+NSm5VLVgM421OTySfeJ7xFuAdwOYQHvhoJe0TGdk2l2IPLtqQSiCWUWiOWkKAd/zJ
oEdNIU7Sdm+5itqz6YG6ZBn1G+Q4ZONX230r9ccwb52i/A7XlAaS5vRYj5uWDQDiqLtBTzdxc9cV
h5hOn023+Ai5KWRitUxsefguiu9a4Wex4ihQvBLkR626V6R3FUp5uZZ6ABd7sRFDkRmiHXIFdWpA
4PkAgo+8kQtzyyCbl1X8npRk23byI6k7q+ghMFXAU6iD8lKUYBqAtWR2IqluG6S7RGxhmTFaufo9
7G7SAX+AELtGvt8jc5SFN2UAbQnVeBZ50ABye9yawl9S/2SG0Ckfn+DO5wgp/JCHDGKFNxyaLMLI
7LR7Gdt9boaO0UOsO8JlmJauznJHNh7j/jaASLnB4kch/1kRd9I8jwHIFvXY6tQniGtXTWOVXbQh
LSSIQQJpjVcKtj4Qf3ahEUvvX00AqQ1YILQMBk3DLw5V81Imx7DJX3sWbQuttol5r8BGSRcAvU7u
dYj+It3NECgTSNkM0Pg3cT3LOqio6z/GGHLFbXabUckVwltGsSTDYIkZ2SRlj5U2od6XWxxaMoPx
q+46t1fHLbT+G415MjoQAlCFIQhA3Q9BDr2AVG6YvpgpnC6TxCUNJA1RlimEjUrKg1g9tSbMIWvI
I6r00ArqXo5DT8BtAAiWB6gcQ9I59UxMTwG900jpXoUuMuxIDi0eo9amrgrVQrkt3NQs9w2w5Gj6
W+UYeXFZbVH7s7jwosJUNJQhZsjSnVnsUsjUSHAtaav6XhBze+zDR13ptgQah00Hw3JEnaC1k+ad
Z3cGrS0NaqPQurMDA6DJQHPSRHDaUNtBShbkesiwo1TJoN1z06cO7UYr0BR4BIh3eBnUHPw68BWK
ePDUXnWTANJEfWj1WWdBc9MXyo+UgZAGhmOT1Hep9BxNaZP8EpLpb0SpxVAEqGX9mJjdS693eH9i
dlcostOSxzLOXLOCRD3P3IDdMAUC3b3oDrAnI6YvkBFbq3J0vXXaGAq4YeaJo27pPLMqQOFLadu1
UJg2mccUbdOlmVsawgZgFysOBTuqRAjRQKgSJGKRPmWaZJkD2cVUc6PyJUh+VAX41Agi3PwRQN8a
Sux2Tn9RAtnLKHlGRcBO5GpncsfQdqX4WtTPdZ3eRkS1aN48qOlNU0UQ3o+8SH/l1a3ZfZiQEcJ0
Pz0QA9NiPZDm6s8BO1jJhEMKxJYog+kBxfXkve1v1PIxYbAu1W8rpu7EqLe65IZlu7r+kMZ3vfmQ
opd69DWYhRDz14goU+QP2XTTg9ycwZ0uPvat4BT6vkAKKVBQl1P1doBSaKV9dDXcWpLAhZQ9Qu2m
guyW0Qc3pvCrl6GNpSiboLrX1WKjG/dhwmyR1nYUrBoZTbeT84sabHhRPAXQYKK+zQHDMOBIBGOA
Tqb6bRLZHbfY/U77KSI3XRvWmFkXquLn481SNjXSkgp+PNDlRBag2O1GfMJWsIvJPcwmb6t02IsH
4Zf5zXI3NaIBQSW69hkuoZCXOhb77iayWyc/KgdtG7qrdf9ltng+wynx+nIrgxmbbA4yRqwd7qie
ioJE+o1tJ9niwOIbMJn6m7VlXZvlrBKiS2kPaNM0plJ5BKpAbK07daEWfDat+d0rMfsqHwU8OGWj
7aMb4qf3gqvb6qZ3umO+j+/a1VnJU3Z0ZXPqsyyGNkFEymlzTrLI8mHY966IFM7YiwcsLVzLwz1s
vhy4O7mJi2AJyZONhoAEpNMA0xhcf+Nt4vXbVeeeZfKMxUDODHgJug6okJ8/Y8FIy5ABaI/FUJ/h
Uisb25q5yTbaJzaaWpFVPIDFMoRubNrhTbpvV5J3EPCXS6MqIIJN7JFJqGHahV92WR1GWapEBG00
cme2qpUp5a0pnxqooqmjN3LwKuUdb/ckruC5QRyAx1GRGC3cko6j9qYboytDAy4Tfo7hY9v0DnQO
bEMILd74vP8giO0pshGD6g6YVI+i9lamx6o9SSB0pHpt1wq3Yq31OHAhAy+sSXpKm9KBpnNyBbBs
EkWbIU7dsdC30zmCEwxKdG9654spRNmAawjAtEBKpPgJkz2jZZYaqRspruFw8Frqd7XZWCOof3m3
0+TBV4XRRnOexEcGYnul3faTqw+a22V5F7FXXbkN0psiBoVW/CiF5ADjZj9phomZaUnDo1AfJkKh
ATeCTuF3QtPFOFv771VItk0luTV5jLCMZs02Qau4FcT99O5HF8donEP0ov6g/INpz9nwDNNDq64E
1wx7q9EzJygfq+ghg8pIAPevHG4LtM+9WAp+5UBFMHFwcuBXKNmwgdkhB/sebLFE3AVgcopS82oU
RxmsPALXOk1L96F5n6TY2dyTyodERyVR3wsFfRLq+JCJ5CVi4JaLEHSG+J3A8vteSC0NbndkCB0t
z/2wLm/MGoc7uG9gL9pVfJBFxcmUnynaRUnQuVWMrmucO3UH2VCYbBDx0DLI7pO3Ctmoke9EnFa5
LFow07NhEjNkwU1KNTth0q0J1A2Nn4wocGNgNOs02E/ZfJ4+jgm3A/Dfe/FBUt+7QQdk/AnYfK/R
t6J2TIxtZ4CYDz3oQjfcZIDxCATHq+dcV5H0KW6Oy4ow3kSCE6Ejq/fQ94zdAbfspmUryPNPcuAs
rqAnPb3BcESckBLnL0+bNXpejiZ2eg4X0CH0orDbxQxAMQBih+G9rkwraL22CPCwbiFPYfPiVQkf
aLafpBDlXyjqWMbWFJ7oT1gsxfwJcI4E/kx5DNKH0d0PlG1SGRseK6Ywt6kOeftNTJ9y/kDNXyJ/
qFm4kXqIDzbVbRiCsATy/IQc1wrudqnd9tDCEO8AS9i0auviZffytn8ETAVaj4lLabKHcvhNAZcd
k+SpVVDRHccXPZYdAS6IGp/g9PRdwE2vKdRDW5STEpUVGXfj+JimI3wUtMk441Uu2G0eNdAqjOBc
QDytSWDWA3sLZHv6fVjdNHWwiXkE0eN8L1O6k+rG0+C4ZPYNlBUUuxNwpGnwRuhS5/80GTRTaREz
Xy3cQGBw9gntfA0CMqUIi6c3AZjQYUL1Yn63NSseDX0zNH7AdNDyOZ5R5oZNZuXl4/WaxYWjXIW5
4v+MNLu9D10WS5WKkXRIlreQD4dgvWIE7vVR1uYzO0zExigUXIMaXxOgQy8ITlb7BZXhJrHaQL08
FNA6EBEEGkKeHaiyEVZGBP1xHyHYgMvvlH5lkC2qnGhnboDl2wLhtVk7Li9kJ1PVB1BFaAmBLDub
YFG1Y1KNQePXFA+peMrF5+sr+GkWttgSqHOYomGimjpHPalC2MZ9kDI/TJuHlMUOB7mrpOxe5++i
ehAL0dF700nqH2kKpT+t3ZoSknHACBvBsKOxBL8ekT7kJ7mOX9RYBGV5sFvtVwpYEcjwXipKjsQ/
iirYs5ZAtl5wA0nZNsTjsBWLgvdOfqJd46Vx4VUdnARJtIkE3K2vT3QhFTHpMeGoRmEHRz8k5Gfp
rDzg+pNrUuTjzn/g0AqXPYTOe9xA+D48BqihWPUmcJ3rwy5LkxgV+DXI2EAleKEpI4hZRfNwjNCe
hicRfIB6MrhiA0QP4g5tlc314S5cEs7HmzbUl+QGFRzZqETMcnzX9mNh0a2Ipl56ykcb0sEOVGHt
6yMuX/RpwMl9Ax3rC2JhI8j0raRG6KSwbZ+BftGTm0Y7/dVRIIwoob2PwEXMhcyBMmpdogYydCjD
GrkQTkDhx8DXWIgXMvXzYWZRi6SKVjMdw6S76gfbwczcKTaaA+lLFxLDmVPauf3XLyCTTDYiJcQt
VXEBjEm6jskk7hIAY8oNAQ1JJ2u87GXOjSHA7kWXB33WBYQSmAJ4p1d54lcNinJS6bayiRpLaTVc
RNHv8V9uSP/5zv+LfoBqkg6gUDf//G98/V6UQx3RkM2+/Oe38iO/Z/XHB/N/lP89/er//Oj5L/7T
j97roil+sflPnf0S/v4f4zs/2I+zL9ycRWy4az/q4ftH06bscwB80ukn/7ff/I+Pz7/yMJQf//jb
e9HmbPprFIne3/741u7nP/6mY23/8+uf/+N7xx8Zfg0ug9H8pz9+NOwffxOAGvk7gHRA0cGzHd0x
A3+o/5i+hebP3+EZCqi9qn9+C1fQvEAaM/2W9HecokCro1NOcFeZ7nlN0X5+TxL/PsH0iQmpXQQX
KDH+7V8f7OwJ/fnE/iNHdbCIctZg1Glv/3kQQHcYrjawMsD/EKcAgJ0fNaWZC5E4Nk9kP4nFjU+Z
/S7vZRcdqN3aTf8TmHFtsCmqfAlTY9lnjJNEejKgGQTEugvyQ7ERGDQhbHjMZXtBb3gNQgX+mUm0
Hl0zCrI9ZJuybPvl/73ys79/KspN5f33Pz//1p9fwyQJrd7ff+DPcX8P9vsX/hyXNmr3x6f5/By/
v/79kWQOFezPX+Ajr9n95Q86/9kvo/8eUq/W0JvnGcv0QHHOARALFYpPh4rZgScaZdfypA1OgnSS
IKyuCDEq7dzqzDXzswsjQU0L6GxowUHJdt4yKgFjkRgUn0+KMooQJQ/hu0iOg1w0Dvp25cqJc2Gn
6gBhTSAptKcMhMzzzQPLd80oAcc6pbv0Nve6LdtPMDYUwbZ0tewmnwfPaRkhrYPMC2QiKN2hcHE+
mjxoNERjNDh1BYeHttTJlqbFHOY3JDs2RESrJ74NRXgdiKR/gETundgL77SoX6kCSlUaBjDDovgX
XH4OXYfIC19Z/HBVPgoU/aw67e+kIoxco5Y24MLqXgI+rGVwRbMVJv/ICK6GITUzF8ywoxADJI5+
B2hl4Pil0EqfEps9QEs4n2DQFDWyvLLe5zno5wJAmhztauXTUmzONqYpcPGR0AqnivToA8gWIflK
Hj9Lzv4YA/+BjhC6tUCDnC9ym2u411elflKQWgtPyZ3yYhxQ3N4rXr1p3shRQYdx7eSdOWouRp3D
0yAvWOlDSJqnfg97dJDSI5vdj1vU472pD4/+yQ4p0y1DN95ctcw5zwx/Dw52Ffr/uE0v3bUKMyV9
mIb6qQcqM1LkQ9RmH0G4SbLWEaRV/vG0gucRFwfPn8PNi5C8A1A1SdIpvPc/5IO81ezKZk+oPdXb
aIemzk65QedvH1BLv9W+fzkF/zhsvh4u50niNNeJVQnu3ycYd6H1w3BRFJJm1E/aKFgZLPcSCe9D
tSYOs9ypsFhB1xbIkEnReX69TWM0EvREVU5axhxwaqH5eXd9IpdGwFmLsPNZ9Z87LiYJWpVUq41T
KOyNIXYgArfyti1jKaDYk7EsXtlJ7XwWboK0qMxOy+KnNIltA8Ij48jh7gChdW0tLfx8q873xPlY
U+j7cgqXVZ0A/oYKmcTUdJuWY+mmYTI6RUD3jTCJ2psEPU6dDzifu8SCrgSsHWn9mhNxkstXuFdV
Wg9tENwZB2K0sJ8OG5vEReB0uFIKCQucAYAylFpCuJYpNSqXQucpdQ+m/+Q6Fqmm4HAcKV4PVzjF
DAqYSuDaYibITNUKkGgxTVGWHguXsHZwy0SBb4+J5i0EwXHhQm9LDMM92B/gPyjSsc+xWgLpYXxe
DiJHy1EZdxCZKuxKFr3re+Hz8n22fJO4K5BOJhxxydJRIDJV1DvHLjil0BS1RiMNdkAteUoBcxJD
l2pL6XAqyKoAwGjPDYeW3ZMEBAskVfoXo+JwPEmqI6ni/BuNjduq4ne6RqGwQoMNeJBvaBm8UYH6
8Mt4hp/XDciLu4SqXtdob9D3fYNTy1ZRejsTtVORgAwnFs39qBbqNgoEsJc5DnxSBb8qA09RLcf3
ipTPVAvQnE9h2g7gDzQ4cbYInZ9NtiFKONx3TXML18rnLEsOY1cGrtBDjFOI4lOJ4iP6pxWkJpIm
svCKhHaambd9BTNxpWK7oIBtkRHfGTLfMdQBaN38ogH9qXUF3QWm+oMz1JzVDoK/EJKxjKy6Kdrx
dP2hfKap84diggo0UY2B7JzHACa0iRakUnBKolLZDMLwUHVFadV12DvRGN2ZQ0UfAknjqK4F5sYo
s/4gJ9pNqBjbntYnkkbEIur4wFvZNYqxhkwCNEmTVNpopeK2Id8kKNTXquKJKZ6xkHa1BTVPGTbx
miPq3dHQKpjPxwe9HEYnkmi3VQYhc67P80IgmhQlkHJB5QTlm1mYGOUa9C3M4BQT1RnL1NZRSbw+
xKyW8Bm14d+BOzcySVWEsud5eOCimAdqqiinGn0i0YlcvMwvzALuB4eyuVuz1rwwJVilAi8+IavI
QoApkFNoGQqxdur6Fo0WYEgYChkrk/psfM32x8RBmTh+uHSBUng+KcpzYpYREU66GViCzvZpHthK
3VoBh1+dGMCbHf5xYnlbBJoN513PTCovg/tFC++1sdRsLvLjGBVOXmt2yXM/bQy7qSjQw+CWZLJD
096W4uK2iSA3XcMsBEqrsQhTpPF7JQVO1vR3A+46EGPaSUYOmEF1CziqZ2gwZ0cd+06ZSgAZsAlB
7pdKbZE48aoQ2FA10FGphkWupu9II42QEKf7gPDXMGwSq2mSPeW9L0TkVdbDb6UIUppQOib0YcQW
+6OA1ZjaOgPTnjjoNlmNRkiewBuZF56EsrZOkHeIxMrQebq+kRanP+4EX5Z8jqbMSj0S+jKRT0bI
9kpb7+QJRFOt44kXV1gEZGApIfCng4KMUs75s+VDmoqCPJon2EM6A6wP24/Aec92kqOttscX5/Q0
Fuj4UNxD9rYA6VdqECZcjaUTZaktcPQ1JKseXyS+Ikt2YfEmIQxg5HHYoIozqztHUm9OfX/xlCMx
ALyJ17hcAfAqdxL5q6kHpvR1qGl5v6QDTdnRRmoV4WQWyQ2nDcz+wi3NiMvQobi+JRaXqmkotCAg
xChNZanZkxrDujVHszVPNWSlZZPvZXHcjVJ6R3nX2Art7LLSipV3/+JSQm4aatOQ3VggG0FGgfWG
iZipjnxDIG5baPLeCKLt9bkt4hjmBpnRCdAOi4qFzCgdxawcZKQFrc53NC++qYq0knpcmsnXzGP2
pLAbSSigfHLqgWcypbce/dcKCLnrE5mRxnAATDMBFhTagOj1yXMQAbr3kIRjdXBqXHhN2LoHFahx
C99XqHY5xJE/0HBZA2BKl7YGuFwQB0WXHvr5s62RjFWoFmAqnmDGqngJch4tADQKXPfQUmmyMRTY
i2mNosF6thjsmpS7Lu52YqId5By9WITzesgcWhTosJvfiqA7yagq1cXoIZHaBRETrKaCKUFLdGqx
RNizCSmWyiq3ID6x5qh0aTcgF0JrBRVyVF9nh2jEqqFET1Y8AfWPVhuUC/t+5TldHELE04Lctwqm
46weMrCoAth5QKGHt7dxVm9gYLSiVHMp2hmgw0J1DH1DvLOz0BCITVhpKIIYefyCnupjrnMd5IVc
tZHurVyyLu3uryncbHezQMwV7f9ydl69cSNNuP5FBJjDLTlRGmVpxvYNIctr5pz5689DHRysRBHi
2Q8L7MV64ZpudqiuegN6uBePXqgYadtkuNaitQ8zTfwsEaB09G+iOJu1pE8mk1DDOFsppNduPIRe
5Pj4UncUXkDHr5wKSzP4Mdz0ET8crkovFKORmBIezt5Whn4P8fMo6U8SacfKtp3m58vIaFHCtp1s
SN7LHh9CxW1njE3jumfcPzAZoovxZD1O2B50X/tfKQan3wdc+F4yFwfTRUuZOtH05x/iqb6VV5of
cBXG1w2mjLr8N3ZXjd6ni242qk9Rpgn+EMUf8P5JAtk8R0JBVuQXPphh7xTooBpzIDqtkECgrcar
MtKuKxWTnqhL99+P9D1Vmf0ICHlUACRymq+CDYXchpGpePLZFXMU5vGwC8UCeXn9b9vJT1Ja4j6E
Y8VG92UMMdvq6fv48sIqgis3VeKgVUJ4mGUDTaMaxajV+rkXElTkrAMVZyesC0ccf1ihv00s0dYA
J6U8kV0le/a0cc/JYBeRYLuQI6rKx8kwe9OoylaWDFsWrGeAxLMQUWyAuyDhuulbNwV9y+33v/29
wjSfu4+/fbatqRZILt7Y1hklqK6On1XQrPTUtxWAqVStdlVOoQ1nt1Lsr3LASmL7CzXAbVn9KLtn
cQI5QRIUOKWpWTglBSQXvWq9eZNH5WRUl8l/kgb9tuuqm0R89YrB7jj3DQNgDSZYvstlEigI/lSb
IACU6720Gdm9GTpyJtp1DctfGR3NH6918Ms+nlmFjPLRcO9GJMgagM44uTeHJ08L7kE+31p+89iF
TB028woOqXni7zNe3HVORUMfHFDruziJtm6hnVT4+0lanLW6/ymjappNiJJyTct34R5gcZBOIQbP
9p9fNX6HDIbIWM+jSaWZR2pd5SvZ6FJKMPmva6Dn3hXuZxeBNFRhLo6tfIY1Gtsgkib8oLsxePps
+i1obpw799rx+6WztOqnHhgdfKjXsHw+b32GKoWl38vn3nVtuQeo1TmedeDOXVmji/v7Y6TZKW1l
koBdSUteWmJ2Wlm+56CL2+H0GJ68XHvWBu1PqIDZK4x93kUrd8TCQapO+t1T5sPeniMTizIpUwWZ
yLMi/FTw0W30o6uU//205k2P2i1ZIu/feeWgShOUJ6JKO7dQXGQ2R/VQF7/+8wfjaUwziFyBAvcc
JdabuQYsivw08XTOogNljCtLiDeYB+6+j7Sw5qfO5VRdRu6KLujnpVEpUjwGXiefS6QzFasiN/2P
0J/3NHhqNdF+pVJPrW8Wo9BGkQy0cs/1JnkdzhlNHTQkDEAB+Jq+yruJpbfenVhYDIBUdD4TdEoa
MLOdZlDdU4u8jS+DrG7iDMN3LDe1Yo2iv5AGfQwz74G4bUgZdUi1cy4Jm1H6PWk5cY9gxNhZz//5
Wxkyb2WVpAvz9Xk9qS2LWFRK5lELctvUDmH4n7T43j8UfToViXb0Y/has9sxGIeg4tKPLpZ1N+o3
tfwctSv6cV87Vbz4FUiGKhpyk177bDHoHvKVdUkMM7KLc3BtXPcX4za9rpDSwKJzr2wxObtb6+W+
s+Fnl+ensLPsZ5BjzKsjReTtmj5HrnERgvIhGYrLkHQ6HFsJ0Sg/f1XNEXBuISFrMpjKJvKDexg4
p0Y1t3hf3AiV8kDtd6cmReIgc99S3O92mlTf4DGz7TL0rhoYRPxNZA4WKNZLbSZbzHz2US3cirF8
Y+px5rjcihVXc0zP0B7LyOe/WKdCjLCJlW5BtVIxNrKzXop/stD4Mab1g9u6d7HePiqlOeKVO8Gp
w6F1spy6s1aJ/raTqj1V/BybaqtFlpbSPy9aD/ywsnKbLH1Cuoz0jg26RbzQZ8tkyKsoaFwjvIC0
vGkDmz6E+Kpd/I32GP/FoeFZejVek7v/3ARDa+Nj2Fn+E0Uy/lqmG15UhhQZEYqm1lHurZUcdeHc
MOm0od9IMj4B7T+fiL7UUhiWTfksmtepFNuhd4nqlV0gLzwxeA7iwclVwj/zY9fzRGXoKzO8uGZ3
yjT/WTf5pLWuncKQ961Y4DqaZn+whLpIdX4zuPRAKjk5SqBcbd0H4T+a0Y8kJQvNJnJecdeIrcf/
AgHLyKpDZyov3x8+M2zX++GAxBo/Ff0OVFzmp7iSd2GZFxI/+Ua+Itm7noSAROqQGyqpdrtPnobD
msDr+2TPti1JC7idKSUD6DP/GKmXJkpnWWfzF+TJnXEYD+19gcQFnbZzfBs/xtv8Bo/dFXb5Upr2
Ke5UZPnwWEpMH+sXn7XWo/MTANjPyr9ScCyTzu7T11T5XWOK1Efygx4L920aHQzf3XjpSj7zFakx
LfkPw5/dYZEn6G7bGNZZKDblkZNkqx6Dk/ecUZKNdmv572I4HSkPalZTaXa+9Me671HnqpSz9pQf
R98uHH8zOT56uY3R42aNSjL9+vnHpXONDaKOQtsXeeY0HcXYUxQ2NPIR0nWwnyrN0W4t+/3ah2EW
Wb8mTRHSnC/ILNGQmrIf+Zgw9Q/RofZtb4tSeWYLe/3avQVHspJUvT8jv4zsQ8RZGgxySNPoTSrn
iT00uexKB/WYHM2d/7AGBVtI4BgcDl3UF9976p9XqtUMutq6DK6rYuQySbXX2g/vLb8vowH1SJ0V
rNwX3/DOE2oVuU3yN2TQnUaDByrjYl2a+k2fG3fgle5yJfihJc0hka3jUI6lU48Jh4KlXA2yUNuJ
bvU44fbPUmv+owhFbXNXPmVKsLXShK50muV3ouffCIP1ZuXiSQ+HHK0r/UddYnSgBfAVm+LS9PVz
a5A3DLl0PeiQEZLxuc7jfGu2vWd3eXc05B6YcJJ7dobK4IZzLHakNnwzeyNCg7K4yGidNkNyL7ly
Bv9CpW8jBYldGvpjHtY/U7kWNtZYDBvJC55Asr767XDV+O1d1eevgVre+WG0kta9Z/Of51dCWoQe
DxUntO3naVfemG1l9uQmnSM6HhlR/BTcuKmdvFhb8gOHF3h2P/ncGhvhYG5byH3qnl79tb9y9X19
J37+IbMbtq5xzSoEn/5P9o+X1LTOWkevn/Fu33x/mUzH53cjnj1II5UssKtd4azh2Y6H17aqvQ12
NQOMVOpQDuZa3wf8OrLJrevfJTxL/7qo0Eev4b5N4V/HTQbRobzKtQfYLvb3kZbSh4+RZjfWGI2+
2+GEcm4auE2p3VaQA/01XZDlM43GAq0YRFy+pOqx2cWZYKXhpdpW53yX7S2n28Eg2pA9b7zN2itn
6WFPaQTJFe4HnKfN2ReL4zYmdZ8uRBFJeT9LOAiUwrCFLP7d6VZo9zHIlUjpjqhtnF3o7dvv53Xx
nAMFRco5YXnnz7k8pMScufRSRvFPbuHstKYlu5hr6P9GmL/kxnKwogAkzkX+ZT4g5nVt7IKtkNjq
PaLID959fGhvxGvtfjWfXhoaTnZQqsgJqT5NS+pDsoE8b1g14iDTdu2240ayUxgiyb77WW7lXbLz
WUXeRllJQVEf/bIJRSqgLB7aKiykOTdGa9IyyluWUFDhnRcqwUvjVfexXt2qbnlvtB6+0wbPmtqA
J8f7RnJyU8bZqSlsNVR/odn+EifFTS1lP6J2rPZy4539kL5SrvinsdPfqqG9qGpZ2LKBO5MuhsgX
hLVyEGPhJRYn2hkFYDuJSgkbCHcTmZx5XTs221Tu4dCORuaYNJqcasRpkofZtRfgV6+2EE/jHYKG
dw3OiIbm3SepUe4VN9xXVhTZYyMM22jsYI11dX7V9oW+6StLoDnRXclD+lLo7kuaKy9YF+1FrZec
oHLxgU/TYBsjlrytXLjTKRXfJFROZIJXOHD8RdHmro+G2wb0DqJy2TOap7EzdDhUmuJ4K5jVY+Vb
D5Hi/5CT7Ek2+juvTG5kv9c3Q9SxZyTdNsJMgsFDbbt1lb+FbyV2h4+nrXQU4Y1M9Pib853S9ZtS
Tv54oSDbTdhc8Po86bEX8Ezs7/whfHT7ZK+nKCvEhnBTV8a9T9FUl6GMylb31CAgUETJvahWt0Ex
7iUFw9PW5GGZJFu9GJONlsT/WH21bwZ8Xima/QBUet014d6rAGOXhgijtOtju02U66AzfxuF5G09
I3rzfW3bDebTqGhbX/fvaj9CsWP0LZLh8miN3XMFFiPT4tcoFFGlK3iBxl6BitBYvwppd2rdAHSh
HDthDu6nifyT65k+lsVhvbGyMkGehnK6i4qCpEUPBpLvsaS8ifXItZ4nt2JP6SMT3VMbK2CAvUxx
anM8xGERbSSEYKDq0sQorVdfLYON2jW7fEy38YA+hRz19HqrjK+Xm6fKH46otd22SfGn06UeRf5R
h2inmwhLNDj9RadSE96EmK5pVHd7I8L/vKoQVZO0n0kcBZtuUiJRSsqa6j6hYHfQVPc51mDA6/1d
2YHQawP/QbVyZRe7wk3YQvPqReNOLRrksACwSOYEcxOurToFfN0nN8Bq3uQ4fTMj+qmiJRzrvjn1
o3FfRkODWAWJq9aq97I2nmABH3wxGTb5EP/05cy0y8pnZAP+rK44PslC+NAZ+jXUKZwAgvZlrJp9
p7MN6yhOMOWmcjGkOWBBfcd2vEY89SEOwktEhd1OkxK5XsG6tZSx26iKFxzdOnvGY4spz5Xc9iR/
m4K/hafcWNtAh5oFqPCSC8I+GZS7TrQeCq9CoEI6hP1jNFaHFB0isypw39Uo/8k1zZ9EV/4oOQAs
afwpWNldmgonlL62YgxPWvSvMq9+1ZPqDQXsjdKXf0FsHyrdvVYUEsDQV2xwwZsRh/E+52RSIQ5X
lXXykOLUR3lXmtI2H3AXNgyX/LLE/8QTbgVQmTZNoIHhRU/m6B9MfbgfhWjbej2TIRzUOnjJONrs
TEUOP8eyoTZ/pqVHPthBsm29I24H52pIfxdxdB/L2g7t1K0EctYZE6HbSFl+03bjj3JQTiWiLrZm
JHuKhNLBy/p9z8w0CvZzqXtpQHA4vP7+EfXuWXHVK90IDyB9H9xIeQrHFP0yavYcCGkB+m8Ytqk4
dhxupuvoRTXaPpSya1OP/lDChVNZFTCsUJP9R7aK+8rraCcMOqLoRRdtQMClx6j1CvjtZbw1Jwx+
nKDoI0ZJvwcwFW1KwQf/WGD/rATjY58oiTNa3kVSvTda5hdL7UubLZvvrLZgtgrRu8pyKzsIVmAe
alkrQKH6OCOJhboLgSbZokuiznWOodfwQ/GEl7IlggdPGONgJcCosH2zBqgUkUw/SPDuxjydtKqN
YwIZxHYNf9gKCkdPJAKurpLnISqfNb1Zc7BSp8zlSy4KNUGlBUtBf559t1an1WlnCNR7eEHVQG8T
y/+D9OFOdEFAN+GIDWh6TPr8t47WzE4R5Cs9oGk1enHgqNr4qxeiQ6Yox7HEUydSZDSZfU7uWIj+
kVsN3XsBpa2ifou9NNgEoppu5SKGqGnGBzItbrtAvFZ9/aETm5NPA1IMx73PJoeYsAtU6Sj0rWlL
esPhaJajrcotuND8QQ987Ewy78f3idZCAssbbzL4wEIT5dlZAhty0RexnphnKdKAbHqbJBOO3v+j
uH1iuH2EtC88/hGDRVWadtSU082KiFHVD15pFtElrMJbrx7eAkjbvlhie15eFawivwZlJ4XSCgN/
Idmy8HmmoEuDDx/jWUkFBlc9GiF6t4LR/ix769Ir2et/n0GYglOT25A1xKs/53NeWikgBbv40uS+
nUqRHfEoFdu/30dZKsOSLILtngzRrC+qfTmmR00iJzFljfxo/hNsoz0QyZN25Tk0XvdAdZx0v8b5
WJw+jWQHgL2BuPvsHaClVVKooR9fKE9eJZn5Bl318v3A1kJMf/4hHfYRcIpjXWZDuvVjnAFB0pL9
9yGW1jiWShO6DMYgggyfQ/RiLxWp6UUXGcTjKTX1A16ZylVdqiubaXEsqJSCOBDpdsyhRame50Gs
WRRN29iussS2UmPlwbn0FAQYQ3VrEhsEUjYbTFLgboubR3Spd9KOnsWVFqJ0q9vFM0fJQfhTreyg
pYcSdwuOKJSDp7HNtlBea4OiJLVwFkItd7BXsjU52QxycWu06P2b5HMekPVBFIdDpskgnlWUEPsq
uRpD8Q5I+Nsoi5z30fXYKE/ff9mZcM97mZruEoRgkHfsv7lOvttlFW0QSTjDeH4BjKXymvJeTLH7
VbfREeQCGl0K6Rs+1iitieFLAC1f68TbbMAA2ZcvQ2VWVK7iK9PocYOPXhLBOFSNt2VcJ6vXDZwE
6iutK5xxEDK7SFU0ZRTzkWxia+DXB2wl2UeG8KJa6cqWX1pNtCbozSFoQH949qXpnEktzlHRpYJS
YddZl9LjaV6+n8H3d+7nCxFK7Icos1pJqHtC4OVudEmDkLZsTV6hRtlvK4JXXcXGOekVrCS4qjRU
nJPO/BkV8avZ9HexXz5gyAsgROOuyjK0xKHtvqmVcih9OXR6JP1ttU7/JCCs7CDUcP8w5V9KHqVO
NAq8lcR7ymyTrUH4o7DUcutiuq1QJrTjHtaDIj2YtXHjagb5aPoYhWHhCCOwzbr1JP525UkqjEsq
C7+KtED60FSh3CjeY2XAshCkndwMP6JM+L0yX5wVX6fLpIIHuhgm8exEHDHU7vOMyohp5s6IeE8H
3iWox833Yb6WzKav8m+Y2amI0hsE9TKILgYqltEftdAcadyneAb5p7D9+X2wr8w+Gnu4p1CV0OG7
fwGR6pLie7UQCeeIF0Nmg82W9+NO2sQ7BbGlEzD4DfpKf2lIOcnP/w8ls69JmQg6Vp7OTIraQCY/
H9CN2NHb8jrONLTTlBMaTtf+xnJ0W3K6u/plrT08Len5N0RkAlgYTSYT7ejP4bpQiRM5hepbK6Rq
8qOZpXYYpju3H53vZ3ZpC3NGTxijiYM7L2NlpdfrlaZElw7GZCedlGSlrrOQFpC9ca6ROgJi+mq1
kAntKCCVeQkG23+mVLyNruK76CVw0r8CZqWogokH7X6NffJ1CifsOwbJFvg+0H3zpKfUo4j/A97Q
CLIjF06pnm09NmeTlf/9xvscS/78uWDaQCgQqbF6nf+o19K121sPdSfW+1x2D1VLDx8WnOgUvVA6
fRIETliM27xOKKJ38pqb8EJnlJ8DoBAHcPCiyvxY7vxwlIsAlngHZe0qfzZ2FS4p5kbaoy+ZPCtO
tkNgdeU8mM76z0sWVxBMDcEtUzP8spA6wxhzoJbumeP6tu6De4TXrvwi/s8JjMTfLdIMB30NcXN2
18t9WYwB4zsP0vCz8XjshMbKllicP12CyQvDFljIu8TOh4TPMoZGgq/H/NH/aI8+t8qVv6PAvHGx
uE631H7W528hbZo0J1mrwJ6QlZiD4qSOinKsddYZq6RjKCKKhWLsmJk3bm8cykSSbDXOLhn6LLZK
Z6tEzthupB7tOQ+7ue9PhYWPSTIF3hjMiKx+gQOEMckQJQDjPHq3UP4Qdxv3Xi4dv4+ysEU/RZld
7ElcgCYZavEsK939UOYnTabHpYdXVqCsJNjTI3G2Oj+Fmv78wycthcKtBrMQz23QXIOl+1MJ2qlP
3BMVx1MIanZtDS2NTQckAIgN2y/xHf/zISB7vgncXjPO5U5/KI/pTjFgITrDfXL0HORE4Wzuxcfw
Rt9+P6cLPXM2xofA0739IXCSjb6fRaMJya/f9M/Vvj5QN936h+JJ2EQr62Q12mw7WkVs9BEJ0FmD
oWXs4jvrNgOS4Fh7eTMc0nBtdEsL88PodPHz6MrKiJF4JF67wwR2n+zji/gnOcm7bNMdlKfiMOzX
mpAzAfUpg/80o/PnsxF54BSzwTw3g7B3A3STE7PahFni3vRqgDvzVNcSKx+FwITCO6SVP6UVjD+B
YmXI4NZ/FT1sT6DMkUSUvJfB94DZqsV4Z5SWuI3HBBFPMLo7TfCEg+4ruNqaa87aM3uC/zsIA8EA
KOjv19EsoxiCPiiDpGk40yaxWdQpwj0sasjb0Q38SPg/2SZ4qh3eGyh+/ApSuJOrAg0zw82vv2KW
NJZRgOlOhm5Au/Pvvddctg2+Y7LtztZ1sUdPMLbT144WLNC7+ka2/UPtoI2xkpJ8zXloK2NHB35H
nYAYs0WrpzKM0ZQKm8Jrxa5G+aHvxMP3+3BhoX6MocwW6iBrqSfJhXVOsn/q5EcKG45y4/cxFg41
JAVo0lGwQlt/jr+0otIy3aI1z3hbqvHt2ITXsfocFwJ6b+rK9b5wnhELXK9GnYJX/Wz9xHUeUSqP
LVDGbe/0TbghV96mg6qhtm6tnJ6Lk/ch2GyZBFpfSuZQm+e6NjZdPVx5mvla4XG0MoFrcaY//3BW
SqHQ9iVP43PMy9Gnh+WXL328Rrv7+lJiuU0qdVSpcOv8QoBTBUXKBJ10glpL0uMH4jcPNS2LPnfp
spn6o9EUK/fdtIRn9x0x0dThQbtQNK2LAIVKV4wu6lih0RejkQc136/c+5FmYCCIk6q+GzqFrq6t
yqXzEnM4UgfKSyoN7NmsVnVAsytDX2Z6K7XRKb0P9Uf3avT2grxptjQONuHO2jYWvYjNqPwUoqNi
OmllIyOywU9hZTEtYOeY/w+/Z5Zm9HpS1EFQSRx95h6Zzvtqn+29mwngK21rRxXtagWut7SuLJrZ
oBMmEPv87dEorUQjQ+K1qHu/a48mvWxGTlN6K3Fmnlvv5yn5xb+B5M8LeBCFFFFfPrN/8l7Ru3lN
jxNNOnvQBXqldvUjvO1fuyfxwiJYm9elEwHlPiD0OlAvgAKfYwtS04miqwtnNXqqc/2qwpN6InCC
J/gftumHSHOpm7FpS3Qoy+hSyNXWK+o/eRTtq3zoV+Is3QsWJXhxcriTv4hzKkUqIytLoddvkhxK
CDbLnentvj+0F9fGhJKBCEBfY97eqellu4rZolcQW8UmccvKrvv2KdNWIy1+IOijNBeQEIC7/PkD
NUj8NUYZC+ehew3MxBmMszKG+y5cE5ZYHNK/gczZXdePtZ+jckT12nMPktk/jhXoYKn7zzMnT0xv
RD8t6gmUGz+PxxyUroRT5p4naWIR9IFvPPVrOrdfD+vPQWZlg3gMm8DToviCChzJHqI1w9NI+9nI
eXbhdCrTPvl+QSwUSAgJoZjHgkJ6Nq8tFZC1tbIooFHY5oO0y5Ab33hbbVsctVu0ld9qJ7lDX2Gt
c7Iad3bLKqNRJ5qvaOeQhGvY6Ht6x7+OPPa6B2tr7GV50helz79ZOzkWTmSE5ZBzAe2Dm+qXjZYE
eaNwB4nnwcEOb3Sm5uTG3zU76QohbcuJD5NT4ffT/HU3TK9qsl+wxOyJeR1et1rPlzTwWpmkOcZw
neHXmvfaNs5Xum1LgXQL/CvNNoy559UX+mKWUng+Nh5ZdS3E6lb0hKNbZTuxaLffj+nrxqMi+SHU
9FM+5C9BYglgBBrpnGW3CYDwFtsbBOm/D/I1y5yCwMYCb2dS6p9lfnlkNKOc99bZCPBIRRQlFn8r
1v2IjbOK0933wZZHRNOTRS9/9Ww3G0tvlIjJw/+rsP1S+scrG5S56hX85QLxdhrVv4FmN6ebs0IT
URDPRl6eSJaOgaUAa0Wku5bdfdx6/yRyFuxSo9Mf9aqG3uKhdt2oPQwa8b5D3XGTRtkT+OIrL+jc
LV2peAMjPDhGjXUli8O1JXoIfoluvxHGaa1F/V0W+2u9r+XV9u84Zl/Ho0/Yxngfnn04Om8Yeh95
p1IT2nkvGAJbtOnt4m586epVV++lyKSzAA+QZkFZYna9lH2l+2FBY2ts8j22G3Yi+XaZGgjE6yuP
qYXaGCwtdo7J25/1PicCANn3w7Ig12gxF72a8ke3c4Rt64yOReDQDnZr9Ux5uk4+p9CfY043xYfN
lRfcnZYcWud+l9xqd9OrWbmOhr1+BIioIca/G3b6zr/yEKKnwXkJf62xTRZn+MOoZzMcRbkQWhq/
IGlKh1frBpLRyS2uGkP5H7bdh/l9n4sPY1VcsO2iCNA6K9ECb3Vbj3JH935+v7nXPuN7keJDGLEH
U6VrhOmccTeJ0mJQezV53iC3s4vuxpV4K/P3Tnr6EM4rys5LYb+f0aFziu534P/js9P1tZr04k36
cfpmm1DyfLdpawKBGbyrsDDbYSXsZBmKl5jMtVvNKe6Gg0y3PVh5ln9NWT8t0ve32IchWp5vuH06
vbXeqWGudYNhw/H7z7Z0AVBjoP+GPRKUlVlKpE/Gvl1bWue8vQwYIghFb/tVsFOFjeatST4uXQCA
fOhIYcoMEni25ttCCYyUisI5lKO7wtNvChnwsTm0KxO3FIfKLNxSdC400Cqfd3dsGLzR3EI6+5mJ
TmhHu/aVkf4PSYcFOXtS7tBVuqWfo3igJNoxsMyzNV7L9U0bW1dK4F2B2VxJIpfS1g+BrFluDGUz
U9HgRGLFag2nGcanxkhvUDl+HGTlH81Ld8OoOt+vi4UppK2FhPWUtH6F/EdNlZta2ISXplCx5bvx
NDQktVUY/FqY2U0tq27U0xaxzo0TvA5/vQMK0jfFjZlTZu632AoWd+7jWnK8sK8+jW22PARF9Aox
VRTk+G51jNfcIlqZvaUk+FOI6Sd82LrTVZeGEwtMvbHu0mcUizZYJDpBYKPbtqcau3qlLWxkgG3G
5HZOV+dLEzscm35gjUrnom2cPI03ujvJWYoYUeiYFK3p1izMISpnE6pJ4X1DS+LzACVwevJQVNFF
UN9y1F1S319Z9QsHPJUHhZ4jSjWT7tjnCL6ceFYkZe5ZbeMbxYhKvBN7O4mlbZtoKxII01adpQOo
DNIiR7d9UsWZjYZKRzZK6HCiaFwfo6tg33H7rz9TFko6aJmhK0XjUZSmEtrnMWW4BhRdISnnYJTu
4PHDetQT0N2NcFul2RZUarHVYyyUuvSYydUTUA+S06E8lD1KpA1+HqaU/TJSUtZOo01qdk/fb/uF
VfTpB87Xbd7qZRK2ylkdD4qpUFyst7300DU4I61CuxbONWpjQCEwF2PFzjMGKYvLsRcy6pj7qN/g
2un0F7mz08skWwkp/pF+7D5+sI40Djffj3OBNDmpyv0be3bwCEoHbAjs5HsbWD4HV8attpe2/Uvq
rJluLOBbKKzzJqbPg+YS//r81QMhaUUrqzlvLDjUQlakGzmOWkcqvD+mIBxKyXhIRfkqamJ5Y+iR
sc/q5I8hez+FUGy3mVI/dlHzEGXefqjdv36ePVLDz1bOrIX9BikIyTAQigsS10YpJlz8oAcBwpjx
PdYDuE1U8DOslY290IJnPqABTcRf3HLmF6ceD2Xv1X14KTf5sW8d45DeZfvIqRClge453uAHvV/7
4gs3Dd0NKplTsfgrtkAd4yHLUdUHaJZjzJpO1mxQZIa1wS3toAkIg9cD8BTG9/ljWzBKAllT4a7t
EsDcrq2c+iflNwoOJFQ2rcXHODnU6O54uzXVsoUzmTVGDYTEh0LsvPUVmCyziFv74mPjGRf1Fjb/
ypN0cZFMZoDkb9Qe9WmWP9xrIM5yP0Eo+oxokh1Gj6FlUDa49Maajv37PM2OZPBgXGawgKkPz/tf
illmPfIV1tm9KU8wDl7jP9HtSLlKOKQn90o5RPvWSc8qzQbp4d59Kk71q3ST/1o3FVhaOTrFHrbu
JNSEc8enMYd0c6RMbIILmu93slZe+3W2jy1lRa1paWpZnRMig7T1y90wDIkMthbwi+WLd4nRX5BO
/Jtp1hVARmv7/fG3NCSe91P1GPo9zZzPQxKqvEfYv5HP8ZD8k4jV71Gq3/o4//t9mAUEAQFoI8hI
pFNNmMNewqx2Daz0gov5C4GrY7WP9sNdsxm36fZ/yoAQe6MwBzgKcNgclSHgDeqhVS2fJblz0OoW
QsnOgeTisut1f74f2cLH0mm3oyROFoSu7OxI7welST03lM56LF9bY5TbcV6WdqKE93UEfe37aAsN
/qneSDVVNaei6jzbMttOrKRYnxwXeH5eFTfWrXqvoizgvYz7dqs4oj1cm9v+TtgowNFWHUqXjuxP
P2C2B+qur0M1CTANyR30q/W9sQOJHfxyf7on/Sl9zVqn/rVuK79wok0pLTBzhQb1FxEipapNLa+F
8Wzg/DXgrJloaxL+Cx3N6cT8N8asFGTCEZPKVmhQ/ciPqOzBulc23egMrzgHAkKJHOtXs1F33htN
xh/tK0U3wWPCvY2wcgIsbZcJ/QYrHy2YqZQ825Z4gDZpRWLXV/JWi6WnMWP7w5oqC5QjkitP97au
/9McL3IBoBP5le/X2UJCBrpPoQ3zvlvnCZkmwtLt8QI8d4qyH6Nz7NZ2291KqX9daCLwDWzXvo+4
8IEnOgEHPJKrOo5an0es9CgASJrHzFJ7GN7NV78PsFSWAtwLUJLuEgSgeSXT7VQzUoJERBbXJX3a
KQdhW24lpwg2PYoc6w2QhbcE4BDwkkj60CM2prP3wxWZCX1fqn3fnBsPTqrxGMp/PJfOaYwcb21i
AOtv/ebu+1EuHEeT2B6PdQlgH3yjzzGVKhbMRHSJWWROlJ4jEfpvSqUvfPg+0P9txM3uZUKRugF7
Ba49r9Y2sLRH1R2bM7QjcMsACJ081yvABuZ9LWaPMcwMN7aw19aK/jAm8Z7qQk2p2tqFzUAzuXxq
FVwiSr/9aarQsIxMuLFcv3BKvyodLUeWVM9/W0NyrPPuTiviTR3pV7UgBjZ5iUOjB4R4gZRnGkBz
Dl6M3j/FfXNdauOLGTV3UWZtY7W7Vsnu0XNX1E1hiehWBbLrWLyrRj/YZZb5JErdVSPoL1VXyXAZ
8SZ1pbtGV2Bzu8N12cLLloLo4JlGDBug+yv6/UNlGT9g0J4UN7iVc/W3Epm3nW+8ZSGc7hbJDfoG
XmN7fn7daYjBKVWASGVyJ+SGv628UdvUY/MHheNnmIz40/cBziqVlTuxD+8gCwH0Z/AcsRO9U5Mk
syNrGHEK8t6asDrTc3iUG/MoS0PiCGUHPTIPj32fHJUxf+xiU+KpiPdum8L1FNWA2R+6jR4q9cGS
Cglh+YazLM/gUwAszYdiV1RkGH6jbaMiMLfhxEyysl0G0wQMs9GvPDC+Jh28Gcij0EtEQ0adJx1y
aXRBqZrN+f9wdl7LkurK1n4iIhBGwC22/LRV09wQ0zXeCCRAevozav0Re6+uruj6z7levaYKkEll
jvxGOeGXtmishTAno7cIgFcC8N8m6OV+bjY9hzHsdHKdHnbRdpS6v9BC1oxToDc3SMv/zPa/rYaL
/asxHdBqNEehjkAgxJZHEAnqISpjN7QTtI8iMEDPrd9C+7K9VWm9tneisoz7E5QG0BRfjE0EG2zO
sBJF0YeTtbEYvbE7XwFxwC/lv0NcKjILl7uyQ5c1tFpeSBWHBwl0p61aWbmDRTH4dEQDPiIBAyfT
rZ0Ge9Yfr/ZfY1/uaczhQI/h7M+gskW8kW3MAyMARKHX+ubt8Ma7vIzxDaXmzgEo7VQQfS1hGu2m
N2+GV2pOeJkA2tu6Az7l5emqq0amS2Hop2Z43Jf0l6Kmb1fYh2pfjkA2aLvRWv39JV49i0B4AP0V
hC3kqn8/F+xykVYl8FgpA2MLKHal0cRYqsgEsCBzSKijijjjB/x92GvpTyjU/jPuZca6Ib0axtnB
IfFEjz2sOcFeQgD3DWTvxggRrN5UAFz9gP8a8WK2kMrheMEYkUOMNqV+i964Gw91/hOXExK3a/Aq
EYzixVwM0bdE2LVjQdigGW9LVWVgN4L91BhLwhx3b5TNXYoOPof1H60yv0jtfv39F1ypWv62g15C
Y6oaffN2QcVZTCIB+3LivvXh+LCDmUmoRaWIx6/zooxhQkICQJcN3b9Fq/sz1MBvgOwQeyw8O2Dz
+vuUmj0GggTR8aK195aU0WKsrcUDMOJWMPrnQEj6/ut1G78PZNTLCJdLvO5c1fBoX3Dz1+S352nA
jYjk72/22jr591gXgbfFGwEtAMbiE2gOFd9LvUcTKWvXmWBvi0t+zWa2LaxbaMY/j8RzYpsg5Ed/
M9TKF8miCvfFqSmlfhpUgfgjh4NC957Zt4b58/EA/DoronEDt/70NXZEP3iT56lTpz9gB/dnBWsn
q/F7AEg4A4qhOdDp5++v9M/Pdx7ThR8qmMIQql5sPXUpFpI1OBkNNoS8gdouG4JBFlF5O+f258rE
WIhFISNwoDu6TKvzyqY6cIIKyVzHZ4dqc26LUEG+Mra3lEZXbsK/j3XeiP4V3o9tLlPLxlg8nCPN
nxNlJ26or22ko1xf2+grsIsWHv79bV65xpyH9RA7YVf9s94yF3lr9POin/QNB5sRiqqwCmrfSWDv
FODCf2NBXMlZ/z7e5epr7LFuXYxnJS4AnDA9i8aAu34xo/N/DPW4i2f4gn8auyHI4pvEsT+3cwyP
izBmDjTOuJP+/paJUDlaLXL9pKE/60CDcW8czwhQK3QeytEHd2de3RL2Xttefxv04tNmbC519Nae
0XjwDLvvNkXUx2zfBC74snfdM9KLiReKoCz84dXAXeX77x/52kOfeWfn5Cpuw+bFQ3saG0vhGerk
Lson5gdPb/m1XB0B2UVc4Owr/MaZLYxpwFOevN47pJ31o8vpxkNcXSDQhp/huQDX/tGwT2HLxZSG
zeb/AQarzbn4Oa08yHlIQNGpNK9uFXSvxBtY9v8d81JEXGrCQQh3HnNzJpfmcR1zyL+xB8izzhGQ
ZJzTL/+Hr4W97SwFvALF49iPOk1N6lSkL41W+P1863JxbVsDNADKPGS+kEO92EKbqu343HGFFDiJ
+3hZjXF9GP6/kHtXJ8Z/h7qU386ykJpqMFTuHc0x88vxRoX1z5MOXwgcgbP275x1vjjpJoewnDij
Oo3oBVDWHBXZzuG3JsL5r/weomEU7xydnRXL5mWlrSYqV2Qi6qThHlY0J0KOrvmVg1E9wm3o79//
2ljouYLLAaSnQKNcfJ1+miSDCRYOgtELXWNPweyq8tZfxCfY3v+Hsc4v72yCg93hYmfgHXVU2VZY
t8iBlvA5QLtjSGHrSb0s1t32Vqh7bTogi/Sf8c7//V+HXO+UxbA4eDbbR+c4ifM0QTJ0n0V0BytG
I9GK4DYR+FrE8O9Bz1PoX4NOVZlKkecKjhgwSmZ3jgLC3xl9+G+Ef3+dmBLXnhAxF5DbOjJ1WKu/
D7YggjUcaJ9OlQuPEbQKfVXmYgUW6t3eaH51dbMuaPrhtfQ4FHri2fNdaxmrgavXSvCfsbe5X7Uk
ZrR+sTQdCiOE2o75onFj107GFm2EMfWGpCZi3yrm+ODQbXtrXs0DeaepkwbVLO6aSr83tebBFbwA
vIdtnYnHYC999gWEAB6EPv20nzszSqss0d3qTYq+9gudpBE6zT8ss0ZjjcOiJsXRvBQwrxzzIWy9
8RnFny6qy7kLCnQ4+mMzPGU9O02w/HksXbhb2WZOoHi0oXulVkIF/oABD52kMhsnzGfMrZLwBM0u
a7ufZwzeP8NhrvHpNC0+yLKfVgEqyWSohINuOtYpaBrZrikrFek2M3aLHK2AVMtnLfSjOUwsSfM6
doYsqV37sDg2qHy6Qo4EsCeEwC9jlj+7PRKDkpiHSbA6sJm1tWYvNnm7XjwPRkxnfV8yGIEVLZ0n
g45lSaFE0DoQ5SoT4MpU5P44yNh2QMPKtaMqi6M9j1+kyvYIKHaAh+C5HGhKgeR5rE34D6U27Hly
XJq6/iU1q73bNGs6Nc8wMHrMNO+pnJ0D6smx50pwxnJj05j1o527j5pkH00KrmDjsCWQ4Gb5SgrN
ZzM68yVz71E3Qg+myl+6wT32AHqgIQRtpEg1hO7IpT/lYHjoOUFLbUPdsBMdajkCtgR6c3Tg6htZ
HsyAFp6dpETeeClBNsvuzIw8ppm2hKQsPtsBaQqzABh9aI2I8+oZCamPxQCp0FLWW9shh6gy/joz
EbbmsgRNlb9RkW+GboBxsGlELqsHvx2w8QMgGEidwAaHmOEAxUZcZCV4671bRXU2fC5VHnIPmayx
5BEn9InxcidB65WYsHB4QRaTjDbyjZ0XDlTJbUGhcagHviKA7BXLAuQi8rB6oWdBeqZjdgztMWmW
Out87NEwxwhAnaBSmqSB1L2w0a86LlgwVm/7tAC/0MhsUABR3PPsngUmt0+jlSdiSHfwyETQLbSv
Su/e7BH26nNDHgyXlVHfZ9+yYip0mfrHKuygtWefLR1/osX/D2IkybCnLXZs6uA2j6AFR+YEMWc2
o+TRZVbSMfehhL9qkJbK9VsmD5rdvlfCec7P2RyhJaXmzX7fwny0Jja83WkGQKFlbwAbwFc081Bb
aBZkRGJMMBGTWplHKa0uhAZFhhoMpMXZ5Akom181uJRoGGo738jYUznybd6Pd6Y5AdCYwbjYbghY
j+quLBWJldbBFirDntBpeRXMtLWRSyr93KL33jTu+NJ8ii5B8QaY4wmHU1p00BzpoD5TliN71yas
cWFzSh+Zl4HXMeSnthebzgXdgqL60/fSWMne3qCpCYgLbmyHSoP/xNQEpKu+qsl9wxfOA2ylqxw0
X9+cOixyVKbwDl6crNADT4C/I88umM6Ztpz3PVSmNZpDKrXWnPIOAKBveC8XPpH2wZD6k24BqWFw
ww0tmSG1AjIb92B9XkyzFsHaxVc4AA00tQBjUAWDWyXC8naFU62YRu5FRdaZZ6+nYtotZHwSSw1j
af4OC7m4Q7iKMgO91yzZozfYkSj0wQ17MPWNkVlOyErUD2ykNnWywxSAYxUdnkov26LenPr42neW
ASfo1hwn32zVUXPhmNMCXq9RXQYNoJa+1RVbtCz+VI6J9hP1TpfmTudEhNmAn28Xdh7WjQ4rYgXP
Zpl5YW8B2EZkYQSag15zovRhpzNRRCIVT4UFKKnminqlDf0LqMi1v+CgCs2M36eKJkozptAzxJvr
qvt+sUho0iYLlFXsLfT/+Jj0QKYWhtjYg8v9RcNWkXXuq6jaxtf0xQjScTw60vv0yuZgcKBo0P8e
W2a6ZWQWkVtXj44jv9wSqMi5XAEyucYCXuN5v4nmfZtlf6Rl/yi9/G0Q/J47kxPWrbnxFKiPg/na
Vdmjxsqgy7EEixZQSX0m2wlSu0lBX1bVrIlae05Y2kTeou+VQxVki/kJB+chc61TjUWVutDH58Qq
EqLc5wYbeNQWEsAXez1YgJE0gJaD4PTh5tb3Ujd72MCuiGoy8F3HPuoW/a7sixPgluHSyV/tmS1l
ZNgfOKCaDjfgpV2/9u45l2dReAtP2MpUgSAEUMAH1IDuNN4VYZp6jxbXspXMlRvlBtMSwZ27vvfc
pIZQcgdq5Rtj0weAUtzv4PjiGVXhc27Dmwr8Tl8DRcAvddn4pau2wJ2vqOaFKX5MXSroraxd67Sv
NZ3XKvU2vSmDPE+mQSRpKvbzhLlVOvJVT/V7Ox19d5oOsM6g6MWDt4DYOF2RZGYWA4iP3EeuwaJt
mh49MWyXCQt5BC7Xn9gD1xAxdO5n6djPjpN/TGkPxdXUJ1iKr7aqtYiWi4dOuPGUKjdosvp16dJV
rrlharUPg5XtsClHmdHEjgdwNO8D01UbADEeCGJRG9hPDQRnw5G+Nb53nheAvLVl0L3hBNjMbo40
9BwIUx7KTPsyRi8pCrYzlxfKigNUY1sHVbuctlE3FSunOY6kDLHuQlMMMRfuIfUsv4foqLfEqibs
rauXsNSBb4ERcwojNzrOvid3wxQyjaMah5Cu13Ay3uXdYWK/XPOumV8XNgSkXwPsEU6pGwPXH0n8
YAeaukl/rkCNZplc1VRFFOLZfkKCt9P8nBqBKMHIHx5FOcSZNbx5kEbmB7tgcIyGH7afT0fW6YFh
fdNB7Euw5pXnBkvBfY/bsZrHoO35SmgPvXcCwmBbtdqqtsV6VkZil+WqcuywJmA+21MdmFMJi3p7
ZfJ3jl17QM9v6c5xYQCDNUJ84Q2Pdb4eRjDi2nxFeO+TCUQFp965Dpjlw7OmbevizobPFiZroMOH
Qm00HQ3pYKx56cpAkZYwQIvBSahLDLAMQVNgR81c0L7eSiziecdldo/wB6XKjwaG8IP6TLmFWEqu
ZI1L3DjGHDk9zoFg0z0/zdONTkq4/Y2von3lGtwvzNTv3S6wctN3YNppmQInvB4WALaRLk7ruBdH
Rw+J/SrSeOleRoRA4hzKglbK9U+YdmcggjFvpdlzmJY9komoZbbSb8WuzUngld/SJgdabZ0uKmEk
2EMrosbQdF+y/EeKJXHo2admAQa7CSaOjstMBJYFkCDzfFSMAybteDGWX3zs9+it94dm54lfo9OE
HEyleQYFoZahslSU9v3dAgSf4SLrVdunBpaqajoJD3wU1wk0ZvpukW+xO4dwr1lV3hy0Lr8rOXJ0
mPnKviea8WwNwxaZ2gjS16eJei8WDMeJ1exqTV9V2L99mTYJaVVkZ/pOlADXWcXWQ0NxwRGRF3VQ
I7u/NHjSvl1ZtQgXgfEtuCn2IoBWzT/fFpwiccA9BLneQizhEh4Cvx1x58EGRtGsRaDr38zem+1p
MHkygZGsoCoW5N7DVsXOVyGgwrXlWanA6B9r54FNNlDs6D/HWTbwg9Ztl+U5NcKyRE5M71ca2Szq
g+fvJt9Q64DVLQweOV0iF8g6zTTg7RPt0feHbX80zWjATxrgDWj1Gb7IK8vXWfpjliuvv6+meFj2
vPtFxm9EV0JsTHtrLA0y8qu5eC1RLVMtCS2Sr8oUIQHaBcrCyfxhjnvIVvMhi/LB+eXJIqy5E03T
s41SlKQxiEd9NsGPwYsm2foWrjLD4D4w+pi5vwxq3rfCvvOwbvAFg5TyFbOWE3fSA3HZapKW37FH
Y4ZbUvqJmHXTpNUdaWQ8dD+D+2lyLW7FsEm7JhJ1sWFoDW2HIZQTQr8cdKmyBlM6j7haDfTAKpiO
wIJRy15HFFbnZcRbB64Y0VHa9cD4Ogn0ZRsdxBYPq99C31bTTbGtWEzwb60Jlid5C/BALhBQUIRZ
CA3SY1ZVkc7Z1q03OX1P5b1wXodaJc3yBDUndilY0/Ny2/VLjJKGP2pdqLN8N7bC97ynRk0+EkFr
h3ZHABeTvu3vB2WEdY1Qwog1Uged+2Hgi6WLAB890Yb2ZeRV5A2Wz7U1vsihMb2Pckgf+qjMTFwO
Kt/AJaWUDnxc2qCgx0X7pZEjgbIBEBW/gEIP7xI1iaMsvxy+q7HmbHQbojnDVMuKjwta4xAQQiCU
N3CPTfc5NAPt8GKWZF0XX6P21ek0Ut23Q7BJt1s2xKTSg7486ryIK6hUdKcMYQ8ZDSD9L/YvlVux
KMbITmffQLwyTTutfCPLu5mLZEBInH6hYAO4MiZrTbddu+m9rVY0pi+JeDDM6X7W712QwTtP+zAy
cwWPMkSAMUWAPaOd3KSHWjt0OnjawEl31os1PUnD2rd6fWjs9TLC4QD9poWlAgZyFEe+rVoeLGsK
lqGPcqy4knwSta/g2qxVYWPezXyztI8CSehpDIWHAI3icu3OkcCuOo6Qa/CHZYrrFrs4KROeBgI2
qZ0YAGlvfL2NORqxudH5BA6qEy0glgFLdTrbpOJFp/WDVeF3KIL9/dtlP7x3o3rWfHAHgrwqowat
kLiKNoMeuBawCSJS06H2EpH+4E6elLSMc/2nMDR/0KYQDL4AWusvq1QR0J5Q65BgKrBpMmuT1bTE
rjIkHTQLknsBrGi0wMIqNrFBDoRthgEnQjsGVK9ivalCG0HhVGOWchnaLjbyunkrujS2OpYsikUe
sMfS1WLRjM9kyTbNvMSIa9F2mOJ4bgOF7JhpT72vwbAA6qkIhmuxXYvKz+Fap1AFM80W0my1V5Qk
swD33vRSfxDmxoKrqDfmUbocJ7jZGjAs9FPOY8TkiSpTX9T101jpvttk+yrN0eAzOyGSAY+dBHNp
+jV2kPjY49qsyh1SVCsinWhcUNDQ7dVSkGjosC6KeZWmMPSF1a2PJrA7Ixt2Q98lrlwiSuCoCycE
8JzZGj1fawXKWMZhuIDMhSAkkJOLHfB+7h57y/Vxb4pz+22w0pC03taYh33DyyO39B2kIrhkWO7J
LtWRwX0981g84/X0dYoreRVPWfMwFCgnl7VIyEj3jWmGaoAc3zP7l14fD5WQkdlYkCqxgNf1fbro
kQuUulOok6TtvXLmaMQFpEqHE5QbcA0okae0HC1w3aPW4c7iyheSoZenlGfbBOBiSB4yF54n2mtt
wJeXysQhNZwgQaJ3pRcSc4wmfYCBgR7qONJE/WxQBn86pMAMNxit6q51oIDqtB0fdrSowwoxSV8h
WiGglFX13lVoY5R21MIOQTjKp6zdCyFh+QDfk3YJZ+vT6NJEW8BlED1u4rwOeoVlAnhjz+AZbX9Y
SgtsE5YoBhhvuoVs1E8zHbjx0Urj3CK5HbTyJ0dIJZF1cI07O3+tmBks3hvjz2P5Set8ZVdfNu38
XuOQAi6Gn+r5Hbw10Vrsrl1hJpPskgmSmn2vNxtZ9O8az18Lt03XqhH2Jk3pRnG5dQq5NnAYrI2h
51HenX0j+afE9VFbkE4SFrBN2EqKKqF07w12ZC/vHa1x00ZnTdodjMyBDE58QwiWrp1siJrybPh6
/o9uSDVo66bDIhH4NluNVf7okMCq8ELQg4U5FFSTEWl6FkqgmpAUv4dFnWl95P0JsEYdt5WK1G/1
/N3kO7iGbGyuEi8n8YKV1gyvOV2CYdL9qcbmuSnEA8tdBPK232g6sgYUYR0iecsTiWL1M8+dXVtv
ZxhiOmVQUvQAWlY4px+auWaYNQOoCPDalbiNkI5EVppGbTVGoCMDGRu7vbEu0Lndmvt2OpbOc1Z+
Iz5YjzqwQPW7U2sBn+ZV484BLnUByfsjuonDPJcPRtuvUP+IRrcKhQOWEDyqpT0lxUwSw+5XHgWK
v/qlzeXO1Ny7uajvWLol5WOLf2wMw2rsO1h+ZKtuKQMLjfki23bGtiJOOE6Z39YT9va9qts35DxX
Ywei13ynacZaz/RNN3qxQEzcUxlO6MGdzIdKT385RZe05RDWav0Po4vTcGA/LnKeOEBK5N4WmCtU
5Acm6L5WwLERez1Nn7j2RpzPZoQzWv4g4VhB9HRDtVDD8pH8acweUryIFsUx2y0Se2JbSHSTTgcV
hC96TDWcgtopFdbagBGb69ZBMSFLTZp6i1vg42zbYZohlQVNLWUQTRdz3JXHZnbiwbyvBOovztao
3HAe3nvnHGCnP7TDGhSSw98bqRUH2Tp8cprvKJ8iblmvyDYgFVd2kCrqQW3TkHaIRUkR2xVbjwUN
R/uhV3tRqQNt9TUf932PG82+0nH3EhzHD1bn0JuJzF0c6Vqide9lNe0HSVf2lB253kSTwe4q1m3a
87pibxk1YXKjoyWoGWwf3pisN3C3NoMJ7UGjSmj37UkDfF5EatPBFkaYnjdJl8ROC31N68LlYpNL
uAwPxb3VVKsa14O5DdGqN3Y5vEXmXZ7TACn5xxlCzFGCKVA0EOcWgQusQrqkD96wnpoNF/dlL+4Z
dEs6sowD9Cf9qMWl4eyqAr4tGp5X3qGFf+sWU1Ihk+pZY6DqF08rN+3gJl37OupPsodjCtNjR8q4
qCB+xNvsEVGZgNbmi/x2h2dRHCsAdipu+wUcdgoPMP9eIhgbgsJ4Zi2iTVF790VOfVvs0zlHAKr5
Ck8z5n1C3YPCnj33dgCFjl9V7NFLYVhrPaBMgKsCnn4cvmFSmQ8vIpvDcaFBh0mG1poIaCaEZTiI
FCLPDEHyoR9kxNqP3oIpjfc2DxSH2Kpfnkv8yQbORUwgfsiykLHvzvnOIKdcit1ovIOr27UqlNmz
gkWtNeAggWtNXyF3lBVxPT0pD3sdzT/qzNnK8x0gX8IaxizIq6+qCqWJEWm2ycZDTO2qVdVhAifk
fG68uZ1ofIjbvjPr/K/0Ryz2YKqLrTb3P9mCsGeixrFNi7vKSHELfyuQLmpQr0C7UsAAHIPIOOHS
ekQq7BMM1HWlLDgsUeTi9ry+L0x8fYTZRQOlqEGfZKkdCHc3kFXj2ltsCqjyNC6QqkOooqxVRtuw
mrPALY99s0eLUlCV9ARJPuaQiGFVtGpSQBWXGXhsC5Mny5tPjs0Qwy0/dSMLH64hYPkdm2zF1Etu
3ZnNcYDkbxZZ6aMtMTBLXP5RbP7QuZ040w+r3mvxviAvCtMOyHZeDE2sjJ4+q46EMn1aOI0Wqn8Q
WGyZsJiaXXs9y+FhsftnZt4THBH1fErb8r6xO9AvETHC5M9EPAX97bmgA9FQAGusSFRfrBqDxbLv
NKRzB7OKVAvDYQi7oYwOVPeo9SfJYF3Mvtz8x5xhkoN6FJ2eRmOIvPkug10D6q+asbeVEAh9i8i2
n0bk8DJv3lMYRRmTAdsjHmmwY5ogQFLCxK/BVUSzVlb5miJPeraOKZGZs5B/aiGcrpF7Ajqe6HUy
grQGd8CleaII64nsV3MGKrj7JWBd5g5YBF1opzWCxHHVo7qgwXcBcgHgZNJADfBxNerIQgcnPFtD
kLN4HemwTCoGN6jAN4Pqxbf1NrRKBHj2Ce0/8AZD7aTuImNCvcZjvmjY56SqyCFDPKDW4cLXYTrH
wvfUhXvMAyLpPZuGHaNL1PAKv3Q+znC5REgH4VV+LgOVXO70CQnSJZcgRXu8iDK7f4I3OczzeJw5
9eJ3I2yA0Wa6xIvHDZSo+AhToKHG64J/VJPPwkcr3ltTCfxBAw5xHhKavmkVTzrxig0lS9jAuBqX
kmdvnNMV/DafXb34njoTRFLcegQMPX1uj0E3NS9wbkpxkxrgvijaH70Szxm2UcMtd3aGyhyqPKDN
8wb/A4w5N6ZRZXHWIVykRblnVrMxzPpjMKYjtdMqUI51WGa5N8d2BY6M7teFi2nd2G0ocGvLbYra
CEHvhWA9yrgNOWa8/yghRvNLQwST6vtA9HTrtuKFaYDrWLPBH1HoOWamQCtAfQ8W971R2g6urs6u
x1GY59j/gEHEGZn33jmBvjdGwX3Ea2Ogt7JGqq59hozrlXXAXAgQNcAh+q5EfmAjJPhVi1odlRpa
ptBKiS2OwFfOKFboJxG4J9MqmDx0p9iyhVFeDjce+GIAGyY4nstCb5nRo35HUQfR22xbjnpEcwb6
7GTittjg4oNb4JAIb0aJhtEna0ZmzB6WTwPML9OasiQ3jXvYxmCYAsB9iTp4yOnUJq2mPy+wKg2L
hXW+gwj9bD8FhzZSfuAuF3aVmKJ6sc9d4Sh7Wv28YpjCN0rz14QiwAnY0CujhQ8tu78X5lsb2f2M
2mcR1tnNFttDEWtoDdbj5r7fwJhhW7/e8iK+pjw4w7ktExrCP/mn2VyOs3A6chp13Ep6uFwqnEco
jNLqZvPzNVEP2h9A/nTBzf+T304avau5nE6yXPMGztKdE5pT/6T1FaJRAJ2GeZ0ysAeaNJ6I+N9D
JU30LIJJB2ER+GWXwC+kYjwJVz4XSql+Z226R/bINv3TsvpaAE7zvYTCavoAV8+Y3dCik2tPfkal
oJnX+kfWdPFlST1oxgA+MA/14AwKzTb62kkYePW3xro2idA3TOAscvbCudS9E0XbwXPQrugCLgAj
HMGe6/T/4AyA1IWD3tYz18+yL9v1TKcBYM/gkELHZ7uKea9lPveH6AwvYHf1zy110zVR5m8DXshy
HGMsWuQExKn40FbdqVhVACxZz5BWhLhpAGAv11AARH2AS9rjjXV5FnxeSKsg+EbzzlnupP/xsGlR
jXZXOMtp+kqTM6TLeaQ70P0AM5Ercv/30a6oc5BtPRP2YPpjA+Xz+1RZDFPL8rmQp4aOOarctgwy
8C5vdM1dkUXDzgBORiZaHtFeeqEBKggtuOPZCy45jg8wXZihKszSo5n+ohTb8dYYb3bUXJmZ0F4C
cwYJPXzILueMO1tDo6XpfCJfSJAf7G3pxaTxs523Fzu6ImhxRV0+DfQb3+/KG0UF0cQLBVHlPPLv
b3RWpYE6VgplHNBLqeZsyWJ//K8/Gl7kWQsHZwVoPy8EcTjWqm500ISYa5+Zs5txmP59gCvtSOfe
g/+M8EdbSZo2o7WY5gk0pNCt5n1ZLq0vi/wgFhPXfXdr1TZMJ5sn4P1uvMArcr/fxr54gUhXLKis
F/qJypVavgh7dhTcxWfoVmT49+f8R656sdZMfCoD/sfo6kTj/O8fq82dAo14aEkWBlKGTtnPPm5s
W5iPC4T1zf0wQufUdM27q4utblT3TWatqiVfM6olHu/vADqNYS4ZaFKs8HeQKSFmBA35WtJmUxTy
l2XbWxshmzuUuD55SI02PUMFteyARnQ3KTqVVqoYX8bOwwse2zYcWysszRn+smP1oKoCZgtItC0K
ERsf2rt+aPMIfU9vqPxuxyJ7kE2G/9PI13rhfOOz7pYUn8WxBZRr6kVPp/XkIuuGzuxnpWN8DjmF
BTe+LHfvoUZ9lSnYrLM6QFADZQS1AehLS5gzUpTJa1QyxCKgJfAInCe1N+QkX//+Da5Jin/7Bhdt
hCZdZltWaD8bo+4j/6aB/EnXLJwhsPC9zRAgbLxxQF6dYXhe0AvO4u/LraGSQCTKGjOsXTRIbbqX
qVzV86NuukD7TjfUq1dCHixSQkBjAynkD+IRNLIlphRD7ZJD1aACuEkGjehRKLyxK1zZ8H4b6Hyu
/EvVCasj+PIKDFQbCzJN34i/gt64haMy/2yuM3HWgirq6WcO7GVbcuE0tppxr0ZwIX+lm3wPu9sE
N+goT1CDRVUL7QvwG20C7ltfJIGJ64HtxDMq4AkHjHdJbtOe/lHlXi5jSBbO9CoDDcSXG6KrCJxx
nX5C6VEA0S0gGZ0MFK+rFheI1KlnvA/6Quz8o1ua5zPNOfFcDQCirtWDrJRA/ZPmfzg7r+W4kWVd
PxEi4M1tA21JiqJINiXeIGThvcfTnw/a56zVROM09syVImYimF2FMlmZv/GxE6FJBzz8qao7zGn6
YV8q3YteYLYHrddJu3IbdMreFbwnvRxeQqOxlbT/1eH2K2V0juPWUB01Dh8Fy6VXWFm/xhZvUEFl
O0l0llpL2gkAUrGt+x404YvY+z8KNM15EQf3soqjEoiQPwKoF15kiC1WbvkcBRZveHw97bDSHyWh
VilkdK/uCJagHet7yaU2lMXFs5hq9wWNd6A16jc0xe96ZRSpWyvgk8za1mLxVyp4n6se5S0KEdRL
5d8S3aw0EN5dHgkbpuZ3M3aPllH/rOLykf46dVTB3ddhDHiteEyC+g5r7+emBKNy+xBY2iQaG1IV
J8YNtkQf164LhG4U2pJF1cf4T/4J5R++637h8b69HWg6TK5WykWg6fa+2CSA5nIjkqv2XDU/pABM
mPklp1wcoboua/dmm64oTawNbJZf5Qrwys4kXkHhj4YB9a18W+iZ43nhyhwu7f/LOZx+ysXQUkXW
AlEjlF7fYy+6ydoJKbnKOF2bwdmVqYxRrJZdPe3/ibsTO9Kb67i74nXa8c1ucDw8RwpwOMKqVv5S
Wq7wzkBIx0Qql/fjxyHGCLmBw+WIU/flERJ4scFY9km2+2dva3wKXXhaxTFz4sixuoPgNCtp0eLH
5EWp8gMsTpnZ0HnMkZJJhBfBnJOibyQUWozg2VVXCClrgWZXYu+6niT2BMoRK2jLRzcWUUX+VPrB
ynZYXDOUWCedAK63uYy+IhZCmwpgNlrvUyi/euEXw/19e8ctyLqSzk3PUNhlKPHNpYn0JO2GpEEm
IIWbubEiMHJRmG0FYcTtuqi+lm39jEbcC0Kz/i73BtNJRxWHXeAiloTjQiOMNGACbG/NbCXV/HtZ
zY+Dy982Ow6KMUIIqgzac3hUdgG9ZOS5N9HW21L8Pfp/gsSuPpd05qECrRL/psV6HZsnCiowJnWn
WZ6rtF1h+WPIUbSF92HTqf4xPvlfUPmwqfcc/JU1NQ3lVrhZegBpGiBMTrhIfUmy13xVRnIxANtS
mZShIDDMXyVdWVdVQi5NUeuUhPlj5Q8rr9UlciYvyP/EmL9LKsEMFD0lRgheDu3j4NDsRYG8eGOh
F3zmU53WkkV5aTNexpx9J98otSBwUdMYW+r4QSGfWj0G1JEUGK/nFJVUf0KEJS0dNJq3FF0f/QIA
bQ6oXeppEVYmRuBiuFVi8v0sRZ+rYVlHSOjYQ6j8DkeSDUOM76rCJ2dCqIEUXX5TXTD1t7eiMv3U
qzVAtRv1YQse1fyaRWGi9AHJt2c/qQB9CzSgalc4dm34zYvkb3kZvfMBv2M1sEtIAbeFqv7SZOOk
usEuATGAR27wQ1G7B8uLvkea+qgOvErg9LxqA0+MskFuwL9Xsr7AkMv/FAXpAbh/uY3RC3K6zoLX
UesSgxVXRrZ8yACP/JtpQ5efHc39mFUo7CgUbM7oZHyJwH/v2kNkZ1Tb5F29j0Dkf9F/FD9uz+hf
euzVjF7EnZ3UqtmD3ptEesKjiysOzQaZLhxVve5obfuT8FR97n/ndOTf44fwPdlNyl3BH+vbWsVq
6SCf1Bb/3/hnm28YtcLndmzOggUyIa/cY11ypFb608qAl9J/nGooGmFmoEPU+HgFGy7g8CQYJsEJ
MEqn4pRE4JlorWyaBzy6DuVW2Jt3FN/LYY9hLjKCa5akU4SrKb/4BbMpZ+WOtQc+7BzmZrszgSdt
8mTcqW36pUR3++CaMJVuj3r5nkBnEu0XRANh+H8cdSCKII68eKqVY3LYYk96Snf+Tv0FsC2ydfDe
du0/aBzdgfOvPi2eJgZQDwnlrlnS4yVVZARC15zxTTf7r7V0EOXD7fFdrx5YRmjbGJO7rHxlDJAD
j4jMuKZ5CEoN1yk7BpxlAEH6h2EoZ1ITVykAKqi0zjOB0pfKrM5DxB80TMUl1Ehzb9e0wu5fhEH9
BW63AUF1fhEpstdWzSQVZPDMjsqGNC2w1WbtLro6TBkN1WiLfoZiUG6ffRdXBfaVTPoE0/2tUKc1
U3t4HHbKdjjo1kpyf032/httqikaeKCjQvRxBfZ6b46jD294InsHh9gRX3uo3kjp2vquepwsv6yV
t8v1bTuLOcuOQg/WbelBJTYeyyPoomxPf+hryRPzCEbREQ9pv7/96a6F+WYhp5V68YjhJC2CrmOY
peN/VkmKkof4rdnhTLkrf8sr6d9VxjILNt38F8HEPqStMdG+u/IcBe+S8Of2aOTpKPpwVM0CzA7L
XkuLsdLh/BWtBOCnL7fUC74CER23MazUHcQDlCwKUbGRuzkFUf9d7iHU1yEYMCk+54nubiJa866Y
bZsKaG1indJEebBk9JNSdScCfu6snhZaV1LNMIO7PmpOQ9j3QJvLNYMqdUoRPw5H1Tn0temsQNxX
nn2cNim6Pogb/y2IlHvRJ6WBDKUcWwiSnzytc+8SRaYsWSTgmiaeggfmi/duVH7VKwnYnmHLoJnv
SHqCLYTJ/FMnYMNrdcBlvZ7/5qFiakd+jja0pJ28AdBn4Pen3h/7bUSf77GNqmPY4lWCHHDpVFX7
ZJrALamAflaiDt4BT8aNrtbeoTEiuJW0fTdeLIAXaMDhhFjMngIr6sFUy/3aBr26lmbfenYtGfSJ
PcPDHrB2gIDRc/dpcbxne/HbT9LTJtgUn8ff6lvw6DmrIh5XKeoUW6WEzfmNTNmcIR/xXZIuQiHB
SKvkGGbeb8tLPcfzw6OVyidTgcTRKnBl0uaz4RtPUiR/cclT6yh6rePii15UL6E8rBz3S9uLEiH+
0rg2UmudXZpoFMZiDLX2HCXyprEA8K/YDy1NOZo+rERFW5A66NvcNfxYGc4+XKQm25bwUTTxm2F+
9tZO+8VQWF+hK0afwJq7MabCQMM+1oYzw/1OT/9zaTY/osqFKtb6mt0baxnt1ZXMJ6V7/J+As7Op
7gAYDC6T52nFtqyfXWV0vMRfWbWLn8iglGtxWRJu9omSMOmCAozg2XeThzDCmacyft4+BK97SYxk
MhagZCJNkgqzU4PSnq57oDXOpYHElKdo21pS3rxC5VKWy8MwBNpGhhQIS8h9HYVRWRnj8g8g5TD4
dIg+z9VeAq9vAl5E/bnL/c8RzsAbP2t/1WJ/EPoR3qBfIB8Yo86kRXAv23bNTHrpFkAQimtbIsMC
2/nxmoHiYdDvrPpzrJv3SZKcxjF+NjSwPhjAao4ndXahcWDcnvelT8trwJo+rqaS1H2MWmquEBTG
0J89czjU2vBYmfnap52Sjo8XwuT9Msk6kJla9Dc+xvDEwadwW0zLh5M1GrjM+vylEcBeRVSpN9Bu
dm7uAU3SzMda7c6eZH3zXW43ED7/YrgWcgimpU8t39lwJRI+ASZqfzat56B+L8xft//+9QtzWsYX
AabL8SJZGKNCFBT8SP8mYDG5SexYu8liMNhHR6HcaHa5B3G5lv0vLp6LsNMnuAjrJk3va1nUn/va
heibuy9Rpvxos2SPj8V7EicmAM9qe3uwS/fJ5VintXURdCx8pW30mO+apN9jNYYPJtc/oljc4aa1
VlVdnFl6rzqHHSXIK7nSKNN7PxqDaWa7rYSCYQDk1tuMoc3jvU9AW2S7eB8Ndq/Zt8e5tEcuImvT
Y/dinH6ba6qSErkWP9XWtzgKVzbhUgptkLSjTszeh0g5e5drAlRz0zM6HgkYkr90exQK7N4Wd81L
fIr3a0qlCx/uMty8PtaLdeR6FuGE+D0D7dgNn4oarZI1dMW0sWcbn3xLx8GCT3aN46oDpRdcvcVw
vMPo2W/bn7z4eruJ8lVfz+ukU+R1RdlLBIuGZcxsY5d142VVmHZnbfM/bmfFQ7QP7OmdJb6t4dOu
6zlUNC6jzXZ5HshtMmZ/o0Gy+aRR5Bid6ql/q969bWTTKvsZ/+mccgOfzsGwLn4Xjobzj1fl9J6c
JngS9J/L9wZ1YDWynHRnWroQGisPUUZNjVfW/kJGcxllvvbRo3HlSiBKEIw/S/olQI4++V6DUkqV
fi1MZa0RvrDZDAsjBBmjMKBNf2ssF5tNab3GUruIEnvZvVS1+QsvrZWE8Br5Nn0+gL9TvVYDOjXb
bqWW5hLePqzLpnrxx/LAPDul1r+J4Dbawfg9IIhxaHK0+/E2ggKu03S9/fWua0Uff4M6O1SisCrK
XAq6//tS717V3vZ3FrseOnm4iT/J4LiSH+sa/tPg5pvyYvDzGx9VPd+gWMS6OdbHdBftpb1/iE/V
4fYA18LMtkhcGmBYZcY3nIKDdCjvtL2+y/drYZbn0WAykXgHQDkfjj4KQmapxKkQlocSY/3UrW4n
I1eeFVJhJ6IKF7SIToOW0x8aHgBUQ63W0S9pPDOxw76pbT9E/0QUGto3Qfjn9jwsnIFUl8jqcCpZ
AJhhcJxgf9e050B8742XrHwY1tyylMUYuF5Y9Ic0jsDp/1/sGVNhPNQ727PUBt/DvEBBI/cEB9rQ
Y5cCdaAe3zl9Hm5LVIKRwmgewz465vrwOGYhjFwB5obefxHH4FtpCqEN6clDEwIwtMWb0R60stvG
VatuvQQyr5gokG/447ZaWcOOfn8GJjk7Z3H6NMCEAjX03a9Cddt1tFiHpMh3tP7WGi5/N8jHdYya
KVr1eAlgHMUr6OOgPVPzIg8m8VszWuhfQ6yIrVbYF2rkwqL0/3gGVsuZ4L64YX+vRThimG55V2ui
setApPmtgZxOKfTwNyz3Ifb7Ar5dBHDKpSvRU2bwk9DuTAtOr/RVVnLafFFO7aC6SwxKoAOG5X1Z
/cBiE9nPYXT0InxCuOM7eh0n8DXDvtJkCEHG+BRFyasp5L/aFCz57dV13XaitPgXLSli1S1Zc1lX
WawEbVQzjXuvddoX+aTQJIRihMLI93wXOqYjPOAaayv4gRT3k09G4DR3yFZ1qzno9VUx/RQuI3J8
UD9zpLilJbWPzpR2rgOM4czU+5yaKTzp8S4uxu9Vlybb24NfuCpMOogSD20VoNG85N0XiQc/GDiI
K3zKtQcTLZ3bAZbysg8Rpl9wsbEol6HyZ9Bh71AAHUdUHXQVbi6yPRtTyX4JtXfnl8l7Uw1/glZ4
LDrhLZInrJ+n/1OjJ2DiE4Ba5ZFsGKBjP/6SpvNHuZ56/fVEBBpwirSzBB5/r0OGjOSn2wNfOLyJ
RlVBmvz+rvyIDE0QY0BJ7VnLHiHzPzRm+iMWhyM6J0c9ZAPlsYJjxxpqbOliJi4AAwOoAY/taYld
zDfEj6EV8AwC+J/9NCvuYF89ZnV16C3zNfKr31T9aOLC+w7aZ7EIXm4Peyk+453ARZOVkDgvdBhZ
U3e66NV/L+XxvtmbR9JVpznGJ+14O9bCi+1DqNnx5ZqdVHemW52r4VHJD6CNAMpqG7d7ztES1+o1
qdmltfwh4OyJWBaoGKlpVJ9z9M3sLi+ULYIrUKDqlA61Hp5qShpditiEAl9adFUYtinsA1+3nqjf
Jrvb41+d69ne0hpVQxxRqM7xvX6ysBOoN/qmPsubdSTn0tuRNz9XI005U+Uq/riuIhWdKh4d/PW9
tEO9eM9KSjcv0UO57UAiFZNxip3aa9rs16BVBcQrHlggWihrEfhjXCk25Ea2gppcS/+T0I4JsR2d
jLTBzMlOaSP4sHIh/C1TfbwWp5BUc3SLQ5Gc4GPIpAlK1xrNilazempf4P1GB+Wu/pyg9v1SvKvI
NpsOyhZbfReflG363R83xTfR6fffpdPgSK+wex2p2Kwnnktdm8uf9rcCd7G7w761zCjjp013Vf5Z
O7QHZZ8dPbu0UeleyT8XciKA9eAXpixBocD8cR500/XK2mN5FWW0dYsBudBCQVmvWwPULX9k1OpB
JXJaXj09kyatfTNgWOLJ2qD8v0v2WKY7MNS0Pae00x3k7J/ffJZ0EXJ2eIh+YXVqzOBqA8FE9Eak
cKVvaVyfT1MXZ9Kmhk3DY2y2ZfKwBxA2hPVbm/lIlHnxVrAMiHrA54So+p2E9S891H4JhlhthCTm
g+r+UU1L1ZGtVt0nhvonSkU4hYMIjUlXAMhTn64G6z7RocXqYyKfXLwaNgFN+k1rQHwN3fFQR6rF
pYatiZwPtCMGpEgsAexlZ8WPwLCybQTfD7ua7C6AxNfpSLFBQrALSX2XK9QnqEp9TYf+c9ijN9fX
lYuchSJRcyikvdWVADjduHagoVQw3sunUcp+BhgOKXJ8lwv6N9cfYAWX9WYQexTbRgw3xeC+V93P
utX6m6DWf2iChZiM/jQmxTNKT6dCGR5bnxb/GCWPvif/idvv0Dkf67762bsphOoi+mplE5h7DM6h
6b+CwFh5ZVynQirmVn+b2YheXAFbRmWQ2rbAB9LKH5Ay2UhQn1bO64X0jhDYBSHeC2FlXh9HXZTb
eUwNQFXuPhic8CdiAMlrZMv03zaoIv3GVCB8aDUntddOtaXhGSrS8yC3DTgzsweOlSRhQ01AOPcI
mXlS/ly58hoT7/rAQApb57BgjGQgc7fORPYt5AZj99zuBtP2DmjAZOjFbisHfF/6BTFUz1YPqf0v
CpsEprsyAWVw2JhP7KC2wLTlxDjr6o4cHu3Wu2hb/DYgibP+N622E50cH4PYlseVj7o0r9wR4Kpo
elARn10WRlwJlu/1ONpr9IJbaVOUb7eXzdKqweLVAP1ADw4axcdj2NMLVAHVXj+7Jd1sRPC0AfXC
Qvvqt9LWGuOVrGrhMFYN3h4UdvjH5Aj7GA9FWzHJo8j8m8HJtm7HgH7RF0F6XrHzp2C3Bpi89pDG
Q+sy4lRsvbjVJkpHmwwevth7b9yktPrwRai+JvfafqKniA6L5rW6y/FOXtsWC8UPYmPcO2XLLN25
t53ukkQObmCeJ22/HUI5KCJ+0d4yWz8il0HqWjrKsMk+A7HardUfF5Kqj8HnAx/TEvNZvOLlp+S7
5IRf0Yfof5gvyb1kG3/aLzmIWGy2VvfLdLl9zHDoj8ELZlGpZDn67ClkcsyGw8BBpIAR/InKe6Fu
xF8o7ki2+ILWbr9ZBeEu7BMeXRSXNCiQ0MBmq4qX0iB4biKc4SJ329FJd8HJf7SgQSNZKTo1eK61
GvPiurqMOZte5GmSmuvDoCfQBpvBuDN246FRNtKTH9i4j5v0kiIHdULz4G9jO1rZuAvZGtMMgQfI
gKpNkvof13XIrZv5mVS9pff1UTnwEjqJuylXQ8TPzp3bx8TC4Ts5xE4uGNQP+PdjsAKBGIouvnse
gbJH8mONamIf/foXQcjPAAKoNJmvuiy52ciBKmhnXXyoekDb6FC2XrBypk7fZb48TYNXBr0qCADW
bCi5nKkekoUWtnohL6zKbgyIVqqMXNLa8f33G8xi8UoFlM91ZXE7z85vUUf6JK3j6q2zJ8P2/KjD
siq+NPv6EGxdp92oG/VrcT81HctNfRhPBd44k613CvpMc/pd+uDvawcp2tszvXDqX/6ueaZvZm4S
Fylrt1Sk+wjtMzGsjp0+/M4EEeEPBF1vx1s69j8EnJ0JbaeFZawQsIPCZMu2vJUOKjrVHPvZC8CL
3x4+MSsxp795NfmkQyKt7alrP9sgeDL4ZQaWgZit490Vdra3tqT82/ph7QBa2B4UkWWDugTQiKve
p5+UcRVFYfdWG1huFxqCt/6ulOXd7SH9TeqvhoTGg0gljwLe/GiNXUHD0UJo39hC4SdXVnb4K6F1
ITancUAUxNfk7ZC2MNBqBW2NoXhOG+8U19Jzgssq0hC4H7XleUhLkOu1uFcaySTr1fGsSJNXUelf
Grc7+VJ9LhS/s7FyPgiKeK9EwQ6VwpMldLsQybfRw/IeXVs7KTHslBugSFK7L3vphxxJz57XvKeu
gUyzX75XnflzMPRPcpsfylH9GbsGVsCJ8KZJ5b6b7DcFFwqOnnXfSlncS1bymkf9MVaS+1yQvnVu
/DUT1DUwydL3Amo0uQbzJlTnJ00qjW3Wen37VnW5E01eqpV77/VrR80C3JNSlc7K4ACQFcAVH4/N
LI2VLCgS64xvK6+l7rtxV/zOHz1Mtu0Rnag9GpYVcAtntd+6cCOaKILoBAWsos5BfhE+Y5JA5Z1s
WT0h8wSr0PYd1cnu6/NwRCh9Nd9Yizi7D63aHeU0G7Uz4qff87zbl5H8srL+F3b05aCmY+0ilfMl
t+uG3rdwoIhRSYoQPBuEZlNYwQrLZml9XAaaHt+XgfCtkAokFTErCI+y0H1LZZR0G2MlG146hhH3
mJYGOb72t419EUan+5FXvq+dfdTyW+W+NXcFHhBG+pwXK35CS9kgVsf/jTV9votYXtUmXRwCDtce
sbZ8SVPw1NiCIITR22T+2+aHiRoHOCanXy3TL2SEJkZDIJg4uACczr6bN8EHNTfVeJqiAoVP8EGw
UXLBk8IOt/8LN7RpW82Pyct4s88nBlVMUcGdHhlVvBG+Iovz1Pz23sXP0b31VKCCa4tOuI3MTbeJ
7Xo1A15aPpfxZ9veEkdEKYXIOo8/9VeMkj0sHhwFkJFgUylRwmMz7szJEX31wTHdaTdGrs+61lms
AM2bVA9VCqmjU2JDh1Tqvt9SRH3mjl3JIxYPuIk9ThkKzvbVcy4OatOzysCigJq/ULIp7B6cNxCn
fIvc7Wf5TfndHcxqJexCCgeA879RZ0dNqcB/kkzWk1eVDpqKQ/k4Dtuy+seWmjDxL+PM1q3kGmqM
JhXH96hjLeTuUEA5IFbyKiOHeftoW8yQECwA58e1zm6Z1tTF/gy8IUo1N9DO5kMvb9Jvk2OhYUsn
VEGfRB6Ojn8aV8WjFifyIuhsIttQLPQ05EDFWafZoq84Hot99IojyiA58V27VXhP1NxWpAtvtwe8
uEcvQs/mNu0bqTUTVmp49A7Vvj10O2Evr/rcTlv9akOomgGa5O/xM0s8zbyy4k6OtDP6GMNmwq5C
S3hOveI8CuhIuvVZqwpzZX0uXYUY+ZmSqoGavvJ8HxXfMKNANM9lj0eM/jVsVk7zxe9m8nhR4W/R
c5xNnp6LQiGhm3MuKlTtUbdH+Tynmx37/+rspkQP+JuRmFdlt7rIuqDuau3cnMy9dI963UuPcSdC
kKdg96/OLw1KEeJisLSuEjOhzsc8aLilMGXY63b3gIK59am1221z7J7TB+yO/vkyvAg4h9p16E1U
/aga5En1ceonavvquK5tsfTB6Lyzt3mP0IqY3Qijq4hpEITAAKDzi233FCXGTi9lTpPz7QEt3T0s
9glJr1Ml/VuSujhHWqkWFKOz1HNR/ByRtgikz165ho5aDEJqOzVVgETOs8tE6+qG4OpZRfRNdnU7
6THbEVbOxLUos9NJwolEFIzBPPekR3mW74sYnYJg7aG4GOYCqDI7IvCl8LAaKMxzNSqfmlTY56Fl
W/2at7gsLxxFl4CY2XvU6zMZU6LKhFoyAWTBPpXv0ck45L8mRAhmYfRXrWFj3k0aYfKb0R6HzFmt
SayNdpYHFvBb8OKmAKvF6T7WLHvIm6+hK3y7vQyXSp+cGjR0JzoLtIHpd1ysQ73uBdzjGpPMYLyv
d+YeadB9f9d7G/O5A+gyUfGnWpW20hhbOnsv484WDcZZSaIVuXnGYlJSvw5cardHtjiBFwObnb09
yhVIHwvqedB4WuvwyEtsh4pmezvM0sWl0ydGUQDbxeuWeFpErix5nBge0IM0Tr7jvnYPsPVLI3FL
N+0bxmprHp2LY7sIOv2oi48WJuqIMEhmAgjWkUHHNkzGCEddOz6u1YdIrC4HNzsOw0KvIpw7zHPj
w4PUds3W3dNuRgzEO0V3yluy17bVvYdFtIQ2oPmYfMZL2I73E9ADafnjeql++mrzPMGgQ2xBgoAE
Oq+saDKpZJawLRoNfw0xecmrT6L+3dfa+yhc2RtLS/Qy1nRQXMxyIQ9eLrlZ+NaWIZqm1Sbv85Xi
1+JhY8AhQ4+PNOGKEpQrUkXPp6Lgduq2KXJcwRPkbl4DJ6TGXoOT6eDVsFfOePEiU7TP96Zrr3Ug
llaTOWmyQUkCBTgnCjeKl0OP6dWz2Bm2iPB6XrIrV0sdS3frZZjZiUa3oY/QWzV480RfgK+XL7qt
vPnPiN0+YcaTQWzfqJLtqxt5BagsL33Jy9DTDFx8SSyoElnQGaGRxPVeT/XvcWG99k32JW7VJ19T
y4OE4oKTxsWPtKjv2zHERlI/SeDtt2rf1vQusamqosCwTasQN1TGQ6BrMsr13RdfwoVQQZe2TJWz
1KyxDBaPaNADQKzRdeGgnu3CQVYaU+1YI8Jh0uNMdy2Cw6dB3UQP+R3z+H3yTi6s3ZRfrqzPBbST
CjLwP7HneVfoSr5a4SryVrH1WZ3b8g7jvq312m4x+tjnqnP7OF34UpRMaSrQshG5H2anNtAqE2dQ
i+74RPaDScFDeeXEXgsxOzwjf4ilNiUpV7FYaRN969XN/l+MAgyxCE6KbHx+qcahKcg5cnhnA7ER
OXwPjJXC19KasOD0TwhRCbTyvKvkh0mKkxYRCrTgyqNqR9ts7x4tW9+Iu3Fb8x70t/8L7utC4eJD
3GlyL3YSuygs/ZGKW2ePO+Tem73wCfNXJ/kcHtLTOmLhWoRqAuZeDHS2dUM04vEeImBFW6Yzbd23
JzGqYIvdVqFuTKc+mRvF1vATam15E+3Win9LDbwPv2CWqah4/whaRMFUPLVH7a6AVDQRYvRd+3td
9Or/82EtxZgYYQodqY8TbGJ/4gU0w5ngHIBI/Ks9okrr+Dtv359qINKnfh+f0n32dnvJLpWIPsCO
Z9uijvyuqoSeB6Sqfq76GD0Zmof0J773PaXGqBXPpieUTok6jadq3yIXbZkwr791ZuYgvOftvRii
x8qvms622X1PMfQvjYW+Mfipj9NRDlLgjh64bDTNHcPbQ2Ol4rKrN/5ZPFoPwHeNU3dUD+HJ2wkv
2stK+KWz4jL87NtbfTXyWpR52jz2u7C11dP4Mv4IbJT35dPUN8Yife3InYZ0NWQwF+Kk+qhfNcmL
qrQSq5hqgy5N8vDXxH3EstXYDtYGNxfLpnm8dz+tXjOLY4XWPsEgFJDg09a/2NqFkfRDOlBkEjyn
OwMFs7OHNrTxn8AbgKD5e/47+rEywVMOdTVYyi8G8YBjz5d74TYWbSPe9eo+OMi/pzKodIp+TehV
PK5W3hwLGQhccllSkUVGSWQOX+1zCc+NAX9DlyyqrCiClv0295C+d9OVr7gYikoCLR2ReuucThNh
v1R3KSVJF+J6iBihUNhiC7nNWqvtmktTqE9KnOAL0Aq1ZhvX96EeS24avyl6W280rY1elaaS7SEI
U0wO0CYsh/YRqY9X/Fgx+XCLDYKbZyFDfC33xAbDNPMuhDgMnQdy+CjDliqEZBvomH4YfrunhvFe
GoYD/PeQ0iSTW1E+pXIibH18lLadqH/BwRVDCh9niq5TAM/UUeoYfYT/n9j3J7n3DcydJ5XPUcr3
ohQ/Dz7eOWPq4VwSYuIJ4x/JhqT/pWsyDufFPhfap1KmoV4LBrdL3p/QzNHsBLWJTS1G29SUP40J
7o5DaX4fu0yzNQHIQ176Dzk2FWj7jl+KimdrlUVQkiiT1jneElEyfBOSdthlej1sg7hTHa3EJsQM
0y+CUmBYgL+J0TyDFXovUT66wxmb8rw/Pa/kgu4/Mk9VgrX5QBXuF5y+4Hh7Qyw9CCxzws5ZpA90
JGcHnqalQTt4usp9x/GLdflr552mJLlHkzz46jsTtc3dVJ8xcjqUTijw21G5uv0rFtI+DWwHIq9s
SsBm82dWyCWklsFAGnbUdvluSpQqu74rHHk3HKnf+xiffrkd8/pl9zHktMwvjh8YVIU7QbTOYTXY
tX428n4DwHMrSY86dpq3g11vz2ls0+BgQF9rEnfNaJo9cuznSslxcGsbHNpKx+ikyUZSXbtar3eo
huwxjcNJmHiqNn8cWpPXsQ8ISD5DkRydiNbSwdpW0n3j8OqZOgaCsJKALjBr4VL/VSjhBUunYprt
i9kchqzSkpRlpL5nZ9nGl2vb3qnP2acEuUX16O8i23o3nZ7UDTeOk6Vj5blRft2e5YXU6eOvmB1N
ST6OUjso/Iq9BzkUSF8FhM4Wv04Uxjy7/xfPlY8BZ0+lqB/HzM3Uaff0Dhfnrm7/ckGFfb1Ht7vi
J6yspIVly0TrJCcUWOHczL5thHenhqaxcS6wVm2hgIBiRtsf69JNWbzens/rZIgeAm8KACwcDupc
ds8cBl8uRWyS9OIsae421CGhRa8pzOgQQ1zBOMr9yidcCzn7ggUez6Hcaso5t44SlqUxcHwT822Z
YhfGWI6bWN8sOtK3B3qdinwc6OwzloGrGgXScOe60j61sYsf4priy3IIrmbUxEzz6ommJVkgWKBt
z2bsfvVM0YmKaO1q1peDIApiAQEEBKh83IValOqDPor+m6e5OxGHY9N/S5VyIyiZo2T6VjOEL1Fu
vI0W1lB1hUOev8mB2ViFss+5KUH5OM3QAfBHpbLlC7ekRcl3ry+fMJg89kWzEaz2c9/tezU8SF7o
7QLNfQ8w1xGiP0VWP0rISAZxpm5CsXaEHgO/VNuxjn4KvnlCWPxo9tGjZWbnyvDPzPpvEzfEhORW
GOKtSxfVBIk7ublVYuKgjOG4VX8a3F+W/hWx6p2il3edgN+ggLeg3u1KJL3xBj5pqbsf9eb59rJY
4DrRawIILIKlVBFbmW02vUqBPeeNznlCccaRNr6jfZqeYtnjGu9lIdb/oGLhAcgUGvXZCVpardLI
CSdov0Mw9mdwyg+TCgKSC+uvvut18jHWbJcFWRQqfSwY5xzos1Bj8bbWbrrex1MEcl6SNpC3yvQL
Lu6D3hfq0FB642z40d0ggnwN02NbaPuoVn9nVbhNPfmxVdbSmaWBAeC0WPtI8RD6Y9hUldO2QzAH
wTfE7PJ8k6OSfntRLI3sMsQsbwiMEeehrlbPbWXacSQfFBFv5lqhGALmjuZNYVda8VUL+8G5HXnh
euMMpmaLQD94W5L9j6MbEiO2Ri80aUpOhTnl4J20T4Cod+k2eVZWHi/XF80UTIGoC+JJvMKoal4l
xm2om2cROoUiYOjUqBhKn4boe+rLK0P7K4c8f5ehBoC2D3y/yUvh49BSyXSFAucRyhDCIzZoW/lJ
+intkm30hNupe68l+6Dd9FvzkCOrIr/Djl8rSy+uHdVgwbJcwYnMfkLHu1Braiyd+Lap+FIGv1Y+
3+KMXgSYPe5jiLBBHNKCVQ1bz21Z25h7dRs6eAZ4v3G9h8B+lxyDb5Nn7uropi19NcEa4HvoRuhR
XxXdQ02Ixp7WCh63WNCqG/w395mQsP1hIntPMJX/8Ubh8FQhlqNwQHnVml2qnmpEgpJQou5AHt35
WChvwiR5kLjjUa6JGyePeE9VhVBsCkPuVlbUAnCG8DxpdGkyf6G0+3FFJZUnJnpFzwpXt50SV1xN
KpA2VXpI4me5jL4gPbeDML3zK/OuFtRftZ/sO/HN9w63v/sU6OPMT4AFlWoDzDvukfk8hDHMM6XQ
z3Xx1A1PgfkD/8bbIZYH+98Yc7kXJY7VRhtEgTzU9cFRV/DfeDXtJGzEneoIiLynJGCvXlrTYTcb
25QYUjBhguFez8YWtmmZ/h/Orms5chzLfhEj6ECQr3TpU0qplDIvCKlUAj3oQIL8+j3sid2pSuVW
xkz0U0d0C0kSuLjmmDrXDFxapb5BuwFOe+iRNi/QECXRbdjOlXYl+X3BS4T66JRzC0sHEwuyKXIr
2JFwUKFD+J+WsNHiwfBWB9kTjEGKt/8czf3n2heXi1XpqecWpXUe6vbUWdnXRJqNPShx4+BcKRYh
h4TOA2z77O+gECT2JcDDyzp8hgttP6ztqdpoXv5UUxH/fedc2ZwEVmfm4m0Aa45L9txgFvBS5so8
j+37bJwcsk7sGxfJ9SU8dBgWetc3jiPPROYKG0vg3BkUysMU8i3NDYG4ayeAAN2+GB6CkfcNcVh6
A7rNcLE8U8PXtypUmw6N83btwid+Q7fDStvcUiK+9p1+X/Iinpu8dEtp6uxckPbstGUAsVnQegh7
LXWmbtR91xaDvhKlwKthQEYv0kOWuC0RHU64R3I03VLfy6og5zDA6W4wKr/fgxh/IMfAFA7fjF5e
xRqtobnDPONsgULQE+rPXX5j191a4uLNyQGwRilT88ySF8fZAAJ14wh9v+3wDNhtuAAgroKd/Wfw
L2xa9yaG6cBVATVZlDCUlZbxBJW6NOwt88lttDUb+5vAyasPZi2QV9R4C0b0z3VHWQ96AX32pZsW
UwgHGENcf0BYJC7WQLaYMTveaghc3RjA0+COXQQ4LlX/PavEEAUIvXNq9StVz2uHp0/IM9aZTW4d
su8ZDF7rb2stj/9bVt9nvQMadmYu18xqOsLW2FovAKVyLz1YNjr+AtXkeWBT/1Zt+z3tXpZe2mcL
fOGbyWAHVH/fJIYBk8hFnX3YSeBC+9WtGH9l/od10KoDtgYErW8uMDBMZp5rltiaMHz4SpLIinPk
aHnQ/Mye20hsyvsZIHVvZfpJ5NwADlzrg2J1EELBQUP/7jJp6agO3OGEg9Fg/5hRFhtZ4Pz4lwQX
KINk491ITq7GTcjeIjYjSwFe+yJNGjvWJcVgGucSU/13KIsBkJ5GNglGC/j/Dv4o1Wp+/c8vHZii
YFKNSgbUzIs2BVJNDyAwWzvDJBhk7ccabBtn/vz7IlePIlwpdWRcznfzm6nIapunyjh7uHNc56Oz
+htBxtSx3S+yH2TTmLksAhL0m1aFCxOrQRsL45xYgfukeFRDEgW+c//IhVTUFz8pDcQ+eWBou2LC
pN0c3l25W1ExIc8FoQf+O5dtVzfN+xnTYuNcZU9ZvenUY5beUDC6tkMWcx9AdZBIA9N5cfPYndTB
WTAWxB6stTVfPaZR+Qs3nQznL0xx8hi19q1zeCWAYxS52FAApISgdrGo4FIbHVex89ROfjbCDcqS
fuUWq35+q+ZtCy+Vv2+Xa28SCSwqI0BxEV4uFmwZEqHRwtzfHPg9bS3fBgbNy40bb/PKroQ3MnpJ
kNVESXRZZEJFhQsNnqGL/WWip/6slzce5J964nJX4mvBicGFLvc3SAulvcZyFzl5l9cbuLY+q1Hs
69k4zCXt/Iy5P0R9B6O0qJ68j9Esz3m7snoPRjfEtyeYWEMDtjHh4mohBEE7w7L3cNTTizNOLSAQ
p67sI9eTgTG3G2F/zRSChPIhn7eQbfS7jMJzEU5Poo1MCJAMioaYL8FlM491Kxw00An6OshNM9In
6ruw6kuBa8jbUO96WMyXyY0A9/2F40VAwwfOVCayZt3888rSnTJzDeXJM+8FUBug/BS3ii8ovX4P
BMBvL94XADfjKr4og0iBg2NkzD5nPZLbrk2hVwSEWyhZjla5xtZeL7Q1ldCeSxrj3Myq8YuWQOSN
VDtbfJIaonS1dofWcTzoVSRbTCJb+JSi/dd+CjEGsHbnvqhmEg+z9g4NIRDJ9Zn6phISLdpECyZD
bGaqv6bU+zTTGffwTH+YphphLThv7MyaY5hE7QY+JVFjAlhFTGhVC0jbVYayQyYbHiSVXaGtr8WN
BRj61G+nBAJLZZ4NPs2Sj8TLdlT2L9ChHYLGnB8VVx96lWXBXELdTCvcHgMQswXf1NmOBQtTj3TQ
pwAZlCsoj80G2J/Ij16bsYwyDRBnI7UD4RVwQzU7uAmYuNb1OSBwUccsLa7zBCLTNSRoJxd22jYM
US0e2qNzanWyqnOGPgrpjgNzQ+o2T61Ua8dhcP2DWJQuIx2y374jyRANNKVRY0yW34NQKooWjuv1
vjfTuCMQhsut/q4QsIgslfzIMDgOpCsUZrpEhLOtQx1ial67HkLJpCo/MgbDe5kXMnKK6qO3POV3
mNhCw3IkEdfsZSZeh93wjOZa7SeGGwPT+mZXWepT1b2OLf2wxNz6laPgJNSqu6oezyjRVlNmhllV
sY019ruk0UKTokHSdG7jy6E9YAoeqUpLg7qrI271P+usFRhZcphc5tmj0fFHjqx+3xLZ+i7D5iAM
xtITbJFlkr4VRBbhXKRfOBCQ88aMPnbs/nWgxofO3N2QjSKuG/djpASSDHa1mz33aEPzZwWdb7Uz
vel1keqFLSWUYnhX+7pQNqpT+IFrZVcFdm0WcAhdxCQSwMdF73o7jrl8jJY+fWilCe/w1FX+aOkH
K/NeqIEDmeX2u0uzEi+jPXSzHatWHOflsT0Jv3Ghp7FoxWpMpo3FHOHTwv3hWZKFsk/vJ27zuDeN
w1DRyi9GTUWMV89VYp3xnlgk5BC0Ok7SJPmdK7oP+OM+dwZ51QdowhjW0Admhl/uJJ2zasaB7nM2
YBLhVsjeTTggO61ePGV8mdXAPHdM7dfJYTPMwDC2NaWKABWrfWuE+4M+z6sKatrNlC1Ah4/CTZGL
a7te9GvNkbuEdA9s1n4V1G2PldGFbTfFPUWruPDgystjt5w2YwpBnqJ3pG8N41OSg96FsAasZ9vi
5/b8B9HFm2Oo04xJekC88ckU3r4W3b3dQTQppXnql6MR8Y5FrdWtmeNup1kCMKGvKlGdEkpxWyt4
qSWO+czT+pyodMIHEVEm+g0zKxANRvDwE8p2np3vW6+VcOxIvmqdP9Jpep+s5NjwAS5YegD9uUeP
j6PfQDI0KdyDGOuV6Npm01Ri7WjFU+2MMPtr0YxiJxBCljvc3jKIqVK72s4jLOpMK/d8y6h+WKkX
260zrZqMm9CvswGf73Ag7cRqYgajVDGW7/g1X2Io9y2U/Zqfxuj4JvyrWdM+0kJtMXKDrQrqbxA2
YI8CmdgTt8rAscWKCytuGnUcHSfzbR3CHJLO2GEmjmr+UfKE+0AgQGCvfe66Ieo6e+XOJGr6GtAn
D8LvtRUVmNuDFeTzhq3knAZG3gWjk4WK/0z1HzP7hdsvbMzyB4QqAqXbgScYHBAkpKcgSoXIA6hT
OEj+as3HJGO/YIkQ2qzwbUFjWjQRXOeixKBhskRfb/BrdqAdpFr5C6y+NiO83DKzgs0zyPkNAa7l
M7XSgGXDzxaqw3NJHpCvtPDGnH2msQACXXdA8OyJ9tMDFsWVbpgJ1CukDizRhJqQfq1XJ4T6xk/N
Ym3jbGlJvS29zieqWbWT+sGLA+mLn0muHtyh3U6q2XLLXildPDSGs3eSJBTQ+ujxv5JpgNBXtq/0
L1Z/snw+SMI+miHbDT1ilWk+gVEI/Ud3PdR3KYS3jbtUtncieeuzZNXxAdPHXes5MTBq+166a4Sn
jcehuddNW62azpWnRTnwNlQ2dwpAjSltA8E+azqsuaxWLM0fWWFHroK0TCaOSkA6IIOZVhWJpsU2
sf2KpyEVaZAouiX9FFqEPw7yYCZ2PI+AYuDE+jqZdlCqXGnJe+v0m06IqBq7laD3c41ZT6KvdM7u
OW4F6UJ/QyMbK2226An6HgNpOc8j6WUQ26xgH9quwMWKZ9b5MMW9V/m7Zo7rYshD20123ZQfx6r3
K5MM/lxVkEq7azWY30AOf6hjOnghBGjXQmLmXtYBJew+yeu7oqJRauWIEcWqgLfOQKeAwxoo53Td
2j+hahLCmTEyp2STIW6MuRe5XbUlUvplBQXZmW1y2Wxd+jOB12FWZlHZZr5F3eNcLWROM6ROCxeC
KnRabzu4vW+2n25nn1r53HtPuiruEodFJnTxskrb2IhdUw9MYgqj6LS5r9BtRryNLG/2FcQmSs24
m+wyIkUP8x89nOHlRhCbXDDOfSLheNLaa8a8UBrYltMHb7NoSvSTXb4qgVOHIjTz1GZCm8FIfk1Q
o7AxaJ68dzd7tzAm9hJrnSl7Y4sPmPBuXbUdSRVCUXmdQwK51b0VFcNdXUJe2s7iRG9Wsp32CjYA
Vf3pEhEAgxOnbv+CrxiqEWfdMldsQqtoXC1KdrT1jtJkgaiNuOUqTpwssIZfzNPxClRAtfpIB+LX
2MKix4ktpyQGhHyr4c+I3optq7gvsCPbssGdpr3UWb4CheRBje0KxjZh3iURTG58verjwpFRlzYR
UzCcQ3LXS/owJBD2wsare2Nj6woVSR0lKruDr8tHJ8jBqEXQ4nuXafqYpvcWKyEAKXdm6r7mSFpy
OzkwA56NjhMzp9jJwX0kGT/UVRdq2uSXHMHdSgIjxc9k+h4YHmwTiRx9L6CuU9cG1FqJX+mvjkvv
EzhWM3jHQW+apiJy+rOOlC/reKDkWjOgmJztvPrEJ4RGZ60VcNGl+ISGr43iZdQrP3f3vE8XBb8w
0XFb8mM9QATRqHY1F3DvPjMG+J5ESDb1KJ/OZX4wCMSwBAzHB32reQ8CmD2iVXEPqt8wQ7cCR9a1
hpVly7Ujyl2pFXuMhY/Az3zYzj0UCIV1GBoHU5AviI3jgYEXxwPaVrNGVhmU5RcccuPEa+LGHmbf
HNoA/r+rJCkAKgC2GKfkZNvy3aQCt9xnluarwWBreO2Ufu7gVOF/23ZzETjpl5PIoC5jlwK+Ojqr
PIWRGniJpwTw6cnbjjZLcCUZq9JLbTiattuRG6HWZWsv1YF4RMN6VKuEopeMa42ClNMBgle+juKx
L3mQEpRP5XTX1y/toslYV8OT68AoXE/eCqFHRJ/eC6N8wviSB4jumIPQ0sAJ6UpcDgZDkC8PWpdq
vlP0v2ynfZi9/FfhYFrD5AiVRu6+Q5DkUBceOI45mF1M1qNvpZjcJxrcuNJRjqEjRwp7z5F/zgIZ
HvbRqBcfVaHuIej9nkkYoJJ+pyfTI+2btTF3EeUMKYfBP3ltnQqDZkFbyA+Vq6goW9h/pHRfozoY
IQmWmomObL2JSxdQ95rsMqSeeQ1snnWqyxEKGPqKjuoefbM459aaWVjKUDsLWYNs6An1xhZs2lD1
uS97UoTd2ARyRjYBfzu72GnTnPtt5kYNvNlCYARCNeVrp8b5bsAorquoV/MHG7Oozz6rvj6qznyQ
hRk3TuG7LWxGzenJHq1dNQCrLNWKNs6DJocwg+ON6vvQtD5T6fotMHZTXa+TsY9TA9BxzFoTjYRT
0W4IuOUMUNVhHPcUI/WsZSHN551Q/DOtkN67s29Vj4Vzr6HtYVig2ittWxf93qybMCEH+K4CmS9G
AxjR+Rm7F7R8EIhwF/YoyEs9j7UOOvk2gdRCP0Olc6jNN9DXDgAqnIbOijFdAGSs4jsGWfixSc8g
Qk4rk3k8ynAFBi4HnIf2O3ekOwj3w6qlNB6Yy99SI3/VuuG1sNSBF0nji9H6KMELhxSXvDMSEgKZ
dkfd6iHXsojpHLU/YKyr0eZyk+rGczlBQsrU1c9Sd0/zhG7mYM/rhqUftCAA/uvzupbTS6PrJ9yc
SNFIaOZuG0+0mYPBhZ8S+mB2wEvrg1kUSe2AfMbi51LpQ5whS/N6lB02g+yn7pUw9iDVQ5cafVg1
6VcDMAaQ03cJJGEgL8BD0UB0x53X8Dp9Vu1wRCUK37R0Y8n2QVR5BNPMN6VpL5XnPugpOc1jscmS
7ETs6mRZyb6qjP0ImbWgo/S5yHHgUrc4Sp09UKt5ojX9mF36S9XkCCbHo+eplePVwIAn6QqC3HHR
kw9dkF+sHRFpTfrh6MmxE2wRxF/jML62OX8oUQP7fCzQSDTTz6YepiBl3cFL9H7lFcDowm3TL211
p/Hq056gHubZB5J1d3ICrquSX0Aenxsb58FxxWbM5AN33JMxq59eB2p2R78ml7ynWtIFFSQJj8RD
U1+HN480+HM/DjAXqCHzAAVPP5O5DEcP1wF1SrWqptKI9IE9qNbFXaAVDxpsh10p5VML2KJvsPQ+
M2ESmCh4nJA8WysHhdBcdiFsBc4mivOyROFYooWFwzLAbRX6/0Ht2F/O1O1Sr3rKFbk3xYxrqknZ
IUkRBLWsuMuogt9VAyBaCxzbYCXPYA6+Kyo6pJfTvSizR5eRhzoZ9DX4DtRvmHHo7QYpJ1uPebVv
6gISNxrtg9wbxqAnLe4kolDT1BZsXrnYw9XxwyvNkOfWA5ggOAIpkg1InMq1bchfreoje25QCGdk
47pTPGn4F1mMb5YLmxUoD62ZMSO36/JVTlFFFKh+SXHG7S7DafJAMdNLE/Vm/gXyTRtVavwcyHDf
k2oz5WyVtW0piS+GdNoRDW/cbkBNm2ZHB8J9zoOR6k7YInT7EOSDUFoJ32VqMUgYN/Bixn+Greyn
Br5at06VieYGzmjJFVhLCEf+2JbwJKMvTY/mROZ2D3AvO2eZeinT6tS2bdS48mS26id4SBtPH1e2
pWDsrDXbTLjuJnXdIfJGZCaZJ5ugSJ13llsvTq+tBUFTg8/qh1vCInjWiQ/Mh9pUg7EpZvIywuXe
FdYvagGXiItnTcp6axn1c88tFWRlvup184zJ3b4eheZ7bv1gepCqhUn8am5RgBn6qjfHGI6lm3og
gVN0K7h0nJSh3udBPnW6u+0aeZwaWHWbaYUqVxjEzznb2SVCnIYwjli0cxS1ffhJVn7lDauxqb+4
IT+dVBzrLJMBXuUAi0f15WboXY15EWeilcjR0hlZKD3g3zof9tkvJh32jkgmSCJbpy7rnlKl7ZOS
7HhTHSwX1z+oEM/eWMWaVKfRaE6qKnYY1SH9dGpob4lsXVjUt8e2CLUMhZgSOlBBjoxz5Pldxba6
YRxz2f6yNaTnzoheLOaWhu9MRjzOBgDNsPOhQw+p8EEDNa2tYr0t4xr9qdWUIgEHePdB19M3vcIV
XyK/QCA/zop95ANdVZ6xZhM0zibWCb8wexJUNgraxsg3JXp/vp54YJ5ZLgJW/Z5n8z3rIUA/Q6jG
F0j7ytLawuCe+skiXERRDCZOKE37wDVwMyD5BQvPFDhSoTqgmbrmKJv8Bx+aF0d6bgD3WSR/XNyX
U/VosAQuHykCh0PRFejSIdb1bpWmtekzOoTMzCH8yJ71YepDRsqnorG5bxT8UdNHFhCYtUcC4T8s
OtT1QDb+Gtvc8eGlGjd6ix9jqTdlpo/ewOAyY2CiPWnHgfcrONr/nIsGatccI5pZorE2U2eKvA5p
uKE3P6rGuW+gVV0NsBoxiztDIWlOBiSeBtO7kFVWhh9OdN8w2DvaiDGj2hObXWw3KJGVno0DV40H
0FsezQ4aVzJVVsgmdg9Bu702J49ekj+3lrMdALsw0roKLDZBxV8AtK9yC74l6IEGMF2NVVmZsKbu
3lwrzUKrNI+Nq6TfTcWTVadgupCOrDx3bELP0eq4k3bUNSN0OVGeyxZqq8YMSg0Ep3eU1JthMiLH
aU6l3XU7QcR2hv9lrFk4rqAj1MNQR4SPXzqGIb7psY/Jae9yz/7yGGoO6PTKiLf5S5GLypczBViY
1g/W3KBDNfbI6izPrxQzfZJo23Smd5BhjexeOxScITaV/NEcppe8nUbfrsBzzu1+z2RxR9T4y2HI
oRpIGKK2EPrSogRXyA2kOVVoWYxvLToFwLGUgd3OWmAsRzfL7zXIEAaY9wVolMz3g+Bgr/QuXLxk
ySOsHpi4bsKcChUQpa1az0LOIJoPoRO5JUkOJ4WygRMdN5xNr80fhUmgjAXhKjWOMMwgAJ6PcohT
HAm/ExxlXBeVpDDvVGs953310dWQDS6dvUdUFZlycfXUxX2ak6cWfx0/ocpWQIEdcGmKmAG27Guo
MGc5L56c48NsWMdkruG9bCapr2nmj75CHglUy+iLWm4cOZWBWdgBLuJtMbXWA8SEULoZ1RQgZUfJ
CrmrcjaOTpue2EhR4SXWw2B7sWdktd8O+U+UBkDEFpPPU/zlZpKgJ9hkQ1VyyPncB9DrQorVpMcG
SC6F7r4PR401rlseAnqyGSt7h07nsyjlG/fI7OsKMSLpEY+03Cr8EbOLSC1lFreGQ5p3uFGN5EmW
HSpke86iuTKhG9VmP6theBkySAx0JagZnTR8WUkQiWUKroaXa2E74tIVRdJt8NEf7G7+amrrTXcV
usjlizGyo1cbji+M6lT03Qsaf68Tas7JLdAwLZCZQK/iR0G9NYwH372siVN9vs+G7iVV5GAX9oOR
YWRBamzeaXL1Ve32P1id3JXgQfp0sLTABTN1PepIM1PTK4OyAkxa5F0EQ6YyKHDlxgm1XzLHyFbZ
wLvQMYrcZ9ZAfYTsp8bzIFeReGs66w9D1a9rawFAozNL65GEDVEOyHLOkWpZHSCgHyQnB9wJA05z
9iMj/EkyK2w01BA5O6RsfEhhL0oS3vhJmn4JJ9sIV1SHDpRs7I7lgFusjqwB08t26pzIQLeMuGKf
i2ZjNPRRDubLONHTILz3psS5TbOtqJxwrODD3MxPrGnuNGIeB7t813p9V7n5Dl1s9MgkbFMb/YdL
BxYkZXVqHIEYiKRmnHdAZBwtHMc152hFVlP1k87UWw2MPqdFedBLueUOELuU76aORposDnOPFrqa
98pq4GWN6UwHJLVfUkBDWZqdlO59NnSO60G4UU1zez8Q8zWpLFxzTnOf1RNk3bBZQ92uMFnR1BNn
uOenChBWUZQwRUtHK+Yzop2LPN1Li3XSFSyAnijxRwEpZLMFp2+SR3sQ8FIZx4d6cMK6RGOqbMxf
kwljDza/J6J5hKC+i95tgxONg9bIDnRgQI183M2HLpkaUP9QPHsKf57CAnJfmJ1C3Vk7ARhI+750
wJgh+LLs3eIDOLQuj0UmcZ9BdBw2MSNW4g3ssVvrZaqdyJ36UzMygnEPJOx5+5QxXvuzEAgLNEo4
mI49m1a0QMwkfN6knXa0uH5fV4g70tgQgiHrMLfHzqtf9Ubt+lZ7SWY3dBpXwzxO7VpH/ypyTnw+
dfGQO2g51zjbqcYfLTZDXaI3KRpj05OVWs/wY5v8apQoSERaBTwr27WYBaSpIBCJKWuK4VpuhhoQ
vEGhzyIYzRQ3FtSSa7uaw9lD5wbBFsyzDs2uFIugK5F4sdYgI7AsiTadw5vo7yP8G1PYS2xoX9Uo
MFJAd4Cb/KrrYZeiMUZ6fQ+eyQ0k1JWlQMH694x9gS/8BoQya+pgOjuBYZejdHUT31bFyhr3tqNu
rPQdCIFxM5AXkGw1IUh2idsmJphWnQsLhRatulxv1mSEWiQoGxIzZCG1jTl//P01fkdCUHsxjQai
haDSvhSnTVpD5nOHMQo1h6cSmmROWWqI6u0NROP3yTzWAVbT9SD3ASuD5Xf89g49AC6U3mraGf3M
Oz7LNUbcN/BU1x7FtRbpd4gbmN/geJi8j60QLSD9GtrF7o8RdXo2vfz9fX0HxVGoFgGaCTo5/vnG
khvNbpIeqNcd19Coe+R0iFrMv5MPR7tlIPMdBYcvAjX7BdsBIsglXBdELI/C8k4/Q2Y0cGeYThNS
+Cor12XS/jRkt7FxAKHE7t2gQl35WFgYMimYVgBee/mQhtMhRjBTPztjiuxzVwFh/vfXeIWJjGeD
5q0OsKL3XcSEtaBey9zQz8iA2j3a7ztvZ54F99s7tvlH8+O1n4N2m22P/ZEHj7gUwr//hCvbBb+A
ADUDxNF3kZO5ddxK08b8ucyfayjAk5RFpLxxvK4caEjzwxAF8zeIT16C30qmKptj6nH2cI2ApV6t
9WHp47j9Sp8bGsxivIfi5/vfH+37qnipoIuCIwD3hW/klrImNRl6HZoaTfLmZuydd8a9heFm3GG4
jy8Pl/b+6+9rXsFSugtLCacCjkRoVl3AYkTBpasXvTwD6BVU/MOlP9CvD3r4e041ZjcJWZdg6dqY
HkrrVEJ5R/S4KODzk6Bd0U3NfSn43UAwgiN3N37b92/9x2/7R4rst+gzF3nqZZouz96jPfnsq4Ku
qhYgkcaQ8SAhvW+vb3v/XkEMLqvCmwHmyjjAl8cIuDIAq0khz8mGP8jI2pjbRY3Xhuw92BkhJjDG
1o6bvRGVoRaS/3h/uybAyaBp4wxD5OYCdwnYsqdQUOF7EC0aug9FkG/IWwf5igPGn8ssseS3V+vw
dnQUmljn4aV8V+Gi4lSuvICuBj89acFPutLhoeaAK7K68VEXMNef0LdlZQcSAjaCvXcJvzaNNic9
xUddvMbNRaPoCYaa4UKQ00Ln4cZq32PistpCc7TBjzMvdbL6uiMcJqPLanqQorsY6ZavAgG6jemb
z9Akpa/N+r9Y1AZQEYFj4Ydcwr2hUmdNuEz/9Yjtj/6+CEXAD5DoDbQvkEVvSyJ9v98W9Nq/V7z4
nCyBkbRh4HNibBBUCdio6RvgZOhPYA7vGbe+4fcr7s/lLtKCXNPLLhmxXBf1G35M143yF8Pj/lmt
Fy0KM+5Qcq6aONsWh1ukx39gnpc76PeHXRK/3/auls4cCE2s3oeY3m/cbYLdqx0xWIAhK/BFfhkm
mNb7/wWT6s/HXr7CbwsD01WUXYaF7VW70Q8iQOp+h04FZLXG9S0w/RWcOQIyLFIXyR+ULd9yLwcv
ufQoIsEBvaf7xfoIwuvvU/gPTHlzS2PoSrDFclAYAerb0EFv/vPhKo/UGSoUec4wDtfznZM+6fkt
F9Irx/GPRS72aenMKMUtaz6jQeN3SvkaUzdylCtq+QB56kB4WiC8QTPrYnPOhkYm017QpO9z3Nc+
2GeIaPandYKuxSuYJqcKIzSf/vj7qb/2/hBjoOpMbR2mJRfvL/EKSofZlWfWsINNUiT9BHga27wV
u6+cdTzfvxe6eIemhcYnTHARutHIKTCYZnvZAhF37jG+/vszXbsmsBZ2BMFICHaPF1yZWmsKYSZY
i70lB6AfI3gwbqYINp+HYd38HHRciNqqjD07vJXoXWFS4zsigV6kp1BUXcKwlVubXLRY23uEDUCE
OSCE7NCyyvzF3PPWcbu2M39f7SKoVA78VJocF0WfSbgNPmrZLd2y7/Xonyjni3dZlkICDbvc7HB0
JH33JSc0w4RDNb+25A2C2NXo8Tum+mI7WlZrsMGZ5VlfqRcrJmsXTYkcYmGg/4AOAODqLVD7/7Pk
kjmB3mejpPszggBkaTeJwgdbjLzGI+ACp+EDUdn3VgVmxRANvrE7r34z0Lj+d8El1fgtHkOBvnc0
HW9UX7knEo+HGWZI/hCUG2jfn0BCP/43QRLKXf+34sVb7a0GyPoesYVietujVTRZaCZh3nDjyZa/
c3HFARHvmqggIeNFL6kVukUqTx+65aaZkyjd8S2ar3eAnqqIQHRNu33abq24FCe/vUte5JM0euz/
Lpqi9tXYORsZGlBPzCIr0nc3v92VFOKPJ7yoO2jTYIoC7CUucRiHLjvGjPrEhytkYN7RI98vBgY6
nE1j2EKub6m+XQ9s/37B9kIb+u1xmWG1SnPc+VxbgQGdhgxsNbCxPWASQ8fn904M42L9eTF1v20k
fPWqoGhGgA5kwQ774oZKx1x2GQLOGRAcIOG3LYdCp/759z10a5GLgGYkVjv1kuGDZmtCzhXcVBLj
5e9rXL2K0BEAAQg9qG8kMcHkACktnHjD2IOoWcxf/0PadzU3kiPd/qKKKG9ey9PIG6r7pUKtbpX3
KPvr7wFn74oCucQ3My87szERSgIFZCYy85wzgpK4Bdu/qHjXTV286yem6H8/+WB1WaniUqu4ETWY
ztbabYYf1y1ceH4DIw+NdFroojjN7xYSMklLi9mw11ruY28e0EGSxReijWE9Za2jZQYKHOLMKX9d
PoknZhknpggWATJhoo+F0TW3yKWd/CcJO0/0f1S3lE8StV33QeIgvi+H1xO7jCurClTE61RfXytt
Dcu8R517KSw7M3TXXLPH2hhuE4yK2RMdHJZjyRfzye0NmePqLh5T6KTiHujgYGRhOa0JwQ0oma2v
FnRaVEV7xATE/RjJnBLt5W2mEi0wJENMiblzmjkU62TEInhZFH+5xbxM4c69k0Oye7DJdvRMfwnF
W3T1Gw3P+r+NANZgExB+NBSA+xFZgB7wDnKmdv3wUq+bylR9Ac9AZc3RcdV5OdvZjh5NoTqHKhIK
Zezrc81qWacM7S8o0TzHsa2+9DcgZb+JnyUn/aGH6sFyrb+9vdSoATVrBXUT9Qz6Oy2TTpo5Ii+9
p24BxKCsKWu4YASkcmwVsiOz1z2SAHPQYIXnuIazi8vYZm7QvALdVEsWeYnX1f45r49qfadrey0P
LDjx607inBIXxkD5gBcZBZWeqWnOmE9oqqgcXgBw2mMkAp1bSm/R7DCOW9no2krv3UP2IHA2+Cx5
ZMwy3ryW2rUQKpg11PlJyBNviYSDlcd7eag48McjEcm35IOxxTxz5cEs8mnOhpeiS1JfbYX9IoAJ
cZr1G3GI9msBgQE5ye5WXVcxsacUmKQd92LdEQdtkBS4q/XJBJYMw9Jo5VkmtOHVHpOqGECAh+tH
6LdjUrhCEy+rMaqQWt1DJQqQvBafQK/fO5ZSmG5JMA+TUeXDEghaTxCM2UWbDZpjq/xgkXnbZ/nB
UMlnhXnxqMs/5Ky+iYfU6UpZd9dGwgiliSmmUsdgsGwWDx3GXrtF0EOwdiDqdvX79ZNxFqDoroEq
F2VjCxQXbF1rma0UWLJ4eIm0+bHqojtJ5SVNl242XCQK/MAyK2fA1NzMMF6n4KDX0g9iJcG65F4B
MOf1hZzn8VgJ+O8QBoGyBSMHEwjHcZihr6r2L8tQ2sYERrUYIpzAFdeljBk7ILzyRy17aFVwyWTv
LdCLOWBl13/EWWZBGQwo6bsha9I5PSYgH6QtTKt/AdzxUe7Gzdyn932sPbayBhpQ9c91c+cfD+Z0
EaB+MLuhGM5ko+W8jhh10PoXQ/tMqs+qfrz+98+v77e/bzHpppWjodChSP6ijxi6BvIJKDavKsPR
+rxuiEWCI7ToqHOilaaiRoCGGvPxGiOt+gWH9NAV6bbHDAiwxmhjm44WPwtr7s7K+LvrBKeeOrtb
a89YrQdizB+kUZ44P4WaOvEjf/0URVFATwkxizNBqLKWh7wkpgTgQO+nGOyvGoAHMR42a0kwjTtC
B8gjDPpZ9fNoVLzXIRMWjuaxATjEyPNpBfh7PteJcZWaerEepHzAsF/1s4OrcDIzw0PDtCob8ml4
CWdp7BZmtR1y9W2qxckppxHyGmWCoeRZBZia1JCPU2uPNCbkTpSI520vbNLXr0Rp+PuvbFNzmbNM
WA4mrrfTZJBLmY2XNRl5X0O5ZIiqxaMgrUlnZbEp7hS5raIFqg2SD/oDX52DGVi5wICsLrC8kj8T
9/oJuPgFTkwyQQs/Q2llMV8xrKZDZjtaMChT7Fatrm0xEm6aTAqVqOBsKOM5/vrsJ0aZ6DVqCxjM
sKuHXNHeIxlDDkpb5K5AJtkT+nYEdKIqOdUWmbnf/zFKKQOgHYf5Ibr5J6+TpSiiXAWH9GF+mz7V
z+4uDTE3v6Wy4o3vjyEVS76N3mq3C8ab4lZ7UbayK4c8YXN6pNkbR4PQ//8ZzCNJyEfIeDb4GeIW
CEgI8w3+tP8/MHwxgeiv5eog7bBk/DtUjr4vt1CrupCNYTkAarjv7tpb2j/C+OCdtY3uRLevbKDc
OHt8HA05W9yJUXraTvbYWAAhRgd2OWSbZkMXR8BuAchHwFV3uHhuTywxniMXMZidEiwPJKYPwMmC
e8/GMDX4kel3zO+Vn4sPwLEfPf7NZwK7scfe5Mkaa7D3RtFMN3aO9nMSu0mWvKYqhGWWdv0nt/Nr
lWykGGaA4tp6WQ6NlmCORPmZprmN8a5wmlUvH8nTpP+Tq3likU3UiUXWNMUXJNLqKMWKUXtA7E3A
ivWbHsWf696HfeGebSZzKWOAVYtFnmDOFSnfnrOGpqva9aaCv0t44Yb++CvH86g3dPLpcsOShlHo
6fGcXShw+oKKhupfkjhRiWl/h7M8ziWU6X8/MVgqSaomKs7K4ujB6kIDRXAiED1NPjR/QukGvLy3
vLoZzybj0VPgewtjoDcDA8XKXPkGCAtahRc42BT07NMxDgaj00Nd1DP9dGBHvIW2EfTf5Q/JgTw6
2sQyJz1jiX1hD4gM4A4RHMFIdkakimmTFk8QpTnEJig6hmGa9xjF/kV07aPpAM7pEDiAshx0d7Sq
yKlSgLMxUfF0/ZOe7y5+Bd6UGCNDpQOzB9+/qDrUSTwtJHrFHAYGzW2CMSGgJa4bYdunFl0e9IFQ
oEeFAP/O7G2nozGAKn15iF9lCIzpznBj+FRhXPP0J4hugc1f38V3PNfG0s+f2WX8t6h3DRBZU3lQ
aqm3USR5GnQVkhTZ8IsU6IS07cuihwBfxJ6WyztDqME8Wia3spBsRoBe1qjcotfu1ormAq70ZPZQ
oTdipyjJXszWzl1Fncfod+5DmM1iQoGCVhtpCDaLzg9kv0tvDlsUiOf3DFxRQ8j5NGcHgFozMdyE
sg2diGOSdwnvxwxwjxI5mvK2upZfguAMc69O7tBifCI6yc/oluu6zrIXxizjl0HNinoRcBaH9tNA
BVD7HYfaLnFV8IeAwqZz2yHQOnv1OmcETGTzLxfNuGmwk64NrW1g0bNLNoU//6p+xdsUcwS0/xCJ
ttXY3Gzi7HHCrJlJlcAnkK1F0pSH6EZ2MECwBbbJVramn2x171+ukH72E08tZENVNjH2l35WbQNZ
elgsnvIAQ6mDG33I7hKqnGt+DN/f4hGzQMZVLyhImIR+VMi3vFHhg+mFHPTX3qE6D8ACuMaDtu0e
aX+j3lXgx+EcZrqB1+wzbgb1n8XKNJzlrkBmUdh9whsmYDv9f3mUk+vCeJSWKMMqyDBBPobCljYA
HgWNXwfVLwUDWpsaddzI4Ssd824p4xOMSraImZLyMOC8GK9Ws1vkvzn6xi6NnZNWMSihiVlX4kEB
BIbkLjP02RNXrpwPwGOgNOvXYLv5lR84R5Vetitf7RgoT47qZMHw2MPuBN4pYFKc0ovc6kCvovgM
9E3J11KjUe2aScb7pBh2ayoA2/FoAWp8CwzqjerTY6lwPA3nu7GPtKprl0UWYagA/VUUh73wPuSc
D3fZBpw4WGAhWs4OZpdChMGBvMZVbzvAV36UYHYZJs7dZovQ/zkd/7ViMIlCLkVqT9+5x8wWdzqQ
DjTzW/xhT27BUeMZG17md15YOvqTL5tMbFKBUNfzsSgPox+HEPd+SECOc5/vZQzuVbqjHmKfK7XG
2U2DORpmmw6W1cBJg+xnO9xGYGTzo3tw6jxFNqagHpQXsI/xHtGXY775tVImIJmjNWWllVN3TUdd
pLA5ROHgJqC1L4L0F+fGXQ5EX9aYQKSReIG8G06MiN5f9ZS4H+UmCxvqt4LrpqhfOr9oX5bobp/c
bR1PyKXAHPrBjCdnFiJ7nhNnhKIUUKSeajyAWxEQAs6l455VJg6BfstQI4L1FYMA5gUr/jR68ja0
9UMs1hX4mZKwnqeNKEZ7ks2m2zStYot6pLnxIIfpsDzqEemd61vBO1hMcKqMZDLIjMOM94Ct1G+Q
RHOM6cd1Izo9ntc2nIlPsS72pqyX1WE1yiw0odTmj5BvcTq98StlvE1QGASwUoCCGuit8qjYl4W6
XeQ6HKTOMxJgSCPLg4qUo9XxkxQXD/oMbqlVesrV6SVO2xDaRsCLzr4x5Vt1bAqvFdATGFv5JgVV
vp2vVe0VqrUb1f6uJ0ZozeuGRCuQbwtwikLf7wFLu4vL9VVWSohntu0zZABfM6oGMo/twzKDOKO0
ZtEexwy0Q5n01mZa7mj4u32qPZdzWobZ2kCrXteBckrGzq0sqB5Na9ZsxwaPekvrnjQzyt2lR4/H
jHj9zkufEmpkGJnWobWEIbXvp1oqxqLKhhSccu3ztIpODhalWIxszre88ClPrTB3p48BPQV+qjxk
5ktMmVlmt1pqz6pljqHzpy/87Kkl5r4UTarIypiUhxqUJlsdRYvyptpJAX2ZDXfJg8gLJpdO6alB
5i5kE7BRKDsVcEDDO7mjPMofYBh67+/4bXAWbnCMXKfGmCuRRJBHWTR8LfA3FgCQ2tm95RcuRArb
oHQEIDTdkU6hv8/gjrTBDcGVsaMW2Et5+guolzzxgnKqC1WvYX/VYPLSMHnOb0GW5oA1yTV+prAN
sOJTsmsC7kDjpdzqxDKb0xWERPFcHaP26Cp7LcxcKKYcZWObn6nPtXcpAz+1x0RsMbPqpVmw1zSy
tA8KnnSWI76hImyTgKbGPE1telKubO0xsJ5s7TpoOSGiUBwoEcNAga/Dnax8ZnAmlnZ//UJejCun
q2Oi9GDE2RTLSYXyl/LRbZTKVn6RXePNnvIqPlcenuc77uHhfULG2SgVxKhjCVuKdjhYx5v7CXOw
2k39vGy6IHa5b2PeJ2TcDjDFZUNm2NMfoqCHlpwN7viKlqG3dA7cyL3II5ywxbPJOKBuEhotoiSd
a9n+ENLsbixXns+5dFKkkxSLuYSCmCTAdiP+yg+rL+ORMYdRUIHUHCVMX3+SHDDVIY0teQzS/+PJ
+N8cyGQy50LQkqUrYLjYmwGGmT/AWZO4IIeZHSsYwKQOcrNhJ9zzLuOlKHWyYHaQWlOaVmrikiYc
ytZqIC1P26DcctWl83lqhvr6kxs4rgaZSgOpKwXXTLcNKAM8ADK2k6uOmPqNTW62zEIC2beIydzD
RhvAsDLCq9G+ovi6bgpcjckDibOdP0SbzsOb5CGx8U3RA2zv0G11OJ7g8gPy65syl9IgJdqBFb4p
hWVAdiBMN0KQ2an7z0oaX4aY2whl2jGZc+wu0IF2md5OBef1eOnqnX4+5uopwjLrVUlPp/FRVLdF
wXGaR0k31kOfGmBifZSCi0WlT5tGzC1HTtMkGDNJAoMLUjiDdO94bOH/LT3IHRLwZYKSdg++N6cD
AamjVvFveVZfK0Ua3K5Mg0EjZohhEQic6MY9IeSgWRgYiinFhfLWGpYHbo8EvCtA9pJ5Dom1PiT9
9KGv2kZDe8Yuo3wrDUUgpganW8g9lkyiATC8rCYRjmUM7C3GVlDhg/LnhkoEVneJr0PmdP7s3uV9
eVdt0UV0+AGfd+cZJwehx0ybe2y2Ie0hPWfWz6vCWeblYv6XI2UHS4CDASUcnqsHGdmM/Ap6hTww
HtM9mvoo2Kw3IMx0phCcQP+oaPwVf89AbiIUP5sO0FjUA8YU4EwAetAKGtzcAyWsbd6l9ylGSrHv
FdfnXFz1qW3mxk+gzlwAsaFuzgwkKFolvnJr/Dr6OvRn55/w42G/lR85noZ+Mfb6nNplHMBiWmWV
QN4Vvk4Hj9ZnBYlOsKy/604LISNE5cVZAxP6Dg6IUM3d/yF/vuQhTn8B4yHiVoitlWioqqLWmWI0
JSiDEYK9EYj2Erd0QTzwf7BK/+q1dTNug5AEQKAI654ceZs/ioudhkDDesQGRxWeKXb1iHydmzFf
ukCni2XusDgt1qDqcXnI841MKRr7V3n6w/mmvB1lbilIAxoDIhYFzjFFEmqYv6aaVB8AGdMik/CD
BxS7WF/6WpbKjvwUiZpKZa0Xh2IzANEE2pptGbRAwEq6T7F9/yRsndpj3gG5VM3K0OCm9pqyma1m
A0KU8PouXt9E4N++5x0VCPtiY7HKA+hZJFtbh/c2EznTA9x9YzKNGHg/A1y/xTG5SX6A8QVfSn+O
7nQ/mW3eVPHFBsrJth2d0EkuJc2FmVQmXjPgpVnAvE3djKvcRq/pg+mOW2k7vqIpNuODRbfDhmLS
eB/uvC39vRZwHGo/+QmGTjIwPtMHVXyrZWDigkaWOpl2edMi06G0Z78Rhx0Sff6rz3l8xZ/aVQhG
bVC0OkC9hOqJcsEpvNcb2+peqhYyczR6yA/Jc/VMni2fNvnVDaR4wIMegimM6044YUM9fvGTZQ09
GKHqES+bOsHIxBzZKIhBnQFSQGkggoEdHpzOawizUz3wnnK843RMWE6MZ10iyiiBUR+Kykexgf6F
U8gOuOBp4HCKR/mJVgOEh8VF/PpjuNVkX/+q3E1nLtBcDSCNK/BkRh+SNlsNn+QYGZktt/qUttpW
A7emk0AwgqfHez1+QGHzu3uwktqYtImWmJbSS8HPpZO3Xg3c6+vjOCF2IAZsa3JhVAgXhZbYaQKG
yb7jbCHPBBN+jV5qtLVAujVBVKkGyTPEuq8v4nrMA8vJ960CA6w+iDLO6NTuluhTJhto7nJWcbGX
c+LaZCaw5kYlFBV0P/AKBsOrWnk6WN9FG9qq94OrOEUTUB5m7gU8/t3/nUdgUv774ox+0EATjQOY
bUDS1422BTjvc7dBBXA9mBspwDvVh6YMOllrIN5DCtbR/WKLTwn1ASdFyepfbTZLMCInpI0XC5sN
mrubBG8dtVa2RiwE183wLp7CRGBtFZckrbBu9MGNDwmlPxQcb7KDFERP5TNmHH6hdvT7ulHOUVXk
73u9FjpoDA3cBqui+9zblD/mugleRGa17NOiB1QEslyHal/eqijimHvdxvSZXW2h5OByrHGuBqtX
3uZyNUPrqDok+/Ft8kQv+VjDbkdph7LH8jeG6rktM141XqG/6cRrJ1WbNUTBl5MD5S3frSEY34Ev
nvYgRgYwj4cv5t1MhXEwbS0YeNkg8vZe/5o8l5isnV4o9N260T671Qao2bu+rbzAxGKN08QgY2Vh
idO2RT2+cxWwPYLXQzskhdMHXTj5mglabHuobTBj210BIkDsNbfvyokSCuOVALgSNaFAttN7XQyu
ARAzq++VX/4BDfwE9SnbWr3hnryAmpizB7zMQGEcU0PUWDBwRQ/mDfhslcSVnlG+Llw6eYXv/Yy8
S3nttkAG8Kepj7nOFa/IYpH1pB2jdMQHoONBEIdJ7vGkDaA7U9wnqN+tmGEBfaQb2TpqeMBYIbD9
SjgCaZy9VxkPVQCFAJEwvCvXdsBwRBYDnmgqXgzxmKlISo7f5fgmlfFNGukMfZ5xk/PkIQFPtR4v
/9ICk+qMbaakDYTlQD2e3KOCHq4qjzHi4pahwALYKiR4DZ05rj2pU3AP0IQOqDNgpN3IFJ8N810q
fl2/oRf93okh5nAKRd1J6oQ28jzMvlW9oXftFO3ndSOXffmXFXamhPTCkOq07N96i3Ok+AhqR7xH
8r9PtrzptGOv6+zMn1hjzptZIRcwAeo+SFBEIdDHGYAf10foDFSeokQ+yAFCNa5BCMhL4S63IE9M
M4dvMoSeDBa+W+uZQb5LPiCDUN2D3stGf8wDVyQo4FUMHoo7vLRSrhzoZV9zYp85mmsVNeUoRNTF
QzWBbMC81dprgvmu+ZAGEGW3wSMsPkNbJNS44sc0fby27/RmnsazcZaapcZXhlTOPXT9ts2TBbkw
wBtmBJl0M0GdyBZML/a5n5xzXwwmlDa10lLQeXUQnkD37Wm74ikZ7DqghAuLO9zlrjLj1ccrVPLM
0v9+suJmjCSwvSrlQTLzfdNBkg6SEiZUVozU4jjRy3neyadlkveaGMYqRzTPe53eZZyo+KF0iI2B
trfIhpqB2x94KezlDOXEJuOGuhxUGnGG42w8mUH2gxYppEf9afZip3+qAp6g+uWaxIk9xhslC4Y5
9Rlr1GygQnd9kAeT32+KLZ/V7HI29GWL7dZ1qTQCAIO1NW/VZn6WMIPvxp68aXFJEaYdjCj84KVg
HG/LdupIlQoDNNRQYc0gsDw+qSLiIeGOeVAvc+UimowXKjK975QY27hsyQbDdG4KFWIZ9b/cBZ04
p01wcfaekmL9J1axTTojI4OuY4D+oN+gXe6nKd54tnK3+mBJA5dTHYA5VkUVIgM7QPpW3y9vqGhx
hbt5W8s4HyLFSWaiVHiA0EKmvXflphRW+3oc4zg4ljVq6CxQ8rSwYZQ3Vu9aw30dgxXvkfDCPy9g
moxjmQEnMYQFX5Cg4ak6Q5DdkRDwwmC+rQLr+fqyOF7MZDzLBDUlkUgw1iygaZ9edeO3DvBUUxSc
/buYmp2cFMadjOCwGJUViSAUTyHssWCuQhDyx+urufiRNMCtoSwuYXCLCQWFSNJltExMU/VI/qTF
n5st8kDfAvW9MHG27rKHPLHGfKhRyomqdihOU4YVqMigYmphjBQC8Roeq0Lq5PzZG+oF2esN4jQw
8YqWDn4qJr+RwJu2JGASfaVekoAgrQfXJab+aL2t8dLnOAmGTVOAJJE4qO9Yrv5yfYsv3bXTH8D4
l3ZMhLpS1eg165ZbSCMSMI11+zHF6PN1QxeD3qklJp/J867IUqUa0ZIyA2icFm4624XkqYh7yx5k
zj9z0xdD3jTrxXfrqV3Gm4yQ6ZhAX1AfrNUCt1lVPNWq2UCuusYk8jCLIRzih6jkr+KsTpCd7KGA
DuGUIIaGFBQ/Kki59Zq0s9YOXNAi1N0gbSzZYixPAd6CECBS+o+hrM3w+n5dOvunP5s5+3FViEY6
GxjpMePZ7pLiDnjtAtJqqO9bFRq4U8It/NLT9v00gvqaUuipMuiMVfa+QQoGo+9C+VfnZLjVdiRU
gQDpHrug54Sac//x3RRz2eQVgjbdlBWHBYRzJLFcOW05Ji48Hr7bYJxhNEukNKK8OJRd4SjGnyz/
AYYqZ+oAUiheunKnrlAwO1z/bhdGh75bZTxjJyjqtEhFcZDi+nluK1CFLWK4ZJQyABJNE+ROhhmo
CaA/oyLUiYokRcCcQa28pX3xJK/QGRfS2Lv+s3j7zaRjcjyXSxHjV0XWbY5+wljxyOiOL7/z00Oh
3rIILXq2yhd1UHWuMRL2mklZaFgdZISiRrA1pYYCRit8ZGnjwmwNERYRjRVyPwyGaGeiStx8nh5K
BSREpIEYZNuoH1OS/1aV/LfStQYuLfSIGp14g6pi9DODeCYYjaBXU+t/BNl67tBp9ACWvB8MzGWJ
fQ0BTPk+alSooS1d0MRko5TiHwtafhBcLfemOmVQZJQ/lBEzh6uU3kemPNm9WP1GvCntfmocM1Pf
RIEAz62vszM2JtppHYUaLhBlk9rbiKh7Q27DqJTfYwE/TU56HwKSD4uQghx5jUB2PQBPnIyTm1dS
YeNxYTrmmOxFZKqQPKvw3SMVmmBq/7MmvGfUeSJAT+HXx2C8npStdYOJp+KQLtkPBbponf4sruZN
qrccyqH/cc2+TDGeysLsjilBAgTV+jist5SaTwmSsNryemMXIvT3RTFOA/CAcZRUWIpuzCDe0b5u
DmZRCHgd4b48KOp5cP5ujvEfUMHRQb1p5oeCpJk3xkYSjuv0rgvdbK8ZvIhZS7+0NH7BqPLfR6VT
GYKTD8i4kZmkfZNFCJdQIZ28eJfdQUjMgjeWPAzoubzEkf65s8urU1p5yttvsdVdsYvVBkCH4gAm
QtEngxTqmbJX424DHvrZGaT0ObOEzXWndNFXmpII3hWoLVAsM37VyaNbWEpLazsFrxtUMEMUM13h
PbuDJPwPOshOqcWhwxBBGZeTjBw7iexyTw0zuysvyhIZmoz0H2KcwjzojjLNf7JCqyD1VmIUSeuW
INGszDXk5kmYMjcGEQ/0EmY9cqVafwTn3U7KUfIWK8udE8gMqr2Xw81uo1HDZIMMvsrlB9SUOAXL
C2kUGPxPtoxx5GaRakMXY8uqfmsu3uqC7d63nORVSJyBSpOjN42Z2C2v/n8pgIBgSdY1A7z3ZwIA
WllJeJKNxSGuoFm7WoG+VP4/Og7/tcH22VLon7bE7AqU3EZXdvBYQimk8U13gHoamP1RG4HeUjN6
UYZTcd34hfI63dgv40wqbsXmAL1ZBQM+H5KvvTUgUXUFVBIS1Pv0jXVzZFWVXam1hQ41hTDzeKnq
8Sl4fiq/fgKTjKdzClJApS8OdSvmDhR7XyKpDoasB4eCHKhKqEEiaCT1o6ynu86SA9NKnubVxLtI
ewJtkWNBnhuU12GkTY6qCBtdTl4hsmVDRg8M4c6KRZV6HaJsvyHQIhKzxi0NCDYBLm8qpasYBgif
2h/inG4aC/JEJAOxibLeTaV0Y0GLUZ0iT4klp5qBBiv0w5jprjVnPs7kXVz0PplB6ZfnjtobmDYJ
JKt6z6MB2mgiJLVfdcz+5VC4VctXJVuhWJluW3XaQqxoN4hkG5X3a3yvWovTrIJfSdnNvJj7Ivld
tJZvDhHUzQ991UHrFTqe0EHOEtmJ8g70Zoozmc/KkNtGCbChooXTJDzo9b2eNpw06lJIOD0kzCNm
kRtcvnymnUzNV3a0pqWi8/wPEP7fDyMTvuu+bvOua+hQEcFWe7SehQrCL82DOPhr6VqbaSs8X78B
F8Pr6eKYQB4XYrqqBDdA6MxQJr3dqakdV3h2Q28SdBhegkFxscQoTAFwWv4LxOUQea85vpnjaNjW
ZqGZkwz1zuKw1sN2NesdyTgPA54FJuqYkVJAlYfAlSXNbsh2ZtvxZtAuvaROt5KJL3FWEENbWzot
qG8hE7npfW1Lh/b41U/eapiAQPIRMjwy9ksvLMeCMHPMFaqgfueKX2I7j2QEK5ZqwPfPwPTmXrxt
IOoMzhrFW0Ip8yROWsBZEdtkFBISW8MMc0N8p/VA7sJ1cY76ORbg2/1iO4sEvkOFTCTSnYBs+kBA
/5Z4uo93bsixdCkRPzkJKuMx1ESSCZQ2C0wG0FGuNjBxlXNnfRhhTwwNt9jzqQdYGlugLb6vj27x
SWLVKuucVSsiSYJxGR8i57nbgLdidc1nHXO48y3Kx5IDj570tuZ0AffIcC6AyviSKG1QuqtxKo+F
recePFy0cFzfyyHvWXA5mYM4EfjPIeaAZPL7YvUEHNZCjNxVuhtdTOrJn5DTRKNKuQUDC+is77Tb
DMoqxFbBiz5tan8Kjb349zVr/tr1rx/C5i9kTsBZF+GRTd5A3e/3QfyiII9VARvg4/YuHSxKrIZi
PZjVQG/xfdWCgmDb6hoSwTL5Y+graFBl8pFnZmCW/RvnFF/wAOBepkI1kgKdHJaKvFzIWOJdnR1r
o9IefDO0YbX4EAmkOjW8ovkFD/DNHPPQ69KJzJZQZQdotJf2oEOSc0gh/MhZFc8Ms4VZlRVpbZV0
VWaw7lsogNDJlcltfdDnB7zhCZ45JihIcyvJMbSiD2kf+2aRuRkOIWdJ1J0wrvrbzjF3oVmJrlQV
dg7QfVfaL3+yJ8MzgmkD6ekdP/hceo6c2jsWB04czYBypAKR7wzdDWgxu8gZJj/xIX0GJpDxJ8rJ
4i52ecfjUsnhm1UmVxfKjKQgsM5QchgxgETHbzTQU6oHXkp+oY0JfqWvg3/s7pysT1hbxeokWKJ+
LA2prSPxQvbwr00xkaKDcrsitjBFVQ7Ul3UneBRnrHhUmZkTlqj7PT8mIODGUxIek22yq31njSs9
JoMGODWJvCG5bckfzmG8fOC/rDDX2FjxJhCkKj9EjfjWjpSqzGhvUwFy8AUoJSxwcYExX8/qrazK
4SpWqgP5cCjI1xqU1hWBc995i2auOx4tcVEnbY4n7OpE6ugvag/e29q/vuwLmDKcGVVVDcqwCx0j
5nTKumoJiVDgDo6lcheDnNrO1vS57FrMy4LBLB3AvaKOrr5kb6kO7gOIwHf6dKuhraVBCdIdtOlX
s2YfhmJ+FEaDBwCErB21LV6EqLhbFcLjcr60M7oC2nvwfqK+w0brdjJSfS7n/NCqzUHRQaAySd1r
2khP17fmKEvHnjsT7Hk6bTKgjkB/yMl1yqZFr1COTQ7VPIToNby0gnpv4tWoqodOvi+FcZtDVEd4
jeqDMIg7Y2qdUgZ+aNKe9ep3tSzeEj+MevMgiM1gj/PqAemxlS1P0x7qIQEl3OB3s7LJgIHuS9Fe
lbs0L23QaISJelc1LbSdgdhZofR9a6zbAbosqgExMH3FgLOZB6UyvuCLBdb63GPajBjxaCeW7M3J
WzqMu3iCXFmiuQQcJde35kI4l6HiZULIiHY6WTr+BSCHGY3+5DAMwEkmD+bYOlaNn9p//gNDtKMK
5kCAitgmTwTKDaNbNeW1aTIXdXxHK2J0lFRHrXnck5eOFThmDcOgOmxnslCp3OvRKiTpYSHZj8qw
HBMo4KDMGp3jzi5t3qkhmr6cHCtaDzP0vEjR44tSt2pARjJXqIe1kD5e+4nb/D63hyKppOr0Y0G5
j804FyiTD5BOwsISYm3LOkPFCGg7tB7G3di32MpGdOsVGtCVGYWoGexJpbgkAewxsoAozZW3gnQh
1MOfidGHRDZV26Da2GRq7+SovOsXax+bQCv1iX+sMjdl42QVpLat5AWv4+Rm1uuX2hBEu5VM4qdC
ogW5YUrbihTGPhVAYd3P4z1GAcYgWcidHuvSViEpfiPAFdslHjJH18cftVj8iTrdv37GLjRdsUFQ
TwNtJP5HZXtBs9FiZl7WEryv2luoV4XErTH5Pd3M0Ah36Ci24pi74h3X11YPFbeaR1Op737mu30a
mU4ORL80EM4EYe1h7YQNfCwqhvemeLBw1I1kWxgz5/ZemPL4bpBxbFI6lroKwvJjnjDcoj8bABIV
LHsRs4E8lYcLWdd3a/R8niyvLUddaTIzOZSfxyHM1yGIMtQpVVTlkHhZBabOU783eKu8eO5PPisT
QccVIO/KUpODqDb7HLVzO810xyLJa2ymgaSkviSBO0Rq0C2ptko23FRG568iaPYSxRnj4a7O5t/X
zxrNaK99aiarrtplLaCUm6DUAnqPkJbkMB/FnSO40Kv4vudMZr1CJi01W9gxfyofsyt77RZylvNB
30Am4nXY674uOEvII8Y696HfzLK1FyRJxBxGMTlEMQq03U4aB0dB6Lu+iTwrTMpCoNs01Ro+bD3/
NNt7CW0EPeM4Bc7hYWsuy7SseMmusBEJu8SYtpqFf/aTtwy9+0+WAx09xDiZxtTv90OJiDim8ZKA
D6U2JFsenkyZE3L+xx38ssHEnEEnJM6b6a8bTzbJh/QL1OaueAeuJ6gd4/4NYWRx3neX/dqXUeaN
IEZRJqzgYzss42qrPfrLRenl5LmoertvAUIAXur6Vp7n8PT8fVlkPOlEprpZY1hcF8FZe0AfUfO/
buLy4fsywfjOMpt7cMphJ3OsghSIXCYKcvOf61YuTIl+XwnjNDt0bAckucg9U7t+VVCMy7cQ/LSX
t/iezleBDpGzMO4ZYfxl05nNINIzYjxlGnp1FIs84h8grxJ9A/0Sp9hOIa/myPtkjEfUR2XpGgkL
TQpwK7UP6d/nH8FO6rqkSmimoHHLuMJ2GNNel5T/R92XdEeKZFn/lTq5JxswMKBPVy2YfJJLcg2u
kDYcRUjBjAEGGPDrv4sqs8KFvJzKr1e9iaMh5AY2PHvDffdGT01k7q1cymyrXpKKOmctdJPCd0AY
RbX5EZa1jkQ1hUvXZ9JT39ODaIqNmo4HzvuFZTo3X6dDzU5yz8qMQ7bOOqK2A/bul+D/g0sboc7J
y8yObd9bVZ0XLH7qWsFdxMTIWwDb6MpF2Duaam662AydkLS3JYow61jjynYcOXFYbEgrubX6HTh6
UzAwIlxvqfosNc2CdT53CE8fcZqkE5dCNgzI2UlxcJQkcmcakc/72uvQ0LRwCqctP7+u9Um73jJA
EWjMmU+NMVAhiJnEyHIEK6i6DNQGm4IM5wUVz33nhZpDvBHZWgoBMLZktM/ZTyqDvJ1QYA6ghf35
LbWYgkK8qkzIV8pIkGHw0u+Bxs2OHlAkOI+pm+wzR9hLF+yZdhJEDJDxVaArZyFmmJkCrRBI70C8
5Vh/S+3ByW5zL/LLnZnY6cv07hqYj4q78sCAflgkWT4Td8OIT5JyGkjjKcijPr93bViQiw8C84iS
760uIIuIfhqwa23HGgoAGuDBrIzu9KFYsXHwApGuo2HYYKFcOtL7KLYOQYbFshrJD/TiEBuyR3Io
9VTFPVVDh8FwI85bSaT1QHvmZ2pyXYuVMjRbK0Cj+hivS5U4pOg3FGLRRCFeTM27UPne6p0LNvt1
QHovGdO7NoeIdap6RWbtQbnhdOoxhRyRMgAyNRxkGb1+InSLkbzmwdIanTkCmBykbEB9jxyNPruH
OE+SrlND6RgZKaiMLHtsf/Co8C6fgHOjIBymCIpRFzLobCmKFmJD4ThYx75s98GobZOaPHTqkpLh
maqICl1kDTsOFhTKiTOrZiZt0lqMB0cum/fFACQbleJNGihXo5yAuFHkYNfXMwP96fS6GFJHhEqw
6qJuA82vKxK1PhhE3yG4tDZa6osq2YMSakBbfha6UM8pnR7C3O6oaUj3ll2/MEtnitF4fKpjr6J6
aaJ17vOOLcyol5MsD6B3+cES5rSaXeOk6lvmq7KdOeVfvwUgom7BOmBA/culZnVGJjO9tY6h8mxB
HzgBp8XllT/nDuCDCd7LmgQXP0KMExvbUy2q4WibR2qV713HrsKiP5jhsGa0cq0MXew64C1c+FZJ
jmD8PSgEbRiTA5tFdh8tFKk/9vPMFCPhBB8ZlKhkEoL8PMV9zoGT0Jl0BBh1FZvKOgqRRFDjm7gl
vhFUzFWASrVxRz0UJoHiJs0A1VW/yepPtXsYE/5zDIydMND0mkROrlk2D9vRrti7lul2yLa6Enmp
+VgCVoKzZfNCQcdu5tQFEnpyZStonCvM906gQ6Gqar/KpJVmRX7Emy06JvZUMa/iInGFHsKTBiaf
k0ddbh8yKm+QpPQHpr4RPsSeQgALrXsVeawULGNS2RMk7fJnWkP34fIanjm9n+Zs5lulRTj0mdYr
x6btX8fG6m0r7Hw1XbISZy6qT+PMtn9J0FIRh51yjHvxMwzzq4qA51ePx9UoQHcoRIem60RbymOc
8bpOh53zhLWiypMgwbCVCL2BPBjIzzfhDSRPFs7CGbgVDpll4iqG0BiEEGdmUMpp19bgK0Y7eQt+
XBuVo8gedwipJ4YszYaGy/Ww0Xzlp+5AzfGmXqoGnEnTq3AvkfHWkfnGFpmW+uQ05lIZp3FCzKMx
FsTWsughqgXgf9Yj9L+QItZQ2+zfgh4gGJrQb02sbYMWrGEDuRKqsQoEUnNx9Kx11b4PjGNd9aA0
KpPEaTjCC4CdL++8M14qrqUpqTZFYyCO//y4Wa3KXYlumKMmCy9Xb7MqXBjhjGv2aYTZ3hZWRNBD
jAlRs/cYEDtYKyc1Ml9T79Lu/fLbnLPvnwabbfBB7wJtsOCRTIopEnzAqrI7u7HrY+iAMmHVP18e
UFt4u48NebLcaVw2dUYS6xir61q9KodDNZKrOvhZAu8pabndoWNeSb+NFLSibXJMzLcW1IYVAmwT
JOhGdBOBxI1CKG5Mc6duma+nAu4rvDkrvO4BPMf2cfom94zUWsn5gxTciQDcwVpmI23ksEh2u1Q4
Y3HVK+t2suhWhBRwtyIU5HAadADEDR26h0xBKCBZHsGuvDwHH3tkZvFPJ33ebmSVFtczrppHEIwM
0LqCYBl3JLaeHNDyJ6jMzNhW9tkh0UCorC60vS5s4I/zeLIAdQcdUqbH1pHA6a3ryCGLO3hpiJlR
oRVXq5Qp5jGHJJLBv7Ph7fIMfvDqXJrB6QlOXkIoaT1wEllHa7DYITIIJNeS4U4oPRL+mLVKsZXM
3PE2X9NePMeQ+7LzSCiuIronUvZrkdIDKp6JrXbAD47hbqyiR6NUt1VYv1ZjcB8b8bVcBBvRdW9J
YHrmULxcfolzmZBP22Bm+XqlB6NnjZfofPmlcXNqE1dZd2v+rP2QY7sG7/NidXtyN79OHKWmjtYM
CLbOznubJFVbstA6Zlfd1cQBU3r5leJMwuXWcvP89GkXRpvfY4maBrVqYrSJ/xBiRSgBlQ+c22I1
7sJVdmRX7IHfysiY+4lX7hfhT1/xZSpFZd2a5O7BoDR3vrNiAKkUkEJHIviqVcLHupXWeSsxu4xw
1ARICiWfauUerG3ry6t77tVPh56dAahvt0oelMhLSi+Tg8D7Z4nkNo3AGIh8EE+eO94tGJZztvV0
zNmpCMIMGjQgAHmKCbNJG6KByXLDMLF1mmzR4LK5/IrKv9nB/9pN1iyOL0vJGCsBW1KiVhvXEoi8
9LQ85vlg3moph15s2jparIt9ORaZG9RgF2ZiE8cKwKvji1ZQuKCq8iTHAaDF8jXwJPFNbnT3vOwj
F1V6BMSJfBvQAALweDu70Ejm8iyGnhdtv7MI2tbg+niwImufVXSDih61JUN+5NC7dPoe8w6+KF+D
FIFrWN0aRUiCzsp0o9XF98gwLbtQ+r1oy299n7zDBAhgzQeUqPXvcirW2OvrUhN+m/elG1P5LtXr
G7UEoCws1jSDUrYSSDkY2bTnwsyRrTDlR8jsxXZZ124PCJdDo+AIIeHvSTLskYUkdhePbidrL0qN
a4hYG9pZMD86CE8aT1hgkjHKV2lkvqlUcGe7G9ks0S2ZEQgmyY0rQTItQRuTOyB2trmu/6hSbcUr
4jdhaKx5RKq1qlePRq4+FLXyLcqT70JkXk2qARuiLWy5lm9imt4PffOKsFX5BtV05pRN+QrkOfWC
UAGhPkUvsWkGILWr9MEJrPbYhvUKEftR5v1TKujr5Y10rk4JS/hrH01W68Scd0qrJ5053Un31k3j
Cy/YQgVjo75Xq/Cd++VRWqG3aAsdShVEZyipLRzW8wdH00y0/1q6Os/LEKkfBDox4dQNdCOQ5Bjy
wUc1ZgW1+vXYLomPfxWgpZ/t0uzcgPGOscEojWOlGR7Lh0cqP+uh7JfJVR+CeNsEO2wg6T8Vnl1X
fbUj/B5dZB41kpcuNZ/ToN9Lgtldbjo8PwCi52cxKElGtici3gQd2J+sl6x7uLxMZ6KST9Z0dl+N
MY9yeeThk6VjE+vJtWSQ1ZB0VylyUJeHOlfmm7CzqqohKoaE+nysOrDqOkzCJ3nVIkdYPrQgKIe4
VWMrIF0prskrQ2lnqbvmrDt8Ouw0BScbEZ2SspKkSEzmR+HVtx8kM+BZkQ6h06xid/E6nl5jfkGe
jjdtzJPxQmAzetRpzWOGJmeP/hQrwE0Mu9m1z4YOnpXuLjfBlUr5wk1xdilPpncWYwxxBjFXnoUo
YFE3kt8rQAQjqUQ7wfHyQi4NNPM3rCANxp5HyLcmmatW6o6G6Tc5OETNAhn7uazO6Y6ZQyBlmVtK
FGMqR8segOBCnw1kXacoVk390QnfQkfcZ6ulTrCzK4i6LJVNgn06h/AZZIDweFJioyr7NrwnuJX0
BY/9rCtxMsRsU2py3nH0A4VPJHnpkfyxwGQZGbVjmu/jxPqgPoMwxLu8budPwsmgs505yANBaBiH
IJ0sNwSg3ACcJxCz2yrAiizDqM9wnsAknow325Fhl0tqhO7dJ4i9OGbVuLGI/aoYn0CwB+qH+jFk
ybYYe28oo86muaw61KquRyFf5VxaVyBgAuXwS0PCVdU0dhiDfzeKXiAg44k63JNwIW133kKdPPBs
Z5uZCnnUrA6BMsdtLzwAzR3egyHJfOgc9ZsGfgVfe7JulzrkPuDrX2zGr4HnNDtw7c0APXLhU162
LTjbi59JBnId0jzyjAHOmb8PlbITkORC3uUF1BZeZoHj3BDN1kBVC209675qfRb1mxKBsSmoh/3l
hH19FemgZu7zqS0cpFJG+d2IyPcyzrcGZyDeCMxtNkr3Cztt4QTNcZpNErZD3WN7T+2Gg8dRnAWK
Jn0PHox9dcVuUR0hdr+UdzoDXv604eaUPgXQY3powV4ETeu0lmwL1jsqNI4imaClPXFb2e9HywOt
+cLlNrnhlxZwFhpQI1JiQ+Buy2jgJUpuN5a1YN/PphhOjpM5CwVkS2JGauD4mu0jfHQ7aUafmxAu
6rV3wwypnQnQWPTlzzhjfsqZr1WIcfPEZ4BbGqgr221OdqzOlgibzrla0FpUFdT+4G/NC8o6UxSR
xrhhY+NbxIL7KH+IWjRNKGwX6t1ChHJua0GZFwMB/0shO/b5em21vNUkIzGPjDxn7JucXIHMYGGq
P5zD+XKeDDKn4ksMpY6HsjeOZZI7aH20Iy29SRIGYIh2n8uFK4f3qGR4amIEDh8HF7l+MBkUUPDI
bV0dVgpr1uYQO9zK/Cr8nuk/sgjVnswpgls2PHOkgEW7VXWQQCUIIQJ0ADt90gI7zZ2S3RfREsDs
g0Dz0ivN/NM803XaFAVubcocXa9cgnZDquzM6A6VrKri26rJ1w3oPbtHpWhuCvS75RDZ1sNbArAs
VNz3PQffKuopaeZK7bqQ7xTrZuhueFWsQsLdVNyO3PKCwnSy4SFrr/v62IpyL4tHXQ+2UaK6o37Q
aGnzLPrf7Yq5TmVpkTFUWx25YrXyQ1m3ZSieCFYtHPOz0fHpxpidc+xLmVcBM48oAK5IV7lNACmG
KFkFaNwpcEEIMzomMgF14jVDUIfioWd2utdpysIePWdxTp9kZg06tQDEQYWtQy3Sjmltm8K/bMUX
TtrcDWqGoNayJjOPTfkQEeSPm+9c/n55jPMTqqoQasXUoWg7m9CogIhho2JCmaduB4+4ZI3Y9Qk5
hBVgf0/Faol64uwlD+zav0acTVxF9Dxh02vJK3ogfrtqdv130CbfkhWIk9fNqnRUlG4XOmPPOl+n
w06zfRIWyPEw4IbHsMUVf9XhfElO6WXX+VXvMRdCWwsTezb+Ph1v5mFyGnJZT3Hes80YeUnsIdqi
R6TdM1+6m1pM6+tW9yCKqdoCWHj09tkKOlxd9e7yCn+QBn8xPCfzPfM61T4kaj/FX7RM7FCXbJZS
R6r2ychvaN+6caHahQXqSzPwBVIrKurl3X5oiDMapW10jV2m3+scHY4UjOVI9QsrtMPh0LCbnhpr
Y2gdCHG6xrCRUPUEpEnRQzcsXyj9UWTVVQp4bAqLXaCuXsLrMDuxkGlY3MMzPzdBtdDI+GRa4ev0
D5mbhk63sxBkVpvhIfE4BNTfLs/quSIfyNt+7eLZNcjzdMzZNGayaTbQ9rQQ7CEu6rf5Rr/uJxU+
Z/SCXfGSoBr8FoP1zLv8BGcv/V8PMHdZdVJE2jhZQqXddshldfyqit/i+sA7bXV5qDOtYurpy87d
SQWk/wZuJ/MYXtcbHen0HyNEhpAwdJY6Xs/FtifTOvcgaZnzuIbuyJGPe4qSAheuZX1L+2HBep9D
tX96pZndE5HEMzDvIj11mLqIgZe8xr4H5QG/R05i4do6a8lP1mpm8oIhCuWaImJvy59DkiFjuM2j
58uLtDTGzL5FRakzENHBkBuGV3eJXfESZE1LlEhLw8zMGhil1KoDiy2Km3VsZw+gy5jobSR0PgDR
gTqbtdXW/4EQzLQeF6zYHNFhxDJcsw7nTb8JVuOmBw09BR+MtApRZlnu/lzahzOTAjwbrvae0GOj
0dtOixwz1H0kendNFC9sxTOSdJ9P19yU1JVMGoYp1fbx9egCJwNs64pdqytpN5HFSDZZKz5gKNvI
h8P9Q7h8E98qB36lutHWvK48sR5fcRoXW/ynfXlh0ue1pjyrI0koIWxMsBnLH324YEUXNtO81gHR
YtHkiUyPkQyFPejuGeUIQqaFq3jp6rfUz1d/GPFeB7cWHClQVki2vJ+IpikU4qCRGv4HvBVLxmXe
8VaVos0sAkTkR/c1sNFTz762GXyQSzwuJdqXHCprZl3YKIO3hcOUoQLvMwT88TrdTk3sOfo3RlxD
9SSlvmDSziaXTiy1NbM3RiWbVcgxqUlsRw8E3gvgnvS52oMcB0lCMBv5sAbKMdjpL+gLAztBswqu
o867bPYWDqo1s0dpoktBaE52HFx2LYfZQ6uk0X+nsb5wTpcOw8yPatvUZFaMC9fK8wOFTlCe0wUn
9aO77uuBo8QCjJdY5hzEGzdMQx8SNk7jqlvViRyxr95J4heFHaOPbpdEdrsPge+N7ARqTVQB8UQA
kWHbirbht9CtvoPnI/BLiGYvUmief/9fzzY7RSVvRaKUeDZVt/M7BZpRDKkxWzqyjdrBe022QE8u
0pmdNxG/Rp3d05kqga09GykK+r0rOCIte99shMe4zXJMQuCCjwkXQXULGkPDad0KFIVvKGml/wlz
/dlbiGqKaQBurKCr+LMl6ZUad0GE4vtEpBvlfr6Ot1Af8yR9olWAKVnKTJ7d3r8GnFvgGLK5f4Ay
AuPNBPtkVFpO0oCsS/px+SCdXd6TkWb5iQy6qyIIGukozG9c7BK6oHh8diEBRqNo1QRGfN5YasVK
35dqbRxH/S0tfqTYz/miSP1Zp/jXIHOaEoYSVykRDNLosEqatkH3hZtpnZNK37t+Cek3rfb8tIKm
BDV8askEvd+fd4MJv7gyKxnk7LRSHZ0r1B3DsbPlCdcdBuMdylCV25eIq1BNcP/6ep0OPq3nSTzL
rFCtWIBXTaIRhexVg1L+5RHOiFWpAHkANq7pujVhGT8PoQN+3VRTyBxxOm4RPt4o9QDyGZ2D8CbM
erduupUaAE6etAFwCga9AmKI2IYShz5v6WNby2spELdSnT6H2XgYi/qmVqXcIa2xBxth4GRR5YOH
Ml1P9Kk7oZZsJ1EZVKNpsIKQ4rhUYTi3QU5faTZrQZyNmigr/Rhp/biqeFxs84oC6dbrer79+P7j
q3/+8Nf3Hz/8+EcapY2cAWiENJqo12rSjgvhljEdtS/76mTeZ1drSCoGITfUbbpQlh00Wyu+oiXZ
neBEB1qPZX4Ci+hpNGluWw6m2VoXklu35drsG6QHNQPoY1l/ZAKK1FF8rOMQBV+w77m83gXDJqWt
smp6gFmgQbImXVgiQqcBYBAKBDEIPgIdEcWuTNPbjIzHLNRugKa/hoJXBMiI+gQGBN3LWQcHnFi4
fjSp3aaS6N0mlRXfTBCtwaENbQHu27KDf2BJ/VUBmHMeSttmoMjOFwjRaQHdPegkCycm7ZOgUrei
ZgBmgnxsgMxMrJVAI+J6TJHphMJ1uBMNM51mHBDdR1q7srRErLjOhusyVQwbfKagXJY1L+rVdmeR
2lNrsD2IOKm/XT4YX0wZ2v4VYHyJhS75r4yiXQNQSqgz/SjQEMJGZhumtJMbunD+vobd0zjgvgZ2
H0cNlNmfz58WdnXQAPEETkG99YwuegQGsLUlNXlVRXKt5uyW1/JtbIEVMwcrBCL0paamr70Wn59h
XgIWnW62Y4y4q6fdMQl6nzVkXVqKo4B0ItfZgwkJkxhA4qHWXRDJuhyMFXVTO2ov7KIt3ZAf1PQg
j50XA1QKGO7eQD6GTDghHKGhZAt28avVmp7YAGOWiWYHnPWZ1eJamBRCTtUn9CtF+zxAZ+d9b/T1
6F3+d4RA0p//8/SvTr/+5yec/uT063/3CWPSoA+gHzRwYWeVNlRLkHr9i5swe+eZF9zXXToWIKF8
Mi30giIu16IQ3IZQYyit0ZF4SqEjJKM0QsyXZqJ5JipajaZ+Iz0yIb8baPexZgx2OxIglaNsE1nj
aBsDuyEkvDKKaN3j5Z56UoOzSjQPY6c/s759qHE67LhRKpS25Fdu8V2fQ7IHp+OgmUXhKgrImYY8
cAUDGoMhnW2HSffQynBkzTGw1oCcg4gx0K8FHV4UEGW7oRCGLSfKU0PxLKwurnH7PKIlY7BDk63z
HO8iAe9ss6bljwbwb8qukDp2SIo+z5boY77mFqeZBYWvoumWZaDm9fkMps1AeqYqOOtOcJBRSWUO
xDsfNFDNBRD5k1yyoFB//tSfjDi7oqg6MlZUaFcM9vldtUXkvSrQLwDC4L+u/jh7udlFU4EaRxPd
YB5LJXIHHEer+UHSpdLX1/h7Nsxsd9ZFR0gfqoCM3ree9pM7EHyC0y6hAwiA+OV029f4ezbgLFQT
pOBZPWLRtL15mKLh+DF1LBCS+xPB9FJp4YsbOBttlitqA563qcBoFH1V4El3JHT9A4sOCQg0GQ6S
27Jrqfh++Q46/47wPdFlgsKv9SVUBMg6Dxi6M+LXSceWrQzPvBfuH6hj7/JoX8Hh0zuejDYL/jhk
NNsQDMbHwAgB8o7BxoH3a98SNbH7jru0GEFfVL+wMbdZvCY89boatKoNaHfHcBWC4yXMC3ANgSmy
wAECQFKVOm/ELPHRR/PHPshyJ48CMHwsUeicva4nHxadbxAisWbXaJvXg15ZoX4MOJKUAPsYoXD0
9O3yFF0ehcgTbvrEH5dTPqhaZrRP6sC8ImbulH81+yWnfDr9n3zDj4X482XIvNbfD0XelDGWvQiq
697CQqTB8fKbfE3tYAw0WBK0DxkydtjM5gWFKLtIDdqnaCOOGpwtxNnddzRHQs4rdCYewXzDkP4X
oBS/Q7+rD4+un+JteSnL9BWYg0fRFEUGZlGj5heeJWaCD3qUiuAY6UG6s0oIxvPK0/kIbrccmO8x
Q6MzWl/cglL4fOEPPSt2TIcIC5ynfpX0BWAZSB1vWyPaNVbhE65vTdG8aBWkCgoC+sXIZK80m3yR
EQqbRCtHVxmRY1XJtuTxlQzmKvBtLRHdnLuxT19sdqAsKricDz2qcspDw9CS0sYuaueeyuWlszt9
1HzLgM8AnE7olQWUaRbZD1mUQmeQa0eeG5WnmezQ5Sl3+0Lvvw8pVi2KUOibRNukohW2sEjhR5le
27qpHIrAahzF0Hakm+x1HJWbLLLQuVqp2a000LUcdm9lQftrRTdCe2EnntntwLOoMvaghrbieYI4
rgRw6kQzjkOob4tWcpVmuOYIqIdAcrJAeiyRg6qiqfbQuVo72EqXr9Ws97RS+Ex6p5K8ha6oHwpz
TSm7F7llN2q5hl9th+KNGAsJvHNX3acHni1rMlRpZPAkOE7qzsCqb/U1WwVXJTgWkQPN35LtX8e7
GsanIWenFXUsSgSJkaQn8aHuOt9K9h1Iz4qkmW4fLzYfW9XwRw0OHXiUtbjwZBNwOhncuOkSE84Z
K4iH0QH7Jthrija7C6s+17AkQAe1mrXh0Rr8E4j+BvfyvjhzeMB8oxsALaAJHJizz7a2NaA1M4wt
mIOkyK1QwzZ47zCwyxEc48tDnXPHAJnG3YcNiKTsPG8VqDRicl6qx7Zjva3z+DEDv2kVyDaN+Q34
CJ5ExldFG93KBfVkaLdcfoBzR2DqJIV8F1KO1Jr5MjEdx8Ic0dGEnmDIDt/iMnMuj/AlJ4INdDrC
bM2Q5C+oMcjkqOFwd2Z9MxAkVzvjEPSmEyivl0c7M6EmqPnMj1MNToK541KxQeqoVUsAYkyVvMSV
HO5Xm2AnLfq32tfJ+zzW7DhCVjWOqopaxzyuQJo3pqhT4m6Q44NkgYyk09GpdCtMuh8HdAcQ2Z+i
obrPXV3BbIOTaGVm8kZh0UbJtdQrEFXJKvjPqkDYI7rqbYuVLtqObW0ifygBHjOMYNvVt42BtndD
c6CE4sjSsxKV21E7NIPsa+gjMo3SLcHSyYLGr4PqsSHX4KLo+2aXt5l/eb6/ru7nKZiZh7ZH580k
/XWkIt4RFqFF62eUBAjYHqt6UQpt2iuf7xpELsgig7VZRzPvnAWTNnVFjKqPn7SgQXt7KSwvU81o
kwOX6AYBiFeKymo2pgSWcFmPt2UThXu95pB9HSVpK0DhaZuJ1Dspqx9khqYmOpa1XceltVmYly9Z
to9EtAaBNE0Hh+Mc1IC2my5Rja570mP6ZJDurmygZTTEsuxKI+JcGNbEqVUeAPQSCyTes96W8gHO
kGyE25A2kkt57YuBvVWU7VLeo0gTJru0kl6VfLiJISDg8QCQ0DDJf9BGeUrzurRhRsyVqmTMzUnd
OUkPGkXB+XUVUMDrk+HKNLpDraCgRgPxEnQ5mBaD7BYtUAeqdYdK6VZjED5pAK4Dh3zkDIE6OroP
eing1Ki1HZbJHZeNbdgiy1mKHTeq5yIDhaOUlQpg/JHqtWEgO4YqkH9FAskuu3GftXyrVfpzp+nf
5JIIt4lDoA6lcWfq+bGq0XVaw+y7EQ9lt2Laccj+qH7914/+v8N3dvvPbcL/8T/4/gcrB2Qdo2b2
7T9uyvfivqnf35v9a/k/05/+67/+4/O3+Ms/Ptl9bV4/feMVTdwMh/a9Hu7eeZs1H2PiGab/+Z/+
8m/vH5/yMJTvf//tB2uLZvq0MGbFb3/8avP2998oLM5/nX78H7+7fs3xZ9vXGnxRf9vw7LV4m//Z
+ytv/v6bpOjW76j0UdCywLoDxIvwRLz/81dU/l1WiK6gL95QZGuCdhWsbiL8mfw7Aa0tyG2Q5tIp
aFDwO87aP3+HPKdlWeZUpwLxi2H+9uczflqGX8vyt6LNb1lcNPzvvyn6/FRDrgk+2Ic2D44Lqg6f
71sjQjLakszxpo03LEcip0BvsErXve7E/DoewZdeXympHz+hXZENLumA2EUukqXowlbRfWgHSF/I
B9V8qvKVAXrQcFU3Xq05krlmo928jdFKiXYdnCRISmQ2KKMa2bXqVVNuElTVKls9itWAYlu/J6ad
yg59J6VrwYzS1dBvNN3VJbeK1yYIBCCoFrv80KROC3p8/cbcxKmd6Hv6TJF5CPcqvTJlfdXXzlBc
KdI3NXiDXJ9tElfcwo2K2z10WUHmx7snS7w08iq6TvlWblZtvclVW0qfkjIC2a6j/OypHbQOjV/l
dlsNu057gLJH/xpD9xFALJU6anWoq6M1rtF6lKEYguM5+slrPtyHb0F6xTrk5RwIwIgrflVel68Q
LSgxH9D/kp0pNt6otvnUqrfjz+a63GahU6L98jlC5j657pmvvHW+abks36ggzGNeC6by7A4QFQoW
I+LlxkNpeEJbsRas0+jX/5N74C+d2X38o4Zsy8/m8wH9fND/z53s6RD8+5PtMJb+ca756cGe/upf
B9v4nSAzKKuIuXREr/jVvw62/ruFkBa9kUgsajrB3fTnwTZ/hx2YWJJ1XaHQDZvIJP882KryO3TM
VNnSJu4jEw7pXznXX70jlCxlFLNhRCC+ZMzdaHx8WkaCqweBlkfXHF+QH+Ega9A36Rg7ZeJ33S3R
HjPjJtQOAfYcinaFTa7BlfNzrK+0wQeNGz3G0mME4XLW73RIQVrZOiyguyGhBwLtpdJ60DaZE1l2
BJipCiAmgbp8u0vwca60lDz9mvwHil5DbcbChU5UpDE+W6qJib1XDUJv0wyew5pyX/Vir+x8DWxo
nV9CedYReG62Ix5kEN4zYatXU2pVfx7Bb6A71T3qmiHICxd56edGVMaj6eBgQssEKjr44vOjdS1C
iVQ26O2Y32T1BqxA8ggJumu1/tGY36OwBWH7hpgDYOwRjMyLVl6ji1WN1424xdO3IJGpOmKX4GKI
jVtIvMArCm9kNEyz23ItoyOdAXMjrSaKEQLCtwj9R66prer6kbOXtigdPdpY2TFt9noIvxcUzOWz
YuyqQvIyExZVRQk364AoIY5qR+O2AfVz4i1RkX1NJc7mYfLZTxJlUkyLOgDO5Rb+72v7QR2ZuNF9
IfxxuBrEA0qftkAyM9zqHtL80TrJVpEXouXBEwa25IZlBxV6DGNiL6FPv0KpZs82hbcnz0aYJY3A
1dLbIrmi1XEitYz1J8SYrj5Ra24AUUt9tViz0C1XS5ya5EvwPBt9CntPRg9rjWlNiNEriHTqEFe1
K8Qq4UaYXkb3rEeJw9Y738htzR2VlZJuUUUbXGhmYfFjpJlvUxP3Mlw3J3TIexACeQwsdtY69WOj
7MsQlJnwSJ0Tw/eHu/DJPZhu/08+v44+bjBmgrsHbGxfOoKkEnmAOgO3YlzbbY3MsN3cph4VdoU0
K5D8hheBB3GV3oZOj/ShqzGUntxssfvsS6QzPYdqWNP5Jkj2zrICQW/xIm7wHKhCav+Ps/PcjVXL
2vUVIZHDX2Jlh3L+g2yvZWJBEQu4+vOwjnS2Xfbn0vmk7tbevXY3FEzmHOMdbzi5+XPsNJ1LwGEo
7/rQIZj8BsM+KETQUxOfFW+WF6C2f7qkb4+CcS3pCKpqfSO5aNqADXwdKrcnp03sDGr8TKePmvfa
fBM6/FJq7B8TW8mAwwl1k0PNwXOhLhrn0L+ppmsOTmJt1NOd1e6s/o8Yv2QRzuotyXxl7apEHilJ
uqmn2ic576isZLfRr+oX2g43mv5Mp7vDyISMun3EWi5u3Miw6UrMv+Or8l6esMp4EW9NSgj95Yh5
6mMk30sxxI6FLqMG9JRVqf0pBAb9QdYtzG4tWJusuMvjlSH5YnmBi/GvFzx/WDpcBJzpTAbc58hG
KKCRyA3eF9F7ZuyIk3dgQvkYeVrsHzTHQIZ7hJLdLA9+BZnxTX6U34sPZaX6w30n2uVb3Lq/L+V/
jJ0vt6SL3AlhQBgnzJOCM7DFOg7dbH+v3dKohoe1rK3LaaGY90QLG/VSPl7DL0LicKWTWdhvJNnJ
8uCU8LyPm9bCHy57ONZBaW6iCFXSuNKGEAn4Wj4AvdWOIC+1PEitR7VyI+vqNO6qdCMXVxESmPbW
kJ+1IrCKYMfZmz2lhnMQ+FQWSihjV4aldCXdmvlWK27r4nZILgCXc1Xx9SNG6D2Hsmo0IjoN8dnp
pEXm1DfpIN0WT1MHOLgEnVmPIRR/NhCndcMb4UkdyesrXwyRlWvMSV+1L1XOuMkRubdkBSZuvAV+
VJzirjja5at4cuPrkgf22vS29jFbIEOSuxTup80HxteX9vXWvx0oakfvrGb71s8I56ndWHUiy7SJ
MRYZfos7ddbceEAPu2ybn/xCcAYg4OdcsqHAlBXWANiyvYeynT0ND/pdKtqonUF48szJVBzS8O46
+fmt3gPzDPQm62P9J67tCR/XlKrbzdMAjyzxrd7129Pk4u96EeT9tsfOr4fCgVejG5Z+bvGlJtMh
Olon6ZYaZlkzFzcdFXCOrDMTs1U+FfB8zZ90bL7msUyBGC4QlpdOqO/w9tltnOFpTSmNwmRyG3LQ
5BQcdrZoyJO2AeADE8nvdb29eCZf+ulnK9MaBeMUJbF8my7za/NVeQzZXNfthBuMh+AGfvPBDUu3
vT+R3jpbLl3kGP8LZvy2wj49/bMVduz4h2VtkriFI1GtiPdp+ord5CsAOi0pNrET6o8xdmgD/y6m
2fTWHgg0dlLRUxGamX6SeWZ2HbqWo9V+H9+gnJKmKyHG+b7axF55+pBDjL3C2665NEWh2//hA/l0
+2dVjTbEbVoNfNt15xi5c8gehWzTsHKd+EpgBRubqr3K2ivLLGxJxxHA7dAcbHm0H2NvDwnvNV3p
uxCvy9CF1YGTitjb8+NGHUiMJ1TL0skDlLjEOxnvR/Iabro/VNW+6SjpxtdP7ggYYNr1relPk6c8
zPtAhMxGXLX1VoMKdMc3a11Z1+lky5qHOx8fo+wgazIVCM7zP149/r7X/6CL+/pJnVVb6lFVoFor
0u0JWoAcZJPtD42bcCUnFRwxWmFQFGae8mgK9uFJqfE1WnbWfE6WhPGgOtGiVYWBKXc/EqwGdrye
f1Qi2hhY0ojTrEe+cApoMX6/8x+0Z1/v/OyUGgr1iBtVJd8eIxdaSgBsokLFFjpu0WbWjTEWuIJX
5o4VlH6ReQaIgBIpfuKTPHVpRvu9oD/bFObl96lsBWQfQg486VbDb2U4oMfG4t6t/+StUz7okZ17
HAzB4B9b8r7cgxd56hA0rLBAy1cKOzaVx3THWgouPKcfz7RP6/4Mtkp6oSiFRMn2tHbqwQP0rmVo
LugxWssvcd+o0bny8iL97bCsbb0ga12eXQP9sLpY3V96a+fc5F7pW+SgIscURXuNaxXpf2weNo5p
qXvkzDHsIwtp9KEsq2gqWWHGyc4kp8PT+lKx/M8C9JctbUYgPr+08SgVU3nUuBvFael93XFh/emc
lEIQTgE8p+xGiDAAtNW/5FTLU8Dwi4gdgD9R9jF98+bu33RivtA7lB4bkLCqs9u/2GWorU20Kd2G
8np8tTBDhORjPVePIef//8L38cu3oJydSFZOTJFxkLI9I+nRPrx2QBjOtDBh2rlHyslAdjE+vye5
mezoC+X+D87nXy9+djS1cIn1ERRl37+TP62vLF/BTunowo9W1v2aXASnfo3XBYEWpk3Pqpxs45Ig
7wez1683cXY4JWKshKeGJ4CFQdVsVMM5IUZ/4YZkilC0ead02dQ2f9q89c/G/uRhiRacIN8sB9jp
PgL6Jr4p6GiPrvzA342zLVTGsAM2BPtIZ9fL00vzV9gpLpZnZkDoWH+FTPz19DDcUQsmhhPB7quO
hp30PPRNqt9rTcD0q+yZzLrtHkEbFv/1s5bDPPQLbQGyGxnXmroEs2jSzD4+KqYvRwvoB+nH6Wnw
xE3K5MjaSFCOD/F1nT9o0aNcanbdSP4YC3YWr1NjL7L5RU9G8VENa9O6UutFOy3yiBRz8ebk8r2/
pDvMddZpUI1LHJ8G5VHmFi3bSOjonfg+vqlMSIbegC3uzrwdnuX6Qnv8c3n63y70r+v/tD2qHVbA
RckisbCKy92y9uvShjQsvFM/UVQ/nAbO4eOiXct41CXXOsrKR/E63v1zB3b12+fjokldyXIFNRDU
bSx5eJId7OaJc4iAihJPGg7cWOWYTBihGpseV8iDPaXeNATq0TuWOIwvat0pQI4uBaH966p/20jO
jtHJMGMrPLLJ1n7nlQPUcba2W9CShviWyTlNjkG0t7VuJqRLMaUiySSDY14BfZe9QyYCpmt67sBs
zxKbMMqg3cEl4q0MunO6iiO7nRxCDauDk9ZOcXM5cvPnjdmAsQVvQTIs86w86qtCjvKY8qjx9Boz
CWYQTrtMLO8w3JA927ih5M6ZXgLmfbdpZE/3RWAsMYj7/bj6Dj7N5+in+zh7kmoyKnB3uQ9N4ity
VMdYA+GZNFo0ITkZad7kmetxYTyr4oVF+p3menbts5KiS+N8iub+Qr7p5z6vuS1iW7nFLQhvgqfu
mkbjcu7U/GC/LZ1PP/iscDgWZWUOczdBXiXc4wp3MdWbpYv5OqR24WB2SEO8qMa++KDP6gLdjBs1
73qZFy4Mj1Ic5IjZUsk7CL5WPnS8bDzy9V3shY7SXjAe+3ew/vKjzxVdmjJIBznJZSCi8eRmdA74
g7vgK69zM0r8lYDjlSosxJ7u6rRNlZZSrquemnCrOAPM7Mo3on3ojKRrYr+pp3fS9DREqwM402FL
2OiFVTm/+d/u96xQAKAJcwEV8G3rmiNQFlG48n3lNKRL4nXshRZ8T1sIQjgQb3mAs+bv1/9ORvy6
Ms/Fu50siqml8LIAE1Wv7QLRae+kcSfJG0P1sKSTX7V1wuZnzVskqSs0DPXNdLrPJ69UXHV9UW/7
Y1n537I9l0UNh8g0k7DP9s1Huyxvkr/yHwBO9jS78MaFdgmakS58Juf63jrvBtW0snw/1V4JxY14
p2SlL437uLWnnbClofLa7aXq+dvQdw5a/7QdnQt8U0ZGaYkZ3j7CuRHGr3Q1C+0P65bkEEfay7ti
A9Rj+LOhIyPXN/rCl+kp39TLcSst0r1+HfrSethoC9ijC3E/rZRV8SC0/ogdc7RSXRm7pfcKf/zN
8GCQfrpp/qQ3o+mLBmbzSACc5Kp7jN5+X0//jAJ+W89nu2xfiml9tHh70QOWXWW467ugE7ftU/aK
cKLOfazLDlSSJpoo5PWhI/jiij8ZRL/jHT9bsqtatDl+jgueeU3HNQlOS0ra4OvJX61d6+FDK6xL
ed0KeMxUT5zqxWOFdR4zcToP8Ng6XeDRNJ97T/i+iH2QvVfP/T0uxpBfLD8k5pAz3WmOXtntqmYf
648H2RG1pVU61sDO4Mihn4l+Iz7Csisnf3oYn5rIZTgtOXO9C3DY+cZGvqkMm+H770/w+5jibGGc
nRUVXM3I6g/5PhOD8sAnX2C/TIYNUSxrwwrw040x8XWO7FF/jrFTnNxj7rbGc9a6g+hNxKsUC/6w
43/2XnVOiUtvHIQxrET7ROtwdMVyUWFEWq9P4v3v9/6dfHZ272dHjmKeQrPXefvpMlwV7rSm64o2
tDJMAw+S9/vV1O9e2V8/obOD5lhXpmAqfLmDZWu05s543GkYIk/hvVCWdh4uGycFL1zJxWbuRD21
XfVSkEsLQVym2VKfb6z/G5F+F+67IykC0m5WniiUtJXltyrZ8X5NogRHCNBDGF8oSX4wMcJJVcLt
GykVibrK2as2Da0Wu1EGFbYICRedOg4iedEnrvE0MVzYScpCfs4/yiXg6QihrHH7F014QBXz/Puj
/LFI+3wnZy8ukcko7gpAhjn9PT/4U7oxg7lPbYA7ZF+KfR4XH5PiqP7JXBW0z/vLteKPHd/n2zh7
o33cxmE5g5FqkCxSyTZlP7d8sV+2NirwYNqKFG6LyA9ZTkfGXHZ4sP9XKOynm/i37D51FA3oT4H9
kMyRHAbH6ybQadXhMTL8ldeKSuTRRSxFnbfF823z8zXPWt0hktqyazrKfAuEzu4+Dq/UAupNlyMD
wdxIsZV3GUsEu3AVOGzLLgDmeR7fQ7/c5oAtGCAtTkBlJEY81Sf3hD39sBIhEFhQwYQlu6XT3tZs
HZnLkOPP76vnxybl892f9cjHQ53FENmzfUaB/5oTxIZLwO1sixljwZrkgU5Ex9XMDK0Qc/rHRcZg
xunfRtM7pcQ6B/KVuU/+RAgYcU1/wWxQS4MRCBUWsLFi1wL48DK/pJB9I8Pm97v/PlVk0/p893OB
8Ol9V1EsdfnAs6exr3Jbjp3xI5pspkr8EtwgGEpUw1KTvE72jZ35LGZBtZ0NOLJtElT30T0I5nGd
Xk3LKnPLv8HsWAA47R32qcVf5m/i1UCfhfdRzCmcrsfN6e60p//KFFuHKD9jmiaKCuQeN82VcvQT
FyvTfaWv2tKfWtdIbf3WrAF65qPnEr74Q8UsI7bFnQ7KMJMP82zpHaIuScU4FPctZfJYQPh2y8bH
sZbw3X62/BLzXXjdNw6REnK8iP2aeU79ESkbnd2AAJDQ5l9YgY+JC08lHRyxWcfZ5W9k/vi/fiNf
b/RslWlZ2JvHkhtlCj6jLEJrUwbEhP71Qdrj6BM3y6hcH6NgrByjt8MxKKgfhl62tfF9THcInO0w
BEpBqj0wxp2cvtsoEwEaO1FwBwjIuUwPALK7iafOPmr+SYwd811xaoLq7GYRWciqOVNzoi+KZWEV
jjgyRi3uDv2FT0r63hd8/bFni7LuG1nren4s5KF0OcAYcXL38BcTrWrZGjcMDdzRlbbiIq6Li5mD
PxxMX69+VsVVGGiyLLh6NnpZtizZUbxG95PcJb6AyqJ3UKu0B+yxb3LDzdEIOQR39ffzyj3qlzC4
by/enEk9xC4iEyCC8TxvyTIFRG2dGO/VgDlGC/AFE/Eh8SDW2Lpd78J2lYD58IEcV6eja/SecuF1
/KNgfll7Z7dwdlLrVWrgnMYtnMo/FkAGHG9beEzd5O+p8FvxrVevBKeWVolJFppvvhuTnb5HK9wa
1Hl44UrqKoYguCTzTkp2mvn39z3M/LEW+ryJnb0xDLyUuquY0qblHQmIk7QZqYcQiGuR5xpENUzt
KnwZ+1czWw2I+/fJ7I68T5XNIVuE5YPUstvYzJGSVxhTicSwrHZlDUrXFXYoIa79TBKeZMFD4Jff
4dYfYB2Q2CrQ9Ijoh28DJOouTXetHwaKWwZJtMKtgEHA7siwW/IZEDA4dXluUrOUmq10dOsKw1XF
B/BEa7c8rKCqNk6+x4cTUsYqJOu2uBLepmV+Za2nxrXW0mN0Y14f15j0RI6v+dLbaXe8GpaJh1bt
pATiq5Telsc1SOqWYPOAbIKTzbxs8EUvdiJPFgjXQFlgn1LbXI4v/SZZI3lzYo7IcH3Eaf3wpmIM
ZuKxVDnRTXJfAesV9kCg3UKRnPG+BERwovtsddQ2xbWySILweXo0HmVsY97NVfysv/awS9C5OSfk
LJtuOz025eZ4fdp2s7Q5c8rAemv31eCc7pOVshi3zRx6QshMtjCNdYLFEo81krcCdrL4/vDUS/yt
ncP835Co53bbZKG1dnWPXwi/Wlo3N4bETenXGsj82wGnuCoLjDfx3vCT1dwrKpuI1vJZX838XFqq
/qk03SpbCntkTJHu59dMvLNXMDFOveaB4RbuP61P+Hzrbi0SfqDGKZs5a4sLEPRgc18ArJbmiTh9
TUC+b92t/NDjjnXb7Rqec3db7U5QFwrvtNPW03r05i6PkUzBQdH6zStmFr10nT9byiZVnZrSV7IC
1WlumIEM476PPWrQuL5DllAc/OxIKZQtxRbgkqQL4Sl3Iw+2gD3kdrg8EH4E12ita74sLizVEe+7
e3D26a64PqymtbVjV49ushXGwNjQF38ASxPgP4nca3u8T/cHjxv9vyZi1exvFK1I7cpW8skON8Oa
xMDbLoAEIM4e36q05rE+HopFQs6iS2KLjwDaa/4Oj9E2ulGfjRedzpHpG4M5vnzFcDAEtlpfPpGI
thEx6MRIYqO4KaVEvyFdSHt3Ua68S5INu7N9Fzappy+OW9LCtLsWgof6ukUTuOw7W1omr7Q5ySGg
zGoehZW8uL+PPcttI0SGvtHZ4w1DygrHQN1LPWZEW+lhvJPvGDNJ01wb6k9oPRw2heJeXZfPGWkU
jUdsDchP9VFHXrwZhpXwXDGhlqizhSXQ9/HoF8dN5naLNIOM42ftetpSqxTH23wx8A4gOqItatb6
4WZcyI+Q5Y6dG406gzaH0i3W3OSq/dsxaHgvmr+KtNBjwTVFu2hfNH0ec2tUPNS3+erQLHsNM65A
EDbNUl2PZD34TYn9IPhof03SWp3Cf18wbmFUEb6itkEmLYw+pfKYLXICkl/76qo9PRXPsLPE7enh
hE3pwgx0p9oebmCvs5RFRu1j0C8pH9KrzPL+WdVmlXu6TfXAvMZ/cynZNc0yH01h67KvHFfDtIHT
ElmbtrARaDOiezmd5nqwZACjqiLc+czzD4MN+SXJyDbl3Z+IS9or6VXP3pAdX2s+jCPbKf9fbiIM
kF6KD5aYsOtZKMDA000i+Z1ioyRRtsJL6Avb/rRJw2t4C4fo1hx8TVvXHyDViewmcCPkFQMK46a8
C423sOFmXOb6/Q5nLnxLFDcC+jkI93LsYWCUMIApQlCfBuy95TZIC5sKr6vBDogP1v0WxxpMTvHS
H8NXQ7iGT3960m5JLrk2H9HtgEMi2gXz09Jl14K28CX1zMGehJWkm1hHvGkHjylR1Y9OjLPicTfl
q5yyqdxamsu4oTY9fZ5B2d0bPQiqnVT79+Kv8hKFkINnvmbLCT5jEJrY+cpAnCp3bLbtjfBhPZix
mzJy0W3+QkAdoDDa7TbEFO1OwqvxYd0oAZqa6Ghn1kJ/b8yFtVOCENc0bp1rmXfRjXE7Xqt/rM5n
GORZAXb97klyWgYjWJdIcD4pIObMnhmKR7VbbsIQ9zFsz1e9x/7qF/fayWEJHvbxvXmw5becLhit
O5vmWhzMRfGAVc+10m24KLHDfBWSg6Qpbjq7kz2VsgAuYuzAalIP2+zo5i/HeAE5kf56n67kcmH2
PmM7t0Fge/Qadnjm5fA5M4fBryoyPyv01D2IbrruB44D/EEXPX8e2/qJCmSVvEO63OEQh9PQ7CTU
XTd7mc/vBkrmBBv8NXkvrxJz5vBE0u2Qr5vCHt+UMcBqX9eCI3sr6uWjO6vtGvcwrbHC6XEyJiPq
7cQNqcEJCPhSaMc/dfSXwupf84UaXpZlg7LmrM6NtdJAyQ9NRFwpsaeyMZdOoxGYldkKDZGbmB6V
e6EF5clL/UFbUDAc+o1Qnogf9ssss7V6DyhARzJ40ivG8kiXCtTKRE/mm6l5MHG1B7erbWgzA/2l
V/8tMrcVn2TxttA5XWkrPyZpnWkLpqOdi4fy77XZP57/bz/xrDQbiWxIDiTbEYzjHJdkM4iTraHy
CvpGBz/k+7wdBVT/+FcWnpqtq4nTR2FkM0y3KONSYyWlV4ds10qehdx3e4CCXNvZ0rRZDDjxuZFr
/KmhDTkcJwAG0j7ZZ8z+atfCvhVOdQvX51hyJp3uGmUh5luYuanqHoS1FLlUSNJ95lcY8xe3anGB
hfojpQ0Rxv97v2eFs3JAiXEoVOnWim3j6rhkJ3Zin9KBQACvddjB3AuPe14xvzzuf7KMT+18fUj1
fBqP2d7Y6zBu7TgnDc1uYCFBnr6Z74C8YqTED4ZPvbGw1sq6uulbKGbYFDP1Of1NXmbYPbsJn+s3
dnHVD3tHfA7/hH4eOtJNFa7kjgk5gBTw4Uf7IPE2IGzRAKN2ENdHYaGjFQCmEdadaRNhJjyHt6aj
b5VlErqX1tePk4RPj/i8PdLoE+NKqBiYeGaAcwOKrkl1uhssq6alEdoWUtv7018SsOrMQQAavWSr
Ep8JDog5RhHKqFtDPb2ONhKbYbrIT3Dd7fRBH3yjsSUm/RLwbSTaxrMCJJpxHM9HfAbzeUERsKr/
VvA5IX4zbKs3J9FJKEujRfb4+4vFeuXCmz37kLJKtEohqrN9MnrSUkPUXOykyMs++I/BPb0ab+bM
03JJSE0qwlYd4ejCuFFX/4rxKnK6W5Vpd2fzqvNpc7hlMQ72QbVjCEysS7Rz1AkW746SvPVGnJsy
dni7+Ttp9ycexTp/Vx7REzML9Aihemi95LrwEHICuQ0e5KcFEwFjOXZ2Pjq4ttj5Lr/N7sbBP+yO
9ELTQoBT2bnHV/EJkvKd+TRDdJlPfWNd/7P8IL++u+Ks5BErpZOOLsJP2e4fhteYIw4gqiBvwp86
t7T8UfYsXB5pZWScpfxa9ytcQ2aSnIAjotNrzgEnsOWFtzAjwd8+L3pwrB0ZUX1jMiti0wtKC1mz
dSvh+sAmXUeRqx8IvFlHFIpB06w6NzaBZ3JHdIujYqdTiPzl/tII7cfJnfnpVs4AITUOsTbhPgGt
O42CjUHHk4V3axmoUemp5Y0VHCDIlfj5wcwshov2oT9OTz/fwdnpJYqtWNcnAPzow9wKgPhLK31W
UQcV20MgTLZ1Dw/owdD9IVnogmNC+AazdmAVgg+AhV7Y+37Gzz89kbMvpJNKsh9C7kfdpqNfv4vH
gHO7cpSDM1QrBQqcV39YUElkF7Wl6lN0MYb3fl8iP3+nn+7ibM+PTaOK9KKAtwWD1y2urXXiTaKt
ratgdooybiDu/quz5MeaybJOwVdfhAulH3eLT3dxNtKQKgzYwpS70LfFZjZRB7bFWH/mMwsQJn//
zT9vwp+udja5qERNwCClzPbdSoNkUNjZQzJ5xcTBypm8nBQ3r2jCxYf+OSOz0R4fpjuaiXSfsVEM
HqyDG+FGo1QDDNE3RXGtndxD/iJF20N8q77rkqtN2x4jqqcxdWtvdPV1tI+HFf2wyWiYvO3Yb7Lt
dLSFDWc5OgorXEiGFzHEvgSG/XjC/vdb/w2TPp2wDR3E1E082dqfQGFyX1TJZsiWyoIgwN7uVwkY
eOdiKcPAPkud8jHFX42amnHcBWbNP4O4r9sRSCW2BYijUHwin2a7+nwvqO7H9iRKe5GN7+B2Jsgk
pg+BZrXu+FLCs4v7vZo/pH5It6Wm7wnI+ks5codAK7RBDIXZvEFSbUxrTHHTQhjFxdSmwtaSEXlV
7egh58glZ+0faDJf7/xs90q1WDtFlSTtpX2+bGlWGp+YcKArrMYUUBMn4u9grkMrvqQp079/G1+v
fbZvZbJQacd2lPYNIR4hxXO6UWCMiRrjJWtBCEkTzaTtEIzQO1pEEhKVhLSzA8kUIocSAkhxdPSD
b+iccgBjxZ182jZw4/Bv8FUNauLWcupmY8pI7dye1ihejuampiOp5McueUEG3rA35k9jtCIRfVYa
4OcVc4geqVsMc3M8QPevsmtZBreQbitxEw83l7aq/+ElqCpxndas9D+j3/D4zSg6VDwID6gFTGjE
jkpjd8ZQHs45P0S/aodFwwCHTs28sFP+wAub38N/l5/f06fVexCKtO+HkzTTaz2jtDXZLlfDYsTH
AnUDQl+awJnI//tmJc8b8PeP5r/Lnn00hxiPjaQYJEY+0DXvqltTB5esj572mN3rS6R8wbBrsZl9
MYLJA3YkDJrbeQupFRfUffm9esG++ud5x6cncfY19LlalY3Gk9D2+Z3+eiDN55WyDGsByykQa7LI
ahRglUsrbBoXWfY/CLS+vomzL8KMiiaUiXqDuYAGBY8EcG6BvVlzcyKudEek8u3BHtzkJYK+yxEv
0M9jZQbEN3PLh8ETqB6XEhA3LPxm2ZZrWcVH3RN9um9Wd5CFa924Ua27vkf9tiw1ToptVwWXhhU/
VAFff8tZFVBY0ygcMGjct60c6IHhz+k5fj+6Fe2eg6j1SLaFZUvGTrfVnFCW1KNl+N8E4n5Z3Gdl
QCKI6rELeaWo02djOXsELQxhAjodoUFuvINNM0MTM5kAudHpwiq/+G2fFQBFleXSoWaVm/hPdwG4
9mlXBaDcaKnsNHQqY2Ha2kO6qtl/nn//xC6u57N6QI1TfJjUo8TMqmTxupmXcAOD1TmW5c468mk7
MLxEeRASGlouwVYueWv9QOr4sg7+Db4/7S41xndJl7AODCNQUD30rpUE462cLkDzNt3NPJ4vIUWP
vBF3Mv9pIi5nvfwUWwm9RcUGa7Y5wXzh6yaXjWqYKmPKp02J3u2YnSzmqI7y6qKWbd4kvu1rn650
tvAN7AjLMo6l/ZA7IyqFIiieCc9Bm5jot0bt89WS1XGx6v7eEvGcP132bKH3U1ap+AwxQX/qXcVv
gonIsUp5zPobhWcd9LcJGE1Bnq/xXJYgbJfjQn480D/dwtlal7qEGL46mnd0w0JRkMEVZ9x0jDi6
aebHwul6Wk+SQhCHZb5kbNpoGbktjJJMX02X0g5+Xnqf7uds+evlAdhHEURagGhhgWE65uGt6pcE
K0MCfOr6m1ZkigywqgKYxl6X3TXlYl6h8UV/0gur4vwzULpJ608pxY6h3w9tYMGoVFCQ+Wo2C4UA
zMYHBnCZ5crJKs18Iw70v/Rw1vBRMpVEeNfBpcQGYgHVcCiW4Z16l23SfBWq78JL/HZEABAhyi3d
FFgCtxp72OV5oIYBZCXj5vBH7fbA74AifXp0W/XRrII2WkHoQEVwqC40Ij+0pF8Wo3FW0YgHpRrC
Zn7y1kocARwRhRUQsPNyIQrBqdhkwkLr/FDxupGQ6VlpJyBv73b5GDSpA0h20v7/QcCv93RW5uRW
lGhDxQ6QGXwfB++k7bJoMafnzBR0uV1HwkVN7w8d2deLnhU5dRlKoXXiQVTZqmG4oZpgVvlok4Zw
eOi7VZfcyOVa9Ao/0XYHkJ7D4MFU768j7bqFr+MpH6FtHpenxIVEZTnKhzRiBO9KhsuEI2UKfScI
XvMM4MqvgibjQloNMCryc2LycC5rVi3rIXL2VCxtMILDeqpf6kvwnksv/TsTcv6tpozbjTUTCc9+
62R0En437ECpvOnd08Bcsofr5UuLGhs+O+uelGxpZQv1tGYmyStPX+BWXfJgMX/ehf67jbMiTipS
JQtrHrnWOlgkEAyfO8Y4y1S55JzeYtQeLPeyAraGXeDEhDwQptBpvorlAlNlt6X2VOeWQZI9LHGs
00dKs364SQyfLQ1ETHIEJaj5eO3ecDFyoliGNQWukDghOT3ZYgDrdafKERlr7v7JTWM3ukdiXrv9
ME83zCjIypdD57Xy1sw3QCGDZg+Gb7R2vjfdnEa2WjZX08mT8xsLp4FeuK21x3xCgH8pWvi7SYP+
9cWdn40EQAxAB3CasM9GXHfQUQdKd9AMJuzuPJNcRydnPhheYV9HAcfuxJ4yeer6ACEJZsI9/tf2
77WLPp9X34/R/17j2TE6DpXQ1y03Ja66V/Mv2WGNIy77D7gQk28er81+0+QLgXHhG9Qr1XKYyEX3
0XJwdItZW7hEUrMHaB3cUX9nAKmJOFb7k7gYXqO7bHuAsGWbcAws7Q+/5nFYmH+UozMpd0bjD+WH
3q4Up0epzGdj04dK3mjYnSOiX2F+BqH3b1UzXiuW9AEqtLi733/+/3B2/ffzz47zvKwyQ555ZnNT
NsEAF5fQIOpwyVCYMTvZolF+z3vAkenkYlUjLgwXf9zf7+LnAvLTJ312ohd1llE0cRdICK2dYA9/
ptYrID6wed+2tvfY0bArACyXlVLzovv2/j8xAs+OkFOeHpIm5NLj4MUVzs35KuJk8A5B7SlMJjWG
hZ2r4/ZuDptLzekPqC6fxKernx0WGH2NuTFx9ezgCRGskPZoKzQw+NU5lSsxqbACzVGA6C8bYhOV
dP7bz4heZ4/9pNWjQu8U78t0ZTJI4OUfs3nj6p28YIz9z+dpsqPsA0VCrS+1pl4ouEMdO3ycs5GB
QmkroemTWO4fE3yfe9PWkR11w02OlMCE6SDHSCAMPJfSgNFBononPDBICgbuaDeJVDlZu6jp/dUQ
Xe3oFdb1FLpgMlFlZw6zhNHHDd6YkP0ecGFOfEuwT6ErsVuiaCtBszSnuSr+1vTOZY6JRudH00Zp
r0w8lU7O7FXHsEsJZG2VaFuxWBRUjHJyZVwrBb7t1zmYGVyC7A9xsxEjyc2YvYRNgACiO97VIgLJ
mzJdi8rOHFZhuhO0QGe07YSjlwYAvk+H2xoYBZqTiYAKY5AeoI0Oz1rpkYcbCD7Zzgl3KnDgxj3B
Dh5d1fQavjR0GXPW10elbfR6O3uRt049LGXtqoBle9Wh9M95uofptv4/nJ3Jcttatm2/CBFEDXaJ
GqxJkSo6CEmWAaIGiILg198B38Y9ph3Wi9fIk5n2kQiSwN57rTXnmMNsITC5F+q3EVDXQF11NrS9
mCyb+EeffFYdJ68WwxCStipOGQm/GOm6j8//fkb/TG95uFkeTrkZp5rKKFEFZpdVDtW2I3kJZ7aF
A3VEXUKfH2FcNnMKK/SHHbk9gB/C6HzXLIFZdL6bqhEmst9c1Z+byu+X9Wvm/p+6rygzBhOKHh8l
ZTkoL9lwVFAG3HdRdiwwhd74D2HllMRVhO4hNptV60OoWN7UVUtdjsam+CR2KXkBhqrnJpSstD5c
5OV18NqLIyYmzm9UKQwNhX2eO4ajLOc71FDRlvmgtMp3ctC8F4ecrj9jIDqyrI9UmozKlCV4UwYf
FXspQ8MKfgIBKq1hjX4VhASgLOG0q2wdF1OIeZmJutIR5D672uyCTWjrsyeRRGnKGRl19jrGqFsm
trzR+aWZ4Yy6rdMcYqyZmBEPV3b7ISoMoPpdTfVtMOsf3awA7RZSiLGAm5qyKHEdTU0/mufedT+g
cLvbPTK6jb7Ft49NkPwHbPsGeirdzcfXJnSuMGBSKpnL/cSQsDDWgKCYD8qtnUS7Mh+YvUODcxHs
xXPkd4MrPyttZyNCg4q6YMGALhU7Eb7tGp8WIiCa+D7gv+WcTsVohU7U4QD0UsFldejLc+pfVwAx
FeT8mSU3ExRTuPsp0dYccgarQZ+DzpkEVb5ZIVrX8ioUAgqRSMbvs9Bit5m/IAkC6i7l+/YLCcgN
jEWprYdQMkdOYUoncd/+TCQHcmeuD+79OpJdoyH9+2qqVRPFJBAgw59OQ7d9fKPaMTOGfffP2RLs
Oy30GD1wu22yD2IByluy6FDelPL2Hp+vQfpdQfFnA/PhDn/YI8KZkRSNIsa0bS93U0v9tNldlWCK
j7nTgtbtntHLwjCCQTobLQgikMfCcJ7T5xhI4EH+QHIXrAWiukVxFSebb42df8bOPlziw5G8kus4
GlIlZiB0+0wLu0TkdNCdYc1eVn5pxuqiWhVz8ydjpb7FGx3YmHpb3H6JU9YxlSEm2UNznrTn42Ju
JSocU7P8Zq34pQ34bat/uMqHo55ykS/zWOikAxxkwqfIOuGo94Wo3zX6NY3OO897ZUvVIkkRqvry
1ZIo4JQjpbyI9N3ottEbA/Qx2dVDILsJui3sqsQ15s9zgzxN/2JJoi1fxGWtuH32Dl9Lyz2aFJ+z
A2in746uf44eyV8wwGzNNVGVAMQ9nN30dK61Qo8BrZ8cVYgQgjlOxNFMdhNsMD8xXhNHs/u8Uarb
Mw+I9q/B1De4L/XxBEWcEdnliky+GPFG0mN6eKTftfBWVgrWa71Da6qciIZgj7v90ADVgldAjemo
L4i4NBvNAnvoWLhjf5qFGw2/6czKVL8BSFvZaQZvwsMiX8DzzH+Ujd+LgXhdzaO1kHq0HTKyOazq
5l/xRc3Z2rcpryR78hOrEE4OwUYaKsIKhzYyJYk4yse3jt3HM9Pju304LwL3lm5DXCuHbDX5MsY1
0DVs9eq69A0vNxbflbvidAj77137+IIPj3823pJ5l5XKIf1pZC6eHUzL4YImjmbKSyyTVIpsUFsZ
OMoEcBiW0jc28z9kTY9X8PB0z+JknkolVwCQ7WV2s4j0YIZV/VSDtIJgULn1N7eU+Ec7+/ElH4pr
7XoZIkSRyqFsLzDvfsSXt/v9DqSZuXILXh9YubC7K1+GvE9zr8E7HntldcCSaWaQ6MVcs1uVWcVl
NEWGFzdV99qazlz+EQ0eXtovTbEG1WRih5hJtInS0EzEvf/LkoIG2p/C5XxP4IUJK1HaMh660mDM
rRnKfIQ02rrDnCsDcjfLmaWOQY/fjDOCa7TLLPvMxmCGbveibm+GndMWSU2jR3hoh+E2FdYGPfpR
/yh1L73ao7FNZ8s+dmoGJb09R6ab7oB8yZktiE9NsZRum0JxRcXl/JmUvnBx2ErlbjlevGjGGcHS
P2JHsYrznCVJDPr79nJfqjD07k9ydq5BCXYcAvroZ5t2ZjtkJP1mptR//vsg9v1X9lDd3+R7DNye
u6TFPzMJiIBTMzMdl1rpQjeUjeCmbWvDFq9mOgahtMxvvpzvhexlJh/LlI8Dz4hF+qiOVKNcwlJK
q1ONES5ZVYpb9+sxgiO5bUt/SJYVvLbG6dOgDtdls4aOz7c3hT5k/jDztLuvzDdNbDefau/LY8AX
IsjPY+Gnsie2rqx56M9Rlo6SWdIz79dywiIFYMQb7Eq25opX1w55J0buXtC7GQ6M+1Bx28vO6JxZ
7UYolu+2IO8B/KL7X6J3q8xZ4hGLB96SbkWN81jxCCTg17pp7Coo/OcmkVQqDJVoBQ1QQCVCA9Li
j6sKaWBdegP4FdmtZwtsZcyOR0Ro3xXa0xb3r8XkYQucl7LRSpdfa3W241CQ2jUboPRDElEEuLXP
EXUHdF1kRPZdFt20Tj28tAwUZS5Jxhyw6i8Jy38O6vF9TC5alf3v/QFGESM/MBq8m7lD5eV/cztO
C8S/Xu1hzRKFuUBjo1AO4VdBg9ASFs0xdjLaK5R20HwyL3eq0vnmVf+yVv/2Hh+WrbQW6yFFi3Po
KlPWvT5ZqbpPA36ws12FczVi+7vZCfYKvYG226852y++uYa/fMW/XcPDcxgO2p18K0k5jORKSxCs
xA/qabT6xmzZvdzNyytzd3KvwgMg/X+/tjJ9qv/61B9uL7lU9HYs+I5hnrbIkgNt5peyO78idHAV
jdrw1m9mt7V02Reo/0JzBnJ6NGe4Xha5VUE55YBLCxOLO5Y/yepH+/5TNiej7EhG66Ln9AWqX3bm
AcYA7UU1xa8KwgFRcP9+J/pjW5AN6LdP8eFsVd7uiUjdoByUN3hUw8+ymL7CncyD/3zJbAjT+mzy
1CCgvC+zbVUHV8Oe16TGNgsBUkLlGAIKnIX0Q2MGZbhoJI3sMOougiHANJkj3t4qaAZioFdmmPVs
LvEirD2WPenY58sKvwHcq3Xud8BTJxcLbQXsfrp9K96N3B9zvyU5vTVZcnAJc+A0ZAYeQZ1M0556
5l4olQrz8iEmH7mynne+cV0Mkp+PH6L0nFy+kzR8981PT8Z/nu5qSOVCzVPlIBDdkFvtqnL6pfgG
OU1/Sw49bhnl8O+vSP7uK3poSNzzcriXZOkcsMao1b4sNjen82KQVximrMTwVHbXcKckPjaNzhUd
nHqMCYV34c04xjP/0gYMOS6Xg4ETCgeSSyVgRvq5GbfVOwXo8ruRrfrNEvioJavJ5006meWBC6O1
Z5aiN9A0yPByuTGILRWog32nrFNR7eFCtEWnhTive6Bv3++W6t09TpqM1Nkns73MYU81+8wSZq6Y
WcawrMgMOrE//hKgKaFZnPQbTBAKZquObeYSuAPpa5sj+cyJ/e+v4w8hxsMT88tm+587YMykKhf1
RDnIqH3BqE4oSQGXBVUoqifVHD7jQ2RKiUPzL5lw08Xb4M3Dbxb+P4qix8uYvoP/XEY0dCmzMJag
ZE7LzErQfb8IGIoTRzBLNjy8fPWyhQFtli80zeBC5Rbmt2ghfGvlnf2S3/+5HrKSkJ4CEvlxGtvX
d224zcv4iGi7wNYj0dc0QxUDpHSiXgENc25W8hYIdDAE19zqXwq/8oVJ4d1D7KDv4pDGY11tCqvs
hyTsynO/CvdGbusi0zu6NeUBhg/uz2z612/sNIKdv8sIMYD/41u84b7L+Kilhc6Ywbmqjr4t37kI
XIeKS2EquqMrHBv/12jQbl/Ez8IfTBGj3+XAWSooc0uPbFlg0Dbi7/FIKBp1ounfM3gi26INUqyA
kMzcxg/t3tGCKSR18JjfMI3NRVdaj2bjt05r8RhiFNuXP+de95Psbef2qWzABAbJDvcuf7sfAnG+
0ObP+ZKPxGfJ88vDBWHctvs52Mq+XnI5y8TXV7eXgg5BoN+cue7P0Q2egSerVmPl7y+9I24Nmrp7
fVV9ktV4Z9DW2Rx5RWwM7/EKBmFVr2M8wqvrGesa6/Wgco8UjTUULsB5QmgOdwdVuXkHPTGN9mzV
IWYpwD2IOm00i75eJL6h4aaFIRDA6glif/on/ooXEoVj1ebbCCSX/sIm3SR+jKN1k5+NQKZMx/AK
S3GGlbvHI9KiIG2sy0H/JNKi9bNjbPar5ElxMY8yTCzPd2vcJHBQES8F/BL0tefkqZmcDthj70+q
R9s+eZnPvfZHwoBxkVmxBT2/MiUgiffVqB3zjEmwy5Bt+IIXhIQ9DTpjGgR7uT3ZQJILLzw1DJKj
WAfpQbRgE92NxWVZs4xOYyhVnBBdKqpXXJ/6Utigrl6VgTwBZyhH+iMiEC91o6B8w3GcQ412mx9g
6N2Sgfsaf6rMDqkMuJ2FwxzFCIHN+Vu3T4781Wu2LT6YRuauuNQQ5p3w3Nf1gpamQcr3qfxSdrNf
nRkSNy72ZKgJLdjB4Fom0FqPq5G/1nsqUrqhm3yvemmJdTlKF5qfr4sjZHyDVxYYNpqyaOIezr/4
5dWx/rpd+Sqdhj8pOSPVkqPtJne1nJhgE/kzgslpmaGDkJHLChiLGCdYVygVqLs/5G5XHA08ePv6
Sxd5uIH50hRcXPldlT2eDMWi/y+A9aCqnDu35/wt9y52w88yy4s8+TAPzfszKah2l4ANmsH9ZuHH
IZoli9qM3qLldfrg6UlV6nZkRqyujdYqUysPUDCcDDi9/PfNPCTUsKfK6z9KkIz4b+LJBo/03lcV
H7J1nZzjngw+QkwU2c5wWZnVz0r20t6TxKWarYt+B3QAzPfeiM84YkrjfOdZ50uYMfX8YGfEQB5F
wSR6jiI7fMX7b1M4Xwcz/uCrHH/Q1J1HWypjmrXOPdCwLE7+xYnQpBcb/Yp91q5fkvO4y97j88Bk
A29nJCxKAfGyqc5sNfeUztaQNfNJoJv7STOje+UoNNuBK4S3cN3OSVtxdVf4WQk7w+rN0p9BCptO
8pqlwIzDOL2md+fUDh5nF8gRjitaI6tJkwAN00fTgsCYzAYqSdr2fTC3kT5rXDBj3HLXT11I4lzQ
C/AFD1Z7nj2pwWRqTrwcBoMzrlBQI+FLnezETy3aA06nAzQ967JTKd/S1zYCGvIhMou3CUsXRL9o
HTVILibW0ZkDVPwLezJ0Dn5aJTkVg5oOyfRw1ci2tHIgkb1LrsYB7QDeFyuxI4IMI95ya95OWEA1
yDevpWKGrBjr7NRLzI2b3NN6twftwYMfqDsjN9Wf0W70Lz+q0iabgcGynvq3uVn/YOoW9IUtv9Po
hvF0NWh2hJ/Xp/Rz8IuzPALV7zfVRsHerFssout4qdNBniJBJHAowNpIKHzL3vUgsyvVKo9YJg2n
QTRN/1sxpyIOH8/wlNVmtWnc8DAHl5sE9xMSWq2yNCrehlGbsqx9BQYDBVhjgrVGkQfheoUiHC84
kLbj7X1Cj2ZuYas4zqiMbwuvxKEarfC8mtPHoj1Hn+0BTqkdf1EZ1CvNqcxiLXd8igCOCbri/HlC
8hEdCR1ABEH7v/+CuQ9TG783TtDn0ScTwXiuNtoSgzCMI72z+syWnkuHJL4DdwPHAgeIEEf3BeMe
E2ewVx6vT7kzaQbDtXa6sCgcZl4kshBPiNHQjn1p0/JaGnDW+qPE9L2+rafpMf9rL56a9dxSn9TI
k/jeQwsydLFBDxrECL3J4om/8m3EjQR417ts42D6FPgBa3i+bG8b5rP2GGB0aNkVlUP90Z86vwja
L5JRA/qodrWuGEuSkHKcy8wjJmpy/THv+YgmQ260gFFjEHTDoC7luqfxxmQHNa/LLuATvp8zO9kP
ACnMyoo+aWMW+8yNzrpfkeZnwVG7PnVbadkt02emlScVOP/gyaf2VBPGUtvCQO6gKb7mWzordvkB
wwmjGVEOJw5W1yBbV+tkYzhzIDW8hPZ2OTbBdVtyT7zSLAF1UK2V5YxZQbGAM3N96tnAQ4vXe0YB
fal8SVjGDK9irHZ+B9lTNJnUGx/CTvAS1lfKw68RPh4EpWeerAsrMbtfatOqawa7QAmJ/YiYuQ9u
3OkM/F7BfjVM8bMKymMBCWPamOtts8bEyCBz35er+2x5775ppMp/6ZRrEjlcEnF76lx/PA7earGt
NWnG2QQ52JQmxUWk5zlIEX+iPLB7WDlWgmmlYZlIKEfyU7fW4U1/RbZAfglOGEppLLOW4Jfb/wf5
6l+aB79d4UN3+0recEzurrSfDjt1YYng96zMCRWu5XZA/WUy5hezzff5qn9IITi4//bSDwd3Pq57
qQx3aT8RMjgq0h/A0/nB14uSc7R40o3nuf9tu0T6S+X62+tOf/+fgiE3RqPqR1XaT48WjwjmAENe
DCjfgaW2I41LDxRxhWGEYT4xBxbyjE1LGBg5JBefgPYRyfPcpSc/gS7m7DxK56Y9JsDF/Y4V2eJQ
whELiyU7GayYadeCIdUy53zluNQ/TWcAzbpT8CeWpjzFOHOnP+D0171URM1mnPMIieCcKDttu+5g
4AeTeKCA5zSxFAIpYQtUXZqKEEUiIBDymhk2iWW8EiNrNfUQkqjGi5oEcrNMAepP0hpjNe2eipTZ
dYhMmr66CVWmsPpl32DTYt27OvnMYRfRxSUS/lsTYeK+ep2y7dpNUp2ysWOmBRaqfv5WFzPV7g+F
029fykMjbWilQTJKvpRy9nq/PWfaV5Y/JU5qViADzVZ1Yvn1VpvSfTMR4bXSE6CIfTth+8NW93hP
PvTSEkHKe+H663EIKSFfp9M1dm4Fn0NBVj1+s2+K6L+0LX973w8NtCTP6yS9aNI+86kAhE+Z7tI0
yNUNkxTWafv7NtjY0P/y0NPr+r8q9eGhF5US52Cmzg+NJRzlm6Pj9Ia8AR6W7QAGa8aOY2yGPf+3
5sPeh+vZ/nrWXOUN6qlxqt/1BaXg082JfaDX19HGmj9wgpuKNbCe7wiPSzTRbzen8GmqCx6yHrv3
MWhao6m/xO5gFrEN5lv9zFaw5kc7Qqqqymb9U9/RvC2p5iTqqY5z8TnxB9sIaMfDpj93dnomF33L
dBGzOxqG0blQyFBLcsgObWhPdbNQiBV56VFmzp/5S0FcZFe7asAKeEljJY1//cklkyWqbpU3xUUi
3QXRpihR4fEP+YjKRXzpXzSXyA57dCPyarC2byibOCULKw0tAGEFtBU8xNbhe/wU0UFy6IDEjRf7
9xc+Kwr5d5JNKLv1cotehjE+Bf4TjQB5jimFLsDMjJZGoC+YaVhIMBzJbFcqSiUTzt4iWspCUNWv
LfDzaCEF3QY5+Qu7YmH3jJUAHZFpOr1r+x7ifr85N2vCCwmL8WexQ46VHmQymtkRn2bvcOI1KByb
4TyLIFQDqaowEwOgnAH4P6jO7QiG0yxae460GxcjkvloYQS0q4DtWwRYQT2xVDo7/VTxEz3hD+7A
ueUTjVNhtT9wEqkIacLFdV8gyGg2gEn510kf5qR451+/+2VQ7ZpuEWkW1TY8LCpiLPxys76UNggo
SuJiF79QBqlety4qi3RBeq2zNYNAyvWf8ur6pjrtilT60Cl+5FQyfGAXg5W7Xm8FJKWa7BjGFP2K
DGF2Sn7M1g39FnxWe8AwPgMhT+NJJuzVlk465Xi6+Ih3fFpfLbwEJJfPaFHPlWR2G9n7aFcsyG9A
xFgrTVouLcCc0qyIFktwgR9FOII0W1zJThHwEdWQB/w+0VjoH0RdEDlIrSo7inlfQuX3ONbYSjDF
SLYfYTDhGfiBteolfOHJE40K1yDEnNdUUCBSjy/i3VTyxk71UaOomGM/RehGE+AdhNNHd1tkn5Tl
N34crNBbsSXSNvtkabcowg0YplSG1xsW8RZTsrqCnPtR7sXnefaSo0KTnJiTeD/FM+D7nHEe5VdN
SKqDetlqvaeLp+zi3LBND5ziyvDrnq6V8FBVz1XnXBO3EHGBOQ2QmQ42TLMsrkvgS0K6OGiW4Ze9
zazr9tzULjWxsEH7gUob192IHswJf4wUlwxoUc5U9XO1FAqrFAe6+2/sPlTEl5t7L61YC8IhmL+H
MfzyhbGaFWa0SldUmeA1t4lhhhGkoeHYq0uRDMxiiyxakoFwzhbUITOZCJElpU0xnGZCEDXrLPUz
zYEPfHkVKakKqg7hJ+DKZsMhPrsvZHGLt7/SkSMu5FO9U39mHolk6jnkFzLSsTmazsGMUlcpXv+l
aW7dBBW4zrxawGEZqSa1G6cBhojrWeiPrT9DWQtUjCWUZ6Zaci4oidJLDxXPqGqTrpiG7iVfkdOG
46/VzTkLJfNt0lM0WpOaFy8VogwO2Rk4rN18jb5CeR2pK0U9C9K6Hl7k+0niV4N9WRdMQZksa2Q1
QDYiOsgGl7LFg7Lpv1pEVHZmGx/zs+TNnmFZDSCp4Wkle5qyDvobO6OI7lYlBCstn8gKrwVzceGp
WJOxuGGIwc6THqu98iGuKaKMJdwdCTzWhV4141oT+egTh52jcYDQ4CdBEcgccOc+VfyioZLiyGj/
5D5b8eU6sH+R0l2Ohjf9cWWStUKZj9CR2LeGLaYJJPyoTHzAA/so+MmSIvsHrhb1AFCOyJI2+1NB
rEVqVWgivfJpcvoUrvg6euFz7E02G90/3dzLkXM/P0/aww6hZyCg2JMoKGM7WTcBJRdmJQrgYAAx
hsR8tpCchipMFhbdVkEkj4VwGb/Nz6RhcJl3FOgaaE0O4MoqdbRDvFdfm3X4HB0x9a8lr3X5oSkA
5Dk8UMxM4cpTL78G4xvbU9WRuEfZ5nw1W1Bp74DUIkPlI7qv+cCd+5YerktqVOOiOQufqSGbX6Ez
3VJEwAXBhjdJL++jOgndNnOFpxuPFr+TDDDQ/lay0iF2d9sZ6bnc3T4jpflOOyB4ohjewvxeqdtz
vR2WYMrYdbbJiccHqLfwJG2EHRhtM3ybe6ofHi6JKfiq9e/TjTqbThIPx7rfThoP56maQ0aSXar5
QXvjZcVjVLgqcisW7YBd/cs4VV90WCc4o7YGCB9LX0n6VoTbhBN0GK3xn8LkXELRu8+hdG1K6bVW
cQb8xKsbh7R90Sd2ZiUEccgy5nBeaZQvNnzjJzsugyn6pl7FqJ1bklgXR18Wqp2sOjthWFZqTg+F
XVyrzb6I3ap8u0vWrFoON48xDS/OZtK5GdtRaTav7FO3ydTRh854dVjpT9hO4XC0fSBLFgmUrPnY
6jEcD243HEBofkrRlkywGV2iahm1DdiOX6SKJ7Z0vgQcOYU1nhplIvDitb39iD/Vj/aHDP+aihY5
haV+AJW87FnQO1YsFjqN0tiNa/ZkNuLLkgM/BE4Wgp5dp0KrBvQtrMl9NW/QbhCM3E0JMLqtnHi1
MbUMjReWZws6o9Xr9YudAZrXE7DG5ogKNukW/ojCCX/6kjavqdrFdvwJ/BcQPwiqp8S6njLVuxGq
bjV3K2ufs/m+1dw5UYghPB3S28MLAPeAfhX0M9wLi+ysvRZ8v4kb/gAQVU6jLP6pwVrEI4OMnI2t
s7LeqUkLvi4MFoD7omLrJzUxMfOX+0d4c6XX9ko/r33msjN4D/vmgy4oG4/8lr6lJ8lPlcXt0HuT
zPSpVdcRKYuU/Czvxxs9ow/1bSxXMWQoMiDWyXN1hCsp8a+/J1R3L91LPtiTda/wxc0oOhJiE3vY
sVlBTWN8xK9gqKuflKfMGrn0VxrDJK5Wz58iGnAnfmbCn4VLOTQhl6+HyIufNd02frBoC2jeS5Z+
vhDvCn2LZ9twVMYTIQPLBWIQ6TPDlkdEkjrFYBQcrUVYpD7FDv21WHOuvdkAIEJGgusHah/3BEsf
KfScJmoHoIOCEJybLt5chdPtzUB5kzgIoYTZ2xj6BH2+zXFzQYksrHluTQSEud8U1oxDoC34tOy2
bDVC4otMlWjmon6lr9KzmmvPzWzLJRmL9xEWX+uw25QXO6l2eHNSM3vTWv+umfrZ+OTcB5kRgDuP
aO2Q/IrCvfZaFT8uyC0SJoPyFaNLlXvZaFXsPKvyCS0/veYPlZCcGbIaU2dTRFVuNtylH/q5fY9M
3ijgNwRcqWZnb/PK4TXZ9G702pmQmhwi6CQmDl0flY9njm7HrJ0+QwLkN5k76/mFl+NABpU5q6wU
X7BHK01JXgkWa9f88otTsjGKZ9bjGZIgwdQHL0stud9m8CJYmkovvMIiBKnImf+2pyV1lWya7QW8
By6P/JXrsTyGNpGdk7YCmevosmGo5qW2UkflfoY99RU1z1r8KgteM/ixsQpVHAFEpGkhJ3hctPkV
TRJ0Z55fPjCGClEgP8XJ7r4ePRhHEp+ztEByjFxZYFn/9+Is/n2c/n9V4MMEf5aksjSWSXyc+i+A
TlBxtaDXOfPRvp4alVNzXPo2uWc+9XX+tSc8jPH1UNGloRIiAOILEqZrqj/VicAqZm8hh16wgn27
rkKyNJa1elRnhzEll23wdKRc8CNvHD6jW5Cl6xK/R7Eqlo0d5eb8pK+Z6B+ULYKfO+cnubc4eOX0
DijWfqj7Bi4YvQOfk2Aguh22G5cTgrTIcvKwg6JY8nPtiMHYnG0R5SuXU3znWPg+yqtJ9AW85r3f
XzooFkzvkapZc6TtJA0Xq6xc9Yl7HfD3tqxmdthIi+Sya1k90PEPARgMtilO53zpK50okNhpcsog
wY0U95sv9ZsP13go7ZMy70QxjybFATeaZN89uglOf45QWn/fSvjDTUa/5L/7+y/P5H96aVqVd2kr
8XI9RnsmnKYOuJUXFWgodcy/47VxHCxiRaC8ZC83zo7fdY7+0jj67QoeunlDn8yrJI3R7bjtxOix
Byf2/j+AS4/v9KFBNavkm6HHvFNI4AxJr3gzp4nS1BfCpfaNGukPqsDjqz2cm9RrJt7TnHeV+P2q
c3O3c7ihaKZ/9/H9reP12+f32IC61NJFVgjSnmgpw7tmwvV+/Sz9cmKRfKdt1h6tvI/v60FlpQiN
VOcG74sYvdGk48P9cje8tHUiNh9m98XsnHQe2X8RDfo3DgDVolZNdshKdK+rXzCPdXq8vaWv2guk
U/uGQIY8SUemW4HdB9yySX7sMZv2XrvcXXbh9mZ3/vgkcHgChOckHAwDvH2ETQSkBu0mNCg64877
5kH8ZnU1HlfXtJxftCmgPPZ5MqYbBhqfKvNk/PpwIYDiELi9G85ksPz3a0t/6e9pIppLeabpsq79
6v/956ns4qbR85xmKosAkNHw6MglzmCTT1aplrfQDfOgPQL+cZJy2UdrfWQPj+2WU9mUt9qCAvQy
eMTkzfdP31zbX+6A367t4Q7outvtIuAb3itvzYpsPAyExup6YnZO4/Ogm7pbOxR8N8ImmCO2C/Gr
cMvv5OZ/WSV/u4iHL2eIMYYoMm3e6WGuFLNybt6ELsxpm22pQL/5Qv6mXPvt9R62vFARhqGe8aZn
xdLILKlZ5D/xOiARVUl7GuzQonHFnjslTGgWSL8Dx8jFPVvgU0uchZg4FQEtyC+QPVz4iIgNv63H
wWkyakrpG2mf9Jei7b9X++jvIN+qm7WFzGCmdWPEKpQRwCWvZqsHKtM5/FUkx1kxTkdnWInrbPRo
oFD2RsfvHOTKN3fLH9tZJs7Sq8AXdeMQmV9Xl+vqmgSZergo+Obo88WMrRCsaNtG8crBq28uhUQb
2kUZIIoQKju2usGbAaOxZrXF/EYmXKx8zecuMOUZOZm45HKzeAslO6+9bM8k9E6Er/nNXf+X1eC3
j3S6If/zRKYZXrQ84omcXNcVV2a4tNI7/VdWo2EVna1rbgsC2NPN4pwjcwGKzo3fm2rm6zVCrEXR
nFEMubHdf6fkM+bfjMSUh8uT502TF+rsCsRGCoCdxqshUNspygwee02YCE5dbR19oFokr5s52NMd
BxIDzNSRKF7UxeUnNI4rvEW0h++U5NpJFDiPmyP+9upK9gGd8Xnt1cxTbqJlUKUqlTmgHWsYjdnz
mZUaxxlx5zgENbqpzCMQhjGfp+jap8+XdkFR3wUFEuN0obxp+2SVaR5xcZggV3dAWsSH/xwP0Xm6
ORoPhVg9mtT4/IpJzLvH4NHR0GbKtkaMptCsd+kjjBS9K96Q/Fm9GAl6gkWGUaKgXjKh0eNL0GyM
Y90vdTz6swiEOErexXWZnFRfBDcCitmuGdOjBVuDgXg11shwP5qEFpYgLOolt23mCAhhuw8cs9pB
3OnAY2urSxiKo5hcTk0mubNlOHKmyKznQ5WtHDeLbBkktjqp4kDa8MQvRu9calOs7q/MvK+Fl0Ld
yBdz6lqzYtEuHVSwaRLUqE4YnxErxZvWgNaehWPHQGQNpxCRbPtSrNCWNRirCDDzk110mEfvXeIr
wXybPNF0MNyGkJOrregWcQnhvrOR7FEv+hwms7nPH9+xdlfLfmIcewZvWlrMGyuU3Oq6hsP8OvXC
pal9AehCBjt7XfSdXbfO/Um5n+6QhpV9xRkaKuTVLfDsGD+MG4EZbhbvEj6IVY+4afSvtLpSXPDn
OSrOcHFn9KE/gyeraGFa2o72xEfV2MNXtFcPmmHf9be5geeWRgnzWiLjF3oVVGgGJKdb3/1mm1g3
mUCPiWEfWsoOxRc6JvkDEdeUw5G6DWNu9HIG4bhIuij4+6vZGBBOP+YbuuUE0gmby57fHwXX4SnZ
Jp8MOT6ybb7WVMRjwFUmtKHZLxGM3Z4Zk9LtR9UF0XYd08eOWVQ+unoxBWJME8XiOURCdExZe3xj
BZJuWdScZApn3Ex/DRWTiBNa+ai0+G30MDfGU/NcA2ljJRDMcEe7O7SY0eOuuT/zMUyTCGRgybY6
IuRLg9ng3xSfK9dU5on4f3EQXZB1IBSGNQ4gHEsOQwAsJ4adYVwKk2VCue3SWyhhqdqXvdbb7f0z
BwDf/5pnE2JA82wLwLsIn6TZi05wGYRP1IBdxDBgdsh+vW5q9R/x1oj8yz7b3pCWRIgA+YX6xZG9
avcr32vgDekkvWEruz+nE4TeBK5r1/tJ/xA7fFd0sIsFOx5m0uFEM/2JWYF5UXhjeZDuy7WwieF6
T3oJBH/F3CHDcz+RrkEcr3MmLNdNvQ/rU08VQh+ht0kBUDwjsWs3XaJtQOya7vJ18wzL442m/bBo
6fKIdF0s6YbrwA0Fd3bk/kJueCWKLH5Ov6rn62trq0Huh55+QLSxiZA1mpoF8OwCIvmdBjlwyyme
uF5FLAvggT9ToMlYj+3LFzoPP/mAthyhWmWg3fwPae+x3Diyte1eESJgCWBKAqATRVIlP2FIKhVI
eO+u/n9S+8TXEkpb2HF60lGhUlfCJFYu85p7SGtZMe82F4Z+exwTEmzHjWt/B0IAY47YbTYx09dg
Hj/yH+UYXQ+bzI0eomCFI42KtcOcwjYpyJuJWhCuF4gA2TuVsBbau6i8qvnKDCRjcPkESvoIbqDb
JKfDDCjfRajTRXM+Gt1DLG/mM78xr3nW6RyTHyhKpblSlI0WbGKN6Jgt4C0MyW+TYFysQv8lKZnk
ng4GjB68RlKaSEZ5o5doufTPFQRtji8m5pwakeTC5IyY8Jb9Q5G9q5cbrX5V7dcmWqXm7wAk1DyC
0JZXq0w/JvSyUFXp/pxfcuAS10AjadT7t5q8PwU3l2rd4nLgXwfKKkkw+BH21bnwiMEnXV22g2fL
zxbIZ8Bh6bJRlyVIQR/fh1UKJuzstMypLOP9Ij9EzVXR30EgbyoEJugO8UTm2XX4GCEFoDmd5QBy
M99nuLxVawEow4BrpXrlPlolCCXNvNngVeVcvu1xEnxub2lClUhargOZmA4t4am9Gu6YD6nzDQ2j
6giqbwFWUF0Vm3DPT0DaPc+YJu2ilc+8l0JApYSknYeI4lt4Fugm5jV3OEU/z7Y5aN/niqHHUX1g
ArNHrJKhAPAmmlj9FofjdfuruutX1gMAJ4QOZZQLUiGseXHKh/Mcs5VFsDNC93StrpI79VW/Ke6S
O+YEBgMP69gF941xyKSbILkp+MkqYAyRrApQdZyCswBWmM8Qpd7COumDhd7f1A/nIwYpbXg0fiNL
gP8eJb20ohNSgXTLXJ3YuoSiew62osbaMYdBESp8iGmUzTbBO8BtVG7KbGMmi06/trR1C4lhLXnB
DrtD2mlx/Ni08xzzUuxZdr6xHEDKgo/qlmbq1VvtYN0w7GDM8ZDd2eZVmjDiP/3RnnCUY4B/Fe5N
J0fRnQmmtWjeiqXk2FdqPKcLRBcC9Qp8JPRdv708nO/QEzYYrsnzn7O9v4RPqXI/gzpmo/IiCptM
UmWQTdWb6BXId2xTiWYBUrzX8UHfAoD8t0uOKowszYZIi6kwVIZWHlpL1Z4vZPFGJME/iE4QIMhJ
fVnR8xh18j7fpzmq5fJQPaunthO1HNxPRuypAOLeDOA7BbM/3E9Jyn7Xb/qy4ujJInPuR35BHq0v
C8OF5Nsg8qFFXgZq5IpNB1argAXQPnQmpvFUVKBrMfYRqd7EO56C9o0e+OxkmhfIr6LGLos3JGgA
xAMUe8F5FbmJ7l5o1U+3a7TvarNPiMJxbSbJansJFEU9xsHaVhihH//TjdJem9Vb7SCMsTd0Zl5z
JieVujAHxA7ezi/2UsfIhWRqg40DnLuQD8P34oefH8rU6/mrXKtPVRCrvXgoitesI68R/MtNcrkd
SMwlN78aXICqvncMZisLihiispYXp1OSfBMbc9yWvGTBSctMNiaWD9wvWlv3FKxOd2QmxbDDofvy
P3hNTq06akWm+mAZlV3zbv4w0AQwf82pfJ4P5jzS7gaUo/8YTG8PGLT4jrLGjikS+EAGdsz2zHST
SE80XKj8PpqKdTV4M32dXFYE82RJCTTxrr5pnH7+lCxxN59K0oui1Vlp5OqRqexN3Vw9Azsl81Jf
VLDlTwXUAZFIa7WnPJxugxeQ9DkgvJ0h7+d1SY9COGtc0g3QgUSauLbvqGVfrm3U/pQH+6y3VSOu
TT0vULNwym5Nbo+wDXZk9GmOwnrVZFTu00ikqfw+1bL5ri/65RJGfdE6n83qthB9qqVong0LMWLt
VtpzRiMxWUgMBZ2f34gyUYVbo3DaXHLyGfFtN54QW2rm9Q6Wy4JECoGh6jr2bKbJE49a1adWHYVU
zZA0v5mZ1KqCFbnqtBsUtMDKFXgMts754uLYnMuLoHA7Mu1g0dEY5J1EnvlHvmLgeF7hSAkwZY5P
5VqKUPpdJKtqK0guKLpZL4C3mGezfap16Ht1fo18UHZ7Wal3xhWjN6wiYmGkgJythFtDumBMXuFB
/iKRpEKQeUGDDoiOEgofVpA75cxN6eNaUB2WeIRg7oQjZtFt7AZPFvvXKX3H4lW/b37lu/CuD8Bu
OnV4nQOB4xwwnFPwOwRowNQc9+UTld8+x3bAXKSk5itiRbG2veyXdoVNkazsW2VtQaWLCZXFIjmo
LxfjKMNGYTwrf/C/2twrgQZtACrQ2UXQwM0RVpvD8UPR8fzLWHEla5Lox/QBA3PQDCX3scWZcIbv
nQ9z+C14PG1KZW0/Yv7JL7LRcBKukaaLrxBZMqV9ceGte3G2AGNnnY/nxxR395uERgEpmYEaxta2
bjAM1ZZVtWqU6zBxLuTHlqPiSUk70bU6wB/rFhBC89qSDCcHkx7IfGC+SXV00H+35p0aXPXUChkH
R8V31kZ3WvNaWm8ZYgUMB9+bDtOuW1R/5pL9mFbHrr1pcMTtz9vIZP6NfFt856eRY0fzJMWhdl/7
6LpZc0WmTj29RpfHrHj3VZNOAZ18hvz2I/+ufJvmK7ne6piJnDJ83a/UhzPONI7ZHkvR9YHQPPGN
TZ2fo2Nbq9qTHqBVwGfN+94Lb2kxMBLE/MnRysRatmhufoqwg9Lkp1iAiUFq3hNVRUJGrev2DVyT
ejVxZxOnjy2u5tNqZlalXSi1YrX4Rm1vwn7X7s6UsC0a6DpcMR3M1uQ9fjdq+JSPfAx7P6+K23Ck
BOCXM8WBcZrdKs7F/TCgaFz5Cs86IAiCLjU9+FO+66l+Xnp83EZqa3fikA//CGHqCEe3NWqKFxJP
xBwblCwLZX2WEUKqV5P59kTUtEenZ1d2SmNnMDv0ZVS5CGsIuXFAJzFePMuUbh28JcqYn9/xX5J8
o8LCHp2LjXTqZlVF+hsQVG4SEIqn2TZEagZUreAqSAuk/XXIXrObADMcBBeuG6RKkE087TXA5F1+
J9u3U3WA9l2X/vObGJ2VaRlLui/zJjp7PqBA3pvUILKbPjNiepLrxeWuEx23a4IfkF8fK9pDvavQ
ApEARV23vyVz24dXyoUrtJ18dvz5qU1lE/boXK2Y9lySC9lEi8yqQANDoS1oyZGuo3lqrIWEeudW
i8a+wpCQiQBlcDVxuKtTwWB0zFa9AeK+ELUS8GAouv6qvxM6UoCX4Oih+rtFk3nRXxkLebUqHzRj
KvJNFCz2KPJZ5yZsopDIBwtd1AwIRl82oSuuAQS8A2LTXKChOXHfE7WwJY+CYNwNtW0k5FH/39xc
wNNE8gaHZlEf0PJ4mtqOys8xyfoAJX6KSWVZ5ENUsWQIJ8FtSBK3xQFbPMwZKMLBG2Gmfc+4eboE
mLxb9WsQlrUk02P/I4VDng08bg8bHwbz7Lb3sms/p+JBHHIyCv8c+y15FArNZtYlVcQOFw8Z5Wlh
zyz8l8gee09zzQyW49RMayJdteRRCJQvUdr7NiGwdJuzgyu97pY7BDeADMYO3TeAxV4XTOyniRBo
yaMQaPezWaplhMDSpe4PTstWPmoHbX6K3Q+Hba054H8oNOEFbdnYdGJQqDIZgH+HhR1eHFNngfrz
QWTJo/B30quma2I+bRnE+BkqRv/cwzn36hsNdvfwh8hMtEP8dWmg0ADgzUcThoY++FIsh2JPklZw
JO8mot7P37slj6KeaZzj87mkCYUg7wD5X3eVldXCDZCIOTR0IT/vL6iX/7ysKuLYf+8JWfIozg2G
NMtyQeQqNzPh14hIuhY966g4SN5Z6UBC6PeAzMT5rCyD03UMePxNDq78ZI+FHZjsAoUopZzDxoXr
OXV1Ux/KKAieKuVSqTRRjpq5hvhDCsjYIvPiZ+sd99UOI1tmELQcXRVgK17j+xAO2iOEcHyh4BFv
/214/AACfYpVw9BEdVl/tJFmhXcePMG+ROhFQE9pt3qnR0D5hmNNzPgnyltLGWWLs6ogD67YHYGg
QM5Pwn/WBh2HC2tLsjZ5nxO78eN6Pt2nnQAoMHUePC7BHacPMGOBaF1Yjo58NEBDWuiCDXBRJl75
BM3U+ghjn1aWQmlAq5KQXAFzBLfslLsAHvIH4xH70HdyjvXp5eevYHLRUWw8KWfZ1IxSPZ7uiqvT
xn6Ij6eD7ZZOeFvctHuBxdMOE2tO7O2Pa/p0o2Z6Ggaz/088xpiwxJjMazKR7FiO/KZ6EmbBgSsx
If554W/hRv+kf9bHefxpYYPj9qxYH/mVGaGu6ME2e2ceiKTqSXnMkPWGcgp4XDoSgZwhcpiWLhIm
+qmKU+myBHKrN0tbxQtO/pfJn/VRRXy6uMSvg0EWHeMUOkF+28rrvL8zzvh1o7fhgyCLH7Gvgkzk
J+AayECxKy0Yp/7rL2AUGNtA7ZsgYR+iFiCy46CdyzlObNGrYgioDzX0G/w7JEsmjsyJQgkbwa9J
iVqpVaKIIxOIJPiM7Np+TJolzDcv2/ZefLjAfij+R4So8pEG/HAgjDWwpLQOurr+OLBbSKCha9gI
BS1Lt9Ip9VdneDXRpkP6jYnVh5uRnu7j2VUpKLAw30nWWn8r6XsAdItqBbq/W5sP/UuFxg7emuiW
APUrV8KDSqSV/aNpeFm+mFlrnXT6yUCH8YAEPAdv8VTuRI8meGkvL1V/paCScLEJCPwqxOnB7X8F
TQTty5mdrnvkvKkj0Z5xmYUpCxohA8zAFlTKZiboemyeZxqmizheyKgk+Uup9irxL+Krrjv+2Y2l
FwU+VoaCXTpbWKblWQFkYv28mkp49Yng+lF7fNrj7UlL2rzmywfMohz0IxJH2hvwhcprXYqNeF6/
I+3S7wQ6AhEVwa4fdpCfwDFD3YSgzoMRfLf17L0Up87yvLcX2IjRcNvyK8wVn5HPyGfr7g6w1DRg
8b+kzbYiOq62pYxzlfZSnKJMo3eBbBa6MMgvvUN8XCKViniKtjjNCZlLf8pN6L9E6X+WHX2SqZ9L
mawTuJI34FbNsjtBpPkwBKk9FGkGt7IRAhcWxsufQ+bkDY8+yTpu6rbOKmjfPe9IXSg8Zfql5B6g
YClYmFuhk/Fvlx1nGyGewmmb1erxgtg8aSGbX0J4CajlAg9W/P12+Dat/KlZw9SDHmcbZneJff/M
+wWxb7Es3VYqYBKNd/EJdS5+NWiHEJH+5XMepx1lVMVRWpGam79UCNq83O5VpN3Gpm+EEpz3/7sY
+79dNU44mAGdDaRA1OOMNoi2sDYDYh966tHOBCKfuAgOMhlUpzr5U3vq4+8/RYHGllq9jxi+yRvp
EaFzpL6WiC5VrvUo0P/y6/80qvm+2P7nbkVs+rRqkiVypxusqu8qHNcWAS7QM7jRIpFGA3NYIIiE
3u0MDebpEvT7wPfP4qPKq/UF/F8M2lH8grE9VxjDdluslkzkMs4EQPzfsSab3FbfV3z/rDuqrZJe
LaskY1uhurw+LQfELy+bsweMxZV20KxXqQfUA9blz2Hjv1Sa/6w7ClixLqmzOsrFKx6uomxOxTsj
o0LxCNvSvbUegAQpy2RYAKAJaEYyaDRv+0WMiNouPjn+I6xn//F/iGeir/H3If/PhY3imTQL29KM
2fPV4+C110Kv5IyxAxdG9NQmEs6pnT5OKVR5plzsgj0XPVa0O/ytjZLQMouRDgM2B7VwkSynUNFT
MWx8yBZ+ZeuniFuUVg0GXoxxPnRcDgi/AMjyInSQALxMdlnEK/3hyaqjjpIfanWdR2xxcAb3SKjh
oM0Mfd7uBGL9slbw+45pHOpwj2mecuj/vOX+S6H4f29WHbWWTnkZ9m1N2npCy2Bzrt2SHEJanHsE
aILU/R+YNhMf9UcH6FNE8TMp9juF2imIFmehM9kcQJopHFPVwI7C/Ub0SO2nqdbFf2lo/XOro1CW
Bn7TGH1BjYo0D0hnwdm4Q2OHno2wHYL07U3uqu/bwv+sOYpgYZSfsyjgixb0pXb3n24scnTXMrTs
iVf594Pl1DGVmWkbMtyQD1OPTw9WkfKm7sPaPMjWr9oVlBRluEqB6QJcscw1Se5ciq6TZTM5z/87
Xn5defRkQRm0Mxgp5kHA33vQqstZ6Zmg3bXrN2VYKYsIEY+HGP2zKQ+Qb2LF16VHDzivkria9dy0
Li9LeaemglEBzgI7nWqJkUq0GlIU6AERaFM9/29Cxte1R8eEKeemUfrctlDmRhBK6IBASYgXvYQ5
Jar3SM0z1K+T1cSb/jtofF14dE4Y4M9ky2ThYjhYy5n6pNY3qcyna8NrTb0Lqu8oyqm3SEYre3Ad
fXj7q7/sJ67i74bE16sYHQr+qY7btCvMgx+swGspB8wZIq/vNgPTFhemc0Kb1m2g/0zd/9/H0ZeV
P2gln3a6fWpTgRMzD5dgfYo2VIiYAylbs8EicY0ubnSIlr081WmaeOr6qKdmtrV0OZUJW20pD3tL
u7VCRB7JsZXGw6A2S++1fi/DmHDDxIMinRs7XeiRehPPfeI7H7M5itTOZcXPxddG/gmn3dVRc6W7
ht8CoOZCGI0L1Um1n8hPvpm8fH3uo8Mi7melUcaVeagcg/MKk2KKRU/JXX+2OMPoRz1YgPISG9Md
BwnByRx46tbFlvz04nu9uuTGhQsofKf0dyC9LzuM7yHWpKug9hCZ0+7DE2ahCNpNNZenPvePMv3T
4p1VIizX8twrvI82afXqmx7mN76rkwUtpORQDXsTJ/pFGGLZMfXsp3bfKNBJtnlKoiAyDyUupO4l
25b5IYSi4fTtGq2fs/RYGzddfVUfoOaf3bR4SOCInCc2n2GJd/xTwjIKenIfm93gc6IF63w2z9Hv
0iMc4Vfb80bojBZQzBVofY5/IyR98x0ZDTK5SE48o5g1OGgbP6CS5EnMDZBR0pQbWCl/VDdDH5PW
xfr81P1SLQdNKyA6JwQB5hibPee7WBNwHkA9Ccif8gL6qF/OQDc/oNmLYIMhv8KmsLoldjAkEG6x
ApNr1HhfROuzrSwH3CISNP7s+6i/Mq3bIUqdXAh6MB9AnRgYo4GOmH2bXMBSeEkNpl660f0Vd+rU
wPf19KUyaOtmL+HpvkPJVHuxUkQkZs/0k7BWVOrrmYz+1OzQy0B9Xoz2XQhPYBneri8IQlodfpeN
p8uPUflg0ZuBRAJmozYcFX5Fn96AYErvZgdIPL+CfZE5CqNjTKc5ydB4Vhj4LRTIFho54fFy3uDq
3BTLHusbY0k/p8A7iWEcuGjVJRAoULSh0zFvGYKForzq7dPJuO4QkudfeFBe/XCpvJ5muN5t/dkD
tD+/ejZnO0VjdopSkYH0IAKDsyceUJ8DI3clPAmYIGTOqXhW/LmtrTEuvMm26D5hivC72qLRXDyA
8qkE9X2ev6WKM9gPfvcAz2NYY+2gygcVnadqwwgoLJ0oWudon3b4DjfLbKnpTE0Rd3EoKLHkW6Iw
uoxzt3rXjTWqQvtz44So/IT6GiWcVrhR09dDBL5wzLfezXhFz+ffomcXL2/VhdBLQ0uExqDQWkRK
beNvoytM5DaX6/gGTep7xHnxFqBN+aKSf1LRoMYqIK3xCpU4wU3LnBxy5h4WHAoGcKsU57yUN7Nd
Zy79a3U5ePo14Hl4N+godbWT7Yw1w2Cc0e1VAWge6SBkWUV1aq8TXsO1gmsfQv1HaGKxfyVEaTEW
XANTZSdYXnfXHLu7bAOxHQFVZFORIl8hktSuaFa3xVILHagUC6hool3n+ovyV4wDJc27Fc/hDlgd
B/+V1C6qd1zW3HwvOeor9FFfAUdfbD5EbYVmES349uJVeAcivEFn5j0lTbyDIc2PjFbU0spcxejc
A/0Io6HwF3DELSKcUJaii2+c31sbUQ4n4EsM9hY6UssGNgKSM/vIdmfpuntGUOK80U9On236bbBZ
nE6gC+cIA+Mhj6nRDjJEu1ZRaGHr0DLQWgQnLwGalkuUdKv4lec2e5UgUS5ONzC+BQPCXKOwcdkP
7MZVzwALk08nlz5GLFjTVwudqPKOiSjaSfQR0QaGd2UJcRH+3KLK8qHYK6PFkXq+GPjNrGOM7xLs
gBnqztLWDpy6BFnoiGcSuhlKHwMaTyV/CWnGWFqc4zMBhG0bTx6EkonRrhDA7ZeQLNAEbtf2Wkqu
/D1/GTaYsRAUjGsJrd5uUTGLhVAIHg+/X7W7ihbGE06fSXojMZjyN3oi9G9bRpPXDTK8DCbSxuuy
u3N7K6HCvYYneH5GOgRvqqFx4+h4iR9jxBi6K35YYvsg3XCR/CTV1zihK81KtryqRUfKAwYCOYI/
MKSHi7FESIrhQytYH4bu8Dv8m0HmhUQ8AAz1Aa3cWlpkz6fZvjtd6Rc39pBPQRHDRDm2nsvWRoq2
QcPUf7II/juThFCB+TfZBQM8ZYy2krTiZAwWJWFvbC103zCdw0Ha1/E+RVRm17kq/Q5Q0oiuTORS
f1cuX1ceVS59FF+qMKFFXHmCJpnetEtlhTb6ihJmD3cK/fH4V7vNpzLYqTseneaq4quXQeeOK2cW
uzaSkOEGgthORaHzZeYFG9sxrybudWrN0ckdypIvFSX3WpsYbbqzTSH0Tz0F/ZDYxb8Wcdtl/Tr5
cqcesUhsPqVNoSUHchjSlD6vCaFoRaabYXVaX3C60xB0CVbwr4719rycuN2/i4Svr3ZUnqiaWudq
SBNP2BCvIaOimJni8LgMSxhbqiW+mqlZ3PcdvP/byeoYDqVKqRXWYlF0hpHAcE8D+mXoVekMxPv6
lfRxbnuDucmFUYNLpFfvfd2NpIckcYvBHbJDhEqD7h8us7vQgOX56wQ9b2rXf5vDfbrKUSVj5H1X
n85cpUz5ssa0kal5zhjZV+g2LWWnes5QLZxIHb+fU35addTqSuSLnPQBGwFbEdx7LhBilW3IeKpw
IVSuNXxNAaitp/o+36l0Y2WpGophGOhlmON108xXUkmWj0MF7dhDiro6XBDrgDSW3GO3S/lmG3s5
flOKDfhFE7Xx5pA2uxhx0+AYtDCQ8Hq6QoKkQyff9lKONLRJNJQTnFN/FVekh9FRnm2keh1JE9v4
O2Dhl6sX7/LT56O3UmVWYS8TKYQ/ZeTAcM7mzYONiD8j5iddXRjP8RW+wuDWmZYuqsCRe8e+uBPf
0zfh48uFiL//dCHny7nCM7KTwTyof7JDuFGf8L8rHmB1ortS4MPg6fF8YtHvxstfVh0F6NyU0yhM
eXmw2invSUsRUpeWDW4RSHUdGH7ibZ8W17HpIaSNi2Z02z1qHq2Qaq5d2fFC0a9qn6z0avbePhvy
m58JBP4M3zQSVZ9PbZFCZk4W1BrnZIFKLoq3/YvmyO81h61oyIZozjwyz4LJeYHArdJ9d/1rAJ47
a1MijDBnuh1c3LB6C544toAcqXcX9ZlhCeYxMvR8PLPe1HvUCfFJARKQL5G6Qv4WZ5IWU/TgvMd4
GjVjxnUG4sHZoM27Ak+lfoVyWlPeKwSGWFyYce9rWAgtZxevNXZ5eCww/DitkE34+al/oLpHNd6X
hz46naLTqfJlTZWPatRTFe0kzMp8cKVnXnivPMnRr/T0C2jyqb6xFLwWby6ya7W05X2OUdnmf3lD
/BARCIicFbPAchuS2fiVU5srLVmCj0uCP3AO8gteVyvtdO33vzL1KcvuG9x15NUl26fSpiugkzh5
Qd7XLRNjmbdrLVk18LcvyM/9sjBI6vsDYiBZen0xX7X0vlag/uIU5qm/bRT0KGe2zeoDEvon2Cob
YHpbfHQXNqhJuXKz89GCyVC7aY2n5WOFL1CAsSOKbBvjbM6tS7gsVcb6s3qOflB3mfiyv2u9f3nK
4uD89EGlQR6HqckHJbqmAo0AwGFHjeqRp3r6zc/vVBPv7Kd3OjqGbUWOFUvnQ+o8fyW/y4gdgpp8
6fY9rsKghxzUnV1/xbchI0Ps4DDePqFtYNzgtSM9SJUbbus76wmG9BHLEHsbF5sCbxhSxxiz+J8v
djLojc7uoJnJlR9pSG1TlQ3VYvanf6lv4DdCsAiu7SWm7EHiMBsRlhq3Z3dy9GiIh//D4xoTMSOD
ozpPeTl2jeA41lhdOy/RKdmebzvnhFCBL+yJ7tod/l07dEJh/wgPTEFEZ1RXHjUc25fyHyHmrTT3
CGoqGBgfNLSYFiqwP/wCOfAFWDRgw5VYDDrlcF1SGSGl5hbIH9Q0ExwfjMxj4K/8158fsCbOvJ9u
b5QBWLNOtluL27PuKg6VGkvblf7cobrZbcIHfG4RrDx0v+s7+wZV5yGDpQ2Kiup8fv6DUABKluD+
+dL1XzK6vvqKIqRHDHPiMtW/+33G509kTPSsh0ourDOBCNUYk2EnutzUxoZrmU7yG7qBDdiKlg1y
nh1Sm7kz812aDTLWX/BiaIOZwjeFJmwQQjbzusnBh/ZNJmXikK1SvmiAW8YyYG2pydkpBKN8GdZQ
GUmrU8Mb3rTb0FjaqwCBdjwe0FA5O7qUoUWI5DJlfVY2C79+M+RfvrwxlDcNyfRLg94tsr6oNKDV
46nV3uZ/1LqTm5b0XqxbmVrQP/2xUZTo07tAubPU67w+xuc7tX3QgK/a551KpY6uRGE3npoiuzY/
1V7SPAX6NVY2Tu/GroxmSotYxjIApnGHi/LtgBACeDicrimlOXAqfmdjSrumXJukprgMYuStr3Nc
cqVtcbnHj1umJaLiLAA4GxciNA/OOehOAP9IW+PDesH4yZW5WmvRto7yG6sWStWOQItFnR24BWRA
7HETHc+kuX27khCFee3zZX9CF+e2ph9FR6eEZnKTKXvYaNX50UKlpqYW7cL1Wb81FCalpztFO+r+
lm63T8MjOiK4Jk82/b+LA59f8CgSFRfwbYPVyMfU5Wg65DfZHhl0E51KFHDx9BAeUskxeadFcb77
+SP9jtjyeXONCWanTipOs57NVXnhCxLjngFe7TVB2e2yPK0Kt7zq8RLVH2iVJXfS7cTqf48uKcdn
FhtbaEDOPkTPPh1PWqc2SRHQa1f2CFxmv4WUSwrVvl60a3ShpmL+N3f7db3RAdV1vZVa58E8hH9q
a4GSc4tSh4aa/drW11lzOP0+/VKEmtdA29k/tBrz+J3RuJPjTO0bGcOvlzJ66ZrSpEmTcSntxn9B
JBmHhy38syRbtXSuLejmGunDGr+Hwbls9feU3HFfLpHgm9H0Fbo+IbNX/tOgp5ZexeTls4UtbfMA
rRcG7CnUefk9v9PhrwhDPhxhth3pHyxY40HVEVqml7lXHob+Ku3ml2f7xi7n/h2aQ3jVtf0S+7ie
tfI5tFXkq4EAz27Jgulnc3Qr0DxxgCBhFfpEBbjvh2Edo0u8tsJtQ/ccmZrutW53YYh6jMnIhhby
bQGdVF9h4isnrwbRw3KR90n26CgJvCA0Q31PCkeH9SaGU6QewjvIVRSN8bO5BavinRxc5ZoH/7ya
reU9Tpav2kN7F7xpXv1H3KJloXqzE0J4wyK5lveFUFDKzM1Q/oJDr9PnRGzTglHo5aKDX83Vt34v
/slteEeHPhfIRX8DzHF2WQZeucPKyMFM4Dm1ri/XmtfeXBLhPLChA06fXEFQBBHX4znw5PCAxJId
70z83wenQXWQB2w41cnLd+T0pKnFvrwR1hU3zMzRx02fE6cs55pE5BPe7OfkiF5RbpBYPqc48cx5
KM2D9hofM3wLWzc8ArIbVpf85cSXgVd6ulA595EqfQeRGSL6ggYlDk/NYai2LWkeikxW+VzKj3Z9
HaXrC7MBO68W2AWF55WEMx3zjNlGVrYdkkDnJzYR7oPn8uHEyACG85x5A1JIrvwWaU8Sx82MVrOx
MDBOeyjuzOCtCt6kJ3q4OUZ50lZKX+jdzoznsKHuwWMW2IN8U4TXto5kVXAfAKwp/F9RFy+6yJyf
AXCrPtjajCWFTLY5N89/8sBY5a2n4C8uv5EuyuZGJxzM6E1vh8yj8vT5LBCBBWxN55ipARaO8Bq0
l0LFVjNEqISBtGeRUQ7xK1rLtgx3FM/44EkPTEc2iyWN8Tre0cSNZ5roD8e/gguAOtxiougeqzCQ
tmXyONPu6PeG8S6gcJvhiuwFtNEHHAPkmw4LJCw1EDDM2CfGsk1Tx1S3/IDW6Km7QmsaquSxmBLY
U/7OAr7Ei/E8+mz3WhPUnZjN9a5wCEED7PUNqC1e6O3rVCPvGzzw1+VGyZucRJfCKHoG0TPHOKHo
dA85FyALyNpFhuiU9hKaB+Qk2ZtaiOMkCuTMVlr3/HRaUmeEv9PsRiBR0E9cWDozGAithral25vW
6AI5vZhcZJbLZCB5NqN1WGwChOnddLabHOX/XZZ8vReRqH46ZczQkNSm5NElKoaqBK8zmgRogO+D
1/KxuRfbet48KzWjhqKbqMCMqcXHvRUrt+KqBEeAxiCDHv+6PxaoW6l/Tv08+B1d3MQWRroi2FZ7
Bt18IaiuuWXn8rjN11Cfo77sBAO+EPQKMD3aVdjrHo1jhdGr9UtVcACZGzulmPuH+JDiOWhto/O6
XpNp8Y0/YQqRuGe3wJQIxOhNg27lRCn//dD6n1NcH3VtYt20JcPgFEdQJltXGgHwmRAEGahxg/x3
V98kbsvn6CALOZFATD3dUetGrpuTX3Xi1XJgbHSKcWVwsof+gLE50rhChz7Er2Mykfg7Zfu6pcR1
fd5S5iVOrJR10Za8N96I7Nwfnobm3G/WukRrX/RbUk+P8Ikmuk09cvFIv9ZWX9cX1/dp/SCT8plW
sH69kT/8d02gweXiBnEL5NZeiJWzmymOwDfN1a+LjrInQ6frHKaAE/RlKQRdzwvZ+NXdQmOA/rZ4
Q0NuWKToTg5XF2LnxIf0/S77B3o2RjE2VdHbSpARdcwlplpuNtBoQc+lf8ThzcDmsMu3QhYn6qak
gP4uZLnvTyuPPuEoNiO7MQHlqMoGs4+qcE/+KjHmQbAO6ismzAqnvZvX3sTm/naTfVp3/F2Z2fli
p6V50NqHc/pk4lairCLnUj2f01WvHQayFye0X331Gsx9/xtf3NNq4hr+ro6/3vvoA7PDAXmGlm8b
1dQKg3brRUBWDQaZoO5RUEF0eC6cMtcT607d++gDU/UhP2t1KgBIgbQ5Qe0iMZyRti3xyglWwoaQ
mWGxqLIrfDEWE6t/+3l9evKjz2tWhcFQ6axeunV1hSUx6AvhsonZBt5X+hUXIzv91pambnvqcY8+
sbyyzUTSQN11DCzMVWhtCxmHyBNqEKSr+epseLJj4sJGfEV8Zuq+vw2nn+57VJT4pQKnE9mrQ1p4
abTpXaAtJKpk5+TXNKH9nbTUcAqDi7A2g2mm/8T6HyoRn8LaWcqK81BxWPLWq40l7xQnyRG8Ae9o
4kCSbCn1oxXWuhgOB9NRfWr5UdLTDJVU9tHHaw/ldbFOKKVwkN2gOlYtMTh3cU5BmdY5h9eTEV08
2r8i+j+P/qOb9unWq04OyDLBXtXCZk527eyRM5VpYpdA6XEphMp12/2C6OLE5UPi/9bRyb3o68k9
MLH3P9pRny5ES6q8gFckIGi4k10oHJWHaoWdhQWZC1AUCCVP0aYOchFDf7h9ffTF6Y0sm2rRACwm
3wR1cytjqeMoqxLsoXoFhKff/Q+cg4l71Uefmz2Ys0I12e/AgkwEYEIXG3da/81CWRRcBZ5dNnZM
//Iz00efmRm1vakobHN9GdP6bPwtTji2RwVmyAv79IgCcHadA/DM75Jh4zuN6f67AGeMJDUKXx1s
WeNosbp5qyypKJIF8I98WVfLAW4fclm40UyL/XzD7TdlTQaGYaiqYsjjhfsm4r5Ta/gVXaEe/bu5
lYDVAi0FDYPW+v25mjev/hENXHLX68u6A4lkUJQxLx0+ID+v0fvQzkF9dlPc5+924KcrM0ePpMya
fGgDUN7pCQIhoE/RV5/xEVCubNET6FbYwzk/v4dvertfHoc5iji9ZkroqVBK0T+WdhKd8mhROReJ
Hm5dzXN1XWBc56rMuIDMPfaFMbfk+yHaDdqdYt/6CIQAJCNMLnyMaqAe51fAcFAEPj1ls4dUqCCD
OZwMEd+dUp8f1aigyk+RNFS9bx5wGmaGgIUOLpQ5ZpaL3GmxUvxPlATtNPW8voXif15ZvMRPwWnI
o+jUiSSwXaC0dvp/pL3HcuRI1q37RDCDFtOACEmtkpzAUkJrjac/H9j3drHR/ImyrmFVWiYCDvft
WyyxJwWl5oQXl09uc1RDRhvos24NKz/NPT8+dokjHx5rRH1m+TIvPNjCTfxL/546uGGKrw18MXQd
5qcGLaB4vwUr2HzdVfY1h3EhNs2S86LwHexRtqWNh0g37JnMP2QKgTGcbNoQmzXzZ/nXxzde5V9p
qFqWuMDfx8QLQ4YxJ626UqxjWbuZBsrLYwhaF7fQxMRrA38wy+1oHG8cj0/EQP/zeKxuhUaWoymf
CVNcii3m1oK7yA4xUkcaoPvdvuDsXGeIYNJCW/guux4XRbdBGn9rCrP5S1Y3RTiMVRLo1ADdxAh6
L+IS7F/H4R5peUvcFaZrLCZ1bkRukjJYOaXAgBrYRqdJPdAQ28xQt6LV6goJJUFrhZBbeple0pBy
BFe6r9GHaQFmW07y8nWg+rRz/mE/rGeVfZVK1VyzH/Lmmxy9lMqfFCVs45omc36fxLco5eBzkL+2
w5NQg5yub3qkoSjH8v648VM+u7Q//pRVzAx0HKpMczkUzWmmVX6goUq96xT+CejsYsbWgincXvKt
566iXt+2sahNbEbfuh1axAvPjA6UpaVu675HFBaKc2EBlyY3dbc++DvzY50gfXzrdeTLkkxPw2H5
4IsQwWUSEY2EjLz0zYPU03CO7+i8cW0qBxXcKa1hpCnAoHKtg/HoxsfADWhb7jCpSW2p8YrpjLJ+
dAq85Ac91y6+D9KbbnjWAsiA9IOF7dt/K46aqzga++mQlFHIHbtYfeDo3ZkOgHHcBWKMDWA54Fdv
F7XL0/vDP722zFU0LcWoj6ec9L4FTn/0/QfMmdmgJc4AlXj2h/Poqu0xrC7WcZvXsnFnmquAmslB
2jZ5TMZV/1BPWXbos8f5jAE2oxPbrO/Q8sc4BOPuTZzBp32bj1tnFUVJ6JvRFyktzNGNxCux72xo
RQwWUpqg3tjeNurPWvPi8lwASu3PdbL3gf3aG+d2awVWIbQKDKnLLGrbBjAiJT0pp8i0CPBMPZPo
WTmljQZlYRsyuXWPmqtoaXZKVEs9K4DUIoj96Xfo4H+BJe8RUX5M0TDNHV+/ft1PYJr/cXetJ6uR
EAtqO5IzTHdcXSKitzTMFqqJQNdCshltWW4CY5Ih23mKvORB+wPDyKKtItkICV75OoyBr3/TJ3Cg
//xNq9Bp5NHUai2bsHVi7ItwD0CwT1taKtle1+/xHsB5eAte+Cml68P+e4eCfcieBKHPKk3n1Ceg
UXyvKH6TPjSPzXxqgZmHye5Sqfd19qDYQfgmMQfbyiM+HZ58/AWr4JkqrdT1M9+ihNm0VxEEJqvW
5XcFQVPeyQj1bgtHbFzRa8S5IedaE0mWTtJYYs+9L7EhSaCPZAtPdjLx5MGiM9u6HbeeugpyUhBl
oV7yiRelSim5GD7SEYI7Qt0Mv49uUjMMKKqHjY219dRVdJO0qG9n7b1dN7g5BvSYlGQAqaw7XjUE
Vo/zw8YjN8LJWpIzT6JOLDQoRvSKGB3bw9sy2MHeF66CTKsCzMQbPIQtqT71fdL2XzexJFuSJFma
or6H2w/bOSpLI1DIBfDJwc4Jx62yOna+K0HNiE1knSfdHkJ9Z1i6h1AnIlppCyBryJAqOo6MlJma
38mVbXS4PH+vS/yW7/0cR15a93YXXlWYtUzE34is2v8Rgt1S1EudPkkRusonxb+pYIXq3wRFxzH3
0cQH2Agug4Iq8HBbYmyDd72BYe2hukYLOmh25XhusKHBHntCV8s3mS9JZ2Sey30Rc/NZnryP1L28
MOF26M4/g3+d3BjDo9FTfwNUVUdHNm0JRFCwy78hlPsNJW/VBr0lIgH4E5ZqQ4/MFtoruKLehLS5
zitiO81BFiPbpIwu0dU1q0uYX2XkLo1U7matvQ5y1KJR+OjOFgiXcWf5PMtuwCilzy3yANljU5SO
CGPl0aL9hZTe6MbKj1Zk3o5viKMY2HEoXjT3iyCoqj7MzINl19RuLRO0j25XFtJY2ps6PLawkUQF
q8gcAfFDDRPHT5AIN+x4+OO3N03xPVjofsGxLg7li/5rcaLOCrS4pxKU3G9V4CUSEBdSt5eLBVM/
53i/gIno7bkG6y0bbhBCN8K9KbpUbIsufsrg/Y+27MXnJnRgB9oKBJm5d0ZK9qbwDO0UJ3fJYnk9
3GFRWSdX/Un8Jh5xDkph/wKV1G38DKn1Qw0BZmHP33k1mzsdRpEWP/og2TlnfXGEXwgPT7i5wdEF
EwDSNgeI2jIhflys2RFJk5trDFMsHTIUn99TsPpC52Q5LgA+uisx95DfTufj8tql+GMGU1YDH64K
EFlHodybOSbWttodrCftrm6u8+GS9S/EFtEN/ygl6PbvWE9jeVMXeyn9EwX3WnRnLvCRaC8EXuCX
bhex3a71S44fHGPMMqh3PZPhHs8h4Abg0eqDFB/KfJ9knpw9FcheRuLta1DeWLLvxXHuVUC8/MCd
uUQnZKcqO6i0o5KVT6jpW/h+j4OCIDkubViVNNpFtN7i+j4ybgLlB6arOORMyFdrRXuv4vRXXcrs
WRy+DYnljUrMge3tQWHEYS0yShISKODf5XPfvIkVBe+MPTNp9zIo1hDIgkk2mlCvjp1h7MbU92Yc
0BsM07H0DacT9stBdCMmd5G27yIvtaOQW9ZuMGaA8OYwUW9fx1fwbPEp3g92AywkPgjic92f4+am
LJ7C6Dbon+PwF5VUWr7FvTuFNwVkLJyrZCSaw9te8gRFA6mIVPxVrr4YHPEpvTJNL6jqnTXstRs5
rF3ZUh0VuaIODzUT3pe670GhY5mRMzcWICP6567Fh6jD97TyZvwjgcNwmI1uF/gEI8+XD0EsObHq
ZLFt0F7Btgm3YhnWW3Ey8RLCSaia78v5m84mCfo/1m2MGlNxGdMfqqwg2n9f0CyQxLNUPA3Whgnn
50XRX6H4HZD8IRTPRp7OYavPD9LDBMQJ23jZUYNvGmKlDF1B8iZIjgErtzt4XihUlLvmNVB3QuHQ
r3BY5ddxPwInqTAg3E8v8VuPNty+/K6JR7bM9BC8InyND5P/gpSWyZy93Oh7fwKZJiP76w3e3/DD
G3RpJEddoc0PKjSZ8N6XQEBeE/CD9FeIHQ4QmPg6wxVJASv1c3DKa8TvbZA0S4tjTu3xShrYSQhR
HGvLFt7EXygBVriM2V1rF6JjEpSA2Wx0A7RPr/sPv3pVx81oxEfVqLLulZMVv0LUua0d3RkdzGxz
1xV7CMep8cfoTxUTaQISEF8IB4sQm2WcM9nxK6dIvMz6ZbxRbv1J3RYP0L2OcR5ThnN3W983jyK2
i9hGmkcQt/Ef/Sa4HZ+rW/OH+EP9kf8GEo7+VfQy3X+dV3wK2Pj4RVZlSp4kQmGhCn8LKjtpdhrW
rjf9IToGESzgffZG0xrMLDh6uAheDrESpyloOh5YYCKPOtgcNtB85av4G5wRYoGdI/2Zv2N3agDk
ILwNzV6TTi0kYpw68arF5T7dCXtYrb/zptglPyBQpjYArl6xdYTYAexuKppufcBVQdQVUSmPCb0M
dTqo8cEI9lDkC3vq3Q76h/mULOIacGEbaasE+WzG9mF51wMAaSJxCVTSNi5r5bLkQz7KV+64K6Pj
or0k6R40fceEweJ8/WU/7z78tWu1VfXTZkEra52hU/20gOMdA6A/WeqYHeFvgL9H4YwYL4Ag2G88
eVnOL1JGbdU6GtJcMXuNPSUccNYysZJ06eHeS2fTWagj83MMCfU6hHotv0wvmy/+aefqw4svu+FD
kFFkMxvbpY1aRhf0MsnRMpf+NboOmG2gJW033AYOoOutZPkTcP1/hDdtFSgKwc9LYzlM6UUjA7Wu
J1f/vvhY2/kPRm2wFvEe/EMm63S3mRcgSACaleaVBt0r+Jlue/IsvY6vvsSqPAoANBhGQButdaBN
ahErActtKC/1j0nZqbv+j2QLdJHLEwhEy1F+beyEJXp89fxVoWQ1bdJWGs83n6rvkqOqO0gbKtwC
ODG5VxrOECKsOR2sR7KBhKoUhMtG5fQJ8+U/P8qqHzTq2CuqOttBBGcWXC3K0dJVBMmqPir4hzL1
eg3xlRJue+FWjC5x+qDhHjXs6qUttLk5t77IKt52zag0ObvktgEWqGIrmNdXTbEHeRwy+xIOtXwz
DC+R9hOD1TDb0VVHk84Lt/BFn/drPhySVUgU+2FG2Wo2bkPjOEvOOHnYZ8Fa6H81+5pW0Z2ePRip
HRxg8c1M3ndgvCLU6arzMN8iiUMzBSv6Zx2/6OFolhshxNjYOO948g9neG66KtdnAJno8x3j1/Ao
/BpgKxqAvBUECJC1kII9HQ0Os02qs/CYgA7uledcPZWudvaLvdIeYFU6o5eZy7zuCViDs0AKn5tL
YIM00T0rPYF9NU5cvWhsgFz2nfyQh/Yyke1t+WeLCgTJ8mvxDUAtA1v1dxyemzf9e2W/+xOW02LW
MqcvZug2NwAba9tkot3dGe20dZF8Wv//9b30VTRPE3j+fsS8tqePnAWI+zKmUnY/W1fCgBpqI4MQ
mqmG9/UJlt/tAb44wvoqmMtRMWTmwEbRp2NY3FALqzaew2Li+MQ4o983dor0O7jz+qWGPFRXJ+Id
qO59/mekaN51eL2IiFCECZ6fAR6j7duYfYvSn2areex8bKHTH2Z8jsZXUfGK0fXRMa4Ji3H7MPVX
PdRuvFzLI9IvFXzzYElzB8icwSI3MxmuZT0W6c/a9+TyMiX7EoMt6hLtmAXHAjPfcDf9pjxXXy1j
h0a8xTA9IZkBbELfAG2rvYZqxC4JTxPayaif3lYmxX/ys++vE/06UjzrHGmgsTT+Yq/zFyNP6EZH
wI7WGhssi1+THmdhz98rl+hOgFfEWDh7y28Tt23s5qp6qmdA+LZMariPb6o7M0DAVntYpNWXd9ib
jvDiV7bEhUFKWe9ya2cFZE5OeqsdcAN7XphwyUE5ByfpPJRe2Nr+Uc097UrbZxfzYqZkYhel9oQ3
A9jIRbgqZOoZ1H68sL/HWUrULkngjOT6JJ7z3mzPE770WK9a6oPsv4bBsaJI1BGfsqJf43Bootei
PfcgoKzye8qqxBURm/2fRJBHBfUwi8ljFFzyiPtEbU+BNLpIpcO3xS0EHo+QU/hmLG5ISYwARj0n
h2AA5ICMUq8gZueIUK0MyiQvH/4X9OKHhEtfXf5t01dlqihLnwwfMrwA9/qx3TXyrkbc829IWG0k
G/r6yjfLUPIz2p6LYp2OjHbyzu3QRlffQfcaEZksdbv832b0H+LB6maP5SJrBMnUb/FtZ7YkoRLn
zPRbf/97tESTSAAyyGhp6xLTt4LR6lrPdcmwajLbW/EE0yLOLtAC0oBpdUB3DczmhPFsPf3OwkMp
25a+Ryt7xL4ArW1nwIUWaX9wwq/1Wcz5jR5yUzoo3gAnql9EMhdNGmMHDdZH9i10suRJQoTcOuTp
hYNogrtwjScyd3yrbYO0rnUr6y03PDjl42sk3ocZPPURwaAQQDIkuQFr+XqX7v8HFf//SCz0VWKh
1kWZSAPZXusIJmiF7r4P+InOkuXG9yPkNkyK6h1a/ovPFMI3DuW1DPHLlsWd9Uo5S0AMtzQEl4vg
q3i9SjDqOCpNXyLlkvflEbr9QiSib2fr8q5FC+Lr6+HzEcuHbbhKIyS/aa2i51qKj3Vmd/v5RcCz
AWdtiBoOpJWtvEXaSAzWuKVUnVXJ9EMwbKmNnSs+iFStIBfJsgubvljGWFWxOw0OBhI7bH8I12Te
G0nl5yOWv957jWRKJqtJslxf6jrhJ+f7gd2/U95mlNeN38NB3CjTt5LYteLGMBVzoJi8towDefwW
mv5uxs57Tp7k/l5VzoglmJe42tPoKlTXSGmEQ+bNq+ex+yGG57G/0f9GiblR3RqrYCtV4SD2M3iu
KtsnGtoCtk8zuHe6zgFK9rNByXhAmeygWW6JYTt3s7Ox/7Z+wSr85qY4dKIMMCSTH1XlVbVF7ARQ
TgBBpmJ6qf6u5OdScHN3Yva8z6LHjedvpPPGKgy3oa+XRgJQxodZL9/BEuiQfomQF8Oj3QnzcwcN
7w/tZlzmKbCaaWsBlhf84rgbq1BMmRtnmkSDIRS4gK8lr5OOhuz2tKGMu8E4gqPFOsS/zML91jWw
eQhWATCpQwGzCpL0RWkZ3ZDGTt7+5Q/J6Q+Qtdp84tZyr4LboNZhMFdsOFHcJwyS09PSl3Jk2VNV
MPpFCpziWGFuIYMMmsoDtsGbAldLwvvViq9CnumbelNOBNhFZAIWaMM7L85ZSIFhIr7fjHgbl+0a
i1SnZVs2C/mGVvfs5eSZQMQBxUEyt0UPg1dkpqC5/o3VXo7vF2+6NqcuB6ZAZvdec7T1nW5PC2E0
slHU0oubxaMSdY/NyLqxodcCBYIeVpWxLG980U9WS3LgjAf9caFAzLQa/8TDPb3D/cY5/nSREbCS
mHPqprZuTNe+1SilDmRiqi+lDznvFXeVxC1kL1Ad0USa8nV28beqbSs4bAIVPn3nD09f1ViVMZZK
ZwE3K0dEBcT2IlH2I14iYQKZYm5r4dvMAGz6HzfXhyevIrja+rOloEQPVITozX16oJpe/A1nwFIk
WJwuZBF3W1/5HQ3wX1vrw3OXFflQ32ez0CcC2vy3+lPd7iO0f5jZ3PTTr6R9UzS6QL26Q551Z97W
h3kfhEA1vFjfaXdBsZteW3dyyOjR38vxD91JV/Il+Ym2uknqcT8dl/1hPuFNGXlZfqyVHVKTklv9
GH4UD5ZTe8YNspXXCCmwvBTN2bm2jVNc2XBP+E/+50We7PODcgpo133H6/YuuM3x+GJKvfyhWO/+
LNbSpVNefuHNTvMaHNeCnv8bGLIlmny1UKsLxrcitUw6PlAD3W50GiTXkMzFBn1WD5bLHYcV2PAd
hWADRdPuoNiy/P5SSb6V6m1t0tVNM0RGVwkWfLh5vo2q67g7+NNJDk6F8QzcAkiieayh6oR/hPFk
bCbbn+Z9HzbM6q7JmrnulEzTb0v5uRaf5c4ToxftAa6YP5Nf7FVazH3kWe5oD9q9EFHTulXxJOqH
sPhFgWqQi7uzWymOjHfg1G7h6T9NRD78vtXNZOKNVI46kBDJwET7pUwpTxzQ2npuM2OoGTl2sfhu
NWvMN+zZcl9VL1Eo7b4OZPKnt9OH37G6ncJ2CsVKIGY3LqhdSa53OmPVPnkbHTF7UQe32APxV89h
hIyWl+Y/AxNk9Z+ovptmUvaImJNu/aaFS/DFHl4PQVKl6Fsth+2CwDFSVPJezE65eI3g9QIPobEg
I6/gafVPfTxrdpq6SneR/44H8cZhWo9EciFIxV6IgDXrqOnexA1WfgaCZuRnSwJhucjMZ/VR7PaD
wAWXtMt4ZDn0Gx9pa0FW8V620qISIVnS3ewdQbnU4i1tYeQ5ryab/ghKQcteRhe4YhBPV1NHePb6
3Yku3vo28sbGfR9+fojEopF3MSYd+m1zgrAdi7fxrewqZ1k+x+auhOOA709tnNrKbQrIiUuuNba7
QEYlBq3FcyWfLYyRxuFZanVP713J2LUvfn8A5Vpd6Sr0vR0QwPHHIruhXYco+ahHBb0//7nsb0ff
QWlZRLmgCQ8SPT/RdKX4Zgqh/h1LlKQR3Jj2eKwjJ1feACABMYogxw3KbmBh9OrJaBdPuNo8iQSg
zmnUXfkwfafmvQVvNO+sc/mAY9oNIpGavh+uuicUGgKigbkbFxzJzr/V8XBACunppesOKr5mxp4+
JWJHyaPxpk2oAdiGLd8YTwlzfTTw3MGrjvzWq+7Yv5Xx7wCViQTL+YNSIHW7MxAmwT5QWmRvYUmU
b7jm6uljnt5GeJ1MvJHi6gcDKTBzh0hsSTcDKYV9he5hymrdIDlcCLZYHOmbqdldpABq8OqB9jLT
Ykby+fCYsHg4T+j2MirVrgYTfW0H9omEN0O1i7rrXjhM7/+TNp0FAOBGbG+rxlYAjEgeihK5buuz
0/5GyEljHnflR7uw2bX3I86CD/Fbmrjxb/UaJ3n5auHnoCcM9xGic7JD0JUBEtqqzwCokpdFp+z3
9EMajggES7+rEshJcybcCBe0MphtZDFS9ruCS9rcpYWtKodq+eOvT9M7Au2r8LLKJSajy+asCd6L
AmM4591Jo83vjNa/ioKxtKEuN81hXoqCcqQo8LdEjT6vz/8Ku9rqmi5VMqnEoj4fKxIMv7ngnMFt
HXgWKjAOBGaQrtJpXBT4+nyfS0coHAu2AfXi/4nEjHTW/5/Lvo/8P5zoILJGU065qHv54u9lAC/K
ucBi/VqWf40mWU7ildNJU69T24+vNj7GVohd3dN6PtMSqt77ryN6ZgwLypuAgO615gG7MgbQ9MEd
NcVfAJ95C3PBjeCqbGQK2uom1oZRkxOZkjwF+xq/9ECf45nNDPCoh9dZFQ3on+crtWy4jkdAXLHd
+z9SVHKOGObkp5yBpFcHd5rwYBqhrZnfLNzXFONb0bqWgbkdfZepehRR1R9fQGzNrop8DtI+2xjy
T3t5H77k6jKPjVytrCXlah3l2+KFUop4/842sub7YXNQunETrGduQpNVgxrz6dQ30S4fu5Pk0UJv
jxMSnWjkoM8B0PGPeVyC8JV+26GrmLr1VY3p448U4ZsttNDnOPa/Xn898xrlWQkb9AhulQi3Yzc6
IDJEh/2IKGXr5qDJFzMluEjO13v4fYd8EVDWIy+w7EkdBeTc1oQvpMx1PN2K0wGFTkwz+3c+WoA1
ggAI5hwJxwyfZuGsO7J1VYm3qvzbLK46AeO8/rbSHcSgevElMs7tAtuVn1KsLNAkAqJ8CupvBlq4
A3h8wfpWL6rt4NVsqbzzEYZU9lV5mvVrvblrcFq8rvdL3r9LBHTFL0X/q24L5EC3zu+nNf+HNV8V
hPWgiSV4Ff02pTF/DLB8XXr1Tl179Oht6SnxNqvfjZCxHqHEnWaWU0rK6qtn9UQlCBPVKJwS9sB5
gqhbuN038/3hQeVy0zQ/toAbW1fI+8DjQ8jsavB8Q8hUntq/c0PcX1Qb01V8yG3dMUdP0s9tAglz
B3YektE222pr2VfF1SgZrRwH7wQ3H5YnxkPacmfk6Frx5niV/R2E0KfdtA/fehWroyTtO7XgobUj
eanipM2hXsa7kRth+GigZ2PCDcKFiSEWk5StVTe2nr+K1FmUikkuEN50+I7FTd0c436vUPCDxe68
jvoJDfMiA5qYnnzD0ZEJRQss8CKZkc6pSA7lsQPGMsr3fuC1/k3YHBQvVlww3IlBJxZ1nGdBuAmM
Hc3JaWHOGte9rZpPUW/n4LzzO194Vaqnhhwu9UDzIoSYynevQ7BXbAE4mwVmz6v1h3lGgiOgovJK
6dhAuwPfI++b4N5qL2CJs+pqMo9mdYdSbsFqlTbeCZstqs/rb13X8CITdUtdbZGgiQxFGIlKVG7L
SBgb3wZoBorADJn03exiVYja90Yw/D+C8F+PXW2S2bTiuPG5FVpsx9HWK8nVORZmzkQLp2G0nUK2
xz9+7Gpv0ORVaqtTKUtcQYWhty89SbJ9J2v3C25OSE+pC3pqUo5fB//P6TvyX++7vnNFyReziUzO
nBCEflGi70pwTbJmooJH89PQfdAHriXdScbZAHEQ3VTJt43fsPGp1wWzXMta0E4cDELO5M1eswSE
wGUMHwNlQ2sfBBsuIps06M+7oP9+93V9DFAr082SWhCg6yJuCtMdwzFHMj0R/VCaXEFORzDdvnI/
HyX8tepryCCGjbDHFkZNlO6w9bAhPcdedBXB8betveklXiJu1Q1bq7y66qRGtzRJZ5VDeorU3f2v
ZU6NI6kW4rBbvHIhh9vkrK01Xn7Vh6smNA2ja8T3jW00rubleOtRrhi7pedqTTvyHI/CaivYfg4H
/bDCqwplEK3ZFIp3zpKcnyUHwFm3W6j1EpiW+SA6tA0n2iH/MH6sq5FiwGU3CWjcRZkDRQfVThFW
oMbcxBmcoqEKShyIS1vZ7Ob7ruJWnvWa1Fa8rwUHLHQmEwkvPNVkexrsCNmR29ltMRbz4LXb//D4
rmJXr8hFI41UINArUG16XFyUUSzNvkl//F3htOj7b9cKW7t5FbcEowpysaMKBhznWqELnQaO034A
+WMLex+VQm9ZZmvrZT+vGv4dM9ZVgz9qSjMVAGCq0kYsQLhS6Cra0kHCy90OGzL12U2wCHECa9MV
XPk8bfrr4StUXJCgIB2qEtkq6iqdeCxSisw8e5QQV+cm5lRpObYAoNHl76SV406wf2LTngLs0wlo
/m5C06C8RMHb4qeER5VxUqpLFQHS2J61LF29/y4r/vqxy59/OPmRVdW1nHCTNm78GBykRVnsnna1
g8LW5kzpcyzyX+d9DYTqmyHqkGL813AWcMpe+RGxJy5wuwK0G66t8YIILhh9+FX9fcwdntqy9J3G
+qw60tat+nmq99e7r6KeZNV53S+CCi2p5iL1C/2GNvTe6ne5V0MB3in7xfu4jB4Cr4m2QDHL5v9q
6VfBr4+gAisdod4vcXy70otnofnWdfeFiRZRgdYO/p7qPukeI/9qqB4D/2boTjp6xCNdSncjPGxt
2lUil9V61AKqRBZgJoNF2IBsSmCYWzRInWM6Erq0+Dbj/9Y5XcVDIwoCUe/e+eiNcJtmWAVK4BzB
Jll2gvIvMJnvi/d0huHpVozYiE36KiBiPFBUecWzA3pj8VEJXTGgykBKoojgjJ4VyKDuzBBrn29q
P219+lVc7OImiiPp/d4Lrf0QH7voGAn4MgBsVtqddY/Mq3+qkou85O8NuF+IIEDINj76xvKvcUuy
PFiYrMbMQFQXOgawBabpXL/FCWmZabruQjypIekvWh4FRXdzvfEDNvKO/0IsFao/hynxoEPnjj2/
k7j9+QIwlYiYywDTBqP5P5e2/z76a+hS0qGsU8QkAClulR5cIUR9DrpD0z079kg5itsMkI0T9l+4
pCwFG9lyASNvdodUkp3fhE73uqCz5qv899Y0+3NQ2l+x1lhFt7b0dcCAhJe5gBasz/jWgXzE14YS
LYADbz5K2jcpv6XtCbcyoIGwecS2XnkV4cjb8zSIQcaM8+3kKmh9yJywGXcXJsKXEBcZt03cdDOY
bRztNf5It8QwNQo6J5nPVGU/Mk/zdDirF8NuzD2U2v5kJX8HCrTEjC9C+ntz4cNtmol1IxrGe40k
0IlzRcSUGeNlyXV7IOOpvTk5LXIT9XjkLrenLTbmVmH8TmH48AOqhceh5Rwov76owguWaF7wBsp5
OuTFrbXX6XzvNUi8W8F06yCvApqsZv8fg6TFnYO2nOGUCPiBCYLgLMiHaL6GXdXSsvo7h3nj4Wsw
kuw3Zl/nbDPYekB7MdkAppL/GF71XcAgleCJ1ySauP8wfK6hSGnV9aVU8NyUiQklMVwuOzlhxA4e
pHPaZ8VcZPzwaTx2h38WONeAJOYDVTpjGcawFuWFwW2lHdD+7rY37JaY3WCjinMk4unb/m4bl8a7
c/CHLZaHfS7CqVjQhXsT/ztP6SERIFqP4lKMnEcm4HAq5+8ycJvUj60Kai1f5NdjnAo9yfWgUR/L
9hAh6UJbm+6LXVi72HRi1EFpdf3TmtFcBbNGbHJFH97v7PchkrBTDlniDu0Vo6NvKJhDaj5q9VaW
uLW5V4nZHKrtvzQ2WifTyI86JHCXkbIxMRc6TxrqjHCPAMF55aZqzEb8NlfpmVYahaRN4DjLxtVP
E6rmHs5mKDuIaDftqg4rvxRilrOxubceu8rM/K4LFcpk0pLUhi5/CSH229G+SSkMRMd6/hsNxa1V
XsUvxWRXqRrJoKHSP/3W+3uRTMhLIXKBVZngCAdA77pjbVfqceyOX7/x/wGQ+Xc6Yq2EL+VIyOfK
oAoL4odMuqv9G/E5bo/N7CpOad3l2MCZzxZpCnPApj3N4ZX0vTVIzvdDdw2aPElInLZi+sYtaq3q
2GyoZmtCnvUWkjs50o7JEVBLlBMQJ9hXvxYK4LyFWNp65rocFdsxNWueCRdfMw5Fgc71AWpV9U5M
ntODAJhir2wLD38uKfNXumQtm/JDWAsUIRkFpGAphEuW/w4rYDbAZFx6iHgDEi4npPMRk0m9xTTk
wLzR7B8VTI12ZQc8iP7rWad/5CbXs7PIAicQmi4GOlOck71aY593jOJ7jIws5Zzu+y0E8Duo+4vU
4x3c+OH3i0MfRbIvYj4GErbxMjiKNerB/Jj6tz9eDfFvKb3Jm1fdYFKaPY/SS2XHi43GDeIZsBGt
bk87qtQZ6I7pnTTlF9A2U3lflocihT4kUBGMXrrTf3bwYdD7SGHVK8hkmVibIMKHzTt9s4zkBnhQ
lLyC/h2hnIwHQeenTFhIykjDYGn8W02vhvKglmTbe5M0GBw4/xIgufYZQf+duBN/5GSFOOv0FrFN
cOZNdMZGnmatYnk2hE0Sq5y3Or4IUEddTcPQI7NcA4WP2IWy1s5HYEO5yw8qUze3c/OSbbb1NwKd
tYrtimi2qiaQp+b6QTHBfeWOph4tN832EprnID8nxCPcr4PNVo64Vm2KilCQG4XaZ0bKxZNthifJ
KTS9ZXQyMoGi62INmz1meetlV1G90JjizxpoZnQqpOrKxwBJA8Ds38ygYg4+AuPJvisuoQ9ptquP
Kf7rwu0Q3QfNoxrufQ0dXrQsN1sQG5HfWkX+3phqMTDfWxAMORdHBfl35FJ0zvCcXTyplyYUAiab
xfeXDzZEcRXzMx/3z0olj+qSBz5+FngCknTOHD3SfituUGICIRwBfkztTevPr0cbPHwV26VeFsdx
4OGLlU0NvVoc9709faPv9h2kMsY+W2ikzUeuQntXClZcLKpoCAASQQamGprlVKiVvMs+YO9Dnb/Z
adla5VVYbwxNy6WlINJ2wgO2q/0vBEToLiH4+LP9Ph3bfbANHvhyq7O6yy33IRYD3A+mvGOrW4ob
5W5a7kJEJj28nPxTsyjDQJWg0WtvHOxlq/6fVwCPXdbiw2NzUfT1dFyQpOZ12RyjQ9Jf6uSm1/Z+
fskk1Ba+CxN1aDSdldzBBVw5HDL5+7RJQFo+5Vc/ZBXXtDqVjLlnZIfAyC2W2AsXRXhelLjMs4+I
0VbCuPWRV3lqUE1T2C/C/dkEdhWsOZJhFJ7NQr/Jjo2PcVa5b7BJ3FrxL9MVVnwV0+J88JV6IoAv
il4quFD2FhaVVAJ38SHiNzCDFpqt1/2yb81TVyFLtboIORGmdXV91LrDokEgQ7deVH48Pf8uWNB+
9PIVUz32mLSVrH5dghmitApciZZl4VzwdReuUXEPsxaVAxczFuAIrwF7W3j1XbSqNnb3Z2utGqoq
oteo6ca62tZorBTaUm2/26AMbu8jHIKHmgx/Ho6jxTjLSfBZ3m8897PN9fG5q7jV9KLaSc24TEjQ
6H/tb4onywVjRRJsevpLzvxmG3rz2Sf++NAlwnw4yk3kF2IRzOTBCwVmSQzi8jCTdqJnFzSH+F52
6n35m+FZMztWv7XWyz+/PsAfH798iw+Pr4MwjJWaS1FDNpAcMjpLB8HuXrV6t2Ql+dPmEd564ip2
VZUaItbKE+eH+dvSo8ze6oMJ2gpoKITZ283ttPVZVzEqGkerU2gTLojMzlWRNafAOy2qC0u1UX0b
HFN2WrsuL5uIhq13XYWrRuzKQTGX+vYoeRRT5+o3HpLvSqjiY/KgbnXZtzbTKkoNsHWsOeHkMNqv
7ha9pxDVEbfHzPf/kXZey60jybp+lYm+OueCs+EJnNgzF7B0oiTKrxuELAAShrAE+fT7K6rPXhr0
GmGiO9hcTdHAVGWlq8z/39MDvzTtOJ0pdoErGNCbnvt/cQUN9FV27KpdL7MLrGFv3VMU0EBHtiq9
iMBjdHJprvnki/ZO/R/ADo+M9TCyLuO9MlH2nBsSTxixoffc0gt/eK1oT6LHy6UAfeRuR0Z7GDbn
WahSm0QgdtR8vbjUdjNojBVv+hC9T+GD8+TTLJevs9BWvbB2KGEbFW0hut+sXmugsZToIO+iI2sp
om8j8sA9DinKt0sHIk9gZ3Z+KgGUYwLzRgHPuO4aWVnDSFpXlU6voHtk8/0eIPhmTnkQYAen9qrO
71KYUkXXojwraohPgXiURhAJf+loflFew0g4ao2WRiJWtrBPamfXhJlufqScDl1Cl5M0a+0wH8P4
GDFPw5BSlraWVMhkLno/OzkTsZHJ0NOQmrkC3kv0WgP1Mb5xOzbaAz2W5sV2XyZYiv5VAnaWniHw
ZOlBWVsXlAztMoGIZy5Bmh0b5jE5H2ix8GAp8n7KDVeuBAtbstkVgN/DhwoxK0gwrfbaG0sTlSOq
FsH4bOulangji21M1AeqrYxD3C99ci4O6/0dxZgl4BKHzrNQp3UbsNminjFWjOmo9/fL/oqvgjbQ
a3p/lPe1KMkmtTNTgPXZ+rokiHv3IUy/AvwpmxuPeePvoROe2KVkTykMPdgToL+dvzQQ5jCatLTU
PJ0E6oFu62DvLLorGYhbZ+JpdkJQSZXwHtNGAK3nI6fWfuXt/xwGcxhLThvVjGr6DK/ilSgBrdfl
/VGU3fRuf2sA1KWL5uWjdHHwJvWFAsHAm6EEWekL4gQKHGpfqb2SVu6YdBIgfLW6OlqB1ySOtgNF
YqXXPr2CF9FNzmo+BmNbKer3CwiS94GvI+lWLBtcvnbduQn9F/fau7b3D8/9PC1n9GW1qdff1Ce7
km151r1gPXwwU0K2XWiG9gAsPMw66ossfF6oa21l51T0v5f0WU3G0xXfrzpTEvbui2emh2pv5Bq+
v0krkxlUytXUCCDczCDtpsJX5HDi/TJ5A16V3nhoGZ3CfBqRte9tqjkMb7dNFcZ9TDm+BjP8XMkW
KcgS23yuaRsKfuFOg6g8KEdh1cduXUzkl1uPpFQ9JAoKp/ay/VVYXuX+gfBjz1q3xG4nLYArnRpq
r9+te3Udsu7GIq+xOx8o20xR41jvqMOFIo1FTBkZ/filhlXdVbNJkFCJOl6iNXbSgaJN6ywOezqd
sSxhkNNs4XWzWgX32oJwlnDrCMzMqD753pyZw8i2nrQ0GE3xm+i3c62KAITkPyC+4HmAFNk4RvOf
hD1ja3GgUQ9dNFWinrWo6LZa2HpIHF9cpEuwZ23o4E729Hkvmv9XIxI9osKGIa167MIsFdEHEj3x
Gs0B0a2SAT6bhbaoUnQrFlPljJx1ZGLlQRKuTcN9X+lIU41z0LuCSibduzqJc9rFvUZkicigj511
ZGbP6ElflpGmphkg2aT+SuuqPF0eJ2tsdiFgHo/xXeM1gAPT17ugYfMvBnnm2XP7cmozylI12eIa
0+pMxyY87NwyBBRssFGU8XaIkamxHM0ve4m/mKdzOvzLSXdJt08m/ZFNTOuy1JcFWK8uUPdpS4NC
fBPv58UdqfDN4VUw2JqXrTs90t0C6DZabOd2dGicYBZL4WwYHY+xqRhoNEqf81QuWNnNdN56jRUU
FVvp0TGIwKANQVCU4qCdOHBJjVbzj8neQJNFity22tT8TOLA7Mo9drOGUIG63LOvGnrjBOrCG/v3
gYkpDzRZY1l6FsYolXC6znY3Vrg4eNp0WeV+fLzfbi+NdLOzLtvTVZ7ewB29XxrNUu6eIvN2ZOWN
6Jlz7dQXmdibk2R7OOAtyfVClDBQH5RCxBArd5ZD0gGwnnim94DJJO2f2eH8Ko4DFafLh0Ov5UQn
OVgyWE+ydgf8Mm+vwe22nkizSujWNBinJRmxn8ogb6c1Zbttt+zm6/trEDMTSrENpyKN1K5po4xv
cwkME910DJ/yJJMm7tOLFc5HRn5E5M8+9ZeRLw3ZAvAA/6WDNd3VpDkN8TSyTGbAFGVeBxsQiYDq
MB9N44lx/Ub2lIGbV7amMgkrBH6XvatQG7Tqk+JoyazYLSfaxTR/tfRHNX+byqD6SKK9bEe/1mKa
gNPYRPZfHAWxOr+MQtbX26qJCVtSePPmfeJCvhm6QMbuFgKIuXI0qEj/JNDvF+FTxOx8Oa9VWc3x
aByECxUGcmwbC81rL8L5xAln0+vdLfChMOKI1s8xCzuib86V4V/OrAAYc6oa6nbUnZ/PFS+GhCjo
aFuKCE7gq4Q00j9tvb84zgMtNwHiw8op27k6wDMCYBF9hLJJeRhF3iZsF565VGCMH4/Gxu52oOiO
uRaHzQRDl09ngGnQnLY9+AolFNAreRPBsoWh+1Owa19ndxAMp4cqMo4NXsyZjucAvCIbAjE5JoKC
ghQQZYf/idM2drMDjVYUeiznMqfdHn0zCD9EPdaWRDwAEAR2pPqIOvtRAt8RbaYOtFmkFMdQiRni
HRnUiiJDMsbhPaXjgQSfWe+X82YDGyUUoSV7cOOYjyOKTB04b9Z+322nJlkuufe3J7hkgNirKW90
yongqcaXoPKP8Z6XhTsi1SMDrg5UWR6m00iORPUCXTVNDUVz9A5/mFPTYOOTZdrakA+OnHPsdsU1
fVm/qZHl07LCeMi0shbrar4TFENltKDsLn86uoWbyJs/SZz3RabVgcaKKdMIjxpqW7ejPCgan50Q
095sdGWOI+eccrpiqVDX2Sef/inQiq8nH/hn5dasK5BoRPuScSSPCrPUY+IVndd4Ve1HTrgE7cQ3
xrbKf8lI8vW8A7VVHrXfw0wzmdGXQxSQTl8JSnRwmi93zWt/vDnRtQZ4xMlP9Q8ZBU4fk2+6J9gs
oES6Oqjv1vHHKSf5dijmu2ZW0cnSPOrasoe2Q6JZ/+IYrydkK6TTy4ikjEnnQPcZ7Z7mpxRJwclv
0wUYuFs/8nbdPMTJdcGMK/H2xluCR1y6MwLHFwGtmsRQY020yPa2ESSRn8Icz34Z9SQGLM4itwQq
D178aKH92A0P9N+hCYvdtqUwlDaiLSVfF/rWn5RBAqTO/v5IcYujVUHkFn/Viz2XtH25ZeWkT/dZ
iOJNNboncly6GX1LpCTQ+NA0pYZt+OD61s4owu7IYGsD5dfEanFSRbZRlJiF0mzb2tkdTgQkVdRb
5ydSrvph9icbCr+sjHMu8sstq7USQwRN8NpN/Gi/JjT3ov3KcCV51dNIQb1ME4OlM1olJFbcN96j
NlR/kGWBC3A2rRAJSvT/+ruILMGMNAhgDDSDO4fLrZd1fgsxmT+ypEaUrzZQgscm1suE/nvctoos
qdCBiJgH75wkuwJ1sIZbrWTvbuS8I/GaNtB/7Y50DFiPWPbUT/ubQ4HS2V+xG+1rR2jwnB37C2xt
tDBVOCGqyNvVN0D4jPruQpy+G/2BPkym0rY6CfZKA+KlmTqLcZV7OETJQyX+6HoeG+2hAqMhsocg
TaznwnQIUSRPnuG8pZTIeQdR3V4F1DD+1WyANnDfNP14OkkTQiO4cdogDE40o4EWS3ozDmG3IDQs
/F5Z9kkwMs0jCkwbKLC9qOffxiRWD46yW0gnEPASb6vN9lqQny7LxKuFk2xms5Hzjgz0EFGgV9JM
rw3EWqXVb9G/iR0z7YBMC/xIJ63o/kp8fWyD9peFiF90yBBQoO9Ov1fUHxzdsoVVJxw0oYyWX3fH
WQd8LZRvPrw42cEmw3uf9X6R3+oZcHN+mF1EIMmPeVcjMzBEGoj2h9+LEbatsz9TIuPk0AVPQTFU
5r7SOTDzuFU3NgPCSf5mYQ1x9kgtR4Y1pZRHuU4Bp+sexP5B+IjVnv/FuR6osP6kWGUjkeo6ONlz
bVD2UAI45Gi32Zxcp6iIMybL0UqLMQkbKLDpMbUMadeLnYpoJt2ZPWDQ4BrMRPVfx44OddruaawU
e2QD2hyiC7SH0yRWzPO9StZ6N4MbJHar2Af0bRqEhU1fb7EaVR+/tslTU51aKhgRw10ZwzB36USA
bm9hKdW9MvMos9QgSKukTSN7R2gyFPtwm5SzcHs5pqK1c/7kj6L08/SDoZajTNUjtPRV91iwyW/d
sAsOUlVY2TJ06dVMOV3EK3mOPjl68IgUJXSZRlDAPwBIremoV/ql2toxTOrSnKKFNl9Gz9nUjYDY
+bFH9untwQv/Men9ypwnz6fLlNV5sA9Tu0z8Zhvk7zqdqytzDaVp/RIHB0yF6bTO7pmSZu/wnnnm
PXSobNbk/KsuVbri6LK95oLZGm69Y3W5379ak1Ut30O9pBl3QUleurUuwmmQxbDItXd7yJMNyt02
p/au29PbBlip9dBAE5c8tOVjWXf2tPTlDRQSoIeC7tpldixB4/QoNx9F4cvVMtmu4bpUOm//kt3l
hA+Q0Bh5BqbwcbsEYAoImx3bLNtA6zpbcHNBpbt9NcOPrXlbFKvjFhjIGch1xTbYhm4K+WR70XYz
bNORo+jljVU0TgsZqZXZ/cntlqF5b8BTGD11kp0B1swpaYWEQ7IBjd+JDjNr025do4ULu/Upf6rU
Zxk0AhAtLYg1JVt+6ZbxDS9UXNrIkbXLEKwKzcb9oQdi4oXzLRyscEdsmpf+ZXchZyDYcd4dt6Ct
2ZlU5OVx655UADYdOceoXMrqXO7edlOvod2fwkzKNLfuXp1rezt6z8Nlv702m4vKuJaKC1rp8iON
706t3m8TR58uaT+Y3mevzbW2TC5JzxW4AfXCim1tk78rFxZVl7fbat6Xc2UdQ4n4YoHctZKggPEn
MzbKTk/yFmLK+UFy2r0HqsnpcnoIoAI9HeA0pXdifWQgb7OXUJ2bxoK+5yaadR3lUpfWZN7d5Rem
t5vaGtsmT5QXkSxeAnuHFjE36nQVASoJArsBaqUJfsBhflhuL6rOOzUu3K0TG2QPurz3XmT6vJt2
c/1qe1Foc3C0w8g+dSxOR386PVmtJ1/RNVEDvzn1OumxXWIJW9oT4Ca06Y8ooQIrA5r8do0dHxwr
X5UP1nYNvLT+drqC1CD6iOql/lQgMpTz0ySUxoscCC02qV+KB+6XYYjY41rTInhQZ8cHjpi/q9ug
ndo1rACIArm5N/DdQMlUn/QJAbgd733o0LLaYYzA9izyebRfKNaynfX0w+3tYiYSpv3rsVlHsqPS
N3PBmSIKF9nqmWkX7eJQ2fGK9heaOgp1RvnVDpTQQ6D90G+6x9Bwy9TOV4fr5IFxYgd3pV1PlhP/
WCwUeJXt0xVDnwA/DhPndQ0jS+FVPbk8Z0e2tFowEBG7N4cgH803/dpE/9RvAx9ULdudHLUkItI5
ZQlgiWQXON2ve/AhPhGKR3yCf1Nd8vOEAzd0l/b7ThdF5FpQPsOp3LoZ6FKwV8XIEbD+fuxD7QyZ
wG6mFDjgByPYp8touthB/9F639tvRfiA36n3gXPa7PWq6Q/4iMZd48Lyqtcz03ToSOzCi07+0CrF
qcIFOymgmNUPdTffpS9lugn3t5IZ0DEGeokRb6ppx36qlwg2Fm9xTK/H7NAvm1u06c9RG/iyx0rO
0q6guQVJYM+Ytm8LYOBFtnUTQE3gPiWX0rqjcIG/jg//97TDDeSjmSfyXoA4A067T31JDjIk84kM
Gbi2bkiX1GShQ0g+8SRYlUebU88u+jfTM9xKjqbwbURiU7cOvYiGCn8Sgurrx5Kvmc7EsrWEerQO
+itrpQAp5+z6GRxmvV4Ftb4+FXOlu0zLhZxfq6f7Yz+PPKp9D05MPy8MHjC56/WdFM6L4lpiOxJ+
1fAppLjKAATML+rS0Q5rCVa7igy3vlZ3KvtX6hjaujwigsON63QnldoWHvArdX9hHf1yz84VYRLs
sODPo6KadaNcHk2YXYOo9UrBtqMDLOOH6ljA9Gu38udsC13xJQsxKXrN6irghcAjk6m+8fsbeUav
qIkbcfSThurKMCTFr0pjmQCx6L+b54EbbaIUtK2ghNjLbsWqJxUAuRP8ZqBE233mlgU0ttRLuxiL
dDwhMHbjAyfP0LfhSavxMWuvhcbcJd9dwxhFiLp9BggPWu47CGv3Y8rn12HKz/Ee6N6wLPveFPB3
tZeC+ph7aglCuwuEIojKYj+H6ifME5TrzUJi9w5ePG9q0IE+GsaMWIHhDnaZHZVSTZj52lN2s/BE
0j/28WE69i69TILvK/Lz0TBNDOt3sz5Qvkqn1rraUMIAL7ioq4ufMgCcT/mcJjVBowUwJPv2bleM
iduYWhto09M2aoseolJAQtw8Pfe4uDEIMYZ6M3Gi05U4ta6y59DjxjgjJmdkrIf71UlX9+WBZhDG
uqGE0Xg9sb9kuFkPJeJx60uQsItyT9oj9At4dGUFlsKbQ3hZQdN+koMDsATVAnE0x0ZF+X46hnvY
lXZMei1iFfR+B7YEyO7NbAKNoRfPjOUeLIKxE44su+He9b7a5WFVUHAnQ1dbLBOA6J9haIz8bL7b
bs7sBHsH/3RsCsas6TmV8kXRRdsk708h1hTwgedmjhAAUO8IdB6psKuNIBfBa/5+3j8j1W/EfbhL
fdCzU7oX/QJNfCfFZDeBJG+dJva2UPVNce9AfbWiO6tfw2thnmbmaZ6TskITvXZUURlYP9KCUAak
m6peiUAtrzf7ySpUN1myOsEjPr3ri9etFii9YIOc3hhtf9uCT7eLFnAHTM3btj1QUjnFPdWSna3B
6xd210V7cTQAXYUcOfcwhFqfECfV9scpvC92ABY6Bo5huswmbh6kGN3A+JAg8fYOa/3ShF3Snig3
lV66evWj01ypXmogLU1maXebFndyNz+pdgOcJuQue7/NHpvyLp5atq7cHFvoqf18AtzoQys9E0IX
dFFO5kTJPX50uAToRi3gmR+ZihHFM9y1lyxTahOBDpeA6RJMditI7eQZObqm9UvLJgBoF6pHSV47
mlFQx5a/0E1fZC9X6qkWpeRuGvdAORCEsvsAloDQY5vFDKgF1u+T6YO+A8mdQPaYBAUFDf3xYk9h
7OT4wwyDo3GpbEHpnEzmphPrG6NYHxRPTrlgUgZ/CnXoi+t5Zjf+csG6rteH3Wd9ahjUHe3y0Mtj
G/NlTGO1B/HjC1Q0zRg49phyGBiHWs7iNBGsfw08qFcIYOIJFK1dfSnFGxS0F8l4nHJyPyIb4rjf
rdKBbchK1bQaoZSiZuPWBW5t+dY0sxw6MFen6EB38EMrgsV5DmFxl1xAfjZL6rE2hJHLGNYBTGHO
CpUJgUmbr8v0ptc9cl6qvX09CNLLBBrMehUXwRQeEJleY1pBE59YdWQwRhbKsBrAiOTQVHoMZSHk
E37eTOxMeWW+ycAwsWmrBuIT8pTFqIoeu39hrL5IXV411TSdsBUHNoUvRZcNDBe900kYzKABk+IQ
qMk8fdZEdX2ZX0wnG4P0Tt5/9r/812v//6L34upz4ut//jd/vxb7I1DzcTP4858XyWtV1MVH89/i
Z//7tX/90T8v9+/5TVO9vzcXz/vhN//lhxz/9/O7z83zv/zh5U3SHK/b9+q4ea/btDmfhCsV3/xP
P/zb+/kot8f9+z9+ey3avBFHi5Ii/+33j+Zv//hN7MP819fD//7Z+jnjZ07xWtR/+z/L93cWWfR/
/zav0+f8rR4e4P25bv7xm2X83VIsDc5hVZ9qimxy6MP775+YMvjZkipNIao9f5IX1ID947eJLP8d
piZDoUufvg5dFSh5ddF+fqb8XZHMqWJNNZK+UzYO/v+V/suU/ZzCv+VtdlUkeVP/47c/EKdKqmma
CldoAU8qa39oLJaq5HRqekzLar+iVe4SRFxzPtVtY/lGA4v048tI/X7+r+c7F298VSGD8w2j5iqN
u+mhP2jBI1lcu7bB4iOQK+0fxecLh3MSt25SWNQre2svFNd7ju2DfRdTJXjkxYhSO/emfXdFg43t
k9lBAJczAkscS/sFZg775UW8fBRwzJn9mNmZfZ/ZO/tNvOK672OAc8WlZDbJRp4y9Yy3tJPaq9xe
XcEwCohyj9cEo9TN6iq3Hx5K9+pBvBu8itBaZJDWlX0n2YvKWUTu/dR+EQORcCx4GOy7nfuROm/3
1zcf3w//eUPxu5sdqI6tdlJzQistyIC3/uEy6pcJs6BzGy+RHdmvXCU3AJ6afbX33q8enrjM2P64
u7trbS7zsrAfr7nAuzuu+vtrkyVjYF6GsiHcgy96Tdes3V7XuLjHeeEkND3c9shGbb9s3Y057+z3
ibO5ukoZxvfN5p0GWoY7gO7IfodT3H5/f98IzsCr2N30tGdMnPfQFR/09vPdkb58ROf67SZyPyyX
W7h/2xIswynB8+3tbQe34LK1l2/3lcv/xRv3W/h6I/f645pf29cMw9G+HiszOFM6fDcjg/A+Pdax
EUVHjbRGySyA1MjYv7zI3LmYkNy9fKnt2xO3l1Fk9x7xouf9d8t5kOy79fp58VHOhBBm9rWQysSN
7ZudDxi+vXoK7bvcuU+d1OO7R/vjbWTKhLh8d/HCRn6Zsc6o86IVq5mEEO44HaZXW3i17fAVlqmJ
7mzf47FEzBnI+btzCin6ck613mfHouKcQoRfhKTikvPYZCBcCmkAsJ0IUazgnlKVKS1T7L/ZzUoM
Ek1c+JGtJ96xPodat990G5KkH+IXCqE2K5xtEP/oiJ3iAqS9RwkCIT7+IdbmTiiEgtGWHHYEFiQk
eMCA4rxc7jwKm+0VtF3ualW6GfUpVpDNwfsEljC0V6b92tgPT5Bo8DXTfnogK2k/7dl/3YsPkWZW
W+U89x5vrmXKap7WHC8/f1vy9QVN027hA09jLxL346O1b+j7WwthZhuNh7i672f43ygMQzV1fDtr
OoS3TLXJNtpPGe0jI0pvvl0EmXd7+fLO4jrZ9tUt2Sje7e2rK4Pg4BmiGqeyb3AN/Y8PrjO23yLg
bO5V+/7+7e16LFwxhnUinzrj5/UJX+mLNOhZUvW7HTrjXgLJB9V9CyiEc7sBZdtm4aCXT8iGUK2Z
l89/WEjGWWNcPZk2DZL2MxtQDm0X4LXwSB0WOMv/Q7IpWWO9oy1uuKf13ejCl0eHduBNy40VSqeQ
oZ0iitFGyNqU6j6Q55CnR6yPkEOdJwBZvOfDhmTxTeRQB8JJfPwofiseQpjZ86StoQC84ZHspI9q
F99FdL3Hk8uW2rxzhb0SciwOI9ZCshHWDv48BksM0wbl+gSnG6OBJJ7/6e5P3tMaeXyC/sCWHeQU
uPy5eCe0n+y1YT8gpgcXI8dQVvYT/66faMjzzkc5OcL6sRAgBuGlOMzi6VnxJ8Hdeqwr9Q/h40AW
hqCg7bYqj5GwH7HmNGyE05eMC6E409qZbB3Q/aoW/hrbMGxJdzHt6NB9Sfseyesc7Lk7Czg0UVcV
c7n8hH0EQJE0Z7JQfDZa8zHScGuY2R1e78DzqI9S2ykZ1zuxZfeHsMMoruBTowmJJenlbv1bYjlW
HljNvCG+Ih6yfSuclJ19/fGGb/L48iKaWdiLpq+js4P3924pHJD3zfPRhrE3QPefhTm2m4AndXOR
c4cCyYSo37Fcd/7dAXnHelyzbD/2DlbkLsOW5M6YEyJLw+Tu541bpiKrrFx5WGQ2MXWlittGCyoX
UiWH5M750fkHh+pCn5Q6/2c3FMqRnsiKfaZbg9UN69VMBzhesIGUTntRBjFlpqKVYeeE7IzRvbPu
Cb0MG/ZDF0QeeFpM+mxIEnvby4T/x5fguPC90xlv/uSJbsqIhCY5XKcPxGvFhmqM1wvxMqMtg0ZA
nuLBKC4janJEybPJg50ST7z6XuOeEbj/aN9+Ds7AvlVlHzdsPeKP0oUpNJd3y9yyyM8GKkHVbtC3
7gutdPYmwGY8nGzdfxE6GM/g/R1/8/nuvHol+xnX+ey3ZfbN3rl7fn94roKPN6QB3/Pj4+Mw6hJM
/7Bnc55cIHsUS8FoKMPSsoPWdH1yqGirZBJV3KrW6XwTPOrGZQvB019b7+Dt5weA6MrnlCa4I8Vn
Ko8YplrxoFYBjdQGKdzTMGU4miizD7Y+3hylcSkTeuL/bLYATUkTMk0l/YxiRb8OWDw/yoBECFDb
Oyadwu2Afj/qJvkev4vd9Cbx4JWkclqGizDiVfJDHKH8/RG7WTBhbwHwKsxIt5yczxXzfbj13sW3
YDBE7MS/RPY+2M6zMmBtcsbEA24jyLjuBAxmiPx4p+avFG6V3D0E4B5yj0J4U7/lKrc+vJ9cFWRC
YOmyYGfi/volQr0g1T8TVxX70IaKs7vijCE7D59njy9jP+Nc3JszWe8EWCP7d6Zr8IBAFmYRw+0g
zmrAhepAbUT3eXuvBku1EcSLtxIaGCXtHP1e7Jk5oI4C1YVWeOu9COthBgYQOTUPLSDJ5FWuzkNz
dFjRMuYrBpE282i58MQMG2DCFi6YiXSwNusTR8yd2mPhkphpwDgUyxjniP7pEIAqsa5U0QB0JVEb
LvauEn9ylZC1iz1ySvtgAk43yU0bHgwPIfKnbrwIKUeEKQW7IgBoqRLAVebqOnKUQtLENVg09ZhO
Sc8mcEWbI4QSDTs0Rx/yVGrpQqdcWuzCTljPgCzOLDcNAMbmOnquGlLbubnZBrGXcbqQUWuhIqiA
UhCBBJW3sK+SAWe0wEEViLSQxnDkM/UgVN4oLXxgz0TT0k4rxtmvUCSgUwntwZ317EoLWQZVcAY6
Od+WfZ1RoVuGsS1hnyR15YVw7lC+7+IFBiYDkFJDPuXTPesI7lO4vCzXepq6gHa64p5pG2Nui/nU
A1PvnrYMuKUlKlZptUUCxGCJfcEpdxqh8o6+sNzZLfAGYPAZduvDMXvbeXce9vnh9WqFB6fZV4Xz
fvW+EhGr5QSdfcVGGxQuNW6CcBkOzj3+79H5cfIf8SMKoZUi4aNePXAIGkRsIkjx39HH0X1e74nh
79j4z+ET+MjhGf0gssVjfcOu3D0/E0jymtCai+QjCk+cenn9hs7CC7dstFqEGu85/a24Avw7yxYZ
AuESUVZInHZvzSogKE6uEFnkZRZdsgsqpoKBw5tChRhB57Nj6gIpyaCFjn6rzgUk3ecDOGMml6mC
Sj2E0J0Jnk+DA8UDKu9GPkdnugqE7cBgiuHM3CPcFFuadDEC0MpkvAOlt0uJA0tKCAnJX4b75DT3
FiJGEhvk99ZZA8XPV8R6rJDLHkpl+K3OAp34oqo5dQoPdtsg5cGm4vkpLrJ1xPwjsY7pGV7Mwcba
4f9A0zLQ2vqgt0qfZFlkHfafWhucAzpLEgCqXhMEyXTRPBN2fIX+yIUccjPKhe5aIy2Dytny/8H4
/TQew0LdWG9ghyi4DOERQHSHhyCWeYkaajEerSeQu4CyZUF1fsPCI05biCUkjAuXPddYXKgFVI76
qNFrHAaVUEAAYOk+JccoL2EYKBsEUWG62QVUX6EyheIEPoZbbuBWQ3Gy/KdBS6G95Ivpat3JD8Pu
vQnvZbS01LxzcvRA8mX0ElKFbEC4EGwxa5Obo7NddfDLQBIIGEdGkCc835PzkEI2xdp4JpVw9yy5
axF27PkwtVer3u7syYbFB2ZLcLXRqHfvePBOGfQicOzpE12xyh6umJTzMiM2PPqrJ16vHnAEVsbZ
3t+0uIX3wvs/+VS18Qfx4fIemgtWq8SaWYIXwwomonkTY4uvl7k3IprEjxRrSj+HaqmzXSDdtG4i
jPSo408dfTXQziMH0OJdyQjJyL4AEGO9sZ7SsVj/XMPynTgM0lVRp012icnGV8ekHhAIljKTbgTW
ZY9zCA+gL4OQoTDR4hPILQD8onbflfAqQlIqEnxqbA4gz5Qtuq+dA7Y3/OoWnFDRvPXVa+Pm4DOX
3EfC6hfOCuFqkHuKLWPGTqhQIQ2VB002vwRDDf67nadhzE6Yns7v8E97aESmZ5kpQBDu+A2GbRZh
znZ+FTQBwH1wIdBmzhieHMWFbxhlb2KoWiRnxH38ZVDxZQUNkmiKVO4yq2fIDgCpy5gYyClZN/lK
vWxxyNhZw0RCPRUkPh07GCeql9BjU+7nhPPFE8OEsV4Kh+vTg4Y4xE2CBC87wS3aBcr84Dc2AOWs
A416eRESdp4e6IFYK8K/NqEXi0h+xNxjwerlTtGYNfASYwkK/Qyu9p2MDBJoxt5M9l1f46f44gZL
r0FWhAoQNlkoA6EYhB/Teruz4jACMkJrpMSX4L3TuW3pXigH9tFWwrOprqLllL8bukBgiotm0OUi
UqAEexeUUS1V9zbz2rsdcpBf4kB6OJ84qOyU49jx7kK4rryLs9nctEF1k7rtBe4pLqlwBnETg2Rx
wtk74bZucU9BIcCxEy6ckMsdULVn802dBzpgUWFTElBYakZbRDWlK19Ll0JLfX7PcqZeImaIyAcY
ZV/nrx2uoZgpy0v4lnRlecIFFmfGjcV1O7unvN4FYk4hweFM4rziGa00HJ/O0/yGvCGrm1Vh4qDA
q4KmQ6oXMlfUPlYe30IvdByhv4aEYhbOhXuc3oj+Fe4goESCa6ixjukiIvGa8muctLvJ0441V7Ii
OmwsJTscN/S2gQnx0hYJOj6KCA376dEl70qsMuFo7rHf9YuocNq7yrWJw5ZzvAOMZcVSGEjxnMwM
3CbhjjXY7U+VIdxYiracHnUhxEEok84XEaZQKh1rEDD3ILmELwX7fja7mFwR4E05uwjySoyyOGp7
XtPq7y51g6vFqg6EI5imZPQjf7pS+SKV7TYsnb4kfES83RynggcT2JxNCV27mA/hncFIx4AI7w7v
T7gm+LDC8jPMKKNUqFSq5LMHXJZ5iA9LtQFCIibXwsfDWCEiYgrEkY++MFX4jpgcy/2MTIVX3OKo
tLMJHuv06bCczPFw8dQrjpYuOrz2DJsOxOfZzE0D4dPCHI/f2+EUieNXnroQyzu8wTsUlU9rguq5
CKxjniJW+oxJzqH2hfgVzY9XpquuzXNcY23CeXZHhMO/4bxfithGiKH4PoWFaGURoBPXiT1kVqOE
ajVYKiH313sUKzOOJqYH59+h6xBxFFO0PStnMZ6cD+GmHgwuNwPRjt3OtrhyvHRf9ZTZHkWX80zw
XKB0ezCZ+NYumVThwFEU4GizLX63ECyEEPdQzIS2ifFzPs1a+QBBPZE+0QHfmd4K1T25/RRaAdhw
ftetl6anbEQE8ulqGiybbMm38enGlLwslPhQ51nm1GTj0BD7hwMln8EsX1pqLmIOBBtMHSJbW8zW
iUKHaLQXUpkOCzGFe/j1hAMluzP7OI8qrMoeC0IAz5oRtlIoXJVA7PNCHvP50ZGxyMLxgvR+YQYg
XdCwrqJjyVmCt38g7k08HcVHNM6TSJmrz5GBHZ+q7pQuITiEeEfEvp+xl4itU+JH0VNM1ExknOG2
0Vsz216arkL0Ixy4T7dNKLQepZej2kTEpgIHqMNYIFxy4GXO8eABWRe+N2aaV3AAonahaZ5tl+lM
xKVs5/P9ng6lyBcrE4tyduZEixyFFph9orng6KVzMdOEongk2ZJVfJnj/vXugU9EwLFFUbVIQ4Wx
3/ldQGppBr4TW34i6qXYaAXiE3NGXQ34cnSozMWVNsGegCFCMrdiNaNkK+4HUGvWTEvuPXa6S4OR
EitFcNLKXoqzwlYLeoa4NBCxbOYf0AkGZlkisZfdoNqQXBpmoL88zIqlibMqlGLjSk46F1PYOsn9
kQwNXTqu4gvFbnFtYkx74kih6qg1xOFWCIRMIhBx56H3BG8dFyeWfOUJ/xgXlH4r+DXHtn1UmE9+
IfOm8jMvJhyfL5n+fawaO10lXa5dyDci/hX5JZxuMkvASaHsjQv58nRZuduVUPyscu4RlErsuhDT
Tw376Q1M0YZCD4hftQQPFTqYby+EJqaGmyMIEzG9wTw8RmvhR0TPp1dhOMT5cKIYiYPzqHMyhQhF
vozuheMhTipOy+U9lp58OSEyFYqGgy/C9z1slnv3yPfP6+ZRuRYnUa7hD7kHRNFPV7goZA3IZwgz
1bj5qn8UH4GoPqf2NAh/5KvtXFqkK7Jol+IbwjAKDUDYgXnjXucpAdBnECQ+i56TZyGtgB0H6ZxT
8Gw966bn+j89IuEk1h9GYFwz9wjz+SHsonicHnNOxakX05vjQr+UFp8rXX5NWegiBkvn/0PYeW6n
rmzb+oUurYGECH9LWSBysP2HZrDJOcPTn6+Lfe6ex2u25eU1HQhCKlWN0Hsfo07TPS0gKUWvrxl2
vV+BeSWdxxTe1wX66Z/iTw21PDAFVv7oQyMnWPB/wzM9V24+yKGUbV85sj6ZDlkeN5y/lzGbs1sh
pT4P1ZOwR8bHmtHQqT4nGp0MEJozmTVEOlo+ARpKWIqkC0oUrEQRO6HfgLLluETS8KCLui796s0a
OkcNoJUc6zcZVc5CA6WrAaAM7IkGjThkUOAnUQNH3MZbjqNP0Ofd4JcEaj4xf1ayapTCeU/HIkuo
65kHjq3MUWQWnyQtNOJJNHJXkAuJ20RWstNnuGmksqF8TF3ZzR3bk3f3fNSN0yCl9Mtvy9ZloJc+
2D6Sdrs9SoqCRYQSPy5S2rr2qlQb0mqN8BX97iyifppwdo17vBKjYjYG6cOvJOy/yBZPI8ok6TPR
OX3m/UWkIz3rT09Z1Cra+GAt2assV3GyYmRFxXrHsScLpL+L9NzVh80iJdpLtv0THHOM9XPXOPNT
x6skbJbmW3RiA9anbQpC9mWLmi3vzscde9Q+c/Wz6O5tGit6jdzJQzYNO9jH+7j8xuXzCuUy+j5i
RNFIvum+FAJrOgpfH/oaEjkcXfMxPnKqV47O+3qrzuVTj5SmtF0iMYRTiIvTQnCt3xl/JYs3un2c
uV+HgfWgikRPaYQ4za/K9BzbFpmA5a5b69Y5VtnLInKCUeIEh46yg7xfDk4NDcm2NUr0t8Xg3cLK
QM8KfbB4pABoSgFDwqtwaAKFC94+mE+2PC7Tru8ztoJ9UGgI7v2MkXKRk7AjVOBwNy7hPtglj3TH
RkXboFzbetWhXTuAyu7abEvWFz49A/N+kloIM1ZKcgIdp/gzKBPht+2x8pVCxH5E7MR7CQ/tXVt5
ic5FWYEdncJVAnTNgWgxQ5dPihyyVwpgZ9dItgOjDo0PEcyuj5Abxxnzs8Bzp/AK4ZBuPlaJEiD5
bXqdhcFeEDhfKNVoJMDHcV18FF4ahFyI/Cnc4wD7cu+r5Ak0j+6DLGnRXiWH8BTu2mRKfL4+F2Ac
oFNwt3KqIsGBzh3WFwdJGDgzNoO58u2IE1K6xQGW3ra5ShgvDmGD1wtRf9YUTYhP0OVyEPB6MQg6
nwIo9yvmkMcVYq8oReCRXl2oCUByaho2fY5SP0Wfl9DWK/kMDeTCt0mhC9Gxy5E5vjiJMrtCLxKK
aojgxQGUI/JJ7RQd2ENeOzylz5qGmFdm7IGOxnlwtrrwymDl34l9dK6MGVMcZoRjA5HqEFAPGd2g
U9KJcdHZmNs1zSpCRJawQmQRFfTwAR06hJt00d6k16jaWKTKPyvevnaM5NPpH0MnFfYbi5Xhnbxq
egmqbHtH6yFfAQtV8v6pfiJAKYeUXcRnws88YcctuGe4GKhXcKjnAzbJo70gaGqLiiPVtYM6VPGA
mcP1dyTr4v/mcR7s9pHIw7AzLrElZcCEEcoX2SMbr2o36cBgLJIcAG5oE3AYgqUnwZNSLM6J4O4B
XgPyAuzOfk54Xof34upjKLvuHiwCegFsWODlPORo5KBCYwogt3Z4Ij1DvAuKAcbDdd259gvXwpFp
z0c2KtDffdKzjiLYLFnQLhz4E2hC6kDx8kovCEuiYx88kiPRYRNa5gxmqDzxDilgBTc+JcuuCayK
XpHkhf7wjNyK+Xwl+xyRNNA+m9BRZw7SXMuRUiqC2POYg/8B8wRX4goNKQmh302pJM0TFMwq5YEJ
ZV0qoVoSFCsYPrvbJB/NSS11zB0pTpbLx2tCO5LFMMc52yYPinplOS6DjwsAEV1HeLk+lug2S743
Nf2db7xunCIvBNZZMLOEvym4E9EKG3j+AhXvwg8UERZcenIRXFdfY8C15rn+RUY/F8ANhLoTHhNo
z0P6PPMBB/ylRXipSIlwi/mhjwWxcu14HrbX0AgbPu3kMWpV6GltFiYqds/ogC8gjymQJtI3A/xp
Fxe4c2D5jMzKDSfsRsP8BREJV/HB23OGqGbdPamz7SoRvjQ1HhvGly7OJIqyeBd/npQY/914lt0B
GFOySPJQYmr/xo3dMIHXTD0ycYaaqQRbTHmGYVU4QjdgDBYeF/rZmLltMEb3RkoKh+VXSAnUFq7q
5eiASJlimCVvwT1d8RgpK//y6pEIOnGobcPqe5bAgm/k6tS4BxtqcPb8FKFGcyr/mp7b0Fh8+I3T
U8LPGTMTz3zKqEZiwX3Ywo1z1zNMk90n6uvaHGIxlQfHlzCqGpAdbbYaFVNhzojsXjRz8SIAaRmu
U/ARvipMD8W6ogRF7i4CWoGxXnU2x3CeAGD4o8a8Da3HNQg34nUkUvOwIpKOdaKz3tFNa8uaFNyx
1Azwj6xKPUPNa1SKluxPweqLoSbZ8NJibVfBFy0ADj6PgE9J2Dp+ZlEZ9bJ8Im2fWD+sCj5TZ7rl
d32+OB9sCEdfQnNyrID+AxD54EnRLcqxDbJwnzm3zxILBDfE/lukSoyxJ0ozD3yjOc2eNyE3mqMc
U55Bg4UgICPl1pAz+qIFVfgY5uCH8tEmyEcrxFq2WwxExEGbcAV28qCER6mo7NWDWfpSICwjEjdW
RykoUlF2aq6ZGWu4zzlHpp48vA01cho/NZzecM9F2wpWEsVZaoIsk2TumTHsyUrhAVuE1q+DVUvq
Bluv82wS2gOf7IQSpmn+r7jhT+wF9p/bDjkIeoc94u9zTbZJjAjNGdJiS6h5hS++t9S6YxOQyjJi
3D0sagZacc0rQBZGoK97uPQTHTLjUTMcSNkkZg4Tqp3eocYQtxBiYKggGDGUqPfcameWzHynM/sA
Z8IJiaMuygDgQNjJGEwHgJJMviCSBgRgg7E++y2tBc4azkZY5JVxBHmvc9572FuwgtoIyP9MgPAg
q9YgMYA4JpvjSKdP5SZHv4IinFhQZaYsNxfTXvba7LVD1PYAHkLuy/iufbSWzK0zl4Z6xH0MLebB
Mtljc5i70L2b4Jhyp9qaVezkxojocf1Gz0kwTptd9rQu2diUEyiiP4FoYXay45zuI/ft5q1i6oe7
Ra/EvoACNKD4M5EAKDEtQ2XVAS3whkgUuDjCvGDdpOgi1JCBwbuLehktMrhrDLYbV/APuf4mAxd0
h7AizKhiJHL6dQ8dvMTdt4IC62zHtYnfPDXnPrMbdkBQRGZlIsuzvDX93lXaIkhON6XA7/LxbJvj
bpi1dGNvLMGSRW+KVdmHlkfXF7gBO6GQDO5sF1dMGVR41isy1/OezU0QUCpfy8bNwal+46YWM+tQ
ig5fDgCdRi/nlfAN9D8k3RW8eXEfNXk1ip1jCH9uMNUmEPVCnFdognLMBQEX7ECGMLEIgGjzCskn
tcqIVPCWWn+PuM8Vb7xSTfdOM1dWcxXQcoFrrzIWWBKsmsYqOw8+TVKgPMKqIjaqGK0zCOYc2rIg
GaRUDsUgPwAuy1w5IhLu6iWDqNiOLhvrYpBLuXbmAA023MoEu+JvYkGuZXdy9mWD6f+UnAi/XoQ0
XR94OR6HL9Es+wG0AM/KYp9Y1DeCGAwUByhy64/+KpZ7U/AGWcNv7BX2DomAK9zEDFP7EFeTHEEQ
ilJuEjc40MWgE8hCil2L2mIchfQPe2JR5L1ZUEmS45677CsX0A3NX7XvhP4vbpjVSzCTfxsZ3e4C
AYB0EByBRAfhFmnCilVPOIIRVKAmTQoVrAQcB3fPsbbBxn+kRX6KoJU250C24wQbolxpgmjESG1A
mdhbN5iGvUwwYXjQafxF+/Qs+HOyGyANhGyP9hqS1Zl7hMSJombZmxxmDWwZc8FEcRWNi+ZCZcD0
uRLOslQw9gQKTESwQpbUEU+P+pr4HqxVOVYyB79eQXBoeZ4FgRE665iMN2dVwtaREJEViNiRuget
DvSfXi9k+kYQS39WNMKVLMFaZlg6Tb9IY0iyoituv8hzc9L2vPIoPlkElOwkYb3n1JW/MPacBSoi
cg0lQXb0ZOyEmj6jU7rEgNtEJjbXqcD2zogcYlGTOawmljOEkKRyfJEFt2hIQp29rkVY4xr2a5SQ
OTLbqnwuhkjqImaFrDpzjnEH5+M6z5BFs5gSLFPsljA1B+YTro5wDMIGUzjyLyxTsFSC1Ix5wNIK
t9fsEJ0Kl01+M+JecAcJH4XJSuQjOkaUkCLRMotw7sudZiEVeD6CC5KAd/HTReIPQaZSWWB/WXVO
InJFdozoR/4e32fh6emfw1cOW7tP5Z9lmSUG2nFYYqiBQFMbhl85DIM2RUIEAYHNIArgFfwlO6fY
Tf6XLywbcDFxHvuu1wrpDo/8WtOa4FrZD85nBB10JXKn6bjZAgLLWs7edpyT4gp+Jwpa03MM6wpr
uvVpQoZVWkZY5c+8V55eyU8cBmtkTizcB/EtIVqf5YQ458DynvUWsW6dFhtGgwmrfaawPuQ35H7c
NpQOsoUoHeYBbSLBP8T0rgM4QexlmSRdKXGZG1tlqu6SVSQq5s4UYBcpECUSyjnhAk6HQOGGIcXo
YTplym14HUg80YhkzfCg8kbK4pXc77ukxYDVr0SZjcSBi4SCIPKL9Aql1EIhlP6/CKUd56JsdU/i
jFCbZLzgVUBTZoSnIvpFDonSF5IFBJjxdbZ5KNsNJLDaeiP8HTkpk1j8ItENJk2xkWy6skS2IaUW
Il+38C821dvKEEpIZ0WqiQu9BHuWgGgvjKm8BxD6gpkCiRcoa4D3bpQ8q6XcsBxW2/JTG/yp8h3d
BRngBXmHLPu8AxyfScluGHEaAjGrRk3iNe9SR/yG78tjLmQUucfsrr75OppbbMuXEaDAkdbgHumI
gyI2i5AVOVc61bjamgXSyNEPhuvaBKfmirNEZ8D8YV7xybf6AQcCxob3yVwE/q+M6TmbSdm1mrO6
VrNshyzLCsikbvnVbAThruGjR2RtAkm2GYi0AxIBF/Jv6Z57SKLAKzNUqyeyZo5hFiYkgIMtiDBY
QH+DPOiXHeR9wYJ5wT0emxNxd0X/CBvjfgLErNIZImyCNIwAfR2ArTCUYYVwDUoPM3Xzlgj5wA56
R65tqfiEfECitiNEByMYHGGjJeF7uRvoR96pM0dIibEVgVThMuWCaI3Crs9o5AExBUUKc7XAQQT1
Cb29e2BJ4S6tMncWzB6ZcrkIizWHcWLlaBWxet6Ff2lsADNBkoWxOjWtFxFBuldiASShLIAcS5Nf
XZhRYrG5kM3Q7VkkgGrBoS06XlIAiPk+qJ0Gh4QTiIELAOLqZ+2OmSxPLg7LTJJHoAQ3I37WDndM
mDlpxozbbMEVkVhnAdwN46H9xzQFn/66U4QFLfgjU8YoAtpImtHLYxouXiEhIW4SX1CzvOEWKtAt
cNoPt5IttAqKGsGwZyDYE+D2DARS3nOhIRW4xL8lfrHKoCxYkkDu+G060WLbFZNoOcjnPDBqeQay
wI2zZdlJZ1De1xapxNgZ/MERMWd40iu/OZ0Xm0dPFaKBIu0vaEoZzwGu8BLEIWKMFTUIfkSnAUR/
B19Wo3fASXwXng0BAgYSdAyNMH5NV6gaPY41mHW4VXUZkj1Yt7C0C3D8iSsXmi0EzwLMnwVnJtj9
U0k2v8vvZ+pN4dd5zJMURSjtmbBPQApNrjKvkYiD6VuX/veZkQJA/ZRlCPLHIGIcClRotefUSYzi
memh9Zr57Afx8AP+JNBndA8yY9AKmkraqruUiFUVN03CwNy5Z/mTJuMB/6lZoVBT0Nvr3x1TUkgw
TXD5LyegmOYEFFdwb9QXxA7lDE882dMvLZhBcj8KneWYYBK92VuJVBQAixSXR+vXBpq/Dukk80qu
C9fn3RGEyQEqnJb7XPpXDNbOm0tPf9ZNrtH0mQNa3o28Y+uXmIS0aOHNSH9xH/KSCjx3mf9l92n8
+KYrH65M6REV86Rw8viSZGxJj2ZNeH+BD02BZGLj5+kLIpMu9hQd0EjoUaVSTmtEUiUNhfQTVUL4
/+gq+K3SELQ4gsHELbcEDehvvgOLHSIpLU5R4Z22cXXUuCcwCxGdSzdXl15UH4jaJBKuqL9Fg+75
vQrrtc/ssQQEPBMX3stxsXOo6S+a4wKUOfEpQlfG9QlV0fWuEzAQECd9rVkWVwacHAqFdrhvb0hp
T10AKSJzybQESq14q1QbbN/BGxhSHBp3g6jopXHAMXAylLggiPmtKqHyN8XBn+zrjzor67m5bhY5
SjaYhRD+y/qiIdZHlSswFVl0Ln5/VpMD0Fq9wFLIJQhulsUDNifMzSyzlgmoA8GjPOINnywshKVB
dkn1EbLIl/8cGWWbwkccxggqm9HSRBXCu+BmInTgcvGNbDE6Iz+UHkiT4N8Vdbqyn1qLP678pzK2
dGFT3vvzQr3hyRzZFigaVRFs3lj9y1+K7f4uZfsvxe38KAiqFneL0uXIRz2oK1SNIaSsCj+QW6uW
y3LH4/8tAEIZPd65ne8JycbedFQSqjK35hiezvRetaMMPrHRR456IV5KE1Ryduq33hufd6qzGv2z
2+8vVaL3+r5ElNr/VNG1gomF1wYZRjtabiGy/vchLf29bvT/c/k/m99uD8/r4eRcIXYpcTlwofp6
UORGV6usrvNV+obS/GAoAv6etMBvVfh7NRPhxyhpWx3EsRPVTCbdrfvlZIcYTNuUUg4rKkBc+tQ+
/XLizl+XgW1bDn1gyiUnE+ZMPjv0AVBx/f+bH565ZX7OHeLU2MFKNeIqodP3jfkomxodUjwq7PRA
WlWl3XjuhS10EajhVQGHWPfkNYac4jva+JFhvBn/LTuc/XKqpZ/9KTJFt10qVW27QPFh5cdkuhW3
i9HDZsWqVDVnqCiesUE6eJ7KhF4ThNrIhSqMCwa+irmj+s65y9Tq5HzKiCpMhe5071I69GBLj4RK
sY3X73fBiMJuFyTJbbe/vrYqoEaw/+9ThCYpf1t3f5z/D+3vejvPlxc5dJ3Sd4hgocEbX0+Uv3dk
txIGvMQDouFvfq4pLysyfUTwaQeWf6YgF9vTXbVlf17VMxStEnsp9BT3t4MbVRysmEa564MCBmTN
BIAAn+6op6hEIGipfqMa/uifEyKJNgQCWCF5v3H8WapXvCSbEBLuLBV9VgUNWJHSkMejfCO2IhBF
J0dYK5GmNHvESPzUVC4ToYgEUiYt9dwrh74AgitrvvsQGWg1LOzuLdMVClYUEXDDnaxT1bCzcVTk
vCvNVJxCMyS+SLLQD1SQTkg8D2djxFnsMkqMIgcc7o4QX0FuGVLvJeW8E1wr2WGrXCgX+RQRIVuc
nJQ0T9KQTH2Hq9sTm1jJHV7ogvNbAgaWUxtDdEUrKFhasD61hMGt9nWDpfma9t/ZFsWfGSbVXGtz
q/LCrJ5+StvRSN5aQJ48tdzsiDIOmgDjKC8RLVT/4/Glh5QDXgKLS4Cmv/590hX+apf+mHM/dHWL
+2V3vV9ZMwfqC0OaqjxzBJK3tzId4A9VEq31979/4j+abP5cpT+EdfviI+fcLWb5GZS+bC5wFU9j
z/zzMSqztcKcfbLMqeTmqe+F9bqZImv0ZIqWuROwsNnrzss93DXU9cXdwJmT7hKAg9FREF76xREW
dC7/8IR/jM6Pav+5PRpdrRGjs6MTLOnnzV+kzxNOfP80Jf9M3vH01rSuuP/WH+xXWyZb8YfZ3S5W
1VVlhdl9lTvXVnhFtP53j5J89REhrqVISAWwcoSYtSXra4LHqJv3yZASJk2+DWWxGxc7LN+w8NTA
o838MoMvLDA1r8xVimRVL8uPX25z5rr/bex+qNcex6tVsDSzbsihHGTwDts80lfka/DAqxdwF4MB
tVV7j2IoFWtMaTaydPlFWr0BJb6UPsmN4w3x8ofM46gQGGefw2ZjtcnFoVRmlAYzAjO/N8vG4nse
dGa8D4oDs6PCYEOl1xCjBQFjhiWDeVrzUM5tfbcmWXONVmsyyQpNhq3W8AqcXDTDKy9qjYJt1GKH
Eb5aEiU6jSpYNZarEO7qJ/oeQBrKz2V13rxTh8PzURs2wWt/TyaqSp3gu+vDLmkQBqCbFX/VFGhs
3WmbuhW2bqZihcmMe+WqHVo41wZt25QaK8zS19dSdStLV4LsDZLswYtZdDx5IN4nT6Q7evIH/N4e
fL202zw1OAeUmfG/eMH217/f3+pfq3arVfYYqBTy5eo/9rnMF3LOeb5Bkeu9oQV0jGqYpUCTIkyT
1qvd3BpbsKWULxmiOhX0KujBtg74c+CY2tvb1Uvfsrr94GCClOA68IIPWq7QnSINgnHQTJvoYz+a
KWkwaErJHfPgR5OnetQpcJdZA2EsvPmuwqE5BaY8CkSnolJiRH0p5ZT/U1GfoDpNl0ItJhKQ7sbt
KasW3AOpxHMUnds1WsSs/PhkeryKDhdNRQ0LE+g/5iQvoUSZOdcL455zNnEvZvrRwYXHYuhlt8Mn
d+LONw1ZOgr8iTECgpCZ6XyDNoKlcFIJwnDOn7+yY6+ZRFuzo8frih7W1OT7tCkvNxbflb0pLs1+
PKLXOt0MiJDxuvQbWZoco0lDbxNTVNvibDrIzIEI4o1rgu+K1/lPkxiCSYKbDssgDL9Dw18gOpyc
WLLvqv/NScUmNFRg4d47LJOwQ8+Zg8d0n5hvmILQBLyEt2vlcModrlKDj/O/82DFM3En5rAMOT5f
Fb4KurL4e+N2ep1Wp6PIlcEIVbJNPrHm1gBDwqOzNwFUCFNmfOpvu8dmoTZLii16ruveLD6ew004
+2an8VnFn638DUTPN62OH+x/3sx1jrV8DEhLiAIEQq8OdESPnbtvijqgpBphEVBtZFNPSTttB5wC
jgLCh2S8WWytx5V3Ws/vUnq8H+5ukQhi594a96u7HZlLySypX9viwr95/3Y63NQvO3MEk2sdwycF
oBdTYOw/yp8zl+aIRxLnwT45p3kaziPZ4fuKhshm377TWHHlbheJ3d/SbLxxq7NxkMQLI/Zn6F6o
+M1Flf52Qq+FHUqJ9m1jyLJmCCchZLnBT29Zcm8EKURfUEKgNytT+GYrU/eTXdhZToiHkGtUOuv+
AXZ7bm5sA0eHAxIaWGF4yYd53s15CSyxW7vnDtUWKh5BHuQW7qAyWz+s3BBGgd+x0RbX43yv1aap
3+27VEv072GeBi0kTpZpJHRw+mw4bpL0E1h+n2vvk6x+Ajk36o1347oRchXvqza4uDWQXCpIsEBR
OkDNQosRugwBDlDrGrH8a17Ni7wvDztFnR7PDL6UZ9co+3Rrnpe+rIX35uE4onYbrAEXRY8Goiw+
v3t0Xd9vuEnXq7VrtbY38Ly3t7f04yMdYxw6ca/XDNKP5scHdiTNshPLHYUfDz9VZ5tSQjGvVLmU
3Cqinmeq2kqamV/JrDFOA4+qQamZHfOmX87BgHPVmctZSfqsosJ5PI95ncz2DRON0a29IcjFmKv6
UP4NM/f6Q69CRJTobYPUVl0xsh8Ox+toNUNgyccPMKXylDoB/s8eZTBt430N6M6EIqld7AjcoaC4
9jVtf1Wx7dNpO09LVvgd5SiJ5zM8e7c0nhsI6j30TTfC+3S55fzYNBnHsDvtMp4Lj+pzWj0lOS9q
VxnjdnQz/M/B0eh47W1K9weAdx6a3vh2qU15anqr0Xep3S7zpinJEM0VeC3v4kxmnhe53Junz3fm
w5cmRK1We+NWR216Tf3WGbH0t6SpivupFPN8K5R/hBmbg7O2dts5gvVGfupMqs1bxX2gj4IIp0Ck
6F57lc/1ZHY0Vt+iuQlFp1t9P90x8/tuldldYbmFB8iRMasUGAfonGY4/c33rH0uuJuStgRf9Vcp
cem5tujnb8YuG75joNEPUv+U/XWnVRIEAN+X5g71h33+tFpIGi7m+DDVT6dsrrXS+3NjFvW1mMG4
DHbY29UdZhe3wjKPt0KSBwT9zFFH81X+tDndL4fqGmjg1GmfH+byBjhfNbPWYeNaBMQrc/5GAANQ
G96m65YT3D4XnRWdyh1TPXiPJFcwZQxVE/X+EhtgFtPZtDw3I3oC0K5oOt+Z2TT/MZvuJ0e23JjJ
8mB/So15au/1xxG9X6eQ477Tbn++8i95s+6POms27Kbqezzrsu0aVmfTXLZPFZOPrDGP8xs26MHE
QquWfV9Nbl/8tvylKaj1t05If976HwhdcbO2LOu6KIZ7RO0PFF0nwsElvkeyHfGsUhTMsBkCzmZk
W/8eAmU1Rz8i3GrBcuyCUyjYZXak+b8xev5pPc+X9StfJ3S5Ir6WWsCpHWjG2+WrWYDaUDG/yAF6
uK2QnCIzJla/9CknRhlLkya2+lL/D3nUKwFq0YjAUoOse1gKnukONBTIil0+UWoITX5pNCpYAbBV
Wve0acxNX5zm8WBYbLn6Ibr8cqF25S95EO0c6eVYztMy0clyuj+zkcu5cto9KVLPk48cwSEerkPp
wj2Y90phfu6OHOzovL6rnRJy8jcqRoJ8+zrZTB2zvbhsuk5LjTOlRYNc8HWI2GeDILCA6uwQyZQ+
uyhUDQbo6+vCBic7yWLdNOjNITOyFh+og0RziCGTWuQFXdSJp4ieECYQob+Iq4P3fazN86bYQ/HQ
+96lI8+hPVBr5IVk4zBlEySA5pNyT8o/o3A9xr2zEwcM/KTEZ+hrH21rJzrrqJioQMAwIRKiNCid
6O0OOIfZwi1PVHtWEt+DNDcPH4wOJC56s5DKKtfuVN3tcAYnU4LZKTeEgRTCfDxcTs/JJSCzuCcv
ZpLtIrw6raSyNIIsgYL5DOQ7eMNCskO5JvUiiYmq6MkhQP6s4LOPUpEGa3ay1t6gbE2AushPuu02
DkMR/94byKedfErbyay+7i2lFGLoqMPBD7tf+J1rgBMTeM4POaYSmgNBsNfgDU+dUugFtKLin7P3
ppIVSYvvzXm99khUzYPelxKdW3J9O0zZ/4hKlJv7SJaUp1wgdDPc5kIX2Fxwb6ksdVl/JDb1O3J9
EjIJsuaD2RaFf1+NdyccNSvmM5pecIB5NKNLdgAxBrXaGsJ/bbI+Lm/++wo5gOREu5hNvDMBTHIL
ymlIiT4tOyCU6PS0daFQ5Kt+SWjtX9aA/aNfxGZn55f2iTXg0CpPlTiDQZoipQFGJFuBQGuQzNAE
ZG0KyR6Zib9DTXOERPddr/3vlifb5/Mflue/69H+gXSez4fD+X7MzkX3b5SWm1cP2JuOIe4HWiWv
atIgjo3/+fmou3CnTLstWs5l4z1xu+1fnHDxLz74T/Ng/wAuneWq8LxpaAjcgID3wS1MwSmYO9C6
8ffcQ7VF0Xyz7iojtE3U7TZseNmHF9UeCve6xJPev4+R9Rdkq1pwShZ1nGyqUMj/wG4ey8Mpnz/S
/xyMcFJF3N1e9/ZIVyyvSJevBfu7uHuMVdkso9KG+pP+beNen+IYR+YBmbf7xYr+DWr7Pyf0A9K5
lC7V62qxKoYLPFOUJ6hgQ/Ji0StMEU4QLsIt/bahT0Yr/GOi/DEIP6Kjyqa8shZ3PlPharWZh1C9
omVZA5CvOndKlo69FWqFclD0g15vIv16wa3SHVCNOtC1J3v6MWYdbaxgTYPGVWtvhpg+jCYRlYkU
k8+8X7CFvzXB+D8j9cOxl+ds2OdsOGsKMEfs314d9vI5c4+qjtmv/ftvo/TrVPnRl9A5zw7ObsdU
KVtm1cmfzJxSgW7R3zROW2RgIH7baIRifmQO3Wt4ai5BOopu+WBG/Uv079P2b5Djn9f+s13w5Tpf
L583rv2NJpzNJkk5MFPS7f6yZi0FJ/+YGaWSUyyViaGs/M9rrhQ22/WGa7Z3Zh8voNJANTrFwbG5
aB/6x2YFVrwSWW/7xnNaaW6/2VU5PKbzXyzZX6jGauG/Z/Hzag8ASHkrRwh3O1A1tQO1m0CpL9P1
L4vP0kT/l8vNptwfEcz+tCotjgsu94D6iL3ETB6oe2RuAKdbt0Ax+dWdUVUF03Ax30y2/NsddeOh
tQXkAH3emtE2Lb6tAV78NezsL8aqRGfsv56gbkWZSmDnZx6zfVzKj+3lUAyVRZIW4s0d4w0Gg5pS
ZSWJxfSUDMgOb/KdykO9lL/eyEc9vqUD6mtfOSteX0CbkyGGtSOpMRkY/+Wy46Tgdbxb8JtjyLMz
4i6lPjJNgw+pPYKPQIly4H2AzLHtrRrrpNh19b5KP96CVC+2qf0juV51RpRybmNKCCk8nTUo1wH8
WzQOA3FWggQ5V2z+PYMEz3U2M6OMYQuU4s3jlUp/29TLEhwoz15Sy4rKTc0hOH3pBxmENnUOH1RK
EcuIlDn4JMULHqf0NgAjBgimDhfMrE6K/rasW2GhSdxCybD6LFrhOXibx9VoSUDDBtL5cP+2rle7
hLDpiOyJmh42rUiXMXW/RKhESGuOkE/msaKZ0YcS/NnnmuJohUyrAUemnx2tjq4wQSNKfouU7uR5
KS2ZpnB2H2Rc85jQmDrXzZrLWw3spnDbG5T9ug7ckHfnvX1cIaVrFoiBGfxPHpzOW5vGurdqOG92
cBtIZ2C59zowWIQ/XUX3GDEPNPcmIealgo1iPIrwJDVQw0C7rqI6iicvwb3k5yprt1RuPfooq1bu
DZH7ybUXc21ts0l3yOfR3PjnYbygOYXDnowUwX2Y1jdwYacDTwqWF4MoQpzyK3+aOAY0NJtzXDrW
RjkK8lJqApC+SBJZCmiW/dlHp2FcRAxkKRsv6X5aC9OHSwN+6guy2dLxbNadq2YA/Oi9tXCPtQoh
uUtQXXx/NTYIQ3VunH+oERgCFpt1tgynNOZ0XLf0JopN6v1juqSyR6B6Hl4ftLEE03EckhjAJ5rJ
xl0cSK56RVpnSgOAKoBN3HzgeK6Eekl/wbOAk9HMrLv0CgX1NervtwSjRTRKYVSuf+XKF6CgGhdS
h3o9eRgAnR0hq3B0EI6p22i8bxGGlrwyeYLvw6iItVAR2w6oZh6C16dlcmltQEiHN9K394lIgqSr
hjAVcIO4u4J/oWDIW38gyDV4WeJGEj+UrhAM1cYRsVge+C6stJAM9tFTp3d2yfymgcQdmHvUGjHD
EEfniCJo/+G3zj5VCNGXKo5e1T/5Men6jDy/Sxe6fdonEVqEHWkN9b4zpO2k7tMGtZtrUW41fuDL
ExWvKPX8RGCAsAYClT5fhNRkzzUqhNxR42GixjsKcVIxgNGK992qS4z7vR2Kphmnwv7TD3Uj7xDg
tMl2a6qNPa7cHr0g35iy6e4D9PxEW2pIoAXI70UvlBpSjqhqeoYMeDgjqWLjSvI+5WKr+Da5+u8F
9zOiZ/3H1SORvECYSu5UIhOedfO1hylFArv6kk3SOJpOe93PxiMwm3qrpTu6jfLvxXg7tFAhBBLJ
1T9h+9Fataot4q95e/2x/FAlnaRHc9O4xY/4aA7ACdwbtdwgX6RB5iKc7FHtrZWaPf3PXcCkb87b
mt59Z3AiG1sPSAPeKyKNxK0jz/RoLuWF5l3iM6nBUGibCnImS3wQSTucM9ryZBNs20h9KLpRa1aF
YBKuAbrmPTVtlnoCCRoyPWKv4H3DuD/RpVfDaqLZBZtOA1zqoJniLfSPEqHtkyX9tgeh3bBYaDkf
DBzlJc2aIFOKfrXGTqOhXUMr4D5rWap6rKkvnBJTNVfcMLusghnu4l2ddsiqMPhk0PJCYk3y2UBb
w+oaSmX5zicxEgjTjyhpNJvUAHERdLETNU1xlMdcObKnxhCKrK56BZq5OYmqZt4dpt7D8ykiVAGJ
JMI26s1R8+xz8Mvbe2v4DCfDEBJu0pEyP+uKf3eHSs5XMaQejN5w6ISKUe9cuy2QmDIWlblFhLG+
6VyjHoxOEId1aVNYLmScANgbz/PGaQpyS48c4Ai5XZH4wCtMd+kOkOeZI4WGNG+kL/bNc/trn3tB
Z+i7/+77HdOHS40+G37IeNVhdjJGx+/NPc6Se8LZ3qNOp+K1gA0EHKioq1W/T6XVphKGWqAGQ+Mx
IBAO6VDz5juEyr2aof9OL2k7GRYNVqHFxCuZIbSlxCwnokMVvC8M/YbIsSBoYCxbEDygGzEkTciw
1GGovsMWnA1nBSzOEuWfgBPOLuu2h8n/ZnFeYbNkTdRKaAhLQ307L+t0JHeFmpCkDT2bw+SiPj19
Yk31xc+U0hUXQ4s6NOG0KMKdi4vTK+iZdEVn+82TWwgd6lja/IolgxvihrphrPYpdWB8rAqVZ2AB
bUBqknd5iq4alrrAzRQh4V/YFmNkEHE9Ajp2iucTsbfmZ9wcK1DBskOFhVz3zP/GE7BXgnlnB4Uq
P/P0mhneGelhi6IvNfUuJF3MpSR2WlZ6TP08W8iutoYbBkJ7NlB3Ml8MF13u2aTX9Jpou2lBUDAr
ivZA92pIAaTWioMPcfJFf0wtvclWVXsDqrdBP7yJqjCYTtRUAEVF3XRHK2P93hz3WK3wZNTocATb
O0lOlc5TqmVzcdYYtNvFQAHpd2lXuFXBHatu6ydg7SJ+2w9eSR0InjETkkoST+YWJbLYXZW69d3G
u/CHfvQFHxMS7CF6r93jMlqhZk90OWphiQe4Ir95hyPFG8Ktq4t8gdcSOLyoNHYY0DBwo5u3zvjg
lseMdQeBXYd6a9OB/Dy5xIwWKpzxJVThEmxtSgujhFfVTQMiAG4oSRr4OUFwsxinGWUXgBKhga1k
2FuAdGrhLcp19aFZug04jFrL8bsIYCmwL4Q9ejSetZl/tUzWxBP4RTn8u9z/NWKhr4OgJ2YUalf7
SZTolK8GeGPBikuPZzq98Qbf3wzj+tOd1Ovjnuk8An4ZGROPm1J6jjle79V+SQU7YpsVR8CFSlim
Dxz3OBcTO5GEiIDhtJW/ccJjlRGo7z7CMjhS30dOBsgZSQurYGmb9B1XljPsnUL1SUaUFlAJ1WVI
Q6gTNt+gZyzplk9VIiGQ77NMezRygC/lVp0+VHAiM8O9i3vwgqAsvR5i9VqOKyVx9UVyx+E+OqNk
MKxiveHgBnYk9bdTU1PtOxOdu3/i7hO1ctOltASEZo1T/EbhmSbDeEuBg0Ubfijxg9vj0lVuF2a3
CnUT8pJYwqGT2QfEUioMoAQAGj/Aa0r/l7XDZ23c60Fsqu2C2+EGoSX3euEEIppF7PcWTDXbC0r4
LlXUIUBCvbZXuJuyG7BA8h4FCOzJxuBnyzCGgWeo9c4esEWzx9hxfj0mccGMeVL/Uv41t14v4MT4
rRc0A2hrfQU9jr0wcPszfu+BG/JeQ3OIBeo5GTX4/p6OrZWpe1jg0w7umxrO8wzvhM3nvrMaxtoM
4qRBzGQBYx18zMkcu7z9hFqhxxkFnIlORiPd7HGizJRxj0d6Wz0VN6Er+cEpANkZ6Pdv7k0cd3pI
CmTgAih6zjiOOXGMXcn9CGA5x+MgiBlNrouSgarpYVHxE5xWjFU1NDeWhUTuEHWwZdo8RqS8DA7/
2gggvbtMp5aFmsPY3rjXuvq5treJei1Kf7AP3yp8kKaAclvV9clCrJRw/A9jZ7bcuLGl61dx+J67
MQ8nujviEAQJgrMoarpBUCWJAAfMA8GnP99ieXfbZUfVcblUFAhkAonMlWv6/wVUidLp99CG5E2w
UeAlmXEFkfo3U2Eyq8AP7EAnM5TRkVSLx5O8wtl3IvMpy+aMvCaJQLAgQuEArcqKAZ4gQmW433mk
sTg038nPQHlbux5zjYZAPomQFT58Sf/V38stCWIs+FNQDFfU62XiCqNJBcwqFSRnCDsKDDIuaAco
ae6WgbKXHFwpnuGE7wJPEYoUyR7hlajMZFkQMJMMhdbyD3QmdyjDSdoZs/1dFr2AFEXCiaj6rGds
NTfE6QPkIpKx++wBoiFpepwAoZJlsNxTkE8yjJ1FtNC/CUctiqZgEQ6oc25YjPdleMWBTURy2K00
cNWQK3wIpi6a7SO83hFLSmDs4n8bTQf32Y94zX20Dp+XJLHkl0Pwzmsgs+MTqcw2vppqI89H5/Hn
SyLmpse2tw+X/nS4WpFUtVo9fq4fJn6fDz9ZB0w4Jvh9jj88imxhWjImU1k5/FC///Y4lbovImEe
mcGPKzm64hem1gONoFkMlm3wORVlxPf98J4xgDa+ZB9b+mFY4vj1liHalGRjk47BJoz2iA/Y26vI
OsFEp8MlZ4W+6IvcuL/n73LnkbrtSRqCvwx9Ubu+FHR+ImBbb8mFQ56FWfL5ORGMzdwfcmWIko02
H25JFvDZgPZLlVwk8GrFFCBVN90v94Ifk1wJ0clxBoPcuD0xUsXjDgfRKF4+mwQbhB0dPD4Ac7Rs
MD91kBMlZsOzEaj6TMRpPcsDwklPNXos9hzZzuiX5WR9mlhkc4OiW0OsjvojiL31Hc/rEc1CVXos
p1TeenohBXX0xuQjd4lXB1px4JdBOSNuBaR6I7lmBg0vlxWhIEJTIlsSRDmLMUAwotw/fF/y/YL8
Sf/4ep3DBLzWyZAVLJCsWYdZfAtEuuasLtirxoeg840STNgVz4sGT5Pg3DT/NCN0vibFZarO3yqy
pV34mOiONWHjMLbYLtgcMaL8NTP/sVv0S0CVso+Nkpm2FwIoouGghN4EZKT4QhFG5sWNokMsu4UT
JkHvg5QUxYJqoK8nLhqwJPNH2Kvm+aNg1KhG9CREitnD6aH3yQedJ0EC7kwUDeurWAqiLRtCBjan
UAx4pfvlCBy+KNjQ0rV7Nyhr8EZvxxeNgwfovgS+cfHtZ4QNHLUIaZcGO5Bg6YfQW9njgiwlofja
30YGgcgkKJb4xSyGhpJT+LskzK75bzFPdR0Bc+Nn7xvwY0VoPgLKUpF6SCluQZww78qJJ1RH+Yfy
tHhbvOmjlfNU8OLIWBo7YYzofkcfmZ/Xop/w0OXUCQ9QbQm3GJxlN5LubyNYu+YDKbqUP/LY4cKE
2dqPwvNHORV+MpNNBZ1Mr2V7wvURXOfZw230XkjXwyxckRwOK3gUMh3m7EMgXSVvP9po3uINLXqK
5NTBlin+QnYdSWIT98eDSDzZr7gDW3p0qapDnMkcv6ePKvTdYsW3U5lJV2CqKSRmOLcIA6GQiopz
4A/RL/yN4s8T797i9AAmDf+WEJ8x4TzU4MWqWyCLFp1/XEsFupcF0oQEMAoYHUf9ohqSQvgU+flO
EvDd6UZ8l4S7SO25DBdVMENrhu6N7O/BSojmxAUBCETMOITDTrBXtbf0DdSdyQ2cGEjB8xAphN58
RI4c1i01gC7rvTbU0P3OAaZoBwaywPgXpOVl3Y/iWTM1vWwtvCLW+LLu5gaSYvAFlTmLkUpKwfWp
egy3h3H4il0+mcydlUVKnfBVTN/0uzZUTHNKLGHxx/4meFIIIwrMz4aVCs6fkXD/Z8NzO4w27rbx
cUnaPIwhao1CVgjngtcc2zASXnDrSkIS9etuTDTyYNEwPuev88kDbw4N462dM6xg5x+mSAk0tbuC
g6zvn670kwJtfCrHEnylONV5wv0Qr9yS2cSqlB2SgIDUXVL8CkekeIffVispkEetX6aiTU05SfgJ
Ni+QEXLVywYTRBk2a6gbjHE1baaXD+0uTfFVLJupHYp83YPMG+E6KL3lLvaLFX5CrOqJEEkQjeMv
4FaGB39hAotMKOXbyFsS3NP3M4Gk33zS0JQhnA3AeEK8P08vwnMYbeI1mVz35KtNBz1NSu0f/FXi
I5esLOpJkarwgnkfgAIIv/d0DutJ9Cwiv96wPQnq6vyQP+DwWdqwdgAh9UJ09i/yrRa9h3rJuC7q
OYlFQnV4WOJAJ/UqXjhLe4SJuuUp8APt2L4q4LqDySAU+qyl7Ob1pGRz28t00qkVkr3ivBmVD864
ebRYq6E1btbARef9dHnFvhXcIVYuo+Vgly5JpIOkD8e71IBIlvZwgB8ODqDB6rJ/gdTc22y3e3JF
sGvNcLB5LRL8J7cSP4PAUQGwEwPe6fiQqunrgVLmaIhEgsXHx+sgp49cAiaOrHVBp53IdxB4q8FW
N4FSBT+fM2dOgsHF8fBKR2KabI+TAMs05GmVMd6nLyHZwRNFgtIdNzz3t96XAwhwgy/YosaKyr4/
8j5QfGTC1OOj9yH8R5KTRqzeW7KtPXN3eH3WJLHHS0m4QMsxhqQt40sla9DxcGLGG+2ZocxDdmwp
OecMYZjSmFIlqMxw76/FmVAyO4QDdvsltEj30iqjcrc5TmhJmNJf3JXMCugahi89nDc9rl3x387w
dpLXkPkv5XyBjj1ebD6UYHYd648dYWuTUMHog5keRP4TxtmZFyNQkx6wbkGCs7VgwpED94Vc4d0v
8XrhAqMCyBbHkYBEjXEHD0WO6jEx/fn8leFP1jYHfC8YzAr/TAxByDFh4cFVgMSTQLkbdOERMKwA
Ye7JPTjS8T9rZE5uePGsA3y1y1dE23RO3i96mIBpsTYmWJHaUKhfhI7JGmv4BtqdQOwlNdTkLX4F
BIkAc7kvK7Z2th34JfkpEv0GDWT2oLLjlNNiWQyzh2zZgnzXYZak9OeYDANRDERIEAUl40mMznxN
8sHDdSrkB5Kd30wGz82kfzNn7gx8EgncGZo45axa1IJ2i+F09zRwLUhm/7yuluxmr7dRgnYh3PRs
hugtLXt3+/j2LiauiYWoYmmZwTvNYec0b8LUKKazQqrcpIBHa5znqOUZzDrvDZvwGxl9OGnY7FeX
8LHawbWwSbcEOL1m1xmUHquMIWl//uVKwlZDPKDAV401u7jgrbo6Q/MZD1BwFeJFMVcuof5sPwvK
k0ZC8xmtagv35FB/FvbHalct7HehcRD8p1A0VjjHEpDRYigQfBDCSO5ObMWjgl8C2kO6kqTzyitX
QntYbquFmBjmLAvZzsXAkX4fG4QZCoUNI027dZ/heBQr5y3bFJt+IRbLmYDQxc+gryzxF3ALA1AK
/EZG9OclrCbvGQ8Gt9tnh5WSLURbLBY6vi0hi8RgsxW0zjsPJmNzTeW9BtJi9yAU/ndUK/mS5qza
CGtNu+0m+arYpCMbTkioPMNmca4BwPa7hhfd73ierRnUK2geZ81bs2BIsTilKVEnmon2aTBJ3nk3
TAYZKbEpK6g5pS+XJyvY/YuNPC+qGH4olDUa4OKciXXZQJ3JG8IkgfpxVnCt/ixcN9BtomcHpIdj
+9G5ZY5wc+/6Rc3N4orDK3LdMm82NsqvQMZuj9fpO6rRusPlpQ/zV1I81ymyZUmdesOLwhrOV1ST
eoqyNmqWK32ePqKpgFLQPBbBG+azqGormZ0oQjWLYPU+VsP3S2g/ayGYydnIySdUEsonwwfcitkc
e0q8CpK2L86h4VgtsR2KQvL/eRfvEGPid6RsV3h4AyUwtI7yf7Kwl0LaUwfCXjnwtQGesgPQundb
XDaOaOFr3NHwVL30o9O6wsI5PyB6n07YkPCozBVqcsC3h05TohEpI3heli57HcRE7NsWO7cwRlVT
hPzBa6bVY/TSbUtkhTHOh80UVe5VyKsAx+ugk2nZBz5PPEMZHQOJSziQMTRQLImwkZ00f5CzTISP
sE8dgzjYfyeX4S7u2SVf+Z48EqyltblQ8V134/Vl3o2PT2LkvHKXsq01czOU5D4TlhqheBjAGVhN
JY4idmM2TjED64WEI9YoF9wG986nneS/46YXBGdALEAMR7QHfmjDHfnr2HtszmQoh+JsC4ttsdqG
wd1MFL0QRyqeV7mGmOSQ/eTMlkaThIxJsIPOwKOWE5KeqAZqyn0L2tBV6ZlAe9EqIRPAVt166AUx
90Q8CvMzHpKXjf4CiRq3LrRbQpUmtfYwPoHDp5sM7gWR0EISQAJ3gJay0IS2h5BDWOA23LQEQC/j
gna5J267nZxDoPWcb824Ec718tCA68x6lr7OfNVKE5xQxUPnvV2cQy3IiM22i2ybhtnKenee68UF
RgPxH2vBdSEtE2SC38B5l/ssvYJNDDVG9loyWzdyawLXhxWMsWp30Tu9CMPjfQgYZslZrRfirT6p
w/YtE97HsOYqaZZHuPv3jwwN2awbyWwlZTOQblvkHNfy0nbWzJhlY4dL2omMyHVhBC2XE/zaQO+J
gsm+zzc5uqJQu+WhdIMeulIxPETxonGYGmQHFHXUCtqH4/3l5KHwP5SeM3N4FxJtE0JJ2OTDXX1X
SOmGscs38mqIJgoHRDEmG4Y7c/DYyO/E5L5XzKnWOusA22B0pvY1072fWuM9pBKeM5ajRwyK/IG5
+ii2BH4OlAHTE1uDCbokij4qOI9ZWfJH2t7rPpfRQogOygRc8jTkQBFoZ+YKh0TEhRo+Ct3bCeWS
OC7kSoGmDCY0fO/lDrP2vVfd85YjuEgkHZ9Ji74klHc9zyQK4JLg5n4vPJ05bezjINzfcLXkeFxC
52XuP782o+cLvDq4FoW7bD7013NsfgAsz0DaoA4CMIeTZ87f4RwPTUoawHIZst6YSrwCmRViA7Lk
eCzfQ3h4PjWalz4+d1b5czPClSGODfw+EgaQnnFPlUN4OPYyJOHe83AS7Zg+NFvysCQlMR1Y0fyH
Enp/pxwOGQkxC0SnB+W/2zHJIc7jG0xQGvB2W06SecOal8PygaMhI7zD8WYFu3DLp50XIAl2shhK
ER+jMCD7Spb70b9PK5axrOzcQ3O9C4gts2irCAPjiJXNPP7i4QlHb7ccBXqxpQYCjW45f7slUggZ
yoKDoohtMVBjX84DdE7ZUdYZlKJIBpEwIF0CERp0t/VG2kzmdOBxOfdHz3ISzdHx0HoH+qEMmdPx
kAM7j0/eTp6QgWegEGfZaIeo4xv4JGT0OJPxwyl3f1fyxYXApoeYElkhko2nF5kF1ucuLkc0QVO8
C5EDyFcvZG1ixHGrWGo8Ls/35QXc4ehrNEu9GXE8PgWSjrshFBsA4+FDsPFGaM985msiWRv+8uto
QxrhBnQSZpqgT/hx/9dZnicQX7gjCYhEvrQx21BZ6UPsrg9pbhR/gpF+ADgt+cxfUlNu8Ki/boLR
yMNKzd4/7oAWiu3RYcAx6ZlOv0abL+l8gypN17RMFx/3oGMgJCry3WjD7fBMmy2HeAZu+8AXcqbc
NZ+5ixkNA2oK6GzDX/7nqUfbGUcOfP3FQ9MUjXCQG7bltuQPiBjOJu2dy2kp+BptORJwP4EcksEa
AKcZwFssav+9RN6IRz97986/oGOmommEN4Hs+S+KDEo5WzwkCVFvubcvLk8n/JBSuLMvEFQABkD/
pJCybL++BPj7FfMCU2Yaf3llXyTpEG4NvjBd+B5B/8WxdMKF4IVwtII02m74ZjAiKhkEVM4NBEf0
/QgPQRP3z1JAnk4geZhwj4d0iPVGTFPMIWFWwGsrF8qkYV3QlMC6ZIV8ERzjjgAqcSt3QpwEk0WY
rAPalT93HNhp/PW1lSP3+9jyhqCnpAEYSfknlo1c6hnHb5E5ibWDF7wdjS39b5mL3ARnd/TcSwtf
DCL3Scc85H1Itl8D/LDyUYYvZLOXId3yRN/HBUuU++FKbuVLeZfRg+5Y+Czg44PVYHw8AYVhY18k
d7biK2gZqDTvvDarcpcT4lxZ0chgz8ORD1jSP18ZJwAcn4LlSBfpIn7rKi//PDBAAS9B+EtZRF88
9Ign2DDfuHOG7Wsj3Agcwh0jx7HNN4y0jDNvj2gj931/O7xujtCGeEYYc3lyeTnyVLQmjxb7PNB2
4/Fi+PjddN1yRN4GVi9X8jPkJYkisJUcCASEhawUeUE+t3hARPoaDD4CBvEmsonB4cotUoH7wnXH
0ugC5vCGaS8rKVqyaHgDTD6mzygQh8t3qQCYWZYBq/6DZAzvi59kUi1ENsgAyArhXFYTnEMTWpqx
Jm3+/ZAlGy9GnN9wBZ+8mVzE2paGWcbBhyxvGnYePjasHynUxjcf5wnoaVKegg8+yvmyrBnq0R8r
nitEVlRyOn18zD6EiQn84Qedj7jf0QdfsX6/NjgHPqpg8AiJxww3BH3OAlqkIdb57ANBt6EJst9n
H6D7TFJQZqSe/P7bf/z3f367/p/DZ7b+ntv6W9pc1lmS1nCxmOo/5byS+O6QTKoormX9kAEPl8i1
yk6WDlX0ve6LJ8ySwiJCgQ7o2tqR5GJKPRXcGNDQN1SDEWYpRzgzhGrdi3dSGyoHvX8EY9V4QD4o
HyYkbyYGlNhlwrxBWuXi4scvEmfolrep5nMEp794sC9LCSwYlCf5d13kln7P93bEC6wTuhTrFUMY
q9mcNZjoUmnXDCCYIwAtZRTEdj759ZYIM3SHYm/KTynTkMN0gmsOPDG2KYUepFSDWJOC8hZqZ4lZ
QowXZmCt4EOD01H4lxPqccEXirUvV0qwW9LP4Et9A30s+SupwLUhqZOKdd8TWmI8gDTwLlaZFJpQ
nxMo6zhRfoG7jpyqeHsBoCR8z6TtHRakJO7w/hJTHNzJUKTgEqWbCGOy6KfUq7uTxwqNqtAJHOZC
iyJ0KlQg4Mx0lkKIWowi6izegLcoU+BFWwhap+LqEVNJn0geheQL1r6+0VHKhGSl9PU3AlT8IWPt
/u9hLp+ppbmB1WAEHHEOeolsyZG2gj56LKfeJtKY8L9236RJySoTbhNzIjXW+nHtmxs8cm+571Lt
jAqpLXfGD7lB6k3RudAFQr0ZurDTCiub/BH63/6Fb+bFXIoBQGP4JGamkH6SPorWfff9jutFBsIA
cnlhjqbyJlmH8ENPzCmkLORcCqs7omIsmxZ1DcbyR/jjhaNZoKkiG6WUMp+8O1yV6gdS9I1NkLPj
N7jH7me5g7vA4+KpSNjmXRo5vlF3Clp0dyqViMElMdtN2P8l0VgfGpvvq0Pol68Ux6mockXW8Ugc
6OKQA3XISqF2LXgmuTV2V4jculmH4JWb5qbWUipVbkZy/DqEHKwvU2hZF/b0uENdQblxp+eFyKDj
wn2VVriPZTcjsXFHYV9+3vlhfPzOD0B9SY0lDVXO8SPSHiX1UY5EfAsGnCfgqR6pnEepwIQaWOIL
P6yggOWpMp7o5wJGdf6O+3FV2zUVy7Idw7V/hAVmSXttelcnN5qlYLYzLQ0G8cyO18coyC6jQTm6
pNtzii1lHIaGElzrwNJn1q0d3noNl0iYEuOC2g0OXAQTKD6oAcg5ssLiODGoTjTwU8WrKIZQbXsC
9MZkEAUlS9zGzp5ftONQhcvoMCnsaclLsea3ftrFftR4Jh4lDNjrTIOZriHfPEj6x2vUDGt3c1Pm
kTKNqY8N+Nk0Pi1KK54DxZmZg12urZVkcYpfBv3sAGn9J64ktRu7VEtStsYp0MpxWwaDYmook0iZ
tMboTBIwXLnkVXeL9Do+HMYmZZLKkfoKhq3AV6KPj1dfv3oRJHY8a4460PSffTJy3GGkD2MKaACt
Ps6a4zfrBCr8OEnyRUWg6Tg2u2njjjPo95rXS/vVY0xfuhgenHXXj2q6uY0bIpDaRI826QWDTnsZ
KA92G7brrFpf+6cbE8IZ37T36+2zstdJt2iip8NpWTuv/K9ZfluOzXSWHxZZsnON8dmeZdVC6WfJ
ZW6cd7E7MyKexy/VRVJPB6Fuz7R24h4e63KZOA83XY5catgWi1M6rKpFrEyMdNFSHpZoYzbRUHOO
Xn2dmOpMGcwGxrK/bJLjaxyHl+g7oOU//rLfVff971uW92VyiOsffv3v/9tUdbk/J/v0t2FTfu6b
37Kv37b1vk6qOvlW/ac09j8X//dff6WtP/oa7ev9X37x0zqp+03zWfYPn1Vzrv+9C8uZ/79f/vZ5
b+Wxzz//6/dvWZPW0tohydLf//hq+sEmDortfzZ5af6P75b7C5cts7KOP8v0t8W+5CH3v02r8z79
qH5s4XNf1ZCzGda/FMtwDdVQLI3Nv/v8ftj4l+NYugVi2XZMIHK//5ZKw//1u6b8yzR1W3VMy3Jc
A2Tz779VWSNfqca/VFXRbVdTXcVE17B+//co/KGLfH8Z/6ybaNLJn/A44PQVFYnBH0NxTV1xfoAf
nc4DxzwdenYhHSeaSvqQcwyMogVA+k2vs3HefbVKPDJA5HRatTwp9vJg4dYEP58r2TyLs0VfxH5s
4mYx66DtrXF9Tr3u1AftudkktbU7d+bEsfCndY9XG/osfRC61STOiKN1pHi4tdfryezkxg96oU3L
lhyYs+kO9Qy15oR/Uys3B7sbd1XyeCzJUdDIAHe/DIuaidFgeqo079SG0ZW6NJrtu8q06dIxTzNW
E23UH7Shndr+uSKV2jysjboc5S3Q7WJtZgQmMsOrC2PsGIQC61MzNF0i2EiB4vieJChbp/Bo7NR0
aeSASU/R2jXQ2nTC+vBTV03qFWnxVunhLerGVU524+Vdtarh1cm8EilR1WPbRS84mpMK0WRU365Z
6l11aFESIutxCaUBZXYbvOSXbH7pMs86o7tdQuNKsMQNbHvfFTiVjqS/kzWvEN3TSv/irOsTZV91
0CblPLrBVdZWs6i4wMDleoPcnGhApQ7R9ampbbLfc7xgKqT6g5XekDNzQMo7Dbv6GXBGw/hWtVeZ
r4VFxvcRpfp4DoxMxCcy3on8yzw/P5Q9EWVNG7l5PLateBbfAFznzTDNu9E5QqmoSebvi+ibXlm+
jTFVV7FX2sjlwVF7ORdoacVlVJ1vy6rFfWu8OEk8O/c3B8oHkvhP8CtkADX0itqnKlHbLiP59Hpe
N1k0i6/qRjMu7VBrBkfP6jRfq+qX9GZmo45dKmvQlDhWF9qw6rshy2Zqu+qsbI/kbBjeAGhZ1kLw
wlaSXdAMi/3gMjvAPqE3t6FjH7YXd3Pt8XhftMDomiDOzo+1gUoWUzqrfnfThaOR/XOA3r5INoMW
Hc55NnTivOoyOr0o4OeLqWI6XqJr0ypvFqlpTRLbNIdKzcZZlGMX5M+508L4VEE0fYgszzVV2Cli
jWoyZrm6WmAbzjhSzlSNTxQYjjuQ3Jlm+I3FLHI195tZ1uPCUTf5iQhle3po24gCIpd+rFxwDzf5
4nQ2ttcbeBKn/NYcAbXG3dEvrupLVF/9Q0ox5cHtMXWK8/Ck9dM/Cb9/sHBU+68Y37sUMVXLsW3N
Mi1IKn+QInFq3A6p4iqrE6/a0TtCRLVFgRGmaKpsTw6Rroh3fSI0VpIe5OZ716yGbcekcdRVkeGJ
Tgq/AORmW+Q9Eb3r1j0ARKtbJTbqt0IhjXNWD6uBO00ILV6TZnjT9+r1+Kg1QGktrKc0n9spabE3
0nwG2tpOUfoHrKw4oiaHdfiwO7L0zcukJOvEPTXB9XBanbL6WYsL3yiuiLEqaJLjZahl1vRywPV2
xH9zUedRT8hDP42cgTZP7WzUK/nQKkHemGRnn17PJzwISXBgnllqvcvUQ9hnV3I826vXJChGGQy7
feGV+fm9NhwUsiN6f5dvzjlwRkNrsedcOJPj6+vVMdZJ6aCitk2oDGr/mDJcdlLBQpadZt0pmjkX
E4A0ZRhKVZml19IZNspHnhGm7q2h3T1cr4nvqpdpbA3Co2VNW/e2zM+3QLfeWjciXj641cMDT3NB
ksQFVbWyahPFr6rWg7qunhS4nYqKim5Ku9ZPiIqBsWiLXTzAM33OR/pVmVTn8EZdUAhZ1LMzUnT0
YJwobXWeXlRzpRd4xggPXjVEvarvHM7Vm8TT8ildeqmje20UD2uLHD07e1WOsX+1ZvUF+EIMt7Ch
LBWCh9fOGUZqTeDV+jrlz21bzW8pArs/4cgevLfZAWWU4HRx7Lw4IT/rvCrYAWxHhaVr10IkFcUU
fdfNB9UBXpFh2jk35ME27dy53trjn6+Av1r43+e/rum6qxo21Yp/3EUNpbuVRRarqyaHfFrZHh2g
N4NNb2nD+NhPft6ZuAv+F0L7vTOBC2uuDaDeUX5YbNbp1B3T01lfHdXI1wfQIBz6oWm5v8DC/lM3
lmKqhqrruqX86LVIzTx3jYurrw7URQSk3nzp9q/oFTUhSPjxWVBlNFNxER2uJujob//LantII6tU
nZO+shY9VVKjSf4BxSO+B6g/rOHlI13CMHma9x9XgiVEhSZJ/ItXJ6P1szsQPPCf7iCPjPqWaYym
QuZgQ3lnfVJNNdxPP39p6l8R1t/fmqsZlmO5imJoP04R20zLcxXlOqhYypNCMbckQcR3SEFNqP5y
XvYvAkOrd93smv4CdK3+0/R0NUfVNMc2GGf5/k/PaFWJez0ajDJYXqLv8IpGAWUXU2CNFqgm6NP9
DOLr1x4S5Mz/+YP/Y99Q85iOIwyFov/+ue/cTdm7L6m+0iAwUo1dYUAmoGya4jg2jPIXc1b9gZHj
Psz0YqHKag6IeuuHxdErVXnSb229Sm71Q2dW4aHPhqpNXFK23QtxJ5M9QdXXdeMM68bYXa+uX7SY
hqky61xoPB0mnNOPjBtZHVE1G1xK5EY7a5XjWCFl2eoPCWpDGzrxY3Mrx0fl+KYrwPf1KFAzKrdW
h5EGSWB+LsOsytdWno8jvf5mWFXYX7uJGYPMiw8j/ag8DBLlqXCqRV3U8fCsf9MTinf1KDLMyoxd
bDBu3WJ2SjP/1O7ME9Fb5zZrYnvqtGZYmAN16By1laLlq4OWFkOlUJ+KyJwWbbmEQminn7Ntd3DL
SZWnD5Y7mCeduTQUVPfmEqd+o5VRcD6fv5wbDKrube8ezstbfXwvj4k6zk+U1msTOPV6Z10VkD5o
3chIs/m5Vy/j1j7PzOw0aq7mU1+F5yuBjrNLEtZFeWiu5HIRgNdNdVRqeVikEPNb5Pnf6suwSiyv
TZrHqliVCmxQMRl2Do76+OodTtQYUPCR4DJonAaCsO3ZeUpzIusu/qyr9WBqGYT5FjK20PLnrD3t
IoXaau55fa26Ue5o+J5ugLwG0VMXl3solDyrwJ1m2g82iRqdRXjeIUxn4FyKcGfqqe/mbOLu5Rfs
EX8lEfhjFqIQ6RA6OLpi/zDptSqK6jy+1iv9QGrPbdncnn6+qtR/0LgcFXmiuZau2eqP89xp066N
8rIGNd/O9dEhzP0Y5DflBXHAHX8hQIx/2Atcli+biKJpinn//k8CxCzbzI5057ZSI2NaUrMzi+ZW
Vm4P6tVLTNwm9byNQOxk7kh1MspaXeJA0yZqHzrdHFIqmAUse3WxqETG0rpEA/+o434rzk/oWsfj
9jjoQxS9cXdYW6o+s6uOmHN+GHfHmDRb5Tq9diOrun7GDiZQfHiKaviIDcMvs3yU93pwPR94ixA3
xVML/ebnY/0PL/MvDy8m9J8eXnX0TLFu5m2VaqSnHbduvP15B6rscn/dgzRo0lEeNPQb/v+BRqhJ
jby7DjTJiGxJNgfN+O563wD7EoWTopA/707/+wNphqu4tskrhVT5RwUiM9TbNUG9WBVm5R8sZ3Zr
Ld+tKU+lkud9OI/tmBRM7eqdzk9H+8NM5kr9lJ7ade5chmmLcg/5pXPeGoa5aOEKuSgF4kKdniHq
dA4kzB7jWWo5k1zFHWfm3k1MgfwWngZjvdOH58NjefjFglNVeQs/jKEsB1PDn4GH9Mc97pQPIsW6
ZO6qjkjTiF71DLmffCipNtSi+elcB4l+8bo+GeY6cEQ8boeEcgrx56EjR9RBzl0fXdyjmBEmJIQZ
pCTZLRnpWTe99Pa8UuuRa9aeXZG7dtQAlqQUo7+ATXIAzEaUcu1hOu++EpskvvIUZEn+ql+6b1UE
GfwBV4X+3FXqxEmCy7VbFtcTmu2D65ILW5jr3Hwq4jPbx+J4g9/rkE4MDIe+qwMl+owMaBHSVWxN
1JhEY5uIpNqOyiOl8/TW65vztI4hKnRJ/M1xZ6eW3x2g03Ttae3iKa2rB7NRByP9DE1OdqIgkLPX
8uq9yw6T2CEtD1elYTfrOrcf2ku3NF1KD9nmvG5mV6UedudVlxvDuGAn7MjQ1eKx2YB6sSCx0sjy
6Sm8fb1O3SvVc5KllWh+kqLdJ2+1HQeGDUlr9Jz2MDbb+zpCmCerDDRXYrzkxzxsm3x5PFajY/7w
8ylu/l1goR0rwoZMEQLLVn4UwKdbU+rq+bDOjgs1B42QgF5NE9EK5krXP/UDCp0NCPrCbtsvbzFm
cUkynl3NzzbcMh01ii7An5UBLnN7mMXQol+cIbNomOi3UXwi1xHXyvXwaVWbU7oyBj0EBY+W9lWe
YOE7OrDZELe2xzbv+pTiU1/G14MfpdNSgWiqbVbGRR/FHczSV2PikLPpOG9VMlWSV0u/zOKMKB1Z
MwetW9hKudH78y8UJfNvMkB1FIcFarqqCs+RKSLpT0LNrLo0z4zjaX3THtLLw1GvPeOgfeldGZ7a
Ojia2jCKn+3oMU2Wh4Ro0O29HTweTbgmonR2PEHjC0NylIHUGswO523sPKQ46bLb5trszOttFuNJ
q/rz0KlWKcZjkxFaOU9dbR8ZnuJ8ac6DjVvbXvS5Ob/l+azLOnb1K4Ik8VIiAqdkJROth4i+PRmk
006v2ToyXK9KLzquBGiSbqdf1UH5p2HRTYNgimOiRhr6D8PCrLHO+kA7r3N3p12UDxPNY5CW3xyr
gIWrG4yUvnkvrHTURy99pKA+vPZlT0XGiOqDF0IlnTEd3NJQT01c7k+9No/194N9Gl5taHWZE1pE
fbgWAFO6t2tM9WR1AZRvV6Z/K79dwKelb4qzvzQzm4mi1JSo6Sgw1t9gSHqoUfjKLv8si8s0davl
JbMR1/1bXEGTMtBm7YWsNEd9Ka/tsuzV8GLov1I7/iZl4Xc1sV90E3PC/BuZm3NwNPV4USjSOelI
fqWO2MBLe3yV1HO4fsHW5lvLgTGi9tDtF7vw3zWeH7r+YRt2Gpfl2d6ytUSupTYlJds8Y+tOKDk8
NpY/FyB/35LpjSorFlS2uoJD6weTCfeHlt86J1vfmmGyvxIMv7zVQfGCuS3FZQfTX7GYfmfI/csO
RpeOChOYgZVmuNYPWsCxdE+DgWqk68Ep6TzNPG1uh4+u1ZOhVR3RWm+UCT6GmXLyB5o1LLO52sfz
GhLYsxVk1JAckGE6WMc63I5H4O8H+M7zTaKtykHmIUWGyuXgn2yuYkdMSuBsTrOP/x9z39EcN5Ju
+4swkT6BzV2Ur2IVy5GUxA2CFt57/Pp3wO6YIVF8rNsxm6veqIOSEkik+cwxcQjscW2/lrl/p0qs
wk6dK6wvP3VQlGPIQDgKQ6a5jqLfFlmVTjRnRD/KuF2HHUzdOaKB9KbwsZRR8jUKsEPUqSzFgtnn
NIWYGF2LHAJLfr31wz8+irxJDjYnil4G0oO42ongoK1dIg8dzHX92yTcaAPZcY4iSn8g+SMKWks7
K7eySBaiZX8yKp8Iv/WSZz8/BqIZZqfH3YKKYBet/Ei9OuaasOSu8FGi9bAOU1fMjRp2Tq438WLj
qKxir/sMbb9IQ9NSp9OM3niNC87CKff7eeLDyQr60FBfg0hZ0b43+V2km1XC3uMAuqc1WghVN+Pe
Q2F6ECAGi0C6c2QDU1fU+cQt47OVdos0qhYRBUfIonMNKXkUSXHR3eOKYcWvROwzuivj+16b0zIG
A1Ci2lkvg85sF5EC1ayAepD9p3X1qjTytQqj567hM1MAEqsfhJEdVdzs7YStG7ue+cxcGJG5MSVb
sGTfS4gdxwG6DNAmR8oGomuAqIiHfFeTZVIveA3pwdSEGrnjng0O1Zrg2chh91JVG9kjekiTWeHV
mLpmxWo0tWv4DfriyiVEL6o/FD0n0yJccf3NJjMDRhFAiPxAQHjTv1C9BtiBzrMzfMquBL0XZZ5h
KEtaSMdw85HxwV6XoU5jv89xcOVr9IdQ5jHgxl1di0PlID/6dRd/HWi4eD9drAYtOgMZcH6wsKKS
CGu9ewlQypYK8I/8d9uCxVC3M6N1t1I9yMD4hcdFby2ZWg20d1S15q61CmS3CnPchhbkYdFN6tA0
KxU8UR04+KKLEypcySnUOKwbK60nnSUngmeTNIXgSmr+8Yh5yFwI6un7ikBU00QDCaqJnX3y3W3V
ZHceq6dp7k9j4U4d4yH2H60KF2pzEFi1aHkV2WuCmlSPQNg095HIVrXV4ep/JRFSzO53Dd8DpZ/8
zJwzVHRtm815062qGk4yLtJtkT/IttykFohy4rfAzuvZncgfnQb9r65ee4bepcKbiUBPsw45gfWn
AfUBXbog72YsgIlnUS1ybi9qAofE8qVsHuPwITV+k27r9mpXFP4KWeLGky91UXdT2v/myU3WvXYc
Zt2J9dBy1HooaMAMPYh0qHZZUytF7CECCI++tQ7AIOjr2cuExwuJDMU0IcqeK5yAzrxzxH1c1Zsm
gPAKxMNyr50T0U3KuN96HtKyxHMnjovdVdqroIxuEe2gqhNv3CzfWegLRinY3eVDnWwVhBuNB4Ea
iKuThade0QCaSCjCZXohc7R5Qr20uui/XO6j+LcSRh8xilUIPfYVfG4BLXKBhbxa1byMByyJlJVR
6LuiacVH12SsZOb7NCgO/ByvwxSyEM4cXTBQAqt1AOoLAzw6XKr5z7fzd5sZCfNQ36NUXhT5qhIV
vsQy8wOkDgEns2AvKgDsvPZ2l3uZEbTFUZVGxKPUhaZ9qzsb/UoK/r1nTXOgfMDesc+R+ScN5DaV
sKLuMxj3oocx6dG7M/t+izSrmhAnOBraefA6sPIYP/R+cVOh2eWV+b3dpfNWIrceShjF2bFftcTF
QI9Z8+400cq0HuMinEQd1C6dhzqElPt9k0G0o26Qez+6cT4Vdb80koc2P6AFf9c7+9Tkh0S99fJX
Ubz0jC0C37myoOjFnGMuOGxmGLAHSprjOm6Lm7Eye3SFapiYOueBh6k2Gsg8AjsvWHsPCkTgQ8A0
bH/NHItdFLtGY49CvywycrOxMfbAXEff485ZdWDOQTUxvakhyo/pOA6M8XBTwbQ4gavPtevjsnyP
2gKXJhIDTS0OKOfXYz1pc9d3E7Qli8jFzQmsja0WDsoUk1jzWdL69zjz9xU717CJS5pp4dTbhmQz
vwF9KLGAmIKHUQyEAE7EnzfDZWA8PJpijAs47kFpf/RoDkV/z7Z5c/AsmIn01TZEY1o3a892z16F
orHqn6pOzEvlH1np3gaWd2U/frRpvlx6DBkB2l8Ee4RK/RFNf7r0QtPVtWy75pClIeR58Rg1WKh8
Z+kcGpI4/WW2D8C6JGqBUteuJ/a7ryGjRyFAb9VzgV5+6wKKFQroJGYQiukBPOijWVanO4f2V9Yy
uzi1GOySgMQ10Y6wEHOPZsztNI9wdLUH9Ibx7ZIlQYWC5g2qV1APi14Tz5sYTbG3Q5B8XL4BNM0o
Dyr8BXDEhoV0Q1O0LF1ImVa/HG5MC7LI7PwN+38dOCix1LW3bUv39cqHvmghjR57+PmnWXbMSHFB
VXvw18mqXVgJRD6gYzKtoSAGUTUBYp5YoEm28+AJ/DH230irw1/fcgTjGv3v/+y8lzwpkvfyK2Dr
KxTsf/bpW3wu87e3cveUjv/kMN6/gV//N5BeHAHc/x/pdU7CJEri7wBew1/8G+Clyb9QiycQUCaD
0jku278hXlL+S1ImyBB6SoLu878hXob8F0G1l6J8b+FYEWTYU39jvAzK/oWmgWL4iWS4eLCf/gHI
a1QaVbCJQHOV4cxizIJH2EcT9tO6yatS2lpF+iyzekqRr9QoILqofuWohKKJPLHUKQIDO2Fg7VoQ
teP3ZbDhEdDvjr0MHHHluKBDDPyf4+LvB4IePPYfWr8XdwmnkesnTaDPDaRo2BQqdUCoT1MNtYR+
6q/8R4nam/HPzsmhJYgGKG5xhrhBSDFuyviV8Lo8M9g5U0CYVdD9kP4yk+KGWMj9GhC7rcfWs+el
NYAqNOpN1bUX/5rwfDyClmi9Aair0E65OCfTpgtzNIzOhfSh6ykSmIkB7LeUsurmWWQ/9n4A5io3
/TXpfSTwdrpveJZcmYpR2x0lBiYp7nIOmBIWrSBYe59PkqzJQvQr0+AcR2Z454WmN/fDBgQUBxyW
yFIrBjjNBNaHaPUEyUPRt2/oUYYzdClAMfYs1Pt9DWaBRI/GVUhAeZg+WwkBYKb34OqRoi/Vd/tP
O+/vI+gzkWLUxv77qeVgfou+L5Xjom6rHGaEbhCcB0lnSBKAlADa/4DkHwRRDci2gp457VbXSjNf
Q5/LcUfhB+39iJEA40JZegMdsiVdDudscSV3/PCp+bwtPr7KcI4QrJBhmXz9Kq7MVFdEWXBuXZRf
vU56KAt0c21QyEwGsEMoagGOesOjmaPFr0AYyTwN2C1a7NCc7VS8pUUMuktYwRi7bOwpsSWaGj7P
54lCdhYmCfpjqQ2mbBucWVa+N0b64gQB6vtOWgGXk8O2rWWLqALLQ5WrNMvviqZOJmbuslnRRnvb
RVVA5j4gVBZqIAmlwYK6opy5LkF3I2sOKKjRqcfISrR+vtY+4TvWkWlaWeem8I++Xd72ZjpDF/oh
GDIov5AoOZTtyoiyeMpJtNcpaqVZJk5WjPUXcPCw0DwqUsxJ1Rpbw8cKS2r3j3KtjVuZEIx3q2yK
De9P+qpBwm0hE+4qmJlE3l2lOUzQ6xTWl+gSTEvH+G0YBNZTiuSrRvB3FOHvNOZjmsQS7AknDqfo
14CDVlG+dv3Sn1e22ruUQmzDz+/bwrUXONPuS7svrhwPF+tMm4O5M5dEANN34WOE1006wAn4cahR
oK+CGsX/JmljX0sUWM/DOIAco1ar0dAd9/9aWsvedziD5HsN4yMINkNrA7hMqJnD569Y4BNDJOkE
GAKKMT44DMbdlZ08nC9fVjqeQAvkjMgYcTOOVzpJRMwb7IQjEW08N5vy3u0t80aLBKJHTh0BC2QQ
+BBobqGqB8ilIBUyZh/4Tctu1CNtWuf3z8/0NSbEpJgKdzgjXEj07S9yys7uUzy0K05lCAa8Db8j
smgDCJrGx388EEOgDCgO1gxAMcMq+HQbF13EgJKQ/BSFYuU50T6m4ZNPUcM1nfd/OBTaoYgxhhyW
U4Vv/nUoh5bUliLzz15vLGlC4C3RLDI0OQe47s9D4Sodf9PhJocpFSJq/Kc4oqDP78W506GxkRon
2RUJzgiIKrmAT85yT97lfofl5SdAxFCUN6GdosJzEzd6p+EGIIoA9lMZji6H8HKJzgeqxMI5ZQGE
KqryzeP5ImnMo5upMyudvVkWj54f76Vnvxsq2YrCvQ+i4K3X7nMm0b/jVO9jgE3r0ti7nvHeVQab
VmU0lehQ0zK1l5EMTkXHgSUslqKHNk7tJ/NWx/aibcK3xrasiY9/DqSTMJmTtAb+NJXPwsbx0rb1
2g5heRxo98FHhXQiTbtAEI4+iBMYS99ElJUU4rcKegBF/XiVFQY4Xrm6N738NSzT2xSoE+hA2N20
aAiE7t3ormyNR6uITgDSnzs3fsuT/DHQ6a53vGkBAGttn9swgdajCLZRHj/12l9kcbwE/DubZI2c
uRGBfIId7trCfqcyh8dOhgcCy8akqHU3RfnHY6iXRCWkx3h24G4HUGjez5uU/ukTBx2HKt+mrNwm
DaodNkObgBhgszCiEnw79Why/ZSZHdpSsZ0teVmvsBx+mXHFIYbVPDtmh9peLt51yV7bMr9JWbzW
qVH8lYp84Zd8CQM+lu3X04OA7wRDIaxpVIDGyEQjFSiTa9M8JigD4cO0/bIMGr3NDQUX9rAGUttP
yQx/Fa2LJgOdT7SgAwsGEp5TurM87gowFgzofkeKPSRVm6DR3gF/12TerrFzvtV1hg5FXRULAHxC
yKao0jqYnoSkqpf2YKIpO9rlqnS2XWxkM6LiW93lEJipA74xGuFCVA9glecOV+IJVcXgyBo3KGdG
QOtd62X5mrSOhQpGDRX4Moffth2YezQXw20pfbnxepa+dUKg+5QZXO8FqbMHtCbhUV5KOddJWe2b
Vr9Imj7ppoEtSt0Hm6LxzHlnRBCxc4tjKcpfcRRBXCkgkO/ljrcM28aaKatKp4WR1QtKDBjJWRTw
8wqyhqKtnm3i3eSkgrRg0sDZIEgg/Ihlu+ZNBB/4so/mguX3po/eQwmMbtSgfZ96AuVR4sOWCOnH
0i001DgVGINmBYtblwDKiadepL3+bWW5WEgNVaSAZ0/Cq0AMxfW9hP95vDXyHCyurN24ndMf48Jq
pmESgIqdwejHbEI0HJkFVL9r5evQLNSkF/Qx78hQME6hxOQBo2Ebbr2j2bEwOmvh0zKe1jTJ72I/
dNCcbtAXcUQPPDZlaJioYNoJ+hYZZQI0N/emNj7avKEDn8xrgOOOBTTCbSW3lrDrBSE2NAH9Etdz
FVmTMvGio8HcZ2DNsjXrebWJoqg+BkaZXqlYjBOmAXqFCwOpgNCKoDn49WxVEqGhH7hAaHhiIFq4
e9uj559P8O/G4MAhcTRITACERpdF3Jk+JZ1WJyPFkdKlFLAQkBj+u0FGJYzMCaMgK5Fv1l0SIgGL
nmxUjX8e4yK9HGYL1zimiXDKLsAfRRgw04mkOgH4IUEB3BZgIHvLFBkeh3MWpINAUAJj/edhh/vt
y6k0jCqlBkhOMqT6Q+736V6vo55R4lcKSEvcBjnkBVDhjYJrM3iZu2EcZAeATGvCtBhXIr2GWmZv
lOrEjZaBS6GA58/QT7DzbKAo/CIK8bGlYXkZFGIfeNID7RGS5BIgJg/pgJtUM6sMd1bZ3lMJt9Ee
3YKJWYNq5QLpNKFO//TPZ+bzE48+egfmheHnmTo1ZAe+BzDGf1pk+D8PMiqDDgEc5gWcOUwOJuWC
ZZ/wQLQgX2AUSHR2EDLPpu7eAyeaz+PHq32+y3Dx62ijnFDHfesWLUaT++jW/wOWRjkBPam8eQEr
8wl4HjIBoc4/Xhv4cpUpFFgBwaBYTSigjFZZy9CG1eCJnIzYAPuVr0gfvgZp8PLzbF6kIoiGUS6C
qTxkC8yPktbnxZy2td8wbosTcyg8eVS+yz1k3VGvNnFJXjJGZ1hdIfqS9EoS9N0LokQDLAQZOjtj
M9ek9K2mzPCCsXy3mjfb3ksjv7JWLo+64e0sxYZGsORjpEVQuBI3JcYQHp3Cew2koeLKiT2s6a+n
wdch2NfTIKxI3zclhqgDCHpm3QT1efjJLVFOmVBqzAl7/vmLfT9v/3kn/nVAV/Cqaz0FV2oQogof
F/ggVmheSV5GuJi/0qTPUzdM7adTDlQ+XBFIOpCcT9y77ik62gfzrj8i1DJfIC63sa8RCEatl7+H
1OCWAauqUbga3vzTkBlvaoUOgzxVsVdv3a4CT69sxaSnbQHWdQ/pWbd7MTMF+dDa6LYs8M21Dhr7
Ls9ZMsmUAC4xR4yTst8wolw2IVl0HnB6//wD4Ir+SH4GaN3ojjalbdtFpsWJC6SqAlYOrJ9Iu72y
dodreLSw2Af5F9VhXHByNAx2XeGEbcdPRcq3IC3kE68wn4FkQVuqo0duNKef3+ublQxLb44KMvJV
AJNGC4sYXuEop+Qnuw4hmMcjBzgCueS9C7yPqhYIbKEgHDTxlYPgm036ZdzRShN2ypAMZfzkSX0b
JKiGdPHLz6/2YWs4mswvY4yWlgpDO6Cy4ifRGT14EyVEQgr3EYkznOkk8DhJRgEakuYjivvOKo2i
zZUn+Gbb4gmUsoaDVl6QuSosZJqDHnOyHyO4CM8p0N+QRln6qMrsi230Gs6hP/HryqjfHO+fR/2Y
l09biqVCBn6NuWV1380cszAn6E3EDx7Nfhe4eiZNCwd1vzagK+LAWt2zcsiIxrm+s9Ji51v8jRcO
5Cc7AKBaofXETwugeZ21Akji52e9rCuYKFD/Z4bGcVXAoqY1zYjjXh9wf/EdB/JPwSkuuMlgMgDB
luVQq8oHxUcJ0TZnpq7sgO9X4r+/0Ufk8Wm2wNCJZB2n/KQyqBP2OyZXP7/jlUUwbgsYNJPU7vCK
HqPvIgSTtCPO0mGyW/w80LcLHg0pYaHuBvbgOHhsrdKpROjj9AgjvgeEQUNS3rfZRoUOENGNd1uT
qHyMex2uGGjgc1CfyOHnh/jmBBOoswGpj+4XYF+jEMYUyBxr0bCTibJIrN9c5YGFCpdEjORBieTn
0b59ZdxYbGh58L8EGD5fHy7NCsfuAXMuWL3KjfrZLfm7XXpvgdHOPIUKn2I3ZSEfTSO51rEYzsbx
+QIXUXAtUITDb0avmgRVxsK4Zh9rt13zZxumbhWkIwFcgg7NtRTk+3eViIKZhWoMGvFfr0pd9DRi
sBo+NWUKbpVehaxfapCeP0reDN4rVnYbe90k6a7ske+WMGqZAkoJeqhgj07SvuV27qSKnqi97l1/
FQssp9q+csd+E+Sje4jgkKAFpIc22tcXVG3VNk6fkVPJH2gCQe5Iol+Xrrv21gr5HZgZqGxAM85u
JkUEqnZdr//5clLEREsV7Usk4x84mU+HgYc+WRqbjcQ1D/2F9EFlczesJoyGe5pB2gqVVTut5wQY
v59H/iDRjxYTil0MbWNA6giu5K/vHrGGm06byJOnkFyE3tKz5FNIIGletwCGoz1S0Ac7WAZQ48kT
NFWLfobYfuJEZB65/W1QWrM+DIBDA1vb1zvOgsWA2Te6P0X9ztRbAmh+AwJ8CB64bAlsElp+7QN+
syOGwJhzHAHissclwU8sY9+TJ1LftywAovm5iQXstMhNZK8F1HY8UL6qNtvk/ntqlOsSGKqfJ/Kb
yw+PMIixUfCnL6gPYZY1bq2Q25QDGtne+mCule6NDw9bJ+bTBBje2H77eUz2zR2CZYvAGB1vBW7q
KGxD+0IWQW8h5bCgVs40yIcn00vBqNQgWhRTkyZPsQYTIHp37ZfG8xZpbc9rkIsoB+eTDWQU5xTX
g8BBvos6yLUBs6gs0JT8Zgtw1hUA/JXntYYe0qdlboIeQnXIxamD1pB+4Mb7lQn5CFS/LGeLA+xE
kMwOcSXslr+O4AS6lKHyMSNcvEZNgwJ0yVogD4o/aeSZa+HW68yBkoDp0jVPIYdCGoctg77e1Z2A
arifd5OwsIDc8XqgYWNoLoCOCeau00OxH1oddZTdR3a0Ib21tsL+raTmm+MbO4DB4cCjslMo019q
4F04LHqOSnPYQfrBD6FP0BIkCK6nuj2xUTwJzXUeVeaMpNZb6HavMbd/WykQYGWNoIQagITG2W+z
V3tbVm+R2R4qSmEykMpZGYMQlfsQbckqeOhwFJaFcCEOE1vLKkBJX5hwY/DUHg+/Akd+p5J6XbDg
PQ/Zc9PRPUv0VMXlS6BCiAunCUQ2ymVsO8celee8ru7yrHpLW5hY8ZcmMrcldZdW7G2gf7PSef+r
8dib6Ze7jooC/KMwvxGQsNpXHsH5UMXmssyApLMd/eqakHiprJPvsJs+g6uGW0UTq3JP4P28yzzb
G6ybu6xcUkMcrQg8YDu2FjQWcPsNTdC94pmVB1PfBUigrxeyhpgELmXoxFRuNoUA0Ua35Bja2Yuf
GNvciQ/aLSFhojZpRV+i3l9HJoXeDYXaXlmdM5YsvQATI5kzAfrthoX2oUxKODNZzTp0yZ5pkNjt
Xm46Pz24MVaGAa04NLatRB9KCQeCLD7XUVhNAyXvg7w4FI4H+G2Bzoyuc3cWeC58ZHIGqbJYBpM6
cO8BR4aobxOQNY2hg5NFJbrXTqRmLXRfQCiAKrobHc3efNKpUyIGBltP4wbIaxNA4cbCjLnVtldi
W7mguWmnuaEp5F5U5K19FO+mXg2MTa27m8g1HghBEY8z35lrsDCElxzKmG/8yISgt4JjkZ9HOx14
q4a0G0B30HQyn1OfHcHp2sQpSFngrqNZBi3FpN+IMllnulpw2a7tIAbNMXFORvgRz0NNieSWOfch
qzFTJju3wgLJtuv+mL19x6tUHxMfXjpNBcxuQg62BODUKmmyEb25DXT+EBJ7E2QAqWdVlU9qD2eT
lzhqJlhkILBAAlgBpnmuabMxuN3OGi6mrW7ncdLf+ZSLZZqZfCNlBEqVlKeaspkw82Me0keEKc+E
V291wf6IzLx3AmhKFR64oxHlsKKh7VMTlN0sDEWzIroELIX6+VaGdr0L+p4fM48CjdrX1SzPc/Qo
uJwWNnAzVWXyYwFJH3D6y+QmyD3ounTVlcPsIvgZjrKBSIcljIrZmFyg0aAAy4Pwk5PRJY0puhDh
QuFo/vnMHGFwUQlB2M7QVEMGRlDovLhEfBrXOPXYCbpY7dwSAQwHrATUUwXnOhx01HKXceMtej8v
J67BjjjDYXRAsgTO4wq3XIj+UCAgeOMQ/dszcm+mMhf4WbBWrwT5F4UiEMQQcYOajkgJqMSPqs6n
C4R4Vl9I1tlHOUm35gYqR/DAROX5HbACKCRfBegyXBefrxOMBzgTPoMCuOuSmYbBSJqD6HgcMGXJ
Kd27iwGRTKf1CQIIVxK2i5rUeDT19fJK+6LMAKPQx/SlGXL2pfPIVxSWJMjdp9E6he8M+KIc7uvX
XvQCvTEeenRvRlmYuza1DEyseWzB+Ns0S3gwziceoBu/2ml01z/JqbhRkL+8hoS6aD4Mg0PBlmKi
KUg7ejQ44PKQuA2VOJaLcK1fghWsVuYE4g+7AA6/4STbZtC/XgAZtAAUG5xIe6q3V3bBeLfhGVDY
BlmeAD6JbGOU5NRt0ANAIsURFwsZvPJAQ4RTWo1Q6RZtOb0MV/UOomhXdt83w0IYArgZakFEhY2T
9Ki3KmGzSh5rqCeFChKKOKqMa/HxMIGfl/GwxbHJQc0n0PM0B8To57irja2MdAlHcryL1/W63sOV
PYL9Ckw+76NtAfeQeF6LiWNM5bXM5iI0t/jAmQbVAahopJDDzz/t2Nqpy6ZRHLkVpbc96ziQGAnI
cQFG5sgGSieFmpVsC7RsYxjGgyBUkwogZM95TGVxbb6HLfR1JlD2MQnA5BwiRwDBfn2cbkir7Trr
TrF76suzH1oThYil6JsrNbiLAuegfQikPgQXBzz4+L2dps0pN4wWcjH6FkKHCxoNfeEe0RnkSxFE
GZ71+vMaZnqchKBFqKAOYkHyASBf6Cx9fTvaO64VFZwecR0+hVHevTqW+WJKZ1MC5Xgqa3ejEwa/
3sIAKKM7CcDNpjURU59CJa2KEVzasjGhWFbeVay+xYcDeNeuHpqsxmmg1apQNUCEabkNmNPNbZ/8
Fg1EQw2w+0IKoYYUTDKwq9d10TyStjs3ii260l16PcCNAdn3YXgbZO26L6pNCdgNuE7sJq3E3sr0
CU3qjWOmt3llL13G7+ukuKmraOc40SMvkJgDOnUkqf+kK7nuSXuQst02QbhqM3utMrKOCZz7QHXn
1Dk2QHxB7QZCflWVAX1QPKKQsJLgKcaqWEfah6msHR2lmx2quH8Ka8TBIoxfepsQYDvijVfRhdPk
67yk26AGZ7SDfyq4mLM0r+8ka2/rPH2KAOSYgPeZTZIIZo5V278II1ZTw4BiI0vVbZvwfRYnsOzM
Mv9QmOZrUVa/ae1y6O6AZIfiOLiYzQ10JvxJ4DfV3PN5BV1b8BvMQm5dUj4LyI3NzJbuDNc6ehZ1
b3ViwXsn6KHCXkYg80kNp8kQyn+BVcAAsshS2AdVqz6Ln4GBg0UfVFaSFGaHQb8LBJ0CebAJvX6V
p/2t30EFMgyXYIEUkzKEcpoBWm0M720buUTUHtOa/XKNoadrE/QDiDdzVLiG9NGp82rAOaG3m9vH
SrFlKAhZuQ7ci8QS3+fWr46iile160KOKlMIAd2bojFhipUxYJ6C9t5WVbdME7eY2Lb51jTADQpm
7MI4haENqh8yKm54ppcqM1a6IL91pyGsAWRmXZV3gPPCozHrb7vKQ7LQq24GhPRvaZjzBJKRVtxt
7UaGSLuqt8K3TjQmcNsM2DkNrFXYQ5Aj5D58IAehYlXcghx9RkJdg7dKcAnYOJIsusSdtQ5y/rts
rKeiTPe64QXiXfvJocMnSnIwsGwFezgeQirOKvNFn2aPaWydRWNBcSBn7rxOIRsedh6MVgOoEHhO
t3WkzFfQJoQ8duC9Mek74MX2S+IYK+xg4NvqTYXPPhdY/10pHrIibCdUOcW0FO1rQAecVQBxzqRX
NyHL+42bJ3cJMx5LGYE+VFAQNEMC2C4EgS1IedDYZYeKgwRWAkM5DdzQWdc6f2UVA4G77aCUZw9G
ayx54J0B80rhQTcvQbTvgD6D4wzIbdX3G5lb99Ttz74varxuEU1bCG5AH88AMg9kcrSyfqXA4IEa
6q7LIn8UVbvjHb0pzfg+1frWylGQiN2E3XiuvR2OrEkBYUxsY3iziodCRnCHxbK7ElyNr8Dx0TiK
rYLS6EDKUNYxTgSwdfmKl+46a/xpWMhD6apr995l5Pj1KB7FNF7fag/Hq3dydVtNrHhvk/COtSng
TEb3JlVyGMLxDe/yc83NjdGJt5Ip78pbX4YXGk0gMLnQCCL4NboQlLJDgNosdfT40bHzSWXd9/E1
EYVv4revo4zmNtNQlNRVT46pfO0tAKrjZFdxdZdD5myVhmrDoEYBLZpJ6uQzJyF3TeC+u150V3OI
dbGn0hWTvEwOjc0msYJHbrcz4u5KpZOOr/5hBXyei9EXyYOqza0u0Ef1GKKaPAPTSd/4M3MG1X02
00cgcx9aeEpm/+U3GCKFTxGQQ7JUVQKZcCm3WXzKynXVvfx881+QGEbvNg5rZFDVpY+M7QjmP5Q6
6YsR9Ae38f257IFcSZoD0c5N7YTvVUVOESuWzCk0NJbgrl7ASL0z5oDDT/wsvhLfXjQPxk827JNP
bw9Mry1J4upjHFebhsibxubQXs0diOYOvO6qMPaJCjrUnDRc3W15/nlqvguJPn31cYCd1tT3rdyy
AH83N3/B34s1W13L3UbyV8DKfV1dH/CxT+/pGK2R9m6BLxBK+Bfannj02w6JMVC/U0gkgQZY0YMN
tCIDIn/mIS1HP9S9c7swXFhGSnfU9v5ElboTbX7PDLFEXQp/zAf8FZB27GJk2mWuJ4GJe7tHabYH
fwJgWvT1CA5NaDW5yaxm9n1uBh2gAjlSqLpzQZvpNrUN5fmf5/UDIPE5kh6/8OhoodolkGAsvBNS
Rz5rzaZAHdP2V4jZ0doF0m/e1F07Te0YOyyDaH7j+agf9Ogf4SiGfx8ki4GuhPAXULbX1NUuWjrj
pxsdSaTguW7izDsVMPCmcA1pb9RaI3Uf9BnYNbbsuK49Hm10tAifg2LjYrTKbw7KXNHQvlI5v7aM
R4cIgto24DlGGKj38cJc/8XiuLaMv5k3Ew0FwI8H2TMUhUZvYhCHGs5QTy3mGp4vzoYC64Zm/jSA
k8a1ZOxy2r4ONnopL25RVU40MPgBXAdzuHlAbffnZXo5b2j0f8qvh0f4tC2FZ0AZpib6aFbbmr5D
ghihMeIVz5tp5573V7K+C1wByghfxhvtijDMgIbNuT5WAAjPPQ/ClIrhZrQzX89kQjrw34Aj7oEs
Ri21PqKptY07RMzge279NtoVhgcXzzooAYsDYpalxlGEwf+j7Dx2I1eiLftFBOjNlGR6paSUlyaE
SqWi90H79b14u4FXlVIruwcXNbiAIkkGgxHn7L32n6gvT/EgU6qf+1+aVF4qf3z5OGINxS4KLRCZ
4xIC8O99qjsr7vA6Tad+be7nKzwVx+YZB/xxXCkr/QCNmSxs7cIm6cvzX5w6ODaNxbH5VRxcznNd
BY7an2or/cOV3lHnDv2fJ8DXC2MM3CO4aJc1+vzCwrIrZ8eMx1PcuO18I7IbXf+YktefR6GQwQ36
dzn8dy4vE/GviSZD65E79FJ3qlQuewu92ZZT/15lBhmhufOaZc3jlNi+EsqbkK4gqL/4SWvkJ1uJ
qFazDLZadSWr5J7o0XBVxy3V8NDiMDK3xKSM1bOiqM9jB2JVSsGeB6lJ3UQnH7aLSZOYhkMW2o9F
LrazKl9lWvrYjvYMDKK8keHumA0YbGBHZV7f2zpJW0b+UURj4QfZuJpDypkxuWQTP2MM9ddIsv8k
anntVM3KchLaGpaGQKvQjwagv15tjorDRIFrLxSAWR2MHa0e0aZqjTt05a3j1K1XD+OzExMfk8Rv
A0B2NOi2383KaYCtusqiIvAQFZ+o+G8jqfwExKX4FakwlK9OXOGtpOoHGwY2PQ4ARFJWwHm126vG
Ef06z8pi6ww6av204dhltSdHjzalkfzCuFG6ek33d2wq6BaKQWh409+mcvErr6NT27XbAW4+brbQ
A25QulmtX/cOQv1RdjbTJL8mmnozNdFBKcsPPR9Ixc5x79qOs40FH/dyRKAUE0ThmsM8HCtlnJ9r
qYFLMnQPkyCyRoOn6AwZrQwxnuy82zeqc92U9iER0i/BLiywtJMUdtPWbC3TE2lNIUTna4mI/k/Y
AAmcZmnVmFgqMjTXAlIjytlDnoo7Zsqx6lKOEbYgDdOslVMU109NHZKbpfN3MEpxokKxCPnn3jaD
wqPjs1XqJl3jOXjvOMIOEj1DuwhvGyBAqVy+D7Zznep26KO4W0dlSRE4HslnzYnX01qVik8E1CqZ
gmbVWJAk4VnSOHG7SbrujCZ12b/dRE7/HIDx80yNY2BQUGnIO8IvlCjBC96Ixw6rCh44BZaUabm6
IqJt2dqA4Sv1IwdCH3MkXs1tTk5ZrXRuR6v2parMai9Flrqt5zJdqeN4sgzwhWXKyZodCCdQ5VPk
6p8+oqzlmFhNqXXqXhGGN6FT88NH5XqI5z+FM6reJBAmZTEsQEV07UqfCC4AwHNvqZQBK6ErviFZ
jafp3d6cCQNv8LCOQ2AvbNkcy6DUeZURxGgfosrVRsRhbWeXBP1wwiNx5MRxHmFEEkEPka1gw/b2
Tm1DGoB5RDuuMG/mof8VDrTdE7ukjl7P1b6aZoFwpr+qygDbkZx+pjVhs/o4mtvBAowmpo7Q1wSx
78hS4EqF6niFkTR+JpLySu1VHSpb/KcQ2bCupJQ5ZHb9TnFI3Rg65Trm8Ta9sWrVmFAruS/fpTbt
9kHa/lKUBqyx6MwntarIoTXHz8Q2Y7+16B62mmU+DT38JqWRP/l80QFRS4Gpfoiu2r4N1zY1o45Q
kFWCjZmfFF5L+QAmDs8NNL83pRFkgen5kxwWf2I7l7x4THnI9guXkG+VWGkXjD3mmiSfVw5Cm1Wv
pte2NHL14fyIjz1yO6ux1wW2+m3Ky+jqRWe5IxUcV0L57yoqLMfRqp/SxFTcricS25EyOGO27alW
sHQkndlNa+kKzMi1k5RbEcWPk4XjuCXrRLLiU9COLzktYbeCyK0q8VulWY/GlBF3B9JxWwVWc5Dz
+a4y8+txpn4jJeSfCSJCrKiBLm0Cgip16QhvnsO1eOsWLKNMYFUxRdemLL0PcN76FttgY3IBkT4g
Lwh7/GAxyTgOcPqiBgGqTBuSU+CFKyzoTtruHYUSawX3pHXmrWTWDyUJJBhpnoskr73EctDaWR9z
bH/WkfzamtW6K5XfFHh5YVPnNZrqm2ka/0QddMewkNa2Fuzaye48eRYG5z0KYXUr9vTSA7+SKCaq
DpEiRvAszSXU0SHa8JSOYRpgcZzYdkwLyoGaxq00a+w/ord5St5VRFNkP3CgBfbNhyNE65IUn8os
PaKivrWbzEcdsVc6/d6sHJkXpbqTs4Twd61vuTKUll35J0ultyAhSmrg1mHj3DWjtsaVGfmViEcv
ydpjM0/csdE3Qph6RUTIntCBVZr3ScMaIGs9tzspXa0xrxMzhVTUTUcZLTEkXqgxoSg32Mwx8yvW
fT9qL5wHicgmsKUOsa3mUnmgq38XGjSp86K1cKlZmBeZlBOF66F+RDDzCvL2jToH0gNt+NMkHbTG
KLwLtRloLyQeM5EPGAtLbxT1TSbmFxjbVAfN6Vc9yh9xYz3R1Tws8latJkYxUY+prVXQE53PtBDr
dA5f7Lq8Q9e4rbM2eVjWDS+DhxibZb4C7XSIHROvXJ4cehVkgiwec30KPRE3H0M6HERpmm6cUDxR
8W64jeYsBdHgNUvKz7CSyGnTPyISetxZFB+SShqIXVMAgXnf+LWdHIu64gYkxGRIvH7cWbuVP+jN
bHsR0vAuKZNirwaLiLaRFyejg9R4TPZ5HfNJ9yN8wmDmEjDsw7QeZqx+vUbCkqhqd8jrWzWfUR+3
BKNRQN+WmQo2XyFbyKlU9izVkxYOKbiAFsmWaqA4MPaRHeyajLJp0Q/pyuSE5belGnhtOxymujlp
RMFw+5SX1gaMKxs0R6V4wbxb91mDV4oX1y/LQtmOWn9l9MrsCnvoKR0XIBFhN+LKnFb22PTuYEqA
L4cBSI/e32Yqb4zSdu/w9jw7rG6DTLnPFOqF+YhPXzspBTC2MJvJNUqv5Xo6SU16SNksmfkMG0+R
b/JBfwPO4kkZpkFTuVbt5k0KFSJSpfG3Ocf7upoPgxJumyRdd63+HMED6InR8owYmWEpYZvNKRa1
df4u5Okt1ZNwOyTDWxtEhFxO8Zri2o1mUMAt0wfKeldhPl7LY3kVJeZOGmOa4VpRgrAkmoUS574P
6RGosX2jB8bKVplC8jwdhCqTsdLdFab1kKXFlt2z7RU95OcxuSsN9hV68uxApTWgY0BmGLdFX0su
eqPHxqppZYR/8GeRGG1FO6evMEhboLISWHxZ0+xUkW3neAlYAq0O4zgjW6/fK21budAMAQrm0ifg
1S1wxQc77j9Cpd1jbV5bwXSr9MMrTk6qylMXupGZf/RO2HtR1r+odQuaw1bvahPiZ5PN2qo1603D
d8stBkNzQUHQalH+lDRxUX6tJcO5VqRJeMGkX5mdplENs/8Emf6YZ+o+V6QXJH1HnO4Zs6Fod5jX
HkUeHcwpe7emygTeIJGRN/8H6OpXTjL90nGQC9E+K46+MmznYciRG9ftiRropi77P0RA/ekMsmun
8sqY5tMQK2/0nO6UJPiTE4oWichaCvcsY8q0E331lAmENOUs/yJLYjUl5j6Se9iwXZyuWgASxEhI
5doSo+YWMt+NC2eXrycXdWE1AyIAxmbrZy3Ruh4LVKAlZ1SFaMwRnEVc+0p7nRI8qLMx+nm0b4rF
GPr/Gm45SP11UBoLMVtFKHPovyLRaqsc7OS6QsTxiMap3tj+sLYJZ32kyeT3wmf9CGX87uRi//w7
vqlf/fs7zhrTaTOo/aL7/c/Zx9Wuxq362nsknPrmVvJr/ruksjhLPFiKhHhglYXCRLOfo/bZrR6r
HlV+QpFQNftjxXIFIXs3G/px4qszWcV9nVCtEuzKzOyzGfqHrskOsZruSrzdGieMAiViBKEEix29
1l0IEC3ljKb08laW2kM8IgocqoOa9wAxO4/8t1nGcp6SOg9+SQEBGqT0GoJfWmDsEWT4c2ehrMsO
BdjWxJy8JkbdHUWuNtmbvq5Z8PsLlawvh/6ze3D2/Ju50jQqhsbJaY629owm8cIM+6bk889NPnuw
xLSUcTjE5inHSERsh7a3sdtYQeKVUH/DWfKqonpk5bowo75UGs4u7KzUlLD1acLaMk+9/ShJwPpU
lJD5U2NcEkEtd+is1PDPBZ7ValIhkrpTQFcUV/W7tZ6RQOHNReFIlLd0sUj3RR92PmnPSql9No+p
Idc8MFOwg5l2uq56gdys63Tex225iiJja/YmOFL7dtIC1LHdW6BDratbOsLJJtDlo0kYHjiBDvc/
RaYLr/KlG3JWtGyHWrLapLRPw77aiZtw363Dh3lFTBYx1xedg8vt/en2n1Uto0qOZCN2LDRhPZVt
z1mP29TDgWmsTDdwi5UMG2J3sTK7aKN/GvaswKTMmoqyg3KgujHhRRFYvTFdzYNssrtwO5dV6IeR
jDOVdovkHIfcUnjc5NdsPrm6eFfvkCf4l+byt1+Dv1ZE42xFNJW6rmyzlE7RTt5DpVqXrlibG4QR
KnHg2b2z0jZD53VXxkb2jfeKTPYLV7ssBz9d7dl6pE2yOhlA0ql4K+tgb3rJun8mpnuj+rbsXi56
fwEJLO/T3xrGs/VJCYnwUeNBZ0DqNrsKbBy+M4u8LvY4qtsfl1jpCxf53SP9e8zztYmEO1OqGDOE
Om96Gsnnc4ioDRd76l6cqt+thH+PdrZAlZFalLYS8onfcRB+wNW9Sk/Ote7nVxTy9iMCxnBtXHiQ
372Wfw96tkwZ42DqfM7tUzqjP1mO48HSWLvk8r74+M4Wm1Rv6jHWlYD9C1bllbhtvcRPPQ6Gy9ah
IU3ukj7ym9tJ0C8GfYucN6RdZ++IFFBGl+fQPJk9edJjuCEb+KqKDBLAsgvfzm9uImI9pIh4rdij
OWdPzqI5oRlBa5xkYkwN+0OjdjdJjxdm4zfrtaXpaPAMxcKkce7Gj3u70ZJaN1hgxC7z29q1feto
fmir6dAexOvPwy2kzPM3/J/hzib/gE+bTSc9IMTiO8ktAQx3R3s3P5OTR+jMDkSP3yzfztvoUXOX
cPjypjleDryyvlnC//khZ3e3rGIZBWCG2DMu3h2JnU8l5FejpZRVpxmn4VZ+EGjpdr0pVmWYPVRN
yGlVEgDHlfi1KTJY/KGvl9azLbSNHBdrVc9uAmrXnLLTbVFBXss03uw0q+nsR4TuhPE6M8V9LCXI
dQD+u4lJZSGQlC1GlqfKKF/ErAVuSh1PjqenpAweIr285tCOoqwDdS4r8VWjVrAs5XAbCvzEklTt
rLF9D+TW2nAoKVyTitCqHR2ObHFJZEE9tPiOuvtpMEgkD5416ja1GG6Ufpr9QeX4YzUVQab28KK2
4yFsoN0SzKA18Ucx1vdzP5leZSmSl5MjvZqKQFz4xn2ZEsRvLJFO8JwW+PS5OpOCH5S+vNdPI2YS
OQHCRH23vf954n07CMmMvE00oBA3My//OukEST9Nhdrpp47zuxUvET58r5P/HY3+fyVXLevNP9+v
5VL+Z5T/Jt1fo0hTMbaNyOZTPxIN4CBST8JfTmJ9FpmQ3QpTzYWFdnldzgY0cbxy5+ipEUZ3tgCW
csTHy7DHky4yr6BNRSn3wvfqy4qHpfbvIc62WFlbR702z+MpRNhQhCP2ua1B2HfWXOh7fvOIFtQX
YDl7aRL+t3T8dfMA5tmNaVbTiUO2pdzFzo128Xx9aYyzD1M51qMhGsbQ7HxDziIUNH2niP7C0v3d
Y6FxK8MKJpWTf/+dbW3UD2M8srl2SErMyVVoLzU5v72Qv0Y42yktHQElCPPpJIZsldTklySd3wfB
48+vzdeTOU8fDo2pKQZw9C8kyYhyN743hXEAs1e/qcn54Uryei+5JnFyqz4Xm0tKhP9kQOeT+q8x
/5Mx/TUR7K7Naeip06kurOtsgFCXWP1LEJcbg1C3TkKPqKECvaEVSTRO038oQXmt8yDbWCudC9P/
q1Tt3zugnD1LPbXVEdbLcgeaq/Suu873HaVVDnrNql9BJkMku8pvLm3cvptCf9+Eswcs6UFYZR03
vmoWL/BRS+MLa8d/C+tP91n7d5bi04rNXrB4LIenktMFAfZ7+V1dZevAh2foO+zzi5XYTFtsq3vZ
J2N89fP8+m4awyg1gHJi7sHX8+9PSNuUxFShDKdm7kO3DhW2H4l6FVQXxSdfZXn/Pcf/Gers1bfG
xYOHDP5EnqZv77tr6ZnyQ3mstulu8LvddK992r+GQ33hm6AuC+T5bdZUmbcHyaNBvMC/1xiOTVeI
RtNP0rb+E74ra81P1u0Gbthiakk9sSLhXV6bPrXuh3YjQTuecTW1t9198zn8uoRm/eaWA1XFogys
GhCqfPbUx8iJe7ldlsAkoCIT+50xY7szL8yu7+4342ATWKKfydk6++LaoUR8+lROp/iJwLLeZV9k
YMw8xKscojMCNU6X9bW2QmnkX4oP+b8MDgB7CcAEAHU2OPukuqcdOHEwGNfz2lgXN2OyXs4G2SHd
dVfmmkxMSCI30ebnCf3NkcShvyJb0DeAT9nnkL1oSntR2QEVmvt+kbXm23qTHuXfLRzeW3UJb/3M
f/085pddB6Crv4c8+0JHcToFkWBPHXa0WIKT2mdgf3dzk21D9fHnsb7sBs7GOruxdS4XzhBiDrZN
P0YnHwy5x1u7M+Zy/fNIy186e21gMMDgkWV1wb2drbuDpOsYPzGBqbCSl8pHuHM2+vZiheXL3WPP
RvrLkjWjs4c6Z40OTUNTpOaKJt7AzHNurJfxCkP4ikn6MqErqWl2ubhUiITTXn++xq+K3GVwFUsp
Ff+F3H/2MmZJpCHuYG3IdsH/AY8jivSi1aXLPEvEoNy9jMR7jzR2SYU8X2n1QZdjKET6CT3JJn1a
Kg+Zj1XIWTU7A5KgK3kfpjv58sO0tR6i7RLTla4dXz1cUqt+82A1LGgcbQk2hpJ89mCpfSRW3k7L
NYfbdB9viBFayRdVwN+tAf+Mc/YFjbPKLJNZWWo7CsFTbr6K30ovoTm+XyIFl5ZCeB8A9btYpv3m
202HkNwzQ4OmRbbgvyu+LeDBxmxITmHy0kjPg/b+87T57g5y46BRMnGB7JzNmjSvGqnJ8/kkRnWD
0c+bERMQYIOn7zg1AmiXAf1WvfRC/rfVOXslNba1OqmQXNUX2rTTZ07X1sZ80oI8W4nS+iVpvJcw
Xt1+5HQA50CsBk3fOnn8XpWG6QX1+FpyTnWjtr9Lc0zLQRq2m1iVN2YZvSFlG9xIc6ZN6cz6Rpnj
W8WY2dSlAokTAVBuq+WrzJavWjF/ZlVwI5eqh5hoVZZS65ZkKhRhLNNnqT/ht2JlFFO+buL2oLfy
9WSNm9hSj30bn7QhVVyg3Wu5Rn2cmNciTN4ksnJ6WxyqMn+UEuNgzdV9JEiwcQR8hfzWqRPfkYuX
dJ5uQeIdO7q0ppr7uAiu015f1xQACoXwvyQ8tr1xTFrrFuLp7KqDeu9Mzisb+DuY+69C1VfIUUFC
w6xZJ5YULfX3h7Itfht9eOyc5qOvIljhgplaOc/6mLMIVJABQNH8oRc4upmiHTmGE6Fq2isIT8dI
IeesBTSBelv7k0ztC81UP9TBMwhZeU7wgC/BAPtetW4NTVyFtvSA6eotycXeHKqPpCkeZCW4map6
WxbpldwV66aP38Opu4covhmaZKUY+iaVm2vM6NW2LLVpMw0lLkrnZlSyPQQcrKuquUvHYtfNQw7T
QXIQiVS9Z6n15xgba75NaLTaSfb7ljQQI32PWvW90+LbeNBe8cSp686ULXeQ0lOb2A84yrGfydWN
polbNhArNZtfZGW6yme4EaCrnhx99rJo3kuVs0cC+BCWzVrDz1pNDvq1lmELR/fbQdkHwXBo2wYv
E1AhH83AvJbIIcloBWsyfI64k9mBxc66zZO7oSJKLdBXjtHSPZeM67jBcFX2yikxTNyIenKVW9RL
k+a214xHp8huxjANvTmJtlnUrmuN7OZidEpQyDgZxw6Ktqx86HNT+VGmwK7AoSZs5zkhtWklUuWX
4ORIR1tfgDT2vYSU0k3GKNsPBdqXQs72Obl9Ru/sZQdNmzb1hifrkel14fwcVeomNKWDDlRlDPqn
qohvnVJdz2RYNEYo3Kqon0qdBFmneS1n/T7MKgdggCF7gBFPXWt/yj3t7Q7xXNIVRysfsAj0CDBS
+2g7VeZqUfhOStJrFaZvSVh/kNFeuwjOnuVI7UjalOFfyyQwtMEnH/Fip6GpmDpra4tqh3JuY8/j
7EqRups6rIvVSChNnOlv6N1ezUnZNNJY39Bhp3ArUrQ3Wbef9fmgFWF0xe/mSyRDe7TC6a0pDAK2
ZIWExVnQl9YU0vf6tkCpl5Y1rI1GJbe3RAzhtJtRJl6gEr1Ho4w8rEGsaBH9KtMiWIXhgMiNXxrW
4k5N0vdOl4ldjAWAu1Leaao4ZDNImCkvyudiJtNxNB/5iNwXfXwXzeoG7vxqSHi72vhabsdtAnEl
K2s/DpSHiNTsWr9rzdxHXH2jGNMVlrOHPlZ2LYBBv87zyG9JtfOBn95JWu11ybzmzACvRVefpdo6
pkFx1IzyehaqH4XVqrMqFnGxd7LqNSyTp3EKdyPenKCLtgnVi2miU5865gMmvoe0cTZWlz2ZhIpK
NmoMuUtKXw7nTTjmV4VhfejayJcvWYLsnFDFeOjoeFist6mMlJsYe7aHOr/f6CLemvJEaKs4GVr3
mEsjXZHyXpIEfU15lJHwWezkG2MbVM7WqrX7tK8k5D32KpbJbVZr7r6aUtJsh49QIw7cjoTl21qf
rB07addIYksPGzrRiolySCbjNRkRGKTIalRMlGmW7oe2LK8RODY+wPfitiM+dTfIqX5rMc1FVhwz
aJbuQGDadW/hWw70tvbaObN2SmA/qRaRmo0tPcWB1JMsmV9FRkAmp6LcT4VyO6fVvSO6XWLyWucI
FrO2ajZjQY5sWIfPzRAbROIkfu+geBAKElSHiDI7dNxClVqvMdFVimLE5KPwajstumCY4o5LFnxI
2Ta2VqZmXs+9dSIDYk2B99GpM4vgyvFGjsELDiI33NEoTNfJ1c1Qlne45Eti2LFsW6NxXQ9T54fZ
8oySovvtdIh7dcVCEVgiOVWN/sly5n2aLyunUPelVPSrLMlu6inSd4NEknfkZH5udb6lwqupR0ly
ST/D39M7OwWfv4+Fe8aVKm3FIN0SH+6DGpdcyW5Xk4ZeqY8rVvKIyZ/qqt9P2VPC/wcNLxRPSXNE
Rsl4VTVZviWvzIHr1d9AZvIINc1cdghosiezgxlTo14J9MHTrTI61ZH45PNoYJ3uiWaR7mttOo4J
nBezR0oD23mnzJwSC0ttXDUMEeOm9YeIp2TL5nm8M5QZMn9oVquwR4UJloaWS2aVhzh3wsMcFiMx
5dJBCtMPwjfI6OufMwnEZkDizTqw8HGkpbMHcLp3ytRYTW2wjaoceWSQrhKS293QTDXyAFpy/5om
XLVZrPiCcxyycRY1zFtrTQ8ORIbqrlVEGcHG5TuC9btUjh/EUApcy8NN3za2Z7UIDjLNHin6Jx/m
wBYIaZ2CW0RGdjTX27oBSQQeQlqFlizw2Q3dBvwtW/B8uA0KM9xYNdaDeEpvqhRCRDALP8QfTLqk
TjS2GJ9aWoj8DMnw7MLR3NEZ8+fYgXyjZ2wZBF9IZHfXqghupXC+mie6BkN7iprhBY9asm8CefSc
uPuMp7xmChORYDryvcU3TZLhLXWD2iBdrilZj2WPEHZId/MMhkaz122AQN+IfNtKMj+K7ds4sbay
sI5hK46OXq8s+EF5ql5ZKsoyKY6PtEQyT1jhrgOiRYYIzC+eam1ph2IiukCo97llP7GaniYn3+HL
2EW1WGk6S7pm0lbpQmNr9NTdwBrVWvzcSeFjHIt7vMtoDHmDIQQkv/gO3MCq8FHib9kWb4NRrISS
ItySj30n73tNQd8tHYwkvlftEqWZchsmylVZ9evWqK/KbBYY2ZUnMJlXZSo/hCo21Ixvk573M2m+
nNAqdZ20xb5QMHOEQfqSFelN3cIwatB5emmh2kumCKTSYG78LhswcETDHuwYpu7iToa/6pfsnzGV
qLSdeN9TU7+LWDGgKW2yJtso9nSw7YD+R68dzEC2VjrY5bDuAo9I+CuHiXOMtZnLVvAFhHnBQh0H
7WpGvzP2SNUtJXgYFEIQVEU6lbExuqFIdX+APOSXkSB0aBqmA8LIxB0rQBipqrkcZAgDCHdSJxGS
PfWvrU54SVMEzrsTSTejGQC8cTQCjiWx8AwQ0auFnHpgYvb9lD42qbJz0mK+bRqHQGktajbREIF+
GoOdA00l5xPkWd2wqQa+wHAkunernN4AnWMZkAt0/DM4tqBGbU1EpM13fBrQ9mfW7y4LuKuzvI0N
zjas+9LYbOSh+N0r4nEK5QOZVrTKhsG+GiTnd+BEoS+siHdWRWGcZdJDpOW4WbuixtgovdGw26AG
Q/UoTXepNiBaHfX3jG6cHCSjK/ERwHabb6VQ3eT5Yk3hPhE8cnIksgzUEN57PKSS50Tidxgrx2RM
H6pkutOs5rVL+nXmAGwQyibuko2q94/oPT9Jm9nwFnALp/Cl1annBeU667T6WV4COlJT1Gs5Vu7r
TPpMy4yklbG5SVRtHxfGtdpSLxLaVlMSen7hbRnzpXCa+ROzdrRKO/0YBgWkMm3fFd1EjvR4PzXm
jV7pDx0e0CiR/aSr7hMJg6uI7BclEeSIdcFj7ZhEfHTrSAuPRYAFt2huUt4eIXHi0dPtMJcPNrCE
WIdFMoWO34zdNa/8TtMFrDpt3hWV2MWhk5BlJ2MNil8SOV63TbTT8wh8hYK9RJ7e59ZGnzTDMokr
/U1N+sdMz/1yth4BA/7hjLK3crSHNuAOoJU3YiwPqpwcg+XLJSXpXkxo8xBoF4VJU5/HMpkNHqdi
DVpjnw2RDbq5WukJ+yqUyTJvGnkMBz0A+MGW5sUKpbexZutVm9Zm6drrYvarsr8OzGDVktlb9FXr
SY7GptuRXUPuOA7Ra52TjRliomqS4CMh59eNc+VBZlfbgJNz66wI3cV/4agg0aqwf+tD3ClsW0uP
o8a6sZHuJ2Ivj6lvVcopL6LneWzWFSSOyTSIAyJ7yDYeixKyYN0o27AZXzJFWrKiejZl+StFZOZ2
uC4mUuj18FiW3UMSRXun7+4jc1Y8K9E4ZeZxc0jnwsf0dTAmFsKhDTqYbmQxkEtEVgLWGbu8UNjV
v5QAqSOpMi06WFBLZe6snu2gtwgj1cSeWBLxZEXHHgyNhTMroDstpY9Z9qLCEW9KjPz2Yz3Hfl7/
npKXMsk3BUS+YAjXalBsikVPGuNiISAqTa5qR8JLkXi9lJ2mOHgig25XmLBg/ogpuzYDAj4qe5c6
zu0wsXcaAuTKVJWD9qiJxgvieufk7+ykgBrwjOv8PhwlN9YhL9aXiMNflVLLLWCVVEEKmSB+ztoW
dc+ho0EffjL65HahLJgacGqFfFZRulJabeXwYSzih9o5lhX7Fn03K+T2BEykBNYg7Fo5Dx4A8K36
SN+U82+qk433c5HoayWaH0np3TFMBdoExbZ/q1C4DUZyatKJ9s6wah5Mb95adyT1uIpnb7PTsL0k
uvym0WGYiFVMi5anrp6XvSo6dWNWhQZGWn0V6vKtQBNTW9jZtPFoSHjrsvjCRX4zF40FIcWIOjpb
++waeXEcBFzTdGqpJiVpyxg4VvgIlZuo0d2f7+g3ZTck5LqhIiaHkmacPfW01mpZ9HR1EwqX/+/p
fd9UD3m3FI0Qary/tBD+fW6tY8ciGwvan/ZtZD9MZXHhpn3XYF3eXuBUaJjI0Tl7g6MKSnjr0DyW
tvo+pkEhtsSi0XPic0E35lIr87t58fdwZ/2JfpRnqaxxZ0DF8JzmRR1Pwsp84BdZfxcOf35+St/e
Ps1RbHpPwAm1s4vL2OtMicpooNzcaXwW2cfPA3zTQEOkAJma9pbG2exszmV2r1R229CZbbO9JPrn
uLc2pI5dsK9/MwwXgCCCoEgdLMz5NJjzMW4DhtH1Q18Skn1VWxfo5d/cqr+HOJerkFqnUkXUUI8M
2YNuTvdFGV8Y4utV8ARYIgmh/C+a+OxmqU0RcvINBj4WipsnGIsEq/J44ZF8vZBlFHPByDHMFy2/
CrkvaqJwRHfzHFENG4//v4/8379/1kponDgcMxRSpwQrD75cvFqfVXpBS/71NYH7aWL80CAs0i0+
W14aE9F6AQ3pZM7lcRzmW+EEN7GlvNo2nsEyvq1KigY/X9jX9XPRdWDKx5tr0BQ6m2QUw9UKX0N6
kjDcKol5aP4Xaee1XLe1hOknQhVyuAV2ZIZIURJvUBIlIeeMp58POlPHJIjZGPnYvnCVXeq9sFKv
7j8oEP8Ek+pMMqXe7nK0lXbXu3D6As2sS4HkG3BrQf/ld9mhO71qR+FI+rnRc1854SSNd4tMcw35
PfCN78/QIpBjPmVSuOWU3GrNmO9KakrOUKQ3bekD6BOnghximKjNJiF8LN0x8/RL6o1XRcY7amPc
H28OuGWGhD8BqSzMnsXUNmmaT77Z/OcqLkFazJ3o8rY55ccZrSqGNkK9jvUg3lW3W+22lR2o64Ar
aEjjlga06v2n6GrBKgW9UN0o/JTSITADsLGV7lwe4kpKhM/0mzDzSnsD2oF3nLatXtJGhQ6jUCvm
sryu0+boBfkpwbvGCrpP+I2Q077QW3J4Xzm6VD8HWvCVMs+hoAYrtd8U3DjzUkPiW7Mtcu3Lv3Jl
uet8fvAInBUfj24cm3xLp8DmDnH/DOjpkSP+SF3n4I2U8i/HWjmTOLVJwIBYMPNLCEKSdqCuM/AP
RhXtdHHAssC9HGGlH4dPAiiD2XdiPmIXuxdV+TItiqZ3U8V4alrQDCpPf6vRfkAxPbV9c1sI+TMX
2Qk5yUelErboaitjfPsDlMV+ToM2oFRSj24rPFbeg9r+LT8JNKU062fOPmgmLO/3iyrAw8YyqB+4
ppdc63L7MljBz8sfcWV7vAuxWLeiVdDBCrmgPBAalBJAQGMFO2zlxh+ZO4uhLE4kNTWpCiB+6E6P
yv2wyx7MI865eDUg6Ffa2Sk8U0v4Lu19yWbffIm//Ith0i6W8eqZUT+LpjvXI7xn/DZdtf1RRtfq
dFdpGyFWGu7MlgKPXwfGO98q72crNqn/APrnUxoOnZn4Ey7f0g68j9MhI2eP6l5wza/5g0jLfUu+
ZgWo+D74IsnUTRDZSIT3rq7Z4SfZkX+VsY2ixtE76YmjOOXPyklexK15XdsB9CcR1MWxnrfWMr8J
seAR/YSTva4c9gKvv+PlmVuNwFtTx0SBV8efg/fNwSpwvMhAw8Ef0taIe5j72Zaz4kdU/oxanilz
nFYoHS6xNrkQ6PTirMH1Prd71QEaclCuy6sm3CUHYV/ttasB2lFtAUwDA3+KXFG0R5ta3c8t/NTK
TWkCNtUNPDaRzV0eaZknjk1Z8TQpxOwTgkSqE+jUphD/PvWYn6S19FPJwBrxFus2PvRK/gX6h2cr
DSJu6eXyxfpZp4PeDm41q8Wo3SmqfxvJ5KQ9HYmWhrUobpw9q4v2bcjFoh38uq26thxc7b65GW6M
Q/Q13Hs7FRl1lBn6JxnI5SbJanVB0dbReTFT911ijtDJwYAyqQa31JRj0pcTHUFjfBj19MEbo7Oc
FChtF+dk9K6VInlqaujkhaEIt0ZFG99HI/dfLHDgE9xjMgnKkoibIb40WiPPaol2rdYLx84IHv9N
COCAMjkKhiSLk0lpIHn5Met7zCDp6j8SZSPhXLtFOPUs8GMqL89lgudXKORQPwdKa4kOINNbniQ7
Sw7P/2Ic8xmgk8CoyLe+P2HlytCGSmIcCP8iNIxcUvh8OcLqJgCWghAYZw6H1/sIaiZqQVoYrMiO
mnlV21X4raXiP47CblQwom1/XQ64lqrDmPgn4uICpn/bCxLyhW5dW26hCz+0oTRuWuFWSR+GPLqS
Suw50lDZdSlOJAmO19HgihmuOpd/yNbIF2skypQYECXfdtKr+2ESUNsV8wcI4gByp0rcBz6dEz2T
hC1C4OraefMBFocA9keylRYETpRnq3sQildz2DpoZKbtPXJrpqX885EXC6eh76vlgtdRugKHq9zM
yGMDhLf5tXO3HQxW0myi8TcvHR4cyytLHSejDaNicHW53uftS6ebtoZKlILo1OVJWz1BeS4DNFYV
mTxxMTAaKpVQoM1CkbPFE1iwaweLLl5Xwq18ADBzQhtpI7Ffm683IZfGSTEBhS4gZJ4/p9aNh2lT
ebg8rLUj2uA45EFFfv3BnNccg6RqSz4g8B9bys+tVG4MYm2KsKyj4sBjC3OTRT6InltR6vNOsnjv
+yPaJHVvy/LnftoSmfjopEFyMZMYMXlEyFJfPkAt1RLQUu8aN7lJHrQDNIOXtt0NczH6Jvik7NG5
LVz9h7Crr4dvl7/jvGeXy/5t6MXZMualUQy4U7sJy6H8PgrBI6Vd8ho8w2tx05Z89aO+GeniCKHU
JbVeQQ4anYdd9CCj3rEvj9Yd3RCcaspz+LWOHX+3uQtWl8ubuIsTpAv7umwDvXYNhHOU7jkDwnb5
Q66u+TcRFtuMTda3SP9RxmtLkA6NCaav/6Tl0QaydWMk5uJBmQN4qkc/ZMJqGE3XaORdHoe8dhDS
KMBeW6ReCJT1/f1WKUi35vSx3XJuFkuNbx2KEPE+UQ7lK1zr1DMOTVd5detJxdegxI7CNHxzR/Xs
Wu3K4VCin487Bk96RJ6zE2YZo9OlXWD3itGDuBEfohzpkEn6azbwn130zw+fB/bmGdAWUKjNadZW
7K7r8akXaTgp+capsFpRePt5lPdRaq8I4iqOKo5TEUCYrZzwEiPrz39uF+nW19Q/I5rXwpsRIXJZ
G7noVW6ilQ7tFnzvoMCbW92OrTDzf38Thp4UZnD0vVGdzR5V2sN7yYqxPyhBJF5eXKunDUB7Zply
DwyQ95EMipuZMPF2GanC5MVRjUKn8hCmQ/Z7AmF/OdrquP6JttwqJiCEKBNpE4nibRtfy9prtaUI
sXqe/emv0XA2pWVW25tVTkucGVIAOwdGbRfjr7GPbmNro9exuu3JaQ3c4CFDLCkBiYzqZorYnZuL
Jw1vzVSc9pe/1laExfZJGl9pMplKlTzDhdWnMf5rzQM2qMXvRxOA5NwSF4d/rEIvLmOqH5L5Q6fR
4eE9WXa/Lw9jpakLAH9WLaJFIPFGXayxvITjLRbcaIi3fI995CqiR/OpG23J8Z38EO5wnttisK2s
NNp3CmMzJd5pyxxLlYvSawafjlqb7jGyeAGCfmPV1cYbamWKLJIEiCGQgHlKLY7mpDGUtpJ5ByLk
ZkOr77Ut6MJaEQ6WDWUONimU8+WCLnnTNuXISJQxnR/1yXe1zHuH1F6iGD3GIFvgM7RCtZMxCXUw
q3ktRFQscYUA4NjG+rlR9PbUj9nZm+FtDZtnF5bK7wprkL/f3+9+6yJ36fouz1D55DQZQNz00Lv9
/qrs/r7pRJTZZAtmh0S++f7MCow+piA+v4yl2iVHv9fKRNsJSoDlGc6NgzTF+3SWFbi8jteW1Nuw
i7Of3oymeEDFXQldYpQOus8+6nX/W4z5N7w5+INmKJU8ZrKrHApiHOwSSzmiRnW+HGZt2b4dymKe
BDH2S8uDRVtXLSLAtX8nlebxcozVz4UopQSXiCLu8t3v9Vkv6YM6AOGMHqiQ3acRDjRmVH7+F3Fw
46JVq9AZXrYDeyVrkOCpc7enXtuHv1VTcAb18XKQ1Q/2T5BlE1DptUz0RjTUM0FAdfqnH8n7/y3C
4iQxjS6W+2qGGbSZKyfaOY+GjUGszsibQSzukzFIsf2O/MK1ivvEetLbr1q4sTW3Qiy3ptSjiTwS
QlB/hSbSDuK98G+yCOb6vzOuLzaipI8yXYEmd72QjiTSuDk9UfDXzuUZWSmuIGdPr0oCL4GF4zzW
N3vRmCSjUIEBuQiTUFjxdRw8a6B3cWPVOyFH/M7MjPKAUOvGR1xJYd4FXuzONEYAV/YYX4QXfGG9
ihH6oL8EJT38bwNc3P5KBwbPrNk5kTLYjRAcG+02rXxnmJ5UHn2Wv3W6fXSJnA9sVQGBRkFT+/CC
D6wAoU2c2KA3otSMVtaQ2fUxekTb2Zmuiu+FPe2VfX5/Ko5Kb28xrNcWJwVIUNIiplsfKI6K1Xl1
3pe5a8m/cwDJin49TVsyGh8nD20AFZ9CahT4hy0r1djn9XWsk+ImwtWIiVYkqUCtuQ39YWP6Pp5J
RIKcD06Oigu9q/frM8LNQwlNb3AHn7G0v5He2YigzyfC+1oEVh60imaZG5Ve/GILjG2TQMpocwwW
hOs8R56qyM69JiGb3u1bHxWhr1H7kMniVWrKN5Un7Qwv/9pVwFsDOrwmKGhTBqoQ1OrBykpxr+fy
lwZqgNUhhVrpdgzDJuzNT6WQZYfQ6CADIZSalc19UAn37R8jPLcXuy8dTI9q7Hc6l/yoF9dFUdid
DPBWtRXYLDF8pUTuDlWChZvXFHYlg3uPYkhreJEawveoK1HiyK+N0thjlEDpyPycW8hhqSOY1O5T
PbwmfnCv+uq+TeRjPm6t/ZWq3/tvOS+cN8fJgKC9D3+RVs1uAkJtG/faQTlBNThEz5ZbP8GxvNp0
z5xT68UEolMElZBZVDTu4vdBQf2WpicHg6vg736G/zbe+q78M7wNHSbwTPP2irKIo18HewvG5UY2
8/FxKb+LvjiojUnrEqEiephdK/Vjgc302F1LvWKPYbW/fJitx6I3pNMqASaxuD+7VJ5STaXtDrtC
2/V1pzrgaH60DXQdmjWD04xxv3FDrMfESljWUI5jh7z/uqCQermFCuOmxYQn5lOtRJgsUzhDRmvw
t5BIH48vGWo2zS9qQBIyK4vNOAyDN6S4dLuC9znrcwRbIzsK4o3vuBVlsUwh/I5SPjImU+/sOAiB
10NokKaNT7dyeL0bzOLu8dVBqvSirt1M+VGX5xhHh79fD+hmIaYhox+AlMn7uenzkQqXZlSuqALe
s4LDlP+Sq9LBmcU2p9fLwVY/2ptgi4/WUlSU6nlq6CvATPsl0UPg3fZvvhmNlbkoPVPalfdDmgqh
HpWkpdDVo9opmntDMB8vD2RtRbPA1LnUqHGNLXYRF9UgC5NcuZNU7esiHOy68l9Gq7wTR7NxSnlL
RnntgJp1LET61xgMLw+oxMy4wpKywjfIvFJO6TE8qwd1W1hhNQ7vc0oCQMs/VGsarN/5dMRpdtLB
/DU1tnYTu8EhdIxjvyvosD40TngIfhk34ePfd1/YuW+CLxJvmAeqmaP77vriqVR9xxQ7ONhblpGr
c4dXskRKYKI9sthSaeQJpoYNhds29D7rq9L8miDYo5nY0cbF7vJCWVvxCLpjzoyMCw+8xVq0MDrR
/baizIYevd/0uyb2b/BH2KivrHRaZeVtnMUV0uIbEgs+8xah9t09YUax1/b5TX4mF2G+tmZq7ZYm
k1JNiaoRRZ2lskozgW/oprBykaAfcDFBOaszD95JfZUP/Tn8iQZ8Y+PFt7/8OVcyY8b5Ju7iBJEy
XG3xT6jccl/daIf2iMFFl9nRrjrVX8VDdIp3/Um8SRE+za/NdDM3XgFCvf8Bi9WTSUOCkD0DF07T
QTk0P/MrhGyvvUOI0pS0n15UnNtRQz5dHvhKp+193EUfCOSDbkx1wgffFef0OXgyDtljiqKU9qI/
aa7yG+u4XV0743HrObA514vrG1mLtuCNV/0RW/lBQpnscse76Q/DXj941wWSnlviOWvH0JtpXqLX
C9+H4J0y2q465wb+wX34MPjXRnKc0vBaCcO91G7gwNdu2rchF0e6DG9W83JG6VWmsavb/BxlPGUv
T+PqcfDP8jUWJ1wk5L2V16wezgQKf5izwIsO9I2H8daMLR9XSKQDsZoXKb3QQ3XWMYW2vV19mPlB
xdWwb5zimH+5PLR55y1T6Lffb3ECjSIS0znsNLcufkGHtk3vk4JxZtv9Pa5d5kUM0pcWH7XeZXtb
S1KrQcyhckeEZHTZOEjGI1LtthaVG7O1tiRmSaU5O5oxFovDWyx8SasUlkTv/+6Ka3/89NefTJs5
DZTjqMDTzH6fqFB6RXvFtHKsTWhe11hziea46wotcLK02kICrowGxhGiRfAPKAEuMXA5qreynAHQ
z5tPmogFUPH18nA+evMB03gbYXFGZVKjxkXnFW4xNmeliY/Qou0wy49Fe9flxyZ7ThX5UBXCXYPQ
IxT6Lc34le0FKHtuoYAxhGux2MOlXMgV/cDClSyEdKhgaJl8hU/3+fJAVwDxs/DdP3EW21hNm0LX
0BrlRGy1g+iGd15i5/VBwjbmSboWnOxE6QvO+7HAQT2/xsfkJTxsof3WRquSUoCoJC38IKpq0u2w
pEiL3ErHvsfHvoOcHTjT7vJo164eDRVHHYDHzIdc4jY9SlF9w6WLuqLnpnfxKd5Pp0gCNerfavvo
WdylO/Ci4g9sCr9djr0yRGw+pVlsi4UlLftGNc5QXpUOmTuNPaa2YXFWE+NBCf7FuayTXiPwjaa3
wV/vd2IkSsMo6WHBfQOFX+jcBo+WoBv3l4ezsgUJw063MB3XPzRd6UvHni5TsZzVijMxvQpz8fVy
iJVjWGdRSPTeIUt9eCgoaTxqYm/kLkSjiCJlPnk0qLODSop7OdJazvku1DzaN5Wa0Oj1jl+Rsy6s
++xB+pOFpUhk7zQn2WfHLTz2ilyr/C7gvFreBIwHlJCzzsxdcXS846xpmvwI3WCn7cMzxBSneIle
vP1Wrru6Bt980UXKqXsF6lIBfKMGmydJf+GFspeCLbXnFXgGZAjekxokFqTzlkWSSkRrQejGDIL0
1O5h/16bWnOosvaats2rkqujk9eoMpapMdh9UXz3u62184ccurjD3/4GTXz/gevCiMIsjXN3LCrq
XZJwVQ+6vg/08Gtbdt9DM7nDpO9R7n15F/nKY46Sl2P46nOpRdY+zCt3KMXf/hR+pr55NUi5q9Sw
6TRUhThB7pV49hkTsiddgdmvDMFn5O9v+2T8MXihW0TBIWk6DBfBrh2n0C+dMfJ+VY2f7mI/7nZ9
MRi2gBOiLaDMZcdZjLu6ke38CP230EeHobAit8HHrfXiAV4/siqSon43a8/NkbpKkuKJ//WQ6xNq
S9AFxlAar4SkCGd9D8vBblBxLu+RtbXzZlK1xYWkJIaeyWUy3/DnqEd9QFR3Ol6Pl6Os7XkeACaA
TC72D5LUlVcLpo8djzuJ6r4cTBvai9PV3zEk3Yi0doC9jbS4+OKZ3th14eDKkeVmk/FSIORweTBr
yevcDEXMUkYljTLE+0Uo15pa9BOJZLVTr5SDtON951/h/EIyCxAic4VdcPv3HBo6sDiGWKgfQMZY
Zg6xBDQ61iwumrZEqF526pwUdovLurIcqEvNdFaKoR8dJsrYKLos88mRkWryxhHNMRSm0q28db6t
Ftv4XZjFLDW116voP5XUUWbdKTxv63Yf45yDc9LBRPvi8oytLD8kalVxvtYAkixrAUY9AMLqA7of
am7n0lf47XYp3ljqxrNm7eu9jbM4iBGPEEIjLVs3SIJdn7uoizRSvZHtzDnq8tu9DbLMBMa0wQIZ
mT9T6nI80RQUK9tI2QWSgVDfkN8piZI5U1cFh8tfcT2woVF1Y4Uwf++XvSr0gqIXXumGxbOfPuvJ
8KyWp0o8c9juNTn5a0V+RD5R+vi/4Zb0vkJTajMV5cyNpfTcYXjiWdVRSD9dHtTqlFFMNGWyN1Vd
Et1J2HyrKZLOjVPfFurBNooIp+Jf/1OUZbVAHhD1FHOzcT0zcqoKsUIBzz904y6HWUv7gdLQrqQu
ylmxpH3GbZaMamRSD0Ur0ROlFy1Q8Yaa/BtTn3VfYjNAlUAp9trgJSdBjtSDr6SZzRXmxorYQb6m
159h1dVESnIa6uxuUNtbodbb60RI8EapsSO8/KPXZ+C/v1ldXOlK3491HQ2NW86cOQVmtNrZ9SYg
Z+2R8PbbLMG3CUTPnA5lBw2Hqdb7z9iu7PzxvhfHvZY0lPkRxCyRLB2fUXS9Mjztpcp1bvJbLS3t
IP/VFeEvQFE/Lg9/7Sh8M2Xq4ijEJRzNT5qabl4A22t/aMZLKuHbbejAgj9fjoVExNrh8c8CWXYe
Rpze086be5e+dpNVicdxiF92qacIhGZBCctP/iOjqsAozMoJFcxero9WGj1Hsfeta+v2DnW6E+JO
D408VXaddZHtDdXZxGxYFVDhMxMjxMRl0GxkUHFeM8IvRYUIudf6r1U/23gifmX3WXolDNOzInWn
tIkfsriucDAcvtNetxwhQmFUQwFar1ADbNEHa/02t+Uo+d0kwmuHFXpYNa5sVN/iLLkLAiyR0v7I
DCWg6LzvSV8YxzEPK1yygcMaYnSMYZj5SGwXdXODwOa5V8wrDYJdojZXbe/toqJ7jQz+jDjc68J0
xOn1OBRolHj9syAIP9swv4kRbkK68GtqabeogPl2VUQnMxfu1A5VNGt8ESzrmFneq2r5O8NKnE7B
Dr3vUzsR6pD0DUi+OmjlPm0i8YdcJYLdNF7sRDTMT5VSS46iAPiDc3yWYGHYXR+I9yYyoM913iLh
1A6UkaVeuwkGvdrFgAcjpaycUhzx1dLi1DG9EqW0Pv6MbaRiq42MPUfc+N81tC8Zqahh1R4JyXmu
KTlIkOJ6jqefDUY42LVKjiyKEr3WufrLbJvyVlLC5ns+Gh4+YaYXHZQaix5BmWr0CvPxLAoq9tTg
6PANFmscpNvgYEklN5EoCHuzalCarJvXWiW5znX/Bzn173iIg5sw7Lov0CG64yDn1iEJDAlYdCic
PXNEvJe8wNHzqTsPQVc9ZoFuHWu9MB/yAjlFZ9QyySkjPriKb8+1YpLXl2rcXbdChyQpPs87XLuf
kyhydWQagRA+43RcnBRP0o/4GfuncYRtCFYOHcpxDH9pfaq/sjp+5lKeXBmz+LNeD9E+D0L0+dRw
Fw51a+NXhOQzgvM7HJXxfBenT50ZnkwhyQ+z3MMhbcTpVGXiD/LpYj8GimBnutQcFJH1oSS+eiWB
8zikUX9PWShAOgwghN9Hd/3YizbSWZOTVerAfvER0MyyT14zoiSs13RKkvB73be/k9Cr7N40fkSB
5SHVbOzkyhydJotKuzWEVxTtn71ZL1TN76WGGto0q3LFxSwxIcj2OKtrsHn9g1TonyNNwXt3Um+z
ntKklCi9E4u9vgcXd5QqrI/zTNOcIZquc6RS9yI5hWhAFu87lEt11qQ9tYwx1rzKqWs1w/wHw9+g
gDOnkNSVCNfaeiF+CeHBOJah8fwtq69V0RwEsX3wmxA1SHlw1FQfdmasnVQ2pB2rGJDriHIelHy6
yyyEOGe3eo3vbk8dfwYK0Ao6yxJKsIGIlJTW3Kti8Q3Keb7TPJSDvQ5IRNbv23C4azQorHqJMGFk
oBioa8+xFZ1VofpiVtHRGtRPiSg8mmn4NEzNU9MZvwPZe8nD7slAlMTKBoSIhanep5MHnp7Ze8jR
bnVGjpBDURaYiitie8wGWAO6MfJVovBJkprHQlOfscDGhTOAaJSZv4ey/23JiXocRnyTBzEWdlrW
z+Z0GTqZ/quR6ewCsTkYE87pXjl6Z2SfwT2kobhTO4RXBh1U3CQkpS0XRsEa5D6Wx2dUr1I0A9Jz
O7CRlFx8KHzkE0NPfhll0TUC+RtS5fFe9kXBZnO5HIfpzqwfCmknZAetSVCU8eovg1h9iqVIbjC7
ycpdLKcJmt+l6TSCUe2nkM9nlIiV5siRDqzNykjMs6CAw9Bmk2mYFCyVoMhuzck07oti6vZGGtUo
GyJ8aXkodopy4MH1jbXqcUQR8VtYxQoaHCYGP1iehVzIRXMtldanaFCv8tYsv5WKIj4ObRajsNe1
7jjCuY6l5q7Apf4EL0Y5VlmQvmQaQr6WJQlPopAr913bma+TWWYH08+indmHzQ4RPmWvN3xLsaDK
m1vtZKOuLlKuQNgvCKrpqu+FyW7l8NPk+eHGe3EtwaHMxZMKezEEORZ5s+IPoE7Q8HFDH3gcqo1+
alxNhrXxLtgIszQuyuWqMfoGOvegBbZYfG6D7+bm83o1w8TMm6Qc1PbHUmuaJXWbpn/AT6MjHbIH
8bZ+Gc7G1/8Y94g/NU79Zx9R3Yd0N57KL+NWkW3lhY/Qw2yaTH0Skufic6YU2f5DddAxIw9blLD/
WvcDSzMwjSwaKOEf0IVDgFi1UeaUWvX8HvHjx1qttiDosDI+ZmIWImj8QwhKunOm9qZU2GlSX8hi
Wrp65v2Ui2EWGJ8OeZocQpR1gXMfUXtDeXj8bo3el8xEWLSdjH3g4VNHMtGdJXnaW2H2OCGOGWXJ
t8wKO2cc0nOk+Y/qhKOQMh66oL3j7v2MMN5nuR0BAvFCsGtZiu0eurVTN8kd4EN5J7E496JfGE4h
d6odj6DuVepCO6WnImSa+hnhZ0in077rp8TuLYk7UUtHZN2xbOWP31UjYs6lUfFWw2W5m/zRTrTm
d58kT7FRinbJ0XAA8ZDYktfV+P6V3AtBvQMI/iM2hjtBNW6EUQSjlPsosoYosKuoj0YxL5gpHBuI
k+i++lL4xc9xhu2hSJRt+agn6h0+w1+TyboDZinbg1UMe9EMlG8YAe9VKbacvgxg9Qg3QyO9NEOM
UG6ICQK27z86oI52Zyh3Q19ciZWQnXCzqfajVt3LevnUKv0vo5I/Dbhui624N+P4aUQ50VFb6xol
3se8Fl4Fq30FPvYQFONZb6sbqVaeyCIku+iin60R3VdN8Szp/k2Q9Kj9Czs91G6ofH/N++wYipK/
j9D1DxTvPtYwr28y9SkQqr3f5PeDiSKLPIXu6KmkDEhlMPf9j67VrxsfPVzTE68tbzibpfQzquXC
9nvxPs6G+0kXD6bX9yReFPNqs78SyHAEIXVVOed10bf3nphca1UJtURFdc8La/qT8G+DML8dPeOr
DxvKk4YbPW8GxxjVYqOasFZOfvcem/f5mw2gqGMgyxHlhOisHfBq3mOPBNlPuErcLRWqlSPjXaj5
6HwTys+11J/KOZTZO3JSHUYx2RrO/E77UJZ587Ka9/ubGA3mC1Ip9+0fwUuekI+QNO3ZRZ6KeHPc
UjVc/3oa6pqcwSvakyIOIuJoWSWOOtOhOfNuOb22u+zT/0eo1brPm1CLidInvBE7r23dPIgiG42x
ktzQdFoPR5Ek/+wLwoPSpmeKHJDs2+K76BuOMYm7YdBAbqqO6pefm9j40hlfymGjSLT6en7z2xYz
yxk2ltRMSyzJI8wZeidVJbtpA14RMsX29vHyA3qtwWOgvfnfz76YZc8bp8hsWEndQf2tHGpcJr7E
VxRP6DWKj90ezP1wyj4HG9CPzbiLop+oco8EEeOsdv0eY5PraBccpOsUuP3sm9Q+NJ/7662bdq1/
9m60i3Z5l4b9pIRELXg3n3nYzQavtviY30hO4zS39Q9rYz5XSHJU/bgFUHKFafihyTRqURfm5lS6
Ij5RUm6jtjucx8/gF4275qp79h7bm+iUnOr78jFw1Y1q4P/jO/83/LK/hG9tGk6mQCvtgHbZb+nG
OPGVj/I5eq6eravxUT71J2mjbLzaUHgz6GUThrKJhbuPWrCZu924V3b1cfqjI6HTqjRP+aOPXdTG
Sl7f1f+MdFF3krnBKKiapdu8+nfCvf67vqu+SSfLAfL/alwhVTP8FnfySdhtoQJWT+N/pnhJd/BT
pZgUsalcK8+OSgWHsT1fHtwK0f7dKtIWR1Ze1NQxA7ZpcPY0e/6i0Q4P3AT8g91+Ns/V9dyRtVzJ
kXdpfcyOOKWI9pac1Iri5PufsTidlLTEICKpAQJB6Lc1Wb+uke9s80eVXmlqmndiV/g2csEolu8u
f4LVj4wEIDoDAGoACL2/jlJD9tqQ97prhcYOxxD8PvItSOfqlfcmxuJ4UMLMrIUyJ4W9xdjmJJ0E
DA6nq2lfOcJ5a9Ws12/fRFvk/aoZBthiEa3jvmNejzUCAREKYTjnHSdHPuToB/9xVjte/pTrxyD0
aoOGGD3MD/2+JNIRJhgp0Qba9078VdZfyjR2Bg2sGuCxsZI+m532KRbMT0KQHNr8ayh/v/wb5LX5
BFBmoDMHSIZ/eT+fEWTSJGwHxAhLy9ohS/itH4wvQyof1PJgBOYD+t44CuTKLZZHLxbWW/Dnb/VK
9+xKF77ntcRLl9QSyb8MI4ihPrTjsJfVel+L+s8hEKlm6CMtkBEezeXfPt+J7zMj2lX0LRFD5S/Y
R+9/ulkrCWZYkeziiykdozg5mxOa+bncKXZASXPjZFsLh98g/ArwxjM97H04vxRpJwiDREpgXbfV
8KPGw9eYWjc1io1reTWUJcPioN8CDW6xJDW1a4OEp6qb9MouS+SfrWpdxXX0MCQbb9L1SJDQ4Inh
Ib4kQRSwsiRPZ1BVGl5JHfKkxkvpCw+54F6erJXFPkshoAOMAtAfTMn7z9cOAlXLbgKnfe6/q7MW
H/tqTswlh46A7+DGsMWomj/T+wXyPuQ8+Depc9mOKJaYYsXgwErrqmP6Xwo9ugkCJ2hek/6KmvXG
8fjx9oMVgYkh40QzEhLj+5CGbDSdrCIukeJj1iZUTCpLMJDhla5VIz5GqdziQrTJRP24i9+HXYy0
RQFAaQ0uhLY1Q3xWkE7ILH+Lubg6OFwS0JCV0GpYlhZ4+0qZXCkMris+eZ75pYg9pBNoO0Q1Krzt
aRS2WARbIeeBv5lCIEgd7YAOeE33NTXrK/zX9taQ0J9Indw0kL3bMuqeZ2i5aOZ+vgk/wsK+dDGD
aDLKLSX8ys2FhyJza/L+VPv7W3Qmz/wTZDlfohkPINkyl73nKJnPS3qL3rRSUXsfY3E89molCr4y
gtcv6x1tuMfOaF/NrLiuiuRXGqY7iK6Pbar/GKcGxsJUHnWkgES1uQdtJO9axIEo1dGTSSZp38YD
r/vB+FQN+bc2w0Zq43hY/eycq7KMmDY7aIF9CS0MeXIV6lJj2dZrc26PE8BtC3WWCt1IxZFvkr1/
GLagwVthF9mqUE1W3tVMRCNgr9a/Sv59az5dHtv8oZcrimNUUaVZmwkpxfdrODGNTPPlDFCKlJ0i
hHjB0DpJo+EEfwi9v0+eyCVUgKPo64O3X+b8Yo3PSyOmA+csWrUn79weZi4MTQNnNof9F0N7E2zx
+eRetwSlHKmit/1NiQ9c0yuOUT2aUupm9Xi4HG31DkHSlesK6C8vucW9mMdDJFa4E9KBwx/PSs5V
di0HQFZzh96AA3Fip6DqSgmR8v++rA1H2ITJrMwmeCmonAhvQlWXF9sKFaSe2tqMgPZzx1J+FE17
qBO8AsVxl24p48gr2Sn6QTqVECQyQCEv8bl5H4YYR1qF62nWZOt5GThSll1P1lg6cjHd5KVO3bVU
z6AAMaKJT2aPo6M1eZifGU+jKohOwrK0acFTRclUfL5q5RyP7S91GFHVafvfkif+TAv/WffU3KnV
FIOJSkPHXvD+D2nntRs31mXhJyLAHG5JVlSqUpZvCFuyycOc09PPxx5gfqtUUE3PAH1hoGGfInnC
PmuvYO2Syia3L5a5p9M1XYlwqh4aM1nmLxebuSb3wknTFdlmh8xUnu2S3CMdmqbcFLej2l1ZrfzU
aAPArpHgz6zShE5aLGbizNwraZZ5Wlvu7TZNtk1V7QoyLX3bmPSt7iT3sZmS45ZUJIhGxpVSzhMg
UVfe9KPzoU+kDOrzH2Vqn5Nhuglyx8cO/i0Ip1Ui5GPZTeSUhytVgnwxwp2r8hunzu7KNuLIguZM
IFVP9Nt8FRvRz1FoO3MEXhp65VrWplU5WX86I3nko7hGAW/EsNKdqZJYMKYPua5s5Bk+y1zEH20+
PPUpyW86l8A4uk6c4DkczNlv6/ouj9rDqArAnBSIOdLK2x6S8qaLuscpM4QboCRz41TbdEZ8iJEm
eEYsHxMTeohhjB+cEupmnrg0y8WPdFJG15iyt6gJ751Eew1D2c9DFTlDLt1MybwlGqTwZzW8rYpm
cuN6fDflPHHLQuIuCCzuhiWxAU7klxLhYJZWpSta8jvVJud2oqPTBiNPWxo7OdMPxEz/CMqOsDw5
3Fc1ZX2uwudJit/EOf1mqmQeZ8JhmuJnJTCu6zp4lzqsYnS79JU+gpRQ0rnMS/0+iGly0tzZpJVC
iSn/6FP1Qa+nj6LA1tJSNnZGLqAWIuvPZGaKE8S72coKIhunVTurt1lsqExi5fdkJU95Za4j0WxC
YQiv0pInuZktjwLP182KVLRBIQVyKDsvkZTNZMn7OkpfmzR6UxL5IzIEqayRdhUEDezKAJ5ba0N7
JHf5ULaprwtyfYN6wPjOlA/1kKduPkW/zD6inirSX3lRrJtQ2rRjTVaeKQ5yS2hkX/6ZdfstGJ23
UutzD3B9p4zNjRkqLyQ9O6vvd8GlNvh0nOgAWDSRuIMQbcFl4/NxkgUJHY1WyY9yb+8jKETh8NJV
9k6HUvD9SF8OR0aimuVqhckJ5ezJwSUPyjQmjZUdI2sXJeFG1nwRXnIB+gpSLaMsDmMGuVvscyej
6IXixFFsZADcvW/v+11DphMhe5idal5N4pmbe5fOrS9lJWP+43fAOYL116ltRa+O8jDNSX7Ma7YY
PM1GlSu248p9xWZ+Z86/vn+TS5l6+s0W5RayBID1LxRH1E5kG9YhJNs4PrQDqeL12FyiKJ+bGH8N
ckpsxLjHjDTBi7SA+ap+PdsJpJHgqisvthn1sy+Q8w+NyqIGOhWIjXMB663hgVCAE38+JSR3Q/PT
ZvldM3sAg2qiHY0dmd4o0C+WYEfcndhgpXR2dVUL3awfVxOJkqTa7WbiTCN6cvTON1JN8uSkHx1t
/OXI2VM0QCqxRWyTlJdeq0ZjukRJR0clLWTQ+KrwRI3QoxkfgAnWmo76NlaNX10q3cL3+Ihr5y2v
m5s+cK7pC91FIrgbBQHTqj6qvpmAtMdWs63wRnZtm5y57z/815IFPxkFziT0cOq/Lwz1KIwM/tOz
Yw1jZJtmGGlhue2ZSgo1bCbGNHJucyEemkY6WGF8rcCNrmfzNzLjC7Xa2Z/CxmEAHMiGgaj288Zh
Rq0g+zVMwPpHHxaRv4BcYkO++C5bi7X0b8tenpxKnnAYefHilU/wEjF1NktKiY8h3IisSNzUmqH1
xK60KB2qn9+/6HN7FZXS/0zIZQX+dVGUpyFrsy7Nj2FmM/OVHSSfR3jAm++H+ar0W3YOkoIge7NX
QVb4PE6rZVFZNElynAr1vq+Czo3mLPTaCIV7YzcvUNB/lgaiOMvs4C6RH0uaq74xcLH4/pec3VIW
R0Eb+dbinP75h1Rdnze9rGXHcYh/zMsdcpzLf5tzxb5vYW+MwxW0CObN5zEIusniaJLjo6Knb0Qt
7PVKp1NH6t/3z3JmNwEWAlBADIoBxineleVBouI2Jx2g/uzVIepdGJggGNNV0Pe/9lXovH0/4JnZ
wt1IoxcE7IW27/TB5MCUJmrGQ5DsIsItZ+oke75kPHvusTg6F+clgiXhY3x+fQOdkCBsETYVcvEe
LOU2hIHczTLpQRZZ46ajSnBze+GjnR2VEflwWJV8gaBypQ9I9zSzYxuO26nQSB+HWeZGWvIT7dzE
fT5d9UZ7iXly7pVy6eT6zjEOPHTysEE8EGuaifzoUIILGVwmH7V1rpOC+6+/HYliFgc3wovF0f/z
W1UnnVJYmPGx1xSyrfuV7GR+b8T+98Oc3S6ZlItEGRAWisfnceZqKPI5CWLqEtkjUssrQu8fGzIQ
y+R92qr3FwZU+QdPigSe6D8DLh/2ry2sFNA9VYmtJdoNz2RN7kmbxQfJVV3Z/V806pYPcjocJYlj
ornDQ/8UPrfGISmiyC6PKcwaN/LAW3a4jngGocBu6V0uupYX9t2AJ8+X9UIfCH2hPrGa3J1NYzs3
DSSGfIBjewzk6OXSC/2ng3I65N9n0MmpAAM+h/AlkqMB0ZFEsu46S8SwUUKFwnLRAuBuTlRRFNyL
scbKxoHnwxw+WIX+VuNwx3H5qMYQW6ow+Ria6Y6jDjtMy/gjOzjU1di3jUr8ESjkJS5ZEnjJuqE6
buwB06JYck15vpGLWIN2Pz4NZr0O0+EwQYf10pr3MLQPfYmbvwFptdcIQU8IwKB76qlzdB/Qa7wm
q7vFZr2tXbkt74Ky3KuJbq+qmBZEMRzmorc9NdPvm8yGH4eFmFs5IGgAePKWqO1NIM108ct6EztF
uR7r8E2rbC6HcvWzVglLNUN4R407xzfwjuGwH5wuAFVxIOUKSDtg2Zkbx8NGbcV1MtXVNhwJkyvk
W6dOa1edmrUq1++dkzxwIyYUXdyqWvRHgPW7Tez0fhkPJMR268Gqb/NYJeeHZC+oVPObJuJHZyCh
pQ4POP4tLgZa6Hd9uYvtAM6teh+oUD776Va1escn6G9rWsmxURrPkpdobWN8ynKCZTpucSIKHwwt
ebCgDy++ex59msyVOzvyiFHYK0sHLdAfnSKZfDDleWGQmV6sBw5I0UQ+dtGku1jJPrpW4DcnD71b
VYriJ43Wrcspzm/nKg5v5xApWWCmhlun8UoqoobodOl9HNR45cid5LO9QwaF/FxIwthomJu7PeWl
K+fFnRYE71TSupfl9pWkd70H3bgizHcovI4Us13JObI1Kwj5jpGCuxows9P0vhiIqhF5Mj1QCGSZ
a1mk6iSE+VgWXyxRtvlyTY+bZC+G8QbNh1iNo3MwjfmVGFks3CK789pyGc+RpfUcG7jgGiQb92aV
rEeDa/pcOZDa2oNaxD+GCP+hQoHtq1gLEVJDiqvluzGd76SZ95Lw8Q5p36qujizILSZTvZJJYVul
kjxs4IqlzL4pX49WEHs5qcpuA0TmSmF2cCZpplqf5YNj9NMmUJ3foakRcxziWq4U2vWcCmPb9N2P
QZb3UqX9Ql/A9S9CFyY5rd/aiB1Ss72PAvPG1N/zpo291jLX6mxvROXAlZ+SdWD30LWF0eyTQcl8
o6LbYndT55Z69Tj21m2jae+oYq/MxlqlsxVA+WY/ykURr9qm5Nt2KGYUp7yNiqlb9TIvyFkaHGaq
ukBWt3YUH/rQvgdAib0kyHpfn5R42+TNu2TYT4Sp537VqrIHGApWnkfrulnQ5RzZgGTNz6mQyXtv
InTA8cuQJX6Vau9WN1meaPMPOQhoqg9xs4vMMPXsvJf285CTZK8Hv8I83wnJ+onnkb7NpWiLNwI+
ifwJrYVUo/AI7wkOSd22UI7SNAP8hOmfMMnfRUk7dy5C18Zyzx3F9NY7M42b2PbjaMih/yHUMULj
TQ5IBp8KzG4oOm/HjLll9P3OQhItQZH1LMk5dGO7a2tnHwYNXoxTz66jRyRssjNp2hBDBtVqvOLb
l6RwZuaefqc1gbOphPiN2Wvoz47WY8SfPglJ/AYyIeaExoAvdOeaQtqn7IxcIhTvx7IoXZQWPymX
7uyhv27DZJu2iHQGXvFg3CSj7Oxqu3wIk/i5UOYPaSBdNMm2oy1uZngSbh9ZvyNU1XlW/nSy4Y/R
1Mk6zrS9pBXtKm9VLkIZO5fWVZ6ehlclImp0jpvAKn5KC3++ifkNBrzYIiI61C7sXZWX+6SrtuyS
L/wgP12AKiM0V7CbrZsWf23wqOjFIFAc6lj/q9CS3SR6Z90Rn+jqM+omUrxXeU9ojV3kvmIm9AQf
U+afpGL36BTXnFuuVQ23WZL9hrxpoqYyC1dBaLZq0cgA+I71ilu0s4rDwfZEz+5fBQTHB1YVrop+
erGHGGc+K02vZ4MY8jHNtjN2O7WaPlhsTquYHCCv1WAEhyR8m9Hs18J5S/Rqk4KZe60JviqaJxr6
V3XLIQB9aa8nBdu6LW3KNl7bbbKuy2I/J+IRAccrSq91HaThJheDdiV1wStmqgg6MsXLS5JX0SrE
vlDy9EFqYnvTCseGFFBCu0dNwaNEONpEvx0n7NwuRYGUjcNbY4DmdXpAwDJJVOgHk6dWE72rNPJD
ZkB8nebbuErvGz1oaVFFD4NWCDbz8knvs7URDR+jGmqrbmo90ygaDp/O8tos2IoyW4k5fklUeY3z
fO7ZYnwSuVxyCxjXztS/DlHusNrTnA1PfnVaiZ0ccKNN5XdrSiy3bwllTyZ11+fRLioQ0FTdDIt2
ueRWzWyipyiHlYgsMubk4aPUhtKVZPupZRNzRy1Q3XrGQlRKev1QIbHalpJx1zgcGE6PHzJhQ0dh
Ig0KOgxdGqfaqMa4qiPS54foUWo62E1FUaMUkTZ2J11LBXVCnQ+PwRhfaZm9ax3juicCx22j6CnP
y6d8Lm/NZFw3YxKsOcKu+jLaOEL+EYtx8kN5UjjUuCf0hWXx46ujRjpdIwiKIkKKrLRBfcsG+Vc2
af6ctxtb9lRN2ud6cT+P46auw43T6NezM2duMbQ+u9iPTLUfi9QemJXWzjHym66XttkixTQddrui
Vx5UNbqag5w2+VjdRql5MNX+B4DJ7NpZovuamN5rU7umF1S5aE535LVIXigZbhioidcM0ks3NLM/
tMym0IwPnTTd2a121AtxtEP7VdZ6P5vHhzqp7vMMOVXQKhulq56wGUf4UmXrGdcgl/XBopWMP+oU
ya6szPeKYqe+LCHYHAdAyVy6Mpx6LVfMJBoSUab7aqQ/O5nwRKfsgqYFUJ9XwYg/lxT+UcZ5J2XF
tTGET3OZ+/0Er9KiZRBPD63t+EHebTrtVxclOwrQQxub5Dkqq0zAvQZo38x6uYduo2DDNc7BvT5H
G7Odnxq93UKk2MycV9ooE0f/1ib9bdd1nmxg+abRqIgzlD2B28zP1P0/9eBRbsiNFPUm5/DupJIi
1/Tjft50srLvotEt6WOpsvDgel9JfN1otu84iH09eKmg0ps24jJsR7LmXpoKVxKxX0Tmx5BFLE1b
9erQXuVlu8GcapsGsKaGEePewLWTP9EERB/8yWIoQmNznRrob3PkBsXo6ksVjpSzT/v92IYIGj8a
c9imGs+vBKsuU1ZR3Htpo66TIPQq5Ie9HnkjHY6itG91J3P1zho8MyEyjfvbU2A0u9xw2FWrTTTR
7RQPmkNbO81Y+hi8Rq8aUoYoIOS6fJfhKSysYrmCg5KpvqZgfitTy8fBWo7n59yR76YWscGQripj
2LfOtJUDeS0X4bZkg0p0zZ2H4EdphcgM5jUWlb5j8g7oOuXVYUpfpTDa0pZ8UIz7mSoqm1C0md06
LLQOnOZoWrdAqBxt2aq18htCnRe9tFdXxnUZB9xmUTNUUbTX5Oohp5KlONqUg/CrGYfkRPUUSVwL
xZlcuaivqYYf4JjdOmq2GZD1tWVCNG9IvOEilaXaVuDBs1eAdV6boeUqfbUtlkZIN15x0XaHIfS0
3nyMZmeVGoseIHAsdy6nGysIVonENibQXfXD7zmFT1+8Zkhzo2VZB9kqyBQ2oXKTYR1sTNZ6MGDT
Opbv6G8K3C8FKV7aZFguN97YczgMnDjZ7y7MjmRtbINK9nS5I5gCOhkXCU0FGE7u1KYuuSTU91Jb
clJ1UCQCbkzJLunbjV6kvTuWzVbLbnMimPlwsBeUwW2ibI3FhGtNMjOTwFb+YtQVXmyO73LZoGdD
Q1ImGFfN6+Vyk7I91XH1KqsTMhV615CBzZFgPOWYj+HGEqNPjbRt1HxVa6FnBC9OJLYiGzdp3frq
aLoYVN9CQaPvO/pZLW6nDqYbKnBvQJsYl/kVzRNPZkWWertCV/jWYOniGWyfiE93YlR3amRCie23
elE8YNr63s/z1jFnt7RNbjimPzfJVhVE6cbT1urxhdECt7KSX6HZrvDU+KE17b4QKJGDejfov6Y6
2I46NaBhPYzmr67IbiVjWKX66E0FVnhyGm7lxHHtVvEUeaAOEWsnBcOMYn8KzS0y4VeraD5kjTZr
M+4zjrQ6lVYDwuSkIcGkzG036tM1TT1/tB7qUPNGqd444TPKIvAtq0ds+64UMhut/B5a9Z8470YX
WPo65q+YYXKXzgg7+3CbNfXenJ5zxCtRjnmjpt+rZbQPa20tmnQ9t/KGeIiHuuxuSpn+Y5xggZg9
9EVJOTNez3Lol+xuduLbtFu5O3OHV12tdtZz/yrI5MbQ5zq35VVeiGtJE6uh5tJftehzTFa3gsBS
fjSlYpUTi0KzESQioflUj6+qZa+tctB2jm0M61jXUV1KT1juv5sGliyE+gSkJxY/I4nV08/pY4EG
nQt6/V4u7RYiscd0eI81pC/WID/PanA1mvoTgMLjOPSDK2N9v+aIzZA60gWR4IO5ZmCrK0UbrmCK
ADfE6dYcOOE6c1qbtbKTOnWvierO6OeXsik+Zqe5GeeMvodS+SlSV00OfJHH8VYxOYEn1SAiQtqr
ZWivk0F/Q8xVo18IN5EDtSewj5kUcEeL4IiFigkaU3TXhgUpXrKzpzRCSJ+JGk90cd0VLKnOpmDv
Gug4XcJyWzTWq0Tn9jVbTEhnXGasTtCRzR1EMaQHara7yTS5nmT3eltW8EIGf5TNH6GePoc1EBMK
trcWRmukwQmIqmwLv3Kj1lK1Kqzxrc44eeYyeu+L+NqxcRuVuhs5KmXXarXNHDtP9cBV3mqtF8IS
S29ozF+BaPVNEJbIB2HVNLPUA2uofmGk29IeCuJf+z+a6KyrOGiepEh7nnL7bZR62k2S+jMIjX2Y
m1d9q69yRb+CNEF1bmmvgLTSdQGfdRSSPwTdVZbq17gGPI5Fv1VC2tqdvAYNwUDNaVll6bEe9TWQ
/V1bQLzRmNFhfyTlzCFmtB5W7+ycBzlwDqggzZWQqpe2D/a4akuuUhmPcZPftJGzbSaOay2cFgKh
7qAQx01hlKKdM3ZXQdy/URQLt5y099gUP8vRCfw8qbYzoXnL1hxua9Hcpllzk6fd+2hSefR19Rbq
xuBVufU8FEV8W0yyzknCopnktvHnOQAIqac7p8kLRIPmFmVdRo0e4AdUlC+hmnH0i+KH2VU/0858
0swq9ruokdwh1l84M2/asXmHkdC5tS122pzUe4Od1B1KfTcoer92QmlXx7iSQ6G5wZIHXGPEM2O0
pF0+y7jM6OOvvCSoKFAnijI055t61u/psL/qXbmxnemYZ6C9ZhM9jZlVrKBSvgJC3WpdrIRu3xj2
fdphvlAzDwiNKl71KTXxDRji1TDxG4M43kyN9AHEZHjhMBAKNFUCJCNsWHNc++LR6qEDZH9KqzO9
Oem4lhjqtEqz5JDJ5pWiJdTkQbAbUS/GSbmvuOmZPUuuxzjC1/KR86oyMP8MDjSEzGRfaPJtbxp3
Sjn9DBJ8E+r5Z9BpFukZza2iTFt67B/OYGwxzIxuxhhyYxXIe7spnXVYJQF907HzhlS9tjN7oybz
0ZqFA0Y1Ef3dqEzyBndJJ+rcUKQ3ccEEwM3+Vzo3V8Do2FaL7nYOrHzVK8aPTq7/2Fl9H/VSwcaf
0iSeZkKYdCwOMkyGVjlxP/++UfWpD7g0Dv6CtWs5bmrI2clx1H+F0k03fXwP855pPPDv4ypFDvxC
uz3B6eNCrWiTSeKoTvJODnogLelZHsQFeP5Mvw03H7BDmrjyV2YvNmxCrwjSOMq19aeI6l+zecmB
6eyTLC7geFraUMxOOhu9PmRSadviWClvAptJwpd39hC437+vcy3MhYhAq42kE5MK7/MHiQeJ3qEu
YtwL1b3YVlgpm9fGRvbbjfAvtfbOPdOSuIBlDL1g2lKfByucAmjHcsQRFfuLqvT3wzx5lh2vLjzU
GfID7BGeiyASODGnfpnOiPdKqtUwagm7cMO8nLdckD+iuR1XSjCLjRIH/Z3ouZnrMectGJ/qQnlx
bgxil1el2dsbraDFU4Kfr4QTthfmz7l+0vK78KFFmr30yD6/id6EKhFXiXQIc71Z7DZuxZPRPku9
dtCV9vc8qeamquZdmIw3ikxjxIm4SiWtfGkCnPskkP1xLTOXFuEpR537PdiXpHBBVt4W6yvpWkib
7z/H+SHozZFHSuLGaTquHZt2XhgMkeUdl8loFdb1s06x+P0wy+Q5be8YNP1VyKCO8SXnrY5pvWIa
LI6aRiaA8RLHjiu1933UuCoUj+8HO/cBddpz0E8NnS6nc0K8mgZFi0NVF0c5Uf9keo09ZNQU2Li8
ZmqgucIefxZze9WBIFUdHYoutn9YsXzd6fYlIuyZHi/sXo0SgW6GymT6PJeaHCw6R19/7BHZaa/N
rYlbC16BxKesYStC6NhVu8UXXVyk/C5PefrO/x56WYh/befzYNRyGkfiGEazubYa5Y+USddybu+a
MNxLcXydRPljX3Fr/f79n5tT6FQQKmn0SM1/lMt/DVzVo4ytTSqOQu/3XQscGeaArPqF9vm5OUU8
DOx/tiUYHifL1K6tGq+NWBwHfZ9S35uVjovNhwrHWNIuCDTPnSl/j6V+fpcCI6mkyhNx7DKAddv0
gyhaff/Wzs9afQmHVNl9Uex9HkNXYymxWtq8gxfeRkRVL3I6YzUU7n+rMC9R676GeS4JWqxH1YA2
okOw+DzgEMhymWLxdMQDxt5Y6/IhWpt+vSIA9aAg4RMXhZ9nZ8ZfI55MyVpu5C4NpehYKtzUHgxp
cC394cJ7PMdT/PRcJydZY4vQGQaeqxuAgBpc7dZ9D7VW0rld272CLn+hAyUVd6CgLCJ/iuggVxaE
tCqz38cKVq8VArg5cuOJKb5hCbcudHduFfkbVPptldB1iUvjRR2aX1WuSCur7l9sq/0NhPkrCx1w
cCxb80na0RO9CyKaF4A7D7IO38iUgAmSAsiY5nPlDXipg5M33PFDcjGAzeFe6VdyntYrU+ngWlKL
OUH4oJZAUpYk/BIveOjW0rWikJMYRcVD1imrtOrfIGJjM2tRYkY5oEiTTcrRdoI9fSXTtfV5qzoq
145KRrCWV1h5TXr3LGmSurFnaMdwYPjqNF48DXB3TqoX1GiHRKr3be48hCMYam1I+QobosFtFf0V
w4vWDeuq9KWA62VUBsKt6/gJr7Abqw+DrRWZz40c7BIlvQosegixdqvP8KyriCtN2TABKLtforz+
AKVdhzQvPLya8KOTgLK7pgIfbYvVYABi9SE7VRnkgU8XGgp/WD3bwPpKGQZHCSVcX8NJtgJQMCK8
Uado15UhH9K6zy+s1LObAUmxFAlEppAV9HndFJ2lhTjEU8fOAFjmNDzjitdeGOTMUoGJhPWJyu5m
UZZ9HiSlv0JPXy6OFm4lQ2T7WDV5ZWdcOCvPPMunYZb//9denTeFM1oJBg5Dn15xPrx3Bhls36/I
MwcRJ76msK1RYGJK/3mMsA+qSg106aBKDxONfHMY6D5iUwfJk7ZROAHfEWb+/aBn3h/fB7fhRcqI
fuvkI9FeK+fIisIjPFRvqnUXLzSMty7dBM4929/DnFBlFMkhKacYwqMSd4CHI6m+oZ9z46+tBt0b
zbqkBUc3L7xS5UwVjbLVoIjmnOULnrzTqdBBu3orWsJ0jtPGcM29dRXsrJvkply1PxUvcNXtJReV
MycugzokGFOP6l/IeGjU41RpkuDQdcLLYGOwV/g5Qr8goDoNms33n/D8M/5nuJNDF/VMyVU4Y2WP
gG0x6pZ2U8ryWq9H//uR/ilJTmqlhW+rLdkTMIOsk9dZOTHxxrEZHOKdSnsZSpfwtE37U34U64vn
7rJ0vxvs5LnqPCf7TRPFMfnjwADyVYw+Q4+e6ButcWPlhBBP3EuktbMTdQnVJVXDpjpe1stfCz0K
DSnCcTk5DqOD8DQUt7kdPyYz5jSinY8lPQzHyR4CTr8L5eCZLWbhVDNjZK7l6MA/jzw1qhbkbZ0c
Qx2435ArfwzHSwvi3CCL1pWaX4bse3oj14WlCbxtk+Osa7EXGf1WrS95+J4fA4Ko9Y9e81ThNYyS
3VJVx8fO6QmQ1XCjs0Sx/n4qnpn0pHApiyqZqIcvVaAGzlYOlLVHsyjgT4GeU9VO4G/tBUH52acB
v+B+a0MQOWV9V7KVglfNMZbY3MBKuZo90ld+fP80Z3aMJSX+fwZZfsRfs05HVxUD9wYHGrQuBstP
0xhtJUPbZJXjGvSNvx/uzKb/abiTSV6YvVMrqAwOlfIIfy/DSrW5GHN1ZvlaGGrAtbbgsaMN/vxM
UtLOaWAwiCP/bmd9HUvtFmKPn8Sm2xrhOsD9szW6VavrDyjaYLBZvpX/Hy5ZFsATBRsiRzg3J+cb
Mgqm+4jH6eyYL2yVCPeS5EGvpOrC8j33TnVdR+mL/gYRyfI6/vqEWR13tG5TWLzLtbmh/aa0IPZW
HlyYK+cGsrBSgAllccScAkNzUQRBj0ztqACGWgj+SyFhBXfpec7cyAHTkIMyDkz4f/yH/noeO+1J
OGib+Gj1sB+mSfklpDSECmGPWAA3x2QMYl+PxcUsksXG+mTbR/XgkIAApsNZc/IiZTpKlt2zssd4
Mh6Sub8dBHq60TFfC9KnXd3oDkmnW6tqwjk1nnv7X68OWMQ2IcMKbHr7q7wZAbUqESFzLGZnhwPu
asyVBdS+cGyfgS2Bqrj7L5AHPPPT2sRu25qudmge+nVxK64w51xlg9f4wZ22KjcA+/920S/DLaE1
ID1URCcroUzVLrL0wsRB+ingtkw3w237C0YfX3dLhSBaSOzIiS3lS4EwYus/w1nSDgIDRFUQJZho
/3pDRn6E8tzAe3kBe082r7yV5XGuRmjsMn0SzbmSHPMSJf/MY3waYzl9/pr8yRy0uTIwBWKJTqA0
CupiTV59/0EuDXLyQQYCmVt1AOyLxIDZNxcytqdLgSLnZhmPQpI1Ah+HJXuyDdcsME3UPEp6vYAX
89YiTBKLEjfzL3Pwv24afBu6CnjKsOkDOX1+b6PUlHPeAY6XDsC4TbTL6Ezj1qynzFOUJILzmawc
abowJb76Ry2SNABgcsgJJcZ37vO4gQhJ2plqgbvFWrQ/hvRFDPvGPkAYEmHsVxIyuffvv975F7sA
p8wxZFPqyT7Vj3kHPNuxQeIDfDtssk25bRx3WDubgszK6sJF7QzuxTOai5krkfLWF6GWGvXzGEih
faBz6ys+BumYorujN6/ajXOIb/51WNLyTk0LHQX2NqZyeqBN9dzqucp4STbeD5KJCK3yDDu/sGOc
fY8mmZdIz2Xy7E6d9omBajS1k6yDtDU3xrra2H6wznZIZfF3+D88FPoI7GzwssEc6hTLS9QhXbZ8
Dher+tCN0qcr1TX9JSenr75qlBwU2TZmdETEqKfYrtpU0A5t/EijnbrPbttdv+vvtKv0AR3wiqsD
2WSVP3vdTr9CmoCddL4xDv/aa2b5EeiQl0so11D95EbR5wUX+nH5Ealyk41gVvpLRabF0LzVKYAZ
JpXfr4lleX8+uj8NaJwkVKih2Wd1SCNuGLtx0ztwgxz8+X1z1p/h+2OVHYWP/78hT7Y3bTKSqofG
dJT6yFcFnE9sCDSnWBm5cNP4wmT9ejtcHpDODA1aBSHoyZrHpCEUzgRkb06dl6bqOlt0+KMny9G2
su/CNloFSDS+f0Rj+Ve/vtb/jLocJH+dRgMMGJS0FemA4Jx+GzvYjY8TpNO0qJ/k1tn2kwZ9ls7q
EkQa7Lh8pTAWmkMdFOGaflsM1GdisBpr1cpOsZ0oIrWE6pppXgUHFYlF6iWdhSuuWlk7Lcl/N/g7
/Rdp57EjN7Ks4SciQG+2xbJt2VZmQ0hqid57Pv39qIMZVbOJIkZ3NYseKCpdMDPiN0YFfLnUEM6p
bsbc+tFH3tcxVbk1gPTZUEt6SdG5uC5VoKZqAx6pjgtgvSHqV2N86/UiWIyk2tWyd8P/Y+y41mnX
RiuhCKq7xrWICQUgw7zZQ14HqujL0ql0xXFr9QMlKKOT7NCHbXp5Mheq+SyhCSOb40/vct4slupK
6vU4pR0CC649FdEh+Znzk076vYvxnHxshV+rknyLB+Ms6Kz8VfhlUwliwkcY+T/hE4AouOB3+dE9
Kodhm23Th2DfXPcqdliXh/vxmTyNlhRkklzZr7MPY98YVUj7InhQO+mIv0aw8drw2Ej6Jxrph8ux
pn/rwzbl6TNxXhWFhP5+m+o1l/rYTSwnY3yK79kqnJyEEvjlML/vxRfizD2CMH3phaSQDcd9mURA
1V1Gt7ArNtlPwRbf4NeA0Lxrf+n7qf2vP+rSzhNXfsPvi8z8N5i8ElQmF5bS/BLqwnyQiiH43y6K
3ypb+z4e9S/KHbSWA9/jbXYEaRP4m7WttLSgXLARKaBey6dstqA1ffSkH4FUBGl7HQ3hCeTjq+53
j7Xkr9w4ltbTlGVAKLygeTrM1tM1+7zEpzB4sEZ513neqa6CjdDVK/3JhWuwfBbmt0/4WXaDdhEj
lF8zIqv5FmYQwjSjX1N6W0zc1CzhLoOo+KCFr/m9H+EySOKmwJIUKVUIdw/8267Mr4L2A2uHQ+e1
K7lmaa3AJKhTicriKT37NvVymvuxyiYxJvcI+VVNQdkWzVW0pou7tFLngeT3J68EyWqhxRs8SE2P
Mv5waDvrZOVrK7UYhqONpYGOTPjv79TZSjXYqmD6xSR6nYEIJoOJXVsuo5VpW9sQs2lDM23A3wYb
yajTt4Iqol6/pim2HEJTKfKiRM5z9f2ERW6PEU6Yhg+uIH/J1OJeAICAqxLCBn2ZZVsRASxE9YVf
Xm3cx7mKOFesvkAogAHIA/QuMsq1r/zSZjHlPz9p+vvZ5LqNWXpixqgRAMW2kMuL6u3c4WfbxNvL
CZSGEv/Wh+zFA5quDzAma14KQLl00m+WJ7X8HAKXm8NniPtPAsILedBK18WI4LAO4mwUsU+ULadq
5UkwK6xuEzFFJwtxveQAIKu9ihGpANocbpXcusZAAb4N1TaoasbN2HbNA1o4ow1S6XrU4mjDxeqn
CnjwqMnBm1SM6d538+96IEMu7hCwFkzjMOrKq9Y1A9wT8WtkVQcJEjKMsMrdNHUzbKxmOA2mMNit
mAB59h8LcPZFU9ldZJ28nFKwUm5lLFUnkmS7bWkz7038I+x2FL53afhi5fqVC7AK9pl+qgX9xVOa
X7JrifhM18+J5Lo2Qvj1MelNbIv0rZj4CCgFsf4tQ6UdxkfR2YEpZDRR5QEUfXJsgDZDhqrHo5fL
E30htrPeMm+aSZIqVYwOuSrTwSzpWjO4HFuVh96jItsB4lY4ATVPntvc+oLsIidVhXbVjC94cnn7
0TDuu0lfJqho0AfSc1vJX+Siewwk40uYuPu4MF70ZvyqI8IXF3Bt5HT8JtPqhj2ZaSg2F+Ext8TP
+WD2qAEOKAFL4l4Iqreo0dydoSalrXEvgQOMMaKnJ7/0AO3ARtCEQ1jKz6Kb4tdVWZ/xW/gSdmtf
mMU9j1YwL3YAiB+e0LFrjaZeN7pDo9gxLWDVXt02uwwqvR2L7Zpk+sfKooSSKaC9qbDH22xWnRiC
oddKWoUOW/DQac/mJA+G1RhsSFztcljklbc1y/bN4B67cuaW7vC4UtOonr5ClODeH294DBH1Eklx
GguwntQFn6XQuw5Qz1Db27zbxrAKvw2pACOh9Ry46LdiWYxr15aF+gz1aTryGk2mqQ74/ldkHlyu
IugVR0kme5FOU6CEFRhFIeLm18lnPIJu/CR+ES3h0UISUGySXZs3J27u942uHALLOFphc2tJ1fdx
7B4vT9Lize7Pz2Oe3v88vTZ91cgpUUpP0Eed5FgdwvvgNv1keBt1W++Km/hxAvkE990x+iSchJUd
srgfUdXn60aFEazd+/jNAKtC6cEvxmpkj1oDpPkr1faNOBQrVkeLHyAaZBKlbh4hc6sjsTWTZIw7
3anQuYEQuNOtYHd5Nn/fzz5k+T8xfhfNzr4oYZlD1oBz49RbEQOzjf/Wnn7D6sItgoUIFaNW2Jzq
Q/uCy9R/t7Sfmi70iIEwT4rgc9nZQoExBuU5eHDr7DavIhWHAuVz0kM+vzzOpUWzODk6KDrFpPr8
ftEQcsCM1whMB7OjjQuCblBPuIftKszyLkda+myikGlQRlVojcwBryoXyLRpa90Jxm9qBOk/tU5S
tQY1WXornkeZXeaaBE/HLNN8YDOpvMEkHSJnHN2kuvcVEGa0H6RMXbsPLWUnwBH61BTWeBbPMmNt
8nmNeslwykDeV2l3q01WR7Igg/R37V4fbiutAqwFY2cTmUqxETKpRn1aexgsyJCXp3lxQX/XOC1R
Nz/AJ+Ks5kvZFHC7R2UL5f1B7CLIN+m+EOWVt8daqNlcp2GkJLkQ6Y6a1UdEDW6sHrxZ36gBnG0K
SJcHtnToLYWSsWqaE454WoWzAwkdDkuoRtUct1F/6mK7cwN1JYMtbtGzENNPOAuB9n/WN/qoOKNQ
c3c+GfJwhSHnyg1ycYueRZl+xVkUjEutKkvI00XpO3ECv81MUUYxDpbh7gczXFmltUFNq3gWzmt6
1zRcxXBgj9oucgetgeOp566MaunjaCk8BrgcqBrVofdhZDEN8zHMyf7ZF3fkQlUhx8Q9H3MnqIsn
YdBX2hbL4/oTcLb7VBmNikwtCdhF+LbGn5skPkV19HZ52y2AoEjFZwOb7TstU1RMivnqG3Bp/e24
Tb9I4Ly27rbC+3RjbnR/i8QtV8HOXqtXLH2FaHFOn1SewB/5EvQQNMNsdP+hoF6CodrYb60aw0RZ
okBSQmMFiGnsem6AOy3InnR1vEf/B0uzFGqVZCG0wq1gYzTjW1tZvNtF/QmL5niT41Kwcj4X1uPd
T51V6SSjKQoLfKsTuB2whA5/UAxKq//OIJkA3zz1KOKgDz6vHem5HKmRBLo30ETksHwEeV8NSiuX
V32h4vEuyuzQ6H6J1kBi+g9RKvSnxkctOajM+0CsfvixoKD3EH0vfQ5V3LnZ7nLs38qcs6vHJGjN
ICk/TqWC90cJg74oHTWOUl21+0ITfrWaunfj6Dnwxm8dGRC9ZFa/y78llv7aVZ6KXWra78NBcnxx
CI+qGr8J0M0HTbqLGl07xJELgXLsnyskloROvRdTCPdCCYOvDq/QG7gWxniXSRWq2WhJyHqvr6SH
pcox3ARUyGFngGiZM3+g2tT/g0pWIXK8dYc3nwwQeq816RE5nuCqkYLXwRLfIlX76UERhPP85AoK
olulBDX+P/u+q9K73zPbriBvJKFuKsXRzGOghFvJ+jTW8drDZWkfgRPjcoDEpkRP8P1S1mPlmRFW
RA7YSW0j2t6juIt2/fVmcvJ6rG6tnXZgbVGD3rkr22jpPMoqVzoYUPAW1NmthB2RREC/VMcsS9s3
bwvzl5tLK+dkMQgKj5PlKJf+ecu6LbSkz5WUJGwi2aWVdodwSOuvtcY+3jR+gzyowlN3oX07m8ZY
TjwewonsQINEpURX8PGtDFuRii++BM/28gFcaIiDIRYRiNVMsB5s2PerFnd022sJ+ZEIMGEYpRug
GGNy8xxQTWpASqtKtDGSNcHej3OpTJBJWDwoA3Efny1YBVsDPeVEdwZtYt72dIqQM0Dp5PLoFuYS
/Vn5fzqsVMFnr1gdlokbYjsP41hFXQjx8GgL6wzqwcorbWE803NdBhit6ECuZuNJEbuNEp1AYR38
skb1oEfmcez0X5fH8zEMVE9wMxNImXLx/FUe6J4k9pw/Jx4LsmSzkaCkK9UKbkxlyd/nZKIok/Q1
N3ywErMtUWRBFAVUVpykcKrixQh//sUoQK6C+iQCKIz3W66siqYZpFJ3+kZ50OVqm43hXdKkKzfc
5WH8CTP9/ewyGLsiFV0p5CNddldhIj14WbfyHJqW9cNMqfCyZN56/Gd2VkM3rLqy5XEuqAKie1Xm
21agCduqrB5xTwUTZuS7v5g8HCrpKAEkwqjl/agAgg3mEHKjthDNMqG/IFMj74Sgjla+YovT9yeQ
OSuxkMtLpTV58XiV9lDX8aOud4fLY1mevn/HMk91o+gXTZr3mqP0hV0H3nfVCwM7LyN/J6Av09ae
czng4vmZwIKU8xnavCvvFcjoNRU7j+O1FyYlIDrzqHKs9FKXw1DMkCepXf1D+6NtxpK3McdUTvn8
v/XNI5ydldy2OHkk7X+CzLZ3USLylZSK5sgw5aXSs934TpfRdzEQ0fDXbrwLoCKSwlm4acxnp6mS
B81MikTD96B+dXX1Xlb69F7sy3Qv4pBOgRm8lopyCEIryi7R1epaF4prdyyPeld8uryOH/P6+x8z
/f3sx2SiPIZZFJBBBOhS3Y3vGduUB0Kj/Ge7IhqaIt9GmnIWdb55vcN3NUlIBY1ZFrobw+qeqkBd
w/MvbpffqCYQOIBZZ/kQxlzfyAIrKdaPUXebR5+y5j8/IBkGtE4+ThMgZd5gNMOgACBO/TyLcw50
e6WY2YOKetrldVnMGZi2UFvjQ0jv+f26iFqWlFVI3QuRUYyzm23QrbkCL07WnxD6LC2F2dgGeiVy
X0GYZuj0OzPRXmMve7g8ksUwyGSDCEflAtrY+5GgYYoii0eaRR/VlinEY/hiS7DGLodZ3MhnYWYb
udOKJFGGhmeOFKGg8r0sPsnm9xgBw8txlocDpBcDDazu5hC90sRX3I0LzTGzn6mLCGykb8pizUBs
MSVxVP6JMktJ+GLi2KdngxPq5c1QlNeZYG2tAix4ljxM8nWXB7W420iA3MVp11hzE8m6zGQlTZB2
9Cs0v1Q/fTBb/e1yjI8ukVMCsECpyCLojQ/W9VLVSWZbtIPTcI/caAm2OKUQ+VBZdbhpKKeiEISQ
S+ShlQlCot0JRQ/xc6KVGpPEpdn2I/IsarXtC+0tiDRtk8fecy11d7yYIFcbb50/fHfVcU83PbL1
Bt2wy2NYWhY8uDSuQqQAPnzv97KOa3njyaPqBKa4b8cUUdchf6j97qnM+t0YuivJZoEvDNngLOBs
V6Nm6aFsh5VO/0P7XD9bEKFpoKlf1Ofyl+eYe0ndNON2/HJ5mEt7/DzqNA1nHwW5Hkbc+WLVEeUv
geHgw0uZ+i9CUJWFogpeE3To+xCxjDl9MxCC82R3wdOI5CjMlZX1mrLk/FbJ+/nfKLPpkwYvNaJR
7x1l1I5eUG+qqLV1kHpu/X2UUB5Ltlm7vzyyxbME+XaqN08Q21nmlsMu1Wn0cxWTlG0W5nainy5H
WIDvTifpnxAw2N5PniXGdZREErVgpb22fO+7pyVIKevY3TQGxPHI/5p07STl/Jwo5TGREDJVY2Gt
zjjN3ofZRTBnYs9xtucP3n70sz7QuZwJ0i+RhnvW3BrKl1xeuzEtnrqzOLNV9LXM6pLG4kkYfOs9
aYM0LSrp2H5OemBoNF2e3cXNjzXHb4me6Rv/fnJFE4NRT+FGhEbXsWz96yYtr4ZcWXnnLk/enzCz
SpKreF2JbVHv+Fw4i/hVoy48+g9V/PnycBbjgNGn90xz9YM5KzrOtWB5neoMJcIAQgo9Ni9CzRbq
8nPiKiv39eWEdRZutlYiDr6Gqyu9Ix98R7WLh8L27yN8u/tf7gbFx53VbdZYNr8fhx824lnQ2ZIZ
TReOQ5/T2fXC6kZD/HOjaAjj1oHbbobCL+yIWp2Y4xQvNFK+yXOZomyxcmVbnGm+bRO4B07E/D1Z
JbyVYpHjIIUJK4rsuYnwVv2gtq9/saR/As3fk3Wp9BVwCtXJ/UeAJ5tSNewwuGpjceUorIxo/qrE
CqqJY+hNlJRN20VNTRGabdM7lRqvJOrFQ3c2JPn9oVOKrkYwMKWKZeSPsVp9mXTJRTc7XJ656VB9
2ChnYZT3YbwxRbOIW68je75djV8ifzjhrbcN+ylNI1yYrdVTF3MXVwWkfinMY4EziyiraZEbrep0
1l2ESEYZA6KSMxyqXupgZV8sfXmm2v8/sWaTqMtiIox1yaXR3ddthCqtsbs8f8vL9CfCbP7yvLSC
JuH+gyL805iOqN7VbLxGXUmOayOZ/n5+AcEasHAhsNLoDE5GJN2Vgv43k3V2NZjljEiqg1JWjN6J
K8X2vTLb5DrS3X8xX9xuJnKlKlNSn42jUDJTiUNWZMQKAUasMhqvfr0ylI/+nnx98Vb6J8ycA+IK
ObZcOWFEeC/9TXfXPkVX/TH9rtxixXKl7FAKuNUyO7pfTb2LO4LSDJJ2CJ3Jc8ByaI5qGAZcUOvP
Db6cj92d9slCxzTfpK/mJn/Mr4DvuXfa2hVoMTVRTIB3xnuFRsJ8ZkG1dFXMzELzESQb1WInerHs
3s6/QU2kI7Up9sLJav7iNSudxZ3tTK/ORa3DnMMRvXbbKYPti8KGRtTKxllMG2dhpmk/OwDaGLS9
YQqaUzbFvtQju/ZynpqfEineGcHPy7t0MSuSHSa2Ni2MOWs81BFzFhtK7qKOuLbw6reqLRdo4BT1
tghDOxzj/4wuYMOeRZxlKj/OkIlVqIgmQLHwRNi1nWGryX8XqnkfZrZJktywyjLuSb60KJWuvqub
jiKlujKaxWx1NprZnjAEHoDpVOEQJH87CZUnSJ5eXqK1EPP9kBpZLYcskevqr56XHi3EPP8qhja1
KRRM7eZFgL6VzRKHCNXREM6W497OrLXiyfL1kK7mPzFmC4/egmE0GsdWnPzrEcM84lG4a6UOsoPq
CIl5o9f4Mxjj1yLEDKRvIg2Hw+HYF8VzFOtXvQA+6fLU/iY7fLgUnP2m2S7JMDtyE31gl/z2DsX7
92hcRzRckc16tr4WN/W38AjB6mWAMfxzjR25mMgm+QLgjxjkzQGyMCRatajp38lV8rXX9PsgFp7k
LkOreg1CtLyJ/oSaPTnMUqjSxqMA0w3BLmtwHckVq1mZzsUPArBi5Cf43tF2fZ+5CrmTgUBQ5i3H
AiOhbCeU6g9rXIMxL47lLMxsLEiaVzF0N9VpsnKrRqgba0pfr5yIxbU5CzL7fJtD1MEyRC1gMKtd
Cysik6O7Rs62VVx8v7wLl6dNM6Fyg4amDvd+2tqhxiipHjQHk5JNEb71aLzVq/eRxc8K+FBNwoiR
auxsQK3vg3tNmqnqUj/jPYzicNP8KDWrtdW8EXaIz63t76WQMiUeE/8Dk1vQbD8oYZvrnUhdVsZg
okLjGFuLTVdodojEVri2YkvTeB5tti3ivJUpyxGtwv87b5y0Q6JdHHb/fbHAZwDcpFTKV3P6FWdf
Zz9v/bxG6NvB2HKXmNFj5rYv1TD+RU/0PMy0Pc/CaGEHKBK4gZP28a5TcBDSvmrNN4gYNv5N9uUx
La7T2Zhm6yQGUj1IakT9vJP3FEfu2+QqxUcWWOyGTsFKlliORt9VBZwJWGKWc0WvB5wfUUU3/PgJ
3sBOUGg/4cvgwrPHsery2BZ3BX1loLYUoM25zJNEaw2kSTEAtYV/mqjPeWYde/Azl8MsYOnxOv0T
x5rV5dpSxGCgo2mDRc/WPTQHf6tqANo3HijpN+zplANvaFvehDtvjzsJBBrjpK7UjJeS1nTAwfFy
LYf88H7X5HWeJyhBkbQwGylDSmWjtPUQgsdp+XB5wIuFl7NY8xaSjoGzpesUXorgVi3ErY8lkbqT
w2utviGiqaW7Sv3moah7OfDigmp8YOCW/FbTfT9GgwqLiKYWpRaKZ34a2RkeSxL13cthlqfyT5jZ
AZSwaPetJmWXFootRcVWQOiQ5L2pILheDrX0PQOe+O+IZscv0+QEuDWfTUEwd4OAxZHurzyq1yZt
lhsbPdfCXKT4UQqqrZNO6uy1E9ZaSYvXqUmFgQI4rEVr3iAzgiZV5FbUfl+nqjvhO24XobkRHekh
OyH9hy2ovEVn4iQf4xeNqvFK1lwc5pSWaZ6hbzz/ko64N7k+IFAna+I7QdXvIXydtHqtNbOYwc7C
yLMtGMU4DhqgvQQvpiEV2kl3W7mqPRnRBfpKWXU52MShMqD9AO58H0ysKnWUfc60leR2M0Ij0r4V
JR3B9nu/yttd3PX6n2CzkfXNkNW5K3EV8bNfcV/s1UA5hWJy3yn958u7fnGtaHLTSUNR/YNQTi/H
euSL9B1NqbddMd4KRrVzpeEvzjGQMmsCejGDc3U8hMrTzNdIU5Em2mH9UGrdvqMbbflrGWOxycnb
SUFUBRnWD/jJXNaq2BcT8LL9J69q9lWHllHUbbVcOymFbyNgArWEhIwJKMqE90kTki+x7bDw4vTq
G4R8Dr2Eh6nwJUsl28CsRi+mT+OPJEDeOW7WgH3TqZ+/fiifgBtGlAix6lniyXHPRcySrdW69UYe
X0bEbeXk3vXwhUUcSV9ZiqU8N8mj4LeCRt0H1aBwGJUQqC8VxD697qPsmIZr7bGlTXUeYpa1MzPM
tKIkz2l5c6WPMXVQZQ9C9C/S6XmY2cRpVlqqtUUBUfGarcHHIQLSIq15EiwdRtjfiPqhBwcMenby
OwzfuqKmUpIN2u63VyruVppGN3xNlXYpx5xHmh37MZeF0TKAHEDgVYWdqAtHTAhSW6/MuwzwzspG
WA431Rlk6EbqXKk4LvBISzTevaEAU9/Fdl4Qw59NETjIYG/XZf4XdwXJkz2ONhfYoPcpVHahg0IA
HBwdaxerVrKND2Z9bIy1Us3igQJXOqEEYH3Ok810/dIHmRWr6yy2RZz5Ei0/KshgBxYIYKGu0IPX
/uaKiwgIAgHGpIA0b9UYaRpZmUEddoy/CsOPpvmcFi+Xk/XSwLhVigjnAV/Dzvz9DIZd2IpdGYFF
gMSYRlGMSD9CgIMepjsRDZKdy7V+nyq4zl4OvLR0xtRWQ7OCx+u8pJAlRR7m8EQdVXwu1GuDFnBX
9Sv7cSnI+eim0Z89trpAj43MolHTZOPtoPvtJpGLExLdX//7YFQcmnWYf1A05/lWR0nfw2KYKpt4
50me3Qy/rOAvwBXQB5ARAzHJ82r2uvIq308Gw+ydIH2SYwX/zwcQNPvLA1nKTOdBpkx/NmFSYsmj
lKUqT219W6CDkUgHT37E3WZlZSCm80/Nv1Eg9ZGF5IaM6PLsSRO6mExVMtVwLaieO5RnQzM69Um/
r8XmCaNdbFXr5jaSjKfBV14om79hJnUU2uEBv7pdW1avUUF7HXTRV9nsd32Ee7FYSde+G13XYvc9
0PAVFvpk65qFvA1V+UlKqn2rGgc36x8TNA/kVvjaDJFTpO0ui5RPWetdSVjnoqEdvnpuS6VrfPR8
8y5M8D/y5H3eKspGU717McA0VIHw7kr1i4QGElBtGJbtwdA91RZ82mcjuvlSe4N+30nWGyzL0ycB
vz+k/3cjeghK7910nnwVj/ERa79go2cQeTy//YqmPWZu2Hqix7UxGvUlVFFrbsri0Fn5pyoNk10S
F1fon9heUAKYCMcTelqPSPrDwsdx7dA1erFJSgPPstz65aJKhei9/tBhqr7BQPGlHLor2euBoBVP
lTjC1WzKXa3oPwTXwJpcek4EU8Ygs7/Lk+ZODfutHoxHteqxe9Pya3HAly/pact06m2ad4/aRCvq
8kOhkwVbsb+WjL6yRcW7clvxYIRWuEmL9Fs7JHeGTLHItIJjV2KMi+Mzd9Acb0kBP66OUlI4HvHc
Ri/aHPHqCdqnJtd/ipa3S5rxVtKCz741ftKl4LvYGcwFfqRN/zTWUoPIO8ZdhV/lm8FHBBfLyofS
GG/MYLzJguDNV9BPGvQh2+cYOCPTAI+brj+Vueh2yHWE/ptq2OBauK8mk1orDa96K78ZAj2fOB4H
ZeAVHAjRofbDrwpWcHrl3lpxGW4M0CRd0/NGbhLT1mtM53yELjY44f2o0/jNr5sXZAG6TY91+q7K
6g3CY4chK3HSNPXPrVrvXU3+apSxTckzhJPJParJT34dffO6fF93o+0hHCQkQ7QRM/M2la2nNpHu
uzJ5BSHyNDBEvy+OulwcJQuTajnP8VELr5LePfRWeApG46uhjUdf026hBt5jxuakKhiDCeWatN2x
T4qnoJKzTSIkz7qfHAwxtOUeIziYb2gMJ8VBTJBlqnF7DePhLdTzZ4omDCY5ukD45Sq77nL/Sya7
L7lYfmOhbt3ROyV98NgMmEyUwo0x1ohfJNduUqEhiSfwUF2hCf2pqIcbxQyOIEG+6B7GiJUMrilv
HSEL7kC2HDLcyQxRRVm5wVXdwgy37JqnVqxuUKu7zVz9R9FWT1GJ4TgGuUdAYd9qobppcJztFPda
r4VPkq8qmLqhUhSK0kmO0E9O3FMzLYos9dd+HtxWUXpXqpBUR9X6nKrGa28g5tyLkytt7Ce3qVWU
2zJpcTEU89AuctXENVEONrLun4Y0eSuMdpv18k0cxAet6XetoF7JbXob9MaV2danWMiPtUrZyBRL
f6uNJRa0TX/Fqh7CWnmO/d6YrPlOXds+6oi2DGn1yQzbu1L3H90u2ia+8aTng1M3griNJDO4CkWa
CTmiLjaOGA9lVOIZKu88TWFhXQYeiVcBiM9Nr7vfxljEmK5IQB1nwVYoraOopY9u4L8EsXjf+AO+
yW3gxIZ3DOqm3sR18NRk9U3Y9KfUik7aIL2gtLLTyuAmEVto7dVr4yrSdvQKbHbV4Vsdjw9pY35V
cdG1Ek/ZCHn7oEb6bavQ6fST/FXEl2NscLVPtXENWrv4of/zMfnNozz7bvG5NNS8KFQnLL/IdUvw
a6xtVr5Zi6XAs0/W/MXejFnjp15NFEnHTVbFTaqeJtUrlVOL8eYOUbHPaQ08UKqkp6GRblCOZIt4
LqXCqn00x+aXhj75Ru4haoreiHW1ruCiW1m//AwdG0uwVgqHixNDFoCJDY9R+yByPQYGC8sVEpI0
eNwGIna4EeU1HsBSGBr2KDrQHZrc7N/fG3hnuDLpQXbyprbT5lUW31RTWJv/xShYeiCMCyMN2aX3
UfCx0bWAF5rj/hyu5Kvq22Bz936mV3SV78MtFXRpL3cb/SQd6t24E2/6u+R+uG6O+u7yNUleuifp
3JjRkgTJ/6FZwGxj+wcU2RFqO3rFSjp6la/MK2kbb/19QCHOFk/BLTMQAV6QqI2pezbL/5T0rO2a
pO3ivABPQylYwZhqXp3LUzX38TRHrMBzB9A75s9RjnahEBwuD3stzux22JdxHZephih18ZqM0sGS
kpukXhPwWosy/f3sLCt51zWxkauO338qKnxGEwssz5oy9dL1E6uWf+dsWuGzKL4xIPGEW7vTKpEt
jO6mw7GpDgGty3bWYZKRHP9/kzfbvMCHEUAMAgB+kxBOgeMGZlEAi1cOyeLs4UM2OV/IAIpn1+rC
iEXPRUsEdfKbJgo3shFuiu7X5bEsbX/kaBTe+OBPcfN6P3leb5gpWHPFKWp3q3j+rnMtoPlPcept
L0daKi3RjJN1KAYS2smz4aRW5fZ1pfNMbCMuzeU+K9y/QHrwZqN8BbNYRLjg/WBixTO8dACpIAbq
XQI3W+jW6DKL84UwPXNlIYs8N1fi8gjIrlMQrWq4UyLdHXjpg7Lju/7j8nStBZqdUMgVcjpIWu/U
5kswHDtfP7lcT1NvZc6Wdhly1hNpasrHcwSkUGYFLBpXcWQtuK9GXJFrrN8HoV6B306HYv5IPI8j
v1+bHA5u2RqofQkimeZHU2vVVZ4pr37iXstB5O7/Zvr+DGv2xs6DAa/jEQJDUtfIadDiGDcwXDZB
+ze4nPOBzRaqoVbl91P5Q5LLm1FWDnm9hutcnDtkCamMwfDGIOH93IGCT3jlskZx6/0wq6+qshPb
9AB0aisVj5cnbnE/nMWaDccy8kaxOlkBEWtu0DvdNDz6jFZcSW6/f/OH/UCZBYK3BMlkrhzFHaOp
Gs9g3x3MQ3TsbrOX8rrcjba0k16Ga3VlWItTCI8YiD0J6EMd3bPUjEs2H4mw6ODfQ2uyso2GCq6r
C/u0FVe232Kyo05ukYZAqMxLPFruFVWRTq/S+qpGXVrJ14TrFht5OAqxK4Atc3pnXyFZxPU8Tsin
4lV1p+Un6ZigPFFfRafAUfc1HozhS7BXj97n9tZ7WruoLJJczsPPCnJiYpm55lFuzFN5Pxjqxuh+
GYPHhrwpI6hjFGNG/P7qn0p8kpKV1VzQ71HBqP0Z/OxjIoMuhYhO9PCm+WV8jo5NtMlu6+tJJh/7
RHXfH+Tr7to//MXh+BN2/jjJzQZsPR8FRy0DJPDqvdC/FKWxEmV58/w7uPnjRLbGMpF7VlYvf+pc
S626Xtmey5tnAoojsUDFeK67BVs/U6PQVx3jKT7lp+JO2RZ2fy075il4yY/lTmQHtb0N/8+1hf32
8jQuDpBEpupcr4F8zC4dRqJ7xjBwgTLl28i6tbyf/79/X36fL924k43e5/Q1afBk+N11FiO2dznG
8gE4K3vPDoDpB0YgTVfoUILTpdyGyb1cZnZvpBtzfFaoNeImkyCTapbhLvDXOk+/MTgfEuhZ/NkR
kOJc0c2Bm0j0S38wD+1Nf6LkdshIa7tH/0eF+4a7r2503qhb/bo8pLeaI66cw8VLyr+/QZkz3RJN
EYyWzqczxJQq2DcF3wv/tbGSlR2zoN7CgT+LNNsyaOFIrTlwT61797q0BtlWe1fbKnW3Jc1eRa58
1SYokjUB1Vvh9fJaL34Tz4LP9lMPS8DsBJZaUd/0rLHDoUEsrFsZ41qU2VdejVw9rekDO17zPcHq
uc1/ycGXyyNZPnn/9GpoXL4/GQVNvEGKSC2tKdlKSOljDa2+Norp72evMaUTzD4AwOyow30p15tE
vKv8lVEsfszP1mPalmcxxiawhLLhng8V8LvQF8+igsC9Wh9lsHdqaa5UXpbDGcifwPeGSDEbUhF0
lje2LL8hC3szl7f+kG9TJJWD9krMJfvyEq1Fmw1Os8Yx8sYprxTiS1GI2UZu+73cjwerKPaWP65s
u+Uz/Gd00+85m8wyC0Ay1tNrViZXaU9j/FQON17++fKwFsFoQH40i1cTTu7zx1k1VrVipmw9Nzlo
Lq7GEyaMomaN3Jur/OzaB7nvNhaFWD9dqzctbcrz2LM57SNDLISU7CGXP3QYhp7yKvA8vDzCtSCz
iWzzslCloqR2Y33vW8dDIj1ET+H/F2T21amTsQiU6atDK34T+YZt4Kmqe/u/iWLCG8ZdCT+H2Y6X
isiSvSnbuvpTGT7lyZUCcfn/F2O2JrqnZe7Qx4pTmsPGbKNNnUs7w1x5di6Sr6ih/DuU/yPtyprk
1JHuLyJCiP2Vpdau7qrqzfYL4RWxCrEJ+PXfwRMzt0zzFTGemJcb43udJSlJpTJPnjM7FSYBBANk
Cu8Zb9zYh/4lOStPk+gXujeZb1zY1d5UpwGUYCexAnVboMeDNvqN7dlh8QJdEPCj49LyAdrwyg24
v9Jt7LX+GNi76rXdrcG5Fyc4IIYBPIoBkaUP8IZONPpgWwiNSuGOG1QxN6kAC5jHfAwpBfG5uoJ6
YditoVoX1J2wVHA4AMLxmxJhts26U6RamiAhJ4fRr6Fb7PWFq70DWWtdo4doX/v5vniEuNMuBVO1
tTevcbcxfvyFS938iNl+Sw30+gVoz85j0+yr0vBBTnbSLLL738zMMq9MhRw8zXHFYUa74Z/MDM5T
rvntYjShE78g3vtAIsw2tLAgdi9blBUqQJVNz4BQ1sh3tl8F7MqOdAdi0gz/9/7+0qYdmieVmIT9
j9XZDpZDWBg2BsTPtRluLNNxo/wXHyMPEG1PdOPeHNcC2u+F3DM5280KA6ujMmA35cF6ah6m+Uh+
UI/dDm246IVdp7ccBu/fq7X66prl34+km5svzDVTligXnKEDOAA07GKwDlfua/QlPUECygfqANwm
b4nps8PaRi8lYjcbPQeO4T0iIemBZI9XtasmwHHF+koQXw59/xzm72/2Zn1Mi4x/+Wn6Vr+p4PTf
yNMoggShoN0Yh/6t3ZuhWz+lvtytad2urW+WzJI+1cO6ROirxS9zPFfG831HXfv7pz+/WVs7OIai
CZydLQYXj2S3oWvbN11AHxwTmljg+QEaSJ9PB0s1TiQGOVBg2ZKD86nG2K56DH39hXwafBAGPiUX
Z78m8b34AaL1Y9i/H8Zz4pVEFJTmDfwC4kVuRgCMPACoubdy4coiOzSqE9zfyOVV/mNw+vObjYwK
pyJNh/RPBc4P+mbeALU4Pduyvyks/kbdoc+ACv0cJQTiPtlnPMEjymlcKzpCWMAL6RoaaXE5E7bv
X1bmFRoCVROVNQ2+6UR9i4wuoIXmOjlDLqYVa+DcxRh9Y2z2KM3tCmSltQIGU/uTCUUWar6BxHgl
T1rsVd9snEb/PKGYUADRwqbH1WpsDCg2n6hwzTSov6jHSbVg2FC/O+VPlgyyLKgLkFp4w/saU8La
WmcftB5FQhctsltov7iq/T2yACYaVm69xa/6ZkNnXzV1OAEFFYzEYQwBm+oo+urtvr+vmZjWeePv
lYpu2NDDDR3rJ9hWQHRF/fsW1nZq9kXFOm1YqcBCl5BAK5NNrURPBXix7ptZflDdbNYsQ6BawyGM
MmWX+WvjKNCwiQPK3stef1CiCs3jzu1G4nacuZzUK165tshZojBpGg+aLbCNGKg2oKJjyFcBVOb9
Na4d1iw3ENFgchZjK9tmcHMV7YGarDy3l7OAf7ZRn02F2Vkt8GCt+3N7UDE+tJ0qoYxcuyOoiAHq
c7VgeGYX/g3TMCvJ1soeznWIC8fMG5XgacIxc2klnzrrU9Lt7u/gtEMfLrGb1c2CB69T2y44SGGS
fbgtN91uuvmzw18RTdwEqTnVrRZyu0CIB/lMMASTFC9eANHBBn5D9SJPgRrhjv3VLN2t0cl9br7l
sBXA0sY1CuV5BaUs6oNDwauz2uWrI20rnjinllMaq67KLNXOxtAEthGd0jD6df+o1txhFjdyLSQK
uNi0M8CQbbzLjE/OGs/+2irmIaMlsusBUj/LUveM5mqNX++vYfoL7rnbLCwMkFNC5QC4Km7GR2aW
fk0NnwJUGj61fwNduD39WXDgaREl8AAN49/WRo7J1lTbo5XGj2Zrbu4va2Xf5gwuhoiUBO8itEfC
4WgTApmweuXqWzn9eT805UJvxYhyiDa+RyNIsIzPffz9/jLWbMyCQZoXVd6rWIYFxGv7ODbXNrv8
byZmaULB7DoRU14unMwvjd2AoiIEV1fuhd8dojt+Zsy+fN52cZmVCNqTZG39yKpA5yiF+aL3gLQc
0QiUuzzdsmd7X2+kH3mG4VcgYH/NDtGGEuCVPSV86+kGA6o2xHhfHX8NyLhc/fkn9M7H0HuoIXQp
w1agSgDxnK9yOx4Vr/Mqy08e0cE/QhJvreI0ZZz39mUWQwqeJiSlCFMDSO6jkOyrHgM7qKy+ZwVk
W+Tn1HyQg+ND0WzlSNZ8axZa4pQBA2OXSN0MERhG68bqmUfaym29/CE6wIf+1tycj4pDt4WmTk8x
BtKXP2vRfLJkvPIhLt+Y/zExnxJPSkA31RZ9NR39u679GSGHspPCrcOdyvYMhxnS4P5HM53Kx1P7
x+TsHVFUraM1DiK/1ZI3ZvXH1qR+PlQ/E178VST7x9QsBKi8D2krCSq7hnkK0+o8hmzFxP/zYPnH
xiwGlCx2ChZjB8cn++Q821vF1R6q5z0mOnwUrPNj74EBSg0oaHJcp3T/hh8V5Cb/dhJnFhwEWIXb
zsQrImrzPZqkm6GLt7wet/dPbbEDDOpnAJJRZAGoZObyVjYkYrSR89BL/SvaQbkTlRW0B/sg91mw
Rue5+IHdWJtdrYCj5YCBIORZ0SOtBj8FgeOgr3xfi0YgU6ESSjE9PZ/ONgD1jjKBdFFvkj0ezL7Q
kqDD3fo3W3djZ+aGsdDGMqtK0LtpIJaaauOAZh3oWXf7dAcVmU641kq2vRg6bkzOvLKhoN4bE5Rz
DPtbFP7S6ZrUx7IBoAJRgdYmfZY/s1HdSeq+l6jYtmG07Yx8zzG9cn/flo/n3yaMeb+ddBb4BxqB
t4qIVY/kDyBdEm4fr6F7Js/9EJBA0f6vpXzAmmMqcuRKhzROYQ+9QV1VYIYnAiC5w2xfwf4m/N1Y
mzuDHVkjh7rJOSZfGCZ127ZzpUNd/hc6U+hS3Fia+UDOQNo+hADSjcBjKFEZGFJ3x+GvGgQ3ZmYB
qIZWJppOOKZI2BtzAB8AxscNNV3ZtzVvmP785vnT5bmdlKmJ8lOTukPSem3SukW2drMvvZBBDgSG
RICsiflhyDljo2JhFJic2UP0lY9PyhMGVAJtF+5NP1R9AOjsp+6tPdMjWyFWWFghGDNtgOEx2IoR
69knVSqiKFWzlOdBQN5MVI/poH+KY5T07n9XU+yc+TvmMSnkmdEnBPPSzE7TJlZKulieRdbjJd5+
1pJmX/DiWJnKo+5Ur5bSrXEILq0NgxbgZYRwBlRPZ7dHQ2w9Dw3Sna088csm3WP0+ERX4QQLUQld
OSgTgtEd/5srgeQYqaIY01HPafeNaMUWAvYrgXUhe4G+DOZSwC+J5+l8ZLYVSWhP6OIzSLLcDFJR
sql3Q/ba1unKtbFoCRQRFEpqFFT4s8+3j2xztJNKnqkBpTwdungyKUHiW/Bz0bAxuO8UizvnAGUI
YljIU81H4FOoPactpxIJ9KsJ9WElX0s1l1wAwCWkDmRC9c5xcFB1g8INiP3OYTnsEmq5is3dpl+j
a/2t4TB371s7swBbyb5o7KGh51GPTFdtnf7YQ7rcHYaoOvVg3N1yGwSWSeccar05JLrmF2q4iwT6
UnbIHsLM+pmL4io7EntVFamnCtDqk9X3mOJU9llW7JhSPjRFv8+JiI5pXv1FqR2yQzoiEI7Cwdz+
n7GO9/2E+pHy3LXVt4yEgbRSz5ZsBQ2/8GhD89PG6Dfmn5ACzSOOWUiztx0UFaQHwUMowQfDz8Rn
xG3cLoh/GMIddtZ/H34gDYTFoR0HCP6Hpj1LqMyGCsLAxMLEmWFzPyq1Pf6TF+jdfUns8FMYG2v4
i48fE4ziMoRvq6B4meNxwE8vGfQH40saH8qafjcHJdAdDu3lVc52LGQhwAKWQPElQY3oAxd91TaA
SlZAZKIbn/6MW6G7GQU2UpTyWSF576Zj/RiZsnaHsdwSLT21SloF5mB5o+Ocww60VUX+GFF5bfM2
9NIoBUNeMkgvHzHoqHW7nEZnTbQQp8Jsk9czCGXQsYJ8IhgkSig8HWKimS6Bfrxnp8kG1Gc7qYGE
2RyYK6vB2RS6/YIQF4ih28W56F0WOUHpZK89K86C2lsemwGY5A4aCX9yYEdkWO26kFwj7coK8YCa
v0vSWPih0XNojvDPUKnxGyN6bCr1e9cOh5RkX7nanVibZD6NKJTVWf8EAfYHRqzuQU2cjRWnEuqq
tfAA0xNeHalfelJRj3GMgCr1a2aCYBaT8JADDUyWPmm99VUX+oWkNi5IqjxB80R1LTUHEbgDWqdO
qkE2QjxydISbkPYzRi6e9NT+nqEgIjFJjBzrm4ZyZsHlU+aADach7KxVfe/qtuS+WtSbiJRX0xwe
wen4mIbdJ8zKHnQZYaaVHvQ63VWUHHMA8jx4jwOqFflVjKXj4sLF6KgOOSihp9ukzjXXrAy/yPFJ
jTYGw2mYb8acbsMx+aI45aYYiq9ppz6wprsYZMo0xmHTFuSLOaS5G4/Gj6ZSAHoy4we9wNA/ku0H
cBwcMXl1LgbMfVVNa7mtzQG7zfgefO8vMaeQjstl7kqN6i6zDS+DdnvmsFPfYKov1YIqyb+B7Q7D
5uA3sVv5BTKdmtc3ZQZXdK5aTOBDleGqCgh4Cgi9R9ImvqGkFwkkYOUQZF3EdG0+vBKLdy7UaxHD
O/hPxfOHoYj3KVS4vSRtU9+xC+m2YFStx+S9gTqDK0Kt8rIeCIdSvClA0huSdP6g030litMwKidG
gDfNs7fMYieNNd8Ke0DrFMKMtE2u2dAXPmpuGzW0vxfJ+J071Vent35qLTA+UI/y0pacirgPTDEG
Be2hfmxdW7s9YCIIMxBK+b0dtMNIWy/l5ouTkGenC5/qpB7deCBBZfJgyBkGQR2x05TmyFv6eRxQ
bYvF6KPKcxlUpQ3Cgu15PryqifGehKR1owQTFlUmeWCU9teRgM7FiiQQWBGEa0d8QG5JsleSgs9g
KKNXuyt+kCgCJlBtSQCuhsIf7LYJynYU/kCkr9bRoWAADRa5ESHVxc/jWXKwWb4hY/ILAmcPVCgX
BbyBkrMDXnq7NFV/lKFWuFlY+F1en0RbXgrWUrft6qfBKl6hct35paDbJk8fssbyQXK/rWOwDWTR
o9VS8LSH6ATlV7OhVwi9nGgX+vgrdy3KG26Xd78w0OR1GSJz343PmAOv3bGu3kK1+tRH/VEP5dbR
m32dpxtNZOjZoh4+xO13KHCo+a5PzO94079WyfgU1hoGNoz8M3S2Xwhm5V2adkEdR5uu6yJIuA/b
KKX4wkl0hGaKwARLMg0gkG2V0W+gebsOfLhGsfgkrHSfgkfAzyHJA0WfU1aYJy6KM+35HnwMgQph
5byfmtUZeywB0uKp2I/DsGWauqkFdDtatUlcx9JzUKwYrynoXEhbfwNBT+yOlbR2QufbbEC2ouuF
3FGWqn7fiEuJOJ2ldvHUgNiQh9HVLLvctbpqwPZkEWgsNBuTkt0mbcPKT/X+pW1Y7GEIFoLGCfkM
4mcQOWRy3+hVD8o2gNYMMqZuVrH6aFva1QE9buAI+mgyRd1lJP4RZ1oga1bgm0rrjci71rM7Orgk
NwByo9onLnXVs1sONoc0/5Fr4ldK1a0pItu1Clb7QowHhTijWw7sKvKInTqR1MeOTCdgWF8GXlyR
iNp7SB9lX8sKMAKwIsG1FYGBScWjXL86OSdeo4fXPKk2ti4uooGwMIRvwU0B+kwgWs2Tzo3PSjRs
6xR1G8yXXyOajrjka+5qsttWUVw8dIWueCYggwHev5dKaStXRPRhwKz9EJlfUqO9Mik3CsF8S1ep
6Vat8m8OQWO019RkywitfAtajD406IsHaQ1gN2qLYVN3VuZJ8La4dtFr0CBVVLciw3tK7J+qkQiw
X/5GT/OfasLIpJdmetWgbMM6PoRheaRIutFARmLAyxr+pl6hF6aggj6cQp4941rWXAgUI7e0vuah
tUlECr8aLb/Tip9xXz0oaA2XzHnqAfgAu86DrcltnAHQlfRe3eWPksrei/pww4i2Y7S0P8lWenww
r4iQp9yA72fKSySzd6Ownuy+eFBtZWPkjgaGdzASOAyEEUMDenLwduwifPhuZSYorqth5HZZfUnC
IgWyWSpewqNXiD//cCqsKSsB+XTq9sQJMJIN1+KgYmD5sMmbaqZfuh5vQcfo/NZyriB1eHOawnG1
geHfTaW5N3Mj8WVf7bWoOCE5fcltfQMWwNdOYMS5HsLHRGsDJm2vM7VTA93srKseZFZuW/Bugpzi
kOvstVHV3A31jrsKLkcKNhNPKcSur+kGCNzUhRBq0LejgUIcnjx90g1uSLqgj50TpD/ANQbmDGIr
bFM0FsGIsPZa5HEGagorAZEd7dyCIm9PigMj8l3a7GgMYt/YMYp7WYMgMe6cQewKNFDGTttJkSH3
JGKDTHXDdfLeh+JzHapvjCuJ1yUsf8paINIlyS5qGr+BgydzFZqDY4TKbaXah2iM8Y3wDv2NTHvp
Calc3H9BZfVXcNI8VXr0TVC2JS2guCXIT7ssyAbpjyFiTtrhHuyMa8bFQ62M77JsfoFp58Gwagio
sB+V2u3jNN4DOLwzhgj3YmJjSr+2fyik2ecFSKA78FF0nVF6EMDcN8oYmPnwpLTtM3eUox53X8Bo
uM00sPTYyD7qjG47k2OCJPWorgc1Gw+oOGxxL6KvRK0H2qqXrMGtXjDyECXyZ1SbW8KKrZaXZVBw
5yt0oCKfcwY5ce0EBUuvrKONY+uQ0bFASqJQzJ7qcfYCxe4awja25ap2fXagdOIavRbQDJNzeGah
vTCqxpUWIcj2NetrG4JFqYwyF5/xUWk04Ulm74magUg7QSrGbCQSZvysjWrnlY2zL4p2A6Hbi5M3
7yVIwrzYSr6HCcAMeX3tUgwlRRzvFrvGlUxwgQzNsM+6HtYy7ReuRrYF3xBxcwZh5D6Ojp1KkOBB
riGNvxpV+mz3XPhNnr/kBdmxCBULDolhSw8DoNFBxmU4V1yuL2Zd/BhTsBOlEI33Rt0YrooyBf/a
OY4lePf7mOP7iVIQk9nxqynbcJslReunY8yR+YFeQ+Z945tFpT6p06MgqUvrlKTwEfRgYw9cDTUK
hGF8BrgxdvueyIDYyIidjr4zk9VP4HLZdXZz6fGaJWX/S5fYCJ4cuzHc8R76LlnLz7QxVb+0DOpl
EXjjaWcDTqspyFVpFMNJpLnpGq563Oj7fTk0o4shoN6tiTRBvwgCDmMcTkpHnIOGgfONbdDnTokg
2U5HjH9xMLFkOVKNhq1J5GhTjePjW/6fl9T0rLsp+hlOlLGwM9RzR62vVtj9oBX52bL2a5yVextM
0IZdWZ468RZVGlhk28x5laX2Q62MLR947GmWpG6qjdERAmGDZ3NlD14vKMlH0cZU9PfC0VxL8K9l
D7VqpI8cXCZ2+mgMfXoco/qxYtaItmn/yJg6+ipBKo/X6l9IhU7PRUAvpz6O/nsbbpaJtykdUrwg
zm33FePhbl3vRvLpfoFnsbB5a2RWp7V70YVhhvrLKI2t4M4B+gq+lbdgjcrV3O+7+iJUQBTRMn+3
TOCcMjV1y0Z/7FP6MtEHYmP92NShdBgpf1Hruv1tU+3oZgNK0ddZKdETbEHi5+BCHKza14rO71PT
X9mHqf7zwaduNnvmU3oft7pEBRHki9Gmz2y3huCSrpU1UgvcB7mGH8AfdC3ZRJwfUWl+bkp8Dfd/
xWKJ4OZHzCo8LE8jYUZFfx4m8ScAk0u60h3/WPHACNeNhVkHjVMjslQ20nOv/YCUr0umepVQAuit
rezoYmHvxtKsnkzr0FQj2VOoLGDErrlQs0eA+nx/w6YNuXNqc+BaZsiel2rSn8vRcR2EKCLB41w+
9ZkFJ829v7GGIi8k2UEGbM6WlBgD72WLDxLvBM9Sn6223bZc2Q3V54qvoIgWDwpD8840UoKa/MwV
YkE5t4oBbJmQoHxkmLdwDYX/UDqkSYZpr9T8Fg/rxtrMLTLdZJEgqjzHJdBqaBeLVAZhszJEuGZl
tn9GX9hZNWryzHP5SYnqL4bFt1rJ3+8f07IZNO5AXzmxfM9K5I1i53oXok5KWtAHdqhSWPmro/2F
8LcK7BV6XHAG9CFnq2E8qm1FI/IcqSbw96E8EpE9q3X3N7tmTJSmYGcCcdy03JsoSJReH3lTqOeo
qN0QaMySP9t8hSp4MfLcGJmFv3AkVc2tSj0bDK/qvEmfFJ0H989l2YZJiIn5URA2zM6FOHXaG4xh
w8ZXE7FTWcUDL5688Y+F6RfcbFXPHDMcJSwI/QCKTAu8Gv33+4tYqI4jgprUtmwTFO0IBn/aKCtF
VsCTSqA8ZWB6cWCDhfisbYlfHZILhugcH4whf2UUjRiC1YF9dOYDXMstC/U4ee434VZiFmmXe/2l
9icFg03qY4juS/7tvs2l03IsE9V49BsoWgF/rrPKoyGmTgr1zwwXIea72nJ338JSiPuPBY3MO/lZ
rSoJTyQ9D8qjEX3+Dsql5m9SiFsbs9Oilc10R0IxKo8aJPLIUsAdrnxtxnDlbri7XVjMlF/cul5C
hhptY/0c9SAyHAzyncdrXPRrGzb7gGwHmX9rZkD8KdU+ocLT6qNItUtW/C9nj8XMvqN27LWxFWje
U7s8gNoYwqRr5Ddra5l5NCZfUqmotQ6KlBaFqC+VFQeW8TldJfNbMzT9+c3BAEUnSN1g01TtG0uK
PW9eWa1tItH9uO/Oax4wu7GbUWOtrFh/zuvvcfqtF2u03csGHAsD+Oj+fpCNwESyMmCaYeJcQx9O
AVP30OMV/xersPHXY7IRLcb5oyPNCK96zNaeWxl+yhmz3d+9qf/NyMy/htRBtRdfy7lLr+rQ+Eq7
Rj60lBiCwP8/y5i5l7CdEvVmBo0vs9rJ7K3twwMaKr7JHD8u1lT8Fn3sxtrMxwYVR4+qA5K1gm4B
H3PRtPNzVDQccw1ZuGZq5mW4pbWmJKM8J6l6QipV9MlWIEKH9ub+GS3Rjai3WzjLCUfhWMxuJn4c
bdy0UJRCWjCVZ1UIsiRKvycN2LGsGNVTPFnerCIUKyF17QxnN9AkjN5UJYQsderskujcVxDRNKzt
RFlbla8ry12xNn9KVFXYDAN6aWdJKiiYROaTRga/hzKRzJ2daMghy9EvNHGNlMXe6SHRLljmp9Ug
XPB4b+I62WmV8LnVrvy0yVfnj5ybg5jPyFhOj2iZjJiRKcOvaJSjFD2UD6Herpz4Ep3O7YnrsztM
Sboc1MsTveo22lFUptmuyF7kz3wr/C5oPNTI+9SHROsleXVeWIDOBH+Kn5PT2mW6tuLZRSd6s8aD
fFChfLtLJPMScyK5XounSwP7lICcDAz0ECb4QMdYOj3Gc9tSRSrX+yTIAF4NX8CVJ9onorndEbg4
iLRSty596pdb+5pwd6i9XFtJhKYvaXbAt79j7noSSVhVE6aeyWhuVWZFgagpdFtlhqbpNNI2pqrh
lVlbrHxhS9/4H5Zn6VHVQexZN3rglgr7kDDtTEB9WSqlH8G1TT10udF4ALr41V/MYeASAxEKYjQ4
GuYsr+AcJqEwFHJ26EPVsH2FXJ3o2/sf9cKNCUljMFWCXw9Q3jm4aIjVrAIgMLlAy8arrasC7Mp9
CwueOmWu6oSBRpFuDpDqeKUkg5mmF4Y2pplp3Z455OeYNH8xo/yHoVk0JlIoZdWbyUXkYeYPmn5Q
G/DaU6Z+btGwuL+q38R5M48Ef4OJbYMOhKNZs1tmVKE8LRtNAaP8uOkjTAA2IYcMrgBnfhR7hvlT
9Dx0jbQ59UkGGXuwfmldsYtC5aGxy5ckA/0zrb6UBdnnZbijqbrty3FPFfIIiqdNw8kl6+pvlKaf
HXQJnVRdqWgsHL0OflIVIwMqEti56jN+LimarE4vtO0Sv+b8EQBOa2WflhgcoRBo4kWL9zmYXWf7
lMbSljkaQ2fDLTBcCNmE3cTcPAUO/oOC4+P+uSx42x/mZk4AwnZZmA3Mxeopr1vow0C0AUie/83K
7N4FMyTTW2SbFygFBgqCPMvQRLLWEoylE0LOND3XMb6Pbtyfifk4YERdybP0Yoxl45aJ8xCidbJ2
QlMEm3vyrZX5loUszQBcVc6shA4fvYYQkFYK5yDU515pribaQ81YbygaKcZasXXaqLltB4ogUM0F
p/8Hhu+wUJKmomFyaZ3mm5bldVBHCfOcwqFBzkTrVnX2XmpAodBcXVn4kqtA31bD2gEaRJD9c3cx
fILalFUll0KtXsFGoPsc6B5fcZT3/9pbQNCsAbungurzg/SNPmhJT+o6ARbI2hmhcQwrsqtrsVKg
WmL1caDNaoHV2AACez5KFjdKGA5jlFws1VV25T4P+Guzw1gd8pQHw+M+OQJMtnZBTinP7Aj/sDql
4zevx3hMGCqWsDoN2U2sPlFg+/UG6I5NvFkjDFnwF8eBui4eXsj3sJt/GpNaqTipocGYGn5qVav1
wrpO/U7EMdAZ6EloQxy6toDgujkYzorHLGQhjmNCfk5H1Jzusz+tM00F6iXFQZo5rOSkCY+kdoKa
qLWrIIC6Ix7RplmvCa0uEJmiegoxRDBvT1ScZOaqoUmkHNQkBEV6BWFJG/ND8U4wwOPCDrDTBJzp
CfrTtZs2re+gXR9Gr6NZ7EZocgNZHuTkv9ehRH0SWj4TIzgFEfAsNEGlymkBq7DPOtja07GbQAd+
1Kx8OdPf8qdvGWSqI07kKgRNhdmG26lOMxGp8YWCPtkdAFkBDI4Cp2NWB0Oyd0eAOur+x7owr/Wn
zZk/E5aInHMSX4SubI3hZ9i8jP1PxtDeyn4W4izbR6ccvBhv2EaSFQ/TlxYMhQEKtmaUzOeMwFmk
9BFmHOILXnbbvmCvGOW6rixwaVNxqWjTQBrA+POUTyvyhvOY2WcRoEW7F0C9vGVPzXtxzNutM3oV
SIFt3GaefV37fD+GXAQmE6w1KNBSUI/NzlPolDEwuiaXrks2A5OXEugEI9Ge7y/x43cKdIIKh1Gp
DkTGnJOn1MoyBO9xcsksO4g6eiShcmwSsU85UIqI1A+iyFZSgoXoC3vGJAZmQ1HrwxSKXtsSX6aM
L2H1vTd0T9MzrwIAdUgBDOmulvncILe2FXBuKM+K85Wlka+kPEAhZi0kL5ywahqqM6UMKBLNZy0M
TLGh1qJYeLWpG9MT2/JbZAfhTndtl+3Q198MuzAAjyKQsPd3fiHdA/v4jelZMgFU+JjIsnWQ7v0m
lvPVeIPrwO+DZMcBL/GBCLxvcsGn/rA4y8VUaQy5RWBxBMtz/Sog45OvEaIuvAKxLDSXoAuNUoo6
nympFDNjbZHEl+yh2rcnex/trUPlldt6d381C80TA5M4+DaQkCDgzQmQOrOoi1R14gtnGAVP6/dk
oG7RA47ruGB+dSXE0K0wFq7oVSQsYgMSWGCumi3YTlfaalOkm0Xf258yZ0kydGWIWWhDa7iEkBpc
Oe6Zp6XEb0GBsrLs6Qab2wKRGXhTIXeH7uzsme0MGR2VOIovzUYG2iYPko0SOGAgAzfxbtitjcAv
OY09jSFRk0CZfD7AkedtB9ycBAFBx0GGZAU68KFOujaysRgU0AWDMCvyMmRmM+cM+5abStuBfce3
VD9/7PfNU7Hh22ll2ZvYx5pPd2tzswuLo4hEaIRRDON9eJoKvZEFCVsM2csc8yFl58WJvQVyJ145
tQUHociGNLR4oRGNWINDvUn9Ou5IQCNN+2yN5NBkBujy31NIDtjxWntvaUm3lqZ789ZS3CVUH+L4
IvMxiID/cO0GDGQQ/FqJJmtLmn7IjaG2tmppQ27rXOoAoqvC04faT1GrLrWV3OZjKotmMrrimOia
ppXmD2NpRVmnqGlyqYR8MWyER8Z16CjgwWqXmE5wOvJYZM6JEn1tqGfhfqQTVR0wRyqu4XkHAyQ8
Bu0oNc+dg+JdB+yWdQqhUANYcqFpG1o93/+6F7KaSeMdzwQAiCHkNPu4edrwuuA1PWs1ZqQKlnyu
6/9eyRIjQzc26J8Hp0GNs8JIGj3XirnrknynN/ya0HxvdeVK4WTJGUElPvm8bgPdMF2/Nz7CAXL5
10dt9p85b91S+6RhCOz+ni2Fjkk8BlU5TLIhHZx/XB3eFzrLEaIC55l4oPrx8TgNLK/2bTc9Rx7Z
rRZrJharWRRGHxtgGkzTElDSzg4qUnkr1DEGfGdvHuQp3zauCVvN9r8v00Blgzi4XiwN0L15wR5G
KlvtYSjvICHZPZrG9HZZ+cIWzgkcBb/PCKNrH2AhOgYbBqKByKbVXlJwvhhAZJJ2bdp+wbkhGEJA
xIh8Gv8084auagXQnVhKz64KlCtZtVahWVwHuLAtkM7hETTfLJSnSZsJuLbA0FSs+w1/bps1Te81
I7PvJ5IVByAZ3XmLKbuQ9G+cNAAC6PVKLJi2Y+Zi2kTs/e/FzNzaiWNgggt0T2MiAhaqGyfUfIDw
PbDxvnaRslIUWVvW/OKIFIxMYl7mTDFkD5HQrQBPruls73+sC/pwxlSltzEYhY7wh3zC6jFrEaeU
nk1Fyb2xcLhvxMZnaXP0R1DOdTPz/0j7rh3JcSDbLxJAiqJEvcqlK5PlzYtQ1V0t772+fo8K925n
qoQUpndeZjANNJMUGQxGHANxk7C7oXVhtqC38G60/DE2cYubvh7Zksxv3TZuYOWIpN1PXzyPhYai
slsOYhwI09Eu03lhipo5adymFpQXPi5PYunLTCLC0PJW8Ez75gefhLVeGxg4lojShN0xwBEpj7c8
9baaCspnla05Iv28aSFXPDFacQWC2TzP+EjQQnOb5jAug0NoWri7wFV3jVqDVxOtWCn/nBmeZbh2
plYKEr5vhO/JzFw1j706BZIiAMSl4bjQq0dBPgfw42C++19XEdAD9MrwuMWIPzBvSumHXuml2Ang
ExbKi98n4M5EdhtGJh088/JoP4PP2Wjf75aTmUldEYYwLp0gpF9tIRtxmzj/txFmVwJJOqTmoKEe
U9k95Hx8BLvgv2viYxYqFMEhckABSJwO8cksfC6ppB0kCpegbgeZB8vtJz7uGKwpgv1MfM4Hmvbk
yUBZQtOkg932MSpoiNfvKy+cGq3zyP2tkpeiX7Nf+Rl9MB6iNnJkUDzYtwbSyXhwCY6lZLIEcbsP
Dqauzg6JSNcyhYWTJE+Lh1KcptAf6ZzOIMMT+wBmx1e99W1JCbPB3fTA6CzoUm5DU71e126Wl/be
JJQiQBSZvtzsbeP1+F+SzmBBsSOxATZH+Igkxam3LTfUR2DRIzPYadzIdqg8bwGCEKZ8rdr+tXZc
S1yW1lkRaC9BlwOhZJ4raXE1+kEikPzFihmDQDJQFazZ0rp8FhbiCN47EGtDQwtvdG12FjxFb2mY
g/OplQ1ElvsrHPbeIKS3imGwtaxe6zIuftmTAWeXcj+EeTbwQT56BHxwaur8tVM+h7X8fKG+DOWN
k3Hml3IYKqEC0+kjf6ibDXWIHdnevus33o7te3v8oF/lxn9fe6gu1FrPx53fzlECNk2PcZMu32WZ
roIjSIQFmUOA06Xouav5DQQ1rEYu7t2efAGWj05oDuL75Q+74HR1/kNmEUgvQBD1JtB/6/RO9+z+
qY/dR2TD/wFuV/It6LqvXWVBDcjSr5rDmuDm4vY9Wf5ZWFKrMQl5osnHuuFW3PVXGt5kFVhcl2e5
tn2nPz+JRnKQSgy+B/KRovQnJHdT1VBW6++AGDIRmFdGW5vUrBKY4+LwSOnSozSCtey/1F1h06hZ
+3JsbZxZGIJzRgEGGy7cqIpd0y3IbxVZpSJ89Ig0W8TDTjSkd0re7AENvRnLEl5cKPhEmWxVUT2Y
rlZ/uEl0SMd2RwsGGnlouwQmeT35RCfoPYnB5a08DaxM7U3V/dyK05rBPzZ/lTr3ytODPR1ch5Ds
LYjlBwCBQTUm8iZJ+VYNR6PLRotQyM6qkJD0o82oDYdyovaN0DSLCr6hHmizPIRxa9qiWFz1OlzW
QEe2gHE5RBlHDaI0s0C6qYnm9KnilB1kyTIfbvdJ60iJbwHC8Sn7pVO2+VPsKgcgLDKzKzrPiFIf
1uz5O3Ol21wL0xuFt8KgbX6ghbKDufAtmkuPSQskXpPkGmRFgtu2h0V15+37NnGtMY5f+qg7sKG7
S0d47oRy9cEoecevRpO93iiJBwEUaTDHTtrAENsa5QokxqoHqZlJsp0ruoOCeWtJGYeTAGQR4Fu0
qeX+lURabvhqcwPnpAMtK1ivC3Jd1Omx7IcACGEfzQm9scpiPECgBAQ8SNKUsnzdKw1IZqmOPjFA
8mkEgjjEUA9+Qe4D4jkuKLd1JG2bTP8TJbBVpNIGKLVdXvADi7twBw0nSFHH0pbBkNXPYiuIi9Eo
hfemh2APljGcArImd+1BBdGolTdohUHqoNZuAff2DTVRoIejeHarhZ9655qEd9DKRWjK+wRAEEhF
g0fZvkNreFtH3mMa0EfhqZ4RJyHGrcdPv/F1o9bKt1ZOmCl4/RHq7A5KP5nZEhSd4Ly8Ya10G4X6
Z1DmvVlobmYzJcsspWy9ncIqMxLqkz+UqhFk1bXmF5tEARKpqZJD7QU7oUJNVI+63PQb/uwqgA4P
yp4xEH6VijwqknjLuvytGNnN2PdHvR3HjZd0jYFHAPi20zmRrtUaShSuknoG1MqvSB+Cuj1+lW73
nLlubRYEOkENGxxG6msZzhTYzLf+4L/S0n0nidgWUngFYN4VBF8UKHLU70VV/aZKF5jI9eF451UW
J+4+yJKdn/MaX0DUVu8RMyTprRaJLcnbFHIa4EP0DRJQqO1IxY64eFMFis06t3UuR8iF+xZJO14k
yCLQZxazQJzJKtjrA55AavIwFPQ+jfZo/NmVnGwuD7SQO50NNAvF2ZhqDJLi0HTSUgu8BYSToonW
YuPydCZ0EprlYPrMrnU1iaUS2vi4Vyx5sGvFBvfzT1UagEZuosPwrNixBYDAL3YXfsC3PpjMTNo/
LgU2BxXcyPmX+x7T/vuD5vd9ios9jzHtSTeJPEeHzHSt1kTPsTLq1V7K8iL/HW12qZfQ81DqBoJW
koyueQuVKunx8mdcuHvQEYI426RshiA2u3tCrctBcM/BFRSxOYTP7ZDYfb7mw7lwbytQQ8KGnMxM
8bo8v7fVviACQi+44Wi61aTi2nMjy4/qzdDym0xas0FbGO40GRQzqfucyV3SNEgTcgja8FGDjo9H
d2qu5lCp6GFvn4lgpeu1NuQssR578FyGHrlCJz0gSkM98lMbS7MdZVOAonz5o61lnWKWVUtSpkFa
tJuOBW4lowJDKTPrfXWV2uvPpAX6MAA5MgdMcGrrix/SesKXKkh44G0iS+95IX2CUA0plQouAkFd
4FYM6n0AlN++YMWXHqMlG1Qd3EhSD9r4Q/wRK61iBFAWyBqoFaSD/3B5OX72IfD7mMwEdGFRtpjD
AHEx5vAHBa8t3nlbdqi3gwOFisPa2V84KlO7QwDnBegB0DPnm1i4DZ4YIpnqInhUQHmlCXITwlMr
O2lhGIbWvz4hZWAiOHcYkGquQMhDI0eUfH4HY75lRWWqRbpSK1sbZh7IGKRLMg0VC3QJ7DLgQPmj
dBeNK9XLpYcZynEoIXy7tAGDfb5qMp7XfpahSOY9s19gdVvJlh7u79EG1hGkk6NskNUvtRQ28RjE
Zp0KCj/K5hE8d5E94RKU2J/UfyvZ6+UNt9DZmAqMFJV5gJkUZV75qwOJFKBPoZ79p7Mh2lWZtfzt
N5Vyw70dbR5ZgTVmzipUbXpynNeezweeHXyWqGrTVwjXw76JYXSVQiHNCHqjyZyp0dFZGZgvBgGL
3/SczFZW+umrE58FcrfrgzaA8sQxHJwSKhJ3vqMwI8kM9Xf05O16GzLzBd6YYrBWlvxnY2eaOcrF
oJYiCM07cJ6uSYPL8E3da2/bPUWbCX/b3sjbtafs0uY5HWi2xAKKLEkdl8qxb7Qj3BAeWEbvVyYz
LdPPz/h3MrNlVKtQ99AwQtHTKq+Se2hC2+MhAqQYYliAFK9FruUs6m9SOItcVZQGHtWQtBA5vq/0
6rkfxKHM5UdJ8XYrU1uIKzgPBIhs8Mo0EFnPz7suSSQClQOXha2WBvzmYgi3OAXwAp1TFmZ4n9+4
sGpe/WwLNkHa2cCzgEa8IMyFjKPhj9A7Vl/c4FXAZJUqT6H3mma/uhA03io1u6q1L895bcrz5WUp
qPsDljftCzPnpan6N6P+D9UIzE+D4RewJWimzhJuVzRpT3xcP6P6x5c7MN2qrQblp8tzWdoqp6NM
AeikwuLBeEgfpuK/MnJT9VwLVW+o6dyMpN1cHml51f7OZ3YxpIgiIekpKmc1TDTB2o3y1iD1GlJg
cUKA6ompgcJAQzmfkNKpOQQusWxuLvat8jrGT0PXbPN4pUOzFDZwZwOPg2Y38oPZ50Ha2wR4ZCMy
K541eAkkwNYqRctDINdRcOdAjm12tHqg70grIesLv5W3arycySRDdfm7TAsyj00AKANbqQLW8aMb
DLtpJXMTjX4TxJpNvS1tfV/+09MGORRkAtBqUmCUff5daBMCrIRWAD4/P6iDfk+VNY2IpU9/OsQs
IuDJk0l00CGqUN9r0ohCYeqEAqAsb60rs5D9K6cjzSKATiNZTyXordf4TyPOOPpYcjqAXJc9pZVb
GkxuVnKQxc2gIyEFiFyjSBXP1y9NCE0BjEbvAorNOdRXonplIywdULzY0E6FOSRQ+bMvpJfMLfsA
j888ys3EZWYZNk6YrcmuL0/k7zCzr+SrYIiU7QCUSIF7go+hwXT/9+U9vbgTsM1g94CJoJF6vlhx
3UkQ2sJm0/2nMSFm13UAncuQvIu3l0da3AknI02/5CR+xjKvK+6ik0UhVFtAzEP01TZun9pSMmRI
SF0ebWHtAKuHUAXQ1jLIJ7PgpiMk5D6Fs1o66E++VENUT9XXFHEWFu90kPlrukSDMNdUeO0ksIMf
wMyQqw5Fz7fIfbs8m6UextlIs0d0nEUjG1sJMdRsLfcPxdsAbZzsGvLHVQdHoc4qje5W2SK/tFvI
cqTGWqa08PnOfoF8/vkKmotCmj5fFe8hZ2iEIKT2qC6rYPWku8vTXRtrdr6yBFc9m3zUy9plRoB6
vSdFh2iQcnjwhE7XJveXB/x+CM9C+9nsZketZhkiLtTSULzqLdlEBfbOPcaFDZ/N6jp50uzKkp14
23+lOYDI5prbxkJAORt+dgpRldGSIA/lo8jzO+it+6jMNjfAa6wdi7UdOzuESjlCBrnjcKZU2D4M
hs4GhMbKEgk0dhmVysvLujat6TufHHm319WiS7Br8SQ1etiOA21g1dVaUWttUrPMDHrtXdAIDFNw
iGh6ngm1wrH400AG9P82n1lQ6eNu8HsJDm2wmN0qITkqGXT0uzWy61JZ6XQ7zA2olHwclZRhOxR2
j34tJBy/uk1siV22UdAxMZkZGoHjN5a04ny1cvD0WZihdGxq9CfQk/aqXQimqoKumpymG45GLejE
T5fXc224WUwp9WEYFRcJ1QiR3jj+aKh+nRbK1o0gmUrXRDEW4PdQEPp7J8xJ14MaV4lbwUuUstoe
3e4XNEhvWpFGVq91hRWmBGusyochii34aaBLNaYHRUDIW5p6P/j275fnvxZ25j5VGpRaaRYh7LQQ
Nop/MwVi9sb4mL0n+NBQaN3jS0MvOEdsb7+8VYO6xfMJUX6NIdkU6jyPyRn1aVjo8jEL88+c8F+u
F2/kEPLll+e5eEBPxplFV1g9pfIwouocMOkQpeptyiLFYbEUmxBzWYN582nb/AjmJ8PNoqmCUMCr
CsO5T7nyHMW/Ytk7JHL95dMCUP18A5s619D06Be0/17rsryXS0/fymoB2X/PziO2F5q7SQNpN/T1
izRq733i7uBlByfTquZGWdINavZ4lMn6M0Tse1Sz2bbmoW9JYV5ZFW+vKl26BqtkL1X1Phu90oir
0uGxuKmk5q5iE0oQ+ANdOmoR/61HkQOf2z8N7QInndoARBVv0jhOehqRFQuXmxxABiPVyjU90Sk6
/lwtoFsBGScg6s7OvJfHLYxv8DzTWv0J5K4OEtx5vemkyIK2oDChxyvZ3FdH8/KmWNx8OtBFFBwN
vApnl8OImN3p3+N2L2p3DVG/plt5eS7uu5MhZhdDIEHrm7IAKI/sKOXQ8gEYQmdvBAK/l+eylG1S
CDqg/A1WDzBh5xedBv1pHoAlfwTu34oiYehrj+iF1QJLEqpEYGSCgzWnfaGfCWkisOKObnpk/Iqj
9R16aw/chfU6G2S2XmPKG9lPoEoxRPVWDNCBieN90quGsrZgS+XSs6FmK+YOKeQLUZcDl6y1ykfJ
UGEPbCWmDsai4RrRr9LUw81alXZlgvOLtR0E6n1gTh5JGURWkWYfqaBfFSMQkvPpGoVmeZIgYqjY
5aDTzpllqVLGLu4cChRddcMPxaY/eNcaZniFDrnB7HxDj1mxshcX53gy6CzYdmVUlgySKcdCectw
nSQjRPeHwuRNtOLNtbDrof3wd3qzOJsHuZ9mJKTHhCqHnHl72V9LSNaGmCZ7kkFGjVxTT4I2TIvy
V1TcKvHr5ZO7eK5O5jCPQkyV4cHdUIRhYYwhB4NzTO+hOPkPOFgsFrpwU7zDvTB700CgvR+lAZ+F
NgPAQKAVgO4MdXgOAPnlKS0IGaG6fDLUfAeMQ6EWUYCOqyndSgfoldtwM2AH7w7WGclrZREnepVf
0KQ0//jfpFHwOFeiO/3Gv87uFTAzxOTbNsET5hOGZhN1/QKfjjauMIqsuxqgGAtLlehG5P0dzfEe
AMSHmFrhg/ceUphEtM4o3E8dWoucQ4rb573jNQ2cT2RgTzpcf71nxqpbGAlKwUbvgnA7JFBERkP5
1SXwoPMb6PoKzdZ9LTUHBaTcwY+cgKH9kvQlEjrlEXBI8BG0TST637x1N43atIYadFuVB8/d5OLQ
F4PRSOI1SKMHMP4fuxguDb08Ar+iowgjaPtVhpAoHmTvATY0j7DP+qUEFfAyebNPYYlhqHWrOp7S
W2FS3klFpBqjhltfLcl1nWj3YdK/ChE77UD3hHPUXvBVWuaZbUOFkVZFYNSIvKytIY0fkJs4hLGE
JAZo0GghrFjSAEIevQns116U8atSwwwr1aBQ0P4WEQGzNH4ty8AK81bsfFnLjCpQP91WXLMoQy45
hbtxjG85+AZDk77Lfmo1rOOGXDZ3RQCXGxXCD6bI6aOLGhRmDSslb6ipBY8RD44IJDcCFbi1Sohh
K7WabsWAYZiJR6pjIlrJpGXw4FXQwWcanBnKOCLOqFKz8LqbstR/102/JqOweI7R+9JwtiCdNy9m
C5w6SNHn5BhxzREStxKpMSuqbS+frcXg+neYOW02V7OgTYoOwEdtq6bSIaRP4HfZvojXusNT2vXj
+JyMNEvLAoKkEUw+AkE2HxYYLrDWUqZYY1g8c16+VUW+R3XysxvFdUDb38zv16jmy3MFw1UhaLj/
cDMFdMxVqqggxyZ+iRsBTNaVBg8IhforN9byt/v/A+GJdh7ks1yrGW1jxKtxNCqUV6rqET43KxFJ
XhwGjQjMBP0wMRcogJmUWnrZNAzETGQztTybJwYlRvHOaoNt2VUFxBJsY147nL8P+lE8wELpPs2u
+G5NLGHpia+i5sr45GUHYs7s85Z5MGYAthLg+qExd1PfFoqhvrlX7pY49U2/kbfyp/eQvfx3XXJY
+iKR1OHSiOHn2X6gDAIgICyCnD2HcPzzMmbK3VpuPyWKPzbvSeyf3UCNr2RFT2oUSLp7H+Y6fQrB
AOW1076KDOhW2q2dlsVvezLg9OcneULlQp5eL3skPXZjozqqwOIN1ixm6KhW56SB2SROaU6A/v8u
1ocFBZlz4klrEw7ofOQ2wCnNI3TRigAQ96oD2HbMoMwAvY3LoWepfHE20mxRW0qkIs9UZOd7sacw
GOpNndqwc9hMejxAYKed7VnhyrFZysAQAaApAjb9xAY5nx/rhjSWBDZM46XO4PZ2v+bpuTjChCvA
GECOzLPkWhm9OItxFMTQGry8KeJ/yFPxlPjfAWYLl8GzrfQQ4o51MNij7N/lOllhhi3tPwps0kTJ
n8iCs+cMHyJPGSlS4XFy+5EOo0BOIa1ldiujzG8fwGrYkEaE4PC6rRkyqPJAg82EJ2KzkkMufhMN
ghg6Olw/3Ro5gWMOKQZyHAmMi8H73tWB+Ly8oRdnA3GuSQhDUVFZON9ZIm1om4BmdxxLYkBxEThv
JIKual0eZgkSCJ41Gt2ggeCNPucy9VGh84xH5FiN7teg5DpMFbVHOk7QPAholWPwKpfUohBhMvqy
gWFK49ssDv5hukhMUGcBeA1C9rOXRiVBeQgdMHIs+nwvAQ8JNZUN1GRXprv05U6Hmb3heS5VrdKi
Nt2n1QYe4ZLphsiFL6/pUmogQx8KcBYUon6gvPzejyPKuvFIo/ZugNOYIQUTplMLbrkcrwS+xcGw
RcC8hd3LDwZhDe/FpK5TckyDp17/VWa/yuKr5f+9VoSnHgR1sBWhrjEH4iYiYXXhQ1enBmq/l0YL
Nk7bXh42oz+suJAsKK9CWV6DizFBcjVlV+c7v3W9RFL9jsBcHS6G4NbBRccqIK423ku2fxtCrsQG
FtcsjiOMvJxyox+141rWtbhRwCnk0Gya1Flmxw/kkQCe2iU5MhUuSuFjGf65vEkWyx/yyQjThz25
lEXRplXmsvGowL+2cSUFppltZIQue2Kh/hTBvNxo1RgGj03w4qdwSZcBUDSJFju80j/itKwNyoOv
lZ+1NvHZQYQ4hqSCZoZ4AAol1GgiZCSmlznoAAA2YpWmZLnK5l/yBORc8NBBGEJeP1tuLc0VH3az
uCFkOKM2MixaidFC+GdldtPemadesGhQVOS4SPK+s+CTRU9EyQe/cEfof6h7ODZ+Jkq2L/0aPMYI
lTwo3D36EYwcoc54VTFx7aaFunLfLn54UM0hcAE5O1gpz3IiVaNS0NXSgGyszgxxXUKuMLmWbPFY
Ofp7tStuhxe+W5n40meFLiLKbN/Yj3kNFgJ+XJIkZQCcVrpFJ6XZ+A7ZwRwx/UgeU9Ta/K+1cuL0
zeZrfTLkvJyY1EWsJbRSj7p7XXlfqnrfRHcr01qKfogWqLOhTTNBhc8PUZm2HLoxYjg2e36b7iQj
d+BAu49Md9ujqXBTOORQrWoorYw6zzRSkiqD12NUTq56N3a8+AbewFYQspWbZDps8yUEYgskamA+
8e/ZVumjRG2aAM/c2vMPjaI+ayLdqRX78GrxEXpkpeO2BKRQT8ebdtHJ8VAjRcqHUBkBwsx3KdS3
HqfIm1xHtu/kdvns3yoQ+1Yc/5DeBahE25c/59KOUSAlgTgAtUds1fPhu4RIAMsLcvT0EoE/hrVv
rSSqAd79GvJqcagJ6I0MS4E61SzM9Q2BhDF18Vxo4PEnJRua8btY8q3LM1p66n3jyf/fMLN8o2Nj
WI4esjg/DHUTeKLdmCpXfuL+GXS8LVsvucrh2rT24Jv2xXzfoA0CeNd0Kn4UJyI179QgZ9pxrCDP
4+pxZyRRQuCIG0SQkIR+WhnBcLP0JBgy1iGIgizbpEL/qkeYEfIW1uKX12FpI3NIXqCDhiYNnQOO
aN5kgSaQEg0drBdHDa3z1yB4lLRD7j5fHoourTnn4P5DYWNSrpsdGggc9K2I8vEYtIDYp3z0AHPv
2j1szXu7U9OXmChfnlrbvQTdUCYJ7LJGzi0XMLWkGe2JkRIz0AwSxn+Lmr8Fhb8SjpeX4+9PnJ2z
1utcKUgHDe420dYDgieMytSo4ceewQhS6Zu3y2uyWPSeJKIm8UmUU+bvVKpFo9JSrEnvMId8RPvy
MLxpZmNVmwClFau2iSW28gEmz3fKBj3Vp/Ja/335RywdudPfIJ+fbvTnBqhdZPguEVBDkvQA62a7
g5Pk5WGmtfux90+mOvv8gdq1fa7jepXajYC0V6Otda7WJjL7epBWgi99U4/HED71GfEhHb1r0/vL
0/jepj/mASAmxJUY49DdPV8uicdMDsfpkrmtnqPtuMVbZZtcwefTBEvkdi32Lm8RNFBVPAepLH/L
vp/Efo5aXJwwaB5GkBQ26xxyUUU7vrB6MlhvW2aSWs4NzYelBQxarsuwrRya1je1RF7lvHdGAt40
i49DUTwlRNlWNA+NeGx/KWzMnSQAWhv3+EtIumTlxC8e+JNfPguyIXT4CjQh1CP4rduRj29IlDdl
AAVAX9lrlTIYQb4Sz5Y2GdRoURaBPDkEB2cfh0CzMehDGekUve39R6B41zLVpRBxOsLstKSwetc8
hQ3HzI6e8yvqBNv6YXKhKLdeYKi33lG+krfdga6EisV9h/aYiqIWqMA/0tOqYAiWaaAe+yS0o15C
aT0HxkFnI9TJpXarJ/Gh7cStiCSzVeCY00e/GVS+rdj31vKRpXR9qksgik9qlfNrYwxDYEPiYTwC
dAP1KjN9UL6k+/KgWNEuMDU8A3tbNrKH4CG986yIGGv1vcVKNGStCIW+GfJMPvvQXeuXvZtQnPVd
iu4J+oShFTzVe+VW38R2CBKV02+AY9mtvYgWc0yojk3aj/AomEfsWoTNSHw+AngSbmOvN+EpDSN4
RbfbWlt5ci/tZrxE/3es2V6Lqz4gTMLtEPtY5+FhYB//EMxO3jzz54dwvYzkUzBTr/Ndtyk2PloJ
vQn2v5FDdHkNWknlpZhwMuD88UE5ZAjUDjtH8Vw75eoHjSFlnURoEnb1Lz1lqqPkEMz1JbbnHN7Q
YniolHiDZO4J9/4+8+lV2fV7vWoRb0fh5GP3DKDxxgu1bU5gtu3DzgEO6SIOWqOuyPNA4A4T9AAX
R11pA5r+GXTDE/qFOaxpA7h05i+R1N7EnnfTu15njHrpWoWKzv3Yk/dK6IOhh/UnSYsHMK/Rcumb
jzLtHgZVt/x6cntWnEkkbAyRw8UkeG3d7C6JAlvnUChg8kvOIcWBk0qL5msIi5eqgieMyBLwJOMG
wKruOVKq2HBpecjl0amYbssSG8yCgGig0pwaatnuSqVMYOSh3iC+3ehy8qcstZvc1XMYiiXbboJZ
0XQvWs4N0Ul239ehOVTkrdeTKzfP7uFB5plZoTySPn8leNbDjK7VN5E2vpE8uqZBcUhYs9VY/SFX
0AvpCnC6anGvSMTiLf6yUlV8I8o0Gd0X9RFCaYWpZvxaL8ZfXsqDq160Zs84Wt8a2AtAfdtc8Qs7
KnMJduKyHTdxaXu1dB9Q+iWgZm+UVfGAKs+nx8MbrSx2g6KMYJhBcET4AgJs3Ly825eP7t8H/ixm
SKjSZRJDflDqt0qBIlbZm7h27SxZq2csKVGhlPF3qNnJ7Wg1jDzxxqM8xsckH14gO0MMDfC+Ha80
epWT4AGSJ5lBg/aag2YGG/lkzIxE6w8SbKt0yQ038ZAIJwiBlke5OzeQBoyGm6uJ1VZw+amo+4vH
uzCUopVLlC0eUoiJAo4g46Uy7zlqBP0TP5h+faL3JrxgnN7X4DAKV0GDq1nnaCEdzUlU26yY/6Ag
VzdRWN0MUwspqmCjB1rGCCf4Ni8gw6VBblyjNuPldmxabIRy3w1AC5RqfasVA6yiAnaDhrGphcPv
gdVHSOv+zvvI0Uj0QQh32NAmQHq3ThwO92mrvUiBeqPKQ7eSoi7esdBERrELTQRU3mcP3ayueR+5
eA6Fu9w1FLvfwkbA1O+KHd7ce1TYVnbkUjKBPoXGwPtBrfibA3mS29WJqGQ504djFP5xcXJZ+0uH
UexInejz8t5fvDBR+Ab7G0qKk/LzedrqA6+LvgkKTcqG/ZJ0w6uM9Fj/bo8TUbU3Rf/gbwuHFYa/
X+MJLHHG0WYEAf7bB1WZc0izQmWxmgMyQvTAs5syIXbjRl5qAMeLuklCPSOVC2FqLglvUqpYoYCg
Q56HqMSF+gZGUFZSRLfu1PgIaL/m4L30bgB5DAbRECXhEJw8X5q8d3uFR4yjbfRbBIeu3gmo8Vxe
/+nvmL8apoI1nCk4UNhktvwk7BKtgkcakCbVvshaxaSutvH1+qUD9qUa/P0oxDUUHMeVgRcnhxQN
hMXJVWZeMA/1LqhDUqvHQS0fOrk50BZ5aoBH/uUJLm5lAaVejk4RAXnpfBFxX1Mv0bC/kkF+9lq+
V3TvuvHjTdRF776A8NPl8RbLCUAhYDOjFQfJ49mKhpmrQSIIE4NvVW1XPAvtUiH32agGdgLFvVsI
CZCbgg+BgybJxxClG11IB591z2otJKccUtemAZENaIbHn3LA3rsQfmOXf+ZCCofHPeymIQQILUR9
upNOTnjuBW7Wq0l/HIMPV/o9jGsba+FSw5IzhjhNoQOozpYBxFIoP/QyeIOyu9FzXL0yB4Qo3efB
mhHJwic+G2r2ntPaqAFDcXIXlrwtFM4MUPPsQfNt4b2XzbByCy1HrJMPPBvO00XEXbdUj90+e64+
wrfc8WWzf/Gu230FKal9dSz3NdS2vuhKV2116FlE6Fue5EGNErl8V1+1O75lW7oFv4mCPbbXNvo+
tevr8knfaWsZ8sJ+QSEOcEv0WuGdN3/XuAPLo3HEyFnUbWDgiSyUqmtF1oU9czaIfL4p3S7LSQ6F
jyMTiQVJflNFLzQBmxHV/JUbbin8AL0EaQ2U/Dj+OR8KAmJllhUjP6KOu3FRyNLYhnZiJRisjTI7
ZRB4IWGjD+qRQ4K/rh4SyAj2CHOXz/LyKPDAgfMWbsv50w8IRzWlOSJO00Z25KemJ1QImK08+haT
EKCu/3eY2ddR4d86tt6IwLZT9hNhsimM4EuDJhWxOuiofhYrIy6le4gg0CLGxHQgEc+/URAw1x8L
ijpNUr1kmbivKL9O6PDeQzuv1PmLlqvPl5dy8YSdjjk73NIgC4hm9PwIG5xXeTDQ6LsnT+Nn8KR/
oKCRPBbH4hZo3ye6uzzy4t4/mezsaMupp0OIDhvSJRsBfliclabsPhVsTVBtKesRE0UJTlETw38u
s9R6TZIEmWDH/LWwyWCUj/WxMuMHlhhHelf5Fuzr3IN3S9Y8UhdyDVBT4I+qAvnE0Z46/54u2DxZ
L6UMEJXXuoIRePGetQXgbLoRq3cFSSwvWVN2W4hbAgkkRS9B4VyZ76FRFGGuunWPrnnt8LIxx+Th
8odbOH1nI8x2jNCBPWz8nh09rj0L4J9x0ylW0fr/IAMupgoiHA6AIwKL/Hz5sqjtIZpQKHDT9nap
Ghu5n4BY9JGvOZYtfafTgaY1PckNpCaISpFU/RGY63s/5DveiMjAaWwAF69v6+DNT/90GV0JyQvH
/Wx+s5AMn4MmwAUAoY6qNlLXkZEL6b4pjVBDDX2DBN1K3Fw4cmcDzqJzEzIN1Bww2zKInadj8tiW
9SbVGisOxK//vklOl3QWyuIwkKCZC7GftgeI3vsKyscAtO/LgyzkQWfzme3EVhNN5fKyP7LGRxof
GVX+7gUP8EiyIBNqXx5sadufzmh2mCfZq4bxoj92w3s8+g7AlA5LXy4PsjwjBZZ2kJEGHWxWGRGJ
Lo1u1P4PaV+2HDcOLPtFjOC+vHLrTS2x1ZJs+YVhyTb3DVzBrz9JzbmjbpincceeFz9MhKoBFgqF
qqxMNRiL5Kj2pRdT6YhRN0eg87k1ag7UYt0hPs0xN9wCmum0cHEIkH9q4UYFUn8g7zFPy5O3LOYk
t2gQpGaED0XpVkYVzhgnOxO+0V5DDYsnxbh2b8MtPlfFHGcZJDH1uFhrPQMRf/ZlT9qGP1p3dCVA
WHwesdWKZ+AtaQH19TGlxfLXZb1lFHkpgboyx+iZkHoWiP31ksdEvfKxrl4wzCZWSYNOdK+BoR7D
KxmGMMQGET4sHJqk29tuuHKJXJlidlARwbRCMhDiQJbAloVjwlNN4xlgQp9YyGpqpbUaNOh6heTr
VHBeDqvf5OI1xpzWOadVN4jgNwXL/rOSYA5ezR5qhXAOEMeMwcweANuMySMgb4JpOGjana7dlX+5
Ehbq30HfqhoSUOAkqWxP5nEuEntoef2H1Q/yuV8GGwnGNrFAZo3o5oAdOH6dzok3fZF/QB9WtnW/
ixwrEB9ve9mqQ1/YZBxaqXoBPCsWJBBE4X6BhNp1SI4dJpPkP6m+XD6ZDcaju2JBlYH9K6Aquipg
yxwxsITyOgdYsu4PqDhD8AXa6Wz2Fff9XOkK/FozHtEh3qQCiHNHruTZSuaA9/gCE5HB2YeK0nXC
kmDOK45kYQwwkIWh6xE72O3FzKpsNUw9gAW36jg4Ou0KJ80g+6CPyc/e1Cs7z/IAY8wSar9zEFYE
s2a5EZBEvhNi3atzaLVJU22TEO82KvQbZTQVTI1JCRoxll914Tc8MbdmBk4kirTaTrv2ZFQEPHvD
+BCFIUjj89Y3qnZnEN0PlVy0zZl6ddz6USuDEMKcsv1UJz9CfexAvmnuFKTIdpHHd/C/U1nWwATT
rQWnA+lx+DhGQ3wwrTnZljkp91afEiduSsnupKbisFesvRMudhX7e72ro9FV+jgXKshflwmfFt3U
SXBiH43UjeJBWekcn/oDr/S8dvI+vyW6ytdWW6pm0AIqp0BrtZccwPxK7v/AK6FvI6FRCowy1Piu
TVSF2YXQoZqCTHkV0AnIit4dh1+3T/Naq8XCXwdGAc8dDUNC11YwFo+CZKwDaC1NPggBp60cS9O2
bqdvFKmaU5m56fdUle1BqrzJUh+qVjuQWpwxm1b7RMEIrTJGG0tWvw2tPtmJJgIF1mF4sIhPg9Kf
EiOqN4SS3NdjmXNhrJUxr34+k0xKYgQ3q+oRdfnqXn+hx/6ozO4YbxWyKTaDM3iaE9IXWQS5zq50
uI30tdCBNg/ghcgjgM1itm9OC+AWiwp08R/zZXgHYD4Q2G2QV8o+ZFLeFLrRKp9rd4nsTEEcarCf
dpl1K5GIViIgDaDM/F+JmNiONpMjbPK9Gf0RYODKHhO7+slCEPrH3uipTgwyxHNhAT9pYIsVpyBe
mzl4k4gHI+Bpe66dNQMQL5SAwVuIF/m1i0bZkA5Y7BiUjeynqjHaeEKL9u2DsGZkGdIwRdxtBhQw
r42YCVjquiEbg96yTpUYvcP5d7dNrN2cQHzgjjEX0CDL3g6gUWtEUjgEA+qFnQxBB6FySLyzuKMa
q0Hx0hRzcRaS3muJWI4BkA+TP7nZNqycHFQLMiSTbd2WHHqOeqA8BP/2GlfeDKB7W4ZxQTxtQNrp
ehv7wmjaUctxHjGPHNXpIWnGUzGg0Wq1z31Yn26bW/1qF+aYdVKwZ1d1iXXq+mDHwwRCc94o0e8n
HDAZzPmJy+ikCWTt9YomPZ4gRI+pqGkSD7XSZ/aQaA+DwUO3/u4d13aYXC4zpVkwBWEORDHzZDV/
iKUcOaMeQW/O4HXYeYtiPpNAzShrUrMPejLeG1FzGqwYj/EORfrbH2jVEN7EC1s6HJKt4ilj3gl9
GvbBOOY2RMrtbjDw9OFNuK5tHsB9y5jVMs/DXsd0kkR0nvU+oAQT6mPmh0nrKAqKv9OP2wv6+N7X
kRfT5gurKWC/S4mLifhSG45KldViUCv6ObEsrEbx06T00k55GhP5FAruBJUCGwy8z+k0lN5f/gAm
9OvArtUSxWhbvut22Sl237XNuAPeiPtE/v0wXy+VCfo5TnrS6XBJpfsS5iCpmt6V8UEbcdSk5g8c
BSoFgGMq6N1AUuL6mLWYS4wAUUbgIJIXKXlm96Llz2HB+X4rwwBYFCr16LLqGvjKmfOcY7Q1k4gx
BOI+2Vqyh6ZYcwwD9bXYCJBiTZ6MU2hrjrylh8J6Io3N0zb7P34BpGB1BJRlbuV6qaUsxTIYaeag
T+sXte3BDNIht8tq6gtVvKNJva3a5q2f087uB2xCU4HEojvQOXEn9BlmlT6YtbHVIohtWoNfjM2u
KpOB09f4PbYuG/X5M5nYOmajWgJJMIOM4NtUvugjLzasGYAkOqYUABeRECGu9wHUG5FQTRMiXmvV
TpsZhQOJSs77YC0yoAz9wb4NgAJLd5aYNI5Jls5BKRIboAGnsGJbnX6pxn/nIzbBUAmqgUVIGPy3
jGMBCjgU6HvOAd7DWyCL/aF+5Bz91R27MMHcEXqRmULSSoimkFtpWnvchDvVHn3zq+qLgBxGD7xE
c90igAmKDhkGg51gS8tQa0yVDkGWJIDK3YNGxLm9qLUgg4bSvxaWD3hRxtdGSS6NXO0xRZ3vk0I9
aDrI98qm+wEdlpMZz9vb9j4kNNkAjkwdbM46HlcQF7w2CFqVbq47XElZmJtuHMo/mzh8SxoyegTi
Tnkh9XbRj8Cbkfip6vX/PDUON8FI1yInqoq4SK7NJw0YZEgm9AGgua5QhjVoX4oD1Lo5KOOVgio6
4AA14FWHKXu0xK8NNaBO/YdtiwpC5EaJ9KsUsbOjSMsdNUjutWnZ+KMiuUosaU5TCJAHHpJpl2n9
aA9qPv/nshuSa8xCy5ghBvyfPYp6L/VC1uKAJHPiyNmLRmpfRaGD833XUg4MWWEeR4LLAuJ8vW4V
I2xyjYdnMBDFhPIMVBZn8lDI1s6qhgeQ3FBIERqPeQMol2VhikZsJVvSu/cug9aXDv1vFFO+cn7U
YpR1ussftZyzCy8Hi3wemwlYg8cYZL4RQO+RJw6e8NLshtOYOeNB5IlTrB1dvGXwmoGbL5JR1yZj
NcnGqsQsmHYud9NOfE68xrjr32eHutJx+AkVO/D33F7nik3sOD7ywq4F2BSTHBFZ6Butb4aAyORp
pBOE8kIQPNw2svKBr4wwCVA1UgnaoO0QtBKQ8sT0evTfRPP176ww24d+RK1OUz8EplzglJy7FGzL
LS8arVxP+DiqKQNAhzcTiy9T5RboDgkRfa5eoTrrdiBMn+XCq+o/SPnx9lRQLQHgSwJQ79odiNLL
AqkMDcX7x14711XQppwtW1vMpQnmepKKJrd6i2iBGR1NvUGuj1lvch/34h+4GYbpAYX8Z/CLPeKI
bF3TRQCsJI+FcjZ5C/noADDHFZv1aYA5rpFE4liua0yyqeY5NozOl6TobdQidF1nEh4VtfWrGsNt
ShqmtpVUFaj20BQRq4a6fVdQJ6o1xZ6H2alBMvei0U4BLBKVXWGwvg3CNB2zXDiEJNN2uQpW7Vke
37p8yMHRhb8akXK2jaoZNoKFWylpM0wvKndp133Hn32rk/K17bT+oa9qlP3bFCRnqnzfC+RJhGCZ
Xsx3Lc02Wpjfg9HDyyvlDmxe2zkhm0SLN2Cx37YpPTRWCpHEHrqOJGsB5y9p45ot3uwSoc9AelMM
xlQYAatdOcYQhQHu00yTY6cxam9q1cNAsgPpOhDvkLrekr5u7WFMLB8VQMK7tFfi59UHWWLCRfxM
6jaF2kdPkfnEwj7aNvvcN10oS2fRJgVFd+RKPL6LtTBz6QNMYkIqq471lGpBnj2r9Z3SPeba+XaM
WbujgZDAXYhQucRM5lBmsTjUWQLsbE1j0aHTkN9JRi1sjTT0uhnOMSbpSTXq3UxQ0aY6cUeaHWZd
/aGTjnOo1t4lVz+GOb5drpEYwAZECPApmfvpCRV7qbNNF57QYILmId6WnmgnrjQ6cxB7QHC93d6P
1S2HnuACEQOLPzsYXk9S1sRDA5jvYNiRdtYgUScCJfB3VpjDnQOZqMkFrMzJ6NZC5MTkvmg5r6cV
iBaEYySA0y2sBxQji0dfeGzTAX7Zd8YU6Gr71ivWrqvDk5mVDwXpYnuAzEer9F8lZfbnDhSNAKFC
0zSDeGTW73GtgyW5z2vf6DCroJk05CUka7EajyJUZUQ8tn8jYFJBlYbuIdB4ECbak4Ae522xKQ+Y
FR5skKmDD0O/h8T3H7wn8BYDugoPJBOAXmZXtLItJTIX2PvpSxKd04SzrjUPuvz7zLfVe2APCzkG
NlPRD3U7vgCr/GS0BudVuWoG4GAgp3Fsf+sYUmkmw1hL6sershcaF+moU0Nq9ranrryNUMuSgXs3
AVRA/njtQ4uETlY2ghK0leT1I4aljqmuOZ36KvM4UddC0aUtlv1B6UBLHk0AKox67WRl6zVx+iLF
1snK303REZrtEOaO6yrRc6PXnIO/kjdiClHEc2ihD/0NjU4GyFXjwaQEQiY6bQp0BK9tvVa3gwkA
d1GMxNTvx3m9PI9QEZQrGQC4Yab3U1ZH27ZRoc04F68CuoeRVt/PTXSUplIBX2kNwm9D++8PoKuf
wCSuErD/6oi5oUCsf5H+Vz+f5ZGHsl3fyc9lMi4DZJpQEawsGPrpe5RUdyQv3D/wSrBZ4LKAyg/m
Ihiv7NQ0JkaJjmsIrvKs3ieYA0TluA2h75LydEGU1RVdmGOuJZqhzyyTDo4JkU2nGkxip2oRjI0m
32Gm5bEPy9oeKu29WWrMLYZaBUscN7EuFG4JFnpAI2pPlBu3nWPw9JUo6emDdicMUuv3WnXW8rrA
jGKsbTFlsmuL5K6L6KEUpXezqkMgKbJzamm23kgWuthQ52jNND5XepJty7J9v723K4vFi00C6NVc
sMSs3OUUt01sRqYC6SQ8wq1cf5Co/N+D15WN5TdcnISooLmIgUU1qBTFb0JqR3kE9Zjd7ZWsxK4r
K0sIvbACUMA8NOkEKd1Zu5Oy2VXF/CjuKETDlQHcHLetrQTkK2tMshZKcScUFiA9aDErM7Xb+E0I
f/6dDeZxW6YwIXVAR+ol5geJ4UXaTyh9ev/ZCqYGP08Xc0N2PZ7OQK0qgVH3e5pUG9REDzXlMYav
bNiVGcYJwF6QRcNyiLXkWYZMuWgITs8bkOYZWf7/hQ8U0H8Y4hhGhq7cpJ26mWjkRWPv396ylUMD
wkLDxHHBFSayTfgQ3QhD6jPg0nIVaPT3SDrfNrC6jgsDTOBu0IAbqixXQavzXSjBRG0OHq15eenK
iZEXZjawhaHXDorE691qy3jspgz+pQGAM0bhFmN1tiymXprsDMpDsKyt6dIac2KqVMHcdgmEmla1
GxKmO1LgOShP2cRJYlYwGmibXqyLOTcz0Q2hTIHBnXy0yRTFQQQ3f8keXop7wTMc4olfm3aX/ADO
s/ANThxaISa7Ns98vGrOdKEhWGjrDQQYob50c9AAL2ObqBtVMphHyLfI1R9v+8xKgn21auYinqtI
7nURuRtArbZJgAwXdU9pHmeFg4FZ8/6L7WU5ASxz7oB/6tQANdfzmNKNHs68rIKzGJa1ZcZAtp7k
QMjlmLoYulNad3aanOaOUxzn2WHu+qaNhzijAAFrouRU8VdkZFulRmrRdt7tz8Nxf/YhIpNwLucI
Tpk39SL146o5eGJbXhF+9eNA0BFzq2hO49/rMz1S9PnEHClf52rvFnIH22qht2e/d14RCDoQGHrK
RSUtHs1Ur0ABhmbqokwCoiwmQRN10OUPkURBrltuG5E+Kmr0izaiQ0TrHUrpOo75yHnvrgUvGEUh
E6V3vMCYQ94YKu56vQNlXdxtm+SkgNuhX0gtpwEtB+L+968HAhUVurpL8YQNlWXRmEoSowCodF+N
CFxgGlhcsvfbRta+HVrSivTPp2NZFWuAJ8e4whO5JnFqd9EI3dz29baNtW1TYESEvgumnNhhowG9
tc7sMj1oDA0kmSAnqiLboGA4KPaTGfu3ra05PbJLA5qPOhRP2M4zuk6VhP/UoE5FH0O+0Ah4JHK2
vW1lhXwXYC0NtWYVPSzMUTH+VyXzOLRZuhTrJnd2Me3X2BbCrbApfOuVRwK5FjPQUAM8B+9wELEt
i75IMioDvE2RKkxBpbeeOVc7LbS8siaFX4aVxblNVncQXFIoPKN1CB6ra2N11Y2iAjhkMKU9tEme
tTFx0prHxLxiBZ1kXFvIahbdH2ZJWds2yHZ0JYAqGzRz8Kj5MkU/b3+lFe++srFs68W2TUoLBqJk
hgQUfNzRhyYQiPr1D2xcvGaYq7etUkhZDJhIoCiQY/zzbZqjp9smVrfqwgRzzdKyTzHNh7KFllJH
qwQ/bMdDIj3/lRWNARmnZStEI1DVQWjdG1ZvT+bXbuSsZCUUXD5h2FowID3l3Mu4Y0dcEdJEHTnv
HVUsvbKbHW3gODLPGnPTQubBbGMwcQUCPUsT0L3D5KltbcdZasup7t3eP5415thgbkSNkgxfqbPQ
6bRSlLEbDxI8O3TG0Asu//s8JY4mMmicnWVymu19JiJGA0nUSYGJ0lWcWY4svt1e0brf/WuBlYFN
ZEhKaTE8oklVJx/2ZZU7xny6bWR92z6NMIG0SIVZKxW8O2KrhWpFrE021Cd74FdAyZ9Gd+3EG4Xg
WWTcwpJproOiC45OoOBQEa+0Dk10n9XEK2pex2Elcl9+JbZEbugtoJujKgVA76Ewc5L0ZGvEiavG
/13EE/4APiF0WJGiiCw2pwDcsRdkAdBbaweFOCdLv4EngOPkqxEVNO8Lqy3YKFm5ttxISrNc9AAs
ChRZ30Z2PNechHJ1yy5sMBE1m6S5zs1WCghUh0n0LOih0xX7OeHkPmvlUvAzfi6Giauy2CsqjWvp
A2qk3GGuaGt41Fc89UvLyRdWj5JuoZyuQesC6JDrmygpKllD1XV5KQ27tgRbaC0erMbiVF/XPg8I
eDHmA+QmMoXlZ1xceIDx1gNJACOner2fuvnAT4LXvo4qgecX4GewAbGJd1t3FV56ZAwGFdW7uED7
OzLdpADVmcCDEa7tGobFATlbpNZ/qxaE2TQaqPWOQRGGoCcjDxjeILZshe7tGLS6bRd2mDyhlqAZ
D+pMTDiYX5v+FWRS9m0Da50HBWRfoNDFsJeKu/r6w0R0HGpJxgwHcSU/173SH7aLunX5GIOz7QxN
K+e2xdUlITFFui0aS/eLMThPRabMxRhoOrkrQnT/uvj7bROrnoBpBaTaAD2hSn5tYoqASy9qANPx
bIDKRO7o9fcwOqRQWr9taK26goCDpxdcALclW/wi2jwaownE/eBHW9WjP5UvUQbZ4NZv74Q92Rd+
fELxyHJBCMaxvbqPaDWYi7jdAqe7XuQch2WrxwvYv/qFKTMn565udRtBvoT2OF78cJBrCzEtqJa1
2MZcvJdIvamLYqdU+laFwtjtfVxdy7+WDHaMrCCj1OcR8MdQdLGV7rkec85urQxlmArc+38X8xu7
qtKDGyDL4XbWecp90NVh8k9+Tn0QjjrtYCsaWuyg7NcPwh95PKi5cLbgKorBTrfoeRZNoobVEaBg
5yGxJcJx+LVwdGmBDRNDb9Ram2JIB9K38ZbUUIuHRu7tj7Tq7JdWlvTlIoZDzy83JxkeV9iH0UM9
ZRr9B+WtcBaiOclJXvvE1beA/99jJp5je81DLm0zVy8FQDkRKfbQPNKXZNs66Jg7iROeF3q74Zn/
0VYD46VFxvupQLUZ4sBjIGt28l3x+82wLfrdP2zJhUvfNIXjo5w1su8cNcEkrDg2CFtCrh9kUwTN
oDrwyhBrSJOFKe7/uSP71GkMWResYblTHPDWJY+Wn7vxOTuSbQfAmK2lTgYSb+MX3WEuFiy5vrK7
/THX4srlD2DS3B74+1RIcRSJ8gssBzYGdv0sBZ+kEJ9vW+K5LHu7jX2VVboEl9WP0B4ZvdntN5bk
TIfkKD1ax/AhC7p7/dD9FLiDc4tHMnXAq21evvbFaQnpDG7SCaMOoXBfR/JGN1tX6wJRgZp8+qPs
I04lmuewLF2VEU5gZZmwrR0WWtc2dN9iv7M7D/0ylEvceM/LHXkOy4SdUKVSWwHoivno77X6VPLU
PtZqWVd7yEQcEkIemagfrjp6Auq32SlcSJo3gEK98djKV68I6Fku+GiUtEDszXwxQcqlOkIUXRSS
M7CmgXJjFpxqs/BXzV4Ilc1jcm7feBnR/+Gln4aZfcz1IYuIBUWHpO93egtSWoW6caFtpyJ5wN1+
Fyu935fzswVm4bYxgyiND9ncuxg82dHQOKCYJILHuQUXlVCqvNi7pIC/e/Lnz2O+QksHQRIoDtHo
SP5SUYxdDJ5ue1/2Cz9/5k0xrnoV4J8oZCPzwPTI9WcA7Qk1MxV+rGLupYlsKlXu7bDAs8BcJkkZ
E62KkNi09Wx35n1EBN5dudwOv+3ZxSKY22PEO9ewQhwN7QG4CPVEdqVfbNSn0NVEuzjqP9IX2e8c
FapXoE16kB9vr3A9GHza/7gELqJPaUESpUuwiSMQ7+pLCZlCH8zKDpiLHzvDqTe8dHQtBTGQz6Ow
DZYFMMBdf7WsmkDp0uOo0rmwO622rZ+iwSMEXdvVSyPMQWkLORUB4MNkrXhvyM8VyvUjYCm9cMwh
TDxPs50QXmN4rYWJjsrnyhh/jCSwKQKNCm/xwg0FYxJ0Lr8tFAej38u2fJeezNApobK1uf0NeYtl
vHSgGAEcQn3AdD36cNthO/rxVt7yzKwWGy7Xx7hqaSRZUkIcDW8Y6mF90d50B2epNjQmd1EcN9GZ
Wm4rawlasnCTfDrX8f08fovor9v7tna6L9bDPoy0wtAzRY/A8FErXmp0mVfNCu89Ia8FxUsrTBJT
AU8+VS2saDayesUGP+qJ3Bl+6hab9Isu2OFdddTdYmdC73vYVOdyH/k1J5Ct4VwvfZOd+EZqUwkd
ZM4+mAjUF1NzEcoi1Y7Pgw04u6M45DTH2xDPU/8PRu6ubC/f4SLESDomPzQDISbNo/c6zr5bVebf
/pTr3mKCeVgFH+tvlcNKMJsZcztzkI134Gyxo+wxl3gyxTwjzJfUlUGmyEKGwCpeSfM6d9FOzHnE
dUtkYu8DTEBaoN7Ek/23wTPLsqRynsohQLl/EzWph+q/NzXhdi4wgnp719YyTxNsDYuyKxiz2dYp
6AWrapZmjOjMEACikt8KAsgAFa+IKnvuzQ0NOw6qbTVILgNmH3QAS8P92hlqTewtOcVxEPeaP2ag
4LdTHziFxq3uJq9zZtXOHqxXLl/k2mG/tMveCOBRjkUJI5IRZunNqN9NBd3e3s7Vu/TSBnMBTA0h
cqR8BEh1P90VJ+1etYudsCHIqjHJwbG35iqX5pi4X4OmqKY60lCwjO7k3nyLafucj/oOmvLe7aXx
TDGhvy5jYGJbHGFDhjRCGLuJrNtxjRkY9fm2pdXk+nNVKlviIYJeZdkSqejesE3TMRvHAre+C8nA
AHrRpquVm86RD80X3nPztouAj/DaNUlShka+nO+hKO14eiczD83F8X4Mll6bMEbBwGWNxckUs8GY
izkZhZ08q7slBlsb8SlxDYE7y841u9xRFxEYVUmoVNQ4dPI3DSMLOwXCeuFOuTfPpmWHNvnQQeG9
VnjbyYR9wDKMuB+x1qjc0+o0YGLqtqvwDDChJAJln475nyGYyKsmHq2M81Dm/X02ZADwEWkYsA/y
aAbFR+3kws/bK1h9t146OxMxVCsskzbHh2m90ctfk5OJF1Oxo7vhOXJN3luDtyAmYLRGQUpzSUXm
B30jOuYL+L5dw6vutF/axzAJL9dfTTsu18fEjXauR0UQ4QOtF22tEQWkFHgjN3ya9oBoQ/rTETR0
fsGdZreYYfrLBX8MmV/4vdrpVtNMS0PRr+7bxxwtC6G1pQ0ezQf1ELlqZFecoMzZ448k+sKkpjRZ
BhGTMWj0+H0qjOfGGHhV8BW9eQBP/71E1Q+3ujQCflOBqsj4F0W9/F3bZqfkmDi6Td3uNEOqyuF9
yeUssWnJpUUmgpCWWrU4wnWs6B48t3aDXjDYwT3OeVg88JaZZXcvFtZk0FspSmT98ibECOP9sBOP
6UOo2PEX/Txj+t1RPOKIb/lP6wflPKNu33Gguri2naJmXZUGnMVINAdaMKiLfcGE+mOkmZweJydR
ABXFtam+hz5HRLFMzXxX2sZu9C8JlIBK8djlLwbdqkm60dLIVkbRGSA/OkL86/ZOL4Hl1kYzgacr
Ue/MlrJDqhWPptQdAGf/1ljJ3kj690Eypr+0x4SeqJtonCvoHqZtTwJx0ESnnLSzFXc/0gRKZlop
h5xdXn15XfosE3wiNZHHbMmP0shDMwXyU4pfug3GG3DbUnvYY1LEryAYBUqZwRFBBJd/K7pFY5oX
hzinhy2yREj456LC6YnvVARe0YMc0JlsVbt348fIQZLv/uWBlZlkxqADeviditBX564ym0+k6jap
HHH4Czh+JDMJzVAAsAHWBJSPesOWMI9lYKhHqwebkmqvchnYeeaYMFRQJTLLFgcHmiYOVL/saXrr
RlyaGp4R3evtM8L7akwwMgEKBuUitOAJWO0t1ZWmo2LyMFC8FTFRp4pqoS9yVP+n5JuFTjrCkCOY
pWtSxbWGp9sr4gUemQk8gkjHEWwaSwmH7MBM89wvAqzEU6DCiwqAFei8ShwvxWE730ZV9L2xlObT
nW46RWQnXuha3yfwW0zl/8eriJfsfqjzXdwheisnFVEQxxsPWMPE7h8TFKIHtKqG7+Jd5ICAx+VB
QbmrZGJNT0mqFBbi6cIwObtoO37RPB25tbml27/MMdghUAmkow1ZClcdKkpm922eeSWbNfqdywyD
nR7MzbouMWkuBqqYvihDqHoaJDldEXfkNmr67SgZblbNjwRP3vuomgoOUJ1z9hQmrmSxKkEPFrFb
QSyJFLQfoaQ8JTyW+/XXJig9wGdm6pLB1gDLKVFTICzHoP46+dl9/DrvchdxxbyTH6o7yYlROD6P
2+FPQsuFWWZ5KUnbNjFQeTFq2evTxDbGH4UmbzjHfTW4XJhhwmVPO93Il9b09C48NPem6RYnkIF6
0qK+jNENt/5GMnc+4tXp3ja9+Ptv+cWFZSZ2yoT0YrfUwsVsL9FfOfVJeiTVg0ZfgIRxlD+hMFRM
CVxR4C9EX4EdwrYUGtKR4jFoRPlOn82HuqKPuVGebq9rtQh+YYc9e5aCiSETGtqBnrc2ugvxLPi9
cqclFQiMetAJ3ifai7nlSzIvF/bvO/rvAtkTaTWRCB4qUEvTeNzKE+j3mm6byelzNxqPulU5sSn+
GrNpE47vehRxvuf6S+5zf9kDqVN024a+gK5kOdhNduy6+FB0EI6i3TEh3cOi4BhZ2TeQI3hNBXLF
ZH7v+tYTesVwzERwW9qfRjJzXPyDjurWtjAurhnxVEoaBrgKS34hfaHYmNGf7aaGZAXcBPzXiXqy
CsMFMDYHD1Hde43ePpai6RmJetfMhbLXU007gy1/djLdupdKIGlzMWhKI/2JqyR8gphr7RaVuYW8
u2pDAOYoq6bg9jo0spSp85NeA8efrqrQVTXxDGtUyWnradiQRYwhyfN9aoaSE03jiyUlqYPkv/Io
oedubu4NWh2M2DwpWSTYcS8f26EunX4AlFgVwBMzltF5xpPI1g09dZXC3JRKe1CF+q2codQ6xAn4
wgv9MGSH0dQEJ9Ma+VSISuRS0qUurXPVi/ME9DAa1l4OWegIukG8JpdPrdi/ogacHoupvtdReMZQ
C2ZOOEdmPQp9ei4TC9CnbjRSm0MglHa+m9zhad6huVltNK9xaevJPhRu97HXf1GebptevUUunJZJ
rpIuxuwYRRJcQ6DZGLZilu4NNX78OytMUhVXpQmZWRnrs96A/nYTEwSqfcF5RKw+jS/WsuzyRVoj
1GDbKhMEHs141qxtXAGLNkbuqP7UUcFrec385UffOlfMg00g4xhlE+gvdYO6bVXYJSjpteiEIMcL
LbyvxOROnaiJIM7RBjz6611zLx6VLTpiKRJTMFW7ae2Q53zzB1y0l/eFyvQXhyaRVdFCn0UIQ1DJ
tbYMgS5VxnXP5ZjhRG4Wb9wlVSc0Bhg0yxzitwp0niN9Z8TWiySErgTlgD4uH6Hx9AU8nrYu8gDv
nO1VmVxDb4qoVBIcP4I2LahwbKL3rqV+uX0I1tPuT/9kORHazmilJP6otZn7+U56Qp4fJMdub23U
u+pMfo5cen+Oj6pMYEFhxgq7pfEtpVBHAD8+cQcIVNoKWFabquA8dbkrZKIJpD/NuY2WE2iPnuH3
oCRqNwvop3fbnfYynqvSFmeX23fnLZOJLx01mynSyBw0mbrBGNUBCi+HWO5+pQKGzvT8rja7YILv
qAACKiT6Wob6oxkNLxDmdMsZLx895wSjZWfZ6ACSbhEqycAyg8/5OhjhKpVxZrIh0Dojtzuje5vL
nPMEWLNxkWmpTMAzQAEbqznaMX1d7PSp9sz26bbP8iywMU4nEljrcT0oFLjQ+keFwH3bAi9tYgmT
wzrTxFJFWjo6EAH+JRROuwGn5Gs0oe/f3PV3/Q95O8mAwvLQUbxMlUWJQmMTM9pzhCdcMkBsOFcc
YC0lX0r77mU25BKlBr27mwE/so2k3qng17FJnvK0W9efxp+BgYWRGrPapPKM8A44/5OMqTVfsDq6
oXXyqwTBqRuKw5NBlEM4K69Zm6dOjkwr72vO0DonDGpMGMx6lALpAIhANBS7JpYwOBXnv/oGrBq3
vznHq1goqZWYM1EnBZW3Jn2Kc/VOmvXtbRPrDQAU8CyQhho6WMCuz18RYixUWSaliN97io986pBk
bnE0nCgY77RnQbBxld02uprGXdhkwlBVD9pcT3jS6ZPigcrFJn3nmOHekCIojvB4/VbRxxiU+HeJ
zPFvMLdDjRQVlfmsnFUQPX010T2KXXM/HrNT9RPTgg8GNAupH6GJta/c8hhv/m7FTHyQ+mnuG7kV
wRUdnpWJ2HK10XXNjYTiVI4VZ3/X75dFLMQAgAWD2cxTptSIXplLlRjNskfV6YJiHz8sbOej2z4N
jymo/AQeHGP1brmw+T+kfVlzpLrS7S8iQggQ8Ao1l4dy2+62/UL0yCQGCQESv/5b5XPjbBtXmNv7
vDiiOxxONKVSmSvXOm/mN1HlGSNXDgRqF+F9sLVBHXlsbyFqcJvflVvQLD1YetXVUX9c8k4XDwkN
Icf62ns+r7WHjde3NEHM7E7IG4cPIBxafb54l0f2j4XZeQcoLqMp3qynISiipG+i2rlr5DH3F/zK
Zf+GJm2Qx6ErLmSz8LXRnNOiel02GyJMK3nbxOdVA+i1X/9/wPDOHz6/e6G5CtArIQ4ay2YHw3Nz
FsgRkSuYkVHPAIlDu1ZorOj25cYpFvGaF4/9G3OzQ+CmskKgPE4ncNzsu0JspLG/pbw9hHb7XVj+
gmu7mDh6Y242m8wbKuaienEKIZPl9s9yGmPuP4B9IRbhIXMPTT8s7JSLe/Efk/OngEPMFAwZJlSC
4rkw5aon3/7FXgRWnEAeGjHTnCngXAXvEk3Azz6wL+hO2TFNHpWT3SVO+D+amnnpsJskNaDzgGoe
hN5I6kMb1KSrBOjUnSXAwfb5yC7O3ZuRzTdjUSteJgPSbj37JkN966Ez9O9NvI01ZyOy+mz0whKx
JjjDI6m+TaG3cGNfCg0A5adoXsMB9ueRJslckYxn+RPjeXHuHEffjb3WWpgqhDyXTu6byZodJTNZ
DjNg3UCnhynA5ZVswKR611hoU/K7XUWSXV2lP3mFYIz794iHitXQEwA1nHxrTPDT590eWshXVcp3
dqIOhWt3MWmTK+mGceiB8goJj98+aZ9qkP0RheaAMlfuaiBjGDM+gELHATOwaRv00HjIVA0qu2GZ
+A2mwG3K8/s+MMfeLvelE9xWIAEzvLvyHP6orXJXmnY4Vpb9tW9VFQmr2vbjMG2lLsAxqysrdrMK
mOCO73sCrYMRJeQsb9DdiBT0WieZh6eJCmIQGR8ggBl1tPo+BM03JfS6AJIt4ukAgVSdb0Gmu6nN
eDOFXEW0AiKVuFdATJ7qM1YKur5xnoIbX1l7X9ArYcZdErYHZEJvg4ZudNJ97cfgPh/Iy1CWp9wz
GzvRG3Cp3LYpOHIdNaQrwui0Mk7yLKX1RwTqaRza1aDCnaWaq8JxXzzhXkMajUIorRUH04+bAXpr
Q9GOkU1MbGxvSxtnTabghtjtsXRAddzVV4NLp2j0CXBVNFtVqQBxULlLa76WU33oQr2u7fC2UM0X
EvAs7rLy5AnxKCW/YS34HcIMOA5qrwdF91XhxEmJcktlniZ72NRucKd8q4h4hnQM5v6JFuheLxxg
eM344kpn01Lvi5P3B7TYH+1m2rNe7fLBuy8Hutdjf8zd4FY5wVXX+WDZCleeAS1778bQdC0iK/NU
5Gs/iLzWW0NeYB94xZfPz/Klkxa8OQEz7w5N3KDxwn44TUbs0d29MpX3YCt34el48e7/x8yc9oFU
lcn6KiQnUgFUx59Zmcdhx2OIXS9cVwsDmlMW2MpKp5Z4PVii2E/V8a/a2H9Ewhe8+uU6lUcAbg7C
V+zP+zgt6SWryyKBCsshOMg9XRebCADuPGL3w5quyA5sJ6dgIeNxcRrPVK8ssHHAXgPWN8EhMWZg
ZY+7xA5wY3UxU/LInGTd2u3CNF4Oot6Ymjn5RIoiA28/NoadnLIOlNrK2TY4L1oMNyO31pOGHJtO
lL1C9QcuwO5epJcuQEYuruabr5jdZpWdsKQNIUoRdJWKWi6/Mbda+SH6pf7FOXhjaHYTMDBqWHbu
EzTEAY+ms2hkXdSqBRqKi5dz4GK/MIQ3HzrokXe3O6iikZM9gp+mHdayW7rULm4RuBMfZApAks8f
ojlTutJTgWJ7/yNJ6nicVJwbUMF5dOGSvjyYfyzNdog0RS0HsPpgbXA/2uaOW0uqYUuDmS0/IEqt
O1UVOTUNDlapV4L+Llo3zvXSW3ppMLP1b4oxDxqDkDOAyHrc5GRdN+GSxsrScGbOdggbP20gV3By
O/C0F97aL3QkqqNbLxybi2gBdCtA+gJ6iYhyz+fqjaMYdFaKMQnwRuidKHBBvXnu7epk5AbXAWAK
U7uCK4l8a4nx8BVfNH8MvbU82xVlmiZFXbUGZYo2qthN7QJgOoHMLsOTKM2+mqzeBeggGpDkRwex
rNGMDimFZPR3PLe+jub32H6jaIL1HQgxu6vCgLc4Wawan6sJn33mbGcBJMWysIGSXwemI5BsRmnQ
RBb5Ycl2paYHUwhsAnx1+Py5n7mYKEJMC/eNPm4bPavvV4YnWkmSwdG4dznZoSfziPzjFl1OoEa9
QlMj+hIWG8Uube63Nul7m8p4dYCbFrROdb+x7R9JXi1cFxctuAyJL/CNo31llikpytwIkRZnx+YD
O5HRP63uHj+fuos28CI4c3agdjsnL3QMaafEyuAMyiSaBIPEwUKUsmRhtnd9fUbgOLDQTvXW6opt
Cz3Jzwdx6ULDk/O/g5jtuyTgdR1Q5IAtlkVIOkVyuNJw0/+blZk3U2HuQiQVVozXxtq+AWXnCs/N
z41cni30i57XGzw0M2+WqazVIJMkp6BMroPc29Sdt/7cxOXZ+q+JecZcsDEkvG4hIlpdTerGCo55
v9BTcMknh+ABgowzpM3A/fn+bAhnmgYvgCyka17cGu9ZBycwRbOt/W/qxZARgpDXKwXiKzr2jU9m
Co8LTaDYFpTNMxsqFK364HYIyjtH2Edl1LMs6x+fT6BzXukPfu6N0fMivjEKssmeIiIgp8La+LVX
Q+0cGAXo34A7xRMh9HawM8YEPi/9xabJ2wFgWe08L99S16ztrug3eerd5mIo10Pdt6upLH6GVGRx
X+ivdX2XZ3I4+qb1trzMvmoF7zXpK50hHT3VXo5uIVB9j8Z1QCCc96veR3rRp2Lf16JbicLcMmmy
jROkctX0zlIKd2n4s9VNO+yg4DznHFAn6CZ+nZzp4Mp6K4Z2lwXFtXCt759P+cU8+dt1nnmRIDUV
0ZbBOr+Ma7L2j6ieb8mzPLqrbrUOIBPCD3wn43SDnrolnODZf8zWGze+C7IaBo+P2//9ek+eavPR
QRyDXPk1ACRRS35O3F7Xwt5mfOE5cgm9Cms+9hey7JAfnbn9hE510bu4WOxWHyuHrSdPP/ktA+iF
pmqdWb13BKado54lqsgHCGbFIMQad40lsAmDcGG7X/AX775nttvLtDeisRtyKpE3aiH+3jmA8ycL
b4VLhTyIEJ7l4cBYB6aDmRO3awqJtgY5tmIPZGlU31vxT5SwNuXtEmrvgneCqg/uOgeLih7NmY/t
qlTavUCMrYmIbeLGFkhaIUgVg3prYVQfTJ3ZWdGq60Cz2YVE2GxQXRkkVuW34ykPTwMna13TXc7x
yFRTttT9/GGdzrZCG9bATeV782r1oEiPkjkI31C/OraTWiVJubVkv/78KH5cqJmd2VHkKuFhI2HH
tcZ8V/IyiJtaQwIWOC7ksoMfpEvcK26p7uA2+XeFwlVdL3WtXZzYN4OdTSzxO4s7Bh/Bw+quEf0W
fE8rv0numlDdLwz4Q1g7G/Ds4q/aKRizqhtPJX0IUhHlKAOW+Z8MDIFU3rLgAdl0PAmXCFgurSeC
/pBBKQad0vN8rbaon+YaZmWj8ZoxANQ0fwKWL6znh4iD2S7xHApKBx936HzbBH0wgKIUBU9f01+M
p00cjIO1+nwOl4zM9owaK1TDQbN0Qkk+8r0XEBIsRGcXNgSGgZYwH0Tc2BizJ0BXeyythzPKQck2
EgOkMy14RWjq+Pue9u2CucsD+sccfX8lKKfSLB8ANwLLZ7bGkxGgv4wtsVdf2AIuYcR2QQ8I1rm5
+yhcEYwdQ/0wGaaoUXmUQzXmLG3z+ep8uNDPWwDEtJg31Pc+MJiPqWX5ftqia5we9AQhhLJZobsP
aHQ3dnsbLSGH/83gbDtwIPxMg0z7qS5BL1xXcRG+dCPaaZAfyvwUcB6yMMQPVzgD8v2sPEpxswBD
OvP5rht2LSJrnOH+u8jvwdQQUeuFTL/wav/fTL3qOb6JDgcwzShrQEk/J32s/e4e8iaRAezVR4fW
NJmFtMSFjX9+IIJ/3od8Nwpv73ciVE3wN5FWPJmw2XNAY5XdIF0+8JeEdOW3zxfulQP+XSh0nkfc
Zq9OCWqu5x37ZnAOU4kvWoDRUEhYwRA7DA/5UdzpHYL9euOtzxVhJ3aPCoqQu6UG/Qun7p312b4p
DBSnTQ7rrv5emxdT/O1Dcja62VyKvi9wWQPEYw82VIfHCUDFEgpN+PH5PF4cCLRVUI0DkB/h1ftp
bC1eGTUAPWNVk4xH44OYtVl6G126qQNozP3Xyvkr3ixWaKcqmMqz+7g263ajd8lO7IvoDLH46zb4
88y9MTXfFyPIYeWA2i/rZMx7t9k0ecI3fz9rvh2C/yR0MWnzG9HNG9HRECEiafyozXx7XXaWu2Dk
0nmCbgR7bZWBMvbsIrEoryhNu+GUSXMVeGDcShg0I9rA+0J6Eqw+H9IFDx+8tUbfL1E5SRmyrALE
ELReU4Iam0u3frZUXb5oBgrS4IJ+5f2c7bcpGScpSrxg/KCMwuqaN0XUm6U85aVd7cMzQDITYBtM
4fvB9CZUauKoYeOl4N8RqN2snFEvmrk4GDAn46qCyMcHHZMA8Dmfo2pzcthPjqoCKZGPKX/8/cIE
4L47k3TbH2nXkE9yek8ilznVoCyqw0jbNA6GP//CCqIWBgoccOHMU8pT5eZEVqwHqbqJvPBBYV1y
+i+8DUQ9aIgcH8V7cn5unLaSuYQW9sl3RxHrRry43lIf8oVjAxsMHHUUkcQHScPOGvkUSDzQPflM
CN+L5LboHhu6hJy5sPjv7MyCcb80Og1T0p/sNLyRadJHXj9uR2IvuIGPtTrwZhO4Tkwb9MMRILzf
zFUOfnOo//TAtJ6JMiHUdKt23pZtinW77Xd/vQ/eGpvn5PBokT0Nx/5Ui7uq6KECi+fiwo6+EAKF
iPJoAN5xCh6k2YDo5GcJ92WPd1t+W9Dxnk6jBhnYCKagyV8FrUXEwjV3abGg7AbNUArEBp7B7+ew
IbWlc99RkIMqb6c0gdJqdjKLQgEXzYDKAMkZxCbuvDydlpBBqQPRg29mN/hIAbtFJMzvz5fognPD
AcUq4W2NeHxOI8XGsUWKOcMGF8924kbQR/77uyAEzBwJA2ivQxh9tkAgAscrr/PVqRl+GrCW0jJW
1s/PR3FpqhybOBDWOSuWz7s0ukAGWtZKnVLOoj7dD8hlA6gSf27l0lzB1ZxBj3AIEC16v+41NCrT
ysZc0dzWuKmnVWCnC67z0nYGMBh1OIS/Z7m99zaSYUSSNAm7k/Ig1YbmUtjc2F61JvUvY359PqBL
0wb3Cflk3J9Qb5gNiExl2Lq93518x4rr7EVIN8pBOfBvrLwG8WdR2Pm0QZywUmxyuxND86iljrb1
ZBK6cCYvrU34n5fCq5GzI38TFNbIVQdK2d2p78tIif6KsGQhjF4yMQujncrpJlNhHMZSG5rnxwCy
m59P1cXVR4zmQp0Ur7p5qKEhiD4SZEdOHaluSQX80Dg+uQjcIj5AFs6QdImH6eIWeGPxPOg38zYM
ilFeE+y34akhT5287sMlGoGLNpCFQVRjQz4qnE1c6GvlAYHdnTQ0xGq0k1qhWOdLjfWXrmqwySKA
ds5F5flbGASXlW54052KPofASaiLmDH51R4DfwMi6qVBfdwNFKU5+/wDZUxk0N9PXIFcsVUUBcxN
zcEnQJsp8Fn9tcc5/32IneCyCaGnMZs5U5fESotEnrT53YPgBfmmhZrWxx0HC6/6a1BTgSrmzN+Y
NpwaA8HfU2pzUCrh/JvvTn/joHyD4/T4+fb+uBFgzD1HnpDdAuJgNpxyNCYEhkyeJlCQj5beMjki
zs0fPjdzcWnemJkFU21rswk+XJ4KjSxZZ0doVfhrX/B+JLNLzdBOmdqn8sS7adNPQSxSc/f3owAv
sgvth1eA+mxlspw56Ay1YYK2P1vToDiLHvV/YQMqf0jjo1yNGPf9JkZLeJkPFKQ+BXXjtqcrjy3h
Sy6tOdrMfAguozgBI+9NuKYURZEqecqdco09Hqf2byqWWsk/olgYxcWPAouN3APqpufPeOPHfHDz
9dyaFPhgjw33n41ku6m7MdM9m9Bi65KdIs4uXOzsvTS8cziATQ0G+w+V7cbkQWXcXp369Fak7aEz
IkKhe//5Ol20gsgmJIjdP6YyVT7ibzeIb4oW4i3JOix+OZZYcDaXjUB2D6kb3w/n2ZuKI5b2Ta1O
gUg3WufR1IZxuwTNWLIyu3D8Dq3JMuPq1Lkukr7NwaRfubMk8XzJrZ2fN/ACuAz+g+Z+sx1a0QjL
pKVCd+ANGIg5uvJ9eVV3wBSJ1b9Ymzem6Pudl6qysiRPFXLmx4z5V3Q8pu1S/+rFWXtjZOYMICNo
OFhj1MmzbhM3RBbvwMMlnq+PNyjFFYPbwAHq0A3mUjAyg5yS4kkH1EH4q0uyNbduKKBfvA6Wciof
c/MwhXWBgwPjB0KD95Pm5qIY7cTpTiVaqAHR2zo56SJPIU8QqEMv1bVnFevPF+rC8IClIfAQyEp8
fPpyBNZeNuHGtuVeNU9j00Y9+KO7hRv1khkXpDSYSAqPNPepI+sdVbilPCmdrVVSRF71VHnyauRP
n49nnrVm5BwZoJDCkMjB7T1HOdFQlCZj7oS3vMwjlM69TfdSpXHpgxuNPidgkViZ+/olE+hSj/zf
+WLNeXbMPnzBeS7eHDPbHWSXSxANBE22DVx+FfTDGHVucXRAopI59e+FIZ/3+ZtE/QeDs9vEpMkk
xAiD7tbEyZ9wkx7ymPwMt0iarurHpZr67Nh9MDeLJIzXO53SznSyLHRKg/mSVXET/mUM/v+sAOqF
5CzO3zzKG6tKDXbOMajJueG12Iw9TrmeFhzV60NrPnlg7oe2KkNWAfqx71ertd2yLUpXnfuZKfj0
2rNYwS+okZdxCyIPeuU0QJrkS0WqS5PoneX6HLTp+MEc+QFSuRqg/mw6FQ0/yG54cIi4dZ124Y48
xyofRvfGzOxi0S20wOvWntAzuC/9Ih75zyFsoxKiT3n1UrGDy/8uQntdNwiQIZxFivBjYpj0bZ+Y
FAMTzjPrwMculxDa52+ejwk18sAjLvIO9ryr1OtDJgy1zKmGlSYUfZQLdwGZM/NXr6NAdoaiBIU0
OnBt73dF6o8tekZCoHDBj1OVfgRQ+MpH00XX/6XX/48pvAEpMEc2EhyzDTjUqPv2ITyuoKj82nV5
23cNX3EbgmA8y8KoLUHMZBy1sPPpx3kMMH0ehOJeO/jmupFTyS1a9950yn2UwMbcrrd2NoQxVI11
rIDjxP911Z5OIlw3qTkGo32S5cDRXEPWziTurbrfTo37c+CNAA5TX2uQOOWMCYCVWxAJ4T2DbHQa
eWhV35IaqNMFx3dxBHAOgAEDN4Hm0ferJHvEtjUv6CnUm1Duhif30G7OvaolGADsu/IhjekuWH9u
9ePJxbRhWwB/DJwPQFvvjdZDr8O0FEAEenXME//KxWqFRv4dlhbb4r2ZWQRVtuVgrHNezXjIdDDW
3+myWZzB88e+P0tnKxgEih9gjJtXlLuCKlKeM52D9G8rXgBQ5zRf+lZcN1OTx8AzPbv2iM4RUj8w
P7/OrJYvrOLHo4ZPQIM4Kkmo8UCo7v18okknaJMBueqCZTFaB7ckfJwKE5FuXIjl50XS/8zpG1Oz
m9nlJTRM/cY+aT+NbGjeVTU5hUmWRy2a8JDx3UvOVqPHdxWY5fqyX8hkBa/UNB/m+80XzK9qwVvP
6npgG3nWR0rzr1bqbSWEfPPQWwMq80fmPvRcAneMcrs5hqGVogVR7fA+uM3wlMpZv2UTuU6nsYpo
a8AKZ2VrAL5X49Dc25116yn7vgnIPizNlrtnnRiP7qZJHoxGJJlk6WPh6R3aalfSEzdlbcXjwA9e
792g7gkufNDnViDn8i3NQKixadU4RmKsDqZM1ygHTitapvc+WMSvhpztLeXf5mNB9g1D+krYX7wx
ePFqsqOBWYGS944VBQEcYvolR6iJAxNXChAtBmYTZP4YZ1n5pTR+GXmDv9F5f2Sl7cWeSq9TE/ww
pr0LRmtAQ5Ek69IaQBxchWqjvGZX0/CBWPqHSOw+4lZeRr60r3VT/bGEGLacVQRYZHBx4XfsyXrs
gcxrO+8YKLIqNfr/W2fvVXAXUwC8/fSN2MgrBxbxYd0CTwGHtE1L1c/JmCRiuHLirMnrTdgrEyWh
m68Qi/9MeqI36Ph7HrLyCjjONqqRb4Ni8rQ2ubvWFhapqulTWGZ3kDu/FVNz3UmwsWm1wsuCbYdK
OlGVYbsPqUTjFJkOk2j37ahu0fJ8XQ/29yHne98er4HeR3VS5GSlK/ul8pw447qNTW0dca+sMxt5
arRCqmiU8gbQYWc1CV6taV3z2NPQfMwSb90Eziopc3RENtYj5MWh7ly3965FGggfBC30Gdt11fjf
LBV8IxbzIrC+PQBfH+yQ9tsXOQQ9Ja0ioshdEgJ4XYMDpp7KNahl0f2on7Q/3mdFBvD/+Lvx2pcy
1A9oMSWRF+hjUOtnoYI/7lhcISpRqyyp1gmpfofVlEfEwlavaLOHJiY64QSaah07ai1RRCEIp6LG
xfWIntWTo/MH4hTXyC+2EZMVhLxDP6p8ccdF7kV9Mz7YQFnHxejf8LHeEWd8rvzme6G9IcJr/ssY
WmadsvFnKm3QiqjRithUPdqqv8q4dW90cFvroIucCRilbuhBBeSs+WBdtYl1NC1kq+wB7/SCJEEc
+vl9UOa46XyxqUR2PWLCHCuHWHZgvfSddTBc/Qh9toGiWx2rDv06ijETc8G+oFcqqgJax7Kun2jl
BSthN2aNSAGPF4FGkGZoC1z94bRiZQppERdw0laRW3SM/yiGfoBiBT6RNvS6HJFnNWEOFLhS40b6
IHOyEwjhDY59j5JcitZcQpAx908ssPZKdiBaRcdepNthQ9LxLld9jHfioWjUvi7c2yR3fqKwiOin
y581UduGjY+5VTziUIB1q9Y6Gnz0FvWTGuN8BL1/geXQEwEFLi8eU08/1IG80iMIHCrUN2Rtrqqh
NLHsFHSrRvnFSvI8tg154qE6cTvI4oSnp4wpukJA/HVgtRO3KC5ESSLhiuokrpJ+h7b3hyQvr0GO
dWTSjbuivtFVN20LXRwA3N6WSQYpx8n93g7uXtJ863fl45hP91PGNzSturhhGV1Ppeki0QVfapon
kL3R8CZMx2FdbRt0M+vEGWIqIQmZSDRcWT3q6AwKIUSXIN1r7NUQigdayBuj87thDOAjUVzZl017
lUmwRDdN94vaAjC+QYxRzaztYBweAYwCJQ4CLsa0eSS6saMEms1QO1cKjOGWvxepMFGX1fxAhjSJ
igJio14HEsjEsn/glbcyNrDF0KPtV6Ihd2k5PbmFFXPXfioAPdiFGs1qPvrqY2Hc3yRLs5iFnYhJ
lV+VRLRrTWy1gSw50PPN4EbcoeHGD9WtVYsrB1niiBcajWcF+9YkGqppIkzXvkp3EqilqGJsS2lP
9xMa6k9Ci31O9NeiBDcj8dJ9aBws1Nijr7wXOub5dKC0OmWji2d42t2w2v2CAUJkuQdlq65+J4m/
snKGqAOSu5uQlr9BXFVuyyxDA0lyJ1p5TIe6ijLWm72fjjehIBpSLaCV1sXkfYewd3awAsRFI6Bc
EVJ4KxUwCj00V62b0f8NbLgTgfFGoHeufe5KT8VaFxLIQ9cDm4ndbN3EtxBrwHX7wfijtehNJf0f
QByxmKChAv3c1bgpabj1lN4T1U1xLds/XIDbNuDNrzBsvqHL49EbPR25tLvPE+e2ysWmd8sh9sfu
a6GS3+ATniJT4BSSLuzjUJhnOlgMYzQ7JamNIlamtqVUj3YJd+AVVhZJ0ewn4mWRRzX4pYmEJqJ+
LlyNTJrtRI03fVW+l6247yQbZQW/SslehkZsGa+bYwMS8yf463BT+kxvXLd78brwSxagw9qcNzHz
U/eA3iTg053SjXUXoIcPAVIV82FMIgfqclGr3euwxhmwBk4jKuCuA6XvU7c9cs812MjsxXTIUXW2
/wJuxSwSaXnfTG0SEZ6bCIzLDU6b2U+5euAe2VSjOgSZfrJZd0VDfpe4+jpnoCIYz5vCdoqoxPsx
cpvxkXniKjX8u7RqfR0EgxV7U/0MsaXrXopfLtEkVvVgzuSm5TrxvWPLyVZmTRarst52WXJP4czX
jjciAkrAmu0xQaJB5fdp02/TRt5nNBhXbs1IbAfyprbFVUab67pvTnRK96Vn6thBI8q2TiiFslhS
YRqA1upb/ytid9Bwh4Udu27KQcSTnBoaPPRlG26EPR6RtH7McopXUTeFG1r64JTKnU2n8595YHYo
O29BefEnpfYBNAob3wVTRF8M90Pn7Eq7G6LK1IdSJZClgJ6aZepdVdmrtOC3Y1Xu6rS6NX5ykEZt
M8JBI80JZN9T9Z0kZjWxEoGkde2ogEciTO4Rnx7DbPrO8+Eq6+v9iLjD0Ab5Ui+DCx1fiEyO1Wht
as+IOHWca0FxJdZMf1c2kiGBtyaj2ZXo7Oy9/MbOilUHcglqvBVP803YOoCte9dFA6KJsbbhfeTG
lgWJR53tUWWDtpIroDvLhLxmI27ywfc2NksOQUKfBA+upCVuWOLf4H4+VkI+jVTGaCPbtelUrSQV
W+4312PHTp1UXaQd+zm3JlTMQyuSBRxnPzhpNPXq1niDe0OYd6pcGUSEYZGyPoD+Vv3gUvtWDuzB
sp0NECxfpRw2fgHJFk9NV0qrJGqK7K4sCsy/2vsqObSOWFt5uLPNBH8B8W/LhciBl/4ZUvDKIdLS
67DOjm2r9jJrq6j0khuH9o+FD65cp7sbfXr0Bnpg4NyK0ZvxEwwjG2kjIwk8BpxSpzbWVFyDc3yM
ZIlSrDcU122RfKl74JRZ2161qfXNKQE3t6bqvmn1prIrA0/XgNveN/vO7q8Lpge4HWQyA14+MV9c
DW3r47nY7nvVovxaZMBmkY3wLHABF/WtkyfHLtfPwF7eKNNB7dgC3W4ZqG9Vb753vHksp/RO8e6b
aBodqTqwt8nQX7eh/RWUVkev0wI0/tXOb/rdkIvtZIVAgU7yOiXJr8Ey97kt761CPzpgE4EXuW0z
70gdCN4XeLmghWStaXkdqgytTKb/nrfoWaNefWyI/oUQ45et2cPE0AxZl1/artwMRfOcSRR5IGcc
BxScF/jXt67zDlXOvjPj3DpOtXb88kjb5gGY0Wef1XesTspV4+brxlWbweqqtZLTn5C7f8AP9uBm
UOmEbMcaMqE3bZVsukztRq4Bz034jeqRG+aZuRkbcPyDjCTz1R6vEBqJDITDdj9dWSHZQJx+fb7h
8qzcU063SuVOPFnlkVXebuIeX9mmewA4AR7c81d+DU1QiyIwrMrwlgp1ZQL3d5aaQyWzYybg6G2/
3k20/k1DNJsnXPzMSmuMuO3f8ilFTbiD7k4SBN8zN6OxVAjnCsmPbZBvxeg99V5HIzTG7x0PK8on
z0XsR9auJ78ETECOqE2zqKb2Ui/SxxTj+/f7LB1suXlt7LKkaObKoRwcrscN25SbJdLQi7meNy/n
WUZu6CXayYSNhvNyuA5ld+Pm6n9MRXxgWZGVk2YphtKGRdQmD2cWnwG4uST9NzmkM6wVxR4vBK71
fc4DZEhW7mmkARhy5zX5GXCc4unX54mqywvzj5HzjL6pQ7TC7Sd9Xhh3W31xdmw/bswVX5TCvpBB
xwYIXcDlgM8hZI6iRsUn12WHPKI5DE0k9/0dR4y7aXdy3d4EiMqi6n6M/hKF/prLsUM096F2RSig
IO9H5/rIEckSmW2MMMqdG2I9/v30UUAAgGNx0Gk3l/mQddfZyp9QSAKMRXfJPUuCdA0Nh8dW6t8j
qCLtoX4chmEhHzZnOHgdGa6gc+WeoENynhD2S4/lCE+BPozy78UvFo9g4EY02kZAIq692C63Dahx
lxg8LuU1XY+C6N0HJAFh//sJTVmA3K6upxMvQeCs1MqTTUzbpXX7WB0L3Ddm5nIDXo3woHYb8PvS
Ol1ntX8PEo8bfNf/kXZdS47jyPaLGEEDulcaeVVJ5atfGNWOHvQEwa+/h7VxpyUMQ4yp3oeJ3e2Z
SQFIJhKZec5BsmRYHjDG1Lt9kHMFxkuLQsG2YNwIAXYbT3meehI4M4oCIr/pA1EXPGZhB0VFARrr
SazoPWixm7e0+WaqT7Wx0Eedi4IEw6/qRLyH2SfhkAKmsLy0EogW8Inlv32qRrZQeJ5dhaHbmIDF
vP2/hp9QvUEKrMOEWvzSk3tSngkG779wJBc2hNCUDDwIGgvNvTBGDaAvNDyfOyRpwMW5EQZub1sT
+uqfHxS5sDat+CIQ6r2lljVIfU6sfLExipLRdDuYbwokljKbOZa+wFK0tINCmTmu29oE+AIOpxge
ypWsgs5MtjRwPevWF6sSSsmyMdidNWAyJe0KNxkPBbBSxUi2JV2CAc9amggeMP9gQL9UCLV1Ekgj
Myx+qrtoFRTfTAPELv1OZwtQwc9vX6yOw8Q/hgS3kMG5U+SfjMZ0BBXYG6fNCkITzkAyF7eZVw4P
iFFOBtSEzrdKytyKMdesMAH0GtDSIwVxx9rcd03nF/UZ/xMww3TN9Mptmm5dRN9Rd0Ix517Dc5+Z
6UYq6+1tX5v9QC+WIPha0gWEsgRn3+D5ILfoq7VPf2dB8C6j0YIiS/DtWFM9RJpKPuBBvG1j1oMv
ViH4lpUoY91oMS7XHPB8I3QqpcVzbiGYzV4FUydXxpD9NMN1/V3aHeZbWBWgkYtqra3/Ym3vNLLi
0vA+lNuvLOmPMSJfG2vYKGdSJjWnmshPVtD4cdp8RJK1YEbktftfsAFnLkb7gB8Ahdi1HZST+kGb
0gbO76115CqOyraRR9AidCE1HAHc6xmyA7GVBctzZ4aEQQPPMprvGFa7NizTNhkyNBBOZZ64Y/Kk
q7t0WGiLi0iZz9VdGhGS/SQ2TKAmy/E0vJHf+iH0JVd+NN66E3RPvWZz2wvn4s6lMcE/1KyrCO5t
jGYkeHvpry07NEh7DD3/u60T836ppBiyirB1Vdc6ckkRaNBQKJaU8eZPSAPjIRh59H8BMqo4GLkB
mstTjXkgcAI5aXuUUOm7vWvzVjBOgMESm6iysGth2kdMsxGB5ObFIHdm+UtVP75gAtAiUP4gUcTI
2rWrYQY3Y42Ng+Gp/Tr25rGVhmeJpUuo1rlgql/YUa/tcL3mppxhysOq9J0ZqhuIFy5kOzPzYha5
tCFcbkkFjhA5kttT/EJrb1xxH2qz9+Om3chbDdStTosBhjW0BN0MPZRF2vDZbP/SvnDnGVJEh66A
7wW/QK7tqh8yhpo38mPyMfiYRyJOefzvA1xYsqaoEIcjBoaPhBClSkYVtxapT13xU8GbhsuHMUy+
4oYXRoRrKumlSmcM77Oh3+v6wdAPNF+4P2Y9/cKEEPFQ8YeoT27yk4IurI36TF8+qln1hRsdowmA
O1rWBEERdiukZaF0gdlA2jZNwZ5LuZO35dJswqyrm8DqYQwDGDoxxzJz0qp6rvLTEA7oCls7s6we
b3+1SyYET8sYH6KorvgpIb9lqQZJ/VKiPXsgF4sQtyq0UfgcOn6KOxSoeOrkJHKI4n9lHToafaC/
weSeEOAyK0sY6oCwMsYrq+g3YxkuZKJzN88n2szEI8uwxABn51JLg5DxU8aqbZYQ1anD7FjlXY7p
bLr08hZpoD5vVWg1YooJHEVgNhQcOY3KajAjgKiIlshohPMNHzSUWVWwMIUm+aEqGWqfmIHE+NjK
BhmYC6iFG+rGQQu1JYaQuazs8seIV3wbm2C+wVcFqolNpqJNDP3tTM4cGbjlNF+gtJhzGcQgULoC
rYzynnCYJd4VjTbiMG2zRdN0ooGGmnr6dttlZs8Tk5YAuEwEPyIQQs3bgHdBjnG+ROcuuuSnvgu2
DIb9Vq7Wt43NfWcAJyH5AwQCxyl8BQWpZQPAIX7iTQ0qvNyth/cvWIBIugoyPEgViYi4Cs3JMW+w
nDZ6QC3KiL7f/vfPusDFv1+IFHqnVPpgFogUpQapwzcFbRcD/zWO7kbMZNw2NrtdBNyXmop5S1us
O0VmaWbyOAynWIICXA5BBJ1pXwh9GG7/fxti0akA3LoEwn84UQ5KdhPzOAs7Npv2X1oQUqKMKVNt
XxtQBC23wS7cp37s51Dh5ivjTYKYSwoR7iVFkPlz+rMs9To/yhINjXxAxk5y/9zrB6K+RsiUs2yf
LWGJZz+gCamEmDOxIQpZEgYCCQgdEdlbeXA6DNab1FipeuuR5HzbHZYsCb5XcBIrU5/rVLQPsX6W
429G8lD2C2FnyYrwjfZU5h0YiPhJb9dmDZWYHipNKioI8pKw2JKl6c8vik/AwIyQqkj5Ke8/QA9J
bN1TzXtpUV5oCsti7QR4+H9OaPKVCztBNWDCrcCKME230ocSk1ZgL7TqfFOMzVPaN28orn0hAbu0
KVwVWW+NgSYhTgS0fiOt9GTZGXr8GK687ROza8OQ/vS2RbgzhLVVRV2q3ZAg0QO5+IinJzTqbNWd
mopccYzh5bY5UYL1f/fxhT1hXUjveimQcWZqi+uCaeZr0WXQtLfIYycFT2qaJ74hUUzrtFCIaKzg
Ten0VWfZZ3RUdTdQ0JOXmZLsaj2PVlav6t8hbuUXKUYeemj8PStyhOunaornmAEnWQw6Jmq45qak
QndyKGKvqviwN81uBDzQogelDX5KtDxG0J7wsjqfsjd7q1jVJqi1313cG+iYZyellYM1xooeU6t+
NpGpgHxQNhwlNd8Dm/ol1Y40iFaY5n4A3uyjCwk4xupYxdwZeYEKRutEbfjQFNouK7MtH6C0Kuk4
zr6u1olhvzRhFHiUlRJERcInjWs/K7t+xl3oNSAXL5IELc5a+W7WEua81PHYZFm94Auz1wXyJCCW
PmkWhS+3Ci1WJgy+kOaYKlI60AAb0AlZ8IC5j+nCiPDRlkpfhV0V85PJXgt1y0MQRvITq97VZvBu
m5pNgC5MCb6dhVnLCjCdnBqM+ukVdUuowbRk4QJcsiJ4dApeK3Dn28PJiDHixYi1bmvwh8XZIn/+
kiUhoQsTSB01xMB1rj9V5iE3H9ql23x2jtv4s2diLW9sZavpZHVAh6z34k3xDfx1br7l22QXLVwU
C8sRp/05SxQqjy3YIIbqmCvxu0mKc9R1X6m4Xi5JuMrRiqkGaHHyU6cOLqmoQ+rSQUBfcOyl5Qj3
OKmlsSYSvh6i5rtwwCvC0iPM1BTxr9tuPfeZTtIegBagO4xW5vV1lCe8KGEKqUn4Nk2htWq0uW1h
NuUCIhePcqAzEQ6ElEttO3Uc4G6n2ktf+kO4N/eJN7yGRw3AN44W9AZN/HXg3jY7d59/vjtBefLJ
dXO9sGEEVowODHAdignhGDd6DF7tZNfnpn/b0ixABxe6jqa6OvX6hMPK8wzaeR0OK9l20VF7y6Rd
Gfk5hvU1V96Fm2YNWE3ncBvzkU5Qe9pvzYb6NhLATfM0rX2pcCQCyj8vxstfJCRnYZcrelaBigOz
bZvMHHSnwuy500jBS2wNGDdKJ/WPrn1Nu+wBBFf8C+57aV/wqkAZKrxNm+GUS42btbnXhq0LgbWF
MxYpqP+1TiH+J9LYU1Ihm1fX4SbTHLNwgthNfcnvXVxtGUb+HM3NV9mxXKeo8O/L41Lxey7n+RSp
MW3MIIDm99rPbApO2K4zgMUFOCGt2VqOTj3TVl2FEfegWcX06ba7TXsnJpB/DIKZ5NpgbnCl6Csk
c1rzFpcPiOFgQ1zIrGZtQAdSAwGaCuCRcH6jFthFpiLKxfawjeL+QVHze4xaL+SlM9+ojkIdyIIw
oQ5ODeHDSXNNpqGGD6fVc6+s79OgdkJ1ABJmKRuZC0ITZFvDk8gAKcmnXO5F2j3IoEimMh77PSrH
GT66Vf5Nax3JJ54BFwFuwC+MNepUCy46s5NXdoULnVLSS5IVYSfVeFOCDDmM8k2i9wuIpXkzgCdg
hVNtUvDCNElpXuXmcNIsaTUoZK1WUHaQw/Vt35s7MPje/5uxBd/LtIaUPMRtEZe1mwQ/pETxhqh1
UwzvfsHSVGDFS2ISgBI8MIyzKExCeZhq321IfaPd5cNLVP/3EQAdnBHGBCFVTTxbrj8mXdIrteb6
8Cn6GFlAzCSo5Ee/by9m5pLVLQ3wTVCUwd1Fup0oGcqIm9i2xOrWgy3dgdBsoT8yE4auTAh5ycBy
cC91JaiQogfQcfo06tehbjtx3axVVCVNO97eXpSoMD0FX5gEe8h0RliZ4HNyl0NZcqqfDStjV//U
Ds2ZPkLAdd2tiq16qHf9sQbT2GLEnfX1P3YNwQk1nhQkV2hz0jCMDikHB6W3VWibC5/U/I7+s7xP
TcWLiEHjGjzmDKl4mVDHBnK2kt9I/9pk3/LulfAltqSlVQkHmAdjm0cdakSgz/SsfMCgtOVReYkk
e3qmCLfH5aGJJUkzAJFOq1Sgs+r7VVzrKy1j7qj2rjJwr/+PpNKiixhiHpLFhEKDYzhNMA0SMDxM
c59btPGtSgu3+7FIFzrfk9P9e32GjYYZfBIV6+sPmreY00bPfwBPRvA7wdy3WQ0Pksa+p9PIuzZ2
L+0AfF6hKosDc0umhVBvySwMW4ZqhG1GplsV67Fv6VZjleQppd24OuaLHDVGmtINHdiFW8BhFKO4
SwGa2PFWMZ0mxCh6DdCk2em6A+CYA8ZTYC0MaVNrNUCVhvRbNtMPPP5z4ADZsTeq8wCWTyAb8A90
LeVe0puZo7WasUKsznyS0NEjTfJST/x4Uq57tFZeAjXzaqtG2SGw3gku5k0ZG9mzwaxiNcjxfUCz
yOkDjE2WsJ/z3l5XdV66Wgw545Yb8QYsLIGr6fUqSCrTKaxCBvQ+p5jfMVVgvPFFlnreYWarPHUp
famD4WcGwdYVaJag0VbpkI/Mux9xaR7BG/ELoSZy8wzj1H3YpAjAWelBHHdtJxpwTPIblwJtPQYB
ONCbWnHiFBKSsZT+Wohos9/g9ApSJ8kGKDZcO0+lQAywDXDpmIpTvWgrBY5CnMAjzogBETeIndxL
vkFvbiFJmL1WL+wKnjOkTCWpiTS2VfGZhHbmFDzxQD76PZTVpYbvkjEhbA+jYbMceNiTpNa+jOMN
lWRjGB/AE9/eTih3zH2M/78uBUw51/vZRUEnAZrBThZrf2aBBaDOkAG+FOWouceKgtZY+1DG6RuP
GkwfJ/qPuo29oUMKA5EtD9qtmtuE7BDL67I1d2pVbUCJf+zyYnSrBhKkuiGv27A4ycDoOmoT7hJF
3qltem+o6oNVJe9Wl/wsJfoMb/1I2+FdCrNdn8Yej7sXCUMergI+YYd2zB2ipN/SCANqDD3XzGyB
wIMOiZ7iu0tzZTt2bAdqxi0P0q2WVkdUG/dRFP6MCRpTSsDvc5luEiNUXWSxjZMG8aoyta2UJrnL
GCSEiLrTMXLkcsnK3CyNAUyiGUD04x68JttmbAAir3cMuEZWZd/60V53We0pcrOyuuE+MKmNMlB2
jkoMpbThqLpDmewjPTpIrAQYGhDHKDN2pgk02gi1cdXwQxvYl0AaUidRy4eB2XdZGwYQ42NOWg/3
Rg8MgFWB1LAH8T42s/9JS22lKe1dWKV3QI76lkbXRcXOg0Z9JmV+FfXHNNJ86AY6fT96Y658AOez
1fpgWwTVSpfYG4Ltqq9SP+kwipF25xQnx60S8cEuv7MhBYg22rK0Odhy4WeFgiJavJeUcBUp+puW
Jlu5iXy5Jse4lM5amq30cDgnfbAKYpxdR1eIl34DIlZKZCdKK0dhiB34/VYHgE6BOVWUZWpHzeJd
jwjKQEUaKrln1E9W3ngGKQ69ob3mdYXbILpLc+gSF+DfmEIt0OiQKwIgnQGgOAAs3AaFUxiW27bl
Cv30MwECKgdGbQB+Wa6sDXqLrglkT6FpXk4YIHq63yrS2jQAaLciP46HPS3JxrLwqQEz1tX8ro6T
bTH8UkCISyrDLUm/h7ioEycvXQ3F5Czw46hBjNQqF6EI3dwAsTAK0J08ljU0/LrOqfGq1nrQqyrn
KMk9Wf3eJqVrBPZ6gnPB/5A4jE4Jru+hKJ8V41FD0AS27g73kKuM73Wo+iCTcvpx2+nEx8zrXoc2
Fi7aY0cUr6EUXL2g1w5DHyVvx9YYEGWRk5Wd20vxTlcLvy2IN2b2I28Tv0jax9I45QAgqiF60NWx
BVRyjAo3INGhoO9ZErllIT0kCfHSzlrFOgTCFcsfTHmtBjZkGjU3oeG2ad8a+ZeCV2DPHvCrvLgI
3J53IHKTMAJ87OMfXPrQ0191hBcclJaqHGcBfa2sfkuVI+d7FVNALGhdmcoOzb7n9i+L+EZzNHnl
W2itQPimJLpr0IfS2jTKfgwP2nAIjI2aoh/Aon2QS54aWYgL3+LijoBUCN+QrJ3TYqdiX5W68Qbb
YeOhZPvK2rLy2Ya2ZVCewajo9ranhWdLOQCP4FjWz7gFlVVE/EJXfJ0pz0HH9lBFwdVHPGZ2LpTl
ABe46+2fYf2jBWU6DwEq2hPolZHqR0s2eOWHsl/kntXtch38AatAcqvqKR1tJ8yPVFk3eMQaUOvo
4qee72LikfihlX6X5hMKeSNA7GXyaGrvaIu4STL4gE+XwCZgjlu3D1m+U+h7nMUrXv2uIZdmARle
lQB8WYGfWptQWRm65Ev1Xg3us+EIWot0YM4YJ3D+FQZmefMaKM9m+TTS55QfTEBJ01ZzbAoBbHze
EP2TAofzHTV8A6rdyjOU05To0ZYSFz+9NTpn7Au3GslKDw5h5oI/fqTUGwYD4FCweSaVUyq/lZp5
KkZng3yVdA8Jyu+QTPF1Hrul7nXoRQ94z4OOFhQLoaNC2KNllWMZiE517mhK+sBSwIP7F6UCGQIL
/RDQRh3wsWFfJyAKAj6WATBbmD96ru55D1x2FlA/iHtPN8t9ZTNvDIFbNL5ViuEqWbct27dKum/T
zh3NuwSQINqs2+4ogQ1OauuVTZlLpuQqj/KzmbVPcR+sBylYE6qciW7+KgH+TXNWeVnTbcxEA2HI
sLc5h3wYBPLCdCA7JafvgV7ctUr3ViQIcqQBqUWi5qteLkHSmCaxj5E7UJM0+Xe57yvwgSTfNcr3
TMli8FPolpNL+L+zcYoTfbW3GSYYQTNsOL1Nn3XC9gZLvbI37kpivuSpdTfKCgaI+/jXSEBA0oJY
E8ULjGBH22o0XygPwEVqGIcgAlQIZEWQlAAJRlK82LF5Tko7d/Vi2Gpa+l3WQD7S65mTd0wFRWr3
oMeFHxFtm0mQabISHRcD6oFavcSqP5PAgZEPwBgQAKKo9JmQXLzZtLExupr2yG20lwZF+VI7S/kX
0GdXRqYfcWGEY5gtrTEJdIqBaJITJMp55fZooOnA0i+kUP9OoK5MTbnchalEzvvGQN5ykqqntv+V
h5jrePw7E0LOq6CDFwdhjWduo71RWj2TInhJQDl628xMKni1EiHFJXKe9SPR2UmpUG3r7c0wmKvb
JpYOX0hsW8ggqKxBh04LnkFI5+jannW/b9uYeT5fLkPsaKVRpwZahgMZdPk9UsbfmokgY3Bw0mhq
8dDw6Pm2waVHpbAoFkk8Av0IniQt+27G0jvoaRQvksOVnZR3gRTfaZrxMurl2227s68E7Z93tDiJ
w0yw08jDtJlsn+anmoF6gD8za0lce8mO0BzqIq2Js2pEnU9+59krtNR2RvrQ4yL7u/UI5RXIVJaS
HSEyjHb9YIIzAdSI60zRfEa3ty3NuCF6XX8ekUJ4UHH7yF0LS0AId1rpjDlYL4CEuW1ldt8urEx/
fhEZKikdKPAFaBTz+z5GsodnjATyh8KOF3bu5nrwiBNOqMYAfKGVOKE++lAyBXWHCH3IJbLAm+uB
FeF8tIqHdhmgVdyU4EB/DMCiI4cvrFuqK8/EIeg4gIYO5SFTxYD/9b7RUWU0a3A6KWmOGENcGVB2
uH00SyaEo4nxIO1Vy2SnShk/LEjUA2COp8ptI7OncrEOIWyrPa8sI+rwfRrKHSl7pIfmGpR+CwO2
s2uBSBvEY0HT+q9xZzuQqBwHiHcVkSF0m4Jsp4AuysI1NxNV0QT6Y2X6FRfOHEphZw8DcEt1DFoD
09Hk1uvs5yL4YSv9gq2lFQkOUNvdGAUUGxdBjjfn0UbFe/f22SyZEBzAloKMMwWxs4rOSf1oSf+d
c3VCO//ZL+HwiZXLZpXCiaP0uW8e8Wyqq+fba5j9Hi9MCPd1XvdZWNo4eBss91aKkZegdw3AHfqn
24ZmHfnCkHDBFWquoepIcAEAMahC94CjvhHpX5hevdyyz475hYulakwgLFRiFAWEYcz+4OTjv68D
PUw8PTBvANZu4Uw6WTJrjaGsBkKuo622u4pB70IexoUvcu5bubQjHIwW6moUUtTUDEl3Cig4gEOz
BONa2T5L0dIts2RMOBwwf/UJGHmxa/S+V37k+l0rv2fhfYQ8/q+277PTf3k+NGsxkYb4zwBaHXrD
KVF+yfhS2JybGLhM4DTtOtSQvBoTGUStJ3XiI7RB5BtXw3vU9K9K3mZuic63Q5P6oEvhjjCMAuej
D7aZ1UBqzal1VoJxCc9NjQ/voM66qzQZpSV0lvHGCu2FGD+Hebr8seJQE9hZQ6ktE+AN1u22v7dl
pzMAsHUM5oTHxrPX/ADCbM96YK8l8wPFXxokmYkCVz9AuJXlQSm1EYXAk66a6yFMj1oG8qiCNa8p
2Ctve8BM1LyyJZxMoAaQ2alxCVjtg8yfwq+Mbl0ZmH7ApYupndnII4ZSBv13gjIBeDhZ9fp3ixBu
l75pY+gkIvRbwR2a4yCEj//7hwL1WYjsydBtmcQDr1cBXtJcU4ocfUKweoOz0AHI2E3lpQme2dO4
MCOEmZ6hUQVeEiim0nIv8RGMlMpCojzrXBcmhOAScmDPOJ1CMoaR7HJrh6VvprWj2ZF3+1Rm7piL
PQMy/nrPoHeYKJBaRPJfHev8bEUPQ/HwdyaELFlu7a4oU3wpGKtGg6N2KVjKEW0WQsLsnmEkx7JQ
WoYAnrBnLbdBVdVmw6kI+mPext9Nu/DBweUr4MNZsDW7ayrUBibIt6KKqbImjxqEKELczNWLFL3X
2Wu0tGvzy/ljYvrzi0/SxMiCTpUIbws7BXsWyEWDZp20L7G0RLA+N62AdvQfU8J3A8QgXn09TIUv
/DeQBM0dP1ZHaA7zd+UM/sf2pb0bj/JrBWTx0qNjaSeFj6nqwFlVlgE7qUa6Ah3Cr7QpN1ZuLeSd
s7upGZiaAb5sEny83k0KGaYc0C20EQkfHXtE/AHxrVNnzRbI1YWB29kAgeEtAg0HzLaIdNBFawUt
nulIcuNuFVf8mFTF6fY3NZN9QM3ljwnBOxijbTBYSKkyPDkz+tSC4bemL5I6IlEkC3F1dj1QFoXw
CjR4MNpyvXlqFcVR2RB2KpjyWw1a26kH9SsHdGFDWFAAgkFZzvH2CPPfJjQ5WQiy4tc2frm9b1MQ
EGYgJl2Nf5YiuLrUqT1ky3QE1q5yWusBtXFH6n7RqTQ/PsWYg5Dyhex31uQ0+6piEEgxRG4pPS5z
jhFTdrIlumt4cgBb3UnucG5jRMIVqCl6Xy7q5CnEYNpCnJo9OZNgRgBquqgcCG6vczkpklhlp3yg
G06jQxv9uL2hSxbUa9+QucqgVy+zk6Y/2G31UAba+e8sCMlP1gQkBKk1O9UleLrb8DEAtfdtE7PR
4WKbpkVexFpwspWZHWCb6KC4XH3X0VpttBc7ePiKHXCMEQi/QYtH+JCiRqeJJeFx2uS/QU7vZOzA
vThayuTnk2Pzjx3hYxo1EBWaaDlgrHzw+MfwyJ/Tc/WrfaV7/VyB+QY4g9RLMFnjSD9HbWE3Z11i
EjoGHBJUaqLTYawuziOtYyep3XTJ95QsGZhfH+ouU+UFJat/TZUrXQp63Omhd7bcSfCWuP0jSb0G
o2HUSVaW10Aix4xd3qyN19hbmmeavbQu7Av+wkaIAUkW7CvaQ0NfQRLgMsq8284yu40XRgRnqRsg
pocUN+MoHWWaQdd7iU9m9sUHhSFQv6Pphb6U8GkFRaARSZs6D9Iq/YCsu7XODmi+ks858crrrHXP
PGp6iosutFOf09WSFMVcdLz8CcJWJrKeAZhtgaWyNELHTlERzlIgH7B0dVWq5bnpgjueDhuTovV8
e4fnjnESWgLFMjYAeOfrz34wuNHSwupOqLL8LI1EchoSPwcVutb/3RCgzrg7wTUCNIGQmrLEltO8
1BCG23xL1PAukmS3U+KFO3TOYy7MmEIuHwCBYQ8jjnNMO69rAPtbqnnO7dilBeE+yYtJILGBhbaP
Dl2mF64BytwK5HRf2TGgYibBMrDEEcH5Y1DsNREEIk4jpBu4pDrc3lqLic0ccwkIRNAPtSGQTqDB
cu0BjNAwaiWEKv0xfEgfiEu9/Nl6Srf6TtpZe3kfrW97wuwRXRgU0l1MbjPNsgZELmXDZXWi0PmC
U18uSfA1kndSaygcr9M69HvaPGqo4xLl79Yh1qTC2hqVvOnZiRSnsYzcCuPMt3dq1tX+7JR4ixhK
HFlqinXkpHB06b03QNmfLqSDC8ehqtfn38SMpHaP4zCzp44OP4jdLLXEl9YhxNiqb5JUzeHJJWgu
OtkHbAQzqAvrUCa/EfPaKam1FShlguROOPVaH3lJGjiytGl85oOn2wUNdwX1BT/63vwwwf6T+BIG
GjH68R5/v31Us7v4x7goB08hY81LA8aj+L2Jno10qQI6a2Ba2ET3gwEN4TOlVl8MmVGyUx9/GEYK
SvD32yuYPSRLBpM+dL/AOCWEm6htmqKWcnYatJ/tJFoBEQAwRdw2MrsKDGAAsaFNV44QPGt7ZOWQ
xfAEMDiQ9GAtrWLOAFFR+jAnegNYufZmYkHCJc5wDiwBtYqse3W3sE9zNC+oBoA0y5x4NVH9uDYB
YQSzD8qU4d3pQ+NlBTLFg6E4wxmIzxXkDzz14famLVqcFn2Rm/M4MbiZwKLy2MGvu3Xkye/9znBG
4JLs01dyAmKhU2HjnQt4knBIVW2R3Mqk/tSXYF0s05NW4hOqFov6s2d1YUeIPH1Gk1AZzR6DRL+J
9K0xF3ohsxHhciHCSXW9XoCGwOpPIA/3tFXq5803TCCO1do6YIDXV3yySfV7sMVhzrQ3/SXZ7rlP
CkSY0O0G/AWgMuGbBTTGHNQBhJ5K+KJbElSPKJLkhbfhXNgjtoaZdBX6W2CruXaOSi9JrtZqfzLT
AzAPB45ZV6qB7XUAQ0XsYvzXue2Ocy9F1ECA7ZF1GV1fMVDEY8N41cM92rehHjGc154gaPQeg8j/
tqW5/bu0JLzhKE3kUA8x9peO7ACoyHEYoabXRUsF4NkP7NKQcFBDyUFjq7P+1PjKCtO24K4Frnpn
u/pa2inDNl4ttU7mfP/SopAEmQEx0ywe+lPZ247OIPhJre3t3ZtjeZzgZFM4RPYIB7n2DJUWkD83
cVAZxpQzUHrTVeAZWwOgPL91o8V20OyaLuwJa+KVPaoEwKGTUY1ul8kAajwuLGkKPeIdD05j9GI1
PNjw1+slAbTNC5sWPWQ+pxdvhlQVMJB1saJHaXXb1pQu3DIlBN2S8r6tWd2ju/Y/jDZbkVW9XiLE
n2NBmOh//1mS8DnFmVX3clP1J00hKzs2vI4Th9ImclPAHB3olBjQb0h2Q6HjF0j9mspkIVDOHtzF
TxC+swBT4kat4CcoEAcyQDkCKuLbmzlnAUVH1GtB3zUVAq/PTUlBD5YnaX/SWbqVQ+2NlIv38oIN
EfjHORiHBsj1nOzI6XzuM7BdYUrYh7QI/9n6yUOsAT/kQu7x9trmwMNY2T+LE5MaKe3qJh9pD4A/
DZxSdazf+S6BSvEk31uOblw6rZtTBxPM69umZ5eMcShMek2scyKcbUgNlVrAcp5UbvpGUFmu1A21
f9vIbHTEuOw/VoTvGsRKSluosIJ5cfmjW8d+/Z14euSau6m/HHqQDrtt8jOHEj8+3JvIQKCsi46c
8FFwCHiPVm53J4MFYBPrlW9tbSFQptlLI5svhh38zHjoWwZkOWpefnBqPMUS6x2LmpsBQ/GQ5tvo
JNtJWvXQROq9MVbvdg4lGainr4GaCcFwc5cnUO6yxuzAm/agVNY6z+AdNeneiV6/FiEUn8CMmib4
uxNthKxIGazrKgaRTgTV3cAo9gMFHCRqSgkgkknAEOIeDk87+B4qmla7qokCbbyqyDY86yHwWGUp
UAtZ4FCrOOd9fzfIA5B/47pp2VaqMRStMOlbEtf7pgvfIMQKRRgpOgAYdMcl+mQWUnFXBDVU9QII
fvGC2h5QAoY/Yqxkk6bmsaDyHVfCM+YjyEJAnC05okKkqxaeVyqmP68/Yuiq5RUPjO4zIjLI5+2t
U/cDpwAE3JSLokKx1910JT3lexD83naJOetTeoP3D1o+mDwVbrNa40wnLeKxtDHOdKt4mTdu5F/0
HhoVe7ZSO9TnwID0GJ3Nrfm0YHwqGwn+CGoSvI2gGItqmfihFbasBF0qdZi0jlZtGJ+HAeo+Rd2c
wam+AnhjRWpAKDgdAbyoFhpdc81JVMwmQlE8/FQQt11vfCbXsQUEZoc8tvHHVbjpznhvvFpeuO08
dRVtCq89ss0Sd8UcQA928R/rkwNbHDCR5UHX5UiBzOk35Y377UlB3XydH7XNuOXP7T27A6MSqMLW
jWeeFVd31X3hyV6x1Xz+WH4zNvVdf1fdA+9Wr5eKpnPJvYk5ByS9aGdO9cvrTYlHPYgYitDI2bgF
nJQ/eJGrv+LHvE8Y8/xk1k79wbY1KK2XsrfPHFf0h0vjwtMF2owyz8HrhTwk/7A3HdhatsO9/Vhu
ARVZZ/vkt9l7KYiI97jPvfz/SLuy3UiBLPtFSBAES7wCuTidtvG+vCDbVWYJICDY+fo51EjdTowS
VfVIPQ9dat8k1hv3nuUBTAAnfdQfyM5ceVEvj8OkOMtwYEIrerYvIHkdJG2LSUqP/Yu8EO8dav5X
0Y12rVyJBzk6lqvC/zzz8l25P78tFq4fgObtyXcdkLYfFidmkMqoSVtMgdjQMIaN8lpmvhZhnplo
JTxjs67xCQyLs3H0jGptlS8OINQX0BFFBwBYhtnuqtuEjLKuG3SK1C/rRl7AVfIivlU2wXbY6q7x
rn8Rp3DZqtT7UoKOKgUu7ik8hFNnSxiiD8KuO0ROj/kD2/aX3NV3yR1cSLfKasNmqdB7Em22ZgmJ
1SoeES14bL66J7igedFW9cOL9mvclNvosJbaLjzfTgLOBraUaV1mU8BMG7ZlHrkO7Hxvzi/BaXXP
N6I1icNYxMQemNd7mqoA4JgixmCozhg+pSpz0TvZhAOAaMka5G7pi1Ais9DIhu42Ko2nZ04SZa3I
rATv3YFBKDDamDCTy4pq7aZdeOaAYf7fOLOpqiBtooVKpPlD+26k9lsToyfbQIGhBrjeqDZFGux1
1m5TM75IY+tfrloQ3KF5i8bY1Fw8/UwtM2GZywbcN0p/T6tub2YKjFkjD/JzLw0IaE6rJj7UyXdG
V4OjWSvUTUQGEz39mnJyrZjh6JR5ec8L9KkZipYJmN4rv3LpaPj2I+fpvo6fIeMR5lttAmfLMgdf
cS29xm2ysLxwsk2Hgz5pmMwO17E1RSVHRUMFZwQpNTcDR+GD1wOgMySKutUGnjtxll72sd24GTXu
gLwCR7mNbU9XiitzlJvQGE0nl0PqwlHiamw01eFq+MyxhtyhkPrGqnRIOdj6PQQhJ+IqDW+GQS88
IMZyp0nH+77PWpcl8jYx7eveJGg5he24oaJ55Q1/MkO0bFS2G5Ngrwp4YSj4W4MRNWDHE+VSRWbr
qBbKd4JrcPbqqxw00F7bwiE79uwca4vrxY1uQgmtV6i1aSD/7UX5cJeZ9i0G5kV00WNajRKekOZN
lXRe2ZY7UNEv1VRctiR+ksAxoyj9zmM1caI0vALLboPJlwBLhY1TWairyMmyx0DyDAriAf/NNevh
Eaob/KAHWeraWecV5nCvpGAac/vQ9gQ5lYFBgP8YZ25kwYOxNN6VKHqztewIP9nrPBq3dQWyGEyt
YSAK7JSQu8nduY7o1uq7o6XCLI+NME3loeHUkNiA1hucuAp2UcAnEF6x1BOk2VIWfQRwNvfQH3bh
z3mEYsUhZOzVKqA8ALHp11xhGz3VoSBqvds1CNhllj3FVI9duPL5iQUzZ2U88tre6KK45TkFzAV5
WpU8KMYI3qmiHe242NQJpg2oqNQYDqQPKzdT5WOR6Z9FK4wLpevTo5bxwjM7DeeZWSbZI4mC4Rp3
Lx4Wkr+otQ5Hwo7nsDALYG7fmZc5Vl3ByK9Mj3ovb0nrhMEYODG1H0WNPdqnI3cN0iYbPcI/0kDu
gKXeI9O/q0dYq45I5ojh9jL+UI3g08qNDi6m0C3lLE5uwVWWHiQZDH+YBsZoIuG0DXlu2mbXWelL
ggW0S0lnr2zvxaP2286bPTqzvEmBIWM1BIRhV6vidxqoTaS356+PKX+YXx82Ae6PIYFBEXV20nXc
xBEHkVgfqQEsk18VIEHi7LGnawSDpXsKSlJ4PamwiQQ09/RIpbAHDTjrJg8MJXOHoMncqK16t6lg
AwrJhwse1X+v+QS/O4b6PYCN0xF2GtKE5X0EIODom6TNYCFaxW7YZ58kyCyPF+2vsgwgLTBcnB/R
xXnTdUKBVcPTfQ4LjRvFGmkGG8EUbhGwoLZ76OysaC8tHv3409AOJWiNz0ELLB4hrZHatd9rgeqU
nRk7ncg35z9kLchsAbbYSDKVFAZqyn1ZgOW9rgw5JUA/Vt+375gtCnhHGm1RFZihMBVeWYNXHgdJ
ulXyMfEKq2ZukZfESWAta9TqZ1smF7RrLuwKbs+mcoDcoAGKPC02XaLfo2ig3StIHdyk0jdVyXeG
mUP8rxeho0Hs0T0/PAvzjFIvIOaTvSHqT9O/f+tJdVGFtkPDBj/KBhgVXzWl2CrdyvZcmAObGSbq
DaBsq+h+ngaJ1ZIljQZtUCUwt6UKsOrYruySxRDAiUEMCsUFZs3moC4LA9j1SUmhg5JEBj20eAjX
9FqXSoQ2DEKxG4lu4ztmexH2s1aTa5DwiZ8gneLrR3HLD9ku2NMbiAg9qA/m83D5Dwj6k6CzFZyR
JK7BBIVmOfrdUA0Y63d0sJ1c6e7+YS3gs5AiaQRPwdlaUApU8UzkM36fQ+ykBUgBLbUCSgl/HQYX
8n+2/ZxdbXVNFWMhwosmeYRi9E0eCjdP+EryvbCwoToOQgDOTgtN3tmaU7F7mACp2k/b4FU38g3V
qwdWxisPl8XnGHTI8GjXpgLnfOGFLeyKigLOOoYTBBuocG3w5nQrD3I7IyS64FQUb9dAe3/AHPMT
51vQnxZZ0s5Rn5zsVtNrI0QWxy0wlPJB9erGgCAXpNBqkjzBWggGm1B+qFXjJUyJDREM8hHmyB+k
1e0TBhmung17kY93xIbDKFLx96yudqh+hSs7dLH8hVPemKDkWGTabHnZQnDIpAj8aEV5MC1AoPKe
AJAnkzvQKrYQsoFRvVZeqaK+BIFnQyKjd+UY1V4FJIIbEG0LzTfpDHr2ZAdr75CFFMIG44KBBKvj
Yp/XoaglTTWIYUvZ63KjCf2S9bUHZaDbkSpff70BTkJNr5VvZ26RZaNmQt3KB47f01m3ydTP1Pz7
y/UkyOzVThseW+A/jRDJQM9iTLs3Q1tTNFvYY3BvgbXZhC6A/vLs0C1ShZdGjouPjjcNvY/1zyix
Vi6o6W/Mljo0O+F0AYYKfHjnzfcmM7JAG7C/gk4/Su0rqQvHqp4liHq1iHacQJd0WJmgpctkYlgA
TmpRHbXq0wlK8YSCo4sKh4OscgMQPCl9PL8EllYbqg94iU5YSmCBTiMYeZZSDi1hoNnty0R56PXq
0NKHMno9H2fpeJqMsvD4R4GP4J4/DYTnBwU6E9r5OBXgGgRSY3mb39R76PMNwumO3UN1D0LpKtZl
aQiRlcIjVsOTF2DR07i9lcGlRIdTfNvb+4IrNWSwtE0DmQQPZ9WjIcTzEOhuJxQvzNXbKE+vLElb
B1jv6Rm6BsJcGm9cojpKTNNAzM+euOhbmXSw0ETxEW6lFH08XG+QcKrfzg/4wpYAcA3QWFBzkIXM
C1mKnqOxHYKVobAbS+wb9SvX1zD+P2OgT2FiWFEso7AEnm07JeGaUUVK6Vu5vMuS4qayq/uxkysl
6ZUw83sansbchI4lmGHC79qbMHmr+ef50fo5LSdfMu9MRCbPOKhHk+oElMC4M3TVvk5h7xAmm/OR
fq7H00izM7dui6xXRsjJQovaseGaWz6eD7D8KUg1ppoiNa1pNL8d6qJloQA2F5ITECFTpeIkJtw8
UGTpxpU0baHSjW+xYYQ2vXbBwpmHIhUrwzGuYGrqmrfaVt0Ye+ND+4C31aXxNrrpdQcBh23hpjv6
L2uCAbExvX/BT5ydW9ZgCrMW4DZ1+q3ZvQ7ywVBfzg/kQpKNz/sWYzZVWhxkQFMr0qdX3Zf6ZD4N
+jZ+sy9Uv/iS75XuNffyd9Q75UqCMg3b6U1zGnd2ZJVRICOzQlyVDlC9e0yHZBexzfmvm5L1c0Gm
dfptmWhRIjgsXjpfHaCAEaAm9xoygS584bDAFwo6xecDLi58sASxMoEuMOfgY6knWRn1+KoAPlFl
cCOH2/8twGy6oKQ6MGUaNiQbtdtr4qph4co5sTw1//2I2dQAPC1NOdrSH0bI/gt+LPTQ68marPDi
Hv42VrPJKfu26yITn9Jpr2EdO1VlOFZ0G4gVoM7S56DhibsXhQ/TmsOfjLZsjNHWpd9nymZInyhP
vKY0V5baWpTZ10RlEyVJR6UfB4UTxYpnG18oJbnnp39pzABpUgkwhJPo/uwy4kXQd0DsSB+Lz+2T
V7ztnEy+9gBxnA+0tJCRSOD+hs8kQW5xunPiKLLMWI0ksmZzlxjFgdLq4nyIpRHTdQ1mTXjgoxE7
+5Yipe2YRoX0NQCnNT1zbGjrWdWaOvdCUobj7b9x5uwWQYls8LSA7+HWeil+pV7kmV67Idvsl3S4
l7trD8bFMxVZuomHF573P9ClPB0phgwpw+TRU8CgZ1/ddr2bbBmeqtDcpW5wCeXRq9X2/k/EBT6V
wZYMxuIoZM2VyENLRmUJ8U7U+MjtwMmhANRUa81ni9NtT4AKQk3dRw8hcuKYrFwli0vmW/DZDsgG
gTNpmL5ai44pNOxHJXk8v2QWRxZIOGAY0PiFKuHsRix7tWyCMC5RenbC0u0BUM72+jM0X63r+hBd
p5WTvfZv/N74h8Vq2QgK31HjJyq57pjZNyErfNlCumHLwflN11bq0gDaUHwGcgRgP4DkT/ccDL/r
ociCwrcJkgpuPigZW9vXf067+ZWIJFYHIMbQULybduW3K5GQLqBN3RV+dARh+qZ8b8pr04038c66
hURMu9F29EHbiWN1LB/I0dxHm3SnrYFzli7m779iOue+/YoYGz8tkSb6sLKzr6KHxI/3+VZ7Vu6i
DxJ66ifbJfvxMb6v9tlK4rEQGmkcxW0ArD77QatmVJdQdhfA50BB0+lrlNth+ao7WZXDWcEmlZcX
JIO5w5pj5R8dnNnQn0Se3d1Uyw02Kbj7VtVca7x6ZMKC/iysu2pxQNP/mBdh4XRDduh51blWEyHj
zGxPyk5sNCPAy1itDWh5VAnUp6GlWqb0LkpV09UDgOmq2oSHSPmIyYV4wPgo81y6QVW8WJUJaF+q
erZZhA408l9ytX6tdat3eTusNW0WrJtQGDLhAQuP4slqe7ZH2zGy49BGE0rdTcAQaCH/hgbt3vaj
z671JpKtscNT+Jf5LLz41fxofsFA/XUVbbQ4z99+xmy0E56CnAOdNQDvcL/EkAO/Hq7tXeH1Wx33
jUdCoLAij7upAyX+I/tKpGs2bgA9+oY4DZrzh3S3ejUs7PGTwZnlVryo7FjU+FUTw5q6KHj4Y+Vy
3AuaK53ynnWO8nD+0GQLSYOGygqaDmjaTSWQ080GsdiG2ZlR+2bT1G6gwMLEztHV5QytDtoYv6Be
ez02/SGNzU9L8H6rgq8JcFKPKicMHqmAnm9BldE10uzRbNAVLoT9pndoytdRDO/xSjuONj1mtSi3
PIIWOxwE2YEP40swZhepOVZOwtXDaIGFozYwxrAUdJ+aFt4NYWY4Mam3FFZPtNYelaa6qar+qSuw
9SP+1Q/q08CgaptBmw/4U/SFdWi2SrU3PajkalBnNz4NId80LC7WZh89ZJF5goZ+wMLS6VR9W5vp
vSx5g0Z9WThqn/iRyYSTaOhb5oMSY3OUqithKuGQ3HqX4XCjoIvuGvBuG+oQVmclKiphNFJYsrYF
qhkhSicQ6gAsIMt2RVQelYGGMOOow4sUiCmvDxXlBqWg1AETw4Dce/9WaHnvJWZwOfCIurDUHlyd
a8gNUutdQc/IKYKo9KQJm6ssANiglOFN2qm782thAT2FgslEWjZUhhftD0YchcyRNXUBq031NEH0
lWvutm7nDQ9kFQu5kOEhGAr1KOoB+TMnvQzSICq6wrWfqMxjssaQ38C04vwnLa1uOGrhhYwCIhR1
ZrdmGmpWD52zxlcL+2CUzWui889Yi2DZBEbKP8QCpBQtaVzPdB6LazxiQ4cTPFOsLU+eRHjZ4Fhu
St07H2jpmEBn/T+BpsPt2/1Y9aaaixCB2iJxJxH+KlypWC/NzfcIs+xbSnROodENYJu2Z/khz/ay
WZGzWZwZIHBtCzkTanSzEI3QmiHtLaw1BlGWNr5uu8favFbYP43WfwPNM/yKDGPJKW6cXG+2VRm4
cdisvLsXhwu3GhYYWp4oIp9OCB+UgVfR1D3XoTYQM6elhyxZO6nxR2YJAlGn5jAFMhcv1tmAofdo
WkWc1/4A6Si4K2i3QS8vWmpeMFp8DEV5kUjjNlfE8/nVRuyF9fY98hwX1onQgj9MVoMG0l8arCX7
Xlq/CZc3hQHxLaWhV1YSXeAJcRmnOLHhk3HLR5E71thwOAOANtInUBkkQ9YdorEADCc0flHSjRd6
01/ng3EtmV5s8zSA/bywHGq0O2wkaLVX401QGellhrQaqLcHGjafeOSkLrMQnTcHHk0WtHL4pFS7
zEGJdm3FLp120G0HmjzvatCPbk7Se2PIoGMf5b8Z5N0dq8C2gW4cjDkM8QVF5Neoq4NNqA6/jaHo
nLSKL7MEII+mgkY7+tDvqMB9ski9qgIzdZQqe+jrYQeMxA49JD/uguuk7w+9DdSWULOHUIFLQ2o9
2jT6TAv1oa4sc9OFw2PL+3tJ8ks1IeBF8OFWUUC7igABKhu6j8waFfruxh7Eu1YFu9BKb2NdfQF/
eXTNrsYdINHD1KyrVtGPPKsPVVZvDSt7SLVcd0WXPAFlUSM/ZZ/mqO7bDtdJ0+rtJlUiYKZsxYcA
2EOQid9t20P+U89fLaI8dqBCbNLRvjRqOAeMxcZI0o0pIgNXYAjflDi/icfgtSc13DS6O5uLXZQV
FzUhF0GOdkY/liNEJMP6qOq82rABooVZifaQKPXbbISVRdiEj3Xe7NQuAYyNQLQfcjbAk5KtAjG1
vMq6TV3ElROVyLA6/WXI5TZJjNG1yHio4+KDl52nN9HvFvZKdgN8SmNav/UISHFCdiXRpcugBW4X
TJ38DQanCWHPnFXktjbSd9J3D31q+yrDb4IO2JVSjx6sTCJ3VKHhDI/wPRV8LyjMDZTAviUFv7dY
+JJb5kPRiNfCsj+TMkVKaLKLaAQQPZY+hzWHqwjg88AJ7B3NKr+gq3qj5MZ91RTGVd0ENmwl7A+S
8rdaGYFINELY2ASg+BTQ6S+0nuHSH34zu3gAw+QqY7A76IKDnqpg+8FRAlf/p6D8makxjKPKHaXp
b7RuNRfuOrtB2NfpYMjrLm/g9ZI277JOr6JY3wmDHnXY/Tiw5Iqd3FK/ap1diFr8QrkLki+iSg6K
lNs8poFLoIjhdvDHMJphZ/XjhYjlfSQyl/blhxi6e70pCk9LYHnRcqX3DBvmUrr1GInioyDNb4tU
bmN0O1sbHnhAVTdnSFySxHouZfIrYvGBkPKJ6sqlrY8Pet7DRUILDjgUblumXLZDu6tI9RIFY+JS
lRtbbpa/YzyVXE2wGrox5mPLksQZbbgISfx2ryQwfoFrl76VRg9Jkkh9hT9jvguDrnbhOV54aMsM
x4AM6cHi6hsOGwm7AMO8pnHxCm5G4tGQph7gNshcYZfm1Cl7OX9oLtxuODKtP9q0qPHMs2qFDaxV
TRyZeXOgnMOE9sYmd0ry9zoQ6HHA53CCakME4IcN5WDksAqC9BfsS0wxOgPMj0B+XMlspvtrfvVA
6guUEBBmQFCZlQVgcNHWCgCmfsLeLeMpUPAkCe/a9kPgWDo/cAtOuujFgtD4BymNNvMsVmkpfUYz
dFRA/zhqe2XzacC1WF6tQekXOHingaYp/JZF1aKFPJcVIdCR3wl1kx34bsp11XozPEh3uFzjdixk
CRPfiU3IZ1C9fjSam1T0qhJIJLy1SxT4q0jV0dJoZQSXbmsD9GS0GCb0/rwKnDZAbxghkz4ZUYrK
4ldDVCv5ztLqRrpjooXBJr7QLBVhTZcbY9eiz4DDLTc2WrHDdebEvbk9vxpWAs1FpO1RYVyknQTJ
FRQO7Y3g5GDlF0ph3vlASyt8oqsA24lV/gM6lOWaNFgvUdFWIonSSXYnBopnHVSy8D+6ARGyXIm4
tBpMmwLBhho68H6zMYSAY5LKLpW+FOSiEtXRAsVbq9WVEdSXhtBCSwBTpaNVOUcd6Fllt/rYo8Fh
K59JY+rbUYS2EyrVY5rIzyEc30stPgAuedsR+5nowaHWlY9WGw4mpEs6OOVB9RZiOVa0GzQ81Zt3
u6m3Y6xtRRZepWHoEXhe2R3cX1RZHEe1u5Jc7kJt2ESB/gkHNOIlxIT1kxklW30w93oCwE0PTZGV
4t3CpwJUYCJxADqF6XN8ipqjwxMNYwH+wmNuH9QQBkvqkXfxynH4Y+pALtINlEkhdYGNNqcuqlgi
zEwz4UdQ63dqNb8Z8wjGZ2N1f35VLgUCwRuYFDCaYJg7WyO49rKR9CT3I/p7YMduUh2wVlASP4l3
EJ0AbggapmCS4xaZBckLvPMoz3LfuumRV6PoK64tkBrAfaMHY5ttSpfv0OYjt8GLkz2Yn4ETugUo
gM3KsP4sP+CXgAoLmMoEHYWx8umJbBqwD62pnqL6DE3GPT+YFzBKb7xJJCBwx5Uy88Lg4j6bIDEG
drwxp4DSwhQNaySS90Fcxkm1o+hnh5q60qZfOo7RLUVPDkk3YCKz4dVrrpCmxBFGEoJC4+go0dp6
XGpioYICUikzoMf5A/CQWCyr+wRNrO6QXxjb+ka/bPfmRenVG2XX3slH7fX8wly8PNE0nRoe4O+q
c7QINqAMlAKtRrqzd+qm2Lb7z97tN4OXH8LVlbE4huhJTFJKkPqfN3a6OoxyqwYrhNFN01BHBOPK
2luIQCFWCGwq9vTERTtdelor4aNF0W7O6KGMQYNZm6M/h8IshzqJQE4jhIYe8ypBhOSi9bK7bidC
VzRIQh1IKhHujc8xtGP3UJzZKjv06HZg+eAZfR9YTnxvay6Nt+w1+zg/jz/2AGEnP2q244RqpWOR
T5+tgmpP2Y7BiIyVa7frUmcOjStb1SbM+U9pzSDivYQHjPSjYryQ3QCLW/HQDe91yWH8Zz0R+06C
/T02d33ZOwJ6qR0eoal9qQ0oghfR3zf9T37OtBq+pX56TwUyT+zJMTom0VbT9rxfqaAtLajvXzyN
/LcQeGVYfdjV2CA9nAlJjIrDSoTp4JgvqO8RptvwWwRNwixbY4iA/3dlDmxnFOFnysXnkLLjoEeu
aUinb9b6kAvYYSgFUGbjLYAs9ocGTjSAFRGDiPZHMKb265vqcQy8+tLahMfeVXZyJ+Bv+AyG3GrK
Pu3C+SfDSWhCxYMK+QPRR40RPh9ZKPE2qC/Y6PErY2M61QVEKai3Fm1hfCdkFa54tJKRtc8O7qaB
hXQbkdIXefbS53jlRl8EbrkU0JqoslGFKTeaJVfytYV1A9It5BAY7sGfreSQl6qp50Xpp924LWzU
UtLQ++tNfxJiVj7ObN6EObikfhNeFeZb1Bz1NWza0oZHD2G6kKArQX9oEoco6AjIrqIVf6gvItjE
3jSPyU18VYEAPhzJsbsntYN21poS5h/A3WyJnASe7QpLJmk+GinG7xj56pO1j3vHKDaKW6N73Vyg
QkAvu+d6DQe68H44CTv9+7fNqKhgExmCY7EYr0SidVrd6BAm0fVtJ8bd+flbXCLfxnY2f3lZyyql
SQkSeHiws8Ixs+YflgjcHIGcNUFA+VG+gNy9UMIESAoGxHVgJAewEx519e+tofDKB2AJLQATIO/5
W18DcVKvBC39giZ7yLTAU3NN8HNpYnDrABeP1w+a+rNzuJIAmwLhXPqdDI7xIC874EApVGFqu4AW
/PvfT40GijeUTSwDuKXZfaq2BqwiBmytSXem7t+leDwfYOGJY+AxgFYWwK14Ps4OpTqtSBflYelX
KJDlhQbqEWoWo+ZEyu9/iDRBrwCNw2vnBwOpNFUF2NkC70Yo0QQPgfXEzOs0jleW2s+sn0CKF5QF
lHxAfDPni8AqqyJpwxGe4rvsutul9+xO9fVb/WBv1T1lK+Gm+Z6dD8yG/v6f9YCn22w9sE4TqWwo
EC5qdGTJQFxFV9HdL1bISD/iIFn9/rqYNvG3A6GuRdcEVZX5ei4PRY+Docr28MFb6aIthfmDo8dG
mhbc7HOEQI95CKrUB4kLT1FSBG5qhc8iyRX3L9cDRHoohO8Ac8JygPbd6Qd1RBUtLi7uQ9/G5RQ8
8wCNiwrF0/ivfVCmUJDQBvwTZhQ/nkyxHnUWyAEchNendupBsHsehJvz37Mwct+DzP02+wFewLlU
OZqoN5r1pvfv0K08H+LHZv3zHaibAkuEkTPnk6O3Ag7zA/cb9a3s4f2uf9jZOwQuVi6EtTizOy+U
SqZGMT5l7HO3IYmrNqBdB15k3P9vHzS75fSwZwn4zdyPyFOaMkcht6PuF2ssy6WpMQkeJrDcwdjN
T4RM2rTMqJn4pfjSoDiiNUcJYYO//hZLAx1nMs/AaTqXZEWdOwyEHWKRoQloFo9hGTpRBMNuqqys
tIXpQST4CiCtM9Ecno0aGuDoMQYMwBLV8tAc2fWVQP8CJCC4Lv7DRwEPgtzYghnpnBRbZVmoh7qd
AO5gvJtaPYC0Zz/noru36N8TeSC0o30LNstDWp7nHTOCBLLt9kvAlK9cxB4L6D2UMf66z/EnFtJw
4CuRk9izi5V3PICRqJH4etj6YKujBkDhjVdUn+cH8Gf+iECoQYEEj1NuYvqfHnN1osbczMvE5/Fo
wrZeazyFx89JZ6ALl+4NGNo7omC3KrVv6sx0IR3XuSG3uEf06osLPFtzzldW0MKGwEdDrwyFQBDV
jOnfv10mlprnqZ53iV/w6kFRg30IslQPw8iVPbEcB7ewDedRYs5rxaSekBJKnUD8UHw2g/1RpQGs
24v2b2tiGGRM4n/izC7HfrBT04gkZrOvtrmkuz7PX89P5OKnmJOLFgqJqJzONp3R5TzM7SzxleSt
IJ80gForPKPPB1na2ea3ILMdkOmZ2itRge+gEGSz5SbKKHqpN0KsvS9+tsWmIcPkA/qLIhXm5nQJ
aIomEjrwxE8LdDo1BZ6NmqW6VZtBQwg9YaccMsUz485EaUVpvLFdJTFMs3KSOv35CfgBxkTrN+f6
BERaZq90GNImiffYOx4ELJ/OD+hSCHQxkUJjqRv4z+lXpqMSinxIY9+WXzoQI/Gwtr+nvzD/iO8R
yGmEmCBD5xIRksiL9xPGM9iaDORw4uQoMp//nMXTZKp3QbrD0i1YQZxGAyJCKTnY3/4YWLukqm4G
cU+GA0fPeYSrnEOaTyOwNyVtjwkKRHCTgIOpFB4ftK0l2d8ni9b3XzP7dqGHzOgK6ExV4RXLbgfj
s2MP5794YdtBxRqkBvRh/iRvpx8ck1ir0zqI/Bp4gQZmKxqQIDXwx+fDTLv3dBY18CcgZmpBpQwb
Y7YbWmVUWjbo09UTgRku9wQWckoNxKapelG6clwtRcM9h2oGuhJQH58dv3VY9klDBpwlqe00DMjO
4QPNA0+LX6hxe/7Lfu4ApDzoR4BXA8QSNBNOB9AyYISixzjqCTp2jQ9+38rQTUMzGzocI0BEAuJO
Ub+f3aQ1Z4bIgdDyDdRjQXajbyWUH8Ct4hDIG1X7hqAVkiTsM7fCv3YRgaYuAVYBnng4xFDBO/04
adiDAgAmYjOozFiG9ARNt3kiPs4P4s9ViDjAL6IXiJozSq2ncdBozJnSJYnPjGZftvwqKqKdJMHj
+TA/2Z/T96Cfj34VOANIGE7jtDokHPIQcQCbum/A6vGKsbtUAqiJjfzK7MtNQUNPG+0bnZSXwrIf
sesj1y7VfpMZDLWoYhy3CZi3fmPTbcTzleNuaSDQrMTTEBVFG+/40x8IFE4cR20Q+3rKBldh+Vsf
d7AWLVf19aa/NF9WABygCYWFBWGJ2VCkjEedANoH0PX8ovArR9v3+xKy6P17io7QGlT+J1MFQ6+j
XwkvH8AQsJ5Ov6wzk4KSNE78LBhsh5hQRI0tJEQA47xCieMQJNDcGm2Lu5FdXOuVAW5VpHlJk3Mn
svGCKczfgazfyKTAJdnHmMYj8FLhi9Z1YLwIwl2oFFOvx7W+P79sFicFylXoyOP/UEU//ekxD0WA
Xmzsa2kL85k7RaNOYK+0dVHjWpgRELZRLQemAdqHs82mSl6oQh1w0w2KgKhRfGvqYbK1GqDs6lDx
laFFcVKmm1KtbwUDUnmUEARrRXkXAp7mqoXYg/oCEB2LX8OiCb0YCCBGh3dU5wGxSjxYtMCYmdaV
W7HiUUj9ISgpWg+ddBvIDSgR6PbFaH1AbemqUO1ii5Mmd7I+vg7G4k5LAAQt09ILwNNwjBxCfTq4
xk6ZgHgL5sB73Fujm2gwELMqILiYHT9DnRCae6K4B/TzsovNfRrRy6zNNzm1PaFkGZSjVeGy1vYQ
5sh7niFl7w/4Ta+91T4UpN03JZ5Fbam8RLX2S9fQ6Qu5dgWMZOao0BsJ5d6S3WUQDy+qlnx0OST3
cI7eqXzYYi7fZBsCWtaGh9asDlKiOKar9Wcbao1rCe0hHbULYPUdeCy4Iut2hAyXeHo9hHZ/GYzD
FwGp0e2sqbDfiuuGmuNbE0GXOu2g9Uql00xMCy0MNz3yAFeWmt8X428IHrKNZRZHIIu2bFR8Mw4e
IOd2KRSQE+wRvQI1GL6qjh3B59jLrIU0u4RCO+ujjRLTixS8oUD2SD00G71Gol+hZX01BBpSffOZ
B5DAK3Ty1Rq9AhMZ8yk10WKty/K6sup7XlcbywqkE1rjazP0aMLCpcnlijpJhfF3iOpdqmZavRck
GFwG8NGlWpEnVuLJybJR33AAklausYV7EsuaoGf7/xo2s/OmVaxIKPAJ98sqdvScuyYJNuf36c+2
Otbb9xizukpDsbraNkrQ6Rq3zTtk0C8t0CHYjm71TbYNvTWK5k8xoVnE2cVFAJxBBoKIBXOGQ3HR
XPNNfBi4xw/iyrrT3yCfu/k/9r6jSW4cTfuvdPQdvfRmY2cOJNOXyTKyF0ZJKhEgSBAAQYdf/z3Z
ZlpKZSh3Zq/fHCZaUVWJJAACr3kML4Z3RmXdGnxGd3WdmHEhav3+uc/SGgU7TAbwL+Z2Na+bZ3QY
s2oV7PjNH9LYzWo6XGu2/ZhJfT/k2WFl+JgQVeM4H2He4dK7GWei1V/ia6yDS1f2t2t6LtfEPX/w
jDmt6T5AZfH9nGYQqi/4aj54H6DEkjyhawrmE5SuAXG5dm1d2bXnQAbdc6GGAbs2aptjV0GsnpnN
z3ftBTwPphJkLkQ+JybneWxsYEncsB5pGnQ55xupvKhoVMKhnV/eONrzc18064gzQH+n6LOHkO+p
ifsDXMBkbpB38LqlkLS06KmOe7BAbikEcSIX+92mD7aWaxn5d9M0jvnCfD+XibhGpLk4S0gyEaUm
MboPZ++2PxMv0C3CRPTNISSq1n59rW5+KX7ALP09xtm73bDKBqh2IH5Ygk+Vwz7zZPJWydjz3PTR
09LJ9kuPvkTeURLmwBMHe2lBDCC4U/NRUAGkyJTs3YarlVe6wzsEKv1N7Qd87y4GiHiHsawt5+g4
zDS5Bd3s5efrfCGK+HYjn7eaLJlo5xq8MVTeh+YuNDdTcKV+fXEdvjljTz//puyUKiEJjyvkIvOy
QHS4aaFacc129dKbj3YMJAlQ2Du1zr4fpDJNVY7lQo9zyG9IdcddtqsBDO8Ev/JmXJqxExISdT3A
YkGj+X4klaqSKI2RTHc/LB9S9VmqK4tyIebCjkWJErcn+lm/n6zfzBgEpP0eeQk9Ir+7gQTlR13y
W26Dr8TI+zLkD4D/XkkYf+yf4c5ARQhK9ciIT1P4/WPBYph7QW3p0SvJM4XRQw71OFoMrtlY191N
NaGrzh39rJ4cANFhhBE7IxxAWnYFUHdpJdHIA7cXsFZkrmdneJJ0MSXtQI8BPOmyuGmPsKR8Z617
UGhY/vu7H9JOKEVB+RE1jbNdgwCKuROdsZZmw4BkNTfmWtZ/affH4NidIAyIAs5RnjpQvmhbSRGm
twkiZvsldMp/v7KLPOAE3QfKEzvmBxzdpHsSlygQoR5baAPyK3+vBnYF73Saje+Ts9MoJ0lOoI3R
gDibLROxsWItCj+692lWygbq2VH6DpN4v9gW3FQZv/58fWBCe2nMCC0IFO2BITg3F4nbajZBOtbH
BfSWbFbhnWLyS9KWX5J0ODjV/ACFKS9rCPs6x/SDtM2Taf0tfujnpm4fExyxS1ADQxy+6fxgVVv8
9hKHX6jBtTZoEEaF5z6NIS5t0HffWr99hVhcepDMl7mM6E0Z8UdDl6BoJtUXfS3CjPgQLQwakJVP
6iK5IkGSzzw+0KkO9167jI8SyJWMangjdDzgGSstqpBfehcUN82OlgmVOaVtUPev9hXymcyUYbdi
ovpYUgH+sIP/gwPBc9fhP0QquxylW5rRoGxXqM7eero/duUQ5kYOtzoga0P1rWnFy+yOjzMMqDPk
8vcynm/ZIOdiHEUHrLYjcQVJ5G0TvYHtzQrc5TCCwnc0xmBogXAITiMsquu0LZxm6nejDo5eL7oH
4O2epEh5jqynzgHI2SqH75ywv1cCklVLUt/YgcDTCTrQup9pFqfxRqI4XwwGrCKQog7SlK+B20d5
LYb7SSX3WAi1aVlriq6HKg8Z3bc+PnkF+tEGPHAQvd0X6Sw0J/145xlvC0bCA/XQ1J+ASp3KGPOe
3ETE5VnF5k/dIBF0sOrJMdOjZNYtKhRwsn6xXV750QsvywEMPL+8kkH8eB1APBpKFxG6PCiPBGe3
W4Uot+Y9Oj1LWuaOAtWv/ghN6SujXHr14LqEehskUGE9fHY6x570u6XuEcv4A9C4Jkxyo7tPFaOv
0iwwdCPX+K4XLgQ82DdDnt7Mby4hTqSj2x5dnB4GLicVgWqVPsqV2s1wtLnWq738fChv43RBwHkO
SBndFueKK1ACQ4dl7oJMyRCpbZ/JUN3b8VpF/cpw56awA+GzC1/t+oirZgUZ2IITnGXWy0t7sPrK
bX5xh5xK93882/nN2gucIv2EwTy//pRGE5JnXKOJHJ9/flheG+dswcah9HoQduqj4E6WgkkwuCgg
4DL4+TA/BifYF6jMoQWNzAA39dm+8AKIv6cN+jcTK2Y7q6ybwjVe+kdVxruhPIX9mlyrN196OLS9
/3UPnCWTkFkoU5Sa6yOC7DxkH7qoAvGJX3m2Hy9r3HBApYL4ccIcnje+q2EiIeV4Nicct/PY3gr/
mqvzpelDwBGinIboEVib76evDy0bnAkBd0yGJlMBhCzK3lmXA/tayo5lVtobfU0r8ceYCmsGpfwA
qgxod5z72SRLibuvwuvVRQhEKn+Pcvc+EuBM9uL9z7fHhdQYYwG45kJhCMoM520O3IFA+IWYwymP
NuH9tPJysaZPSZDxPZplOW2yysvir8mnEMau734++qUF/Hbws3xMJnxyxg6Dn8T8BaN5MFzp4lza
iD4MWKArHACTet5ZiSAqWC0lYUcGf4A5fRAodcnqWl3q4iig0kAWEa8Y3rPvd0lM41YQN2HHNunu
SJM+cxDeM08Nm/9gvv4e51wRdA5iWbUwlT6qBYxeCi+sulv9J0NACARNNtAxz9Nw+MRGzSA8DJG8
V97berrSjry45Mj8oD0DO1X4RH0/VTNExpQPryggcNgeF/yuqa6BCy+uxjdDnL7CN1dhoEMIbKPg
cpRmXicD1DIcvYIXz39yyX8TSpw9yRiKFFL06KmVE4WGElOrsXWeYvSXofMMTMiVtb98w39zkp+9
LF5VY8RTH+0Pz9Y+B8iZb1Rxsm2FK9A1taSL4/0eUIAlhqrMeZ9rSKaedMJlR4PmjjlKkc3bNEcD
NIemgrP1P/x84/2IHj+R0U4x05/jnT2fgwMc2NOAHZcSqnRq8U6iiYglbXqbdmIfDnwTA36UA8L3
outlV8Xti6oH1LC8V7eLPyyL+wrhAl78/Htd2k0Ben2nfDAI0Z79fjfxqfZCFaGj4lXP3bjT1UMw
vv7fhjgLBcIFxQsYEeGdcz7aGWpGfMr9a/HGpRcPWpcIfoFzwgOdnvObt8JtYplG1YTOEBPZosJs
ucZ+uThTsC763SYZBY+zU1DayIq0wkxx70E3D+ly33SPP5+p3wGn50ktQK84yYEUBODgbDUiGda1
bDg6jh4kz0w4Q9UDvaLEpWMWMfBpiWcLsyCLQWK3CVOfrWU6FdyzHwJn2MfO4K3qMvjqCV0QkuzI
WN9Iou8r2T4oRq65e1zc1CjL4pJDRRPAsrNDohSW+NDZQHkE7sdKreNP/e3pWh0KeYdTw97qOUuP
IHytrkzUKTD5YaIQ+WGmwNbGO/X9cjuNCXQTo9zTi1ptl0Tv+jFZuTrZtUmyT+bgE4dIthtS2ObM
1dbl8MorQc8QFsS+CPC2VMFDiTsHNUR1lrhmBiGYDzkdogcg65GBKn9ZIWU1a9o6bg5MclhEpux3
3cCutDUvxUMhOGQnWNeJoHC26DY2k24cwHcMkUCmld7XuvYOoeQPVUevhCSXNjFQJhjKBVYCZa3v
583IBcZeZmBHKJwdIElwH9YGJQlxpcp6+pjz5QFJxoWpUHoq3529jX2XeoPXO+zoEGin8Za6WczL
XQRSzTaFDgxBOQ8K1q3NGnaFMH3pCRHuobqFRwR/5Ww2oRtioCk24gmjcl0vkMQJXf5mntQ1AYlL
ywZZToDC8D907c+m0s6uo30fBRR4UgyZXMRHStLPrHI/+SO/cjBcitOhvgVBDFRiT9Xe75ctNGih
kgjb3Y7OAeL3j7aRU65Cux7lkNdTtKLRvFy5Gi4+IM4QOIFAnvOHWMmGfj3wHrgnOA5nE7QdTAU1
O97kbnlNRfriUCfJeZQUTjXfs9c57gaPzshMjz3qanqBwF4yFbBGyyr/ys68dE+c3EEQn53C5vMX
IOC9a6IF2yOBwp4L2csovobCvjLEeTsuTIk395NhxyrExkvc/UTUFZ7kxU3+91Oc3xMl/B3s6PW4
7eJd2tyw+f3oXkmdrj3F2a2tauolU4mnCCE+aIfo0Zd69/NT/OL18c1inANe0sCWnCw4jfwhs2sm
ClHURbmDmk4MIAaEWSEQtZabwNxdW6OLG+6UE8IyCgp657k1RNocAc9YjCzb19SnbUHldIsyw4ZU
Umc/f85LlxXAKv8a7PR2fxOb0MqEKgwUVqu0KBbOH4JERydBjqaoZvqgdXzNA+ny48FYDQhr1LDO
J1bDTShyAf85DsuqmiBjEnLvjfASiDLXVx7u4lbE+ffXUKd99M3DTYMA1s3B0TSLGgyAuWCAolAq
tj+fw0vDJDD1CXEUgbx3fgJCtBbrOPo4IUL5GM0eUpJ5uaFL9Pbn41w4aSGZgqAaJDHAMM7JRx4p
WSncmB7j1s97+6ZK0UE14KSNkFCFTfLcOsX/bcTTWn4zgW0C15KqD9H2AeCaNByMKiB35wUYF1LY
WCIwca4cghcm84QhPIUbJ/LTOSY+6Zns4wWdJtTys548Qhg4a4Mm//mDXdiE341ytjOQsIRdVWKU
Gsav0QI7mCEuhuqYJB9+PtDFx8GtCFISKNygXX4/g2UyV3XFenQLx6igsLRr+2XVtdecCC4+D/SV
oCxyKsqdRxZQJ2bxqZ9wpCrcxVI/Lz3SMz2uKdoa//5bBXTbiWF1eqof6EIT86HcE7d4JCGRAo7r
NjarBkf9vz9zoEUAj4CIELC908n1zd7rywFaHpbTo0+8l2mqoAydBI/AP/0HpwT4Fz56ud7Jj+i8
UFUuHQ2opvRYzZCFR3trrKc1Xa6V0i/AmzyMc6IvoIF8aqR+/0BhCyNATzMKmM8At7TpzvC8BBw+
3PQ7CKmR/Lr4/YXTHVRcIMNRzoE22rnWjFaaznBdroBJvJv75yoAM9zdi5FnqXj5+XL93lk5i6tR
V/IhfHQyfv6hXgua4hjMqAIcy1t3DS/7bbmNN14hc/YXrOe/Ps//Xb12xz8+tf/n/+DfnzuE/ayi
5uyf/7xln3XXd1/N/5z+7F+/9v0f/fNevoono19fze2LPP/N7/4Qn//n+MWLefnuHythcDE8DK96
eXztAfP7fRB809Nv/m9/+Mvr75/yvMjXf/z6uRuEOX1axTrx658/2n35x69IDr6Z9tPn//nDu5cW
f/c0aCbwXz/8yetLb/7xKwn932DbhT0GJDa001G8+PWX6fWPHyW/gT6GlADEb7TG8Ob++ovotKH/
+DX6Ddc/3jH05dCvDnDw/vpL3w2nH7m/4WLD74MFcxL6R0vmr2f/bpX+XrVfxNAeO8ii9v/4Fd8E
W/zvPXLqEwCoAVh/GOML/phOVpCxiWpQDbIZGMYuk1IO66mPoj4LSVorKGFX5a6r/RJ6plI/LF2M
CEugTJ4ZokyeuI287wjudYhsJjgRwPCDaJ0nbNZzFR2ahno7MPWH+zDsa5hVN2MxzcG8U1Cp3sIJ
Iv4U1G71Vtl6/ACB6HRn27S6S4xndl1Zll+dlEOLvFn4wZ2BwOoTRdeN7qc5a+sguW1dJXO01e0t
UdNUdJCQeqhHOAsDsxuG6zJGxp+PibSHGHIW+5hF9Ue88RUslgHz7TM+JP1GVel0X9NIAcoVOCR3
02F+pDrwVsAMeIDdUgiyzgN8KKcm6At/LqM8bfrmxrcxelVCjfE7mkzDCkCw6YCb0pWFg+7/th5x
SdsQEpWZnaMYdhqz+SJw/t93s0qeGY6Jw+h0+q5WDoESZjfrjRjIBJwp0ywPqEvf1J6F6KmJYsDN
LGnjOG8SHXxKoF5qCkgrUHc9wCZb7qo+Hkg2OkujciOE5Q9BySzAfRWEX1dBZco2mzxfrUJlHVBT
nLh78t1+3si+HT+7DcSZgJRr0HqIBcxfy7Hw287PhXXhzagDvRmMce5hTLjkziiqvEd5rWgWaXJj
eL2Hknj1MNSUbZxGVO+EbvodRqozXfn2bTOEwSc2onsJLquMVlALng6ODMJbEMbUitbCwTxX/js/
aMUundSU1boJc9CK9ZItOL+3cTfDhRw9mr0S7lQIvwKdfFKVm3ljiloMKMi3oZicR8dCQz4bqwVw
vg5aijzrIKO3NzEnWAEIVWxqu2A4VSd3FtSDTefB9DOZYZ2uXDkUounsgYJuCGlZLj5qVaqv0xwF
OSWAD8++ax/SuuIP7uT3eefV/q0zQo/Tjpzloo3QUFETKrdGdeYBVBDoiCYBnAZiDe18oWiS9e0s
Vh4zFjNQ853wFcj+ruFvy8QixCIdaTbEOP5HcA/5qht8GKAah+2HlqdriJNPN9Rvo6eq43LPPQX9
pCEloqjglXBMB8FuQKqIboLEzl9409gchkvLqjV2vu+5i/I1bOd3oknirawRoGbRjJsOvGazC4a6
ed/4NiqWqZoK0CMbADoMZLz7aUlXUcv7mzCd5L2gaXzQxAP4ASI87Z7EcXWLpEW/o7HTwDlzEcsB
aWAA6xGhvnhibh6JSPudbmb71E+q+1Rz3q3TOvEK5UcnLPVQ+kXYjWTlmTjauLGQN5HTuNslnRqs
8eSiUxuXy9vBB+vwpmyd5S1zneWpJHN9TxWi8KxKObSxoIHhfnTDsT1qljhfzFTFtyVl07ySZOim
fO6b6j0RXdkVbcjxVkCZPS6IiyZGMSmcL2Nbmvtw1vUBwJGgzWEGCVoAACJVlA1kjCocHgE/LIEN
Nww1q7umrqp6g7JnSFfTkCbwNYQY2a7ve+dDVTnmnnkDv8fhhGYBqWy8rqGjTDPuwzPe+gGBrw9X
sbdOeBXtJW/d9dz2DS1AbohvepezD2YwFbSWw2nrlE6VrKnuhiSLS6LfLqMInkngKl30AIrwLbBI
cbVfUggB7rGLowc9U0meqkZKsh6jJn1QKH8/eI5OPjj9wAA3mRdCVsSvaCEq+NIVk+N1bwaWth8B
1WUkl4brPkdEyGzhjW4gPwPaBPpDYx34zXfwftFPrZeSdTnqByeC3A08W9sPXtDCk1ynSj4FpYjg
phCFYAzDoJY+y4mRl26Oqo2DslFukwb7GPb2VqaQCpDBClfmSzCQR3icQ826p+W7ES2mCsvny5Uj
Im+Hb6JfO2fiB/gxDQc6ly+iTeBhVeJL2uMS8Y2p3fowNSNARsS/q+rolhJysCaSu6WuYPInJEOt
KiIGoV7aPhJDynVXmxdPRelKBEu/ZTV5W1f1B3cAUyO1db1edO+uBXbQGk4E0wMRXG9nnO+PrWe9
w2j8xyFu/JV2RXDjtrDKRnU2Wte+hHuxFbULhWDlEVAfyLLB9qF3sIvAgdcGHTWZ7bTalDYFy9q1
y3SMaPkxanSZR8HEEdS7bO3JXm4JJNcLrbrPHO5OmWyDYBNVetrotJruLBxXIVHuObkb0BNM2U7r
soOCgBMleHurEcofbtxsK55YDryVvzOwteis3jbzXPRz+9YGCBqhYL4hjAPHSYt59mDcysEVsu4b
f2luvW66rXATPLqLxn0XJWbd19wAAbxsy6G/bbpx3tGUbknVHuIlvBkGuh2X+BZK20emJHYDVKzX
LDGHikNwUUf04DIN+ieu6sLDwyOnZWmedrzoNNnMdVIdpqSE9IL+2tIJRel6lwTlko3uvOSNM26r
Vt6Eld4ECXc/tmYhBSwJhixoicz9ClOdMUdo720AYfIAu9eb3Syc2Yjgwrjtu5FByXJlS8WXTeMp
6Hr2YxMDoTQ7zobBkmfE2w2rNFB1rA+56wHUmTz0CSxLZ7A8hi0DyPXAEh/sl5CjPJvDqaOHQc3g
Ok9LEot6A1cYIXeBK4VbRIts3owQ0RJF0yAXWJpErYE3kyvrqsFkJAhwGzER1qhyEhmvQUApt4sr
4QWGVSnfcO22ZTbysHmnu0UKSHGX6S3v+rIG+NTvVikE3HPXVyrzk5m+pmICP2xEGn4zzl33FrqM
/ZGizJTkMmj6x4mk5G6SrITWabqEe1T7l1UNCN8NrvD6phEdMBFlxN7XdefDva1PtkNLhjee9sev
sNMZugyuzv06qatg1yVJz4sY0i1H2IB0h0C61RvppwNKkA17xR3buau2gcAqj9HRBCsADumeDuwN
xm8+aA8E14K0EYtyJIlsO5YN4jeZ2p3nk/QZXiL1gz9K/aRcx35Gq2CMctP2066s0nYD/K//2Fch
FTmDnD2B8SXkojwO9u9aQ4FdALlnutsO5eWnCiYnUUYmX8T5NA/1E2D+oLhSlUxrkPrEHeiL7CWZ
IIe+5twvD1o37luq5mmNYGL8GC6MOOvEkd2bmJVqR3hEwxW0cSC/NYy+9wFkbxzWc9CG26Gzy7C2
MiEwZHXsKhzKMswRK8n91DrTOmiS5l4jHJRZ4/pQi03ik6/mWB5ItTw3MedrqlJ+Mzbp8A5XFrt1
Ud66U1UE4xWUzL1nNooRDPjJ3MUN1V7WmiG6qwCcfvU8RspcQd/3DrKHUHWI5mBnSINeh9KeKVBb
rdY26stb1bniRcJbY1vJqicZOCP8eZJ+X9CoRnCotZIr1kzpXSpC+m7SvgbUE1fLFsYuzcFW7cKz
BuHdc+kkUQG4ZL8ZVckRxkr7OQ0X6LeL0jmmXaKfOsFU0UBqaVMHqv9aDU0PuSDrLkUJ08B9nfrT
Dp46aU5kJ24QjQyvUqqQZ7qd5xvBoMIPUty8NVUzQvTdjwoTdw2kgFRid4HR02vYduN7KeN0M7RT
GBZQb3aPYxqgX+pFRGwXQFMzf5j6ooW7AhTRjT9vvYD6+4gZxGdLI7Y+9Zu1G5BoBeEMtYcUO/Ik
AERgjdBKd9WB7bZVIRs+mbGDLF/cyb3quXdIoo4DaM+CDav1eByJWYA2rgO+g6T4fNsycAwjnN6r
pQxZodLSHAzajnuQOwUO+kmtDV60nCK7eS/UxHbjXLlbTW1ViHZCK5XN4Yb0DAFUmOj7ZazGHaZx
wbeW+B5k8It2tOqlRWj5PAuTFhCBSPtcA6ZzZ4ZRven7mL21IbGPUzTyKnPQXsmQW5k7Z7HpI1Ri
oUNuuV5Dl9ZkfAoj6AoPLrwlwDwXBK48KeuSG9clTVHDKdW78UsWdHkP6PqWgwpCN8pYqjPmT/Yd
Nq58qdo4aDOUJ+iz7clyYyRWLRITmI2OB2chkC9fcSB3OVjL1ZfeSeZ71w/B3gmQVGakXeQjGRTZ
87C3hR9ocQTattl22poVqDPxJuIL5KpZeYqclwAxFdMwbPJRidNBSdaVa+Mnm1qe/lGI+/9lkF9j
1Df/669Kww9VkLV+FZ/pL5uBvZyqVH8UVk7Vk9Of/VUJcX9DPgssKTqEwJOiB/B3JST47eSnDl1L
ABhRXDz96M9KSPgbQBTQ2QVBADTePwoUf1ZCvN9ODWNUSVB8B53lxE/46wv+L0oh0CH6rhQCFvWp
AQweCbgkgDeiYvN9NZBFNE77aQyzcvb8VyhUiEJ3XbevUV27nZdRvTZLOZIsioHKzwABp4eocfSa
lq53mOCltu9cij07GFjPBcJZz6ntkMilw1cxsGRnFF5VX/dV4fezBN+W0M8mompH2wGhVDpOK7CM
4imbDO+KGdKbL6Nd2mNlA+dgAPpcw7IpPQYos6wCYZoD6LJeBsUa8LFY0/EdBJL9Q4W4/gZQTeTK
Q9McdKujzwquYes0tP6a+sbdwOzO3QyVW8Oba+oOvh/zNfLWqWhoSo6qcvydmGf+7Pu4mFlKUKMp
uf8hNXBc6X1h4beh6W3HTZiPNPkkBhus+p47OxJK2HbFnD7YySUf/QRGH6Kdl21r62DbszQ9oAZg
dmZoYOJnkNHBONqLVpU0BOThEL6OYgyjW1FReNEJ3OM9rGx2FYRf4BTjO7lEEzBHWcxuVTS5a1WJ
6mDDOnjXdWH4rFLWNmvG4hl5PtQcHkaqk01cEQNGkDuYm8SZ4UqWEO7uw5QlXwj0C9YB8FNvYRqs
dglIwKs5neI9jfpuRzo57o1Dgq0xAUQ1KjX0maiH8PMQO9xbDTOQqFM/9nPetFzdJxMWKmeGODsa
h3MB65V5r2qtkFBW4mYYkZQDFYdMo6OVLaqWtk8mneobj8phBUHS5Ak4FRRyPOk+RAq8nhJeQM8e
qsV3ZZjaFU1QPoC14TzLbStHOMt1KqwOYx2yfucpu+DKb+e1F1nz3gMHsnBY46yjtIk2YzvwddL6
6K0ggATtvY8bJGtRCWbUOCWfuK/nYy3ndI/qj1h1AZIbBpWAja/i5mM/BP5bPowoKjjK+xpwUkMG
JOr5KplLu/Z7o1dkCWmyhnum2BJDY7KvvR6tiGxsY/bsDy58MubBwHwFxl2Iqe3Upm8FJe6bJG7D
u3Ty2jcl13yPklYJWvZE9vBleZynKoDzFgrcD35MaJ0vrY8Uf6HjDBx6PRB1y3sK1rvR3GoE6UFz
nyB2eDCj1+xB01dfoAyXRtkSCTtuay4CizWkYgZ0WQj4UAvxlvF5fjV+vbxJuq6H3CfUyu4g7929
sYiw4xzoO8gLTVarvCyTCFbmM1h0+WIgCRo6FlJHfJjKcAOYN7+PfOWatcBrCE0dxwfXXPcB2zWw
pczRwZkK7AAnL+u4Woqh8bzcC2QHPJEqcQmX8a2Z4RVUQoEEeCX8xiT6j/E4u+9pD0kxHk1IWesu
2mvBvoIe9gAYm/5MkpQVGjOz5/0UrsapG3LWo8wGe+/0VP5SDtDtsy3ctPXv4YMYZGjqRTt88Eoi
VCxcyYPNEIxdEWGnRuni3JHBpIjSUDTynQruOrhkrS9uSeMjBwg2DeozrxLhbeHUQBNrocOdgLFU
llRRuBItpplO6j7sKxCEat0CoQuYXTjEAKCMnjy6HAVGgm4zvk76yCGBitMtDm+T2g4KeYAkXtGa
EDxk3sp+hYZUkjPVvQlmeu+o7tUuYZh74BNqxp8US96VKWX7fuhpBr+FdA/5xCrrcVysCJKy3GvS
VZvO0ythPiwEQrGHm87WVu4LquzhLYQ59Yp15bjWSE7WgbHtjUKFDNrD1MsqCTcAImgPVBhKBiZl
de5ZBany0rk3Mq42/cjcA96CCNZf0cDUGpkhu8XuM1lP4+BoqukdrOQHZH7E2WvYbt0TufBmxcCP
zaO6v4EszAvDHs27oDfvqRhiyGl1w53q4d7FqI5vnQi0JX+CMvs8w0bRkLwGzTafo9LfoMQFTYUl
fBsjjMykZm3uAhlYtI0KiyZyeRGKgSN7Nc4qUMrbABxengp/MFOi8ccUOnzHoBzlZoYPAoDnod1Z
BhGmWPJ1FJh21Yxe9XWMaixrO3fRnWX2sRkg9iC7zxV1HkRH4rzTvFr5kb2vdd+u0+F3Ta7ps8PJ
m7Hj4ZO044SDO2JbN+BzsJnmJfwAHYVYFqk/LodTue4hJiPbBko84Gyy+4oNGny2Kl0BuzxvpiRu
YA1bYhMFQVgEva6+lNAt2tiekzaDBgsgr7pOyxnpm5SPTQdKFQr0emAbIQMIT8yW+dB6D0OghVPc
PpvIHeMoH0foP/TDPD62dkSZAAfeuMaJN8FbjBEfbwKP7a4Vi/hKe4sFVQmY0aNY2oexj6ZVTI1F
O1RXYHMFQ0nAT4sENmDcm5e20/SRY4QPuo2Sh46yjqxDBcDMo5iD5aNCbG9RP2+iau/YVHcb7S2s
WikokD2PyaLfonFlEogCkHLc0lFKFJIJEwFeb5QK41PRcI47H7zteiSfQdlEQRHVJhhe6aGHIAxz
+01Xtyg+RpTze4fDdqeYEZCBpD0GAV3x3+uX9FTKlCeXkxJJ1435vdIZdeCVIE06VUBT06AaCpfQ
duvEtvswnoql5e91UwRU6NZzm7ZZ3Om0K6ZTkVX7cpkzNfhDvelPZVi8qM4X5Mwgxp6KtJCwCr7q
qmObIUU9w1Ru+jT5oFiUjAmNukugDrRtkHLCJGj4mPw/9r6jS1Zjzfa/9Jy7CDxTbBoyy9sJqywm
8IELfn1v6qpVeai8xVO/aQ+kpaWSThQQ8cVntgHO4V6pDdXjYEugdTO3h8W5UQw3NKiL8aLYNYOR
GbYQionphXPHWRqy7BoN+epdDpnyMM2d6aqMoPIfsw6aOeHcuhbqMNtNaALOXn5dstfmJjcnWhO0
c+Ob9YKwS9QM3fC60HsHCZvmlDqYqnxum/d1adr4I7sPCF9rLqQKRV+KBsWp+zHEu0Puh1wJxbNe
MBfiFrKDzu9ky3ODfuCVFhhfTXtS88vpq5OPprRiAcEH86exL2/p3PLvatPwinkMAIZhb1UdZO8o
JGU2KTPQqTSidIsvQ157TNUzK82gTCoWerol85whjyPTIXyELpMwzyGAd2vsAneujbkgu4KvHuBG
OTpeMHLDFMMQJuDqJ1U6gI/J7FER0yuS19NVNE9AQOYLN208yreGQPLnaJ6UTGEIu6iWdo4+z1Gk
QlTgokdbZ1azPOaFgbY7IaFboV0G7glYhvvqazQzqIVRIkkctNJS5ukN2lXmQZ4nOvnXcAdWTtkG
zTvtNh/jBCo62vSqpVC0GgeJlFaYV9Uu7xsN5ktFIlxFRAbCWWuigCdZu2kZHy9KNW1cEHSzl56k
7VMRchkp3dhC1YZDtAYZtOKFSFqOJO+ia5Mp47GdhnJHYD6z5ZwRyc54AbfBMiaiVUrl9EmyUrhs
jK7ErdLMs6QRFjhxKs/0islHd54fU2HQbr6Kqv8rL/8LrKTf6svLl+ylO60rv/77fxeWoFz+aza8
RxcNmBHob/09YYcd/b+AV8HwHSbH8GjRMPz+q6w0/kV0CXN1qN4CmqNi1v73gF36FybxBn4k4tqD
wji0Rv9BWbkAYcBax4QO+mwcp8CuVvrh3AJqABBiyP33YRc9SJXpDwzCxLr8AoENS47QtCTtnYRM
CiFbuy/LcEUnYEFdmX8BlM1AmoDUBomsH1yH2iTwKhtTZa9P1MaIzq8qCXdihksrkXcklN1Wol5t
RjdmybeCOCH9VDDpOvlef5Xbp0iDM+/BAHBodm6FdibQZEvwEExBcZlXyl7DTBMUbVuXYFaJfmY9
yTuzMG2xZY6SoGDkkR8K5B8hAlHcI9XG35ESz2Quc0nlAg8kDtu8q/cZBMKRj75gZOtCeuB25THF
ZRMBGxBbB70KFBcQ85jRZycYKSUScDOZebEf6APJMUqTO9GN0SSrFOVyouFhQIdYF2MYg0JzcGXx
Ga/0DeaYHxKpO76wPrvwKtj1fy7O+4l2iYp4L6WcWboCshJI99W+fNSIYMNs7ZghzYHkmRtOzQp+
b36wP9YmoipC739+wTg5Sz2KKlKrDIrVTQAYodNLKM4nHbUOX3nGtWWWTZpORCZQYZnWfE3GHB1C
yRr1fwR0w3tcPAuCw+lHNFsJABODNsGg7hs9syYCabhxhfz3s980rwLhDmSqoAcDZP7nKmgyl2Or
h1Uw2P3MUrfolQE2DDzwbGPDN+XKCSDqDKH88YnMr02CJABY3z8XLAAUQ+4n1kGdRHdTF9s5ICk5
ZoZo22Joo9ksV205/shVoHuy/mosHnuwgESIRXS16iUV6gBRuOAyBggQgMDYx6260MZwH2ChrZoP
aF1xgFcw6vFxrVtqDjPiHJp7aFI1LoxP93KSXaiodkNZ8RSJWdosOV4D81IDeSRsTPTV0J32aqru
pkH3hCb0k2p4hoEfZhBQjJ2uS65BHY5vdB4FErrQtSFZBvrlE32f4Uc9OZABnWAmOI08W8i2aORH
diJ+qpChM2FFz7vWicWXRiR+xshnHU2fYVpdhaR6GRtyENUJaXz4OOWiDbqb3cm6hWiF07qV4ys5
exlR0E5x5CMlcUz8M09bu1DvmfBUQ7yux/+SdDISbcPLutQV4OorhWUwFu8tqFm8G7c6BEgKKXYi
mm5TWd4jMFktS/18qgEkSTdTOj3EaDKY5K7Rq52JFt3cOqegJtH7QjT2GXgkVgLDXmg3lA7ULC7E
DNN7vXrgXW3rOBTy2DzylIJyho791HIrpt0FM1/h0ntrGLkfJXcMBpKN9JSMb2Vi2CX5nBi2YWdg
NJ3ZdfcooobuR7hztmDkiMzWuruwb10N4+9SeKYgPxXiXTkY20ID80nMtr+HMuVHMxaHYzbEQIsE
OkU/5G2Q2WuiVstVkDFMwnOtU1wKs5eou1dMtwXSoMuPpRQ/DvAmrqUJEBgU18ImUj8GFbL8hL6h
jFahVaIA4VIX1NMTbku0tOfRGkeyWYWSrZqlFReDT9vYNTSpsRl8tzADQslyU0CBEKYc+MiAqDB+
ncsAzYSoq2XgCKR0r/ER482pu5EAif794Re41H/HH9D5JBmYTU0E8PrPgzo2OAyDplZB6+AAgAAa
Rl7iCi6yWC8MrSQWrNwRnFV0/pkAgRYUchS88plxv7i8qrQmoNL0XZC2qDNja6rXmBTngt4fS8yw
6ZP7cRAx3E0Ilmgdw5+lOUq7f+gtiM1sSye90lZe5XwdLEIeeNto6+NKQsRbYtfzTB0iLaRYrnhO
0w1t7hTtUZio0zctlPqZ//uXmyPob8vNL/jk6TTaGgov0y7gWKXc9knj9qgxY4gVpun972stBNG/
dskfz7b4WvqgsboHwiYAkM3tzPBWlI46JCbGdLJg515oCBmTaPNV988vQt7Px1QUgDoMEaOSxf6E
0NuQh1rdBSUHzlPvfVPtbEytMd+FJw9UitqyPtIUCEZ9q+BWyFRylzRPcEYHFoK9r7yHc7sWFj1/
/zbSny99EI2kz6SmC3pP9hL2oQapYzhQT7TJS8KexsM6ivtLXOC3N7C4u6uwqjMpbbtg1Ac7ZfN9
meLqfE7GS0kA4iMSNuUQ44vAamnsLTTxrFjGtpCGAJ046FxNTgg6blvA2f2jR8dJ47XD4cHBjWCk
GoIQ8ECFfJGjEWBQY1NClEjEfVJTutEKwYIAjE2GzuoRwVIm2iMA5EAV2nMV3omvK2/47LZGpQS0
xhdSeZE4cIZkOe+KLlB8802yAafIfXgeh3ZrNTC8VG3qCVsRF37qlCsEzS/NtB9v+mTtRcIH8Jca
TR12eflZoCeWu+U9jOvtecC/mf02zSulcdH91N5Eh3qmozq/P/yZhHO26Pr72X/kgk01AKrYBSTO
LQPwJMYfREhY/77KHPb+81NCsPrPPayRAnJFsLEPAH2F5tQrJXvMWhmmXb+vc/7o/v048pJa0QiC
qlXocwQgaYLykDnoaBCMTyCi5YIK77R+Bu1zt1qjdJwN/PBMgnYXZrw4rIuYQaV8MrFru8A4YNz2
mjroM1vc618KF8rG60KyPwoxzIZP11tEhYqZgzkBboGoAEf4Hj0v1W1uUkc4Iieas+z6FggTxYZj
S2PTi9DerOk6qmdymD9+hUWQiDlD5W/AXbAFPBh6Di5B4lbJH4UguVKx19J3Gj0WYbeRkwqwOWnT
K5B+La4a3E9t4uaA3xMp3JQhkOe1qDy2PfXjkVnyqFqGDvQseZlT4KkxbQ7MT1tONk6KE/YEQHVu
D/UDHROX6ZVVmbIdNwkmZrKjDTF62mh+MWpRVbwbxmMVPaTikeWHSLhIq13UFEjbW7tG3lshmeX5
WulzNmSfbIb55yf3JI2UmhBYCgSN0wTQEMU+hJTEdsRn6Y/VVeav5R1rCy7uSrFAkz1Xki7IRYDb
QHEss6vfT9bZOHHySIvEJpZ08BNAKApiFtnxBC3SFop1Kwo+Z8PEySKLQIxkmfWA2HcBw2CM5LIz
ZQ9JlrpUXflCa0+ziLrmEEJAV8ZCPIOyhAlQZteCZ/vP6+w/DsgitgpThQk86vkgFnO4H8b2OLxI
4bBS+J7NAb9f2lcedbLZoFZmVsDaIhIUT4Zs2KIEDEfWb0Awt6TqKZXCFbFJYszB5Uc4h6olMCmS
jBx+8WApZDjQjNfaIIrqIEHDvUkgIiEBFBdmXsckpx99jgb0DMhrUsB9BacnHz19qyLgPvXXMWFO
XdzX0QXEWkMMUgx4BveQrLznxk0nfEJQ9z0cbzX1HrPzSdfcSd1X7GmiD6J6xEAWsw1+Bagc7GMm
zH/uO/WTR8RuTfHI6+MAXxWtvtZz4ACk6RABv4bK2GEqVG1iADhi+LKUnQorcMFl7a2Oaz0itSfV
dyFu/qbb6MUn5tU2lN69shgA8gVAFaUVhuAY8zzEyUU3KJaKmQU8DeWotpLqANENxwDCcxxk/LXL
uGz1KnQggUcddBs+nqAPqHakg/vZjbcGzTE4HVy5ucHczDKMyZLSwpIoZvWFlWWvZngc1Us5TbbG
pPiQmJV4bmkh8bnWuroa2qW66XVqae0+Ta5jTjf4WhYx3sJSPFR8O0C9WO8fBEjaQ3PUSsXRL4p6
WwNEHyZokxaJVefHceiQxkUOl3dlUeP5BEtQ022F8WqYY6IhUlscrvR43wkFIOq5DXSMx9qPnBwz
FbDNLpx1QhxVAHhh3KvG5IW8xUwfNlk5dzVaHKCR5Yg0dbIIApV6UEJOU48rUCAaP26h9oneRUM/
a0Hay6MONeWHRCbgHl1lmHMLhWE3Y2gnyoiORGsZABXWRYK5Cey029FpSzFoMsxRMuZFMoQPmyuR
fXaw0za0tfh6Pl78veH1Rf7SC4USYmDUBhpunIG8q8ajEj79HmHPx3DYHhvoHhOypJ9O0SC3I3CJ
QS+OVoaBDwa8v68gn4+v30sswl6lamVL5nML5y6nbZBmls9pfaWIj0x4JLgcQwHorHuWqW4Zch9N
IW3i9qwtnoBDA/KADz6aH+uPsHbAeHK0uQaWRPmm9dgxyPuV/jaOwdcWTU+KcBAkTPqvc2FwB0W+
m0bwqUochlJ8+P25zmd9s2P0X69uEY+UWJtSdHTagLlyZ2twJznSnfE+vA2YA2+gDStZlb3uUXKu
kYEA//e6S422CnB9jMb0FtmmtJPs2O4iEGyLzWS39zz+WpOvfMOVXbKUqJJ0HQ6xBNFeEBNLkh/o
MDq/v83ze/37oRaZ5TAoCotJCMHlgdvhCKj6E3BM1u+L/Id8+XuVRfJYJgmvCXgpQXiotsQRP/KD
aY/24EAy/0Nw1g7wjzERet5/fKr5vZ7ckopCU+g74nS1zlc32g63uptZpp+5hV+vXMlrr3D++cli
A6GAYIl4ODMTrTzZYFRsd6tZ5vn8+/sVLlKyaoJPsKbikVTohUSRl2du7GiXsk9VFwYWgzuHQvv3
77b2ZIsMTaCdNADNiM/G7mu5Bm7qUoN0/O+LrH6sRZzStbKqKcMqLITCrWTnu9meQoyccis57YGt
fK7zRfjJOV7EDykZBVOrsOXVi+gaUeoG6ivdZOuJBSQ5Ju8QvXWAqIOzgq1GXg0bwF290ghYCc0/
dG8JS8ponENYyI619Eh66ZpOiVWs0ubn8/sjeYOk/IxTPqP6KMlNawIGgSTbZfeVN27Ebe+GFrJ6
V3D+oQbBX128k9UWm1QB7LDsAZwI1JvJQ9VXtHaCORBED6RHDuqEFZtu5Km3/5sddLLsYp9mdQc+
G8nmPsDkTZDSiaF87U625BVu4q3qGZ6NyifLLTZsFE0DYIdYDjDD++Soe9OmtxSr/TSsYStZibem
2Hh2u5wsuNixSBR4O+hYMNUFTzCUjSa9p/1TW0srB/58G/Z7pWV5UWgkkYYGH3Ae44Epe9C2st9t
85vVU3i2pXGy0qKFkoVVX4MDPH+z3iEB3VGfbpsjUsWV6u98fDlZaXHFFWKowtQaXSIAIhFWbEBu
czT7ZvWIEqyn9dtn/tV/OXNft+HJhQDOCS1wCaCX7YJebhNH3evXdMuD/GLNaOd8MnTycIubTmbg
/8s5Hm6WIWQ2fUaFQt3IFS8BBvcaXy694rC2H1df6eLKawv4rKXzNpFiu+rt7C16zm2IR4GTngxw
B7AiZ+2WPZ9+nTzpIraocpnAJBJrFkFzC+h1tIltske07m10ouh7P1qFrV7+Hlrmk/Xbp1xElkQ2
zLhKv/ZOtJE31Id0y4Z6q59xJaR8iTmfbBkGwYsuGv46DVAoBx7fNq/BNkMMIy5t7fB67SOCYrzy
cIuwotcTiIUxwspgGlYeDYEUtb5svMbZK0leIpgdVOjIZ+l1IZODAJccSOGV21zMA0lgmwHjYZCB
UU6DMdtKijeBNyfSdwWzm3SXxNWxl97UHkRbpqHP3FhMuWmayE7reJN3iQOrt5I8TfwdQyY3pdcF
8Iotf+RdCZe2IhgoNtLAHTnZGybKfHDfpw0vi21COx86qtsSur9DZnhhQtxUV1DZg8ZFR5tpop0b
e4Wj6CGXZpg4E2ktUWn22iDeyLHkl6x/lvL+UEjsItKFp8gMvVbK7Ams4JInqGSOoiY/FCy7IUNr
60Ozq2boMVoekhY5IfxPDZHtYbmyB0d120e6q2C6nJXvhnorFaE1pJFVYQ6StrcxewQp3svi15JS
KLO+JPW2gruCrlY+6JR+Tqc9G+ldOR5In4GYXLjytB/FDmPa5wQggJplmHhzoDrRs0ofJeG+6mL4
ysHO6KlurjMBwBQjBUS8t4GVhYpW7akd0igU/kZRukCdB6XGHQ2TO5OKG8IL2+BkUw9RYrVj4ypD
tB3U6X3+rCp8H6yO61avvJn6dak9GtJdR3unRWMkbEHpE6tLDiM7ExWhUZBdMncR9Lq1BgJidl5m
TpkXDicJHDJym5omdO/JBRRLgmikqBKnj7E0LZpqXqZNjiq/mm0E62/xsmpSGDom/qjdjblphSr4
0lPtRHLngXBvN7IBpgvw8sRLII2o5uYBaeNzW4eflEMpDwRCtSQHqhl7UNQBaR0eqhpAaPCOsEXF
3IrSytHg6ER6aOxVpQvOutemZQBwmNOjZRFFgzcOaFiL7IKG6iEqtY0E5jO0Gd2xryxFGSCv1duS
3voNH/1UYADHP08ZZqFDYkcmSNa9wtEVCl1I6HhjlDkYmO7LMt8VKa8sIQVzZp4Uy82ua587FR3v
sHiWyHgvRleQt8dDAcVeKMLVUI0AP+PVZVsK/qAAqHM3qZBpaOxY1dxcheZR3zgRUPVmtenND6jP
dixDFBwf0nhwKiNxebIRwg3RcgtmhW1+VckPVVLvi+YaREXMZJ7rOD5AQ8GWdfzpDRhJeLWmHLoc
xb2g8Iu+U30+yP6M+IJHwyZH/pi/CiZ2GX3lUw3VNCNzTRDCq4rt6xoBAkAWoj+I9a0kvoEGB8BB
Y9cjWvm4BEN8fEzYoE4g6ttRVHcQ6AMzZVdGqgM2mtX0mZ+bupUZKuZfgt91fMPkF6N80MCBKZ4m
5VhkG3TIUiimwJqiat7NSfQgxnPFdGUL1o9vNMMGrPZNE2YXvJvu4cPppHF1N5gpqEVX07jhLLZL
GagcipYLgF1j9WnIYNw3gyti45PMBzQYcoGukj0IKvAh5KqgLpXSzThcA1Q8oU+N6caxmhIXQAkv
6ouLnnVW05nQW+gticcOaJmXinkn6EB0C652XQXFWz0FqVICiP7Ey2PavvG0P7bZBM3i7NAI/SOU
ShLLBO067HggA5FuAft4Axr1Fn5FXjpBKlYJUZ8gJ6OPRQmtjQaEuAnTuximMT21E2G4qMwKnJXi
CQyu49hEeyVr7kxynZDGEovMn+r3UK93ddm86p0Cwrhhc8DZJ03wQUSJc3pVsM8B/3bMRkhx5F4J
GFNdGYg/EXosIsHYZS/k5MbMYC4BjcNsRIKIvmqmtfegplnqdDXCwVyoJ1fCQSZteVkB/Ai+Ibqi
YbeXyspWWf48RqYdhVFQtqUTk9JHILShGsEqoKLQhoWwzQxrhxiEn0fVrUpM38QoaOh8lTZWym9p
j2kbkPlpkV5UGscpjffg24O11m4yHQ2q/CEn1xngTZGGmNVYHKyBCZ3ymLZoa4LThl0wJTdUxpD3
Khv2BkJQR/y6+1S0gwo06SAxxzB3kW5aDLz78roUttn0WfbZNu3CjcovZOQ5EaTI6HDbql6nHtOh
tBUpdeSGwhQm3MriS2iEVtmLVgvsPwWHD9AeU0fzDfifXHQ75bWItq3+ooKhU5ewvC0Ub6hqu5be
Enbb5VepEOAWsBRg0frrEAxjzg9qCAOlJncoQzjUQyutG6+rBFcnCAliu9VbjysvGWxaACOxs/5J
lF5J+qbHuq2n8EQsD5wZCKhbHaevdQ35pZRMfP9tCIAbyKQWOA/2TOLgIyhWT1URJNo2bXs/bSBl
FUh94oCYbcFolSkIPjCQE2u0pat7kET8Etdfl+5rfh/BvTtS74VEchvI7RS6IxchUP2iDcE4l0M6
S4+hgw7j2hHvNDHYsypDADUfvElUH+W2ciKJ2CwORiF1IRK1kXLY94q3SYFCkpUey+pnOVRAspZ9
pRd3WQyLX7ZvhsglMRQLWmfilcNmmZFKtmn0MaNUGV5bO25JAYUbpt4KM6bUfJOxu3UpkESyAT0d
PfnIIgQmxA2OHExHXmS4txMFcEAUlAPCar1JmvZ2wkxzaGpHBDcko9u+0nEkmVdDyEtsbgE7cswY
zDNYX5XjUYf5nRjuMtOpjV3BexcBym/pR4NtLWUTOt+pRWELFefHiOLWaF6UKrXLFNP/onBgc+uh
n2qNsArNX+QUKQh6gEDnQVdDdEDZD4QKxks45WkSbsCdQ/N2dGJoknaFQzr8yow7QMVZhgyX+MIA
J07bTUgGMNy2JKHx+96w4uowNm/xUHh81suJmEsTcdNU6m5WUjfYDa4ewZQcnlQOjFJgiZD4cop8
m0/IfJ7AjLEr3AhxCiOtugFm8DiWfDNmrZcNMO3S75Swc0aoi5Esg58iKIZ17ExgjOqMehVwaHVX
O7IYOobOr3pg8NQYfJ8i2qRVegcjtL1sCFszSdxmlMDN7xxIRgHvHNqyct+XkpuN8Zuha0GqGQCR
PJaM+jyeLgDJw/SDxE7e6X4fgyWSafxAMK0ZDf2ml0N7UEFWnLJNK6EQBGk0wWNHvbCVpBCY5qGA
trQMwQoZ/Bh/QKojpU8RplwFjHYgxxfIHMMOKChNou6JvLRFnV2FDGIq2YOOSGNMnwlQEFnyAK9A
W8SeL4wdx8zWxMR6Kp4N0DON9AaMY0TEWTOxsBS8HCkr0TEBsRljfprazSCuVflne4nfpZS0GHBw
I6QalGi6QNwlBvAnMsy9KzfHiAYNWdFq7lbrm5VS40v9/6S+gYo3YOYjVpwtLrIn5uf+jGnKL+uL
v/Ub/5Bv/AOef341fHFN+/ICW1T8NZLcCbbT6Jdsu5fKy/3pCNKsU3vgFe7Xml5nm6Ty92Lzyz55
tJgyrlCKxTRM7QyFOZGKqVa82pqZS82fpej3OotKvwkl5PHzQ4UHHHBbpHs5dEp6FFzIZdxGNnWq
u0S8Bicie9a3v5fB/6H4/l58WfBnqt5JMhbvvREuBxuygWIWbMM58N1Y2tO3qArWds3am11U/D3I
ILTLMLefSZuluBvaCzaO3v/noy1KfJ51PMfIFui3t+5F3UwW/UBGFcRHxdM29AZt6JXm79meApgN
ABvOHnLiouymAArIYQVwRbqdAur2m2Qr+Mp+tcN29hR8r7Ps5cmxoYyQs507bOCUoiuKQ77vgTIr
XL6X13bIuafSwTECXwMySIA7/3kMzHyUFG7ELCi06BWxCxP24wjllCYNraokTtrfqwA7ty9oj1mM
NIeOgjozVyC89UYZfN6pwD/LwH6vuUSf20e6KEPhD6Sln3SZ2OwlQc2UBkVo9UCji3w0Pvo1+MfC
b+vfve/TVRa7Fa7wk5h2aoNO3Aj7MNzeFviEtQXCtnCnWZObO8O+PUCdp68t0yneft/HkC4+EyAg
567IEFKFg8qSMKNBAppGfcUC3H+WOT4SCqdjAxzWHGmf6TbIk4EGny8mNkeONHRI/Q6iix2ze5Fg
2JEU+D6NRSLRmzKIPIEMDuEhSGQmPUoRKbQJYNQlEgUjxNfCl4oidIgM5FW4xaEwYPcMr/cdBj+W
wMRjiy68QB/UDnYxuuiH8riTC3FLkxc0Jzac0i0ZW7+nR2gmWXV0U4dbkXxGqPCmTHcG/I5Sifq1
IZd0mkCIrS71snyS0vuh1ZGkaw5Qu1ZLb2A5HKTo5I49anmSX4N9vQu1LtBrCqdONnkAvYPFeKU1
xh0VXzpoVkFIwFYmeq1EDw3qkyh6rOBhJ4q4eDN5U8yg105wu+jNzO7EgUMuobREXPxJm4NAUKF8
0vyYpZeGBN4+8gnYKR1aESMA9tFWZMOI7sRqjqr2uoF8YFshq2aZq4DFP4BEZFRP0PUBHbWw4vgd
hZxtDG9w73BD0toTwBOacpQzYychAVHHQxTu5ERxCZpWAzz9THiXCqXFkw8cL+BpwRVmc7GpOxl4
uGGiWp3ZuBA62wCgawNQ7EDKFyXIPmvRMEv2ddjAiDOxqTA5hmY4RH40qWSL437UZCss0HCEIimJ
oAMnf6pK4ml4NeVIsT/yfQROmyJkVwPgungh0GSa2STIePTMlVAL5Nhv4LtaOpB93Sy9Ij6mUK5r
yxcFqtfw8Hns2L0cs31FH6fsNlRvBxl6LSVI4JCJ6ZTyqDRQSYAzXh/lDsnuWaTYhpHYJov8CPsR
Eo5IQaFlJkPKgPQQRJBcFcakvx+mswPr07O0GPFAtEdBnwtnCbWEV1zqe/AnrLfOoe/lxWCtpRBn
r9fT5RZXgpFNkM+tsdxgS7twx2xMlPY0GBxQmkAkiNZnFOcuB302ZJdhYYSO1OJCNyVhMChaN4Gw
6VwYA3nRs3xUZuKClz6rK5fD2QB8stgyNDagjIq8ZoEYQt0tdwmgYPIaZ+9cC/30iRYX0CALchK1
BQuqPIV4qGaH5goq8uyw5XSJxa7oKW3bSMRLU/z8pXVEW/eSnXSJo2wXR7bNvWGV6Lb2VIudkaXm
1EKnnAVatQ/1iz76WNnpZ+/t72+zHEWHtdLGg45vw1yIL8PlIWgvEeYTt7vrX8WnfMtuod/kN88y
3a9zD1Z2hrqYAo6KIJS8wBsVh7tO2ufG6KphvZLizdtrmTmffDZ1UQ6kQlsLCJlITaZjx1M7HwF/
U7eyoK0VVucfR8dxIrqpKcbicXDZQGq6k+ZTxSHDYQ0+IjN05lDs9JBfsRpL/kictUnO+T3yveri
+aBeQVuovLAgFtKNLveWgAt5ZZucf4ffayyqnDA2hHDUCSSTL9g9JBsiZAUutHTd9Bhaxr6+mWoU
Ao2/VgOsPdv885PqCmLpSikbnEGHD3LDaIg10RrA9Xwo/H60+aOeLJGCPAYVdXw05upWec0Pc6zH
DXocbtYhEmefRybEAMVfhlb24jwDi6lPat1CI0eB8mAKjOpaHDx/d30vsTzRFc/MUMjZfJnMrLTC
Qz2Kl9dbGCn6rV9Qv1uB1JzdHCcrLra9kVY9h50GDhgNEr2307ZEI/doJmvX8tpCi53eixSYYhUL
tR5F09VKPcEWLyI/3xKbuK2fePEhukjXjvXZzPrk+RabX4OWVaFDADuQCei+GEqa6CbmTY42XmWF
6FVCHtWVS+G261bO3Ze14o/YdbL0Yv/HWtlgLtjPH5N4VeIwe/hIvWYT7WDeV3gz9sS0NWIFvRtv
0MjcZAd+XRwAEdk3QCE7/xtIGNy3/mf/qovDYhKI+VMT14WW+yK0pPtPYD/X3vf8Pn976HkbnJxI
aI8natF9PbRoqx6Qlp0TOr1tWJiQ7SB3tlorn2uunD7WInkQc3ih6dEwxwD1cfREW3aqi+QZpin7
PMiOkd1eATD1tIYDk1bCgbrIKDDyS/tixIaGOo+avEDJyZEFqO1JEHDKOo9V71r7zNFMEs0+EOp7
vZAwnhPcti+saGa1hJgmKpYuXNKU2wyFUQdt84GKPtwcVk752u+6CF15WY99ojTz7/remfdCvsYx
WllAW7Ql+1Ss4O2Gl5GUN1p8Hatr4WNtgUWcivWQKIxggZkvJoGvK837auZPgYq8Fx+Ep7WreWVf
zaItpzu5SaBzRedYrEQxRGQJdOSeq/ElS65KKbNW7uiz2cf32VyaQYkVOANQLkcesJ28/Lq9rC7S
i+SgBdlLdWx2sauDK7LyTtfWnF/5yVGFrL6eFCGOqqHucwpSlnrd5/e/P9jaZ1vEnCZBRYmJB9bo
riGSJxkrLqRrz7AIN1GrwFQimsNNPFpSBC+KC3PtGdZuZW0RYUwMc8pYw8dJt8Jj8zQnT4pFdkgE
nPqiulvbeGvvbBFYBEqB7qEdrizhhZZ3fFxzRl9bYBENeDq2sjR/FB5CUAGTXrkO1y6/ldOzJGJ0
qS5FFDKIqMIHF5pt3TUUPJgbugamCNxlNles7qMEXhg9k4v2HgnoTtZQi4nwkLD+H2Bac4D45WJa
emzBoj3SO1BeUABqu+H4748IavZ9u5pTncXYnVxJ+iJ0kJQqdVggdFQOBFUBdoOB4mViyztjM6c5
vx+xlSOgLzKcViStEclYDENLMHPuoWuKkfTj74vMe+7n21NmmyZo68C4489YQdkkysmIOkXWGohv
vEvhO0BRV0PHHC2U9ibE6X5fcD64vy24OAQpvlXamCMLOvpgNJ8E/cqWoOOVr4Xe86/v+8kWh0Fr
WqMsYH0a8PJTwDjPpByyMNvfn+YsOBdS0//z/pZjO5hC1EWv4/1hbLeBRY7bbLinedKGrUwozjc6
TlZaXJSQ/jQpqOIsyLbsBcNwYwfoiB87uqv6BbPy2/oJIiMrX2t+Sb98LWmx4VV1SDORY1EYnGyZ
P2Mt/5u061iSHEeWX0QzahJXytRZWvSFVqqptebXP2ftvkkOipNY67nMYaotgwAiAoEQ7nMHK+tF
+a1m1+RQul4i04q2HxwWB5Kd5yFHrh4IoboRWQTLK5By3qH5P9iDGPWXeHf9DNe95uUI578vrksp
TD2OhHjOgnAEefePUfuzIOoiYVbVhYRIytHWVeEyazURBDgpgOOZ4zXr8flFBn1hVp2YqSF2cK7m
8nbi6JwB3FhLdubRK4xByoxtYxgywNH/tihFbIcBcOK4PAdv3/rgNtNQqq6Lfa0/XD+gbyP6qR2g
GJSA7IYmCGr/Ur3qAgLGIrwEmgNvx8AEMef5fulUO/wLIhy4exvk6c/lxrNZ0dS6elyE0xsLFt42
VmdiKszQYq4xClvz+vr+wbQvIqitlHJlAnwn1jfuqm13MxgPwB17Ah0bxl3QXXSbmJzDELl+jV9E
Um64ATlVkgcJVnU/mmgfqc0SrBHo2/YfgBZ1AvrP1kQjG2ul65f1RSzllMe0BFt3h5XKruIcZ4eC
diHnu1h9fYHfnumKzhDq4eJHpa/XSLkc1COwBkGXi9qNCQg0W8DVPVmqGTkYR9nJrQn4K/i0U31T
uSz3ydhlQvnsLOvzWlbwEVp+nrh9o7wQdOSDUMTrZMbWrl53MpoQCQ/8CxR7/26OVR+LWgKmq0Pg
oewmniXQGwkFIypftfmFEMpVqhWXV4Dhgc3rghl0vdHqBy4hLg8A6OvnJ6xqykIUZfNBCmY+blZQ
rdkFQ2crILIjwD/1ubsUHHYhaKR08QwyIyMmIiv9uHpuC+GUzcvgAyhrsGAdgoP04U9G8Un25Vf6
pW6L3x6C2vxGeETKw7dUhlNlnSLlCXyQMCqA2kZTNH8aGtTwILX/zdja+dL+YRqL1dG233nocp2w
teAKA/sLAAsizYy8dyI+4nFsRgNA55JDJpQGmuS2qsRiYl5/dy0+gPIClaoJLRdgldHWvxMOoT0Y
MUZP0YU1t8z4zGQ8xez+3z6Ai0A6i9G0MuiM8OY/yLcVagxWds7N8ItHCfbQPHEu8KQeg+LgmWRz
fasZ9qJS9t8RPlJAHAMn1D32AcCP0zewBRi8xGDQXs9ZLRY4H/kiwuDbUShlGQscd2BP/kDnmvDh
38lm4cS36WOxQWPzsXlDq7QrAgSl3lY79Ln5FutkZ825oll0tiMCH2gMGjiEUplsJnLy5PWumgO2
IM2QLZvsMGIsfL1Ku1g45ZHycAC+9KxKw0v7Jljp7fCsW+MZ8dUcp6Lyzb2yKqesRVKeSZVi0kXz
ba2rL32ROWH/SvInL3pLSWD6ICS9rkMsa1EpZwQw4Rp8ufDs465+yz4TK3A0XNPhp2jxBoAqGZ53
3QV924woqipNIC3wkd5qDcSRQjBBamxxfWbFmcC4r0SGHPqCRgv9CCx1yKnt4KZ60PYzLvhv5WPA
3Tx+zXPUnqO5gNZ8aQkCPLJDHwayqgDet1lLXg/A5L/WTN/TnhCAwTvBkc7jiMqh2wqGgPnAbA9w
NEMyh8ccZAju9XNdV6OLTMpk+zicdDENkEuYp+RAFBh6TxXhrao/qN5D2H9cF/cPPvAijwoQQDEn
6uDaxIV639vgxzB80Akf2gjQiLrBW5FdYc6INzCYw8Tmmo3wp1u4iKaMtMIYMLrucNQ5OoSy7qZA
HxFjdSwRlFFOwN4f/NnTiu6ECgwiSyDFn4adYHK77Ff2KJ9S1oOcJZKySy8Ho6BWQmnmKr1owxEA
QRPTFSeg1prt5n9Q0/mIru0jFR2ATiyJuTmcrPnmMGaHIgrMSkFdTwEYpGr2SQamI9BLA/BGm1yS
viYYW7q+0auL/q6kE2CO/0Bh5hVuSsDOhod6eCdGnzpa564LWIUCwFwgavX/kTDbzeIqS3w9qzMZ
Hp2gXq+7zRbkvDDIuf3Bsyqbd8gtuH5/V7sM8JOWzMidryd0FuKp2CSIYp+vwNyN/CZvztPWIXIe
qpOfWf2766/aiyQ6KKmnGAPQiDPxFiLIPmN2CAm+vLMiTEGhgIi0R2giZgDJSmyCRFV6ExQL1DF3
jP1eVarFZ1AxCuETII5/t1U5nqs5/a/Qbp6nU/wArtDGiL6YlVuGCtH1F74OmwGUoYj+QgPcwVuy
n3m9XWKG28Eub8p7tC1Pr9dXyZJJOT9AqgSpMjdzCaArQr4O5JE8S3FXg73FRs7fsFBc4LHxUTZB
RueQlwyof6+xnX79Z0AZC/sEwTd6Bft31u21epEu5FKuj8MUn6rBaFCL3NZIhvARcL9Kybq+gywp
lLermoQHoSlqC744txN+EQCCZpB0XQrL/OiSzIhnQRD435sY3QBia6PeazuMr1gcAxqOpRGUm2lV
XvMDD1oI7hgrmEbwsigOYzEs06J8iVcNkjYOkDFhihXTRGZiNY0hncJtb4EI7YVnNpgzVkVXZ0oh
Lmu+RM1g8lFf2gP06fqSGFpAF1sw39kjcwQtaDTw5In3oGIwSnTVXpeyHtVfVJqus0SiOHRphGVI
Rmt7rmhrz4GDCQCztdIbIJP1BitTw9o4ykGg17pvegTaB0F9j4PSbFRW5Ww9jl8sav6EhX+QJhID
Eg7aUP7OT/qT+Ai2NxS6NTfxkaMNLdY7hSmQcgyIiEBpUkDgDBwyD90AnNRsduGNaImbkImIuh5h
LhZIuQgNpFdtMZtUtK0eyHM+GeWv4T16Lz+U23KLOf5z8xWCPJtV9mQKpuKiStD7YGpQx+0LE33z
NhrhsnvQdSG4JUeQB4DD+lYD+/sezJg311VVYlkE5UeULPKiiEA2MIxseXSb4qkW3UgEHkCemU38
RiLFyCPODETVEBvlza9wq4IdQwA8Qa3fx2XxNMMABv1kpcHvINkXUvASAIxL+WrQJC7ptT0VH4mH
AQbEirYUxqBNI4aaqXY5j+1JT52YMN4mrEVRjiv04tTXOXhhfdqA/cvKVRsjgOb1rZt/5Ec0e1EX
ncrQoguj5Lg5DhhTjE5lnAmqGWNoIquYOANUc6E+AiOAWNelspSF7gdV4qTVkjnFVqNcraRm9Vrd
hzvO1FCuDm+Et+mY3AaAxGBsKcsavyE9F+bfc00lZ/OeYnj0CX27qBWCMsVAtwswpnbsdvL1M1QA
Dwpwekn+fn8v5IVEEJUihEdro34zgmEBQ/nOFLNSPv+wnxc5lNUrACaPGw0GILvAmADis4M5UgzU
5BsdkF3ABD0VA6AWbCBS/GEoeZFNG37VNuD5xnWk4E3Lgd8LOL9oxEK6ACMmolEd+z1TJmtfKYMn
Kpit42B2NubkxIDMewiB+tYYjd1hft/q73lQVBp/Vt9TLkulTHIKsy4HPiUSXR8YyDDB9B7bSGIi
bQqEC5DA8QZTY9fvxL9ESpSBAosj1AcFGgTKV3BZfgDMyOVsPEpQhQU6sNk/FOxK8HrMpM+JJxkM
MjShQo0yacf5iGajbWehZmPHdnBWt+p5PAyP7D7S9TVexFGXctWEQNj10IfOR+PGqwVLLp4ZDoe1
olmhFoaYpJ1HhrkS1e/axChVY649VXu5NXorO0X75PYPT+6yKsomAYQR5uAhnW0SLW2i2buaYHbv
YNDE/Er6Ot4DUKJhJSrXDeMilDJGCUnRFoTOeCFMqlsVpdGBCRX0Dvb1/Zzt6+e1cRFD2V85gupw
7CHG89Rtj3tWETJnwlWfhwVwXhQzQOBxXSRLSSjbAzey5oEHpj7EHDEi4Zfaf14XMJ8HvSadBzs5
RjU1KD6lInxea76clgB1FIBum7+Jyp08YSIROADXBa1mOpeSKM0grUg4ocqQPtohoEgno7pJ7WED
hP7qN5gOnPG+QjbSZWUZWAukdMMfZdKBmLoBVnVkVBqIcNqXLkKJ6+lfro/SjhzYUh0XQ1AN3Mr+
1PkH4KWonAFcXcHHBEFv5VYN8PT0hdWutfpoWW4tpSV1nEtVoED0fMGr3wP8QmTOLf6igwmuGFSS
Buvtv9qRBi5BDAspCKV+cHzxWgH4kB6aIwGDKRAOfIxhUVS7BfEpDoDV8NQAR2zob0FoCYgIVvVl
rUi7lE55T0GOxErt6wbIMdFr0oOdMm83gKEzJkCEVwJuZGBWJw1AtgDqIHhfjMNe86xL8ZTZoPO5
BCcBFt8GmDkYIjBpFa9gS3SLqbfqfOfxB015KbNjMt34WW9UNWMDZgE/7Hax+5Q1deBGVAQvB8ys
f9cpKJXeBRrjgbGaEcHosDqzuCmKSserNSHDkBQhFjkAHkyri/sejGBK+BDF/EENiR0F2iZWZKdR
WTfXfMH/XN5FtIi/L26uMG34SpOTBtdI/9S6w2aOrJI7ecMaVlnfx4ug+aAXgnJMNuuZHgPOXoRP
zwGw5L/4IyPjs26gi52ktNUrwdCeAormoEwBGHzfQv2BR3ex4CuOPyg2Jxd7yf+KQSene3dNVZ98
gOmHBau5YF1rNR50lYTI+M/fFyuXcclnIfyE7I429544uRm7HVIbkum9h/eB+0dW8pc8evZI0dJk
BMFgc5hU4eDL9UauHtUYRM/jY9x0tjDFm7rDoEJbgHH+hQOIRM/CzF4/38snUDlmLex6ueVT2Am6
CNve0qobLfGt6wtlCaG0VdCKBlxuMEYu5M3Je80x8wy+KMYNOp/OT5u4LIVSVSAlZQqoKJuDMGR7
TPFaQgjqJQ+tdul9hXpzNMa2N0zO9bWttjPpwkUspbslUB85XocpzsUmsPYUN1IIeDpzrho8Atva
yU7lDXkC5vuYmqMzWond79uNal//DtYez39fGOqQ6KOWtfgMvgNrwhSZnseZJGdZ6hwOXNtkyq+O
3kCkgMxXKQCgEqE3C2RQO/5QksqYaWbKGFijAljCFWCgCVspSYwM8WxZ/y49pICIBEIs1jcxzJbm
H1VkTMJ7Gr4p8944/pAK4Du1OkBbzYW33CbCQ5FiJl5rDUJeaj1m7DxrS6jARvQx0RdyMCH0cJta
2hyDQTeS5mnIoHMQfP2cV9uvlvpGOak8BdGu2ENcryo2qXqAnvVPkrBR032pz5iAz1ILKg39Y+CY
pz/r8pXTpwtjGvGGoRcge8S1ng+AJpO+BlVwkk4xi8SzCnTR9IkB0iyzHvNnEFhuwNDodn2+vb4L
qx8iQolUGb3xP/hMuyEmah3KzaEqcwPMlGBNY06GsmRQ5yqFERHDXITX2lSH7gEslLYHeIrN/MAu
P3sdXTqsXAJLJHW2UsMJeRxgWUF5Vrt7Pni9vm3rF+1l3+im+CrM1YDLhOaApv4UYI4Wb9eu3tny
K4hCbnogW5rRbcyKVr714ofeLMTSt0xLYj8uUBoHlMh9OB7VGKAnRWxGCmeqAXowH4kCkLVupwEV
U/nKO8wFaCYPpA4NMywZUDbrCfAYaEHn8XLNStnugYnbSPeSyJmD9NQC0FjRXPAwGb0uGEMxGnIC
XJNYt9KusIK4BETJIx/B+/C1RdTEKqrSFBJg38qdk6ntJsFvF0CC8dQdh0C9JmhJHXzbT8k2CETk
rxQnkodtCEzWXgJypmwQDV24pWAOXLhPg8wW4QjTtjGbBP8PwUsJYEF5Sixg3aGBBESsKdKK/WEC
+aiWoQegjYFBirpyjfhfF+51PPwBLquIuzz5aNQvT/RNfrzBarzaRzcTUpH9KZrkbS+D+6WOzdTD
D9SyOXHZba4+Jdwz6KeNLERDZt2jrRbAl9rtoEfPU+nwkgRSoVMeb/T2nI9W3IG5VrrtS+T/BN5J
MCmeAjQxr0tzqIHhCjQeHr0SwPAjPTalKfJHUUvtEuMGeskBSqs2EmnCcw1dDsh0c7ldcgDDzMFT
BMrWsHuIotHg88LNlHcOLW9aXRqKcp+D/1YpnwvhF9j0GkOo70XptQglA7BzwHlJj5lfGWIHlKO8
cCQe2TvMfOuJbLbkttf9d17eesBQ7QfRFYR3MQQWZpRb101ktftJl3hdlCUiawrdPT+UYdulPXS1
HJOHONwFzVnKIjOSAOGVqEYlVW6mf6Q9ZsViELd/pqChFmBLwTQ5fRABIQ80yAk0KZ9uPL05at6X
BADuDkiyGAoFEMyUs66E1Qtw8cmUp/IBW8rHJTyVd6yTXbxR9hwAJ03gaPaikX4Kj0j5MDNZ803/
w6YXQilfRVpd6OPiW+hoB+ZD6RInsdJjYY9O+dC5jxlQDxkh3rr/ugilE599IIxVkUHoiBSv+iTP
E6mK3Vo8Gu7Sc/85blj5EaZIynepchRnZITIojWLbX+sWiPcxcA8NmLQCCpAfDYBSrq5roVMqVTI
XEq8OmLwpkH3pDVZSJFshH1qana61Z3hkQ3Dvxo+LjZ2VrFF+JhlU6XmA1apAXgyFF48RTSAz8E6
P4amSvMFuBCTyBqwmmcx0v34G6V3kPMauVulSMUI5ojB7Q2rfMzcSSowVjpdL8MQO1na0ofkAOdz
z52EE3Tmu3nIPzMzP6uLlEFTBbAgVQSI2t8XOXF8kftAivluVAI+kdsBL7IFOj08OqrJ3MOf6MpC
Hm3+yUiUPoM8EdXVwALZuOQAv3YvW9y0qUbQtIJYhEmzsToZpi/EUg5ALUOhlSsQfwkf3QG2j0KP
asa7/Ii68kGyY4tYeIJw7J7x1dzWRTDtBAAr1HRqhPX6o6HuUnsunge4b5xmHldh3AfredlF7EJZ
YqH6BY4TIVNlgVjtoZidnBkCoyY6BZvGxQTXiVnJWn1SLGRS1lhNogRcb9xBPaCQ7fRO//JhIM9a
bsXg4piHj9TArczm6COFWDCMdLbBH459IZyy0VCdapDzYcFiGWAuUzGyQmRs6qq3WYigbDKp47j2
FNikByDcSmyMpBqNqZYZK2GeHfVajaocY2sJNKW2uxzeJrbL3ARotVajKJidwBFgBmAelZmB/PoC
JdBqybLGa/RcHB/HnND0YJPTgDOtCbYvI8gDj+B1y19Xk4sUankdV/Jek88WCOheNdgmGQyiLkwt
+RiYkKqsJVFeTVeiJBhlLCnnM0MbFUPTNZvEjKQqSwrly5AqSgOlhhQiPiHejrIvzb+/vmvzT/zU
78uuUX5rBKXk5NVgpovqja9IJjeiMVdE5yoQwIG6LXuhfV3gukH9JZDupw+Fwtf6EgLl4qarnlPC
mP1aLzWIFwFUiDKOSZFgDnNW89GeK9D+DuCh4OzJbP6dlRFebZfQF9IohxgDBlFpIhxRac9geHN3
dfPsu/nWN4EyCN1gOAvW9lHO0G8msRH1eftKAByikQHhwr87oPkLFlHJGPC6ns8Sah24+u1Zxfvm
ugSGWpP57wsJqJniYVRgz8b8S4ofuOyJizWGjH/wdhc1oNzBVIAotOMhJOQ5I9IzuySZparSdtKi
fS1/DM2ItKvmxMBlCr27HDlRMPZsVN9z0uKPUBqXakL5i6STgJgoINSblXLYAqs9OTZGDQhwoziB
Z8kFUcgYOP9unyn3ESqyr3kiPGLav0tyglauRw3sMNeFsBSSciDVpFWkVCBERpJClQIzY7GRMo5S
/0avXehLK/BZ27Q4Sr5qrDAJjBFEFnndGi3SBC2m7mvZc3u+MjIwGcd9ambTBpPKDkF/j9j/O+3V
aQL3uqhUtcmwYJAl7GX0r4pokESk+SfbOgMiyyJPAPj2dxspBUzkVWKPctr0moKrY9K7P9KOiwTK
zpvOF9GsBwlFVVsxj/QlfxTSkLGO7/j+5wVzEUMZ+zS0QLIbO8T/zmjKQJ8YAiMKjA7IZ5EhYXZp
BmIDjtJOdiI7cfN9d6wfKpdYo6tZHmI8Vu/2uve5fBDlGOq6iJRcHXB++lcfAkS7jY1qYLUmrr+0
gFXy/wdIWXwuNV6CbgJkL7f8brDC/dxwNo+PlkBARKjFxq5fndRYJmuomw8s07mozY+7CghghkAM
3oxuhu0MCau/anb5od3mL8Fpsgeg7Z59x/+j2YLlF1C3oadp2hQ1+II8e05kh5s+p04xeAxzcoCc
A/jv6D93aHYotTNIy2DH4G8o/E3ofZBOfbpuQetu4/KKFykTEgtuUCIfH1MDwNoKeTsF4YjgxF8z
v+NoIWPYE3DVgHSRVX5abTZc7gNlW3keAOZigujOkTBzJWQGAcHekd82NtLlN42pI8ovDe+O9Vha
Ve7FmilrK6OiSqo5TS+XHxPmrJKmAXz69vrOsoRQFoRWYLHPCYT44HULtHORznQsjJ4FebWqv3jY
UtqcN3Ug6vOzKBMnK4qkHWn04yCGt14SPPfAxS4rNIi3/omAQblSWlOL3xK/Mf3w0AUYwQR345NY
5c9AAQWub/EQiL/5KLDDPtvE3qunbHrht+eLds+Do0O50Zp3fmqMsknwQ7g3kDUX6uKk849i2bqg
AdmACAzN0p9Zmf1RrLJYKm02Mo92whQXXG37d6MtogwBNqL3xOBuQeSB5EHmKq/Xz/Cb//mHX17I
pKyjQAdODRotvKpNzfB2yr7bjMfcxQN7j6/YqC740ezU1TbThjMSdAHPr3xwoczMy3eKmZ87G27s
FsZjCKa+KVygDDxnJqsI9E3vce07KVMKskxvKhFqoD/KO+FhMtJjbAJP5SM6A2odZPcQn9nZMQMj
ORI79TPrC2YBPz8AUYcsqhKR6OH4TJHFDgBDeL2C5rfLfidMbMF1Tb9IoI6/4YtBrnvcSNH2Pwmy
BFmNdvs/4BetvvbkiyTq0FXUqLWyhSRuD9qgb/yi7kHZVxgbvgcLp61+xJGhlabuJDvOYjmn9Ttx
IZ46S63WunAoIB6z1A/6rjsX58CRMelfHpQ3/f1/QFRYdVULiZQ/5LmCr9UBErV7PzS9WxnYKuEu
d2Pzo2/RBoarWN4zJ1pYKkM5SDmr42rqoDJgNUq2k9VijAJt5gJQ0jXkI80OZsN6GK5fd4ulUgEH
6Tmpi8PvzU0nQJ/OTdCkNkQZTd+DqaLRDQllT7Bb1oNxXs01A6GeGX3YjqJXQnCkfKrC7wQ0mHHx
MHCKdd1lrdJk6IsVUk+NseOLtsEA1FzveAF3I3GUvVPcD5vhVlNA0mNHe702G5fbsjZ33rsrS6Tn
1ZomkQKPb/DKR3Ew41pzzM+t9+CTxwjPj+vLVGZz/yFMEWSZR2ITvbbUMtVKUbNJRMqxFzKrJLhi
K5tMI9oLPvUBNIsg9ePDh1pNEErivcOPVgbQGU0ZP2N/XxXBc5eMAkpz3Q4J60MMXnJeiTYEZF5N
gLxf1VvT8BbrTpzEKOIVls7ntsCJhpYDfjkVdk3xUA0IUqXjN3naCGKBcjSKcrS44LGoNBuErQX3
EAkHMoEIhPudDYpRJg9ttq+EOw2TskLpXt+T9YDqsid0lrv1+k6P5+dQPSIHLJspaISQ5/6d7Wdf
6eMGiGwk11nZ3/X0zkIuFYSA7CL1qx5yk634G87jNrrnzO87sDbqMwhdTcZCZw985fAl6i7QdE7w
uhyHP+50d9iWJmY2djmQPkUASuCKta/LW7XdxfqoCwEUkpnEQbMP6F0B1IOZJZXthQehZ8GTrbun
hSTK94/qANXR8B5qd6OJ99BGQ+0gspoN7nKnMLQnNqzV+n2zkEl5/4mg3K4Vsx8+YIVO76N7EBKB
/AknjMStt+9A6P18fUtXr5yFUMr5C0POt1WDE4xawVD70S6kY4KE+3Up651PigxeLVEQwARFuXsh
8FU1Kcs5futhELVJgJ1nETd3uC3r8NaXdJFFefiKqHrktQVCcfmjbn/55K7lQ8aCVu/MxXoor5dH
kpAJNdYzxUBT6AQ7aFlx9nURAp1HUqR0DLniW4SCWcE3BW0u109ldaMAsgn6BhB06RJlToWeyb1c
4OwVcmyTj5w85jHjXbReaVzIoAxJ1ZJgKLxpDqJwIK/KIdz5XwByx2Mh2iS32msGXA823ca8/z8c
00IsZUt+APzEjINYfic5Laq4la3tGpcFN7HucVVFwN0kSQLYM/Edi2SfHBalF/R4XPYmb4pmYIY7
zwJE8K4y0Ca1Zc3Xr97sC3GUv/VSMvVah+eFNAQ2P7xKRWMK6ovie0ZZNSzvvipNU2SCcp+sSjy1
iVGh5HEOor85JbHFtNNzfdI2yX1gDbeKC6oFwG7aodNu0EF4XTG/kx0/jm8hmfJKdR4ncoBi0jd+
eXnn6SDIPjbqOfnUn8qjbtUW504o6daG8khiG1wjgFTDk9f5H54Bq5fO4lso16VhUqCGTwF0yv0g
GklnFp817rles2sL7VjgB98gQwWqcjbfyfqVsJBNubIom3MDgziPRfY2KFsb3kJfF/C0BxvlDv+j
ecTEOWPzV73CQibl2vxBqKJQx96raB8TvNcQbPdq/3X9hNcN5yLle0BjYThosehIrkjzCXeWaGZg
XjdSN4RjwEzdXfHIGiRa9aYLeZSheuOkVNI0a1T/TDqoDpiEry+JJYGyzaIPdPQWagA7wEiSL86E
rG/XJawXCxeLkP7ubQqRa+pshEHO6iBieGSmxBR2nIvZ0d2fFQsX0ijXnWZtKgs8tky8HSzZLHeR
BU55d0BORXmcmTD/5eood9PmYis2CTYw2uancA8AkW/GgvizQbaGlSdZj/AWq6NcDOjgM60oYNaN
1VlhhpQ3JtYxPI7Xi6uHRv/g7YujZ19f47pH1XHZ8qIuqzT6uDCWgz9NOoZ/u2evFNwxly2xaDdN
ntr85DHu939woxdx1AlGXC5U/ghx89we8D72+i566B7Gr9w3819IkqGQgfevYsobzRXsxNbiPWex
uD/+wYtdPoM62GqomkYn3gz8qbq6MqeYN95DHSGwVUZjeELiNzdZj+D1+gKqmKoMsk6J/04pLjyM
KPtCkgXwMLIb3fBgOwUrN/z0aXyMHDSiOgRtK7tgkwCEwQRRZcGbBWo41897XcsWH0E5hVHT4iys
4MDjp2rbntSveawdHI8n/YXsUqt6bPcszZ5388fduRBJOQneE1oVBw9PR4ZjWRRWkvMHpWChcErf
jTDXBFHaJWJhteRjbanv2RVRABqrVo6GQllaBm7Cq2YSA/G08PY5p5gNmOljKdo1gZvyew84HSTl
DbVTwPkY7kZFBb+kt2m03gjbEASbuaGB+kUFPFcu5C4v/soC2fBG5RYqbZJCdER0L4P92NFJn5ni
BF2eVKdEI1KcARNogAy9NNCsbMkkAt/qXaN8IoYzNfLIt78K+Ms4dXV9L3O8w2u5oXStRZrA9kYw
UvPAfxdAcCwe1egUKUCzACF4k9hl8Kjyh77uTU4JjAb9W6M0mVHdO01cmlw3gpBcMogHPKIREPzh
7VD25hDldgjg8LY6pbVoKAGAtb3Abjt0kGucvmnG3PLq8SxJTzg8NKe7rd5jD5G/VTCRk7qZAMvU
+w0JIrsXRHOqMjMTffQKAPA5DkCh/tpPN4330nCNkzbnOLyNpdrSa90VxJdwKox61FF25oyqrOyu
VsGOWaEuPY52PCMTxqM5YuxKgYcHjEyN1aFB0IjzBL1diaGQZhPLyl0W1G4o+WZQnGUe80BchInU
khiFXCHRzG39TPgFmIHjCJqkut3XTWj26FqQm9iaMAnXNMADyR9BtalKAMTuXvJ+hyb2bRdme2V6
BzMp6h2G0ne2KOAD05tGbTY5eRcJsaTia6a1lzxYcfAWlr8q0mN+IDQL/ciHoNVUekPVEHqHuCqy
duvn6qFR4t2kqYauH6ohslWhM6QehyE2rifoL0EO3KOiO4cJcfTJ27bV9CRxk6nHmRkWuATyYxxl
WzFW7VAe7CnXgJCO3BRyVaTg3ELlrUKonLiubnzOSdFT1fD7NqwM0ttDgSskwFzV2c+eNO5MVLQe
B9WpFTUnDxNLyUUrqXNb7zFdXGFwYxLQ63msYQrDCDgzQNooaMWus23AkW3tRSCdjR2V24nIeUyI
covyQx9H0+MlxKN3FdxaEigGp7pFicISqoZajnlzpXRKH0VVdLDX8e2kKHexfvKz3Cp10SiHHPSe
mOkLS+J0LYg2CjckANvhzjoUXRcbQGqjnAGaeR79afpGBe8d0RXD1x8jQXUjQOAr6ZNeZHup8Aw+
yN2okozIP3Mi/lH82ogZ4mJk5kJYw1Q9NuSO802F95xSeveLs4A0XglkiLE0e/0X8RW71t+j/liA
Xl4e70km7HhQySIfvkOnqpnDtiYMkNSxbibTuZTAMKRspyAFsvLNCJElvxv1Nyn+iIWnbJC3VeaI
bW4HQJDNOUPhgVJUAUcFcXrmIcysdaOTYVKKCnIaghlygk6ywjtXBV40fgVHIqJ5A7hBJJIxmHKO
1WAeEwYIC7HADGamAthdJ6svUDnWHC/M8ADbKX1p8uqbh4VGemT7XehI2bibeYJF+Vh6vqMQf9dp
tRXJH347WiDjhtkY/lA+JLDW0PduUr0/ahMq7rxwFLI7mXsOc2LkIp6TI4hhGtGUyNOY6Eh+pgaw
jDZaVVlKnVljJJjTqFh+DsPsIsATa6pTBcWxFfEqau7GKd2Ike4ybrjVl/biuqEud1kdVeTJcAto
9x08I/yVwR9DW78RnomNrbNqDDHE5/QmxYmxQWbnC/TaJUSFcVmRRJPP47abWxuVrjf9GpPGmOXI
hrnV8UtV7bRDljA5Bt6bpISsoHW+Ta/Jp16H8qiUgjz+94U2JwCEfYAm49L67uB7ZrXEr4+4LLab
ehGqReJzrQx59e95dAPEVwjKJ1d7T84VOM+1kwf/lZsEk8+yE1vzZNK7qDview1YYyZG2PruKxoh
BG5FphneFa8JGzJ9ZwjgdDaJBQ/70VrZXTWH7KyK3Ly2n3v9lzT6zdg3QK8bfTwQBtgk0SSryh5a
oHlUwisnv4pjymhoXX+k6heB9KOxHttaDbA8/Ug+YOxuaMeP7at3luzuMftiptPniOnaAqlosQyn
UeBiyON3IvhMfEw8oB6CR5epco6yg1JPbvPFeuhJrH2lIkavrtNq8LCvSeyZCfkVivDvk2iXIM+u
/fIkN5wR6rzRYRQsDNtt00l3UgZc8PhXBF7tOvlIpH4rSZyr5Y2daI0xYpQYaBWbIfS3U4xObTQj
CAFOCkj4GDxwQwUQVmVpi/pZ9L8U4TblU9wWipOVhaVOgg0cYOO6o1oPiy9nSUWrXp4C3mZOa4zi
6KbSkQeYRixl9nUp64nuhcpQ7rADokiOJmjoaAyIax7Pc611VQFzqPK7zn20+nvYFAi7PpA2ZKxw
HdRiIZvyhVGS8mHdQH0GcpY1GVWuxOjBHJYBS7JqUYHsMWmliob+f6R915LkyJHtr9DmHbvQ4tqS
D1CpdYmufoGVamit8fX3RM1wKisKzJidpa2RO9Y96YgIDw+X54Qs0fOPwOfmUlZQCvg+bkliIs8R
OnOFBfg0d8gyS+AuPAbZdKFdx/Xl9l6Ls5m5q/VSthAoKXnWitjrBK3LzSQjCd9v/NqwRO4Xj3dI
hxZ2GPccdNARD5eSy+y24dcCJ+21ASD2/S5Jn4wSnNb5fTc9KlDSGmBSgYaBjdy3A7mwhpaV22R9
NNnKq7A0w6XipAEfrWkLSTxmMnrfolUGz+r27sxH3Z+7Q88LRw2vVbX6Ef9ihFW1yp+ezT9p6Coz
kTzdAT8uWTBByRm37KM/5mp1QxJIfDzglkkRbnv/Q+qAV6mxWMhYJ/8B7HAlxkgkBPe4Z9s4ARtu
/mNAw5ra38XB4yg85VJrKpin4lrBkQI0b2r3EsLIGOFgKXVuxwcuAL3NicMYvm+W/rk1IgQcZASY
jPM6qVzuYk9wGefBsLJ0g1+hSxVf9PjmaDu5igt8EGtSFs2j5iRI56LNYpf9VKzUVjWTNWbGOhXK
9kmSWAX+BFWQBtcAIFWx61iTGQwL8OG3XJ1ImNSNL5GnMlqRZo6/ymnGWgll4qZ6yoaxICYu4x3O
cKsxd2SZkWdlXFF6CDA1arVMUryHcmpYRnLojYcuexvywr6tEvOLMUQAGgG0Bs0TX01BgH5eLuV8
NN16h0x6ifJp6RkSg/Bw/mA+hVBGEhztpReVQDqqpSevaN2hRXTdA+ED2ZUMrZ5SiBScVjGsz7wn
8ymVsnJTxHFjmXIgykZix2jvJUj7P20eDXSaaFUxST4kJPFPXe5N0Vt7Mqv7+j94gH+uQ6c8wIw3
MlUB8SfKFL/X9zAUj6hGBfptsY7WrCrFfIYfmdI/VEIXv6pErRUB5hMC9J97O3VqXC9owN3rL4wO
+CTFLz+OLQ8vRlK++vGzgJDx9qb+h0fjUz7lCgZCn4plBPnZtnd6w6ouygspaCI3VpkKxj8skDCz
sYbJsr47vp9iKQMVelHSZDy2uXY+JlEBnmc4w1p0SeqfZQ0ZN4Ie8Kt7uczqgaSj+QE5Dt0phrex
Le2CgxeBrJUGsmQO+bPbW8u47DpluULQ7SiZgMvelTuuPxZwQHyFVW2f7c28Uh/KouRi57d5j+OL
dNCoG5PZov2qmd5LgBeUAOmPMIMVjYXLpawJJvLLt06QMjONIgW9NOE68shBht1JRrNrGr+kuP5F
wBrTmBVmiGC0gsro2Livt6TVk5DzAJC7nQAz4vsHOfCd1AAmCaKHWGcBVc7qy5U06uR0BZjfYwdp
QSMCJSreJ/pTPFVmHp/bSHVUZAtVwFXdVpdZA3ollDpJQxZKtLVFmIaqwFbR7irZt25LmFXIKwnU
iUlawE9liGUB3GtUkD7M9rXBZGEkBvKbXlxJoR4Cvel5rhqhkfLCX/LAsoAxgRJ2TrDhl1nEuGTz
u6YKGNtFQgIkkpRieGAcFQa83EW3FoULrDfjWOYfBONTAvmCKz9nUIyu7XOU1KQDKYomdr7wdxMY
cQjJGtxsBnMKa0GUpie+kY5cBnGNBLIvqbHk/uG2GjBXRKm3VOdRHBUwh1lTmj2fAnkMbB7KITYu
irw0kKJEx7dlZG9ZWq+1HFyaQ+8wvoHI+K4ln7tKabsU1kbSy/gGUbMw1huAJ/mddMyTWrP0EGN8
H/B269zF2CMz6TKvoZ+yqXtQqTLneZgq/igEgxNnKa+UBbCfTX5ZL2+vk3Wa9GVI/UQZwTwGKnHB
VNBeMcasSHy+7PmpoHTYZ4xhH7QeZCTbDrRQFmpAF1kxAe1FuiyyA6pAxRLNNA5yH8Dz9jZ/oW1l
3rT8uaV0FKglrRqrIjnOBQDHBFewpReABqU9WrurB9kF31i2jl1mcpSxv3RYOKX+WGQcrr/CNyu5
P1XtWuJeKwR+dR+ahfcK8wBcuTdP/dE1BxGIdgUKWkIJC1tUpjjVx1ITnajXUCyrlmK149IUwGGX
YuwYduSDj+eGxtPRYGtUUhqV2KIJeQsOFTixeuMGTNzVilV5iilXqtlqhZVrocWVuRsr3XISQFhU
dXaug1OyiS+Nl5mVXzh+7y/7mncVpD66kbeGEXWVaTuBOjj1m4WoP8tb8puV7kagQsr6S5o/xiVn
xaO/UVAJxLaZ8rgujAaFrlcROcemDoFlrR6F1rckITHDKltESKekSeRO2UsfnocJ8IgCUDars9SI
ZluCPziZzLxBV4rBH+rpV4Mgu/BjawSy1u17NP8if+oXZYTRrxohVYrNkxfVKnP1FeG7FZdMnCSW
HlPWtw9qUeqIPg0/BjuvrPae26urZBN3pvAw7FHDRaH3mDOsxH+wyIYiS7oG7lk66OjaXO25Fr5U
gdYUzK0t07X+9BqvRDf88RcwWeZujcGrMjigBUNA0+TXJ60XSj1oSaKohPPddBaBrh5OBNUnfkLD
24ndojAb5lyLpGyun4LpsRMgcnATbkcax8FY791hDC6w69aJXeZRkpefvm/XEinTO4RDGEcdJAJe
0i7PeLfvm6V+8DBS09wnO1apYjYPjM3UMBQhA4OcNoFqK+tZ0n20F/VO6JvKJl60bvdc/cws1hM2
93peyyLR1ZVPIsaeLBc5ZBndpc9fZD93fLT38Abj2rHkUN6VB0wWJRpJ6pIXbFFszaI+Sqrm6ANr
ap0librgsh+Nch/g4hlAR9FSFWOShekpyC2zZjU+ElPfFIPE20CB1iWZRiBN/FzOUh4FtUbTVgn3
JCAL06jlOigfJ781A9kzNUleyaWGWjiMcoG+A1MuK9PTHjx/q3QozkiyJfHSMueKPZ+OVjWgv71/
NvqNkPIrKALj8ZhRLrSDS2Bt53VM3OgqZZeGJi4kI406XB9vka4DV6r3nTU4BJohCRlVsO9nAWGq
hsujAETfoH3qrgZLDhjYui1XA32nvfCegf4VcGG93Tbq383QVznUmWtF1PgRBznKeJk6zBGlzGzO
rAhdAMWijMms3zuari4KVwGANRynbmsPLp+YhTssOzShTfCNTB68h28sNkty874qF9Z0JZDs7ZVA
0QN/Q5cNHayOcahWtYXw553MABXnZsfyLmfeja/SKEOuxT5wfQxIG71uDSojU9a2eVu4ZZ67qZSs
a+GlTzwL46km3/fmpAPct5js28c40/H/9Sso2x4Gvj5oJb6isQW38pMPZg7pXNqiy8fnyfIw2hfa
7dtfGCqc326F11VZ0VWNhqHQlVgMxBjnS7i50G/3gd7Gu0RibP/N7f6URiksOjyVsebGbssv4GST
oRbU4u8qJzp7wIu0/0IjJTnA7+r0KZG691MWa0kTYn2N3SCRs+hcecQ0dOZyjg5Kt1XrCpaC+A1P
2v95tZQqt3mchn3+sbdopNwHWCzaDJzSzlfylluxUBS/u16A99JlzBOCsdT4RrTkI/vhI75vt4r0
UHNnDnmz/HxbU+cMmwDvSlXQiKt9I8WZIr8NU11ptyN/J5YboQYaTPaG3ve/cyOuBVGK0qZeEDcF
BPWWHFijo1qtdjQ0k9T2Me4a3gXwm+1UB8XRFi1CzLFA8vu02lzLp9TG73pwaMqQn20zzPeOICMF
ZR2sUL4q74Zdxm57ZUmklCXXW0loQkgkkyPpc8C7tYW2AG+Vv7aiqaZu6nK9FdzfPtCZbluiNJ8n
ShlAfUjzIa9UIrbowJr1ITSyQfhGVpvtJQfgu3+FMGRuvaKgqIokg1IC2vTVzse9gnnB0u+3zY8J
3oGTngI3QzuObsZvaLW+sMdSZuJ8UGQgREWfi2LoQN35KlKf+r4SuaTfarELt31V/vroPlrm+Raq
ZVgI8K3EGTfDc/+G/M1f6KD/njj58gXf2nGiSmvLFmi68qJb9fcY/UR4jz7TI7/MWQ/prCyQq8kI
h/AfelRNzLNiQr9lj4d0yrHBJWbiu3W5FXahy/Ld50wP+sUNXdcAZyTx9GGGnuD1cddvC2XLpUsj
3NXp6ramzukLKOR4hAY8nDg6wgvQ1IpuCaHbZpITVqnlt539v5cgwzWEl4M1KPRTWJYcIAZR7wOj
wrFJLoP8ePv3ySbQNkWWRVnUiO3kP9zqK89G74qyFMKu3ZaowAdGaKeGjNLUYNfpZHdM9Prv4ZvA
g6tFVyVNALwUTWA26pFq9H3Z4uXzVaBpmeVagD0BdXVv98FCRGGKVYv7nmSASAXhsKBKRB0oNWjU
RG9FKWhR0SYcbfGicuq/gnIxpwuACRBFSUYVmKdnQko9q8bIH9rtcBhc+G57Ydm98E/Tgnclp4rh
R7AmBGbP7koi+aKrsytCIay5bMLDJ3emgmGXAtmvzrg0eNYTiRWszDll1+ujXp+pjORK4sd2i2Q8
7q5wl126R+GnoAM0JHUjlAQYYepMERMnd7U+6vUpEoR0ioj1Ta+9I9jdoR5MwgspYEvBsKuCplVg
wSPPzNoQoZKKWj6J+elxkzDk/njkqx/RnWi1pym2BKSNCsnM190GzfB2LlucBgvpwTvUBUvchK8c
kzt1Jrfy9UPIeVydLqYpJFFL8PZGW3VduOkutKSF8XFFfKatZEqjcgKiVoptykOa95M4NuXOOMMy
w7MYFmjaZxi1GRr7r2ujNFcbIi4OY0jTwZO9EkCLSa5LuqjdEJTyaovOJlIxNt4ypFmYekUiF8rm
wRpIQEnjFbCC0YVjwUePsZJr47ZKRIeQqYB6tlhlIgYzlVoGGjb48gTp2SjDZS0FroiporJRkb+Y
3tViOohpBYKTfhVo/TZjUobOvFqCJvJIigL7xzDohFOdDro/NSM+Tvg1crzF+6PT8gy+lhnL8UUI
pVviEPBSpU7jdmpER464xSj8VKrxoclwm0EKcfuNmVMu0K8BUFBDBVH59sgYdT7xdSSNWxlMEF2e
7YR+2OhpsfH7DBWNxIwSoCsBG6g00OicDPVOy55vf8PMmUO0AH4zQ5A1leaVqpTaG7VK6Le8iGmk
ONxIUmYmCbhIm50BioigZZUG5lZ9LZKmluKUSPJ4Qey3RgCCt7pt7CDQ7JyvHFAmWnoqvmeYd/DR
WSeH4qLB7JyeszLsM9okgT/BkERwKSAHTXmXAypVYc1z41Y1WqcH9JInn3nfZ9znmQgMOW4JP48s
liLQOtvJIJjWoqra6qFsa1wH1vOlLFboHmUBUMxKMiSNVIUxDki7K3yvd1FUNdW2HSfQVWgOKB9M
TSjMnjmkS2wQZSVAP/Epin59pnrkuxiLkk/Rm7Ql4GjNkoCwANQoWkYYEy8fb+voxz7RIsF5hmFc
RYN3RGPwJLVnRFHXV9u6eenAjK1lwBZX9B9e/ZJyD+A1cqI2bz7QumvOOyo8kgVQIW3ynQjzmIVe
OrEOlBOvxVB/h0ZsbgFyPIbtmEtPASUII7eCIiuSSjtUSShIXpmM+EqHhKHtwlsJC2FNwGJCmw0W
MwPABFQiAVgjmoI+EaQvvz6Esj5U+lBkFXxGEiAVrmphmAbwygQ9oLEqeAOVuc5is2ZFKzO3B5Lx
f5JswHWkoxWU1Ec/4YvqA9Ufjz4mFABKl1sDma5zBge4pWjvd9OaWQoQ57TvWjT1QgqYcg/0EYuO
6mob9pOjGd2Z99QlWiasIuJMnZuOSRGYfYGx12gXB2iErkI31gBiUPD9Us5yB30hlt5iNsx/CAC5
1Kpnv252IRe/aX7q3Fbema51slOfm0UdU6oFQygWZbUdJCCCgPEmLuSXYarWoTa4tQ66HYlDtZxM
RiJhclv4jI9PghiUZ0j7lULH7YahcF03tLirfxQSe5dbsAuJM4/IFzFUSrRN6yishK7a9tO44DBC
OE3rSTrrMYCqcvVniLnG2+uay4R8kUjZb14BoJnfQGLlf4DX/U6M3gFUrf0I0lV01hnHgVEqYIn9
QMm88j2bQDMC38d+YkC2RUumU+DakXmoIrGBJleZ03PuslMRjP2lfe8uTLzQDyFWVPhjJ8iuTkr6
XYcMG+KnvrmfdMYVZyiOTDlCnqpVXtviPalBnMdF7T7hml3Vx3YVyy9j4FmdvGmYgD3zUoHWQ4B6
JeMbIIs81Unhw4Kqxmjz2SWdQECPCn1a3hX+KUWFqqwYLYWzIiX4XoYkqaRI/NWIAlBa0jwDW8tJ
L2XV3Omh/xPz3qbeIP+biUc5415GPNm39XfWil1Jpba3L/lGQj2o2votGoJy35Gnl9sS5rwsWb4S
QQUuqHj5XDFBRF+Flp8qa3WKXny1NCxdBfsfhgtcIGM9GH1hjyHG7DJpNXqezfiKmbzWl6+gzHVk
aBHSHjDVRQa6MIVrVql/ijnlXgvke4x9N/per1RnDOtFFqsxw0zM3hskiJC35JF6oHOIvDwW8aTp
ML2c50R+ddciiglVDMlrmd2H8q4r7hkLnnPE4PP9WySdNDQaXwW6D1dts15c1Jm8rLzoLE6e1eS/
JMwlSZjxDdK3OC0WfD+YBqjRBnCF+RoeauR5ul9/53tkwYBDrSOyo3vwozKLoeP4HrTBY+DdOGDM
L7MTuwRPDHevGqb/pmDCH6OrrLG7WR2/kkw9CoMnhbmU+mjUIkNLb4HBAqSZKxPLeFf/XBv1CCDN
Y5Qqh7Xx0bgKRdGe6gOXnkrVc/34VxsYTqo/hHz93GKMn7Gv5IZ+c0kVA8VPQRERjVLZM27Ucm3S
PPghK/nX8CZsNN8MgScOuBHV9fECshrf5t+eK4nUfqpiNVZAGSFvz1RjbtwUcIixbHYm+vWrlW72
q8ipeWa6adbZQ9pHkRB6k//5aiF9n5O7ppqgQcYFQ+gVUKbHYsnYTpYQyk544HL2PQOWv0VlEwDW
YWomLriMMOYLHMzBAVcc3lVmxoN8+7dTvFob5ZtpPtABihBrG9zymX9OXA+QPAAlDHEjgPPMTrHM
XoorgVTwxIV+LXoqBH5AkT83h9BJreCRVI05UqXPAB7CUFWWSEpTa4zW60IJkcW01yMfONrT33nN
EOHC+5B1UaWDaQyc5sBGgDNWGqVZgaJSVP7XQz5woD8l0DQ1YiKLiTpCQhJlYDMc7NEb7dYfX3Lw
UCcckB4yfeXLRuDc1stZtbySS3kHXayUYyAi8AzzS68JppxiMJvp9sxLAR0bqTchyKVOaAySRJwm
KP80aDYqM+CUXAEqiqEH8wYEAJX/FkMZkAaRq4f3EF7kSbiEqjk60hZBqg2qpMQWrGip/2gWzMa0
WUN5JZUy0lyTS0OnQap2wTYuywUHvPDsWQKdKzvz/x/WiJo6quokU01d6DAP0xLTp9U2IORdpgJU
03gwRQ5W0seYrknQnquFBpR1+7amzNUroaKfkqmb7U++KJeNBo8ZrOhAZQcxIswYbjeArp9CxUbH
T25xlr9FixUy1tO6WPzvke3ILfn8BEqP/G6o+jSGu6MVT4l84MOzZjzcXuZc7eGLDEqJtGaAR6dA
BqB5fkw2cMVOgW08g1j5jlAIcjYorm+LnL8dn6uiFCgRFWlKM0jsgDczLPPwvlQZ5mU+dfO5czSg
cdAYVarkkDG9on/4OO6Q+LR5EAzY3YNyH6ynp9trYm2jRBuWEtTRIsYS8Q7kqglktBptyBZSU1Ze
7kAJUpuR4zlSv2DIJcfz7cG7Wii5rVcBrDhlZVLWWOggmGiyEW1eAYIz70xoUe3QNt/a6P5LYkym
6ZvA+ZvG4M+zpBNHAJQFx6YE8YTmYLAJnCgoSkE9D0bfRcBY7OzDd7VW8udXa21jqRj4AA5T5gPd
ONGdDuEkYz9n45srGZS9ieMxFYCeStzrym1AbzmhdAJcfVPNwk2RXopBc+S6dIsBvfiF794Wz7ga
EmVz8jTRAaNjQG0x9s4lQHLWUktuBsbLQX7mltJQdgUcpW2iRhATTsYqQpN+DBwNKQbUVs9CD5DJ
b92SRdkXuZZHDw1NeKRSyQWgFcicU7v1JEvCnfD50gk0zcrHZ0GP15kKQpDnlo+XYbOemtYU4tyu
etEuw3rdpoM5yE95ewKEz0L0tq3WLz3yh8D/mvxhoQ6cDc4l00tCqwQmVZftErBFF+NgtWmw9HNl
2XZv3KhbfL43yjOvqAderJDrBO33kG7bviNU9lW3vH2oLLWl7F0xhYLq5TANcR2YkvJT9irGW8Uw
AnQWq+ciJRswYLyVo3VULoMocWSkeSbMU0ZS6hT5sLq9JJZ9pbMsYwqYKQCiIlID/hdK1ok9Aa5H
Mkc3vyOMKuhZYtoaxuWgU1gSQG0NbcT155aj5aOYBDLNpe+A6ge9UsKz2hFGXyblD+P0ZBJxXBmd
LuKEQowgVdMDS1KiQ6W3P27v5nw55NPoyJRhKyZxUHsZu5ms+gmQTHJu9aGVPMnqBzWM/FajF7V0
Qd4emAP6wtIl4fb9W+3G174APaYqT0GbhsQXyCsTEHv8Evbc8SJHr0DpBCensSTMVdtAgbu9AayT
pcyeMPFdJ4mwEW2yVmSM/ANjTohZySPWSVJWr+vHNgJoWQVehcr0tftWcm4vYz5Fd3WOlK0zdA59
USMkkDmYwVat7FJsgDztyEApZcW6rOVQZkUBXFE3Cbj0ZXppDQM13oT1GDLeCbqwO1WNkuYT9FLc
of/cGfeRqz55vRO4ntva/luPDj7HL2wW6izL91ZobyoQSTYGGxmtCBp6i5Ikr29KIMB2Zu+Wqz7Y
JE4Iqul1t+P+DksE/G5dAqk2PJvvjbaVEiOJoEO8vJDcEBy3pZMvCEJZslfdUV0Escla8nygg8kI
RNsyWJBoHqRQ6Rpf8BTiSfVOcact0/fspbOSvWQtK+AlLpgu6+ytu5JIuY4jquVdrUGiV1hKY2Ur
2QEeeeuWvdk9yqAQnxyuNDPQ3jPuyaxaXQmmTGrVwiXIRQjuCt/Sq+e2LkwCVBqynPJZZ+5KEGVX
AbgjKXUn4z5uSa8pePrsV2UB13THnOQkm/XNzbkSRTb76plAshqACf7H8QkuxqyRsHQCZaGI99zw
2pigOxtRvPU21QJz0SJvedKKbzZCDihXlz8z7BBr3ZQ9DeVqQjflx8d09rTFKBcmvttVdmInwGbd
O2Ti0cIDXgZkTr+uO1ITDHBkMN2d/OKVy6zRnUTnHTW+JEB1ZKyLKMa3Tf4URkd1dVNzutxCmLfj
LQJvJ/Cm/ERaFSYHgLHjcmLVB2eN7JVEyhCJnNrySgwjWzuC66kmQTd5ImzH9V35FNpGb7Ixt+ed
qyuh1MU0fHRLNcAAAyebUP/wl8o2sQHicleIT5PTHwKHpb2zluBKIHUhG/TfSXmEVU7IWWrIbQSt
aI2RtmCcH0sOdR+n1h/SoML5VXZ05y20yB17tDn2T3oLFw5UAT+Acppra5brOCcX3CeyoCLnqH5j
SA/5suuDqYd/0XpbAaXdGBQBVSuc/sb6ruVQ904rxiQNQsgh2hJJZmYDNjBAG5YdPPQ2ADhaM1Hs
kjdZDbKzrSPXkinfxucnOQ0iSBZ32Xaym7fElniz0c3fSVHDuyg146diDd3xTYkVDbD2l/J7KkWP
ak7t0C2YLkarxBzXQ+x4oGPtMKHyXFY2WknRPsJK0c1elOtVU8Ynxgz5iIkCXJRd74zPGXI82GpA
lRNsC3bVfs4YKAj+FXT1o8WOLpxEHGAfMm3ANVEFUHsR0G8m6NqsDFVRDMxgCrpK5zvVNmrSMofp
FjGjxZnGRgGvAGd5rn6Iluqjf2FtIksgpbPToAhIleGNlGRAOLe9qWSPt6/F3HOvgpHlA/xG/IZx
IvFJxQfZWG+54g4DaKYolaaqn8Gmx/JX5/TwWhJlXwRVB7JuBEldu+fiOz7rnc4bjmrx0nkJXIw3
UXuIjZ9C+l6PzR7DVDtUwtDm5txe8EcXDv1OXX8H+c4rZ2DSx0kLjInMNz8K4nOGOC5G3DYB1tCL
fg1qagYGxoxE0fHlBx6AsE3pAfU+3WuY7PTLEoX7BZ/HVoFeL6Xa6DnYW9JFEj8JY4xB3cT2QA+g
DpOJoN8ZxrtwEG2vE00foNrptNKBka6p94BqN3sgad5e3Oylu14cpTBaqXBx3WCT0972Tg14diK7
w+hQli14eOR/wR0n792t7aSMWwp8zmpKeaAnnPhfmksqDujNQTSOW/4XwEBY4ihrliWeNkwFxDVu
cOdvwjVScCbBlUeFg01JN6+z6L8HdgJviHS/rgFfODXEAbqSI8gZVnGDqpTxk3Focx6hKv4phY7k
0PIn6w0PKSS6mOzCjS7VUlrry/jAHLxkrIgO3rKiUkqRyJIXIPZ7be+HDQd86XxLMIe63VCavst8
guZcw+sFUj6T3yL7Hvvk6rvBm2wpy8hWn7SfBoJvzNIGpsCKLVirpHymiYCV5sSqielCcMWHzM39
1e/0NgB/dyt4aui7vmdBJ3w8AN8vw+dJUjYualTB8EPsrlCg9pVu1ewAMKxFLrdmnZ7bkrdzw+7U
g4++4VCvQMy9yhIyP72NxXKhZwDwKTTfDZunUlLslAenQ5NvsphfFXq4igN1/aF6//06/D//PT/+
/mn1v/4H//yaF2MV+kFD/eO/duFrldf5r+Z/yL/251/7+i/961C8Z5emen9vds8F/Te//Iv4/T/k
28/N85d/cDIgeI+n9r0az+8Av20+hOBLyd/8q3/4j/ePX7kbi/d//vaat1lDfs0P8+y3P/5o9fbP
3+ACiJi5M1QVnfZob1N0GKb/vpb3x1/eP6f4nX1e/cqT+B+rOnnO3pg/9P5cN//8DYAc/2UYOi8h
IQAmQt7Acffvf/4JetnQWoehNkHXoKBZXjXBP3/jRB3/Erxdgk+IkUvwof32jzpvf/8z478EDP2g
nKqpOq+SBrl/f/KXw/w83H+AN+mYh1lT//M3aorojy3AlBuWr6rAKKDu3TgMol94WfjY2aMDHutT
AmIiQjfGoQwUA//iqUQmAcjSi2rn21Vjuzr4Rcyrjfzjq66/gmoc+nYQBrmsVw9uU2iF4XFp+Bjv
CWzTro9Mz5UWuqvvy2USOQxxxK/8vIPfxVFPoB+0pWekEJdhlL5wq+W0UN/yHffM7f2154IhEKQi
pr5PdpiN5tzb0j9AoW5Jp57DCKQa3CAG4WO0+pGtwNKuLoxXfynYMEELzQFXb+EED7zdHpRfCFcf
f2UMP4vq2f6+fuqFLLi0BRkaDn1wh+1gA7V/51m14607FAK4ffru2dELv2rRhOCZybK9hMjRdSwL
TNZ5ax8o7181gpgDamP42Gy9dfEmO/662QDFUfqJp3vBL5Od/xIexA3zgfv61tDLV2miS4A3ooik
RuFj+BA88e/eEerGvfvb3gflii0j0uIBz8zQ8Q9qWnq5ADMBwpKkoLODBvlNxkIddK4PH5VLCbnx
Q/nC79UTb6Xn9GdwQUuEtzL2Z8OR9tlS2Qmn1gU39Xqy4iOeo5hMtx25O1bqAHNNM8cAv4WMPAFz
BY2ZX+9eLoQ+7h6+C3MJjvSa5xvulcAtoLrnDBouY+RqG3DGrIxDX7neTwFERHHtqqPZrEAFtMZI
R2YKG2VpAGJahZs+YRA+RukBgTMIdvJ1v0iX9TlzhQ3KvSnm9QKM0cH7c1tHOfhnTM1DkgeDQyas
CR23sQ/QJtIvMrteBBdlM221HwDXOAl2+5wdm+MEVEKrfeZ/iQsJKLmS7W8GO8JUqY0K+qtyiCz1
3FqkG69cJPj1BFpd73undhQ7WgAl5DgdBHd0wrOYgJ9LAlyc/gsli/aBSAJ7stOCUCRwNbSHxDvg
4DreUbU9G/Al/TvvtJaI+fN8n9w1NppHe6d1KnA/m71F/h9xLx0R57mG3VqAfnJHtBOb9T52psd2
JyJysowf6bl3vFPt5BvPCha+K54rJMLjQ3SCpxODU1J0gRDuWdxGMqVDeE4d6cBtWqt8BCcD+JPW
/LJ6T+65YyWbyqpILOVQrMaHujbjjb7Kz+gOP2KjDsNKWw0HHr2uIKQ5ohWxxwBIai7L2pLdPAAE
DSGGxuVGi4EjvoQXA6NCwip9lB/5rXHi1tpTcgK71hHs0W/9ybj0VvYqHeQ16Ovy5+BOXcdn3zfF
HRpZOcMstulzekYW4QHd+Bs0/ABjXjoogsnv9bNmo7v3NcDYZv+ASnC9Q8nYTO/Fo7THtNKa04AS
6LnGHqRN+2Ed76BBT6UpuOmyfa7AOQkAC1tEDyDSAsvI8vYZ9o3byjvNrp0kNMsH6NO+cLNLeQ/S
p0f1iIeEQwuo0+5RyVkYl/g53wBIONr1L9FP+RybxqV16odxh1uvWvV+BHcB7qVameG5ecPQXXGn
a3Zb4n5Oq3RRag5oqe4NHsoqPrWv4iqCwebRqgGHnGgb4IsRPJEASgMTlqm7ObgtwNK6Hw7xw+DG
ewF/WwBERLnIwaOI0Zy2NWPwLFsBeHRSICjkrxx4OA46DuYwrRunRrGkteNzdizc4oARmsGM72tg
Lm2iEX9dfgpViz/KT/zOO2WtZVzqh2Glbzur0Wx/peyTg2erxyayko108u8aIOP8ELfZHkgNO4C8
igfjhLGt/KMuQpKwHkBBJOtJR9tja6tvGKwFFbQjubXpLSbA20wu1Ap3l4w2Zxs4B52j2vHWO7R2
UeJXClJyEH5FbuTZ0jnZqNvCUbeqbcCmnYAO5F2Mn5CDtvNs7T9pO/Vu0kz96B3L98gNDvpRO6f3
/jqBOXmMDuXCx8wtAAofk22wwnRHkmKbLNkB+gPReLxdqNAh+9gCJgtUniV2Zw1Efks65L/60Zrc
YKWfoK0/9V3RmzXYu5/6s/8z24iNFaSLDsq50E4caK0u3iXaZ3t4UUfl4bmygg23Sw76tjZMxQke
lbNwDoEV1wCD5pd+CY9Gao9bDf8FFreTvwX3zrm0hjvYjhMqwA/SS36KT0j7nPkjqOH4o37n33MT
+OdM+YgZkWW40LfoE3ZAPQaGLzs8gsRk4y+8O1iY8JS/h/fCXn3Vl+Kykc38ECzTuzY007vpodlX
68pKTuMdBypBfovKUnROV+LB3/JHdZXfZ4f+nO9gNV94J7sr7up9bSWXdKGdlbMUWQo+SbwoJyTA
oj1vA4vlxG/CS/viI913EE7jmwytQKlY+P/UndmS4sjSrV9lvwDHNCGkyxOaBWIeMvMGI0lSQoAm
BJJ4+v9TdZudqtptXfZfHttDV1dVgoYID/e1li/vnKOBc9ykDfW3ctWS/BE5LqtDtWWF2vt3ddky
GEswCo9lNQOsmejjLLeSsFzxdhmPNs5nZ/u+k+cXIS0vAzawtsx9BmPrKxppGevmPN/3Fo1grNWE
6nzB1PFOKC6zWJ6iWHZ2umzeKkcNX07pqifJNlblBNdFmPM7Rqk5G9FNMPUcnYaaGFzGNztfFYt6
s2fG2SleqYBvjNdg8fdkXxaZ9n4ZZ0Jhh1bTbHvdtpHOhJnltbJ4wpvKlWeMvJlfMCh9MHI3vM3U
eRNqi/yw97L5xa/X8TKWAsIDccNSprkvMzpLyPNctgzMtbSJNi4+ik22SQnM+13Oz/PlPp6eAelk
cA8w/iONTnz9CN9xYB4NsxdiSzszjIFtg/hq2ZbkW+lYGytj4xNyVvOf6HdPDcYTIwLXYFK5jJqo
3Xxsfj38mILsmVuvUtQXtiwtwnJEj6HgZxL8ThnD0jyFcgdk4ddX64/scl8a/FdCozCGaagMFeqo
3/K3s9Jg+n27n3f7EyqS7mU1F1HhT4kv57HgDaeM4mM63Z/yqF+hkL+yN1KVv78W1uPXfEW63J9N
kfK16pvh3ZYqUr1pRyBPb9Z13c9xPYvzx21T1EKfnG+W/nab82iqMF3ANXu39eBb8S+rs6sv/z2v
pzf7nx7I0MAtRIJLU37IC36qYgqdeTilRkL7FsxG4izeVtHn1j1PS3FxfMUiRIxz8RlEnyMxvguT
foGBhZDeWc0Z6yjmSzIPa6Yw13vo38Q4Cz7uIvdu3lowyMxdOhfLnwysGZAinxfsxIgq7SlmN2GZ
9uomZvvgakvWmCqNnEcVUcxX3EU0jjRnnHsfi4uYvcSNn3ZHQieKSoIxu1eU9tHsyelFamADlPlz
1Tqe3Pn78sgxQcgaui/3LOxPLgtH31yMn7YezvjQD5pLSXoaceFeo23Et663DGwSx8rurBnfrwck
G7lYX4U7ftuTrL25++DitePPm3iTaY9N7JlkyXzsS5xmHySbYpHbWz/sxFf08eIWbNyCncAVhwlW
gOQ6tvsVbsm5RMTtfB86P/S/epOJIQu8EP6mQN6yfeN/H61/Rt87H4oXfQr+FsMrayaw/Vz0Oegn
8s5YZByo114ELIKhWEQrRB9RUIu1d7M+TP9jbH21tspvfSBv561oVm1/1OMLVy37sw9ZMCScY9i9
WV5uye5zXIvlCH0xsZsBWpxUdtBaLp9fC6YmE6P6X8ydoeN4hrDa8D0VKyecgi17wdFtxbsP2rRS
La+0g7uYn3nBT8fbTVfjRkzFfPLi5yd+aHLmFY4VTkJnOTFEaNpvpRj7D7GqnGDoTPhL1jDgtHVi
6/tgoOlcMsSRp+MVuFLdbbE6km77hthkVvQQ00w4/lAYvFlMRKzpShG+s/liYgyPUw2Pie3VTjdR
Q0LzQUw3TBxdtuKD9N7VeW7OyUM/LVYxry0VW5OslTEfVoLniHcaWQ6q6lfkYFfOdTmn3HJZoj3K
Noimk2ko6EcurIg35Hw7vuWd5liVuM5XpIrw4ZhiM907pD1LTgCvhWI03NKJHuGis6Ined8Tw7/G
si/Cjy5irFhKuI0MC7m3iFiyT5vkuyMl32wjfvXm47LMbxpe7U6pFEZiG40XhYBTs1PhFFx3IsYP
Z7a92KTD36pYvS2is2DoHSuTStzxN1vLmbM4r9bUe9/E9k18j/23RvB4Oa6mh0mFoj18j633zm15
tXLU2YZ4cc7T386NpGPCO0+Ld8FJhCbE52EbPn7IdpiBTd/Eg/9noqLLBW2cDVdXO+HVWi3ePhux
VajRTbZBXzvdRRXMxhJvjAnHiOcXpHyrgvOmmKaEgPBPRfMPndx/RfufgttvuKU2MPSzVhLcbuz5
NyVCa/6JKjvnKRY2u3WZWDYmrTz7l/hcs2ZuwXGCGCXYGWLCvE7SHY5x1vcfzoPfLFr+Pg+wUtV0
hMr4R/xG8Utd98o05tvuTD+ddKFM0Ns+g4dnBHVuk0unsncO5LCaJqG2HOC99wc0Rf0VSf7vC+jP
yZ/CfpaUslQng2TXF4CUhvYj4iGwAJmD2pHxN8uBRIEcL3SCS9m5fW+RYt/c+tRyNicfKclQKtoN
HpWirxr//VjS/7G+/+n59GjIT5eXlMXzPKrO/Yvr+sXSCUqKfKkd6oJYndqGfWpvotwY78yztdVI
fze+Bs7r0wheWiThqDmWp8pKgv4+292ONNAB/yPJeowZKLuRpghhRmJ/Sq3B+0NIwGadfZEdv2Ki
+eMrXaLPFc24EwcTC5H5oSHS/PsNDv/x2P3pBn9bmV1VyYN2zw1u46kWJu9nzNogkoN2+RTrnCHy
cWjAZV+FMa44RInVYjRGbR/eIwZzRe0i+9yFR2mFIs290mFG9fpwyl1S8jZIpLjP3Wg9Cho0m7Pm
j9OzfxMd/r18gIHxETR0Xfqd2inkZNS1kpLs4i0y9ZZ+wVqQz4rqkHzcPlPrT27fWo/u/ddOpjeM
XkkVGKpHvX9eEHXePPW6lJNdYY+OiXf3kwAq9xpcGRPGk2Pe62SIcypJhsyAzR6UbNyElWtLrnKk
aRgpkjsiL88cxe7cdNu5+luxjJEH7MkHfIPUAtDWOyeixEs5+Pe3Lf/jcv7p6n/DLrXBrRrGKF13
useIAfAX1a2oj29o3ypn5NXb+lAwkM82/+Qm8o95Zz81SxpJuC7+wNF+2kdSkp6RLvWPjVapyQtN
VnnUV3TThvfxnzDi39SEPxYFma2KiYiO350k/RbUzglm3qO0TnbyMcP7PRf5B7XVbnQRr2WeCjNK
ncxw7rUYfv378+0d+/57ffzy3b/Fsy6u0puEr8JuHHfifKhi76KuX4lNOHu+5njyX4vF82jKq/pd
ScPrulQXA3QHowfTNoWM8bCE7Zp/iRm8KZ50k1ydyzhRheF1JHhMYE8tubHK8bMg3dMTi0XPUOVH
J26IliGzUptqXV4x4JpWGElzO4arK2KfWJcl8xKT6w+9OqL4+d7qU+gnZ04XquJJvUfBlWyuG5i0
cerLGA5/lZ1I6DTj2fEXm0oMxukm4yTOHOTuQvMLDmwALhd5H9VD+lbMJSsJGBUf5MBwOnHravUJ
d4Yln8QVSABFgzeaEiIOFprXKuvpFR8XN07EmR94jKHuJUFAxC9M+lCLvv4ZYfpDAQJ4WIG2iLYm
W302onIbYa6b8PlG2CRlGvZXjy98bEt8MD9jdzZVIv8tDrDXJKqkk0xJaBn6Mr/TYenfSP8Ut+/y
qjz0yVHJwHZxbRjlYL0GPNVon7L/dGZHAyW618AE2+yP53pcprY6BYEqPq+2wsjy8O6klrl+pWJk
txh2zKVlm1kMN35wrf0MncQ9T5AivGIRN1aaWkpQ5aF8Ewpr0WrmDc/xC0S7z5RGugPsdd6PR19t
j7UOr8sz84CXo2SaMA79XZu2Q0smKcpdOUVXTYhNQklxpF0WpZG5jj9NX50xDowphbzbNqhnsTfY
3cbSMt8Nvh7jcuhlG2kHNEJ9ybD32kNaPG8PpleM9+uR0xP+0pz5WjGFh/TOZV/InPtTF8ACajeh
puAQG4iYOn5e2tdtDrD4Zs4fPnFrCHjcPmlgEQy60AjDV+v8nWfTkWLxZ7fcVjqnkZC9ujmjYmhQ
ftrmnanftg6gTB1PD8rTqYEBQZsZLpb1v/kiHHU2vaTqdZXfHc2RDlniDSHZ3qrakRWBh2uJcw7A
+XnJ3FQdsLQjVTV5lRRxtX19Cj1Sg4HdUY9hbC2KN4qu1HqwbDVPS6zRMQ1waNa8Gw/tGijeaFaD
RpXE4obQPhQkRwORUp6klho8RJoCouSFU6niBcW1Hqlo2miRf4wzqskEfe317SyJUYBTTBX38Gsw
6hHufNvvS0uJhmyK4ZdhxRCHoGRvlJNWTXauCsBahwIgevg8OZiloThP9XAfJvO+iComtUmWmwFI
B5U7JOOZdeGQIlbyTJ+dhiiTzevR/p1YypLdlEYd29kM2GEPYJ+BXy/MgCvNjl3YBufwuYv7AeDm
7lpb5vTJGbaPsD3+MFW710rUE3PGFCFeeOz2Us+GdvbepxeTpFm16SF640cN0nNgt0TUuoUxBXtQ
Gz9mBViu2d97X6SCfQ4wuLWBmTEDXb7metSExgKDSV7ZQaO6x/jGrsYFzovV9mIZEGnQeeM26Jza
JrYpC2Vaobh52TIKP6ZXz5I1P03tC4yZ2peoGjfvA5THz4nGZ10iyJMS1XNCaBjwz+bANrSL8bUC
X2Fe0VGa40G4GTDWzSmoXQrbmF8JJKtHE1zNxXnRDsZlbt0udgnylCBF0za3WIwUjOx8MkDaQYYO
8+ML/ArCdM1KU8IiZ8L7Uo1tdfUs7XO6erauFmUbA1KjBq1DdzAzbVUVyjS2M6/3CtWmuXOe9ro2
w2IYuqtNB5MRj+0yqzdZePVpMLBxdHL0b41xQICiI9FEz7nMHCt85gKOGDWoo7rB8ELz/YaGVcMy
EZg2Tv9kevdqIgCOWhoU5R7ErBKZj5WlqFlcTNKjCjRnqfdakZQuePHNd2P9YKj7Fo5+YDlOWGfo
K1yo4Wnu3p2o4g5nevRyNWKL7uWQ/qAl+uYR8pOLvu8jHjdOPB34fYHZOZp1XjAsZLCMI010xzqU
3mEpnJ7vquYMihiz/F0G4AW1S7iIP0sHf0CJs8l0+4VWThurIq9Et7ka2NDNQTlVnCZiwvUSu0ar
XdS7F2tG9m6UB4zKnN8sY91EdfB5PzFsbgxugn4Yk4fPOyj8Ncj4gJ4ZU+0zJFuxugtOPtFMY7+e
9NZiktWNr1Y87QGLFrA598qL0DavSS+55lTgB87+BQcQfg6XMMV+Tvgo8ZowwNY2dvlKWyihZjWn
PHzxF0z3tshDRp/zFkyhOIjWGJV4pkW04ASEJZk13vAzt7rNdcY9Qbiovsb8baE+Id54+jIUW9zT
gfPueyS6sAlJAN7LWhhOa28vS+1qdxUt2ELqBHOT8Zoovh4fqp8x/qIWF4S4s34+WCbuinu7CJpI
oJYcWMbmozmx+uF57qmjBIrTOcqWUHi3hp9NhGbPdMtFerzaLYCgumv9S1gyg6XqWwni8XUuOdoV
Z2d5wpm4J43MTTLfQS54MtcgXmYgzctiYnjnaUZkXWiR4p3BqWeXab+SS5jN0fo5tCSQvac3HFqM
EtONVXUP0lH0wj6GrsTayq/+ICf2vmkj38gWjxnZW/IJB2KA5WVj8mrlnYMY8sfiOI0dI1Iw7quE
fBZD6J8PyJBzdBmI/HibgKheJg2kfE7lBiPfFkDgt8lgkS4f9si6Q50+jhq8jaSJYsUSHY+m9IIv
fxCkbjtv8e1WEHnknoGrRuXUYT9zJ5+VuPjXMK+95EMPSC3iyUlb6bPr2OzD0Oos7qV4fcr9P0pN
XCAx5y/QOBDBvhLoo95gKg3QKnNoouybKnMOXW7HCKpxPT4zEHtcr3IUhqI87d+vdo202b9F+jyO
5NTCEhiokISn9Yb3afJpOt0ceqr6fI5pSjSC8ngnyLJyv6G9KoyDoa7gc0pB2fp4f46E9rWsCufe
P0fwZ+2L77kf6Z3sGDdx3mqOSTR6+txXVoEJJ5lPOUvONfL49/uVcVHi2usOsh1Z7PFKejV+LZjU
qdmmJlSe6/soC8l8qMuesmMUYvTj5vTWe3IfpXfvvAHgacdK17VpvFHOU0Ys1wjhnXMpbrTgFGGs
rbRGcN8yEZrHwI4sRVeKqyGI3RpqdpZ6K2ra9a8Oy55v2TdWdwJSlym9KMZagdbe/FT7WffifBct
mrizyyyt9G10ZqFcINkmmAj5epgF920d9LX9CFf2+8t5LK8zruPxXh551BJNK+zc8f24n92xQ9gc
c94BeHnM5obQtOQjq3/PqcDW9UpP7SeTiWxupP0jeE2Zpkg+2k3Kd3MDhVn5+lyZs6wpren0uq5p
1BHMB3OYNmeRfJPcMx+DzdlOFKdknT/9wuf97h+iwZ3Z0kU2nb6sSlz2rC5L3V6dPRTIbS6HBXpb
VwuST6/YmUui4ztb2Sk3V7j49xs7xr84nP7J1xPOsye7DtUcCiU4ypSshpDwlVoos8yv/BYsmvOU
w6/42uP7JArqlGM241ErQUta8A4DW+JKQWkABQ+CkLJxmGn6fGEmd8NAgtAsAxGqlulp9icusBsk
EpZ+wDPq2YsV7R2tF16yLNeyk9t4O72zjwXivU/aTRxuY45tapCsSkslvycqM/Ns27Cd25Cman3V
P/7PfSgNnGTOTPgeSGM9iDwXBdhsUGyZdE2xcvnSxXE4JfcNjC8TflvcPp7+cGoEjFqfasGNmM/L
BH0zvZeTB8xgEA/3OjYmtT8CEIEyTp7uDa6RLQoneYFwNUdCvVvcrJ6yL6tPkgprz+UG6u6y0d6H
U7ab3nBW3Xh7xvuLL6DH5Nz26Yl93xDifRZeaH5meGyYLvzuuNwQCIZTfX6UOYdYGuzfwpGXBSR6
PS4McVu0Pgs76Naj09WhtcLVEjzVGR/gtVisX4LzJP1WTHFUZoVfw5hW46fYgU9Nzc0owjpkGCEi
8NIZz2A0rVIyfFTi0LWqdyRGZP71O/mMg3gg1GUdDu5sfGk+AENeqNM7Y+lPz890ZYQmFRQjAtlF
drmBMkDbWgqY3pvFJEOdaFg5JlnE8hKYH9CsiuhfLgWtWx10it0NZCffZLy9QmD8STZWP3AYXd7d
0/DOtexZSmD1D6wGnGyIJw7rofKZ0CRO189ib42WcsyL5NVH9JmORH5if+CKuZLHF6fx1F2OhScT
7uxHwQdx9jC5HZZLPGhBq5HkMhdpGW+IdHjteJDKwVOMlkcjkA33tdvPb95rN9oxk4JhGM0Sg7Wl
vsXJvni5xc2VttQxTuGuB2xyDsxeKQNRxbCgvS0vZa94+IphV1/Fu7IZ7nJvnwpWDLuEqJtp3ojv
1u3s+4lYBgO1gXM9gARRDU4bxBGD6EWo/pa9oaMU4pjtEluNxVEPiDoueAZl5AlOPSIigRGAYgAn
vsMKK2ehHjKnPdUcr6bbE5+3nsYFVgQauHDmCIpm/+F/72uyj9FVENFxV39wHsbupgxomJnKFtkv
I3h00TJNfatyPOODq0L4dO9PrHV6dhQs2gyLbbo03CtQgOFKvFp4/1EoO/WhBC8m+mw1NlzJQexc
v/lH/H4+IuhPNlxNMnkEKp62KCYutuE/o9S/MPRjOryK+3poJQD7mq+MEwRHwt6Pa+/p6QS1xyxj
iPfl+Lz6MecItjOmI01wwc0D2XnSYzTybnM4YfB/qlWhvMm9FUeoVkJdvKan7ovltDPr/gjheQFO
fPcSTc1hd2mUnAeFomf+7CxQOnUoODbbbyaECWnHY4QwB5eIJUGBr64or7K3/kY4YKjXSqFwqH3t
WXzcqOIp0WNMISCG6xwrX0t3HuHD78ZPEspQ71vZp0D6rupcnbv/sFLPcPSock0aeWh1tQaxX+Ru
p4Eihtp+fn5Fl3qJkGmaocmHFLe6z/sO35/MrpZEZB7/vkdk9vRXDk/G+GCedD5bZbQQb7hP9XXX
NCwtF9VUsYuQ7R3Wi/PxxyvzYYWQ9vMx4CC5e/66tvYjeH0gcAqMN1QDIp/TkeZjqJ3Y7fYRnJmV
dBYsWoMs+WaVtF18QcwsgWkohdV1p9sjSBqo9Hymw94cVJBj2k4xdSP6l3Ms1x38GpVJtSD5m3Q2
7eG4JhTTZ3RfZeg2HgCl5zWxCz/kGTfHLwSikoz/IMd6APXcqI+ICY1IAyPSoit/IrGKbzbyhrPY
pM6DFaNzguWT9565S8W3PpUDKE5L8ZtZ/t4eCpF/6W/3oAw0FBOGIBq1DGWaJUvliMaGxICUbugU
jmmdJ8bqQaV7qMR7HuzFRhuPAvXLpKOdSTyBqtFZI4qTMe1r/fLH61D83OaU2lQcyze39Q6QVdCJ
FbsDQMM+rxqKe2zvKdfeq6ha5NTKmm/sFKCcB/Ilv/roRMNp5T4XjwDkKygs2TkUy2xJ/nNKMZeJ
3XxVDuzDi61Tupz+cwWUc30ZOrc1q+FQHV5sjcdcdbSJzhxDZoIityGstM55PQz5tUEp9ta9Vf6d
lww78UZ4HoWDbzCzgnGZzUxuRUGuNFM+M4rFYoNiZNbx+C82qVji935y1WZ/twhVqFHMC8Nr0pAX
H2VWHSUOPwsigLxCuVhKwgvPnHJ1MPzXlu/BudFTwx9tLPuVGlZc9XNLT0s8LwPWp4PsY33ZVUfp
w5y8Vgbo1m3VjUEJDfGMZKcM6u3LoR91p34wIcglDW1hERmJSSAgOWNF6FNpeQdP6cLKBfZp/HI8
DC7ANIV1aCPeiGyNviWSAlg/opJPxji7zCW7dCVx/ZBQvwX7qWFVL2v4nX+ph/itPXX+IGUaknio
vuqUs8JT+++6etoUdEfxugVdaxtlAea5Ui9eFo5Oz0jheLI7/zZLcUo+1tNmMgzLIJ+DKIRDC7T9
oB2Zwl4F0tslaLfJ8h5oPg/d31QekXnMbE1RTBt7ELFmJ70F9jDsNwc8ggGqaYh7sJOtI0d6PDGj
Z4jsW5yD63dGWKhPo73TMd4Iz9vWSZmgt604ddtSPB92R5oMsMjdXrz+mFhjVXhskBBRR3qkeNnd
rub5ksLVve3ufuah6wZ3ZtctWO+RscyRV8ZQHJz4TimGk3jco0GARzyPdqYGySS1zsTJB7iA7oFw
eVfk2HhqBSkZdqKAUXzet5SkbIYKtVkF/jUC1wX8FgPfqCx1npyusWWmbLWUMRHU19PRezsrjuQr
x5w3Wn5ePl/z/FM9e0OReADWoBRPpuaKZiF/mV+A2N2uOtWeDE7SCdRTVdh9DoC731G4cfDOS6Cf
hfk+BLsDdbYePk5OE3neI15m0AGoIElFPgqeGpKJRectiEuvz0gmHUS4Or/7UDaUqhbWM1DVTEV9
WId7sOl2I/uKOhUkza84+4MYEIONccJGfIWQKVI4VNH8rDPsYjKPRZV8ADWtNL8ThIDE0TlpYuKy
zDDkVQa4c4AXiOqPQTjwKBbmDEimZAFO35ZvnSt/m994IV6O6ilf6fS7UMuiHvpSV4g7wf8lALAM
8q12+zOkcgfzwmq+pEl77WUc1iiSP15h6/Tnt2Kfj6ivPuTe/Vk9IYfKNlzeEDKdxf+BUDjBvRLp
FUaWukvC7w3f7/51g6CZqFRvRvPEuVq3z4Yw7ip/dMr+B7ryF3rlNz62Us2XedWbZFe9yUczF9d3
Ery+pKQYXTfzdnP5vH+yL/+d15F71uY31u+Xr/2NJX0ZzfU2Up/wZpinkHUeSCMoA9lTfHF/tBIp
B9bzT/S88g+0Gap3Se2HNiE+l3+7XRwxjEd77ZLdI9Q9mh0oVu+LzJY2dy8/mc7DrR3SHFC5w32u
YK9QeGn7B4b4H+/952v47d7btronccojb8J4SdLvqn78sXdH23KtAy3/4Un3urffn/TP3/ZbM4su
V9JtNOKOrxOMsPxqffNfKNHE/SNbXSI5VCgokfTvDdKYNIz/4J/9T3KEXx54T6D+xFMWd8ZBZGqb
7Ab+bRrDZYgSXbi/D2ko01uhEO0CNRyGID7BYJlPkDp+KWSb7iUo/DJ6jh8BJ186tKVxM85JFcz5
5Q/X+E8krikPJbxrhzQ4MQX612ssr7U6fAzLZGd8vExRzTW7nOKgvrcbzrs5ie1tzdykjjOJZoI/
MJy/9dr/xa3+9OXKbwJC5fro9orJl3cL/aNZSMuCwLceHfNvCpzHG5KRZDv40L6kr/ZADPqxOv5X
7XT/93Gvq8P1fMj+Ix7V6fD4T/79n1V9qM/3+ny8/3/QOod7t/6vzXIr2s3+Ex0OVX36pefu7x/8
qzluoCt9c1xvY8ywGxm7Hqjov7rjBrpKm5th4GHLNA3m4pnElb/b42Tj/0i6atK4p5r8uaJwJX93
x/V/JNHZzzQURib1Q3T+N81xv8UNDO97kQStcYw5ohmPMYu/LtP9KL1dntJdhWS4TXsyAggE6ba5
SH1p98eRg/2n/b+48d/f9luUGtEAW3Qd3xaT6lqxnzHIAOTIz6kxYDv+aL8w/PVI+PsLEdIiMVDY
jj9C90+RQhlgPlvHtWqXTjF5ytB7yrK2kTsHe+dOCzpNJf1I3Wf/WzYNMcC7DaFTw0yp8nsk524j
mgfN6IeKXrfU1tPerFmywT2efU3auVz5tJ++S5cG9Ao1/L/H2tGvapC/boGF07stMPyEXspf39Bl
2D2zff3o3xCEi+hVILTVkEN1P5icgX+ejm9QVh3Z10WMVuYaYaz8VgfctGdOoYZ6UyHVkxcnKG5u
8e7Rz8SDV8FvPDBZT0eeDvzG3WpwyJqrveVzAG0kjM8fFRG5Su8NVruD9/EXaTpyPZra/yRykuXf
dFx/36qCZmeIzI1h3L8dK1KjdedX94SJeVgPxaPnpLx52T7Uu8goHEUGcrZhnlS3mT4lWztcGTV/
kEIJhnhIq5Y8vga0BNh51MB6AF2ep9D9FPxKyPQwr4JTC57r/KB/7GGbwK6U9U2O7tSUNEh0cEVw
po1fmb4ZT7qbn3y1KCyhLz+k3KbSI8Hqe5X4nbrEnsWFPWlRW39jazz84gKkceK1DGe9gypZsWFD
Eb2dQcFP9wZFZlL0BA+Ezitoay8DIOhJ9qCjwjJZNRY2LPw5HTomuL01dFWqBqHf8XWPmstq1Iy1
j6tGTkfq6UtX+1l7XTdTRz7Ee0PrVWIPp3V4CYABwbjQeCDtigXg2B0wGo5jcwmL2WvynO/DvvVV
cS7TfdhsSv4aFTTcBjD+5nGC9fCArgBKQeFJn7ppHrsyH041cw72i8fIfpYL+WEVtGtYjbd/R57y
9ggVMu9u+yimcfZdwniVy9vAQfDSfFd27j++y5fFDOAbGPjA1fGcQSnzbRhgy7fhrh6F5zEPbn8J
jb1TxQfe+6W1W5bfxRrecadFU2LfkfE9nBh7Nc19Ve4tDvXLtNK9ogjMxr3cfEbUPotAwp+exBeA
7WZV+0+VybjIDL7wYiQj7CJIO+VmNzzeQWjS5lNsE9L4qz2S7ZHm3Au4VDc2INBlxM2HC1TpzaLe
upfw+rg5LRlCK9kF1NbLGuVIH2/1pL77cebVd2ckzdvEGzDtICntUnGHaGzIyQGgWFe5JZlWptoP
GqSaudFE8W1aA3lSnxj+9R7dR2N4Suy+ARxUwtToyFMf0elWTBGAxfic+efDMJA8KYz9fNETfOiz
qKj3MGSTJ3yPcrWe37ecvqZRlG1BmDFQ6P/CFd/rx3zY2ObA2SOgllwzqkag4C2QnAZsYGEwTn9j
uyoXefSIutPNAaHd45qBiNp+bBJ4NqBRHWXAYAplc4eUaCLaD2bwjdD4A6eMpE3qQuv76azvUmKm
BAKLEvAVVpqWsMzFjlqnEH0+vjQWjX4Oq+HjUJeV1YJhprXykQ0Nd3gJO/eh4OSorJ9SVDutGKHZ
ARKlASXGzS+FQ9ZmSuyjD0m+Kg3FVTrdI9QrqbjvY+autyUiaiNlFJktabQu2pn5Dtw9bCfnU9JN
jDlkx3MMb/mCL+mVDBkV5RrIV5qnqANWybZDP6Nat0m2Vb3yDcLR6VhdVrF9hddtc3wcYYQAFWWK
chSM3RcfADRPi9ugsmrM03KGYWnnKbxD8XAhk3raexANyUazs5Usr3igg2dOzNBkpc4lKC56DtzD
M+owYUIpjQ3yAHigBZEvME9hQBOCsL6nqNrmuCNPJdiSzMth0B/oD719/Kmk+Ippl9VQ6TzgGQae
bM931Rq0hJME0OrFmNVuJiP6MKc3w3s040uxjk2QvwPL5eUkSFDiefbY3IKh9VgRnLwcI+YqfKyz
A0wirVupHLTnty4BoSydrt49VVRNhYagpPRvu+x4Aar2Ky/d5D6JdbO6mb42eazSRezulwgpZqBM
zWeDLuIzbQNpd7VUka6vyLqf9mWK4hSljv2ji+npDsoor8ejV/R0ECMZqMb3VvVWhEO8W65gyQOC
vVdIITg0BZ15utPvEjxC6LSJisjYMBe3etd+gCJOmPVy0FIWIR3/saUuwQxB4Z+BAqRgmaX3eh0f
3mWM2ZZHZ6bddJ7JthlmAZ2eKUr0GtnAC04ODSiNeqQIbm5M4qXkEKnRYvp7Zmt99Kdrtp+zOaxu
9jIYBH727m+Sq7vyYikTe293x1jnExp+XcNOV/HpOrtsyjDl3+52C+fTK7cSzhc7bkXm0kG8t/Gq
YSfB649vTj3vToOpDtX2ghxJ3KETr403Y3aZ3DWnAqeZDIg/FiAUcpPLgeK/7JA+ARYzNWM3tPcf
7awE4UJrk4mbYmWbxOto2sKo5wnkaSJjmNQGccDkGDTpx7TyswBebwsr3c9pIBzZ9SHD3c2kke9i
j/BHXpQ01SHeY3t0RJHYKj6AD5MxzMPA03epp67a99v3KEYrZWxvpSfJjgQKabqp4VD8XmZ9R4sE
AItBnW16f4HbQ8vwcwRgEJtZBGA7/B/uzms5bizZ2q/yvwA64M1tFVx5FlkkRd4gSBl47/H054N6
Okbi6Egxl/+JULcUCqqAAvbemblyrZXpU4pet4ERMgCPHCCXbYSHQL6qo52hWgTiyB0d0CNJ2Iw6
qxSdhuBp0LKk1paEL1NybmbUemmyadqNYRxmxS6jcz26Ku6t00YanZo2As3+BdKOYy4bTCYVeDv1
NqHT1PriAUXuWb0GXnzoU1tCfNUxKvsUn4fBI34EPH3NDWB9wSGEODV6EzhSsa3x+4dfFu8ZSWvG
bgjPsnYC9LLqxWyeHwJIhwg0HUvbpi+r7ViEPctgV8JGCPzqUblD/dkBFr7hmZpIdzgomO8S3jtJ
7zX0opt7NffTwhdhTrvWDoTvTXpoeY6A9c+KAwYMxZ4MW7npHFQvoP4hcnXC8HycuRbePe7IufOU
FU4PVeoifTXelNyuQeTgHoE8rveXeR2QK+2wVwGoV3RyW+Qhty4WQ0BIJr16Tp33wOlInmkg46wA
0ZUsqOcE+ixvh12+D2dbEWwyocrwmOcafTF1NyZ1EbYWqFNv10QJ84TF9VT5JF791XyS1Kde3ivm
TlDxoucoQQjSb8oFPTqNHeoFyRVQgC9+BNYaeuZ+DM5lsq3bYytd6/QhN89hR4e9O43CJ1m/Zsqz
EX0Wyz2ihWM3eeVdAxbeajGW5ZzENG1dWkVrq5xDxk6Z2Rge6Z4MT4M3vgN/e8NT8xSpt0ZyWDq0
H9eAl3ufV6mThujcR3L7JDyK7gRoCyU7uRp46nk1MOsQfzbFbWLZ5YUU7lYBBStbc9hM+OyXK1ky
udDXdYznkn0G7Y2YVtAKWYUS2X76Ct7ojOvpvVHl+xHRcuMVi7qx0q+iKxgH0TcIqXyN5V4S2DUH
8RN80+J5bcJEJ9pOGoSK3eIUvXQXPa3to3DtIEKNhHfXHgNx0+IlAFuwe/l9vSL/rBX5VxK/ThWX
JAZA4ePyc71S9bKu5gJtOo3WMHxqu7jJb0G6+gisfpjLoXppaTswvnejkG8hcodCPG8iEkhoIu/j
s0pIbv9QRUlrZfmx8sSsTkKCYEkMkPzANresNjCNRP9eRUFO5RzFNxrO4bt2tb5ZXnfu6BP94Un8
zDL/15P44ZprcfpD8RkOljlReCs0hu0a3HrhvHWLmRFzG5EpD81lJVRC3Ta/LdUTZy5JDmxrK3hS
TRgC8ACr+3V/ISxWQW3+8ER++Z5UE9Me3oeEo++H98StMawNvNRmx6rnwc1omH+Dk7HtT8qxcCt9
b5A7Lt0xZ0AdbcfgHNsMoPbAzI9/rnKV9WF8fEGquU7zQfbKJOgPmF5oasuYBSrLhiWz+mPh1ONo
Z9gLTIogY8JNefSxO7ujrPpsPpnTFtD7iKcMvAZ9p/jjvXQQUXjmHkmXCLXpG0w74YGBm4f8FUpA
uc9o3efYCDtD7o4FhCa8PVTk/5U7PqmGnbL36FqG9/30Go2HBBsHC4m//m4MB23C6oBVg7I7vgrD
Np9YwQb8HLvPKeFeFxrjyBVKt6y9OCGDH8kwQ18udrNIvxmrgcGtzY30FdFw4zTm934uzKqetj6M
YzoydMGyY78XGyr4CvPoLcojb3Cr2Q285q5J3H50JnrY+l7zDfiRsFdoLWQnYdtcJOHAzObETR0y
eZ1zhYtDyxyrN2IWZobemof3nlD7NEbo8+xVZ9bp2cDgfQv2xDDoH59HKpTH5SA4FeSHZNsA1dOs
3GUUoZ8GeliWZ+UHzBvSU7yH1RWhMPL7wl5IcCCrwyilb0v8GTapDL1aPj/Mt5yhB1S6GwljagMe
+zMskdYO24vKUh93Wu1q8c7athYGJCECKlfY57ueBq+tkpGpdqxtFSqRBfk6xEA7ha12n44+jiVH
wdEMN0n9FjAnOohl57WnYFc8p9WVMBbppzItnRA+mpk/Rb1vVfyyc0hMgW1BgtAuxr1w5gw2+QnK
LQgiq5TbDmEI4obAbzmUV87lZBfeFi89qrZKBXTDtOIA7e17jSzfkJBZdus27VGurmupVYg7TXP7
fJuA8gu29EXIYJpVu9WjW/WmbNv6+rU8kEKE2BVgOTLahY9o8I7Iais0v3Na51f4CsnXZdxaGLio
flDvFWhqbyPi2AaAhrlktuyvc8nWXl3E/OxtNW2mEwkgykuScBwANL7SbA9gvnBUV9JpUl1WxnwP
My49DcURgsehRmnCvhAbW9fu48yt3ldkC2onihhWnW84snFswL0Q1am2DIv+nidSw5/Cx8SBlNFT
n/jg/bXbfQn9hKvvEGeYJ9btTnhXLFc7st90CJXKoeYWaTQTNce77iDAv4b2RsVqrYQsgR6khyfV
k0AQddqHCj8ElA6aW/nRpXI1FsZndDHBE7gMhKU9szphIsLDpbb6tI53ghP2VQtsEQ5ufxeDypG/
r07hYv9SQHbZONhtzDYl8ifrMTacXrJDgfa4G0I3sXC+gejjza6WH7LkOZ8OBV4Z2SeYVPWr7kF8
fig9tspwSBo4krizQJ5vXGodO3JWa5ZOOMH689Tw2heuOcDyjCCGyRArUYOaZ5EvsFme6LJO9Oxp
zSPB+34grPYRyddsP/pteCymjfiuB1soLAv543v4UD3i6n6lpHGyE9GeziowEHTyBolw/pB4xRHe
MKzKT3Fp66ITl/vS2FjxuZIOecCvbQvpJ98xFNm2dhCMQgZBSZsBc57SzbCNkfkaaJi3OkbVnCo3
3bKll1x8jzFs6SkHQcjsAXIPJid++wW2B4RU9sCuhY9bHw0a49G19yklDuKl3sEk7rbjQbjNBxW9
DlJjb7WyybYsQdwNj+vaWnDiCR+A0RKshb5AUPDWxHw7+uk79FX7cW2LrxFwPLB0kbzA2oe6xM6A
HDKwn6hKd+sPat+mk8Ylep8Uo3PRj32mIi+fg/tVmkEuF74LEbTXjfEJPvN7j9dYb5vFLk0vewHC
HCIi2dOe2gfxOflaMsu3f9e+6aTcKAXg61xnH34+WadfJDjxILVycAF6ixjYjuroAXkHTBxc1VBN
+vPVuMxgLfGlgoY97gIS2wNeGBBIlDWlSb905xg7Q7I4H1YUYpZ0qwa0jgNH20if8+f5uBJK2r9H
6f5XLZj/37wK5dUe8H/3JvzebnFoK9FD6tsfvQm//8Mf2i2qRoYnKjpW97JCHvjvdgtyQ4B01dJM
1dJFOnL/tFuMvzRZFxWLfJV+naSRfPzTbjH+UnVVM/A5NjWVD7D+m3aL/qs0RzPoBXG11Yr+oxm9
0XeVJY8Szl3w/JJncQYT87P43PUYoGyDV9BlNSc3rOB2+AvhA+opGQPOUwZ8Y9nRUjdqbFgyWNJ4
fArAV+dpgjszPSx6Sq6t39nqvkbcUYve1DvrDzPSJ7QNBJWZm7CnFl/UD1RlaH2qAZgbZj/CkOZJ
x15GOvF/CqiZhCk4Vi/lvWgMIFbbUrfxnroV64dBwP2S63b1ZTYOAx3gWdlY+sUiSSscCnUNXlFr
L7oDptyo/jgxk8bvHvJXMX0iIckaJ+DzcMLGG2raihwr40bEgnFyuuf8lcRuAFvRfLjgdW+PoHiz
jZhAWTbBbXqH1XPk4YjgmpfhvXmI8X0xoYRqh+gyrSTcI31NyW5IBF/h8Rpu8Y0wU2mbZrSj5wAr
5cGZAoSegCvlaaGLQzoR7cthZ0KpD33wcxRGDdrKcwXx8oauMrkUD2q8D6FevCu4+eMlXNoCuSY7
HFFlfpG/4AJyksQNs6px35fKT5DlZfHToHlMgZ9h7M37VZ+pnyxiKFhjse2RCfZuCaw+Sg/TcmKY
qiWeSF2qaJuPAJ5OLrlmQGTYVxSM1n01frH6rwJnSUmONziJetHLY5x6ZbRvSj+XXQNZOCJhze7M
a6uvnQxxfJkfDb/RHHF5peRh5Lvpqc7aEgh2Gq8dXtuwsUwfdNyQN8KnjPlEhT3t1nyx9VK0IM50
I4FNiJSTCaEius30V4CmCNzU9Mes5kMwu0Av857dhdiQSfZqq76acICzDDteWLkDnyyerWBjrTq2
Dm4ibmPxNccMj+enYwYn7SOkOt/Mz6wErO9ziOlvsYDF0iHTPlmx36EvY3ICRhqWnc93/eAY0FlR
hbKIhm1D+Qb+B5scjpLd0/rR6eSsluTwFPsAwlzhrA0wFlH3XiCGBQh7LM8QJJDKM8JnuEgoqcBE
+AA72OkPArvO4XVmruabT+D8+tWiXuTGts1z4NLYOGl+ETvYwEE7+IYjHH5F5apCWH/I3MW75SxD
vHO0PTlSVm81lh90+BStHngITmeIkmABwBpqgbCQzu6Cl+J5uWrRVoCrxboKtrLgLleDS6A+wTv3
UU4RSJsChKNVDqRDE0Iu2zkItC/NG2EGmVXmS7q7fM0/NzHor90/LE8Kvij5wyD5JU50sImbjQhI
4ZhYO0l+mN5L06MEBXoLagtamA/b9DOQa4qwlF/LF3L5MXmZYdLTAYUwrrvU6pInNlcYo8rX9E45
QR/eVeo+7xw8pUR2PzS4yakx6OGogU3PA4AKE9uC5C3ZfslteIVS6NaVr9AbizeKSV4Fc6TbLjBI
k9ExAV5XE0O5eV6qY5u8iPopH+46fTuRUoE6SebdBMcRIT5Y11FNMbv6Dqbt6FPKwU7FWHnyNfMY
IA3lz8NFn56K9M4UmGWybaYXeJGZdl4GmkF3BsrD4OswnCyBCjB6GRc4QrG7hNThxjGR3bnaB7Qc
VKBx8720A+tqhA/BueGTKhyKt8Gz8VV5SzjM3dW4S3JA3Ge/hOqKS8v7QFVE2kNea7rzO56b8wEP
QhxPy5217I1lDysl/DxMvg44Ch0M/KnaLQieYVZL73VyGY2rVDLX2xFSp60dRspvm3GnjJvxOaOt
UUDlm7dKhXYLiZ/sVSvk1FaONtDC4Q/+PLgqGYjyNkiHCpsI41a0lxaFr+qVvWv1tzC56u1ZlXcG
gFEFSvRsGV4iP5A0/RCt7/6u5H8ywP0FAkNdD/IirzbBmvSBk9IbRcrfcjbn39bzJXUSNMs0oRIG
Fq05X+7+C4D5P54FAYz871nQpize4ubrz+kP/+Kf9Mf8S7I0Jj+IK59E/D6b4Z/0x/xLlaGnSYrM
ACeFQbX/Tn/kvxTeimJpMFTovlsAWf+kP/JfogwrBFqbBv3AtLT/Jv2RjQ+LQOWz4azIDBo1VVU3
PvIxKlUVGkHLJZvRtbQTmqreKL0MvT6EG6WBAeAivaknHBvjSTq0JvKGuqdExNv6oTaicNPFINQB
fnBNgxD9rcTCREatFYXIFXBjNempGqNp6+rnumfCcINJTRx/ShMAoQSZK5yPdNT2jby4jYL8up2u
oy48GlJy3wGwVxVtrTDZL5XpNTkTC6bDYta2yjHeZ/J1qd/UOt7F2eBO6B4aS/DCxrMiPAhSbSdr
UbjNo+qxbJh7t2TQEopm+cbMCcjI2bemxDk2mKdh36pBi94FY4lpsEXhQSHhinvs2uAOinHpJXDY
pqryBnl0C4RxcvjYFeig0vQwSpzIImxpvpOkeKIBoQO+tRoWR31A8KDP6nWwWrdMTnHf34aFxusc
HM1Cugs4hOeZ3E14m7Dik+TerYqx30QKNb1Bad8V17yIjrXyVClvsTGhU5U+a6N4HgvQy0qSvy1a
9SQL6/mV89wtE/24yauCAXdXSJIbjct9aFAWKYqAoK+APK+eO4WDX+1o+4yp06OpjGmlGdlNtYpr
HGJsschHnL1nu5/jHfb5rkKn0UCq0bSysZnnlzjpnukYe1kZihs8XTaK8q2P962pJSiOUTfPnwJ9
7fU2fifI+ym19npLGAbH6kcMC0xhKxJgjCan6V2bDlMaMMDQq20J2qJMuYNlsRctwX0yVm64TG4v
ML9wGg4CpMIQ6eJIRxpqJTKsCYPIeF+nsMn7mXJxvo808DbkD8oCwWDK7UpRmL5mHhNeZTXFx3QI
7tr00YxEBETlQa+yfWKiEU/Tb71ZW3bIe6fpU23bcNhKwp1hwOzJ6s9VJN41OS3igL2SoJhTx8Yb
BXQObadso1rc981DWyEOaMi4haw/6xWARWpm57gJ6aZIO22KDnM4X4Ow8rRJBouZbqVUYUcwLTpS
GcjeAsqDiG9bZQgu5Xj+pmD05GSLxlSOrLgfwxmTi3OPze3CCgiQEIdjgo9j9yZZ/acUYhspL5Rm
Mcsu+oBf6AgdIzgI7auJnYNEYw1VcGJo26UQIPQUN8VKvgZFdEmXFqZ8LX8xQ2OfTtGun9vXuUE9
Nk7tpyhWMz8JGwqKEcPRmKPBKvVPeqbfGREvLTSt5yCh0xZOuGoKLQlTLZHiF3n+oOXyzQiyPwQv
KtEfwem/jy0YWIaqr6aM1gc/oXCUlJKpOpIdyy9B3HlZXG/N7NMPJ/kvIuSvzkZZxCofiySLP3wg
epXS0KhRxUWinMUJc1sdn35/BfkD/+7796CYJTzoQOyc6T93JJYsNFt9oMOpGfI10YXTRItUq7Vj
stB61Swno4fWRtaumRv0l41130zlk9VBJbKK9M0ocBc2qKI3BrOF44wiTbC+aJUGhmeU+yKrvimz
8Pez/6+i+P/N6QzySlf832P948P/e2KzxsW/5jH8DHqs//afqK/+pYFRKAbNE4UIq7Ky/on62l8i
uIVhGQpYhCmtXaB/QA8SAmK+ZDFHknlRWHr+O+obf+m4e0JehhHKKtHl/ybq/7yuNQz1TBY0QUAl
7+BuPmweAX7rGBYyyHs6IP6avRma1w8P5hdbZ/2IfzeP/vMSayfuh04beRA9v5FLTJF6YhaRq4d2
XGHCWOItQDPn91f7ua/3z9UYTyGuQyrkj0lMJwxp2IliYDcz81OLS6nmx7KcqR/ssExuQtn/oZP4
gc/99xWh50qqLomGCoL18/eztLKpxWVGEz7QjOLwzg4leEUqoYUKZq/GQzpWhkM5hzjlpPs4n88d
vYM5VPz1YcMgpVyhxBP0h//+UUiGLkpwkTXu8MOZJSWqlJULgEoZCfeVghfKOmFA6g/h+q4b8zHM
pvPvLymx0P/jZf94zXW9/fCyVTmcGXgw4uYcDc6i6dsmezNCjv/ZrorFq7p4OyFoKnr8+ghO2vQn
n7RfLegfb+DDKdqZqa41NV+6yhA9idE+UlP/D1/y55P67zeuW5DDddEwFQqmn79kYsxDaYYdbzwo
7xaxeC1M1Re4VpqcrWHe6Tle83p/aDsYcl15F2KwbhTeH+5i/SYf95Wxss1NccVHP27dRtV6OU1p
AunDazdCIplmCFGQUFv8dQrrWNXYlsOrDON9ogFSKQAu81Odm49R2/1BUaH8LLP5+5EQgKEGG7Dr
IHT//EisYDZDZcgRyI+0aGgQT7lvoWNN6WIx2s9patAjA8aLaD4WcAHLmMyEtqk8q+j/8SKoJ8qO
6WzK8HKizO6hxBU1TBkSyYQ9KyZ0YCvcby2IcwPmOWiFKrC4JHaGfrb/8Gh/tYjYytj86SaAtfrh
BddNVehqVIKVqYvN6b3tViNvIXRUyqEcu5UqQnidFhi3YBOraieZ3TVbL1GrbX9/K+vh8fElm+I6
cUe2cP3TPxTmeWCwgccisA38D6fZjVceXJPfVeXgKEluKzKkoT+sb/VXm9gUTRn+g7qy2z8EBSU0
paDpcNFPxVsC5qyZ7OWR5BoT/XoZ3XxhRnv0SarpcyaMhBgAtcMQtTX2ppxoCVxIaxaO8mwdGZJn
xz3eV2z+ZdE2QgwP1MCLFLwtsC7lcm7gKs+K/qDMsyfOk2cmDFbAtsaqEIjCjdIXIGaWtQwoP1iZ
rS29w33NWvSHDaWYv9pRTFETTdUwRFn8uK+XyDRToTMsWw9SXwLqr6z9kuW+qbzK1BxZ3u1wINRb
hu0FQO4aZUaHsRdZVTH3bjz1u6Ec3FnKj1361rehY+WoGhE4C2X8Mk1w89TAqaCxjZD+WNiToG6r
FQUKyMJr62hIA6y10aEc8gsD1kejcGbr/rIk93OT+kMDTScVHCOFAsbs46anwDYyf5LBzZWF7n3o
FTnGaLyv9YGLWLS1yOfnDuyoDWmlww3Aw7EVk73RwlmoNZ8Z3cjv4E4KfmSNZyWCzbiRBwqAyxCO
Z9EE/3oJb01UHWZgT90QGTwM/RzLBTXB4gCOvGZx+CTySVdQ2w7JNg3zo2UMTsBuKGO+hjJ7kxmi
WtdQgOEaN4beaLGfYdb3xZEgvsdqcsuZ3enZSz13B6VZwLna3agIbttOXo1tyBxR+k/yXqAQCUyk
IPMd+bq/PvluBnlX8HEKR1emGzA1oZNpNJUVmB2duhf4KA6ljSXD/EpPzOU6meHsDXrkmUDenWXa
ZZt5Yx7e5gYJgig6UwupUUAsWDUT/iN8MRWupBTfG2l3MdrwPjiHpXqrKzquOr6SC33CanCXJMJW
ALQ9NTZGG20tFQp2GDl92F1MU9gx9cfRp9SvjTscNjeEZ68MYyerBta04gcCREH8LhTVZ1rWU7JG
SNBda7YcnfwJQL5PYHRoyiltEHJzRq7nZal/i3i7axBa33idASIyzADNa/06a8Eti5DLWJhjQR1Z
l0hET2UCxVR0bq7pXSnjPF4mHyNKuJZazA4Wb2LMVuQg3lgKsAxJgzCC+MeC2xTCcb0c0+O9cGkv
Fp9mRBBwmsxWrW6bmQ9pKDi5UdytFzO0GWx5cDK9c5n95gwhT4pgkNJnwlQZBKnYxRh7GdlR17rd
JCy7CIV60+86/BGFUrQFmOWVNXmFbB2TQverqdsOxgSrnxwiFr000A4N3mlZ5Ml8ozrRAM9RmPYQ
uulZNEXui0LoLaNm99/ydnRHIb1GWHYlnRNIJGK5APN1cNPBK2Cw8jfawPvmlUwtLhsWs1NNHoum
P7ZZ5ExdM9GXMg75CGUYt8uIVDaBq83I+c16S1XPEE1jpEfU7tqaCSlEw4LFOS0A/x0LdFj8Nt3q
Grea7yXaO+u/UigppXa2Rd7FwkvMBnwL59k2KphEqr7VaJBoCt8/QY8yOYG6XmhlTkeOyRorVeic
tBnDOrcL6CVVODhmRrhUlm3OfxUcJ1WfvaKEA5SO20bGcwiK6go0lXT5BIGb47++JRzzeRFfLNah
QRK6M23xhKHbjeroSHXqi6AhYSK400BCG07uEBnIYawQI0nWFo1N0dg34TeqoX06wypsuRTai3Ux
d4gLNA6jMc/vGlF24bzU3EmGIsCQYR+g91AZliCqrH/5ZiJlKaVkr0EFDnm7aw6RhulWauKXlpxB
pRkXy7SUgkPAoTDkuT/idNqlsyfzyYIAHVZ7+X08/lWIsNZ2s44G0LA+Jl1LU+uZ2cn4Z5jNxTC7
bVhMXq/JfwjByhrXP8Z9pIkqAKSoQwT8kMYmgZpVNTMv7DrX9nkSeRHfsIEyHGbl3Xq2lVBExEHb
xoihBhkXkCZwSpicK7KKoNsk9QzYfku7eNYUOIPIi9OCZ2VIX0Pp1knYAVXNJeBgMbtnY8pgnWrb
hBTy98/rgz3634mhZeoWmTLjArWPwEmnJFGRB+aKpiUvwXhBdeu0uNVJk3Ujjzil+O+NGgQMWdlP
/C6koRsWL5Levy+KfFI1Nn6Ct4fUHajf/pBdSb9K9PBUpuVBEs147w9pq6xlY6ZksGvmkdNC6HZt
yXCvYnmfusXr8txeLCYQyRjBrB4FYw30ivGRofqF+i8o5ac5lz/2YH65sn64lQ/V2jTkQt4a3Iqm
TGejxmwvKqu3pDVuv38jH3Cm72/EECXgJk1nFhypzs+p+pDVsSB3imXD6XypRPWkG4JTQgYIJDya
zJRnTYE2BA4icrvnbMpXzZc8HObmolqCu4YNK2h2gji4jWUdw/JS1nh69RwRUf+Hcl76xWMhFwMO
Qyhq8YcPj0UP5yYzGsmyeyaNCvMAaQL+pECAeeTNwX5jxJtGb4/lP2Q0MHvWypJe10MxJ9/4/bNb
H82HXYn5NhRYoi6j6qQPj05IDEDYSaTRLb1ObeSUIo7LVDExGW9W/AlZ+AWUARsFqjadN9Jx5ePV
KtUo0wwgWk52ea84ekJ7OICxj5ZIoa0rdH8Y86uIv8j8VwKMtc4S5lsaH552pjdT3sVcslLJSAiK
PVvVbPBdTR0G+G2TTD2NARloDReVH1lBjXgJEYZhD1lp+2BM/XXJtCl8yb1aY5Sj4L2nsjwWKKhz
Rl6THUcrAmUHmI+6XVqQHIoBNOLJrUqIWzmcy3HAGZbRQsz95J/nE5wCzrImDE+mnh8HHW+597Am
zOXCw5SivKrbizRj5Wha0C7oe0f4CzTDNg61fdrSj0DwqDbJNYf+awyaL5f4DAbprqEh0vc5pyW+
RcpezOpjg8TMYupZ7Zgsr24in08ip6sUvyM2miVTu5A6jlx0xS/WgL7uiTUD7/m7ou0P6wlXZZQK
RXgSFCi6eA/13YVBzc5ADTAvMEbFxTOp5Nad11uE4ba5CORUAgwTHeqvlan+mvMS99pyu+bM4pId
Q1WwBajORYdtQ5R+G9irCjCO2k/3wjvI4qUmTRp4gFoMLzYZXL2iaIjbnSQNzpo/S/W4DUS3Gwan
wAMsIImPROHeTENPk0KvG8O9MEJrN3BglbuDHvhalcDzmLFIVfeB/BrXwX2m4qmLwbhwaC0YQyKP
u7SObUcIGcyjkoS7bDpNdHmyZXA7rGSkntliJBcZkFAFIia21ITtbTYSHzhtOxPF1kwxWDq64sxf
Ht6E9EGnjxdSo9SUS0YZ4jVvHWcDQlET7Uel265vYujqi5iH99Y8Ialxq4pqgQ+Il94t8sOKMynW
g9YDEUzKaWxfFS3zNQrP3AghTFNKpJE38ToizPjoL+XmrRmIrFCbVYuqQoy3MXmPnM52ZrT7XP+s
F6/8Ski0tCX0+gJLF6wom272+oyGZg8h0ti15FRqd5Dq2Ys5rxjW9LnpEbIGCnLmCRK78RhQHQcW
hUQxn9fbZC7mVmX2p5GwjHh/oQX1ZyEBRb2o6dNZyy+tflP6kt4VJV77SiNkW4/53YqjmgGJrzZ6
DHTej/mwq+Zor2CTvWIXUZxeFxhiYQksA+RSaum1AIZZ0V6N4Z5LcioG5ISi5gsNr4GP6uslw4qF
mYzqnL6Q96uT2wozrgDTeV23+oSYnTN4GAd33XNrApJb7W420uNMtqGKuV/rI7BIt9OJIF3A9jHV
jUxNF5vkGCO2vAKGzDn4bIhYBsGJUfKYBV5XzAuiPJIaEu3xNkfnRezufn+Gf48YPx3iuqjpQPF4
NEDxo2D9Of5Zkpj0PB8qrRAJAlVLrmL0rvaHhUJgXWprvhGnWEob3LE6e20ARUix7n9/Hz9bBxCG
uQ0wfx3QnbaSKa6pyQ9IaSnWYiMqEyT1jNVNrROE8HhYoXPe/SHNUVZLip8D14pU0lZCv8/ABU73
ny8mFZZQFAK8QlVL9sKySnrmDs+yNrrPsfEDKu/l+m1F1Fo1vQqwBGuCTKTM54jJmxSevdZd6jq6
n0vzlg6cXAqqcus29Rww0ejWGdDONL7rKmCO1e8iHcdxyRwP04Jcj8vl/aNSJq/zAIdS0IVjksb7
cW6h5OO9OWPKacKBWysxA+CgQj3Wx5ovzRSEMU5r8uiNOrMAQIsXHerxaKKmnRdvHOHrljnuMkF/
sCg4SkNBXQAkARTRGjHuM+F9y/bMm/Fs6YsnFyDt5ciwu27cyC3uaKlhI+EXInRaWYjNRAQ/Lcf8
pY/C58SEg6jry7mQ5vPYcUDH+XCo9OOUpmdRsx7kBfCl4Gxf8qPa6Kd0zG5oDgsFIUpa3nVNDuuB
7FvrpM+6Ai2a0QWxkLptvu9alnwBrCEH9xOy97WCmypomPjRjoJD4NmYpbBy2ld0I6MyjSXzoRvK
V/r7nNjRXk8WX+dAn8XMV9XuXWiir/OkKzSagY3mh06w9qYOJsUBIgDRtaFwr3XtW04qV425LwzB
Q6mTiSs1bdtaOOZp+NwpOGdYAAmpn0QtwuA6+BLUg8PptB+fxorqOU72gcl4Vw3TM9qT+xVOkIvy
bgT7UriPFbhrw/C+7kQora6SkiZ02E3LzEDlNsCsr1LQuWtEq0VqxKZ25xlhOGhRJljOugtbRXCU
QvUnlAEs6v0M6KXoZKaxbE/hS68RWKpoXyWYCzTh/RpBjMp4lMZiY3T9VspQUVjTtkulrQpr5Pul
rMQP82YXF+o+A3I0OrCVOvPXWGJFuZ1qEAhMjKBbpM49BfqaBMzCdcVAdMN6CkaK8pSv32a00r+I
kbhLkxgDK+KlsNzno/kusHmzYnjvQ+FpY9XIOEdVv5VCdiwgfKEkCzAcLqzRswLVbyvWlhqAnRhM
2ogfOwXrsyxBlDDba4ncaLfMVB8S8Sh14SVumBOcZdfv2JGVQ8m0V1gpITytBZ/WNJdK7N5VgIto
7B9VvbaHIv6kx+Q9EVqh3MrfYihuulx51Zxdu854qpUUJiLmG7J5r2rhy4hKKh6Dl1lGT2J0xk03
8zu1w41DH93BPK/40ooNjCzioDW/TPiHfoePCOcyVmuCnhLeQxwbMAgpUauP8AVXxmgJPloRF3XD
KyVlb/Wvemw5a3U1l5dG6N7jKrmqabBXcpQKpNLrT9Ex3K9VPbjnsW1XAbPenMLPa5oS182bKTWX
pheeTBXXbgmOan6nmAmwAO7ysuwJszRsV3w8LIq3RUYRkmNIKmpkr2q0X4u3ZBmd3x/ovzhjTdGg
oLIoDMT/6AN2ANj53IoMIrBGEmNtu6ZHKybaqsVxhZN+f7n/oe28diS3ti37K4373LygN0Df8xC0
YTNc2hciLV2QQRs0X9+DpXP7VKV0VN0PDQiCpCxlGJJ7r73WnGP+0OT9uo+hRmDUxbqmSsyivs0d
xUSPB6UtLLxEPL9yhsM02sZcIFGfCyvBm59bHRuEIP9mP/nh9/v1pWd9vAk4y9QZk+jf5iOjyX/T
1d5wShP7zFjZFxo9dB+CuYuTTaJPl9ROpOxFEV9jLd1wqtwkcR4kTce3EkEKif/4Nv4/CBHO15y/
vkOuOKa/X8uxpmHW/uPfKhrmt/N//ljzjx+/JPq8Oq/t6y//QgmetOOh+6zH42fTXdp//K8/+gDz
n/y//eH/+PzxW85j+flf//F+7Yp2/m1Rcv2FaCVr7OX/XqewqBOwXvHfihX4Bf8SK8gIFdCAapYx
Sws4jf+3WEH9TwygYIHmGkKkmuCa/0uswLCMDgqoKuWfP/pviaL5n4rITWqJzK5mfcH/k0MDEeIv
dczs2rXQT5L+ZM1x8eoP3+xPRdNYNRdSZXOaJOAEDCDMCcDnWXUIh+Bp8Fp8btJAiYoBo9rEaWT3
1Tq87CR02CinG0IbalwNxqOunar6nlb0hTBz4cuoQAHg52+kJ9l0K1DK9W1AFf1mqHe9vk+t2qkz
UqHG9856KNW7DEV/TyITQRBDS2FtOQMU7GF4yEJghiEYCHVZK5zcUl+7febD88imMnZscIiRCwzD
lUxxsbtwItNWiXDsxtVkHer2JKV3KZaCigGPSW0t4HSUiifT0Vy9uSvypQkhIve71s/lTQfo2GKP
2463oL9uiG3+vDIc5JdvEySaeA3W1RYk1gtwC4CZbwpJTqIjTRtMqam3jBlBObqwwIf5jrGC3yyW
hKxNK2Wb+Nz0UL8FPIrw+VUhCCPe5qceE3aAJj43Hpp+Fc7/JK1RPqJN3l6nxlEZ6NRm6QglYSCo
4HtIBL15N7AVPDIagCRPxFQv2+31s2sOqvHWx9REprjQJLq5ka9fXppxV5kXTPi6N8LPTxkLi89q
Lz8au6wlcQtff0gcjVF8laATwNZGGWknkxDciiBMyAqw1jqSuK6nfMre4notVy+VAOIWX2dVvVgi
nseeSRQySRhGsviQqtuatHfBVxc1ID6J0svcUdolGSEW3eZK/aozRYiBdCR9yWiNyHF0h3p0D4ym
U49V9lIIj6J1dyGCoGj3V6IJb0gtc9z1F1ocllOQmiyuCoyB9OlTpl4nDedqgx4CH1x2n1gQefyw
WYJQjrqVdt1VTzPrH5DEU+EKywRcqXsbVzKuX9Tu5fVoRs+XdF9Gn+Bne9yeEukdwjq8cRFnPnHy
IZbOhRvO0k5C+GCEx7xclepjlNB1uU6LTt+WxZvWOYmxLXlKkpPUHzLSt7JdpC0tE2IPiFmSbXqn
nfZ9DstWcGW6zqDftXcrXMl5uBjlc1FtZe2pVo8dlVVID4xgHqdO9n27p4YZ1xY4J9ws+RuC0+Ip
/8pwf1Md4IaELCLyWfwKEBBNCvPQC8/jhFEX7T/c2BqwLWfVzL3y6NBjW2oehpdX6xnkhJ1fVnhK
lJNY7Cpr3xQPZnsfY9ARVmV/6kPcSvWxtT4LhKx5j/StdZLb7mqdY22HB+PiGuPKTO5Umdb3Xp6D
LZLlDWh0oCgUQQx1XrCOazg6UpwJ79pyVF/6ym+1vTSWaEE/jOLYpHdder4BKxNf29thdiWk0loD
tjt7JpcG81YRcnu+K2HndfcTc+smXSELtePwo74tK8XN+Z4HHMI96lcvX4TNW3V7LfoTBmBD3Uft
LiIpaSweJusoGA/R7aNXny79Kg6PV/1lKMnpbSynn7bx9Q6ORjp7ke+i/nOs1yJe1ah+TKT7G/6t
pvNCbvWyHGwZX8tIL4XbSQwG66EA4pu0vZ1dJLsZSFKaRCRJ2Uavkn035UdJWl+Fc8GbTBg1CX4V
6y6lq2bQkdlmEndX9t6z2LSAUeRbsgixIjGwWozSq4ELy6g7d9JlT8RcXA2/OTqz4/zFPoDShNxv
fqaY3wUafRulBFcytx08c3ULX/vproz9HEQKjs3CU4nygwjgii5CZ/FeZ9jhd5DpGg+WTIiTqEfy
TIy8fBJ2/ZZtoUAaA4OAsQOzXNsiVk/jgOmEN7uLGMd7anUoSFZIAwadqNjq6tQlD126TuIg7wMZ
iAdaFOVV1m0esGvjdfzKywZI8xKpCniUdIMl7QCUTroRd2BGAX9ACeqANURPHwQtULuNOQXIxNrI
hZ8/EHIRjotqJAKKLo4CzA4cxTVdD6m0EG/nPH+rrecu3RVFEKWbIiTG0MPSj1kepzyFeFMek9Hm
EKmxDK/K6Qc+shbsXOc2XY/cQoWXkpXcO8l5cgdSHvDUhggV7HawhY9pfzHdkSSD8ZCQKmWWy1x/
GLEqo91+qkTvKu2s/DRUD1K0lYiOem5glyFEJpQYvS8LFdQ/keMJMwQ3Hha6GuRaoKOXmflD2Vdf
BAwXe/iGl4MyrHRlaTZr8DcReL1zSxx98s5WE1p+HR9iHh/k1fRZkehfupeo2Bb6Lugf6wOTpOCy
RKCvQ0bsX9uaKRh8QEfgGKg4ahFoISsTu1hP5xcTcOmEAOnZNvgG8gNRsr+ri+f2+L/q4j/KE0wU
MgMlUUHEO//8p/Kk05WL3A6mSfQbBlCvxh9KID2MSt3L7zIIl8FvX/Ivn4SfXvJbG6lqpz5XIJk6
6SYHQgVHYQYqtqgD4BbY6ocGyB/AV4LLnmS+3+Yy4zH5+488//ynj1yoeqTklmE6hGB2oC2Y0qRL
7JGvOPmwPZEjaL5o+/bdeq+gwbeO8F6tGcxaH+b99aF7zdb5rviAqHHQ2LUPV6hyRGfc4Yba6qdR
/SMOZSKVx2DgkwdSgD0UJpV4lnK3AtmzqM6aP3saZwd7gQ7AEYDpIYGBEK4qdlM7dDN7TN3Y19YZ
IR0znFPz0mXxYi2Fc7cS7qo79VFg20GshrNtXGWw4zGB/mZ09E0h9+d74xtDJVRF5QJa03Q64tjO
k2Ot07vxQSe4xjhSNUJALBwcrPRvkg1AccqHDDY+Vo56ZYyLniwHdl2IAekLXYrfDUJn0u3f3rnf
Zk2RpYppVfPuhFOPU1K+B+zYrrW36JMgVczA189wkxH0IVO6kr3U3NHZKuwSZOtLh2MtiLx8nb8x
LPrpsLL/49H5eSjKCPavnylalhyujVmP9+sNVlaWnt/Keamn3B+a1Q0lGCNarCU2cyq18mlrQGSX
F1AaGQf15Vo36ZmRqGVLaOaA4pObsJvZuddttINTP+I9sYlUA1sPLcI6lRqJmGg5nM67nbGRWJIj
Fus0JF/0udcdETJYs+4kl/9PJgDDoMbZqeD4WjbvBbuoBvsLFgGxYkR9BUbiy6U7ke55um2787BF
n+djCG/NpWyHK3QgTGTImvWg2sAJhYXQQ8GAS8KLugIl56IBlMYVpibRTjrenr16HEn85WcAkhCw
LMSv6cTGu5M3YORIxAaH4dBymUk8CvibwrnJoJvgf5Tu4CKkM5B8wIIZok0+LK84exFb0UFjfyDP
TpW9cC9A0LC7aknvk9nVOAvCbqFDnS1dzoXaLmI42eVSzx7a9rHHIaO78W01Iga8BE21a2L4Jj0g
GGR+hJjkm0zxrbn6SweHuCdPoPLxQuup5Z5JJqCJTgW+rNzXp6x4y1fTUiGQCXWVYQ/6MqRfHIYL
ynUxIeegrQ5x64JqQVVjdYeMDAJrN7I9GuGqytHekWhh18NaHNFZOanqRnB0s20n+grReh3lYBag
MEly95IReTlsiN9rjhYyGBnwq4GDlrxdxYvpWNnya5XYcvEl9OsyZC5SLYD/dLAb9UBt7xsoYxyj
xt1o2OncNd2ZaMS6Af3aLsUxbviEVU70xjKkbAW5ELYlLFn1n9IVGx3KDRBfD+rXZUOyLZb/bFft
uGkv0JBAH6e3JWWmgdrDV9BlS74hbWoOYzSRlOAKfCCp14b0SApB+pxZwJBJvyrB3TiXeHE7A0hV
Or+T0CzeNwwRLHYaArI0RyU2NASUQ1QvQyWFLBXuFpvz0TXxLCHAcns7DL2TKXYr2r1GrO9Sre+L
/EyxlE++0WyjkrmcfzXWpUW7mt6hp6szUy/0swAbv4aR25iT7nyvvK3lep9JL5doN2scJWnfx1tJ
WKXCajCCLAssMF7Eftzoj5NVD5RVgmFaOGG7V9JdTm4ck7zeJ3zVcJvEMzigeIbwoSi70TwX2Vq+
nDvNv0CEEojBIDACLzJYO/2GGnOrk44pP181MHk8Rvoxoo+OmqgfqYtfhQ7FFhw/gg3tBoaW7OrW
WTdWYuKB59Gew8+OyCNCobGV35NcsU3wL0MoflOR82Mc5+Bjvpo1x+QZR/sDNSwKm6l2xOte5vwA
B4LZOD+qtx90icG80ng0HO0zuiPQHW4A64uwEsWA8vCQdZv6gwBNcFHY4LkzWCLi5YVwHqRc5Yd5
ORndsFJrL5uWRjqTouze2omkrDAGuNrVI2ZKd4gdMXcnwtBFj++0CJl6rCZjWQgeS5YgrjmBI0/G
izybicn9eiN7SW/Yjl26JfjIkA0XwFBKe/pM4Khw6Lvju9OJ+40cMSN2d2kSWBp0NjEj4FaY7Lg3
a0b3pHo4k+OaaQkqnOMwhLi9Fb2azcbC9KnsGWdiR7LFNSre1iai+9Gc84456iSvMdSM55SQE7/S
OdJRMyNgRSCO3fiOA5+CF7MEOio8cS5BPAkoWPJaYJGE7uX2ezq61BQ3JJjeFOS6d6H7SLGeE7EW
cG0zzYsCLYCXGl+8PEUFAl5Jm/bkAi8rRvAEaQL320+dr9uwFp6JwtZXJfBbw1oM7+wqNnTm7VVe
Tc1ShEC2LHljzg+2NjMIO3+menBwZG5iPgoqu2YJM07izYXLjKaMqwCsYqz+pj80MzluLdjVu06g
0YzdMl4m4r/xqrozDDoibtaJiK6XUOu6Hc2XZthljVtdPCz4483Puxl9ieG/zpbKuIioiIAspAG0
ugyGULhuiVyCLnR12sqVtGV3TMEfvMPy+JJCWyr94kaINlNryaVJAE2VnD2arkYgcU01l2ULbhTU
acqjoJd3U7G7MUGPd9fYyaJ1ewmSzjU1N8uw7bo0lKfrR00+srBBs9HS34bhMERbcdrF1YOR+5np
I4fndbLMb4klpvlE3FfhI6CGmVDCIkHI0RU+jwmQtpvTDM4ob7nFUF0wLYtzj00kWQvEZg+2lm8n
5b6Ebv1801e4By3ufxMypwWqCnEEmUhHZSvvk834RBQxk8G8YJHkHE97yYZWJi8F3VGfxKlesP+Q
T0W2CHzR17b0KuxzpLj5eC6d+iV7yiXW5T17kUQCMrY+dkaIZsRUAN5E/gv/Yy+8mMT61IserLwY
dPqSsJkKRgIqVFDLMNUQmHReTdx5q18XGilpxJKKZIGCHa2X12TH6hgTMMefwZ1n7oBPsAzftrSD
0LXnwnIiWFA/iLV7Q/B5ViBRE/CUg0lSgEPgi/alzuOc925sdZAXpJS1QRb6goZsk3e+qsadofh1
EVTR6nY5qLctuvLS9Mg2DFe3HI2zE/b++AwjWiQYFnrqk4ZEMz2FAppvn8GXkHMksvnTZbrMlhiq
u+d6XdCi0XHwBorkGnY+ekxm+KSJU5WMcmmEzp1BUol7hMi2BWvdWnIwbVlxGifs8C+7IKA5/ZiB
yaZ2XRfRWlLhuN/dSFVjNXaMJwMS2+QNqq3ATNO8OQv3PiEurPocLM98NgLA1uT1dSFnUz3IaiKI
7WiDV9dMnR7pAAzcM+Hd1EzZSn8VTLaji5ds1ZnXSwnkTqvk3rgfcTyRwAR/gcMhf0djYMPa4IrK
zzwW+S0QT1btJTzIXHdu4R6e+UPBDPeyyorjhNacl2vv6nKORZ1ktzM3zSEiUZjxnbJp7sECGzDX
eJbowggL9mNt2uRITGwWtqqyZUJ9ab1ojwOJmU5qLATKTC6KHlTvDP8rSG5Xz5Doa/lJy+DOM1jw
glqyiS5U3ZZoL07DskOAGmrcNQNEYHg8/pPlvBsl9hi3pNfxxMNiq2SsQRShOH5vnmDq2UST966O
Brx5TpA5mKeUUIGX+mt40N/MJ7C8OOcTxS5eM2hzO0N3aJ/sii+1W6otmbMBK0hMP9G0iy++Slv0
ZtTkk+BCbomPwzGDdQ4lrwNzbHfJO9jloSN59rrkayhdVjiK7GAMpGcSvLQjD7QnE1MKshukCZUg
RKHF3OfEIc3oqnPCXbOvP2P/sgxhbXqkSTWEtmrn7o1W5sx1U07p1f6aDLdO1ljraScq6t4cNiH6
qczVBai8zJ8ZiKBixvi0VZugatAnEQa96nSkz+DYnYII+MQGBJg1DhQwVYb64raT3dIEEV/gjAyS
H5LViAM6BhNsp3BaOZxtzGdQfl/C6FZE1RDd1vO54GW/WCQT80HZzI/yVtlfXuCkgnOZ7nHPC0Bs
Sx7kfZK+olOQvgwXMtJxXm/k9YV1EOLb1e5PtFYfyEHSoW9wigE1WsGEb2EvtgGrMNvAgBxBniMD
5BN/Ys4qzLzujVSsGuTMncEeK6kYNiAJEY3X8l0QctfMjRdb6gP6JxHA6241yk4hbYvGS8tdCHHy
K76iGIar5FeqPZPo9GPNwkRa6mm6Z05xLbY1iBQobkctOihcHz4jRgqJ0ymxsaadwR5vPMQhUe0Y
QMwJ9gKOywm8tK1ilxG0pXp9/yh+CGwHdJU4bP245v2cmnVbIWWXW6d/Juh54NarKKiIR4WfQ4+/
i05R/GVdHcIFKnIlTC+2vA4jjSv5A2gib0bWiQ45iDMseXKrxJGkbc3xlQCB2omnOxmAFk0oiX3u
+tT4uR8/oIFz2F8D0HmHNnMgf1r9Iicy4LLOc0+hYIMgHW1p9M1XQzkywSD7LTbtiVObCKK8k7wQ
4jlp2PMugCrBSZ+7hwvJ5iL7JYwmjj+sgeHNbUnlGB3hQV8k+2raAexuKQ9qF4KAzDUrAuFe4fAI
TAymHfnf4hKNHI/xu/7OKkU0GV9mRKZu5LLGR9O+QiNG7Q9SmKoFxsA6u7tsW5W0Aw+eZMTD1e4T
9vWcelFYX3scVF4RLbHJQASvEDOwSgq20m9LhFkOZPqttExfypeGbDb0l2C9Di0hyDPgL3G0eyAV
N/Gu3SEpTI8N4whUNk7xAvzy+jgnB4TABpNj/qoehjuxfMTwsTeyAfmir/njxrK73QxN1pLzsFJW
UbMV0FkA/+iFu1JB/HHKLA6+eBpeuZHiV5CP4vv0I8r1aTriRuBXWbvLI5/qKdnXExAj4gZcxTXX
OcQidsW37hHavLBSoXZuNPu2RYqirusjUnxaf+NBI0n2Kfe4MXCYFNZTrDCxORFkTh4145SF/tYo
5Eg2j6TjNYbf4sFgNKjYGWAEm3hLnvh7kg6+EC7xHzlG2Uk5o9pKdsFihoYbBAHwUH7QbEIl2lCV
AFQMyWjklWm11UfUJyPmFtkhzkmjyeqzLz4REQlBTrE3ouQwoGptgIMyA625KwG4g6Y6qC0wUARm
KiC5M7sDCGmHgT4HDRTzAdvhvr3IGMZYy9z0nu6Qfn9z9K/xEF9tddx0EORodwb/pPX8W3E67cu/
ahBZyNZEEWu8+l36bA6aEHYJbZiZhIdm6zHimEvl7KgEZRVzrBptDTV3jchlRIZ+T2UVA3h9RhAB
CzSBwU5PfHaO/OjEDOGMaeTyAGL0hKDjiXFb6homV6VjkONzXebP9QhmHqaVzVjHctMHlVLfH1kJ
X3u4wlTeqas7fPl8weM5ZTxB1Bh9Zyq3JaVKdCZDnHi9hmBKJngMIrKXuVNIKjbhu4XLk+w2BNl+
CJMrezJZXw7X4ZZxNnKs2TKzoHb7kQjR3IiUtW/A1n2KeVpwdC/6ZZ06f9/skn9VX/9oEeI+lFVN
wgdAItK39nEeQcJOW5pwNGcw4ZEp3hGEAc9mclTTbXm2C/vK09i+Xp2J/hxvlSy1WV415+jqv/Ny
/zCIf2tn//J+vvWWu0Yx81tIb7cF2RrbEr79wsXrlxzohQGUBTURO6RAzuE8xjW4qHcX7S4Lv/T2
OUYDO/gJKK/Yi0tHxh1aeyRjWgb3a/whOSARveJK/bqHmVfWLvEro3iXygsOtQbttDfqy3GR5a5K
WPgnuN2ITp8SdNk2oqeu50saKQDtpmpVEF9aI6Gm1ASi6qfCFoaGuJph1BwsAdsy9JoZXdv8s6Kf
sqNrhxZgWA6n1IGU3y2N5LGb9gmJusnSUNeciDJeDg/NAOGHY/ld06wyPWAMpGcvKcPP3gnhEKKd
nCS/OtPe6t57snPx5lWEU4l7k9uO7SQOzDcxQv9kq1SB2elKqI8TPXNXGSpcvcNAzGhFWUe7K+rW
9AkHfyLAODulnR9bd+Qg8TbW/Sdth2I7RzonNG8Aw2MCBeGDqpA4AzjkB60/KfQDgMppHs7cMN0y
n+yE9TQckmI7mPtCXccAZAlPJ+k4PWTZ01A5bFhluJj20HxGuoZeBqkRUbGrXWyOuxX7D2smExpl
rmfgJQsL064YZVN8tdu/v/G/mYT+eeOrUEHxOYOx+i5lGqdaxlXGjR9vik0I1ldKHNjC1PpLxa8Y
mcmLgnbnbSvsu0f1N9NE6Zs69p8vrwFJmF1dyFS+tZjrSNGLsJ7XtjGAw5lzkyMitBaFYkviZ0nb
sX6rNM+Uznzr9QAZe+ayd1NQUXvbTUJD1b196Nl6uByKazAXu/KdoBGPzXHlZnoSMdqsYK8cuDjl
yR9CaE+kNqNUW4yDp+tuHdpaERjMfTNkdhwz3rjpvQgpSr8tCEYZ9opgCwSCnXpj3fsNGpZs0bKh
lys5RfFPYqD5bjQeg45kP3JuJRoXDfysOtT2WbeVmCE60QbWsVGyxtr8w5zvQfOrULxw8i7Tglbk
PBErgila0RzqORtfdLuiK3f1TNWnHZaVQXTb0TMjomPKkJ3breRZLZlTTNs8RSNWCXMz1kOGnJuL
4c0VMKFYdFBQ5zvXNyvxu9/Zy3743/+0RP106b5NVS5mp8TXeVvilO50r/TkAFBjqmBz/tJf2JJ0
8uJRBxkcOmNX7B3659DmCUvqwFJl22HNagJ4fiee0jfyUuraa56adIPVmbMWmEQY6/Jm+BoFTwAZ
xiSKMLAgha1+L7/R1L0GZHmQz8KYAOzffAhA/Vg/4YxnFqKUvxkiSdZfbhHgYNgdkIyj6P51GgLm
KRS6HhOQdMcIQwS17Q3ziqA9hS+z1f5hBjO9ZqJrtIxxLjS2WRfYomcUp8bhFb0xhHg7YSZ9x3ou
0HresFZu4jOjarbXOxP5xdz0qh2aJ3TAjghE2bGHZWVbx6sPUcsjtByC58SHp6AHu+TObDcGDLcl
53dgXrthbRHMNOf15RtGCl7qFF5y4Ja93quOsM03YSCttEOdr7UX416BCHNGGLJPlvHbfgZl9TYz
8S1QdxOuOsedaFH6sc+wY1EcLZ/uTPheHGlorLu3OIgfrW1+Jk13iVvIRjezA26/bBxlhzII+alJ
332G5UeE8IyPxLtuRwIThKW8jmxyjV0zmAHvhL04jBO91M3fc+KmWCqJEVeGRbslQJwo48rluEIM
RbjL4oWxL219De3eE+7mmhhjtxuviFgmMRS/XEtlYlfB+Pg7RIH0A0H8p/vdkCRDUsEka98nzEJ3
U1VDjPCf0pT9YgxGQwUkRh8S4baYnmmXjZiRqDm14816rQLhmXkVu2FLz28puwLhVTeOaZSoCVOn
kF5o5dcf6ObG4V7G04WtCVnZOz3Ry15/RS9W7o13Vo9+gVrpwqm4YTrbX8h9aA4iJFD6/6QX7SOb
4T5NCyZ0LIkgyV4RBFfn+itUHXipbYVhjTw2h2UPLIsmbASf4PUSuwUShCB6HlJ43qDNGeOqrFRz
YTyeKaSz5/RtnCnLCzl26crR/321XukCcpYS2lcaXFH9JIm2YFAgkhZyuK3Cs7wcy+00d0JKwK/V
qo1OavPIw5q9MW4oSDpTd5HlWf2W2CPL+Z3Bkovx51qZ64NjUTYNVdRnmPXPM/E4bPEOX5jTpJuU
Se+w9K47DZwqaIHLqpO2CEQuxN+iJuHggAG7AIJxqNodMUehLb5csZ1Gbs7OQpJFHH1IlCgV7S8n
p+Ih7eiy7A1O8Hz5HJCRqOjMHZkapIFS2hQjUPOaZNeEx7hZG6qPjL6BYds6+VOS20Rj6q1Tq8tr
6lOaFeR9w0X2LshebkvWiMqe4yJS+p/e5Y2ZIBpzQOmMjWSOHyf2Ydpn8J5vNNhYGeErOi2Sk2mB
KV7Hs4N8n/Wy9wAU1seU+BgewTWNC845Z0LUO8rF3BlkX3tt7pJn9Un3OLAx1bDOxoaI9BfcGZft
7zQS3xyvf+zvJO6iVobsAaHm23B7sq74uYULqtH50HFMwQ2s6qV8n7Kp2sV6XmOyZf+sUthx/GPs
pD2Igbb8TZHzVzN2JEv/ehvzDP799ZgUUfNf/yH9T2M0G/FiclvM+vTd6JZe6pGZxlZVIHQhCuyK
1IV2Kfet5hbZRnqPHpAMAQRocVQtOCHpdnnHEQZWoju3CV5oSeY2vfw56EvGL7LonzklEB+ireeJ
gLiMqNNhItPuNGGNY2Oq7ObZ5AD8Gb3Q2zRzR4cD6M2OsHvkYiAuqTJhA+/bt3FLRkPJAcik6c85
GMEPxJ4F4XXxKzNjmgysI3xj1A7Je3rU1xccaAuFYU27UBHvNHa5M++AcHAyj13lg6FhTURYuShX
I8kGlas8MaUA3IDVMikDjZMg7gsm0ZRMdCt+/J/jujqxzlPm2+3rnLLUBX9/UeRfXVh/vjW+PaqX
vipL2BO4sNxIDPpXCNX6F1T1OYSQMzjNVu3YeMlZP+HkWxHO4HPOCYSvhnnf2zyD/Pv3I/3V/s7B
T1dUU5YMMPS/3iO3ThCjuuUeKTYTsyWKUT/yQf24PNpL4zcHTm3+bd93k59f7Vv1pLVlnigFr6b6
CPlJ2KFGYukPV/XzfHzqj8OcpXd5lGiAsbVGJDwubn7rXsmRXDBcWNxsGjgUWCtr13zS93FMlDfF
4cL2r7EXrHP7Zo+e8pAj39qk7rhmkE/qpLakp4uM5fb891/fX56gf/5A3570uorCpBPS+QPlR+vU
PfRHRozlud/lmSPvKVTkZ/mEPmiGYd+Dp6YmrACiuL/7an846v701SJaYR+wREv6LltJE0A+EDks
56KArpmD7QfI98nCegpVr5yVf47OrDu2tiqE737ROul5HkFCbwBbhozyBD4T3pLKc+GUby0gJHrk
FGHvItaoRR4tAYFensUvcgbsSIfLPwPboYcwf4JMZrhMQBgc2OG7RMXLUfhdfSe5JfqRM/Ilzc1p
1gMxdqUSODnL+gXOqXUQS7BMv7mp5W+YhT+eMhmnpQwAGaiF+e0pq4xWEs1IALMDxJ29g44VOaZ+
PRftFotDZtNFGF364cjUUMeQ+bKo40WU2ArDkDKhzUQnjOTF0CkSB2pSAgc/29EX4YRDc/B6Vtf6
u4YVl/6SR/uAxlj6qjxcvtDGjx98n8ZLqfnRZa9eHmhEqp/xExPP8eLL5tqqt1MyawbU7phVD0gI
yQAGNXEDEePXrWumjMMDLXrN6BPZF9ED83thUTU38ru5H+961RUUj8Ck6kbinLRSqW12gNdQH7cM
Dp+NI4qYT6JFFrcvI6USC+gtgMnnKjETbF3iQ2V2WguMh9/wdFFcN96IEpKDBFUMwrTBqQ1H+CRP
9h0ucm75KMnjIug7MgYHPzyjDCeoVfdqGoa+yvLNRG0OLrwXjxcSWc6nMvOlC4cib3pVW1fOvXoH
e18lMdKLQqRvEbMz8z70Sy9DsHNOlzeAQKQ06/SoPd2X7SyfmwU9UuVPtmg6AwKq37fQjt4624GQ
UTsqmrGJzQrBXbgax63YPVTdTroeI/W1yN7D5jQAfifM4czUOlrSR8PXXXoiVlvOIKVNQU1bdfDZ
nDMsFr9Z6VRz7lV9fx7pqWHQQkUmQyL5dWGNwirtDJVbEKUGOmFMSOiQestWQaZglbjR46b7p1+P
mo6+FFEOOVC4qGwWOsX8EBkvtxPtZ9wJ60R+ms17Ujai9BapmVzzFkw3O5V3eifuOmNnoSEcAlyG
NZ2U4oPsqqDkh7lB4AD5RlCX+L4ZqJWMIoHmKFK3yBPnOjIAicExsd3FRxqOZK0613R3FY49g8Oi
OVVcoBILxYKCPZRWcwMsWYmYEEva80gKGRM9UB2Uc0XgRpIzD9tIEXWMJRLQeY8zOOI9V/ni9pJ5
/PsKUQ9MgckWg/iz2tPBZhqsjLZEoINh0zRFO9bGC7HBNLDoEHjnKISXGaU3fVEGTMSkXnYMLOfG
qrgkPy0/41iJ0nVoogE2H4T4me6byvLaITuepynW6M5wMZ50oqdoM/AEi3OeAbcEtH+kCjQNBXsg
3qJcptcjC+jiWrqdeG/WNkrh9rO44B/wwvowXdcyGxUOhGIfVk94/VjMOLnThUtRsNEVpr0cfZBN
FmL2gOowz03pYS5IgHDR7I9IoWi7MIZr3GEFYkEoECm5Cr1+wwOkQxYmAcuSJ0rrrLsDcRaH9P9c
wjxEZSExHqP9N237iHnTMuLMUr6EfJ8huW/O7faewIQQDxx9wY/nDN4Xt86rUCNcGX4iI7nOgZ14
5OjaD0wMHKNf8TGND+INMC0RnVsbpE0EZLvlhAJjkfBHY5mxR3Nz1OI5Lk99vyLey9e2zIWq4j66
BbW+0gd4G4vii9AzxDiif622WbUtWZNup5vhzXv4vD1jP+CocTNcvuoK+USEiA11WKfekeUsx556
XWkckSr3qt2F+RYoWMt5H1EZY7+WAgGR3txO5+aIsrWpOUrrqu1GRxKielbioO5uJ0bKqO7nSa6K
7Gi4U0UWVGylPHmfRPPdWqdhVoRundytzEuKZcN7U7xiNX1G16WEYDFZJQ4CpvaTDpcHtIHxAY1I
EvZiB3NnSGNBCjTiWsLxxZr2mYFhIkiJIOMwAiaFMtQbqz1YQrID+9m0g6fanzte/ixGCg/lRxo7
OqOKdEGeVnI5zJAvwmtW4isyJ14ktpEydQdk+BhcTemA0dcgOkpkZAjsy+ZD8DRlDNBwebaLix9v
UurG3KUbwzyYuY5Kpc8oVIUWQoDNGlHmx01G7eeUdBsgyr+QukkDZhRtUw4w36K3v1weBERiHHwR
1yV3s66QC3ZzG1JvDfVE263n3FQVQDXISLZ1EdYTzLqVWjK/vTSjwwk5MXC1eeDwM9RKFOfPpMcS
G4bgBDl1ZhvhgzIcyiGIYDFciSfai3WQJp3XcApCR9MRb4mbvwQuwUDU68avRvfZdM9kbE2jJ85F
g1cMhLs65T0ZxRhOlNtSJ9pCPMgXMjLIf4Efk+z/vrT7Ufn+eQFXNdHCbCiqyrfOl2zWF1UWsNpJ
CtRQOpPwkRYXlN1csy3YM4WF5yum1ykxaYKR7aXNCqGcEzHcha7bbzn3WvOMKoE3IQf0hMJTdTbU
hRguBpTzDVME53K7n0+DrDUoG780OsLM/YZnpfvRE/v7T6TM0IU/fyIDPqhB5AKUz1+3pEEzr2oC
B4dxT4dVRVur44IRiXBqz/+bsPNabhy71vAToYrIwC2RmYNESrphKSIRORF4+vOhz81Mu2u6yp4a
j+2WRAF7r/XH8il1Kg4GRDD9erri50PLvwx71Nf2RAI+0wXM1SF1KRoRv8zD3/YQarn+8M3JjK0k
iWiqufgdw5gKmci1hPn19oaun9mVz5fEkJiNvZwsXdqgOJWR+WuaFVKZugjEaYejG6bogbqO6px6
iYs9N5cAVHLzkkBkdKc6PHTRS4KcfDvr0Zbj943BTxTR+wqvvfgZK6BGj1d0ZPf6qgksq32QxeUm
aZFlDyT+D6+m/C7kQdcRirRUzrK2Aliq88AcNojAotEB7qOelb11Qd9L5hof0lXFZgWdujKc2wmq
HP83wSfL7DVHdl1vheF5eKzR3vXiitqLGwGvvVcQFAndYXiLTzO3CxIbeGUFP9z063t9VtSD2v/M
EAnMja9uJj9m4YWnd2BG0bEDtenrNn+ZuwWWkQS/pcZ7SQUdY8q4+cP0QnsUDfR0Y6AoCesnA+jy
fgawkis8n444BYQtVlWQpNtcDjIBD7cfSuucFvdwsyjdmoYhFMxFhHAYmRjBBKdBdrmj8scFYZY2
eIr0HSFDNw9UVSGcajjxqEml2i59Fh6YlL4pwgSQETz2AAYwuolE2YUhotTsgF+czCJU9lg66bTR
uVpQ1kR0VYGYY26kJcLWM5vXpeNCR4H7YuJABHe2MWMgP9x0fvyjeeS5NEx1LNFnICbJ1bgWXqXe
5Y8BLaI3EBsICv3aQCjoFBwZXEnIVfi0hKVJCBS+tHpF0/KutCcXtVi9aSPi7u07iSyIQfYk2jyQ
da3op4ndPj1wdyXZSVdGUiFthIaim7auTosUfcuf44rkVZbq1jU8cnbWk13TpEW4EwB2uuKvrf/I
uLyIolnWh36jefgRf8oNOuhL4WBgcRF3k47CdHCW6IsIA/jJD5l2avpSSbn2hpf+AqMArROg9hhA
OrY3l2lD9fr32DMOsxWXKL4tVPWGIWAmVJQ18nC2nDNLF//xoW/0p2ij76WfwqEHfius+8/qEm3S
wk4apweQp9GSUR8b5OyCsBCE4PF9nJBBCttuwwnBNKg7Oo6fwcYx+d0fNA8aMjCDKKguD5s6Dd90
tRUiFETAa25VmhKO4j4+qfTazhRAhzcCp+lS3Rd+42NmhMjke1I/o+2lpSYVHpLLeNZ/I2cpbIIk
fsR3NG/1+nOyHs48s1alPeJoQJVhz6QE3612pOIRHTJXfUOJJBeNVf2gkr5V5wH2pcW7LDk9N/60
JEVJ+giR/OxGyL/pUxx6+vHiZVp75IhqppsdpJmVLBrvLoMwYVvQ8m1bngQgy78dgn+kJWV2VlOH
cZkXh38f0FJcmlMX8WgqXkkjGsfcu/He7kV/8lG6glW30C0Wv/JNjYXgrxiC/Ed2S+Zq0EwFJJko
5n9/A4LZGnqWUaxG61bjKDgdXHu0ynRzk15DFeW3VaEw5A2cZZwucaKE3BY6vhs87EF420kWSdxu
iszTwaxBaX2K5HRWzkEWMHcyrFIyAjODQQ0RcmRNGJYNTz/fiYJ6hybKzc82XGuDPZXEk2IDaieX
oShnJcQtL9XPdzwngKgw2mSPRsxSVtqRjUWTL6jk/QJ0mNRLHKa4swkDE8NNE/s1AWTlPhb96P4+
YG1vfUV29duHxiQWtdv7g4uG5NfbXpxQSjpJuUSKfr+t8gDvrFclOxGSp7Xq3kI5nHA32QaWDVdm
r19UiD2wBkXbItzOGnknXWWeGl0RXdWcRcsOrwXLWqru+q+7LbPFkkJDvCpYFgGq6UsY46Ex41mN
KbZOKvHInUtzOd7WOmx47UKjiHZuI0XgUuNzwAC8TD4XuwcHicnifbx5fIrU2IG+JskREkxzQWFL
4IIopzu+gdBCuytFdhMdkFHO+m6L6lUWth/JNVVbxazD99kjR0yDxd26MXHe0YyPA/c/gdMpoiLN
Bv7AdvOrRm/c6+gUbTHlZ4AkuK9QzMxzPuqjWdOHM15QnjTzs7ZGcFZbg1JGN+/Ijy0ZN6CZ7D0z
M/ZQdgl+kYY1kmHPpJCMJrxHoJfrGAlisVdvO8V8fwA1wcLVJaYXvD6He+GkJCPZNWCSFbsZv+L7
A+VwgFuBHyf9oPCOFqHmTNJAsuoFXxVOsX7sS1eLXpHd9YAmNyji/TCJDLOXWnWh+1oXLAq3DsXG
qtMSSsqDKnT+hPuCCjfCa1MY9Y2o+TGwdGv/Em4jdGjjVRm6EXOcrTYbpX1JF2fFJCzZDWskIRhs
nmY0ehDsWHMGDP9wgMV8ap5Nj4+AB6MjpwZJHV3hwJ3S6NKJFw886q6k7csUKcuZtup8hj8yXBKQ
yly1qOGdyOf0osOWKrhoxEWNghRVWu1FQwDIScjTrAqLbSOzIo5YUOz1WHnwJrmOano+R7P8L7i2
+EfI7Z9Hx2/aHVPMjEIcODpwK+xmi6ylf0AYsUuievmoyNdO3eqkXPBrRkYwx1JTUh57OvORYN0/
Ycgd4T1CyYpAGz32nW0dXbXVWCoEw2tspQjeNjKjDnYFZ37cZ6BXeaU6sec3ij/J0oGjSDZa4su8
o3q05W8YI8YzDVMW3AKtj9sZtUJb2B6R6fA0ovfrTN5w0IsTwxiEmd0yXhLP+DNRV87yU9qd6cbo
MsEQOgucAyRF3dKMnWFTXyZsH5g05G47m6kCbp2O12J+42d+SrDH8LXmsyaxEiErj5GtH/5m8/wl
Vfl9qCeQeaFQqsLg/LuG66aKnZbqpPIAZDU/6W6GkbRvTmpcNIZXHgZQlKV533L6rEMHYDexlCfy
MxTy1QgVk9Z1c9ZJMa4590SokoKWRY+P/p3w45qC09f8Y3BnVIdbEK3aol0P8NP5lk35jpWd/W/6
LvDpf1NvSP2XkmEKgdG5fcblUkKbvGBo88mzmjAIGe49AUze8x51BPSqf5H1SPMC81+fxW/PIL1v
zUJqeAaBB1fGs7kvAyx4QIU5LBaH7KZ+71x5h1/AGp5qz3D+e8EikvVP3wCJNXT5SqpOMNO/7892
0guhMdgZ+WW0dqq5oc7MDobmUklyx4THMJLZt8VrbpA3aEnoQG2W/zICiyOT0kpxumbbzjyWI6hB
60Jg2x3jpL5VopdiYVWcGwROLYKcqbJZKfqs4cr7bSPfLZX4TriT0asTp+OYwGpFwqSNVnIiW4NK
rwK5oVfiYyEeFJvAgkciI7NMsGnPwyZEG7vuLHoedIDjfBuTV074JWpzLnLXQEgONM45OQB3sMCO
rs5lAfRfbBTFS69w/tz9JdK3hUPKaojF4x7ZfWgDrUJ3IPaCbUP0rNgJwf8PD8kFyC06EhfZJnCI
tM3qHUtbCgY244FuoyHzA6mFP86wwhJph2GVruy5Qtwe0E5LTPI+9tkw3M7TKm3iWPqvZWFhRatz
BKBuDuZDLzszyC/ID7g+Gt5NknxfICDolt8DulkjTL4WdE73Hr2UIA4Jlljeabyf3IDgtjAZuWfk
CH09mexxIRhyln1vVP2SiHf84hYuTTCghHpiDrIJ2x2ldPi/CRWB7uQkFPAuPnwunLa3csoId4OK
23WbyauJHcSTorMUffOlRZdus3DB/wZYEPn2nD8TIfcWNiFa7XrbIzMKnZoW1wGVeYBIn/uZv03M
Vy6Gh5pxdm67bH+Pn0rxmbiGvgeEtWhfdoZiq5NHEq4IS12k1iBT0eNVNSXQq+y2lTjCKDOP9wTT
EEfZdm4iOBNwFM9s6bAKPpqrvvgsxw2EivYhYJKZ+P045Lwb1XFS18K4FYcNIsYx+XyIYK4KxRSr
KV8l2ZZjnZvYoK/Vo5EDD936Yc3C72IvJFg9Ed/7UrObio36OIr3tTi8Y4GAeqWH7oLsTV0JIk+E
M45EZFgjOKa2DV1MjzgFqa4dbS75Jg9IeqVEoa1s7eFoiGlulgGzzmpeuSyMqryqhD0joyQ76unT
VFmqMfKC0Rq+nl7NYlfctn3tGrIjsHyVeEa3NTYGBdokyFKvrxz9Q+ceZV2sVuXNjnpe3j7o3Pu7
6AilKw8+OTYRg5Lmtdjius39ztKI36MNFDMgwLZEx0PobcNN4ghkMDFzKXfKIjz+aXtfIeWe1ZZM
+GAY5UYN3ZqrcR8ln0O7o7kbhohRMGnsorc5AVLDMnQ3lhx6Z1PuGbzTvKD8C2uIJcnBf59rfxQS
UCgmLpCe/Goq//ex1k2PWDE0WM5mRATEIrs199GW9+N4Rxz9woQ+l0IPwH/v804+vaE3ucpH41Nx
q31mLLv131Yl+Y8nLYq0BWQnwqTf0TmIlboTReCi6kd/MTjdVorV7qEpINou8JWYAucEe4VFEBgG
39FgAUugt48bO2nd2SqDhQo2DxcKyRAfwmv9zAk5FD5uXYSuf7unf61O/3M3/eMb/u1ukst2qISE
JDHAISv2hy37CGyi6skO8Pvs9PzvX5r4p09IIa1N13QVeuqXaOgf6o+w0TpTu7cIZuzsPf/qPPGq
M79c4qcFU2n+bewqyHbvL1/1T7TXP7/qb5qTRT4o6qDwVcNLu+kDTM0AiqGHz/IHxedqVvr95SvO
f+LvH6xCQQIyW0IJwXr//XCK2YI+oJh5givzjTP0pO8ND+r7HL8BVhyxN0B4hqDXy3j/N9b9/5uZ
/vXV6SxSZdrs0E/w9c3fvnr26EwxqbV55MjxOzWYDzG9qaea5u/0fFt4N2RSnNGcFzhKHi6UHCZ7
kHduKaE7hvg8uaiIPMULTEHH7VR+3BKvLlYd8Bl2A+GrSg41Dtz0RSJortsK7aEjm4SAJAquFI8R
rXsAFax+QXQQD8sSTwn5jMiebKR30GFzqonDnscrEIm4R61idPMdzQeY5y2uTes68rzTWJ1+jj5V
z1TXEwiCgIv/N6Uzy6FfxzUHHzgls7N6Kd+K9Gnw6+dqb/5AKxKkeav8trT07pLf1gzJ2vK+YwCl
eg0mLrFVqAbJl5+UE6LVWN3ExO82n4vMJeezlNyHsCSM+G6TuQrOvsCyl3jCY8UmeQMJIfhipoNt
0AGUIt3N6VbDuk49thw6YyVnUDzMef/9TEm/5dIjIPj1a6U1GfRUJDR5frn+8fJUaahNUitCqLwx
mKF47bwCMgqz6pxbsNQ8En0t1Y9PrMcWaiYDjj9BqbkCE41ZAwYHD2aJ5S+jxMpBghezhzfIIezx
ZD7JuIQZy9Fb1DYoj3jb3xu/4ZKDia3pxl2RY6clW7nyIx7l8F1BehvSAlW/TPiTeCow0o3sdjbo
fbUDzCSDCz81vpVDSn6Tii5Wk3cy9zjcL8IZgODIlYIiKLwQz2thwVnOt/Dgzhqb7NnYKMsOFmln
LKUXFkeAYVwsk7o01A1kZjodosVWyHZ1s2lsSlBaEmCN82PyJcI/47dH+pPAtZn9Zz5BTJGTYNcX
/Q1Pr8iHh0kBgIUMDK858IdNjN+Cp+3x6BHthQrNRMf5qkjAkSShP5MvLhYHEH+TrAz107DJBkcj
Ogbm7dCPGPhWso4/2m0ZyuoAPGPUucL9FDZ82X+j4KREDYcBEWWwzsoaY466kuStjpGaHMMbqei8
hWci0JXSkrONRJgDnBdeA9AVZug7SI93qzoLBz/icUhgglgGzlB8ptK7skZt2IB0utnH+CHnFhMm
2vz/fvh+NWz/+0SbHz5V0ijFNjUFHPDfD1+XJXFRDZwpUZA1BLLdMSSvh0GywTDTwR7aDwnYBU08
boHl7Qmf431PVcZ9TdCib7xqdmUPL6OL4S/5IW0xDTGSVc6d/mjiGNFBzB5em2dtyALQBUV+ucFD
kpDMh1Yqu1vvmjg3gNfPOPDgR8ynEjzPLDb3AbfBc6FsW2ySexVaLF/jUKxmYFjCnR1EsjPcPY3R
ZkJL+j5GW20OPl7SLiBfq4ztUXKHh7fINhnLy3AtdTvD0s4ZNLBqQ5FE/uJBtZsv0rKTs5i8Stk5
Dz0dH9riwgF6t2CNGfSXYrGUXdTm7oLkAE4Y0uU/2r2E0/Vqig4yYtqeisIZtjcKGNpDo+wKifIQ
l+CuBZ7Rx1q76CaM+bLvv2pGS4neJbsnUJv+JLxxnvb0MGkFs1RljSNU0g7KHKZtoSngRRsfK7iO
SOdltZriWT2yl4jBY3S01BWGPYVn8cOTqAzg+eWoJe+ER2wkAp0jtmZatYjnX1ZMr6x34yWxA75E
dO3QvPIc6huT/3Zx6Npqma9l/Yi3H6eeXxlBJ9pFTn03V8kThBZnNIr0wVvIluAhgNXTXfpSZvAV
S7XeZPEbUJk8bR8/k9N70+glTLQijnTMdB2FS4EGBnvjogSrLY+x4WG/jtmYbImyN1S9HVkv/oME
y6DnWUOKIzcbsXuukrccWCveDfwoqTs7l5jWcz8m3iVyaQ6f+KUi2hW2gPLZTihOHcfMY5nobltd
alKwpZluDoD2pgj/1fuA8hBKpQuI0lTv3tis1MUxRewgzSb8h1OaQC2njqQC4AvJCz/JMFABofdk
N1kSYHBk8X0OuGzZEEkGjpJlo644Ihcd8CmLdwDpn/OOu34TuZybbc31szJMJySqh1Xg9h31/AEr
DojwQW6rZ+qE7CEa63p9mdyfJW1NJ9dCo0raNZrDyLE6HuhDoaz+dTF8CX0gG5vkKLe4/CDWMDcb
nMCSJdmImXG+0vaFMxaamuylgg8KrwOSL+6zgsXWGp2H5iiqrSP4kOjGXuZfZXOUN9p3/KD2xNG1
LVkwwGHZuT7Ia249sLWOd+rp8dJ/EtduLCx+2N5ciV/DyAswX55e8vaIrcbwu6fQXMa1M6rwmshV
ctEek9KJ5efiAWCLyLqsgpveHuPq/FfzgPY/YlcOMo0OSXhdgnqJb/73QVakQpdPC3od77Xf/YqP
yW6WTDu9Pp+vcueMrPQCUVj3cweuoBNicvPl/XyoLuGZQbWZ3OHIoqAMJhlxxkVEHTAdtWKTlz7X
7kJAaJw6N7QdkIfrjBgptCOVU7Z0e53lWVa7SHFqkxfgp8QoEcaInI0mYB+BOJI/g2vWAQisl70S
3Of1HJwwIAcJ2zw8b2qRMkgwFBqaoaLQhLdmScS1236b4+yxg98ME7pQ7RGoo17Wc+yrrdgLdyDj
06J3bWR+mdXsbqNj91waL/WSDAUwaALFlguoKfOrJRWSv+1E8jtmfQUvbzLTnvkFmJusi0vi3D19
A2w958UxOMaEccKEqTOO2yZrIm659RD7IzLtTORSBxldMdoPnA5jgKs/HNcS7WEO+Uvk7if8KC3C
RBg7qfV1MKN1RcguV72ECiG2R8ONZZ/c1JGzdfzL1Sb+7YGY1cj/GKsyZRG1twKM5wEXbeVkFFDS
vIwVAp2QBy3vaxz3XmELKf6zJZfSf9+s9Iny5/8+rWuQW6wJC8qaf69ONrQmV249X1+h6AuRJyEk
m5mzSp0YSzAOPPFMaQ7wAhjnMnZv8F+AUa5Chh+H4jMeuFlZ506bwWs3pBIh2uMmitcMyavqfbG6
ESrimHsVZoqCJmSPnCL14Xbk6WNSzN3UR+/nF15+bq8IF1yIb4s0kZXqE9sJ1p3YCDwnqw/qgDwS
Zg0LwQzSetOJLvIOC8TpYZ0ostjFR/3jseYux1tsuJ1gF2eCUgImqjmzQD2WfhaEeMCnWcntdR8z
eP7A0OLJp3TzGZ0ZzS3FJXQF4Sa4GGMNMhQXgVQGMFHZ6tU43ADNAmbE+Z8IzvAccx/tI0RlJEYs
giwgR+aqOirqHdkqXPOIL73HQPtqBKaVXzEze9DTK2U//7H6CnCYIXVhR8vvhBDFYTm4xSED6Gk9
KFpG+ftWIsFy3G1RB5Teq7Yxt2mA89yfLXDEH3k5Vo1vvuPXhS98tbkl2Lo9rMJ9+lE56Y4QKDs/
mgFaKRgBtszCHWkOJNTAJdxpPE2v//0s0QX2xwVboeCeFnPars3fxrRModhAjHvTTms3FzcEwS04
1zLPiIMcuQqWbnNx6fN9X9OaaycLwS5bP2RBM5dD6aFeSsAZJCpSu+Zj6ioivS41nSOth/JFqI46
99ngyPPQlz+pd+Kz7NEhhHJXXIg5oVCAWhJ014QUo5u7MHzAp1RvcOOovHiyGZEDYMIj5WWc8U7x
1qEwuIdrcMzHyzBa8c8dwAjRw6K+AlQR9gWKwtfnrwqCT4HgQ8BGYz+hKRDqFd8Tm4VoU7jJqJ8c
zTn09Ma38569Zz/IvGaRG3KttNrBYhq4HhtsDBi3ICybC/sbltXmNL4B5k0OAbiNR1q53WAANKut
Hp3S3f2r3qhniXbYcdlvMj/h7CWKYUetZS9iDiDSIhg8AfFz6CjaerHqOLu6ymk2fUn4IhEKvLLq
RTF85JcfzYdhaVsh4CN+7OmbOIE6H6b9HMwrgoB/MYC9zilLj6PySeEppdHcJuSRP5P3iU7RQg/y
xMSN9kmljxi9auKxbIMzkl+CtwVz6irbVz5SA+K0M2QuCG5tFCgzP/6j6Wvpp/1iGb950B7OdAUi
i2zsxsjKY47kdXswNVBhlHrLeGUEme4k51Z9r28eMhh+02hszBIw039AjkrwXRX53mnjqm4MRs8a
AHnVwBp8Y5gA6WfuQauI1t1GBI7hckWt0nWWsYyX+UqD0WFqyN2C1HRkc7whTPBokOGOu60x6+Oj
A4p+xH3oCB0Stchwi4ORMQxzFHwRuu2NuUpno9Jhis/Mc85oLEskODDjsGA56zgJGK948GZsFrXG
DgXcStrRnhoPn3nn9Y3D8rVYIIi8Fii1+K2QasJnvWYigYeX+ehxMX5EMM4uFjnCghsnvh0gq+3H
GaqhGJdoANnSRn0W8dx4VtmlIxddYy34NGDlhN2jdOT/De+Eno5o8E+0OxibEKATtwlhh1zHHm3x
nYZjc9djNxFXrZmySKA7gpYhw9N4HtaJA6tLhjWOY+fhdgtqCrehCHnFlqEu8bja4Qpz0pH1mrQf
UBGYxxiegvv0wCZjE5zAewuI6OLURVcnP7WKBinXeMQ9EfRGiVckW9JpDqib3wWLiMy2WSMX/pWk
hVDZY0XAwnyAajsQdgHXvmSOtWhjQZhi+9ibF27ToL5usL8A5vldEegFFsOLPp75ibmuvsn1L9Hf
cGLjOYH7oqAXWxwcAWOnpRzm1KqUuEirejaCO3IefoIvHOffY9vNgVItccWR3xTvxFSzz1U780sC
80CVgUEbIyDiMpxL8nm0TPkSYyfj/OJGTe/nKvXvnFQoyeesO3keqMwLYaqWABthzArxaceUlPIT
GtSFxmwjOSEbpdugdUaKSpIhUX8OeR0Vz+qPfp7jG2YFxM3LET0o0GSYVQIZpVSNk2D8iGBnZqef
lXUnROvxG8NP6WXkI6DyB+BZggG4uq2Zh7DyOTFWbevdG35Jkz3EvmCsIJhTnAgDksjFfc3iiHE4
/mgwZpcX6SPNtrcHhpB3MFPMmzhnehlSj0U0u6gCgUkejVIzX5GUG6IuGVuWCx7aUPJ5THUs6bPO
3uordB54DqDyCy513qSenDGcqZyqXA698NxwGmJ1Z1RzNKRg9oSGTV7fXjjMMPaKuKLFHVKkGfLf
tKYjlTYGozyQ0CZ9kFUHVQWk1ItrDUjHHoh3nP/ouPAgtAakUV35gx4kvYrf9VZH4VAxlJJ0GbpU
yREWwQff/wgKQoySdJ/1/Er131P8eVPWLE1wZBhcEKKxDFsFNQ/Sc546JGaN5Bfg/a648eqgxie9
kizGH1dAbFbNGeLq7Ziqy+S1kFedcIDJ62beZVnqAV68bPTT671/Asi04NglfRVLJ0k8xdz75OWY
fJcbMJgrTmdmB3Tvay2HT3QWhvXWZH7XnyJ2Id1KUQE1/AwHMYGhoGbATtFlsk9wEnjqy/jGDUym
Zk2e3Z5KYbuWnUd4IBWQl57E82bY9M/9iQIBQNw7cuSOzF7pVZjjyht75NfkknLYQeZgSdhoxX6Q
N7+ky0K6ktB3oMvIvEJeP3yaqwlAajbzREONE/FJYeO3uUOeS1s4NzqbD/E3yi9moU3Uu2HqafTU
3Sl5d9Fywlgie+X3ZXQ7NfSjxFt4ytsMHgfcseskWFhcq3zc3LrbiFOWKoPdfJSnu/qp3dCQRS4e
77y47v0Cvynsaig/xX7uNt/U5/GzkZmzQWCZc92zgnvhSueOuD58HSlFvksm/veIJ9t33J6e7mDI
eRfqLd+MT7j9CvXzSEqlsYu6fTkcRymYLWRyxPsCfycsM15NoGc2CZPHFPvwVrxkOOA5EQk5BIMm
OQqAHPDygNtY5DM+zqc7Tp9JpR3JHRbYo9068mRsGSK/KMXqaJT3M/1asiEVBHyqnCs70cXngpAw
/pFglKm02E/SFjQT8W1HBqkLB4ZI5/aOhlPhd50+P0KPtN7pk09WB/+AkCRTp3JJrH30s8gO3ZYK
lpSiT6MN0XAGeLTO4X6Q4bkFa/aATRRZIDVeN4JLhRRCUSYrJPpOyHNB5INsP7Jg7IOUH4mLj+hN
Jz2hwSrsz4eVnEjkgIJPvjLAEb/8GKm1vG1uMhz4wC1R8QvhQe1Pi2qnqijkKMtmBsHnvCJtdq7O
i7U1TPIgk/jQnHomMdR5nwipUmaeD7X3Z0yMaDptS87lhVj0J6JrOAzUINw/QL1Kt3+QvAwfdq5L
otpLNMI4ZO9e/al172H+reCPGzYDsjp+EARrReGZQPTI2apvSX+5RVuGgsfrLKFBThMBvpB5DVBv
ZYsXAkNMhndYeDz00BysLPJ1wtkwMsNgpSH/5ZCVrsi0E5OKZ/XNWiB0nGY8hECzpCB2DJIQKocO
szFZUygToZdCFfpOsIA6MIgieS4+kv3ko3+48zIwdtr3tfRJHEnmNa+dra+0r5Ro4hoRoDivTPD2
nDCvtK2zmUQ28HMnrnHxJ142vjxStqzyTm6j3DFti898MMWOpgBu8u6Il11s3jtMko9rKuMdpAjg
SjobBbDUTCDzGbm3RtusdmNMuBppOBbVG0vQ0tYSUm8Kv1UB7P2nT1d4pPk+AMFVRzQQllsSG167
yk0CgVvT7UcVOOY1Iq6o8iB1FLLlKuF7YPMsXhICvEgDYjiHPPkuifx1MFv36GagsXDSRTke0oCk
PgR0SunHk0stjMAIcSPMaAzuC4/Pn9FxNJz749IlLKG0m1ghVpclmnPkgHpC1QipkYERrzV9z5Wm
0o9CXO1wuU9fC6aFhpCf9d3FdNPE60d5Lj7jkH0Kn56ev+mGn8dOg6YqdgipFDH12SjDSQ17bH55
dFE0w/UhURyjze2OAPPSSiC7uznUlgVCRdLfbqjHC0vsQpZY2OLDIWEgDdIeoRwZQPJgEUvc5vks
TEihvmQnjezZCoA3O6ds3iIiLxZdoWK8nZOUHtLekHYRqk2abxjdcIVDsRUr4WabvMh0z+343hkT
3jDPebyXYqCB+BvWiFTjE3sRMk3i+bALGzAP9B85BujEiMgimMz1QDVtcpwojaz6JyV/EnD7tOT+
8R3Z7NzJHK0YZJ4+ZzNNYOYBAW0hshSdyINr+9E0zwONARTOWlyn/ZEmptwgX881LdrLKJn2hWZN
WAGAMowN1qXCl9VVH0RWzItMLBj4CHrnelreIIhAEBm8dvoJPAoZ9CXsHKX2ehQIxCAwTeK1eckg
YXD6yxuRD2tyAX9vgP7024GtDaPbkpBO+qil7WfLTu/ULYZL+3G3zcdmUj3KpvDIci8gCWLYpLG1
vCBXHHofFJwPe2Angj7m1ZJyZOAPvjesOLxFr6wXRbGKceTnN5+hBjOt+qIcySpJrfia5yddd4Z2
nUIjaRyKpWUAQ913JQ5Q41Sg3tcXb4mwy8mRV9cF2RmYrBLQb6/iScAs3AVxCWXIQBipb7w9RCzt
RkJcQmQqfNEkcwSK6WVbvx8Y4aN+z7Vb81uhSXG+hT2j9wxhRYVSeTuL0mueXG8qaSTuLxyuFF9k
tPlkhKYqJoQ1avBBPJC+A29VWAthRV71penW+vAaZkdSBCZGIgad71l4wYxe18vGL2czODD8JtqY
s/1coi4M42T6FpPiuuDIWd6OyjG8MrlIu26lHZkE+c5BAGkXgVvqaBA7PtSzMrh1RdiP/l32G2Ox
02iIaoRVr61TOks1DutWym2jeRmrI95M84zQRtOCutmFxAOT4CwyX251L448bXGQ2xOFhoqwFepD
hWs3dinh6YqXErUXki6gP6IS9ANJjCQ8UfOFeOkNNZdLW0DIeSzd9h1+XbK+Sxd5o7lg3/WGOUAa
gZBbkbcMpMhjormZyPRyDM2gRSQ+7tvGlcvdHRGbaWXs5oV3++x/utmCEk87kmbz266Qf27FK1Qy
/VpjTjFktRyogMd3Bxpw5lgbULdiM8WFBQ0DWOtk3cuC9bfhXTgyp1UxLyiTsvGdm9f74himWDqS
lyzxunCVDdvk9lSwXvRk6jLKo7e4qSdjvCpPaHWKNXlotRUZdG9tTH66+dfmtyF/7lnRg7Y5JeJT
lrpS52TwqYMzPp4MfGr4SbZEMIOpgqIW/JLHZBMnG3MQ0N4uU0BcJHDtZuY5iK24u3p+gGTB+0aW
pdZ6HBJPeauw/PpcYbrNg4vEVfD4TWCNYWYfAJQ99C3ktZFInO/IY2FzYZbq29dE22gEcoTicwn9
5rdI3AuUjUti52K79MRDeNXPC0QF9+QNaQmqTLA1wjxmD0rIQrtqwM3x0CSru7yLEBjw+6KDK1vz
eJGSAKJHn/WEdJ4YJJLhQhbJDYYN9cJOhrItVz/04jjXHAhOs9hK6PsXiOzIpYKT7jeqSy9bWl4w
P5p88dt2Bqe6LaO/Gb+NBHt/GS3THPGsuHR03QvfgVgtCSY6udbDNScotOZ3e7pV6HScej7jg7Y8
svCHKBSgUOasKDxcibDsuZuHdX/KT2hLDsmWWXyPjR1vxzOfOsm7TI50hQDe3t3C6T6YQ6dnkWRu
4402spn9vr/F9lA6BRpJIurJZ0SEpaZ4h3u3HJ4iAqDiT7wkXfgXMFo0ZrD7X2C0hLNQ49+KIiq6
tPiNHYmlqe9uCm4PMsTalVAH4p2EMztsUI2uY+3l0VEyPnvgh8I2QRYQa2CTYBTXrZxK4Jz+nZVq
XB5s891X1OxhohcIAmE9KtPWyjMWS9nYNqA0WQHcYZdYymgL/Bnn9iohRq/RMCfd3sPwZSwO5IGi
HUfbIL9Izk24UEuN9ppiiiVIiranlUVwFiLT34u6ImmMbXkWjYQZdjDyk/RvI0S94U7UCDBrEeIN
myt/RRhZuN35+86ejWX5ifT8WnFFcHU0Kt1W9eKve4cqxompbA+MYaaLmbvzferx1XTQd0d8Znkm
UqH5BEZZ7Bbp5j6h6jb3lOCVqkvGD7ZSqaOjdh5/8F+rs+jTKlZA85JTHdvrA7cc+Qa5hS5JmGyE
NEKE9djF7ddLTqrt+IYXzHFEX5w1XhS7dtCxEf2KHZ9daLBz3c7RjU5ujTOXQazwktIzee2xt6Ie
xzU/xzPOSaw8ShVrL9m/kE7nEau3A3/80QSZS5Sfq/LT2pNiIxj9bzxa/pO5859P0/y0/ZNaGbVW
WDx4mlq70tYaaxiWq8lRLiM4zeZ+rtfZRt0l5/xKTNltU23RHdLVa+c/07hk/1j2zwABiLilmy3/
BSyXtT8+64SMIo2m9Fb8Zbb9x3dntmmYVLMYra9spK7yFxv5AQ3yc/GGSAn1MoQrd2B6NdBuWPGF
JQ+/ifhxf81VB7UvVTcVASZ8lKf7lpIU+Brsq/B5s6HcZ/FlQUIMgxfPYJd7Ld5kktGUV0NnFRfO
JtUfDSJ04nUCoMcwCRoOT/gGaMYTUgNKPTGOGsyTkJTR4f+oO68d2a0sTb9Koe4p0Btgei4yDMNk
pHcnb4i09N7z6ftjHmgUyYjOaKkxwAzqokpS6azY5Obey/ymmhvmGl1Zo3gSJRtbsdZWuPONTafZ
VvemFhdSdSuVc09DMJxrGFca4gwro3lgxhc+BGOlFMGSoj1a0Vnuz+oaVUlapQ4lgDZTTVvAiqGb
B58jSZPRLBigL7FYF3AoqNm5LG9JLblnvtr3jEFh4MwYwDjpUu7W7HD1UkyWgMEu6bbNOxICaFcN
c91gjqgUjXFoQzu+GvMMrQXlgxY26BodkbqWvIgfhOQAWuUr2rjBUgVaCqWfv/JGjlFgLkMywwGp
yQTHHjJzOCouaFblSY3esuhXVla0NZ4HRKi5R9Ot0Wx4U+m6WbE0FA44+z2EGWF2LzRlFftX6FUm
4JBACgRolpIwL2plPoBXiJgqjRjIKKDhUw33oX8TCI+1j13OBac37R0obrTbUw8Z6kUB+gQG+Rp+
PGzRdpTtipyVCdeU+RRj5PosYyhkLECAw9NE4ruxxS1tq+Yj2WB2sk6uzQv1Mfhw39RtBjx6BtCp
YFKg+TPnVUI7H2zbrLinIARhczbckhiRQ4YZ+Bl7vChgbmcXyHJAjm/GoYBCnwGUykLEVhskivgL
ggi8VEwhqMuCF6C+/AHYKcnXqEbDylqlUCNmxXN/R++c0gLLcVTsUPoNznLeEzu7p00XXheQeuiJ
tONCXAgYjAmYYEszRViWyWdQkkIC8YtGyceCzNvdeHA45G1QX8ryfd2fRx5gZ3ousyyZ9wJ5nc6D
cmeYaScozqDycIYqSlzgs8FgKbxySQTzc7S75Y68RLqHVoQTDrVqna1HGZ9RANvuMYdgnjLiKONl
ZpszYUWb/ecTzDg2HNYkIJYKSGNVkSfkCdXvUlGV8ShAxAR4d0ztg9oXEkotxOGEMVTm3YjZA5R6
qjCfEQxdflJiRzsb3qDNUt+a84ah5rtXXfjUG+pFHyKVki7VK9cGqdZlFEozM3GZBMh8S2uBBzRK
fanLdK3ZdOsq0Ep2j6dHgwQ3dEtWfa/nc9ohM4kTY2Tq61s12+lINzvuPB7Z22c9bucoPwdbSafy
wmWW2Rm1t+2ayrJCTVB1T6ATDxOHER9GPmGOJsiSqE8SBz3u9NKPhpGl6RgXtJwLa9OLG+ZA3mjw
dGX2M/R58UvaoYQ8tvhSfujauGmxcEkgFl6FAjcwudqsA+S/Rfvyw7gQUQsRzoLbkViVnlert+Sh
P8fHwl+bT265bssnq34RyAopCsH6zfJddZvaY+eweaChvhtVKoE5wRUmh5sp7/pF/cgEf9QEAryO
hoKfXJUQY3bGeUSePHvH6IniKDlXyxM60oeXzfh8mMpayCFaujR9PqIS9JpRaSPUGo0rvP4YopCe
j/X2mffOAGDenUdvAfwQCC5L421UxuuY0COAtiog3Ly09/FNRzKOxCCSu7PSztR1P24Icm5KzRS8
Nni1MyhqdDrJx5dMna4wWljQGYJ/ctFcozaj0IyGuvjc3sIUY6g9xK98ln8b/TxZ6+Tab5GE1KSY
tdYb/4KD4twkK4kWyiO4kxkylsPNOEVX7sFhIRp64kkfkv7G6Mpf6OfJCFws2sYfQFoQHW+tghnb
FmWrC54NRWGMsDPo9h4K4/nPR4V6kE5M4k5Q5l4YVlYhANlD/gEwVS/dmcaM7likr2guRWtjOfoe
iWvtVV7g3AEhEknI5+bR3CgrWVhxdwo3EMGLJf0kydb0a1LUDqXkp+6F1i7en7mFTPG8fYXhI71/
/fj/C87xl9kHQJDi46PavWRTA/n/F63hVd7Df20Nf/viJxXG8MkbRvP/gnLwr8r7+JddfCQv737y
UeIK/2VAv37/j3/L4x/18VJW//FvQZf+4FYwcXqX0LezTBXOwZ8m8dIfUB8tdpgpq7JkGmA0/jSJ
V/7AHp5/A16AqZu6xh760yRe/kNTZP49S7E0A/F77d//+399syYoJ3/9zTJyuhlN0lqJrNYcQbsS
aoDfM++i7aMmEFDnT3TKF0l8rNKUIaYO/q7b+oJLef6Q9eqmaqN1KqR2a1n23nO8+l0zfvsJU1zT
108YVwRyHY3e6YkXV4YbWCV9XnPXnIeLOyzSvfmbeins+vn9yAwGyG5LJ7L6A0rLV1SwVJIqKyay
LRPuQ6A2jlanHaIQXwNvBTUIOgHcCPpSfx0ddH5e5dFFctqYOjIxbIcJJr+rrLoqcamft26BJEhw
WQFXkQRxqSI8JCj52c/hpvCer9XthZtoVdaOnulaRbgeEbbEQO10lIY41QY4FWVygg6triXuGIVh
FVNiVJYqxNwxzvp5MdPcarqYyYEZymFcRi6vKqUoFhFwr7jKTM23w6RY/JNQhijLkmbpB4rhelBm
fRINAePGdCmV3lal7R0kMsTI3yfpty9xf9uP+2u/gfK1KAJwMpgw06ZyGWruGEk8bggVlE1pN6t2
iWgMIpc/L+jglpvGmTy8oBPCQRR5eLE4Cqhg6RyD5FYFtFuADSjpXdU4C8en0TQAhot1OtnXesZg
RFdOfAIHcq1fP8WA06XjHiAe1NFO3LRG5opUhDvkc+bljuY5bSxqtevIPvXBHf/ADRV6jIgoyIH4
dxGYcRAWTNVDKBnrUUFTXYfnJfAj9IMWLbiKUxTqA9ba7wX+FZKzfr+NoRVBU/c5IcfhqIUUBBIy
dISurV2+ZrwNBmm+PUmVO3qC761zcrKIkWz6XkRQdZSYYvyLvEC0HZMXDWryyYPs6L7dCzc5Waom
Mq2wIVywdlfKysQGT7Dl0wLQUzr89FlOzpYwkp1e6IkjbgzMMbkSRtgnHhP34eWpj+TUmibfiJdX
hmaOW0XcQN9ArqaFUBYvjfXP3+LxMIaujLZAujkl+zWaWzUwtn5/8vGGieuGiu+k/ZAybrODo4Xa
ygCNQeowBQrHXYrYlUEcr1GeBfXDQBeiYsxmZEicyvrGUjDfyCCDg7ChJ9IAxHZS59kos1UFxpzv
FGVJPDQtKgMFFGNnYF/8poGDlHMw12a+dT3jSqao7YzSLuHwDq27jAUV1hxdWGbrXn+XWeKJO+0A
gP21JUxVI/fRRPKEyZaISy+tnRiEuf8AxOEOsGF3CxF1SdeSXtjIMMZ9Ilwmu/D15xf3dRhPnyjP
EU0E9Xfy9f3DloReqz2HJ9rL13AmEYaAM0/7KcCRROQcjTzvNYsw4mk+AgObqVCDE4iSECZQo2nx
q4DbsZbFyxI9E/D/ZkPxRitI6hlrOAx3VcbTuBXRVs5CqG7dq1Ob534MvjtIUU8LObSzt4ohouEy
KAIoIFf1tgHPUMoPgmLe1YhNBhEdJz1fe4W4Mx1nAS8QhQEQBEULZk+hTzOCMZprw/B2JTJ+qkvt
Dfhs0B5dK17GbrLWe74ziB1uK6xdzTw3ahwJEdHxeiZB9E9E6860ULILAZiikFGYwq3p+ndeN0qx
6vMYfRafeZzViqeujmmDeHz1ey9AGv/5Xgu2SnyhYVMgrJnBzRSvRHfTDIylMmye9F9GR/8oiOYq
nZ+f3/zRW4QqEVEMVTZIUSftirgcGslTada2kF1GfSg4WfIVeqEMZ6oPUJzxiV0+njWTrcYJgYaW
TL/I1KbNZtlIm6qtCOgwfA74xlRzOzjIi8G8REQgpIP08xK/WlMHEVXR0jl74Bd8PYK9ZytZjp4Y
LRFR2r+s6UfSGIAq78+Y3xpPkLd2zrlk08b6wnEA4NBoB77TglnASDyRfx05ugx977dMbtDE9IYy
KOk+9ArubABllfBE2X88gqqK2MKINFomL1SMnET2I3R9IvmhD0GD0zr9+YEey3NYxF8h5O+bNXIl
KZHGECq4z5GfAQpz1FnaqKtod0rf4NgO/RZN+R4tUyRB88ZoQDHQ8AJf9+He41gF3bm8FH6ddGY4
ko1/izd5RWYfRbVXEM8ki+MIEccW/mzYdA/W84j0xQZ6HT5i6/LzUx0P98Nd+tdDnaQ5XeaqAbxS
ToCKdjZu5UYBx8Upzxo9sePolBrP0W1CgxILDOo1PsfvTzWSqiL1I/jf5WKnvSHVtc63dCzt9iK9
jm3Ej7GPvGdmAU2ln6fv2SbZyTc/r/iA8MOhZ6B/oMiIcOPaNBXk8XSrrBRxXDLlleBti/xXjziI
FYd3CI7OgyC8pGDZaCmCsraIlKVWfUaoUUdaMYdBFpswaqAmNqV4U4H9zyEX+hpyaTCEa7xMPCrR
AFKlAJrPQo66BwaPwDFoWURc0uam0mipupUtVrTj/WZdoX7+8wrHd3bwTg1zPO9I0el2fn/IoTAU
UeiOD1m9bmQ0Atttmw8nghz/HPeiTD7HRqqiulJMTBCvi7WGjtTIPOqX2cV4hJWrn5d0YI/2+6X9
tabJxvGbIhP7hDXp+UPTPmhxDD1UBtUPRqluznSdcUmKIAGw8yBeRqm1yYCCiogJdx7ifDLSttWL
4bYAh1BaqzNEv54H4LNAjlrgS50HRRzDbsCEP/9w6UjCzW7764dPvuumcvso9fnhIMoWMehUElRr
R/Oc8dT8VNUiH7nQv0WbfM6y7KSDoPFSaqxgMZ26Sd6723AFd2YRLMEBMXoGL4amXzs3l9C4/huV
8dHdh0oC/CcNLRZ9+hO02JFShwU7z+0CvlqCOZcALaE+HzbO5cjb4iWcyCeOxMTSQVNUsi+GRNNj
xW10z4rqEoiHwSSwiWcuA22RUeWJlznu6e9fliJaqHiNYsQ0ueTJl2Vkgp6q3QjjXkM8Glv+FhNd
ZSMtAL4BqjmxeQ6XhfIntwILMxGcMCabXuWYkiSX/LhmVg9EXIke+XUnghxmRt+DTDaonHSRJejk
gK1X31Q91UdULOLwWSbrCwvNNjlBfn6MR5dlGXRoST45oSZPsVK9rHYlInol03pFnRXIFecgjn8O
81uadPK6+JWmTocYurEqTiob0VXkri9lurAqgrSNuakkBlNg6n03vPQh62adtfSY84a4DpQw51RI
CpryLPXeTAJROcDejZJuqeCqYBpMfdFOGzSElbVrM1BReJSXPsbhUiCu8ghNNDyS0uJxyD91LLfS
ux50KaLHAaPXFCCdaxhLKyeAAw/ceVfjh5o5oIC0ZiKjmgejSs2QhElv1QoHcQZKiUkyDBe26BJM
NUbEMhL8QEQb5aMVQdQ6me22/KrRhjj6zJhDWwkICCvcVi249D4CC7vNHbSO3Ar7MmTn0VT1YgnY
XbMy5XweyLotWs+qqpyVaKa25k1uIpWpvQzdPebdZ4bj2F2ZfVrpcAdzduMkAjI1r4UqIRoGuSdK
dlbovDsxwFdsznofxGKj2aqHxI01rCp2NkLK2WvNlDjyOZGcK8VIbc9D1koI504prXv4FsOgP5gw
gdLOXGiDsDixDcav5GAXaPTiRUZ/NKwmu8CV285pBJLf7GkkEJTEh3QEMhmbvmImbk+1PY59UDKR
GCcgQmVME38akFXRV9TTY1GlQSaJpNd+3HSSushU9kHXn+iAfJXo0yVS2XBUKAw9fjv27dUa1eAK
TqtyUPgpxiyqdikirOELN0GFdCvIDQ+HEQfwfubmQBA1oH6XdZIxwsc2IHmr0gTHY+3Ecz9sy3AS
832LIiKUFJnjP9/7TWnuxJbl8tjb+jxD5iAYHsPqogRsaboiZfRnl9///KaP9BP2Q2ripJx15C6J
6dwAs1SkuYG3ipJra0B2K5mLt4TtkV6mcD1ciKEphBHLxeaoWDXVdRr020JDpEEKF6UWbySlgQ8A
J9l9NGFkFkD8dREmVIiJTwHcFDkfwX0fIIeLnBpiDR0lupEb6FqtuhkUFwEJAUfvtWoAxLcuq0ye
mSP3tyvmufui9t5tCUnMN8pFaQBdNSBTIvLjO/E2ReacHtPGqCGIcOSkQ/QQtCqqQB7U2uLaE6M7
IXQBGdzSDJspPsShpLcziOdU7WcJ2HUlwWhexAvBdwDzI1+oIFiLnS1AI3rmdqoxCoYS9fOzH2+J
wx3459umDf39bRvxkFeFyqOHDnHm8bjd5ETtcDwCSS3CbjT3D/KKxPXlPGE/efBpg+bcC07dS9Kx
L5ey4P+EmDRha8bWUm+wCHyXQbmOpHFxUQTLcAOmFVAIWJBgC5zi+XTmdlj+sXUVfBgQShtnJJOv
pfPlrmzHwiiFLqD6t5XPF6t9qNLLz+/pRBxj8okkoRKbrU7xk/UXWg8xHLveus6XDE5OpOy/MRXT
PTGOAVVFQ70cOvz3PVHFAUdRkGBuxDHUuZiWyIKdoO/odspZUVZPvlCdq668MHOICeVHGuRnnkHD
EYh36zy52pNCq0KGMSOG5rZUn2K0spuhRxkbFgxdvUGls5xWs3zUcYLqI1UAbt7CkeXa4Ucc0etI
Rk0kaIWIEsr5ktbuxvWvaw3mQ4XbHmDIJAOmP5ZxGhLwFmJeMLQ0RAlqgMEZIhq6BqkEypGLCE6H
er/yrnLlh1p5UQeQnkG6DuAMcx8Fj85ZSBpqQPKtbzwqxlstPHXGTZTdNlK/7lANbdEYdU0JN/kC
WgZeSQnkuCy/cOkhiiN2rMNw7ZcwIt6Zj9UMF7vKmGWKBeHCtz3oJwOaQyrABT9qVkatcK02COrW
Lgwn/q5qfTYuiL1seMsUYcuPsjUUrDxEnBwkufm/roa+ekjleO756UrMQfoNv+jPgVxpL7qKvBkd
trLwAK2d+xn29WJ/5joQW0Vt0YXBZQitMlOBqqLcM5T1zOi8qwxtydKUdoUJUzwAmK8KCbQc/94w
1Kuoci6zfOt3TyVaaa52UwXVwgUgUxuwUXtEVgFs9y3aGFY+E0vlzHXVpSq5myKGhBMhrVEFG3ck
sAdLRS3tjqeUdOQZnQO413iPysewB9M+9NDL4uHp54/l2JGzt4GnH4sQt1IjS7j2lTBGkxfTOvWJ
HDtw9gNMTs26dluU3glgwLC26A/CTZsFVwr6DLFdwbLH+ayYm7cjtYYG0Emo0LFMfD/+WO/s3dGD
yojL6YhvJZeleeUCUZLrE53Bo8nJfpBJFWOKrW9JCUEKl0mIiLx7p829vpmJGeRluEwFqhTVjUpa
JkF/jYv7zkAMh7vaSpadLGNxdOq5j+s6OJlMZDqAXojqARqsbdq2y0t+UqThbH+pI6oWwAREUd1H
1SAeOUi4Bm9SDsjKP/E8DoBKpkFatBd88tDrHJqGZmGK53UyJlVoWJj5RQS3zc376wzKn8m0qBP5
RmJv7ReoKFfJXBQ8FJx7qDfpuvCbq8ZSbdEdLhIUnPjdZ4pXYSFVrwokE4zcWydJMYtzuCmdvymw
nvIN9K2pduLGWlYqzlEQmrvuNVupgvogwtMwEDWKwP1KTQYmbier/oni+djHxIyJGaelKqoyvQ1a
KffDtIKG4aaLmBN+8Or/WYTp55oGocsFTgQFpHeG5FkWvf58IBz7XjSoGeOcUUK4dXKjRZLcJp5D
gqCDHwwFzC+BHZvg+34Oc2R2oMh7cbTJLa1onpmWJnHMHYxtdaa+YHxXQ0XQZvEGvh11Fj5u1QXD
MNSy5PNsV93X51i5nfT/OJYvIJom8WssU9fl8YnsnRC1kIQmOCdSaglnVv8lKdOVX9Gd1U+kd8fX
vBdpmnwFet95GWVTv0EhEj0kdHmRThrFUjbF66ggijHIDI7pA6SPc4i8o0TQs8NVEJz9/PiPnliM
MQwDtKioHUyUZb0ss65MAX3jMTMzbXernUPSnBcrBr8753J4gO+8SiAtnQh85D4gt6V2tCTGoqBY
vj/tUsOaMfQIrN9bJC+fWFhthBsywh6JiVnzORJH8GVd1dCl4UOfWDd9pcNzUREV0zRxqVQVcUTV
7b9tNSNB1VvcuCULsp9SIWXRwC1+QijD1AtbyO8AYgF+v6wlSPtwuTQVbU4DddvMh6KL6ppqzboA
0kSVbPwQMikFVRbRaMl2llTj0m2VGxJFgFMPEuxeF9r9UBebCFSsKGd0D0qYd3hyQGlqZSwScWKy
FEzIZXcjiI7tZO5CJ+8Pyl8oAtxVbQcwUzkLKlvFxs8P80dZTq86hMabTN/QusBpftsKJmx6SNn9
cBYOii1ShUmltvaCZ8N/U2uyO6eCjo5nnoEeAIOsMwlV16IKLmg34mWTX3bOxoidjSrC3UGENY+E
+y51LxQg/xYCP5bqfIq0l4JQXqZQJQO3uHZQE1eKXF9JEv6Eoy4pao+h0mPq7BsvWp5cJWKO0puk
Mj2o7rRQ/hha67MUcDYMWHKUw/ksUeSSQWm4RnYZRcqn10cfFuKxGUKTpu9vJZ6dbF6pKcKpaUce
mM6c4LNQYQn0cDjR/ej52w18w8bQUYODSDPgWPU+oBGAS4OA21EPMjzmQ+skaPwQXjNhW2kQMRCn
cAPY+2W1ILs/k8p8aWIdrChXLkIMHtbJZbE2LaYLcb3DWPfMzYa1AeFJMrILTw62rvnghiiOKnTq
nYdBhvmo+vBj7vvcxAL+zcdnt3XRjJGUqzCCIaxViwS1DDW8slDbiaUPvW7XbW1izgQvWMWYB9lH
5lXU7N7MFPQrQWVQrJ+rmN8WDrlw46D74Wk3WVIvwbdfp7H5HpM4FiFFOGJc2O350Ae0UIHaR/+s
+yj0J1lEOTRG3af6VNER8FrIfyEvRVeCi5jtB3qjta5ENdg5MhpVoWneuIFo+wl4ykFCLVYabB0P
Br07V1M4KH6Om6jwKiPg3mjOMhgfWpWkKz3Gm65uzksoAczYz+QOqv0QYM3CTa2KT0UMOUz/HGL6
atWmJfGu6pte2jpIX8nNrchernpYZxQ0vlnMS+52g2ZPJuvriJLCRWKz8e6U/EaJUX8wkelvfvU0
JQN0+6CvhmZmZ6ioKjQiw+LJoAXXdMG6C0Dta3aoJIsG1aWkfRlQAgm7bZcgm4lqWClh9xxXNpqO
Z0kPww8gv4+XR5SZSwwF12EBWwVmrT68B9xRrvGgGjsDZRIcJb0WtQFKn9ALdrIuzOQOZfjx0Y6q
Gxb9DFwisxZSuCwiayWfKYk184yLyjGgqesrt7hNOwfSU46lXbk0hBzP1nsYqB26kDkE2yZ4kwY4
UBYAJqTLqB5SjggDS7hGmDtDPw8MJA7hVhf6jeKl10KUQgP9HGiIJOhlefTiMrzuM926qbAJcEGT
mKgjNNVLJSM+YWyk/CMKIB0ZWDTUHHLKdW28ICARD2+kSott5ayQ4CryuQq5ymWFMfxkzXkzBrs1
7oriwsXiQyXTk4wHEaNhi4mL2uOWjI10QmdhoIyVUJ9lOlg0FHrxW6t4Ow+/DdfHTy2+kVOsJER0
7LRHMdlmUM9F6UZMf2XyeaDWWwUya+ybCP48MSeAV4a0Qv8Q9reD9ybU53pz2+soVrYd/k3ucuBS
DZq7hg0oK7Zs/DLQC8nhbvZMwwR2M4azsQZjnq6WdilhmsaAFOtdcmCnvXERbS6jHvmby7BQ5hbe
TLr4S/DibY7/Vqgma1DrSQxYybzyFBOCs4K5Gvt8eHOE9KEQUe0Em2NgsyZX/nZwZfhn3mUpgI9m
y9XpZym6S0dmC2jRhlnIvYeqWEAyR64IlvtJ9mvbQxC4g7Bqqu9F9Ylu5HmTYJ+Fwd6Ji3gsvCYF
gkKWLupYnsmMeyZpT2GF/gA4NmJODe9nBg9749o9GmfpZX2qGDmSVH6LNUl8KkbiRR0Ti2oXI8QV
2qdI/2q5XSNXgqG2XZpLFBxOtamPZHbc8MyyGJBIJBuTXDYMZDHQ/JbNGaGI2iC95yHOiNMewsI/
P81jC9yLZE6y2XzIuzIZI+khppd8+8qdkt3/HOPInJW2oE6/XTTIy62p173bC7LmIXYLOiTGsh01
NzQ30rv6iqPgn+wOmZESObFhyvJ0LufqTVMjMIbiOR1CDOFmzAFRvZQWuKfYP6/rEJ/B3tgLNcnI
Aq/LgiYjFP2tsy5Fbsy/yRDlikKuK+FEDn4E9KLQGhfH+lQFXD6db/q6znRMMWh4LICBacvSrlb1
W7Ngqoo83cpBbPtreX+L+PL/HaVlLIL+a0rLXeEn/vvL+xeb5S59fXHTbyyW8d/+k8Ui/qFajIoM
cNTMSPgHf3JY5D9ESi4uVUXjAJJMCoU/OSzSH4pOU9XSmJ5BjOSz/pPCIv4xYttGq0gwZ7quSn+L
wnJQC0gjjRAwl2aArIVH8r0WkLqkqWVskGf0WHVI89KKS2tVL3HVmXcXgIQWe0/p6vfhuo/cPziP
vsebYhFH4XvFK4lnIoZRWCbS8/f4Xq4k5+PnQPLRSAyGLcmQJJOj7/vKDE3wTB/ftBkW1vE2WXfn
4kv03u+8X9E8nSEFPcP2TX3TnnEpvJFm6iWszwX2uyv606fA7bzj7xfNuOq93zJWhHv1NYiUWEX2
CXGV5K6Gzm7576HTnTqwjkXhEDE4SfB5pgnzPUouB34mDwZghWflTd8g3QXk0lzDVX+DwPjQoTBz
amFfZ8W3K5SV7cecrCyUPWUIe2Iiw4jMxoKh90JZpg/W23BucLKgZjpDDyvAKkA/K9fdDob2qdOT
L+Xw+dKtAWFM70IFAjnpsHZNFnRFhBxMFnYfGmMjRWYQEZryJiyindeX1/i3vNQZ/OvClMqNPCgX
viJ/ulUV4l5VI0FI3oHb0GBXKfpReqFfR4OObaYpPzV9+VB4/aKu/dugLxa1nFMuGzhvtVbz3AzQ
iutQQCAj6Zgg9JRgFRZlsoVCaJWU95Gb5lSi/GFuBA6UoRCTp9i6T2OG4XLa0fTTDYaO/Q4DuZ0y
khQtaWn12i+11C+aFPV/swJ/Vr36EsITlhKR2yfgFmLRwwjAMrG/GGoqqsq8L2uWIjrm1kKZJYmS
i1xBiEmOMSqLcnWrj0JCciTQ+2vUG0cMd2paP7qDazcDzHM4VpcBKZoqBp+iFm1JmX9VoXDtOcV7
rhfyWZ6MMhti+gZUellK4rKurXWnKp+m6LwJarSC8vzoBaVt6CiQxBh46sIt1SxyjmZ7mefYcolp
A3tGDnad4S/jvtxKIVtDCnZ0DZ/aJP5Vuxqj+/yiyT1bi80HyxTskgbVmS4k1zINi0FAKyaijxnk
cLL0CGVYKRTONbPHNkNqn/LM31p1b6sZzVVLi2KA2mjBlao6GkZg3eyVwF98rOeqsrfNHsQEcuIu
Vn3dhRCqayfE5wDpL0nO0Zwz3U3QKBe5lCwVzA67WKgw28NEwID93XT6ZZwUH0ERI6XfvcsGB0yh
oQmMv6KlF2fglR5Di5qKwbHkUi0n8nXroOQTigVGZTIlQWVEz0pEttuY2VWg62gK4E8RM0dxtPhR
HY1nzXgNWOTGAlLoKNtIj7HxY8wsa8ySKk+Zi21hLGogCCm+ZW2F6UcedhiIiIu6oOZP1WhRIVSQ
eZjAZOVNrPXuIorKTcR/y/gmovXlfihG/RQ2A862morGSoyuiTHCXRQhfIl1ZullVL52fn0nORje
C9K7L9Z0dzALTKq1V1F/aiUGMGkYv/cRKJ9M8TVM0ZQbKageaXmZ81ZFSctqxDtXCYFnKDgDF7Fn
nmhvHaaISCKMhy2oDH0cIU/OgsJN8kRoMmcUjNgky2aFBQN5DT7Yq1OttK++6OT0g5/K7Q5NFRvO
Kd5czHMj7MzBmqFDGc2e4JpXvxD4ugB/cqa8NlsU226KRQXa1ZihTxFuRHhqYFF26ern2+6g7c6i
AUDpki6LjOmmaFc0O5rGkDpr5rT3rYOV8img+9Ej1tJIR0hJRM2Ywk3HeT3jtwRvyrmOHHZxVazT
ZMGAcMUBcxmuzTdrozwk2Inap2ChhyBUVrcfW/5+sYlDnJhOT+xyVIClNbKh/4iPB71hzIa3pyiT
h/hKXqem6KAaGR5BI54kRW6SoVRRIPE5urabAEtRDmd2hw4WYlYeQtwe5zXNeaQHMfA4h4U0//l1
Hqbo4y+gxJFxdqVVO03LoiAYWY9oqui7Yo3zB1imX2jObZoHLHzRiZNOaXAce8b7EQ8SM8nqSl8n
IiLdDka7qY0J5eiHgZLmZbITThD5j8cDMEvmybtlW31/p9yHmay6xBs1igdGocEcHRn0OBo7sYXl
P3mef0WbjloMt68TwQmd2YjzV9AISO8FMpP43LIru308Ge9I8qnrQBUtpkigPaYJiWPFfWG46bg6
/wLbRmczyvWgLoFuRrxO6fJfI5COOPWJdR45B77FnXwpYAc7Q/eJy5cyE1G3iC71dbWA0DhjbrRB
9PNU0nmkgCCiSRHDqcCKJ0kn+PBucGqOW5rmo8eUtnLW+AUvLNv6REVwrlydWOK4hMmZ+y3gJON0
e1fO6t8BJe5JW/3iiepATZbdhfx4Krk8HBNxssI6BMAKHFg6OOO9MEklNyqR0klp1pLqrcb9g/zk
Invsrr0XhWu+PCsugEMsTwWXj77PsX0DvgbnkullpjC9qtyWL1G+FiATgNOob7r0THjT3pxNcav+
smbWLstnIT0k1w5IPVF7qjmaRlFka/73+TI8DADRPAXZgOY9Lao0bt2AtgiD+2vTWVTnIGjPRua/
MnAUYt+CM8c/eN37ESevW0BabKj8hi8Jt6cr5KrATLjnMC7GeP+NL+jYl7sfb3Iu1bGjd31AvJiO
fH8mPKnoiMQz+Qqz8OhTXEoPw72wxp391IF45FXT1dJkyCpgZg5edW4ViSW36njpODajHqoDZHyW
2Qqnu3lx4z8hhS68n3i6R0pGlDUoflR0CCHKjF/3fmEaJxDmHAW98/PRxdlfMBzRf6nrcjk2JcMl
Kaf2Szv1TsdnOPmEDYlVjucj//m6/failoEgkEkA/3AfcKv0kKVdEGcrbWM7RIQIaRbz0ngeWxAF
Zi9/m0aAYoBEWwVqkjX+j8kbTr22ikzZwY8qei6qrSrC5BFufn6wx56rZID/QB4Da9Lpc/VpLSdW
TQy3frXghuZ3jrD9OcSx/bIfYvznew/RDI3BVAJAJK54WZSfLWp2/7MA4xr3AmhmN5iDzho8DZNf
zA9r+eXnCEe+NUMy4T6QT+qwHyZvQm0Mn5msK8yy3loKFtq7DTpRAu5gofVPFmMBnlZo9iMQNdno
zP8yuNaE8iXnXLDcZ11tb39ezbHKgz4xRQdrol08TZF1VBipcXkjqNrhjDjQSgOmY8vosp5MiY9c
u99ijbfk3suRI9+rgzEWfhbnMIdJSc13A7T7F/f+Srg7sbbxz5t8st/iTZ6f6tauRbgx/e8YleDZ
+jHqvaBaayOH9vhztCP74luwydbuu8RPuq/FZUAmuxtXfgI0O4v1h5/jHEuzvwWabHFdop+TFDxF
QOQ4+IDbRMHA3+HjqKsocxd2/njqnD/y2X4LOa5978U5nSCmrU9ImeLaryGKuB8/r+pYhHEPwruB
l0Dy8D1CQ+0b9LUnzBzBvbYKSvHqlMHfsRe0H2JyKQei0US9RIi6xhwHcX+TYqnWskXd3/yTxZC5
I3sHPcqabIWKEX7RxRHfbY06soSgpPT8c4Rj1R6aQn+FmGwCa9ALvxQDTqFUXuuutXULc5EiQ941
zrVQ5J+DrL3W+BuDZpw7OmjarvlVWLQUKusBEYBZWma7SAtWfSuvsxRRUr+yT/zGY5+7osAyN7kv
FW3KcapCOi5mmwp8fu2nuxqVnVtUote1He+0RYNC4aJCgI26FJ2Pcp1fwgbAgvLnX3H0gAPUJ9FU
R/gKhOP3nZWpTSalYibwuRh43SDAuStIT0aJy1MH3IHzPLo+kP10mg3c0qI8BSnFkVGqScqK9ajc
GWDLIUnl15ZnvXDwXviNehfI6Ee0HhoamTDXI9AIYZ3RRtMXeg0Axxi8J7VzwAjqICfjSqa7x5wV
cI9XZgizG+iW5+KAzqar3juGf9krzioy+mvR1TcnHtyx03N/MZMtVmh9nJY58sDRufWGMN3GPNeu
f8N9T7cvjrVqTJV+DFw40VAPkg81yY0A1gtQDHtYOp8I0C/ozt0Ej9K1NIPXQk6VzrOZcxO//id3
Z7IdN5Jt2V+pH0As9M2kBmi8pTudjdhogkVREvq+x9fXhpT5gnQy5S9ejaomuXJFhGQOwGAwu/ec
fS5c57K0nH8ldOwhCxcQMtv5B30WpV6qzJrolCdz3V/5ZLXsczdcSbckC67h+Lj9QYkI+ro4NS+M
bJ11nwsrSPVuZORRSHHuCBTPp60elkdZiNbRIN3MGalFvdnc1ZZICk6m7Zsk9oxMesXb9BqCCknK
fBvKSP0v3JRl6D/cFOusIEnDqzPGarkpK4DmNpFoGxJgrtrLm4LPphnOJzqHiDlpj5+9n2ZShnMX
dAJVh2VH3TjBjQ4WWFzl3rC/xDL49A2lQiZzGERbTdfp/WrQZHJGrZzRRqH6Qs2XrJSclOVhVk++
NUrO6JvPkVluTB3Hf1Yc/Epdh7G/GwyS3XXzqq3Ebm1Nw0MumD8Fgk3anERgPw9uR4OUISXfDlNG
jXhuH6g+vtRF/0OUyFyzEsG58IiW79WHR8QVGKYKxo+S3/tLidSp1lOj51KerCtsKZ4FCj3bxUvZ
De2by8G6PoJJ/xatLhVQaCKdD67SFuYgwhPjfxBtvR+cJkCm6D2VsLJJJc8vC/+xShrJi0ZcwLlf
D7GDHS1Y+4Hik9tApk4/mcNLp3Sval83h0FCBah0rXFFL0N0BJOYxNZC+tb34gjLX8ptLZEyWPA6
WYqCREiZovTPQ0WYS4F1DSgcLYsgJGQ0iqZdiSB/7SfzF6kqiXjwcdyUhbloEYzM9iepujN1epf8
ZzIY5pEwLmDyExRCT7UQe4emPnpN1L+OncynERs35lOdvOVYmGmMNTmpMSkhWuawbq0qvenFmGNe
DYQ2G0xgO52IJrVS021a1K3XE/VR6z5U5txQr61g/JIl/WgnFaV2PperKEb5OPraNqXD1mPbE3VX
7EU0bjTPwC+q10oQPutyELjtTLe5TdryuhaGGmo7DSMnQdFikzqRoyabyW9rW4CNMkmqHTxQgrpn
n+why5IaE9WoLG4rqVS1lW6mxoNCuE1tEchrFfFJ1CdSLEhBDQt+UBMVL9DMruvMv4pmfLdjr6Qn
QQr7xWSjDKob5SmiyjZv9ZXVUV5u8wQVLbG7CE5jR09g6uqz1eLFnfRNRtve8ZW2OzVCZFIAr/3w
HpAF+Z/paDiavjR5AgjoNLV46gDGiC9KKkL8xB99H/3IYhxJSWOgKTbaVRGbe1Wdg22WjFeFqn4v
6vg10MfbUZmI+Zqr71okZvjDyVCNTGA2bdWF7jTR9ARpSRRBmH9RQx0BHXnEuRVu+bARulhtG4X+
g6qXxDiQcN4pR61K7yy5ChD1iTCRxvLO6MWnZMyPepwfNTzhRIeJIxH1MmhdU1i8DKHlahyjbEsd
Tk3QP1WZfgzgdaiCj2uq/5ZaIT9LbZix9PuK0rzJivg4F6iUW0xWzAVQ44mq7Ad5eJBD42Sa0Qtd
wAjqU3wftXjKooEGHNPoqMnkrY/wZuxyjKk51PJdbKmPWTa+jOZ4ktWm84o6OIxi98IWlKyQYabs
T2+NMii2HcR4mS/eA/zbGjUvQR+rCNcm4yEs9OtY42w0xSRXtPpjWfS0ZIuBjNUSpp0BFMScsC+I
ikqu7UgIwaiOWKawYpNYrqAazr9zhp1uUmak2ynz1zpmxFBIeBM0LhPKYutZSkZVsrZqLOvDNbyy
jarxesXTbV6QnhTiNxdH/zi01u2oIvvKjHbTa/WK9Zxsh1y7bib1OUkDOsVEys6acm9NPV16pT8W
QrJRU6LEjLr+XogFuuaFts0rr87CtaKiktako+RDAgr9l4TZB+mM+k0kXiWB5Ol5vqacibmdUHIs
66dCJ3FWT7b12K+bWjqEc0zoYHKIdFzwWTaQ15kJL7LVyIQBZg8m2mpEyXSZjRZQV5kOd/WEhU/P
A3eGNWDDPLV2sr9kl2Tqq1Aic5YF9SoJcxqVCerVFnqhbVjzMaXSdhDzyvKUKN/4AzSuyXqURvk2
U/y7PsCfF/nXA+GCcdrdJ5LckZlSAhXp610yVmtrmF/qsPtea+ONaFTPsdpA+RjauzIotko07Wch
GlaIaGDldz7C8oHVeK71hww+i222eDfI3O6ymthVsq4b07pDj3fM/PhYW+VVFcobfQ6v5B6WRcxu
7lAI5lGepY2e6leJ7j8KOTUqxXzMBiO0pzoqdnOOD04SxiNvnYbMuIO7WvZ0bmWWf6UZIMrLcBqF
eIGX5Uv235T+lKUWEnLfPQot0s+gkPVVFRH5LfdubpESFUo/jYoghL6tXupAaqGjtZPb+0K8NdMp
3fmBmtM+1hWi6YnCicvqRQuaeFO34g0EzOvMsNYKun/sy94UVBCg+1neNrrSEZSdAMVTGvTp3bAI
k/F+iXxcbEmOg0Mi9AqC4eIbHyN7ruRH3zCu6lJfZ9os201tbpKGjC5jbJ5R/nkZ3ey0I4eznb4L
hkR+mXqtGinZZMp8qmqdlFERsb3YQT+pczIDyHCs1YxsSzQGMx7DLorm3SwZpz4D4tYBjnDUeDqp
sXQomuhrJ+oE0BfjbV1PFCUj8xlyBkC3ipcuNB4Gs90lfoHiteiIcRfTm6GoC1uryN/wO5AhceEY
GDyc2LJI58XZGzC795UV5rLTlFppSx05LZLCy1lPQX9IFTjj+TxId9NATldjEFk29eouHzmfNAMr
MfZYoGKxcVcp1KQ1v10b7Rw9yk2O8Lwq5o1ZA53P5HozmfDt1fxHZA7fyxozhZQ/pGmyU7pxy77w
KlGbVYcJ0GxmboyRJXYxLNCioMPvY0xoD6Z6yUoxC2J92q96nyl7M2StVcSB9SQKIKPX43gXhVN5
qEZE07kotNgKUZtIevNFbesTQe/TY2H6yItV6ig4TUZHDkmU/vOW7UMJmV6TKIoaby9PmF7E+01T
hHUrmTN0ZOra3DXr3zjIy63nD7WUZRiJQehuAaD+JQB4U60x0iGtZ8qJ4DxAEM2Sp8iXNoAfT9Vn
Y5xVhCa1k6J4GYOskhVn6rW/ja6ENRkZ+0t1m0+Atu+vZzlGvbmeKJWSkfoCmiy3d6fjEg3IZx3s
PzJ6IuGju0sCsYtXd1YqKgNpZIH89aBAqpB0R0YOJ8HAiXfVhYr451eHFkNWrMW2d34iCXoRSQ3b
bK5OWiEO0jZDgKJbW8sr2VYfJyxF+C4ugZx/tcbfnR6WB4hOWKFDuIAwzo5d5TCnLDU6uruSEraA
3B4jkIaVoJvxAQGY76XmOBTAwprrP78Fiw70/cHlbOiz8lhkyJnIxtzixEdK2mnJAa92WO/RnPDa
reJ9vps22qUW7KVRz04sRTOD1hm54OXlm7fEkxKDQpwL9T9XWA/b5g6L8bC51Df69J2nTbCAtjSK
G2entLaXCjbMXOxvu6DlEWOEcP5iLeHTl/7NOGdri2ImSpdDmaF+UjxM3hJBbZY2qljXt9sbYtm3
1ebPz/GjWPXXc/z70s6mkCqx8ypR7zvmwfzS4sGyNY4Kq3yFQuuEZu9JWpe0E8jaNt3GzbYRm1F7
PoQ7ZSucLq5IH47DZ7/mbFbFU9NVIRgL3qP6qt2SkHtokC5Mig0njwhel9CsDZBCnU8n3Y4Lp/EP
pZxldOOXKtrkNT7vz0VyzENuBQtXm4jVKpNWpVlt+lB8GYLoeR7Nmz/f/E8f99/jnWtD8rya5szw
LVDl9yHc0Nl8+PMAy+vwYX14M8DZvJVLIWoqhQEC+BRT9TRWp6G4UGL8MAZFBLpOmrakJABePJtA
UyslWpyN9GeSr5l+kod91t79+TI+X2zefHPPriOOhEIf2D06fm5sBK3m6y4ArKmqgezOqPiZVUQk
WpnTVGi7g5gEz1l4mYmZHWqwqGKLmXUU5xPn6wsz5vNf9uYOn72xRgeHqA/pQSzdKTyC8fN4v/Do
FiEKdqr6OGyLFbWbC5uQi+Oe3XVFnuVemJiqmm1dR/v0RCjdepELYH+zk/twk/FVvajy+cRE/e4N
0c7ez6irsqGLuVx13SJ1tvPv6CLI7e7c/qHlshNPX7LLVbe6Cp6b0q7ukmu8t5daWb8+bH+a2Gff
AYDMvlpqTOyFpKN7DcrvamdcBUd/XZ+0Lc2tjpDypRSZIxP5oh1bZsBOw/S2xux0I38fHdOWvO76
v3GPPl3DkJeBu0aeRJP5/U6nzYWAuj/3qAbjR/RBvSWSuN76BEgc+ysyvjMA7LjeXsnqWrcPkWIb
P6WHjAbCi/Sz2cbEfDcX9icf3tFfC9vfP+lsK5RIWE6VZZaO5jfDOCi9QSXj0pdkmXIfnwlcMsQc
CLLOq4lT3oRDljDIspsk9rg4EgvkGZJbHEMcTKar3ondEkeG/I1URQ4bV+WNuLn0Ef1sUUVngc9I
Rq8M9Oj97Z/5fuRzHSLbQbZStcRhm/9YMMPtfDvE2VuQ+rI/thJXah5SmDYbHW1QiKsOxF1IwNoS
bHvxy/jZI3w75tmMV422orfKC7/cXZzm2iZe+S41xydIRo66Se7wjV94pJ9uodEXLwI0BYnvuegq
w8QXWBXuhsGhdusSKLWRt8aaHs764lgfmhXLTX0z1tkcTS3FV+ETI5TcLRqG+NrwSBxeletLPP+P
AtBfIy3ROShs1Q+s7nIoQ8D5SDLjbXha9KYcM3cLGbx08ot7ik+PBki1/2u0s0OWmYp8Hc1fAlCs
2tEMsLRwBOeVAMTwSAzcqjxcVCp+tpGRFiIW6HMd1sLZO6B1SdyOI7Jl6474X0/1FFyfgrd8G7B5
P8wPC0O32Cf2n7/TH1Xpy519M+7ZixHPFNzFZdxplx2DzJ68cUX6735RLSpHzPfBAl5eKQ+hh8Fj
na53ySn1yGB1/vxDPr3piF9ZA36BoM9Pz/HcTHEsUKRc4M+lZE8Pix6fgt4iyB+/JqS+k5p9YdDP
XlHUbMgFkODQCDvbpaRtWaWRwtXHV/quuR3WSybnvO7cYiu6/h4KknvxrflstXs75tn+Q2/gnEXy
IlAPCXCnNS651go2LrEbKjRPt1iF3qW7+9lpiDgHBP8L3ujDYXcU6iymQrNsApYMnN+5G//D09AS
tSWbukIZ5HwlD0KpC4dF+L/0xdjTbZNddCBrlJOe4i36vPCf+1OZvhDm6f3LbGfPfWx5V/ashQUC
vcV426N2xUm+MbyiQPRJ1AP30vs1af6RQfUQvdZFU/xsz/PWSCV6LUoqq0HY/u//52ysizrgP9tY
fyezXXWv0cs7++ryp/62r6L0kFATyLBqVNIV/jawSn+BsTEVDqZwdJC+sar+28CqEt1G+8LS0fdr
BJOxOP7bwar8hdBVpz1HLAR/L//qLHTtTyFs5i+k1PsdDzJoINSIZpH3fTj6JCNBIkbc4NNuiCcV
wwdVp2+j7pKvsSltQ0i4XZ2tBi291nJEMeXsZqbmpTW6z0KjM4Ys5NSOyVoWl7BdMoqbLHiUBOM6
SKXVXJmHrsu2ivRThnkphPMGlJA7kOHa0H2oq24j1u1Gr4TdTAS6Kj/JSrJSKTWVpuAqZeXFFkax
RNvqkbBqZetJTwZAheJRiat1qKI6il6r+YcSJFAIcfHppd30dEQRU+US2A4ELG3fuJY/uuOUO5LB
FqcI3AqmSDmqK+IEdn4puylp6iI0LzMQ3EEih70+EkvhZOapwNMV1I1NS8tOupjMQzJVySueH6os
Xfd5f9tm3J6UMAD1JakCep86nGYO2ppLI83mptsKlvSKg1RCNOscik6a3FbSvdLep8NXU39MDPVO
y4I7lU/rFM1ejNghqI9JR9g9HJ+paOyJ0nVlIBm0aFnpdCiSx6oiCNwv3Jq+ckZasZHmVNBuzS5a
0zGwG1htgto6dWEc+JU27+56xIbXaNpVkox2rb1Y6muG+SomcU+CHylHRA7zi5Wh2tYSyVhJSRJX
4WCIPDQJNTE4OjOmXyVWbC0g66Yd3WLKvFTpDll58mFtFEngGvoBUMZab2UgR/DT/HUrPRT5N23A
uUjnLFFPvZLYWo5SOXig9WgbxmtjVnTZEydiEkkKn/ls3E/yvqIxFmTyVpgCkqJzuyczRjFvhJwo
30jwprDeBOb4UFHmn5gBCt14gyzNMYdhBB1wIN4uLG1B7rw2uecL9OI3zwWX6psQwoaGPkfr1c1E
SaG2B/05qdpXX9HsLgxO8ANO5pQ9K1Hp4VGheT5cC30MAmc7geMTitoJ4sidRdyBLaGXtfClQ2Pf
RSUMysiJ4qduip1efy0iTJedROjObA+SyO0ikrjYWk19pUe7xNC2Brdj7s1NmkZrHQhwlr12VnUd
QiLK4/RgzA8ZnSUAMbak/QgqnHANrxrMswB8UguMupDgQgeKF4zavhXCbVDPBFWXbq0SHJGS4Q62
06TXW1Vf6tmyBwiqjTZDaBpPrYxx10AORxcppU0fZpU71Pq6UvJNYRruOMN8QWI+1gdmFO1CxRkg
0WhGQCb4PrXWU9ev++Jpnq4LekYTWaJZ3N1n1UmjCabHP5hNtsH5deq/RcGPpTUupIdG+R6nMICa
wZ3DF4Hrj6pXs90TSYoy0pOt23ianCr6Wif+yRczJ1PH7VT9ENPIiwLtlIbFwnHyxO62afZ5HO1C
9UWPvlU9jdS0dqNKu00MYW3IdxJrRAauD4nBXjIIdY5C0KinMqg3nbTJqq9TgNkQkNO48E3H3SSV
sJA4JPAkVqmZbK2u5gIET6daqN10Sg5Hk/SfYHI6YfSkiZBsof9S5Y8yPmPSr7wu5B6Ur6WYuZ0q
nGa+HsW9ETylBLA3vAM9a0R2smImpvozzMZNRsdtnvjzwNPQT4XavJtagiLULzo59LK2m4CGFaqy
VpRvpQZEh5lg9l+0UblRlE0wfYmM7Uiet8pSVTdbKzScdoZfnAGril4E41kjpJ39NTf5FonQXD2H
Y7bWR3E14Tgy4TUvmXwjqDHLOGYVsCD65HKVIUklf4FWeNLf+Si8wpRkaxg4FjjyOL7LUVHMmldP
9KbHUx+NcBSRTzMv0V84MJ34VyAxKNxPi914roCkNU7aZoc8grloPjX9SKbEC307O+YBJFLvJFHF
/MIfrsIZw/aZHgbs75q2LlQEosb3wiQoUMpuuzwnBctv7+PUcHNf90Z5SYAU7ZkksAWaKAQdkhPF
0ZX7gl1lqb/G2nYORMfoZrdMnpqGxqr1xaiSq7YLPVDzfjDR6SXpohU3AwnH8zTsioA0YBPA3ajs
0nzAOA5gtNpZWgd0dlOC0lIWb2F0tMprWcHCrz6G1PU40pN4WbLOtZswpUmN9raTvlo8rRyqfO0D
9GJapnCnZSlxO/8bVCzbMstV7t8VpBDr1rWkPcoZ3ESRh922GeAlfyeyfLZi5pniQ0MgVwBygi/O
SsUhJxU3qWzs/TDezHrjSuX0qMZsOVVzMyvs2srOAZNLQ5a0MuNOBGQr3XQtLeUclRA97ipSNhlW
fF/KnNZ6NqUfTfqQatMpMDSvs4x9UGpOoGBzX6BaUoKBmg+LH9YnsUivxQ5TFTkAvWG6lT59rRsJ
bj7Rn7XgyZnuWTGvhFwgKxJtYVHxTES6yzSVitorDf1W76NTXKguHfGbSFa3ATJhiqN2LXGKRsuV
oCeCg+wWiIyYSNcLsr2tTTfpwxWZTS/AsU7NSHOYhFiMCruB3PWBqgYx4G7tk1Y+RnYpAGRKH5QC
3Yj6teoSpxgCl9LAztSe6rpxmm5eVxP4+fnayL7h1QdDlXhCS+MJ3ug4w+DF4w6jxwn7aR03s5OO
96mQeUJTvtJbcUAF2yLPGlKoqzRQzNtr8gugfoPH5vDIxKA/bLN595Q4WAVdta5YW3L1eUEb54V1
Cibi06LAmQ0SU/PbMHvUxIbg9QaesGj7+kGaZSfRyWc3hGNZdHSGNbsBEqam4np5vJWwN3PEZZbm
8BGnv/9UpmgLvzZimPA2E+cc3c3z06ikkBFWJdAsQeGN35LLvhaxrJv4HMPKUdN+hazJCX3rR9t9
HXvQcqNgp/JTSaSCRXl6kh+C/joIZEdoWfXa5675Wk8DYrrUqzvN4UE7vfk017nbBMe2sW4UodlE
NedWeeFRIXtnPY7M+dryRWesrbU4WE4azKTP+6cuim+CtNtBXeGVLA5craqAAFPA9JmN46ut27aD
p4WVLWbmtpa3rfUYwutumoCENsLDoUPLOh1M1dpOarsPrJ809+1R+KlHDf3F20wcdoLf20OtXaXT
xDsCKzSS+Err9Z1g9Ye6M76oavAa+PEKlWtpA51cKUF2HRUmjDfuMVepFNohCIJrDaC9n0GHS5J9
07Jba8i+bK0nX0CQaM6uSsi8QP57wG1WKuuEteunPE1XjdUekzI6qYPsFn3mkluIZiQMATUCgzO5
AFCwDw0Ht8CXvGkIAGTE2irVyo2RyU7uq9/iLNqHEYlCJdvmtluBvln3Qbw2e/0GbMptXCcrI2SO
Wo2rAjAhgDXjbkSW6eaTuNIG+TFkl5uNozeW+7QX16HcfLPm+kZhGdEbtpxpdp+xQ4i73KVpuQvT
dpUGw8niE0MqMyKeejuN5aEELtlOzE+e0jB+H03h5AdXEfFRRoVoihw30kBa5UGmsxuN86pLbjLu
U8RnJ9ImPuA/UbnCPEw9mW+MOgJLDMOHKFDcLJwsOzXrZ2JKAKWg0TKM/Qz8VNfWo9i8ttX3ypIc
FHfuVAsbwCD8rSYhHplrCtKmSdGW1fWuNSgAii0oi/L1zaHv9Puw9JbK89FnygmPIAvYWiJaVGQp
78u1UqDyeTbbhYS22HtIitgqp6WwoO3T3E73/n27z5BFUjIWVwhhHyGJsVsAjvrPq7qcNSUR/tTC
ZFO1M1VxOifUzZBd8EuyF+PJwOzf22iYX6P78oj0Zy1t/3ztnxQi342on0nHIysmf6f6NeIEMkfa
9Jt8A5Jz1RKebd1fGG0p+p2dVhH3iCRxwm76WJ4SmZ1mJUmpqx8gwW1yGufa7fxLo5CtgpV0qVd/
abyz0pQUy0VgdYy3aMJnF/5cseFU1f/E+U4lRabKcimH8GPdkxsKtIBiq6JQ/zt7hGAVMlLJOZBn
5Knh9XQ4DBC4Q91Tib2Ynsufb+nHgt+74c7JBUWHqtpoGE5ENOh3k90pP8VQuDDK59OECHIVwRHu
hvOrEkJtaoqmZ5hdfuqot9XUqxVHpF4drC71wD8603ghVR3VD/mZtE/O2zji3Ol+AuvH7VfR7W88
Qi45BBXZ1ppqIrERv0tg/zFS+7OH9nbAswL5FJWdOAoMqElkqqI/HqLU8dnFm/p10/n/k5cO2ZZI
SicsjQ8eFbmIZnEEMgQHmk+wTc/0B0cL1S625ipE0+v+eY58+vQo/ysK4TmL9Xe5/DfCpz6WIev6
jNd41YPsVev6MX8cnfyF3sahvDhZlvXy/C1/O9xZGwVo0VSSjbhEiI3uoula5DHaOt6Q+XLh0j6b
/m+HOnvbOq0pS7ISUlKB8GVOue3Ht4X85f/u/p0vkhXpStk8cUGaPdGDamwOQDtjAUt44e6StURa
fvPH24dDHDgndcfzxoFYCEbHa7gsWmzD7iW7+EpdTgT9Uq6qL7/K6qmjP/l2ikZmfQmm89kd1TXe
c41vImv02VwpBNUMi74msVm690fO+hTPgCpduKOfTRGMbbzbdKmlD6tkVk5GpAr6co29O15xAtqL
p2klu+plhsVnV2QpGEJFCxAoHIn3sz/ycdOYCadeGBbj09JENPbFj8SJf+p2dyW67dfo4hL2S4L5
/iGSh6sRC6MsypQPC6Yuh4nk10VG4rR/QCObvfRXqpffEVC1j67Yuo+7KHQ5w1+lXrTq7FQgK/FS
M+yTHtS7X3H+dejquImLoCKPkO9f/Iw4+/erGJ3MlbqJ7lLnoipk+aR+uHATQgbVaI3m99lmqhbU
rrI6tsMpUIXZVfb+dsl4pct4TfDopSbbsjD/abTl17xZ2QZy6TRgwhlJjMvWzdiztXhOiGIUyWEH
j7RJd/+Nfurn12iCcED1qMvnTr8GgNkMOjIDZ4vlyKZc4vb7ZT3IvfDmX/21f9Se+X+t8SJpvIT/
ufFyQKrY/Kjrl/Zt3+XXH/p330X+i0Y8LlvYofKy31D/7rvIf5H/tmA7oFSxm1ywMP/uu+h/kQ0n
6m/woP/Vd9H/0o1fycqmYtEhppP3D/ou0i817duJR1ubBp3GZn35hSzW7yceNisQ7Eo8ujr9BgAB
Kxk94BBlByExvof4TSQ5WTdWvK3q1hZMtPiyeacofuiQpH7XDs06VtBHtcQVagYY6YRkIj1WHuk4
OnIw7DrJd6dIzq70Kt0MowKJK/1apOWhnuf1rIdr08y/9Im6GspkM9c4kwzwY50eHC0h1dxSs/bV
OLiw3JH+6DeZZezqyYTWTW10mNcLX14qLExNlLQlw53aa4xjthwGX4qydCOBwlhAH6IdomMrY5jJ
9tq4HSl19v5zm++tvlXIW6ztSadwGCKLnBSg5YBbOB8a0Y8JTHm/BIG3HakIdFrUadPqwe0AC1vp
8M6JMOEMONnYp4yGEuLQTY7BxmuUDSevkFdS5l6JBnIuisUGJPYwuZspUWOuWwMxCcAeiscps37k
QXqjL6d0qTAdPRr3fYelQAB1JXYuNR2n84GL59EeNv421irqx0FH+kL8vVSmH6WWs+0K8Fa39TYb
YixMmbAfOGMKFLmMbFrPM0ywdPCPUrJcZbRQHNvRwW9lZzn7jUT4Flja91IzN29eidPvufTuWHr+
jVymmIz8nk8I78IHKejgj0Uk9T1k85fejVAZrkgVIORuUz6aoW2Ejr4Kd/qqdzzTNsHVQDu/sLv6
gH/6/RMg7lp8OHnTzmZ5ECadII/8hHGFgSXK4NTMm+GZKa0cBld2hclmDo+I58Mfzb/y7P/Rwvf/
Z19a5T7+59XReZmyl/x/bZv0Jf/evF0hlz/3rwXSsP6i50zNwkLWv4hMWHD/RVY2pb9wocvUMVCA
AErW3jSm+VOabkHVW8y+Bk3ovxvT1l8ynzJ8HogqKIQw1j9YIH9tE9+sjyzZMqgZXYLiB2MJ+db7
9VGf4rCkwSeuBnHaWxplfgW1bNRgOiR69toY8vuoYL0Q4/RUS+1Xc4p3WYjRpiiIDYAWMK0sn/Qq
vTSDO2mer4NZHZymGa4EIVI8XQrra7oEUFbL9NBSQ5xMC/yiGR+VnmVEtka6nXR71LZxJkE8NHJl
874Rk9Lht1TLruAfWw/zFAbUwUx8P7oWOvIgqQ5xZb2TZ3R+2ybVV7rcDTutab9QJ2y3FAkJY6Fy
vtHaUzK227k58ZzuMe65HWmVgjFR2TKdNK4vnBrPtrHLHbVkMMo4tbmd4Mfe31HBispaEkyqfiXR
hqnijjXRrm26ejPXPll2Fm3C2y3V73GwkHBW5MNGdeH9OIHRZ5UfCCK2PsCzuTlnNFfnlzjrlgfk
DINPlTt02pZerTHETyqaqkqLKB53XtAZ22LK3UEQqUHT72zNerbrAbZANV2Js2Idy3Jo3MhUbwQa
4aOKv3vKha96Mj2oYe36RXljyOBmh6SicA/4oikB9IbNXpn7J1+pb/00X8ehj7swIi/FbNLvslqk
DlF9P/ogz1Zi63ekWIZryewjWgzYXSdZoMcRrkKRHmjgU4uOSAPrqmoVsPg68qwTxiDetzKJ68Qn
o4IlniiTX8dE88zSR7wg6Xygsp1OU2Qet0VaXToQUdX4cNtR/MBnQi5mLM6us5OsrAn6wNlLWaGS
HcigIQgwwtmeGy9Rpz0N4cCtD7IIuyH2hzGZQTQrlKXLtd/LtTuK/a1vai8y9ndJpu/tq7LdC5Fs
m1XyRen5P9iWX2Rx2AiigdvuhOfCMauZHPl03bB1CKH20pchpmEF1utOGOXHWWvQB5f+Ouz15yCc
V0q1gHFTrV0ps2zZpSK/ZJq28sfuOk2k+zytGVSPT51PVmuRm3dBTmd2tp75nQejTtZdlD5FAXE3
Y2hDnNinXb/N9PGIuiX3EICu5yJd6Wm9HyOOhWJxUIam9wqJn59VEpCAWUPahmdZNMeVRBqKXMk0
0Is8WqfqQOJyse465N4kzU4DvQy/2eiJ4ClV5DW4gO10qtCDlCod81B2EzlFJJKKW1PBfKhFPj1d
pYVP3EbrBFwDzTSd7DFNvgt7bLSJ781jvzNq/5CUN2U5b1Lk0njKU4GeSPnQxcYNt28/J8wWcLd9
QEe9lNYiAmxKCK4aJNCqIWQX06bSha9z0Fyl1hdRq90ifqmlq6RsvUnY6SkBTlgI82wbKoOHVPS6
iy271eNjB/6vuZuF8Jj13xNyYjL1IM8Dfqvqymqv0pr9Wf4tEK58/CuJeihHwRVnwxs6fWXQMRar
YmcWNxINGtTovohg4YeFt9qMIy+pNDvTf1KHX8PY3YNad5Sk+9YK+gaEwZ0itPuiJ1DZr24bCRF1
m6+xW9IUozNNrzud3c5iHxAcOpGeb0zbNSAHo0AulDFVNMCtvJ0Yne1RV12BwCwavF6vBbuu1LZq
gNkl/CGS62tWnZdmvVfrmTMLBdPC9wZibUpa2Xz2trUAFVqvvEgmn0yd1lrx6If+SiJZR59NNCjd
HqSFF7YvjcDmsjacDr6CIAiuNJluPKSPCP22cAuIX2ttU0QJ28qrMaEz1Q+ONN4hBKFvhQlJz3Y1
DSV6FraMG7xLj1HcrwbFm0ayoUgbzYZ1IaZ2mfy00g20B5QIGT0oNwz5i5PMjpJVxOrYY3wdK9JE
C/KAsMsqqxkwdwJiwJC2sTSQRBXZHcoUmk+RycpmbQT+27hDLpPtRP5p5yPb/T/snUdz40q257/K
xNujA94sZkMSBL0V5TaIUkkF7z0+/fxQ975uFbum9DpmOxFt7hUlJjKR5uQ5f+OyVEgUtNMetnYD
aZbB63YfvfzJiCmDvQ2HbHgThm3LI43rpiaCL7aZUSIihgHluEXOYaZIUHxqdjACXYQTtHoVWf1M
4h/beqWVJET0dGZKK4HfxSgDk4JVwgP6VCkDEAxTo3xZpzgYFc9yfsovRDTR4Yo1yqcOq5qhe9LM
div17l6RKOS5OCsMz8grUBjlpZvlBlf3j1F6ykd9gcPIvoZ+wFG+8ORvsV9j5HxTK5TBDCjuMfsx
GKxbNSSzvIZVG+yzoV16SjGvuCCNyK74GQsBOVvq9RRzU3Ud1ucxJNUpw9/nwlCjJqlzTVKCFWRj
CJDi3HSlg4Uh1szqshsE5sdOe1c0xHJg+Pvis8VC8NPHosFqqN82w9lPV0IPJ7yp51L3MA52Mb67
7lYpHktr6fc9kcSEeDvXum6XMnoYykmSVqNfrV3NWlU6l0Do0AEl+Kx5NtDYqsDoB6HdeMAhTC5T
VAah9M/84miN332LzpuoJnQrs9BnIZNHjZQVVoyA3oDW1U26yhG9akfyOcfSK+ZF89Ab2opTe9Yl
ulMXutO11VIPAVGwg/vDS+SNr3705LrvYHDQCEDR4LsmfM/dWxa/6d133x8WmADMRwuIRQ8BGtiR
xzYL6wn/qE0u7qSCSZngKIXmh0ztvk1fg7DcSG7iyO5r3FqronBGi7NTLgAUPkpKugj7i6v8yBC7
nxUlXl7Av6rmGqaOLwCx6nUb/XCnBVggBCiswKQZ3XNp4OreygszvlYlmB+NoKJLVn76ocaHaHiT
vWc5eTOkDleo2sl1Vl/iYx3eOKGLc3IUIvJQMxQskh6obMgpktpu8xoEHn4G246Se55l86oeKb+H
szwHxqgDovDQV5AfXRxShSdBmyjzcbiwqAkaqGmZ2jrzvtUaZT+CFq5J28LYWgXXLoOLl5k+esO6
yD/QJWR5SjNdv+JBPGusXSdufYqJuPf69ZOGPENhFDDyT0Jh3jqjnQeUz5EmRSKfPcYy8e4ywVCN
oH97FV9Gnxusn1GOR+N2fG6zUxgLzPh4LnQD2BLbKgl5RS6zAr4HGN9Ju0yaorUau7dd1mAnJ4HU
4a7cnFsKmOAuZnKFKT150JAX2y48WOxFR58Tu4i6TTeWV7H4IRBPRdquNp88ceP3w8yKnoLoIdDG
mQ/EAdgAtmkQBnsge8lMBlOKd3Lc5vuumBxXlUW5XBAsVki/cwTkAFITbEjECR9zjJSXZAgXRXqO
4+3Qn9OiWQ4dsr5sk2Azw/I5N0wQPB6ARuFbUg6LWqhftCx+b8bXtKD0/5BwtmihMYvT4+juhxqC
VfLeN1vMuOe5+ZEDlzQi1RYkobDNGrxdGrLvhQ5GYcvB2wYVkDKU95Pom0/3PZamEp4kJbGnoEOO
HrJIXdWKvkbeAENXp1YFp88uPhZ8QtFRPL/6hBS6UtqaIts1u7knqs9mn4CT4T6DKZnsPlCCs9MU
oQRS3GMSbz3DWwktlNr+wWg1Oxq53lgPAXO+J40YAiUaRoXXATWpEhZV6SQV7Ih8whoaK6l+q+sR
YGFF0AvRmJAowE8sjPE4aPediYS4urJabNDKU1X0HN9XQR9XEhXzSjslhnzKFXc2SvKKdMNSMh/6
Ptwg/rOponqHAiCjDga2+JGy9mQ8mHzjQeq+SepODY05rmuzNnnMiMkmzRbvSS/Y7JR+HvWPQtgt
/BqT30vOO0ll4FfNJkvWcl7Ncl596eHU3XaLgNWm14cKfBZgPlvHgkLUu0WXb0w1XeQuiFQ137f+
zSBC6hIgawYxuqbN9fKQm+jKoB2xVqp0VlBHHQdjQiotR+E5Y8bIMSutu/rKPhrOmrtLg2fNeBX6
4zAyTQrFVoQHASCgql0r0kZj712xwDwEEXeGAgxOT0InehdyjegHqZZGwHKzsFXT1mUn0NxFp4Hf
MNCkQTUPzw8DCKO+zDxEU24x+KShOFX8lq8/IlG0dHOwpSlGMNYh869jjLd1ch2M4ht/jqHui6Vf
e3wgU8VCgs+dZc3SIpeSBuN6DNTnynhFUuhFwGw9EUskPAIJKLHJ1jBGRHbB8NyoWoMiDoJUdVUA
Zqmf9a53pCrTZrWQHKtCgD3trhS9/S6J5UtioJpSaIi6dEO20NVkK7XhI4Zb3gRLVmdpVb9lY2vN
Css4xnm392L/avo1WpPWvkjX4kDECOh57Ox6fM7Lg5jg9OI9j3iGYny5EJVjJOzD6pYmSJ9hvyzW
yGtJswLPFwFITmWuQrX4IUdtADIpOZps0SJbd1Y9R8KLMXbLZig2ZgVQXQVnSvbNjBMaiR7VQvgY
dQo2HjV2YEIEW0Zork3gW8lwGQLmbXIZapRjlJtV5RutR4Cjqx1dG3eeUrNre/PAzE4isgBid1MQ
cRKtBEhjvWX11uCBmrWUaMtxECfNHRvJEfQvpQwZ8RjvZqO78n6+YEDe1Sq4WHPDg5tDegUtXule
oK4wBVyjW19d6qW3HABqmhFaKNQtPS5tX1zif3eZ/NQU2fPPZZF0yHCpl2hq9NNziHlhXhClozFU
hV+kC+6KlX91CtVuAB06leV7wpGSikGRl8hOuQ2wzfF9EN59pZzJMFeQMZhpPccXEdOfu3cv8vhv
rd6VffocFH2Q0qq4gWAg7jugK9o2cgosozEwXAK0nGenGnXer1xPpH9Pw/AWgSVY8k8Sx73MhpIk
rgDsc4oogQd07s4dgVbG4TEAiStU/knRIF/mrFkZtlehbyUpXIcGQJeEEKj7yqjvd5NKkmVmFeL0
U6L21zdtStGA5w24MLTTgNg5TRfNvXbjhg9/HvJpxvyaz+Pd/qsd6w4nZLlGGEWIYi0lgJl+8y0d
Xv7cwO/G9XMDdwlDxcoFV4jpiKBcumLnSw99/IUt/RdjZd3NGrJIQhPW9MFQHvsgcEZ2a4JBRx4v
f+7L7xbF577cpdCIA3prrJkjg5AuonG0JSsidjKxAx5AlyaNxgIRbS42f273Hjjzc118bvhu3Xuj
OOqFxyCWKOUGK6Q7FpJT22zMiMlD/5n/ub2v3tn0+afqq9RDcyItoS4rkIadi1ur5i2Crv6imd+/
Nx0GK9lu/KjvMp95MmRmpQbqEvUmeIaLsboQoi+qdP3n7vw2B0dlUJx0bPBTu9+hw8EyOyln+FRd
X2Xp96C+VLjfhmE5k6rcabIKnbTNUPXg8XEM/GYluDz1w07quSo28JesnQXYGPoC2MlC2IXyWWy/
mMT/np5lIao4Zk4W6hSF7gYj6YDyBAXP2HDm+m00V4SdIL1qiIX743+mq/HXdPrU1h1yYmQ/GCqF
tuLiIU/OeUa4JX8xZ3+7Vj61MX3+aQ6lbt1kMDnpj56T9kRRMtm72T7WSVYoz0X6UH21On97eoAv
m1h4jKOp301bMUlUVRkydZnu2u/VD+Eo2zAbju5Lvm2+c3GCozFHHfcUv36FM/sJuPi3bRRvo0mb
AB7BTzrfp96GgcdSKRtmmBPD+25X3yEBnNQvFaR/3xAHlYh7K9xV5W6aiO0YJopXc0zNpWV7DFCC
MpxmXd6+ohzfI13+miQMJRBZlKqNe2ig75Hw101a8ihTastoU0GV7eYEwaktLYwVkKX1pJZfj7bx
mJN3Ooi4rP555f52h/jXM9zjXFocNajF8wwZ925DH5+8njo3ZCwKPY9/bmqaHP/2Bj81dXdOUT7I
kJhv2YzG73r37AaTxbu0+HMjvz1tPzVyd1I1apgNrjT1h3S0oJ0T7dufG/j9VvephbsjKsPgD9Fo
WiiBsIyg9Ip9sufOu4526qIHzJLs+sfYFreU3Df62VoF4PKXf36I+/Ly/dT5CV/6tBq4t9RIrrIa
SBafqxWCLmtkSRYt8l0tku6KIzit49tflrW/eod3G0AlWZKXG3ReJf20IA0U2O7CwN64Wvc/zOds
ES3ij68o61/N0enzT52t4tEzJY/OyuMeRUUbHVKnxlNJjuKvhNGm6fGnOXq3+DPTB+af/RxXcjzw
OmfuYhJekObuFibgF/eae5TZv73Gu2OiF1Q/9/oK6VkobR2aomJ9SPXnoT24bTFLUYKYKVDUGnEk
xe49Si4JCy9YFs37n+fT70YYJxWdwjgmJETEv45wVnfqkFrECbWxJmfYTQIweTh3w/Of2/ltmGUA
ygCBBIQXQ+5fG/J9RempcBDfbYKLt0V5ZfEdnTJuq/No8T+4c/zufX5u726A4WpEqWlBz8N+EDrj
snB0hNA6ygO09x97BP18n5+buzuSUfQb/C4biJP9YKNED8lk6zA8/HkQf7fFfWpEvbtQ+F2YG7lA
n0a4dL6Wz33ri0NhGpX7VfC5hbvpEI2K7usSLUTKQ+v+qEsYoYox07uXLMhXklbM/tyj3+0qn9u7
27QjtIdLr6c9XZDg2Zy7tHL07itKw1e9utu4y7oHoy5w/mjHCfFYnaW3eiWdPSdYTxofoEmvk9Gf
j3vL/1v3phf6af/qEGkux5pZobfDysAdLKq1FSDXL0bxt/HE52G825w738fc1GUYzX1Lndamj/N2
S2poM4n6+5y7HA+A5Bbec7UrTtEidb6CYP/+TeI1AjofPOG91uKY+3HpT101zHWo3KpqnavXn6P5
/8FN/0V669PEWnyrv/2vD4Aa9XD4lnz87//6S3TjFAD//PjpH78PiuYjztLPQKef3/E30knT/wGA
iOgSRx/LYHNiO/ob6cRHoD1NcBPIbAB2+icQVDUm+Ch5tslaAHubiUj1twCHqgOBmpxB9J8G8kjI
/Cc4J26fv+wyHAAy5qwAptCnQhvLvE8qqEKj+EHa+k6YpbmNzDnSE8ETz7YsqmRnBDWiqwpGK6VW
zcYMs8TcR3BhCKhVtIE+ifa3s7Av9mJejdw7460uDQ8jJl22kNc4Snb8EgVsW02RDpID4AWBfBgl
WJxNFr+CXhDBL7b7vqf0olFC6FNx0aLJBEsvfG9Ced1Z6uME6ecMNmaNbCLkiUigWmZHyx8fLSm3
ID4PVwkRXE9D9w3g1hz+3lud547li5atje+xCD9FVxHRaBXjjdY/ksgSbG+MD27Yp/MKyIOryZOy
BRXDxmpsSZXODM1BUdPXqM8Wrvxe+oZI2jvbh67rIWEQVDNShWAqze+9Ul3jdKQS2Cmi3QO1IM0/
jqswjvblBNzQkTufuUZ9CuT8MWlgkmtLsRn3agT8gGjqOc6TV6tfCzHgT8nd1I3CNQS/jaE1lng1
9XZSR2++Hr+7hkeZwPtIXMWzuwjFkCAACgs/l18am/6Hoaxb7cOkMheD6phnoXezhGOfK6dxNCO7
NbPXbtAPndHPfU/4gfbRu++aD4XS6I7eGJuJSAi9B7q0bnE36GRn6FK7iVHUiFVVWLToY6uFa6If
gFtL32HhLRvNIpe0Xa8aC7f3JiPptzKBvS7XRs+TAX9pY8oquvcGafBstpuqouoZRCgdDon/1o3G
ejTDHMEUOFlRDh2G5DYkph+Vqx+qkcS3jDN9jZVmkuLFYI1PY1ch8aoxLYwcyW9QLg1FQtTdx0K0
I7HAknag927nA3OoukPbjAxInnzkfc2EKeoMI1dtUZtCvRRSEHej2S2wCyhQobc70Rp4jghFBB9p
k46LmBSDKFay4K12fd9W/aGfmUKMRIlyzmWjRr/B6hHzKF79DLHxqoQ8z6ycqeOHZmTLUkQUlmoI
PH6xugE9ea9jLl4htgkHV2/XaqjUy7RX4K8uBllvN7E77OsqyhZGVaqLyMeWA51T6NoTEToJQRTq
zjBCSMWpECmIAMVGhY/k0sJkBAuJpGh6lAlg1ANwnqWFUtk7L6JsXQ7xRbeSc0U1ZSZuU8wAYi96
k+UY/Y7J4qU8ZD0mJVbsU6DLrz5q7YFg4d3knUoxB/pEpSPuBCAGo7DJe3YFL09P9YcSWmuJeaBK
6euYUzRLNX2pyO7GTy2iL3EGovBkQBvD37x7xGhhKRfRF25gvwbQUzALqB3EpoXDqaQjovbrEa+n
YgaU3fAcM2ZSGJnmDKG+0gIgjxjcf0V2neKvf8Vnf7eGApKmyrQKkeLX1tpGkgTBd0lMmFkNOPME
3/tBYVjVQj80wfexa/eVGB2pjp6DqHr+dOqc/mrnM7z6jhT3d/O4a1G2wPWGHv/afJpISpZpsudk
UfSWloY59+qd22tzR2B7RmtoehdJNbfceGemyQ4K+PLPjzBdE+4HAPUyJAA5NyYY769PAHlITQpN
8pyobfcqWH/P19cFyh0DMv+oA34x4Ob0fXftcTXi9KMEhd3pTx70pwguVcSqbNn/HGXkUPGNxCmj
Yz3hJ8quRvwgLeeaP67VqLCIyLtHo5LO6UStl/1NY74OlepoYP+zx6ZAa8nUXpNmW4Tto5mZy0bG
GjgvDoKgOmoUsxXFUxUut6WRrQ6qxDkdsK4YO2NdqOFbJZGRyl+z0XvTDBcEkkhlD3lfu2ri1z4W
TErM0m4o0OkJhvGQ5smtseKda/oYDvvdt0KxHhJPjtkpghohigjUSGNq8wCBgER2TzATjKJ8DisT
CPAImDJvpHMyaIuyjPeq1M9iqwQz6OUhaLzxUS7MB8+UH6PBfGCnsWrtYSiAagUldhSaOcylyFhX
7rgUOMJiCAbYBKFDocR/Zbr/o6jwIUv4zx912P5nqHjnI5tCrur+q6an+aemG2pjfz/dFKn98i/2
z6jt3HyUw+WDca//Gw8+/eb/9MO/Y7+HISf2+541aT19G1yLX+I9TISg3xKk/d9R8Vskrtrsc5D4
zz/6K1CUpX8YJCGnwhwS0J/jRFn8B2B4oPIKVUqoDJMh7d+MIVUB9W6KBq6o6LWBiGeN/neg+Nf3
8Zlogj+VFfU/CRQlDuJflh+2ynAdcQ5EtYSvBMl7t9/VLVAGMs9opyTmB5px1i4pq0MziPmtkc8t
yijvY9IBBbP2KljvjWJaw9lD4MfpYk5hIlrEEMxlX4swY4TWgN2CBaGJI2HYK/kySIMKe5nxLSGK
fDTUXShGYNLdeF0Yh06u8KPJ9loc6a9JIu9bqR8BAxXZ0tP9ZrbUVS5VHpFW0SYdy/FJS9j3ws7y
1sY4PDNAzbJuZR+ZFH5dBgRJqOWv0oprNATd8PDzfzCfwdhEgvnkA+DvFQEZknpMbhVCLEK7G6wT
kYE+rwUBUJJFdQTTvAXqrv5C9iXyU6KPnpVJNRcdnHgctoLkXlXJ948YfhIQN9mxjmtccrMXLGNu
md5A7ekBgYBb44/A6haGYQ8B8UQWE5L3peskdRhuI1PbyllrHWWpXY84Y6GeYozACZBjtlrLlrQ+
X3td6PG0rrGPEQvAYKqGwbT2ateYSZ03zjGBilfKqH70OQK4li4h04Gbnms2OmEMokQZBiwM36yb
R3JXzo1aKhnT4LFDOnwOhSicI5u1TmRLBEPSlRgFgZY0mq2A2QnQ2seq0ffRRLzSjXYVBKU0Lwvr
gOXPbhAKYx1OIT7VV0VL69UgWYDNPK23MRfG7NCotbkZB/1cTLJm1qUoBuEggvxcCdQUV+HGNjN4
mAoQmCBRSsdFP3PuFuVCbdkiRTULQN9hNtRlV2JxmTsMsFZ4lRLcDLXIgO9Aupi04xIjPsPuOiuN
+pxGGdzHGkhzX6jEVRcXqoRbtdpMMFTwGDA5MrWQZpXPBaD0+4XEsYIAofGCvlLnKLmGKGlUoA0z
zAejO9fBpRCIej13ZWXxgim6yGXfFiHmx0lPHqdwUiFYaK2wqzBJGwJrHVBRKKLiNfX6axTgWhek
ayRXTsiUZQ1uZ0V5tLR8S4QOyrCbVYPoZK65yox4U2TtwSxNZ2zSDaGlnWnq0c+lRRw/iGLhJOdR
SzdtkKwKE60yvJJUYVjEY4UDTbZs450vClxrQJ9VD277Vg5Iram1I3ee3ejPvgj2VkXqNTNXw4RC
MsaV6IU7BUxfCahVl7J9V/qX1k/3Zl0cxTF09ExyBrB2Wp/aWlYt4lB+N9Nu6QbhrtesTRCykLth
6RIuyZAHzc5yPJfwdpS3npvYGLdv2rhbR36+jgMTTGB/E0EQa5l18CJ526ftUtQAXFU9lEFznSmh
E+Oeo7bhrqZPutzMMpH2ihwdm9c+6eys14irxwUyv84gAnhMhpUVFVvYA3YQrLoGjAM/Srx82TTi
qUVDD6TojGrpSma0ygYNr/IR+6wlceCSRlc5RL9A8Q+F1O3MoD9PP09k7SgJwXlA8Cd3wTDJL42M
Rm+M/lSDzmpEcpX/T6p8GefZJqwCR9b5dvTR8I4AGew6QZ/MMn7GDUo28nmLl7Ycwn5A7a5IAZMF
pePDp+Cealit3aNReMTtoJD6ORjdtdC5jhcMa0VGB4o3nfXesvOz1XIajtAF2h4bK0sBYRdpJ32T
x/nKCtJ9BEAKlOahdr9VEnPPaO2psczbx6LOJRo1uQrwR0R1NuDNStto1ACtDQvdbGEzIoygkuYa
ihUhiq2KAYfuWiisD01kS/MDx+qTvaKtixGPqALtnt5YK28t+knhGG2MNHmKLOMa+vBpBg9Q8kgg
1IErxOhQbh+DTl+UwrhSjJ47J+XicGdKPFGdrLMEvaBEtacsnproO6Gn3CKUjhribYvSGyZR4PrQ
IYMSFfbAwxgmOQc1O+5TvbXHJGDrs9ZePM5H0YdooO+KcR3zUa0EZz2oX6apPI05eXJgfidDvWA8
RjLDt+N0GaZ4z1YwO6+Si2+WiW5vCJJMyo+paqzKykQdK9n7rbsa1aPKDYtK3tnbDJa/HTJmUaXu
xjY5IeR41gz5KCi+M5bZyvONmTG8ZSn7H9pxjeAANDx4puuIRbxWW/IV6bBI0Eppa9duiXZrDEL5
sVEkthubKyXsoLggldkP2L0Le/7LJdRuNyO1fR51X7BZsJbhoC6TXLahnTouQpa5Nz4NwF6njXj6
94YgFNP3lVAqNhMB7HC8yFiPUNiWaTZJQg7LQQZ52eOWBYkqjH5+DKgICVCEsTJxL0d4INXBqXS7
K96Bx4lp2uIjmeo7OGm7PtQWloWTKPnsvJoDJpnp8bARRMuJiv67aUZzqQoO6EMdfcl7VMJkb0Wg
XQy/vCCy1bushk5YYgI7myYV/naoxGUbX25ucWZt3EjfWZWxNhkvFFPtFlvHyKu4ExVOq7BPR+ZG
HeOcnM+bJOghlA5rL4j6TtHZNxnsOH8qSpHUjmBbXnJys2pXVf2DmA17HV1DE8yyuSx4ajN6E0AY
5nX+Ihj9aTyYjfzUTfq1ZmhH7iWN1BesI8+ZH53qJH+ZfNi6jrgjDi4Y8aC4StmJvW6jLnLdsoVo
3I9m4Yh9+yhm5sVHkavLikXqMWWkcjF4wdwaLuWEaVb3/BMoELsSBdsckSaXeHX+u1CzyZpIppkz
K8lJRr3HKgKw4PQUtltUuMTBrtRhYVbEQIgPukjLddqyl3MbFbC1Fosr7PMW4RA4rZuuPSHfdKF8
LMdu3UEMikLGkcRUawJD7sAfZ/lWgb8c+egTEXjUx0qOFwKLOg9B7WrI3yYgTjFPAN4LaH3OJX4N
lXtl1RLW0GxEMVkuLXTKxlxXkrIMVprlzwevQy5sWHnCAH58gsiauEwO81i+MSizaQTkmosZYFsM
eldtEiEielbyflFiExURNODzifKHOg8Lg7wIygao3mG7O+8L7JX4OYpt87bGSRMQszDsFcUx+342
zQLSg02Kkm9iOvjY29PMMXeu9Z43qDvyFsj+T0tzjh/qZtCtj+lhYjPfhp6xMF+G5iiq1w7SRdEP
e0w/QfY3l3QQkkVkRc/lmx8np0gJz0MxyrPCqh40NEON3Jh1WX2tk/om+8JZTf2d0X7XdJI6bAa+
ZEFqGGdiV80xv555H9P8TtLoBCD5ODb+k6udhCR3OlWw23A4G01wiazqgjfZm186ehsd3HzYKK21
zUcKxmGykSxv1+qORvLNcH2cHvvlxFEbQmgzgbip4mKTgN7GveCoKzqReDIXNPxIkwUqoPAjbE20
Zrro3dCnnKUa4kZMvQyJ70wKd+nwCP6VjTwiPzlx+oZ1RVDSAMVtvPaqQe2xdG9XS5jijeq8RMLk
GAJq156koL0UIYDb7h3ZpllIENiI25xY5CeZItR2flbvmoq4Zicr8/jAKRul8aaSlaMy1M7AIw/l
TijGfRZruzKiwkLSMEzrHatxDvppU6j9goS2jLjhsBjhZXUJqddaBTCObFiU2mWDMR8LCEy7bOUr
hF6gIpAFmIVyOGUKN2LRr9EGBCAZPwu6sTJStk+SXJ3kXdxsriE7Wiimo0TmLpKruaC2DyT6Z9M4
Q9u9pPGx7tpjqhgfetk/Dmr6hobTgy4TlwmoPYbSe58+k6Q8qQYz0c/RZQCW6cnqEUtsFG107zEP
DCdoSHGG1ffKwhBFI8LownMxRmvSKnOrBf2c+Xgyp1s17dbiaD0IAI9TInyBvVQRPKceBWeQaxuV
yH2q4H/T9nvBIkpFYpQJWRd4cfaonCnCpR2ihQriWHI9EismUPnKO8kJ1eK8+q6W6Zse2opcXFDD
eNE8/2ZmN2mwrnpKUUBYNAaSvVbZ3CrdXKX+cmALjfm41LqQoBY7Vw7CpKqQB+plxq8bt03j3sqa
v+j1l6LSXxRffIrU6HnwvAc4uFfX9A6avilj+WzU6bOSJadWew3UdhcU3sUfxXeve/B1eaNbHUvB
fdQU7xG/5jfVUu1awqLZijDVbJrr9EHfNTduH3kaEX5uvArqTzzcUusYduZODuKTGCbPij9ciyTf
1/lw7rgwVMk+bM0Do3ULu+Qkqc1BHf1LavaA5vtjKv8YMuE2OAaChsWTokSvXRG9NTmLLdTQnUz2
LVADZKsfppNres6pFxY4A03QNtNjUcbe6N4Hdr0XoW4firA7E/FeNGTIezVBLbG5pWJzm/4sGtxb
PSBtLVT7AZ3GphOdMlZfYis6eUwiFxIs4r5PSldfiJjR5iyvZuhu0w6Gs+CRE+/WbtEccEO4GX19
C3yU0lQItnnANBfOOrapbRSfMkV6E4f6arkn2e+3qeQfsP82Mkhcwfgkm8UBePNpjM2XKto1GsK5
cveUuO5VJowo3ZpI+nvNDTBqs9eBiNOfhGG1ZxzgbSGRnLQ3r4bWbhDFerPU6mTFduEJ56LUXrg6
X9NKuCX4qinNaZoUauzeQtN8mV6jkDQPY9+fS7ngFnMa1OCEzA8P15+nR9AM4dbK8T4vv0Wqu5Ks
5to2+oHVfKOodMEW+4x098YXJyHX5mrFEadqNavi9mImyckovYsyMLFyGW357gIj7FRX33NZRyQ4
hZ4Bh0PXXxKhfB19KNzy4D26evzc4SudB8GuVfonQe1ufSVtebMXI3Nct9j7bnUIGoFA0LzGSnWQ
G+lJMPy9J+wFWbNh1C+mB28S4RoW7l4KvMepU7FfbErpFdzKrkNPdAhP1FsewzrZdEFz9ZRZLknb
PLGuP7+/tA5I5ZNbvcGwOE8veTTwVjK7E8zJUz9icGh8F0JlPzUFHvyA8eMJm8An+Lc3NW0OkvWE
C+ij0dUHQ+RgEb1LWSWnrPYuSachVwqPK/1r2hSme6316qD2wtksu4tAD/pqGR7ig4eU7PQ8OPGu
U7TquVa9TL8KNfskaMINO1JIm/2mrvwLWd2TKFessW43REsdSd1Y70cseMtNH8Dhk9K9nsKdOHF1
MM16P1jHqWNousw91EH7uTIcxe9RXt44JLp46eXxpvNJZsDhqp8zYFOsMrdbkOm5Ti+gRzqGyhaw
qgv8WsTyNdKrXO8knrE1Do0knI3YuspNtfR9nkvRDwb7Vu8PTxErUgj1HRbX2PticuyJJ0Vv9mNo
u5H4lLBAO5HZwA5aqodewC28ds9eOt7AHF8KqbqaprFjbq5rdOOnyTfNKLHwDqVWP4adf5lWVIM0
rbWX0uzFVSKiwQ2I2U53r2Tmr0Ycn+S2e5qefsA01xVLUjrScfrcH+GxJ9JTr2YHLT3FOe8p92yx
0hZm3T0hkPAE3WNmePATfeumSAiZ1fUV2tKqFsHRKf1VVcoHUFCnUhieTAXv6l6zi4BRAMnxOojU
wqpiYahgHUj+T6t0lIenAUp/SAUqScQtVgCX+kcZW2ewCc94ZUvuqYbwnsO+UigWWkH12tWiM50O
Sv8mSe4+5StkUi9StE5DD+Yl91UvNlH0F7ajKUJBrG/TM/mG8YIEtTNlZkyjuFFpvU59nGZ2E5Bt
sobNtFY1KHl1JG/+D3vnsSS5kWbrV5kXAA1abAMILVJGqg0sJTTgEA719PdDkX2nyVY2m7G7uItm
s7uKzAoEAHc//znfKVuHzzkskVwOTECzK+WhdO1LqXsnFzpvDrSeWzvlFjfG7LYdi9saaLjZGEGH
KKUlyz2gPS9XN3aGW8srXkQlr53XvJkD0d8h+/W/EW2Ifek5yeX6OWmas5bPuzh7mRF2WPRIMNoh
Bd9bXflqU8x07M2TkgO2E13crLpNqpz1chKfDdufXNOPTucBWK4ELQDOTozOzkBUjJt12IT+skHF
PBp0vRksb9QSssWvJyCD5WsieWbALKb4pOpPVcZtzX5wuWnmKN4WnHmzGhuW5T2aLvtqfTpa4XOD
CtHJi9MpzEhYFiJ1u/y3dBkq5lmQFaQDewpeYl7fDpAyk+RySS4aMzBDTzpH9mNVrTu92icWxIY5
D5ZXZxXFayW9FaCSvfTo9j+yKM4ClDpxQvJfJDbbhuz7zWRQcaB25UHpWLcA366LxDvUGn9sCeWX
LXA1dheb6Qk1ccu3giYSXdosXk+luTGEsp3zcpf0sIXK6gj9GykaxajfS1W/KVHPln8dj1/QRWZg
QojSJIwkHnhaHbZjrN4OanlIxItRokDYQT82gRuKrYnsZIvX2HwcVY71sb9c57q+M6P4WDCN0Zpo
bQzIWdx1FnLjcrU6la8lnw+dV+4KpzmFmrdhlYJQPw/FPhyoNqTWyo2I3bfdqe70NUixx+Wf5D0V
1eOOny9aLmmMClq3K6rCV93E6Yzj1GSQtFST7aDXgYiiTZab68oYduVUs/G8LNdksBe0dbWzq3pl
W+G6dcpD1iqEXYdNloWHkfConp3UnJepchgt5Scs69uoyr/zJBth4he0eHiur7b9s9KP5HOL5C13
7PEcO6c06w9pFyJKSZWIf1F/6MD6VilNHLlcWryXRgKU+AS6Mw3r52Qh5HMvIuRnx0IIPCVplJPA
d+jPqDXOd1R+pGb1SCnhtzbH9dpoW9rZrNLPLesObEy9S1PvQYrooQ03obcgD1o8I+x4tlSCyHVY
VUGqlkNQW1nk14b1GLbDTZvJH5mESVCuO3dM/awY6CkzOeaSywgGmWMgFsNXpUv+RtU/EggFIE7f
JtKOIOF3lbZWYu+cV0hEGvhkzzb93tAuqnAu3ZCWvsgVuSoVus5nztJKGWb8W6kmM42vvE1/Io4I
0bg387w9WrdxqpSgIxDyWj6uOSkYJAr12ZnlS92TU1atdm11r65dF+fBC9lcWA9pplA5ohXKpkkJ
tjtKtitcF10Vs8lMxNgsve5m8PhDZNLB5TAswDPe0Sa2G0jYG+KRpT919rHScoO4HkKCrrhBrHE1
OuxHx9RKAyPN/Xq0tdUQ8puyKnux5vIhaQeKc5b2nBD+bxaPn2YpAC/EBLkZ4IPTaGB2REPkizQn
hZs2NefA2jcaFPhCmXp+cdb8wu33tcSEAy3lZxiiXePpIigQFOZYzH5q8u3NGT4Pu3sfTHml9mBr
hjAFbI6hK+1qD5Xwi/DXwkt017DnFVCmR08Mjq/oXo9K6wV2DEIt4av2q+kBYDa1JHV90drpq3Nk
iWlFbHHtsDUz0Aipov/irrRhqoRYneoAd0rngwH5abTpqoy0kdSvpZbVQWwCajFc5SB72QVFAccB
7rdPvfvZ6rMzOd9o5Ya1/buR8P/PUv/DLHWZPGEa/deT1EvVdPF/nd8/v78A47z//Uj1j3/2j4Gq
8ZsK6oeQjGkwU3UWUO3vxjsGqqZtMqEkxoJ5gb31fw9U9d/ARunMZpnF0qVu8Et/G6iqv2HV0zz3
dxef4Vj/o4EqbLJ/GKh6MM7w3tG0BY7mr3YVqaVGr5tAQhq8Q71NA0g0dAj87oILwn3TACLKA2+A
yGG6R4ut7KS426xiaihTRADVYzSylKR0AzyXSt5IJX6z9AtFQVeLwHPvcMAdFOXgROGlG52NQ6R9
GgHyNZh4Ms1+cef6BOSnQ1HTC0D15RQfGZxu8yJsN1lM/8ns7TxeQ7ybU4+GAXBotMJIZ6I13Bsv
oVqBFFPi9yZpH1EJs7UaatVGtzI+iy6omZuLpw61YmWpcA6UVNX9Iuuuoe29GwhNPLLMRjRp7IRB
24IiQMbMo/foTJofT9qnWouzauk/wnPuRJyOh2I8JZVBIWwImsPBOTFXS89GjSHQgA4RTxP/Fsne
KUlKh2c8zHzndSCBR507lodGEgGzHuQ4tgxew9dkcCEXVJQEiWS+0+HACAbAQwyKbf6MohR3GWsd
BrvBVhktj3nnq42iBUq9Gzr9ycgdkCpNS4qco22X3pXaiIm+cQnRimhVzS77NnpbOtSVpL9NlWpm
6gQMWUFlb01EorTkuGkY8o2R6bs6NBi2hplNqdwMmVsxQcQzYtaPqayPXZ/d5Mqb1nlPVh75cc5f
kuS5Ec1HnUQnNR4Oo1veF0oVB+5QPlh6MFnzGcJstBqb6KZv5UlRlZMeg5BM8x9TWMeBQVavwXZA
cVdXOBAerVr3aB/6tEImMA7VLnh8KF4ajyrR+5WnMmYvIrRyvk2V03mRazuGQE/09NwNXX7XDXq8
sibIZurw7tiUhOks4dqywfEaooUdLX6AL4qr6LMH22GsYWnzqmu3xTjcJjFfUQishaQFydaxe2B6
Cs4cQVJIQ1118bqIC5yag/uglkzvqAqSOpUsmVy1HayeQTdhGo3psVANABxq/1BWybZItLfSyGzA
E4cGyxS4jDgJEJ/oMyHdHXJ8SVBR8bE1gcIhyhi051o3kWTleTDsbdgW2wxtQSY0p9flKcubndO/
tpFBz7AdvSuxsZ8rPaVzxv0oS+0KQJ997kjbQtI/WhFGv4nCD6vvtw371Zy326pGomSegm+zLG/a
2GN7VpufUHq4REx2WHN8ezDwA7XitqJPhcoL1iR+1eoUlGmTdFrr0WQzeAI7LLHpsTgo2Cx8Wapf
EhUodkOaORYHYjvAv3F9oecfg9O+quy7XXP6gAn3YiRAxLyMTq7BafZ6dSjtkiKnrLiN+pYiEXe8
sXCtTkwGUfJxQc5Nt3EsNt69zYeAlIwnMuNpU3soKFb+PHnTuujDEyDStW4Nd6bTni0j3mCMOMaD
ehBm8W71CJhP1exwD7P3HCfzPEcR9AyXLVLtj7RyaaGGJirByI2s+mZZ+xiUgSJOk7lyo0QJKvT7
SepBOBjPfSbaFTD6Z1jkfPxwV8zL0y06dR0qeBVN5KImV1J/jNobHdpR7nneCodw4KYFkwhn64Um
LLm0wF5cMQH1FqezNVyFhVmLZB7eWoXRTt/cE4O3AdZM1SrvDlUez+Bi1acscvudwqcbu1DZevOl
lfRwwXCSEGGdQzSJq+sR40nyH31EWhhHtlSMk9aFjX+zYssccwRbwQfbObN5SO30B3wEEyutPkmB
0toVKrAPNcXFBVCjwVLbtdN3NQ/6OoUoiLtLrwGq2Qvpwpo2VZUiPXYNYzWabqYSi0VbltteqNts
zoDMGtFzKcTbbDJB1r22DebB2maY6rhEIZ2Gr7LAlT2y/Qmd75EiwxWtNCNVIm3bv0etDtCphZHQ
VQw68La5WEV5WYHxYS4Qjul3Z4WMqYRYJawBIOl4wLREfUpT7TjPTKjp4WO2lnpMQJi1j4u3d7SZ
6I86pyCXKHKlfkzmW5jClQK/yR5VSY+m7Cm5FToFixwjFK4ue1y/Y0BNIgZUT6kQzBQ89kmpfodm
di37HFJK/zW5yV6nuwWTII21rHiV3/FZNId3i6u3T8VsaxsL8T9rx2vOX1btOAFVSzB1zMm9J9rB
F5zUS6/hP8PBtKlq6z3u97BaT2HR+D3n2BVf2aNrhQCLjPRVq+9UVgBfeNgCW+eFLCtLaNGtYFzh
BUhDIMOGQGPBporgcmgt7YbFj3MePFTfMz6ws5WBvfipWztEl8qoV+jDS0lhmEGD5Kq1UWCG9NSE
7snt1Hclqj9lfGAG/+3UNx3J4zlzbuWcrQe3gJ1o1m+a1fGtWMWzI4dHS6cryH7tLHqMRfGqeQX1
hjk7Z/a9fg23NFPEowiBU3ohVl9KzJAPGxAzY7KZ9YazHxQxIE1KM6irCOLMaujFXojy6kRgdLyG
K5K0I6wWues5mfuV037ZYy18u6K/z4BaByZKh1nlQ21jtEygnbKK8tLbg1jNGgu2w8R3lSv22hLu
e9zO19Q0BAez7tE2+02oQYoaTROpsqVYyHBzv8/Ns5yKbFXbQxykbUcLlXbMZ7BDRtHZ+yh0v+BL
4tteVUl+ZEbjF5Y++HWL79r1KmxEOeYOS4V+11ROBh+ayYil3zhtSnDA4c/sWeNbZ6tHbdm5zI+l
jgnJU5ixdMa5V2C8endRVXNzWdxhDFOevEL/LhucU55b3Edxf+Z1tx0ZN7S0trcWfWDaI1Uzh0Gy
V4qoGLNQIOPHwnQYwsXa1lPau9A0r+lz5YZwi4RCjaPd2IC3s62p4tYfdXQtwAM8glQkqWl3Y+gG
t3C5cKzZW06W3jEk93zu1HPUVs/YY/Wtk5X4TKk2XOS0oZWHNjT3ddHsPW3eYrPYR/rLr00ZCkcP
yinVZ+mHpbqpBBDE1DlVefNVGP39qAqLZEW8Ccvxs4V6VquCQsvsy02eLAxLhUx/Okx2fj/G+KdE
c9PNHAqNJLGYwJ2NgjOewh7Ws/OfNOUbj1x7eee7zGlTIwjDPqRrUbNWpV6fHOZLVKexh9SUfp3D
kZrTWuzZ5b3AaKUCkmmtLBt6qpoEdwRncDNC3I0QdKxzLnIglKUc4YsEkkwMbFiG82Z6o3XRDysf
GKks9WddfISe9jhM4mbZJjK83g+W/ThWvHtwMfH2qGERJdDTeEl/EHTGgsfNmxWM//h86ynHtRRH
KOIOZ+QmmU0889p6ju2vLimee5MygY6FuYrnb7cBcman0bqM3TfdoMh1CzX7HuNFtRIFR+nQwU9X
SUqGenOvQFnz3Zw6w1Ckzw4Lu1aiwPT5Vvfkrs0mZUsc+XuclGQd2wOGRxuqWm5Gp2oweInNlNCo
7H2DutETH5davoYc+qrQ4rVOmpAXWaw6O7OtaBP80hwsgGmreOt89rYO87IUIMxI5poBboFcPMdB
qxjgySyD/UCpMZRua4yJwM+IWswdPJsc3FKNmxMxz1tNaQj8coHuInwE9YCZWclR9KMheyR2iNUs
1Bdny0wxK292bxT3kw59d5ROAy1x+lLGDCkgHy/2rG7L1J13OOGgsy9RFaeB0hUWO5udyNru0msU
h9+Oi+1nhsxpCCh0nvZa4IhbZQN+ilGykLJD8TMv3Y0igt1XmA+2ACTJeRI/SweTLhW7Ru/Hveex
CTw5mUIGBc8nWSSIifNNP5gFfejsLDSNbUjEu7zBpRqPKT8E0itv7AJX4lR92aQ4fGkVQQPIiW2M
OW3mEuwc1vxtozpyp2UHcHFVUBi8hy0Yqr2R1oFaqfjiWD0l3CffmM9juGyACuqtZiF8hdbN9VYF
MbsxdSUFTRZe27TseYncpj3ZYQfpRHa4SF19O8zaVyuhrs0z3YNyIv5STKfJlncZD/aEE8pxZxVr
QzxsZWu9WsbMG6nhme0wP4rFBRnJWF2ns37VZ1YCBatkAcMK42S2OCirxUtpSvMF+t9dickyiRlD
JY2OxkXrd968dWA/Am4rNh3tQ4VRc8KwOZs4N82a70XvoJwurk4Wy2b5WAjgWD6zxfs5Nxg6iCJ0
eEv588IuxYSjeVAaMqiUdTgRwVUmqtwMzLSoih3uEhYEj05V3LScULH2SOdSy0Lzq0TF9MdbM9PM
85CXTyH2VTwVRws7K49Ns85/OVyxumaL57Vf3K/CUK5GMjZ+1vBVkkX3uKnj3Mbbmb0oi4PWW7y0
+uKqnbDXmths58VvO1kJmJPFgysXNy6hIk4oa7m4dIkQR0SYcO6GWHi9xctbL65etcPfa2D0NRbH
b471t1w8wF3sbc2iirdJpnXrxLRBcMK39uQAophEXNU1chWWyZXouiBHHsxTcROXZrQ2EyO6aTg0
lYqYjrW7NVH9YSJ326LklIL9MELSJzUkXPVuTDn8trm0/Xq6TR2tP7WQurOrNiydjKSRpk0safgr
OYxExPguv/4yp/BUHS2NdyEadhZ6HSeVKWZNlnJTFsOL0WvRPjfV/CTK5zqimtkC8MUrdPD9oWNp
K7y02sjF1Z0X+tn85fOuzv3i+150Vmzg/cQpu+wxfXT5U2sMWCYcHHrYyzaUKCh+O9WLFdUJvEji
MA/tTdRbuyFfWJqzR2dEO+FHl1Fz4FhcGu3AApTWX2F9p9uluOpDfUmTyTs5nfUdS2K6ip7QX3/N
ovQRKi/xMIN4Wi9oYlSU77puH9Nm2fjQ2+xrsh4CmfDQDQbHKfy3a5O+L9kBvJVs6aRe0jUWPbd2
pBJVo2WzqSWeQhoIe+ua5tqLYVf3nYq5zEvA99bRXVsXX0aZfJmDc4/l+NQZ1nlM2zsZev1dYdLY
YYxyE2kVZhr9WvHqRQrbZSpnWqPi3Af60RK6so0QgEsglBu91Nd0fd41HYA+xymsNU9U0Boem8Re
5MB4xC0JnldXTPjdC+KEk+ncl3XScIukKuZve1e6bJMa2VjoIDnO0srwFZbxpKfi1EgpuVRH/WWM
eX/DuC3Z46XvbjYYh/JOn8YC5qfxoyzW4FKz8H2Y4P00RoxEaDgR5/k6rjDfdEa/6Z3mYqjTGcL7
TcJBsNaNA3deFCW8CK3q1XQEq3w+NZvBjT6ybp/XmMsM3fvssuKNPOKF+PPnpNSvWr/0OZbyJ1L2
XSiuGWfmVWO84x/clvo2I13oe4wEYOez+xDL29Cz8WBPwzd1ou2Ow0laJjdVz5vfJX1fKFjm0+rR
q8XJmMuvniOO543krBosvKOavEZzj72+DfoUz5DLnGldIgywG6CFFidb2cNvtRImMoYhKCFJQSIo
4UaRNNz3bxwH2YwOmbNBQVMVZY250opjZ9dScFt0YYrIQ6OIojZ89d1CY3xITS1d1XJAR3SdY5ti
fnXqmSsrOXQyeAooL2lBdBf1Lgydq9Wm6kYfTs3sfjG/M/FPGQG+8ZlzV+r5+Eu9lWPGvU9xsL4p
Wps3JtKkXTkmPGD7PUxz60Bp9EmvsODaXH/sj9NXnynzUaWG1JV9c8gi6KCz+jwyAG1LmxbNNO8R
/+v3yG5+Zt25JWCCl2g2Ay/jnQ0eC4KCpFBeC8H+FpSeBJ1DO4fFSWoqDpylc1dOgWJ1a/6vLnY+
q4pXGee9ECFzFadITskg7ht2f4Ol3ckCe2NY9o9EWt+0dsYZXtH/HBqS7Z9q7rPmIWtrcZ+lzJcb
/ItzZ4wHYNJcBquxtk7SBNKwvxyYwOsybJ56M143xpzDy7W35gDitk0sZWWNxV3uTtbG6fXPcCJ3
WlrtYxKPb701FButo128xa+6Hp3xJY9Suf4lff+vTQn+HwxTaZamky361wMAmkW+/6v6YQTwpxDW
H//c7+K/Yv5GM6HLcNI1VcPQVYP45h+xe/M3JtAEpghU0SJCkJDQ1B95Ksv8bUlRwT0mL+XaJEr/
r/zPL3EIddw/+peW3qa/Bcr+iGuSRSOaFn1Xf/zvv49vMnv4uyyjq1MApRL65w8C6kUnxsmv/12W
kXl77KXhGK70bbiV22JL+/O+2/5Hts2C0/jvzOQfPwcknOaolkrvxl9+jo1yUJfJFAI/kmvKe2ks
1W/p1A4Q6HZYVW7/7ov4Jx/r18ziLz+PH8VHUjVQd9RO/Plz5YMNIzJXw5VGwQEr4VpZncVDuMd0
SIw7vhgHiMhbKjB+Tx7+y+v5V6bNckH/9IP/QktBmkpjdfnBrgYXOF+FvEFa7ymrvs14Fzt3eQNZ
nBCGM7eBW+1Gpf0P4A8NCMM/XmxkI9dhbmRaNqm7P394zsdMIDP+DCWe8nT4LNr72l3r7JRiVMQo
Q8p9NsPvGaS14d7FDV0S7PKAwWvUzEORnrR61Wk/fX+JuksjdlHPOMT6rI0jdIpG3o7ta5btpf3g
ieepcwOnOdfi3RTP4Xy2zHcVR8wY6NZtUu6kQ2Iq+u6qq/BuRjXQy11Z36XdUWIYGaOLou8Xv9wU
XyOb+bqsD9Jmx22DT85nkO4yX6e8V1kJh/ojD3+Qo2ro/Q6B+7xYjjYODvTb1n2ojVctjb54dbPP
UxhvMMYuwCew6oXjJkGpju0iQLpBds+DkXJQme8K73lA1UWQp9JgmadbxqmTZxLyW4D8nflZ2oBL
bJwkjy4Ub/FlFmdAhZtqvrqzBcHlaWruNflcxY6vugLesrZF/zPiH20m/TfsHbYXrnqdnYt9X1dP
Qh6m/FyU4UqkzlqLe0IYPWUGYlUuTQKQDQDsGtiQNQhITrZz+Y2s88AVUhgHKqmUYmFtEifJ9F3q
3XERA838VimWFxUeyOEppZa3jCNfaluneF80UqOhQDQGNtqI1VBzACO5j2ChRMdirtgiVhgA9glH
NNe7HRq57qfnioLRFn3U+JbJj0GoYaSua55vY+t25ssI00ttq3CBN+7o+HpjnMbwy6QLAAy4quLL
mPDv0AtcnqxoLwrzSPdL6bhrCfpR7PFYrT1vny+7/jO01duBgY6AsZ0iEswco2gLu0w0pzvJvbCn
u6q27vrW/aYgY2330ToZbyNyQvlZa62LB01cx92evJvmuZvshzyCg81wzdb2bnLMq2O7xFgiZg9S
4bCPPYhJW2MuDqExmPBEMhK4iQhacpVsjRBabgNonx4AT9yXHcrs3G0slQO3V7+GY/OASSpctSEz
yDKkdnt6UGq2i/TUKSaw69eu1RjiMLULASwj7RQzdnTtafbgh9SfVoMaVx7xmw+dw/ly52DKt48h
Ml7f+13xGpeE85IAV+RKmm8p3p7C3QDj90VxI8xmR15EMb5i99Tl6n1Xv+bsuJi6+rpymeLXBlV+
Nk95Qvk394XOdgYoa4c6PIcbqn7WLpDs0bi1XUEKP3D6Bgu7ukqnJ9eo16LW18wztoottotNobKY
OvY7XXwm4PFFnd56/OZkoEFifu6wQfSoTbpxdK2T1/fwPLS1NONjqoG0j3VGMYR3iltVNkdt4pie
c2izDB9F38d1mhOONU07cNoXy4Yx3LRHr0wD4pygJbwA9sY+IizlOu3dMu+pIEwkSBYJW74O175X
f/bSuQm7+D6H11snO+G9J1mzao15uVE5xPiJx/kWXH0YVb5JEbpqbPqeoWB6mLJtgcXOA6Pek6sa
3SVrC901WmJ7j1W0SaaSF+NjXjNyFeSuvl3RPCgTBQh4NKouhaOCpSeabuIMA511CZv7HjUjCp9C
NnjqAgr3OFmpI9gUG4x9va26T+JIR7aQzNWenQKACE+cObyp1LUX6rWSH7i0c7bmdrSbyu+27gLi
l4u/B8H0PGpPRb632kurv0Y1PmlYsbNzTGeJ24sJ+dQwNyKu1lT7EYZqn7/r8lZFsivrq0T6Z+O3
whjaR5QV08pSlYGWfJjKbavseuc7995j5atYCl1q2nV8Ir9Bnn3U2SFOjKDszhXWNsW+r4ybueNU
ddNFnD8RpCvTgzR+rMeDOaBbjnV8iLvoZOVyW1lUpxTJKXG9DbbgTci0yDDy94jWd3dpxDnB0CZF
E+3JOKxTj8YLdLnAmrVNFop1ZMsfhqojJz62rFm76XJmaL3kcriavNGzpuAbCi20qdLxwzzJ1+WY
hRzLtTOnAE6urfuOfa4ATEIZSQqzU+l8ESIE67V8slVWNSUcbRAOOOCFTuGLx9hduC0lkea5B9D1
PBbgGRAEGd2rU3mLP8ykPdFjETUI184oSYjC7PbV7qfWqKgZK/lVR31OBQGKUKfoT7ntlBxsZ+ai
E9FAal9CRvZyeIrV4mAMySZm/eGSdohZ01D74axvVerZkjg86FNBcmVgvvpQ6eW9mqlrnecbzUgT
FzGconJTUgRCIIuxz6rDFMuRYc5+Mueewomh2ptQ4+N0R+t2VrY3Gnl5zXnmOAGU5KRFI0Uh+nnS
GUelNxRbc999UoRlYFjWQv2xnMTBMG/G2noR7pEoBPZR1pj66mLctMgsoDbTWuDzxWHC0qKNZXS7
uLmtkuPQ4HmlXsB+T3jdhEz9h/RojHDGiJh6Aq3FfYU1hYJ6iSwFa+T8BTZpjE2KFjgCR5yOWYTS
Y8izRQh4Jfkcc3XCeEUM5sB+Yus53tqpvhLvTueGzgfhI6ejz6LKhRhAiw/Lu/CIbZaWIx21k4YM
z+020trhxc71F4TNlcIzEBt31XTf4AAfrDc0DwTlEusL97TJgf9uWFZTZZVlkh62BPH2CcmO9djy
MzzAjvtMVyUiqbrqxbaisaYo9rbF3023PCIZuEjtibiLNpaApZyNIT8zuQiF5G7d09zd996TobL5
ovjRpROSyUluvdj1Qcy3EmhouWm9PSZ0TV0b82EKqfZo6TrKV1zsLDvLhsF2Egz541heLZ1Wqouq
nkKb+gbTJLPJdCGl28Sl7p2GDYmMpluAAcQJRyir7HuWmoheCWOKW7MpbnNclkl07eqUb/OlM5Q3
TDvPTX8SxvPk6Mij7U7LtS1puBbWQry1obCHOnXk6b7sbqXuMtJU9uJYJNcq+mggdEdM8WLISWZ8
ivD1mN6HEOuEbpFqPtXisaKhR25YyjSo0C1DWk19R7ogETatjPZYNWzUeNvGaK1AolnO9fFSY9Lx
eENjRuG2wwkcqM42B7qk1CcqfbZW9j3xFYZ0uQgTOaR0D4gDvOgFaR5CJWeRPKoGVg5EQpPY8Jx+
V3q+wxrhJ+ku4e4y1un4oDKK6pzd0OiktPB3IgFIfHZkmYqB6hD3I7NvzPnVaN/AizHK+UjmcGtM
1jpVXxtSXCltbCXb/tp9srMbjbF0UR9C8quYRDI2hObw1HYpVRAJOv7VgJ3SOp/wnFZjEUTMZQsu
VQ7PiD6PJFkuNr6aoNE+dNr2aqULBMMQO5TbUtjBlEXnaUYkGZ8N5SLSrcd01fXaVV0/aulFZHsb
j+LgfevR0pg10eP04pnPhntVux2soESeOvWl1J9wmAZRcSZzzS/PLe7JXAZUGKXlK6OtMr0S5Ojm
V7d/ElQioSjZ3F+qWvrRfC+iTUXwMbTP5sxlftC9YmNnexDtHg1yaUVJFwkuhzftzH5chUNU6zjo
8+yiAFftenLvF9u4GatHd36TOHmTUa6yikgOz2L9acpXzdmjMmX2Tk1euqQhYcvb7EKKZ6W5JUsy
2n1E8tLEy6sOoCSgFBj3SWyu2/w0DG8Icx7SdDGrp4wHTrgMlnFT2fjkWWt1LEfTtEr0LwPPDjmm
VU600SHgq9OVos2Z36GWqhamzvoLlzVaLy82YgAD1FA+QKzd8obuuwOaHtYvPJ0NNE4afbKvMO6x
47D6COVQO+7WsrKjsKIzAaqLws64tlReCTPemeo4VOlRcdn8OAmvrJDrhN+LXQJELQaJN33WgHrN
gpCHKSuxkSi23/TvsbwxJ2bp6q5Jn7gyY/eeVx9Ksq/tJ0TZwGAitVAsgB3wSnjtMrkfKLKIxk+q
L/vsiAlkLTxOXZsQb8Ic3bf1g8OSt4Tsh22CM8glh8zZzAoBsDn+NGkEUkjSRQytkkc+zKrpjUAw
+MOAI/kdSazfG9aX7JkdMuOe5m1n7xylvJTacwl3YyboZxvLumFAprPizTjTd9KV7RozDprLKUfF
nDSodny9mXpqzJfO6Qn2YABeaHI2g4Me7ZRaOUkMUtDZED3a/bFAvxtNNkDKamZjX4BE0Yp3kyW1
2s2j5lvk/UinR8YH3kAOW2eneWEI/Z+O33/Gcf1SOhZqruYtXkoHLtafD9/UO4Qi6vFZmCgqxbra
8mBNL0vL77SbvODf6xx/ZuH87YcB3kGqsug2/gt8qyoaLQ8Hi5M+nsoKBZdKsTj++vc/RPunPwXC
GE3tqmva1l/EFC1OOD3VHEra6FnKd6kRqNlpQChUb2Te8x4q94nF48XMdMpOtX1yBY8U4se//3N4
/0RE0jXDsTXbNXT9H0SdoVBjOPdMRF3aMqMxD8IOrB2yOmnyJCIO5+FoP2nc9R4NuO1IPuNeBaLY
5BxcdN+0jilqUPQ+I3pTPoJfXWf8Ha0z49HUsQ9Y9y07WBN4zMNkWiun2WTeq6fhiWJ1LOlMoHRR
S/zUYNaYVqtZjy+Shj7zfcBmMhbtuew9hh5km3BwAnGMlDXiFMeheBvjcoSnjo68Kqb51asfyuLT
Zm/gRBuPIwy124EckMcoJ4sf9AILOFV+XfIkuhMAB3d4aDhwDiH28BfHvdPnVxWKx/+h7sx627i6
Nf1XDvq+gpp2DRfdQHMokiIlUZIlDzcF23Fqnsddv76fotNfKFoRT76DA3QDMYHEkTb3vPZa79CK
BzW/k8x9I78J587tP+StWDgxT+6tIz66/ZPLmWQrt0aMAhj3D4CkTj6+Py/zir7Itb2alouUF17e
Y+HUTEudfR6gzatfq+ZhHDfvt6K9kdXSkbsEZ4viqAZY+fXG8keZD70NBhjVIM9azlrjxl2/7Fba
ut6ky2ItdldanHfPLx3DXkA3bRQg2MuvWyzKtnETg441a4kzTuqBalpiw+i1m7BaXE0dvtmc0AxL
xavO0mbI93kutnSDmhRKODeX7xAlXo/bCl8DEpV4jmQfr3TujXMKcUINJS/LdDX98uiosdA02VCI
LiAOPK2gbu3bG9XL1/mm2r7f1htJZprCqUEVKMm6M8z9vGOtkKmUHePYcbd20yc3fJ5v1hTGr+g+
G8V3X/H/+cGItbMwMfTmWLRPi+ksr42V7YScKSKqMdLpEtNQAI9K6b3fL31eAJcLhKWvqw7RM0YY
84yetZKKerIiZFEX+m23Bjazib3gFgrLNl4py+/2A/t5CTN+PSLfvry6Xt46DiGJI4TGdYOH+cWw
Zm3gI+NF7l7dKE+GB/dwBZzmHsrpkiTg5ppF0lupbZ1agbANV5iGZl7cbC22qST4J3/Re3LdHqtN
cIuTJZZ0HiCyJQ6yx39jeG2YEajRzZLFzsXwQlhrfBvwA8WJcAOtalmuYDivq42ybBf92kGMP7qt
1/YG5M2t87Oi9feZ/De2I1UZUxgI+pKLumw9i1F2DCyWEM9ssOgr5GgXsPYXw8o8ILVz5Xh7Y4/g
No+lvIsJmCMuz5o6HuwEISm2o/xSmARe9zxxu+BmHL6E6XHQr2zJtybT1Fk1JtlLF+7ixeKxq8HK
DIX2tKf+E1JMXrB2l9xb7Rpw3Sry/jSL+EcFwv+c3uJ9+SN/ausfP9rbr+X/B6KLDuHS3xcJvfpH
/j38j6cCo+AfdX6S6v7fefu1/t5G3//j8DX/vTlnDs2/7Gfl0LZ/s1TCLdafhayjOh8uPwuHQv2N
EpM529i7tvGzOPhn3RCg229UG2c2Dz/CVWLzU83c9v/8HzAkf4N8BIUXgzPDMFznHykxzrLg54cf
hoEg2R3UbTkSZpf7i+OgRiQ5idRGbhP9syhL+akHaeyilKXIxiIF7Q6bNBHltu06gXGn4vOorwUJ
xkH5OPno7TkI/ejj0W3ib2FIBiAM1HGV5KZCnUx7MfU68bqwMndw8/HAtW9wnI+v3IJzifW8E0I1
LJ3VbwhBR2z9shNtkEDDqpBdk7nyxXGnp5iU8H6oolUTIf8YpITUk3tnFq7toVYhj+zdPYZE5UGd
zP2QBdW217oMnG+gqusR0PV9X1cukA43I+Ay0DYxpu5DBpEkLoQLKnOGHKuxWI8ABkiZqVeCFvOX
HhGqQBlDbx+Ql6qbF2ESyO0sxCGl95Bbym98J7HX4j5o7Wld2b3xEX49im7RvoZa36XFMYfObJSF
68HLx5FazdwNRkQueEDMRs25RHj6b0Zljgj7gBZDMXsb9kaOKe1obA0fa/OpEZ4R1rATu6GfgUjB
ra62e8xlk6OwGrCh32QW1y9uqolNpzEUg6scSjUAP9YGyPnEKBXmVe17AmbrzmUdeA0KKl6qW2ih
TJSTl/mod17Wiu9nm/H4864+r3+bF5eoUIVJqZQaqubaNpfoxR1TR2GV93U9erlbglHyH40kyz8C
N/QhDXWxgz5anLwkPNLXRUKWetRAsiTxYG0lyHCAIF+AcsGbGlqYZIaxG8xjzp1MKqbW7uoaTjl0
DyAjw7Y34/RFNYkf86gDtancqDlrTfbOsrdqj3Bm5qT3YNljUtVNFGyawTSQiLF6AGwCfDKwrHsj
FxARelOZpQiA6iKS9iVKIRC/Py7a5TIyVZUHliMMWJCMi3oR+7YzJpYysrWdhQUHSAGPkG6h1Cr1
rsqhzroIPvs/yqYJDlFQwjbvEcCY8Ds/Gm3pbppJ0DW/psyk5Ov5z5Xvd3E7E0viWED0Q+ijmSga
X9xf8MPqOjInMkLpQAW6KZ96QTYqJxF9p2mwVWwzz9YEaAHiXI5zO2g25u953sUPPgW497/N5VnI
t9Ec3WUZzUxNBwfJ14Fg2TdWqw7C3U5RYt4QcGPY3jYBiaRR91wRZs+JbS5EgqdylIaou1T3VZZO
d4ndvABWsndSBhqCkY26hy4WL1VKGnsr7UDK98NNlTv9xomczJOlgsa7ivd3pxF7dbaiXRvYeeDO
Ytq5K4Qg6P+eusTD4HVXnGYYI6ii8JfqWVctjqd4NdideIbu0vdoZEGLHTaDpa+1Ws2AGCT10m0T
tii4h5ykMD6NwUDx0Ie8sG4DXW6aAuJCjYTJNceky817+q5EiGxel+17uUjHHkyf4aOi4yawaGaq
0wrUa37TGl32IfgxGsB1oy7Yw83CFr4Hvg8UE9pEAnqwF9riyir4dc/oOkMnuGNN3WQhvB66xg2E
GwRWsHNTcJ4Q1uK1VLofTTNkMxGvx4+gwSVanfYIZkfrtEV+UuKToEEuYnxShPV1ir2apDpphlUA
QLTV0dwx//xXw4efw0nc3BjRlC5LJaBkmyMOpEQJdIjSrdE3Db9d6dXFQ5EFoc9IJIEbFJcbj+HX
vcp10/m5tkc3cjdtMsjFpKBKpOgDBeGpKT9DpXDu7LHeVNljHoT1gUuFXEtvfFAhn9y7MNmXwVDm
S6W1ga/GBYe6KcdjaSP5KknK6i642fe/9iwA/8tKJj4ikgZARRjFM/D1F5eBNPLJb5XtzxvE8XNQ
i1NFAnJMX7RqGj1opOSlewtpIKPWDq497AtAlEfhUzLookg7+FF4tFh8OxGLF2vStYNmIZdYj2G/
axJkI6Ru46xjkQKvrOK7oafuJp7Cmwl+xE3WtugluA9hmshPFpo63VyBhUdALIEqdJfl0c3gNHet
MXw35/tzmEfYNJRp2apImdbKi9+22LlVirIy4BR5TVgXC2tCBeQUZRQWABXK69qucBEHkGP8DSzI
o2KN8ZMG3hZ8vgPeFqAGEdAetYA/IsV2d1lqrIOidLB0hzehJwNK+ToFMkvmngFz6Uai3oTkMjVd
c/D1td4FApGE1DxOvioQrf1hSsxxAUha7XQH6svan2IjbGE/lrKKvRHfXiktY9uZmMe37jDc6Y0T
wrAJGsSqowVeu8oerVkKuBpmKV3mx0iYtV9ZU9Sa6uix0M3vTQAy+3S8d6F8mRN9emw4t6elA0HA
9WoMUDzbbakaGQ30GK30l0rR5Ht9DCygHH1NTlSv14geGnvZpF4+ZEjOM8HUHjL85l175xf+lvN1
uE21cJ+URvpijqQMiqR20CPhalHdOEagV/taqnBNfy4PAZlDzVDw8/3koQayQWwVSGSr0t8dHygR
YGV0WPz8fiiKl9OYTYQ9GxNj+m0oeoM6WgLgPYZ30aXN8yngsppgtsnY2ApKG/6gcd/OvymT6SoQ
ocQPFoxME1qztk5nHiUaYQpJyrxSwdiGOoV6nSoZMQnG8z73H5gJ0vwhKJggyUevjEP/oPiB65lJ
dESwQuxLxa4WusghZzFpm4ZZW01694c/lanXSPApFGCWZfjUtsbGrszowcKKJIuN8k40Tbmqk5fR
7Yej2wtjcVq/Iu7ErYWwKLPP96hF0uyIV1anaOCvKK+Ms47yprDQUe859JpEjW47P5hu8t68r5xm
b3WljXZpFu2iQPsakPdF44+SilZUxFAWUBClLq3PabDRRrFlUVZ3zLFc4jsBxhUJqPTFySnrtUE5
3WtJ+HGsHLTVZQ+D2aI4FqWyAywQfM20Jj9GcQfvw62mfZXL7mXKkDewgpRTuvcfFQcoFWmWo9BQ
jrUGdQKpEFMONZTmcUC5p7TFsRb0IEg14+70w+WAnXYLiuZQNcCptxZ8mye1LZdNbmseKHAX3aK+
8fqxjFZ6ZTQLs0x91PaY+iA3diiU8YSAV8C1AexdpmwwjG8+6ZEX1MOP0c1eKPGKm7QAz4YmQLvv
3WZXlPy/aoX+VZ2N/saEmo/IirU9nduURaCJu2a9KgpnLWAtf6Tcjd5tnuOfMp/GpxAfser9OAV/
hEFW3NQyU2HHQF8q8uQDLvfIyir6vSEYWH0qPioaeCKKKQeg8dqmqVAgqKnau+rI/ohlKL9WYnhC
jKvejZpEws+HdUmWuFXm4pdNYiV6CfVx6lYgJkHpZHm8KyZqOnab7jow0LvAnOoDODXgFmxFxbzL
I6eGojWHmMlUOavTRajadXFnICC5KdEB56chEp66xLta2zVjYe8CFxXM0gKNo6UWFCXqQdVYt49o
PrLrVApQfYrsqgU3CdXqEqxUZo4/5z1IkvgG05rAq1MJm6zw+Rgt6DAywwCDWU0mO7wXAEVOB0mo
Ds9x1TnoifMFIeFjECA78y6Ac4vUWbkKWrVfnR5j9ciN3em7HtHQ597UPvZClouuy7sv6a5GYBuW
lPogu6p/suOeez6O1KVEsgl4qVNjYDS1+1ChECigiJY+2Aj0UIFRaSCvuFygq/O+hoe0hHFW3FHP
bnRfLrl7GpjZJqdjg0pxKNPn04XdAfBf9EaTbcaB2S0j0hFzj08Pl6apOAZ7H/mxLpHeIEbjMXTv
/ErUh0Htn91ImXbgjJq100B4rC3oDm2XKlvZUW01CzQ7Eiy3lsDvBj3V77XIgnhfUo0dwABlifJA
jcneaG0V7vPyqDjIgDZ1E+9Om7n0YeiJHNE7bXDQMoCjlPau/NKHYgXzUP02hTiFAWtf6GYsN7kP
l/fn18ag+E6FTOwPbXSToSgdxn712U7VH6cb1IfPfigVRNLivpwOZaW1P+ftNCKjUvQzywaC1nwz
+7ylfXVqdk6gk4y0UTkEgvZtZkn4JSCfmiKu9P3Pg211VFrCbRp2j/oABdCEJ9qxpVElfHCjWLvp
OhSdbIMN2A+B2H8JhsLdTKeZhQpLlRfltdsOsXpg/PWD2zV3UekbQDZNh+xnjcjyBE2rdfK7IFB5
YZfaDqlAztJ6Jo92mQO+Wq+xNgizaRf3rnHEJQEQqK2r32KzSfaO3j8NcHwPSjDqmyxsnq3S9fep
P/n7zvY3JYZOu0GVyNvPoUVtobEwwWVWOIeOeoQfaJX4XwZpozitQDiK1PhHLr6Xdqd9MBtb+9C0
/V6HgYT+MnLMBm9smICxuzldkKcDtYlq5ablroRCmNabRgXcZIR6dDOWuD7MRy56gRHLpjD+MNV4
o/ZjvkKVpngaohhx/PkuILf07bT9Sbj4eyXhAdKkxe3pw1HqbvPzqVzwFACYWZXS0+71Y9ma6r5B
6E+MmCEs8jZw1kNAddYKkpVVUnpbABscDuatfoxkyNaph6UP1GCf5mW+7jv03QqYnmZsb3HkAJmU
5PkRfbnPp8teccIPuW0GtwIbLwRuq62iN5WnmIk8+mVYribcwFeFNaa3Mhu8fBoXBFyoYuvFRuUF
sCvUsljnVb4f/OJQaG20SioY76T8MBEDBYxSnjpHYkjN4GOu3YJR5pnbkbFRxD1huQMKCk7PEDDA
hd+PD/kQm6iXAN4e1UOUgAWJpZIfkPChnJY09npS7T9OG0I1s3pv6qmyGrLQhoHHAZBO0KCyLBC3
iv0FrRbxBOSEEmdmfs2b3lw7rIBVBsh1NQntWE0ZJsgQqWHjpvpaJjFwmAGQtG7zgEVBzqvyNDy4
WhautUiaN7qKIfygBzPPD7EbrqQU5cz8EREUQLdoSazlH12AHK42gB/OG+025f871M0MPZ+XySn4
TKHBUgVGkVa3IsRzUA4BRUWKroGnzNV8dIYyXFPEAIvETC5tPSvuKjsct2oH2LlV2+ee2X1SjfaL
7PghvZQAo+KJNI0JUY2L9Tae48NKrfMHYuNhEdmiWPuueEorqh8y+2Q3ZrUzNfkprTttN4rpU5y2
xkFvcxyTupznJ6W4nTPF1q5uLaDCJa+jXoTIPGKJpw9ag9ZcAWdRdOFtHocvCpkTZNNiZRO1DvjE
VLboJKYZmIbnn0umToZHTqGCwAb4sepqHu97h+xiS7kyQxwxDUyIufjC3fTIAxwqTVlRj3NuTyOX
a5VzW6XIcJJk2TvmAwIIVLByMOimoiF6iEbNjTPBEVZ6P/gMtYFoLQfkUSGWCq1ucu/DwcDcqVT2
WdjHDwQki7Hsi7up27t2uirr6o+Is+Hx9DHh04z40rZIzOA48RA+1OU9m1z1lBqri3xwxIsw9a3Q
0u9jGDt3YGgXPxeFWZ8U44o9tzMSNw5g8SAJol0IEGVn1gIZmHoo7/RKzy0sWNgcYYZAVelPwe3p
YzQme7aJganl22IZB3H2PW8NZ202s1VGL9XH3JE3SZLUd6PEzYkLY19Nsj2YGRIZVtNvGFm3nkv6
GKA0Wb8Zo7rhXYGGRajrpVdBd6wV05bLvomi51ri6AdAVCh9dlu1qrpHg5dIpqtWLFV9W5PzYZ8C
OfCT+WBrXTgLWfsZGQJnBd4iWp9yh6cPLpHxNhMifZHUyBECED/6zqLaKCui2gI4VuV2GlYZFFJb
HWqpIrALs+Zz2Fc6ddmo9BffTJu0oU/EDxRexuRywwg7wLSHg1FBqKiN6sGo6x4mtWi3ZWx9rdU+
vZHSuMcebHagQDmvVLNsQ6iGScS89+ykfDSFMtxadgvDjxRnpvHkGtNBfjLDmNO7Q3PHKcReSYtn
zj1sGkPgnz5xyz5RWxB9fn+T2Fl3yA1lgP1Q9au0rT/h32jfGWl6NwbDF3NOP5edDhk2l8axwRJY
ioxoPknGvcZDM4jzP6qwH4/xEB20BIUTGr4falLxZs5OGxJsSYppXMMyuGmofS2ayTaf2qE9iL5E
QzOww31aQ0Gds9fon4Uz/Z9gy0ECCT2CcU1Yx2sp6uS2tGHRdEZcAHVpahC2bv2gusl+/lMhuOGX
dfjE0WUK9J0c8JgPTW0/NFrpoMNJ3hSLkGkN4nrsUXrSq3Dah3Z9FFQFkAfDzGapdIidmLlmExMy
oD8bvU0txf4QGKn2DbH7WaHSDW7T+SNwIS1WgLFX1Wn1BfG8lGGa5ohgYdc47IH1TFAoDfURyXRr
p9qo1lidPmw7nbwdqhRwJLqs3w4KXpWT0oKqn4Ib1W+TtdXO70M8WNluyJwrQ6EQhw/R0jbxcou0
Sd19zlT2jDWgydVKjBDaRofsnSEgLwp/eAiUoNwYlWM+lzlDeIJ6W6U4NGE7F1fIE8d6V4PYNgXA
Id6lSXSfxqNc5TF6rkjoyGNQ5ze2gsuSExndOkIC9Gj+3NqN0aUrwAWZB3ch2bSpT87R8tXH04Mh
nysZxfy48aULJFGUn5C7SF5k2cOlB1CrsYW3pqsmW9+pxUJYKnVet5xZtDk1HTvcFqESezKxbmxU
HjamO8yrxD5kAIxAKmpY3hTFJ6VIwOzN4b5K/WUfNIByREBAR/C7ej+vNfMFL/Kzpo6Gn2oKEFBY
G14k5guWkV7UQbIzMqUDFTus+b4ur4K026lBceegp/Qk0k/xUPsPdV5s6zm7YQ32/lTIQeqoXXGR
gi2ZrLU19s0u6MjISPTubnF+uFWMvrjVp1m7SYQrf2qDlZHYOEcgiFUMsn6IMvdzmk7Bfsycev2f
SOuKOTH3OgVtArcRwNvIplswJ18n7jqjHc1AdOlO6QOUUZUOckZd4r9QJgmyA2r7aKf2/lRXbGoL
rrCvF3BG8FcaLVQ41FRBT/f0yBmrj+j14mOrQfF2ZR3f1Fl01JKSOCJMNe8U5Qed8yOxzOhuGoZD
6SNqGijGbe4Ew96cgZdKVx8wQQJfIcH/StHrh6qYoFlEcKMrrmueFAaSyT5wJOQ6IxePqrHLtUXW
FmgFhxbQ2H8FpT4AGcg9cF8UTcq92iOF0Hatj0gV3AdXKHJNWzHOZvL+tHL+Gyrw+Cbyz2XpHeTE
v+wO/9fflvL/HyTykpQ/22O/Omn3X9NvX+vfz8vwpx/5WYc3jN8gAgPMYOeCYgK+9H/r8BrynTPD
0jVIMQPd4C/+LMM76m8OpXEKQjo+EzO/919VeBtCsGERYUITBqZoWu4/oe/OIICzrULVkl9jE5xx
x1ENo0b4eqvUGeKdraqUiCXpKgwK1pAZa9NLr7o1EpSa3XpWbhJ5KoW0jyjxQ6ArdcQLFamNu7L0
KapGqOQN2qym01e6dSyGCCWL0cFVaMrSG0Bi7u1UoyqDUIj09CGHriCUimdb4NrdvdXFkUKpm2rz
Im4SFJ6SRrdfpgZYwkItzfArGo74ZRU5MpqNMy1zBYpEMpbTDmsq5ylWCFMgp6qKjrFIQ3DTkKig
1tM8D9gopChyd9JYjV3nwFGMNX+hNEbSUizTurWaVIgZ4uaI/hR6FYSgFrEkNjsAmnEVFUpwE5YC
EyylxiIoIxIpu52VOkvqVfkSaH6PTk52jX38uoQ2TwosZ2cWYBazK+4Je3MGC1NyYuUcJ8LNRBYV
ap/i/MiTCcIJ1qcYU9v+c2FV+z5E+ets4R7fqGb/0rJuYJ1uWJquz6i0ea2eA9KGznUDmSE5YvIS
u9fqtHjwnYokEy4buDZZGthW2SLXosMQdN2pfMBqh5RdPqKauY18XzyZDVZHZmDJz3pV+V/GYb5W
q6b7XQwthAPb8JuPlR472w4lZ5J9rRpCQ4jbuFxLF+0dsto24s9hQg2gGYaiwbgat1fpmt1zGKAt
X6eWdQscpGsWhWLUD4llQDAUk1I/oy3WODcDqfB05UwJJN9AiaA2aZBqy9DUPUVL44MmEZpPM5fX
X6lj62Qo/UvBY/GLUUOSvFLUew1uZS6BvDGeEOQFSD8AjK9HtMuSsRv9UfMwlFtl3ReUcR7UriVK
ulbSfn3r/dKSdXGxy0wLDKNlA0Nrp3xiDQiJTO3XKyvk8rx43R1rji7Olmbe6bYjSb1tiBLuQkTq
BkPbvN/Er2vw1YidjqyzJgy0fKyxowmYAloCeSK9DbrbXN0FAfSDfPV+axfg9F+Hba4RnzXX6L1j
BbEINnExeWOVPseTJJrRKOlR8O8xtcuHelNix9TqMRaJhL56JjYWHPQkc+Q2b3P9ynd6XXj85SvN
F8P5V1KFpTUmJRwvsJ9qCrWWfMK79Eqh/loj8zSc9VtRsfsJHRqBNBEre2W875KH98f2ShOXqIY2
NOrRCDG6Jp9SD4fu92a4Apx4a61YgjNLUKoFtXQxUqSuUwehfAIxPwXVDwx+JdRvdv7iuBsdecH3
+3MB9vk5MefNXYxZ2FoKmsVqsOkqEsSuEb6Af4Fv5W8UnCUdLX7KqdiOvXo/NdrOLCEj4mOhxs0a
eNfGsBQoR/J3Gx/3HgEX8ESfg1H8UaPJx0MmWfGI7VejicmLYSxdy4f9ON4je7aRM0c+x15WhWme
fC9l+c1sp2kblQHlfnChqxZXlMhENtDJdlmouMvW1w8Z1G+PavmH94fhzUEHA6gaqFW4pnlxBox+
g5hsxaD39nio9U7ubaOR+AQEkrJUvGui6Xfbd9Wf8effAmrfWk3WWbNzKHO2YENKKA01BYJc69Gw
y5VNhTAa0+37ndN+iYg44c6buTgPijaRWpgBvFO2k2d7OC0uCDd22jrxglVxpbVrfZrP9LM+cWcR
fwU0FkK/iTbV5+aauf2bLTgoprhAOokoLu6fVCDhpOid5rXhM0aDjfHYj1eihhOC46/31p/b4q82
Lvk9oR+WahhNXAoCkYgOZQRnqMz7RFd2aVZ67jQ8IWj4EGdQZpDW1FAJa6obBK5XqfVJKa37kKxO
O2EZPcbrrHOMRWXDryW3tbb78fci5JiNubqvbWcG9/XXtgEizSBmyzodIK8HX0OBs+80bfIkuYoe
bd8rF9k8ee/9/ovTIu5we2iDzvBipaZU4HbqTtGMKxfyr/NLJwBcEWjMNBNxsVzTvmzBn08Ttz5a
HVS+82dLXtOEudbIxTIldCn0yqkNrzZ6NMqcyb+JwzZZJEo0XpmU+cS+HLT5xHJUOFpIH130p7FF
Hasq/ZkKKl2LyDqoP8T4GIy/v7/PT8jc9xq66JOtuCXZv9TwBKXUTWf43xUnTtaYXtWLHNVGPHVD
eNiTme4NkupI9KMd6fqRuczKQsGhDQEaPXG+NTEipLHbdEuLPbBA2hIyPno0FRzNrRNSXB0mW6YL
fFOghEneH1ZI1s9Q4+J38M86NtIFEJYq9PXlkA/tElW94Qb7NmjJBaoHIZUDwDN6fhRJaF1hoLxx
2sEUsg2VdJBrIS88z/zZAaRHWLLLeflQOYAUNZ92I7DDEysDuRX7yuy+tZDOm7vAfEtStzaRh+FV
kvJXisqFobyMghfh+7P7Rjv0C5oJ5BbC7ssXVBsVQiMhwirKZql35M5AlFG9ATLyfkMXONf57LPt
GbwOWB5HDR5trwfQGf3BGjSY5hjt4QDVTIvAIN9jVnF5GJMW4d0qnlZ6r8mNq0e2V46+7amVcFFB
zcbVlERoHQTI0uaAxp4V3aEYb9jH97/lr4+QV1/SvXgaBLFpTl1i+R52BfrdqFUftUhpvnZuu24k
pO/3W3tjC58PiXsRH2RVF9apY/qeqdvROjDQqgeTg2NugiwRhXm0ZFH1eL/NX2OSuYc2ymbg7WFT
zd/pbB0nZCcyfB98DxltCGijgxQwilR7c5AQfeLIf7bFlG2RA9GutPzWFnrV9MUxr4UgnIsZnhLu
fkqTJRv1aVwiAbXhxXcFsvrmwhaqacMqsizrBCQ+6ycKKwApZM5xz9Or26HKV3dXGABvd+isjYtN
Wqtd2JtuNnkzK21WdWu32F2v5KpYKas/eT3/IKpj4s4au5g4iXqtoYwxoRZm3OHLJFaJ+e+sx7Mm
LiYorCoSv24yeRqum4u2wUxWTyvfmxKxU5AEus+QQLl7fz1q8yK/uF5e9eviXJhaQHRxzyBidulh
aLZRd2AtluXyOpHvzf32V/+Mi92NQQByNhAMPOwd0Nro2+ci+5p8it0//mt9OpUWzhZf0Dbk/VP6
hM3cvC4wxHjsb8Z15f2L7/W36+LtThkuyU9dxc/6Ig7IpEECn8yiR+VPNkd05CMnXePW7Nif3+/W
W1vK1mE8mTb8dHK0r48OlRDcauYV6Esk1bQFrzOMKq5cfG9uqvNW9Net2FT+zbqnFXTzV8Yq9uzH
6VF6lkdt66g/vt+leYdeLr7zxi4GLxWJmnEBTp4FSnT6ZmFn2au7yb7GqX4jwuWR+tfQXcRQFZiO
VgTcK0pk1HsnisF6uOb39zvzN0NHBh2WDbW0yyu2dc14JF08ea2n3kTbauOspg2m0Kt6ibDdlcjh
7dZQ2IX7BnPFvLxJMtuhEIeNkles+xWs2GW1VJbjw09ms3Lt8nhzpuDgMYquTqwyL86zLdW0WE5j
MzAh/bwJ8FLPfxfZgepok6PQdJ9Tpw2HFjmClWEcK1D+pfoApqXuV1fGeD4jflkxwiKAgX/Aq+hi
xSSj1ttG7wNvatYQB/wkI/c+G0A8TM5arfAAwmJuGq4M9hvrB84LGRVo+TDIL8daaQtRKK4jvZQy
7CJK8CmPSnmtlTc2+KtWLs7/yC/McjACLmgBiSaz3W1GoXqlau3N+6N4raGLMx/QbTe6k8uunk8S
d9FAhs2vPZCuNHKZ5nXADscFdgwcV9seYUF10w/r9/vxxqKk6jDfy8jEmlSJXy/KTnfr0MGu02sr
fJMybHHspak3JF6unIpvzf95QxfnR5Zm0tcHgC4RMpxyOxT/xoSc//55LM92l09dd8QTlbOiPaTJ
J7+8Df6dLIKjzRQRFwVe1718QSn2GNh5ShtDDdYQYaFKS65skzeCW8p9JCpogUfa5Rt/TOy2UyO2
STfel80O+GeNWKL2h/bDEQ/vT/1bq+u8qYsZ0ZxC66aipU5H1QWrDPu+LiMUOPvm2/sNXRDITw+n
V526mBuQU8IEhs3cyGW9y9bxCkuSRZcu88VwSNdIQm3fb/HNxXY2ivOqP1sMZE/mohtHXItFV0wl
Phm6K028uXHOmrgMZis/ycXARLlGiYbT6JiLIM9DzLQi/FpxgLuyf95qj7QP/FPYayZ1ndddqis1
xqaCMSwNEHyTXZirCT8E0BiBeNbawbzyNDildl9fEzPV1aI2bcMc/+XA1oQVN70bk4M10akawvSD
pfo9MnIGxV9r0qAPuPf4lm3CcdhmehEu2lLsunJ8LHvzrtHA6QxGd/BVlAhVPgbSAGY/frTKcdN3
M964acCLN6tBV6Gg4JQYIWODL/Y3bCOxigz5kKnA56GG+mr2iO44slpbgmI1ZnvrHgdKxwme0U39
DJDvHtg6XEksGd9fSr9uyNfDMP/92VIKayVPDCMDxOsiUQlI0g7q7SiNF9mA5fUVcKyh936Tb8Ql
bAiq9DaS37OsxEWbqM/LGjr/nKnxN80D79vNgLqL5aUP7mq4cgy8URV73drFVUZCv0npGAmUCFY6
Dnbqgx3fT8jRQmtI4/ZFUXcys9hLSOOlXotucf7YdPaV+s5J1/tiwZ33+vK2k26YBf5gG57fZjc4
TW5KFM009GoNdcxwJehWjvNIcuMR8vSVpMkbk/yq6YvNVc6eAzB5oEgDN4SYt8hD8+DXct1066ZI
bnhWXpnjeVAvOsvsGtrszop8z2U4NNgiN9WBh3AcPSs0AnQQvKXbcZQw8CkMchhk/3xZ2fDfefy4
zpx1veilMpgwE+brK9xpHh4RHtooiFEtnQUukVtcCK60Z/xywxiIE4EusFFEIZi/RJzwZChiK/Cj
LVrN/arNEUxEJGXwxqHBHMIJN5Omh4hul0eERyCpukDCY2k6q74Ku02s452xTW1d3mPPFCEG6qOd
lWKWt3NrHYa57rakv0dV05DcM4dhk6kBspC17eRo/5KO/eGLyQ89tRwVbKQU5Dj1MkaK1JicGiO4
sXAd7L6tdF0CmPk4GjoGIThgxQD1Lf22zKLuCSuRKAUAGUGRaSuzexB2365oQGCsU+nqZrRq7LQx
EwkxsLep7cSpAX4+1Rok8RQtuIvSxFwbJWhJYgejWqAqib1OEQf2crSy/NgXZcWC0yV+p+4Ygj3B
pAfx7rR/xnCJ892WWNf63QxUd5GUHRpLW6lVaKC8C6C4YiRB4bVhHH+llu4+T3r1f0g7s962lWwL
/yICnIdXURIleXYcO8kLkTgJh+LMYnH49ffjucDtWA4snNtPDTS6U6ZIFnftvdb69J0zWJ0Lehtp
5WbSbLirdcnHYuvYA2T7Lu0ZpjU22HVAjtCfdlWf0E7ASC/9/UyaLhG7cMIxrlgk/no6Iuk9TkI+
PI2pzwAwHX+fIS8NG90bcQlCjsI5hQVz6jOuQLnWhPN3mOfbxRTljUM/7qjMmKONtPKT03XuvQyS
8rXxvUZBJbK6fR0bQxzaKJLtUHYWcJYeFvLXJVEj9N4KiFCvDTVkpv4x0R0yinPT/q51Xb9NfABp
Zlb+zGrE2tPi3ADF865bJ8/CurV8PkNmfBAD5/GcrmQXODsUN/XWyxcV9an5w1eOA/KQ78ng5KsG
wBOvWGIJhoaMZ3HfvU476i1OuQtvyLv3w7bJZnGZZ/vEanEmfPtt8bGRMO4t5giQJHHTtf66BCmZ
nDi2L6z0riA6W+lsj3fsrgGVIuYIS9IORf8k3Qudt3f1ydsVzndvzW9bE6v3HHX9qenJ9n7Iv/XN
hUUuXMa5JAV4Yi7drpyjsr0354Woe2v78ab1zyn8zcZMm98iWslxyLTwaA68vSeDkxiWiF070kGC
HiR+1pMhtTjyrJTU5amJvw2waL/mBQIt5MWJTUqfNrfHoiJVesPjmd9qep2nYYYsbtrq8A9fMzgC
MiIdeN6mM8ZQCaVW6owJTMOY77K8az65YlZDmE8IUzsTxMzHV/Xua8PNQZmE+I+kAcjiZwU4qLDA
djt3jow2BiKYCzYonSsTftU/pWnBeyCWHEX5CMIz9UFnfrz+3x50Cz45bHMi+Sgo3/6oc5yA9HAz
HvRF08TtTC8At7ataVFe5Pnvjxdb/7G3d5CLpbvB5WL0fzcQUmYVOEXdzFGaLnPoaure6j3xlNIY
xh493rO3zBeu76/PJVodPqtEj9HDfHt9qkgNu2hq4ivM+FnLxd67ONy/sMT54J2xcNbLal2i7bHO
GTNO6TI9fvzTvW9lr2+xgRoVQCDbq7O+5X9Uu15PtUKGDNbyuQb0ZOLpy52OdtXkyo03NcEjB22y
4zSyuvEv2FeVU6FlwDz78+O/5G9PzJ9b49kT0/IYl3m+bo3IqhPzqgPTbFbqwmn7r6tYVGEB81Cu
+az7MXmjZY/Lui3W9yUzvdh87np14eG4tMh6Z//4TR1/7JOlYZF6eFRFfuUQXNA6l8T+f12FcaHP
U2gEsGzertInBGNbigSVYrAHJFg44HN834+lM+hPH98b4/1j4hEpRuXKXIqQj3ctxBEfziBzW0Vp
z5AbdTxR1MVsulckIonvRkrA+hZ/RgGPpLEYB06aDFpOgMMILG429N9G72XAbhKziqba8R7seWx+
V/gtDu7MUG+sHfPk9m4WlkPnP3YzNNam9prDbDf2g93nmFgsQA2ZWaQH4aXGiGh0MCEskk/yVJjK
++GamnFrl9LDAVXjnU1Ln9DfFoJvvQWbJiFJCKs4+k3M/xkuI3HstTTCIPfbnZn6wLtwTMuVIGds
WwkbrWF/PXqxz0wEr0bXHkeLjJaNT05CwPfI867HXjPutSQ27uAOmnddmgnoDJb8jekOuU8qa/DM
cd0aYeXB2gibKjX9h5iknGnvLK4ttv0o2XvFPMeHJXVwwFQBG9mGbvBA/rz8SrJNQJ0wQWMh+J/I
nSkJynnvjJV7SBLwIn0+Gteywi2aAXbGfGtirSlQU+UEqDmjHrVt4tylPZ4aOL07Z3S1Oz+jiHQV
JByXKzgkkyCsnkZUZQDZUJACSxZ50KcMX6SI1bM2C8xHgUivyQsUj4teimGXDAPYGXtI0dhIp3B+
VLNfHGzVEgZQD6Bf4phEWgxvK4aEYLD2SL4JEBWeEozkmMgQYk58NT9+Ut8VJR46GbwvLv9Jb/O8
XsiLLKlW9NOe7Ssg6zwVENTN+tdiD/F+6lR6oQnpvjtIni1ovn0LE7yT1ZKtv3NMtnQwQBpGd/Rj
7pfiEfOvfpMbkKpHO4Y6i967mmQeVVNq3mSjtVsG4s8LckJQywdW2PsAPl296ohPE9o9hs7iEFTO
TQ0cdeda7rG1c+eenhPJOjYEFGcOnG1Vj+KW7IbxpWyrH83YG6A+ZhI+l0He2Fk5HueFdIckZpsj
1GHeJeilsfUPTwXBd/u88jsOYj3qoiGZq+1gDbTRJ/3k1vOyHyvRncyBsCqn4ttjpM0jCWjuNfez
BkIw4CEj1MjaAmZ/tohz+VxhENo4ZlIeZQkr1e2kfZNMWvnCn6lj99XIEZeNfCrT1jhoRnbAKedt
+CcHELDtpd7qu08oIa/Q1Sxn5aG9H3wMscdZKzdRkCY7ivtUP3z8tJ3FDtPnPFvgbKfP3MkJ9DmZ
ItOavhIl+FLq7rX9WyKj3tiJtUadlPzEBagvVbwWn5UoXvt5PaC2zb/96PCnOCDUAvQqXPX55yCO
7ZL0Pcf4345GUx9mHsV4UpcKhneV5dk6Zw98ThsjTppiitoCDs0SdL+U3j35s7VrNOPTOK7uPguX
aFoT4Fv1FMt+iYG6eHBQzPr95J+WTgf8KOxDF9egwEhSDVH5X9gI3tWE9EzpeuBp5uPIfTorJwh9
SpqyNZDmN9Vjq5/iufqcesXvgZgC0zEvVKArcu9tCXq23NnBLiHkbBaeISM3njiE9soLu6yC2Tsa
eGeN7mCW6psuvf0EgSlpSziTpk3YYskR09PLq0T52zwngmZyzQfL2Q3a7G6UgXRMkuKUFvZXdHWw
RiDFEgfjDfdDDPemc71NjQBTA2v08ZP9rrjwIMQZ6EoZGeJgOh8ZTqRepNVgAdzxxaF3070q2oPd
eheepkvLnL0/cz8Tg2Xxs5GlYTProvuR1/UPKphi+/EFvd8KmPdyYwkOcgNmX2fPw7RUbeIWGCji
OpzKHWjaj//9v2wFbxc4ewIwirupJoSM2lJTZkgyo3bQFWQdN0mMjZxqyFtFUWLDNYvIXapuTbyc
f4mlIFeL6Kutu+gd8W5Gs/v4L/vbb8wGyBGX4s0g0/LtFyonuCyuRt3Yd1SJzolEODu4IFx638nl
cflzjbNThJ5k5LzjtI1UMcrnlN4VYf9a/mguuthbwcpwKKX/pQ+M/kZP099VtZgX9r+/lKhk3hL9
j7CUL7+trxvXH1V3UGsLtiDu8Kp2VJ/ST8l1ceuEKhoPztPHP+n7KuPNUv/8HH8spRVm5uux1Ue5
VdbXvdlnJ9cy+HhW2bfJJvjw4+XeP7ssxz9AzjQ17jsRCzrWpWVD4Mq8Lxw8tzPupv9uhbNN3bNz
+lLUDlGiKjssdGc8JE2nXbiOv94ijpv6mr7Oxnx+i0pJB2Cq1pfwZiJU3rhSV3jFI2snPl3SKb7f
kNdzyv8tdX6L0qRJysSnqVz7pc6I2Pqq9QNgc89ZPRotkWkwtu4WDxjFxz/l354ND7+nuWpHHYSq
bx/D2Sm0Mbe4WYb/nRRj3HjU7+FwKaP70jJnd8wsOy+ol0pG1oTcIZgc0i3l4odd1WpbN76Y/PlO
Q+Ijo7cB0rqWTZC7fbaL8BUlCwi+y76GBAplr7zp8X4P1zj7EAapX6K/ILJ7t22dLXi2pZAZbRc4
tsHjkeRxCOicY7BXLb1nyFIf37L3S6ENI+2csQGyS3AOb2/ZkNTG4ufYKGKLLKi1y2hFtM0vHBXe
P/3+22XW1/yPXaMbSXwOiryLTMxDKAk8K3RMUeyKvBLblNiGqLOkvTNcTriVEeydVFdhX+T/2jXC
34Hgio8hzoIAM/3bvwPP69RWgsu1mqPMiBiSe9Fc0mW+HzKerXL2PdSSTgelGdQRSBNxjIu5xkes
wIC545OvGWO4qL66AXo4HrJpVPfBgIGY/BZnk8VBfyCrZzgwG0wOiqzqC9vd/0rf37QM/X+Ohw6n
JqKw9fNq2WvJE/dHHmcSmsAFpqjUtRPA0Pa3N/bSulNmYh14/IJ75hfjg6yDhhiMlOTJfdHXy65L
+vtgSfvnMqfhYAr3W2sjDXE1CJYMj4+5nx/mCQOyiJ1hH8gAe0zT2fWL55bDNunHqwQ614ER1e9e
kmcEiXI+egriOm2PUr/NiMkAVl94xoZjdW3cdIYAvEsIW+JFaU0mRyuN3IhSw6SChIRr3rkTEVxM
y0ijSr0lfnEzke1kp2Bb+e0sH4PZa/cVNdyzrpb+VUyiBsBEaAZjIAsK1EYXObHBjpNUxUYMGrGm
qdu/MByq3ZOZq/hzEud5mMbG8qKcrIzKBu67rqr5ytHZ33SbE/CKLp5If3Eacd+SaW7DlkIp5cq0
p+VG/3DLBZQu/RBiKi1yAr9oxH1GdRFU930/LCQvFYeRueGRMWCUwL7e90Jl1wOZjE+pmdtHvXdj
okUgF5uSLlRoFjgHQ3PAu2G4JJlgKCdM086zyC0y42BVJnxLT1PLl8CHfO5abREKp1bQc62YjOx1
3JdtvQpjfJjO9dywoDb2n3zpJu1xSIcZvkOngmq/DCXIhd7n56kLER+atJg+tXUz0d8v1T0p8vZL
3Gh6lEgTGptfwiA26aR8q7qiMDfZPNevi9stn2v6QPJrLmxt2xHjWYhAc8jjyvCwd/XoDxsJNH4m
u679TZodPCpDU/V1F7vNNjWIZJdxZjw2ft7eMqLSPzUOM7GlTABi1q3YybIO7vTOjz+5JHRTVPaf
bHeZD25puOKg0fxnyJ1XXxJjkN3GlDTltzVwVQwsplE6r6nv+J8bx8+fhNkFK2fYJRWKBtKeSBpj
Vxaj020rEtkf7bzRjYigudo9otSgvVHUg/YDv1ry6KqlgMtV+96zldpZ2LVV+RR3UsL4a1X3M17M
5inJdEs79HbfPoikgv7mW93DtPZKOpt8KEyHhBYSIY3LAjc5eaLVGCrTVZ/0AZ79plWVld5ogaul
+z5O8PF43uTf5IJ53jY162W1iDDfwe3rqnHbmgXT3ab9iQjGw3zm27t8HIp9mU/Fr5mG/r1oANbh
74mrcI6n3N06hHDd660+cjsLzVh2blASD+Q5Ewdb4lfTaifzKlhjxEGJNp5Mf2ulPtyKXoPl1ppL
NFZOogjCVuQemVRFN1igkh1nSyeKG6fY9qmOnzthAFzoOU6WXg9eO+bSoBCW57qwYUfGKVTGak63
pEuS7WhryU6tSetmB003hkA3Gn29JUp+3IwcAvaCwetWNQZJnj6OzWZxZBx2iu9LO+v2ivkmjEGj
dODYDMW6C7R1Dkzzn4TgPiuxfiWuy4BoSplzz2n+WHVzpDxF89eISWlrpzKMSbC7m/H4vHqqXx78
piGRftLg9FlK3y2ZnX3yS3NisyyKmVivcS5CbLUumfceFpI9I2jxoxoJwjlWWiAcAgPIqNi2/dIx
F417V4Ve0tTjK8GdNToJWjHt3VK4iIP8GqitDUtZogzYOGOApiyvj0mHfbzCW33VMcSFW1TwLn+O
3cz8pAhpNPdz15Nf0ZekSmW1hGaS4Ot6YeKAFWohYHsTjDAHAkDhaVhMyjjRJR+Oleh1DLyuWA5K
0u/O2KVoaSzTNluGH4Ph+ds+94qINrUFydAm3Z5kq9vJItOvRxUMCV03N42fPVRJbW78NP4unUHu
y86vxK5qGo/2FymCIGubdDG32pRwTiMvO6PFDOfSbIFpdq2fPBNqu6acBfKmswjfmbvsqPJ2OY7C
DkIovNpnmuPqSjPj6VszihQuM8PO65JMriup0lc5jnF/My65kYZUecYmzTIIlabM9y7Zi9tS2NNx
jK3vrfK0b2LSh+uao6x7GtGo3SfzIkMji1sowZ413hhtpr8M/WDdCb179H0fWZciha6w4/i4lNN9
C6xjTxaZQ6Y5Ao9u6E3y9qh0qpn9qWvQznZd73ydET9t4rpU2iZ2QSBuMg2Hc73Uyy+6ly6WgGT+
kYyGdl/S8AYphBztiz9ZPLDDmKhnB8j2vU9peufkbvOdaMXyqs3j9EI5+q7eRpuFeThYnXREvuhn
NWLVe6NOsFEVLQ1ha0Doce9pfb3LiguqqHeHvbOFzqpEpxJViX6liipLFi9pYnon18OA+HHJ+16h
uS4DOwZck0NB/48Y8I9i1C9dmBlruB4Zpvv6VEfDV/MJCGxo7cZD8ETH9+MF3/XjztY7O69kk2mj
zaEv7c9hM92ibVEq2fIume7Xj1f62w8IfwbfIyoLDyTg2/K2Kf1CDTlX5gEQTveefeFK/vYk/Pnv
nxW2bISjptGWI2UdAGrB5kYU8NfEvmQ+XA+KZyXqOsAIVqwicpHzMt0dYncuFzqYXSquqtw/MmMD
oxpQA9jfHQEAiga7Hj/JtL5yZPPt41/xH2LeR8ufXWZiEJbeamUV0d0gdkS4xi1RYGh9xmH5rlry
xkcrGx67yWwAYQfPQkmIwboZk24b4CGaSrYl/tz6uqgIQ68yV1wRLWDcpUGeHAacOafaQ9/T5zYF
8Sh1klOJqHaE5j2U9eTgrczKKytzc/L76vhxmZmzbQJKW9LmjMqYNrCgvYOZ9Mvt2InuwhHhvM3t
rti2f3x4vPF4yM/Ou0k9ecR7+szpgs3kwi0eN/4vmH+UdeCI61uCUD/+wc8PoSwIEzRgzOp6von8
7O1jW03dqCuZTnur+yKyn3zhKAsuDQnOuyLrIgjNacBw4HWJp3q7SNP5M/Mec0RzGNwOq7DWXkYR
zRZGygnKwW42gRukS94fP766v7w06zju/85bZ68/dAVc17TIcB2vvSVBXeKpGMxFPn7qgubSEfev
yzne+nsyDQSd9vY6k8b1lpyZOTH+N2oOvfIYcLLXd/+Pi/rPKuc9prJJYrPq2dNEgpe9OPn6ENn9
Ve91X/79Qkzf8UfhD/DePYyEUBV4e2x976qbCU5DvB/KqMp//HerrD/qH58E1N1qIji7iiwGV6nR
HMdmDieATkL8Pz6mWIP4oK6SgnfTBfioXewv3J5Z/M7xPZF8Wv+U/YVMkb+1IFB0/WeZs09p2+fk
5a47tRugN+9eZwm1mh07k19bMt6bRW6W4H4mHdb6Fpf3WiyJ/sqYw/xrMR4fP6RJNAR97GD6+ePo
Y7op1u7T3rf3rhZdDOl4rx9/u8D5k6jVKdsKbrNo2sdRtU9JUQ6nkEzGfRUF1/H3f/2gQEMzaAT6
hDm8E9Hkw0qd1Ll9knJtKh5s82fwK7hQB51vwDS63yxydvOWXJKBrVFwFdZjZRDM+zy617X6RBLW
RnwR4sLn9nz7/We5P+q7s7ZtKlfoUc01mb29JaSR04Xxq9CyCz/dpWXO9kHgDoNuDTwJukYoADxs
MyxgA3x8f/5SAXFjVnidR7cW89LbF1lkxdINw6Dvp8DdZ41+okfx74ugP5c4Dx2Ay9Bi713YhWxQ
aONadGNU7tE6Oz9sl77Qv78ighgY3+EQxU14dnfUWGcTbQJ8mkOUTQ9+deHu/6U69f/8989ui6p0
WD6JZIMF5UYq9IPVfkVFdMrzHLFKfMm69rdW8Jv1zk4TQRnYU51SXIGc3pe7FEr9tt8iEwKwW8kL
P94ZiZajse+9We3sVTKtPm97xHtRMLSvcZ4ZG8VJmsprImCKFNgtk95kW3R+9+oNHrbvNoVAReYC
MAEtFaFINHs/tJmFCmjoHqDmVleeI+1vk5fk1xqYlDtLXdRKv5uo/lOCsc84Pj35NS3x7WNsEzoM
SsCbVkc6SMXQDq2rGsBBTnEZcp5/0o7/1kZ2vuTZJxC6UDrOLlWf34HMwpJx4c38S/1F2/0/l3R2
NrGq2HfzkktauuAJjfaTjhWkSbV9Vpl7UWUS+sjPj1+dv+w46yQFIN4/c+938yj8xFkQS2Pv5faV
txvLVgc6TvDcf7fM2RtUNUQg+YtVEmeGSC3dZFWzqdvdx4v8paxbpwocv0kRpGw4+/kGer8exxIg
tJnclnV/wjHw2psBAWvQST5e62+/259rnZ1/UhwgCnN6FRnF3k7vx3Srp5cKlPXFOztjIRpw16qc
E7h5bvHT+4HoQUHqGaEc3jZl6HPMKmk+zYbWIgogUW8xF/Ol6ReXADx/ucszz4ctaS0E7eM/NKCr
VjiALmwYl/6ss3s5e5SCVq+VETpxotCnq5qk6I9/3fcbLqNEfU3m4gsFPf3sTtYpm4jfFBTosSOJ
a8eOPqLivFdNIZGNts+gwpwLjyjNmvP3z6BM/nPZs5sKibAcpCuTqIA+8ZLZmDG2g6oI8ZkDJAV0
fQsv1Nuq/+0OS5/RibTjKxSp45EX1j3S7yz3Q86wjFgJwjhU4t6Po718ItM3O9nK9J8VjLQRsWQ/
PruEltNptXJQfxXNluSuQOVaROW0BD9IvY9NYslqGR96c7Rz9PlxUZ4qe2hPDufb4xInRFNaRrmh
hagvYT4yEuP0bQPoEH3d/gxiwocjMaWciAlyrQ2a+UYzPZXBCAFFuBB4WsTU065p+k6n6Y8DeQso
a3zWx94bwmCEKL81GqPLtlrm+LdNM5r38HcgTgrMNJugdn39dtHjRIUD6Vj5zpvGpIBfK5rlqhli
+VkQKIOBLpVGRa/VmU4N4a0dubm+ezf6GJs2xgjMiu+GOX+hWR2/jM2EVbZJ0Id97hdpPdWeqe17
jZhE+gakguF79dGbe+Y1EtL2C/4/6aJ5EiOJmalz0lbSWmtV66lOa64XVyR7lPJVGHhABIWPB1xo
6kDoQXnfxFwQKjFj46VwEomICeiYCBMRMILDMZ7n0CzlFSrl+ail9HmZZOAs84L7YVXuQKbf5UtC
DVU17R723bLxOuNXnmbylY5tCv12rj8rCSdQKyc+Gqoxv9hWc2MLZC+eX4stxd0X5QXWJuUnimZu
5CaZTDN0gnn57upiiDqJzsIIpk+wKlUIm8veExkebIIWlGuCYmxw9Jp4Za/eB91Yc5Btbkbcgzsm
ewXMN9TLdrboY5irbrx15FjuzcZTh9olc9CyJxK/Yua9mLNGyAfCHyogKpPUfgW84NCJnZvOieGG
NiVk+DJzN2kLZzf0CcTfeSI3b+A3VO7WDzJAxksr7QNAYHtHWLNdbPRS68m/tMo22XpTPYlt5q1e
pjwZ9Ijk/ATHN4Hqr5W/YPcTThV/NksreGxqXd04adM+YexriCZrteE3g09vYyDgvsmkEmBvlrTM
Nzq5Dpg67Lx/tWUnBYBOWkuRbmVtsEt8sus2TSW8KEhMbVstYLRUrq4qW4nbXE+MJx6IEtpNVy2I
q6ZTzSAzDUWmjE1RSh7Vwmu0O+GQ7RCqtYId3Jk8Glst7S+hN1ibjeEORuNwD3AmeJwRRV+TQtXU
oeOV7eMS+Pl159pfmTImO69dmpegaz/LLjOSbWxMvJoABss7o57NR1tzSkDV4/jTAa/3XGbpcCxw
d2C0ZditT7PxYvZLf+XQHdtMyxTvY73JbupAGgfpZe1G7xM/lMSURnmXP8GI9dASqvm+iy03LD3r
eycxkjKt7L6ZBpn4QoeXliWmeQObwCfILum/dNR1AaOzouJnsIZvBJG70do1+iTG3t6ZLdGklcyD
o+rEoTO75jR7CGkAEi7ZLz5Ox8rv45fCmV/rzImsrgg+pXGfPsT8IWgXym63GOqpdeL8qqo8zjcm
Xb+ttcqHyzpp4TsPTfVDFsr7FGRpd0izIi62OY8sr185TD+1RDKSRrA2tyHTljq7MupG3i8zdEuy
vUmRtmXubc0YOJuWS+pTyczN3dSjSQ55IYNhly5ue5tqsfqsiULdZ/xSG6gFasdtJ8JVoz5Bbb8y
NFNaXp4on3UH/WERlMNuwEewKUxNntDTFieUEXaYKDWS8UdYd4jmfrhru4VOj7BfymTGmllmwd5U
pXHreVKLXPCmBLDB7kOsuWtFf1eWEgZWqj0yW2IaSXXNnNyOrZsWBMyu0E31rfb1L55XMa4B7Wl3
hnqw4y6/glLZsXcm7nML3TJcOpFdabhmb+fUsm/6Hl0dMIHgoDCp7ooiS1/oQeh7o+T1SgLQCLiR
6xWele7SnAz4XPTWZ2EyLlRJlTLoq2j39GjxysmpIgcQDfMXZdeo9zp1baRZ/CXpk2o39Aj3bBTG
oFoZ7tZs71E+Dd6ODrH5ZEOSxEnJl2hPsvtwUklWwsWYLf/OswPBoSpbqNHcxcb/K8pvTdDg2m3i
ZkTO1hKWB09jo7UcN5xeP9aMWkb8rG4f9X73SzJlvMEme49ENn9wjBF0JN9L0KSDCsIAPsMxGJdm
g7rA3y+BFd9XtJCrzWBmHK7K1j/Z3NcgdInugNzpmk8gk+Jto9kzi4y3My6+U+NIFabStgXMzEGO
V9IxDKaU+uzs+pVkmzmOt8sG1Gt7ZciOCPz8hwRbvukaj0H0EtSPCqZnswPc010tiZk+69iqjgST
9y9NUJGAM42NvkM15t5B/spv21T3t6kYoQR2OJnRTQzfzVbxTBllcOgKs/+5VoyhNNvilBWW9t3l
d90vDQIGirIRbElSqVNZNvY1ozuT7cucklt79BgJkE5x6+SJOvgc9G4J7cMB4JSZR48rF0wMW/4e
+LbdtsAW8Crlkh77NA9OWlLE16KvkDj4y6gdO/apXwYwt0dT9An3MLVUyO7nb4CU2vOGHC8r7KQm
7qvWIC8/0UdzjwbVb2Ctsvd06CQPudLnH8Rl2M+B4MQJRbE5kaFwx2Cq2TaOlw9hl8Tqa2C6y+em
Fcatmcn64OLUPbjagtvBtJXawJXBxlCoKvIMrozXAC4Se3Kkj5PzpHS+vWgDYmAnxvg4BfPVrI+w
8nSBfmOZy+sSdtTIz4UzqFEIFOygT0OG/AOvAS7l0KxKQFEA+QDUFJoPNaW2VmjIzJ9sp6SuD4ZW
/dBLM/0OPhHOZDI0D4Pu5r8mF2FhA3vtShRN8VMtZRMGpSK1Av3Kq+2mzXGAE3VsPXgk9KbjsDCF
sPfmkMPSUlnfhhhIp4fSxgakW40HpE8tboR83g3jwGfcyFkY7orPbQwmVUYq7rswEfyvQplbV8id
KTF0a3HDrE77sB+Br8DSAbJA9w6sQjws+cng83HdD2P2MhREyoUWv2DYiH7aDoga7pIW3tqGF9S8
74E9Xbl1QFmsc7LfxLY+LScIE2k0y8naNLZvbWut0x5FgNrBI8P3ukrpH2wxYjbVNRNH9BF9OmPi
z0kV2dqdrCn6SGiBFmi0RPSnbR3DRja1+GB1CjcELNf2rtblb42H+1Yxyo4UNcemiwN3Z8aOfUVx
ooWlIoVjQjJ1Zfmx2FrE79ch+5Z+zPogfsJgkBCNbcqHBWUENvLUWffA+CuONcy5ntR7Pkh5/OTU
1ksjyvrANDs/pZ4Q0CtKRfZdXcLGhZvlHToiX+4dvVIMthZ0EKNhpd8zW4uvuEfmbU6Q8clPl+Zu
xnW0z11E7Bura82HEf1rVLe1+bPwXW3XO0p9g+fbthtp9PmjpSAVJ3nLkxfjt7otMHpee7HT7Gsv
G+PQL8fpCLl35Q3GoKrQ+DcUwj26540wDcJtjKo6OfM0Qlf3ZEe+u6wpnBOVnTpEMTsrqSCPMsF3
t7mTItHRyyIiCVf7rHXe5zxj6kKtFz96cQvwdLJlsDMtEXw2Z3sCXeSU3r4rJ7rlI8+BoxPa6E56
PB7Nnrmc8AHk5b1dPXVuYnHf837DuTS+9dEU/tAZPm0x9Vhb21b/lJ7pXRmsyvA4+Bm7wyTC2vYe
tHYaQbyOwTZzEoAJk/Y5j1Vwykc7PYF+JJsAUsZ3Ion1GyN29tQn2oDjrSu3rlEPJ2sqwIXCPT04
TSCjXC8aTDUyO0yms7TRkHjaZ+LSCXcTVsOAgSh/3y5QbwnCDVa6WZem+7KNJaq3NaCaie4S+jBo
d7b00ns9d6Dw9gZpEa0jj7MpxpMjcrFBzF/eBLp60WuGWc0g/F3p5tNthwXvhBtzIbm8hxw8d+uJ
DpotmSrOOP109RzNh15MNy0E96M+Nu6rVwra9ClE8Gtc58PDAK5vA28s+9H1BBPnY5lHaq21ZcM2
ImPiDbZFOgPSKpkYb/K240kbceCEcaH8w5iiaQlmlDuAXYYFCKwZ3C7V4m1hLrsn/j8/PZ2Y5ziz
bmWeDnea4WePldPEkOViKiQGsfFWSwjQ2LQ5jjMlJcogjoJRxrH5MdaN5s6XzrcqZUgiHNm/Vr3e
HebVcxBKaamTgn29lp/WVVYmN64lzG1BWFLoGx0y+bHzKSjV/K3VGyech+EryjKHaJ8cmqkEbynR
7YD/M8frxJ7Mg5C2+Zo13QL+E+r9c2X7UKwW7JUG2rld7ro86YUcN/DdSnixvt6eNCrgcFm8uN74
4+R/KRrrtyAP4xs99+qY+qoNu8YPNqPCVhMT08yXnSqtRq8DliTgJJJm+nM5OvNOpEO6HV2lbRVn
zj3KqBQVi1yOy2L5zxkyuU1heerFyS1xCLLJPeQIyb4n3gJI1q+WvuDhWzNKlH5vJ3J8mDlTUZXq
zs+07L4ZvcqO9aqFDIrWDTt0pEie/CkKhP69LOHAkw/TG1TGcBVDrZvlgf/S38VypKtA1yS5I97F
v6UQxHDwP6S913LbWLSu+0SoAjARbwEQpCiKila6QVmyjZwznv588DlnL4lWidVr33RVV7c9CWCm
Mf40aY16b6vcHDrNqH/PdWrciqJJ3MUKu+t20jAYyVXlWZaGbGXSWWXsQgKcNnJJdamnLLOJcvip
mJvrDjXV5Zgu+2Exrct4MR9rbEhvSEEI3CWt7WOMBcy2qDAxGNVGKzjNxvh9nObQtdo6v5ZWke+8
2J2PFwg3XYWOoyWl9fVAHCVx3vXTssCOkpWCoLnFMo5FKAV+HONfAqd+ZUIRe9k6LUzZ3DXT/i6W
B93tDTH+acZFuS1xxaoujKZNHRgD7WatoC9Ju1X2oW6Z23lUgttBMud9blZz6PdmYtIlW7JjiiN2
5VK9i3pP5RgdlDBsMa3i5DswWvzU2tbQYihiNZKXG1Z7BNG1HL5R4sFCm8unOkwpGdNIlC/haBt4
w0TdxswUfTcvZfg2GFH/1Kki8wdRm0Bw9kAeJZrP/KCyJRztUUneyeQd/LCe4+OocDchvi7w6atM
r7bZR08tziud15g1R528FHslbo1DkSHGJ6EUqW2ZZchOgiU6QsQt1G1ikVSqqspwTMN5eFAru7wp
xky7b/SJhWwuRrsjlDHZBWFEpWo3+Q8lU8hITyrQAEIho6esTJTHMJmp0HsoHb6CWq9yBmuxdlaf
jz9mQsrguUrVJodpeGWNZndbkHy3ocwwCI4M4l+6md5qdLq4n6myM3G2/9Bt+00WU37bD9JKmUwi
8AcOU+qoudtnXJndIJH7XdUSmKgq7GIDgXa/+zkij0pMMJOnYNMVHVf3rpiHbpPHXXDTdWN6sCzO
VBD+p2HqCaQs4jbfpVWw5iVrtfxTSAiRWxu9qTFrGqQ8qgEjDvrD3PIusaIg8b4z07XZbsTGBR5/
CMIH7F5cErNY3xVYxBOprfZhpg/qFWm+vNWi1f0iWyMMCg7nVo2ftDiY9nz6bJcww6igLHaAuRvB
mCdGBNxMd0oSvNVNGKqYiOE+a5j99EfTM34U5AHMB3SuZguTmxy4K61IY6jw7XVQE4kAGvVbmot+
P5V5esAjNaZ6jK8LXdVdabC5A03DNrYFLcEu4ws62NcY97qkJ7+lrFivo113U+MWhPHHTB3LvSLd
J9Ah043ITQLoy5ITkmjwgBOoRXavIP+mU6iou0hWnqIswr8ki33M53KS7OYpetEIyj3iZ/CmhPMv
Ojrr9UClI0m94PaRVvowcy+hSwpc7pPAhwZfwuAfukeZ2swZR1ZRTNXjSHGQYn9fE3UaZv3OgOJ4
ZSIxx4a/M2AcqHE2OeEymtQokyq3XmLXTXAxSWm05SoR3S1V29736At+m33du1GuKT+KYuZ/Gcbf
lR5JnjVbt9ISc0ktIU1G/XJT17TJF6kUOxIUyRXVq+6ymdtro5ZQ1cP6fOBesPyAm9Qgxpzeo4gt
cUgt+VbGHKZ0JWYZTk2BnRZuSW20Wca584hGrT1TyziDJAiJcqTKxI7RZVHsRN5kuf4aJwY0sZjm
xqwUxjEQPfa2c6m6UK2VTdtY0l4tmtDVEecHdhf6rTIcxjSb3yJpmN/jib1qSEVyYa9+67Iw2ut2
4AoOBRRnutbQ7gZ8MzwliuTjLOsLLbnx55TX6XVb17LTFCpEfcuEYqVhFVUWauc0uf7TxpLJy2WL
1W73v8cB8Zopj9rtTHi9U1GkXsTW6j++RH/mUoZeGu8GNKGuKBUCq8vMdKa5lA5FvYjbQk5It4+4
d0Illg551j7EkDZdiVj1TVBI/liL13aVuke1ghlNkwF9SVBM1PIRRmB3wW2e06iRQtcc7ONEu9Gh
m7Ifk3yl1WwaZbT3cVECX0qLE7Gk479XOekPN1lIthGX3rx4CLVbRQkxnciz6nKx5MuaotEiV5u6
44o53r/YnZjdeeovE6l/wCHYq+q49sp+V8DpTDN5Vygd8cF9+SsZw/sG2qSLpn2niP7X0L+mqk7T
gtZjGjYIuUdKk5A3MjeoPQez+pXl5kZEGO20c9bhpEdEaCRfEtfau6M5kUMZyLDgw+NSWtnermqT
llr5i7jlAzlCe+gUKwKEcjq2l50u5HITohfeCLO/oJqInDJIOgcXkEeh2b+4WIYEjs2pqy1K8DvT
1apct7DKKUJqYfr1rUFknmQZz3E+hk5jmZdS2fFnpYseKCsJpVcp03TarVPEVMYHGH/g1GPJ3Ed0
NXq986NQ34xCP3KKThu4drtx7I5lW/qw+MWuqvvfczNuSmhJm6DK9rBjfSMp91o8vsWa9auvlcq3
RLxfbOIwLTPeKWisKK8UsYksWCotDo70A0m0JH2Ydu3rhGr+Iu2pZHSExrYBtbm7G9Thp1aUuksI
jZtUzeyodbvrgjTeq1p94OqgO32izdfqwi1AqRd9Vyt0seeQ6wIwieyawBw3WPNJuLohtl2cnhIS
SboxDn40DBr+YLT4s1SWb4Y5JsxDGexxb9g2LZOxpgEtWQG5y/SfZwMHpdoqJEfu7OvRjjIvVbro
chZBAbM71B5pkr6rCq80qKZug/XcJS0/9XZSQ2sHGZwrHPzoe23WXwg3TrZCHl/NBZuMbLIg6yTR
6HUpPe85iQhhr7lvVVzUD2mY7gdhVE9paaKpmKXwglp3clpV7i6XWaoph1rZVajM/rSK9gglMj7O
5PV4U0NxNpUoM7CiMvADgFpxPVQhJqYY3hHlV2fddV5rObNJDYoHGO/BbsINwpHw4/GLpMPVPi9+
VoU6/UlHTdyaAyNNFir6aIbxHhK0soso1t2VqenpdlFAtI+N3ut0bb4Ig6jdlPVMuEw4q4+y0lkv
Qyj7AVX2UWkC/ULrgXIXLeYuHMGsHIgyITcVCKEbo/Yu4qdROMQqapXuWZHaeTPnYfyMu1W304O6
9VAPRYiSRvYLu1QyL1gNU8awfG4WiUwtTDUdtG7BzWjlCmHdqDGnZmqP9hQfyqadX0ejFbusw/rE
GsbUVexAvdbj5DrTu+RdoensYIpq+aIV3jiVUu4pgWUSKrzEFxUnUuCpbdMRZq/NPp3zdZkqSuzI
Y9Ns60ofHq0o/ykZdnEoR2LoJNWuf44cu7sg7QsE9fFyG1TthDNGXexClV6PkyfogqIpfJ9oW//u
5kH3pTZTfxhjErqpRmi4hLPWdVNrt43U0HTLx0HneteYu2qxAbiGJXSISMmuAMRKx0gjrkTCvp1M
6dFMsvAqFzTp0rm4nmyl9hdT/YNlH6G4fS2IT8ygfodjjRaJWpNzeyAe+hoiHX/p3ETqpZIRvzGL
cTkiti68zORYSgsbxCiky6xWIn7vCLTdTxPJ2WXeGE6bTeymtlkfNH2Bm6/aGyswmdsZ84xrR+PK
BTE4pImT26x0vGvEMVLWD3/MKLsj4yV9GkEi92zy4aGamhZKmIyVmtE3Xjwh/5ilgZ6UNVMUqwL4
0eWsa7fwy8zXukKpUSSR2JWLZLn9aKQ/a9ls+GVzv1OKQFtTSzh5ihqUKUnB4sLS9IvFeJc7i7sK
UdH7DmBoj0o037ZZX/i6ld9NQ7OCgfHgKU2XbBojokIs03Jjp1mwNbp1nmn5skm5ue20aCDumdP2
gCPcbZoU6K5GpQBUyeaIHaavsKEsQWy8peztS63K1Ut6l8RKFagAh5BvrE5T5OrR+CjBGqHlMEbg
uZZ1KSZl3/ddTIWMx0UasPrkJf+hZzF/GuXzxiw5BXGTiV4bHWcgVW+PSx5IrqSnT9rAwcpJLQN6
EYowVsMqarCscTgMvah/ViLUf0/m8EgXLbsLaz3KHaNBoSnl5grMyWgFaJaImHRFuqP2Jmglwzdw
ZHK6YjxKENEw0BvfUrLZUbmF8bVYhHgLuZkgi5myDSCDvG0lWAaVHV/boZ7tDYvWhWHWfwpolBwm
Vnpn9XLuDwYkYXXIrgAzNX/qVe2pmaZp181d9zNucmnXNLnYdCm/NJPsDNGdbjlZNYUuecqYrhK5
rNfljY2cco9Vh+XramJsh6S09y3Wkk5XEeE0yDgdETyoAheNJB8gWmNtgzADyUrYGDWE0cJhdwRw
7AHuqb5VpaWcd3YYtTdzm1X5BpnmMPkqLWrh6JMZx/RQszCHWRolLzGsgveyUfA9qVRF6l2NHvM1
yafRw6SP471dgBLjXpXeW7LQIrdf6vmyJOJEsPjUYrNwajwkfRqUmyKMgeibal6uzM5E6GfAC+AV
jOJCNUrr0l5Cbn0Z/35XkKNI/BozKBrDFzmguWGaTfdrRjb6h08CPm83OFfA++iP60UEu2lDCx7n
Qc5uZNKc3DyFpivlY76VZrXdgVYV2aVWhlKEF77edXtjtsxjSmj91jJmVOFTdjTDwnCXMAo9ejta
6FhNOjwu2urTvhgZr/Bvt0VK3KatjvPaOpuGMnNLpWvXc0t36PZZLhtIxoIOl9ZTVXqj8TKkh17m
pAxwsmbtWCA3wNBI4Uo9uMtwu/2RRVPAv4b2pRzlN5BIqVJDqmGQv1n1FFEH7+3C5hHhmbozo3x+
7SXg4qqaLFcEOsRZvQD4SzWUtCHb5yab40VCXWm0P4JaDS7UhvS6Yphpn2hcPnBQzlGcOnGcWTqp
T0V80YdDT/OMIhTUrqjz5Zo0YtRvldXiYFs1I5o2GavRe/DE4U0RWUH3AevcfVJEcwfBA7P2yzEu
LvV4XLKdWDGEED4Edcac3YsoY/80W1v4Y2nRRIiWLh89NQUFIjq3fE4UCVcmIBFbxuBMC2jaKuFe
72PJF3WrbMF8012cT7M7RsXsN419v/KLfLgZqjetJte6DMiT52Xnj7GmH4duXu4Bac3LCU43gX5h
mjyKJCBoPl1+EnQ5XMk5VmF1KOINpTiepuEa3IyS3lZC0M9Oav+oiS5cEBgvtznqq7CiNWg35Fji
d6ZJLymoakbZGFAojHr2Y4aVOUI0AFThcEav6cRCWd6tpVNGnHD7hboEazxvio3qGkUm7mVVLN1P
VgH0jTX7CLdFFpeBPUSPjZSF+z6wc8QNefYUgq+l3qTDEHf1XqqqzWjFfeVnYU8qQmPpdnA50iOW
PM0I+3eSONe2kEoRJ+ZIc7Sk0chBtJAvV90iHgFe5e0gwRO1lsh8EhI2TFI+W/dmgzEXtXWHpiXo
Xiu5CDD+KULAkTISh3TOyi0nY3AMJLzTArMAEOtJbPOWWatDt+vr4bFRonb2hL4C9qXaEaJUIOVL
DzIb9+zgxYScE2JBth/iLrq3AvuedBhArgzHQUGvy+3mWrKdslOtbRRb4R9DmrkLTw2xVm4YCMyD
Y1qWw5VWItWmTdhLmkeAbJXSngyV6liChgE8DCNB9DRiowK/7kE/kLGcHFgkM4HVDW2YyJyj6bKm
4f5SjJU0XECoEb1H2A9y2ibVxYth5O3BABc8Ar7rT5FprDEUMKJbOLaSdTUQDWg5jdRxu9SmuX1v
DVn6DXguyY5BFNtN/Bcwwz/MvNTnGB5MF1CIrqczXmbX2VSqB02FcwL8Of/UukGL/GKU6utkGVUw
pNXqfAx05NUqBgxVQw5KbVdiBw0gcgtaOa7dqr2ftFW3bYNAHCUbbwuCJN+MeIRH07AAtymZFE7f
wplqlgL+e6uYowZeF/YHuVbTyCUsW7nUhwg0GxKja9Bj2s5Dqr8NzKtfUAzUp8GK8Y1uRQemNJTN
NgPy20yaHr0bbHfPsVYhx6wFmWMrJuUUQReFB/5HaWPj8HOOXP0v0/FvwAAFr2EiBzwNuZjoaeKQ
WkPnt65txTXzm/o/J7it+jUNfOr/G+KEV8t0CXQj7rLtHKU/KRszp5pwuFCxKdxGY/A8LIkJlh8p
Z0RVXxCt14GhD8OGVwzyQD9ziKWAlkMgVTybr+21zbQrduWF6tCFcIMz9MJ/uYWfhzphTY65KEVZ
t9kW20eIWWq+r8b+sbMCxTW0BYX6pHt1rMlnHvGvP/FnEikENtX6m2lkEm97yvZXuBQMSom4RIw3
9VLskuc+3lYUT7PmWtMNGVEtvegguqLc2Ewr2Y52oV0/afVz0N8mCXyfYqOXjdsNtOGfI8v2WvGr
UHqn6n7J9qWtPATnRJpfvKyPP9pc7WY+aI0QwdeAljPSM9ts3WaC7pUR0d0FheVJ+vI7W7ptmS8v
37NOv5oOto2rmYmOwNCYlJ+HbUlgVIgBl31ta+3b7bDTrgHy3YbgtnP6lS+e8NNQJ1RTO7IH2w7N
eDvV8os2VMdxkP7wqcofWds/gEwEG7iv+sWZJxQ8wcfZAJdYsaARKrqpEpD5D0U6zelcNsHkN8+d
F+4I6/AMTyWycNmsuSvR9sx4p5vH6Xgnj5lYbVUFK2NeI0+QOIVteBv/aF+6jeKqTnPV7rgcn1EG
fTUkOkns/VD40vE8mfBNDw8izPXJr0NH0S6X12Y4s6bWv+H0JdoItWzNxvngH7O4JkvQwI8KLxHd
xO/cbmKsW+ujXi3VDTxg2SkxcvRS2fwVZEH9H4nn6xv9OPjJGx3mQah5weP1IRTJB64sTbD7/qud
ErxPhzh5g0ZlBbHZ2YjFrKNEZl16Zhae8vT//v0YVGO+S8ovmTmfl5k9tFyb8jUfMVlAKxzRz9sE
zTy2Nd8/iPLll/ow0smmm/ZmKTdSNfvWlbFH+HZv3g1v8o0BmZiYW9kzLokUaS/jp2Sbbc8GvJ2a
Yp0+57oYP+xiFqYFkWEzuqp7TXVfqlSQeMIr9ssQxTS6uaDqr0J5OvPQ6wz4Z3raxNfhU4IK6zRK
BGqlMZozw9Yb7Ib8yE08PGjceJNv6aN7xRFDtetkS672fzzieF46zMTjyHxTyuZ1ZX543tLO+qlS
Ir6rlmahIxd4yRRjP/5pwzC96jQ5ucwD67epBPP7mWdeP+TJM6vs2QjhieFSrNMsvcCMWyuusYhS
rv/ffS3wkid0zBttB//7Pwog/j4nByrqe7J49FPNTDm3uKxo0ey34cU0b6xzYsN/9JqnA5xMW2R7
BjYzMV+wDBoCFtXJE1JKe6h8z0wotL2wwhgTpuFRdPUzCSXB73FuZNgZendmCX2xm65qcEvDKFXH
MO9krY4xvexg7QijNKGrAzi9DewJ5fmk0s488xXXv+z0K34c7OS5dWDPBWAY/NUzncVrnXhf7VYD
wNhvz+xxX+wMn57rZG3qxgI/reUgzC7WY7DbiW20k3fnhvliK/00zPrfPyyJlsKSuBdp8qv8kLTB
Bqjv//JBThZdUiU2qDwPEhfHBSwpvRm0V7xVJvFgBJf9OVHSV/MB+2CkOVioEF15ejYMNsZkLZ+I
yOoFKFAUK/SEcaI82memw5mhxMklUKSQ+qOSJ8PNKCx/9O3Omu6+n3HnhjiZ3V3bQBHR+TxDjKhd
Evo+yOKnibTZ78f5YktW8RwhQgSTGPmfnZF2SpMXAY9iJcuVOo8vstHqdAuaBzsZbLrkb8F0Ttf5
1QzXP4gJT56tTeIJS3W+FHSSHQS7vzM8P7uQvnqFH4c5WbPYFMd9m6JZLJqLdLgCisa/4/u3d26I
k7U6RmOq2w1PQvIWALcUX6jijNbuiyvJJ+XlyTrV8yaW+lVM2gX7Ytj0zWtZX+Eu9/2DfLEbfPLX
OKlzaV9EJaKT0VdMWnUjG04/nZlpX7yrT0OclDBWqCxsSProl2Lf9b5ZvQ/27zNP8cU2/WmMdbZ/
2NR6aF0JKgCNGNIexe2yXIZlqdwq/ZC5ltZAvg7g6tF8TqsHlGfRjWIU5rZXyo0ZVfXPyDZHtA0t
TESIho4GsJc6Qwu/CN3ZrSFNtRvqkPdg3b61eaWsXti4fjWFuUEsNKEiocVODgUEnQYKJhpZqA5x
N29ImkVWkYjuGcpZf1EjgNmWaMicpY6jV0jAOklfeuDEZDgcwtm0fwhZqrwzb+ffM+zTyznZIDsr
XQAIBN+YH70k9LiFOHPP+nIaGQo1/Qqi0MP8/P7pJqKBmObR1wVsDHCBRSpuvn+KdZqcnMTEAv3P
ECereqrmlCwyhsDyg2/q6QNwdxY7o34h+tvvx/pyyn4Y62R5190SzxSrwl+s3HIWHX9MsBY8/ar/
zXvjrVnrdUYmwvLze0NKRpZICL1L1ZBjaociTc/sVF+9Nt3SLC7fGDNR3nweAQckAIfOEL4c8mW0
ys8NUd5INE90TbnSacv/R6sUborEF2ANJOs0LNCRfh7Q1hpZzMTW+Eal7IIa+7UBxs5mWoPPSmv7
/Yf64hT7NNjJpMA5jo7/PJCXYHZXk4kJYZT8aNPkDgGFXxnq2yidK7W/fqH/83wnL3Sl6s8yPp++
lfXQJlQTqr0ALFMbX8ETP0jPWc6fe8aTg4B8lHhQYwXTs6bcGum4DfqXSs0Q/qm5l5jHOMr/fP9W
v5r+Hz/hyazExBKjVItPmAyoP17l2JeWMw2LLx/Kxq7R0AkRBRk9mSUilmMRjJYf5a96q0N2R9ym
NxdaaiEfK1xhxo/fP9TfGv50A2EN/P9DnlrOmGEpL+T4mX6pqP1bHdBGBM5tDlKiyYdASFq5yU1t
2mGqS2natMumVZIc9SBkNxzasiOQc+bpAKeXSdxpyFEyUvycOVrdHrPMek5plq2Oig2ko+ZcTsyX
3+TDrz9ZVhN0/9xKC+GvGDUGhzlI9UCabZlTzX7/pv5xUvu7hD+MdbKqbATpEc0khbhVyHX1Gsqm
jRAzyK527MXS3EWCz5nLjQdZW3KR9BYkAtm3ZQU1u1WyrSjEDFtGV35pVQQhJS/fqQhbOIkpVJQa
I4AcXNEJY828AV94CEMY4tYgvcip+auIq32CTMbJbB0uenU1o4sgkiq7FpWSQL2R6nNW/Gdmo3Ky
pqMEvmI4DsI3wQ5drYWDPWT59TLDThFT/ww3zfb6MfjvVzzxcUaerOwwakIFRgy0JSwmuTDo2OWZ
qXQ9tsHsggvbqfP9lz33nCcLu1GwiDPolPgaiD4c2XBfEZX0x+6jbAs7PT/QtHA0SW7bM+fcuYFP
rplVKU1jonXrk8rGH/iON4CTAlviRat7LwrmfWMNYFphK6lnjohzC2fdzz9cDY0uGPImxDcZTNtV
5+IqU1/k7Fys0penwocls76AD6NgJwvvr+SYjZAMsgZq4eWxuCgDc02NMV8m0NEzH/OLaurT7DnZ
QmEAVCF+bgL/vUD8QhrSXEnTpLpmJrVOCb32oZTkZId20xOKfcZt8asPyjaBwlGTTesf8z9sZyIY
jbEJNGPLd6v66EJkUejOimLtVfw/HOhBC1A1Hovfz+F1qpxu4x9G/idlsCC3Y72B+p0Q2X0gZ+2L
QE/jlFPwjqLo5fvRvurX4rj+fx5UP9l3ayMCnF+3htIK9E1qZoepU+IJQ6JKfbfmwX6IlbG/WvQF
bgv6KDCSIjmGRtP/GNGWeB3tyT2WKfyJCOV3i3XGHtV46iVjI5xMhWP7/S8+82X0k817MkbwXrni
/QTaoZFrRygtPPMh9uIOF6QS5fKUI1P8ftR/gKr1zPj4nk62UH0aJAEFzvSNIpi8ujF2VahrF+Vi
PvWxbRKwqxkeAa/IHNXmbcZo2ipE6H//K75ahR9/xMmGWliFBtEM3hWKQBzLMsmFcaxt+37utn2h
4aCn2snj92P+EyH998kVFbyW7FBTPY2QpukUBRDmLL8FCkeSj0yj6er0TphIiJygVR/E0oeXPVYE
WzWtgwMyOrFHbG7sejPDmQBr420VZo1ndoNiuONgA7CrQelBko4Cx1Ag+rUmURllSVSci7wM3XOg
jfdKY0y3OMSoV/zG5T0LSfl0cl1Krvs2p/I1E9Xa43EZusFIrAKqqWy+zKoU5HXq2jPr8qsS0Pjw
Gk52QATJwqowDvSFEqL1U6Lek5CwnZlnX+3mH0c52fTyiKxtJY5VXE7ZWWs7vo9wo3oypbg+s46+
nEv/8zx/Pco+7Oi1OgfLUozUgEUVH7rK2Ig4G+/TBLsb4qdbj47DuVPkzNOdwlDV0I+NOlnUFrJ2
Y45S5RNgN+4lMnSev5+1X+6imCmvNAeCVE8LdilD6D0QUOnb82DcUcgpF0NJYN8iAn8emtH778OZ
MlC/yT8xB14f/MPLJLSjCksLH6xM9Dck30FOlSQHpxKnrbSL78f6CqtgJVqkhVgEgsGY/jwYrhco
Wiu83NvN4NGzd8PN5BC57a9mdf8bSO3TaCfzPpDapi0qQU9YRKM7FcKdssmtBU7stY5ni0JGN7RA
TTQ/I/lMQstXXxFkSSClwfSX7vfnJ2W9F6O2utbHKmnFkzuZ9wYu+fr2+zf61VL4OMzJthrGSp3h
dj/54xzjxCLb43NAygiRlSgarb4q941Izhy858Y8mTESlhi5pRA7KlvJo4XRjksDjZzJrPmBymub
h+csT79ae1Q29oorASqdwgh5FqNRhNPqa60/hncYEGXpmePpy5n5YYxT/GCy47JMq0bzhwYNeTBW
FYVmchCiNNmn7R5/NHO5ipfwYGRpejeXhLzKUv2LIu+cXfQXj6utLm4rtQSf49OpA2xJCsewjGzX
s5MZgZeL+SbTqv/Fa6WzJUyCijRZ8HI/T1FDtEGXkA5C97eJnalYCd9FcQWRZD6zYav/2EZyymHv
CuQKBKprxGt/HmuMQ/SRabFgI9oOGEMoRJjWuvC1MUeqFKPDrislO3azRuZoWISDfqli53GnmlWG
WwT03J9yLeEHLupUnR1TW/AGDVdLIvKzcpUrphkLJyeSeb3ny4QHVJmpIVclnOWSZIVCc4xKXZyx
zfMNXFBah0ZT74ZWl6+lJMaw3tDJkkVvXsPtJic+doYkmAdPkH/7jESze4hsDJtwWC2xplFiQnlg
neKj5od9nnK2s7HhIjBawR+uGD8GfGoOTZ+Fv7mjBxthG/kmDgiEwf5Ou5iyWr6as/hWHcjdwFsD
iuUsfoqwTd2l1XvuB0PQ3RhmU7gxxlcXBA8PXh+E1gHKZKPhJYfWss9JYxCxSDAkSvSa7JMRgTFS
Hy9uUvWAM4OqoZGa2oNmlEBvpFjn110yvOEGBcAzNoHHNvWgBMTALeaAQIGgyKMpY5eCVHeHU9IG
e/rqoDc6tP9CzZRNLQ/R09TVGqziIVBdAWV1b5U01ps8eUGrSqG4hEKnIYHGg8zc4mFRSz+KEOja
JFejYKk9DW+1iECunSVP4b1VGHh9pM1UPyfzLK+CxuwBIYm4GLJw5WOj6Tzo6ozFQfVHkk3DS9MK
eUCELYkyItHi/UcUzErvFt0w6xi0lMnziMXDzdw1e6MqYBiP9e9AzsUWqNLaVGYaHe0Gso1cdnLh
WZKke3lD7R2nFhq+SuuKHdlHUX0BVd+wPAw7gmMUyoobyXjdYduA8VI61wepbqXnfiqru8S2VTT6
naz6arNMbhIaenlQ5REvAAWPqgKRC35S3VMbEV0dCfktKqd5W0WkxyDStwOHlGr1kYxD+UB0Uuzi
P6VDd64tjNMCsVGCQbnLBy38VcFAxx5DwanBGHEHbOB8FmWMal2fH4zYMl46IJAXq5mSJ0OEPxE9
Y90SNjUZGbyqzEE8qLyaaBAaN+UvnKkE69xhzfrQgoujjlECr9E12g7bBFwdsOyL/GrMj1YYaj4h
0qRrTGhPEyeBhr8gP86qrdYiwyuLob4wYpJRl8LON1PY32KanTsS2uq3ILZrX1e06t3IsKKZA/mH
VMFCzXpb2cgq4klIVKqHetR8SnsjT117riPTqwZSS5x2TCfEOUP/0mgSzoNVXW8qoohuE02NyDhR
BulMG/QLy1huO0igNRAwcn9P2W/2kJBa3Ri2nzRqfG3kWnplNGGDtUsNJVJuSNwiw4pWWFVsMKdZ
VYO29JswhTdM4kqv0ar4rpTYTr4/8f+9WNDLMIA41nxKQzltiNlCobdoZLNvoPb2CLAhkkuGo2Qu
ar2VB+2/ujMTTK4rlCCKBn5k/IODdDOSuyXjtFcJyJKHl9KULztcTuaiPnNl+qdMYSQ4p7AF6LxB
rz25HE4zWyUEZ2K3oqz7MbVl+SIK/e7716eqnDQnTQoNhuv6Armakenx+SQSaNjMLgSXsBJ9H42Z
RQh7NK5fsKcszcJXeJA3RFo3ntpMCHBHdG/FIE1bIs0Cryx4E6LgriUyhMRpTL5eS8B5UfTKDf2E
BIUgdK0qKF/kPEo33/948e/H5xj98ONPrnuGYWWEVGv8eEwP/bbNLY97BEE2MRZ59cz6XGpI8I7F
yXRVd8NDpeHzEOE1uumWIfK49lru0JjvbBGGF4wSUru01I92R6o1ZuL4j3VkdDxgrIF5WgDv1CnL
lb8xzfqPAIHmQ8ZX2qh6PG97PJMupqK6wf2nCZ0J76OfadRafkrF53SpiTbXKEufMLQzeKPx1Tfk
uSxDX+ljeEV9/oaxQZITSIHp14oeexGqZG/BCseNTTY1VLSmm9olWV+JXCE6asxg25GOuF2WwP6t
2WG8Sof1yyJWmmvRdpPmjLVhX+VRtmzNULadxO6bA1lkAzY86JAdFIzvbYn7WUdJmzlFZKDmxpMB
iYboS8c2/x/SzmvHceVaw09EgDnckhTVUofp7slzQ0xkzplPfz6OL9wiBRHj4w0bxt72lKpYtWrV
Wn/Q61OWWVTR/Sw5UcG9N+YaXUk/UV98SB+wBAQdNn2TQ47SpYcpE4EwWoh5PlWGqtyX6NY4qdWG
H8qMzpigtJ1uB1oz36Er2XmdGI92FWHeBbehNB1c6iDz5PB39ZnSYhySTTRIH53rppgOlhgBrojU
4dgAkCJXQnwkJmIXT1XedffmnFk7fcW//ZmLM7U6uauHVmwqaWUOA/ioIkzwKFeGe05v6c1JGZFa
NKad+Di4FGKlfY4mCMjaMO08Y68lzW+3xLJl3jxj6zIeLNC8s4fslH4MS/+5HtXhI9RVf2ekpY5x
MVlSWWXhHvBeNkkLV2Gq6KBtVe1iMIlWmd30LH7uK9OjLFfJqdfN94oloNGa6MEpywXklW/HgE2U
FOng6vwCVcKSXFrjCUfDJERCtPRmxGGwyBp0hNKm77cHuRJnsLkHIqmAXNw+DdK2GRpMWidP1IXk
ndyXKo6T0Yy4XfVUh3SYbg93dU5vhlt9PLYl4rRgJ71afAWD4URhsfPRlCtfDSErle9FLRQFu9VX
0ybwWqKwDFFK5lFFDfddXIny0wgp8AS6xrRxUq3grebiQWkD+TWuZ3yBVDwXn8g8pQ9JAP3UnkoR
otmEptb7XAxnhz4U9Cf0kh+bUEkOmJGgIAGn2iuBVP0Oc+T35FGsnsPGTx6stkIO1sezzTWz6ist
AZqW2tT9asSu8SjJiSMibrLxU+nS5t04CdZdXKaCVxul/EtfxPXVIdlJczaPeY4uPrWo+gPU445f
1u3NudERz9HmnEvXH03f9WdTRuJXFVV2Vjt/NRoIYWmHrMXtD37ltF58jXXACGBZMrDuoXvpVFP4
rg5IT/Pk9X8YhkqTAnTcBOC8uuvHpOyEqGCYmdfR90x5Us2dnXt1Im9GWHb2m+XLF23rJGKEZhgd
8zsXspMOO7f+tTEgQhoaWv/S9u1syqEwLeVzL9bMQ6i9K/viESHEvQrIshiruIag+X+HWR/CHDUG
zQfVNqZsUCmoo8PcQ4PvYx7cCEUWxwR16vdpW4MPnHTT7iHXBYukgfQpxVMTpT5fqnfmfq0uc/Gr
Vp+wY12BNYk6IgO2f+T97CCs8I0zd5Dd8mjshIkrS032qVOhpjyJ0+8qSvhITQal0hAlwo/pz6b/
DMDg9pa8EodwANOpgcjmwiJbzYfDGIh4T6oeb9Kn9CcyYud0QSoibqWoZxmICuZ2O44k12b1dszV
Jk3qAj5tlSFMEsO61xBU9ISg86KRx/Tt2W2jiYz8w0LOU4EXbRKzyfLRbAphEwSWcpcYwTfDfOF/
/q3r4y+xWeyQd5bffbFj6QHQ5uQypF5mWmtvmhbdKzHuQL6PWjGgkAh5OVanncW7NqXF8gJ7AdgR
2tpLba78Ku6X+zZWQ3T0/bseZZwEua4eLUxV2Blt86mWKTEM7EZDUTeYsEgohUgXWUBFDE3PQg3F
9bkcnVDJft3+VJuNKMnsQZwvZA3+/wbmU1gh1KCWeRmNnH6LYJadDBzbXAFozSEasE5F1pkqWD+K
tqa04c4NcGVZVcw3cNSi6rqlReGOZCS9wDO2a9GShtNpObKqGTaa6ghoiNU7RdzN3DZZjQSg2lgQ
1dz/NARXp1tu6ywzww7cbh0+aDCWMzl77JFcUYVm5zsuF9hqa0KaE2VescuQ60BSl32GoVU3UDip
h49pkh+adKpPC/sI4fBBu1f5JUvtQN0BrlzZQBA+AEgim0u9ZF3U7dI5pkCRwCGAxoqchyX+8eNM
p1FlSX/+eQfpxmKMySz5L+uhfCvq9FzWF7qCOT0Znfx+FucCN1c9flfp8/ReNqMIZS4kFHNjUr7c
Hv3KBroYfXVd4S1npbw2SfhDTX80v0P7lWxfqIT7NK+PfYf8yO0Bt9EGLAYYCRWPFWg81ipyBzU1
btOghJ1VE+bprZso9c7lsP14DMFq4lAkG/Q5VhsUbsHQYeMxeyJarxOF8hjB5EHdM2zdngPq/ZZE
iwHhD+r+q2F8xGQaVUFOs24NV0zbM6pUj/hvfzeHbCe9hPyzOQlcB7BHZahesk5+wT9/kyGFrZE3
+Sj5BzWIo5OGJP5jNYCaF9shfR6moL7jFyCR2SbPyOrVhzEqXkMUDt1RpUmQ6ZB41VDTcKdGH7Ct
ghEFDXM4CD1VQUHj73WjHuLcnqROqyG5Y+pBihdg+RJg+3IqaUqNQdv+Ity1rdNSPD3MDWLlItoq
izIcrc6p609TO7FpUvTC0jgxbB2J7D6x1C+qkg4fcJaebPbyD8gzP31Br2yxE46RirAD+o5fqUKb
T72gGW41t8E5EkTe4GHyHpXoBxl66aFtS/9gob36jBM4Wmy4CSDPGopuXoHLyeMkQPVosaKTBfnX
sjfuKKFA/wFq9y4cyuRRxoQ4sKtOTmzNQFVZBYr+TEHd/DPAWrQNvhuWzzPsL5m+VYte2Z2K1og3
SZPxaBhEcMOMs4OEyP+5zdFFaNFef84sKTuQtOHcXFZZ+l7vYoviEKK/pj7Lh7yoB/Qgu8nF3bfl
LqImMRcJolAm5b9qqT5iWTCfcRmZ8GWWfuQzgEIroEZkpfifIAUwkNODGJ2wwXgET/bBRILTLvsx
3om2W4iLxmUJtMhaCDMyBcvLTSaPCupHUVB6kCZd2Wns+V474ChxwKr+8I9hgKE0BUDJ4pK5tM0v
hwJOlaGw2aae6D+V2rdm3Imqy///4uZY/nzyQmlB1G/ht2M2oB2pIkZY5znG5ZlxNtvKR5qwb+0U
zqQ9iuEedGOTC9Cnhh/AX8tttSFEWqGoRUUE4yyVfmEg/j4dy9qeleoLXIs8ClzLmkRHk4X3t5dy
i/slDYYVZioyugokxKuQCqSC+wX5Cs/SxyehbU8+RyG3aLtK1IxmPTvVIm70Wh85QvBdycc/xtCh
41MhQzhG4x897ltXVurRxV2LRgZiJbalf/aT8Q8ianu2ZJsLYPm1ynLTLSXqTcakIrrjl3VXeGbw
WItHcY8Mson+/D6RCwBrwv9c36udpQZCLXd+7LW/hPix+xXrO/nylWNC9GBrIQ+Iq+bmO8sFGtO6
LqQoWMweaGt8Xx3dRuzH5Zw0O/fl9um2AMdM0eJBwJjcAZfzQesvQ3msjKEWc6MdFknHQ2t3rurV
x+D9POyMt/08fBSJ2o7Mu0MFznI5nDSKRlBGpkHDbHilBKk6OGLs0Qy3pxMsmUyFHTs3QsD6NhuK
fjCymKadHLwvZxxOxPkBH3s3FhQXpTbv9gHZ7giDHg89F7YElqHr+kXJy1ujVWEcwlIZD7pUWXfV
MFRubjXJ8fZQm2uadPXtUMvqvrmmfakEBttjTCJrjdMTBcS7SZAchBgxp1DdRAjc/2FAc3ESXIih
8hp3NGlhL8vyZBzMEs8EX5g9/IKlezP2/yg+Nfcmj1+g/u+KWmx49kwUWjBtTFqytItXu7LrdD2I
5Nk40D61G3PRz6+fSjwQKN0Ce09++lXi1ELhGkq0s8bbzWPw4IHrvsA6ZA7F5RqrqC6Fg8qU9fFj
FhgOj1u38j/WieiiCLizvn8JSpcXCaNROwFwwZnYsH0CJawqo+7hwaW6/lDHcX6uxTD9avaIzDZ5
P/+sg174hni9eixN80PdsABmqSivYth3PyIDkVBs4s6ocgjIpSLd9smcQsy9tORlVlq9w0NMvgdf
UR/KIQbAxYMAcxFZW7DjMeZk/7hfKE6+zSOXDfxmg1Zyyh7VRf9gLnpTlY0WXBa8+mNDe/7Vb3Zu
4WspMq9wkecxKkjoIlyOFlvjbETTQHs6OCrIQlbDfSw6HajR27P62268/EpEE5X2qkRuzHFYbccI
IezeEObS60onPy2qQuqvMrMRO7YDpz5arrF3CSy7bD0i4YS+rqUiVbseMQ3LruszufT0j+3P+oG9
gOaD6WaYT3ma8z/U1CB/c76ReeDE8TRdLaUlzq0xo5x0oBJwrkxfrWytV1Aym6vq185qbk8YeRPb
nQe3ydFeJ2e5iPphluqFl5hPY+qF3bOBzQ2Kh2ZdOtr4IMVnZP+dsfGyIbbDp7n5E+iPAdmOoOfO
7R+zDd5LTiqKC6uarsO60TyV/oiM4Iw0D3AuR8nRLQFT8ANNfmFnpM1m/Zv9/nekVezW9EGE5YTE
fa7KI/raYnOKiwzF4xlXyH4x6bs9s+XPu9xBy8xIU2nTL5RS+fJwlHFUT0bMeIhgIhWsfMG5ay/Z
kraTugxfq0EkTCO00mD5LPzEvHjGvC7Km84Lpmp8r1rj6EJvAEVeYCtjoWR3JxdG6+QRD3PVws4J
7UPfHnDksMO6eJxxi9nZbNu9xg9EAIpqnbxcYquAVCBtmNVz4B+aTB5+mwpKl2nSV88IHJjPYtvW
CKRC3vnXpUdp9m8HUCQXtda3JnZG4ZiFJoCc6hDJLutx+8/fblowxxZeUtQfqKuv22SG0BbAR8lv
yqStaGpgXt5J4UmK+34H7bFdPlPk1jdJDAnrm5kgLTl0aMYKB2nm+T6fuwVpA7RHRhw1QBn3X+dF
vrtU9MkpQIyt21yzX/gmV6B+GKAKO4WgPAvjnKJB4M87h3G7gtTDDIRtMHkloVqH18EUrKFfvlBs
HRcDkPGgTjshfHs0eDHR05L4ViIDrXZelrc4U80qgu6l+TsNw09CFSX3xkLZ7Mv5dHvltokhhURq
UdwWEg+TddlrHmXEnbpZPxTi5MILQWk+RGkbzcG8SSjqlLaFq9VOhLly+k2F8SzTBPXFZJdL7M1t
37Ww7vPewjHvAF14dFXHEJzKCd3WHs+i12E7XjnIUR73NFg221Ln1l9w9wrlU2vzvK94p06SylO4
99PfY6h9GNPSqYr8Fegi/iSJvjPTzfLqUMBJRKkkkBlucOJJ1pozlqqLB2H1E2Xmn7XOphGB3+XH
uBncJNsDkG026N8RKV+Y1N+3CTA2ehMlhIFECpsW1ygL0xUlyk2V6Gfu7b2z2ag6xlCQS/4mboaq
rmL4bCC7OtKFOBjR65yO3+nQxOj/zs/4Se5E4+3blqMG+3X5N8jpTeGbLVyCaQyVQ/wAgsyLzv6D
9aI42CU75s4R3+4RzgLVXl0CiCFvhgI20KWTFs2HrMFWrZsE/S5KsMugEJbbCjKblIipWN5eyyuD
8nSHS6AyNn365Z+/ORF+jhoGrnDyoTH0j7X4JDbdFzBQh0anjzFaO6NtrnhKHEQYDD6Rg4TGtGyi
N6PhaEPLOVQVvEUBZGul6ZUtdqe3p7TZHgvvhJITcAJCzKag0hsRiGZKol5nPUfCIcA3rB+/TWRm
t8fZTGZB6lDvZlcg8rf5XvMI8NbXGEcS3QL7lj09mM0Z5s+nRUjVYUlyGeNysSRjEsUGHq3nC3eF
+qVo31mQdoXnBElveSccb/f538GghpHvLXtw9WXSUegldI1hfDi9K9ihE53Fk+gpEGj2BBmvzIvD
q6D/KKlEfk25nFev1HndVOLg+QXK41plUyTwDzoPoQBZ3wy9dpzX/MPtj7UJT0snSaQEyk7n3bqO
/ClVZ7ZbKntjFszH0cTCCXXnydWF4f3/MJJFNQ8dODBO65G0v5yuDuyGj4a5fJIiR1F2AuC2BsZs
aOj8pQGRAq7PkURBKubyBFoeSLKdpGCVG80EuCfpyc8AG4AMC1/j7He+eS6EdnxKpTl7TFRgAOZQ
fvj3CcNV4dcstxsrfPk95xAqfadVtMyQ5v6EzlTV2MNkYgA04qx7e6zlz7p4IzBxFW1r4ErqoqGy
qsjnVdsadQgQKp3hUPqLEwv9gGdN6hZBaNrOSYvtaFb1r4XqBzsJ0rU9hMQJ2REbV6TmeTlRvS3V
XOgXbUHwhxEITSkyF2LlztfdG2aJb2+CZNilvVYJMcVNbbIcMTUQVMMVHlLJ6+3F3KZDS9GZdi51
I/C9RObLkWCVhMPEjvAKTQHhqYJwDUcxO5h6JbnNpLY/2iD4GlRm8DsS8b6r6wFAmnCKc0ywMsGS
nUScpMOYlb29eLvtBNhrH/vtz1sCyZuFENMM7JwOwKQWrPFHO4XxQaBiUrc1XX22zYcy0bpTFMsP
5Jn54fbiXLlFeEHQOOeZvbwlVjtNgxmB+rugeWRQMvbajeHmDa5JhQElpNdb/bgz3tXZYjat8vql
y75GHwd1ERvqVNMIlgfxjCPM8BuzjISyVyvOX3W/R3/YzxXtXhKT9ixOcnjy/UR8qUdEilAxfZ50
WbYD3cdjcALZK9Q9eDtp7qTWbhtt+ASXL3CKVs1+wm81A3fEh7l4SCx8SAdoVHZvKNUrvKTuR18I
qWhPMiDBotDPpmAQqJMlfcxbbBq6qIN9n+Fv6iYTVvb4eOb+Ry5k9a4rDd9L5mw6YqIkpViVYgef
55nqKJh7fxbnKfoQ6QPuMWxzugRB8A7MF51vRcuSR9XI86PeKanbFal0ZHzTjltLxuoxCV4p6073
3RCMyRFPldkzffOZZnd315nYzU8S1Wu7bshhzDBJD4MMMagpdc2NxORXoar+fZ/0ezKyWy44eBoS
bV62XJuoya5iQgMA2cqkDh1OP2kdSR4ckSYz15+LlwRuYsnZz//AlXlGyf9PNkOomPRnBHR/K2Hj
0Rl9jMXqg6/kn9QIOzFZo+wP/laKzllhvg5N/ZBm4TltNceQiz/WkLq4971PuvABcHTnaK1wRtDt
EFvhb83oeyfV6h1U/JUsB2Ug3iyIYVOyXD88FT67Ec4YIiHD2bv4vhTnQe3LndN2JeYtitA8cQms
AJFXd0htUhfwG3/2YgOdACvFcl48xXq4c31cG4ZEjQuTS1PdUD5TXAaSMg/wqNQR7hnq3+nAs8ho
dtAy2/Ir7EeqN6QZcH1oHq0jFzgJvh06L1GD4D+qGchm4OLxB/xKcxo05ScootDtFPndGGeIZiV4
pcX4R6c4q90rvFB3rpRrkZ7LGdLiUrHfJiUDfgQhSh0cmrhoLQfJrl8jFkuDr2DnEBeF2xh18DJE
Ne4KgSl8Qx9DscHntGdrKD+nWHk9plMQOdgRpU9xi9/9TvQjlK/udfIynnVUx0mp1dWCKTTAZkut
QPgpUWg3+Bgi+po7vfC5GOadvfb3fbgajBob7S9KbAvuYbXZpDweRjnk62g1lL/crAwT91psDvG2
wbwt0L4XNN7weAML9KODefaM2Khit9YUA+4oFD/0QilUHFww+qNlABGpNa0/AbLDwmHC6ArbdmAV
1VlN4m94bkvPBnZTX5KgJZxhJhuMs+7iB6Z+7NOohcBJKjOXbezppVw+NlkSeWPr+16dpF+SVPiF
MFBLjcAaT1ESti9172cg6DFr7YKkfykM4+72x1iu/c36WLznl1rTIut2ee/G/YQeUUoyNZS4sPYT
6k395DNBedbPMe7rtjkG484W3cYZ2LkqivAa78NtW3fuzH4aA2BfKi6m/iHZa4NfyZklWnOcgf80
qtezylG0qhF5U70kT+mwZrpw7oUhxitQH5+jKG5OdYQVk9xN6U+zG0Qe3+N47MEnPDaqvHdxaNv5
Up3hPCoarQXoHqvcC3WrAq9WIh6S7ZkdNNnk1pT7j0beq27eDx8hxnqIepxpoIZ2kgjy11SIsbOL
cAU25Rm0dNlZxyZDvcmdgAlhYDjXiiPj8lp6iHZZPymTSAdTKuoPo9/1d5MvFU8h9rE/s0aeH0DP
6GepH1zDStO7yWBhtARXHQgnZ6kARlQSSZBlI1bYMBLbs9yZ+gPcY/2jWE3VR19q/4gjJN8ijsQn
f4Y6WpQyIufwOp5wmm0SV84zqbwDkQ89t08wEJnAer8GE47xjoJT4YuSUulIkP/AFRIvs52Dvs2o
gEryfobNZfAyWbdK5jQ29DxBh9ga9eIwDWL5HOqpZA8dzpax7DePtM/0z3I/vR/7du9JvU0gF6Am
cUaG8LmALy5PkZ7E81j3mO51yZ+lfqT6LpiXDhLbzmm9NhCvaYPCOhWVTckbaXnoAqaFTw39UbcR
hfaM7Rt28qOQPkZB3kY4x2D7ZRSYyI1aFXlpB/IKU0I5tLuyPg6ihB+9JT5LgzndDUVAv9WcRVfq
ZLQlTOUnV+mHPje+j+JIVWXkWTDTU8drCz/VvlO/NsqcuJPV1+9aJZwcM2y1H4E/hI95Bb0F6jTE
tjZLpsc01zvHn2i/AzlS7gSzeTExOPXEUM0OQZubTowXlA30TTx0HJ9jgtiOpxQF2qsDJOgQltQj
MltPSlA3J6nqLKfpxsYprcXYKBfn+9E3AI3OKTT5SHnBkqcCS5En922HY04Wxel5xGXorgznn6M8
Rh525pUbIgj4kcLxj4wYfZ9bsIYVXrCY5U5PWNFKXilgMAUcfIQLqGq/cXSTd/bqlXAAN2BB6hAP
2HWrmIugHjCMQUbjPE0rnMFgSKRQb0+398qVURBQX7D09CoUbtvLPSkNeli3MtesUA6/AuwnbZWE
/PYY0vJTL68PrlY4ZFhEkGdtOsF1leCSpxqzF9VjXR5UMTvPi/OolCvNfR0WwacM7pItGjRVHWus
k4dWWUyafeOLGDepC0IQnUtdxJ0+1/I9UNqWVcjNT1IG1pZurkrD+nINihl5irIWeWcV6Yte9dmB
zPOYREF34kA/FF2GuSwJnEvCDyqx05t/LiPQwCGTXvDiCKmtwT5VF9SBOlHXUwVCa8oNcQzJRtAv
73Az3IkOWzmzpZ1IFXEByi5Un1W1DbmGDGEBtIAxlzLpyHeW9qHmXe002mLj3knTp2Ah7XfxLHjB
YJ6i0FJPGf7xblJK2CBpESzlORE7tyr14l0xCtmpLXlK+mqZHJNSqHd+8nb/0JkBMLhQyES+1eoD
jRq9hE5XBy9XE/qtAVYOwAd04fPtfbqklJfb9G91mBwQCuAiIXK5D5C9mNJgNlGNFXDhw0aUSxTv
Sh07sHsVO/jKL3eeUlcmtiRUvBgVoDrK+sqXexE7vQyot6G8DtK9En6OrU//Pin4HXADFuzHpjBo
Do0lBmIKOdvQW6fxQzeN5rtW0bxADj/5/rtB25PnuzYrIHJsZ7BPCxbjch3bpgEaJTeDFyDN58xx
YCD7ICNAkmaWuHN0tvFr6VUQu5gc6IR1vzUqE7SPEFDxyhjyL706s/99ewGvnBeF5yfNCUAWkOLX
p9PAHrgJh36i6l5attx+E2KjcnQfbLXSvvTKOJ/8GjPqRBEzJxqau8iX3nVafpxj/0uhdBj+yL6b
WMindhKcFxRJQi/VtL0q+vbWV9QF7wXyS2TV1+e6IvqWckh6UQvGo9XWD8asao6p/EmM8uPtNbly
UrjlAZByFqkErL+wVMeqVelS79XNmN4JFMQOeZ6cCI3JUae+hJj5pJwzkUv39sDStZGhI/MpeKfB
xlqFAjPQB3hNE6nN2KVu2kZPpf7JtHBm12vtHPGeSsshd+cpO49SUWBZWzi63HgilH07AbSuh9Jn
C76RkL82effv60KYoltCpKK5sGbjUBTJSj9LCVRyb9jY7BxHvXrugs5preirn9cHTcOT7/aaXPnu
F4MuS/amKDrNptHRduq9VMKMuOvGgCKD+TsIuru2lfYklq70hUhdUVdSabPy9dflnyA14iJSIMOp
wcL8N++hb2EueTQS6a7RQ7dRzYOMosZ0tsKdWHYlsFCuWOjoOFxxEaySlbbvp7qz4sFrIzFwkGsW
XvxO8e/EJmrvbi/q1aHwJKOMJ9FcXvdsRrKFpFT83iNy48Fe+09m03SOMFR7eMNrIy0uHLwKwKhv
KlBDjPJTWAu9p5nHun228vtGf7k9mSsZztIb5x2toa3Cp1t+w5stQvyc6BsjJUDLwE362dZMCFPx
YM/jcIQV74S0iorxFyxR5/bQV2ZHUwbuFgBcA6rR6ryGLdxdtWd2dfZYVzpuqN8pEO+cgCvzo7UL
F5SMhvjHvy7nFzfiQCpZYLQUp/4p85vApeeXf8tLWjNWqzSH1EK+uU/jX1lalLyGaKX/60TJ2xQA
1GTsIGHX9UotC7UkMXFRnrlCzlnkq09zWYx2T5Rxbw+1PfAXQ619CGUj14KiQW7QmEfYyrPRS5nd
BVlhq5kWuMJEhf32iH8/02VqdDnk6jPCuPJDztyEn0qhwbOxasRKrOkXLlDPSY5ntyP70bsk05Sj
0dS+kxTqC8g6yxZjRRYcTNOjB61sejftUB3t6iw41FgXe+CBZwRJ/Pw4VNLPSex+3v7h2+13+bvl
y42htIMedy01pHjCBpWg/bzsnoe5lnZQZte24Nvvv4bQa9bQ1YipYQdT6YhJVeQAxVABCjQo1+Oo
3XnlSMOmMs3pNySmzKadtNcx2pvtkiy9OealX/WpmbIxOi4np6J+dkgQEM1CovTtdb26BWk4y1BO
ISqsS2eDMEqVbMFwjYZo+IK2HnjsMMUgO6rOvow8/O3hlvO72X7g0AheC5JonYLlClJifcR+IQak
90lDcaFv0cRSgQU8FhwC18QdeWeO11YTcC+z4wlOMru6VxVZFCjq4xIZ5JxjYE71US6EO6Ma/hkE
g17IEvnhsQDo4xK4/G5ZlugCcBKYCbzvE9nMFgD4Hudz+bmrNQQyAttr4f2gN7aqcRu06FrEJJdy
TR54Qpg9BqB4UQRWmnNkiLTerKJ3/bGz/n0dyUjhfxIbSU7XKRswVaELfFosYjZgMEit1aGN+9Rn
YrUTGK98MWRq0eCg0QImYF3eYyN0AhyhwROVwsOo+CzW7wHqvN7ejFf2vg5okMcGygqLzPjl18J6
YIqn5dHWZPeS9Yh7elwbdjsd/3mYpSPBhwJmRg18daeNTWhFWUhAaVsRG2dsJkhz5HMwiuhaAvLw
/n/DrXY73SmcEBebxLCdaQAN97NSftTiyPHlZs+S8S+MYLUXTXgpJAYae37zoM+5QbukaQcPh7P6
vtXNIrChs7zW2PkdldnsHlKh/BZFyOeHwvgipFntBVJOcYpWsC1pPqJ9ujI7oTTULiWdyA5KNG66
XkOtSMlUt07L5qUScuVF1PDghpDWuTCtuk9BEVZck5FyGP15+pxXs2IPg9m/a+T8g1/IwQkj2sfG
F6ajKkfpd3+uEprlev804d+6V3ravl7pFAO4gLomoY6wjmv6MMDOb3IMjcoR3a6Y/xjUPYT7Jnj+
fY3wKqHevdglLqfmza3Q9GY99CP+XpGpf9Ta+T7v62PtB0e01+5VdQ8guZkTw5Fq8l0JnPAxVseD
9arCTlV6DzxxZeezAHEmHPZMVK+NYinsIWDWUDDWIdOokwTBs7b3MqW8q4EL+NY/36ZMxILBRZOI
EvqmADvnkapWCLV6wVyeeVXeRSECblQ0bh+8a59n4Wkhf7VsgzXkxkgAqEE07T1j/MWWvNet/Kkw
20dB6twhzXce0FdHgyPDjQbsmVi52gziWERhWAwo1UchDO4cMVsRrw8AE/Ghkkb9IKdWthNbrgwK
6hJXUoNblHfj6uqJLSPXCXO950dw3sFrvAyDMB0QH28wTCo/50UT/+ulg1aSCGadAM0W2RRtqlig
lNpiFVZhWePUHdq6ur/4aw17/lNXdqIE7JPSoUb/eCNFM9NqosaGinIn40wTyfaQpjvrt7lxlsmg
YIIYG3fBRk/EnCIFaYFggEykEpAbEky5jRpITljbBUW7M9y1GS309iU+U1dbny1evG0pVUSlKQif
Mzo9WfTjn/c8HwV6BF0oeC3yahcW8pT4QG/witPU+hDkqEJMbXo3jGH/RYuHh7oyk5+3h7wyKXAe
vEHZaEizrbGzGHT5vEVTHqI0UJPukMV7zNZN9mEia08w14F4YKm5NqXVRSEYhqLpvbL4kGvf6vZ7
Qu3v9iz+yoNf3JzLIIssgEZznHtjOWpvgrkUJA2ZN3UJhS+ETkKqCDRKSUNyE+mjvLR4cQbBl0CW
H0urPyd6Qrxnb7lBWtIy6+XqLsuH8owDXHTfKOlzMwHN0sz5t79I1auV/qv2p3stU6xnKUBS3kw0
5Ownkeq0IMcOsjkVBmdKj0KpGIMHQO/59hSvLSMFF44urIGttFM5jJlmTjmVlxHpw8jwT8ksftXi
PN15sl3ZESwiRbrl/l3aX5dL6Vd11EwpO0LCcAxApSs2e6SLK3Ph5bDUKgnvUNRXd6Go1+Db8ZTk
6o2dOZ+PQ8qKztnx9pIRb/itq22xgDOos1ChxkpzdaAyScrGUAW3KdZW8smfxf4c+FXzbhCr5Mkv
Alziwml2s6Ixz2OZUInWSKQALWb+AZ+g5ig1MJEzrYBLBL7OLcWGp0FgjO1nDaHwA/K29b3QAdGW
c1SizFr/PEEZP4aSUd7rRdmBRJQ/+UU8YnUZBkdBDQJXSvr0nCxWIJoSyq6PyeHjVI8SvmGJHrlK
Pv3BtbnwhKrsTnqQhPeCiq2O3GbHqRl+cfmpBzqv0UujtfGzXIXSkTbrfKwD86MhyIKXC7LX5IAl
eMXp76KRWEKIbm1hCJuDjMoUF6gKnz3opw/odhuvCH9HD0asJCd9kl6xQg8cKMi/h0ygFJZ1+qeG
OOHG2FJ9zyrRseAy21LGYx059+CpqSv/MZdH6xP3GWQIqS8Oil9UD1MgNe/qdLJsrH0UJxjT6HHI
4Q5bQQpfUNBwEigB1B0tVcd6BzVfO0DhwZamujwLs6yT01Z9crCCIsmQ8Z79xLbCvk3swqz92VZ6
cJfdYKYvKLg/9aU/uL1cR2io/Lm9kbYXNbhF2mygmRFu2ByJEsAplmNq543VCZHB+Yvmf6H1HfBb
bw+0PRjLQKq6tCHBFa0fN2Leqm3WMZCfuENOEmdjlnF7iG1FhtcZb2q0pBdBoE07r0BIvajbGSbn
3N/Db4tfWkMRzqGSs4GFkl3Jffs41vOPFrGbQ6fre3Ix21kuwntoHy2dSx7A6wgDJJ83DBGG7P5s
FIgqiuMJ1ZXD7ZleSQ/eDrO2w2roRwmUFQhk7EObIYFoDQ0Wy6OwiEf5+r9C89gZvOcXEA3ENdgh
l4FTCNshaoek98yoxSU6RP8CcyepdNFQ2pnaFqPFWCCgkW2hrUMNeVniN/ddOMhlMGT0EkvkWud6
IKKh8AFST+Yr0i1+UfqvUSW4gwmATvuK8PdOIrm9JZYshU7TQlSFQL+KrHPeViEmv50392cr1VnU
aGejbncJTFGcZNHfII3k5F1OsdHKMUuwTfKq2TFjdPPRPhj3lG+vDYLwzcKiBuSweXGrVk+moKKl
UNeajSwQ9uWGDVhr5ya6EkD4XiBJqArCUFp/LuIlrgZp2FMFD228qey0eM6KcwoDY49BvN31S80M
5AopJM/AdUJXYRuhNErQe1V8nptD1hZ4vqeo3kY7serqQAsnAmYqG3+9A6QmHqGoM1Cs3yFpNZjU
KrAI2CuTLcHg8gpnPkTC5VFGkW4dEtVpyuIo0vhCiZf69tw4IaFL+t1+x4ej6XfS4WsfijctqQ/9
NKpyq9BU6PUUhTWP2zJ5SAqrdQZR/aYGsDjy8E8/ijv45yunaOFgMy2OMcXA1XCNIaXizD3sGVPi
dIF4UMM9WZ5NfRM6NAoXMIEMCBOUOi+PkVUmQV9NXCmR31Tu0E7vBrPLUX1RVSeBlmVnTSGdRhHc
7e3we+VoKUCbFqQoIXFTxGmnRKHxwcA5unE+fZGvpBI7e/DqGIjQ010iDLHbLyfnox0PWFNhQ+QH
nZ2OxOP/kXZmzXXqWtf+RapCgGhuaVbv3rFj31BOBxKiEUgg+PXfWPtUnTdZcdm1z3ezb7ITLUDN
1JxjPkPTz97ge4OczRfgYOe9k5VbUYJZWjljI+JpNX/vyq2/fuYF9LeaAh0R2EuBMQA9A2Xci5A4
qpBXYRrAyjG+hazQIW4SyysJcfUQioQrmZpBb2l8I0h06PXDSvu7YXH21XyCLcm2jUEOJX4OfGH2
8Wf8e/4gb4ysJNJSgGn+JZosBsnqxce9o/QBs9cFeOcNzAwxdxrvOI31nKKyg1KWDxOXj0c+f7w/
V76HiYN9DJUNzNvLj0t6RpupQFnbc2HeV3XIxlC+F2jMTGggTR4ab0LFtvXALJDik8H/XpkYHOVZ
CITg9wDPhz9nVt/6UxSgaQdtkBvRAN0DdP/Hj/fei/1thPgMSvrtCGdeo52zQ/cGOjFcOead15ID
vCyuYjrdjcF3Q7r84xH/ue789Ub/76Hii0kGrYf5TwYD4MNToAZEJrxLJqrOEubbhcifRPrYh9jj
WC9vhPVpPHs76PrJv163f7zd2P3z2alxVq77GcnQ9mes7AnJ9I3pxoePn/fvEwqpGoit8B90igM+
8ecoFaMlm0ODgKwAe1JR7Rz6pYcSluCsgo/zZ2jCd8ZDjhexRICTF5zSi/FErWw7VIhYSLGhbWJ6
P4E2dvZeP36sd6YmhsFmdCYIwMrv4iv60kjostUM63GxC8v5Oo7q9OMh/t7ysHVDGgHlJpKEOMb/
fHN0si4JoanfwOLH3/Fg/BI5C2w8l/CT8/Zv2cwZpXEWeSCHhyLVZRSB1GpH0CkxbSrcSnZhODiZ
hQlNKoP4OIYl8CegzmwYJOJAklXV93Wayv0IzclnV6+/G9Qufsn5tf+2HiVxm2AFGAHdpNL/VXbL
bly86X6xgftA4g5mzE3TiqvYhm0OcwiarJUz58BSxDmpKMnRKsDu2q75MbpWPlnqzWd9DEnhgrir
Ia1KPXSF4A4+yIQsQ5BSbNtWDxN64fw+mwGW2cVsKg7TWYwCMMuQ9vMC316nw0U+6usAWy6SEcGA
rFUFd9T840/+zuSFRAR8e0B2UVa73G3ZCJ/2wXFAFcN25I6J6DIwVNvParrvDQP9EDLP/7CvL8PT
mCxF6UST2UTrHQ8z6eY1+wYA28cP88796J+kJiq6kOHhzn4xgR0bV6oSkdqAGQ7SotgMx+i0bqec
5v0Wta2Ph/v7odCfDzkUxKQ4xP/KD0jiFYwKjXfX3ajoKQj2atoq9EB9PMzfCx/1cNzbzzd35KEv
dV4eUpkFi4zZTHU6j3nxWRvI36v+XG+HWAcZuXfki0PZCiOd82NUY2rO3kSLTWrcVj5+jL8PPgwD
BCZ0sMgDYK79udDKYS4rdvbV8SQYK6H6ViyPqO7vSzMn3uw+OfKTSPS9z/P7gOcf9NvKZpDJc2Ux
50SZF+jUWb6VeteT/ceP9d4o/lmr9s/Wj4Tan6OsDSBgLg/HTd2I7ajNAqTzWiSVD4SOJ9mPj0d7
71uhOISsPZhK2EAvDgExogPPUPCntIOtxA2RKRuy2RSffKv3HuqfRv6zLdgZFPnnQ6EzxhezxjD9
eEAcPyIEFMtWzJ/knP8O9Rgux/+cnTiusWb/HKYx7hCQslQbf6v345Xe0YO/EQf1Scj1zjCQk2CL
Q8bkLGG5CLmaMeZCKHR9DUOVwarJFV+dOA3QY8F+xRNMrD5jlv/9lWCohu6vcz4PCrzLbaiDPEea
GSuWgD7RujRn7a+Chv/6I/1j23YG/ZyByJcfqSxdMowu5neJ2AYpklFv4y5l42eSzHcOa/iT4Wg7
Q3gBX70cCMXegS0cKxfN2+matVmxR9/rtttAOLP5eH7/fRGH6x3EQxF2VJQPL1XbXTdNDrpGcRov
+8EkSsnMqbJivJ7Xl49HeueswPI5Pw3KicikXbZRLA03vMFJDFNkm9FMZsCBp+4N2TZ4Lrr/ZLTL
FYUjFrXK86xAwQ1lxIswY65Lywxf5QYCi9xN26zf9xu763N2t6ZFIhJkfp//ra/K5aAXxyGat60h
7SI3pEtQ5sj6FkLQ8JOg8fJ4uhzk/OS/bbN0caZAdRhkFFdqeoTs6ZN5/v4A52A+Qqnyr3p5OURr
5FfgSsbsB6+dpFPPH3+cy+X6nyf47wCXGWNNjC/WGQMoi+2uK/YEzLWqbbOPh/nkOS5p6bNFYklC
mIP897EaT6H///nvu39+CNxn15oX+Pd1ARNBELqrz246l6vz8kV5f47QxET3kcAkjumTG5cJr76E
v9bqVttPDobPXtX5z3+bU30tukrAp2uzdvvBPVjnkxPhsy9+sTAWX0WVC0DVpoUQt8oW7579/Phj
v7/e/29OXawK+B6gf9jBCMsKk8DMAxbdB4kIJ/bH4/x1ub/8Jhfxx9CDD+I7WH5Ddub1wdv9td3h
wrEFfCST28/8WS/P0svhLoIqOF4Wc42bzsbdRodxG+xhDw6wuNh+/FifTYDzz/htAkB3WU8tO3+g
YRsOG++zyOOTfz+4CAkADhq4T+aznUBucT5/JvS/DHbPr+nMFYbE59ysfyn7UpDvhYDyyA1zHjow
UN31hi7uYQzugQdAurdZPpkHnw14sfh1S1cen18Y9FO7SbSv09BnsLFLgdmA6prsW4fsPv5G7+0G
OM089Oej+eivel5fdh0x53c4wDEhcMfMDzSQzToPOL9HZvlfarX+eaWQeJylrNC6XaoD3Q53496Z
8MlGNw31tgtz1LaB8CH0k8n33trFEP8d6WKOC13CEiTAg8V+8axxEQqrAqnZEhT46pPP9lcUcvlU
FxPdoIu3XNjQb3TmpKjlZbgQbcfsP1HIZ7Yw7z8YRNU4RCHQuoxLR+TsI/gUyU3dffeXrwWygBZ4
ufDp44nx3u56FlbD3cJHN+el/GIuelZFFl/Kki6FOwgVBYxpP3lz7w6C3t0QOGRAUS5XmFt7qmEz
DEGa/jocf8LYVfD/5Tl+G+JiTRVeDVISWnw3iz79c1t44+aTY+K9fQgIhP8+xcWJ6swTGerQ4FXB
9/zKp8BKkH5c/ocQ7fdRLo5T5A27unXxrlhkc4+sV7L4X0LN34c4f67fNmzbNe6kHTyIBkQHOIU0
Du0TLMyzj6fW++/rzChEyH4mFf05DLrhOdrTRZw32JSSBfSszFbOZw0+760TdIX/d5SLDcCdu5XA
Kg6k7RrFRoIe+3oB0K1rbnvYDX38RO+Nha4KcF0g0ode8uKJxFR1PZplCviT9Zltx1eNjvu6a9Mi
kv9SqXDea87ezWcRBgqdlzeeHm7xZJA1kC6kA0cY3e28gpzNON8nQ14+fqz3lufvY12snbIPynAZ
3W7jRqkKTqFKQmfzvwyBZBIuVsgnXV5LKRzFF2aiKA+Cme2kB3OJofKhP6oF/WQBoTPjHBH8XkRB
oZEi84IrCFQeqExdbNQ8nLymhMw693RtpgRNWpODttlKw5aQDGtaB63I3abzdOJVTKZL7M4Hl7M+
i2EHcd9Ip/giAIeB9WwsbySNYSdUzku8C+MSZvJsrEF9bZzq1MzdkJtStnDRmoF/qVo2XE8mKrdl
A0lebUmvUi6Qk5/kPNyjMOHBQJdV5gpl0edC+f0vKZR67KBPy8eeTVeLgazMaqtzAv+JRE1u8wDA
nfRgx2VtitJ3BCyOEb8m1BHTAmbrz0TE/L7HHg/OVK+fohBYPebx64r75pcKKZJOUc0PLPSLNyCG
hc7ddXny6rZBP4EGrkZAVUGvBwZguhjn8RQTWx15EO9rSHWTVTAN3YCsWFY2a3RVObF+qyC9XvLC
VuSpZYF6cvt4uWnCtvnqEOmdSADKW4Gi7FvEpuiurG19LBXzvhRyXBKnNuzHqkZ4btNOqiuwnZvE
rsTfNXZdh1Q5VXiPbK5f5ko4w472MsqKSR0g45x4sk6DAZ9Hjc3B1Sas074PnZtZTjC6WKexyAIm
Oz+lCG0W6PUmeW+q6Kmy9M1D+8TeZ60P/Yio73y64PSenWan45gjTdf6Jy5m/6hKxyQlmgHafeDz
KLFjKYJ0Ze5VPdbVJgiMrRIiXLUpK3RLBtECW3foTIe6WfPazj0cDH0oOuwSytNMWxklyqLfLKu5
Ackg7vs8xofNp8n0LopQjt9khvTegfbO1vpFfZjHeTp0Hv3RNfGZDmDZS7UoxB2t6Y6AOWV+6Rb9
Lmi84dtElvpJQF64Z/iogHp1TuIBSDSVnO6khEdcsrrND/SZ3Vqk9pukogy6ybAf8RSe7r0+AYZR
fAP3NMrRjArVIrJlftIGECnOfiN3ldZVJmr/qgNx47BCgZebKqYZzMudZICcJplqdsci+EaApyaT
vve6xxAfC5Nd4EewUfj30arvxxU20IsS640aUL0BjimC9Rs4Si1vnz3WFU26yLZOKjn7u0AA0VXO
Q/GEArfYqaYPkBiOUXrvm/gNxB7UJpopOEDEVtqUiALmLI5kZBt5PHpU1Gt2ofXjXFsuk1rF6ENa
5eBc0SbWG0gevxdRse6adZ13YcB1AAHOQBPtFuLocTCEE20cyKaIY/Wp8fnaoi+xbA41CaYdbfoa
sKiWg2Ff0F2tuvKETgg/bzo+57Vx+4NaSHEcIkfupJ3ZHZp5KwgFCsjsW7oADkSm8U43/G4tB/SP
emt1vZSk+wKU/BOhQwFw3AyOezh1PegTDSgBCsUYt+dzmI7wfdhWQeVvuezAfXHaO+KsfpARpC3e
pqj8ATmTB5YBH1uaLIU2d82gOzRPj8wcqLt6X7zG2pfF0+OrRZ/Zy9iP5BYJieUWnj4gqbiUQEuB
Kb12ur5bAs+cpnIBARhwKZaEkxtlIpz1I9R23RXX4fiCFOqctJ3v3AgKj3kISSAG0LU+1WApPBYz
hGLQhyHYcMy07gT2gZuwtWgUidRxHbTzugKznVq3P4t7Y/iN6/kQhrPY0WL4BeiVy9IxlKjX0p6B
6bLUNE48wcunULn1CWLWs1eRg6a2BkJyz8WqTtE5PiWzNW9Gd82J+DN2s7F0Ee+gRW7j9AG/U8A0
rwkOLHPtAUr3UFXAPQXg2OSea2kmAv5qG79Lx9nv896IEG2jCpOk1d9HBYSShllCwocq/AKAGczZ
uk7TxFlEmAzcDDkogPFJ1/iGyTJPXYmnBeqdlzLAvm8CAW+OePDTAVsVpumZEoQR27cwGiz8QeFN
dCX1zJATRGIZBiz+7N3A2i5IKNJsP3wxGugsakL9lNPOA29aee5X6VQm7bSoTVKzYrhmpfgarWPx
EgnfF1A713K7IrsJu4CyeRQwk4RP4tCPELQGNVCra+vs6zFq7/i8kOuxYhSOZGCgPMoFF+UUOhvF
klpwt97Ny8xukcqi294P7spAljcUGJpr3vA6gUa52k9oPTEJhOzk1OpCvkp3RsF44dP0dbV+mAlI
ODYUrmQZ95txXzGwCpBzgxy6adX55C74FmXf6MWNdFslQjnDcR7K8mczRXobrjDdSGd0sDs5aFBt
nMxNs2Y0XteXAvaOLx7mk06XpqT7dq6mt063zgYuKMUGB3Fc5rClhAOj6DsoqWfvGriw4AohBUmM
XhcEAzP4QvEMLm1I51/hPH83gokTYe10wxwy74egtN96+CFAQnCuEI8VgMMTggucvQdqmcZLkzin
yzW0MJqhBaBzNOJbEy0a2q5ZNrfF4IxHFo5enM8tsMAZ+EZVs2vdeLma48imEFjSN9FU0GivI3Wv
oLl2QHVq+vYbmv5gFVRSVd4M4EBlQFN5KT/L1GFH8VWsZ8tnqucyXWsW/+AxWnDqQnhDAmZTcBii
xRzHSURnWVuzb9waLVwDvR2rMUjdqCyfxwrkWiqgjUXLGg6Vvgs2vjFNGrDCD0DDktB/F3UBumWN
T343qbXNcM6P97qv1GnQfoA91+/qxC9g4+n6oXwhFZTiSc3PpEDmdMEDLg/zjpXRWfBho/i6N6U6
dnyRV4Oeop0ACI4kc8xURp2lfQSfGQQ2tAzYLYh8BFwzftWiLoVDA6DHbwYWYl9c4lQ3ulrg+dmI
nt1xcV516PXfwIm92czYlFMfzcTY2zsRJMpUQxrUmuV0GgQw7tJ54EFQ52FkeTKvqoFtrytB9Vrc
L74dEBC0vcwtNIqJqhc7Jq5h/b6Otc6NcryrsCsgPyM+Cj3YLbx8NDqkCTIwbS6q6qgaBL0THdCF
0HgWNeggGqJTu5YIQpvJPTqm+eXgSvMwgR57XfS1+qr7tX/EeTrk2Juim8LONikhWLxhbhXdy2js
vg90RjTjqD5zmBpaQHZbfiXDOnyh0EvmHk6SXADikiFSmbdOpOKnZokR2qHZ311z2vE+6WR4cMo+
fhS66zYd+M4btOhYlN0QcqPxCHSUKBCuSEJ3MW9Kxf1e1liy2bS2rE4F60JMiKAy98RvT2utilO7
zPeVEOapifw+9QvlPU2sdbYzHBlEMkV9/7g0mLs2LCBqcOruJpjm6Q4Mxnjr88IFQDM6wqtweIE5
5323+AVP+gnt2OAUNknnxeOz6yHvY3WAQk3Rv2mDpTsQOLpKa9lP7P3ilQZz++xqwXKFQmbe9e1C
D/VZlEMB1EhoWXoHXoLsvNQhv4nRFoIn1vLFlaP60g8AbQ64hmzreCm6TdyqL6FTl4eQ4BDKYMmr
HgGuaG8NC+etjOp+a8e6/K6Na1Kn8KoUW4+DryrMm4tUVeqosNyM5cIPBtH4iZueX8fr5G0NmgJS
nNljjv4NOJwZDNIGAVbtOHwP5gHVvHDhmeJLiYlEd46J+AlA4zVjg1Onnhm9L3Ty0C6gVv9NzEBm
lRHgZz12gQ1hcfnVaDL+UsVCr6B3BfGI2u+KT+FPwocf4flq1K/xsV/aalsHw6sJmvmm4tL5AVSu
dyXjuM8HmDDuo6A/CfQfgD3YrGnQt1Uqyj7cN/HAvs3+GumkNQg9EyXBywZ2LYxu20CJG+DQ2FMP
uyTdyW4Li3N+mPxWtamxigOMVhdbCLHBNPY78qVsl++dAMbX66W88eAJnOGGWezZ6LspCfwHBLLY
FWK5pJ6VgNpav0lhFrNmpDDuSxErisaxCCsZbsQezBmEMmRTFx6huewZVImhYtBJtpG/vHS8GLqM
hab4sg6wlK1hr5M2QXALN9B7dHu1cF9l4xdGO59kPUeraR5ilwflV7cj7lBdO6bk3Gu0hBZRBwTq
6RJy+ogrSr91EcpuZ+LSUwdDojMTErc1IQq78zwyvuF8pNiGOFv9O0f3+mDjtkZ0bQr8IPfXPLjY
i2JRf5OgxJ+0v8CpOPZl2B0YYfJmZdWSNdYD6THyCcdLx9XVb5k+mqgo+8Rr6Xddsxmgo8lLWQUj
xXCk66OI3Qocz8YeSVmZXQfWeXY+qW7pAmyeF/ci7xT30JyBXnWL+2PihgTm5c1PiGmAsbSGdTsq
QpkH8zQdnZr56FhBTBcr+A06+rUYeAyDZOsVmZ5UvUH4629RdpVfB7mueRDx8a5jBlSrRt45Z7LN
NE3FUXhwPi2XATdDLzD5EBS3cEv2PfBiqAenjV4BiNVw8Bi5hEMCAn+ZV7S57oeufPZ90u0W+AU9
28LCknMMYvtrCFX4I8ASI3k8wjkrkOs9jMOn29pGuK/YJjy1TVUeEbJg5obCV2lMHYE0Jfo3Wubb
HzFv65wv8YGMBndDwHYTivlw7cL68AbtmfV1NXvxo6tsfRjq0rnDjiPRqFPC/DGJATI9WDsFP4Xs
f4rZ6fYeFfOVZTitEtBKm1dDS3ji6DnK8afViVaL3oWT7e7XBfFCwbh+6loS0axFLiUB0bn4xuR4
T+nI4dNVyZRMihw4GDeJPwV1SmxRpQYr8ei7a7/ro6Le0dZCtuZUKGpQMoEptMwpNkF0H5TQI1CI
IfcIM1usBxpvHFG1hxX9jPcDpfBRq9Qa3gdAoO7n0O8BsnIxnlh6bzP6Nd8vLpCLZAanwBmhvlN1
3710nSveWqg4b1x3wK2Om/onOJm42wCPfB3qqN2DIFH9MnII4AQDMYT2cYElcTXczeF4P0pcSHG+
qReleij6zuwdKGHdNIB1Avoem+ELH3yxgVnpmLmrD25XG4Y4fxRL6WLlFou+Sstuna/mTqvXlk9o
wzPLgP4p1ZzCuaoey9H490B7FinHWXktSAyEKvD/PItkNbxGPhSwTR2RE1J16w2YMtfLiPsAshc+
6LK1ehy1tDs0E4obzymqe7fp/UPHefsLnUbAx6pZP7gErt8IPeNDFRdmb1RVQIxtVgDwLUwCwX0T
w8/SaeNtMblBEnPev1JNpscel1aewYteD3nHqtDPybpQkQAn/s2PR12nYzegXMTiDYGG8SGq/fbg
oDeUYKUWY5u0dW/Swa5jpnlQfaM4TJDy8h1+JyfipB4MJjelhaByWly+HVu/OqDY6iRN7DvHqG7b
2xFO8C+uW6ZsVrCD7Dy0Z/oxOJbihS/6aJXczPOINpm2y5ZiCLdl1a/gpxF7RufeL0o+olt6yaGx
QZqtEFk4qTGluMRCNAle8lD4D7WDzwnTwl8IcG79EGeAdVaMSJX6yrpO5djqFDgi9qqMXbtpzjd7
MDw5CljKPAPqNudmbbstzIbrl7Dywdt2Wjvclh20kTHoLrezb4PUh4/7meRSwU8eho9FNxR7pwE+
xnTLk+XLqW/mo+ziPMQH9lYHn7x49AvszMYLh1wZr975DszelY7rozhvj8rX4xFBij7puX8s4/ia
yPWqc+LituGU3ZReiLOZxmnN47vWcfsd755RqfjmIZvg2QIpQhDI9TzsEAXvAwQQmL3rltr4wbfq
YBhCpNnEGdxarsnIwROPvtZKRghhIa5HliQhDLEr1GcnV/WosCG9qAHx04Zf19y7Q9j85DntU2ej
tyFs6mS0zRYB3U1N+VVNxU6U4kV14y5YF9zq5wl5KoEcBsDSTlTeGI2VhFh328BxCnrG5VXWK0kW
iezRJExuuD9vpxaNp6ZnMoMHHLuqe7o+l8b0RxjUyW1QiubaTO393Jc7LaODSzwkB8KnMTapv4Ts
Cg2NdzCNM6lpgD/pweFqZkQwK+qUVXhdjw44YTTIYwp9LpD7PwZs4LgY+t9giwWgV13B0cRnt7ak
KTzafsANYbMaf04Loq79soVSpCw2M8G5SBQNUjtF2TpOXz0PSV0f16bc+mq3qrXc1p24j/HTk6Yf
34ZFjbko8WwxupnYwG5gWsng9T49cKquuYtE2irBgiCBe23JcmDxdAY20iKRelnQyx7vuqW7AXP5
60LLq7UkqeOWKm3jGMB2e03h2Y5jDHfWdb2ZEPMnmEgQhvE10UwenVFVCIrLLimq1klYBdO7Vpfo
Z3ZftAifa8n362x+RTA4w105nXyBA7ZrZ3ihzKfeg0Q44tE1lKQqZQ0MKFbcZda454lTrFmFHzDq
8BUnfZ0UrTojD8u7thTfh4F8CabFRxvvgpTYQMeU98iRRAAuQ5GEfG84Pjp18KPAIcEmdqOX4ntQ
Ll/PyZGowHk21+jFchFdQQD0xZQ9SxpTf5unYCd8cwIRJ/MK/tRMZtwJgcZoZA0WTYAqtGZLxHhS
rN73thxwB7a3sAv4Fq7TGwihCDSxzWRAzY+pqj0kD8b+e+tbBLmIdJM4GkpYbUBASkNtj7OY6+3U
qQmdx8OcMjRBrl3R3c6x1LuGQwCFuLt9LlrjwOja6cNN4Eh3q914zWdK1MYQDus4mE2cpjBW1+Kc
fkSTlMlp63xDqPQGHvvOLO1e+s6cTBW2KMjXbnz8e2ncltVWGLQGFS69GoJo7zH+EIExvpbI6vts
XjPt+G/aCR+4BVHK0SdSoG+9iwFoLdZSJqE3FUjuTMi1rCTMTGknoDOwNa78YeLhM+2no1D+T4ta
SjK57dNs6VdunG/GDqciYj/ghZQCLY4N3aBPju1tUFwbgrvcsFbf5UoOZUXg3SHclBb6PEfMT9pU
+1bG4CLbvIG39xIAweYGB2eMh0QE8sFrHWxn46Eh5BpzOMh7gURnPO4sV/kS6gKXSVR3obbWeCPd
rVOiZ5PXZAeMCRrWkaAdCX+JJwvb9Np+DQnzAOA0t74UZeY1zgv1kaPricAHk7FOeMjufFn/aMI+
d6w6CWe9FgbX/9XZ9z4bE+QwMl+EP7C7qO3MYLHhqdM0tE84w/eoAjzg8EMUJgGKUN0jNuBrEdqv
9eBakKKCV7jdIBkSzkdcmfeqQrqwrcucdUgc4IJw6JYY6YnoxIcQVYvZPGHZcCQXqwfbRwe6EjQE
1VkT6duQj/uu5Ui8WbujU6XyQERDGhr4XxSl+5Nr3BHKmZp8cmfsKPTet4yuADjNh/rsfMEYNAtg
D+gjshESJRnv2R0a5ygwnxe38Z+aIQLkAu6vOD/LV455uZlKesAvOraSPjtEYf+t4G3cxsgz63oX
66U5uT7UK6jKHeRY3/QS6Rg0gb20oypha4nthrDurp/XIqtAakmBAlywtaL9gZM2zNaYAFofTXcO
RaUg8KspDwMs3xWxfNp4MFqEvQvsVpyIpwN1xk0IyFWCxPwAl1UzZSKascqCFZfiSexRG7tf8Y42
vVxZ7lJ4snrFVeMjueC7jzAJa9JZwy/Il+vXaCY3ooBz0Fqym8Wap1Cg3R4HFElgeYM7LvzZeQD7
HlGHJ4BFgivYTZ4i3Z18+Dttkc9EZUOYPS2DOImMvw0Ry+kufIZWBa16Qdhlrmxw2Y1+mAU9HkjK
bQRfBeydXD8BZwh8XqTSauheE9VX2eq5IUJK5GDDOTrIGanIqI2uPCZv29jRRyTrGHALNp+89VXQ
0cX/V+1Y7K/5aqvHkaln3Bi2Juggh2HdlSUF8kFCHxks9qALpzfAROsE3Ww2wd/q0lliMy3JaXbj
a1nNNq9j6EKbAtHipEuRLjrcD6WxW0lH5M04cC0RDGjt4scJE/quqqs6VWN45VD5TNyl3TkaqRk5
8S7j8Yg6bKfSoRvZVUfQY6YFbv59MGzwwPvaH2nStPw2WJBrKZSpM0rW8OTb6dtUtz2i99DkgAG4
eaQIGNGYbdvaKV4GOQLKYqfcAkeegbRBMu5WbtKDUpX2lfnZwycLf72E+c65LBTyyYf9WLTlOp7T
wRX7ugzpqXF0mbYDG7eqDBHpyaB66F18nHmobzwSZfPQY0nXjxVpkZlHau669Wy7DWc8QFOHQGZa
2HWRKnbyAYI0GQLkNfRuKuCilMlO4DSVs7xxtZ72gTP8kiSoUhhpL3kP8ZB0pDoWWAUpjLa+lL3C
Nkrq54ohZuzc6c1SW2/WoLgvIyS/PWwIiAlvNWmR4MROxwGSylcXdb9hgrnM1NjEdMVmVdgch0CA
ylu32xa4WjRqCnSEsk4jnwVkOzDhjwyLyFKQUZ1lypp4Immw+PdgY/4sq1ju2qnyNu3i/kQvfo46
GVgaJSJuRXhGkATOwmB8nJBHQpsAorr6ilW4kEiTwRfibhiKHQwTYIfhy1di4odlVFvHNod+HVHk
neYBwciKCxWMwUFjvmM97jVKzPbKeBDBdg56uXEdvI2b8Ys7jwoBotfmXkOWL3JGEqvrN8UY7sUy
BseBPSM3KpAWtbkdxNatvzutu2+gbUlE02B1RO4eKfU1LVmQU6pv4QfUcV0dPWQuWuMu9yOA4KdV
gZRZm5jm84RyEO5haNRg/GY0tAcvpqqwpeJEEnFH0rZ0yy1MD7CL8eIBQv4y7W2H7Mc4DqC5FVUY
4P8We9zI2j2JtLspTf3/ODqv5baRLAw/EaqQwy3ATIkKVrJvULbGbmQ00OhGePr9uDezrvKOhiJC
n/PHQ97KKl3b/LL040NFpEyw8RdcsyTOv6GTRLoW4su1qs9x1fOJqePglOyik1veiIecM1ECOUW0
6MVD+4ydSWTNVK/PVM9Z+6Kb7vEOTvjoN7DjFoSttSJL6yz5ztT4G4z8PRLJQ6/c5HVq7e6St0x5
7UBoiaHRLu0S+WFZ69lR+ZM388uPhHXsYs+aM8QCdCmq+F+yLVkg3N8lWBTTBtiZlciDv/0lJuot
BordrbH7tYT2aznRBmGI2WUMvenYO25jD9rmQKpSKucFWbfZT/b8viDlIfemB9S1H5bR/nZUKNJi
yi+9KHkmCRMlmtzwWELoAaEaV103s2bz8h94zGPgye+FTJxTscTvymCtIxzA2Q1zw5eZ18+WYfF0
1pfOYoAch+F5FUuVJVv4ex0LKyM1BtR049rOla3rlLnW52SLl12JcDJ1F+Uc27blpJ2TNmtHXpaB
UCHho1XEE9tSx+6Iko3Lcf4D5LZObWPp7wCegxB1ADXuY5bCsrP3AYzlfgqDjUoZ4qKmAKPfWE3+
Li+mMQ37lTNE5yx5nfuOC3c5WkHrEvTTPGia+Jycfu9yIDG4hQoRbfvWG4brkMeOHooXY/Vmb/q1
zILeMBsNLomCunxFLG1TOcWnHBy1t2zx4TjrMyflE1mHxyBhpqkb3WV9zxkTJPWJvOsd0WBhGrYi
NZb8V4jtZqbkO565fMbd6EgMxYvXkW6sevmE0ahMae7arxY5O4NJxiMdYbsmFLd5/bU41s8Oxm7X
q4HfMfctYgYGrEmKYgzG0p9syhZ6B/kTnuHSye6BDnimonx8E338WQZhn/ll9T5F3jttGV/39gAC
lv8ICOe9tvxnfec71nvjDkzIwzp38Ebayc2OY3K+iAj17mBLkakSnnxV6ipEAs+nvSul1+B/Xg1F
GRlWnPDUG9oHV1bQvBRE+ViaTcKLbhpf8h4QdEutvmiPlksPBV3nhE+4kad+RE39HYW6yXq6JT/t
aNjOVbz0uyRu/sVzcx704B/aLjwbq3GywdLeWd5joJgXinsiL+EioQwesJiKp6hZxxdTVOubs043
Gn/srPNqllTQZgtNarbekah8zR/yevB3y6SZTZBTWJ0kCNf+J0qv+2sXbf7XqSyZIR51r8qm2xHd
5XBgLuPGX9lOwAdhr+e+2ElH+UerdcmZCBfrSn3Za+W4XOik7B/IGfAeFPz+p0/wYJSuW5jsvNEq
dgGTP5Npo+M5DWYVUGikLGaX2qyPevQIAMnfLNaizO+N9+nUdvSYl7N7lCpys8YkzXkzvjl2o508
qYY0rdSqF3DiCVL+r+GxOvtiuNjVpt+KIHrS7KUfvQhGL6V6xE4pmwv2DW70MAt1aWVyGsJj7UM+
B8buUoVd5FzmgW5SW2zdyQPx4xP6Fz1Orfrgzfi1ND4Mswpj1JUTUQo0OPv38Uc2z1RSPdmt8NMI
OcCV9RMCM4w26GflQTc6KJrBpmP4nmqM92Zagabt1vmhPWXdLKHzbAQJyijj8//Ili+PMtQInQ4G
yzxNTG6ORbwGOJa35nWbQ6gpmkqzZeKeC5q2/zEQ9F16dzitpjC13TnhEl37MFcMm0vE5ed1HiC1
301eG7wCNFbAvGV421w9PSaNk+9GJ67esN3Er8oNb24RbmeJj+VhjZc7C6qcmpUgNs9C+eNp0932
GE9b/OV3K0NFuBIEVRRL90mxoNpFJf7/Waxhvo+q6YkLuD0rcChcz7MASoriS4fN+eBYln5eeY2n
DcjqxRNrB3QE5c+vTKgNpEv9158c822CpvkxjRtsQcJIsJg1eFvK/7+JA2hm41zrmpQkg/7mp50v
3ptYnPEDEZX+08Ju79eW1LUVPhA5iSu93Tarlie78LPIGfIfyrHdK2qNj9Ly+3M1UjUcAeMf5cyw
1Ai7/lHY7vrGzTjsNz55Wnil+Yyjub81FP6wDQrUsLtumpoAiqT9USXcPHDr8LGIuK7t6gBqcxZ/
RDy1FE51WdUMLsOCai5Uq5AoFfi8/xpD/JqdVGSKl1eqLrwrvJ535RXCMYZyfp+02z9RBQYqy6pA
eLccXUWibWxtoztvh3mlwpOJIM4KVc5ZIVvzw7iReSrtqXnMSb/dz+NWPYgejusYOrXEPpZHMQlp
duWf4zw0/NETEmJItMWWSlwnF5A1L6PNcjhhRKwP7WjFvxKIth9qVPUpUjo+J23tZHPfRpnVqfKv
55XIneTsguoWxarfRQ2SwM5JAq9bmhTEeuUdaxy6JvimIlNyteNFD1m7MHh3A2/DVIyt+s9zzfCW
qHDFdisjfpqipyKLaBdMsRVTmehQzljY/CKUw/jOxhnO+PJUrRXVY7Lio/HezHcExmMRV0WsqNB1
nX/RUndRisJA/dKEFPwW09Y+OKNRUCvwRrs6rv/TowJea5T4tFiZTiQygnpt0hWpZ9zq6FPLm0nB
5c27IN9tuak+RBHeaRlXhOB2IZ7DvuhRQDYmPpAgSQxQF7yobXBv1J0NmR0CQOUbfWeWHkiVZFqu
Uy8Hl8gTcZucorrBxzIXboyjPXXDz3rdui8nAHw46XxOhrSYlXnSq27eiAuASdKONjxhVKodnCFo
SkoKK+cxjOf5KSKs/ha61QFk3n9QUU53HcYoDB3qP42I8gFcrP/DS30OPq0x+CZS6zn3cWAgjU7S
oduWndFOk0mtt51Z2+u2Rial+gzh5QiNyjHwE75jyUjQW3ddNw9PLULa332+NqlKTLlzong7+l51
XnzdHRekYpZVxLduGL+NR+9UNaNxsWNGghXZRhrkHXu3uw4PsWzLHQtzAh8O7CHXhRRG1GQfhePq
pwolwxejFM4boq7P03TXFkasAkEfiEcFyzoMkW3Ajrf4fQ2iwkEbUXKm6HAAAHSF95isXCsw+XW3
9Mu9byWvH5o4z7H2Bv417Eyz9/7/t0Qt3xA8kLw1GZdfErnUVAMJC361a9Ml74S7TpewN38WEeWf
bKiOgPaxEgRDnrIPTRJxq3RsVjDChu+y2c4G+cKALmwdCR8aRRb1BMPCq2G3mnkvhZ4o39vA6NRt
C2rE4slCVVKR1j15BH9JpS9tVNRH24IhRsE5fSzDGDMuocVc0xJg5li39gOjgMmMvTAPLH2Vkfx5
iLmmGfd4OgSM5B4B2WnMywi55NLBRCnlfTmlflGF6fYtWUOgcsTIBlEy7Vfbbx+Zynib4RTaxwxG
p5z0y61uCDXXunN2HiLca6y9P85geU+1EvFXs6x0BoX+UqdokYd/i53Hl7WE8UiSgvLAEXIvqELW
gT56kaJpX0Gvb23PFLlXQTcx3a5XsQFOT2H90lRIwjh61jDca8WNIOjCUllgoW0yyo0PXhyJNAmr
9qyk1T0pgvIfY5skSBVXT3ndeT9w7NbUGVWDBR5D7tGCqmAkj1U1R7Ig4Xe2wpl2uJiHB4+vo0Bv
WMwVT4jNvwZk2mex5C6ht7faeQ4qC8TPs/fKkemUKScedKxczTViCvmBRKpD2Wamn9oozZgcUysy
tm+cJdMHTBcd5FCoLOKOx3uXFJ2sbaqLwzjzk67rl7Ub3GNluI817d/IV/13l8fuRbrmh9uNhFIs
fX9OHMtPS1d/D9w0pZL6OQ6T5sBhQwYkzYBZuZqJUtzqD2fvp1tioyEdm14vt9mXNm+NuV7VIbnb
EyJeM0ed88hOtbPikqrRfTmUG9iN/azqRlz7RLqXqoPYj8qqxPZOlKmkcTIdE0ISN+jUTFiJ4nBb
wwjEe2uOMO4PrZQXMhWXoz3l9xjTmYSIKvfPjRMInVaNceJdvymRpLSozgyqSUS0Y0QAvS3MDfTn
cWnMQws0fFlt8c0TNrEek2Zq8uYabJPMGLeLPRPxBM+8WAf+5DT4E2L7DNvavOd984c9znve6ApO
Q5OsL1FbLbexb5t9oluGlRkxe9Xdt/WGQ36kcfVtEssodnKLFjQa02tSbO6uHCvrbK/F33DU5qyY
prIlCaEV0ZXf+gjsLGfypLx3TSkFXC61DShMUvaMIMDVRzeaqkdRDyvqWcVLJSqJRo0K82fY2ubS
9Nt2dcbN+zkTXqeQ/lbqhU44fQECIr0Lgv3QoD9LUX7cS1YD+RKgjqVzPon+o/eREZSUGZjJQBWs
XVZ9TSjtOvOzNpiOyE23ECgpgBnctWEVnQKcIzs6g0HDuZXPTDTE+JfQSIYhA1S0Os9hmdN92zAs
jSO69SR/tRNnOOQbuvFKtlG6mHI52TauaqhY1A7RQM9i2bMU215lZUzRC+lj8XCsreZXMTJ+1NZq
70lgXbjXyulALFL8MK2EBu1XsIC7SmbkPRsYxJfAunIqOsDiTSbciwWZkRwig+k/ZBDO2XBv/5r7
gHG3IGlsyccF9Zbsoz/5SGtiWKjrtPr9gdiQvzoADXcm7Gp9HP/pG3vgoaPf4hBLOzoQep7vInjw
YXOpP6CbNEjdkvVR5cOT04HsjLKrbrKsAER7t3+pR5iwYBb93l10fwy26BT6U7gbVCwfGQSKM0fK
vdOiZR5y9LPp1Gu+lZ+5j6YDmT5CCxEs3r5PGnmtNhm/SM9mZVdJQqjWVO4SFf2NucEuC01Tu3q6
v2+bbvieSAi9JjoEZ+jQ99dgTD7GD9/Te5iXqz9Vf2NBR5IvpZ5S4TrL3l8SrnNVh4eoH6/C2mRW
bwkpsZBnDEAV6F57f1Fobz+sXvN450x267Q4DwQfJIgZrYEAu/v2p6ZfvHmcZzDkKR3Hiac+L2SU
IQ9FpjCY8IgQDzhcruKLZ8ja80qgYjKsCuA/c4ydXCJpCNpsKa0XI+3mmi/uCENYYW1hZpIIED5M
yM6wtKIhXzlA/TWtsI/hapWIiEb28rDPy8fAKtUuGa0HXSecik5bdrd2TrrPjWsSZbLrLNj5uEme
BffhDs0xbBIVsHsCUMTOJEX+C1NB8jQvpBunGwlcX5YbJXtX8uYSA3LenTvEA/IBAjCbcIbq3qa/
dWAZYO683lP6yTKvi/YLSFeSHsjSW5ScHXkRrGcKNsJnREfW3hJld4zdpHqIyvlkhuJ7ndms2nCt
f01YdsDzXR8WeMv9VPZ8q8wOTceQIuOPfqNBBOUPrQWuHIcjsrX1SGL4cRhRKViQ8r8b4evr1AfA
mvHwKZw7lCFL7wO0vNovGF73FjjyQ+gOK/fLKJ6Xut7+UoNSz3fZtw+x0SMGX/3irXLES4KGYHHF
Lw6b+LiIAk/k7GL10uwnS1pIZ8rs0u53WtfIeK26nJ8NL7yzLuwuc7fZPwNIghoksyhPua7Ka++v
wyHurf7ASWt9r0PItYxGaIq4dQ+13e7g5ZzPwLJeo8n2ThQEt2feU+upGJCeigmnh1HSYUAvml+0
yUJ65e0oT44aD44O8nRGvrcL6IIqxqVJqRSafi6o5t+aOwHtFMK8WMgwbxyn6q8p7fAkvemQJKP9
HwPe9ocbWx8cEt/OgU60y6HZ9K8MaGx6ZokfragdtqN3z15NKnrCvUmIK6O48ndrKLbrHAkX/7KY
r/mWg5BFgfPtW9XkPDHSh30a2oPiPGpi5NZO+YTjOU8pC8euO3PRJkIoT3EECkPKBlLqAmRvVCR7
sg+X684Fk8tUi2BkqyiYyDZHzQ8T2sE2K5Ip/JAI6j9W3n9hyur70tMMtyONy8uUJ+Wpm6g8555O
nvhT8GFae9l5siTuEsUQh/8EzTjN2/yLodXd3UEPiJKhpUuznU9dTmj2BokMfGn+JoulQZQgG4ia
/ASyWRAbTd/SqXEWdCRPvzZBYRAPGkRyPpU6N2Jd0fhFNsVca4/SLpcvNjdJGtXtry3njc1AeS4S
y4sPRY9mZ+Wzp0E7mre5mcvv2tK8+RZYCwKDj0m35qdlYQpyRjKYV1I7kVa2L+WAvmcxSG7i3jvV
aBN3dlTri48xDL91Mv2yk/nTUbQ25gacuVjxi9nJkF84Wb9zt4Ai9+PmxIbg7DkMB1475DwLiNjQ
EWNKE5Z/LlUpH4AUw0OdSIx3a9hlwvYeFgPNOFJRlpW9u6bjhjDUhAIAUXhwmATA65RbJHmfg+7q
NnRktlZhcVywyeOHCl4s3aJ5scrXwq2bD8jm/VLFyb7xpA1q4/XYEgmQtNUIDjYoCVPUqqeYmeQc
t7LEV8HHTIz+tJDgEbbIoNHk4U/Ya/9Q9pZ3Q0vY/4B5ZBYJ/PrVk0n14ZfiO14c/w+vEYYWox6H
JQqOmN3epE3JjMrbYIfg0E7LlnTOunQQpERbEvAi4M4lcq/fT9I+T669nhhVLh5Zm7uoYENsSjVk
mwixhASR9dbH4dVbUSfF/ew/hxseIPzkHhlQubvra+tZRut/7BKwGkm8Qc1Ec+bPWHiCOizgswLr
J0Nk/2/wLX0VvoR/DrcW6f2oY2SO5FuNqUv/K0l/xHQ/FIEavzzcBQwPEcbKZg6cZ1O1qGqJ01IQ
Wc11GKhxEz77iq/sd78szE8QyyL1i7H4v3YoS0BAM3+Aj5y7GEFH0wc3L5p/upbvPlE4ID9ap/ya
COdg2A+u9IhsGX261bWPwRDwIG7PY1U7KTo3L9UbMOzQjYQDzVocxmVwznOTA2l4ipLgTVlunll9
29NPU19NjZK4r0cBnGz3dzEoFlBdTSpto/KDbPz5UC9atXBV23qZ+jH6QIEG2WSj+l/dBEPWJNos
cO+viME4X4gSq2yhif41LNzmpx62fena01lvbNQI0gjRFzNLBylUzw1YN4CD8yuqOrinziq8E2YU
cYuKqN47c9tDvEg9/12xah7igRlUll17bbwezNafEQ6LTTy5BZ0wfY0EmEn6PCTTJ36wu9rZ8R9m
xNx6kd7fIinqv3lvlmxsZcv41fd9FhVJJLJqDNp9uW1TBaMWrawCMzcW29N1kI0P6maC6K9YSmLD
2RRo8vKcI3ZVOvLM1vzzllj8rSIEBBXRqC50NVPTIegkCpyQIVJN0jqUlYmO4xpR2SzhH6M8TldD
SrTdQXnmqreh68YQ+tttqgcP+vpUJmv/bAnXcKNwmAiFnYTkdOfo3veorgKINSNvtkI3Bfxy0vjH
caim86iC5OLcX3VCw8PYU88BDLVZWChOvG3ry72W4/qzHD2vAhXSw9VE5DNiPKtY2t0hidKtFslj
UerogXHXJvvQvPcDuRVQQPWRPaz9IGkdXcrEefSvsnIWyY5jN52sEOHDtlSfID5h6oKT73UbBMxV
I9ORXZXjrxGT/dUQHvCAIkwdi7EdHzERwdwnK9NoEE8PAKbcoZ53Tz0N7q/PyHqXhejek66CiZ6C
+jr5JawGT1ZJ2UkQZNyIMEdJoG99IMerBjw/KdNAQvE5/SuGfhKrphAPSjvnmVqb9p0lqPyzIdrk
BI/r02DzsxdjFQ8IMicchUhSUX6IXSGiU39ncIn+kofNG5EABCvzIaHoKPNRDPP+29uWfQ3d8nmI
LIR4Bc5LUcB+GAVLk44IoTgBZrm8dF1Rjpd5WYrnXnImWuNU4NcM2zfX0921InMhi6KhOq/DOOy6
MkYDtYI0VajeutPsV95NJBRCtzMEhjV2y9mNG/taYNk6MRPVex6z+OfGZAX7LmKxi7sh2Ae18Y90
YawpCJV70pI1KImg0t2ioJlimeL/asCENGzy6ViFDDR92BZdFge8RkRQJEeOew5Wy1OsXsrZJbyw
OUk0KGQnp+R3NUTZts4SxBWLHG2x40uD3fiyyaU+m3XYrq1DdsNsS3u/Fu7yY1OjfWyi4J2HOr8U
c4nruavCd4U+8jInyXyqVHsuKji1BU135mIg2U29hwXL/W051UvF5MmqmiyXAUdwWs7tB1EU5UFZ
KmFv0Aw7aHrbi+6Ay+9VJ7hr2QqePRWXT6FQv2UEOagqFw5NU5JiRwSXcmaXqEx7dLGe5/NOt9Bg
+0Z7T4k7eXCxU83IIpv+F8iMv+NTA8lVjfOzm0pyHXJXdEcHQH3vxdX6ujq9c5+wyH3WBToY6fbY
XFprSsHT8x8O8TRYbKfw9zjYkDJJVcZP9DLzc0b/z7be/Rz5iBoJ9+oWtMN+CDDMoP4+14tpMSg5
LOt3ATAS4QHgP5DLzLQw4mq7kFPHiLsuG5y/R4CP1B0KB4PZ2ucHU2odt3dZGiz3GemC97Jo9BXc
/GVmWV3wXx21VloS3nnA/euf7aD2Hg1xupcx3Ei3Gz1Y+bpY6gdsMrDHU5zoB5K++ULXyUBIjqq7
xZPjP7Eu8Q3GSeUfEoCrtyEPk6/a2OLfxN35UA8u03IXBRQDlogpinDE9mkZKIUgcB5oX3ncZqQR
SfyLqXZ+9UB0U5wx2zucvcPkV+DV6Cx7eKEnZ/orZqOPyKLLT9vprXMQkYCxzcWzdEq4JU9uHb5C
KQ+YKoovA7aMAyZe4IdzLCD/2JyTR0N1zHAYYj74vhfx/GhwLe1xVdRxGmr3Be9e6aFFDbftWDB2
nu3Cx5aZm/Jun5IYKG13TGO2sV3nWb8iN6gvflvjplXbeKj6ET9Tu/k3r57d/ZaM+cESzUBEQoTs
xRm5jF1vI3GyJ6Y5ag7tW1doAQohGgC1GDWsQKt0N35DpG3fVPKak+4CShXDyUKrtRTBhvYlssJj
Hlu1ygz/8zhot8scMdAk6zhnUCdYvBUJm8yFvwtFuf1Ssl1fqsWfMqMECNHqsmkkBRPpQjOZK9x2
N/qem98S3Y9vBeLT5BiE50gWMs5GhCHHgi6Ra5crhIOm99rXQaM+C3vbPojRNEdXsyuFteD8d2lL
zGIbjYcDMrAr13oECw4ZCD1Xt191SKmRLTxEV/KeDanxmRm1cLKEY0X+f9x/y643lwol3vNMFAX3
lzBPRcU+MMxhcAAy+7PxLR7od0azTWr6EY2T/SgWbT8BL4ZHt2tyEhrvzsQybN0b/MT8FbFqpwgA
Z+IZOJ87RHW/vX7a8LCUs0rDzu341usEJ3+BbOXgyqrnGyxdvAZSBNk8jM1HHubzeJZwzd+JKKI/
nm9UuZOuRh/aldVj5W/b67x56B11I6r3RCTtlcvMfwDaNvyYO75eV+X4CgGxP9fQDtHBS4SkPqDz
oUhQ7Gzg7p8mj8bXpoP+QkkJ+5RUzePiSWyYyH77l2XkVx9sBJZV3jWvpvPrU6XR0i+Jcs5hq509
pyf2qylwCX7eCvLwcgj1Ln6OmtE82DIOsZjVqr9x4tkAn4MgvV8ScoDJ9RqRXZJhabX2IjLhD7TQ
mnOaSDq0zl/0toYnu4r1yRBE9NJwjR48Z0awUgcjggHA4Hj12rM19Uka0cqSNWvMojFgP/SDEkuZ
uSsP7kKE2KooUWq6b71WnAQ9OCo47O8yWeSh4WxMV4mqvUG+tFNE7p/iqkWjQLFw0fcxyEyOEcBy
6ktgs9LiLexubmBR+hSP/W0FIZMZWE1ybDbKWZHXc+/0JCJ74/DRh1OBlXkiVdzqUCupgU0BHa76
At5uvgi/gaDjEpffZFP1354Brjr6thvw/5ri+LbEnnlf7eKFtFBs8UxzdN1rbPLsnv5dhjhuyIi7
7kbCEeP15JME0PfYD0trPY0bRWZl6TYna9lMtNdDo98bMZ0Fhyx8iHhfaVTYjQsboHTaBhNy5N7N
cGo3h169hx7s/EyMU0CN3To6mY9M+k+Nq/lRrCwitoUfh89doENbw19VoWwSBRzrWJLoj/+QqzFt
xV/c0zhd+4nkDGQyUwiKiSZs4C1fMOh2zeRd1sWHmxmrR9jg7Rwm6A0EkWO/7a2mA7aR2xeuxd8K
4vWtUMXd37sRrrUkTXvVto2t1UTdabTyYecPxIl4bYMipBAF4VtQT27glEzGemAHtFvkhXXpOxdl
Dx0nT+TS6MUC9hv/u05DokovgwuGEOuAVbnWBaRtRNd5vNpH4kPeZ+0vO/zz47M3Og8acWJatAoV
XN9jqUAGaYg1CdYMXcT0tOEp3/PX2zHqrD7n8FDde0NOBeA0h3w3dttHtNrLC9lI8zPxbq8RC3Q2
9IP7UdMPcOZp0vu6Ml22jkn0mNS4Abx+Q/0ltq14TbqAA6T3m9+cg+5Rz1t5jqrIwY0ohieFIjxB
LQXb3Of0Q2Jdn5FgdXbArGt6BFCFlK9FYZkjYgysKOBPS+ZWozwyZqH285wl8xq3OxTSJe1Qtz9Y
sdZb1ST2E5o4oHCGT4ZDd/6kNTB+R46YPK6Jg5Z561tK3pbuOR6rP9STmKca1PfqKz/fD1L1zMF+
cbzXA12rggyKuLTLLGbjTbEB4RouOEPmccHLkyP/LFKAhPG1DdB/yMqlG4lgfb6mtn0qm4JMQQWP
9mfRo4GHxxfvTIZZIYr7v1PuDzl6PJZTiHqLpxZNiZ0WS+Jc3CW29nMoHeyHncTLswxx8C/UY/mG
VeAOD6/BV5VXMsVTpc/g3OzbThO8z4UF+uIXxRZlw2oHINKUsOi527WUamTVHH5KjcRIWBLrlwdd
jHtjZoJZlvmQsGYuQe689KNTQr8HDRchmtjdY+26WYvYEjtNL059E/wuvGbJNFrtx9Ly/qt8O/ho
h7HYL7MmkZod6imoEx/KoUEh2ZuPDkxnb+K5RfUXq6tfB+tFxHLZ5d06oUVGp1IK/cF2p555zr/L
MqyfaoJs/lVqzT+oCOp/h3n3saD1AG/L2cZCLOeTG0HuQYYfJ72knueCF6wucQtsRYjYsU8E+TNi
cSoMICjYqxqi79yaBZYknW9aYBDm5QhWRGBAYKZyH80InYDetnS6HzEhlaf7XCaAG3H/Lp3YPalZ
vwwAfnuiL7rnOuyRgmOCO0jw3jtS6jB8jAhGprBsTvZI5MaYTB9dP3t/AlRhQCIz5qwE8WnHP/5s
tV2d4GQ+CoPzUHEydG39EG7BzCzrqLc7GktFuJecKpD9C6+x8FBFxjq0aDHOxKqMZxSu4AG5B1EM
sSg/IyjK02DV/qFgANk7lcQAaV4KVKFp3mAsGfo7Ail7kBRLcg0GPwqfnGEt9/1SbDjlRqw9C/IG
25B8UQ5Tg81gxfIU+KiBN1/zEutxwKfdqC99lSuyTPz2W7IvZsE6xe/bMkXPTWnZCCFDfSt7v9oV
IB2neK6THd6t/JFUjFMtp5CEFQJ2jvALPAd8xExDstb7ddasPbD79rtR0fIj7Bh3U7+/X1OzDE81
Jo+nze4vuTU6AB/sNfxUe9fg9Nmx+ndfZsq9NJHoWKdlHW8+/v6M5lr1lpAkRKqEDgD0xPKTWbDc
Oxq0d57q6i/r7msZzngywOuuW4E6OZUFCTS+h3oiKf1/k28jqHcQVQLgA2qgwbuAQg17mMX3uFEI
siCB0iWS5pH0guCpkIN+9VDe7TA7lMcu9m7u5hcvgLMc4LCxwX72ZXAL6jY+Kxe/MWZNb9fnYt71
oz46EXUXVs7gXea+OlG5iNCTysksYkzNnBBj5lT2UNcA0nth8TXnlnIyyHp7L2ayT6zSK/aR7XPB
cjLjdePPb37FGzuxtgCG7Z5gUSTxTXhW8DWMQbWngCJhSm3xyaOZsD+1ZOa9lQxbn6WImMAdhegv
/GZc9nYqH4F8N64iHioY/HpgzK/k7xA1/BNjobnkxGhhIZT/JNZpbOnWXfnBYy1BY/yKxSuop7fO
uEGBBrzHmZrbtKeLcnhfwqA+5SQY/GjRhzKz6/GioGupfy//R9qZ7caNa237igSIosbTGlRVnu3Y
cZITIR13a55nXf3/KMD/tS0XSkjvfdIbSHcxpMjFxbXeweZRp0OzHUl1B4pllI8gn2dKfxCibdxM
s7NhQxGvQ0w8HoxvU25R4a1oaPyaoAPC6RAleWsloVRI4oeFPEwn/oka3qG/RSBKhzpf6/TDzzQf
1C9lVIc8wGoVg7WxgJW60RDD+lJoABSi2hpftaSzIBPD6KwTeZcikuaGSfKY0+k62imlGPSNxSFC
gOqpTNXpi0QZxMU1I3RDvwYPN5iNuM3AgN4DubM2GJA0O0VCbxq6oD1ESvocctPMvTpqaJtJaczv
kyhbePeBjF/MKZDXXZdaxixvlQd7fDmDYZNFEfDlwDOzW/IF2Cwkbj6N4Xu/l0BbAe4cJnQ4IIVA
YKpFjpReyF3a0Io4ptQet07TfstLC3EdSgEK+l+03UCmZL8CUD1fw9arXxN6e8dkFD4Pv5FUv3f6
BxHBlRP6SHuqjqo7GCwtVl2IkvRtnf/oDNV6suw+Z5qdWW0TS5/vxbq+0pS4gQ6GMNCNDgL02mzH
4lp6mnJAQks70eebkYZiRjKXQea2aZv97Rlq9KvxzVC4dqIE16aqelclSM2drnpvQV6ZR5zfNP69
gJ5z0uTUYS16B6r00l0vqocAZt9PDrdP1bHM9/Soqv00g2E3Of3G+Z72Q/tYqB7IewUk3jGc25Da
aJknHisajjm5R34FlfHRjNRiC6Uv3iDDBZ1zqnj6k4opUbjpklD9XqGkfxSF8gWafe8KJ492OngE
/NLiojshu4bh6NDF97OIK+cBLfy7uqi062aSNKY7j3zGriHJ2Zn+V53ot50V/0OTE06sCQtRjbrg
LpX130IZhhfJzz0LmjwPYQ/Vc5Nl4zV1SYtKKMzVa4Q622uPrsgDrTCxzyORHAvFh3SdNJGACFiX
zvfSEcF1l2o8DUabt02PBlCXsbe9vMcIUrb6jwHYI+xn0sO3QojuEdh5cicFzTSWbyYawmCwTT1E
kqHWn+2MjgEJb+f2XjN+VUjx8PcdruMwLctjllSpiwRg+NS0IjtqlgnwzdQyGy2eYIA5TmtxJ+ox
+NVUjfd37s3cFAmcYjNo4liEofV1QHLiiX/FOzpT0+cbQW/wUVMt/Vh29MJMJ1TvO2Bm2Van0orM
P69suN4cJeAhWmq8WGKwX0e6EpuEBn52TECjPoemg6UiJNzszapD5VCbZEk07v9KcvVNVzv5q8Lf
795L0/jOKOrx5JVzHUtKkBWg5uoQaOXASQeKSMijml+mKWJEVgJFI/YRbCoG8vMdcA5khppmgLJZ
KyJzIxSY+kNZUK2/RgGF2oiiZjZy8oLzm6iAw5siwStTkF5hEqMqL10ggiMv/QKlNQPkDOqXc1M4
3Ztp0R41R/SAucMoaU6dAxfnISx1502HZqxTAKiL6CBrpBM3tL3huWVV0X3PhWL+oFSFrk/h4Pro
WZO8sWUrD01V+IJuEcpNmo2mBQIi2jcclrwHPRU8Ywb/1vDjiQIJADdTNsMRf6aYWKco/rPTkc2J
YhBfrByEwzATewrbUOCPolhpK3UP5t+7b+grH/rG997QtPb/rkV6gjk1XSE5Q/ffG3GUHgDU92SW
KEKPNEH3RQ8OEZWWNDsi52NGG9j6b/VE+5R+GSVppZweIpkE+1QJnQMCfF/TpiEWJO2waxvVf1XR
srsV7RTCW2ysqzrPUB4hfh/SKXwZkP6DDV/N8MbRuvWrzNg5vWPdO5lGM7F3rnQ/EDCgEg/iSwE1
pA2sOfLFN4jlFM991gZPdjH5MAEiKpk6S4iORnJrxHXEAmUUIJvaCvZVVHu/bBQijyrydacuJrb0
qmyPdOqQ+MTn5LsaecCp4wreXTrFjyjy1SdfpPWTmjrpa2aC95NY233TEQH5LrumO+o0hN9GaDJX
Q2urG6sdUDpNuBx2fhBpm5JWMz7gqPnSHvcQT0BfBRKOIrjDZUyh17TGfAdHHxOtIlReBA21G9DT
92kQ5Nedqj+3YeXfo+hh3bZ6iqaRRw19Y84cjHhMovuCjf/o2Vr6ygDPjo4OSVXAbCDzG5+EMMwX
Tt0X3ExHt8i6JyOe2uth1KxvYzex2yFBwBsqDeB5lJPFj2gYhh1d7eTJiOAEb3mG1lB9R91AcwsF
irpGyysy1MDtqBW4oPleW/StvgUxj4QE9RXgiYhj5En2ZQykPEWBNoN/A0/A/w4fwScEPIhNxW10
u90Go5Kau0Ern7LS8x5y3dTcUsBnoyZqXekGWDBhquGhj5AhSErpgVYGOEYAMxDQaZ/B4djUEML+
mzJEVORa0NXJXhR1/RfQDFrRkVbpz6LSrWozooGVYqvq698R0jJvqmDm5BbAqHn5ULhNaYhHme6a
bGcJ6cuGiTagaDW+RIRSt1F72DiyS7OHFJbMA1iN6LGDtOFWETulSsLuNBpmCIQXNGzj9miyVJup
UZt9Wfngb6MUoWXP0Eq8hn6DOaOk/6lIBK6oK5/qUPTqPm8UJE0BZHR3xdhOB3/KX8FpKnhdGMlx
klN9hR60wbO6N+6JP+oOhah+b3WNtqOsWG+TsLfpDowthRrIDi7yj+Jgx1OE1FM10fiOYxmcvCq7
Tidq5UDJOPNqGGzVXvVuSJu8myEl8CkWxTA7dbZ9oR77uk5RzNTCbZ4K/3Uq9Wlbm3p0NBsfJziY
mCATQuU5nMryuaJ5G9APGGG9Bw4Koji4/m2bXbnNg0b9hfSLsotaJ/rWpNijW6ER/61JnRYCiPXm
ZVR4E28QKysEGWjtXWUxShLTaCauVSTHdJZCRk2spOemYZpbg17g0hz1B5/A98XzKWtvDUGqYlqU
H4Ce54j6RbJudlXaF3sRl0hsFWUl9n4hdRZujE786d5UxpQEizoSzTM7jDgYtGauhGOOP4Iht040
ZeEzKE2rbxKf/mxKnePNq4fozqDJeTMA4rnVdSV5S/q5nMCK//ALeqRog/IE0ZVRv4UAqb9CfjVp
NErLe9G8fCRo68ojcBmqXe3M1cRDB9BYFnuPbdiLm7ovyxmLh5A/+78i91Q7e7gZlQE5NNU3X9IK
FjmaEwFSPrYecx/LqX3kUkZAQBgzLXLAVu0X9OL+JRtSuIR9GlpiIyyK1akTgVuOekf/K7I0aJL+
FP/Um8m4oWUVwR6sgquu0OWxr4IafaOAmmiTVY10YW3JHz3A2u+UzL2DoQzV1uP6v4NKRysTxb74
0YlRTu00sK9+l75EqtBJzcYIeZnwuXN0x4VsDVC/A3BwsEBgnDB9HIBRO2N9IvGC0eJpMLAkt5+P
7A8U5DRLEJGEa6/FZjlsg8kbX9QALXHqYrSc+wFxMbqS/ZZGXvE18Qvo0Rld8sfWsmID4RcvesjJ
+YDQQQpUqexAyuvCIydeZwOCQzrUY1gCn3e4ruJIzTcIBiBInYXx9KaNBX+nNiYI8ToYdlaL7sxe
MQbjGRHNXyFwn10a0XaA4u48h1kp72ibhsamgPk37oza6F8cm/TFsccYCYZ8Vur04qCAaZTZc9n3
Tg9jYGR15so2iqBLhD2iKpoPZ2IwleGxgriVzxTH8C+EmfpbbndA0QA5qqORZMQ4bUCpq/Xz4hDV
fv9moJJIH5hKOgVr0VDmiYrkb9uj0NB4ZYX+IgfvNEwlVEXqV3QCbKfb1hp6HhB86ZWUAPmHVNQ7
URbfceLid1Q2dgT4E7B8vw0DBOqCsPZINwwJ0s2sQdP7geY8mGMXXIE/GI+cyXqXWsQQhWv5qZ1S
tIfRbjhIv6TdSXL2jOQNfSsAqyAZGxlFu97Ow5uO1vDOoMMfkWBPNjyc0nL7rLFCtx21770PzRhV
YRtkGbTkpK6aO2jj2m2iqi9RYRbH3hLBfVV2Kv8pI6VDn0F0b3R5oIZSXZmGor2plkmz2RRB/XVq
R5QpklI5AEdVv5iy7L8gJl98SZDq+MLrwPvhkcN8p6GHgq0cume7K9WtRh6wCRTybiobwwwEhkEu
2pw2w5iLA7wicCS8+28za1DuxgHk8IYSb3g/iUk/jO3oH9R66O994G5Esy6UP4PYRtytzXagtdAG
8aLu2A1ZEG/QMVZB+dQIRgf5sIGEpd+XdTXexGF23WJ5sNVFU2+BTvvuxFSBQLRgbBsDldUYiCiq
01CtujkF0eh1P1fglU4QPMxD6YTDjYoYjsGjBH26IImtbwOmjceRZB/ZRB+XUL+BQwG6/zFoxlul
BsCfl8geC9P7Zpn6V5OKxdMYFD/GDu45XZHu1NQZ1DEv16i7Ij/moslQb+k4Ks825YFvtJ3RyeHp
TqLh6Vc+Uh87toXYBiGJXTvoV+jHPHLtUP2qJY9zp5nFtpWU7tGcg8eCXn0loPdrwD93g1N2T6oy
oU03cqhOoaTpMfW4QrQ6r1sKG91uLH2EmlvYU2FapTmlHM/+UXjlE5ihYlNMY4Z2GuVInJ/qF2tk
M5RZiVdkewTwd1/2w3iYMtRrTLyOwm7SNkltqSctzX6FhT/c8DzCczjhGsfgMLnvYp3es22OFVAH
fxzurQphLJnW4VM5aD9Z6llWK4+PKJJnGi3nkor95DmoiljQrjZmYft/pZP8EvJAJAKCjlAsy4Km
bPvNT4tb8JS0jv932zjfMT9woHJRlYUAPoskmSmabQCwy7tSLWMKs9T3uylSHmwzNw9oBkJ1QIDu
ps8pQG56OIB7CEFYtmeDfOA1CQJg8NGHNtLpzqfUjDD2uCtSr6NJHORPOeAM1GNn8c5kLCDYQk3L
PFEcupw7CXQU/ynoCdS2R6u/FUDYXBAJiPyODer5aRXZXw1UMp9DpcncqgxhQc80EyQ7NlHTSZd3
u/PLSILoBkQdKqkxLXM114KvJI0F3hHghy0fir/aheLeL6bonyKV3R4mcQdNSeBPC5cfxFb7vSj7
A7FPbv2heK1SiBQxj7dNjvrJ1jMsK90grihfrCFRaWsm0CmQQWpRRVft77FOCdAMg6swaMPr0Smz
b7k9047JbOE5tDK4jfXxmfgcXhk5fY0t0rtcFFgg7FM0w6jJ5ngll2TCgF1gZet6PJ/TRAFgB3nl
V1P7E/iYyjxQJywAgfF/H03Rh3sIHM3XuKQSChmJ4k4rTG0LwwacuEQ20Jkye+75PDUVwIVMqqhQ
+zqNduEoTx38oETBdIcjXd2pFfyGSirRr4hrasNbJ9rKuZPW6Yj8bEwzF+m2M4zm2Io4uQlVTyW0
JqR3nVXSmoQ5zm9lMI19xJ08q/xK72S6H6FvbiNt8N0Cdew0Qe0k7bLxpY7G/ivAA7gPWjeZqHh0
w34S1I7IgP2Y1tyYPA6mnsNPg79amgUCzk4fkqz1PRC4pEgUAHQoEySBibJRGOeUZ6CRf69gjkag
Y6b2qW5odrTIpmRlg76VBaOLUp23z43OoKGV0GaJVFO51210mSdnanehtJ8UgAEwzcFoZPvObGae
kRoaVzIS3mONDgzWCvpTXU4gnNS4omxjFL53tFIBZk/6ndx0kWn8Is2u93AQbBCKgKNcn9b7W9/R
FSc77SDWOTjE1El4E5IC3GucG1ROiehPOboMTzScERaOW/s+BNOy6/zB+0EaExyTVjv5dUxZIcTw
pan0NwlEcRsEvXqHmEQxd8AnNHW7WoEM28BjKvxR3DTmWF8HafoPyF2U4mNLonxcmz9Tq+pPQjrD
MUaPdJ8NZnI/pFB7KtGiAO2Mb0baJkcHR/PbgGhAyIYVXVCZvffA+RLvJw5IP1r1xufBuxe+Ll7j
Em3PtMzFiQsluuVpa3wZIhneIJtjHZNew0GTbYJWt/U2xDqlhylttB+xGfo32WxLUQvAwHD6FACZ
NNRwjKGMz5vnSzLgXCEcvKo3Y9v+k5va34Zl6zTvyOk2geNYh1EHvrvJ7EK/nbQmejBbkCn93MHq
ZVltuy7RjmbVYQXi+wgk9nXphmY4P1KA/m0g7gK6oTF7w/Ok/d5yZHY6xNgXs8KvASijYh19pJnc
mdGzV52hcSmMe3cqDIuEjqxRXlc9DdlWLYprnUMzzDBahPNgTieHLtGhScBODA3gixR2gHMiYu5q
iufdtAYiB7OIRvtsA2Cwt9A7ZgWiQTUOlOfE1x6+2SOQAB3kZaEZ97VPD2xLFWoMDuj+iZ9Q4+f6
sVk7e1HVsERShOPybpzQjyiNlzgpeEBnMrqmnEvXvh3kUzFGwzMoYOv7WCURwa/OTnPPa1dIDZwD
FIZ7dTKKh6qO1LdKM+yjTOm4lxG1+m1ki/aeLmrxWtopxO7BKLNr9C1hPUU8pUJ9SOce6G1toLX3
m+Bf+B2pDZXWXiONSfI1k2htdv5d+NNoKsJhoB5sB73khZOUpVdU1EXr7NGIiCi0S4600bdXMk9b
+OOq1l4pjZe+Tk4kaYCX8ip00Crg0addWSBLjh3CyWAR2tyltVvd09556gBOE1jj5kUFeIoCHdln
GtGVW/FA+uzqZKAw7mgqnrnooBoLDySEZ/2oUFQ8CVKe11yE+8tOQZ89lkiwLSEsh9/XVX3h3dM0
XuDwfsdNkAvYTu9I2scyuFnzfDwzDWmqtmPNX8BEXYtP9M4DC+hIJVGOwOATvBiAjntmumKCd2Ym
Oo9BHc6d0KTxexe8GyLxkypvwNq6IXVKMaKEZN4j6IqCSPd4ec3mv+xiP7FStgWshg6Jpi6cpps+
MOHiRImLEi8Fv/Eu9GESab1133MfWcAE/9jQzdCFxglg4QyUOBYOYlqXO3nu4FSEPlOoYMvib0d0
si7Pav7Sy1kJA0y8bQGawEDs4yeyRjruWdfkri69OwsBV+rte5nkR+7uXRztzSGj8Dau7L/zo9oW
dwUTc6zFxnDMrAjN2sciV6PF0KipefCT4oG6OI+ENMU5ES7lvgyzjpTAsU6X5yzO7EtdMOP/P/zC
zqwdawvxtClzofzcDDfpvtw2yHBtejc4Rleomu28lWUWn+2/DN0UGvQkxAbYQYto1DtmrDg+ombO
l/gO8OMWDuSt9h3LNlfu4y/6EUWNlTHXhpxX4d3RaJqeogqAWZDLr7n9T4gpzfDt8kqeW8j3s1ps
UUx6Bl/1Scixv/B8hCpX9snaFObT/24K1Hn8zEft2xXDnae8Ui3fQjv43+aw2IuVgyQoz+PYHXkh
Rg+gY/749w2OsSbRm6APuPSYtBIqwAGkLtesXgxI4FS+VmYwb9fFGTYwldQI57QdqNJ+XKXWgf3r
gEF2S7JzEezV4KWMdtpcWsN8LFyJg2e+uWHrjISos9BUudjJFBYrpwT05aL5RC9NGXaX1+vMN59X
afYyxBecyP5xNjHYwg6wSOTC0N+UzrZiEjTPLw8iZru9xZp9GGVhxxd3rWpqTpy66oFqt5vtUG7Z
Wi+qW7r9cc0menW0xZqlelKVestoPPCKE8x8tzrqp+GxvDHd8ZivmDmf2Q8f5rY4+B1P5hJFfPTD
rS8T6pL0prv+FzgKDuiDDL5eXspz34uNYGnzvah/2t+tryMWgemMCzkJfNUQXVFIvTzEb4PU5ddC
pELTcGpU9U97LrMb3Askns7qwT5oe0zgbFffNfvqDt7wzjnp48omPLeE2KjawgKco+tLM1UqDYBf
aTwADYfPrUT+rZODXW7h+2NuIqDwqjeFR33/8kTPrCU0GTIm0xEsp7bYlaItS7j2duTmzU/7p2n9
XMvIzu3EDyMsduKEkLufgB5gJbuduqdoeFQf8JxwyXJ3ykpydiZUfBhssRFbXxbtVKPH2doajAid
pQRccHnJzo9hWaZtm5amLVPltPGBX4Zt5AZi9E6ygVHu1+3h8iDnMgayBXJZjVxWVc1FiI1nr5e8
nTfg1bRDb+YQ/g34GmLFVttpx3BnAr25WxnzjMHmhzEXl99YilHgVkWSXpa70HuFsOeHN8gYmx5F
u+xea+887f7yoGeS3A9jLi5DJ9crmPs8PLr+WnRfbYpo1k8NMJeVrZzpc9/t/YrOJ/Dd1Z5FijKg
eYlyPMVOQM87YDIrp+nsEFy5jmrCxxDm4pXjR0pvtFCbXNHg8PMYtCuLdeb3bdOgdKvq5M6mvfh9
TjH4PUH200SaC+vlztZ99/L3EGc2AS80Tc7vG+LRcoxeYJLYj3OGVSsIZOa/aHsdcT3YCoUOI/ri
St1uMzW5xrjm8tBnYtH7kZ2FI3xtIw0aNLOPS/4kadebYKimlS90Li3+MMjisrfRAwOnT3KkHowN
NaNdhL7jhj7PxjpoO7GlnHU1PVye2Jk9/mFM7ePOA4QK4RIFLleOX2x6fD4qnte2cy/ClYHWVnAR
aymZqoBSmZw0DvbwDaOoEG2hy5M5Pwa3xZwtgXhYBCYBOo5nKEl+1L2C/2u6X9Q5Lg9x7vZlwf4d
YxGI8BeKc5FXmdu53c2cvKgP5g2WgDtEBq7oQnn7ywOeO1fvx1sEoTyPDKBffKDGOBjpAeOu//D7
pmPTrVM13Zbz+O9Cj5DhFJp0UFApTNGv906B8f1/G2HxVexC+gG038wFk+WCd7tH23BlkeafWKRE
PNn/ncTio+h+mzgjQhxuhjZ9+9WzjiJ5ujwLMZ++S2MsPkTcpglEpCJzHW1rH/R9tFO2NdLGPFmz
Q3C4PNocLZeDQZzXLWC3Gk+lxWAg/fuwG3jFZMBirZ8pkngKoPt9Wp6ArpbRyjPm3K52BB0/XaU0
xf8WoSfpp8Kn6Za5wz0qN4f2gIToUT2FJ+WQur47rkzvzPf6MNwi6owpnTB8sQnkgFvU6/atUlZG
OJfbOZRT5gQSJCGvs4/7Gj2t3ooMYgG0Dr5WfrBvMBfZ+Nt4ByNn5f6e99fic30YbDEfU1pV51sp
10PzgnxEBaoyPNnVypzOrtq7KS1CaBPysogmPlIeoYICM/nmv7z/HYGsgKPNSST9u4+rFtDixMmM
Ieg9z3XE7HR5X5+dgs5v65amz+/0j78PhYJWGbQIlzL5lF21b024skhn4iUz+HeERTyzaDQljcII
HvRbCqDgpL/9b3OY5/guYmptbvJqYI2cDgwCegn2TepoK+Hm7I56N41lRKubPETXEsNQ9L+8jY2D
qQflV3u9PJf5e37auO+GWXxvpFICUJRxBgYEW9cOpup4EgCNimchVy6a8yfy3ViLJDeRfZKNkJVc
PdkVp8INdpg/4b6xQchop123x8tTW9tqi4RU6e1AV3SGg7OArQnsQj3fXx5i5SNpi6wQwTBjRDKW
nKb7gs63M3taaNedtzKTtWEWoUxaEAAKC5IB3ncb7+vfcubn/ro8lTMXzvtjs3xsN5GXKuXIsVGv
IA4dceJxxb462Csrdv6i+XcTaIsAUAytGXQYFbr9tt+bX9GQ2KGh+PvpmO7Ua8W9PK21pVtEAy8W
WgORLXMnqPW5Y+yAO5mIuvQy3P1vIy2iggfrS45gXF3JM7F5q5qHlgraWqluJbpp83zfxZ5C18YA
4kvm2uCtwOCp/+v3WQQE1dFBNeMI7o6PNLtPhNGdsx0eCaX7ZO+7/6UY+GHfLYJCKFE4lxjruTVo
P4JCvlUQnN2A5DzkJB5r+2H+ChfinbYICmqCCI/wWD9QjPjOTj/i6s/rje8nJBcxATG1FKILO66v
ngoPA1GYF9/y7pio20D7cnnPnQ+pFNQpwjg2WpqLyOCoKA4HA5sOQQ/vgGLG0Xz2b6xbSEoH3xX/
5fI2eCloJnLXlKQ/bj5d8+Law5zbxZEHYK/2ikvQ5Qmd3d7vRljsBnxzNQqBjIAgdesfzXElHJz7
/HPd1DAFXViS3Y8zsPQiNLJcJO4Ub0MF7zsUNvnH5UmsDPK7ivHujKojaNp2DteKh25+k5xg+24w
olm5Fc6G0neT+f1geTcOlJvRbkbGmXP2+agGvEjk7bAdd1QK9tZKgDv3bd4Pt8hxm0CzbC4Jez9G
Vy305WHl4Kz9/uJmyHIpIXkzHYAV+7RVYTi2/2F7zTVLx7CoVDnL0x/geDN66ZCBiN+19d7UD5e/
/PlP8u8Ay8MfIjIZdupIinPwj/F+uK6ui2OymbZiDxX61VkpKZ/dae+GWxx/YYkc4c2JA0ktNroO
oB5Ytr+ync9doe8WTS6+u6GBtoomYkwMDBlRivZZ7a919eXy0p39+pYtpaDkKjVncTJzDR/hIqK0
h3PzjPFZexacWyqLd8HcMaHSsWzU+bJRFSXBsNL0EIwvsx+DtDF2qNYO//z3XF4wtmarM1JFpwm5
iJGyBExZISDuTqFNxn4LBccOnJdqug1/Feo/U2SupdXzhbIckYKXrmk21V1riYwoRq8cgzKPXOO+
OsmjTQPD3Kg3zaFeCTifl5AKkYZYMg83JrcEsPhq0NehbyduXv1lw3DNH4W2Ep/PXGgfx1hcALps
FQEykpK72++RnXS5OK9Rc6EKkRz+/D77ONhiz8V0uxPfHhI3mO6c4gs483atsPJ5W78fwlAX2QAy
USjs9vQDsYvIkUjQ/qdvYizrNj6KUapQZILlo6uFuM7HN1ForUSAsx+eXiMlfPS+uD4/3ppkhAFa
nvRBprjbxvGvuMfMkAbM5QhwprrPWnE3SzaYSRlqEc3azAMYNzR4ChbDVY4VUerg9ozCd97CxRj/
QUPgtSoBGxrKn+dRH4dexLhazZ2+RwL496tE39bbfBvfFnski/bjsfzji+7jYIvl9KGTw7Nm243T
ESdfpTtdXsjPAfvj78978l1eYCOKnuYRrTLLfBn/NptbI7uTysogcxz7GHU+DjLvmXeD+NBthISy
4yr2/YiCvD4C3p6h2xty+cvzOXuG3u2Leb7vhkKTF1s9vYxIO++nwAWTe/n3z2/vf/fdImR3RhcN
PebtWPMha3eE4TesFdnPxjVDpQqJ4j0tuGU1Es/GKS4mUAjB6XenmWeV+r11506zv8v/+vMJvR9s
sZs72SDwJgCNdOWJMbcSxXd9DTV5btXmo2pquFYhtLFYtaCUWi16Vs2fjoW3w4Q88lfAQueGAHRA
1CH2aMJcBARE37BsEwxhhDcKjkEe5e/9ny/V+yEWS2VIvWkQ5oBog51pe4K9H+Yrszi3fd8PsTju
zaCTQHVcAbK8auJTFB0uT2Ht9xfHHdnpEJNGfh+/D3RBVv/+Z7+CJjDX5ImpGsukGVNl3KVgTboF
whnmjZhOjf7wH6bw7xDLtDlV+q7ApyxxAYTb4cFYQ5KcC1b2u99fbCRD+mqOpTmfwN9bcofuviJ9
1/D/6aeVo3f2Y7wbabGftAaJsFAFSxxpO5RkjbWPvfIxllcxhlVmmkt+37JPk47gT/Okxc7KBTUn
WcvY/n65FjtqnJDODxQukL7/ofrb0nmDBmJZuwHA4VpkPL9gM4x45kpoSywJQr54GaqMhbnioLta
thLczzzJfgNV/m+Axe0xjVjPsLcZ4NDuwbbxSkbxZd+RU4JtfShXxju/1f6dzyIs9lrSOG3CaWxU
BzO24LvUvytlh540OrPSWjk4q7ObP+W7uxEibRsYc/5X74ULjtblftxatxjXu8XB26orj421r7XI
mBH1KEa09xLX9l6NrELk4tflSDD/wOet93/LZy3y5TBpm9Kac6PoFB7F0dnPKGQ4uf8lZkodAJMN
DeZTu7OVRtbrDWHf6t9UHduL58vTOAORYte9G2ARBxLw6n3bkrMMrnTx9/uNceYWxgRpM9fVeam3
28tjfg4NkN3nogYSvzoTm//83VYIYkxWrIT6TKrHr3XvqcgpsA9U5FQvD/Q5v7TBlsEZAoCjmZ/w
6thajQiJW4GLz9y27W66Nt1nSLMpawOdAcR8HGmxu/UW0jtAt8CtdlO+UfckGzjTgbWQd7077tLd
/MberrEoPu/Bj6MuNrmNbESG5nro8o7XMQXWEzSqqRobz4GF2AeEdqQiFViCr0hB+1sDqekff77C
hk4wRGMCNsLy1QjRLC8LhCv2pV+A7Cx01y+weIlndfqGNHJ3ebgzO8cWIAbFHIQFe+jjzimjSQ+V
AYMi00AyDIHusEm+T8hU7y+PI+d79sPp1kwJD0vCgyEjkfoiOFYF7CnUkp191vNQjdVg2KY1Olk+
cvj7tDCdzZjhIZsqyGekPgKRKC5PG3ix2V/5pE6oF6VfpTHpqIAimGX23UsWp84eE8nyuZ8m3vFY
AMOg0Hf4iYsrdepK10dfekvl+rGyMRUqTfQEnCbJtl4bv+iZ/1OJcfa7PM9PB2T+cvjrMFdKcJ/I
MV1mBs44Ft7e1tD56vW6PUYoKB2E3QSuX9uny8N9CsoMJ4UBQYobFNDI4uCj3GTOvOaZ22VFW5ja
Bga+rbqSFHy+auZhHOgxVOg0ikCLJEoovtBCJNX2dckjfECI61iHJaRhJXM2lQw0lHCzeCbA3qCD
V92GVoOvjzp+QWZJOfRKurKbPu1a/j5sWMBYukFdaklp0zKBuDZ0oT1kGeKqVI/RMMLRUWmXX17g
syNBmnNIikDkLCOrDqMgHjTIc0rf3uDNjSq0PyFFqdT/YUqgM9H7NMWM7V4cxNbncEw9vjhejWJe
AOV6g1syWtAOVh6X5zQftcVRNEw+JIcesCbMuo9nXkNoV4vLwYGrqT1XEfpAOKAeWerpJxaCMUZy
UblSrT53LOa0kmewiULpcgNNPdfJmHL6wwpNYRRod6lMvF1kWwA3k9s/n998vdvUe1FE+VSHlXjv
IC/r7GVTescorYrNGKES49TIQgSBjXMlIqV/vFEsFZop+eRMb0KU9eOiIvyN4VZfOns0r18RMjzh
VNBtqQf/MdBR+zjQ4izispvG6Ldz5DFI3DnSMxGqR94d9fqfl9fx895nJIuaxax3RBK9eL2aGHDr
XV5Y+99WTI2YZmWzxIP3WaYr19DnLclQXOdzZ1ECIl7cDsGYFRArfPS+zCLeYHCE9bTEQsPuvRy9
kPQfVMqDlah2bnomQxE/rTlWLxYyk0486BoKOJ42iasWpMVOMdL6ZGbC/OMTx/Nmpj4xHkfOXqSE
uu0lUVqn1n6aymtJDN1hCS+vvHy2gJzN4XDsWEOMfc5DWbH3gy4+H7pVcPqVBNe7f3BpPaW/UYvo
eh1Ut9nG7p/DO+bxpKBagGT+Z9wiTkM9FEfGG+7bvX+kB7qfnobHGUwSXCXb/vHy7vwcUhgOC6m5
4YKu8PKUK8DRfU6CiXLFdfEmEV3gYJtr2fwcdj/GSvxgkCEAF8kNC0nz47FGlVmrBJpbe0dNI7Dm
5jchMVhQrdnGT7OC7YTLglthcSgsYAyXp/j5dv84+Pzn79L60jaMFoVVE6Ew1MKcstIPlj68XR5k
jvafZghyX5dk9HPK+XGQYpKGGtiCGQ7VUeATdOhhi7udHpbP6GIeokgLbpAIWMlczpw+7m1YQ5IX
n4Si/3HY2qgg8I8acwtMbCuE9k3LMd9ORZTsL0/w8yrayINZZLjMT4ck/XEkvJaTRrUbuS+mt0FX
t03wx5VEMr73IyyOt20gIkjfX+6jZm8H12hnStW9PInPy/VxiMU+LKNBdXKTIYzMKDfCTxHeU6dp
B4e/WwlWa+u12HWJnoVSTp3c69XfEL13iFKuTGZthMW315DhSjydEarpCTO9Ya1Bce73afg6qiYk
YeATUmpoKwSg+X00tXDkpcqLp1Wirezgz4V9Pvv/Y+68liPHrqz9Koq+Rw+8mRjpAiYNPVlksYo3
iDIkvPd4+v8Du1tKgjlMlebmj1BHqIJk7jzAOftss/Zah2ZWlxZMF1CSTZjpf/CU9tKu3SWkMfg7
cZc60eOv7wBj6SoD0SWuWVfEUfxlQl5gG0eUyhrAmrv/YBh0WdGBjdVGrswyl0UNG+pl6/7hwsPv
3UbdLEBw5T96fgfWVnu6hBonkEr2NFxYFLCom+20S4h1qZGcLl8dO0CHS1vt6hm6SCOEd8gz6rMU
9qAb0Xf/by9otavHVEqCtqwVb+qEJz9CiKQ0kMHuNNH6P1parsaDe6EU4BvtJdYyB0kCYWFuXPmd
/lPt4l/u9Kw2xGqL693QwZLOmsxwVjYa6rFwuuu5G7eCcOKyO/KCLCbF4JXg0Mp0Td4uSonlVtMa
ThOSHWg1xrW6UUfIAedwOtU5f3+pL0QosD8u1V8C29Ve0LoiY+66UTw9gd0aWXNzU8GvVIUPYMbh
70Jt8+OtccxVvLG42htxQCLZVqXidZO9FKIpB+6NB+gdNuou2GQnXMX7eRWkNA4XuNogSCrlhixg
ztQXsicD0bCMKnuzUYxxn+lPem3ArnYmAeYT9BN16eWz38YTrywzS+2KGQLG49++x8qK2xCtbyZj
8tjtp+BrICELnjCEb2bziYvkSGECYwBgKH0aNBHWUUQgxWNkGSxU+VS91MS4C4Z0+gNDmnvl9hQQ
7ujiDuytHqwFF6K2cFR6cX4tJbex9qUc7UD71bbh8vogPFlKuhRZ165eqk1BUTJWZTEHKHnzqXTk
6CoOPn/1inrfiiUR9ilvjOGhD+HHDtCwuKYXfqsiknrqJS0f925HHJhb+XkhaP0eFKuE6x2/jOVc
unMAa18B8ZHdGkF02SWoHad99S2IdYhX+qr62Wd9si8oup46GsfcDJVOUjGqRzzglZux0liE6xpe
L+jHdtUtmn3wXP2EBNlFnPcWauud5YriiZDqvVGLBEInV6F2LlJpfXsmjKLVh0HigasSui+Qhw1m
7+ppsDvhZpZQ9u2Tfmtn5dhGOUGI3Q+JEu3elZ3Qic7EPQJNnIRTza73e+itqZVHm7q6TwI94yT4
w7kMx3hVydu6L93ct050nt5nKJiSRJDHZJhcEasAPpXyvLFgvfU0/XsS/QD45Oo6ROA5Ag83mpp+
+vgpqtr7DYtBjQBSszTTUtapJS9wKKUYZunJjyzbUoJmY+ko0ETjXDzoUlSAH699NAqrn0BKm+tx
VlC/EbvixzA1whdfpegD2BSNxTSETUfp5xsz1lrG99IWzkI5guk9R7M7M2AEK6bHsEC/JlfD6DIU
gmpGgCSVnspkEm5mVfcJVuryp1DXKE80RBVpVPlMwA9p7HWSgJjlshLE0xECFs5lsSlku0OlWnAs
cY5vWj/PE+SqAvPHPBuoelsD8js0D6XvI6VIW02ybuHgH5y6rJJtIiojibQy8++slHK79E1rb6qV
9iNIYt9tuCivfHiNb6Z8Mq/DAq4/CUFeb6gW/QhUkCGWrRTNm1EK/kq/QtjCYO4qvs/Qj45KSa6V
BHuZ6F8y50ic3Mqpq8klkl5Te1Oh2vbDGFWMS/CjqYl+ngd1Ba8u5dBE7EcIFJKRZjEP2fTR5o5j
xA7TaRNF0N+jvhieo11ZLxozApowUny5cMnZihmKrR37tbEttR4NlEK+8wXxCtnH7TD4w4PiD+Y2
C6F4iqpFsoEmF9Sa8WWJ3P02Q6HCTdiZiCeoPrSCMdTuSCDXkfA5VP1+Z/oqOrQygmCF1lS2DBLA
zjXlRi8RdlrkjrQrExm023GupcdeHktHxD+5HJ7vCF+onxrNF88KdI62khV0215tYeeDJhrpp7G9
RgJ9OAOsGG17vjLdDNOGRWITmRMzjWX8fchpa/DCYa7uRJj0NCGE8C+OPFnOZ2hooQw2QuXZKHuT
vefDBs7/GZus9OZqnndqkCyEYYPmokaCTE6efBUMxksko0OFqpku2jLpbuauLFGsSUskPrTyqzgh
cTjXWuuIQKg+iXOGcFMXdxrCMHE4nMn1UDi9KgV2p0CpPSmCga4LdL22Oo/mXRCpnyQfzaFamTQb
VZqMPxM9iXqtPUziY6TW94FQ31CSA6xdi6ptIPMnmePdJMubOvMvG2TOgQv3jwYdT5cZKWRI63re
MWR4VfrajWD4F4HcIxVTmy9+1DNxWCP7UNCYh95U2M+jelU3neWIdWaLtYYYYp88IM180ehl4RYl
Gn25/qlSoENHVv3zyPyGrM6FE4/ZuRamiPrgAeDraxkyRIzQnqYBjrxk4OZCOvu8MyF6pXqFeFI9
bOQJ0Ro/7S/lqRKc0Rdazw900UlN6BX9OWsu584Pdo0MBXvhy70TIXhIOGqJn0vi5U1fplsrRaIa
Fah7s0P7B1XY6sJoSkjnA624Qd56+jynKmpYWb2RRHT+pGpoLtsAzXLEgZBUmirkRGC7RouCJgNa
S+hYctDQl9DCT5NMsxMaYeErwKsZ8UI0qaU+lySbYld8KWXIM/VTl1zOaddsQJ5H+9YyCjcwFdp4
GYyasxwqjqCXF1OHjhqJyKI/3gm7eTbl76kydq4CA8Umz8LSDZsCFdzS2sd9X25YpuroqUXzOoLc
lTGDxklaXqg4qF9pYSMgaVYVIpP6AySUNdydSNAYSC27ddk+5LlsnFmSzORLBkeSJE2KbSRCcDbJ
wdM8B4yx1RLvWg3bzZTL0KtFzfzQhLJ+IUYxYn6dYqFjZLU1MFr2q64U9aWPgM9VmXLPlEMS/2Qn
nKHjmnriAG2z5QfZvh9M9DircBru867Jv0CKE7tm2MkvSWhdxOyGyzybPhsmZouJbI1dXn/NTAWe
paAR6FNCmC4VyeQQCA77NO9RwWiV8psE/fO5jBY5TM1qZSPvGDtCyvMK/MxCGzKq95RFUSZvE8ga
0X/YBFWK0GquSXafxa1joBED+ahUXS7SgxPMH3bS+/2FPqQS97PwPCVz5KE/aZ3pQOwmaOZzfWfE
NUp9oHHcKa/ljYEAxwXqw1oJObQfp0hghky8twsC15S789YPupfUKr5LMQKc6DfrkPnPsAFpnbL3
k8K8zFOEm+tIkzbcscHkSLEmb4spMW/TWTc/Jf7wnJXtU9FZ6Q5tEMmtkKhwc6mpd6GGJk0bFBS2
zBpZH9a1COD4Y2qca0UNK5U1C3auz4wMCpP2EAXSz0FJ6p1Z4fD8jkEFXRWb+wxXwpFsMoejejlo
qB5CIvjZklDCnuRukXYbnrq4sVCwEVwjlEpPlqR2A8nqi2o0xnWN0rg7mdCWC9AJn9dlWGz8PDiP
a/mbH3c7UUHjxjLyfZDU12nS3WVigegh5X8It8PMzVHiuOhk/86U/NlhvKlzugAlBS2sdJRlIsi+
297yOLeR06CNdEETAMXMOv/ZyAMgkam0nFYYf86hpW3MVv1K3lwjaK9Xv1xPIFmkdm8o0LiY4AHe
hqcVvLbJFBhMyhsbA2brvICMWjvRlVOXDtg6OKX7bywQAFV+F3lLQAAmoN+yJxpzvE2gPX6KlICN
PtVOEEuJ18eVK4x96fRlfB8kBnSustiFi6YxFaJAs9xq1tB3HNFTas1M/dGrs7TNoiH2YIbR9hAa
h3Y4IDJZRT4Kr+q064At3WhG4J8LDEzt/TlJvok195A5NpaLhsUzp2feCFX70+dO2HRNfGUKrXyh
qyOAqjgJ7oY+851IzVLbGNn/H8ea76JoWr26CvsC7dilErFKDCZ9NgW5GkmWkXMIu2qTDJOnZdFO
I8z52NSS2Lx5/IspsLrA+Okzv0sqraqwKtRjKHr05VkGlSaZ+s2inCurwkYNrVMlj3ev+9UeGwrU
wJFES4xLxFlKiixdE16FwXlnNNdd9dQN0xZ2c1sXu5t0EM5mMfv58ULfJVsrw6vdrNUju6bGMNIT
Z0b92JbG/QyE8WMr70cWVmaWItNBEU4t01BLekpj6Ek8jkgvNgVNrhSFknFPL9ZV4tYV2VvEYskv
24YFH9pBcDsijKjwd761rUhNqI1GKXtTpVyMqXkt5ca+CITbNEgqe2yTl6VhIwPMzkwC8o9X/u75
YvzQW6wy6CGTEgX8qepZiwBrH8g7A+Yxp5Cru48NHamavRaxGBlXoQqFC+7tMgONLCkwKiRsvcFT
3MgTHOlK2aqb1wLxCWtHl2UuLKxQryw99rfGplRt9XhsZS/LQ27rYCsnF0wMex+v6d0p5OEh3c0x
XHi4QLa/tdIm4TgIsQ91nwrNatTBj54ZlIwDwzgvCfSn4RSJ0LGnSAK4TO1ahgj55up9zWFhNH46
EW0P54leoo58qQmomMAylVy2RWIP1ZNo3dVqhoD9qdrPkYrEG+Orw9jonTFr3ax7puH8RfyARoB/
rTjy7hS088grlJa5hNdSC/Cg1SuM8jDPqsXFSf5lK3wZiyu9O+Fc3jlsGawVOBb+UzV4X1YPsxmG
OmlNqtRatFC96AhvkKz+8sQiHJImAR7XIa1t7sq3uySbRitk2k711OIqrVNbe86GE4gclY94cx1Q
MWXkkotg2YZQU781gZxHC916IXt9h1QdfipFKuHjvb58y49MrN59hPSEFYMv8Ya+QFSwFY2NIALX
E4lnZdS4NHnR0Q7C1CbD5oY3q1PMv0feFsOYYKoAXsDY/wqROPDRAwLDEhA51ZtKfStG7fOQo4Be
03IU69uPF3vK1GrvyUNXdshvqF4jqOcK2TiKVZ4YkK62Dx9bOrLLSfoWKCV9c6jDV5tDq4eO3FxV
vZYCu24pbhcKO5icdx+bOfL2aAbC8A2CEA4lUX67QVqkaisgHaqXjronB5/wLG4CBe0w+/ediBas
PDJA3+4/tnpscYdWVzeboSZtRxQOxRaieLqJVAhlRRXGoI/NHNn9bxa3/PxgY1D9oBrU8ww1I0ud
nhKgLcxT7/0HVkzJgiwd/NQ7Z+Gj225ZrSh5lVGiXF0jy6OfeEvHvDugM4tmgUaJVFzTQCRZDjCA
FMKjEnWGOGTyDAgUfjKfhpaO4PhVl/b9rQS3s0OZpHGHiRwlbKt4n9S9fAJSdaQfY3FTi5w3Tt17
uGQbCYsMZDR7CdI2g17Ysl5tByW4EtBvIwJFZp0+m5CclaSvKvJ21ktUngKTvdtDRGbQJYP/A9wI
KeX6gKB4KHWRRYdBN87mUszQCmE0Xvd/fbhoiQEV0YRxEAI95qLfbiN9Ql8omGV6lqJ2HTf6lz4q
vDrR79ClbvXm+ePt9M7FvLWmrSCGuh6Zc6FKXG/adGvkpscUnt2pHTWEdPuxqfcdRGwx8wtVhgnh
xztgcaJMsS63NLpqQ2QyDp2g+lL2O3NXE5KSO8hWuRc01NvxRupd0unU6DrBvBEzOTnVrjr2Pg+/
y/JcDg5r1dVmrIhE2pGR/zCH2zZMvmX+/ccrPmVkdR8WkjnLaYYRxA0HNxPz2PanNEQZTPI+tnTs
NR4uZ3UtxkMR1SgwKV4IiB1p4pD8yOgY4KPX8MuWltwL3hRCaEyutudYZ1DtT2SXFdUhmcasPc/9
bm5nUAnTdIIE9sgDxNhC2KySkojr/r2W0xGKLH/yfK29CxIfCZcOfxMKWr35eFnHLMmMnqo6WRBd
/OXnB/uhSAYgvTrLgn7rvGor5Oyls1mbTtwR712rstThZQlYLyIkUL2/tZOABlVngfNmGEN67mu6
vxHqUHRLNDXsshlv+6IX9zXapG7MiOFO86PzWZPD87pC3fDjNb/3rHwZmlE8YNw8Bc1V4qAiaj3X
Yq54/jgj42rpZwP4X4oSSl0S1lNMp3Id3alZS1tozopLjk1w689da1epniBUVhfit4+/1JGdLL2K
ciw5KEREq+9UDrrVIJsDgKePPauW9kFb35USWOQs/PGLpohQCbfxtgD4YKRf+QBacpPRV+rk9T+T
SHQFw2nBCWundBberejVDGNUTP+SVq9bjVpmdX4mI5/SRqIXaJ/CSrvW9Jt6Okm29a48srK0Cq9g
3Ec9WCQJq6TyQimSrQRnoRQpNhJISCKOt22xbars3PBPudP3+9oENculBex5iRnW1YOgrKtGMFFe
rAZx3zAHMKIHq076XjUuCCDOI626qWhQN/lgM9DqqHV7AuCwuLg3mcHyDThXJMMMcXDTvD1ZQxGn
Uw/Bu8eW3eS54kzPeenvQqnfBeZZbFWnjvLygR8YXKPz+yzr1UGcJy8zqu0ibo6cC/xc5i4LVKf+
yapR56YtKrqzUe0S1fSiuEHRULanpyweHTGR97C2g70zf9GZ4VYWAIsExJ4Ot7V2ZmQLeTdIxaJi
bFJ8p86BmI6aCyeewNpnLmYYLaG6qxpcBuuWNnqZQhUoicgKAncIRW+uv1lgcj4+pe/ChsUMzmkJ
iKDhfEcPL4TmYAVVLjKXFW2K6ikR/L2U1rvZKna+Kl3SH97RmCnV8TGVTg1DHVvjofGVjyiysIlM
lUdJn0hwi4S2rdDShR8HRO0+Xug7U4wdMeyxzMWTpoIPf7uBFc2qoHchsrfaXnJD0/8xDOh6SnP0
/LGh12zucOcCo5IXeXjSYZ1t8novHFx2QsfsAHhcwDO9r7mFiQI6Qt00v2CbAimQ07fR61D6Emdj
4vhhjSQvvSrlk5gY0W4sAxn1Qa3+IjXINTayJnpmpFq3QIyms3RuvtaxLFyVIzpHfUVbSS2r8tOg
oRK/FcR2+mKJiISmMZNEdhMEyIVxs4i2lM+IVH680LXnfV2nuSDQl5jz3V2SjT3ROnqCHjxtLTJ/
4pk1Z2PAsGWYOGMopScSp2P2CN3B7xrUBygbvX2DRiCNWVZ1klfq4b7tQodS+KNWhgwnqb8YGS1L
o7myzLdwib+jrofaLMzVqJWoLNZuERReQjsINkz34yf4zq9jB4YR4iEq7kuJf7UpM0vqDBlNQK9q
p3NrMNxGzi+1SX20tNJRnhlZ3HdMkSJXDLgBJdP5RNJgLVnzaq+yTMoFJF04dm0V2Xb97I9RTV9L
my3rWTPK4Cxqs6q0ZSrFvZ3qebtNzOAl76P8sqpKaGe1CAkHOWshoJ3L8yE0YydMULc369C0xSgD
n2nUuZeFdJz93HTnRgYDMqA+UgI3iaz6a14Kha1Z4reWagSCuOpdaAq908aa6A599Sx3Vm0Xtfgj
MoJbkuibKfOvBmPQtsgTiucUmBs41CiEgT6aNlMx9HagxKnT6rn8ybfUK0mPS1fO5uIp4EplFUh3
B+DW7qxxYazrm2JfT/pY2wMtY6eTu3JH1zbblyzGC02RSmc6QTxmIZXrSEreNHY8UqZHSLfY6rIR
n9WhVe3aBltZ4vf7bsjvfSmovFlI5gcka/PtpNEySZtubwlCuDPypvjcJKhI10o5f2lNQfPMEQn7
KDTpD2eSdGFE01ZMA81T+1r3imjOmHiFpWeqjGyTZeGXPouknZKEzSU3kH7eN6pEVxtH2QjW4AZR
Vp7YnkdcJuw3i/gXPQtwvqtgMawbKTPbmauBLE4OEGE0v5WnWgZHjLzuvSVkB2a3ro01VRONZYTA
T6Q2mktUfAkva+JqYXECk3bcEK6D6hj9zDV3RSdqmaiEvegZjbqJmidt0mAYiU44xeXErg4UAysK
NkAOKu+og1ShjoJaaLnRDH3T/zSa7vNIYUUybxCt/v7qPv7rx/jfwXNx88fHNv/4H/79oygn/jJs
V//8x3X5nH9q6+fn9vJb+T/Ln/7zV//x9p/85Z+f7H5rv735h5e3UTvdds/1dPfcgA9/tcl3WH7z
3/3h355fP+V+Kp///tuPosvb5dOCqMh/+/NH+59//+21LvFfh5//5w+vvmX83UX0/CNsn3PauNH7
v3v+1rR//836nbl0iWBc4xaXaIDzDobnP35CDLNU7zj4yyzJIo+QF3Ub/v031fidsFlDBpGNzJ1l
yL/9rSm6P38kaswJM1JPXMB+N3776/u9eQf/eid/y7vspojytuHbLKfiYAeIMB8xME9YBWpAZwR3
dU11IoJ5It4aFE9Wu90iWdsZykaVI8cq8tveXNpIftst/NCNp4qBm2mZDBkXRe5WrUavGQtAxMgW
zJ4RMls/WSYCpCnwmtKw9krpGonSIk4qVXZRTOJmLpCeTuYe8fjge5TmO6vrPTMLakdWo4tAURM7
07VrZPwGN/FLNKeTi36GVcdUtV1gzRDRRvpZnmWPI/SRjHIijV7P41lSGiX0bcOlQHh4nokDorGa
m6dNs4kkC/RRIoOnBkmlp4ZE3Eagnfc9WLGseAFgtyH9tUBSNjdqntLizFLfaWZhdlpfHfZdL3yv
UvFeM9roLpGNfRkvmDKYQO1EWxBEReMqybA16alcT1UT22GiFwBwxhvrTBAKtMbFIbYTCeevKHG0
LQQN1fRORNMDqKdNx060S2GnCcVFlI/j5ZQJThqM0h9h5S+dwfsi439vT9vbU/sP+CLroile2g9/
a/tcLMegWf/Sm2P9/8c5tjg///sx3uJK8uZ5Ojz5y1/8cYAF+XeJxIbE47UbwjQNYccfJ5gf6QAd
lm6dBuQHYBs/+usIW78blPVJPk1RgzxFJED86whbv9NCFFWiNbgOkGtVf+UIr+Zwlzz3dZwFBgUY
DtFnXaKmwwheBvoUpiow88t5M7uZN+8yR7XDK65Zp3YE99e6Xu8NLnfXgUFEtpEgnzHolz9kYpc8
uDbK7QjD/8Fb+NNZHTqnJZz7l296b2eVbwVRLLb0GDkowtehigD/3vXNtqorF01qO41PXLmvBFfv
7C0EW7RgDZLZlb0Okewin1iX8sn6xEyLVzpg9e/8S/2s2xrXEmQ7xdl8njmRE+2Vl/puIYqJ3Qgt
7V3CEw9+ak79JLi/NpH/53M4+F6ruBuWIUGMqC/YivoySw9C+ogr+/hRS2/Tlfc2VqG1UNXl0GrY
aN3BS3aXr+B+zwpszes9xUtvs0/wmpzIct9WTd4bXZVpFCFT8tznBRuMoISjBqr5Oqn249A5UvVQ
xns/ONGVXuUwf5kEkk9JUaL1vX7HHfrvZYrz7TejqzqZF3jtbt7CCI++4Sl1olVR9b211ZsjMpCH
Suepirfzl3rfbP3c+TE6s5d7wlmyOYVP+F/sUYqXKH4xs7RyBRMqtJMSvq6OtLrbSTZasXDcSk4+
27n1bwwsLZ/4/sz8y+LKF0yTEaYNVyT360vN7ao2J07l20D4z0dIsZQSBFmuqKw2ZmP1wUQpaLCl
7GmoB9ecfjJ+c8LTnDKy3ohxEaEdYXDCzGvYdP38vg9PlCSPv5t/LeQVvnjgNfVpFKmmsJDGE19U
nLS/8XeLOkUAoXp0fYou4eiLOTC3SocKkGNiEbEkKyptq7roTnFPvg7avXv1lq6bFM2pB6z51AjD
pnAWePUyyq4ky+1Fdqc68U3uFttgm3WovM5OfSVu8Ipbjehnw5zGzcd+6+iLO/gOq1XOU5QWgciG
py+EJJNtlteJmJzYHfLrmN9HSyU4OLzxJFq72bh4R2OSXGOgaJB86uT7OaCuMKa2Zd2FRe/UhXKe
9AqD8+dGh9Ddo5zv/XSfW9d5lTiJmNshUzN121N0MqCR+upbjOUIu7iy7DIqnXqRIA9mJ0tDu4IQ
0cou5qYH07tLkstMPJuqrWB9s0oC3uBRyC9U6Qo2bX7VsudqH9Gw6JIvXfycmrmdlYFdmt8U/z42
LnR901g3uRbYSnFfDpuua+wh3PlAl0P5ZZS/S/q+qC5ahmCy8HKZ+e3675MG5fN8lVpncftSpI9V
9DCao+tn35XqPmUqAiJHJwQXr9/n+rUsPxa04FX/iRll0OOP0ugJ80WQ7DKaKvr0RZpzJx1/1sZu
ziRGekZHYW4oVu+pxA3m58B6sIz7BhUQWbfTdnDm4KlFlVzJIhvotC2xi3v9c2sknjY9qeUuVq4C
69bQ91aX2bnh6J3PzDqPOPkRZCCic68oa1tLH7P8C6oCmnyWyLuECsXYXvhixU5pXIY0QuNcVHsv
6Z5HRHb682rYiJG/DGc4Ykt1ZQACyc2OIGOUXw/pgyZP9wSEnj4zkyCZqLRpTkuLPGZzdPGDH12H
6l0JFD2PbFp7jlqxLx/9kEFY5aI3AOXPsFHke7F7GBGKUEcKgrK/SSucdBsy9bEd5h8yY8Pq8JKo
rTO3uhtKO12r3DG/WYYqzPRJiX/oHKvos8+M0jheIMMaBS86aoHBbkAQohBfqqZxdXmTtGcacFH4
1Jmm88p+K8RXrfAtLi9LcXCFSXFE06fVldqx2Z8Z2kXEAWro1tSWC32NE+SX7fRJKzYd2ZWoUi49
BUV7bSx+dLZWGaialHEx5xxh/Qn2OaZU0IfzL8LP0QOjFulL5+JC7AhZtXBPulRsAGjHpw7422bZ
n5fMgRtZ3ZuMOKWWGvEdAEg6PE+nuTQVcIt2ztRETLy3qCzEZzO+WtxZ+w7hmlNM1PJRh33wHVY3
6UhKm5cK36H9MTmyozrL5T1+GbzQyV3zK/rck9O5s8ccBazOog1vPSHLqdj+VZNx/TqWcUg8OnUG
rty3rm7oaP+OJtdUGaSulH+pjPuiftDTiN7+JtLhJqu++mpmx9ZDWXyryojHFLidKXwSogY2sWtT
3csz1IXJsCmnH11WMyxVMb2JJieTZQzTFLf+hD+615ZD1aAE1G4aNXKHX4N6/fFSD1eyCr7KKu9j
uoD0GMfZLofGTuIHcTpVQpOOBbGHZlYBSsKZpPO37B2HY/1C52szfU7JCxIn2I9etZGvRRgugN6f
jPeO3X4Lmthc+BwV7uHVuyr1pJfUYLQ78VJOrnSmvbTwFMryaGpwaGX1HOcso5piYsW4HjzZq7aW
Q7uIW+9yQdmK9nQ+nIMOP7UTjy8OKXIqY+CYrRUaCWIpi4L8YtbahcqTlbgKkzcfhw/qsUMHfO6f
Rlbxg6/A6zcqGGnDzh1ndWNYrW1OP6zhkc60LWhngf8lY4hhNvdGPbt19jXjntVrxW6az12IHqNW
O6H4s+Uy66Rrs7kzzFu5KZ0oZgJsiD8pqLgydSNryYWshftEFzZxXkC21HllW9AkzilizdDbR4+i
8NDm0xbKcNxs6iTS7MjT4yA9fLzoFfXpnwfjYNGraCYPykIfOxatvkqTJ15GyGDTmoq/197kUrca
doKrKCce9km7K09fRo0VDhN2x01K5NHbSwbWOEJmW472pOUIEYu7wJVOxIgn7a68u1Q0/SwU2K0t
u3np8WRu4gVn4+LY+xfTslWo8sn1f378nE9t4OXnBwG/UShVbCChxeToraZuxXpXF3f/gQkdMA6o
PIQt1NWbLOdC6OUQE5IFiFtOidseW/FU1/3oQkDH0Cr4g9Tk7UIEK/OTOcZKbu116bxgjDGxfo2e
5c9NeWBkdRJjpTQTc8KIKtwk7dcyd7P2P0glF5TPX+tYPS217HImGJanVV4m1UUznFfdKYDqsZrV
QrJpwGG84FNXXituq7HvFWw03qKyzbzpz+7Sd4kmeDmub8sX4VnrRG7qBKe4dBY/vLq5lxwZzABc
F4CLVheRqraTpAcCqbimwUq7K43rJv8aVqGdD/uP992xMsobW6uEuciYn9dSbDUeQbqxmc85zY4y
oYH771QcT9lbJ88TQ2dCvNgTz7qcUZ3gbKHvlmUqnAlR0KmK27FknfXRHKXlDYxpPbE46HEv+hku
A+XAi3q/zP2hKKra0ln/reb1nWLUOXLE3thbPU/u96ZRDJ+yVE81sd5GzMuPVN8+fm3Hd8g/V7XW
FG0YAg0meADsmH5F6W8MOCeUdLKHZlv8GrHh63k+XNEaTyhNPX3SFlvqdil8Zdtu0+yzjXFiJx5L
H97YWR3qKQMn4C9Pbgm/Rrexp214v2QRGUWIZOvvOje/oh/jLYUW+fxUye1IAPHG/OpO88OJWQqZ
ZXbhF0n70ln3H7+y459vsQVBPNDsW35+cIko0zAZAvPydstkWnGV/yKi/q/39C8Dq1tKQ9g+DJYF
1BR+VVKNUbQTp170iXa1k2/Hrx8vaAXhem9wFbTC8dX43FuE5d962U5g4o+2rc1OrInQT4bIx0+y
BG39omKpECm/fYBlZ9SRWXKS0/3l6Eput70TPOW22adnw+6UVvfRY3xgbLUbCr9XglTGmGyeywMj
1tXO1PMTp/jV+bxz9AdW1nsCEo9olpZ4xlW+BJ/NrbZpHMYxEoegfBsywTg71c3y8jT345d3dH3L
sCQQbOYR1h0SsVFHwWiw3PfbjAJMd1aVjx+bOOqjDkwsPz/Y8BSzLDgZMGHk96F8M8YV3mo7RU8K
6eLHpk6tZnVhDlNahfoSF87GVjN3WhZT8Lr72MbR5TDxTgcQ1TEwFm+XE8PMASPMEnP0Tgqtjipt
BZVafL4F1vOxqeNb/cDWKoQKxGwUqhJb/WbyxnuGYED1PfVet2+dtHCgjDyVox2/lw9Mrk6XOUCw
kCyhYRUiErtI7CZOleM+5A0qsb+oPvWn7zgwtzpf0GEWqgGPji3nDYiunTp+qssTLSJ6fbyTd+fr
wMrqfDGpQYC3vLNJUe2mB95T34fp5zopbKVEzVy01VDdhcOmYehVo5xrlJRnVXc2PzfCVSZ+9QPH
6nMnHHZT/RnJWadsvlRl65gpFRLlcmgzT5Rva0CPIPdshny8XJk3S5G4bC7H2ncqXFT3YsXfZ2Oy
2Vi2QLCTvoR5Zw9C7jbi1xySYCl+6NTUDq3r1Po8xaozBotUhuq02nfBCOxBU2DfuNVbzVGF2ImV
9jw3om+R2H7WgC8MWuV12XNuUHCdEMgGAhSoXzv9u5xnthKZm2SZ6ogpD9YXIDechPpuq52p/H5e
8jfjfD6HV7N/l5lIWHxXay/X3aB4UIVPKpTQ8UPT3QrjLuoHJw0vKZ9OemVX/VfT2IswGHXNl4w6
bwx8qstMxrtLWzKvyoLLx39s/fMgvEmrp3jelk3kxMYmKjbMQ9lKfK+Zrp5cxcqZGH8uq434/6g7
j+3IjbRN38rcAPrAmy1cenpXtcEhiyx473H180DdZ5pM8a+c7lnNQgupJH0ZQCDiM68pX83QG/MX
LT6VKw04LJ1p6R15NO+Yz/t9YNzqZuQP1s854wGZnWMthjOZzzVyTsZ93BWuhrYNEuBIrPyK5cAe
kb/VW/U4AjfJxd9Tvy9z0bWkhzh4mJJd0yebMImfE0t1ZzAi41JsuiX1pPJXw5E/ATPP85H2suFl
w9EMKycsd6P6XvbMU+P7ICzoFfuL+iIFV2W5NYvroNg25k4Yb+nZh01jZ9bz2HhGd4PRvF3qmyC8
zqprQbsJxRuhe6j7Ky3eNlyiYXwdxjpQnPsxBn1pUVa8y+O1snSOFuru6hQqqa0r6v9FvQaoXAFz
AFsEdMPZpziKoxxmVsy9Ot8HwTbTD4iBXTjQ1gPr7EP8EuPsQ9SrqjaXv2Icg02/YS8drU3nVE7h
XLq5vzs8v8Q6y4MAPstxLrMe8Nwu7qDucigdZPv8eoeXk1s+/3lta5bzp6WdZUEB2g44xRKu0n93
RYSikV83d6Z+we3lmyuO1oAIO5QmGl/w2fkcp8gg0wbF8CGAqbjtl5uu8v+8km9OS2h8sHOhzwBl
+6uh/OnCtgY9ysaWEHP9lFDiTq+tQHcsOkjahf3w7WJAzSBJIYJWO2cMCyt3p1oQLqm61SSc/jgm
2KY2bv68oG/D4HG4Ks1D7jyfa/bYG1UxgGJbafbxtg0/2kvaht9dm+pKT8EzePXFOS/VqyZLCrEl
BLOvxVHcZdtRXAYc15Sz8/a/wFmoAP0kmqiAPcXzIsIYazVLS17RP52vmu3srx5el0bOf1Hw/rap
dVoflCqQNM63gtbqaSpOLGt0lF9GQfFsvFR+CGbTHhhHzt46Rqn2qQt0/JLSzbdv7VPs9c8/bcMQ
4mBTD8QuFYY0ClPD0ctwDv2P94YCcOT/pHNnUQA4qkGOxoY9GI9mX9pGfo9o059jnCm//D3LOTsb
NClLpvqfPaTuWGFTXLuDF9jq9pLr8tpVOHtfX1azftqfnpmmzUmm96wm2a0Vc7ppPGHTbPrthQWt
d8Gf4pwl2lEbikOiEaf18NoaHjI3cplnRQ4WFYfUDV3t/c8Rv9kMXxa2LvzTwlpezTiEBJSn60H0
p+rXdOnY+/bZMZcwVAXzAqJ9DVFa2oBmIwd451c7bTttW7/HGPtSf+PblXwKc7YSvZyjQBsJE/eM
3pa7YbqeL8nlX4hx3haKGsANbU8MrTxNJD3ye6Fc2NPfXBKK9O9lnHeD+qBbtHIihDzmdoOFAbQ3
pjntcjUN7YVv9Lur/Euws0tPLgZAQxrBpGt1s27s+DF2Km/G7i93Q//SaX7p8Z1lQjX6m1YoEa7S
BUeQc6cYSru/KEX93YbDqBa3AckyoTCdrWrQl6BLmcljzpC5NbJlUCi3lsHkflG9ngp2uErk10S5
7ZGAi4Ecj/pbGcluHc54oj1ZyCJH1kdbCBde7aXfdbZ8RcurUSs5eOF/2G3nB+Jt1DwUTNGrg9KD
XlAudmfXA/D8PPn8KM7yQrUKqjoMeBSr4/FwrO8KvzwNB3J6p3qdj/V15SQn3fvzmfJtUAp4Cxs0
QPPnFE+rNMywlnK6BZFpL8md0cq4Hx+b8kL9uf7488XBF1sN82QZ4ZyzjsGgWcIsKMTplGPdXY/6
BbbYd+8LcCABmPBjT3R2cI1qjtyn3Ky5x/pt4Inwl+DVpcbod3NxGAz/jnN2cimz2JXxTJzRkTBZ
bA/rt2iRVK+ddAhjgU824CS2fMB7+cIY5ttn+O/Y5tkz7BaYeflIbMl87MvbVr1wo30H1kAMkTzU
gOe8Cm9/Pf0BzBRyqawBrs3N9CL5lR/sgg2DCc90gx1iwE/LHdKtG9mOkeCXt8KP0L/UffnuTX7+
EWdfXqdYdSWjec7d8FpWH5F0HPTG1RDr6IBw5WXjNFpp//kr+G6Y+mXlZ9+elDSDlectd/le3wBT
8Va4n+BZr5ODYaYdPI9b+YKy43fwuy8x1xP403VuaBnadyoLjY76rUjE8RWv3fvmfTyVG/mm9dPd
6GrOcqpocjVOdpchkmJH+4sJ7jcF6Zcfsp4Rn34IYpmD2ayLn52BIrF1hjdt7ZRj9nspN/u+RuCo
Z5InQSQ5JztqyNeLUUwOQ/12FVlvmvGqA4I3tewYMNCL1IdyxFITRmAk2man/+fH+ud6+Dw8jcsZ
BQNutXnfMb/pDvEuYh9ruz/vp28uzy9hzk4JK2wWSVAIY4WvXUfNNb7q6uv/Uwz97DRIUrVox3Up
eb7tlcQ1smc2k/vnIN/BYT+v5FzaockzbE3XFEdcURUb0UF5dF89LKDJYg9ChivcBX4Z29Pvfpe7
VmKX15fO3G+uqC8/4exUErS5VPKRLTMAB0h7zRmatynft1J34RT49q19KrbOvgNdqSrSUu78ItgX
2lGUr4b28c/P81KIs9qkxtVjxgwXsGQMP6p/6vuXtL/QUPjmmqAu/ne9enYVyno8BZO0xmh/Gc19
TDL150VcCnC2u825LmOpI0BW/lCkzF4uTtPWM/4sW/i8hPPBeGYtSG31RJA3kl9f9ScB2K2tbLpX
2Ub9fmO2F5ak/aXcdx6S7AvakrbKMZz3lNQ8sVoR11LbTPbpIkNsv8nHx07L7aH6Oed7I3wMyjur
ok3eRY4ePQzJ3ZTdadN93Vw1IVPa1EESWhYa29IfU8U4LsrvTnpPKuzTBb8RIrg9stMPoacs95Rf
iITA2h4jupidXUlPA1q5grWHf10OH3V5Iw+btKUpLd2sMBihP6XoakxKuZFmwZ4NuropcKPaQjD5
Xu9wKJhF20oeM2PXTLs0PLWM9xv9Maye9NS1VtQEpon0x6v3Mf2RgWVEntzNp2uxmm0E5Fyhf44y
N5yvl0R3Je03Gl2uWae2iW3WrD4UNcMr1XAZ12Z97kb9b3Mi925Gp45uRWt2cu12Tq4AgoWio4mI
XyNPbc39VujoOkYYr40x/ToDYwhvku5iK/VRL9imRmnP6e82fQ7q0YHdbC96i9YZ2hf7qtoK88nI
0o0xHSy66GGzRY/JDaMKZfPsYYZxmCVAug6DRMmFKD4wGWcxH+r8Rmh/DbVsS6WJYFrqTorbJLeQ
IITuVWgeRmTnrQA1xfqwhL9E9bYK3a4/jbHlajw/PXMCEam+7Fg2+rZp+ptIiHdzrN3VJqhvfdPV
oyslMPRjxR6CK0U9DVF4DdnJnpd6W8+Vq2KaWoj6vSgyuQRer9INbULBy6XSiQfD7hBXlvrsiDj9
TWyu0jxIDAMSB3/jLDljAemxlK4T0x+GO8GaHHW4q+vejwI4FpJsByCsLe2qqLcVED8pucsHfTPW
B4v2Q6AcFrw4EwY7ErCwvgbNkpjMGzF3yGtHkddZQ4d0+Aco+FG5avR1EW9dO4Dde+iLwE7E5QAz
gu3oBakrtVRjDeLjM5/CvWa8qHT6x0Z6mgVhWzQ/mmHydHNbTOiGBzIy8LBaxOuJXMWAtF/niPgx
oquj1tPbbDdEy53ZND+HVvGHtmeGY0InkHdaEezUOXJDUTgpC47aEB7a7vfYrwqsOHkbAVbUwc5A
mSlVF3QxEWQZIr9KZj8vStuaNC8MwftZFaTXt0G47oRjmRZupYZ+p2aOId6FyrwlalOpmyWKbnNF
cDCKdPX+Ac3GTV4Fm1kG4R/Zg4bsfcxH09li8BDMlo8PgKMtP9QUu4KqscXJcJEi9/pYsGtUK63+
vZkD/s/3WmC5o/qkVCWTCskt29nt0F2PIRwbWrUbmiMGjvbU8E0s4QaHVadQQgZNKWD99jVHy1qW
Wn8W2cvpfV5rjpmDd4/hLgixowevXVAjyXcndPcybONUKezaONbysRIOcbWTu9FG/pJ9KbMDH7X0
qRQmpzakbdVovmSEeHFi5Zgbj0PFP8ujO9UYXKst/EGA6NJG9qIathHskKDeFiXLV1u/DgJbmFrH
qjp3qcarGcVvDSOWBk/wNkavPriN8tCfWgZ+EhDSIVBtZXqaQQo0w28AIOhItJCIf6CW7qrleJgw
rBiK4zj3fioZOxL+e1mZ9nmGgJTC7I1uWmXxyuPxehDCDWqaTtS+ZSIQpUDYTsuPiT1aaT+L4j0s
RFduGFBux/AQ9hbPZhPPN0GNOVMIXBspzCTnJ6FPrtwuauiMKtoeW7lyR/gukcJfpmQ3KuL35kMU
YgEy2+jm+2iYgYFN7H4k64nuYr1x9OEu1jZN5JVmbUeF7OQzh9RxGQ+Jtm0ltiAchdj4YTanVokx
PDGZqyYuerV2IiReAk+F9mqdXQ3suzH/0JK32vgohn4lN3CQ3klluBGi99bazkvnqlmIDCQYa+XW
MvvTlF8rMZ/dxGE9Zu6c/5DVU1JAQbfgfry0pu4a2l2KYQtYDWfqb/POa2d0ChLbDH2gAAK+CFO1
W5I3Vdccy/xYsqu0QUpWu9KDaeUpun0YoTli2Il81xfgWbHHwZfEnapbvOXsTHmPm5tSfjSs69x6
mPL7XMeQQgKwQc9rwPUhvcqL91LZR8q90LhRIdhqtm/SQ5/tO/EpHG6GZZuEz1J8EKWdzjEh6rez
stGTe3Hk5Kx+J2w+OT/IaYIWmmBHy1UdA+EJD2IM331wJfG3MkIu5+MysA4CQ1wrk2PgJpKmH2p4
GqynBvBc4M/aoY9jr1Df80DxxNyroOtgV+N0RQ1ffdPNgVOUtHM8qEfy+ITqJIPSJ8PaCBVG2/LH
pNxX/OticNMztxTK9149RRkPV3kS5sRNyreggsU/bAPluMQJxKTrHPZsfZwFL8AoZnpBNN6u5+eU
JYWXFaO+S5BAj69SttCzIUh/LdmUpZzLtidbSY6DO3uWH+/Dj9iZfdnl3A0vEii+6z6qnwOuie2n
GjFPjEjuWgIONIZlp97jRQ45eHGWp9IvnEtNgO9yfkRCmH3RX11lSc7CRUaCaRwlaaL/hK7lOO0l
Fb7vkliaUQgvIkZBpLMI1aiGWitSfWvoe6tXfftfzNvoRWkYgdNIh3LydQWqJQURdhfUfng9WWVH
qvaeN5cEyv7qYp+nrZ/DnHVLzNoUMJOixERgx0O+1sOAyZHLu7y6WdiBENDCycuzx0rLAbJmW1OS
N73AgB8ZLEMVtlV1Crn/S6Dyq5bDX4XCfyTM8H+nuvD/m4TKqsPzP0sv+K9N+fG/dm32iunIZ/2F
9T/7l/6C/g9ZQ0lhtSNARuufQ+x/6S8Y/2BXMtYkxWJnskEpsP6lv6DL/1AsVUYZWUSSno/wX+IL
uvQPVMnRVUE/hc8Fy7z/SHxh7R183lX4l1rMvCWwXcRH8/zr5kULROlzJRFhp634p4ExkEXTr3Iu
DdHOv8LzQGe1qoZ1zWTJBCK/VeNfkn7JDPxvOhLnEc6K1UIpxqzGJ8upf49A13FOckBYvWuesml3
8kET7IseF+dF/teQSAJ/fXoSIHZBMQm5gk9FL4MmBtDafFhpKFQgiZ14oS9foAGs6/ifXxngiK9B
mb+WtVqnojPvm1267w4j9KzLkztg1X8LhKqPgXyfpGDGgGTt10AopI1FJWaS05IPaspdKpWbPN9U
xj42Wq/Whm01Vp7YSn6ch6RW7/EwITXzmouGl8vmYndT5LTkww0ZQAYxqSxfy/oXjjLOSt01c8PG
/twRIqyZWt1Z5l+DVD9POOfGXezi1IhPwV6Jnqi57QnTr0kgnV4wqSnscDW2U4EsU+4wgdvgpnc7
JejWS2DQQmWvD1zVUpB6ojRtI6N1MhUlz8OotBuhNK80wQT8Zu2q5laU1Hd+AdhdqfeCZScsv0pl
JrotFlLmZHWwKfEtNELoqAqa4CbS4R0ubOToykvc/lpQven3RXVSksqpsdqrxAdpcefuTaSYRBei
UqKNbJ2UcGeo+yjosUUIPSFtTwFk3gQjPTl+aboPKYJLH18rU7edsdgdut9tWyMl9EuDrFiRq/QG
qTCPypqPKoqysFoDH1qdLWk1zKvbBgG3GLhps81M6J2J4hrwcTF8uAmie+YJJ3H52aYHAHBDc0uL
fQnkfTe8BFaEX9RvrHdcvanvOyvexrWvGlfZuFkqrot216LQFogffZ/ZWbr4Q3gTZbdS8dRKFSSy
2A1B9WkSNZxabCj23aG+tyhRJcEPgo823Cz8jrZOfuqVedQaYzdLIfVCvS+WnSE5sWLZhan4yzzb
pRBhaVXuWoB2RqLDLd9jP4i113HpCz+enRGLYLubW69XTJSaIkonR0NVj9/BQEaj6VF1cmJ3y07U
IxwbUJMJcy8QlxdJvBWUbSM/Rd3kYvVHef57BLSt6SdB3sXWFae0U1fULVkhntLMnfJdAaJN6va6
uez6HHk+I7Kl6LrMfnb50ejGfVa9hi0iNWbF4sE8uIumPEnthzSUnjSnfi3LXtDhQ4D8coaxSLT8
zBTU9FkLllVusyyO1ZnoUyW/UvGnvnaFNPmgiH+JvxfFTQVLnrp8PDXpSY9OTYIQX1HgKJNRCd01
QYjQ5CkOmOhNAM8TypxQkXlj13HIqPRHJs1k6pKTjwcV+9Hmp2qmtIGql1HB/q4ot5OOf2WhEXea
Fy8crkN41N1IoavDFqxSr0p3/PEOHXx77EVbH4I9/+a+kak7KY8Uq4CqTUoc3OnFdVgPjhTIfiUJ
ntFc58O1iDYuanqoRu3nIfDGZfGyFmewEXsJhgDjMyn+pgtMR+mRFJB+9/g3rj0qTqMfgZ5cD3Nz
WKD/mIBxQjQIM2zJYlfM2RzGoTYaN8u2nXIlFy+qPrmF3vhlApSUd/1jVJ4U0e/qpyVUKCATNytv
rOFXOexTZHDA0QclFlYr9vR1LTyUSXZkcZ8ggoDkIaxbWw+hCKOuiFXboOIRiAFpin+RWL7PyS3S
8qp2a1Dxi5xuXfNLZSNH0t4a022YJw7dN9+kIaMLLuqHdiC+mdjMKVbodIh19equKb0RYGQ4H+X5
ugetl25VGnO1IdMkuMa0TmEQbSWhGyhvQ2dSHqZvdRdsW1QEUityhrjbFl3ldurPVnqa1n0M5rWn
WQphXu9PprVJh3cpbG1DeBfFX1XU2UU8g3UcwBalri7dhHnh5GSTqGK78fTRq5W/6i92XYsWgLFf
rd3k+T0qJifWxxP6i0uY2HOW+F15r0fQqxNkrFXGg5af0gpo0p9iWfh9EfPmdVcUcKgfkk1GaVVx
HIbRvRZ+BGK7k0J5N9NEkB4yJCMSzW2t5z4VP0IEw+Snur4PlemuTYNdiZ1lklxVHX3zd3OKTzEW
jnQahAo2K2psGprdyO/wvw6dqXjkRtyYiGBGD23X2lbeepr4EQGtrTM7GIDDQtHOZJpldHzD7CUW
rkw0n1p0YrfKdGik3l540JK6rcpHwDHYf3MuaY9jL20kBBXUOvLnJtuXiB5oUeTGuelH1BT18Fgo
z2DW9lX70EeZk6u+me061GTp153aynjKBChmZZDsZr2otlF8Y0lPUnZfDFSmZoo9ZL8xM7Rpl18i
XWBZe6Rerf3W3HXF2zIcwvhuqh9T9BgUehyTfpxUxRmwUlBumm5fDTshjq7mRr8NaMUq5WGZ6o3S
v0Xq86wchfKRf4SxKC3J0J6iHiTvdbMYgCtuxwkl61Oe+207ufKE4GZF76Lx0xpPyBfsQC2hcIAH
Qw3y4zrncntQk1Om7HPuRQ14sIV7cnICMJyCDZfCYV/E9c/2rZNc3fKE8qa2UCxNJGJ5Q0jbK7M4
9l9iaydOxwxJ00QqfSMIDrXiJv2pVobdsrRv7SLbHJFeZuROjil2mW+W8Td7Q7eSoxDgtaAMdhqD
Bizn5VDI1c2Qgm2OMQ9MQ66SeLP0tIIxYDW7HLG9zBbbmkIp3bSI43GJDeJTLJiuHBlIhSwXJut/
T3NhL656hOAvYeusWmufq+cwLGpNq0CbB8u1KNxN4fOn8uLmn2neZ02xv82vV0TF5wBnWe6s1FNU
1wToXEwAt0jdA0lIHWUT3yiOeajQS7uEHPkms/4cUztPc5ldm8YwENPaZgBGbH2fe9N2vlmQUHUE
xsfB1aWY3z5H7lxaA6ZB2X7WhSiyQa9ULh1EaWq+qQ8TjZI/P8nvsltUBzANWCG5oD2/vimlH+Mq
5ipD+XErg5cfF2/Ol9XG1ckD2f1zsL8XCjxBTIJg6it/Ka9+DZYGoVCuClFOr8pXYjB5Mnfn2KgX
SoO/Dd3X3cFa4B8hvo2hzlk5J4hSyuUdSI5+Gr14W2+arQSbSnFWDPil1s1fvaevlQglI05tuCwh
5ilrZ9HySB+XFGlh0pitKQsHjfMVe+h2pj2KeH2EGy12bnuMInYCrk/YXXkyY7BYJ+NQRxic92Pe
7834bbAwK74KSVEmXxhfhZqMEl6FVfrYnW/C3lOYgi2dsUdE05lkXImuu1wYL+yI7/a5pMjAFRQF
Q6K/ycnOepTKUIJkB3dh/LCo52LofUgeeUPuKkCbVxmXP2+Mv9EJeWPEBMpkwYA31HOp/8RIZqsa
B5Aom+pBAXvT+sp+drlYXfPC7vjmm6KSMzQ2GjxrtsnXTSjrIz4XMT7EZPhS+Zwz5/vzYv5emVp8
TrgRKoThGZ7thxSjVCVt0UjOds1O2qabtTL9L/C46zMDDm4AzkLynd7o14UI6aTIWReiTjS41RFJ
ZhAKQBdDv3VRlfFxlX7+88LOm5RrQJQagbqDnIZRvT7ZTz3RxmjzQQolySGTD/SbCarKsIkv6aB/
u/8+hzk79LD/bbBFHCi4PcnPPbBBiV0c4uMP0y7Ze78j9T8/lqTV79RaCYtwxc8C1kKZoH4jyQ4T
JiadjhTtB6rSPz+8vx1KygraN1G1ptWF1OfaGvv89KxGkzFiniUHvlhsix4VmVs91y/1rtuAI7n0
SZ1v8/NwZ/1YIzGrIUfozOmz31LkDbL63yxoJVco6128qiV8XRA9eSsNWrYDMyrf8OtNfFr2NCWc
/xtFo7/d+Ot6Pkc7A6tUciunbD8KOW5dN7vpN6GHRhH6xehc2TLaH/3zfLjY21of0+fD/a+wvDBj
tRtA5vnsI6vDZDaSUsbQXmAQUPmRKzipBWHLbo9s/mvpApjln1YNf4p49pWVRdNpc8NCxeK3lTPj
OUzNyZiNjdKZ7xoy9FkW+YJJ0j1aG2NBTUvo9tI0/ODjfZXLDuOh2pXV2R3M7L4TyKEbLwkSr0MJ
TUMXX2wNm7LMKeK3vCD/p1bIy5nvmHzaZNI+AsEb3/VEuQ/l4qqZk49Uzvx8tCo3YzJZ0LtRZgZo
SVLSrBr3SMrbc3TqF2U3DE4tp74VUJt0j8xL0STAoX5CS1465Sr6eGVHAnxlUbQZ8nXLiA6XAFtI
md1hLwxLHkpdaO4mzbQHuH9jG/kqpMGpbhyx/qmmfqaKSMee2v52AiQj3M8K/LpehYYoo37uJ6gw
F/jKTdKLWexR8va7PvRHJKPlkkL2LUSFeijow6S7KLiS4huq172W6b8n64lBXD6P20T8rdNiiDXD
sYp7xpAG73rMZyAIgd03Mr/4twhhCXDChQNi3Up/evFn31NVIaAEDkJyBl/xu+sShSbz3rrF9nUL
cOZ4KW8hD1qvus8R1zxJW9U4sW6kvXnuKmONoVIqQkXyB0OFPgB9TLOEcqkfUh5B0uNwJm0CDfFC
eZ8ImWdqV4GsORrNqczaKvAY0/5Y6ddG8aOfqYlUZ4bQmk7HUAQRUjR2lVY0IxEJkB7a/EaFTJRF
d9VwEqfHYRrcTn8Xy9Vl7DaoPng9ueEmSe0XIo6VU3zM+hvGOgOqK8V0X6lbPUH6+xSXr2N9LLBB
02PdrcTHenmolHwTSJUjx09dZDqWRFlQHlKoPYIMsddgAsobLMb3Km1tsU9AYWT7fvbktNpLAUNq
oCGrXR3QDbody4zAIeAdxtRG+KoYJ6PX7ab/sOb3VDx1dB9CyN9VW9mj+Fplj+Bn7JrfM0RvWVZ4
htYAAKJKvFEm/VUrIjfRmUxp9W0ivULExDuEjxQEj1mPD3PYApwY8B54TgD4NfkeZeSNAU2kNYEg
YGlpFa/a8qRWP0MmnWMgeOoobYa5BvD0MXaqW4h0+KnvKhEIcQq0ang2p202jczZeQPazxagitGM
28CMvLx/CFZDmOpoAX6wpPG202gp/oroCzQFnZ1o8LVGdRULlA3t7MIanLA5xfGvSZxdHUeSqHk3
DBKnG500I5PX56C6cbTXo4PZPkyDYHeMqwtFftSKNykFaTBWeI3IKb3W4DhOt1H11HIyzPWIBODr
DFwg0xkRlLR5lxBUSP2Sh7FvxMcmfQjyrVgCTHpsuh8jfGckMcNMv8qbAqwNyLNOGDT6ZrT7NPFl
mrpHc65eaPPy+2ik9MdmnO24PuZ5cyqiUzXRu6y44LU03kbmzyU9ikHpBUavYZC408InEd1IaScV
mtP3h7a+qbBOEwH1WP3LmJ8KDbjOEHuYs7jwCFw1kO+0OAj9sFKvGFA787Kj9/feVT8ra8NZezRQ
I6Y3VqV3ES16RcicWS49Y77pQRuZw88G4nirbMSkZSn9plux6EGAjgsW8ink+FynuWyl3iSwS+Ie
mzzxbshvI+G1AxcQoSwpy3S8GmeOQrRT0sjtp8CLBJ+eMdiUTYs1Yd3gWqrSgxM+EvMadJCSntLx
MWpzv5x+xOIhLj8k+ZpWYNe8BCO2n/RS66Hn9+W2io2EdlfUP7VYpD/I+EHhG5G2c/UYC7Ibp0+p
dBK1wI3KF2kKqSJbZ6ZFVrMAfdCv+oFDH5RuyqBCtvYZjHHJpC1oTbTG5e1CuVlOlZchZSpx+Bdm
daP1d2ooPuIU0AAjuoEgsqvH16zaV72xHSFwy5iOKcmy1SyqR714MHua4xDMASiMHEvj2DqidRSH
10kGDZbvi3afAOmps5pPQLDNHmhS6o18dAFQD1PstviLOeAh7S7otxT4WzNBdum0snJkE9Cbpd2W
iczOi3jU6mYmc2sEO8mG92joaEgpPKckOtXTVmYNICB8Ixls9j5AIKoAazdlEocVfzs2toRAtqGd
5OZaL0K7xkTO6sLDlEU7nUnZUO60Be0bZjYBhmK69laDo0kkhKfGxc4FeSNyT5tz6bdT76rjQevf
u/Aklo/6oK6OLb66yL4Sl+5kmD6iqvsMAF4g+LmluSZuIA3HfKo8pHX3NHfXg7mtUwwhYlpFueIk
SXA7syUzXX4QS8vNZzWyFSN2pjQ48OZtCviPIM/u5HLYSXQcm0l1+nJTKNu1S6zMvR1nT7N0JJPb
FJCbxOlZzRTSg9zR+sZX2DL4ZaPG4FZZBzZ0J0crqpYRV2nYTXAT1YO3cOxgvf5LShbf6OFxJ3fq
YHn4UyAlby+AHNevYzHAiMldBpYueuha1QsL465TNjmd1+x+QQN3MZsfGEDYaRnqbF2XfELXcLhg
lGPB5rDuETYClPYj6+9S2vtD3O9KQmtS8ZEoCPf1HAnYlOJHuzerXapigd4y3aJZ/qhWr2Jzl8VA
Z6ZnOfmdM9sRExH5CE+Qi02OfZA0Hdr+qbXuJSF1FgzbMHSKpI/KilxN30ZFd23kAILiKzHZmags
B3T8VT66iA3MvNa6Z/oDzXJ0g07fVOAER8OXaw7W9M7kMUex4kxGt+30+lU1dhbnXNHIP4sA8CCm
QRYIJzUKXdlg+y4vRfcSmk9KHXkqpEq71YZ9JqQbsS6QFjA2vT69C3lxlBv9qipOeVR74S4GCRm3
9zQz7alctplgMVPsIngZ2BmVtL0Hvnql0e/0JPy12s2gkeLUC3tYw7S0BDBq0PRM8LJqE7G0TfPQ
g0UMSfeGUDrGwU0dPYwQ2yR12Fs0fucI+Yyfqvxs6jctiE/V+phAodVj6aIlN6E2DEAX+d0PfT6l
1kskcB/eGH25rUC5ZkHsyXpwmKoUmJ6bGVB4Ig2Jxs6bVngg0gyotuBCwwNwLXNisPIUB7WjdY0v
1g/tgA3J1ZymD5j0GmCwjQfGS57CXhubnY4gtgzsFy/32pz8EnTekjlSfT3Jj2Vwrwtsry52Oum6
MhmuaauiSOMpqrIpFsmL5z2zDk+vm8Id+FZiJEWyqfRE7lKBh9tFPyL1d6IHLgmRrL8lBO0ZdubZ
tZbUoMSOTbaxhsdEYBDAh0MLFzEOUh2x4YSqbkd4ghptwXRh9rfE/qA1WxGnp5HEp4agxfh3HwyQ
mIINJgyuxCRJx5FkjkDp9b60SHYa3LR4nYTANk39oS68cFUwwyuKKVX5LjTXiT786Mpr5X9zdl47
jitZun4iAvTmVqREeSmVPm+ItPTe8+nnYzUwXVtV2Dpz5qIxjUInJZGMWPFb763xHsOqsv2AmK5R
OWXeW9vua0ESXNytDbbQTSjd1d1BEe4MwabauFMK14tB4DPgKla/mMWNFEJq4y40daw8Vuh6RFgW
BZu0Ft3QO+TcQYs9KYN5MS0OQela8tjCkDTwKg8rWvAWWjTZLAIroRafBfUz6u4DtJT51C1qKuN7
NLm6vjbHKUFhm259Y+K4UkGu6XdNsUk8tmFLZ1nqOTsZefdQI+CzwukQwehVYQbhR6T1KLizDYS8
ZR3OwKudGFWbKK76DBfq0HwViPxG0fGmyWmL8nWIJsohg/zLCy9afFcqI8x+96r6F/hLRXkboXkS
bWt6FRS2i/CuTj74Ou6Q71uhc3TjS2y/fRHII4IxQzruJ5odGg9peRKHj7p/yi03alLbmB9g+cGY
IedWdgzKs2ep06+yNqdA0J6jZJx0GjLJeRnjl6gPVyO0dMjHM1AV1vKTEuwUyyCfhRGLTdDQ7YGA
8RJ6W5Je66Szc+JKI/WQDOy1vbjy0osQrdX40s7crKe4PUprucecNlrNg5IgclUOYykhOaBSw7uL
rQ1zygoDJiDlMeJztOMlJVlEqu1+/Bz6+/n79dpORtxZs8pmWbfNh0tL6ssYkqChzG4pBCz6UyYW
Cz2unUlq7oDtsCK0TlE85czjvtU5gSadvDoiYh2tadPjLFh2lAsEZJF2JR5WP2DOFl2VHAGh/glK
SGbddIbqRRmf0+Ycm7EbxB+TREcV50bx6GdHoX6TZXLV/V0VnKsedXe4qMRNq+LGE9aicafFG6+8
r8enoDIXQmYse27PtIojmHXkHzzQFoVuI7oPJXhL0m+SfE02mkjdqabmaOwihUkQSbRvOSr5AtzR
h2y6ivlKcurkz6SPY3I+GIyziidxnl8rsn/O2djvpdZhzl34DKMsatl8AxDCE8La8D50fDtR3ej9
sybgc4gfBv21I/lI01fBSI49aUXVsG2CR1MND0P5UxbiQRjjNyY1x5yCO45rJ3+ynotAcE0uW1T+
JQgeZLwYZUGIBqnPurgPiZMfITpBvO08l+zSt1YeK9pQtZCuNcoUEjNLkSEW70YNuQVVaeqHTvrW
Chg27mAyIctYlhUUbvgwMV9U0bEzmS5e00h4b+XKibCV9MZH3gWL1CKlV35sxSddg8VSsu+KgCFN
3SkZLZRJ7eQCA/r0hdX2ATnukHHTdSwXOtZBASHlm9KMTpzhBNEpOFBqBAoMaOO57o6+R9fBeNTQ
Dxhq60YZf7f4JawfHoxi3/jT1iB4YnZNNP5GH9iX5ltaL83kkDaXFpqxIrzE1PmU2kXNSCgSfwRg
BpWocVP+ChnTdRpQuOZ4tlreheTb8F9zlV4/tl4jXMb1xhvalSWu4+TQI0lXt7WSrZTEWwRt5cjK
JQ+7xZinawtFM019DQHc/jtZUKa1CTnbTtl4CUZjVZRPAzOwx9Wil67bC8MLvwKzQXCy8Kx46NdL
ZvBRIZ6bBKwo3yvDKQMqabMHVW7OlTxXIoCuat9K/Zp235icVi2jjigzghfoueVDoNRIPGogki8P
PXddbidEDa1QrunDWExhsat4V1lhngLdP3gF0erYJ3KkK75py8GjIe7ahtHmSef43NbHUqXdIL0D
aiiinxIm3coKZ2gOerzRLZTETcgrnezyQsCIv2/4ekm/pQnGkTnBhzWRg/1Lk4nbsumWgYVVhzjb
zpSWddcSw38ayrd+cNKgWHosTEK9HXN2wQ8d6M6LwnNQCOgRYJ2TC616L7O4WiEnfyiPhLosGsrC
0QTk5Uabc/bf4ihiBjJdYUAsUOoLzfuBcZcKfk5S5Ds8H/LriB4jRMTvp5JtWNTcq9xFnvdGWDfY
XOT8pxvMU9znSxgiVf3Urc0s1Z7S44Cq3VOQrgyc/YZs5StvLSO32W4nNPLiOlSe1TBYtuI28T6E
mlNE+aXL6zB+T2KZ/eAzrY6F8AlyEPHfJatcFdnJnC6W9pnoaNZ7p+l/8sAgvyy2DnLKIWghC8Md
Wb0vWbnxtGVSxutsjnAfaFvw13n04rPhTr9APg6YH70qHmP5aYAl9MsDEehieKja2k4DtzW/LcZ2
y9z43X0l7GcXC80OgqEhi9DsItsU0iGUdrN/p273weR66THzPfrncJ6lxFupz12sHzW4rgBQrn+e
bWEExC2adq/MxW3+xiS+3w9eBeXLSC4+kcWZcU7ZuCpj73EGyUE1OImwd6v+vtTe4uBg8jaJOZR9
kr211Z6iUNFnDfM+Z4XeULDcVqZrTase/bA34DXhXQ9GGLanLHkQy9CWSwT71ms90bgTOWWBLMDH
ltV6D2wbk+J6rE1jY+28aG30TxQzgxAkDtMYmZi22XFwmDZZiqfaOEjI7vuNB5wGP292A0kOr037
PvSnPmts1VrjN1106NSqG6FRfyDmv9A9A2geg7tEK+AVR+71PlGFUSXaotsutVXCT7JqutWcr6Cu
9N2QIzJfMHdc/h3HnGHKP0DF/172OjuZhLyIFkJARURqyRSiYnyoolso+TVW+p/vhqHaoFyR2JYr
Em9EJ5i3jH92i3+dTs215+iOfP+fEATqvm5whn/k015f7+q3zKcJLeHE9ebspfott61luMR2uOzW
weQ0pCYTOu8STcu2vIhIGO4XsXiDcPn7D/u/39m6ltkWVdixfQDmyReDHTr16PO4pQeQ57/yx+2D
NUdSjSSaQDD+/TeSr4y8lpNjM0sODnJosBUhX6IRVoE9n3aeO2ESshhghK3crRtQmPjoqROysBKJ
1LZq3Sw27Ny/Fdl0TWf9ugG/fawrVkSPS2Ec56mws9658QuxvEFu/vXX/e0CV+h7a3RqV8RILXrl
tcWqP7yH9Y08C2mm+P7tt73isPxEUBqGDdTfrrJiB1mP2S9PydxKUt+KC7v1i13R0JqgFJ4kcLFc
PIWcfpXoln/8j06J65ty9RbGJKwkzcRNmfO106dmU7qpXezM0FEX+oL2cZpnFtHh/0v9o/12r67e
RkmrdCGUeEZ7e047rjYKEe3AHtpSJ7xicJNt9Favbyxrf2G/kRzBDqsoWDAKXF200zOUOOAQAHqY
YsmOpEuVCT4vv0PmZLXhGD5IeCTOU9tR+8C/TZzoI3SGyIPX7WhsFTbBIoiWMwqaDgdqf451oR8z
Tmyq5uBWhIEBQuq81E46aSvQ3lwK9mR0C5ETTdC/1waDCGZbScTqp4yHXDMWtRFejGIXqG+j+RGG
r020BwObctdTP9mvFCF21EZDL/ijtu9GAI+z6sP3tODc3xQ3Ij7+4LjnB+J3WdbVM+fJE86fNJhl
HBo8EvVo1hL1LCMTcY/hTenN9TtL1zFwJyuiZqloOq6Je7PrhqGGDiF+9JXdpoh/PM3999tOns7V
S/vrIjp/XDEUWSQy+Z8LYi60JOCkEOmDHNhaXW7Ufp4i6NFJ6bzNuDNxTiAsaVF1Pix8qlYRisaN
7fuHULtr4HvaYFNO2jIMpbcmieyqx+NnvcdVzcQCTzbgjdUuRvIA0i0l4xFljxXeKXmEfpKCgXE8
IJ3GTxrvlLp+UwTJTSzydzxKphJ006255wCNSaB50BrJ9vz8kMv5zjSQN3vpm4jo1QwhHXCpAlJc
9OoxqIKtho581JN7dawoAzPsqPRttX2tGVtlEWZHWwelSyEN/tfYo72IU3yD4n+k8csf71KrtKfo
NJvZif1YNLm+UsVNA3QFpKiTSuujrRyHD4N5e0K5iQFLIhJ2Ut7YUUrOkll3HuJkVbSLXB3vk/EQ
jM234rWHTJeXdOs6PEWH+NPQMZQGNCZB8hf9K795kIWuSRZvJ/wgqKTij0SJquiWA6r3oLaWVfWk
Sk+1tpeqfdYwv2kg0fW00JVsF4+tK1XtlyVYeyu6b+SDVDSnKIlXugiWPu0k4W1ipRRlwmDweEKA
Lsux3piBRhc7EDQ/79BFtlDtY+GVXZDNPnNiEKSsh3jzJzGwwadtYPbQwBLiwzlbT4rPPhosbzyW
1wPQ/FRSYmvIEn67eaP+51Mp9prmjQ26BHz7v2L/AGOP86o7LZFfbG7qIK63rl/XwyIFRG4aMoGX
/7yekCWTGmsaP8BKWgEAu2K7hCK081W/tsIb3w7j1V9eOs2iEldElWiipPrn5bxEKY0iNcEpUSuo
2ScqWB/XB2miTtJwaAm/67TfavmdWtqGIC2nWDgkYvwq4SRGZD+pzAmmE9QQhSFy+fkNWEw5suk+
XytCfxhrzAHTWVWwxw7tQk4+U7YTbfKWTWbWK7RAIRF3xmjZlhK++ArWme6nGcCxEcVVGg7rahPF
EVXPUB6xQUOexbyLpnvg4a8STggUZvOmtJDZHN3mfr0IQrXF9tEBl1Uq1J5GzIBQwvwW+6wES0G5
/GjU1Q7elTAMjbbpPnvTxdiRu09NcjVZXmVBBJWLrqwf7q3Sulj1ls3Ik4BEs66EsXd5WeintOt0
WudQgwHgMcd7Xm1vlpgTEHDfFy5YpQ3/QpWeFKcfvXGOo21L252RXzoddFQzAFT3nB7uxvDHEOS1
3p0yVTnVOi716szKdfDi3oad2QlecfRNp1HeKZGEAdr5iXLfycVdpikr+FJBVBZkGIDvq9iLS3Ph
m54r4RdvzfatUOH4kuTOKr11KRlQ/YRBwOZW9VmQH8uqX079NphWRcfAZK1lP9nRrMh0XRWuVCqX
IVBANRAryKPdTGls94HwEMbAy7OKolf4ylq9SKTXTi2dqTfupZZ2HXHArqI2AOFJWOIVzd5CX74b
dWVZ1+vBj57yRODB1sR9gbBm6vaeYN55MLFKm+O7AOSz6pl6FutFR5HLgoQ3DeP0WBZnL5+WDSnP
SOgWg7yXvB3xJHWfHLlh4Kidg8hoKcL7FdWuKSEJZFxynIKLbBfF/c5S5pu+RkC7qepLBSuSKYQQ
QiQY/G+UMTvp2vA8DMa6ZtU0s+Gh9vrIlqYIsKEZlrNxrEnjr3o038UAfiz4oVhz4RelO6TY4wcW
8DRbS1PsBGX72uPtAumErSRuUKjuJ1nFxYDvTPpJIwXi/F2FaqrbNznLd7Lf7yM6Tca8dMXAsNMW
TKYzZ0x1oEagBpIxUs5Fvgo8Ez2NxlSu4JgbvGf6g1xN36V3HwYRBUrjysuSO4FMk8l4CPTAFREJ
sWGUQb5MsWaEA4LZchbHu8GkHEBy0fcLrlXnpO3X7tgEIxQm2dlGtyv4wZN2XiJePAU4Ml6ZjWIH
LV12arsOgu8k/7GUezMvd7oXroIUMSulOqUxLTR0IizyksaKPxqvVhI9sah+VJqZABPqEjiLCbbX
WtsuHZZFCI0a9Hh62i/DMlY+kMCEOiAdrZ2aaYAXLTIlsqZrcxVGylrl6+mG8ijUFxUSsyAaAwV/
WfNUe3dUoG2mocdcx40mTEE5SvDMxLi6UrrWMDAHTUulPDy6V7pdGy5HdjNRJOFI5pEQpMUkvlZl
ftdm27x/EqWL1r01snZo+PWwNblpvFUHmJV6M1i6Q4Qqojk8ZnXieNZ7pRe7urlI0YMePumkmsz3
sRbwMtxXhLxb5kQK+8WcyvuxxYRoFsFnyyxOrAIdp5FwjKqUzwQdq5DnkxGaExoWb8vWIFosBS5r
f0T8Wz4IIwoqUwG4i4nIr+MEFWeibDT1bMTDU6o4Vos/As/TlKWAx7zftcYRWvKWeRg8xoa0lGt1
o5AvwvYp8672Z9TDzDnkpeutuYyKfiPI4ibpw2+zL591P9jg5Pj3ffb6EMW2J0syCnyF/5w16//c
h8wmJGw+J/wil+9kS3EGBrZ/v8J8bPj9TPjrCgoghsGLYPxhPW4syxoZnGR7DnJU1mCkBJz+P6iF
r7Vev65jzts4s6z6Bxqke7UppRqq7j4uVu3wnkQ5YhFOBmX9TE6NG4r3ivlQjAiIKFqsdeEyMsK3
0KBxfDd0z1H/WBv6jS+vzweCP779fz/VNVhUNbGWtVJDTlR+NoufJCW4Y7iPddNOmH21NHe6uHDL
eYHQdmOs0qJ67uV7VXa90rMDU94aGebYfU0SBiRkfLFA5nyVzgH8Emz+QVW8Uqf1NIQC4XSd+UAg
3r2Ff5MguR8V62T8wpkPqddTzhbR9IQz6d/F9BKNJ4tNWhSfLXhBFXKneKFmTMpHpCfEpO1JjsS/
l92R8DRn81gLuXdKSTyGUfdFXNilaRDEgfiGg/mUqBFIsd8skuJQd09BcP/vj9Afx6753jKbaebs
PkDCPD/Fv2E29Mi0dSeimK6c/5TxeRttWTtzewcq8BsH4b+9ErJm0npOBLmpXYsGJxPphmaOMneH
KJIfjRHqxtf5y6wp49nlMRVlmXlz1uT+9nWMHpmFkONQg0uiJSxatQx1du8oKCHl8cYj+AdM+uvH
++1qV6Om1ERJ6ul8H/iHFSe5/pg4wlLeDFtyrRf1mQaUU3njN/zbfPuPr3h1x0Kvq/1xiBSQE2RI
W2ldrZulurrdbPX3Z+O3r3e1grVCMupWwZVkt9jMhiXlQOeI/Z/2ulvNQn/Eplz/mFcIlxmEOhFi
/JjRPnmQl7gf7M4GXXdpD7d9EuP//VH527OoECZh4s8niN+4uneVwPqsNyzPiugM5lGRb71Z869z
vT5htFVFRcG4pF6L9uUwzgTfSjnTEQy9QWW07BZecDTs+e3CnbJSL9WtLuW/XZPUW5TPMtg9G8M/
H/9AsyY5yXj8SZ8bmjNuXLW6gUT+7RJEtPAWE32Ouezqdwv1smzaFMVXFVwwyiw45GrB17/fGwIS
/vzxWCKITFC4kE7G7T+/iChmyEEDJHBKgD41M6qHrh3cakzXiU+N+mBlLwGOxUWifY6zdtDkMJDW
3iKucKC1yK6tzrhwTNqzb0Jkm3BLzRgwaBCXluX6MheEjVUEttGdzTTfaeDPqfxctjGn4ArcRed8
DAdpgsXH+k9WkDrlv6riYQD78HPSGSzp4FvDw5DQk6rqp7gSV0lWrRHHrSxYYpLhyXWol6H8lmcj
TmRkeLrXrTwNTQ7pd/dy+571xwiqF4m7iFKA5UMoXE1lqY+KZRacu2g/KBtBbBZUy0M9PmXNXSBl
q0jjGPCuSkxU2UYwVmaFfJOTka/xYemymudV65J3e9J0lolo7abeiU0Bk672oXRuoXHs9FVHj9jP
AwLsovu+0exAfDQ0gkvAUFITPB7dZagthxHpR/45jnBv36MiLvOxf63zfqMVW8VAr5s5VvVhtACV
Imbat4FzV+1fEqF221BdUnWDdBzNzX2bN6sWZZyImFOkXbYrPqcc1lQhugqjtJ5bxNK9Kw0HNGoJ
89A/edFr1oSOzidQUkCynFIp+hCTYK20iMQQsZTddwYeJOU/daujVDkPCT4D5SGLqc3tv0rMrJb1
U3YIIN4NpCZTs8I+tjCGEWpimoJFQ90Lsh9sdNmjr/fbLnwqjbVETlsZGy9B/hEFPmkM2bQn3q5Y
NDpUfGQZZ3Ea9lmbp5RJxzXSFYrkgygH4Uvwa/v5etSaBd2iHZP4QIoCYXZOFITTwos9u9ZR0OKp
SQnEyax1SxxBSeLR2Dbmso9mRfWAzmM0xXepLV7+/bX6ozduXmIJq2ZrlEjN+cOeJ4FyTW2Q4dZ4
6RxxWbsGCgYCqoa1dhAOs9PMcpIX7zmzbzEKf91Lfr/01casBHHfV3IHsPGObgjHj+nMFUwEgMtg
Tlj+b3zVv6BAMn24wD8sIzQUXa2EkjVZfUM6i53t52xuRE2bcoOc2r7Vz/AHvzf/qCzwuoUDlt7V
a89eI2e0+MQ+cBpTuPE8rCH10eXjO6vgFEbHXBnb2YwYuc1rt7LOt37av50CWOxFEX8YB47rfcaf
zLHLDFCLGcxT1vqmX3H+Wf9fo4V/fc3fLnN1AyszpPRdxftYKN2S7Ahgowq+mrzmW7D5H1zXfCkD
NJ0IIwho1byiS3QvT/SwBJvvELH04HclXtdQBeBIiUVhPZemwo3L+yo/CaZP9qacOpKF/Ld9lkr5
Tiwvef9Qqg9NqOyqCGCCqMrIv/eRUSwmZcLm/iyNB60ozz3q7Wb6NNG6DnhOQCMUESHnnSa8+Ppz
A7uS62ehHH4Ko3gyO4I3LN+6E3Lt1I9HJcheakAyMf7UxAq5Dugpf0B9k2adSfky5bktx6dCJ22l
XIP2WBE+XOImMzna0t+LevtRrHvAC6T+JQ/KHEsyoeQAIor6dBmgCLfm8+MAgjKejcxcVcNDbiA8
mPRFh3Y008h8rSxyDAHJ412nWk4JQRTJkNpAWtp4zGIfl8c5MIddZBDaN97H/l5HHIL9UmrfBD4l
0Ik5vWIxXEoNJrX+MHS5ozfPYvBcV1+d0K9DqHilILZze+Ml/XOWAKWVYMWIfdPVP84DcdyYos+n
hYybK7foc1qamxoNMj6BhUEbeLCtpNXNGvJfdPfVaCYa/B9TH5bKP8ak1kP0rGUiNtHcAwVkccC/
EoekxSjHlhJ3ScyAY0lilTrZrafkbuzKZQQ8JUeflKHx/KfBucHxVqTiIohq2yBeZY4FbdLQLbv3
QlnL0sHgHxShWRZKA87ZLiPzK+TgI6iAotroVtoG31iP0Ec0RKdtXw0dTYBunaWwOo3zQFNterRx
BDA7Hb6oZF2CnwVKcZwURiLzPo7H1RhchOlD73aliV43DBw5QRV1R2udhloM5+UL3aeLLjTpoyPt
1UzR1OXQLmnVrvwyJLFEX+REHZE4tU+QP3sS6eu7UiRdHmGNZ/fNVpQll+AO7BIuJXXqxC5dImcf
ThKOiLwkehN03WwfiykFPUJbCtcVlNM6K8lhHuhPJFeHSsjosSnw1WW8Lxo5U2K8KxMWk/6+4Am3
vntiLOTO2iMOeika9Zg1jCY9sHudqj9YKJxkzpKxUPSslXJcyIVvR6DGkkprVnxKh11SLJvyR6zy
kazJkxHSXOi9xSJRT2+9SABm4ymLKOje85YQxsQ7FLL6Hgekcqb6ymowlEkPab/pB6DG2LWwxATt
vvcSe0oOo/nTCDQX49Oy+gFRI2rNwnjVRn9rZpicAutNSye78PR90r8dk8536nDFbsuyL3iOgY6H
tKXJzB5rtXKEcVlJzbsSRAt1PKHiyeLWzkH06qS9K+uM3NUnIzwm0X1GeUOTAfqn0XJIx+ccQL9Q
toUSPSr+6EpB9Ph/fiFVkZw9BOYS0XnS9QFdKH1W40LnjOfw3jkR1NZizq4nq+uk2NlSXAtfyo1h
/28H2n9c9OrgJ1fjZPQ5F5XpByFc2G3IyhTcxr3Fw/9tCPnHla6GggnrjzKVMFE1AXfhOtxa9uQa
rsX+TBnarRHkb+wvxl99dm1rHDOutrG4FEtpqria6GJxwLSdvvU4j/Ek+nsEx050157GD/VWx/df
L2ugvkFCwSFNvSKdoy4mTmi+h6G4qaPZAV+aZMnegCHIdPjLEY1qiv+9ztVAIDWNWg4xPBu5akfo
A9sDph1E/X2cUFZjD7FOhvHV+VPJW1pnyzoPQzvW9L1UmKg9H83+Tmwfex9fTX8XmiDJE7FeyUXR
Tr71ns4lbkbgeAmVYR16UMK5eB0XhfwoGW+tvk4VqHA2VWVyeu0jKZcFZEjYv8Yo3SdIvNgobauK
dp52NAa6xoqFRVZR/xkEHkHQJK4F6mNPXFeX5R+NRPSO8Jy26M2D2qbZZalA1iRiStoniVkSBZuS
uZdZOCNBXxek03mTa5UQD6/4WFEl9gz8+fPEmSBs8rOACaMdTwI4ufQ2eDshPyXRqZLPfXxf+KaL
YvZlaNSnJOm/88bCPTM6SUHhD7J81cqWZlpue754HX0kOh0j0qMZbBJcZmoMP/6fwSQmC0WCk/DL
7ki0PVuTT+p38KVUrznnJLn9qLCI9BwKzeAso/WXql2ZxzS87hqzX8FNOuj10ZyuY8XH0NpxZEav
Hr11gRurKQYYPq5hLii6ceA9UJA+9hr2OKyTqbkPs32CIDHV6Fx9yCb9XfbMd0X87MoH2F05cX0k
6sReCcFFKfudnwecYPEbiPmyM8fHuD3hnQ1q2I2ZN1DeivRAUpsfvYs8Oa2VEcBKgV+0NfDd9sbG
k59Ssk0QdxcK575mVVXSgtNh1n96WPoGTJAitvbZiJ7Wc6y2zvF1m8z3UNpU5mgr1jHGyKW137Is
kOz8EHm+KzVnvS1tcXyFuF1r5adOiQpOTzujCFY32Co4LtA1G0kPWXpMsnSThk+augqTFxLGDFkg
pRoPqdA6iplv9FDeRBzkQ+8kxukxNi6T8qwRcU+WWNZrhwlmpbrPsYT1kTsonx2mGQpUF8io1yby
B/wNhSovh8n2Ohp8dboQcN32bNAhSDopHvcj6fx9uSQGfmuMW4tkwEIhu0D2V4Uc8htp26Gdn4+v
AEpM93elEDliX2LB2+bltu12sq7QK3BUs94ZiWUP6RweTQ/zscw+V4l7aUxeBgmFg3JOIuLnE7sw
Kx1PUfsUpDVtAmykOSlTZnISq/KxKtU7z9xKpFf7ZiQtxRFGZe0JJ50hulvJ01lh/8jbrZA9iqjn
2/YnEzs3l+nxofdS0j7wSb9nLWa4eDTNhRmT2K7Gd9oEQtNmBGcJ+WoSeOompPZNL72KeI3Nofio
fdIERjcxNKeR94Dyixsb4V/QQQJ5DFmGMGXLUOd//w1H5pkd4yZJZjWSv4bBPwmL2s5tqK6D5ear
Krdvna/+ekULtNVCIgaAfYV49XnA1tQRoxf3pwEDenSj9esv2wLCs//+/atdtva0EXsff99SviTz
lRBPp9ZOiZc7N366X5TB1XQtkX3BDKGQRv3HBtQVed6RbMhYlyp7fyq2lgoPo2SOQk3yIioVeF/V
3KY6OTot2hflhygIQ5e30tgQsG8ua1H/aUbJWLZJeKyEdDdyYnJiPziMxpyUboknK9B3KRR8YbRY
HfaW/Bjz/hshz0N1ISiKTpJ+i+jV7hp2+D489KbMklbYaXfIK6JI1YBNSMNIqocbjYglrfZ3spov
R0Q6MsIDPZ2ewzzZqYXitnJ2LxNZE6I07zuUdsFTDK2tMYO2+Eppjq+jaGZPd5Js7I1xrTLbiain
2ST8bqNpEQH4L0Z1b4BYekJjk8GqKW80t6DgqnAyZyutwNxT7bWJw8dosBbtShbGyhLJvfNQhZBU
iXk+g0ieE3vy5FlMgmU8PDcsFT2h7iKpAl7cOlYx2HFKTblfbGWhWQho4NtDz+qmGysBJ7zZgJ19
h9a7aN2149ETn6fiSW7PRf4Ve3iwRs2p5sUZ1V3frAQWBk8AsjOI/8UQrGsu+Jfuc6Y2iAQ2WGbE
c08RACl9wLVsH66lr436Yyq6teHdj3m7z6fPSCGGv2mWVk/2e38u1aXKMbWtt7JRPiNUHOxWehDF
s5+tx2mv+ygaVZEhAod0mnr38chMr2ymBMmK+CuNUPzUVfIhFCty9dRaiIhlBC3I3CgPP4COsbEl
9ROnv5UZI8TXMHa1VRvfWiRmqPvfHvSrCShq81EYWnhRH68t1W/UvkVwFsNSs0eHH8O9tUYQHvMX
tAeuV2JV4thsADf9c2EC06vNmpHTjmT88G26HtGQCMUpiilMSde+xMGymC0xr2WOU5Tw1jIan8Mo
3NU5EXfAVDHe7X6XBRg3pGw5BCQN4FtJiFwPiapBAYT0vrnXWkI9M44A+HZK/l9Gn6L3lmT8HrC8
OGL4EeXqXunVfI241S26elV42jnGWWcaexGKv0ttefyO83Y5kOUoxzwM5N6otEPgZgClD6r70X+R
ZIHEWh2z7KecveM7rsXXiaNg/aUpp3S8m4oHUaMxQyTvJSciNUUc82UwEKpA2rPZQw6PbfEuF0fL
D3YJUtmpWntlYA+N6wGtkytMg4olcnA841X2smMrdxtf1V55XDsiAUj7OslysfFF6VnBDaTrl1Q4
F5o+i3V4ZKVmUWrCfeW95gXmT9UWCJ8LNCxkSEk4fVaK4uR04sQTU5fBVhtb54ARn1FkAhcusGGu
RgrsxfioKYeZqKiUPQnOyD4lxwwtu0tXQVORK2BtK6Oh3NOzNS3YZcPOR6nfy3TZB+9p89ZpEnoV
1fXyDwVBpJwCIIEy64IGWgInUoZMKvy8jGYSIbmJjgccrRFlGLKjEFA5gaR75hEpApTBxeM+Gzp/
n00+B1+Pg29cwjQHkQAEc5QOwToBFfPBicKyJPCXzuZcWQbYhavRQLW0xwizFDpyhBLjgDrUITRt
Jwjlic6TR6XTvrWw/JFqQh3KcCdH3+0wvbVe5/T+A5GTO6lHVfXZKj+K9mYlk9sjkGJBXGt466o6
eZSBhkh17Xd1pF3MTC/shoCHqarv/b6RicP0ofnvtDp0R6y0/MBHWYkju0n8s9HVF4TWnLQ87KAE
H7SkqPQni+cUqVP5P6Sdx27sVret3+W2D4HFTDZupwIrB5WqlDqEwhZzznz689Gncb21ha374xiw
DRu2qGKRa8015xjfcCxDOIn0KEt3jVgX1dEez2WFFkv7pZn3vbXpIEvgA7P9o57CZH2Qm20frJRo
De1rpsnb0P+QOYx3d5GyAmuy93rvzsKuDOOhVaK9NbxFhrqKWeWUvkFQlK1tFjLfh0WQnzJbOVpJ
+KClyjUizycXGDDNyvgwLeR/KR7iHf9Jthg9e5tRDgY5GThpgHgnnwimklmt3YxFOo2yZ/jH6MAq
ijJodYesfqaBQSRQUBWLMk/2ud2XbB/JPKzQEjazVkP2EGKPh8WRdQl9Bg2nST61MsLYgTcxUwMT
gGk3c+2kdWTcdrCtzrhHvaJzUlU6RG4EYzqxMlAHn8SbdM2pNMEbmTvLil9yZkilPDph4J0tkC8q
h4k+jd99S6UH6SIHGpepkTAOAg5t3WFGZwjDaN6lXS2/iKHaD2WEe0KGVgCipE1ogwmxlhX2Nstn
Cxz06hFrGQrqQLsvarFSff+JZhib+L0U04lrzhZO6yLEhSU22lR7luomqJplrHNsyQ2kYzYeMc0I
02VS3rwuPvH49z2gRHttAQDOq7OOj7KRTadDEQxPIGViJHPCJ8aML4J0gr3EdtvreFAxg1kyO1Rt
L+Uof4zaa27sPMxy4LUNVbo3S2+tj+81ykVcYE7V5EgkNUKlfikggxNNnBNIEBHuvyJgSRm9Ge8I
89RXIcKbhAxQ8nqnZhMP2kOFQV2U+Ry7HORpMp2yQ4i0mEryoMsXGa20R/6YT9yaINlJQ9EcKEgX
D3jdujSkhbxO7PJOsgZO0JKOZK9wzCI4j2RZYH08I71nTdOOIuYAKp8iWLC5ljp9I70Gor92Uo2B
NVFsJ9fUi5oW50JAsy7qR8+kMso2iQ8GxMUwEsYkMqnNLukgKpuwsyZSEKLbEHqBECtZqpCF5++M
R8l8Ex/h0NyMZD/0d2lULgv8eK53MFJ7b4RvDbtMu4nzc+B99iU3zHSM0b83m2SldPJiLIKFqxhM
WNMLmPDaWLgFPHSTZ5ztpC7MjRQfvOzXNBVue6dEhZ7Kc1sc9GjfjCct2zInPIchssUci7s5b7UT
qKOZKjjghru8exzFwmPb01wy64a5nJ718Nq1Oym6DW1LDN1rApvEBu0wxM9thCit4lEsungj5d18
wDSb8+AJ6RoxJAwE9pKkX6dtcrJy/UhUV8FRon6Vh8BxsZDrGGl1yAlK6PS8l/EAhqE+ZMO+rd4S
YM1avLP6am6FwSpm/krLtse1YtSvuHRLfrXMXcddfjTxEchwfPSeVN3haQQoUSDebzJgEjvOGE4z
SguTI7IgwDiQg20tc95WlgVcIk08unW/NcNxS0KbMOL1QDtbKe+t5CPCy+XZHQSPfCEIfLRD0P3r
SbVZQUAq4kOVPQrtgTHnwu0cicGJi6BofCr6E/OpOTTaNUsBAsRHeUhQwr9lWbr3IFkbkr2TWYfQ
IU9nWe4mlHGftz/yLmPy0KnpRstwgvhLqahoYitLH8ctbi7Y3+a5k4B96rSto5dYJxcWaHamv2il
uUistSe5B00nCgnS1OCjlmaRF9FNYYDS4EXPqvuBCD6bwYfd3+lT3a+tsvDRI4tstMdNy7NjrHr/
LLKQsY/r1ArZUjLS3ZTF1IuvoZTRmikQWsJz8issG9mdkTD7qWi82FPOWDUDiLrqdIVlZpH1Oghw
5C3FfBD+yQCanVF/BLhuyfVx52aCfx17Qkaat2oc1QCHg9nEawRGIAig52t8zj4k8RvstZ3P7SBE
+TsuSTddJNldYnxAQJj7PJpFudUSRAYXM/kMrWXE9EwCoJCoQKYb6EPtTSoudfymIzoNgy2xBfSB
2lmjqEA2dpB/wMTfdDNeBOWqAD7Bkdyneo6G4kKoGaAv/OctpqIDwkrCJ6JtEuizBMl4Wp1Ns31q
hDxj4D8HGd9GO1bDsbznS+pGDDBDtUXdm7A0+cV7m/Fueh8jVeMAsMWqadv18qlH1Gd6ygVeLcvh
nVLvTA+miNJcJsiTGBmpDMNVCqkavfTWR8kuttQVUJy5joMZBcLwpib2Hsgch0HEAn2fH3NaOkwr
w+TSMrmoS9o20dzM8X711SxTyG1MOCxyWEiqcZV0wyY1b+mw7VMeOiaOiftalCsttne23q9MBA04
KPkrX+eA2d1Gau2taJXNdfEZF8eipKXvZ1NEZN++BvVRkpuNyp4LFOrByDk2jfBJa4TAvXE1Xyv1
5CotnSPm4WqLi+YcROW6Sl4S/1kAB6vcQ59yrP2woceE6Qed30UBOcKUUUiZD0FwMbqMDT0uQPf4
j0FhJmuf2QmbrswH8PLkVBAqJ1kS1JZHn5hNigkAXRzJR3mWAmnw6odYdiQeNZzFOZlH3lkwK6Jz
HNBWdbXbaNTzXnyG9dLlwwKhkUKJh9wDTqXy5OhY2FKG+mQq8qsg5+5XkjULTegh0qHM90GNs5ZP
krNfMA2hB8WAxo1dzoqB42Xlnhq+ardmY1DB+PNABtGvqE7UHLLw1pMKYFrnMWI04I+7qH4SuB8H
Zrrk72Est5RTiqBnnvb8LnExthReb32/8IekW8RF/16lyWLKW8M0nSRXINXSrCn5GKnXGHNwxruu
BvcYdxvsJCvhGutAL5Y1fQoo5watuRTsRhLV2MTq0Km6petqW0/HYsBhm7LJCFwskhlrVrPoSIDs
uu6QqgEktU+SBc3hTs9eE3rQIn7NlVWSJYeKYAeL/Wlo7XkFCKuXvSMddJOeQaw4BS5z6VfW7RHj
lKbNa2jxxBNIaJNiYSxD6Vc8BJsMv4ZS5FiUpGM6ldlwGuDwUSJG8NSurr3TQ/sjTJjjvUjjWuMo
r9tnCfD7LFcR4QOgz2yDjyPNs9rfMRZBI1X056Kh4YArQFOwSjUMqxkMq1sPhIWCSwWU0cXqQVT7
9a7VaTlzRiwYePngNoD/0pJOkAzFwT6R3wzxaGjJogyAeHDeSQ+COljGdZD6D25eVYxPuyuF8G3M
TWxj42oEfRO42S9SPp2KLT/gLbPkfG/AExBh60gx/MGOronBwG0f13u9GRi1QWzqyS7QXhJrYwx1
Px89Y5GbR2JEZonMgZOgxJe4frY6JIWYrIPmFgQLOzkGGpg/1ktQDOh6CabzO0EIKHY2bZ0V925z
p4eUEeMs649miDp4RIxl7siNMTzp0IU9sYLFapDxORvHoIUtx85jh2dDOgU+aDVcXDLpsQoznnhQ
jo0hoVXYtgiezOjsdvum2cb6gPVgL8jQKKzqUPgs/tVzENb0lD+DVF7I1quU7ep0nHmVv40oikV0
0jiVloSJmCzH2EBzbDqt6gQ0kYzeXrWa4owe3wdGtfLFFHAfB+OJwICrqI5KvSxEeEoTp6UnwNkJ
KtTWF6KeG1JB2KSbMQ3WIZ5J1M86AE/FD9dCWTf0Ufxon8nXQiyh9mS2u/A6exbThxjErQ65KeTm
hGDLpW54HfL2zcf1p1GQtBIO91B3LPII1P5ODrWn1qguUawuJKN71qkNOY2WdOsz5FCmW/0CpbFI
1V8YENn7EvOxLZplhxMwYwH+e7vyu36KiT5Ioc1rWor2pS3q6oyqQMsr/8R3Zdt2XSzSY736Kbzr
u+6raajApy1NUXX9i2pSFgYLqI83KDVwGUcvEcWOxt2TyeD4+wf6Tkcr//tSX1rXba6omd756hxk
KsiZlbYMAQ+3iOEOLIwLbC7LH674XeuaqTFeB4SUDDq/tK6JyGnsAePfXGbYUPp41BmcpPkGbxRe
02gmJ0+F1i6NeluWN0tFKiMLJJw/wdO/G+/+Wzdkf6Ec9KU5yt0kUZpIC8Wdey7thbqCTLIY1ryf
8k+f+5v+n4o8SddsxbZ0S//Si7NkL9AsF9NQvRgAgM8mifTEc8CYgkPOwUj0w3f758MKtN1AT4yH
nIt+lXoJ0SIFCKe+OSqkhDmhSy2ph9RX0bLOAS+fgvrHuO8/mpyGPIXlISu2TFyjXz5kKJthkYSM
3VRKsLrFbn6S/fMPT9Cfct/fL2J96WpaURaU9qAi21cdImac9C3YY0xe+ltoWH+/2PQ0/t61RVgm
C5jgpqKaeHN+vxZnuUCKJW6i3pgLz84War5ji/zfXeRLa9hN7LArs57IA282MkFuOKebPz7w330U
U2fdAqxPnM7XF2+sAqFEsPyJC9AdgtmOOi2MXXDTTu3SI22hY/31ZqTE/ecfzkJRaOKwpePxVZ+n
FokUNoOszjPqfzXwHAPjUf0Ts+TPVcUgmUDIGMRIQ/hjyXSFl0pFxNsshTcQx35x+/un+Onnf10n
g0yDVcKnKGlCsiNFq7///G8W4t8/wPTt/WuGOLSDyaSVC7g3ayUv9N2IpaFHlADnPlr8HAT7zfr3
+wW/7GX96HVpixdtTtmAO3ZcVHOaoIusXHeL/5+F/5s7qNBhkvFZs0RoX5UmZNIno9LY+EMQiIsp
ONlc/nAPWdj+eF019kyyFWRQPYQpftk5My2ABlWyc8aiuDPCcI9Y89Ib0bzWP3yr3UTQh8uEDv8k
75oICYjTMF1EBdUY8LOgfWOUgjrjJYwcnYl0zoAL14ydMHvD8NUp0ktRfxT20ayyRRcPIArVVYsE
s5BWjbwdMUPK9s733itdX4Z05eXBPauCEIbizWBYX4vmvjPuGvqTWorpMGiOA81X1mnSDFL7zrRo
VBFhPweRyuxaPeZN+OR7OxWabFkX2wEqY+e9I/eY1SDRe4YrEaGHSWJTS49OT+mphAz9G/+jlLOO
Vl4KS3g4aMWL6382cf6ZFPKN58yJNLqRps4BJDZQX9Sx/4jx5RQS3BS3q1R5Te23ItxKRbcxLOXa
mfVjYaaoa2tNXfcFFK8wY8JYpAj7NerhxiLlsLAxIMjd1YrG55pO50iOFeBJdTgGqnwuijfJ/mxL
7nnuTxJaJgLtgooNIT646Jhexz8Qa84eFbw06z4BPRyjpwsIqkLTgOnUH1TEt1CVc4KzxaC+xmpE
d61IsafLK1tm1J7DDYHS9izXGxNEquEiMJTMY53YO0/G2EDZyb73HhCGFw8+XdpGOXlVQuEpaNzS
fl7a4UBHNLLufI9zsggxJZT+PgpzkFqcE33pH2e1L5r1iBDFRQUroTzSt3b+PJJH5qIjL7VLEMuE
5IXMhr1dHG3MmoMuZufIl9YMdhN5fIV7uVZcRl6RBmaWY5PU6yuzauSZaqRHz7bFmYJhn5D8MvHS
r+o4npBZYmNuTrE1MSAydBKt1d03oLDnXctZWYXKEoEBGydLvMl6jrT9HnLe1Li3mK1j7/Zkf21n
1AJ1vCjKkBHcvUcTlGkMi7++CFpQ7xQGQ44UFGajTN/Sb58T5YlAtbkXbPMMMDnkGLAUEppMPTmE
brqL9aWfQ5GOmu3AbKKYJhGiH5YKQ8UyK5cN8WVp1AO6EOU1h+pEk51IOz4lo5lxL4bgTlEg63jg
DMyqW9eZ92nI5bFVvIfS8PCDrAw9ICDRfWvIC69JiMBQt8wqwjI4w6vWDTyGMraw09ZMtNaWX694
THkr70bIJHK7a3p4bS/CqxcJbx1Q4VSF+77Dp3FsMAGPRJmZ0BtFwajPWxZkjoeQ1SJAazmS8S5C
PFJ8CA+7+9gVnKYH6aUeKcrLhs5xtiql9pkkCtwJ9tqv/EcJsYGuqIepdZcO5SfQeciPUmnMTbqZ
iYkOwAxBPSst3BSFkVif+VBU23tXU+4iyWaQ5y6hpqdQ0EuG/2Usr+UJp9o9mU2Bmg3ptveRTB4e
sa1oabnUXBGdYEt6rDqLSYlj6YLZ/t71WN7bD68kGtZ89QHYmdWTUODmpK/UNzAWJ8qwpS1qwg4x
oueOsMzdWBsIf9eRtZB5ksPEQjVm9ksvPoZp89za7bEyPYDko3YTvka7XDt3grlJGjF3IBXI1hZl
8VZm60y25m6Xgot4lVrXCRgNadMRFKu/2ImItE9SW/34oLgh53N7axb2jnqCL4MdiaOrGzfLzKTt
MXAIQNW6r6MIa3y0tMVd2Fl3jaFePMyysESQWr+UmaOLbUN+Sd3SLSesA5j0qlYGZ2zBPJf3jRyC
7dfO9KR2Q98fcxeWtFDp5plh6QSg//lKcQ+sG6SHCFZQFm5ZT9MMg3L9i776R+IiZJ5U3J0Bofo4
DmhP2q1myg+0XB/yzN7CCO+mmS7htNVG48dWAbMwVWGcbS1KTV001bsZcrsUazkKR+8KR0/QNNky
JbN9UVVM/uw3YsxPSlvNDfuji/m+WnObyfV7pCTMyZVMn2Ppfik9+CiD2OpFuivcY5cwBaXxCTWN
B6JVjZ1ZMSnJiUE1x2Opm7ieeNjara4Hc1Ml8c9FYaUlq9B30FtJ5biKoydBJa1AOp04sp6tbEx3
qaEibhMEokkhZpU0LgNenCKk3/Nq0xGzsvaYV/W8RYDXLHRPWkrpOmej61QdkiXZaPpO7R9Llf4F
Ln8pspZWUNxn4Cva7AluquOCYSxp+6W0rQAWYZaiUdiV4TJs6m3No2+16q6x+53KYTXs03VmRE8e
G3HZl2yB/FKysTMynaYgfIiEiCqE5VmRroxWu8m/Yrfe2GoPXcFimdkUtBvp1qyN4ZyOhE5y5yuk
6YIfT/5LlDLgz1AzTHmmUMcwYeSomelrkHVJEM44m5C5NRmjA/1X97kF/8zkBu4m1bvLkEfZaP7O
bZ4D9O+B/kGTlZefBqzEzk+mX2WhDTCknRFbBz0L1hEg/zBhmYIfk4TMkP1yyU3j4Dsvqt4hG2Y+
AbgzRoMZbxspZmtLlg8FTfxQwF8vnkCXznSycwpcaTaYhdpH3ecHSyjAvO93GaHHVi7fZPNztHR4
KxYC+aueauu4DjcVZ+2yQTibe8uhe2hzfTaSjWOyHsAYbZBdSH6yIAqbyBN7DUhUSi4dj1GF0Dbs
jIUhjlXVL2vrkUHqvGZRkdPXmngXyLQaX573bucPpuhurs2EySi7vYZQ05Skx2Kcd1LwUBbG3Fb8
TVaiHucnuXzdBt7yvnhU2oKYToITzKuZ7horWBrhq41IQvLIitN4+KGlL4LilA3vBr4WyQlQPMCC
cfp8QFif/SJUahGRcFIZULFUdXxqfDKnUZWFU2RM0d60iZNdHZQsXzHEYzTaZBvNKzZt3R4Rp61i
HX0Fpos8zLei/yUlCU6mN1V0kLgxY9I19NKeMN172+oekszcZIBpe06KmPZjwbQmIOKAOoQwzqy4
BuTXdLF0MED7Sp63lbw7JBya+2zTNRwnPu4Ae2ChEbQsOlAuCNEEM9s4DJwwk3e9q5MO4n1aIVxZ
j2rRnDfVOstB6LJtK9lZ1pqDa8oMvvxhG0cPGmEyrj9e2lR3Bk9ZhV5/8ZG3kIR3c2VuLKkcFgbZ
RaW9dHrk0xTmHbJCkKr2g+u2K403waW8q6JsHeBNpV+0YOS88PhWNDZSXJE1T4qusn+PCK29V1t+
zBUkZD7RO5SoeTS3YGdZ1aPC1AFHYyce4FWXSrMPEiaTbY3Wjo6y3NPvSUO5JqqVyPLIH1NmHOZ9
GrovfQM0WSAf0YPqw+owJmES4n3N0lVdTXPKHoZrgH/6vkK7ImXlRrdh23jVs9anTxT+M7Djv2zr
jM5+GrfAM5NXlSL2U3qH39wbrf2Ul9JcaCAAgvRkBwJRWr2IqPelM34tQObbnt894uVQxaWWP+u8
xVdyQe3KL43aIyXPgBUhH4pFprHZZ/o+9SfP6sIqDiEy4vKgubs0diQSYuPGyep4PYLVk4jtQAAf
kpOtdpljl/cR/7sUdcu4bVZ5auxym1mJp9/3TN28/tmEBhXDWFOYnozGXRyb1Cf5InWh62OGmmQL
uNQ16RPWEGPLZe5pDxNqSvXXY+yUkIQld9/b61a7jJ65aEMWP+I4rGDHEKQCHM9UuwPu7d985eaG
FCiYidyBel9KZBt3c/IImPsytvU2VNWbHQHm1qVLVjfpombnCKBz8gbEutOHd/kw2ZANnKvKpQih
KLq4iyuTRCXgQZoLhX4AE0QnnufKTZa8ZwzySt5vP9F2vdlmsJDB0aHKJCfGhVWEnfcGj+heJO07
sB6GiyMaRjxxQnuXlV1gXjPIkAUxWyChx/GcQjFs6TRr9bLEw1P5rbIPcoPDxrC0onDplfEeWeJG
MBvw9RbBE7Pyah8VmwiAF4nifkyGEtVI7Fvnxj0Vqsv/c00GxGjyZ4i5Kp22Nkyb0jtCxza9Aasp
OYroHpLp7M0uc4x390acPSlkVxBuhm5fOiQxxNy2Z6+QUVZ5yFZYXoXNoANBhd5f7Z68FNdJgRaj
lUAbMWXA0C81S2NNJoKgUI7wFfJgipZ2DliSGgwvTPLhfjSUozEET3lb3Atc4G5BTr23dcXVYwjH
1zsfVDxYXcEIpinu/QqtXQ1AJ1N/MH782XPiPG4JlD9Mxvn7l1Zdl0tWrasoo4ckB03yEVADD5Iy
/+Hg/01vVbZsolGREMuci760HSujhMxVkphrHEZCRItV+oZUiYD0OTrzNacgcfnhin92M9DQT3BO
9N46nYYvH0zBvDGAyhdkEmp3o8MoesnijZEXl9mcnVjg4VV+uOi31+Q24ngFE8F1f28R2bUWJlIJ
9LJXzlmIx44A8b9/rG+ugMWSwkEFrzlFzf5+hcDVfQZTgrRj7RXRRo2Q+u8XkLXpq/i9oaop//xs
LLsGf37xOZl2jT0Zix4Bfs1ylGKyAe152Jyz9Bx7DxXbacB6LBhsx+x5brRuSLKg2idyY9QvFBmo
e+NymXbB2YP9lLF6DU+VcR5KVvV6peMMMHtEP96nj94zZZdR8FU3fB814edx/asaWVrx9QoWw1Kv
NrHXnFPevME+MFw0k5UHjWHy9054UZXwMin0diVigxTlMaDMldn7qwqTfpMvMmD1qv5ksGZADjJD
KH44QFIhFpV1V8n72pJWbVseKvNkWw8a4q2wEk79j9BUpopCyH316oAYk0/JwPyoT4ENrDOYsbo4
gJt5re1Xv7FWwrqXjbOWAU0KEWWS2mHSByFznJWX8gc9KBosX2OlXAfEGRU2TlD+HpOraABp7B5r
Oq7QOEuOQAHCAyvRNiaKiP7CeV30pwY3j+qdqrRfmK61BrwOLAPErn7Nw3M3auuBelXHPWHWRFVE
RCShewmp1SzMwyp5AMxcg2bYNOa9QONnStWjVxMxAMVzWiXRVvsjw34UA8DwobqtkJnq+sRSmJOa
VXtkxXBSiJMt29F/3H/mgbNUkkZI+8Vw/2VtSKpeQR816a79gwyfbjy03fWnp/q7h3oia8EwYZH7
ChIaYqtjRkDfxz0Ex3avLNEsPgbzdomcjHpg/nP79psRoSIDPWGwoxhwT740OvO80r0Sp8O80u9D
aIYWuOxh2Iw/wVXkb1ZwRnWayl/o3P7Rvq/GJiKHAdvt/yCQcV2vUydZUXMuoivtcGi72dvfb6eh
/Lme8+9keJzEGvOtfUUgk1kId3AAPdF1+TbotBkzjVnMPCmqU9J1SPPCd+5uK3kgpSXbWC4VWYJW
ySYkJIZ4nVkncq42zHOwd3XlflJEpSM5nM5YFc7ok0LU1iKdG23pWLl7CephLfHj2TNPwqdXoXbh
Wh52fgXur+2BB9Z3Fc9qMyAnq6MRVRc/mcA6oV1UFJKGPff7vc55x3ZXgYKQ7N0qmqdSvJWGMff9
V83y5r7uERdf/qpMJy2fRXQfII1W0voYed5RlZ2BErD39I1MNIVcDceWArSG718hhFU+SnS4ChHS
hRYvfROvraq/DSbS0CqYDmsewhOl6fa6xcrWGRurH5zQepBpVAUmqXn+a24P+xC6cNJxyi5f4io+
BYEESzCfJZwdXH1XuxsNxRdZBzMbkeEQb2zrVHu07GLlVNSDE2fmKgqSRdbpjq485M1jgJmqsu2l
0K+VLe/KVjxIuYWYwH31rGNnzD30YYo4ROO2DtEkLmppk7fHLty6HE26xiF1b57AQ4i1R76oWSot
7G6lU8OjYoXhwJTxxcbcLTNS9JVLNFV7DU0SaSAcS8pWGfI2uhx1i2xaSVYpEDRLkPUSj91B8SjH
LSYAGfIm2pq3pseFiezbTRKaNN5nWgN8LApqR5tLlZG/UZTqoinhHcLnfp520hMHfo8NCXKyQlvP
tU5EOTZtuxLZ1CnCJ6l4uELLOji7YfjQdyGLnF/Bh6GzU9v0iByFDjtm+iAPl50VzT1JvkZoLHCH
buuaYjYxbbRyylGPxxupT5VyMNFSmnEBSWLXkhsjF3jCwdBV46OXMCeG3tC54VkdTYR13H61QdIt
kr1EIlXeeVsbV5Mnwzt2VyzQTkFXSNW3Q6hfTY6tYUk0ZY0S09MZONzQFzQyQXfqfS+gfL954thJ
d15M5IZ1SIqD1iLQbS8tAw+F1spdr3DY+mRnnmMaRsBOFymldToG9zrxFAlYI2MXavlDOXyYMIKA
qMWTCLb8LH3tbKn2oqSZrmkbEIUzNHsmJ1K/5wwrZUevPU9Q6BZ+gH0NXIM2SbCCyrLArPJS+kif
9PKuRZvVC/hMbY+vAyIOnRP/Y0CRV3ZHFVZ6SZ9GeQ3kkGDSAj1UdZCSX60CSMGA65JrGwnSa47D
CTxugT0sBLwXXAflLnHX1vhECluiX3X7uRZn2dgi+zsm9Ag8gKW40PB3PjTIVBoBpxkQSErWpL+O
yJi0zXVcPCb6o9GbDpJMEb6HCt3GolnmUUHZADpepcKn6xvicLXKzxiUdoL6EG5Dmo2HtHkzqHsm
uoIXDNtSvJriGRJ7VLFLS+8QOYZeLANMuDJxMCPcIpdmUlwvJnlpIOFvQ5MZUA35hOrRsTD0YmEk
L+aUpqlYtMo57MWr1EsWZv3a2E6NQsyHhm0fmXg4sfWk4rNpDboNxkGHsQHs6HFUTiMnODbnrATi
rW00GAqEOw+Yh0vemAECkJTzKP8KsTDnFD8WuTWQZiP5pmkhbXPOwLyEJsVUJvYDNUaOZ6M8+XK+
hjSxYzlduQxyZLEVAwgGqEhSUM577xKgvuM3QgV9tBuE0SpaZc4qYscZMu6KNWlhWv/ikpqoQivu
sAE2aPlVmg+aRPmBao0WLd2RZ7PdJgAouzSH1QuZYtxZYtxG5BCTdO1kCV9Cfe8Sq2MEa3T/+4JE
304HBEbwq/qu1cdgoH3GebgDqmIzyPN7diFeKIPQsowQm7J3+ihY6eTOJVX9EVQuQmjU6Wb+JqXV
W5wgjFJYRUixQgPpNfq7FJKO0zwk3a8k6l+COF9l6kMOVauNLMZy7ZLBzH7QrGXCRyPKawBb1YK3
rfurXAaIpAXZ0flbNxokHSK5kjp7nWvxHeTYKcsMlEh9K3hYR6hXmYWVXvPfSpKl1KVqo3pErEtP
t8wkNLrWeAtVVKcjDCwNjC8MMM28JFi3EGtvFOnAibqx7nL5vgjKddhLSzD0TtdG80aFOyWF7z3J
swIQbD3uNKE94hldZMp7I26a9eZ3J5cM1JGAxyy81m53JysH1f5V5tmJRnywYiHoiRlRpRAJK5Jx
Ey+G2za3Ah0x3ZpmMyglnbbhNeA3ImPNcndVSq8+DsCeTE6Lhskc776CGaNBE96wWbKnJi3t+3ob
Yd3PJW8hmq1UWW81d1NLEUAyL6RGj39FdDqqQRwN7Nye6V8rXCiFFay1wV2SW47DUqYIls4mqeRR
gwAxoepvQZIMpJca/LOZO7Vg6/YPo4czFc34oB+M0EHksMhcbI6o9Md4XTOKa8tXg1+lE9cqvGpK
zqZ1dTNUdWBXUKxZpVMjZtNKg8yjtU6um+pdYwhqpmFtfLt77vEb/L3I+vOoR0HKMisMbKaTxuX3
ox5hA50VQ6mZ062DfBrq2n9cd/9+AeX3C6heDU1x5AKEH81bGor9Mc0///4h/qyCp2tQJqIk42D8
ldvVuImHyYtzj4sdiDKuuISoJqG4/tDG+P5m/b/rfDntj5KZCAVuEmP5aGYNYlmiGf37R5F/usaX
g7HsBjJvKp+lfZfeBScI9zmZN9D/Z4Mz1dnpLf/xNP5Nnf2v+8fy9ft3RCa6b8vTNZOH/+GskaOl
H7INmt55epAocdMfOgzfKDT+/ZXRQvn9kk1uuG7m0gZU7hqoKvJa4Ikmru/eXKXLDkzh8u/39Rvy
LxdU+IPhqDDUrw0HPZItPyHbfa54xowu1UxRWsII/Xms1ku9w93WEniMxhxNCNHYMedUwNw+yZEy
e4JsrnyJddaREuTy5kPbRo+RuayYpca2vFYD7S2AwTF2D3mI3BhV6mjQ2I7uk2JBtTrDqDQQfOue
BvWGgyguPluqDqmnpk+hE3BgGYib9BAHBJzgAvuSZxdZ6deFwkKKm6Lqf4U0GcK6wGpFPPdp0gpY
6za70Mzrug9Z95ccSTH3blX5U+0ZHjC//vst/CN+hx9Az4nbZ7NS4Mz8cths3SL0VdtFSZid6Y9W
nT1H7CIoNO0B3gP+dwP3HxL5OHht2WdSuO9KYl3MSJonTIB++HW+fWr/9etMb9L76yVIver//h/5
v2yvkTI/iLS5SJa2PaO0WpePLMAASZg0P1Hrn+QfNId/noINlXAzdJTgWS26Cb9fUjZtkARGr9Hb
f/SAvhAP2qk/qAC/k4CpuiI01UKSS+LGlxWgTFpPayUugmtmPumxwgWrWUdv/p06mpeDiuXvt/If
zd/v3Tjj35dUvywAbarUdIQ5TNWY2TQbekz735yd2XLjSJqlX6Us71ENOPa2zrogAa4iJUoKSaEb
mKSQsK8OOJann485NdMVMWmd030ZoZ0E4P9yzndOU4RffMAJ/lxSkLlZubbi7573jDyJZT+jplct
QQs+rAx2llpDjYfdemg6SuxTg5q19rJ10QZex9iKW4Vr+yUlEdokBtTEzt/I7Syco2XCmTtIdrGe
p8Je3upzS/rLGXDdOiPoAastyXwl1o74r6acf/YMAm7By4wB3raYdv78bhZWOqtiQbwiwzE0rpFO
J7G/YpGRLfzl1PbP3laIkoyFhMlthDrt559W1VGliF2/vq3aLfqhNTDWIHtPzmaYB9r3vxJY/8ml
isDYAjMpbBwo4pcHLF7mZsLqiM44OrT2w+B/S+v9f33Z/OmP8Bl+e4xyDd3+ZaTWZd5SejqvX4ot
uQc/B2v3L2h/QlzP1F8uTeGj2gJXTyKS6//yJpksrIvFKzgoBjIUiIMkaRaKfFR/022Kcz/ZSzvI
oKxl5avdjBhHWJP1I4/koB92PjJNgMB+HhgkvfbV0Uqze4FXkun3rmJJp9fvoriGH5g7yXW/tONa
EiIGmdceb+T0zORhPVkCowHmIfoKpB59q10dK0GLZglZGYEu+7aL76gN1z0Ka8Ht0WAAdfeLWrtY
JEDWjum0y/Ms8JrXfiaGiaaN37qUHkAkZ1VMD8o7NQD62uGU1Xdl761wEvMkO3AjBTkJKRXE5H4K
WpQ3IJQNjQm3eds356QDPNR+ECoRqMS/VMYpmu6i5oBSQh/9ZH1tUQv7FVQaYq0hGOija33jVt8E
BlaDfjjjdkPus28NLLN4eXrv6De0MNSq000P1Lg3OLCskzaWh8aFpeRHvPY24UxYi8Dp8cRf8JeZ
ZJLnXwq2ibiVWDOz+qviPOVcazkPl6w41zoSx2u/HPYtIWoF3CB9h7zkJmYoP3TvqfaCoTlnfEaE
SukchvbW9nFfvbnKBjpxHFsRRkyaJ3MzlsbWYeeKbJUj844l1zK9u8TYutWN4sVKrxJNgtW7HlNi
mx8nXmuBXCCBpAaTUE3bqni2B/9miMsXk3hSN6+Pato5DXxtEBAAuXIGTU56X2e3GiOwKHuZecvS
3tw0gG+balXI9jja297/tpT60WGWprt0G8NDzARDIw+HMrTQbknn6ucKhdJRtahgRvcN2M6ChexT
MUDC79dHWHcId3WtZwuhBnYTqn+GqdcsVBQSROIEGs5aBcbUctf95Kw9a4Y18WIz6dfymXcJ2cLi
3XlVtJsWtNz3tRxxzjlszZu/KAD+rDT9l4PJ/OWR4tStSmOdU2IQjwTKyO4varS/+v6/tAoMKWzd
L/n+rbyKM5PAn9b/7SfWT+fcLw8TVhMD1N3rOSdurATIQGAO/+0ED45Sk5G8o/P4/X9KBE1EcRYX
1xepNEC4asHyP9GI//Qjfil8KrvIsSXzI7oP6vTbaAv29YE8KPDtITi7zV9R7//soPzpB14Pgn+p
tCx7ipgeUZHEUehs3U2KQNw4NwyDoAbTNG7/63fpT6+Df3kJr+3ev/w4s9e7RVT8fTJ6RgFs/g+O
xp/+nF/OraIhWI3FgoVmqzzUw2NZ41acHv/4I/7tY/r3+LO++99HlPzHf/Dvj7qZuzRO+l/++Y9T
+tHVsv7q/+P6Zf/3037+on/cNp8VnrrPz/701vz6mT99Id//nz8/eOvffvpHCNe8ny/DZzfff0qk
r3/8EH7T62f+/37wb59/fJfHufn8/bePeqj663eL07r67Z8f2v/4/bdrQfpv//rt//mx81vJl60+
i7dukL9+weeb7H//zRR/dzGAYAgSPisrNAG//W38vH5EmH9n0YOnznLYzcEB4yMVZ3vy+2+2w4fY
OunXMk2/rqR/+5ushz8+ZPwdYDc7PcGKCGwr+6//84v99A795zv2t2oo7+oU5fLvv7nGH4+w/6w2
CPfFK+DZFBygzk32Xb8Uwq2/jEnKzwnQGAlimOriIWlK9xRBZvSo/tF7WfGO2SFBiVp1cQvxsaRY
8kYXfXBm58deNMZ2Uj7TYaMTx2IBcZkmr5HZmeS2T/2mSZFqTw9ah7bWHrWd52kPJB3eEZth0wje
C9NT68ico1WJZj9a0OLIBvm4tBAH2dr7YHZ9GFfvgtZrWlSAiZnUlRmFmSNhR+uT+yAXYDdtbaJW
blLEgsKMVn6DhdYyB9bYCNEcUZKRyaxSYxmBSh5BFqKzTYHvjnC3p5pIPqJBe/zMbYVpdJ6jda5b
t2b8WkGNjPpYhYVL8MxlsRIOO1nvW5GKXW1nW9Mbo20f2COKUMS3shxafPqIp+zsG3Keu7F6Hx20
7RZzSANhJ89rGSbUJxSYpIohRO0Rzpoj4heppmw9jObuGjezWsoi8MV0MC1oMYr0V8cBRSzNm7p1
w16HuZcg9phyeBr+uBykbjShlc2HuMYkrZaPnDVN5nufacRDWbWSzRHCW0gPPaDONIr3Y1M/X9+R
ooi+rIr1tZroxXsrPSCtZYHrjq+Wd2TQrGNYeKqM5etF13prg5TcW1cIE+YyHOrxy5hYmU9Dd1s3
8q7zHJI8xN2Y9JgQ2jIKfeIca0Z6fdRu26RpSakqV7JtpuNTqXoZVgZK3xmQwuxqj8tEkXBtq0Qf
uAMErxkexwp9+jMBcfdTHR1ZAkaBpVNrenICObnsstTBUMgnskYzH6eONb8pb5JyDvXBfsNbOeys
rj1AbYO40KkjYkW1biYAYG6m3ZkT74Xv6ChGgeaQdE7FZx8QVqPEKD1CZOVdvNC0aKm/RXexkEWm
dTijp7SDXDzG3lam2UcTebyhCBujdHmHtw6Vi7HqMNruTV+X75CyQL0kd9VYg1+iqg2gBSFcszGF
Tx0yZddycbXw04XRb7nlDu1V+jqUtb+OfJpFuBZraY4VS5GcjL/hyYsIPkRYSRJGYn+nqHsxuNrA
UOkky8Mq84zmDeAVnKjsYzD285z9mLpYrXPM9p2XD6usSh+NhGWdhzKd6wVcKavElQdYPoxH2w8T
ZSH8yKjS5iHdGHZxvZyW4YKpfacVAOeFN+IRmJ8Me4TWl07Wlr7FYIS0TSzu+kJECzxbXYDOtOHP
6ulHa/fJxh5Sgv1yHZ3k7HyA66QCJ5Hl6LzOLl5zNYzToRoqUheVOLcSuIxYNH9T48LWx9a81etD
nTVwjYQxs6/7A8vdXqxk0zvMaTqU1KGlxiyoIdmY/WTcLEZ1UWYlQ7uBHJKRN7buR7gAsrcv1sjY
iEk9YsU627Sz+ag787jVqsQOY6w4RCBLx0QngrgvR6CPqHCpbcBIzVcu4+i2mo2bCbfpWYA0KRfr
2aYlDpUcoHzN8bFGhDwv8/joVN43YsjwU7FtxNdjHzw7D00Ll3suxpfGR+yoLyyjeeTLAIUAWHX8
NcfeHLwdF+y+U1l/047+xEoTm1xfzkFuAspuhgI2ui/RldA+abl2afymPizKKEnYIiJQxOCNy5lQ
17gDiMUv5LsTSqfly0YRitYVQK1TJVcR5bBpx1NXI7+2awTuRc/SWCN8C0CbaNcNiQCIrKegStsn
e9be4rihtF+qozS0leONw02kMros11lX3TLsMvZ8AHK6TUsE5zrP+m1qdI+JtZG6g+C+Lm/q4WJH
U7PhDTF19I5Z9Dn6LpEGBf0VKnh4GT76Ji+JNgafEfRucxZG4u7q2GMUQ2SIc21OfGNi7dOYL55P
u9NlS7RlgQTbNc7KR9002o3RHeicWbfb7AftnK5iST66WOh4dZbnMet4AJKFRoqpvx7jPRSaBHYe
4SwJFErTqsn/NDqipEZ6XrOo543oXtOsZYgam/PW8gaoxtPz3FqkGNh6w0UDb6vzgkm0glsa958u
44LtY/esjw2vATybNovhK1fZxIGlh41hPsWtkx6jHiEUibgnDr9zTdLn/Vy8Vx5YlMQtxjNCwPsx
1Q4A8xKdh/DilcS2lt3KfG9cMwbEb3vbMWv5HTRtXKOPGPYudDXdsm6BVjh3vuH8SAsMEpOLgARg
oDaUp5LcQuhZkFxr8gAjQHl5AkkZmz4sSuA7qMXzp1ZKgEI++v7WZHpQjwM+jBLPw7sSQ76OuDeq
Rc1HEhzY72+voVgXQ1UvhctyOBv8o/RhdNh+wQHBA8haZrkeslEPiWE4CVG5W9uu7waXZWkdkS2a
eWQCaQZPwHkO6WmndxIes6J/z31cgulUWNu8Kh9Kg+DKzLW2LYmOHL2IrTqPVd8iJbw9Ed80qmv2
9avGBXAcgcHEZgHqJWpttHj6bqpJ0xp8dbGiuLwbfLl1/cIgKKhcAmtOPkZFl29o3qfjwR8yCgbO
DYASVQ2Y2DJ324nke9Q1KhDNdOF8Q6pi9nFYDUh2fB1diVR5jwYCBItMZBDB1eNElocFKQCicvdG
XsMN2DOCu2j3kzF+NllSYF50+8elNe/H6x9E/ikCvbib1tTft3pqG6fKtduV7uCdGmRQJ86m4EhZ
tT7+M6NIvpbIJeq0eGVmcKNSzmSX6U/Y2DV2PVWfSicCL5d5B8aESAUTYwplXmboFIokaEX04Wkl
wpfBVceoqto14O6YdFzoBbH4wfPuexfpVijLukPXjH9EOIFwe/BiESznirS/rrb2bds2UInmg9GM
A+IXrGlmTXaT3psGovvMCoZYvhgjz+g6vQpiVOkEWnXfMBoNJhMSUqIDoMbbeudNRYenryTBKUYr
4CuBknLCgaHJpggb5rkEQBGQ4w9mss6v+hIAtusmPY+KmU7utMj4NGipiMtI02Y7oTkYsNjrzzl8
Ic8aSjxka8MZ7vIlR+ol/cBQFHasqqlGLPFFmvaw9xnhDBlLEaua9pZ7peQJG/xcAvwxMtEjLloi
D4bmg9GdHeqGxV1Nre4EbXEoTGWiNpoflSKhNXZngHPJeqZF57wXX6VhwsNa2nlj6Zdq8nEQemxV
wDAuQa7yt8GcMJxmermJswHpA/Og0J3YtHoxOlE5LjtVjnm4ZIhB6NL3U3NbwIy+pTgjAiWXEYbO
3VIZOXlZ5IKzPrzxYx2+2pJyg2Qn3cSBo4o0uRsde+0CrSdMJpHHuvZAkuTJYZn1Yjt1lkuTL2ry
WNxhreP/2njuHNrtzAGp+g8ZowW+xvumOpyUzELNabTIzhowA9iHEpdPbRBcQ7M2l1ntIZfOnPPr
yt0JqDMbs6IYnBAXzAsMW+d6whST9dVq492YA0PrnFsfbp+t8rOMEAMMyMKKLnCGtzF3l5BbfK+Z
QEsnrBwAGl3erhcvOy1pFO1SfeQtRu+PxxKOZsqDVZpBkRAIgvsjwFOa912012xsWgR4LpBRd3aq
7RbhstshI5w5JtaEFkyOkarj9GjNbRQ0GUN+b0AM1zAb8BL4TiR5w12fL6N7jVLNAhmn2aGO7ft4
Rk0mYQgy5xycsExHjIIErJmiGDdmDx1I6VWYORMZYNXUhWnPWsEtjSDqvS5oVf/C1hftR9Uj/siI
f61BwS2RJ5FyubtJNrsENKdGCtBazKhdxsTxT/m2UnEUFLKZiGdp76qqRkcgpbN2SljSitK41Lzq
MF0BX0io5lUCN1SkHoVX7YlTipNVk0W26ScvNL2m29Z5jwhHavCL/HivJXaGaJiA9q5AG+wIsXKX
tAjI0Lod7MXEXZeG7sLg1hCRtW3inKG1gMs+ccV1NlMVxcJPN2fgVya06EURHxeV4Ii86Sad0Oqb
hOJA8ukxnOIc9SvcBaYuw4g9+6pw29cuyq4OiS5ap55/FgqhfSdYzJRcapWLyxaaPuAxo/yw3eUw
lVhFsjGtw2FrFrLkCI3KQFZzoPXECCu0xYBptYfUrp+jOB9C3cdngR70PQMQO0NQ5rHbuxCk3dDs
acMy1W6HuPtW2nq1ib3RXOFgz1nHp1mw1G4b0I7ljYvEY5cJKFxWHiNrI3mTyJ+jixSnZQp/vyz+
GkIY+QatYBHVEaFS+P1z53klQ/jkbehMahIux7JqNcQVKVbyHBBS7/UMdPRp78Pu7ZAAUH8FMjG4
L2BbByVeN8x51mJTezr+eZqSS+P4kIXlVV+jqTNiSJX6I6osXs5lbh+zgvu+Kg/2FD+LriaPwnPc
0CHRqogTWLF6UQa5Dt2eCDjKp8ATy7DtPYpb0yfSVmIhNSJn6+Qmlpoy/UaEIO+4rNejcH9o2DUp
L1WgjJlMpiJHqtQHUbw8JAja+4g4baM5zVUDVjtH1qnz4FweLT968rK5Ww9Jf+/pPt0dmNlOmQdi
xRuOXrDCUIv93MYIFOHKtdtnGZtYa1xt64zZFnd5sZ7nOgq7IM4aKAeKMjsfHlKINbhkRvC4iALW
Zplhb/Xov9LymJuJFfBYitZaAeeUszArzEPhoQxTusssPtYWXKWIz7z5JfLwlAs5Ul8XKO5jL4Ru
aUJ0Ce3Zeir9/slxPcYR2AcPFIx7InZItfNgl2soETHP4pXL6rc+I0i3qCYn8M29NZHc7F31U6rk
SDEm8oNmc2XWhOF2qnx2vPyex87LqG6S0UcZNKpnlw6Dvy71d/rVNuuVH9xCNFzk7zEqwHlHQb/7
47PrjDwdyDywvvRhYKmVM3BI6+bkKY6/wgUML4eBr+B5RnNegZzJm3CvBh/VpYRiNOl+sYNuTGPI
PsqYEhqTlKBJMWaUhouHdrF+tHQacnDX42qK5IkR2CozVHmOUpitUWG96EOK+LCWPwyPBUCZMQSS
Y7Mbqy7ZyL4SOytXDzxYtray7G0KSDDH5X+RTZ9vZcdcytfKsLb4SZwF6vwpSoWyeJzv+jogE1s7
2V4eVmM83RhDdiRtREUQq9PawEtrSgTUij/TRVPbZxY8T9rBpEB91sSq4+uti371QXYm2UdD+cO1
DET/aXqoO4F6k7CMZOypeiP8X2V7qUkmOiT+VTStyAEq8ws4wzsfcE8oel6BkZMlS4w0HAcDq33D
Q0wjjbsqdnE7B9WIj9GNTFbDuvm9yf1yp1G5bXSbhd0g/M/G6fFWX2EP05RhWO2UcfDVjzSHSL1o
xs7O8zjMrJNUnICLmb5GRKbwNfFNMVSnnH0inj8MD6jSSjo8tH00TzP2ACM7R7b4pgG1CJKcHY8U
22FZ4E/lA4UQdTTm+JyRzdpZeKboGeJd0gYAIExETgm2irFxRXXNW+6RHhoSDq2CXAyteowr40up
dhP1FEs5CfNjfezo6ZdBfefuKMPFIsaFD+SwftdFB5ynXgzmaG/ujK2vz9sNZniyQ/NjM2WrXBlO
2GXukye6XYeBPzFMxfDnltYwgJNDHtw1vUFCSYsWCKCqghWo6CessLbVxQRKuLGuTNLcw6hMCFdn
8jyyCo/JGJtPdEC13nQsY0K7LhFWGHjwPRhBbEnRSGeIOnqTCPFq6dg/VjczMSnljH6ced3UKVhv
BXqA1iC91oMAYNKIp9ZTVDbkmXjwGXP5LHsfPPvotOSpNWQexAOYQVykTsYIjKhksPhxRstOFsi1
jYZb4V4PG6PKGaZ4FxrY5GxZjFCsse82Tg1GOk3rsy7cYzGUxe2odZeiQa3qGLjCSAZC3pgWR9Zw
e100yxHTbivyehOPJzMtvTVxrjvHJmtvppDk27GMW+zxilZJQEf4XMql2vaDr6+nyO3XQO9489Lu
fSA0YDN5HEqFK95cuL0P9pSsZbYsQTq2ZO051ln1uRk2nTWFo4QI32eIgIbGRJw6z7dZhqtepKWL
oDeqQR6DqpRGAn94gdA46eOb20Z3qsq0DVj+kpFw2a+USinKqU3Agb8lbaUgHCKw9/tAPDVN6ayl
M92OQ8t3sc1rPKAqAZujSe4IcTkU7hPjbXUSdvJSCi5RW2gXi+ZqbVjlHXmY7KEjb20zm95kghd/
IFoc87y+zuEShvPi7EChxoSNcUVA3z15+gkedQ3pwn9iogxKnoUsOeQayKcy2afCONWOLrnmOlxP
CeRkcKq70sDkW8hzablumC7RgZfJuWVjv16GWGxgYrcbtaS01tX4xhPZP/jzskuVPqzQ1SO74pSA
HcNxJaRH+2GNx6LF9pXF0Ke7zITxgWXCLDK56yIoIEV8BTtPi7thrYPdw+YtdXJJ3czldEYsekwU
M46Ju2M7ecZbrcqb+Cog4BJ74IujwLdiOoxxJjfeQktGpIMdpp1JsES/vGqyPOtd+dA6uXbSYoT/
MbZd2x/0zZJZ9ypRTIHJGgahsO1y29/oC7b3ZkAlzuj46LqNPNtW+dj2WAFcNhGudqyVRvZYmSIV
McWuKqPjzNrmGjLVBRHqp7yprVUTl3G45G+z6on1TRuBHX6G+s8JvErsZuMt3nJcjHjDHyRPuk6B
jaso3WaULejThpHha7dWpt+cIqu3w0UgfTfmu2gySDxkDulE08FWSOMEC7p1QtcGuZWMypQluqaS
J88gsCOuJ2xrcriLaouODkWzrOo7n0qCzbzVrB0ceIUDU6PGHzyIGfd2EaP+I4UdCjLbj8WOLmLS
L+0FW/+415gVwlCyMZAAMV9Gweupx3AYjB++BDJET1yM5pdGsVNGGD5sS7wK1ykDIrfcSPnH7tq0
qpZ3v63tk+sC6Zi76V2b0IlabF3KRKMoJTJx21na/dzDUuk7DPEOM5+NFC9VlQ1kHxE/gfYrCcuM
UQjM/RRcdS5DUT2KSvf3unkXi4kSwxT7ykKGkABv4DYDbJP2y6kwrJ2eoogrVeWFU/YoUNXs72yE
BTvarNukS+/JnjqqAhZpaaqzQdO7bhr3pWzUl2R6u7IL9FQM0znEmA5Ycyr35pWTU2k4a+0lQ1+i
ekZnaYJgsSEWY7EWusdFx/BXOSmCdg/YBkN1Lc8yQsrkt8k1EKfQ33aleerG4T6NUnLGc/ssuigN
LBfrTsem9Nrp6ZsmB/crxHM35ZcOcXWE+ePgFfWrZ46UY/A3gQrVy6bzvUNTROnOhI/Rone/prNc
o6Zbns9Lv14qqMjTFR5NaOPOdiImqlQXs1fddyxp7FGYoeGzFmpku+Mp91n0gpzSQ+rgfk78CHZh
QuUmTGJtxnyhJLS9F4ZQNIDAA8rWc7fpiPAGRSJ2Q3hQLX+uDNp+dkKbnLv1YH7kXqnt+TlWZeZb
hxSNggWHpfNcoFGsdrYVd7t2zF5jo1BH5TYHh4KGM9H/yKRb7Kh5Tqrsm23p1Cn9SEP1V3ClA7cG
rJpAaku9aEMqYgKcneGmZhBy2UCm2zQVByFLrVMFDDePU0JERr/lpsDKYOTGk9//GHQ4XnoFDJ3M
SC1V3tqziyjMVPyWEkkwVcwfJ8AFTNRcixgW7A8Wf6FOLUOPskrTr2n5kRkfsn53vVc5f6deIlzM
iZ/bvnLXmccUrpIN52fH7+5rORDqZzdP37oIxR0GlYy6lSZ2Epl9o+vLcxWzMQDdtens7gfoU7Gy
Sx+PKsZ2YEDOt9rn/tYJD5nJM2VaazT86dzShIYS8m2am64UN77S4e3SP8Q9gQfTzqicN1eqj4bA
jMnuB1Ad4sUhbnHz2Y/idpjn7pT5JtuLqorXk5Y4TMVUs+u65ruRLuPFz18aeAtrzYiZCTXFtBNp
tZ1jzT24dRpmjRExbxfvi0noAU89c1t2Bba8/NWYdHxbo0vjMf3weorm0jHHmyKLGpahnaI7aJD6
ZBy75ZiUBLg34TCLZ644Tqxr4Aohgd+zN8Y85I7Yl1gYH4zueB2s13mABo/80c9IFEo484yJX09F
xsHB1LpfeEXARBU3PE6IMF28h6FNNpWbPlSizG5k0saHoUuIIYy1MwN0di9x/E0UINGJa2KBkny1
CamqtgQWPklYXSORMIm26Fu37T/rTt6bOUmodv0tU6CbCjk37B39sDQN7wCF8b4gY5XnSvzFfPyR
0tjcEDYfHz2LJ9uCl0oOiKSV2Zz4Gy8aBTKof3NTVi5T6njmIazlYIz87tg7LL6Y+Ma5VX3ErBvr
vLmZpqg92CRELJicmHXdwpBhgJ87oalJGEqCVkbVFBHkili9z1CC0cIAEQYNsXsCtVuFdP2Ueljr
TirFULRoEfwiEHLH3H4vikWxzGlmWGqscauSx5pPBk1PaEo9CmvtFBX3nSwFS7FkZhoYjqVXPFbM
WB8n6dz3guzU60hDIO1ea4xSjrwoV3SQ/aAxuQA55W+Lap7XtdSh/Vk+bDGOsSkF/2O1eKZy9xIJ
3JCWojXrnKI4u4V+KtzHyrXikyzz7tAv1S05LTq47fqkBortDIoOiR+o+SIwNhGxsl458SB8Zdhy
Y9Tl1uqNVc13Haz8Zkyf4AGtBloLp+o3xCdso6R8T0a8JFO8TybGhCyNppOL+8SvcOlkL0XxVDIl
bsV9Mpg37AwwpeNhxAjEHk4jN6stmTPA2+uJavETShbSUrIZjlj6lMfv0uQ+ouC9noQNm1iDLX05
Av66jarvo/N6tQnFVX5Gw7E14vxh4k1VprNbOmbLHKS7JREHzdC+lSaqZZDZxAiKzaCzt+sixqPw
D1l5sS5f8UkAEs6uMjYqa+9Ars7caQvHmR1wRpOq6Hz5lUIy726v/wc1rBoZK8r6Iqt03+N1G/T2
lEzyDEQAMf5ib2d8/LH52eucgAUuYSI/R/XDJwpbJSDS2DVcs44g5K4yT7/ICTO/hMHV24+1eedU
9rbJeXxa8cc8f7WmwyvxJavXgoFW5qPYiDGYqpdMQaercTkx2Y0htPoc3wVDWViQaHtfbFEEcr6m
1MWMyp4MxtPIKUKynVBHXK1S2SSQSZOG5KEiIdbCZXyTo3LOSTpeIp0HKSbMCByUbW5BqjE7DZP8
QwyHpgzRR++5Xu+mOX6aAdT50I9mkGOyoT3UGEUykYxDHahHRpPTPVusK/vqpfJHFJ101ka11yWJ
0w3xUxUbm/ZrwKE19DtMEE9zwjWeBTMoCchZB1ZKG3sWT6zjMrpZ1ifseeKk2yiCRuc83zjutKlj
fV23OKJF/mzYsWSgVs7MW4oV1uIKHYa/RHezfjEhDpbmLonNftu0w4rZU1BLni/+eCGsCdYWsDwu
uyQhIh5zREsDGEHemokQiXiiFcwAjY0VnyMwdx4NgPHNQR3LRueQi2bbXebqwtweQuc519AtsK9s
2qMPJFFwEQM7EESNmd/tsVmN1YvXXko3CwGfBIXWbvV22Q7O/Xil/VCNuPx+WpxsURGHCzAGx7vL
WWnQRKx8ho6aFQVAVMJ6YKDbgnev6r2Rf/TUXtzTG8t+s8duNRBwWrn6wwAlTTAl7A/K8EPNeMFm
jh6Jwf8YyFGcQTGuAdyTWbMguK9WafaN1UeYjiM2SCb9YMyW/uu6KiANZBWjidWl+kYBzCaStwPN
emfvHD8/1kSjSJCZpFOP9T3S14+BhoQvehwHwk21/JhXFdbbm0R8Nwy+nE2GF9bGPU3cmBaEd7Tr
pEF5k/QXJMj9sYxOpRVbD5IzEXup9qi3eXduKs8LFokXc5nEqeEaGUzD30vyLjG4VEiGW7/bF4Oa
LwzAiKOoe3Of58UNKVrp2cr9dN9maruo9zIKhP0axW8LBLXrkGAB/G35+xkZ7NAgSGi2GNZWjVEc
RUcl0Y4RCB3L5ted2mSbLPoNFRMbBdsADGZYrylZTJjH85eaUROUa2psO9Z5uPc2M5bEI78pZswO
ht906ilsQECRyRFBuqxDRx++3CW7HRmgk4pLO060fdC0XnYAeA+ej0u8jo/yWzGpH3mx7Kfuzay4
0kGJlWb7MShYcRHXyqrTYg4m8a3qjGOKRXA1ZMILihHCPY9bDhkOCHOZgsbAkT/lbxrc/cW0GQ7C
DUwyi9ls+1JA2cKWvspyAJIQO0YxWKsktZmogjFyaaCyOzMZmMPkQVR9K549YCjdDDNkMNSNTwyH
P/Q5HYpLXhXdm8aygkAPGJN8H1qm0t1i04feuZgBC5OVdM0L27z9SPjlxFwI48I2Udo+ndznyY3R
G6QaO2OBe/rYUfaOOuSozHpvugRIIQ7bHG6gMR1V1GwGKGMDrnOnGd/x4l3zdY+zV97JbvpUBxax
T02XPzml3DLJq/GztJsJWQCVQZm8K59Sd0jtLcsYWk0LW3iH1j0Zvk2et7VrDLY1gDESXXpjgjap
jBs27xUV5nU/5J9YFFz1T1R4E8svQcirt4kTMux0idsaLUzzPMgicOdp32galW1xoS4/GzQPdvNu
YQzAMfrWNtxvU2nxKpLw4CcL86jqe19miMbKwPGMs4yzS+1mm7Kd7XU9DDSJfrVPzB4RdrJZyF63
uNGtWW7gxf7Qy7c6rd/E4rzr1350dBkm9WFxldKq2pabJNJfJgsJiOu0QRnDJvO0G5szGJvV0U24
I9pouBlSZZyQT7D37sd21QBJqDTvoW0B/yVDfyw69Bh1gXl29rdLRxPtSp6UGm8lxKg2NZ7Lrvtf
HJ3XbuNIFoafiABzuJVIKlgOSk43hFMzpyrmp5+PA+zuAItdd1siq875o3wokoT0LSuYc/DPkYV7
MOJQlZXOsZa/W9RVVbb+XBaF9lo1oD/JTfcU+zgUzIt6D4mULJB0hYe63mURU4YM5XwtWQaQpy8D
qqkC5IDYMiJg6ejpx+oi+0OpH8Agt5a6i8mkgGz1Z+88gQAq+XLLVOqVHGodTMV4NSI9ObZj2p0q
ChgLI22DrCWUUiHRdCsyi7ALz6w3Sc7DYVDVzKlanErwG2nmzzYJiBoNPCMtbMXqNhXSV0skYfzZ
7fhmmY3vmvkuSrOzQdOPXkG4k3pR0CDFUTE6BZN/OYa0926mycbQ8S7f0/SiikcastB6bnHSWPWy
7emiizyCc/ZzczRtM9S7N2fZy8HzaeZB85bRZwNG21PT8pH1IowZwApHDXULmjlbdoP24U4Dai4m
iM+Z0VCYpM0SNHExVLqL6Q9bZW2yIFnFnXYj0C9LJMUqrZ+WjX3qS4rwvHjeEy3pQdCrwWhHcCxR
+dPDSBRiMlhO7OLYNlhGl4yRUMovRXdeC1pvogXL98zcqnRxc5ygwQNzjp8qQnfsajrGcth6FZbj
JX9U6loBnSvcYz3nPxqCzMBoVZ4VO6XuUX400Wxvx8p6snnfjsJRXHJJrCmgs4ZgXe00FtkTgT8E
MlkXTxa3mF5bMRNrgQKIpAOI746Kx6i1d332Wbv1EfTzQ2fSbr2dbcodHctbfDcW/UuSNGlpL7dm
UbeJLHZJ8aL3zh4BFiEZ9zp6yutvakIna6vVXYhoACyNu+e9SJj1yYch5DI03S4cp+5Sw5NxmS+a
czW7+xoxSNLjGj4dYGfcR+lNrMK46p+KVzOPl0CzFT+39W2Zs7xqs1+D3Q2Eni5Uf3XmspubKrDb
q6qIRw9+r9PMe8OtOqflYw5atm1GRq/6Z0plAMIZkjtYE4QxuM9re4lH/pXXfzcQCUwZ4UKvsrZA
dhKD2I/vHY9cEV9s5QXj2E61upAgZagvYI4l4V7t9s0AkXf3yBFJW0GWZAVNbcMJil06zFycr8tS
EhiwEyObCvLPut/pzZWTCmdqAZM++Sq1ucyhY9zvTCXeOXhhYRBRwyX7maFCECTHiM/PiOiZZ+Qn
UYFPgHRfQJRp9DsCF236mR0Cgsc2GHlIID+3Ap0Bu5dDJIJAahkIbISoAFFQjSkMByO6cO5xe2oh
ltbhC91yJY19peaHtf2JsZXOSfHSDMVzbD+C9MM/yJOrij3qZ0oPbRqSpd8Uh8F0roPTblFlBjZ0
bQT0RsEetAgpeO1HOsMLIg9t7T96asOZ4NWugjEjEoHFmTAamLOgyHPq/ThUXHJbaLFBnlOYf4Uy
HeVEyeuKUlUnMyZsK09IIaEtyl3UeSMjVkv+yKa5FN4U9vTo1dSZcyoGacXJuGjXvM8IOY0HTJAj
isoK21qaiOcsAaRNf1LuzsZofUlPpuE9ZssLlTLZxrQeO3sOJPnJml0EJRkr1CVxdBg7px6DFZbG
rZS4XpiTmi6qbi/p/GvF22zB+gzoapN2BTqTo7bkwRiJvZdZZHVa6ezrcf+Q9QjJm4iAa0NoJ6VG
v8vF+VvQKWMSKlZY7o2gpxObhu943rPjkU2CCEGPj0yqE7lhCtq4InLuHkQauR76JhEaf80vYiqY
sNz6JfcYVqnvLIgUaqTme2gsMxEhbor9pnoB+SbM7Zn0uVMumC6q8V8q0FfXrLwRYcinWhIfkgvm
gArnKwklgZQZWXCu+DP15KfJl4vi8aQtGlR148B47K3M/Zc08pRB5IaJQlOUaZAQJd6XVnkeovx9
0eoDcoXtlAEYKJl1HCcp9qZsz8mgnpoEip1HPx4I7LEHeZFob4I4vdt0q0M4UWYtZ7f1F+2o9I0V
Ep5HnpKJt45IGXA9fErDAuUZqaHr5cSoo430yjdv+PSKdyeBC0ZrgssubKjnipSQkBO7dbnXJdmQ
kDi5eM8zJ2ihJ/XkVc44nxb9EQ3aKiVzlJce3mGvJ3qzVkOS1d1j84u6xxKkOZKCfEt5K1xwBZWE
db9rf4y+L49yZGycyeWVMmYl8w5ZtnwPpsmJl1LI61rZOV/c36R7tZaGukdbuVCWtlWcr0Y9tTWq
SQ3mav5F1M8Tb667m+ILp91phv6qS0Bo3IwaDdK52e5NKAhbZDBxRIEY96LMd9ZSwDiMWVh7f2Oa
0LRWdwyY2pNDwMeGWO4oh6qL+dCRy0L0PQKuU59ceHstz4NZm3ba6FxzLf6eB5rtI2JYZ6ZyOhkF
nezIoIqdPoSUmj3DA0EIo3Vc42CXiCr01JtfFDWfN4xP8QOZ+jHMKaFyGqs9QQP1NO7dwSRkP7oL
j4qonJ9sVqxnaqI8GohqesUu8QHmIHeJfuO8fY8nrJ4uObmbcaTquWMrs1BhdSQCMhKBlCRUZXYP
VbXom3YUlAYQZ5A1DfG+/UEv60trJiga5LSRstzjm/1QDAJAF+2n6Ljwoz5Bvi7e1RU/KSYKKrUH
N5HPaW4swfSUVuOB5svr1M/7RJ13RkuWFM2cctHROKUPyJ4xjxo+kTfQe9NHNbdvY1vguu5VCgBm
35qaW79UxA/xjBnaj+i6ndMZd/7N5EMouBbbAWSjD6eHHZv4PU1H3FLbNdpLp/3W6bB/QBJ76Tw1
cBvGmyg5uGr6udBytFljpZiZT/by61Js57uKeMbT86zlEU5xy3jha93ZGcWVy3BaEICGNNBssXrT
z5vh0lwMOKVxqtVnmPMHzaISMfNOImk+hmShXtBqHoBMbnFSAI46z12pYUSxn5tmeKjQGNfE08Ss
XGYEM0e2F8PyYVQQgEwYcpcR681IEUP+jR7Az5wJ2DLOfzeL3u0qE+1n3ftgQrR+aE/IglFqSeMh
djldaTIrkIcTzz0Y57KsT7rl7bL0N29EUEMVCPV1RiY9dFRP6nz9LIxq4uumHfRmc61VcVma8WmC
YiZ7edN50cVutQ2yUFxE/hT3YWdWvok3OPNo1KB2omiji8EwNjXLURHfiKSG4ebZ5XYhF13olPSq
jI259eWWRCqzKBozAUkLH6D1ZoAAlQDChhLD7RMfOzwa/Smjf9ywY98jzc0x0odaSY7S5IXk/3JE
Q0EyoRndBwK/vHjckYy9yXWy0iDxtrkSUTJsHSSkbmNMB+aZF2M2Tp3J8yrULkxzID0QpUwEfdns
3Ig/1EmfY3qnyV3edYMMxGjcGoMsfdO8JCjJk0k9pMk9QxG35TTonGPKJNKoKBIwPEXVv7aznhbQ
oHkdI23zUoFXBdpSH9L5tUjNQ9wRxTFX1t7UvpcIZ8o8gsVZrjySo5nOyRqMZoeVYT0oenIbCrnK
SqEoqyG5FYjON3GUnpW4nv3srLr5R8ZcMCT1VR+7d61PT5q91GHTL8V5mbFBTNFlhm6J1WXvRt4t
zqn4cIAVZiSziakG8TWaEChlUC/mLF5nKN8gg9iPlAfR/6idEkbDO4Kj0IM50BJlV0duaBP73BMa
ptjSL1O56wWuJtS/y4LbuaStHmXjkbcakCdtKE00H2x6DJGidQQTxQ8ViB5Np5TAWNFDNM31xm66
dwJVwxSZoSwtqo6Xbkeiw3EgpybBtTx6/fRe9C6+8Gh9GOlflBNzG2m6lInbESBtSe3IfVkhU/nj
YXDx2IRsNztFBdK/JidYzLq0XnIccGQmr8mQPnjRWzPR1KesvmrMVpO2ZhfNIyv1qP90HvIFrFkH
seARr0Yv6Ikib8gCq5iucVctVr8ZIx4p78H0EEz6URM00/zImNkirEaMBu9HRmKvKH7suHeekTx6
MTWmgwbNVhBZXdArtI84OtBU5wBIWsQ30BhRpdVqoFhDpJY48Jz26iQrFpajhxx+R4yfZlQsD7Pl
HWU28AD3xrFfnO/ZjX9K0nUMpUShyY3X6XYTaMhP0M8yOaL8o2KENsLAK5JHr4ZQIooY8JbD3XVO
fCbwG9F1qjVra2i9b6LgyfPkXdNRKC52IZmVkbJTXK9NRKHTWdMfEkogmenQlOHY7ojb0QSFxekK
hvAYKkRQkmdi6GYfOFo8BU7T+jrWlMAgh2QL+ev3S3e0Onu6uE17d9LpnrvII9KFvtGOCJsSNXwk
aehWm6UNInO5RQgrHXvy9QkJIF7mb86P+5Bhvmo+J9sNhojlq5RhmiW7NBm3DThRjT2QBNfiGxk8
/QoMrK4SOL3DIpw1XDISJtqlawglIGzbR1XXz5bVE9QVI89OeE1mhnHvuYJq1scGoIw5pTH1k2F7
l0iJ6YTeTfE1OdIDevQKj8xHDE6Mk5HenWcL9MwgcaDM7o2tP835TTrjNeoA+wXF1TWj/hBth7EJ
50590KCB5za9N+OdXs3Gng6xa72MVhx6VfbqKnT6kBO7NxV5okrluac6OGfWkAYRwXPfhi7nkRN/
W3QN1xpL6l/mpmTlit2k/+UlpTZAPi6sOnZ8Md4VZAIC2mkkkc8mbI01vWWzt8n0ThU61RbgqWpJ
g9QjpyZTBdpc45YZ4k53xweFbycdbkat9cd8rV/vW2iKpM0DN+uf2pnioCh6jelAGilJyHOfC/OQ
yOi3zpA6OJpv9PBjRn5l+0eQQ9G4Igl8TItpqwy4JOBcdmUr0Dqpj5q0dzlGoeGcKO6xzaa/jfuM
YRQd2Gy/KcBDVM95EJarvN46KbSag5bVz1Il2Zc9rLbqm2o2x1mm1D5ZV1vLd16GUjMxSGRr2wVB
t73vOgIM+pbcc5Q0pV9goDM14yFzp4hmmG/c8qieC8RESVeHnZb6Fjkai2WeNDd7iEsN61T5SiEZ
SZZ6/gS//wZmerKl9UWo3qqBDwgwJvKoDMYECJWNmwNnr5EQsq1tiViliP0SxIc7NUAaHrLqPsaR
4OpEUWY4P4nGejlV+VWNol2hTwfcRXuLWUcqX07K08TBxAP/PDry2NtAvCNUBa+GVr2CMvLgF7e0
jRn7I4JsWCdiNrOJKCSNHPti/CiS+TsXO33ROOXa5Afg5kC/+yPj/z8RsQOkSUkexwrKdtFNavV5
ILtbaeS/IVse8axfZsSDiDJ2ja7cJkaLPlN2KkmPkUNNDsVhpfZhxBiGCKg7ZFp1jDOT6Twe9pHu
aog0228UwV8INUJLQO5Z2AGUlGVXGYwLyIkummOcFp+yGJdNn7fXKecyK6EG87H6i/v8PWqKP9Ot
/7mT+DAjbIuSnNp16qhl/JSN0CDykiQEoXQQXCm2w5I0W576SMeTtELnpUYaJ8BsUpODqRzTYkQ/
y/cE3FtWFkuAbm3GTNkr+An8rNJ2ip0icJC8NdTePJEz+2+O7G8DKkkOq5C6Vq8K+gvRAbzk0cl0
9PfI7CWw+PyR5vVphgAcU3EkxhXHbsYHj4496/zFMDYp1w0m7+3IDZMBvCXWdvLIM5qOePzw6LL8
FtSrb3L1IdIJ5gA9xDmmJ2dnFfCivRR8xoaB+gRZSxw7vFeA0tAJNRbG+VYw8SXEpA3cPfGv7sAO
10fB6TCmXwsQqCSgKkSTR/A8Kf9+7XbNRhfGr2MDq1sqtVL21dMa1R8NQQcPRyxDrJA57ZLxCVzg
FVhwKwbmRT3GOqZvBxd4UKnDUZVfrYHuzduXMTliRbFXAU3qRjk7o+tnbrZrizmAPrrkTnlHv3HN
yX2pSGtieEO3XoU1XJswO1Zpx/Wbur2IPD9ryvyWH1zRdHSJ0FUxUYrq/OCuPDZmdGnMpAj0lVKq
ua1j5YoCZr/UWMiSZEiC2WqRyYudQ45mm/BMgTDsrdkg/RqTuVZaD1TSWHXzg2vlCd8aapWi+WKv
utZeXwddvA7VltwKL/oRIt5nTXRe+l+JvMAfK09jsAa58lreTJxdXuXdZTo8zkmxnQYK2nA9o49N
o1+0xFutXz6cPPqSwGpWA/WDavyMN1ng9Y7w+ZiU1gjDeMTUdEpn988BtsCniXDWpgPbqV4rpuGW
RNfWIiSodNtXaWcgeNlWd++N+kFzzMqE8XLyKMdEC0tPf9dtC6061K2SV0FnTedktJ4xyB9zDxkM
7eOih2gzQSziLgk0d75HfVAOOjQyppfFrO+ThaxO6qTfx6mFBLfFvrNEEFOTe9OZfPCpO+8txEVR
8ira6f+n6W83/1RUbY1u++K1NOgW4kun7yrJC4bQ+slNqwChxIHCJpyG8Z7RTWgKYrX+jsPs0jjg
NUYxH13p3mPjTg3Ws7c4JTmXC5i2Cuz97TZwYMg/S31ht9BCByyHSXoMp/bkFePV1MgLcutdVXI7
FqNfinbbQ+1VenRL2TWwFl/drHvE0o5FRfIaGGixhBLGnRKh4ULuq6mnxYifRIHWUUkZjjBbG+dU
ZzQzGxDhiIxe4opN5Pn4a/elkh+p1TOwleSfqvKZAl23VrlL6QKEO5nG0XfBPRAfHQsPF2ps8oGL
sy2QPRnO8zqGmeqmRSnuOcsbwLIQANxLdugTPsW5PEbMvI1KYRC3Z1CsydFO9US2/kTKj/xO6ZtP
DAcuRd5SvllJDZ/d2FeHupw+nU+l/touV/wQWxUaUVjIIBTlFuv80pb5C3+54Tt3Q6y0WA/pjWEM
hd0oEGTrYSKItKOXCZsJxrgOaXmhwnynUNucSm2fEaSvXRXjvTH0W83JhijGb/G/FAXQrT5nh2RZ
4VEEemUfEkr/0Xl80lV/wR1ObVTpRxkhpFWc+WmB5ad7KqoCRCaDmIT3WTxqQL25Oat9E4z4uROQ
56hnEm1kvrVcmnvSWzFmB2Ly4H/mG9bO766ywxHhbjalz4vWnev4yJ0LUl++qKA9NnG2CnVOseUi
/yGDiuNC18inWJOnMCSSD+tbi+RZctDO9xs1zAnntjCPQP0B9USPCv4EmdIFnuHRNuVxrL3LoJ3l
8mJa+n7sjQcdHZXy2Hu/BZVfgsIsMYrQWSMKFJABxBWGQOBbYFieXYhRsbO1FkOx8yV0gwvjnDbi
TrDPe7+AENtRv2ubj4RQqXkVp5pND/45nkgQODKf5H6ROQThFjcDGLu3h0tPPSipiKV+sTojIKfU
F6tEPMFSr6Oh1PmeXdoxqRycBKoH60kx7AMBJD/QzGHZAbEzkpsIR8yyONJF9dI2rEMLCRcNOQ7i
r+tAjTOIjLIhv91oQnPlUIv4RnNXbYz4uVnKjUknjg94jWQbZwdJ91WTCamwoxHpf2JCuKaYIom3
bL5cBmgNolOm70tJVUkD3ttPsbcKib8QQGpsatuxG56Q5ZKRmdkgpvgsZsVvE3p8mK00FRJiHoKq
qP3VWSZlcppVW92ZFun4jZkCmcWXpXcei6m81bPyoZmQ8mJ8iCLtprCCevFTupSHvMKNN//0wnyX
lnWaUMiR/AeBnluvrc6xXwhiNOBEcPftuHb2vYsw3qZByT7Gzb3hqljLQeqh8msHkls3Hoah23ZS
wcRo7sWMgHIevbvRpZy27cPMqJHURoDdY2/TEqYiB4nmLIwRqujlSeTtv9ZU3jwDFiZnUInHo20u
+57VK4/LZJMy7sxCPHJYbzsXyD6nHkrz5ju9O59mOb804BcKL02il88FF2ItlUNOqprRDoeEHLGJ
J2nTjAWUQ2SfdcDMKAZbzWqAqnYZ6CJTFGII3SICxEAjM6nuLtb1/YRjhV0XF7s27UeEDUVqn8eB
1DfMHrn0AEiLk+BgNCQW+QKHEXJYk3KaqZpfEqX4wk35vswJwQHrrwZWNFcLT5Rtfto9ZSTJrqzn
zVTAuHVhBiM7Nxp4eFw9SkU5ufTnaMaHiN+9llkmK788fU2B6B/E3PiUSu9aIGrOqOWbrsrnWXrh
VAZIu7e1dorGISyBOwu92KS2+ytUPLE42ignc7VzKheE9CTkz6LfR3YR6k6xRk5qOAta74lHhAqA
WsLRG5+GolKOTHpkniX7SB2gi3I6dluL+MY1oerK1hCKgjm3jl7UQdknrK55rDEwau61SMqdkhGu
M9DEgJMfPdoMSiXBkt5KSqq6CMc8aqO1LAt3ui5/wDyXzbzG5cD8rgdwaZaP9Ln0AMBKYj42U3fE
fnJEX7p3kQ8kBX28afsSuX/o1gDAC/o0QeUA72aGK8r70h4Dm+lDr3ZwebP6T5tR9UfpSXQmL4PH
3h/vVe3NNSeMNuinsh1QLsoixFEFtYWw8fkqyIxfJmD2FunARnjGa9baPhOYJV4TfvRSn7Lip4zu
TraH3vhLGZmqvL6qzL1puhzistplU/msLi/ZLI/5kPwqJDkiON2Offcem+KIw1OfUcRUlUUsCVUw
YKKE5auvRIK85LX3tCYaTmZzd9t523IJKgrS8lj/jGcR8M6feqMJ7PQjlscJn2fEFVfhHMaGk2S0
Dsw3qjOhi9lNQqqGoUkYAUmTx8Ex1Mr2kuJ3R+e2BeAIvCE/2oTfpVSBdTGUgpTHGdW0O1SHlGD+
Broriv6Kst95PX2H1u/a/VjGF0f8m4BOrSIlH5LPRyPzfTm73vCiikC3630c/SNZnmvWAZvm7pWh
MXyN2ZdDsajgtQJziW2Cq3mT9Ezj513N4UOhzCYWct9ywoj60yhUgn8uWtLe7XydN61nhepMjESZ
pBKQZglNK3hDTYs2V8ej7jkqN8lIV2KqImUug0rl7DILZ3zJJrzSRlIeB6fyYbNOFEQGTjX4qsDC
lj7xIRLkgObI+4TAeCqnVzV/jLmSldUSzJth51cFgdBojmwmIFgG1XTWEBBRsM/G23oKps6Gzox5
S9z62Sl+ueAxUUzLfh7/lZToKVC9Q/mv1Sf0AbQX1vnNaF6cDEfrvxS+UzeoobQf6urSsXpn6rdr
74k62CbmtbOqnUZTOXcjA8zNjs40TyDRGbca2ft2ch9NcKH5mZlbh4kVbRwKbiFksTqVHxpaRkNQ
bVGMFAK3NPPxqchvxIUfcW/zvyRIVk/tK/fNtjtLC/48zfDNF2TxZtXwjyBUZ4NtpfeJPym2LqjF
3ih+2LzifDvgqQCNQNcKz9Z1n/qQWfdxLccDehqwtJ2cEfPg2KtPSV2f274mJDpu38WQ2PQblu7r
0M6/GsXPyIxxiUWp59saXjaibQ6u9ZzT9nnFkUFj28JnS7rvx1IsfxlBM4nS8QNp6oskLiWQx2Qn
Kh1Zh0OVbMXLa7upBrRjFYdK1+zDBEAGoDL8qJjMqaJR5d6pL+QJNS9lcYNtn0MoSgSzraA3upEl
2Qp3i8N1jr5HDkBSK2rnB2y6Xj7FsFfaPz2/1eVhRH5dencdkeJcsQ5HZWjirNaAL2jZ3FTqv0J/
7ynpAy0TKgsTvTjeQdjEhuUhqSNW87Vw8A/QKjMKWuZIHkgZOETpLCECKijhDmlmbSJs5GOP7YfY
esed6GZ7PSOJo322yZeIACHr88jTrBjKYbbcUNN3DQQBh1DRbAlD2SZUpTZ1iJmXQeksRtDBZ8li
31p/aIrNDOoeW7g93FGKeuhciZjQ82W7oJEw7xUGPzs6iIpgpZgkCKo1bPTn4i9DHpIuYod5dGt5
/4TShy2xBzmaubKBypI8t39TFftrhpm9NxPecjUUDjMuOjiBMnvdaGOOY2Q+k/eX0SyT3LueUSc9
NslvJ2hqcX3T/Z7GIBuuOWgwnpIjkFHmIQLUCAVwI/5ut0jQz0uuO8xhvVyanirHVgWAeYjHg8v5
W4oj7hV/lI8ZJpt+bjfdU7+8JMNfqz14f8PMwqsdeVO2Snaom/e1tsca0lMFk1fL7KGjLRvsJ+rf
KmRoOl1b2cApSqRRG1YD7xZQJLv6piVNIVLfCMTbOM2HwMupzH5ZnDzGbjNtww7c3koGH7Blu2oJ
NJhqm1W3ti9NC76BdFxsVDB/PX4qoqe+8XxP+yDygFCYTcwbD1OGx9DtEWmztOgZmqBm2339/+QA
ZkQjzkK13mklU4O7Gsr3djug7TI2dRc4ae1j6ByBOrsa47x2sa3PWLr+aO48sseWnPeAC8lbnlkk
iMlrjJOt7Uz7nF9N3IhUmpOXitokOxJwhDdh4c7fZn12ULilIQ/JHAYhHeDIScuBY0TXZaHzO6oL
Zm8+mhJrzYx7Wy5oDzxabzPdd/ho8pqiNwy8Ec2MgL8AaTHzaFa/1WS1u8VnYeBuYEwUyTlxTpUq
Tw5ZvlXLWamsDeodn7LJJaVzSDX8c8Sr1zvn2MLpWpP05dArIw8uYqKqeUPmB+bidk8Ezm9L6wul
QETtjdEydY4kiaW4fDF45GRAjO1OB9FPxzC1dxFTZGvuJaUiERoYlkSi17DY2TwM5268RwQTCHLU
yoZC6/5QYDMYrU+RHtG97Ecr28eUWy0tYhOEo+hhSECJSShJwwr2c31gTBpigIrrfQ/FhK12m1pf
Dp8aDcl+M3+p5Ij3y6US5oY4AyH7fW/eB+7kKeOZGf4h00RpggQXkgkeqOK4yqBI7QGtNUylDo1q
9DlxLEQgzkQUdUdnIHIRHn+ZEFal6MvnwLVYrzlJSHtE48eeCME8M6VhKtIBpZMEdwTqNq++1Ul1
E9r6XGMrtSqGEC1Xt5R48AuuzndV5a+QK7cqIVJojHMIdjcBvNL7706xCQSZF6p4AQxrfwG/bCB3
mr7eKPrVIs8LOiJkvEtF4NGvjS6eijBcDva27A1yYDOsOlUu/NoTKxIJ4Eo/J2dbMvVh1q1ZG3Np
7NosxxLFLwpL4CvFYaxSZdfG8YuZVr4YVc+fgHySuKoC9NjjG1mWGD7lT100zO1KSwthbqVPaa++
RteoMXqojUx9XduoIyT9t54168FyhquBGnkkcnANU8lskEsbhhfVLOIAS4wMrG+5laAIptzPygCO
AJ3Rcw+LQrDfScueq4EsbsvZGXyxPRwcOx9QUbOd3SkgteqwrAH8NqStOjwk1NEM7z1Gxkh/Mupf
nHGb+LGPXlGiH9UkJwdFHiJQHANtGFdd4JqgsBq2QdUq3wyNZJDSSfLT//9hQPTm06A9mCxwGiy5
Z+A/VmvzX16P0q9sFMKxSrthOmvf8RgPodVCIcURCUjW6F1Um5TsORW/VPryklXSnzR9OK/jGfQA
dcgDHTQdyRlKS1qJ7iF4zes0NNrkxTFypvLsI7fRWTQmRkfMdziYeyPgMe4fSw8EyRGK+ZmRXiVS
Jh7HzyfsIHG9NFdR0QRKoffk4HvqHKCzl5n8alulXbLpQDedGbeASqwUFUPopmYOC1nO27G2CDYc
sDsu1VuyRO9jN5/qUv8deXxfFbybpMjFu9ku0gcS+F+yXJpvTjuWgankJ9KRmAZ2I89ThsAHzz+x
hGuk5bwUSJ2PfY8tSMW5JX2JVIt32DPmh5ym+87gRK6Tx25pr6SnvrTM5ZbJd9efNJWQNpSkakJX
lNto2HQ02szLfhtZ1vUf1NaTulxElT9Wa+1u18rvOXqw2+mzm4ewLaJzQuRyZfFdtgVkowNb6Hp/
KHdobkBsV+fGqTUSe405eS4s8xXD6LllsTM5GsaajErtcWBi6PilLPBziRJgQoGNl0Ql+S1R15Ic
+a1bGVLZbjvr6tbE6oExGrkCTAwPa1yOD/pgXavEIPXxSyKqbFv+64GLH6RQKn/C7M8DO/aEV5y2
Vb/ixuCeBjX+K7Mvpb7MKl2BT8SRh4Vqc5HFB625Vc53j8KwdetDoVKYVh3wORjxtcXUgOPPt5K1
SpuqxvJRy+Em0FE3MUKsGpII2WbjNwa1vfxCrZWf114LnFMkXtwLsEVvBtBT4acSJIkdAqMdM17N
Ib+K3t3qfZSg/13/aih/1IEuMX8pApBs9b1DjplVJsvNL2/5sU4M5GrV7rVkt5lzbSdwk1givZez
COdsDIfot8rbgAh6kK88C9e5PwmjWIZZYh1abruqoG2YyIRNPRqhWVhfWXoxNHZQ7scYBaTeoGDI
gcf7fNlPXKvjjKl2JoiIhJJ27o4F9VmCT3aZaEQpYNMW1fpInelSTc1eM1FYtVb0U3fVMe+HW+ZY
m1Y8Qmj6A9qlxs1ea/1Ba0FB2RPMVPUnOMcWMV/7MUcfoq4+BnXaOkp5FRFJNS4kH+YeUCK/Ope4
5Qsjpg8g3S4AoY1pXwbWcThTMmjPtEKi8uzaY4QBVWivaSbeU4t8LnvedBzeDrEY7bdH23qtV89t
bR/JsdnWORsnA6sC7GWkuIjdHkRhYGggzF2P8QojQhgdQPchjNNDogzPdNltUNCpEcuFbj4JwCwT
Wt7E4enGT7bk6NLGoMpx1fa+iJXXCOZDb5s9jdbY7uk7sR3qABN0akALrHsq6B1K6YKMHYKTH1Pz
bFVyt2hwTr1f8C8leR69lGzdsK8UHhXibiWePtkxUGkfA465Wo54O3ZWB9hEpOZa8q5bw+dgztts
Rz4F1/bgF55Dgi97iR79R9157VhubVn2V4R+Lgr0Buiuh0N3/AkfGfFChKX3no3+9xqUslSZce+V
Wk/dBQiCUhmZPIbce+215hwTpzDy3UJXH1K+gIJjrNaswCRGvoJlC8uMtHfwUzE5KRzCOSYJoe7k
ZKINTftAiW8RH4JXJpdbbqtuv87fk4EhpEz7eSDte8oC3AktWBl8MMv7PH8wzdynYoDy4yRKwzb+
/IwShT/MTtDewyBwo5wBe6kcc6SklXqIBBmaLjcbMpJsqNwofNf60Z0LOmNQqebknvV/05rhCaX4
U5fcjhklCDpGvB8EOcIqk6ernu6AmurX8F5dIcJ2pweY06nX55KhK4qMht2xDwS0IUxL5fRplT31
orTTjYCgnuoYJMXVbylrwXUF4bFkLRsbaYeE1jEXUE/iS5HOXBeRrigsd/HAckA4IWi+bxKlUCKg
mVAYZ4qGV6/ZlhapkUl7M0GYY0+pJ2tDu4k2ScuAS4no2YmHVSUtRq8TFAF94GwT1dcmmIxhBtaj
XJcYA/Ao7HwAhCD2+7eoaG7X0kpCcGJHQb+r8d9YQo86vAo3qO4dWdb3E+Z/oOwApA8yct0uNHcs
Ltw3ABOFgD+d8/wPBxg6p5ZnuIBFaESHUkMcBBmlNNVdXmu+hp6ZM2bTN58CgsGkaw+pLN22nAXm
4BQWFxOS6yRmL9VSeOr7FF3UtiPGtD8XBaxD7EkYSUeeOLgazGzQhcnzTiR0Xh0mYldTMjvgcrXE
1GNMUdbM+qIud8W4ZdO6GJJ66UQOtD0A0ulWWcAjpIP5EXGIjftHXWtYK1MPNtQ9PgqyCfd113oT
jVGNQ6RuvQtqBe+JyaVwQ0+vsMiYlav7ZJy341upGL6BAQgb7k6XLT7qdN62OphIo3nqLXoxC9Oa
B2L7LM4kuVofIqmExqF4cXOdTOZjMpenWrE26vr9wEVWzb1mPgSUlZO0XIzVKbPOdHg8TPpbTE0K
obsI5ugQ2xiVvrp8ZDNRckwr9AgIQ5J/JH1xp3DzC7gbePAo1XeiCCUFbXQE4iadyeARFzTU/V7q
EGh1BNdn4xVApU6IboUUQ5g67qUeDQ0YTGmIt4OKqHbIzl2mbyWG0SGyVQwgp5I+pV6iymXqnfD5
1J4SCXfRCIBIG/xBlbGDYQlSM2T5JN8UV3lPz7DNPCxIzLngI+wlNgHlIxxXvMRG4WiuC4GbJvd4
CE3F2KYVhCI8KkYQ3Vmj5bdDfR6qN5NISiXi0ed4UMPbGVJSgTl+UtEq3U1X1RfgzZxGe1dvYaJI
ZPmRdJhLybdhuTQ06kv5o+nv00iHV5OuOgTWVF+Oqn2ndnDjCPguJgSy7NfoecW02hacS9IqfA8L
KmuKHysnkXU5Ew33oTUe4Gs/ixfUYQ/aoAIsR7H8ikADgFBwtWQ9uOfgPYF+UjZPRf4aM33Dnhyh
Rxzi4hLBJz3Qod92IdEsRFfyPdK3xQMdVw+jdA1cCsAq4xrURzKplvN64Apd/VVIO78H+iOiKwuz
3tdiri09U/I919ToGB8x+EAPx/tY0OrM6YfSx2bmx1Z0LheavuRlotzL1Y7m9nNKdq6aP8slvtLE
eBQNSJrztyb4aAvJ6Tg4B93Wal/TavKFnqJaFG+oUiUGTXC4d4b+iFDLa0rG/BYaYsreMj2WzfVi
ZDeCfjuawougX2VT7zK434Q9whjjMy20I6SaDe7Kqg5fCmSycp+4YiUAEwasLYybmUUqWD5ltvkp
22kT2h2gPZTbfq1+zpGA61TY6djocvleKe8AVkLxE1DCBuAZGdaCdoRJhLyw3A2cQ+GuoT5PvHU8
P+AEserzanPTJclVWMwitMtZXnjmDI+uTV4iGRp9Pt7kYWJrBsIiBhBC5QUjI4UZe51+2xbsbuaV
kmnXq2+pqJGkMnOfQEKIZetpcb0FA7OfPoIKUGUPeCOeWifEktBrjSMio9swjIQ7Q8ys0O7SUKTV
N77FgDI46+FFbqwUZSGIcoiC22Q4iequuWfQIlCAZtvhmlcaLOJhOk+4gg3iNLNrhODIT4V6DUl6
CKJLMgDCexfpuIUePdvRuouGy7L4Y3qMI/xuDknL5QrjeioR5vUNc0+5doWGlW4PvXCnsNLon/Jk
eSrzdRWCf8uOZc7HQeptHcTy0HJvXaJ4HdZbt3pBQ2pKj0wv5yY51Krlg987mC39JO0dOQA3D/p7
i/KAnMGhoSnZ6tc8U9THA89V5JMuQIOmvajDZyGIqDZII452MLE4eyj3kRQNm7G5EKnQhe3BYEOv
J6yyoy0Lly6qvKkTzuYh6e51IB6pfB/S15xzY4dW38j3ABedhKCWdDo0jBxzRqLmmbRtjMnTm6jk
gq9Fcnspp+c8hHMmTOEZmUThCKDK9L6xNt2YEM/cyPs46hO+H04pBXI86F1U7QaChDnTXBEFyzDP
3UPIK8FbS3seMtTcOwOtIThB6DjSJJe30ljcGRbaYbEm3DdtissStuI1qjonWBrYG1huXC2pLDdM
JUiJqqkykqU/0krQrlJc4o6JpAD9ii2QRmi1KLjzTMPvDxtrBrx1L1Y+ntcOADgrQmsa8n6SwnOv
gx+boLSxZAtq7ERh/dKhvGPynn+TpWDxWm0HWyf2gkj5ZCb00vdFciqgUrPgh3sRPPoxgKTI8M7i
1AhwHXXDPgbwdejApyERr6pTJGg5ORRtxliHY64SDOGjpg6wAOES+b/9sjVAjsVWhTJ0/V28AVsp
mZUbshvyO3TtOpV9i3jmLSnRAkhDMl9AP5G33qloognaBaBKH0xbIzuMrrhOOafs8MWI5j6SKv1i
ptC4um5JvEJbECvrpeQs3WL65WzRwShM7UAL+D1WZ+hxivkskdJAeTWarqiIwqGtIiCIKSm+NWkU
8MWkBBZKrb2OTSYeOkZLB6vsPwtAmV7bi7nTS0TZwqrB5QmtCfeXNW2bilPELC/tdpyZ5U0W+VaW
kV9Z01xzUQ1GqRkG3qCB5O9rFCky6kZrhQIMQ0WKMrv4QW+TCqdDZdB5UYR91vcCb3C4bpSp9PJ2
cOIIwGO09uZEE7Rq1s3yPswKfduAo0tzgqINvAtzDzm5NLRDjkyW27C9qouoxOyLf5J6FPRMPF6A
Dpv7rqH7HYhTTO0hq34ehfExis/auEiHsn8gA706gmCU+xjVjKL0+Fvpk0kFUGxDiuk7BAvSt76u
d0W4hSaHGwizkacW7bMVD+BV2XD1BGykGsaNberc2CKzyKulv+aD0w4icdBx3OwWbmAInRD1ZUKm
ZVRPWVZoJ038hG/CIlZWT8jMFxQwwlULfJMSMGSy18vmdjHYhjAHnRZMO4vgpVLwNokVHMyOs2RU
jftITVnKq/KZCNbi1AjBVlqafBfq5cc405FHrw0xKIgP7STsdQOTnx7UpZvIqlvAXnU5qtJWE7LU
7/Jhz9Z220HEEQKYGZHI6Cwa0ujAYA/mDRgcSwke+rnEzZn2nGsJxdv0/WyhivKXoA+2nUDFXqqH
etFg2+N6YxKvocLKAyqDCSEEuL5pIa4b8yyixCbbRXhksH2NJ3zSGJ44M9S7JqMPphZruz3GbDga
GDsyS8QiwiR+LieC4yVPFOcA68slZFa5NWTwO7nx1K0Ub3O1MKpLfacJ9YrSGRR/qtt7U8HMluTV
BbofY4NyEuEcF+pRK+5b6Ni7QUe4SYPRLzPaayX4xboEoxeqp6wX522l0UFSBkixcODJTWAXJeGC
tSpXmb8KAFKXhapI74FETABOoZl6zN7Aoc7RRNdOQgYaoyWvUWUGatA86hQ0WzHSnHE1wsY9h700
j9dQD0a34VSe5WwVwbAki1EfecYo95chaocLsuI3tUnS3QKaIyzkU97AccmHOcZKhcorZssys6uF
m2GDTsuy8wUZbxvDFbRK802TWdHTSFpPjiGlUk6YTm5AqwY+xEhWX1eH7K7p8wewbUw2sc3XUTd5
pjzivzciwjuE8VGOEh1meyp6Vn9XxWJNlnT8oaZq7It4S1G1CobT9hpAtpRGhVgCAehjYztjXLkn
dt62jHFxZKHEbRrrN5bAEE1ZWxad9RC3je7Kav9eZwPz6EEkTGeL+DUnV13SHBHpWJHj3wdVFnsT
qR/UThaPb94LrpgJ7yQ20C6Q8RICq4hR1iNIaWcyX6sAItusmN/kvsMuBGR8F+h4Y2n1bZK9AJTr
SCPdaXoGOFYB5FDt5Hs10nFlWOO00cTpXYqJPAzjQkfNXdwvHMIINhuhGvFdFWHjC8tJyjmujRVS
PShNuLDJ/VF6Cxt+BZ30N6Z90deHKppezNbIMI1zPGkU5Kv5ag5dyvF97MPyxKy5PCXS5xRO5j6Q
Jt2vFuNKmtJ0b+igbIU+OQpNTR9IUtwZeDgxvLB8BwZwVMa4uPt53EGDPMw0vY41YoQAdUjQircR
re+d1aV2U2FwrwD1bNRXzEvmZr3H62B8TwXpTSilvRKCFzZbvdotzKhTtEJhqt0i/dBS+OSRgRlI
F+YbRGXqtVU/z6G8pY+nYv6E+RZOnNn6SNI3idy4OLFGqI9N4NareT2c2Jr63JeUTgd2J+75zkTX
EovMMemzd3V5Dqoa1Tqbi2swPpcVzi5R3hNzBY85HpEFQz1TOQg0wz7SYV/kiNaMZLG8MLNgw6sC
jnLAMUqaluQkTK0dp+Mm0sv9epOfFw1sl0BjC1Ua0X3mTS0o4VZA0WZUwP3LlMU3E46oQZ9Mo6K1
nFn2ElbZiVbkYCvWJba07FBLAQPJua4xLJDu0YiwEoRH0nb3eVGa2K0M9oKw88E0cxQQeteayYMH
aFpxqm1MDCI9lE1D5hheom2yDLHbZRZawe65qwz1pJbk1LQo1gKjOtemnOBWpjBjfyodBlA5/fgw
dDOhEvZ5ED9p0oDTN2PljIXVLlbK8PEY5TRT9xx13WemGVTQhQoQuGi34kxlIeBAckGupzI4MuJE
93mISlsK29i1OO+rRRR5oqJ/VKHxmDSyy28T0Tlbph+IqN6yXMLFyXgWF+lT1pjjYenMGwR4GvY1
eKO6aYFY13iW+kHHh4gC0Kr5/x3jy9ms2DxxMqqBpm/qdAJXAY0DnwpuedMkglqP6ncaStdptgKU
plDb9jnWtVSoCFy0jIqeIg7XCALp2wx7a/XUNDkSySgdr4a+6vwole/aKtVOBZEKIG4QwsLLJg+S
0cJ4hS7/BNpauQ9CJq+jBgC5b9VXmFTSrmxxl09LaJ2WVYY9cnjQBnmbVYFy0FDpJFzjWKE8sVV+
nriWudvO7JvIkvMHoIS5V8P8xZEWXsQa8uOSLnw1FTxduX0VLeFbmAyUNRAAyahs0EPQh2zqyasV
/BtJhyiSvgWQ6d4Ekh9DFebM3A5ad8PUYScRiIWFydpHCQB+JYb2xXEf9CxHR6fO9RG+8iR4jamt
8DblKKIJYdLabaDGcJI2pB0fIeKzjjG5EcdAInM9cvQpwPGacvcA+8UAqF4k+iebOIvTFT+be1J2
aepKvW9MmGwlgNVYFhJ3pvz5lorPkTZNT7TuBVIFHLFEftZkQ73vCtQSqiw/YAq4rakrL0sa7zXO
DmfA+GcmP4NHqXaPWp4kNxkdVtnyiioSoxcdNQBgbqB5utHyaOnMANrToJTHRcNOMYNfJa5WlziL
ZgqqaIF+LLG4zzBVX6b5cSB89NQlRudQu1e1/F5MuXiaETFIGuNLTQxP0CPagwaRS9Jr5NalDvSD
g0E8xSfDZPioZdZBEoWnYEK1xyGTXqK0GhKs+7nP1xbhCF1xTm9o89DYFOujoQdwEeHFAVu39lUo
7gaBcws65N6VM3aiMVUO09SlFyatdi0ETxVkdfQ47qLD0huhU20GS0DnTGj4FRw2a7DoVpCKd2Us
Awr3OHwaxyA/WvM1yYQhOpI1GMWg05RzIE9SS3bUpsM5K0TDLjYzRwWJhc7riFkAjo80PGGA381x
pnhtML8XoqD5RnwYSLkqVAY5nalsek1nrF70n8Sr4GmJ6TIN6HwLHclO3KP85esDDiHXxxzmKt7J
YLRTpXkeTWJ0pTIAdBY+y+Z8z97ptxzGt/rM2jX2INGUjvA3uYgRn3fwS+UBg+vYVsKpYWpYTCQT
i7K+y5qZFQtRr2gut7pUWpd8kh1wiQYb+AyIt6OZD7CEyCeqlrBoEDHBtULgm+3y3ly1EfFT1IfK
xUDgVAkRwLZGmrd41yCUKOND1WHKjFXgMsWqczSlaWcmgHcLMx+3zCTeO5GGPgIRMNWJpDsp5h4p
am+YAAJNAhS5Hfmi8eDnrdEdjaD3lJiXS/jASe3l3l96LUHtayGhSap5K+SBhK1TYWCiUfNxKxO+
Jip+0SdeJd+idkdBggZ2k9bpK0JxJvSCRcRcbl0aLb2NGmSqCouME+kZ0QWNCDJwggAoG03vm5b2
LmsNbcyogN9eW0cyMw3y61KnnuTFmXTiHuhmHkKlq55iNHmpVTccArISEYB1JQsCXvjdJGBy6Dpw
MAuZTFODopBOrBPzPG/yYiVXpdEnKUewSxJESosBs3fCjTuOrW+gu6sV9VxN7YMYCqT7VNG1rqJN
TEOVgTOa3c6YxkcT0n4HB3YMmadwCCLXQmon7FbR6KGVxt5bNMe2R78i6+1OWvTPBoKbEy642mns
OKE1DGRZclSZpn4zWWvCcg0Hkg7/OHewd6LyDBQyALLgp7OGyQXPJk73N7K7LFiG5YH7RPH+TSSz
gIyfIXQj6UYSjGOFPRHrnNNgMHKMheBqM96rTT96I6vktkRe1kJpd8IZISW8mc5BhzzZ2WJt/63M
Ehmojro4cA5ip7UoKioDiLUGplxHf4sjtTNQS6fxUyHcVAHClDJuCSCU76xAH7d/P8YVdRz/fE1m
/SnR9V8mva55rW8/5MOuv/6eyvr/Kr/VkDWR2DxdgjCtk1GsrlH0/zrQ9X/fuLfuzYPr/J9fHj/a
7qMpfrkl7vblx4TXf/pXfo981X61FElUDEuUyXcVFVKjf498VbRfDU0Go2jJBkQ/SyON+Xvkq6L8
qsqiZZLDKgLVVQwSh9vfI18VImRVFbagRQVvSLS4/k7kqyz+HDb8T1/4j2HDTcdej0hfQioRIKHV
tG0oQW1OY028Hk3lsbKC2CYJ8l7LhOtEHR6CXgdlIxE7ryZ7UUEV0fRrJIZ27tnWUIo4hKadU4Yb
zya+V3sQsGjmjA03shwSlDbpj6Ec07wsK56TQgomL4mXz3kiBaKOh+Z2acUBSx9FbjHNwEDym7Ey
6E0CfrzuO3juBm2BXSo1Z7a+s6JnsMDKh3lER2JZoMIaK0aVOJQNnj450inppAHReTz585iPGNTQ
jaCD9ejLu03Rg6w1VY9kiEcU9RVyI2XG5bPOuPrBbZmDsdjH5xqNNx00X4wMtCC0Y5TaRFeTRGfm
XueljB86K75OBOmoiOIpiplTaPMCF6jtj9pgQpXXFCxZSbXYmpww1DYsPwiA4kUtDh+lyj/FIKHi
ZPRMxSQf837B2SkyxVG5cj6Y65Bb/Gij7KWFLuKEJlgABZmLjVNV85iuxIgTdUxQlYb2yJjDY1GB
I5OGGWZYStBdbdlxM94Klf7ay+Hi51RdH01bf4LTYR4KF4GUZ8muwwL32HxjVsYbGRw41UAAj4Fx
KeLss58ZcUeBvo3JWGKiQgUeSSN2szreruCIsM/YTJIkMxwFKQpkTrzxuzyFAYfUilMvyTJ+0YDZ
Kacoueonc8EdIhm3o/Sq62Fwh5JOnTdmkXNdg5w8UDAIdto45BPsmTxXisZZuGvGkXJGkx3dysnm
kwrsRWhxTCN76+TQ8MKUeoqxfPREGVwclIVAXIlNx1i0iM6iFqnABkDwMAxOREZI2dqBvJhac8M0
nIElQ/KJnVkUsZ3hisTDQhWmoj6xbvIkPazUPln+FBiiJ0qBDT/0u2U5Z9QaydByqos9XUlODblJ
/SQjm2G2JBOsYOYXpNns09lBL2o/7c1Nhsh0FsE71QqS1DSdb3vg3YSlzl4Au1EFvvn3F/T/Tqs1
iiRJMixWzX+9RN/1xesvuzZ7Kd5/Ct7+rz/7+1qsab8qsm4gPPkjLvv7WszvSIrJdQzWaY0AN5bJ
72uxrP/KRqGopk7tRtf2j5V4/Q1InLKpGwarOPklf2cl1lWWe076c1gWa6r4qldURI3rSLolKowA
1pX6h9j3TtUabekA0im3VbMrWW+uyFrlxsfJFCT7xdqgNpCgaLSjo+HL7/c5AFfG5yq3UmPj0lCv
RxfL4DFzcH4FNqWMjcvD6z39iWhe2uIMiUdXtzuPisspnMwDHEK7b0INSEJTsEG3EG+TJxTLmE4i
m2M7gCLCopyFLqsdbiFjzPyEet27QuYZHnFxOJTs3I2vw0OO1/62yz3yiyOgpmeUXuDNlw15OYR4
qA/5teJFdkIwC4Mz6wAJYLZnXk11Gzi6U12wmTqlbd2sr6yoXWWbHvrP7gjYMtshj/22eIsjIDN1
A4fhJe/So3i6wohAIvd9set0t/BSenvCZtwyxXXHa45RMgJ6EOqoNFAx2fhqeOZ40CYfkqY57Em1
9QMbqssNKmHOQz4TxHFX2dF1/DoyfaYfGES0g8/oWAFn72b6MGRiJGcjSHzxA9v2VEAD3NRnIgqR
v27ac+YFOwpJHxxHbEsH+YnPhf5m4GPP8w0Pl6OtHdIPXG/zPWOzQ7VT7dZH1NzeLISU2VxOgtnn
0gIA/WcPt/UpPJX7Vt20lgvq+mASV+tThz6u1EAbhZ7bQHzeDKMXbhGb4MSCk7ppjiJRKPb694i7
8DlXDlF4REJjJ57lzvc0hYkVw0qgOQFy35ws7JX2Cphn8sgcAp2ilFcQODClIFWbdrUvtBtp22yF
m+yzeOkO2WfC3RMf6TYldrEN9+YRNxOqJad/MpONdIO81A2P8bN2jrzcpojeTK5mD6/yrn9jRNqm
Xu8IvvVCUeyENnT5WnaqQ/ZQbXDM3Qqn6aV60L3qpXd0b9ZQ0p/C9JheYTn/VmyFa9ZujHJ4TfRd
uJsjt/4mJbswfpGZScoYEmwQK8kngIPgXb/tn+L72EUS/QhxN0ZzfQQZaddHxYYGxAkCcfLaxnfk
XR36gCTCYC88oFMFVV5cBBeAQb4jl8U2cNCcNd/cKLbhQwN/0840NjhIH8tT7Dfu4pIlYYvfGLov
8F63CHkR57fvyc38xtDQ2uCcf8v5kcnm9HVu76xTdkNA2jbHF0++e6Xe8Yjb0kMt7IFhYLa7aw7G
dWqrm3qnbiHC7/Joq16pG1QvGOBJOTUQvif2MN/XGWcdGmVH1dpWqEpaQmZQaYH1Qo7Mj+6A+sgy
bVNeWnJRrxrSc20cDja5B68TBOXb4kajrboxvQrPlKN+Q/XK+OA6dawnswWcvqFh48B/YZK/72z9
sd2SCOROF8oBD48x0ESvPENSlp5E5BnAOzaIEyIk6Y7yhlIFwKK6y0YCY75lLpxrnzZ9WO0gDeIH
grs2oaShctpXBMvZ8kmJ9onlpiSkbZO9tc+99hE9fvNWH/iet/IzjfE0tdsDCBa3flS3cEpFGiWb
BeU/uM2NRZjEpvB7e2YD528cbZg/tj7bsJOYwPOuHPhwDr9BPXtIuHPt6Ko8tO7odnfNUXEY4EWD
23xj4ERXHdxHnexDvu53rgzghFOb8FTSssO0QF7DLnlabiXzAfHhg8Rs+bP4hsKxrx5j66qar+Rk
27vzA2VlpN6Q7xyZgFiMe3U+mfJOkAlfOyDBdOfa757aDprfRoEvgkj0djY2P+yNV7/vKL8UfX5F
UlzX/q//IRn/dKMxZU02DcOU1S8bjbkk5KAvULXVa9MXNnS8fJgNPKy0sfwy9glmcImL9Ovo8hdX
/nLYWLc4yVQVS5YthaxGc90Cf9jiTLINk65GF8RU16Z8dmsfjttGOFFPbSBnXCX2n19Rldifv+6q
P13yy5ttySzm7NWrzuCRw3JVXKS3Mr6bvIp+d+DKJ/0m2vWgh1z505EET1ZOOJWIdvWjq6TcdMfI
53vmJrrm/0w+Eg0HIdf8gtaxRJJn849yRayorbuW09vqftmVvsgteMOIAikp3B34sszknOgeDN9+
dNkRx8VeJWiDnR6CedNb9nCsvHDPlJznSXIyR/EGtui89HlZNoBFh4ZRrnmBz6OBQcuOr9l5yLj9
6E0H6XYCZNYhN9VRH6LEGW3tjS3FnrY9KWgXKDFwkZ3AiW2iRcldWLebwDEAVdjaXrwsOZwNP7pw
03nmEZfM6he+rl6XxxpQuPgasbGpNtuHQ5LTZ0iwxrCFKsKAJHHYgN8TdZdc5dvpt50NBfptfZ/a
FfELm/BjvKn9takZ2GxM1/CuKUy6K2kbOYaLFceLPsWK8d4RsxTB4aZj3jYHFsD9ckOx7cm5XW2z
c3xczuQBsmZWD8Xrgk4hf1GLo4X10UFZbBsnQ/UTED5sIbYB1L0Egr9pdrmbsAC8dvvcF3cMCX3j
eX7CLjNJPlbiylVdoHZ3+Nt8LCW75AB8e5vtBac/Dp/gCWmd2vpmcUUP0c0D4RDV4nYMGpzGpgWH
ImQj36zlg3GbPxKXEpv0qWxQIdkJ2Nh28ONb4RqZ5UZwuN87n+MvYwmbv8tuThimZPGI2cSZbMFX
3yQ3cRuXeBiqJz/x52/jMXfmQ3SI3OR+/ZNosP32VnBMm9rGTr0SaCqdoH4r+sWpe7J2/RXYCH7a
H/Di7mC3jeu2uQWZBLnDYUzEQs/J/FDdB7aC6Qd/o93ck3YWXEG5cKoz1SMOBDtxMTxyhrbBqRrc
0MJdfJFhBfKx2JVPiv1e3/fbzgsvoNBZh5UdRFxW+tq1YLHaevKkLXcTJqJdcMvx1xF2RHry9hlG
51f6Lt8RKnMQHEKuA7t7go7nEKl1TnbFG/rf35797x2k7wtd++//80uH6cdf/vu/POn89FOX6qO4
7ZqPj+70Un3tc/1/2MGiN6T9ac8KXcFL8cv2Iw6jrv3ltn99j9uuid+6H5tW3/+WP9pUdHZ/60L9
dsb5o0WlSwrNJsXSLUPWNf2PYxEtKqhznH400dLk3/pQP7SodFOmvWaJOuel374hen4/fWP/9euf
tiqFC/y4fK+tOpNBnajxb13lcPTzjhFXtcCZCZRIpOkh2khdRhUpVrbZoWIdO4xK/UTkV9YoTiki
4orhF/aNcW+G+rUMBxgyfP/cKLnTqc27sLQ3aW2gHAu0175h7jGoOb1smNZp3aPxEFRfKqSBY7kM
lXRZiHlQCN16q4YBC4y8yNL9VFjIS7W6OGuMO/eD0hMjF1G/kf/VP0ChgFEwKTkibY1YJ2zyuLsq
VQPBGVpAIIpV9bDgZna7pdVEMqnH6l5NsuYGCytwNiMqcVTogvjZJb3mlZlS0CyqDQalzLKti5Sl
78qwMO2lenf7Cm6/nGBwkHN1OtXFWD81Yi89qWQQbQRR6vepEoi3ZSoBMUGwYGgDyVHyluQjtyOt
fOr1LZ6U7SyZpyydnvI63xYlJI24l7bZSBwaFCn1jPRjxKyoPw1Zcqs29XUsUcyqMtGIKLzBdWnF
pUHcADtOZ+6gDAbRtVIQVm+tsqC81CJI8mpFE14u0ofK0CoHjT/14YJ9cCrE54nC4T6Yq9s2nMXt
OOTEQLSM1pT+tlQoskH7tlHiqfFyhXflmyAza+GofCuRH+iCM+feELBbjzq4x36aVlKEeikLtgSL
SJFWXF3ibSbYi8GkkVeSerIYVAdG6dWNIQfkhsRBdFKI+iOpXqXQr1tjY3bhRV3AhNJjB2hHELf/
91eo/25rj6z/aSvm6SP/KH5cZX77+e/tF/VXnlVNZnFQLY2ujvyfrXBV+tWUNJl2NxWpJbPY/LHO
SPzn99a3JP8qiaCDaH2LskEz/e8sLV/rQrosKgp9XtDakzeNL6WoXPeyBDQLnkFC+yN5qNWHqnj9
8+pT+lrvfr3Il+JTTyo0+ZaOaNMNrmH0DFeMADMPQ9l2dBZXk33kHL/fVL/PTb6voT+tmXyKPy6Z
IhfVFIOVV2GCoFjKWv7/UGSTEV0Xah2zB9tLwxZdcL2BkeZudogH8gznz9+k/GWJFiUKaF3UdJpg
uqpJ8pclOpS7qUWmhktZoV0b4W2DjnUwxaUkeF6e1Y5Q9S4zPbnmK0VjBZM4AhTd0n0IpNz8hqSK
eFjCT+gK9JUy6FsjSRFUqwItsW2TG40Cda8dn3tJp9e1GQ1DT6AxRyOMO4N8nM3IsAE8kt4zOZ1Q
qVHlssyS5Gn1S7D81Zf6j+9XkhUOMKqJWYSuHzfoj59v2eVTNxfGwOcLUO8b+Jw7hYo2tnGZ145O
mwNjnf9XH/M/XnWd9rCr8uzIhqx8uV+XIsRLOOkou7RuVUEtSBzbRSRroyeWdEc/qlw2f/7NSl/u
pHVXR86qM4CWTR4W7cudhL0iWZREJkXxyLHdzTwEzl7ygMdxG9ji+c+v9uVZ+YeLmT9/rHHcB1lV
cjGTsPti1Z79xY36jxewWD1MyghLkkzGaz9foFPQj2GyYCNur0Tank2peX/+Fr4eNnkPXELWNFU1
TEkUv94aYbekUzKx13NTTIfFQURAoW4PAJdPwr7xQXh6oRP8xSH3y63x9aqa+PMbq7JBICybq8r1
exB+VERIUU1tjFb8ixvin36CKnefCvRPMs2vnyAjnmTWRHMjlp/ShPwilv7irfzTK+iKovLZMSy1
vtxxiyzXdRjRo636RwGNqEEP5S++o3U5+qHN/vunZYg8SSoZOiB3f/60ssxImLkxwdFPHJht1MJX
b3AUjv8XK/H6wf9wKVZGbgONZofJUmGo1MI/rRRZKI6i/h+cnddy3Ei2Rb8IEfDmtbwjWbSi9IIg
KQreJvzXz4L6RgyJ4hBz571byQISac7Ze+3YoiywbU7aTlp3B3VTbb1NPfNixm9jOpDJMZmzuM2a
NHaSPy5JPRLeImi1einXjzDrMnRyrnFf9NdhpWy7OJoZ7mLv5HdZlmxZOoOx6k9+l+5gtQhSVKYN
Gyj179BDDVk2pOVs2/GP3M+8sskE//scHfYzTgbQalV1MisC09Oarq6qpXbTnLq988Nbgw9f1Cta
lVRlvWV+mz8qP2dGnax+46h03w0EiYpBqWw6Fx2rTwqpxUQf7t2tvE7W7j7dDVyOh0c0dDMTfzzW
TF6hrbNx2YY5VsYcc3wGH3btSlNEbcs6DsxTs+oZzUCiStUG48rG2bLkUgPwbqiEMvTcJ3H5fD+P
PXm+qYulQFcYe3jrVmhId8Gv4jDsAJKtyS6t7op0QYrCwvj/v1fGBdZpsqY4pqxN5lFpO0MZVhad
51W8tyluVZuBrlJwa65G2e5yLM9TvJh51F8cWD4PO3nUmh/LldwzrEAsvSdU+rpflydp16wIiV4W
S65Ix3Ebx7YyRhbt1U26Hkt82k/07P/oa/7zae3LZ//hGUyevRlmeRY2/DFj8Vxa4MijYyOtSUOg
RZBt/AMgjY29/n5uX64XtuGwqduaYnGMuZjaEWFD8EjpqfeZ1K9zXakfWwjytOlwzkkQwbwGdHTX
loO610RfiZmPa7LO823ZvHQHrS69U+PijOrXke+VdV4uffNN138Yxsy/r3zxWD8NMDlNWHU7+LbK
AIgJX7QN6Lzb6LHgxLmi07GiInWb/+p/aOfvn+v0AHDxu8av/MNXnJMxEUc9w+rb/AGXNlJj+pF0
obhnPJQLxO469qaF9XNuUs/8Xn1yBnAVyeFCw8BdScQcGfPhs66j2fHm1orLPY03x/HXMWiijx3r
z79Q8l2pUHUGkg9AGA/R1roS+3CBN2PmPPjVishIDu11LjSKrE/uFbkq3FIA96KtDbppg+uYvi0d
ICKd7k0Kp0iWsKwtOhCPC3HQr8U/Son/+GmOX97nTZXPkiOCzIrMPq5MNlW4vEjYDZPxA7HPqLjK
lI0NxC9tZ4Ka9WaWpa/mjqVwLeaUb3H4USevsGAPMnPM8su+yvE7qlg98SykP1NPRmJ1doFXAQtH
5huSHD3GVz4W/s+c0ERNupuZxhefJ8d+xzDH0z9T+uI8McA6sURtDUvzVuHbaR+7Xb6LtoJFyVt6
bxJJajNHisursg0UwGY+sQVaOsvC53lVJUGZk6sIbGPP57odGxhw084Ew92NVXR44XPf6vRHAhM0
eNYGOw+FzYv9PVJCywkSkoeS+E9n6GhufxEzcAWSZ1HLxTYg67XWweiF9UMHY2RoNfwtNGHCZO4v
mS7Hf/8SG9EHRw7LdvTJhhT6el+4BQ4Mt3Rui5Zc7NFUEKPijfuTN0K63MewHFYDh62BvKcA14rq
F1i9BWbGEgASpKOs3sp2NfO5f/WMVIIXuNwbDvrFyTfgg59OKAGj16LkmCqsnWApvp9s45L48TMb
f/zHIcY/4cOSCTWhS8ihp9eDoVD1qX6Ks4NktnOxEiBqGXx25DKdm2/TBXM67GQdG2vDA4tcsqzJ
E8VzvpTfSaQfr/FQpXBfajRmaJls4KnNndYvNqdxbC6JjgJEC7C7MdmckiZH0EhiOKhDDZ4I8eOZ
cqu6GRHjzziG8OtiRSjbA/FC2JhIm0GgoGKgrPthhxRuafizPeGvpuDHP2mycblk0wtXZQo698kf
/aCttNeH/rrb6StxUp7K6+xBXciLsV3+/du/WPVU1hdTcXTZHE8iSFo/v34+S8/29aZa0r2z4XGv
y329RXKB//VqPALRQlrd/p4Z9PLlc3cxNcqNXAJ1Y/rBGUgogQAD0OVa/kzUe7vAkZt0V2hjlgaH
bSN+AqDuPMm7uerc5Wx3uN5aNheLsdw5Fjo/zvahzjLPlc2MA0K1F9tg2270zfww09IN19tP41iT
zSTFvp6Cjc04/zQraUGs7JZssK21LTbBzdxx8u9W+PkbZjTqRDBmHQq80y5NXBSu2djklPt7TNGb
4NAsxq7+uFuM7cHZSTP+9dPxWI9k6o20ptijPj/FKnOzqLPMnENIuU83za7+KyJKNtZ+ZqZMDwHj
c/w40nhJ/LA6BVoqpb4DAyvcDytyImiDk2f8t5sub/BK7lTcnohZZj6Lr6YJHwRKRG6Csjxdd9XC
IkzGUMZhEY6hKIPWuiexcO7nXa7v/PsfxpksvnYMmEvUoO77g/Ps3fljn/4ATGmF0olr9d/W7swT
HRfWT++OK/V4cKSSaVJDms6VvtLsQXQRSsCTuR3VcOEz3yHrbr1CMOzRpUbuOPM4L1fccVCDpBrK
Vhpnyslqb5udpdk2g+pbb0cmMOh3QnhLvoliRYPfXbQ341VTaa7m6raXCxwmg3FlRdXJ2OhEP8+g
pFf6VhWgwd0r61k5gURBJoeB+6Ze4ao86sf2qMy81r9Hxc/P+POYk1lrkD1fxiVjkuX8DBTzRf+l
Xqlb7XnUkkjXJWXyOxBZm3Rc5OZbApev2EKGPV4TkMfqYNA+/2RTIc0tEUB+PEl6hBl5VHr9TY/q
08xUmpTyxkqQoeOgoB6vKaY6ra81Ye2oaajRDEU3017DxN+aN2JfXbW7uQ/y77/1+ZEylkY3ejyd
06GavMaixEFQ2ygzxdpcDzfU2jqkLKNf/HoUtSIWTHfZyTj41+GdeIA5gvCWYs5hvlT05dPVcTmi
VyZhfbo2cEiO9byijo25cJG0t7r+Z7BmHu3cGJN1ISF/xZYaxnCKq0jJceU+JuL++9d3sfaMb+/D
75jMkspNwzgfxwhQ5rc1ubaojb8f4uJWMc4QwzF0hY7hqNWejGG3VR671KB4a3EiI8L952zhI7GL
gPLAh16RPbCfmy3KVzPz47iTE30w6E0rOAaAtkY2rewI+SYXZwHiYRVsZkdDRvd5Uf3bPHEo6SgU
gGn9jSajj9uUW+ZSCKDLBNep9W+Zo4B0avtcC27C9C7372ynPPq9ve11t9knkOGtQDrWgXGfDdqd
FWbcK5wMqoieYFGEb6Y3ymtFGKHdAlIiZcBftKF6W3AZHWngkEhYo/Xq6BhtT/KexUndDW9wgmz6
Go0vmPS6To4iLG4TEfyKxSgJT0iwIrb7WhPuz17L2pVaeJhGEG84BD53ZCpYmMjXbi4ne1v1WBul
9N0VuOp00OqFjaRXSdVsaaTpnR2MmEVV3Kam617lmXlfBJJBVq1DVPbG9Kz4Wup0v7oROWlEG1jF
yIKzICOCqDJNqIiYFMOVPoYYQ+ZsNnlsId0dbGRtfdA2PIwO2kap2rQgfNt2T2YZ+6+OnWr3iedW
67brnHXTdPkhNknEIZgL3ZScSiBtAFMqVHiXbia7O62Xm7cwFcq1pBfiBjBHeyPJsbo1XSzbkMgT
413zsa0v1L43UOk6hr02axkmqd6bN1b0pNRyfRdVKLEbImDuIgNLEKDgYJmnpxzeRFiiLc+qqlqZ
oebi7TRiIF4eFqe4ac0TKKabkFNgYgzZU1GP/6OSFemPvkzkt0LCJ7TQSl+vn+E5OB2sNj1CuZEa
gYfsoa0yyUYPWIQl8nAPpQdxbLBulfJ3EEktki4lLUBUL4eYXBniPLLEB8kYBEYQmps6VrPmKukS
Iz85hDpq92ntu/GvYsggN5cic/yznQKOwQrdZRyDs2FMOafUvxIiErBFo8SmLDtIAft2bPk4v9za
KLJfnmMKNL+VEuQ/vaEouRDhvkfXYUmEVw4KS/XetTSl7GCqww1BUW7IonoaWqMjsMLwR1G72Q/1
Q+mSQheuvMol9xggZiTC7ti6BTxp+N6t3J5IHTGI9TVTI4OdEhjNe1UHrrJQYx/emqJkaUvJOI8H
Zesbpen96NK8jzcEv9bpdRumoy05g7U0grU02VXzg10YZg7DjYnujYT2PIcnZAcFPA0vB9Nbamqh
ooYcQqXvTZ5Or4Q6jn7XsrKB8G51GNy8+YN1PC/MRW4plXlW2ty0aDemRO88Sji6zWJLEadyiCBr
ohqKAByayOJPSQs3eutaKSCmIKkqPdkB4yuDP1rV2BLZNCJ2qK3VGrNKwrb27jtqeISxVQYQw+Iy
uSpCGWcrNYxS25HPqlPg7PnK4FoXSRyeVVBVOd19t2meMq1M3lTbsynkaDU6e1Wuy2ejGbr2yVAq
LX9gKlB/keoB1E7mO0G3kaLCQ6SuJbCqiZsTGX5fMONh2uf5aohdKVo3MQ+GSBvbOtRcHhfZ2CQM
DJAuXkESbl8pL6KR1btKkcptyRQ75YOdHnKtJM6EeUeETKvgtKt/WKEuLZV2ALIaFi5a+kDfmTHE
8Dyn/IbeSdwS/4jAXFTX/gjfK4UEdTOvcREqCfErY/BQUWv+ew/xHnytCr69JjDPj8Rw6DiQLiyz
pGrGd71UefFX+kDIZt6Ark8qMl7Tyo6x3KmutuEzfOidOD3yttVz3VThifxRg4wrGUZ518Y7vwzF
UoQAN5j5ICwi0QFgjI4hOc5Qw7wAXp8eQSmp68BEFqvCMY6lWH1NFJMDkkHcqOWD9F4YIPMhWulI
/yk7LUVWoeUtPW2Z0i/ABBNq20wt3aU5GLgUweDhdnBS/ejRPl8VEfdkvWjkBaoOxLSNBVDGJDzK
PSpaKZbQdKAsN2QWR/pTIQVXmtAOkmMQ1IsqVzT0wjWLr5r03v7NwqvY6yT/5s1vLdQ2iM2QiQSr
xMv2kEy2CQDEIm8OVmasYnaSInhRwpwNLfjVpaT8qJF6nxBV1pFVVZbDtiI6pPSy9dC5pHTAkkzk
yITrl2NoIqgqayuiMLiZesODNYJQ66T8IdycbqnX0efDSIUvBosMVpIEUApli3shFIe1zwrAw6Lg
6dtY2mfDQA2ueR1SeKTwAQIpXYSd9UCNBuoR4t8+2BP6OeBTghlk4cyuspeRlanmcDRD7VjxCQkj
gcCWeo9ZaR+AsFpRg1ywBpJhW8Wt2QBPDx0T2Z0L0w9eb7KwyR1dUtJoNrXmWr8iyXrPNBOK3qC6
pypNHFaQiFtbEFxrLXDjsbdG2nrLmYPdZAVdOCUmyyoXeH73RQ+vxYNSmJUgrMyWLCDTqqWjn2Gh
DUT6UpjJgwZKk9W/3ZI2E+PFyO97GCJV32/kqg3OkdeG20AH+ip78X0CFAu8U/ggJWn0LOHPXLNY
MEo7pGfOJdKxN30QKJrvLFvRJdsyZtFtcjc5uoZ9F2rmMzfVHm1LstRBFFXmcGsV6dYa8rPWKO+h
yewMMpmdPM2pCOu9u8zN+DHO6ocgi/qDX1avVjrStpu03UhNcU6L9jrImrdawNw2TVHh4EmcJaHn
P40CtbSVQdVjyQUuuzcyckhHK5zW/SQj4SGrYKqrKa9aSoo7s0rXPpl7wlBvR4YmkezBRh5MXEGx
pK4G4ZM8rOqwrnwHRSbhJAF9veWghtkZNzrhUXpMlJtbjWgM1bo15JEoPaTXgrhPWCsZukWhxHdR
Ro03rOJoAx86JCQGl0AeeH+KSPirTI8Iw1AS7GyFB0tQEMEdedovtydGp/HyO77Qe0A4izQoscZI
MIxq9mVTSq4anfyG0vcelNB/VWH3K5q85TRJAKyUHPTQ3tk1WetRcmUl3kHikLNsEy1aOh5JcYFn
vhlK+qgIFOxN6ilLozMoLCHIukHxqm7Aw4md6Umn0u8eOUKAL0l4vqaalEetE8VZC4Fb2MZDn7pb
teYKJZOnNaY7aJ78C1DaW1XH6x5+oBJ2xIGqxzoEdOeIJf/COtPFy8ABzXAA/mSkwpN2VBXBvvV1
eiQ+0NW04RstnfMgvGPdIAiWLO9NkcjkyrkED2rwGEbyW12xBkg+8TWmeZPG2m2u5z/TXrmqyLrs
5PKmjPk4kPFuWktGQtpr20Zt7wdRP7i2dKPl8Rnl2ZMb9j/KkhUurGxiPz2T2PBypZs5p32TqBs2
xZ9EYm3jjMMtDHryaakrJGFKYkw2suGL+L7uMLjl8r4kyacYg9ycCL0u5JG8DwpQ2tGuzmJxghjH
GlEDfiHwWGxVlXwZzXo2U6taGd1w7cfNe1xHZxd24qLK22cPXdrC1gec/Gx1m6hPzrqrnLKhOOPL
gauUvRSWQ3k7a40TfKvnCruhVuNvTAuchFLurvzAegzK/lzJLHfC6mnD4xxzPBagTva7ZaebcO09
CwOP2pJ6n6rVJlfwL1qB9jMMe3K7JO8sS9JVC8V3UThpSfgmMVPUDuObxG/NRSNEspQJ993YDqat
tkjrdVuX+AfN+EF38gdWEnvTpm2+gj+Ev46DJX4BR82h8qtpH+4yNzW3UlORvONrND9G+lNVlh6G
aYkxlYAbhZH/iIs2w14tAV7v0pUPRkikr4kfY+Pox5tOoB+cvnwkIxRXTXMSivQUkcy4JN5WWrcZ
OCpExq9uy9WC4tJvP62apdNp/a4SBBoQZ7ppWxoEqhEdfN+BvdjSvkPD4ixyjqfbsiXw0ZbCRVNn
/WPuANAJdc4Natbl5M3jrCXr6QgDD+yNC08dTFq6c2PlzVaavVypj10d3tsNiZedQO6nSu4PAzJh
1w1rtQENlnR3VZFemV5N3JFCnygKtK1tKieV3PYAXyanvg4Dr/cSD6TtqEnrrfOxkaT1tHMCWTmB
wP4Fx0mHYyqRblRCtocXA3JJgyVK0jaXgMzb6wLrvw2HSOT5HwuWpGv6EXGzkKFzX7uDhPccV6ax
JZsKLlF4Y+UOfpPSSsjOpTZqSdWhdfJN5oVwyQPhLkko+ZkLk0RDWSlWQ+r8Cocg2DqOBqK0UDee
hDPF1NMrwH63QzM4a7uoTpBifhdmerIq5dGJSRGwcNoq/bFMqnctpkXkEZa9iERO1p67M3V7rWnB
uSq1A+iZV6c1oWeNUQhaTM54hjdWuGTF5jXci8QpKjAX3GmJsSFWomnC/NkL+l+1ZClr6AqHiB+1
cdVaWom6Ijcz0RapFBNQq5Q1NLhu55XVsR28A3P3PlbdO02ATY9Tf+Xp0b3BRsaM168dSVwD48Hs
YxLEJ/lIAxpD+ll31CBJKh+2olO0u8opk0NlknsnBSieGhYSHcZB0eElaxNIqp6abOPY24WuA02W
A4JmR9aSi9Fvv4g3ZcKdiFiRYJ0hpH4pAtIz5KYlMLtWBgofQb0mTIcFxzaYm333KDUJOceJeRfT
GbkRKU3uasBLCbZ272TSS1HoL61rrHrDeoTycaUKNT9GTYfqqxiCldobOCKhjhYukWb6MS7Kx1Ap
9a0mi4c4ICahK5DsBhp6FlWAgQBts1BMEPm5Xm0EVOUgsJ0nCJCs8K1DgCWi33Jt5Ui+asuQSNts
m0dT74AdBRXUNUIw2/sAMOp1JxMJAu1cPQpgqseuVjhxaYUlaJyB2nNLvf9RD2G0i8LAecvhf92X
cdGZiz5PBBw5yGYqSTNGKN4MvWuASanOMjXcx8BAXZx4lPXqeJf43DhcqW83CUEcC92USKJyDkoS
aPDzcFKl7ZWr1QSTiIqvjrCfpBZ/ioocyCA92A3Y8a5COiuLpZNCnOik8pb4833d+ovOK8HmJtWD
PIDnxogbVEzlGNJuYylPFK/usKAsleLdggnBZr2UWTfGs6JCzmvcrDTOWQlmTkkGJZGmPkkkALoA
y5DuBQou2Xg9CLfyxtPKe2LG0FwfWuBGrUymDHG2iYdjztmb5rqzsOWpT5XG2ZSoaTnjp8i5A7jK
jDoaota7klYRMU6owjyZDPTkp6IwxTQEGdljqUDWDE5uVACkqjlu1/liQMud1fA34bgEMSASsFKG
1V9lXnaXDuWhyPAX20g46L4r9XXelucuH1ay+rsxinWmoIAjSFit81vdfDbSQ11gnNXitUj/wMvN
ieerNPfkh8UucdoroqiWtYzdLoFQa3gvJSTZjs0xMZ6qDjBT5Sw9NZOXqa9aJ4pzWgkYzhlwuKgK
dC2iDesm5CYUELGhVooNHDQmsA/twBN0ZGmHwSrbCwkpgDZyu62wf7I760zf9oYAP39hJANYDyt4
SCJPkBdE6lwnk5WrtEzJTjXvZLe/rTsSDsqkOdtWexCeTop64z4FaUywjNMukrHa0Ej9oROVeJA5
xm9lRXp1fP1Y+OzxxFw+K4l7B9tubTUw0zkvcZyPb+sei7YWejW+/dA6ElJTXRW1BUSizuA51Ee/
sXa6pDAT7GqHPQOdtUo2np2lD14Jk9f0CoPjtAqrWMt2gRBbLnDnoiBsVhD7nsp5v3YljOVSXD33
ntyjCwtXFfVnfEpcqVwN+qoEB02DXQW7hJqgCFnFyZh66BS7O3dgWa8pnZTV2nXlUFkYqkQwXCNg
7BJMANeRLaPvODcrL3YB9laJqjtFA+pP0BZLMWh9rt2o0jQDqys4e4N8VJfdQ7nqgxuBZ8knBwfj
Vdma151GQyAmuxugu6pdK0Gx5z7C57FrWgANibVqEK3C5e6uTMIV4OrG5Na0216oZzNlga1bZTVS
TIegARiWHtocFACoQsKpcNCOLtuYbzcehqOee3cZoOkoSk+yWpDMTbZjrJ8j1k+HIx4E17WukqcZ
loq9Dl2LBai9zQyf4PccBgzJQkH23mfaqmqejP49CoA1KAAayOYo7nJxFgCFsYq9+hjSgyjctW2P
HMl/bCAgsR0uHIQiprUhX93M1oLs3Bioch//GUlqznthvtAI4kpCllmHZy7dxaG97kLnMBCZzumK
cjCwhPZUAOSwuowgSdYLPkN/kTQSeiftrOcunIA4/Z211LGTPZ96UbfHHMx+/IuJvVJCY1254F1b
9R3267UeO78qGcIQOZtgKOM23yjVyHyQNDSlMkFqAdSdcAdUjb98i1QvXobZmDkPh82wr/iKVmp5
N/jGWiK01NAlbnKbArBFDaTdqXDIAjDR31R1I4ni0PnyNXU8JM/dmmoD/yRpxcVLIZWvEPYIlv1h
5fFJldVlzPSWQVYHMUEB/EF2x8kHqLcZ/SByyazQduUJpBSFj8nLrFXokFxIFPNIVg8V/G1pGB1U
6WeD/smOH2z2WvJiblWlXrPbHBtyV/ohOAcSWXYhgUslWDkqJbHxUPCfRO3vIgkeAop4QY+YjV0L
Rdc2VYoBAHfEonUiKqnu+zWoGg4I7L0RC6dS33hA9Kklrgr71DR3SsHNEzTfsYP3RDrSu2T9SYlP
EtJVSj6LTWLdgDE6efByoAWOu62EtKF8z2JVsGVXNpeQpEmHfRtQbXBrfZm35AB12b3Wk9pdhguA
6lyyzSV1plUbFddWxGkbWldfSsvOtaEjxVdBwomM/SSvsV6r8lNYv5U1e69/AA9OjYl6mEsD0grW
Cn99LNo19B3eqbUpS2fjkyyigBuR27Mdsfeg/SHgOiV+MJT+6HGyJaM5YC/gVMWOpd6R17JIxUg4
5m21kJIcSuDda0/0cBUhGoFvqGPZFibmTliLSR8cLcXGJlruBi7EEf+M5oEBU/C0DwRYkU6LwZng
coNyketU17EGKT9BIBodY1jQ14nkJGcjsMqtTOeYE3MTg8pvzX0RdzqoXLsFOFGb8m/dpc+9s8y+
O1MxjT1I/r9VL3xl4zMJUxGl99pwctk2uVXM8RTGPu6HpuSFl2HSpmusXEtcssq48C/I4tl0P0j+
HJ3yYt89AkDsfn7fT5voZi7Gm7TTmoaN0JBgDReqxc0mXpfC+BE68VFKs9vvh5pSKv6OhVGHDqFC
Bx3X0+eWVtxDfWxDvLhine9HgoHXH8TWBqIDqCV4JOp0A0L3MWMZnhPpTLqf49CMiTXQoYWtXMgf
e9SgwDYjaqwAozU122mavHILffP9T/xqGNCAKCyxUXC3mUifYtOycyIex2D0feE/t6SxD93/8BiV
j4NMtGYEFKROlDGIfzK8VcW9GIU/5ifpaELeUP6wEL5qf3x2iFmtkzKR6fx9jh/HnrxCh8tB2OuM
HclERgaeMJZph6OgCCJo5OmpC9ttHvRU70BOd3P95b/Gw+nXMRpVMGUhZeU5f55B6AacAre2DR9D
Xka7fgl5aaeuh016gs6Nigc2Tbs0fxOku9G047wOYqr9+Od7kZlOCAYwUEyRXt4Yc+Gx7SNQkJfu
gSBmljkoWJtyR+VzTeItpFJ1PWcqmHTW/29YRrWZVBAux27xB9GSDBrWoYzB6UX906aPmdh+P3HH
9zZ5sB/n1FRsTqEnVuRxThk35V7b2SOB6fRfiK9mPpCpAhyNHiuOyTj4p9TFSIwJV5GNfEYHeqUs
tUebxFPgE9//usu3ho3KxNoEdhPVNwLFz4+vTC05lsmtIUVL6jcK/cdd0cbnMtft96AS1WutnUs1
03/HqhNey0ItCekhPlQi1t7NpZ6IE2Ipgowi1Pd/2cVzN0jWQyOsyKjEHX3qv0sVRlWs2mBCQ97Y
EciDeHD+u71Y5cdhWPd0djGU71Pbp1c1ssc90oDchiDMIBCuJ3ePYFeyeQ7f/yL1QrhgqAraegUB
9rjOT23YnqeS/ywozLm/gpeU2uUtXAHEitKaChOs6p/Fyllbt8GZKzS1qQ1ajVv/fVbAeLGR/nXp
oQ+BuYpFXZvIJSl1+pWV5yZMldEUqK2ojiRL1seDuYm72Q1mqg9R/3EF/nu86dJkFa0Tl3/Hk5fj
xPYO6XEE0aTbYvf9I54oe8ehHMtEu2SOWEPDmSzCvgWeP0pD7nu59WhktkTFRyI+RX4SVIgz8MdR
78xM1Ilq8u+YOGyR3dgGiqmp5s139DotfewL+aD3XN78dhtwptxpVcL5rMucN18tjeX3P/Ry2mIg
wJxqa3/VtdPPNg6lyO00iTzVKFyVSPyG5lrizqhayszPu1hfeaR06y0Fm4KJmGNyDEIDTxcltykb
li/e8MNo5jbtL6bjpwHGn/phAffJ6gu0igGknb2NgOtFy3pjjXr0/2K9u1hlJ79mstzFrmOB4BgH
Sx+M4Y/krNNUnVtTv/jOP/2iyTEEsK+uCsEgowCT7jTovrVP/g0qUz7rlNLFvEp4/Ig+bVOTHzaZ
+RTdmwGxskERf6Uf5CtvDSWRHIVtvMuxYn8/+776zFjCqKdCyrGxk3x+ZS7xsZSJfYqDVnv2oY9o
w6b2DRKKdUTXVKoTOX7/fsgvp6EBn8fgJMNGP5mGZJ7LAxpvEIetc0sPg0CJOevtlx/yhyEmEzGO
M2wwNkN4TYyprPS4eQ3dPbrhfilVztZwgu33P2oq2ftn7fgw5GQ6UjhNRJpSDRpFnbCRwaxtkm2z
rNZU6NN1tEq3/v82Jv5bBT057ozJgWmQctGrLTMFSByst3W95T5KANA9sQr+jhtGhAuVWKiZn/rl
Z46VnlfH4RAK+Oc5E2VaFbgYsRbIPAC3Iok4YLc8jPitfjcnCv76wX4YbbLncJcKbL1nNPcKXOl9
uMJys3bvaeYuR3Nx/WNOda1enldYJz+MOP7+D8uYRPoVAV2MOEIVjZtho6+jX2zq527/d/SddU3O
1xp20io+eCuIiG/1kfBSgJjlgbC9med9udChOudgJzsqmuQLl4JKcq2oUBEvPNcU3mYo5LAlut4M
rX2HucGc2XinBkZmsoZ5HK8kUhVQxFPxqWRWRtvC26bEv7bhwXY7uz0g0EiWQbPWF0AAl91W3pE4
h3EeK+wapdrMDLtcdj//CZPvt6SZ5dAOID7lDXOvu4WJtwJCl27EaiQRAIGbF6NerLoMOSJhLJOH
xiXr80u3y7zrWXopwS10f9mTMjuKzuN7Ccd+N+z51cV1tZ278nz1bj+OOplqiV+VXgRxhmBfrrLU
E+1irwb++vvnebniogDnQiDzsYI+syejSL1W50QBIbujNEG4OfU9WZgzg1zuJOMgrAgapgUoFZOd
xKEnlRIgx4GNJkhpqsuUvIqs/BF5z3lylxKL8v2Pujw3fRpvig+JyTTK6oi2Vj0gsQNhXG8z9ybv
X74f5ov15/M4k4kRtyJIGo9x/JN+0JeEz92OPi8cjw8ay7p7PTsV537Z5HWVwtF93WREWI0lXfrN
oC6iIwWktUuyxiq+BjEWkvDdkQU7N/jc2JMtRbLahtwS3mKtwu6XVAGuMieaV82LfKNFUHm/f7xf
jqcbluFwceXqNnm6kqN4Q6RykZJNeQw83Jt2DyYvTn7nsp/NDPbV16aTnYFAiPqVPNLSPy7shS3X
6hAgNx8SY59Dui0EBPyH73+ROr6ez+c3JoyjYQy2gBCZU2BP4hmaXXssXgZ41iBYyut2m73TONo4
z8S2wXMOtvlaurJw7BXqsv5v6FZfPtZ//w1/S1wftjBdyRDym6zhdOrl05BJTbkAiOBtEeRk9yGJ
jTOu868eLfsF7ESFNQDT0udHm2tdQQmBORsFJWbfl5yKtdRcff9o5wYZf/WHXxUXwKZrurMLRWQn
OXqPKpcG4dv3g0w9iH/3PyzWuJox+NK/m/wUQrqJR/cZhdb/bjD+7vnd7bjtZQWnOG9YzQw4zvHp
hMFZi18ZAzk1jMmAbu2XbamxPFtpAHvR0gY3JLtC9pDHdGi6Vh4CWHkZdHoLEC3otWSZ8tnAt4rS
5lVTkrkjwFezBxMxazlqAz6TyR+UGFytlVCYKMDCMVnkza7qK60w0PJ6c5WUL94pkARLNmCw6dxJ
J+dmdAWDasc9F5BtuTf8bYISSV96Mj1NWtPYARBVrkav5AjAkMRGYYNpth4IWXfrpUuaTG/J/Vwl
/YsN89MfNbn2NYGjuqWF5EtCtEUZYmUgkvj+rV/+bkAfmCTHnjWHtGmtAezkEKJuosBdH2wxwhp/
msFco+VyT2YQ2wR1RE3DuiBfDXIU2UWfYVCPAS1juzjFYp3udYD8JqFWa/s+PurE7K2J0t7MXS2/
/IX/HtyZXBOaflwoYgbXmDhZjb9DesUlsPn+OYJPnH49mMlMOh/w3jS8vJMdRNHCvhgUuh5BFi8F
xOnaJXhZqJQBMQ7QSiQY9SHKq3NOQIADmD0vqXnSTvCRB/Bag5JYefU1sJKTpT8q8l7P4QIbzs4x
EEFlpNgFYiNMc2MO4RVN7GsyY72lmbcvThvvIYbOHPfHCf95NTAxSlmUn1QID/J0YiBGED6KVWhl
tnV0PEFy4V5HCZFwwKnU+++fnno50zEjjyhJbo/0q6a0kEHyjY79l1acOdzIJL00Spug18iONAbI
XVOG25gw2a2CCWKtg3b1Ze0IfoQ4RAP0vAgdNFoi/RkJ9zf8xrPfWXuv8+4VxORopcjvsBCk7piE
wdk3nffv//yv/3oNpMsIw7i4Gtlm7FamzRQDP7uWunJTiXpmY/tiO+AJ8UZMTedbvaheq91AwmOc
/tMMGSnntEGO9UbaEmK9naPHXK68DMYmyvuQHSybk+OXXajIZLQWd8q/SDuvJcmRI2u/ytrcgz+0
MFvyAokUpbuqdd/AWg201nj6/4saLqcSiS30zJIXZFt1lyOUh4f78XOCR13VbxT1auqOdt49vj5x
K8WCc0NiZl9cpVYdNUFD7uA5J58/WDexByLHNR+CK/q5DnA3Ze78+f9oVHiMF0ZH2aBNQYyu2SsH
aIaEVekevC9vLOtYeAEC75svu0s3pLE3cA6OTgVCXRaz8qiLtQyMBMKIH6PiNrO/y8r7vzww0qpE
lKLqitimkP15OTB7lCvBGApOdy/aa+s33fsIZs8jbMWIa8QmSjK/wCdw6SmwSpZa1WF8w2EsrI6d
OtJFxYUYA/1suw9anx0n9VbJf47yFkXU2iySOzZofH+WDlpszLYN4nCkYxHwQQHUBj0//6uJMuLr
E7llZbEruQ9H2iexYnbGDTDtezmN3xutsrH7L08ZHLPwL7AnBEv4ks0iQwyL3i3im6a+7TVYlLvY
c+wMmulPr4/nspRMLuWFpWWqTIpmA5ZDLIGCOoWoeEVd8R6Cx9BVR/0kV9aDWdlfkyr71kXhRjP0
kt6CQPb8jItpeHHcplhPm9nnuCXggMDR7izl1kRFSEZdaIzexOaTk18ryIJ27NxMKNZOw0YEsuqg
QUGYFgymKsXk80/wm7DMx3m03V5VaJcC6LPVK/3cI7y8L6G6+I8JER+8GGXEW8bowRG6I0ITqCmV
ldfcg++5NQ5gw+WvQ+8BB472QIIoO9Ldr3c39XXzrn+0rkNImgL6Qe/aR4DR+s1Wemf98njxcYtj
05nxbGQyH0eG9lCUSL4Lspb9xJco02fS+bvXN9wleECs+QuDixOUzlaTmmLCWy+pdgq0hPVV6Zko
OFVHHZI+20MA92mI0NmGTk7UZbY+YWXPn3+COOQvFqSyhhZRaMasH6t7sLCHBH0WZa/fbNKAXLqL
c0uLDR5MkUnjLYMlkg138s46GDfwP0LJkd7LgNR+qe60sqVNwd6iEWoKmMJieL1UVOVo0Yig9l/J
GYLv3CJ5WvJgiIN7ZmIxLj1TbORUMSHwF/K+2uWIjgOQmoffx5twBgAz7vQD0kIK0le/p3co3m69
gNYCBNOhAqvzOKGsvjy54UQvS1VxXAS10ZDudfDlnnYSjCfztXQty7f2t1/gVVqJ5s/MLk4zXdp0
586wK4gySgibWkTpZsdD7Ngfrc9bOcvLiwDHJBKjQqiBq23x+NSHpsuUAu3jSvd3Poj9nDpsVUGO
M7qvH8wllYtYU0zxvoUQViQVFp6gLmCGbgNbzCco/4j37u/PSnUIqGTohgKevJ73gsxl605d2a9n
hhceoXCShs5ZFlJrxq9Wk4BG5eHhbQxv5SieWVmcijyVwtYGgcahD+1TiQg8guyg0nF2OJzgMUNc
DQ1wiJU2t+rqAKHIodYrIELLByBER5FZZ8wsSO0budf3NCFvrN7q6DRB+yHCLbJc5y6tSOs+cCBZ
cQsk4E0LQGZdukM5HjZm8QJ5xiZhIJqFEcGLvNgkkU1XvR1IIipvb40TUkiH7J2ocm1eTOLiXdya
Z5YWu4Je3VqTJV9cTPm7DkKhcp9g6e8V6sluWJAmQUxsyHBwn09e3TZjrgw26arm01zRe5W99YON
p8XKAp3ZWHhMX3KA/kwAqOXqez7fNVLt2rQmvb48YpUXc3ZmZOEtnLSdsqllIE6r3CUWjqn6OedX
cmucyuy+i/i/hr5xoW/ZXGSi6KobAtwGk6f/oJ3Jm3irNSHcjwX9MqNnmLWrNv3+9YGu4HwQuzCo
gZIWYC8uiXahNJjmBmIaN42/1Km8M9V+VwnqqWo+0Xe0d+i9Lnn+K/rbMJU2pnklbiULSu5VJY9O
P9nSugKnn5xpsdAMZ3jWYT6Zz/S30RtjJ4SptmoeawapinHNQZEE+MJZHLsC1FpYqAM6h8f5YKcu
vaBUmWlpcY7Q3++mb+YWSexlYs4SlHM8PgR74EWxLGgna1IktFHjKzo+ZNOr8vygecl1tlOe7O+J
lu8H66mwntru9o9TaW9srJW61tknLOtnpU2aeWj4hGYPlqv+EJSIOaItJnDYM2pmUkyn4d02edvl
UYXDRJMpj8CdyOZaPAkmkY4SFPeuKSfvK8d+aFIKyHFIX8vGLlYvziuWSAsB1ROJtCWQ1u6cYW5h
hHLzrDLV94blwwnb95ni+qoWfNQiIO/mONefp3YM2n3AvR3fmFbQREhyq0hGq1DybOUrV8rrJPY0
MlZkCmQq+4vxjxB9AKFOfbdMUWpFPfZQoJH63vlW7ERwrtFGwOsgRpdPfrLvxzevT8pKwu/cvJi0
F9F54czmoEcIP4Euzo+Kl+ztXev5XDcHwfdElh02G3r23wnU1rOCJ5w1V9CCnTbRi5eH4PxTFscO
YMMM/IiZiD5A4IBQslt9lT/07+BKOVHmbA4mbX/PcmzbUdHKmQd0x6XkAN6E0m+JcsjleaInk5Zn
AZ2EIxGMbn/qXSHgl56kK2njar+MNIUYCRAOnb2P1sQiguhjuZ6qGk6O1u6yzC2laPxSmXpygt9G
goeh0rZilsubQzClGwZ1LPKJF0pBOigrU5foBErtiN48qBNm+9TbJeQdEFA64c6i2Tf6/fXttXa4
NVnUNajoIj+w2NwRN33a9rXjKsGTKTmupbwr838r5P2vDNeXAZ9F58KfRhZbWG5A52gVRmY65WB6
gtp4w3Ws4HuFCWq37A6NRpnFck2xraTFSJ+ffade97fRjXPT06i9R4oLmWfxv/+DYZa98c4+UIxD
quv4+mSujpNrEESKrPJwWHxEKg8DrBWJyLWB2sg+l/Pj6wZWV8uEOIFKlEr9bXEA0acQfeJ0u/Wp
/C5o5A9p0V/zWthIoV/ufSbxhZlFrOm0WlpoNmY6xwjoY42/RJE5Q9CVfSJo21J7ufQq59bEoF84
OBqjUt/vC/DYjXYPRdwdmlyp11cBjOjQKLkkMvddaX/4G1MpkrEmmKlL9IvfElzMKWNsbC4z57rN
fjrdl9dtrIRlDM1GqwonQr1m+TzIyUHbqo8RSGPQLg2umwOZnBbC0+2X+MpFgTEkYExgyWAmlg5S
beamCSRoYQTlb/0WSn56s6ufReLqOpqnYHuuigMkoLqbvI1xmyf/U3oybxA3jo9bEdplphsKHTpi
GCAJVWqmizXVZzXJwshxtUzaJzCvQhwzS7GnJCNlP2ejJr2StbNF5d+GPJwEyEU8aE2qWY6i41m+
jk7WRyEhC8Te0/bZAWXm0+urennKMWZRNeCYqwZXxPnYOi7jIk+5iGYfbeyebm03Tf1k/7qV5+U6
f7ycXbZLM4MVGn3qc+9bb/0RRd+Y1klIHolxPym9a4qgFwYXeJ1nIa/dfojvaSXOZxTJnhl1891W
nnBt3C/joEV5WO3ioYR7zYf+ItoN7ffBng+vj3nNAuqgNmksEP0X3Pyx7Bu646McnoaQkCu3creV
1bn0bNyx7A+gzGR2LoASUxtM6vjMPAXJQdA4R9O5t5zH0uy3bvMtS+LnL7wavHsZFC8RRATwvAlp
BY6mq4w0KTTe67N2eSnYqMRx4fA+4eQvARlxMfXy5KAWHUDM1ue/pznkQoaxcbddnmiqSVytwKTo
WAR7fj4eKasD2oA5YjmEBPtohlDE1BC57IeCIlYUkyHrNmoRKwPjQUm6T0YcVr4goI2K0pSjhoDI
1gqagm2IIu5yW2nvdKMrt15XK+slNMOJgIC1XGqOKWluDLKk0Vu+G/YpvPShB0lNQuBg7eRDZ5/C
U3oi8Rgdth52K/gzHBeWBaUq/nIZNki1Y+aODjGggGdD5QMnYEtANrilJyLd6lrwgEM2NY0HnhvJ
Se8BbkueJrlbbnsl6cmnGAbFeSHKAYP8YpWDMdbhyxGzoBwEnjb0TGM3alfj5KlviyteuadJpk/9
MBV/w4mf2Rbe4cWJUfK0HCLEWFz00g0kxnhoCfnwZjrQygkf02mrHLG2vwi3AcHiyIFrL2JfJ6tj
KEExqAy/25kGWlpyE+3r66dz7W5iWH9aWQS/SqFZ/jxgJb1qr+SfIW808Iy76gcdBrtiI3J7ToAv
bg2g0GTHeSKBCFvG80Yb0lRojaBr6WYGjKodqmu6bEhfR6fq+NxqRpK+OUG3K29O6EoNAubxF9aX
Y4UlTat9YT3bhzDeoO8gONezwZXHwwyL4/4PsvfNfSt+8WvDXuzbYuyrTokmEP4EAGiq3JXaQ7kv
rlL2a9ifsr9xF4IvQSNW5s1hXqRIU38IZCvufbeywCiZzS7IP23smzWH+9LE4gLJyjHyjQwT2e8T
rXv9j+5ndrR2g0f59011C28xaeZtAvKVOxjlSsVgXOBn7KUHqPKSfsEUjg1tbt9OcfG1aNSNV8xl
wM8uIU0I3BVEGVI05wfdbmYrhskGgTupsHeih5gSDoQMJbzcfWLB0G/Gb5Sq/RvXiWmJJKkF7vXi
8ZTaRVL1NMK4RhHf53WsupWU/pxC+8frK7fmVjBDPwakAqLL83x4dWnPZgNzpovA9XtfFYyzEdyl
W3jEVcfCSCihiEvyohYm6bHqNKaFY7m10TFK9sF1uW8/iBO2TQa/kn0ErEd6mWB+ramlQqA6dRp4
8UbzmwLD5LVQHaVi5OXJda48ygfVg+jy+Nenks5O4g2adoWg6vlUynnglz7/gW8jeIyC4FNoGvsI
ge7XzShrO5J4EOl5gQKn9fncjh4FE/pxJu7jsbF3JuiLqvxpo5F3ao7SroVlxM0r+wCVH1W5nZCK
2fJga5vGtoRGDSu5AloLjFGHv853ixk2EiVzYMsqw5um3hKBWh0qDedkWalpXsB3tXrKc1PmfId2
cpU7T1N1SEjbSRWkVhCJWtKH1+d2zZ8A4BfqH2DyCE/Pp7YrBa2JmoogTrtvu+A2c4It3MxlFY5M
HSoNnDnSZvoShFcrfgmhLXmXbO4jj5aZQIg05wcrzlOv7PWvY1qnjypiAz+GyGjehD30dK8Pc8Vb
cwh5sgClRz5zuYNgmRhnOSBsI3knmj2q+pSUreMBgCdZG4WfrUE+vW5yZWaRr0XwFU+6krpL46lv
zZCU19TF36YkecKBbphY2Sy8b9FNoiuCkemLCGkOlbBFpsJ2U54tVLQKmYNAX/WbOOthfi6k8EbJ
WmC8ZljqysaUro1PlFV1XtsryZOoot4qyVQ8I0eH5nFuH7Qx2to6YgSLwIHcDNcBi0c7y/LxZKKQ
VfgDBdwUqoP6bQhUIyVzkJ7quy1ntuZCz2yJ2X4R4LZom0Hrhy39aBxgMi++TN2D81TuB08Anfcw
dKRk9/evb5MVz0IrmQ07CUJUACsXvi3QUDOIZUEuXfc39tjcGSO8SbIfb03l2mZR0YEHu05PPtfs
+fBCxYjzSKU+VaF/kZZu/8b6mDOjUDkRtWSfk35nH+pjeqffG97fGOML04tYySlge+0A9tFpgC5C
Y0HPX0o8k8oGDui/YQqMPmwrRPVknc5H6WRqKs86pcdeClPkKtQoT27CpIbEdggL8y+LiRsIwRAs
GWSVyXsus0BJNSVTROu8a5ijJ5jJZuvT6wMSc7M8AbhN2qzAwjKsxf4oECOIeH4zd7nZupPhO17a
ZurOTvzWVe1245m3dqohpIIXEnQhidfFlV5mkT4nJrViS1dGSP8SP/zu13Iw/XXvgSQLbbhMn0zd
aDGsSQ2qPhgdwmenffALZ58F6cauWytJndlYHOjK9I2qdbDRsONzGKMq5RAZb4TUEzneo97eG93V
66u1cs+cmVxMX4RUKZpWRESJdDsn+X0R1ddpDcFpKntG9ON1Y2ulT6xR/ZJRtYGzZHGkG6UypjYi
xOyu29tsr3y0nuIQupo9JHBeeDJPACQ1F4TQe+2qeNh6n6/sTIsqCuungLC5SGgPDu2pCM7yTkBH
IQcb2sTquwgmtnDS/8auJOEhLgJSnBf5atWIDCkjMQnXLoIVcZk+6bny7vXZXHPE8P2IZAAY74v3
x6TW5tinBnljHUxvnwz7KlEa10Lv83VDK/MGQuH5HU44eUER0RpOPado17k6NPC7vAkLL28bGyR9
e6+WyV+fOvrg1GeIAHnBJRajHkeI0BUcoi7F14aRezYii68PaO2gGaQ0kIUA7oHU0sLp9ooVlFrM
izHXSYDFgEcf2/boRMHOiSHwjO+s8NssOze+ufd1ZM3p9NxwJyuXG+wXotkPz3UphqWMEckAkc7l
SpF3bVvBJKTD0RlOw3WkaV/KrrnW/eiwMfCVPUM9mDWE04sX+bK3qBhSs7CgACRkCE5DdOpDV2p2
87fgCLOw13+he2aSdr/AKLYSF50ZVs+vOXtIpAJVCFKM9FRWX0RFRbS/mh//Fg8WKuEEmTxlBQ3f
8pVXj1WcVOEMU9otFHhueUX2Vfkm7enERfowkL1QO0ibsOfVqVUBD4nsnyAQOh+hrBdWGeYTmpWV
9W2aqocozh+VJvvy+hKuHEYyRDwrSQmsNAjJsU/wpTE4ywj0+66WqjeO9AlhqvapdtLw++vW1jw2
152AVRpEzVBQnI8qUJEjzxPMoSwyvk/uzcc0fcZLKG61g4fO2Gl31uMI96aQzNyuQq5c7xTFQE6Y
pJAuK9RDYbRyENaSWybB3ZQnb9S82sBiiSEsApYzE+ITXoTRetDGwcREcib8o3bqT/UeLb5Npoe1
hdMEoRX7kmfystFdrxFK7ixun14KHuJSglqUVnCtptFK3vJv4jQthwQ0XTwfUYq9CIpGO/TjDmIp
uElve1PxiuQxMb8WKLZOnxW0yKIsdrVJO/TyUYqLLetra/bC+pKUbKqnmNI+1j/BvLpHZupY7Nqe
hlPpTgFGZPWnLYjzytmD7vg/413KyI194Uv2ECHlZQc3uRHfO37z2c7UjYtwbWA6PdrIm4pM6jIG
rNAhM3MFKZQ6eo/YB3fut43jtrZwLy0sIsBEzY3ZLrFg32nf/8gWfSeUFnLCITit162tDIfEDa9w
sCXQ+CzrFVOhSkYpGb47aYjUd597PdiYsDX3cWZi4fZ9mkVrNSURJiLaRrvzkx/acG/Ao+uZV9lV
8cbvbvJiX0cnI0Xp49TfRd7WMFc2x9k3aOfn2y4JR1Ofb+hlwzMTeHmDrwNCJK9P5krPho0ZMsFU
3sSzVUTaL9zIWM9+GDvMpmhcELyv4zy5mSLt4+/zqS2u+12/V73sQZk/TcOHkSdl2nnB8GGTTmB9
Wf/8kMUeAoQCoWPPh8AtnT9UUDfvELWpnl4f71r24Wy8i5uB1pAmkzumFbmEQ7Kv7vLooH6GCnYn
e0Bm4S2m+rWF7VlBwDDLFm3KqizoAi68aAqDD9REiE6oO5NyUAGzbj9xsbdonm+5lbX6E9esSnGf
cjii54sxEiFW8WiTeo+zcYT7uTASt+/S9ECWpzgOSeJcxYlm3UgaooIhAoheP+bBAbkh5TA06fch
z9SfcykNuywx+41AeW1fk1ymbmTRAH2BbuiMxJpNE+KbwfhUtYDTYmlvbHajr1xbQphTOFdIRS+q
D4GdK6GeUYKTlXe9/TQqbG25PuTG59f306odmEvpsxbF4qVvnQPeMuaA0EKVJtbJzwoU1hjRBwDi
0tNcwgr+ur21cgdvQIFDhoTukvgOPaVET1MKEFGIVJbke02Xvx2H/EkLU2Uf+NND3snfYTFXdhAM
CFk99b0fOO7rn7G2iDRF0IJEZlL01557DV/P9LkPSJ93UhJ8ZMc36P7IlOPkUt5wxqumgJtDLED8
cYFAHdA9CDSjF7jj3kXragerV69Ph9cHtOZ9nD+tLEkfaO6O5bzCSqIEtew2VhHBojWabb0xcysb
hisYDLnOprEvzmbtTwlkmfR4OE2Y3+pT/dgltbWPKnVfVO0G8cyaMQVsHbckzv0iSycFdqPlCZCK
Uetmr09r+dqh4vc0607TIV5bpxuLtTKN0Mvi4jS6k52LDuXSSiQIkjtRNr2XlNrLrcp7faHWLix6
mWybznjBGb5Mxpd6mel6Ceh/2BnEGoHpTT/HtxUONRG0yAptwm5NQ5Dk2aDRu49bJaq1V/jZByyC
A72Wu8Fu+ADlwT7mbyr65cGbv82uxFNiutmiI1l5ctvcG/zX1hw6AhbO3AglO0R/iAsrtoPb2Cj9
XYfEHwLLmnk7xWVz0tmlV0mqjvvXp3rN19iClph+BzzoBU1FE5ILG3JGKp3mw3glWlS1o3UU/anb
fAere5W0k2Ug8UI1bOFSwkwyFUnn0motex+aP6c+2SUkGWqqjq+PS4Q0i2eGTQbDAogKhJhawLnz
shDG1QppIrIqCusoB/K9o5R3QVG28PcUFuJgW7zLYo3OLFKzBZrmAIg2wNs9b6kXQZakzU6WJaPl
IvMte7Hmauls7uNGtj4ltEId+iDTHtDdq1EUnaqtEvmFB322Dh8spOwrWb0gnlM1dDoL1e84PwwS
8iFVXeYHxSqcq9en9rKELGyBU4OpFyYQY0lREMVjkkDDZLn6F3S+pswTnRrJEVGanXFd/+68L0+d
p1P/GL7JW+j31XH+aXtJWoAwRNo7BbYrTaI0T80MpToATb06KRtvkIvNKoZJOY4+BU208C+C88ge
eUhJgwUMQD01UXylqumPqlRhmtpKr1/sVmGK/fpMlE24JH7+Yu8E8xDLVcOokoQZldX5i4SGqmsb
433TZo/x0PzYWEPhwC52KzUdEjLijlpm29qwSUOHrkSAePJOO4AC2I03Fs3/2j5+3OroXD0aL4wt
vKmqR+zCjqORah8iSLRIPu6nMNtpduG2M4qYnezG0byxfhdOVUzqC6uL9bN4QEqjhNXBhO9El69K
o70aOujQjfZHUurvEVPavz6ta7vTEX33KlxzVJgWfnyK4Qu0qtlyNbO9if3oUzvJP6tB37iBV80I
BAAXJEmb5XbpZjvQZRwL2LPEG8voHRT5+0SN/mpkwQTiUf5jZvFaCzKnDKSJ0cB9coD28QcSjj9Q
fXzTFkh3vz5zayeA7U+9wCKiuLiGTC58M0HF1W2VGhR9hCiqn7xBLv2AftJtrWy2TV8+EmHRxVM/
QzWgcF+GtyU0+XnisD10Lnjrob8VGh7tR2j0Psx7PQT9uvlmuzwH5yaFx3lxzGNnNrTZxGSQuvax
NveUwHtgt0Hkghus9/C67+qfvbWHT+C68OR2myX/cp4hQCWiJ8qg2HUBwDWthqwLaVVXumlgXdNg
Zk7lg8iYSvsGSR7AB6cp9KgleuVxq8p1aRzP7YC444hY+sWLImqD3ECG2HKzUusfArlEaW7yrQPI
meBr3xnpoUGNbyOYvDwsJnAqkUQC+UAwKX7+YtKdAoqbYhA9DFyIt9AnIrMph+kNCm71H6b+31n3
V/Ov/+bP34sSgfYgbBd//NdD+TN/29Y/f7Z3X8v/Fv/0P3/1/B/+6y76XhdN8Xu7/Ftn/4jf/2/7
3tf269kf9nkbtejb/aynp59Nl7bPBoKfhfibv/rD//r5/FveTeXPf/72vejyVvw2VKrz3/79o6sf
//yN4vKL8yx+/79/eP814989ZF8v//rPr037z98M5x/EtNQ06UMQzQgOv2j4+fwTroG8qNvwn7+p
5j/gR0AjhNoaNANEwb/9V1N04keK+Q8OKiEcHOI8qADI/fY/w3zzx4X2xwow7H//+b/yLntTRNT5
+NeLSwEMK9Ulnaq8UCOii0Bs0Re7AdZ4tLzHtvbq8GufhB5N0Ijx5oi7odhmpV6nlW5i9V5oZdeJ
/r2Q39Y0TdXGR0u66/qfUkVvWKBubNFlMoevAnUEHI++KUdwaS/ujVgPLfS/0tib2vpQj9MnlCy+
zdbUA7pQrpWgHHZxnH5Q47y/62p7b07+D0QDH/JQOumzFbplZGx1Mi7OzfM3iQ5lyoA2gLVlsbMK
CbWknm/Sp9mt24z8JAQhibY1dnENv4hEhB0Q47yWecQ6LM5i7G076LUUxbzE0Qt3rROSxTuRqqt4
6eXX2709yzzd0uCSf7ZvZqlTEwxab83r7jifpH1wVV3N5Hc3Pf4izHq2JXgK6N2n1QL/c77d4tkP
yqxG/rM/lFf5oTjyupphyBk80V4g1xu36LI39MLe4obJHCNuLHNKvWxyUb1GNbRFl3SG7/qYnaJr
CaKexhvhanZ1OIj6XUAypHdbGF6Aem7nt1eOmw3W5s/xL44b1AVWnEI647WechCcMklxq3Q/EfBG
3nA/7lVaU4ePxUf1zkYtN9x6Fa0dLGrKAi8JVxCXjth8L447gDDkssYh9QT5nSBI1A4G4krasblK
n0UBwv3mmi/qyc9rQPWeyvkfdhdIwkwOHGiytcQTjSWie9u/Mm9RyNhHB2kDiPbc43B+eBwB89ZF
Fhjk4rIR0s5sq8Prat54GD2N5l9b+6h584kJ7nfzLnmT7+meGVxtXx7r4lB69tHuDi9c/ZpPvdzk
tCKK/k5ylTwlljixWLN7S59Usci9l36mhRwpEvYZ3eqwN5y2mhIX7zLmF3MqWCeSy7zsl2sqJ3EA
5hRzSU2icKYvcfZPpSEfrdreGJq6ZYvL6+X+sYe2klH9yjwBSvATLx5c5aRSjDUH0ZjvxrQryQ8S
O/uz4Ed69lvvmh9OJQRYptNmXmrrexb+BMFIaQjIAXroanjFfbhDIvhK8JgFx86bPAmOa9I2f1Xn
4t9TDtmWQ71deOvFNKhWrvuxT6UPShBaLw+t7JpX3UGhoFK9zXfGmy1OgmVeCqwvSRugWKLPVXCZ
LU7uOM9OZJvR6DUTL1Tqjbti52uu9GW47d+nd1tdLpeeSthjO/Fs0+XLdrAgq2yVjs/Bm3Slsg7B
ULbWmzHsqvBNUoZp6unDVErvNbMuy9s8IZF0qKilfCl6hza9TqBpbjqjMqx94ke8ZztzoqG7sQ30
N622rUkjTklW382VOobu6ydw8a74Y65efPtil4ZTn+VmIQ3Pu1TABJIrExGzLXit+DVnzkY0Ais8
zjjl2FzmfaZOD8y+KgFnljGY+miHZvjGSNaWXeTOkG8E1YHM3mLZoykbDSZNLMOnJPyd+BmxKcdN
fIRIW3iFtDf1tE/qB+J80CzOhj9d5n3FTJ6ZX8xkFQxB1UQcblhgp0Nzr5xsr97nN+F9+lT82OYH
W7yInu2ZdHwQINBxcpFL7yO9LKqaOmuVNm6kXxtq7/p+eKgAXnThFqXcygJSn7TJp4MUEBHX+TEe
iz4L4iLCT6A1+CYw5PgudoZwiyPwuSC22Cg0BkBBCOzVUi9QTmZoyGUIzIkbUPRzhTuauR8H2uHt
Co8ZXMtXCjR9Sm65KiyYWynC5cteTOpL80v2IMTJ+mgaI2FeeKvUq+4ky3XAZis72iXe5u/1LabP
tY1zZnMxtXMmm8EsbNbetBfdpMGX/lTetHvBhagRvm9EeltzbIhL+UVkM8p9rvjT8xwPGFQgAFEl
F0a7a4W8kCf4qAQJtPRjzjcuxbUzejbWxRk1jDksdA3TNcqnohsruYMPBxrE7OB4m3fPRXTxvJqk
1CmO8ERYVl/tETV3o0xmTzqZR9oGDsZTvYeBnEp+vknmsLZ3njU+HQ6IkOFYjK0N0rzvVZlxceF3
87F7Hz/4Vwb9lVBAy94sEjRbEePKsTyzuXA6iBeMhV1jc7T1q6YtXR841Os3xNr+FIqpz/h6Wq+X
vrvWh3GgKQhWtmCPHtfsze/ytw4pn067fabx2mSIWTZYi2P40uQyVZ/5KijIESw/ufV5b2nJjk5I
iBbR46rDL45+mEYksqQvRmjdRuMHbYjv6+rQ2Mp9VX7qpavXZ+D5Db1wSmefszih6ILpwZgxAwIE
g960H7xTtYOM0HLy1Ab3BdtJceeb4E48kCrn1DV3gfZkobFN7U9DWU8o+3pq7maIQN9tt8WtXOJn
37c40Eo1DEjP8X3ytX+dXP+hRPrXiWkvlmWxwx2EWFEqx071O9I2ZrVznknskisKul8z1dOo/P1C
U+XKTXc2vMUmL0bLbIcas82+yjw5RZJ0zN354/eydnNX2RVe+xOyDQjlNsUeVjc/ZQ5Y7WgEJMe0
GLJSx4A4M23yrKTchSq1zbp7qodwRzL2atCQbLPaJyU6gTFxg/BW1vMnXY92GxtwxZGRB/vzKxYz
oIeG1XAmJtQuROw+36IiAqQ7mHaEUukPzn3VwMIg1EQyhLZcqbzp9Zs597bDjlU39/JbFu+IeFKh
pYyZkWaPyPlwnL7EB9sTeYmi39E1mKKaunlliWlensCXRsXj5sWVNUO4PcQGE2De5Vf9w+z+QRCg
/P5rxeY1t/rS3CL3EA5BImSQJo8+0J2TP5pqud9Y0i0TiwrJMFTO7HfK5CVEizC5fMm75JOf0rhL
hGH0hZv7H1OwdlL5ZtY/6sXnMrAP5fQhrw+pzYf1CAE7pVuWHIfEOEpK6UZjeurkeV/K/+f5X2Ta
ihx618lnQuYH8xExkmfBCNDuHcEu5+8XCh6LbtVnX/NiCZaq1q1aT50jtrwgsjMOQnUS0dXr7ZzA
xkIsH6gWnY36LGEo1GKmttuP4en1tV7iRS/GsvDPqdXEsSKcyHig9YlAhwf+eGepe3nY+2/SG2St
kVyL3qr5o589NtIvzOeSPuX5G8iEAw57zmEvC39lGlVtNE9iPv1HNX1rfHL8rwqM14RF5mfBEFh+
aMrPza1mEeMffeskwqTtu2otBHQQgiGnibYD9c7F2WqlEMSqxUtigNpc/lAFbrQHpob4bFpDo7yV
8ln14C/tLQ4aMsTONKrYo2XJrF3Gi9RJi/D7rrgd9+0uvP47QdlLi4vDYgRxW2TCYhBnXlp8Ilex
4T2WZPSsJm+wZzEvqmGkVRZOuE2H3s/VYfBoKWZblUqzGxNQkoZa7CUn8lLbOky1/inszA+1mW31
W16UQgTBKR1GIkpDcGL5GlSsqi1Lux+8rkA2I2r3Q95/0SoFQdg5Uj1d8a8ss358/RiJMZ3fAULm
ngCUZyi9PkvcQVaNqV+2Q+tJ1reWzlm70w9ttwU4WNkvikDC0EfFwwEy/MX+VJ1IT0P0Ap/zvvrO
OJEp/CykXJxjcZhkd2u3XCaaOQu60I8HgM+cLtu2pikCgp/Ow3N0mX9+poKhlagVwmDH4aGu3F+4
UFdW8MzoIqKwmjEMsxyj6RW6JNH9tKdz3fPjZ531zkt+lB+mW9Ge2Z22JNDVNdtQK0CTIXRlLnpG
kO2jX98YYZ6DiAYcd/e1u7dOxTXCMrvwPuFBKs/uHxTrxrWGNNyuP7bH6NB8nL+qXny92XK+9UEL
/6yFU+IU/jR4EaKoPEvbtxFhtP9GENdOXkE5e7otALn/QleXeDosNjX9P3/OxTK+7OcRTQnmIr6S
PpVcchBb7fxP7fEXbF1kgNloL20t1zwyyixvGGbrmdfp5/Gt9DFGpKjfqYfh3fDg39RHabOOtQRk
Cld1ZnXhqnTEqZ3exCr9/J+SJx94uyKJvMq+RaEteacBi0zepnuNXr23CDRtuMoVr3FmfhE55kls
N3aO+bzuD/N0itrGy7Nvr7umzUEunEbaOUjiCSvNvvmgHpHj/lT+SJ6gSRmvDKiWnosq1nHqPiG4
dvN3qoWLWRZb/EWAnMGwlJUzHxBf+YgbZ0f5gX3kqm6493el9/pwtzbS4oJr0slvihrngVrjSY+j
Hfp1rj13B3/ckqq/fNqe7Z5lJqAExhrmDudDJFW0m/ZkHGGRvt7y+ivh0bmd5ROfTIoliV1a7eeD
8Unelw8083gBPO2C3o2+jyMisda1ecgfI6+4Cd93G4+8lcDo/BMWXiiq6zrW0Sry8tv0XXKabwTJ
BqRu9TOP3WZIv+H0lrUwE4aBNBgw15KKq9/paJUd/PIgSIB1uD2s1J2/OqbbHkvIKDY13sWBeMXv
LeXLtGk25M7BerOnZ96FOu8w7bOTghJLcKsdpUcVvuptb7BSqzmf5IU3CjXfV2r1edTDvvxcvqPt
7UEJXcDL+/563hGWRvv+MdwH3paTWL3oX/hfa+GKpjho9Fb435Ld7B+jU3fsfhbU1cV8lzOMt+E+
3ADibRpdeKZkaOrUMZ4HbB+LJ3UPC9tevxIl3g6m2/4X0lGXMIlnZySU6cBl0LG88A95oIalCp0f
zih/o74XIufaMTxNb3+hZC5OxeVG+o+tZVvmXKpa3cSy2Mbyrniac8oEDjTWiBDTvLRdot+yt3AU
al7obWc/29MJGPDt0u67M+Fr9VuaGTdur8vHqdiuf45u4RNyGjNVuWIm6yj3wub7PGcbbmf9fvzT
wiIAMYveiKMRC35e3QaQeUaxwxO4PLx+ZWwNZBF7JG03TGrCtPWT4wXpvdMpG1P1v/jPP0eyONpW
EhSmEWACVOa78rN4VfYCLcPB+pVoamviFqdZsYaCdy4TJ+rpKpJOyknXXaTw0OkCVP4l/TKdtt4K
qzaFoCnAKpiKlu+urFfnvPCpMYboDpX/n7TrWpLbyLI/tIiASbhX2PLtu0m+IMgmBZPwHvj6PdmM
GVUlsA1KO4qJGFETupVId/PeY6raHdVDAFj5v5irqyjcojPKrhvUSceiK+FLYsBPtv/6eYT1cQD/
DzkpgDEU/lCiDUyjYkSYtXe9v4wtZLfHX5/HWL3fQPD/TwwuIyqbhop0wLfK1T4+xCp1a0X+jkbR
XQYFZSjXVo+KuOnOsbrOCV7FQKaBw8U/zBsw0Ejbm5ihJrS76aGtqPP5uLYi8OuuqI04TtCxB57j
berTb3Xcbur8bgXhJoiEVCSpZgwf1bfk62zCaW8+Ujs+RbEdlpb6nRw3n2FbQbkZM7UyamEqOKD+
ZEmpN4QetAVd8b51i97K6V6xu6f2ZSvselRAroA/gnEJnwelJWBJZRyOjlxTp06gGyptqVyvLnfy
dwj2E66S83gylHbsMGVd8MRECtK2BqsgtT5fGFtR2D+/ilIaWqCHBgYSm4adZK4mnspkS+GFra7F
dXs1FG71qUWTSxNErh1hEJxMEq1yPsuQfxBo+m8upqtI3BIUzKlJVAMfTdOTQxynNg0GW9A65/Ov
tjX93KIrjAh5sALwTpyrPzOFnPthS41q65tx6VCgwcGtExCiQqMoaM+TSc8lac5V3O4/H8xGJIMT
nwdVH/4+Lb6ZlMr7PsoeRiXvj63WkUNKktfPg610aZGc/D1DfEEuzAuaNSXWwnQw/O7R/JFkNpp0
D8EeRQzgyxoP0uBOVjpbr7X1q/4qMndDaanWzvBdZ1e94oGJG467yDNt9L4cGcUbZ4tkubG1GMb8
emuNcRuEYYGRqs1BEBOs9jfSPG18zrWVqIHiAJwCLGYW/mBDnBgxlD7wGGMPsuZBAvAWOQy1W1fP
/ardwa0MxIqN9b/EKSJZZ8pCIjIKoNp57QHsM0FqWryw01N9gijnl/7EvqqygyX83fQyHyFFgDSq
foR7VtXbohU75JF6yvc/SK7Zd+RPl+vfws0raZKJpIAb4OGQ/BQ/Hg6pBQ+a52Qnw71o6w289sWv
w3HTGvZ1XZkKwmW02EVlc2zIvCFnsFZOJgxdC7IQHJlQL79dOkmg13oQ4/3VuJPb/1TwzsTL2i4v
iovDc1s+c/UTAuSKWwvMAGgH8vFyiQgET5NAGB7oEIj7YRpR1qVZZaVi9A6vGl+YhGM3BJe5KR+Y
910hVAW4p+395yua9zD+KP1Brf+/v4WbzoBqlQB49eCYT3FsT91Jmo4zoK4KejDMcbVFCRDsMyTM
Err3iSv/KJ6qOzO0hYMC5w78HxoP4Db1tbkTd5uHyOrsX/06bvbbVlKaOQVeEERUoFrAYwyBhkVn
aN9fqDPthuPWelt9GF9/EPaTrq5oAVhnEeJ2v98MqITuqE8glgw3vk370LWrAGsAzBfmqQNY5G0o
LaJhTQ0ZW2k0zrT9WZulrUvnspS8z2d55WwEOQFKyTC+IIjFLfBpHsuqFxBoghYajC7ID0NPLnJr
bCHyV+YLgaBTBJ4L1J/5Ec1mmQuTiNUkm+NeLIIfsZxvzRDksvFdro8gNJeYGTwA4kjhoWzF7R86
jGSI54HYpOtyWXLGKhiCUx43QX5KItoPD2rgIVNMW8hrOAKApWIeW7oSx8XXZK6S+DSEUplbdQaR
VS+qAkFBGxU4AnTKxKHuChsUo44eqIi0iVog0wrdoVIzDSazoUoBlE5GKPjaWlG045M4REl26jNq
traQ0DnaNTTRh7dIKXXzvo/KQt9pVCqVlzFOmiTft7iyA08JQ3pXmnEBG6W0VaPTHKrB2xzUefia
ADUNsEyuh+RJIv2Q7AJC4A1YBGCBu2I0m51HhllAJVtr5jcjkJs4cmq90Y3OGnuw7jprClR9TK1A
mDM4qRR1l9kQJSlFewxHVbXTdCDKPhmoUbtQCVFyW9OUHvaTfajWTjFofbtrlS5BpToNGr+p48bH
q7apXCSwmvSG0rIAISEgTR9HEGYPMbwL36BfbcLF2KhgqJcbgN5YhdDMwxF/GuNKlnShHh/kuKhe
1J5CbHmqRmXYmWY9RucPb0Cwr5JmJ0Oe4QedW4ocZaSdeRfksFp3STDmihvHQz54ZtzlhzYYVeQw
ihB/LWkuoWkQjXJm6VRVT2Q06ksZKPG3qQjnY0EL8horVbSP1Dbcp/pcil44C/NhiqXKVQQ5f5tB
bIwtLcvJCGENs3/KJTgF7dCWnwGfgAKLtgfytMzuwzomo9/PZq7eK7Mud9/iHP8WWxMqPT0bVZjN
fl7P42ANST/1r1ke9lJrp1oW1+9iWkKof1C79Ofc9TnsnkOtS4ezTmhSwY5ISCX1TlXjBCjzmopq
dl9nBWRDG0Wt0900ZEllmRT5sDVP+Qxma1SI/Q4uGgzF1k8J2OtGGsxdZNFmMnRQ26NIqixRyDpQ
B+Y6LY7aKEFNuJjM0viiTIIoPeqpWf+iXUKeSRbSb3WUiuOpkBKJWro83vXDmOmAVcFJ2gmqUE18
lGjTfJdj5j5ECfqk/SuZ80p5kEhVIE6NZ8ELULM0Cz1Bk7P2ua6lvRrJ0Ugd0ud6Zlh1l9ckceSC
UuF16JQk9OMypGNhmdKE1VFLs5k6M9SYy/PU5PNs9aMeQkWrLNX4To7SOIFHFEQ6XVgqav2pNiso
O4JpJ/m9Ys5f227OVDzBp3b22jqH9HArCIrutpIBh9E6n6PcC1vgzmGbpqnV5JhhDZmltAmDwI1p
p+ZQzGvU5tVoSQ9cZaXX0RP627m2iztTT84j6n57bVSM5ouekTaPIM9W6LmXR9E0WVM7adOLSbs0
fKJo04cv0I9qB6jGJELpSf3QD7uwh25XaOviGPzojQrGqJYAmQfxLgxDQd/XNOzaL2oml6A1QZ48
A78rm8aCuk0HadTSHictVTJ3LAUTAqzTZI54Tep6GYBrZ0KhtQT334jaYQAzttegJHyoFLmSs87p
8jQNgaWJq8Zpxgzuz74UBGDq2v9DZtWMkRZoQC7EVWZVkYFSViEkSQF1/WQ+S4JQv3x+Qy3QEjAq
gv0DwNugkeLe4HMwZHmArmcjElc/flR3mS/5xfMfFQVZRnN7e7BIYIIw7qMs8v5PfRJGUwODHsc4
hxfVw7Hm5EfhLIKzF3tbqfuits/Gxay14fELivJCqUTNiEGh/gDI5ancwwEdyouO9K1ysr3pG7vk
oDu1t0UEWCS0fFB2gV7lMKMkZgnBKfUBqmbuqoZTHuGtCz4PVHX2Wzp3C7Q6H49LZHSDChUEWOIP
vND0Sg4Me1bY9TH0a5eVWmVn/LWdqy3zgNtvy9UFZrORZkHBt82TUzNCWkrw266Fy3dnbazOtTVz
PYtcAjVmEvYZSlAY4ODGOwZPUi+VQ+8LgPDnjZx8dS+oIDRiO0DtUebLXSWOBiih5DFopT3Eqsdd
iMVCdttk2dUPeBWIy3W7ViC1AjFgp1eaUttFaRL90GWc9nCWaZLiFDXIltzPvyXhc0QsFvwH/mAi
cFFIerlZk80JwSQN2yAKe6tKqrskwhO6Up6rBMKgtN9Bx9MzIHZOYqQYBS1P6B7tNb2trMbMqVs2
OT7IhOfKmPVHdQy9XJifKkO/EwJl1zTxae6Kr92o/iBB/UxzcsbM+WpgHPGeCAEB7u4jRfGkZnhO
Y/Wb2QWSO5jSL9jyEot07cGMlfs8be7liOyEuNqlU76vqHKvAVf++cdYMHrxMdCBwMHHIBjsb253
aponmZ4QJG9pO5cOTuGvQd79UMPJD1vDw+nsVPH8XCnA1xjDO3RH4PceHpNidkXIp9aNgZ6G1vvK
gPd/Unhq3x8AAnX7BkKyRp1afSlvdCv56YNlMeONIwVXFbCeF5xUWcGjLDEMJw8VW0seC7pll7E4
M3+HwJsUNoCosfDkwJrKUgi9CMMJvuW9BRiZ+DLCiD15LfaAsTnNvXQW37ZqzOyMur4WPoLiFaZq
KLAwYvztTOhVHGZaMRpOJ2l+RSq/i2CS01Y2GP2eUWyBixcY7Y8zE+1XYAMBsVroG9dqE6od8kbA
pcmhvgfLE2Wk/sDe2aJDdn+AP+HLDiwith0cqyTQLmFudjvCEKoQNeCO7IoNd8kXhitKrcmDY6wv
It7WO231FmJjMwFolZYObjAVwAmd4tCUfXKQ3c4HbsEd7jVL9oDS+1FtOcbxcGQ2Ph2fEr0qE3kf
v5cmWR9VgaRsfNUl9/qdBJ2V9rytc7bgZSPSzRHG3XdFhnNNDXGEgSv80MuW+NcESOBh8KVd9hKe
sxOUVibZyi/Sa7rLDzX4rJuM1pXR4uT4WKxoikBI93Y25VYdKATWoo/6KtiFhxAOqopLvWbru7KV
f70zMNqbSNyBnYRpC3JoEuHyM7By9B9A3h1ZHtNadJ+iGQNqMkBM38zESn5tIjJWrt6b6Ny+nMog
xpsI4xy99sR6uNCysYd73YeCzlHdunr5040bq8a++lXmBG1+LUlMROtqtIwZLxnICH88tJZxJ0IL
eTtD5GszLCKEQSCYI6EVuegXU3XOWmUMsEtY9UGGn0KogS5QbaQwK1c9LBtkpL1QiAdHhlsuwGBU
ZZMhjCJCOEL60Qu9nU6g3zYbouaLAhqgEEztQ8R/YQC/2IadadAhbZHJ/14u2IjH99nO7reFzVdO
GKj/aciuQR6EnjQvLgL2gZlKeCRhHw4uyIOoWA6JhWhMnq47yo+f39aLngZDeaBhDBI5LJpReeI+
4lTNcj9mM4zUHJRxnhkrU3lU/WHfn7fxvwvA4m9MCYDO0LEBlkBkO+NqLdZJE+lQTQqxw6fUap87
X/rRPDAbotrt4T+p7apnyQXq9o6BQjdz3uV1wW4nqA8zwvxSNl4qpMyQpjwE1k3xvAqBGQMB1MxT
BPmoLfGo1W8LPVAZaiIAzS9YXFUb1ubYVmy046k6RA4aVQfZY3apw27z9FyeKhjcVTQu823IWGpq
h2j/KSxL6KG8qz4q/jt1/y+WDVR2oEJGgFlHA+d2ItFJgiUL0jKbNW3gk/IW3KvgZiaPrZ/82jzC
2CK8Pa4h6wvMNhP2wWXIX/NUGfM+QoXRVu8kT7aDVyZSUvlkD/oI3KQszYPeRWuF3uaFvzw8MXUw
/4WoK+SgFuxaMs4QchtJYA/27PWOcaBu+mTsGe+sg0nsJiJ0bc1AvNHEmWbgr8V+DEkqzEMa43b9
ZhzYUR3c91BGYZ2wbQj68hqEZoECrWQdLHtIGXGz2FNREMeGslls98oRLwrYiGyHWWS/2PYfqqYo
g8AwGkY0t6tliiRdaUFFsJNTcanv+vsEcisEiRpzh4DIC7XCTQT4ok/MgqIRBWwFaBuw2+AGBzEL
MmS1atrTAYsGlpia3Z0THDWwjPTb79Oe0bE3dyEr1PNLFXpduPsg+KIu7A6lojURNwps5s1SA81L
beEcwbEu9TePM5alfBaL2/G5MlQ0Z7GqvwwVFIL4uO8NYMF66DVpX6TILq0TkrUH4N7fNvb/MlVj
H/fvYXIfl8ZNilc1Qqd71sNKn2JI8IJOtukztbohCBSZsCNQPUBx63btlCgoQNDGNO3+CyNJ/L6g
Bo8AQ7qdBq/d9NCn/G80XmprNEMIsqNjjUVT75nxAD2bZ8Gvwdfaep2tXfU3sbieT9oYIwQmEWuw
c3zFDAVaq9yNfzFlK+p0R/2faoV87Ag8CsFnwq4HE+72U5I614UwRMDWMR4CP7LVY7BnhB90O8nu
D6gfK5uBEafwUDJRKFzoLMlKKuRETJHQI1zpBffNl9n+Dsa0Izx/viBXTjK8y7DlMDqWW3OrpFfa
LEW9O0QLn9U/KR4OLGHanLPFfQDfYIhRiky2HP+Tf5DJUidWI5lNm8Evo68dIrUWYL944MI0wQmd
LSjucpV8RATghRlsLYmLsdlWXTpJps0SQlCf4fYR+8BRH36rV2yalLOde3OocPG4p5FuQkYyy0Sc
1fvOLZ8lxzxCHMvVkaGBOmUr1II3ufP57G0Okpu+ZMKZOSYYZLLvIVOFnh3I3cZptE0/P3RHZb8R
b5Er3Q6SfxOhQpdDWwGDZDTf6oKliVSidcuLDN/urdfm6heFkxXBjY5CE1+dl1uoSHQUa2aIaiuS
wNSXrUbcSuQXuS2GBJ4trhxUsliN6XZzZyQnPWng/DqYBWSLH0n4PFNvimEm1Ve2UmhHiWnUpmRX
luAgpDpI/JvSiGvb4/pHcItnrKJxDLvBtBlhXnKqh8pGOyz4OV86WBJWT5RsommWRzYGDggAtgcy
Q5aT3g68GKnQaVFnIolBvQK9Rxent6d5yq/S39yNiysXweD0CeFrkAzkpXzd0EhGN2bsCEXVHCWD
FufnGQRG5dKgzKXa8jH8yXLgCZpyXzZW7eI4NaFQBJQvGjwwcsXr8HakUl7AKbSY9d+5xVME1Ejr
Rrv+5Q8uQn4m4VuOkxSC0ArMR9Hq4S54aCSNVamm+kd7QOot3IUeS54qkBObvTRa26Zvi/ohYuKr
QlVcZ3L7C9c3oneiEmtUd8xd/H16ZSpM8M+zgzvh2+xCre6fp/d8RK6rlOdjSeU20p3yHSTtvrfN
N5Y+KQ0ehSCY0QQkqDC3ts47/j3zERZPGpwFkKbDrN5OJJAeihbWCBv0uj0Z09GE5H8L0W8I990F
0hZ2e+3DwlkAoCNI/a8U1rI8kXTQ2TSn9Zi+FArsP/QCk8no77Il4QmcWWTjQFpUFDHIm6DcWaDN
ijRDKEiDBF/8XfL6Z1W0zMCe0ZX1ATqxS8gPZjA1Kd38Jfke7f5VZxR3JooNrDy8Shlv61TPG8HQ
8ARv9ykyEGqHBbB9hpW707ac6UJzgY/HLp6rAsdYJHJuAlYBcGrvMNI/RhwSKwZ8AFJXBGxu8wEy
Ghi88CyFzrjlnLWcagwYFwH0FlDy1xZPZYCTlAo+FtrHvjWDFw1PyP7YeOohKly5hVA3cqSNls/i
fcdGfR2U20ZpISh9j0c06irjqfENQIQ8obGEwq0cMOogHBuILkwB4025S/4d8hEZrrBMuM1c+rYi
nyVlkHzMb7knf9UxTPKKR+ImDgQf35neY2hnJ6G2sq/aW/y0tZEXBS0+PjtGr+ZbpYDuwH5UA85S
7L+XJALa6nuPF7uxkxyIxyIPNb7Q6VgqXwXASrLoO6xEcJL943cn+yHoxkMLHacK8m3u+ocwoaZX
eqijwap4FUjtNQQaIB8XHKedlm/ka4vziwvGbW2qgqnRqAimmg8V8tDpnCmjMyseFGu2UjU+r2ED
Q1qjEDR68DLjz0qlyJOwgAQ/vjB7/2EPI//VIY3HdOpMR944thZlAxYPXVwNVa01K6tCNAUZXt66
077DTtIX3YlY0Llgmxf4ngvgyCEkYoFY2ppClqdcJ95cYN7sKS0hw0lEBC6mu3SS3Wy8GCS0iSTY
Ro01g7Oyjc3d5znFgoH8OyrskVCyR4GN77kYXQCAjRrrTjyprlQYMIKYrC6AtnEzO0EH+cOgsYL4
JIOe15eeGbx3w2WS0GfrqCu1kR0Kdwmws62iwgA4tsQJhPr+1+e/clEE4H8lt+Bys+yKUUx0Ru0E
d3Y4M81tVhWTvrfb2i3s37acib+/CZdRxmYedFmHb8K6io1vPoqvH00TYgEVfwgk8GahRy29xF4J
AcN+6zRdW/FY8v+ZEv5xEnRBUAF5ojvig3zoT8pOsLWf0StaKKCgm5vCtQsoPvdxeeypgApnBy8O
7GZGKcSbz/QqXzmGDyqkveg3ep6+yk9sv9V+7he7/Jx5YuxVP7b7A1vzrHHXZ1mMVaEomOd0j54O
cQufOMGTZNd4mNXbqPXVLccICGjrAKHFd+XHtEl7hWLkSkBeCy2zTP0oV7FnatEpVzQ7NI2dQVIP
asIPep/5MpiJHQUcLbzII5Cg/fQUgJwg5apX9FsYfv7Z+DEtVz+Ou1qkRhli+IMjG5Z/ljMwu7mv
TVsloUWaz067qyBcml9gdDjIEYQi237Fan+YNLTtIxF90GiHNF//E8LFMqrClKFQncVzDTYKbAdc
3Zo91MbHdgw0KAemxI4Cn9iNPyJL0f08emDiatvFqOXnRExABGA+A79L8MNvY1Z5bsiU5SgNSWwy
dHaaoF8QPn9+Uq1FAWYazhGoqrPR3UbpQEyiQc1GpsEUhVA7SiGIoaTu/ysMf1foZSjVOU50+KKC
tDhkx6IQ7T7WNm6HRV0GCH780P8Ox+Q+WlopfTWNiNN6LZToc4jEKheWxTLUHfbJxtdbyV5RrodH
F6PnAirGX/Z11HZSw9K5xmXdzwywtPCh3bFEpjwYb9ut6gXOj41Qh0sH87MgrL17O2FmQYVsFHSM
0Jm/4OoLG0uGJrlb2PgjF3IU0DUUa4eNdxus9n+M9+/o3HkHV6SgzwqMl4HwiJ3hwEN6c2pOzCsQ
7Ct3s4DJxnN7t92Ol9t6QprKLTz7NAeyqjUMHvrd8LXzRpdCK3pTBG2Znd8GY+fA1T6fOqGJQAcB
zmlfXaAQetTAQRr24u7fDQu4I3iCw2EWJqS3kYShTPq+w75r3Oh+8McdbPo+EIbb0kLL5BeDugrF
DSqbjJrClQVfkDGcpGoGpkqnh6zUHnQQGrQm3nCpX6iHfKzRq4jcIR1UgQmrXuxC4if3v3GoeMY+
gOjoZTabvOiI89pT8Gu+fn7OfEDEFssFxBRifPDIeCFSvUzySB4wWFgsdxAjyy35IJ0kqF3Q87gb
vjH3Rf0cnKDNiOJXgudl6X/v9qJnPgh+4gKuu3VjrS5gdIEhCg6YGZL025kuSiExxQZI7tGjj53P
muoEq6q+1JvuT6vHn4GcWIRLIiASixZiFrYiYMAa40Z67V4C1Dk+jwf2qGTmCVuF4tXjAC6eUI6G
STDM5rmJLgKwtKIOhxETOYX9iYvCoqSjejBC6KO1219oRG/WwnkYDVtd10G5x3tFoMwtsRNh/KJ+
aeHNELvjD9SGIJCtHsQTOOOwFvs3NQMFQmzMsBDoeKLJ3IO1KMmohRFhlRLYeKI5K9Q+xAvCA/4E
MioB2aH6Fm022Nnu5BY08HsayvCajBkl3HmvUxjsgQegOXqmPAjwLgULY2u/rixRCZBSOD+hI0VE
hZtGyHrSrNNqtmwkz3hlfDvWjlLxYNgsvazM3k0sbvakWSnRekcs0Tce4NJW7rEnvKS1pnt60n3B
Lw+lHXqbvgNsDPx3vB4jN33VTNtQCxCXAUCq1BV/gSvCdOQmT3bK0Rp/qeOf1DmWjyN81Ktvy70E
E7UqsqxoWFzJYzdmd2Y9dgX6XOF7+G/qKgCWwkYEnk9w0tb49nOfhtQoxkhz5AdWfpCO8Zl+tBfa
7ecIu+25bwpkqQZcFLoMqHhw60YNK6gtl4hlnEcnQkps7OGnhZVDjn9Q4V9ZOXDKZYB8vACgjMpd
mUNB4qGU4FQMMV0vDi1Wt9NhnAXtQVahSvzRZysnfvv8SllZODdhuetT1/KpjFMMcpxhOFT0l7w3
7kg72J+HWTu7b+JwH5PkGDSwpCy10vwZfq9TojnCR0Gy8LpM+QOz4LXz+yYmtxnR/ZrplH3E7B3B
gkGb4Q4w1mWpJPGASE4lyyTbUJfVhXM1lfxmVPtZixPEpa8izCvYTFKIURGvfPiDau/K8cYcg2Hz
jq3I6hS3N3Cpq1UVTFg4qoUkHfDV8JDvRE+BAveWaOfaLELABAgeCTgzYNi5kcVlK7YgfamQIJ9s
PBXtVD+zogAeim467tNvm/zslQMGvTWo6KCVyjqp3OgqyJaJ+qCoOGDM9+6xwmuYPDMIe3cPlarN
CvLqCJlGi8SskEHj4kaoD7oRyRQHqfFNBB+c/Ioc/bFyZhg0jb+2n8FraxT+LX/H4w7QpiFR1RWI
17jZJXgdIHeQ2dEPYqWXyisEO3jcvKNWngE3IbmUjUL5rjWUCiErlJDSwKqC3M6EyQrM524erRSl
6h5toGHLnGflrAGUlnWHAd0DXIkLnEViAyJ1rjkZOg8lrIzm/qDCu/Tzo2blIMXVgMq0ynqyeC3f
7gcQJwFqLRAlARUH3FO7KUevjp5x0G1EWvS6kavdhOIOmCKra8GYMg1VfoiNQW9TtzWrvLDX4uZG
WDlUbmJxC5MSo47VCrHiyXxXzGbXJfNRmJpD3UqPstk7WiA+GpF0J9PcN9LxKdbhCfv5p11MIGPm
QB9J0RhKcQHrabJRyoAjNpxKLSA7lipA1WU9QOX1GHifh1rfiFfTyG2MDjRUldYf3zbcibMlQe1f
dwXiQT3uMTp0liL/iztKQ6sbHEqY4jEBgNuVM5t9WMsm7qX4L2aH91uaoUlw5+ePTP93a05Xkt+b
eGzKr97jeRsQU24oBEaj5yL+1gMt+PlHXMwX1uf1gLicomxaaBpDgMNJh8FK49wFe9sWIO/3eZi1
HXcdhssh1KRF3TZDmFLuX80ZNzyV3vIpdokSbi2LtdvuOha3u0kFSUmjwxwNxTsI9lX3dYQNxqD7
s/pkktoJCeQ7k6eSvn8+xpVa+O235Pa6jOK00AsIrJ1nT3ah87eP97PN0IHbaFl2EnKpJ5B6CAim
A9Q0eGhgUfVt0bQxDhZYBOR5uFPTwR2m6jxUnRvlsWLPuY7GRxd/2Rjmyn2rg8QFnAnKYODHcWc0
zdsonxqqIk/rnSTya9XVP2xHG0fN/Q5D3/RjXPu01zF5v62GCBBXgKYCyMRK6GoHdpJqjhS4uq/+
gdjRZjxunw9JR4pARbwecrOKU/g5KkeBV+wrr7RNx4zoxgZZ2YdoicpAXMKnDdYL3EdNi1hpJ6D2
nXy4QPgCzEpYevUbW4MdiNyaQRBAWFSmWrK49+goodzeI4hW3VO4TlpmLH8LOti3GvmTaD7ANOnn
xmJZOcB0dGuAIlehlI8G7e0BFpcBEXJBVlGOUb/ILmDkj3EI+xnkZ27tq4kFrrT6T32FcekyVSOk
umhZgGPBBZWGQRryPFadRqj3UlY5ozgOdi0Egv358FZGx3JAMHKA4sOLk1smEC3SzZaEqiM372Mo
W5OyNZS1lXgTgrsBQASC3EYeIYSfXWC/egh2hjW7iQXJzU2+zcoqvAnGfbhmqjGFJsaTdTCZNP+a
aoiO9MHGWt/6auyfX11qqS5kQq5gSEIB8RmIUUhbWchaanAzEO4OELsE0qQKBvLRELaVNxNvZBQd
8eFcAfhGe7z//60E7uxXlE4O5Axj6qVLDSWfOjKczyOsrASUGaEagf4OnjsLXD30eZh0u1xjJdQn
FY5aNfpvxUlGo8Pc/2P5BpCQr6Px0MWkEOLUGBAtfh1cJt/ACoyM+cx0+P8ASsjW8e3Z9EE/ZJoY
EIla6FDpUVWrciSSj+IGO3FVMGid3oWgzKEl26iRZZaAeCp8o3EUrpRuIG2SZC3US/EGcOQDcRn0
R6txn8iQ9Nr8msslzwws4DSLdiZOJr4qLwc496WsIViP9V4BWLrQTz30zOhP5okd+Zpf9vuN9bJ8
xN3G5LYZinJiS2vEDJpkT+RsX8OJDPo3s/qC28bSOtBLY0W2hHEzTV5+XFTfcPxisYqMHcltP7Wm
SSwXOfu4J3iue6kH18j61Lrs0N9sJS0/LubQBBmSqRdgg3CnMGLNJbpy7OMadKdJAA5KkM9rXRHY
IzhxI//6A3+i5VmpY5kCscf6LJDt43a8UYKjS6JRQRok2vFuGsHjoTak+CU73UHsKLd3W/yhFezP
bUzuhRdTo6oSCb7UDPgRHqnpKMaBVFYsf4GzYHyoj4rfu4FVOPmhp74yPZtQIJvO2wL5LNLtdr39
Jdzbq8yrcpioqDgGqsi9qluaGoHa920QfyThVsa5MsH4wPIHZhAQBD6J6MqqC/RKy/CpJU/30OvV
bP3S4Z0H7WTI4kHHk759vntWcIJ44F3F5HZPZVbVLNX41Ok+yrzkPkbbTHVHmNmHMMBBiQne46bs
J7lDQWJOdwwem9tbcMWVTiL7GeD7ob/E2vrc2paTRg4LUAId5Y7115mKfOUMPUhAkwegpKfa4k57
ZK7ocPj9/BOsFJ5uY3Ophzl34TToH7ENn7zCYdeN7RgidizntlM47WwOd32m/x4ul4BAum3UzBwh
M6hCuLmjv//Wk+7tWAXbmDrbLlybn5ib6bmi8tgQna0u8HVUtw0sCUaVp+LB2OuuCDM50rr143iB
HF69TVBY20nXM8ydlVIO+b2pIuwcGdwZmkX46K6QWeolY7apTuIOb/pPHfI02/neCg74doq5Q0zA
rhXBdslw607uuA9egwp0DMMZvPSxfWyp1Z9hVrCRNa9grhEVZmSwb8KqXrRN0KGGSzTk3gE0Z3jN
0kvucPnayV1mt1hdqPzBSKS+wAve3TQUWV5Nt7G5EVexGMdNrMIf9ABTBtSKTVf1Awv59O7fxAJV
ALcEZJvwHOFr4f3YqVGbhOSj7s66C/B+9bO9AiD7P+Z3Q7nhJhZ3IEvlIM6ZIbBl1GEuG0s6MsnU
bM/QG1tlqZX82gAIB8QPlWkeqPyJnEJ5Dzm2RpwhgNzmru8EtbIKSUvC3UDr4a1StMTNM+HYyhFO
atB5O+hP2FoaaxrgT7qxQ30h38jBpQ/d6ptbSQYHBRZpCnhbIuh+3GkZt3qcZImBl4VoFDsA4DWv
7Q1tJ0GA7icI1cMjBIPGd22WzMrrwrpIIGBYdxAYrFUjtlJ9iI7xFMU+dD/Vi06YcV4Q60cxKs2D
qrTYkzgQX1JSTOckyFXZypJU3wtq2DxLaSuArpXJOrxejew+zwLyVa+b8C0dKu2xDMoxttQq711h
1CIEbkfjsQeC2K2GObkrpjl71SNTsROlNB4mc9Kf2mIq8EifaP1rgOwkoE1KSS9pkFV7ZazUHdUk
6b3pFOUwGCEYIREay7gRocO3kzJYp9mTVgz3cRCZj1lqBAXkR/XMb/qpgYChbEz3iTb1z0LcSp7W
RvNJqQ31DHF46ndx0YTAxMvQIjRQMn6BjJ/5HIQVQJTarCLLQkLr9mabnKZ61l8Kpc++wpA9dQF5
76FqKiqpX0iDcdTiprgU3SQiOhHHe0HSK7ftFOOrUYrprzBJuseACqYXpGTw0VEd3QRCn26j1MKe
9Kp6gRF4+NRL03wJjHi69GFBH4mZjY+xNqIRIunZiwGduecxTAQAv435OUZdYK9iMb4bQ8/EOY0I
C3BqLn2XRXBnqsQut6I26N16rKu7QBSTYyINaQS6S5h86cZQfxbKAAJBqUIvFMC3vdHo2kkx5fG+
LccodZQKislToaWP0mzodhE2031ZF9FPJdYhdDfIzW5ADuF0iVydzSJqdjrkVy8ilWo30ScIxQ0t
yTMraSk5aUos3APpKDxVtSHlNm3k+EzSsjog34UNqGxE+6wRI7+aYrpvwibYyVKRnMOkbp/MqQXI
R40hn2iFhDb7KUslB7wt5WJoYeA2JJMcKZ77L0OmtPCcDoN9BBWmfZBW2aGszPFh1PG9x+geA3Vh
Vt1FT5jmuvbDbMyewoiq1v9S9yXLcSNZtr+Slnvkw+QY2iprgSnm4CxS3MBIisLsjsEdcOB3etWL
/or6sXdAqfqRCJois3dPOxnJuOGAD9fvPUPOkrr3Fd1Sx9Divd0UgLk0VOC8bC0WJUpNXwY1pbCX
bBoVLjd0MNOtymSSXjh5MkzRGKNU4+UuOwcvOkkZsOZBkiI2ge4SJvAiJ9axl9sQlLKCpoQgig2I
Vfvc7kQEnQk4a75lZX+/P7aIudhsE8Wtxq5BzDkPj7fa2oIoWLrWz3tdnFyLF5EWdUFJ5cjhS/Ij
UvmNPc5SFo4H8J9fH87pn5ykIpDIUpFmw9ISEOsTt1DQsswa4qigFmRaxAsttEXiOaUD5G3m23W5
OpNgnlyh5nigK4ILNGtmLaEaCfT2ioz2gO3X/tSCRqx55HkW6HrJoRqHfcDLE5jynDu9PpkxUEFB
YdA0XNwW3w63d/UnLCyhkRjD7Ebd1/KHKq7OVLjmJGJxDn2IsEgpwURXRGEiQl7cOWA8WNBFjU2Y
np6zvTvtL86PEAceWm7o/YGw/LGWJgD4hW7rOOPvQadCa5/5NS6BVsQu/v5jA5kVACzUcXH6nQCx
8slOJG97J1Cn5EGr4R6fj1dnZsRJdjYjhVDb0gHDAnpved0xNEYnCyqKuMp3T2Qt1yIaI1SctueB
WKeTHanZrC0EGQK4uSy19uioj2YDzaNAidPsTmjpc2t1xrG3pNxPkzWEvRWnZ+bFaQ0P48PtBmRZ
lMSx0hb3G9SjJ1UfaicgpT8X1eaE17wQQbcBj311NtH+7HGC8oxmuo1mzcnsANO6YbGKV9YNj5VH
XSBsqzFUoGYoWmhKf+O6sa+cPjzH8jvND+c2sAsECN4kaDFL0F7TlzKfOawARhkAfRnreFP4ZFUe
Zxwm9c9iTE8X3BtPH/U8pKSntdHWKMvOUoZ53gASrq5siKsoXrG1MDZ4Ro8B4ENFlNz8bQrY2zhR
CvkRd1kl1eAJXrXlvND/norF6THwYXzLxHYcnLEbLYxvvjG5kVwTSNrOqNaZk3v2ePssmg1cBBRH
ILOJbsrHTUXrVTr1qfWDSm76wwriDrgKs42zpq9nJ+mn0XCFQE4Nma+T2qhrjrAkIgq243DG00CE
8qKAdgVslGdA/RkhwdO9H07NgLDqOHYA110OjamsJUpvg6OjHqnx1HfnanRvr/zj3o8tGVkuyjY4
YYB3/vjwEmqwGtomzsx8uxSrWafC8arL8qwczenp+SHQ0tHQQufJKPoCewnlO30wbnWVjV7B+ttf
b8qfxpkPGNTf3qCVHweEKl+s9yRxgqT+LilkBQC1kP25SfdpFDwyFfKnAKktc4HcplqrtS44bUbq
8eFY1kAbVWd0Yz/b8/FS/h1kuVzVZESHjsZ2YFPrXqnyELyml3HUo64DJj9d//rBfTbX3kdbnM1m
YRldPiAaa1A0601kxVrw6xCfDAg6hwb2eIgcojO0qGboWadaNG2doGAqhUwPBGRXdi0mr+vG+GpI
umHlWn1ypoDzycDQosbZCNU4rNol7LWCVYBalNgfCk1AGhe1E3Lx63F9dlCCEA9IH1gUwIEtnZQg
zszV3sYBQl/kCzIb8MMLvy4BI0QH/mxG+OljfBdtHvC7jLBKa6fOcJPEbb8LBq045lYXTpl6THsW
dPm5aah/9gABk0KSA+qUdSJKMsG3IOFm5uL+MEXmqry0QhECwrGbogk44jwCuPBrtupAr6u+lWFz
ya/OF3E+WXE4vaBcp2O5oRa32KigWWJbQ9uCkZ2KKE3z0FWKSCP3v36T81VosR3OEk9oNs274smG
KwZUkYBBg5mn03gjjNNNuAMk3Rrmip7q3Ks6OzM5Px3WrC4DBCGAn0tGmkiZDR8HxQnSfNwXSnwX
67g1JTL69bg+e4VQr9GQbwCycQLGnkaT1Cxu3KA0xitduN/klJln0sXPYoDLggRutrM5gRcYojes
WGpOUMa618Dc0LHOMB8+m/jvI8xn87uJn7b5qHEIuwRVok9epchr2lqR1lorrUGNYlRqcmZMb8Ck
5YQAaH6WXUemfzL3q0YzWEeQk5Iba5XstN0IHh1o6/Xzy0wjKbfFi7n7C3oLnw0VyrYzmxRXDMgB
fRxqV1nOKKbJAcfDAby88+mtfgdXODAWceHkoQ6fMpDnt2cViJa5KbpIOpQu4K4xKxFB6eFjYHjl
Mlw2IczTR6iXRBqQ7VD4WM/6XJMvQygQQfhaO1MLXa6CRdBlcjC0vWnkCoIKoBNRfgtSOw9G9czi
nr/6+3f5I8oMfwGYFi3fxTN1DDnlNUvm9DdeiVW/bkO0LM6TBZetbMSZ2aWoo6OQDub3Yn/W4s5W
m0EFwX4793ZjYDkIGK367ucd9/+8yP9IXtnlj+/e/fMf+P8Lgy5alqR88d9/HrKXlnXsO//H/Gf/
82sf/+ifF/UrveHt6ys/PNXL3/zwh/j8n/GDJ/704T8h5Rkfr8RrO16/dqLkb0HwTeff/Ks//O31
7VNux/r1z99fmKB8/jQIqdPff/5o8+3P35EkvNvg5s//+cPjU4W/g4/bU8ZP/uD1qeN//m46f9hY
sG8Xcvh3YXP9/bfh9e0n1h9zDjBLngMCBXADglDW8vTP3w31D9CCYaKim7OgDy69v//WMTH/SHf+
gKIv5IttsMlA0zGd3/898A+v6P+9st+oqC5ZRnn35+/L9fWmyoR92MQ3mSsh81J4t4dpPTyiKzHw
IIMLR5cyX+kuecf8vqPn9q7lfXoOBS8AKMyCXgknxMVSnqtZsTOaXZDxyExcLzVYIAndl0T1G0Pz
8ynzKzp4Bmd+pj29eyE/x/1+nCeXapxm0FSBaowNsgPgl4uBFmUrmk6zwG3eJmJvQ/NBgaRGWwUi
84bbfnW+y/9pSAA5QPiHsNipuLUTp2pNlLR7E6mpKkiRDwxt4DcFxbCN9+d9Jk+6zvMo34Vc5uhj
71RDriGkuaoJWt7Z1gqYieuuHrVeCW1555rcnnmyy4N2GXORqbddl8DiCTHLDdMO+tNbXxC2g2LT
tYe5ZJEAMvbrmOdCLk5eUMqGNMuzLqjHPtBQmK+Ls8ar8z39/fb8Niy8OaCDZ7Oh5WXXTM3aFnoB
XK7wsmtI8QT9c+/BkWCVfW3/girkCWjiLSDWILiaBKnl0peDJ8hX1PndMXpMSFShcdBuQKk0gsaX
3sa8jXUf4DibHV11K0P9L0jZL48kfAWsEmw8c70LoqmLJZo1TtaqJudB7Fpr2bgeGw7jqIKYO4aJ
q3sZfcgVfuZlnlxX5qigVwFr+pbWvCU97/agsgTJGQ1B6GnvJyBUJrDZTdgrqQFsUP8+hXQZbdF+
mCYJVEbJuiAG7bBDmcvezcLopec1e8gzp39BV/uT6Qo0LTQygDUxcWVYrBCdZ4aq5AjJJuGZUNhr
k82vF8RnC38mjsyGPGjmnGS7be3ayJN4F0zxVrkwoSU4e/XClqYOp617heP+fGKxTJPwJD/EXKxC
g1IrY7XACvGyp5ku2tfwjMLL88yXdK16FtJE/1yp47Nd9UPUed2+my09iolWLDDSdCMfpmiWLJqN
LGxQ5mDvcB5wsUx9l6OcX+67eNrgtoQ0GCU6oYM3wTCYy2Qjpjiq6CaR7bnL+yf7zofxLQ6qAcj5
URsxPh79e3xzymaW4EK8MVX/F8vvQ8A5RXg3wBrOhvFoIOCAI2KTrGcFprd48/P8X4BVlw90kfdy
bUJaneCBphvm+LMqB0RAfGqj0AyVxrNnxWezFNdZXNVhM4Gzf7H4bEYVSxsLEbS1OJqm4vHYuUob
eWYFvjEXF+cFRBow+2bRHbC0FnH0Bi7nDZRZgw7OnJ5Ragc+DW1gd7x4UCv0hbw8dXMIQhJzY+vw
18yUHOjVRGgBLHKfuWvqfi+0i3LCLBuTvciwfKiysovyUFXWhjWjdlTzfrjRynGLTn3EcgLApJ6b
W2m1PMyNpIK9pFF7FCx/P6up6lGIAAV6DL6zUlIZMc1BblUZ5YEJ/czE/ew5O0C0YFOwcQCfAEmL
QZEMoIZAqGYBF67i0eD8nsOT9Vwi+cmKhEYrTJ4c4EfhIrtYIWZfyaKw1TnJEXB3CqutGDb1vX6h
zrZEXgoNxm16bYT1eYLuvKUtXvKH0Iu1opWDYTethsPjcTaXQe/622zloYUAwK3PXX4/OTZgj4v8
Y5aIxd17MaMkV60+m0yci/B8p4MelMq5ntpp+o+p+i7EYgufXTw1NufkhVP5AH34cX+VWGFiTede
2rKUhXmBpjh61YgH247l8jAIywZpEWxrkBJODc+UPgolbQPz9Rm2pgeaE9ZX8CACNRd9meicu/xn
WcaHL7AYamECIpM4+ALQdumDWTZ9VtuFJ7cKgdK/YNb12aN9P+DFOdVoKNTEJuKV+1neIIbQGCDO
1Sb2sks1AN51lYOufq4hNF9MT2YozApmgxuotsP55eNu7pApVsVkYzf3yYsON/nrPAcWySvh+6KA
mt+Hbxxvw7MfXXS64VMWwaY0kpEWdWGDSmoaglikfO1f68STX7JLNJDPo84/W0eAv6GsiVshqkqL
M2AsKNA4qovm4pZBrfUHQwK3weivnTlvGdZy3b6Pt0j6GsgSlMmI+rRxY11BNhUiHk925lXgGbZr
5TCF/RUsFr53L304TwclIMGvE7RPMusZZf8/A15k1hota72e8AVmc5xZhwoYm6N+Hls47wknA0VN
AOUyXDvNZVGp0qoqhg0wMM0QRrXgGgOjaVgPYodS11Kufj2oz7LOWSvE0G2Isf+oUrxPHYzJbczM
STi6j0NoTb4ON/k2LKFm34Z6VMiohJLaWaGt030R3RqCwuDMP0F3frEvcr3MCzo3G9rpUrfzMIHY
/K8HdrpZzb13cLBdpOtQQVm8LXQz+on2iOCUEIxWMy8jBI6aradpa2pqngoz619HPKnsQuLpXUhU
Cz6uW7U0Y1xoEZJH5cbamj4chteoCa6xPFbzSq0isLLXSvTruJ+O1J01keb3CJ+qj2HRS6knx6p5
0GrGtmtGuL7SBrghAvkevQ4M2oSlys/Nm/lTP85S6EwBCYMOAJTvgIL9GJWZNYQKamxSNaiN5haI
W1xY+p0L3wUYh0L5E4kuaL/nQDinixBhIeUB2i/6DicCmLmbyX5qcNqRAdIkIPb7Rud6I81DLQUh
gQPK5KZxWFvmzd9/yuhUgSwF2Cyy0MXZIwpLh/H1gJTX6OBI6pRf4jwOSWFdQ479K96BEUpHObPl
QO789DHjGJg9iOaZfEJZNVI0c9QyF8HAidi4ZtLcicl0xVZkQKd6DO7w91rbOM+DGMk2y1j8yPQR
MrMjVN4sXegbLSOzc6pj1D5SrnZbxuROyPI2cfpr6g43bVGv20y9Ql5c7hpabi1GIziW1HugSN0b
SGLRXV8VLNk0BFpfs5yocjHKyQkny4JSNmp/wdinydfMRQ3SbdmdtN02sCaAvhodEqWVU7Gt3Wij
LxLXAUdUeTGhi7AGsBjHt8whrU7G69IsSl/vsi3nbROMXAf+LUugKUAgYDuYlWflxPTUvn9hKT8q
mbaPs45CtNuNCoB8lST/Uprw5lYydokSSIkFrkLLyiBlZNrDja7xKFPUPd6j5zRgoLVy3bXFjRUb
F45NL4pBvxaaeg2/txIwbbJtK9QyXXM45pDbSrv8Mm7ar2Ws3tLUCCuO5wfyuafbzQ5EOpiUC2AP
YseZ0+Z4A9fXb6LTLxmhVzhRLpOm+qbbsxd0rARpAaqBQldpAWObHEUVv5uSJ6tPL0gBTjKV3bpP
q+NoykPJqoORlQdgP/cmoBrM4mE8Ns+NwnGFEA/UqV40hvqZyq5JMm2TvBi8TIortSfXunQBYrTg
W+WUapgnzitxRniPyxawPDQjyyYJS852sp5WfFJebNiorKasexi4c7A5HJngl4THnug+XM9dr25r
vKo0f04H0AYLTcILXrUTvzPNW4XWaTAa4o73IsonUCi4NeJdWEmQNkrvpayBg4d6k/Vga7GUbMZJ
7Ltpyj2SQuKem/cKgb95b8RVqMrqoVHqB+hN7csC1qVNBUhECYc+TzOSwbPdAX7o6JYEsEqG2IVs
IQKcD/eFJAbadoXtl7LYdy3U/9RquECpbu/KbD/A7V5vkmvS0hsHB54HSdfMTwf30MBlz+P6YHrd
kFzHs2yAoQyKL1R6ndE86q36LjcL1+sq9hon6oyg5nvFNvJt1eipL8z0vuP6k2lxJ2ws8U0W7jFt
VPMQG81tkmf33Oi0EC8HqmMtb4+aDeohShIPegm9vGE0Ha/vUJnoE4DO9aqEobUhE8jYTarPhNjm
vH7WNFZHjpyQe+Z6h0fb5KuE4iHIcqAeT9w1Hnm7GnGzDYBeuusbtkvzzoG5cw/IfSJqr0jHaaNz
TYZ2XFLf5bQKcF3NVk3Spp5UKxDS437f52Qn0vKQ1NoNz+ps/gqHAtj6MImzeGMPmKTV6HYA1BkF
KEqagmdJ6jHqJ5Mdk2GMI2EzNG1NUZ/p6qHXtdwPYRmPEwdZ+Xz6nKCLxsIWQJzhWNPyvqzWJCuk
idxfaC6OdiEc4842u+qmKLOb0eVf5UQf0wH7TBkXz0wtSAiY+KYn9DkHg8DHjWJbDOwSZjPDyub6
viG9EViSRollbNBNtY+kl3GoCfsK+Xq21pyiDgFFhXplHR8rq/rGJn47GrE4aLy/k652iZ7BZT8W
B2eoSr/R6VoTFoRg0iEAxuclddL8PreNLoo7AOx13tmBXtfpnptakfl153aZ19lQeHYbVa6noum/
1KlIL8bRsvyxadmqayV05CeuBFmt6VEuyaoQlvAwMSHECrT0fVk1/X2r5wZoY2NVf29avnYZ0NO9
CxV4On3vZbmb9Do06RRg5oWk0h6LpgppXa01G7pKNTgMhj08dbb9yOHBnDVxFAvnKmtBdbQZPJUc
aj4zym/SmvJw6pMBEsVwLxdKUGfi0mwKQJhRJUp9Ja7sVaFWDznRD10sLxhvdimpvrd5tmGqHiVm
u4uxUZgswYPOd+5UrIjd3egxO/J83vy4Jwf2AAnjA3FbzWNVt5WoguhTCqdWnheeNZhrSarV0Kzz
zHppdGx4reEGasc9lsEuTE6rweWeniYbHiMRzMDNrTsQBjjzst5YEfUeZxuSCnhAjFe5SXxNgYRm
9qTXOPHUYj0SGhAi9mnynDolhyja5FvZ5Bfcuq5MSAlhQ5+Iu+OFXKdk77T5MVYcGbh5us+AQuqq
nd1O60wBzYYkYs2pe6tPZEdQFOzr7jpJUy/uvidu69k2jVg1bvK09m1bgdhUsarKgcxG2OEIHWiN
bi24xtqlvI+R3DI6RL390kq2UrCvSA7Wv5vAt0kNkg65X7yC3Lcvp+4ip3Bvr+D4kGbSU6FWqZJs
V2gc5FUb6v11WLu6TzuyqtkYiPimHB5xE70lZhzSSVlNVeMV6GnEieb1cNgZaB6ojbXv9XWd3Npt
Bc39vQbpvyS2QyIH/AY74BcPVgyirq35HLOkYw8Vgf4N9rcuLcK4zrbmpO/saaW4zYqI1ANew1eU
difH3MPkzZU6mqYarjNTpDQQU1NFGCsSlRQj1LoDkSlOL6yZCg7PJcguVbGN1cQn8bMip20lTI8o
F231ijwoKNCzzFSIT8FRlbviS1ZbIA2B1GnlK1E74bwniBouYrwOlThBaSH3mepASqZemeOdYRSv
IgPpi3IvRR+gib+5rX2Ax1rgymdRwAy+4WFjmh4bUR2ov7C6CwG3DBVmhaA7+dgmXBWlhLTy7OGV
p+qF6yQRE7eGwzwyjhHFoAjN1m5R3dYYf15UD+gIeml9nQ2Q4usfe0495sobBp0iUfF1lqarDCXR
TDbHvmlRsWs3xKBruBmHVtXdqvkXIpvI4H3o6sInjfoK2P8zjBkm5B1VMGn1PS06j0uYIRK+U4lx
Yekl8wBriEg1+I3ov+ZO7RMH65wYShTXzYVRPXe9fDV18GR0NZgnFixPwyHdmoBTqwX3qEgxafas
Kg5q+9qxKhiV45AngQJriDx+GgZM+PqpJ13UOFdqe9lnVViUWxu+z5PxqoFokzrPYBMhWXnUcxKU
er7mReG57ELUT2UmdpmSrVl7GXcm2MCCQ04YSmnxqHdeDcJZpTqQbBiR5+QF2Q26+8VycESwB11v
r4FM37VZHDh5u3VLfDfLfhBztpJpacBKsqnlBUW6SCttjX40IDMjudP7JurrdqWb10zUYaYqoaJV
23ywHooJ0gm9gQ2/obs0UZ9dLGI5CG8stZ0g+TptkzWUAY/gW+EoRwNy2mrQxi1z8t3m9uWoTj7R
XwcLKyyBYZ3qUA8u2NE0jleF2fssy1fFpIJkB3Uq6nq6w/Hzr1PmXA+WEU5tH9Wx1Xo1zBg5DWlX
+HJoPFmrX5CzJh54VTsdjWWf6jLghG6NhkWtyj0ne+DNFzYqh6GV1656V2uPXMTHDsjx3ho3HUNG
2SKLp9pFkyD/g1VaiVndcFDP4psKxBjpPCR9smeZHtUZX1GDrhKLH/VmeBk4nvWgtDQwx3Jfle0Q
lLaReaiUA34vDqNsDiIWD24NWSo5WF6b08ITmvlFt0hguNmjbMbrxqGO7zRJ7tOymbzJ1WdqXiYi
oo9hKfrdwLvQHSGS4YIY3iRrJ6EbxbFDPS8LMAEhFpoXh1zSlaIbh0S1cDOqpzFsas3eSjY+tYWZ
e6bOSJgTlMwUMk7eIKFxlJKkQqLWX7U6fxK02WR2eUmQDAid9+tcyW4zPjkedvsXcNiMl7aRSPjN
RN9TocV+38SG8LEZ47BoFF1xfAkMA8AD+mSjnAieXx+0fZWjTZpVCsj1ssdM5J1vgYbktbAJ2udT
r4IAV1tYFKMZotSBy4Odb7QG4Go68MNocoZpGt/i+25anfQRsfiVwkni5aoNCMiYZHVgVWW3EY3j
BgUQKp50FemZTT+sTGk2kZ0CicJYGeCEmZ+NgMs6IHlR3ymBXqjWpo/hhWTDKWqY2ZDisRvs4qCR
gX2LixyXOA1UpTLRDlpSFh5NpwsJqmktlGYFmuBw07tqHQyqtNdpQvkKirIq6sfjVHtaMeAxFezV
Kse9y7FvJ3aySR2agbiKs3/S9MpZOZznhm+2TWLdgCBJh284E0srHCq7iDIu+KWopgrabQOpDj2p
jR4bcCrQexZNfMHiIbkf3RYOonHmHnDVLnY0zYbH2mEQ/NZks6WTmV+k8POBfVo+oX8fi5zu1WLQ
DjYMqvd0KItLF7riRwpdLKhLp0ZxUCwFC8jVyno/FGy8wqHRcK+PjfTCrMAmtaCSFU0ygREsWk5r
YbDkWA8JaN/joGGTguAV7BaSHrfXFrLTR0xW2FdMNIHSkZro0DkSow2gVyfaK1zppe3pvTruFGrx
S63n8dGoRpzGbddWx7JVXnVd0vEVErITi0hN43TldlYbsTLt8bJzFPa3Vlm3k6drFO67Q9NWtu9W
1JLPeUMOxBifgIHJFC/XTAsWckUZ90ArQErOa0Y+TD64nIMHDezumJI6n7wadtqaV7l1ckUHpQKi
QssA1KRxQu77LmnWsugyd5Uz2Z5hMZzQvlBqc9GMRwHIghzQCcqhaQw312BSGUwUF7Ae5b9961ZK
IEEY3nAuJpB8eANV6eTKJYqxc/JKbBtG7TM9kTcc4aIMBlEv8C9nE0tguhYtgrYlVd8bDcwitULu
YXD2xSYT1psgo9dI0voWoDW+U4hwGOQWr/giG0b3WGpNtzUlDwulCIxK55GV6VpoKJMbanZyxRil
nrCmL1UBifF0kq03ZTl8jtJhUxRFt850NJSQwTKPp+zZTmpzm07W11/XvE5w2sBsgigI+BpgV3je
1qK0yIWjU8Z0EVjuZPlObTghzCvdx0rB/FVkSrzUosqx6s0nmeVXRg4NPsCdv/M0GT0A762nQubd
JQAGIgKsbm/W42VXmcO1kTLiM9iNBKak6UakzmNtTHlE7VY5U5b9pHEAJicoSgCoWDA4WVIEaa0M
pK4nAKgyLUMxiAzrzkm62gdUOjVRE3DlLeTuXnINaR1LVfiT2I1+NbAOYHvFqK9AYgeZe0rabZUr
NzyRnYfipLYGx7t4NhL4lultejdp9O7Xj/+03wUtKMhDoNkGTpcLSvnHGuvEQG8YjBYtFigNzt58
ytEMSk9ZlWESneWQzZ/2YSrP0QggfJAPcOH7uoimSidzOlJ16ATEq37DtnPeCdbBiI5ODgvPv61s
D52rDwHnJsE71ILbx4qhx2UH9TiU98xvkPk9szxP94lFiEUrLXHytOwpxgQxrScYUUTFShUwGzch
0nhWdu8U17KINhdz3w2o0YRgNke0PuoIYC3G2rmEy+sM+2BB8hUyOmeq8CfV8EXA5fokZiudfh4e
6cJEQghNDl6qViujaQOa3bhSesZYnFlRn0a1CFAS2BFA8lo8VAsGMHA3w3v74TYGnSVo2cMLYX1m
+n86Id/FWTxObUx7HPyIM8DaXDzOZq7GSqIPBuPq6C+IwZx0NOen+S7e4mkO8DEjc6KEjuassCnX
GSib7mp2WE7Okgznh3Sy2t4FW7QzCXqJsBtFMIvusvap175a8Vm87vyNT4PMjrjo1hsnREZz6jMb
+9K8pMdQu00ho7Trn6c1hK2DKTTuIIPGr4Aiv/8J8fpbOPL/3xDiMEh/N0FPEOI3//pP9tstq/71
X7890W+/Xbb/+m/6ktWv7zHjbx/xAzNu/wEbYvQe4YwCK5ZZjOXfmHELP4HKAJAMcDEB0mbetH5i
xrU/wMd2cdTOCofAhc/QgJ+YcUX9A0Q3QBDxD4QU9KFM+++gxhfSR5jobx4x8I2cI2IpL1axALjI
ruyvPFCHYPqmjmioQya42vJ1Eyj67YxwOI8aMD/2s35Ghf01+pTGTLBatA2LKkX92fqK43gdz90F
4nguCkWK8cq6WxynNXqYqVmGUrX8Yq6p0KijAoZksMvhtTd2HbLMCzu5VvInw259SbjfG+tG5482
KvQol3oNZGnS3LdS1DOVIRCDjBqJ2imXq9S87Zsnc5RRpQLrOOHKGFeR4dIrinovGmzIF2XyituE
X5tnD6PFfgaLU5hTg2uPJjFKxCdasHxwlXhq4ahuQkKtv3JGYFfkNcmNoFYAYq+ElwvbK3nuWe7W
YLhb1Hb4bspe/lj67zH0iw3hx1cA7Q4zEPPvRJjQ0rsp6/UWvpzQ2UK9uZQQgsHNoncPcNX0fx1s
6Ux6Em2xgVN9KhUbPsKz88mIKi38ed6AuibaSKGOipffXeCWXTyP12cinz5qDXwNA7cDQElnq8SP
J3HVtGqLPpjX92lY1PxaILXgWgaaV3/JK9DiO4/2q0bVUGV9cdPvmhTnWrcLiAMG//ErLLKboa+M
DN0wb5Y1E1u6GUMC/89DthYrGO1u42BW92zhPbrPd5BqDMr19JrdnAOgnb5wfAvoYmDDgCPFyQtH
Fdt1W9SwNbtDQWE9TkOgTNs8ASy0fvr1Q8cnfjxufgz5XbDF+27RNZoatCnhWHSDRupapeqxqLUd
KU0sxQfgYg8dVdHPk2Gs6YGF+0MH6RNL3hkNxE/GexW6Oimk7yrcOZkDPZsKDqbGbdoflHIMnRym
6k7pdf2zo2R7aqVhQq2wgfIij2EKwdKNzb4OQ+HF/AgNKg/Nq0Bvdnq+zcfUM+InS0t8jV/BLdXL
OPG5PaD9Y3hZpa2aFrbAbR3Z1ECpuYHIB+iGGSS+tSawS7KSaHBOBvdHTfUcuKiWUI5Iiy3I3JFZ
GCGE+9ZWIe90WfrmVIBLCvUYGxYR3PD1uQmUQmCVWl5jow/n3trYp1oY9bm5C8H+b514HVH40ql+
7YLm6IIb2hTyktopOvcuagJgLRBl3St9YEPFdBQdMOj8qqxBUXQvs3TaZcajkqXrot25CV6A9WRK
6QOg4YHGsyoqfTeNyA5p6dc98pvymccvYzF55uR6loJKNioPjoJ7qVl6Rew+l1q1TuNuD4/siIz2
UTOGoGnsMNEfEwnMhWI9WEXrgx/pj8WzzBIfzEOvcDS8XOa1mekrRgXNlyc8Fy9GQ3PU78FwC8YJ
7Xf0fQS1vvAhDxKBJntWRRrTNxkYmI20/b6t/VTNL9V0Cpho1kqtHUx0ESah71F9CVrGojT+ntTM
tzWQpsqddBEL+o+AhERtU6Ue8KVhP6lrnQ2v2RSgUQ8rBFDI0UDTIegDKcv4q2Y2KfAE0NdVHqea
RZJRv02SQIX2YGXLnQZ3e5ORawC5t7RMv8zum53jeiJPvU5FI4UpcxckcIfJg3z5QauM26lnqwry
awUnEZx10MvN/QSCHHCLCdyae1WCy1T2oHVlBE/swMzuXMVEog75XaH6g92HRQHovXbTJVsccGxI
VlPxkEKgtkFVkJksshoXvdgGeuy6X3UA+tlfSQIIhJLigCN+OcwVKeMGcAQcMS+V8X+5O6/lyJFs
y34R7kA6gFcgAiEYDAY1ky8wJjMJLR3662eh6oosVlqx+87btFkLs+xKBACHi3P2Xtu+0Wvy3yrT
hze3Weg0C+FubMIo3Bm2Ia5nrTaCBalEiZbGLNBWy+JAFdwLe8uz1TrQ3WQzEba60IwutDTI27PQ
Plz5NBfuMTbqmz4s76bpQbjFZnL5Z2ieTeJSOAeSafy1u6SI5KCotR9m3VXYYWMPo2MyDrzo+GLZ
xbEyi/2qnOjLfexcKZPqtcuNU2teXdwNNLoc7Duqnm3qvrtraVBLUig8a7SfeiOlUN0DuV28bJj2
kaZRHWdWDbtgLvtrpQwPdTbu2rp8GdLqG4X4xwR9h2H1fmm9hZp6A7T6ERnCwUZu3Yw0HuPrBmGR
7EAIJCuDntYfHaXImigLv0S5eaMwyMa2eBvS6aYZC/RlJfWx8iSs9sl0if60J9+i3rmoqJ+A0qVN
vKuL5T4RzVGyA8+mNkBpy3qfoPemD6eje2nOaW+dYVI/DlRmu/DU5awI2nCe4veIqaSplaB16/1c
/XSZnKR6FExzqyymchEx0MVzQz+uNM8ZZ0+S6FJFcEv6ZbdM567JvVGw3Qhvwl7xbQq2kzyl7Rt+
9a3O0AofS+2l1cIL4rWT62Q8GzJajGQ3qbXXdNmWvtd1hXzCnBCTDBHN0HrbQ49YsLL/8xryGY25
LiFrwi5yaVhqoPo/ncHUeI7Cshq9P5KdSU8aSVJVvaI5DVcWFcfttK027WM67UsGq1eZ/3bUAr8A
LorB/hssAAL1zyL4dJEUe+vvcqvcTA+s0w/oi1fSTAq1Er3KP9/v35dn3URVRmkHgxrKhk+3a8ZL
pRrj+5SyCjo3efnQoA+PKmwDo/xiN6Z/da1PJ06QJWlpj+9pAlnWDcRW7Iw/4rCI38KWjVbxqkBN
3fGIkXycisNMKwAAA/a/6y+P9us2/5eD6fqQke9QZQKjSYDA5/tm5zYQ7/BDJ0zZkZcygjKbDNS3
01NTLwcBR4/UHF9trENDYvs/P3P979sUElfha6I8NddQ509nEFkwb/Ti9U+GdPi60DrzUnRTW7rm
AP/Fqd/U5/B7tDE89di+tI/JD/VlPLGFIH/5ix/zuUL1x5P49cesRYlfakYitBpzsf7zxzR+ukmI
XhQBHfHDP9/2Z87v3670aU8si9xeEuvV3GVnzj6Q30iE35Q3yhbFFmTfc+vHRxrTtECu4y+4M18+
8k+b4VZfVoDUa7eZ2PWjY7vqZ896qYlNafflvA1P9rl5LPzBM+E6h55zBYzg0u3mw7/AWF7v8/PY
+/WJfzr4gksso1m8StKEpV/c6jxyX1BULYJc+P3Vl2/4t8ONdgX6TcBxHPz/+obzMcmEFb6G1y7o
hXGr0RxgVwpmeA2BTPfu5FMh332Fkv7sRf3jdf+RAws/BtO69ek2NVQ6ddW9rXT2lfZQE/jjH9jb
IOyeffv2P6e0K6l6U7o1Dv9uEN6f1yelQTNwpa8Rx3+97VF0oW1XXN/ZDac1ryYh4K88pyR//Qs0
+t+9VBtZ8CqC5lz7GeZShPnUaBUvddpoG7nrSWfFG64G5VbQb33+6ul+ls3/eXdALbCFU8X5mxc9
riZ1NP+cQ5I9kkMIYZsJmoW8hFfm99L/yhSyvq3Pg5ba5H9f79PRqhmjVlOs19Q6NQPVk4KX9v2L
+eGrS3xai7KyNRdbvGKvRwDrmU/JdjVlivv0PJ86P78dPXH+f7zkpyVJU/pOrcTraja7bZ4IKyWm
mYBoy1920eqwuf16wv2cIcCb++uJ+NNtLnWOkbnq2WGUB/1NSvB8cjeeV0vNu34f3tuzp0B3JTNZ
7DuwLK/hFiXzFzf+2+IAh3KNKtCqov80FzcyGeBiIy070hh8WmB6CMVzKTc7L5YPnHf0zLt/vuTv
rihoVELJXOv21qfbtkrZFFnDKmc+jPKmnb79L/56ZtW11bZGAX2a5IomFVpjjkRudxsa9RvEVP98
gc/NsD/eG4s1XTxShfAmfroB0fVplmHL1NXb2I7Qer5h4/CrrNoXuuK37LinSHr97G5mDjD5V9U7
Nge/+wQR+2BXWRk6nzkbYsnURbO/zfHoz/1EkSBCmJtvjUXZ1mtOQjvtyAbzdaTSnYbnZNG83Ey8
3mVd05/T5HtWHszs3amLbc0hWcHEJgb+TaZCm7rBGL66TYdAh3NhhXkuW7ZaO2xHuDVCqj8V1UL5
mR3YSfqNOXtdvpwi94cD0DpWsFyhBKjTu4w6Sip+ZKjzJvFeUQGbh5GDY3TsUu2mriDn6nj17JCs
isvU7wek606RHvUBFlGjXYHKflZ1PISWcahT6rL8UMONt7mpHXT3XDrsgVr04xz2U6PY5c58MOvu
1kr1bd07nGdsD66Xl2vS08f4FYR1OVkPoZUfnGUVjg6+qQ4vZun6nfZimfGBrfZmyZ9dGW0q9Vry
4xBycBKkWtU/zMuPuoCH2I2bBKvXUFA0s5NNyT4NRPQhtsvrIp08La09zjlGaXnugiFFobiHBUJN
8OshlcQLMLhB4d6PpbFpwzKw+id1uSnsEQkVwJ652xmO9CaGTKGY+1E7ui46sqpDofM8Fmc8DLsG
AdyS9X4zvNV65BsJWaQrm3e27+SCIhMTA2IfP+HAZqKDMItTFop9v6K+EzYy7u1cn4uEQFjzSmiL
1zfvjVog6bvJEMHkKldPx81MnYLyCXWAMahrhGlNvsuVR7jYWyfC9CccSnj6bangUOjh9aX6oa45
jyqclyevHl5KsopMlHtCOWp9SyI5D4SAG2d6syc9KGrT05JOemQpeG5ZHmwLM2OXX/emdZnM4tbJ
79GN+NWEP95JgzHFWJBcZk7xhohJujuZAkGLHICn5hccvEehDC/Lovh6/q5JinAoAZ3xparJLO2Q
vI3OXvYhIArFa+TdGCPli9DYFg9hMpAsjODFRc8anpJ28lon9AoaYKFy0VISuR3dd92bulE8VUSX
Tj8b6VtsXju54UnjmwFKfqwfGL3b1dZVS7kpu4nf1m+r3j1Ys/R7/ViQ1WG5/QUNuGK7u2UWN5Xd
Bk1jXRmI0BSFvJIE1za1RrwMjSl2c1IfipI24/JzjCpfzNDn1XM6TBtLju+zlu+oDvnh6CBm5LJq
5kuE0nX+DUHtlZacVnGmaj/UebLr9MwX6UdpXSyz2HQjUOmypTDUeuF4UzbJG9PxFl7IJp9RrEwP
cT375OxssvqxLbRt6txWHHwxhHta1HmZpcZriWvbK5hAM9KL7PAuo22uQd0JybmRZET18W2HU0jL
2yAPXxvz1mDAd13kuTYvh3pcJzS/aK9EjpQocndR/qIb0WZqmbZr8lhTLJUofEL1rFT0jUMnmFxg
fNSxBue6RqiZxL1fcyxEBH/uwiiIqx/5sAThFG5clEraYgZGDJ57YMYTgACaKegoXeLi8gztzjW7
fVROj5Ql/Kktz407vGgi8xfaOLghD0tDbbfLXpXhXKTPfTcGUZ4EI/8tJp4AxhEMQYEorSB1DK+y
1K09L75qtddKVu9cOliVjThOc73JeOqQAuYMosR6aBDBNQlqGRzRihivYzV+NPNW+K2sN6l7myA2
k26KixWKOZK7kCO4tD4Wprysn/aZhgy35sKz7umW5suuO2RG+GDX41Xjkv4TDtNNUaT382ScZKNv
LK07Jkq1sYzx1MruOKrOjaHh/DOTE3L8Q0pV1ylCz+4iP9fFdmmKoGXSW+roClrxru/N66QB5jUR
pcZk6+Tvcop2eQ5fyVE9mVOrjd16g5wU7Srfe58697bTblCLJXwPZCsken/NGgMSPvfnCaWnnF5z
IJW5Zf0AFEHYqYsuf3mr+5+hCxcnx91TVhSNCo+SqWdQQi0s69Rbhm8lz0VJg1+Td4s9Y/vRPVcx
dpJ5BZ9IgjCkr+Igz3k7yvBqLi8DPh63O6smE007Q85fmQjxAxuhXc7ENAzzjpib97R6n9rK79sq
6FTTK4r5vLjz0bWqHyiMjsQrvYc9AQLUam56Ff9m1DL/Okb/Wg4pSFmDtxqlUY2fgZBRY343lvBu
pGbZUv3q5B325HjbjkaQiepjWP880286SpH+YOoWvrOGXxl5Bb6MuKMXFZL24w3o5dwe04w62Ld6
onxDb+pHWA8Ya0tCA4J1z437O73ND0XkvEjR8VNKhKmDela5FdK/z1mj/9CnkzY+QlDYDbQg60Tz
ypadHuKmWeh+GFc4ouDItJpf4xIp5vsqIjA1D8nGqDc6I8002lNcAntaK7SCGgwFXS1/qgp1p0lU
ZabtodahVAQchu9JnUQQpynasFfsiayU6AZrE9UylfsrlZqypr7ZY3PjRkedhalM5G3Uiu1s5NtU
IbSgI8NkylMsd5L7afcDnUc9nYKsXW5dA3LeLLxqjLedqeICMs+pXR26yr3khuNLmxgQe8GeQC+h
eMmnBB0bG432eejYZDeBjixytbNPhGkMksHcezE4i6YiMYOxmmJHvEElhh54Gh/JzECxrW6n2jhE
qUUzJaVUisYWqVY79Nsysv3JHCjXf2+1S5JiaCFAo8FPFT8qbrmTlHzL6dBrOeaOeC8iHKkM0ma6
lyH0vCzfSy3dtOP3Un43hkM/N5tsPhlUYJ15OYriNSwbXghCR6LDVL3cxlHrFz2Ek+ze6kYvKpyt
Ho27Mp2+mZX+IpL2lIbqZlKICWzloVWmnUWVwxzZ3PTdqQn7pwHLGEh53+5ucu0ge0aDbOnKFP7c
5lur35fFOcGfyUwA8b/atwLHPqnjFe2FRNyyNUa5LLedhcqe1O6oR4PcbTJLYw6IWJqyY47ZTdPo
pWvMI3MXLAMVPTvz7VGekqK5HWXzYwnLfRrypUP9N9OHtkWX53j2wsFjfshGi8YKMAO32xpiP8sH
TXmrB4bSZHiW81aGxV5lV9fNL8ny3ClfaX1+e/h0KAIR7qihw/l0IBoSPU/YXMutFqA0vkLrc7YJ
I1yrUkkQ7/4Ftc96XvjbifqXK34qSfWF2ZqzwxXD3fSiBTF0sOVhPQUySikA0gfxyq36/SvJ1t/P
YchW8RxSpKDE/bdzGHuu3NBhM0zIDLVvdv1vH/N0uBGrqX7FC1Jc/WvVZVoD13v5KoAS2/lPYX5R
RPzNGYg2MlwKcEMqIUPra/ylWtlbY9rOHX+9Rtay4fVduRvHveBY8M+nvd8MB65D/d9UVZNuwKfb
QJTcLf34qqLG1/Sj1TyX1pcZqb95E3+5xqcBkDmNmJbp1bw2SZaNca+zzT5hpdoSleqXu6+Ad78r
Gf3lep+e3di57ZJOr+mhuOo2eKAZcGL0Os/YGR/K8V+Ae/3+Zf3PQ/xUM5pEz6Q5UVoet+Ex9sWH
AYrO3IaH6sV8mTekAf8L1VX975/VX+7y0zFd0esy16fX/mi8/AloUQ8uYA7Ac8GXRbjffMICbQcc
ISRRAt3UX0djXZduO09UlZOz/bIcjEDCZhQXluR7kJDzydyrz6FffCE+/+24+Z+r/iEJ/+UbwH5S
2c7wOul0oghqaofa/+fB/0maBTKUmeGX+zI+lU7zIUYMPr2CXTIu0zuEbNJZhz3FGw5I+vuqtSx9
68cXF/3ti/vlttY//+W2CJCQgzW9rnIVeS6o/Q2e9aqDY4ruv6wN//5aNgbelajH/f71Wlqv1aqi
vg5BcV5j4dai33ipDtVm/rJS+7s6OIAK2nkrIN76G7lvsXu7d81X9Vj2x8i5Sq5W+aO4b07hPqZe
NPj10Txl4Cqag+DJ/i/m+5WPQXQQXEaDc8xfb9UVi1Hn4tWJMWcN77J8+eK1/W40/vL3u5+gI2Vc
1GMZvpJD5hNNxaPEUT54NH5h6bVH5VL9Ofr/LWXn/6eE4FW/9n/+C8T7N/3noX37K1B4/b//qfUU
xn9QdkMMjTUdao8qGO//yQc2/4MxR5C0jhSUKKsVAvxffGD3P9aEEcSXq+beQBL431pP3eKfcnUm
NnCQBqgT7d9Seq6L5S87HVZqAw0qcBh2BvwP69MQacJByFJxoHQFC6CmHHSROJCiGpgQaaJN8fzL
Y7n8+Rf/qjH83NL82/U+TV9FSeUilm4IFZuIydfVQ0AX358P2f1XSDB+/foB/dPdfZq3RDrh9i7i
alu2JcLGubL20VgvZ6SH5rxZHIRjso3iYygSToscAtrdYpPplSXRtDObcmX2YZt7rAajetAjqxnu
ZmT05oClODKIutVkcggjd76ah6K/izJUXX3VZTdjZRAiV7tzYGnLcp4tI0dm3VvtJZd29jFPavwD
qMkQ2MKOgikrxFUsFAcAi2vtzKEnTMbMqCeEZRFU7TT6xTKaiHqgMoRECn0rlti4dprY2Odll78L
UYwXNFCGQxVvgYoxG8392IkQzYo93g4cv+8GPcROq+YqQI7OxduL7fQq18T0EWmxlmz7zpKzH+c0
1sE7KIZ9tnFC9kEExmIBtWLM4HOGOn5LYxGa/hTqy11eLhw4nQyjE9X2Rp98OzZlklHIy3N7hwrI
RT/WKUWBrVrPleeoyAhrNcxCJVIhRfEaYN1OlBcUdV1LZbnAZpvGmLqeQtV1GIFDqb1JoQ9DoJQY
jh4sV2lDWC+dayc7fJRhg9V/DNtt5TT5R2SJmvaIqrXoA505Uh8aEmxF7Gc1/0Kkkg62uzfVrsvu
hrivx5+mrGMUQ0tszWITW3GMicaSacHJb2yy7AnDPeZ0M3ZMXBNGDCiEg6xRN+MmrYtI8ZC6tMPe
MQcYS6qYIYOYbdza51ZXx3wfD8WwcBgbKMFRuFaVn7AxLAy5cnZCrXHw+UWVvevnqYO778bmcGzG
EjpwqVnZcjHcNlt2FQpOIjXrJDOKu6pxIgut87hmxsEaAWLh1VZKVi11KYu2LiMlxN7sZdOQqXbg
NqlSnKNOKknvV2mtd8iiI9ljyw6Tias5Daf00S6RAyZ6ASBkqJt2eVPE7CobDcELCKXELKLuuSxz
4fwoSVzGgKrOSeFwdLbdTH0NxVA6xD5a1QxlcE7WkEtQJSLlRCyL8RtgNCocjhUr9W7JS4y3xUT2
x0RcZtTWcCkwrF+mEI7IDl+H2z73+tQP26RuXfUBTI9tjL5RpnL4uThDDqm5E7XZXVNyzqn+UbmU
CizjNm7SbCtDwDPv0xI17XEpCa5E1daOfXhTWH1knfSQ2MB7S2lbpaZ2oBnT7azpVfOeuVrHxjBa
yrR/L4c2G/gEu6w7DEpn7sJxbnDelmVUbA0Zlc2P0mrNEWdwqabzvmxp5D1VSmXmN7nbTvItFM5A
TXDlobSprO76cSBGhfzRchSPlQIt6lEplKG5m/OixnhBx0huk7gcGwZHFbkxwKwh6zGtE5XTJd/z
ritMKDOTpjjfBiXSqitFMrRbzzCbXjvUI8K2R4eBxLDQnaGhcIrOBgSPkhJmeZvkiztGXhjHdvsm
taTWw20oK808x+GiJvEVqS5uF9PF6XEqcUBUeN7wOkY+DPW2caNQKYN+KtPR2soMj4/wosiSuvAQ
zuUj5KI4zqkqWV09OhTZMH7Sw2oNva+sDcQKSgfcQWS8JLWj0KJJMmy+Y/UdAcRgqH6fuRQvMqUX
hIjDzOl/KFEBjmCe3F59UC1ALLY/Lmqq7Q2djwfGCF92vItFg3fQk8R3jrpfUaJOqfI5M1M9MqkC
vgKfj+wS/szOaWskDZCNG5xLsXbsIkXQlaRKXzu0SLBEcN+SuhygHYSG9azcZL3T9b6uJoacvZKI
QrztQzJsmDvaLMAdqcx8abldP0eNaePBbAu0mDKqKA/njpWom0S2Dqb9UaYT71dUUEa8aYpaClVR
LEHFWkghAnpy+ia0cGlth8aYMrbyehMLoCzFqFzPdQVR1ydvtS2vQnhOy2VlNzFtJbm9UkrUygiZ
naEDZA6KLd3thhtVVnbyvGgqUzjOCDoBIEcOtmK4mVePsxUd2rpOp0O2iExcmeQR21tjAOXxqMtJ
VMeycRMNlWpnIK0d0wWGScEeh3OHlCRHXsfNnM4snK1tf8shKGyLwVasuyrvYXFEkw3IaqYS5TwV
oVov34SCsvsO/EWW0sOqlPkwusS333VOOGSHRRGT2PSt2WPXKEO12xR9C51iUK16+llDO6gW38gm
4VxHGkFV68DiA9XIk4Uo0S/KQjG5D9c1MZtc/ZgzZVY+k31B28Byu8z4MMxh0bZtx8q8jwg3nm6S
tF9QutklhIylGlrrmXEdtQQap2p5NMd8SINJ1xJC+eqk7W7iUFO0g1kkUfbSpEipmfDTZDW70pBe
jvxsW93jqqLXY1kiEvARklw5qmlZ6xtssMqMInusa9NXjR5pryiNekDx6hTNLiJm/SZ18Np3VqZc
YgN2GS7syi43Y1YMm26Zwp9hk6M7b3DUb3pawZQzY+dGHUrm3jF21H24aOjRgGYdTDMqONBzDL3W
UiaQU1fnVbrRxdxtpU70h6fm1LIhNowNzerOOPSDpdym0/ollEqMFkmk+aMRzcScj4sZHZYoDu+m
pi1t38I1tmvHpoyxLxbU6cmqRFreFDwotakLL5FT+SYAZ+lwk5YKsIE+UieVJMeXlY4Oph1pk6R6
xsg11Kqm29aBjxF6DEmgt+2k8HK6+ahPa93c5lPRPaS2dA4t6CMQNkp+ZCRWEFhEY92XdMSKozkI
ByGwC/9i3yTVTKckNKBKNM304Mzsyw+5iFEL5g39QLKsM6fkaegNnfkq6g9hm6rXbCxwG5Vpazwr
UBmUrT0NobapmRYQvKxin8fSLPQ4iOZq/nBmjTZ4yRe6maZBu6sStYDtBvfhDDkpPEi1o4xCOu2L
6yjdUbd0ErPGcnq3SFu+tKaiBnkxpVjrh9DviAD0KWsNh2EYFArc+UTLzuJmErYs50lpJyY3mQrP
bRTrSIW93AOGnm/ZyumU8QexZyK0eGxTvlchyhDPUAhwMUmxEi+y+NnmpeyEPU4ER2ikPVKsA8LV
EYyxzHUg80wPurHht9dkKjfCozGbspYr6RVdzX5v8YP2GviBeyMp2X8ZM3aEusvTY0uqwMWJ3PDJ
cAE0wbpOvUlGgFxMx252EOmsWyCUo3Jntfwn3U4RsmoQ9m12zywdtvLSR1nUeH2URxWoDmNki1KR
t3VLX0CDzuW00UdWOXzioCqdimZSyMqxT0XX7Pt5bHifRVh9n4V5TgSIOaHM5r1kFX6YxaJ+H6e0
UTdLasVBrw6gnar12yOLnFdtmrcVy99uHOgdF45EbsfKdVXrraE8dIYROX5smdneSZVyo0zjsq3i
hkDwwgIXo2SyAy5ngaXuc1bdYbbyo+ya8Trva3c3AYV8NQpF7CShh4GpZJjOwqyQj8ocTj0C1jZB
S9Q7dHsL6YWZY5+gFMpNbyTvuh43TEoKh/Zlji+mNiYeu5jY71qFVmWrjuUtcoAKY4xBhGjunpNM
N3a6gU0vj4ufSlz+aKD07MYJplDXhOlLhAs0YE4HkdNEcifyLvywDcW6LmTOfZXwfiKzwr/O1Kts
Wj1PIUkYY1AkPcVPRdSBGKt5i23hezxZqBP02tXYUNCAEO2CfSkxh4PS6NkuZafmMfew0x6w9OQJ
6uxQGR/MqXhku11cslrNn1pFsQ8aKovN1FUsZcpMu6LBiycX9nLpm3C7FUFR3WeZleJxCI/NbDfe
uI4AqWc/LVgDPVVy5QkYkrJrYVt5y+psGWw67fk8oGC22lcRdgcLokpLS9WLSLLbihBbQGHMjx2g
766moZWOTw0K+mDUCogjUyhe7JFeOPRUMzDLVt4rTESvuVLSDqnCR6Wt0fUXEq+KqImWTPhFS1zb
l4I1fZ+51XLXW0u2r/pYeQwdI/Qsa4lozqpIXPJKOVEtgEnhmOkuJ65ji9vzmyaJZi/1e6ll88aN
NHdj4ugAbsPOJJ3Oq1thhH0mGgXzhpH8YHNxDBX93YiGp1HlSCXArSXVXVfZL5Idz7bLO+agl4i/
wJUlot6W+x8NvfQLVd6VCDdigm8rR/texu5tm4M3cVD9JiGMo8i8pNiMrOVnXSuXVINYuBAAIUsi
281Nq5SRVwrrg3h6KHlvSdZsKpbb3pqOkOMfC/N7Gs8eHpc7Shh+6Dwvrv1il+P3VKqPsdO98vEF
DV6LkHweVlhwUrdzeT2G40sasy5Xyd3U1i9sHbdmg7bBQNJkz1irwnMe0jYvfMV6k0x3kX7oGGCI
jzr5TXPaq1r5cNMSuc4lQqoX1x9GAWuQLXegFGLfatdtY3uKax+V8D2DbVjWnm1Vi9cpQ9DOza5u
jHt2Vmc2bVdtH4Exd9BMqPENh6hvi7q2u+z+NcuVoJNEm4sy2vLFXs1SecwK5DCN9lbSzIwm8wnx
BT9QFhc3d69TQw8UDkdRn70lldFsQMXkO8tMsHe4w9GOlUsr2rseBiezOvN47/i6mXD0r6FbFvpB
7bQbR4uemmr+1qa9ywG4OaV9TXfWfXJa89wsIr6iyIlcwy3W/Wb+RtzMG/YgT7buy5hl2545y3KZ
PLTkkAzImZFAhCmlx5zBVuKHzB+SujoMcidrearHZiv6byK+LzUDaFbHGeWiTnlQ6La3LMAkKz6B
HbqpwExeMqh/igsRLa50agVJUOY0/2fnGLYmjUj7hwHVEAUV58IrRyGfPeuosIY8rfvQTAj/HL11
xxO5b4XK6Q+LGIZQId6qDvI+VY0qqTZVDMdQqfxu6S5StqgHLjk22QVPUQae1G+yj5I9CAWb09Ai
0G+UYz1ogQq7qDXuRzgsmnGR7D+y5jvUM4lGyH6ulYMzZPeGrZ8aOWwW/Wenx/ea2r7o+E0wHEIR
Z/tDVjRguRAd3EdiRH6S4tfUuqm8rhxC7rM+9JbuyYAS2o5Zuc9qJdnWGQwvndPERjHfmzxj1mrR
2oDDxbvbHQiMuRv1/TgP0N/crT726NaWfb8Mu4kz66DM59p9zDCq8pJu5iU62mNke2Osf7AqI0tS
ckBPFacGACA5cn2zykBv8mg784ehdRstS/lbJzLPx3RfsUWKXUpO5bJXU3s/05iA2wu23qrvhAzH
R8FCfcMReguqKc130RBiP4Um6jlST5HoZHx1c52egPJe50b9nIWBZdR3GqYyrXe3XaQf9az2YV9t
K/EjKj+0rgMR7m6auNxa6jD5XXrOpoM26zsxzXuzv8woHJnLvKS2Pc5MG22ovGzO7+YI2KMz7DM5
ABOckisTHT6JIoesWg/c+PkW5AZ6BgYL5ttCy3xi+iAhDRFFFvl6pd+2g/QzjgMg+HZqhY4dBNgH
BMO9aaEaY7FXjepukALGoFb7zdpmb1kQYtZbvpQkAh27qEwJymZmxjB1eSioGXlR331QW/LiMrqy
UOQp8UsxDt/nJt64cX3Txe62l1c5+D+2YL4YaR0bxpNRQrs2PjR9WLaRLTZ2Hd0JtdhoGLcSVWzr
pHkoOJ74i14BD20guxfWe6Pc9pQtcjP19RQIrdk0QVgVOLpmgICTUQWjXh+ZVnf8ZMR/xm06P9RT
fmgTJJQKnig0BCY9DL1YghgYKIBWjiqAPTv8znV/UWvbTxAoKoiWDCdieyWIZM7xEo7521TMHmFR
gZTSp0gCyBYRQK4n+8IdwaU5QVWJmzpGapJ1OqFVyLLN4eTwFgkpPLahOLLTD+hwHNi17C3VODsp
qx9rkKHuhonVZ16uFOqrrovGFfxxYNdL7LHDBKpYBU1J9QBid6DDaBbVN0BtN24Dx3/inhTzykm6
61bpNgYuXmVpTko4I9ZkoM4SGTAQOtULkTio2hDEjfPk5vcxgMMCQOs4hls1HwMby+M0uZ2vImro
1sXahjFgoM8rNpJtSKS4l7RkswbHGjlnEA7uu9kVO9ndOAN2GO040oDO3ZKKa76DNuYbynFEszLF
T5nK48APPBnfhXPb1GeOtbHZBingvN74OVswRW1qBfdDZJwWHqxRa7sFaVlLc9JE5Nkdiv4sS21b
2Zc2Pbfy1i1WeQlydBRUgv1Gp/eeQw27/r+cncdy5EjSbp8IZgACcpsQKZjUqlgbWJFVhNYaT38P
anGHTNIqZ/7ejPV0V0cCCOHh/vn5hru2fBvQxtBE32blIR1+tPZVaDUeuRtPMo4t0Fi+y0ZndYow
JZIKvQUlkcHrozLmhNzQLEm+rVjhpdX9yRtth3r2SH3iqBhAH/vpMDbxoWUSVKp9DNBq9vz7pVrc
x3P/LEVEHbC5q6Zw2H+9Kay8Dmz/yB9BBjyEiasv1qVczNuk6Qm4zC0KtZ0WFS604q0RZ9dhnR6b
Qr2olOLeSKPXgR0+h9lngnPf1HbChxyq1yEzb+JmftIELb1hzqbURs8LR0ack9NQjNaXLTCF/eLH
U7iz66eit56HwATTOZu3zaQ+JCgxI50/OUb0/gMAI1QQdDorU8aqeLKmcGMq005Vg5HXc09X3nY0
1cNcLZdyHrz3kt1w2Z14/M7p5Bd7ti5yu/mjSLXCYddAvOLSZKv17WBI62S6REVyI8/qtaT127Hq
jnI83DZcv/LAhhkK4EpPd2nQ7/PRppVadkuVE2IapudESn9WCQVrwkPyBs+9LN0nehBu5EVHWYH8
uEPnSF+6p4zhzWy/JkHsSFnDregHYYrfIUwMMuDLnda5lgIPM88uhmri9oMPpIoiKCCTTrf5EjkM
utOZPepYOY2Fkk2+L6PJTwbtoRXRfai/VppFdhgFZD9sCzCJJJ0IXMb4xoyVx0WT72ddeRLmGCOn
Itduhb8svqhaa/u0WVvhdcceiDuC8arqdeK4jBCizu5Uc0qRg+vQIm2dBmgz4Qq/4JqRSZ5ax5AI
lEeuVwiLkMwafj1VFzbXdO5jRVgBcWxeYk29DuferfvDJMjG6lFMaGteJvmPpeDknCOZiJul1HLK
asPNoOfPxSRxikzTcxaIVzucL5JYQW2N3rdv76tu2UlLt6nHyrPjLnnUkhxObdGW2zg0fpEa/ZGX
2kOaqj/CKbgee418PzuOHWiPimG8dVN/lVsyp3LvdT1Z9qW5nEvFaWzt2EXjFW8ejV6/lWl91+jx
F1QVDG4nlWxfx6kJoKRdXiS+k5yLLaqGm1Hq/T4pj9PQbKM+9NPqx8TBWqliF6fxra2kUFabaB/E
VLHUoYejG14PNhCf1EZnX5fTXp07fNqGwrgRHQJ0Sk/No1Ypv+Khvpbi5LqNlOOi1HCPoTZNKzz3
N1w0t19qryhxS9hloHnzKbodxbQvh+RllPUrPful0tRgTeM2HeeLCm19ECEnbzHSiItjiNA/zi9N
44Fz0RVjdWmCkBap7citti2jFGzidR7VN53FnAYynwYh6d/B0emABrHg0O3kc7pzbaPRx3orG+Hq
FdDiUrsqk+4yluoNyXh2PIO0/Aj2cr6etfBiBFuzWQTLvDd3aN1hNJj5BV22bmFkQOrw+g3666Yf
D3GrE6dPvjEg6RakZeZXuV5g7rb3swQxU56cRa6vuVGTELPdSZ5JeZLYjk0njNjsLdB71fLY692V
NGR7Oeu9vJAfliVG/Tm95+bBlAKv7BJPkqyd0ZkHPbJpDkGlm9DOaIHAzknMOJNa/MnSDgBI+Wz3
GifJcEgG2iTS0lu6lGZ48d7U81ZwtKj1vpZ6p42ppxlsFyC0vWKkBXoo/BnUQCj2GkYCJpDkaUR4
KiCnCuJoM9haY/Vilu0RhpA7tj23dZcrLYQcL6v+UKxxMZs59EZ3KyQ8t5rKXdWHM5zIkmt8bELP
GbNrhXb0ljvToGQEqscqQUzeJ44McHacDT9pukuEpjscBBCMo+tUAtdc5t+d0PZrplMpfpjJj8gm
rAYsX9Ks0spXeeXPEcLEXtDiK8g7PdvRNkAlntFkoSLoLsmYz0z5IQbF0g2HdCHitn5bwCrNpL6d
OCKUIQecEzlctXzU8BW4CuMlH2wv6Hnw3Gm4UaIr3MhBcRUowbUwkf/a3hQp9AQZvrw021KPt0Od
XZBYuTYG/XJgFJve3wZ5JnwR+AT1odbkbZCMXthLW0CNXimQ2gwEWCXGSp2yiWZytgsX7i5F1BTG
g99pveqZ8nsf03XPVQx+tiMSUp195stdubOTxImbCj0p5VAgmb26eEybPb3r1nKLNDUdfkcpYh8K
zuGNYtL/psEi3XG/4X64r0i+ztqu6Y8lkSAsicRqHRn5dzaWLk0DAAAQ98+2Q96tBi6kVOFN2W+l
kEgjTpxk3udIwwWQfGl8jyXwHv20mUzUxhXhOrN8SAtHpoNRt6RNkU1UA57r+lfa/KnJeIY1e5wc
OJL2UNqIMm3L7ag6Fa3l1xoIeeEWMykXtNggZWkqeA3tn3L6Zuvvkr5N2PqBGztaK13GWbKz8r1e
eEonVtq0tamqcoVB+p31J52lzYS2Wm53JEmOlAkvFps2KRnB8BTfaMFbYGBJBIIlDRHo25A2Fdup
SwhGGhl/UlxIvucfNIh6JS0cGR2MXbxZOEvT5U2lFtVMM1vGepW23Fq8kWB/bFtS8LIX5xgf/fXz
DOjVCWEKk9CkhWsxpovefm4GyuhICMzxGYxQrVVE9+CiZ3p3SU5MZn+hmrdkgfPqV6Bm+2wad1QH
NmmJ4sGoryP+a01quHoQeQTBhwqwBqZ+F9habAs59VtY7thhbJJcO6SJshl7piK3hFqhTKpnHu3E
yNOJqiZO88E+6CLYJ3XrZLHq9QFg8cW8ElrrVXN+mEl15V3izyLddkj1sXrv/z72RWgE7rqmleI5
MdRjrv+EXk77g8qOAEx7uxJ06qq/MGcSrXDhwUJb+k2Smk8xHNpNTqYKV5LighrtSy4FKXnq8GXS
yodsbhAPDO0vfG855rE7ceJ6oQFqMHdWRN9VrR60WD8Co0KMHvSZVzZtxpJd+0ts2LDote5znLwJ
pdu7Kcuao1HQ/DbFZCDnxOCubXPR0Rv5l6JjamPlF6G6rB04M5D2BSHBkqaX0JR/sYM4+VAdOgHt
WsajmmVVwY9Bf3Ej6hpATkR/mhht8Nw6BJtipW8TLEEdEEGiHuxcux+M8DIaw592wYLrm5qkqzrr
2KEqHDhqb9AgAeB2x22wfQjGNjK3uplF9dWkaqWxGURu63ullHrib0lDgItbmLiHBGw8LnS5/plA
ttQGR1c+zJdNUDoka38NFGcaE9yuxJQKCd/rit11SVEzivbJRr2yG1P73c5JZ4Y1W9dKnycdTWvp
rQy5mIj8peGOmE/BbRQB6kS7MMvG7Yg6MYgm2PoNaXdihTGUN5Uk34GyPyp2to+tlKMVH++gYnMC
l3WVhKaHJ+WDEs/30EX2Up+9RZX2Zlftm9FDjOi767iOjqJZ88fD7yZ9n2ZQXvlwOadxslmklu4r
Kb2TuRKkVukviuZXGEdQZebmiBOMIfmh+kr7xvoB94k2/piy9LlqX1CfXAddeBz7+iJtVArI08U4
p2/hUt1StFvTlNKTQnY/sEEvRdl6A9MflHCQnSAklyZAXkZl5bZhfymHkT8a87OlzOTvzek517tX
pW53Dd5Qpp67qIXQRww7DX4UPiX+nA/XWG462UD+pxE72xLP5ENDt8jrZ/QAIG9yotMZJ0e/lABs
K0PDagtgVdF8xHotBo4nY3RtpoluR5Jjh5Ub8U/qEtWtITljtJLr6mqTDN1OqucDFWhntDT2327b
KIL86Q81SLw+ju4MLff6GhAEPWRAMvyl49dm751EVCcRbfF/qR1uBL3gKYEzqfY1qCU40wM89swV
Ok4ktXaDyMCJx+hiLuNdo5IQV+EKIZJhM/QiCrwBcbje2H6UpbdKq+ySKD8osIiHiDbN4XXJgfDM
FXW2ZcQSjgxTGHJGRwpAKaPY6aySYdF3fZnu7Tw6qnLxQrb0yoojp6AFqmooH/XAeRr9uoiz9aK+
HLoShjenuTAKdiPDj9VpG/ShN0g2NetkBdPs4/CBl+VFkHlmCMh6nl4oOYWWKDPeyTuTBZK63wYE
nCxOPQOIHnztaR/VVB051e/GtPU5lH6SBjnYajVsYtt6qFiMpAX0RzmqKURyZa4OcZ9Mv2MNolOq
kljVyS6okt/PCn5HNNwG3Au2gxWhK6m0fcJ0dBqdykC8/u2Sv/CxSK/Y6mWDmsMVNMoulaLftibZ
iVSOFdLVwetSsicGFL98yktrkcaxOjoqMUWYQ1pvrdYq7m1zkHY1hadyjv2qV7Zjqlx1UHovoinT
nsP1DzQkYMycTsjeqAgLuLG4skINB5XQ4yAiB2eNyq0wJFCXPymTqu6phwYSGYeE1nrSWbhOkfOz
iyD1okh/6kzlfpiTV/xnuP8sXiGrVwrF24rkuKGHHckmsUypY1s9lDgxCneQheaFYxaHNBdm05VW
02NkmzSRyZr6Y6QG7g5Lgw2Y3RxRemRPajkYAOFpAeOym2NU2bfa6CfqggNB13VibTIcgr0qz9ON
WcbhYbKncm+2TQCXyODdCBJw2cQ2Fkh3OVV6N+4E5kb1+FgXSZY7hiBpGxQBpQeD66gSsOmKEYKi
kkdvo67Dgsry51wNgr1ej4M7Dg3xZ6hdLyIYtirGNNt5CFN2xew+7IKSbAFGPPkc5fs2CHAqybPe
iWq60DahUv0yxawcdCuYf9GfRkv3NCKoCvM/vUq7rsa3FkbTbPNRF7eNptk3dTZCohL9u5Iidlns
RdnoBUAryW7Ni1mVEMOJUX4sZ9yTk9J4nzsi3Y6F4A66yJ/5svMtPzkgJxKH14qW9lskMQKdT/OT
Chk6kLAnkiCFjRdw28v0LjbkHNWJyjzKmtKL20y9rBNRXwO34iahx2ZFBqhJPLRgJMkS1XYjAkM/
Tst3PQgqL4Pd7+LK/Tssa1H7mVk/Vlwe9ThcbmQTlRIdto3llgH3rA4clqA3fM5JW4oQ6l5oX5qV
uJENbhD1vHCBky3zzhqImAdrvKB81vhS1XK7tozjoqdH2mOwGihCrbojau09CcIFt8n+Hl2B7vYq
kCra7aNtlqy3LWluyO4o+WOoR8bVosf2zWRlfJJRS3zDmPtNUK/RnRm9VHZkHqXOyO8zfal9JVTV
w4gIXMY8pjchn7UCGSb1ng33NuEuNX4iS4lNHBqzLn+pzPBeAohOuJX2+NE0hv1AGv+ZepCEFSa+
KHWtFZ6kjjTBVcsKKm0WWrjgmPYxkX7dAeIKR/xQmtTUUCwG5DQtWsJMjig+n654yDAiIEx6FS+3
hCxjRiK5HtILvZvWxr8km0tfiQvxaOS0cR07ClXtlZLYfbOfSbwiq4jbEp2Ypi6BlThp0KbSspFH
ZCouKeMc9AlTgD49eIPd61CRXyrdRRqiJdqHKtqRJymrpxA6yiTbTy0CnuRxXtpaO8hqilR2AzST
JWmJCH0AFfCRCDyP6We+NRI5wmdssCOk5ugmLIUG5YCVi5gLln0jz6l2bfZlzXYJM6z30ZL01tW0
qFXsBbnWoVrJNPbR1BzHycskOzmy63c9gDRjtnaoS9mH1L4NmudGalrLJYm2TAdkJlXjF3IBKogm
NP1Yyrl8yFQhS06Uj81rhj7EwRvyvQrYzfzSStQ7Opiaa5Ij2g4JnbRNcf9y6GwKL1vbyIhPotUg
USeea5OFO12E9U8RNvK9jEpsk2HCQyt3I8c/w65Ib4mBioOp5cOm6zjjgkLXt1nLtp7ElBVnraJX
OtMlz+CltXAPR15jk9aaX+RlsuYqa18SIdzqbCEuS7nrK5atHlVrISev9SFRXVNQoV9PC8Jo9Wax
cspwuUpFvhPpuxlNYtfLFuZkOGhknHZDTn3bmv/0kzLgOlF03V1HyHtr0R+MmCmcD7NFGrNMpYrk
gVQqz6kMaV8Rax8lMzf15G4FDy5WmFwq0PNcFGUaKfA4LLxGo4RPjq7LApfYzpQxQ+famHD/e+wT
ulBy5K6EJQAt85T7oxkvIAxoa3UaVH/I3qrfc5k1pPtS7SGojOxmSYo3tYl1jw4UtvaMmAD9ceRr
MieNUYwWzJO4oUjZZHeDqVAka8YDQA+wBSnSZC2iwXjIxlfbIGGkGylmH+x5TlgRKkWBUK5yDeOg
UFK167xoQHazae7kCIYjcMDBB7H/hBbDeAmFvXhWDlECrwDDpawlyEyG+c0kAkFUjcqJ8hvmllGD
ZKsBU5lWE92YiRz/yGxsavS+eOi5lGz0gPtFbPDjhqH+3S9y+yBVJJ+tLngooya9kXJ64m1kRyzq
VBkTn+QpVM2ZNGql9BupWlEWhOiDnBw0pU6oL5VgkfMwu0XCi//NDFzpPVg6ZVuS8q0EQtFmCnRu
/3q1X7IAuXsaILxGmBA8d7kU40I2bPV5Peq6RHaKKIuooNq/Rm1+MEpODaWM50OIpNav82ogLpje
pDxQnSUgkVALrVjBEtWaUuBBdb44LbSWx7GLqi3Skn07xcsPPMdSsLaIZJ5mnR72FmvAbUot3BUp
WbulAzWYPlm1mniVMj/21hjeSmWM1wm9DomX0mq/qpUGER6NmqByKGsAAGrwIyj6gkNXeRGleNS0
DBBhI8j/ojvokup3Q2nFGfVo9MpJu53yfNy3RaS9GoqCxW6QW28mWmMIdiF2etJkPnRDNLzLtAFg
/NZSNcX/Q3ZCO6+uU4sSca7ifbhZmmm5SQJSUw182u0SGO9m0igubksG1fueviCRak9h1uV7EQJG
ssRAR4HcyyZueF38Gw3Wr5wrHAkGK+re1bwZL+d4SneBiUVRK0vqBv7tPY5m3PAQLleJX7Zo5lBv
5+PkjlQKHcsYlCc10iu3VBaSjgpSE1cydKr2mS3zwL3S6V7dpla2k2STuy8H7VMUhkO4H8ORaZkY
YfWDlBikWQvHJoqlN9Zs4ESJAlsNB+0mmOHXNaX6K1cCTFhbtKP4sRpVuqG+ZkW3mRRTYV5oiLhI
ugVPvUIFwJtQudhaiq6sgZys7i2jj+nFLvLeyQpBUaK+qZaB9xd2d6Uq68/LMmFZF9GjDpNF6l+7
TpH3klZWx04b61tN6TJfZMW0FS06g1nNqoMh4yKjNIBcGuS+tCVW9GRlUOIGS/otTR0Es5VjYAbV
tbLMk2dF2mUnU6YJtdr2sqyT9/GcVD6WSxVyx45UfKoUb/SzZxs0hNdLHyjExlN4EGY9O2MAa8Eg
TUEojuSebepS7/s3KTCwPbQWd05gMyxRZOxEUz9EsXWw5qx9SKsi9ZKyRp20NDNXBSnGYIl75jIH
ZNXaYnoPioICeqmHMD1GKN55aOuO3q5Z5ll+7Tumb5VLuBHK47vGnWLXWALvqVq/4Rav+gbNmkel
i/BlS+JiF9QIYx29wqvOZ2lmB9RP3Pdqa3WDg16eKmRwhULYanLRcLVhDZkjrkXlEEuu6PUYmIyq
7IMWofsma6iuxLGmPSb4biMeMUDY9OE8OF1P6qkg+8uGhy9ugf5rQqj9YzYt/j36Z4jhBNIuUjuk
D3ep1BiX0oKuZRMjf/lNQeN5mroUIUxCKn5uETbPGKsgA81RK7G2SuNtjiFzKDIWl1zeo/tsMS7K
Ssj4NotQQ0tmm+95KeK7fsbgHuWs4cBKb/CqbVPqE5woplR17BqQiRZFee+zVKeHQReuWi4LiBOS
VOSIMGYag+p1Gnp+DW6S+J9ZpUyRbJbzKyMmF6P0zaUVB/iVTj3dCLPFFK8jGxUFpJnmfur7+olE
OUAfglhHm+0ROmqAimeSuGNFyigu28p+s3oEd2USl/t8CNE0D6r6RzcV7ZAhsSauioP80mBR3dcg
UDa0OchOW3e/qojQQcjNdWtNx0idHhUpfoyDWnuRzDp4i7AS0LxcgZ0gAs12lGwC+Ko1XFWKqFcQ
rZHIpUGqXGs+0FjSwZb20xjPD5Iom+vMHFLfDMLWwOxUfejNofNKW/H1KXipDP1eWpJ3Mm08Uafd
LpX1VrccNOF4Q8YcF61EBf1CtI9US4Hiba5OOPFv7tBYiQdli7zP5HL4SnVN/GzLSHk0wzK9lqmf
QuiewApWVuh1c9D4/Rjqz1UNiKGpJW7sQxA9wcWAC24jrxFHE0M+mU1GG3ZlC+0r2kidWadcc5A+
j5Kt3antqvBXw3TPD+KeP1uVpm3+3aWmnjROojrGNgpDBUJmbDg0+aQH1TBzMU2lFmBgPvjp1coN
LA/L8xTy5LtxWzsEMxctlBAHJqW7uvHSDXEkMgD7cqaj+KRR+8tPOcHgSSGtF3HOT+lT6Sro2N5D
7FumnEztOc7CScv0l6FO2lFTGgaS3KAXcD5Yt5m9HWxo9KTW3YHKyj1H3FY5LF63jQ7nAG5n3rdy
0oWYooJSwYwX3tQdGnrcMvUcI1E5aSs+fbi/jYkfWpiLTk4rg+Yfb2V7Fmubo2w5jbd4mWfvs44C
i3rufa6f5qT70FINIDSGptDHbJ98ugnfV3OgWc6F9OUuLpyxW9DdV9oepatxbW/RK10MJM3urCv7
+O8Z/N3jfhr75FtWXSALfTJyD1dVjjq/3uLquWld2YcX4xSXEmv5zJBfpw82VLqha0DwFFNf21k/
NonbIMlCyqPMVMfA1IFs3zUJ0fQx3OJOOvpwq0gxHfqLdhe+/nvoEyIE3/bzyCcwAwITTQlMPXBV
rj81YCIVKEySvP17lNPW+y/DnOwKbU30X01mxtccXM0BmT6+S17trrjUBZ0uAinc0MiynHuzX+fu
5+c7mUgBRGRTw3vZi7sGVzttk40IMMnG1t3Mln2VwmnpwoYstbxvTWB8/r+f/OsexPjAIXUBiUnl
f0+/LFfhOhSBy+0idhe7VLeB2Zo7OcckqKT/zPv3eN+/6Q8DnnzQebbLEtvVjMVqHMJfi2s4wd6e
2YhWaut8QVI9dM+95lMagIz/ig6gkhZt3VgpjiejttYgh1LDVrtSMYZhkyx+Wjsaxst868S10cNS
FdnAqJvvoztCcXaOsySQLw3ZJz/iZJLJcieZRhTGLNzRW6mnjb5f+bgrAcEo95J7lpSxtlx/2qYU
m0fnbWOBp6589c9fd0lsIynmOcCyC4mbN+2Un+IQOpVz3nHka/v3yVjrTP+wC0+KPndBzVjZ3gbx
nG/lfrM4waYDNyLnZ9bN12N8HU1jZWgaux3mI59HI2oxRrPFYJreXMcv74qH+RfFs129hUkZb+F0
ujPHW/t3BZfXxBnzhiL69sxs/rIxnvyMk714ngudtu41gfuWPOjQ1FeSkLiCJItjr7EZXbwvdlj6
5K/yOYjul53j89Cn7f0l8atuoFvD5CvYMom5I9yv3jICYD0A0aI8s1N8PXfWAXXCdY4CZaUZfX7l
1bLMvdB45S3ceEghvp7c1u7kcdZxD+f2em7AL6EDAxoy9AScixQ+9vrPP8yoJrDSaMhYtOW8QTaT
7sZLPMF3RN6uidkwh915ovS5MU/2QzPu5DjJpMAdJS/KcezBgvrMnFn3mtNFSQTCzBV/LQ9OFmWc
j2ZfkUB1YZNYuwh7wN867zMEh954OTKsDfI8DJWdc0jy7ybrx4FPVqicq2lsBwxMwvVQ0C/YhJ2v
DpwzUbGlgeN/DlT+fr//POi6H374fnObk9BQ2BFWvBfya9+6mV80NgXFo6NRdv79Xs+91pPZspQd
lqU2T5coKhoQ7NaBpAUhnaTnnASU7yfJfx7sZJJkyyCVhWAocLDlRU4pf99uh511jwYC/CDtE3AF
dmfdE75b8R+/3/oGPrzPSgZg3RUANij83FHH9CxX2wDyxQyWFo2zVoXrev7XPD05rlAb9jPNROvh
MR3bLbVMX/W13TmDgvVlnQ5jK/wlyxxTunHy3WIS1bJCD6wrlvw2x3rJzAH9Kucs0L4GHsxGukHX
GBZUPPztz29PTSiI1D27CcIfiDnYPhSUYEnmANIEjewwLZ3S59KPavjfM/Ps0CcfDlpimkYFC8EV
9/Y9jf2AIzyWoWMjAzvOLsC5nb4/M+h3k/Tj8558vkSrFanhZs4VRT4oJN2eVuKS5BDUGhfCyV3U
hO6/x/xuCfJiFVRY60lxanmAK1cIDyTmbp2Zv23UE5tElR0E2YdZLGcuz99Om/+MdXr8xXRX8DU5
/swUk6UJViAdrzz0mUf69tT78Ez6yW7dzQ2yv8BYT73ySfZSjz6BcdN4q3FEC1P7zHh/p+GX5fDh
uU42ackqmqTsIKksGv1dtX200WFsKF5xFbGrrRHSUDkbkrzpzJ68UK+kB0sKdrJlb/tRXiB9zH9s
wV2eBKwqRa7RvEBoCJy2Er0/dQ36ZJSlWL0niJ2Hmfon/rEkFq9KCAWqqr7R6L3NqhCKeThChDQ1
bNpUtTvO9Ci9/nu+fDtFPzzryQFBn5PeKVoFoWiEqp3o6nzVTZI4sxK+O/Y+fsH1V3zYNhPwKjAI
eKN2VzxMSuTI6v04oZsImz35vXOLff1AJx9QIegW+A9i/Mgh/3m4omglsn5/w6TREy5U1ApnHXR9
LuhcdAJnJsw36wCeig5Uje1NKH8tWD48XZQnoxolbJ9VeQ0RCF+y2JHz9Mzhem6Uk81k0npzhJTO
rBwR+Edynz5VRtz/tMv4zJz4cuqo0H8ME5YlAdJKivv8+jK5iUIlH/F7S4vLOQDr0pSGM7T0ayDk
QGE5L09lH9v42EXa4X+cj4yNWyf2TzZd+ZZxkquiMYnkI26dYH208WDSr9bFwej/e5Avm+TfQUyx
fjAT3tfJzcWSpbhV5yWAYoTR2KRfIQ65454G117e/nuoL1/tZKiTd1kaQ9XoEUMlXfHDsDOUf0P2
KmrrzDf7GhCp65SXqZ0y7VUVcNmnJZbO8jRVFHRIqUocLbFjEqfbTutmBs3CDoXU/yJU/3qpX0dF
V2NibYE2yjwZdULVNxo9o2L75gRb4Y6X+uL2j+2EjHdbbk08zFWkK6jdPIrw8rPtnttbvr5hRbF0
w2IF2hgJnj54qMOWGgN+Ahyln1H1FEOeLMX1vz/jlw1s5cvJimZCqMbByjyZMYNMbQ0qCIuP0vum
hA8GRSG/oTiUoKyb6mMmK/WZBf83L/tpGzsZ9GTuJAUUsAJ7OXpGIHrb3SU2ftsRkndctZf9qPlW
P/8oQk6erN/9+3nX5/kyNJ0MBIO0NbMPfJ5NaF7sAr0SQAmdYuFIp6qv5JyGg0Z3XNNBy6/jDtAh
xoBnNu+va5M3/WHk9XN/2EytOAd3pdIaOtIyB057+R3Pdn+g+IWGVPTnkmHfDAetxkQyris2rMiT
XVUv+l4u0X+5OaKJIZk03x6RaUkyvYtogfv/eTsgJMN2DdSyapLvO3m6CRCYOqdkcaVsEINTL62M
2Q4pFtvVEXxW/+vJpH4ebn36Dy9TqEKNlzzgugKfLFXDzaK/rt6v/54synqenswWtgD+a5rFMUgQ
/3kYoAtq0gkmKhQ+T8JBNbrtt1h3kJnI5kesVf6LvNq5MU92njyBOzSk1rrfKf0Wo4e/t1sXNEtz
u4bW/4fLmEoXC9l3y8BSnJPpZE2oFJrBYzCiGVhoMn8vxtWQ2j/RxjoJvBMJQWc1Cu9/f7efRj2Z
McBSMkULGbU9WFubYJJLvIHhFU1N/92e/s2K+DTgyZzJu0mbpYwJ2chR1HtGBa150wtYqm6SWV1I
DIcs/8wUWt/dyQxiUI3gVrDlUBb8PIMkWCLl3IYkh6c/knXfoHI98x6/BjUKTmg2e4tNEtrS1c8j
6KnZ5ki2ySo5oJi5eyKjslyc2f5/hpJq6B5Rnz++Blfn8j5/s9unD2ioqiEE3p6czyfTtQ3VLq4U
HrDzJ3+teNr9feZLXuOp/hQcw9/C6S7Pe259vTshxQN2bupr/k4Y4mR/U7q2sqJgHZckbbwrEWvQ
u+/07lpqNMvjOSzo1xw0ewrnls7b5opv/80af9hy5nhOO4uCEevSflO98AChAkMAJ3URq53Z3r57
OlVTZEtWSebp1E4+f1RVKqDXIMbko9KUd1xTCiQxrkyKf9nP/z35w6MZ0K4NGbCsKfSTDWCActKA
lmKr3gxudSMuhl2HaaLiTY/QVs6d/l+XxOfRTpZEkEP2BA60jla+y86a7409edykx/Rm+XN+ezs3
3sm615SoS3SEoS7wLMeyry3p9cwSXJfY5zXw+YlO5uLSGpqdz4yQv48eJD0HskLkqvv5R3nTPSov
/x7u2+dRZbzSNWzozb8ZoQ8TEXscG/CdZbt9vjg9mqEy+fXvEb6JuYVqyqrFDYIKnn5aAVEmhNWx
xFzHee0gHyYXfS39TAgXcM7xETrT5uKeGXPdKE5fIpfa1QZNUbjBrI/94bEEXkpxVf3dSCwEBAil
kXKS0DX8alsN506f9ZOcjmYJobG0DJta+8kkNNCuATsguF6BwihB6KrP6sNaMZOJ65foIAxH80sS
WdnjuUcV333Bj4OfzEg67ZAFhww+OtoBlZ9MaXj0ssU3I7cBYrPJ3NlBPYU28So+oMLfSgW7WnBP
18ouOxT044MEwVd3Rp/qyP9FfvbU0hAhC5/gw/s5mdJhakHrzaL1J9IvgtmnKPaSN8FuRc3SePZ2
PaOLS6zG6inZFFtcpuQN/W/L4J09Yr5GRLCsFY37Oucn7KeTb2UFsTl1ePG40b7a4y9L/U/bi0vA
J17uj7v8/7CcP4138nl6YDIkYBhv/SoLjq6lQ1fCvbTNvP713GT4bqv/NNrJm+bGXAYAT9anC1C8
7dotGIOH7l3z6aQ+n7r97mUKheskoZ5MFuTkvJ40ezS0mr1qdKKH1buh3kbusqVL7K+hwtnd/puF
Jj6OdxKeJHR+RHD91mOTEPpa5A4t8OtpxuR2MXMSh/EovCF00CecO7O/WWfMHCj5ChVqBWb65y1F
n5SUW6ZpuyruU3X5+P9IO68muZEkW/+VtXnHXmhxbWceMpGyqsgSLJLdLzCqhtYav/5+UT07nYlM
S7B5Z2xEG4VXBDw8PNyPn5N7h4WgtWRB7PZJ0NJh4C47NfrznlaJ/GrrShtm2GlOT7+DFOdt5962
eXVDTxYlfqQTk2MUlNSnmSGulQ/GqG9MaDmDTD1qfbYKg4W75tpNcLaFs7NnMB+RxjVbOGz9vQVS
eKXUqJqIwEyl4LWLdzBv/0KGcGZ0dgCnBALUqWNXRT6C0vCqsVeUQdbjZzA6q2LtACtc+JLO5X1w
ZnJ2CoNs6qFR6h36X8a23jV7Ywft66J0g9iu02uHA0eXSDV0+kS2Rv3h/ONpuuIbsSpZrtIw3SmN
UnyUnCJlIsNZ8hOxSbdMzVPIpm6z0MEUhYff4RH7NjKExgBUCbiyW9i9q8uCq1rn+eHYXODny1I8
I7M81bPgBjUfQdxWblhW73St+3Tb96+u6cTO7EC3kpQIuJVQfSxCBjfb4E4KmCTQ/eHo1cyz/m1z
QHqonvC0Qld+npIgkFaq9cSywE/C6v5k2J9hZrlL8ufbdt6EZmffyuE1Q5VBFzfcPKWrppT1lIrq
IueIknq7YxjqTT0o3E271tXWDjwrru9K2wXDYsPODVNahWgXVSfHEDf++YeL47ScoBPU3woc5joH
c7ft1gLokT10aKgsNNbm4ZKOhSIrBC8Hem2YsWffT7fHtJECzEm29dA40lEqX2+vaMnCbEHKlFqM
EqiKOxY601iM8voaEx7jFC+E4UuXR2UZBhjqUPg8AyHnO9cA9zfy1sblg3vk0d6pUG37ebBwsK4s
58zKbMOSIGjyLsttOnYUmc2XgcTv9oYtrWO2YWnrlQWNQdt1vBbNwY/p8EiVbymiX/MzVbwmyLVR
J5lj5FAqYApwsFQaxkJUhm7xe/t+3GqbcOtvlxB5Fz1x4WYaZTtQpY5B5U4E+5MrkskDu50arOkP
EsKAj0KJy998M57iHdyrn0H3LAb2i1IhNkk1EIyCJkF0DGb+EJhQlzPrqLnI+mr2ztsVFEHCNfwE
zFMra9X9CbGqK95xZnPmHXpYZpoRYtN8aDfGVtmna+WdtuNmTt19v1+8ly/D7/kaZ76iM+3v2aqv
ujKZKpCYLZN22zDJYBKWyUEy6P+ntapZx65DbLmI71M9/2O0YByT1e+1Mq5SJ1uIYFfclyYv/TRb
HEIEbs4/dVlLdjllmuUOCgwiu6xsGDYLYH5XdrLKGMTtw3JR7RJfmYqTRa2LmEmJ5txcpY56Bwux
7VrvmbdAvIRB2xVodzfdfSv+AOLJtIE73i3d5Rdp2Nzu7EsjRQFveghBUuNaKw+FCrgNAGc7G8bL
ENtU3WgDGcZuYbUiG5ndDmernW1uHujh0ARYhdtjr3xFeXSlv29o0g57aQ2xABeTuoIE6WtTLSGu
3nqxt2wL3z85w1rapoYMpSmw8Gk7uekGPZXqffus7fOdv4NDk2I4vI1MjuF6w2pptOCqX9kiWlni
U6vi10/MS4wwxwXYd9dPPpnVqwE+A/9d2F+xfxdrPDEiztuJEWeYmj7QMAKNcLcqtsOdKGDSW3hm
DJOy4uIBFu55y+As/UziNvJ7kVjrO3kDN1CwzT6VbnngpYnI+4L7XItOxsnqZglobDR1g0aI4xaQ
RDfx56J+/YX9M1X0SAyd3AWI2vn+FbEWVhVJLm9ZhR1cpxvg1s9TAUBXo4+w9rddtPTNxEmbbyEV
MYTXKOkb8vwmi2CeCiB1pZq4QwjYehGgXPu+2ehbo36tdou12Wu7eGpv9snKsLb60WeMudtq2+Se
Gf01+C4YxTfCZg4BhLv4Zr/ml6c2Z/tKhy9hOo1HX1RRXFc3KNW63tZ8z9QdQJPli+zaGhk7MXTa
GAZvoFlUpT+d9a0ToAWkKsO3rqqsQ6A02QKq+drtRZZNt4BehQVV6rm3jFBsN4pFNj/ZMVIb0PtI
9f0YD9uuXvpqV6KHLqsOGT1MKZYy13OM5DKvecBCNiCb1Xq0lPZDqTKpLUYxFw7BVVOaCSZIQ9OU
iu35qpx0sps64pkXy97Wi0JXbqz3mRb+/URUl8XTBByGDbPErBPqB3LuKxpmgI+ZTIZ22iYOpH5/
+0RfWwySFsRbk5qNPMc3gc1Jw6yVbIhE1O3YVuscikHJX6z+XjnEOnVtx3Zs3uCkDeebZoYprU4V
Mohuax9Fzyxwizv7Rd2qe/gkP91elPgCs4hxZmx2i47Ua6BRHISxhhEygXVFd2AxAxWH8paZ+YVZ
TXCoxLnjxgze20l5D2H/OhCUZGbpth6S4IsSy1fOLQ5OyV6zeHZf5Nlx5036hAKQq/ky9I9MvG/K
jpLG7f27cm4NqiYGFUsgVLxTzz9WFVhtk3q8tEKLungauqNX7+ADWE+RsoCGueJ/Z8+t2R4OKSpc
GUM+7jRaLhPywwqiICaxNUjDby9KBJvZ1zqzNFtUmVlg0aBuc0PNvA8n/aUOieWNFxlQZpvftVp5
vW3wintgUKhEE5b4ZjODo6qOphNi0LAacw/zHPzQWtC+ZlaWfPJhz3AHJ0XVbAxV97bl60v9y/Is
y6mncvQhzbJc0GmoMjjDsCrbsNshUsCodA8pvcPaF4xe/5J/GZ0F+9qptaGXWG6UROm2iDI02tRO
2jUxMi6313fRGSY5NwC9ADF3GE4mKTh3UFsZGuRgqUpNeWh+CaD2ezCQ2btDNyl6KPJJu8uQNwNK
G9NKGSVaO1ZTHCxH0v5+eeXsB5ndo1lUOBCecB6TUNaP9pRV3yCLKn6/vV5xCC5c92S5s+Ap9+TL
6RtZa6X7H8yxCY6BgeLPbStX/fXEyixqZmaKF3d8QD+P8qMtK8XvdR9pnygAJg8ZsAAYRuXuDjT4
8Hzb8tL6xK+fZOVQ31bVIG7Uofc+wsKrrJkRHde3jVwNaifLmx3HCiWPfphIeYxQdVbhWA7PatTK
B9upzWoVWqYeL0ScqyeCdzJVZxCotEPOl9XyjWtr5BgOlfcC7886MI3NFGcLT+RrZjQhsC4zcKGY
xmxho69a5ZBhppygLqzjY5ZbqzSqFjKFax/p1MwsqOgwyxWK+Eij9EfoP1uwTtz+QEsGZgEE9UXP
zkXUgr9xBaQbFpCHX7AAxoPMl/YUtAHnH2ToM7g4a5ZgOPF7O5IPbWIt3GfXvExTqIah0yuwMrOP
Yceql/kMwbkQw+/6toSCrK/eZXn/2UEVbmHHrhnT4cMFKi4SxPk0Q+VNZq0auHSvhPKd0lv6R8pz
iFc2jr+p+yn88Pf3T1Ri6N4Te3k7nO+f0+RV2HVc1qbmqdCYmlBWwtmzsKqLTriI7gbQGNMGacSQ
lzYzIxXZoCIu+9aMCvfankJE/WSCQP49/R2+XKiyjA1iXojA3NmI0NAV8wvSyKWq5pU08uznmIWl
KkfWS5V5U7BGZsidOD5GgW3v9XHo3iNH57tdU3Y7GOfk+8Rylvbh2nkgBTPoGYOB0ubjvkFUjnaN
uotrdxJEGuWHNncWQv610EHqD3EGQFLHNGcfFHaRZoTixHQn/0sWwC0s9Ab0hdvrSq8FtoG/rMwx
nTqS9GBQQpOhhpX0jUJm9aHf+RtpYzz0LqpQW13fMMGyCY5LnBzXEiEeaqouSsSiK33uSYnnTcEw
oZU7Qs7xkCgJR7GYwo1vVv4xIWNwR99c+m7X7lGwXXgv7TliwWxTUaAbMn+YiMd54e2Syh/XSSLl
rmMbT5CLbYtGMV7NJPbd26fzWjQ4sTtPitoU9UFvZLE+zH/rquq/QRBoEwwMRpclZARvm7vqO38t
cx584BlKGYUzuN0Co9oPSSEhE9P07xlTqhbcdGlls/zH6cLBskpWBpYiBwETMKZsDrBpI+vZ3vl6
Ii88gK4dvdOtnEUgRlNKS67JL1sksfaQ4/brCXXvhfLItdo2QNL/eMocBei1MlqQqDMDRLHROHMz
mtSrfNeZRyG23oM0agbKkrb9tATKv7pAqmmGqVLEsOdDCFkiR6YWY9lo+oPdB99LL/nyC/5xYmJ2
DPIktYMBFgcXpHx1TCcA8EYS0qeWy3RhNvnqieOpBRhWNpC7mV26LYINEPviilojmZuy9Qf4dJN+
EyIydFCTVIgBKeoGWifpw68s8i/LwnNPMlct7CvH6djHlLGOH0XXx9/QfDa+Tp6sLyzy6icjAQNX
YxGq59lkrpky2suYcnTzycwk5ECgvP2F5YD3ggeHqiD45vPlZKWuDXZN6PIGc9wNWQmtkm70ewbr
mgXnvxo+aBkyDsxLDmPnpqocwiRZ6iy3UgftWWWY3S3tQltNpee/3l7V9Z37j6l5YLTUBFX3GE+U
qaGljC6oQ/krGwf9FGVBGdjTHE6Q16JYwzd3M3r4yE/s+87fl+biHI+IdPOXoEk+QIuEeiqAlvNd
y7xOQideULzdtxuL/qP82G7FCH7wM90o8bddWrMAzshMtpD1zaylGoJCZUEYPJq7eA9Zg7TyvqNM
qK/slRj7r6wFJ78a6fW/LIpPeXKekO6RpElc2EWmjMewiqxt1SMwpQ9j/cWpo/j5tmtca3oJJiSy
WgF1JDE/N+jQcGOU3ED6HE5HlImzUansEoJTPXX2iam1U4sSYB9IFKZU4Lie0bWMmMMM67WDqe87
mxKPus7C1gpfJlkzw2cJ1QkZLYQpc2MEuDMkr6a87D00Ixp7XNdVV4WbhWVc3TdIPBS6ZwxrG7M4
BN0RfLQZuaJg84BUemIuQcAa9WxbuuZK3zIpbMPjv9i1u1qK4QajNcO83GXnv4ZUDj8HYNJtu3va
FhCA04mGrqvZtXuP/7+w0qspHb4PzEAAaJzZSuFpbJOMKijwuPojMu8PbfituSv1T2ncrMJd8E7Z
2J9iOAqn4DtKFpb98Rd+AJZLdgcZoMGNc+4xktPLeaRz1KODTye0DOEcCjckt9XKXEXP6Mb8CApY
On+qn3gZNXUB2NZMxrgM2gKzhHZSo9g0GdNwW3n0OjpucYEEJYxP3cqXMrt3FxZ76Vc6g8imzH9g
WiAMnC827824G1XEtdWnB3vHdtN7q/bp7s9hhe71J15dF7OKus5MBA1GHplMYYKGP7fp83lDOQrA
PBwFNtc+hIdgX+1A3y/40uVmYkhMmUFra3EJza4gY6jHJmW8jivIUrqNYw3VgPiionh3RtSE9UJs
E3/deTQVsx48a8FMkHHNs5Rez3rLaFR1o0m/p0lod3cpVUyUwQrt3YhUoLpPJMsPPiDJLYfPQjMl
WpqIvHyKUSyweAzpTPVSuJw/iPSmIkW3htGVn1R9O1Ub43t26A6iHaMRs6CWkHfpQXWDIxjzJSza
xQYw6PIG66PtKOYNZtdJ7zsTgu4mxt8Qn86m34rAtNQFv8B368ybC2QklQpyGYoJ5w4Ew58y6Ek2
CXw3c8TDPmZ22dn93Im8mFsW1jRyWGr8pgrF0cwaEuc13PL1RLWi3whAcgCkoFzlx+axeAm2Fnm8
trZ+gBWOnuRPrbwIT74EX81+gvmB6f2g1ht+Avu1r1beE6McayY5Dv1nrinjCYkraF6WPuYlQGZm
dXZz6qkEUbdYNySUTI/UO0vbF3fVnbYTH9U0jxYjcAvhSMTWsyM0sykeAifpwWCkiqq12JSP0722
/xMVLR2bZRDARaKFJRH2bFEsBOk0C3z2lBqojmlAof/NdiT/JhItRnH23npYKBpeBKKZsZkL1UXL
4z3BWISOeR0k0IcjTx4sPfouI6slOKqAUXD6uUbM2QFsew/N6kjGzgE1X+tu2HcQ5fCKYH7vcPtT
if2ZfSmbUX6bUqgGG/y8SR4UyWi1CRiXxuqRpvts6YtEoRevPqgUNZIAriemBMENnTtDI5HNhY0z
gUUhdMES5SofqBa+QcParbUr3oUIzG3bl3C7hNe4uBaFaQdALf8FimJ+5p2ykdV8lNjI3Az2rRig
VZQvmjYoSD0Pr7e38tI7zo3NjndpelI2As93085mQT4KcpVWrcZ26ZtdN8Q4In1fJt20WXKh2Rli
I1kou0PRf4Px/aB75mM8LuFfr20e3QrueOGMPADPv1ut6qOe5d7kloAUf5B1+L+1iAJuYr+0d1Ko
1Uug8rkvGjJXnTBnEKm5gWbHS8maWp7AyLv5UG5K/2lUlhhkLy4BTIAjFyAlE0OAUs/X1A/gkiXo
kdwgQEyrg6AaYlwTKWeUADs0x+DQfo3U7oD6ylof6PyOz0JSgD57uBollJB8BO5HD+UF+clK0uDO
Q1TxthtdBmyRV53kHzM/kqtYMQONXI4x95wJODiB3lBGCHgx2las5eVJq/nOi1SOUANuU1VEv2B2
ROVKD/XIl7gdNoNbP4u5rmElvyBYzp0Ii8gh/7qwSBHCzuLOmUV17lyo0SqDj/iPm9zbx/FBjNXG
B3EDq0xQJjttIYW8vUB1XqPvAU0FUJHyHre6w4iinLEICb2yIhWiAIHH0GHQmKfD/aArWRC8fTZ/
X/ivYhP1g3I0t/n7enhcxoYpF4GV1FvAtWj0EONA7Zw7c4qolWL3jQLgzqjch/qjGAia7pJP/VbU
66uddfS/V8BQFzO3K2s9szxzUUAnfmKJtVpSvp4evadwn7337o0nzWCc/vAz2eJF0BOL5Z1BLUVE
h3lGTP+sbaO+wEUb5rxWqeZU8sao+uZTHgVGu3QIr5gj6JmCConeEm/I870NBhSFAjhmuLRQhHgO
78wf9YMAKOmQ8bUv5fditwRlvm6SpJd8GDoUZ2YyqlNzykpP5o5CM15CjfdTWZiIpKlS9dvt47dk
apafyVJTliGwNZfnZLyOpFzbZ3AVrJVikBdO3pXiueHAXsolAv07H3F2WzkI0aIwx05G94IGQd6g
v/Zg8aYo9gDEAWjH73233N9e4GWuTZ4B4gS+eUI9/zsL9DwZzd6uhdVDEb/Sp96garmKXH9X3kft
VxHVwu1i3iv+1llUE0QPorRNR0mdx1ElRiHBGbHaHv8cO5DWxiY+/H9YA/8FS5FKSfOCRVrUN0Ch
W8JHB7d6lH8ErrVp4d7VXpvXJeDmlQISPekTa7Mzr8tRqDmxKQN5N7bxRnpWv4s4wzzUDp2D25/v
0j9FfZZZQEbL4ASbA9vqyrZAnClc0yFo1x35qRFS35OlxNwLLKa8uW3v8ilKPsBxf6O9pcEqix/o
5MHSlsYU+Ew2b/yPnQt7KSh+8/7PD7d80C+tUTShNaBz7dENIcU4t6aHto0wj4+yDaSYArWMaK61
GdZijhox40W3vLj9BP0mtRMqjkzh2PNgJvt6lzK7TRd1nd33G2ll3Cl30nrVrZE38X/lVTEzOFtg
Ok5Dr0iD7OrWY9C3q7TXFzzk2h6erWmWspQThHJTzppEgM6+a3uRQnSb/HF4QGp9KYhdHOzzBc1h
yzFYzjQTqamY1RZTLd1efdR2KJ1t/fdLWgMLn2seMePEQ71BGNN6s4FMN3psqnIp2b6+gUydCcIW
uFTmNFgS6hCFKb6R9+Dvm/eMNK67tfde2qn7/m7RBS8yBrGBDs6OE5ImvSW9pwcMvi11dIRH7JCH
WZc7ZYRG90+SuvDF+b7UoLi6PF6bdG0BydMyED/QiUFTl7QmKdlEdQcPzqZe+0f5ESHNXe7675eS
v7ehl7PAT9LHcK/ghbAEbnoWP6YoyarcYHmViyYL5SWYW47ToTokQlzgg+DbhzH0WGzDjeCCdXae
Em3EwHayXvTVi8o7bQXajqDMRAX6gh3P6Fi21hE8RaEr3Bv1i/ya/YYqsGABalblwbtLswfkVfzF
9/aVXcc2PShTiBpcPuHyzp/Gzpxk1/9CkW2j7LV3okHeHrhu3aWE6fJKEis9sTa7kgqtlPo6BB3i
PSiwwOc7b58fDEG0vzx5f3ElzWzNs7NJC3WZqENJK9wXhcuA0t2Qw0i7od6E5onZm9tUWndWsUeP
cmnoanFjZxGVLlWb9CVLVb51rrENQR5Y6+CduhVE/4sbe3la2Vh6Joyl8hHBRZ4fHptMtOttFgs2
d9cdRDdBd/N7ocvxM5t78SznzYQ90EWw3EMYNIdgp2TbtslI1FtbzPFW6pdt9qj27uAK+YQQbp0O
VOa0Ut0ecgzYHJZ96TLCix9BsMcyvggISQTlk3ihlJWZpDI/AvHiHi3Rne5CdPC24J+4T0TSex4v
4Bmx6C8QLkSFfRYvuPwls9Irym5MLfp3gudb9Gr7w/JjTXjGpSngFjLwfAXgxfnCfMVMS9tCPtH2
9Cel7Ws3p+2Vp722Lg3z66T+JkWPt9OpKyYdUI6AAkUWd1E5GhuaF9FEYb8x/H0KVYVH1K+iQ5bF
a7U0X4K+X+jZXBZNaJhoUHUC9FNBm895FpDKc6w81rlUdmKURH6ItvG6/2xDQ6bug6N0WDwjl5/w
3KJwqBOHMQJFrSCtG93GgZsm2wbbBv0YN/uILs+x65cyEBHLzj+jMMd7BnJOFVamWTWOUDfkoFVG
joigQEBU8offug74I8QVqUutu1dvI++WqFYvL5Nzs7PXW9dBpEKePrpp41QrOUD7CMYAxQ0ypNah
iDiGqbZ0g11bKrco9Jw0NUlMZh47+IpMx68aUSa20BL0JmTvfRomRbCXVHXJcy56FaLVxvSWKHFa
TEzOvuNY9n2N/t3oSoM+rZPU6Nchvaq7JENVKitjFayIHnbbEH1aZ5VMkfebbWXy0+0jc/lgFT8G
7TAQNg7P1vnEpoeqYmmOLe4UZYdS8Y5qEq61KvvshHAC1X/IUbbRpndxcN80+cpC7sU52qmyQkNy
aUcuQiFVc/4tiBNh2YUS+tyzg0IxOsun/QDDVb4S0/NQJt4bO28V3S1fNhcX68za7GZTYpqwbY+y
YDYYq6xtDnIKDM1Yyne1pVXNHgxRJdMEULEjXssihRcdcpGCCg6E5lOKyImxS5+sfeRWX7sj4+Ob
4lj0e6v/QPz4IJoXTHi63mZRmmThJ7NnR1tCGrPWDH4yaS+9F0mTtXFA3BK5Vv526XBdZhJiv4mR
NOxhcEZR5vzrtujJ+qA2UNJl6C4/5iSF8b0HDoLW/WHR2kWUnFmbfV3NIWtRA5OrYGseDRAJxQYO
lXWz+4nE9yJrmdmafWEpcxhOKbElvlX63HKplq62Kw8R362/W2xsLdibE5ePTa/1xDDRezR36hs5
Xf7a7J0ncxu70uMSZ9f1LwfXN3yilJkBQ5x/ubCOhnzMShk22i0GN6ItEHv78rO101AD0hcVNK4u
kBcbPJuUQi/mguUYmIM0FSIt048IPG1kgwcE1IqMxccMV09LNP7iC51dcuILnhiceYuJLDfXAgbF
CHm2tQ/VpiYlWqxlXT1xJ3ZmnhKPTpSGCTtpPlGAIdkbns2V90ZZ6ix3w6+egb+svbV7TzKFIcjr
eCywplDMPQrNoeIrQgifZTfdLvUGr/SOz7bw7c10Ygzaj6bufIwFB/OInPChAe5UHtT9Upf6okrB
t6KOBTMTcDamW2aPr7RSikzVA56Znp1+rb2aRkSUFN7SMbviE5QnUKsGskH6M+8UmWYThrVNvGpM
50NcoPIMv+290aTBesjaD0VvPOUmCeXY9gtw9is3EwqvOr4vIzrJfOj5eWvQdvaoqMHWLb9EXbBq
yscyNFa3L/4lI7ND3YWWb43IhrhehgaqrX0u5GbfRPYS8vWShofsWOC0gKTy7KDSeb6aIA2szss0
URYQYovBui+2FIyh1dDWfulKh/H59souc3L6xiIdB0sEq5tqzTxEzmhdIX8gUlZR5jTuwmN3x4g8
7oj2zp3zuHSu5y7JCA7pkyi9U6qGenl2tWWeEuuDeHfU2dcpcNblmO5ur+maBUOGYBn2FxRt57JJ
0MN7VuAjQx8bspm6Y4X0zlrqc6va3jZ0kQ+KtdCUZSKGZ5R+gehrdVWSzSQUcCX12ECSxO4FzUpU
U6wv6UHZFOvi4W839t6sokxp8iildDZHe0eG1vlGxLt07MtpXTme+TQMjrFv1eSxSpqHBHHmlVWM
9WqsFI6cmX/tg+DFMptt7ptPC3swD5xzQMDsTT75WibnHTU8M57W2QFYI7w+ttavxfrlu6Uq3kWr
6g0dQOdd9KtQrpTFfXgSOy0t19Mm5cB7gCgtmhzpGkrXPZyjm3WBpKL8FeGjhWx7fv7nNmdr7NrQ
lwqJ829lK9H8MwJpayTNh9tbOX9Sza2In+JkZZrmK0kXipUpTybXtm0d8vIoJwuDm1cWA4SDp78m
aOzIVM7NhGbY5R1Zp2v1/p1eKHe6Ke1LuEvWt5cjDvJpnsByiMuCl1uAJCkendtpvGLsksaRXceH
/KVSv8NlWrjtZNcrCqNPebFEB3hl/zDIulQuOvFAOzfY9lrj6IVEQUz9UDTZOh+OwRiuh7FbuA4u
krw/l/aXpVmYjuLBzEzRmtWfBBtcuElfw51Bgte9LvOJLi1rlgeVgZzKUYSxPJzWYSkXq6ToDrKe
P5qp5t7+ZhfVWrEyoZjEVAyzTMB8zvewYY7J8KVAgExEtVbZ24fgoxD08t1FouIrkePM1mxhYcGc
T5ZgKzrwyHkSjxwNhujsaZk66prPC8YzXJ6IgTDq+bJoPTdKXlAS6dUntfq9Sz/59nZh6659p1Mb
syTBTyBoMLVIofjcHKRPxifEEpzn7ti7+jba63fNgyOtyk9LXRsRe+bH7NSsSKNPoobjJVDE65jV
suZBspSVNyw+apZszEKG0nVtMxnY6LbTVoAD0Ed/NA+CA9k5ltvxbvhtYTOvBY/TVYmf6GRV8BLJ
QwoNnhsjcArA6g//TtsPzcp/MNDc+d3AT+z99JC/OI+L8rFLH3IWhxNlzMxewrYACACEdNsdjbed
hSiEtXOOAvzkbxfBEFf3WODdLACloOtmVjPDjqy+xEWTw/ixq/diIKnZh/fq58xcTV+GXXJcSsUu
BnbEaX/D2P3bptiJk11OjEmDnxObQii3XhUv+TOTSfftbsJ0DZVbGq20j/ZddPyJbuPVbT5Z8Cxc
F5Nm5ZSDOf73+cfqgFA80sAv0jtvqxzD35KPGjNRurXSHn/FtQyGjqh5Qwo1n8vz1Toq5QQBW9GU
rp+HYNU+lU/2D5G3NMza6Pd9gzIjSjVLSNer9wbYISZdxGjRBZheigeAyFYi9ntEAA++Wmllf9Bp
iQtp4mBRl/jSp0DRU6sUb0BGXOaEVFVdmaE1+hO5krcr/VXsrxx11e883uzDprDvlNe/L1hhyPRY
eVXQMyElhg3r3KnabIiMNKZWW5pZwby/6iT2qjXqbiEpE1fReeAD98UoP2Q0or84x/KZVq760aBS
jO1LBMvt+r5u0q1s47UdOmdqZsD37Sy8l+YPXbE4aq4OCRRCzxcIt0ntW0EzNroJpOzeqjOSAdxS
k2jaNmr6fHzXOnWf3pngZCdkG/uovwe5PdRL9cjLC42ZDBrINIwUurgXfK32FFsa0/D0ib73004u
jZVTLBYGL4/ouZXZ3SLFyCb6GVaYWTRW6NfJ1LOkTdq49dbYyfRU9fv0pf+0VE64eJWyzWfLm104
WdDmtSEMCyhHzfxHeGy+2sgriYpr9nv2ai5M0C5anF04kHx0XZ5jsXKVbbyPN0yewHkGpB/h4vdy
s0p2S5Q2F6/9+SpnId+0A3/oGmyKcKAKWKgohrZue28zGiFFy6LslwHhfF9nAV/KS2+yhNsEB2DL
0314dN5ZGyR+x62oZEu/BQ9LqpXXPZWRUPiMQRbOnwFj30RK5pccU7v6apTaH2lndSvHiZY4ia4Z
chjm40zwGmeA6DzuZJ5OmUZ1RteOS64SmBTyzynIe3sVNmXtLbwBrkYfRqIIsEJ4TJ/5SxyEntdo
2igwBs+13qcrzQphDKp/1/N0T7p+qNTIWjB65TwKkuD/GJ05TB1FzDN7GFXqYjfSftGdQwJlTUzP
9vYtecVRzizNNpM6M4rRFsE1GqN3uW5/y/rMX1jNlQ8G6IebSQx8cRnOVhNUWROVRcQHk7xy7fVN
Q6OsNHdKC8nY7eVcppOitc7MJSSTfK/5nRR1nhYbBk5Yd/JTRHK50oI8OMpR+ko/vt7GMku9bfLK
6kAky/B1KryBLwb0ICfRmVuk9exFn+RgX04xScVS8eXKZ9Ip+aOAJ6xQ5D33+ZbbcYzshlLQiBaP
vkFpwt80/sr8VrrdxkDdKxjWSziXK5t5anTeCgvqIkQ8G6M5DDdFdlf7JpQN7z37i2o1+9u7eDVG
Ag22bLg1QAnPB5OQBs8cK42YUhsfEhWwCZ3AnbMeu08TwMjqGG+X6mtXDpkOZ4NACIv0Qp3taVM5
bQ5cfXKHUNoPfrZLW/ljZ2VuG0+/4CNk/NSxcBXO0+yaA+ciUSXFLeWyvC+iuN2GUzauKk9dAute
cxS2kJTsDec9b0uZ8pRb4UTgL6t6pRYfhmRpHPaaV8DOxolGRUPob527YhHDNCblOQExDL8o7fjS
ww0WSi1wFuP76Nm/sHVv/QYbrAX/mgUPqkdaQoIJo68h5HHirGMkXyqN5ypGefUXnJDsGWonOFYu
ici8ybf6IH67qEE7gQXW+xUZwSr/8AYP3HVLz1+RWM1yW+rxfxmchd/YN7MuSd8M9pvos4A6i7Ky
/2huq1f9+fbyrjn8qbHZQ0zBlt52GJOmx8zZ1t4fEuNFxdLM1FUXPFmTuFFPHpuhNxWFJEmDm6bj
tgkPXjUtfadrMfd0JbOj21ZRqlcioWq+9SCAm5dEcuHGYmJ52iCjPkwrmS6zsvCiXNi/+eUS53Y/
ViKpMstw1SvyRof9q8w/lN4iNYUICDf8wpzVmLpklFNDdGv6tb0Tjuhv6L/uhVqlvve3zvfbnnEx
vfSWof71zUzhpyffrK/GEoYN7Ok7f9+9SDghO1gChBe46vEgaN4VBNTWDfIh28Wn+tJyZ/Ex45GT
WOIYTO9RmvuCTgE1wtotzLcu8DJJ3ZXy51l+bM8cSMpg65RiiE4L7ZvkHKok36aevA+daZ1Wv1v5
x1GBBqMe1llhbBf2+rIcauukQzwuKZdTfp2d+bE0wnzsmegvqomRW+hQ31l5663jTMneSTA57Bq1
hZZD7iiWSB7loIEhxyDIliqZ4iDOnez0B5nFgwKJtdQvDcYKUX9dFV6ZbaQktVZtYPpPjpp6f4SK
mh1TX1UPt/fg2vllFoiMxqI+Q7n23N3gzg5iehe8avVadxGJ3/hpycfuli7ey0oMD5E3xLmotInx
2XNLSVL7TjUwBCT0V+kUbvIfYtypPOh7YIgfbi/rMolhFk5IUVBrA4BOdeTcmm0GquoZ8rQxVuNa
pa1rNzEy8P7O2jFaNSbbZcTWpSvT26EFSoOVvq4YpT236bX/O0/SuOE7+yh98qjXom/S/cQoyeXr
eWZsFidsbHUdTD0QyTT3NAFZojisTv1W2gqO3cPfxlDQ2zUo5VPWgjaGAetZvpF0Os+GgL6jvrOP
6THefROYl59gL7g4DkxCUIq2xWAVEMQ3XPRJDJT1YIS+PiwZBKpREzXUVb2O3HgXeGuBk1I22RHl
q7VzqI9LqejlR5zZnn3EXB4zJTCwLbQc7Y8lSo7mfX5oH8f90kDLBfbOELaA5aKGDDrlgg6rjWoA
7GlQbpJ7mUJPxvhME63TJF2FufRHl2fH4UngEATAbuhXlES8dXqnJevpZeyddfRgPvTGMVC29sOU
FO8DZCeRzOm/hYGyWjhPF6GSjiIvKyAnJM5ioP/ctx3JH1vwj8VmPGYfNHcCfV4DsDLWwWZxCFq4
7lk0PLc1bx2lVpjlddgXG+uFmvBnMZ9Y7W0FxxbTuxCgLaztuj3a+gxfCzzXzK+nMrfTSMae8n7a
WjnOBsUmbH+uIMxgsH9x9vMiL3tb4F8GZz42dbpjN+lQbLLWcKGPE/BGZrDd9CH66o3RvneVzfIr
6xI7MTMr9uHkWNVh7TS1xTo9a619b7Y24GHnk7JVN1CjuWqfvUnZBpt/N7P+z7fh//o/8sc/P139
r//hn7/lxViFftDM/vFfD+G3Kq/zP5r/EX/sP7/t/A/9633xI3tpqh8/mocvxfx3nv1B/v5/23e/
NF/O/mGTNbyGn9of1fj8o26T5s0IP6n4nT/7i//14+1v+TAWP/75j295mwGsfv7hh3n2j3//0uH7
P/9BFeDE18Tf/+9ffPcl5c+9hJn/pcirHxd/5seXuvnnP5in+G/G1OEZoWUPIEgmAel//Pkr2n9T
YqbOTrSFgEAA97O8agL+0H9TxeA3o17FvBhvMbyrzts/f4mKBJkMQ5QibPJ+/8f/rv3sK/311f4r
a9PHPIRC4p//4Al+fhCRbdNoKhCHbZDXTHLNHCaNQ6MMKynbgUN+B+Zr3ZGdOHUw7opO2uRWnKyd
yim3ZgU125Do8mqwixc7n+5qG4azkHqnZuxLyVgPNeAAjTqrk9zXvsFIYiihhq5vba/Pdn5l7v8f
d1+2JLeRLPsr8wEDHezLK1Corbt6J9niC4wtkkCuSGQiE8vXX0eLo0O2ZkTTw7F77pXJaEZ2VxUK
yIyM8PBwT3v+VWLurpwHBBUH5tXcRGU8p3uaUVW5lF/3WXxcA14rMvll26NnPWSwc+LJAWMXVWRF
ZRJ8FMFoBfq+Rq/7YGIPg8fqaYWCkH5kLCiZEh/z2dES/pOVIMFQdl4CjdT8ZPQLhAxuFi8nlfLD
UrRuJ9vfaJrDzDoR1ZTxaiHIhAVr9xhk3Y/xg87De4hJlxKtD8qzfZjZ3Xap28UAWNvzxqvXZLy4
WFZg62G0RICpk1RJu0vWsWpIvl+ErMgcH5yM70HyfE55/yghNVU2GGSIWVSOk7zb3suzCRJh/tGp
9Dj4n/JM1DLwalYE923jLunyMg6ihuNlLWe7k+QmKbpSZu8Wcmqjh9Ebd7kwOEQeRr1LlrSaw+wE
tlbVd8lxjh+ipDlzoGbBehV2zZPPInkYdMBLz8VokHZ5mcxzhVQahJw4Pm5PN7d3Y0sPfRMf4bex
o6Ldrdrmu34hcSnD8ZnArxeec9cddVB8mdSvxr70/gvDnfICHHpI+7vowYf2NNT7K1zlduX+NnEf
D6Wnkyr24mNC+zs3yrtledj+aXs02wsXhwrJjw+B4fV2MV4UlLlJT+PQfk5pcl805nn7fQiaXobY
e2agpCXDeOkkfhcoaCXwTFe/qXMomYweODIskOXS8BoXCaLxcZkwUhakFfEfuH2Q/YOPtbc9iAXt
/m1BwOFmn2ReJZ8KAiqKHx7SOaso6662fRLGFsLm2T6z6T7GcpjMcMjiA8mS07ZirAc3rRlrWFSj
hT2tn+4HBeoMDes0x9+LU6o/bx+vZXLwQhR9DtN0Bq1whj2I9d5qWUkfnwG1wkSWQvMaiWmVKUgJ
uYfWykqw5NjP4m4M0htJ3WWw8iPsV65NAz+POXsKSHe1DHBsz64Kal/XBBvafT9hTWTz+yFn9bY+
FsEvcVIit9/DV6WG5kutNZTJ8vaq5XjyHV6S9V259N4Zo+gHAZd5maR7CItfr7mMymicLwhcexIj
E27gVpbju8rsZmQJFDrwVPAti6apLcv321PbnigZm3oII7RrZTkheIDAWy+hu2w7BnpTu+05FMWM
iQ8MH8+1Q9CAju2Je9AVCcR10cF7XHX7pY2PELs/mba02Bw23NZPfmpy+egAT1hZ7LRvL2kq6iD2
fhMF1jtRSdXHXo29P/TY2imGVLF28Nd+RTUMR7nFwrkDIjcE6UF7szB3Epm41jo/0XjYE4zUV/lq
/QruKT02QzpVDNzqympRWjZAmY5mHxur7GEWyTU1R0Tmz6Zx3R4B+TotxHUr+uUg+p7Dh6fb8UKk
Z4nXFLpNyz7r0rKz6H5gFGYn0k5ilWqoZmIgSBle8d52+yDsb+iUzxXMcMKqWHrklq3CH02FuQpA
/0rdhnkzlvmYHMNhenFrdFIBT8vX320CAspYS56IZHddzLqDX+huH07LBc3lBymCqMzzIdklU8iq
loSXPtDpDtGwSpYF2EQDpKAwmLSdaVq6LL6TiE1lnIZHZ8RSBT5JdirLaqG43UHUoIUQZSfK7Uu+
XueYnMH6E/ieUBniw1oGIpXV5OTXVApZci+EHPpEjl7SXVq/+TXKIXEfdWYpDeTCaQLpzN7ac54q
tS9WaNCP0EsIPTi/Ed39Ojh5gLoH2UPW9Ovk1rnsotA7EOkdHTdRKdLphRs/2ttWQn5gbnbUgOhc
LIjAnl1/C9YxreXaflgczrTWiN2USAwCQIGqRhW8y+cCYqXxTnXxsQctjmuy7xn/DeTwk4jgQySb
Z8XbuhfztU+yXSY4bslVM9CTF/50XOFNevv7KR5CbHMbNd/4vz+mfR5BO6iNJ4wBe9l+GRByEUGy
XuAwQaiQ4T1fYMTpXiCHsGuypvaKn1YP/y6RQGMG8+ZxHiTQ5vnxEnxDnG3XvD+kfXZjibkC6FCi
V3OcPPYRrI37eA1wyOpdi02xbW3JgHVhsyIHuP8uA/uW5Xyf1by2L76rLl5vB+RygGSD+A2+xBvQ
pzBtLHOSYrjBSYgdIpjinF2YupvGpFoseEYEGz5HDEzPHnnknXde2bUfje/jUFzTMMF2zauE35tW
ln1+KvrPi8SJDtUPheARYPas+00n0QGMppordmimM0xnboY0P81BfNN4+pxHH8YgPuo5PQ1jQkv0
si5tyqskfvHCbJ/iyDBY+TAPrVwnamgcHQzHw5oqnRaldLJMJZik8Us0D4+qOG+pQdvI0uErbLnE
X98ycFf+TSIINKUAJRWaKsnbMdJIpC7jlvUHMLMPosAAWIOJY6vyfdchDdjSKaQfvPnE1OctDZpN
tl9p3IMOHV5YRD+h8npPRQgDgT4qvW5+P/F7NbVBmSRTV0XGlkPRfwkPXurzEizQW7NCQBXnK6Ju
Roe7TJQZtFxLsWY3xMaH7UNoSCtfPDlfdluyh8YYMoPtTGtX7+xwjq8Lr7eTeFvn8erVgYGLpZKP
zOVPuNNCwYLsw8jBt8RhOSNsAU46wWerWtpT5uTHCYdKahCfHF6Pc0qF6X4ds5MM2ivl2is6NbWe
4QZH0mPORbX9PWPtlZ9/2pYBxRFG5weNB5fC6jbYBrSX7OT4y7S6nbYvbYTsZcUiQo6e0rSagodp
y5lxmmcCNf+2lPDkm4ZfTyh/1QTuXc6+eiquXjO9wDvr6NzO6Q0YMDcDgg4H3sXsdevNx1mnc6mH
4kYWyCGEVxvGv05+vRbRcVziI12QQs8HJIIncIOXC8SrQBlKhtJicqtYsqdpRGTIKcxy5FiTMMYC
Kw7xur7f8uCBp7g1IZJ+JFMEsztJU29fRSO5s7xucPxudypB+p7FZ5ebXZbKFyPE9Wjkr30CGkv8
0q/JjZcn+1bk5V+v2Dedsdc9DpYOtB4CxFss3B/jjZsxkCuSBWyvZvFLCQZW7zqM6Ke8xuV03s8Y
F6/wx9ugArRqU7DOkMq8wpHfldYyCMPO+X1/2NI63mBtdOo4tTPoAm3p1Afcl4m/rFG7355kc7Dt
sw/CWzwji2zwOPULVgo8WOo5bV7TuZnGxy0u29ZDgoosD3q3c145CjOA5yGed3YBoaxbbyYzVaqN
d9sHMy+7CSNMXuTxYRnd7q9v6iub+89fcisuMYEBSY83mOpUtD6LLQ4SbJ6t4piX+JA6u+vHrdjB
/pjknqu5pCjNrBR1V4irMHnJGYqU7qXMC3lHA8BqzYOv+TVHBs1mrBWE39cgpx62oLZVUJyZOhcn
tTTn2WV7P7mEsTnNeXLafgpbhj3M2n8S5N5qlbyuGfQAMHuzaUdCbuzHNRMpj8gpmXEuUP5ieiQy
8SlP/JpoO5Rtl576GD7KqH4yFFrYQFjANvkSseA2FqgLKGLC4tWNErvQAoSN+PWAEL7t+n7eQnd2
pQbxkw7G68H5p0eC2hzBOYWFUv4GVEdDFuZjrcFFI3BsJd7suR3UK6pJxMdt3S/S7ZhwuzXYNd5Q
qoxdRwHGjIrsJsqwC/nNFJOTF2eoPJ4twRFl00t+q+cX8q4BRwTWJXvgVQcaI4KZB8tEvZ2PWy0/
se7S6O59j7C7rIDnCpzXsk5HHHspCtA1OmK2aifxq34HYgTJ9hA9LdsA/9Yn+6U3z9t59deLNHwD
VP7+GKGYgb4xEp789eff7USerg2DtUt/2O7CVg5saTmwLZwqYbmdryOrSEmQ0E9TUmkdlhCpqbaK
dPuKfv/rRN9t53neyTJ2aWVRs/3kEt/02L5dIgx2IEODtOxtbyJRCmBTgEtUc/pajiBvqnDHt7Jw
q0EV7uJWAy0zv6Zk635h/aDmxPT9PH8c8Ahf4YAEiQJCPpg7W5E0ZygPW17/9bW+rvofF1iMVj8E
FiDeA2qL/xaqxJ2DaSd2RdRdrWP00BtbQ9pgl2kUWjgtpnY5hj60AbJDkHt1NMoyauxlS0LYeBNP
bBcN8ifR/W3vAzcQF4WnG/0uzhm/yWgxOt14i06w6nFo44tX250TmVcPgA/aVtRbvY3VugXO61Vh
bGNor7zpZwzG+M9r7cfreNM8G8J2FkOAVJKtulqFASU2ObQCIEz+gOeJKeiyp7An7lFEIgnAY9wW
Yu6lR3PPHLwONCtZEVfberPE7vT6sWfXwgT4/VsyX7CWz5l5madpNy5nlb5seylnAGCUOQxjVy0m
u2m0qLctuH1ZhyUNP9WPNrHvXxfCNwz1B3TwD3D2LYb71Av8/xaW/QHO/Y8w7/ZB37/xtw/+vwne
Ysr/u83wJ/D28Gn99A+A0UR9j96+vuh39DaKf4EMBI4KYLewFwB75F/oLX4CLtO2zzel6gA11x/o
bRQA1wW8DyXLTY0K84R/oLf4EfpqkEdEnwUcY1B6/g56C0fAH5N2NDKAIG8s9A1Fxie9SYKkGdOs
Ua2tcGjG+9ZPuxrsfIcjIm3PBWCA3diLtHZNwquRhW0VIFuvQfGJnjyH0p5CCz6ZWKk0hSiXjnJW
QX37zNPxpFT3EoRQWrH7uIDH7oLIzyBDEuRHmfS3gDDIrpUQt+pMBBvhqA5lXE3xckUX8qEzdDeZ
aNgH8wcxC5AP1SPqU1GCrHJUXSErL5xYrUwqSrbACt6fC1I6TS8YrP6q58CUkR3lCTPxv3Il0bWG
M1rZ0s7sWO4N8E4KMZG8KljC6Xw3GtOXMQaw6zlPeUkD8aUI6fPMh327kHpBpgthsDp0cMLYwDzP
tK60cEJGZ5kd1hFYnIlkuM9dwt4nDsQTQHc+Cp5ueme8zyPIrqMKvHu44CYRioHOqe7CoJM8G1LS
We283D95vjgL6CmHnXcBF/I2HKLjoOVuUfQzUIsT+vqHORvKdB3OuctBocm84TRNIr1XbMDEAu/8
50ldhrT3TgU0iT/MEw8umuRIt+C5dJTZ0xB/9ltWpygFtX/MU3PyYB8nygamxMKEj7ab1FXBi/XS
gid5MHIvzMjgOTtAmq0zHSvTQN0vAif54Lj66WTEFpS/O0lelyNGbUBzQJ4C5fE3wXKeQkGLQUJM
77JRCiE0Ao3/TT0FcO7VtzmbvxWu/mMs+j4U/T/XckI8AblgE/T/r3/1dv4Uuq4+WaIJ+zFu/etl
vwevLP8lg/AshrZhx7SNoSNz/L31hJ9gqh92g1udD5rk5qr4rfUUhb+EOHUzWP1BBA0y4XjG31pP
CF5oEqFZleOF8aZq+/eC148VnBdCOgE+mtFbPkqTYSSrN0tzaPl0Mek6lr5nHHYVf2GOH9owPbg4
xAq1KLuzE0G6ZFNxDrh36vLOrzsHd+E27KEWw0OykzljFKmfPKwcLMxJhFcoWUOkx+i4GvkMh6RH
3eXXWaAP2GhPc6jFJchpV2XsFmkVZk2BT+TxUkX5A7xKP6M+QyqZWfybeceo/G0Q0QkSqRQ+grS/
xo27SQNzPVINmDfXA5oiwJl1h2gTZVfUwohpLTBwTNuU7nwgj0GxQMON87oYgQyb1nzxtHqAPsyh
AbU4x/avekWupmn8ABXB22ZB86f7nBUEUsh+WCN3e9ykoEb63HRfrRGHVebPU5eEVTaTDyS4HaJE
ISFyn5JmDNCzeKfj8HNCp7lKovA+AEVmQdJW9IY+MZGHF50w/zwny+3SaqAGLe+rQirIsC3jx4A4
/0TGPgAWP70XKrlZs2g6o0BRz9myQHRLUHcYhcbAJyWVC2HVwkatMfBAeqNKeBHIqmnTmKJTGNYU
5cMhzIY4gMeUye/WKRhubDrgFwPzJNhkzjGN92SYhiu79v2XpSHqnfBC8i7tV3oMejiXTjzDPJLt
f8/S/wciyL9Pi/43Jjxbefifo8bdJ/2ptZ+WH8LG9pLfI4aXIKuBKzBCOJwpNgME7P7fQwZ8ZH9B
WIc+AprS+OM1MHyLGV5Q/ILhZmgmAFYEdADlsj+CBrDMXwDSQIwT/+FP5FB/J2rg0r47YbZRF7wV
pHy38LUNAbxBdhfQQsMpxRkYtfwRkIwtQ+KHFQDW4idQyE8+6a1SsZo8Mucan1Tw7pbmLeZ4guQh
ovlPwGqwnX78TrjXgFT9EFN90LMGT+8NKtEIM3iwpu9qieZDUhXRzL1qSj2pawKTbDzQPgrqdG7a
Tzms4FACCKKmeoA/uN3ROc/0p4XBxHVvfVVEJUeO0tUpeszjTtiib9AndjmgQAV2JWDmhqP0X4fk
GMmAzFeeA4a6xxQHNpuZ+0DdIMglptZN5vwHHwJd02HsVgwBFiiFMOIBnQMYXztldBXFKzAwj40y
2C9N3Opj0bgwuw70ktK9muEEVoPjL4Ma4VQt13q2SXxiqQrG45C3S3acQjelaIx4WuxjqnGxakT9
+bgaOw9opWczu85DqCrv5qFN59OKdvO6z5cpiuvB+q05SeHxr8sUxxyyLoaM8JYNnT2xrPDNlzkk
ORK/dWoVFHrMkD3wRai1DqeCyMccvgj6jqekYLvUpJRd98zXbi259OVs0J0eJnnuKHK+Sz4r5ZBN
2957kQjdfB85Z5uDXIdcHpokJ2g1ijSSD8biau4Yw+ot24X7n1PZ9+irOueWWrkIIGUn5Bxfp4Gl
aJjlIrHnztdNgHb9mmVojAg77ryGxQi7RGWmTNv8zh/FEacNktwMA3V+NbQ5bdF8iL3u0MxFsRwy
pSz64woH6C7PFvsESYqY7VzebXwBTclDnq9GlHyJxXRG3t/054CM6Uco1bjh0LWRtZdNn9sCMwl6
Wsk0p9O7aAX89E4R1gdVnrJmrByfxqVum8i3J6xS3/tIDbzM9zPNunOTLB5ENlW/evdozanxAeDx
Mlz5dAlWgErDEF9l6+LLE1vbBLLck4fDPc46EV/xBVrTdwlviumiXTK5fZuTftrJxtqsLEjYRSix
U/YeSj8N6Ac010U5m34we2318DVb44Bdg9gaB7C8QVFSYqITfd+5jTtaLmod510UoCVXZ4XnRaXq
ReRXZt1wSiiWDseEM8z6RENeBVztXS+y6EQloK4q7Znsj1OK6diDyTiEjaNwfQKtOX12vm9cmaDu
wegYIzorqZ5xSudmwERD5DJDqmJNgmeuuxT8PuJ3wPB7uybHsUmDuIzSPh3rMB8KtZdjMXwNSBMF
1RItrD0Fas2DWphuwOikz9fuzIFk+U/FFBfeVczyloMBkC7dTcSUHzzSWIkGOYAxSz1pZlO8/TqF
VWySUaPRagk9LxwirFXh1r6tfChu74JENz7Gf8zaVFNPpovIFtWefE0SD01+zeFOpj2T7sgw++px
0qMTEFTx++5k0WbE7g/yHoXVrFHLpTqTCRKopMNk2JpCHMtfYzrfeSP0Xup2GoU6GBpubsJ9PBUj
cDF/7LP3NEtWDEtw39BlufZFCHj6qzRLlPc1KItecpd14bLYix/DQwX6+10a65NFXzeZBsB6IeZW
Cix2tmuLwQJezibAlcxn69Y8Spr4bszmCcQfpcitDwll+BLGffswyia8M+EcTyA5wC2lZiLOkblF
2o/Qs5qgLtdlQf9FKlOQm8EROt4UjMZhtbrJuwnWNR/A3ZyZu9bhXMDPWtSr5O6ULEHcnzJtpy/j
EhJxaqQMg6ro5uK30XoWw09+quBKiQSLVUCZyBPszWe+X7gAosYcXeCANxKLQjmCYsGk2E2gE/vg
+XEDDN6itku83u8q1qCkqHJGsPXWOF7bOwJj7RkDobyRH3qv66Nd2wsyHIjPtQV7aB7IVbzOS1YG
Y5tHu9jFrSi1m1sK9GpNFeDuTHqlxJsNZyxH9jkU/fBVh1biEfNsgZVFAurHXdBL3yy3fht45CpP
MdyAutoiSmMCJkmP1Bt7XubTpMiOYIa9veJ2cPdDO2h1jChFBhxZhXYAqDKw/6gNZobBfh3dCpxB
Fh9oQbU8WiXUchFkpeDEgqrxhEfBTxjmQWcMsjude3RiXtD6Ego0lYR5bizh9zO7Mk8M6So5hqva
zcLQsWKxCJKygYdRDikGWcDTGsLz6TnY+Bol51x+anXXXmu/g70MibqXplDuo+lmsHYb+KC1sA+l
nEV7L+zatsRpp98XXs6ACejGVLZrg2EXx7odKpo3SkPgSPB5l/l2KUpUzuG0z1ZMP5TFSNZiv8TU
03u3kOQOM7ggC1lnNSCHrmGizLUZC5w76XJkmQw34gNN1k/BYNVUdVOIdxdx4H/IFHEMIALG/Q4x
rJ76vd9GaqxFM07pAbOb/Q2aHJB0VVNnGMQTMywP4RKwTbTGIiongF+s7MAKImVHtRnKVbWJ2JFY
LSG6JASFDPgbwHBGjhm+CikLeuRpO0HwFzp1cGtbxkQsdW/9dalsYdcZgPLCh5IHFPRAkCUQ1Id+
ugo6uOZC2LYRaifyYsLMuzXRWq2r4/pIXEOb7Quv5BoCW3yo52xa/SteZDBLi5LOkqOD87nC1EwP
0t99GCxBcVJaTFqheQxvoDIRRYF5dhjmehcPxwa6Ox0sEJ+jqJNAvVyaz5d/Ll6cLE0YdDXAZopV
Q6ifUYBJQSSvFXJgv+TW0/JTQj3eldTHZt0h53Ds/M+GTXiWStC6I76abixVxe2csIB+kCZc2sM/
mWDUpJHualoEfVBOo27JbungDltOuP6oDGFl9rNpsDf83818CSPEEbJjCJ1CouKtyxdshAbTw2Gj
XklUTYuyR7SZ818RlopShOrCqb0JYn4lew51tQFJi9uSkKWbwNvwFGClOSubITZ/L5verguoRgYo
Au4+WOHANr7nJceOpYEXU1Yz1JA3yvrJnWDBXNup/Znc7Y+wwrdbAGMHNMwwyQCI9sePAudrs/Qi
DG3w2L91ZNXoCSl2iWKF3KrHdI9PdFr+fez8/08wCiaM0KgHQPSfq8pdzz73//ivfzx9Yl9MR8Sn
78vLP17/jQ/9iiJtBGYwwTY69B8VZrD9ZBsRhpM3fHUxxf3foFQGUCrKNrY0GvDQmPkOUcePIBoN
TRTA9vDJAr/6X5jZDx2Pf8+HDvDp39WXIM9vsp7wMIIidYj183YKO/SLtfcS3t+34iuN380+xIEZ
mA0Qc5i5rHvdgkurqoxr2MeAetv8bPW+nWr60xVs1eJ3zc2uGRkMvnAFg2qguT2XRra7HvnIdFlO
iWa7fLgn9qNIx2pMA7CgP/9PreR/D4r8gLz+xy3xvxA6QYL/V4v8yWomvkhixk8/zgdsL/t9bafp
L2mOmalNPxKxZ1uL39CTJPwlRjjGwD1GnRPYPP434BqHv0DGAyoD0WYXjobxd2s7+WVrFeEtE+Aq
Ocbp/sbSxrv9uLZh8rQZKgPs3dATtMLfoPPUa4cQVabZdyFpUC3TZgjBKEi9xi8xrboGB5/ObV9q
M0M0Iu3wb7eNgRRy2fcx+ihaKhGhym1U5JVQZRsvGplXX0dDMUe3DIfavfYiSJk3OYNZJMW0YfF+
MuA01Y0fLe5SICK7ssGtWEuMSmlzD1Nr6FyWyEb9AbWxP01ZSfIm7L8UwzqaPYdZ5rnX1muOM4SE
xwfXk9CcuUFTBAwmEYLwD9pXm5R6jJE2GPg6pLdIjKESF6wF6rsyQro4fRJ9mkDBwe8lnLwqrbxM
3pHRa8zRmGCEa1kPpGUqG7Bflke/mzTEG3MZrLdLFE3uEA5Br0sioLr03uQc/J6V5D5ou3M3rKA5
dD4dSraiuj0zrIPxlvmYXgbwOyTvOlBWxxo4PHlonYvVdWq6vq9U3/jjl4zOBDTwBCzhc9ragFT9
JEdIcLJlQNZrBOR9Q0k3GNsbpm43gYQGdmcH+tM5StVarnAqraKlWdo6EQZzTMkKXOjEwfwH5UG1
9DNr4f0pq9niM+ghTjw1v8OU1wqGYZf4vV83vIlkC4r2OidgZcc9FfcyUtCIS123jcTiBs0Uje+m
nYLS+ODCzB+Y84IJE3QgBxHQBfO+BbvRrc1e5bCDvc6cR9iZcaA2O2T+RfypSVabPBlvnrKx9KzT
BcZQIcV/8UW/RVJ/bJD5YukyQEAFupR2TefkJQLWIc5j0LKi7MYQ02nUEo9fQEGWN9BuZHBc9Odg
PhUD03SP8rYdHxUo78PtnAY9Jurw+F25GOyyDysTEHIAtpbibKpboqccowdzkxzzASXouVMgAVdB
4nzyGaP7zttx5DPXys+8R4i99afGiYh8xaj9TCB6okd1IYCMohufcgDvtg0T0PsJ3reanQa+bzAV
oSrLTQAqrhXFPcpnX5zitG+SGws6N3LM0PaYQAxZ82EGtrYpzywYSmiAjl3RIQZJtqPAkg489I0M
yp4NUIQ1nm6nG570iu74SKYHDudU/UwoMe4BzDy23Ed+1zJUjjydIe6BKkdVBcGkEtLA2VjAS8JM
QNfTOULZ1zDVP/KWJo8aqIN8ryiNgOUPMmw+ev6Sw26nmEHKHtapCU5eB87tuceak1etwlscHU7U
+dC3Eh1WKOO2GThwExGlW9amwCy7g9fa3Kj1E2aC8hPGD3lQeQ345mULAet4M7hYOtArlhSARIba
EqR7u8o9XCEGcN66eP0gRp/DqRwzzHPJiS8+LIzkV8nQbCMBKBnlKS7WFVoBLXwhxkuDvixYFOvW
mriKhAWuljYqF4c4bhFrIm4WeRnWmIxH2lCVYng4RMlOAhe4ahBx1tcF6l8M1OgCBz4nLhtvJvxK
g1KCzqYqoPRTLGWUj3Pk7TvnFSO+6Yom8z4hs7sKQ5p0+zUyHhBBRo9w2PGSLRqtqLJMKo8pVhUp
ZaLjC7e2uQfXgFxLmVJsBtxCNNabdj/rYr13IYztKprKCBMzhdddtzZ373IkUhfrCvDrRtIs2BcA
1G4mYh1SXD4UnNxYTPFIUYJWBkPfqeBuxYRP3xoZ3k5Ngmu5UkmuxuVqmwg1+W3UDcPyknQJCIYO
OGwE1WNACwAppxU4VZ/5DWwgRsoQxr08lFGdCX9pSqxjfdc3ElIybezzk6G5aPeMg+mLh+Uah2ic
RmyH46m/sx6ieah9czvy1j+m4zIeOSy1flMYS15USeIBqJ4HW5Dit6BAvVVrhQZ2CRQ3rBpDwqdQ
OPEQrrbQR3wEBNRmbkcMFaBC202eE305dLwjNZlE1OzaSeURBpsiGt5hqAhqHCExd3TFVsEh53fv
ujwYnxo3YK5680I8dEFsniPAOkfFAIjgmeVAYzwqzXM8+aZ7HLJEFY9B2vDP04DvUDe2Xy9hNGXP
OlhBMNg4TRZsnbW1vy0D65dbTxXMXY0ibdcvKcqru2bzUP4VAb/5ANQaDbhlyITGo1q12S2B7W5W
0LS3eYoi/6gi5YMiTrS+LD1NC5xzjAbHpBkiiHcSin0kAFWLUzEvYXpSVocPK1EWMxU8nBD0ZRL6
pVqodw2D9RXuUqsHMrKxeknKXCp3iDsWQSdHQCBgQi/lnaIy/BzN+awrFxWWlREC19EfdPZsvWR8
3mDiu+V1B7umCx8KsD4f9dTo62Ie5mOTDum9zvLFK7tudhDBjKh7HijYozje1kszEHXrshy0Ka9o
8rMOMIAkcO6Cv5ct4H6mw/il42t/8dUifisE7+4x6m8/JsOcnWfmm6fARN4p0tyB8KFEsQsis/wf
6s5kuW6k665PBAeQ6Ke4wO3JS4qtNEFIlIRE3zeJp//XrfpsS1S5aIfDA9ekIsSQQHSJk+fsvfY9
PzD46vjprp39+EGkef/gzYJp8LLEyx6dGhYp9Cffx9y1bsq6Yi2NV9WXP7q10e/XsujiW+YbaDsS
e+IL3i6a9k1gpWmwxwmWjqDySk8idHXqkA3/zPMlndh74VrMfCPhV2dnsxpdf1OXXbMR3jQiJiGD
VfYJ0JR2MGSo2r7XghHd5kNXmuqr1+OSVI6yv6XEhA07VsHy5zDjItiv6YpURCs6QWVARECGB7Jg
POQnYiIvxcTGH2gz1VlYT0TxbVzhsCibyq/SHVUG35eU3us5Hofl1MZsfgO7pelMn4fIwsioSBcK
zSZtHseJTkxk65gfAruiA79xswShPn++vjKtcFpmyTpScCfXMBely+iyAcFX94QbJE03iaOKl4Hl
86Fs/PpcxoXxzTfpPuHv6xss6z6osHuTSfgEiimzrRFPkj9rx7mdF/2xyTUHcUxudXbzOclUa6VB
kwxi+RlLV70YFm1MUigbnSGPtw5h1c2wuxDfJAJPdW9l9mGKESfvapzLxpPUh7nEhzdfFQGrqcxP
SVYt81bkqx1vBOQh89QizUzok4jBOsx2POUkwfjpwADJXKcJDYHkz4J0nBUGuQFaL4WqPxvL9Iap
oRl2q4xljyqe/lxQWLk7bMuiXcCB2mUdP2ip6MYtyoE839KlVM6TMaTTcu56JuNPnszlQ6mG8ZLp
BrpBnfZr8eICQyfNyq5cE9sjgMsffhqjIUzpD6s7LfUMLWR0Zw2RXfSW+0llsReHXp/6alMXbV+F
0oj17LMqYfZtxOjhTNOax6ajcj+XU5dPe1X6qrskwkDJWOTOlJ8IDbDK/YKbrH3zlW8NewNFl43Z
QzET3HRFDmlK4EOzz/WcTuTEjrXxY6gruoV0fscaIjg92r0YulXRk64N+QmXY1mHhd5Sj65Gnout
wlOqIbZt3WJXpLwEQVEXkmzGYcGA4yZL63kb/wqRNYJhHFse9CG3aMpHvT4nWVivrmhQzhcY2ldd
pHyRZ+qSSJ/ZLKNgALH9kIulcndOb5X9Lemf7tc5cfIZBf3kdy/2ksfjzpqM1n+sTWdiISomgyVB
OldnBiAY3glDvuT6aPFOlTbv0VvrFEl5yLOhtPduTL/zhprAMG4TlQ/+RVIjx4cic2gD/rKz/E9b
4lcDk/GuDYEkx8YPxC9p0oRASfjOTFXwzSW7bnagY8xFgDx7b0feBc9s9L+TJnltvv0i24L1KjCa
oy5Hr2wbzP9/bzkkCpKjt2o+/sipPI/t0EVzViThByf1+5wbrRGHYReMvAjOhP2XgODXzgZbpVyt
zuRHrmyWs93P4m4ZrWXfZj5X3y5j54u19OZRTBpWipLpJ97t5sUaErf5W/lB7+Gf+zzvnQAkJfML
YLIHye4Rc3Ldqf/6u8Ru5SkG5WZE+/zkXm7SPXYLsNQkJ+2zLdVPYHxSb+njNb+62WS7+VyGMvow
SY+9/e9XnuuNnZrtOF0tjzv9+6+Ra8gRWywJUS+q9VuRWMmLcOOpe/ETSA68lfGy9Uyte/LMpgmt
jinoaJT13jby9Sm1nRZbs143D102Wv6lV0ku2AnrDYunbXSflzoWH9zF32UR/7mJbJLIR6PLgbr9
99+Y1SMz3cHzo7jUCzNgKHid1tSa5VHBUIv+3Vf9X96oP9+E60MDXtLgybkK1t7dqMZhYt0tNsdz
FmNnJnicG3Ndt7nvJzulo2ttB1cyA3ERJa3lSD2hYtyWuh3Go3CXD36f35vLf58+vRPifMkRw0py
fZV+6c7lVpEL8lXI4mCVfuzsdDi4uVW9DCu+lkau6V3er+1HCTb/cFSCqAzwf/SJaI+8u+jAqZhP
2diG9FlPtmksfZyVWCdHJkTbPpH9TczO4yOS7h/LgqPzZhieDljbgBDxbhFSksyCKrG8aCAQL1cV
tp4iWzf/vir88Qb8dRCPrL2/W8LXU//lgiZ+kzlWzG4cgUyw5EOBGJD2UqzVn1ohn6qiwTK8kiv7
74f9x3MzfYdpCRYDnq/fD8vgx1gzEBxR7BeRkR9V4nywhv9xz64n9j+P8J5w4zSiHbSFI2T+5BOy
ty7FJyObJ/cYizzJNrm5LuYmY//n0E//H833f/h6/PGKouw0DJvpDz1zeFzXn/96SWnU2IPLfWt0
i5okKr1iO7of5J38wwWkVY/Wi76lT5fy3SNp113B9t/2It+MnSzwMyADVVIDhfj3k/kjIBeh1xWV
Z17VXoQpXQX9v54NPt6G5uHsR9dM5+k83/pv1qa7tLvkh/vkBNXX9M7elJfxpX5wP38UA3FdXX77
MnJw0lYYLhhE4yB9/f3g0+hoCPyvrar1SzY8CJltlvYEP+uDs/wju+x6llcdP5xP3nPu3O8HSjVR
rIj0/Qi73dHca9E1bE7bdbuPssv+8YzAEtFOplftvgd8yWHtYQLnflTbmrfJZcwuok61Y1H1sArI
P/ogSezPNATO7LoYMVu5Povvx3Gdi9RMF7wH7gP7CyoZRsfPS36P/OrOvrVCag3o45Q1D0b8czE/
uLDX9/j9Dfz16O/ec4f+jxQdRy8O6b69SXdqe81P+jDz4boW/stx3q+Vlsiyrh+vx0nR2QbjLsnR
GwWWFYlQHrMPlfb/9I4jqSTMDKCfhZXv9+dlqJVF+0X3qF8wGG+NENJIOBAx5lwUl5MQxtD6COZ+
fdPenSOfHu4ilRxzOufdZIqQOnO0moxP8U15e40ObPbJQX668sGK3UcpYP9wgoxDTNcDnoZK/H2I
fZIiBWuZ30de8RBTM7J3IoPl7d8Xlz8/PsaViYja/Rrk4L0vLqS7rGQAYRvvsxm5FS93fSniFK32
zcr0zWyT478f8L2tTb8Gg/gUMtf/YQBy3y0oQ4lKY5jRal5XM5rWaP7YeGzdTX2Ywd52+W4OPlrE
/uEsIUhdrUpMNxkwvVtb5kJ5se8OyRadnYyPXdkEdjOel8rfrT7ZA74MPzjLP58UA3cA64tF4t7V
7PT70+l6E6yXMZNbYnQh+1YhMepbN1JbM8ruPwJnv9M8UJM5TICxWcK+YIFBTfv70UYpk3h2ClKo
oU4W2acr68yNEDPYOYK+wIyq3RgQjFp+sLa8H9VeD4zxnPjkK+YNucW7l9Cd8TFgYE62fSTviN4L
iCs+YDQAP1k/JNsPg07eD/DeH+/dwyNlas7UZMlW3Oe313DicvNWpnwoQMnxwjcf3MY/K5jfT+/d
2pkW6YwcjcN5EiBz5e0hFWxFhnrDfRxJpfz3h+b6FP6+uvx6tD8IfTxNZQYFNdlqwL5o6EN4//R/
d4R3z0kmRrkkmp9s0S4/2pq6NLN6+fdD/LlqcRI224LrhJU4vXeHqC1z9AfGWXBCxJFc642zyrBC
i/jvh/mHZeT341xfwF9KvHFVq2bQ6eKRT6qdvoG19S2NaHPDzy5DBhHYtff+97+O+v/ALvH/G+MP
M+YvN+BPrxVhlmp9P/j/6y/9Pfj3dGyd14RRysS/hvg83H/bJhycEexfKe0QQLPLuZZH/3FNWCY/
Yo1kGIBI6e8f/Xenlf/fsF645HFBH2SOg2Xg/2Ty/9ubxXyAxZF8NlYpz8NC+r6CTlKj0AsvafeV
mN1zSX82Wq0FyLGbjR89mFTGfxzNga3AC+C6ACQo239/NJVW5U3jWHLf03YE3pWua4TcQNuxHRd7
syGBBvmopd0uwzruc7ObD2zoh4gNYnlcdZk++oy+X4tGaJcxjjMXCxGUFUItjMPANMMMJmccbrIs
736WSda0QZ3MOuSSdsVb1RRLvalSrX+h7W0xjO3llGzKpe125WLCO6OFHMxOar1ma59/7W3EvLTE
veF+bBYQ3LQHaUkbXZUHyFaRSNqTFl+AYRlXEQSpVsYk9s2yelva8JCkpZqDerDFS5Nm1g8jTZNd
P8tqqyOWPaC6Ww4MLLpiw6AJTV7vOveE0ZpXKfsadaXbv3TTgABcFXHki1algVUtOuDCLkdhnuTp
i99TwYIjlIsMV+EP9+2kr5/Ib9C3sMOahwERPCsMCmTPr8uDllwBiGYmdVqb1doTo2ho6iH16+QH
CVL1qYI+7jFF9vB2MNPDql6yxQqzcVq/DmNbHatF2M9+Z88hZ+h9Z7o5PerDYkfMnfzLZHXGI2Md
66bvXearOAyqm6Jx3T0DhTTKsnI+JFNSHQeXLrGm5HCUXAGMEIoBtNPnc0YHa06/4z0qN0UC1SwZ
HbdgDI7Uqs8krtsmb7KTVSp8Y71rnPK+bE4YsPsoJ0oI/chiEbNQoNx8RSYwbjU7dpMgQ9p7LzK9
P2FCIhlzdRGipNiGdy3X4WfKHmdGwAH3zo5TJrmdPzQbfRb9q8cgaVdqmRva7TK9VHaOhHvKJ/tN
On11aPK5PZhAGvEbzJiSQ02xdWeEYRhgemaSpnV33Hu4I342VorZJEvcKhA+DXAmeuMp8XNj4A7H
zaGedO3g0Eh5HEbLPntajYqlHDovmkxXvy1w8kT1NMLQqBCi6nWc5diUGwbxq9N7W7BybcbgXje+
iGmKT7KvkPHUfmO88jGyp/1Y8HZ4U0ZQ9KCYTVhOh3cS1qXuYVQs25epa7uwbVrw2PVC/z5VOXwu
n7Z5ALEroZRAKbLXtTQJU7e0HtuEp64tquxmVZP/qlx/ChPmJkXQl0MTxumcha1qlgU/EE6TWYmc
PA+/eVjzihmux6znJW2buTnknTYTzN0DNXRqC+l5qYztNA0TZMRKf7VwJ9xpYFQJd7TE/MVZi/gu
bmV277pTcUIvWu1BzpjIhgmmiKRdimNdpTIUrtJXdCpafR+343TUMVqdpZOrje1kIOnqvrvtHSQq
UF8Qn/bVsOfP9LNwcvcMdd1+LYYVDlnL2lS3g3XjTvCbnLLMdpJu3m5dDbmb08y8kyUy/mQeTRwr
hX+zzACO7Nmv76Whtc+9ts4nrb+axlczx+k9x/MtDEAM7YY2oVSu0LjomdHei3xaXpRtI79R41o+
xagluJ4xigB/iD3MsMt4RfHXHh/0VqsiLJzipz7589nr/exYIOg4xeNiHfPJUjtmEC/ZMDd3BivT
UwW9u2RBHFGeG5MXaarNuKTzYkSMs8ABJ1l+kHFsRGLRzKciT4my1/I26JWCctiI5lxnxhpqeq5O
iVnEe09HdI8kLLGToDDLIWrKqf7ije144+S82hFCLj/U8ikOjUbIO7+L1Q0I+OxZinW9SWXqcsXH
+okunDhORW2ch3rqWKMQnX5XA7prwQMQ43CIHHl9nkk4eXbrBhYSf++IzwLl8iC8U2zH4JD4imwt
LQG2JfV1uB1JNXICnCnZwbNSD6NBBvo0j1P3Dn21/WWuDf82i2NVILoo1q2WTbh81gpHjrIcRrOd
ob2maexHGLBMGZh+pS69ED2tkdmrwiYvjC/00vWtV6SABjVXLdsSymVkiISZoyvn++RqYvXTvA0l
1eWR3lxFrHhd7Ror9n8QrgV7ISvjJgAuClQ1n5x9UpjAXpOueUvHGm9+Y5t7h8UuDfpp8U6lwevu
JrX7Dc/demOX3s4ZO/DRDjoOL3GtTyjzU7wI0DwybTVQvDniEw+Zf2M1sZYHvcYELUBtgQZspOgI
lsErDkNsqDwQHYuybfXVpREqe23GOfuR0SZ9Wq2q/YJghHmmNSUmkOzWxAU9re0AS0LZL1pT2jdm
7Gkbu54N84oJZUKFW/DkE+1zN1XMkDboa1uy5aRw3uoy9j+xfqZmWDljHPFGVvBiVsiSdarUYczG
Dq5tk44B7UR/60F6jiqnBZLJ9fvZTlMS5W0xwBQuhAgL3muYi2LklTMFCsVk0DaTnjTbQsJtEkyY
94gGy2dvVKrHclK67WZ14cLIJe0vaLaMXV779q2MfW/bJuvnrijrLBiY2t4PRSzRf2nT16pt+50o
C8Gnexj35WyaYeH2fRFMOfP/wsFR6HWjHVgomG585n/JZianjQ+kre/o6rYvqVWMkYE05pQIbThn
KI+OmWHOO1wf4ysDnXGvLbV8StpKOy1C6s8CFdelLFv/1BpC23SaHr/ofGk2eWlWapP5cjxNw2De
aSWUVM2ezc2QaiZsGYELgjvleY/MRrzPAzyex7RGoTj5Vq3wMrkeMRulRpNoLuMH328qfRMXoIQ8
ds7QDGOrQ4ZkNCwUY9lkO23ynXsRtw4ctQw9pldY895Hi0cokFnuEoU0M3Sk6x4zr3awl+WKeauy
8jmQjGrWvT8BH4kXcSXI6cE0+enLzFDDCiDySmvLdMq+wIqcN0ZtLoc+Xq2dpuoJmueQbfXFA8U1
G+nzggeTtTYdD6OjT9+trJhlpKpZfzZtmibFPBvJxrdNde8j+d+5cSlkWAuArRrvctg5V0O+VQAc
xBPyXLkzpUeRYGFKDOCu0hL4v8zcdw4jZpEXfPxiBwcPGcpol7cyL8obRJ1JiBDPbALkOqDutJj5
RL2a8odba6Z3riv25MHqMjJFO4ByESPJfE4HO3kQvUILaGd5ciu6vOOcCsNgwDrrR9fqi7cqd1re
RYH2jNRLB+C/TnTPHPijYb0MukpmzGlWv6szW99UpTmAPIyHapsMJfjZhdKd509q32bP0y5Gn2hf
4yKTN1cbUMEcRR+dqEzGQzkpJ3K44js8kIjVC4jeR/7J7lQNWvWYuak8OFVqvCphDreyXNdPRuUD
nPzrI1bP05Xa2vsPMYqmO9F58gdf/nnL6iHp7XT1upOV3uHjQk0YeOhIT0OLGTlgZIBgpDKgypRO
+uZng1lH8zhhia1d7TyloxamepfsxjmvcYFY5aemabU7Ghz1xssWMxzaontqgTg85V1u/hCDjlml
R0/6WUuk+y0pc2vTC4wewYIM+Nkg8/qhBorw3LYVqqYSZs9PYY3+XhYzK8bscrnZuWe3XeZTG+cr
SLQultsyrmChWSvfN3QP+n5x9JgDIWeJVjQQL0Nj92FixOJQCZfWS2mTYJPm2YNm911YrKXxjUFs
c0/LXVysQWpvo4PkcittMYX9sDYUvy6W46psk4eiriC0Vbglw0QtNsDnvKDhJ/rqpjT7ctOZIHAA
/lT3sy7jK+2vMM8mg7DHdimKO6NsKgy9VoPisktpuk76dJS+6vdIM/B9dR16Vkuhc7nSs1tZTrdl
kaQRduUeVkXrGsGCGnjH2+icUkeW922nFQ+IiIwHO5ZFNBuZCbRX9/dJi/mdjweVKiMPr7xTi1g+
p3GifXPZLd8nsCJ+TKnTHT1thtUMm3izyil+rhcQxkDdde9BZWP1YJodQbLDMohty9sb1pBwj35l
XwXWubevtVVDgaStVbiuNngMX6bprugB0HkozZatL7Q4FGjM9iCDuLH9aE9fUL6200bngxp6a6eD
4fMk+IqlxixddGu1Uw3E6ASjpR7W+jzaUWVW/RxZapHFg90OvRcYto4p2E4t+cVbnXHZdn1hH3Ix
DPHGwvDJAJk9ypdWX+OIYOMGSnDWAMY2U7vINlQ4qXNCnz5HEO++ojEb9+vaydu+7Uf0uYu1twfD
ukjlz4DUs8/LNFuRDmBj9LN7tF+PeScG7uCA07L0yCKSLTo8qvvmVvWofjWt1G5L2Th3iMiTmx4h
2HNnzLjekj475mVsX32qOBs1lUWp5jabuKvluU0V6BTLpwBcDOfsu1ipBc7fm6Q1/DjQ6WlHJJM1
Idlan83Z5IFpVu6PAzYaAvt0UUV9FztxvDOKXH4ZFcJ2jM3DBW+vj9ZnGI2bHE/1aXLN7LisQksC
lc3iSDESw2nyVnlAd9ngReTh1XZjb881mv4sVoFCBJqESP3yuyFrtHBtZdIiMtaTr/WIpmZjCOX2
IUNwdfCd2RHP2jjE04vEN/w8ctkB5s+N+tIh3/5aq0G/l2z1D1Jz0xMkanma2N+REpBNTGGyuugc
6P+xC1EXm+lN3iCJDRotmx+Yavs7BTz0h29V+cVLWImCodSTdTt1ZfowJkvtBAClilCzhLGJjWHc
2Nps870t2/GttKyBdEtt/Nkxhj0ME83mEcHys1jb9fHqqIuWyuuAzc7utHHyqt3iXpjuaRenfLOE
M/K3484/YDqwqdeL5GowXMf1BdZjAn0quW4E/F4k90hNcToavOjGpm9rdkD+MnsHxBDUXo2RZv22
n3l2IgupxGH0svIzqYiIO91qFpMKmsU00eCiV5wDdtranT+J/nOB1/rS8ap+j6esQRS8LtXPOc+B
WLtyMD9JDyn6Fh3+1KJNw+UagPsyx824yOHWjF2pB34+W0WYjmw/N4aZOhc4XeZrbfSxG9bSVOw4
nKw5D1VtftENpd+xBYTNm+vNs8B+AbeRVDy/4ctpt8r+ZHqj8b1Z4xG1r7FsJg8UhOcwqpCpLXHn
86G+eLH0bnOSb/hYJk5/ByXGOqK71AK6XnWQ8V8exJYOHQHXdgXUhjHFg1sw/9/oi++2267R8psy
dxP9UCZmBsuTCux1kFKxlxfOg0ls+2OO7PuVV2O8bfhVtpnsii+JiPMD+/62pEIv/R02g+nkm/NV
ts1+FiFx3t7TgGtPUyGz44rK9SkFnvwdrXF2xmpTbXtFhLVs+4ELj8IBrob2pUBJXUSmp/chUvzs
+2Qv01FYzXyEBvqWe1QXejMZe89u61CuU3Icp1iPcZNe3b9UW5uOt5rGhlupL4TK4ey2W+uObZZ1
k7tlekurxNcDnHP1t27xh8j3iIBprVUdE75um1QtGHfHoSMf0xlF9ZbkTRmVsyq3ddUYu3RWKaNh
0zo1hCduk3jtH6yyBEFS2OLcu9Xww5aC5d/UnK9x3dkEObFv7XQU59AAEvumxiiLrFnv+QBl7Ab3
MBrYl4oWxhLqN+3CCuVfCsrhV4yjDfhsc9GCBVZ4qBaM9thJWKsxUNm32SDzB9sZx9dFtLYMrQaX
OfjwBF248M28Dq+CP37ozPt07DiUhziU8reAo0TaW2OhXw4WQ9UHZSZ0Vdy07NQ2AzTx3E5GcWiF
mp7XDPhmR+fn2I4deGvdHVJmuXO8XGEo5YUW10QArFl6x8KcjSOvDl7rwrLYuHeIE5kyjMFkJGDk
ezc9IBgsdlbh2CedbSd+GdXuLLc1HpRRysOMNvXR8VV+yIy+/bI4a3Mx2pxCV4fn/5j1oMjtDGlo
o0sFg2QyIAvwiOqG0Z0MzZRPc6tlQPHo0YQQVSxGe95q1qSOxG2UWbi8N6Mamq+Tq9UPVIjrafXT
6XM3qOKHr7VNQW/UpewUYkKxrgEsfl36IcN9IFS1MwypXmQ1/vTYlj6vTZluGMEtEVapIcxSFo7C
WvW9sMwpMItSu8SzykQ45GW2z0aj6ank8/ietrOOb2hMQj2rjHNfgPFbcWDimKJKVDCDDjTWTODN
ScG1pvUxsCNEMP0JdHV2Z4ncPpnGSMyM6y6RhznrDm3r+NRq7nLfIJF91tq0vIfArg7siRg4lojn
kpWykGARQjOKrjSeGI6Sji2lg0I8wTnlVLeSBmwJs+4MlCWnpTiSkeev3Yvu9mu303SRX+TqTzeD
hGwtBmM+WQR64WMwHcb6stIuWV9Od/46Q9PJu/K2gfSyof+PivfKYjTcASk0jYagNsskkrRfTt1U
u0eTRJvA8Bu5X+MrDD4dy/s41pbdnJTZlmhv8eKQLXtrUAidKEiLvesMYpOBWoTIHG/GUclzb3jt
BsQBTxoC1mPVW+LVz63kUnfVF7ufWroES7ozrDLeKTo4D1eUwLcpXlAn12m8zTTfvdRt678lqW3/
zItiul9oVF7o3tWRvTbDvuvgzUIUkk6gbKfYNwntRghmjb/HtSTpGy1J+qVm5YDoTNfcAgtgzpHU
Mu3k+11+a9VOvdUAlnwFv2Ot29ioF+jEbRmWydp9L2wyzZRZkz9ZdvyZ3jjbWQPR7huaeMQWNz2z
ywVL3KaABMZikmfhVf5AfV7nrPWIwW/StSaCAfcFwu1p+FnBwtvyL3Yoy0l7DadV9zdmk+n7gQSA
s+pKPIF1p+77KZ0izZ2cm8bokSgTVQThlfUQDv06pwGFqXNugGtGc8oOciPj0f2WArY5JAivXZbp
uVw2ShgOtYM3taBpSFU7NZbBzqipjQN/fwz5l1uwIjMZFVMLPQmQzbHho74dli45KH8dzxbEAydo
qWuj2hysSM3dtJ3n68gi9QQeh8TY5HiWcXqx6w4yfCIPvZwLCfbKAkMOh/teFdbESlZxfLoGocRb
GKaGozEAmV36Oc7Yf7e7jdEAlliWwd1xEQXNYmwxYe731pm2cx85qW1u8LA6txSGfNzF4oCk9+kX
lEt2M5r5gAZ8WS98+u1vsvMxZHk1dJ8wKVazi1qMSrd2r+Vb055SSBquAY5aeekUdFZc3hqxEeNm
y5J+06gaMJ0s0zdwG9bGlJq5k31DPwKVf7FFT1QAqwRF9ylnK7objCHfFf48Peq9Z11mnDBAS5HS
i0CABGtDW6qU4Ykz04Dna7spjKmNGIV1CpSx6DvyWCbzdvEwOOaqXL5rFFtDALAivi3U6ofJUGsv
SIUMklg0cbCK1nrtpz4DuW9XEdQE722CTtJs+nSBkz9lU32v1bTkGPx532xNgHHBw8p91Fx9PTqr
Gr4h268eiiFGfYd7hi+5UG04wFU9FuBEw3m1qXhLwnLmkXDQoEvVGPVF4n5lix2jxWrFsLH1IvuR
xnA71rQ1N9NiOuo0S7xeQTuvCSL72oIvX/nJW8WAG8dLalFQzr1972muGfWdGp+mKvVvEYNNp7hP
5l3bXAcuRm4DFm2pp2+tpqve9Nmhz4tSkkq7jW9iUlu7TbnKVAJmcYfPcdE4ClqEPhIv07eflpjN
M46fJkymWl3ljDOgGXc5+rgrbNBKa+oEoo+Ne8Mj9orJmxnOrpKR2/vrxc8bcMbGXN/66ZymIe8P
jpPcLz/XuTL3fE7LG8uutZQJOnurDQxYCoA+g2CWtlQwY17uB8R0x25yBX/mZGe70ZzPU4MjEolN
+mN2ajpaSjeqg1pc9aBlepOwBpiLiErbLacAfkd1AVrCOCPHhHnC0KefUtCHt1cuy9e2lOmTzZ26
OMp0X9XsmVv6Xca3q/HvzS68/lvDPTusk+vsIK+abzz63WtO+sEuH6v4QY2IZG59vRE3MuvnQ5Y5
LGLVlFGoqPxqaFq8Y+yJIvTzyr4I/E4bng7jACWufhMNfRbWZAOLyfBie0lehO5QUagtXu9uGo+M
MXpz0r74/jidZozn6HML45FPA2dUxvnSBXrbG0u4dEv5vbMV49gVItAli1mLg6qr8ycG0/0jFzod
N4lsAGa1YlUlS0SnDTdV3vX6FuJXcjKgPG3YYWhov9beGw+qW3rttpJ0yCZlMYzMavdGl/kVFww1
71Wz4vwc61p7z4bJvcMjNAET4vvxXc/i8izqxb4XKs0Q2guvDLvBcHe1SObLlEi21KKz4PG02G7L
3LxTJON+Z+BLnFs/ltZDF5NO5hSrE9XanJ9UKptvScoebfHi9eS6uEObq9FHDvV1zA2TB94UlyeB
9b9OAw7jvGq+lq57paGV+fipxUa073S7j8aiq+7ytBaPRp2slDuZvl202L4Yg0a6NnbkY1cliN2l
EiQhqOKAWZ4NSqI8AtO9pi0+G3CZQsusigu9/GFPDS1uKGCXS+K18XnEHvWgWrv8Xk/M/mlUTelN
kqHdB0Hmr3sTg7UbyDXRv5iTP15KBionYGXq2PvQ6Fpz7LfubBnfimnsT4s+509Dr6mzx4QGz1mV
H1Aq+eQTOfPtlHT9fq2ydGdmybBlECBZwFWRHQaMXkkAk9iLTPJMzsNceNtMieSxpbZ4aZr/Yu88
lmPHzqz7Kh09FhTwZpreMUkmPScImnvh/Tk4AJ7+X2CpVVVUmeh/3AMppLJkJnDM/vZe2+babxHk
7oso2UxEru5JAKUvNr/MD1X6/SLvqScVCdSjIM94KknKuGcLWvkrOSOT01fOmsZEO4AnBV1n1xpN
f8WsAuBaLv3kqKnSvIzO3PtlG+GjqRH2AL1GjBgYdfKsNW0zB7WHZ1DO0XUzErJNNeXtulIyt3Ga
Qn+RsAsXOnnRheZoKdVL2nCvIeHfpxYsr7Gy6kNSTrxUIi/Ori/maYBhrxxK7lalYB4NZ0z8UPGQ
HhUHu48GkNPE6NfX3wrfm/LtZKUlwANec4pcpvZnz7n3Ogmg49RRod4MgoafLrdmFtyg5R5O6WER
5NWHDkDxmElmbQyi3G4RII/ri8zzdfZDmIMvQKUIvdYeeQ7kK9qDSyH6TZ1F0c4uI9ZoE9txvNWK
wDlEtVHcDrSdPdYiJFcYaFnxQHbJ+CkMLdhZ3mCvRq/qtxae7zPX4QEQbltdDWaQrDyQjtrSKptx
D3ehWjmFs+eA0M6tEZguIluVH6WFeBRxl3mrPaJSK03V7VE3NePaSaPwR1PF9jmpo55/NXGdG6/y
3E9J9OQQ2tLgctkEfr2oCzO8TmA8/dR88HlzxIvwoG5JbZdFmqEtjGES47Lw+/izTFS1TypHbkyA
c3d9FpQ7IwXROEyuvi1RIu/NMOmfNN7IV2rQsn1LXvAoPWM8sK+jgSR+om6i2IEzN/icPzwZuqvB
85tPlFxv48S6vzGHlt9XH42LYlxyqNuhvf6HVcQGhXEmNTcRTQoqmqv1Ukkf2JCooyoj7afuNvpL
T7XMrq8GdT1JM32qUU2fK5ERCGSchShC9DvdK7epjNVgynqvRlQ4JZJhDRjdeugkEes8E+NC5wXC
nJIFUA08W1sQxbPeLU6mJ1Tg6piaTfb5D6fqI2a/obbt1YhSAAtx5yP1bshjZrg/aq38wbFSrk2d
mYcmw2ktG4oFCfpq26yFs+6pxIMSx04ZyulHK/vqzLkZqoNG7s1jGK6Ju8q2Gfe30k30RVw2EDFF
Yr46Fn7fVcjp4aQ7kotGY3pMyFLj2RjNfqMnCbjPyo/jS5hX8UFqKVjmoc5vKzu6MhFBX/jHOhvN
pi6UoQlsiSK29ZWh0nKTWo08FQ23B/oOGcvGbrpsCfTekgSO2PMjLuqJ4iDoSGcTxBxXJ+AXLyDK
4q2X2tldihL38g8BETPqDC/h0tGLpQUudZP7ebqZNCw7Vq+GRwYFasl8hIONCBOpE0kvEZDsxnrn
WDXAFxYkx4jKUFapK+fGoRLwbqDZYtsnGZ1bUvbZ8h+ii10/tqjIHCJL3qRhAiffHTOcdVH68//c
dGL8asydWbn/Dqz8h5vu/g341n9idOa/6Rc3nQf2BpITZjrfmJHDv3LLXe+fWMpwgfjUU9OEM8ck
/sdNZ/xTtx28Bh4XLgj0c87gf9x0YHk8wyC0NTvmZxL6/8ZN961zATudzU/AXNEGkw6L2P3mvfx1
BSmJKEYLSC1ib88v9BB5+geQDscmhMYLz5mWCcq8CMSqKW/ayWgecUIwl/C6dA1PA7XrawUJPVoB
8691pf5aY/I6GZ7HeeHhL1fXnhZNu+lrWZoXqInx9z4YDUCs8/JlzQvZb76Qm19ct7/Ln/4+zjBb
BtkI8TWTu9GBS5jfUncNlAqBrSnZxab4qYDgsV6nZtsuRW8GDJK1dl2MGi4SmYcnn0FytHDQAJLT
X/8cs6H5V08wPwbcCZYfQkbQvZD/viXQksRAiOdisnVgQy4dR7A7C7UbXe/TG9J6YcjgjSPl3/32
vxQE/u5fDOceEyNFiiaDTdv/5uMNzUb3JgYoFBUGxia13fCJZ8uTx8HDPLMJdaS8EM/VuHJDl53b
wpa9HQApf3QtrpGKje9W+pPaUhPpPQac5oAKNVQAmak13sRO7G9sM8F1EJrxSVd5ewVPAb4K/OfW
WKVVijPTHUT5WGiSCafHlXUnVc2UGPQPmBHbZdxTxO27aw9iN6Blb2j189+G3KRIcxKMJdaW3YR0
CfKprUD/KGZGhk7tqQPwadeL0Dri1IqmRUM8oNhR+T0Qhm8UjNsSX+KqM5GkbAH1qPWC/FSrMLrC
nefzLHMqWHB3ERdN89VAvaic+itpNPFHaer5U6lcdHVBrWpqoFgsFFvunhCvU+M1rOk6qiZXHYYw
641VjY30AT4PZI1cmSn3nanGelOaMl1kYUNtZj92xDJMOV2gYzPJGQHRLApPZeu2ggpHuzmJurLs
FcfGkbNGlaU3I2487KYcXAMATU9GJuBo1lQ1dpbQr6PZpgYdqtUf69jLzoxk+u0gO3uvS895yCI5
bAdHuttBDMOh97LkIeZPfyZjUm1TJhvpQlWafB9lob1MYWQci8Lor1o7GTbA1aNT2CAGF73kaO30
0YOoAs5mPTYgjol6tk/KGXihVPSE87eFOSKM9MIT0i9rLSK5aw8RvraypqUeRml0F8FzmRtrk+7N
mmfaVg1zgqvZjis6XlSUX0J+ZbWSHtdZAqo6tdOaeI2qLrkuh9I8M6EXx1Ir7E032N5ecRpH6uXx
QrJr6o/MFt5tB5bxZ4E5JmOgGHuzS20G9wCtXXrMq1a1MfYnnJBDc2hU5L16mZgofQ3daeklrotx
ipdzbVkheVRTxPtCacZSWH14aiEErTJdj/aYkwFP1lp1FUVp9CjsJP+JhyducG0gYlqlk3woh9Yn
3KLTeOPGYqQBoah07EQTjWJFP6SvjTv471pc+Ld4nikg1ly6aEq/uo5tmypNo6vxnBitrY5NarRX
+AcqqAS4RJaM9+xTqvhfWu2KK7gt9muSYFGAtJo23LeT4dZtUxtSutY5B1oAmyvuAu6zHUh1H+Q0
JVAh7b0NYxAvhyiHiIGGnzxHzpgdbSudTgZDvc84jR2KdTvNXztiSOArMC6wq6L5bIYWoAYmumKG
ZBsHraFHpzNU8WwlHRAt6bW7gePs0lKpc6jHmjM8z8ax6sd+05YgHXLHo7KsxtApYExjQNEypV9q
K34aQi7ikzV4Rx40cSWw8xmLoijlkbd3AHdSWdRbi+G+I/H3gRIur1qJR5jHIkAENYdHiyvK3hG6
dYDs0CIEDLlAqk/1a5LJdr3r6Y2+szNst3KZAoQcLXnSjWz4ACvkllcqDvR3nIr+q8fcCZGeFj+V
D+EpZur7Htg6pqY0zddmp6u1zx+EDANZf4CrEzWvga0119zqi5d8kFW8ChmGf4RjS2s2gAgPG6wa
/ZcBWO8awnezKzBQR4vKLIYz8/VgmYf0cg7FVP30ggpt30SXWgbZwEpFvbyPaAo8aVVXLeaY3naj
bS+a7CjGDlZRbGtHsDHmrvDMco8h3HpiUanXOUjyLbT54XosaPEs2RDP8MDNTWu4zEpiOEPhgru/
j+08CLW7hqvnIR51DbNU3ewF19QNSkxzOxAsfS4GZ7i0ovCrBXBh/whqo153ZZJ8TCpuTm5dBQcL
c9sqbQFdd7ZVrTjLBBu4McatblB5snCHanrUSimPJXOatQzM8QqxMrxLOlW84T5jhjE4kVgaLaNa
A9fRK5hcqhJK/qKlW2QzG2vVWZdpqh+BTU8bDHixvS5Rmh50fMM7TXdHsKll+ayyod9KVor70K4I
F7WeWSzxR1hiZTFiuXe+bOpO4kILDryi2+PqqJ8rTgf7Er7ubdPIlOLU2foeVtDZoESVez32ig0K
ZbQV3WT9qGffvP9locemqu/CINxqnVjAevGePAUM3Rj08Fp++fA51RX8ep1O7+uXUz/wlLjV0ZkF
YySs/MNs6h+MlAtSCuwM1AuzpKX+lQLwjKHDyDNnA6LEZQGvRKuDgVEVyJk5SKDmSAFvLv5pNmdj
n8yRg8LyuFQ5WGSoZGnK57424ns+rOIAH85ZsoE0FzWHGEAVamdPurjpoVJhJNbYUTg8WpuQyzkf
UGRrB0e1/hFoCbxbwgD+pgwo0B3nKytGPXfFJszwifmYs0jny635dc81p3A8TGx/1FwX+T7CP/1q
DoZ8SlH5KLWa9K3DCrjylFHuTHaWu1RUPp4mu7hu3KS7N79u3b6oeN/6r9t4gqGXKq2AS3pTVMNP
i5341QoT+037us73882+d1v3M5xv+2jPMljiLKHVGOsFaA77EYeicT1kiYCtMnZXfY22xrRENxdM
I4236ktPcLTyA7YMXPsuawXLSXTGERJzZAzLQ+tXmbds/IqKniqugDSjWrS4eCibQclIOzhUclY3
EGfx1dd2/iCidBY/ZK/9LIKiPUQl2khYSzPeOl+SSaDbBKadot+MX5JK3efIK+mstBikQ17yL/kl
/JJiUrh0SPMqfJDeiP27dcjrZp3bM4LEaSn88I2HvXpCH8GCAMgmvY9nAUhGbvKuf6lC5ZdCpGax
qP3SjYZZQrLjKmU1yTmZ1Bb3TnesqbH40p90OS1HXdYHogRqo4kuPLsd1pfE7IoXAHkY/hDjV+xY
w1l8iVzZrHe5utJQhhztXKVieE65uXP+M2JeNgPC9pds1s4KmhuhCPAf81LM+prN/pgtAyoZHlqI
APbCdQvEwMKcANlzcLBnqc7pPec8ZKrAczJLecUs6lUmjvXKS8wfxSz5lV7jf8qoHqn4UOEJZzae
HS7ST9ksF8pZOLRnCdEWyl/LL12x/tIYdS+LqfxwOsZxPi76CDEymGXJIreRQ2ap0ptFSyZm40kQ
dnjg0ER+Q6+Nd1YwjC2YqA9RZI8HMzPGoz3LoUE1Tq/2l0YKfWHakUcZUE6dPLmqISMC6QxtAPWy
q+s7DTA4XkkGp5DQ83M6C7FqlmSdWZxFg0WvM+PW/zF+SbgQ5nNQnLa5mZIZ426U2UF1ZnsIvNq9
nmYl2Jw1YX/SZwadWd40s2LsDtCPillFLr8EZaEb9ZvWM4WD666v0S08ut74B4oKZxk0vBAXVetc
xqahRyCsLICTWng07Cheuo2XbOlQGZjCheUygUHGQBN38RLmZfXJEkgQAfzqXT3o9kHNUnmEKHkN
Vszb5k4vFl4w4cRs3dG4r8Q02SilDsq7OTrejTbL8dzl8hMzxYxJRd3LTTkL95LNf1PNYn5SCMmj
loxxvPMwRPnX+iz9g/SOgIZXkprZNCX1MFZYHxccWJkZWF/zAz8OrIub5NEzcS/mC+M8ami+pg5q
HkBMX7MIySGlXRBPYUZRkda47+fBRZza/dGbhxlwGW3mGnAe82U0JaMDPtSbdgC31KY2ORUYU23s
rXlWwl2guh403VtzgfUPUdDHt9U8XWkqzqmcfmiHwE6H+O4Msc2YNU3PRlyHGyCA5VYkons2C836
0BLd3VbzKIckh3gf8NZ9KLM233ErU/rn89BTIclIPa3bSxRMCJu+FpSs4yyd9abJk+GRXucEamee
tefI5s7ACcTwr9LQ7j96s3WhOWCLpyM0lNo1Kaf83ebedXSmXvNXfRBxRm2ZrZwcG/TaykhKsc3q
0DXPJb6leGF7EYYDXAY4a9G0sOR1kaWBm5ONTk+EYyQH5SRMqrmHBjdVCUJwdrk+xKnp3yNQsEcy
N5AnbujmhulYfdeQX9KWhdEy9uij4BEzsrcWucVlV5gciT0RZNHamybvGawrDnfPi/HG4Fz3lsGU
il2f9+ZRTT5HViorlvRYK+Y3jfODM035YGu93GKaLA/2lNJTVjPi5jrjjsVnZEh6nksjvFZYzh81
tvBrpzM4rkLvsZasn8Guq1Km8EZdo6Q2TpJvsJwn93VuuFt2cXbQ3kyc1VTz+PeY/fdGadj7srGZ
jo+10941WBk41oT6U6WX0QtsP+0qKd3hozT6/DOp8Y4iYVY+/N7IPMu6VDeG5XnhGqRJaTPkrBvi
JnH/YplZfI/NIrsxaic/m6PQ9nkjJEUvtkNBkVvSs7RwuxozGH7AxZReaZo5A09XUkeMxWpWrhPZ
BAenkNV6goh4HMs8f1M9Bx5L7yVovlA/Z27tHfHMwsHCzzFeVXqr4ajs9G1ejfKM4l/f6g1Cv55C
DtS7mVEQNnQsVoZ1hR2+ve/qpn4YjUYn7lNOxdskYAMtPQRYelLScKP7oHSWBuD9LbVHLrtd7Ely
6l7b3JEDxPjoG9mDy+j32Lt9dUTKbzdmyaOi6BE9cI4158paeFLcrQhw9Jk9HMuOeDMvNNkALSam
YHQFX7uV2Ou4bry7qApnYKKWyPsa5tpTW2lMSvkVHh3llDtBP12Rj9JaMZ2K32iy1DT8Ysxmr9Io
gcYpJSd1VaYU54wlVeOE12KcjNgZ7AQPSM8XsxAlRREGWRBPwdKbXAiZJrWrK6iOEwWjgdO5HCh5
/PZ1oVAV0jpUECMZ4RIhsC2xFa03HLvKYfzT+DhMXTz9R9fm3ggNmk1PgsVd5F3NaSaty5+F2dUb
tnr5wMmA5z4P7JcWf75H19aQ45aPjFmgATp9VZoRC6BZiW7RceGCIWvH16RnrH0WYblt9Z4u6FwH
hKm423E7lMAD81Exuqr94qfrDfE2Axn9wB2tI4+aROAGy8xadr7q9lbAxRkS4XCQtsadl+//sytd
79pmML8N0wB9RgTifup6C0qY0rJHP2W7h1HLTZuxZ1zekpTkgubq4jboivLToLF6VVjp+JzLbnhy
cmNca1LLgJOmY3/jBZm1y7Qhfiv0JFwxdWWsrzUG45YoPoy6Z3UYYax8TeNZdz+x5aQLfJwRizfG
6grXwCcM7ujdUcy8sXlOzlq6Kj6Qu2s/Bj3ON73Wxj/hofXxgmggJSNl4rUjyx+WtIXoWHZMAl1g
8eM0X+Fysm4LD78iR2AxLOJax8M/8CJsosqZHnIdgBnTX6Uk9NIe25YRC/KQZu9rexa2bKd1Bott
5deX1m/9ZdV6GPr9qHzFd9O9QhdXJ9sdJ3IgqGVFegNwPD0lNOKQSwCJYJSh9ezHk3qEruouFYrW
+xiHw6njrX+rXe7Ppk2GCS0ols3CJnV2SrEh3ExNpKMkahV/ivaQuzyrWFGivmv2WlcPNzGkvCur
UeZAx3xRiWUsIRfw1wYWSd52gp5OzU6NTlYK5k1a/eEafrfH0VLsvET2G7/Igg3Byuqa5ymn5oho
DDkVwtZEDIYx2VlsCRteHPyynKqUuWb91/Y6sOBn/vH9Oh3JiogCE+SYd8WWr6lmntRbmzg2BgSH
Xr53mFNv8H1qDGS81Pw0K2iaMdbFs+8IngQ/n4LHKfLLB2UN6l7HRfszAg+/Eej7tzE7x8WjL2Zn
tYOx9HpDv3FLga6ddeLSFi2gaif0h0fcQeE2JcO7L5hTbh0idRuvVe5dDOdxGYSTfBN2b5KTMXj7
sqmolnB5G6753RCewb7reyDUziv9bD6KjGtP1/iY9Dsd6uhTmMrQXtqN2e9ioZuzbRd9C8Pcq2u1
NYtFaHL8t735DdI0N16l2FA2ne0UHF5wW3HLHLLxQJSSlWlygkM8ZTCIyRDSRGUbLfARvW/uhBR5
PkOBB+p3ugyGfofAwUDYtKudBeAVeH45bQ3fL179MNWWVTng+S04k9XJ6B1EPta7hqwhRO6phYNj
G87TQMDkqWcict3Y7nSR4fz6tQGuTbuvqXSByOe9i1zouNO4O+07lbhvOLqjozAcXomIyG7C8tkE
q5Cb0KsE1IRkM3mF3HWJjlGK9qwRZL7d4qQKWj4nVRhbg3ZUjpdR4ZHmpl156SsfsoxpwyZ3gxrH
pSbEEvlcP/aZluywbbL5QLYnc9Z2mM1oRPphQJxXnD7G6DXLOv+2iIjzEbEp9aNROMkhtafaZLoh
+6shNrphCZQzOcJOcwgRxLGN/6+HObqg2XTothiGrGQVCEd7GVlpVpE5W40o6TOWltD0DzPNykvJ
l/wC1TgILy3+c2tBiqULV6z75a0Hi+HBzcsAd3DjiVcyWMW1RsmbWrucia4bXxtLdPAWYWkScwma
Ed8qMSecdL05jaEsWbMz7N6IuUw2GdG3402OonLwJ49Msa8y/I68YYze5dL2BuOi2UlztCu+dosB
7XNX6px4FB1ch1BPsOVWWZLsqfIGTy5oIlhSToRg5Zfj2Yl68VabBXQDrYyrR2ww2UbVPRpCZFrP
xmDQbiXNRlvpTJy3Y1DZe+OrlM+KKui+QaULf11NDj3hfVYln9xphiuNGcGzxZUBmjqVaj/NzAp/
aFEKRXfEk1jLVNsMHMIJUZXxdOIIQqm9Wwz+hdMuFQR2bRkhuHJ6HCUx/ws3yWHTwZJaGm7WfBiV
icit8aM0+TReoqypNhaepcuAhPCge06FwFbiyUIyJ3flhGfdCOsdFFJaEIpK2wBEDU8G4O9dprfB
E8io+M5u8JFmZda/CsscD/oQFgcHLAGpSR0fbk3g44ZZ5HRfoioiX+DmRtjX5Rq2LhiIKXM4LTnF
0CJmltSNwWxI1k2skl1JPO+GkaKerSPoUR+K8Mk+brPyoRw1fUO6VvsZ9U6xUX6lrjwVTdtosK19
Sc57jZbPTl6gU6ZLiM0wusjNH2pZ+HuRyoAzS+84J33UiOHq6CeVkfg7lgters7iSBHq1FbU4eBz
mBjFJm1t/bkN6pAJSFq+WHXTHeeHc839Ck94kaTXSGr+/QChm+CGlLd4sI2rlC/vUMmkv5MJOv7C
0rwG0xdbTbMJBK3jVswtdzGNONU7SONE65PWumRWY6xiM7TfqqpSS0pEjQeXGB27CzJzNjJ651Yr
j2pUAATSSXXnzAq4eQSlRCmp2Z2bOIneGVIivlILBiwbr2nI8F+6t/mUjwRxXevNo/xhneaFcNdW
WHsXAw8xCXN883t0BOPGjrLiphF+fYWWUF2lKmbFmPJs2tu98NYJf+eyzThVZa50H7quK16JiwHQ
0L02ZGKmZzMkujQfBraNtePbmIAJHv0EROGeRva4ZQg99CFRVrTTKQ599+2qnkc3+BlxbC+jSLQH
m+PMmaLG9srK1UQLT5LdTFNY3lAOoX6YHQ2QjZGVGBdDa1p5ZGaWddLWGywkHEUiM9fWju3UK7oz
u0uBdLMcKGFZiskp1gB+ahKldUNWcbD1o1MitvOBBuGRMsx6O8SZf1N3wtwLdMgj/t786PZiXEkr
Sdc15s09pAnOku1YvcROa74yyMvOPcbzgxrJoHRRkz2kfqt2KsTgi4OHuBtmOO3JpvLxmb+Nqa1d
tDjYjMpml8Mrp7WWSZt9lbyIKsnPE9/Cseyj8FpMEEBKGjRPBcyLhdlq8n7sKm3bJCEetryvbhA0
fbnw6sFLVgOzR5IwXviYJkN81cWQ0tnkW/dOd/P+eooZRTAkj6s3d+LeAvda3RkWHo2FRVDcgv5v
2cOitLJ+lsuVFS6GRJSkYwkHEnHLePRA3RLo1TEGrXRTuWswuDj+UkZ49Zr+C4ekjE6OFyr4RPY2
yXexBytm8kmfcMwM38GfAeorodw+uawD97pEuF65lDyiIudYs32cODMX4j3SrerUpmMO+MQvnyRE
dCT/xG/QXrWUKRDa9p0/APLFKYtkvWyLyvl0kjhndZnS6WxB63AWY6EN15zao70XtlymuPM4AJtG
2/7opjZc1/jL/4Vw/T9k039zGPqNl+A/TCZz0fXHj/y/9l3+Vn52vy0k+/o7f3GaGIb5TzB8XPa4
C+Com70ev3CbWNv/SSuzgxGCzQesHBijfzlNDI9WJi4zmHeZt2IVg5v2L6eJ4fzTDRzdCjyqsGlN
0/9XXdffKF8aYzW0L9AtMyrtN3QvLYxolQH8fnDa9Jxyjbdd+8NN/SNzQWoKtf7GKby92cKrKMt2
O6bxWzxGN1jzealqa/ebD+4PzCBfXMdfzRC//hjfSE6DI8wKx3Z3SGv94GuIg3FVc5rEqHD0Y7mB
XMH8vS3WmFPFyXdSNiyUWToY5WeTmo+5nZyhADKP6o03Mk80ZTI/xZIIuTgpGAWR2b5XDBmWaTw+
5mKslvAYMwAx6YWodXVh7Jgu4EwfaPV56Zrp0RqS/VSk51yL93Fe2As8fmpX5l20w/zprCe/Euu0
4YeU9vTD8cN9BIaHGo6bZkSFdqt1rOf3TSHP2Iox2XbMH0ve3IVy9BdGFx8lF+nAqk8IewwuKrEv
c/1upDJlUfX816hYof7607V+T9n79dP9ZiMyRI0nD+DQIUhzZjOMYySqwXJMzEvot/wYyljUgbUC
bLhiB0fXJrxSpy9V6e2rKGPBHrBed92299SbWTNAbxy5p1m7BWpydvn/Sg0VYKIcgF+pij0d2PR+
2pjx6u4UpCa9KmMRLdTUS/7wAMW7gZKS2+69h57GcL9niuft//rX/QZe//XX/eaowW1AcabGOYgh
wk2ex0daTIkfONlZUAHGUBaMeAzJ6SlkB1iMnnrBHpCu+ykiICoampfTDVvYXaryrROYH9InIzGR
kF14Uc7BFQ8tZUm4ZeNfXgYZYYT5m599/kr+6EX4ZkOCGdJTnaI3hzaMdkFiHKwUU5ZlbqnhvSSY
ZyUXVebsL72rP7qZWAZFvMpaRZK+y6lZ4Ck2moYGHp5dDMLGKbDoD/Kqy1BKxIHp7yCjv2f8/vsz
dr8BG+OyZp/14vYgpVyWAb3qfrcJZXyxY0qNxBB9tA4Pj1/d51Z6R9EMh6CYCh67d5nwgf6pDIUx
pPobF5fzxx+bO7u7frOMkZxQg3AZ1fVcoiXBPkd+zA6i/79vxZ1frN/848s4IPWmt5zSxvrU5M0J
6JVaNC7tIA5z6CXF8ygnOlIn47FtKXnWoXUgHpnFXVTg/E915LhIHGVHPijKsy3lsijfefKi59md
YUJVSL0ff/3Tzr/zHzxC7jdD3agqam+Sqj04xo+hzFd29IMhJsNnig8YgVHw9Tcfi/F7C9+vD8H8
bfzmY6G7pUsKJOcD5Wd706WwpaFenUpawlkLsDVHpdOtxhWa2/3yr385809eEPfbhhWWVEpRj9kc
VDDd2aN/TDMSAoHNpKRT7s+MwfSqHQdtNleROSYcCkm01d2LzFzM+60QPB9IfGjfkN0i/TnFPrDo
2v49AGwBu2xslwCmi7/7ef/syfy2s7ncht1w9OuDUIgCMzHBTMg1NjaNSXwdtJS1u0pU90UePMSs
U0vfLp5aMzYWpCyoHumitRkVYiVoIS+CcEUcDl6Ue1RD8tGwgCsOyqghpo5vCtdZof8NfN38k03j
u/d0olJexTYtg5xlN5FTnbl6r1B9F6bl3tNZTXRz2kz6AUjSNnSJ4NF8lPTiIEHSSUe7bv1mJ+mY
GdLmRRuoZdKKdVOrNXnQna0Pb5KLwNQmJ6TbOytCovrrB+SrqOCPHv9vq39ZavkIDKo54CyChGLp
NACa/mkixs41POnPgSLMAxKFuM4giZmpoUbTr36IECRILpXYOkbkctHwp4XWuAvf6+Qiixh20GqM
Uog9pgwLa2119MtgQ9/kZoixMH20QuOBJMhrYEg6rrMcIEXyht0nXkdBeylj/S0Z9GpleJSgFbNn
qewfalH9zS9uzE/UH/3i37aOsMkEfACjPpgp092SMK8bHgo3+NE7xq4q5Tlrn/k+mQRa5KbEUS/d
TZmX2uqvP/g/O8PNvaO/XQ1KX7TS5Jk9ZFVO8IZs15LVOFq4Rhff1Bw6ArhNKwCc9aqtCFta9kfN
EHSZSOyHAD7brcs4VvfHaJWPDu+0/BygaaKjGHJW5KMlZeqSGX7L9xQP6DH1JG69saSmwhRHr3BX
FmkSLohHmzIJ8JaxWpWx70AiaIJNKc0TzsxsG2jRDqTjGzwRn2McF+mmoJDJ0CbgOwUxTwtphEcT
ClfY6JeqpUO9j9tXJ0yxqjnhjTMCgLEq7dxDXiBv/BRb2UuelLiTq52dE8OOrF0dR+tBue2mie2X
v/6EzT9Zb79XBHh6p3y3x6FDR6bPXLa573q7WdUwVhYSL8NiwEO9sVp4atBMLLhVJXI7S+aKrTrb
+BxU5qqjN1oGmb7XdrGh9y/GQCswiQ5wpQYOzn/9s9p/ckBwvm2ZfSWiprdmTKKlTqK4DP3Zqssb
28qPVSGvM5IOgduezKLRV9Cl1qaTbdGFb3wStpPDuQYmGgSloQDgFk8/29H58CZxSeP6WJXdrmGu
Wvn6svOImUzWNrcjftPwkILpYCQBfO11dN19wxx4OXrtJXO9o9nShVeUa828zd0TJArcyxenfqW/
dMPQmxbEvzO3/+k39W0PZiKYJ7Hq2YO1wN5axGDvmpQnQhhtsjf81luGfgIbVR8mutZ8hDgWcG0C
9mE401tC5ebOTqcGimiZU0uFO9kCjAQIsCdRbsf2rhuHaf3XX5X5e5zuv7dx59s2ro0+XWDsMYe0
yBigV8EY7Um5jlddVnmPUd5AUprfOd1iIk9lq1hG1K7BnY8uTOCLbvaxJTd+kso7VUDswwrSXgV9
aS59fKBQFq0CElsBmbb78dc/8tcm9AdrnfPtFDDSHZxoTlAdOof0+WTLZJGJzN1l3f9j78yW28bS
Lf0qHX2PjI0ZiOjTFyBIipRkzbLkG4Rsy5jHjfnp+4Mzq1JimmJlnqsT0VcVWbYBYtrD/6/1rRjW
pwsDC8xCu25YPfuTUQ5+D3rWszqoOnlYX5DIeGvXwZU5zy8VknYijFhKV1DN1mNn4bkWFFFiYoIo
5CXtGnd5trFscg1J2mRPQ+SPh4hhXEk1fu7c8LotcV5poWYgck3TM12rASMpvbbKIv6gVnMNK9AE
IadFHt5Mya0ZsA5cFpKBzKCtpPKsn7Jnp4mu40EF5ggRLjAiXl+UbHA5rZHYIxyLgvxdy5C7YEoR
pffLOh9y3Vb21uc2BXAa2GWITIEnpC0dBXvxEX98x4++0QfrGEghVseOttoHS9OlqtheSDlUTHTY
yrFKpFjPqAKuwqKcES9XkOLpj64p1Q6gBqS5xr9GTbd5jA3zcXCzlT5HtdeHqbUzZERQYaGrJ2Yi
9cjSxVzWjm/WpeWAhdtOqmyfps7nqG+/gATLPRooj0ZjvpSgQ3H1fNY0+zPNyqsxky3ah4Yh0VKI
cS1IjKu1+Frm6suUxLcf30D12IB4sC7RGVsxtxeUOGo1vlKnRCzrJa29g2R3FinW0tp1a1+rJnNN
LKjqx0kxnGW1sm+MMrK3jCnYGmYqSJewceJt0wXhic/p6A07WDoAb7Jb2YqKLS2AFsBdrmfqMtzq
wGRoy2vjLi1oYynWVRuyg57dVqDxw+FsY0cgEnUEPtaVNCuGTqO2IKhN8xKemErUI+OTcbCwUGlm
O1Wn9otafEf0sqdVSzpv6EvZPcE4AfYJQboAxdESz0O/7MQTO/IaGQebSmgtAhvBNOwDaJ5tGmxF
vtTEiAKOAscH/rSVuJ9r0/ZRMHtBEtAbCLZaPGEUJK7IA8l9PutMaVF7KunmyN7OOJhVefjmUKsI
MWy0GnqSWbQdIW+V6XhNCjGbPEldxUyL11yxzwtGCj0q7wxqASv6nOaaHmWyntTwG+FJ+DKa5MVy
lBPZLdoy9v5iTP65Enjz1fF+iqpTxm7fRZg0qOmEXwIWyz+QeriwE0p5pgGGo62sbzB6npMgfN1S
aEvZGjcE5K56fHhnvdNXm6nv4j3ryeGmRQTrA8O4NXudXl3ybNvs7woxrYu6vfr4OR8b2oyD+Q9g
vGm7rdPtsY0/mK3rrEldBmOrIKxt8mc8PV+GkPkB08ceGtsLcGCCjjsjosoQfcotBWIeWfZGZ+ub
EMGax03QVsVIcSl2rFPf6PK2/+r2Hkx5FtzCCCxct9ewcXg0+y7VekxXsSi+o7yim1GGV9j2H6ps
fqTBdKGWTHa2wARg5Py6WjfvZ4fpqg4+2w2LsW7w4ZC125838W91Ae5BAZf5/1n+zbcSNxc65vZn
psCf/3UZf2tKWf5oD//Wu38k/+/PP8YtuxTd3/3HumjjdrrpXpvp9hVW7+8n+ONv/qd/+L9efx7l
fqpe/+t/fyu7ol2ORsW7eFvEd3gCxy2m2+ileDn863+U/Cnru8SWCU3D10exnnno95K/suQxCHLu
nH/HLvxZ86cbgOuUuDgh6Fnry+z1R83f+M0mp4iwNYEBUFfR/f0dd6n6fhCxdSSvDtmKOjZTdlbq
z/Xgmw9W07COJ8m92JMns4KgMq1RmF5GPovTu+gz/+23q9laudd/N13m9zOTRmFoJLrhrT344pTe
iZGe3w0rZzs85sQ7pauRjqu3pEmF/qlQosPUnr+c7mA17tI5643xTmR+cBNs0QCelVtl3a+cbxQv
Jz/3483Jc77fhf9xc99c4sFIDVBeyHG+k+tga7Cr6u/IDl4xvUMvYQlI0Ke5e/PaXf8+Arwz0r6f
Hv96xoPpqsZAQGj0nbHtd8Xd6KHPvqm8djWdGaeWMO9H+L+e6WBCBlShB9P489qmB3VjrDJ/eWvC
bAPsiQikUF2fuLb3d9MRWIRhz+OspkVl6aZz8MK0FbHcrflluZvdNl4rK8NPLwZfXVdbzFgnJoLl
YH+OsD9PZhHRhSec5hqfxnKj33wXMxxLa2pepu52SL8XY7zqzBNFtV+dwSHJiS6gaWrsI96fgcaJ
MObgJQjuRP1QiZ0zfT9xw94/ot+vASyPRZAnx9eWMeztNdgQfzW9fQF8/TS8YHPdO9cGL4S9n3bl
Jt7UpxYk71e1f5yPQcmESuTa9s+i0Jt7ZrcmEuL2Ra6rnVjnZ+VNnfqBH6/m1byuOy/4HN0kW2f1
8VXaYrmM94/KVB3ibE1VaDrBfwdfWe86ERvLr/EYdvu+S5NHczTavZR6eG61vTp5tQt928f44/iM
z9Y5WBHNGysZX2upNaKzN4uXLFGMHf726IXig/0SFrlgvWGRDs0c5itqnqDcLAycgkW/ckNSr+dZ
NgtiyLX91iJ6IA0cNs4jEv9vrp5rV30stZdWbXNtmwgxNHt6gm7olyUSlKm0ipsstIgw6cJeU/xW
M8zbGUAeTUsKhC+RBtbXQ4jUB8RaEJ8CncxQjPpTAz+IqI7WjdD7GljgoDX2552JIy9Eh/cNXDzq
LJ2t3wp5m/Yd1YFmeyOCx/jJyfsK7TOOny39MSPbIHsT90OAQmIEd35rp427saBbGgjaijZ8lDoC
J7t+alt0LqhuzluSfVadXcm1klGjaWAc00DrwIzRIgVunNr86zaf3etCzHCzwgCTMLW0YIhWCbhm
ktliV8TnOfpXJSEqRAm2yC2GYhN1zTRcV4PuNF6E6hboEDWRHyXyjR8soKJ8zzwpo3UTjnnsq6KT
yhm9N1hzCQIJ5aywpPGc6NWiFpRzfNagZEGq1hm4WIeoYTeXYVM4Y0DOZ8zYZHt4ijplg6+FvXUB
jAU1o4ls4tWqp+hLXGci9IBhT9YqzoKaLU8TnoeBmn+3XHWie8W6sDVm5bY3VCpoubRWQQX2hgo3
KwHPbVq5ayc3uzVMI6JyWIqLWSoV/QmUbVvpNNUS7SPcZ9GYCPPV9AL/xDbXg36lMGv4E1LDrdta
GWu0sNuYOABXGpr+m4nCLhkxirsdorb9DGtT+6rEVvtsj4p8sLF13STdqAIGGvoJ4tygp99KJwxo
OLn1E8k1GT55EXdf+0Ua7Lm9LNZzJ90LwkBxbTAk7msyh9utyCyX7lYf37NarBlsVYArBUrDS2wy
8RrafEt1xNLARVr6faPN7tcBm+VaLSYCPPqur586MyHhGubexLb7jpcDtpss1GHwhRvAu5wK+qdm
pS/Fvp7H0rFQ+AbJsP8k4ENfYKUMxKru5vLeaAz905zwqYU5SmGKwe1jZdcIaqrJxvgeKFqeIhgl
JGIKSVJ0+HCgO1XduKtsBe0PgGq6/a7yDfdA9dwhiLqsc62/DbQ2PSuj3vVbs6oulnfsHMXefA4N
XiFoiIJYjPthHei58UVDsfbkUs+9UwJV33foNKlVl3Z320Zl9Hmmq30H8rQENCfVTTMO6HY0uAub
OlDcHbxK7U7P+n7hjpU7oFWscnRtwF2C434zyNxAOjBBmCEtgfELrirbNOlcdhp1nzG2xCpJpPkJ
h8ZwHpXL1i8MFfgzIEhudKreX/GrR+cuAqivdQ4QKiyktQ6QuqIKrCLa9ZTFRkefd5PiJCt2EdNa
2j2JqBb6z6jOnG3mUI3NCcy5yZwpv+77uPRlUIx+ZiTysjAtw/WI4R2va2xqL1BYyxFUfTNuJnVw
v8FLq77ZlRpmWK9L0EVYicLnqdUrZ1WFVbTR2NdVfjujN1vjD1DWInfadd8V4RMEQX1Lj30yVpWS
tXAJax1yd5Q9/0xgsUWvoELQ8jOnZrRsRASdi1xLa4VkOi48NNQzSJAibMFsjuqnoO8m/L0WWILR
pQYYEB3xHbYKrkuJJ3bvgGNoqSmnPYCLRVLVZDbVQzWWd/TTgYQji+h2dSjty6HC2TcrUfUksYI9
pIpKA6jXQ+cclZ32JUiKYuuOqb0hjI9HP9YVEUeGgrPUwX4eYS6UMKNM+zmGYrI4QQLcKtM4nbHv
YoyoVBH7YGkn1TcYnhvPlngdimFsbnvYGld20C1+R818IR8GgWccd2HhCSHp5MI5FKi6I7NHSj9O
X+cyb1/L0Exf8HjTIjSh493LuKcKgBgS8l1PXpSIy+5VKNHEVNUbn01wlV+EVgMNxni7yfsYlV4t
uuE857V8oFROTnygilc4bfa50io5gF8zfZyyVF+3Ol1ME7/1hiIr5GB+lN/0afCEupem7DjZ9xlY
93WuadO0yjq1LHfFqPRXjlSTi9rkGUxSTqqnyoZNtEzShfNN8h0gaM28TjVJ1kigkqfjzSMubFK3
UuzvMEbqO0tp8Cuk0BAepyQxHlI4dx6XWXxtaDGBSA7CSvFQIkxrC8LkHre982PoA2WvAiH7UcYF
JlRjyLoNYTTyB3L2JL2LI3v4gVLdvcJ2B1i4NUW8jowuvXDrIt5EsdB2MQVc8MNQGXYGwvbHHDrr
V7Mb6CGFVph8afQBDDU61l3VGs5GR8Z7RcFWPbOGVmxBIZTXVZmaKGQLDBq0/KeNa0iao8xW+O2i
KNe+ynS2npXScR9mpKTbKY/EZmhHuQo7iLaeomvxTgRdvqHVUWxhbGvpftbbAjWBFpyZqaBJVbsD
GmQthKYF9RljkIN0wZraa0U38/0QpwVuVMqeeG1RJE1O7Rj40BFg44aomDrUqaC6oQ21uKgc+GOP
rT6LL6z5g8afkVaucv48WUFUs1amXrmBuerrXmk3WuUYVJYSs42pYCupPj7g7NF3Maugis5FSg09
SkcFqXObMeqbdXitVYV9yxJWZZckyvppwuqqePE0jMjKFRcMTD5Nz/1ktNuS2LF6PeVzxkX01SUJ
rWlCllNef9MLnWHHzEp8VVHUJZ1vZw2CHmoH8VZKrb6ebHjHczjDTmwgSgy+3Rrm1YxlJGeoHgDs
5ojnbwoA2+dZXgBWbgFybcNYGQMv6RNtZ411m6wqq1EauriLsLLIc/dKCY0OSRRD1p2hjVJdQY/V
4S2N8RkUnCSjl1iT4NVK1zpPGT5erGRsf2gaA5XXx6ZGHdiulXOiPaz7qMPLD67CyD+5UWtanmxj
FZ1aRUyL16lO+XVGEyo8rGnVrmEyuUgDZXqacDV+0hTZSWAMtr6VJthSL1YDZNdh0SMNssNWOEyL
sRKtzDJJgbArDhWiqG8afTsLKZ4rEKwLebOfXK+t+AfI61CS0hASlW+7cJA9cDkB7hI9v1bl3GMN
Rnj3XMpMS79OPab6yynHlrMrXS029onV9SutD8c1yLnotRi73OUdGCIbGkVtPMIRcfZVxWemDA2D
i7BZ1PaDGthEaOjiO+5QbBKaTUhT1BMruWkmG9U1YLb6VbNbZUnCqx5i0wx2CCeAlqDlTeUMJl2D
4zzrdXau1+No77DZJizPkdyT6REZVLCrQc7WWdUECaEdzL5szJnwnjQCoxgrIaYmPBpbq86buO+A
YsH48Gj90EfKguZ8anC7epOSuNBEnGo1w/n5vETbXcSaxW5ndNKcLX5BCe6qrlgfXam6wQQRJhmx
lOwH5k8sL0z38yiqRGecVOb0SsVTxtLbRJOwrnBy76IChk0WBojPFezuAaZRnGn0eRHrjTSn82mo
UdKFiBrHcryq+6FaO7HNV2KtjF7s4vhWbSdm6ZH0dc1aHlzvWJs8J+DB01NnjC+wEo+5rzHXokix
HPVRLavk0knAbY2YlDd8QaRsFbK/VBsk2zlUE99dPno60R3sqKL83OoqbXNi5r8BK6aRFmnhWs4K
pR18G6veyYUfmqzBS+xKG6qFeJxkjfods40XEz35QFxE4FfO2Pl5wr/A2UgQd97QQVc66MaDm2zJ
xOzWbpe5ZxrKHySG0XhmCoUqKOXrtVuO+V5xbjtr2gxudNbXpbHC8iAuzLZwr1m+m7jYIpcwklLr
AEPFBBqwchq+Op3l4KAd68hepbbpfLcbbt8QOMUTS1l4YCtQIJnz4MKSkhEV/mHu7vAWmprvNF2O
Ijxp7gG8d5+oLCa86ux8MFfXyoW0kE+2RgKgYwKBKMAZXiomqx9avnVy089KuVcjN/M/3hAfyHiX
bTgCYmqGtgC8StbEwX64JmAvstvvmDdvrUd56X5aCmuOZ/+ArfXg7sxT5/trXeb9+Q5qTm2OpcNq
v5OgpXnaur5Ub9OLeVV8Yv58gLp4Yr//17LJ+7MdFjV0NcTfBiwE3Cd+3M4mItCoT7WZTpzFOGiG
hY6SZ535jVYgn3YQrcpba99ty1W64mVZgEGN327/gyrlX0so767usH9SNDHiyPm72E7w1tY4h1V/
eghxeOF49wb2B5RHnXRFxev32/q3avZHC/LvivhX1Wtx1zavr+3lS/U/oHSvOnwAx2v319BJ35bu
f/7132v3iuX8ZvE8qCxZDmS4JRf5X8V7R/2Nwh38U5I+0O3rKhX6PwT7iviNYohGjgi1MFyPQAX/
Xb1XVOc33RSUFS0iVnEBUST7G1HLuv2+fm/plsMsiOoAQr2OveCwith2ZijMKe/XqaIQGrcWeldO
l5FBCehOY2Xrhp6GayQ/D8aiHr5LF5/YN/gYkVZ40lCdRaspwUhA2AOx9KkzQANQMmEN7q46bLFG
hI1ZVcJdHaM6osQz2SFjM3m91vdoxlW4eIYN2fSemMNRh28yAdINiLVABRABYY3QJk6f1HQuU+Xc
BivSRiv2WTrprwFWXFZVeVKFm06j/iNWgyUz+/sgRewQClyW9WWuxlkq/VItO/N2aMA1PA4GGhUX
zFFRpy85KmRQcmaZO0/OBEOTehPKBAHFIkQmgW+4aJjZqqQq0Rf2A5uMm0Fn0ZJfj0knRv3R0eJK
jGtXjZSlngaP7lsU27ixPVeJnJoaOlmm+YMKTC+5DaMwUS9H52fyhkFBwLQviT22u09Gkg7BXaBV
aQ+guW8dAnwoExWuJ5NKZqMvhqkNn0yIRnzSROdan4uI6lF5uczh1Y9Skod1DeBSlXdqB/ib5RpR
cw8lXZI8vMpCbcYRLDJUOak3R5GmN8zo7jhdCdFQ2/IqqrKEthpQab5YLPsEDfzUHZOnqcW4tnFh
IYoHUjV085kaQUkdMSJCxz5PMNC5n+a0Iv5vYu1jeFFtG2Dssf13P1Q71ctbY4CffE4+nWZfdcTy
sW6HpBHWcpPx86zLhMAtCjNaOpskWbXFOJu3OEr1eEMYlRht7Mz6a2E5lYNSSAmH4HM8Tgm7RxRY
fXjRusg/Gk+tYPZtqSxVSb0xu5KM020YoP07L5o2UJ6LKJzgJxuVGV0k6RjDKFlMYJe96YKqLEgB
Y1YAPLGEdwIYvkFayJyUpoUCC7It4m4d67gsVnEB8/CRxDt73KTYIIwcfn1TapezAVZs3zYOcBaL
vW5LwJhtTH7tugPRPBY+PIKMdOJcpRvpizm/Nc17pesj9cw0avCg5LPIGNJiNQ4PSThUll+TaWDi
4EtZyWNtqYZu9HRdG7uLGef0cEm9ZBSN6nXYGNW9gAfnIA3taG8LfSmnwpJoTdIY57hhP1Fl2a7U
M0W5MjRAdZGXJaZC3NRSMVvlCfSddTmplMA6h4ymFakLAJl5+60hvBpU7NbYyYVhXKEYMNILfcyi
6JrXo9WuoEyp9pc6HbVslwVIibCnC834hscl0gG6YzqEeYKFEifIpJC5mlhOZ9w40BbQvM9VkZgX
Q2035kMCiVo9q8u4GXe2PXOHmoY88k+5loCwkIXN1ho6ja2tGkJbtC+aWan6tay4nht0e1pwG1Tq
ZH/VSaKT5xq58col/CEjv5BIoJINMKGEBbcLRWlPyT5gasxDJSBLjtphskdf3Q/X8KVChV3wPA/P
mNgby/bqqbPtJ7WpYTdrmOgkuD30EetcBjJNPKNiU/U4iJp4mAEIkEp6rxnol7EBiOEyhCRea6tp
Llt2YVZvuM3jyB19AYUtSYceiGly1oUjqnlJuGoTpK82+20GFsfSqu2sWXzznhj02nMsI3TRE+ta
4fpLcET67JSNGny3hqAwX6dBN8jWpCeQtMEFnK2siHy8Q3gLrg1rbMhK8OIZf3jnKx0br4qEjMqu
dpGorWFTk69i3iJmGGKfZI/FYzBFwo1+aE3KVODp1sz+E+lO3zAHaHbEUh6DPZkz3tzPqVjY1XF5
WUm7ErcqSSTioqlyK11bxG+nN4qKBBO7DvpmrKRz1KmyXNlBYaUhnQqbkQXwvKuUVMVVRSnmlVlb
dn4xZ7PUlxMptkPOGdppwN1j41wFo5o7nxpacBYSbDDI0X3eTpa74ElrbAVZRlyyc+kYdtXcDTRx
JZXInimjWWe1G0p51iCQrC7tuOjK63xmR9Ss1Wp02Klq7VTkXwKSEhTopQAN7khVpgBDAcUZ5nMX
9oskYTWRXaKPPi9jTn57WEESmYEq4DKDmjL0RH/RLEltcTNUQZPpWJjyqMSV3yVs28mnCaMrhm4u
j83MPCvPjIWRs6bwWLtICc05WFUj8XBn7I7z/DUDZs4O1qyVTsiVDRSGipvM4yKdvaK2Km6uzu5r
5m6AmbVMpmHGPd1rhgQnh4egLpHb2EjOoiEENlNk+pj0Xq646GRWRBEOAgD0JGLk+IMrMfwnXauF
D6KjUu3zzNDDIZrSavOc+xbanzOyBCJlQWtV+GnhtIeZszOqVHZf5gV5G4EFixDkuJVkPapFGMlu
08iZCMgksBfO/1Q4+ktDWMIMeU5Nhwsd+/tw3+RdRF89mwwWHyyIgFOPQdJXj7FZDHxCU6So8FDi
SKTGK5Nv3N8zbgjLL/k30K6cMbdFu43BhHWlX5J4J7dismcHKofWUexYK6DE+nybgkJkpy3G7lIl
/guo2gQVQVf8CFJ19K1NWI3gsqZyVZrryTJb8rE6DPzo17LALpLvbFxd+wI27cy2mgIM2RVr4fZz
Uq753Y2qndjCqO87lrDCXYQguqEu0HFooADC3zVmW5jGfPWugF9iX6tlf0taF2+rFglgbECnVXJy
CXB2N6xQdg5hj7C55EZNJSDkxO59I2sg8ZZLAosa9udVOp3FWXU9NnZ3YiP0fj/y85fSBrfRsADR
UcVhG5wKemPAShXrOKQzQrJO6NtqkJGJm1HBHMw8vHmz+P6FgmHZnP7ZzIWYLliA43XVWM3ibdUP
tneR1OA5I71aU8Z3d2ozACEZXKT8wMfIQcyR+3/Cmsi39vF5Dy4UNQ3KShbRMMB1NGaHahStM/uq
C6Xim5IInK6YmuuaLsE1DJVxrcx99veu8y/nO3gFKGe7lN5axVdIgbq1ABAzFEtIgm40gb+Wrbqp
ukmc/XeuUhXLtvdNh74ulaa2IqtZt46MN2rGHNeOJhnZUDE8NUyL9cfnO3iay1XysmsGT1QXNAIX
hcKb8+WZjCDY6EQDUga/ycEfOz4p5gYxcJFyXSdYLbyxtMvoxBf2fvtu/XFek/91WBcYP+WJb84L
ONWQRQa/CiEyDhQSV26nTq0vKjCk248v8cBqQ7tXRcBkO5bL6+MY+iLwenuNwF+QUKUBYHzq9xhZ
5E4VwsfH/DpZ473ekOQ6s5YvcoJO6DdZUf+1dAiTmyc7+/+beAR+S8aDutgtj2/iL1+ylwkj1buN
/PJP/uW7d39DOKQblMRMBHcG7+HvIjzX/W2JfMB0j6TIsn969f/YxpP9sFTSUO4xJPCUlwf/hwZP
/LZIdhZhn9AQ1+DY1/7OLv792/q758LRVLF8PW/e0rzI4xwAjdy6tX4zV7PPbvCRqWP35lacHFL/
PPzBECMrp52LMmq3I+vzEhJZo4u96t4LkWxc0DUfn2X5lP8cuP88y8GQUoooYhvct9uZ0HfLtjdR
5l5/fOj3NY4/D30weqQtAY/Q1Nqt1O6DTl3L9DXrrq0KRbX9iXjPE1PAscfAc377GNjfheSw1O3W
4h4FeQ1QZyauqFl/fBXvZ5g/r+JgfACbp0Px5/CLtZCe8CoTl+7QotXldf73K/+L53zs96vvf79r
kV5ngG3bunPtKxprNBbamej8jw9/7PcflELxuQW201a8pX0CYqkiDkk1YHDFblyD6UyVE3PUL7Xj
VNbcg6m/n21Dq9xGboka3hHrSoOt+F48p+t4jYDDZ+m7Al/5DZtPZXnAn+FO+8Q9eLZvnXhUv76T
TB7v72ReBag1GhgH+PU+J4p8RoPk2Qhz/smdFAvI4+2LFrlxEalVLaHK4Tvrl5gxq0N3O6pPXdqd
+Gh+/biEe/DVR0OXTXSfWSuzhQqxXgZ0CkPt0QnSf3gZy917M2wRahQOfd9BgojEeqqjrbRCUjyQ
/CnhqQexvFx/HVXEErzz9hxK7uhjUXKrqlZBv9ZMJJXBtkHIrhOJct7XqvaDBp1xpco6OYPVkfn9
oqSwKHHs5dSn7GRgOz1BSnCeQxWJ78DWdkUEo9gnMg/HVRpX9ss0TO6d2y6uldFKHoSkOOTGtOLN
tPZZgPY7uuoKzSsd/3iNmzcOlRhFkEOkaK9k2q6Tfb2d53xeOySU7NKuBUaksOaYRWHexFHTX4Uw
ePYhrJTvcWY6hTc4bDfhgmr2PTFy5YUeyORSgvMhYjOy5GNbB/N1nRvF48dv3a8HaOEeDA84mGik
IczcVq4DL7m47JLkxGM69q4dDA01TbBiHkHikfftpY6zail6lRRa5Alp6ZHffqhg7fTJTm1EClgi
SQclNld6xKmeMKu83439a2AWC+Dn7Ts2V10AhZQqkK5b3904eo2K+RIu82uq2C+UGR6oxG4Nt3r4
+Dkcu1kH0ww4kqlxe4Y3omlwnb+O7auO0MoyT0xjx45/MM+UGaC8CDDZFtiUYubbIvgUiWqVW/Hv
q0yaPFgn/uN5BtvA+/slrdlxx56JYIabbJG34qpkCop/NM0IZ7msN6NKNBdO0RFXv0UDsqZqCBkG
sXIdeBJmwMdP4NjbZL4/xSibZO56qicCReN5GQbxRpnwIn989F9a1Ji/nOW0b65AU4qqy9CMbfV5
SQotYE6w6gz8bkERDV1ZrnpXTHurqeNztUdwYcQS0YtbWydm0OU6fjFoOgdvWDpZzUixQ26j3Lyk
BUxQRLKeS/cfrTPoOL2/vrgbUpMau9zmIDapxH5uouCbiE7BJo49nYNxKgF5bNjZJLch3KT+Z3v3
j/3R0Td3eUN/dWMOxinqG/PcmgNfM1QE4gmBOpj4ejVJLrw9nPj+jvx++2D5ksuxUc2UwXAkrzG1
ILidMAwc+bB/tgDfvFcAqWhrLAe2Cu28TZ/zcdyGCZKtU+StI7fnUECP1cHIJz2XW+JSLwqz3REP
eTvOypcuKy6MyD7xgRy7QQdfuCXU2YxqXs86r3tvDJv7qKSr8vHXd+Tdtw++bZXMTxcyKHRWaV0S
l3Y3Ni27nvpURePYQzj4uLOw1hJj4h7VWMdtrTsP0P/Atpiuhia9+2fXcPD9ZmUCCtVltgvKr2RL
oHl8Zudw4gYdu4DDr5em6ACdXm7pd6+TUNvGUXENHhbBpTwBYDr2gA++4KovikB2fGYsaCzRrwq0
l//szhx8wJNDbqmdMzloZOwQes+z9jrU1R8f/cjvPuRYGYbIdMf62Q4CiUmjcGtJ6/vHx/4lq4hZ
4ZBKFaYdTXSVnw7LFtUhzfrJRzc9rVsgmsSlatENEJnsKxkW6Vna5OKsTSpsmdS2zgy4oXd4lMTL
RHjpeZvI3m/70NrPKE2JznBy2qNqfw43U7uA+T7viT+WJ6b7Iy/MUk15O52BW09bmKE8zUJds4Zc
J6J4AUyGJrRt/9nQdoip6pqh0YJpbrfF9FmxXiJ1Xg+0rXOAwR/f/mMXcTAspNqoEYIAzkch046w
DCskFpboXCc5BaNajvSLueWwxFmMg2MkOpcQDLHzVJB8tG+twr0d6yL88fFFHHs/D8YFjMTAiXNO
0Ub9jOHYqN0X3R1y/+PDH7tHByND4TqZoZIbuh1Ic1vsUghIKwoURZJuPj7DsQs4GBikNTRqNibt
1tbkXV6ZfiL6E4c+9uMPRgYwqWUazRS5LIWYIGK3ibGZVT4OnAQf//gjD/gQaURI1RBq4HnJClNp
WgU+M4tHu+rE3T8y+R7yfKCjkD9QxO22br4CsPOm9llHjJwFT4N9/8+u4OBLJh0qlzgvqKONwrc6
Gt5o0Gejvvv48Mt+6RdfgLk8mjfrE0KRe122OREyKRLYIE/Vs6BJ3UdRF8lZ1WJ1bUWgXsCL6U9M
NEce+iGsBpZkTNBDwEo7jL5aIamiVmDmmAGEX9fqqRnz2JNZ3uY316WCJZ9c25LbAnVGTASfab1Y
lesnJiKG8cSlHPk0Fu7r25MEbujMk+ayrkAA5TVt8cVthuLExHbsPh182VUBtrpuuU9x+dgbj70M
zka6umFz4tM4dvyD73osdd0wM46vRHO7Is5hC17pKsjiXa0OJzY1x57CwQdO77ckoG95Cu2TxvQ8
JTY579dy/lFo4YnrOPIQDkV01iKwrgTnoAiPoQV3XGSL7cdfx5Hh4xAgos8DWJfl9ydkhlruCiA4
fqynjw9+5OYcokAieqW54TI2SVvsKpJrB/WRND8fG8Eq1B/+2UkOvu8s6VUU2BSwTbva6kW1dfL5
K4qa3pv64mWYIY19fKJjt2r5/998cBDURrBxGiq0gSx1EkSaIPM1QpY+Pvyxp3zwPduLKo1Aw+VJ
mBeGO+xKvDIfH/rYLz/4iimHRhOOHxZ5ChC5KQcI06wrDH0fH/5YacE4+JCV3u1rGBPsjdM2eer7
rPaTrLH9TKm1OyPMfLOZJyJpxsS9VrNE7vOEx6OLoD7xhRy7wIMvHblCh8OXezcOBdE0MDYLEkhx
Pn58gccezcFHPkVxBYiGJQhUeGevdfgxu2DQTty+I1/JXzQFolFkQd4UdZHyahrUsyIpdkMVXVi5
eo9n8MT7deQe/YRRvnl9k7loKsRC+k4pWo2Vfmcrd0au1NuhlsGJcxyZaw+1/e3cjsUkO30LKQsb
+oXQlB+BrD1rwuWfZE/Utf7RE9EPPnpdm82GVD1ta1RYlTFtA+J2tM3HBz92FQcfetGYMQLWsd7S
nkw8MLUPUzHtg5J84InEg2G8rAjp/PhcR+Yo/eCrV6FRueRb1du2SYO1RXlgneUAA9tBab/XYX8K
ffnzgL9YBukHY0CKl3BG/1pvRZv+P87Oa7dxZWu3T0SAOdySyrIc23bbN0SnRRaLsZj59GeocXD+
/nXsFtB3Gxu9LImhwqxvjtEsu8qUoCJ1NaQ0pwTJEKZ2ZSNKKRLnZNk1lr3SXKChOvVw9G3d/5rT
ifWG1M3/L57JDtIaa973aaHfFc1crGcSngdeE/anBcq+SfLY9vbwPkDz3GdCaP/NmHy5mJkZkFdR
04sNTz4c3EHfDGPiviSmQz8OwNyXusFhqsNHvdY18dn7dTE60UO9zE2Xqu3kCIjItdaubCclU0un
U66RxB4JEV95AT57yS4GIjUje5Gq59EBw2VY3+NBRs6oX3kwPzkSsC7GIXY9VpNgPN5nxqR98YCu
LSE5X8VxToH6MjPMd4eAdEmudjSg8vW4ff/+mH6IX6NOYF6UDwOeHxvRdrnVku/kCkNoEgeY32GC
eDOlcEDzeThzC4t2XE0DXyuAfwb7yU6ylZZjiQIUTB/plSHzkzf0LCr4cyoOioKmOdS0e9reqjki
j6qOvtdlDkdxEpithVrni1+fhx6y5am1vnIVzhf6g5foN4j4jzEUdvno0J3X7X02FUeCYCTaiGkY
NP0K4jIpec6VzGNw42SJ4V2NhaPo+BNgKf7+DT55AsyLca9sJWO4Sue96r52VrVrg5lLbEZtfGd2
3hZiC1H2ay1Un7w4v+H1f/xaNi0NDddzzpmHWY/s+cgnhd5siWfDcYedXTpA3fveMa7c1fOY99HV
vRgLY7IagPoNa5+mndqa+Wi+jrk2fv/7pfvs11wMgLEaY9etF5MinWdRZtTwKmpdfTf6He5lgjY0
dxudeeVR+ezTLgYdMMxw7jIduEptTafe0tLbYRrrmwJ80I1XekMZojOe/u2s8BKTpdXwREXJ0tTC
BvnNm1fYSpdia1crBrt8vPLwfXZ/LoafwJxit5sXAgJoQkfq/qumnt1/u/m/Q6l/PGxOMFekRHxz
i7ep3ele8eaL2r8yy140H/6/w9TfnLE//rrKuxj0SWZthyrwdikBhF2faMBfcOkZka3pyQ4/YPnU
oAnfTgTfDynZdZaTo7bO4zJem3Uc0ENU0t/6T4/j74H2j29koeIYJi1Q+9LU823jNPmjbuW0sljz
uKbLLlnblame/u3DLoYNh2Z5iwC2tR1luRGes0bJsyEou/KD7na6Zjj45Jn/zTj74ye1NKnkVuqa
2zjNKK/bkxahIAU60WVvVtp/Hw008n//QReAuP+5oRdjRU8XLRj8tAJR0boHSbgOhKtWHsxCZTcF
FrSvQWqUSyjhcr3auR3f5QObZi0pgT3VIGGo9+TwwPButMepsrv1EjtjHtmFaODxg2+88tJcBDH/
55tejDvLmJszMN9mmzrNvrIHGt7mXTDrxzmBEoJHKhA5uMMlLIgODTR6LD0Yl+b5yoX65KU9NwL+
OVXCTK3NuRTDfox789WPW7Oj+8iZK2jial6l7P2PASnqn34COSvqjGJ6cYfeyNd4rY0VDcXDToef
AvmOA8np2kLps691sVACfDC52lAVtDLfiLGIUtVeezTOF/aDaeS3CuKPxzC1VQ0SGWSIWDJ328rB
+xlPo3qBNT+t4jLNdjCt60iMwsBIyVZ0n09WtnUrp12ZrIXp0Mus7N+Gtd90sD++zOKpSnWQT7ac
SqyEylZ1Ml8ZQZyPfyd2pf91Z1HbzWoZ7XyLBLmnHQUoQ8MNQqC9WFce3k/u0mUENEeoSXY47RHv
Ot8sb8bMKMZ/LNxcthnwtCW5a1T5djAcfZWNbXWcCL3hFs3jn0vZz896sATGlav1oQmEFax+vox/
3ImxhcmRwrLe6rqlbWJpzu7aDOjECOlfVCJy2sA/Ob09PgEkLYd1yov7w1H2cq1S/1mCUD9f5T++
QT4bBqL0etzaSfeWmPVjPw8hQxFl0L075FvVlHfWOO8BmG3KCsvkYEeL6DfYn/77jaM2tXWlA5tp
rDW0ErbVHnsrSQeOw2ICERCe3Cujxnl0+OAd0i8GLaFDKqkXxcVy8hF3JI20tCU1Sfwjo1p4pwWt
xtNm6MZPjbeNkwF6ZVBFIY7c6brdr42hVVdK0L93Nx99l4sRLPfttMjwom9tnyVnmKka48VY2Srq
OwxEA4v9I8kfmi37Vekt2zHAjZCWDak/AOdfGdt/dsJycVDWiKNg3chVF4Mb1gvFxoUNSrOZaJLb
xYmvVp4TICelwge0yy22XWxCAqJV6qUDsfI0potzZ9WZoG1Zshr+x0HiYjCciri1yCXnW6s2N4Hi
p2Tiymj4yZysX6zZ5MJxraW8ATC0BbC46L29huM4FE3RnuDpZA92O3dXlqEfDhfkzy83iWWhlpiu
ia2gT8qofwjKMlceyA93Xvzpi8Eus4WY6FzvqPAO23Fon4283ogMT3VbtCgPY6DeYqAJVs73hdb/
/PvHflid4VPPV/WPNxZJAIYbV41bOsnDuGrWdM1zwD+H0vz290/4cBDnEy5WZnWVVBrIkX472Urb
eUWS73pbyyKjzK6V+D/cLPMRFwNfo5m2qzq9h98HmDqoRLXXALVH+qBrW6zqtNXrCavPRpuu3K3P
ftTFQGeRyS5rMUJZ9RXiT6uTq1Kb23A082s158/uzMUAxUiqnRH63d6KvWHdAVlZOXNLV6dnTXe1
lSdXRp/PfsrF4JMUpg4pKGv3KRN5GqbJ0D94PY24PkK2578/Ax++o9ygi9efpC/sNGfu95UDbq/o
zgGtuScJFqwKQivhTDbpyp357Fm4GA6sVi8TphKLEGB261ZP1kJ9CoiCO7TwLgN95WjyX9YOpHYu
BgNKbHR7T/WwR29XfxkcNIfz4Krd36/ZRbPi/11W8+cvBoRmDorMrnwwePBS134OLWroUV77erAx
ZlvbuA2qPymlfrQm2zg5Ik7XVcXAZFOn2juGnT8MrmjWgzXRR5/rbpgKSkdl7Ga7OWNX+Pcv+snN
vYylimJ05sAlN+hnxma2vnKkCtmPXNOZ8wNW7e+f8snrcBlPrR0K+XOWqK0Q8FtNV/vPMJ2H3DP+
69rk/e+f8cmzcwk49jKIlJC+9H3BRrUOvVJLfrlx360B6dnHZnbJjbaa9zAOhboyofw+OPj/5n7u
8sVIkvWtHvQgZ/bdmE4wp9ruVAAJeTJFakWJ1zgoduhKXxf14O0sAYywrBf/3ZFzedPWjEBxRhOv
SvTyoM+p+5iLoVjrsijekhGro1RTfihgN4SLa054lGlXf5lEOr3McWC+1JMDZbRDx31XatVyPy1e
tXayIt5STZAneBklymgVxxybugCbrLlauQviN2uEx5zlcbD5+6X/ZGK9jA92gsxVSifm1mqwfeQQ
/I900Zv/NsZdBnNBj3D+5DL+uIs3HTgSPnVCMajO6GP+/v0/3q5zHy+G0UpLY90ehmXfDHH5I06a
jqfIpMFfaYujhzYt8O+OO2JyNgp9O4re/GVbUpzccemeqGySCehgbm+DEmMN5AsnnJCTUlKudf2t
N9hb/f2LfvK2XrpmU9Co/HXih54Ips1CO9F92lKkcZs4eBimxnu2prZ8/fuHffbSXoz7qGoqjv0G
hrDRNG6yzPROiWV377V9LjiZ8lod97PPuRj0B7eskF1zf4cg2cGDSFe+YS1RP7Qb3xyudSd9Mjxc
BoxHEzJm1bfMYoZmzoAAbP22q5V8SGeUgXllVetpoVxdpCb2kX+6gv9/9tjM44pazV6vjIds8p91
M9/Ulr3qWliVf/+Mj48+zuTw/70I7DMPWGNulNui6LS1mHJjNwdQVmm6BQvC1mEz9eAewG1DyM1y
L3R8fdkNde6tlT7JDfxoZyvzXK5a2zdx+vC/wPR62yvf7/wOfTBGeufb/sciNYh9gBmN1+1H9oVz
YMljX2B0XPXANbF9tna+c5VQx3jI1IqYeblyrKre5mVZSUy73bXy8GfvzsWSjN5jero4wQPP4mav
cTvK1eI0diSqAX9aLNQ6oN555Vd/eBDCTbkYUPRKpLXIjWWfSc0+1jTsRwYE0oMjknPLlMeMEeOT
KxuCdqmRXHMnfLIc9C5eWafLqhb8X78HTdSt5qlcAIwvAqENyqwrP+2zpY138b6WmYfTnpPTPZzo
fNi2BUH3SJliOtRZbxUrVx+1B/hG1ossNAGrg/kNRmGjPzOY+N/HIR0AEUsOxv3ODrJI1SYkQE1v
5zVh4u510JJChqz55y9XHsHzz//gEbyMKI+gtfUFUP1eEhD3Qttfuh+gXwvk71rpPxdxNoMqqvzn
yYUwDnu19e9LpwoORczi98qLesaeffgtLpaEASsDB7SrvfeDIh6j3uRojjM46YMeKpbkJzsGIVdu
HXfFah6TbGcF9bQuCps2yqbW4caqQQTRlPb1rwqH0stSnFGZfXNWGWbAbpKwDMz8FBeO+TZqvn8r
Y5E/eR3vEf3d+TYVVonuCF3bNx8gElgwrU/vgIrK77LLiwdQ8PbNAlXjSnPzhxpp3wguQ9AlzJh8
kTGZjg5lKSkFDzy3phWP3gwiuQvAoIclJKbXsV/sHWe11qNTN3K/JL7xQAtFdbC8Tt1oQJ32YGud
LCqsApSstDKx7W29ejNnUz7ES+ZhrnTBfho4AiPNXWgHBLrVif3opdOVyfeTeeoybh1r5/VWOy58
PWv64Vlz+V0oTX/yZgdweMXIe2U58slb7J7//z9GzMkpu2b0q2VvWYt2H9i68dYEbfyVCb7RrjyN
n33GeSn3x2fY49KOmi7HLTSwYpdh6FzRKtNvUph8Vz7i49wVt/9ixAWoGydtT3O7GlrUtna2zmlw
WIMSm441S6oITHq24WBrR/zh4Nev6dJcW1R89vsuBuBSc4QLAYhMpecG23LRAyyGLrzkjDjq34eV
z56Hi8E2aeoKDI1WUiDWaUiumwd3SnfKBt435unrP33IZcA5R0U9SS3+nV5XJ3Bv6UlguNdp7guC
ExAo4IN//yTD+r2M/GicvBjZ/akzm95z012AhzBbwWfsXxNyvGgQVfzsQBe75afa+tke1T82qe8W
oYDi96PKquVJNVglAm8AhUUPvWVAhWutrWzKyQ4FVFtmgsBRNwglNHPVS5yiG2PR8lNuBbq9oc2A
qR9zOw428L7tkXbATgt7GM//xVmFSsIuLWSJ5Oiye6ct9V+1p4w9fLcUgldVJRhtW1uTYb0M03s1
VRAcq1K+AIlwfdKdE8gwp13GvV32EyCjkeAH+IjHuLD1h5yR8GbRMOxmtUxRZnQVotFpJLABsPGu
58CJFX4bN92qb60G32lXyLVe6ZpOZgi6tIOj4UtTQ+APy6WnI9nwMRNDRz5pHnzi1neWm7kX6q6W
+kBp2rdRjIjF0uwobhQQIs9t9oWpYNw2fn+f1LofkMYGmN7I8z+tKJ5/BW9llRGs3um/2eGVCSfZ
1F6Yu/Owy3K6V09lEsenMx/y1zIPbEr0tOtP7mJ2d5NRWa+oXpMd2EGoQHkfKGOtCH/80IoMRCCV
5K+BSupXdMDVg9VZ1jZw69aLejU5N449Y1FQrfFuDua4dmzL3sZF4t/asrHUarKs9ia2vOwhJmL3
H9QG6pG5f7CTKvkl2Y0CPGQLfJ/OXffcOdb8os/Qq2Mr2WvSUbTYe1L+qE0acYQVzI8m5o0br6gM
Zr7EG/G9Ii+Z2H28V7zFkOpVHX8ZoVHhDC2V/RTkhX8fNCJvEFR3igvMSfJBtaONhuBMN8TmgtYv
mWR7yue52rP+sO5ix5KbQs5s3VPHyDAfuoaWrdjDodNAwJlvljixD7E5e+vYpq9g54/6snLcuHvj
+mevHXRTEXYm0YDQZvFVrknuty+cZHbf0rmNswOkZMtHs9uDhEel4UAyTy2v3My1TnEfriA6cnR5
6S5LbOfGohQ+E1nR42d3rOphExsiPplWLh8KEIIjhLc5bSNt7tp+ZdqTa4dxOVtpZEPNFusqL9Sh
gwwFInHwuxOFQJ9OPhPXKgeqs7/iefJffNwYfGnKDwha87neJaKtYeNnU3w82zrePOk6+6UZz0TK
KVeRksOYYTYOgptEdPHTMFXuOQiaHBuD+F0KFG1vZqXVrUa76+xIK5Tf7/o0RrJHG09+67kserK4
r785w0KOhVWVthGlQOgA9HT+abq19kIVqqZz2T2fcUyAT7vK/Kk6QhFhNlnSimQD9G50Rfut4HAl
WUFVrcEnJtkPIjnxkcdOZCv3vLKWne2dhpl2FrXUOS4bb45MOfs/yMTa32ocEE6YFMuyVQhpd44x
DVo0yNa/K1g6f+kMsbzYAsSExxLp6xRwqsiE376YS9kBEhwJWYblZOQBBcmsBCGpMspNAjrWavAC
e6ctwjDXvWuj+6hgD35nWm1wfDjNpisSHPS5BC3Fy2Qur+aY9r/6YDHrlTPIBsENTV3/aZmf7tsa
PXHpgVRnd9y2UTnrxaEAevm98pr51eEVeRV6rN0Vad2ftNQOXiGYTL98Wjg2auh1N1rmxLj1wAqS
IZwX6hZ9nfzqE7MD2EDi+r2dcNuEHT7rtTfFwXPp5WceoF7cB32XH7W88l+XQRR3Y+U6TyIfsmbl
1X3w5A/wwMKgMrv30vb7TZdOI0mHEvphgKWXwmHmnZ/0RFP8qzjnejuBOFa6NPI9HS60vZuYg6Bq
6/N0DAq23bTGLW040xEvQ3ra5BZrUw3ksJ0JPyUMo1Llz9kkPLWCPSdeYn8ZEaPEcbkbtXk5QoZM
m8g0g8WJ6kbLkzBPOcMPdQ3XUejVeTttUtsvvXBsKBCGUENbFXaGPWRsMovqtY2TAat5b83AMPLG
fVbBZO6W1Kt+od/r1g7XCmEvwVc8EXPV3ruykK8mC9wfQez1MaZmxoI6T8e3toLlni4GnELNiKfn
FLTHqZ3b6udSOeajKfryFOQjg0Fr9IoSr58pZBOFuDEhFgKIaazRWxn+WIwr5QTDtwLqISgS7N8e
HRxLX65I43NXO24lckpZuCfTHZYNtL/4QDG3/O710o0MvdQJHnbJTAa5Y0ZexdWcbEuTbxkWhqof
m7hXa7/UuqfCVVXJ12/z/QgWd4mCpbLupW0vG+YI+64svWKf1y15VMnmQ4T5MNe0TjrFA/kjHZBw
iVJbomJeFunfMTcvt77fkL5MCuO+pHIZtZpe7GUxlxuX9gRsQZm+X6qmW7ulzDc+55XHydbMu6wc
5K0adGOXdjUlAuZltCnVqH3NG06njXH2BQt9Dg0NUKXMAPVoV2GRjfJGEp3Kwto3MbT1VbHi4KVc
C6jI4YIeIxo1W61iF5JsHpjMKm5RPwfIvOZN65od+1GPIHhPYaK6i1HAmKGrYuRPjT64z/UwdPEq
cyUjogsL6s0wmCmBTcrl3RR+XIVOirIHIXqmmjAPVBxNQZzdoYtwV/myVGssPqisa6O2vpZ+Xd5W
sYbRgNXKvHIaz7GjCuJhE2XoZR4Ldjd33CzxzeoSkJtu3rW3Fh4rP/TBnu7Z5vhf8R8whle53976
1UB4uI/hcWFCV+6j6KD164uxPLSp6e1tqxYskEynUai57fg58efyC0ROvjHQL/ErYfZ6VrVRro0Z
S5Um6/ZxaEZxn2n+eJjdHMuBkbTzXc/R1ouaiyDSklY7TgWo3aGOvW+YU21kIUCItw1v4EYnaBq6
Z3mWmfsiih1aclXM7sJHn7uZGogOzABNBKtTj+qUlZsXeN25jjpu+rkRcH7y4LWXo/2kKr99Cswy
DmF5m19LXOMbvQUL606tXPtSfTP83nkfZxOxGCaGZkVHjx1zKVP90bXn9DaZ7SZq+8TYJa4urbAN
TJYoTW4Dx8yG2QGrLIO7xTG0e+WaTbLFW+dMobDxpdG5xp3Z2y6YX56dokDbYPXLTeXJ4RmedNd/
gU3Kxgbh1uKtObbP3iovsd7jxnS/aGywzDDVu8QOmV3tChOZzobdmXmYV3BvDI+zClRbwizpuR+C
qaC/ZuzUt8qztfrJmzyxxe9W/CjoSIHbVMWiQtzUE50EbYo2OQVEjvhlHrSnPtG7NmJ7UNnPCMQn
fzfYemCF80y4TMBcXbdO1699I7afKpjRqyLFNRbWwaifpB+Um8EPiHkFqgZJs0Dmnjg9IZUQFHP6
OrBc3sTmoJ3UwjmKx94D9RP2mNZvpnXnmdZOz5PCCgX+yf96L/FCg2+1EwU552QonT3SFkTnhGa+
ZcL3orQsi0fsDuOzYgTeenBVT5bVeP661235NbdEeTd4onmJVb28gklL91NiSKR6SuzzSlbRmbp8
qA2B1cdgbjnYUzN8axorf0gy76Xpg/SVIbLYi0zTqPEyKVVOVb73U7XcAnSfN0zb8ZemS/SDDrb3
OLau3OmLnj14wl9MVkl+sIv7wdzbCgqsyS7i2WCiY7yYLS6oyjcptNY8mh2jiRLHTPYJF2g9901a
rly6jEVogzl4SGyBxUYW1fLo+Ay1IeDKxQKTO3m/5p4RIZuS6tfYZ3McTnPvVGurN5Bauc6IUQ0J
lGzMiXRzoeo+qmKD0SL1VUeVqo7ZbCgBuLoL6odZdb4fmo7WHJRepjtN13HEY6CjFawqhTgsmmke
Zjvtb4E7V7tsGhwgksWE0U/5hFhgdU5fkEJmd20t4mNBkjGhNdTwH6tp5CUA9IlhpVuel9SRXzWw
yl/y2ggIv9RdGaGa9B87QbNFrPfWzRmYeeg1A75+4XZgoVv74GsjvWkF5rHteWrYB6PqHlyHk06m
0uxn0irmuHTUok6Yy3rQLHbvMcmjaZrBPmaZV5wwnWrbuY6ndY5zMAsZHbqbuuiCiYh7UN86U55v
RGwvsAJ6RWd2R1Y27fz6TsVjpodU+dwj2MIxi4Kqxj2tGemj21n20Rq75SaPE+fo5Kl5Bz8pXwWM
oZXyBxSjHPYIR4AR9qCNTyGdieN9sgz6Nit7Ajw2O5194aX1r3TEPr/Uc/ZTA6v+yoyNFoCHBwCB
YVs7c2QLMpq4e/wsmV663ht3Y2Cmx6wYs8ep7wnzIqXKyJq1cpSRXnaWFwpOL0/wDOpVmsbl2yg0
f6eRlWStLGZ4F6071Ss3K2s9HLNBM8IlMYN3a9LcU+ItqOOGqd2V8XSucI5NhX++1WdqM7H4Mimr
2fSOsl5ATOdbtv/Y7WhM2WlN2XybIZywlk1rEtw8oGJTdwUNcgtV/Tsm1+GmkVrwvUk0a4ezbtEO
QapPatvqWfoz9dLBWjnSTg5ePiFqBFO396de/AjQGXwPkgwROc09eGLQGB5YX5WgqvJAP421NPel
oYKdd84d0WIfP/lmWj03LOyYWbymOnRzTQ5Na4e11S7ZivlL7GyelndGeuPnpNXWzyxjj70M0o5M
20g8mHtVvLFpEvqC6Ky8i6uULpRY2Qbyqsw1orLTvDVVBbnnU9XJVJ5+4GHwo3P+Kkx8+jl8kwQM
z1S3n+ivXFOxWG78xG8gxi12RZNJHkzPjaFJILiDWgnpNqe00WiQ7YpgQ6TTOPTsLI9e4vIutnbw
7plTV69ytxBB6DZpbaz67FxUalujzEE6O7yEWm2ojSWs8VaNZppwNlZXN4NcyGMXScE7pIwhHMop
Xaesth9TslWb2i2S+xiM9TFn3XhSvT/eNDrbu9EOxFex5HNUSYvInmVmkQM2aKvSFPuW5sRrtK8l
YsN43lRtvWxNStJbi2g96rVx5tEsgT7ulVRuSSo3kXYodbNNt74XnGUr2phtdelq+6FJ0l+FO7IH
pW3rkGRZvcqwtD4WgV3Sc1kNa+DSAcGp0d+5Ukyn2Rttne5YKbZlMwTHHrsB/V6ux384qfQI34Id
rxvH27mKnXutB1lPxYneEjZ5+W1JpuIh6WLj0GgW+XVMB6cYR/idg2vop1M4Q3GyB9+8C2a3o5PN
Uu6L7IvuzYZV+31UWbsZRVAeGb1JVSE5qjsUX3D9NxC2FhEphtQfxdwSHrOcJjtKRMHgB0Szlzaz
5mS15lvunoEBCQVI797PNW6cQ8z51zC3w63Ri3IfTFR9WCU6gRsCnfQfdcmatS2noNzRDr6sRFYM
j+w+fJjaEv+XpKy4YU85Hpx48Q70VmnruJiDg+0V41u9aMkDq51ug+YTH+6Y26elU+lXatN2Giks
YGsRO5I5NuWUw4npcmtL8UvJzqRDx3LsWxt8e8+hq7KPhHCqV/yU5Q7FXH9KjML8kk7UcsMqc8x1
KZb63hjdcl4LpcxbnKRMmp6p3Qyp12xdV+/3HauukTJN0N2RuV/uqMIaEMXH6VkQcwyi2S+Cm1nn
PWbwtdeSxlV6PnEYkCit5F2lLQm6CU4wyTfApIXhDcwbYVdRVXU46d1AY5OZi2j0lvJ7UVtYtMSs
341U0PYAhf17hxXEW2Yo1F9Buzz4wWCs7Sz2cPMIDe1141sRSwP3OcAB7FIPcOWxaiTKFRrY7XVX
OSVVRmXdNkWtr+WyOA/MMM5jm5lARFjnzK8cXBg99knRR1Kvsiyi2GVsetkZ29EqrJ3UpvKYK714
EL2wIl8YpEPxqRzzqTQih0FyVTszg8iSG49aUeSP0qnET+TJxFUasfyQ/cCe2JkWB3S/RD7WDPM6
LkcDxci8/GA1mYbDFIzrgFDr2qbcuhK6Fq88t/KJZrX0m/MMH4Y0N9n7TtD26a1cl42pNrpqTQkt
w1puJVjyF5wzaRrNfZVthTUNG02p/o7gL7LSvlrWKptwSfpNzbpLUg8Gw+yvNd3AmQhfXgCRHwkp
ySK/VZqbMMj78nECnZiFWGSyl86fhuOQdsZT1Xf8Sy12Z9ZkvvgiimK8JdzUUpsaILwiRRzfyLpQ
CiqTZZ3infN3WUVxLkSxJr8Eidb/MCl638QLUlSsMDyxpznA0iHcYvSirrYoFY7S7u+amFV3VDBv
8P56YtMZKWqKqU0ZXFy9OHpZ0PtHzTI9e1VXtlHSqMdgNig/v7d6k7+F2eg5lYnYoQfp+1Cl7Tl3
240bKy61XaF3445TFHKJPfU8HMQM8tFYBdPLKHXMZHlFbsJQnnNLjRe5jd4bj7nZ5WS6WtZAJIeM
dSISAqmlbAWVa1fIdwqNKc+rygbqaW4WbHFut/oq1ePcoPQzNlHNYe6W4t+gHWFTBqj+ctf7PulV
emsFuIbMXlkP7ljPwV2nafrKGIgPf7EGVwuwSggdDaqF2fxmGbyFGp9hmW7yNHSW/CbEMm3ZQbPp
Nif0aKd+0v2O4l6bvxqaa0846ESVPNNP79arQWoO1VwZDyf3vO1WtnamVvFqxpTOo1TQh9kFdJVM
nAMc6yE/79Idxwlz0x5PmnLSqPNa11nriR4PN64ez8UuUUyebGEwRMXJ3sY7kWthzIu6QmlJbWik
W3EtZYPIFEVAcmoc7BmPhiWq57ihrrHyVBqUq2y24jlKq4waYwAY8SdmvF5flamaFReIssKhmWZ6
eK1Zm/u1VXCcR5PHmBJnTN1ZiyRGTBlawTIKtIVF/EzdT4xR47Ei37r6VI4HzkjwDiTjWGjvVVFz
9GPOxYapePjpG8L23srM6s6tpjWePUTOTra1XJXS42sM9bIf8DQ+CVZi+gaAhhwJ7Vb5Qk1DMR+r
tLdXWErMuyVp3RTMO+xRKmGD+Tg50v1mOqwMwsGZxZ3tGtz4BePk6JflXSoEjpeWh7YtqvIlSzO5
sihyrryxnw9mHLO3mbAq+1BNrWjwNGrmk93SD2xn2ZSHdm5Wu8LW4rXHWizSfRziYV31Jq7ARcpN
q5bkMTPbrAkVD9oBJWSynVzGKLyn+aY3nCVZccbc3TZe2ro7iilJlFK3VuvCHpq31pu7XxRa243Z
xjZIWEqLaGjUQm5KYgbSTHmUpok90k3mhb4RbCKqT1Am5S4ls9tcTNN/jT0Fu6RPcF51Tilul4pV
kNCxZIWtmaRbRjcw0YButkO22O/pmGW7fpzFe5lKkpgW6blTFtf9O/1H+GV5PR/T/0PeeTXJbaRr
+q9M6B5aeBNxZi7gyrY3ZPcNoptsAglvE+bX71ManbMiRxJ3rzdCNxS7q1gFIDO/17r5APDndh9b
MZBvOYkt1pec2lojV15YBCmBJg93jmapFsesd2fGMWiZVzNHeL3NY/uhU40KpCiOGh7xACkcRyU7
189mp6wfBgiPFRj90j6NuaDVvFuy3ZhP4r43AXCdtHaPoDfyC7vBDD5q9KwrXKTiKBW7e5NekZ0K
e0xLf6ZjWr90886fUTPQMmvol/JrlB/0kvYrMN6EveCDApjjplsEXg2+oBaesBNwJq09ASt4x153
KcBFEa8+jPXEYpW4rQytRNCSkamZHc1b0kZaljtgw/Z2T/Fzd16RcX6xqEHnH1khPZgprHX9TujD
sR4XI6bXugWKSSDPamU6ZUyg33SOXREQ72UrXIHEx9R1p8B0y+aLQocOTa5NdmyVpn4jYb74gvNv
2HdywdWVJLYSTuWg/6x04C8kYD9mUfUqB4MlyWZSCIfqps5KJS71FNPwsG3bmRXeOoIaVQE32vwT
hehfcMTWRYz0B5o9MWfSlZ2lZvxcjkJhH57KJyUDkBvrm7/nbS+M/Z+Qtpe6vO/eggbfxHP6aqeK
RaXGdTQjNV+2+O9f/a8+wA8cfpOrJLNlKFUnxGE7Yx3W2ISBhf+alXsrXX+mQ/4Lvp5KgO8+xSCT
YWHO1PbNUjr7bRy0axDn6uBclpe//yh/9RY/8vWbk9k0qGl7yKAxplimi2W29dAio/yJROSv3uIH
Ah0zPwV9Ta/um2Jadh7t4RGuIy/u0+pnqdGa9Vskyp9d8cu1+sNNRajAWCXE7e/I8O5Abu3tptJS
goQaoa1xlnTmgWmjeZq2tdynxLYcPS1fj8JmrGrzMuXsOQhqjmcoJDQ4k6/bEW1CD0tax0tSxsn8
pdgQKlJXQ6sO4mPSKGTpnSqgh6GYdkNzRefDns0o2hbyYEs99IQM0BBFDrHzetne4Yfa9/1w5Sbu
s83PAOWi6kyPq9JemtfTY07ReiAJ9tC8W0fMkdFyLqDi2DYYumi4Ai9uwYIvAsGaTKAlbik/E8t2
Qft2TlZfMY77ygRuxtRtJ9Kn8MfPG/2Q0pmNguslY1BwrJLsseHJpsFoa52v1aSe6wKUtUVSrbLZ
wScGipn7S6LE5qp+5PaT0qQXq+7RoVPeK+W+vARzW0T3lFVkjfflBpOrDtro52Pjj11z0rft0Z3n
uNr0G3oi4sQ8lsl7ZWi3njW/mEP7ZWlupEh9tabzurydy29m8lUA/UMmLBxr2Zo0kCgNutWYQ9og
gxTnp16Y+z7tz6kzfSBl9zuKjDYWbivZ21oX6dZu1MFfvUca4Yi76MKquCvEZ0UmgVbdlGP+WDTm
btig0/RHI6H6tCfRFfRw1V6Es3EjDPgx7bjr6oMhsJaJ2g4zxzoQ5QkDJ313K8K0/JjrLlzhn9X0
jiy0uEOq1zacZyZ067YbuH0VLQy5pn6cywLzFpzXtLwbmrpr1OGQGMshd/szQLzfp0d9+NysMrLL
YqfT1lNRSj9771P9NVHHsKu3+w5YGNwxyHAiDB8QYeBgp1EXx3a+SS4tgrRqIhKBclRPy/hs69XJ
AhTXt1cKtG8NkIb5FWyRe5KD0FhBjCthle5WhIYYl1CO2+RuWQdDWyiBo2adMjKKvSmNmqe7vqzD
LvkA9grGxDpTiil3ozEfbG5ZW+VGSe29m+QC/PXRnO5rUOKkJT+jS3mL1lczuF9v2lfOcgubdLeJ
5ab3mnPnJoHSt7bfMM6B++axpTahHLoDoFnDXy6mBPDPbj33G+dh35pBRnUldG2Nmxqs0TMDE0RI
6dHlChEqOa3i5hR0REWkgj3X3cHJZr7trcfNSl7IxwdeHviFQfel+9FjN6TwHLWVOj1qxL4OeRqm
fY0Z0QKzVL5urRtjO4w2GLAZTtCxmDRZwnqQ4UJHL0kD+0mD1t06EP0k22VM1Jy+b7PJi62tDtLs
cXQ0uvGs+lybZKc1zQcyZF9ZXyfHvVHbu6a4Hd2ajI4VZnALp3njTN+eFpembxKHk5LGRTrPYdaT
EYY2rVGKvYyLeaaBKC6MaV+OgjMW1Gi77LrqU2/0N8u2vWjzWeNsI+0rdb21u+uxoK2ZmiDiR2qv
fEuU+jQqRM8Y3tHR82PeozOVmDA2K+oa5C+6Q/H2EFRGerRs6x05Q/SbdKW/dqz30ssjxaLOQL5n
HOwbxYhFodHlWPGwVo9ONt/pE0UbCkETRRbOULGKNCPLsb5sNcrGCrxQJcCDzkeyp/3ReGqTNFBb
Hh7r3RZfF/0l00cfPQuiT365SyxARhFvxUKM3pLcWYpD69vaxYltBMCdsfRepJScyfNPMoWFof2A
5vLChfxJ4Bk87lPP3sPy7RGah4Xa7a3mM7PIaUndnVW9lDrZO1r/MW3V3l7FcXaJyEkqLRjdBCz1
c9dNu5JT6dic0uVG3eRj313VPfV27RUF7q+SeVrN2Gcs/Vg7XtA29ZWqq4FeGYFpssqtOcXLll/P
WVjCdRY2Dn7QBqooIaCHG2VVo6299pAM6ObLUkHHlCw25sfFda7imFSar0tJl+USak79nBafzVQL
GC59WoYJh1jDBOY6435YRXuyx+mYqUYsnTaY68pfrDJasw+352tw36iifW5L/Wpxer9N5/PacUmQ
oR/brA7KaYqKcuKR1H2jV0OWhl3HUlEb5Q3DwJtWF7GecXcDV7BJLFcKGixHd0/2XBwS0jiMwtno
+dWDrOQJXex92uZB5iWva/5YDbS7CzsACo/bDk7CwvvsjB/EPBxopgiknHZeOcAi428UXrQNi58b
n9Q5PWRGgy6+uZUqEX4UcLnlaeLOdzmUEi6O0DrbdWUedIa+K7s3fUIZkMfZWgRdwczsIrpCUNmq
ggXuKq1460J8KTJgJ/VRby2VvnU1B2VBXNZ/EjB9wOhqPdNMZ4DFzlaOOKdHSHxyyBJ2/bJpkuvW
rPRrRHGwDlLlK1SlZZGtk1UfKpPQA5RYFSZ63d6DgaXU3fMJILxy/BvbMtCbPE/nRRksOIA2me8r
CoCvaDbUDoVSMMFqnuiPBY72JpwHPTsKOPnKpyW5lIG5ivS09RblvGKQ3hGAW6MR0nWgzQowGW3A
AERUoPktF7l3KEe94skkGMXy1VygDunoDzx4qvWcjo577rNtuIE0Qk1tlU4Dolm/TULZ5516tpfq
0KdKeeoNQguCAZPU7dpUo082hrqDH56ilPqGyHRc1ScTFMhxeVq97LJ9AmBTp3noSuNdEtRwsg2u
Q6OzMjX01qcQ/5gXv6mefW2iCXC0Zr85w6kZNCZaMcQS7SJdt+pZWlVEdBJfX2OfMcvN0VaLz2lS
wizBAo1XKlqMkTCK636ZbzCptNFiYWLJt/xhueS2UoVy1ospLvQpP9Ht2AdWp7u+hvwPXQ6tAzmq
BUKw0Yl1U6iW413huQjXGmRkNFo9Watrh0U+z6fCta9KD0Sq1ljgSk8+zVn2SfSeCiFTK0GXTmHl
2rRPI7bzUa3fb638pOnaQZTjw+SaZ3Dtg9E4Cn2q22fhXrw1jcPuaRfBZeb1yccCdNU7Ek9mkshy
et741/GCbX4/60NYjOO+0cxbp6mvqWTdCwop20n9JDvag8ESjhoZo4HmridvWz/VGhZegSJidKRH
PBOabLc7UBdUUUOjRZ3LuQXw1SjyWGTjyR2sUw1d4JZ9feoGlZ74bn0V47KENE0dsxE5X5Ynx6Eu
1L2S6j4pB0/J5tHsbVlf6aJJwnEbPdaplrrRWjYkJkt1sTjY9nnsbI35pYGRA/EdxT6DAxC+8NKs
oMcvQZaTjm5u+7rXcq5Qkg1aV1Lwl0XWNIkqJihSr+8niryrQHFN1MqDRqKx0hhtrNozMIyRDeuj
Z6T1p3KDqT9piVzt3bTi0+e3zfzDwT9TQi40dVx6inanuqtxgqCdVoCZvu84dxPM4U8cr96dxCjo
XGjyLrDTDTnGtEnbCOlIduO8qNSz25YAER7EK243Y4SARKrfD65+P44EskqdqnMkdE3A81IYsZO4
c7sHzpnfNP0ScCbzdVz9qp/tUHeRhdhFsT2RvmmXgTJTnhrk2+bthh662XdVqstjgPHiWKD9C4gz
YAkps4v6SWiFwzKb9v2JkqayjSAde5zBfGvyC1ReDvWkmIRKrUhy4tLdtGgEfjuTXKSyi1pjH3RV
1mHyofSz9i0JtkNYt5D8rA0kWswVLPWSXeVTKfZuNk33szLwPTqz3dpHk2mUE41H1L2va3bRsVyW
kDOeyRm19ewBrFAZ2N6LLmkO8KVtc5wMvRgPcqGZIzBWqDSW6qxFmpQuW71z8qEeI4yHH06pNg8t
y48VepSvwq/qzHAkkF5kbFuKozOskbLjoJDJkoVURTs3CNrpKhOcYDhoVEZ3rnCgBjPyFOrT1xQN
tiTIR/Ndmmgp+QKZfk7rVr9G+9vdydHU3sapI+p2VYi8HzS1urcsY+uOVeWVhQ/RhDO+JEru1k60
cW9yP+88ZrSTlTqCMwumhKN0zI0sb23yThkRhnvD6vMnUu3cG6SrQ5RW63LfciEWvzXN5Y5s8UkJ
7CppbprG9m6sKdN2o62qUetNw94dNY4/1mpcm4PTXfXDUIb1ssgH0WtZMJubejenDC6Byk4egzr2
u5U+8yP+N3Gq7N9YmQ5Ex3V7+2POtfy+rg3nWjD/vi+wK1FDSgifSQfi1y/HSUOafbbz2szd2abF
HVbr4xA7JGntKhQArPpivU4ssz8h2R3RrPVt3KuOR4iyBVvMNoDrg7O/Y3XkHHpO0Z7n3ESpdVEB
5wc3v+gF61pzI9wo8kgRb/0wFTI5p/Wcxnlll6dBpPMj6s4k5m5HVa0WBU/6rNbfON+U4VQN72s5
tX4yj7eL22Qc68lAspRpOq22cexrwUIx3qWMIL6dQfCUoN4h5d9kgbXim7a2V4W1Za+5Nb9t4ORx
ouKhz/rkXtenjjG2eyGaOA3gNdN4tscnFQFd4BblAO3ltfEovYRLNAIAb6j+VX6OFbr/hJrmEgFR
Pyt0MO6HZLLIKLM5n6jaoRlsYzchh9rrsKU0letorKmGgoJdTkmCULJz1fSqcUQW5N1m7FRPfHQJ
q1Juo9aBTubj5g2GeE+Sei6o5E6q6qYQmji7Y3KJNW7RhXi6hxa3oSJZWZdQppMSaj0n8bFdH2Zs
Bl89p3KfFGxn4bKa7jUP4RoKZXCDos7TYKyd6WFpXXHwakbDZhvdYEsdF67bsCNHzWlRJyP4ZA7I
Z/KZb8Uo65KjqP2pmXqVLoEaeRlKs5ck1ZWL8meLjZZWWL2myBFBw74gkzdAdG2GLiftyWTwRJbj
+qqwNt/Bnxc4rVI/SrQcV2O+6jtKWGoO8UmG2golBE7wC9sB6YloIDnDP4uj3g7zvWgUglBTNwUb
qVC/DKkFLDNvH2uLGxzX1KexNMBz63x4aMjzw1ZQbbutKWeMlYPCYk/BGoKb6koZkRtWsyqjCprl
MLv9Y9WmXJY8u88rsYVjUYmoHcWCP1RMr2Ymx88IZx16dLqb/LJ+IMtsA4ILZWhnDj62sv2MpcNB
40abYpd16VWy9fauLGqPsFa+ZMYw49qY2/xK7YmNGGvDilJGpBu197LzWCzG2QDYD0nEQiPHT/ub
ZUL+ZC1cS69VChqAAd7Xnj9BI1VBV8sl8GqPXZ0WBr/TZwT6HZN+nVbfykp9nIzpbtGsMSBP7lZM
0xdVCiPiXH9HRZ5NZG624cCsq4hYEPFE1Xvvl0iUfTs3nkrXqR9MmnGiQaM4upnKu7FnF610o9pZ
cCe7wRseC5bEAAYJiGVmweaad9HaVsd+nNzDDHGHQkS+zWJDz2UmPLqkB/pF1r+r3bTdbJq593BC
7OZKb561IumiYdg0cooQwM4y/RD2BDPZZP3NOmrqvcybOkDPxm2puQdBdCyKwyyJVJwqBFdnObYU
63m0Ie7hfJt9PWrUmC2duXe0llZ0dX7uiXGB4Ms5akK1+rncTgD914vwXHYxe9rLybODOVG86zLt
04D1DfVjq5yEN5dhq1NcljQfKSXIgVvJ6ozzARTV67o9FVR6bDaau6vr3D31CruIcCGf4A1NKpLH
G85hyIi785KzlhgK6x1MxFekTf0t//jbxhmvam2oir3sGg5duV26Ec3O1Q2gj15EbUFhfOAmy500
UdwxebV3hrXNXxkmdG6QZnD0QEsn+ZYSfY8OJRPDwQFniDoEY1u02C6NCpVT3akNtgCjXpWPoYPr
FUZp3m+iSsJtSRXsMVkbMYfOl5T2+eD1jRcaVcaJ2DM1X0dSi6hOy24Xa7ZPKc/FQ6du6xMjYo3N
SE7EzKLZ0r7arUPKR5cMSKtFcZs1HwWFzvtKMjYWo9h2CyIINnDNDNZV/7zoCM60TGV29jg8naq6
ROtidar3vLA3PCoc4p4oZ+7jXJuxLqfKJSqpnO9WnBqxnmdpgjyjG76NJEyEQ51gfqS4vbBQhM3V
ae4Hpiuv1nl9tcrzFzOVKEqHFrqKtYHdJDNUP5GkHfSoykHuGgD5PtHus7aqnsahc+7HwWlibdHt
Qz8oLK61op8IRrVCw5tYjWZkGER+gQM/c/ryiD7pL9poALf1FeMvuX6btzgYplYb+EaTCU0+CyNA
XeTEZomBec7farO/MldcJ/tGTharh9XstS0xAnUx1Stah+07LeXSRV6NcojS03GPFKHzM43v/DKN
TTsd88OxhelESJBzF2L1yE+tojlPSLTIJhOqADdUk7H7bKiN+RUC056CrKJuiNMN8JdSpEWUdJ56
ViBAniqTWiYpmuQN7tOu42lGi0JqlQDT67KFXcts3epZQ2SLWMVtOUPzGCM4oHppsimwpkonKqYe
E8/Wov65ozdT9FcNzjOUEdvsYIYu09lv7AwbSG4iuCI4zNvN7obicbVaez+ihQz0XDh+w5KEfEXl
aw6U2kmuZeeUsI5SfLVzBg7fTZv8VEkz/SIkOgI7L5qXosb8fFGckCatKJD26izkkQ0Hk5XVXIza
hlF0gaB9JJQ6XRrABKutRQWBZbU/OErD8z0Iw7kh2Ch9Xrc6P4yrGL+MWak9oXyzvi7ScELlIkRI
0rSJ06ybb/lau4cy19nwSs9gviiqPETzvvojnceX1pkt2aWKY4SZW1K4V9r2NU55/dFWzPK5t1Q7
GomIOCO2MT5VY518tm3L+JBOhcI2L4h6CYzN3Sa/GoR9tvnOsiihV/2LjkUADaJT3NabMQYWVY6R
KJKzldfb+4xk5kSRPa6/xBGhZc19JIVgVe+8C7U8DuWXWkzly6Xynn9BOm9TnGJT5ow9KWl/O+am
WgW5Myorh7wiJ6Y+Rxgkl/RdOJUIO6UWse04+nnxujlS5YDnqpLfBHgFWwfNzL5EUvCJrBDwNVbk
e3dleZHWdkBzmYWjVXWBtyw9oF/+qUlWbp7k00wFTUM9xZ5oyvQ+s50Ji9ASVgzjkYJV0k/LUvW5
liH5zpI8H+L6XNXhDaR7trvptp6Kk9LarS+bmWyYoo9hxUUdyplNpmEsCRENeNFIaMMp31Tw/aJ7
qqdk507K/iLLjFCN3Dldd0/YmUZWcWlGk7mx4SFufUdEH2aiex2RK90Z1L01+nJmiEBOJSXHuvar
KdcX3UQHtPKP0jtO1I0ZWm5xTmbzrCpy19M7HzirfUQ8GlmF+HC0fI+KEkwIzBjPnMTgd5jTlnpL
4uJOsspvgcD3upOXZ3RArZ8lBYdZvbIBwHn+EHnAedTSvCqV1w4ZUqM8V1mGZTHHkVyklxIxsfOS
9tXJkygdzLNA2ekvmu2dRixXRsdDSFjxRF2YLdcda5O708nyADeMjVIwh1bsx8aNUg5KsNQc16Fu
bB7nbbeuWdSreXU1TOMpVXTP2gGqys+WhUP9JwTtX1GOl///BzJQUQajHW1l3LUCJq/tHCiJslPV
65SN4P435vR/fVcBOfzrv/jzl6Zde4aj8Yc//uuxqfjvvy6/8z8/8/1v/Gv30Vy/VR/Djz/03e/w
ur+/b/g2vn33h4t9eFzvpo9+vf8YoEx/e33qVS8/+X/7l//4+O1VHtf245+/fGmmery8Wiqa+rua
+wtd/j814ZfX//33Lh/gn79cNUgdS/H2H7/y8TaM//xF07xfPV114GYNXTXIrPrlH/PH5W9c51fH
vpTSu6YH7vVbBXNN5kb2z18s/VeNKEjVJmbI1DX3kpY0oHvjr0ztV8t2AAhRbQEi4Hf55b8/+u2/
id9/Xw2+it///I96qm4bUY8Dv23+qSTAYIT+/p7oUaN7nkjYNww6NZu959FRZsY1K5pckLuswk3v
+8ZKjTDtrFKRKGdHkjskK4eyBoiBJjw5puZ4+rar3XlZL2xnKj8mMawmXGVlr6B/7Bp2fTHwEFXc
ACgmcnJCoORUBnqqWNhD5IYURoaic7veRPy4JdqbkaA7VkKWz6R7o41A7e5z5LUS+KcGvzgk5iUy
Jqi9de2/jrKatiyokOEqpj8CWSX4iS4BMhZCrclrx4BCuob2lq3jzEP2Ypmlk4+OTd3KIK0QIgJm
2f3U2nhVJqM+LOqalDfEMNfmRCSX16tGaKPGLghusnQDTHpUMPgiu1UbacRbWlodu2KeoTTk8V4V
nu3WWC/yn4EzenflshenT4BTdfeKuwJpGXg4lt1nMzVX8zV12GFxCSRWfeOuBPiWYYeJCRDFSSxL
u9PaZkkfmWDK7FaslrVe51W90rxJsG3LeIbzWflSuJXyFSXGigOmzkdExDRd8AQ5xbLuJmVxmrN5
0cPGnd5oxckoZjdjhHHlpgPNult2504EgSHHdGczv8IYBPzL2NSQuFhJL8Oxprq9wq22raJ8FyJF
6QhUWIjIkxW+CsS/l/lrAM943JjIoFZhBjvtjithpFFP2M26nySSxlsFK1m7zwvZ9mdZVlblBHld
EJRB8lFNv0YwTNZWQBTJesJPn0xZo82AGuaWZuGmYm24WKCVFThLU2g9Q3VsUuD6jo1rKxkihiKF
zR56USh6hJ7JMmA8Fkt7VZFAZbHdrnyGoJ1Je92zziJWaISZbNe8CAZZFKP4YK5M22wH/XrVSpMK
jMHBaonJfua5ieyqm52HXNk2tQk01SzV8yRGVfmSLhMJAOHaGUo1w7LliHRDb1zT2T011ljYnwAA
3I70BHY78Zg7cpofNMGxgu18kIqsQy5SO3UBPkOjQd2VN4WnBuniaoAwshx7TspLj178vdLIRH8e
pnY1LYC1tHa+ZQhjRhic2kusk1Nqa3EYLob1B6J9FMQfblaBAKE6619Vu3O3IViHiZBz8ONhSZ9z
t7DQfBqckDq4ymQQj2alrsO11pjtjJvX8lobRyzu7vbAawkt3to80+5NN7MSThHunEDazFVmHug8
nPrT0GyGePO2tuifp9lqeU5b7NKI8ZUemcjlcWXAe6f4GB0XJrjcaf2izZuqC1OKMA0CP8EEZ79W
7Nx5KLnYHVyvZxXXKeL69ixMBFtQpJORPyZTpRcfpVq07sukWm3bwG3JdX3F/U/cgd8XKpHlVtLN
Q0yP0DITGmoNtu0T+yBRmbs6EnN/1sS0cPhlhYHaBtNwgkY30YVevHD9Ix1Xhh7lXd06d4q6mdm7
WrGCnFbHNDyIRDCNKDd75NlNTkIENpre29SRF8xKedVM0EynRRJs8r4MshneLuak9UT1apbtccnj
hMwTcJedouUG0kQMq908H3RU/2hqnEG3n3ST+edrvtZZel03bTa/GjPGzisNWkq1L3xRb5wGZcTk
Z5sXJmxE+9tf40ZKdW7ZeSLkoMmr1b00jQx91vPFKMp0nc5FVlzLyprWa7dFrS19oU8DwQs0kavL
adU0s35bM2Puz102Vk2Jd7KWkwjyws6sK1asnJGI/IKp8R0hyc9PIA3BfujfNsV5TOVsBQsnKZvS
JojahZwfuU4xGMtmrzyNA5ORb6iX2SBzFtxIg9kuroeZ2BzXW3Pus/Y6kba63c2D4s0tjnEwnmed
p9ELp7YqupBh3awjy+29OS7zaXbPIwpmL4AFAezyzQGxSeTlfSbvOqObpAxds0jnmElNQLumGeEM
30iO5tAvaswOgMEF0EDrdyY3x8WJIJEGqcm2qtcdAkXjWXdX1/0wFIEylkLPRXsdIBGL3YYpSDz2
mWWnt8wLY3qtZQQiHLPE3vKzodpFfjKGXLpHT0VCfRwKte0+sSxaRPNChXSRQGbk7Jq21sxv6ZyO
a8UOu1rL3UBc6HrVja72DY1GkXxDFVCPV609r8OpJx1efViZb2c8Ke2aEUzvOSii/NKZGm1Xl9p0
OaGXIr21NzbHp2HwzOxzbkMQcqxuIXTDzdVfRKV+I1yqfC9NuzDbSJk1rb7NR13vok6S9REUVYoq
O2xhzfugUFonP2aAMzJmdhFe2BqbioHAHFK7fa/EUF+KC0dZ2P6mzL04ZQmqtMdNeJk4DSURQ0QK
VEZ2VgdbBQPomaadT82K2f40K7k17cdkBcK19ZziminRC+VznpsTXPfcdpn3OZmLHJMJB4A8EvgL
CZsovLkbP0kS7YbI7GW9kpCaVqnTUk+r1c4ecakCcZJJo7k3uL2ao7pSsXzDpj04967nLSmGIjur
YAuJSKFic/IwLVkQlTq5Faqxgl0OHeA3Jz+mfGMr21lBiwapjsHbpfe1DPu5l9ur01q2+TJQOmW9
lheg74RvfstieqaYBf16apLisSHYaz554GLqY6YXOn6hvGoVD9JDlOULFPAkDkuTOPrRxnEjv1hO
3XpXLak6XNlKziXtvrzUoeiFRhJ7o+kQDFj1bO1lSGajfyllmhgot9gn2y2uFzu1HBhssOohRnCg
tGZs5Mu03Q5Nk0Gv5IOqlWcK71QbyY+RtlLgxFn17SR0UKrnejST8W4Zt3yKPMwooIbQXRVACxsD
VG7oLb3qjfQR0NNhkVBPzjXuSuLN6vdNDsBPcdOhINR8tDGk0r1zGMuM8loWnknO6ZQUVBTuNlYQ
3KeNRpdOnIg6XyEMhsJLtWjVbIivw6BXgIhRtWEzHMNmdMwK6wBQhGoFZT4aosO0w/fOCjVpnqVh
YGpr61vOEaLBbNLkm3b3//sgpOsobv96EHpgGPxuCvrt5/89BZn6r4ZDSICrarrtWYxB/z0FGdav
jgYc4yFtd0nHvShYf5+CDOdXQ3M1yyEXTDVN7/L2v09BBq+n0YjieLZm6hYWt/+XKUj7Xrns6Dx6
Lj4xVXUclYyLH8P/4Ae1mtpTO3Cv+vNwPe02Ekd861qccY0GkHUBo8l0an5S/fdDPOJ/vO+PMYmI
DAxrghoJ7Ct7p8Xq83plnJLZJ35+10ZjpKKlCZ0Pfc+yd7/d/uHq/Nnsx4T3f6TB//nmP2idAcnR
viTghcZ2TrzFx6r1E4nz98mWv72DpxuGyaVyVdX9sbDPUqXUmrx1gvKc7JxTcjB2zaO+/2nK5GVW
/eGTeDooHz3t3CW284MAXeesubjUlwWWzyC5756caI2NqLj5Wcn5D+G/v3+iP7zTZZr+A5KiIYds
ppUbhWzma+uzFg5XSTjEJH9tuyk0Yz2s4iJOrrOr/meZkD+07/z+3u4FFcAIafLn798bL8K4FkrO
p3xI783Sr8MsFLt0jblHI3x8L9VPbs/voYH/fMMfNeQESg/IIZxgHe8T5Wue/iSvTrv8i3+8bizA
lmvbHHgs+4c70C0IRskcrhs2tsh+K8Ms9iIm6ECNETr7RO5/DPu/v+kvZoq/e0uWlD9eQNofF5jp
BrX52gal9mriCUsNeNkkHlCA//2b/dnnM8F9DMNSLSCbH5wdctQ13f3fzJ3HkuRIlmW/CCVQhYJt
DTDqRpyzDcTDCTjn+Po+llIz0xlV0yHdq96lSEaEOQHRd9+958bsyTTju5vkaiKLxhHkv/6Qf312
mQZWir8EJovA3W8Xf6Iq2TpzwP6gnLajaT9YTn+Stntjx/3+v/6of/Oc/Ptn/Xb5u9e3JU5fgG/8
ytzjsBGkzVfkmLxog82j2cD48KL1n247x/zXO5x3h5Dc3BBPdef3qrFAFFUQVxqASDuI8SyGQbsu
UqFmz5r0UVGYXF7B8cO46WbsC5zJrT2ns3qiRs6dsNNmAH4w8c7SunNMOZ7i1FS7hfjXm0MW/GDo
GlvOjvU8U01RY2hOm5AJSavj+amkd+8xxJh2bydahuEPiDtAdi0isZj1y0Mu5/6jAt+XeWxNCffH
AAhf7KROH9IwAihCttFh2kFuu4/tKHH2fQ6N+65ImfBL3xjBxKVja+prlnWJgVuCzmnRoAizLP4c
66yynR9etkMqsENkqn7AOOISPXTRFNN1b+d1DhBDB0bwQ+Oy3AJkWDjWC/ehYLGWkMCPcOVonM84
k0qrPpVsp2EvzXXW3ox6Aw3C1Cu8QsNc2PBUmrrwMV5N2gHQQUqyeM7ZARoC+GvosWrW8guK9szM
aLTqLmwnY0/xIWYNfaBh4iOLVc5eNUsX2IogVzT1xXKZNSRQkAG0GwjPag+3KGQZkuhLIq0VOWh3
A8U+OgE3cz6HBur2iowbor4IquobKuxynPrOeEa6Yfu91LOfLK7+HVEKdzMquyGQ0esPRVMYTxQK
XTdAbvyS92nVrlJYBV7UWemTm7jtnYIiVp30bNE+nKpqHgnjIiCpEgoXV0ENBCOLiptmZit2h1IC
sUJrsZtTdwCo4wH0Umng+DKN8DVxa2c/sN/36GhPDxhZI06nwfJp0oXkiQj8xsoZMqEAc5WVgaWe
WqZblVfZFjtjfiyLJNvlYtZ3OhbHAxYk6x64Nc1eRpIV6d7K9PkhGxsUJ0AkSXeoyb2nFFqxqkRB
cPI4eJaCppCVPdiDuHPHPGThyWqyOcVNTFu5EWTF0zQymq3hKprX8UhiqUDVi0DoQmATG/402z4V
Ra48UDJUJQdV22J+IicQqx/T1qf5yLE/qS/CwFCJ5xi7zgVVSGygWDmnVgXp3sVh+lq0fR99mW0Z
2V4TaKO2IfiOXz+E2Zhebyh1CkdT3KIaIG3mDCInCJPhCem6ek7TId+4WtduudCnGzgp2n2WZ+aL
WXVQglrNan7MsZTujRtn5jmsKmGuYcuA5jE64y7LuUEoRNOc9h4rvFF6JYH3Qxlb9a8ih2Nwb3Z0
u0JTKEq/Ld0WO2Y4Bj+5arI7wDnhcRoS/a6KFuvSqyz60RZqtRiZVMVDQOmvZhGqh9CI4+NcqOAu
XQTJYAt7hu8MZrEZgUJw90czol8fTas2VxN7t+4H8oizGRY97HCSh6G7b8skECts0qz38fTgEkwN
GT/QiLXS8mCHt7p8CcYA+28t47Vl1PMrUlzHFisyd3iI5k1V/nVVh4oJfxGhTvtjleO1WwbnXgOu
Gq2qtgqPQ1lOyIOOtkltGXusdsXnPKb5jRZqJf2MuESbtPRduzU/MiB1+86IZiz+nUHjnJv4ohut
tyqRxBNAKt2lDdkBA1rDCfACic4M++5QE8+dUahA2tb1EaiOtrVcnKoruJy4LnQuUY8SvunWlNE7
emWLS0hIz0ZTOMyNU+zDjiynExZdseYt+gE0BpPWPETfoaaKZ4FC4QegnFf4ld6GuVtONTrbZhhS
20/6tvKKhYd7QK29LwcypUaA+8h28nOmRtJietLnvj67QMES/daKsIljCo68TOGjYuhwvKbu32xG
4dWgooc2sJ8LgCEgUnoLAS/+xfoZMWtYPnAP35kyOLGUTT1BgdzQjv26aRfLa5z5HMbE0PLScgjG
4TWvLIJLc/K9aM5AfCZmoFiMBysjHU7lw1tcsstHgnwLO02yqUeDczmLaH03e3glvkRsoTp26jxN
5qMeVBBHam6Y2DRWpCnPEFzJIss29cjy5V5RWMvagaSANEIuZxyAYSUa2QKRB9dGKVrNWDKy7bW+
MSt9CrsEZ0iN3KHr9OCzGxxspFLEyRaokbUGxTudc7dt91aZ6VQBd9MFMOXwHoQzouzYhxwH63Uw
Bw7J/eqrm6PQT438DhLCfpELfB5do6ZrLuSt0bb9HRsSd032MDsEtob+pZk/Q63VN3otXXRCADK2
nRY0xplcDZGukWZg2TrMISsnuiy4PQRGqTYxm3Wz1OY2BN67c9tA3Mh54DOG5T4MlAkFlhUbP2OR
nqO5Bq0UR/YWxNHoW038SLOa2Fhje8k0/l1wnpFfXpGgKhyfUA5wiY152mDRqj7pCFRwLmd8eGES
HoOwYHMkhmmVsc7FZK2KDZv9ehtOqjiDSHGoQihcBHszXcdj9RDMGgH8XB7H2Bo/6pIfW6c35S28
J6zFaTXhFxogneTLx1ANjCx9163mUoaXMu30rWE3mU9OwlhP6RJv0hFvbiKFdmhB5FtZgwuIDgIf
uLtx02RgfnWCXeY0F17quOKQ6xzPAqvUvUAzr01pvEjbdAJyURrtid/FezEqsikxzcuV/ajqAmyT
wakmmzCVkD66GGHwq8ZKswLrd0nDge680n6Atles+xKsQBi91aPx4E5G7oVtN3imVOVhaCJ7B5Cm
9kAa4I8xi+HIKadcjzFC2+zA+d+B2SAvBTUWO6l0tU9kzs9pavVLMKDiFXn4gmNC4qXM5Iq11YHS
yXCV1GOycZf2F+FX8xGsaLMPkx5tM18Q6jMz/uX09obeY3XJzUnzY3yPeNi1266rnooqqoiT6cWu
xr7idVOMuQiIV5LK8Yy8rRFk5wTbpc3FzOlZEGlNfdXCWy0I9QveDMZx2f4UVhh/6yUFDTT3HPIr
yaTTDY3d0JUZNVRE9TG37INeDLdyaC/2FFckFxccj+lIEMCCYhsVCfZ5DERLCTOBODamuoAvybaO
46y/5HOYo1Fajl+WC1zsdL6rCCOs4Tnjz9KdXYVX2i9qsbHb5tIiv1pRmxOOGi+TJh5ZSzaHJCed
tYNjyIE26277MeJQrruXitJfypRrNpFjheCsSFHg+fvEE/LAGvCHH+crVqZ4FSYpzY4E3DoT2Fkt
fawKt6EsADenHP1MF0HcDONzUbTKY00BDGhs3p0iu+8ozVvNhvtWiei46NqtbAmkEktQrIrjez2w
39omRH6ViIFW5d7iO7vAyLd9G5sq81fxmMXxDecmfI8zv96xjO5NWng56sBfLAAa+mFlXvDgEx6x
1WbqDZscs4E5Q+P8SpCK0BtuBoA0bBnU8mRYIx+QYBVunadFt1rKA/o3AYAb1GEHKyvIIJi645uT
k6TkJBNulFkPK7c2HwsirFzM+n0MynNDs/G7E2KRdHBecoxPEp8Q76suolNXtB2phiUkucoXlohf
YRH8RHr8toi/1mY8gRtTctbAiQgiGBm5nraOXBw/Do16GzeE2I0qn1ajluW4+GBbAQdK1iGeJxYr
1WPu9He2Ng+bfnLJZ4ZusEZtxVYzwfnMZsJ52PWx1NTTC1BPUL01lURaFd84mngtdLdeT8CMcWKL
FhReTIo1MYWH2CUvMgAJ4wzGS3pF5la4tsEtgifSMCzxjuOYWeQFb+e82NcYu+qGd3NPHGLb46ny
3IRcD7Q0a2VMpIknQbotsRqoPIE8s1rht8CWfDsp1/FQ4MVKNdBse8sIdgGbbMRkt/ZMENgYci0i
GJKMpiruXVVdI9DWw9LFR5voSiSBIOZ1dCvpvkUvps3CKaKDEGG0loXidzirB1hRIewTG6qoZ+u6
ua8njuUgjQnxEY613jXdnf1aj7j/+1znWs7kQnB2SRzasqw+ACIw5k+2rrWnCJN0BDqxrTlnE3UC
oK2KJAJl0uvvVtVFe9wE3NZZPcXmKu1dTd+xEp2iVUsf9nPBJAu4h7/RAEXso7Nj1Dg250wlb4Oh
C98K4uFhsMLuMOszQLpGa7cjy7Fq5bj49OLK0j9iqtDeKvamt03lNK9k1HtidE7zk5lc7isTYNo2
EAFMT0Gt1l1aOssvnPL2g6zAh4BAbKddqI3T/noKvk9r13wSkzk9Qxl3DgNg8SMv1ODC9jT0FmzV
mQcui6ylGrjhHRgB2SqKOBUl+tR9wNeobk3k2GBrqBzPWjwKzHR2tVjKq/mhR15IMq33qUR2UVaG
mIGi7iDMBlllPkYzDyRPqx0gdDNXwqqC5BVvWc7rPwnPUz6bvam1wTI5Nr6rBw3nk143v7mV5lMa
TQ0bo8kOHjvV6ltZOlDmmdN4oQX9ppz0DL6WJjhoa1wQsK02jmV+TNFQroumDJ5D6lruO2c4D8lo
PlDmEt2wnHc6b6hnUL5FYlk5vo+mw55Ct/Yr25ruQWCmvHo4guTFDXEMKJpDMBT0DqtA0VnxE5ue
ft6mhAe6nQ5iB38g5o/CF03bsPQ1Q40zZ8vzGHPEvCQeDo/UJ5Jkf+eBaD4JhefiD+6u3zo0rnrd
30WS38pj2iSrCTgmsAhCf9nYm8RPyZo89j7r9uzwR9X1KpX9XUpDsJeurVx0eNOQv7UjBgMdPO7M
x4kH3Vt8MgF+/M1E4hX3+cb+k/T0dyDLX9+cSxmvqRzdcA3790+LiwJ1YMpIB9C49jl7k688uHOx
J3yCDD6JP7U21IbT3qbaYpf8g/J1VdH+/s1aUhnYp6Rl4R3+vQpScCRhDiUaYj2J12afH9h7rhd7
ZWyBNPsMYvYftEPxr+qrpSz0QVohbAN/1m/iaEXyaICGB5HaIz3tIbK5x2gDnHIL+WdVW9vk/X/w
K71+piUd9i0YFn7fg3AQb4jZ/PWZPIXDXbtly+vV7XpZQ63yrT8Qb/6NpM3nIWXTiY1PzmKL8zc1
FquLoxOm4opFADah6vjBXpy5YP1xvzxVW/MPK49/I2BeP46WIRZLSjf/+oL+k35fuXpihHnv4uUH
rbiXazacF3dtrmkL0D4s90DolePgdlwF3h+uoOv38tsV9LeP/k07raEe6D2RSS85Xq9dstjb5sbc
inV26P8gcv/bnys7MSnQeYWl/754aXLal3WBJqwfikcqNtbTrltR3GOtglXnxZv8D0q+/Lff3H/6
wN++OUuTRl00/FxHMgoraN97Ktp+1d9RciGDG++1bXIgzLkR3SXmwORfv4h/3jH/LefpKf4kv1H+
dL/7Sv9mRb1U3wUQx+/v7vRR/f4n/zc6UK9L0f//4vX4UbZ/c59e//g/3ae6/Q9wOBZ4TiJQjKD/
Z+0qdP0fuqMcFp5CcYlc75R/rl2l/AfPHMNBPf6/vtR/rl2F8Q8Xmw84cELsJtsu57+1djX/6sP6
fzfFP6tvDZa/f7/x04iAY9Nr2b5eCgByKESPVohYC7pc1O9hJ3EA8CoDTHCd00atPxkSr7+PL78e
9ksHjdoTtm3OXj+H03tc6mBiKlmU30lSOnRoOzBrvbqQmCHxIgJEwZIGtBNWJr5E8xEMnXiy4hiZ
Oi2MkhwtGuAM4nO69tTh9z1PUH1f9KoZD3qa0BwG5+dckz/ZtWoZn4kXpJHnkkptgEqa3QMRFhya
mFuODWGsdW3JAAZQE6SfoIbDjQ79Ec6SGOUPMQZQHegLOlp3qJ0zDiP3C7VhrlcOnfmMPagbmXXq
9hk7I2Ke2VfqAenVEBRe2LSJVLEzPFQZpJVEXmkwesqAlji1cQe0Lr16W5S+s/LJPerG5LzgQ53c
FUVMGp3zSaDdWgmnyYwsz3M9BfW7GtPxJnPr9oZCFPuGuarFHWub40NhFK2JhFQP7DDyEQV/ccIY
4HZprfl5SKiA+ULZVNmXv4yUb3k9UtO9VSNkSy+BcbExKS9cl7jwLoMj6HQjIb912TVsJBL0Wetd
se5DoD6rRVoEqejcFq8xtSf3pdOoZ4MD3Cp0NfTEeRqqp8XRpu+sacubSOnReqggEqeRqA453syV
xiIHeH2gg60yR8LDQRYSTOvD6j4jjnJUZp7vmjwiZCKw+uOdSzYq6bo7N6tL38lytTUgz9wYcVgc
mW0FS5BcGYNHF4d7Dy6wPHcqov3TmoaYkLLOBkYbucRWOLGAuurDtEUUdIqN0I38UGVuwPYpy48R
mL0Ne5tsDW1Y3oZT21b4AgdzWqWMwnvcj2prBZN65tgf3gIcid+NXkFHrLnoBvMaDdPaJNqnNchF
Jot6oT6lE8+ShqkvfjlMfNacqPWcXKcQVVuMWKLM1rDsqpk+hLRNNoYxWbdktMcbM+eQzoop+swi
7LBM2nFwtO0+3LGrEtvrLfAeq8U4xlaW+7bmxth2ZHgm1Bf7s+tMIJ96WJDSijRkzqYPNuhy0Z4M
qPZzXdJ/18u87CNi0OTcXPC6nPHV2YqzZb0Iq9u4ihKSK1crucmsuD64TG97JOzZ8VRIcZlftjMZ
GtBY9JkQXJ2XeHyf4yV8zSs48Ythu1/gSbQHA3v4Yz9EybGmC+RpQqZ8hrUaH9IxW74jupT1XbKM
kMOMsb/RypbRX2rGTeIIda/BY/1wygF7eIjdy8+aGiYAv7XDmNrJLmXmuiw4HP0laLNz1+FSG7Nh
tLfMhCEJrdaJnkhv5VfOzLDDF46FdDDHlsFkyqJ5JdiWOliWChL03Wif5NyOp1mn5dOAjHmBupzs
bberGA0alsLx6FYfpZk3mWemTnebTFJuuh6Krm8Ro9zNpBRvR9CUH/zv+uXaArC1dVc85XOHMmp3
OsnaGq0wmOKMpKcjtrPOL4wyVesijQIGeugkr2mZR28ydZJdS9ovI1WUZceh6s11MovWHwGP4/Sk
/SdnOe/zlQ07y7TbC5C2+SxkX3nmOIY3cryqhW5QW8dFJuP3PCVB/hAU1IiANV4e2zLNb5fYgEUz
LOGJERMyd8RGkakLKmhRwNWcWss425VVA8XQAWK5jmbdSMyGOKoLbKtkEG57iZ+Rq6CZw9UI45vg
biTabSdyDI0ESYuNQeYd410fu3t9cZp78giFbwMA2PCR2bFSwngpZIssXdm4KXFaQ96vh9sW8v7T
1WrMFuYaGY+jYdHuB0zV75Q4sVkozYb5c531lr7L2hL+g0sww6c9ACxbNdbi3Z2iHFYJUay9xYPu
0nHsIl5T1NV33mpIt5Pqz8qhz2wbj7V1kzDzHxWMRGM1ZUlzR8qx2Tf2JB6qJRx3qeiSs2bO44WS
M/USTLjt0VZU8VjivIpobsmn3dyAjzNTcuYksUCeD+HEegD18VgUmXs3aIj5jc1d0pbhq7SC8sHO
euB1k0ouGgTInaRz7X1KBuS6rACO28Ch+uxKB5+8RIeWSqtPImzMgIJCHkvV0CSfFS7jPQ1AOVgz
IFRTABux0DJnlQ8zLvc5c5+ECLq9sKNOXwupO49mLJx7dkTpDmKJsdEouz9SUoexo0v1c2Wl4VaU
/Qj3oaxLrB526d6U0WRvYxswVNgOyVcdkmxzGyd+wQKGL6RuWHwvyv4ukc8w/7aBdq1lTddKN5qP
LLKmjajS1jcHURyXTGK3DmNz047yyreeRodFMNCacJgNHr/KtLcQI8a3yEizNYbeiCE5lvovKgvp
e+IpSyVun5rzpWC1eKbpDMJKm5bpeS6V2mD0FzsD3L9n0V2Q2nboq8pU62QJ0904VdGt6LTsuytd
+kzDmCpV2hghlcMUaC0W4YMNCzFwaD0MqRmgi3m4+oCrU9Raw95q6+hOREI/OGMj97kKo9tG1vLB
UiXfCx/kVXD0a7jnqtzy6k6OEm/mAws8sa30K4FeLdryIk0xvLTcxPcGEPSSXqi+bFY1SxHKRiIo
y5wkomf8DvIgjLL5iLlHtiwgF8ZrUOGeiOem8u0CPq+XNI2RoHkF8qBFWn0mQhrsEy3qjymqKHgo
rbjUg+Xi+NQn4+y4oeFV7PvrFcxvsaqdMj8qOQUHCFLLR2nElCz3kuW8VRrvhhHKTWil4yvZBPM2
J2O7Zz88H6ZqBMiBMRTVNrUGITzZaP2hl1eH6ypbvrIp8SFArbqqhHnF5mYdA6TwE42M9xKhbolI
gTXJE/szqkVassQxnLMZJMURVVWsycXQoVqkvUmgpJ6q1ViP7UukHO1YqwBQWqY1wDXClsqJUAlA
kmhKfskAfRN0fb6dM6mhtCXGMaQA7ROFiHOfyWv1tp6anAaRXL/hzZa8xZ2cHzGncFBph9o5lOEc
nrLMDnYsQ2dfm1rjNIohPDTIXgavLfhSK3Km9s1CKndtKRA+Kwk44EyoNj3qndU8On0aPgKUHvad
HvWvA40V+5HjwgvvsgLMq4lcT8uhBv430MDAgTarIbRrFQS8dqI123YCdkFc6k+cmJLnK9dlUzGp
82wIrfGWgG/jN1oFFV46GsvozMGFG+eV9INKdTWbWhjbxCIyzs/te0S6y8+unCozNYCilTkAyJAV
/cWyyuilxRTyUhv29EjA0Xg0HRXvpZ7SY1IbsQVmJTM+SHWlu0m1L1e1cKkAXcT8wtCml9bwOlmK
Rwf+yJ6lyLVqIf+I2YEQq8Znfe5CM9o0haoo6QRm5CMbD7s245+ILK6kURolOsNQFJ/ZLIY7e3Ky
J6NMMwKoyjnpaHXkPWgiPlKN5FwMHaoVvSfTr2zS4uc4iQemirKFXJ7ifb/TNTM5dR2U1BVn5Omo
EpMzDQqsCXL7GgZYXWtSt8pOOesVQ4NoGgp9HUqqsGIrhSHemXZ0Kq15uC0NERyrga47whe6n0Wl
XAeGA+WwLiAyw5QfpkOIbHMebO6TWU0ESJWCUUlBjbEaRwyk+djTwzlqBv85Z+YdK1uOaBGdfvuA
RMC+CtNwPVZhfQuaObux8LzfJokuziU/vJLGMT7Tcm1KB3KD6s3BTO2bmKq146xxlxX97JIQz0Ik
1aS8MZIwW2dzLu/gF6YfUh+KB3aPClQ6DeabwurYr3RO22jrKBXiTpUTL9y5wzaJ82jXw7h6ngar
IcaPIvJkQTbf270QJ6JByysepPxjaVHFu5JGbq9agm7naH1JIp+V2cUCIvCxuID1TZIrd53Qpi8c
wsmFl1r/5YzOsG7oQzs6GXKxo3UhVDgoA1AHqbQYA1bZY0kJD/NK9zgIsINCZs0to5d91hZRkDGk
Fmidc9bemk1I3CMAzgxlwDSZ8uzpc2wD88eVIrrrG1E+dl0yfvViDr0rWf9Yac7kNeTVPqyK+9ik
f+NlDrm52+s0tRK4971EaTYM2Hy5oL/TzqVdY/1rmkrzW7lM7aYI7ehpAIp+hxPO3S5OX55FEqYf
lBqpA5gBdRlomPKzSaa+U9rLXS2c+rMPlXrWCR+892OofZlV0w4rq+dkCG2DsdYlu4V5p2IJPQ88
T3mYc8qqx9UkOXoTfCoafPoy2VjzZJzmWaPID7Skuhkju7utzYoLmJ+NOi9CI6OpQ6QF1B1+VlGo
j95AOMmbc0c7cX4czuz5aWATqrTY+Uj+v97nrg++SHGglvKz7jvbnyIBDJYEvH6w2DytO1vTtnSu
DI88nQyGB5pM47DOjirHa+TRy+X8KDJPX1DUF4gvXOXNiuo1x9f1Jnu2rao8z517rewB29kK8jJg
XjkxgSe3KJllDe4sOmy2OeCvG/FoY/orJEDHfprjtW63wU2A+WlisVXqR7mY/JBdXkhVw+uMBaUD
g2HKu+fR4Dw31HyRJ0YuTIMOrZS7EW4kgXojucQMsbcloTgcd3nPPqjRtWrNT6tZk9CL7yjo1TpP
QjADgavZP7PqOZmkxXSQjAiHmQ6jvQwNx8fYSIDS0eSvrjG6V7i3AWlyk9WK09O+PPHQ9E0CjAfQ
VcOli/N65+qyPyxTrAg12jYM25mN90rNQjUb4DmECnut5Aw26WJDg7jxa0wH3V71hYXBZ24027e6
PD+YIEp+IkVgDXREoGHItfMdH4Idiiw9tRWrLNnTW8q3aFtt+j6nBkSxpQUT1Uie73ggAfKrBH4N
3Ks63etT65wqLR0xLmIhpIA3M4iewsa74ZGVHQ3HoX+Rx562p24xn1dYpwb3oiYqx93YJWqlzepl
nLXlgXRfxABnW9Co6vEw4hhtONIpDsxpX4fvNfVsPzpDw69Y9R1vEiY2BnTt+kKoon1ca/orhV75
PVnluYEVUxnPg5G090461SmzfQSszVw08QA6A5+NhcsFFwY+oetii+JcbKdm+pOYcHpWJd1HL4Mh
2u9EK9RXRGQnJ0xopl99WM6XqqJkidxi84CdgTZIgq7oGSofqpvCiuzPeba0Ezke9owDTr/6SjHI
PgOepjdRJ6NN1XQjreclv7zayrZJ0vengdfod46ftPeM8UpbdRX5Ty/ORwNzVV9NIXM53icEFQuy
XWRoy5uVRTknxDR8i9KyO0yklnyzt4v7jEraLyznTDgyqqKjJaOBfXYV4axY5tZz26g7ykI6L5oQ
FclDC6+TZuX9w1j0I/MgMpo3XK0H8G4Cqr/MoMG3OWHZ/JWiq7GQga3w1NcxbZmURvYU1NimeO56
OxvXcjLqrz7KeRpgd6UOeGbHzZZjMI0D90dB2YjNEQRkA92QOZPOa6JrNENZOiUG1PXRIS7bSr/T
zLZdp8MV8ZK0oYg39Nc5r3WtBzduUE4Y21xj9LC60kpJY1xurVpaLLBLxUo/GgShcu6ZnDUiK/8X
oHUhy/kw1bpVE0OZtmzwuPyNCgcFSyi6X9pY8Phi5PtC1JpvSxWM9UYTqcVbG74tAFWRVu9Bi6Ti
xXWs3+CmhyJX9nq9UvGAtyKkWuUJznn5TrGf3LXFYD2FAeghYWv2jSlSNKTawFgd6266imprOc8a
BaYWptv3K5ey8BaCqy8NiVBJL42j32ZUe12A8TK3MlbB+SEZKPDRko6lUChY/DEKlXaQwMNJ1ztT
caQX0t2lg5y8HnfUVyBHbcteu1KUu4Zya8WNuRbTKJ9KetixmHNED0jzkluNnJ0inXO0cJ5da4KG
/nE0WmsrcQKdQTXWtxzR8VyHGFjY0efLXSXUcJdppYSwSacrHWl9sdHhBER+3nZUBWTlcpiSK2vY
pi8DJnxKveqY0sWWDrafX52lhyKFXBe3S/XYaiZONvxy11EW+1jjd/VgrIFq4OzvZP6IIups0rJ2
frJC07CyxvoFn3EKZj24cmil3n3lKVopA3/sx9YUvGupunaaz90NrEVr60zmfGxwge55YfK6cyDt
fDhTVN3mHXADmffa11hB8G/h3rE3MqppH02a+SB6w3hdYq3+TssgejNQXeBSJts5kPGnRVXmXil7
ea3B8/GccyfBC0KFltdSPXLqljG4t0vLeh9xHydrm1gk/ipzwMmqu/5Af44fRHnlMXzQm8wKmv4b
iRCw7vqk+EndyqRziAUXZ2/5nuI9xzc+OPVj7HKnmxG8qVUxB/o9Shr2yGAM01VcYU71xjRLj3mm
k4Q17WxdFWm0XkqqcYu8+lVqahcJtMjMyQ8RqggGg2sR2U5OiIcwuix3G4LAe7Cu360xAuZbuXHV
qZWM+XurhAQ976GON8LKNRgdseGVzqvAJvJNFFL7KGFk7QPJm7nj4VRytVlwFo1cMSXHZXxsCU9E
nmgm660BbhPhrTbBrmGx6qkmr5yTsIP2lyao61sVTmv4CfLaHpzpdOwFddlk4GW6pX4woXmoSM31
lRvBSJ7RZLeobsSkoCP4AlqO6x37Q/tgjAtMHhQ2B9NsBg0HrjONeUpmr6TFmttQ72kSyKMgO83l
hN80cAQUaSrtyimZ9vS1UIqRSAyEOhHgLzPFh5s11348lAkML5a2cP6ZsjLeGPhkDngstXu+hmoX
MEceHLz2T/Oy6FfnfLcO0IW2ogNAbkmtu6VJUuNUFhY7XO9ohXgO0Pii8Y4H67hG7AHXFypjkzcC
mJ0u60PLbv2E/zZ5kSQvwemqzt1ByYJc2HbuYxXL4slemC5D7Ii8ftPhoxpLsQk4SGCHsjC1QV0Q
Hw7K2g4fbrABXKq/zuaSrNnWtGs2ESEOMYyuRze8dia1lG6pnk7wrBmSfSpSzTNt1T7kVdKfLU5x
HodUrjuV5ScYY+2ODKq7Lm07Puk2VU78qHm3xkG0nhKDbijiw/k2oCnhUI/SumRlx92LX+mEhMcu
KDcoGwE+JijVmZrHmtAol4bphBy3czM6ZAAXaO4TJVTOwHgoSTQIGhP0gZZdty0+eM/nw8pWTm76
Qei2X3moUovJpyei7JqmP9WFhtb+H+Sdx3LcWKJtvwgVcAdmmoYJOtFIlChNEJJKgvcH9uvfSnX3
fUkUkYjO4b3Ro2ZVAYnjzd5rJzZh9bBCkPcjQETZlfj2p1QGpNIVNvnBvVBuLSuM+l1S90r51NMy
n8028hHGE0SdHgDcwoNCKWr8iKPGeqjgKLxm2AGRmg6+9cjWhYCcwQdnK5LaIBMgmtrPkFjbzxXE
rU+Ex8La6JDhPfuGWQ1XTIQJPPBokK+24TTa1hZNre5N4q1e8A44NxzlSHdnJ3Z0Tco4lgEFLxSI
I46gf7K6myZYLtJXCCSDl8YAq/jfxUAOMusdVsz7gYAwYolH0T1PkMWeQtckAcxW4uBDYdRtslXG
yHd2A9FQoGDDcoj2QUjSLypFDit3WLdxfiSpr+Ch5ux42PlDw02wSp4VZwRqOf4cQhU7D/4Lg1N6
9GaEMER+x6obHdYALRjAVAGeI7glSNkXr64M1d9qOTnux17H/bej5mJML0hxNnEIb4Y1t5727Ds5
kI5+FqInqlSjqSp77NXZr6ifjPqDBnRl3EhOwfufeR7k9kEDL9tz9hkPv9ShQIrbupwG71Mqsgap
yfpw5/rHk1eyE0eWJYVm/xxUmBfQXx0FdevQMoRUTguIWGhFvbcKJWG3T15SvAPbokcsom1Q6nkZ
R/pVoTvlTSEVthfBpNs3YCmVRwPt21XahFbEsO9I7YdfyOxZTezQ05mMP2qBW97DAuncPRRdplj+
3fHG6AzxrS7T+O+pJsw2jaf6EZoOq8Bg8ny3qAijIoGUXVPHFGj6hrxmumvvI6FCjGasITSiYUKS
G0gy4WujxO6vhhXtr97snBgcpsK4ika8QVQUd4TKIFqLDwoQWNjPOrpZhxO6TZdxVD2qIv0eT93I
NSAXBR8Iq4V/kiK6Uqo8/Q0RST4Uk17es/2dDqFaW9d5TR8idBVqYqNMySsfhqBnqo1dP+nmA4xJ
iCbo+b9McgRtqE9ANTilU26yNku4qB34j4ei/S65OG02tqPHh5wtzXdOXVluc+OR/m5BdXwlTYOA
cgIP9rlmND9HGbXkxkA82YA1x7bJne0utHrrqRVtd4U2j6WcbCqCYNiw67ddXxjPuKfaj3IAYtuY
DgEDpYVEzUTU9mrpScGdg82pEmaHhyyE++LrFl0dOAGhjrW+w13j7IWjkOVaa8PLCBTmbrSPlOJe
WtdNGCiHNI/qq2hszW1to7ve9G0xftBj2e56tm8jAsiY0ITStUdCOgLjOaFXf+ygoPFcPd0aNfmp
jYZEs6qGx8AuKy9K8v4zu0OHE37ZkDuZKME+1lv9G4t/97HMQuCySh6AGW16C1Ffqskt7vmO+3Hl
iC1Xm4nMhEQaFpRzAYE+UWX2gWnZfrAwcdaobGP5KHFXdndcIxPaETLKQOT2scQWrI1Ye0D3Dnrz
Xi81QO1ckJCdJwbza5Edzw3toRU/XdWh0HxqnA1449xoVRiwsSPUANsYAdQlNTeYYq8jZ2X0IQFA
2f9RTvxXIpL/XfgyAy3OsnZkE7by+xvc2fHf/5d4xIVCxn2b6SIGc4QmLBSA/0aXOX+h/VB19GmG
+m9dyX/UI85fhq47BpkeKiCFP07/f6tHdOsvgGbH/6H0svAx6/+NekT/447/h3hE162Z4zXwc98c
uHD1kqAaGdTUEj4Ta+3MC52ovumyQW0496qbbOsISO+YESxr3ERGpsmXKHWSz06ogvrxm0L85tZa
/0yqJN7KKWFbt2VPK35IYBpIlDMbpAbZVk5Egraaul8HrQy/kSBrPWN7UeH5JPU9tB83fnS1NAg9
09SgNWlGy/Wk0SrB76TWJ/DMmmIHd4rZs5QLSlsjCSiF1AtznTl/C4XPtHdTikOHiUP3R47khdVy
mkyQNsKEpLfwJAwcEtf4iYo9WGwO7IMY/1ttu5BZpjHOudHH4LfjkK3DekBuF5p4HxX0UbnSeBGb
y4MxWfl9qA3pN9TH440AuXCn90xIGanlyaYdppachcgqOBFK3YcKQP+BSRxxo2bHrcuJLrdroIoM
dN/sr7hb0LLiVxYpyd1UYEmxTTbPhxRujQcaxf3W5ErzKzes4N6KdftDUBjus62l6Yvf6UC6qt5k
CDdixMIlEOWHSVRk/vRO1B0MS3FJj+gA4qSquCHP5OhiSa34mS1i9S1vh/aZnRs3CYFLoIfqCPuq
F1j9LMbiv00zba+cUuNyznELHffE8WRnVFttEwCMfZykYJHgsm3GOpGaSBwc9QOiBKx4eeIabM0I
4sb8U5A/0Vq1+MkATvo4PKppW1uEl7DYUj2zL1BMxC4p6JOmXdtWyz0rw1qOcw5Y1x0DZH5j+0fB
jsiw0W4U0RsBRySO3++K3ErwhETdEN3FRpcOaI9TvGTuwC1CxhD3OxnrjKzeqld1L0x039g0piW/
SC4eEm8SGtGl5H7ABJ7CynhQNdvsdh33scq+FggbZKrbwLEFe5ldmY79LWks2r2bq+nxvFUMN/ZU
ly6rgJJoIUQ9KdNnaStfsUSb7BPZmBxc1VBjjliG5obz3uA3i0SoKoiJXcJClCo+zhAig4bF8UMY
7W3q8C7AV/DcJWUJTrQOUxzBxrElt32l3gPRTJ9YLtvPEVJ2hev7AN9tJDTzxrTV9rrS/bbEEAiG
OsdBcV1x0rdtCz38lcEW6bi9CrqfNXubLwb4mA6ueCT28FFDuccE3L36Boe4O7fQDPU141+2Dl1e
iCPOupDfe04E8FxxYWWDflUGLkN9v36oBIlzm8LXAgEdv2R7qNjt8LNV7PTa4rI53XAwkZLPPbXX
ep6U5FUXAascFaPUV90QxQNUIOXJFB0uYRxk6PGHwORQqwngMWUWFPa4VzjUAljuuTkHCV0n/J2p
1b22i4xA+0bQRyExn02Rvi9VAf02r1RjH+b6SHL7wAlHWrZEaqg2t3Ypd8K0D6mxRxrbUGxIicVV
3PnksxVIi2QaQySyKhYBac61EolZfvLscu0XwMHuzVsny7ig0YxM3MW4jd1tTkLFFSK88TGMCfIm
AKwsjsIGERwvsLInS4msQwCf6w4UbXrlqlK51gjlJEgvd9gUDeQnwACOHkZTh6alkXdTbCJ/fC4a
/UUP7rkF8l8L4TcvpUP/7BBPMRwOZGRxt9b/+r8+eesgI5Yn7/vxe559r0+1n8f/4D/ST+0vDcAo
WBuNWFTNQRT6r9n7OK9DGWeDbhiaii4U5f7/n70Fk73l8M8twwbV8z/IHfcvC/EWd4AqE7cugHb8
N7P3URD8z7nbMmZMEW61h9qo2tKrrbRg2kiyV5CPZrSitj7qR997/PHvJ/ruHKRxlUAA9EwOhKBy
uz2eb/QpYOxzV5MrroAjv+O9t8zUzqFOclLZ2CV27KriBY0jX4nQJK0SYKTeem3F3fujjJQgWfmu
pWKbLXkA8YvCqqbCCxW4hFzHk9Ebpm0+7U7az+O/fvspD3bmIfm3IJclFUu904KrwPOHZjoWHrnp
LnK2VsMwJ8yp/KoQ4OvfMED2v1jsBZ8UFgSvLCWItnTKMC6vVVOvP5//GUufOfMDMBkrpmm2lYci
rYY3HxcVeaHxmLUrNbfUPo6ckZP2wQGjqFNOl5HuGN3HvAehh2vGMXFmKlyMnf+KhZfMrSpDGXOx
w2ziYZkV5qYMU3y0NQ6SLYbXtdDdhaLS6d2nXyIlOyHBMboHh7Z7cKoSjPpEEOZln3Bs+SflVHBs
28mahZxTR+ZLwul9dmDAt83j7ZSmH86/ZekbZoMBi7dQtyCUeKkCNRARKafR7H2fL3v6bCyIuY3T
IhvObMGAww15SRZJaNdWvT///BnG6H/6jH78rJNCgkkzIAUpSs8CZonZNOI68LpW4FrsuUCtOHDu
y+K2BiPMghngg7XVlTC0bkyXmwhkuI0Z7f1UhTOaT4TFbSRJ2dqWZCsrWPmJ7xewmLdEYUa2pbpK
7jlD+qXrYi7TrD6/O//9Sw+ftcCJtSvSujH3FHVsH9AtulcN0uKVTrT09FkLTLIqsRK/4el2XN92
mBU8KQlqO//bF+pO6LOm56LLFqqf6Yc2sLJX7pzxcUNZRqzGKB5WAJxHm5wZy0BFY5WafltMKINt
JCaeZJPpRUPiXBH78qUGwHX+Nx1f/c9ZRcz5XkYlVALbnMzrJ7TPuCT9/gcohOCJY3PrVxdE5MKd
f9OxB7z3plnDddgPNIBXUk4iuTkEpuTcH20i1yrwmosGENznb/tGHiguaaB24mUmJD1TVeRdylbm
UxBMze/LvkJ/+4qSrG4D7E3CTiwqbyRwbYaQVPXG1m1XqmSpEc7mI25DVTQJVuz1+dC1V3mKLHIT
2Hmgr7TypTqfzUeI50VVDrxAbez2syBWz1OqSeNWJBHcbhTRRSOt+AMiPBmq4mhCJogE8ADpgJhl
Ueh9tcOPNtkrJbXQpP6A805eAHZqRKvexF43WdbfCWf5d21qa9eOyPI14tnSO2ZDQgcS2LJSP/J8
zjuQc5hYf5V+xAREWJz1/aJWdfRFnQ7qdh3YRjr51Aj3iM7WtVBH7nR7jLItcl+yS86/ZqFl/RmX
TsqLQ+CGE7Qh9gzcPXuzb6HYqmSLnX/6UknNOnhimSmnF3XsCUhhIJCn4iHqE+0pxcD0ev4VSx8w
6+B65w5JjxrQ40z7O5pprjQr8/6yZ896NmI4Ccomi70cp8yjA6Ngo5pFc9nQ9GcJfFL0/TBhA6ut
iNj7iqzAsDBrnFSjAvrejTVsDZd9xKxrx4E5VZyDRJ6lhpIkJ5RyAXQfLudWmtDC2KHO/NfK0MOS
E07o+YH5nbjtBpB3fGeC7+nJSliZKo4Pe2eqUGeTfGmHDqEzVshXGOj+erLeSarU/HZXOdqXRuG6
Jog/msr06XypLbRcddbHy6Truyw0IoICLII1w1YzblFGyG/cWjkr37TQdNV5F1cFgk9FhN4wuWho
/Ilbv9qZVhzrS08/ftlJ8xr0WB80Yig91Mrk4eRG4I1CM1bKZ6k+jm89eTohSFpgHU+a7aly0z1H
lNK8icLW/CG1RHc+ZGYYPVVD6H4bM00lx3l0Glt6l1XOrM9L0P5lZ/WB12n6cK3XHepbYgxuc479
Xs6/4tiu3mtvs66vGdjiklwBhm/Lfe3Yv1A0cVA6yu+uiQdoJOwNKeOQX9ZJ5yZ7y8pxXmZO4GlW
iWZC69sv7phgBzr/NUttYTYGFKliqHZKCyBy170lS4W8RDBlD+effuwT/ywr0J9v2wLeTRFUJafQ
XF48Yk95FA1k70A1XsPJ/oI2YOU97/dJdChv31NagzRlSGgFWS7A82SNs9U3oj24w2qloJZeMev2
Wcs9LAhh/+DneVFsUEjB0K1w/AJObMluOF9gS2+ZdfwaukN31Jt4CaEsnj0WDXnLbsYNOqEIzcoC
4v06N+fW5n5CoGNYo3IQBqHGU1PdkbAld5d9waz725I9o01G7sFQBOrOKnrAtoquYPRX+t/Sr591
8apj3I0J8jroiO04p1br62YYqsP5n7/0dP1tS6qh43darLiHEEnknTFM6nWl5M1F4zqhSm+fng1B
OhWl4x5amVlXmMOtKx9px0rRL/32WV+OOMxPDckVuSGL3w6hfFvH0qbLfvocL0KkgeKOCsmrOTLd
A6zbnGvNLlrZqS+0++NJ8OmkYVSYBtuj9bpuDICDGVccFd7mkL2tDLnPu/AjZp04yqMJvFhO4inn
i17X9cG+wBB90aIQXvvbj2g5CzTcmLhDO47jvS/d4EAcan5zvmUuFdHx7yfzqoafepK+zwBUVywK
RBfLAXtUBfc2zJkWVopo6TXHxnXyGiQ+eodH0j9Yo/07OMb3ooa4RxARrgxxC63UMd6+gJol+6iK
Aq+OiboF4cn5qe+kF/78Wf8leAF0Yzn4h9rS+lfEQzG3jW7JDbkhH89XxNIHzDqxPUknJSrPP/Ql
injO2b9gHNIu/P2zPgy7esjriYdXWvCiOeUtLsfPZqz8OP/bF2rXnk3Ifltgq3XTwMOylFyjL09v
WYNN3tCN4WVzsT3ryu5YyAlDJiSudnoKx5zAkoqwXK4Jz3/CQvHbsz4s8XNZQG6hNJDPeFdgXcTb
h/7+0ufPenFloBlDx4vIPBnE50ZG4llWTb+/7NfPenFumj13l+iQw3oK7uyMxPmw1ePd+acff+M7
6y37WGYnnTdzxn4cBuZGJcfDUqYKHt7SHrZxeYN5qVgZiZZqYNaDMVqYWLFImK+4/riBX4lfPojG
Qb2whmd9WMd7qGdgdg/cZ0fXfpTc91MUXV1WRLPeGw2Utu4zBWiRQWoXUHPu2a2njhEJtkP8ev4t
S/1s1o310omV2JqOjUiVX4tSS5t7kgp0B4zgEK6RmxYqYg7Dwu1jEHka+YeU0WLbCyiKYWAPK9V8
7FDvNCZr1pEtsHAmxDtKSkjzWuS18VRFCgxDpJZ55iQvWPr8lUHj+Mz33jXr1CIzdXe0a/8QxoDq
0HXXN25kKNcI6LK9BaHimpvicQ9z3FjpiAtd5Q/356SrjGQQdYB2/APSq2dhmAKAMxQcWT1Grllf
1pKtWW/n9lpN3CzxD7oTEZeF5mqXkl620pSXqn/W242IpVhshsqhk7iJARXaO6CqxsqSbOnps15e
9H4FuVjy9BrPPZKNknA/I10BrC09fdbHyZkHG1nFbBPyQAwHTpTzHlONb8crhxzasau916RmHT3g
8iq0fZqU4Xdf28L9Il24/K4y3ab96EGJrHYkBn4ax/hG9Yff5/v9Up+Z9fuqrwp3Cn3lkGGOrfdo
12MiCnA2NyirQxPdsUCZtSUic9BXPnRhqBGzKV26ipA5AKpDqHfy0XW73lNBZDxrWe2vvGKhr8DU
ejOtGED3J44g3UM0pkiyBNK6fpv5jfWV4CPjQ59P9Ur5Ldx6gbh4+yqkZ4zPE6uHQq2s8Lka9TrZ
a1qbjY+lWmWPvmKW2nWR5OWEeMIGrY6ptyKFMiIg5RBk3IHtxyRXu+egjUy5S/E4wAg3EExf1qfN
YyGdDBw++Pm+sIV7yAPwspk21PAFMFCeb0ALtWnORowBVI7gUpGNkNHeKTK8VaP2ZuyCy7YoYvbj
64YowBGD3SGTgfkN0gleUtWWxefzv/7Y5t7pc2L2612tCDStGNyDDHB2TOaPmmx314o/xVNG0q7m
P8l8LD8oUXfRSbl5zEE+rQyzBKISmpV/aIz84xQOH7CnfugrMG3nP2hhmBKzQdBw4i4rM4ltzK17
TydA5aAoEBXOP32hssVsEKzA/DaBMbqHYSKct3OerFR5Yme9dsC/9PzZEIjSR/Sj3bkHv0qfWy27
Jr0V72v1+7KfPxvs+kg6GeJl1ml+S1R4V8SII8DNDVV5mTwAue/b+rXIDR2IXXcPcPZ/RjoNyapX
ljcLhWPOBjWJF0VtW0YaxXeMvY0Z1YPunO+jEQfP+QI69qp3uoM5G8yKDh2br+ZsRuETfBK9GnmG
rbiPdj38sBJAGOdfszDp/AnQPhmRjMJPm7xUnUOgQigYqm7YlxXuREI75F6PI4Ug63ZtXl3oEeas
Rzghmm2zLjk8LEMNgamd/ahwja0sOpYqZdYjYr/hnk534VrYpkrGwACrFxbAAT792sJv6QNmncK1
gzzve985lKZVfoKgoz+onAodLquLWZ/QLTPvMfxS5VPVB9sSMJ83BHXDKW7Q7RKhI6oGArRG/134
GGPWPzJFb5OsowsG+AcO9VAyAqZmsT//MbNQuf/oh8wjtfN0eMUEbjd9kDKeA5b5JTCWi2tTjYZf
U8KdwVUcjI+6Wu6tUYseXQNF87UeYhncQknRweVY00+7dZP6Li4LcecqmgVAxoJ3sJumWnyKmsYx
V37qQsMxZl0tTgcglEPmHLgmjb70Vex+dDOn4aC+AY1yvjiW3jGbPIdBwcgV2Th+YTbACGzFBvZZ
BzNxVVO09Irj30+6cmpUWH+njq4Ms2AbuMGHurd/E5G6suxeGJGOTprT5yeOWeKN0tj11MG+S0FG
cIAybZKue2qzSw+i53DfpCObw4k55LBxlWwSMRTkRIpqZbhbavOzMaKTdqxpmfAPHHWwlsgC9aOv
2tXz+UpeGEyN+fAQk7rrl617SMx4KxQy5aMAYgIQLvw5bIQaLfh8/k1L3zEbKmyHrCaMQM7BRhr9
XY3wbetl6H+86OlzYV1rFr2CiJrvCJzPQpTDQ+s74afzD19oRnNpZ9mZiZppTMtWqN+OeX9nGPpt
m0Y3PWCizfl3LBTPUTZ+2lQbDI8KZEIXv8OoXwGlK++x/4iXy54+68tGF+qkgbP0cg0zOWRxWG7K
EvrS+acvdOO5UG6YOkWYJX5g/MHyi4FO9bs+tcptVSvV2jn60juO5XYyVChRMVlN7zqHIcVHX2Qg
agdRtPuCyl7paUuvmM31SeaPeUFaBGdlKWasfG9q6Vey/FZKaamGZx2ZtCFR9rJ0D/iK7Nsglem1
XybqZZvWP0Dwk/JxOq2urITFlx0n5s2Akvq+15XomjQ7xC4cJLkrU/5SKc36MWklBurMjCPdoPme
9dmroqp3UEy1lY6wsKmaK+NwlurYHhJG07IEhDCJwc83UQWQ55CXietusbhE4pr6Uesrv6pM8kry
krOG8235/Voy5nf4lj+ZQhtIqiL/SdsDBlHustKvHy97+myFUfnQXyFf24ejCnNXBYqxm5REW5mx
3y86nCZv+8hIjFkBYBxYBWBmiVVLbcJ9YgYmWQHEcBffRvBR3T6B6oyS1oY9tS/NSJ+ezn/c+8Mk
npS3rxdm2HcOl12eVdTOTT/65tOEmWpTjlZ5q+St++P8e96vImve1NsU3k3cx5UHkI1oC8UhbDPU
uGheGQeWnj9r4UEEVUor3NJLBfjhja/lBNFkobMyEb7fgax5AyfErx2MOKyOCAXSHDoRf1RCoK79
WGVX50to6RWzZtbCi00Jkaw8LrGhA6RYca9U3KMCEgPQ3fMvWSimeQRsOnFElodO6YFNiGx8g0YT
bJKsUC673MTq9LY9YeWZ/NDHfGIWCmFJU5+RBdpmDXTLJFLjL+c/Y6msjn8/GThxTZtjaovSCyvR
OBvQ9ppz29CUQc437ary6Fj0/9wcW3/SRU5e07ojx72S3DPT7odhi8kykR9tbRjse/ge5Dv5Oleh
V0oBrfepS8epuLAtzAaFLlQrjcNCTBFdlH+yI800trYcKneTuQFxXudL8Vgn733erO+TcdTLwegL
L0jKPCBRD7qnsu8VOyt3WQq3FqojMJdv59+21PRmq9YOWAPhU1XlsUxycjg8ZJ7uMUvnL5c9fzYC
DKWtArfRMcUh4TNJamyKv81UhTh20fP/oRSNh1LJq6j0IvfIZMKIueutNN2ff/rCNDCXiOIP1rNa
jQuv1ygSoKOBFg173cml/ZKitbW8JGoElBLMYs5tUpWkVZOi1q/NAws9ai4ZhU7cmZpG7Shl5776
OJL/7tVpCLaZdJSVuWahBcwlo5aiENwG7wXkaMHBA1B5k9W4bf++rAhng0KedgkhQLAbHfJym63Z
Nqa7D1Kl8TdBEaXwe5uoAkMMXioASj0mX21Cbn+ef/lCX1KP33wyVIRDlAD5xMak+pqe7UwLzroX
J1Awn4jc7pWPUL2L4vn8y5YKcjY8EOEdYIlPaYrgT3/E+DVf1HqY1u5sj9uXd8YFdTYu4HxWomqQ
lSfTUdl1wzFXUW4LWCREJxYvxA2szEZLjW42JAC9CdvxOGk7okswoGMPsbfWH5Z5pKnTZXo/UqDe
1s0ossoy647iUgGRtXb1ImGIbtwy3Z2vj/e/Q8zXn0bqI8eoqHzpSg1qhqoN/sZw0WAfpl4mP86/
5f1qEXMFqV5NoiAlpPR6kWb5i4ZxJ9wHReYAdSb02L6CeAeUfcgxCq182PsNTbjHn3LSqjMOOjHA
4/5TOXN4Jk9bI9qpM7I1seFSwR1708nz3VLGWDhwSJZjAJyCbHaga04J0BrNJwCHi1bw/wjKCVJC
3aWvlZ4BKw8Up5VvjZbL4vP1svQRx8I7+YiCQ6nSPfbG3M+N29yuix1ZoZLAAdIuLnvFrMP7liTn
z8EMC+AX6FisVHsh+48K9K+r829YqulZnwch7FSKLkuvHMaY8AOTkIGKGMvzT18qollH70gn4La5
pgIawyByWG7TdAq3RpGurZ6Xfv+sj4dkGbqZQkuNkrD6nkGpLTaZEuWfz3/AwuPn0lKngt+YRwPr
5mwsHgqhjPvK1VdXYgtde64tRYWjlTr2VS8a+9/4pgpSlwhTiUDQCunfI+VfEbEsSA6EM+vRYw6U
xi5y6jmH4aJHr5C8rnSnfmySHnw6tNRQ/80kmmxtDT7bZaU36+YxsGjc3C6++Di6QW7wA2Xf8/lH
L7Qs5/j3k85HmqX0CUzH02+b7T5wi2mrlQokUIU7pfOvOP7Kf06HEPXfvqIdutTXtZao57Y/iEhi
PwDReq3r7q60zOrr+bcstbBZF5eF0qUwajGLhyr5jwPI2ajIqt35py99w6x7224X1QYYSq+oolty
zePdCGtyR2VnQMWmNRXGUm3M+jkJz1034OYmPnki0DQjP/6hYocB319T2+TC5jTr60on0gYIYQFe
tN7rfZtvLVb/l9X2XH5aGWCUQmKqPCd4KLXpNh+NDcTmTayvWc4WanquPg1zaXau1Zde5gAVBUrl
D91tnlnc3p+v7AUOhZjrTx1RxWVf1YWnZPCGayK6b2A2o1mvcoJnUNQ+G7odPjhNau41Amg/QkUH
K982w5fzv2DpE2cdniB1odV4ULxGloC4mqJ5bkc1XLmBXRgtj3l8p31eg3LXEdldeLqRKQ/HHHMI
SHkxqdu2I7ptG8nC/FpOQ5dd1uDmmtUxbN3JCFVemGjVuCVdICZkT9Jbr86X10K/sWedX9R2AP6K
Ica1pLKJfVHsi0hqdyJ2+sP5VyxVyWwECPMmIloE+InhWOYOLpYLlSkPrs8/falKZh1fijKpY8FJ
CReq8cdsBBUrw12qVe0hH/MfSW2v6RUXRrI/PLuTAb+EUan2SkNdhCPDMTb/bWQb/R1ioeBlYEGx
P/9F75/9EBz4tpEVZOO5KaRIz9B93ZM1ORvsVV5zM7wR0n2aqlF6SSXFSo9ZaAFzJWvWdEbY+SXz
WFTG9nYctBj+8uD0L0ol/eayRmAdq++k8CalSxDXU3iDMjhbtQxMvOWmvTLuLDSxuV4VW1WoZglN
jL5vwwMt2mtX+sllfWQuVAUp2hluzsActGmxa/Na7NgR4eEkS+LCVxw/7KR4dKUQraExsIxmdGSy
V+FjcUy75Sqm0Hbn29VSIc26um7LWENPlXpNA6eYOJsJCWberHwBSaT81ndWK0fc5Ok3lI5uNeQI
5Z6euvlTJwBUNHELQkJ1pjs9aZtDKwzy3idS6MDIEsWRN+1WHezo+6CE4BRdJ7cjCIXHtLSkNiwN
kq1hPpOUlcSbInbseMdmqv/UTbV2EzvEmykiTkDhle1LGk2k46rdcBulJvmbdqP/bPumfunqHjjc
aBo6MeSSdfm2c2N168S+D+8pVbr7SA+FCqaN8J9dRrxYsHVYEN3kralqmwSWzk0LUuBG953iQTMJ
C8nGqH2dcgB4W1WT2WuVDcZD2MPnh3Go/E77yq+2TplZT8QVin4Pajm9SckL+NwR2/C5nQbSekQA
ADvpp/QlGOH+xoP6o0ii8YZ3x98ysge/EA+pbNVGgCks4HmLfCi3fCCLQIEGyOl6FbIgCSTga9Tb
AtbztUPCk2BLPpKrN036s00Q1t813tgXCI5EU0SYzjmjctt261uAojZTZsT1xrRt+1NkxTD0gME2
5EA4MigBcUvrN0nn9o2exS1Zy9ArXRJm4FsDwXauUiKTngI/bMm8iAznc2YZ1XithG6BXLzL/F+F
jMK184CFUWoufR0a04TnV2YemWnTjlgPc9eWbrA3lEaurL+WFi9z/WfuJsrUNypBr6jrxY0NMDPa
TpOdVgc1GDQux6TpGNd6ayKcjh2/JupyUvqBCL1ioM0avjOtmfHeP5UV1mxaK7m2TPB55F4ZTPIT
ITfRBw4wv/t9PW0Ih4ZUWPZZpm/MsnI/+HWJr/r8KLFQ0NZsiTtydJBHUVB4VpypB5sLuqsiUolN
jeGQXvSKuShboDBL+yQqvKmRFVkhgT7uDDhKX50mjM3LvmMuy4ae7liBkeRe5GjJXsf7+Tew0fx2
chVgF+c/ZGFEnSt6Uy0RCizU1JssAP1baditurVbp7xsZzYX8JKfFXVmMALrV53koJoAuGUo1/bG
C01sLt8d/a7vUY8kQKPFF5/Ioq3s3WonHbDvelpwjp0S3dMc/28aZ+ZKL1sqs9ks4ZtKJPsmAV6k
dojkurE+iNy1VmahhdWgmHWbtp8Uq9Ja2HeYKAhF6WP5N+Gd2hOUVRPbYw8ZCi7mqt59obeIWW9R
QPSSgjQ1njkkarwlYIYYOFC0jst9epZ+vqidzYW+moD+YnIK7iGcELd+aqePmuuUP84/3Xp/3p5r
fcPUHITjhtIrRWAZG6Qhk79JE4NYzza28y1By/WagXbpFGiu+gWMLADtpspBjXVyj4yS6zifmTkN
vxO7+9KANx2iorxuWe0CGH46/4kLjW5uS5i0Nm7CAuNrPqZA1AJiyqoIvvD5py80grktIRENUU65
XnsqGVnZBmllIEhaywityzLfL1Zes1h2x687WSTKsrRTElnqY3BPewtopaq+97g3ylvwsrZ/0x9P
gMnFcRNiz6LQNK6HagrjxzYc6jWn+8LmxJg1+NLKAfZLB0Q0bP1vBKOCdrfBvO8xKXGuYMhqn1iE
RMec6w4rnXqp9oy3362wblUjrrW8AP3OJ4207zh11/rWUuufj0cFKcdjDx2jGiwMoYUvd6MDHaPl
wj1S3Ms2WeZsXBJN1Aq7hiQCbD81twbD+Ne0ynpzV/iZeZFoX5izunFkK3ROCdwDAd28g3y2bUqI
8cbOzGJ3vqkvVMVcUq312ZhV0sSU4efdZ8swlHufkNOV+W6hLuaK6iEjPsJUcAQS4ideuwLREet+
XSa7viBR5MrggLVc+ZKFTjvXRLuV1SWOgsC0yiPSRxpWv4oyGeTVG91Ku12YjOawXDDNxDCU8HYG
1RfRL1h3VXmD8ijvD4qal3JfcZLfXg89a5Pz1bP0xuPHnowQTRYkceV2SCuVStuSbIpzs2w6VAOd
oTMnqSmx4NwPWt1lHhSsoG/f2A0OmHCBVbFJEPRspUOyJRmkarMm8FtqcbPOH9aDrw4JA3adq47B
XkUmyS4bKoTZ58tsqSHMBgCiSPS6jEkLhcwrrxI3cSGLtcMt7qYLB7C5bLoSehEPY0YhVQWk/27U
djFJH/vzH/B+ryHx7W0VuJaPLbDukcUrAWlXjY3daJA5OU7DpwGb8Pm3vF8P5ly/pUDS13xlcg54
U+vvvRwnTyUhZmXoWvqG499PGm42aENEiIVzMJX0OoiHcGvZCmlS/4+zM2tuk+m28C+iCnpguAUk
bDl2Yjt2hhsqI1Mz9QB0//qz/F294URRla5SlaQkQU+79177WYgRYHV9Ha4RCto/v8UuHulZBzoC
qYb3ck1ekn5+mEry0cBk/cIpfe497RaEV4dLQmA6WLA+mWHjV4aFTKS80KJw7tN3q8GNoQtkqSA6
hr36DdU9OcBm6PW6Id6tBByxa9gTHRXL2sM10/aNaAFwgoTuwlI79+t3p2C1LnB5YiYu4IhcHupG
zUXdd/rjdT9/d/xNHkzKHJnjwlhF4GHthgMsx6/TL7K9CAtdylvVRaATrTXs3uAnLQ6r2vrrZs1e
hOVKqUwSYly5lF0RqokUbwrMC7XXM6trL7FSA+jjMq5ieHHC+1IEC4yiknuYW5vMhsmFw/vM4O41
Vj1T6BoQc1TM8BL6BKMV+riaaboqZ8D83dKVFD2IUxuGyHZ522NEapnD7Rm+GGEii6vmz15IRXzj
r5NfY4dTMVVpP271a9g30PRe9/m7tesr9IApRmFLuW6mOmxSNitcRWp5Yf7//SBje/EULWu4iFRo
9x1iw784NrIb28XV7bS56sI96txX7BawruDuAaYxjhpo6J8Na8oDArM2r5fpEkHy3DTareIxYkkD
e6K4KAkcw9tVKbi+TNeJTeheVrQM2NnU2wlAq+iABqCvhPv2wvj+fZUhiPrzdGHUbrCdQwfc2us3
Q02oNG6bYDHFCN/qAFbP/MJm8fdRoHtE3VKZzvkTHgLN6jd2iw52mr8kPf1+zTylydvI/Ocshs12
L3Tn0EIGad9rP8Rte9QxkeLCWf/3KyRcLP78fOUGsXotekzDiOSex96t8fZjduIL2DM3IrbFnAQf
rnsU8udXwXRdAg8ZRmj+pV2fUk8KkVrY0/hXDsVuQUSw6m36EX1G8xbM6VL3hQ3iAywgr9pU4QXy
5wOwjQ6rsRFWw4a+yrxO4I6eQYLLrnOmgPPOn18AA6xYaBkj8IqWIZ0nP8rqBJ6D/37/Z2bqXl3U
UdCu4gqLGdCaOjNx9xnWgp8iJHcuvP8za24vKlLUtNO8IfaFxdDTNqjlOIDQP+qQ3nrWv3D2/H1L
QpX6z3c0dxqZXo2+U+3gBcQkYPNwir2UEP1fg8L/r5vRvZCoXG0oYJoHgEgHc1sIWGC3U2xVBHtK
GLiF6i4O4LUC+CjsG8QQI/87zCJ8nabEk7+BKSafq3WCOLNk8XTbgmj1A07qSXCIk7W/jndN97Vv
3MxXHcPhoYi91Z2SHubT6bqt6yVO8ZlXvK95246FTtKWo92zQ5Nk7Fv+xYig9w/XTcTdnjb3hi7w
YIuLYcTNMY8wfibVfAhh0xbBUeTCfD/zGHt8H4dsZwOaHW2Hw6JeSkqWL71bw9frHmK3m8USPdxV
BRtyNtcPmDJovKXNXd3op39//rlfv9vMlLVeOKkhLuBuFyIrH/avCqXvC9v+uU/fbWUxzGcCH9yv
oqYzS7Ikaas1m9bIJRf2gjNfsNdPNSYkYkI5rEAbafILgaH9GA90efn3yzmzle21U7AeXh2UX0kx
WVi+UjiiHZa2ByawjMOrrth0L54qUQgDZ7hG223ZVRpgbgBW07lr+HWNJPCH+nMjswRsjQRZtQJm
Y66I4J6XDT18ga97Q29v7j9xQzVHSVcawDHHTmddBcc7ubwBSi98/N9zW9jP//z4xBfERP7Ai2B0
t2GZTFktSBHJ+QQXxgp+qutVQS7dS6JoPWywZPN4gcTWWvQeIAYdY/57xd185WTareR+bT3XCIlj
fRXLC1882KGKZk5gNOM27/O/x+PtCP/LuRLtlrNQLqJ1vUYFmQZ+u1rKfhEtlZ9NS3TwEg1PlPUZ
hPYyXce+Pf77S88swr2aCF1WYErF+FI/2gBZobPOqDddwtKceaS9imhmM9vIGzJOB6+lcCjm6puk
Rov6wg5oPsgjXG3hynuJtXhmze9lRcKSFmbb+DrG0IOVLnqF6A+mnT30jBG7sKufe2O7ZeOMRBfs
BqgyjMWXYxMrecMnsn7993gEb1PqL7Mg3C2bGMV2+D/HYQHHwdRw/2jXPlPimxU6XUqVxobdaTLd
OqnSsZLvgKe4riOT7o1ee4dr3NpGb19tA3T70yRFjxnKzEqWV0633UIKbSMmGbOwQMvLhFQh/Vl2
yXV1PeiN/txxGk3nkeqAFaYX8wG6NZXJpRQpDpUL95Nz83l3Jk7byKxGTbSgvEznShxL6k/pyNub
lsBvvd8eEhfDaPJSCuLcbNhLLxA4allL5CSRv+rCQnT+MB5a00xTSh3cn7OGdF6ZdlObOLTDyHHL
bOnAvQ/9fnxZO7hYp/7ql/Yq5BrdqzQELvs9HHOQcgwB6WtbSLdx9bykqjuztPaiIQ50Mmh3dVjM
qzzioHvtmLqQUjv30bujFPYgyeI4cqUi3OwB5cglU2q9xGH9X3P6X1btXlkS+sNsmUMoBhZ9bA6x
7frqC1Q5KLHE0OfOqWm84ENYNdJLy4iV5S3adaM19WvpR6kXer6XoZs+4HnjFAmOsk6gIOkawvVJ
Ort992kc5R4JP/BSuyp1iFLHbIUILDz8e+M5s3futSuyARjOa2JejHK+CUrx2mxbnY6EX5rL50aA
7lbnGPlh0rK3LzA/AgwzXF2bSzqFc79+t690b6k62KZyVCLhvhzHP3pXPSdB/OPfL+fcb9/tLCLS
1E8krvVLzBX8N+Sae8K/RCR4m4N/mzy7XQVZQBJEUoYFGrf0eySHujrdIPrMR4ggDravkut2370u
hTeqjRyPECktjHyfQRHxs45WmJP/fk3/gxz85Un20hT4PYBtCUuqoiKwuDx4fDAiC0Bm/BjA9eyh
34Rld6LXg/7kyaatDsKR4aENsXPl6OuDApUDtmXR02xjL9OVkUMKv8ilxVyp+xhiRoTEObqfVYgW
QLteApWfGYG9ysWrSdWwkvNC6+b1bfK/TR/4H89p3S7X3af2mpatKp1rBhIVHQDfDh3ZITEZI56+
1H10ZpLuZS0jXRIAGJGvVppBaouI51bUhF44+s59+tvf/+e2kHRLhTZLnxcOqUUIR5LhBEVse0nc
du7jd7uDhfoGR93bbdNvqx/rJJHTQi7Zv9RKc2aDYLsNIsJU0su6cZxZLEpXGFEXgYiSNCj962pC
dK8Zgfwb3PBQh0VZIw5J4T4+fKmnsruqlEj3ahEbgY3RKY0B6Kv5ltZcZ1Gohwt9o2fe/14oMqHr
2d+04gDRU31ymxY3GPDrzDzoXigCNoQYICtnxRSwOi+9hOex86+8yO6lIbFC16geMHcoBDU1tORt
DzvtcWiqU8dN+Pvfm9uZGbRXhwBm60DOR73MkHl5ZlXkP0XENj8gRamGw7+/40yqnb59938WGbRa
gLJ22KCljL4hmBPQ9Pkj1Lyu7xgiu5r/MknVfIYre7Bc+M5zI79b2IDaocyOs7lYk7qesz6ARh8h
s2S//v1MZ/bWPT/PW+YBd31UAkElmeNUGsVpxpxLfobRyD5aiBRe//1Nb2/pL6fP3lQZ9hi4K9US
Scmu0Q8NIpqvIYiYT2UXDtctwr0ypONhVM4TQU3QC80tR04PpbWgu1DRPPcAu0BgiCdle5/gAdaB
y6xe1vIBJqXx1xix/oUz+swU26P0gJFuQnB9OIa7jWBIE1budz0SxlLuJhvdVq4S5f0q8UNSB7zD
JSvoM9NgT9kTcUsxsSy2r4q9D6fxQYsodzgUEQ+31YWc05m5vMfsAeARJ82wIucEMNN72ht2nAS/
hOU89+lvj/af1Zkw1mMmI4J1JqjfxawKbkzNuwvr8Ey+bI/Zq1W/LcMQ0MIOkckMlICnEKZLR9hn
m4PUSXlM4rK9bqnsvZQpC1s7oG0C0pFJ2Kyum3HLoRRsIIGFLONSM/GZCb1HlsEt1KC9pKJFjMX4
5p/1TDshsmaLr1uPeyiZYBV3bbXQQvLG3k5tM6FNlV1yWT034LuwvxTlFphgYIU/dtOxWwCDjVZ/
Pv57uzr36bvVPqEzBjQtwYo364M5Jc0SfNyAI7sE5D7z+XsSWTdBjulV+PyaPjEX9Q/MxeN1eYC9
hg0qCBXUVYswUy4hlEfsl3pDkV31YvbSNSS84eQnEemsjWvvgq5p4Ikzhhd++pl1tueOLeO2BcOC
vLSvxt5lbdm5GOq10WExMGb5MfJ18qleiP7+78c5Ax6mexlbWYaNcUFMi840Yww+rYHDEpKs3pK+
5avuzRj3aBAigKiofKIGTWrQTaKhNx8bw5aUoV9IHUiNu1KarCS0WRuipQCBgQTsqWx9ODbC/YGe
4l7Xv/79o89MHn8Xj3uNHJDKgPU8YN/6YEuf56KfL3VLnfn0PS6tbuGYCKISLdYIhb50m4ZOp+HY
2iuvE8Hu5yuBMlXvr9h4dCvzOVAs84Zhy696Of/L1v3nICAt80bHMWHcSpYbmBv0j7zvrmtfpXvD
XLHGEfwffVIA7zfnaJ/Tp8GhfNKJ9pJp6pkg4H8dC/95gHXCpX8eGUEar3tvDYPIjDT3oVQfywEa
wp4t5DhdrMefOQX2UjxqIEMKo4EWMMajt6vxSLaVrL+J8VQXIqcz0cVej7e0qJxI9HQAIpr0UcaG
bvqU+OU4Z3RoYQTM/FBdOtTOfdfbxvKfl6dghadMT4Ni4MLksd/zzO+JvadoVPoeL9RemGXnXtvb
9//ne8JKl+1WRqRQzmmUMOAQptM4UTXNJi3Uct1uu1fqAemoF/U23VaUeG/QHVfmNbQlFx7izErf
i/R64wOkrqhfeH0cZzULoxxjc0m8e24oyJ+vSKitUiFK+AUa1Iesneyj8pc1Rz8XCqWX2jTOPcIu
ChCeiBQabwku3ht7gQvPmEUlHV+u2kv+H3IsrjvWj35QhLJdXiYm2vtu6y+xHP5+2JE9b2wZ4m5z
owqKOJFN6iaNLKNWXmlST1X+R7+elwVGM155Abjx93dF9uSxhhJu22XF960rJAnM9BnKzPpCwf3v
w032asCVM3BiWh0UnW7EgYXsbhb8uPLaplEECeg1I0L2ukCrqzgW2xQUs1fNzxbksfdcrZdypH9f
1WQvBpRjhOfq8QxW2OZ+a7z4zh8D26egg1+n/iF7RaADPXlD3ylB2F2xp0pqcT8B6PvtuvezO1tr
Ey8T4ha/AERRHHvkuvKg7i51LJ17P7slTXFoB1EY+8WmBncUSSJUukhbntAOiCaJ6x5hv6RtHKwm
MH6xiqDMQxAO7hxbrqNbkL0IMOKyUlAHBHAMYNOnynPDC7D7F1OlZ97QXgIYryMfl7HEGuOrBD2A
q3wFrgEw/9a/cK36e52T7HWAEW9xsR1WDLE3RS8jYtJsW+YqDb11ufMaOgCK4HcnNS3di6H2ktL0
3JPtTtbIE9XU9NgLG3TakVTOM/+e2EDX2Qa8xHb49+Cf2UX28sCaKa+CjSeOJEvtbRCszcFD98px
dZU8DIs2FxL+Z/bevU7QNW2A64TnF0EHiMqN64GiggHMYLpDaaJhPsBfqCX5/L8Q9d+Pdmb73QPI
OjjcLtMw+AUYGRapI7hyalPL43Wfvlv4LoqW2K96UsD1tno/Ki94FdauF+bcud++W/im6Sv4uTak
CCIjDzOvvwOc4/J///RzY75b8HyeiYKPB9bMGE3F5nvJTT90Dv4CUfwAM8hLnNJzD7G7088DOhFI
X5FC9gz5s9mOcAwD5/7fT4E6+9u7/v85TrIXzXnx4Pd2Q6C70ar67bOVI6caa9sKA9Mqobr3zYx0
wi3fumVLN2ktrriz17jnclBiyW1dSv89X6OEZFYO/XKAF/sGeR9uxCVAu30r71rFZ/Upgf+Cn4a2
ZUvue6ZNN1gk6br2Mxajl2Btvyhp78qo7O/WhJaPMTUWBFupskFGSzYu9ZbKeO5wsE1B6sXTmqIl
57Q16ksw+1s6JFWXdfUyZyG3P6bOA+REsvUUumSEJH+8R15nyxOUsfKyK29WZurU67w5DfuxBPAg
IochAWdltCIbocZd1PBp5L537Lrp50LX7Wj8Dt4CXvXYrO7XMJdv6IrglVv5CxyaT1z7L5qsYdYR
49LF12sW+CzMRr2+GxSBnWoAsr4HIxNOQKiCzHfIqpafltH7ENZU5sMSfgATSaeylQ9mDp66gL+I
CZ5hnCAIFVPIMxnNwKWF/ppVo/3uqm0+ef72OYbVwSFKgNPRwfASi+61Trr3C/79ACCSzDeyLcWk
hySbhaVD2lkDlITXjSltVvtaaUWKiuFEaStzv5X8uWw277be+g/I4dOUhP5jmxiRutK9DIAVZaOL
K1RV5zmPI+6lapHecazsj9HYKm2YP6bGDzUULNXJJFuTNhGMXhX93vJyTZOW/BqB+/dZzx+80ZwQ
ITVwGKUQfzT0l0+8GV5pQhR6Se7KaTsJk5zA3vvBhfvpKXYru54WG9Nx2oQCDL7SkXxDYJqitwkA
SzEumay7b7KNg9wszKZzCbdZdBa3t33EogyJfX7jJ15/qjdV50ED4DWloDI39Ts1AOse6oCnnDfl
HSP177VmHSh8ono01fQEk8cWGkTep52O5nREETqN2vknnBZtriexHCLhv0zRsmUYtg0onM6kNhm3
mzdAPAqEKs6pESIPcLVLdatfCTfPcynfcy+ApFcjR4t1FKOWC8GEievnChQWlKdVl3MHwry/GMTY
Tj8HsAdNRwnX2bF2czpFgX7HrLzHovoVTf5NVEVxJt+sehY0Vqc+TcjBU8OSEjBiBetxfwqmH4bz
b+jdQlrI8DGDqXmdM4JRNFX8ZRl6dRj8LjhMSFFkDavHlK3d15kkIDp5BpmW2aUq6DUW3fCLjbjn
QUX8IFkAKn0MJM7ibm21DFkSde84S44wfevunCRVxikyk+Xi3dlauBvp1PtO1U/OY08uxLJB4X8o
Rg8bnj8PP4PKUEiGgbwfVYzYduQZj3Ry9MLa5IHXumwVUC9NU+VloXA/NFm6FL2Y9U0ZdR/07L80
UfI4gf96AOw8TmtsT5nxIRpZFdTfqtLsGJbjTyXXFppVCW3M1HCQDdiSCbiVpc4MVUYsHDhiYskN
nZo6Hy2rj9oamwXzNN3OQSjB5rF+5vXsoQ8BMRVh9GO04aueS3SfbGuNmWJMusAkrggYzN2TeGue
kU7ip8mAqZtKH60jE/pAPgVQz36SZQuuUFAG8BGTs2weE3BZWMYnRT43XLQKaikd3lsVy1NjaHtU
kJI8yRm7jfF1v2QRQw47i6SY6nTxwuqI5V/ZjPqL99ouAOZFFZUVhoHIQgQbu5ngEH/y59G/UcT2
x4W2DCdOiF9ROuNO3fZGcywDbKAbJBS3IWP6mdtOyiwp0WtGIJFE5m2y4zt/ksg1NhVvWEpXaJTS
GqzHB98M3W9X1/xOT9BspGqMxmIEAiZn+FpAskNa33FDmptFk8ikAa7kHzxUx7/09aLuoNvvfyf1
XD3KeOLPQRW3DrS6IHisEmUfBiA/eRbzqX9kceX9ZHZdPlbDGmF0Y+89d01XrG0DxVOseXunLCTc
6TAN9j6SnRrvJ7TMk6zmYe+lmlD6Lon0eqNos4lj5Sl6kzhtb4hR7uMSJ+ZFA1D2zrMwt0mBZWnD
tK+2MpcEhrAwMuGuP0gSz7+izvdNWgPjW6XWgv+8mfLZe+t/xQ7xUK/8x6whQeln1WeBSNp00tMP
W87rUzdtaAmhgHLBekJ+mEBbOLlQ3KPT0qaUbEUckk+loM8xJlAKE1+JwwvPBJbBkE9mfvVIQ3JY
1SHnrTD/eDx8drX3w2Ei3bFKPZoWzH9/nOnHzi8xScKoOXllW6a+wok4+YGf9hbNEtjGn3gXnUpO
XtF5aY5x79VpYwd7alQ0pfPK20zNAGCJGTV5NHNv2HYb+QH6aZZzaFwzHHnfVNu87zxkrUMZTRmE
wsGdZRJQnjh0GeXjYzsCOdOPM0TwA4pV1ew/8JCMOMuxWGeQaG7HSDxogIPQy1F+3DTvgZQjB4YU
f67NxHGALzIjrrEpUcMPVSVod7Vhmxm7LNjUe43zH5cQ4PmLno5NNoazlwJ19CCcrrKyE7BZeTvU
XIL+tH6kL42wKnM+wovRbP3tCMwzKsN1GlYoePaITlJLdbGGCPznWLms4TzOViAKcuiVP04WveWt
cPD/9MW3uFkAdRt1dZja4BVm7h3MaAIBbfHA8pWvA5KlyZL1nvwKbvhPWABVqeqszRPp3YR8isGC
7Npct1ACwl/4tYfHYToK8uQHdDyhsQLyUc3tfdiLGCctbS1M/4ZPVaR7PJqMjjV8N47TOHXPDPpW
IPG2oq8G/7jgfIPGpLxfoEr9ta1Opjjk/RsIE+qjR6bwOEvBb8qaeMjho6clCeNeZLGaomPla1BT
lE+qHBS8psUub9vpcew8rIu5WVGi60NYfd/zkQ7yJkbf+rFxb8sF98I3FqGt+Ae6+fBIULCJgbVc
p6InTLIlJ0TFtzQJ3q7uzfBzcXN7G9aDu4ES1R7sWslvflhPWTTG5kO8MApOXxPf2MaNt3PC3bNP
CXuvyDY+lSBptSnR3PteNmp82gJWPsBfOzx6yVx/HtArewOeTfkELpbONfId78ukHn6BdVAf+np2
93FC9R2skys4A84oNw9lP2Wl3yYilWTFDjHF7nmkwKPE8dDfLXZZFY5lgP5W5yd3flX6BQz61sMK
av+jtc2amwQeG9gZZ3OPuU4+q6pTH6sJ8c0kWkTiLV3RmmcnLOGwfm0D2T5rJ8ihX2yM7lgqMowK
4r52QFZMqpHexZ7jR93xAFPWbveVmsrc0HB4WYImPomR100a8xo9LDjJ343wL2qOjo5dXrVVnNGo
JBkaNNscXqDVEaaOHCVvYg7EdfS2T8h0aGr9bSq98sdgtu2HWCu8p4qSQwh81HfghZP3CTKCmBmm
e9GhT59k38ljnJTjoUuGumh0N+Vv43w/RAPWAYsGCERL70ZtsDkSs0EXG5Owy6PhekIHs0Cw4yBh
RZH8UANAlCHk2XI59eyV+i68W7B281jR8WFa9Jw3nl5Rh+iDDxpK/Uy9Gcuabo2gEwxJbqLQe0wi
Ht4IjSpU6oYEW2ZVluQVSPsELiSjBy6jDvV6AHZLNGANRVOXJrXyP4UaroSpQwPpfdtG3qn3W4Gu
w8lfU1Iu1Qf4ivBHVJDNT7Zp/3UNOL0TW1B+20gZfCKAbAevDa9GJHytIKAiK9t4X6MOL/M4B7Yc
Ms9Tmnxtk0DYvNmS+jucqpbpvgmmaTqMFl2CGe73C82amnufAWIqBe4nVfepoZ2HPogKSZtTsHBP
HJrKDGWKYJ2ynHaV2U6Y5mI+0Rh4oIzI4Y16OdGy/c0gzsFW7nXoOBR11FiwdBefpSrhss6VRcc9
4lQyzYc1SNAB0Y11lRlmZgLMcw1OhwF1bfhFOtAJ79Ri2/JGlEvgpc3SLF8jEIned5Hm6BWflza8
q5gN3VFuXtCmDeK+OpWWTcvj4hgxXzRy41sGRQnipHFQur2NhzEJ4LQU9QpSTYIzawBLBSiY5q1x
b46jDr2IVYUrEoiQk5/brdww/ToMwZOHYwhO87XsaYa2+GQoAlVHP8XU2zVDM2UwvrPIOpd5yeqk
PzHTxcNp9HQ8pUPvBTpLJje7B1YGtEP755i8G4MZgWGzScMemaDoZN3qBFcGl3CNUzPSjd8fPKla
FGOF556TeejbQ8kp6toxZc4cG48G7LiE2/aEln2PfocqFSVpwmcQ6wDQYu2hR/g+Hie2ed0jLBdQ
Rxk2AEvzETDPBjDKuZ2zhSyhLMZgouN3vzXaR4RJaYCrh2t88wTzW9qeOjk1KO/MIMScYhMECONW
GNQ/205s8Ul6VdAXs1UzBqHtm3a7HRLBgttSTDp+QBoABlCpUCtJsjUB+zg1FMOWQkcUMkTD7Vjj
+tnLn/UU2eHecq7dAwkHQP5S59e1/U4HeJdlpRdjQ/AGGcSnrhpMnCbcAEyFqn87w9cO2/uBbBo3
Ax8YjC7tvFrczKSE4wRswwA8a9beYO+aQVY9COJBNYqTEKuyahacw8uKyt+zq6jvfX4D2dGjIQGC
ab9rKa69dmIfTGnoFzOifJHy1YvLe2oZEXk9YN+4GZVblxRF8b7DbG9XTKqmSsKDla3ykO3gw3gb
Q4rsfy9Fz+551/sKsM8ei8aPua7xTBNTYNgFiT36oqoJLv3B0GB6u2Re0nA2yYrVO4G1gZ1/mY4q
0Pq3avjyXUtXl/kK6/nyph0gC38IR4/EJ0Lg0ptBzb8tKcI4ur2Lbe2C3FNTPdw3S881CBKx6G8H
XfbBAV4BdMjqUU7mNWptQF+IotjDcJqvNltUFfupjURUnUJOpyRlHv44lJYBlVIBMP6ougR1TVw3
S3XEqYx7H6Wma+9bz3rRySDggjkHGvzCFEswWm7RJWc+lgDefvKaaqmRqSGKZ4tfohiROV1W6oib
9GR/uKWm7AHF03r61ZMhML/CZMHPG9eohs2UlzQ/iBPDt4DjfpijEUrTFBh3tzzMPvrH3vcb1H6Z
CuPY+wBAl1R5XDamQUjlDyiWozPZ4jAgDOcC1N/IMG0jXCzAmByq3CKWwVZgmrr5AD5GJz9XPiAu
p2aopu9bmzTNIxvIPBwNl7o/jMMgdAZ/q9GeXKy7AAMlO4FGzwYsfktW6h5cOa22WPrBeicR2u7T
XDW6elxWudDUmHWdbjF34IZjXZPU+aZhSXkI3DquBZm74Dedav+XWmL8vz5AkFjgbqeidzJSgcDt
e8Ve5Hpj+P28oE/j1nA9+qeJus3dMtnJ5eiz0hvuMWMC/oSSg0HuCr3iLDMcdMtDSObG5N3q4y5P
sdS/jiH+6y/fh9z3Yw1Rk0uRPgY6OaZhAm/jyBh7XIQIfQidfBhW8a7u5R3TQ+zyINBRcwjXbVLv
eGhck9GQefGtIH3ow952jEkxBQsuAwmSN7h5eGp1x9op+TNUwOTnbBolwxlkavEONW5NT2qbNNaw
w3mVG090/FBGrk4OGh5VpkBizmCrL3mHWQ/bdriRgYTLDnErk+3QjNGMSwKgDl6KioIPLrpAGvYO
kQGr31UdrhRZK9fF5b7xGDtAhOg9LLNomiKp0I6Sjo2rUamEDFGlavDD9g5R86RvcC1kqljoWNtc
YMfHTSzaquauGZjrcq/ZiEO2bCh/+9Tz1kPYzmTIm7ETXwRvq1c0645BBggw+R3VUKil/WJanc91
ROe8Nit9RA/D/OvtLxH3rn5UHXhde10esrH6HMEhPkhdGPIvmvmdvN1IHU65tPOCvbcWMGjJYDtB
f6Orf+WHBTU4iWt8iawaoTWiI+QFq+FuA6agP0batG2hFJ+aExhLIQbFKzdDMlOCxnwco6QOARDG
MqoPiwKo52mrw6S+lRXoSdhyw0o+mmQCKg5FoSC8B6oaXUWVVZsH0cPmUzRQ6F4s5ISLMI9yGeF5
wYhtCELwuJe4PzUgL2ECOkR1b0fa67S0NXCKuPGHqdeANfpVduh0/EBhKbwdGTA13TM0qkFUIVUG
9gFcI7R5itoRMiTOwS76KFreyhtRoRXqsCRCtLdyhivUz4BXcXBKwo6i8Snou/YzYHTw9cH+HCLl
KAdSpxYLcjx4VevDmG81/8fReezGjWxh+IkIFDO5Zeig7laWLGtDSLaHuZiLRT79/XQ3gwEGHkvd
ZNU5f+zyBy4wgt0qwwg6GVGLPktglw3C/5ohW13jrf+BFOqwCoc/srM9YoqJKNcYW7q9u1CGTB0n
J+FWtLHH9TVGXOo9tXxMm1zcVVetT6ybFv8hqyBnDi1g4gMTXZcfRiCmOVpm3W3J4KGPPxdMi+ad
Q571cNeBrDp3rVWaJxLipmtDpbw8d81PD8hi2Tvr54CTM7WlWeanoXdtSIfOzSQdAVPto4fu3Jd1
23vm9KarPQAWdwbuqFWWRVVl1XPimY4L1Lo24/h3dhfauvg0y+yppf4KiUPnuC8dlvyOKwSUM0Vn
QRETxOnMqYh3rErIHyunuzXos4+S67S41bu1OSyn5UCnJ69yeO+G5YD4ezP7JerDQCV2bq2XIajW
NpqpnD0NU2j+BREXj4Db/odFr9FPAOw6pLoe1MyPNOxPP0NuF22FRKhUeqDSvqT7oBi2tYuy3gc8
Lp36RMJh8Ry6nk3Ai9j++DLIP7hW1KVai+E1Mwivj/pSDsd+3wfmyWoi2nbZqCOuWjM/WEbhpx45
WDexEvwZcSrx9jqc+ZRIzMZlNFei4sEf6yIdqVr7roYVjKSmnPNKnKw5xOViuMCHmRZpm4ll4o4N
RYoBenlvTUsuLEWj+95MYBeZQvSZVmNlpP48jXc13yvkQzAKHp4shLGn28NJKYT3D4OrV3brXP14
nqblYbOt4S2r2/3gglHIuzrL1xPNQAvIkmNYH2G+7PIwDW0D81BMgcVSoMGFrcBaNiaeYDt5O6vY
U++0w51rZuzFnaheDdJHU88oq8dMzsZZ02V1R5qNvOX16pLi7gVYGqfVV5x50rp3ShiEXJnia+3X
5bgqLNc/R/ZbVWk32SG/L+7eVVeLv5ezpi9e/EHbT2XoZJ9i7P6TfVDEanX0EoVDK07DpgQdN6Jf
wX/XkEPC8K+hYXNJwaG91bsDR1wIwm6lN6jrXln+9+iNHDh17x7C3Jm+m1lOn8sg87vZKea/jR+A
xOvAmnGysgFFOpD65rOkfG0aFqSM9Do2h21q8SFTDZ7bMb0I/ZbQgoKzdxfD4kSbcq09GjZqqM5L
GTRBKsdMr+eOJMr1wDr/p9rLt6p0xhSfnX1vensTxCZerLRHWM8kyL528PtuFumOBdKPeN8s8OFt
fQn2vP7Qtt0k4UwEVR6o4iU0TPlfDwfzJ9hn669sdoZX3YiaK8kdEzFMVEiOjRrPxSqeacWE5C3t
PxYX9Q3xGJxz6Wy/7LocYzGGE7kIzpI0tk1J7dKGsbka2ZvtlxR71/W2p+NGmH9REEcFa6Si3QBZ
8huPAuPGDgEWBtAMEMyDZlFLQ5l99oLGT/oGgoMWewl4VDYH7t/5AzMS8wua/vt8z06+dkVKVmcf
ucZOpV67YM5vfPVJWr1xVXxs9SzWSyO29bTQorGkOAYMmKLJNv79SAS/LWlY6YSlMJ2mpUqJGXYP
dHeKgfKDwP+DW9gLo60i5JgzxklHw1muS84MPPhdeJjLAeUIzQAxPCR/Omvqu7r0jDtvCaYz7Jt5
2lqiuDSTFik72kusJsjevD6kLUSYHq+ly1LuueGfBYiJlmj2t4/asPdbb7bbI394/2tLDitT/qTq
QnBEYb7yVZXTzsQwG8nONHEUBcvpbPfToyec6jwt+3S0peZtNGrnQUokcfBsQX/0paWpilu8FiFE
tz8zwrsJabRGuqyqKNjaDeNRDoO6BGFufyzFslwKlqxY0zcXrfXMAm1VUv/Zg309ycZuroZlfLdm
5b8rlelXOeVPgSMWTP1QX12pS3agie2Vn+lFNG5+3tyeqoqxHQ79MPQfoPvB4+YWtM2IenKSQLnc
K/a8Jd44e206uGoSr13V8iwJNTbHwLeDlPiNIkHCLUntdCnGYphyUmUM9vPcuGGCdVPeFdWyM3OS
RFtJ3yRh5gfPyCaqIzpH01po2fdzny+0/671PaCkPBamNBMz1F85U8FNGHPxuNfKTvAZLKditHTa
SlYbaRphTAL1d7bZ98U0sMOYtU2Qs67jRq1LKkBcjo6Vtck4V/VyyjYfpFhmAItg6hvMhkByM0XG
yteYOE7h/lkHo7iFTW3dzZm3WsDOP6D/amUHC2lxUkLI8aOVmRerZaz+jl6xR5491+/raHEuwTCd
bX/O/hWVOV0Ic+jvhuKHgcPx4bz7m7bhiRSrfOz3eUEv7GruN61UeXF1g26EtfNZSNv5cF2/X9gl
sezHvt1ViS6tV7PqXlqXoTkOQIsAuctBnQF64V18zfES9ZLa+Ci3CfOKzH5YiMRonPq4Lfn4N4Ar
vViqqpNBd94C0zcJjDqOdR4DO4tGrvNDoZpzIJb5xfBE+G5u+fRdVnBt5D6LJCAy6bjuZNmGazne
uoWXEZeivLSO4Z/bpSp4SIgA1jWQzIsT2g0/oaGHpOF/jcZjHNKs8aD3gm5Kcyt/IZcpPKyGdjaI
wMC/k0UYAkYYlZ0GxL9+do5J7pk7w3qBVBJR4Rv3vOhj5APl/9kdQ7wM0vZOjsFBOK5reKfyhcA6
FvnLbhv+DdhvunXbBMlE1wHFHnlMbNv+BTpXpGJR1aOwm7e2NZs7XQ01XPm0fo5D84RPHparH4fH
Eq3NsZOGOjORUVKZm7t3qHbnreNciCp7yE4jqfbpEirrd9G05ttWU7ybib7+8JyqOcrGNJmMYTUQ
oNHiIYT9n/CCf3MtM5iLYfCTn2wFWJ0Qbj2s2sMixXRrTHc9uCttMqHb2vcLJzy3U5eLU1VNTYJg
BrtTE3r9MUA0fpW0OF928tzOSETyzxCQ60mVnrjWw1J/antWR6nc7SVYvf5uN2cjrWTZP4T9ZCRb
JzAq12FST+We+lR+HM2w+sjpiIsQepRJYPCyWqUGGC6Yqy278h+QGOpDVqz5rcnCb9+z5ZPf/YBM
oTWsFyP3vUu91BB/4DZPTtmvB1UpMP5S2G3cMXKnRd7zzXqNS1arwzkIRgeihulqSok2mP7iibLu
jTA0DotXNkkVaiTLTMR3oWt6kXbo1DFh59jmquBa9Mp57wtqeprWSO1NcpxYYXu1TNIO+Evs/I8M
gh2ruP2lql7ed2vz1IrNeSAEeohHsKYrdIGbju1anBw3c9+lUOGnu0/Z/UYTUNSWQ3fGRbnfPExv
dygvzVQImSIx8R8rZsHUMDp1NCW3Y2SNWIGFhFbplux364eAh0p3f7sRoEU7FZiLrEegRMp0d0ea
6TpC/8liXg7sxdmVjdM/TSCMB94L7n6AqPNQrNs/PSyEJ467e1lbaOxKcp+L3EEUMCze2W02CWNS
HtSwNYexHe2Dg2jro6QR7zBVwbvjEXGN7Ujfo6QPk53+NDox0N2gUoC1IRUzOCgUh8yNm7oBRHb3
tV1NJyPI6ws4RRFNS9OzRvcN7wNpah1q5ngKFYyDt+dJGwzV74FqWja5rkmsjAGIQAIzXjcwhYLb
5eqZ4Vvj+hIBzjReDYiEl1zRD0b6urlcrSKsrrrfv/yxMAh0yf7zNzPtRrt5Nm1zJ3ILrsOwhEuD
odkeUH+A0u/MYUUx0R6R6dPoqa+hp8wEF5EVw1mtx33vvXtcFgY4WK2obOkcIx137w8vTUUWse6v
4SSWE/vXyihRN0fQZefFgI4644SHPmj8j9rdhnOGd53VocyBYPEcb2Ibz2bzQ2xs0CZar1TM+y4t
Sqz6r3T0UMvMaHoOWWPjBezgG+wIuliU7P7Esb9vP970QhDHktWTcWHlCM4uM/HTqnLzPHIwHeZh
Qk1jsGje1BxWTw121w/KCMvHhmoQzncUV1k+yDN0eHMrx+HBDBV+p2H/NTAIpCCc9KmPrnGas/B+
8rbwgFTmz1L6ayLypng3mDoeauLNDhRvzUftN+pOQxGcqJH4yE1e/WxalEUMTN0mkN59EgQ291Ax
N/8QXo3HwoWjMoJ5Pm3GyjWBoTHPGHARDOx/l66hWKSAM7krg1BG615V//YeDszsCpmuDkFknjU3
BxM6k0mkqjjd2Qzw++VnYaOAagBiKpbYQj6sng00nXsqRr01gdPZflyasr/KzB2vY9Vk500rfRQq
kEcpCzx2OISvGO1oTnSKJjI9S8cqN8wjm4h43INyTlfX8/rIB0T4WCvoaL+RRqIL+WunIOePLzSh
OCFdPBcxrAHYyPSEqsWPvCYrEz9z/9maKCXP8vfjlJc6qWaOuSZoGErlPB12oceDk4W/+wBF0liF
a2ywawFl9cvD8vOb6lL+CspOHAICoJ6DNgtv0+6NsTfPEG7l7t6Fm/jtsiqBjU4ADFl7Fvif48ko
78mPZMI0+zmx2xVglARXpjP50QaMs8s+vo5gjoleQbEQ7+9JJsv2iwzB7iHo8yzaA6Xfq7rwj6Zt
l3c1LarnJqj/WZ6iBFh6b1XoWqlvaxsNSjAkdg+SQ0+pSK0eJZ4k9uaqs+VkkL79JOkjSchkrriy
eNVWkW9IODhMlCJgxitCm1+HNQN2tY69XhWnsLZMbhervtqGBmYxuceFMIktc6t/k2momC7K/NkU
nJ8EVqGty7S/HHZ8ZMnUjXCk7ZwnO9Kkc4uOIQZq9SLZtN3d9JM4NfUaPR+cSwTSLM9ybSiGrFzq
zcYeo40k36UQxTN5bAa6ETleNMUa11mr/JOeXf6oGoDbRsLEpZNnh7X2sveF0sQoywqSMN15flq4
xu9yo/0cQrjded7xXZQNb9YumqQfXA8CJmgujWF9e9r9ZXuwPTp3zci0UKYiOEjDMEOyhvyZu8Lo
yWWSproTju094J73b8qtrZtC8U3BqHiaKk+dHVSGSRmGHYWajrzMAqDCWXQVYSpdon1S4Bw5WnSn
piRMO40XhdBoCCSEPIPtohQyiRi0TVZUuvJUKhxUBbLNjt4qP7MKHQJaNxHlSE+iHIVEpLBHxAb+
dwbJNr9RaBJeKy7Bh8qr3VOhs/VDdMQUwXaY3UNbWCgVxlZ5HE4tQGbvLvubL0o2tFxZKSiIGK8I
78JHxGOIMExrJDAwW6nSsoM7CLztkSSNAuWkOKBlGG8yz/5TlZm/IsVxE3/hMlSWWV2Kqu8gGsmZ
y2c9PpfEPsZTT7L2XBj6ALaZXSEtzchx4dVK0/jOJwA/tXZs9TqnlbazpG6RS5GuihDje+GXfYZG
G87FkpexW8xP5cgXVon2rV5n51iVqOQ5CpqfXL0v+Isq9jzjErRsU9D/WO0dXFX6s/yRbiyemo/F
UDQxn1oD7es6iD6r7x/GNQ6Rk3HVe5/BOnw7cK33AaVrDKD9xfPN+2UkncntNV1M/dtm7087WWSJ
tSJxsYPx4Bvzr8kXb4NQZHJpxoxtNx77bce41EiI7FAu9zxSNsyAbcdu5/2T41Aex8AwY8cGCK+B
jCOJLPJIO9Kt1eUvf2U12lU/RL7jdf/ELLcrs+8at+gw7u1gaFl+EfV+BJhcX6VuZoHSNWQ9qzH2
K+60X+Y0T8dgUMPJbcowhVFxT3oMg7g2EGEg2ERSHu/1Xv6lWZHM5L1YDZrG2JuNGYh0H/PFvBcz
bOnIxvMftHp/G1qmAilsr44yY+2T8P9yMRt1VTGr8agZYaCcHC9BNmaBf7g5mGrvz5+hCOCD54X1
YJPqWaAi/CLfrvka8/HnqlfeZcxB3RAAZsbd1rU2w82GNlOZk/MvlH39X5d3fep1qIK5wDz1brYY
MDhkjHWJjWmxRMJZ3x0y2kOg9RUxC7Yh9Re1k/4p8JhbDO1vZ6dQ6HS8fdJPc+8NEPXrcFiduj5m
ey5i5srmCtRp3Sq9lqdtHVtG7HpC1dxuhjyYdub9h8KhPM81RFfl9eMbrS7LqTJ8ZCiSo3WsQ/up
Y5S/0xMOz3Xq1sTZW/XqrWIDouTvSgKXV9VA1f8+ulvxF3aRKJCqDQVAJiHxv6Bs5Ntky/5dFG6Y
2otTJUtnrBchRE8Vz1rvUZ/3018V7v0YebPYzIO9lUjGwr3Y93RCpUrwWF0ObZTLzD/h7Zj+0LoB
asvXWbNEs4wxSRQ3VjPjYmSlvIJJNgjWqtlC1r2H1tcWEjWMXLVaCXGqy4fMg1Lk1umRWTBw3hfB
bB1bcnyf82ESfkKrqA+iVIFzsO1aUVDI5h010iDh5v2ZZXwj7u667Z0IYyCeLkSuUcv1BJHWfelc
NO9dKJZbidKA5W5HGkuqJGhqDA2JHtsbWn9NW3cLoUJcf7g47czWAnln5pEY5gJWpxBhkxZVk8/x
0A7O9i5WZt4o1GZOpy6gTVpvLUNhwas2xzSC2oC6buUcTGtVC8tJ3f1B2eoPP7HNFmtA7y9FLFY6
xlMnn70uqeVcpjtzINBPM7MpMBQvp8FZusdscv0UptG+71o4rHO2+6Ef9wgTvNsiAKYZTQn5O3Se
FGE0TmF9F8qcB1jbsAKpJxVgmF1aYcXAvMJb88IavysAwPa5zgpQ01HypcQTuI9KhqZ3uwTbogoO
qx1Uy+Fn0nuczM4J02G0x0eE7uF5nnK/S6Qe9zZG+WKESWUaUMSWKhubcXIuvxyKUSgoYgCX6dYE
ekXcsm9YCCpvCs9+WXo+WdAYV/lAmj4bMo63MbT/IC2d66cSeGyLkPFYzmULOs+KkZg5Ks3odm1j
5VfgW3M3Vwss39gifwP63e/Lpe7GExL7RkcAanxOGee4Tjyvs7O3ubOm7EXLYOt+F1Wr7BaRwtpU
B0/CGn7Aserl6FP7zB5K0MVQHeVeW0GSKVm+V3kzPHbE+ryWsvCbyAC1vx+Nkp+Sc5VRyQ0Kv01a
swPWtgc9vsMT2WUC6jnuZ0WbCNVJ21x8TJVpZfFAx4u6G9Zi3BLRah9qO1yn6g80r+M8+aYv+gc7
E1lzXNGBEUE/GbSq076GZFN0+ocoWbFi3WWZ/pFzb0ztsW31+5ujN/G90jZ7LIzBSUxrsEifnZ/r
tuA3yUV1ykLZJsTszK8+8tBkNocnFm598Yh4SUdHTwwc01NFWxrC9CDXGANcedBLJSKJ1jWxAEfi
n7bFGPy4u9+1yUBR05uLBjSEgnN7c4uY2MCc4Y1TGG39293UExdifSotZb9OjqvvHJUHDxNlCpj3
BhRNezYc897lyF3s+W0HYoOQ1p+LQACW1wiTZbEWSQD9iixTG1ERWNWxJrjpZ0Yk863uuhd4KMZN
R9VP2qRMDD2COgR+sSe66Yzb6vQoNVzM2KvCTmloZCdME91BVFU2Rtp3mF390druZ/aLhzyc1zUN
B9/8DVUpOGE7aCwr64ePudrUuUcNQjCkMQxXdJLGGEuU1VbMgE6H3TIFqRGwEeCE4bCLmiHLP5F4
jteyZutDUWSu96GzDQjv9TL+KwWQuYmy0oyXMChNzC4NhoKmHDUiHlNzTYTTerAn13oIYTPAKXmg
4GfVS+5Oc6o6OmvwzTho/5vq1VqG/Dx6W3set979W3cWQ6El+we5Ff01Q4v14rnCu1iF4tZYrWbi
UmNhiUzl9AWlsE5Pop6lDpvrs7Aho9uvBiHujP/wcJ/at2rWqqDbL6NW+6czAmlF7raFOiKYM0sq
aLwzl+GUsqu8u5aXDcnoLX2EoiD8HmskOX0/my8Okyf70eInpnbJq/VRUru5CN59UPmjVS4UVczl
cxYan8Sf1FBydXEgS/e+7Zg/9m33zw6htgdOxrOP7C0hzjFLBcglW17Hl9c9+GN1tZUUaSUQEFZy
RcAmyvnCJoEtwvRdNlb7qytLZP2d1Rw7NfVR5UyPodMtyd5XVeKphcCbJbjtkol5CPOGhmrfi4fZ
2xJjnnxMPP19sFg3hENp39jytM/1aSzWpPIR/nXjZN+TU/IoJWJqirzem4LO1anpzF/t2n5tcP2R
o/ogNlSBQsp3X+E519QgUDOd8/oLYdHNm/aju0j/7Br9dXa9twBhK6lLeoTqKW487xsYtMRLNOZW
tGXmeLLBmLJlyZPArlJ3bV4Xo/4eC8F0BiEStuD6eXG23OKaTQiu8KLd4J/9KB9McQ76ja4xjro5
giP0E3JJHIgrJ83scmbUMx5/dKjo3nnF8CXbw3Be+qKga7q7t/d5iaciqGPTzivmk+4p05i9uryA
D+WbjzRYK/TIVLRRNThl6gzI+gZuOGit3D5M08/p49aivDHhfLVOCW7GrZLC3ilUaJMPEs2eZte9
wW0F/O5k6k6Ozq3v1q/ALPskD7ffISrBAuIUbjq3z2W4g/KtvnuQxYiBY+jBLZxyiDdY4TMkvJ3u
QdGmy4wZy157/y/F8N4fX+P9IbbXvpB21T9RNDC/enkF2qV0mZD/siTF6myoVMNb1W07L7uTh+9L
6L73dkOpBEvTckA9c1XC7N8Mv7kFW5vHaKzCFHhd/N68tf8ugnxlKpPmDfq6qa54JzgLoaSvfueC
DBuMilu2VQcrQ9w/YwPYpubXFA76Ed8P5DHahVh7uXunbWWeqGbZPldO/1dItDypBnD7sLQeFlxV
0GCriGbHH6ClSwuBZY+DaCi+GLAxguVTUT6PhjBxpCH5n6Rf6HiVyJovQAqwhePyPaNZvHOw883K
CQ5ZZSGwGpenCukF11zwxuyKXMRAiN6UvOs+TH/ubcvJWYfprxyt/dRb+Rmf281hbzmZVtHcVwhK
0IP9rrr6TWT977rLLxKJ0DFEVXwjnXlJwKNVEizd9psPzzzuDNSJ0VJFnnT9bNwN9dItkdhc69ZZ
mBaLmrfUbzcEfGgeiit+cV7JecDaODuIsn3bSrYmdE+1sbrXIfC7K8w2U36xzH/8XuRnY/K6/3aX
58OzAu/e50SKsUyZB6TXRVwrwwGPXPprsy77v9KfaFxfSTBktK88JA5hVtwFTlV+KknmhFyobWql
3X20FQei59ewZu5/eBfyy+Zr6z+of33XFVlzkmyLyCbJ7LYJQzzNuqhjl5qY+wl6kr8ycM8l7eTk
GTCYRJPhOldfZSw7omydT2XtzBxFThtANk9BdaNzPm/iVZXiv3b3Qducdh2WZ12PJsKRKgzfdTu5
b/6QV2U0dP1264xWnUKYxvJYD+BB0OeifLScUH7z4OTNxe9s/zn3c+2hNHQx0mXktC3eimXjJz/l
kunBuxJCZj4JlPtdLFutCSYqxZq4oRwwEHjGd+cZuOIwUGzsW7lLfeVot49l0xafMzv1SSm1/5v2
dbjS3VgtCRt78EuVey+OVbFtgAwVmlgl/EeLh3aK1moBH1NYE5iHTfpkkUO6cSd3E1ka9B+zWjG4
4AXjcG+hsnutDYAXe+qbKz6F6QxWg3oM79RtyCzjtte0z4xFOWSY3UapD2ZWeEkvjGnkM/etZ4ZO
T9NoEpa/XZTTl8YR07mU7na0SLpGmTMH9g0Rb/tkL4FMgmHF3DB39s0YffPKiIouoSQkAfUK4pgV
ryT2/HB6lQy4SWH+oHpCBP1jj16xjtdeecm0zE28WxbkwlxC2Lvbb8di/5v0ML+XRWAc3K368U2t
wVPF5suKY0OWrNjlD7LR/1XeUD41IeZdKMWs/1eZPdPEhJqeaZ5sjFwMN9Nyyju3aPSdO4wusUIO
rrqs0zfb2o0Dz0idul6ATHnf7WQmcOa9ajbaHLn/HyCiX1xzKk8oeXdkOeVknmrhKNyrwPCosv8I
RwKyFKxju9uscUAXLA6jGSyx8V4E5v2oVwN+vxX0ZbCt/BVhj3uu8916IbBFpdOAAt5c1RyrxoQ8
Khz8CYxDuJP7LUUrZ7Os8TmMwAs/SgXgvIHfjK2c/YHj+lXZok2KLkPulqNkZzbvGHm8/GxCsXJo
AKjalmWdMxTdp9bb5jhDrPo4mq7eIoQm5l+uIX2YGtoj3GUExDRY0jXGffaK5hHMNziwmJG5DweE
dnBFdBF613ICdBuKIvxD79wPKpbpazgWKvKtDGa21eJAzgpTugf1XezLfbtvJWJej+GBaJ+Exp+K
vTyEYC3N7AG9xhrzzRfHpRDXvBofIJwr4FAUWNU0MfJ7gf3i/BB6TVv+p1hvIqlrAs1VQX9sO5XH
TbV2JDCtxLNA2oRS2kxzDIj8I/Pu+85qkUyG/v1am29hqPy4Q2X1uPLxfaL9+M/+sajInNXOLMWj
cmVx8H2kfuBCQJ9sLJE5kBo9KRppK0SbLAyBAVLibw8eiZhdtaOhxZg5/Jg1JnPdIwMQLRoFj73T
gM01lboxT7TRmK9E8K4nTyNFy13keeYQnkZd88dsFlHHDU+azOEbbU5l3CuMns5AdGjm9Fwfvf8f
BwHFTq1u/7VuoI7O7v1lHh4fBrvk49wBWnBbzBeV424ea/FIVUtwmrtgOJdlVkdB3w2su9bEVY/c
K7CR3mB3YiCCxZFGk/F4uZN536ABPFboeeNabzB4TbFG5UqOkd77j3ppfzqWGCFb6bzOrIA8IF51
XMMyhMBBh7uzIt/RJvdBQmEYc7ldgKAXfvNcJogT2tQ3aZDB/tcy8NuQ+LRH3VeIHr+KxfBLppTZ
vdj+OjwT0Wg8cDVvp3JcRjbcYUbFmLscBivyLYkweGZXP+LdewrQC10MN2hA6huH4bdk/QN5Pber
ks8aedWSC5ctiTMinEFkl92xYw8vRMR8VJLP5SJPwEd39IPC4O0Nhf3LE1sbw3XwpstOw9ZjG+h7
IYHgdv9ThVt9Wmkiut8RLD/rRi2JQSXUvad9eSBhlm5SFjWghGbiX7Wn8Fq1aLuzYosp7KjvtdA5
g1slEyvQO5kps30iwehl2SczETr8ySfo3JuDYS5G0QxubOFjY60v7oayvaGdenDrvjmUU54fm8x8
qNvhZqBmi20TZ1ygOy5GwJnzJJB3bWUw/7KwxkE0tBNysLY6aaf0I+Vn20OVdRWuT8lYuC5RiYKT
k02olFP7tsof8B9l7TQinJFt7V/m3bde54K1oVGU+s5lDzW0/Rim6w5oe5QAypWxHEGp5uOIKutR
eiScVM6sospcHlAX/zJWQ6RTkxkRUrTpZvO5J77T3nV28QvV+xQLjfq6dxlHxm2+B3TbX6bA768T
GY+9NX1qLxwONeZeYDcqXPQE+pk7AzpPi+kj49Bwd3Ri+EKeNUdoLCr9RrXlt1tyi3uF7g/IXlQq
61Yd7aa4ZY5jp0vgvrj5otg8wpNXO02616E4iLzL+TqGN8fnv/d0GIet/DXWqDJX19rSEazA9THM
DdQKpDaqlJO/1SUa27o9Z1MxvfnK/tjHvUbPAPcgnRnxpQr/mvQjM8qZMnZ8Hrxtr/G34+/FHd5w
RIR5f+qdEDysLF9srcevypF3nlVuXxi16ktWW/mdaVVBgpuQHNtu/OrN2mJxc0fY1s1+oFdCfY+6
qw87K+bvqrHVReJ5OHQYE1+aEcecOyLKzun8vrT2/9g7k+W6kSzb/kpZjgsq9E1ZZQ3Q3Ja9SErU
BCZRJPq+x9e/BUZkBQlRvJVp9gbP7FnGICNIXr8AHO7Hz9l7HU3GjaFewgmgxG1R+aMIT0duGl/0
KW5BtZMcWVcuOVtkcBfIEvZivcGbtNN99QrsKfHOuC1F+ToQ2g0r4wFZ+H3dhGdSzB6Hdi5ymhLZ
scFdR1rXevjbH4MxT9hEs2Wn6m1TShqXffUCay6qUzG+kIFdcJBjYS19EZPsSFv3uXfLoPWssMdp
0gkXKWIur+sbkrKtjHky2OpzjBIv7Z51dmBAHMboTcSa7sh7b48z5WLLjH/inOJgn4KjxXYIHyRN
pMKT2im5iqL2LM1MZoDKrAoEbgRe1W/VLN+xFn7TqKRu/M7CwxcKqtvoHUosjrdITrNowz4+U+9M
Ai8ILDtuSuXCUkIKgVJwh9mClyTt5qOZ6J+Vchq2wTRdSyjtADoUqHpmao5zkqQc2bGfl5WUH4nd
qsVekxakHP3+PupoHNDIiAgkeUa1PVYPZtQ8gxPBJ4sE0xQ6FA6pH5zNPgZQ1Emzg/kR709F11uD
Xrg7NddHpwsykVIgAUyWYkyR5gJ5E0IhWynEiNpWcxcGc0wmb77gGLaETn3s+GjRPQ3ntC02ylna
BrUdJtQw9UkonRwjhE3W+rYoFMluffkqKTKkJyk5x0RTceGQonOCLHwIqL5HZLSTEa16JTgR5y7P
TExzg0A9d7Qse/KL+X629HRDM5Gl4JNeqpFcIQgtkdol6FgjDROp5VeUceV5I6nzeGklk+6EhE33
tTJ3Tin0Pm/XFLhKRbnXqBNzAwOlPFJZk218+PqmrDHQU+TFQmjJxymojSPKgoFCWRhtRHSBrErD
j2oYfIxmY7pV1Pa+T9KrinSi3ZMUW9z40U6Wq++FKd6FNGi32yGcHaCcKbOaUvYkLtyM5s5sjdoz
1B6rzyLUL2XO1VlGkJTN9+YAAIITHl0gfIEKvSbW2xmlFS01Y1LMap8Ro9XlrG7TrEEDjD/QUlxh
Ilqwx2TmJRGkNLoMDZGHGCp6+ojrsvlGJiuvKblrAeDUyTjiGWIFxB8pPUas6b1bK2qdbYWuEiR3
Ij9VbOVKRPYT9ALEGbO2WmpXWh77+4He86Bkk8gI0eiMFc9RUGprq2ldYV2oQ6CNR0mq+/vBZ/re
JnqP3ERO/Va3C13xuw118qih4mDNvGrkz3XyzSKiL9Qf0Snm92+oROteeH6nSYpscLjWhQqZuGWJ
0w8TH9Xzx1ii32C71n3wJmEex1HU8EpLc4Y+auzPyNvRlSgsphPkI2mhQL3HPVrATq9gmEEq9/h2
UblFoipKO4LqWGLWkeRyJgR8YHuKqKYHX65H3wn2y8e6rSadnJ4vZ+ez1GXlFlzLeP3xFf8GJ2Us
d+LVt6G1A680uaetXxTEX1bFxqYNj5neP8zKdIKz9xt+2LqBnkBIkZiU4bdVrmaEj75/L5Osiew0
UPHmlnHCOy5VaM8/vqjfzZIV3isIKyNBijpvsbmRvBDS2e3UWv78r336Cu8licpAebaet3lX6S5H
HnUnikV0gu/1uym44nsRDYiBHOvcq54CGZpTET8RyU7D8E/x2X93e1Zor7S2CtFEWLItJCujdxk+
FJmYMA5PcKl/M6fWLVWFXMoxxOFVDKvrUO52iVq6E+HYIJzq6PmbCbXu9UcRJYXPlc3w25THyqcm
KF0I94q8qaK6+Ncm0brjH/LlDh0ETaHrRCcHMWmCJ1MV2H08iX53BatVYITNoZViPBOcLaVurSm2
E6CKLYqJydVqyQctUpUnOIG/G2z1kifoJSOt5YE0vUYHQxGvSwcZ4TAFQbQxyywnddUHf9Dv/uNx
/M/gqbj6Yylr/vu/+PdHcm51FITt6l//+zx6rIumeG7/a/mz//m1t3/037dFxj/rX3nzF3zwnwO7
39vvb/7Fo/rcTtfdUz3dPJEBbl8+na+4/Ob/9of/9vTyKbdT+fT3v8EKy9vl01j78r/9+aP9z7//
TZJ5TP/x+vP//OHF94y/OxT1z++//sHT96b9+98U65OCpxO9gmqasinJPITh6eUn6idLx2eIY1tV
LVlaGJV5Ubchf6R8UtAbUjdVNAnYDH/TFN3yE9n6BGddsSyZD6RTuqb87R/f682j+etR/VveZVdF
hOpvuZA3m5FBZpRssqrThgFRu8om+nYbCMeaJm6TUjuDM3iqA9dRsHV3dIQtKlcgMqc2v7dLw6/j
rWakKSnI62bG47y3Vx0K1ACldhUgLctpvXBX0v4Mt2jhgN47xZJVxOVq/tp6fxldXq2xVEYsPE+A
6FLRl+UDVO8UQYvYig3uenxxZBmaRumdvI+mO2HRul8WUZb7jjEYlA7nYhBytxJ9rdn0SQXopkRN
rx18Sh0tSXB0DKXTFwYEFdc3G3XBrjX0G8SzQwbULkclibeqFORJepCUth32KGuLhgA0TXzlUkhH
YlbyEUMaItBSOux/uD4nED8aBwUAHTjAv8+yJQUojPWoGakrJfV44RuYTkojJBsfVwAzvqlNlYMV
HHrd+mxkdV4ezESuJWJXOa0U8SzMZksx3UCY5nan1oaWu3WOkkqUQng+pN3gkN9D9w3NPRJG/wYM
lTnazdxTpekjP/4cCqH2JVNjOrlSYAr2paaaaPWTpPtOcWH+LMxVoOBczRu3xzdAMwBr0m8CJfZv
50Ea70S9osQpgDck0Z5O9ZI7xl9jW0kiHhSr6B9ijhU7UWuG83yS9esywR3EeTWxhBt4HOa8Ad9r
MmsmeiF3k7VorooBI0wBVUzVLfkmxRPkqfgImMxsGdImwyz8mKWl8WT2fgJsRmiul8z6jdlkVYUL
MkBxK5MV6Wx96MDKCdRD2H+DalIO6px27Gu0nrlrOxNWx9Bliy6UqtSmgmjyZYxFNKrBYADJE4L8
a6OhmXDgZZBqHCoYo44KP7ylMp+Hx5hE+ufO7C/ITbc3RV34iLwwDSeF8h2khL+hZTJOEVmQnoOh
T12wUxjeS6OCtCVMDg7eeTPoSXZfilZ7NsWRQg51kDalr/1QZMqVOl14YBNSqj4go8u9vgtHd26t
cEuHsnZXJjOEgKWHI7VtXOsBFEJdMfAida24tTCrX4t5EjnVaCES6832oCehsCWJYqKmF/XrogE9
kHVRskObRurNmgtq/5zfxigE40B2ComJapzhh84w0QvaYnQtNnOsWfvORE0Jqa84ZBgGbaQ5095C
xrTJQk6+hpwHGIg5zJAE7VyZKU86uRB2cZjWmAlicqwtLLW8U28pNU6HbCpRBRjCeFZGOhF7EpuH
gjl5TKsk2Ie1Qv4T2MM+JQt6qYngoazaWjxZ+PI43MENCwZsKbx7Xmzi8exCLd4DwUpR9eBwVQWq
DKMJqDI3Q05c6dAj2jXKqxyNn12YjehpqYgyFAPtU5eK4g89l0ZuVdNd4xQy6DkhYCG0+uYmxXYG
RKPdJPFs3JZ9Fmw7+iADSPLv6rmd7qZgEDczzQX3kxB8yzScbEhH9PNKia1rODbamZ/5Ec75ud20
fm4dZT8kVU6b2IKksmGY0VWlK53+WGrtBKyrZ3E5rzNS6fZcVVyCStU0cqtR4CwpBZH22JJHpau1
ElJf9/sEbp4RCPmZH6szBw8UxMJYG1/9DP6LMystYk9xar/XsCv2lTr414UQ618DDiiYidLwSvSJ
ic2KblKJSe25kU3FlZXOIGM6UuZG8jsKbtVo2rM86UgY5xDbp6eqPsZ7ZpRmkm5lRXRhS/oPQk07
J282+hkVvYI1VaCtyobWtc3B0FVxV1u5RaoTe/gmyvNBcS0QFBdlln4vUXnvJ5zdP0xzlC6gc04O
ksjuCq8thEgabGXiARxSFB+ovGCTZNnpM09Jlrtet9PXkDz7Z2OWkN42k4WFahQTDP9qW+wlZHuP
Gr+1m62kdTj0ZuFTGQdWpl2FIE/0Exj6d3Zoy7LoN6eZMhGEsQ6q8UwiUwvYMWt38Ga3ceINWZUz
a5t6+bY6EZW+PRksG+SbwYzVCYGWYAh6SgaztEeZNG3RP78KjP4MQN4EHMsG/3YLfjvCKuBo855G
UMvlDE59Np5hsHIFz3J6p/ckhzl7tPYng471tq+JogVyXRNlg/S8sSYOwxJIYjgLS9DBRJNcSH+Z
bTlp5kqeegy91ME78XKd/xeC4MvyKf/c1k9P7fn38v+FWFiURB1D1qvnvgTcbwLis+9lG35P34TQ
//Nnf4TFpvhJ1mRZ1yyiYwNGNbHYH2GxYX2yFNXU4TUiRUN2DtL9H2Gx+Mk0jSVY1lXkWcpyNvsz
LlbET5phMD01fiDJCk1A/pm4WHsbqAqypDIO8KqFJ/8qL9LwLiZ9VQlbmcTEUoNPWP2TA7vhPi/J
8SJxfRhgYwoxBftJepB0C2y1cNNlw1k1lmhQS9QO8SMZ48rplOJBkoIjmeiHWjAjx5S/RSoG1C7a
xt21XKN16aXs2c/mW0Fm3ZmHWyzWuYPa2Z1Fkn8qcjUnaMivNUp4gfwIYkIKgTcONxZo025oAhvQ
7TYtgeyGRp645YQjLeyhPdT62aKZRm9YOnP6bPGNgyI68/vpW8p5tlTxEM/SrdzoFuUlH3MMJSad
yhTkpZu87m8Cqf4aNvrj2KoPkxg9dVZ4nBDx2ZEsf4Hluutq0e1a80dawWtToLAtRpmt2BmXMXW7
poKhDZFhrPgWjYmDh260TWYknmrUN0Uq3QYByshJq58aZbgpp+rQGDjohyDCJz0iD0iqOdhMNFpH
jtB2pMboewqqZgOo5oJYlX0hk2Y7ioKfURQabgV5bMGQ2sk8I8CCsSkTeubZnB0o6S+k0fbahKhm
J/qFJSTSXk+ULXt0eJdYMzok66EmB+b5qMJTo74gI2N6kDgSinkI/KZpaneF3mLkJ7k9iihV5xbx
oyVT8y+DguZABr57QFHjGe7hCOpIgiUs69zJ6vpL0Pzaz9FEhxsrj+FYmTu6XizeFMMJRkXYWb6v
uMDFkB2LV1ZTC04pt1FGqqyGD1XlXrzcm8InU64mJniGNtGfaVoBKmqy/v8Rfuk7//sTPIidumte
r1fL7/95gFc/6aKO8VxB5GzKqswZ+s8DvPxJ1lm/2NGwfpuaxXb6j5VK+2RIVBFM9huT/7f86B8r
lfqJE70qmirpNf3lcP9PrFQvDQhfb6hIWlDNkQ9gtuiWsQz0esHK/KI065QaX+silL8ZvOS76uQu
Dh0J+o0NluNL4yKas+Vd4CRufed704/ix6u79d62vs4j8C1U8hHIfnRN5rpX53pqT+DfKZs6/UbB
sUYY7pquaqOqcgjg86dTZ/lfwqI/BrRMU9SWu2+s4ojJV+R6bFqZOMIHL7GrtnTbtjlogGZzePmd
jy9wHRith1vd5YAQHK4bzl4hRW3c4Sjv7j8e4aUn4OpB0sNLJA2kySSclg3x9YNUapgMWEQVZ9qq
172LP8BJL5Nz/ed8I01u7wyu4k07coPTv3Rxr0ZeHu6rPU+COL9MV+6lfC0NPwfz28eXJr/NPxry
y91ju5bZunGMrru2yyArFIDayxzlCBTY9X5yREfbFLirEOLaypdxh9hk316Yu2QTODXkAptyxx4l
2TUy0RMPU17C2PWtJlDnpdWWvsD66oITLMt5SUXWQWaNyJfQ2tzK3sx3iJ/zo3ahbJEo7uSvvDAb
HcrUqXzsu89aZr0gJkV2RU+Gt3c8NTRm9sjrMjgjKpwNqm0HBy0bP1D3LZU5d/YmhTraDRiEE1e/
jsCXh/F67OVhvXrahaFPA2ZTmTTCNcdJWyMDDXPz40cuLbN1fYtfj0K8+HoUHQYYmSbOpeo2uUCe
vafqsNdYgHLn1PQ9dUGrkG0aBClASCDTLGB0Zn+8GiRaa/XRH5vim7T266PLe0vAqyvSVmcjDbsZ
Ej2GkcPzgYRN/HTilp24Dm21AIjx4OfjotYYeDmQCTtSN7tGa4du5MzO5I7nWSK4oXdqLT11Yau3
QQxp1Wwua7eg3BO34Js+VUphxXhnOiiGDthW4ofaumezWOPYE8pYxnZWSQ7myvozCbv4ADkIIFQX
6MGhmKUa0675FODYhl5NawsFVQdaXEqjqfVoNUq8JT6j4u1TeZgsjm4JHSU0PRh/Nkage/hJ4ocJ
SJKj14KxIX4Wd8KkkYhoM1okhEgNZUgUt1Lvz9syI9NJq4AGqI2RHaiNfPW7Ab8ufWI6c6JvgYhi
osT1a09RMzk6q8ZVSn7Ljvj9rWqlcHjViuRc0hmbEXmlo4/RvpfUdI8TKkHdr9cP0MxgXSO6dRQF
N+4clxXOOPoNlDMxX6DW5r1v6D+UJttOmfHTVOpj2iOqyBXI5LOS7Ls4u2jSVLtO67G0k4VM0PhV
QfoioFRYKezwVdTSjkMN3BRjMWyOPjozUmlv5ZLk9mXvSlEFTE1Eptb4Ww4yjySKIqfvM+T1TeiR
Qm1J2qTShSEqi2RvT6EQTbGwy/VmI0J8mE3diWKkq9TfqwFyguhnn5sslTYadh/eCvp+6F8msul2
M2RuoIrD93mq/aPf1l7TN/veRCAJ+eqevm4uVB6YUj3UPl/x/l2lk59cIpt3KjT48dQ+a7ggGzqS
L8eF/b8PhGRDaJDxrlMse/m4E4L+phPBUiuiehYpceTiy3BqM7xrZtUEhR+clZzr6Hsx9W6hZD8F
Vbv897o0BrrNYkROSdbbegwN1DfV75WOmjVH8Wi3fZedWGqXlef1IgghFvGLRNZGU5DmvrwVr5Za
yfIlTBdwSNJ9sMsO7S7Zqxt51xxPrBzrxfZlHNousMMaxEPqamma4FalAmo0p/H8LRblTRQTMEhO
fJx2nXjion4JvZbRyOcT5QGQ0UHkrpZ2wPeVHI6SMx2WVYo+QBxGnWmjb/CsRptTu/V7N/HVcOt1
d5iW17WCZkRLqE2zTbbaVt3AI9p+fBPfHviJxJer4npkRRUNGRTS26v6ax6KVg2vgPmHCRfXffVc
MjE/HmsdDy1jwT7kUSkm4ZCyGuuvuajRNhFmDfiPepmHWSV/p6yUgERijn485ju3kVkoGoaskJPA
jfv2+kAjEYMNquRQYNkoO8HDRrL9X8xF5dc5/2ac1bVRvUaZmbHeLieBee/vrWzficehuYSK7hUb
eAvpqdasyId+GdWSlphJUXiS7NLLt3r1pom9EZadH3GKj6UvcKyv5ta86VrjSx2RUu8U6KsZLoW0
uesFUbzsY6O91sCFHMcYPgHllHmWeyei+HKJ/ad1knh4SCb/oROpLgxVson05kyc+iMSnS8Sdvw2
sG7LcZq2wMVJcgdaSrsa2mgYLPhbnW5GDnZbV86k8cE3YOzQQOZGQtgBremnkRHqIkW2VbW5aHEm
bgLqM15tFEelXCBPftHvkATJl0FEjrnMqsGuEmP+MmHs8HKK8hDMmzupKJ/qBdwYdgpckS656DGo
YUYzMN/B1rcLTS+/4jaz+1g+s3rrrtfJRkCGsc6LAYraqGU7UW4uTFnH8IBPzs6y8kvEW4JEracB
SGY+1kbqcMTdASlWbAMiqU1GqgBx6geogK3uMkoCuAKiMX7JMbtfVGwydjqHu9AwNo2f385GRGOJ
qgJAaP1MpRm+aDXuZ0XXbHr4TDbEY3XXROF1MQ3kXVKlPJdxV/jKtEWyCX4c7D8aN609tYytp8wS
B+u8gxx8yD6SOnw7Zf7aWGbZuMzZJ8xlw5C0EW0ne8jYwXzmXPusS6UXLtsM+fkzcJIL96i/mWbO
YuxIH7+kynol50uZHAE5SbMyMJNXb2mUwtpD4K85aEIrr9tpn+uz9Ko+q3bJPZD5LSw0p33mjj4/
Bh5dY/aVWx6XF4t2ZJ7oZhsM11cff6f1wrH+SqsXOkjGFkknhqUW01s2STtkg7skym0l31e9Rmsp
colBsft41HeC0jc3YrXJGNUAzMhfbFJAfIv0OGDx+3iE944or4dQVrtmRk+ePvO5142nfVXceZce
RweIzeXpM5e03KTXkcDqJr4891frUzfUUkp2iWwIyYoL+VlylR2+8wNRzNZ8DHfjs3ZYzr2Ca56Y
Uu8liN5c5iq8rwDVtcgyIYE5/jkC43ZjbhflRXCdHeJL3Z2+srK5gzsfRm/JEHW7+vzUl/j1aVok
AUidcQYwFI69b981yOJBqoWdChiLVii3KWnZEw9zvX1r1PTZd9jCxSXfpi3f4NUNTkij94MFm87/
Jl2RRNW8aLcYBzzLa+A7H/xHxclc0FnuxwO/Oy6pPKQ98P8UbfXCooCwxAIFhZMTXJfGTQyeCIJx
Xt18PM6vq5W1xHaiZeqWStZwlTFQS0ymlp+wMDRfJdkbyYmL2gnd3rtjSMCmdF3if2vlmxykSkV3
D82Z1eepUOw4Tdx2Sk/cMem9ycDCKVPg0Wn98qLSefWocEAF4AqWbngHwL/RzZL8gPhg94fpsSJH
QFByYjF551WnALjMCkUXDYU44e3sUGMNIMTI3RN28wbY9ZZUi2rjQnAx1cyn5uI7F8gBg2ToSz7W
fHkjX12gzI7eAmuA1+L4qDV2zdand8znftE3OcwNL/ROJXVODbn8/NWQWkaztABMAvb9x3i6o5/C
x9PvRQj2dgHjDr66ptUbDIW9RLcxqqTw9Mx7uSaOGCElssPk8mJtTr1Y70xGxeDoRO6c4xPezrdX
RB8HUEc1WQkJ6DHASpRiNWwD+dTDkvmc9YUZSAtYNzDhWPoqclyaUo5aiCuvO5RnxmY+Ck5wNm0U
J/aAnJ4KOt4dTZXJhBgU9Q1xFXQUqS+2GKBIi10PHrWv82ybOHJnN3v1CMfyx4mntmxhv1zcq+GW
r/NqWkRa3EMP9Jcs3IS8r9nWx4FzWno49Ya9SOdWI70s75YlEVPJLynXVyM1einJIg4G5vzgidfB
Bbyki8bG7rJdbimogK/NpnGzW/msZJerTs3PdeC0HKlQSag0RIO+j27y7ZX2AaQEGhIuKebBKx8A
gu1HTsDK9/jktf6ymqzHWk1NSSowufiy6KCU4bg97prNsntjkzmZ2/zlvVuPtXrvEAiHmMsYa3By
mqE5EA22tJN1Ww4XNvgCt7M/njPrlWQZ8HXOYjVD50YuFyqvhEPSeIQpTgvmgEaRHw/yTg7BIuQG
bUtFAA3AerqQ7yMB3w3SS8aiccrLwskc5ZweyFvxi3VCQ/PrcfvtYKtLqqV+oExGm8Te2OvljcL5
SDXvTWvbTub24wtbB8u6+Xao1QsnjjOY6YShAilC0NlvaedjN0BI4slJw+upNm9U4evHY65XyvWY
q6kfJw3032VMvfkhB6CQmx/d8PzxGO/Mw7cXtprziGbjvKBTGl4VN98j2krcJXoVAxdsJl132AFO
5fVPTpLV3O8zFRPwzJjLmoIj3q7uliKfsc298u7UfiOtI7n1bVxFWGGq+WG3zBJ1YrjZzTsbvaVD
D5SU/ga2uKEBsMor53ug5k7c3WVavF4912OvokhkWRU3eBl7q2xCyY5dAqIDnYec8Y6T1slrfX88
gnFRReBJ4Px2tZxYP7uxwz44ONqj6tFS4QKsjh3vZBtjwD+76f1xdX+NtrqzpjQlcjsxWutqFrXa
dAMlFKi2I/6varXvv+5/Dbe6mcZEn1B/ZjhBCPdRmH2Vsc9HsDzb9pGGl/sTz+7XnWd5M/4abhVb
1jXNTYyC4WqX/FNL/S7/AtDNk+7ph+2eGOz9B4cmSkeMIOvG8vNX26yahUJOI4fZiffRztRcMHEu
gEwH5yeqwJOnG4RTy9f/ZWpaxF9kgST28NXdRBEYCQB+YAdE4bdmmh7i1nyxxiKly3Kp8qCXbttc
hNOoAOqm39KNmQs/WshdtlyRU6qZhPRhrOHsqltD9Lc0FTvgJbxOaLmQy6KEhLxNaemQFvQ+qRP6
VQzjtTUMpqc16UylxOCwqpiGq4b1rgSvqcX6l1jIEadW6uWcWnRbL5rxBhXnkSayhaP1gFd7Wh3T
1JcPCbudpEF3Kuf4W6nPN42mbzDRO2qoey0mcgqVLJom7bsRNy3eT4D+oXodqx09FaitWGpyk2nK
Lp2Dc5RHmwScQShb3wqxi3dKJ9ICS9s1cXSGcB81joqJmRbeTQbIIx3phOmPAbZkvNFhHVRXWD1Z
WIAD7XoomXutC5MLKaY0FfBl9/Rg8OY+08/A6KFJH+R8pw1FuB3oLOSGdBbd0XlG9KxRmK4iw6zP
qYz8mNTkou0AjNSVNm0EoZuxyoo3sPEGHM9avKnR5O6R0NIDM/BV2CjwCtoCqz924T0AzE2q91ca
InPIU2a5UxvUbklsmdtcqyaIWoa4kWjksjObCD82dSPBz+hiTCkpXmpKBsUlekJ4NZyvkZOlK4jy
PlnqULDLcqdcalNohFHLykCIoi6nLwdY6EO8VLMwMKCYg1KLwjm7oEa4z5bal9aoNLmnHAbU9ucs
5kilrR8DYuz7YqmcdUEuHCLFb7byUlcTuhoCkllEmxFy550aSZthqcHRpo2qAWW5tifmhh5lbCQN
QX0gwEmCBpVti8z36GB1pgsJnc2DiyQY9GNmGDTBWEp/yVIEjOPE5KECTVmKgxZVQrP1v8q5fpzL
27hSHi2RTtRDC1YiCmY4xvFV3/RHLcOJCEHWuo3Bs9h480UH6+/kDoqFUH0ODAqNdDDBkvGM3uyZ
5lhXAa/bQ0kxxysj1bLNYTwbqqig1RyVTrTI6lGwimdrqYKaSz00pzA6NNXPOjNvu6VcWhQkbv2y
3bBUPEEYQv+nz8+doKQe3QXKn3UHNDaHEKDiClkYMMY8HEytPROy5rspzheow+dD5gd4kNWNNXTf
xgHABp0IqoLu5cyELrK2sP6+jkVtZxLc0IJuzfpPs64Xf7Q7ajj04eH4gAFnWD2GRseUQfFaSzwC
coW19LUux52K043jJHyuyBki1cs4uyIh2idR6pFBovGxuR3TzKtBW+Gx3qb4YLJO2hVi6LFdfs55
ZztJdNJJvE17+Cb1CGs6gBWnhnucTj/BsB+jEcHh0mWOnkZTrnhp8TmRZRBDwRdUyMBYLsXW+Gap
3barqgJ0quh0I03MF8xDPiSOYWIJmdRpH4E6DMPp2PIfSx3fhWZSba43vmq6BRkZsY3uc2G68AMJ
DwWU03K+anq2N+bgFAg0KJxgQc7X8EX3SqFvxOA2L/nPqr8PLXmnxpgZKXXTMphe9JWN6NCLW/EQ
IjQSG9rONOZxHvCwGPG8USNrJ8XpXqwqt+8+m6EF10/e0Hmami6gj7Rjln0TtdTFe+tAunUsmRYW
cnYNn6G2pYhm72OmHIShsi2h3UXaj6qVDk3TwHZ5FoUvyUA77OiGmHJbdwGKChRd2WcQpC7JPfrP
mJR8AUjQZUOdQHoEEPvCbkv7x23WWyB1aDE2fLfqeZMYC4EB2kAbb4sC1Gps7YJk/lpDEsL97Krm
1xmKdllTRky/tWWw61X4ezS5mTDW2iaVixpcdpfoZ3oLFyj2odvRIyw1IJRFjFJA7AOJX2VgYxSs
rKbU+pQmGsI0uppg8XJrk105jnaxETm6DCnsytTLhTj+g8eEz0Bg6QFJLZUPcqGJtkxD7iQczjTU
zOjnQle0PodVdg6SEP8HH2E+8emDFyvzQwyjrwAoZ7MMoXQbxwcpCS+N9sX8Fam7uEy7DXgGHaI9
LhE5L8xjW6rRbtbaYEf+DW5+FrSbqc2KvdLBmsd4bVyancQlC7C5/OhKWxhMJrVlGmDq0V1AB3fH
1PmFRoaR0vkVTdDLOXOTkDafo546UdMcu3KERpdc0W+EbzyHgQdQJfESKOCOJoXCjRLP8a1eNMMt
BpH6spf76gVdSY4lDLNLcegQ7CpJThdI3cAHOFCmoX6FvSmzRqcetG0nJ5WHKq91dIFeBqnZfk4l
/UfTTXdQC2H6Jc3OBy8xRnVwNVTVJW2yaeNaxDoNVZTLMOj2gpYrdmD4m2jqtyE0uLmtzzq42aWA
z6kU/MvUML5Pgf8187vPnQyTLKUPoiNr2b7otaNmYewRzJ2fpc9+kHpJI6KWuepNX/dmLbtP9GAj
tpjvwLo6spLu5I76vmWwk2CYdGhGwJNT6eBtafu6UwY7bI2fYxVaLizj0NbHftd11TOU2XaPmnOA
dTht5JS/EgdxD8v+lkdLr78guJqaCWTifFbmydEoh2MZA1LWtRANQhTKzN36Iq7ZbWkiT3NgKZN2
6qztzbp9rgdhq0fKgfQkbedk2OySUGG7Mu22KgXWU38PInqn9zJthORdOC2t3mLfS8B4w9vdJxB/
APQmZ6GCysIvjmqAkd+I4p+RPOUUBi3eVfOz2EkPURvfBwMsZhXWNi3zqE3W92Oku4UYPCWV+XWK
9ItBEu/kUTnQ1/Zs7uOfGm3JsG51LCvJ/EQP5kdNA0tezxgmDGZxTIt43s/cM4vQK2XE6FCJr2K1
auwckovpB5PToesOFEFCSl1orlqXgZ1IuNNkXbwXDIUemBMg9wIVZwpdQ+2L20qY3Zd4ohivQXVK
+3IyM3if47HXc0+r2rs28H/4FT4O09olmXotAUS3ixkHW9Lme7oRXvswaBoWhpwZNhbhDcrKc0nq
HCvwz/ntH41g3YQgW4eh2QimdU7W+As06oPcFPtkjC+0HD2ZbN0mGgBU35RuI8n8ARNxwPnXfq1y
2qHR99mwsaWpO8ugmUIj9felQPQU5BnuKineyyYpy1kDY58yN2HimYDBoj20KFea+/NUjdD+JXdp
kjwMk7ydRnbZbMI616NM6rKnQDBv6pBXziylR3bwWz3j6RaJYDh8KxqgdSVQPGrSUw2jsJzyL81C
2J2s6dvYTLfloOAt19xWnzZAXBDUCDEdCGJCgjhPbXnSUJebxX0c1fj2EFkNo2stE3EchCea8X6G
VDO4UVZDTp0eO3k8T+n/YasKUD1kW/Siz36K4kg71AhQspoAhE8Hu1dojBgOx0lRDrwQh9EcgMdB
CcKGyYLJvg+1P4aukqo/Knq49yxL6Pg7RykUdqcKgo4knalDhyQ+Mzf0SnHriZeHpn/g0+rpzIJq
Z4bjTtezuzSmIV0Sdkc43+dGkUHISM8T4zmjmcb/Ye9MluRUsi36L2/ONRoHnGn0ERnZp5QpTbBU
U3ROD07z9W+Rt8pKCqmUVm/8BleTaxIBON6cs/deq86tnlQ7HxIiT9Zu7WhCXm2qP3LnN/0Xq/Y/
SjP6GkeIoSrPZNJyjI9uDN9KYivUo3MOhvI6xvkGn/uzyxKc1c73ZKHMW637PSQBFmTg54EoKAKw
6F37pfHBGciStYvkuly2CoFRPALCWseevDPy6KqKk4ykTxfUeDe0MNfHq6Ynh81oCcKISPQKCTrc
NokCg1GpGY5i/zFlcTH6YtcMwf0cjPeNju9Ek34uevVBLJZlCVtpnIi+Udk2N52NSgDedwQpEgxH
AVbJT34poMXV4T5yxRrs0zOLSbGD0Ffz4N2P9Cu6ldvRYp7TgdzB6dor0ie/HWdYyN5+FDk5hM1H
k/3+CszD3Vwu3/mcPzDVn4uCaMdEb1j6s02kiqsJ74wkqBoOwtFyyZ1NXXaGrDjVuiRSdP0WLmXR
92SPO2sQ5I5+4UjwZXITlHHWLivw+dblAQQIadrdc+cHz3RaNhY0Vbsvr+pE3Xa1/VkMrl47UqWs
X/FLnGLg60ruCLfpvjap2vQO7dQp3OFN0ZsMiP00Fle1kbxafXwcTAKvvP5rk7oFeTcSkHnmdJsc
Cx7xL2LJgPxHPEXJHgrxiyymXSO6XcpcIYqeaT1ErGNLwfKq+bljBUGh5JGvlRFR+Z6MT+gR11bX
3tQFaOey2teG8SkRZHUVGcPK+p6AiSTHvLsXqK0JlLcgoC8wIszkQp3MYgiQ0dUhCWwwVYNqqNHc
ETpSWG15gzUKNVwpdwLWbqWdj7p0P0/W8ITyRnPaSm5k7T6jAzTWxkCis9cJdM5h/pQHTn5lhtZ3
m9dIoK63SxJ1tloUDxUmooKpJW3ZfYZN8dg2LkJtWZfFXWC0lGoSfeN19LF0P8UHUMb3QL3lJqk4
4YoKNkDYJl+yELB5ZbJRgnjCh+mNM+yhuDnjBP80Rb19zEGEMZxnavNxWtwMPOsNncjq1k3wJ7TJ
ZpoF3xk96ij5h3LrZ2bN57wKrsmwGpkd/Gtc3zurp6WRpskDwNXPRBzuFc24jQ82R+dpjUeov84I
pF75ufyQ2Q58jjgtGU19vPfAq+LnaR+WFK6klmeTO/StJN6PaXUXhfE+gCyzThM2moUIbtmE7mEu
TauyNu7NtrtCEeqQ2h0lr27OUBwrVT20WaoIezeXfdQ4fzZlwCIj6ge3mo6ZM97GwSwOgwRoHbvk
SXaKzarZoSyHcPpkx/WLQxqTGA+dOyXEpJEeb/a84z41kHOqhuhre2sP0W4cOXsjINnbgz5Hojyy
63jR0XwXCb/fOoZ8cir1UbCEZKN5SAZ5TlX9gEf3Ac/ljZ0Xd/GYQchoXhIdBCvXNibyI8XrJNi0
Jr5brcaivHeMahuF8672+gdfy6tKtAdThl876AuGdDBpkgEFTlIdrd66T+M6WxUEhE5dfVIF+tgx
azn2QoeZq/jcl9mjcrt9FRMy7lSZJEjc/yyt+i6UGRwxP7ltzDHdWuT1o37HpWUmZG73LpzSsjgx
TZ6Lttzh3n0sQvEyVFYH8XiJ4iTVfCXHwCQ0QL+K0roZgvhVROUxdPs9Myphpd51tJz8zHo3FnB3
5ya714VDwgrHjELEt9Kpj6Maj7pr9kKNZz1nd0UVYI1vdp0JZ7UNxDFWVbAK2Y1jtCue3KB9trLy
Xhn6GhdWxJw0nACHfikUTvwuPrZu96AWiZRl++RkFROtmwVkqGabQHOOU77cU+q9rwO9T51y25EB
HkWEZlWde9cM2U1CuAHJC2eV1WepzaPHCrqaRgZYOuefA7994Ii+wU0B7iEIy31WxTSzhbHVOtj1
nvNVRu4z8f3QxPrgwYiwMbZ46ktF3vS4FBXAZkZrdFHMeQNPBSri0SUTc2sblFzqOYi3Q+P/Q0l5
8Axx1zT+a4smbt2GDXJqi1i/Yp6ctWKTjZsvDR9mAIp4D/NyW09o4UbIuGRoA2YfG/EdYdhRlcGZ
/ED93Cz3xC5LnUNVi/VcGvHW6LOIKFzxpc/b/lrNuoXY0J7KvqxfrDRRq96lX+PzyW9nJG50g9Fa
jBrfQtR+r6IW63w/bSqdcAgcQ5uwZxGtFFgy4hYRz2WLjM5aBHXE0FPzWWZR0Rcj0F90d2VYw6ZD
iecAqZrt5puJRI/x+0AABoClSoRfapszsLeo+lBfsOIsSr940fypqiFYBxmgy0odIwuUYXcVIxPU
yAW7RTf459rvb9o8tFVNi3wPgQ38UuLYUOaRNtRu3ua3FJtI8M0u3ukk/eJLoVLvuLQEHKYoC9/O
RacsqLXXdzlq92E979ob9+we0p3cNNvh7K36F7kCc0unh83cn+/tNy1VzDA+hl4UPBb6losqM1n3
VeGz7+LC5hrDLDJf2Njr4djs3xP6/q7R89O1Lgr25KvXpQ641rTWm/5GbcrvSxsXyfRqfHBPxXa0
d+jo37tF59dCOoUpWv6WfIv8uVC0RTHs4NEHfyTojBfYntY4fY7DzlKr4CNhX5v8+c8P9Te9yB8v
eCmcTn2ns0KHC447fS52+R71/lGd/PcaIL+5MZemu0vzHQ2ufen98+YGaElKL3fgeVZP5UOL7Cq7
bjdw1PSK5OH9n+9rMVxetiRcQQvE8TxC/9BJ/twEyceC1J15tNfyw4iYjQTxYoWD4zrZyk1xEI/E
htBYCo70Hl7BTF+3V/Y7XqDfjSGMYzYNbFSaPjqVn39CoyFVTQ5teWD3XbNZpJkhEqbio22s2BWi
53DJw1maots/3/xvXupPF74YRaQgN2AAXNrzu+bY7gm1RQ2f797Tc/yu98p1UMWghqfV5F307JpI
ZvCWuM6wdl4o0+7NIwwyBIINmoN3v43fvFHoQVZAKUsGOAouust9oQn/NBSp3Ntp6xFxgWlncY8u
+izjCVjpnx+i9Zu5lOuhdHBRJKJKvOh/6ikq4j6dKaZ9Hjfmlq9x6biSfk5Qzbo9kkG8iXasI+9c
dpnFLnppPlOPLxE9WKYtli/ph+4dCZA1wCOcE+J6fLFP86Y+FY/6i3c0b82v8YOzhtx3n354T8H7
izjHC7iYWIYrq4fJHf98XadsPTUTgL1OAAp9NW7liW46mjtjrZ+p6G7570Bibr3GWEGH2//03gv+
RVTCD6BZGfi+MAl98C6ktmlhT2GQYrKvPWR3XrUC6PTOw/31EhZLF5Fo+GDwdroX9+hRPoYFxKxe
dM9mfjuM7+qFf5nnkDb9eIWLt+fVGhiLyRW6jbWjbbMJiYO4Yr+wpcx+FW6df4aI/EfH4a/L8cUV
Lz6LemiaKve4oti7u2tMG+ipFgU4i8YWds56Dfxq/967si5FY97FVS8+jgHkVuNCUeeq3TE7LSsx
YD8sN+9NMr98DsuFmGIw4CLAl2+T7A+fA5XV1DFrLpRRFpHxdTw/OEO0aaxD4rz++dP7zSdgOXx4
JkpdYUvAjT9/Avncmm6Sd5Qj19Grx2Lh7DC5XWUUIq7y/VcCHfIN3PFTMa+Gs7PNbsXDn3/BL1MO
NytN2ww89E4IbC9GDznLQRcuy3+cfm7YaDflXVK+t39b7uKnCebtIhKBw6JzJUXl57tMhBgBO8At
4bhbDwQC+LRJBMux8ZCs/Xv7pbvxvnokJB/6w9vt/X/gzf/YgnH7n6MjPsxfvmeQzH8OgHz7S3/n
R/jOX0uajOcjL0WBjL7uX/kRrvtXELAGmcLCHsp3wJz1z/wI4f6Fkp2cHcsjgs1iL/7v/AifBEjS
Z3wmdGtJhfqvEiB/HpZeQJwOV+ZSjuvwCy9PFV1LbTImKv9gDkP6j4iE+23R2vYTJ8P+7ofncvf3
MPzRQL0Mvn8PzuVS0NsE665wpUVw5cUi4HQwzVPhJwfgmKoB81U21mZozZjDOFhhHKKBpa5nUXvl
QYN5sTb//fWxSFqugwWZZfji+r455hExh7AG23SfoG9HwkkK7mxjfnKar/Ap75qWAvufr0oy0S/3
jecOW5pPydMi/uBiPi1HOm313OMZzswAaFdIKHyC7oGS2zFGy1oDKtFqeoz6FjGMQqFxCFUV+Y+2
NfvTITBCE5ahX3ao5WWm3K8FTZj8ZSYoury1Irh8z2QZEMoNQ51MWZ9WsndofJMOh55iszjN+Sxf
cXXPzjmPRFvtHKfPrU1pu+VwNXuO/mi6egbLrRovvpKRcME6YSe1V7ExJfUmMRT6Hx0UdKtmQsA9
uvKUM06ltgjx02LRPXgd9WVLlwHFdKsZFyYH/buD77XgUIyEaC46wdMEc6SylKb9i5LpZo7brIel
QPt8rUQzHr1CmAmajGiyt4k5JhlJ317f7vLAKrpt6ZdEOvpmd2QeXUAoYa2osEZoj+KecvYG/S+V
t5T0xmTjTEF1B86SNHcph4wCakDf81CLllZViS+bLn08SWBrsocSb+Zp093ao27xPGTZ2GNKr43p
vrT09OobExNpkBJg+WhPg8cxkd7feFCZjr701Ef1dT2l5rSfiYgOth1jT1K8t9BsIGOqw6MxlmlE
Ux3R3VXUB91TGJT9A58MhMdIRBF+HMgp0Taj7Dis+qlMPlF6rUA9hBkKDLO1UdmUXVAcU7iiYidG
3CKUYKgu7aLcgGMm4ZJb0Im0a64t3auBf8yE537tuWq8pco8pWLloB1ACpDHM404kU36S2RZffuo
1FK4YVCQKWdI8xzCaCX+n7gpkxLwAmNr+7asNraXFp8dX9nELEF3JnVlkLG5772wM44MZ6qAROuG
7dYq1XCcBMP6hEnS02t4uw1yF5s6JE0c0DEbkvioJ3nQX+nq+drY2ZVHYmdHpFH33FTaoinVGnAT
SW0KJ1K4XBwVj3AQ5/sgLaBZQk4hD5TKnNnXexHFKsW4XoUlkG5jBvg2MBg/jEQ8qcdxDgKinFNb
Pk1R7T6ZtahfApew+xvdN3a39jOvIpA8Tlwb3aey22fVlDZp+YkS4b0T5Xlz9EcBUcaJnMy7i1Kb
NqgGrQvsYQh18g3KtAw3Y9Fa9pGuCeOX5kYdHQo7Gu+HiERFmt0F7nh/Mkh8xULaTFstVQnZrw1j
osESakxgEkXNGasRuOyVR7985TVBS2RPF3Vowhpn3BqerNiPGcEU7zLHmzltu4EiyktPZr9N3Ta4
wbgd3aMzC/0jBABEOEnkafNJN607foHHJOLtJCjyi7Eb1LrOo4wmRYu76py5fNT0z5Fr8cEb/ffA
zCmh1k1s3YYk7+s9RUJ33kx+1Hz14nKcdrqHvwRadUoSFAmdYT7Aq+iKbevU4AA70D7+dghF8MLq
OFj7MAwaaz0WXlWtPD/0qHqnATTcNrASSatNuF8Qws23PoRWOvR+nCHIKWpzFXv++Kp4xRSAW0WR
UoXtt6EdfArZ7gAfLzSrQK2Zn2S5HYk53c6Fos9ZBIV5R2Sl3hppaUVHV01js2/zMmzuymqU/slx
s967QwO3KPOsNrN3kwoRCHak6RLTOkzOS8i/4j5nTdXTKkuL6S5zVXUbzClt2Ey1Yt5FSvmvXWBh
f/V053KeHNqZcMPSdsq9RjPQbHJMrd3aGKeB/o2mQnrHA/HyQ1ZO5KdllkNMRNO1L6Kcj101eDZx
mJ7FVbviJYGHJ/i7XW/fDGNpf/DronX2pm8VLiGZ7dzsM9cuF/aTuqMdcs7tmD4A+pMgOZrgo4G8
NJUR71Q+GP0WSqZ+qANBWJoVx3QUBvRiZBt7rSn2xjCl1C7gOg+rpgv8+i7Rnu1fZdjL6afVkyG2
Tt5PxpFTVtHtw0l96yS1mo9W7MfhObPa+rMeKiH36DZcceXYvErX6wgxIoh4k5kIN25qaxofWor7
0blL6IbsErMih3dCNNqcSrI294KlgkLclE3yXKpyRmJbNDK8woOiWkQZ1IG27myUL9QTu/zc0yLV
0Fhq91o57hBstVXM6O4qIxnWUzu3BhnK1mzezOCLSDL20wTdqQG9w95TiZbel1ChY932gzaf+Rw0
KoSe7cyqnJp6vvFA+37UbmBY9IIWgRdkSEvdBmYdWdveVVm3MaBsF7vI8ug+izLo0/t66mBZU/JO
PgsX+uN1lWcY4vNqkO1HZ6yD18BkDDNI/Rz9iKHL22Z2h2nr9OWg+lVQkll+pBlNlVAyY0cbWXgK
U1Q5xrRw+SBvo+XoDaPVcG9ZSdtgD3kn7XZ+0ebzrg8HP+SbqyJeZWkV4zqNCS1eJYAePtesEu3G
jmX92EcJM7MXxI65Wvhr02rKJ03HLW+hlrEg9c2mRH9L3T327aq9xo0pP6rI8eKNDU6tAItaKP+I
SUflqz7uZub8qkHMEk0zQaKFT4eGCA8griu7ROxIel/NUXYwSpRJOqXbXkazWx9CT2dU0zqhmE27
qe3WOcE74cEnDH5Yk8tKlQK+DfscUgk1ndqih3OFtiEtl8asqqxg09BWe1nY689e6FeftamC5pAb
qVXQ2wR7iEikVq++K4uGxlDd9auKpQSqCO8vPswZqwOyO+bQa27DHA6D5qU9xq4eWzpklXTGO20H
Sd0do6pwyXB0g6bI+9VE/vIMnGacY0FYtFcgXCDgr/GMrdm0dpTDgmpjjoAdxmam+SGfPPr0c5gw
oQHJidKejnwQ9hpqlKFcZLPj2KFS5jP1KoCmgd8H5YmIAwDFCP5aiaDerWt0LKvEhpqT0CJqy0Fe
DyYNRLllW9f090Fl0coHBGlDm/ObmVjHXdOz3a8eohFGavOa9WmBqZttmvSdD8XQJuV8L0IE0vFt
GVNxcVe9n+dE8RxyngiBvLbsCC0kIt6wtGYKKeD2jrbSyO+KzjZvnN4FbOPmdYhfsICNtxG5XRJf
i0RAH3VQGc3TkAe9e1WVSLZ3tT8CQUCgK/2dHMBfH/oyaujwIa/vh/uxj6HyIs1uB3lEtMjCNmaJ
vGqG2fgg27qcV6ozlU9Hq09eBxeU9iqJevKbSfIxyx23VABmIyQ7WjOiaxp6LENkKFqzLQh0CptT
N4r5teoVn0FOQ4vsbvaIJOh5ZeTvSkNXHKCdJByJIS5ZtBJieQsSECpX3FbzEFqEXKTUoSNrkgR1
+klyz8cUBbh/7DEXD3M4LNE9bSeNR5N/wOHWYDgOh7zT3YIQrUIbtWOA6I7I8ileT1lLKtDWnQhw
f0Kd3OuHLLO85iUUuXnblDzaTWOAILypopRdXRfpuSPhM80cZ19MSW7sBfIr0EDAwT0s0FZYrXIU
FBw37HKwVpkthvmmTYs8OmZurW6riq4tAQhzirdflIVE8hq3kv0Bx9rVJO0phk+Zmc5Nrnqh9/6E
iA5KXQ1DuBsm89voaiLNM5LlMTlG3xOVlThtXW0m32RUQR2HrZQuyn4j3AdtBuHWk0YNzq1u2Fgy
m8nYEuuxpUn1PGcGOO5Ok4b/Jm2arkeCPIcPri7bdBd3wu6PPTEtSPn9sbghdRPlTzcBMduizcuC
VRt1YEC1tEj8XLF1JmiadGaZnua0DcVjBW6lgNw9gLteoQeqzY+84kC8IuafPjv9hJGqHdqJotvS
mKScHxvpcYqt3Dg61JHmY0xX0Va064My7z5WXuzgGkXxxqOFKADRoKAgmhAkN3OuuooG1QZPyPiD
fFmGSNJYGtRJM5srn8OhRbfcV7moyD4PehCj7Yj8bhwQiK/FPJGY0ZnRIgvqVRxu+iRmT5ZPboey
DqHHxjVqpNfYwNripWvzYTgbgz1HB+QuSXogtx3+ZCKMzD35k1/bh9LWgKRTARcaFRl09bM0yuRB
LLRKNnu+8Q3vwLTgyp0Q9y2qLCLxQMA3G7ILp+B2ILDHO7tBLeNjZQ3ecCTWi/ltMGeUDpkoVL2d
xyFp1n8+TF9URDkQ0R6gPekCxeDkhzWYs/aPJcNSR10oQ2Ovu6kot+6QN80JzOsCtM5jASJ1SNml
5/OMPhaysX1r6LwZNqYB7feTRwubxm3gIBAZI/ZOp5Ak1rPjFeGnYhLIQgcwCvnfDbL/L439z+Js
/8+VsdVrEanXb9/b+Mdg1eXv/F0YC+y/6PfSDKCHR6uM3sS/CmNS/mWSDU8v2LdoCP1YGLO9vzyM
6FRxcYYTvroUcv8ZrGovEdB0PJe2DsUzaf9XCdAXVXAYEbTYccZxnSUo5pcmY0REfQz94jB56SLH
TT5knMZyHxTkxOE64ES3K8xx3HLKQvMiY/lO4eitIvzvehmNIrIhmVnJxqY27siAx/PjWC8coIm6
KKLDFEqgbFawzZMmvu9axNmeA8e7mJBRGdLYtgGS06zo9AbPOUcANCgoTY0vP7y9d+t3f/8enjn9
a4fPUFxWsO1WDr0uRXSwAc9CbfaJ64Mghq+rPkrf/2Ky+131ffKeI/nio3+7MG0jh14dYREMmKWw
+MNHT2T8NFcAMg/dxof/GPJBH9HwkIVI7u4qGPInh71hOHjIlJ38UOnhpQkpexNU1q1qbTy6MUlo
fa8/PP75iVw0MDBKM0Y9kncZKqT2XBZPe3P2B8PvikMuon6Vd6FxdnoKCblFzhYbh2GdNmLe/vmi
l1kyb1f1oPUwFdLS+OU9OJmArBjP+aHOqAv2lBM5PKOm7ILpJXW/z1Fd3CAgyrc54XbH2bNedFd9
glKRPI+mV1LnCdWJMPO9LOf2ZBNthEoGYdl/+TMZKfQ7CDi1EOzSkbhoXrmZmAflyuZgDfqDjGl5
ED8WrIE+AjNWbXXMVPG1HYjTHjB/R3Nw0zmfx0B2WzT1/k22GbyYw3VRyetKXNHylrt3fuFFy/Dv
B4lPgFmGjAl+48/jKjBMtp2mnx98Ihmu/fyzJ+r+KoN7sx5InVqbhrGBEo8ZLaiyXR2VT2VVjI96
7p9M0RvXVhS8p6X47U96S3jhmZGkcFGjnkVMUVKF+aHokOnWrQUNp75v88AlX51ihjQJVXe0QbjN
HH4a2/hFOmV6EG6FL6h8ZL68+/ND8pmef6jak9HCGOftgZqicUYGyMVDiihQ52qmJB86wsXQZFFX
GeviwTe6eNNaQXWte5Hir0VfLcgZ+tpxsplbEsOoP3wrgn2Wm4/Z2HTnzsljtHuufaqIfjzoAOoo
2vMbxPzRQTlq3LiSJMcYhfaWu+vW0N5eQmbHD1Z1yko6c2SFkGAZdw11c99ez5ZfbcokG7eK8+Ja
zpM4KEvSzK/nlpg5K0X42beLxEzsRmA4K89GrJgncbjIZLMr086f2Qwbd3OIN8brDH0y6ooqXjac
5uWPIGwUWkgXNV8kraux3IMecm/dwjVwGk44oGrXW8NQljvU9PYttLTTZI2vHNKnW8cqik1HvMg6
K0YMBWI4aoVkZHTr9DDF+XNi1P36z6/LudCHsIW1HZoM0AugIfDnxQDKKAAzIVg1pVn93fP7esOE
qtZun4+cVtn5hXNyZUwYNZ3JOwRu5dz5YdLjmdgMOeqV8jmben9fZ6gfgobKJQ4xlspsncUeu0pq
IoPECUY0vVwNaTduuzqLjyzILyaeuUV4rSWjc65yQjbB9gR51p6VKVgZKl3eeNUh7DRceatuNtCf
zMe0c533pp6LtfvtIaCVY5tgE7xpXX5FCcRxSjsmD0HGPeJCg4Aa+L31q1u7etdx5JNKjwB+qk+1
msXpnXdw+cnwDhaJF/MKexETOfbP84rRdHI51LWHuKoQK0s93naevZ+rPj01UbuPm7S6qeDJFpNP
xT2S4sGb/auI1FPMDDFSYRMJ3kwjfoeelr2GrE6G2U9H7WQfqmH64iOhRAb4Ujgp7Ha8Dy9JTRLP
gm4o6+iTa7p7R/TBwVbzXiw8naKrH9BBv9dRe5Pl/bBFeZsc2LcttnGYpezZfr5TLHO44IBuHYKY
lXgW5gcaI1uOl9OtitRqamzjZZrsdSUEq9Aw1PsqbPw1qOyXeqrGjyNGIzCX30bVF3uqAvhvOczv
kAZHX6AS1Tsx43lgQ4P/ScSnsJTJWVvWyS/j9BoqUbQrYOas8qH2sX5I6mUcgzcyK6xtZGf2Q0lN
ZZPmwZckJ+dXWYLaLHBumaXZDgRVv8raxD869ZoCOh7mmPpYlQVLfwVfInzu6wzKEcGMgCAUNhX7
LCA8TFVtHEu/ogITrIyoJGgglcnhz4Pod1sLHioxQSh2SGe7OOjMg6gzuzCKw+gUZMYW4J8tSr3r
aWi9Q5qX+5QJ6p2BeymSeHudS0Q7xVx0oP6lfICCL5/DVJUHR0bTl2aStFeoHT7Wtmgp0QyrrItg
1jJhrFIQzAfYFIc5hWAxV+5z31kYZSu4bvjA1vMYq4+GwFrUplpv8fMADKvt8oyy+c9P6o2AdDEI
SUsUNNgtQr6Aw/w8CBeedmP0YXagTq625ez5yI/TGRD9SgMgtUr7ahBNBwkNb88YiHyjQ/KdQdj4
hymNio01YTQ1vflIb2ZbqFity8AkRDlsbznV7oLGybad+ymTmHv1JnQi8ypxplMyVUiAoumuEbm1
QjMO7ItNVZ81O1EF8/WYVy8qbq6CocJL5LP4oUSb9jmO2Cr2suNUehg8UCSv/aT0TpVTfhknXCB6
tusdpPMD2xN1lsjBR0qSd7imaEgVFeJ6FKzEKOMYzvNOXElnMDEfVCQHLDgYldJeMF38LRxwr2QM
xjhQNdviKdlGuc4+ESSXQ/sqw2vGdHu08s5+Z4u6qBMuNw1mYAuLSXjZt1/u2KuusyBSgo7PKOVo
HxOp6+XmuQrFByfxIVWwCOxhKpCtGlX9WsO3ONNzEmtaIE/x3NRbWtHZmtK92tB8HU90xxDmlJDE
isiz9kmrqo1G6b0xjJQ0KcEt0wm77sGJX3nxYwjV60p0sgS20iFT92IS4cPEO2FV1JbLgt+N6jEx
J7X1DBWu4pCY5CmwWarxsVJUjTYiaEGtZd2wSgmF8PsJE3x50mEj7wdAOfu4M81VX6fymLUYJ8LG
8T46VbTDikvB3wn8V7Mpz47fYPprVHPjF3UMu24Q2GiMQ5VU+i5dPN8FJkQjkY+NQc+ySwb0SVMV
7FIctutRBmfsq+Yhw7PeYNB+58v53VvyyRIkuNAykUP+/OEYmhQOacTqEDW4dcjLXns9Nj5qsNj4
Eu+dGe1yZ8JG0mKNMG0LTglqxOX//3CKk27m9yOj6FAnc7qeyJHYGhmCB7yT2S6EHUHeeWBc84+E
m7TlPPXnm/3NhIr0ArEwJxJ2sW9z3w+X98flzNRweScvo+ux/jhMkA8thxmf1PBevrsVuxSZLrMp
x2WyXG0+BdSPF7qPfARl6LStOugiD6+s5HMSB3f+4Jm3bBoplxcNMhSV0CjAEtJit13HYXvCdMja
VPpksiv9MEt1++fn8LYmX0yXluUJjwU7YG90GcWPgDIwVVfkB1CG6XkWRABlDXp/c+qPkY7I/x8j
HPBZjf+OXtE6ZnTuSs47WJotthEGeQObvTdYzanKhl3ujXSmUZqvvKzAcw64kv47saLBWH0i3t99
AGjP1Gfm9Qo84LgqxfDOyPrtk3a5KdwDi7L28iBnDJ6fajOraBqoddfx9XqdQ+Iwas5TmMfryFbN
0aA4uvJjZpQygqxY96zs5KZfY1o3dlHjYAAF7P3OTHhpbHgbBHxhAHZZnMDjXJyC7dzLPDps1cGJ
HZxVxpmKwVm0JluVoNnPnsyvVgc1uQPWKrAVf37X1m+Ok1SvkP8iGAO64F1cnciCuq1zuzp0dRNe
9/2Iy1Y4V7yFgGPUPqeyRX+fFx2sDdp4p8gfS5IvmmrbVPg5raSL3/kM30b95fDz31TzlC94Lhc/
qUbBRIOTc0BRBMO6ctpdyomBrYQE5aBf5NTLcxLd9s3oXzOfFJAbVXgdp/fgBc4oKKoNeSmQTq3T
HA3hye6HBChBMJ0zjLZZVJlXHXblc2WZy6bjA8Ew73xAv32oPocsGoS+i5rtYtrkbBtqLV2c3jFC
q4lJHGxBdF1gWUtUdV327joalvJB2pQnUQwDx84pOttNO27ChtiMVJn3/4cXTZCezYJLWZyQ94vJ
lS2BCW+sQvdlEM/j+NYKzSJhRoVRYk0lsyOLFPISE33WUJGIwKEBQgASqwMce3XfDCBHZkNu/vy7
lkdx+bJBU/nE1srFJnFRPKhQQ8hskOXBLxJmdeoVaDnyo4I+Y+bNM1KbFxrU9TuFnd9cFaPUwhUE
UrCEI/78MLC5gg7N44rSUvVh8pR19oHlbhwkuBiBU3Z1I+6wqM3eGduXhcrlY7dNJiL0nvhTgsu3
gNlcG5UxMA8NXwzC6s9mxSkI5Ik4WUB7Uak14I3aghAIe8El4w2M254ZkYMyIjCbAkeH/WlJrDDn
+nuDX//P7+MNX3jxQth7cDQVsBsoE1w8mqaEy0NPuTm0RnsXthWBCRZBEyaVVARTZnDIYRM+CVJE
AhNlR48MqbO7+ThqfTWowjlnnnuTlZY8lgX1X99u9Ba5XrIZDO8dyfYyNi5/qnBcZFg8URw2F/sF
AIvC6VgkUdl5xmYaicOprO1UZvtBS/+drdBbOf/yasuZHSaDZ2Oxuxip2kljMKGcZwCJdLh6puaA
3HHJWLiJC/8pyXBNlPcDhffdTHTlMTfsda16/d4LuqwdcFOCmOcF92q5pnU5uZBf3HaiMEuKu6O9
DRrvJFxxapwGcxOWVKiGJls1IT5lkb4DzsjKOjq0AVXvbNHAWe88l998Sss8R6EZxTFmIPfnT8mn
1C8nOyM9pUhQI+j5Yz2MhIpYMZlm3g2Z/oRfZdk7H/BvtoookSluk//L1S87DRh2/5ew89iNXdmy
7RcRoDddmvQp7zuE9pZ2BIPem6+vkbdV9Qp41bi3cQ5wpFSSEcvMOeZA6vdaHKqtpMj2t0d3tcCc
NfedG9wPQ08UgWZgFUTs9H+8w87//sQ2TQtDNM52F2n07d//tzqxzIQ260vaHWRLNkc6kOnQBnO8
rlLt8Cp8TgX9eLaRsgf9IUasEwaOsk5LQTCAI+gPZdPnO51ohLjYCV2WXwX6azY2XnFn8kjROev9
vmkloeipq38Lw0QsJJbqaWVdDq6qTsPS7ae3zT3N1l+nxU7WMFsTsycOSAcdpptWmgQGSB8/d33K
V+VeEZm+O2hDD+ysgHrY5kO+lA/uphW7ItfdG3TNf7QVmJxGv8UaOO2lz+bmnarOGnDPIUkIM0NB
k8EFDMDiCK1oRk9r/fz/D6D/PL//8z2zbxlQiKGJS7CN/5c82YKMctiitwdtct+7deyowdWxkYF2
4PpawqmvyGk2mrhk+OJMJYZtu97XOBtivzYBH/WEzCADY57Ybs5J6jirFWyOgo9bUe4ec5KLIntw
TOpYgpnMlRajriaxs9LmQv/Bxej3X4uVX7dqJGCjtEN7UimZVBOEIUJS9xLOVGqVPbED4xS7WYG0
Q/PRPXV9KFa9R+6yBocOU7sQ2meL9fpSp/M19fttP7v/5/rLoVz8X0eh5zj4xVkG4lxhpPg/n8lg
M9FTCKM+GIh8Qi9D2VwMzPo2ICyguYIFXBfiLu0+24iT6dvmpI/Eat3Cll+D9HO9ef1V771ZqIvP
CIqciDDDGjGBTA/2bPR3Yr6HVqdzujOgWOflU/kn6VoFI1oa0mB23vIgOzuaKM4i+2ihbT3UvzUV
/n3RInh2hT4loit+FPYdu0Sn7jUeBYXfnRsvBY9jeAmRFyrECR4X5uwmePUP/jQmVOfXm97lPOrl
lzX7KBxrujEYNdYy4agM1LWRLbN9ON371BCJt/YvXbCh0jPy11YvXpbaemA2/QS8jda5aRO7aU0Q
lMSqdmVAEC3ICieIes2JrFF7TxtfXNJm/ocDcAu7MdgN1Wzv0dahMLVoH4x8HsLcrkPCZ38bDe2a
pYsprDJCWGqUNNHsDn82fbkhNapYc9sM9uPaMwx3nwi5VQDSeEB+uiDVYrF0/9ZC+5t2aaI56T6X
xT8EBv8QMXTRzG4BokUfVx1SKVMzif1RHaeGNtRRZpSXtkFU1X4jKRRJUfq/KjWeUw/MyZLPkUn6
uo0AhdDAIU0kZU006Nbz6ADmLYr5AfEdc5XefbX8euLw2GSyyTxSQ9Am07h5ofdroa9ETm/XCd8t
zM4l3ESPR3Bwnj25HNPSv7P98S1vXKBTwQgetmAg6NsIAuGYF3FrwP1xEbdygkVzAUZH9+cPLCQF
6/Bf6Av1JUOoyiAzGQx5JsVJi3tfkZ+CGyVGbUubprs/2VT6Ya3lyIGJt9PXHoijaQES16nzURDm
0coUOGkM6JIdwRFCEvKlGding22MZ1RNyPNAlZQdhLjNueZD3cF602NQWn/7ftxO5pKdc8/fSJ/I
vAgVYO9ZIIWR957GHNOn6ZA2KcykLgTMQsvoH+biIehyAsrFhMhvcC8zQBAE2RthY2t3hIRvPqwO
xDZRVqd+Ff5VK+FtVcgIkhLECOsd7VTXVpNUFiibG50NMcPFVKtKFqsFdaWp6bxQ7h2sKTgZaiEG
pGrfNa1yEx/FAcq0AbWcZRZRNRkv7aBXCZPiWDLKj41l/mvVzQeJPQ7gHrOOWRlCC4KSFTWrhoWT
OACsX/KwNms42uDwRtRz2YzVJCjbH7szz2lG5JkuHudF1w6lUD0kxYkgGYlMPWvvAv/LJBySGaJ/
x9ONd4EugR6xQbwICyS0Jhh8hbtP/epHWOzq1MZNM2PSyOd8jbIqD4Hg31kN36YAX8TeD9rglkFT
fCncAOWVQO9WF2ofWC1T2aFz9tMyJc0q7bu67R9Ux3jG6sxHV4y/nt9ein65a4f105DBnWZ0w24U
ot6J+Y09425o1atnNS64o4vWo5VFOSX2hpdNu1SAJCl7tAHlQQrzmylqdpyL9WCaH7lcreO00v+a
agw7jSYBEszfch032KNIpsE3mnlmJqiO7wNv459WMhbryOnQ9EdUmzoXtn+2veZe+ogNN6cPtdbT
Ih04C+jK4Wz0boRjgi626s8GdZ1jNyZTxsINN815dvLMu2IDuzDizWLX4N0JBu+haHxnp5fZ/Xh1
FxNWG8ngsdHrL4MaMM96mograFlcsPY+7TvE1ToJm6ZXX/N6fjCb2+O99RfXne4wjH9Yi38o0x4W
nEys4qZsa8e/hgt4lXXhuVm0CyWXFc7uTHN6+5a26SG1tg8dPCm6EvXX19jCzLY6tlJ/lBnCQLzK
mth5XgZFpJp2XlOcHFO7GPafYOFq4cz+05mcyKov5W6aMPiQJuJGHmrPMC36z9UyL6bOGsutc6Kz
bLCOnTnFIl0IDqc2QlRaLVVIZ3AgQc+kbqmvbplnCRehIB/N7k66nD5WOLRFbu4dm28rM+pfOAV/
F/BS3pY9cDU92D5OBvbsrwi+G/G6rXzrRR2RJnPXb+zb2LHf+JXdy9bNZz2n+AEC86OsLMJCdoOe
NioCGXs0J3RhyIFjt2uBkQX+52wXz/gvXnCcRWtrPIiZhd9I4b6igu1YfsON7QH5OJHUfS2s2dm0
5d9NBxs5A1qNZF2/sPpWsT4hr2xyahDFCCfWZ/c1EOZ0mLBhFf5ixd7tyWs8jFyNjIuyL0GMNFwJ
a4AWNkWX3VjcOp0BOgedQI/yTZus39W1/7b2+E4F+6K1ir/97ZwjSKPWtiWZdW4MLLEX5uf4lnIT
EFd57oflGPjVRyDqJwCxSzhmj1irdG6vzOGI9diTlDe2lnxZAS1rhhv5Kc/C7S9dp5CcS+vdMVCj
QjoEFtbOL81YvtG89IRoqnPWYD2ttNd6QcXAhPkvtNsDh0Aaekv34jh8h5pVfWWrtyMj78qK62sO
1L4L2EyX/ObNqp99Dvy5XbJYpaOFebfDTRHKpf9K7f591fyj1oPR6wP5ueXcMupBISoIIQ89LzMM
HbvRj44H32/CfXK7YzW2i6Srs0sPuAmWpG3dg90suzkzf1rP3U1WGXmNQTWVBYQdGtaLkjkNPhDH
JuUMn++Ij/Mvls1PEymFwLShIDYodiz4QPvMyg8EccqLzZTbNRhDrmqEsGxe23p5G435lfew5ZPJ
/dQtFy2vonLUHx1jO/S2viOersRzVP8zKyLlMHOEjcFNiamt19UYDZu9XzbB8Wp1V2lbINIEeSKl
HHfezDplRSlpm/mbrAV6Me7dqCWcu7G1R+EOe38on0lWeR8Z0CYpr1M4O5ghDb19wpEDjME0/dAn
EdrOvTNgoNhZxKtyRbFfC8k6bxplrGDhhKm7YhLYkElITzHGC7gv5ASBDnUq0D0JbnPOfvSFDVSe
enRP62muWCLmxjDvm9qXgI6PeF1O5tAAR5ghsjb+QDGweKe8K3CRyC50TM7MtpJlqCporMMYjV7l
RzWQkF3p+1928NpoPtBedK4hxTS+lI18mtROpCHvUr973/zxBtfka8zWd5rsp20D9WWj5EdOyjLY
WBYCsACNBkYApWsou13eF/e925pRmddn5W0nX/gP+Trs5oajt1Trn6FoiqOscgmlsRvCrZ9Ik1Z1
EOFFnMKWO2JXb8VRNd7vCNkvGtGvhs68RHOlU2zlnhXJLAVpGlhx5XuKTFo4rME24DQY5G70OWH7
ICNJvc6Mq/CVflmdV/bfd747X+t8sxOd+0XiZQx9t5r304TYQVTJ5iK68PnrHHWL4iBnn4TjZkw0
A4sHHLAk6+EiLi75aviwHojIkCAQ4VO6M5SfW+GLF6rh3FpjU8eKki9LGguhHrqqqVnUNcYNml6h
DsblQTmBtUWfz7fiaqgPGDZXTqKJ1SUlDsWY5bfNYwf/m217y5fZmU+268wxcjmRYCihBmiDvTuo
uG0oqQkDJMnOg37VQwkrwABzTnjnuplCp8lZlir9TkOGaUybDNMVcrkCzEbv8VW44mFooe7h5UKH
sEcP051xElxaXttKTF8OW/Uz5pCbWIB7MujZLN6o9O60HGbL/MksGuhexf48AMxyvfdc3pquqTJv
5r+7Ndd+2gUYlbD+iPqrnupdB7IMCwnQvGLA3qJVT64qdyiiqKqdN1BxQLLH18meH4dslUnraEjX
i89g+lYjhZLWNa/SXAA/6iWk6JPCxxcydCNlkddDz0gUS5ejF9RJj6+2Z9cUUi3/2sVOt8rujM/M
TcSDKb8XuwvODMlGppz6C98pNgYuve0nnVPqunmM+8pMHLqtAENIMbeUzwqjpz1Tu3abeZ0Csidy
3//g7eELOXeNBMRVnYex02KYsZQeYo1HD4QrwI9rq1lh2+gvKCSpLpX1NRbtzmrnD6J+n5Tl/IwG
dEWsHrHZcTEtULkz3aISqZJihER488VsdVJ6+aFW7b1A8BemVfUp/ABmmX23aG5O1ZHvqy37mxrV
K39OkIG3UUgfu/hE75TTPuFr5ixvqzHiQq/As4N/tgp1zQofJHQ6+ZEckNcXFpM8y3z0tep3GNYS
5KFcExT6pzUV8No5yxjPbOE6J22f/jKqZl3uGm+9sh91QVRqQx3pauOzXmoVhMt+xq0Lzq7JdWZx
/iko6fwBnOGVJWg5dhloTM3J17TXtd4vqXffEjDKIF4y2nXMqGrup4oFvr39+Et60tfsGEwDhoUa
vhitPm4I+9qLFdhoreGGIL/aq+u4c/I/cnaetxmiPO7wP13Q/Kz5dNyESwC1z9WgBZ+kZBdHMI4K
MHSgx/zmJR/uabuFKIx+iauFgzeZcuUlLjVOVW07TEtj4gZ73+WA5YXOXf6hEcin0c8BEctbQPLg
/vpetkF4y7Fu2wByve0cTA7egtbVAMutvRaOKJkZMPn3m1s9I4I64t/+TQ22iYUhr1bj/xvtAfAt
WSP+feAGDVOUlsyEpTp1TZ9eusLKoxE5QG51F1x5UT65B7Mpt4tdt0nAnmiHNQbSNRA7BZ/vjGgR
j4RSTLLKRZ7dxdlZvfO+Cd6TRnHvzW1zrOwIc9+Bzb2x9zCcRhrsxf7XHu1vq3CspHGqU2FkL37A
f7pexXuV5nY8j7w3nHXd85BOIiHOlGUp4RNGlZ20wXnJTaLSNUZlIS5xBEOd+1fbHGD80o4rbIsh
TvBf1WC1V7oWj1sLET4bKaL64LOSMHB1XJEatEfH7HdHTRtKJu4tKstGO4pVMOrDVLrHVRPPoqMY
9Pz6miprPeCBeZ89LsWu+OS6JL22fnaqWMyLExEcMIa2ogAxetyqK49Ss72x4HZipmg0r5wmYW1m
l6DhUDJuHnufvnZQ02tujy394vrNXDfbi5wwiaoDxDjmerK6MECHp7Izr6UDAp1wzjSa8m08YAt+
CgiWBQ2YYhEfhn1O2SEbvIa5k1R58N3SRsYCynzM4fTYwJYCwT/fkwAl9msmDsg1sEdrBGXrC7Fo
gqVz5/o4uIz3bIDj7cKAXIEUZbTXXi4xHre/6F479tUN9R38+HKwdoOvv6wV3i7MQQgM1hosIBw/
bHOfMx6luaFrmm46NYY3/Y6hC348CaV59QOMtuDzleM0UdurZ4DRAALlgoVk4TM5E9bmTqgnj6X3
3QZ2Ly9xswee00aZ7py5ZMm8tWBlZaDc9Q4QQdUKhkvmLzm3eRzQO6NVt+6555DbED/hFyACEazd
CnUqAqJwRjnJfdeRz9l3PQhoioCehipGUTHHyH+dXaqZ/dnvyRhw5jvH5+yVBB/c4MRAKJfiPUvH
f6bBn2+pMKllJgnPmTLIYtCRwc14v9ja7GxmbkLBWB0zQZnqbRo/dHsYOa1pzy0gntt1ylbSBwqb
sSnvmNHIH0NJxBojzSD8MYSGSHv2+XKhC2pOjd0+AJcSiejp1wLfrO8sWT6bXd0/ZfXfaQDzbnfp
EovqxjZ1ypPU5kOlSzPC1thHlpweSozax3RqAlI03WfiXywMOzMOaoHoIHNS3J12cS5KPkRKQ6g8
91kyOmICZfakv6ONcqyJEQx9YB6VT9KrbAqLpoJaTp5IKiQTMp1nNph8/3kdCCswFzceVkI75oWh
2o1pmWLMy3hClGFR5rMZR41B+Yg4qJzME+gAP0J2DRy7NH5kJv5g/n2ci7LcGUat7vWGraus5H7A
jRh+FZl5XJ3tvdMOfn2CF+q++t6wJoJ+b1fIMaIV20Kb5yz0lfG4Ft2Xz1m0y1cKzxEoS1SLZedx
cAHxZnZirKe+p+qR3mfaZi+SsJW0KkFq436PFVxB5inc4YB7wWy0lpPgP6i2AA//MijmY+7dpPM9
oF769bXmZEAYDwNcp3SzxSHVHPtSwLeNXDnLxCvz7tHtbcx5ujiZVHcXUHsTNv+kTUnj0DthM9a1
Pkh5wa1dlBeuY1aFo/oMNFi79baeFVTtCB3QCy/ecjcXL1OwMFW9Lb8XGbxuns5AOTiWSiG0HtxH
ZtfFDr007mLGM/vVSF/l3L55WBrCdGDgqI1k6nQY3HaG+qoNDnuMxiN5kDha0RUlWg0Kwu/mK7Ip
4ojTJrs22d1U5RDVgFmj9FpgAlBK+I2xX0w6douIuxxS/k6uDGOhgoAgKBAW2AJziQ0TIwtQ1Xnm
tJMC5i1Q3kcJuQBGMuX5ZK/Iz3oQx7p88IG6DOXSx6OsqwhhqIxMnRbBwmLK7LJ5alYwFqMpoBLK
lGzaBbO7qdp3qe/yMrV3o0dCwUiJm1nuwOmEctJR6akbJmYYbCUE6mqw3NZFjughGFLfRISGe1gU
DwdL5+CJIxgmMTwy5OvacTkyM3IuVhrWi1G/amZ1T2JhhBD5M6VWfvYrzBhjNdxBEzgLG7Nkw/DW
sMZLPWHOcMzVvspCPwdiEbsCm/PkFn08rwjQFITryAgKf5fZ91mZfdACQNdFN1mKHppm03zDKOAw
N9OVNX/Ag+PkbFwMuPGinNmPNAiixyycjfVtNos7gziLMC8WL2KrvHPQnZ44MU7s1SxArMbLtm0H
9uMv+oATuT8pZkF7Qd+SezP9mEgm4T5SleGDsefq7HfFVWekm2V0t7zeQV7TvVst6c59dq7QozKj
XXiIOgHRWcn+MsjlpOfx2jBj6noqrAZxcqxM96Os1fpsqiSzFbOmtnoLuoHT2aFO34q3xpzsiz2i
MzYwtk8VWqfeJxPBs05wTD/MdtmtVK+pFYRFk7nJROjRVozFYfAg7QySUJrZ9u5HOly48btU11M8
mHs2VUZY0ihD6XX2GQ6dyKyL8mCsFqMyh2rG9tavDmZDoioia5YFVbLJ1B642UzOx/TcEm8RLesA
FXxokkVn0OlaD61xRt34tRSAVrxiuk8/czz0uw61784YN/VAXvx4dAv7t0WTzo4GxkDmW9VpYlyl
oRSMdHj1zKcSQFZdZBpFs19b5yAYqLeTFAdv5N0OdPGGn1uE/dR0O6MdhkPj54cJL/o1UHMaEUVA
TGFGSAFGLe429tV0YoI2xE5Pag4OreBH+Nv8afdudlYEALhSMY/sWPmuYoMEZLZ3Iu3e1jHp4ek8
ZrX33ki+mHSu7003nU6d1nDsea9rqTAT+1aDaTnLjj1xOThHGpYwJlkU6Ec7DeOe1UqCM1I98fo6
qUbkT1agGPfl5zH3toia9XFMN5Okl/Gi2y0SyVLLz/Tj+6DQqHlKIg8yZ/tif54ENaW+Ss2rMD1m
o5Ji0R+auJ1rLj657abKv6snFtpm1ZO9RP2BFSI9zH39LgynPFclUnnWlRrYv6jKTag+1ZgQodLt
nN6uInzT5FcuYywCGh0KdP1hvGX1KMMPN+wl5zwfjKOeaswiUDHsnMV3wwWTF9KeBcJLtnzrRfnL
ctvf6d3mHm87ZE9pwdU10gngNCbkDkHWNhXfo7caV8fE5Njq3Cx2Rs2GFwgYOnswaCL9NZtlf+1K
146aYE06vh22WTvX0bJ9txhM7TLiHLRekGfQMtejoWz9poQJQEFtFo8exlsYKjvJpNMzFnGagtsu
zGUsyeplPmV8mL20nYfV7eq92QPb93gQGZYE7nGo3D6ZMruPrYrZuktrNuD2v9PkTWQ7cpNSxLxB
jZcwLNJFwQmZ1xAcQ3+T+jbJ7FQPY9qMu3FZumSsGKdPTBA3XuUcgVKoldYLAW7fnbepxDdnCqNU
0Q6zN/Wn+7nz751xsBNHq4+e6crduhXsobN7ISG+W0QGYCSrd5li8ugXFpQJqS9xh3Ytc6p/0H6q
uBgVo+aZMbA018tWelechClKYLQCml8viS5hvG8NFRiC1stiQIbXRsJYhnZ4gEAxkENS3lbAxg4O
Btl/+M93QlGibZ3HGKryCLcj0ePK+m65VpXzDNGCttFZE3j71f1//m/Vi/xe7ImpkwnieZIuii3m
7TOehO+19+1IVpOfllcHNlrYytLZFbrqY5uJ/dBZ+j7ThioCuCYxGWEHwEbGalBQxtMXsGbc/Jdi
HFjz1C2g3D6IdTVo7BYM8khqdub0TQ7wqhMIeRago5YSDwKQcWv+ths7323RqIjSituUx+6mjpwr
j5SugHVUZzI0BOVhHFlZxrcgtwBc1pFCKmrl4u5IucnCVO/aHd+5FeaM57TRec3YBrCm0p7FIHZl
3VkndkTma/dj912d2O5iMF/VRIIrqjd9YnAG1uD5cm3Vdi4CEHW6LT2uu8180Ff5VZZzRMnm7Vav
H88aB99G7Nmp8W6L7NnpY91951nnbvI78oda5lUwiUI0BNBDZ6t+WnR/DY2uqwC6cCmS58Suqs35
S1Xa3iqCf3ofkI017ad6vOJhcS6p9Tgx/NsvGeNfPyBCZtVS6PVQqVBEAC2S1fpFrXbZesplq+v+
8gHSeNLUYV6b7jjnRIowaD8pKA9+hUNtmpF1aTrFjLDJ9+7t1johAjvlTXOXOdoQqhISnDNVu9QM
uNGwj1ADtufRCmAt1DmzDNhmktFPppkXxUqgybZHVVb/TO4CYiakGZfLrasuzszUnoBG1NHQjxfA
dWSt6PYXe4JbHtgaOyUNqz+7b+4iCcEaY68axLPwiEQTXW3uCKI6ubY2h0M9JHSheNa8t6yEDjZP
5F+uTHWAPuihpYyXGaBGIm7YKYzTrQiWJFO1xpiLDzNU5Kg5GpVmV0Gzm81d1gxEBqIuSoZ+wO7N
HkgrvO3gj9Z9KZF4GgNhj5WB8MguGRAHluAUtn4EtCzctWQ7+a0Xl7X7YfDUhSs1aeRJ4NA0amEP
HCYqXThMGawx1TafnvdSwDxPhFZt+Aq0k5TBo1eMy145ecn2BMYDJDsIRbcBPMSYjrjAUFC1a6p6
rrEj9X57MszgCcFJVJeBd9ePv1Yd/PgpK9zPgvDNTPnXsqE0oHa4ell5p9eSAUrFiqLgZKFhSAJl
Xzpte+fLI2t2mT/MLXvqYIDByWcVuDZwgGYqP8lIppy3kz60T1XDXr9kn9fdHJlem791VnniTglO
66QgktUftLsvQONail9JSHWniM0snnRXTI9wDfeGWe1nbDih5vUEi81lFXXK9xL2YGMoCrr5qjZo
Bwc/DhaajqJ6nzb9Vy3FXd+aNGemRLyeM+kmPqHRDCPuF36fbKqzSzd4AZzAe377ZjN5AYqDR6bO
Kbsd0OwIL+yjZNLb6y25qXt3Z0yQ5LhcJNsfh9jLqNXQcdWb89oJMzRZ1J0nCvR6K++mzDmb5Mw8
W0P2kM6PqlvWiPkh3qFme51yVkRTuz72XFsd0V/AW4qoSVsV1epCbguoXm/U+EHzZa0wSWEUZ1bc
J67LD7SGmZl40XzOjfmeAkM5zJ7/063Q70xzPNnm3CUDA7mpaufTmulvswW4DdzQA5JKkdR2ClaQ
eiL10pcSE9swpV5YFca4k11GOsq///x6vPtNqDiYuJeDh7FCWrE1RfDCFgkDtmui4+l2gQaBsNmy
51Zkzm7wHlfSWLTJ5wlWTAv8WX1v1kZTUmlnXbOICbF81o92o+/z3PtkU8aCyU0PbTptoXoRWEoS
mZIGr+q9u5lugiKDXhmfkyj+gkn5TvGuf+jFiaK3xN5GQIU38lYZdM1oEXw8z5uXxRP6v8H85Gr3
ot6b/qVFMJzhhFDA+Y+rzhjPas/zzMtTttMQTXy5y0LoLArgiRRSFG5AvlPHgdnTmK85K0oW81NT
XsEufqZ+iRvUVCfAiMdKG5kYt8xEim9jas8lIVVmljvnDsRKhb/yVBRFE2qN/80ccxuaIlT2B2k7
wQ7yCqkFXfbE7KhnpMALQuDfD9Egzpl/dRsJIPKxKzSzPhYfhl3RyPxNd2YmiKPLoEeZFLv5SWVL
twP09Wt5drcvRY0jfdYT67Zf3Iy/jc/q3nHsB/7GTtiVzyAI7+2pYmyDqLnYSnhNprd3G+O9XrLX
TWTXtBt+pWIC5+vFLwuth9JZ2fe1TLbA99moP1K2+tWzpkzofo6blLX1u2gJ/qeqTqedHbR0CvV0
rBr9sSims/Ddjsu+e0FB94oBD7tb59C8toxaFhDuov4ui7ZOLLN6YbIZjnMf5qm5xKbJrDWgZ0ej
9ZGVLwuvKUu3D060rwlNEfeNu4VaPe2dnjiPhvc1E/KfYXzpBu1+z7kdMq3uUD5RS0+ajiHeONlI
nlaiWrF71+01m9YWtKzNImtePrSKsDVSgtq0+KfIraEj05M5r00yTcS7AhAU+3QmjD/WLQxM1FYt
gnnRqYW9Aumbfo4GtKpZKDkt76zOhlY9Eln27DnZzrW+WzYY52XEMe0jwAE1Gfbz8GHPlPKNm5N7
pSpkYRMjJRbhVLCuR/LubWDMCpvuYcsPeUdGVW/wt577Jql1Q/Crka+cq2hT22fmyTilzHsAzZQU
mpxi4AEPrVLGnWMaR1mbJIDRg0/C00IELu3Jac8YM4PIb/EG5tOIU13NeryKeubNTZ/LIGUZZX9M
k5bv6udJN3lUEaNRncUWsboRPKd9bYk2LJ3+yQL9tFfFIDmofGANEkou4cvhPATpbsuwzui0ejmB
K2z/clZ4uKoWbN3YHjJeMpRoI+D7WOja1ZnSne0oSfdlko084B2dKRGBWkAs9CfWuduT20JDQwB8
a6zeJqh3URGU06VpCgJIfHYuG1G7ZFWimBMVgiATOpmESILuJYFEFrk5Ozwt00jeJCSJz0t8b3+L
LCxxK4d+GqAsaD+ZIOy5Vq2EzTxvU7718baV32nqHpybjKcO3lRz8koH2eXLWoCX7QfLgZ8nUXXU
2QF7x0b0sflc1fqZCS3JZss3MTfIlvr8a7hF1MiFUhxcB7uTSXtuNuADwTie/Lr4rpeOgoMIO6cd
XyoOk6RVFr+Laf8Wtv7sdC0y7yH7sowhzkCi7I2yq5F+mnvbXvlee/E4TcVb17iQ8EQLPtLNkAD6
4yVDt78KjckdAi/Zkd7irq+6TSKR727d0Xb6v30uwNYw4W9IXlyCByflhA3S1Tybk8kfdBripsle
BtnvzByEbEEVUU4qAaDL5erbTPIcGJKyKyFeqaPNLQdVZLpv1XDHxX7G6c2AxmMXvOm8FLMijWNs
f1c7IPbELK+DgRjGGawBmCQ5OXIhxtTJKYnd4KuVrO0yL8sRkS2vIB2z2HfuNOCke6TvvBNFBtOz
B5GlOCbMNO8Sne55BxKL00CnrpeFiLRu7EGoIdobVBmCYTN4g98L59C4iCTWcSDdCzpcX9n/ZuR4
ap2ebRKBvW3N2RgPr5YFgrH00BEyI8BQwuj4Jii0otv/2HB1oekE06niiEgD46+OlamdiC/rXTQ2
JL9iNFu8Z6BhiEpddRJr90Nm9Ll1gZ715DweyotHOc591z5M2P5iHW+yQn7znBXGHXdlXA2obz1m
2JKeqizV1dr8Dzkb7xq6EErBghKh+WMu9JUDS8e236jNPfeSzV224/qjWr2igCErMZtJGcyXk7Gc
eGGnKFB8nZqG815OnOxG6n6BF5bKPprOf5F0HkuyIlkQ/SLMCCAQ20xSi9Jyg71SyEAH6uvnZM+m
bKatuwQJxBXux51rTHecRg+W1yMI8xh41obBUMN7dYyaHUGXPBDnlRGVHlNrPteAMevMOAHzCOss
uOrZfnSyCP0G4XVGcju3tHdOiCYsWsXpwH68IC2Njoiz0TIJgscYtLaaEplK+1MgJ1xFONbWdcm7
RGOS3ZLUTaMdeP3Gc6O1a8e/mEIw9dt9tyn8+iVzkmKFbRimQ9XHu5TJt8VV4TCreczdZA1Cecdc
yN5YRfKNvNyllm+arW/kqHoN/0cayOdtwyMDk5/OQ50eLOvXywUFVqmt1b807+1DM+yC2AV0HX1D
EXz324py33QVRrpNU/nW2nCksakzRRRVx5QPubGJKw1o9ALQmRnpEDDaN0mI7Q14n5rE8gMbMcUg
gN/IKYonJ5ZMmQpB26qccC7Nml+vO5l9O27AHZd5w/o9uTb17TiNtmU0smE2u6uzJDfF5/Q52PNd
UDn71Cu3RaQv1hD/YJonthcs22qMWQ2kzI2wCXwO3vDpdCxxPDI0KU9ul2QEZOtsusV5nrsKGZOX
24DsFLK62LtvOwKUC3LM1q6jeTmaFwf07aqMCEQdxLC1s+CnmWGfNhZFJdq+qmJq1Dkuiy21kp18
T2osZk0d7ebOPBaxs2MaRpbuAIAUSTfF9WYK6k+Z5PceSLtVMQff2cjtbyoCsC207Qiq4Wyp+S62
lhe0tTMxXAqes/WvIetMehORpuSiQSXiXisZrddFSB7CTkurWneMVT2jCSmX3weKcYaQI5+pWCFC
cbdamuW6ZHS+lQMhmtyNeOfOwBYv1QS2sNXxu4nFvzbsH9Gx+RMZK0oziP2QJXBdjU+2njgsBr12
0Dj0w/DZmBw3tTiRoIabPDgziln3bcuEfJDhYlmvkVNvAtqiVZvHD0XiGisi07igg92RAcvzVTA0
XBjnlHJ21ubcLvvM5W/2kHV2cX6nMwYjfd8/E19Nl4lt4Vat9xD6DKuSTLHQM8lYvjiEBbsi3zRK
flsZu2Z9yyZW871bcmxLjWGgyHpOxVyhzZviByNDGoQG544KzODwql8b7TJR1tNbm9jfdtG/NTkm
CMuAzJgEAW1cV868v+0BJyejRiu9xHlSsaSCLplEGb3rzCm4dH9t0eDKiMYDAg4KEpKVtp5ZnKVy
93CCKd5YNp+j29YND0ztFgcWPrwvOL8Os5W8lWxVV02rtxMatsZGlO9U7k8e3HIue/6RkTNOSFpx
zYIB80Y/vXfLGfNWirKufxgXYQEg8HgrMbmbGxIPZ1lf+qn7SoFTrNst9G8bz0JUr63Y492b5yHW
PaKIfAZ4HK8bjALv0G82qs2zranLOqQe5EokYlv65rTtawZ9rrMbl+ZtaK0yVGiuktv8LR/8eYd9
cz1E7CfmVz5vb2VHlhsOXoKLKC6/nUzaO9sFoTYjFd/6ojzXhj45buRSR2VHtOfEaaPJjRwaTvz6
kBn9rVw1KOp2uIRo2nrzRMDAvrTRMffDfGbDXXLDtU+2sG4yWUHNvKh7IhkJcWKqhBIFVHtbiM0U
O/w+Cz+cN6PI9bSf+BzWxsJlddzFD3OebSv24RV0zbCZ58ELE7lsk/LNT+xpV82ISqSIKBvR25l5
+WlBNA4rild+WVQqYkg3Wt2UJ+gKKw+vQRQML4b6y/zG2pqe+aYqZ1NUt6hFUPnbeG4OfZYbjHuN
69DZT60ZvajlP1NOM1FTDn+zdl6rhqln0LZ/oNjgbfL50Fav3Rbej01DOjFR2M9zs2cgzwUjNXtV
MhJZLU39p2OkE1Z2yq3FYXnA0EfMUrBzbjfCTN1DZCJLreOgDsWYzMdiKb7coXhRygLqYY7H9qV6
NgYcGgZg7m15G9vE9YS0ro3W9MYwGzyEfmlMgKYzIHgfxunRqtr6nE0fhZ4XwnIRvTWL+Oitdglp
7QhdWPwvArTR72IS2+YyYq8TZThQlhYiaGtt29G6WxI+46Z3fh2T2FU2T9PWhvxrN+qKorzHWEvq
al4tTyg34QKLkKHabYMeIbqI7InF0tZzGVw2qfxbDCraeIZ43pUEYijY3Lmrw1pH227Qf4o9zz6H
74KQ5K23qWhx9B6HjhelgB+z9szsCJlaPFICf2OuiFeGhB6DpANaCbhtfywSJoOrFovfRgXuaVHB
h5Hn3zkXRE+GOsTC5hsSPl2PGjzX3Nv7OebMac1Yb2cdvLBzOJrjUzaOgnci7YRRvle9Y6wSc2nX
KiWuRIz3vbWQnQ4un7Zp6LcVtjiLgMtNqmO4Xl31q2dvDrPaOVDRsGcFJbsuBhJHWnUwl4BJ9ti+
pCphRpry7Ljs+BqazNT4VGaYmgtkF6+dd0YB49tm9WTVy6HtSVPOYvPdy4d3el/0OU2k1gZCg/2S
ACQB+c7YoTlExYLPBiF8SFX/SezthwtjegXzSK5FVrxps3ZDV8VkkQABoZbhMBjthtAI/WZFJeq5
0uX7ih0sJCp/F057aT+kTn67YM5rMc1ftI0IXzsY0Vzys8HI62Tazh+d3NYN0MP1LKVG5zy0qt2l
xCSvtdyk/Xx2k+VvdHFtBFK9FSUjWNxHL6ARpvWiAU55xAe3mYBUkj31UKndEtkbuApqYpgOso+Z
oYCc2mi+aeiaMJaLuhx5ZVjvJbtRx6bx1Wb7ElX6fUmSsyennNyRaoeS6j0S1YeM4OUbo7Gu0SHa
WE3XCx5HImg6AmlJB03sf5al5n2yWJ+jlo/jNOU3BSg/X1BbTh66xGneR4n5mPq9PNTTxByvP4/s
BVdYXEwIPUlo1t2dCWQf/gr7IQl2l9PWI32WUvRYm9MzoPhkJSLx6oGs7Xr+/MnFNsUG4pnp6a7u
WFsbQxOt0kES76BIqiaUzp+Q3tgxBFrPrl7cvNuDvyg2UxEgOjgNtnXB4trseDjmkLQWNqV2fmxF
s+lGdhmuIOSegUGGohMHwkHWy09R3J4qnCAVKd78Qrrf99b4WcTPsJi+Hb/DODP02RrD7pGkFLVO
EA+dtami2zkQ4xXqrqD1EzSvWzZV1XZq5x8Igj2CXN5R+tTa8mJmRoEVhkmRSOBWZYJuGSt6umls
rjo7JDcMyup3AHn3XC5w2paGqYDnDKx0Uw9p6rjsGo+nT89UxVP7OekOR2vFGFBHxngjTs7rWgpO
PJ9bFIDjS+nrSxBqkxJ2jLR/cODpnBR7rTxaopOt8XtGTQ68yVw1TlDsxVR1a6fpl7Odx2EFtGmD
X/jH80cfPntyGWJ29m0VyI1mTAwbZ2KVZJSsLnGT4TxaRjpj/3u0W3vj5ubFZ3eySqC8ruXEgKAZ
Yw5Vjt+djGMZRloBnewjjGcK0OotZDpJSObNTIq3ZDBPKMf2JMOG2Qy7fzbkr4gomYgGQcBt00n3
JKSN7NCYkrbsJtB15wTtrIOmADqAYyipIV4ncUv4b1XvIgtyepI6K42GjqwG+SHT22xPXfsa3bJX
O++IKP9iNtNsm3hrDwr7E+vUXQdlhTkzirLWE1vCb8keH1gLLu2+mpYt8A55xqP52NyKQ1Qcn2NV
w/OBYsg6WZ3qR627+KBut4vMzWvec+DlgqLQGQ21KcwJIWVAJhNkAhiN6hI5HDfpwhQphYeOX7ea
3/LY6NZ6KNjJzul7VdjlbpkmNF6NeanNoV0FscenFjxQQeCjhTaiW85jDyC2AXqHJXm3xww1MNwq
D1TidAjd9K90srWXIUVn/niMOvmM48nZOIV6iL3xvVfsshillSvD6TlnVRuCSt8WBhKgzrSp2rqO
YcpzLa9AdV61UdPC+THubda8dnktZnzi6L/pVQzW1BOIsxXvj/fEskB1sIYskf+Hpr9d8vSjGzH5
TBP3OPKP6I4knJekDh6G3JWhthV+s0vj+Zcu/xpqXCQSRQPI7bvaSq64eDFX+2SRN0MeHBEO8OrI
DqrngqeF922h8mekMLPEHJN2XdUOk153XFGaDQzMfGolYjCmXW85ezRQgMHc+a6M6buTJfjqBGNB
oAEpQxln1SXJE5G5Y1hmlmIwFO+7sXJCJJeK6vZWS5BBJFPvce7n9wAh7BqSabEerXIz9s0FWTlG
5jSg8ic7apVa0QkBvrnpSttkWc7jb3rYUGskykXyFWmD84XHCVs2Hx0C2YwImPaOUvG3tJPikPZv
2sLHOdlMWujpb5vYD5Viu06gJme9/h7Q0+bGSIXsfRTT9B3UNYRaJfZzWX+bKXNo5EySEqT4nQIB
uOSmUarKHP4X4E1r2FlLtOmdDIYts9+Ox5Kp4HDf7c3EUKu00S9xo+Ag0mfZA9RvsZKTd2fF3WGk
R7wJ1x84vB5U5OKZTiDI9yjgqYppjV1FV9wA6pVWvCtL7PL98gEaiJuDP45m5HmU6bWoLVBOrvHm
WoeqZi8bOUheKlv95emCtEXPl6EL2pOwp+9B5IcO7RWT5v6X6G5qIpu501J8Yw1Rm5wGcl0qlviO
UMdMahcGUzBstObaThcD+To/OnDXQcpJRHtdKp+Bp6GisPSeaDxcVpwQKtwFP1gQ32dSyDXCDOZC
N3MAr+x0knvZsIEqVElwT3lfkJ+097ofXLYRf2424gQx9TtMCYQwJqcf737EefxLptecxy55Mkxq
5pZXnJePaRhrXCE2gyuyU8PZ0YwOjK+CGDJDMT5I0+m5CYANm/IzdbzHEo08C0X09Wr+VZoWWhYn
NzoqSU80lCG2b248jPirxkw+HPaKK0u3eIwcnH+JfYqzeEPP++EG7r0mUJEElcPsxj8Ej3PX5qEs
FXk/eXZyA2/dTvmjXSX9xmpcmm+C593x3nWbI+R92JHcOkzMxl0RIF2zuY+Zm4aT0XubCSfIqtNE
kVZ91CCXnn+cxjJRZ6G+TdJTH9dtyNKY/O/piwn3qtH5K4qynDVD+qeTkn3HgshYJoc2Rlg7p3d4
W9l4M/aLI5hKiugAOnZjRohOGI6pvMceZe7WtkAHNjcFCAJQK17EaiRqxxrUzxgRn1KrkvUzaSvo
Cra4PsT4zrmx6oOeOT8+hcQZm62JYp6x+h/+7T9h7GrbRArr3iR08hIhgCQyvvzEZ/QwuczJIyQx
Y/XcRK67TuzbXqrFs9IYXo4mFW9wYCAVsqrut2pHESJu2ZuUiaEFjRjOeFeGbTY/NgeceANoUZJ4
CBF9suP6pfg3uHW8riomoLLjNTa0Es8xI6li9q4iHo3NbEcP81y+N0t0x100hLSvalPThOqgKdck
ySDGjxtcBmW3qi32ueNC8CgJ9Wsmmxn3CdKI6Sb9SER1cE3vN5+QOtYDb1B3RJOi/e2NC4KptqF5
1glq/uRf2i/4mfx5WJfjw0jYR0g1cm0q42Nq3N8gzQEEVCLHRKHD3jIfWnfBzFtrMpCcbUsa0GrB
ihM3gmnSqDdjhyp8sQix40l3HtAEPEQVl3DgUZ0TXqOiqQ6EolwnTIp8VEF5oQUcWH0AZMICPGl2
0vSfjjf+RLKhodCtz599MVrjeeqifJtMC/a/+t6UCTsag2FQFrynadWeJtToWccC8pY0HZn/ejf/
TXwWXhOprAKu5PJvxmGlrQvvem87wCSgc5UJvmRiIgbuwaDhCS/sMYCJ5qNac2ewAt8Zo8PV3CSv
mFuZT7KBv/1oz7VeCWM/j7LzNjNvg/UUB/cjdECkVwfiEZx1EgBDFV1w4mS7JbskX7aP/QC8SGwj
/OGNcOpyVW9lwTbXGvuNbMt935lX7dpY3coXD3gp8vUOzwtDcFaETLE7NKJk+31l9Jy4TF48Ey5f
K61XiJ/7nLS3sOiB9vKBLDgvt23PX0l7t8dXvOLvHjcyHy5obJr/E1E6uW8163/Hz0H8NS/1IJqw
wsNCXTm9gdXlWviLQGKwVg21wjD2D35XJxvnRgxRtxmTVdK++H1qhqOL/CJ38PnFONxVsEFQxNLQ
cR8qe5JhldT2qhN9TEETvCsGbitfZjGeih3r+3SHNhVcBz5ThFGkliO8nGnElYFy3iox9ZSQINzq
YtXpH1lgv8j2r8rB5BMXaxTj3bUf9GPRZXd+6VJo4ZojIwiTkyXUysHPjVzp9rgjXB7Tbe0VtKV2
32z48zCdSARpdsXOfiajMDj6pqp3DHSgdK8if9lEVfw7R+yFvXh6ddIkrFr8iwrVACFgO15H94UD
FNUfrqjqQ7SPd6nRvuXS28WVKnb4U1jH2fz+HQUt7Uu6M23APUO+t40a6XlXyU3nYRVp8hKRsPzH
VqeHnGSxfBuLduMhRUrnrA+buQr2g0XRAgsSH5iIwHKmOGRcCQdYkZoSsNMGu1ISMWTD/LRktkma
n8Fd/vnsrNsy+xW21a5oexAISRBjfsOzAZmMYq/FyzF7ybod+2QDNSTw+DAEct2Q7l0B5qINqKXz
K/ocCXDmvrszRlqUd+3OxMJ4rdC6u4U3cNz62WYGiq2MODjYccmOuEAWRL5YdCh0fm2wwIZszc4d
r65YGOpS1RYiLmJWj2PrDI9JgRXXYNVANxhsjMbsdrBDDnUDuyComyCcOzhHUhuvy6gYbTbqrVfD
8mIj7OGVoVKbMri2xo3BGG1rdf1bmmVHI1XRe3Dy4Tvsch05x/noF2H+1Np2+6/I/PtUq+wUfQ3Q
LnAsYw1FLiMOo2Td7Bh3EyjjWhmIicqo2GDs2aLSis+6CdY9CIOj00mBPCQRm1Jm14qkSBgKrOQS
vLbgaN4SDUeZC29Tpht3tmTSLaryLrbBz/l6SNaw3NWOkRK5LGy9Uk6gYkEjkUxEh+FRhcQbow4X
oj7gTv9Csx/wO8kXenWIMqya88ZUXDHtHDL5IISszzHmsFBDJAeY5mcn6RbPvaRFn9Dtqyq/A5fP
/5mmx7Ysx2cyE1wCM9H9gDhFqp+63clL3ItJ53NGeLWuZGxcChJq2dXO9qlteqJK9ZcNKXqKsKD5
iol+Oyjz2loUoAieOBRjjPl4GHICZOvlYpm0FMYyv+jx4YawyTPnbQEH/MSIAIvyGJxVo7jbHWOH
wzQNWw9blNHn0y5hAz1Z1rKee9WfK+F8x6Ny9oadCzSekXOuUACtlO/c2y3UlLfEjbsHlinJprGK
YUOSAowXbRZPCZL5MpeYEtKgfJxoi5sCtIUUbnCyJnapXjNxCbouOVVC8SYdn1O6mLti8ZwrJoaj
oYPnhcfwtDBqIzNqX7DJhi6MJlpH6IxxV+r7Fn8x1jAWVxiT/mUZAaNymIDqkm85KiQ+N9Al9KEo
9DoGJsi/WbY49tUt7IYyhNkWGiCSW6uICVT07etP2fB2ICGb4L/GXFVdHRxMH4QW6kmCTKuCvbvb
jdfSlc9pW0ZnJdJu7cXJR5uxHgLKT8+2gMWaPZ/v2TkM1Tokm10rd51kMJHAwGcLOb+DJ7kPUl2c
gr5f2xGDHOM64g6ucjHuRIT00imy70EtD1o1yzmreM/3pOWto9nepEip2wnMU+JzS1qGNx9il9AP
FrfA1/4AaDVHt2S2q6kUd2T0KZT403tbRdmdxK+2nWTZwUWoCn9j+2W/xz2L5tnymkf6VuauDgTG
ziy/4JOMvJ4D/7pdDPMLck55KiE5ZU5pryEKdTuy025g6QBzn/UON+o1slCBDKZzHvks7iNF8FqW
iDKcq5v7wecNG6Wxs4mbM4+9OdLc5fNk3Aclhiyza09DnlypwqJrEZ1TcAJnGGH5KaXY5vN191hg
Q2Emn9FYEFSMoQjcNYQLSUSGGuw/s6ATSU39apvtcErEez8LBVNr1G+5DV4hNyOsvUzkvYiexLT6
C4DWTYnfeI3CrT+4QUZ/VtXHspL6MvTO9CDLhHoGtFcyUY63AV0mzll29fUIocFhRVmaznAeam/P
cWhdBJGKj1jQD2injhYzTnsR1Sfp0mvvw/O/8R45d6YBlQBynNgPY5bfMWDMoFNuZNoGbL0nntRS
/gCLbvaBXWwwNarHSJbleUR0A0OiWStGm6+BUYOA64wl9Kp83slx8e58kxsSBowAOLNMIVGrv4Mj
3li4+ySOtlUoSL7cpvImjM8Qei0osmskLv5cx3fIzX76qBQ7y80vdb/Ed97801qG+WBUgkDaxKb7
Zc6QVFqcWoOcH0UJvFrUzdNVVQ8MB39mZRePkxHTpQXzgLFoRNxsbY08xi/VZ891AKWlCToE4QbY
AM5OTpxjmf+qJSciLMFkpTyjvObLKb45Wn3ZI4Sh/l2VNiFzQVafcmN4ZZ017FPf2ZmZCo7WzcNI
irGiY8vWdrEgOQDU2FPUNdxyu7+8n1ZlazMBzH7qbhxPrknwstf73q6KGO0ltjHeqSb5M922v4zS
Np8hPOA/WWym4bG1v6WkHCSkoxWjS+pFt2XFaKv5IAz4XbO5iGtMtzTIAoMg+9LQjZDLOghg1jlD
/XDIHPvOrUM9D8nj7JWP+GMQjqJmpiTPd4TUUF7/f6jJsO8mSBVdjE23jVbCYufNcOqK+VBtfR92
J3CBkcAG4yW9rVIXv2nRwXGW9b1jnnv/rvNAuUCagi6aPvTeENz9d68IgK2H/5ycUkuUWMaL1fE/
QGr840TaQkzx16Vr2FvW31+WzbtK9EIfrNQbj6aNjjJJRibzFcrSOUEea3MKBXFxQPRdUIUut93V
NB/JBdnGaJ3Q+divFfanxbwJUCBsPmlE1cNgPxIIaH1TGtVWPRydmqwTE5YYiDju7cUJln/gMW+p
CLFmt69+uwBLfjsAGHJb0T4Uc/baLOWqWkw4ZWzm126tPzJ7est0hBOy8p5GP5HHZUGa4I7fKBG/
wEGZO8GOZYXCPd9khegOy5jtF6HkEb+y2PWj/TFlLZY+ryLPjscqqs2nUWPyE42szp7P6FWMVr/x
nfjNmsjisSsGSJZibaWwSnmgQ7B6jd2aarNb9WQl8my42S5LDB/OSv2cDDWK1CrqGUepFv3YHJz+
+4IpdTNW0JetILZfbinBmNGG9Kyi6lgXFp5BAx2GWqJ2M0wkB5hmV/NTaveQG+zjosxBa9pbSBv7
YDoO4mChTiHENGV9d+OhmAFe1goyCxpiJrTw/wnJm5IXt8jQZE7pve56QVqTwThElO9TMfo7x//p
XY4W1Ctg86zgPhhbiamAvKuGOehc9i44JMwyDf/dPi/Tp74wavIv8o+51cZ9U/PyjKborIfyyY2W
mzB3coijSXu2Zvcp6LQ4WfKT1Zffvj+Zh1LEIFSYuw7dsCeHuWKRDxPPjpnIly0LPWKedgHT5evc
WQ2qPH86uT0rLGeIT12C9rrpRXEcrOaPd7YuhvzF0VWyLSf6k94JjlMsfp0ApT0rJrmOgrrfOP3E
uLW6TpE/3OfoQ3Fm75ogYzM949mFUYioBbl/TE7BPmnkZ9THBLeC2L4kyK/Jp9kKgpzZhCA4QbCd
FED/sWgFM2S/lvT2tC5PiKN8PvC73AxIUk0+e+G9GR5LGCJL8CjGFPV97Dd3ahjeAPbRIcgtOWzD
lxegw0HTUjwTb39rfEV8dM3qnGmaibhT7oPTH9kuY7Brs7PSw7c7jv/KAlAok+TxHrX3NPTD80g9
OzftNGKqFM+6Ll2Cy6R91uNwyjp08wQGjUBmtP1cDMeGMTVahQ6ZlRiXu8jnzMW2LzbSSUEUitYK
vQimNAZJdPmT6d6VeKvWE26TjNRcxr6WgS7V9U80pF8C1MhY6eBQTsQqK23cwmWM5F/no5RBp8bz
nniXDlkWiJ3PREWvZd+3O0f7w6GQrAKF56L99wGHFzZvHjcgvmjydhM6ULRUjcLDR763/WDOC2h3
yaDbb113183lpp97GQ4MLK9jbt+rMXWegN+zjh0Xcn47ysLloBrPC4NFTPe99KutBRgRgQMSLi//
tKkVrgtJLFR1Ur9KOMq4KOASdRzCKwRPd6OJdLeab+/xYRiPPn4waqn4GIhkCxzmfhwTBCXZfGUh
zFSoxdliRG57Zrl2bF3DDSl7m6PfQBO1pFLr3KS9TWcKVTwjzVlnabWzBT/WqQVT164pzmA94hVg
J7WDnoCIZrLre2Bpzf2U4671YutJaGQdTobzQadReoJ+x+k5zzZqhNw8oWnUwDXF/TBU6miXD3k5
V6fYvNm4Gn1b4Pc701HTyljKHuHys5eQcdfn6LC8wv2UpKzzUuyOBMOFM8P2g4sHYlGZOtEKc7uY
xZvpwQiQeb4H6V8ih2cpcCse3KU80sqbpMETrkzO5T8lZHF2pS0OBpnsw8iGE+QSC0h3Ip+oxn+G
s3NaFSUKGTs4aw1fTvbRNQ148BB5ELeHP+5CQ+WHbRBr1g1iCWubMEIaKZyCDc1F7/3TdvrEaEhv
l6Rft6yfLlhaH6RjVs+UlbhpxRlpDCKKukR0Vep6P/X1S6kJnHLngDeeiJJTUtU/KaZ4aDwQNIYJ
Q0Vuew8MDOKjcs0PtghMUs3knM1F8+xa2AaQxVcz0c2FoY5qaGiF4vo6R+Lqd737PefnAiWrlS8s
lOOLo/ruNCz9PcZs6BCj9cYscF8y6MrxeDL/B+jbuvIweeMdITCnqskOyxw0u5iKd4330KODONls
Q7lRtHU0xbDPLKEfFEVq74mnrhjkUcz5wdY0MWK0Mbwn8VnlEnzfQJWhJtU9uEgP8LFrZBoR5r06
gIlgBBvNOwKsVDBf/vtiW7kR0vT1eyffuwpg2+RCewJknBylinlWiZQesmR8Ju0UzEV3qDIi18xW
zBc3NjPcy2lDL8jqoGmQRZFJf8Y6vrNy5Gq+G89X0uOHg+ACO+gW8S1JHmWrSi//fYnadhcVBL5S
iKhzVi4ooTIs8XgsyVrIvINS+O3VrOa1r+OJ0Xtxj70hOulMv5huZ5+jdLjM5OjtHUa1e/Kg/kyn
83bFBB5/MbB09mbWvDK45SD0Tjqug0+tm3kV81+knjpF/U1YzAZ2e8s/hMAMtbiGCj41VJbjbdgM
oGCDBpTJvOOLcyfJF5yL+mjVqmU0DB/VwR6OJwsgokGxiUd6XKfsDZN2PkdILYYxrkJ0zjacnCrY
BSUMnSgOnh1Yq0+5ITa4wd+RDYAgxXl1bH0wJ96KwAvzKgymO6PvWyvyx4k1QRDKy4e+3b2Z4gfn
OBD8+ygmOwYlOXQMvAAfOEAMZ8m/TkUeM2m2iUJpjGyLtyEJp9x5div3ecaXvU5mJz6mt+bfHKtT
0BLrK0tTbJWDd9pSNfHwU3sK3LGKVxDX0uSYKdJKVyVkH6+Abpd6nXmgbG3CmxJUlstmkc7zEozz
kz/TJ7NLdu+9DvN91OpDhFJ5p/1pfu/M/Bk6unhwrROWnu4YNbBHmf41+9zlBZXU07B2WtRjnE0T
EjSBnZk4+SPD4RirFbDuAN/DuynQtkycm+hhSD5hOHHfK1xIYe2nV9VMyVM36hEEHKjfzp5RHgfI
dJmW/tDxi31gYunppC5Dq8leGP6juCOM+rVGbXThW+wtWf3hcMu3AN1ugoNquhblHQPmJoTIzYOU
DUsbatdEguveXCCy6Fb2CGMAOdJxblJMkc7NE4B5fGvOrGeGJXobi1via5MA9lc4Sa2OL6bnTW80
unzDapMMTr+zskk9O6yUxoRbqzK5uLlm21PUHgrOOIPFowWs1luCV4UTK/b76kINgJh911Y9mgyA
Kwjch+VzmB0sa8PzIkjYS5jvnfv5hsghgdvMEDdH7LE3ROiQizn3eVgmMl5rmJPHqIjJBZ1gI2Cl
PS4RxkMk5+SzRS1e2uBhTmzxUdfbbnDbz2AZWxwMJqlsdtV9toC2fBz3noBOkwFtWycZ2KLYniZ8
rUJ+YmIHgzj4D+YChclawChNOmVMJSuLUBU3QQxWu+/4z5q8bT4A4ZKb7cFNmYhdsmk5OGq9hWag
QVrus5bQgsevNyaqsjr6tQgR8+CyMxGY3EORAPkyi+J+LlV9B7LffIhjZ8sYZRvIqH6Ox56u+6Y7
a9DdZo2XPRpYJkorymBysa3tnxH8WR8Q7E+s3L1noYxXR5tvgWV090iYoKfg+Sk7yzv0FcpSEQXZ
qe6Ad8aSgFk5NZelsI2Xmwhu3Tv+bzt75iUIBh1mpSTpTAjghKN+UnhMqEc59ebMuKZpwkuiy87T
mOE0RQx+9U2OReG3qPkW7GQObvnlW1qWWAuYSR9ji9865RxK8wrOEsGMmxbcwBqjBUqLLJpfLQgj
qKI6QyR3/30J5uA1EmiC2cCaoWWSpcThujdQtFLJ+CFoQTZbSBeOOQuEu+h/1J1Xj+3Gtee/iqF3
ysxhcGVgmMkdO530QnTcJPdmzvz08+PRsS0J1vX4YYC5kAWru3cgi1WrVq31D0h744ibRNOEYwHs
phzEA2gIgTawV4/XKcLANjLpQN2zKqiQcHiiXUTDvbIAENLCD3oFvUNhYH2MnAQjfUF9Rh7fQSh1
D3WKTh/9pviiZrKrTnXzFRcDenamgSxdL5MhwnNqpsGMu2wVEKJ+Hwzt9pKlGZ6fm9SRMShTqGP3
4NdVDnuzExovE+o3yhxdPF3N2gO7N54vyBR5GqStABwIlP+rXD0x/dHj1R4XpRC8WWcxzsMws87T
ayTdKvVOgkFk57JqBQCO5IOM2NKoVtZONGNFXZQDfdZ6v8pLaGUasCyTPfQiKIdU6Z81fCAe6Z/B
bmmW/bKWlqsskhVxrIRWO+svS24ovniZ7o2JYZP1hmJhAbHWGIcXfSvotCUCEGaOLYC2IBtnoAXi
9E0xnzvjoMhFsxtBSYNmJXNIqbIB93kikX4tYNIEbUGWiOKCRCf2lDWYm9dIB7lyK57UhrI0SQNd
WiwC++f+PdMmAOUc9u6MYY50mtOHEWEiW+zOVSqjpSToYC8k9K66LrtDSWIJ5boECwQbmIPqUVou
qIJ1DacRDSc5CaGpKrXeNbXU70eCMIAxuo9AemyxTZBuIu30V7Efj5ncTTtpTM9llb/dLuiuL6pJ
hsKJGYrgAnCgFb0cOKirKVlUVDWV+7xjEwYVoDQqHdTZDMBLTqBJbzj2rcXFr7IhxLoSBJ6Ct7v/
XYcfPlez79Emog8HlRPMQlyb2I0uCQdA+JL35ZA/aeJsPVrAQynNtyrpcjfQzZdFABQS4DWUL8GH
zFTWXAhjGz4NGrfRpvIZJExIdE3djp8ohNcfyL7kux44iq0PcvpILUmCW498oihdj6ahJZy70sKH
7+4N9OG+5zimjIAA9nq03cRV2QltA/pp+y/Eez8PU5eH/moQ0ScJcWtBYL8Sb0hiDFAiY5G0naQh
oUsEd3HMwLPIGm2Ja4LUrYV2ndRWBxglXWwpMo9TjFBNKO5lpcKWQ+1PMhKhEOzgta5KFg5ic6w/
xjp/6Wf0kg01BWAktTthXKCWcylxqY8+1dvwUgvdF20ESiesCqr/GtG0vgxlPBSlJ1fDeE6nTIDj
n0MeB42TKWhgCmu8ymjQWGllOFK9JnGVUM/tVORosAJb48tgQHJdqfr2Zk7NsqUanEOnk8kRnssW
qEk/V8+0EMo9CJXGFyiM7jOWzS4XRc2Xx7a+h4IemUXz0iPP8toUhysh/1EU9TskV7PTLCXfEpCg
EUYXn4Wq7mEu9V2UI93vjiO6CFnbGtQk0EXQWrE7DpLV3Bmy8gaCXXoUky7CXKTylbLRvazqzcfx
fVk1PTTSW2ZLQvlUlcP6BOwA5ljVH1bhWvl6t17+jcHKv3DkMTQOWjou4go2SdZmCPMbvxEGTxBF
0yxDTYYe2KibFlxN8f7ayo3b9Mtnc72gHq1e7mHqkzWu3ZecfNgZtiTVggiw59BMF7y+GYiGQQYc
QN2MEroqxPbv5h1/fZ3/1+W9Ov9q09H97b/4+bWqOVZc0v4PP/7tkL22VVd99P+1ve0fL/v9m/4W
vFfHZ8qD/+2LHquC//3xJb/7WL79x9W5z/3z737wyj7rl7uBbff+vRtu/fdL4D62V/7f/vEv798/
5XGp33/56RUp0377NBzIy59+/Cl6++UneTOJ+etvP//HH7d7/OWnz8/X979E3e25xAzl1w/8x7ve
n7v+l58kXf9Z1wzMgUychURJw+Bjev/7XzTLwgoFPya0LjZXxLJq+5Q3WT8rkqmqKKlib6oZKp5e
XTX8+JOs4y9lqQZC5aaB69zfr+53T/GfT/Uv5VCcsdzsu19+0rTNxeefpiwmRTOYfRvTyaJ9QUP8
D1ZLqdTllTFp4qN2Gv1uPlE6ud6rjhbmeEkckrQlgECWXGvnQqsOqHmhj8f8NgcJBzBp/QQK3t4E
FLUe9MgY1ShoobEJagL4Ei2KpF0R4elR0BbsrPq8Ki/V9W2YH43a00DiZcDD2g0AjLfAerAKSHPC
Xp92cFhhhQFnpFEpC/6IISqSAErOtm6v30DH0XdVnmBbA5rUicT0BNYYW96bshNXdx0PzU45ISmH
OG1u2fNgmwcVVv2IBEJc3KPXliZBfi4jktrrJwRKYL8V5MxwnYTDstjZJ/2bsOOduXavew2shhMN
cs6UtvSOYXbOvVEZHh3gGMvNL5qDVZ2lancTQwVBe/BqmUtTAFn8CMk3BtSmo/cCaITimQ14Da7E
6OQBKHpn/NQHUw/N7HQLTGSkneIDDtv77Ro0DxAVKz6NmoA37el7aSeycbW0icTUIwL9G52YwIik
dzO04sk1y1O3t2hC2nnFKD0Nos9/mzVmTYClDnzaF3KccAkSR4i0q6dJCAYzMpziLx6Zr8PxzsWI
sg2lw5DESn0cBPiAzlX/RPX1VDrrGC53iyP5a+9tYpXGTozVbwMqrv4EmCg9TtRfzOw++3b1JMrl
3wQbdeioMyKQYu3biuK4HJ87din0xUBuW9EQVAEQwnJX7NH/BAAJ9GC7EJ+8AuJZc2a4ArxWRbd4
hDRg92Bgj5nfhUi3t+6NoiRdae9NONNhNAPkGpETqE+WHKX9DuuES0AR01XtewBVc4hcIkAl69Cl
3nVvrPaoRHrDwUq4R4qsyAOocwDU+iUq87BVTgNktbX/GDPqwHeLvjekZ1icqoH66S4xsOd6uC7U
DlEodW5+9o4LBLorHjLZweIrjulDf7ruu69zvLjQIKuockoYDmzlTv5hbLxIe42HV/MEMEv56N6+
glLBRVjzdOU45IgaQsdxTXfcBmOwhdh6qpzpCQM0f5Lt2yfSeJRzhSoWMRJF3XW5q2fO/TXtJzRw
MvfqVUEfTj4nWUbV/FLsy89ctXAPg0AeGVxQ6w/mxVMfcpRQQEQ7ybnUaN2Nh+LyXnTfOvVhMTAF
gqbs4WROVTDzUvfqdLSWWSJ++1F7Y3j1qGlRbETngEKlW0FvlZPDjNIGudMD9AQ0+H3FVT/m+eGi
74Rpx8RJPuDD9Pv6XLZe3nrWS/VOXm939FmpFruVifEtTUfVA1KT3u5WiLaYV7EzA7Bv8KSDF11/
qOIRND/eKQuLjEZQp39TqMrU011z+4I1CJa/KBRJqKE9qmVk5GfY/D4Yd5y1yqhFu7esnikfQ348
mKVbJd7FetCLDx0kNn7q1is+KL6xg29WwaZmmWQ+gQXEjQPopBqcWxXhWJBbkFDj5PG6H6j9WAxC
Zz4t2qsQQMN0ywMNZeN4qaLGekTlTLW+3tJwFMJshd/3kQ3HBPKBYb2rm4rR+mKpl4MC+K6OixIa
VM81okF8vXxdxN5WZJCwVe9oqmRLphYpBmdCxYfn4kBy9etBtM2BgkF+Xqp4UzW1BjyeAx1zhzxY
KiCCNK+Q8z+qR0rZv9nzfuwqv91FJOX3rm0/dhHd4IsVUcfg7A+W5aaVXOabYYiPndd8smzx4uNd
pnq5m1XOppewdeYRPE73HMQN/TQJn5TlFeCwNL5fgfqt2mGFdzkOZy2HPOqzPooaeSpCsTnHOfZM
tDRs5RvaMnMZ1cBUii8FbWgAaigqG3e9GLADLbaOyKMInM2Z01BAu8gvriGY+RVbefDWubOx5wmP
DuaL1+W1MRlRIt71Q3pAS68j053psgaG5pQAMgLwglX/YLD1zemHud6DNAPOmdd+xmox7L6+rzJw
QTWoipccBv7FHlV7VrGC4HTz2XLywqPGYWm7ToXYO0aYz3QueqEOyfMcmxsgykf+iy9Vl7CoYoPc
H40RiL4n5RHIU97Cg/TGV+TMDCyFrGPXnVET7mnSwtgQmG+AXN1x9RDb0x0sZLLHQfiyll/FdU/e
X//6lP8fpICn+h197/b9vT881/8DkjzUmg3ZIPv+80Tv4b28Pl+HH7le91c3e66QinjO/nI3lG/P
1W+zv3983I8MUFZ/1jCdFhXZkFRTVcgof2SAsvKzSm6o6CrVr82f+h8ZoKz9jKeTaFiixl90SeHq
fmSA/MnAYdQUZcUy0b7D2fc/yABJKn+XAQoYlhqqYTAEvz99aOuEy82YK4c8ynZNDHvsJISA+MBA
ki7J8fajejSPusdUIjd0AOrFEqhCWzoldyjs+pD1DstnKHje7BdefpqCLJad1kWrdX99vmEkaKOB
yoSuIzXgeOdhI8l2CU6G6Ci7uqfHY3RlG1EdBOhj9IGC2r3e4+zrNcG8S53FacJm13k08Lxxp7hp
JISLs7pSmIVttHi9LwZqDOoxgJPiCX4VIpT8cIkVF3LTsQsyXGwOKI9HtQ8i2S+OlyORX2JHooXi
CoeJ6l1mm/vrwQiboxwbJz1ojssBKEmkumt8O2bRGNZ+EXYBtXpPCFFwiau75CwccQCKrWN1oOYa
92HroaLLfWI47aF0ExgkPiaAasMuDumJNAXUOoW161NyBhFszy9F3EeqByiCj1X8zn6PvM5N/Edy
VkcK6FF6spd86A7j6teh/v0yqM2EfILbBMC6QvpeUed74jnZz3FGJnX1BLbnPhyC0k39yW+i1VOC
dgfoO4Aw8rXddS6qLY7uKjEZkDf5RkChLJjOZTjyrum+uEv9NbDuAN13kemnd5OLOG9QxECOEUdx
CIwB6sdO5mAWFdNhiE1f+aAWer6+ya/Wtz7Er5Gkq7WHRwfPGpdDgTN6WtztJ18/VZHqU/TxrkEd
in7hpuGwN+6SE/U1lyK9D5DdARvr6qf8XtwXb+snRAM2CzuyIGROUIE+As/xtKNyJI2Lrg+0C70m
mj9En40xQpWDD8nO6Q7GUJgHWpR7vSd5VLQP6kFzb0GiRFTRSOOzB+NsRFDjGO0sQCoK+te5jDNX
c8mnXPGzGlKw2E2fhaggZMtcrOn1rygu8o8Yqvf0/KIhRNNmIcU4qvfSmZkYJF7m37bzQizyu7dh
d3uSztkL64dX5ndGtARZZwOpDQQ/O10f8kO+l2O6sYdqZ97nB4MV0O6BQMRlrO663W8i1r/YpmGY
/slS/4PDLVAAudKrRjoszuSNNJb83uXU5XQhHUe75hpa9+OjD9h5WZW3qI5WFy6/x6nMFR6VCIS7
VzynZ04zjmjTmPZpnTtsovYnii0+yaQjO7JnQXoPJbeNWGH+NZRCAwXJ18wzPGaRQ9PRkVzFN3zc
S3ne9KbdfkdTqwiuDlwnBy6RY7pFMIfVnbaTQsHTyabRdQmydxzkb0asAfN5X1+KpzHsdyC4nkyM
hkJEw091CJ4aHWln3N0LjuFQ73dbfteHydfUp6WwU6Org2HWk/n1cpAjoGPZ3mQuHfQTEzK6RPLj
eq/dk1X5Y2wcCrzHojG+7G+79Qgj3ldPWqBUZ5NXb2clOBCHmSwPDKOHAruT+KMDFIvffwz2zXn+
erNfS6ICvoU2Gh1u5wGNcxX77SPn/XjfuNtrEwf4hrPY0MMdyesiUFH7PByDnMBqHpuw9ymS+2Ay
ahtmjEevw8l8IG8UrJmPwu7ymRnn1s4zck9R5kDNsbeLeyOG79GicOSDsCv3aAe6sFicygM3er45
cBk9XDz83jc9854M6hZYTAc5QEPfNVwOD+7NA/7jIJQUCacl3r73dlheLiedTkdpX/jK3Kv81GMJ
RE2IfGoAS9abXfT/HKTOjz3pCKLVXuvS0HOk3dUTHYUc+upPnIUhNwUDW03nCXaBWc/HhR1hdIn6
9uyWkeZa7gX0fpTzqiYU75sQhuij8fXitky/7AtSPCxUJUI72xOYxugseqZjuMm9EQGmsOVACDn2
umlcP13c4d+V7VRxM139Z9Hkn1vmHyyRJ2AcsqKY4qHx9MPKVoa6TAB5yW1CiHUgdrjh1YdE4XAH
DCWNnH3KkyjZq2aGArMJ9wHutT94Gv+ZMRqfGlvzF6+w38gEHQzB7dRJgpGRNEhBb/ESDjvMvlhy
o78tWYra7ux+MwM9GH22ZhtXYZ+GKbti57UI3NrbtNk2Sf7gog/p0EjyRt6tB5KPBUiM31HQ+qAO
CVc3lrD4bYhv0faBXUhBm2VdHGcfYr+TEjSp7PLP4LXzzgwGT7FNZ/sVM+h5m89dCAWGn0Wnjagb
8UGNR8uRKYFaWZBT/5i52e3DG0+KMBEMe/fXG0EcxqU1QjBIOefeXJDTHo4cgXowHRoCdvNp4O5o
Nzg6N8PUOjJobOKKT/TizlkbfvWcP/L5jOv3uoqne2LQ+yvjifQFB9bM0x2yipjPY7iZU8L59pR4
ptdwScsHj8WpOQAsL9QYLg8k8OlTt2uYO2qwughKINWLM0JU8JwhShM7Z7/kcVJRci2fLqLkqgQ+
M+h5tiBP+Vn0Rndh4Sy4zAhc/a9jht8UDxNpE/YOiFJsjEhEsRA49rEaWXRRyRa0TWVI0rwP1xi+
BM4NLFlb2yOE48Knjrbb2VKl3h92S0gk4OktzBYGiFcgr8zUq8Jt8Mpo/WIe0AtlODqu2uTZk08E
SVDv06iLm22iunoA+4MnbbgoxxADDCbwxW+Dm9c6D3DpuYeFCVc6Hyjs2BaXmxIVEGD4PhbAsblo
aMXfBxmMOUkdFhHsAzDafez+cBbaLieUd32gh3pImzzM3MSzQmFHDNoJ5ynsqEeN/vZdUL55VqgB
u+CTv09Mia0Cw2ceUA0EjaIVXsB8m+wZrLxtSpR7YlOITSolLQSrmGJIKfAFbdAzxOQdTs2G1Xnr
l/VLGlUeLak0IFyFnIBbtro8MJjfakC/8sbME9mVmxcr0qLWl1mzcpAGE+fI4ftMzY5mIMeIkoWt
H6J2s7MiTB8p2jVez0vwwrQVIjAKOaQhKakuIdoRwjTqX1XCsLXfYhV+dgypzJTebpWqglsyorTE
+QqDWQXTyFk8RjRgSd2ZT9OdeiSm8ayxJz1QhmO8a5YN8KSQ9Nfl0ygHospO1ENLzW78lusog9s2
Hg5etGzhqGISEcxg4rlQreHdW+BH8YV0dWAlJMQiSEwOwsDMBbYVkmrzoL3qLF/xbglMthh4Oy72
DkFFWEOWl+VffYJ1R9YvcycdmwtsOaZ0y3grzBTDRwOFRIL81SFtC4HRubVvcZ8XvluKTM9yK5dk
zrkxyL3PwLpiDOiGp4pe+PfFLRGxtp1nW61UHbcwJPKoWamOQv4JGpZbgGulMUnQhGFM4djZicsR
2kMZHQQkb/u+63Ep4x5hfHe0Zxso5H36Vh23oUYskwvF5NsjevJ32qik5GaQPyak2PWpCOjDuEic
E5+aYN2t+qE8FXfLO9VEEgWKN15GutKGRA6WehJIvMw6Iow17jiVeFTEgusB1ViKDr4U8mNc+kV8
jS8xhc8FwQY7Pc275tAduveUbHnxMcKzKbIHlEvQZ/M5UoVci08byAGf5jPB7NSdAqCfdnbgVGRD
lSdLqgLKEuFKBkVyS56Tc6TIbBzByYq2tEvgfIIg1faPj8/Im+AAJgoshyIeeUtN3bL0l8NwnPdU
OHw4gt7qWQGwa3fGx8Hu+HjZA8zoJZGSONaxDpVg9aAiUxIUo3qnHZNHwH89/yE+GE+N/rS0HkVT
Dm5UYSA8BiZHCS3QFYdTgI383AGJZ0+nxW6rUb+DGvrE+DJRVFc+gRkMyp18ngTq13b2hDwhGZzy
TX2jmnfOAoaH1+YP1K0j/Wv2bh3bnX4uAuRbKflg/WPjSXRxUDTzBK8Ni4AtkjRzy0PRHdc8QAQe
ivc+BiEOoFPunot06EA7g5vYr+iZkklpAb+ggt3ZZ3LT5/IZRX98fK77bI8Xh+EMvkI1Fptnnj8d
IrUJy9bGyu2bhmYDb/siPyQiBV2ENB+S6pEXk/Ntj1fYDn2kYZRtmMn4MbhVtJ3DrO/PzeIDOz9/
Vued8I30lAkodPsk7FzTvjwCHpOjrI3gIflUlN38K11n9xUwtJ28Ti59fu+ZWjxBATakvdmxcY2G
A5jcRsKH2dW5NXO356eF2vjAYY7K2Pes8cIax+p+dRC9tTlzcbwUXSuQcTkK+C3ER7v/6AirFGGR
sdjM+B7lV6DAUeulx1Xz5w/Kwl7C123ZLR6fM8cvaloMbGKDzOQav1+FbQUXMxTuZF/3EennMnry
5LyzL2+3+9txuQSqj6Tr97SOJIiwhoSGU4ccRA+Gx2wnrF/83CtcnfWAeIeP7iOJZxmw5/DgmLvO
MwwvNlou3tkWDYgr/t0eAEV6f0u2t8lNJ9t5+siDLZ/dhms7gtBE53IGjnnb7iF+Bk7AR44x9Wy7
Zcveck2whjZII+5psXMCEtk5BwEwx/w/BF12nyu7C0hduyKT3rI6mklU/W4cRkuCnQsGh23U3O6D
QecYGoCb5mIHd+VCaichyG/poEUSDQTAM/3mkYaAb0W3gBIll796uHfxSrZfZz5BYHVUmkDMo8cm
YrzYlCav+7T6KGkSlE32XiqJgRnWnDbYSIOt/oLHxhaGvYoEgCMAQZm0YI/SV/WBw4Yv+PgGeblH
d4CMX7R5AxdMIuWnEarqxzzacmwTrSUfpUyELN2Zm8GQ16vfOWqzw2zHReAW7n9/jFXlrS/+r9Lv
LS3/Tb/cFOasWKqa9pSDjmSEkFdJYYl93XsjT/EQ/FzYQ6DJcQDgAdBNYZOFjUr8TolpVyIgyjxs
dWhkk6igwxZi9k5qM0cU1alwpAQ46lPUkshMbXDVT8khObR769RGsjdG0ASpcFhkrJiXuRJJ9RRr
1Iy6T7dHHL7CPkrIkSdHJ2KLRH8KNWERd4ebP+7asORf3SUIedmh3+nRFhEH33wYt2MbVzh+nj/P
9pneklcE3dNq09A75A/d+7YNSI/b/lZQvKFzF0o2jtJOd2fsZvt1ZHHDNvweqiwbW3i2fuI8ux3q
X0QHDU0yG705tg4wo0Q18Bhu6vTboXLbV4Bx7wSiIQLhsf4hkfhSP3LrnqCd+yWDR2GJIt22pYDz
3k+kqHy/Q+XEWXzsQDhnIAvKqWbblGbW2+QSJnjNlqMld7O/ZTcahQayZlv+RBuFDXkr38keaEQC
2TYQ7KWBEOg+0pffbwcFQpLChjDFE+nYRlR25ypaY/TPOp3lTlsL7XkiOnYoZNJEckwHy2CgQNT5
+gO3ThiAKOeNn4Q7iMLEg9lT4oyjPgJoAb2rw9aq43cei4NzVubTA2Dzn8l/cN3ZElUX2BYnMfDM
AT4MZElE7f5kneuD+Dm/K+oQfQB4hAcwl+StW6RCMMQpSMJqJIzJ7gy3dbc5icqO23LU2i27i/+E
HqEzRK1Nc4cYcUOmw0ljnJVsGo+sdw7XrFl4IxwBCTDeRO9Voc/ZQc5GLttrRF9FBz2+ebTenS0x
nBm4IWJrJZbURI0tpatJy6jkkNTVyn47lBisR1zviFLEsX3yejtezpM7E5O2kkNBmCnJxsx/d1rW
/my1br//zWotruCtb6lpHJJ36aTGVmVThtjyvSfclx8wyJIPo49cIUkqLW9vSy0R0zwLp4kqc/8V
mOWDdq52VNXu1leU7U7Tx/Vo+ErIHu+ZsUlKkp4S6sdb9pCcL3H5MO7qnRQo8foBdcy7kPOsnkyV
c/GxNiYx7PccoEljOBpHIykxhzi/DZfTjVxDP7c742mlXSu6CAf5hneNK6YIhLB9xxHz8JXNkdDv
Ip5FwFs9D4HaSD7LX/u42LMLkdDK7GWJP1DkbChN6CGkxTvz4k6v42I3UeOru2ZnnW4R8Z0oTvmc
yptywo5+Z0Qcvb3tgJ8HVvg9YP5HjZt/Dbj5HYznT+E9/x/Cckwm0583a2xQOe2/gOVs7/q1JyNA
YPpZNUTZkmAzAINWpL83ZX79E40Vw1BVSRX133RlxJ9lAFnAdSxJhFitoIj2j7aM+LMEKdvkb4ZM
j4dujvKf9GX0PwBzVE01NDBhGs1WRdvaQ79fPm2D6OBcKGhqm59n7KxwtRNjrT4M3QuovabzF+mQ
GhT+EPIY77F51Uv0U+6b+lkRdlfqf8Jsj0AYreFdSJpQ0O+G4WAoBysB/HDAeRtryw7ksgyus5+f
0HJ0ugixMr06Xcagp+BNeC0e8A/Hvgs7NKCnHZau90vUfqs5vl8dFf7ve0IgHMt7GOwDexj9zwkD
qr16FHQs6apwuOW/VrH/o9n8p1P1dxP6f1obkmr9n8/p/90W72X2/Ns+I6//dTarQMwUBSNdVRJ1
ZKb/OZlVGoyqwRQyFCYmHUNSph8YM1X6WRHp/VmKYgFD00X6gj86jIr5s0nRE2w64DRVUTTrP5nJ
ms6i+E2+ZoAI0FlIwKwNwLE4gf0hb2v1rl8EA1RLJykIgV/aOVzUBdRSVd08rcGGxRYS1NSczToe
4CkeWWZXUCpE+vMLZBNhp1fL0jpIfua0zzBYLTP5cmqarI/lXlEiubZkbHqn2XpqM1Q3bNTm8BUr
6pntO9eLQ63Vl7suEaqTrkBrpamEBOCtGOawQQR4P5WIztrLeEHqUx+UD12X8qi/5deHZsyF8NZk
HF/SZP2CF7EOANe0dlKypBniQ0V6rAuLo6cs6Fjp6K3mgAk28ExU6QngP2MXZYFvIZoenqy3yGKU
HcfHtL3KO9PoxS+9PI8eDK4jIqCKi3b4J3zwRD83KtNZLO2KXLKe55ApBDzpC8y7X9RKRkext6bZ
Fcy5OKOFiPrtTZwk4HEpDl05lrwjfONjmaEBua4jh140Jnk7wF7HXC7Gh4CoyKEGjXgGZKHEvQjn
CBF3Ns0elAEi8+3RBJsIusIcYXcXmsLNtNlhXXP1QNgcEfJuyfTVZLmHh4tJl1jM2PpcQa70qO7i
yt3IX/IsMY9yXnXAaLKszXxVUfFxWKdGjisxadAQuraPY2s2ByxGDABx8vKyKkL3UNRLE4wz6mOi
lGdwnlN8CbMUOXCcZDl9YtqdI8UrNJEmozOWMstR+5e7J0gpiMNe5DSm5V2iVgSJ+tYnAJxKpe2D
pMUWAYeYy6dEb8YoQ5HkcTIKOhva2p/malzv0puGQKN2Q7RQxQPwSRIS6aSpsLS8/tbrH4wzQCm9
b1ZE0M0qfezMTW9kQmDAUC8lai5tIl0dDCmtr9mEbHGajgaEaUyO3bkYU5SQYceCl9Oy5zXBaagT
zS4a6oZ5iUCeAT3pslrueikaDETFeXm0lFZ5Ni5a/jnToX+4JcLQr9KS45kE/y6cIM7ksK2BHyZQ
z/CxyQYUQNSqfyrq24KK7tXsncrCNBDR98suxxnmjDbe+topxoyvgsE3q5e6Oxc6itmQi0orqscE
15AsBbtZQ844T62OkOaaGhwbMmmajia8K4A7A0YHALin80Vs2pMg9Rf4TzrqjW7dXRbqk6U2chYf
YfOsaPWcGibD65QgbcWHTSwWLaWYplzU55ucqJGhdeImgKio93IiGe+tLjXHtpqGIEssfOTnXkDM
9kaRVtOvXrvUt8MmRPEFzb2bJ5Q99bKpxN66njQaVUKO46R8K5LnqRcXuiUdFEUbpz18ZTpBALEu
IBPzGdcVhXOCiPZHlqJWrgsyiDdRh3rSNFqQ6LcR49HrpDiWPnYUGMyOR4E2PmR5ecWCAn0R2AiV
uD4IsqBS+2h0oUIXoGgPgtlIAhUclVYWhHwUSGEBybDDYDOBikVkqesbcJq9loucB4xeQOaO2k+H
9OdJKkQUfDqC/ouMF/buBmj+YuMRtD7dzGlBJUKhBYNseCCuN93DFEl90DZDK6QzhvO1vImHBTmz
Y1eVZiRN6IYYGN9iGDSYzyOuIfcg08cYDUzjbImCHJkaQNZi0YWgR+3sgFGr+lZJiOPiCV5/Tpqh
PIvqtcRnEUIlAkBV65WyxhEQdkSMtVEXI3qAQnRS10/StKzRIvXyTqow0rExkmzfrBXDHx2GOzrn
RcGkXIvGzzVY3HoPyM9SEL0E844SblZcsEyR06CF8E/7XCq9Vpimb6aizJ7eKPMB57Nsb8w9PBLs
SOujBf2Ghgr24iJ2KgayIXUCGB4pX2E3IQIRzXNBGfEi6T4PnRZSI1sBX42SugrT+35GoK2yO/RO
/Uq+Ab3tFVEMxm7SkBDPLdCVwlS4EL1qtq9O/86kL67fKoyFllBSFTxlrBRKDOIhl170LnMxIVhV
CzOKIiViXrAWnromz4xdIs+Xp8ro8q+TUSuhYljjOxyu5l7Ek+HlNsvSsw7/c3GqSVaLvTV0zc5s
Kjh2SlfuL60snkS0P2MMaUqqViZGz4syyfvWwODUHbDue0itC4hhySgRU1zqepekMkYH863tTpAI
Aee0pnnIRoWW2Ipe4ai12K6tCggMQzSQ2MkBcnaJxkis6lnVNsMYY+Ww26nowJa9FohYpHsJpLMn
BF2SZ3RcUHBUFhyg2iQfEXgbObTKxQDbs1m/Ggj9uGQhLzCqcCnrx57qnLXePL29AEkWyomFMigP
U7GydeWVycqTFUC2gojrUiU8jskNTX58cXvZMdoBoLim9dp90U8XX0sK4TxjzrhrRAJfCg4Rzu7l
+lziIej3pE1UZhfJRaUW9lpddk/1tUZJTUpbdF9Q3PuG3Po0OBcjnx/zUU+eu0GFvGuNE+hTrTJ1
j7CeoVhSY5GKTfZeNkUtGHJpeDAqAYfmTQF+xantrimz+atyMy6vbS8qCBBoVGw0kTPrTR4i9Trr
Z2RXMS/KB3ibaDMmFuCTdFlO2UVaOZpWEilImSdvayvfIpS2V3ClggmcQpSMoKmzJtArhYLrVa+P
SZYKAQJIddgImvXJ6KzEnZCsO5TTSEIwz4NrZqV8aia9PtWm1L9Lq3DZTUKVPRdQ3npkQhbQTHOK
Es5NXf31NgFWSg1WvDYBOuiE1vTqGwD3y5gX74IoTf4qGUPtr7mJjTJc0A495quhHNHasFxNMaib
qtfx81pk2Z11kfNgRd/3NZfN5ZjpQBeFnpAMicfcVyrK3FiA1a0zkqPtb1lpoCRr0QydhvlpxpOK
llqvoRN1Sab8CQpfHS/qbYjT/8PdeWxHrqtZ+ol4F72ZhmU4eZPShEsmk957Pn191L3VrWSJEV1n
2MOjdZIMggAI/Nh7f2YsftLX4bKQrZpdxXxfj67nah9dVrFbzyT5KlUiXMqiqRV7pXHj98Iw+7ei
AuVhaCbHnAHGwq7piC9DaWeXRAiuO0XGFarQ3FeJTDQnLMvgjw92HMOvy4GEY2ovUQo+oRSq6FbC
cfVeu2L9GMhqA4EV6ABB8vhNsdL6ckxWbS8cBAmI3cIs6/5eK6L03Rsa7YnvABlinqd7EEQMmaST
sI32fgYZayiT7jbVXfUqE8eAQSm2QrTuiTB8wKMAnBj2wzMaPywHVg+vhmyoN7IgZHhGmervG8Kc
ToEpMFJzU37939cR/j/debH3md96bd6icHT4/Lf48689GP/yPyUFzfgXRQPNJMzJ/Leg8/+UFHQJ
naeJ94cEXp2lKBuq/96GCZr4L3Zf/94aGfhwxnLDf/Zhgib/y5IskY2bIX5t0f5XUs+/Kwr/Vq2M
Uu3J9isv43LoAjWwuzY5uAaF5ja6qzLr+K1RfpCX4Tz6vs37v9efFPrY0wVYmILIRi+6H4tyIkIm
XC9ILoLlP7wHhqjvxUSrCIShFEgrQzL7BhB37TvdBylvv1QPXFxjwAjs8pbjOhEzhOIHb1WQSKsL
Nx8banruMDbg+ODfKpk+xAN4nnpou2+470ZxqsCpNodyEGvQbo26jfN3mntT4t83GjqpMDoWtjbr
8E3dwj8FyV6Sff8PLk+Hohf+9RxBpUSxoIU24Q7v2RBcW41yHBzrUjuNL/x/tBPXn5SsOtDdTUhO
rI3sa90Q9LQebJ+yvM5/7yJUHZeOgqS5O020y01PBkQX1pEdIGdFq4Pxg9NODqAi0gaWBadOl3re
KJH86Zkm0sm+dICLJzVqRl6DbrUsE1eFVq4AR23Ov5VxoP94i/Hv37qX4WlFHMJZsDVTJxMISoFo
NRCU6v4PvIg3kcQ0FYwsAJ76rZd6ahJwz6SY3F6xZZUisDCqjOxZDsTHVJCSbdzqG9Wtt27QbuEm
RbCyjCuhYO1T129+rvzHGEAt7WcT4VzTTOYVKagVR9HE2O70kJWutk1cRNSkjXdNuT7fNtI4vn9q
/rEDfGubImWF0YchL3onc6iF83/ULyDFXGev44HNhdvMPcpkeon9XjR0qQtsRVpgnhv1Y9k1Ziv2
r6D43nEZIeoBcaO9KA8XbvmTJtdksEwmlYgh3nVtH9iUkciPX3e75Nq/dRAMEJkbXI3nySh7nq1d
d3P+jnPdbDq5tIrlW3IS2lGHwIQEpkHeETh46U2Nk8gPb2pqJO1NGHsCDF+bwxvO/dSla9fowBEJ
jQo/BAc5EobkajjBzXU5lT7/UD9OzXioJ1NOIWdU0gyRu1qPrKlH0NeFK0szfcKczDFtLFYQEWvf
HsWA1M4QlbzKiFdtIhH7jXz0vg7rKnXlWJe64cy0Zo4/5VtvLyszAmkb+3ZJh4C4e0CgsnbsGqV8
tvVOl77YMz3BHP/+7TZFBOwiHRofSyQSl+qePd9STf596jQ7K8y9kcmsYIRZVzZm4tu+BYKvlQ+i
Fl1qn5nZYDzP+f7DE9mM+wTINiLSFrlgtGpQo/OByXfNyXrJLzzBzMg0J5NBZ8Swr7SOPhUe2Wos
nNw8RgS9JFEJudbdnu+5c3eZjP/BkIJMMryQCB10b5zQkKscKSXcQRL8kaKev4s812STUV9bSUut
l2FJBiDG2zp/0jhzJ1GBggRH5B7KkOrUPEHUcjBtuCjGOHFGNH3h/nNfamOy5hCGvDflUKM7SFsE
lOsWc947gqRbgveGN+eAOeNCg859K6YnZpLbhKYz3orAPGtR7Bg+22HrQIPZc7C+vXSfmQ7+ZbL4
NnocrShUl1QCu9B/e8rL0F7odnPXnQz+oM7MJBT4ICQD5nZ2xVJzYW6eGe/GZLz3KfifMi8Z7/Hr
QP4GSdFFk10YlHMXn4x3tbFA9VYyIHPgUFX7lFM+oSR4vvtK4zz+w1dlNOn9NeJN0vBrUQltQDho
e/MDClLoaCz4cnbQG3mn3gssC95G2ZHwcP6mc080DqVvL3is/Bdpzn5Jzp6MZiNbFFA25y8tzV17
Mur7XG8zr1S49u0AvXI1DokcBSLkecbeqBsgY2/pvl+43dhMPzXfZPRrZlsUrkmEj3zr3rl2Piqc
lsIJkhnrmcv7lplP5Zhk8b3FIKI4xAUzJEqdzKYiJhS25EzG/0xd5c/5R5lZXuhjB/n2UpLaZ/mS
E2/ppr61SF3tnVzhnnq2eWWx9V5GFUSWLpHRyncUL8/fVJ6ZpPXx79/uGpah4ddJGdoxgfa55G2j
utw2fKU3UjGmd/W4j6nDDZZE4HL3mlnDc9iQQlaOFBopK0n2HW44Y13UAQlPVnSAfrkRk+YhMdDu
qEG37rUC2bcCSiLTUd5ZHHPGjlivzz/A3IsZ//7t97eNY4V+nrP1T651byeVJKdL12X7cf7yc1Pu
l4jh2/WbvOp8k/A0Wz3V6N/KbXWAX3Ikr2EjrNIL/rW5bwiG17+eogeLJzscW9rRMdsVn+N6MlwW
KL4XiCC3WOuUC0tkaRwXP4wXfTLdAKegMsx+w1bIOV/4gf7blz3bEL0d8ACZkl5E+q6pnNraOTRx
vTvfjHN9ezLhkFlG/BIp1LbAeOGAyNiQsHocPO3gASTMe06UjBxSlZxduKE895yTaSgiKlDhwCn4
WkhJq2gjo/vj4G4rP8JcwEVaH51f8Utxm2G7EP5RoUhEcvD3e/TIIKiTOvHsTot/a778JnUxDUxq
pQoX3tRjJCq4XXwDjF/qE4kAR/h8C8+M47H+9n0cBLopuhYRenam3sUdERwe9gHiN/XhqBov5+8x
9sYf+s4YHPT9HoLYgY/sSCQl+w60t3McRO/6/KXlH8V07Ba1yUSUxUZe+ZLKmrRqIZ1bDsHZDvGS
4gGg1L01nnk1OZHFmZs+J7q6gU9kgw1AWFrhXaTiTzBuehN4hAQWCfpuiZBzkfQbYoN+qbpgLsGL
WicrUFZ6611VKl4YBV2v1DyJDSMtIWZ8MXSWcnRLC8ubvtacFykMyUkObAF8KEmf/dAg4SZ8X3DV
B5C3hBmLXFUd8NsqSmashjrOyOjvX3qreKkT4zWh/i+1DbRFfTXoCI/Vyo9Woq75ACnFlz6Pa3Ig
JDhARv2pApjhHGAnZP52ILXVyBA0aL4xBnpf+y14sILwMZKxD3BmXsKI879Ezvd+zY5TF19bXT9q
A3mEbkZ6HJhquPduuyitatfkgGqK6lUifKZI4RHH+oaUeG88aL2GBbiPh+iRwsuzpjXKOm77Bx9w
hDMCP/Umk6G3VvgjXY5cCA5chKb/Zln5axb57s6Q9m4sNEeIa0TjKA6Jwr366BZhc9UQzftpZW62
FkjmPLYGoAG/VA+xXKC61bOXDoUMh5OEXMd24Zjt2qwz2O/mOhGyp0SKr11Ry8naxxqdZRmLhhq3
hKkeUZ9QBwvjrReTsNOLe11t3rsGgCABd48czml/lCRuPhRHAlintayp3BhvrN45m6pMmjW6jxTX
vosXI0YJYZRgZ2AoL2R/ZLbwrGgA7lMz31kyEFxg0c95UT1qkA7WBlVgwLI42Qf32BGxu9QzDnXa
jGqmdq0IkBNyw7qXTHFLArtPkTAC1UlAt6QGBZWX/BAM4R8vc3DAddilrGYLy/SggmjctCGhRanh
2KkHltMpcRP03iZMgbgXWP0j89YnE7BowBNZBaoZn/iBRn3noNRW0mjldk21cGB3gbfwr+sIEEPi
EtBPUpmZYWbQAg8xPggFpQawaw2vQp3fwmo4BGp+hHNx3UeMvqx81XSEm5Jx5CjyUYmLpwx6pCoM
2EtqQdnLhfWrbuSr3BU3Tkt8gBRvvHqMiQ0QYUuAUwYIeMQbgw8NtRaNEuAAMUX+HELBzoDBkd8H
4W5w92hybqA349NCPLUocl50JPOUvi/C/a1+FU57S/7fsDDjkBpFrpLP30vHTHY+qrxpr6o22eVG
9ll0uUHpUrgrsdAruf6gEddiS3VYX/pAz6xqlclnEzp4XKrVEPE5IU0aSQOi7tGZJO2hZK6M38mt
j+H0/Fw4d6/Jx7KTcxgtjkRkAWpDj4O3VERJ7f8+f/WZBdOopPs+ifcBwCfgUontw8w9ZNFeak6f
5y89t1hSJp8/ITQSQpq0hChj5z5waxvg01ValceGcgPdQrrPB2NLoNxVqaFkAFqJhIM17vnbz+yk
tMlSkEPlwBhilU+gKyKgoKsLiwh3RmGudAHS9/v520hzn8HxvX1bEhZtUTPjc5/oOAZtuPsgWxvD
gs7d4XZC5b2JOXlNNudvN3e38e/f7taTbtcWrQFTpBSus9ojFKq/0NHmLj3p1PAA/DAYg6Wr/KG3
7uLwwsd8potpkw6cxj7Mqt4J7bZ7VeWTxbStNEfBezrfIjPjQ5v2YCvXoFKjSmjVfanki8Q8qIF0
oRPN7V+1SR+2ODLne8tOj7gLbxm9YCvGnYHowwYhJXydvfw/lOXHJvlhSfUVXfPt7QZpyLcYDBsV
HRGA3y7G7xc8GwQdPyjrZCvdnG+ymTetTlZuTq+bfaFxG3G4tkJ3EQcP5y8886rVyapNy4pOrkC6
2mbw3PdvvnsfVdjtquLC65i7/vj3b+3DuYjRwGdLbOLKT4lJOpaTbqVEI5HN/4dtMxnOpJGrkhOL
HO6mIQGtmOf7Yn++dWZ6qjoZu5pfloi5iLeFUbNOTWFXJfia4/h0/vLSzKJfnQxgn1JX5UZkR5qv
YYQl3sK2ntzjFUHt+AD2bee+mDY60d1woa3mZnh1MrTlKoejI8rJlwff/NM/euQHhLvuyXkfoxXP
P9dcs00GuA82qO07PoC5dijMPYLhTt6cv/Tc5K1OhnfSeSlRnxJHemMmBRmCTE7ec4lv1MVXbu1k
Av2FC513blv/FSr3rff2RqBaaO4YHa/tOrTTU/ZMeBoWbtxP/cFZ9nfnn2pmeI/5W99HSStWctCr
rKLF6D5hlyEPH+cvPDP8lMnwVnVk0wmAAbtFHz70T1IZwyPcy5B0z99g7gxKmQxw2e2QwWlGYg/R
sjji39+W8DBP+s57Ek7Ssj92j+G1u5IvtNTckFEmo13tOhe7DGHVhAXhr7Pi1wbEhFfKn7WngygW
dmpk3iG7XQIusqtUIecvuc1rFY6ql269hohLdh4waS60wExnH/0L39+dpAh6xlWhykbFZyYnIxBG
WqhgTP5ZC8uTyoAsx0wRBgs+og72xXFYxWQC+Hv3hO45Qo+N3w54+u5iLWscST980uRJZ+Rj0AtC
RQHYlSwOenoSSqvwobSIDwMRFBIBPfjZY5ikPKn16/xDzvTTr+rmt4Fmek7c9eRmwrVJF3X40cJc
17Odkj6ev/5c2UyedFNH7BQA2WAssADcAZrcE6L0NNq0jQsFq4mV5D8aI9H60k58ewSq8X4jQzm1
G9WAwKObzjrWIQD0sK1Zoje5f5vp/aPBDnNdQVQD0XPd9IRmu0GeLoaMxS5l93aBELpZZo62Zo30
Zqg+kDO2TQm7az1PVokUomTVGtLjNbsUsVpnKNSF+lHWdTt227WjWeuMsi7qSXtwu6MLXN4sapge
wi/Ejq8tabrQ7QC8d28C77aJw9+R5TyhAobGUZLM0JITQ+Kx5InVItIZTwrRZGOeI0CbBc6NVy+k
LybupkkBAyvUOVLlZGrRa1+I/2xMyZMxJSSZAPOAfYgh3cgiVIo7NXu+0BPGb+tP3XvyzS1c0QxF
uY1sooxFWGMLzJqPnbjUa6Z1dxndJo9I1s/fbOb7/nXk+a1PdIbnJ3WpE48/4BruPgeqXLF6Z2Yv
KMFW5+8x95GSJ19b13ATJ5eZH9rbcXOb4BjNDj2JEPlurHFfOpKf+/J+VWq/PUzlqqavZjwMgTE1
EYnY0Fk1LlLOux7g0K9zEl13l5YQMxPCVzD9t5uVYahRIUDUNBjhAgDZWipvgNgvzcHanm+3r23l
Dx3h60Dv2y3kIdPKtGsYsGNxhsIfunuqfWr2FFWDnSBNIm54MQSEHAvevVP2a9UIt8YgrDKQMYtG
Ij22J5uADHFF7ZIlku01FFDU4aX4LMkgS0u5uYsK+BaxZSmLYDDIpPB8ZPqpBntF3kIGJ+YnI4TH
bJ88pccOIhB0ENRXcemvtUZa6r68DWQgxaq08h1yXrM+AsYR7UX8Ml2fH8AUk7HsPxups4B+dsgU
onEioGkwd8BX7wXB2aah8FtOqcKcb7i5HdbXp/lbw0USzHBBlIn1N8SSeqR2FNRh26m+vjAH/eD1
5C54+q3RDCeMIo8ljpnlEDUqoCdn6YXU69Th9sJvGTv5Ty9xMq8LLnfAg5HaIyVTJlusNxQUjzF5
Xr0G7AN1j+7bXW6RStbU95T8Lwy7uQ46WYc0wNAjq2o57TNXrdgsYTIuK01b+FTszj/b3B0mk2Dr
ZMyBYcfBcik9a01SLerGOfQJ8WJ9e+EeM4uXrznl26vMRdNXEAUjWh0ay5YkwDy6RKe0ki698GGc
u4X89/qoCho1b1WHzYCEd2P46BxEav6f8200d/r+pfj99gAI4uBUhdh4n7wjKcR8v0bhDVnDuDoW
okReTrXma0hpWyTR5JJmZHwFP/W6ySYEriDnH7oW2C380mDYFmW7Pv9AMy99tLx+X01GaQ0TDZmI
3VoNBbBd3Yl2j2GtS4oL72NuCyhO1ndJGg5VURRk4LU6JifFJWxBdHW4JKw+1L5e6THsAjWVXKzS
1pGqre2IsPgUliHnH3LuUyJOtiX4yfkVGvvq8WURu7fRju4eQ+K1wS6uQ3/3j+TKqNTHZv7WPUQZ
wJSeIU8V3LtU9g5Z3W+xhFzYXX19+n7oB+JkEnCSUYnF6tjuU2KvGoZ/VSTPUkSOX9QUjzmHCGZu
rEql/pX4gLrwpeSLQjaWgQF2JuTsxixuQxcGrlpfh0K8Uj1c60qeX+hNc7ulqbC+D/UUY4fEsvcj
JI1lj6nwjaIY4SlAiG9Db+29EYFE8M+lY8yZ0S5OVldulCNIxACLVsw4Jop1P6jZvvKL6lLXmVlS
iZPppJVFC+9endj6Y0skW3BDFsx19zye6id/vKuejAtMKfCPLlVM5m44WV6FtQRhu65i20RAQG4b
Scdo+0lnMRPqxSa7L28Puzg4iVfnR8fM5CJOJ5eQs9Ma4jkOdHElZcofFcjOheb7+dpEQfw9HoYh
y0zN4VRd6WsOP3rxRs7FC51tvMb/HAwkTfx9bTFXys4J2Td6UcHcWxAZHHlkh0b5KlTKbWFqGxEX
E+S3uFj+k6Yyp6H+UiEB1AMWZ8OH9r1PQXu+cN25Z5nMG4GcYDnTeQdKmNl91D87SvhkhEW9yNP6
yTFTfKQy55VFZHXXYL2klSz78SLPANxDpVsaXV3iTPTiNQjmYgFMuVspnJks2hxLr65YN0pCGlVI
6a+WJWAq+gJn9zrqlE9gZHYoobgevEOi5gSON6HOAZx8clr1wWrFtVBYZBZaZr4Mi+HUtPEpyrWX
IFL7Q5f3wwpn6Mmr8myB6mgRmCnHc0WDNzB8F2t5o+jthWOCn201It+8v994ZHZtmUQZ2q208bbU
wTeebm3TLt26bHcXHI7/0jTro8Ok6A3dC0qoS/3452nGtMb+/W1e91PFbC0FNbyoHbL+c2Ajl6Xu
6sLbn+nIkzlM1GNFsAIeq85uCvFFrS4M7JkvL6zuv381NVEdJ14e2uYjAbewZQTAJUt/R3j3uFH7
PP/z59pmMmGZRqoWiUb1VWm2AtZA2bnt8+7CBDKz2zStyeyk6Xg2khamly9uox2iWXA+yxBrYrGQ
N+7IFNn28YWbzcxWU8E+8OHU7VM2gTUH8v41tOTzLfTzlG5OJfmO11puO3Dd3iCHZp+bz1n4MASn
XLq0KZ+ZP6bKfFcrMUqpTEwRAHbvQRIehvaYDn8S4QhNWJAvzFNzDzKZpiy/lGIFKKSdld1J1l18
nWw73WDY6Wl9KsCHXngTX8XGHyb3qSA/8YoKNQkP1G2Cm/YOXg35pYtMHnParuWdcQcmmux84knJ
5u3t4BBvsq30Yr7D/tiOkbWXVnRzfWL8+7eRL0HyUnSHHxIGBLYPuDaybHu+W8yNz6l4P9MBAJoV
11ZJxyuBGY1KM/+Y78yDsJKCC2059wTy30+QtqXjJONHqzEI8RBtqzEvXHlmXU3C09+XztQuM42I
S2skmfVP4zaosaODeQ0MAflx9PvSMm/uGSazQDAkep7lzGSu+yfWbFG2z78CZWyEH/rZVIyPMLZx
/FGnUVbZc55mt5UGwypqEgFpFXFOblZvciG9Qnl314XiNitAGvseOdJGSBKL4zyBbgzWmpVdDb68
r1pyb0qc8hl/GVFvJ730Tl2vBfs40k5GY37KaX4rWObJIvzAFDAdOUn87tfeI6ujCyujmdaayv4d
XY00hGvo8cPyDojUmq/hheXp3KXHmeHbcLDEMDNNJaGI5d2JQBnUl/MvYq4rGZOpRRGcKEedFlKC
JaBr4b8RzL1xduKniiRLZq4nzASx+4W7zb32yUrCASqfBePdmo1rkxl7r8VE141oDFwRv7VLfsC5
EW6MzfitueJaUMcAIGgpRI0npF/qARF83dKzww2aSJRMFx5o5iM8dQVonYkebWCH2+XZfU1NsZKi
D1MoD0omkQYipyfDMT6Nsj3mSvNixeqDbCnWqiQbJ8p1Mi/i7On8T5nrIWOTf3tkcSgL0xr3qBGp
88mj613oIXPXncw1qmPqlTaiXwf1d6b9ktrd+d87drCfZoDJ1GJmolKJrhbZmmcSNFM/iAMJ5hYr
PJMghfP3mOvdUztA2MhJMiQqcrBfJHA/eQSXOqR3Rk8iab8xgIl/OFFOTQFNbrqyOi5hohq2D0cr
sexfUA/MrDGmyn+hEXRk38hoNOBlVDr2XmauyyjZa/2H2JHwmzv7cCgvdunxxf7wYvTJjKArnmyk
tcvZz97Zj7nh/lYjBxlfy/6Sr03VjZmZYKrXjzxUlRpgZ5umO+r4EcRU6g4o6K7EtDtKPZEuynCr
R8rOGhIKKqDonWilFt4pcsJfjkHuigQLOrWY75USplLq7HLw2lLDGYVb3sgt9lVdvfaG8DBoHYWa
vrjRhxDpLpZzL8uuh7Rn+2riWU6JckK4CNeWaKdFAW4eMPOVGmiHzjO3pdIHSysYbjSX1HBRGLW+
I+lbuZKy+r73LKr1VX/fGVgyExk8VeudqqK5duXsppWTK1nPSDpGBrso9GppWbLLFhEUcFfvrYBI
cAfCc2h8aJ1CYr3s3vpDd527zo0USnzPnHpj9QiMlFxchB4gUQpMJ9XUbrQMQ3DQ9cKyjXpbSjlv
6N3qTlRU8VBQp7dqMpcj99l3U1u2stey0U86m1GXUtEq71D+ZHKxEkiIWchq8BwZHpHxoRwS1ajv
HBVjg5Fv4raKQb5Fn7HnAxIMTCBKmoantqpAM5qvhaC9tL2Qr9o8J8THewXefV+FJqaUYC+0Wb3t
EzgglZwuNUd5DlxlXfoIS32d7WvHkaYrlXeWr+9DkzgpwfRg+fTDL9EJyZ93glPotNYoVC7WTUbu
keYKIOgLcoMVdd/Kurz0++o95rGWJgsIWrl8S6v2V5aKh840r/2YIwmZwDdSuNhL94HKwHSIRNc4
RiXTTtgQVfaq4RpfCpGCHpHMCFUqyHqRgpUqd7elFn42uXpN/NuhSuMXN5YzMLRtv+h83V15kXfo
igqyqrzJcisGWGYkSMz9+zb0vIXc5TeVVz4qejwAT9Zuiix4jXTKk57+DCVeXJZ5ddOMa/lWBQ3b
xfGD6pr8v3r44Ft5eFKSvnn05Oij6MNfcmPtlZTzlUDJ07WWDg9dhJxYKMpkLcnlXQH5e5EZ3b2M
gNMvdLLN5T95ZTzUgOZ913isC6TKTkERwmnrV/by6cK3ymLReKQ3+4FtyJod0gNNTToRPLXN0rRc
EH+EDUOttmGXPKpBSFp1Ej2R93NnNuKwQLbwFgrCHyapF8+CLVsM2iJ21Z2uacqj4fRXRVxs9SZ+
LPF6LGLDe9dbYJ6JU98JmKaXuE/3TSdeDVWFUNfJ/VVKcuCgJMKKU0gy60wV6FtRvIf05A2iyiMV
k3CNbXhZScTuR8KmTKoX4oQohJTOS5Yn4NGJIx1CbZMJVruIEvEqr4Bmw/Nm8mx5Jkf4E2A4V1R5
J1Y1kTmMdc+LXMaDc4jbDIGJf+PoCuHHIJUX+K7uXcsRIKE6u0ivAbD4JAvWWZQt9Y7IKFcCfyRp
QISs/KHK3I0ECFIhDVoT/b3jkDVZCf0Dg+OELmAbCFAh1VyBARB6N6VlfiaNctWbna0k7psUOsTL
QeBs4+wxt+RDX8RkvJfGq+YRQuYm5Cxr5k3mslzrOnZnletdq1n8XA46soBh7eXyXegYd0EgX/s1
mw8j4qOX61e5HCQLo+lfk87dtpnzkNX5fRaG1lal3LUUw55TchezqleFC3yfWHAVBxystsK6u6tJ
LEJVQMpfC3Aj7JZCbZ5g3oerUE1aUvaBlZbdcwSTN7J8kvbd+tmLpIMQJcQHUJpaya1HMJLmixs5
iK8tQ3/vW19bDVV7qAm28xvtRYgK8gZkhXBoQS2JyjakP77R7mpK6gvBS1eOGVlLVMoQ7RxgrkN2
3VT5SqpqAv3xZDhFe6VXCRlOgeGQLSCuWiu80t1sT7CCROYT/aLgJ2O5YRaJSCbrwerp7QOI63Vf
uq9CmL+nMu5gXb7qo+GhkIGCZs7BqCEtuN59BuvS9WS7J1Rp0QXNe+ozek1tWTH0lwgOVmKOBkCA
TTEETOg4aGUOIz3Le2KWX/tR8Fnn2jqnn2DoEzcFY7b2+y1mvZWUu6vSyO1CCjZ9+Jl4nAcFOmG2
ObyAGFyuJxybJLk1G/Wj78Ny0Yi17UZEeAv6I5/enNDv7hgQ91mY/keeA/ip1LvAsN7F5Ck1WCrI
2lXU1IQvNjujd4jWGpYtUXSZEK1aJrVMEjiFjxK4qQbk5BxidjAo49H1lv67LGJtGbfqfcFBxzWp
2ttGN9ZK8Dt3h5ykvTZbVuHw0WriTRsATUjEo9+NU1IEBEqoqU7FqxSFd1n6zIAE8YVRslGlBq5z
53NsLi7I+zvFkTFOvcY6A5Dn+iSkEuyVpA70ZYFsa6PaqIJzlwv61grrfS/4H45C1nXliItOl/ap
06F78W5Mpd42Fi9ZCJUHKpKb0oGvUpv3qqLvh9wBViIARXNTsuv4oAwtZ8pkHw3rYFD1dVEB5kk8
jP2V4S9bkwHNd18pFQ6uFI1UDDIx7bymK6BTSCPVVjrhxuq9VYpFqTejVZF1H1YOlADwYwfizCwX
avfb0OpbpzzFpJpVgvZcSskCte9KldzXSi1JfBVuKK9fqSSFykL7igXmIc7ddZILCy0jy94M8eMk
W8GDxSWoCyOXiSKU/VUZV49C1SwHA0GDG22VRBGhYnunQS+eqhrwmhLATfTy1zLwbiNS7haamm8G
Xzj2hsw/z559Ji3m83wtKPVt48i7OMl4Imp8lWiNTqijPsrE5Ai/kWHexFryWUvh77Quj54sYBoi
jHNQj6bs/So899axutPgpx4P3+5SNQDDXG7NTN60afMhicLJENHI1Ab0xLi/rnCQEZwEZNN1tlWm
2b5SHYZEfFcKj/ZU9PtM0d78xrCbQPaWoSr3K6OOn2SHgMY4rT4kr7o2o+jOwpQTNn651LqyRmfl
EzQvAIirrSsxFzZkHpKwp+/NoPyTRjo8iUZ60TxeeCVbz9x8IRkQKXpxkWtujJ4Lx0wHKqFicZXG
PVxqyBeR+ssjo7Ap+4dAwwpGUOaiiYRbX4ZnJPv4hoJVJ4IjIyJzxQnPsRQtIAiSRnhkghVHqD+E
sDiIXrehlLfuB1zEWVMfWtV37NZrzBdMQ6HGQQG8aVxkElEJ8Y2A6XiRWOm2s5Krjs9hZoT3ftoT
YJK3dtkqR/K+AHjHxY3sgmvzOFyMSefVCbvcJRoGs0aRwD11ubONoMOStN1Bwysk7yFNmhjrF6Jq
T/JXTaIXx1bTXx2nwqGHvdlt1D2Jl/IqgxE7rjnZGyQBRPuieE7bdlsp3R+1ct/7QU3WArIRROBK
u6+Etlx1cn1TBurWwA7tFTDoav0hSPtqqYf9U+XgDSDSeNkKxAX6erPK4vCk6qnx2AyCcOjjrP7D
nzMoNu0qrGN/JbPmzw0AjmV7FRTtg6AI66jvTmUvL8OqtIcBDFcIdVCCGNQnWGMN4vhbCfJiVWlr
KwJu4vT3deO+ZjgDsWH5z6rjUObIx6kmpUQgS1BV4i5ZdZb3u6xi6ECOj1ddRDnmqyH0sCjulnRI
GzkPTiaW43K44YP7FCp9ihuY1WxkHDm9/J0Mot3F0iZDdrRQBsAdfUB0JsZry/rQA3NfxPoulCEL
lbpymwjilR5o6sJy+cZFVnrUQ3ls1UWq1cnJMYJfvquu6NQnr3Q/cgV2TAklzSFmUZGeqzg6eX29
8Qxcldjk4FWpxb3ehRumfttpALXrlaGuIzXfN4L1ZpVBtY4zRXovC1657NXFWiE02ZfKk9tHD2nt
fPaGZ/sFK8iocteke7LNku9KT1uHvbItI3mfpPFvR5FJ+nWBEjXNsBqsbisaw1VSDXcmW7bS119T
tbwqLARUmax2y4ZQ3WU3JESBon4EQ088JMmVfHWkpLFdZ3BWQxa9tw0gGKW89gU4ZJ2nrqR+AA9V
5ldh7FpLXc7jZVknD7KqLtVYfRcyWt+Qzb3odJ2ti22+UaK2HduD5EotOoZO+th4Pky4Ts42zNgE
JNdJviLt4qEXxWYTtulywHIhiP6tj7pr4ZgOk2pUYhqK3XrTFs5d0JGGyntdq6KL8mtwrge3/VW4
/rVi/BdH57HcOLJE0S9CBGwB2BIg6El5t0FI6hG8d1X4+nf4ltMxM2oRYFXmzZv3JPN2kstLPLv1
jvMDS0W9fI6F/dCXWXmqswnqm8SLkYxtyjJ1s+7NcaW/ydIBv2179B0RqqrYTuQLbFgoCqqGrgsh
3IiW2iAEf1WPoy0vhevOGDhZRyHoquSi1CPqMWpxOL/xYCDFDxQHTSK6TV6rIGO9cIt3KewtwpFr
z3vI2v61/n8v532VvZa96Si92w6299B1UaKRLtNpkHbE+o+S7WUZXPjgq7Yrkup5qbJdWrNla3g1
QbbFX1F0NzVT4hTkRXv+JUlZ2hQk3gbtSkiRm+xZM9mppDgXdhzyqZ9qazwQlrRjAXan9cZDYyxH
UrtJv42BDDv2c6vSEyexeeslx7/j0l4Cmmp8PhVXbnuBCzqD+ht3ZI4xkDBgnYxeCpnFLptNnMZv
zpQdrZSZzzCZJJllvoziZvmZ12xr+ZBj0+SXNU9t7690ld7E1jl7zG3bnDGdR6aWPZOs/og3dVfx
g+PG4Fa0z7XgZo3tfZoQ8U7/8h630zeHGjB1PXUeaWHTi5n5bOoti3hCjQ71cpn4nNQYNoTID7Z7
Lsk03ujzBOkGPoHP9u7YE38jF0yGTXzzNQc7gH9uhfNnEIuU8v1rJ8BihYy03PstlPGYjfOBCP4/
vzf97WImUVZWj+vSPGZSSy7L6EybvGmQxenzlsr3AGYN0y32EiLEuoKU3sz2IdI7/wyS4EMT4nvG
wmlol+bJLzHUTbOwdlNWuHspUz1wLPm85uqCGZJQ2PJJy4ZsE8vR2vej3YZemh0qQ9+OA8dE6y90
p76Es7nQNnnreBiV+LbXFW6OzZLylJfbyktvmfJORT4B3RtX8HBlvStWQJsxWJ1k3K0rLDq7/GWB
721dloOys3/lIjeqoOtPLBHKltqkta8YO0PV19ukt/5ZVXbAlXmyJzssFLshbjaCuV7USXPkj+7q
j7zoH6PLwmPhgka6qx+F0WwLme6szm22yzwfWpaoC1allU0hzPaBCOu25kVuwVHMfUdKt8FNlZsX
do77FNuZ/+AVK1vP9XM1EDvMX+yzdPjOTnJTF+pTuOnVboa94cxOQFZquelSD+SFF5IqzRXqKBws
rnaqNNKECfn6Wd1+3lSsw7OnHmlGH9HLPBQu9KC2PqQyu3KfQdCw3hILTKg0aQPFv04UYI278cMd
CddwYZO58GtsFRYcN4FjCBx/kF65ClBhysfe0q5VWcNEcqqD3qcRjfV/ysJKh3OK3d4gbpNdPCSP
tW/DnPSar1lV7OhrO80wTo5bnrIuf/e17kUmm1nTP7QsfnJIbO6oZIgNC8jTXTerRnCkkX3oBk4d
c3xQCn6QDXunLlwcFNLZ5YnaNU661bFVeLP4y0aL7zHnht7pl8n1PiAv5FE+MCkQAwWLPZIuTAqx
LWCc90B2vZUhaJ+29HhEBPel0bF6XsJK7Tw6goHVD+l1aeBbxbtu8XEbsid0YOK5GY5REAuvfbH4
FcZldc015ZxnzwXaJL1+bwodpltC5S4LbTpKO583iOvedl6mb823SnQPe9s12kYfwVPVsQibgkRG
rPNBmSqoQDUUg0o79HMfUYTvWhMwHWH0G/ABbxr2jVM1OCd/Tr7ndbx4Ctk7b1H3Or8kTcjh8yPj
+2TUyVnNNRCJtUUSMORWX8FDjJ3pbtLSs1jVtTHarI5Njy9SWiTj2yJeYTf2KvIy2HbkLJwMqw5i
ltrcrj7S3YRcXEf6stdZMHIjO/opqYjO99P6MKf1l6drPjIG4faFH9L73yYZXw0RE5I1dnVgzmIN
tLz4KDyCMUZls52gwebWvEtf5rt80NdHe/UfSBaoDwLEDV5N1sXnzjpNHFTnNl//lqIBTCoJieBj
pkMz2Icv5/TcleV33DQf4+Lf3MUKXZe4GiqWQlXPIjE/ZZq/Tj4fsb0ScKw1cbf1Bc9iURNn7rib
SiTRXjavPNljY9fldqq5RcfGzSNratLQLWJ1YGTfEdPgU44XRRYIeDMbfZlBuLXDo98MlzlNjvzl
3hdMknetNw2mRPv0y1xtvJirxjH6fyMJEiQK+HBhS+OYyeFUTMWXVNU+qZKwuzdr4z3gvytpV+h/
Y4NbYtCbcNSgJhDeIPXpd9K9i9Emh+luv7TzM/mZBMlVOHp0Jb+FgS101MNsjY9Vh1btjT2xEDmj
I2okFL/2mq1o8kX/llucd/wF7600aB2tP48TN6emiI7R3OVSo5abjULCb8rrOoy/M+5cLiZOLtOP
2roGmP5c1sg/brpuRwL3Z3e+DNk/v4AT2Ocn06rhxfM++GwPTmOwTnTDzZs0fKRU/apTute8IX3X
BaU1HQb/w8weLF07DCnROOxIrQm5Bz0gc+fXTNzARkJO30v/JYW1kmksFUzQ7IaDWIlkKUBRSjBb
pnqSHGKieJKC//dshqY3RDXSbFJ5QeZAF0TzzUY/stBLzDp0Oj9q2Kmc7W+n91C9QcRanPB5HhaO
ARhE/LTZJMJJuTtTXIUnaEe3WlJeJrZiNsXwz678gPav3PSr/S/NgYmgDQjN/pYuiro7/1Y+fHDj
Z21eKeS+U3MNFw4hQZqR2eo6YGf7Z7bIkvPlG5OITVneGuAaSsi9tkDDtDqsZBwRjnyWjrzaShyQ
qD+TVDWEOhk7zeZvZrbwOC1z0/TZJnNyiLhZ/exJ78XJ1F6xz5MVRKtm2t7AzZvR0SwF/q+5/2h8
M0DjJSwFcU7I75SEtTz+8rPsYI3TxbDNb5n7r/ZwFvXTYl0QyqJBeu+pXvOquuV54nPuugbaXd88
s3UemKP5xnX5MFVk2xb6T6eqV2tG7yyd/2oKP06h5cslpaRp182cTJdcy5BfmpDe8AYo4lHoM28e
OVRMK6D8tVlYjdAOkeJyTsm6Mrat+RFbME6NMTQBIJSCRVJTe5oaLRRD/TS05a6W38xJo2qw+OT2
hvqZiO73eQ05ILYVBseszn9m0BWIq+ArMKjwtbDeDHK46gZ/nsMwg7uBdBRCXHrKh8o+lG5Gt67w
6xBeI/z9yLe7GYB8avlBI4Vy1D4MnqxPGn+e5xsoFHxC06XRtLCiwc+m7mBYajcy0kEp5Xn9DItC
qXlLG2tbZtVfbPH0fG4kLmyLCBjqlpNPhzKLw7LMkW3+6Zr+NCb1o51wTwBi5TvMlP9U6nWglH+o
Nc72dvCQDlgpYwjR9mTCW9oh070HRvabflygFbV60MryH1/zU5HC0zb+UhMscslCcZ4EkzTfGo9J
O/yhMp1kOK4Nu0mLx6mb3fpZPIlp/LK9Ugaovh+jbTwSsO9sLLN4bEeGZV6zF+sKsq5X9XboSPnx
MMRCRImazviWtr7JZEmOV/JU9xzMqbMbXO2iVgXl10JG5mw/mONvnff/OpdZkRlm7cKoyoRTnsUU
sXAVS9Qqq28U7QNlPm+PV/6Xa0uE6kfU7Y9piE0KijeRBJ6eVfZVe/9l8sOF6NOZODXta5MDI1/S
x6Z6TbBf5zxLBVAiWY2Nx0KowWdUWGKvVhAmQ7Ed/E/LSHlrhovPPU8qGb+QPC417OD01zUJi3X1
04QVGJkjhw0x2emtXd4taClr/KJLTFFiJwRgw9HlWLGrYBmekuVsqfglr8pfFSc7zwDzWo1nbagh
3GvTT6zDaeVWK4txK4Bq2ny97F+qw8BGNfbi/kGbXP6OeMmXDw8D7TD9mLoIkgLMvVSBiOGi9YDt
a+StcbgueGUoUxGAkgX19mNabSo4i/9bHoy2GZYzGUn+Uywe4pyomXuecO5sccrcaCq09tEmRG6x
wbIaa+BjT/fYBzQu9UCrlNZb0zWCZiJPZmT59uiNsiYW6z+pY6aIvQtoB+Bq7GHYZsRlHGSMRuNK
BWXPtKG7utl7T3dbeYAhLcAXDT8li6+1pe4IhI3ufDpr915yibstCzs1eExnL82Y1v3RSoxTm3T7
gpXEwok3XnIFmcPX/XvNX0zVs6tYhIbGNo5bnFKINrhvAwe9OSmyTZH0AVfuMwdM1HkAG4UZzais
XqPOfuLTZ1GYQq8qu/QE8mszE2aN/gLeYtxVI9pWzrNT9ClyizQQCm+8VNWHy4MgnzZXhA5NmJxZ
MYYhlDgPdc4zdIdArO8zOSla9VfjhFZtGkhfD+ficUEZYdAHiGnameUnsSdc/E+y/DOr42q8emkd
jYYddJOFsnJg4fM6eQBPGwZl/p/LByz8x4Sipm6JlnOeHQ5s994urD6vvb9bYGisE5jy/MNeq7Bs
xqhbxq0DOqlcflD2d0s/Xvjj7TwBwF7Qo1vzoqBSr4lFqaSYWsl62y6IMuLDJhOJgQZTCQYFa2hY
yRkwDZOg+EW6cEeRIy0yxx0Ob5NqunZvKn0z7L+CfxCWx3jb+HANUqTm+jAiMftIO2KGY16LMCdG
nHkWT4Ipzyaexa7Shm1fzVFXDtt2csOOQ4alU7Mzgq5+MzhfO3c+9l6y7bS3ksvflxwK1n6A9zNh
PM8L1IXO/2+U8X42508keYJkHW5ruXHN9mRK78selhdr0J5iCtb7wtMDMyewyx3nx9p8+YoGsc4g
iVvcvtxuKZpxecdkJYCFrPv6I0u4g2TPPSv4BjWAee32Ln0dEwYWPYPs1ZMnQxGmmM6RoCZCyYJ5
xbPK8eOpPLQYQEjPP5AQGZFqBQFdrz4BRJEuoWJr28xo4In303l0I8nH2jckc4DTTiYY27rcZ4X+
OuXkf5dQqV2x9wooVWx1DNANFCTtVHtIxu7T8xiy8BOSHvpXNezMZriarnqvqiHqiXfqJn/DpJnX
qGSy6oCZXr1vYVah63R3C126WQxYuFCkury/NTURUMn8TG7aD82vvgPgsUMnDgq/vDrF0PGtGbMt
cb546sqXoljwG3jbKUfO6oujSPQLgmDUj/POWPztRFudNnfkTBd4Q/ZCLtwDkYbXPq9/3C79t/j+
s7CmzzypdvcqLe8aDkBzN44QW2pvu852OBE0Bqune6INefA89zEf2B3ibRqyBHpq75A3hQo6qObG
pfJsUijULZDbjGG1aUUe/+yOgkL30beb14m4trzuAstAb824kWd7J4z5JOCsNYbDlWU/1537NttA
1Vnk6Zx2z3JRqKQVTmVTBNK0DuX9NXQAW+pJQPpZ4BA+lmgw8qr7u9Y4KpDphz78Oem/Gv8HmB4a
2CUgVa4T3rZCE1gm+uBywD1Qs5VcEYyPn6Idry3wsKicSmez+HfBaPkY9el78RlbNf2n7WrJ1vXo
eoSTdkdZxUyBLYe7yb6Qz5ZsGeqEYuasc6Y+Mi1WVkb4ZKnOL4INZr6VWk/4smm8FToJbpNv3aeF
k7jD4obh2XBjHA58l7B7O18YTiYAT7zQeo0oy/XUYVMhqk0Wm6HRTo7NOi372xcbdFrisCU7FNgn
7JjbPbm/4Onk//MNk2FG5Yg7YY3U/EE4URenP3gQjhONsOIZhHMiIyl1oN8E7PmmEcVelQW2oxai
VBsV6IbF2DvvH3pQdInIni2t5aUnGp0KF2W7TTII8hy3OzhGqFpzXULfwG5DXGdYmNVwA79nf8yz
2vNpvs4jlZ/JTEwS1b6t7DJQKZKpA+knZKDfBWtqHlTbCBYPptdiJRVrkJByvRL/hgHJvY6tjW2p
ILHYxR0scub7FVGQS535srisyv2zkIo4akIHr+kyTJ/SWCOp5zu7IPPaZqpXGyfP5rMY3Eg29olU
rrNR6IdkTUTQm+ZvZ8gPpRD6ey3yWCPWCZWmcOoOWs+1PTB168b6zRqoD/psPgBjVDxrBcQbb4QX
u4xVOpqqjCQTBCTXMH7YCrqVc/FSuD1FKFuATRKxqsDEy9ka0uVqRAFnhvY0zkpD5R03XWkeGoFP
bkJqy1smC+WKSjPMrIPrsdPtWq1oMGKAmFpMNEjTwoI0uB7NpW7uXHQW2r7qb3C4uPPYGsCixG6U
QZ4LBqaPcdu9isTbVaZymZUnD7PrAueszKuxMCnp5n06pjnXbrFvyzWQ3fKYdqT8jcwlGb2GXCRB
dqfR2uLVTOzH0U++5nh0Xx3RbBhpubuWREcpBJhYI5OUxZxMaRtf3bv5EoAnqz25XoZj28U4Y9CA
qeXmOzlQ2SJY9OopG9PtKhc+APOduG0HARt9xIyJI5wdQmiwC5FOmDu8h7bz6SVrlGuCwQ+73TIb
Q0uDwT5OO6fHAtQ7cRdWpfmoGqow4ahPHmK2mZvS/ddp3slUI14E9P3EpvTEulpxPwx2+x99RDhO
uP8I/FM+cUH1eujr9ipId0yVl17ELKJa855lY/2spnnNO7njtw/LznhjMeiSeOnEEcgeWD4vReh6
E6MvI7W3TTucnNI+Jk76kRvpDTLgV0ExNUr9VdnmpeIXIgr2H17tC19BKqZM4a9bik01L6+A8zae
Wj7tmGmpnqsn0XpnFk2vAvuKoJJkyzVko4Briz2Fup8fCEu8OWyTT57cVhAdpTucOkccRV+xxjQi
cjuhZlYXw+3DtZv2RVqepr69wLHaj3V/ZNsiXFMGKZo3Phdr8zIMGmJ1/KUvK9wVSSfhq/wdbtfB
lNpHWzkP+cK7UNv+3uX3jH3CGqX1vvrxLl6hchpJ1K1/jOqjvLV2rdWyVu+GHFkHg9X6XC1nInuC
xQeiHs+0hkLten1+XjNxUHN/yvv809SXC0INkQF6SrtQg2dIqY2a9TD7xNIo/WlO9Mcyd86gDF/w
7tkbU5O3kVaC/bF9kWj/uSlBlVMybtJFXeM+P5QF4BjFbvPqxu9E771ULv2RP1pnrzOem5yZc+Gb
NLzQK4EyXhZXe85IMQo6baH8J2Hdb8ebaSwvOP2uiVGc9Ck+GIZ+GLr+cZnGY4pNaSP65b+pKBB1
Km+ixyteFFxNMtlRBlNOvzH27rrJ9KlXGkk7efNHXhxJvKt2VAPxO7n1t+QEsjKbfcOtsHOt4quN
hReQYXI2DGsbp+PFkPj3rHn4Z94X2ziDuPXWglls8dK0E0PBxZoPPnHUSy2iuV+twHSq46I8oOna
8kkRHhim4CAZgXZU5WnsHWCSHeaMBi+Lli9v2ayiYvZO8do9ZShl+nQ2hGKYwyRq6nZD/ebPn8zr
DavfuN5FpJQvCbnJbhGMPbzMpeLbGx+WjLqsdQ+u5m39XB1T8sxyt8diU7N3lmn8ATm1S7I1KzNY
KDBUuwYdGoZmXO/XbwFibx0u+mqfSkLh7/4PiQvJnNbX0ZxeMuZLpuc96bY49qmPnaYPvByZP+fd
tHnBRocH6NIXxB4DZwChT60UO/xZzKP7LckzJ5loH6pMIw2eptWKk+6PF1I/Xwx9eRSVmDeeO/7r
luxDiviZdmIkSGPYJutYhEM9YaoSnLkNZoDe1s5agsl1oYpa78PcGKeKmaY3vTEdnEYjd6NevCJ/
0iwQL87iY3JTBfeEbr3Z9fDrVc6ZdJNoZu4ZDOmShE5rsXxNeLyg125T7l1LniVjJVRXb5NNTDbQ
WW/TOIeNyZieMjUQbrxNnDYasuyixSmQe3Tc1lxeM13t3QEUuGG1H9XcP8ZJHglvPoKg/S6F+CWY
GfLhvazxGJe0KwObzJYc9o71kMS1CUf2fh/OWAzncr3ptkaXjxJwWtvx1RfadXAR78z+ImMGWqXV
fdSGoHLLhqPjzXvhmFdSLn7j+xitdUDBpq58SKZ1DroFi2OsmRGQqXsZdqePk+oRGgPmbDt2f/zE
frEk6eYrzwEK5zDRhGo7a0Q4gIwZLmBScypinf5jhtbI0Hn5RpXPGH76ga0ZFyObkeQ7XZL/BKoR
6bfMdi21/951jBtz3m9rbZEDUj20M4B9I7P1tBrxR2PVKtIi0rPXph/Av8qoz9WjP9wdM71yniy/
28lkfbX0BnNjuvLSyzemQSfChC668s+zEqjxNKSFnjzP3nDU3JrRsk63bCB0ZV7yUyU0FfU8n+Yh
3q6W5PkL+ZESAptkVAhWSbcqxywsUHorn5HsZBHzCYZ4m+kEQa9kmBSV958it6TDgUl97GP34yda
07nLDGroviG4ehzfEey3VmrgHh5KRAZSSLTxvfXKYRODq9todfdglDbNU+zvdHt0A8+tt7peRUJv
W7K1OUosGSorp1UstDctYTaH4sK6V+Wj7VRG9Tt06a1YkVvdRDw1hr9LhfuSDO2Oigfv4nTR+nFn
OkUWqrKlb+dlK81536vqOmjLqzEZt3WOH/3ZuC0i49aQrw4YViv1HxTtGxPBaxmjIHpuG+oW7Fgn
uZZGH+o0DwPZmx3hM3pPEC+WVWPAZEcqtGZMOx07FHLFB1zq0FmL+221XariKDU9WkbrQXjJ3klE
FOfVoZ3Gs8MWszM2HQ0lll6+5D9lnB5te3oamgVTutfDxPBuCHonc8ZV7hUGk+yB77rdzVEVL7iY
+ytpxHXotu6/FGJw33ILtwXU295V/62iPFRprkXolq9LF+MhS8WHJTl20Z3dOI8D/S4u+t70YKeW
vp3cwaGrxKLU1PpHeb/iOc8e03a4Fr1FopCYsLkoDPjgWRUJZ41kLkizUNXre9NCGmf0ojfArlTd
7BaWuTbmpB3tYbzadkOoMOMts91pSfWbWdpH1vPf3232IkN4LziPtfigfJdSUire6Flus86/NS16
LN+koDMHA/eVfoZa/d/UZEQd22aNIDD8yxgdFdlwKfPqJ3eZTumNd9Vma+fcdY3JSl4cM3ss08wN
4skut5Bad5XT4n4rrx7Pw6ZECDmGw9oh76GeDgRInKemffdKHk1un4fEjnIlfu1K+08yfJ84OlGd
mffz1Vk4BEaTHNOSGC89vVQc/DhqXmwa8S0/77eY1zNt2p4WLDT88clMTQwg025xbC7yIXL566+K
IGbM877CIGK7h4nTwRnwBowp7qkpwWkk3xCN4Au0B+HlDxZRRKauooV9S2fymc/EDGEHDJ8Uudl0
c9b14Obro1mrndGJSFrrlUzn41IkEek8IW5XxPcRrTNJq83qeYfcmwgTAyfilpg+p+6YkD5NqNB+
jcWjLtSJgOEffCZIuBnpS3G17NCZ9n5cnTlFEZNzAx3XKSlV1Xotx/RsifJo6sPz4lE1rt0QwChX
PEPv1PtZHExo2UcMkncFZ8Zm08mzFufdzrM0XNJ3b0ifNribsW57KzHiKSsC+mJGaVaxcmB9zZp1
qDyGESOUohEPMnXbtmgxHY9zpGXW25IB+Uu1i7MIKEbYUYaKlEi9A6xqewznNGVig6xIdpTgd4NB
Nl99sUTCn2HKwgSz6wLhh3/bx15b2APjF318SZX8u7sZWo2Bj9N95UlxHG0nkEN2KZR7nBMuK2P8
iNf+aVLZTquNnZtjGqyXyBmqrzF2OQHn6ZyC6pH4iPK7NVjJUJPrCykzO950gTeGMwYHLfYMpNrl
WE6C4X9/MjzcDM7rKjHL5MsY+l19s4rMR3Qxjno9HRNRXmfD3XaIM4ujsdohN5lFRLnhr9HggtEG
ok4JZH4PqGEt1FlskduFGVe42rhnBtx+UwUHti6f+HUrZnF8aEL3vmEmU8VqN2WO+4IvVt2/GX11
Y2Y4h0Jf3+jEozYmphZld6jrZ1HJQ6rik3RQU2N5mL373Ni5sM1xbUf/PBCwJ+89r+Fse5m/r8rc
+0Z36jMP8wfOONFtE+Z/c1Zcy+Hf4CBqTWxWcdV0FQd0vyXP+ywNL6y1ZIdYESaujAxEHTe/n2IG
33RQubgipxpLIhuTTkUH7GrbpoT2NmDRlhbJ0p52LbuZTgSfh4VVVOnzEaGBex/nQboEXpmGXtdT
D3f0eF3YWQuP5KVk/NQRu+jo/PHscXWpQwvG2mfjZ773ROzWZH7ynvUxvUZP3tdXVWQ/fuXfZONN
m2SKg55xlrCcl8lzv50u+c8ecoa1SeATWrZ2LQnSxoEFKKLlq4NT4mLVXvBW/Uylfi6J1rIy80wW
ONJY+eou6GQTJUstmpOeLK9dxh3SmMVJG1to63NQc6bE63+6Vz2qzAvGWj2llcvSgHopWyYycf+y
GmqLz4dpMQn0C0VSmY1BO2eHaubG7di08v09S/qnXvaHOTFf4uozQ4btLPWfLABRmjGdJSiqSZXR
6JNHHxcdv0HdbUpX25VOefOwZHYIyGXl7lQ2R/kot6Vm3Hq2cIkiYy/A9yKzXP9GzzEDzR/rLVNy
nBRY+ygSYGTwHEG0EvO1SWrMQAMmxnEiEqS/aIwnFnqh+/i6NeeXrna3c+dCt/yNy/ZYpcs+K8uP
ocEXCw820Mbvor17CnRu04wHzVli+jtwp0gmQ9Aj/KZJHvSKHTBcxhz3m8pMQ+Wjsszl5+q4F3fS
QqS7rVwUjsX7jDP7TUy0U2mx6sDwv5v6Bz0lVc4Rkd45h4KPHOoF/SNuWqaaKWPZbvLO/d1xPIG8
aFrnxbpP7Dt/4IGT1SvEQ2vpRKmQc9d5F43cOI2FCiqMePR+khGo4H2FtfKgUOacMbQRNetD88I4
riQFr33MDfmIgX5jwpPHT+AwD8qbcYVLYz6PJaRFQ74Cf18SL9u4C4ivWFMnt+m3Ik6+VqWu0itp
2ajjeDndedkYPYK/ouloxSbvkZKXnmKAjYI2jfLSCKW9suzXRJqZnv1WcgBiVCpif5tNGnpxeagH
MPTDvO2W5aES+WPaxEfo7LuU32TxBHqxYKTbmidIoUmouAh6p3IpvRr+f2ukq/umArrshs0i7Cr+
rcgBILl5Fy2pQO12ThOSA7xk9PShxmI/RBjhv9a61XiuhHQmtruZNIg5mLIDJ8nRNHMeEKSINf/M
ff0Ll6dAcCOF8yAEv55TfNbe3zAZe9S+D1EUh9E03jFQh5nPGNiYr36Dl5YOHyPKW9oNh3LuTmVm
PXR+O7O1VYermz0OOZkcZAVuFbaS0epfM245dBpWquT4wLRum/baMVFs89npdpzeDamYXafhoA0L
goP9Nxiw0mvqvbU8lthH9TQ7LqX5LpX7thasMVv8Mnqx9fiGULIiGDFztpvHkohhzydMn61KynH8
GNgDePKnVM8fyn7c1gWXqET4p0m/LlUV2bI7pG5CejNjQLfLz7jLgqpcntZ+RPOojo3J+tHcHUwK
gXwygtrILk1LBWpP8VEY2jYfzClok4n5XMJIjD2jpe74LA3x0yfGiz8yTRP+S2Kl3yqtGOlkUU9h
4VoGNlA3cld50NgiNF3tULOPZjI5GlcyHziPdswZT05vzpvRrR9hfGxEI/e53Qf2YrGFObBShrTr
Td9Dwapyg5JYSr5dBacaPWDnZIH+GLcYN+TED2oO3dhE/HI32kdmBuXXuNIXSPs0eASHxY197sTw
aLjTif7t7LjxbjXwYdr4GgtGS3W1yxFDMw1GoTbfXMn4OJv5AYRXehieTPeYDqAUU76BqbmpMv5d
x2bewhbbUl5WBlmdt2LXweJaW0vUtfq29VtMKm195bt97Kqu2ppF+q4shD6YIno94Lm3nhSeO5xA
8qm3UQaTVttOXn1yUsVcUxBXNzc3b0yrG/6lQ5Fy4nRip3XtA86+K+sMf1o+fHe5XfP1Ucw+q+6c
68XV1jxnV/XVJRbFc211f+bAfpNTnSbTvmCNomhK1UOvzCOrwC5vZxP6Vvak/Y+z81huVVvC8BNR
RQ5TSQgF52xPqB3JOfP098MjH64RVXvqcoFYoVev7j+45XEoJEAeWncmY9jluvGnFmQ0NoWUCjP5
RwIwZpON1bMQmadkaN5ACPqbyjNB2wzBTSwO21agiUHB8SkQJWlqAb9Rctv7g3gsR/06GVqbsj7H
ruaCX+YWIGfejwwHJVULkWgSQRrDHVIpxlbAVHLIclIj/G3B4RhSH++iUfvTFMJVEoc/m1Z5liv/
WYZ5sRGKCiIOqJSgjrC/yY10nzZwbEM/u4sK7xbkQ39IVOmvEg1/ckF8kltpH0BQTmBECN3wUcXB
3SiZ+5HKHzNJ1Rsh0AjA7ibSkBlVYdUJHRg31c1QiIICrXP3l6K91xUPacxlPMuGF6+rbgCxiNS+
/Bc/cp9JenEdIjBqjQ+3k5q/34DlyfpTkEtO3ct0MqeraG2cjCkVluSXZqx21C+eUiohMplvHkGS
FOSXwVXHczsRa3MRBKnXPRR1DYlKeSI+eRsfHvOUIyvieNAigAKiTCU/FgFWEUwEV79SoP1Tdt1Z
DQJaw4CwVjVQEve3HgAvkeZCIpWIJYCPLdoPLN7aq2ig/JvG+wbq4iasQkdrxGvfJX4jqHbb+vJ5
TCYegs89INeBGOsiGMnmQeh72wVro+bkk6M5AtQfMu7c2V06XXIGjC9YHcO2sUR6Jlb3OLrVkx9K
24pij50bYDBlag3GANKo7BI2heRogpbsQlhKm2LoD70QXnlFfCu2uQPePPwledkvGnbY/cjJPeRq
rj8eaJLhoFf6IVRc49iK6k+A6iin+rS52jzfgwR5MOT0dz0AQRQpXKCrtVHZRNUo70NPs3algH6n
oYVE44w9mXHUYTdM/0kNhPtm/KF1ND2TmKO3EaLHMkse/U4Al10/j2VjC7QEWw94loYgTQHUY/QE
WwKvwaUzerNcmh16E95ZYUuHcyhfVVP50WrSodGGA9TSeynUt1mn2KHe8SnWAyQHpL+a69jigi9m
3VFrjWcACz9T1iTIHOD2Y/4mK8q5bLNDKhIXYgv6t+peZ5UKiw3yvFGWL1GsXzUo8G3NSMEQJhJ+
GhTQKvIftjz43kj2HzqZo8ZMspveH3ExbF+GvD1jerUbIh02mPJjVBo7DbBEEjGNQkBe3lceVTYz
JsLV2k2RUr4RLJo9udFejTFlGK+8zwAqehWwkJxoRAy56VsqIhPECqsa1Gaqiswwyf/WXdBuIt19
CbzghzpEsF9bJ6V/ualKKkyoul2RRkD6za1zIVigxqz2rRBqc9PpAroWUXCCdVxvjLSwwbY/651y
KyNPowGSqPLUcUX3iM2LuDEtX6OZQdaL+LBOC0SjobmNvOZc++bjkOs/UjH5bagqvVg1HVjMEzlM
RacAxbT7Yez/unH/qJhCfCdIHfxlYYI+0H7uPBlIe6XYQkRDzjAGg3tuidL7WEYczonI/SgDmZ+d
+6x8GnrYM8S0TVSXVDCxLRM01O5SfVvlQLswyTrlOYeoWlJ8rQZkC8aYWpGi3IY6vKRa/oEtnBMM
KlUnUMxNBvgiUWm8WWlBlaeB6g0KDbZQhQWVgs3fhAYimSD/kvqnShNPtU5B2iz/SIr4SMMSeGBY
O1I11exJUiAuAi8MCfGqUdwpZnGTh96vLMyfkWvAggwMwA5aEQ4SXgCrSgFnOsbZI2sezjul1Vws
6OqMykfZqxjcUyQYQxpIbpSRpuZPYgA0MhYAtvi+cgUT16dBPGF7jOF335bYn9Xhz6SG+2xWsBPU
vPxoU2ygvLT7yQmkbcJGVLYhRBezjwCqduWu9o2Ogpv1kYCC3WiyfIan/NzmBc1UxlkbKOU3fB0G
a2+RDg42NyC+udZH1WNZDklcMmS4KiEqg1iwERhPYW9dKfjdWLpmh353R7nKggTU/w3c7CUO3F99
Vf2C69DvvKZ7aBokZxUFAbEe8G/RFGfFR2C6hdekgnXOYJPrgfGiufq5gqiXJi9FMryjT3wHWaTa
qblECDc87ojQEvNApEHR0adrb2JLvYIcCNkhjfYCnMkglam5RNU5ceNfEVeyJDBztNFBQNLzu88R
Zmf0m10dNR3wttTxFWjvFZETrY3wqjLrt6iruGZnyVnDnjYxhaso1/ZGpFxZNUVCWYIq07O35aZi
g2t1cQTkfxORY9GSOKCVDmstORgCwsB+T/zBBrCzEOEOMwiFXZOdQHVzfzH+cC26rgUB8hxlhC7A
ssY8VAF4pcg6txkmWWkNnHbYi6FKSUju6Vx4tI2Fczgle5EafnjsOEu0cHPpyquc46moaXZQVSZJ
ifu/WQJINwYk4qvKuE1S6P1p+KIaobDVU2DpE5G49jL4mmFOzomyNFTxxB47797nylZH+tkwTECQ
lkaQabutavhOVYF6iWXroczbXd9z00wmsQOm/9EIE22T1+a+ox8L7ilINp0X0e7ST7Syml0S+I9t
kqbb3jNfuh7/V7k/hmG3K7P6xWv9fQxN7xDHgXmjSukOfqRDWXEbj+R5miLrTiric5uN5ZVWCmfT
8PdWrkMpaLSN6gPW7IF4bryKY7cRqbcPnBt6c9vVwslsug834EeNBlgoS3wckvCqH4I7ozB+jpz2
PEAnUdB+hGVxQsL0ueulG1VBMkMm5zG5lvdxtQ9dwO0NLXgVVVM5Tx9qLkxjZzzSOAAU7j7R47kP
hZTqdHDduAUoy+Q+DPJzotFdEtNbzYrvmih57Kf2VpZmexLVmz4f3I0MCAia7Vk1aQq205Fc4fRk
wXSph+46rKi1lCJsUMXaS3F+5/kNOZd/sEKAcpIs3UE+fhJjEU4UgR68t2MpVLmQL0gh5CFKLA5n
tbCuRBX1OeivXpIiyRHT2/VcUo/OBCA6VEG10cl2dIvR76Pyr5skV41aOn3m9bYsAcazajPZZHT8
tuVYHj3OeDvI1XIvBUSQPLQxnmxorepdj+S3ENNRZe6JXYRZKFuor5ihNRzpEsImp4c4WBxxo4HY
SyRONQkfMoXgcvvv/yJKe9PgUbFVzX6P7v1j7Wbx1vSMnTiVcmsBpn8Okom0HCio8Cb08p8yRIrN
QB1g27XJnRzE0QPtZ4qTqeo0PqBHs6S2ww0OZ1udUnyosmCrVILejaZoH57MPLnDuNQWTf0wHeLY
8wAIoyyUYuzrZ7ZBnSY0QKyoqjVdpNEiaMZcI90sf+kjhyEYKvqCQFBFj93mq/euKr7GHvc1bTDe
wPGcZL3Zq6n4bJnJiUsHt48CMxl9wqo3vXiWGqp5kdh6ti5kf2JwOVkVhawGtFYoZVFKbPaD2Wa2
2nHAKj2FYiG+7+jFmoma07obkacvoP95QfrWyqXoJE347vbejxTq167Ug1Pc+1dipz1CTbpTVYDI
MUD9oA//apq+MSA0bNXIu81JbbZhFNwnRGN1DO8ND1mMrDzJYfyUj6T4SUFZeYRplraarU1cSqm7
KkSYKnJVfoQg4JUGhRxPB3GsCB55nliz8EgPA737kFOz35lcolHX8bhGYXOzNaZqXh+06FdH95zT
75lQvfkjcHSvtIUEJlpd/Gmpd0kGiUpYgx3lMdRjpSupTymQiBS7qx7McIXASenjeYVdJYR+m4zj
US0HwJG+rUgUGBWrRN9WGX7FPUjvjLJAHyvXLZe/ViqvBx3XwVyFu+AhF5AifLgt3Z5BLwD+An3j
l3qvfZb3HCqjfjRdzIkLnR5KOvi3dQtmbEjlW7GezrUE0lFpeS8ExXsX6ItOt2xrChAqU+Qlxcqn
BeU2LZq+dIrwBgYMC17fVhGn2pGyI1ehiuSV7TMw+wezUW/ELjnVHcqutOqA9Y4vgjG+Qg4/9jE0
sjSCGA88XbFA83XJE3qFip0XI/Uf8UckQ3auw9NQVni6RldtjK3ZqP3GNe05V3UARWhvtHDcArhb
Bu3GyKygy5AZkB6ACq6U59wLbxMp3Y/V8OEq7ROWpj97NfkVchz4Vv2bC69jtdQl0EvSDgbgVbHS
oIFGT00wnsoytrMKZb/CP6CpwdKD8+n5Byo2E4uSFji4AG2gstSG7nVYyu9eTCUIVr63iTW/cZqu
BOSVdZva1XZD0Lwic44HKo6+thIoU3oLQpbU1ZYAiY0RVIwcNuLGj/oQ5JfxNvYtfT3Le+uK6IrL
ASYc7gHhsfuKgcsq65fIbWEjG6FD2gYCd6wPZRg/inn1qPs6vRuVSTMTbPLyot9IDeohehJ+UOc+
gYq+LVUWCB3cU4Bt4tD1J4vG9UaXq5sSK9jSs7ZkegcTelHT+ty96vKgYJm8Mfps2gevrSy9gepy
AhUmpaT3W0nrUTRJP0AUnaoSruPYPjSibj4iMnKXdf2PTIuvB+FXil4K7P6/YeG90B98mTRe6rF9
66ryt57jHajQXhDJ5ADpxeDQTUSgiBqbosWcV06yxxboflH0u56LraElhyiTxA0Sr2eUCG5DACcj
PX0VcjsMNnCP5XBu8E+hrSfDQK+edFVGPNPEuDOH1qo4Oppa3I6SD8NQONzCdyMo4/0/yuvNZBZ1
aOixJuPf07/R88r+lsfKAbM0/KZWMG4Ri9mlW2VFh3BBaVGfqTUnEQ1Af0AwLq6e4sJpYsrotAYv
f8mCyKE+E0/MTMkyJJEPGTHyZR+cC2q3lx+9pEWpzwQUA5WypdsL0acWpb9FeG7j7uoTujG7CVS2
oj36adr5nWzfTE+xlQFLDyNGJfVY3DRuj2u5HqN5JrS+XVakyMgoQffryDQpSVn4P3uINkHecDIz
O9VW+h5m2inT2NJRIkKWjSOsfkvwcujPAYEZ34OsQzwiudNU7WdRU6f3cuUnljjHaOR2kU3KxIiG
6mIG4xU6WCBA7+6zX5GVn13aAsYQXIlZ9FsYyl3vNsN+NIBHqwriU70NEOc5h3cpyuE1fTlbBxjX
DMqzVkFqTHAz37vS6mwvLKW5B7tnFWHXKUJ6cNV7rfktZU7etisrSVqQT5ybr1MfhwFGM+cAl9M7
pPvoGvk0ZUuvCp9QYWVRLQhCazM5WL1QzQwWbXboyl/+cDXArpXBvdFI27SGsFtZudPW+mZJaTMl
SF/CRDsYrQgnqORG2Y0HWrGbYS9tP/W/t2seUPLSfEx//yJdaqltKvY175G9zomqzE4to9rUcGaG
KQtqM2joYxjc90r3loXkLWlonStDdoaaFpTO3b/VadAPzTnB3GxqKUDdhc6lomCrkdyRJmjZk5C6
zy1EqpXRWfrRs9iXw4pDogWbLBnTCwX0CGaYXCv9lXW0EJG0WbhrPN3wRJUxMdBGtjI7rtaUtaXv
H21os1+eUOYp45KMY9J1F5HOTDbCuCH/36r70oGv5Ucb92FNGfX7cTLmH1JlSujVfo8IpXtnSSDv
H6xqxZjg0yfu/xeo8RkLvywc6J+aLHoWckQqRRB/I4l3fl44ajJuSdD3Q9lv1RjgW4JcPbRTowjs
Qf0RAl5JwLKcJXJKL4LmVx1dOUUC9B7ggFqh21G3r5f30MLaBp3337Vd+a2nmT2aSPyo61ROryup
fNQ0+U5hA1PbJc0sEXWHSp6AD4heqmYqfsh2ihRXlgl2pQ93igAWsoVerBiwTVBs/KXr3MFizzUQ
4wLGC3nyd+ipr6Xih7vLP3za498N7ew4CUeztvC/yCigWBSnAgcFqN9+UIxbueBWfPkl30vbGnNX
5cGomraQx+xgDpxXWmXcj37+rHXxcy9Fr0AMdtWYndQyfr78vu/DpjG3V07FQKeJm2eHrKaVUkCu
9yJALnl160WuUwHyuvyehTWvzsKzK8lV2/dYL5kqkFwy6cT7YVBevPz0BfF0Q53FZakX3ACFquzg
TqxOre+em4aJQVFtX+fldVgbPxIdvmTjXWUqEEwtfabrdWMo9SFpqFZT8HCMwfwTiTRC2jGHcF08
gsG6G/vqTu3QR5Vg+YjVeNYb4mtMqczqHjoPMhdVGSP/OdaIfvTWn8vfs7DU5u67laRZ1CjE7NDq
D35700DBajpQRdLKrEvfn2PG3HbXr7jTRsGQHaTb6AfovwP24ONG+QDmsBPPtH7W5n3pS2bznhty
3yZBmh16OL9aQ4mrhRsdJHtLd1ck1BeC99yHly5lCySObykpCNK0vjK14uHyPCw9elrNX6IpKrii
6SFhdvDqiEISZethLQwubPS5eS7PDUF7YssaJveGCDQeHikyJaF5r6tXeoya8sqRIC1NwezcVLuI
OpirZ1Rwab0iCXdNLepaLyOwEvnPInP/xIlwk+vSIZWbR0mU7N4E1J/HXPNq4Gzqrq3GlYW99NXy
fwfUsCLfEHS+eixDcPPmSyWMW0m0zlz//wjIyYlej+gVOe9KZJhm6pugrcwOm7bGGi0JXeJb+0NK
j7nwqrX25cWxMK7y7FtKDSrGgEzsAZTiVqBMUzYvBbag6FP+28qWZz9eDzi6QTCysg1grvTyhm5c
WdkL4/Lp6/ZlZastsno+NMNDOyLVkOKFrpvA+dyVYV/whzPmLqZjW2gp9R3cLPC407cg7M8kVd4J
pnjhdE5gJ1tEguKNuEv2FUfq3RiuTMvn1H4z5XN3UzXzPaTjSEN18T7pZZjwxhnOkF3J0Q2NqHtL
McACyRsq0RnChlH3GIZPbvXmdbeDUG9FAHNgBw/KWDhR2ZMIhsDszA0WlAdfvve9vyWCKpmQ71r0
XWTEy9BZ4IHa/vKyWtqvn3//MjW+6o1A0nKMLfbYSm3jfX8EFUKbeFPtu51Hc3uT7SFqmisDtrAn
pWmJfHlfhQlmM07vUx1OgnN90BzJDk+hc/l7FmLoZ8795fEtmkpZ0XGWReBZYo6WqUN1+dELO/Dz
dPvyaEzQWoENmB2SaqAEWILYyEJki2AigHmkKXv5NVAxv48i0uwUqxFOggqgZoegQRg0Uv1zPBmV
+Z72IpnRuSshfbekTVX0rAdwnmDjtBu6MbhGD8pxkNwIvBF0kaaybLMRbkO3oxWeIeuji+Ivrq20
T2If3QoX6G0jZeI2hIcuUK0XMKHcjj3KKYavPhZgwXIJrw6phTniKe9jb910OF7RLIaiLiP6XqEd
XvRgw4VdoPd3mlU8myJANE1UP0q6HEGn+HYRGKh3CYhkgUrg0YN+77meB5VFsE2fU0INq6PYaHvB
inaiZaqgeLvXlKaFqlEPZnUCQ0/9u3hw/4qV+OZVxa3r9YjCo3dmCcNz2if8u/mMZjRa2P6jhCgh
YqzXQQV2roa2gF7BY+oah5L/QlMn/l2a7ZmS8kenQcrSTO0o9PV9pIANDvv+RpFRaPCVljOiPdVt
SUUGPXl+Q3JNNb/a5qF23zemjHIGtU9apdAQFES1Ed5DoSncG2KHRJOOD5waOEE+3JouVENLeMld
iqZdkbVXPXVM5PKFZxfi8lHKEIaRq5NcC0d9KGF8tfVLbskHM3GfdRg0lgcUDwa9mfugJjCk70pH
C+UnuVDfcmkAJVM+erX11x2aGxzV7Ant3+kGhCajRJDcTP+4dSjvagXJP1+g1BxBHwkleimJVVPk
Fl50EXu8St41fY1wBucL/DoLwDwdFLPPb0IJKdWVBT4dWd+FzOnvXzaSmpSp6Y6f0brfgfvdme+e
wzw7tRM+r1ndLMWZ2WnWoervWWFDxnPsr8DzH7q9uo9PzcpHLJxo0ux61g1KrFcBjw8QCcE1IR6o
4dMG+bchEqev+jJEEqiUqhWE+NDVcFJd97oO6xoBANPx4/FQJNYJMN9VhTZVK9xGkvBWGvHj5Xd/
O3AwQGav7ute6AxXNB3VARJ6GzjDnhbF2V8J0N8OHI+fuVfKCI6JQjwaThA/1sNLYuh7OVhzFpsi
5P+tLB4+i5xRi1IjsuVoaHJ/UgF7f0pDSU+K+KG75crN/PsKI2+ZDoivkwMQEZ8UGbR7kt+YKeQ5
NRYfPVW/KaPibwxSA4UdHzV1C0u2LATHfXV5aj5PgO++b354hnWiBkOHs52KRloDf0pX1R+d225c
XX7TUq3d+D6I84Bu1Zi4A3iXAWZp8pbl5aEs260StyfNq9/QuPJX1urShE4n8ZfR0MdE6q22Nh1N
fpF0pzTqp8zwnle+WFmY0envX56uuUGZK+CcHXggpCfKmcicPJu7fmtN4aKz/ylxYFJnQanr3CL1
cpd1CSQVWfDKX/MX/74ExaNnoYijFoidNUYHd0yu+irfpr71NEIsiUNrBzn774BrjeIWd31c230N
lSFR8m0QCU5XUL8YYvfGjVA5LRPvSo3SGwEtds033hH3n/S9lEehgv7l4+QEJO7yuH+b6/CTZ+HN
FEQN3U0Xka3K3ElcM8oWgSbprgxXKjSfgfKbpTzvAUghtGkEPi1nDK9q9XdVNNsh/4Ni7TaCOlH9
HXEZ98f7y5+zsEbnPQHKAoUuFXwOSKAbYaTml0nBayRad5ef/30WLenzfgDQ6sStY8irk6Nhin+b
pd+X447Owy56+vR9NmzQgZKCTs7Kvvu+qsI7Z2Eo7fS0tEgjHPFEHLUzR75DSK0sN1NnaziQfYgr
r1pYDdos7AyYpSPf0xhOLd4MFt3etL9q23dFa1fGb2l+ZjEEwExG716GOl09CBp4Ytoow9vluVn6
8fMIAhBDK0KNaI1WnCCehJgexoOkrizkby8czMIsbliu7JuFIhiOyYIKf9by/t9+9ixoAC4ZSyi3
ljNp4PnpddyP29iENvR6+flLv3u2w0cxGOn3MafGcA6okIqusLn85O/7GxI9x//GbM+qmzZOMt1B
8wSSSLmTT7Id2P6OGj8KNNHRPyBwuvq6aSK/iSTzonKVVX4yDCybCG7CEYE3UExb8wpJNVvdI41+
UB9WPmzpTbP0wlDyXkpG+GTSI9v7mO7h1jpGhD25vEdk2RFWzvmF7TCvLyeqEWhegOWKmwY73XJf
WGSk7dJKcF+YenW2neW0aYA1Ji6U7tsiRP83f748QAtbTZ1tY1fJEwRcRcvRlXc8N3D3AEahwsJu
1JXN/H0zn7U1282AvfKg8lEs6rbtDlEiKB6UdoZ9auuvsdOsLOGlEZpt6tRza0Uzdc3J0AxVw61H
tnV5iJZOCnW2r6FwRoMQkl7nLvfnFCvxLHqmzW9sEheqpBHbwWTtDk4JfcRrsgIARF16jlDWM7L6
Tz7B4vwaXtLl37M0ZbMw4LWKxsVw0uONTqKCZEmCfOwhCxrnn54/7y2omldhfocohkcYQ3hsFDN0
XA9msxImp633zeaftxbkxIOXOYWxFC2oPoptH45pAEjKcz/8Mvi3DanMNr6Qs4KNurQcdA255W2K
8J2e1eUR+hyK7z5hmpovKa6I1YouGIPluE3zVAFp3JYC+pKRr9gS8heKCpFh1Nx3Tep/Y+q2B/4K
2h8cvqKJL0oJqHuIcTmVd5IBPSJGAR9s4U9/lJFPAO+UStkLasxOHXcH9CquuLv8TgfpWRuCeKsP
3m3bZd22UdMdY7lTa9nG2OvWCzwgv+6zoLb9XuzC204cV+rMC9FNmYUfKQjGBNl3DbmEGjkW8+Si
AoQM1+XhXNi6805HiFtNrKXI9mjNGTENlMLM3eUnTzfU7+ZpFnrEIW1zKdM0pyxlOCRdcWVWyt5F
Pa5GFnOE/Al+dHv5XUtfMQtASTagit1xkfWGLd2zTenJK09eiqDzHgXKDoVkJTI6wXb7WX1JnPwA
O4PrlLDLVuZ4Kcwps7iiJWkXKoNuYZAivVKIQfh+uEOz/yzKo44+VvGqocm3N8oU3V+k8pCTOYFR
/e2b6D+Ggq3lETg6BKJWlsXS1fnTcP3LLsuwpISCG5mOAbvRaYuawp1iHdXBsgvYgJsm/chK+dUX
4MhUXrlvkC8Ng+oDmf/hNGrpS69OGj8xLt9QkVaW1MI0y7NiCMmj4Gog9h0qjnRy1I2Yny4voKUJ
kGchq0RRXSp1cpXuNO7HXXEqriHAg1N26Lw8lZsIdObWvVnDEC1sankWxEqpw9kDPyHHoD1R4Qzk
cngl/4T1kfTPm/WXydOaLJNNlSQ7n4woqhoJ98z3DwXCoZeHa2kipr9/eYGqh17jozwCk93u+rcS
EtnlBy+cr/IsaAAVCAMA++QrESJb8jsSWTdSeKT8ubKflwZ+Filg7eDia3GPFrrXchK68jG7iYx/
SxXnPcE2jmQZqjqe5PX4LIjNw5ihzXh5aJbuCfOuoKz1OZ0JbuXhUaHtFN/6O/FOux63xqneBrv4
Gub95VctTO+8P1gJWteKdUXMAzmsWIjqIDB9+dELEzzv/yE6Ab+7Z59poJ0hzw33glad0IY79KH3
b+nHZ0z7sjoFP66TIJa4Y3bldsS5cnT9Q1B4h8ufsBQrPv/+5fkUXSwJKQ6DI2GwEfS0kdbwUQmU
tkh0bMVdaMfyHoVx627thrM0IbMcoE8lhAAEidrFcKumz/WwEvY+F+Y3h/S8/+eXiYvjuKFTiMHH
4E756Z7SI7z7x5YzTjn5D9Bhrnpb2UbowG/0m2JlDJc+aLbPBSWI5M4kqcnhXzUFPY3i8fLsLD15
tsHDJFA8FZ0Rp4bzmt665b+FvM/q9pdJF/AT0JKaKdAUZHtCIULtAlmUf/vR8+O/iatG81JyJZyn
qQRoq/ndQrybd0ZE35IGOHCa4xnJvhQUW+70X24m/Lj8w5eqauLsSBZFjEgrBIy4YLr3hrRxncZB
Ar3bRtKutoUTjNFsv/KuaQq/Wazi7IwWkUTLjJh9V+6kvfyju54WKQTF9/KEnMxamJ1++XdvmR3N
wNd8rJk63TG88N4S83PvKteCqt0VuEjlrfXeomSw8zpsyfuR6p4W597Wq7VHL1RusRfjJkoStPUn
vqMQ9EdOsnQleC70msRZGKDkN3jY+hifu7VxIkdxpi6gcbw8wAtbR5z+/mWJWypOa/2U6soidtiT
kP4aBHDp7BJn+12U/SDVJNoF9Q6N8x3kzFvvg+vTRtoq2+KRK9s/4XclXZzt/1LKFF0JQopO2q8s
/xFpv5O1suvC2SXOahGqIet9rIoGuid/FOWKVHRnBKdRXzm2lmZ3FgQscaBzOWLQ+wn1OGCWRwu2
dNY6Nt9HAs2alRn7vvPaFo8tR1DQg3JiTFagk19eOd+PjGbNooAgjpwiNW0nmryIv/4UQSm3IUR+
WOOX3/D92tSs2d4vggG5EcuyHO56D0i+IrFhquLKw7/f8po12/KmGgmd71FkSjr/JjRQh7RiJ3CQ
RlXMF9wBL3/C0ltmu1fOcKGMkt50pNC1NszFtYlacYDV1lbu+uskQpi0zYK1K+XC6+bNXdcN4eln
cG9dvTminOoEmogiE8d4hJ2FH3ZPUooETxc/1ENwq8eTmVFhcLXMglMFAwgRCvSuhrh4hPe/93L5
cHkYltbKLMpUBdaaqZ8aDhc5u3b3YwlntUeAYu3Dl14wizVSpKCEoNLBoJxuD1ib7qWDuYOkeIsT
iHf0nnBbsHOHbvDlD1rIBzVrFnJ6DdCIUHOnqHde6nQ2UqKOYBt2sxeu8WjWTgjDbLxdvHJCLW2F
WRjCUi+TCNSaU0zqWhZaAmut+qUnzyKQgWWvD/fBolP/J21V+I5rAWIBBKCZs+iTqlBd4PEaTgf6
EJ0hOLZdNv6M24RsVimgQgTFRh9RMbDiV3gDPrFjWEndFpIUHJ/+e7Ch/9VXo2DqDpbvxQtS/tvs
Wr7D6q7DOZ5aOB5Vaxf7pcVgzgJVGIuVUkjUKCq7s5FGs0GkqO/uMdpib4p8zzbbCUcsyuWVhtpC
WDdnsSsZ3ToV9ZHSV+sdJdF3UqWyhXqtl7n0+HnQIiyO/cjQCcXB0o6NddtGa9My7Y//z7Q0cxYJ
JmviER7oVFrruEfFO/0uPTQ7dS8f3O14t7I7p23/3Vtm4aAywKEJGqd2t83LnbJvHHfH3oy3CMEx
Gf7HPx6w5iwMNNxo3CYdNCctjvgsp3iUYEt0+SsWYpo52/MIMSLcZNG8BkEfIN+AhUhp2XHyb2m8
Zs52vp5WgZgVpNb1rrPz31NuSW52QqcXUiyxciU2LwQYYxYFokZvhQ4zb8dFlV8J/Lug+rfGsmbM
9ngn6JM2RaA5vURbnw7EUY7TlWvyUgAxZps683LkacpIpxC6Q8OfC/Leu8d5A6k7fxvcIRG61R8u
z/Tiu2Yb2q+oco4lFfl6L24H24fGvTF3E92tt/MTLOmVjbGws43ZznZr+ifwDEl6gtchwxlCQa5i
c/kjFparMdvZFiL4fhZS5UESd6OhP0aLWUl/Z+t9waWVNNvVZVmRElpkEdVJPVl7LHJeh3f0zZxh
l+3Fn1RTny5/ytKLZrvad60iE3PVdALpydAOCAr+4xjNtrSXmWqZdopJX+pnr0g2bL9tAK2sDNdg
kZ9dvW9CnzHb1bhvxzkeMJzngXanu/Wt5yMt3tXyNTHdbmP1sYz1QzZ5ctSiscXD6QFPiTvdMka0
RXEiLEXhXNX6CxaL58I1yg21zesukF4VBBL9XgJtZfYP+FPuYt2wE6l4k2v/ebRKBKGj44BLSOJW
59jDVSZTBFR5YxuRpkMnI8MBN+9aifuVtuD3lydtDsM0SrXGI9znauz6AJLbh0CJb+NcOCSK8VZH
5ruipM9dUK2cXQurYg7LFALZQsqDPLoRRsS9crgZWNDsLy+5hZ05B0wi9yYKXY9FQAET3YXrudNW
bwULp6E+2/VllqnyWBauI94jmHiMTsLWf5UfW1uy/RNq6++XP+GznvvN0tOngftSS8DwKBo9EhOn
3CNReaic4ro8w+3AeRBStnVvXHc7xQZswiKT/nHcZjFh6MNRp29GUTG/L40HGbkeRV45uRYAeNr/
AR6hBCOTP3K+9JByTM38kfXuQ+rJ8Y5C/14eIaP4/c5ocyRs6tfLwzidL9+N4ixGINNsBVFoGk6c
U0dqkKhP7Bolokn6TV47CJbW8ixKDK3uizgz6Sy3uwLRgtxfo4AsPHkOWrQSnYLJVPUpevSGf8fY
T14el4UdMgco0g/VXV9EV1xCaVpvYjTHnE58vvzwpV89O+x9UbYSMeFgbKsO849farvyq5cePDvZ
m8EaWrcAW6Diw9J1ut0iRXb5N0+P+GahzCGHiOX3KgBmw8Fq+0ZqYQcgWCF5I/Ky0vHyKxZqeLTJ
/rulEeUvDczWpraHekoekoN7rP/H2Zn1RqprUfgXIQE20ytQBVWVypzO8II6STeTATOZ4dffRT/l
+oRCis7TSUtQeNi2t9f+FtRp9ZUSACu3dw6bZ6hlbf3ua6SJHLe9PbV1tuQ54WZjXM2nFLv1GebE
uIcAJ2djBV4bRdLS3uITY9Sq2wHyMXBAmg/wazjPKK653GArk1cupa9x3p2L3HICEtGDqQVV9Rtb
LjjvEXfUXy6/Y+0TpLmL5DsfRJQjKjWhymCKcdXw+8uPXhmtsizRqqyoQRUAhpR6A0DPtJWfWRmq
sv6wgCy7mieo3sAqdTMDYBfraYpAvNc2ptmKdsGQy9mzsrVtkY4QOQHannawBu1FoDSwXAEswmDA
7Dmw1kCJEFhKfgGSWAwoc2L/HeM4sIGjZgp9M+Doc7kd1753+fuXlZCg+DCaKZKLoF6fwPjfE6Ci
vGgSf2pgIC6/Y62vluHx5R0jfKLKekY8ZAS5pvY1IcHlB6+t47JGkeYjSxUNQgXysOwXWhyeGd/V
frxzvALmOdBOD6G5g9MeqFfihwuHLFtUdTOjFsMZSLRhj0K9HKDJyx+01lLSnK/TIYWL8XKTSh/b
5gBy/OXnruiEDFmoqFm00LuZL3kfbU/8bI/akvflfsPcg+W/dTOv/7uD/yY2UmnGx4MBu/CojAI9
qW+UrL+FKyQqICoU5s1CPY2N81jnM5yqHXgrEauAqe/QvphC/K0EUWDIDsGJmTVvppo9K455Ven6
TjGdBzHFZyaaK1pnJwFHnLpykL2q+Akrym1iosqiVcbWHcT84HQoUARMEGVcoPfpRDsXpeXR0tlX
c3fURfFLZXzPShHWyYQ9ZR+noOPUV4AkwX/MVsK5JzcmKipTnj+aRQkTNf2Qctgrzq3zXoBA5hRj
OIPoX1n5tQ3nFdLbO6LkAn4NrT8DtuAAUeuOAs7Oc7QbWuRZ+sF6K8GuFSDxFQsMVX8bMn4qm671
1LZ4cJDFhqt4dGxHAhIuzF4tTo6NUz44UZd7dY1a5L5cSNZ3U9k8RBP/RHIK9GX4de7gCwGun8h/
V6gu7ZDGd8su1/eF6rzHYt7lVV+52IagCLivgaIfBKyC9d8pVrDWIL9iWu+jOWvA3h89M7cB6ouD
tmh/NXA7MZrhnBpNsmNacW9ofdj1Tg9yfoE60ng4K3XxxNQYF6uTdZ4Q0zgXwJY6Cozsy/bWLAd4
QiT9saIDaImW0gOePAA+zQdoixK+w62yT4fxuRWolmaaeV05/ZUxmbcp6MZ+VGdhDhfmcoCvlhg+
O1hvTyp8VYjwiUCNCc+UtyatsJ0eX8Gu/uBO5HVZs5DlYTPCov49h6kyIkEPj1ga7aqidFO4DN1A
efQ+K+k7bVEOXY2/ujHfqbV6JNMEM516PJc8eWtBgMdcvHEKkEBbx4YLbJSgMhYlsyXOkMOQwR7P
ZnCqYQerw9E15clD2sELApe08JmZ3NJ23kZinhIFBVrFxO5og0rNpMQAngCA7hIHlc1qoMG7DeUx
JqDWo3GIs/kJzPSdze0BfdLc2aQ4gEMYQzcKIKvdqSWsGkoKAwqgSLVBhGqingh4tNj30x1b/GUq
4wpf8dg15EqrrYOjV0+aGO8KA8T12Z6uGniXLWqBUZ/+NpO2lY5dCzOyQNiBXXVPwBP+twnTd9ke
TF5wngOyAx7Q20p6rCWhZJ1wReZM0we8JoeFqp+GddCdSsvFhXB1AC0R5CsX1MrLoXMlJMtqYaAQ
cX+SoyKuhRgIBr/blw5LUP8mVsrwEWNsUZ6bCNiBQzCAYn1fhMYOWOg927Fg63Zh7edLa2+swusv
jZbUbB+I7m+XfF5ulpV9g6zMZbh9V+cBKqYUZnMgHXsxqHJzark66bd2SsuG+rsGkjbaJa2b1Jip
EzghWJuQblSe6YO91/r6XgRDuKlvXWskadm14aJetst44swrD/DxDeiheQd41jkveLbuT+xbG+22
JHy/+ybpzJx3k9VRuEIGTENeawZRtIEjyFyYgFebqNM22W9SVFvVimsfJi3HEytsUwcRYsniJQzK
bPJwuftXdvayALcnlLZ6NeD0UBuuOvpmDbctfSPfv/ZwKVnew+ENxxN0R0zu8u6mskOl20jErT1a
Oj1P7WgmiY4Uf7b4KUcK8uW48IN/y1ZJyEr/ytLZlirYIRgsCozyzaE3tpUGkLqCzvAImy23bpyN
jM/K8U0W0SbFMA5khAJ61D+r4hnmoCDlv1aQXW6V2q1F2X+cuC/bdsWxM1vH+Q2xaCmELHbJvny2
dv/qo/bO7VYN+coYlUW1qtoD6K6OqI/K/3bYo9f5Rvz4R9P5Zq7JlB1BOG4HoakNLDPUepcG0872
Gh+q8X0VOLslG+/sYCFiPsC6znZjDyyenx7fZbFtnGptbhGkMpv4nk0fBSD6+c8uVWWp7ZhSK7ZQ
0otZTW5YGd3xGN/Wlj87rsn6Wpic0ahn6PdyhkismpUQ83Fj/n0PGQQlRZrbZC5rh+Y6Hl4JpCUZ
tB/tDeXK31whXjRPp4zW9xEM1xK13OvEAPWU4nwyK/OzRfnVBGi724GXCisesJyB6tVxT+GNcxkB
yaq9IAX53JfiUdm6wF5Z52S1LqQmEAEAOBskZQlr9OlAlP7XMKRPMOTYkGWvTGVZsDvWxIIceIYt
AGDf4LLCfnyE6zYDHCYbwKAj8caEWPsWaS8wjCk8hrRCCcwaqTFS10AZzzpgMzCLm/Nq41C+Mp9l
0a7J0ySpKiMOJxMY68PUbCw5a7+e/H8WoZqNlEe2E4d1pLkqDiA4huNYvy9jY3d5UVv75dI2oOt4
wTWVKQGsHlOQUov7y89dWXRkcS7qAys4UeG5Buw3zXz01Pg63VIUrzWLtMSnTpskM2+VQCUvA4YM
svEwHkj0jVZfaRNZoTtH8JlyHIz/tvwT94/Wlrxi5WfLytxCOD3J8lkJMiCux+ZMYWEMG/bI3l9u
87XfLS30WTs4Rd3TCCfuV4aiT1jWuT978vJFX5bFwlYz3LVkSqDVgDx/WvPLz54rzU7Uh7ccBqXw
Xywg3Hycko3LrrWWWP7+5fc6XZ5WmoJZL0CPajk75MYmJhuP+GaBlXWzotYGxYB+JSjpDrrNDu4Q
k71VCr4SFmWpLDwBYL+WdHFosQk2OY0L1hXyoo88s3aacXu50deGobQdtxtAryxUFgazeC5TGMW2
ILIWXjarG9FwZe6r0vSsueKIDOsbDvm6C6DlflSoTxL+9/LvX7n4o7Ju1o5wSiojCvoara1dXMyP
fPF1GArjk3WdghzYdDOYjQnHKZh983bjvd9/FpUltVVtVjYrY4TKLDSTYwzfmSG8/Enfj1f6Hy1t
0hYWDIARGabajeiHCe7b5Sd/39lUFtIC4G6UtV4lYVFXnlXcRR1SxFHrwYz6h2+Q5jDBnk9MJWp5
CvGbUjhal8BSWje9szUp1tpdmsxmo9nN2GE4Qer/WBuQjMGR9YyC4i2R5b9N5H/nNHWkZRaV16k6
2Z0CfapP7yaIBGFNER+X/xTvwwp+G170Mh3yvX2/dSZe63H9/yMUyUxQi3MsYaQPmg42h8jIXu7x
72MIdeTpPQvTthg8bSPxG7BdvYx9Af8pEgErgQzv5Zes/Xxpilew94bfCWJIBm+f+DgUjz96rixK
dYhjJ3ZrxWEXxaGdURR0mBtRSfuXvvqmm2XRKZkToUVZnoSUR1cgON7oWv40MXYNCYY/oK1gzxGY
TUlPiS0+mFrvc6O/nybzXjdAkcw5fhJwfmRoYFtY3/dpvONKfzdY2JRFunMTZZO2eAYduzqHBRVc
bPtsn8R1UABY4SaGBWKhEKe8Q6alqdg+0gfuc7uDg2ZUwiY2fxAxQ6ZZwDlEhSteMTQDTKXH67RP
Q2oB9wrpJBL3fIBpChxvfM0BstwGmMkXJDdcWN4LHO4Vn5AI3sRAbqhj3XqdY8CkpKuu05RC+6xW
L6pi/1Y0+0/XTte9kuxohif2efWWpOwcOwroI3Q8LrYLbU/v+zp6NqZ4dpOiwr0GrT9iArZRrzeh
wuGoOtWHLkvNfT3qD30zC1x01JkX4Uyr8vKGt+NT3HbHHDZUnlU5N2TCoIQvAGgQcBRPyJnV0BZX
SPMCDt64sdp8opIVfuZ2/qDF4/WomWcNZk/OnJ7h3nTHePWEXAzMfGr1lrD8j+qAliDI0sQ99AFm
XsAlhx7inse+rRS3FD65VW/u2jSZ4BWZ3VBduTMr+PFgA3anT8M+SgBy5vD3nOZfAoCleEwAPrIr
7mdZy33wpa+Nxtq1xvA8suZhbrPMpQoP8pmDW0A2bqdXrvOpLFTOYb4J0TUCHbwqApQ639Xn6LYL
+W4CxrS13fJs/XCaLavFl/3ROMIuKMI6jcIHHsK17kakyY8O6tSWlgObsKRqVNQ2w/UIXJNOXJct
7ABgUbu/HCJWVjRZozzZeqINEc5EsLQ6wt3wOA32G05KrqKNz5dfsbLi2NJ6wGD7mAoNy7ENDZ7A
9VyhHFrcPlx++kqAllXJpnCwt7CxfYkQjmOYL4v4CgL1HZtUD/a+l1+yEqBlebKtDg6ycik2eePJ
iit3SueN0L9y4UH/o0zOc0dUvRbDs0fb8z2GqItrmBdIfL34h6kkKuuS2wz6R3PAS7IUEF9Yjdrq
tc7uLjfOSg/IymSrZYMmBvCDZu747XBP4ICawJTWAk4g+vzZO5Z3f5liNu4HbDQ8UnwNbMGG1yh5
Y+TYj/C0jP5efsXKTLCWv395RSIY/IebIQpGM9vbEKuC4xUY+XRvDe3GxnRlJsiSZK2B8iIvuijo
2iNvbpL54GgbabGVESorktkwzG2/1I+l+plmWDVgT365XRx8/zfrvCVN36ZDmRXwI/A4rJurunvq
YMBuCRjptNmuHxVII5owackPm0j//16AzTBPuhqSXuy6fBbB511MoeP0GzKGtR6QtnOpM6qtrcVI
Hsbqk00yOAIA3gKM1A9/vrSTm6ykyUnZRwE8pQfzVswg52zEoJUSI/jc/X/TFCAb4bgM2SyJdwtt
rHkf7+A58Kgct4soV4aRrPuNIj1eEBW4fMjfbO3vVAeXB9FKu8vFeoM6aXEpkKKfRtwFOBQ2v+YJ
tpQ/fLw0dx1BzESbgWCFfYhhfTQEeXhtS663EhhkSTFNxzjtDGSzq6ELqvzdaSHr1d5ne2v7vzLD
ZC1xy3IY4fUagpsz3qtMu53TchcT89gsNoGKRt90dQzGtN79rDOkGQ3D19muZwzSGe7URexcFzT3
Uni0X378WntJU7iF2ywxakS5obzO+oMJEUjdBtZmsfXaWJLmcKsrVa8rMIhx4CKtKGSfadSPrC0I
z4okjMqwUygbSFJOuDTmH2LPcZkL/P0Jm2KduPPdYsokjtWhgh4Ud72AeF5uNPv7KCtLiW0dkEuT
4lrRrvXRzUj9ZuB/Gn0+ghZz6IzqUHRb/JB/cP1vQrosL9aHtFCGAotFs+9egGCHIGf5TvgGex00
LpU77gyPB1sl62t7HBmHWgmw8+D4gG04tGPQbs0glp+ou/gJzH8YLOc3Rt7anl9moPK+SYhQl/AF
VQf7LOc93c2hwH0/3B564XazW938cDWXNcmVSE3BUDgVDKPul6RBhWL+ljt1vbHwrtx0UVmQHLUi
q8cMaQGHDSCv5CjM79gRQq+XzqaPc5PeO3p5FfXQS5gRyV3eYw+ZtrNLe/tuzKZdQZTMR+2kR7KW
HMtsqLx+1hKXdgVQgvkpga2p76h1QOwtmOTaOJZiS9pnIrO1NgrS0Tzbhe4pDcC3La9hDto/tQyz
ydjC+K5sPGXWqp7bOL1EWFQSg70Pyhj76tTvsH17mNMMZJQk3wiYK0Wv9D9S57GuJxbjgk3Jp6vc
aZ/rGcUdVerH1tSGDFXtOGmrAdCJZK+ZFhjtgt1SBQlbRSs+lLZwI8fxDGp/Xo4WqwNd2md0rdIr
va0iBureMnVBHn1qoJR76AA5LY+p7/hArV5+2Uo8l4XSRDVh+h7jXVn5aqbnIoabQv9SIFnys+cv
Q+nLxrvpzUFVJjxflMhzNq4FxEjBbobxZ2gb+h+9dDQMCpISkJS293BS8FGfvxG1V5Yimcw6kS5G
eh4rNzDermYMfm0daVRtNMzKZkwGs6aip0oaYdSJLqT9IXIeLzf42goni571uGRxT3CaanfsEYYz
oXnf+OJKec4etMjrX8HgQ2jOQFTdb/m8rA0iKS4MtZiNZFRxyQh75AwOjfCatrnvbFb4rnWF/v+j
SNVhaMU0jm8ysJgt2F/6iJQJ9adxL3YoXwtYoBF/81i01jnSLsQugLuGRTqCz6Kupck75BpbKui1
Z0uzWydJ2g/qMrsrSKAfLLGRE1tpI1lcqaqcE4viN/PO8klv7tWkvNZSc+Pws7bOy6rKROkpLBeQ
hjcejJc41MLFZ8lIvMlfdDFbBKO1r5ByARqzQamNJwVofuOm7kSYNunfZtjaif0TWn2zO5JVlXmR
6inSJSDssJi4Vcvvktw+jLVT+rMe7RRGQ4gIUPyeK4euVT/hXfNYdNkfUoyqb3TKTRQhA96ZhKHU
DHf1CeogvLqzd7UTi50KKEk3kE/HgDuMTWzYrZk7bayKjaCxIrqiMk91bPQsz1usio7mNgcSLoa3
9o2xW8AD2S72twrS17phGbxfwjbXiArbGAeqStTTTU3kqc5rAeOayzFqZQoQKV7EETNQVqJEUFKc
O8iM+YbqbbV5pDgxGpDMZgOykYM37BYOeeWlQbs3XSXADs7fxDKsNY8cHyinOkN+JGgiB9JtA5DR
nrzopnnFq/xmqstH3VEOIPIGFBa7rtmVnd+a1Q3oMa0nBL+Cwn7rEmsl+Mr01Wg0zQJcdsjYchT+
HAAIDrPx0G/iMleeL2s547mgtJ8jlCuyvTHf5xp4J9OxhIz+8mBYe760Q1DmMsXVBp4P6yHFpUU+
eG2ZPZrJ/NKMpvOzIadLcUWxmC7g3YT9fAoPilHRgUsy6v3lT1gZDrKqc5jg4MZnXHdHU73Lnf6s
4+YM/lgbj19roeW1XyZjE8UaLRT0cD7tcn4PSdyux6137GzV2q/MR1nKaeTcmawKXSCKbK9yEZhD
+nK5adZ+uzTV6Sw0x8jzGJd81eTqmT26qVm/5jbKDsz6h50rTXvBbFtVSRGHMy+hHNT8mCcby95a
00gz3YJbaqnEuByI2thPe3WGrcS0VVO7Nm6krQAy3NXczzY6lh2tDJIy81bnD5cbfuXZskwzXWjp
ncCY1IpXEe0JPBio+HP52WtHJlmm2Y5jVZLRhlTwLF6aK2Ov/6mezNvptferQ/RSzkAOxz4ffhYi
ZJVl3zS2YnTQ+mTROzHtPS47XLNt3JS1G1NsCTbfbAtkkeVUjoOupBimapJdwbj0BkkotzMAJNI7
1S2L6cBGa+Ndq60nzeehSxjcvFBUmR3y+4G5HVwYqzPuleG8iEIfKI2RCPDzm63MydpQWMb2l/ih
8zmdYhNjeGDGbVml12pq7VtT25jiK1Pk32L85fE1CiwN1FBBiJAa3qwYu07bkketRI9/e9Evj44H
vcx6q41DZk1ubFfPOer5mM59Ky/HjcG1kmiQ5ZcVDDytrAFUUI/mK9bUXmOmCFItKgmFtav0dCNI
rVT20n8arS8fw6CnKHR7SMIW4GnFoWeLlbdObRw4lBJpiioWvd0ZnXHKp+G5EPFDmgG2Vel7RtSD
bhSuIaw9Yz/U+1JZu2mm/TTGM5QaJuHCHSJ8egTAH23ZMZnUrRumtfOoLOXkRVoRaqB9u71yw2+r
I5hi84kO3nJdr3mG1wWR6vJzBH/KcEsgsDJwZNqqZZHUbFu81BI1UmZw6IYlLExpZu3MwG/bmskr
Q19dXv+1SzWnHy2VxOGy35z0YAjEszhqb4sbDWp32Ahy3tbRZSVEyfzUWu1reGvgk9ROOQ08uc9J
9ah3sF4xiuIKmvAnPdPfNgL82octf//yYeDuKCpvSqhC9/XvxbYx3tmviLrNbvA7r4dPyXWxsWlf
e5W0Q9C5bXaVjVeZ41OtxV45//AsKUtEW02kRRsjenD7MIjH2cRlwkbPr9zqyDTVwnIGAQi4ElBW
vRZz/Zw3/Z8ozo4Fs3PX4cpL0otTq2wlKdcaSdopzLRiLM9qyO66HKdWiiVpq47u+08hskRU1yF1
wnEWnwIPyBbstGGPWBhuJdK//+UQpUkjKaKVNZrQ2KFC4tSZTVDZ9Y/0M0SWglq5bY6Zsowc9Txl
utdDXLYcvC/Pge9DCJHloFWtwIpgUc5HxsNExD6DPV+MEmXLGYPLb1hrGmkfUFlOWTlLp2rYWLrj
rHqoI/97+dnfr/nEWd75dQIreksL5C9hPdQeYlVvXWOOg0LFOvqzF0jTNsqdcTQYtKwJ+WXov7Xu
fnJef/ZoaTtvptSs8hL9iqEZkn68op3jVva8IRP4PpASWfVJCWwzm3oZNvZzY+5Qjv7ARz9NkVoE
A3xQux+2kDRnbdbAGI1AKosqfNfumR9RGKJN1PtRK8n6TxgeWcOASBPQ6pZC8ze89dZW+F+JCbL8
09a6eE4GjMzlTk/cqr9KH9V97/mZ+spZhUesdkbS7zZWXWdzfVsZsbKkD1XqPC4pukVtO9cZP8rm
17hlFbAy02TOqD6TnifjMtNwfaNSx4/7bGP5+n77SGQRX6PzVoN/H7ao4E9wLdtnDkgjTRu0vft5
uadXUq9E1vHpBrFxw95AQpy6yGt5Oe490z/LHav2uwl+ZHOsEVnKl+MODCWvS8joX1Q2g3EHt+Gt
ybDWA9KcbuoqNaipx6EYx4Aa5mly0t3l5lkbrPIRPUGtYNtZSZi3QFpC1goRkNtbOar8We43406Z
Y5jhmhurzkqSkciivgmVQ2nVYjDRYJ72Cx4O2AcPVWfaMf8E5Gm/JXxZqd4gsrIPMBKljHtEkJnU
YG2UL8VQ+jnpzsxuAsGyhzaBZffQR3fQ2f4srMiCP6JU8AvGnVrQcIGrwNd6LD2VbOGfVya5zCJV
DN1i3TIRnTLzq6La6SDe0S66uzwU1h4v7cdnTSRd1mKzobHBb0Cjr8zas4atk/vKlkCW+KU1DPlE
DjlqAYZMPR5Kx2+qyC3L+8s/f0W7gesaedUmqPJahpZ2k/8Cb8Z6Mb0aByX2N9bd+qqGMqUMtlzT
175GWsGV2XB4VCBZ3g7WY9mBQmMre6axkBTphnBx5fBHLGna63GvV5aGEeyE1k352OE2uw3GEPKt
8tT7xLN+0VAPpxMLtsbv6qSRwkEJuboDeit8zHnqK+UYWmq5azX7s5/zq856cTR6TGfHK03Fv9xt
aw0pLfS8jgYdXn44SLfAmVidcUDlxHMK/+R5SrbO0SsBVBYIGuOsFVpToiJDf1XKW7qliFqZMrIo
cJ5hotcLjIK4y1yleKmtxB3I0+WWWfvRUtZdbSMNFUkJDBum/pgMMIZBhfFW4mbtl0uTnSczZbaB
h3Pz04QrtpMnnmMaG7u3lXVdFgZaWZHXPUM1WNllgO30LsOCMtQc6o8bVG9cbp8V2SeR1YGwEYqU
bARmb9E0LaQaZQe7wUD3k+PPLufhH/L/McWZHBO5cVRh6hXZaabjWSO9zpLhpWA/QwIQGS/amJRn
04Cwq6Z3A0qv+cg2ptaKFobIfuqcaZmoBMpeG3/058f+rMF/BckIvzhUt3nvTuHPsqREVgaaXGtU
q8f2p7R+z9SbK5gG8sNGPy+N/d/8MpEVgDRm8C7tkIJdXLfGdGe9Z4nr7LrdvEtM36Bu6tve5Xet
TIv/6P86s5hnoK8Cq0SU1e6jCKU85vPlh6+EOkOa0CKmpqYa+I4xOouSugxX5TF81mAfv7FkrP18
aVYPVto4yNpAZkAaVykbl86p27KNXPXaCivr+giPSgewrKUjRh+kO38Av8LrfdUv/BRFi2pIXrXb
y421+rIlLH49hCeGYo7I4iKLVlwvzg39b4hUwtTLD03qZa44l95P1z1Dmud8NseWVXgZG8xP2F22
IKLft/WdQauAV/QEJs8x7gewbH9mhkJkiR4dsrars8kJGLK5DSKk6LErOsU/k3YRWZhHEjIOHcPz
LU3zaIJOijYObSvrkiGt2CXNK4UMOGuOJgunUfNNI9nYgq6sG7KgLrZhVFSp+NFtUu4N9QoO6ai4
o64orp1oY5+4MkdkCmnHmjTvVNzXGvEtm+5N5NWjP5fH7MoEl+V0tkqIk3QV5OMxTA6yfZoAO2bf
aqh8v/yCtf2ZLKsTIyXzrGOPC0uLQxqmR3KvHUGAO20d0NZaZ/n7l1lnlOWQRxkYSxk86G2QppUS
wgIjyjaLNZbd6zfRXJbYwZGlB24eVjMmB1a03Ee+sNx/lN9d5Td/ts5/ax8izWg45eQkLlOU/cBt
aXhk1imePzZ6Ye0Tlr9/aaS2beMujcc8pFnYHKx9vkt8/gyB+LgrXtN9vbFerOTaZLBoD/4phFNV
GqqmfYvC1deyf+axcTvG3WtjvzTI91/+oH9yl+/6RJrSDicpqDKo/i3mKvJ5krxDkvgelRNHvRd8
wsVc/O5QvQCOJItx9EQenbRwBkA/+hGS6SXw636FivBwNLrW17QUaEya5TuL5mCPsOGFjgWMgQsV
3gPabzKhnHky6hG+PyTeE5jxoE4OBLo69YW5BRNZGQGypi9XiwGAxjYJ7fhmADJHzT2hbz18pW9k
QR96v2WxidPsNILKCQ+tp9oQ10kNW8BpwrXSaAFqair2RlZ3LYv1r9b8y5BjvO5KpiAFRAOjchcR
Z+ppR3YP/rb/83VQVvgNTpSwack0RefmX30H33W/cG72fnatRGQNXjGlE4mEGoeKZR55nOy52l7n
2iaqfJne34xkmZ1YprllRypJcamoevs8nMPI/5j2EHSGW1Y2K3fRRFbgjSXun/n47x16fiyu3/e1
l+z1z+JlhCNv/en8uOyMECnUGKgOZoKqaQgHkqgO22JjL7eyVMnm5pMibKEOJWJLfmzVF61+L4iv
46b3ckRZWchlXZ1mwKwSd8ZpWNW15gEKfD+amu1lrAm43Z/nfis5vZK/lAV2KSZ51IyIXHVb6C6E
gzvR5B+xUX+Ijh9Q+oFP7LpmY+uzElJkG/Iclc7CQQVsGDH7OHbkvoOJnpM7P6KVEVlnVwyUTbxp
AWGolDczcW55Wb9bkG67ld7ULmVsf7l71r5DOifMcW6YUFOi1eYyrIvBK+3oWhXFxsET9o9rb1j+
/iVetZlNYtEkgAynMfGtzPiVFDnOIpoATbYKp5LfGr39Ng/0Xov6xo2yLPYUBsCzoM2zpZg3paVd
ZbwPHSWxPEVtWzfLh99m6lw3ha6cSqq+cT6rWJKcB0XJEzfWqd+P/Z+S811D6zeTVSeL04e21a/m
OOlczYHBjtmwlzjTnpU40wNe4zY4Y6hbL+PxYdl6HhWAmOvKuBfac1Xl4K+mygmWrxw4NPMxqbuD
TqszaWtvGmLTcxwONVVnu4Wd3tVNG4KXcepp91GVuuFb+ojak/GQ9RpHaVfVeBmJY7dUdS2cEuMR
NO2A2fN1rcN4Ms/e1Xly3KlGQTHYA3stuc5zc3INY7jJeySvYzPjfqWCQGawO07q26KwX6scDnNR
cu7j6VQo9BZmXkeqT0Ex6zd25DA3naEsG7mx7zMOAZ5DR9DdxpCoZenZZnqc7P6kp+rg2VX91qjD
sYum17rJnkSsvs9qcdsbgpwc3N56qi5+g6/xGwfXPBip+hhN81U5gc7dYzV3VezfXWXAdpTWPQxY
FkBPBoxwquehSHUNflamA/uS/qSScjcQq3XTwT4z0qDQTs3LuzzTLR+GPm/aqM8wgMjeuI1714IU
HpaKqzof/kaj6jkqCTQ+7Ry79KCu/TQm66FOtJtYAZi8NgrEAvVX3FtHztoYbqExRAbVE2lE7NpK
+ZGXiuqrM7CkXedc27x4KKoEGNEEVlV6Jq5j2/bKXnniXD8KMTxH9RwURvUy2eSPPkNZVFt3kaO8
m4Xh7FXNTndpGx8c0j3kpfUY1fTdqJOTYzaJq82tH4nyQdQCpWaldu6RdQMjJd8XGmKTArluNisn
3L0/jwrqWExUllBwEQPd0VEhUJig19aBQIXtCERLGql+O1WR1xRKWGYYeRHjT1D8n0a9/ItF9dx2
7dsowC7PzeFWCDp7dWMekKgGO1izGp/1GoT54n5OTdXD7dsHcOhIxk/NK6H9vTEXfpTmtwNEJLM1
3I49MNtQDgIsDo0TqrcDVpkJQLcCzPX0rrDGd0a0k1Jl11GORIMyqACk2MUvFN6BqN05R2pkx3ks
/6aa9ZwZHIa/cfnWTknq2tWcu/jn98gcb4Asv0r6Ao5zfQx7KCM/xaV1R3qxmxXzBJcLmGjy/Bzp
1uPsVOArFsZR9M2+QKXmfoRsuFPim97GxjNtBldV4dXGqvFjIH3I+UJuzT+0Kar9OaurfZcV1OtG
86NqkbsQDfGmorh32vkFlnSfZZOCVGx8ZIP52zG7Gw4GlAdi+uCN9gQqZsG9iWW/0iJ+Gvvkt8og
QeQmhztf/0a7+Zfu1AeqkdKtFFDEy/k1VTLqcdMBTbOAKbaZI95O+7TQdrwfglYZgKOsoxqXtkrt
wtLj0WkEymlpE6QxWCzjBP69xg+1xh9HNUcYwlijYrhCyeJRZySM1Gx0h7EkvpG1T//j6EqaJOWV
2C8iAgzG5spS+9r79MXRy9eAwQZj9l//VO8wHTOXaYqCdKaklKgRf6QYTqztT8MEP8+AlHfRIZMU
65JIpg52ZtHXiZTbaYRsIpQRsgQ9fJcwZFxIC+neOMsjzcklHCrIsfvyPHjdF/bzxIbm3i7XPEjb
UO9mm5+WqIZrnGqLeGz971L0Y8yFtyaeD0941/lsvYKnI+0ziYkirkj3kYf1h+tN1S7qqcwQwPHf
YmEuOvN3KP5gL79efM+/GFpu577a8WqF/L/O/xV1d5bTI5qgrp/KoPvzoSxZe+/kuuFtVe2tmopX
NeDuuJ1/12zKRidXKa0Rdcbla7iOuz5qtyRo7zmZM+R0fqyiRZl3nEyU9antSwUmsEjaCgpSocwR
l4AzYYZucOhQy5yZ4W95eV664QsuIc+TkW+ucBMZ1iJeQugpZ9m9iRUB8W2EnUdhPIYVaPcsK2zK
eKT6QPO+sT5MVRHxt1O62OZFfdZRte/L9UPzHI4I3mWt/O2ci5/BsDMwz0NQ+umke4rfUyCnr3z1
ivEiJn2o/WbbFe6dyqaOEXz11KrQJowHdaw75Dh2MNrzjOkT29Ms1/ajaAxM3GW5k7ZYEoWoh2bu
k4gTZKA4/bly6GE28oI4yMvohWkvo18RcOymEixxlSF/qdrHQzrm8AsawidMaVGsRv87KspbZ2kZ
S8c3iFIRKoEc/snF18ua/jT3EYORlJMVbv48hME9L8gO2Tg0bmAUlnW6zfD5nquO+/sgoHs9w8l5
YZPJfCYdpNCpEuZSExIRltFNmYNTEedcX4cvY8g+WsQ9lFJcuoj2sQ6CHdyuThHOpogPNCZD4T4S
GfaeJhAY9IeAuefqcfeF2OmRQToa/VTj+tf2xcUskBCTSGOtCRPuNE6bcBUHkTsJVkS+BSN4Ei06
ASW6BGKId68Aux+petu4/kWNi4WwjDqxH0xVAkrotXPDt9Di5ZZBNaR18dM6yKu348WVRx44JCGz
+HRC/7iGyx/LzXPQ8jcFW2OQ79OMpViZrCG9LVC5xwx+UC638xaizHMXdCkO1IQBZocwuYrXOThL
RwAHj36RnjHHQzMcHNIVCXXnE1FwLBoeh80ywiu7jfIMobs7ssjUU0btVrxvbqjvHeUDep0edaU4
lMGcFnaQaReRp561btoLNzoynIpxWfElLWvcj64af5oeUTBdhySMXMs7hHD4PVOxUTY4h2IeYi8Q
Fziw3HIhID0uTi2ZT85E/5NNe0f89b7nYeJyD1VZIyFSmegejuXZlfQzt/JSCX7Wqt27S4ciZkwy
hUHSdCseRCGnPQd3rOvV32gNv2kX/xsZzuOKN6Kv3SalAwUt6ysYocGglHToPYa6fo/I+DqSok9W
nErJUgYnG61ImgCzHk+t+HKgfE2MnoO4Fc2uGui3MijUurpFNDo2bYg+qHFPWuRvRRWpGCL3ezDq
lykkP5Lxt4jaYyS4ivsyBDsxyIMOh5++lCrB+X5HIfpChsSls61IVBvu2cqytlzhqrNyk/bdcrDT
tG9od8wHnVEIiw0RHy2FAXMXvA0WzLbnsh3xu/eQWrSUzXpwelQ72f1rrZA4Z6LT7IqdIsGAVz5Y
knwtM9+KTdmsb8hHvcBj+Vy0mqZqyv/CoP70m/y77Ow5cCYdMzV6iRHL04iGAA4ILlL7IvJT5CCM
qirTYmwzXnZpD2dKOxYcR11uUspJGBcRf5VddRgdtN7wwYv73NvMVKTd5PF4cYwTE9tsPRvumFnQ
SQxqs84LzDCKd0hmj8ix+eB9/uP100cv6lsx0us6qB5mFvO/3gUGz3040SFZMl/9ox3DhKvmCof5
Y+v6d9iavZC28WO2wNt6aftPtyr3Kpq672paZAwH9FS0CikTg8RQurgq4XMDO7d6vI4NtC+hMx/5
YJDu2stNYMHpTrk4SFgLdLy9FaVuEuj1+01XV+fZmzcTKkG85h3icAr/P83I1pHmVar6ELjqmQzT
ZRztc8TR848k31giwMoQxEZWJYHRdf/R5fkR22w4PSYP+08w7SBt0lh7bqz+h2XOK+zgzq51HiHt
pyJnJ4Sxn4XjPq25f/XG5iDDUce9areliHww0N1J5zqDhaifKMTU5PNwp5P3ySJULSW+aEdSuA6f
CpL/LA68BhFb/AvFQmr6coqrefyX1/WSdbM7pk5TikRP8pYrBJpMXhxUblqAEAFVwau9td2TDP1D
SMVbsVTuNrIIRKxp/UmQCxSvcJnDJcCRDRe2MZGD5k60N+mrdR+EEg4hcucOrY3HRb2PTLwsimJ4
QrVD17p3Zg3Fftjs8rV+BcF+lHi9Y1PA9lOxvk7LIHifmuJlXRYf8UOYZNbK/nh66RNXDlCpYWiM
PQYjRATe8ERJH6+7F130hIgLZrqXzvfuY1t+Yen9wku+p+twGcP5ztC8+sOxdstfwqoN6/V18VsQ
TjwpanqClUGDmaULU7MiuJpI7AZFaA3YaM9WhljskxcW6ktd2CLrPHvTFuuro/XedW7WTKryoFV3
HPTMYn8Nvh2O7B6U3q9o4qi8tMaQ0CDVSPzl9bzxuHvW8EuIexOdqpr3CdUFZqqW7NAFR9kigosH
R5ZYhR0qqSgSxxHnoEF7PddGZZ0jj5UKVrj71l06KHfLzAjKsVeXFhkuY7gkK3HOag6vLDog5Vjg
26D33PP+uOnGeLYouY5bHSmhOzyNl8F4/42e3DXNstejimKS+2fW212AYKRkHMTZb5fU6Vc/8Qdc
qTM0T2WHzXPutxvZzXunDMCnutEhrORvJcZ/pvQ/nKEnm5U0Xby6/ZUXNCmD+kColxQh2cwBko+Q
nKjqKI1q9trK+SpxcaX2Mz4WQUIeR9DqzD+OypHvJl/RWx4Hr37zluo1svDrZdG5t2QPwwkVc6tO
brG+VQ4mDSPLp9Bdt06A6bUsnSd3DD7GUrxUs9rUDZ4Vh4l/wTpfvYpmYu7eOqmuy4o/toebZ3eD
TfOmQNM2DPa62vaAiTyRVt3Wmek4D6cW96B6GYMmvNHaQXbW0EOFODs2Jm21cXLfZAjhjFLcxE/J
yG2u6F+Hsq+4+eoWqmPoeX/oMGUUOd0ZBplXMrs/i8m/ZCh+sV0qcXbkJOkf3q6rcL7afupTR0Q8
rrzhb1qaIsGuioLxSZOKLkBYF+c7YdGAhbLqkJLinbipL8XgQLyysAdAw4HDc5GItnuZ4QWGDvLe
2e5EbJcf3aWeEGCZIz3JRqhqXnnAsHDOe8z62hcvHndOC0eUqFgVesJuOcH3PYvKYu/7IWTUw7zV
M8/Kzv2vn1yTrK33XhbDPW/qVweMJdCB8cKpg1m0z6IBE53yk74AMMHAxJNgOXLe94nQ0qbgVEky
9+uYaBKe2aNjb4fiJcerE3uTxO0iwAPaaTn5tN+pak4jL/TSKdL/+gZjG+wFSVy6bZgGhP1Dh4ft
TQMjFv7bU7I3xZj1s3+cYcYcW9+CoujdLZ2bEYhTk3W03bRFdEQKWRSDwt2sroGFgjy2FDHh/TLC
/lhhlAHwpaLwOdDzxVaehNcqmqman4kP4kM3OBk6DLNT775gCRrvnyNeWxriBWY68UmVJwUPD37g
dDEu5j8V1UeodtAFM7GfFdrAYmlPGGt/jIvzS0fqaSDeXxWqn4HNL3PoXlw7vDRdfieUrTHmuJMb
WdRq70Uiqa1gXtZU8L2ZRP+FwdhLooelq+n22NaHB+tIv6OQZ7KOjsLBce6Z8nMSGjWk9p+5nH8C
l7xXod6uQ5AwBHYyBifaqnwRj8S4QUEl4PIXgaHWxxubjNDI2bnftLXzO/XM4CHiPrrO9rl1BdK3
xLWYmZ+6QYfUGx0+VapJaztctI5OeqSXAX1m1Iz5hlLM00Kpe0sFTmy59fUIQctc4gqbmwf7+6Ru
69+K9lvSsXcfZ2NZrb+i+umNeCoZEEXo3G5EiQrxMWWfIAPsqXkMbmXh7xaYBBm85THmZJn0FX0P
5vrEve5ZevNTZDjA7HnHp3XzILJitBbXQkzHoWze6BRtOm/YuhCmiDbIBl0ce0bv/eC+I979nwm8
ranXg9ctGOWxjpkV7Xp253yHDuWTr8tV8m7DEcuTl8vOz9H7ijozbd4l1pATc6pvIBpnn4gXACZn
pnsfg2v+A0XOV+l3B+6NCzan+BtxUOHn0X81oZvpUb8LCqbeq/qXcHBfSSX/2hbLXbriG8dZb7zX
xxwtcuxjRFSld8nN1CbKJZ/YhUXNqTdw3r56QpQx4RgLqa/ebGkPucGMFZVmQ2eJjyLfR6XvbK1h
IrvWG9h2Qc8UBu9zV381NdmHhdh4sz0gZSwTtS1il8Mm1zUYtfMN1KF1DBjw3HO914b91zD1USz5
rvGK3egUAMXyK2V4r2V1JEiJU49D9jGh5fndmZDvR/gJx8aLEfm1Vu43wj4vEQ+30TDsS9G8mgpe
V5xWSeiFB9aRTzsQzFtAV9yo2PfAqZuVVIiaAzHdr0NMm/anV2pLqu6tmcmtyFFtsQpMpzorhjWF
7fvVDxCoN2PLFWJQoKAog3nUnT0e3dDLHmYNVxU+ed8u0CcFAM3FFCsK8pIvTeaZMCGsOS8cyjWb
P7XNmK5Gfw+d/2ZUtGuUcDc+Wb8aGb5WY3gAxvpvqUzKguZoKaYYxLoUU3Clcvh13eJDe8GuYMsB
CQr72rGAhUuAlcVWSOAfQu6sXz96Mv0+4MxBuW6S0fKkhj1mjD5vM9nxXUaVQR+o8SHRMlJH7nNe
o00UDzaTODsbIR4MXV8Uefe1HF6ivLl4c4c2HPbTDqVXvNbnPJhem3qM4bzlpjDx+M9Z0OzPJNpq
6gCj9F9KWfPE0jY1wumStndeTRGZBHD+XhXyzdMYugTwLbHUyWDqky3eTC52TdU8eqjdCDdhRG/D
vSOf07Zxj62uN1ENUAHnFkxvU1iNHQFUv6JljpuKp9Kju9UU2eCyVC3DZhL+ywrUSY/VH/rWtKqb
QwisZcU/kmmAnwlOzjPx+g3Q1evDnIAuberXQQ8jXXqfGrEblbvp5Irey9uuzgS9PM0vDRUbmGvh
eQpuvVA4VOZEV2hkZv4z8ejQB+ofPKaziecZMzTjAK7QIHd7XrlnGDV/MvhgS995Nw0szdwmM+GE
1B6duqTedTVkSdyPtjPqQSx0j+8Q8Zls5J8k75OWOPumVltkBG5lbb9h1XIeXQQfNqC/MJSOWTv1
FyyUfbXTenSt2S/QYcSjUZdG6FtP2SmKTAGLb76boma36vlPKbttHLLvWvrTsh5ZYexUl4iCFUjF
XGTwURlcxTQ6sFZA/xY0w96DeyKT5YuO+qtsgEiiRRSLex3KMCWe929Q4pXhIYkafSQFWginQo1d
6a0lQZKT8SQ6ARs2ewH6ZoC8uod8ijLfd310zHqX0+YweMOH1cvnrNGCkAWZjWHvxJHxdi6jp65G
8hgFEEfstIWXwQ0a2h9evQLt2EineUVuWyb7ZklGBwUcQdmQWWRT6cC7yzEgI0LknXr6VVOMw23n
xiooD4WnE8vQ9Q8ReeBlZSqV2yYtxIi0GndKTRlWNBB2vo57jl4PNPc3Yu8KZKmiHevJGts8YDEe
f1SVQAMQBbrgRq+cl89N/6scDLKtSNHanOBVC5oiLy8z7bakhzYMOBkvUcwHqMSANyZOy8tUc/bk
WfNehM23p81fSci21tYFXkneI18eRD8ng46eTC1Sn1V/LgpkbcxtYeIYwYu+MtWTRuqTbIbtwBBs
X0XF94AvPBsctmcwm8AYzPHoTojybCn8eLtt0Zqfcqj3g7X4UWHsDYMhC4L5UhTOviqdQ6jItkA/
wIvhClP7n5DrVLP82AibIZ5qG8o/G9Zl5tZGxhFVl67iH4jo3LoRaiiEGlU1v5k6fG4GoPTKrQAj
dvxZBn0yipAmIwYGnNEGLQH7FVAxp5H038OA8aT1pjTIKx8fpB+TMcDiLYa1PsyPRKlLOLM9xHs6
BmD5z4xTmRFn3q9e/aoc7yBpt5kIKj1Z3uvZuXouoBMGTXRccWShSpPf2VJ0cR1V6lHUj2vTXZmx
30sefNIlOuWhh7m4hBByhj9yME9l7EfISdWcP5WIMhb9sCNgOBEu/UeL4t63tI4jNrLT6BVHhMjE
nUAFwP5AIWSeRoQBm6DAVkYXQlHLoJGAA6qafLiRmfaMrtXGUUOexQxxddWLX9vXINoKA8bGTpmu
wZJSB3A+J2dOApUop/8cEewbQ5qDLF+qn5bS+Zk9C5l9cAkL2NZhqkMRNU99M++tmrYyopgHSuwB
NOFlDdZsAjA2FaieUb0fI+dU6D5Ii7bAuyHCTZ0jPIbmbNdO7pUM/R7vyX1FRIr1lz2xy2kwXbPx
7czj0m91tqJ4LpF+c6Lyy6JRNQt6czllQKxegmn4sWJ4NMXFRvK8j20UlHGrCZB99lR71VWyPibF
HCZLMf5x0qEnxReo5sdKN0jHjM9YIQ4skCyb38uuenH9flPUdRpG7jPikZCp0OD+koLcacnTxiPf
evpuSKP3nQiPjp9jkvPnDarxrlbypxUznncKXV+IbwTk29brDIF5a+SnrePH6iGLdabUn0ELDBOE
i8ta4YK0DPem7Pf+Ul59f8C9Kuajg8SFjduAiuWcfuVVtMWS/fcarnCmdOSvYyCG6mixEWbaU1EM
SeDquwrXDUahJXab+ZDj8no7j9d6QiZttCL/gWbV5Dwt1bLp9Hiq1zbVpDyj3D1xk8P8HTWkXdUh
j8Zq5/P1b5pNZqZpM4T25gMT8df5vxWNaxy6JqNFoNCMgXzq+y0v808SifOq8NFdFWwmV4eA9W3c
2wi3i7zxwh3PDLbRcTUAtzdwOC8k0kwMciHqRfOzpXBM1hM6Gm+i3kbXzSn3dBb0w9vKadKUSPK1
aKHKqA4Po1sk07z8TkTMSe0CGcYKYp2FJQ7BoD0PYr5GLcaHKez+64IwnQtvCxdK9KePyIbmqQka
mcxVH8ZSzfA2Jf3TUA8mDhk3SbDIp8WDC7v18VwxsgZZoIp7vXrwmPfptRnDvdOspzZYNg7+M9Mi
2dg6y5VMElU7AgAWDvoVweRpF/hH5FyUCISYT2gGbqwz20iNKfSBMvHAfM01GifCMZpax98Rg7dV
asgcwSc+bEaxH5c6OdmPQ36znXkncnktghEcK7aDAUn7uyBqoUMfoFRwNqIqywz1/JPMFRyAVBCH
SJFIKuaeij4oYqeD61Ox4NRk0BTAoWm7av4fm+2bAz/TJKQA24ce7pQjEef/S9UGR+ikWaon5Jcf
27zeNXr2EDyiVxR/AEdr6MAJT8RwDtmvRbcHURv30/grm2XNFimOgrPU1dURb9tp7IqUAm7CGwd3
FifcgTBMx678nGtnjzX2TV5hhxflNS1QlTMo/16AjN/6BcPAAhUY+uQ2dT0MIQDNXpaSDPHMXcCo
Fm5gPPITJ3d+VKXSfmD7vgp3Rg5ZmLeItul2dsYhY4M9RB//kKD91PTAKMIoupeDuUbMbKxXvAIt
/VPA55Jxho+GL5ibGY19R0rHmwQJAMFGd6NN8NECWVjUumsmlpI2/OJF5eAZ9Z+qnrwSb0QkL5iZ
2Icnfuc5VRpI+7aU4gDs8mvkIUKkwTkh7FtBeziehmZCVrM7/Kgmt2llCsSRO+O2Gy3DmfE8OcVt
8PRGruBYlTmHDk3Box5lEwW/0l+OowWZE7QfYz/8BfjW/R58frXCQT1yLisps4CO1zYwJ8mbi+u0
9xnFbKEw40Zm/LVe4PMbjeDRFqhQwr49u/yphvMa0nI3AaIuMwX91Hmd1pPsws9Gdc22jhaZ1do7
gOXYMc/QhEeFnwy+efcX+WsoBlOlLbS17kZF+XGk/APCFBgAqR7cUg8RZDMXu9LH6ryjm43iYkFa
NZ7aTkLA0RcwG8B5DcTPAUZbMvqMXRU8HyrKvMi5ebmlO8l5lUaDrpIZih54bq5OPEnYVLF1Q0HZ
JcXACcBGBNzA3aPKAsRWH5DJu2azKgQmEvXpuOw4+O49X1QezzN7tsuY+Xnwn4lCEq9GHP2iyKgZ
DhOk/wUF7wtoLS4cspOF/xua6uzr7lBUA3Ks3MwNfcTkVEnXmv4Z4xMIqx59wpSrzEOfWZH+qwo6
JLqMzS4Kin+UF2+THfakQ9MyjxLfTUPh7+ne/TbfBIvejIR/LsV0cAZ96hhQikdAD3e926yXxBvX
DrNeDjCNNLgAggDlyf9ucE4GQm8jYeCOiLbDX74W1Cxb/1tx5iPWCxE3HZeHYPE/a4sOEsbHaW4H
cH1YnxmCjXlQ9mwEylSPzg5o9hX7R+CyQUDXmD965FqnaxF8VvMKM1tQ48CuT9Cb4Np5+w9B5KAc
bMh3RaNTMEOoOYCCpUM+Rts8ETGyBLLbtGBiSNbRZ7HxhlgNKzoeHwJA5CeyjMyYmaE++vLyaItH
b9sN08GranTOS0pLcVo966XAf1NB3EsQIQenDJ4aR3kpW1Dxo0BsqqF/xMDzf4r0Hw2OTgCC//gK
TU5bncJ1einY/EvW8MY5GNW8G9LODW6TLZu0Dap7r70rbWiS5w4KM7AoGBaZiR0jPl8pGT/HddpQ
qDrydnpBhsRtNgh5rsgyI6VlDrcFEWAhmwyN15n62k0EyLOkG4tshvw5ngoDadpYJQHpnty5OuS+
s3m4xOWOOhktn5jDbwy0PhKW2iZRCn+zC72RYsUsrzZVV13XDqWltmIfTtOcNgzcevkgYgqIK5Oo
q8FxNR1QmhIZTr4Ek1BqfliDh5oNpi1RADMGOtlnMZpP0bIDMNFdLhvwdhgZPHakoyzT3jPuHobZ
SEa0t3YKDyWSlSWM1cDxDq+T8Y9+tco0H9lzHs5Y2Z3xywYJmgo2rCkbvLOzDj+rU+2nCvzP8mBa
wp59TiCnOE7YuAnaQ15it3xRu4C3CJX3mzsm7FvdDs9Mmi1j03VAphMUcHhL+jD1FvdWdeLO0QTC
jH1T+K6NvaLdkWLy9q5bZU7ZbEvu7TRSgP6ji3fxO3ws3Cycp09NA7a/ih5C0+okODrGyWk3kJ/n
MDBkLo6hcPkO2dokFZVgwVfWQQ+hDTZ+CPR7AZSHTfM98FXtBteuzyiueVo9vtIxp7uwQmqVN6O5
8vvFprLFcWvxOmczkS1gMbwkge9DuAjphcKPgZk6mWmTAuC4Q+34Z0EALBxyHRX5YUKn4J+oxsuk
FxS8+lO4cD4KJN9DPol5zm0SkHs+lG51k+gl/y+wpZeNzBXJQusvWTls564QBSxIh9dQKlJGs0gA
HF2GKtpQgwlorPPMLckzgmdOXqd2BMhYGGDjHpziUeo6aZBhnoN/hPDyKxpagOPuFn2Tm/orj1lL
q3hqKppKPYNu5JAWuRBvjNnk2h215R9VBRoeAY5UAYz0lTx7RXAOEPJayiJzHOfuE3oGsHaKvAgd
YfAMvd8FYPdGQ3G6K7mAl9ekIVfhN9kg8Ypp/q972MjyFjOzKP08dRaIaLwWpymuDcPBVKbQjWOY
cdouqeAyu8opMQOWopXb7eg6QRoReUByMLOFdR+X/QK8YqDApJzqUkOvxZj6RZsxZHnYXkMGia1t
JD7Y1O2xn14hpke08RK0JkEqzWXQ7qtcscpQMgQmh0PwTVbz4q0DGqYQuyvVCjI4txlhAoF+DvoZ
j4M8tvnRH0ORNE3gZ+tkdbzS7m4C9zmSbWLcCGhcwAGcr1eE6SVQCu6gc0tLv08RLBNAkiiysK0O
eAxnRMBf5aMYY9YdIa6ct0T7du8OGuTx+I+oYq8genDB+xG//FUeSfzOBRNiKfgt3M3WOBlUKwdT
edDLdjizDNkMEd+oIviGu9oa12zddRWQMhkCgnAHsPcqaxU6eFWezMDQ4qCSL5AE3qbS/QvBeqbM
tD/lCoAxItGjjWOHrsA7gAcEX10/HLo++u58/ieQ1GXXsEoHDfUjo+AoNR8y1/Ge82g6UWvOjk0N
RsvEXYNCxXOJ3kG7aGthQoaiICT70iG7BuMCpFrFlVTPtnQeVYbAagEBS4XsHJzN436xxUnW5Ix1
XnUBNvOBobOKJeYRr5fYQ3Zt0iLdu6u6XcgBjXLss9PiB4D6iM4c+kLVN3sX0CIxKBCYdQwYniJr
JXS4Ue7hdxBEdS0VCKrmU/Wrh9Sf9jNyupdwRho5h9a3bnb1Yjekhrn9EkAQUuYfXjMjv8poBuLW
bJuIbvtwPjtsHeOINOlaliCaRHtyKM7VaRnfcDqTbJYUEt3uZs0AMFv1iRe1b7nvw7MbEGVuq4ea
YkjqYH6tQwe5UjNU43Q7+BSxRBJusN5bYF2QSU20lx3kXnjoT6Bp2UkZCAH8Fams7gJgaVxOesW2
I/LBV7seGoszRvpeSoQGwAbtNjjy4eYXzDxDzqhjd4a+x/GQHo55fk7WRaBEFSbfh5rJZKj9cYvV
/vZzFP2yLSS/FCx/CdzpysoH6l7hZvgUYUkh1L/BulpY24EHnlh7oO6wAneKni2dx1Tl3aEH9+LM
8lrOHZ5M2eMwBj1XB90JEpx4oOptoN4vuAKyB3kG4Mecyy6gmB/IrQT3kjgBxHWC/JYB/wt1++NZ
/9/ou8+jh/YKIxNNqzYAbR/+VfmgICI2HvjxABD6+j+OzmO5dWQJol/UEfDd2NI7kRQpv0FIVxp4
bxrA17/Dt5nFjGJkCHRXZZ3MOscq3LuD/OVs8lDCo0PvJhs30PzRphjPREHF2PYI0YMX8q0Tdp8q
ZgwJ0E3cgr6wP7RuzS+3QL41bfi2UqAMzql16gdxyKeSEHC/3MxuupucYV+TdrTLinRnmVyfbdFv
EnfepGVxYGvlzQvxS03uZ6ijf8GgPrOwxXTmyiM+iNVAlC4tb/eOOUksJBAK81G2smTOhj0Nx7Ef
VolDpjZ/4EUF17AokTG4CXcm4lPh2U9DPoCypL8tVi/Xb3c2FaO2vEMqp3us/F3kB1RStfykXNuz
cqNatgyzxpjdhir1VsJtnBffFC8Msv4MyGL1CFzMArBzB+2un/tlE3kaeXPIKRjTasnyPn6UCEkq
9oIXaD+wjzIIV1Yb/ZtmsWRqdSymgrwkGx2uCgImlKF5CiZ5jHNjgFdAiMilPGZNVaxkbuhVNXJY
ppYUy5DZ1V3ajbMKDe1Bv7YG1W4Wr0aSwzambyUL1QSfputfXWs+DbFxz4eCCqq9JnF7bSZ/Z6aj
DU0mxMIoIuZnD6yssO8hY846V39NVLNNIirZbVj8eXP83DnVu8XnHFrW0aaRY8yf3ZTnM05ODqWb
/2tL61VTD/KIeetRuc+Mws747275bO54F/AVTMnG0tYGFnjfDuYPpcklUNmB+dRvCW5g6Ck8xsno
8CZkatPKSbBUtCfOv5lWZWDeTJ9NkyYlYizo+rIHEpg9Ois7ry9Jke7zyu+WseuuxYh0V6aZXCTt
Y3wTtH/aqqE6vKRdonOs6EA4f0LqHebPZjqdxyrYidR4jUbaioJHER/tXQzVpZmna9h0HPEad9po
neJiejXiNF5WtkDp7BpCHlnasgzieS+NcRPm3otRV9Do9oMhRmk1jeDuNep56nilE7tFVaeaLeu1
GIJhG0fZQqiYFSPIoxwXejt7lErJozdNEXjXOvXQtUsqPa8uFmZpfksmAWvTdO+ess9y5FvAUL61
CBOaTxhw7Dkaw+9UcvN5woMpZN/yZHvptiOM0sWkujK6lJKngISJGOOKdk28c8hO1uSsZ/+9I7Mh
cDvYshB/CXDDmBjrUHh7J2Uk1Khf0AOI9zlpjvUYZyv/sRDFM+Kt1zN9iHIm53WwqMKAqukBILdD
vAZoKR8zfeg6EhL3s071y0zhuYqRFz5KRiNN2f6Ufg1v2tXGzvf+fMudF0zM3LXV2vdI5E9J5Lxa
Yj57oXgVKZR74ZPioxr7GNZF+mBL3pTLIvtsyL1lruiwK8NyF7IdSYGKOPD6XDN/F8VCjSaXU1l8
5ZYOeIljxLQGOw+l46IGmDkWAdUgb8SHNw13d5ievRp2N/ejqwUUusA3cC5ARpZ11r7Y7OlaNbGT
rGoRnpyo9DddOLIZJM/7EheOvZbIhr3yFnHZsJQoTHYRv3ChK9QdFlaG5mw+R0L8mzkBOmdqr1bM
GjwxzgoyuPmvjFreDtaMr0RtQ4043jeDws+xIuYpqFXGtDDylgHc2yan/K1cxvQEX2ENuoTMhuI6
2PgVfbg9PseT+Y9czbXRdOWq7YOvEbAINj59ncd2i8aFCICcAqVR6kU99JcqK+U6VsQqW4D8Z/bV
Rmwkz1H7aopp1PE0VHeasbNr+VfDaF+LjCFCLOTVHpOtM5O/GPgbP/Sfo54HdjZXdVVuRYSTKTZO
fgHe2UT7LMLFOMgD1/e+TtLbRLFri35dFfO8dK1qnxL61hU1ValaeHwVwh0z5ZxyKevsTcfShZUl
5crr23VgWzx3kbPP+uicVOauipnaV0X8gs3yBjyJLiX1SuE1AMqJfyrWni5V792VW6mFmBhBVm6n
F2xjY/9wdu4rVqQbOX8AxYYdFydIPiooVUF9VR3SodjPEMt1E+hFbsdvRtZ+xrF5qHyoUZYmLrST
Hgft7Dn+9AqQfacmbAyFPDscsoySJZHYmTjFXrapk3pjNMExZfUoMSMGfEp8taG9KPM+UhhrBxlj
2Wkj2VqZMta6rzgdzWiT5WxbiploLX3Zf0emuuZuAnslT2LiWoqaZMsB/ttF+JtlPLIa64HKiKPM
WNY26H0bhBB6XY5cZNBc+esWIF2QLbo3vepL6n5eUH9yQ8r8NcM95A3pJwzEzo/9Z7sIUMAaGhd2
/IF4MtDLpm1T0KV08x5g4Fn56Y81chBYUr+HVcyKlsiixsQo45H7FriE/CZ1UfLmtUtlxrehDf/D
7rSag+7Il2JEy4tdwa8e2GjaMr037JxCHtAv0hnLZTbEel2b/ldlfbmD4AeIzGUuKabc8GG9XtY2
u5eN4TTjzua8oWjz+F3icOOZ3U630bY0vY9QpGAo+ccQThnzsHFjFx1Brvxi0jOfWSd0H3PjTWh5
SHMCSKQfvFhpsOSBObBDnOk/jjNSgZZdpukQLDhOR39AAezMaO433tSdnLY55yj1C6MF8Onbk4nZ
oS/Lu6HIGK8UAH9F0nKEBmBA/FiluAmuWwi4PTj6HZzwG42VonyicGVEcpxUdIu9aENTtjIy8lZs
aKQA3j7s0ONTBTM9AjjnBQymjHHRMecyiPleCsuzF1HdSNhXfRzKPmaSDy1B+CjD7tRnkWW4Bn7d
FoWxKRFlJ8sYlkkil7Rf8boQbbqaOmBFHaQdJ34KPlB1h3qqvvnvb+OYnOuSRhFua5WbY7BAE1n7
CZ88EcVU4hj81Syf0krtBkYxVtzwIsG+IGdHvrF3+tGiOFHPKuo2UH6HBGQ1iNqKB2c6cHkzy/f+
aFu9lYKIWPizRKDqnLURxTiXqPrbBBOQLvJnWnJ7gb68IlF/ZbfuPRrkyhdqV3jdMXIMLuH8Qrbi
GoP1Om/cf0UaQu8k05lB5r7zjK8kCJ+p49hoGBDMY+mVEYb2Nq97oonzhHbK3JTYQQdO/Lu04N58
3bHIN+FFwIqYr4Yu+gjGCWHD0bvOZFlumhyQreUiCoIDMt5HXbXleg6U2CNYQyvnCQWnuPVT/hqK
+NgY/p1Wbm0k4g4Bcy9NOhgjI3fZJ8Fl1zbWWuT2HbvYd4NFpLeHXZkwFJKztdAiB2rNCC6a2rMo
670rHaoq4hegzOajbB0aKKihpV/1Fzdtr14yMst2PsdpQPUMAatpKo0xv9VoQ0xBvVcC4k45soEx
QOIX2b4OQ2aWXM5ldp3MwFrYWQ8iJ4BCK0c3KxOowAymbhGk5tmrFWIrsYsLtmvSirHjDjctbQaS
aqPtb2DFtVcHn1NX/M1yYpVce2RB6WtiqEs1ZE8B1NNAjGbV0wJwpb/bueKJtez3RtR8vgjdeJ4W
2G9WXZ6CKvYGJpWRnbWibDex5uawh2g/+R1PTcFai7ndjKUGmdDzMvXduzEhhkwzQZdW0NmE3xnh
Oi3iy9RUG2HMjFXyv4j0k7hNT8iYhyz032fLfvLqcu233V4rdg42Yb4BK+BnknoxutG3J1pzK3o0
XqjBlqFrlycvQ8MLZARgYW7/TKz2srcMnrjgyZPx3muZvtJg9dm4rSrvayy9XQnTbJvtTzV3by3x
D/X8qCJYfE1ZwGTGoZUtE/sjts2rDyFWReo6JTzNtdluQ68c1yV2hlgwFxroWEUevQNZ/VS6ImdB
JjYD0Hnh2zJnage2ET92ELRcd6ULGptqF8Yzerh2Ozw0yEJzIDlD3PBvro0n206PInOXjBNxRKHP
4pGi48nSvXBpUGd9qBJrU7sEc4HULxhk7KPau00lh+DshqvcooIw4mlR9zhbm845WRlIiYM1uQUc
76v+Jca4gt0nWfCb7Jtw2LpN9jolQIVSUsTTzC9Nb1j6ujrHSfPQeLqGdqk+m7q8mGraG13CJTkS
8kd7urDraqkS3D5OM6yC2j2kmbPyKAw6hSRu+29ZMQw4PwFI+tioN+zEO2D2eeqC4iXTpr8pK0D0
h8dp6m+Fdram6a0rNmxbrXh1Rwv4lhEsrI5HIGRDsxirQ2F0eKesU+JnrzIHgvYbZ1MqZW/aB6Ya
Vc84695UIT4Nw/nCVQI8032Wevo2QuQ5srIPJvnTEG7ONvMKfDfSIjGfNFDIcsPHVUZyTuV+VojB
qMXfgr+3E9Q/Qw8fEQrkq8Gmu9dNdGyyCh6/EsdA18euKuiAE7qy8LcPkrVl5Hsziv6mEOF1Ss6T
cOelbrt7BWuc5OqdjnNdFsl/ihmza844QfKllZm3NPa+7D6jkZ9c4I7sCJHK5EIexkzby8wS7zbv
UMvPuRjD7F30OEQ8NZ3qoIUmqTZD7awJ7buyOG5vaQThNmOyK+r/6tw4TlL+FjmocalZLFsFwLWh
zSi1sy62ISEqwg9tYiIaEqiTWLLT3qvOmglbnDggQ7X1pxzUucqqKDBoC1D8Qf8IoDDSduk4/l5Z
NQ3w9FxpVn41aDlhnP/0IlpaPtzA4NJfZ/KZaxW+bYg3ETbcpWEm1AJll5G3Ly6hna5Vmb0Evemu
yHnHvAdqi0PDtTDi93CJ2BHLID+1NY0AVyY6hoWxLokxW4f4ppiuWPvA6cRStepfFlP7cHB9s2WN
4M8OD3x6QztFOupvRuUcrLE/S0uciwy4ODKvXmqvK9c6oAIeNA3qMkJTXrZOdGllf+py/cWqQmZU
oBC4n9aN5V4swd0ZlNdoZErRt8UtMOJ3nKLk0VUuphNmej2+tNa2No5hfzU5RIbJatzqMT8U5pZg
WBA9hYupaVgAn6l2ybV4aTFHN64+u8RUtK35ZsXVk6Xdm0WwTtHlMWMFNFhZlq9DhHlo9NqMKpKZ
aeM650lX60mz9aQULIOoaLZLD2txmK5bzGFFCKOVyPc+EpvQ0iev4FMdorJapmlWYzSpdqNCQPZ7
4KNm4MBwAmiqcmtY9TFAScOqieu7ibapbRmLrqg+3cbaSCPcqBy8RSs+srLI/tMNLuR43sk+wM1p
ZinfBZeWl3hr33BWZsZ00AyHHUDCUrj1qnBTHMtsJu5S6Sxwb5zqafqrfPlBD5HDHHQ/YqI2GFIs
3DBJydQ8fMntvMRAtUIWWYJQ4ozOQPbMTm68Nv1GX11WTsApXFk32VAyD757TZ0eGsgcdkqwlsPw
NTrguBGRz9/Q+aLO2iU6+54z41y0pFwJjM3LR+U1hunRMZmS1e3OGHgEBw9PUkdhJUHLF6kwlzM2
3cdNJxeiHj+SdDCWtiqxPbA0neCT/WwkS9elPBWFvS2c5moJvWWV2ZaG+a0Ju2OpIN7SxH41anZM
s0d0NXrs9pDybeBSYhPbwSgz5AQSWsrqjpyzpyO8MCvaBnX4gjEVv2zFwBI4ZipTbMWTuhZDsq8t
Zh5RStp4HrgLv6VuDEIoqtnFKuOaT2XoUa4OBx+cQwBVM0di5/DQvGlZb6fAXButdSvl9F739U+S
TSejNZp1PgxPPvawMbGttdk5H40iF5b2YpHGE/VtFOwt33wBkhsfv9RvbuRvSSd3uU0tTd7PliDN
dGNHGZ7jru03IOM0yD4MrTdgXGhT/jHMNv2cIAhjOdnQjH73DlcRYxwnuwLkwovN50B4+OJTyKL5
YT4wXqaq4FHr7N+uRjZyWRCJHZp3wo2mz5pYXrfgfjas4N80BJgKbK7N2sshKmUyHEjQugiX5Qdx
XD/nDwtcj3fSYmzEPYR/pXLLrdMYBy+CulCm+WIUJBF40SGkISKw6rth8LkoJ3004hIviZMf8em/
W67HyLrLWHDH/7JSyEo62NSZk66oL39purmNcEyh12pysqLS3iflmO6LzsSoH/TDe6xBkxTRnXTx
CfjNZO8mpnX+QHXhVdUunqZmOftMp5RJ6KLlbHoVXRJPrubWf5WTfRtUrTE8Ov9yb2LXkxcc646B
YNt81LN6i5rBYDOhv4i8/j1lJzlRGMB/JHNkLmuuiRFhfL0s6gqspAsWREp+aTFhubCr97juERSz
kP9zto/YXk/fiIgbl/5rnUR/rgDqbbiw2TEFZGq/UHdcu6J4t0R9GwnLWhfEdRg2iSrF2JIcRgFk
ddOnx5bgNORIyTFeLpgSvVSp5+L79t6rhvXC2hnvichf+PqbxAtWutF6iDEKcLT57I+jQtYfWe8d
+pk5G/T6XtrV0/8N/aY5HFMx/iS9OEwhcGtZ/AhfCpQd+1aGIy9stiKSqFsC4K5wHDmQzM6+1R6d
TAwv0bnfVmn/S+s6Y6g3fdNDkdXQpXsZG4RXqK+U8fQiicJXMN9L0Lv/2bP7I1L1SrDIZwqBlFGj
mj3cGx06c6SzG+vvqmF0YnS0IFmTbDwSKFGLS+JOsmvL4Key2Dmbzj9BZZ3yFPOula+swvqkQ/tR
QpwsS2EfSN6DBo5EZd85WvXDPP7WGgSrzIV8TWhFZuz7ap4pwzRey7G+uU57YAvHVYBM14Nk9jmB
c5OYK6eNNQqNykcOipETadBU8tUU1soj/G/K3Kfc9v5lQ/9uu9pbTbb9JUBYBDost3N1DjGttHr+
aN1+1Y54uyYBqeIaHW4ThgUzcRJR2q1ZRLXATQDLI/NdmD2Qv4QEOdE2d8em3ShK61DHGSOnzPqJ
pcTjGtnOasiwKrAOEgZXS2Y6wPchHquCljZmIX0O4L6oU3QhLZ5x9KwtyBZo9UNf18WqkxqPZude
jMlbAI9+6KbFyktr1ZXdB1L4hz9Gx8kq4o30uBhsr1+NjYNNtr14MWpefHV969nB8JLMcIhQ4WJ0
n0ox71ysifhPj52hwTTIJ0mgMhDju/HT7aaXIYmevSpaJ7617+vhn18Ml6YgjWzGK1x5u8ymnPBk
bWzGhEFPleylKD+r2bxllfPXWuYLys23D7Q1uihuYAI/jQgaWpnAgnfBUkez9tfF6pSjmTLAqq8y
rI4RwQS+Me6FFacLVTAn9AQyftgKnFt4chuuzV7xZ4sgKnuT29JtIWnTBElABZDwGqiRaI5tiZBA
Fka2AHpLOciDVx7NZmmpJkVSDC4TIRwmi4H6GrO0SSZyToLEmvkKw5q5Jk6G3bAoZt1lzpyD4dbv
UwToArYA/J3u0zkiHsb+tCoaUbPjjCzi9ySj/4iS7hMZ+9OakNSM4tWwzUsRyMvgmj8VaLo5zfW6
rfJtJ0dmYNGz7dPBhWDcY6QOQzG/AgP9N0yotxAgXah+jFKe+rDfP6RRgmr2/YwfpTOmjUL7gzlo
WAvkcbFXJIYsZJ4yqyvUWUb9ix1kT6MR34ywf2MKvrFj47voi01GkM26C+Z/qZHuvJ4OyE0IwnDN
+OInxdrourusxMYvNUEG7Z8pMZ1HvqwWdpP/Z3KhRi5yh1k7eAflbu7d14zAEFfLpWWKXTA4Bywj
G17klZGU3x7SVm4iCDLe+Oxq4rAmsxhWhue+SgKvOsJkseN2725f/EQWwfpTUn7VdodFKK45A5oc
ybuaf8vReBE4vzp+xh1jiQc65F7yPppWFi5hI5HZeU7US9enb3Gk8JiE9U30qF4JpUTY1bcmg0b0
q1/Pti8p8R8pzAKP1bydh/IIekygkGTkBt3iRGlIJk+yd7NoWNZ1mq6MPtr7STTyxtbhYWxLZhd9
/9o77ruXo2SxgHbZGz52axmmjHHSX+rzrVdz8Vm1fvHjlmD/1vig0rV5xLIlX7bEEENvPoJNNCFP
dx9BJgct8orEZ7zwipjiLTk0gVxHpQNQHgkgfve5j/KfrAGRQUu8CRZQgRqBV4Us1rXNukNsHZNl
3uT1wYbZPBDxQ/RSQhUtaFXXaTNsezSWkpDJBX+HeD0zztZ1/wJqepQCUKzLgzcjwjlMzpM7KlAZ
JNw0SLMV1Xy00TlsmDdXEmwF21U7Au6P42ZCxQfwsPcwKneNcSzWxHckc3HybOvV0ABFvWp/hwYX
z1hdTFd/mEX36uDwko1cMuu8lK7xKftpF3nGNgtNTB/mhzDjnZWVF88cn5LCwfOU/dNzGp1yTTi7
WYi33upx82q8dvNdimqXZb3FXwzQFS/KX+fIdZZ0LyMDtCoJD72kofTyz8AH5qyj/CsFvmcLkPpo
c+tQcNLRB/ARO/m7E0P5qZAzV5n2azwZp8TpUCl1zSQzC+NtYweUz/VWDVV+Gn3ZrBUoK+ELq8mI
nqqC4AUlB5dnqT7hWdsmJUim9uWrocarFv671N6X0nW80fGw9xhROWm1rdzkg7Eft0Re3eayvNoq
/ZUhn+7cYCT1i1Nv+cgO2AC6pCLKpaCKj0xCf7JKQ7XkWy/PXuQ44xl27MWUTftuMn86HZ5tpkUQ
Q07HC8jrYKE0D01wg4kgARVzmIONTBfHHFPEwvBYTpU66AgZ+Ypyrv4NtrFX/rQioPRtbronz6OK
d/J8hiHwf5Wfn6cSG55BQu4cJXffza7W+KCHfOpRy/wrBnNnzoV+UF4Xo8tu4/+JaBR7GGRwixdc
Unw1nRWdxoefTV/TY0ho56+2SOKlFPU2ZkiemxjDJ14NQEaqnN6Af3cY6VuP79u0vPUR6BHPrujV
gf55zZ9rU8whASQCw1OkHiyHrC4j1qpFwDxgmaKipJF9JZ7olYLuTdvGjyEendvgkAObJG9pDtww
TBzJyR03+GUg3eip7amnxowuHglpRBn2nhyn+FNu/l07BChYtrkfZ+9GYa7WaiovtYaRF960Ylc4
jUNn/uC8vMQdRfhQ1WT4YANZioS5fKPPIwGNqAwQtZkLJFqrn5FRnyaTkOY9GRHu1FfgFPuS3r0S
8cUd/XM4qk1WGT9+Fz8bD4pYq1U1PwbT0oQSq617LrP17KjjDMktODXmwnhCBdtZzvitiUQwpuQ0
RP6XlyrIluG5zAitd+qyW/VwRI5D6kD7GNwyQsA7Eu8EDhkmyJfJCgG/3PaWIidjEQ5PdRe+5nNr
nXO2DC360Wie4rk+i6RoNj4DP4UV8DKZ3jOVNvchJ22RMlXLDItmK8DQMAWfGBPL/WDVw8KkUHit
K3kZw5whctWfc9x9nBrzWxfFcmU68LFpJf/L2JJhi/HXj6ZNnssXdp9y4A36pDj7W3YgrFoTPVXZ
/ecAvRmURCaYKL0URLWGbIezZw1OtQq6eK1yEjomcBaHs29OLFKuHvdNYK1Cy935LuviTWzzKCGn
LHVO0v3Eu0+oCUsXpiTZtlaxssL2yw3nq5lluxBD15TLJ+TATZT/GlVxqNvxyttwb6JhY5bJs8+Y
ObfDg+mF+0Hj6Ztpl+gm7BPWpPPIKGIlCBncpHX+4ujsxUbhUrH4Ti2fAZvnXOdwunkd1uQ+U8lT
Gwf4y9N1NYDU1YF967KZ5LRBVEsikb8T1fXPeconN9iI6K6pn1WJ6ObIpro3mZNsJk2ITdYctZNv
S5zgHBfTUcCyLIaWIiAYlo2HJyldIqu0KPWwaso6dJMTrGcDNqof52Vo4/bAFXqLjOw2BP6tdOUy
I02taMo/g8nDokmMdz3EZCYSH1jL6rnB7TyQl8gRGF0zWtwFqZ+vhuDkpPl5YJu7yImeBjXB4/nW
aWr4aWbcmEYWbNqxfgoHPNOjIqAtG8++y7uD8rkAeN32vn4qiQ6NbMXLyTlnWeLXa0xY0pDTiQ2t
VfpMYNCx6HAB04+VOcZMJh0tBFwtkp0Vcuq5ytnnnVyqKCSFRs6ciZAfIt0mXf3metmAB0fhOXUv
o2JjGsjTLcj7ncr0ld9kO1UAgnNtE6NJFDcqT8xZaTKVwbbCXCNgV+9EkoKGD05849lkbfbWMvlh
vbbdUAqhCNCU6frCTfjsRMZWzHEJBMlqYX+2Vi0VCxzGqSbix4/JMgzYG+aSRFkje9b+APUUbQ1T
vYigW2FJJ3+AOx8DlXpusvYaR7Ik8lB/8kS+TlG3c3R7fNz340ySd9K/5BwtTdu9DQHzyn6awjVk
HQYa13wXBHEt0XAEQ7rW33k1P7TjweVBLsZozL6fMVeoxj3zz5FHC58TBebWznzkTuufsuUrIaJX
Q8CNWRMx9PmXXbQHjqQtLe9WjSwU4gntzeG7jYe1TL03Em8+i4cSaCXxSbcPWTbVhC6QJ8c4YlHZ
1Rmw65dsSb7XBKPZ1tNXYgV7tvV8hH75l4n5q3YxIro89yvPSH6yR1HT5cATolHNMg7BrpUPwJrm
jzFlmq/jUB6TbDjxZ30TjJoCU+LXUSahHo9DJcZhV5/t0H2zSneDm+gQOvWmsIz15M0nBoeYypKN
D8g7E+mVOsh4kRlv8njemI2aCPSMEKoV2XPWes7025hgpm77rfS9q3bdY9mNUGCqaRE54qceQUFT
C2Mat54EmNyyKeY1vMLzJN098vSXrvINo7ztA9Wg/2OWrn9ykT2xQeLeuGw49yVBc312DRzzJRu8
p6nyUNeNNzk2/82efq7M6QtyfKNd61T1ehchjgUus9gqaQ5+MX7YuGDNgGsNVh2ZqLmJLnwCc0pX
IyhuYELJ5vJqImJOGSlH6NuXKQ7XAg/g3BtPDw0pkc0N7nzv65z55gQY1fMy4B4lzkvFT0QYg+DU
T2Min1AKyyUZkn9pGF8q6itqgU8aNl6XS+oREhrGaz9NToj+iD7k4Y56/M+cnKvpN2Q72M4dm9tN
mjk1XLFrrfqQJPo+Yy5Z9qkzApulz2nV7GsWST3CCJ9UaIK5euDOCUN7fpx/7lzc2UJ3hkClyZia
/QAtTZieXLhhjOvLF+YiTdNfoh+IvfPr30aJ6zTIu9/NBp82E8AGy8usUqI1CAxKm5fellubpAgi
w1hi8DhepGmuY4lA0IUEIxCmYJNygqsA3rgfMqoK5SwT7RNkiqcsy8Ml2QOscHB2aHjhRbnQOSIr
PpDJTtg2LyFjwlHWS4BAYL+Qai2TMagyqOK6YHXCjWjXQwRuZgdYctqQ2NBC+ey3yx0gYdZqTel7
yC+8Yn74MzXq0rbqNlv0sE6HE8eONl5GmlA5nmqcuNUMaDoEDdmopk2+R5NdtYzucxBTmUYRZCVe
DE2mH0M/6+p49afJVIK4N4qDDqtKBdwSJ/VbY/u0GWYF6BuyfzJg+jsnH4ULxdwHuCCZfUTDvpID
v34RfvOhfBfu9O3nEdND6xIXmq4WGpo8b5wP3b90phuW7bWa3WNdMmAvlXw3Z5/Fo3x67MH+x8Y6
cD0j9ldkgaoVuZObsumwsMy0UUEWuWizxV0zO10Naf7fID1K/kdLxsPjY7d33sYhRl5IHHzvfvk7
1eC3bRqtpA7B2tXBtPwDeb7gJP4TE8KLa5OANTNGsNrqFIf5UmIY2UtnOMogHJhfoaL4ruesCS/F
fG6/FDMQksRzNseMV/1bo9V7W0ToLqhDFaEiFZKyL1qHWkrupK2fWt/j/CvwlfvgIa2MbkNteLvQ
MIiFwkhTTNDb1d4lPvCo6+E/R8FbcsyQ6Kgf2H81vsTA0X4XfTl0HCuCAKZjmcbBwkAOJsEVcpcj
KBXskzDImE4jSocpJ3rxoT/WcdivKtubF2Nji/Mks5/QkB9xrvqVO/s/OcQgvvKz11ZrW+KkQUr3
BQ+2ImEwaFCqo7UTSXQFdjQJ42uI7a0ia8uK3GadKYLJksA/IgKt29L4IABq7xIwXBbzpsox2Q2D
WsxRv9ctuYsu9u1pogYQgbXvRHSw2V3VTwSMRo67Jr4KMUoCB3Rf3VjijBUZ/7IiO4XmLzT6admP
0cF0qNUNq9m2g/tngtfXMOQRcm2nm8fPsMsNaLiofPZM8ZTm3LOSpCavvxZEh/RRSd5UAuaZebeS
zKeOXKZHMHf9P87OY7dxbVnDT0SAOUwlSqJkOYe2PSHciTlnPv392HfizWOKgCcN7EZvUlyhVq2q
P9Q0StK8Rs6zPFbUz/0SkRHZtKXQPbNWj0EdJbS5KW2posBhQoVQH8R3EbLl1pQHfyN4VYBpjn+F
4QrLKiFl68MzZl2YIVD4UTIK7E1pIp+rvyQDzoKGhW1d9acZhH0f1PdZ0j5JtXKC8/SCsNlHKHGL
i4BuRZFGHClg31mcPUA9btzGrYDGleC/lVsDod44U5ttYQ7PJbCFyp3AX+2tq/QkCd7EoEbyIq6T
Y9fmTg59H2wIHTKvevPN5DFGLiSJlSsdYtkmF3NbEIcr9BYe8ybXt0Gk3ht+fHDN8RhE8hOgp0la
yvhpFcK775Ej9ymw3qrmJEvlg9L1u9yDlAMM8VrOFa6twUeOrRB1wvauSySULWLVCYvorpbo1EuF
/N6Hxb2FtC+11WrLdcwJS4X6Lw3gwAp+lGX8AILkWPWoSFI0TcecU0lQEEzI+odMDp9MVdo1lV5T
s65vhFp7sBTI0CakSrlsE7pZ/rOW+Tekq5R8S/NHRtnYBqIIdLJ/kgJp61KYtBSgfvhbX9UDqbTU
xVtvAliZWX2dNMUPreWim9LdlgniifFH7i3g/Kp1awrmvtaLn2OscF8CT9oae7Uaj4AJIbIPez/T
T51S2L5sbbmb7qx8wLdkjLgNycOHVHGGAwPYhRP/xxoB3Il1/h7kfkKrMb9Gn9bnjgvFuW8FMg3r
dya0v9Jef60Bg20rrdqjJftXNdJTZUY72cszwmj/O/c76PIQsulbnkF7XcWGeiVG/h8wS+c8De+w
OUnpSGgbqJgO9J0MaKqoUYMYT0OT2F4qwRV1t5RebO5mLxhk3Ax+CqctNH56RfvWef4urUCg+8mO
Tp2Dsm/ZoLMcp2hJGJNEtQbfMjgCZCbyj86QW1hWUyQG0An+mpt7PILEL/v+3XPp9NWjeucObBXy
+l9c79FbhimbBME+T00Q1EO6Ear4TpguxYI1YWay2Ab9/yPKolsJbsTGq7kuenJJKmB6fw2kBMEu
yu8AQY/VGN+7ZMeKOWFq8fvUxN+w0za1kp8T6pApEUkGGaJRA/LzcAuqiXRd6ARIFzny0NDVreZg
tcN14AcHhB6MjRjodx4IVwxpCo4zVr8wag5o+vsuTF6TwYMLD09+W+naPh/cUxCJoc1/UIVt8g9/
QtS76QS30FAMC5r0wNEYEc97mcM/u2kywRmI5znqdp5bnjS32XVCuGtL+Ti63n5UqEr3mf7RuN5V
NDbtXgu7K1UAciOh38Xl/6UvkaCLEHuIB1ASvptcSYX7ERYWpgqg17xWvevrnmNNBdTpi89N37yl
nrwvAzQqUwMwkQREA2rvB1ljvRdcn3nJHb1Sg70Ule9CF9mdgro9rSz4diaI0gldq7e7ashfh6BB
p1uXnrKafLpR/oap8geNlkfa4EBiTamgkgG7PzLonaIo4iS6jNRx9ySH4Ul2tR95UEJISAjnaH+c
rLEH0mH68T4MwdrSTpW3WoRClWshkqFcj0b+5Loi4BhZh51L52xD1e2Y+t5TbFpHWTEehoRdGGfR
XVx7j33T4/UB9dRIhCfPQK8/ichQaTmE3qPcQjYN/JHuXv8LOSqBW2NabOlrgx/w831Uye8Tcbqx
9Km72+1UN/9VFsDEiImborJ+VOiJ9GIzCSR3TgyTA4VLGlhkwZRbwKBk4u1olW9VDPbKFcX3JOGi
UE/N/1i6y3PLyd2aSoku/SktndblwFCEZHPQvn6WqvoDTXbkgitX2+pm+UpnmvqvZgETS6IXihM6
AaZ/jAsYgbpPKcQokscIKAktKmC4XMdFuhC7IKPDZpgBnNMwb20JScW9xVrXO3441EB6vb4z0Kew
Tc7tbdX4ymmogyfwFi++Wp0piXC/1oc7Kjo3JAIerNjipmqoGXiB9hGFKDuWLarfrniuKuuXSnHP
SQo0TETIiLFH3R9wf8/OK9FmxELYbzlcM139CL2CmlkA910YwCOPPgI0lgWcl0prICFPV1nXimHE
6I3pP6y2RqxEF1+J+raVVr+SatB3Yk4VOqSTgGjJA9yvfFNLXLZAwU6ikv5vBH2BAAlAH0qhO9e9
av5qNf3N1+n36z3EmLIUkNaTSDVHstTiNRW9G/JFevydeh/FJMidGz4mFf5NQE1eTbkf9oY3OJPk
TOh2b4MOUJPuA0YfKPW2xR6x5peuKZ7TQrvq0MyXxf6jEkcwGORuAAZ/1Rq/JhfUc5Ik8Meqh7oN
frYq2B3UNWuEgrhMxXJzrVWU+30/OsVSQtJU+6eyndBPcAw4oLm0ixS2wrthiH6VsL2/ZwAzM1d0
pQR0dB6GoP6Hc++B4LPM+2jod997/OTO9Mn9Zax6VfKHAAIH9Gi9e1LoEBnl8+WHL/gPyjNLpLAO
xUaZokXbwvvv2pcCev3lRy+4Iskz+2PsUiGkkqk7uc4lfERysP5tqQnI9WZl4JfeMHNaK9Dy87FE
Chyr/SH3dq1P4JMDNdRvfYA02SR9GnizMC2tA0rs6MQ87S/CDZuKZM0dXy4/X1oY/H9e1Z9eUPtW
U3qdibPvK3du94Cur81t6Fktd/1W2ma2AEN/Zaykabl8Yeb1z4Dr08vgkcbSWPAy97nZmacKg18D
cSVkArbmhtIwRK7D5e9asCuSZoZIvdeUgojnNdVQrkL6c+b+5YBZsUNaMgz7Z3H66TvABfieCorA
Ma+pqGAYOB7L2/Gqdgpbv5VfhdP4xz8Zx+R7LlX/5u7T67gb9iIxDyFPnaQq+1P27j62ViZFXVjB
/ybr09MlwLzRGFuB04tsblVAQrXwDUAWRfkCd0HcYlnwOPTVXRIBfVT8+4bTCLQvgjuB+LMGzqxH
6Zs41lcDlGTcRR41qzZu0M8kK+57u1LS6yBRb0wqXVkSAIEf85JzJPa2jQzBSjdEaVPUDdyeFuf1
qEP1EYShZ2jPZaVfJ4Z1EGRECxpwHbQjoRoi3LNVenrKqkVhRk2fQafZgYE/z2gaK3a1S6MyC0pU
zyoVurPnTKktDJC9ZYKv819F5fi9FToLTZ4uc/J0GViyXrrFO+M+CbVzlo3f3ACzuFRmKebELgzI
KtMfkpy2QGY8SYO5v/zrF8KGOItLdZwC0a7T0OFSa3eQ0nJxxcju3xb9IkiIk0Pjp/U4ymHhl2YS
OsqtDoJso926B30b7oVt6kj3tbbHaeegJpvMufwp8kKsECfPu08vzGqS9FBsQydNuKNlYX2mDxSi
u1PtJNhSG7VXnrLMu1Mtg2sj13y5LaBJICWXZ49yUR9aV3JInmwxo/rhZg/DGL4gJPjHS0GdqxWo
sDxt/6gd2B0kP8+Xf/ZSEBJnIS52tXQYOqZAPCm+LZVO9s9Vebzybf8nspIWkkJ/QdFuueGtxYqv
47c4jeCnkRoQdmxLBXO+FA9iT/5j5DeXP2aa26/mfFpmnx4Mgs7tK7IiJ9CHXybiIIh8YJwETB5g
hT1y7VHwJ778rqXpng6nT+/qFKBPIE1Dx/VqJyHNVwF/WGmzu/z4f0fzV98yixxZp7pyBHbQoR6t
mAdR24u7yVAWmQiUSO38xfg7/qUJB8/9Tt5wo135roWIJc4CilkLUqRqCfpeOZm7+FOrkGIb9mNh
ray4aT989WGzkJKIWtKa9F8dCtKoKNW2N6ILbKIt3aXPtBD8Fa/JhTRBtmbBpSgTK8Mwy8Mq8D0t
41NW/DWKH00EUNzN7nvhJfJwk8bSCoRlTZ2vjVfm7ushlK1Z6DEqIBqoDNLuTO91/bnBtkH90FAI
u7w0vh5A2Zr+/tPKk1qxEagCh44mSj9pMZ+iAlH2MAzuyNYpR2rduJKhfL3GqVv/900RymAljSRC
mlZfCblPJxapbSwuLn/I0jhNr/30ITFQJI5o5Kfa2rKFFK5KB3pcv1WbYG0NfH3AyNY8ImS6Muh5
FTrmc7sfdp7jb2Eb7DB6Ah9vQ77cGStjtfSmWTzQDLOWhk4NnAG5oyp5S4KVDTkt1//dLzj8/XeU
BNONLVV1Awf7mWtYN/vUV1CzNdTf3kAn04utd8vLwRF2D5enZWnWZxFg0APqqIofOk0zAN2XwN4W
t7IkrQzU0uNn+x9MZxtJCWAASrhy9g75Nm1WkiFJWZgFc7bnkz5X1QaRNB6eYj4EDnXTei2EUpSR
NoUS2nqrnMYxuGnDodrlnXIVF8Zj1o7Qe8sD3YGjqnjWFqO0YdKk4v9WdTju4z4xkPwagH+OgFNj
FVSlb0qA5dzfyDpomyFHDrhHjy+UzA/sSkk8kRWAtBvvTVV5Fy1sKhKxcALqsFWovGCofJ+mebzN
A2vfasZHnVFg7GC9hiG1YJ9OfzN58ATZo67DPUB8stPjW7x5VBi0WCr4TfizFsz7zgSbbWlQB4BR
YdwhpvQLEyd2ocxnw4Fi+zmzaI4NJnpdCjrbsQrmDXENv63+1IlGMVXMfjXIIrnqeF0lKLBIKk2l
tBkni1U8niCRbZAqVbcC/LvAD3+YXveriCWqTnn/KqDoY0um0W8pfT/0tGLps6OFRTlzwn5R3Deq
mgoQVJTMUMl6XBNElfWMUO17gTV6kYLEasbXvirhKOs/gtC4Rb2IQk7c7uRa/CkF7jFrRYQ3SXJR
OXjAzG5neEDyDG/8nQLLaUTOEF/chzGyv10zPFYWUvJB8py1vBUcfL7VQmFvGJSJI+smlZNsbxUK
zETdP9MPvxKS+iOuMOSqSpjYIbazBvjmshyq70Vsc3YgxH7pVXWCK3imYGjUQyOAua3RiKAPh/vo
t7atOTsW1AALHIuSkxPU+ChZ8qGPpXepDVaO7X+30i/ikDk/DAhwyojiicOkaq+BI2GhzXqFAbMR
TukN9jw4jo8r96aFoGfOjgYhVBpdhO3k6DnSCHibjh1arfk99e+trFZ7NCKRubm/PHILdwXZnKLJ
p4OolehjWqbpOahpUAF2TZajeWyUSTy3rf8OOboTI5481PthzyRwfaXsPfJKxzXi1zbt74cRbpZg
fS9CmrOjBIXMUR08Rtr0R7hSlnWTyCoQS39YOVKkKdZ+NZezMyUxtUwwKgVsFMzQosqucXfHcawG
Gi1xXUGUeKotb1Bou03Ajl0e5q+zc9mcnSug1Olxo3YALi14CugtjCLS/pb7GAUT2FrSED2nF3/5
ZYvLdXbMSKgKdfXkKD91HvZJuY1tOnJ2j+AsJ79s93/iHeIUK1O2kMoYs3Nn9KMY/hnfJnoCsCRI
4gYGzDLXORpa/co3Lb1kFkbSSjHyoMixigVzjX2DnSJhM+i9LXU/vzdqxiyIhG0PIowWnKMespuA
O3m/8W30m2xazMfyZER2eQr2a6O2tA6NWUwBNDjWvScljov3SXmQ1F1dnpDTrVLYbZ1jtC6i0M+X
v20hNTBmISVVFEuKBIXRG4YnCyQGyl0rE7MQrYxZ/IC5M/T4/tDMPcLXvQ4OyVHZ4Yuwtl0Xdo4x
DwhtFAZuh5AyHBpbfEGQvLbTR5j4e1RB9/qVaEe2QF6wSZ/d3eXRkqZQ8EWIMGYhQi3qUo1Uvik9
C7+QRt66NgBkO/nd3H07aTZmIYE9byDWw4chn4RGBaT7y79+mtOvfvxs87umlRlRNpWtirtA/lGm
yNa+Xn70tBO+eLQ+2+mehcmCX4zEFUt8VWCS0M8X92KKSS1mjIEoby6/Z2Gz67PNXiSB2bma4jny
CJzNTKUrxVAx48J+DPzW5XcsHXz6fLuHiiWkaLZQto9e8qO6Q3J4a31o19KhsfV9eUCkdPe9so+s
zza72XqRWPUCp6ymnyTcuUYcPFc+ZFowX83KbHND/ZUUo4iEg3KLvsYWts6O/tgeRt2VubIjliZk
tsnlgr5qIsY4TMvtz8owfw+p7/R5+ksVlKfLn7EQovTZPkdbTcIOm68who4eqg7NI1oboaWfP9vP
NST2AjMI4WC+U05ELko/5fsJWS7FNrgQuKHaQd/nByzYjJV3Ln3OfHeLvYryHq+UCuk3d7GzH2TX
l0dqqbijz3Z4maBn3g8JYvIvyMVSBtuC3N/Wm9rcjjt0IW13JbYvBUJttuH7KCxdv+VN4GLMQ+BA
R7Kjc/lCoXaz/pqFiKXNtnvWSJ7CcPlOHKY3goFasU7D2FDWdvo0zV9sEG2209GMb2B15j7l8HEv
74qD+6Rvxn9jheqxfXlWFmrgENp5+6dE2g+RQmvbnotOuUmP6lZz3INyju8ofw8vBoKuL3q5QYHY
zg7WttunH7hmYB64QXCFpbd2Xi6sO20WDJTYVVwAG54jwDzDQVUbgpXFsPTk6e8/fV+UoUAHnYDK
HrTpmF8sP14euaV0VZtt/aK1JKxNeHJp5/Jm+Kvtq2mdIbJ3UvfJI6Nmf/vY1WaxQByFJBEtXtb4
ve31jy5WJivfsTRCsz0PLDq0rI5Ha7cDPc18D2YaFl++a3faNn0f/wSPxtPldy1kXdosBPihVVO2
5VXiSdsrTnCod+oei4a1rGvhU9TZxgeNr9etR/24tGN505+jExD6YaOf1Udk3ezBoZqydnlfijLq
bP9DtzMiCCce2ro2zuV7ZOkwrN5BON8lNsqlxvHyoC3EGXUeB+K2SgVd8pxExfHWtN5Lkn0d4aXv
PX4WAMYAAoXV0O80lHqnK8ZJrvPHaixX5mTp1892dtYosMe7wHdy+XdpIWrcvWvWWn6y9PDZ5paZ
6qqucPwo4OoU8UuTKzhrZGs7YyECq7MdjkNETGGSw73agSXbxXvvGnmeEymKgw7iSo9/ac3OdrbR
ib4pm3yD7ic2tM+zbrgrR+7CdlNnO7vujCbDSE04oEZ4MupdglRHgih2ryGwe9MAkhRhK39vGc23
tj+o+B9NUwE601CdfKKSu9/bAspsXzf5iLU1IqsHN/gtJLBwnDKMV374Ul6izPdxKSqD2DFK+rN3
M9rVpvpj3VRvwvOwJ2FwpNq+PEIL6Zwy28fuaHrwM+lmSsrvdmLp+Rzn/jELni4/fykgKbOdnJe1
Ag2mEA6wsd4FDXVfE3Md0fdADGsoyPrqverGv9F3sZso3epGeiyG+OObb59t9EQH2U/JFEwmyI4T
csSn7BpC/xbFue52/SBcWNP/2gifznPT7bNBFnhNmOBGbmrX6Gq5Nl9+zMGT+ingtyx3DBnM9OUP
m5bBF2mYMgsCfly1Yw3Q74CKzEGD7xCGtBTkfRy2NnZYKKB+dyHOIgEqMwO1IrQ6ugadSLnvM9tC
H1UZENod0AtOE9H21Ow9TIR3qUChEk5lXKQgl401dMfiGpqFDE9oCkvsavegHtS/iu2dkJT6W7xm
xwkPViprnzp90leDOosWgH0CTQTseoheut2U2wrbAFD0+f9PaSSRLs/dPzDbF++RZ4EjKpUauYDW
PdR75GgP6IiiN7ub7h1QcZLX8dQiaX4Aa0opfC3JWVgw8iyeNOCB3TLhnW6OmaB7J5p32hgDZ/1R
YWUjrxzbC8eGPIsmSpeDtfZ6knWUf/wPPAkvD9nSc2dBxI176Koh9kapaAnAuJgWS5dW5n3hvP53
Cfm0edGD8vCymh5eoYWi7/ueHhN0wss/fWnxytM3fXp83kgyvSO2Kkyh8qxSU/D3Fpa0x34Ho3S9
Bjpt/a9W1SwkhFHollhVCwd0VO38LrnHa3fT7fsd6ss/0C9Z+56l98wCggfCVBYD3tPuxb/NTbHF
6WiLU8uwgX9or6N7FhBF8hwti/96lHdeS6PoHqR3a6vb5hrcyo17HO76E+QQ6zCBNPWb9m1lqqZ4
8tUQzgKAC6Q4ldLOd5DotMVdbLvH+gShee/t1+BdCyt5jqClu46FYMFHSTI2fakFv99bu5tPP/OL
nz8Hz+pYQbdKBDpXPeBgu08ODbOvbetD5VweoIUg8m+mPi1lhCrxX3fbwCmL9Mr0u23oQ8xE9LZW
znn+Bz2E771ntt3TZPRA7wPsQt1wa5RPEy2vLslF2z0eHduwWOtFLkT8OXI2tUB19AYvSl7MA7hZ
x9oqB+He25ZbDONXdszSqM0CQCqEaoXsEqsKzZ4+RqBJ+sgqbYPN4QYbucD/XpD8l0p+mh0vFjAO
zQXfUQsI/UK1l6TQvjwhS0Hs399/enYoD6krK2HgxEdu++/+PkL4fSPv/42UDZX/8nuWdsfsoEf5
rMpajeqSr2EIX+GXsZpQLyS6/1pHn74g1wNdUWv0mmNUhKhQB/cCUAeE4TYZJmYv9aFzlKP8jmnf
8VvfMsekyj6ELlS7fEdMkEvhnnDtow/xvYGao1Jxyowpw9WEkXbbx39iuGGXf/XCYThHn9Y+UDe8
x8HE69KtrtbXGTY6obkGQlp6/Gxng5c2g8JqfERZwuu8JD8WWkc285X8Q1qI4HNIKC25pjJcCupm
h6LeGHJOpHB04o5cJ3AN8vL6F3SoDxQnILON6ZWfrZWSF9auONvmYhHIpY6NjyM2D2X2I+t/X56R
peamODvYB9XrapRSAyfEYH1H0wPhAMwAwnp0t0UGoSAVzEdMhDxkkPJmY0XFSrhfYGPI4hQ2P+2Z
TOt1K580YhUTXVqrUvCia1pIRPIHF+sfxiSjjHlCXeIuaMCKbjsTShZ6aNGkVoAGz0q5ZnFaZ3Gh
cdNSzydSQLeV9pId7k1lo9qNrVL0wCro8kBPSeoXx6c4O/3xPcq6vOIloYs3fK7hOmxs8esBvYAr
nbwynV/HIWmOJoVPp7ZGqYPv05JtlD6ayIP5xitd68tf8fVVVJqDRtMWmXe51ND1lQLlGCB7tVE1
H2wXENaNIfjXrlGWE9ccQcUuti+/dKEBKM2xpF5Upm6mBLw19cO9YXmPILswVBQDc++3fkm+i5WV
blY7bGAPqhi+MwxnVcKZpRLCo8puzLsCW25DfPzmT5qFGivFLxz3gMDxeuvYTqVpEKcJUgDITCnj
ex2mx1bQ9/KQb40m+ivq7Ck3xnx28NF+GJUSSY30DOkyXwmtSzM/q0XAq8Y8VeYHuTLCKm6v3Li5
hcmki3NsH99d/uwp2vzvIoaD+t8t6xndkAQZKZrfF8fWRyfFN5A9vfzwr6O3ZM0iUSnnQBijLHCa
yvyBi98+R6YmlrKVE/PrDYhB2n9/u+uHheRKSJXH5USbl+uzZsTJJg3Nt7G3XrXRf7r8HYvLdR5P
mjhsrAmcXiOViGX21nOqAwZ3Wyx/d6i89S/aNj+sdQCW5mQWWBJPFwSzMTynwyFbDt8l+LErH/L1
eSfNcaoW0H5MLUhgkYsWdjhbnuU+fKki7xnFqpexxyRPwB17X+JI1aOehyzqw+VX/ys1fbHS5mDE
2jKBDeuktR1ytxDxLQs36eImHPzbSk5u9bgId2i+P7iq/4R2Q2x3rWynVXYOYk+0g6K6K6TQsDXZ
taB++9499uLuJBQVntHfe1NdH58bf2QheDhitHV6tGqML9CgbfljwKij1p2wrqxTo6QY4ZjKddal
AocjzZXL37hw7gA//e+KBLhidmJJSo00XvYH60AKiWIZbluthFgPT3g7FC1W7tW+gvKvYoyml8PK
blhYNXOcpIuYTli1XEYljBF89wr9ybXPmjbUV1M3i0SCm+pxOhbkwsf6mJAIt5v0Rdpimk7FSV5Z
IAslbGmOhlQSS07GgreU6o7iyt49eufa2EiHzoYHdC/YytvKNC19zywupUZjeT2wBHBN0j64inb6
sXrVgTSVB88ev/uW6e2fsiFNgGCmahpNIwwnhi0W9bvsoNxgTZN+gAR0mrW0a+lzZtFJQ0Kij0WR
JPa5tt1Dc0iuy6t8Fz4g5vPdoGTOgpKIi3KHlB5MYRGaZfjeyyv9naVNM8cwIk5kdkoLSlmAQij1
vgJYu8w3emk9yEOyD1MfIVbpp1jpHwHw2FJZWwcLB6wxXcA/TZCMn5aKrpfnRJAxe6v906BR4Jup
jQX1/eWl9vVdXprjGlWE39wsBFI7doZ39ELMLRGMnQwAwxtX92i1puVjlPi7y6+zvt6oc1yjqoqI
zkS5gPJqukEfKcjffbQuI+sWU8Cu+Z1glHv5TYuzNosJmmZix9xnwqG08fSz8Q+58qh8I9ByEPaX
3yH/q3l+EXjmAMcBdbrJQhvsU6rci5G54z6IPiYOfGhVttfYojqZDrhWUa/1sNkFY3woChd4dNPt
Kqmd/LNv8AFJUSMSUJ8p0B8LkAVkh2TRPpKbQxsNthuV6GaXdhD4B0V0+/OQqBRd0vCDsTwaHYKq
Meob4hjcWaaebsom/tVaLpKQGCoiFYJtUmNeSx1hN1Dh+ozlTaiUh84Y7KIcDEw0eqh0Ag4TXVVd
S2ZBKtR8GB6OPVJ/1aSYcwV4kSA7OW7DKDoIgnHWzPYhigLciOIrUU3v0ZbbC96kbDX5L5Tol5XV
q4Ck+gQRzyTjVVJyOBMh6hh+16obJervTQHJysKr7/OkeesLBQE2z91FncG4DCUKMrWs4iQd3UUZ
ahVtqLCv617fiEKOVHicCFt86wrEE7FxQwrssTSbO+6Wr7KoPAl9fh255g7Hy52fNxgRi9Y7sgQF
HAMAqEP865+4DnhhT/a2Ao4QoZg9ocexFyfzFnU4IxLYIOvLD1ZCODKlLP4K2sLDhUPDc8gbU076
CN0j9VebVMc6qoV9VfqBPagjkt8wZIYCCWLsdW7bWjZ3fo9bX63c4l12hSr6VReHL0Vh3HZ677S6
tlWidJcn5QHJxqu4tt40vX0TaveHNDQfVStg3RpCxYsjoOgjLgqV1d6n1fheRsZ14BWOUrZXWtGf
qzF5drEJqbkObAyzinal2bWbJsleNVjjjYrhmOFa+DGld53sojMfQTMt/rYjUrpTP0yNTyimv0f6
ZLysub+8ErOtWio3eC9NbqYeQnW+9xqFYYQ7DCpyGdwie+ybXTV2BMW6eWPrhbafiXs1GZ+tOPgd
apPYKAo8QXgf46fXCclDUpjPnVAc0cJxN4pb40pUFNtONFAeGhtzg2wqTiiBgKQKas/b0BqSs+AL
t4mArEunqPopzYvX0DSvU3h3IUq4IyYHyAbsZS15kCTvNVT66KrV+HMDaSDe4y4T7AAaTHZm2VtW
1I7vZycjpkmCSm3DZ7WWI0fZmhzDwuViDk72Guao0iCqThp6SozOVnswfd++HHuWspE5DjnSrToa
88BzYOw/iC/qrneCLYpvd8ou3q13ghcAWNIciuxhMYl3BZ+BqROOSijAPMm75uDtrF21936Pf9mW
5eopvtAkkYzZMZ6qrqr7IRr2vbSpXlqEH4oDKv0P7WncsklPwrtwSAB1K2u32IW0dI5blhoRiHrA
OMqtvC3aM7K7K4fd0pNnx7dQBsjiYOvo6H20G9DOyYw/lyd/6cmzND7uuXF0EwdalNil8t86WoHJ
KAuLdo5Fjk11iA2Li6SShDdRZB1Gc3zSzX66BtnJMCB+O/wYa+ScetXCOy6Q0WfCflkv4nuzF281
0/sYk/wtjOPrLjKu0r48iHKwp5KGI318BsbrqJqLiywmMqgsEzIwVL5KJZNQhKYcosj1VtQllAlw
51awNZRl8eANmCZdHrql9axPX/4pqVLyrC00uSaba9KWEIaRYaqedB0ZpCC4q2H257FCHd0oALYi
EdXpyYshtBHmvyi/esj8S9rDN3/LNL+ffovh1TkECWChfkYbGMv2u0JFKjHS71x8Db3QvDc0DL2y
DrWuP77W7qzeOwyjZQdy/NuS/ZVZX6iLSnN8dWyM6A5kAEPbfQtn/k25wlPOQzZGO+EO7MhXwt0a
FHZpgU13hE+fjLQfAtOcII41XmWTQKP4s6fjdnlAl/bF7KIhpr0vjyLIx1DU3qQyOevJWjRfSJTn
uGqjkxGfq9jMfm0e/Qo4QAV/YsxO2K3Ylpz/0a1updK3kPbPgdVBQYbWalzNTfy7LZxesmgjq46L
x97lYVoKsnNQdawIKjkFe6AVBHQaE/k4JNJVoJpvTSok2yAvdbT+jX2s6q9jU0q7Dq47PTP+LY6/
tlrgo5hjV+d2d3UlrTRJF2AkUFz+uzTSKJWE1K8oXe28h+BDep2gpfVPrPP2wV17amyKFccYdZI1
jZilaDeHZRtjF5PmAi4VEGu149Z8iirt5Ep9eY95MTm2lpv3roFbxdgpe8SLQfZNFuyyFZwNtB69
rnMG14jwzSVXjEnFSsDpap/jLqmgjCYAWuZE3RSd2J9KnZDmRxpCxIilmUp06oTmLui0n4peJtDj
q1epzq71PrjVM+GI8t5KUW1pPc0iXtYILsk9u8LKcbn7EaFg6svkO9bLynKayhJf3IK0WRjTmqxX
/OkF8Vnaj3Z56++TLeZ8W++tniA/KwWkfwvhq/fMyiJaESZdKsLKkbT4rcqit6wnWlc5zqT1K04E
j0qm2MibHJtAeSwDa4et7R5ZzedIQU0zC8VXT0ufeiRkcemR7gc1J62OIPK3prnXMKzFlgeLXrHq
/oyldQBnJ9quEoSbqqJlEgkIqCapDv+1/qU14lPjx09Cp/1JAp/E10TdSar6cDLJoPA+0pTou0R8
V2QEAyyYJNhqqBi6qB+50GNxHpx9NfnZo7XXuOpVLflnIXGfOxFRwrx6U1TRwLRSOEtme42ng7My
VQsRco5wT6yBOjFudGC307O4Hc/SJtsGB+F93CqgXdYpD0svmoViN0U9XNFIq5Kquymq4IdRWSvh
a+EImePbwxh9xFgnFAMpPYhwGIQqcGpTXTlEFh4/h7drYRn7gU8KZMj+zm1b6NWoDQvmWpibMtkv
VvEc0a4npeL1+TQFuXZOxfGqQG5FtMY73Te3qZI/BUZx7sE9Yt61UsJaiABzcDt3TsRqVV6ZmbgI
IM2stdjQJm9F9ePyulqY7X/iZ59OdSw2VTnpQ88JRuWMGPVDg2b+9x49i16NL+bYc7GQAukJi9Yh
Fr85z9O3fPrNhWvoyPKS9Cj+lSgEhwADokEQVqZ5aRXNYlUlSn1ujIOHIqa37Sukl/3nOPp5eUyW
Hi7PfnqLz5rYtOgOe8NrG4S2Evh3SGkcLj9+aTZnezcVxkFSU9JSid+ud+LOq76H85DU2fXOFMWm
joSGRlURHPoqPfljvf/Wr57D16tcTaxRgcFBYvyBG89dovUrS+UfRO+LPTtHr4smxV6XooKDGCUZ
SeFPLhnYPg1xdo227a6qXDtSwyMX8oOejv6mysWHvKpqdpv/uyvLK8tAla8JhmjXKaZw0jV68jGb
BMOyu76XVwBgCwtjjn7/P86uo0lSnNv+IiKQQJgtLklX3vaGqOrqwoPwoF//HeptqpkiedGbjome
GUhkrq7uPUbJpbDUa3RLoX6Dps4+JU+9yDdGYWVZLJHv+tAlZmMO6PSbRmXlGsoZUOTdSFLI12N+
GuPFRofdEUyfYwgTCC24D9r+SpoU80CSEopEjB4LuChYrWbIsFOoVas0yQsM4SYIF9T8ijG+g779
TSvBQzoBkwcy0tOdYuoWzaHPLFfga+taDjX0iSVw+hl3aTYYvhKLclfFAySBy/52hO5j20eFDftZ
uxEwXozj/piZ3E0hOWOikx/ppg2xbfRT1RJqMVcwWoNBSXzU9eqh1AQ8Q7LwBA+Kmt0ZI2qFiVbD
VyuFJ3xrKDcdDMXyHPwTLYFhBOT/g4i+FLBPh4zj+6TnhzwC3ViQ1gpKBhiUFjssFu4YRh4L2QEi
zH4gAZACs1vYeibMUbT2jkbKTpvCj17l742I3MbMGqtOMV5d38OEnAcWipUniJb5HRCI1lDBmq3m
2pkE4W2UdVfmoD/DXeyhCtiBhvCzbyTDbqvWzbrqGFbmboRcNryfPzvouzJJvq7i7jkhGLMMMP0U
BhQDOiI1N/a53D2C5uRVYfYHgjw7KKkfGH2BLZ+Xwz4NmOH9WKACW+qQazJxq6fVSe+BizMLEG/n
WmWHiq0CK054AZeZ4sPuyRPNbw3Ipr7dKeBacFpB5nnk8LFQXXiBPagm8UozuaKl/Jikyv3lULLS
pvi6N307GkhjpoUag9I86xYQX9tPUEWE48JWFrayTb/a+N+eX0CzMG66foY2j+hNZE4LnDysZ+7A
bQMy2J2h8tJN0m4AKVfQjmQJC9UHMwuDAe+b+4kwe0CMsttD72re5KuhlW5kAWu1laWSKhZECxU7
IYFwoL+Ik4div2Pa+pnYzQklYLCPt8oIq5+0OF+rRlZ1keBV/Yt2GPfCV+6kM25mDoCPxy2k60re
tESJCqKPNC7niw1soQJmAGYk7LQzTj1/vLzStLWgushCclhsx5Ixpn4DXSUXmuSH2DCQ6/Qwdk+v
i2Z4rkK4vnZKBDlX6QiV799RF1awcWpKVJWl0c4Ceicn7FeWV8dRVu9Y0BBL04qzRsrW7SXliqJX
5Kmddl2rKLFB8zy2ukY8onYHe5/xNg7yj0CBcFDcI0AoJvCFAqAVBuCTkAKPs76Al4N+yiLFNgmi
cJcoAvJYUegFkMOA+Wz0qxkaxOQJfR6zu5Ub2C9D7bwR7JFJ9b4IjQd0Rk8xbD9KHrz2bfusM6E4
o9o8l5l0Jgr4yCNcETMFB2Qsx7/Hwby7PMJre22RzEzJIJUwJUUiRj9pkgKFKzm0jDaOrZWy0BKF
28stTCuQ0GOFqDtcGhrLzMWtoVUdtPgBXmwL1e/yeiNwrC2WxaLXZ2FNEIdSvzYVqzNAkez/EZ2h
LFLKTG90rUuK1I+xzA24MpjjRja5gvckymIGipireq3gYG+D3h0rQB0ph/eSPlqTqkO0H+Zfjdgl
MswgcQO6POsrEVxZ5Jl5ELHQVA3cGmChMngsfqykz8A4G+kp4vdpt4WxXFldS+oThWdqDTAualb8
tzzAMO952KIMr1VllxQnODIBWWRCs0/d1aCTllbsCx8Gb2f9Vnw2+37HH7cQXWu1tyXRKeBjV0wo
3uNdkzvLAac7nEXDAI9mOPI5YA+N9uiWXnFWOxjqHLItvubKkqZz6P12FJqGpOVNO0EuNm1fM524
Ul6/XF4Da3Mz//33Rw8E4UuHOh7shqygA8cuppZUfl5++tqyXvKgTAnorQ5gbBTN4Viyy3eNV+01
X/pHOWBCF7udQb16AuANt/Y+8KRG+qCmvHFPWOseLk0B1EbTu57jx49ef9I0q70P3d5SduwQ2tMs
/7mlDrM2v4vNDx+RvjDCEiQLaCsK7TVmG7Hwa2n+cF+giy3O1DJUOYeudDPlh6SpPzrFpFbFO/zR
J6dWpgJu1Cl0JTNW2lJvvGRFXO5GMWnQkSn3BVdOE233vSluS5nszRyAtCqbncJgtRMO+r5s6t8y
65/h4AgD8BEKw/3ktYnqXF5BK0OzpE4Z4BbizOeAUZoGeu13ff50+cFrkWNJnBrHNgAhHWTr3qPQ
gIA8sqdc1T7ZRejl6K+JvaWeo2Mr/TAHS04IXE+HmsS4zkOdB44skUOLFh41s6XnvQTDg43vWXvN
fPp+28kpPMKgRY+Rinn+YnDYmUgT2bM62RtG4cKa0GaVvGPkzegjrzdNtx8eJYBfpL7awVncqTXA
xOV4Q0177dfMf//t19QD3IiVqpkF037VKP0GcP7NBiCgE2PXFmLjo9WV8LUUINdIwQddQDJizNlu
MvTHAEY3sAQ1PKNIoj3QOK6ew8EL/uQ5TUCo1zqngXQgEgMIoTPlSWogQwkO4L3Q4RKnsscuTV6H
IAcSGRZyYOO/Dunk8jI5SvCo6UCzbijAEsI0maUPuZsLdkLv/62uo3M1wWMcppOSqcKSKoD99KRO
Vg2fIE/AXy5huAOWZg6f0Pi6r9M7ytVHeWruLy+AlTx8yYIZtUnVYOuK+a/HRxaeBvUUQ+eZwl3w
8gvWdsyS7DL2RSqmWVUMdoiH8DiTQIF2scxbAwIzX7zlf9v0S/JLl8pBwVRoYBdwIGuLJ7ol7LgS
TZbclqFVk5iEeuiHxWc93qna7vLQrD13EcBTlg4qaZLUN4IrgIftXt4iWawt8EUAT8eOd4LgySEQ
X3DFMxgEj/SN+uvKBVFe8lLiPEIBFiAJX/s1gmo7K5/BIW3w4Nx+HTrdxi79+RvkJTuFyW0XNwpa
UigcIWXmJwUWVXTYurivPX4RavQ2YGVdlgg1NVgv4PlBLMDV71pig2hrQYMFMLnkENxtXXh/nmx5
KWw+xp2eCw2hTU4+IuP4j3x32Zy/71vILEDdMVOIlfiAlO+CrAI5pt+Y6J9jg7wkiJgSC2UtmrNk
4HdaQCmN8ppDmx9eZJc3wNoLFmmYIg2F0BkgsvCzhfrGcYQ9Swhv9FDZ2GFrk0z/HpyhqUQCoyOc
zQCKtYV8jjlB5W+r27/2+MUGNqs8i+FKDnMp+SQpwDm65XR3eWhWCj64e/790/lIQPnm8JYC6Ug9
5MCgdYmLXmv0qVlwN/Jw3/eDP9OmGtT83P/mG5Bh+vt9ou25xGqk9OFVfsU9vM7TXvAa+x9V7eQl
C4Qnjaq1s7HLYA8uzLEhnzf64U7fFS4UujYOgZUpWdIwqAICODNqXHqk5DaS0h4crTS0k3qLebT2
gnktf9tv4FTmcPrCCyRJ2EH0p6h1y8y2WM0/X67BXP/76c0QZ1pTYYxS8loX5ynMbLi7oVBmNRDf
LwqXJR+XF9jK3ltSLmJTNyNQpXBaTvdq+EfA6U/oN9Dq2igTrMS7paK0SbQh7geoCzbps4Blo6Fv
pW9r54+x2NVM0fSkmB8triHD7oMuAqMVi95D/stD6b/ZiE4rmYu8VI9Whz4WlcB7Blu2qd3Ywufv
AGCr9+zQ7sx9XDr9vymLyMZiu499NxhDnmK4ePqEvuOpKKJD29QbWdjX+v9he/+HaQGt9jSQVLgU
mOTeSLJ6J9XDNdeghigl1Y5H8CAGvAv1u+S9qUbgUAHeHoP2mYYl/DYN3ato9JuK2mEZvItlGYcx
EDmOahSd3bfRcdDQ2gmS9E7vipOikN9Bl10rckWtIJiEHQF2ARdcFNdaox+cKVIAlTGJU5bRKZV1
9EW06W7s9J1mpPaQjEfaJgxdnvRTC3IGLLGcghg6uGFvFCAPV86kS096MMEr2Yxv5m4QRBKyDC2V
YHASofhTOR7VOr4Fi+BuasIPqc1u6kS3y+4N8rN+M44vjAq4MifhuaHZdd8TZwoVIIZ0eL8PwtOk
9ChAYtxD9vqdsfijSIPejkn9Hs3A5yRlMALHA40sPAe5ip5rxq4L0/wdxvWfpJYBtpwAgMk76c5o
tiR6V+LDkrcS5XVmljjz/awpjgJ20xIDOEbRYHQtddJ+zKTBQa1pF3Zm414OFCuQNsDE/45JoxnI
nQkbQn8wtFM6yh4rIbISlBS+6WN1rUwVTKVYa2dZex4NyGVhNlrbCOUHJaKeNMUuBc2iU7uT0pPH
yz9qJbosgXzDyKWqa0sw6CMKG2M3QM/38pPXosuSSFMKs0hYzGYcD8SJnMgLHsSudomtgN+ibQWX
lWNkKQ0ezfaLk4JjpIHIfyb0vSLxA5q/G8fg6lfMA/ftmIrSiKBfhK/g4Cfk2gBeSGFaRZodilg6
5TywW73b04leGTiXbQMWg22obRSQ1lbpMq9LeDQCYoPymjodNUK8CnzOYYLT8FR6OSkdeOUdlWnT
J2LlLFsC9qfEVBSZARHSOqMDb2041R8C2FbFp8EjNrMzN7sFK2qr8LY2d4u0L0Zpq+qoDqcIGp3H
ljiiD+70vNlIu1fW9hKnr8ptK1GK/abUdKcnAbWEpL9fXt0rP30JyW/iGPZKFU59+AaoFLAfEL6L
QXu9/PSVeVgKiMMPemQACkd+SKitx4VdCx3GJo9T9Xz5BXPI+eEUW4qHt9QMaGKmqT9Ww7U2FX6i
Bq4Ryb6qVzeKTp4uv2ZtlObv+7Z5TK1iUsxx8PfR6LMgszoVcEH95vLTV+Z3CZOPowG0p/lyLhft
yax6R4JL+OVHr90avnqh3365jNArxRIqt8YvNICihzlrSZzAIZoD+ylY381yRU629bq1T1lsdG0c
Sj5ksNMa4Ly9q/exBckypweU1xWH5GnWxu23hIW+VD9/mvxF2ldKhgzOnoTAPABk0kznoG7A6iOl
1SSaM3DDK3P5PezTh8EoP1NmjF5DxLFQ2M1EjF86itOhER1ZEL6aRXUNZhrObiiPkzw8UAK6n4Kx
aqXJ6mrlSlLjl7KtYEkHM1Bejd5IGqsYjV3UgU4ejvBZmm45tDynuPns+OgbWeWXZuzAg2nHq3Sj
ILq2EhehBrxxXJoi5CvpSHE3PnTGH5r/urxY1p69SDnbCPmMpmOVBzUYNEIyIT9bUVcFiOTyC1ZW
xxILD4haK5mADYHdGyLbY4ob1/Ljvz17kZTQJBnHiUB8KCEULMxqqKFFurWu1374Yv9D1IgOvEJ2
EeSf0Buxsn5/+Vd/NZh+WMNsnotv+7OY4iiVezQ1eaXcKqMeOhIjNigyd4UmJCup4LvQo6sat8p9
WxS7CS6CXp5oV6NoSpdLLTgLRh/4uso/h1g+y73hDzVyd4XS974MfgVgO3oQg92ys1tZJEsAOljF
ICDqkKJnbbUHUXpHq3O0NRxzk+Gn0ViED6WUp7LUMM6Mc2tMHwoC7CxEAMbQiQHyBhfXuzzua1+x
DB2RmWlVPKeLALnROLaDhkMnYgvXvLZeFruUjT2YDHPKKAEs1zdybJsVwsbl3742SItt2gcR7j49
xKK4NJsOxP1zXcHWfioOcseEoySFFze9e/llK91qeQnRBpgtn2IFC5TQ5JjWUG0yIqcoy9cAXlPw
jt/lyBbiQIAwJcqzGgWBxdngllyqcSVqbrREtoE/gSGCGR7TFK31yz9s3no/LJUltLuewJPUYRII
k4LBNlEVbvKSOrDlphYxpy1Js5XmLYBOf+/POi6iDJZ785V/prZHduxCnNdXLQwESm7Rv0XGJai7
ZzimRQHBt86g5yTCokGj6/JArSz1r57XtwgjxdOkGhnqeFp6UNX7cboO5Pd/e/S8/L89Gkl7O1UU
YhNyMD1zaDG1gXrD0k2vqZVttJQr51JmNBGFNseUBJMDu4B9kAexlRpKb5FIAooPHGMwRkAomsgY
e2k5eFIL6npl6JD+ST4VLuGyqaajpcM+0DZKAlhk6Q0yrHmNEf9xTY66ltzGemvnqrjO8THOQArA
sAX/o7eU2eoY1VYalo/qoD9OWXZUkhJCpUrg9hGKDVnAj7EOo3GSg8WdQZcaRM3gVBYloKEZ0pAR
ZqI1r994gquiaM1doE+3fQFrQkLKu5bxZynPWldBAQUn7fDRc83ctUbwkLXZL2BwgVHsMn0fTtCf
whYCVTBpIENAUKs45T0ArDkHZ+3yfK4IOcgq/XtCyZRRWuvQjYG2EVa7Zs+AzNmTpT1vKZSsRK+l
hDsRGGcIQKNX1Ca7IBzOmsScNtOPhkRn9W4o02vylizzCphcVhexshnlIK5ySKZ2xRXcHYf+Ucns
AeC/pzkRjl2AwtudoflE7PFnoONjBcwO4k0Bz5Xdt0TKp1E49fWs5KhUlVOap7aO3Wyrlbr28HmM
v+0/XstJlxcqpqs/IhKn8WlU/u2AVBZxj/XQbpCkCYKgQXlTqtKr1IRel5ONoLRyb1vi21kYQkLG
EHh8/ZaIGy7ZpMvd1gytRnm8vJhXgocyD9q3wSkpaYt+RHCCmsV1TaaHTIo2rrVrp8JSs52PNbxY
IYPjs/veQe3NixzIG4I2r9ioPnlbHZKVM26p1B7LeURDHL++CuJrQe+yLrNgYWjp7PnyGK0toMV+
T8oxnQKSQpRtcivJN1vVpnrsXn742gQskqB6kjM4ylZAt5r5WSqNhzrfNNldKSgtMYcJ0BQTDfHs
Llbfa6l7gODEQ0hiZ5SrV6ob54A1pRNUcC8JFBi6Si7jKQxxqXomFbvOAKq30hkWMNBI1FYphZ8S
1/7tjraEUKABqJecT6k/0RHwft1Ss2vS314e1bUb/RIGWTYSq1SOHmNxKl1t1z7MfTPo0R6Tp85R
cJ2vN6GKKzO4REXmRUOrVpuVe0FbhkvwUYrZvy2OJQgS3UVAXmZRYIYTLuk+1XQDbreypJcgR3Vk
kFJRIzBnkshCPw0qjAkKK/lG4Fp7/Pz336JKOvSRErd4vOheAETaTdFrmG15na/s9yXMMeYGozlU
XECHHM6A9oCRo1hM0UGMYf/4+xc3LJJPRimXOYQkTXi/9JLFJ0ihInXbWJ1z5PghLV+CHQ2ayFFP
8PzamcGtOGH34i4DP5nCeWSzE7e2MBehxdTCUa0nDFQpnzl6Nmq31fZee/IiYZAlKkAuUmA+WoSu
FkOCog93l8dm5dFLDKIUBlTlpM18gMtwy0dqmW/cHtYuaUsQYpCpaqarHRb6ITjgoklh7aPDVvtA
AGLuXsIb4sKdE0ytAnZxWwCWtVNwSd2JU7MDghgti95DzY268YH7va1ZI0g1HBatW8fgWu9iyeGh
6thzcJxTQB8hfZKZCrSLY+riGHaabPjdaNVRmInbUnhuc/m3odLPBCJyG0XNlYz1KxB/2/INjYLe
hOIXlEsrXOTLZJ+G0TktIPNZRDdolM53hI01sjqm8+L59jIht9NA4F4AG1cBKJX+TI6R11qzjWQb
2v9sxSB//YBvLyqUuhSgXuOQsidbdhurTWGviuvEvnDb0QqdrebICnhY/prVb28aNWVqYzNDeXsH
g5kbBIXDkFpgBigee2d+d2YwMbThev6gesWhQVvXNg/KY+4FwokhanAvPVzegCvh9evW8+2HGIoa
FF05izAi4W/uNTR46+QJ5ZmN69PK2fAfgko0mbXZa8gKJ9WOYs3t2Qv0r+4v//qV8LHE/6pJnZZ1
g8ovBYRvBAXC3Mgo1i5JS0H4NJlK+Dqbuc9rdpKjWLUCykyIcU+PQ0J2xITUGjMn5vSlI9IhdhSI
xDl9LAFtFEKDA73EXps+0lTTrQlaRhXl90wXqWO25FcugGD9txGYLxPf5i8LjImh45P51QhsAgRC
omHj2Jqf8MOptcT/4n5eUCi1QHiFBc+Tlt7lQX3IoZ+UQhU3rMTT5Q/4cYEg91ik21mkha2Z9pkP
Z6cDHDEOYzKC4bV1qfr5+o7nL45FOjE9RAUPYAaIps7MEkgPDB5uJW50GLfu1F9cov8MFt6yOCLN
SFGkTDEycIz0fVMKiNo0zoBKsE4qy0R1vNShTg6vFSp5ag13aGrYDS+cMIf0BrHr6JgK1TGoQAUE
wi30qA75bQ9EBMP1pgyZG8OvL5F0N9DFIRPZTa8AfdLum3arqvfjdMvGsqYJHoA0NqlAE6UxHAgV
Qn2m127DIXjUeg3S7XR0Lk/4V6b8w1gtq5SVITODNUBMFmAl+0Y0veb65KoZvwkkwNczaAdacTr8
SnsQC4vgqtVSt08Z2k7hKczaXcTILklrp54wXANXYgfoFmesdaipQDMxo9FoGSzzR2Vy5BSWVkJz
8D2mG0eae/kbfoyaGKzFrovbNMsoHwp/6KFYSvQOTTLlT0zFvpMz//I7fiak4yXzy79tbaCd1Cks
pAw489KqKmpBBxJaqMV12OcWrSofXTxLrlFXa6yg5e5kPPaDuYMyn1UGLRiSleRgrdkpP2uG7vBe
HDQK7c1IeOEIdDnYSGTMjxAGsBktrIKGO0AgdizKD1HWQ5tJfxeDvJt4s9MD3YF8zMYKWNnyy+pr
RsO0HeOi8IMhumLJ6Eldfg1G9sbkrK3k+bD4Pm6d2kxQDSx80xBYLBBD0MCUv4nhudaF/9IWxNws
rgwAUqQF1dFbz1IPaNxH0UVXSbcF+V0LWsuaY1JBDKiCVBwq7LLdPvyf91B6ww/bmeraEl7ExRJC
32rVVKmPyOUVQCWx1PgFod8/AZE+Lq/gtYlYBMVGz8MkBrR4LlWfx3C0QSiDVCazISEH9NjGObWy
mpbVxBZc4b4O8SF9IB/MVLNRCDjUObm7/BHzqvkhWi2lN3q5CoRadClUqtHjSXFwbOli/ZzXysay
npgERA2jiSEJFERyGl2U4Doq4PE2nTyXf/UPo5sqdEHR5uMjN21C++rcNxxM5UQj0bWJttPlr/wx
n8dPWcaaoUy1aYhLn4dKaQ9RcZYEP/cq/IJmnUUu6j+E1Rt6fytLb1mFJCOBDpQuF9CyQ1QrxvGo
lfKTTrMHLaO7yx/0Mz0SX7SIAmYrIyy37byFBleBD7GxR29jp/pbcmA/38DwhkUMkDoomEMnsYB1
dyXv5af0YLoVcfrP+EM95ffmw8aXzM/7aQUuMiSCTQrlYILhKq3xtwp7+MSBzDdwN7Z0S1zZ3/Kn
+bGAiA9ahAQDR6nBTHxQskfrcJfu5gH7f2irzj/4pw9ZxIOOJbQhDaKadgufRlf46p5eS7cMrn2d
TzbCwdrEL2uBkloqWkm0wi9M41dNu1NVglRFWbRDwpBYucFjq9aUGwi2veqj7l2epZU1vSwLFhXs
C4BSSP2c9md4paCNA5W1QLYJDG0vv2L1y+Y4++1gM0UutVOrFH7eTa2Xx+Nj2s3qLfx1VgsVUFxW
tepmMiDPUqbBFsVoJYovi4edlphBNdHS14cMIqFJtgN6jTmxWTuGMVwxbYso8jOUXDaWxpFVW+jc
VPGmwQ6vyrfxRHyI/P4WB30nO4lbnKuNAPQzWhdvWgSHWCQoO6GB6YdKvQ8zsBfzEXqwYZifmhFu
4jJqGDUOKnP+21qf3qdYQGeivW7y6rZXxsziAQwqQtX0tKb/JxADftUioNTgzHZ1Gmc4ydozHQwP
BZvc6mgDOfdc8QeeOUnd/EtNGC9bRJWS4A5qtFnpp7Fpp42wqhrmIfnWjUhlK2Hr62b9bbXWgSK3
GRSK/CJvruso8Gg6PdUqvW2GUlisUa7hteJA/hiWjSm5FSojyP2h6iRng7wXUHi3Ak0OHZ7UraVI
kXESrLrqOlAktLL/lSud6beivomG9qA2pU0Fu4Fb+zXyPG4NalHbRAv/YJSfuhqgNsZeYpPdCb26
q7TkXRqH3q66KrG6MHzsRlK71BCP8lh8GiDQeW3UzK09iJgX6t6MknQH6fLHVOrhe5yYbzEDA5ZL
twnagZYOTfFcHdy4M+9DndyoiqbaUsbuqgTVAZaZDhrtBhwX+2uTEGgA9Oi740OuJBLsA1o9q1LV
uJqZG16fZntNhR0rkZDKV8oU2WOvChud+WfYuRArUQzVkgNcayBkBrmlaoQ44JS/9Gy8CqDUYjbj
Hz2J7iUaWAL6RaU2vI6iPccS2AKK+ICX/WNUBS18c7q9ngVv0KJ/HPNZTT0r5R2qefsxRPm76RtP
GF1n1R0s/BLJcJKcdI6RS6mNgtGtpJQPU8OhCKx8dDrxcwMnERRd5Uy+7qWhdvtCqyxARc5omBxy
Q09sOuCyq44P+tyuIzx5HQcC7zF9qG1IP9x1Qedn4ZTNIw6BGB7XzpiXxyFOzpVcU1vVFafqhAte
Muj2AqUIsHFMod8izoMwoaL2kRqmH4I0GA/tTWSijZ6J21FrbxKmPSdB9jYmxM5K0MECOt0MrL5L
2u6dacqtWrSfUgX8Abx/flExycAwkJtGClyAv+kOB0rj8Sr2TAy6pcv9mbXFGar0qB5Dni5Lh8KG
CwOcnLvwsVXTBDGjeGN17KmxdAMHg1sV8tXIsICUD0dhFYV8lRS9z4l0ZEk3WKRqnQTQJacXqPvR
8Xp2pIcrT+mXwJsXpUDFoJnuurgq3XxIvUAnd2agMzvKjB1PihcIwf3mCnRySDnZRT7h31Q8cRgp
FKtpkyNj1QeLjTcoXEQ2rxt473DipQPvHOS1JyblyMiNspoHQLJLXR6sOgGSsm0PwOGiMhlM91Vc
vZDe2Kej8ZnT6Eqq4OgwDNFdTYorfQAsTVeJxzV2E6vFXYb9b8sK5O5TtTz0hrYb8oK70IJ0IWdg
WFLXd06ktlBXo+kvbmaP+tBKUOCpjoo8HKYswG0WWBHTLKHdFRYvQ0FyW+nil6KJUkc0euHUWe1A
W/KgS9o+jI2TaaCyT8Zdk2kMXgWDXRNxLoPmPu7VHiQL814X7S6Bsm1his7W1fYDFJH7Kmw6K47Y
gxhxjJrjYAk1fahLiMRoInuGkMArC8anroP3hFkHB22Gv8iVcVdgSfKQmvaYI3eNiY8N88Lq2heR
eNV7iF2mIOogo7qJUv3PSAvNqoi+U0jqKnNEIWCujR101jJJ/KmVQfhCNo8JDz/GMryaKvzPxTBe
pQPwtpWp2YCyeSQb7jXRHmMGB7apHGK7rumd2pupNRjcLzsoeYOmnllZx3OLwwfDlQxxgm2Mg5B3
VMNuX/LicZoab6CNzWZtyCLi14LRV85RzFCiD0WFBhNRks+ixT8EbDiYeu7jQ50gLB2qDTda0762
mXpQBsPmMIG86mTTHii7CqC87oRp48dFq2OdmvXszAY0CyFPKBqek9Z0Qc4JLR6BBBNCxBj6Tp0F
JZMPqpefrSkCp8s12aFmXViAIEO1MIEvVFCLpzTlxOId0ywpnZ7NLshgFxVAzidSWjiYYBKrILyW
B/pEG+llMqTMSkWcwgSj7481nexUHV0RdtkuTrrUVnSMUiMVJy60XcomhzcmMKOR28v5TMByVEW1
IfJxYk16ow/5H0abN5w0I9auego0DQwRCb2P+CA35I8SmXuZTyco+c024KplSP1DOGopgqC5z7rp
LdJQBsQB6E2mOFeQz3e1ULZScNl2OYHoCallGZp65TvjkhPVgSUVYWKFKbcKBA5AS3fw+nNCmf8m
tL5vZCjqhcohTqPB6YwOh4VqaYXqoRb5rmo5dyNR5g6ZOJpPqDQ2WPk11DF6FI1A4yqcsSheZUU+
omFTWVGOTsrAoP83pRF2e32GhMdWU+yLzvhD4r+USsnynJs1oakPd8vXtBaZ3RQ43XLtNDKk5I0K
3apJn+6NgUMbpGxvhYYrb0dUJ5WV1q2RDukqoJOa/poqem5JYXUEk+VeQpmYyvV9Qao3HkDMTk5U
K61AAJ7K9GoqUi+sjYPaDjEAw+EVhHsPxshfDGnwJgEHjxo4BIVFZ3jknfK8howZjayJY3eqzJXL
YB/Dm2zIVfxMyQrr4pQ1DNg6xfDrHGZ9cH6xOj2DX5qMK0Ujn8yJ3EyT+dzE8imE5JeopmOmyZDm
UPhZzyDWTkropY0OjdpXiENb1FSe6rKDtiLzFINaYNGV8N0pNWvKhiOTGDRf2ACXVfJQSPSmNzov
0hSYhVa/GC9v5aQGO/Ejz5SNMsBX9/C/M6UvCc7QDdOUmA4Z+lJTeQVFSQJ1QOMG/jdkZ1zTzKvf
NG8W0ttaGyu3aH1JeMZhS2NDReUhbSo/SuJdCSCgpYEfk0jiLGDu0iiFRzg7i26cRXJ92eTvGzeq
lRvpsv2cG3mbSxmu1u3LZCte4aGvqFvchceHN72XG9eN+Vbx30E1lp1oHnekpnOhoAZLppjlvzYq
nSulr/80mxWVQwsPNQ6uPiUwqM8DSwUx8/LgrP3qRUmI6VyOZB1jQ5oX3r4pycZorFQZlq1jSB+1
idSreK4pHidW7uqGvkUhOvJSXaCdZiBHYm99lG8M0sqahsL539fmsSGAZU8oQ9IdDv0KsvDQ1JTs
3yKy+zfxGVjAsjrbkhxfUe2n6V5c48okqbVcYLqjGJ3AQGkgRf8/5r6sOVIky/qvjPXzeI0D7ixj
0232ARHEogjtUla+YKlMJeBszr78+u+gru5S0iKY1tNYmZVZplIO+Hr93rOU6QuC2MiuwuEaYhGo
+aadS2LQFqz0Vk2iKwqUv90bJbWlJe4NyMN3fnMox4kaiFAwjdvnBNzRlbH9+E4PnO+vXRIiV6GP
VZnvKhy74T2ypcg83hVU2PAjXnnGxxkRY45msnreZWo25Dsl2db8awRgIw9+JlW7kg75eH4a87xE
aTV6zAWySWXl/ywSHyK64HxcnvtLqdl5fZ5Qv8okReNZhEKJPc0Y+FLAmgWSPBqK8dF2TSnw488w
30oA767JderXeo2AeYez4BmODQ+wDHcuf8VS07N8mxWRhOF+mIP4x522aRxfrrAvP54/5rzu3lU9
b0afZ0DC9lB+qpEuwSgzneJoYPVTX3erPvMLW/S8EK9CudEIWh+JNVxc9nILsnpnU2lXbv0kb/2z
tmbEtLCZ0ulb3w1Er9AsGVr0FgQx3KRsb03J7hS6Jg/+8XIw5+X0NoUudp+g+ckUoutoDuMk3KlQ
tyMZwvvLI740LtO3vfuGFFfAvJa4Nlod29b0R50/pYVwE3GwuofLj1j6jmmyvXuEGamFifxFvovy
6KQG/Cv1fXxTedKMaI33vZSfm6tUgTJplowQZKKb5qBU2teib64DK/4pU3psg8DNWvESQCVUCKRp
8vCsG/5DlaSPekGf6pLewCguQjVYrMz3pbkxTc53H60G0OiusibbFeQp5i9lfE78tcL7wiqls6x7
ZgX42BBQoLE8MOuHvippvjQZZsu/1Bp4l+tAiIlSuLB0eWz8ToB5VT/5Zfyd9toaBuXjKWHMpa5w
Gw7yVK+SXRkRN8kKp5j03dRHioLW5Un3cR8Zc5mrLDcgRSF66MkkW4lWOer8l1teiA6MudM6NjIQ
Ykc03W6NLwwOtNBmZZGr3PUO5JwhhA3Wur7pXtKV8GfpU6ZOfDeViiiEGWKJ5+lkEwQ1oKzKpxa/
MRe50s1WRCRXE0DWAcG9B7vu2AQpXNfhQiw+d1wZc7krYholWD1VCqcN8RoOFLfroVyRG1uaR7PA
KYJvpyp4k+7UQLkJexg8acOdSCyvQfpxZbinyf+vwZkx90SHQwM6DjIvb6qpcpt6wb7YZ4f/Rfj3
8bIzrNl6Fm3JUgYJ+R3z6j0CvEd8T+5U3zQXMqGutTE2o6Mg22r3j7g25m6E2HO8yU4wPjtByGhl
Xi+9xXzxM5aBBIXoncINpUu56QaQlaHZeCwt6VRc/3K5Qz+O5g1zev676QwnKqBLhYXntPXjaNWw
QrCgFFzBBAk7D8xce0cdxjtuiHZ7+YkLXzb38e5SpfZ7iQOo1H7E7LkJVVfJvFbTHCNdqY0srNG5
wFRLeR+OcJWHuRYU9VTNi/i4Mi6L993pme86jI1NXCapPu03gG85xStytb1DtxNLoXsp1vDBC2tp
rizVCGmWOoXxqUIObMrZh9dddgsQ7dp3LD1gdiSaNMysFODRnfLd+tKcExdS+xvYTCGhbAewcqJu
DJq/vfY9b1fyDxauOVtWJnJ3YxGh31RIKAA4dxC13WxRlXNVso/QgTUeCtgqypEtbAX4WiHr46Pf
mGtOqbHUmqTCc2tUOGKfbcz4wej4Ckp9YabNFacEg8+l8AGtH/XcYSbyVMbDp5bJXAQJ4ROyUkD0
7ZguoENMHa18QfZJ6C98zadnoWvmmkdJHtIkE3gEYb6tsB+8KzaiXJlgbzvyBwM+lxhKUosXSYJq
NxHCZap6l9XIeOe5eiLgNFUNO5lSPES9CrYnhWCqxiA92ykbkcB2OYweY6XfVXBKq7QvRKuOFkcy
l1Qn3w++JgpsN+FpcPRFhTpSc0MD4ml95Y0a6iBmFD+LGNAxn4eOgiSInVCcEMqwNZh2OwYTkLAe
UD0YItighLBWNn0IuXQeaw2kfascSV3uX4OOvtUnk6veOI2dOMTIYsP999yI7kelwO7AZ+xLinJd
muc/Cz7sYeHshinsMUIuYWhi2dIc7joZ7JV4EpbmqKd1mmraQxUWTtSBVFfGKAGEqEFb1amORGSr
FNmTNH0FsvymqfTjqNCHUbZn4PruKj/1MqNHwZObD3XSv7Yg0YRWfBCYg3ZTDDcZJBQaaPaGFWGu
pfdfpDLCty7EHfjynFyYMHPgn2L6fR1DkWqHUhQMpSVKMYqn5v3ntm0221oJKYe0NxiQCpDq0KNj
2dxdfu+F+wiG+ddN2wwhzBeqpuGhOoS7h4WaSAXhNG1LxU84SJ0h//pVQs+LyfwqBa9/TIDYSvlx
Qn9nuo8Uwk0YxpuVt5m22A9WxhwdSEYS0lwUCPR2zWZC6hBH7saD5kzGxKuJ2YWtaU5KJmoLBjvN
EwCnxQPdxBu1ezDdyp30cdreprlLIQXjrXzTG+jto4+aBSwqJJBTnnbQ64QWst1xLK7CiHKbInlq
D7Q8sjz9UqGY6+uAD4x5hkJBCkNQHxa+RQ3H+bTobbW09q2v344Zb2wzqW5DqW5HziEtHwzahvip
66fx78BZgCijQlPEYKisRvlLbRKAYoMnxUD5TJYFdUCF96o6RmCoiNCpk7KAyDb5yTvzW5+b2D0o
3auZist1MJy1bgjcMi25PUIeFKBTgMzTMoQNvHYXcPPZMqr72mpPLB6OaVFdwcn19yCX96YljhpP
yAamvjdD16P6gEPbTkV4ZoP5TLLigDXo8fqGhe541kYISLRseBFatWHZ6AGduBE+qpFRw7aJBJbF
aDw91IStQFZ75Pk2StqbMEG0CRTPQcLYuJUoIWshCssUbKsh8LqkdZIYuGnfeLSy/Bgn0avSWd9z
lGDMgl0rhtbaVo8P6MPaTkpyB0FXp8gqF0iqKyiTgESVbhJJ3YSmhyZvXjujRK9pr6yLbiDvd5S9
7vmR6kHdDoDlKv1ODesemkQn0cvrvIg3tIn3bNA6WwbFl7oODrzWn4Qij3pTn6EjDz8ZA+DmCJIC
klNXMYKjHvoHJRQ474PO7ZJx28ICfjR7aBXmawi/he1qTqi1DEIjLZBYAZaF+g4ug9kLvLTdy1N+
ofU5Tq1LWya6KvC9rOCBW0kLtgdFPBVg4fP5qUfM9fPUjpUBYGEAWlso/OVia46108XWSiS+8AXG
bL9tYkJ0IzDg2RLvQhyi5LZZrT4shJdz93o1h9QuzfHq4MpssxLVTElfDCkPLabo5d5ZuEjMBfHy
UOV62+L1C/W2r08outYGwc4Dfa56TZHlba58sK0Zs7AVmQvkx0SMYsDevM1U1/qS/QigRFRv2M8y
8JIb5mTu+Aws0Lf4CjZfjg5Ji2SH+0YaufJcwIdpk4GoGLhrdLqFfX2unIfbE7gDrMaQmSi7mnlg
2Lpirezjb2ftB987184T0vBDwJnzXa2P2966peyE4ilcci1UeKGBORQQoirDLUnvRhyMsQCSIukd
EUPINdur42OvGJuAoOzYnq04dYwQ1Dsj2ebKdQy9kfYxAT6ZEb5L2/6UV5EnGOqv1VZE5jYan8IW
EqddsR0HcehgaRZrkVPl+76TUMGD/G0iPT6MbrFqD/qG9v3og2elFOR1A1jt4a7LQHqEZ93JFPKB
xvwmjvJnkzeemgC/JoL+p0JG5kBp9YoQ5VaGxg5WrKdBI4NTCET+Fgj5Zg1dNjq6qEF7OU3NTWF0
woWpmZe2SbcVaelUZrmvkyazW1mHG7jtXbF8fET091ik6pdcpWs1ooXVPUdjBgB5GjWE4yC+WR16
om3MstsPlroS3y+UWIw5BjOHsaHejIgvSlfZhk6ytZKT/6B5iqPa7JkHh+j58jp/k1L7YIjmuMqk
6fk4pDEyMiXKai1zxh7aRR1QhZax7/IisTmC/LTKXHXwD315nR5h3lwTflBylm9MBfresnNp7zPg
ROGriGsJDtiCblT4tuooYeaZyF0D51Re0q8jJT/aGu5FenMa9QGwY9LbKVzKTmEGBKmmegkLcGEi
/JjFBN7dmXRjTq8qOQwwV+RgheumZ/T8VBTdjnSwyOkqxxIGDvEaAaXOUre34ju17K+sHpcCAJOc
vkOoDk/MfR35k/Rv4SKlvBa3LyVJ9WkLfZe0UKiuMw1AlV297TbqtGO5k2RicJr8DMRmyl0Qd/Wq
P+2NH4yXPp0J7542mhavzDhHHG/KGLYe8E2wLAHh4fZhclNz9IAjCtchLT6yhHoqdFrzYlzbwRYe
Pi2Hdw+HVTliTxMPHxGWGeR3CgnTy/Nw2hE++qzZcYlYC05kFJyhBsgnNbjVgA1KIs8C4AaIyY0S
rCDg31boRw+a3Vaywe86YrVAN/8MzuWVwjZoHeJFBG5LdJO5yA1PIvnyaXyKrvx78S16gBQZappr
d4eFpKA+XVze9SGgW1EO2ki+KwQ/iPz3pN4WElCq1GXw8hPU32qoSF7u1YVtSp8dsFbrRwYFcXun
sSvd3yndY2Y+XW56IQbRZ1eSvte6PjCAx5bjMYCxqzXkjhJ7iZF9bq7NBZrlOKZNpWCuCW1Thp0d
6sNKryy8+lxVstUCwUwFU4CM8XUBEzd7wsGmEd1pPk1XHrKUy+SzbaEYdRmyKE3eODaKG23InbHp
nQk9kznK75dHYWGA+Ww3aMw+SSHcCFZATl3OjtAvD0x/JQh/uzN/sFbmWpN6gOaZ4Cj00woCc+VZ
KtyNy/AAHVVs692RQP2MQRUakik2KzonynsH/tdbUCkHW2RAUust/WJWrDqHSuF0Pt/6jXQEB5qe
W51dC/9JK4RiW2pxl9JAs8cohQvmKJ6qKULBvu0D4+5/hwXmtYFLJyTUoFMxbss6ORkcRIg2uRYB
Ml6ibu1SBUiZFn9wcf/re//fwSu0qJIhAAv0b/+DP3/P5VACeFLP/vi3a/ma3dfl62t9+ib/Z/rV
f/7TX3/xb6foe5lXAGPO/9Uvv4T2/3i++63+9ssfNlkd1cNt81oOd69Vk9RvD8CbTv/yf/vD/3h9
a+VhkK9//cv3vMnqqbUgyrO//PGj/Y+//kWdaLP/9b79P354/pbi9x7LJmi+Df/yG6/fqvqvfyFc
+40anBu4XqpQk+bTTta9/v1H5m/MQrHI0KiKh7wZv2R5WYf4NY3+Bg44m36oIyOnTDtzlTd//xn7
DX9tqviRSnGZB3f4H2/3yzj9OW7/kTXpTQ68bPXXv/x6lujMoFRlOA9NnXOumvPS60BxQ42KWNsY
mVG5sa9HN7Ij4EgHhvR8OFXfQ4S7hu4wqNLv+umPN3n/5F+vD3882dIZB9ldtfQ5+y3X65axjqgb
woBnRfpXKR5pA2Oylc1l2kP+XJh/fw6nGrTJGae6Nr9QYA+rBmlFGszvBFL+EsUM5DlZ0nicFemD
lebkJmVF+HD58/S3zffdg6cRBw9SVZDfwEJV513ra7WQoRDjhpQhF55QuQGNlSYCvDdOqC8eu8xA
AS9AluoQ9Ll8YRXQ0pvUzFhxp8jKRzFCkUoD3GoH7wSA4yv4IPTFsIHcASrK5pDsWVxkuc0Dgvu5
oaS0PpQVG0D6ybAnqQB045IjedbZLSwFwHTh8kFrS+OQ1ylzx7IxN348NF8iMWJbqGOqB0dsFWbz
rTJNI94ACgtBFtKEd00Y59CgGMiLaMEmB6eQfIE9fA4UShkG3yqoUtwnNb7xnOZt6u9YBSajZLV+
jkvzB+kMDr/tuBsfi665a4IWGU44WhnQszEGl8BYQYRth4SdCjMDJOLrQwRnk6+yLq3HyNeAUgZ+
etMoRuIZXZ3rTtkWzIT/LgwndtH0f0/GEeDXVZFWzWNWdkWNVHpR5JZLZGY9+UXj+9dq0ZSNq3AL
3vVg3j9DA7csoAWpAJ4bh0UvvjGBy6KTt6KHlVFT+/tGr+ltZOrw6za4gT5IRvk1plnxVU0Yv1fb
XL8RnWZuCZbRMdNbjFdfjvwnvO0QdyaC1ce4l0h7sj5zaW6FN9owNHYX5vAK1ToOTLCqX9WgPexK
VueA3AeZ9GRjAlffixBhQ0FHzN60pldikLiLloHpNixXdiJuYZ4+4honmtGCc02fnQOSZD+lTIFO
tvp0l6mwPMtz0joaryuXN0N4zg0InmiNGe3bBvh2nEqaBmBK1biFhP/gMCTZlWqpyqYSQ6chx0fN
rTU0w7HQTMut6sJ0WDCAulLFhUcILR7AKRR7JFKFO1pBeQXXP/DBQtHpBGleMlyLNB681NBUZ1SD
Vtp1l+cww9FUEEyo6DdhpIjGztoWjIneaAIXQkC8ummjMuiY46dKckp5519bcRRdx72uHget1ZDL
07NzLBtyW0SK5YSNz1MIZwxGv4n7OgHkVOMNbv+lBK0qqDcACCiYSTV8Z7WguuNco7dKp6pQwVCg
mKYBCOhi3pDnBGlQV1K/2zW0hwCHrKvq0ErR/ChFiadlVXbTaGV/hsl6/BM7QXOVRurwBGBG6QJl
mdxZbai0dq435hFW7xYMyynbRrEmI1w19MwzMh18Cgz474wVqpcGYXiAFI0KXmSoQfpDhaqOW2C3
2CfA5zvGUFTHpBzEE24siYtcNd8VetRvWNyObjOmvmeGHKofPBYnbQjgVF/IbFsyM9wAPe9fJ4mB
rLtUk++KMvZXvd8MO5mR8ocF47djXlrQlvdr66aqwAJIYMa3Z2UM1LYemYOTwMFm32Yj9fRB1c6Z
EakwHQjHfc/U8HaEOs9RYp+/HpBy+xo00tx0JO7POR8Ay28pGBRlmbUHjUXsGOlx9TD0mg8Dbg3z
WOtJAGMMk2Z2he0UmfqwuDarEWnonLYb0xrGkzRldxpjFfhXBWo1nkYH7SrGLDuqnZF6vRazfTfI
7HlIaANSiAyC6wiyBLgXmWZyqKrA3DUNzyGnmym7puyUxEnCMTnBLSvdxX4MDGIpNexrUN/KvlWF
Wr/ohW44fdZ3eK+ClOgUnYTPFWP8mLalbo9aNWwLaPZsdFC8NmOHns5pYzgdCcdTN+hYFZES3tcS
Yh82XKPrK5+0/Sb1kXNKMBMfjBqIyhYuOnBmlxoGAjy3MAQDSsgyPfVl3ZyzoohvrLjmTwLb/Q1y
X+oxkVhrwzBKdxhMbNEQl4ele+AfNCPOQN/rQGcagqaHd4xlXU150C2sEPR9g4gOhFvi/wStUtqR
BhO+shDwPcsUqERV5n2l9BOhVSkhi1mkrhUE7Eao0NEdRWseoNdubcqSJ98soiC9gE17PxSjctXU
ErUWkjXsoYapltvDtfhKAX35Okmj8MqyeviuMNFAZwSgRUaZAvpMrP4+lEECCZoQPs0slKjRcF89
apidSGiHzGmomntMa4pdYQ76ddJEyEyNRPchb6A0z+2Qp3sfkgPbApzlhGooNFopPXXp8BI3tNzT
Is82Sit74PsUNXJiOOrtJoXUXRTk2nVptuS6VzWYWdWacEHB1K+5otH7SPWZF8ejdOqetg5sGAnO
O59+70wffi4dkidZrOrICqrkh54Qea4gkXxtIdh8ZEqHEkqR5x611G5XgD7ngqtneUMCyRUSCQbW
Bquu2gg6EPCMyfc1LZMNH0IkbXmbOoLxes9Vrd1WGnipoIiM3CNjXd9qVhOHbggvVZywQILauWTB
YxFO7L8yjUbF6aQVw/I3KdHJooeLDuYkiOpjbUJgpm7uiCHS6xho4d8Lg5CdiVrXOa0T+pRmvWwd
yZtpCoyo/SCoyR8rLWmQk4pqC+XuMrAJFhTAbC1LHkiAaGCrw3cktNMh1+lOBEPROIqVs59VYmrd
pjdLLjZWAf6SCyYrSzcFxEVhSNpQs3QEIoDQiaHJBtkYQx+hPE216rWLRq1xh4iYz5TjXuN0elCg
tp7nh3ys1JsU+h+jw/0ojpwUpatv0E8ITA/aPnoB4L/SKltLgV3zxqexua0gQvqjBuPmFYnQ2C2V
xGKH0Qj4QxWXzQHxBQNNskA6rwo0qJamkdG6qc6QIZtkUA+BGWj1Pu1CMMRKTdcFzhueDY5eg/mE
w6IJsbeXxHgygoIOTlhn5W1t+fxQEmAwbch8Bg9DqCajY2UNGW02gMXhIqhXtkbWgcHrIxUtd52m
BT0ud0aE3aBoExCGJqqmqrfWOUEYpwFLHIO2WlhYmQ4cp4IH6CAQSBpJFptOmdGs20CzKLoNQFHd
a+mYc/hAQa7djYBuBfS/9yFbOHALta2hKpji4leo7uVhVQTOmEuYo7dIhoEuTs30VJo15MBbaIKl
DkMYiiFue+g2QmyW/S4Rv8DKPetAsRlKHGoIkmQqwfQlmUeoAXJEg3hRd+BbDj0x0Bqzhwr4FLDQ
axHwo17KiDqxaqDWjUMn2YKJJI8ILiX5zpoqHzataqi7gaQ4FZpBdGBkJxlQFBGnzB6FQH2I1KOx
0UMm9l00mFsNBLqz2nFysCDh/1gkqv6lHUNMCFyIwFskAy9tC9P02JelcW0ijD6Cmdm2tiiValO0
uu5R6LA6OXyZO0eqVXOA0DiHihY4+l4UjCnfKGVPDfCTR8hGZWWewfQkM62zxiy+GQhA3o4w6/5V
Kdh4Ba5WN7haZfbDaTSB/LE577iyi+lYlHheiZ2lJbVjEKtvt0FgEsOBGwDGCITgEaJ9NWl/T3BZ
sO6w2wEPM2DpFFvoJGDyM930O9vIoxb7AkTrDrQmFMXMLDsrgLIErlbzzu7iCmst0/VGgPRmVk8C
oRCx1TwJ7kOQ+Hr8i8L3mGXdZkaR7jVVj3ZKEBVOCMalOxQCpDkFzGHZgcA2AEi9VeKE31vYDog9
CLV+jq06exljBd5aCmBaUDxNt2puJM9MidjdmCVQo7VLBQZiezL0UJiiVm61m6IJopMB7sV1ImMT
QSJijRpTUVerQ570yhMLNWhJcSCm5TTDQHOzhOYEht89jwkX1ySlxRn8cFSQuahPVpWMoC9iBUJV
vTdq7CdMtHc4ZECV1aoQBXFewiYPkmpwlCF5cRc2wI78pzGMyhRjGRsjHcRW1qO5lx0HvScr/j2X
TB0YV83SLMVQFNg9gp8/y2bmGuypiZbhjh0M/a6X3D/hwqg4QwVS8dut89/KwyxmV37JyFzM1vwf
zMPg7v7uAj7leX7Jw/y/rP5Wfq+j79/ep2LefunvqRgAL36zLMvELmlCbw2pmH9mYj760T8yMTr9
Dbd33AgNbnFVYZOD5z8yMSb/jXKMJ+MgJ3HNwhv+G5mYj9KTukXn5VQ9UFvF1FntNXlgs5TY0Iqy
A2WN//Jroofg1Q2G5ufpj7gvjFYrSOMlwV2LlIDPzlHBEGtf9+OI6HzV0e8jYPT0oOkF3uXsDT2k
viRB66VZsFXpVzV+qhE5Ve09CB+4fSJNoZ9l0a0kXjFs79I7f37XLHXctZoSwR++galmcMa1cNNX
xo4n1T6V4fO7mfRBpmqp66ZHv/si1sNDMzST1pv0P6z+yA2oBGqQDJwq/Dlz4C/yb+XE/vyYaW68
exJimzRQMuAHM1buQB0CUihbaXrpI6Y03Lumda2K/ULroMY0MLdUra8BUFdKn22xLf5scAL3PPkE
yWWaAdr8UUoXZSP6y5Q3gQSyUL/u1JWa1PS6fybV/uyh2R4aBvD+RKjceoF1L8YXGqxA/hZW37z6
k2RKQiGAPInG3OcBgiVtAwWFy/Nnqe1Z+QfgN91Ekq71wv5IyV1PnlvtE2r46Op54SdPCpmrOppO
tKt6uNMy6NN8AlE8NT1bxyMkG0tVNSpPh/xlpQWnhFLvUx0yL/d0Qw+Zw8isPBzGu9b8KlMFS9ZY
mekL3T2v8wAmq6sq7jKeNdCDOhpHQZo90h6f7JfZGvUDq4uKCM0LaO4M52CNCrn02rMFCsVEViBt
iJnNDnH41KpeV68Jry+1PVuRJBVJkcKQwrPkbdft4+jRTz7ZHbMFCSw16VIL3dEQFIOLxDXiH5dn
ycJSnwvuIpTjih/ipXl7k4vHKP5yud2FE2MusRv0sVmruJx4pL2niafJ2m7zTZN+boea699K2EE1
JkOHgJ3hsNpwI3NtD18YxrngrVlEcERqpjPc2hsQ7O00pMyfLvfKUtuzczSDQ26tJGnvheZ1nt53
HRIxxecOhLkAbWWESpxSvPdQvfD4S44EfP25DXCOBI8SINmraWYnwYssYB6ZPkfKGmVjYabMceCD
lZtCjxDKxOyhQkTW6HfN8D1ek69cmOBzMDjqfYbl9+gWZcicUciNVgXu5dFcOO3nyO6w8mNFQR3A
A+rEBazh6xCQW0MZndziT5Yk546sciqXemkGnKgkspaJis8wzXsan03tu9a7xXB3+UuW5uXs8ISV
QzNGCcYgQKJfRw4+KqEovcp1XGh+Lvo6sr6HmjNeXkSPutwCejq0n5uac8FXpKF6KJW9zfo72d0g
1WGX3e3lXlmYOm/g93fRHNIxGSS1sFrhVlPagZadoky9v9z2UpdM4/yubdjVq01rxki/jme1uoYi
EEQFLjetLFwO5oqtuAjIJoqxXM3Cah1clc+YpA9hxu1cGYgrI2FD7+1uMCLgu+PPIKQRyswlXLVR
DFA+wkgQ/1rSR0ClZboyPRcm/7x6DWWlPK5BZPWgQef68merNpDwQx5kzbVzaaRn5yuNQsqpkmA0
4HaZY2V16idffbZuqRlCIhOet14cnOp8b/QvWb6hCi7W/4RBfHBpWppFs3WLMmbttx12IF2eRfyl
1Q6GtfLiC10yB7zzxiehr2NLEEKbHK9J4pZ5txYrLbU+i3t7JDMbUqFb1EkYTnZbHQ/5VJ+oszM2
MePUUFvWeLnSXbUa2+UF0uf92tXb+vhuNBcyafvYlyPq555fR8ieH3pwW9rhhdTfRB+5YfZi+bn7
uS+ZRv3dHtGGHPDXdnqU8nsjt7n4OporN7Gl/p/+/l3TlBf9mA9oOudbEm5BnLn8ykvtzmJgpsBb
1yowazg5kQbw8JXb3VK7swWqcFTle8XH5hLeGeKgrTnjLLU7W55NWZcGlXjfVgfuJmLQ76TO5a5Y
WJtzGbWSh/lY8rLwFIa8MOgBhNuRsRLsLbz3XApLKNwc+inYywglUCIrouYWQkV0JXpfePd/0cBi
VUSojukhs+sSWHJ/27SffPPZ8qxaxJLwlMTMK2O3bnTQAprt5R5f6pTZmUpUFPsHjqbTxGuHjVqt
TL6F40eZrUM/CbTRaNXWswSKk/VRjV4opOKClfN6qfnpc96tRdInYdlPO22TQRWJPEv2WPYAEtTu
5W5ZGszZmvRrUdPOhCCh1hgw3wjdaoCxYL5m+bbU/GxpAtNuAvKG3qmBYOjE90p8Ddqby6++1DWz
5dlGCpNjrLVeFn5jwY9kPDX+dfjZuPQtgHrX84kiTLgDYpqT6MoQW2rVdmg9XX71hck4F13KwJNJ
gGkqPAPVIGg5FiCCVF24srksnEJznaXAF3/ss21M7V6NHZO89n1sCwK+CnVkfGSreY2lL5mtWEOF
eGHj40s6XTpqDn1+qDdc7qSFuTNVHd5P/WJECYGQADmq5m4SxhPPdf650GhuYVlDTlPXZVp4sLEE
Owt1waF3xlB8Lsqgs0VrdWaHin+O2/aobQNfgwwq3Vi+/7ktZy6pRMJOFcBftZ42nlG3VLSTgHiW
WKtTLPX7bM0OtOpF5KNzzGHYhoYBiKZ1gFfg5nPDOlu2g28RzVdDQLRBqI8gCXBvrvHhlt58FvEO
MF/O4JIKq6bhDABNzO76teveh00DnDuttXe7gaWNlKd+XngFx3WvHTpIfQB9dGd1Gf36iY7BI2Zh
rxlLmeC/xota5WubwOc7yG4HSFVcbv7D7RLNz1aqVY4N4yCZIb8e2kkAtdXCVuJ9aKxEjUs9NFuu
gzKEZZui/ZaezfRKL0/BWppmqenp7991vrTCDkCXtvBQ2p4kkG3VhPMED7aXe2ap+dly5Yk0S5Gj
+V4zr/wgejUTmHlq7Ply8x9ukej42REbVt3QEk0WHhOoVKkAXSgvn2t5tlKjUpURoAJYqdV3HWV2
ZDtWdrBpUvxLkQfvPFukWqMb0BzGtp7XgHWJH8Bt2ULeZMW5XltRS90yW6xmqkapqVc4OYYYavWp
0bm5md1d7pmFIZ2L347Mt2TZ941HzbawDUMEDh8DAHiaai2EX+iiudqt0NukHYOu8awMZ2qt7LOe
u1D+vu/UyDN0yJJc/pQ3cdMPxmKuy9TprOIA8ZQe+xrcads2s2H9G52gdnUFhU/Ngc6oB/n2y09b
GJW5JJNF245yMqDjwh7CF/DPtnNTdy83/hYUf/Qps4VsFRX8hXVZevQWmtxOvOlhLl7voisAIKHP
lnlis8b4X/qQ6e/f7RmAb5Yg2la1B7GhUydAqYTgPV8Zk6XGZ0ta9fOcVkGI+M0PjmU0QrJlTcVu
aeaqv753muR5qsqk9CL11FX/n7MraXJb57W/SFWah60kS5bd3ekp6SQbVaZLSdRAzcOvf0d9v0WH
1zRfeeUqLygSBECQAM7BM33izZLbleAE4HGX+qxAOQZJUbXbO6FhfVnxDqKPJ+Tmrm+vSCqcRaO/
xeg3l7E4G5jvorK/z2X+SDB1Hlyptzd9GNMOjTBgucvQDmP5rnFHcBTfNHUeYkkZPdKoc8tiU598
lQC4Hjg914cWTZ07d2uHoCdh0Zp4ySpfq4dgdD+v47lChdP1Dwg0hkdXqqa2M+0SsmmbPwxl+8x2
/UUKeyDYVB54AmBv6A2ZliHeLPS1PaJ84fqsRePu/3+wT3M23VJvMa7aP1fKMxDar48rcpc83ETu
WPnaMAw8B+OheERt/9E62ACZXQ4kyA7zUdYaK5I7Z6mlh0rywltZXCrfp+G8rffElixCNDR3/Oao
e9q63MWtvPiOJgxgqD9v7PN1AYkEz1kpcVw0ko4KiwdmBKjvPqF48bZAiq9w2lA3hVzRxuKOfdPr
H93wXKLP6/q0BSLhi5oqxpia5wR4mEMLHPMymph12lAWfn14gVT4tvi+39ZerTB1pNKBoVM9gLni
luua6/E98NpkbOhSwdB9+6snLyneiVLl1EktVOBg7F1iHyypKFY8hVgYv9S/tOU5yzq0IuS+03qH
67IRiZ4z1TFdlZFW0EZw+R6q3jkU9nrSB1uiNSLRc4eppaI8mPWA8yirCPyug4yZ+yLUlw3Bcwa6
zNmWdQPIMtYnx9/jjTI0QkAd+CT24m7H7kSrfB3LwA5EYuKMVl2swdzQkwY//IVNBOhF32ZZkv0i
xMa+Fs5q1VGd0bMDIfUHLdq5jxmedlLgmE+HnTew6tEPITGFd7zyC1EaX9KUrpo2pwrdv5XGFqjb
hgK4luWDHeEvWf5CsOt8cRPAzEtA22FBdYfmhMiwHq8rq2hc7ri15rwD+wrGRftduKEBSrc2iR2I
ht4N8IOhNaj9pwYKnuOlvDPsJwPvRtfnfLH7HrvLt64z5lVMG1QEqzHw1wFlCxSQIH8Ejmwwy3E3
d125tK/7uj7MnwLjEZX1+EqR5MfqNABozozUI4lkPBOCK9E7f9yHDxRg8OkXw8E93elPa7aeQE0F
phsSZTpoecAYI5HX/uhyaSGcYXfKrKK5Agup78ixjtzEiJV4iGVXB9E1ha97alvXtOpG2wWF8UP6
HdxAwMYPt8CO6Kc0KL+Ct0uiVAKvwddCtXSFrdULuDkJmLTAf2d6YbG8XlcswdHAV0Ip+QhQBHfX
q8Hx+9H1J+9uW76T7Nv18QWT58uhKrd09NrE+EZ6rwDyxq6+F7K8vmhszpDrhi7lMmLsxj7XwLrs
23uCn+sTF1kcXxDFMhvQMwXE7r3MBydq4vo8IkI0gDwrB14UOAy+NMqozQkMSVsTrzkB9xUD4bDs
wiJy0nxlVL1pKMyhWMAcgBIRVjCcd/xruIy4l+SeRNPnD2ajNzpm1x0aulUfDIpne5GltURDcxYM
/jyFWeXaxYr3SUEGZAqv76toXO4MTue6HqYcUkHq2imeSCWpsbyIWQwPbXLnr15s3Vpr04Dibd+N
8Qo5+kbkRGWoH4DFF7KDHmnVARRp4FSKvUSRxEYCA+aLo6hXeoW7a5AzeL5dPuoAWms08BDetsV8
hZSSgXx6sbCseUs8dgBc3fV9EMUrfHkUWjR0MFuilwLUj+8vPXtTlW/7+SMJWDAeFwnQvMiQebrr
usJFaZqx40BfWAPgcMfewxb3YfmMD8UyLy3QK75qytJ0JNRLfGXa2oCMeMPdZO8DIkvma6Oq2hsX
vcUerMEU6kEWkBM7NwmABqR00KLpc5Y86qQDdKGNlxkPTrpLA9fOJdGiwE0bnCUboGtHOgqSYeYv
vQ6d9A58h9eVSDQ0Z8xK5xikAtMbij8boDS82CoNwNdx2+CcQRvG1EBxVBYrgNtz7tzlpRolIeie
sLkQnvDVURp6ApRBg3Mz7N925SQm2E+qtPs8gSdQWSlacmQ9E4J95cmflmacaNdB+KkaG0CAqA/X
hSOyKr5OqnMNRS8GREBZkj840QaSLWQZH3Z+by+0QslXBAEpXy7VOc1Elg5fSe+HxDh25zkCROYJ
kAAS5RQEpO+wah8CUivfEQaUnAGCDzWawOJMz2X2aWyf5v5FsoZdzy9t9r41Hz4BqJOMgA65i7df
LKkqv3hRgu6w/INIAg2yoSORlUinOAtmnqf2rMdnMv2fUkOH6Z1uP3rI5DmlDorEG9023yAJcC5S
TGh3j4eoA697E1fBFIwIfMk7LuCNT2c6Z9llTQ3AK0BvXWf5BKz5u8rCo4Uu23aB4+Crq7YhVdJm
LvCYY38dZryIaveTDElOMDZfXIXe/xrQTBrGXr8X27PLnswbo2m+sErHrclcU9hxZ3snZ8wCFWgm
mcNkmyuaOhdRM7uygfFs70YNdtRP7mm8B8bMY/bPBpw3A8i0ZXwLNQ7CpXf0yQ9WoarDUkxAGUAi
7EhxoSnfrpubIB7iq63mDpQ1wP9k8aq/Ol7Uoiin29CvIwnzBP70/U35w7RRcWZVfQX1d8znKr+j
Mj4fkeQ56yVsyZXMxrh0e+3mXx2Iy4d/rktENDR3/gLksrDcDaaE5tWDYff3LlifhyWV5IxE0cn7
/x9Eoo5D35gUU19PwHSIluNwsk4gLAAsoOzZQCR17ihWXGKi9gYv9sqI5gLtzqokkxcMzJdZmZtb
1Lq9tXHe9L4908AC1sB1sYtOSL7IClSQeJHeIJcs2QNcvDUdaQzI24N9JlLkftECOIvt1L53ZsBs
xeMQeSbgUySu4B0v98KpxddW6Zm7ZhlBeA5mIz1cEnTroxW5OqWPblgl4JkBMyzwlYMdEBbMw7v7
p779LKM0EigtX39VFvM0FQN2HOARARnWU6bMvr5skuWJht/F+UFnuw78EXMHR1pN4E220/XHmrpt
5HnZLVCl8G98CRbw60wXUNEs9rx7q31rlrduer2uWYLHLZUz6I2UU2c6kE2R7DS2oIaO9sct2aVe
dDPjSepAmW7My+hgfGCLhOyRnpSgPNv+jPLVA2iWQ02SxBK5DpWza4hoL0PGSrZfuNgc+th9tWLn
NECzZGHR5fMAhSp/77RX15lnN1hMZh6KIqqHx80+F62kIktg5C5fkqWyycznCsMPX+fDkOxcs1vM
vvz/QJIvb7jLF2Yp7TCMxX4sF8mU5Kfu6MCL3PqKg9TB3yJixjjqtTrD1pQ7dT7i9eC6nl42Mjxa
/z2uDiwBZakwbboB0b76uuS6Xy43HcR4b/l7cGBIOX1R48I6eSmwE9tAbWV0VyKV4c5ii40o+FSx
p3lrP+eZE7Cii6tFAaxPfrgumstu2+WZ6Yq11DI8WcKBUhM14XbSeZ3kSBMYFUKrvyWzDhqwhFRA
r1n+jt9dgj4rPapRfQDqT3R9+qKd5ey2rgZaFzmmv4LJMvu2qg82vW1f+bqsukKuMuvdAbhr9aO9
bZECCrvrsxYIna/HqhobQHM6nlFG5MX6bPQ3qM31oS9fI4G3ycm8dNs0c6GNlDyNReEbTmTNPyzr
rcwlOWLR5DkjBSZ9p2gmTiyTeqhVyPTVL6tN8tQhGpyzVCvPbY/WCIMAKhU1ugsYR1USBglUZcdk
+XjSoiW3BrwojAm4TSF1otacQRIoEYpocM5SnVkDoraxtiDvedbzR0W5093X6zsqGpo/ZMHcRYfV
hIWavzNkFUwzBw+QLDgUCZyzUXs0vNyaMfFNfbOtKUT5j8Q0RSNzpqmg18RQSqQgCxKnI6A4ZWf1
vvD/BoQuX2DFSrPXnD0q2N9rd1qAAiyA1r0agXcoMmRf2QVw6Svu3+oCEGZcbTt8pQfZVY3KHPM3
vZtDA86rkbX4iTwkz2Wn146y7oQX8RCqQX4swioGthQuuHmU3ebG+JIrc1iqpRuwDQieWRZlNL5J
LfliK6Z1bj3YK84mcr+td86w+V1648HncLaq5q5huS5q3CZwquX1KZtHn6znQlbQK7ApvvDKbqhp
FC4mby7BDpBnrncakMdukwxnsGM9Gq1ZuqgcVfJfLdXDqrVfnPJGF8lz+1hTnyPKB9qvYiw/vCo1
AqblMipvkWA4o1UtG2iUzT5357zRr3kak/btulgE/oCvuKqbVs+XEufpqiZTnuQyPihR5MuXW5WD
Pm020pex9VKjWqCM7Mf6nH1pEhuMnJqMqF00fe5g3ZS5THGy4gF4BY7geVlkUdJ+RFxwNHzNlaWU
w6I3u1xOW2RF2jENt2dwjAa42KLgZ/t2XfxCMe1b/uGmCSBigGO6ENP+OoIu3Bj40Yc1BP/XAUwm
B8lXBApkc5Y7tYAdKVS4mylKYzvYjjtnSxMA/vHpPfL7g/NA4oEElxEeOarSAPpSbPiUiaQyoKri
nRamiqS3z93TX9oYzo5JMxIENhi/vHM+EehV3vqgfgNO5vsrA0M9lu7vHFntWdaYIqgIdXlkqT5d
Kydf39cE2NGwwrM2DYbDdDCjvcJGThgt2ifO0DXWAuG/h6HrzXlErewQkNsStS5fkzUOADmeFcTk
ylofCiSVDD2XnMqCWfOVWOrqoq6CQYd166yyiGmv7XpTT5DLw0yV+UrN2SEMoNt4bLC+O81vQH5f
twrBPY4HmdLLAhywG1y203111a+s+2loRzeT5JUFnomvyFJbMKP35oA70PyjBydurcq6ygWlBCCX
+NtntBQJ337udxNbD1nQfM8i9B71903gwArMqH7q7jOQsZ+rN+dRFrGINpmLpbeyUQumg04+U04G
y4It/WKMkuc2kaw4m7YHtx0tOqAUxXjKjKNrS/ZAtMNcGL2VXpdqFDqfD4BM/q62X2uaFLWM/kIk
Es5aHRuQ/pWBN7ySnF3jYdnQzS45lgWPbC5feNXkDmpm9z3Gm064k4OTJXCTKdgCvB19B1+ZrDBB
4E/5CqwU9zqrB/JvPJi/u+VPOrBAK4cgL4E33gYgJTpct7b9RL7gt0F18tdBV25rbTbL2MUUnDSr
P4Ae8kfRGbkHzoKKATdc2ZYmZNpKeskXBdvDV2jlQEkmk43tAXr+oHxtrKPJXq4vRjT0/v+HUxsF
xyYgXbA7s/eGZtegbMHWLfMcosE5817GJtd1DcQtoxXp1iOIQLzp6fq839Owl3aBs2IwWMzrXJEx
bg8KTk/zhHrmqDuCDRopeu9hrwZWQ4B6f/eQounu04fbHuxdHs2KOs46ZS0+XHqgxL130bUlQ+8Q
Hc8mZ+bErJYJLcZ7w4bxq3rAQ+4nLzBftmC+K44IBSL7cF18Aj/F13AtuesgFsC2r+lDy14nWcwk
WgFfpYW67xEkKe8rmML8TJ/nGHfOYFl9+liF69FJblwCX69FO3Dr6B32YfTABZBUxk0u3OLz/krP
gAGhMD1paLpj0QITvqszWbr/suAB3vu3vXlGy1ZCyZKsdd0CKMOcXyo9syVBuGh0zo+zdmWzo3ZG
Qiei9Md1sKrqBPqt8cd1tbls0Baf8c8rzRicXlEThbrHWQOQtT2sd6qWSh4TLrtwi0/7U6tfPGUh
euJ0ml+jQKuzDX8c60ABpELuxO5t6Eeu9d4o8cHv2aXFqGLlRqKjrBbk9k92bb1qqfXPdUFdvjtY
fNKfaUYO7cn0xCTlva5/06wf1QhEfAZQQE0NVbMFgPoieRC4DGSGxXBOfFosjzlTrif5qoYZCH76
9gcB9Ufaeb6uLv5QJtQAwVMuS+IL9IwvDlgqmo+LUhqJMuiG3zuOGoL5VKLEIiXgPLtVWCayoqaW
NJsFEp5vbuf6emv5IBbxM/as0kHiBC8f5Chc/NsWAe1Q1VuPD4GF5aFdPntrelBs+rSQr6q0JVEk
Ks7gK1PRqQ4SmWTRlTC3ejQEtM/XlezdLP57Blo8LgtJ9bVu2bIlqZYrU5FYblMzNG1WutPdF5NG
bQDVl2BO90E4QVGR2xb9vCm+ZmlFu6IrxzTHDIRUzqwfUgZCBSA/Llvq/rKnup8e0MaDdkpQyFLd
fXNGUtMnywIqvkT8AhvhSxKKGb1OzdJZCdJn4AYufLf4PU3gHivQYVOlfq7+JrSV2IjAc/FpdvQ/
mbWrKWZisR6dvmmgqP1h83TJWgS7zMOcUFsrrLIiVrLR8s/c3Get+fX6JgusgU+v22BO2IDUbyZg
0wC/4plOx7Z8bjyUE0Xm9OX6RwSPN+C++9sU+hRcU4u3akl2N0VdUkf0fjjN0b/PN7IuNNEe8Kbg
9t1IV6Yl4MTwV/NBW75ni8RpCAIPi8+wG3mv2qZZaYn1AkYmchzjNFQfre/baTsMqNgjkfcqEdbu
iP5rduCj+FtYa7oR2IeiJXuWmj6l3/blPFoxWHtOxgy4fN+UpKsElyeTz7p3q1qm84JPsXCLtpAe
mkAJ0sj0vbiJSCQrghEkCkw+8Z7nI2u2Dd+ZovVghE3cz6iEsOIa2fdskhjJZYM3+fT7XEwqwMyM
ImlWkGksbxUqwHYKwboLjMkObVxCcln6QCi5XQk/HPBwgYoNDhA9sVDa8S+xcxUAFHqXXFjHrSQx
d9nwTT47z4ZKqwDnjWgRNMDGg9JInosun03g5Px7+qAvoq7Wg06G9GOQp2Bq3Xa+xFOZPZVoXpJo
smj2nNlvqgZe1RJhyt4gvhd10M/Fz/Jc+v8mopY56CXP0KIvcba/6Bno0XTsfV6ZQYsKJBS+RpJV
XPYrpsdFvbrquGSqCmz1J8fz61fvU/+jD8DbG2gPqQlyMz/19aMrs8ldOBfMn0/cg4TIXFaV6ol7
Tx72B/UqwMbfIwRCflBWzSPSXz6Hn/XTmI51iUXt/qxDM0ca6vBn2QPYJCIllHmzyy9LJp/QL1bw
ToG+D6up/5g9HsTeOnZeskfJ3gj2nQdRUfK0zBBn/W8Z/7pl48H43tz965a9sHm7/inRQjiDdzJW
mxXY3BMboY1XJ+14TFuARsneyETj7yv84FCWtnSUjWD8DTA6JrJ5xPiyuk+1fZvFu7zFp3oOltOW
Ju64+cWYaEbiqhFad0FMKTkkRUvgzH3W9ZSZKz7h5M/j9FQPuBO0h/S22yeYuP+WkKv0VY8urTyx
+jZcUjNU7NtAT0yXM3EHPE3GqmPojL1WagDQwEBPP1MctdeVR6CmfM4f8GJNTWyQj1JzDbXViytw
dV0fWmTJPKDKnOZpR8CylqzBGuwnEX1ScA7ZvhawE1rkJSeRIAIy+WQ/S2uAClX9bmrjP+7pX4fR
/6KJHv3/AqDLISloi/7eZ5JWrtl7pEicZn4FxdWYbo9G9XsxTX+a52jAw+t10QkCBr4GwGnIZg5p
ViTuAK42dD559FPRg0Or+rYwUMS6p438vv4pwXnLVwSYw5BXTmtkiUr6ZKxJOJlDVIyDr5W/Qb4r
iYBEcRZfGKBNBOS6GkQHKjk0Mmq+O3+mOLRwcfNBuhQNWednxtd+/QUq4+srE+oFZ/Wb28zGOiDs
Lu/22tMSsb3N/D3BsoZVqHyrg5VIzEio65wLGJ10nB2Gb6l4fP/KEhPlM8vR/q2wgL5mR/VoS05h
gSvjCarQM6uN6f4hZa6DWg9Min4j49XMJQkXQUzBVxOUgw32tA7j68pd6x6y/k614usbIhp6N6sP
B8mm6nuraQ7zmbJqh53RfeJOKD3fWbOvf0LwMgB2yL+/UWVoZW1Jv9+G7o1f/zoD40F/eXuHB8B1
yAt/O6EM7kNgPHyJgQquy3RtS5qoeZWQtfG3zAuqxggm/WszS85HgYvmsV1Slpl11g960iqPq3df
y5KQAk3iKwo6FwgxU9XkiVo7X4oU9N7sPm+Gf+phlHhm0cy5k50ulZZ6dMwScPKGqUnPeEuR6JLg
6c/kgV2s2sgcqzRxcE3ktJIOzKVx5+lBM4Nhd9MeKvOPalc+qWtJIC/SXs7CC0ObOr1wMvBcorXc
dACyU30HXeiX65orkhV30NMuVYnrziRx0uaotsVbNW23bQNfN6AwYrK59khipCloYZdMOTCrY+H1
iQvkwpcOTLmT56xLSbLj3evDfNgqLe674sbJcwadOmAkB3upnix5/4l69V2TPl2fuOh84KsHqJUR
4P86/3s5GfD4s7+cNF/3EB1drqE8RBdsLl9JkI5W6vbLAnCGZo6aRQtyQ3LPEI28///Bp2ZAQQHA
DdSmAPKkMlgHJa0lQYjozOahXAxt3Nqe4YqfEUVtQq2c+uxFtdUlP9bgazbApl3SHqTgjYYWorFk
ZlyMGfPOpsdA7MycSpHBsQh8lcUd5RWunSUZXLxYj/0pa/NnxS1DugHZhzh/rquD6BOcfVu5ydhi
bxnug+1x1RV/I+ZrpijxZqwSiYo+wdl4tdBZY3BcicOWuPemOwU4OYvZHsZeBhIliBz5ogOnRgWv
viDvMaAtUkl9QzmbCwmK9LEzXjMrdIvbCuJNvuoADf/GvCptmdT5981GyTfgL8FDBgqvu1mK+ShQ
b77koB7nKa9JXyZzW96TGTTA2ooY7vqOi84QvrwAfY10U5U+PRZZduwK8zB7NCCKHnddeyyblxEM
xDjeIzBWRNc/KXCW/0GDMc0ytalGkppUAQGtpFW4kUc6iYKJhue8Qd1XLc2ZqySaum1mHvRGA5pi
fykLVneA9TeIIrlRizaGO9o7S+ssm+kkAdH2uaPa0fNkViJaBGfrzmyBTX6DjPKahuOsHqzhl6nn
4fUdEE2cM/POtvUSMB4kcbc+UCmeRrtKIn2BefO1BaDvnBwVpRlJ53zOh6iqKz8Fu3Fuy15iBHPn
awzmdOkYNVuSENcKGDJ1oy5jrRFEsnxRgW60xkZ3sTC0nauP2vSQDY8TyYKeyMxNNHvuJDc0tPay
qSYJWBXwhqT55vb7pj3l8V88U1G3NG1IMi9OUOlViJumZE9Fk96V9OP5StWl3sY0SxSETrluBxW1
JUML9JzHfKFtXZJUU5SjtRRRRpzY6spAXWR0W6KZcxaqU+qoaMvLExSmgDoe2QBHllMUDc1ZKE0t
wywYgaJPWbjlWdgy2cu8wIYMzjzJ6oxg23VoktuqT+03RX1au1dT9ugrmjl3AquNw7LCy+FbzBGM
5mhVOFgelTXmCXaUB33JqqHUlxRycRXjiNMqaMwltGtTcl4JJs8jvbg1DGdrN5o0AP+uauYD4yK8
yYJ4rJe67kirKV2eFFn90DfLfb/K4LgEEQkP8DIR5pUFKbukaIZk3lADsupBuo6h3apBkwNWMi9e
Bk2mmwIF4uFe9tLyoltS5ZjaeHDU1oNitLVfbmlg01aGxy7aif3/D17BRd+8Th3aJMxY/FZz8ZBU
HG7bCc5sp4nWJEPt4HHVWqSj6PxzoZ6M6Uc0b85wrd5Snc6BgmYNKFVU9ahqMsRQ0dCc4SqFVtIG
ODgJOo3DtnUO1L0NJtTkoVyMzS5A11Y2CWo5ACNZBl6mSXyw4EWXr+vSSm9YmL1nZquCeiDmhP+d
7ueprGhIe622zy2gL6Y3VOZQ56VFtXmlhTdt9PtL4gcdAlVeiap7rKq1l9Kf7LL3U9W8LTzjK3xo
RnM72xW0MJQgyz4h4pE4IYF9vV8WP0xbIaC2q+qsSUhqH2fdeVyBQms4i7/MsjNA4Eb56h4XRR8e
oJFZ0izstGmAfWTAY/RkuA0CTeXLb7p5qMHCjBUsUxt6gGFGz6PkjUgwNF/Gh9Q1etUzRFEp2o68
SrODuVBkHeUisXDx00SI29o5FKYDZr+hmH5h6/5Qs+S6Poo2dv//w8Y6batUrYbhyykolJhNlY9W
sil9vm34fVUfhh/B5ljWeG5M9CWx5yN1f5Ah6D3lRrXcd+TD8K0HkBTGMLynVH5pHW12t5q/U1Py
BiuQPY/0ks1OTfRdJavJS8phOrBsjq1F1tkokL3KbS01zHFqHKhk05Svhvc0EC2cLcCWKFQiH4Fm
8mAvnTn16543SMzOAg8KQYKy6GRIqiLpcHubD8rQelvLkpGYQdEdLGv0Tev3dcURDc7tbFXgcaTR
uzIZl3wyQqCoF2CuGLy6PTclRSxx/TMiAXHnbkqMsXPXPE1Kb4ups0TVsEhkL3pI44vMlkyvCHoc
08Tti3iZTmmh+I6aoa+I+eCAPIBAhPZn5JDCAdTtt62HO48HxV09lDiwRE+7s2MrD+X24/rIog3h
YmjNqNCUXxdpgmN4R5Gkuc8UQw28TVb6d/kLBl9nBrASc/JyzH0tX0bvC9UWv8x+XZ/95X02+MIy
fXCzRQfdU5IvS+9bjnZknvJ629icGdcNuoaBr8AApYS7/9zkb9Ygw7MTzZtzzzRdXAWAGdhP7X5m
T46sM3Kf23+LegwewoXMlWVvDuasgBUiaB2AO46AW2n7LnDG9ugi63xdOKJN3Rf2wUMPqzVY+YwF
bPkYpl0Z1uMYZJqMKVAA2G3whWN5rs3Qwm1MXNC3pOzLSuPMqRIN19O5IM91yh6tDR3pVXcYF8BA
uuWpT/MICcmAoWT8tkXqfy+STuVqLJ7XJtvc1z7cSLC6ZesTS/ZOI5IiZ9Y5iu6M1VTahDAjytM2
HLP8xCo1vD5/kZZxtt0RJG7UcR2TviV+zsxTNsoS1xdnbts8e8FqN2rXOBsQB1FcMOtN5GRolCFU
Er4IhueTXAhL0chnr+5JBT+c5qX3+VCEwEaVCEY0PJe7pqQtbJCku6fMdGK9oo9dPkZLL+u9uRgA
2DbfJGsXBhIcrMDs8ywmRFWO/Ya3yZUZ3r2iydAfL+4uvsL7EDYQunileyqK0TjidPCCobdlIYZo
DbvoPhi4pSETu9W6e3LmVovtH1qz5PDbqBFWU5j8dQUVfWRf2oeP9O3sggqwdN7G1fpTGkOoZCig
H9PCV3pZbvmiS4SYuFCAbMowoM/NPeHphoVG2qMTZzy3g3vnzs138JLfEnLgO5yzmBcDTYg6tqPF
s+4bKUATFQ/palaH67K6eLnF+JyvmLuxTZu+dU+pNR8KF952qiOj6YKt+ccD9UxpeZJdESkW5zZG
4hgjWSExyzL6QFFSwBLILO9ylsa2+ZRWyVogxdadezKJFrnbaVJmNAG3vqXloQ3Mnq79oa3L67jK
gMsFcuMzW05BN1utS+eo1G5g2c8gXgnq9adW/jGX8zIM0fXtEQiNz21tuK2Uo1M7xwyRflnbuA3J
8MQF3opPbGlTOq+6URnP7Qaiktyv56fqpt5WbAdn5spoK5oNIo9nSzW9aNTHPCGDl6GUZ/x5m2A4
G9+AQLwQG19gbXWsyjXcZKGrSOScZWf5Ng5bSo3nvnKjOh/CdpKUKVx85YRUOFs26UDTvC+N52m1
fwLdIukMN8nnIV42y0e7zfPC3LeCsj/XRSRSUc60ydxXBPy/xvPIKLqaDnpB/bX6Ma5tkHYvivQ1
VSQwzrAbTfP6Lsey3Dl0jJjKSsFERs2nsjo86bWeoqcngl1o8hmtiL1P2s2f68/VYB1TlDPQ8ttt
eOy2zee30oqRAoqbntwU5X9egZjwFxQNh+s3u9J8MM5L4hCBxHjSA+KYq74RmF7TeLk/9BlAL6is
keRyyQqWwZ3gtr5S1u2jL+lnb/tpucQ36Qmcu+d5uKPFT89+MIYcPUaV32svgFwuUuPpusoJTkWe
/mAZJ8/qFnjFbm4fOuXTaubx2lTHVg3dQaLWAr/Fp8Scvs8dO5/N57l/LseHonk0ZH0loqE50x9c
1zUpnczn1jo3eoSMvt4erktGNDRn+3urfzbT1Xymw106JWX920Q33/WxRerEGXq2pSW1O9cE+EVC
nS/EkjQcC+IogzPsefF6ajmj+VwOp1WJrYNjBzJMf8Gc+TSY7ZDJswfAZ5uZHU6oVwZ7SXhdHJf7
9ZCr5+LwVK1btcsz6zm7A3YtXpzi5bg9DJ2/13rX8U0s4vgMd5MfirKs9BGKaAxxtcZlfR5kBW2X
S4UxNmfDWpZrNhmxhPrrEHZYQRUvuGzdre8oS+lhe7wuK4Fa8pkwz10nMIot0HhShXq93vesCIzK
vOWtG8vYd/9DJJ7pQKZWMxta71VRpTcn1I9KAmOhiDhjLdIRxL31Bg36vgZ7V2YWTn55nn8pcQXW
rTW+LiGBEfCIB0O35oZWE+vZAR/jSn1rvnM13VeqH7eNzxmvxgzFMRXTfB4MwEtux4VqwarflTIs
ENEOc0asZ2XuMhWOx1oiqketEtmtRDQCG+YTY66iLGvRwz+gWOnUG9tTlzHJW7poaM6EUY1aTqgF
gV5uhzWP2XzbycsjG2xVbeZ1gXHxZKVUR7eRKLrI5/CYBquljqXnDHAGn8bD3ve2ER8P8w6aRHeP
Y3++SVt4MIOis4ds2OXiNPdt78+4nS3Gi2m/Xh/+8iu0bb/HFB8MVpmB0qo2ufU8AEHOBO32cHrn
CgtmXwYRI9pazm7Bhg1GVhUGhQTGK6FTFbtAFImuL0Cg7XxOkww6eg8t+ORaiTzXz4pjJSt/EDgC
PqnZ5QpeRdJddfI3ZwsZwIyQnXKX59tmztnpNvVz2oxQoCn7XAxBWaNoQJf4GIHI+WwmbVnZKLkB
V9lbTUhysw49RQYLJxqcM1V9nZYm3U1qoJNvO22gz1+ui0QgcT7j5VKLAgBNg02xe4udzH7yW+tQ
WJ4kbhIoC5/vQpGlMXQjwj1jjTzkSlvrk1lIYifR2Pv/HwwJyNgLyLTgdu3mQdMOW/3YyfBTRWLZ
N+LD0LnSAkRogY7nDV60skMJIgb2a8yj61IXuTIeVCHPl8EdVmwo644sAVgluuqVP9Ya4FEzZLEM
8ED4HS4k3jSTbKoFEZEvyosRjbH5bfymPbV3O1HtKMMUEm0Ed77qqeNWWYkwQdHuNP0w558t2U1L
pPmcyWosNYbGQPDkoexveqq6l+s7cHlc6z+pLVQnoRcV5pqNX7cKtBrpbVG3dSGxxXKw05rPFR74
4BtlT9OiGXOhcF3Qrm/3m0JahZsaj65EF0Xj7ibwQdXHzlrBWg8LrUlM8rMpm+9lpbD+k9ACKFBh
TRaUgnyehpOdGr4i0wrR2PtaPsyZtIpFUgMBnZ2jBK9TNRRwm0Bba2UFJKIPcAeoO+i0afbJ982j
pny1+sibJRGdaGjeJAstHwAhCnl3xykNjf/j7Mp2G+eZ5RMJkEgt1K0kW04cZzKZzHojzKqV1L4+
/Sl95yY/E5qAbxOAopvdzSZZXVXck9uKRUfWI0ibBiAgimQuBMSiV+vbJDpNUaeatRSHyeyVy9zA
q2fwwI1RZd2v1uF6KCqGlukMjA5gLlHjAGMnX1mSB37zxZ5+Xx9b4dwyiUG6uuniCBzbS7/BXo/I
6XQo0Pe3CEfmLdgKsL1MLtaRmyfiPZA5Dd0kWl0vvD51RZ3oyMwFaY6u2axG6jPAAY89ojimcecE
5nFX/tNxViqOeA7bV+VVKCF+TNeqURPN90ncHJcz3YLkBAmaSBzmk/WU/L3+c1QrIYUsS9s1EQvS
V0EiD/xq0+m2caVILVynLLoWO/W20ylFkw5wrvJKKUzRJ12nBYHn2NZ9Wx9N/+LrBCYUu7Ij8xS0
w9K73YY5T0fruJPdtAIa4yzYZUbrc/XtumVUv0AKWdzej9WKF+/nzLuzksDoHkDgdH1oxWLKbAXc
c0HZ6SFkR1o/cig5usav20aWKl0LHGu+ZcMdbRZmdkx0u5HixtaRyQnGuRX2yGFz++J+JGEf0HN5
SR7a37vgXhenH7Q85Aq7y+wEzC28pO9Rc5nxdsxPkAL1o+RlAileNEckyg7A+pppoEV9qRZjn8er
CG6ZM7R17+GXDUU8t86lYzrqCNXQUtDWlJuCuliNlcc5OTLncH2VVSaSgpaM/uBzA/5Tmy/Jvxyv
VkWpGfr9ByDHk+I27W1mjMyznllevSx1dkzEwRmtJeyKR78tg6069OmseW1S7AGyVEHXc3PI96Xm
Igb1cjAvjwl9mCDqe91Oe233BhQENIIUwlU+A+dbI2mS5CnJn4CQPnrmiwWwjpel0U3fkIkGtsFM
vTzFbwAHJd59IFIfpPZvpz52eNS4/gmFmWQBA84Nx1hcZj2v26Wy7/AEHnVlMOW6n6BwJ5lsoCuz
OUdXqv1sLY9NG23tr1JXCKpytUwtAHBGOm6pbz03u6a1c6QnPLeMAXRYD8gakf183USKSJPJBQSx
ocC7or6y7KT6ObqsfzISCPhcH121AFIcW20mzCJBiuimr70ZTg7oN9qwHY/Xh1dNXgpntuBGW4Au
7DnvQrf+sYEx/frAqoWVgplBJLCYC9RYxISGfB60iY3WlV/XB1cZRTq1+jRzykwgufH8bgGF1vCv
N+6tXsPfobKJFLq8LQSsgmOVsz06pnXIXB3Vo8IoMsJqc3AUdP0e+3rxMM53zvKj0oEQVd4ukwiY
eEMjI4iVnoFMAan13okPJqUsXA4V7lh1R+R9M38nrckoqy0ZF/T7w/KW8I94N3Waw7SBhw80nO0U
WjeetGSYVZuDVrzekBay5ez3/2wQF+pIKBSJWSYSMEBxvE0I0Gfh3TF2GAU98V4czGWIstG8rbSV
xQkMc3RdNmH+hTOHNgNs2dX1MCi8U4ZWZQaYjXw7Jc9ojrigA4YdbbewNelAEVgynmppG5GKBsZJ
/Uc0ZAVp3QRg2kx1qlKqyUuBuyTtfmTZ7yy74sWaHOizoelJk3JUg0txm0EuzE+gVP7HFQIX/34P
8IC53Ti6jKGigIIZGaXWH+b2LHRbNgVi0j3oKBKDjJfCFij6EuTFz6Y3OffZCnT7iErrgjvSPLqe
MxWfkN9GDO5WPpkaXETbodenQQG5WKF5j1KNva/Iqzq2txcxG2W7X3Cd9xYM8tDq7ltVQ0sblDNm
ZtNbsExffkJTGa4vLnPu3OYxMn6sWJqSuRncHSdbd7zTCgMrPFEGj0H7B7xmbUWeczcy7GMvNFc5
ivCUgWMt9VK0I/twkwLAexKMVRoCcm4JTfir5i2t49gJC7K2DruvxYhny64NHYKK77oDqgaXVrIZ
5rID+zdwXH5dRLQdvIufNrpC5r+nxHd2Jhk+VleW19opHs5wWXn6/ydv45lFLKLPyQmySAdycuZA
t90q3PKN2oKfD4mXwy13IraRNKd0so92lT9dt5VqoaVUVhFS18Vi4mpnALmt3QZ9nWQB8P+nOk1v
OwHJ+DF0kzWdSfATclIHy4Cz7RI2S1R3mvEV6y3jxRyHo3G5s9g9dfhPIxnQLsVrDYWbwvwyRAwZ
2GacddafNSmHI0myNBy3mRzdtdU1W6iu12SgWGvSmpUmykALb9a7dlsWeeH2cXclfvSjThNzqp+y
//1V7kQrMSfrgs9kwwkAbFCqH1Lr83U3Ui3B/vdXY1tJx3Jij3iCQcTNiXdnkhuvfqkUzeCKTIi/
LHgG83860LaDGGJVfLlt2tLZgRuJV8xsLc5FgfuFwfG9wKtrzeAqe0slCDEBvkssHExa1z0lXnLu
1iK2e10eUplcitwF/CWDleFM7q31h7S2fpMif7luFkVSkEFhDcAAOJcQ3IgjUpN/fTYEA1jb3Jua
xIGlly/wWDbiQQkJQbi/0+biFhoPV5hERoJVDhnFYu5vG14R8PkrlN2uG0SxlDIMzEudzCj3anIC
B4I3gTrwxZl+Xh9bZWwpLGd3NPumRwZuUvRakaPTjuFafN6oJoOpjLL//VVophMpTOoi7DcoowBx
DHawedJRWKkmLwWnX/pm6Rt+cbbs0pmChjQu+v+W1jg49mwVoT/mxm0pRgaAud3iW3OKFNO5d/0k
QBGhI3dR/QgpUKGB4jUj5MXOvePeuYb5bJpWBDDMcdQyvas+IQWrOcyV6Gycx2nhD889y+ojtq3n
jvvDqXTHLrruS4q1lpFgWzmMtWAVatj+V1P9q3W1sWpcKWCXGmlsErQ4gwarOGy0/TItpnvbEVbG
gjVwT4OZRXFuvJVlD03t1dmfwtkaS3PNojC+jAkjeWlYmVvDc7rIXb/Z5j9ihZZxWwPHG4UWlw88
NWacSYbsc+4FCx7Hmu7H9QVVJB4Z7LQ1ydx0FFM3+AfGnxceT4bG7KqhJZc00DmFhqYOJX7yKU+b
iHAfrX63DS4jnejUCGQ1nAGn5pLWPy0fFFWa1VT4otzev6VlQSm0i5871h9Hw7zkuXu4bm3V0PtN
zqtUObParIRA+EzFQ42u8lFz+lOYWgY4rYTn1KnhIetoBB23QfhnQbFm0IAeFf4ty8aYbbLNhQeL
VGkMevmAJkbgJp/dSqdBpJr/bq9XdkErqC18inex0h7XXwxUY4+e14pffWr4n66bXvUJaSOZm5UN
Vi1wQGYWOk3Hu60ojz3X3SaqVlYq9NBHlCNOEUdFcqnoD7zz3DZtaevgGRlWd8P+V62DHfBmrgLS
ZCTErSI/Xv+EaupSnI4GpDtci+N0sLro1NsOVjFo/PJ9x3mjEZM6IEkTaFo4N2V9zPL2iTnZd1EM
UZkaS3jL9N+Iw7S5GBkxMP2S3JveF8d5uj6uau5SrE5iNLPNLHBw9b+yv7U1B0t5N5cfbxt9/+pr
j09dkVYCsx6MLSQW2KlSewhEVp3zxnu+7Rt7KLz6hstpS9wZLm9WWVBXZ5I/MV4Hk66LRtG39Ub2
paMrI56XoDePp+Eq4nH6bjoOqBoppGw+t+3BdiDi4OSaIvl9R32jBjOhe040zKPPZDuM48nS6Qup
VlqO3c2xkrLz6bNnH1jyt9mq0HKPvFsOt62DFMMQQm2qvN/NlD+01mUbtsAkIdFthSqzSPFrZHNi
kUFkZ3vwU4ws1mBJ1pvSpi3joqrVnEaXwE9H8040n8bhUOt6RxXzlmFRVUkaOwG08tmf0W7UQBOC
68g330/2b+RcwHbqrFm154StibKZXmq3Cic7O15fUNXMpeDtQT8F+XWkNVJMP0fqT0fKGnabl8tY
qK7rbQdEXfQ5245u9ljbN5U1Ntt/zKts4JhVm65MlGfTE6etxJHANSiJrltEgROzZd2WEeJPbgvO
DaCJujt+yI4L6NYfcIEOtdNBR0KtsrsUqPlc9ynbcpxkk6r9wUs/f/SZNd24qlKYlqhPsZXU5Tmt
7E+uP29RkS46GjNFjpGlW5xBzGiX3OvV6Qzaw23og6Y/Vsaf6/ZXWEbGQk1kxfGJY3jip2AmNU4T
6TVLqxpaOpr1Q1q0LXHoc26kYSbyiDs6vRnFS+8bsZZUZEbnWRnuUyY/MFagoHjznVTPwy7Nkd4z
AXU/7+OKJla++WHW65QhFPlBRkeZyVItHbQtnkfx19ueu56C4PvGpZB2Xdqz1axLvCvjHdusA6he
2h/BWDVrNnXVcux/fxXG1UQ20WJvfJ76+4r8pOVNd9y2rMmCfpElh4IrNsH1K3fEo1t1msSjXGUp
bEXZmfZWI2zNj3vLVB93Z/CtVgEKn8g8gVHjegwoQkzGQfVW7a1p4uRnsPTODt7XRD93H41iHFH+
8G5NWOyMq38jLsSWMUv7fbRvtdi/hv6uGfOgMMPS1hzLFUhB+w1aCbwTAG/AZlvxDDLmYKx/F2Pg
Uh+HLzsSTnkiLtSk0+aAdyJngp48K+6g6KmxpWrNZDTTJiijBRnGb3Y8PWRhG3vPxpdd3JF/qoBi
03zm3TikrrwnmYBk1VBtFRcChdbAqIBAXcuP5nwTezjGlw99vMvSBMrJF6un93ZiPjFC/vq+rjX1
XY/D8JJjz8xJaj8pxIWa4m4q/MCyls9T0n9wck130bvRji9Ie9KS8QZHp01chtQ7u5RHNL1pM8XQ
Utk4DvlU9wS2z8bsYJrDoew6zbIq7CLvRriyTWluE3Hphm94+kPv3Ccb6kql7vCksIqsJeZlYpts
CLpcOLW77OyVZmYepm4pddBi1Q+Qzn5eA1H1ou3EBfor4F2qQiBJIs/+Nus+oPoF+4dfZXHi9TQj
zSouBpibcfo+ZZ4fXU+DqqGl/Wdk/tAP3sovjbGduLt+rJftcNvQ+ydfzToBpRadWQmzsLk/uFVi
hHOiu+lXzVuKVaMWFugPYRIP7YXCciBT8e/6tPdVe/OeTl0ZjcvMpHa2NakutleEWfmy8T+OeVn8
Q+lqTvOqL0hh6i9ouqxmS1y2wvbDpe2t87TOPMigJn3HijmJ+4LMmgVWJE35ESrJBxR44K292Oal
ZVVA22AbNT9E4fjyO9SSenMy9j6/dP29O98ZroE7iTvQ1moyw140vrMUMg1BC4U3ugKkdul4+nvN
zUfGl/uK5ufZTj902UvtsNusJKOWfYNOy2I6/FKiIzMJivwr0L7X/UnhqfLG7xrEz0yeYOiuevGa
3A9qZ32+PrZiAeR9vymtaZ2oLy5zMgdN+mCbX7rtw5Zqrs1VU5cSmzW5jp3hnf5i2e3vohPfEmFq
yjzV0FJKYxYVOTp5+aVIUaHY6D74tZJm+HLdLgqnl6HJS1Ik08gSVApt3oADOg0cwdNgyG/iX6Mg
bfrf3ObMbpNBjoVfBjzMnfx+y+6dbtb5vWr6UnLbPCMhW499HM3ZQQZBsuJpq28Sd8DUyf9OfTIT
a2ALFZdqiuf5nOoOxKpJS1ltgeRTQvOMX1CkxV4twp6McWfc1NeBaUsFSJdURbmAJfVSNimNMnt2
LmTsdOQwisnLAGWbjlsuklpc2CIC+y9Bswt4ya87oyJIZYByNi+uizYIcVno39xxgsz5Nq//1psu
xugb/kePF3i6nd3qsvpOQFo0wc06JJPKKlKQQvh28ag/i0tB8gBY9r4HQ58O6qXIADIeuZhYWUw5
zILnKOiYtFFn6Mh0FRusjEJOttwDWDvnF7FZIdvGwHNiZ/g8NkAN6l5xVbaRYrTv+lokiyEgqmhC
w0F8n5EIZuggXncalXWkKAWF5+znjKG+yZvqsLSbew9J1faW1wr6hoBncBPcCYBU/VJCL+JUlhwY
tQpoOMKWDdKd09/rP0JlIyklzM3QZY5P+cXe7tphQv4N2fjn+tgqA0n5gFjrVo2VIy5+UqFTUDA/
MFvy+/rgionLmOdsHlYzAQvipQc3lLi3/ubey20jS/djU+tOLRpukdqX6pk6Vbh56z1epqPbhpd2
bFC2GXYNkYVLWZ767LQYT8lN19jUlbG9ToVTsVPaSJG14EcCqtG8NpL4tnnvC/HqrFC6beHTAvPu
7DKuWx5wZ33quXG8Pvz7FySY/O5Fr8bnI07DjY+zyPJh7YLiyQ7bcDmTJ+MLfzBidja1Uvcq15Hy
gkWBsxMt0hp00/6Z6FJY+fAjI1SDhFa4vYz27RLLX2cHPwSLcaw5C0uiyQmqiUvBWuJWIl05Rm7N
7+700+2soB00heT7mFLYX4rWMh1aCr1FnGCzwAt2Wq46LEM3C+YjOfJjetTZR/ErZHDvZEGXzcgb
/IpNQP76u0jmQ7Jo4P4K48vI3jW328kckZQt9sNIt6PIrFvuU6kr43pzTkB6MuAOhGfTfdVNIkCP
rO5e693+UgwubePF2uWgyURxg6YKN4BMEL5QPA3DckCaixxm/1nm4uvc5D+vR5ui4JHpHt1x7gG/
w+7Sij/uX5fjzmILua1JFapFkEI5HZ0JcrFIFZvzWzjfGl2ZpvJRGdlL82bj64KBoRkY7y4KCqoH
SM7db4c6qrSdZKr5Szv7urCRbVCjvYwVDehIADzXtXi9/66GlZZi2Ba5GMw9jZImTGJx3AkOobGA
EItAV3+4vryqHyDFsltndieKhl+ylf/iVTkGpFh0by2KwWWs7zwlvp/kLnw1N71jYvQvhj3f1EKG
skfafCEW3nnMwg2sWO0jqJovnZdF142iyDtESvsNmsNX28OdTg9UXzF+of1DxW7LzDLUtLbF2loE
HsNztL4QJ+Dg6p16pjmfqKYuOQ3FzV/uuJh6Q6M0KcO+vZ8Asb5uF9V6Ss7C67FApYbt0EK/SMWK
Bwr6+JuGltGlfM4LvzOQjSexfsMZvwhqfuN5UFZjslI2TN6KK93ZaVCz/lqH7OBummpEYXAZYYrn
19pYDVRSdjEfAWV7cKH3sK4aiyuyrwwvtahvNHjbEBfX6j8S4t5tVRl2IlsC8OlrvF2xqnJP3cz6
yTCH/XTSDDzKmOGEtNXRo6jMs3/0Va3mNzlfHIoUkKQQU34EZ345frnNZaQohWiHt4wJypCNpti9
GdDt3qfrQ6tmLaV1OAsBJT9SL9h78gg0rcHQudnRW3SEeqoPSGHKXV9UbSvg7mOcewe3P5g3lvb/
IbZeWZwXCTR+57S+WP5SvDC6DWdQbDUaUKLCWWTwbUqTIu9WnNSGjZxaMCh40Oe8bnSFr8vgW3B1
TVC2xT2fjY7yIZy8lwn3tq2lKWRUM5dOU/bCNxdkGQglskCZcIHkZ9UYZnh98ooFlWG4CaWlsJiB
i7iy+9P2beyX5ifLnjW2UQ2///3VouZCTAUtUM/PA/uEI0kVMCgiHykddZBtlXmkQM2NbKK5g7oS
2/RDArby0TY01x+qyUuBWk1Vb0MZzDwPYlyhEZsvwZzkxsNstN3huvlVviMFrC/qbgOKob5UexNN
EjmiCzzyUuisszvJO48XphSvfguN69pFsTFkLKhHYz1AV/trNTDAWzs3qlmtw3Or1kHaY2s2rmLq
kfGzLd9OZlHmW2huhOuoON4f/w3xYDGtTQP82r6j2OhKKw8EQM3ri/D+Or9hHhzsPuFdhdep3CjJ
xyF3mw9rYU4B8VEcX/+EavZSEJeW74K3MkVN7FQ5OpoM966p7FoTxIqS2/F393oVZkVrG/MEhdE/
nqgDAP2Opv24Mj9s7b9mcyLL77V6INAqrJ2b5OboG5ZCL6tqNy3L+tKwYomcroWITV5+u81aUkyz
bfDbusNaM9+LloY+ojT8e9vQUkwv6IJLbI7Nt+cGOJCFX1XfFjTjalZCtc5SPFve4vNpLOpLTSGc
XohoWTU2UTmpFMmix+Xi5O23peZpyPBA0CT+o73exPmB9ZTCt+/mriZdhonXKW56L0tuxbdBZhwZ
kJty4XFQ3uMoXpySNrC9n96oSdEKe8uAXFK2PnVzTDvDiybg7pplVBhb5ijsDEBxQWNXXxIzu4g+
uzft4VxaXHN7oBpeDteZD6nZY9ZL4of2ep+gy/E2+gP6hpiwbypoquAF6eJnPLRxUNMKJ6qMLYWl
a/qVUSPNX/o0C83mc57qMrBqZCkqkzm1RM9Q+/XGU5599nQ3Wu9vr46MdmJZOgBCjDfMEQxm3nRc
8YTE0ti0b3Q/KSidgkyQ+oVFRn+NRJHF9qiDBqp8RArIrk9GYyYwiUh5OJAiqIYcnD+6wkxhcRnv
xG3QZW0CeVBsuD/v67o74SlMt56KyctoJ5Nkmd26sPvUZyD/SqdgycaXbN7+3JTFZVLCYpu7bJ0m
jN/iWZ01zneje7ptaCk2OS0tN7cw9azIvuemeFkXXQnzfjHmeLu1Xu3SVjdlbK12b0nSH4nnRFm2
RutiX7JmiCg1Drf9AilMN8+EkJ2Bkt4goGxJmrU6rJzoSIRUSyuFasayza9KPn3o0qmCQJ6XeC3/
sRg0EU+pW63dy/Vf8f59sSM/ta/d0vieyElsr8kRskGPxQCqq6lmX1qRRb29fsh4fqzc5TaXkh/f
Pc+mS5o0JE5Hesjb9mgtOprv3fBvi3BHfnsXeFuevX4lseH+zL0pGhN6vG4kxWLIhGCWM5K8zxcS
WwOe9MG+UXIz8A0dC4dqeCkWqhXN32VtUwgV++G2VacUTBbtbTxj1JFBbovR0HZeaxK3ZfeJN0lg
ecn+3jNr7uYU2V9GV1dwSoMKZsVrlT1nPg8Sp74ftuIeBZ9mJ1d9QsrSnm+bEDMtSNyNC7y0fuEO
ZDVyLzQd3RorvEeGbi0r3Zyq9ayYm9O3sfA4uqkrzVuSYoFl6BZnvKtNE1cXnmmFvOFHw2uCAsyf
191TNXXp1JOXvAZeF8PXaXWqWfaZMh32X2F4mV6ygKzeJjYcnEcwg0Xg7H5q0uqp9pJPjRYtr5r+
brVX+XoEcKD06rm+GD6Jx6aZwPw4pTfaZv/o68EbA/jmscN1F2d24GxDNLq27jCuWlcpSdf2ONZl
hcH7dAnW6rlonlId74EqMUtHHNokueV5E4mLonbCAShs7p9ZV3wdh+oP3hC/jtjcfFcTYKpfIlVY
/gYdH9BkktjP+yJYjQU05/Wvoehuq/RlAFDd+nPWFQ49+5wcUrs+Gl1+QKN+dD0CFFu+DAJqsrFm
xKL0XNTFYw4WhBTX391Q/HUTHrS1pXmQV31GWm/caZIlnzsSg6RGHDounoqOk4CZ2T/Pqc4L72/z
WpmikPimu/gptrLFL7cg89B62t7Eu00dR1pqKuokx3ZK4o2O8coXtJvyaHV0VzAKT3KkVL1BLhP6
2tjMVjreOSSL6zS/d1Mdz45ieBmt4/n1NOcdHKnAtYLdmqHr/3JHnWy2YoFlisIU2JG2mAWqIXdG
l1AbtA374Hb2Ya2aQ8HX284zMiUfJRVdNggVxd64Tnd+t6CJH0F+PRYUKVvG7vRTtuRZgu1egJ/X
XptwZBaua52/pUBld9s39tV5lVVXmvtW6SFdONx58IfyHoCbQ+619zXVUTmqlkJK3CvYhaEqhE9U
SftkgpKs6u7onEZJMhyaetUkjn20d2pGW4roskb7NXibiouASMdxcUszphVOr9fN9H4bPHVkBE9T
5zWfq2Q+T072xQelROvnsTkNTcASa3sac/7IyTAfIJXrBmaT6o6dKh+QYtyeMrEsAy8u1P9gVR/Z
8mj0x1XHuKaKQSnEheGQZFjq4mKSAdTizrGx3AeTd5p6UrEmMqyHUZCWtxWGZy3Iv+w8NHVYUcXE
ZUxPaqd9zasUZeTQ3g1LF7NuDav5xgOIDOypp26twC5GYne27QCl6XhYckP31qsyy77Wr2KuydwW
m0JZXNqJhDxZjpNzUyMvdWQQj7kZfj+tVXHpq/Q4Iqmm5tfrEaCa9P73V5NmOeSHlwYWr0Yr8Mf2
4KSjJs+phpZCN/FKWhtgQYmLdX7hc4MA6q2/16etchSp+HJ45zkDlB5ib8iXY7KCahcCxN7ZcFxd
H+W702dMdpZhMvrZnaAbWtdrYDtPea2D1bwb/BhZchTU66TYeDrGXvF5GPFA8TNJY6cRmqT2rm0w
/P73V0uaAHJgeAYmbnpn031wjEM5ai6FVDOXvCUf8fDUNckQG8axYmiS6jLcan20mI6bXGV0yWd8
6vv+iJ6IOPPvOnEqNg0NkmpcyV8oyybiVnMXr/lUBP0IVbaWGLe9O8HkUjrvLHBa8d1XIlZ+Ta0m
MOmfurlf0suUnQi5cz/fAk3Eh6TMno7gr8gLLID7uWOgIdC4zPuQXMZkpFeyiaTZADWIp2Nz54bl
PXj0jvnFDlhgH82T/5T/uh64Cg+SUV988xYr5fsPAD9A89Amp7Z66EZdaCnWWW6w8zvfqtJ56uLO
fCzEuUk1BwtFTMnNdUM6edSGWEfMeQ+vXwLRfdlcTVSx92ocGF8K2MJPxnxesz4WzNyWOxP7FPsx
tlvriWgnB5xAOIE+HnGmPEHjVzAkm0NmTWQol16KaQ9EGY01wmTTb7MLshd6nD7QUxkbn1fI/R2r
gxHdpMaMHypFtyfQXLxBbiYm5oXNH0djwH347+uO9R/c6U2liMGlEJ9LtyfVhN9R3BmfnG92CIgb
UKPkrn2gB/6ShvhPfP1bKi+Twt2qmjJz8nyMi/zZYp8ynfaMalwputFYmVkkQ/aDnMrvkXFAIfrq
lh4/xmSAXkdnPGUm2Rj7BrQAPpS6rsf36QYw8O7Vr7ablVsEJ1akDuvDDIqINu5O6d0c0bALjUhX
uSnShozSA1Ysq1mH+Cvd6X4e6q+jSaMuIXf2rCvJFSEuQ/WaqeJVW+ITW/5Z2Ket+JramoJZNbQU
4ItNRdr2dhubBIeLF9HEXCdq/F8Gesft/wvrV+ZfnKVzWMmQmVjYRePBikQElP0/+5Ae8sv4LTmu
R3owz0nIz2YgAvfBgwZcVBzms04t+L+lfm8OUlwvQ5HXy+IO8bdvLsDa2Ut+2k7+YbsXwcGMskfE
Xpgfveim6PvPEV/9YisrqVvU2MvH6bPVnMRwU3MwPFkK67ajlQ+Rry4mlgVgHMnHwJyZ7tXr/bMm
hpeie6gtw9wqY4jXezO0wz72Hufjzgg/atxMkT5kbN/+CFuOE1wh6+88EM1nmnFVW8QbZB9Bywwo
m4Z4Dq2jEVTR3rGTHvzDElrh+GSeWs2XFIEiqwlXWYKnFgZHmsR3c4ub5ne2aK50lD9CqroXYgMR
Su0hFg/roQ/2phcjzMP1uItnd2Ea1ZofoVoGKdrN0txqwrwBEMLCxDuRyYcpduo1vbFINvcPvwqA
iuPmgHh7kbycR/8+bw83BZYsKszzcqgmG9bPZueuyKzjktIbh5Y259Gs+y3ZQ6tG63Ta+1FR6I6Z
Kp+Rotas681o+djErvOpyl9m+8GedUd6pdNIMbtlCXaeluyeP/8TT324O00btTX0Lc2oPM4nbVfc
boq3SdSTFYXntUjBj4ZToRmzmEbbaX1yUX7vYp1VeBPXKfNkceElKfu2G+A6dm2fGm/5gDOGZonf
XwfP3+8JX3nlOPWWZ7uYP02f3SVKrS9jo4kopjCNFLo5VMVTm6N2mYzFOXe06+/WLf9nTFkSOBZf
o7lpvAjqZzqJE8VvkUnGhtnuqzGtWtw/PRB6nsX3RfcY+3528GTwQ+Jz1y3cEqxM/bfMvnP7j7cE
L57p/9f8FfOMrO9pG8/pElFIaHBx05U+nGa30quVLexqSOsSQVCOP8fms2c8MOOm8yyeif936L7P
Z5b0fhe3kwMW2OlpaOY8vG6R92tGz5eqkpTUPB18WMSfvubzQz7dGfkddT9dH13hIr6U0Zwi9TI0
OLbxQL7YxS+/fhz4821DSxlN4OKMTj6GNuDn5r/SiAYdSYzC+2R4o+FvrGo8nFyo9W/XCdS9773f
r8c8GdtoEtC0Q3wZJBPfxgO7B3wh9B7TB+iUhOwEQXrNmiqsLuMcZ07GadxN4/AjGrvs7Vgt365b
/X3wMH6ClMDIXPCETvgJ1QPUr0/sboshqRviNBbp9DhV05cSWTMvwlkYPmE18y8cVu9Wtp3AGhNc
/wkKj5f5RysX8nv+il2WGZ9A/xGs7WHpD45ONV1x1PNkzjeIDWVVsxY4996Z/zwc9bwDGhpXCErj
OKEtAhU++ob5rXdytL/gK2OTR8CURLWXagyksr8UtLTwMsfIzSamyT2t72f/w6ZTH1PZXg7aLQFe
bsYZz+kv/fRxY49pe4IA7o0zlwqRtO7xINXutzQOOzile58U9XGbS80OqzCMDIPsW68g6wbDkOJT
Phw78YXNx5ucUsZA8rl2uizrurgZzPkDww3mwaogF1GuVfdJoLNJg+FRuI2MhZyBH6msBhYqnU92
f5fpRLYUC/uGXbNOgCJesGG3zRrk84dZPLTZ88ZvAhIyT0Z/caueh5Rj/JJ+r8jnsqqDctDpT6iM
InmlQecubcoCkVr04bykYWL/vL6sqpElh1zXuWjnff9L7QY9x324ZJ4mySuGlpFeFDIlbdYYkMfd
3O2U+KT43oG7RAeAUA2/V5mvypl8sbu+Qh0cO+vRqA+LrrZWVKky72aethAnSfM2Hq3vy9IHi1WB
7WqOpvF5KKA5pMUC7RvSOycFGfM1gZoLPXC4L/bq4iCSIkA/UBXYbn3KbfsAvlrd87jKUnu2eGWp
OR2ScWgG1DjGpc9/pJ2mdlIcqyD0/r8D/x9n17EcN89sn4hVAJi3DBMojSTLSfaGZTkwEyTB/PT3
jOtf6IOF4S3uVFo0MY1O6HAagy01IAhxBeV99iM5ieMa++uR37f3NCQn81wfyfMuMbX0/35p1Kc0
L6q5OdY56iVuErgG3TDJKu5IzgRv2mqsC3CnaJ6G/rE0NmJihcGxJJ2dy5YQ14T4d0Md5o32GieM
+AIQIGPX9LtS2Bjy/C9feqs0sg5V9mPjYIahqoOCbb1wFOIpdxBPJQqn1Zq0x5V9mdgjEP/1qfYy
52zwjWqM6guSBg+ZkaZoyoWmYQbUOM/ps2t/0KfP+fTtttQorkDuJ2ZT5ixo2W+PGSbOS7RJTffD
ionEcmMKV+Fu5c3CdEwSPUkzcbTcjngCq1P8rKjR0ZraOy2/3NA3dZ0V6yyG4HeNl82tP8w/bzNH
xX1JeXkC5Nxlpc0xR/8SK88z/zqOlWeKQ7211kHFH0lrM8OtbCvTEKfRezO5S7Tv2laYoCItae1i
maLLM9YczXL0Yv7DIb2/0F0IC44t9+6RuXQbPAubY5wkUWfOfra5aEdhbuS+vbLq2Ti5V9JoYqVf
qL5hjBXXKTfsrZwAdMJF6FdlX7GVdx0eJvdPW3zvs50OV27aw44qrpkU6loJGvZrG1rDrs58x5Yb
9bSuHbA9CUxx+JNmXozs87TlpBSCIrfpuUY+5OVVzO3u0htHuzht4uW6MLLvOHB5gy68NcegwjUC
edQPyGrdZWc72q4DKEqhtgywZds5BWAL6PcBPQhP+FjQgXz97JGP7pEf8u/JYetBrnoTyg16uIBp
HA18S4R4j4f5wf0hXsiBBcudGcQbwabyK5LWTvPAXaSMr19BaTfkRyCjBP0X5hFvu8ioqGPZ8j5d
k/Y2ySi+Ur9YH5LTdMxQQnuOnzSfflj9xvPbX51fH4uvtw2pKgySgbgwk+HWTIB39KP9aL/YhyxM
g8w3Ag3rpZF6YKetirVCmOWWvYHPiLeuHrN2TpX7G23j6a6BXKzwkZyxRa1qnPWlPaYtx+M6KADa
bmpYnjDT5cXi7px8uM0u1W+4GrA30Wg3GEWLpiy8OIoTli/SItq33xu/4RoHvCFdD4Nj2lfxMihQ
Wu7y+vewPt8+tSozJrdj0W5gomnxvjPz8ZBqumc5Q1jYTyT5RRgLJ9Z6S9+i/9fyXcP0FvtRrK+3
v61wGbrkqRntWwNlO1wN130OvGmXbXSNqChLDtrOisZ2rrGvS17H1afDRuClumNJz9Hg4oyZhacN
8Hsnj1ObnM2cv8ZjY4a3eaK8Dym8rixDoEMLRxfhgmp5i5SH19wZwRjqYXGwHsathoK/nSfvmHm5
WQtzeoyMC6Rq8tdDcdJ+kkt5yPDaQRHpgT2Rn8YLOsU+NTAp5GQ9szvz6fZvVNyO3M01TrNb0hgq
aS+pl8Rz1JbxhhKq2Cc3cKEzXtjpAPYN0fR3IbX1NOVe71keOt3usGFwF7KZY8utXITGWdE2K0yW
9hi31MuA27CPPZK2J1nXLrFViCOlbhJik1X7gP9sIWEpnLvczUV6ZOiKZmGnLnE8Brzbfi2CuqA+
n/NDl18m55Pl8g1pVn1M0nBgEE2jjvnok0m/JPV5Ja1fLLmfIOerNZiVzqJ1Gf3bbFPkN+TuLTTh
D1nedOzkGlVgi8bTAF6T1ugA6J3nKsmOYl7Otz+lEmDJDOSYydaXAj+Lt0XAh/mCzds7SUvq76xz
lzIxsFPt2Md2ocD72irhqi5DelPHzBjZhImwkwYQm1obg6Y+YJuy4RSBU9fHtQyx+DS4zSHFt+R2
rngZJ01goxCqB7PnlB8n7eMSz97aWEebvdTjt5FuvA8U1y73d81Nn7RaCoYRIDQMyFGSX3aRPZfx
w2x/XdqtPaKKK5c7vIzMLZ2mEewE5JAPJhp8vMZYft9mlqL1xpZ7u4wElZdpaYB4BWj+fpjRLDUe
snn2WGz4A8C0TfJCY+G7Gt1QFtXPuTq4NxFFbCUVLRiUZSjIGKwYcPTHdavnTvFk+xtPviGOcqyl
ZZTQE8/z+wmC4KVYM4ARvru84qY3a1udJtfTvuPB/jqBNx8yrdpNW8daTmtifq6KST8nlqiPMdfF
RrJLxSdJ07GvLdN0dyGnpKg/sip/MJetTYIqLkmazo2iGawRjVDEGJz+N5tqXmmhi/26Y3znDtgJ
9EFkGmteWsMRWAp/W9ZULJOMgJ7YrK7gzk6MuD+xuj3z2xWg5GU9bS2CUCSn5DYv3oxGNYx8OTFg
92SPRW1m2qkp6sL+KLSFkh8Dmrn1LX9/5da/ImDJFWOMpE8Ar5rbs1UAPhmrAUn7bNVmyOvZT9zC
L2gXMmyTSXP9vA777s6Sy8m8WZty4UV7bpjl9Y3rGVN6ol3vYbunZiUbPWHvC58lV5OxqWal3Mmq
c2Omw51bOO6DOwKp/rYkvH9PllxPTvLezYZCb89x/YvaQAr8EyMVV+c/b5N/X7wtR4pixtVYxzYF
eTrVfqxfFuOjvX6ze4BDbFU03pdlS64nMxMoHVlG+XlKLonzxaxDo9rlhv9ZH2YlWmppptOeqzVM
x8yb2Nbo4/uXasvNiizNlmyusYFex/v6JxZlOmPIcljLfZZd7lFsBhflTMe0Tsg8aeFSOCUwA+Nx
Q2hUp5duNeWrocejjeYskjoG9m+O3fRsZl2GZVO35Ub1BckzCYs6TWJr1sksXPGTmaRAlGUWr7ep
K6IFuTdRK+Z0aagoz7X9arXuiVpx0BroGKiLQGuaR5HR4PaX3pd/W+5WxDLRuEGKuDxnjqv7M8rv
LzaQNB7cjJkYv3ProCJTstE9/zcM+dcM2kTyU52GZqIMYPvnOE39ef6y2M1zn9XhVP1oiBkSJw/H
Yjq4DRDJ5tE9s1kLYsAjanrbezbQBZ2ufZ7NnY5ZxjPUc7Hm2Qo2s97+ZLv9k3t9KQPm5jZvVTIi
OTGsMir7iXX1uZ8qrGAZ6tTPJky+3KauMCtyp2PstFNLsRbo3OvF2RnLxzmpD7nDNkyLiryUkHKx
ONsxAMJ3HlsWZmNxoijidPlyun3693ljyX2OgIBpHEtvizPpGs2DfUHO3HU25Ex1dkn9uTaJKXdr
nL1vD62bh92UH9duCved/frZN/FcEy8Yw+zy4hyvSZRS5zDlyYZZVJ38yq43pHNBqI19EcV5IN2h
7PTPLdYGpka5kXBSkdf/S34gGYy6UxYQeH7UVvt+bFa/77cEXkVeUu/BpV0jSHUVR9vnfXks5vkw
o7y4j+9SKLpYdNUaYSZIZsXom7cAdzfmdrGH9ZYrZ0rWlA60GMolmqvibtWtz2aGjUnjFo7Wu7wB
eVkm6z6nSddYUUZEZMfnqkM4m9PDDtaA+vWrb+Qmw5JdrOTudSRz3fzUNUXzkQhRbSir6uySVGKV
AiE2S62onc2QFk2YDlWIuaGNe72y4B+vgMNLUglAk2xdqwLIhanra7T1m6n5Wbf8SMxuayOn6idI
ojlqqd2nWm1EnUgurM99rRcPNtmam3vXnOEnSKIJjCbsy54hPChJPcdm+6UXW0AXqpNLXiRuNdLU
WWxGgjqBsO0n4O4+lXq966lluXIOpHD1XiNabkXjqAWU9ieKgVgn7zYuV3F8OfFRGVompq4yo8yY
Pqxr5o1z/zxn5YbWKhgvJzxY5iZ64zRLZJjrg8nMaLK2qtCqk0sai23foowTkOZjcrZjPTTa+LhM
Y7BLZWXAeYfxMh2tdolqVvhcH+4td9cAEK5U0tcmSzO77gcjSsblNGpJWC7uuY+3FkOoeC7p61KO
JinLxIzgtpugLFjsdaPTbuQyVGyXNDUeykpPLNeI1mJcPKRjflAsvKm1XWt/wRxJVTEESYcM28Ki
mdQhG/RHoTl73CtIS6raz4NjjxUYo81WuLajD6Tvw9ruwlJADuGaxXxj5AdRT9q0JGtktgZHH5ae
68spT8my1c6kYL386LNczIdMic4iN6+PU5l7mVWGzbA1B6Qif32DvDn/SLBSPU1BfmDapzIefDNv
Du3sbvhAFXlJXyk2Mg0CsGcR0+bneCBem80nmm8h9ajIX///5vRFxeK0wsRItKY8ShbuWdV8HAAT
vMscyE++mNlNGy8xjRjTv4m5eBlta2doIz/yYjTH5qR1jCjvp6+DrnlNVZYe3tsbnFcYBPlZB9BC
uyiZAec6A5csq7FlfAsUQkVa0ta0YFgvu0ClAE3lAOnfno/Yhfiyj+eSvjKecoQY4EvZDsnBjI3M
K5xua0zh/aM78gOtzk2o0Qx5bN0lKuz5UOf7NMmRB9CEUbUotWVmZGtjASDKIfVSojm+s2zFZO9L
O5DR/yvtGZlJHMdw2043Hdq+OlCDnIF7vGEpVbyRdHWp0mmaV2dBULMUnacljJ0W2x7MXdqE2Pe/
x3eLMqO6kxtRRZuvfY2OAMwN78IjRlb1+qPeWIJ80gu9orUZcQyJYZNRMBdrGDfWLm1C2uW/5GO3
aPpmweV2S54/5YO+nkQsdmF74PCSezXi9Tpg1LHIHsEe6szOgwYsml3hmOPK6rpkhWFrYE0z9R87
Vn5vTPO4R1kdOYVe67M1m1yQKO20QKzA41n/3KZ8Fbp/3x+OnCZvENNxY4KNEYbxpFmpnzv0mbZI
1HMnvP0JhbzLOXJndefOjfk1qGlOWupiezNpvu+jLamqqGJrpDock5UbJ66Ru7wz94minB3XBtJO
mgaeW1X5oA/jC0l2wZ+haCBp6Cocs0Fyw4wSoRsvbmk035Om3HluSUOTHKtDAKgHWSnE40qt3zRz
96SWcW5JOyfACy6Al0eU0QgrLDtCDgNLfty+SoXVlRHmW9eq1kEUZtSK+TN6vwovzeLO4yTfAopV
fUFSUNvp6nVu8YVrBqhMjbDv8+PeSMBxJI+q9xVdSFIYEdbEtGHZ6uIwiHhPWg+VICn+zZfR0ZMc
L6ZqEndYXuGebOpiI2Nub4iNgjnykFVPY9sCEgiJtC49LHH6s7Ote92N031eSR6u4l2SV2vZGVGW
tdojp6PzIV3Xrc4ShRmTx607To2C6MSOTBOVIFF7FEnzwYl4u7VPUsWf6//fOL6xL2lvTVArmg6B
JoDj2GiV77CtsofCSsrT14B0s1srW1jEYuKvbRImaPq5rVlXY/iOjZfnz9I575ehWllUidei+Fm7
X0f9A9NPercR0ai4L/nVOB+G2ZhxdgDn+iL/mvFwNDCPg1rv7V+gYo6kuTwhNqcTXAjL+QfuaK3X
p9UW/IPq9JLephPpeUpGOyLEsTyzzv1p4pm3ms5TY7r7foE8kUZHfW0XPtjRPI6fsf/7maF7cxdz
ZOhxNtjaHFcNi3TRBhTw1x3ZGTDJA2kt4qS4jhEwGddl5dQwxW9uJtlWjV5xrfIY2rKu8yD01Y76
dliPbTc/upnebRRxrsWad6TekhRWZ/ak8VG3o2kw7TOcSh00GVZRd6XDvc4pXuuJibCmRroR/yks
hDySlqRpBbg9pFlXIK1hPSMQen93JZvDhSbLxjdUHJM9sH1NOzm1jkT98r3FHx50Y+sHqIhLatxh
ADafE0TGaalZn+YSz6tsXPov+8RU0uGlRaRdCVy2gU12Xha7emjPaPvYR11SYiyHza2K4M1Gii4J
xqJITk5fbs0oKEyEPJBGUKJL4xLUR6M8MEwNmOtzRX+uZhrePr5Cdv5ZbDHkWrZeg01TRwsed4Fy
zny7GnaSl8LkmaTTSBnIr7w6JSXza6zAofsGkNHkcWXbG9+YcnM21ha+ceapXfpFGld6aNrzIvzS
0DsjuM0khXzKA2lVS213nXoS1THASbrufmFbG81VpK//f/ML8o6adp2CNPZcHztG7jUy7Dy1pLIV
1iqw2IVW6WUNFCC4mtfFJWRnOkTGkaeFka4iW80o7ybr3Jq2eBx0QOMPo+Zu6JZKOCXNzTB0VXIi
zIi61UMTz0+im6O1tnZV2Bx5LM10pqkTbILqjs2zzvuwKLVHDHgdbkuNQnfl6bSc0VmIHuRZHD90
03Qx1vkjFtQEFSomtz+hkB55PM1uavQjlLiDijuF3/a0ROuQuxW+qX6ApLzMxUZnBIXIidT5c1ll
rp+y5TVdLI6t8lu9YKqfIKlw31atQZxBj6w00VYMZWSO8KYKg7gbaqAQInlizamamdhksKLFLg6A
8QniSQsce+ttp4hx5YG1GT4+0fSURMnE8iBZjfxbX9j09wJwdn9i2vSLuF35c999SyoduygBAfL6
mnWYYOMmxHa/BzvVP+0jL/nhWE9GgoI5Mg9Z3mFTh2s9zDWWFd6mrroISZu1JoN5gA2PlitmtPhE
tP6crVsYhSo5kvwwL2wG2CvcQz1m67PdD8tHqqVbflhxdnkITdew+auZOY0sZ7232sHDioVTm24k
k1TUr5HkGycAcJEpSc2GRhPv/Jzct5h5WnZmB2UwcIBdDNk6NHpEhjHlJ2PpAK+DMYJa32el5Qm0
uWXrWgOIF+CmTlDT11xL/Cb7eFtoFNcqj6ANlgaE5ZlbUZqM891iJ/pXEjckvE1dxfjrV98wnndd
Vea5bkV6PZ1RGPbGNH0i49ZOFxV5SV17lAprbW31KI8zw4+HOTtghVbv91q1NUWjsNG6pLJ4yIjM
zA3wx0p6X/D5W0brzK/RnO7RguzqvMTWd0l3c8005lzYelQOZeYPBkpNk25tbbBWXbKku8y1gZMH
FORoqbJTRvRQEP5y+4YV/JHnyQivMWhtESdCZ86DU4svJqlP2Hbgu+1WyUlxy/JYmWFg/5nohAXe
DOPBTXrMZAy6ETgrFgTd/hXvT4GgvV9yxYILWvPCdKJi5q/YjvJlzthBrOODW4+hyOM7w6Ef8xWx
dbO1J0j1syTHPGDBNzZl6wBEQ49+WpFXZ0ZPn+vuwZHAL7p+9o3qTcWA/UCMOlHP2gcUM08Ise8b
9CPd5pjq3iXNzvPZbPGYjJ+4eBXTIzfToG/+FJsrZFT0JdVuyt6dWqx1i7A2owwa1vEDG2vHN6v5
g5FlznHfz5DUuzbacsRyKysiFd6ueiqQZxmjxHGj2t3pl+U2qlUwq4hLC/Lrun8WwdCApzWAU8d4
ye0foZIkSb1TYWL3roFOtiKx+/uG2L/zcmyDQl+2Bi4VX5DbqbI+s82RjGZUr8krKYqLLjRkpXat
hLb+wQnPRNloWrVY0TpqziPGvYbGB7INavq3GaSwf3I/1ZAAMES/anfdWckx6Tty5Kzd2o+moi4p
MjeE1cYxygOVWz12SKx5jmbvArwCayQ1FnWXZO4K/9yX1XBYEvdFX4YmuM2Xa/zzTiZNbqkaXEdD
VTazIqvE7LGW+z0COhiO0IiBanFtTcjo8+1PqSRI0mc9a6zCGlp0ik5FGPfEb1YeWpgQvU1edQeS
HlMN7TFWoaFEy7ADr8rd9ohdzFV4m7rq8JJ37uoW+A8ZLmE0zT5An8KnmKXYH5B83kdfUuC6Sssa
Ezu4hzU+IN3liYUCiX8LRk7BHLnF6grVRVsdRm7I7D9VUr5YWfxl18nl5iqAlzlNh7uNkKMI8+GD
Y4kja5wNvVXwXZ6nqUdHy/EGtyKzJwC9cJJfhdM+8dLZhdOFZZKS6jpmXNHWzGHtF9Py6hKFH6zu
+3WbNyq2X3/VGw+MDPHSo8vVjfJZD7CX44hp0mAf6esn35BGGXHFqvUKpIn7pSNd5Wl8Zy1Y7qti
psAGzyV1I8MpK5/bReINa74RlVyrmu9YHLmpyiKzMHlauhEXzdesEXcjr9GfRJNvrj16jK9BawNa
y93XaeXIwzDYtdn13OFuhDLNlyTT0OAWb9pmlXhKasvyvOzcrreiqaB6WF7j9WFJ6tDJun0lrH+Q
v1cAZPIUr5xHUduL+bImhqYfTbYa1PH6xKVpCswQWxMfb8vV+7/oHwzwpEnNdrxGEqLqsSV5GdZw
0OuX0hr2/iAp0OYlkKosi+oRpm/ygDuLeZinoQhIX9tej1Lg6fYveV/5bPcfza4btJLOVsTtbsZY
cq1362mutS0YMhV9SbnjtsDow4qhkzLl9/1s32vaVkXxesR/deQf4GtEi62TQpqiWGSGp81aetd3
Q4+2uPmXPtZko/FA9QskjzzkMYmda4PQmPCzSK3Om7ANcpc/tuWGrAyQ4IVdESRFkiI966Jz7gk4
Fd6+3HfF1GBMMn+OiCde5EZ1MfLqWLfDsWDmaejnYB95iTMsjbvVFVV9mZEncp1zM6xeTzZyUe/e
Ls4uRSrYt40kVNJcV89Pfro+TDH3W+M536pKqHgjxSr5FLdLXlB+icvUY7/d/pcwNwqvKtKSvRMT
QDJNd+GXojjZ2SfLwaauD7dZ/q4wGkx+YLBuaJFhJPVlbKbzUE3nZMukvZs/BuVr7PvGVbqA8pqS
tgS/28VHU7y+YBxaoAngMI8bfFFcqfy8MK2+rd15ri+WPYVd9TJY9/34WWifb/NG9QskUzYkEwLb
eKwvJpxMG+S98HInSCnWD2wYy3e9Mnh0vfA3PBJuYlclmrWxNaTAnBLzhnh5qJY86OOHvFkCfS6D
yo431Ev1eyTttVqN9oyAXX1xSJqnXNylQIn8bM8bqQmFmMrIFMO1I6mpF6xUp+SpWpIz74tHBryb
29ehElVJgUk1ZzEW9vALt+74/EC3sBtUdGXFNfPVrSvDPib1nZFExNm4XBVdSWvpoHEC/G5sUXfX
Y8yWD8la7iMtPyx0pI4BybXyy0xTfyB/6q3SnuLM8rMia5EKNRrLPtZFescEf8zEFiykirQUgDia
kVUtgTYZTuybqXlndLuGnwwmvyZiPiWYlGn5JVt42GPkW+RbgxQKE0MkDaVZWyyo/taX1CqA6Xyy
1hQwQqGpbZgwFVeu/39jAZqucThpYQGaFVsZdBYyd9h4xKlIS97UaPRpQua2viwjfy1b95UbW3Ny
Ck2XXxOVYID9q+Coy+xz5YR187NJNrRcRVrWxk7MKGjn9WVNfuTFB0c7rGxjFux9xErIiaSRbddQ
PiekuqRnerjCzGm++GYerUNzLP0tIKD3fwCVBzVyrmMzcAIzNWVfl+88K7282HjEvS+MVB7UKKmd
c2KAN0hMBbQ7IjcC8PhfzN1gkIq+pKL6WDg1DDi/NPHq223oOKknzNyz4+c9JpzKj4MKGbt1mdv6
0tDFyvzxqTBZsbWP8H15pzLu7FqVrGqGqbpwgH+Pju2bzrLBmPc9J5UHQFAILCqEu4h7tRG1qCOr
78n4kbA/VPtzmzMq1kt2oKcYZl3bjF+wL+HYuZ/xyDk24rXfGul+f5OKQeU5kAX5opJpa33pgjm4
Ys/G5z4C8mxQH7ew1t7HIcQ3JA9tsrkqnRH61fwcD/GxOeTB6AndMzz3eN1ZugtLEd+RbEQyFNra
Zwha9exz7zzov2/fgfL8kn2weFWQbl6rS+l6ovPqM7BzAyfAYuJy8aozCbbXlSqshDwlkvNaL0UF
TWDtK1uj2QQgePnp9u9QyJI8HsLqOeFWg2vQSRdiimNsf2bd5LHh6TZ91dklM1FZWEtcT3p1mWj+
23WbQM/NH82yVZJVkb/+rDcuURhaXRs2JBWL0Tw6TN7QtV5abLWdK7wAlWdFUqdcFgvo6Je2wtKc
6yXzY3eXYrkbEJIBLR3c5pLqFiSNbqaxMohZVpc+rZ+GWPucGuPku3nqW5vhmuobkou33HjWx9SE
XeLO13FGBz1dMQ5gfbXp1hTD9bj/JEWQ3ZJ0em773CmuusbN/nXEotqciK3gSnXTkh4vNuFLk0IJ
VjwMqTgu/eLn7LCP/5IyL4sW50UMLehSBzMvfieeEvZlLo63ySvOLo+PLKOe1osBW9GP+fOsaZ62
uCc+rhunV5GXXs86s+LSHefqouX3Dau8tvfb5uPtoyukRh4cmQAcWespqy91CmwSd3kq1umL1tIT
ykIbwq+QGnl6RKT5isS+Xl9QebpYvf7oxn9uH15F+cqwN9ahHJY2d4e8ucS97aNa7U/FnrycgcWI
/6WsM55M9YgbXcgFc4wO3+CF6iolJY2doRTFiODB1J/z/HnBU7/e6gZQcUPSzniZ2YocZXUZ6AeK
7R7pxlya6sySZtpWmVZdBborSjRaMOcfna2ch4q0pJeO0yMBZ3IEIizIkl9J+2mpt3BZFOyQZ0II
Nweg+6V48pja/ER5Y7/wNN1CqlDojTwWYmmJWQ5dUl+c6ndmPbn9oeLfsvLltmCr/JI8GoLIuJ/H
DOTZcQxI+L+9pi/swA/lsdtnV+QBkbxmeBWihHVxx7tC/6QjVzls4d+q+COppgkryJoJD84mE76d
DAAjxnO8ebLzjTBcITryPAgbsN5KN9PmAmCZ0NBNr+jKcEp3jYIYVN5LxGxWYDIaGYqV2Fhr2h+7
4uftu1XJpaSmPNOKbI1hzevkh91+NMo9+9VwYklNu8owiG3b8P+G6c+afs/iXagvIC2paWVSI88G
pMstO/fT3idu5PLEu82Pv40O70QV8vhHtupaCXiv+tKGFHDf5wqB9ujNH/Iv5Zc5NP8fm8kVTzd5
DkTrVlhfARZ12Eg0fKXxkZAvCRYHkV0VLwNjDf/1G3QCmPSy1EiGTOxa8FytpTgu6dBt+CXVs0Qe
BkG1MxtdFyHYTD140sc1oF5+cAJ7Dgn2PBaHONy4lmt08d61SBoc65PWp1d5GiJieiP3rjXih+mY
B26Y3PP7rAuK0aM+8wCQ72893FWWz7yqzRuf7iadmeXcqS5ATg7NAz0lF+s+/8PP/FAfgdt9+9cp
rIcp+WFhoJlKuC3ifnM8iZWfKfrLF0Bh3SavsH7y2IgDZcziAreUFatv9Pc9JtYM9odtddqoji/p
+iTSlWjXHERdx8ciqwClOX4h+r6UHpVnRoDiIFZBBRzDAJu6kJMh+nO7mXtTnF6eGQH0I/BKpgLM
XxDMLi8l0RDT7hqFNqg8LqK16MtIelB36jutPCa72lRA93rXbwQzdUi+uEzUF8Ez1+tW46uGfP5t
eVFx5Pr/N7RHMdkm6VGNmckfXmInQO9l9T4vL89uDEXazT3Bw4oAtZn560K6z67BAeHXa6a7IfAK
pyZvGQJC9/+SwIzoNFy6YvKdPtkZyhmSy0xLkeit1cP/iPEOwNaRWb3eZrzq3JIiMVckBREWnGal
Fd7UOKZn2ubGraqIS26znRmmJSmsQNl+G/sBHfHZhs9UUJYnNZhZlPl0VdAZHsA4E23LvVw5+o7R
l5cFOSa2n1vxhBIHsuJ/9zjlgTj8XRd1GnJ/2Xgwq84vuckByTUxGU11qag7A0lgpZ6r6U+371Tl
QuRZjSbhlVkueNP2wRTahzJID+xMj+xQHZKA75MceWYDe2PWOXMpONWFSXLkW08iFWuu/39jCtKp
SZY8ReA8VO3oTZlm+JrJ9sWeuuT21ixPmTVAIlHYOxpucdfqwz4zI89otFZl2YsAOHuNrZi1uwbl
Yj4O68bBVXGPPJtREnQJTgKJwOvKNMvPwpJ4xrn3xpCGzZFO3rolPVdevKcCktbmZYsB2xhf6g7O
kYXrqb+jbjD6U4CdaSek7cxPt+VUEY3KUxuiTcmUzh0CrIlfGNVIMLHJq+3S8lx7+LFWVnD7Q+8P
Vhj0n+ENTMskosFDD6AyndcCEScoTSMOjbwTQUn6i2UZznMysl+AemdeP2cbSqKIg+SJjnZBxXTN
8Iqq6+w4EyxsX8qfg/O9sre6pxWeUwa/7W10CZGMIzc2OaceK0JMZ/YxFb3PUMkDHIgkSqe8hipm
PxV+PmhAqW3qnSGF3EIlRG31Uw4JoE1ZBktVJn7V78zMy9i37TLEfeHi0ue49LI0MvSQph9uS5Tq
Xq/u442R0ms+D+6M+LNcnqr+dcIcX18F5VbziMIGysMaiZahppMjOp8nwKs5w6XotnqcVPIiaXdS
C8QRDCfn/EEMQcORjt9QMwVpuX2qKRhbeVaBdP2QVR5LH/Rd4N0GlfunuKNPhJogXY3ZHY+1QDfn
z61LN1pIVCeX3HHjCEDALLDdGK/70LX1fW6mlzSbN6IKFfmrFL2RlkSf0UG+9tUlMe8SJ0Dzl7v6
twVRRfr6/7ekydg3mgHSgo1ei56s/g9ddx77Kp1vaFflOM5pixzwYFdmaPbVnxnJA8+e58+3D69y
an///+YLLB2oiZXRyDJ/GF+6sx60vnNuf2Jxy9O1vrjVMqhQp79x0pvPoAZUzwvami49ZXjKCb/m
W8CxiiSBDHnbxGNVoFQKTW2mX3XHDs1kHag9fm8mAzXxp0KnG5ZY4S1lBFxix9hq1GrlxW6BIAvs
I3dyfX2qwmW6w8L18PaVKAyb3Ey1zM0aa1hVcayM5bj+H2df0hw5zkP5ixShjZJ4lZSL0nbZ5Vq7
L4yq6i5K1L5Ry6+flz1z8McykxN5dEaYkkAABIGHB3s/+IOXFBtaBzYTXut9nJ+jwqq8kBR7uQCa
0MnAPoFR4nXMCQFV4tI+ll75uXOYRPPSUCeO4/11+7M0GqD2cIA0v51WF2VO1B6SKohSdDLfZ4Eq
3iq3u9bzPJTWWgyJGLbqYR9+Ed/E3KJ7ccW+ZR+0vu3AQuZh8i8ReryPIJP6+z6pqAY+8GCdIegn
pw4qUAYzgsALFOX3rX6NL99YHXV9EP7U2OeeJs2e2b7BEHQqqpy9awnEQznBmneg0HiFJNxH1gIH
bDjadRJXbsRhONAl7/DaIvrC+MUy0S5cd+ydsFrFW1X22NfUwTCeFj40sF4HvsaBKe36/uK2irOa
9174QLZBCd0o9ssicfh+cHsTddP7IrdVrBUOX4k4newPUnTxktPvbhNewFWe1Kvw71IXW6XFDUvU
MgVHzDPL+dDX0ROhkSEPoXv96+9vNNENnIFKz90f2qB9kA7K61JmuxO9YNjPp9vKrtsAxU7XwS07
nPH7Qx3ZqVVb35vKeShoYND595XSVnlxMRwKVImdtz8Mq3uyixnsGsXh9pvrllbM1OXEG6CLOMEm
Gkc1qH12U2VDt7RqqZO7So/4eGtGvvUOBn3WAii6+95bsdOqKWvStc7+gJPpc10sNEZSz9T9ontz
JUpeI9oGY49rjy8ZZiWJkJ5F35rMSbO6ineaHW9YGIWL2S33+7yxT4XxxTV6qMKdKK8btxDL/jB1
9VfRtp9kEX6pV1MuVffm1+DkjSWBrG8sxQ6h94MTxC3xg7hi+V0VTbAh/u/iJQS8NK4NdSmaE9/m
xA7kryi6a6Ib2IYUE/W7Bddxinevve1hsNuv21bfZ57RVVxvxLJOTTTMJWzIcf0vYPV/8Lf7rsi2
Soq7By7PIzD+PVXsqedlHMmvd9mPimWKwGwQ2qsPLFN1ydlLYDqedRqo2CUL16VyC1wwLW4dhmqO
meyTNt/S26/9fvRoqzS4XLhhNZQEnTSEnysxJlsLKlYPHeNA9U1iOZVzFwe+4eTQfIwKbGKtS4bi
WiaTA4ln34lZIGLQa97+Ft3q10vFG7XJt83HGBQkm4ftZWIg5kMGvrkLS4/Ct7I2cA3LSFFRKe0M
syyM0wV176waad3SuYhw4dnGMKnyMCUjv3ThbBC4Bpprh9fnvpHJ1A1+J8Fb9CQ396WqZGK3v+WS
x4LMz0svDpy8bkG2k28+vc/tqFCnwabEtSPkifbouaxj7r/icbc3+CqUP2M+W6XGrVFZQU4EaX6+
uWkAQkQPnaZN75wa19QzoXuEcsbmq9VINm4wt7UJ0nXo96Qu2x/U6r65knSG8pZu1xWj9ouNzk6D
XQ/D8+BlQ5hGzCB+zZESKkets/kUQHVcQob9w+qfjGwhGsGo8KcGYwpwYUZIvNQ+iJTBhsXQhXBw
CkP/gUYkKgCqZ4RwvyIQyXQS4nkOfhL672210S2t2C5Si64IAohkXx4k/XvFnZVFhpuwbm3FfuXs
511Q4UIZRmI8YhKpfVjqaDsUYJk73H59TVrHVrlxWynqpgjwjPa3+5ufnbOV9EtcZs6hfo6OxfEu
vjbfViFQ28i8nNl4Tuf+Y+8xs/PYvmvkDdZWwmJ/tZd2bKE+1XiuvEw0h625K9toB4rJ8j3AgMkG
2LaVPnniud8wpaP+cVv2GmtSQVBt7bQt8O5QnVkQXNXKnyAEKI73La6Yah04mJ4q8eL+8qUqWFzm
pqEiGq1UIVD1bHkLshwongnUAHbRZH2X/wMmboOxasSiAp/8rcfIzRGpTD5ap7DKnbSoK1M7iW5x
xVwXuyGomSMh0ReYh3vaTJXQ6/+/c3qoUKexbfx6syAUDg+WD5fK/jI1L6X9oXfu4l4FAv+6H29O
W4Gh3Hswimt3xMsivtbu70CYIldNGdpWkUygapqiBbPAn6zzCveLSqKV8Kz7wWJxwETo5LZS6lRH
MdStdJ1wDdFaEIbRQdphtjH52oDE8fbyus1VjHVz2NqjWRMRICrd7NPqv9y3rnKiIvXmrWCDRD/1
OBz63I9nIe7zLyp6yd6trRgtSCSvZCxB8sVG9NR8u+u9VexSwUmYD2zdHrjvVfFeiyCxp8A0G1sX
/qngpTCCI3BbhMTWSNKKu0e21CBkfl686tJX7TOZ3KQa2qR0D4S5hjBNo0Jqs5xo94G7AnscEJHU
Vp+I9bVwTBTK75pxBFrF/7WxEDn1cfatPoPkMvRspyJv06H5h67FIfAXg29+9xvwFEVPuTNXcqjw
lIJ+6GgTB8N3Fpq6Z98/0bG6oq0zHxsXk3b67Io+8FKRVv4zGCJTOxUHKtKZJY7BLt73GniUcsiU
QQiEFoYZZEuVgtU6FUf/xXuif1/Rnd3JiO7U7Ip6s5vlSmmBgavZjmTDNrkkBu7ku4WM7F6SDBNS
KQifmv6CgkG6rfxfJJiQbbbAiBnJJaacnoMqSILRlC3XiVidkOKMgstoyodsSZYDzqdDN8VTHMQs
ttPphKksBpi09kFXibzx+bPNHfSU4UHsi/3bijGT6ZOV+DFDBSC5AoRMjvndm3oUqG0vOS3ldZbz
kIkMvG6n4kRO/tE+m+Y+ab9DObs6UUrK3GLIxsOQlQd+WUM0V0Zx/9mOC3yFbxpK9u4RgA+5/v5G
YH0PgqNxsduMrJ8Ee5nKw21X6rx7RcHCimdY/R7c7bnXZ9Ycd//Y9YGd/MT7FqV+LJ0Ti9lD8fla
B50NB8N/lfg/Igo8UHESniMxPHfAA8dD/rKn5cFO/AT46ZS8gnMyGeIhsY88KdPuSZwMH3ld+71n
Kq4j2mXHMWnt+kzy3Uv5pUjo0/g4JfkB1AfpnU9RvEZUUxFUYPrN9uctGbLmmKdBJr5u6fT/AZ/X
KIJ6pSwGZwS5LB7Stg8NJqjOtmkgrm5lJRNEhBMi/YmVO3JY7UtnahLR2KDaRjNXkbBBZDNkhR0e
XOfJRgorKNekWfOTVwZxWFux4K5hF3Rfodwt52glRb3gDJoCHvue9ViT1XAs6JZWjD0Ac0pTVpje
QnorHWSZjty0skZB1VvkZAG40tk420j/nctXSda0W/Jkd383Dv6aDl35LMirt7N4AYA1l+RQiT7x
pi3zd/s8bHbWWxjcvWHCdiUytD08bnuZie43D9fvLkiUORvjvJqTPB+OfBtObAaSbhrj3v4Zdt45
EHlqlf5Ds/pP3C/S3h4P2yRTR9ox44/MeMbohKj4GxtdiHBk+NLI+9xMP7h3z6UzCtQLrRh7GbK2
77O5AgTtEEhDTKN7X8V1NB71pYWR3xn4BYv96Myfb3sLjd9V23nCaXB8OsDanO1DufzF6L/O9lcr
Pt5e/Wqz7zg89S7roDeY2i3O167mScRoLFr+sFB2YlOfFHVwwABpg4A0QZ96rbWikOwgxO0zvz1Z
xdl2U14YwD+6OEzt5CERW1ZgNdpsRmiUzac2qRPrqx+3aP23z6Y4TLPF6h23xnh06ew4xAcH+e9D
1xqiHN26ir+ggeWXYYB12fiY4+oZ3pOtjAL1Tst2dGfvARxq1DgHb68+Ap9x5ysr1nmdcQZth4ub
QB7PPPnRbUxdUzppKOe+jGYbl82wzSovj8lQxZ40xTAa70kUG3W7FhBXC0uPG8KX5sgPUzwgpvza
Zwgmj9QgnP+Qfu9ZlXLAb5h/kldRBHW8dI/kOJ48kTivwUtzlgcPPVj8WVzG85BWT/Y9OaMoUG+6
tSipFYGRKAuInUzNkNajQYnev+ViaeW4x7T7dRELls4zoN4eRcpSdqan5ZOVmhq8NFuu3mkXIcHb
6OERuA+u44sxB6iJKNQuIIw3c6xtxbr+iSOqL0/eyTmYqUC0olEMtwlqPGCCPuWPMkXT1Ym8Rs8I
gpMiNaWNdaK5/v4mnm+7ES0eLmuzYTyL8YNjopV9H2aObVUsuGK1C7paf8ho48db5z9MFT8Lucd5
b8WDRdLI2+Oy/SckqyGi15w1amMQ2pqGAXOecdaUMqHzQ8O8Y2S7cUE4Gkr+AdNJcvtQ0xyZvmLm
i+PUq2eNA/Ky9BfI+Z7zIUyCvEt2clfHMaSnWHg/yF3gU4bMtWbkSPYzb/b09tvrtErtFwK63B09
C1suj9vBS9vThnrE45J6h+3cmQjeNaah9g65leOzycL298t0ivbpgNPtMNMg6QVupfuvcvYy2zNN
i9BosTrxBfSCVY9Zp23mhukeHjGUwiAr3WdcVeCNeXSh3/Cl4l1mfwzjPZW4QR3ooUjaxy2t0zn1
kho8SQJ3RZ6a7m8aPVabifgwTNh6NmQBpgK6/NPMzlbzrxc8ynqKuanwohOZYvguYGxh2OIplf2r
dT4sg8mfaw5Bta2oCnc/agMsvEyPu00+Od2acknikfN47z6F0Se2r4eJ/UvY1172r7d3SpPCUjuO
HFx6/RktLNnqDucwtx59Ac6eKDot9qeNG4vYWuNRbB8l+WnJwYadbZf/yxSXT/8Zj3PIwbge3/6Y
/2g+3zngPcX85cRl0Uywnnmq4r5r4k3+2CIazyV8JlhTqyGRE0u68ntvefE4XWZAhbc93WlliGU0
6qH2I63T1Di0pLhjVnMK0E0W2kV2++t0SysHPmunsWAjFKQcg5Pcug8R9w32qltaSeflTY3wrreQ
Bqu9z73X/9P5zdfbb63xBGpvUdfm47x03Zj5GGwUNL/bfnvqwvLguH+5zUf0AqPt2rlT+Mq573EW
dV4t+oyuuGcjN+SFBs36r5voHc1Su4wKn1cCkCE4tJHXWxF3ACVGBwImBPq5aCwSRjHPx1a8Etht
9XHrW2tAJiCo6q/7UDbtx3VjFZvjmhboak/GsC2c571YiPtJYvgfbJx6zPf82N9qa8eIABkFrvgg
RF4X8QiiCP5q8aboUgL2G5baluOPxxZU4N2X2/t0ldE7H6i2BjgO2oT2ap8zVkU83srhaVvXdGlb
U4FEo2NqV0CAQ4yPuz9lu2ulSIZm6L437LvGiandAGJmAiO5vCkrizzZXHnMZ8BkhuCYd2ESOtyA
K9KISG0AYBP4+Ao/nLMBLqMPxnQY5AO1gvvCI7UJAPMb3DAnhczI0D9h3EJaO2W2rkVSRatBjXV7
cP2yN8eygzRQ0PFSZk4rwEE0nxrLNeyBTjjXR75ZunS2ZgmdXGaRrGJp7b86TyauXRkSIpo3Vxvx
Aqvm5eQzEJtMy5E7IhXuYnhz3dLu/745YcilYO7NlDUjf2B+DzSg6WarEYrag0cKKq1aBtD5fDsA
I51YHuIfyzRRUvfmynFXrSCwaRe8uSsRZdXTYaH8vhPhjz68qnZ2B+QlGTqEUo5EVD2V91TDo0Dt
w8ujGqndkkxZu6FAxexjQV2DCWkEovKXO+7GHMcK8dYB0H6+SIC8Tu/zj2pE626zZfvYyo0tKdpN
0xbd3+gzN1zCNJqiEpe7Y9dEVXfVFJ4/7GN1bKIcWBATNkYnmOvvb6yTgBzDFaydsy1fTpW/nBzP
1DysC+3+q629Wdsby23BVazPPLLFq/wwrlaMoyxBkJrl+89u/ZtG6Qx22nUzDZK8Cv29w0ox2RFh
Cq9rZ85kv3ybWjsGt9LjLOsv9ZAbtFS3IUrAuuw9d3YLErPZcsjdMSMcgetc3RfMqbNptqKzg74R
MqO1SHbKHklggr9q3lzlks7DlYyspHO2FlHml6j/ku0j5iMbNFV32CqCmYvW9UmJU9Bq/eGhWwCB
4jT8IcXUpjmRLGEdMzGXatRW7Xfqh7L2iCewz1b4ndjNljTInBoOw/flRNR+J5ywkePt85xxzN7Y
LPuhA+EKs+nptsN4X0fRaPS/JlctyPLm+3Ubxt5NEBxeUCHaY4zPO+O6YdBS3UOUwJ1zF5A3ms+o
lvVAviLDVTQva+PFA7uLbTEiKsX0skToE3KqOUP0++isUVLT/mWr/MNtMb2/xURlgvZCAPVKx8Uu
EACYPLmFaSmq1rDHutUVv9fsQV1Gm4WQbW8vRU3+aofGdNvU6Y+SqRvQsbnLwZ8zUOs+h9J9AKDm
EvjTy23B6JZXfNzgr34XAn6TDbN/sC3wyFjrIejuC02ISvnsbRRj4Eb0sNkNGrOXZthxO64EaLj3
u2Z7QXOU8MRafC+oQZWSreF1rheacaZS/L5LOmr7UzXLpcb8qzlr/PI0RtF59BD6W3fNyYvIHy1Q
ReTXDfDqmeOJo7uLj2UObLDTGcoCmr2NFLNdqL8ONGRzVnQ4jufiqZVhOnv8633CuXqLNydyN/ZI
gnKBMysX7dLGbKhgU/HkdxY6riy0+ZelwcA0XxIqp8G65+gSXRecY+72EuR2tg/tiaD78q4vUYH9
futPMwElc2YF/Dwg/8Xs+UTvvLSQP9q5rFxQMmxo5MytzLLdS03GI7rwDW+v8c5qS9fgNQUlPabz
+NN29nke7974MgxfMZjseFs+muCLqMDAYHZEtJb7lK1I3svdeWRsfa1Z9H3arXixRRxM4uj4NgaE
YPQAimq3n6vxqypSkPThOoSejWi43sFaLl8dx+RWr+fjn7EdUWGC4zC51TKuWHrjabO8bCU01ymS
3FmT0g9juZiiC43uqijBcYpAOF0iI+EV5OsQUnD+NlA0Uz5as/sqOtDuSpthvPOU2SJ/GWX9vM9b
4pKtj4k0kYpq9kEF/AVk2pvN2q63kvbBW7sHzD5Pb2+xRjpq8xduUpj/sOOAiMb64GOQfbh4T5yX
hmKs7s0VHyUJq4A0hQZRO3/M8/0pXwKDd9Utff2iN+5vypFOK0JoUBsABdnuR9GVBqHolr7+/mbp
bppzu8RYyQwzpj60bKZpWKymqolOYZSAAoRuY5UPxYKcMTs5ZSBSZ5QXMizfakK/3d7V6wnzjnX9
gd6bg7lB044EMrb+Pnn9j6B6jWz/WOTWUwPmrNtPeT/pS1SQG0K6sKk77EBZOCdveKL5X3Ndx/VI
0VyzHsbuuaF3NdlERO2hamg4EpzVMsvn/NCL4rH2f5fVbrjtaKxABb/ZkSgtsfkSzTv2w8plDFTO
Ix3Dw21BabZDZY9mYDEBEwW2Y10wgEbSBzeX547SM4oYH003dN03KPYQYULPgrFrMsNYpwtfl6Pg
9bfZcw2pOQ0ElajgtxygVHu5mvLui5jK5Ys3eBe/JA9jXoCv0RNAL5UPzhyem8U6WdRCnL86L2Xf
PGy7OPZTJlhnEKjGQNWWq2mrvd5v4BAxxu6ppeuH2fcMSq1bWgnIi9XhtjPiNO/7aDgLMBhVdm3i
99ftkRJHzYNny2G4xlGDe6hCcikt9+MuTeg6jWtR0WrSHS3MOgoR7YcssUpxWOHdk5yhy7yqTMPP
NSe3CloDYNHxZmDJMl8WyT6uGL49Dgg+MErQWg4FAQKfiP5023I0AlNhaxOgghTzYmH2Uf+RsfEz
a/Izr03Vft3yV4N94+jH3AHdMEaOZI09zp9BmbQeEZZMKCyK+5LxRIWt9XtFSqDAkO9HDB3Pxbaf
ijbv7pTP9cPefICDIZQ+gOEr2hCqpzX3D5NgjyvxDdA+nXyUg3AZQkmFheWtDv01RftAXZo1jekI
1y2vHIXuHv4/W+P8aDufKMZyjYZ7tcaMVVrpYmz8Ff05a1a6c+yI8hdYkUyUsrrXVq0YAGO3mHAW
+SVN7M0+YeJOYlFxuK3zuldXLtSscypnLcY1k11+bhv63Z5Zc593U5FqVuutpefioHNG1/k9F7hn
TXvU/n37zTWCUcFqkVOBG0/gHtf5mMvZDAld99gu7xruEhEVqNY6YU4lKZfMCcTfmPsN9Ls/f/Nk
cRe5Hx6gRKt7Jznh3bxmtJpomkuMYN6EnGK/r0xYHA3yi/hX2b2x2CKahCvKbkUgs8SWdBIUhlEv
Bp2d+0uQCACGPl5kmHnTeN8tTmW1BvtNZKE6tWakoBOo6SkCp9xUMtdtuWLC0vKdscD0r6wqLNze
GrCZgHsEJbAwNJUBNGGmilzzMXTKLwIbAXPTnCLqxygp06TOvdMU7Mlc+Q9bOIJKaXdMJNqac1SF
sE15DbPrrCWL+jLeKRA6KNc0VRoJQ41ZY+IqgM11yrZpLDygY30Xi4oW8RoE9xWxiApha7xisiUX
a9aG2xbbHDQnxexjrBxqkoaMtC4joSLYlgpXCVSEsO/bcG6cKZH+TwwYP9Cpjv0gOqzzY+t+2UY8
ev3ntnfR7IoKYxvtFYFAtM5Zz/fR/2sTFkPtb43CYP9A5smhD9sSuuOX20/TbJGKaKlnwjD1pdky
uyJ/O0vUJUu4mNLhGpVWuXKtXgDA4np2NgIs7PJv4bwk7giCusI9ztWXAtTJE/T79pfoXI6Kauml
v9KKU7C7kBFDKYF8LoZzjilxO+kS3CfBd8EPXtCnK72LziQiaiG/3iA6u3ZlFlSN675sfRGx36DH
AVqjnOuuC2NhVcwbD7c/UbNZf0BDimpi4YjB4W3d1fFSleg29WpT951mt1RESBu6VliuPckw2SlG
EJo0NkBO+VdBvpdRjScdZR4anLVGyVV4yFBU6JZeIz/L5Rjtj+C2Guy/qBxD9tyITuRjXIaYR53d
JTeV/r3gu20vk0SowURs2U1qOSavrdkSFacZlZiFNa/9lpW2DRXbArTBJQ7Nc1Nh779y/ztJDu/6
5DcnaUNWIlxcADMxnJdqSUQUpei9PbgusKf515n0qQV9W4GjbcrLuP3DcvsbwCXH3Dp3XZ+2cjWo
n0ZBVFBnXtV89Li7Zr61xG0uLrlfJKLe4r38ZuVF3LZlkq+m0YKaI1cFc66NO0WCeGu2RQVoTHLO
QZq5VjEAw6ZGdE1LD1E55C0WBLso0bcW1eGHZfXTvqUAVAYXF4jOkPtnt2wfR/oTI/BisdhJ5Zog
99ptVcLfucmdKqxW+MbxZ1U+o1w1xHx4DTpkHYgX21KcRTMcGuBsSkrSbp9jO3zm4U+n+GQx5h1Y
Zeqz0eyrCvMsWoz1jSpIGnDtWIgm7kvQwddlQilPR9mhwy+Kh3tz4ir3fEU6N5Btt2WjEx4a5xvo
b5MJTKu2Xz6uRRhHkZ/etnvdhyn33m6x5AZo4Zb1eY2Gz7+9ID8545JYzP44u1tc2D+XejK4tOui
f9hpEKo1yHUaq3acB3qpaP6lQWebvdsHNNQ/TpIfgnI83v6m9485PEdRnNK9nqljAzRdOKLE7KRl
/yEoQxCxNUlfewm380NIv8LF3nOZCkK1OtmTOfKKMPIuezP8RMMkiUO/N10y3/WfWFwBFmDSe57P
/QoqpLz4slfAH1ZbLg1v/p8Gv7MnammydkL0w1shelA7tIHs27EXYwyY7tHl+zebrWfhj39HzRzP
oR8P8xgPW5N6eZ1gNnrC58/FVB3mNXq0AoTknUwEak+hO71WvE57uYO0YosZWQF33ZI9zM/BsifB
cBeMCrK5Hp5vPH8Bx4/sKQQ/SzEc2w5te9Y4BYD/g2Pktja962TxiOvvbx5BhM3GoOnoZZqjfxH4
PXaWd5albyheaGxCrRlWvbfWfp+Hl3GmmQeaiJoLFFRBoh3wn44d3pMFwVcot7N1biwknol3WXnR
JIQOACAv82awOJ2MlFRpJzjyQ0sIGbmvkvkc7pBffMyZMOzBu5lGvL2SZ8kFWyYwN1AMVZPHKfCO
Nv3uLdsxX6rnYurTbrwrz4UnKa6DFTYt4F3Di2jA/J2L+eO2WOEl5OSeRFoQqlVCqyPE2sMyvGyE
dknBV5nOvU/TtZCeIZbT7IZaJOxmKcU4WcHFETWN6xnPaVvEpc0kTG5D9wj12ECid3E4wyNCpPsj
iRm1DiZhhkN/p5gUw2Y75veuM2bLAe96bFc75mF/tNbKcOzpjgiVMnLuvGgdSU4vrc2jnCQ4lQa7
i1eSB34btw2GR3wa3Yp1H4Kmd0EnGWGIcMKcYq/HlDXBYhnuzxrVVpPoXs7Ha3hFL93aJ5i0eD2g
zktnp8yaUtvzD+vm/rrtyTQHiZpCR0hadN7Q+5egLKxDFw007oLo2+3Frxvzzjmitn6XddV6c4Mh
l6G3HxndktnvU9fx0bRgavfQKN0fCXSMXpNIQweXKCrPeV8mRLYHUf1z+wM0q6uMLV6wuw33Kv9S
rN0FsDger3XeJoMzG3ROI36VuSWYO583EtHPsmMOJbqwUCqti7vGD8KvKC4Y/cbIvfAovDTXsCYE
dGaw/B/g9zQECpr9VYE/yE/OddXBqewLmGcaf/kmePUSbRuIen0TCl23B4r3DedccEaxB61bYxhe
mL+iLrCmlAf3HVRqoZqzrsylz8ML6SAld6l/cV4fWU4NUtLssVqcpu7qWH0FKwCS9Sfx0FzQlbgx
3NZQTaig1qY7K1qIAwwCTMxB6OWdMbz6Q7g25zGaUuDXTMQyml1Qi9SYYbMMQdn5l6Ea0460iYvM
HkW/6O3P0C1//f1NQMWisSs37tALr9HeMUxHu24vsh0Mp59OStetebO8aIJ+HR2XXlYHs15r5xOf
3Q/BRM6uB/bJArn225+h22olonKa1XMYW+ilrn3nANbkLekdU41dt7j7vx8RYsAiXfkYXubIttKp
WHG7nleoluHlNdasUn4uHiclmrPopWfy1KHr1OvaM19ICu4tQ8ym22bFlv0oioZCIEQoOsoB2N+T
BXNXq8YyBM4aEak0lIMsBjuwCnJhM4YG79POXooGl//bu6t5e5WzA8MerCbwLNTlF9Y/BOs+vbAc
o5hkV1NDjUyzB+o4XVqHPuFXO7AES2hf/rPM7NLMW+oMgYmET/cMRY9IEyEvE7QB2KHAPeWNGI+3
RXUXl52bo89sLE/3iUsJ0IVr+3LoCEKLbQeypaiBfnyivMmjJAjmidy554pOVXNZun3HvQuoWYsx
JYDSiNhF0to0ykiz7WpVdAh3D3OU4foI6YJ4a1A1GdbBi3O+mChOdY9QrvOhZFXHwF17ER6uxZP0
XqWD8Xtj1H++vRcaw1CLo6IoWhHQ6zfMHFT6+eqQCwfi3lQT061/1bU3DjaSDXrX+8W/MCLtr5NH
hotTEBNphG71q9jerI5M21r1wx5eOmSkMJqsIcidOq+3RaMxB7UA6tVOsBFbRBfPXT/t3fgDicyk
ndlfnSsNff2691eOBdvJaTHnTnApmXMJN3kpbVMuVre0YszrSMu875fw4vZ1XOB6INvyfFswuqVV
+y0mZm0lnHWP5KoLMhA6/3V7ZZ3IFZNFxzOv1mALL2UthripqswL3c9rvf+MpIkHU/MMtczpznvp
+YsL8k0//+G61tnzuscK5Xobyabbn6ERkFrlHFpPVrSJApDifqlDFiPfZ1hZ4w/+KGZulhUsDW41
0+ie5ujFGjGqoLyrigRgnmKs3bJFrdUV0UVszgcqNkxf2p8XWqehZ+oE1olGsVgkStYgXLDD6JBv
ElmCYpfUm0ExddK5PvSNO1h6XCln4USXNoqu4Nh9Gts4YiGVl3y8s28IHJeK/rv+hNkveeNftmKY
HpGhoW6McebG0F3zGa5iBZsVjU2EtpWLLdzXZooOFdkuHWuPd2mn2r27FAVdN9mFF7sCaSZHu0k6
osx63+LKgVWVPikmAG4uuJM9lb3dplPo+Xdqv+IuK1AcWhNy2heO9NFYnAkYbN3QkFvRaabiMANP
SpeKPrqgJPyB0dVKpBcu6V1iUQtj6945cw6Sg4vFNpIumIH34MqpNMhFc4tRmU2I61tg5IZcVg+j
Di+ed5rX73Cervx11+urFa2tqd0QoVlwqRz62RtCK5ZsF/F9iysqIzFEtxcWZLOMQ7I3zcUtSsP1
TuPr3avA3jiE0GIhoyJE/XFueh5bXkcevUrmcd1N4iBsDAy77xsUzwk0SSU2jHi9UBfYrBKTudMo
GE3niS4BqQI/3MJF66DYoou723Mq3WVPWcGKuHacDaxchKe7BCFI7TRVzNawPZbdKA2qq5Oh4lRH
F9jTCo1Wl7Em+SvLW2Q8dytMxW5NcVu6ueFWoHuOYtyY7As6rgHmLNytiWeOUQc7KknNVh58chfT
Mly3YuRoE6LlMIcRAq6qSCUoweKpyw13NI3fVgkGEEcAYO7XuIdP8w+vtg484A+Eb6+3dUy3vKJj
wMuPLRECdQ1andxJgPnF+ZR7neHw1Pg/lWSAkGYv+2KJLlW5dzHfCUvb1jYFLprddRQtaqN8L2WB
HEWYcy/uWPS3LMinqcNkvcAzlAF0z1A0COP62rYvaHTpICkMqZzO4Th0Sd+0RwIW3Nu7oLPF/7AP
b3zKSLyGbrKhl//D2XU0R44zy1/ECBqQBK807aTWSBo/F8bs7Cw96EDQ/PqXnO8dtFihEdFXHkC4
KhQKWZkl1OmeLN+/NmzgCUEWZk/Bu+HCgjoau+9l9SVYat3ZpxqcFHQMpFrLojLoZbP5g2ivW56/
QlIgTPm9f5DCjpo0PRFWjfSIa/8eKvPUtEseBub4NIpZM3uKUcg8P+lW5VnOMrz99ezTnBaXwgWr
WDbHU20cbi+QYh/LoC7I+WVLhYfxS4OHV/atnYxv9zUsHSZg5U8rdD9A2GfVwCmneWxmxj3QTs+X
AVyGETAbKmRI1w6+FQrH+GbPme4SrvAc5v79zZa107XsOxMF6ETkxlOxmstlLK0i9tduiO+bHMm+
oTi5OEEH+26GFgmpxW14Fs7uIu6cfMm2XVoCXL15/iXn48+h9yA3t6Qp4Bn3dN+T3+0d2jid32be
BXxjHwDd+T6XulqL9/ejJ7/ZT87qIxGVexcvcz6hxPrR6P+5p9O+zOXhL2stLLAYvM4bkqYZcCWh
23IdFlO1aSSHU7OaOLzZAlyjrCffSn/1WxAaLdUc97vVvPMEKLN3UOJSL90PhEpAGiMr2aH2+KMo
tr+NNEjSSRe+KKZfJvIY8s23xIjbzjxXP4LfSztpduT78+PJFB7Et1exgaT04qK4nbjlS1+1l6q9
z415sloxrn4CPCqBe/EtMoVkroaEztt9+XZP5u0wSLfVY43EGRNB7Pj8ZDfLqausu/JanszbQfho
DARx1sVss/pYeYKdWTax59v7/v1DxJO1ikczrzdHcO9i9v0pgN6NMOnzXP10kcy5/QfV2kreJrN9
4XbT4F0mn79a2xqOxvSC2hrNjUfVvBSFMsGEN054dTI844qMdMSL8YHnd9V9A/8vWW7eBVthQcLr
Qpa+jArqp7FPx6+3p0ZlT1KUUIm1aNeVe68BzX5TFzgv4vY/b7etmBcZGWeufTfUKZJDC18eoFjx
WJTbc92yv+5rnv77GHRXyD3ZG55patNL1tE8sNFJ/PYuOgrPk8FxY8YcWFDvXUa3TSpjfSyLLfFm
8+/7er9bw5tDXAiUaDIbIJcevjJLh5csQ+1ktmiC530S/uuP/yMi1QD9zgcbjz+Txw924SY5Lc/c
sR+mvHqoAvMxc73f941E2v5tUE9W69Tepa1Rg98W7Httl91pNZb73gX+oyYFnnsI+I7IV2R285gK
3kYLozq6NNUulSwgrQOj2ha4H4BQHzbSHD3OXj1Ied+eHYWByZivAjl70hQIMwe/MA5NMf6ycsuM
bzeuWGUZ7WU0bBFA0weXgGTLpXOt305gtYfSLz+kNEVBSf3VzB3d3xQzJbNECN/wamR3gsuIFDtw
UE8mHi/1RQ+qmZIsAmSxbh1Mwv9KqAitWjyk/C7tVc+TEV9DEzh4KEQm2SrKyNvm2B8NJL90nKSK
E0yGDxWgPAJfIKEXkZtDSLMmEd2YhSNBSnxs7otpZQjRtg7gJBUVxX1lvgC2XSVpJ7zk9kZSzb1k
wz1DLSt0GSg4rcbpMAv+NcuGXHP8qqZHOsCWtKlKFLP4FzA2R1NhHO2cfJun7djU7Nt9/ZeMuJnY
yGoR4L7iZ1/ddTPDtie6ak3FvpeBQ+4w9KNYNnph7oBbtBlbhnVxLVMzParmd+N+cxI0YzOVGcXc
zxQKidScogG33pBOOky8YnFl7NDIpjrvHMx/sxRVZA8WrHYu7zwnZcRQS1sTqTJc5fzNihlWtRys
4+zdRSzmebI2cN20tQE+Zf8iMl+ERT9ZYevoANiqmdm/v5n6YdvmwOkEvaDZMsTT9q+ZCE1kpVpW
KegUoC1zumD2v6YBPwibHjzMz2rq8quq5iWL5WMOdtzRRAKpSB9W40tJ1suw6ugdVK1LJrsRm3es
xJb3TR7NbnvI8yUJRlPjy969LRJQqf573nPDHoeCL83VdhGdzE1Y90mD6uohC45cp2X2rtvBT/ax
vVlc017tHvSYzbUsFvY7hczxQwe2kO/cZOVDPli655r3y6TwI2kXCTx5LDyFHOiAPNJ5V6AMku0J
OtwJ0DAH3YIrfyNtqMGmPc8ZZIP5oXv0D/2xOw0JJCkgv1doZWDeXXiMRdpWAFXN/jL1mDTyxc2/
Dx0Yyee/bzvp98uF0bi0q9rFZymQsLvYdAiW4SQ/sK/8UjxDheCouy0pp0k6CvLSHHzT2QXuT8th
F/4xovTgHP8nCePHt4ey++b/hNfElFEHBZu3dpsh8VuDwzLIDx1qQmtziNL6x8qWGOIdt/+jWA4Z
emCjYGOZgxnK6MR6QJVA6DVTAhyU5mKvan63zzcmMgua1q2HYoeNdzyaFut1KKr1AGESHVLyfZkG
zJRk6ou7ZeVEMALQtfsft4N/KJImAtw+O5u/AFT+IwuiEzFSjWf//mY8fOkaHNRQM3cp+b7Rsoga
bj+bi6V7ulM4LrnatB9RLOuWUHlnlCZdl5/7wntaAekep+YIvnXNQ6dqHJKpO2CDgNQ2fiNsO2zm
kyi+Aqt5e0vtXum9rStZ+LYYjbluK7ta/oSiVL8zo9YPdDx7Cqcrv4wHHa9WM4P/GEY3bE2B4oou
5BUYGzRbVtV9ybx7PtTdmi/sCjotkBEvx04nj6JoWX4Vxy6hNXOh+b5aP+ClQme6Cy5ATLmkM6MG
LyeKbTmy45yeQF50eykVXkh+Dy9WgbqVdGRX00UNcLuWF7yxJuDYjQAa/pCvPAwouSeZgzFIdtzP
S97Wu2nlI+ovvvr8cfZebg9DNfGS1W5Zz1JzhYuwWVxWFzPVbBWFscqMB1XrO43bc4jVQ4Z5REm4
89zZJMxI1HkaZkPVaSNTHIwwVII6BVjqAQKcUMgVp+zRC+0DP9bHVWOyCncgP3OzwDaMeh9IZYJX
I2jjpR3DyXOS2/Oval46lgMvhQBJgVNgch+M7ZU34NPXQQBVayuZq4vidIjywB9U9nihNY2Iq6tK
UR0tMvKpKYIqDSZMCz/QY/ANIoJxHu9SQ+vzkOSn4ZgdwIh+1xzJQgbBUC6uO07sajdHhuPEX76v
7T1QJWLKQIPKrabOIBjHMJ5X93nkH+/rs2SynPWA/65Bc+2nn2aah4b7re++3m5bsa4yvCDz/VyU
BoJrx6hC6NWDDUMHvlFsRxlb0FXOCmyShUPc9o+ZayaBCD4YpS6LpYpCZQ0DoOIrVLhgustHetzO
xYVffCiNN7GhlTJXuYU/398EIgtvmjTfz5KljtaIn5sXI+GXaog3aB/650BzALyvaY6tI5muxcss
sAe7uc6XKVke2cFADXQ4HazIgwdKk0WD5FUtt2TGgeiqre05u2bGU5WbibGO8e2NpAgYZAiBQzrL
GJYJG8n/JzAg4UNI2M0knEadGJFiP8kIgm4GoTrkDhExFFVsN+a5XiCnvPqaWE0xNTIvTMEHF7ck
WAJhCbcuhGicvqpdyXrdyux9sMTCerFHl4u/RLcnXLX/ZfgAYEYOiNphX+v/hHqbo/m399E+tJBf
1SVWVBvT3Ef1xgBoSZ10qTJ2nS4oGUyP0zE/+E/rc/7FPtRJwcK7BIGJKYtr2Eiz1ODFQWzVrWFW
ZLFxryOSH+RTg2ZzIDCGBbVSoGfLAJCzP99eBdXqSoY7r+vEu4YinHJxiR+mU1rp6EWVcy8ZK4S9
+kIgJ31dX4ov3bk7tEf2kJ2DKyQFIyilJXcMwQnkp/jCI8vqbzm7VmAv8IYAdBsQQL/d9rteAW3v
Ee+b7dOK3memi1XtmjZsWmCzzeJSDkUccFtXOfDuEuAfe9j45h8rVCuJuYduACKPyVy3L0FG2eH2
AN51Omhcsl7WWqvBXcRUS/aaBV/K7WQJzYuSqun9+5t+l/1os3FwEK41KSTh85MP5o6pnDVRs2pa
JMu1itafy2VgKOH6OU8sqjodbun9jYlJka61LS8RCe4bs3wsXu3PZdxEy8sWrbEdel/1UsaqCZJu
uDh3l8W0EPeI+nFbHl0QwLiaUE3VtGS2pDUDm2/YM+n4OtIqMvqIaCE672MRMT+S4Y4inZbSwkVo
dpoPXS5YUuFkiaYS0PKa2uRYd9k3mrEqWWcB0sOsIprwVrHo8lN9wOeAWTn2FO8caM4vkb1lmqYV
UyZT2ICPx3O3HOEWqTsrhHzf19lowD7XO3/fNjVV3yU73rIq90WGWGtaxwSIpnjWvKGrei7Z8LaW
KUmh0XjNtqu9hKv5W/A7m95/+caG8xq4Sd55zdXKILnslMuRiCZLakF/3Z4UVd8lK966yu85ONCu
5fzRmz93oglbXQZpn9j/ZJAcMOz8u/MuKqx5ibv1dej5j7nGuwNPX/25Dl24i0Wr4L7b1Hu/kcy4
o5w7Ezg3rm4oYjsao+3UnfyjkxQHXbJYtXUkc85Q6u4ZG1Y42J4JyEzW/uPt6Vc1LFlyMxluSVzE
WPNOn+ROeP5pfSgj39W6jCkoabNCMhrPJ9Xm/iY5/Y3iLk3UqVhbGVEgWghkkQJra3XXEgqk8+PQ
fql+jdPft7uu2JcyhqCYlqb3DbIbK4vndAh7Mvwsc0cz76rmJZMdRFY4vefD9Q9IP9YnB4RW5qg5
ePdG3tmQMopgK+z/P9MH95cgYGK8tM5j5WrKDVStSxab90vZ2Ca2OwIc0FaG4F3g4gRdsfv8sIwf
EFbPHBHgojUOVbIY0wdS78w61p0bR7LWBlivYLUQsQVdfwBCMNyId0Ke9uDOTgjlL81tS7XAksX2
o8sI3R1nZX1afzjgxeup5o6rCk98yWh5tja91WEFUF0bEzic9nMQjXFwtGMznE/WfUOQ4QS+Vwpw
DOE31PlE018Djam4z7pkCpKUFcaarWjazL65y+uIKEvXtMKjySACNwX8xHJdOIbxAmDpqvNligWV
4QNkDBazWtDlBdjh4sm1joLfxVTlBDJ2IOjyZgDCEZcs3/xkkPSJgsUZKZP4Ll8ma2EUbdGzwMKU
dE4WdmYdOtZxsn/e17h0yDKw4TAfymTXwfpCltDZvgvds4HC03iSqULSosgdhqbNsTwGNnCZLv0m
Ji8GZ5iuMku1rJKdouS16eYNjrg2UGk2hduWuMGdu1yyUza0RWP2++FqtSBqurp5FZe9xg3/STO+
4+VlUi5bUDBB5YiceGwd9sd8/5V97RKR8CczZFEdlYbGI7+fJXQCmZRrYpn3vyhhiMnFTOrYbeMq
gvTVMwN5bKjDnr9Ppor/7If9m2iTr1UFXqI94/MCIsbYehw+inORGFERiYR+bJuojdcH+tTelZbE
D6VjGHTFW2cPMLwxsQ7dc3VZwqWMeLhEBGnJ0YpGzWVVdWWSmWDKdQ2scpuBLx4tFBd+HGcKcsPy
w0yMx3wBicRyRb4L5T35r9t2qfCD/yGHcbjvAiS0PNRuHTUFCT1bV3SjHIxk8xbUklvHw2CWtTyk
FTAx7XBt+zrp1j5xFyRHtzJm7vhpNtvovuFIvkAISr3WwS99gTJNxq0ymh330+3Gg/cDJldyAsE6
rnnAveUBzNyxW38YKivkxXwY1yry5idRFFGnl8fbzf89w5Xcggdmg2psyPKwrdVxq1pI4D3Z2RC1
cD91XxxGVsbBdhlnXY5HsRVkwhg65P7ot+vyYExmEU5QHjh2CKg00aZqN8g6GpVRWFAvWbNH+LeH
nKYhFMZB0l4mPMhwzXKRKncAVj5VWjoK1YAkPzG5qFgjKRKezs6l/3lbNLGhql3JHdSZWWH3ot0y
T4ryOPfJ7f2lOGRkhBfp+Vq7pGBXYrOQ13Ca1oclXTS5HlWv9+9vvOYcuO7QgxjiOuTx1pydu3hr
nYBIVs4Ho60AimFXw6aJOTxnXZ4YjiaI3ZfqHSOQ8Vsd4B1TUaNxjhw7G/tLbrRnOzMeS7D0tFQz
NaqTS0ZyzYU1t6xB1Na7IT2SpIyNyPgCSM/BjbqjH99eX9UKSBZNxr321sJfhuCQWnHa3BeBy+it
oCqo03RYWTIboDMczyiTjSxI+NzutmJbyqCtvBtal+b7tvTMFwsMCN7kxPZ9epxOIJPGBAPwhvX+
5udWB58cfV0Zk2pRZaiWUdn/nzPaT20vKg+mE5Jwjnd43ngqvt43O/usvTErgyM09Id9UZdD+Sso
Tj3VxFOqeZcMFo9aAQiV0bLHHmpybaCIPmtwHqqmJZstxn5stwABTZeGjXH0fzp3Ie+xmtIB7DmV
a9VLj4RInyVsIMcm1RHAKXyBjMUSreWRGlIsyG7lEeRPI+FXH1lT0tCvH5xx0sVge1ff8TkyX8ma
Ai/q0T8YmPTYJO2x/Gt7mQ9LUifsyJgmUlEswX/gWcFqOiDYBG6tEIesrpEWD57Ab3y4a1vKGK1u
cDIUhCNGpmYwhEtR/mU1VsKQvbvdviIWkrFaXhO0FbG69ipckVReG2YQSwBcMWH9EEGXOKzEl6am
ye2/Ka54MlqraJoso/tLQg8wj+lF3Hux/bNdfbrdvMpVyAwmFudB3ZQdQ4AvHr1oh3RCrORnfjJP
aWRqGP9UKy7ZM0pymUUKDGIaxqelap6dPD8atq5qR3G6yNCtHqk1YVl4ossXkoyCRW32+fb0qDou
2bRFg3JpUySpiPtt7H9w61rcJYXoBDJZFStFZbMUnRbTUUyHYDisOsCBas9Ip63f+VWTp0gQ1ln1
sNMfewF7hEBclII75K6JkRFb/laLBjlBdu1zUl7G1Po+NCs/OO5dDHyodZPejYvVX/J+Q8wM9RB6
smjl1qHlFI5mYRVbRkZqAZPSrw3Bwk6NF07tcgiqSROTKGb/j+Dqm2OxKEAH2mdA9/db/sRIHXFS
x2OWnxZtXKLq/b5d3/wihcOsLRMvu+O2RFsOoj8dLFrV8v79TctgToFKVgMgquOfNvPilJpIal+2
d06WP5naN+32xtLQwYabqViTRiUvjp5Lvszkhc7QkmUjIG1g6by9NxWn5R9X9+ZfRcct5rs4Lbeu
3RIDuEU8VqYPk+dFI+lBP6dFoKmWWroWm6UgPvi9cNTk/LsY2qNTP88Gx53u2+2hqDLZf66Ub8Yy
rqwn3Q6f8POQx/TYHXBJxWx93hMwDXA+lSaYUwxFRm9BfbsrZwsLDyF3eszdRzbOAxZq5KGR3SWC
4gQygEsUYu0n3rKrC7Tt0xoYw4dq1ZWGKrauDN9al83L/RxhxVqd/PxgG/HtNVCcATIDDOROnK00
g/0559EDmnwyorX7eLttVZ9lQ+7S3LJ3zFPemYm1rL/qUUeDoVpQyZLzjjk8yOEjaM1PeZnHg9c+
gxssLLz0r/t6L8XSFVtSP7cQadXjyViv92YZZLjWvDRzCa1XwLWcf8bstbgLHo3tJ5lr7VhFB/w1
Dq0Vuk+CQFDDiVqz0fg4hd+RmVPSwaSNCFCP0bgukKF8JWFT+n9Na+eE9WL9MMSkSW2/vyWpDNga
eNCZrYetbrYD9Orsi18MH+uW6ojF30cWOlRGbW20n9u+xA+WQ3pkh+Y4lFHzOMfILp+KVHMPeH/z
Uxm2xUAikc0rbhukpl9pYyJPHuhSPu/vfiqjtnJCgp4uM84bt+hD17fihgDK3/ll6Do6+IRqGSTr
bUTdz1CvYFef/J2mX3DnDg1fJ0KgalyyX7uoLZtCVvQ6Wi99AWh2fVmrl9uGq2pbMtzcEF3hgvfl
Sgew9wshgiTDo1uYeVSXjlb9QoqcIUmL9eVY3Fb4fULykiV5O31qW/rl9hhUu0cyZiS7mdsx1l4H
sm6geQVJMJnrOxuXImjH75yeQ0z8OtFoNY6GdbjdacWsyOisYmWggKktdt3oDD76OqJt+TRCafd2
84o5kRFadW2saTuj283wvLXVxQNVy30t7z7vTRxCzX4wDTvD68JaJj0FwJ4OGrep6vRuwm+aNsbV
3zmH22tR9R86Ia7Z/Hxfp/dVeNMygx4qGDr2Z91m/qurm0+2f18kAy2pfzfdb6BNH/ZH3WU/QqgT
00xXeKfaI5Jx+l3DB06Acje69Cg897TsioWD7pRSNS8ZZusuZc+nHURfnqwGecdvhkhuz7eqackk
qybIjZzA6brjGlEK5SCeJ3PfxPc1LxmlV6K+wCn35rOfTfc5b3/7zevtpve99t/rCZVxWG06FpM1
Itm+sPnMtr957Z87T4RsCu6bGxmOlYGqt20XTHtnXOz1W16d/fbz7c4rDEhGYgH+vAXAoiCsCcao
o0HiFTqZA1XTkm16yHSR0SNIgBfOd7MFqEBQ45/7ur3vojfWiQpN0Fi6CJd45R6L3rzM/C6aIYfK
NC5WW/hWW+/PVOka+m6WuKnuNqCaEck6l4bVrcC17JqhBgWGFA/k433zIRkmzyGaYI1pfa3piRSP
lTjc165klcMCVR4y4f4yumbEWh7568/7WpYMcrLd2jQq3F5aW1wQsCdLpSv1+cOp/o5Fytiqps+K
afX7+YEtbjz2/3i9n6CaLPHBqlh5cQGeCQhJxrZrJIx8A+D6OG4AnzsChHZGRARIeyBZNpkibukL
sTW5HcXqy7CsZuNLLeagvgat0YYuRh8PS67ZAAr3KQOzuDeSTgQOgg4OkQXiza/g/f3cGTodeVXn
JWN2zWmZBZC9V86bDOXcg3gcKRRA7toMMkSrcixATlGSDt48g0Z92aRP5ejP9wUJMkKrN/KUNbTa
y9ao70acrWArdlqIB9/uvWruJbMuKTiTXJByXLcm4uKL4R6aSpPDUTUt2XUzZ2O+OXDPZkGqkPA1
Ksh8sjOqSa6rllWyb94Ts8e9EzmEEhWWi/foDrpDS9W0ZODBROe5czd2ZcL/e+3Bd5n14tPtGVek
tqgMzxJ2wUdv9x7kOiXOwTk1UXbski1KQx4VB90tUzH9MjTL8NacTzN2jjk+LtXLln4NppfbQ1A1
LQXFG8uHhpoYQVpdJrC+23ZcL/fsGoor+L9PxwUIG3dw8uFsdm201uPFmZ2E1rrHyne7juap1PzY
2Rso+Ptzw/BuC/3Ceg1OzXRXqIbmpZkxpj/a18VwNsga1mDpAQF7POc66l5V7yVPZtbDVlosG87O
ZMR+1x1RhnGcCqI5Md/fmuj+/t83oUnqlqvwm3U6M+it2MEjqiQix38JyEOWfgBFQ5R7LByrJ9+8
eAbKInXMcKpx7Xb45r/NKghNbaxKWU+xF+RJg9gc7Pvx7f36floH45K83DbkZAD0Nz1DCf1ggbG+
DkA+566hlx1ToNWFeLSh58MW8yh6HQPVu04EP5X8XzkGrQ1ln/TcizosZi+CImx0e0Cq+ZJcX8mh
QiQ8NpyX2j13W/bIhvnQAL11X/OS+3N6o8sMG813G+RSUhIXWR1zgyW3m1dMjHzpMKHd6oxzPZy9
TixhFazuiygXS3NjV8yNfOFwmlykZdbDgVBxGcDiVhTu0Sa6uVF1XrLwNdvy3nIzca5RnzFmvzmI
LG5Pi6rjknG3gprUGDDrW76cGsJCFHSep/QuhmXqyLUfaT22whrhWKuAf/ABI0959jFocs2WfP9B
He3vE/bGhp2sTyFgiFUdiHj1pjkytupYzPVrk0Hjk+RfANEuWlQ3ByLi1fSps937tqtcF1LVaUmG
oBnOKUTgrXkM51yggENX/qdaccmOjT4LrKnChnJ8AEy5R4zYGaHfe3vVVa1LptxYFYi121ycq6lP
zBqK9X6ugbWompbM2Brtts0Q7p6rxYvBNfLZKYUm9tqPy//cUqgj31K8bbK2alyms90+GfWHcjAi
PJ+iep2FDvlIzFFz79j3/nv/kY5rw+Ug8hu64ewP6dFwUMgSTAeXw6hJrglmFLMk3z5WskFRt9um
c9C95OWnrr5vV8plIS4eKrLaRbs+ec3F7yo4d+19Lk6+cmykdM1+m4ezGwyfar48jrN7wkuzJgxQ
zcj+/Y0l12Ice9/Bvikc82g0dmiCsPv2blf4OE86iO2Mm7bR0OncOkE6RaCVMrrIc0CgBMpfh6+a
E0b1G8lkF9r1dQpei/O8pq9jDZBxSc+b0WtGoZogyWZB3VyyrWz52Vqa36kflKhC2z7dniFV25LR
lqkztoWTG+dmpjnlUbkVZVNHwViW6X2/cKVf4GFCZB7PseOZnRjTfFpK3euHovcyoBzJAaPPPYqZ
ATKDMDMOsH1uT8x+AXjHFchg8r5t1tn0fH4W+ecCKvdiGEDy9JuDt9CmFTROP3Zadk/VMKRDHuVc
a5DmBT+vjmuEvZu1gPoLU+OXVWG2TB7auHyA/ZopKDMMN3GQPg7tBlJWwNEJo38o05lBYKGPXDuL
82wJO0gzx1knosKjr7dn8w9q773p3E3njZFD1HLOx9Zk5+DjTmS5hXnsRzgqkjYyIi+q4wKlg/WX
/zGAumcbPKD8iO4cByBpb/fhffor6si0o2axcLpMXXByDfa4dTTkKwr3s4p/yuvqe2GX58lvTk7h
g6Fy/TSjEjm0UFrnVG11mMwyNC1bp7eiOGhkSHtRjByP725wqgn/WLVFGRaLfbTpcs1WX/N6rdpV
klfydykoC6IlpxxcUB8KzqwXU4ylJg+lOJJlQLuRgv1vWx3cZjPne9vwp6Kvv3W7ImrT+R8DcMuY
ZauLiRQOVs5hVEvfA4zF+DkzbSg+G9G0lQcS6I4JxVjk3AV3Vk4LBw42z5s+BNY6pq0bmYGX2AFJ
hJnFXkbuOyvk0rKgb902Mzt+LjjK8jk/rMNyCcpKc5iqZmrfcG/szEoXV6CklZ/BxcMSCGV/cIKl
PxXDons3U2wruYBMDLztURrHz33OabS5nEdtLzQ0D6rG9+9vuj+30+wbVoCVEPaR29axXk2NQ1ct
shQLZLVvTeBv5eeq/VXXqINkQci6JTRqegD9Seimv277GcXJ4Up2V5RVVosVJwet/rHsL6b/3K08
Zk4TOdk3Y/5UW/S+YF4uF5tYWYDHPcVeomWUD0vsCd39SrEQRDq0lyLIpyYHWHNmw2EzmgNNdSWI
ivmRi0mMbDHTbi0nZJXcWBgf0uoL8QcImZKI8DmEpYdrpQPBK8Yhl5a4+TrWa44pYtA8MSBqZXFd
NapiQ8llJUy0DSEr9urI1pAusY8Ekp2x0GdHwh9sbcWh6j+SSfvFMvY1ygLPQ/HD8kCrBQ6duvg0
Wb+D7hk8yhrPoZop6YTGS4IP/pA0ODkOEtsEzPKPnr/elT2njswDXDbjNPk2BoFS17hNHVQ3rpqO
q851R7Ls1G/psJZVfW5zD69ZYWeluQeV2WXM1+A8mQ43fjRzU03fl9r2H4zMylBWadkti5qsd6Y8
9Pzc6H+MDM9OE5SGp9QdUfa+NtlTaVtZrQvEduN5JwiSS1dWp3dBPwujmvjPDSuZZpDxJTRq1+G7
yUQ4zALvUeO13nQ3E5WtSVeHNcsCNvf4Y4FcRU3yEPyiEWTRExP6r8z4iIqHqNj+uu34FGePXNZS
9xbpVpMLnD3XwHmcwA8TUM0dVLE75WIWsG7bvZsu4tzy4AMksR6DQVdooui2XMiSQ961NPwZKRGW
h2v3uQa9fhZ8vz0nqn5LoX3XiTzLFvQ7KywUH9C42v6+3fL75a4UFIT/Pitbi3crtTHdrvGyLB/x
gBRW9d+keJ5Q79OSR6891a2pMTLVOCTvMLDRH/g4iXOzrcd8Bkq6pZqmVfO///LNmd/Z6TLUVmee
LWc4md5ydJrnVvy+PUsK5ynXrPjN2Lbb1JpnB+Wci/dKmix2gimm60cbrLTb9On2f1SDkA79cQsm
lhaDeXb3JwU/jyfaxOsS3HfSy1UslFp26lE0b/dDjGjxaDMnvt1z1QxJJ32bz1VnTsF0hmjokYot
ZPkxaMePVU8jGwvdTJqlUPgiuZalmhpA21okY7y8OQvIZPT9Kxf1yU7JscfBT6pPs6cL6RXrIde1
rEYzTTX0N879ZhwZMZ/mpUz0iSWFOch1LTYZi6Hrp/RUUeEDurj9mKfxzphFrmwZ3K0H0dNQnDdQ
A0W54VphXxmOJg5Wzcz+/Y25TTC2hWZTcZ43sLA4KMgJLcvqQqAOK80vVLOzf3/zC880g61vawzA
blAaiFqEcFrn19v7VdV/6bS3wH27eqAUPG/FmlhNBvaC4mCSu5QEqCNXtXSVZy2mMM0zSefEyyqw
sKyXydKJkqh6Lx3IJG8CUB508zkY7MRPy7MDDEpPsvt8qVzHUlO4u6Zv53PZjUcy9sesNZPZ0T3q
KBZWrl5ZPWBTt26Yz0uaPRB3eLa3SdNzhRuSa1Y8E5LS1pLb55akUefbYWpUD/bzQqZzP3zYBh1L
nmoI0oG8BLbNqrSwzyA9uxgmuDo9Y9QB+j1s8HcCPLmGZZn7wSkEmc90Qm2y013J1h7mqUddmq2j
JVMNQLJf2x2DserdGXjyIPaG+jy7geYNQbUGkt3aPgP/U+PM56n6pzc/DGDInv6Ziy6agpOYNDQd
qjmS7HceiZUbm2GdSdEuT3W9OPEWtN2ZVHaQ9Iz+vO0mVNMkHcheaVooTrBn5OTNOF/TkDVVfLtp
hQ3L9S3E3LbOZf/H2XUsOY4rwS9iBEmA7kpSvjVGs2N2L4wxuwRA70l8/Uu9Uw+mIUTo1BF9KEKF
KphCVma0nICM29cyOFI0DLe1iSVLN3JlQ5ZLGPVZty6n1ts+QG3rQ++amOLfNu2qDS20QVMwC+AU
JqYUTJ2JbZvC8m2nuGorS7fazdr5iJ16gaIu7u9jUaRL7hl8/nbUuGoTi/Sj0i8DfznlLmrx4XkV
YJtCGX4wFJ50w79/99WWZdOJeeuKOW2ycd80xbGZ2W6WT7VOh64qCOzXW9dVEsNnlXfoc4kmjR+P
g1E3pff/vxo4EVNbEgbLnuQgDVsTtpmiRecTJVOheQNt0iVbTptPDmOxXKp6SLbuKRg7fKJkqAzy
nG5tvp4KSVOyBi+4cMc1N2kw60av7LS+O7sliNuXUzeRd45bHktopQXo0n7O70qW9nlrVUUVLKey
25Iu+OqNpvY5zYyqkDRUb6saKBhYpu6RZfyFsGb3eNAan6hwtI004Qo9Eewdrh+XXp+205Q0CzX4
RJOkKhyt8kJUMDJsTY28RuNuzKxYQJ0APBHx4/HrXKNk6WCV21JHGP/mB7ug7o557RvGrnPN/f+v
8sgeejkPPby+dO3ebqHVKrt0zkxlf93IlTQdSOXmy8DWU+e+n0EPYFv8+JxPlCyd7QLKtQKWg8V6
T0Mrj3PHe25xUTFlUVGMY11F1WkJbfJvzyI3S5sKWgXp47HrAkbJUbF1KI2vXXnyh4UfqT/2+xWU
L/cLlZ0UzZgbqke67yjJGrG5jFYPS403nKmTJ+HSxnWIvCWG7UMzvSrGrCg33/a6SpwyNvUffbZy
wPsylxqqSJrx/wEy6/Pci3AZOVFXRDZPIG639ag0u1ZRvLe2qaw89NCAjei5lwVXBdxYZREGbuGv
p2yl/qdIztX7Tfamn6PxlvqEZNddSFppk5PIg7M9+HlsT0/1K4au2qXjSVtU1lY6p5kvUxOHtYe3
tdnJuGmh0MyFymfYBEDOrYDEnLJpO9Y1HC/KLz4aGOemMMCddP5RUjp0wT+5NGw8eTVxvgFwGfxc
rZl8fJx0GuvB/Ye9WukEc3p7KmrnBHnELsV7SPGOBqHpHqdxj4r7c+21lLOsnNMQ2HvRvo+8s125
O3czFNF19u+/6tXo28JuliAi1QmvCSEIQF2f2nvqibI65YKs7SevnH1qWDd0rlImYu0lngnKdTt1
DcE7cLazKvncVhwopx8aoanZiXh3ch2Grm9Zr+G4F74/T6lgdmFCiL99pXMDZYX17B4wlsZaT9xe
k4nlIHcJYt/J415+trIvMjI90etcpSyxFqDibhtl+FCZvfR+f3CG8sPjgH1za/bx8vT7lM9tOS1E
lPRWQBSkO5TiNDf750wru77Dw6Gcc4vctkAkrfhG1n8ibhj2m5GKYSuR2szbio4wTm+TPG38yx2S
PdTxZuQGetPjsK8EZzRnfR3YDewDPZdWC5d/tRXxPj32jM66Ep/TPLVjF5G79S6ePMB18Ir0nGkl
Jn0KPsG1C8Zv/WildPF31WRCbel8rkTh6GceSCc2evNB43YmFOIWDIJHl8ybgrigngk8/WZa+VQF
pNQWLwcgCsZv8+rvHO/Gwo9ePx6m5eJEybaaKHY0P0cFpjgZMP2bHeQX2y32bLD2brfk8dQ38ZLX
TxWt8FuUihjruygj+eDdQI84kf2GDpsZr6TcZF+Tviq38eBmDuhifBRqxfayFPRjk1uQllwMQCRN
oKqHiWqYc5H1Fr1J68yXy2Tq59QNW0nfqaYZL8KM3nryU5C06p04Milt62wrqQuRlMwB/oTeNnf4
uGxoly/cH4Xvp08lmIpAccD7t20UHq+lLHeWP4xp0HfyuTVTRZ1EBDIdktbs4gp/iQefn3D6DaEa
URt2XV3UK0mMd/ltFDO6max2qo/ItPVQDW1w85f6e2c/Rwvqoxj4+7ZSruM4h4Rn53mpvtDS+Zy5
meFOpplfVRihGa01A6/F9G1qPtD86DK0l96emlsVl8rzFlvK0m4n0sm0H/rU88TuOdPKQtBvQThk
jCBssqWIOUDqMS7D/LmgVFGo4GaG1Mh9Q2l5ne0p6/N3oOUrDKXrt1/DMZv3qXh1LrRZucpwLKKz
O37v0B+98XOX47kd1bCBuHG5fo/aF7qMhlVHE6MqlnSafKgw1It3G6wc7+60F6nsQawe18SXSb4B
fBI/npW3u8nwy5TFYnE6x6FBE52tKjs0EwRUhtS/q5NGXdw3wM8Cc5n7RwEWzsJ9iuIEH1W2/3qD
SvJWbt6tt8BCDyxTXT6lDAvTyvZfdbY1sazKzsWa7YtljDdQzwfUVGrV5J6KXENZcQuDsMnObMkO
47acB1vs25A9c9P3qYpe88rC7kFcvp2Aro2tQh4y27STaUauYtUE4LRrPzDrTGzvWEv+XpI5sRqT
ZJnOvJLeNBh74RS1dRbQX04KLwONUsXRAGTvHkeq7gP3XHmVgmE3Lcu6cHaZWHQosi0hK3m3MWHY
dzQpR+6ffWUeVOtsXORUXCg49OIil2fp813ph5D+kSYmDt1HlF2fEPR2oYsZRwnLBQScxo0XpdIq
jv5soprVuUnNZ+4SLvrKOoMU9tSSMV08/4OcnmLLQoAqmdu6YM217xcx0c+Jw4e90zo7ytlzh3eV
I3nItqVvwQ1wm8JpV5XN+7brDVf7u4//eD3FyJV9H8K2G8eByLuV9hcoBVy8oH+m5OFTFT0WLVVk
51lbXLKtaSDEXnZB+G6a/dWEs9PMqYohCyfZtLkXZueRBjO4cdcvtePxO1vRt8e5pdvfVDrkgq7c
WicIqwZVfYFYGmjYoZTc2XuOy3wL/C9EmuOZidhdfzz+pO43Kek8NcVYiryxzvhxB2qFx3HLT5nl
GWb7vuy8MdsqI7JsiEWtEYfUspInf01ddz3eCxMBABH1anrD0sSUKmkvBrLUXe7T21yGMeWHYBCG
fVlnWUljdwxQh+pm71b5FF2IbgKsZfrY8zrTSgpnnjMH2PLZxcOaCvoTx8NbyiKSx9Y1S5yKJRtx
sSmiusMS55Z/1Wv+0QW3lt0M+/rZG/7/2WZeLdXQH2fNksvsHIFrpYuhOt9OsVuOJsjg/Yj+Ruyo
ULKtEcyjbZRfNhAzgneT1jJGL1iC2n6cLUvM8LnVRBGh8ZcKJQvC0LZIuBaXzQUTvCXH8woWcgcU
n+s43R7PiWbGVTzZ1HuTtCgu+m4AXttFNM0h4tR04tJZVzJ5rbum7Smum+jF3kOFYr9spj4BzSKh
ytozvyk7N8MtubTEBZ0mN1CkpKK3DbGqWSRUaXuReVzO9QDyB8Y/h1b9zh+iuATBQZURdEEatgfd
DCupXLZZWCMRsCNn44WG4bEayx10FmN/rgyr3dv96j5VcWXTOFhs2OAo9yP5mR+HQ3jyX+jPO7sw
9ond4zDSfkU5W5NCjEEL+fbbmN6VBfKdGGPxY06WlOysE3cM39EFlLJTu3Sm1nyf9aZk6MIOYkYN
ftJktoowW1BwGechzC/TasXohkzk/I6iFGX7RRyMPCmqOubWk0diFXTW9LzyNsCRzv7QHdHZtOM4
khWNiT9FUyVUqZI52OhqUOzS2xJ9gJSvoKdhaOKo+ET5vnQ6w0akiV4VdJZnUVWNUZSdQblwlsju
Mlh2tIZGWWkbMFua+bbv2f9qPQ/WvrP6hpUXyZoOKmhNwJtk7u3ccJvWrCL2/buv7HsQUa7nCnXU
ZvGbdOibKO6HlqU2g5Lf49TQ/QQlx7tMBE5eTahy1nLZVe5aHycqKsPxTDcHyo49FlbQgHyiuFjS
yWLpj4mXs5PHQ4CVePFc1qm4M69yuRBtU1zyrbXisuy/4sRZps/5R0npqd/6cuajf6uKwvoc+jgp
xxZkVeen7EOr+/cpZgu4vyw7ZJcxZKfFAtlxaAjOt4MH8sq/Ww4Xe/SI07JLHUTnbWOfWhRGBpDW
PeMYoiLPVjRmexUX3q3G5RMtHD17F60tMdSt3g4cSG7+PnjXkqwWFI0JHcRTgq04ZyT6d7GWs6iH
z49/wNv93z7UBX//RifLAgqq+AX0sO1I2hz4tQ9ioFt29W47Rm1saknRzcQ9916l8UynTJISBBTS
BbWnF2/136UwUcHqjCsJzGsn5BS6aDe7Qyu2hUcKfrWfYmqGi5T89aKgdmDfu809VKJYzOfEKICo
G7i6J/fzMrYSkd9EG54At7qJ/arPEq8qn3p8xfCV5M29uZ16khUX2YLsuNmGVNiFqQCpGb+KR3PG
Tsq8CumNLrsF3AE4a4fMVG+5h8afJ/k/CNKsAA2aUH/BsozmtN5zk4CYeuzf3n3/IEeroklmxSJw
Sai/jPRfuw1QBf7VdOvBj/rExjv44/zS/QQlhaWzdWtLR6z9LrHe8zkPgngb8dHH5nXuv///VVJt
rcg3MJZ4t44vwwEcVk68QgzjvDnhZDhl6z6h5C2OpSIQQ8Uv0eKlxbDsOnTm2rl7fPwL3j7E/0GH
FuCmH2V8KC6kt6aY4gZOmu5s19O7XkSHrTLxrul+hpLEoulttxMevQXlflxeAp4Ay/v4J+jmWMlh
KQi36w1lBG5DTC5GR9k0JBlhkO1+/AGdj5QMroNi4M2A1a0gNp502KHayPeAjTu8rSWF+9zrEVFx
aqivFPWw4nfUblqIHX2q3conKkDNdxbPKbqlvIQ9cHweGO8LazcOpluBJpVVUFdIsrqILCxBFcpR
oIy/OI1Iy7I4VWG3n/3oFHT1309NhIqOAuVh2NJwRpWZbj9Gz48db9mXZflXsG3HEu0cjz+jCSgV
JlVmNCg5mcpLM1lVgsZjOxlcvOs/tq7JBJUcrfLESkYbG3EzDuc+YH/Vsk96WptqX/el7Y1VW6VA
k8JjfSQw3eWy7jkrdmHN9mGJRpHe9ISqc5CSzFK0LTQftuIyCr4e10hO6RJlhknW+UdJZ28agjW7
X5mKaL5uFGBNu47SwZkMa/bbt1iivv8KbllUFjy/CNnH4NrfhTxPZwHmx7WKefBP6IzAawbPxZIK
1qxtXtbF3CFkoXNbzG3SjSayD42jVCJmyrNxaxdczApQAvVRyHZN7/GYsPDnU5Gq0qFFS+fikozD
u5f1XyvCjo5dfBazqX6kKZsTFTs2NtxxhgaHAIGS+WpHcdNWMXh8IBmDRuA6ixkEnB3SoQfyKeys
T1S6tCEjzsiY693G4ICeo1GcHrtKs0WoeDK2OaABrIv80sp+18VhlH1ZN2/HnerAN1OjsW7ClVN2
71B3bV1M+CK+Fhso9Pt4zm7P/QAlpVcCJgI/xANeXzUMSnD+mmQWXixysnFAvufxFBVbnT73MSXF
7cGx5NY5xQXYwZNg/FS5wHt332iz/JXnpjdJzSrlK9s2VLXydasK/xZkRSrb/Ngv3nOHMhVixtno
VsSu/ZuF6e7dJinQMt2DqOaxfzQjV6FlfoCzVy5t74Y7J8+OYNh/zu49el8dVxnpSBAQnCVJZccW
beMZCfec6ftu9Mr0XUgwqIMGHpkg/XZpxTNwa5+oCLIQZTrQJ2LIbovmCdYmZWPiltBsBCpYHEUg
7k1Nwy8FG1MhiwSf2NvVF4a9wKLzt8m62r580j9q7oLIDR20Lb/QtnzXoTre5qYiiGbtURFlJcnA
tTrV/OLZX6aBxDMQm9yRaeCcmtCwKesiUsnYscFiIJfcv7n+xRp/Ne7358JGyVGfk7ANwqW48Dz6
RBx7TEGqa7o6aQatgsj8cbKbBjCKCxu8WIgolvnXx8PWrMQq0CuImOCFa+NaiT7Zf62arUnV+O7N
6p3Pj7+gG7uSqiupwop7yKfOF2kl8Io5LIZVQDd4JVU97tSgz8NcDk2ZZHl0XHOauDx6ql5MVLBX
Vc6Wxe91+8orb9QCe1SUzXu5DT8ee0Y3/LvHXq00pWux1kE76w0/Ii3uj+y5BfFP23Ah1jleSVRv
ogurKwTNMo0/K4LKx+yZQBS6obu/D3327LrNB0yq9I8onk8kijMjHlk3cCVFgbGbfcdi/o0U7h54
IjwZmzgjdONWshTkIC3JicR5n9cfQssCnC56X/Nq99SMqrCtFQ3VoVhwrWum4jtrSNov7de5aQ3x
rlkfVehWHnTNSBeOVOr3U7Fz3PadTV9sC7Kx05M7q8o3Bkl1HqwNzhpz7dUxaK4dMJFGz602qpS9
tF0WFhXc31NrLwuoyK38Yi+rwf2ah0migrdWZxZZwEtkVOLs7/rXdEzBCpL6+/6wLompTVwToCrN
WDDjIt2NQ3buLI8lBRoME7FshoeG/786v3HtVYnGctY37tC3xW1r+W6owClQ+7uATHik/G/qsH4G
ZTp3v1bsLr1npQU95jSPS/LkHCmpnbmFFBDk8W99PocxK50KZPNQ3bXARm44dOr8pyR4XxNwAYeA
8DGw8bF1TgfL1Lv7ZoITvMj8vjDJfovYAHJHKCAsH3hWJUMBHt3eSKn65tBhX1lAnGwYWnuTzXUS
LmQ2qhhQcYNX7rvWH/NOPBU+tq2AvAWyElfHl8es/FlO4w+/e7/2niGyNGNX4WPQMq6cPCzcg1iw
oE699V/eRv89Xvl0tpVdPm/6sfPv7LJW9Hke5jSITDAlzYyqBGQhFlU5BBm/zhb7T9DhUjnkvD5H
NAqv3z/7ahPuyj7vQa0trtXc7BY2JlloGfytG/ndV69M+/lYgHQZPmHSwXPzAEpqHyc3026gc7my
v+PtlPVuVohrOXse3pqBUMqXyITf0llXloECWAXLjyx+jUAhuDJ/N3qmquSb1xW4XMlR5k0uSBM7
59At21EUNaR2Pg3QLSGMHqvis+eCHXf59lxcKvkKLPIqPdmD9Xgs6XImfpd9R0dGb+rf0bhJxYi5
0GsfWAU3CRocoCMJhfLSsB68uduj3eVepn4VPtW00mHiiExn/lrP524+dQCe+exgmTi7dYNXktZG
O3zU2/cIste4KnD056aSns60cjSnwo6oGJm49l6VtriWWta/j2dUk1UqFmzMAWyeBsxov7DUqv19
2/27rNLgdN247/9/5fSgrljYDSWWA/TCzZJ9zCdqqKzpBq7kK/NEuOQ2GIcnsJ8X/QgBY9xa5sVw
3NeZVxN2E/ks3ck9DLM42H0Vy0x+orVlcIxmd/p/38grx/jEsvmYj+5hzUow9kF7o+gvbdjGa2Gi
JNJ9QslVp9s66Vu1e/CHKWEzJBqa6IXQvxmXhp4vjY9U3NdI7XnkkNg+DGx8mennUSz7rArjx5Gp
iZ0/cF4TsSs6Le7BKfxsTThad3h85zg2ISw1DlKRXgPguqRmyFcPvUYd+FWqf532UrS758av5GxD
oPBHGrJcCptQK55yqFft67IMniodEU8FeIG4pfZLAIwO4RDuPSc6TpnpaVCzWKrYrtZ1bVy+fCQX
lyIRznhuhbxOG7ksAd1H4VPKNvgJShJnpduFTdOvl9YulpStk/WhLQPrw+MZ0E2wksNBMHWiIfgV
ovQOE17rBFqtnDK75utTUk/4AcrmCwqDqBKRhzmYxKko5Ukan0F0o1fyt4mggWURxD9nc7q502Vm
AGEFYl/k5PbYQW+zMBOqAryy0lsrW1bepa1Jwqf2a9CtV1AOfwe6IyVOh5qBs+tz+sMth4SP6Krp
6E/o+iQbgNt11qSPx/F2qlMVDbaijtvdqZt/AfovEjuIgoR31X+Pjb99PqIqFqxmA6XZ3HoXuw8v
LZjrLO8oLb5nRLxEHYcQ81+uscXw7TszPKpkfdR6Sw+FPO/iQvaIbSQNtks+bVeyFGkD3bguwv0s
WFPHmWI5FMeSDU+tN1RFjJWVP2aS48JTVtu30Om/Lp6JflQ3P/f/v9qtiiLKnRnl40NrTR/LyP27
dQbD1L+9h9BIWQG8CD7KV2zjDh5j/IifXX865JQ+tY2DO/D3kbfCDkdHcBycrOzUZz/tWewnbnru
0flFyf5yzECaSoS4Fll54N4ST2NlGLjOtJL9pPKiEGkhrlKGL9VoQ/aYGQJF43IVGxbyANA5iVHP
sxuh/rG9nyn94HrzX48TTjN0lbCsJnY2oZZ8PxY4+d7xMgcVg+bnY+Nvr4pUpSvzQQ/hSQolaNcG
dcNYpkAfn62c7+rtuUsIDdUUtqIyGPCgeqBFx5IocKeDvw2O4eSn8859Vl7lEt44qV9W+AHWCgLK
jO8yoOOf8839k69M84ag2FQwaE7bxX7pZeyP9ZfGgfpAmRug/rrRK+lK+7a0twmjr9m265hIGlOz
nM6ykqlL2HTbPCzV1WI2TsRO2hVP4RUJDZU0tYcg8LZmpRexWEGHTp1izHaLg53P4Pj/37X/LDbR
UMnWqenDbFktLPVRfqhDeQMZ0AkyoTEaCa5hW+w9shw8r93n5fDiFe1hybudsLYChGP2PkAhg/dF
wob53VZ5aRjwNLfz//ho2AI1vlURZAs4vLth3NyDDX7PLuuSfnzqfZeAc+r3mItIxsAsgaqMR+cB
N94pSjq3MVHD6AauXKlJK0IvLDHwxrFTMW37Cm/qj5NFswqqmDEUA3AKXMLiOk0QQ2+CrXphNTRM
F8JNLO260SupjmZZ5kAXsbiC7DPxaX3g/lPNPHD7/ZOvUh19jPNSRtI9lHX7Lc87oFeb+ql3FxhX
k5zSZSa17R7m0jqRYthDDXkHvavntjaVRQsMgQy6TTnB8g0qznE5kGKxDFWBty8uVKXOIl1nLRaU
e6+dvFoyhVjjWn/p7LStTAGv+4KS6qHvNBGIHYpr6JdpWe1b8s9UzQl6PgcT9lazx6nYML8bZW/h
EfYKLVRcTHfD9FfDv7e5CQmoiUsVIAaRKa+tFr+4rpD/PKBtRP4DriJTX5Bu9ErORlEegh+9La8z
Ix+DNdrbkZVyNnwXaLV+nLu6H6Ds0BPQGQ5ZhuZXzy2eOlP/32DZfz+2rVkXVCRYFPUNbtZLefUJ
NF94mAKSidfw1bDs6IauJC6euDprq2GeVc05Z80+nz89N3AlaxvPGTzfX8trJwpg/umhhlAZqjO7
x+Z1A1f2Z7tlnEIaWFwJm7K4zOpPWT4Zhq7JKV/ZoNGVWJU+m8gBtdm8Oubi5x3DlntHcFE8Hr0u
KJWsdUvqzD24eSEO2/KkXruPOWRiz+hAovvSyhpDYGqCR8V/bbyXOcmwcq7lHDc1f3Eb8S6srV+P
f4XOvLLZTsIr14yj4NbnVeKgr5m0SWZC4msmWKUUq0d0pHQWjJMpfBHDBoFFk+qWzrSSr5aLE6Pf
wzRKtmng5Ts6f3jsEZ3lu6de7YPTsuahX8Fy3vuHcZg/UWNpR+fs+ydfmV6C3GlWlAYPmdcmoKdJ
QXsdI3zS50aupCtbpe1YJcxPVnmIwEPX9b3hOKpzipKqVslBY5VLXEurACKVrCjjAZW158at5KrN
aRaOXBKESXdaovrSsS15bPoexm+colXRWZxRuwYdLLg4oo/YQSHWFcNnPxuSnizfeq/fDy1/qnUS
sqL3atGr2c1LSDxt4L4/sHH4Cq35dlfb85NnSxUGNoSNtfShRw7VzN6tjdwHvnzXL4PBT5rIpMoO
27hrkE0BzMsBDZ/bNNUpLYIfLiufjCCV9yvwZLkMUUYvVDDqxKWzluEuJzgqHB5PtWY9VsFgM436
ATd5ghWhOktnTl2ccwKv+FgHJs0KTRaobF9eHa5SAnNwqDiBDHDf58niD4YdS2dcyd657QNvvVPs
h75/HF1otUF16bFrdLOrZG+0TG4lG5scGukmXRucK5YnOZ6MH5vXjVzJ366JRtJ70Bgb3ID9wHnZ
HVIrqqSJMk6TxCqVV1hveTtQuL1Fxa3IplPm1cdW+Dvg3vuETDfSkucuEio+DB30gQhZRg54ed1L
l+B6GxkmQROfKjYMjbdT4buEHOpOdCh9Oz2491ta3ORUT1859StDImimQwWItbj/dzOAlhcnhNgp
6uou+5cvs72mT023ihHjrA2sDsQbh5VWaSlp4nsmUm3NqU2Fh2UMDabhENl7p6L1j3Ydt5S3RX+W
ddd9CGnbH6vSaw0nK52f7v9/tV4XVebLQGCOZVEl4UxSNzDhvTURqyLE/CDMEUow3fCvxfhDdl99
AKbJl63/ZIJ/6Fyl5HSV05G52SiurLRjnOJAiwEBy/zG50uUPSVBRugfYC22dRxAOnGtSZSgcWMv
s/nj4yjSrEkqTgvkJIvleDDtzZ8YJFyG/Nbm/z1lWwVqORNbh1XC9pod6uK6dLg4mgCqmqhRMVor
4Z4fNsTe95k7W3HDQgkMvCfI98dj19m/z/erqJwWqJGDGV9cg4wm0ADaV4WpeKSJShWo1XRikIOg
5ACRwlsvBoZaIvhzLLsIYsDmvtNAfKvrzHA/0n3tPvGvfsjozsXoZRWqGtW73G/eNf4cVyjOgGuw
qxpw8RvqM7rvKGkMsqHIGvpFXPP5e8XOJcp5AT2v23sfp9+ImpZvTbyqCpLZxjvRhvcdQdbHSv6F
l5QDq01RpbOuZDNrGAS0B0YOmePth3yLpwYCmOIpGk+QkCk7tN/MUbQW2HvKNkzybIKOvQnyoItX
5RosLW8tC7y0/ooi8DFE/ftt6W5PpYIK3WqGrgfjTAGnWHyO5yqUaGmsnjR+D6dX4Tm3fo2SYVNc
QXGKFxly5ctTNDmEqixeKMZwtLoP2y/HvaGMH4e9SStJ42xVErKMynwU0Es6BPLr4GUxLZ9c6VXQ
lrPi+L+V0/Zr7ptjwD56Itg9N4tKftYLz73FFuSQd83fzTr9E7mFYQ41WfN/ppNXc5jZzZRbIGH9
5W5L2i7VQS72vjOKh+q8rSRlHtG8xCZODm5bNmndAlOFzioTX5Nu8EpORlKOlt+y7Rc68fdtQOLI
m97nvmsgqNWZV/LSbuxo6VmHl4LFzU5+nv+y+okk0PFy08cTqznQqlitjULrLihH7K+QarQghGKh
tdZa4nk0/ATNEUeFa1Er2igKkKhnZGQ8MelVsUdfPDpYaRA4826uTNz0mplWcVt2lC+yKkP3EIxe
PEoAC3PXcLPWmb5771WMygUXo1lGwMy1kALmKA8e53B+ig2HUBWw5ZdTWTgUpRNqb2HsZDgHOsAB
pzNHZ+HjadYEkgrcokFf+OhjR6UtkHaKN9WD6xWAi0br4bkPKBffpbG9eg7gfBCNQv3XTuf73/DJ
qpitZDHHG2rpLTBvg2d6GLt3ol92j0eum1slhcW62QMVATkE+ZKGXrkf5me9rqQvCL2Wps8b1K/v
CslRl0Dtc9cL25C7b0/qHzRcZVuEVluHuPtkyyXAHdcdcJMwcovqzCubq0ubrctW1DJar4cIB/pf
/y/pZ33grV0anP82ITr5g5EL9QwK6NPqX9q8/znbE8dzeHVah3lJmqA4ZdR+adbsBEXZMY5Kp49d
uj21Mv1B1wVVPvTYtlv/MmSgW+dVzk9kofS0Wj2PPb55h6hz+qfuqX/wdkUCpxTLrvzLBC3cbwF1
yEUQuX18HMNvH59JdI/tV+tTyXnpzgSzzyEXEYuNnZ2eXzen3o2Vv4+qFazCpk6Rt/MFLP+/f8v1
evDN9ln0MhXWP7QNvgfy2+NfobOsJLlbWeFMRyDVmO/HQtbp+GRplERKkoOeoMqxtQm83s3ngkNd
c3Pe2xBNfDxyXaooiS6ZFVRg6RJXmrOElH7iFFlsLU8xUhOiIrMGyBfmM4hyr0Ewp2O5xKPrJfZo
olN8+wzwB2/XmFdQvwGhzHUr2z1b9xQ3vOjfrjLc7TTTqkKzJPe3jFV3865/Wpj30htb8jV+VyFZ
k087oJvw+JhBGX6w239ALQPxktFw+3377ELC+2dfp1XUQUoKN+4r67y46N6F5fcGD5DhuCvq4+PI
0fn+7rRXn7BQ5Gukg0/w8F0GbK38m7qgz37SupKrLV4EXHvGtZqJf8LmxQ6vgTwK8unx2O9vIn++
y5A/FCUlaC3YzJZDiWdHb3Jivn7smz52eJRMRKai+d4CV/X4YzpHKRnsAr5Fg3VhV2E1iSO7JPfZ
abZPrilMdR9QchiI0AyHO+pdcKFMHCsv47BZr0XdormxNFGYayJKRVxJ0AZ3m0S30VyKdIJc7vy1
nat4xE43GIJWk24q8oq0K9DLtWRXb4r2ZAXGZTBVRDXpplJ3FStxGtD6s2vTg7GZk9jL/ThsTeuQ
buT3mXmdCzOozKErxa4Z2XtfHROuSHfGUPm5ujmaerw/sCuOvweS5uf62JygOpHy1FTI1XlGSeOc
irkV7YDoDL8XISRd/mmf0lUlREVdtV1Ygz2rY1dn+TR2X/m6xlzEIjexXrxNKYoPKNvu7DrbXFB8
YDv4BxSuDkjm3ZzIhCR9wnYmKiWdi5QEFiwgoVX1DESfx1p0MSqjoTCcHN6mhsJvUJK3bzs6blT+
j7Nv621bZ7r+RQJEHSjpVpIdK2maNEl3t3sjtLstqTN1pvTrv+UH+IC8bGgCvjLgC5IazvAwXLMW
fWjb8vvW129h799XeMLqaP5tGqxkm93vYSjTqFifry9ImtVPRWON++QVUY7vmf39UzEM6egU8TZk
xP/ild9nSdLituunqwKzoIJZVlbu+w9WRc7c3bZ4F/ZtNYTuX6xdEa2IvbX8cRzz1OvmkxXdVsbz
F2EXZX45LwGa9vdn2/oydoZtTbNQqFis+rIv73XHkbTY0mZ3ToSaXrg1XqoSc3l5mwfBWBWPIqpj
+tufm9j9fd1hNDUgLlV2YwYByZUVaBsc6PPhwhvP0ygZtnhLp6Q4Bun1fnTW+SueRx/rP7oJdnae
XZ7JxYQA1TWtxLC9AIrMo5k/FtJLg9yPx85Qxa1rWQngthg5W3tM6YVRQNjfgt3EtKBpWcVerVtb
RgWncMJiTKx6SDn/dZOhVdotxw9pNyPr/ziET4N/5/S32UJFXDkNJIlHGWCbxVvPsRfzfre34Zfb
Bq1sskB4OvNeLvzRmu9c65MoDQkgzclGJd4KROG7ssEOaEeOdZxY8Ox21te6y2Xa+PkrnbbbrhMq
Ddco9qbr5og/uks4HqKRBXfLaiLo1TmLEqJr2ZeSd4I/euOyowZmaZMQhTDXTa85YarEW71sIrLM
OX+k0Yr3hJ+5/7zBJ2l4o2WU6GxmYPXyGSc/p4BQy7jL134xad5/fIgKHXUP2ldiVXyG+LAsuzhn
Y1YvaxwM32rR30PfMRbtn4A8hricLpEJW/rxto5OL8727kQo8v/f6TB7j4382sgmkeMfn6KCIrQT
Wi3xutzx296F0Z8SHBWhqKysHJmxoWGQrIDQON59/rs+/dqvuew5775md3uH2N2wZy4ewRwwr838
N8dmvnQ8EdWerOyH3zBQyzHDnenDmMTnXLz8XYeTKxaBfM2OCrcuAS+9w7bjXP/wSyduvJtKDtCJ
EjKt2L3ep/aQLe1CvzEBtV6IMy3MsGt+uCGjeWU3g7hXLayJj5nT5tU/rOf52WcdsAaFxQPDzISw
x18XWfShBM7Gumbw5LhnbJWJ69LY2968MTrUQ3c3FY/93N6SBURHyi6H/Z8s29AMmdV2nvMMteo8
f3GJw3pDB5oZVze7XVq7h6l1M8/q06IfTy0PHhmgMUETHJq+Mz11f7hOhtjp/q9n9bWc86WbhsyJ
2PwLQjUlv+tLcCodrseKrn0l8Enbhn2d5zhN22xKZp/OyGBS05Xnw4UYo1fC3IZAnwtBzDybesaf
ZeE9BSW0Y9cCug0AaH69/g26XhTPxSxEzRJGmItmnlHqWMZRX/3kHn9kjUmVRteH4rm07Xnk24uf
Oaw8+408dUXwi/LlGPamE7FuKhSfDYALlMgh+Rl4Ix+8OgTu2fRi9/HVM3RUtC2kjRnIjr0xY3sW
vIZ33qE8Qud1OEXflwNYzY8mMSXNR6jIW4nrX9mvEVCH8qsl/stNWhMa+6uQ24bvS0V3tNuPXeKH
E7IipxJe1E1v151It2mokFtwIVoDn9GDXMDjU8klR/XJhV18iJzlX+7LNgHvgvDjxhKeHbuRhKAW
WWh8vX+d4S7L8rstJIR8ZjjWfp8V3GVfGh9ai1bfmjI+msVdxeLu+8pt2xlo5rbWkz0RqC123/fh
z21jV3amJuIBmSjGTqdPoG0NHEOxq27USmAHed3mUA6gGfA4n+ne/VpsvApDtCK9Pu6PuekQFkpU
D3uTe15B+0yGW8xW6CyU+wGZvF22MYWGL1m8VA6vlveb1OQOgqZLION6FoZjg27OlYjfrWip+Tzn
WV1EgYidqZynpzHyo8lAEKPpQNW/7KAmWPmdjLJtLx72qn8qQlOqRBOQKjyulZMXXiI9g3LoY93a
KNES6eSIH8NuyuHqRq+EBMQ1ZE9aEWRbVZ/mzXsEff7h+sxrPEtVuFzyLZx5vUeZBXK60upPwEsc
8AhpmFhd80pA0Nza7aHDyCO7PpclmFWs7nkZTRl0nWGUuKggej/0tAsyMfePg229Dcy6u8kwKqSb
2GNhbXyhWTc6yWK5B8hq3gcON0S0ZuQqrBsUYISxcQyyaXDteKD2HEflbKqr1JhdxXL3FsoxQkJF
BiVIvzntUWLZx+t20ZxcVRi3j/fScXCHIMt5t8dEgmqVF8/MBRsMkj9I18RTVxvmQGeky+e92wrq
vC6pS9YgW4TrumkdgigVZajBdpP4DlCYl47fdUCFHEKQpCCwluYTMnGf6tBUQqSbAsXzcS/eQurv
QbY75JNbBp8374813lR4g4Erju8sPjgHZ7QOPeU6trYlhSo6WLvHW/KdaF/ZD9ge2s2Ouoys82iR
oCyA31XlanpZ09lGWe6jChQIA5uWrCXFdrK2cT4OkvJkDgYThbTGdVQstxdN1dhdVmU5o1q53QKO
w9JguoxoPkBFc09rO+T1BPCa2zoRFnu8SIqtW+Kh8GrDvUr3AcoM+EGwsoVhgZh3gEMiVrKEWuTL
9SDWXNpUhV0osIDxYac0I1GUOBs5lXl7Drw2hTbgQzPeklUMHRWIGzTc9abZ6rMK2aearQluO+lN
H6ByKBZWHvKhwraVs6IAXUVff7LE0D+FgXQSnlfOQYbVv9f70ky2ist1oxoEbbNNs3Zt/4hqpMkc
sXNdA/N3WweXk8W7VUgONhCXIGPOAiHvCmKfmjmKmRgO15vXeNJfGN1e7H6f7zRjixtzGwpvpWmR
+/BFCjN86fLdyP0CXOpDwYOslWIJqtieBt+7pw6yWkWMgj0B7GUoll5+yVuydK91Bf75f6beptvz
9Y/TTY6yzIq5JDNhFk5fvvPYRRfKkuaxtXrDbqdrXlln3QG3H5BQTFlAX4j9cxwfRf/1tpErAS6r
fW6IjZELaB67HTuMax8vIFy/rXlljQXhB7H9Qk6ZR+6j5q3bPufOz+tNaxxKRfDatgxlFyAgLAi+
YXbv28506tI1rWR5htofrA0ljciLOfUT76j8Us2hqdZT17qS42mBnd63GgMnYRlPJaRWF5MgiiYS
VBldXFVXObZyyHzkR9a7ISdDcGqLyHJ/RyATa8rE2XvHK5PIHuvlpQ65GH5ZfSdyw2KruYaokN7K
G9wG6aQxs8HhU6IkrQn/q6v7iJn2PJ3xLv+/i/VxKfjQF5Ld03r/Vm+ln3hbeRMxUuio9IsyEBab
mm7Mtv7PGlWgSzHBzXXDViK47f08bATLMxlsk3cYptZHqVu/OCYghq4DJY5zWQ9CMthlm5whba0C
mfamMjzg6BpXojhsrHWdJiwS7d7Hrr38KZfddEn4uG3s9P93Qnduixz0xOy+mbrPVbS1sRUxk4bc
xycMohIpNmPPA3vjeUaccT4Ey2inPEc5DtvsKq7LBjxTojQldTQpK6IyK85TMYECz2X3OdRXaXEa
mXtoymeHfHPb9ViFj80o047fxBIZEpVacWKrtwiJj+ua6QvoioFDi1pT/kvz7kVU+kSkn+2a9xMc
ygMioBFDuudvs9t+IfMeT+MUd85L41d3gfgM5pxblnSiwnn7uV+BIPbhCz55ImF/R4zMWR9voURF
70ag//Vsm7H73kcOSbRt0nAIRNjzYtjpdH6sRLg9rWBqtBcJxlPWxnnhhGnfG9VNda0r4c3DPHAh
nsHuR4gCRG3zREVrCO6Pr9JE1d1tBfSbq3XMM2chT6OdbYBjbvZ+FDgqSz/tQcp2fXY1U6Ciecv+
ApqUJZLemIjHYoZ85wCSieMaNKZyCV0XysYNTCyq6/Oc3RegP4H7Hm3L+uTUN3EFhERF9DqCWG41
IUHIyyXmTXgQIJO/bhzNBKuI3hXMvN0eMn7PAiDZ14aOJ9QXz4fbWr/Y692uWTvrReAtL+6LuY7l
3B5pddu5noSXD3rX9ODnNCKVVdzbOe6gy8/GqFihm0zlUL2X3EYNGwa9WFFCgygWxHteaG7IfX18
VCEqiteqFjd3czSPyIqL/mvHvHj2TkthwKPqhq+ELMqUVza7MEy4zokHFDJowE5idm5sXtmTPX+S
w2aRIBuC5dAP4R34og6ivdFjVMBuWQJA6K1FiWmtvg15871qmm/XnVFjGBWom0clJ/3Iw6y3wjsc
2o8eGU5gWrrpskRUsK6b10tVMozcYj+HWTyG+z+2LQxOoxv7xZneeXvlD5sM5rm4J14Z0/HoDi/j
8OU2u1z6fNc2ailG2VvIpklb3AW+OGxj+2ZRky6GZoVRKRKB71iadSnL+852UKXmH5DCT66PXNe0
Eql5QWc4C3xRDuyXW9V1DNETw/aka1vZV5ljl6VsZJDZ0iapGApyqIron9sGrsRoU3hrmIMOJCtI
dWjXMUNO4MZxK/GJBICzFICWZijU7jNHOv0TW1cT65TGD1UQrtNak5jdOszK0jr53pBuI0DvRWCY
UF3zyj46iNyibdiW9xB2Pq6TFw84/xVku22zU+FNFWo/rLGxy3vZLsA10ZjmpuuEbuRKgFobwVtt
BcP4hCaUFUlFSBrSWw2jxGiUR0vUlzW/92UAfv780IDhWkYmluuP7+9EBS7V3bb7+b6X96XbpE07
xk75XMsJB9YL7uer5b2GN8k74xVGidmmsXkzI7jup+Zc44mG9we+lfFKvzL78xriUYX7hhVZE8Iq
lMnLc+A5266896wtxat6NhX2800BrCKYoqmWfcNkeb8H/4ki/9KG1uttLSvx29Rz74MmOMxQWvjN
gQJespSziZla46UqXGljeEof6Fbec3Aas332kmiL/gv2hRsCWHOoV3FKtl34bNpJee/0VRy0JK0L
VM+hrNruzmT8vo4mAhPdlyjJrH6YcmiQuEFW7u4TC/hp3aZXZzLhV3TNK+EcNoEbgS4RszAXR1FC
8hALkqhMaZlLM38D4IgK3mVeb8leIAga8tbz02ajgF4e/PLndR/SNX8JiHc7er1Ru5VFEWZzL35M
VpDU7MIU3h69bjJMtM5AShjbMxkkt6ows3Pk2AIUCuPEQDDVgyF4dd+g7L9z680li6Ywa/AKTRne
Ntrnlg9xN1JDD5rlwVc24byUTtWNl0mIHva1/hHuEzNsNDrrKEFMvaAd3QLLdY2kG/h84gE1K71r
IivTNK/CuPzK7aA01gSZA5h97dBTMYXATZtUZzSGUcFbK1Dlzl7JMAP6jKdzydu0nhbD/UHXuBK4
61iTGSx6OFcNnMVLVYPUs7d4et3zdZa5eNM7z99Rlr0hwxxmolmOHjSccggKOc50ut68xilVukQn
d6OiXIG48Ir5aQZ+al2jt8l2j+NqOqPovuBit3dfwALH75sNXgnOqUcPOGICtEvviOz6F+iaV+J2
5Cs8k8J1QJ6fbHhwFnWVroXpVq4zkBK1Yi3sARRr5T1uuFlTv4rh1bVJlYTYLw2xpetCCVu2bW3P
Gmwxq6CfOVKcW+xDNLSsO4OJPvRQ6qoka4PD5Aw1EfrSTRDsktFdl5vyRJqm1Xf5ddobsroeVEj9
Il7zKXEG0877oVmoqz7K8xHY87aFJj2KkWKJExVtv87OP2Vu3RJa6EAJXFCXVGIdh/w+RLZ/acgn
Xs3fIiPw8sOTA5q/fNc7v98pWVbwgvAHFznA1rOSsX7mpI67er4fo5/OamJ/0XV0iYx3HdHaAnC6
g0xrYIODzpWZF3wTu/O4hdiBw3/HZr+7Hmq6jpRItjyb9lHR8ocLX5wot4OwgLUt/GyKRJz7AYjd
TIuGbvKVqF4AGZz6MaweLOHLtCXdW7Ut1iEK+uYp2KThaqn7ICW4q5zMuQN07EPgObEXdHG3L0cB
Vma5BlCMreKyjw7XbffhhQTeoAS5x+d6h8YiuuqjlHW/iwGXkD1uCiBuqR1z+dhUpgVFF5TKZj1A
9ruoR5RriGibTr0zT8eelPL79S/RGE2FgVBQhAWXJ40HFGulElXuo9Um4xilfbsgo/7TZSY414dL
O5BhlxG8c2y7660aVNn0hZK7KHpw6mNhylnqPkKJ/U6MkvvuyB9G10+cJUA1Tf1UTyIV06fN+dkE
5HTdWrpvUFYBiQ1PLLznD3Yo+Un2bnDiY10nS517hv1D18Xl/3dmKkDJn0cb8V9Yt059Mu8Ub4pQ
eli+rz5UH2/sRQn+efJxPNiwWoLz5slxxYlsxROwFIa1ReOzKolbsc7dInDOf1nw4pMODX9DzT1N
b5sEJc6jZmNbISh92SMvCWx2LDsej6WJNU83AUps4y23IwUYoH71szse2j7nn1EQHcXTsq2GBz1d
F0pIj22xg7ccX2AD9Fa1AHSzH4BS3ja3KgKkyLdurf26eljHIEYxwkVWK46k6UVPM3iVwa33h2ri
sqlARfy4BzneCPqU34S2oq5K2jbam7eimqt6aGZx9Dz2EHVFPK7iNsOrQBBZljvE0jD2nh534N72
32NuelTX2eXy//8JXOFNgqLtgDDsnV8q9sOmt+ANYRYlXHM6CRtk69VDLn75Vn/YmulwPZguS+Rf
V320rGzNVkdKSjuM2hp5yuljUf7chtPlnNYa0P06uyjhOoPMtRwj9DBvbQoKStT/zuDYMr1r6D5A
CVc7sCREEsvqoSNv4Ily6R7n5LfjJTa4uK/bSLOa2Uq4LjltLbG31UPrPq+gbiuW3NDyx7ZxVJSH
gKJhKF3YZmPgEWJ4g5iSpfp5y7AdFeVhl9Hc8AlOUyxfqfvK2PP1dj8mLqCOCujAFaFqthUNexUY
LuLwThzLtEo8J5n+AUnInamG/GOwBTpStluC0m4vL8L5qRJRd+fS4RMkfh9AxVCCoxzADtrzI3Et
vHyML8MWvfT79OX6N358YnVUmMc2cZ6DCaN6cFEHuGaCr7EUD9ArNEz8xy7lqJAO6jBnwRpaPYAa
PbGD+uAHJtinzqeUiG6HyLWILKoHv/SHg+NIDL2vbajZMNPodV04/3epK7kTTsxCF6WkB46UP4rC
TqQ03RU/Ps45KjtbDVBvPxAwp9bDvxXP8uUt8r808tvweV1vepuDaykxbTU8gqYofLiKgnMxYa2w
uujf686jmdy/EB0jA00UyHefxsKJWVXcieCmBBJ1VNHMirRT6Vp0flq2ZwhOLdUYdzfpJKBt5RS9
BHu31c1lJY3kS9AQ4NrF1+sW+fi+5KgwjsXy51aWBLWoKIjoohk8DZC6a1CPTP2kdu/KrQSBlylB
qHFPlaeNVf26BxWM1NhhioXqU44LYb0Hr9c/Rje9l//fb/T96AF2Ae8n4VNE71frpsOJEyqB28iw
BM0Y7F9Up6b87OBuIQ3nB51FlICdfegdLyUW0gk1qag4zhsRByZSeF3jyg7M5O61O7Hmp5CBQ4t3
d7S/PKoUh+vm1vmOGqmXt4jVtoNfi+vEregT32VHMEEkc9ccUQQTrhKaj8JwH9ZMrgrw6IVfVNUS
uqegdl5rewTOzwSE1NhJBXhsZM8pksvLE+9DUGWsyVI49/1029nWUQEe3YYU4xAR+isv3dV98/st
b2gyAPfc3HGbl1F0vD4hmuVZlcQsnVlYjYMJ8Xs3yQf3FNlBvFhz6nlJu+FHrIbr9sdnO0dlamMX
mcZJTuNTsI5PyPMf7Ny7W4opadz1NPQmkSfdxCgBjZMvSCkpdU+QYsMXWeStmZsI4nXd23WL6TpQ
InuQUc1pjfDjYZXaTB72pn3aOTNEiM5nlei2pq6cwbYT/uqE576WKLzkSVhJxyQZrjuHqXKZtdsQ
yprezSRzjtX4yyvCIhZOMMVBRS6I0TgYh3Qg1h/a7idHkts2UpXGLVyDirt4EMggLAWOzejTtkjD
reRjrgHqqFCRreoYdeXgZpYA+07+rWtfV3eN1x6ojrmGsAt/De3fonHjsltOc0u/MN83LMeaCVPJ
c0QulpmJrX1AEfJi3wf5y3U/07Wr7OBMOO7o7Wh3JvRtABUHoM+W6d6va1w5jLd0n6ayttsHMvif
trx8oy35cdu4L3HzbkedSd8FrR9152VvkzqKDqLe49uavnzNu6ZLPvqe3/IOp2E8OjhyBrVzPRlg
bzqTKHG9VMKqGYFJHPjIK0ed3m9ad9Sw+mnuICo+ZKzCqM99Js7TwI/r8lhNVirHo29SPtOsripI
xKmFY89jIc50YHiq/UYo6mDAkTjN1YEwL70+AZq1T+W4KYi7LAJMng9LKKv7Im8+VZzPT9S7SRiI
OipoZAzmAEoLl88AHQK3vvqki5vx7froNYcPFTBCqo1D/Llvz1v7PHd3ixxj2d6H5fcIrJ7bf8Nq
WBE0VlI53oJ5X2U0C3HmnYc6szlB4f8BDJnZ9c/4X5L97zTPXxQ3bdu1OAJszTnChZ0N4smuvrES
NYGVOEbRLx6eBtGkEfETMBAVq4jxCH6SDLI7Pk/LOqWDTAsjff/HJSGYMyXgaRVNDVSoMBy8mBTt
muzuGEfTg8Q9OwrnVLh2Wg82OAVNz2q6PUzlieNiq4sAlSAP40GmOKik8mRnXVYfiiO/7QDvK8tB
aNHBFzm6CKLyIYqqeOHep7I2paE+5gGB1ZR9vudjOWzt2J7b/dlCTf/mPQft5z3/TMH+yvgckwY1
z49QSvK4nQy4SNjckA/R+adyxpc19DatBkHmhl7Ch/Dg5OwEASLDkVKzkKqSnqWoCnt19+mls/c4
6twjK01P/pqmVTDKEnS2LLq1O7e1f+fheMq7/HA9qnRNXw7I7/aWTq5TMBRF91A4X0r/AefS6+1q
jK2yCC2yLBy3KLsH25+Owxyl69i+2J5hW9GNWtnHvQXJIeFh1PnifmtzVGuI/banB0cFoIiwskm5
k+4s7SGmtvVsQaeB4dnyNsNcPumdwSsWDQ3duThb5cLizeKxsOgfiy6GQ+H/GBo+WCY9JYJZY0Ul
Yf70EoT8PhJfAEU9NO0PFrATi+rD7H/Z5PwAjWjcd7wY6RLw4LTjAYzJvwvAmfNoSmr71Ps7EKpP
g31upqQMh3NrH1ClFDvsbvPFEdqQJA7AnNVPFkrI7PoLL6vPmygNpxKd+yjLRO4MrR84ODfkVV0e
2mH9uZZBnTrdUBrspDk5qIREBLx1nA1ud2Y+spd+B5qpHpJzZ5b/4IGhD52bKtf+FudBa7isOBCB
SJc5+uY0hSGBrdnUVfYYoPE9Fm5kerHCx8oV98U2JoF4rZBTWOpX0lQoz73x/KlSyeD53Iu8HUfb
cc/lwYYS8h2uy+S2lUKlkvHA3+MGFlq325TavyGkUM2/boo1lUoGIOjCAj+xOO+9/U9d2P9xt3vE
vfv1evOaw62qCnoB0+BCgZH3ext3/udul/HQH+V821KhkscMtPWhzYCViNXf1rBP6PZqGcv3dYNX
lomt3aOgi/LuvM/kkxj9Oxla8QSOF9kUt+2IKoeMWAMeImynl3VY8P5PbRo3u//fdeNrVgiVQKaf
egdsjR5YRcqvgEjFEjwj9m13ORWe5reFAGZPTi9hDsCtv1bIqNiNIXI1i4IKULPB80sXT8LfOzDl
Mm9hSWf5Jurz/5FufLD8qyC1oVtaq5w2GH39bg9FuixbsiKoyj51wB3Tbw/TtKZWk471cQLddbEf
qbMns/Xv9XnRnYtVEJvtl90eMHd68WkZLwu/3zgqikFMNPZfxvptoc4hRLH0nhscIcTG+dEHK2eB
fhxDdxrn7lz4/87ksYmGeGh/dfbnUmabuC3UnYsXvt+1dxsVfwJCgRCdvQPbQux132tcpohvgkjp
kjkqURr0AuvId7zpZWjO3D5yjx3BeHNw6ypp1gGicoAzjm9i8BOfDeDU2Q8tLe6uT9r/eHk+MqKy
Gvi5XdbM2t2Mgl2A+mViOZ+8+dEBDMBrXwTO5CEQJEMyRmBSGv0YDGspb+6C9nUSW8z5/Tw4MZ6j
EoDK0utj0gS4oxwBWGVbSE7gHEPpQ1S8rf0XuhpcRrP2qdA3sNXyNuhxnpa7C2pOnnbzv5W4J7Ph
pqELcWXfH4LVLcti2c5s22O/D2LwKtxkFBXqVvJ69cJt3c5We26sX4H17JuEjzWDVrFtBW15v4hm
O++lwPuEnbiIpNtGreT0LEIGcKzM3QOUe05NheLzdXktVoNNNAuAKj66tnYhI692M6iPHaV9DMh6
xxuIV+QggiBLIizTo67Gb1Sio6WwUQq52dN52h5oMSd2/t2qnKRzDQ83urVTpTtaBy/i3HfcbJXF
a12krv2zy7uUF/sJjHgJqbNQ/gd2o+T6vGj7U8J+8xe/WkrXzdrJTUWRRvNva77wZ9R/OvnA5Wmt
8ixYbMOBRudiSkhDV4CIoRoclDaiKAfSn04hDduOrmn1cl/0rT+MzYrze5Oso0imwvQUq2taieZp
pMu8+fN2brsoDhp6F0H74/oEaJpWYW5BQdYcGO/1XLK7aXzm3W0XDxXf1jQjna0xWs+cf7YiJ50q
U8Gf5tqkgttki9K2IETL8/TDXWLhPXnDkzv/KG7ECjsqvo2BIb/2pCRn2eDYxUBNF5j8XWduZRdv
8tld/a0l50iEJ5fxl8gz0W1qdisV3TZ4tNtH2pMzGDeSwvM/7e4Xy5oMuU/NwqMi3Lq55SMjAzm3
0SOKMOi6JGEDmRUTq75u9EpgOl1F/LKdyZn1n3EniIMy2wcTGljnMkpoVnLN24Yv5OwKCCVBj+er
tLtY4KGqHQ2wed34lRB1aAEdzXklZy//nLMyqf71ZhO+7WPb/8Vi5E89Cm0W2L7cIILYNo/cn392
bEx9b+M3bZB/kRn5nSs9SDth/A2562Tw4PVlujQmxoePzfMXexHxiTN4AiHl5K+2FHE7f9q8xjB2
nX0u/787Gteba4udofGivi+qzzgr7iQT3ddbVsi/uIrCzW9cVkzkPDAb6uLLCbv58bamL6vEu4Ev
8z6iDKnAanDBCfHg87S1N45a2VdbjqyV3zv22YMkRuvXabWbqHY+XsNIpITqJt1tAembfSYQdRhn
N22MM6lrWglUIiCovDeUnO05TGvmp2t12wLzFxPRHLjLPgBwceaQtrKgussW77GkpsuTxgdVtBqw
WSXh0D8992Fop2C3/G9zcjvxcu/FrbzW4DC6Xi4H0HcOM/SQUsw9HzvT+C/rj820xP4CBP+f6/74
8Tr5FwXR6OEG5vQdMq60Tl3gyvx7p/i6hXW8m84Fui4uX/buCyAyA9w7E/YZwNpkiu5Y9MKDPPF/
T6aclc5GlyXoXQ+NxRY+bL597qoqtZbl2Lr5f2CBiYvNNA0aN1VpicYSvNZYK8k5BN4lpgxCGqCi
vA0CT1QEWxiQsgFDDrlIshy33PrWV3bCGpPOm2YpVqmJ5FBWgvSwD9TRT1P006Py4NQm1madaZQI
7lZrWGUFDx1W55DXfkYDEz2Grmlli6WyBgeu55BzjYR/PkSHvvDT646vsYmKV1udrcVeZ9uYUBHb
4NEjPHZvovimREWsuSGShEHp4Wgjmrs1H96Eb2JQ1vi6ilaLxnp18AJsn8ftyRJpFf4j+/+i0iQl
orG4ilHrQqw3Eejtzx7NcWPeIBb+7TaDK0G6k0bKoCb2GY/sX/euSdyq/CldUw5SZ5fLB71bA8Y2
n+3VRgiV2/bHQg2eyzzADMixrEyIDJ1tlA3Wq1CuTRy/fMj7Xy3uqGzcDS9PmiVSlQ7lSzVTmeO4
F61d6vS/7PJzDn9EMVjCFsO1T9eHEqaljDoO7V+EafW9748sP+3tH69KnMjwEbqIUoKVzQEDiArr
AB+mjHJy33pe7FfSkDfQWF/FnS1gNXGnfXXO9qXCvQ2TyJgq0viOCiuDh9AQ/LbOOVi+yeUI9vkY
mqP2etPFmKj0RN68Ewj/RPbZrxxUT3UHUfy5HlO6gV/+f+f0O2N8YhvDruQtcVnPdyFtPlvix1gH
L7f1oEZt3m5dFeKJUjZP7ZT01pRs411lf72teSVqm9af8oYE9tn1wZ26iVPohzFnTdZ24c/rXej8
Rolax/WBha1CPLISkTaWPETUVDGia1o5Fk9yHQJrgfm3EJBB2+mDpGy937eNW4lXDi77Lghq+zxD
nNUWC14AbqMrICq0bAxbFCrvrX2uZyuReZ7gGSC9adQqqGzYApCvzJycR0Hwuledqs10J9asLyqk
rBVdR6sV1nb7CytKeYhadowq031VM5kqkqyY6d7KEZ7eDixBjvJQTjcJAVHiK2Hqt5E7e8vIvwLu
n45rmQBJctuqqALC/KBjk9s2uAgHcdk2b8wT/9w2kxc7vVtbxsJFAX1Zw9yFA4F4crBxoL7e9MfJ
c6LivQowMPWoMsTZayj+H2dXshw3rgS/CBHgDl7JXtSUWrZl2R7NhTHj8RBcAZLg+vUv+500sNCM
oG/WoRosVGIpVGUikc1iRx1Z3Z5T+WWiP6jY2lZNU6rhE4suDjMdNuy6ds+OlT9COPR8/xNMpjV0
smUu3SHAJ1jghltY8AUl5Pu2C72my07nzm7GAQuWX/ywhy/W2v+za9B6Sdcq+8Vex9V7qyUoSlcQ
SYxbxA4Gf+jcQkHmNhQc7fQtzaqToE7itep0f9SGR0pLL+uyFLMzHuACmadtJDiI4JsYutVRT+N2
neM8QF+A8yCb5yHMY7zXMe/l/i8bjky6Zhx4hcuqW1b/YUqXn8v0KRXLNSjdh15Ux26furdv6bVf
jhCykgpFT5n/OhD0Z9T5vkjSZeHyBh0aMsNhvgIrZYSc2Zsb0q2SNdOMa/tqQ5eQSUievwkG/v+A
nWoUTd33+21d/P1h2HI13E5QVUFbxozETXjl+aFXadw04AX6cd+8aeQadtVaDXkrFvomVXDI1PAI
XuCNWDWNXDsDV7PL8YYu8YYlVc6PmR1mXnbsnLRmw5G3WdW9OM3Q7nqudhx9qZihuoBFX0FmWYkj
WfLIbj0U3G2JwH3oKMfR1wtfuZVyhpQ8QcnuUBJ1yJ2Nc5/JspbVWlCmCVYWzq+Fm/Uo0FlZ7I7p
nsQ8hn2D87udC8JPNWFocb5Kh5wG0Rx4z76iPW3jIvXhOQTmb3P/zjzuaZ0a04xfwciaQKjqExRJ
oo46Gzu6yfzt7+/MW5bqVj+E+bX5FPJPQfPobgnLfbieYeS32Xhn2p7TwuNeml2zMItt71TIH67z
Mqfbb4CmwWuLwjiqsi0dwq9l87mcD+n6iNrNHajF4LVFATTPHi4IjDwpSt1ossUUtdbP+7ZNw9ZW
hLBzuef3JLuuFch80GLr2Sxqkei7b97kd21VsOYmGLoSU+o5LyW0g1IegcCpmA/zplyA4Sf00syu
pdm0zlgJZG9FtD8x55lbbpSqI7f23O+hTKdhduyWOgh7zK0iIubkmmXw0fL1vosMC4JekFmk5WAL
MfLrJD4X+avvbjximuxqYF371gYz8ASteA+nhXl8mktnIyANQaNXYuaz18uyK/MrL2b30AfZmUin
iXK02G7EzYf1tvC4hlcl8moAQT08jkLAgY/2Y5W78tVhXXp2ax5EXsZJInIiDm0gpo0F6MM9DL+q
YXioICZ0e/+6lv4pHEE9dvShQGF5G8unaUY0HPtl46WqQBiF7OKH10Ue70eQaTo0DFdYNZl01vRp
cUDrP3wtpH/N2K/7xk2D1hAsmjJAgm5GA7gr/xh90BKUEIM57TKuF2e6wdK4C6Rir2n7XJVplFG1
EUCGYet1mQtax6APCMtdeiXz31bzcn/EH17gnN84AxdO0IYWSH4lfXOU8w9k5WXxR8p7HMif83HD
L4ZA1KkDW9chDlva/LqG1tfB/qMf0oQ08hQob1+o6xWWKQ0ceyxDxKKVRzMpD5UkceuzB9C0PNx3
lSEs9QrLvA/wstDX+dUZ0S47dG0MyvlHW2xy0prmWINrkam2LShWfnRs3rIAo9iiGzZZ1pBKSNb5
ci3y6xRWddxWQRV7ebhvYdbLIZWiQ6fk6p5tUHl18xrnZGvZNLlcA6sUUBBhy8KvYupOQXCFrMXF
9bvD/Qk1eEWvhnTlqOpZjIjKFprO0GTsiy39R5NpbYdlykNRBoNP/PYXMkYHivry+4M2uERXewR7
lK+8ZsivheKghf136NxjJncpnzqOXgwp5jVAfYpACLo/3V8e1KqUvbEGmAZ++/u7I2vdOxx1ZNhk
m/Cy8teJHOxmT+soRn2bhXemSdOPQ0Ed7K4+fV2K/MdK+thym43jgWH1+n824535YBaeCm6rOmfI
C7drO0YrE/IpkPl0zrPF/bJvajWUNlTVmdVjLe5Z2kNNzf8U5Cixd3rr2/0fMEWltrHOucqUxcbs
6rJmTuwmJbE/BFs9eybrGlg922e3PGNxHTycndC821VbL0aGGdALHavBK0Emj3tgOf/p+nGmwmhg
SNPvW8H0ekdkJRbbGhg2wQFcn9QX/zqVtTGppqHfjvnvgief0t4vXNh2xfOQP9vW8mVID0sabtg3
wEqvd6SZ3QnRY04dRZNVrOdVjo9T5m9cFQyTqss2eiGv7BT1g9dC1njGdMN/B8X2haNe9Fita6ja
IuBXvLcUMbMghWdRa4usweQYbTfFbV8ttm3jvgASi2lB067lUufRIWSXbg5YqHW8Lq0l8nRF+qDg
Y9xI8pzZ0HG+j1XT8DWsTh76w+xudMBtPR0Lu4rLoTn643y8b940rxpY0WpsN9Xk8evQ/MtmekTz
xeG+5Y8HbuuEfhnvmqWZF1w67Opx9JaXibsRc7bo0T8e+G+UfqIJqdsw+KUc/fMQrBCP33rMMI1c
g2qnFjCWLbi5ymX20AXUyTjgGY/nOguj+84xjf62SrxbDSZqSRepleyKjshPc59dMv/Xfcumwd/+
/s4yuhYkW63ZObPUf+gn+oBGgEMJNeV95m8f9M780KC5qG4G5+yBhJuU8hxWYVymWwc9k180sIa5
Iq6EUuUVXX4X0s1VxEjzdd/QNZhaynaDvPSza8/dmP0lIN9alIf7tk3j1lBauL2kzdhh3FUICiAZ
1sdc7OvgdH5j6APxxNxLiTl1s5xHxVpeu1o2UcvZliywYfx65ePULpxmBL5x0cLs2V7cTluPvCbT
2hE4RECmiEPs2QV7g1jIFHUF2yJv/nhX/Y2oL+vSbKbKwnXYLyP5Vo0L2tGP6y4uEjD1azBtSV65
Voq9QzbtVXTZASw3f5DNknaTazSsTraSrttj9Kz9TqfuoXPnjTuqyfLt7+9g2lm+DeJ+OJ1R8igm
+WCn3+5HusnjGkLHgYE4r0ekFBaUIt10jGgwfLZU+8latiq/TKPXkOoTzvGUUBfX0fOnw9AgO+n3
oNe6/wWGFZJpWB0tWsisLhGQyu9iVVARVzPkU2Sejxs3BdMHaLtqka8BswaKVdKbk2EAcTO4W7dO
BIYZ0Oscl0JO7tqHt9N7n+Rz8W3JvfNKx+cxb4+7XKRXO654XVdo5nDOaHs/dNmftcNPA9p771s3
fYC2v4Lvu4XYBUIINE6onqi6iFbNQVU49tlSbPyIYQr0skdVy5IyD16aB++g/PIYZFttFibTGmzr
DOm91l+yK0PqilTzU9luqVmZTN/+/g631sh8lY4su4Li4UEUV1vQXQd4O9BwyweeS29l7RMd7OXY
r9V89TrmbQSMadwaYsEB4M12isQSlOq/MQHh3tx3d+mZIDWpARb6CYiPfs6uDVId3AZVU20fm2JX
wQ3Ma2AlC9j78jp0znPvxHWDiud1K9INbtErHO22y3oLjZHnoGhe8Lj4JQNx3L4A10scF6fpyMqg
k7x09a3Povu0spXtO5/qBY7QR+1p6DL4BM2K7dIdS7b1ZGlAv3/7+7sQ52Hd5ws4Ha595R5aFh5X
m53ABPnYcv/L/QXG5HYNoBBVy7PanwBQzpGncWIypTu9rgG0sjva2QrYt6vx4HlYIZutfck0ag2h
agVzJLUwof6kXgMHAuq9snepXmLr1wDapqkEl6u8qWqnLz7tnlVVfa53XiNtnUCP1IMD1VvESxf0
UZaGcV/vS0Xi0PLfeKktpJVbF/Fig76ETt8dAN9jy56CGuc3yrypWoRdBcFtp7NjuP/IdqaVbb26
EcTXC3VsF9tc/b1F0986Dodd8a0XNqbVVEg5uO65sbqjTLtHi8ynfaY1dCqZZlQETnYF39DjPM3H
jqcbZ9Ib+n6rAYKrNVSGQa7yoYU/BNas+eq7eQT2w33D1mAZ9E5DAh/xV4vqalnscya2YGkatgZL
KDaNuL7A2XX7t8+TOZ2ipd+3Kes0dqQSY0HT3jmj8DUmq3Xymn2VPranbZpTAA2OVFrZldTzA3jk
jqP4e5+vNUCyoLPnYMF+OSGBmXXTMVx3rq56eZJ0s3UtM/ijwVOs9AJwP/6xa9B6NaOzeF4+oH7m
HDrq0FMrbsth47BvCBC9OGkSYUv75nZ3dvjLXJaXQRSfB7pu3XEN+4JeneRWC7NXD7HNbdxu0YER
bApRmUxrkLR5U4LlDV6RIOtI7QmtI1sCtibTGiJlsU6BIFhY52xtI2dCZnfku3jWsYZqmCSoWSmt
bMA6ghLREoqsn/wtuJvGrW2UeIn2XWtAdN+E/xg65H1v66BpChQNkrxqChwIby4ZiiuRwbVowi+M
13v0OuEUDZc5ngRHcVsD3e6fHHQfwVDv2xT0UiTURaMC0feQrbwRpfZ8+VrOcPt9ZBq8ohchKdb7
k6swl3lVXXN06QRF+Z05086xa5fNphmDlFmYTyv3YjmF56IYN54bb3viBxuazgtH0YDp+zZM1xlU
9rJ4RgUzruRiq8nTEIp6OZJTNdMYBJQ8hdAWKX3Q7g5bfJ2moWvozCDbOLbrQJ5oaX8rV5ZAZ+2T
J/8CR+hGNJp+QYOoA7LHLFux21us/mwXKrZQsglVzSM0j+L7kfMxka2DjNZ/j4bI44wgD8eJuSVj
TNQU8SBMMvuLlz1VznJQdnaoZydR5cXLN3Zs02fpGG4JstI15mQmyWQxEGh9pt2Z+1uqJib7GohR
adYOC0vTp7x1ojk9TyDD8j0wb24cwgwxpVcmycpHhkFh4tdqjIg9nRq+q5nSsfXSJOIgY1ROK3ma
5i9rv74u9vjX/Yk2DVrDsFMLdK1YC7apKYzWIjt5m5QlBn/rFUnMn7tUOgoF0aBfHqfvaNqOsG52
zgYMTEPXdtiGlmztZsSL6sNTNndvkKj9vM8rGobxyE4yr8VUzv0S12BpZXV12mdaA68fhhIXUTic
rB16qFU8qy0aF/bxoqnzsTl5z6txRErE9pZT53a/WDF/y9M8x++QcxawIyV0p/M1sKK73wtD4bvn
IKj/KkrlRKNtfd/nIg2oi5XlEJhecVtXzmmx28ivdnXcQVH1Vjz6LkOCp52pFZXrnHExPTsVS4ps
SzDSEI46O1uWqnXMg4I8BYSPl1aS/JyV6cZB+AbHD/ZDvSTJoVlXlmwhT/UEFjxwcpViSeOpLOnR
ZuOLsu1dPe3w0A3N7zwk5NBI38nIk1uot7FTP9Nw6wXScBzRydmKeiqtsYTzu9sVxBaxtIIjncbD
rrDRS5RCMXZe09sIm/rR8xNrixPtYyU6uESDbFj4GRMjDMsqLl7DU3Eisfuaiyj7PJ6bs9jY/0wB
pG25S01XtAOM5InltDq0eYFOrdbapQuEj9AAC4GEwHPVbd3pQlA4XFEEdaTjVt7esNb/n77uXdQ4
RS/bKp3dc2GjryZ87uSxaESc75Ijd2y9OqmWa2DPy+SeabHSs01zCCOsVr9xTjZ4Xi9OKgundls1
A7ose7DC7JDignI/KE0HKZ2OzZmmxnP9FltJp/IkRyvnoc26JrEkb9/8xRXXNgi9OFunIZlSSY9u
v4RnwjabHUwfpwE6ZzBVlYjemYk/LQXuQCslW31tBkjrtUvFItea5YgqB5pDygvOXk2SFS+X971n
Mn/7pndhxdQiAs/G2HN3THw/hOZ181A24nDfvMk1GrADi8teWcjIsQ58sehvI0Gw07QGZjFaciyG
kjxBFC2BbnPC+a99g9aA7LY49lgdrrogSYjDbIIqMSdb4WryiLb18kClxdKI9KntfyIbf17DfdnP
30ja0CNB1iG0yFNaqr/dGW0fxM3GjevKx8P+jZ0ttZSs56IhT7aaiy+rb5VxkK1b2VWTde2MLH0k
yR1OnLNarbia0mPHtjQuTaY1cApfVtWoYNofcBMRfzOr2LiNfAyd32jZ+qX1wOAVosMDeiRHjlfV
iIqQffL9ad/Dh6XLi7qW3zRdKdOnbmouVZjkDHwazhZjmOkDdHAid7tyH+epsXePnnQSJGL/WZ2t
rKXJvAZQWtXLILIqfVJ2HzW0iBa3OpFlb0RqKKVh2rs5NFKfeBOqiHggA277w/0VwDR0DaRiBkMr
qdCZSBYVZ9mvLhP/zGu5K51r6fVKYgjmPFU4hhRhCVnvurDV92JG1euuwevaol4lvMlrWfrEK1ZG
nvS/1CNa1J26/Xr/BwyQ0gVGUaXXOlZhk6ehscFlwH8SxrfKFz8+5lh60VIDhoSldFykECbxfc3z
yzqDSTFY/m4Xcto3/Nukv9vyqqrtcbNysZSl1Tmd1k9rutU69XGHnKXTsim07wg1IQHioHnHJSRB
sWFsO+o0OVfkwb/knf81H/e1W/9O02ZVOLXxJn1yU3WqrfJSlqfW38qBGzCgs7TVYMcqxgpF07NU
X2nufA2WPmmWdCP/aDKvwXfAcZlwhYRLP4xfXeKBKSF7G1O2sV+ZzGsI9lFwnOUY7VMFCrtw+ZcO
7XNn72sFs/Qqpsm1GuR0ALFidIdo9tpH0lTPHFK1ZbHlIAMS9DImj/aOIziOzEPmkLh2ZR/l3Vge
Zxf6F37ove1Cg07gJp0xBNWl75xXTqK+EX9OWflzh2lweWlzQCH6SKzGDi+VS3wUYiwiKmm51fj0
4QwzS8/rB8Fa5wWSAJcilwokzO5DMcvXxduiWPzQ/7B/ywG9WybqVC25auwiKdywiKrROwglS8hx
QZJebEH4wwUDP6IdfNrOYb2dOkUS2v90YRrZzRJR1ILnkBLn4rNd05jtU6nHj92+9N0XSSiH+2vZ
5Ekj8nNYyDMf/UNPttIzJofdJuqdeTqTSnEKJV8/WJ9U+rORBztdX27s8Pfj6cMUDcZ/24/e/cB0
I2fIRsw4Tz+R8K1YoYHcfpl5IqDPdP8nTEHl/PcnrLmVaUUFuSwkjamqDpC0jKe6P+0zrx2JiIUE
AaMtudSzHVstmjtn78DYloCsafTamuply+wPvCeXCTpCdGaRsvrjoLZqN03mNTwvPujqLRf+7/wp
5mt5WCf3sIRbAtEG83p2vxlUJVZ0GV3yIDhaU/Dkg2VzEc1GsYwhPPUMP0O/1dxMa5HUdI6x0UD/
BVVKbdWf8mzeEC/48GTELFuDMw/sEK2HFk/yojtI1qMB1v73fuiYTN8+613wD3RhKg9ZlhDa/T3l
sx/5Trcrb4hx36bknXFS5LNVU8ysAg0ry+3DkKdxGmzFpWnsGnC5bFMmSQfzTVlGYEh5k8tWz7TJ
tobY1BtGdBiMiPm8ePLb6lL0W5pfpoDU0BoOK3cVChUvuSi/ezNapH3WPk82/3J/Sk32NbiWFhNZ
qUqe8C4/55z9rOQQu3IX3RgmVYNrN9bQkgwYuaAG7ZAX9ND5W+cfw8j1JH+e8arN5pwnCsmjwYk6
Di2q19Gps/yN9utMNw6JBszqGX9OXdJ3VUAurP0FmvLIE8/d8hpkP+9PgCF29Jy/hSIdFeLfpSTh
P06b/ZVXW+dPk2kNrv5I6nUc4Xz0esWDVKcmc477Rn2blHdgpWCXbqwquIVNL04oeXuTHSqw7hs3
zawGVVKTKSegl05kXx3FhHodlUMti572mdfQuojOV1PYs4tN6GlO/QM+5rjz/YNZ/39feO+aFDWn
KUROE44+0oV3eFfPoN2ytdaYnKMBtuBIyARtSi7pKM6+68S0nB842Wo6NMWMBlgfTKC8Tl2elK0n
2jhsp/zsdcreOjEb7Osp/rEWjVBClknQs+eW8r8Yttto18TqCf7cnWxrslFiGOQyXvP+NOddlBL7
cN/8hw+vzNJz/INb1wLC4mUy1cWtte7kkznizXroefitahI6q40lxzDHeityUIaoeWctyGCKKRbd
BNmCMAIhyga+DCuans63wNruLe7ILii6u+TI7scWTpo8y77gkXIr52n6Bg3EWTn3oPjtEEiC5A8B
tPseygnMdWKdin1A1tVYMmIVzBJYmV0+xRQq45nyUPKxldw3fYG29QZpYK314GPrnYbYq3nijH9O
oK67H00mIGg4ZkgEVGoAEFovrQ6zHEAnYtGNTcU0dA3FlbSKvGM2ufS8jfhSPVRLF69yi3fsY/NU
70wGPWM2QVcYu3rOzwGpnm0HQBPjLtfQULv1ttUakmnw2AVZymcLraERdYZdnqGhdjoebJWmWYmh
o740Gsv1MI1W5HN5vj+rJs9oW64Y8OaBJ3xyWR3/OIUpijTsqJ2GjYj/OGhoePvZd3uLDxphZw4B
qiafHzPQmLnDvmshelP+axrUDSqtapdcpKwfOsU/jePwi470xz7HaJuuFTQu9LhhPvXoZ2EFpwEM
I5Lski5gVFdjKTpe9mWw8KRW7UNQ9qdiyi4QpLvcH73J7xpYBfiyb28r7BLWzTn1qyQl+eG+aVPE
aFCVOaTk/XliF+WHicpklFryHHjerj2R6nn+2UKiGQRR4cWh1oGS9jSW/KzktAFVw+j1PL/trPZg
LSCiYZ3ztAo/dgNkU6tgA04f71RUz/KHuVNavl+HF1SYPU6eFS1B9liDdLkddzWeM6on+8detJQx
OOh2JS87lHq4dMM5hqhhN6e9Q2vXWr4ngyK8jHaLLbY9qqHdcIzJ9O3v70xDsccmrVeGl8lfDrNt
HZdqJ5R04RXbbbkUCj4fx+bIKxmpvHquuf1wP95NU6rtqhley+cq78JL0wcHB09P0+jgVngo1j/2
/YCG1QksdEPN2hA52ScenH2w+6rs1Hq70isQVviv5+emQregi0kN0+KUZegoWMZiXw6E6jn9vqSy
ygb4nk/W305qHZuM/lr6rUyvwfd6On+tOjpNFtA6ei/gfvWqPhqWJzzc3Pe8ISj1NH5AK89ySkzt
NAx4QR8v/eDvNH37onfx3lt5muZBkyUDmKL6ssNz3NY7q2nUGkqr1slkDirSpB77vru0Xj915xXU
p+4GVg1rpK9tfZkXrlABQUAGIY9lmD/4EteTke40rwHKdV00Lsx5nsjaPgkIOVhr80CyZcPzptFr
cAoKxRpVc5lUDUSk7OnqZajPwhFkX8zoC1lToZq6RsyUNdhEPOtcet0+x+gN2/XAy66DqsOl5isW
MnHADe7QW1utyQbH6AI1pRRLgJJ5gGkZ+i8l5+RPXlLvWzMV/ff7zgkQ3b/VgzKq922LFtrI65xl
SRtCCaBfIncSLw1UiCSIcjtW7ilJxM9oSxpyWw7HkT5PqJe+tD6hUbPWWwlMA7z0Dm5FCpQpgrsh
sVt1oF14CjYPfSbT2j1hRuaMry6WM1u4y9vie6UbIf/XX+973zDBegu3k/OsYwFGHmaQsBtorER2
asKtttzb0vXB5Opt3E0P2vuUEZzleZ4Uq/c8TvajYvJJVrtIBRj1b1/2btUc2yAo6nFpL+CLad7m
Rdl/gp5qq4fM5H4NukThxK2ccb4MXbg+g5nXOlZuVR/ve99kXQtKpdwZDPFYd+ZhiR3cLXlLD/dN
GyZWF2RJvZ7ZIofplAwHIlRcB+S0gG9zn3k9LIfCmWxihRexZgesEA9OQCOr3Bq9wTF67zKtZ54x
aomknpY8Tle81jbC/7Zv7No+izx0AbqrXCYdCWmU1SAg9YfwYG/2eppGr4XkCsl3FqxeeKFglmwp
uYz+vLGMmab19pPvor0vJr9A/k8krdMnNW/+XpbieGvg3ecabRtnlNpISsM1A8nOhaTRXMqfKx2+
3jdvcoy2jVc93i8slMsnAXuxMivi6Rb7h2Gh0RuZR3cFQ0dIRcIhteN7kPu1VRkvNMClLfv3/uhv
sf3BYqarLnCvxo1BcJEw8X20PnPnW+8/5Wli13/KfIu6+eNCBao3N/NFiq5Ev1ri9e5JLBew8X5z
yHqFWGqCQ3N065po93WDMqo3PIcNJ3bd4mFmyS33UuEkfqVdv0vMHNZvW/67YK2KYaxBqCYSGxtv
1EBv7Tj1amvKDcGkdzwjXZzKpatEsirhRIXoROwMFtlY4EzWNQy7pWyWoitkIqV9cu3gDHHgjXSF
IVZ1OQarn5s1DXKBKlN1AhftYa3W761bfppdf6PYyLBM6K3PU+GVSwPuSjxdKUxrGwWN+LtNl5f7
SDCZ13DcTnYxl/4sErdWD8sQnJRw46WdD/fNm3yvHcezbrZBEo3V32u8Mx6HP/Vgt71v2uR7bcd1
12Xw834VSR/IaKoq6ArhPFWem3rDNYZFQq+W4ha6a3JUtiRr9sLtz+HQR7J/6erEmi7ZrsJQRvWS
KQrm3IHUcJDqXzvb+1xY4vW+fz5u8oBpDbNz7toj7es6SaslypzyS2m/Oupr5+Ro71ujYqkTkVYn
Wn6p1a/7v2mYE71cyisF9fEiXyYrcS+z1cTZUn/pfC+eArYvovQmaQ4AzyzFqupAIbSZ19em20WT
DIfdgvjdIlfbVgoyzVQkNzLKwsq+pwXZ2I1NjtF2Y9tSocd8JhA7Sh3mlgxQ70pp4pDira5sf1fB
Dthm/vsFXcOqfq17kUB196SgaF+M/qdw8c+gGtr4EgOiHQ3RPV47yqFQeAhCQ0YB+Ye02XnFcDRE
B8uS5pPfICzhkLr+XtTpxW5wQArK4/34NGzJer0USIcHFUyAhMOLeAmtxxoJiLKjcdPVx3kdUM15
HdVWttngKr18qsH1OmWsEwl4zI5VEEJxbKvm27Bs61VTIs3sHGKqZWKrIc7t4lAuzkFaWwpGhnDV
u6QHbyHr4iCOWJ/HWAXBuv1JTX8t1R/358E0/Nvf3yEtLSRZrBTrREjKZGiyQyb5U0b2lXtQXbHB
hhSstWaeTEbIrDSp+hwWxb4EkK0BmecKKrwDYpSWSxiFwbScBpB8bBxVTH7R8Ns6xaDqEQP3mHjA
2eIgcvtUOVvTajKvY7ce2nalLi6pvjr24e2pODgM1i72VEb16imn9jwLtfxN0ovPDntzl+d2K2AM
UNKrp9Z26isR0ibh9XAoMiTIxnrD5ybT2v23ztMZm9baJIJB7HjoTku29Xhg8LdeLNW1K0PpasgT
WgXPTeDHaQuxvbbcyBiaRn5D7zsU+c3oZo5cmgRuP3BansA8uNMpGkBFm01O1WMqx/rV99uTmHYG
id4QnYbKn0jly4QVJdSn+PRdilZE9rLJbWxIQ+qd0R0vFqfz3SYJnRdLvkG1KyqzFzf4ORc/dy1f
es0UcyweBNAES4bWOk4pMpFje1rTYWOLNX2ABtOSl9nkczi/LpMqr6M0+2dsHon31rsbZ2fD0Vbv
jA7sIOd+j5jPrdfRjRV55MErXz7lzsEJtvYoQ3jqtVMDCoyaTmGzdZ3yW4XGjKjP6h+7ZkCvnfI8
PEKvwS0+J45mOXnxcxp363LcZ/42M++QNcySD8OCCXan8ujM9WNF3QMpho33ecME6wVTViiU01bI
YEPu6uSQ+jyhMK6E3jpb8x++A2rrfZ+hoZgsk7BHC3IrvSyiKSuiEFoOzN15+9V1HHJ7AUc5eNCT
2fknW14b61u1DJGttmTMDMunXjDlSauzixXDJ/Ja+Wiq+uln+27Vv0k4uLY9zAtMe+5LuLx04lkM
n+873XB2ohp663CWs9/4GPX01XGfmvaHanpwoO9be6h2SPap64EQAE5vnCdqfS2dw7DF1PohYAMk
T/8b9VXrVikPsCqQ5s/0pufZb72HfjiTsKztsVluFTW4R9qkbeVj4E+nidif3aB9ve9yk3kNrhlx
g5q3qUwa2z9afh5bZX0ZbH6+b/7DGcXotX2WuXJilSfzJGtrdFhQQNV/lW15sEl2uP8TJtdrSB1w
V1cN9VFmoOaz42XfulLsiUeM/vaT79ayZaD+qtwBR6fmbQ1w4/SiVsVcfNs3cue/5tOpKO2C9nkS
oLXYf5jxH/EU9k271f1vmlztTBzmo2AVbk+XaqVQaU1tO0pX919ST1uEi6Zf0BBLHNR6pa1VJ54s
nn3+q5jpxel2vSjC/xpgeQMlupHC/07uRi2pYjbtdI1eLTXVyIbkDmC12sEDkfnRWsbI8bYeWv9/
HPgtTR6EerlUaweTVxfYwbnyDq2Abp/4g5TiIBWPQASKn/KfCL/UMt3YGA0zoRdQgbfPq4PCrhMp
+KlDnxFPh0PrWcf7sfpxSgwfpCG5cYJ8Vq2oQZ31uXP/KUP3WMrh2K78MRzFtSmCyC+DF9CuHGW1
bGDbsHzodVU8F96qhqFOgpr9cl0cWbqzb7sickDycf/DDMuH3kTdjVMarLf1dXT5oXbCP20/23rG
MNnWAB4OcpHI4NZJVodxPs3/BKu1ZxfGdGjQ5mzE1Zmj29VFy+AQ8uPkrAevKE/3vWKKJg3XqFgu
3dl1sXIgmiabPhC8cDbeViWOybwG7IwVeYNamfQy2ctB9sGlbftzXawbozf4XS+uIqujXNeWdVJm
UTC/oNX7vldMdrW9eCnDoC/8pkVL661zloJJC+JkW/WhJuvaVgy5tjFsS4y6+R9nX7YkOaps+0Uy
k5CQ4FVSREbkVFWRNeaLrLurW2hE8/T1d0Xvs+/JopLgmJ4yLR4AObgDzvK1nPW1FDKLabWZxIg0
nqRqPGx0GRcByMS9hYz8gGJTGxf2R3vec7QKeHCd6Dc7JZNusnVr3t7zLUchDxvjaZ2e7WXy95zH
0cHVaG86sMuCMadA/kXW8x0oDmPwZX7ivDPs9DrbK54agIKmBvM9P9O+jYvReU4Baru9aDRrXUUP
ochLzHMukjMn451MWez21WEIdpV+wTCKp1ZBMy1NVbT3XukceF4/zquJ+VRnFMVLJ2/Kc9J5SCqL
/oFmDhS7TdW3muWoYoXcJHcoCTBqsSyx15VFaM1lbM3BXemkeygNA66qPixr7SRuR5GxHqUdWn75
lKSbYb1wLLvftnfKfyNoX9maDKzKXrMkABYmi+3a+mdxyNPgzR+mxY78Lj00kl52rCF0p6x+SkAP
s5JFvtpIVTnVFo8bMmLZLtYvNK+sfrzFjoCxCHoeJy928jWyRhLnItsTjtG8sleVs3S2PLHla1F+
y/GgBvCGISq8u4zQsrr482Hsy9wWr71zP9OYuluYzcetMSCA33VdNK84QOv0M2m2jEJyTn4NvCKU
Q35sFmqAsWhGr6IcnMSjNlhhslenrS+gMvg4p8tpav4WwpQt0fWgbFgTr4p59Df5uuLqwuzzeuUt
H+7zZU9Kn3IV2+BuTuUyB+1Pcj4HCT140/fbK/7d2IOWr1/0Jt4H1kbbYab07PvOl2xwt4jbZFdx
DRpXdquqBS/asNbZa+Mvsc3HY7WPuBxNK56KAqDK62as9XnI79vtng7rQ5EYzh+a9agCGpY1tZJs
9Om58cfn0fE+BDX94CEnsM/mip+OcnHTtWjo2V168olnc3/n9Gv/5XbrurWo+KqYE1RqQ+P5NfNs
nFijufFCh7/0JgpwnXEUZ7XTXJTCHel5yEsR2VZgx6XrQ1J3Xqs9b8SUq7CGyanGCkWN/qmecsj8
1FHvB164jU1UzXyXohs6UXwWaK2tz/lMUaYyjy8lEfTTLBsTVFrjVyqywc8Dxigp/LNdWG1UC9+O
Wh6cbk+xZldUMQxjGQykoG39gAR2NNM/RX7JIL5oDe6BJ244QiGgebndlWa2VSzDMqbQqLSxmkYH
KoziR9kWIc8NgVnXuOLEXgKy+sWe/DNO5FCorC55/ZdDmcFK76awMcHKbits2YIsgWAzD/poq7PP
pUuBNiChU9f3HQVD9W0T6aZacedJdlWZ9r1/qoTbxptVp3eMtiaywOtyfOcEpIIZUnvsc6Q85Ssb
HtPMDfvkAsKi0OWHJbkk1S4EGoylePVYF1YDLRJEDZmEJbUfyRjsuflTriIaHLltE7Zfes7G/K/G
DURsb4s47DK+CmDw+m3AFtPXD4tw53DKtp+d1++bWBXBUCfrCmYA4Z8rSHpuODlvTVRKJnYl9WAY
Ze8lxVL5EyiogJlbacxTUj62y+IcJizQnba/et6b7R1HEt4nFrZ3VNC6cWsPwRAiH+C5hoOhxsdU
GMN0ZSctkD1CaZh14inIJUBxtQC1Uk7guOpNrF0aJ1AhDaDe9BtBWliqDI5rmwWhkF5cseyUI2O5
YUZIbiKa1wQllQ3eLsG02LWNfw6qvotSFHZteVY+uV5WGsKeZocmyg7d9W7D5w49oJe7Ypbh0vFv
WZofLObGt91C9xGKO7u9B4GOwKPnIABqpSPzacObxrlMkvmf2z1oop4KdyCkSUnjwznWtrVCGzXa
p81qdt22KVcpYlqPOcvUU+9cgco7mkAA8px6lum1RDd2JQMEQu+kzfyA/bDoz5kVEeMmMjNdy4pL
4xHDb7u+sn7kYo5XfzmtlQmpoWtacWUUR5V44SmbV7xifNt893OTyb9vz6VmtaiABz9vqdfOGPWY
kXs7ye/a4Mi8xLSF6ZpXNuJxCnjiZBu2edq6Z7sHUtjpkK7vOtdU5qkzjrIH96Vt5bXL6JmDcCyu
p9End5azjbMhuaRx2X+z9W/iKPXbIUW1Am4EqxMHU/DqJVYapn4QphNOFLenQRPlVMhDmxAvZwTH
IV7nrykgw4lVRLMPkmDfD+pnD0TkMZ/K1ICw0EyLCn7win6i1SytHxDujfwMXc1+ZBkpvHTNX7/y
jckSVBiRlaT+GUJ4XbQ2kzgv0MND9Qv0TG8bTDPrKn+MYAtuCXVr/Vh7JHGbJF5zU6pG17TiyFW+
ZrW/4vxO0u51FB2olKHDEu8b99Vkb0xTJgBU+1lt/RA9GN9G0EtHrbdPnI1yFfOw4Lg1shpH9i1l
OLRMcZub4BQ6qyieTLe824IUBs+oBzC7PHZkZ8RX4Q58K7Gj1ANikHB/pAQPOfkEodfbBtetRWXH
rbbR9ZcBS73ayJeMyeLUu7jIXOG8hqWoOQipmIdmqEt7WXvxWvFvS3ZAtULh9tdXbGmC4b8fgpgK
fSDOgoKmDosGwNSQ1vY3m41YOwQ1R9Xn22Z6/yOYioFoLX+Wvj+I16bKY5+Dq+rBAuekByIdsSvo
MJUthniLANMCVhDDQxez2NmZ0rNXM0Mu+v2JZioOIl/4xBjprB8ImwdKhpiSKaT2Ll0FylS2GFoA
meSPWKS5J0LKym9iGcKsHQyjf9+9mIqDmAAtlw4r2ofUnuUc0nTwyHFMlmAxrFLNGlLfSMaJdAXS
of7JGVFgNKXPsui/1E1XhrOoPt5eRJqPUB9KknGa+3lcrB98cMKWWjEKCA0XMs3sqmXVcghEi6L5
5nVanShwZeTXLEISbV/zXIluzPFl4/mBRM3wh9UPl/wlMJHyv7+14zz5a8SfF0jCzdi/H6yiv7OH
D7yCwjxoXEELV9EBvxqMr/NgJdClxUh70jXWj6J4qbqIr48NCBY5+TzXhcFKmvlVwSIVmBfc0sbB
XzicnPzNxuNvRh2TQJZmiaqAkXpOm2KzMQmBnYaJ/32bjijlOLDEcPnSDF8FjHhTM6Kue4KFqB2v
Vf0g8um0a+Wr0BB3Shl4L0RwtoQzHEaHjj8qPpiCs2bxq8AQ8OcHuP1iapmLXGKWxdxZY4/tohGk
SE7+ukJrkbT9OFxjPx0Odb2EqTS87ugsfv39zWmnHXjtUjvvX1FkHRGSfS2H4GWfxRWPzdbcHZIC
x366pUMTMh94zyid08mQPtHZXHHbho5uyzaavjYDPVGGirSBPVTGePY+2AdGV9wVNKXu5lqswwPJ
RcgGNSxxMX92xv9gl6CDgYKZU4KS8R6yiLdNpokQKttOloGcWs5u+rpZgG3PJyv/ZF//458rYehC
48IqLKRh3cyaYAzOPFubp4RVc2ynMjvVjKdhl3l/7/oSlXsncdiY5HPWv9btmaZ3dvtaz699drAB
/brdg2blqvQ7U9KKXnSb9cNpf1jZFtX7iDYoU2Ei7TjMw1j3zWuXTDF84xFCdfuikAoRsVGwDwvA
J4om+BzY9gCuP9fgDzqDKK688Gs8E1ivopkiT8rzGgyGYWtcTeWW8RjkXpcNFilIdmSCHqvUCiff
MjSvGbkKhCBVg7dNr21eZWF9bSzvoWCJCTOjWe8qAKIq7I3jNt28JnYdznIMRXGfDk/r9PP2MtSY
RqVNqYORZRkQ1a/WWB9kb8eOJT+KbDHkNnTNXz/rTXwmft86lp2kr0nxjY4/nfZrLf7aN/Jrl2+a
tkdKfJejaeKc7NU6eNXRaU2sw7ro6Sur0a+A2aZ1Vj2I9dicx7s85lHqHZaDjPNP+d3tT9BNrrLF
WF3Z+JvPrR9JloRWdwc6ygiaU2w2vHXqrK9sMWOSDbZoJ0DzRhQBQlE2LJvuGvc7E+Wfrgdlk+Hj
0NiW5QbnyhsPUzkfUrp+KvzZEBN0BlJSzUE61s6UQCAiYPNDRZsTSpTjEkVqtu8Y5kDjvCq9DHT4
cqvM2vG1tp2IJM1hHky+q2ua/bpCJ5Q854tYgrOwffkEcRAvtOx0MBw2NaZXmWVWPqQUmcnqIZBD
Cklm0h0m6jphwTnZBQ1hVPFe2eRNBpa7AEJiQ5S53YnZpjS5bvTX3994LzT+IB05cUh/LMuPZvPr
KCBywzs8NSXwdD0oHlzkhXRA1gsPbuwvllgje8qfArpLTIwyFW+F90aovaZY+Qle7Y6eLKbnribp
l9uRQTd4xXNtZ0MZbMlw3CfEhWYJSrvWMv/U8tmEy9e4lgq7WmTbVS5yvyBE8w9puRxmy8nCsnNO
w8p2CdfCSIr/Zm5SMzRHTyIXMh46WZ0gh2wqq9H4l4q96jeA7Foo1Jx8Ov2zFvZ6cgvRHm7PgK5x
xXm3YZr6VCb0NE9ILF8F5CNWm4QAdY1fD9BvVv/qe/kSpIN1Jvxlcj/MjWG71bWrOGw3bV4S2K51
bkGyQ53pRLZ9W4kKt0Ik3oYe4lvnPLnbpr/A01ezf25bWrMSVbhV4nqWnTMYI3WeOvJl7O2wci7C
MZHq6oyi7LLMS3k71dD7KFgTtrYb4e1y3yHeU9zUD/qBLRnUeUYhonGzD10/GtafJgJ4ys6aTnPt
d9UK4R/ySXZt6P5hW99vG1xnEMUroa3SDJZs0vveqcKFsbu+LQw7huYGqKKrNkDf25W10Jwhj2ny
1QYLfj+AWrsOkSI3GF3Xh+KZqTuXUIAb/dOc+eu5X90FiSh7ivPczY9VJoezP26mA47GVirWygrW
BBWpmIaFFndeInuUahvxN7rGVXcVTg96suscN/+0FTmAMiO+PcXv1y5R9hu2ypfCpayFkaqfk3Xf
1MegcMIxr+OEy5Ponq28DEuLnm73p/uS6+9vAhp4LDhKevr+3mqHs/DSQ18ZMjwaP/gNaVUAapWP
fXo/Z59czu7d9HNQd/vOUCphTALZy6ZNJdhkvSm0nC7ykFcuGhHdtopu7IoPL3U7SUdifkuS9qEz
fm/99s++NeVCdEZX/LgsuiXLHYDDinz7ttH+hwxyw1OKpmkVV5V3fQ6qToSILvhzmMevYjOl1TTR
XgVVsaIfCPRVQC2foyxYPCTzd0/+sOm+47yKq+py3swE5+Kzt1QRjlHHusoMW6DOJoq3em5eIKkm
/ZNVQSU1W/gM/obGEO51jV+X0BsHGjor8fsV8hWdtD6lyRC5s7/TJNcu3zRtYZ2AEwke1M/ybnPm
j7I2CcfqRq1srckcJKJquvSeJgG5Z/M4hHmxmiRcNIFeRUst9dIUvoOl0hERlc7HRH5pSzts6peM
HW97qG41Kh7qyW6h9n8Ur/BmVT8x8VCnT+ViuL/q7KN46MizciAMYGPX8osHX0i8Fs5FszHDVqgZ
vgqU6rjvVI5bWmfHzZBwPVjkw2Y/paZDn2b4KlJq8ylAXc2Q3pNc3GVL9clpeoMzaeZW5YbheM8Q
Mhdoeiw+eR1eCfOh3cLBggiQcLbmNNsNM0R53WeojltZ3ewGExzATuO8BaWT98ft5aMJ8I7itY5d
FZkPuM5ZLskx2z6BXzcaKlP+QDe71+9547jJJuwNanXpfbkNUR2AxSwNS/m3a2Lz1o1e8d6OJTTN
mGWd3fZzkWWR2/7sRtNzts7oytEYOrTgpl1yC4cxBMnVpVuY9vWX23bXNa64bW+ThgdQHjsnqfNx
TPlzkJoKnXRGUVwW+qnpYk1g8fZc+QzYSOiODUqXTaQempGrwCiUV7pr62bBqWHsc+5DxdjlhTzu
MotKC2NPSBawdWGnRbA/nOuVJ7CbyeBFGsOogCjZlwBE4x3y/vrGj+cmgOoJyEq3w76xK04qrQR8
jaQMTlLmjx5K1Y9imNydhrl+0xtP8li+ltaIxeji8bSECgSKPgy7q84sipNObt9Ki2FCeTsUR2/y
wX7acGjMWl582zKaMKDywHT1hG0WGOizLyjU2bcsTFP50MjguSl3VblTkJf9aqAsX1qyeTBQQL9W
HsrFV1M9ic4+iquuJa7FRVVDqWh1HqvButJf31WzqQpd50+Kuy5tmXTUTpGXcAiedFBRWTNDMuX9
kYO64lebtLbXdoGDICNT6/tctEFINrGGUzt6hvvB9cb6e/0FGAB+7YH7nRTgPMLlssojq3vp+mdP
fs7dO+KdeseUhNN9x3ULfrP4RzlNgjF8B7H5KeHZXX79m5kc4P0ZQI3ur81L2SyQmcUMgKUdpzTr
rlgrg2+9f0gIVEhU7lp8bqsCmSG/iqgXjcnF4R/z9LPdG4KabvDX39/YpmiTvOIzCDwg0HOXpc1j
0Jjo/HVmV3ZX6bU1C2y41Mrmg73JsB4IXnlNRz+dbRSPLTyQZw0DDsdb9gjFg6D87nUfbPFI8k+3
w47ONIrjjgPlQSHQwTXiuNMYbrkpt6rJTgQqzsdFVW4KMWL/NARJ2E3PtC9+sIpBdumjQx4SG09h
ojsUxDackzVzoQJ/CCS6c1ZgISVDnT6C1oWEwk7QQ10OhrX6fpRGBd6vKwn3FDfN7TkBdc4C0THr
wLrusfBFhAIuw2LVdXFdCm8Wa1tPZBsSiHUDJ3gQqzzZU/nXxHk4VrUhf6czlOLMo9OmIMQsglOV
ocjbA5QA0pzdAiLjzsSlrvuKa9dvvgKx2iKSbeBSaHCISHzI73k+7Y5kScqHPMgsw4ToPkV1bVnI
cZt7cZ/Y5zr4vNV3vPrjtmvomlZc28sy2i4trOTL+ehn6z3kG08oUTZsPBrPU3lhbH9EUBUjxDj7
Y+ocN3a4PWxdu4pHLwLAGagtgI/TB/AWMMetWQw7mc4iyjZsQyudtm2bnBvovYdW1qfHwrf8uHN3
lkIGKvIHinhtnhLcGCEeGFXTiEq/ZF94UNE+ASBpTVO2AqpJy93WA35CuwLx2vq6y/Aq1scJSM/9
xUnvp9G+v2JDQMIR72gaNlAML+1sc8phTh4tQA8jsDmhrAwMHLsaVy8rlA/5mjZoXC7tepf7VXfw
ubNnlbu2elnZMp9nYBJG437mPPK29gCbrE35hfe3GDSvBMtubdM+b/rkkdX8T3et4o66T1Df+uoG
/IX466dkzC/Yor8spOz2eAH6VKKn74uCF8RNHqfVhYISSgmthIXbwv/eNx9X73sTOqXlWvMCOpRv
adKGQzCuL2lOLcN+/+5hFINX4mVtX8s58yp9aQr8+dKgtpwflzSha3Cm2dCIL15jX2tVaGE5SyRQ
H95/vP1d/xYc/3YQRt9KQG1H4TWi2txv/SpDzv8sZBm5Fgk3vESXWR/1oJBMLJSzIP3nNkMo2gVa
eE9bC2iL25yqRMb+lp9I+jyizqjNimdI0D36ErS0aRfVaRDx9GUBPXAh2aGV7b3FWvCGo7BnCUxs
dO9GV3yDciAjHrh9LWHN3ybpLwePJNaDnLvEkC97N8CidSV2j25SpGnQ5s9dkAM9vh2L4K+8CA63
J0A3diWK0G0dEul3+TOxvgWQs6kCE8zg3ZbJb6SatedZbHbQ8rhAGR7ayZnxdeV9F0fbypFrcPNk
WlaZP8/N8NcKMS6EbFGcJqd5xtvFvS2tPEob61RXtR2nxdYbtovrBfC31Yp+ldDicoCS6NZlVzJZ
0Po603crQd5P8KjLB3CWT8el/MmtwRBVdCZUogrnc0Ymr0F3hVP0YV92SeSw1MRV8S9t83ufo0SV
1CF2M4DCUoSeQ4+uQCKcrR8J3oYzvhytdIirxo08kIKJaYxI8x3kE4ZPe3dVw5LXT34T0Nhal7Lf
Mu+ybShEhDyAU5RPQgSG5nWWU8JK2YAlo2Cld1ka77Fw2ojR3OCP755iMXLF26exrjc2YeTz0FdR
x7CwLf+uRgq7qfs/d3gl+lB8vuAVq9u19S5l1cdbP0cz2LD3Na04PBLsIki2yrv0FV0FhF1o20Vs
LbM/drWvXrgcwqFwkNvu5YoOhH6CB2XKkCaOa6hmenezIr9Rc05J5rhUurYIoR5Tz10IxLnEIwLL
3cb54E3J6v3lSlC2lSiS6zsnDbdgHE3XSU3vaqlT6Y2gzuAJvXhlelxA4VW02WEVOfYnQMGq9ZFM
zZ4XJPIbNdyWl14qOSD8S38S7LmWhvWrcQ213IlWksjWKfwLHaqY+CRM83qf16lwaKfBagJpIL1I
aNXWCSgEGxM/kMbwKhp6lWW1eqPwL03ADjlzw6YsIt5noaz50RmzaKwWg4E0oUkFRgNaZqVyQFdT
8wHcnGE2nKrBxM6hsb6qJpkxUCnLEgtomOT3qrXbyMMbmMG3dSNX4vmwBqUlp8y/yHY+DozdM4ij
zHIXsQ7hKjLaEyKz2YoVCQX3GGx852omYZWbVHB0plFidmcNgZ9vq3+xAJftOxZWyWgwjK5p8utu
0zI8vbYWp5dl9aNuLOJp+bwr3PlKpBacirwoAnoZNwKK1Q5QM1O6RDNotfBLEjqIElj0i0S1+McS
V/Y/sonsehhBHFXOFniRq0YO7odLvvrQaZd+c/LnVB52mUWt++I+aQA8wNgd5tYPbR9UYWd1xel2
65p1rrL+crcdi8oS9OLWdhhM09M8o7apMGEbdM0rCzGHarLMfdA/Sll+ntMAajfXI9JQGbJ5uolV
VuPGGuBsWUYv05Knob+USQy5AhPfg270yop0E+qQpqD0wngT4bJylFBNDWYTL6eueeX8QHPHArrs
un2MUO2soXbmf+9TU95BdyT9LdeTcmYPHaOX/jA8OnEZs/P2aYm8Y3VMY3K5vX60vVx3mTenz8UZ
SbLiQ/6nl+JQ3NkvY3ztBSKqhl4006zmfqBsOmeAUdBLsWQyrLqWRJC5/vP2J2imQS31aqC92ILY
w7+kGY+q+q9r6BmT9LCv9Wuvb+xjd+U0bw6GPqafhy09OvU/QyUN6R/d0K/2etP43Dfgb6cS+2ua
x+A4g1YzDSdrNAQHndkV720h1TxlLrbvsW2OVSLuc2F6j9WM3FfW/kYzDvWD2buw9q8ZVYdp+zmH
uMhtm2vGrZajkAoVrbNgkOXwt5MLItRgZzyjymp3SOl4LuiJLln7UazgQU3+yEhgGLbGJmoxituj
FnAjvXfBzTieuurBS6tQVMPxtlV0zSvbFI6qCb+GswvA0AWA4TiMicRUialr/Pr7m5UY8CIYfWfE
NWuaw6xid+W6hUFpWui6GVUWus3wwGiNiXdJq3OWXES6Gmyui19qCYpc6qBxErT8nyiZIX4tn/pY
nApEyeDzPtOTX63j9Ils/CalFzsBULwpz6DYDVO+6+GA/Mb+O9RjCTy6411W58nt/+5/puM/twd+
XRvvpDXU2pPRd6sZauTeJWDFeQC2d8Ozd+8W4cZ3ce0QrhagBK7tVluA0xPtoCrS8EOVmogfdZOr
Chq7bbBYCchp/7sFHos78tJjc+ruzJOr7UVJZS12PdWL9/+XUHEYTsun4fB/60XjYCoP8JRcOZhd
nHRY8i0QH6YBwW3fLe23spTFqVhHEdT8JosqP87nJcqMIHqN66qVKSDNWmzQGv93DrLDdOqPbfxf
F2tPJoIinYWU3arLbFkHOaahKOOmeuh/ViaBY+0MK/6bS2E7PNiwWwVp5K4yatcXNxjBpQ7o9Y8p
8OI1+aNqgnPPi9Czh0+3vU/3Rcr505szBoobF1/kx8L/NHtRYv9xu2ndrCj77zxZPBAD9ppuiob8
NJgoNjQBQ61d8awmgBpE4F3aGe8FvDoRIj9Do+Oh2yd6T37jBZ63bQWtWOddGopaO94/OL2M5LhL
pgDNK948FEgrpANuRG158ocn8HgMJlE+zXyqtMB1nW9+5hLvMnb+HVhUTnbPj4nbHG/Pqa756+9v
9mA2TTKlpeVdaPJZTDwKshOl+WFf48oOXNM1gWKejbEDxZKnZWiN8iAGQ4GKbtkovgtVi9yFsq53
gZjxA/aZQz8u32ifHROZGg6zOusoPlxbuWTjik0yX4do8J/k3IS+6SqncSeVBNiu/ZSBQ/c6/jKs
qjFEWtBwQtGNW/HUwlpA1Zrh7FATiIe7IfU/A+Gza1LVCpXJa32fE0yqA/Ay/ZMkIesNyWXNsNUS
laJc6ER6nByQ+pPXDFR2R4gp864LyGqFij119VzO8KT/vdu6T2Ns3V03dsdgHc2kqvS/ZbfkIK1G
J37yTDaK6rtderGEk6vR3ngqhSDHVWHUu4A/yfVIVBiPPDqzK246bZCsWyYcE+omRO1taIMs2lRj
qmtbcVIv7Ts5goP6wvtTlj2jDM4YGXWmVpzTWrPSmySaXuy42c55YDjavE9BAUsrW2hH50I2Ixr2
7rKLF5XH4dT+NRz8Y3FcTFSUOrsoHupure8mHvoQgxUJi8QjcmlLWRheL3SLXS1QIfmS8XFs/pti
KXGK/d8Ui+mKopkBtUzFszIIdic4prlXAtWlP9QmtUldy8qGam2JdIeuo5e0GOLRnQ65+LkrfDnX
3eSNG+VELlPC4UYiiwuUYrrIc/Wm2gut2RUnHW3pSy+F+0/H4ZEcrjfDq9m3w3Bnzmxp1o7K7ItX
BpI4SY1XMOtQW17Y4JoFjMY++ygO25V1YCdFhRcSL8JRRnRRYFKA0I1bcdjWD3jJOJIJ0/acW99x
SupMz5K6phWX5R3hYyevF0J+hzBT88gYZnRNK55KJg5Feg8Gsef5QILuY2vX4I0tTPCVaxroneuy
ivUSAd8ma8am1wrxPVv/aOh8bAgqPSQ75esTF/1h18yquK+5YVUOYBm9kDE59n0dp6J4yKGpta95
xWWTtrBct8EUtH0T2wlwQmC4BL4h2te84reLS11UHGAaPG4fV8LOwbwe+2w2PArogr59nf43caFL
R56Cuv16OhAf3Tg78IP1N71zDvYp2YnJUZFeVSfbNmMtvYiugdZSGyWFiYtSEzBVIBd1PFuI+Tp8
CDwigRzn4OrfZ3nFbQXqSDwvwWGSjxA9kd8HcDL79s6jqoqvqta+qZv8uhHisdTiXjymZTwZ6/E1
3qtS+I6DS7lfIlbKQKLOdInr0osg+ma4ILxv9t/4e/naB6DNxPVp5mWWQu/dapKoZglAF7eNr+tA
SR5n0IeFEia2q8Ul4TrkUbb+vN3yv7r0vwee31h7k2GsxuFq+SH27r2oj2RkRcM9bml35SE9Wobj
lO4LFMdlQ+H3w4AvYNs1ayDdnaZXHDYTOd+kjXb9LWLB3WTKRujGe/39TSCY+zEFOSQyW/k0/UiZ
y8Os937ctrmubWVz5RaUNCSFlya1jDbPPWTNPvDBb2S0UyBRwSthDmdoj5Ind1PlRUtnCgK6kSsb
LFS5yIAA/3+29vv+ydSClMqq59HjcCCvGeuokzw/QoHqCWGB7amsIEh+/TqfrUAhXHDNzZDpcUAA
aK0/MmYqWtWYRS0+IV1St3JFshio03gritjOrOPttXL1j3fcU8UfTNaaFux6k8RxNbJKHqa29dK0
DxBY+nS7B93gFc+c24R6/TW70TgfHd6GeWZSkNGNXfHNeiTDUHcYO2mTuO9fi0182NYq9Lth56xe
v+mNlyZ9wEWdYT2SgHzmbQI+nWD+1Czr37dto1mXTPFUh/UjnYNevIwsjYSDis81bJMvtxu/Hone
m1plR00sFsxTaaUveW/FLrZSXvhRgWmW6dfeKOSr+wTFZanfbA2owcWLNz0CHh/l42uQ7apthFcp
p+Jg8ZaVQt/4ZYZyQDj4k/ywjfnPJWhMODDN6lShCFAh2vKxEuLFL3LAU1GuAH3W2/bXNa1sqkux
zm1AYf85WKMmFXeADxrWpeYcyVTYQe517jw6XfNldeeYuxfiy7BYxxCqvn05HCkAi71TR01zzHdV
RZHfeGd55idMEh8aYv9e2cDsP5qILDUrVeWd9XooAZZ0S5DBTWIA7SEPyuIg80/SduIUqra3J0Sz
VFWBYi+YOgtl3PLFK1EuNrh8BnZ8FdGVrcJwitWEJJWKNned0RKNSC4VfUANggeFoBYIvdyUcLl6
1Ts+rUJTGfQlx87u1zSUAbvL3KkJRbLdNSkHIfkY0bU+Vbx6mrbhLplx7yq7423b6T5McXNr8lOb
AbzwUiagWexmfgan23zwhvrJFiDmvt2LzmUUf5dbj5LUxJcv1Zpl3bFbE5uevGQITLgpTQcqeHVc
Sg54ji1fHOLPF6h5OC/AmJpIIzULTMWvQlxvIFnlkAuz1zitfkK+6DgVu2rBCFMhq1PBxnrq0PqU
pF7k5MDF8hSUsrtMr2JWNxA3MjlQAki3exogDjiIZd/twr+a680uak9pUa7UZpeN+KGNwoks33fS
VcGqLXGtieEu+lKvRRdJAD1eSGOv326b5Hp2e8fZfGV3LgY2iiFhziVo53ChqPLGfVoAYVBmISEi
5EsejYOpSlHjYb6yXReT6KQ/obfJy0Jn/pplabyJT3IqDOFPkzZkKowVEtX97EJF8d+niV/Thmlc
GIym8wHFhT1ocbJgc8lF4vJRFD9Flx1a3/S8ct0735kSFT9VTbSwPbCgXPLBe2KFdwqQ1GbtZyrE
xZoINBb3YZKYiqeyE5K4w5jz/9nuoMSam1ANmiCkoqmoA0xJXVzDhPxqDc+1teth6zc+X97aeZl1
Jf9/pH3Zjty4su0XEdBEDa/KoTJV5aHK7na3XwTvti1KFKl5oL7+LHWfDVTTxeS9eZ4MFGAmFYwI
BmNY6yVavvThs2g/S+/TbVMwnKpOph5EfBnCZU1eQqSTxNNWHgpqiWVMS+9SeuUdGAZJ/tm18v9s
5xHMPu+84r4Wnl9gfIngWxxPEEkTk31l987moFhnTF9FuZCC9fHLzF/KQhwWYuuZMqmHdtXWWwFI
Bkxnvkgf5JQsOhXxfdnTXwB7FdgbeNyhTW3hVzVNR+pchqi1+BfDQf7SLtWzWaxN6b0Q6nxfRkzn
zeNUp30Yf7tLCfWeKSGqxQkLiNzFe0ZUafStGW1Df6bN76HpKy1MYn/jfl3kL9FwCbz3qBpMgS1o
2z34G05Lb5AKRLkqTCnF/1sS3vuM/lsls/tdw/Wht0rxdasxb9dBOIt7aMYKULg0bcf8yKTN+f5d
+nnrQzRTdRPR5HkY4QlwPO6Fp/pITqnzaTxtp726Le67QgLt3o0qgvJ2tSQvnbi4hXjfqvwgPFsv
iuka1FF94xjIa201/3MczumfouX+Dd7F3npnOg7NiFeMucwNGXFRTe5TMPaHlsdfpmFJXcc53WcO
2k3rAf6yWhQeZFvzAYUuDBFaC10mGenNUp4SQDMMcNL/7WLYK4z/x/bEWOdRzwNAVhTujIM+ifcu
qiH/LR9XJ/tJGCxb75rilQvW3BDa5DgXJy9TVO3sNC+mxffjf+U2ECLyoMSw4Es0eQ9R334HpBSK
vY4l+2w8h/13X63vDIDOL92S4Bym3/1j88APkqZBGqf+SV2kDbbO9BmaYbckF/4KQoM92ImAoyDs
wY7xEzRr7hq6TtyHmvZHzO0f/2tuAfoc7IdsuDN1pN+I8mYIV8gJXRogNIjv7HCIf2mfajp4Ve4n
fxvC/6+zMMpIM2WE/nnQRl7ysp7LF/e4XcCo6qZ1CsqKY/sQ2gAsDFLSm6rIRH1FPUbQCv+Qs6ec
P9/2RKZ1tUzXQqI2GBsXQkL2tRb1uYhsCK6mpbV7uW6riuzh0AsP0ILQsIMabM/SfYk3bjO9iaoV
SGmpMYDtrvKwtO61aB+oE1y8vsOUDT/dJxvNglsqvG0SbvwCGDUB5kdV58BRG4f8r9vrG0xXp1GX
Tp3H6675CFzmufo/uTedPH2bm4nEwA18QRr8eY6QnQ7r8EuVlLZxUNPutUfvvDgqz0c4HkrbB4bx
po7+8FV1vE822iUcN37cMh4i+q8vAN/7fwnqTBvXLFYGUirGNgTpOU8BHX3g/k836CwbN2i93leF
tg8GLM4BacQAuYbNHWKAgJUfb0vF5G30hqox7F0gFSX/XO57FLdfu/tUwO6RbUGc8Vc0y0UVPE8K
lPT/blL6r9//Z/zO7vcNx6D3WYGgpWSOjxOe3eiBbxT1yCGNhvZwW1Sm5fe/v7p+4yJ0wbBM872v
8H9jB/tgkumQ97+/WnyKJ97wLkY0DSMG/n09/dYRfhf+khf/XY9/tfoCqPtwQVHvZQpizM+r42yd
TDJtXDNa4LYOhEoCs6Jx2m3+gS621jaTwDWL9cjsDH6D/Dm8GSyWyfufYTqW1lRRGkYMvmaPaXe1
H/9+hv3TNXdfs2Ks91lRVi6zIz1EO+rRX766/n1vIr2tqsIbcnNaaKII1kOV1O8A43eSG/t0W9EN
zxUdTivv/V6ENYy1yp0hZf54mav+07a0Z/TsWozpTbUBkKjmEJbRG8FwN8vMA7472Mou4Wobq3xT
bbC0FoZ7hLbAt51k5mwSgD1l6sT/CW3vd9PimhOYOzXPXhmKTPo/mFIpFw2YDWytN29GIdi65gVq
wkkNpqY2ywHwRlXXpLlQZzW7RyLJQ1FwW37ZJH7/3+4mwsC4549UoBolP8k6QQf2EDzcVh/T2ppH
qArhLJGHo6XzH7lLzjx3bS+g/UL9JUqDfDSPsDYgnQnDmIPeYAJyEU9VK4+RGtEF9VLH1UHNDyBI
PpTyrhYX/KB2s7ehmFZOF5nJ7lkOj1773FPLzWsQk569bpxcriNlXbb0/UGw6dACN/auE9DT1d22
xaEosGsfTX+A87vKYrYkaN/0DUDp1e22qOt8JYHIPPrY8IfELQ+qfu7He2o4WF6zXZAe137sQi8b
Uj/Q0j2FsyUfbtq4ZrhVFA95kMNwg7r5PhXPMwmrNBnOzDaQZTrP/e+v7lj0PUlnKvM2C6bwocyb
T3hDW5KGpqU1a23WaqoYIBmzha7e97rnwyWq2vzLbW0xuDQ9eS2Tjqh8dzrS6a7RVn2Yu/5YTOXL
fctrNuvLssfgpsiv7lCdcrJeSnBYKPcuckFojGahQ0HcZqEyv/Y7lezKLnNXpCSKjrd3b1AbPY+9
Lau3gbK3zcbaOVEveWiD9rcAqPJsvIvcNEr0THa9OLxPHIDYJSs4VYQzs4Onmk+RWGfLRxj0J9CM
tmjrFpBZEWjiSnqd0SuwUkuoYFpZs9ewqKnvhDEA+CIwOsplf/vQ0gbiY9BMPY3te57L5Qy97+n0
1Mm/3BChzlZb7inT6vs3vTLYJhFiGyNfZG4vfqCt4M9+a74vi7QYrWl5zWjzrRmAEBS1GY/VEU21
hzwaT6O6M4DSE9dI5ld5Gzoym5R/6gEdLOhdAA9QSM1i12hmzcThhJ3RP0VAegni6WPg2caFTSal
WWxVtIPYelzibI6OU+uAUPOdvzqHsrUopUHyer66EbUaqgkuYQPNa9ErNKa3R9nZ2PoM+9cT1UHp
FzteDfxl7JSArGLHvlaANBeHJLaNsb5Z2o5+me4NwXO/TpjSzhhIyjr+l1xU2idfWu+zy7KNS4tj
MH2KZr5V0nkOl/iURHyYXadI4/4n2K2/1tFdrUL4kP2MXhkZxurbtt+vXZ68j/lxGZp07H4PrKU6
gwPyNSMWfAzHwtmvxnA8k4GBWsFWGzItrRkwzfMoBJhBmynyHtWJU+vM59uXimllLULmOFsw9+JS
oe5HvHuOAxGn+1bWTFcNrFi8re6yWH5anOLdHM6WcNVkVJrV9lMelxVomTOwZJyQXn8sZXUMKu/5
9sYNy+vZ6KZh7pp3i8h85mNETm3h8CkKlmFItyX0/rj9IwZ114d9GWvFFJJEZHPRcRC6lY8cwyXx
yo6xs1mmegxnq4/8eqXX1AMQfDO3GR5k0pxm9JLe3r5pac1aRyZqmmyiv5Z9WBRfSuZL+SVmOQZH
D/f9gmatbbmPpuaiy+am/aTcGUjMqvh239r7V73yBDGGBUrexyLLRTEdV2fzr2Xk2jrW3m6CjRI9
Oy3rATBTrBPZCjcjG/8wBixVy4dljkGkRQ7KDVMXT8RwI8dc2PB69wjqjQepTluH40ApgkFggfy4
ibNgUSrkh6Y8ecVdvLP4MM2k/a2lbTzzLnPBzbH3hLMpuc9beJpN82gjig9FnbGOHF3ZHAeuLEu/
nfGNEj1rjUZdEsn9PIBJ8lTumN7uhx4UE+A8PESqPoQlGHSBLb4I1LZCdagTerytaAZXome0m2Jy
/Hbr8+uykznT/JgDgKNYR8vyBivU2ey8giRgeseRh2I8hpi1T7gN5clw6+sJbJI4c+7Ea36lZDq3
5bcmoKmHmyeM5tOqPlOh7vwGzc6jcPLJSsA254azn06ybU/Bktu4Sk0HsEvulaWXW1XiNTDk1zne
zkMrzlPopZzbOrdNUtLu5aWjLl8isK+4wXxa3GtZ12nuiGNQfEOncBpNlivJdNDaLQ14FTXk8bSf
hnfIgyEtrHVAw0X0txN7JSGfk3EtJ+hQV6wpyLKulao+rKo8OXKz4c6aTkE37oq6pKFzfmUS7Z2N
PIZDfQqtCA4G6ei57R75K9VFcEsKJYWpnA4i/nGX/erZ7dZbGs4VYhjAOBypEO/nFSxi82B5HRhk
/0t2u1NBzvD4y4BJWDxXST4dCyKmIyNVnLZtYqtmmgSk3dYd5jILtkJNa0GvccwyjIWdbkvIcOvo
g8NB24JkBEB5mehG1HgfiL9lweI9jIs6jcnP2z9ikpNmxZ7YYhr1cEbO0B8JC0+hux3H4pn4NtI1
k4Q0QwZpR7L5S4eDDtwDXN9njwZfbm/etLRmu9vsS8C6yA6v4/pzMQHkjziBDUjDtLh2IwciiUZH
9giy6/YZcFs9+ClGG9eXwWz16WEiZbesPbQ/iJxDt3lfkjVKeWAje357+V+mhyvZqBWtSV22uiuG
e4uHvt75se5qQ4tinaZh5T3GphaIJpRASG8mMHl8JcX3ew71l+nhNegnL2ngNUt0lrAkyOLhrtk+
7FszVsCWTF4NqM+sj3+T3reGvSTSEveaJL7//ZWvD5KuqKMAWl4Fy4EnxxI10m6ziORtI411UoXA
HcalG+AJ2gYv6ymQw2nOSSaV56csaiyZMtOvaIYKxHsuxxzUz10z/tWw8aDW4n0B7jMe2+L3ty/1
X2aJg6IL62rAAXTOM0L0lHtBWk+PvF2uYf5N1ZaknOlLNNPNF2/pSYCf2dwfsr1UoBEAhfUwWooM
b3uGX0aLO9K1kuwaWrd/hAnLVBXcMz8IxjltpFg1rsMWQFBC5zkpUPQNajcd2GhDNTdoqT5V3BQ1
izt3FlnI5+00MKdJK39/am4xO902X9NP7LfZK0NwchcMPE5bZTIK4R/kI2lZGtG72mQgIc2EEx+V
Kb8rKyRV9lzcSt3VBRaWYzsBg+roAOetIlu99TjbpMS0Y9BeNo98HleQFIV3TbzhE3a1eiWhZEqc
YfBxaw0d3kvB8LCN/V1piVgfLp5c5YiNO6jbxXUIAojBOfhtdZ+L00ns8Opl1RZBeejqH3MXfT3O
9DQ0jSViM1hVrBltVyYokOxZCRE3z4PCY8IfvbumiiFzLUxGnttz4tATGWaJ32+leO8tToYO0vvk
/stIsYjrdWEKdrX0/kE18Xh0E3YXnHEU62R29dgHCeO4bkX7ezT+VO3nabbcLAZr1YeKyzJaI0Ww
9LKoCxvEkTXz41w419vOwGBNOpq5N9SlV0kwTI+99y1v1x4PXC84thV8ghppYfH3hmtFHyYup8bv
l2LE/Sg/cJr6JTuipXns/3Krv3zPtSTmTLLS7FbKXEyAtUSug4ANjPVnlywnNH4fbsvKoP+/zBG7
roqmALlRtbH3S+B+ruvWUs437VyLk6uwXBjpcK3QBgghzvaVzhEGRQKL9puW1yyXSTo60YxugW1i
wFNLwCFCLnPtWpY3KZFmux0bpLMuFfzlSlJCRdquO+LwwGx8WQbJ6xPC4OKqNlXsngdOc4u6y7Tc
GXHq48F8oDQO5qDIRDCc/ERc62o5uIKeb+uMQfJ6f1Uv/aZ3GK6SBONoVUnTYhsf5yi3SN60/H4i
r24qUcWRK2sJlkvVv4xA9Q/d5HNf2fya4WD1IWGhxohIjkcQm7q0nP90vQ+x/NMX5D6D1fuswNso
kafHuUYlkhdUHWYFsvLxrk7RKP5lVnj2u7l2RJGVSX2MRHhaN3V259kSjpu0UjNasjV5UfsI+vN5
SxFIHTdha0AznatmsNx1/a2iWBoD5pemfamq5Sz8j7d10rRvzVyTOmADCuJ4vwX9u76vwyMfG+c+
oejtVNPa5U2yDV1GSchPLkD4z2NOLBGIQR/1hio5OEvAJd5w8GZfqw74TD44D0pw4A617eFvkI7e
WeUuzTgmI66qaZ0OAJ57nuLEsn3DqepdVb4TDa4fqyKLOj7mJ1Uo9AuQRgbiXG0OX+7zOTqEOq1L
P0a9Gj6nyg+ceZjLHFJS2ErJhq/QJwHbbd7w4HEFWnGACRWzHw4aTfjaWxTIECroDRXAbOPAoVRI
XbAwlfPHrcLQ9PPaPPbrs7qLaD2K9dYKzp1lW4HEmql+SINcnv3Kdhka9CfQrKtMML4Sg6o663yQ
K/pJ6J1FWIjjbds1CF+f+a7roPVoM8MxtMPDgEr4XAUHOt9XiYrp/lGv7pOCqSr2+oBchyHufhRO
gekYWfmWozWIRifPSLbKi4GBJrKOFFu6dP63hoSn24Ixra0541YuCyqOXZPxdXiPTqKnxn25b2XN
F6vVX9ohbJtsrZvM6eIUYaAlojSdpqYromHKk3RBBjNcjmqK02j/lyf3Xa9609zgULLObEI8zOI/
BopZA8/7mMeDJag37F5vmGuqoSdtMPdZy9RpWsmfzfKH8tWH22I3rR79WxU7AvSTaoYdScp+Fsz7
vG1BeATFq23u3qAx+gR4jkatSXAUwkeal0cvp+Gh6EZLYGZafP+qV4YkKZdOL/CcJSKqhkNIamc+
FUoW9yW/gUX47x9IeDKwkrd9JpPloPoO+Uxb+dOwd72xygWHQjkweGDRFGdZAZ8stMU1pqW1Q3VZ
FG4AvBWomAzpothlDKL7JK6zJcy18gvq4gklS/KpU9GQcif5clsXd6H+2l4Q691TfgOuVhlA2En8
rR3exeX3jlyZ+hrmIOjOyPT59s8YVF5voiLV6nNXdH3m1bDZcXnHfQA5JuzP28ubhO//W2UUpvp4
XC19FuKZ5vdhGnoWF2nauOZ8uQxBWR5PfbaOD3VyBjQvXe97GeuzvmUM4tfVrXr0XM9fxbzFJ1Y7
TwXqs/f5YF/zwV3pgDyigxfzo99y/xOdvsnq422BG8SiN1OBvyOqOMPShZeR/nHor8oGkWdaeo+e
XvuXjYIQREHibMcjGZ2UNB9rZXtvG+JsvXkq6fvFqyYoImEyBS3LNQowmdXUKCVJy7kalFEf9OU9
CzvSQzYCnQ/rkFy76c4nvU6XsNRdospd7M38rZLdIZRf+b1y3z/nldy7SnmL10DuBajP3eknG/y0
EjaUaNOpahY6h37kgCeuz7a6+VBwcSrl/KeKWktZxBBa611SMpzXuF0HbJ5nUf1Uh+9k8K7sUX55
j2kSS9BhOlgtXELqpJzYRvDIWbo09pqsUYWl+GISj2aq4zyGASaO4IYx7TUE+aOPZvc4KE+3zdWg
9XqrVJOADadzGriaJnw3j+zcEXkIu+aPsEqOt3/C8AV6TxRtAF/u0QqDU6CQzFbfeVfwKUlRJQ8s
H2EQv94WBQR/CZRhF+5s+zT422WZF4vFmva+i+2V6rdNKMeiYeh73txj5YKifq5PMrChNJo2vv/s
q+W3Oq8Z+gUxBiDbwyT9Q17YhkdMS+9/f7U061g8lciQ4d3hHBoWXuZxsKjkHrj8EhnQSM+fizb2
ymTwyHULvHSvhgzAoANUB5vRyPL9ttK8qZf4DU0y3OuCsOqrIpuCskuLoD2qpsNkEDCEqvCu9kb8
iCajRszAYIyL5FJNwYtEl+ZOXGarKr95AFhc82ssibdwxAzi1SHLXs98LJSNYtMkHC30qAOAJW9y
ii4YzeJpLHxEw+WYf/RC8VNtvHu+fQamL9C8Ws6LVbSNG18whXTwu+5LspQ2CKc33TKko7m1qlhp
NU6QTsk/lexZtU918BBi4MAP36vQ8gF/N5O+oal6Dr1rtjXAmGB0QQYNcImKw4VW/vY00M353g8y
PIdL3J6XbhZfQidiD7NTL79NhE4fl8b5VoczMCK9yR1Sh/Hi2KHJ6epHrHgM2Rp+LAntwPEdD7/f
lrdBJnpafiMRCb0xope2X8+EfXMAqx9LCQCtCvBTDJzWf93+oTe9Go30BL0E8xldiU+uyfI4jR98
8eDawj+DzugD0A0t8lZ1Ds61L/vgfTHUnvPMZB3akkEG3dfT8x6ZyqFTfXRR5dw8DL4AfTum/PBm
EH390YfOWt5WJiFpzmEayEwa0BFnIF5KojQSnPbgn6HFmLKFeDY3YfoezU1M6D1b/c5Hq5s3I6tb
p0UTZJMI0j4uH24ft+lMNHcxKN+PVNhFF7rQ4hhwF0DA02aLIEyra15iLp1RFlMcX4qorj73QPvu
DmKJaxu4uukcNE8R8ziIx9jNr0nMfsqSP+VF8RfY3S3vFcNlpufueVlJb13a6LLw9kzjjAXsuevl
jy52TxMBtO3tMzDYtp7FT5pmKKuuSS591HqpW4AntlTlYSUdWmnI4F/IXJzpYCUbNqiVntFfyqj2
yg2+RMg1OkED+gOP8uZMl4mmxEfv5u3vMpy+nt6PwR3Ge2eJL30n/HdsDuXR76j/n9ur/x2GvuHA
9dSvw2qBvHjfPfIAONPpzOiyHaZkKa5BKeQTCyvng7dSgo4ht6WHFZ2oQCWjin6KWkdcpYv/lLtO
+0Vxsg0AzW2njABI6yEMgL/RbKr0D1O83NVmRCNfM+bFGSI+bQlYC2pZPbm0/Q8jRXGqY7kcb0vE
cK46vtgi5yTKKeGZkCRrhZOKaucha74Do9OS4jQc6S/ZB18FiTdWdVYWQN+QLiaaa4tPNSytp9rL
fp2LRMT0MtYyzXn7IR5trdVvpqtopOfZC2dDo46bx5fAGZ4nXPlDQx43LwdAuYuer2lWT8E0BeiA
WQvLWZi+RverQDHOGcr06K5kEFJx6K0PSoPTo5pThU0NAR5O5JovY/jeV9uacr+YPiQ1vwteAgLT
/CowiqZetiMaBbvg0qJ4iRH8i1+Fl9uKahCOnodfOrJ4K7hNoKifomZMA8kPt1c2yEZPwYcuAxZS
O5Pr1Ablg49cysGNy+Sy8sgWZBiUSR9aT0Ia5IODJ6s3/lb7v4/RS+Vf3PE34f9sgic6W+JTgzHr
2XhFmhAdukuVgedW+I9B36SbuATDz9uCMh3BLsBXT8AZvfqoPHXoSiQfgjC+LJENKvntiTca6eXW
XkxJzqeoe2TX9ur8Vp3D40zT+eSf2geA2N23f82bDgO6/ht3rLI6nLoHb8B0bSxs72PDva+XXIOI
NjzArDZmSJwDghUefFw9dYwA7ud+ur3/vwGd3ri99IqrrJJZJAVLLmKj50b8aKb/jCo4VBgBlOXw
LgmnU8PSUNgSdaYD10zaC8OV4gruHitgwXXtZ8/G+2VQ1F8KL4EES/KYd4+x3zznbpci+D6GgCcc
OnK6LSxDgKQXYAQSo+hzIPEl6urTNtHLUniHuAoeZz4+tTzlIbVcQqaP2TXilVksQxVOlLI6ywH/
RDsnLaRs0jVB4NDfhU2BQGD/7Ve/0TXdIh2AH2dFB3hoDhTNycYcYdq+ZtUNRT9buytuNLzjOIrW
uYAKiCx/3D4Hg3fV6zExmDrCIIZlT/I9arWp1y/ptJ3vW1xT0DYew7ZHYycGuE9L9XvvfmucxOIt
DBvXCw/FtG6Szg3PQPKUbgBur3qVzt1dXQI00ue3C+o3S5Ionq1B8Tek9RCWlp0bzFavPCBLF6qh
8HhG0ZrUjRkhjkXVTStraljTASfJkj7jJRA5WR/9AECZbSTcJHBNEcWMZqQQCD4Zc/s0R+jTYtRp
tpJqmfa+//2VCbnRJKeuKMpsrV62yT27LbeEJqaNa/cKWdGg6IR+/xjRKT9u3SBSb6oJaKla25Ga
fkILDceSRN5S5iyb8/gk3eYgI3oe6GTRGIMP0Oeyp1IoIZhTZUN5Hcp3jpBHkI24aCa8y0714ewa
zTyAV8j7x2IE2m3Z5j9EO6njFke15RcMX6DXHYK1catGeFU2y+3KhPg4kblOW4+khVvbIkXDHa9X
Hpyy6+MV0/mXrsifOjQsNlWZ0jq6hktwwnv7trBMv6LdJzVpx0YtfpXl2xXwVanjLql0Po9kTUl9
F1oKjfTx7Fkq4iFViQGW9nNZXhL5O6kvhQ3c2KCurmbKtEWEVe0vmZZ/CMY5DZcf9V10Xdi5ZscO
skKlWhDkzkGVhuQH0EVX+uW26A0+QscWnftGFOA7LTPJPkZuNi/3dA1gz5r51n5Cq8Ffq8yZJAZW
olNFbN3LhjhHH7+mzRo6gE2qMiFKFLBT4p0Gr0sd9dHr30VWNEfTiWo3LWM93dzKrbJ+C1ETbhFw
Vk+jZ+vEMXzFLxPYAxil2qnHy0V9ZfSpRHMIkBaCn3z5OCtLJGI4XH0WW5EkLFnNy2yUFer9fe9g
3J4uH2+rjkFA+ij2ssyuR0J8gScBZF+BBLYV1dEN6Mvt9U27165e1BbY6nZrfxn8FkDAxYkX/vH2
0gaHo49g+0G/OnJa6iz228MQPNf1j2qs006cWxsrrEk6+1e9unxLsbRbvM51No7VS1IWh8ilB7LY
QnCTcLQbOKznLlp6HG0pi7Mf5CiyWMRuuFcczXIpGotXP2jKzMPo0NLFz0omT+XGruo+pkYa6RTO
GNWdumEi4hGAgr8togXO8zj8dftoTYLRzBYJpHoWBbRGbfX7rRBf8zaypPXelkyY7LmOV0caoCud
s6Qqs0Q6j57vHYoGNaWxegc8MYtivq01oT6B7dWLGJuuqbPOnVImh0+YkLm4zLEs/7ZwwkS7aCc6
7BCd0HtMo/7pOMnXIgnuCglDfQYblAFJ03ayzAqBzhy0udAST867UGlpmOzyeiV6p1eQewXRz8oD
VyK/5oWta8kk8l1Wr5aWAOLrl1oCtjucf7bjdhkW58Squ0b2sXPdUIu1GdBliLAjBx93u5zYALo5
z7OETqYT1ayV0GZSsRRlxmJchWOJVIwfYHr/tjGZZKMlUXO6xF2rsHqvxEX58wc/+kOq6dPt1U17
10xVKRYv05ggRpjz716z061wlO/uWlwfuS7mMa+ViHG/Bnjht4e2+3p7YYMX0GetQxmzeikQ2XRs
iYC5NJWnQHrjg0vK8bxFoTzd/h2DdHQ6Z6TWxmJLIB0xjOmGqZhusz30TZ+w//2VyhcOV0VDSYW4
oPt9AItjT1RWUj8NKf1+e/cGzdHnrR0PdYrJgafZenbkPhBgmiMwWG8vbhLN/vdX+yclqvzN2KO+
In+XTX50ApsXM62sWWuVsyGvgrnMSLdca749+L2NC86Qywx/mbMGrZzToqUoU6yhaT3gkVNNGHsk
iVS/twHGPkSTMKDzCZ4uQRKfJt8NH+6TmGbIokUdh0ZrnYWevIwueSzugxKioT6CjZIsYOEKHEYV
fF9IiP5pfp8J69PXy9x1XkL3N5U/nopifKCjDQbMoJ766PUsJzWUDbzyunQHEHwdgnG6VEtw5861
exZQwJI3Li7DQRTnJQkeZpBO3nWSeuuY8hsADbR4sNVRcpCef/Xb2KIk++5+TbaHesdYIwmquYoh
QaceUQw9h+x94adF6R/tLFum39BM1203JI/4Tgkx0pR1p85Z0oL+pcS5toLrGtyb3jeGScIhV1PJ
sy6a0GHXHNa4fFoqdorb8M4D9v7tgaoqGFY05mBswIn9lHBvSytQgZ7vO2PNWjHxt4bA8OVZrr6B
EOgd38TL7ZVN4teu3MEpioWjZHxZxm+y+9CK8cTpf7q6PYyquW/3esvYzOnsiUiIrPbIgbThh5Xf
VxIFV8C/xT6NHhfFTnwgl/FrW3bkoefFffnpUO/pKguXVYWLfct6TgNMbDl3jVDQUG/pctVGqgQp
uozP0SHn4E6La0t77dtphFBv5uprsk0jwXDcUj/MsrhQHh5ImaeA9vE99ugWNp00eEx96BpBsuut
OUQfrFHWj4B2ZTw4NjSyjZ0ZrFYfu15WpQCqKwCarNYfBZjvo8D9UA/fBevvCxt0WuY5D2MAtPQi
S9Al2efNyXVseN4m6WgWi8Y538/LlmNI5rMzDoeZXZP7KKSgPprRRqPifuRD9Nz7Krf6EFDXIhHD
tvXWraGKgHUR1DwrWt/9HFdRB6ZXUjVgRemYK+9zlnrnFibSR+DL0L1aQKnLAIFK+ScnaHJqCckN
Xk1v1apD5jvdsgHy3GvSJDgE0ztS/5hm4IZYGrYNZqY3abkuKJgwW4+pP/CeF2o68Pnd4H1fAMMG
Yu92vGd6kSLa/rd/Qx5nG7sQGlq4/Bx06hhsGMZmgD4+3vb/hvhWbx/qKJ6KAZxoBibKcxzPR7+3
5ddNuqSFzrUf0ljuTi4OutM6BQ/93J7bNbLcKgb3oPNcTBKd5qFs4X+i4U9foYC+kI8TnhSdsHkg
0xdoRqyQYydl0OACYA9yVqmonwP6fFvwpu1rNlyxRklSw9Jaz7sM25zGwFIJPHnwPFtDuGH7er9Q
661+KIH1g8nUKlV5cJJ58pwAVf0+M9a7huatDcm2D6fSxjn5Q3RA+ey+oFbvFlq82A85iYA0g8mx
uiLnGRzfdwle7xDiI5tnvJzBQtF8npZTUzpp3Z4bz5L2ervPCT2P/7ZYijqYl0/e8Bg8+Gd5ni/+
w85CNliWN9ir3iUEnLjNQ0cmHAKAHt3OA0ebjUTq71LMG+G+jsjAfVW6IcfW+6N7Dg7lKb7Kx53V
r39IjsJSPzcppRYo0x5dHF2PH2H0P57/p1cAz9vmEkxra/a6tPkE0o/OuzgdP4HBMQ2T9f3U3TWS
huknzWRLRhkVSHxlbvA7c9XRdQaLTho2rjcD5aUIfUp3Ny82BN7dU81rVDxpLO6zJ70VqM1BLrLV
6+6LP3dLdAYgz30KqVMwt/3mCt4TQHJNlyRZ2pSEsY0x0OAj9ZaffO4Cr1whliqu02j51KwYU58P
SlkucYMx6fPY4zYShyCngMePusTI2ZeJzZhMS+9/f5WRChzatoCYQSCFssahUxuq43y2NSuY9EW7
WmXE0Z/8P6R9SbOcOrflLyJCEgLEFMjutHYe9xPCrRC9QCDQr6+V972q8uVzOl+dGtzBddgkSFtb
u1l7LQ76Px2Ob7viJWLwMrO6YY3X3n1zROO5W4AUCekxKqL9KoNDdxOXc21HNye0nmfHVoSWRzkH
OyrntxUwEB1qpknT34IoXFuczTHtULeUbSPokTbT0zI8d+1yAGTzxuJc8e9bTBTqOGseg+Trfu7f
xeyNg6hCfxEmpPeuOroJ7MQ3HOWVXdiio4CNKqtoBU1cM7G0nuZTM8y7v1+B1x59CZt/M8659ugq
MaR6F+TP2teZbtyN1bmy9ttxbEODeLANTGco++McRInm8wfnL69zNtuR7KVqlQH+ih4n5x2YV2Sr
XQ5/X5MrlrnVWg66wIhuxJrw6IXO6bh8asajaG+8+LWnbw5sXNmOKqfY0Zv4oy75sSmrpDMQHFLt
K6PV7Vi2wMFyPlhfj4NCWwzTKehJHOEnbhjNNcPfHN158McpnLC169DLlAvxJnZzFtnxbsoVpCzw
nyD8cfFvXYrX1mx7jhtJ1WBwZ7We/Yq21kFG+n0ehmn7OtnSAKR2/z4IlYRwrhSGHX2PdwlRUYCR
HvnKjtMWKxXM1Tr5MSJLT/PoMc9F+HWK2tcNiYXbCe1aMKBoqEePYe2b52rCkNXcvk7oCStz2ZTf
XASLywIlag4gbE0SkKruoST4EnQvXQSs5t9P3BUvtEVIqc6PdF+DAAxUCH3Sdcx7oEiIbvTmrz39
8ue/fUDMys46HxkEuD7COz06DEzoUcTf//7yVxzdFiYV17ojk29qVBQ+Q7G39+dkuil5e8Xyt1gp
NhWFpRd230FHmZLv/HX+ubZhquT0Om+3hUyVOeD/oM1A5asvdzzKyuDRMZK09ce/L8+11d+c3bqj
eVDHuLzG6ftkXJnUhI037ObPeQoTZGObi/RIPbjqvzTOeVrvLxrnS8r3zT7Obok9X/2Vy87/ZkD5
qog0q/9fktLQOP9HSX38Jxt6tcY52Vgplca1sfHzs+ueKSoMdZwqe6tZf/UTNreOjkbdiOK/P+Hf
qth5eksM/o9bjd3YRIt5z0KGXlx+Vg78fWWb0eZmh/TyjP/ISPHszZ3jq3wB0I7/7z2odv9X1vv1
H7CxVVX3Kp5HHZ8jue5crh7q6Fat4Y9egkVbgFC7xK4Dy7t3VjFuzCpF0090Rfr3M3bt4eLfBhoG
lZnYDNvh+VPfVYlH30LI8MYhu/bwTYgozYi70ffERaydsyelbou1X3v05viiytBUzVrD5iEYOasw
jcE9WN0UdLr2+Muf/3Zuw25x4yLL+FyofNxbSJOfLJXVXhS8uxHN/dnkIan5759wRHQswMTcPybv
r+TB0v5G1H9Z3/+0eCgs/vvRyBtHiCd0+RlXY1Uc5SInmU7zOA77QXciT8IhIONutMrd+Jhr67U5
v8PSNZ2TMc5YM0H9ygQvVoXypENQOfzdUK/4IaiH/fujorEMML5exOdxV7/zM32oUhUnPKEpy9Zj
a195IDYHmeW8pzPDz/zPbfaPNzKDosi/v2AlxBZmreNzXrkdul5lFtt1H+ZRGhYiv/H+135kc6CV
V0WcmSE/yzj1xedLoXZhh5wO2d/34cpObwFEpp2asAmn/DyLY188l/UxHN/8/dFXTsRWrcGsqm1d
Dl8UBbsofkPVjedeM50tbMiIubNLw/HOe3X2M3esUmCL/39NZyvVkMNpcEbxMxcgwvhUtK92d1up
BhoYFYDqxPt/sMqrq7M5u1FlyTTnhXde/lmdcl+lZZSA2zz1dyvGtl9pmJvzC6mAHvE0dreRVRbp
GSD7HCICQ2ZXesNHXLPNzdl1i5n01Ejv3Kkinc2wb/WbaLk1CXnFPLfAoXDtCjYEIj9X2lPHzrFi
yOa1jMMbC3Tl7bfoIW8ICpZrDSulOu1tffTUAhIh+ToXvRVvWKZYMYVqyv+DCV1bmYsv+u22nC1X
DC2L6LxCTHN2cg8ukxvu5tqjL4v126NjGauiuCyKUC6NLEvccksX94qn3LJMOVsKiEzkWBDmrYex
KJ9JZPkDGQF5rWh+K/689gX+v79gWlQTdH0UnSsDIVBTpk79+Lu/vHZyo83Jbakt+Ij5X/i1/nTJ
Lubj+rykwK8cZEZveM9rZrk5txHAeYFplHc2PIVOBvjEyvBG6fzaozfnlUkNYNj0fx59CWzL12Tu
LNrChfoYGnL5ujSfQxIUJOV0EewxDpo4eOUPbO/ZIPbZMClxnso4DVFMqprXrcoWMWQr39nRzoje
WpeWgdz5/QqB7Ft++Io9bmFDIvJjU6IAeu7ZfBIQ55HEf+WabA5rxJo4H2N4yIKatOQGTPK3oDDX
3vry57/5gWpdUAeLl/yM3o338XKXRHeSNPRWbfWKKW5xQovsrd/KPP9vK/+fmOK1R29Oac3n0Epn
8zPRdaq9LlsUw/Bal/3dC1xxY+HmfLZDH8oZrYpzPIASBshf4Yp7Vn1WN0PvK+nEFimEIN5rVJ6H
Z5VTP+vjoYUUmwZAfWqLZBKQvgrLqrrxOVdWawseIlPBWOTN9Dz25fhUCXBkrB1SmbZb1s9/X7Fr
P7E5un0brWBJ7MLzkhvvUCrINkQiqN5wPdwi8r1irlvskCyXfBJNH54LsYgi8edG4wwb25xe9wmb
G9fEDp1em/Nz77sMo1A75oeJEa8i4WAAUP37tPleq2RuZXAOizil41tk2g/xwLNyrJLQn86v+4jN
mZ4W8CWaKuZnrvs9SqtPa58fGic//P3xVw7GlnkILCsxjzjWCFNtidcWp7I0OyaqQ0VvVSivnIwt
fGhEM8br7RKc477whmQltTzKmI4HMszRXdDr6kNPWP26CG5LPpQbTBhyxfm5ICZPihzD0qCx+rKy
3L0uBN1yD8ESxrJmIT/703TU9iLoOD2BT+TGhl85FVssERPFaMtVgNNzJnZXcaX3eW7evmq7/wNI
NIM/v1uL4AxStQMvfhTCfycsTZD33bjerviNLZ6o1NPEaI/1t/0sftakpLvCtqtM/bHWN0o3/2jT
/6F2s0UWsZlKz5AJks9yVGlEXiL1zptcAjpw7a+ZP92F5nMtMPmpw6SpdrX/pfd2lq3psK4Hw1hm
+HJPpm4XyCiV3CVKPk7BLVbofzpDf3q/jWuA1KTqcK7yc7Cyn2gVfqGieEBjZFdCs6BqptOFAyW1
uv1AfLGTaHKn3uInILDKrO+/70Nxij3x2AT+/u/7/ucJGPYfnEeglmzM6Gj/1ae211m3FN3Br+36
a4x977OnK7CATUXtfVpAY38CIbR6zFFevjVPci0K3yKeCqScZnE123Oi6TAl5eB3kX6OV5eDfy9m
SoUDxLbjnlWJ4sG49jtZ93H/XXQ56LpTge5e36WWtQwARMAnK3mDY/vqq21Cj6ioe8bhNr5IELnS
sT0TvqR9ZPdcBfvAhFnAmtSLlw9urtNmWHZ5d4uq69pZ34Ql0xKxaTZN/Q2RzrFvMLoprLjVlLj2
8E3ioJ1DYmhwXYM7NoJ6Az6DYvCDLsUNyOwVx77FUnEicggVeVomuKCeKm4/My8/NS1J8mDI2lzc
cClXPmQLqVp7osLGy0EvOYVRWD/qecH0PtT2TGC+/v18XPFaW2zV1JDG9FEBh0L4p7zfk/iOxzfC
kH9gAX/wBltwVWeDsiejXWQy1F1i2yUJv87DPWt+chPdTX6ZeM2u8E+UvCvZO7/8Vpp2J0idOnIo
Kp1Ww7GQaetRFDy+mlswjGuruvFRpsdQebcMeCs1fCcW9Sz5Ssvb0jB1bqxLpzDpmGhjDm3vpbO9
pcBz7bU3lYKlbng3OUEuPEbxN9OhvtQ1Zk3+bgf/IAb+tFcbZzD0MyjtlKB4fEzPQr4LGlz0Ntyt
GtxDMfnu+XZvTX1PfIxBdwI4iapxJ8iTpmxq7oVqcd/E9yvVZ9apGy7q2jdv3ARxXDrJgLXHPb2g
cjSC/a14HjQwFTds9NovbHwFi1mrMHUAwsnI08U3unYlS2ee32y0X7uAtmiuRQd52445voE67qmk
aND7o2ZNhRYHqMsux2rooHUZqnjXrfmUetBY//umXvm4Lb7LaxHkemjOYvlC9sh7clfIj39/9NXP
uvjG31JuMXSe5+fQek5IhMEfxZY6CbhJCaPgTbdvoST2UgWNn6r+JOv6xnV+7Ysu0fxvv6pKPwgr
Bc7vJJ7K/B2iUf0lkh69YQ1/Zkhk0Rb9FYjCdYW3elgxKzPgkaBD9Zmwl574OAOo/HnxfRBifFYm
M2O7v6/lFR+8xYWVavKDsacDaNt6yZNo9cd9Z0adgfP5VrP1ny/4w/n+J6L8beV8YDEm4hh+JAIc
PXZe6lMvbSUwSTNYJZoh4fNOi+Wg7Iuo3/EYA8H1O8l+dvxDHOtE13u/OPbhe+UfoeiSoLayQAVT
prS4UUq8trcbD9SgoUqbmuANDY0+dWW+X8qb5hrDQP70+RtPssJcQUht8XAdv2nXF1OAYrh69rEO
Q//I5nNUnFuI9/H3Qzkm2mdJXH4f+Cdh70gAHB0d90X94e/7fTHWP73LxufEtKujeVnxLp1rszrK
EyvTgNYgTbzhza9Y1BZ0pgfq17y5/MI6NYmtktYnSaduHMIr778FnQ2tBvHGNOCQGLe8jOze5yzt
yglDILf0ka/FplvomQTX9eCUv164TiCPA7ENKbuU4g6KphIVk3U/dz9q6F6ui01tdxfdHCW9tnaX
r/7toLhOscg5gs5o2+wllBqCJdHzj79v/RUb3wLSdNVaYkxjIQsw+xat9lXEftIU1S2WoWs/cPnz
396+KJs6Wlhk8AOR/FySPASRJXhFX/f6mxikoD73ETnh6XTUSbhMGQtuQRmhI3rt5TcegLdQo/Qs
ZsstEbY3JMOcoFsJ8HsSjZ1YDXa4rwa19oN5GcESvta83k/acbHg7wRUg/49/8m0Jm0hsmhQhpCf
aoUIAH3MOWD4hTr0fk+N+oT+jg2nz/kiO79IeiA3ovgwFcEig8QFTTG61IZxaR77pXZNdyfXfIy6
VFa0DWRax1qDjlxrrymLLATNW/RxnAkKYYnj9QjkQRTXZTEmXcxEUECDxrLi0Xeo+g0JGoQxGsxV
jdTup7eYcn1ghi5DdYinouMlZqjsouIsXvoG1dM2oqB6vvzP+NSwicm94V3sPdcgFCDhJ+FPbXsi
tiyn4ejPFkKbijo7/1zwy+V76Jnn65mzMRC/JppDzGQC9xqDZsowjJ6VEPQBHfYOM1xo5nKw1WmM
8gq17ttKr/79tHq8qO6JBkuFy3pCSxSpQU5GflRAMyuZVYRP/lca4HqBO8PooDj0sTOVSxgfoipK
G+qv8SEYQOtX7S+Xd5NSBV+/Jt06zR8iHfdIgydB8ifXd7FkSWhIy07FZOfywNYGjYJQ1GvVJ6VA
2PTY6ZXFD34TQCMk6z02raltaVxPyRrxZvnsPIvgJAkGxsXJr82cPzTFFKkvZY7I3E9U3sii2Y/I
pJHqE2jwjUelUbp5X/a6pB9pOHRIu6GVQ8DOVat8OpCl6ycwk85126XBMIRAsfQwp1EmqHf0IqWY
XPW+2IEq8KZgRlyCJc4PDFt/xVHplTUIKnTf76eZXYR3At4FM2jA/HB+bNEgaoy365p1rj8A/axD
BlHy3CHeMH119oDkpvZYliyUn4DwJpXOTB3W3puZ0oieewk9ln0Z+MFXMXAOsy9ZAUKbnq2XkQro
CVXVfS2RkmBAWFCwH1wmzsGe23mluQNjjU8Okz9U0bkYptn73BQlq1JureJvalCWeTwz0AYpz6Gc
enpf6RFkJQnIbJl7D+yuyu9ziKpU34fYK+f3DsKpId48LzSoRbxy1fNpEi4HUHwgg1jR4BjCPkz1
Ipf6zUhcoPeuitr86EFTfjnWQaiMSljjTfo8gmoy+lXGOcjBLglwRx76yBcNTTSYmNzdChVC8MeA
qxkn7S1AMvH8bgoi+2yKsLrD7G8IbFZXavfTixVpUlbKmX0iI/Uq8G7ONvjQREFcf8vjQJZghJj7
mcgjj4u8BnzIwrukMxNgS036lii7U2MlhwT0qeIihQzpYpXoiCzzx7Didb9kwPTUMbQc65CKR7+q
6XhcoWl17gOU+n80fFDl2Ta0GrOqdxHf56OBRFUuyoqfVOl5LTQylDd9r/rIC47a9KV9V89x2B3q
MW48swtib27Osghp+9kKNk2nsJjEfFB926CINvdmEaD9BCSfkb7aVcMwdJkFuS6EcCrZP626JRCV
aKZ2v8RKwe8trpJrkIjJc/R9UPscfLO0AVL9fFEDDt+D8IbRNVnLJuIva36pPSaoyw7rcWwhgr7n
LGjq9wRf1e9AvJ4vcxagZWsQVArpwM2qQ9n98NvFE28X8CyxtzpYZ/05F9goDBuPfpGZqXYi32nj
XwqYVNfNDInTajYnsExVJUvqysp8T53HojeQgog9NLGgxF7cVaVfdCwhGBZgPBHgyPUe5taf9C9m
5mCekSh7ngeeNxdmJlTWPeeGGWikoUQ5JVr7VXxHRofsAfV/+wx2DZy2pIsGeN+Dw8R11x/GHu68
zObIhagWt9yT9tFWnjf8wgZ765xQhrwKbE9NNyKknIuoB5FxPHSaQCM3gApG/QDwZ1sWeyrWPvYP
eRjl5A1o9JgC+RR4eMCcIHm5YjQswrZAkwM5CPjYc489QjygBlVSyKp2IIAGQFNoR9Z28dt0KeIA
/zKPWdHZtJaa5i/jYMBWA01qF7HUxii8IDuztAwg6NqVg8jvgM6SY55UBgwuO+4ttT+myjcrPeV6
Rg2LN4Xn74mYzXJqOKnmPAsrCFYccJTzeE7ipZ2F3ttJuuIRYksmzUlFXsLBX+88sgRABYkioO9K
XGccFIRzEQ7JZYp3fQszNPotjQcpn7QMeX4ELBDUvUGlRsyAqrFUj3PeOQy1upjUFKKrJekOSnPX
srSc8nW9G/KgUHc6j6h/17pJNvfY16J8uwDYHGgoOajV/BI8MtWwr2Ja+llnezi8xEZAHKZrUUYL
hn17CyIGBwZJ6R/Hmk7r8Jbn6L2C32YkxZsimvJ5T0uECt+msjNSpSassGapL51vIcMdKlZ9LJzO
FdLbpVzfhp7R5a6A4i84xMHxIET5rDUa0AmurDLABllbB9/dOI7dbg3zMv/W8tVrHkBXyvhz01RL
Bc4Y01mIR0CSsCx3tJEdlK9U0HiQg5tm1JXAi2N9/ZWIkFZLmnuVDIeMFV6LWITWYz28ryCC1de7
XvgqnA6zzN2gd3CpYkgBEm7Hu4iocS7SznSDbH/Q0bdrpudcmw9glsHfSIo5qCnA9EFceS1yRRRE
kP50zZB/giwz/s1kR4RVCaKOYi4z38pimnaVX9mQ7ZRWvpeNqILWPwQUor/2xo+jYzdOdUJ5ZB+L
xnCaw2fXXKpkiGU7PxDhSuRchccD7iWtWzsFUEMli3e+sSCydIuYXTZ7Hl+XA2tLvvp7GeJWPQx+
z3q9jyGJXoHZXogVpNC+mYz5FDnCgxYvxA37Jmr41DJDRBDMp9lvRdmc+NpAzzptXJgjs516rAqW
MoqbOCVxYSLgieRaFPRYNkWY55ksBpAShc6s4XMLibs5YZHU0V3Px2h8M6g8YsnclDmUV3ThV+rn
ODo/WDMBR1Q+MAegzKOIwBwWpU4jcSkeMHQnbLm7FN0qfjQRRmvkrm2C9ZCDJ/SJ1dwsjwDDD5bu
BYrKxnswQImyJ9MyMb8l0APrHcT1wPd06vI2bqZvoJce5900ik67RIqw9GnS9VCs0G/9WIBmM60C
JdkbTL4Lv96bmoF/PUV/Qg7vhwFR8FGPa/mwNKJmPB0QYnao6MCBsCBtIRA2Hz2cxnEnAUHhwa7k
NQ8/UPRY8hzDs1PYeWnQgaF1hXZh78FGxaDFGGNqn2jSZxWb2mFIa8rY7I64HDQS1C5AfBOsuNrG
J4iPBYNO8qJCjcyBMBWqAoZ7LoiyfkRUV2L+q+hVlxUWgWGUFXHd+O89AYt7M4wxQbxkVQuvLOza
Or1rCKpfuC5Y2LnHiSPiu2cLRx/AjHRwUQJLkIVF9aNpc53qNvbaZ+xJuX5nOK9jv49bY0FOD4Ao
vUykxe2C/e14NETvY+SI4Xcof2v6AVFcKJ8QanP1fagH670dl6CJ7qkf+kiWYjNYeyojETVlOlCH
5kEGH1vmEaZGc9pmZl4t5+lqilzqg9dSWoTJsFLunirwWs4Y2WBoaTz7xSI88ONz4Ra3C9BD8R/D
aJ3HewyeGQZXWw9IRtJJggycZDVmgiHnJmY+zO48Vr2k7iUmgx8cPGAsgw/ap+h9HWkk417jzEsx
QdnCTL56FzY17vaTq0OvO84+4jPUy6HH42OONmxAvHlSEajkwn251paMRxBnU3aJig1/CV1UD3KP
9IXzHdOeWc+17SbyK6zhzd8h/LYF6k0kn4mXgXtkkP7DVKu62oVkjUqVBSrswTwofaa6EviLnshJ
pdOIbJncISgdPJowutThYYz6qr+TXdM2z4UX1mzJQqaB502jOOqib66qMCWdygs/+R4XXk6aY9WO
EkFEO/tsdMnYRGsFaQzSNjsSkcqag1c7or/2yoOxtlNO9MNUqm6gPbzTVI/QnWA1G1lTJFXhBeVT
RWcRvBu7fJKfOrAnmFOTR6P3hatWoILhxVqgG8tta5D9OWHHOvNGEJfM6eXIhFO65HlcvAN9Na0K
NANzao5DVeniPbjbL5WI3GeNfGRDXxYSdcimUC/+Ghb8F/IxtIR3lPajC9LQjaWrs6UdOSqk0RQH
PeKcyCxqhVERYVrM2FFZ6x0oKjrzCN5kNXyN60UgU4o7f2FZs3oqeB/ENOJHywc0+xG7VIXde+Ni
l8d2qcWoT6bFlQNaEY/7NXqSCqP+vrWNt8tVF9Vn0hGZIsysmhTUuF4I/cZ5mKo6Kde1xQGykD1u
/UfSyxHR/hIvFTSy+9GHnqGNJGo9YJTq3RfZgzK2zxo69OYrIrpxnXdG1z6AgGOcI9YA8LBnR9Ys
RTsclzhn6FPKAAGlSsqqKepsnSGwSZKxbpr1QXpiJplX5XGNlLFc6ukDr43X/ZxByi9/GkSW9Vdr
Rz596oa4Mh/K2ZjuoxcQ37+LhlxADCAGzrd6BvRu0u/d0sf1XuLkDssZ83SGPwzaidlL1qaco5+Y
2e4/jXXhBn7RwsnLe+l6ZRUESxB4fSNGvIV03KUcOzYap4moypzKtcnRFM9bIoc8aQvFLHqv0Twt
+9AYMrS7cgzC6aXueojCpQNhrG8eZgSfM2DBpvWXU7gUuAFPkMMrqx7+JuIq7pO+mPryo8uZKL2d
qia1dKdVrqG882jl6xfl6r4edjG6QN4XYidMVR8EoJPirW41X/JdhIwc+IESTjR2mVtGQfqHsGmm
0hwJSgIgC4GEmyPBgQ+lcPEJYXfdephi6ApziiNLApMVBu5nHymGfGyKZkZ/gV9e+aisq7LxRpyo
tUBuNIED04unH37ur+uezl2IoKr1vblKR1pAt3mXT4AHIduYDZK7ZCRMi4/rJFjSYuYA9cn2C8e7
DEVqi9g0S1JEAKu0aczx+ePlhlf2AVHp9GAIV/3LwtQUPQcVreTOi2u0mbJqLlGGkDNgA+8wxwh5
aLvY8jmq7bD3MG5IqWL5mFAyhXWmFJ/m92Q2euGJQeqXEUBZhvPSizbKyFK9BHVh7iBWy9mnQqEy
ksi8mbKQ82HXlQLHWnBr2oeFd7V50/Uc0NekGSOuJ2iuCDeqbB3oQH4Wc7euPJGenpKlXVmwA9wr
z+eENA7MG9ZHBOgflKpJC2U9qnpxzrUNa3p3SaamMlWziE14dMMEr/UyhrBo6AETwhnfUdgRoia6
ouASnKbO4crPrKZjBcfgA+qX0hJDnF1GIjqUes+QCfmIW60S/jfILnvtUxHPOSoE2kTAk8OC1JLL
3SomUS9J1w5Rd+G278qdmfIA8JN8rdv4PZSlBf3V+yCs20d6lfqXsX4F8R3i1UH0uWWEOLfLTZtH
mJ8D9K/CCvhgkUA7TTsLtzqycCyqlMwk6OYUpY9xKffr4iBec65WR5eHKuBIn9JZFxAgA9QBc3MQ
fyNdWZT1S1A4WIfkpk8GyCQfkTqxdb6rqrYdkOPR2bIQ5HMBKhnV0qIq04iI3TnKxiZIgJ03LmtG
Pn4PqKvGJ/CmoW4MQ7N3zCvD8Li0pH8KS9QWmyEKDTvw0Q/YF4F2xyKfI+H6ZcciFVcPKtBjdao7
f+7zFCrrZZeg2mPKnQ8MX9NkolyjEMJEc6/YhxALggqICL0aiomLQrhUoz4F9n2X8IjBh+3mBSH8
l7qzVN8zW1BMskLX7SdGmPJqD/8ZiqQJ5mC/QHoSSfgQhuqH9Nv2Cwpran2wxFGLJAZXavgeRThU
SMG+oqbpJ5KFuv46dRpKd31lWiycVZ7e2RhOs0smlMmkzELZVtOJxbMp+zs1IG4w6ToG7TftDAKa
O5Qrl2Y8BB6wwQ7Dx6AX6H/EVadRQMtx2+fuhaAUMfE3IROeq06eXdn4FVkloeZN0IYoaaXgIwxw
0ls10/hXACnH0KCdonmbKkXqLFRu/RiOYz++VHJyRO6sC9vptDob9JkaAgyH72Y1s4VkPbN9kYGA
GuXRbBqXGn3gFtuD1Jd23OJpY45SoUiDYJkC9tIiji4+1J4f1msScjNA+FdGUri32hXIrjIU4J1j
0C8sOurtwlE6ELmxkeB2TCmtXcEzO63R8DjyatanjpB2/op6pRY+9LSKgb+9iBWi9T15MoKb1MZB
Tb7sQlq+81qUUz8Fxs2Nylqj1PTsqRi7l/mVN9slk0s1N1kIzZ/+GzTNuvIQ0aVDRt6LmHX3UFGe
4f8NdEvEDk49n6c91BZ1ue6oW3Q74osqo4CUGoJ+h6heO+wlI6a5lGPKeSkeqtaBPSfxO9pwmUHd
2p8WVDM6EAqmpO9BIANfyyZoacOimwDeCyMJz/HseHHf2dl1a1KhtDLvOVfYQmRhq/wQ+o2vDmUN
mnEMV4YYQUpmj2uzsxxbtqNmrNybol4LtCFHjPW4vZWlWILE90HXfrKIs1EaW3s9xPuqa3Afx3Es
H8kyifVeQYVYQFW688TwhEUNhyPI7xrxLS67cqzTDjla7yf/i7MzaW5U2fL4d+l1E5GQjIveICHZ
8ly2a/CGqJGZZEgg4dP3T726T31dFVHb924hGeVwzn86rek860feBaZI6m7wopZw+Y7DhmHjZxEk
PltiTXUczZMAyhDMhO/F0ajSHz55Ed5WxkcsfRV9lmiUKVZFJtcx5n4WPYJoLqN1iccJIOfGqNCX
T6EklBxKckvzok7SId3sT1Xfguvs81QXc5cQnp25Fnhel5urMa+Vczv2qewey1AXi0/gde4Vmvcc
tvNdJbHu3lZz1ITNfhTW6ti7AN6EWhKbleXLhHaqysRRkCLpDxRr2eSPe/Z0VX7KBaLR17Id0rR5
ifJyXPqYjrCY2H4zBfTPTU8ViXKNJKUKfc/SHivPuG4sRxJ8VW+FZLXZRblSNRYBQbLJCjpRlvsA
je1gPxAv65o3JvzYy1NZykrf8GO4Li3mJJrsNqjqIvxG27PQBDHH21ueXYZq59fFFsqK89+jIfrl
CR1UZi9Df6qXnSfLfrF3IO5R08ebNs467AKKRRtclHGNzLoC4+7Xh4h57uJX5JtxuuOQJkwKpqnR
j4J6fbwut6p1nnIzRN6zM4yTCnfAJmkw7VtGpwQvEB/lcBCt789xU4yDGVF3DuO6a0gY9q/qLPKc
u7CnRJoOfkcsxH60q166SYQWWD6VllgwJGdWgQ0z5pKqsyBeTV4zSmYYqOs/tkUg1b3xijm7bciJ
jj5SfNHH7yJwvvTanrQti4SP9OzvUbGYQB9B9of2rVnha+66bM5VMjOuRpskm3J3eZsmyIt6ZzFY
Nb2fqCrEoSrF9iBnK1AxRWYKnwBi8dnoPvscVYTGJm3FGQ6Ea+zxg2cHQddyMI3LcbGEe8i8VA/D
5zll0Eu/C0Yz9Ylox7X+3g7N0juHrGQyUXQjJz9n0u1CQIBRz+mURlFznNZtcimqfM7PZEnLov7p
Ol2pu49DI7piZd5K4xavKpNj9EHJyil/1nnWRz/SUM7Rl9bAOxxdGVTd49aa1Xvzt3B1j17G6UFM
o5TRsJ3msvTBuHQ1j/ZBM515+JyNnuXvhnJZi5eCBevTIQT1ZL3M+VjNp9HgSaF2ciKfgSlQJ9ZV
vtqlU2JlmPDDoEhoy45KK2B0UbzOlVq/Vg7Nx3VF+R/415b2KteOyYsU3jfwNiluskZN4ccMgAo6
0LKDNNqdb9enImCtP0DqGT1ww6/efERuUE4PPg4WOSbCnac5TnvfJ1yXa/GO5TdVALmVXr96spZm
2ytlK4vx74t1V1ejeugnPb+crz+ywLbtIWAefSW4aP2QFQol7PrrlV9OG/VDURLDH+dZEZXnyVpd
7d4wr7EcbmSnpNo7nTvvRK/X9FzCeR2SvVKHbbeTaoucO6CJdqXgAzZwnyCS7PQpnPxoI7eSt5fd
dmk7Ey4BkSH1d1FyG6z75ezSYyx3m+nuV9kxDPkHiPnqHzhzLHkXOLJqvgn+jMneF/zy5fQ8cBf5
X/NtqwebjKEhC5NAyjz1jqvbFptH055H3duc6VIFR5zqKxpJkwdgzt6UGfJey9ES467xADNon22f
8jZGhsR07djJCbR97TpCntRuBcLoubOhd+EEbCuCFdHb0CBM3FJ7QgAbNm0pErtHebefOgag7b16
qfoH2N5W3WT1EggOF3pk91ASTbzcW63XBcetmEg9jTmdTLire58qOLMXFyRYYfS4q5yuku7RhhaU
aInc2ZSQXP3oblHMgUMEHT6XaLoDWvMN5VQdgj66jqin70R6wr7EpKk6CqI506p2jiKgZa73zhZw
cz05qe226hjkqqjJmW+0rL8OBHwBIU/aK5yEBex31R32k6h8Cje3beg2BI64mBKmbsCePPQ9dIZg
Pz0RYYwu085of2UWVQQTy2GgKA96K+NPjUeTNowf025uKMG1pQOYvpSmgNYAaDODbJ5F2OndVDU9
bTuglNanDZar/ZAVntbdHlnB1H3Mi8ySxY4B6F1lHgrhLGUG8DpvnFSbKKMVJYY/RvWyb0f+8U+i
DIWq44Jc02mPOUGbq9TLcis2EMnNeij1FnJ/9uvs/t+wwFLSKLQDn78XDH/zvsoFsJs8VEIuGLK1
qbDxe6jIRfdBUuBl/9nWvcxClrCU7rI/j23p9lKKqOiPKhwy0LSIfRPb0HTuwQq3pT1FNGO6OYA4
92gX4xDIrNtzIhTpC7hx1L5AuskcLqExdZreqinwm2srnVP3p7GNpZ61L30n2MkysMx4mDquuM91
qYw8TY7nZzpe0l5NWQyyENg3OgT3vynGDPdlyoVc3NtizrujjfRZ0Ay09nyE28lNItTghNfUhWt7
DZmx+Lcu8haykdLMeMgCMhl+cjaXFK44klFk7FvAqZzFVzbdIGmqRuwNN8by5+Ge+ZRjiLoVMc4E
CeVsBCauHAT641ICIV2pAsh/n4fQrMVBgP6eP59NOAJR2qXWJqZIGqmIyJ+rzDdgAcYmURAb37hX
dTmHy+PG6IjqOvRTvd3qeanmENkPf6yKVW+H7XTUbtDYSThV3ueIzfIh11kb3uZLp7660vYORb6y
jbIB+jDu6YP72zHU9ffVp6lN5mj0mifflK5MGiQFKgEgz5pHrfxt6uKCFt0qd1xgRdGgcKRbRHg7
WgNx1Q9pNI3O3RrJcPzm1EZ8FQid/ds8xH7TVcEftDY2IOO/C8UuI5Ra383LvgipPaUd9o4ik7Wq
bDjCsyKm4V4rKvQWztxlbOaAg80OBhp8wAq/hIyQg3jCqqyiTzWaiKq87gI62BUFnGqnr4Fdh2fK
jcC7rT3URS+R+5l0ROM/TFNgN/vatMFWJWuHKO9aUwtv9xOyD7t7lFiMGv9FYDILubND2TbfVZY5
dBg2htHgc+Z2W+XuZF9VtZM4ugnaOhb+1OXPXlNa0r7tG5qGPJl8QUfEySfKYImdtOwhkOgNi2FM
0o46+Gvj1oAd19T0Xf4NPlEy/1fQzdAuwAQZ8VKHndtfV95GTQxngRXxs3SjNXoQEMzrgZ9YheRz
z15ZMzKuNLAdMeSXx3g92ih/2UEEAiTuGiVCvnM3ESOS/RqpDtogmccGnO8GBq2oXi246WJKoIy3
ftoJv1y27LgIt5oMqpceSuJZVK0MLRxl+epNUdK2S5huB9G76/JhnXD+5fuoN1LJHYN2lDl7bHFn
RgfI4DIsr6KGYT64zCnq4C1S2k+5K7do0dl9uEYgP7ul8yHZ2FpFNpZ3tWVU/zZZVl5OSSe8pnWO
g5PT8l2l6zAERVyFY+HNcW0XvhVdTSlD120m40S261wFU12b7dGCqQk/W5RtXnqn06Wego9dK4Ms
f6zztrGbK4uoealptkBxD65st/ZDHWRNsL2tDXtRdPHcRktVMafTQo0w39nWlmYkLLiZN9wZN3QR
WAhl90rtkFxq63lGU8ooPKVMyPg+tQyPdIH0lknXGUlWW9X5rrJR8RR1xH82T9ZrBxic6riNwGEO
laSI/E7bv/WvXb8J+ybV2pFQ71G/rPdVNyv3K+50G4tXf5Z0xAY/vEOwuT/UtEmVMP38Os82FR3K
ENdvtnhzDRvaNzJ4jlZ+XeD9zqvy05JaEhGi8IKoTyh8LKblDv2AoICxp73XfGp9Ot+7zZ7kmu/K
3gyIfCLXy/zw0KimgS9vYNLb2OWuWD5pLXP725xF5FBgx63DdQEt3ByLZelb0nuzM9NkP2FFlXnw
TEThFI8941BupTv61oeol+P2HVTf1p+yc5rPzyLqWxeoWY+CGrQy7hrsVxqneVcOmbFu4TZFdssf
68vvbgWhcGVPEWj/zmYcch+gJai9+i2SrXavGagYets+zUUHLdK52J5RyLZO8IR+KmwbkF/tDuIk
0rJaH4epC9o3MH5vejKDX4+MGsuq6aUxvWV+LGVrDz8ACs4wSs1bhI4wpPlmv8Jykv1PXY2rOckt
aJpvZReFLXRY42xo3lroX3NtRYMmqjwrSmN/DSbb8F4bsYzV51y2q3hbmHZbPJJlJFLMEJ4dzYiO
3DVdXgTQkLyqU2rXbddURd6S723ljeNBiul6uja5LMwjo0nKKTtEwBLZRy/sA+eHTW5dteNRfsfs
tHUW7pZYfurqJa5WRkXccQZ4QXVEdrUFV2SRbtUP2Zc1ddYERdSeoKCC9olHTa1Fxid/SQjDaqL2
lT96obwkKionh60v2i08ypSW5kDetql+bpXVdFeuDrvpeyNqmaPhQ0hyCNHOqQzasbXWRE2zg37L
t4TjuVfAM7Qmp9KqywH+uTTa23lmSTfndjZu3np3vqyEQz1MPEl+0GtAVOF+800V3M5D5zjhwfDr
CXCqqUmZW+bAXXIEc04XQ7HZD4hUz3HIS0GTFqcqCGDMnDHagte+H42vSd1L0/Q7lwzwR7+Iyvva
bcu0fUCW0a0/dA/cQG5hkPYmxEoC/vfgo5by9g2TPeQXaoqVGymQBIuqgwnUiB4hQL/hrEnXW239
ypgboMT91knXelWl6s/Htgij7n6CK96OW8oIj3Yf0fLYKrF4tnsL351L4CA/G1x9PRpdV78AdTL5
bNwuy1njAsHcNS9N+l8XZTkbxL6r8OGxCMX3uvDzHpJ/m1UbM+Xb3a7Y4cv8yT4DRc5uoEkK95MB
T9rXSK+sLgbERPW1Kxm8V7eM3SyH8nlE108xEwwRLh2do/4EnUGC2N82tQVL5ndr2j+eQQb4/cXz
yyfbY574S+NGs9nPXiGmL3nahcUPhaLK/76KJm3v2m7o05tgteT07GNSEF+2iHHPiD5NZz9tHAhp
krpUQo8g4dyzOg0CrkLIIunvsD2d504JaavXwoZsfvWH3AuPqxpKQt6jzDMk7PmaMdL1btqqLeIk
z6LoV62JEazjEQ5OXjt1FTpf26xbaJDrkSqMWz+HoByQZ7m3vVnc6WNWhdnKcayC1dlbpgyKD0MT
YhkAKuJI3I8I0MpvS9Z4YZ1UvfGbVw7UjEjfVkfTKVfR4t11VmOJN7AZSDW34c6mOTvjJF1i1eRl
IWMMu9Tf6SWYtRv31WRn+7kDPzpwu+tu2A0aJu3B9Es/POgzf3WVa8LycspP5Syf+KPr8BHxxGI+
DbbVTtOuZsNTlwo8Qeu+dateX6eAB4jOI8tGduGDwDR3QxTMxbhTjIhYP3vtuqk3ULbAeWyyrclV
nLYsmy9pvvrLS78ZxvwkYbNsoOdRaqjkYjGFw/ZQNENzl+cT7361hlZ/NcOMKjdWeY8lJF5AKe27
qVsH625rkYN86UWR6XrHLlVXKeBA9oTKTwUvg6Hf4yukpvsEW5SKq9ThbDyYeQzXfSmxuB2aNGyK
19lqO9Q4OnV/ZJ6XnogM5hRC1/ZQB/Zjnldqe5mmVaz0C2v0LVVlSQuesz8eK4PklAr0kEb2/djl
1w4g8B7BuVUzZgXM9sOYVtrcrsh71Y1s59m5bu3wuoeLqsod9csWlvuF1t0uYp+YbvsQIXxj9vYc
9dVbXVAxvUalkRw1dl77vY7d1Orcag94H4JLgHpU/ROCi8m7Yf6VTKcELqktHrIS/vxh21bXeZLr
0CkkBEs9eNQ7lZySGilMcOiNwOQfAa7FK1hXOO0Vc0l7vXMLfMunZfAoLWKZYoR7W9ZpnafYrbEq
f9WZ0jlma0dg4grHLnCOtCUsXawBc4oM0p5EkN4XWVDh7wJFntSEqokQ/Fg7NnR1a+kpRh8xr6cm
d9RyQ1Hv2wlwkGedejmr9Gb1LEm16QCWYTlirFe8rc2oYuSoIDk5QkYCDKsJxoryfmlvFsflvwlT
BNqICJFYHA1j8jS5Vg3yhHQYGFOQzJBxQZAEItigJ2hBt/YmPSsTXRCaYFLPBpGb9YOsqslzE7Ug
TCzjol8iucRhu/nrFy2xKc+HjKuAqrnshzX4BXBRzZ+VaAf9EOQoxsd4xNNA4DqbjYwMe6nd/DpK
adoYhcb4HdMcbbXWKFUzxrijqvYg5tSLGMcaFwGzf9xJ78MKWQd4m0pnyiLM+kAGiXbHAtVFXQ0N
nE7n+pvoyHnqZv8nz+f+uh4CjsMnL2eA09m5WJrtl6qGanurMGJOz73flGO2t1ANPfXcyPO9X6mu
kL8Ab0iP3Zsawd+v0F4rtd+Qac6vg6et4a7w16aj1sEKkr0i80PBUnpEj5cgptvYdDfwhnzrU5H5
6fAwKWGQJdua5qNEC1ow+D09ipbzvEZ24Gr3bSmmxbd3ChmiuffoOxk578D2KLSQmMt0PE9t3z5L
AsMgCNYaj4LZgdsDi8dNCdvzYeQQK9ydylzUW/zyJHOK2EIiC5MkCAsevCRiDE4odmVaW2vLqpP8
ayZgjl7OAMbar8Z8bzizR1Aj1crmrFMN7fAD8glYr0PU1al5nmGg3PRQcB+SzJySjfcyuayCXQRZ
BJMRBmQeXzW68tc3aByj29hoi3Mj7td6q44lKKT7FUqx2kDXwO9wCObWmmMxR4w+RCd/8IOOoh+X
irtfRVaZn61pWFeeimYPrMJqEAqsETB6sJ8AtP1vzKTkeghy213meMCksK6voRUEFnEGGq36F2+s
i8Deb7KFTMFOY+zwI+Rao1+QR7j5HZ2y8YO4Z59+zte0IcGulVWYPklRToYTWA5ID0ePbMQrXrOd
B8k2IpiDJ9r6av4FquqJA6K9PmLETWGmjUzgcUjbI3fJ1lGfZ2A6ESz0QL5AnI/WNH4hYVnJ6QgN
lOrv6zBHRXlwg66Z9WFuOmdyX9KscbhrHM23voL4kd5rYcKyvsWcLIkCK4fGvZc2W+ceF0DrXfno
AepTNfVBfVzUCN4QO1YDYRIvXupH38ogpVmM50gITqJprRuuc3vxB+vniMAUlUAncAkcIfd6p77x
aVGy4YqB2w4TTIY62H6IoCBKLSfyLySIuOe2ouTegLWvM4YJMaqrakYzPPfr0lnfo/msZop99NIs
uyKHo24hXyo13/IfeeaIjWdDgQ21tU4fG+RLxYzAvm3o7NRZEPGx6DKPeYBoqAcVJmW6LACzU5FG
cdHUuvgIZ+eQnuU6/mQ/MQXEmU6128ttl9K5zOHtVPBGsJf0I/a+ZBi5UJEXFUNlaMHP2oIunlo7
X6/7sO2j74wkBSm66tF9rRUJWr3u0wOV6JbfqjpzArz11eC5tJEjmQHj52Fqx+W2osR2PyJeoHO2
u1UGP/lSfVvtTFXaotiFfAe2PZ2/CsZEa9QcDP2J8AyYh0iUXpCfsYLB5U32sxv5SeMHhbdeo28M
m1e6fzXsQ2u2mi+zHoL6p+7Zxe21Fpkj632oWXdPbIY6OlL0uP0TXOKshrjGfpE9k2Cf5d4+nTcP
8avvjrN045wC9hzqOgKGg6f6FtU9vHRRW8U+qrea/Pm0OgtTYyTEuskZHJJyJOyc1OotRLFZN9r2
jsMaf/JNMy8DwcL0GCuZEPbYZSY4FtgkOybtpq4l9BWbUJnj4kHnZzs/82vcKMrr7B/eCvTz3GVp
sZ0anaXuEk9zowt/X1IuiaMuOQ/fhDOkEydVZpW2vW9XGUbfKuV3/Q3otwf42+f1UOPHtUEdr+u6
k0xKJE3QSFSrAgdObAVWp7qkKQtvUU+ad1C6iNW1ah4Edd9odqR9WO3dRmkD3WlabVkjWh5nsLxE
9UHZJ5tmZ5w3jehmhPnazeY7emhT4hap/IhcdNWmtbia2IreB2xTziL3xTpZw72MNjQgezrmpbp1
K3cTyZAxBxo9/aZUNtGwcGl9xK7idnfpmqXiq+1MAEzIj1EVoNgLxYynaPH6M68z9O3k7oOpMaiM
IZuCcOe09mYXt5knhiF9ykPkzfmOme05k8MqK62i5irsvSGyk7EHFGySUK/cplwsbesnWxlE69M2
CVn+knXNZosVRXz0s3exDeD/qc8qOYlSkMrLMLuqGnZ9GFnQSciXnDamzAiK67p0C51dS22GsUpC
5dJm7Ka6MulLKFRbH+yZfm/eQ4P47Q2SN2M/C9/t2i9rMwhBr+iBvmwPW0MIDFodr0A9tFfMZx0f
iioCwykKY2+7DpIcUsRys7LydmMGz0FZFS3DGE/AuOGPpQ7aELIIQnv7sVHc9A+kkHF03W78+yHp
mTyCKqEbB5xkVL96nF8XNDxtE9tZI0a122ZEBn5CzZ+K67Ng1/sZGPLowmO9eXL93DpLCFZN8oqd
fh/ppixmSIX14sIXZwWWJ2ghLKcPc6oV6TmzE40rM35Wf1PlASegzrLYdbLz5GMSe4INnViA3+3B
S4sAvkCF06iruyo3FZKDgichG0AVgEwgwVrBaON4EY1xP9uy88S9GlsTvMoWwtzfu9EYaDjgVW0O
W6Kg0UYFpdOorY6FBqTK7/FBgL8mg9KW2G7abiOBGVVGKqMbiMo62o4RA1QkQMAY+KJOGse3nPHW
1j6MIX/g6synqAHPiuJMu95CqCP36ASPZS9l397OVDRptasD3/MfR4VCQKEusHJ4wMyJhtSGc9QU
aTE8bMjAC0SdddrtQgIDrGmHJ6HV1Sc3t5o2SzBuOCx2eylqfjEWovH2oxG+U+5AyusVonZAhGTF
FoPgmrPa7UxFn8WtKGFQgAq7v5MjTBBTuclt26rdNIiyJuBYeynygK1mRWFIs0fuM6cs6ycaFuVj
cCTuAs2CjzCjATcuow2tgNMuhMOGiNWqX0EP1kT3Z/pO9YQ42lsY7llEdrYzGfs5fV7hzPVblPez
bvd9XbbeA/ouz95H0xoBGHV4yOqPfuMy1ySJ6rmSqLlSYvLmx3HuhulbZwY3BP6AtK1PNkorRRO+
MZRO7WW2BhgwwsXBxnrXjsFCSzZLoOCzpiX8wpDG7kkPzch4woHNbi+7jv+brnHt9NynOwCFuRz3
gyBHCI60gmMudhQ1YcVmoTuZsGb2Y7ucZsF2JmJmWcf1tssx+HX7zmRD/okPHVL+TWmipwWSbLGS
OfCqzOy5+Rz9RiUJWhrbhdEOv5NvC4s9swRO3tD+ZSpCOJmvUCXIoJcQYCNPucNGx0HigmzVa39B
u7bSO+Drc5EM26Fr90AWg1Lz26CcXF/h7hvHdq/mog6tuGrA01+Lhv+McJ/SbSw0Xjk46w/fIyaE
DsXA61rQN2eMQEy9XZY7KMGxnHb2Frnrd9R4rnyIeqQ3H3AhiXqDIEC8+5OukyUV50It4yNyIYSX
e1woS/a0ovlHwhx6fZM/gAVU9BOyzJFSjuni1Hd0TV2Bi9Ioa8MSaIH7cWBvHLPX4yIH77VZ3dFb
Eg8+K5/3IXEm4RW6AyLksUmUIMkJ6eVRUOwak2IJNmN0Rr8AStkKTPXJypuqoIqtr4NaXrnViZCt
fTMsFBMxb2W2HtsFwetDBf6tnohrCYm0IoqDhijFlhJ9rEKQsnOCQ8YFhqJmXmvQRGeKhh96CEV5
Y2t8INmxGXunvcnUgJiEqUGiD7OOoYv1JoeHukprb8QBh7gqFfuqRqiF+sO360LhgWGfz3u3JXAE
2cGa8rijNyPvsEg5abfzFCUuHRq0IALjQfw+pqOj42nzs6KGaFqrKDT7khcto+8zFB7jxpMMHQQz
jGlVta1nksMcFUFvRTbjLKJkCarBf8v8GfD2BuoS5fNHbwTcL5lsJ+g3PsBdpqLIf/2F9Z1Ekwvr
O/K6uhTGDKfQE9cex8PUpn+Ik/pX2zuPvrC9I4pE+LjMw8l4H71A37Y6/MOT/zXLgCdfpF4EUCLl
EvXDSXbBE/aCZ1XMT9akPvz+nfxrEASPvwiyyAy3DeGlw4k1suvMj9H+Vcun2f5D2t07jxfnLI/v
Xz8UbTb+z3/Z/63d3gT2mOGRLZprKca4tPv/wwt2fTF/+/2f8M4bEhdpn5UNCu1Xy3CitLkijPlx
8a07GpCn3z/+nZ9WXKTkUHlXhdXpAZElkTKm3CO4Pfz+0e998/Nb+8fbEQHJASWM3Ak/1KmWj8jR
bnXx8/cPf+97nz/0Hw+3V8qTsXGbk49BlDlHB2SCfwgleu97nz/yH4/mrl47DBnqBOj3aDUvsq1e
BRfs77/4e0+/2KbSwXc8F7wVShmFoHB+MRWYkd1Xf5NSE2C/+8+vX/vQ90B4w6nK82M3rceVEXR/
990vduuU2ZQu5/VuteWu69PrgSN20tMfFsx72+lit3p9vbngVOpUZh8UUKgAstkMlqbuD9//vKj/
X64NrMLFfg158Wu5CdyqdnXvNzLbbY7fxmXbn7Q4VfyLP3zQv6/OILrYtPXqqwpHzHDKm/XzukE0
1tYfIvf+ff3gEfvPn5e4Ok2zmQ3MAw2TxTJHvBLHchF/tfiD6GLTmmBgLGrktadNjbgXqdYqi0D8
rfur8yaILvZtMy3oK8sAb1ae3uBPefHNn0asnF/uv/26F/t22YyDX5SXLvNXZ0M088HOH5zwoauv
EBr+5S97sX07LWrRtyuHGtTi0PXEOOTPf7O7gsj5z1+2qDXG9Ibv36SPw/wo7F9V/uX3j37v1Vxs
3LybO5G7LJq1s/249+aHyQPuHPVBVJhbzHRq7fT0+896b+1f7OJtcNSAMLo9OXpLqgjRwFnj9YfX
/87qv5xBk45V6hp6/hMm60e/Mogm+s+DWfZ/9d3Di307d8g91gEV00b/sbdKIA85pH843t75EcKL
nRs2gCdA4hRoeA9QnySdSh9q2B8k4YR7qDtL13/YxedH/stWCC92sT+XSgra2FPbPw3lSwtTtC3J
EJq4+8s3dbGPXQlfkG29OunzPgiixA7VHxbQe1/+Yh9jxF2XoHOGE0TlVSf1k0nzA3jZLh+5h/M/
fMq/XzbB5UialX7CiIqVRCRAUoI3SoY7ivXX5HZ/+L3f2QjhxX4OckyUQGjZiXbjrkQ137RD8nfr
9GI/V/RrCKM5RYOweRpachs89fL7R8vzM/5t7VzsXwhPv/HwAVyrjt/3Ddl+bh8QJmfeHfT2SOog
FgHjvk6qiQQBeziLrWQlVWX7ONr+VHxwFbCF2W8TkMyxshy1LahiZ3IxJrxG9T2K58bCTivABlEH
t+Q/AKU2K82aY4Uvlp9Z1oks4WHaQQj60x7kcV5+GMcXsk3ENirAogZf/XrcapTnrG0D73qf60rW
v3ICb9o/vOZ3TpvLKRwQn/BcUMVEefgnWpW3XIz3Lk6537/qdxaIf3Ha6JYhcC4K5pM3qFtrm+/m
2lz//tHvffOLswa0O1zOMoMTymLUilhsqMGF+Kso9yC4HMLh22aixuSRiHoSSxf3ZF3uEN/+YW++
9+3P//s/KvBhRaIWIoo6TUt5JK0oIct4TyOe/P7lvLP1/YsDxorKarbP6xHxxoO/yCQcBVEkzdGz
xR/uqfc+4qJMwCOtqjxl5Tj2l1A+exD2zt5B6f/7v+C9F3RxtDhz2LZAJsXJlrQ//tzdE07vnx2A
n/7uAy4OGBwggHMbS9PqXkgwNfaXEmn+3z374oAJ8Q70ZVuzHtufc/8p874vy4/fP/qdHXU5faNs
M6uq1oxl33YHL/KeUuYm/N2jLzbrWqLQWM7kppENA8CcDplZoD7//uHv/J6Xs7n6jQw9EjyoKtdf
TVA/F+rzFo4vv3/4Oy/lcjDXCmXj+1lAXWy7SembV0OA/e8f/c4yDy6OmdBfiFi0ferKYEka8LNG
jkc/X/aMu93//iPe+/bnj/7HWTAyVG9OZ759b6qk27pbAOy/+0mDi2OGKEbkkCJTp6quIcrJs4JJ
tv80ove9d3P+g/7xxT2469ov3eFkI4Ua+w/QwVBXMunmP7z89xbNxRljM8LJK6OpOa2KnL+6/V/O
rmNZUl0JfhERSCAE2/aH48ecMRtizL14J0CYr3/Jjbfo0Ry1Itj2olCXqkouK9N7tF1+HjLTXlvn
eaXIjCO63kAvCAQ4wAPeycGj1nTnBjHwyNumVikybVFFqT3C/xL8C+BQesQrsGEF0Y1dqTFo6C1c
gq7jUHCIvwORAYio7ZXbKpgqjxN4UpZzgzLTRvJcg8oFspsA7JqU3TQTy5SQ9+cZGHhAjkO0ZkFm
EK6P250DyYPbbtcEJlPCPh+HBv3lQxWKsQBpBr3IuX5cOjRszZuUtDhnSuxbWbbMbMY/AFnjqYuj
p1L6x9uj18ysKotTYfdolykpQnSog1CNxsOul+KwzbgS8hW4o5opsKvQwqP+vT+6dol33cR53WZe
CfjOkl0EDjBAsMkKzpDIJDR7i41RqcT8EmE7g+3k2mXaPIiu+FyV41k60+X24DVRqarf4DkF/VMt
K8KYslOXilND0QuKt8tt5pX1VZBhBDzP7cLF+k7TX1362c4+bTOtrFIeXp/AKiaqsHI8dAbJO1za
v/rBbHjD0ESkKnkzUQutgQ6tQofJt/+IAWzHEOw6n6+/X60hsb2gg7RkXQhCTdxK70AEUgAbfNst
mjrgrv/nynjigEiTCExohv5QvMCD6McDiBSgUc4M+aQbv7JESUiAWkD/dqHLvi7Dv+n0xZ5+3R69
zrSSqhT9C5XwRR/29J8Be1Or+HdBn+w240qiAuqEF7rF68KyAhsSelmD4cdo3L3rAkZJ1BoMhhmo
j8uQROXjUsr7aum2ZZEq/JJG4GKRMahHPTIf0CC0BwD3kqFl4bZfNCGj6r2wqGtYbKM3lgSPCz16
FlgR6Rng/G1+V8VeqiID6txCvLCg3ns2WBqaHN1XlqGEaRyvyr20Eo24DXiKQ8i6f0ezHb+rQHW2
bTvmKLnqosEZ8D6MPc2+UAi2VPXvqI8NjtGNfP39Klf5zIByjusqjMcW/dfVDJXyZfp0e1Z1xpUs
ZWDd8Tp/zdIRAL22OBTQj7xtWpOljpKlztqMYMs8wy0bTvEZ2uLKZm+Nw+G2ed3IlTytBNDFIKuu
wmkZTnMNogIQjt82rRu5kqRNx/OgqhNccC7ZV9etz01cvIzLvEUllXNVdMWve/CU4Z42DBo5oWey
bfZYU+cTLTvTZbbmH6jiKiA9yMEP73fgpn8GWH3X5Q8TAGa33aPxPFXWVLGgcWAeuyQsWPqaUP7g
jaaNhs70WnyuYh1NxHUJrHIXRkmEOxMvRO/E99uj1tQvVT3F94FVYhwuKeanPjkXfgVlix8e2oBu
29e5fP1LV0PvgVnFbsPGet0HABNCFY0IdOi6BvO64SuJSonE6yt430PJ79BV5IExf0H/veHOR+d3
JVfdpXf7coZz6Dzt27Hbj2Db3eYXJU+Z1aMDBH0YoQvZODBhJNaLRz7ftq1zipKo6FSo0e0+ZyGa
ug4u8++Gafy29Ow5nXL3ePsb/6l6vHMpruqVdIvHwZBh4dSRJni433vgTLa/i9yuxjtRgfwN6mFo
LPW+dj46mMHlABJjD7hy0NTHp5aDP9DZ4SyUziEIJWX1CQ0FCwDwPHJ4R/Yys6LmsUhSC/07Kbqg
FtMeTxOQKrwDLe9ONIJ3IgQlwAEkG7u5ha7T+O9tt2gixl6n5CrcB0gHpGB67UJAGcG54cTlsbZ4
Y3C6zvr6n66sRzxrKmyuu9DPwP+H/iA6/d427vWLV5aHCNBnUMj2wNRQdPY3+wUM3LdNa6LRVlJ0
DmYGko4iCyV5w2PIIbXFkbdvy2DYZeicoiSpP6ZlkgR1H4IW8FM+lZ/R2nK4PfT1pPVOjNtKkvoS
vC9rn27IQQgDnunTAvy3lbsf+5kCArw8dF26bXG1lZwVSw3UN8HUZv5nN//pp59n+Xb7X2gcpGr/
oA9crn23XTh3wz4OAOyLDZY1U/tfbbiKGlJ6NI6YV4denH1L7C8ki57raDlL8CrdHrvuC+vvV18Y
wGOE1ijShV0w9OCk9H/NUzftMrSY3XnB3J1vf0ZTFFSNH9BloEEuBdtnVL+1/bMVfBn46zbTSmbl
vIt7zqs+bPjPtdDT9HNkPDfpxq3kVh9FjDsJihnHy1OdgIJtAFA+FYbrYJ15JbXQV2nNkPjCBj76
4g7fpvxjPhpCR2daSS3gBNGAX5dZ2AO048/ZfhLthQNicNvruphX0gm9yQUIOSJsayABMbboXTbi
XTQjVyGOxQBAelMhnayxOvag8Enq7p7K1PAEqjO/1qKriGdjlBcjNsMhQf8tFMb2livuopIbquX7
5j0V8DWCmCwdMpxs6mVtJnOBLSafxDgcb/tdZ14ZfY2lIwMhYhc6YnoELclugC7cAM772+bfn1ZP
hXoB+N/VM8MtRDQ2hwLtwO2wDcbkqTAvUVm0iWyMnPPfHji/RjCNbRv06qurGQVXk0X6JEfnKW4f
vEA8yzJ+uW36/fLoBaufrkw3oFSNXc6Q/1weS1Y8WOCdD+r4lFf+59uf0LlcKTF4zHLaoBNZaENO
6AkyUN3rDMLxTcuepyK8cN9b+rj4gW9AbbLU5K7Of4x2fLo9dl00KkVGEAgpxOBgCBvwHzeNPCa8
hB7YNsyJFyhFZrZIY/XRUoYl+sAbEHSmUJHdNHIV1QUWbkonD9HYtSvRfb4D+/rOJybhNo1jVFRX
xXzHTdCXEvK5egBt/8dUeK8xN+mqa2JGxXXN7sQziFihhqE9E8R26IXzDMmkG7myIWhINke11WQh
mvnO6LA4o8/oHIPIb5vf189eJRQ69ywBIu8+7JzgkqcyHBZ6RqfCpn2G5yv5mqDfj7AUVGBumj2g
e+6UW/Nrl+cG8zq/K7nq8s710dPUhxPKQePHX0CBZrjS1/ld2QrQxmqo9Mo+zBo099s/S3RwJm5r
CHfdwJVEBeXlym6E4wf2qju69Pfo3dy0hwGhwp8z2oGNZ2I9aoBk1qnO+B4aQaceBIG3A0YzchWn
4Hr1XNrBCHK3Zv5C0KsKxnTHhM7WOF3FKfARoOnYmlFg8uJxJbhf+uAXrYJNzRqeilVgNROyJ1Mf
BvKjTc95wqFN9WNOR8Os6oav5GoinJ4L0mUh+JEPae6cXeAgShkdb7teZ379/SpX8SrZdYRi+G7x
L8Vx1UGLlC+33ROgS/9P6zmtQSJKUSJH8i21/rWm7xBo3DZwJU1LN695H6HICJKfbS8Kk7k99hYz
VAGdX5RUdaYKxxkPRaazlo+M+ac5xWmSLgYggc68kqtygjYacWK8CDtkv/jFIxm+o83yss03SroG
udOzTqRV2GfsXBQgiLCKM7jAjpvMq/jFuknszMO9Hm7fwaA9lSd3Ko5gRNu2Oqn4xRH8YsWQNH1Y
Wk0YWewAaeqv6An/sW30/M+YHCpIjQJKWoZ+7F5k3Z1kET0EnukxaM3Lv687PBXDCGRYFXQe4nKw
uyP4NcGOMh0rGdyB6OvDtn+wBtV1zqIfYfQ6LCMLhLyIBe01DgkLv9p2ulFxjLnwY9phdwqUd3aY
JnfPrf4EKIqh2GtC31MSF+S4FKix9SwPhckicQEeh24WKUFZsc09SupSsCKWEm/EIeCdQJDhYjIr
QpY5BvO6CVZSFwSved9KgPnBafjTrr5ALe1elMVLH3NDAmiWQ09JXxwqaZzzBEiaaYYuIzqBdy0p
Pm/yjopl9Hnc8Sr1+9DC0Tir/ad8faY3Bo/GO0w5u7pOPrJVcTxcHG+36is2Yw+lB7kvPbatdqow
qQKUzHM6tFiyZLlrwOlgQR8tAxfMNgcpC268xL4M1uK5QAB75skRBDDopWCG/YIm/FWYFAcDwrKU
cBDecxkEjOtPg7XRtLLaEtBguCUIo0JRR2ceZ5dprs8tuNduO0Y3tUrigsR0ckGLgZEvkLC85M6v
HLxbydtt6zq/KFnbeAmHgCpeLiXI0Dig5UE8f4Bq2vG2+bW6v1OWmZK1Dkg5WB7hkE9dic68xyl/
nEGnkFaPgykuNWnLlLSFLgBJ6qrNQ6sX2V2EdoJ9YgXy5fYf0FhXcVLFMoxtTBA3YGzdO1BThAqj
od5oJtZVctaLmmoQJeAX7RAdbBqF1jQ/gxABeoT2rw2jZ55634e39BKPUBGQe1DuzNkbzXPD4N/1
Cywrg0/HGpz/oNQIQcq+b8G65wAOsG3Qyk6hqiAg40Rg+3HAjXCAgJ4ztPSwzfY6F1druBzJBJBw
j1MJmKqWla+72HQOhEfWDLsyDcqdZO4BQAmzGTRzDDAJSBdRA8BA5+719yvjZT2DyC6WZVhU8R7C
cXdFawIW6Ewr9cWRiwcSIwCPA9GAr4buVurVbd5WiksOytcyLRB+TV8cvbI7Qkx5Y/yphcVtoAkK
QukwCFyI47jnZjHBUN7NS0ykUlD8yYKG4ILQhkbVuaXP1rJLF36eTRu99+0z9RobxNej6KH4EKYk
dNIDB5FbC8JNtPPd9vq7JZ0xtV0Z5N1gcfU9enHq+Xtv5c9VjjZR0MYY7L8fMGAK+TMWo9wDxRlj
yCGZ/ZgTEu+Sfv5n29iV/CQ+JCkzMEeEPDrX8S8czfA1w7h1flEStPIFmGJy3EiA5fwCzh2wkYGg
MrW4aYuq+4CSpFAdI1CdR0wOQQA59ObQedELpGoOt32j87uSqAR8N/bM4jz0rfSuTl6gxWk4eugs
K3nqQ2oqsyVO3aQGydiMTZhw3PS8bdhKpvoWKMEzG26fc2elXIIidQky8k11gKn32KAfRn9ZMhcg
7fgy5a99Y9jUaVyiXmJDyMqCoNBUhjX0G2krz9xttlwT4A5DWTrRkN+D8RG1PBiKo83jR7CyHcBV
vXHkSnrmkLtrZ1ylhlmL5urdYJX0AwgpTbfMOscoGZpavRtMBRxepDl4oae7Kti0xjFfyU/oDiRp
ZxUgHIKsIIRJjzSatkWJencN7q5E9GJC6iSQZBnEkxUQQ+5okl7tPKaOrCAzgKwsstgBxVB5Qsl9
9D35+Xb6aFYLte8YjYdplIooC0Hr9kyhwphVHbjQ/HZHgk3wRUSkkqLQJB9icACj8ct6Yd5rQF7F
/HXb8JXFNIrmaR5AkHrBWxbIwb6AwfAeDPFnCHQdb39BE5DqLTaBygJYSLHvgoj6qUMznE/Lbamk
3mHbYLXjc5YDEbXSIVfzIY2dbRGp3l8PoNJZCgdhkxZP0xQfOkgd3PaHJmC4kqBJO5XjSpAb9uQt
cQ5F1O5qcGClBnfrzK95cLUTtaFqBSEajgOj63q7rgfFF2j35KUVdXLuQal9uv03Vnt/nRwZU++w
JXWmwGvwOFGm41PjBh9B039CE/7GqVUWU44jNVSgseRNU5+GU0DAz8/4x9tj14Wksp4KqH9Ntutn
IfQ2dySr9pmJFkznFSVTIeLLCSg18zDv+X6IkuNcdYepNNVJnXklW4d24aAaH/JwSL0PfvM7dq0v
/fK6ySvq/XVWRcHS2PBKQ6qTXdonnzlvt01rxq3eXYMuFAI2LWYTUs2I/uPgh2A+OG4zriyoFgWx
39yiAndZsHcLup+69NT207Z8VW+uCzAc83Zt3GvB9AYhvGNTFI8zg2ZM7Bn+gSYevdVtVznLCKdZ
2+CxH0v3G9gHyb1F89mwndEZX3+/Mj5DGT6z1wqPUglF26RJoRZd2oYnUJ11JU+hhBqDGFvkYQBw
UXyKOxDqlljCKS22oMgZUxun0BkEKR8kVtgBVdTEIKNY0leeTLuiNO3cNeHpqn/CtiDW3LTkAmX7
f9dX+t3CnxJgvm8HqM5HSrkJLFkDqjeQS+lM7SWGFN0hspnp2KQp+J5ScihQKHFXSXKppPM8YBfs
AOci/XswWBsiaE2kd0q9evGeQbx5gVqWCNP6jZV7d/xUjQ+t/ZKBbei2hzQToN6+x97SePYQd+E4
8D2UW4644Q9lWxuCVOOiv27fm2nsc9BVXpzZ/552PyA3sA+G+mcMtdPbf0Azxerle13XTckFFvUA
fZV7UtNun440MrhHZ339X1cpHCwzyEozX+DZL94XXnpoq0231xBfUEqPJ9N2kJCrDCG7TiDL1EEt
sju3xlYq3cyuf+lq6KDETXm/jHA9hLHtaVW99H66XrAttdT+5Hgaeg7daJzVoDaw74E4ABlvblgQ
dWNX8tapoCHZpHkO9Zlsjx34zrbJPhpMBHy6WVUSN+PQMipohkZZP9pZpTw6ZXy4HY66kSv7hB5N
1YTPPfaYlfshWaIjTg+v0FzaFo/qpTu4VmfuR0EZVnX/lbD6vsxsw4Rqao166b5AcbkfSysLwRR/
bC3rc57WLxwikTsfjDQicrZ5yFU2DRAICqCf4Zehw6cDbd3nZCl3yZIYtq+aiqN2KXdzTP2B+ASK
M+69xeJniPDsy048BcX8edMcu+vcX2VWBFHrMQMG5jLb9ZlZwetSQPQ+sg3/QBOdrhL8dlq1DfOQ
uBOJ/5mt6kdcxIY51plWAj/3oqQMqgStJgQ0COvdTWRiM9OZVgIfupcQHElxxdfP1Rfoq5W7au5+
3nb4ev/zzjKodvv2wNM1cReJcBDpAahP0EtDcEx6+VE49qENnAuvbbotxdTeX7QoZo0svDKEUq5/
XHgmDkmcGQB3Gi+pjb8Mqs+j7UisVhC3ugenF+KUlC+33aQzrixWVcTnsrWwW5gqf5eP7qkL8uNt
05qsUpt+SRcx3IBaIoTiEXBTEdhjmungQqL0tn3d0Nffr1Kqmixor0DjNGyLVu5iCIbfFUNbnLZZ
d/60nnuiTWiFkgP6nlcIle9H39poWknWOIYEseva5OIVENaY2m/L5G6MFTVZezQUz4mDjAp+TU7x
6oj6y21/aBYpR8nVgJbg0w28IhQNJPi+kOJIgn9um9ZMpNrvm/gMmq0dhenlbabxY9d3H7dZXovD
VYhApqNJo4jjejX7xkbnkbnk023LGneoPb6ZV2VZ3PtF6OUfo+wpI6+eMAxakzd0/f1q0IUHwUYw
+BUhr5+d9DmC4rsz49IsMRR03dDX36/s+/YwjzZxi7C1xwPB6/jceEdOGsMJUDebSlqikxOrUebk
YT0GYOqKglVbaBMFL2NUycpq9njCIgamsaA/ZIMQUMYI9jNkBw2VXOccJTcZZGcG1kFRLrLpPubW
AYLCe5bbh21ho+RnK8pRMgglh9R26GVKFnk/WG6J3txy41aAKomayRbii/V//n+emuV+9Ptta4Xa
6CvbhrYDtMNDBiHUFBe4Q0ANMakJGrUzMcqnKhmXACiFMX3xOc0vc1Q1hqeQ/yjt39kLqN2J0EXP
WYAGwtCygvsEEoJx9RMti3voKe+TcdgxaLFIMhz8bkvrFmPkrxRuXYaeRFQHyAiOKVSZoBx24T01
Eajp/KXkMAXutpwLhKkj5IdJMsgA5/XGe0uiZDBtK7Qp4rk+hFINY9j0NXf58HtTAqhKDHSE+ihU
bsBN30GwxV/ubDI8LF2y0bySvmXbOrg6Bz9uWt3z6F52H9imdjzMqZK6DgYtWWRjuzG14G52XqG0
c5kC/+s2xyhpu0COz/L6MQ+ljIu92znDCR3yUbjqk55vf0KzsKj4pb6YgkCO/62GDw09LgnZuSsk
YDDUTs1pUEUxoZOowo16DG4279SM5FTKj2m1L4Z6l3PvcPs/rDH4TiqrTfsLS2M/gZhLWOSfmSVO
0DY6bbOs5CzHJhvazChBHECGnQ3NhCNuE0y8qrpxKwmb+alYnCjCwuWKYxTVh3YyXXnrTK+/X63n
TepLmoJpL0ygYMsCyO2Y7jw0Zyi1YT+fCdTSIL8eUvFhoYfZP5LuKQ0eRwFqph+33a5ZcFVJBigh
FwO6H/Jw6aazP7n2jmWQx6t9ExRW5x4lbyEqh/Y2yFaHvOHBBXA4Uh54YRXjtqVLBTh1Cfr+oEeb
47VE/gKf5ZsFYWdDRr3vHFcFNxEHktQNQ7XMe++T56TnYPgVzVAQve37/7ra/84mVwU3TRAwlywm
oDm0i/S7CIYAioVlcRzn1IZaUJtA2TVooJZJv6N5kuzbCMsBLZLf8yiKfSXTZle3/vfF9Uxtw+/P
lqvCoWQc1zVYcHEWmH5bdVHuAg6J8dt/9/36B63GPxMls3zHKQt4c2nvBN0H5Xr3e7/M225KXFW/
QYjMbdIKJINt0nzIlqLcI+xM2F+dY5QsnyGNTmengRhNsysxZHc2sQvq3KLsqXsopTPa4mrKt/FO
tn4CUpjfi6A4Q/LPsCHSfYP+6XrqRqwEOho3v8upFdBMXI5N/HuJfm2bWSXH5yqxiWyQg4S8gT2g
T8YdaV5EsIl7jbkqLsqWbF7AJg1hmhrESNDmzJ4zyE3fHrxmZlVw1Fw6TdBRSIPRSL42cr6nyWA6
zmj8rqKj6g5zyzlCMkjZXT5CdTpuplNcimMzQg/59h/QVKm/mnyTZRCSAA8krKi85DFp96yUKTQb
4mxTkXVV0YY4dRpIigOWPs8tqmucV56DNr+x2foBZX1O86rIc6xDYYdN3q7ygunoT+LfbQ5Scxfq
fDmvISQ15vc1pccOclLLaNjV6cJHSd+iDlI5ZhNe41LIAFf1xfXcy+1xaw5OrgqXyno+ILcs+8Jk
u4/jfA+WwHzXMw8TzB8jDxuCJd1DChKA/uB4+6O6/6PksgX+R4IHUqDLWnEoeP+ce6XhZVEXqMoe
m/aDxwFDAjggouIAqGqxD6oFLfVplRxuj16TcCp+ClqJoBtBA1GY03Mx/G7IJ1C8dJGJ5UzjHBVD
BZVbSllKsVsaGBTdxz2eew0ppnGOiqGiVjKs1xMr02F+hILkBSrmh6bNDbGkG/nqsKtdqsC19Zh2
SXePHiqO10sSD+U9aWLgtW97XvcBJYNJamVJWVZwDfWxqldiXHZT1OY/t5lfP3s1/qKYuCusjF7c
iTToObPkYaxyU7ufbvBKEk8Lj4exwbx2ZQuGtDx7WlUYt42c/jlyBzdCM62wvkyQeOUJf6ssoMy3
2VaSFdJJZCkDjqfLevzHxo35ZW3623SZ7XIlXTtuFXUqAvti1eJNyinCRU27ceQqfmq0egsXKHYR
StAY5H67p4EJ46GZTBU/JaHObI0uHO7F4xk6p3cuZNQ3+dtbj95XUTgCZRdPDq7Kq9o+2lH2qZam
nkrdqJUE5T1efqDtSi4Zbe29qJv2JCfXhObXWVeyc2oh7svWO/549kHDVO7lWGyr6mqrb0LyanLq
1AkjYgOqI09inp+7vDQs3rqRK6lZ8MCKoG6BrUfi/sjz8TcjaEa4PZ2amuspqUlT0c1Bimu8GZrh
fj3soMh+wv5zY7Qo2ZkHRd3iuEsvzHHZh7ySycdmWDbpCADppVhPSNqWtMtsoGggLduWhyQ3sfxr
VlEVwxQVqdPXFV7Imp7s/GE8WkX/Zsf3EvSVmzyvYpjqGlcOQFOTC5utx1w8jEv979xVhu7e9y9O
QKz5Z5rSiUor8HCkynHXeep9Nuyhh4fWKuI2B69bkn1QjF/bUW5iOWOuimhKx4VCUqDH3yHxz2qA
zgVZos+3XfX+tZ7LlMIA3T23iBdsadwGopPyQMlvOwWB/i42FXrNdKuwpnbqy2ZwObkQUV78iZ+q
2g9r+gG69afb/0GTxKroAjBxkLyIXXKJOtJ9ww3i2O5EMfmvt81r8lgFNrGh8xz/v2ga2oOAhnU3
kSfAYAzmdf5RygTPuWV7a4Xz4uIJrKg7yeyPDh4taGN6FNQ5SEnm2fN8r6txNwxJmfooi5o8L2wx
vXjr/KOs5GRVkytibBPmzNs18fhPBA5HUneGBx6NeRXh1E1zs8pK48FiiPd5XX3oIRmee90mcI2r
opyo73Arcqq1xSjYydg/JVARvx04GrerwKZ2zPtclBK7EGCix4PwrDQ6W000/7htX+cZJXeFnHkz
LSAXXqzuhLuFXzRzT3XtGq51dMNfP3u1HRmgdMaTAe9cmeDPuDI/8LE27Fp1I18/eWV6gpC6DxlX
PMRSix1tCuZGC++PuLvoTa3RmrRSgcQt6HmzBUKEUGJJP/MgOmQLDTuBY7rkhlOP7l8omVuCPzCK
CRYyZvsfYuYEOz57j01t3Fe9+wHuqQHEpmaKbdHkYUnQ5lnUB1KRY8E3NdbAvBI/lAxuKlsXRBt9
cgTh5VkYdSTeXVZgWomdaIBo1QCl+zDKLqNz7yTNLg4+AKa40M6QXe9OMD6hxJBvVdZUpwM43AqC
Hil3Z4n0qxPF+741aW3r/K/sDtO8H7I0a4a7pgjyODiJOLKS42JHNhBmLhuGftOpgnuqQIOdZW5f
u2CuCNpvPQgvLUhA3C4SGjepQK2pl5RVArQS2YznuqzZsXLepfGbZ+Id1ky1o8wDAHeuhZgHN4NI
j3ab7RrvzC2261HyUtNe+t09F/yjzITIhnxq1ngCr3e/h44eZIi9SyCDYyGTx7U5ua5NL6maWVel
G3JfdnVT4FtjmewGCFr03c/ZN2xNddOhLMV1KSwb9RTGJ/fQBJ+aydol82fbMRyrdY5SFuOICa8U
NkXilfcFgzKiOLfydanfkubfJv7ndkytU/vXyxLESYM/y/fscvD/xGCQmvvmDQfifCegR2U412ji
SVVvGNKktZsOxv3lEiTNkdjOjpNzNjyXfrqlcuMPrN++Wn+Kpc+iKoaXsjH4ZNvlQzFJ7Bn7TSs/
7CuVNQf1ROC08QCknjz4fHz2qTQciHW+X6P2auiQiWetEDhVZqJ97Rr+aqfL523TqmSy3blx79oW
CFzQTrwrMu6jUOSm2w1N5Kvorr4f4zRdMK+9tZwHrwK7jfetdH7ywRoNoaPJXKosyJR1/w9+MIyg
JWY8DSX7NHL/dNs/OvNK7oLHQVhNSkAvNGMX7ZMzWqFe0j7fVhr+wnZlzdJl/9W4Fhh7Eo/HKUqP
3RJ/I5n/cdNfUKHkNW/AlptiNQjSBzcOS/pAHUNOrcn/TlFQbwyyFMzKvQ1upxoctim10Ot6Jumn
IP0Sp2yfs7vEMWxMNfPgKjWubJe+HT18KY0ffYia+U/RZDhsaIqPCiwv/Kwb6mX9E6LHW/jLXD57
Q7urJHbvhk9oEliFk7MWVEaklGvx/EXcbj8H8fH25OosK1UNtLN961JMrojkccr9k2Xcz2lMq+hA
C+9QrZ2ioCV9d15E+RDUJlCApi6o6MCezX7pZhHY9qrqPnexKk7jWXD/xas2rugqRNB1krbOHZT7
dEyfyfSC5euzqE2FTecbpdiD6pdXQ5UNYTdAUD1oL3lv0nzURLoqWGBnczp5XTKAoGK8Q1PebqDk
aa5MtFo68+s/ulpLIs75kFO4fnDGB2fpD72/klRQQzzqzCubNtwLDAk6UYdwKaL7sbJfLUgUYy3f
SFZMlHIfdS5zxxbD7wBjcbhzqsr+wAAG2pROKibQ51XreBLDb/2vcdGfitY/37asc4xSwBhe7vHU
Wg6h44ovEuI0UAn93qe2YYugMa9CAZMm8tOohl+CxdtLn+5xp7gfFlOjn878uvW8ipogwbEUhMWI
91geA873UVfdj4VrqI+aeqCCAOOpDdhK/BK61YtN7/0o3Tnkrsy/bvK9Kt0z5pYfyQKbnLZ5E/w1
bR/TTb08/C9aM1l0cgnWQtAykJW75SMIbTZOqZKpHQAM5WCvsUiHHQcb71T+mtN4yx0YBq4k6lL0
ftN4Kbar0fDgJfNDFDWGPZNuNpUcRddalU4rmSdukoLL6AHZnyxiPsSW116mODZxy2iKsKrhY42L
DQWvfAib7qvv1wePiP3tgNFZVpIVNCkyIaDzDAV9AxRj33qLYbv6vuW/2c0KzyujDmWgJMuuGpd9
Da7f24N+P0f/IjaLaT0BiY0SUC30MlLQPAAHWBvp+XUjV3Ya8RQHsx1VQwiZr5OMUzCEBi+3R64z
vQbSVXVhvu1YXgB3e17yC3rN+3Zm0uBwnVfW369sL60Y/KFvhtCN5mPRfRFT81QYeZV1I19/v7Lu
TcA2Ji2O9vnkfGrd7oy9kuFooBu4kqDMdgqoq2FbKvzyMfCmF7GI09xHhq27buRKkkqr9wPHwnT2
IjmlAF17pQkyoxu5cmbCBsaLGYXL27o/zHAKKIh2TbCJ+ob/xWnm1Bn4TEpUc0LsT6yrvvK4/1ZG
7pdNwaii94pF2k7go6qUQhS7yOfykNVGHl+N21X8npNaouwy0I/NsSX34FpPd5FY+OH22N+vvEwF
7jVpCfb5Gp63Z/uFNxIqQ+z34tnYbEjDJ3R/QMlVWqeyyua4CDtQ/z+hHc/7WToQKd+WrirLGbrA
SCv6dgD9BHsQo3MXF2xf2KYLZN3o19+v8hWdYPXggyUldIL2pc7yJ9wWbBy5kq908eIq6wWKWA8F
2B4izbYP5ILpBV2TVCpyD2xPlW/ZwwCB0/nenuxzL5sP9TRu4Wnjf3GcZXhY6oYMzEm0zJf26M1V
3xxcYVf9Y5DF1ERdoPkXKgJoHpqGNi38H+HpWY7/jgkITQDYux3+61L093UEUyFA1QQ2v3FA8DCw
iLtoaoBy5es0Vrs2IC+Oa21MAWV3IPA4XObrVESWDP0hEHvS55s6zzmQc39GqHBkADITiWXW8R4Y
qcr9mDm1wUE69yvb+KavhduW4A6uxHQiHOyquL8fpEloS2de2SJkoy+Xyq/w/lZYoG5MToGMDlNg
qm4680rpYUvPfVx1o/m3aw9lzvfASByyeBN1Gzy/fvaqNshpSdOEgoul5+VT4Jdn2k7JLp+zY5OL
bWmm0rb1blwXWVAMIUltfh4jke0Ct/9he8I9384BnZOUMhSN82BPOV7dvGw8T1Z8ZBDFaTwTO+ca
Ke+kGKd/OimOhxQPJdg2+PlFcEjiZN2R26/OdBiaaSf96XT7b2gKNVf2ECwYwC9a9EOYE3rgbfo0
5uW2OfgLzQch95J08BAp/X/SIXhFj8e+LaQJea6ZARXS13jWEovcL/HQwA7VnB/Sujsk6TYdBqYS
onlWLDgb4JmqC05gdrx3uOndUON0lQhtAaDGTTi4vuJgPMTQqIh4v+lExVRMXzvMfj+MKPwiLneA
Up1lbBkiXrPpUaU7IOrlzGhUgLp46btvtkPoP07TtE9ZXMVihxYJnxj+hO5LSvBbOSFlNmF9aVp/
L6r83LDiS+21D800bDqWM5VOLCCza081PpF54pK0tNwVEdm4uVJReF26VAGaIBA6k3OwoaXr+9NT
7meGWxxN+KgQvHxIm7ZtOTZXIkr3UVNOkIE21TWdcWXpSrzarSFTOIRzXd4lEHsYpDzerjWaaVWx
dvmU9M4gxwHiF/wNXd5AmYuvENM880UaIkc3+vXTV2tLVkNisfSB1Fz49NRG/qMUprdTnWll2WI9
b1gaeHkYk6AbdslUtP84rHU/bXPO+tmrkQ+O7KfCxn6EzDMEkpcT7cpdP+VfqC9MBGuaiqmi7ebc
s2fRwjsJQNDBmL+O1qc0+B9n19FkN8s1f5GqQAKFraSbNMEej8PYG5WjAsoBhV//9nV9izHPcPWV
Nq7yLBAXaDgc+nS7GzldXesKakFyJIM3zFj1sQihInnopRMuVbUxtbrmlZOqS8jSu7U1RuOSQ2Y/
fRqyOjCNXZYMDlf9O5q0npfFrZvIkrwwfIs16VfRDbsUmxwwkf+dXiNbwEGxTdx25RqgwvEy0X4j
f6mBlcqyK+ZqKEcDGkq1yLqwSrF+ECvb52Huf2W9vcWU1Yy/SphyBwjXM+GNkTfbUdYZ/hg7D7Wz
VY2l+xUKcoeCOnHmonmZ9MG0PglmXNqqDwDow22EaW4tKm+qotNQTgLbZraaUF807kVGPzErRFop
rOI/tz+i+xkKjEXXLbKfY5y/NHvqqicvdz7YKMQVYFvc/oJuHqx/V1LXtXVaZLxC8ABxG9adHGk9
OmaxcbjomldQXLaUpQNIPxExycVxQJeFkupqbyXb366MAxAUGFemmBqo0iFP2GR9EA+THVBPmqG0
xumSW+Of60ur3/bVgw1SUhhT+eX2uOlmRrlNVjHLiAlCOWhOIhyMp6JKowXXM+RbNwJezQJTH7hL
1jrM7l3cV8f+bkhT0wciT31TR8XgHaa62PLI0xxF6jO3I+OkNUQiI1kOL8yNq6Dn9PeuYVJF05zY
gWJjjrahuRA2Rp4FgxEHo9u9LGCG3f6GZo2pjLycwlpjlga2clReOghSK7Py5egc9zV//eyro3Qw
Z9gZtcCg6NtTQx2/SKDiT7rwdvO60VcgvrqdZXETKzi3f5WeF0yNsXHE6VpWoD2mXpENmaijDs+7
wcraJEzdTQaPBgAq925thnJuXER2dHDCyZ3P0nAqv3P5xVu3POl1v0BBd1235hCbiDASyKTP0Axs
5b6AXZVRs2WfD5BdwPmwFoe64w+mx/c9i6iUu8KAljMCAqToyQzFFY6Coq3r2PV4f+MarxLucq+T
TA5/7SZnP5+pb6PstIw/oJrWT50Xz0WVzrpL6cDhKvMuYY1lygohZJcNnT96Y3XIjGbrRU2zfFTe
XSk9p2u8ZYTtPThIcXZi8GaReDId6bJBsNSsHlMBrrFUk9dmFPtCvHxxjDH3y9TZuL1q9hxTQe3o
ZrBoaOC5ymQTWiWO/QGUmL2nssrAi0Ei4bmB0cFq8m2eHuuixqtGtW5pZOj6r5zLa87yxmmmKqIj
uPyWBTcYA4njLdVGXfMKcDNnnKvWhUpv2SUHm8tgHtw7l2wtTd3iUQ7fBd57Y0Px2MPZBzE8Qpe9
WouAbGXLNAtHpVCNltnDKBPpvuRa+h739/Zc7ls3KoUqRd2vOSMRhGVv39fk27iY7yl92XWUqOSp
bIay8GyjcaRCwxwj33X7WO//UVKj9jrDEINhSIbMR9+Dztt6d3wzNwkpQQWmGZGsaNaCImc4Xkrv
mY93U/sNnHQ/KfNQ0D1URHxGQSzNTOLNTUMhkRChdK4dD8aW7MnbUSjaVk5auJGMBDE0jVIyHNJV
BLzD6+kvNyWhqL4m/UuRPY/9nx2zjI8p0IU+L/J7eY+P8d9V1QVGt096wLQU1KYGTD8bpzYji/8e
iRFANz1ByeS+biuYNfMelXIeZ1ECkUhpW4fRbDcuGW/ilZvqiWuyqnGZ29Eoc/vA48khsx1/V6/V
E9egNhIpg8WiNCVTUHqJ9I1qnx2XqZ6wguQGM0eGxq/mCXZx4vGuRDyG5LpzvgpaiSdQ2JN7LOrJ
wzIlQVpsHdxvbu1oWYFrjZCD2mVjwsLmS7seQJDz013PmWhbwWhamxhcpzKhXOcvEPbhcBygGxc2
Xb8VjLql54KkaRDwYlGDBOug8zwdbi8SXdMKIg2Uaa62jSFZmjpITHADlsci34hUNdujqYDSaAkS
hCVw48b3cfLS1C+GcyzwDpvLb/b0a98vUMCZQJyoMq2ERp58liilqaA/vXHiOW/FrNxUD1NQHMFx
hJlwVI3tXdz9EknE5RyAcHpolo+3u6/ZANRTlRZLiWh15RGIN4eelF+Xdtc9H92//qxXQKpxTZB9
B4xW03M2n1fR+/Bu7LuN2dX1XMEpKuNKCL9h4LsFrNWTJcJ9I6KgtOBzy1hPyHkcHZRFlaz3Tcd7
vt24Zr2rwqRN15WmUaY0KsnHwQyk8+xsxaW68VBQavLaSD2GpntjDDtmHdim/4Ku1wpKoVAOdX6O
0tJ5eaT9M7M+5/s0K02Vf1yAsj6VJpouJudSMyMwp2YjC6QbEBWZwiC9x3AmV/NdxU/2cL49hxpY
qsxjMyfEblwMtKgfLfcUs2efd5YPFvXGyflmjM5NVYU0aeohB8hptHBUlM4fZxxE48XlG9uKrnkF
l3bLcHAyiXAuPvT0SFrX7/I7T5Qb3f9LTf/PXRv9V5DZmZm3Fj3m1LiDlMmlOsrz8h62ZIchaE67
uBH4iAJTDoejqYDxDTauT6y5c2nqF1v+TNpfcF1Sr7YuZCML3H7xC8Tn4Z4dksi9z6ABe6EBnDnP
w5akjG4lKZBNYC1cS7OUkSDVNQkUWFyO/lQ3p8aZLm22dU/QfUfB7+pNHUlpIWEuCOUFqIJnn+OE
wawvoPPGBUqzRajUZIhSrM7gYM2SNX1YbPdc9VlQDltEG92aVbBctKIsS8xJZJTvlu6zOXV+K+7d
rfLet7cKqqqU5ni2EW2PxVT24rEvlgAWuIfbu4Wu6Wtw8mopoeN5BrqgjVx0BsmgBpG2ddzXtAJk
w+pbW1gLiRxsyOyF55/3tavgd7KrecjLnkS1e9c74E2tW+mBt6cR2eV/B6M0pM3jpJIR6z+0Cx5w
/5hwRWYbG/7ba5B6CmoJtPEaZH5s6OQ+ddP7ovnZ0x+3h0RzT6WeAtWCJ8jojf01UBV+5Z24+zBh
PzC+OgiHIV5zceQlT3/e/tqbyUpOPQWvCLU7ryYrOVdWGZbJS5XZT4lbHWxqIhZJfcP4Dbb+8+2P
6RaoEiWPZW5wlNeSqLN/OtbqN82WmrauZQW0lrAKAm6fGeX5u9X2+bTxaqFpVyUst/B74YMtTBBP
vd5nGTv07fjp9mi8vVVSla7cwpk+nuaWRHFi+tIIvQo2jwRarMe12oCtBgQqZ1lME41J2WKzWS/D
EBjLj2Y4msNGskY3OAp4eVEY2WTluI+UQT8f+30SMlTlKceSdpOdArpkiMNpksEgft0ecl2Pr39/
tUM6rguX9MTD0VEtft2RYzUX4e2mdbOpoNZqB8/sKAbDzr8I9r60F98RMGUOB2cXwZdTlaacxKlp
4LSW8Dpxjk7Wvvfm+hQbIt+IpjSbmurFTA3pWgSSRlHVXIg7QNM6cNkWQnVLUUEokj9kopmgkB06
NfFHM/uE0otkS3xdM7Eqs3ey4CjVl7OM8AZ41yzepSq2OIGaHVJVEe3nKoZSEk7VpHqEt4nfQ4TD
Ywk0geMjXw9pvUBrJzndXkW636GcszPKjStJLBK104+mjJ9G7n3Z17ICVmisibjCZTPKZxeEz3YJ
4By+7yJLVXpvXVU2DqtyPteGcxir+bc39R9u9/vvffW/IT5Vab1UWBiEmmJrv8++W8fxlIbdeXq/
Po1heu4e4oPYGCHNCnUUBLcdbEjcGWMfd0dvABXhSAWyLPZGyKCbWuWkhW1TPbYwf4/47N21qOCF
f8LGuaoBrkrozaEXbg0SPXfW99z5uiBpk+/b49WigtKuJj5B+hNiZCyImfxZtfTzxsxeB/aNmVVL
CnK4N8o0S3C4PrhPybk/GYf43L/YPjt2J1gzbFyiNQOvcpIhzlkJ23AR0DPnnDN+yJddpF5kVBW4
ktWUTVdBdNVdv4uGf7NKe2sz1oWBKhc55zmsEWpOo7Xswyl5MYb40qAWKLdg7E05nmB9F7TwMf1x
ezo0i0glKFPa5jEbGhlNzLt46fi+7NM7kW8ZQV8vIW9N9nV2Xh29rsgbiOYxGjXWeF92v8qm8mPn
O1+TiEH02dtI1f11DXrrOwqK3WkuakiH4RyWhW9NeeDmNGg4Sh+RrQaFPoUiukUKv8kvTfbcxQny
18Iv7RQVo+cMWcPbo6nZTFSx0rQgJO4FtaPU/TSkX0fnZIPGIJ9ut65b0kogTeKZOGs7yIjTxS84
suRe935f08o5bYPuzRIXOUm5mhkMnxqUF875Rsir6bfKYkZtVCzchSDd1PxMCrg9tbuqb1B5p9x9
wc9hyF9j9dIVVkA/eRYk88/bI6Ix/oD8xL9LN286CyIv3XhnPlQXO/jWP+DxKpiO5cfoUYRJuBUi
aRCoaofK1lpoXyDS8LqHAuz0fj2u5d7Grx99hT/Jy8xFChv4687ZGC70vq02yKi6WVWgvdau67kG
3jq98Y4Y3xjbmd6jKnkZ9UFTjopIJJoP9GgH7cn+2p2hdhTaR3Je972oUq6czN6YrVk3xciUV5ED
e+jUfib2BlI1+wBXkDq4C+tmYWFXtYuP87D8NpvJ8+0riT9v9lUFY/UroM0Hq6rcHvtBvNT+NDlH
2mV+1tONCdYsTJXI3BdDUvbj0t55VeOb1ldjhcRGsbVV6lpXoJvXOHcKFHfe8eZjm1walO1Wxofb
2NUsTZXAbFdwae0IwhcDLny5k37s1q3AVNf0dcZfAQqmgdi9YL4QzfDIYyvHe+KycXjomlawytp0
ZU2MM0xwDt89GWTJll2drunr31/1GrvL9R26xd0ajtwsPprdruJKTlWB0HUaDauaceKZQxE0BQ3E
ulUXrYkdVJWtZDaXTNiI4OoJxlrFc5knh5akYMDasMX7mRdb9le6paiglZl2jaskElRg7Pu28yLr
n0W9ZUOouUiqMlsmbWGt1Q3zeaynKoTb6u9SilAsw2co8hphvnQy6GKkm7Ni37soVdnJDG7p6cIQ
YfPqoekfLXKGPBkf9t1oVEqy17pD2yzYN63eCnAAnJLWPN/GrWYiVEZyx9KOplMto9YCRweKNeLC
ki1Zu+u5/UaIqFKRUXOQLSMlJIKWz9mz49AuvzXWEM4xCWYv2Rgd3U9QQIxjRjDveqpwUBnoMVmO
9i7hPE5VlpTtFFLItR3vnPId6hra5INhB7cHXrM/qCQppzVKSyJXE1kwPSzL9Ailhn27mkqJ6lkL
35vcNqPEPI30uWo+3e6ybqAV0FbNCA/OFNPp0Huz/UAlntLbXWJkGGrlZJ2uolvzurZ37rz6BrYf
d9xVMcipSojyoBI0m3ABiZj3yLL3ZX5feRtXa03UoRKiWJ7MHRemHU3FH1gzsuGrXN81Yl9OQGVE
lWZRIATBzXTMH8rZPDeMbwQami3yP4QoZ24KCMqgyKEBUbeZL7XhHWwIMnhQJBNQC1mH+JgP5b7F
rrKkxrYsRTILCN0Dpr0pj3a6M5GnkqT6aYjFuAxIt/H7KS6CpFrDXctdZR33pelCiBaxHluyM7T+
oAfNDkO8ZYCjQZOq+Sk6cxyRJPmbp13Gp3wOqy2lRs1bN1VZUmmZmpNhWFjxD+MhOdNzGcT35f0S
lmG1+Vqv2cFU2U+7neOSI1y9g3mhz/riUJJ6Y71oYKWypKak+L9oclreSXaZwbKV1lOJq9rtqdV0
XWVISRMiUFODO1qKMMe4jFsZMM2cqvQoIaEtZUtHRg28jBz2PUG1ldd/29dpJQ62UtOFbjsmtS2e
OXkSWxLVusG4/phXkerSVlAuXrE9jm0R4FU+mtothwXNNqNSo/pqFskyo2kSZViFyYmfzBBJvMO+
EbH+7TmMqw0G8VCwgYR9oOILR2nA7ZZ1E2n+2zI0u+OuyUa8AA3s4LmrL4l8iPmWuJxuXJSTtCtE
Vq8esG/lfeA4pU/qR/Cx/REybWY6B+X0a7F2LhvlYHUtl2SOizkoCR7nTd9rt67zunyNypoaVq9N
62Ec7zw4vPj0COc6aFmG+dEL5vy8/rGC4TT5W5IUmnWqUqi6Pl8HOtH2zmYysPvlkPf2xkGrme7/
SDdWtaS1g0PEdB8r75jO3wq5LzpViVMoJJGy6HAPnJru22IuzyMBRYcM328vVN2gKOBNhomn6ZLJ
KDV+iLkOk816OU3wTq5ffLUtjDJJrblAiNDR8dSmL27svPcSKCkJdiL2VnmYbuQVCNurJ1A6jDA4
lt+bhPu8+gNd2n3bvOri7DnLBGELIqOx7ILJK44N3aXBxeGV8e/oZPXSN8UVVaIu7lqKp7J02dh7
dFOqAHYkTUWzyV2jBBqFJHdDYg0bYZ/mjY+opChiZDKLUasVTQFivLAI85A7fj35zIfPi98F1YOx
xYmg1zn87/WPqD7ORtIUZk9wYDV9fLKQU2xf2uLLyi4F+Sjm52p9iYePhfHBdN85bJc3CCeqVXO+
1Hlpo5gDVS0oCXkw812zQlSb5tiEORM0gwCHcXns5XjnusYGht/GAFEZVHVf5ESkOMbW+qPLuV8b
Ecu/3t4fdG0rKHYg3YOnvxyBfrr6HFSgntAAl8ON9IHm8Qz2If/iwMq9afRiGzTEHGXGJpne15Z1
KWzL53MSusBbwYxPUtSz35jxLrIQUblUvBnronMcHJ9ONfnjNA1+OY8/b4/Y2/AjnoJsgy3GIEUG
ZKcPnH4q2afb7b6dWyOqW/OUDHi0NNFum9p+krQ+FHICo7ADkU+Hsn1Il10l2rDwuUYdr3buziQx
K71UIrVgvLMNVKuO1jszaTeQYL8Na5VO1bSV2XIbSPDmL3H6y6s/t9VDso/rRFQmVdmXVYs6VWTY
Gy/xK2Z8NhOycR68faQR1a/ZTJCPtU0kwK30gEcZaWV4k/yaDuWh2fdQTVRKlSiXtZMzKhhMswph
GuHX9dPt9aNBsqsgWbK4LbHcx7usvhvlwZi+iWTfJuEqIPbqrPEIx4KpYvexa5pTwu33ldiiRGsQ
pdKpPGrW+boArngT6IJi7kqf03Wj2k03LApcmcvdoqhyENOHi50VfjZclp2pduIqR/Fk1iTzpIPo
ZPjRD33ARxLcnk3d4agSqcx+qhLWYzqXKD7RsD2tsC68X46dX+OGFAfrr9sf0oyPyqqqXfBzqXWd
2+y7PdR+k75Uy8vttjUTq5ozD6wavanx1shOex//C93N1LGu29fN59UeNksqm9m1r/wsx8/rNPKI
E3j1VtZI1/z176+ab4yG52mMibUlPIBYFk7Gj5ZtiVhodkiVSbXMYw8DAXR+RiatFr8y23sc89If
ZXe6PfLXrfyN0EqlUNHGtvqyw0MNySCQiNeZJrmnVhZwLs5lerCcOXDT7nD7Y7qfo1yGe1STjG6D
wUrHE62jmSTHajnBXHKjfd0yUiA89+YUuy72h8byq+VcbN0tdO0q6LUqsxjTHP3GkY5sTIM8T7Mx
/pqmVUaVbXUm7UTbIvd18MqzQY+3h1rX7jV4eLUuzcnioqIoLLdLy4+b9GCM+wyJiUqhSvp0zmE4
Op+HNX5OhtIv8T4lyb4sEvkPi4rmoznDbBQuST9iB8bV2VbkrcGqypcaMm7OnXQhapQ8NdWvnp3X
LQsX3XBf//5quLng62ilXXuH9G5gxuwk+3LnTCpn6rBK6DQTjAdUJPLm4GylRnWjoYBxKoZStnj+
RX2Rc2jknViRZXG3IiRN5pio0o0kH+LGhpk8DMB8O6qO6ZEf6BOyUkfTF8etQi/NjmIryCzBFHQr
SBBENgOj3fidCOkLK+Txh9sw0gR6Kv3JSgZmSUaRz+FHM81907hM7jurDRJ3S/BMN1IqEaozDLK0
K0ZKHlkkzuJQntil+8OO5TE5rhuRmWaBqoyomBteYVqkvxPx8JmCnAsjnWmL+ahZSioNqhZwFB2k
AzJxNuKewD9Z4xjUgm5EZrq+Xz/7ClxjixpTc2gcSCI9SYozg2aX29P794nhjeOPK7jtkdHkpV1L
1CLaT+uRBctDdb8cWGBHdlCf7HA5igz0It8K1m9Quwlvf1c3YAqmG2ZmbQySzp2bf5HZ0b7WHWwZ
eOnaVnDdZpW79qADRjYE+8X0dRhLP1t/3u64Dg/KCWtJx3QmimWUF8QvWjuUcNSohvw021+G2ttA
ne4nKKjOh7y21wGzYpNT6qH85YQE1q4foBKjXIx6VZXYMPI4aki4ys+FcZ+SoN+kwGm2JFXokU1I
yNMxH+7mZHlseHXvdmm4kOEC37ONZIkGECpHaiZ9Mae9N5+Jm/0c7Gn2IWe4K8tPVEtcXJvj2gSr
8c5o5mN2lWartvhGmmlVpR3dPEm7nmNl9nYDX8U8sp30s5GKj7enVte8guVMpFArQYYVPq/NoeKl
7/Q2Up7FxkVL17yCWVn35rKMHomEGMIMctC2mM+FsyWjr2tegS0Z6jLhDV61xYBCJE9Mo181oj3M
ebmVb9ElbVVVR26A8T7aIPM2NISUPgv6AGJG5/JF3OPKkvsirIKtRxbd71Ew3A6WF+c1hiv3HsAR
pP2HXBxuT7QGYSpHitjFWIkaAmQNjI8PY12S0KFt6ntxhSOzE1t5Z83dSGVLjR5+Ay9ccraSD3EH
bQ32pYy/dQ6BGMkPUrwYfb+xtnQzo7Kn0jbGUPXI6ZkQ2Ry6hzLN/GF6JvN5xrO1wVZ/hp6b1+c+
G2a/Hv44zpc1e397PDWbusqukgRGp14CP3mDsE+T5V1mSt5TGBVUeXmR45aNlG44ryvl1TGe1lU3
ORNktDxzxMlEvRcyJqcUIYNbpBckdz4NwjoYctlYJppdUuVc4RabTWXOe7yqEJ8XIqzbdGO+dE0r
e0GRWKAFEjz7r8Vxsu/drTpKXSyoMq4sWWQ1KhwgFYVyr2m+FJbj2yih6r5lQ3Fp5A+jf5x+tTI+
L9Mu1TcYKSlnuhx7aXcp1l4mLWiQRUJ+lMMHWHRuDJYmX60SspaJlKTt5/ZuFWVQ1uMXGP+d1nnx
uQnOM44XqOAv+67TKkNLpHbbwIMVtw6zvWsz4ld8l/Q0hwitsnyxGY/ILYBpyr4KmgbG3Pi38afZ
KlV2VlZ5DSq2BSq2DHIcGs/PjQJq61t1rrrNReVozWubr2ODtIj9KceAXyw81pUPoM1PtQ/LkP/X
tq9BhkrQcnLKJw5RuCi1T0X13jP2ce+ISs/ixgzxRhcND83Hon12lneT2PWyTlR+1rBwZpgjYkJm
9RE4+ad8rU9uP22sf92QKCd7kVeWV5s42QdmYlNnAYjiGytH17QC3aS1BzYiXoDOCcNbkFl3vtNY
+169oST974qHMwuUfSwc4QyyIE5hhcayM7Gp8rI6HjM8YiEUFGv90BInMqEKQprsBM/qz7dRpTlu
VGqWhdvJlLgGjWYoh9UlPZj958Zg2E5Bicn9ZHCD1KL7JkLla3WLS+GW45CzvRQfpJNfknWLm6TZ
Pv+Wzb06Ntdmsaa2xPIZTaiyWA+8n++7/CVZrLCo7XPuVfvOS9VqFwZ4nl0wF4+ha/bdicnk0xIR
9O3Z0P2K6wp+9StSUXh1v671nex5ErZG/75xurDNYkTqeRNioQl/snY+FP19K3n1NZ7l89wWVn/X
cC/252z6zYZya7vWgO7v2f2qcVYltSEbnDGm9VGSr2T9cHuINMeAqnaVuBaq+ZfrNsSdQ98gSVaC
XtFv3b40UfPfh/dX3SatwQ2L9kiLl56BpwoJ1ygyzk9zJh9WKso96sC4zF3h+OozqVe5sWvK5WxM
cfO+zVjynchy5yVMpW4ZQ84MSQHqLn63pJafsD82guPbE6CZWJW8VYyCz6sxz+esxEUPUueV/FF4
WdYdb7f/5gQ7KPr6d2jidAHFSnZVdF2UQ9kfY68MLaPegJiueQViONeMJFuMMpJ17j15du4coTA9
BcY4ted9v0CJe5Ox7ta1GavIkFD+MZtLDpf7fq88s4osZzGTASrnVTRYwh2P+VIa/bGyoYl3PxFS
kY15eHOeMQ/KqVmxrEuLYoFzWkMyX6zikdfdVs2QbhaUQzNJq6KkLlyFWmL4A57x8Y8bZnP7/fYU
vAljB7ykfxdRDpV8SzjLte4xvXeoCPlsfXH54K/N1ovDm/dBfEKJdG0vdmS+gJfRLgbYSS9LOl4k
yyAtRMZwWrZ0xDUjpcIN9nUoEkPuNbLsKUA0EGTWGnZ7/fFUvuRcCiTJDPwKy1lPjRU/9FQEedYf
9s3D9Ve92ucsKIfb3bX3S1MEzpXYCwnLvHvs2y+3P/DmiYlZUOBsWWPf9mKBQMoigrrsoMU3vqRx
FvGuPCzpvdlbn25/STffCqqLBAU5JocUS0c/J/Whs+khpvd0+dTPbE8MjB9j/jtaK1zqZxmDvCqX
9qsBp8hgzcetA1kHCQXPvLbq2eUS1DGRHKekuZdu9WwmOSxL+OfbQ6T7hIJqb/F42spVRmDYHWbY
DncJEk4dcphsWD/e/sbb2xJTKZXtyqqFCfwM0nUPY1mdOjv9uq9pBdHpPMLxfULTHIXk7pzegVy0
ceN+G8VMpUnGFqJ3ugIHsffYjH/S4UeebjmY6tq+zsYrjBnDkLt2kY3RXJsHRxj3LOFBVfLj7VHR
NX/9+6vmnRxmL/OIrovZDee5O82jdehEd9nXvALgLClIw2xQ/1k33VvMOznMe0gTa2fzCmonmBil
lDAZrcSOCpL7ble/s5YtUOkGR0FsVZjTVHlAbCUnX7jsYNXPRhtv7Ae61hXIzjNUJ03wIyMz6UA1
nwdIVgzHrk63StR1YFIAW6XSaIcMNVdD4fwsk74Mxjnf9XTuMJUX6XTdaGG7h90tLe7MpH4sPXGx
xq2EjWZwVF5kUZlemqWY2RrF5MNg+mUSB6a5FUNrhkYlRiZ08er4OjRx7B0YXyGPviVO+/ZJwlRe
JLVth8kkHqJxgngdgaVW0Odp4ou6dr85FeP3A6ztN9aQ7neo8JVNPSZ4aY5qOQakKw5pvEu3DROs
QNfIY9sZobcaFRX5Wtgr3IPgEyLzLdF+3Qwr2GWiLtPGwNZgT+Ixz5Bij02rPKzSaTfuMrovKPC1
TdecILCN3SFdDtZs3g2k9O0hPtze23Rjr+AXdtjJyK+u8x5Y4HHPIY2x656KsVeQ64xrLOwctRZZ
jSryBenJ8aHxGr8pd1UIO0xlTFYlLnZFgs4vS3W22s6X8Cq8PS6aYVdJklVe0JgJdD7OvyAAhanB
3SR/325bM+YqSdJdrD4lMdpGLHKR8dV1bauGXNdt5aB1hi4WponNnmXxd2qbp4WhaFoaW5rJmn1B
VZtLc2jRDvB8iObMrAP4B4UOni8WImHpIct7K573EPoxtQpwm6aeZynhYOMa7clcwUTx+AYL5e0Q
kKlMyWlM296ywCdPpvxkGPxgWXAjsUXQ2OYGqnTToIC2K22r9iqAtoTYZQPDAI6UX2d9ub1+dD9A
weyU23xa8YwYFZ59J530qab0EVU8oXTEhpaXbokq2DW6BbZ0LuY5m/vHrojv236j85qhUXmSLl+t
einQMp4QDxNMV6lXHt1klxgV/P+UANkUGay8ybVYoLKOMq8OS5s/ThAUvD30ut5fcfEq0qxhEe4Z
MsWLtVEiUBsKfnShWe3jRlGGtz+hgZhKmxQJiszFik1tWsqoydqjla0PORNHz0yCvpvOtz+jmWGV
Q5mvZKw9ik2otfm73PO+k3FL+kTX9PXvrwaJ8tVzrBZRlUz55wkeP7JiG73Wjb9y3iIpOXcdNQGs
lKPq80ny+HHpd8lkYPEosB2WuB46hoAKJo/zIYWQwFHIZEvdXDcsCmxFahGyxsgD5A2/J7PzYrbV
BtdHsyOo7EmRNR1nNSbTIc4JtskhI+xb70wPqIUId60XlUCZ2LwfixxqWgaKk814PGZ1vHEB0gyM
ypu02ziFxjNFxSptv7LUJeEkkl2Pdg4y7v8uxi6tvbxbsBjLoaUhTePxMA0Q0bo9KpqBVwmTjSM8
mJVhPc7wykCxf7BOUNLyoGAkko0lrxudKxReoak0jBQCx9eMRWkeqV085PCSvN17DZpU0qSkM23b
GOu9nLyLm+d+PXcfnJ2JO6ZKyKWuJ12nJIgtp7u1eBjq94t4ut1z3aAoSMVjZswmft29qBnWSZP4
RZr9vt22ZgNWdeNSVOIjc4bQYy2yk+g90MDr52Eq7pfVOUHjf+PWoxt85YgdrWKe6YDtQM42nH4Q
pcn4yNYtITNN8yo/sqrLunPgHRfBYPh7MXunFpIxcyz29V4lR1rt7NRsgq4Fn+IxmOzl92A7tT9U
Ow3gmcqNxOLBO+ZUwuKRdj7Kn48VkRunuGb1qNTIjs49b1Lc2tpBHOolvcsTfri9eHTDfv37K7Tm
ppcLY8SsJiP7NafFZ8spQmfYZ0UMA5d/m08Mh5WOB0hZuTzm8fhujdN9IZ8qIpcVjSMdAxLnVgFt
GDiTELnubFpB68xT27ThchmNkL1jOQkttosb5jCVCenmbjwU13wuj0U4d+zUuMvGEtetEgWgk2Ws
TeK4Q4S67j7sE28+dky83F4nmsZV6mPs5VOOXWaI0ho8utK5IN+y0W/NElTZjl1VcJiXYrTNbjp6
HgtTW57B9953WqsMx1jMQ9q4MP9crJT6zBjw1mPyP/uG5XrOvoJPkUnWEgvwGVJsJnF/pqht3de0
gkxZdqSWNXYsex4DLPYPLt16d9FNpoJKkFc7wRpEAbDPisO+rpJAlM6P2/3+H2fXsiQnrkS/iAgQ
IGALVFUX1U+77ba9IeyZMRJvxJuvv6fmbnrkVimCbS2EKqVMpVInz1Etp/1fk6QlRZVjLnCjWc0I
bfSHHhU5S8tro5q75JsFMZZsKfFUS0zihnW98hj3J10dUTW6lPOWwszwzow6Ymp139px/GvNdrqn
jEacWA0w1oTkRTTFGHaua8UO0yZ2ionL+MN8nVAmgJh0MrYupJRKZw4NSnRmUaypDEEsRrGursBe
tIK/Rie7BPSNlIWmdKLISWUUYl8KZxxn3LAzGyip0Ue9kHfNj2b5hxZM8w2VeSQ/raFD2bcVvmGU
9YnS4EgtzXZXjSy5aW/VIACFDE+ygQQUoqWgvs+XfdFFhh4OQTVupcBhkUOe6GCXlnWPOl95uO2o
qpnLjtoINrMGo89r8FdWp6dsHfcl6jIzHBUBtTsPly+AGUUUrGkbQfQuGsv+uG/ukp/W9WCYdMTc
C5Z9oU762cKG3ze0dIxSN5/RcL4OSRbgBcRdIeEG3fp985bhhwFfAoi82HinqKGWxNE2QOpe93xz
3cx/9JR5jgw8NLyubtYNCcBi0ubQmcOXNM37o2MX9zPbGcZkwKFts2WbunZMSPBmoFbb6QgdFdtR
hhvyKrXnwUZ2wUoWz8F4hK7M8+0lVYQvGf80s9R3vQJzTrcXHBXc+GvTtYSoZn39/V0CwB1wL3sG
GZLNvrfzLnK3nWmRDCXsbEgJ1raD1VzxHkEW6zu16WWsdZLuqplLB2m6MpaNHlIXl5MgDIBZpI6O
VFQ1tuSeQVpuaJ3EMTpXKIObRmccHNvTYV4VF14ZUGjTcujcCjPvKtyyCgN15PWTKNqzKNIjbzvN
maHYNTLgaeNZ5rV44ktAgHbi7J+RpqdhnwiU58hYJ5E5+bpBLihJiwqNyXUfCuE8rqt4C3p+yJcx
vr33FUshg50godbxDfTLwFQV1T1ysTnJyS4AO/7ENRK92/1gTWJFQFBeBr/CYWZOXFv1XbV6mmNE
NXfpbLX7vLAZRU2gdMUWOnhHCJ1Ux62gWt7rR9/NfWHM8kq2iGSdUCAEu3bWRrX9+bbVVYNLZ2vv
NAyYglUkbT5BfflkNClaPl9vD64yi+y5NXMD3E5FknIBmXE/IUumeWtSzVty3KWZUbkbZpHkIjii
JHPOcick+c4akimdrYtZY+Zz0CTzPMLY7UUEkHnt/NMew9gykKkaJ2OuK6dJut6CqJeN0sMcO4Rx
e0/DhgdpmP/uGVGubCqLbEyyLK/DosigeGI3DGoxXIcF/vgQt2XKOYKSyYBI0CbFTPzDWOToCLG6
9WEeTBu4L9/RZCL/NuH8mS3Yf+KnrNTjo9knPoiUOxoxSGgM3xpcDMslpKbXTDT0qD1Yl6CF+uAT
8QcakLhFO1KxhBNvx+zRg1Ks+GQ4w+AiZwclxye3Src2hiZBmcIsZZGaaI80Kx/0CFXrOiCVtbZV
uH44s2FZLoRbaeVEQef59KdTznnxKiq8iUH413YcOyznvtHp/XzsNnh//e/iLYtplrZVtAnI4142
79FZPI3XfHwg2X9IfAZtDcwGjrsJZ3W4mUsd8rT/zdb+F19mvKi2nR/t2+JSYMkMVuecVyKZAsga
hL49el9Hbu+DttgyLx1vmj5L3XlIvMnPYzZxPNrSeds5eem4GMfSXhAX+6QZGNpVeryfiDvfI8ib
dlgHPQDSB/jQjuBAZdNlSB/a5X7Sadp+6JQYV9o6njngWYM46C1Yg3gI5iMXUxYZqXdpTdfbc/HA
R6QDacwci+YVKHWnwFiO7bSUDxtQal/2mUbaOMBFTZ1rm+OlXS5D/Wg1mjjy4YmBWUuHEXrTOSed
NV5mfl6b0yR+8UAz9IcOi6GlaGumrMqd1RQX0Lw/BSgqRVbazYfb9lAtqXQUkWyqg2rAvBd2WsDm
aYHu8bjp4Dgf99MCUhv8N9hA6iLFy74jLjbSCsHcuPO/0v48X7lultig9069xLSJLbQflfmv2//p
Q4Pho/5/Pwp185Zk4zBcGBhFxkOqe3/4WCkNA18D37tcqVvymg0rGS+gZYyC7VgNZSh4Dg2Sv3nP
77a8Cz2IzQuIIDod6D/7s+C47qPbxC5isYusDbO4LuW7WaDdo+0t8H9gyZCxTfW5r3WPlsr1kjx8
7evCR6+buGTs1XTwcDna59WwY9teojL7vRkvvHywNoFeMTOc11zTtPSh9+AvST5PLF5xMLKMl9z5
xMDcYX5PdU+OqqElh/eLoWCdV5gXw/m1bY+pz8LU0FyNrhvqj9wB05acHiQy9To4HflnWEvffhhK
ZEagXqRNUMST3fnGCwMG0HshtN3YnUe6ddNBsxV7XAZaMYHWjUxs6K4Ur37wsDaaZwKFuWSUFSjF
FkpcZ7w44n5xD6x4KNI9aSmA6pK10HXQCvAPQEQmsx5TaHr5hqGh/VZZQwqRrbk2tqCQfxItsjEv
A0Mua6ZwVziRBT25m1bcBpXbxR+OxvqUij0vG9g90qTnDGoItG+thAse+SXg16Nuytfw+tHGlKJ6
5hVLCgk+cZkz6OJZh4yyuKseCGiDA/utM7+TNL5tnH+btj74lIzFtgLOWJ1Ow7/0l9VhuUvvgtO1
pz2LdwGmnUDGY3c2G/p+HQdoa5LMCjuOcgE1GCQpb/8Hxe6RAdmUjgPn7Txc7PU4WkdfBydURVMZ
jt3TTqSD6Y2XIW6qOLuz79BgDY1NPIwfqmMQ69QZlIsghe2UrA1NCT7knLb7+jjdQfA0MU4i4nGg
Se5VRrr+/v7UEcUSNJW9JdwLRFhUeOgzN/513wpIQTrIxpxupo0sJPuU8a+jjtRHuQJSzAEsbDRX
ioFFbDxZcXFAUvAmDs5xeghi93Xf7CVHXhvT9hfw1CRGP0VTMRzKwtSEY5XVJUe2gm2Z+HYVilxT
Es7uZBzntNAJbilGl4HYfr0uKW9c8+KLvyGJlTOm8SjVKSJlYNVMtsXNEDI9786ozkZ66HQULR9e
MnGKSDlYhr7yjI1Zf1nXOzQUNvWnbH0e+tADJe7t5VRNXsqvVlpmbjkP4ItozO+Z5z2Pbf5jtXS3
ZJXRJV816GhmRQCFTmik/+2I6qtp67oCFGFfBumCkxzkf4CHJtdse+k/V473zNmXjXwfWxpBOis0
Bl1B9cOLgxPIiN3FMqpmBjYv6YCRhhxlAvrmNdwGoIJ9HDO3l0Jhqz+oTmnJVrNEypBdWcpzFGSs
YF82IuN1HW/1alwEkTIU7XDI3I6exjndpUsE60iLbIt6sdH8DYFUMDGCQeJhFjrYpcrwV1u9C8RW
5rl0rpH5Me6Hdt2FYr3r8i/zrtdWTF2KxY2Xg+8xgM0J6783DcAL9S4ZNAwtReOyHIPJxss2+gkB
yZvXiHu7EN4YWorB1mI4c0VglaLG9SEm3qnfxWqMoaUYXGUFr0aBnUKHv8ali7Z9jTBOIINzcTqJ
dBqvSmrzE9rVo9JwDrcdRxHDZGyula6Wm2eYs8E++fX9Uv9dohvm9tgKp5ShufOWDcIWiDJg8z3i
XfiJLdM+p5RxubYL3hCXFVZSLxerutS650mVOSR3pKlDliqFOWp6B2QoX597XZKnGlpyR9/IS3vq
MOWqfewLtKFvB7SSaUytGlz2RcbTgq3gOcsM84dfFIdtJV9nrntb/Zi7HhtQckhm98O2iauvnyD6
BO764tQP8RTNsX3A8ZqHqY6WQfkpyUEXW4i5zUpQtn0e4vQ0nljsfZq/k6cZ0tTtadNRz/z7Av/B
heQPZeecGhP07MxkiIHrjq2QH/xz9WI88gx3k/VoxkVcjrE1oxJ/uO0RipAsg3bBq+m3xoKMoRpp
DKaMgz8vf2fVa+M6OvothdPJwN3G7FaBh0fz0hdvQ/GZ6pgPFSmDDNelDQWnmtvPl2b5WZI78NH0
E4jizsS4X+lToyNTUE1fyqlsc+AjGtWhHseqE2u3DGIv4/fb1ldtLZnXtLTmNi1brPj2eY1ADn+6
kmqan6fIOJWH7Khr+FZ+R3L1FEVu1wa1b+J+Ll/dY3fy4/JiveBgOBbH/EQ0xQyF08uIXtoavfCv
mQnNyrsS2jIteiyCUVd2UA0v+XztV0XNC4gqmXV3x7M3q21/mp2jieBKI0l+LqZ0LNmIeDgd7WN1
YMfyDeelfVrj+hCc2SnVvdGo/scfx7LFa7sAO9pcipM9jF+CkkU2SzWrcL1PfBBGZKQvzaaynMqg
u+A9P6q6MVybL9tUHHwwvfg6QKHCLWTMb2k7s1GYMFZR3JHqftHV3VXjXv/U+xwRmA0DT7Q4N5Y2
NkV28qpOE+sUZpfJSllG7NqjuJGWa/WFtL3xTRjice38RVMLVgRT+/rhd3NnwWK6U5ubAIh2Z2+b
H9B0GxtFDSh3p1lblXkkRy45Mxx/ujqyDwqr7Gfh8/h2LFJZRzqwHdou4PPEyJ11Nztu2GenYNDJ
NKqmLXmu2LoJ/WLIBmaAliJ2pQ9oSK7jVFXZXXLcwe7myuYYfSUvvpVFIv9cd5/0/Gcqh5L8lZQO
KVmJjeOVfewyN1wM0oQj2ET4Vn0HNIdrQpCiKi9jgMe2nWqvt9akLH8s/kPrf7fqR8N9zdq7uvly
e50VSyEjgUnXN6UDJGqSz/UFKgvRlA/RvqEl313roZ7zHDHB3axf1BWJu+jowxRLLBOR2gIak06B
91tPzG/50N4tvHtqufsC6rV9riXzj/q1Z9WeCweg3Ro61hZv9ahJhj/mUXUCGQdsNW7grznUeIbY
+mYeyiPxDjQe46tSA+jjh4gfjX3VTpmSdGoJYQ1DEDIXGrfEvOdDrRla9Yooo4JJCrhx1uBvzJEZ
kYhF+dM8xm4WZg9DSEOCfyPmcxYvmvxIteqSY4PMxK6KFhuKWG7E3IPp/za6XyhV7tuvkl/3G6Vt
PyC1s+ec4A15ePPxZK2Jpwo/k4HC1ODj7AvYalsuvfk1I/v8V8YIe2M2MdA3mIkFeo68HE8t31ku
kJHBZg+uBRGgEhEY1AltcGpDsmjaRX3jBDI82DaCxmzAznExjfuqjI3ma68T/lGcXX/Ag9uiMR0G
wU2vQZO8M9Eg9un6w/GWet9W+dex3x3t3TYYpY93qWQs7lL/n6X+eXsLKo6Wf3PRd+Pylg9FZrYW
tGfTYwcNHau273HURBBTuBiVo3mwUxlIOn9xiZnLfgHbb1fn58Yhb6AVeCK9rgFE9Vjx7+vOu7/h
FKnIA1dMl/5gHWnUncSFQ0jOOlxl5HamVzJqWDSGJVqCaFBa/qdl6Q9F1sWry09zocPUKQKOjBgW
hSkMh9pr4pLnwfrZkHt3OW+D7nFTERNkyPBm8aFrbWu6ZOln1pNohiTp7X2kWGAZJGziFWr0C3u6
cPOuq++97KHrNeei6l4kY7JmIx/Rgj9NlwX3oi7Jj+2d+8M92Yf2lEZjYj/f/gsq41z/2rs9xLzK
GE0frwsc9g/86lD6ulKByjrXT74bukal0uCzuybUrWPugB+/Y0ejs+9uz1w1vJQ6L1ZRumOHknlt
oxZvM+4+VKXbhIGf7gzNMkgLwMygDK4v7oGwQsNNY2b8vj151QusDNIinV+Z2YjQNh2Lx/a43G0v
W5SGJITymyZxUC2tdNAuSzZaaFRAecap4gKkN+tCd218X4Zp0XIq3Gs77sWv2zXuaeUf1gkYTi8o
8sNtC308e18GZXlt0NAeDWIXp7gzl9O0abJ9RdT0ZVCWEYiuLK5zn4IwuxtPVVREwOEu0TUtDLTv
3x8HNV9GXdXOJobGxwIDgxCy/MjZ1wzqGenX2+ZRDS/5bVVWPSRtO1RlZrCX8L+DbumBdPjuZdaX
fV+Q3Ldd/WxZrrTZ6+weOKjU+nFoQ8ejodFxXcFatcqSE28eT22zqyzQcnIA37qohEbs7fmrhpZO
35n5Hip9CPs1Mydg67y3qVt1hZiPMwhfxuKsnrPWnY9ikvDveP/DybF9nHue11Fbf7o9f9UKS+67
1W62pSWHxqr4NfHD1iQef6Nck+QrApAv43BQlXGtbkDxtr4nEbZOxOLs9P/zhWlc7eMI7cs4nHwA
C5RP8Impe/FL6E6y00xfbltHNfZ1Yd4dLuNsGmNrIfo3dR5O4qFw5qgzNHmnavDrkrwbHNonTuus
2JVT9on0YcZ/oKXj9rwVu1KWifa32qccPDUXAoAPQIajpsVCNe7193dTdjbWD9xGlTYDz1a32CFt
fM3QKmtIPpqlXWGCphxlJOI/+yieVh39TMQu4WzHl0WizavolFE606Ub2/Pkp/84IInUxABFFuX7
0l027T27agjm3h+mGCWAuImMKD2WYXe+qjVqS/3XoPJn9deXSRCztepBlzdMlyY70uoxm6sQLdNx
4V/GCm98yDqr6WS6Rcjbp376+/ZeUh1lMh5ntDKjmyz8u/LbEF8fMvw5nELr0wAxSnK37kLYO75M
ktgDl9DmAfYWigFpfZz3PYX6MjRn9ahR51cf9nEnnYIfNMguM3SGNNa5rvEHa+JJXgw1dqsU4Ce7
zEl7dqIyhv7euTn7lyzW0eIqvE7mSSwDsHC7WY0zsjrZ9o+Ra2raitKVL8N1LQogU5WiXijiJf6/
7hvJY7dHmjLHIgT/6KNhaMK06k9I/l1C4QPUu1he1/rNG/PIA12FQDXy1VveBSXDzuwgh5RL0oPo
W2R4NCx04gmqoSXHzreFe00Dy3MXiH2OW6muHVw1snTumjMdwWPjboklzq4zHyfTONzekYpAKsOt
vIYFwgyQszllhuamuCcsxFvF7cE/rmL7Mr5qbkG/YRtpe3GDoh7QUU2EMYmQ5473soIGEBL2ufVU
lfVWXToX+HPNn1JkQjJyhPW4F+UcYlh2xb7m05bkfvsogjwZOb00YKrXuLNiWWRoV1t285ba2Etk
9S9i/RWsdN/+l5FdgHkI26gmiM/0AtKiJRAfg8Y4qkW57oR3DkDzFK2VAruU1X1sizZMx4ehTjL3
U0r/8qkmWqhMc/393Vdw6m2isDxkiiZ5K8yvs79oqgOqHSuFhr5PA5On8IW8Ns7L2p+rmR08k+26
wvsyvssEyMNb+gwF+iGIG3s6mrY4UFf3uKbYmjLGK6XEHKbeQDG4YceJ8piWyyuIHmMTip3bxnaa
XwoYLvUzIjrcs/suvQ9W9jCi5eq2UytWVgZ80YozKDwZW7KCz7Ctq5g4OhVBxdLKqKy89OppMjHr
Jn3zvJc+TUaqSRhVs5YO3kKwdMoq7EdRTs99w09bruOjUw0tOZTrrWyl18qtWXrupRGOH3btbMW3
za24cslEiVZXg7W2nazEmt6KJU6pE/G/rPLT7dFVFpecCYJ+FE/hgJ10PV5T3kwR197h9tAqs0gH
7ZQWU8D6ebpUKauPPVuzw9K1mjqSwo1kokTQIzpigBZ5svqfPe8fg9Zhlj5YzkuKR9nb81cZXnKh
3s7RC+VySGm1X5kR2fQ19y6rjoRNlU3JeKvJtiqIW2Fdr4Cf8pVF19sutcPtVJ27s4OEsHm7/UcU
CyHDrvq6MnIwAeDmOOaP+do8DK7ORortIyOvXOgsTWaKYGlWyQgl26G9z4mOG+Tfcv4HybLMlbiy
0qZtXszoCJnuq0N6tk7kSO/2NuX4Mugqn8raG6x2vqDrZGEPrbYFUbF3ZK5E0hnCYhsG3p6243qg
0XYkEY3y+HrRc558XLnCK9zq9gIr95LkxVVbNVm64HNo3X8M0Bx4QvX2Ql/TDi/L1gF5TzhpajSq
zSR5NXjsphZmg+MVQbSW2cvWcc3TlGpoKX0ux6HcbNLM6Nscag75aov93QAoqhletVclf07dgPs1
gT9nYDWwpv5zL8Z4XCZNEUVVvJLBVgYY9QfhpVsyIvvfZvHsOH5k4ArgLPMBetOJsWbxSuunMjW/
me6oieCKrSbDr+pidfs2Z9DIFncrPc7D99n5ZLa7eKkdX6ZcbLu1n6t2RI9mk0Vbs8QD1fn3h+sN
Bg5pQXyzCWxi9qCzmZsAzcZNe6z9adKcEB+muZ79Ry2xq4nbjUsLgbbKdQ9Za/M1zghb68ihdf46
gBXBP9keRRFwa6Asqdlmin8lFxgpniPZZIJ2gUPF9mA4ZR8OG7rNbru6avTrefgure6MMhU+26B5
U5YzCLtW77mlW67pBVaNft1j70bfnNFtwAA/AlEAWIEHmz0upHXi23P/8MzGilwd893opAQJ1pwN
mDsZD1k23aWQI3dARRyRoJsjiEs5Gl9U/Y/r7+++tOCNLG+aoktWyjeIDjH2WlmW0OysDz0O/0OK
tuZgs6kRUJQC4fahSaeXvEZpbRX5pcrqb7dt9WGwwjekMCssMLg4oMCAVpiBhK9s+tgy+N9lb8ya
naT6ghRt+cBbhh6cMSkgq3Gp7aE/dNY63xVe+fv2f1DZSfLvirDSmAZ3SAzDOm8Zau0umQ+ZX4V9
aev6ahV/Qy43omNuq2rWX7csOXvWJ7Kmb1tBNZdBxUaSq4yG74l+dcDxV2MV3LUHMyQ77LKOXGi0
i8ZjKzNFskDDB31//kbX+WtBqmqwI4BBxuY3qznrXm5/TvVPrvZ75xKmRXoaDKBCBEADvRH5mB0D
U5fMqgaX/K1lS91SvoCX11zKcHQ4D68EX/tmLrnbLHC96tIr73QG0jzLb9pPbjYY+0KF3NDvUdIH
uQ1ntnx2BktUG02DqWv9U21OyceGGXIv6YB4ypfCDLuudEOaNff2PjSPZ8tt/fPqgfr8anhPlEHU
VqQ7eplzznivUwdXHKNyfbA305EEA5jzDAja/oBCoocSoVGeB8unkbe5SU8Ee2qWbFdnlmfLNUO2
kQ1VAA6Xs9dnbw5ODbGi2ztJsRxyuc6p6OaiZjdA6W7hp7FP81ObVzx0+9rZt1nlup0pGF7TnGZI
TKeNjLp+ykqm2amK2ctPBzSo+9XyETC8nIOLDmQI3nBpOdcYRxGt5W5PCl2+AhJLQ1L1+dksBg6m
dP9sNu4j3kuF5iOKQEGlQFFTBp7RCVx6hgUW7HwuCA7PvNNYSDW6FCnyshckN0APnqPqBfqGbu5q
9MkZOipc1fjSoVyJoRybFamdW1dDkhemCdofqlNbU40uBYuUgkKyuFK+jiDCvXM8F01sgPDui/9y
A+g8dnmL45ieXS9tXvHGlXbh1LDq023XUuweuSg4BIs1bhXCqGu34OzrRI26KWH3vlhI1Hr9r9uf
UfiAXNjn42Lx7LpJF5+aR9/I6ngx+rua6x7oFIsgVyA3G6y184wDf5vXJWSmWcU518EWVYNfjffu
DDYCaBBMIwa3OnJovOqZj4Mmc1fZ/2qwd0N3ol2LZgDDrDeDcXd0HzKv+zJt9UtlznsqqJ4tFyKr
LJ+9rIc4VInq+JEbNpoGDEL2BU5ZsCVv/BHEEEgW+9yJ6EqfA7QT3d40KrNLbiuKMl1SVmDotOev
ZVMVQ9hRvNrsG17yW6v3/DELPBxYExmAQ2KPPaGasRVXJrkPFAJWDUgzGEgqRxKVfXo25jEcvC4O
wP80M3uf98q1yGqgoH6zYPxqLA6g5L8nZvZ9TtMfHtP1fio8Vy5Ccl5urdkFXSImcqomP6yIuKtS
Y9/2kQuRVsP6sh3KIWloMEUFKkg/vIC0n3ctsVyIHGorz5bR7ZJlqpZTXVjFISWb5tRSWUZyXTAc
+atYnS6pkMIZZE56tzwWro6WTLH75VIkNUXXOH2LKksxxZaTRivr4ttmUc1cOm+D2rIF40hvW7yn
jGBY8GbjFFT9l9vDK2KaI/ltQdfM6Sy/S2bXqiGcOh0bsj46AfsNVdKd+0Zy3mkarXbI0KCUgVP8
YQVuGsBIkANpTt2P0TCe7Uh34I2BJRAtViQZxBqR9tlAPzqgW603vNBtOFjWi0l+NeN4dHzr5E87
jzG5Fon6aYn680KSMls/o1+huhdZSzUVLsWy/1Fx9CHX14NvKhlsXOptEObGuYd7H11NHTOc4tYh
Vx27osq4P24kAeTtm5OjpD0SccHL2vbk9cJBCCQwZ25WP29vNYWTyA2hxrYtoMLH7bhvyaXxezds
IbKtSXoV+1huBvW8gk2piQNiNh/q7ddo8aSqXgamO4A+rjx7tn39V+8Of9AO4k3ZvN5hWe+ci7Uz
4oCPJ3cwEm62d2zjU2hURdxDgXvMVnogRnPYZzgpBMxTPWaAew2JQ5pHryiPotL1RqvMJrl/3U2D
2FpkSwYjRxyBY2+GxP9Jhm+3px7AOn+8LsFqkuuvmbfaY57jbAWW7ICGp999M596f7PQ1Wldpmas
IhZ0Rwodg9tfVO0yKRggm7fmdLH7xAAtZdiDCjWaa7Evy5E7RoFrrWrvqt1JWVB9sgC1/Lm6zq6G
Ts+We0WbeRRjOTAoaVSPc1cecI/WPF4pjCJLxmS5SdbKwH2/ZcbBdWmcl8+7zC13iubLHAxbF0Dn
auoeCpY/Z0IHxlXszT86RO1lYVBhRboNKgDC7laThFP1eZo0i6kIsXKXaOuzAk2ItE8KlFlAfkPF
MRe2eYdnJE3EU31BctzA7/PSQJkxCcjvbEXGx+lj1XMdMko1vOS8yzI3Xl/DQE7wzbSdH5M7h5AN
/rJvZSXXtTxeWkPqIPFg2XIIVoKUr6733XOI5KWMVFDnYjjeWJ09WgOEY7wZzdG3Z66wi9wLWjK7
2AjDGwgj01d72F7tkcfE9+N9w1/P03cnAS/XemJODpUh3iROBbEx23itA64JYIrriNwWOrkG7drV
xEHjOVFmnSv+iP8TbUvcj8d9/+Dqce/+AevWYJszglJy5z6l9HFqqyeH7Xu5kbtD6cY4UOOwPlpy
Yzcg0QLuurAs/Xic3V+3/4Ainsn9obxf3HZbIYNONpMfN9dsjnx1dN19qtElt02hutCuxBpBmTuc
S9E/ojarSYVVW1Ny2X7ONscx8ZKyWcXZ2fyw9bPXYNGpJSpC5r/Jy7uFXbeyqLYaWzPg7nn22B13
jXtO62NJdfcRlXEkzzWyvGLIRabEmYUdgaYtO8yl7o6sMI/cEGptkKbiHBR+htOegiw/dqx+xvPW
vqgjN4TOAu2gZWOgdulnv7IaqrIcj3G7tqTcEmpZAPwAuD0ltVt9HRaCpD3Pvt0eW2UWyV/LFRXv
tcKymqw6L/XraotXauiejFWjX39/t2lIWnq+zacp6avygTJIAqXZpXVbjWFUw1830rvhDVDXdXy5
7kmXTtDBWDqIhIkjbXVAZNUHJHfNBVpZ3boHGMBv36ppgMpD0D1vwLlozhPFlpe7Qa3NydzVxpb3
thXpatEGUcnMl9trqxpcOmZBZj6BEwzV1qawh59Wsdj/9M6wqzvIgwD5f41fg4a+bBjW1myMIgzW
ro+rzRs00ezjuRO5GxRP8m1u13gZ6+jMD1UbVKf6Wvi7bZmPD0IiN4K6U1OOvoBg7ZQvd1aaP0/p
GQoyjwLrHJpArN3+jOpPXD//bn8GjnVN4XHelutw9trqfjDNXWk3kVtBJ1INTTfhnOWe14btMrfh
l9uTVtlG8lmai9YEdxzEyPAUXwfbKfAgqkPO2+pCPmUhmrNc9Zmrzd7ZxrOGYHCAa0wCPFFVnvc5
mIO3xbTPXVX9NjydJoZqCSQPLvOxbGiJEJGBPyt2Asc9CAeEpbdt9XF8IDL5Ph4EXFav1ZTwyjq5
vXte/O1znu/qFfeI3BHq1QBH+MVVjrdfv7orAj/pdAgVlWEk910dR9S0hjassQV5RFP/vli0fbIf
JwtEBm+5PrP9aW6npCm7J2EHQ0hm8daOrAhrQ8fkodhBMlLLaYPOz10oW9LMriJolh+NlnyhQ5mA
F/izsGtNGFUsskzNLgJuFdzI+6T0eif0rOwvvBxWgCU5unKZYi1kjnbDL62gBYNnsroWgKzds2fq
+hVUk5e8eR1Hw54hf57MSwUCbxYaQfDTovuUIokvefGGe9wm0gLAGtI8BaOdQXm5+n7buVRWkVzX
5wKlqRQ6unwN2KmAJs9p8CBltW908t/4Y9p1X/s29r+w3O+OmxdhX/eapEq1/aWDd7Kn0lxtHI0z
tS5b7hxpvSS9T0PaVvG+6UvuCxWFEaQUSGdL1/9RYeNDyWLW8IQoDP8HJssLlr7kOB3B5X2y3GpG
LuvrcAqqwf3/2n2rMrPiG1a1d51fwsjdiPrTzkWVQVmlzSsfyQ5uEFf94obUv3oxjJpcTeFKMoCj
IHNmVTWFWUygUo05qnL31cldzYoqwpnc98lAvmA2IDNMmP/T6rLI2uYT6psRWDHCieqCpsr819/f
HbspTRf0jcFClWPlvyAx5n7aOigA3t6VKhNJLmvmvgHdMlCF+ikdH/pmBPug1+cHbhAdybbqD0h+
62xLTjNjndHWkZ8FtY8k+LFv8pLXZovVUiOFaepq/nubWOTigAFB7z7hayKDvfwGVRenQMYDdLEb
+cFQPNvD3GpqOwrTy0AvU0yGz+dtThaPHhfKozYoT5WjpTS+BpY/y+1ExnV5XVd1vc1EYlrTHUuf
huy+SH97ThpXIoi77Nkdv6f/4+w7diTnmSCfSIAMJUpX2TI9bcbPXISx8oaylJ5+Q7NYoH9+zeKi
Tg0U0BSZzKTLyAimghPIRnMEySs3JXq591kKR2q8OWTm91zXrmRZFKEm8SER5bXzgeQD4utisuIE
DVuwD6iKyY5l7C0zHQN61fG2AUKkZxkSkh10Tzo/s9xgsWoUaToXffqAOjPFIv2mhQDsFy7ug5cV
+b5BgauYP7k/Bvti3Kf34Yr5rtppoWi6giVnG4sOlSe4Vge02CcVqvLN3RE9F5ag3bJzNyvAa0iN
JnT71C/79Mz7LujcSfEwIONosISFiGKNMwZvWK/GhyW0v/7f6iwodVjBQW0IPoXo9pohG4uwGhVO
QUavA/Ggjm3HB5yTBiYHOiJftr+W5d4T27CYsDLpfbsz0MWilG1yr7m3PRkerme1Hd83COEskdYr
Gxwy7Ccg+MvIdkvjxdX6+sUp2ZoAMeHec+Qirpji6vk+ArMMQou9jjMjJCpSsDfDGe0KRwqH5JVJ
CPjDp+Gcp9dFtdVIQkxMbQHhopn7hprTxd0TvfDODOhZp1bpI0h8R8xv8YbmdKun9boZSVYmw4JY
435G7owzMcnV2Cm2AiRArmmd4Oy5rQl/WVUUzG+eVmBzIYidtKCLpqHzjvuhGB45DVs3LtonI/9z
2yllxhcimGxdt1gWBLfM4T2ooYrlVAyKt1qZ4YWgzWyTQCsJNVEOWcA2v4UopHgmcxY0rhPe7r3M
JYWI3XH6NzIXvU/b36OX+Z7qEPGPHfQ/GwwMLwTr1hbIenMQNNofUJQIBhoC9tYsqhIarPEeWMEA
Ng/THxKqGIqsOlHMeZWGZleUlfDTl/RlOo9gNxuu6cnx80cSl/8f5PYSo4mEqHu/d+aQYWiz9WJ0
v7dWsRu8uScDiCMcJvrMIKVOUOVqrj/peM2r45b6vE7BltnhoiI2fhsrhM8c7vZq69eGHnKIPex0
iD6YP0bUA5tn58kIBn/6ZCkuxZKwEFNgNuCEAz8qdmfwfXTru3FAYlZFDyZr/JiYVyM4Tu55zvb1
qrNgmv9aWWzPL7cDQrJeiPSoVQpdo3Ecp2vd9x9myJearX6lSxU2vR609aI4Fb0JCsEcCKFdw4F2
jcGF9Et6GSElYiUkri8qBLnMQEJYtw2fwfA/g5ahGX3wvLoHKmz5e9tEMvcXInvRDKcG5T+YAprF
t50qQvGmIoYlTYvJr6Yzpg5Sncu1cmmkHdx7luopXWJxMfE1mFkGfhM0vcQD2KKwoMbjeUpGRezK
TnJvJL8qK5vRPkm60x4XJ+MKFeLLHOrhkmhK1iXJzIrUqNvYpysBqfHFRsWvsxifG2tDmm0+357b
f/H5xrItylYP5P+ZaQrXyAjPB1tAfyqCY8V+HBIvbBQ5B8liJ0pXM8Mk3WbCXgO0rXZyCIa27qOe
/c53EtLyrso64urC9tzPHUfp/aBfp/HsEWiUK/ZmmacKAZzVKM+cHERYa2mB7c4ADqoUyf+t92/N
gRC9HPTMW9fDNM678qMVj34dVgmSS8HkT9Ee5Y8QhA7yyPuomPOj3be+JwR0TvU6gyod+A/6IE2a
qEm20jfyf6SgaaSa8LcDkIqZsqKrWlJxnKpJkp3GZDrZiRENiSoF+vZhiYqpsjWzugqIMVT1by1u
ar6deb55lGwoVmzJtklF7tTJJeAzWvEBPOecoRt6zX8aiR6b4Xayz9mX23PxtltRMV02bj3Ll/Xg
bbO+Ne1Tvt91M6PesZy82jFtayoms0HCEFfxzq9Ihvocc/CdQqVGJlk4qChL3aetvrotprfU3i3z
I3T3wHlc+Dw92SRy6bNHv2VTMpitb2ynTPuhdzgQ9J9um+3tVZF6QpRrjTUW/YThVcsnwi9D/zlV
ifTIZkQI9Dz19m1awBW0po9k/cBVCb+3DxpUzJntTVe0jMFeGoQ9pk9sT7b5ZXQ/jfv72zaROqwQ
1k1fGjXrsETVD1jKH/aT9bgE7Q876JM6UEW17CtiCm2CfLIGPmTQIb/bYzveT1owxs0ZmigQ1FVx
Df47w/93iaJiDm2r0t5rC4zFTIaYx86leAT4NCyiPLSxMFYBedr/ks7vEI3G820DShYsMZ+2ZeCy
6Sp8kyRpcggF95GWTAlVbbWHc741JuEcbjRVU9Yr2ncWMyjzR2hD+Cw7F+u1cNfA8p4hk7KCxmN+
0kBgUDoqbgfZuIS1YN5Bg4E3yuPsOZyry3RaYxKrxyVxbDHVVnsz1YH7AZOHM4Pqz7CuvQF6Ng14
51zTAwvq7rfnRxL0Ij+CNtJpc1LYz8jeV7aP1UXTFU1Lgv4/tAik6zPmoWnLeqDt864p2v337PDW
nAtbe8ZoNnseyKrM7letBc6y+8MQdfrHDNzSlfGRe8lIY5c9WyPzyejGPAX9htlHFv9VVh8a7dRP
7yE0vzao80YZ2Fo8sDS+bU/ZoIX1oqur7iiGWK6e3SdV657YqqrKkpyOqZiqK3QzzYtxg88lJOEh
jcun8ouduL4Z6iBaUh0CJEMQeRTAO76lLkoST1lXbX7WEjPpZ3qfegsVs3baMjZGz0BM2g9OAR4w
73u/q55OZT0XF4N2zOu6dxlkl45kZrM+kM1VcUDIGhcivlwJaPk2rl9XPdn3kBrJbY+RnLlEplba
cXfGGRjtZlWoQ6EqK0AAaD3R7evtD0hCnAr7utl37qbn6Pg0O4HHq3i1Bx+VxYr+y+wi7O01hNgA
9HP707J+1abm0mbeXdcDSoU4n9vSHg0vhWpUXwCb3pHQwXNOdNsqsm4LgToa5djnDAzazA1R3WN2
ikOipF0xNefQwdNN4K6vBSdhvi4fimy+z9JiVq6ta0B+aQ71dB1ErOV+npvvt40h8UGRbGHTKjuD
fod+LUn2RInxWDl5nBPA6UfLUsymxA3FPNyYZcTNezLhkvopy/zG+5N7irmUdf/45KuDOZ3GzLCt
oTutPNqyYOyJ7xF/8X7fts7bNVsQKDjm+lX7eTEBfDqDwSH9voTFiSWAvqD877h5pYFKhVPy9EpF
HWwkold7SfGVMSrNcDj3hs+q8Dgz6TWeDjKQLiUT8VVEdLL5EOI2r5bC5o47XTmeD+z35vSuKhSn
ZlnTQuBWvOkrvjnTNbO/rt2DbhW+dRcSFXMhxK3tNl5D+DbhyN+c5gqiJOnL7WmWRK5Ii1CBvbBa
GtafSFN9ZrSsfcOjH263LbGIyIXAXLCUjyxn16bW9XjPWxr2vKJ+q6efbn/BffsgLJIh5KydunQd
+5NbZzHYlI0mv6w9C4n5t3c8vxgMxZFbZiZhkyWdPtQzlDxOfe36GV/ibHLi22OQHKrtw3qv4swh
PNPoDArqIfWS2TJjRpdfWbmf1jZNBk79mpDP2j4q3FQ2EiGszaqnbtMgArTOjNJqjkY8edweiWy+
hT232d1h9LZsuGqZlxYvtHBmGppWYbJva6bfKdJMRTntTS9raB9gBIXmRVq9fGRtc99yLZK2smEv
bdvs+NU0vmnzI8j4gob/um0d2TwLMcy3du+0tubgpNAbx68Z1RNv3dag3FkTrw2KvP3JdPeAmSXE
0z1XVbAku2iL5AmWXoAacSp1PGAvD07QJQNEsZqzGeag3awVBy7JdiTSJ0w2eAuLDB/hLNSAlrTO
2foBkJDbxpO4lsiesDK2rLxz+VVbvhT6k6n/Xer7QlukThjB+QcE4L5dub29dG4Z5WV/Z9NCaDPc
xsciK+arNvDYW/VQ44rroHROhTBuuZEbqPjZr6g8t/382T7l4XTNa78767gYqfZLyWohqmQXPbMo
B0TgijoFS/9GVWw8svkU9mHWusTJeLFdDTxTdCdNe2C24sAouzESYSPucxyh+9Ler/kcWF+NkB3J
46AHs5nffTzyxndmbqjInWDgM9rS4Uv6C+QUNn8MikiLwL40+KnvnkD6Ht7l/iJbQufQhg8aPrTk
P/n+tM6nmqgQ/rIjmMiWMI/luhk1XGmMrK/jYxvnoV76+gce8AiIgQ/tH/rx9jBkXiuyJtAKrA9F
v++Q5zu0F8u4SfB0RYMlcuI+me+TuQBF2/9uqROAFSbAz/t1dR8H19cMxWFJ4rUibiwdtrbuClwq
M/3d7sZl+lyrskL/MCtvvO+ImDE8PpCObARTTNpC6wK3KKfjCOOYbhVXTVFW340dCmxfV2bT6bHr
64p+1bS1q+oAxXPNuCRrV0B1o1hwE7vMfbZWekDAeVXFWt4z/n5z9fGoAjfpWtj+rLVak/kMSpVV
h38dUqOLFlbVHOSO5abbfbR5pZ1+sRgbx/M2cztVQfalfiCcFHRvKR3HhssBsQBwRx3T96blkyf7
0oXaOb2L+4GAFOB//QBls+W0HJ/xhjBvIltV9CdZFUW0GrQ8UXlW8/1qrj/GffDru6rq0WHhjDAM
ZWuPGRp25k+DEzVoe1NhyGRGF8FpDXMLVpJ1v1ofvNl3Lm1chjhogFX1XN+NcaEiVg10O9C3NZcd
m95L2z22qkdbidFFrFoBElWrq9F9zX6XjlE6KtJzsnaFxQL0teVc9c1+NZbATc/ZcN/tRwSnTcVQ
TqW2wfkMLaiGoF9+pbbqWVTW6eP3V5cG13UARG+wkLr6eRjfV6Mity5rVwhMoje6g3wljLzFvLxY
XLEpSw6/oho3wLaApBnjEfDAN5wOzTwn3k53vt6awpa/u2tB0grdnnoo0vO9IFe70htF52VGEaJy
zw+om43Wa+/dmp+8WuEhknZF2Bnqiuyh5BZ6XT6ghIb+Ueyyx2S9sZWIKDPal+ns0XK/zhcn0aMx
wYb+bH4kvusfQri7EjF/rKNvfYj+rxd6sztqblZhVhMnMSPjVCTb7yFaQyvaTovqWikzkxCgtkMM
A6UE2M2nB6+56nt4p52E43kz1lWpu2g493z3ZQ/HYD+lYQcEw4t1MaL8cqfQHf0P5QLLZ7Ch1zsQ
AICshG2IEIj4i/bintbT/qwYj2w6hOC1nd7SVxNfcd65/6bDi+x3B1Yij7JQJU8pmw1hT3VRAQHx
IXwk5ZdmCUBTe2fvhRg2UZK1ryg8vxYgaI6Gs3Wqkv1lgChfGdXJnUcCUZh72lYnNWZ8pXWSNUtm
VbJfcjQU8WeZNWy82TTEsnbZcDzXT/Z6p2VEAFo5b6Dhnsrp6jjU+5od2R0dJz7djcCkxXhSkU1f
fi581saE92X/3muqpWKBVUOI9rnBe0L9ftSbg9nt9lzJBivEPS9TygiZ+XVPhx9jUT5NevWlyVRP
VLKTyn+gauXMvXHDuc05YEUH5E7/YLw4T06Mm22g37fxi4A18ChA59ADSLM3nKCm31L3123zSPt/
xM6r3Rk0BOBQhSgg1kU3oXGX9Kcp6v0D2ZCFKgIj2T1XBKiVUOweux6ZkeXXPgfZqY3dM6Rt8h/a
C4kriDKrFhZJyIsUDls9Fx6Y3vVrbT1U7RMxIoWdjtB+Y//QhZAHlXzl9Bx2ys9uQiJ+ch8c3whs
QNRyxYve4ZJvfULYu9nooBhH7/Ur0uLn1Vk0H3JAcTbQwKutiBNVfv5tGzkiRs3TN55PlPPrsqcV
EP2AK+haetc7kiMi1Exzy229xCBQoxbQsQiWzFbMgazfQijX7WjztdaGa0Ork0Z3P88Hxbr19irh
iIi0rNloSmx3uM6D5ZdfnfHbxBShK4kwR0SlsXZzMk/Da6PX+v3ZCjNAeZyP+4sZ4wIZsrtOw46I
TFtwFzaWDnb3tl+b9zstVZJpMqsLOzXdCnBQ7IdX5qxMcmPifpW1dwlnEEfkbBg1Zy/K1ODXmn2c
qOabQ7h7Kn4n2awKMVuP7dwvWz3iqP0ytee+vc4qMU5Z00Ks9vU2Wx48EoKnma8Xgen+aYr7/FwE
m5nz1s5N043Qrz/ZzAmHebuz5SM39Wqxt/Nx2PqqGa/l3oUDhGOs9j4xdkfEkc3VBnYeyzGv2F8D
C+WW+dAqtnCJB4qEDG037ppHOLumQ51uyZSDgXUvR+0uYg/iiFI6zdaPHCKYALLPnm9pZgieV0XX
JRufI+LEvHRZm23HnddmZ9uMVpAWgcdvXn6O1pfVAQFHG1npQzdtwUbODOryiu3q7RSHI8LGMosC
e15XwzXn65da+wi212jxqnNHQMap9UnTsEBzls88I/GsGcG0OqHZaB8onvQCNmtPbXtXGTrMK5zC
aZ9SPrJyvHr01BpwuatrK1ItMs8QA7yzrdYs4c+a8bCVgOPGt80na1eI7inda1pn2GnmfWZBQbUG
hbfuh9uNyzYEESZWZg73ljVDFJ6P6gPQX4c4TDyR+Kg8oApGH8kCJYLEZqdH8nSAU3fQ5Gh1MPsz
f+gU7iWxj4gRq73JMFBtO17bon0uWA6E2zDd917kiMwOlJKutihCxqWh1yekU+Sh3j5eOSKlA19p
jdw42iVD3PEHIJJdww2a7dqWP2/PrMzmh7leLa/QyagWY4VZ7PYb93iwIcXi/r3dtszkwja8jaAd
30pkFRsTmndbVNWawtlla5So2oOlezJ7A28LCHmI7YWoYPyuBcSv92ALq1ANcJbZRwjXvnGbqgep
BvIG77vR9Xl94ioWU1nbQsjuTr+3eYPL8sQHPxseW7yNbM77u4wvYsa8tJ2G3kLHdS9wMKmqIJVM
qggYM6a82zSQ+V+NVb8spHvMV9UTumQDEBFjfU5nh7gdHgLTGmXMduk7kAAaNC2cO+0ueSHiiJAx
2wPBCA6DeII1HhY7QY70Pnsfk/wqkJBysRvneBWcvHfUToj+fLtdiZOIOLEl42DBHuHpwPYE5S97
/KOpGCAkGDRHRIexvQMiKUfbJNkLv4myi34+bojLizq3KvMXYSvd991GyRSeppeqA+U1SgI6BSRC
tgiIUtol6Zo8W2By8Hwu4bEI7D+1YAmaPLKCBhcVVZWDbAxCoBqezuw1xRj2qYuHdI32fozuml4R
IMZTouVVPSCcrDG27bX0C2t4aBvn4+32JV0XQWKNk9lanyFNMk7sxIruYeeqh2OJZ4roMJOt/Uhs
NF1ASkgbv2664+8q35T1+1gjXoUTK8bJY5oOcNsITnCkU9eFPhheo5TplPX++P3VB1yo7G28d1DN
PV889mHbHgflxULW9jGoV21nCwj5KUel+LyfGueR7++qu1j3iCPK5FCoHdUbT8drPTXsHU+b9s9u
gCb5trdIVmBRK2Sw1tLAi9FwXQwgOcwfgHL6BsidVar0shVHBLwsqDWAYiOtT8vIwh7KHkUJzegP
Df+gz66faqi12KzQWk6b0X++PSaJJ4kqIk2aNUOZ45NuZ79oZjr6m1GoiPdkBhOOBx0ZOCGFW5/W
9Lnawg5MDfb6KV1/3e77m45ETXHxJ/tY2CszQYM46n1QQM8WBJpFXHQqOvLjFv2f9zt8QDiiVW6W
UmqBqc3hFPKBWtxM+W9aO+8Ma77SQv8MTSmFb705D/iUsBFUvb54JS/AmUTm2W/K4svEO8Um+eY5
GW0L07B7VqoPLkgKXa97dth+RbImMQiI58YyvZK1jW/Px5vTje8IG8HxTFt1KMi9FLgKFamLgk3z
vHneZa+44p4imXJxQzjQwgPhYE/ttwEXT8PvCtxsh0rxYCsZgbgftLxpassa14tjmO9affQHbzx1
+RbVoKa8bSTZCIQ3T91IOw930PVi7+TdQvegZQgLkt51g6amfQzt1eqa9u1UlwzcoHpfjNa7eTU0
9mBrFEUXtwfw9m0XXzhG9uoLUKoG3seCVhWKUAKqPxvVU1XgBvCZpG3Uel00V9+P8n44dGSuu2Lm
JQEi6quBLIgQbzGd87LkrAvaZay9EJlNsObeHpds7oVgBxTamOp6Xi95Vly6qfHB7nPpdCvsTVcx
BtknhCAvABXQnRXuBV3tmO2LX/f2z9T+1GSNItRl3iWEel3mPZh/u/WyFFnukyr7zpx5D7tiVNSt
yD4gxHiqg7VqH/l6MRz61bW72HJAvwZ1oPj2LEiWXBEuDGnWGRu4h1ngQ8TNz/X6CL3ioO+dJKMJ
mG8VXiyZChExnNGs2btpWS9T78U20+KyGj54C/F1cmckirDhrG4NbQb712Vm2h+7WL6s/XTPdYqa
Imx4R83dCN3Z9UJxZ/Dz2qHhMnPVtv0mXgatCwHuaa1lNhTKYpo2BG1fBTP5qC9z6DhYrNxwQn28
3fdPtydcNhFHvL9aTRaGKux0xlCqon4caPU0bMWTNZEPZmEoIluydIjHKnDtzctWwGeZYWihZgz2
VV9MFZJD1roQ1FrV2aOWDSuYbrXlwe5K8jCUc6fou8w8QkCjkKdBEQLMk5HiaXNt363Xn46VQim5
UqTKZJ8QQhpp9GImJkKBa8MT82hkD3NsQ92C1CoeP8mqIUKIh9wyAS3EJwrWx9WqP9X172HVortc
SMQQT15q2ZWGLXWxWQHNWcbjNW+MTysHm4NTjz9uf0Yy0SJ+2NYYz7IBU9Gl2qdVb4aQYuIVW4Pk
jCaiht11ajIHGJQL0ze8k35vGQrn3TF/X1cmlFbB761wKNkohOCeIQvHUSqGBdzt81O5+tA0UTGB
ydo+fn8Vy/vSmE2hr+tl2wwLpOdDlnjmTBQmkjmRsEGjijnd9QytL2aVMEDQTbonM1MZRta8EMeg
KDKnwUnB/Jj2Az/bQ7q8t8q8npN5Xunf2z4kmWYRiwW9RtuqvR57QvuMpbTS/vT6D1t7LhfVM6Fk
GP+eg17NAcszozN36GRWznB2vK+D3V2bTdH9tx+VqPnvTPiqdacdCegRmu0yWKVPSBNAuT2hRROs
qBVjOmAmeOYwMy1aSRpZkxkUbD9Dvyy+bT7J4ETsM4JuKqmT7rhhpFG1mA+o+Io6PODebl7mv8JK
2BttX9YVlilUQfsequBazwvvalrEP++bR0ytN1YQiufBZHvveosrDgMSnxIxz8Ddg6d21NdL0z6b
VufX1cdmRc7POxNLsUlLDCPCn1mN40tuwKl2CoFOOw8JrxSGkUypSNNJssXtrB4Ln9XYj86+nUz8
1agK1C7r+fHZVw5buLm3T7bOLx3YataRz75l8p+351RyThJJOgebbdU6bvyS71OwOL+b+le5kMCY
wQTmuGAEBQXWPCvsJJtlYfVjro0St+NjRluGM/X8CoKPbGDxTp87PirAPrIhCYvg2vQ1q/nKL3PX
PGj64KN6z7eXwqe941sdCH+0j12VK74mmxzhcOMVa2fYQ7te3LFhj/00u2cnd1Rle/9glW8835hC
OHepyfkMXNQlG80g23mQ9p9XM7Zo62d59uyimragc2BPpWKHkoxHxFSzuWWV7WA8Gl2D2jOSWmfJ
bV+TNX3cl175cdpzz+gXbByNMxR+rfNn2nLFsiczlMjguenWMtolDDUyyx8mEMp3VQxBMt+wyKmz
8/NQm8E2Dxd3855vj0cS9iKbp2WtI6s20O2UXZqYa4391oraQoW0lVwjRR7PuYUmMulwDx5A9d+7
Rcym7myN+9kE7USzbg+g57/zReffa+6rqfFqAioHIIghpKm3seGVWaDncxNrfFKcPGWjERx5m/FK
27g9vyz80aoX31k6ECuZgWHpgYan26y6LyBFIHFLnK5ZAYW6WGQCJL02+HmteK3YvSU+LEKJWWux
dHPbDWJBfQwo9NUg1n2RJ9JYNtzSvN4s+KWcUYi/2c+LpSr9kRj/P3hgvqcQUkKvK231++L9yE8b
+76N9okaX1dLBaqRfUbYqPKN5gNUqI0LSR96+9dmzv5mp/7MPnr6k80V+BrJ+i7SV3Y267xqw/lt
RFYKF7+Q1ZOvT7rfOD/bzo0n7U+q2h5l0y3sWNwx9Sota37p26b101H769mL4swjWT5EVLDW5VBk
ZSUHM6aZpLmV6Ab4hlMVv7SDVfWNnUPEBhd4l0uPa9KFauupzvRk1KHtc7AAzo6KhUg2FWJQO6uV
gdxwu/SZ63e2HaxZEY8GsoS546deBYHJK7KIigB522CGCBHmO8cByEKANFtxZMdCyyqeWk8Lby/n
b8+18R+QMJ4MbABA+KV1mzoik7EFeKb9crvxty0FCpD/3ft2z0RZaYYIzLuPrAR+RX/KyOoTowA1
2xJM3d9K6xUDkdnp8IhXi7m7dRYftnq/TGMetVoRre0Y9mt9Z/NClFOm6+nEOg7povEFgKvLjDzG
Xqu40GS9P6bnVe81t+Ooouv2yzCC/IKlfu6mj9O8RrcnQjbLQkSbdss0kmEf0vv82TOshOoqNn1Z
z4WD54ynUuhzH+8fWncG9jkuifs8NfcaRjhprr2nbY4Nu6fa+FxXVkhTdhBg3DmtQixPqZEVSw0V
qpJDeAF0gVkHUOSe+rft/vZyZIj4YbLMU2vpDce7yv7DyuuQ2CzUWVf7eCVSDEEytyJV5eqOxtRm
Fq54ZpmGQ0dJvGh3vt0YIpjYzUAOPFHXuDCrDYtDVd45pbYqaGX2EYKW83rLIQUJ5xkmv8W1S58M
n1ahS7/dngCJd4qA4r2cOmTg8QFafs+0v2P/Mb1TVMsQAcUm7ReraTzj0hrTdS2rx7S0FX4j67YQ
r17hWZ7Vo9uQMk82g3/M0yrOK9Vz39tXUkPEAa9lw9qZovmF/nTs0Fo/p/ljSb65jmpVkDmlELaN
l5J+2/CFTbP9srDCObsrj2W4QsQCNrA7i439EIC3mA7cTw3nipuh4romsbyICPY0rZ405BwuZCSh
WWwnrcyfU7op3mMkDi9igesDmN+2OP5o2xR4jb34JoRzvYJFda/dVWhHDRETrJm0BuMXw57OWhDr
2OYpKwbmM0ZU/vn2mdcQgcFOrWPZPw4l1F6ifFp9O09qyHAS6/c0U0ju3be2iUBh4k7ACTd489bS
/O++aCBjHMnz7aVBEgQimaSzQjnR7TEV86BdRuvjbp10vEtbOfdbM779DUkYiHySUDwa+VbhOLr0
5o859ZZ4dKbxTuMIO++e2euw8JFfJgMc201vZYFDTYWjyuJACODSrQs9TV28RuPYE+SgaUVSw/pu
5Xg6vs82QiCbOp2a2cDWaxeo98B5J6idQZVZkhhehAmTnFaFrbfGZUnNMuC9O513rZ3us7wIFrZt
ZhNuIdfdDtqT3pXvtl5VLiKxuwgWHlzau6OHyOLOEpqglvT6OgDVlGJjkdlF2HBTrYZPWnB6TG4w
EjNu203h65LHKGilCmdYM+3NlWX84mzbaW+cHwwbVzW6Dyy3rsg/RIaXh67RhU61fLnLh0QgmdVq
22aCHe2i71k40SzCLVlhKdlECFuwMRumAx0WTAR67hZFnG/eqV+78309F4KXtq49mTUmAtShEWdg
V9NUeg6yORZCdxx02qwOjsxTQxff46DWs8alUHRcZhchbPddt7lVpwf+Yvpb9ntcW+Y7s7qreJIa
Ik6MVSbTS4Lm68UZ/V4nH6y2Ku6bUxEl1tWpg17jOJ6txU9rcK/Q6PW9Qlfl/CW2EaHDqNgqsxoh
dunYGg/OjAoFLerqIbrtM7LmheBtZhTyTRWekp1yCksNj+FzHs5KIkaJ34jwsLLzmn4+TlalZn/D
+z4UWXZWKvoua/z4/fUFN836iQ05ziTAWQRps1Rnom0qeonDAv999gGB7f+2PmRVCWpHWGahlV+x
Z86SEblNXilerWTtC9FqTnY5pbmhX9rFCvNFi4aqfgZoMkAximI7lE2uELUttZ26d5Bn9JzULzxw
i+D9AiJ7CteX2V8I29kxW15kOt5YJ/1S0fFjsaiEBSTG+Q/yC2XxdG2O9QYJBz17Whbvi9t0sTea
igo6SedFzFdpuFaTUcRV0Q/7M+n19oXgWq0wjeQgKMK9+KIzPHvB8qT50zTPZHo3GS+me5qXP7fj
VtZ9IW4NvTV3ciRhm+l3iowjn1UVHBKn+Q/gC8LCk74sqFiy69iblqgnepAWqty3bGaFoNVZaWAf
HOH2ZA8zECPmY3Ye7TpINT28bRvZJ4TIbXAe7i0G2wC8649rZNu7T4dfXa0iKpQZXwhdnMAts9tx
zGRm/uhy5yfvx0+3+y5rWghZnF71DfyrOiTMx8d1TK2ozIvsvouoyBKZ1fPkDhYCdmL6Z9aA/zib
n1zPUTi9xHNEYFem04LpDvpemcVvWpRRCYJfn2oqvV9Z+8fN8dV6z6mLNGrN9Utp0YQZWuS5a6Qt
TXzb9LLmj1h+1XyPolTaGqZ+cYsqj4qMoq5j1abAtHfjzk8cHvvqE2Bhtft0hIXquk00xwIF4vjS
sOx03wiOkb1q3rXqgQBJrl+0fIkhkpuk3ExINUX3NS+ELhgniTlqOEflFY0NzX0Znd99PSoWZJn5
haitjAY8dajhg7iydRwEH6t8DXNPJQwgWRREBkYvZ3oxbLhf2QWIyFzP32pybYcRBOb35X4NEZAE
ftpq2zysOyZyae7SB45unixO73QeYbvtqJG6jOBR1qPZiYBF0uLOubZUV3+J/UVQUmnN22xq6H09
cKyc8zf+fzi7kia3cWb5ixhBEgCXK6mtJXe313bbF4bHMwYBLuC+/fqX+t6lB9MQInTQRQeQBKoK
hUJWJh8PPpWWw7+hvKMDk/ocfFBV7q9nMW6JJH9ID7ZK8CVMznREnSrZijvTEh2fFA+xPxRoPcTt
QQ5Gz9nLk35pv932AcP1k45Q2sCQ7mYlqP183Jn2/LUbwLBb/BXlfSpRpcp9njrcpvdomrPrUr3x
Z8+PwyxG8x1wETwV9AeJst3i436zfxjzJimrcX/7q0xrr3m20+X5RtzAP28QF64qJ+FgEAm66c7h
NdfORD5dgRFXaM/4a1DtCwFFQioJAKe33//9ZrnQ01kdAYB3RV1RQBGdLZ3DddeKf3znb7es0LVT
HrlCMWt7UfGPvLZd8xh2ap3pseqWQPjSAXpzFOKDGHPyvZtVbWk+Mq2I5uw13xywFuHgBELkY+Vt
P+st24kttJmW4e11dFI8lih/UpydXBbkKOOyNmk6XJbcXg/T6NpO3fuq8MLF89G06B2qunn2aGfp
jTNMjA5PmuewraKck7OclkMNVS5Zb2kx1RZMhGl4bYcOoJvreHnkn7tyjvZLMV6WuatQ8cjuvPXV
0UhFOMTUYcCVdigCtaVMhs3bhwu778yng4rXGIh3GaFzSXjuTnblAX1Gu7CwaZEbtlEdUexFQ1Bk
a0DO8dADdC1whZSBadOnu4xvlo3O9AwtvW5bJ5v6zPWhGS5TGaFdZnvxl3xXburrbfs0PUHLsjPf
d+a4yWFE1fzAcpZWTn2Z/Owwl7aiq+kRmgPnOZubaoUhLW77253Lz/PiJt1CvoP54PX2Vxhs9T8A
rZa6M5R0/TPJ+Glm+d9F1H2uuPflvuE1J97CLY9ouGEZZrVf5+owKHbxHRsqz/T2WrrtRTjpLFWM
NVjkK4mmbw2Ub9NerPc5gg7VkqpqaOVgjXtVfm6G79WaX7x8sIxuiHDu9avebM1zHJCZESzvOBMf
5B69vyPLdh921PsPMmsLM06h/HbOh/jb0NM5bZw+vy8462yNpaSrkjU2+yaOftZuIZOpjn/dZzOa
6/bYFbf+Gp1nUbwo6X1TeXNio3vfAVaHYuWhExKKDp9zlCHf8vwLFTPg5zbAs2lRNZ+lmHXcSwK4
FAyo38ZT+FIEra3x7H17d3XQVUVcWuSRA4txoiMXYkfG8vMY3deu4Oqgq6oPt9qNmH9GUXE5BU4J
AsUltzW/m15ec1YheZh1MyHnFbq+6zrunE4+9I5jMUnT8Ncg+sabyFCXovF9nPukOnuqTcDz+bTg
BHWPVbo6RyOTdPHda6hph/yJthfQBHysvfuabFydm7Fx1qUO+IpULVQvweC9uAjH4eh9u+PlQWOh
uVTBlnzjYQeGjCJOS5w65vg5synyvGvxGFzbCHFYRb7gYnA5f2dgQi8siIqrXfyneI5xNU+a6OQF
bQGSQ7LNs/djEDFUctDKm4X7LVu37gRXjotTL8PGtp8YPkUvGZcbY71SfX9ZwTfsP+DZt+ffNK62
DSK04wpSYNwuOi71A7Wdt03jai41BBstFx9TP+TsQ1eRD7W4C6xBA70juKxbRirV9pfC+1SXVTo1
3W6wEZ+866sY/Pr/G1/tijzbuus8b+WhiS+ySkR+uG+qNauppraf2gEUIczpfvmoLDFlpa6+WvQ7
FqkXJ9cc/LJuxcqTLPwHGdbpRP3Eoacl+tGNVVJCwat1wY2WfYvJPUcVGuitqLiJRKVYgE5FTL8b
p92vK2SoqnvuTDG4Zj5b5yqVtRgczYOjSGv3B7UFe4Nl6u2nFRtqLyzi8kQIqCRFd26F7aBuiAu6
bs26ZmouAgytso8hhJyAPQ6riyh+UXVXlRgTc/2qN/ZJ1SpRYrq+ffwcBmev+DKPH++yT0L+PTTP
CPLUDEO3W1LHu5Wc7htXC/FtN5Z5G2LciLJDtDbHhZf3bH2YDS3A5zVvRsowNK7mJnKqsnN9J9G0
LhETr/HSxFVWnnyy7kD6lQyLsLy1wQL1WmTJimFpfbw15eggldAMyP/cNdV6GRLthaNDr7YddNUH
ANoel+ku8BEN9LqjKyqwayx5dSrJH0TIY1nZSk2GkKsXHWmAPtHcQ3PP5L8E/MR9nqzFp/smRAvn
tR8sdaTA3yryFsWyCj2jkthadE3rqPniSAKuthUm0ghcnfdL3KVF31kqyu9zz2DCNXcUGViaSQkC
aGjwHEHJt+ff5h8Qnt37u/WExsj7Jkh3zlYEXRyI6sQKtAh6fqI22z79bjEZH6A5Z+TzSalOVqd+
H52r/XQChvPon5hli/hfzeedPe8/PY9z5jUVv46/pvQMcrJkPFZHfqRf3N/x0d+hxcQSwQwWqpcT
t9EVtKWg6s3L8G9cYB4Hf/64TXcVtWig68i0veuOk8IalORvT53a+FfNLMv7bp0GQ2v7qFvmIRM5
yD8bMHrN+6H9S4Hd9fNt2zFsd3pjIy3GzKsDpKJF7Lw0zZi4s5NUTnceF+/DPNiohAxuppcUJcrO
QR0i33MpTZB67zYrGsA0PZoHu64LIocRQyMlOAo0NLNS7TzmoSz647450rw45+MaNgXy4M7DPTr6
4Ysc6qMX7l/RobaOJ1Os+N//b7KCaYxQkUZ+eSk60PRXe3mI9xRCRMue7IuDTR3x/XsIWJPu0U7p
h8GEj/H/Xy+E74PdWEK+sNwD7Xe8PWOm5dbSZN6g81tQuHWUg1u6XE6hLyzlb8PQeknRySRuwce6
Ahfjxc8+18RyiDKYkd7tOZUoJYKyA4K8W57GUVJ6YeLET4BQ3DUlesunv0zC7/yqOnm1QlN/k27u
dF8uotcRPa+oZyGgdg3C6lkccfd6+5UNsUGvICpZzEsMtowTm4rnGde4bfsa+ft+hv6W88/tZ5iW
U/NeQjzKmkgWpwosaSMpUAC9i0uBBnoV0V9ZuC20KE50qpIN/AChLdhfD9bv7Fp6O6c7i9jxS7BH
5+uXeWvAbVAe8/BHNTyIIdqvjO9vT47pOZqvlsoLgDsFYz44lf4p+nbviDYJiPO4dGU6O2HqFr9u
P8m0DJrDsnpA741DvItTel+HTMqdFKENavb+4EyvK5JJ+j0dYnlqCUljn6WFvIuSAaeE68y9CZpz
tclp6x15gkBR2i3FYaW2DrP3AwLT2zjXKSRDGQbFaV4h6MvlcFU8bpsExCLTvlt6dVesZLr0y5BB
0LyMmTw1gMQUs/fB922HlPcdmOlVRbSpSEfNgTyNbfUcgRE+KcXysyWpI3kSZuL3beN530yZXl4k
UzhE2Sb9SxwM8F918N1nUqDpnxZfWeAmiNa7208yWZK2E2ex2shC4xxBdP46N7hF99Hvntwe3PQZ
WhrddEG+hLi5Pck2+gwgi0yjtUqHSXppMBburqm8z05YnW4/zfQpmm930g/jLMryU7ciggRtOB2L
jRLLRJmMV/PnZoKMRuBwcRqW4BwNwC7O8juNo73yVkvubvgAvcvTX2TnNKABOBUszxLC6vMyVsLy
/oY0hen9nR0tRLYsQX5C4aFIpqX66C35nCjiJFHXv8SyjRPZUYDlo3rnFv7rQENLDeX9Mw/Tmz8d
stR8Kl1+Eu2QgB88b2bwwENf7ZFuHDjrLvEiWynINInX9XsTvwjLuljwlZ9yX2WfQZsWfc9bZ7AA
1gxWoPeB0qkDj2pMsUQ4ZCWr3PYi89akKmVaDrarC9MnXP9/8wlxVaEhRS75acjUtqdbRB84rt4t
hvD+sY1FmseDwpqMQEuJk8y7j20Z7LZ6/NrceWxjek/oKGY5OGgPP+WKfl638tnny8UvAktSaXp7
zckVDYNQhSo/9V35hAKrlywRAANL61pilukBmp/z2uF1UWJ6fE88j9u63yp2WUtbMdQQEvW+0KBt
xNBFMkd9eEv8vEs23Ggu9ZoA8rNxkWyj7T7Z8CF6i2gYcwKcvoTgbVA98rGBoq5TJIzYGngMVqp3
hzYqjLiL5s0T7mSjJKylA8a0+4pITG8MLRxndEfpCvgZNBca/rsU91H+M70XFLRruaO80LsEHgvT
lo1LWnby5fYeZJp0zXU3vmRQEIihdMPbhK71p4LmRypswi6mOdd8Vw5Al2z9ADkanqVOO744RH66
/eaGyKZLxrSVpGiVyqEl5XKZxFH1Tw8J910QBanjZJbMzGT9mvfGfAiGwsdDwAr/PJDq1C3ZwRFQ
qGbbydsAEq2FJVIbTv8s1ByZbvWUFVWFBNyt/7Rl8ylaTlPePIiZ7NtseKyz7gT6se8ZmY9jpF5j
HMRuT6WhBsf0rlHoG7AqmyfvQhz6UIO1f51AGR/mCSsfN/dbJFXiqfy1LPihiz7UaOGuqEic+7Su
mN5WOmzN5MwoHl+mnkMSyVE42mTCBrU1mLjeWbptfs0KqjxUh/g/oYpA3AUu0ab55/bkGexQF6DJ
Q+KtJWm8iwiLPwvrkjzkG0hv250IbAzmhnxE7zAdkZXK2C1xCqQMeijCS0EfcSRt/WXlPPHX9mEo
xROdbHmwacq0qACFXF60BOwOk/NNiXAfyW+ivk8Ei+kaBWqmQzuU0VVb8Bl0DEmLo2Yxv8zFH2ZT
wTKEHV2boKOuX8dXwY6gOi7Fo7JpdBrCga5LkFEXuMuriw4zy3ZrFDx2rIasUbUVSe9TBwT/QfbB
KXtL2dH0HVpIiL0eWHo0yl4gl/xlAwEcyMtdJ71tuIajod5xOjptGeW1P0BcIQY1ahUkkQiewkYk
fPFP5Xrnvq43nwZyCrupJcMl9D538tUdoUx+F0yMMr3xNPJIuHYNJmgLT6N78W02anAAXZMg8LtF
BDWceq08tffcpdlBZdl7gOXaOtJNj7j+/yZpVmvB21Gx4VKy/USeXchD55bji2llNfetllCV13rL
pRLfSTVhXz8v7MzGMe3j+3ZfvfEU23pQNf51UdF4OgFj5UwyWfwfbLlPKJTpkCLSgcBMghPgEvf7
eXlVNm4ug0/paKJuVZHnN5j3PFfJMIQJsTIZm4bW3HUKpoIWEkOP/hkbdudbzhCGcXXUkEPrpXb5
1crHaO+P0KevNkuCYxr6GuneWOGWAQNVMLzytvqnmK2fY9/d344vpqGv1vlmaA9i2wopKzaR+Xsd
f5xskrqmca8b8ZtxedS2Od0wLo+f5PCPL2xXtdek7r81XaaDhka3DONK1N4lW+JTUHSv5TAdp7V+
aAsnzbP+Y9bM+9jJnoIq75Mqak/3TdT1Q998EGROm7AF1fJlEg0YZQLlJeD//Xp7cEMs0KUEeNxc
wfzRcBkI+piCx1Uc1fx9HnCJaBPHNT1Cq5oxMBNNXuzj2qr5CBK6lJOngh/RZ5LM09+3v8K05noe
vq1Etj6+YnJ/h6BEZtZTp2lkzWejSbK6cPDyQdj98PwqjWZimxhDaqjDuZqAQNe+DocL9dmB1d3z
2mR5sgVtIoC7sJz/TQ/RPFhSV80uwwcM06XJEoeIlHjHJvtz18zrEK6gzmfgRuPh0sZiSkk4DNDM
DC2Wb9gDdRDXODZN10aYoBakzXFHdx1/lZWNasSQNes4rsWLtsJ3Ru/SDsOLF0L2HB3d89zuuLcd
mP9TOsMu8GwaJAYv0CFd+SZmOrq9dxlD91Ps5ruJuk9T332JCHQRRHO8vR6mKdNO1J0S25gX8ISF
/pb0Oe7+cjPLNmM6gertpyyWfjk2rXcBqeRe+QqkBiKBxvgOXCoQcwtfl245UEqSUsbHhWynYZ4s
VmxwQx0C1tGpBLoRVozTAT24mxcfYzJ+uT1npsE1H4fga0e7BoN7g+cmBWE/fNHY8jjDuuswMIYr
ogLKm85xqrNjP/6swd3sZPF++RmFNty86Rmaj3d1S0NnwTPqoj5C7b0nUUoYOQSDsys9G1bOtP46
OCxTNJcr3caLJGl2pHuwFj3IvwIvUQ/e3j1Bau/2elxf+52NVoeKVQXJNhzIxwtAS3+V4U/R+R+y
Id4VlZNuc/ywosx/+0mGlfe1JDufCJdbhSeVU/2HZv2fLLYczQx+qFPpj/5chAsQP5cKaBkJEZc4
Tjm1xEVDTNdBY5PqCXOmdbxsMT8NEQdarBGv2dQmVcctgd30Af6/sw7JRr/KXUyNTw+cfcmaT2x7
vT3rpqG13ZqPHPX63B8vkBhgILj0iv1m6wI2rajmy6Tyuh50MbhlJEMKXNrejW0NHoahdXwYznbQ
P4Z00cWJgwMKxceit+WshhnRsWFRu6AdWOC4VE3ilJdo2qyiQ9d0lsht2Ol0fFhUesGKeihOY+2r
mz3l1ddAfZPjLx/K4tUlWj7fXlfTBF3N9U2i2k4QRarKBUenJnSaS+nXc/Dgobo27+57wHX63jxA
bXne5tfFHcrmGuXql5qEX+8b+/pRb8beSL+u4XWOgB+ChAIL5wR835YFMK2vtis3OXd5W+HF1SQu
EP1JYrp9gBjq/va7m4bXfJXNs2qANUatoOlTMIueimVO1u7Oe1wdEMaCrBXZtcsjC5tE9GjFnW1X
g6Y319x17nrW5P0Gd+2wp7TlMXOmHb7EEigNw+tQsI2sZPYWWOTaiJPIs6dIsoeF23RITcNfN7A3
NsOapSwWjusLt49+LAsw3k0vu6QrFnlfOqdjwmIeOwMgViiG1ijsrrjs/l9YswllGDxWx4WVVMhs
dTPcv8TdEVI4X8jg2Lrzr5Pwzi6uY8McSZ1ukrK79G2wa1ifyBW/uNrXUFEq1ypxwQRxl/3rraZ1
BwUnOaOem5HsMJEuXX15mpdsf9/wmve6EfhQfaqGCwmG/di7h8WvT03kP9we3rQImvfGEVASlMG9
2nw+Tm3z6MbE8uaGxFDvNe1mAEYcBWDwECeeR3aMQ2R2GY4rCkTURjdgeojmw0HTulHRQQpS9J/n
+mOcjUnn8oO3RsnGbccnA9yD6hCxeEGheJYlKFHnIgVq71EyP5ncv0hIwb/9GVHk0Vk3aLS+iMGW
iL6fZwH88m//VoCrdGPNET5odJmgtwhx3odmCZ5aZcMrvR9CqI4hi6A726vZudYXxv3Em33kdXs+
3dcbSXXomKtINjiM9hfugi4+8Vle8pSAWtxC8fG+7VIdPyYiyGG4ClXYefRUkhORJ7OyjG2amusz
30RXiB2qcJPlcIknnjIR/4CwVhKx7PdttzMtrubV68zpugkM73QxekaipFb52XdoysP5cPsR7+dd
NNY8GyXqgs4ecgpYUlJD3WGKv0oZJ0M7pnyKE+DdE9yu226Ir2/+34hLYy2vdhTUvR3Qq1x48aVg
wCCNz14T7dCFf8xn/5JXuyb64AzrnjXxvomipzW+r0ZJYy0GFCwat1oG6rGp3csYxWCFDZPbk2gw
Ax1FtmEDl6vLQZVLy4O3jIcwCIC43Cwh0mDBOoxslEvvoNHdv8gCadm8JnFrWQ+DgekoMdXPWeHI
klzYNn6IIhesp+KDk9M0FjbiVtPLXx/9xkXKUbUK2DCCvur5KZ77cwayutvTbhr6uhxvhmZsCoNW
CXIRQ/unRw9eOs1WwlnT4Nf/3wweDehgG/qCXLpePnajd+hrWye7oUpBdTxY4blZ6/FVPcYn4Oiv
TVXqGOyGHA0MLBXWNgmTWWq+7RRRWDnTAounv8vydaYy6TJ+5+RrnhyObkXZKsaL6oZvLK8eO+5Z
sg2TVWqeip1/y5tpwJ1x5Ty3eXfwmv4p7F96FVk8yjAzOiTMLQF2r+MBM9M+VplI2h9t8Om2URpe
XseAuTOL5rDpURBmoUo2f02cInwE184JJ4n09jMMtqnjwLJh29ZF5eOl6wBk6SU43dx8uSufB7jv
34YPgnQf2OFJPYYgicAFcjou5Llsh8N976457ZADJg7SPvU4qefQ/TrZSn/vp3hU1wTwJQxGNbDH
tfROgl62qdgFuUw7+oNZjd60uNqGHMq1HugKy3TQTOLLMI3q7tJt/VPs2Fps3j+TUB0U5qpYyW7j
qDz5YBcPulRBrYg1L6E4RcNLzT7eXgaTB2ju69dF4XkUsaFVL5BVccnvyLM4l8k6NfetqbdNIuPq
MQcgoNnPk8UwTfm1jvEiyIUmRpz6kSVrCqm8ZDs1l/BI0PNlSxL+Vyl7J0HRgVxuj5C/Qm/g0T9u
B38v9s6+P0BF4cA+0wRy7IfusUzRGrlvjved3eh/0F1TmEsPnUOPJQ7QDQXnZJMONiU9wzrr2C42
tCwPPQ/uNn/Zmi5Z3MeV/7htQ4aF1jFdpJCQlIQqwGNf730wlNlkV03jXv9/s/V2YyGqqMD22Kjn
hb6WthBhGlfzXoFtRAAkqB6HoQ4PrK38hEbMdlX67kyHOAD/+609NwRX5UTJmU/rLujpY0tVihhh
OWq8G3owvLaZg86syQZ3BiyjC3ZhsO3mIP7pBM05znoLfMD0BVpMcDoHoPqiAH9PLXaqrvY0yx82
brvmfXf68QVaXGibdqHTUtLztAb9TvB+SEtX3AX4C109B49b0buBAkkYyC5OcxmcXM6QzsrTbVs3
zI2eg8/hvJaMgJkJVHAIaRkqge0urot7dkW8/XVXe2PybOziClK25NxQ5wBRwj3xbK1ZBsOJrv+/
GRqwG0nj68REwIzzkO+yRZ44+RxMthqEaW6u/795QufLyIsX0Kh1uJ32GnWao+0Uu5Nlbt49omJu
tHAQoqH1yngNRq8gF+iPI+CtaoDn9ZchS6I2m1IxI/fvqwVXu66qLVmowVz1JL3l2wxBUDB90SJ8
6ur83EzdPfkbvkjzZVnGlfIGH19UsrMP8lRfKctkmd5a8+GKbyCKVCXo/ubtGDUU4kKVJWUwGZLm
v1O0hXnbNPQ8xMvTlm3JXLovPPCTEIfp215meHs9Lw8U7oDiCOzRXX1wHC/puE3q1TSyVifrfc9Z
In6lka22VK5rMlkxMgbz17PxOHNl2FcF4hrkH9SoHgomXmZR3eleekIumIMCuLsg9JTtM43XnaDB
7wEyE7fn/N3EOXT15ox1laOqwXh9njj5VKjpCQJMp7YojsNcndnGLSxNpsdcF+ZNkAC1yiJa7L6I
/t8B0e/E14a9Qu04obYitcE+dcWubODgwQfc+Kw68BugPFsmUSa/8qrwdhM6EW5Pl8mQNN/NB85l
T8Cd7nJITbhiSJ1C2jqh3k3+sRaa93o4RhReAO0rZ1Y7Oj3XDkBFbZlM06+mPdwJGcNzNFeGDjhX
od/iI7qeHAu/+hFAgn53e4YM66Cn6Q2PSz4MgoLPavt79tu9KNwX2o9P5F5v1rP0qihqt8HZ9Cy2
YDdN6yHqbKUBw/rq2TinQJXj5cHNjgYZnjir9B5WCRKt25NjCBZ6Pj7lnHbgjyVn5dUnrxQ/O0GP
JZQ5bw9venttK15BzucNTQQ2VjCllqp95r5rcWDT0Nf/3zjw0pBqZCXmPKTikx+r3dZElrBvmhQt
dW5kzYOe9/TciTFIZb1+RFs02dVTY8lsDcFH76aYopas09pC77PPd0x8693XsMc1d3jeoMN9e+pN
H6H5bp1lDhhiEKaLCSLAJMt5MoS4cSiXWlnyBtMjNLdFy5SoJobYI3u5z4j6Khe+B+bsvoxHb6dg
bZ+JdhpAD+qqNm27yd1Vk7/t7pofvYlCeMMWlRvYQUdFwH3ln1UZ7kggjreHNyyx3kdRN7FCEFDe
uQe6bEZ3ZxV86TgwBlmcRqhi3X6KYQX0roo6a2IgGXpyJlDtmSHtUgI/Mjg2ZkbTR1wf+8bHiFib
TfWwU2DaE9d9HGOc2Hmx2+gPrrr7DJVpjjyspGTANMFQ5XBS4XTIc/dLtN6FiA1dva+Czy2TFQU3
cRZGx3nodtmUfXWK1RIrDLuL3lRRuVM3rBLcxIBsn7fwb16tv6Lwj89snWqmJdb8eA62xu1nUE7P
QfvaVE0C+bNXr7/rPgTTo/nwUgblhHWGBRX1Y8Plh3C0lVYNb643WYiZsZwsIRY2JG5aVGrYiWzz
00FSG/OS6RFaGi1bOYD1EZF6AKtqOsn6G/hlmwf4nS2MGrYZXdJL4ZSq0IlzXd/ruUv1DALNwWrZ
xAzvr6MphY+uugkKx2ckWfvIyfcb7c98tQkPmV7+arRv/BdiVXHGOWx/cHv36Dsy2gdRbdnEDO+u
N3cU4E+VS1mRc+CRh0Y0CfPHh20uLQHUNLwWFhQRYTSFODm6bnzaXPTTieKyYiO4K3LqXRxNXHsx
KJKu5bH8iXTFj5KgCzy+C18WulRLyz1U/3nXCHJmnX8sQUHSr9HPuLTVZ0yTowUFd+s8Hi0jOTsQ
y/MWPwnc/jALG27TNLwWFNqgzIcpZJgcFXx2u+rc1+gIZy77fHvyDUFTb+MQog3anKO8BFq5ZzaX
e4dMv2Sj0rCyxWWD6essvH7v9f0agHd9qgso84xunEcp6NK9Oz/humW+ca1wLUWnWli/3zYfilk8
VH2+B4b5VGTk6+1ZMuy+ei9H49ExZiNORWKN630lRwbuBramXj38tVY4ilEfGiW3n2WarqslvPkc
AaL0XEqsOLQi3aSnctoRvx/vHF3z5ZKJFRoMWG9IjD7KjatUBK0ND2QyJi1bpyUI76sWnhxQ3u+i
ovjkV9DzYFj+g+o8225mmiH/3zPkj04YRQ3Owqoag12WyzZdqfh2e/oNDqc3a4gRgqle4OOMKuXf
wzR97RY0iuRWkTvTHGkOndGRq2rGMQ/cLyXqk/SinA4UBG3+kd/HGxa6et8GtAL4HK2dd16KzU0n
+EdStX29uz1FBlFoV+fw5ZBORUcQMmrAR59g/2mRoRcXLTOKolNkTdpxTTk7CY/cZ7V680YvhShz
EtCz9OqHPlz2o/v37W8x2JLerhHGq9PhEsw708i5+MH4qfZsvLWGlda7KGiI9rKwR74yNPKxdMAq
w8MniKru8/4uxmOss+ZwNSHQMJQoqDDJKpUUvFLTLshQUrNMvKHspMt6sclhTj+M16M9RXvludz6
85YHSVE0aQHG6SlTFqMyLYS2jzoK2WO3DR7ovNbuOOXBX8QN7+JKxDxpTrexQhQDm6CeIVtnSwQU
b55c0Q+W/Muw0npzRbb2FN36M7YHMj507gdeVlvird2uWW2MMIbp0ZsstkVItrZIT/2wAFsKKZN+
Yn/d9gHT62sb6EwBTIHWOjuvPE9BiXym2fZtQJVi8tSf248w2JHOw9szElc5AuvZjaA7txVpHP50
VyAjcYQN6p9q/X37OYborRPxNoPjhHWGT/GKKh1bfuxBswSg0P6+4a+r82ZvDgM2bhNt1/OGDDj2
qqPg4jw5vSXRNtxn6dpecwmZvhUb5blY6kTgOkK0H6v21xbWyaKwU8s6wStYXNv0MP/f3zKDBkJB
Qsw7Z2Tcd251GsDaKkGkNq/xTs11WvI/VWWTazItjObekVNHdUMISvDB+CB7+rQW5U4QG6GeaXjN
wbtug7IMZHvP08ROV6KzBRXOZg6/3F53g/fprRhrUdAJJ2h6BovxH8mnv/t2s8QOw5vrxLzoPg3K
bFLYJeb2IfbLPXPivwOfW3CcpuE132bRiuKjt2GHKOOn3IvTdpJPcr5zA9J7MNo6dKt+Qs2l4yDJ
THvQrviJBAt2vLs98+/GpgC0T/+20mIA/WnRNuys+s9xkaoKkhIXxyZK8u7sYHTNKtuwdrIqUOwc
eVPiNONxduJ0FPJw++XfNRsMr1mlE4C1CBzVBNEok0ntbCrdRGfDWf4vLPwHkRTE+p0oI147+BEu
iqGQU5zbrRqxs8k/dNviw+SCjLbciu5Yry1NHLa8Ztg6YF2VSmkmlkPojYElbpkSQr1dRsQ9mRcP
sWSLNhC4sUQEPwaol8ouQpGv3s/ZNxdYMn+z3ZO/u3ChqzfNOJ07iMxFvZuvGTo8ZyTo5MHvbMwh
puG1vMqJh7ogM5zS87dDM1U7EOCfiWOrlb1rF3h7zajDWXSjWip6jlkX7sELSI5+59k4id51GYyu
GXUUNjGwvS49i2H4sIHBvZqjz8s6QTvhzmsZVzNsOeW9UOM1HgZLSoIwHXv/wINif9tv3v0CNBdf
t6w32yyTzrgGUcHONQlSnmOFOyhRU/Y4ur9uP+HdBcYTtGplxztV1g7mKHD60wL8duM1HxhpLHur
6QO0qBu4WxhGA8MCF+N5HeednxVnOf6OM9t++q4J4QOuT34zRb6f121QUXruyfKZr+QjsVX7TCNf
p+zNyH2QBbHKkGlWrvpLdOSCQv7uvlm/PvLN0JnoeYUQDyWMODjjfmHHoR4oOlv5wbSomtd6fZaH
aonpeZtyFGm6h5ysRw/wi9tvb1pUzWvnKc9wf+pcF7U71zVLZpd/Ye0/3JokmZ6geW4zB+BsCjhq
D+PcJbh3T8es+l5s8kCyIL39FaZJ0lx3wX1LO4/XTKnkdaLi9qAUyMXAinB7fIP56Gg7p1vKbWrw
DXUYz0kzR0Ey5eqeIj02VM1tGxzXPa9xyHn6P86uZDluXAl+ESNIgOuVS29SS5Zl2Zq+MOw3Y5IA
9538+pf0SYMRGhH0wQcd0GABVSigsjKn8ivrjKDX5q9drkqJN/f85EAVsXYVCEIcrYNtbJLfWEci
0HSdKpo81wMJaKo6vCTLLOLuUrPTkPOl8N2FH1YQKnaVdQUxbFDGKqi+bBVEJy4GbUm0BYnNxN88
9DSEdk52lTqxCoIboz1ihS46HGEq2Zmywedu8yVREpXLVkFw4yxfh57o6XqppupIQX7vAXZUJug8
c72IOq6ipi1xBLEdo9E69AitpnWZRu1igXcUt96TzdrTfT+QDS8cAdlU6Gvm9NbFyyu/JW/l8pxp
f+0bWwz+nUXGjeftsjRe0JveK04vMEfT1/vDSzaPiPuC3j1u6SbySnCVeJEdt0PUO9XX+4PL7CJs
nsq2qhmQNUCJl/57UtP+mNIUeqxE7273f0E2fWH/LMSorQLdGBeWtKYZJVpiAnVhx5rqdJd9gnAQ
mCPzPIMixHWgjdaa9ZDXxVdrKlWPbrLxhWOgcthk61AfvqQGA0t7GU79fMgq1UubbHjhBOjR3TSy
PIN/VV6OG39n+VAsX8PcjRXZlWQF/oPzmqzGTWfdurQTu5K4OLFO1fEombyI78J9k7HJAuPjOLY+
brYQ2v0L8H1FTJBNXHBaECDoQ95gZcFsFnRoUaG2CsAhG1rw2YVTqHON0G3v8gT8H6Y5VP84w8BU
cucyw2x//5BbGXRtU7cpgBoe+mMVty9GRvzB2aXMbHv29lkfhtcMXnndBIzOugmdVE16MAuSHO97
rGzugseWnq3RmGNRqy45jGCQWdzusGgqnLtseMFfl2TKY+aOYAlN9YAs2dkAJmEaVd0LsuEFdwVL
gdtpq4GsFsK3DvWO7UpC0qhkimTDC+46W3G8TiVf8UDUha1nHLu5fKjd8csu2/8H2jVMuq3beMHR
0+G5LNJzrYMfwiGH+8NLDnMR27VqJjpAk9G86ENCw6bsaGTarP8yaEyPzLID34JNRhXtrySzEqFe
4N51edrn62UCwmVAqtCa62uCPHE2zH2ni4jz4oU7zAvFJSON7chKIJKU7RJQtj1r2wEffIxzb9GH
CjCCJknXwDPA4mNoyz4fE7Fd4M2tXWdF1Cd5Y/iTUeIxzUPLkKtCi0sCnIjumuN8dXBdnC95p0MI
gkG8ZFy4IvGXDS64sF2W61ziBeDiFSTySHkoxnKnYQT37S2wgceorlzalprpO/FoVkfxQCvj0U28
zPTvO4LEjcW6cuqwpEiphjeNcri0Faris30mjSon355GPrm6iFqw41q5ACXj1u5yEE1ArqiOihr4
cN2q8fCjUR6OK8e6j1X7jRXQgLv/VZJ1EQvNhBksySuyoNesPGddhh9sh7d9Y4uXvdhitUHRVeKg
yf6kL3H6sgC1pghMkvX4D9rO7PUYhBlIJIwiTKpXDkqcxe7D+3OXjC4C7ky3bzvbq+2L1TTXpfnZ
gXXcMnc1FNqeKVhmIHRsSrBBXfQKor82mgLqnzr0rffNfQvlH8KQblCQk425fVky9lhqQ5AZ5rVg
quxZEqNFbXR96cgEYSXAgXL32sTdscmHi6Ytgd6Qfb4m4uEGFgNPhvexSzfEXz3rZw7sVLvsabeE
8TdX+GCebDLyGM/5ADpWWuQW5stgpufRXEBezffd70REnDaZiVOS2Lrk/XBazAp6hPZJS1XkVrLN
KQTTZs40XuVIFZ2sC5JsOTSkjTK2q0gKAwkB1W0M3jYaXm8XXgV4PD920FlNwOeyb3sK+RBIufAQ
56KiVVTWe8rjF3SFPUylStVFYhwREIeaCpAtM/aOpdtfRmcAZDCJam1+uz97ye4XwXDmqOd9ZbDl
Ak6jA95N/DzvI1LUJ9ez98UekdXYQ67uJRB5ulDqoWHXRE5anKdFdZGRGWj7sg/732gIxqzwOmBw
96ynNhL2+G+HatF9A8mG3/7+YfilBAMHn1Mb9Sx2gWBp2CAhsj1VxU9mf8F7y4EMa9NlyyWuwA5A
NL+q0tFPpu65Hcvv+z5BuM5kkCNM6hrPiFNdPOLswjGfRjpPFeu7TfWzo15wX88rVuDoAUOvi/HQ
bqxVUKtXFRU/HdyEJPa/zU8MbngMyOTr3Ed4nXRVFaNP7wEYVwgKY26mdtmgc19fSvTn+jx7stwn
Oz9UKobnTzcOfkGICwBHLKlr6dU1i4fQSI+J9atltuJEkZhFvCV1XeqCQBVm4Xrp0/6nrZInkg0s
HOUuXy0K2Hl5ZbRHcRbalauiXCGxh3gXWubGMY0GI9dzi1LFabZqsBbued00TfEWtBJQp7UFBs/6
A8PAYBp311xhbNnMhRBQl166FI5XXoHf0IuwNG+arpi3zNzb3z9ElxXwoMxo2upKq2fiXXkd7nB5
2ENweSjm1D1AqZgyA029eUrSIlhUCZls0oJPWgOOoLyDsQtwBLI2ibJB1UH8OYYAExf8UutnbWln
2Bqv1O6Le+mOcZjqfnaeF988kFP1qz3sM5Hgny2UcV3WO+W1zd5sE3wD4DJVDC0xkJhtD3Y/rbmO
oU14/hJNKgJCyUYU82xudVXZ9qB8acqnuAp694mrcNgyw4vdLJmeLEVmDvSB6DF00GlqPA01mQI+
QHQJSoG5z/tK982Z3cbGeKn09JLxoQ6IHc9B2q5M4Wwy220H5QeP6Aue6lOJDcDcIqRNjN5QVe+C
bGjBj4FATssSyK/rOs4HVidRu6h6gf4A+v5zCJr49+9pu5VXlsmAsY3X5VKfjfc15FF66P3uwHKf
vEM69+QoXoVl20Bw7qxzOcrWBVhn1i8GjtzucdpFa4CvEFybDWvOphHWL0fniu0WOMa4B/mFoQXP
xn2WEqCbwNZFfs/sW9W81LtqOBhacGUaD4aDXuhNDbl+zTOCpt/kBF42hTtL7C2m4NpCgOZxsLZd
wl57vgSDG78OsSoVkbmemIND+aZsTWOLRGHx0zo0xzTEnp8va2Af9Af7K/9xP+JJ9r+YiPdu35gt
cI9XPjxa7mtD9x1iYjcKBV/2EhvYNIS+z+Aqgq7ZYituV5vbf+JXoq6IMxFa6e4aH1dkDWNyNPqT
YYH9MVW8tslsIvhtYiUVTxurvCLV0e3HxVLcyiX5JRV8FFpaawvqavCtZvFDC5WhrmseekM7suy9
7XemD6KICCeT4zW1iYPGe12XU70LEWCa4uNgM4O7bLBwwle0CIgWkQXhbH2CFvD9nSjzKMFh84ot
kCABc98EefppdP1qAvNFrLqRSIYXXwFXe85JahPQr9H/LdrXtf26qm77kv0itpowtjWv9NvQ7Kcz
eGdHqQgim/S2kz4cfKRfPLuzZngngNZ1fUnsX70q9kq8SOwqGTxdb5lplNfeRjdMejX478b7aY3R
/eWUGWX7pA9TXwbWlR4Bj15i6SEdzNDNVa/4MqsI/pnrlWUkK2Zeuj/z5BEnuK+ctizwiu0qKEHU
moGes2v7Xp413/CrNy/I0Jt0rsI08sL1y337yD5COFWtWh+LbsZHOGWNZtWrW4B/fhfyDie2cK4u
Pe3LocTpVKPLBi3nKHXsKXJgZMFLKyvrS1Zh5DZ56Plr7ygyAZndxf4UAlHVKa9XHBgvwNydjJMb
Gk9tBIrziEVJqCl+R7ItxR6VxbbNufAoLMOtM6im/NUdFeFd4lCiCIg9VfkKwuf+gRT9yzpOV6uh
EbhgD4wmip+QzX776Q9OZSYFHdsWp/Wof1n4L74LrIM0THBWO3PWUkuxqmP8c9beK/3LvLzf3+cy
uuA/mscf5lzmvcZnDXPWTvELibpj/eC+rgENikMSWuH9X5HZXjha3dHTSqNIQeZYPcX1oa+1IB6O
S67Co8gML3jrSsa4bA2EeD2PzPY878LAwfCCo6IeZhYJQ5rnstmvyOO4vtw3iGzCgp+mjpl304SB
K1JfLNcJcrpPMsMUG03YpKeat12ZXGs8QYUiKlecebaKME8yc7HZBJ3knAwE+6X1sqCpxmCauGKX
yIYWj1M8fqxkS6pr+3eZXGn7dt/YklgudpgMY1UTuwBrsgPtNLv9u5jwVp6opNlkowvO6ZQ0SfIS
e9uzvuKSRCyorUO2+f7UJY4jNil0rb04a4s8veCvVfI8aJdcf5uyPUUi3MEEt8zjJKVswloayyF3
XnQSMkOh+CNbS8EjQWiZUW5jFyZV/HcykN6HLykuGDKLC17ZZ+s8G/EWTZyH3izAs3oio4pCRRYQ
xcaEydL0qlowen8YIj0qwyrgR/OVHKpDcthVIjKp2J7gLI2bWKYN88y3cnhKlid9nzgaFfsSCl7W
k75dGQcy+mXykLZge678RQWQ+XxlqajYsUzpqlcDvHQx7fPA0odc1e38p5XzvzdHKnYkpI1H4moL
t+Q4fDdC+lCvIRi2o/j1kQY00nsf9P6dSlhBktNQUbyjQOdo38WwlHcikIs41If04H6zrtNhjqZz
fVT16nzuxAD2/Dst4DNkEIwZn2WNSzDPzmltaWSPGng+dvEiYT8JnjyuY64v64J3sv699gY/b1I/
m77fD0Kf+xsV2YFTC8oaqY6rJaV21LU6KrJxCKry4P7wMvMI7uwYppYbFMugFW7A7UPeHMuE+J6z
KxRRkRo47jONgDC2utrLcWjP46DI9iRmEdsU+ETBElIgNrvV36YbMe+JxIf7JpH4mNikULGxa8YF
ZNIaS8OSlKExq87vz185qNigoI/J0DCKWVP32LAvUEv1k/gCYafeUd3lZbPfFvpDSom3YAuujNmn
xQHU3ZOK5E3C0U5d4ahlDmOmW2GnpGf3CL3aS3+pzklQB0mo6nyTLargqyDVa/p2wWZJk58FP3bt
e6fS25XFG5H0t0o1vc4S+BH/Dj3f5LQVSsagq3zwdQXEV2tzSDxK7HgtTbZmAH8sD17yUGfP6/AG
8hcnUVFpyLaQ4LADpI68ZfWWB60pv870n3hNAltjDzpzfQ9MJ/d9QLYSQopcLQlr0s0HZsM5VuCq
A2HysdlHtmdSsfO1j1mGjiXspaT7BYp838HFVnWpkkxd7Asxqj6ru0rHEWwdlgqbM0E768gVVVmJ
e4mUwFpZzaQo8YKYDNSnDhQP5123byqSAQONtDSjhYMqzn+4hf3Nq6ofuxZT7AfxKOiziImoM6E8
pPVlsKD7qmrn8P7wLiLLJ4mDqM+Rdj06Dids+JYUoUW/x8bDlC/hikpqOUeL4yiOKtnCCscsTVoX
lp9QszZeuBV23SVVDS1xKlGaA41jC0RsoRoDcHkGpbJh9CfnGOMFV0n1Iql4UZEBuFpMrchAGXqt
fk+RGRg+C/tfdji9m4cpTAIeJmGiWHDZigjeu2rFNBY58v+4t54pHd7iAv3r1G7CipAQDGHRlKq0
OySrIvaKsCTui3lzCJLOfpsZ4dz3AEWpuIok/ib2i0x5kgMWAq9oq+d+xf+KzSQxkUgG7HV6OmYZ
njIL4xsqX+e4fourq1FCCHEMnPT7fdeQGUc8jOcx9YBNqq4xf61ReUTVYRcdvElFiQ5uVJaXOXh1
maxXYKCiPt1FtoORhVPYiOt6aRZcj8r06JjXke80huC/EInN43LC8yLaAgs98S0QAqf/u29o2TYR
bryxW02ehYL1w1LUqc+RjPuMdL/uD/7nOe6TCCeCnxyQxgwoaLpHp/qW5WemT/5I/u7Z2zL/1UM2
0SqYz8a3OH7zGPcJe6tNxZOyJDCJoCiLd/HU18haBjsOXP3k6t9TcuwBF1NuJIkniNCo3m4dDoWK
rTqulWENIXXPML6A7OK1apszgxzokuXRfUtKlknsJhkqEjPeonrozPiC1n6fHQgT7ht7M+GHxLd2
hgZ3DdzCKghiJKChUqAHZHMWfJg5XpoUJpYA9aBQX9dwZgqHkI28RY0PM6Yz415nOMvDoCchNfOw
weXxvjFk6a7YLtKV1DLndkt3W58c3aMZzSf32zT4xaN5aI9xoKrVyD5C8Oq5RqsjGh7xYlOUfuza
B5OoYEGS6CkSAqd6b9ojaNiuSf03EC542QORH50UJpJNXEikO2ieDxpAjdeheG1BfdHsVHWkYmsC
eIzrPvOQ3ZalNwUxOHD8wlGBWbZt90ksErFSbpKYNaDN5VXrz2P/T9aeQTCpta7CKrLhtyjxYU/m
sVXqbodA6lS1v9YnT7P8Wo+cSZE/S9ZUhE31ekPdzIMklpPrvuFlUY9OL5ur2mhkwwvOuvZmD+Wq
GRXK+lra1657z1V9fJK3SSp2JSRJOmsJKlnX9bkP23N3tAp/feHnzZ+cc6F4MJF9wbZdPywACBeW
bs7W6mrG3hj0Hlp9SNKim5UQlZK97DwT+xMcYKf5MuOKRF97GqygPw3KsDjimTgPuyHQjnkECWVF
/JQlviJGqkk6p6u3XzOSKD8j3nd+HsZhfJgOThrk3+eoQPVY9d4ns5/g1m0xFbbpIGjoZuVP1vTW
lDrUv4fX+4FVEjVE6FQz68YIrZzqWjlLWKOG1tj7KjAA9/975alWgPgcpG7XZDLDzuEBa/ddLUXA
VEn1bLRtOLW1YMJNHdid4qYhsbYIkaqdOZ4nd3vQinuf57lvrq2feIoSicTYIlCqd1C6BBcqdo6e
Pq46/dHr9en+Osomvv39g5tlhaNXk41ryzj+WPJzDiaAMlHseNm0BRcmqWYNZEb8b9r2PfWyMTAL
c1UEaNngwnk7UNttS5rhSuHaw8G0GHlui1kFTZPlDSJCKq2XPLW6frulggMWr2RFwIPkXD0uYRFm
4U4vFQFTg17WfWvgMqyR315N/dEKe9URI7OQcPud6tQw+hmf0MV5OFRJYHjRrk0j4qQsOlujuYH9
zakDu+YMoakZYkSBR0fVvVSS8It4KbS3gIqtzbxj2p+0AQV1KJzGJMPm5EGmemqSHPIiHa+zdjbg
gcghjDYegroz7OPK2vK0LO0vN8viL/vMJRzG+Uq60rKwEHP5jGXorYd5Du4PLTOT4L5LknE7NoCI
cakVtfb0lDMazot9pk4GWbdxX3gTKYAx8GTUHNF+sh4KHk7dpVZFe9kaCH7crhxs2xYqnZm9hKaV
PNkt1GSI1/nQ2jPD+2aSuIJI/0vnqh4hOYu7Hashod1EnqUCmsmGFs7Z3htSCikElAP6+Dha6+u4
9wFCxFE1rtNkdTbiSYmda/PQcMWmkUz5PzCqtNWmqR+wH9EMsKzJWavN112GFqFTk6fHa5/BGmaX
+4lbBnX6z/2Rtx39Sb4vIqf0Ita6YkTHS5M/FNBYy4Jq+L1vaME/ezvLx6TH7hgs+2ROP+OJPveq
lwuZsQUPHZuk5MYCiwygmyZtHtaN6nIrM8n2kx/Obihkg0y8xEMS1ERO2pyGhea+z94+YV3652j8
MDwFBzeNF1Zd3Y0Kvf5p9Y7f5S/3bb4lc58tJ/n33K0CVvecZntcm38aPO38mEFOynL9sVkfshZP
tB6hvjapFMVl6bcIo/JaHoMhJMez2yX5mg9B890MOsge22Dv86s2rM4k5IduX171h2H0g/HcFTwh
VWrCEeIlsMr8e06WyLZnhfkku0rEV/X1mqXQqgT6RL/a40O/i1XPpCKwauwwcdvCsuTrF2ZdHVA4
W8f7Ky5bAH07wz6YZOVZa/YMY7vc59/JZdO3dnrfPvPMn3D9CtIT4A5nT5HsS7xDBFzpbb5wdMjh
U8jv1f3LK45mv+9uKtLE2paGHjCCxR3709gCJVA/rt4/980kW1nBqb3e1qzaahGcLSOouRE5RRfd
H1pmEeGoHcchtzMbIdTo0VcAVsYEbw+xniuOFdnwgktnBoHaugYHo4btO8WB89FvPMVdQhIvRDJY
nlQVQVUCqRokWdGkeCqs6qU1x1C381+2nh6HYqthA11x31bbpvwkPokALJLoa91pSEuc+lvbv3b5
r85LILX2zCYVW9TnK01E+FVh5UmMBlF8ks38mP4vVnmabGDh7UpbnTEfONLakaTBVooaa1Ur3Odr
TETcVdKbtelBXBw+jHx8mcGBX4YO+bbH6ESEXpUsa8cY9fyrpqfBnM8Hj84vRgsqZm2NSL/uis1E
hFzpAOpaplmjq8E5peZzEj/nVFGnkJl++/uHGGcVYLImM4JOp30x3edUlSXLxhVctzXsFqgQvjW+
mEbELNc4TLOuymG3jfHfzU5EbJWeQ+N+ag33iNQtcNb0RR9/tH0SGdTwrdkI8kZVJf3crYgnZMtW
WdBa36JbYQz/WE0fuFqOZP89S8unipSKx1WZtYSbb5JVG204xPk8UN9xN/vW8FYB+5R8gIi3okWe
pYOJIDd2l8I5xE7rdxZKRdWh01V945Lpi8ArkJqPg6Uh77e6C8QLY7rrRCQi6qqwitWDXBLmnnyd
uyOtmF+0ingpCQwiF2zeN7xp+hJ3Ff2qzY92DP4+xfVZZo7tJz/4FKqOqNSPCP3LhKIi5WdLqcYt
m/X2kx+GrmzG+LQinKH1K4SY0S9vsl7aNVMcWhIsKRHBVjqLk8piuGlNL+Bxi6yD9qMJEnAMhPo5
zf0+0o7klPFA2QX9+W2aiKCrxFoolNxwpszL/E/XQQatxg/n7gkAjsP9IC1bDsGF6VoV47QwHAH1
w1y2ga6E3ssmL7gtcbq899ot9dF/uOR/nvtK+VOOIvP9iUve9IiItlpZp+XMiIs/oGrrgD7rsH5w
gvbPKnihKvGU/o5w/uI5wJzrNgfW87oVHLMX+7x+NY4A2EX1Ufs2K/xCUoghIgarRGmqS60E8Ja3
+ZCcysN46v7qwjXKo+WkUouWuIgIx3KmtWOIGlgU43tLIrN68SbFOSzZSSIeq7RWyDBNeMJ1QNrQ
WGmUNfvw4UTEYtGMOHOXYeg1i0ztQFTvwjJrCOdwxq2UjgmeChirHiG1dermOtK7TuFbEg/4D/5q
ZJbJZxi776LC/rJakF/SnpqdKToRsVd5CfEobXu4HbzssbW/eybMk6soj2SzF/yXI9SVjABuZbOT
OZ4yNvodSHKISlFQYnwRYjXmQEumYHu/riUL8QxpjDXIfqP70UGyGUWAVYrHgcbbGnST+guwyGOi
uBVJEgYRYKVxz3HazUkd47tdvpbmu9bjaUwLS1txrH9+NSKi4LoBkQ/aeACTuNXBQ0o7j8YhdbJD
PUWNoT/SETqqzqQ40iRrLMKt+oy0nGVacS2d8+pxsPbddPLbrN7vr4JsiYUDebaSuQB7MULnUIMk
Vuf+YDdBPO17jSO24L/lMEAzmGE10Ih0jnUtaED7fn/qsoUWrr8l9FLtlHvFNW6qYFzDdbnqCSj7
oqZXBHzZFhVO3nGa3NSO3WK7XOi4XKgaIyV1cCKiq1zLKloIp20HiQMe20t90J7YLzL41aN+sA/1
sXvQFE8nkm8QUVZgfLcHyyqrK3ecyGiaEx6JFQvw5/36k2uMiKpqYnvJYxSjgMz3nr02NN+M3o9D
Dyf8FFaPc9Q8529WMH5vDmm0M26I9FRp3c+QATNQKMTzaAO8J/rYFR8ks9Xmgx+yU2vT6ho75Cvc
o8cRKkfgJr2/VyVuJjL0AoqTETcGRiw2uqijTRiDPL2F7tK+4QUv1jxWDXOK4eeJPqA0ngFQcYbU
qcIPZLMXnLhy4zJ1YqyzWRRHYqWHRGu+eMxUxCBJiBPhVuWSa8OEZ/vrVH7xmm+1+5dTM9/NFR07
srRNpKoyi9I28QCB6R9RWA46cAc4b8Zl8zPcA6p9yZUIvhoBfB4LIBmvDo+7gzmidpp6E1dc9yRb
U0Rf5dgv1GlWjG7aPsg+QhMtPLs2j0hWhYI4UP8z4miP/MFYH2q8MlXT4f7gsnlvwfuDS2kTRO/K
BDuzoPxQxH24Qh5y39CCt/KxKAZvxNBle27pWYnJl+x2EW7VQyBDw0mIBkHvkmZhTU65iqBIdlMR
2acytpJKMxFhQNM1RPZv55REXsQrXx8CA5eV4dQpnmRkXyH4bFN30Onh+CWd6qE9lkHMvhqxYq/L
XEqEVi0mL8vMxujsEeDkw3qCMOdbgYJOGsWByqNknyAcv32Zg7DI2Q749pc+/MXJI1OVTWVDC5nz
oFUstUBcdk3XLzWJsvqbo8LHS4YW0VRpYaPpJ8GB6yVfwcBLIT/oRPd3vGxo99/ONBttb8bthgoo
fg9aAi7Mr72KL0cShP8DqJpqNxv67QJnnziP3Kn1Td33+m/7pi44azVZiC4uLfDS3Pq2bvlz1wZz
pyo2yma/WexDmBmneYaCIGZv5EkwrcHAUGypnpd2XxZFhQOWlKwf2hZpcobLyvTqGYd9ZhG8dC50
rZugoXo1yN8zD2r3NfeCfUOTf5sELHckj3NMmXPrAd0P/xRJ/oiSlMIiMouLzpkZzLIcvJnyITtA
jtUdXqBaGfFM1SAsOTlEYnptNAa2bnleon3pyydTtVUkTiRiqbSOLRZkohAYFxJw73s79j6xFK/V
kkmLKCrcO1NtHfG+aVojqEO0Q6p34a71FLFTXe3q1Bow9GQcs/nd+ZlwRYIkm7Tgm6gq8UpPcBMf
59eYfl1ixYwlW4QITomeWg+FMFSXnL5ggcHIr8Y0WWAb2QqGuES10T/9GYiibtf0D76fmO7UZ8PE
bgnrQzZETk18bmW+sYvVAj8ghN0FHI5tCsjHbbaIX1dp0PNsj5NiaCE9qsbEmeai5bfVi31W8qPD
yIUwVeHt05XF8MLKpkXZbJBr58QXFoxm92B37vcd2xFDC4tr6Q7BLWzmt4pdzDIi0Ngtp0qR2n3q
oxh8+54PS4qrUuWu7cJvnnum6eQ3WailXDG4bL8IMRdij3HS2TW7Zdu7UHEBB8pqbnyIivFlRhcC
b09BacfKnt0clOX1ojyBKybaZ3Qh6KaxWehznet/tZT5bZpHROvhWKoavGzmQlZkVSsrbAvbxV6r
SAfDR8/+3jVxMejStAc8Ps3yW1c+WeOxLRZ/thS300+f42xDjLkr1ccZ/AZYz3jyeQVWJTTh2WPj
Dwb07Y7z9I26jcJfJRYSg/CQNqNGoL5465osiMtfMRvC+xb69DULXyG4KmTPUqvZbJ8ba6ihpWmx
3FNH+KOu8YgPheIeKfEsMSZ7RVm2td3zG9Emn/SHjmjBqn29/w2ywTerfXDbyTOA4MgxOE9+FNTD
S3REaKswkMz0gtuOrr5YOXf5rYeafc1sKGKrurBl8xY8dqAuozwl/JamTyW9ZVmYE1URTDZtwWXj
rl+N3B74TbP+x0YvmMddiQx2jOCteYdijttZ/GYC9QC9ocixoLdoqfINycRF0Cr4xNZMazx+AxuD
XzRaaA26YhPKhhYO1HQtKLqvTHaz66fEmQ+1nSlGlqykCFpdDZdMCXX4rempj3fPR9t7651WcaeW
nBx/qs4f9nerNy53ckbOTk4itBXjF7zQpPyxnlUlHdkHbH//8BMNmvoK18zz22JbB8PGk3CSpQeg
Mve56J8X6Q/j662RJJxjq2vG8GguXdAzb/bpUt/uhwCZiQQvdcrFrbIJ2z3WU7CANVFWol3JyZ6H
RvUsINs9grfGEEOsqz+BwP1lpNmXuXUV2bvM+IKvDmOWDKtnIu1Y+ZnZiZ+YeBUDa8t928iGFxx2
GEa9bLlnn3KrCi3DPrk1ise5rYBCSU4QEaKK7Gvu60Ljt7o/zt4zHQ8uCbLlyVVR2UgML2JV+TCg
05lNSPkqtLqTJcj1cd+5KkJVqyS2ltRL81uTG9Ga2UGqgibJrCKcqzlLuNmyzDx7PTsQ47ZU5oXT
/znTr3WIFbOXLKwITy1aZ6FdbEJqadJCu82PBbDhy7woigcSnxLpANumwuWP1fxmZW9kBHqxRvIE
pRJF/iRbVsFle9BSuzq6Qm6mBqyEC3Janagygj/w6/+UiGxDF5yVpiR3p7JCPFi7iJqBN/xjZr+a
+cdIn23jUefPjBgK/5J9iOC+dV/qOCbr/BZzDj6YNrSdXVBbfIbgulXmQbpxwBJ0kHKoA1P/TVUk
u59vHl1EpVZZE2eF3eS3IluDojB+WPF3MFbsCmm6yAtYW91U1XVvnwyqXR1tfUiI8QRuScXWlE1+
87oPx0lZxIWrjRznrfbo5O9Zc4Ui+Z5oqYvY1KUfCj5aHruBzqobXxx2BkxesVM+9yhdBKTyGEiY
NsW0U/aILJIXX2d+1koFPuDzkKOLzH9a3KDtNdbYbVjOVXdI6sfavPX0kqv4G2RWFzwWyj+WhasB
OYMnOT4WWfM+JMnwkCydCqAq+wXBbevBghqwF7NbTL4l/bPrvK3x733rKnjpOLYTqSwrv6EPLRiK
/uC0GZ6aVTpdnwcBXeT9Syqn1Ogw2aepZdN1cZj5JU7K/nh/8pKlFdGo7uiw2CmH4rY654S8r+m3
efqbmL/dfo7u/4Jk/iIW1XKaZBjLkpwZhRTQmowxBGNnqhhdsvFFRGplVTFrwOlzyucYnT8ecAZT
/a0w2CGJ3XDfF2y//SEmzJY3DImF57KhcPwJdW6IuSiGlk1/264fhqbACxncWdmtiJ+spfPT/tGa
via7KGZt3d3W5MPwSWVmtg6N89s6/TC6VxtdG5qKHU62roLPxm4LmVi9LW7xtPoxWBdLb6ezihjU
OG6misYxR5frGNIUqoy/wDOrCJWSSOAK7uoYdReDDIg/lKw7DuUvZ6VHlu6qPcPiwrnKk57ZAPgh
yHfvC/tOSOp3rgoVIXFWEX5q2uB9N1dcMyc6/p+zb+uNm+e5/UUCJFu25Vt7TkkmaZO2aTo3Rvu0
lQ+SfLZs/frNeYEN5FOjMeBbX9ASRVIHLi4mIjj51VsDnLitOvDpdZOt25x/3rxUsl8GeSFTuB+r
6UCHNdoPh+L/BZsukYJClfKCzae2gfcgdme8dmVVXaqxfFRmuGC0WtSFoEsQhdBKu0/C8Dg0r2Rt
k3L9wvLVpsLIjEsvL9LAc5zJUr+tElOUyVR9n9TLbf27lGR5rCjk0Buh5QXIS/aVPosYJTld65/m
moLtszICWv8Joj2bhqMv36K6TvsFHo0BgzqNa6AAR2SwMahR12hRBKh6qNC4w2pOtWzS2+pxHL+x
jT8tqpIFJTzrXiT0hwmUuRv9FhbhziuHpOZi58NnP/o+Nt2KYTkidGQ5dMaXqKAKQwiNjrNMu4nv
ujkp1Jp8h7JsSCovzMSMnOSlq4B2tPPSslkLF46h24BUnvFKVB6sAyxHAtS7uyo8z8W0K7NNxZ4h
tqGpNUEYDssCvA7wGIMxewMZqwz6uN5ebZduLKcegeaOMR6Vf1TlP/edD12M10h4HX5mo1ARH8Ye
itPkZc5ZQuAphw1BEufe7vbIXaq/zujdxltnnQ8PdtCxzsu9JCJpm/+3RFWixzWskGv8licTwbpo
buAHEjIP9fzcZByeRlbO+y69e/939D6ukCEBbAICWG76aD5VLdmoGGv3DXhZz2MOei+7rxn0cV7w
axjs5TityHcN3XLXqDZ5CCc/OM/iateO45cqCNfybA7ZNvJUEr8YCIaTw1iKb3JpqjSq6mWbrdvQ
03Chea5QVV4GFr+aHjb4xtRfb1ujw1hshCkwC5FWqUpdCvk3MrsWKkXHlTc6l2jLRZUgfdT4oJN+
YTvJoL9q8J/ytuWQsI0yVf31WVQaOKsV33qcFlEymxcO/WEVXyP2uD7R//ueg/+h96Ml8B0AHe4F
yvEWcdL+dz081ug+HJ98sbKpuwzHctYOEBpGzRp9rdoi4WG+hxqHjWZjuWo3Sp63FWkfGtkf+di9
ZOVa9HUtreWquJ1yEbO2esjom9e/4vlQ+/O2XdXGlkJnh8X3lFYXw36yIlWoTmI4VbHVCkhHALbh
pf5kqhyOH/il9p7l8lYW34mGZgVrvUI/xj0CMaOV8Smiacyg+xV+ybs36O1UjM0bpE73shj+QKIg
8ZZqV4bmLqz0A8/zu7woU2bWqI0cK2NT/9XYp6roY3lp5i/AjpiEgLc00xp3vMNaqeXSZVh7QtER
1qYCvJym6bCsJQxcoq8TerctzrgKFBIav/D2swT2NOjOvnIwdEm+fn8nuaVFOzcY1kOzt0ZPj2EV
rTzbOc7MNsVfPw5To8iEvpr+FMs3CY9HLE9k/TYCSOx2fHYZq+XELTDhqc7r8UvD7j2M9zwWcMGQ
Rz9eu5a6JmH5Mi086Ac+zbADMOjS4qUhew3htEz4YRvrOniEtfNiM2VCQtniAyrmAN7AquWQF3jN
4Rwmb2OiSroMEQ5hAhEbEniDT8rhJ8a/NunfxkOhvu+72HRwWuuGZMzvCIUSnOds+HJbvMM2/8FE
leHEoaBTXXSP4OYwH6emWzFOl2jLVzldNK58uPYCqhhK5Q5esDHG2HComhshNArURS0Psnii8ZHl
257wbTBUXMKuNV2Dv4TC5QAYS4l3rVJcYy517Oh2A1SmvFLnPsSvaWp3jHmHIbwyLwdJW6pjzouD
9LyV/LlL/ZbjNsr0pIYeiJeaPstmAunzSh7CJdly2Jh2XSGD6Wozf/yS7OvaHG9bo8uTLD/1CVEa
A6Lokg97wQ652mO6ItoRZWxQlOC0wiojzUNX9p+oyg5kik5BVP3N636PzVprKMcMbHwUD0SAMh9M
cxQ67Qe9F21z0Hxcuf04orENiYLyjowID9x1iv6D1jKTfPC731z/d1v9rhcMGxdFx5aTuonUZe7u
xvpMgKcO569L/o3Iz3n+O5h3YbMSeFwzsbbbTsbzCMR49UWZL5kpdzT7pPgfCoyLt+fiWoir8b7b
dJEc4oEDFPYCnUU1KpIKsv/9ptq1ENstUuGqz0XQznD2b7Vu4GVcmjlV0INqrf+Lw8VsSr8WXkeA
3d5XF2gcvUOT2etsjVzr4xY/MHjLfSku5pDJWDywRw2kDcV97p+gx+COQF09Vafb6ndNwPJkeGju
xLXg+DItYSqzCJT/57Zkx8LaUKll0KoJM908lFD63mKZIjw/o7L/fFu8Y+A2x58YljaI6qq+mLw+
5Gg4l7LZ3RbtMHkbL8UE7qiekLoIwhMafmYMOlR/otXzNvHWfqvbCrhbkFf+iYScGoDy1ll06qZc
5q8ZXczwmUxywBtX4bo679xrkM045b2oL1qePPK9AwjrsFH0dWXeiZZzGEWolPVlrP+TPIlbkVQb
H5n/d2V6JztmrOb+yNSFVT08Td1p9FzMX/IurYaVRweX/djb7jyQICqm+sKanw0wofKo2N9e36tq
P3gNsCn+ojDOeMGa+hKLQwc9GWdyysKvt2U7dsf/bQjv9AJvfwMH1pP6EgX/tdmchOqrMacFPejV
3JZDMTZiyjBBs4jkzQNX+kln6kRn4DS7PXyXbOvGi6Bsn4xBX1yqeroL4wrKlOuV0huH1m2w1Kwl
nhTp6gv3vw4ZTWieKLkNvY5tFr+xjPKKUhg3JJ9SAJu/VUX7bZtKrvN5t6J9jBHNRdE8tMHXPvtJ
NrW/DrGNj6JVnvcNRJkHJr4M47eWrhwqXXr2/+94GdC59xkBuVNx0dFnObaJjA/bdGH5ZFyhYkAU
ZI/+sc7ugzUwvGvM1k46ssHUrYrJXd725SO04xvSjuD4W1EUa0+v8cdOb2OhgChCUaxE9SfH5kA4
dEhX4ljVdTIXbWrUg84hjJmVK8OHt5MgttFR+VIiooDU6YK7X8DmIcY/Rv0O2UmI4zS/3V6LDzdB
+IflqnDZlBRuJVd/+lHGP4y6R+RYz9lKJPgwkIH46/d3Zi+XiUGjErAhtHwe43Qgw64CakOPneJB
HG9P4cNoA/+wNlofkPGmmUx9WagZ4YA8fQbOrrWj5cfHM5BuOe4APDMT0O3XD4h0QBuUTkEloUKh
8QaP7+D6WA1pJBj6Supwvmt02RzU0hfoCxzpQnxfjhT/vD3ND607iG34SgZ9aWMRgSrp8olE0AVD
fEH87zbZlgrhsc340uuDuxlYvCZSJnPjHwBStWIFjhWyu1i29RLiDBrd3xmUt2njN/U+VmjZKP36
13c2FnFGOzboAp7lW4D9YqAhW2NC/JhTDZRuhUFv7ukS5Kr6E9XxDljVnxvIXpJF3GsRn6rIu/PF
tIe01xPKoXJoDA+m6M/CJ98i6t9103khmzjvYCRW0Iy6eoDKsDw8GaEAsTRQkvhlEQPIyPf2t63A
EQtsuEug/RH6G4jgzvfEfyNbnqAPyuMcTwlb3QZd8cBaq7KvZz7ipb60QBMBD4vmroZi61F8rbY9
54PDWkvWyiKTgSIwC8z/KACy+9nYQDF3nYIKD7c15TBom8MyIiO58gSCQRdFmPhs6k55KNeKOh2e
bvNW5sBe0NAwoneNLO4bhp6AFu1YQlX37cG7xFt3Qaj8q/0+RPQuoA0U6anyGwS0JpVQX7fikY4/
2EhBVRggfsQe/GHu1V1Ha3oiTS4OgEk2K7bqWAEbKijioO9LI+VDGYLrpwNTY52GQLq3qXYJ/M3S
0lSVKAyyLDiNwPx16LuqOkXI+7VpCWx0Vl6OuGx1E57yADqQQV8gkfrA3X0Iwm5LLUoQ2+Cs2ueE
jj5EdJPxUyPMSSw69drxHsowtrzNwi+svd2H2mAocFbhaRrGk8y9FForfBryNQJpxwrbXICLDELN
2RTc0Xq5pw07TUStXM1doq92+27HCGs5QwdNE9wVXdClBjcq7aleuaG4hF+/vxM+dUXGxx5uKGj5
YxBP49Vupg63iqzINlKPidHU4Z2uyFFXUeLz/kG2YiWoucRbO4xfYyhZp7CeCsdf+Rjd98HwyFu2
5SYO5mKdzoERP5NFWbUPPQVymSYCVkCAdNRsJb3hGr3lr3OjpiYzI7yA5I+xOjX1k6Dfb3ur4xxu
464M16Unp7m+ZOFBQ8XGJJ5LdFZ47wdL2s8rMcFhNzYE6xq6gpLG9aWDHp04FmXC+7ZZicgu4Zav
zlU0NDFRwR0a6jChbOwTCqmsjdKt42PNvZIv+RDcqaJ7ZnlWpGMXb8oxB7ENv8qZKRcGPPV3wLH/
VmSZTnXO1qK8w2rstqteX2ZL2ObB3QSP6a3GB+hwk9S9WXGpqwL+eSOCsVseO03Ez8IB5ZcJ0rQm
e1YSisfIZ90eb1uma/iWywoUBYFp/foiwxowrGgntU46s1YG6xJvuexQBGPTG7hZ9fV/cXPXGZF0
4vX20K+W95FqLH/VnE4+APIh2uS0/xzrYUgX0v4FSt4KshoYujXPbNx24rHRWF2Hm8pMHjyntc8c
EgR1eSiLlbDmmIcNxpK4amUoKdw+5V9OIQX0GOVfeXb0hzUgqyP82JAsIGIkwHWt4Q+TPpM6u6sY
3nE8Hbwm/E5ov9MhOd1eFEeYCCxHHoYQiqZicAcGx2XBgx1ewi2u4BN7O0feXC6ILPRYFt8oATY9
ACvPJplHubLIH/oa/OBqxO/23bEd+3GJND16Da7SpQZAumkimuKJNSmZ+5V95kMVwW+u39/9Bhqv
e0IsEz02yKQhHh/DflNOFERb0WIABvuwA+zXWYj5T0Xkfd4VD9Bk+VcHBd20lrsNiwy/sYJGjUOg
pBhBUVzIOxQve5GvnKs+jBcg2YoXhA5e700jPYbQMSmvUYpGtmuAM/H2wF3irZCRj7gnlarosaL9
/SzNsQSqDhK1K3pxiLe3eTjnT16FBD0uQ7abC8i/+Xtf/rw9dofZ2Lt7JZdRBo2kR+hnt9P8DxBG
rwz7w/AA3U6srT3rW7lAvS06j5WMwNrxgUX6QRcy6XScMiiqlGKNMto1Cys+QLZblVkAC4xrgBIX
eKeKTTEapmG5L0P/331zIJAfSJtC3LuIOF7Rkmvk1+/v3HbwoLVZJip0Bk7G/s6TajpN8Vpplku4
5biibLtSMIgJQxTD/suXKfHzYuWa5Vpfy10jEWXUIIPOZBD7PD96yxu04krkuKRAg2nIl9sG+uE+
Bvq3fJdieOzhncqBpfVTJM2PeiyB/3H2Xzsp20PQRmt4TpeyLC+GFkYz9/iEzjKGTjFzvOB9wYNh
ZRdwOLG91QOGHpIhHGfnOVR6v5T9sxzKZVf50UpixDF8e7+vBhyEobdk5yBYnssAGooU+GXTEtgb
fdjqefB0zh8JbMEHhdQn6FHgJ9AESKdhx8JPgTZvt3/lUpPlyJp1ImwLCYswaQl0O7pMxeh988Jm
rWWq6w+WP3c47MpBNfwxNtBrLTB/MeQzkinyNy605dBFSTo8cMUfvdpHhwKYPRK/RsE+LMnaw7LD
JQLLrReNjGjmkT/WylSJCH1AE3r3PAhOvM0Peb6GLnGpyvJwXI2Q5WnhPxrqCxk0vB+r+pNHVzBK
LumWY8O1UnXDUvLHWZDvAIY/sJikUqzx2bjEW+7cUT/om0KhMw5LlhjgsTjiwf/DqLdGpef4g43P
puhaCByAeipNIPPxO4znNzp6yW1PcCyyjc7WeTEVeV7xx2YITm3b3iPB7sTS33VZ/BPXa3WqjrBh
47Ajowzuppoe20jvKHCHYE9t8wQbhO0jUdERt7DAqPgM1HGHLPePgVm+3laQ41xtUwL7ERp064Oj
DWZIS52oAYrtw30G1Ya3f+BaX8uTSaPbTGofIoUceEpV5SXCqFPerCUIHTuoDctmkL4ji6LoXEwU
jqNmTzl7Vpo9tJQfcKUPvcn2t+fiWmbLlVXsmS6Ax/VzOal9wNoTidY4QV3rYPlx0MqKlTRAZ6/w
D9CR+oFQ6IhW1AfVrqU1XCth+XLWadr6GjCekYoqoC9rdRKpdtpHZNgEzoY2n9fE+rtzGGkW5dWL
T48ohCumWXS4C/XwNvDVdKBjEjZCe4xYFhQkoEdVZz8MjbIEa29JVF7+vb3GjoX4B6MNV4PYuy5E
3MARrEu1OvseS4ZqywMyqOj633cqoqbPy4H76OwX/Qyn7AJwddznu9ujd1ioDdaWJc5GQDCiM1qy
L/nkfYLOq9sc2QZrl0FRZiaGnQaYkkpQSx4AP2Mz77wsXnNll+6tLXnS0QTNpjA618EsgSqQnaLZ
QMJXBMeiXXvScanIcuIgruc+niFeLFw8cR6lLYmO27RvOTGU1PY05ASde9PcLyV+6OLXbZIt3x0y
hto+gEHTEL16pKa7gaJNCT2f2Ghtv9JtzlEYARoo/zJm3c864kmvm21vKjZKu204dHohmD9Gi3rx
/fH3JMjLbbU4DMZGaEOvbCSbEpxVsz6lZXdXiGEHifQvcY/+3v6FI+DYKO2hpKLoRxh9MIFDfeZ+
n0zZn22yr/98FwvKpegkzyAWhB50YCmbFhrGDcUTmctgf/sPDmO3u603BS+jeIHnA6/K40M8ZfFj
SNmwVk3kEm85LKqjfuLag9srP4+8fwV++F/bBm55qQ/kBK0s4bWMDH68m6UYPuW5F+62SbcctYbO
c3rswZ2QCMh9lxXiDlEF9+7b4j/EkYFDWd4KVT7RolXhH2VXpJhOCR+gvSP0dM/lXWXmJC7+KzBe
uQE41sCGaPNsEm1p4GdmBiKmcXpronoFouYSfT1yvbNPMnl6CZHk0IWrfygNpLHlsLICDrey4dm9
WAQNeki0ASTlKKKXqZi+N/1ay2zXwK/x4t3AxayWaQCc1hmS5M+clcUhVqtFeo4DJ7G8dkA+X1jB
vWOAxe+FeDvW6x3T+GsLTNce8Y4Z9lYOCy4tXef3bh6FGbJODrQ7X5EP4fxVFyxRa7UJLiVZzpuB
Suoopz5UF7LibxXwrk1C38jn207wMbYOqoksFx5MrouFh92Z5sNu8YMUCj2hv84T8b4Bu/YzBr6F
ScMDCDxKUH9lr3FsCDZsWwG2RvVd7h0XUfGfE5xPHoB9gSbAsf0b+rhuSrjC1CwHXyjQGPu6jh7y
flmO8OQFFNtweOF/bqvOsTI2ejvr57iLKIseFobCp3mMofIOugV+uS3doSOb7FJmNJjRzPwjWviX
on+NKraPxHDmfE09/9PDP+k/n9g47sBTi2bIm85AhQvk71NaTC/T8CDrb54Bknl4Xg7RL5X9vj0h
l7osb4/Ddm7rsqXnWdQHucjnom9XIqDj/cDmvyybWPh6RPTc4LM34WPl6zQu0g5YB8y81lfFEVBs
lDdQRY0REvCTCnUPQMQfAGfNosa3ZvoGuS5f0ZVo4vqP5fANhVeozGh6pgPdae/C5mWP2mkXALCW
dipt1bzbtiKW65eiL6smIvSsZhQlhd81CeVrQEbH7mr3b2d6McSfMT3X+hJ18mSo2TPpp0DrDIeQ
p8X7FhdrMCWXr1iOzkrcdM3oB2cD5KFRqdIa+kW2zT0U725S1T8kmeHs8TgY4U2nKoZ9O3ZtCr0U
lo3CrQ1cREEUwJU8ODNUPY9dP8ITLfBh3V7kj80J2+hv4EIqhOmi4Bz3SzrQOpUD+52baweMP5xj
aK0ZpLf/9LGD/0OY2ZCxUnO/0LPpCpGofl5SdeXbui3dNQ9rP6cEsUwDIPNMdL2T4cHPfzQhPgzB
m88/jXItMfuxKf3DnQmsFpDn90r/2GQDNPn2Do2ak66Wdw2AfW/P5OPjArbBsYQHDaE88450NEnR
fQvKOF28n7eFuxbB8mm/wUU/FAxcoSv3hdQ8Gcvp6zbZ1nncyPrKoAduRj2pU9/jw5F3aBM5lf8P
cWbuB7OCjcg/QnMpoV8hP5Xw5b9NI7fBsP4YjDVT4L4xnXckEgmbh5VclMNgbBCsrhc5DQh5R1HH
h0EBvZ8WnwJODnB3OdwevWOjxnbZQcNMVY8jLCoiv338BXqvJ4ztsvy/ChCx9fxFlSLt2aaaTB/b
nd27LGsaL4y9o+mHL4PWJ4AMfm2KZy/YVLYHf7B8WY9DzgQCD5gbeG2u6/oHExFJ5rn9u6Kxq0n+
e7T5h0lThhMNZ83DM6V6188/JXloMUuhPQSgp4qkrX9Uy2uun+NsjcbA4Xh2lULWBJDur8LgLKDP
TRpBT/l9IIB7/vaEXNItt+5pPXtFFQfnsaSpKs2hNXRb2LYrDqpsmqjuZv8Y0Rxgiar+M4UAYtg2
bmtnFkVt8EghpdZxf3pAJlQv0D6jW5Hu8D0bwl0HqCZTjCFkqN8TTasceqJAi+KWrARTl3xrY54z
CW0YIx96seKdh/pk0DsoLmuramX8jlW10dsLkCC0fUVg/LHexf64L9YoUlySrzN6dyVtZkW1LkAz
uC8Ohb885WQ63F5Sx/ZlY7zCZhax4D1cSId6503ZVwzttEJv2qjz64zejRw38K5mWg8sxtTAMa+T
XMJNFFgEsnAbfAzbGK8RGHU4G+LoYVxQ/MnLkaeSIM/I620FuXRv+Sok0rqliUD38FpyGIbxMKC1
DKbLIK0dOKIVbTsEvloOBqdVhHZRmb+hKDzxcI1q3jV8y2UrzmRRA78D7JXjcQTGp6nSK/buMB0b
3SW5pGMj4AkbuLY+9Qxc1Sj/hz+HPzZp3gZ4hbjFnmnhrWRoki6eUwjAu22SrzfPd1aZTRhlYxSA
UgBxSER0F4i1ppoOfdvd3Guj57ECPOBxKR9xVRwDjU+3B+1St7XNKiVNWxJYSdlGCWESWqubO06i
FfGugV+/v9MJv3K0w7HEP3pF/obR0Ce+hzbK9v+v7IGwrhqH2j+ClezjbE4JZKRva8U1bMs9hQKe
Id6BaNm+coBpQ6nlbptkyzv7UHhhjZV/FFP8VckKyuLxJuJAH4eWV5qsyniEIOpC74SdRNCnl67t
og6F2HAtqLdni6nhaboFFqOdbnG7I4StJNs+bjXvYxur1VTF2A3DjM5NTAuznCY/bhRPAFiO5m9l
V0yk3+WLRPgEbERL9StcupmIQ7GIUD6NcTzKHVB3II5T1sg5yxPR5FB2WwLGqO82Pc5jG/TF2FAU
WVjgP5H2/TCFPl9AcIpHP1uDjzs80cZ0C+g+N7WsKP6aqiqX1yBaPG+nmiZXr5oUwTaUzj/8mxGe
g6mPgvzvEgODU7HM+pvkgIbkyOO/N9m4zb8J1KT1oPsq+tthlR8YZAces2hYe8hxmaLl9kG5tFmA
uugvwEXgCWGQwX4c+mVbULH7vHuYxIOOZ4DCtVA2/HnOwLr2QOBdbOoiBLZuBQBSkpFBEhJ+EPYA
XFZCn3qVT9vCi03C2ZQsa6BHUQ2l+71f3MfV2H2pK5StnOv+lxn54M70D8bLEwUaZ6/hScR+BsVL
M+u0neqEAGF0HmDg8cvGryFQANXDG7xQJjEKdnEfePuAwzkzWmN4ddiADQaLmvaKMacQIxqgPASy
h50iawDnjx8lsY0A82ro+hZDL+Jr6+rvS1OnXrbASx4/NHpMsvgX9Drbt6tV0K6ZXE9x7zZI7eWS
SKg64omAVhqBnHdRJVZ2MUdEsRFhSzH6ooDtiyeoO5UkSoLy2EUrJ1jHMdPuEg/Z6DGLJwTCC/Yl
op98WSQAJQSU8KYgYoPB2g4TQItkID/AJkXaJCaMVrzk41wApvb23gPjs4ky2HzZNCbF/K2Y8bHv
3jgQhESZv/IX19Janr7MQhFEr38BorNvNCs/+2StOZDLSK2t3sc1vDm2AvLcXXzPBCAZ/H0UPiug
ys/g5Yf8CVa5Fx2/spFgqJiAO2GAGAX3Hwwt0YFTvSNpMP6WNEsAipbM+aMespX461gaGxXm1VXv
qVDwPMkU2ctaJiyvDlH4uczkwZvbld3c9Vxmg8MMwYHwvaF8RKI4CorSLgZWd28GHuc9A0NTUGyc
zHR8UB1bcUcGLv1B7LTxYoZ3WQ4trMtHVvaPRTnva5L/rsMQgL40rXXxlRdr9R/O6VnHetG3AcZF
0ecJnBOTLkKH0v/MOpr0FUqAdOFQE5LOkK8lag2U+DF/sg+Exf83lA1Dj0kGCaM8mernppsPPluS
ET1FbXiQQHtLFdA7BA+wo6bQw6MP/ESX48oR0mU21qEAa6rDmdEFUjs9CV8HLP1dEXfDvuunZU4G
D7J9Xj3qFSt1RFbfCiBFb6AZhozgd6GZ3jyc3Wc8gON8vJL8dk3HCh0zkH71kc5Afi66e5ZDRqbn
R4/Newn4y7GctxRFwpJZYQRBO7qSkRD+w0z/JOZ5FwDXuI7ZBUFGMWBrodAxHxuXVuXzrGriw3+W
ZXoMIBfaLMVjm+HHWUcJx/E2M7ABatBsdqmRnOA/XdDkl6asoUuGQPnTQiqxC/sqfPIozlaysK5Z
Xb+/27sbxJphaq+z4p3cQwXx9dB1ikN2r2aAm+bF101boQ1cEyMwFXXt1bg9IoOjhp63h6hRKw8i
jo3c7ra8xLBhAPG4AbcdrqdSFJ8mr9vlKID2K5CQvT0Hxy5iw9cKnVHVjkUHcb2GpBnQlDG5JKYG
lp7J23Wm3efmGbE1GlPX76x4QH0P80zUDbQTrIcOulFwVAQqoYRweC6cC94IkrJKRHmXTEu9mPtW
9xkAi7TuVL+yyTgOADZsxgNqlbYadXxeYgbZfyCyOGkToBVbd0m3YgSmQ+BVocrO0MIdH40/il+d
aNY4zRzSbSbVAuogO1qAAn2clvVuCFd04oicNotqDH5YjRkC3CJS1QjkfehHXhuTmrpZ22ddm58N
2pswWDRaKH7B4XSJ52jXx+1u4qhKlrz4lffFA+7zPcPqCI2Hut1tA3cozAbvAdcBIK5Ggl86o/0d
b8NXwup8RbhDaza7ald63WwiH79AwxKRBAHQlEIx/lzXK97pGrwVyby2AdLDGOMXILaZE1Z6wAyh
zMpm6Tj32B2pvWGCTcuU+CXu4No0NOOujop7byxlGlfMpPBEuBt9vKk5oY9tUB8BtiHlGWDer72+
9dPSa4EffFQs/np7oV3mZbenDsDvWuAxwy9zFw9Jg1qdzrwEtEdTPmU9geOj+RtDk+Mj8ZspIWat
/My1SHZMa4AEA+spO6uc/4Bmr8B+7i+bHvgCalP9t0J2aFGVvFeEQg8c4BHHm9q7BtS+QERKQZ9U
lMt7r+jgMjecFiD7aodNpTwg/mp273bhiBlBZn8Q94zE3XGoCPAu1GvG9KHjgXDLMQiqGjNATuI+
xNOTT/QRHlgOJKab2J+ofSVYyiiqGkamk9f9aiaeSPWjLw8BXjmgfGgxMPrrrN6ppkI8VMS7Et7q
OQLuy4mFPyogmP522xNc4q/f34kHar1oXrQhJ16ULTQylmKvJralnBrGblk7tPucPc/40ynq892o
dnKsE1rSe4nqVIl9RdfAsx+ef+BH1lledLqfOijOv0eeTkt/z0yQ1Owbmp5va8llQtY+PTEO604b
eW8CkiVFO3p3IfQngptRWx22/cI6xvtVXJtpyap7H0r/qgwnMvwVsDVcgWMC9uG9qNSCJHQHuTac
e9D4VXhHZlaU4zAh+8DeTyH3+miQ9zMy+xZgQ1m+lgd1ibZcN8sWjzBARNzLHp69SsNT6cEcbmvc
JfxqTO9Mv86Ib0RUeyfRsrOop8+ybzclnwJqH8gBPQgdQIuuvW96/wKX+AcjsrUnQde4r9/fjdsw
oJDlUTCdhhasBLhd2m7tzcEl2nLYsDY1haJo71S28ROw5qWjP6/Y9/9uOv88nYBKLB/VfqE9mRlY
vqF/Q6GBqsQu7bPvfvhM+hb6TMHrgnghy7Ngcl+XT/P1rFc8cPNUxy896ZIW6qmhw2+8xCc/+66k
SBZdJp38MdU/Bf28zSgsT+e+r4GZhFT3OZxlvXDeZXCwvS36arQfKcDycCiVzBfY8acTa4AIL3yJ
8C+v+FXyKuVrHQIdbm4fYEnVQyjvaHUPxMmJMr9MDTfCNVigI8jaB1jgrfRRFmpx70X4UnIN7wzx
Jw7ggXxZucY6zM8uQykr3gsUcHE/CRGmZU52VZutxZIPj7ABtY+wqIBsMGTOxD3yzSmDdDPUikzU
JF323QTZU8g3TuK6Nu/cs+yViZf/x9mVNEmKM8tfhBlCSMAVyKWoyqreqrtnLlgv04h9Efuvf57f
u9RoSimzvOZBKULhEVo8PIQ3nyubo6FTG+elSUFNZx8F+csAIfw1hX3qcQyHHMV17C4JCVhHQX6d
8a5cJ5+c62B4gIgr6O7BQ++W/9z2fZ1jKuDvfEjCeIFdJlbDUHFevNC9i5qJGe7adK6poJbIYKJu
kVdJL8m5Y+njwqAYmPofeW+6/tJ9gYJezhtej55fJrK+lpfsP0a7GsOFmqKDZm3VKpM6c9wqK+Y+
KdftKPvsxIrft23//tM8c9USk2VKITVSpPMZ6opxG3z3lt8pH5wwwDUvG35aAQqq0zRq8hFtsOTn
TE4RHt3jOjd1gdbYTi1ASdGeYF6aoEwavCpmxW8XuzTC7sOb2kighKog6k0ncs4bLEwPadcQneEN
jqWJ2WrFiZN7y9SmUKrY7WcSNKGczln2KPdf7vrp9urobKNgGn0ucQmNZkyJI2cHwsDdS95W/WOF
WGs4u+s8S4G2W5Q+qbpsOe+ziDufHoP+LroUPEuB9dQMQ29ZNTk3S/qHTHMbo1fvnfsctbKkXvrR
WvhCzn7RoV37lDvhjhbW4W2766yi4JmRZS/x1CGTdl2r0O1kexXYMr3tvT86VdsJjNaadlML7XJS
9eLAtlI802FODeeq98MdCgL/nWLsPsVxuR7JebHb1wyCxoP0P3O7OE7GzYruA5Sdd47agrlaO5Zk
uH7vmjqWjol4+L7HU7WHwChEOlqePyTB+sECAyjFjtAx7DLfxytVOwhsqaQlVNpY0lh/T/5jNadh
U/7ZxfehM5W/vHstzWhwtdjb/L6wpsv5wJK8G0OC7tEjRSnu9JWm22HrP5bir2W6i7ON/1Kgi9fz
CR3VRJV0I2++Ovm6fSI8XU/3QICqyuoB6mzmERoqSbm9Bv0UTWsZ3x5Zt8RKPm5rqOcH4PahbebL
5H5AFe5WfLk9tM73Fdw2FNEgk+WQUP5au48+mlXPy6uQdyJXLSFxWuGQjGPqhd3GjKbP8zLddZVD
1RIS2vK2GYvdSay+iKBjF+3zcp/B1cqRIUgHluMhJAmsj/P6uOOdpOUGN9FYXK0T2ZmE+mQBi5Tj
J7Y9cfsfUZ1Xb7grEFO1SMQexcCKyRqSbC4SKh4H5hiS9xWR/z1wUf/6+xukottB1o1rOiRz3uNd
z+l/+07+4bYbagKNWgYSZI3lkhlrudpDCL3eJn+RqCQT9SMn96UoqrahABzlvvqkT1hT5KBQy2Pu
e79vz19nGwWhAWjwhbcFWFS5haPfPix9YXBzDfhVNX/mVDLriTMkzInzgYQDKjWMW8n3T3FULQXp
LFoWpM+HxG2eibWHdPmdDcGhqVOwH79Y3WbwHc36qpr+Vu6y2rv+DyfgBZzrCmXx9j9B+1TZMr5r
CdSqkJ0xRtAuSSbgsGRRuYH6OvnVXf21GFU1gNvaCipBiyHxUv6r3dImWvrmvoMoVWtDHB/qWGkP
zO7eBGFSP4N2ktPet7tRVX/5mC19QBFvBu9MyM9avrDheeq+3Wd1JaXmRUNWD68MidiLT4vHedj7
MzfEMk2o/I/cL6tZmTWtTGTrf5sbdlr37WWxpo8U/Mr75q8AFz1d7CovS5k0XX+Rnn+ZcsNBSjd5
JbMOoud5KxlCQiNOZOCXAFSt3E7DnpGPtyevCQ1qYUjjrxYa6fQycZbxU9o90iz/MHb3NcCialmI
jzbmDiEjS+apiarx7I3PBaoV9jLJ3dfbH6CxkSoA3Axl3a87njBy6USufQ78OSIorjaJD2jCslok
MrZrlU32xBKnqR/aenmw2F3lyIyqor+dQHD0h0kmm5tG6eaHcqTJSkyFCzrLXL/oTbIdxtan7TWh
DFkTZt6HqiuxO37MTUQdnesouC0rKIkwKXBekxAHHSv3y+7sCxrEQjjv9trqbO/8+wvaEk1suQ1k
pa59aHsZr6uJCKszjgLaMfMH9MVDqB9a/hm3PPGO2rGwD3B9bSyl0RlIga9VTQt3eekm1Vy+XO+o
SLB+3SeTLJkmIarVI5lFN0La2U5m+mTZZViU3+X+DX05w14amGyaBVBLSJa5ZMW+4khet/S4e3lY
SWqgrOhmf/39jXe2XdXxYWwo3q+zo9Vc/NL71jbCO8gii4oaWiJ3+ZBaAOI0TAzpxvqkbbpj4buQ
HzV8gc4412V/8wVZMBKJvDskBIzMrVyjsjI5vs44CnS3chu2pm/tJO2vwr4P9vrdD14d5zDcdwVF
VXXfopu2tKVwHpD7IrakoBCa7hZ1dlFQm9Y0R7sr5iT53MVFvp95s8e3F1NnFwW1bRtwb965gw0a
tCHKPQZhJyLNH3AtT9ydDGFHExvUco/cmYaJB7kLiUKJW65PbF6jtURTnfscRy33cPKx8JYK40vB
HnNyFdx9uG0fjenVCo7Rrwdp55BplqT/PqT0Z2vULNINreB1qSV0e9G3NIHsQojW0TEe9w2rqomT
qoQv7tmh4zVjD1J3Eq8o7cXx1iK0PFMXS93UFaDi4XdMex+JahpAO3f7ID+u2266WXlfx4tRtWZj
nYVdjGg2hjZdXmhbDL0pjzgTHaeMhtzdz1mBDhzl8zosh8H/c3uhtX+qJN90X9GJ0wtkMmd1NFW/
e/9PG3xtSh4FWxMTXLTleUSFF66t6ZpNt0wKrm1ntQRzMjdZeg8H1DqcbfYBHc8M53fdKinYxt3y
QIuaVUk50RAMnsOWM4OD6YZWEvFabZAj2wG4dQnQ/imIalwQ3l4IzdAqDcv1Wc/TbEYa28gL9IQ+
pr1JzP99ShyjKgcr81ob2omI0UvTRn2dHWvZRp13mbJfbfey+NuHtHtJc8NJQPclCsB3j2RU2C5O
kO4f6ddnqLYYopLGcVQ+VjD0TlcFtErQ/MAJV55lIfSE5riY0crn9jJoQrbKyZrGMiAUj05JELw2
9JzmbThm31HhaVhm7VpcrfYm2btlMCwTRNKToCsO0KkM0WHn7OGxel/loQ5+ZPxrO6N0tTe1w9Et
hwJwzkqOXiACSYj54bRMUGRoDR+jG1oB8trXqBvwcdYowXSoRf2PcJ2ft9dBN7QCYtzOMi6RhJJm
KSM/+2fOhGHSOidSMIyOPVO1LzjNNPX2NHnbaR1xAZTeJSDMqErHaq+Vj8GI+5PFqeaT5MxOGr81
RGuNVVQ+Fl56pchWBIlgcE6k4y/kvsp3zFtBLbPzwK1Sm+JqT6DuONtCt65MxdO6eV/R9sbpR0iZ
WE6JA0w61Q/cRpsMFDPYhgXVDa5k5bTDi0RBYZR96w5VO32F1u99qUQtiyhnwdmYIpT5w/iL7wwa
i+tseLvV+KGj4LIrOwLmdYGAD9eWdftAlhdzDaXOKAo0gwGdHEmNmW+Q6qHuq1hNxb0azgFVawRG
u/Rav+3Gx/xr92X+UMRtNIYjC6HwEDlhcfCs0FQJqtudqLUCG5X9Rkb815aQY3dcz/nTHnWhE+Ll
1ZBUNJZSiVX5Vg+kcrYh6fP0kJXrueAmXpJuaOUxd664cNAEHhe1OTvZZD9OJs1XzflFpVNxgoYI
m0QQ2+h8mVnwo/aKUzV2n8aleKjr1CRvpHFSlVnFhAP1BgknzdPxi2ydMKPjpV5MCpO64RXoWrMA
ekdGk6WD/Nk2xeMYfJZV+ft2EtFZ6boub8IOLvRydCT2hqSqZnR+O43957F+9KrP3mB6U/wfi+qd
lyiVXeVdyzgnVJo9spCfyJHG63n7sEfg3URlHDyY2nfqLKXguRw7tuW45EvWdI6tUsR5Ti5Df1dD
AAah3X9baoKyLrMc3GIFFS4KQLKJwNb7OyfVoffvkrbAfyiJt+TVsFMP2tndjn7r3D+vw1cqNoOA
rMZAKskqt0sSTI1LExvkOcQoqDg759I36d1poKwSrSrWl+0yw1OHKYi7cTh67X1MG6pSqNq26Gy/
lNjq5F3kVv6p30xlfTqjKHl35pKKiS8UPYhTaOkWMZEWnkxNMoM6oyjwnbH1Q29dXL1BAOU0BPuF
SPt4G7q6oRXo5uigLBb0dkyY/W1v/MPg5IZ4r7OJmnflJrNlhhuit9Yhn+zIg3inVdylT8Goyptq
azFNrPXcxOJu1BcPsj4Xcon8QcT7/kDk39tk0oXVfYkCWinzYRHpDjF6acVVUT8XOPD2mWPYoFyd
5J3IZit45eh4Je0WiAIFL1raLE795sO6OpGfi2+3V/n9v3BULpWsoSawr5wmeDDq+B7a9ZPTfB+l
qdbwfQs5Kptq4v7aUBeoZaWPMvvy0ELd08qc+Pb033+xdlRh3p47zJ9wu5DI8vNev87ll2z9XuGY
hTrWyF9+3f6X96HgqKQqjw9Wx2eHXm9owixoDnKYD/cNfbXbmwTZ5S7UngrYJwC1snO9aO5NZSm6
WSsALkuGltACUW11PYmKnXWM8iA1nA5166pgOPf6lVYbB1WgREn0hCbiP+bm822bvL9pcFTq1Nah
mX2OIJF47cdePBCQHlvy2e9f1mANb/+Fzu0V4E5d4Y4rLgKSkVn2X2WBGgno9izxtrZBKIR9r/sr
CMbUCxdsYJbsxQwqlQw98qVsDDQKzQKrbKosXXnpNVgDyM+/MkjU5S6Jb9tHN7Syb+4yVOv2m+Um
7fJCVnEqfWbYJehGvi76G4dv+ehKaBrIRCwiJpX9m+3LX7cnrfFJlUuFWFPV9bbLxO9ybEBw4b/R
yO3bO22iQDXIM2to3BXa/l2F14S99KcThSiY6Q35f+ed/4Z75z+UqgBv0gtqQR8hvP8iPuxxE3v+
sf+bR/kB7dD7ODjhtqo4ON8ybG4vuUl1V4M3lW41zJXnDjPstrqf9u2rnz7Q8anxUA901yuJo3Kt
WtFI6onaTajnfHT2EfrO5WggROn8SUFy5Vh2A5FilrQ5xK5cB0yczJB+dUMr4LXSOR1SG9P2oKLq
l9PBT02Svpr4ozKtVhC7u6JcgIJqeob842HoxmQNyGM+C0OI06BBJVnx3MfVFGtw6ziQQ8dyAbmu
4dxYzGAd3fgKkIPdgRJR1bvJCOla3KUciURNGXEMcUJnoevvb+IE1BmrJktblvj1c9VEuIqM5vyh
ANXqrmChsqx2MOsdXPbYZwTox0LML7iAOLB0NbilZmOi8qwIDhms81s36et/JvLggCqQL58FP5Ls
s7PchytVgxcV6TtIPxZNhMtRLotLLO8+hpujkq1kRXa3XDs38RmLoBRyIBB5u215DazU5uqVywue
zXh8AlrDgk0h7X7cN7ICWD4X24D6czfJOhlOkBRBaw5D8Nd4u0quAlW0Kn0fm6m9WH4G1ovjQFrM
8w0LqRtdSbfetlMLzEs3mVGfjI5B8dT3R+HJ0227aJxRJVZhnzOT2e/nxAm+jaQIF39/GIdPV+3Q
cnqYbIP5/6fb8k4CUwlWeVCUXr0Mc+IXe+S2e1RU5XGCQqC9J5DDC6+VV93kxPZKwql7aP0vt79P
Z77r729iRYcDzDT36X72LQ90fkH+aly3faU9ykzv+4erL7/5hxqNvdt6gs/WeRBJga06hOTc3VQt
rQl2XNlN23tfscVP7bPsq0vJ/AhPkE+izA8rMe0udH/h/PsLvJH3c0/xCOVlXRS0w8Eq8g+s4mHh
L19vG0mzj1A7rwcc9xtLi7fZWj4FzsFz67DsH7IFlWmlYR10f6EgfJM+LZ0NX0Fd1E9zEva9f2p6
sADyPETB6YfbX6IJUSofy0rrlkDXDl8SLAd76v4ejAX9mnVQeVjNTNsOOyQ8Oghy4qUTBXZPQlG6
ce1U325PX4MHVYo3W8eO7AXUgCdqnTIcayovxUN5c7w9fACXeQfmKg9rb2sndfIZVNDVO1UNjar6
qZ3QeF2IT9T52Od/Ec+UpnUroUCboyeiVTBnTLIB4aSdv2XuXX0XmaOq8E5bt67ofzsmoweN9m46
eNtdWkcYWsGzk/vlCPH6MRG2iJs6e/Tm+S4en6Pq76ZzjhP3ysBEXIPXifQok62YqVxEAy9Ve1eu
Yv9/HuJKnpp6DgUk1Qb3O2kha/H7tvPoFlRB8NRyh0/9ypLKhewqaqLHkRp2pJqhVTIW8aVFRUqB
WtuORUMPqZEypUGUysYaps0ZvRlXEg3tn+28/NDN/DQPg2G3qBv+uh5v0gsOR7NoSS4fPWePu+xp
97rQm37etrhu8GskejN4Ne+EoSWnfa4HLwr4GKFj9QsVzZ1WVxAKpWm2TWtjJz0uKLtpDLl9n+aS
o9KxBjKnncVXmWSez8OMbeCDd9QQJDWBWNXPxTv+mvN9HZOy/Z23Pwr501qj2rSimi2XqqDr9wOt
rPJ/cSs/V+KpoVPUzK8bmM9ijVrrPkKc4yrHX7qvS4qKCxwk20n+cGTht1HuolTTkHB1mFLgutcF
JLQE6KtjK84tmF0hdpOmmgLN4CrjikDjtcwGAHZBvZ7VjM/54BneGDQ5SiVc1a5My5ykMlmg6RQK
aSeOm0XuNJ/6dj2i+XYWOVyiuMxEqdMsuCqEVXpDW/isko/VxJ5Jmh3Wnp3ovB+atfvkuvkntNSL
bwNaZzYF0Jmo+ESyjiRe/aVAqQSUSQ63R343VKBaUBmZT3Wez7XdXLrmZZy/TsGpMF10vws3DK2E
ib5qrEFOVn1Jg8+Lj06cWUjKh8ZmBkd9N3Vh/Kux3kS5VMxQk07L9rL65Ymkadw67GG2gbUie9xR
dHDbQrrPUDO7PwSu56b1ZRk+rcFppVfmUkhNXG7dAjj//oqstrG6fdFc+rHc8E4ChdY+CAs5GGCh
G18JFz5OaLY9bfXFbz/wto/rMkIXd8MSvAsBLIESK6Tv7dVVseDSbu1h8ufT4nqPZAke6n6P0XL3
yGR1DwRQfHqF/ZvVxpXfIDxbNGBCrFa450sRT4EwHcfeBRhGv37gm9GrrSXrJDB6Qaxoc52HtjHd
teqGVjI9l35ei9SqLk5H/rA8n0IQ4e80ioLeyckg6zDL5pJPI38lhLmvdmVaXN3EFfyWtHZJGdj1
JQChI6qcujlbCzHdCWn8Us30kLjdREOy+gLZo1dP9kU4N3/s+q6bXCyogloICOZps2yAVW+xw+xS
eth8x1BSqYk8aqqfWxSIotq0vgxb+eRaJBGp9ywd5OHJPnemf3mf5oJvUKDr4Z0k5b1TX9yTn0DE
6ySLcP14pXw1hwZUxNA2nDB0a6HAuKk5eJMMf7R3X8j0m6I+oPx4O3pqhlYTfuGjbzhI1vWFky91
88nZP8ye4QpN459qwreCoiLo+tRc3PUFXZ55es8jG/XVvL5kDuGtB2ukKBMv++qAxTYEY92UFbxi
U4tb0A5TruSl82TUSFMdq87O19/fBrCFVaNXjPAVXDJkfAltnp1hHkOg1/miqmRvT2UeeFXWXMTT
dMjO8mRF3SO7TLF7LI9orWQ4FukMpMB29Je+rPYc2xHn6zL91Q+GtwXt/JU023u2U/YS85eHNbaw
rgdxpM/88/g1i8ZT8c/26T5/VzBLGzYR7hb1BYopxS+88YRSGmzzPo0djqnAtBx55uUjkhQL57g8
Z0l3to/0kB/78+3Ja6yv8qiF3c/p6E+o5xsr/3Hr0U253aD/eXt0jYuqRGqn61MvD5bmMlUQ/Sxj
MlRh7xlAqwnJKpV6RmJyc+E2l80Co0u0NO7s7ksg0I4gQ+cMD6IG932FAmE/GCf0c+CI/X4V1uNT
v43QtTfATGei6+9vULws2UgFydqL6L8M1ce6Rym0wTE121iVVm2PlDt0nevLmB8c57PTftz3Axnu
YptDW0MBbtl3eYZjaX2R6XwKiv2Ud4aYqdlj/kfoMkibAH2T6gsZvnfpyWMX5jyIsQqX/JB1pnsw
nXkU3Lq1z6uAYFlb9LlleciLPXTcg9+d7nMbFbtp0NN6x2Zq3Z6z5a+hlmHR/33X2CqbekdGadfJ
wxZ/u/b9isa/58wzeOR1e/2fm1/qqyqV89Csa+e49QUqxrmHkjh00lmeLPmphC6LPSXsznOQyq7O
dsiHEwcfwdYhLEi4oBB9NulYaXClUqpz0Y9tNor20uXWYeR7kq39JZgqg4tqnOc/+uprOdSu59eX
yn/I3ee9ERGvLijsMCyCJi6r8uqibBl3CZzHG4NwrMeo6AxRQWcYBbaty+YRujU43C5dXJMqqYJH
m5uOJ5qg/L9XwzfhDDqFi+VaHEm3/JwWP2lJop5C/8x99juTHLnuPxTgdr27Dl2BLxCOFYndQ++H
LaF4dnQgpg8NQ8MGQrcECn7r2hUd6RmiUHXc7ddi+XIXdlUK9SigvsUpXKfOQtt5hu7WchdXgPoq
fTq1vdr1Owy9oA8ZRW0bej/G9836uhhvFlaggDStyutx2as/rJA9A8+wZyFF4fjh9j9o7K3KUAal
EGtaIerzbHxKUwSbSphaCWngqqpQQu+vLtfr8e1qGHRbWDw3qjt0hDMcDzWgsq/f9MY6Vo/HMHuG
4dvy4IkURdERh6rgbcPoBlcQS6cACpe501xK1/4our9c2v+28e56e3RNslWZ1HnmopHphihsVc6B
zz8IXN2Out6PfffQFPclQ1WKsmlm3J1CcvEii69k+buHqrJlkgrX7fRVCjVYK9k4QKH9kr6ml+Gh
OYqj88H+XH11j8Mpi8tvty31voN6Ko26zG3IdW64tyusn2sP5eyghaj27bHfX2NPpVATG6XOvkSw
8bcHQT5U66d2umuL76n06Ym5FRECvhmszYPFuxjM+TtnfYXbG7cflrkl2/U8bll/d/TAoFiDa8fb
Fnkfsp4qRInuJW6+EmxDWI0toDisXnWayUdhapyss7gCWYgQT2JFi7QLWiKdJ1Z9drI25H1jyB66
4RXQVoNDSht67Rekw+NWoq208I8DGAC3raPzRefflp+2cpiXHMESR/SQhLVlCge6gZXk6vSesIMc
8+7a9dSQIZbs9+0pv5+2oVX97ymjx6vgy/XdIUOvgydelHE/ix/QWFtDrxNDTLrlcPufNN+gcqZb
d9pbq8Wx0/XzzYlZbcnXXQTBXQWH1FNlKNPOHzro9jbIJqUMUwjrhv3++fbcNX6j6lAiqdZ+4+NU
0ld/dvbUNM/5XXR+TFtBayD3gI0L8kg27yHzzmXRhh0xwFVn8+v3vAkFo9uxyprhNxuXEYrQDsIy
HZF1Q19/fzO0QydJnQGaQ1x6URfMp7w1hV1NkFFZ0XRxnMyxEBsnWReJPTjgzQXz38TOcNThQfrh
9qK+n2M9lRvtB15n1yVpLlBkOW3WdoCkwizbQ8l+dc0Qt4Mhy+ospYAXosC1l29IhDbKyyHB5VWI
bWsetKYrfA2GVWXK2mmhoLQNONPuQ7gM/KvN2qc5sI97u6FmD5Xbtw2m+RCVOo2WTkUrSnk9O/+y
89gVhn2abtzrAr1xJdF3+15uQFdd9X9SEPKOorZNr8Ma6KpylGPrLTLo8DTjVOl3klpH8MoR5BDs
bhtFN76CX+qkTT5Dg+uSSxSgDVE+oBMAPd4eXGcZBb+8WVbaEazsgtfs9DDNd457/b83Fp96e2yn
EeM223F3L5Uw7Gp0xlDya9Y7u5iXrrl40/xaT/UT2q3z0CtNB3Dd+EqClcwmKxMw9ojj60Z7tFSt
wj0zObgGSCo/2rahXQEN5vpC6afGfeC4lWN9Fcr23HBxuG9JlYSbDnlFeIO73WzLeex1PjvPA12+
3R5dEzpVsrSToiVV1gyIaWkZD391sj44Im5LQz55/xbKU6UoCV7b9qEPGjxQbRHdehBBj9CPFaMX
FsG3cngwyntpVlolTqfzlI5ejiuLai2jVRxKtMqdrPu2gSpbOsg7RjiqbC9QEAirLiwGepXzvb0E
uplff3+DrQ0FdN4qZ2BAsNNcQLjBylBCapJw0YQErkB3TqVVLgzbnMKRx3mqk0KY0KUbWkGv53rQ
9/exuk59avPHprzP5bmCWtz1DfvgYco18T87AVxH1KhFvW1u3aSV7Fp2YzXT2cdjDOyRDe4hLw1p
SYclBak9OlV7/gRzLEXxl0+hv9GmJ8cewua+Gl08X15x9sZXrH1wJj/bcDEHVs65apzvFLpCKDlb
Pt1lHZXzPA1L3Vjejud3dyGnrQ6yKMt5f5/tVbZzauceK3iO05q1RVfFHEruPMSqfKg6qGAbiaF3
V8Sc4hQIkYMf6FRzX6ZSSVGpRNFRU+N9cLGDswvVk7a1Ysvq4/vsrqC0pmNLix73N8GMq/pIUGuw
QtBBTbJmmiCj0pzHrfYLwgSu5do0XvYZQl0NzjvZ/PO++Tv/dsyyk66cgmui9fclWraxiZzxLmEV
eL0C2XxsOnsvkKSWsvy6oCeana7hXJtUCDRZXCVDWcwFgbqC7bldF220915w7tAI5XOfrgJl9rb1
p6eBYaE1C6HSoZq+4OXcILYFTh0PgRVmbh1ba2dAmG54ZWuMjVrdTBnODnu6T+e+XP5UC/vV8tQ1
PGbr/uBqxDcRCHyoshlTHOM8twjFL6/+jeKt2z70v+eF/75Zeaok5VracyfyCpN/kSLqHrpje4J0
LBoeH9pYHExdVnWfcP39zSdAwmLcoaCMGFdBE6/Ei+clCwxhQpNdVHbUUsweLpCv9h8eMv+lv4sw
Tz2VFrVsKBOhKDnG2TMpSGKZuJ4a31cZUXRYWT2ii8PFkT/Kagt9HM73sj1btgsRy/tODyofqkKt
wjRe32jXvvrllddrNOkYjlO6D1CSrtvsYllLnP3R//yhbOzfuIJNcQO48KgZuh8ZWw3I0qysSoiy
ilq0fFlBpIE+ku+hRxg3bJI1/qjyoTz0X8rzAObZ/deKFdEkwkV8uY0p3awVuNoeelqgH3lzWaHa
Ejpi/LFXJsEc3djXfdAbHLm5wxZpUzAq2joDIbzbHxpS/HXfxBWQDgWTZXpNKMVQn5mAWrWRE6Wb
9/X3N/O2xna0M7wCXHxLssiusod6XKz49rw1m8D/9PrdUL69IWNderuJ5XIpUHzKuy5MR8MtlO4P
lEw75KRwph036hLRCwxt4kCp0n9IhQGsOm9Uki2d8bIZcGwxN/oxRSu8eQJjA2Xdt82jG12Ba7CR
oIWEB2bPl49sYL+CoIgGbnoO0BjnP0SojqK574Lta4pSFE6aENdcH62hitLZpDys8R6VDTVP89oT
jndrlKyiZ0kqvSNl7V2ETk9lQ21rUKXcweFkaR/r+lNrJVX7etvy78sDQr7harM3bo+93i6wScMW
7dg90DhLmnP74IR2aMUm4TWdbRTQVm5ZcFwfX48nXVtEgYyrAAp1Bt/RjX79/c0HbKODWv0Blven
7OBk2W+y2Iajm25o5SRrVWLYMoaj2+YTGvcjCHQpIz9vW17j8yoRqvB30Miza3yX/WPJgjAPZFRw
1xAQdHNXAJs6w+z11+1MO2V5mANU54FXvSEc6EZXACuLkfRddg2WlJ4kqki94tddZlHZT0zMowut
wev7izgJ6Jrzcn3sSXbfxFUClNj2YLY7ZL6gnMOe9nHambYCmj2HSnkqdjYP2YrNWN4++/tpKX9l
XRPy9oXm7HDbOBqzq8SngE51KhrcLJZB0DUn6Q4EJ6q0mU3nZd0fKFDN7KByWx9MkL1CkUCBVeW5
++n25DVRWKU9rW5Wt72PTWW5v2wosQLxyVpi1E0ajKMB1P8YBG8CgRx2x8/XDo/KS//o97xEtRh7
sLPS4Jk62ygplubV5uHKDDwQFCXtKcTcuImWp5u6AtaN5FUfXN/DV2d8HH5vdX6q0x+3za5hUHiq
aKTNm9V3q7y50M9blJ2bYxp7hx2FB+6xOFhxe98ZR6U+WZwsk1yuW5zhVwFxhd6bwttfoLGOynyi
qb37ud9iZMKOizySeoi79p/bg2tWVZWObOaV50NBr8npcW4ecxPjSTdpJa9u3eZmaYMlXfCMjEnP
bh3d14aReirlKS1xpVinGNzhRR1O7fTHbWeDtXUGuf7+BkYcje/WuUAAnqw5yqWLt9I7H3ttJZ8S
MQheXvcau9ibMMe2I3LX4r5krXKdCg+O3ji4QhE0/eZn9R6D+nRXlS4MrgCUNGxbXYGZO6L70Pde
7Num1tmasKgSnLotRd/FDmuJ/cV26PvpC+vlGHaB30XI4oZVff9fuMpvyvu5oal1Pac6T4w9ieZ3
QM6WZWDMvu/sXGU4OfuM6znSoM5D9iH/keMSiJi6xunGVs6qDJ17t4Xi5IEjWZjW8UKeNvuuTRJX
dSHx9rESNFG+pjsHEnkCGm3Fbqq81k38+vsbINkT8eqN495q9V9s+8zSPrRMJxrd2ApI15WWAZre
Yq8BuocnYiZ/tKbysffVySlX++pSC3caa4/jkjyAy/OjjdI4O2UPe0Sj/HsTBTExuI3OKZWMWmdD
2nnVNbD7zzijHfrcDtcc4nmmeyzdHyiwddHEbYRaFWC7P4Ci1Z1r/5WaeKG6wZU9cLWASQ9JCTj9
RmJafZSg3OTeT2Zqg6BZY5XpxJe8RmdsJFTqv+CtBX4v76sF5SrJyWKFMyM3wX08+7imTYjKzdPt
fKqxispxWkDHdUmDof0aISAdhmci0h8Dlyeafb/9F+9nKK5ynfxpXWVRwPnXkYAkMaOJdXzfyCpk
yf8x9h1NsvNIkn9l7LtzhgJUa9N9AEWSqbN01YVWrwRBLSBI8Nev52zvznbvZQ/v8CxFJUkgEOHh
4V605azwzf1ovULwFlSJf9hJ/8fX+j/Kn+H6vwBr/vf/xP/h/II2bcnEv/z375fxp38U88+POH2O
/3n/6P956z9/8O+n6mse+PAr/vVd//QhfP8//n78KT7/6T9JLyqhb/Jn1g8/XLbiv/4Afun9nf+/
L/7bz399y5Mef/7219cge3H/trIa+r/+8VL+/be/rBDb6z/+7+//x4vnzw6fw6357L//nw/8fHLx
t79s8u8WcX3w1hDPIZh7b2EuP/dXLLxiQ3Y49FziYiriXvP0wyzY3/5yyb8HCE9uGMAt2vOt+zLm
IJzgJRL+u2napgVGLGx/HPTh//rfP+yfHtF/P7J/62V3Hape8L/95Vv/1Qn77+aDb5KA2AGICaZL
Ao84/7oZfcsg8L0Owwgq/hcDGqLNfLewMw+z9ajGCVpihhPZjo77xU8Lm+/boII+Akt8B3ahJeDb
+VvUMnacJm/sOjLcjuqhp4W3Zp4kqWrfa+9Urre2yqtAQDHAihyMIJuzGTVd1jdOrLcP3/okxrnw
VGq1VqSVSIlnUtlWUS1HOonPkUlay5Ba2v7s3izYsmhu0Aad5oV8TdDLqLsiQaObKv3CcNKVDT82
6q6w3TtVbMBpV8kprruPVTiRdHQajA/j9NrL+uGjK5+w3mmwnuzwsep3jjg4uqF+2EaVBfJecOv5
uVuoB6aYjYlSSHbD55h6dh2H88kYb+6Q+WEZG34MAggtjI++Rb9L40eMMRN13PuaDv7biC+15UV5
DyGB415cjZ+DxSip00JmoqjiweV7UKTsXgLpNKPAHKhkp9nYTcHemYNoanMOTWD/UEPk35ofIJYf
oflOldNhCGyvrF+fZzBUoeO4/qg5TB3DeZANTMPYic1zouWA5vxRrrAP8+IGCLPaMKIdlLQmclcW
OKRI5Fp4aK4VmcITlOAa66nZdc5rP/uwrXy3Sx75Tl6UqV6K2AlSAXEg2z8pW9GGvFbdV+iYlKu9
67dxFTZ0G7asM5bLZOTVNkUYSacMjEUTisliDfMNyqWcVdCVMyFgzZK+KmjrVdFm2kkxQ43AvnVk
xUNYY5/HM2aVamLmlRPi7t6HLaZ4COpYZdp5XEJgzxhtmosymnl7IhpNEbntnW6KzOIUeI8aamMt
EmjlKoxVGdQD82qxF1oUD6H0ImndlQA7aJ4dexILA0lTboUVhOiewjBenWfohV8Vk7fNuYQOxjfH
PjIZbpW8rPMxqNV1K2fKRkxaVl2yTZfRKalLmmO3beC+GZC63vJxHr4VS30/1cHRJy91cWNVDH/K
ec4NsXOCDySZXVDtVQ/7wV7TFltkwYh3oMIHqxbJavaptgNM2W/J2D7DHmCPxmdUr2tibmUkV/i8
LnM0hMbB7Eva96hIhpayek56J4zmqcyNKptHdnVmGVlsS6S3xuj7UlM3UVN++s7OkzHf6UKdhBlP
wUs9OZSMXU3lyjIXDvbDCxRKk+nYj3BYfw/K4szWNUK6j8WL/TpIuoYd7OGsXWt/ztuvYz+DL7LT
+rrAoa7gTTpN1q5T7iGYu51LIs8yaMWhxsccnoJDFQVg9IVZ5QQHPk6ZWJanRXw7HGJL/Zqp6jUI
ppisLUj2zW7w51cDsyUw9IRf3B4TUImxXqr+k4T90ZyeJN8F9QKsEKsR4Ljiy0fd7MX4xbY/vjkA
aGqpW2DphX9a57bp9gGUM6oh5FdgSWEOPvWG56KCbWuro2klh6XSaWP68LZ6dIONYsIiHeGHAec6
kFSgflATxSPjoq1TUENdvu9hMzJUu6r7VYhEvom1NO/NtYGBuZ06o5s34x/uOxGkYtKA9PFKVOJa
4b5UzwuBOCYTsWnfanOioXPpPJaum5VscksIrOwIwgU0THZqc053eN6EOSsB16yqTboZh9kuPQjs
YvJjrXhWzNufupOx9N825g3HmS8BXQX7VE6CkntKUCCDLdGWdiL8sI96y8N2EY1MMdpQUN+zCOXO
iJYdsiHKZ0adsCljmCruN8s/ueHSnYnrPSGHHCF243jUHfR1niGoM8IojSg4J2/bN0FdQm3trbsQ
Ml2nYW8YEdw2A/vNnKovVaGL5BpBWoarv7fd6gUysFD8KY2vkHkH3y3b/WrYB+4Vz7Dennc9TFti
b27drHcB8asu18ajbuoqajly7sAp496uU1sZHHy2wIgJd3TiISO31npKzUD+WHxz6dC5SzS6zZo3
IexB4M/5CEk76AbCdA2clajgynsbdEvBZhhpL9i7P1kYWoNHB66z+i1rsGUQ2rsgks1YRr07XWHO
aDC1RWWoetoWq8yh6F61kIWRAzT1O0bX0R0QicFehZj/SsnNbo05wXBB2A171kN01RfwT507K2ZT
9ctBKwzJmISm28ZrO5j55NU/PEHDYKWYb84GLSU1tF1Fk64mKsSOu6+ieF8tx6aBaOD01l5JYTR0
IE2RhSuAucSfDZZsrL5uepW0xaxlLtSSM4xVsWCavmAoels0+cNISW6hixN8bgyoE8LhGINpq9zL
0fxZLZx6E/g8Y6HPoD+lQnAfs2Xljsyp2/rjWU7+L4IbimlrDvKg2hDf2PLQVpP/IOf2DLBwxZAe
bJxaIS9W4audw0+t2epdZW8WoncAdoQuUlJtMpmhNNisGJ5sff1Rq+WPrUEPG7cAD1Z50agsXG/3
xBeM8N9XxmxTVWBHi+6FF/bzBs5U7E7BA5vfxAoBAQ+dCrtyQD83EZOFz3SmEUnchWBzEPY6dQJi
mAOL1bYJkBdV8GyoPqBlif0B877ctyB5zEx5qKuWp0tgv5S+z0515RdZoWoEQPEFk0W5t50BTtzc
p53V13sIYZrlXEMva35xh6HFXL31urhBEBvo7tvS6vKWz1O2JBMcSmhRsi1ithIxvJ8hurK2ZxyG
54KU7FJstXuurfMsAmiQdkiQwrX7hIGkioJg+HYnaSYLsRG0sEZXx4hmNyyTng1Hx1Fl7LW6T0Tj
LBfIiz/qsnHhrAu0v3JwvFQQz4XpVpWHrfdIWNHs6tkMdvAjPC9jNNsmbAQKONbEgkM9awmYu3e1
QyIpwI0i45KtBS9zueI8xtt0bM6VOhZ1+eL5TUfFMZh9WHH0nkg3tdAxqMV5xptxogYqhf3plODq
kANOwx5XV6e1/w2x70eymF4ELQsRYcLz6BqOSHm4HEOIcp7UMOWmLdKu0k9NHX7OMjjbRO2M2bm2
gseOqIfUgtqznRHI88NAaUEqiDEicBKQrdkDcqGD22b1DKG8PLDL3VpDBHdeYYIkI6SWZRBPBY9k
mbYQSAc6l1sgHYzJYh08eeETwIXepB0iprv4cTlMF4LpZfbBrC9vODjWjxNeQraDAgfWtogYfwy6
R6PyU1QUl5nbuMhLV+ZlfwxNY2c0v159huPTuVMYG0a+BGnzYrRj6V2VtRcaQocjy9thP5Z9qoLH
Yhno0veZiV6ZsMinhiLnWq6w83YzGwI6TV9k2uxpFx5aUX30ovs0nJm6HRYvFJJDQktDpNBoRk4h
IxSPc/WuoZ3c4ekpSeftwI0p8vF81VAemukBKbS/zK8DclcRbqnhfYzTmhTeebL4nlN7vvKxefLE
Fk1Y/WaHGWgP1eg7V/MDqy/rxigvMq/tUuQ5FHLN1GFGLPDYFVIqRQhS4quUZuqRFYQDdvQXJxn4
3toehr6hi28nxDAPxDx41vBELFHDsiq86nJIGDFpY51dHSZ8eg/HLjYtJ6rdIg7d3WaEGKXRVCl9
rg1JK6ASnZFt2NjIfYbdaFNtum9Kgm6NdKLr09lCOgFhfNXvc+Taa5CRUVyrdYgs7KE+3OK5ODEx
Rt12KewxU+6WlH5usz9s9bFeNzp31EBdsa4TNbGoVJ0H5s1sxkSCE1MoO569L9akjlyTFc+qXQUq
mFMQ6nhbvxvuUt6g4NoIZfJHmiPVG4qkuU1WnGKev8QegSZiUs+HsvxUM/CQqzm6tELa2Z5U20UB
GU5+sGu8V76brRmpzW1jD3IxqJTPhu3S3rpTtF8Kz4DSepmGm0haHHVFd98wVt5WdRzYRbRVl6kQ
EbxJz3xuzprEVecnDcio3AXHagWF3PTLC+twe0eyK4g/U6veXqQKKc7luIYAIm9NOhRetI5B4g/5
pNm1WgitS/wK20Wa6iVirShSl8rKlceiwDmX7tUariM8uQ3japYPAbmqxUOpZeYs3E8AlsLq3V67
yKzm1HR2YedEplfvFxgeKrOBelQQz8u3Vx0L34PC5i3oUAAo/NXio2FNbON+jv6SVhNH1ttE4dan
DhFUG0VUmuODavSjN54VWfcOxMtt5mc9HxM0XXIzYInB1/ju+yCCEzoZr4Ex7Jz14BgHn9XpxErk
XW84vajUEBD2rk2PCk2cWZATGEYYtbdvYblp2pglTWtvixo1x1O3RV1XZ1X3pvuzZW056p3Bv1Vy
jacBw73lh1ciIVjcw1h8SrhXodpU3sWZC/w+s0wt/3mCp6RQU1qh+ppsRmiFVQtxTt6+ubN6JgRn
g++kg77YFnxntEEdm136UeYjyosG5lg9SaV5KicUhAvy3G0nvQ4OUFml1JPtP63IfBy2JKHbUsfL
HFkDkL8XDSEaRiSXYq/H/gmzazCmKmlLUI32KxwCICo+j4/CIE8YpN9VG+aV3bONCn5Nwxaowmal
/Xrw8VMd66VAlCBMIKpxLCJfJJaXNYAk1tGI1/XQmTIu1YMW95ntr40vSSuQ11S8iBkq2CWcYDEn
4x4QRFFlozXu6tpP70QC6rbsUqLP1wfQDIAUcME4ZcOl796XINh55Zgb2APw0rp0S/1ngA89UEY/
0aV/nPrusOYOgpdVX0r7cQq2zGdy5/PjthWxyzxUE8/jqnNjLnONfoWdz968C8m2933jsHlFFHZG
1KKG75RECTk8IiykxsQf+w3TfYUVd7xLUaK8mKzM4eBzG3EwO8F07KY+LpsXDURhHQ7aGuIJeuru
g+s/uVxEo40x58ouqdbNWwjlSXBALrJJfceMuDfuCriIhOgTjIN9882jFY47UxeRaTUgWfjkowtw
68llZsbJR2y0SpKCOS9QM+qTqoa4XOekJuFuCuHyaUaV6z6vboXFKpBNAhMqIfXidc73Cs8kX+IR
8xe7xUFTTgfQRb51YCRr2NOhD26Vv90ClJBdNyRG8F6btzKEA8bwvXpPfHtDU3NfBw3y32ev+G2r
EbgDQbQPETd4NNYqdaaqjwY53CBJfbD076Tc1C4BWqBKAEPyCx5LSaCHHF59kPtnc+r5SGTbxIYT
Fe1mmYD8Dt4jjhyMEmOiL+Xu+qqDlZprupT8gp5zRecZiIR6C3R32dxduGDphXBq7uFf219st0xM
5efozMQOeai6zFzMyLsv9+1soGASyDmU0yawhGh7M36xiL41dp9a/XsdQiAEqbJbjch9f9bwVbfm
oTSdSJFfAeSoHy+Ds6RdUUd8zb11D886Koi9bxuNW8XS2TkCTkGb8FToe/cnVm2QVN0fEzNy7cyO
BnHfLRaei3KJGr+8sftJtvKkch7MCdNiHNowbub6ODrBCIfgXuS3KExL/w5N5S46Vr8zUuzKlsmC
NKPs2gyY2TQ8B63cw1khms3UcudsYLgLzUyNoY8cD7vYnvZ+sUTKX4+DD2JQQECaOhvBzbsThCLA
tBBtfxuqzKpDqB+Hu4GNR/jMxTWqsbE4wLIQV89uhb46DEYBkJgVzmV0u8PQ24/Dglrx6mzD42gc
RL0fOh5jV2DLPVQF+L0mjp/5T8jkE7GnyFl0LEYHqeKvZFk5FnRg+g80E7EiihjSGxRKUbQyu9SA
DlU1PeMcnevXIvwj/T9MnP3wqbOXZNMY7eitfSfzsOt2gNe8KbaMt21irxVQmxkOPcrcYmdas9IZ
Ur21sep42oN3ZcF0vczqqovCx8BLS0IDK/Vw/xnIZMWRXD1+GbZ7oSmivgQ82kWDrfazfmwbwB18
6eNg8XYa12j5TTZWC65hyTpwUFDc+XLJCMxMMepGHVWfqs5NvMHeOylxUV9ZEZAJ0SB42BMFD/1F
AayqimsnbXrbMN3bgg05jk+QWDvV4xTPWxMt5aNpHwIm07J+CyuSrJudc7mko8Nzv5IQguioo7/L
ECkbsXYjNuc24x/ioB2Y1Opz0CERwhBYyiKF4Tgyr3TjtxUaVr6DnBD9INXcmmJNbaQqvRl+NdJB
F5BFw9hS7TZQtXkFgThpF/01sd+2MRJYFqCsTMR8qDGlJrlK2+HQL+qwehDHWp949QNp2QjbjRYQ
bXJML3bDga6qSDobtrX2dQWBAV5Q1Ow3HBEEOuTvvqtjFgIDQFjVQBgFxncmfYEqdHY3S0dPGCE1
REFX3x62luVVz5NSD4DJUAPpGqV/G81K7rsWOGdzqZ0hWiuXWpJFNbbbwIabhtOJB2VFgpIUvrzn
UtXRlxBbQTvTPxg9T8MlBQyC2tykPsJRE0zR8AO1lhDHEtduYjopsCHkrDxXeLuEKKzq0GGv0hK1
cggEQLYAS915z9tdtTSJq3beiBynRBLXX9zBo5t/cKq87Nipt/sokJdFF3venEmIN4cxKVMVAs2b
AKsQkcyAfwjaXy456UbALEtlNS6YL4dwgaXtMGcYNaOLPo9TBbc6oJDBN1gAVEsgc/0CBHrakU7v
5nsWNf626ytnW1YzGYNHmUogvHWLbC6sskBCGW+mBXapNOxkFhLp4vuGtTzrrwYyed7IM2V/lhbk
KUv0ir0u86fMxswozmp4vHY76JxHYno1oHYtW6RQnI64DeuIaWE4e5pT1C/povqorsQJbI1Kf/qV
iiAWT++gb2ghXASIN4jqCu15DFqiat/3ZEuDFpKV0FkeaKn3izhuRhsF/pu7NrT2lngos7C9CC83
0MtYqiHq1ylZehXLl3rRUaWw+sWxu1OJBlhbYvJa49bhCEY7XU+InPsAmfQoimwkLz2/FK7IbIgJ
i/5pdD9GFUYtfptZnVtMTvbljP6IopAJ8raLqdwEKgAlSifZfpHqZVt07jtLpkURwX0U2Kd8d8Jb
uZnUKesEpQySmV0LwletZmr7x7rKG/M8DWOChs5m6mwFO0ECUkT3LNGhkUMsQSO/87dYe4+w2hgB
z5Zri9PmMBkfFkSECKL/uBceMnFIS2KavKnLb0f8tOETRxklu4dx0bvW+mTT4zb/WUIJTiESIctJ
CGC1QDmZub554RYJUWVTdZjY3iy9tOJD3jhlZFU9rQ3jqAs74ZyhSg8id4w5Yo/wgdQEj2KZKA46
G3Gvwrrr4nJzI+DizD05kGiqB+/Qbj8WBnQdoiNtffpz7hBEYANTtAsFGS6ebEg2rMWzGFTa+2Oi
LPExIBe9w70GSaE5TLft0UXckkGLDs9XjzDuiCAybMAApt5tmIrxmvb+8KnlNo+YBcQoy5QrtM08
9BiQd5VetSsE7MOWNGSf3TKcPA0AJ/G6JrWtEW0KmEUvcYUeULAmslzpCAnHbqvjrv52a52EQX8Q
xmmcnlZkMg5Msteywv35MFwWtfLgBGMKYEgjRVX6yp1lV5jzboM6GyAVnBnTq3LvlTuPlbUeuBpP
sLiMuhDdm+6iA/3siyktJhhhbSX1yzoDwCjDiIQjXFNHGgYGhaURJLCQpz2y5hTA23TrqheBteRD
6bztb6N17ccnsv5R05BzUH+cSseTsaCT58F2+NCTITLE7zgmelpKCpDniN4n7exbsXR4iHXilQs1
eJhY+m1Tr9qPoQJivRUSw1g0VGviuf1Olc/DQB7bt22+cMSs1bTpRtRzg5oauuLXcYRBw3R3sNr2
C3n1hJ/MjYw3GTyU2+fSYXMNwWGY+RF6z7Qx2ni2RAIYVysTd1w5dOyeNjYm1lYNd5b9+2puLy0D
OubhTHd1BEPcbAIYVEKwxdbv2yDjYkaQw1E72kYWLG4yrH82lIukftHLJbRjbXmxtrv9ZA1J0Qoa
Tq9OjS6U174vAOZ8Fkamo44YgKVC8cfWtQ7I0vfBBAGn0TNTWyyx3Z4Dv96XJkwRmyoX7tEQhzAo
XxRyfhdxkRSvM0oCuc67Bh4JQBtx92cc2vAB8Hvg3MaTi9K7NvYaivr9ChKMBX/Hrn4m6MQNY41i
kFAYGUbCXnZ9f62bp2AcEh4CqgP9r4T7WgOLo7UokOwET6x3aWiSHTO7gwXY2wqbTHhvZGVIIFm2
+MFpsZqj6902gQp4AHyJ4s+ci5SVRtwHTxAwSergvZ1eZe0963n9kt1Gw3NvkciRE+XewRnsBABr
rNQe5upb5wOm7qH8/exXY9KI5/AgRnaRbEzt6WqD1Kq9g4JOIzPR3i4eB/tSWQyT7c5zsfUWdRXD
rkRCBzBY/TY+v/Cm37GNwWNAvRb46y73bsvcpT76YKYUuQZrXjEYokzfnNfJHPDDjNpnm+uD8GIW
VEe/rw+MoJ18D/+XGufJ5IJcK1UU6qNQRe668MepWWQTYNkTdpfaAdzM8Rw2nSpnRjGi9gRofmm9
4yDM1BcigccfSnk0oVqqYDn7VJFHllo4cC31jZPYYJemevFnEs9Buk2vdXsL6qvWXSSu3WAfJo8u
D6PISpaLMOXPFskbdbKLrDF2taY8bKKpa2kA/MP7nNrtq+ksTOcjs2Mk5bYTWYJzqlzURF4Vawks
vO92Bhwcqf7pLLL3qimzBp5qWb/W00oH5E7o3AHS9W9LcBUAODoPbsjyYCzdrpzSBfFdbPWpv/MI
Rv1QgUAw8foz1DZ1pyEV6MmQzo59y0qUYQN/PG+2l9wbH8PWpOCkJzU68ZMa8wbJBvqGexMNB8gD
R7aLNGpt8WweeywMDEjDZmNfETR1ccD387pr4XgCC5eMr23uFO/G9uv1DPXZipNxjLjN3jrVJBv3
42FCUxR6VcitmsI7VnMJxA1j6ANajitkpv3rGhifpf9ohP0DsW9EHMkSxA1a3HwA8unZQHNfAw7k
oOUr3VLPsR98acSN1jvX/2NbmQRaL3or5sWPqd+QzSdd7b86wxSV1oc5VJTLT3tRUMWgBM3kEVPH
TXMW9QVsJwA7UA7GwtuKgfowBPD5iJodZey4fIzNJ5juMdw8ocSOWB+KuGzFzv8jbIYiWOFi3xXc
nXvQ4pvOxlO5VcHzYAURBz0gUZuBzlYbmRp71z5UH34xXKoBCQtY9K04D92fwX3vl7veJ/sxJhyW
XXENSzBslz+usQ+lGzP7BZYIJwF5AIG1bdg/S3hmm/WK7Bv0Eh5xo/r2ZZsEaspqNGmNGpDmiu43
w6lORGwxpBPGzsSBjn5qVDPvpfefy+63Jyyai0sHOKxx9KW2LKpxSpJGJQsM5FjHUZs/DJ6OC1PS
jefzyiKr66K5NRKz3aKNfAUjPwdLuPMK9jS4eg9Lhzx0/MyUxwC2OHUJ6ABYCnK7JXz1ul+3xz3Y
g7ed1sCAeZsW/Ra5OF0nwGqkRUMTSooO2B3ItcFWSQgznsDEQARAiMRjQTm3jNT1JAZYUNT6Vixb
L1vaM2aI4N7n1RlrWWzLNffJsi9blcE/85EPUdAuVyWML1uECTjo+83cgGaKnRjb/TYO1DKB9qHR
Kro5KYOECD81+vZJzfWPzzYAF6AV6C51t59WYQDlvfZX1NXqYkKYh48/9sxpgNogQMtIQKreqGak
Ui9ugC53E5XQwh5Buuin6eSExau2b4ZP0goGXPjgYWxatGRwFa9ye7oXDGjJv0MHPLUbnfl2CIuh
QAH0GlH4oKr/RRqVdfb43IVOWk+0eJASUF5BxtwNvy1YTYay2s2Cg4m056uTLSN/bnqgVSAf1PK1
bcxdMxg/vuHwKAgfhxFNJrOOAotcqsK8DEs2IN0gRS2QOti049NOrCoxdXcE8H6wXOOhtnXO5yGH
rUlU2kgdgQkMo7Wb5c7ky3nwZb6wi/M9APRdzPYTnNcYt8UbzuaMDNy2Hp1SHsAIOE5y/l37tC1B
vNi83RiQnPEtHd1lVwbsMHhAeypasvHE1MFGOCsNGAJbPoB/9CXdxcsdWYDOchhA67ZmOy2GYB+u
Vmz6iDRuqOJK3meI0Y3tNiMaEKWsWTwGq/xyChEfGm/OlwbPp37YZhwwbQ8kb7r5ONa0A0h++VMQ
jt6mdVgAEKK38BA2sop0X9BgpiGIH7KTD+CLJDOUTUykEo4jYsP1IhsgtWFbb2Jb9jUOLcvYnnzX
oUMDto5hfqIhEHeFHyP7zEdwh9CdjNritiwtldV4FdZ89H3wskwrl4qjongPFg4Q3yvjYAax37DX
BJ4mGYimYCQVSVmh4G6HxG28m5Iy9e31aoC5UVwnQ1EMeYAUtqrHhoXvc1Ai7wWveXm2WgLcDfws
uSRV+c0kshMs/sEykwql40QOHfqKvUGOli0+1s4AAeV5RrJZ1U5e0gkhQGaGiy5zkXjozm36Z92+
JUjkyJhi3Rbp1oPsY5OZQsvgh7A77i32vc1zjpTMYAekJcvMX/r7zmNI6rjMN/83AH2phyDhrLd4
APOobzA1NW90ADmo9TF4ruwXkPxipwjitW+xPUP/aikV9xo5KDxqdFQM4kNgPp1BEtcTaLXWu5Ev
WX2XFe/f/ydX59XdKNCl61/EWkWGWwHKsuTQTjesdrubnCkK+PXnkb85M+fMDS2rHQlVe79peyN7
Uw8YnSTafqq1QDbbGcyiohKAKFHcHLVCx9TtluFxHNMLKUFhzHm3LHhfmmtE7RNSC/w+CJCqqPWy
INa7vXYn4RLtlUWTbKQbBhh4Z7Ut+gfbWk82qjOUFydOCOOkuLmXsCi0TZnJaxLvB33axso9GVkS
2Uay1330XcO0SYDowUM2SYbibWy3ls7macigb5xja9TXuErC/svjhpQoA+9UEUg7sqDmvW5eNWVc
y/G+uQMrZOqxzcpIod/yXe+ppjdnohZTJGmGHXLpHrs+gQ+dCNNfD5qtcd7b51wuwdDUAAgflvWR
rRSiLq2ICF3FLbVmQW2cIBleXYpfDIZgc5fCJalMTi/tWB97O/5jWDzFzdzuM2t60grzwxgolcza
2Q1gMEz2i/plPJpjseuk9jAvVEV1BZq17gXyb8bSVBuViGjIjdDSOfEGXTj4RWds3XYF1ujUQ+Yt
G3M2D1oCmOOl24IuMt/Wo0clXoAhxN9ZLLcVTVlZJL+00seMtKJ+acMbqVO7NjUDb2Si7fpdIGAj
ZSkgZ+U9zg8T/NZivVna3xYgZUbB6Nfvnr7skhymu/tezJ1p0B2k15H9M16GsCUKpzdetFnfLy36
eDt7bBNr78p84wZj5jCpNT50iQxyaG8DHd1I5vRkBk6aH6yCrA+0cVbybNqfa32oxLTtJP9WE8q8
r9Z/NnJt3zLAOa5TmP2HVTwl7ZMx/1Y1oJAV5T59h5WHC2dW6Qi+zOFRrt5ftwJIYWeglB1nHpL6
d5OadPn2c1qpU6rZG8rHS0N6ujLb3UJo8gSpbtr5eZmGr0yoD73SSYbXN5bWQMA4ew2iRKcSdP2d
pl3mRtEOIBRhMWvX8XGW1C4Oq75r2SA9+lll08Zn/AFSPv+vctOPHmi9sZkZlpny0rP4yWWiT5g/
15hlYfgiK4BSqi4uENSF2T+woNr2s9CIcxl0I2DMHxqVKX4vLZ1xENOmekAcyt2QTJu2XG5y7Z67
JiVt3gyGxUAfIE53OaPXbtQ4giz/mcBr+/a4ruXvYV7zTRtbY1C0d7y7Z6fZWlRqjV6dp8KoIm21
rTfA3Ztjy+xUpCLZrRPNqzOLV+Vb30khzmOafkxD0uA1mqNmdV9rv1uCVrO7vUhT0Nuxh712ll3c
L2Cj9bC5C6mSJ1vz3WRjUPjyEFMjbJpea5+Fghlt08h0VVAjB53M0f6UyhKBbVXTRediV+vQh0yO
KwE4Z7RVXvlRe+XWbfKbP8lsixYdmp5lbm0ZkVGvoHcztNQOoUZZshrExRjOsenSYo3fntRiikbP
fyJlIgt8HxFrXnP7VdZXU4j0mEsZh57Uh9DL3H9sw87e1hOUGymdj6WfXHHHVut5AN/pk11Rtm8p
z28xgAPai4gMpAh+bm4cysk1LSKhr8cxftXOegr8Z337xsPoLxDW70n5ODfziconussvjKI9OPES
lQNIMtxpda/Q0fDwDVFCWoHIrx77pZ/scV9AfItAs/KoMZhKXeWHIX4b53nrpO1BUM+2DhPquGNA
/mDyYePNk54sz/Gk4lOVqPLF8hClGEq83gfnXatXhoW9Wn2eP3TM4A2tHL5qdP9MI0uYM1vqrXSG
OoLY2gBB+KHSamQt6U0ZLb2hPEzzfUVoxmMmyz0OHXM3TUwNtNNZbrU0LxAOQ/Y2CpKrKfpwynHA
xQX0zmxWTkCUH+j3APyIBtWkvIRTd8p+m5jPHZLkTpfIG8HGZ5SPBqok/ZaKvD/q3fyVA0jtVdOD
p80TI/OsQnvRBQpzwg7WrHXhMQpBs8dMVdu5DjrahTatX2aULwshHVC3ZpKG4/RnBXOrcgHfj9q5
Bgli//PB1+J1iTymeon5ci+sAAsDSz/6DPR0WgCNCVZQZWFMIeSyLjA2EdGciFyGwycJqBAKBtMI
9elfSR/a1yj6rF9mMu7VyM5soep7GsC6/OSrQ+fgcbVy+7dWlYA8+aZs0EcIEsvDIvWoCr5dE6rX
oTZM7GCRfHXibe5i9qYokVDP+yE7zvZnVY/bppGH2P4zocnWbHQ5/i89R2HvbGbbhb4jrith42/B
2fcGK3zu7HK1BfoM5o65yOtWN2m+szYsFTgZPJ8GYO5Z77X9O7fgnph3SefcvlTtmwdoNInhcNex
rs2xiS3ou8cmnTc+8c2mVyI0pohF7ZJNNJJMc+72JhkdjRjOmXtm3W4h7SozDwvxqcQC0vjWANqa
hQCERL4SvzCWFcbmfaqBdtkcBwfUgAHmM5Mwa+s+vGbaDLDnWX0y2n+0EBrFQbawuitEB/qmd64u
24XpFoeemcbFurlDz/VwbJHhLFkR2EoF5TOI00IPPJ5FdgLCsOOrA1YvimWbjvFutnaKTt+1Pyf9
qXWHzZzbm3TZOlDbzRqlJuGlMUE4+cHX4ogiPsDGuKsGP9DYHS2g5/QbWDRg0g56Bxb8PgCbLbLv
NG8A6STCF5jkz6pFBdBc4+7hTiBpEBzIj7vud1NhPIC9qKDcBJO85BDo2gTvhRwh67Yzp8aQ5xjk
1JGB5r77QLgye285NbPN53BVGsTPTbeVUxZ6iGzvSkx3oYp4WwGlbf2hHfJTY7YbZ8qQbYMgtu/5
cOiYszjGxxyjByBUq5+S6a8R39pbDG87sdkp4zIL6kgopGUONCwV9knhFBjp0dv1SRvRbqdlqPUn
N34xEIu4rPd1gU6ufKny6VjQoqft86Iiq/+zdsjojVuXfnfZcUDkhM6oUJfF/xtPYKtJu6msGjYp
8thhTWVv4Cm2NirbZe8gnqwRGv/1BxIG7xo3HuKezlyzx63j/3NKVpcVkHO2A9v5K1IaQxWNJP5O
tPAkpOfWsNGZOzjvYrYzmQ7HOI/S+JTlv+px3ti0oYWxzdp/KEE3tUfbtG8shDUMf0Ih6BBpUzKF
l6VbPzZAbmm8W20UypZ2mFlKpHjUushlem6mX01alsHbLQjT+nc9cU6q/JNQzcrR28TN66yYXbL1
lp3Ihuh+66yw7DktkOhE6LS/Z5wg/dYk2LOrjj7IZpLoG/R9S72tjPe++MdGuzHsaZuwWppZQ3vC
3ZAPm6qjtNODtjqYxcvq/B2mfVJ+2gg+u++GSVaNH6A/dSor1OJfJuGnW7vrxd6dhjUgBHHZAhcM
JA3cvObJXcSw1we6kr6b/iyqTZhbqjsHfbHLg+tletjA1XZuTbNFJ7S14zLFGpNrYX9Xz5E69FhA
9AGy/DWF9eGsRCDaSyahJez42beviibJ1TPrVcv8sFVg7UaXzIHqlu/UrrzXYaKTipPuvWcyNw6G
BkJACqAaWPPGA0F2q908ew9Q2/YvOX4ade5GNeMfQzUDTXnaY+fUyZNV/vHjqYRAY6nSrBGnkmO4
VI7Tv6pd3pyS3RN5GFfwsSlRFmXO8xD33i4lutVJhg8dYvWr6tJmU9EpWNBZNJYtmJtkwddSoUep
oZJtJQKpUM1cE727LvKX4LG3+EVMN4MJedQzHgbkEz4/B7oC4NaAkfawRIkvcuD2df1UF2fpL8g9
IZi8f16+c8VtaYqXBRORU6/H3vgXj2Caqtmt6t/o7nv10mlnr/y2tPzxnjCJJtqlmH8tFFJXB+OT
jKQJEIeURjlT6EomYFtPRFgFCTYlprmiN77U86s/WQ++/6nh29GmH2LxvjmapQJHtqIiVefe4q9J
q2MxIz9Bx61ujZjq0KCRHTPxwdyAh7WCPx97euY19gPb7lqksQ3LPHOevMEJHAdLI1PVv4Fbd5Yt
i/M0BXmcrrcuGw6pRslTuTn7o1Ol26Sx7VM55+2Onf9t1MKh7NTVlmbOHBQuDrNo9nmh+Tsq5QTf
0jmri4dsYr1DR8TmpysYq8J5LkdKL7ezw0YT88Zo2/ngdzwgY0W/YnQ2+gXms6pcuLdSy5nfwhK4
sDjzLOgbA6xxS6h3UKph3pZL8uq1U3MxZJ9GU+GpjVzLs2dKoAuo8afYeoDAesqYb4gvblCheVds
rRWa0kYZ1kYbnWtfgZVXnWICZ+agKzzqtTGHSqUGGZL9ZpiX9lKuyM+RR+/TrvjyDQQKFMTMSlTl
wXeHlSsVykZ7SdEKe8W1J3sksOnKolwbYZiqT32ZEprMr8UWM/BrEZL6te6GooPOLsq/QDh3Pc49
+q5m9ZD8QpwNTD76a5PZinvoxh+XUe15TPAcs20fs7/3PeIZRyLgy7TmWEF7bjpOJ033wjidXN/F
qQs1UwNIZOm+9Wvy4rrUC/zerYN10PwgyRNAjskBcgJOvju/tLG9dydUiomYhy0d9RC5RYoCIy2f
MWLs0UtQRyD8XDukCU3F1t/rzUc95gecgcfEYudL0um2zI55dp2SE9lGWpL7e1lX6OiLDX2qCzeL
RnpNYKbZ+/QMucPcMUNgirPTz8dWJyzgiOJ5mQvYwfuhKLWBbv3+8ufNn0Npu8sxN9QILXl/+fPm
2GlQKeZ09TvfP9J8KDv4ebkgt6k3iY6F0WnyPqBhp5Jp4DQHwUh6eT/Mbrz+5/Dz3v98+PO//+u9
n/8dmT72/3xZSxzg0euPjcktGDic/uNCAjKEED5i4lrBNVxzvPl6glsho+DbtLPZnLRO5P/1UlQu
2m5f9OPB6+JArkl7QnnYnP7zHzrLK9PTDK9cjlqr8MbZDGk+/ucw5fEmVxPaYAObTr847vHnVfvf
r/7zYWYTwIUiT8un6pQW//dgmnoRGF7ChE7NKk42kiuAWfsEo7bukEbH9TKeDE3DXng/2Dlcn3k/
/K/34k4rD1o1gaXnLlvt6J5+XtHHA0MVC5gEeIZFX7Mhp9U0tpQIza7P5YeKTX3c1Ok4nmXJmMS2
iettY7T5HgD0lkrbOnlzkfWUr5kN96qsk5ab/9/H6Zysp/Ttfz7h56t+PlXWPCWx7tTRKmbtDIb7
Xwe5tv3pr3QhmmKRn34OiggkVsv//tjkHMCPSoADC//Cbo7F79HojZNt19hqPLdD0Fraz+vkvbXj
iJ6BvsSwHrW60h/iFPxDy/uHySQQR8+HR8scsyO07aeBLwiVGAp1hC3eTo00IHY/l5dEYVqVhn9c
Rx2FMh6diHD9lWYoT5l7YvxGoGNvB0sMGwwWAK0gmKefAwZP8r0mDemDbLvTnFUeLzUWUFn7Y6QF
sdubp2QdvooiGVFHI5ZBKzHEjRa1SfIria0OEq6YTi4EF4AVdXztqQsWey1KQRg3eYbHT7TTqZcI
YzpNPK2TI/aVux6qWiErGObm4LjUaD5C09ZZcCIXwHF6Omyb2tzZzopgTHR9NCelC3Usr3lsNYdM
vTipp70m6L3ria7CWO10Zxh0bGjN44PrZwh9c203wS9H5upvdW0OGxOFtVVn9GYmvdWoGdekwN0n
hFCbNdXSo0HXu1kLyAVvGbdjJ+5cRvZU+8BmwzqW5ybpqMaq4dZcVnfUKNpVGmU2KH1GVChMDzBZ
1w/XtNz8/Gh7iDE/xMI+1S1eBGbovNQLtsElhpmyx+nF0bCzIE35+cSlA0bXaTYPtYHaxWTGwM4u
wVonH0SH8dKvHv1MNHVZB8nXjNvZYhhm1hNN2II1PSqEW1Tz1UcvchnpsuoYOEEJmpuas6+cWtxq
jeLU7dZqh/9nvfnumOCynYDox/VD+Kt6dHBCumjaCmNY9gbatHTN/zVlgqxa14tb04rLtLbmG9fC
iJqqdZmJBzVp6W2yo6SVoeGMSMbK4qVo5gEp511rGif/arHYJwOpcFwdAIfA/4tmuOTmoiHAnl/t
qi+2Qzktnxn+GJc5JbdkLJ4Wr/KedBAistZduATpPo2GOe0MgKOWk53OhvNo+Z3z6KK8pTc0q+3/
vNfld1TasFFSyVle5SAQQorxNq3w9/jem10ONHL7OQxV2iFBKJ4MU6x4ztz06qzGOTburtGGjnWo
OU2Dnohd1fr9ec7MYqszCIzUoDE5VbqWnIDICZg3hxkyHsTGZSMc03PZOsmZCluYl6lwLIjpzL93
qUBqxpLsbMa1XFDOtJcuoYpo2taPZNmDqlBob4dxNjbMim4eutGrcUDZPWP2gNSGvmsucdyh5nUl
ghgb+0oCWB62Us5nCv7sYOblZbzfjcWK9nmdEH/o0kOrOJpjFzgy+TILcLPEl/oJ2yRG1NmAn621
yzTqw1nDGD5bUpzlaHEwGD2uSgk0410ctpRTqWfuLdVhTWPEfvsBibqPofCxKFMmuvU6vtz79+oq
wwtty7qN3QRkVFv9o6GN7q22cSdpIlTSEodxced3l94JJtXlcfllDx6i1CHGwkMB6OTSvbmOPTwV
bvxWIkSHmYLu4WcIb8wCW0u1U9blWIWkZ4Ckrskll5mOrBiat8sfZpmK0zQ8DX0JTlT53kOC8/Uk
Rnc4FfOybrDUxtEixPRQNt30MOvJo5Pg5+ZSW2G1pPGDWXReZFARhsx+10MN5c7eM9IAi6LzmJj+
azsuPnsfbZ0xOcavQakpsryDmFib0aKrAxzJkykxmvrCuTT+aOxnpfrN0uUl+qLlZUKKfy5twI9c
mlG6Vuvv1mtflIEJPM5Fd9KyKn/xeww2QCZc9uIXtVIVxVQRB0MUU6ibKFE6jXFaEKi3GgrVTV48
BmxhzZp7LKmVvZMd6rmfRSq2Ac2rNkfKkBpPTjdYe+Zj0wIj+5N4CfEauv2iTl3F1Zazq062lRWH
UrhRrKMcsnuMhNbSpDrjhbi5vLRYgYPhwKZktI4FggQ9z/5zf7m4eDRDMc81nVFgqjm9jNp5sJOG
L8nQAc5x136oNRdXk+nTBAg+ixgOWIyQ/k7nXrt00S4/N5TPZNhANPkc2lmS7SnPD2ryixPb1xB1
reu8Z2jp78Kpdk/2bHXtdV3b1V6Dcljp5ZXJj8nVeU4aXbsmLFZbPVN1oLcdH97f86gt9oaB9cGP
gYt1h+1zMk33YbwfUpv5vWm2iv880ctkXbyGMJ9RIqKfm4efB25V0Jh5xbf1phEjiDacW43CLpn8
FAmBD9RjpcZw1VWl73tuzg1EGH4gMb3GeWFcaWCMKwEFVAME12zSztk5pZU9jPGYoS/N8v+8GkYb
JFcihgT2j5I5hi21OYS+VryZy6CjFDPM0LMd41AQFZCkvREwhQ4X4IRJfZ6n91kyDFpliNlI1A4L
k0gQ3DPZnWEpHuZx6sKk9XZmbhQArvZ8Gxfv35C6+c7xyvhElMUk8nhLttxfP9WTUB/Mbcxg0MAx
syrM1hLgxy2sSGgMEUeLvIcCu5nQnKgIBe72uEJFncQQoAqL/dxglvJ879TZgCumI9+ZMjK5dfpP
GMxwLNvM/DVVHhsKiO6CD84e43yPXzs/MhgUqU1hY9Zi6/cHBAkx8tyda03bpVLX2bBCvx4OiHcp
dBb7hiXqqZPrfkjjQOmGvjUEXV87+k9rlryUZDrMO4VU+pjFn5Zd+c+27iBF6ss8aLrIz9BpSrNH
01il8dGJZZAueNBqKxOsKut17fvtVJgFYBljCsvJfqyadr96NZ0f2i1l7Wu77ihhl2ZbQWFV5t0X
MGtv1Txe6D8l4WKISToPo45Gze+o+Fpzpl3zLhaZzsvsGWGWWw0ZF97VaunJhZeNRzUtGOiui1mw
w3XiUM0F63B/Awwm2GTEh064gIPOLyDn6iqnmjKj+EP8THJq1yYLCllDlVWvhF4AwpVRS2fseLVA
GzzkQdEnv428NIO6Q0fg1PHJnwxjr3n3bWf9mpL8IASIpNDW7iwZ/qMnqM+IhL/onfr0XLqtkSS5
IbbQr3sS3a0gcjofre7QCahBC8ltMWN+y237qc4cH4pJaUHluhfBUxPpmWMcl8Zy74wSYENx9n3v
WTOS0J/Xv0YG9A7WgNgrlUmQa0221cq3xSGpBLFCHwgxWKdkMU8C88HAGvloNuphsIbhnFj6Q1L7
/asqJ6QbFX/60j763upuWO/sazIC5611AwqPcuxYIjRltx7RplXTJs4IB3AyYzuQCgDOmB5Sq5db
aI67mtZJQ2n7Hykp5BsGKZ59O+0eYhB0hBlGVOsSwIXxXV7SP/Z5qX2IIdsZ3vhcpsa17fsuLKvh
qGH6w4ltrKHwbX5dlV8p1/o97nLtIIU61rog+aQiVkLZ68tcqvrZxct4pmp7lWb6+FP+/RR9sT4W
R80zvjyzRX6iHArYpt5BQMyohMydvBsNhBuXu0VfMtQCaNLtTKJIbdj2vBwCq2ouDMs8QlMxKlos
keFMcgvdOgRr+SXG7tVJCR6I3RgjSD9G8/QY58N083wzyoy22ctyXrg+PqYautCJgdAB0onfIiUd
3BXzFxIBfP+OPwZTG/ehSrs7WI07rSVgSPF7o6uVVPBYbDzLNvfD8kdf+pFIo+qJE06I4wJbZfnK
iwYubG/l6MKxEe6swf1yGUp9EvP36tlIsJbjaBrtDuP2B3P4jLBoWvsipI0dfTnJXH2MtZaEossR
mC3GbpkbzrdhYYxV/V+NLIZwybUs8AZEj+njaqPnylCi4hfpJlKlO50Ynul5dot1p0mg5VzeMAob
m1Kv3tPF+Kdbrrkp89YMKwNwqxII75lObsY1yvwVbk6iLvZYcUN/1NGRc/udSAExoZhHM38baCKi
Me+6sAZ5//aXWz2Ufxqj3EsXP1etc1G1irD+ytb7qM8husqq1wIk5Fth9CJcvdbcaICJKXlEztzV
gesUn4a7lFsr//AhVXdKDkgCZHfxKx1hztigQZA0/4P20hYKki4v36UtX9MmCdMFtNayjedh1eGX
hwi0VDTl+C56469eqfI8Yvb2DbZBQeFJrkjJntWWO7sz5WkhOEHqRINYcZQWZR+Nnb21pzyLTNQp
o1s/rrL+SG1I9MlGUKgSiGsPTB4fJQsg6RtBVmTHZcyfDMrSvvmXuFq8q/OO0FBm1Dh+8tcsqvds
IYjCSzFHgeLvU2klUeuTyrN4yT9LGXMwFdjgLU3/2zgpMLOaf+uu9qtWNWLwGr5moZJxjPRs9oQ4
+cp6IGWBsqBpvq3h3WL8AtLy7qvzKd7jhR1c0/vPJabU0QcncmSDKgxdUWtSEU+TQJ0BCBaXQ0Cm
+nmEIm6WtI6QeONFXuPtrE8PdUXkUrdpXjSHDl0K+Jd6eKfhwaqzsH+65hMRG3H4aNf5777scPom
JQg/C3zsqPckvZsOpfs3aWZzl5QgTTnuM0EXSR6I/qRnf4rEeRldZ2dN6+tSQCp1Q2WCLEAS6gyL
66yDxUyMcHQY7VHk6S+tcKEtx5wKpvltyxRlfoPsbfbs691apMfG1rZmsanj/jE3bKC6vNtl2cDi
4oGy+vfoiKFeYFB0se1bjPRK3n+vzDq4LXYbr0R9MKfmq7UCjDn2HBbOn76o3KN/p33XFl6Wdt8j
zKAUfWQN3WtONRqRhrFr6uQUz3PYF0wRylgZMhMlIYEzmdnS3UEA261Zbqmp4Jkd4Fx3wYZn4NHX
C+yNg+pCxKPP+eyeEoSDk7eSihCPYG+TfwZ1xti7iG2hLb/aDpN8n5bsN4of6DkreQ9LjiyFvqWM
+z/WXc1p/B71qcLU6H4WJqIet47suXPBaQEzWn61Ks7e52l8Wdg6CX5x9l4quiiR7q5h2XIq+iIc
+YTXZBumAN0Kx700SGJrmn6R3yTDzQLyiHHI1HRtVZt8lz0PiXRbrBvi3OECIJ6jPJI2h6A9dvex
/kQujQimmB1tQEVlARi09bPqUWxodSB1V+z19DtJ5z8VqNPGypC2030GdY3knGUODave/WbMK7Vc
Wz6u1XKshdiRgpi9ZGhGFU0YZ7ILslqVgRlX7C7sSkT1TK8jMXmHFHSJxxhyVlRoOMgWS6NlIe6E
+JQT2JcZFF0ezkX5y6r7PULVTyGe1Ng+t3VNTILZW4EnzQBd+f3EoEzsl+U4Naw/cWztRZdOWxk3
DSxB/2jl6YdX+GJjs0lthqE+lUwQi6rs91IXTmSahLMQqPsoMhwLRjyhbiZojXq0J0e+3FNVgQOz
f/eD6LbjzEnqXGsn5jESgpwlzcfd5xbPdWZhW6rGnZBTQefql4fKt7ACOk8MamoDLx/+ZvGykXc3
IZYxNIotWGGO3dQ2dQeZ3KPiEYgZ/I1KvPtT5ouz7S1JOkT8DMuCN2y+FODioZQwKZ3qLkBOjzmW
hz3TZKE3XDJu9JlGNPWZMOtjZ9Wdl9SzzwUjIFFHyX9d1ceho09kptR/irvrz7TcLpgxEG+Eab0Z
xmhu6qVOSXQwvuVY3pDOjQCLZNstafJQmAB7zZpfTabMBmlib5kZ8MYvucIQ5u/lklZEJqG5Waz1
QrAfeJmngxryAOzWVg/dHgMrrt+T68ODks2l+gz1Z56iCLWdkC46aO8VHiE+HQoWsqcyfdEDSWzE
4pDsZVrUDo2LDqdpBNgIkoRWK1HGKLSeBd5TUkTeJr+dI6gDbuS+cw9s6oeyNfuTVsBdkXuw1uW5
5XbyTEfti1mefRYpA0GcVbsMU5UnluaTTPx/iwMhRyQiKjfSoxbDegZpI+gwNdm5i891lcx8r8aH
snffCrchuqXe5c1XorUXntXP7ieiB2yyxmWDoaniNmvFyUuMS5nL85KoWx0bXZRS78Fs2pSLmHn4
y/Eeu5AoNgoq3DKSyJ+ONLChcILVVUQDteyuBCh8YoMDHpn0+qqZzh81tL+nxdt4MKRbs0ZA3VhX
N0/UsaoOje1hgunfFuhVLqDzO3e55MZqDeEsRbAwq0kPNHYMaoLSfFCkyaxK3xVAEzSBQxLwlwOI
ODNOJ2t6WYf2FxqfKmRqII5bvRMbf/XG48CuTmH2ifaM0A6mhm1XYKOTN87rhhPwgkrdr3L/VpnM
71S42JTXkmlouE8IhhGSoLTYaNny5mN1tlnoy/GqDPPVSfj7dUrjWIOYWyWBgwVPOH3KgopZQ26F
BAM67WkZTFwTmkY0Syu+3TODPVmBS1mHOQOdZEmOTriWVneiSHrrZ8h48mAYXtz+qukV2zxt9wXZ
9xtF8IpbZgC5JqazYjitmvG1YhgbrWSAeSZEfUop/lcrYaG+V71PFfMgCZNkCI1mdIixa0cPcmZJ
BY6XlxFBLCmqu4LuiDDExSI7jNiw/ar8Jz3FUeAwzzBQg81M0AFEtxkHMsw6lKIDwrge1LoAOw0M
hy8eJn/fmTGBLRotncwNokC8t0p/VC4T54AanI3wGSeR9G/ePcXHmOLXYZCfskNi4Iygr2WzLcxx
r5fm82DO66MsC/xOOl+9jBXieGvezcMoA3uTl47x0GfFKY5nVMbjkobwMNc20eNgVgIxSV/+0ZXJ
auolkfLKN/YMbuTE1xFmztyMvXMCouwiy3euRicv5vBqF6ZOst4U+rlCF+9V22TKPrF6UfbrzVMM
4BDFuXuRd7Vvk839lrTT57EhJskvTaSeMaj4MojzQIBijAhm5ycG2rRK/8xXKHnGyhyqicVctvqB
h5BlJTeCOHW+27SJ2QUSQhM9FutxIEg6I7KyBbEqPczLsdPjMIs1zrA94XCwGZbbmuzV3lo+wdth
A/KxRmll8yKbmI7ABI9cW9KuzORPBSxITUnSCfzHSzcb18YErhYYla21+D/Mncdy7EiapV9okAaH
Aw5gG1qRDKqg2MAoobVwAE/fX2TOVFeWdbdN7bqsFpXFvORlRMDFf875jtjMzNGZ8lVbz2JGbCbd
RKJpaLassBvf8P2NgQPR7AnxGzb6dDDq9KYtaCHyUT5Vm1d3ycjZymkxYXu0ve4SJlRZyM4eNT3h
AqBRIib5M8loI2kZ2wU1Y/keRXW2+4+kTIFV3dek45acXQhZSxKMoZUc83jccPdLVzr8KMwA02sZ
LUqL8Ws5g7ErNWgHP7BWmYsgWaRMZyjLMDZjDqMimDdNHl4y3ArpVV0Piv4+Z5MOs1WV44GDN4bA
fswDP123Ax5UEWVPhcetDUMqNiVi3YAa3Xk4RoIACk2/nO5Uce5S49vMK4PciDsuQ6+6n43y1Gnx
3jNGW5ZBPC0SX5z//CdIgeWqyOCRhmgKKxcpZdHGOtuFLJmBNDuq0DButRNhxzALWdIVL3SgN5aC
zFNlSOLSTH67VoOghWvX4qiv4+gX9CRWN8ubr+THHX6b4bm3qgOHu2KnfAw/iUO8zarwNEWx3W9M
hXPWLM59jJ0pNPGrTUlCXznXfcuFCjgIbx9et6vY5J3rQzJSha035dDding44IncD0Y6nuNp/K25
mXIukEv6l9gzW7IDQYA7u3LH45QSGXM67a8kdFpMkViCYjam68cDdksF1ubK2Sk57smse4/7btwY
0AEaexTLLh1+47l4GShsWEtj3XFD4DHV86onDldZnOu1DajSzjB7JJh5/OAGqQj5wYuvHm0SECyL
Q/djmuElh/h0aufiPavSiXNTd++NKj2qpjgFXo3VDuJgnDaUoNjtS22WeulEEQQhYxFIRqmcX3Do
NHLe2opXI8mNF46a06nwUkSNmVuoFxmoKTxypZyOmVbJmUPlmDEdnsZAcBorxm015DuO0Uejg/hg
zKa5nFUXrfhmEnMf6VBn14loVzIOuhak8uyDZJrjcZvEfGNHzqtEuuRui341xNgsq9xOl9LnYxZ1
ebhmxsJHJD8MpstoJnJWqofT4Uz8LgpAQtMDHQxIY+WutvHyTVjja9niMzG/Kp7LyDQill1+D7No
HoOuZocrSq5IGPyiao7OZkYyZSYiHmJ0YpePWVWJDuS68djmxs1shHo/xXCG5vF3QvFcjH3rbRT6
w9EUxjlLnPAGny2QnORF+7HcpDFF4qZNfrwOoQWR76jbaaUbmzN2DS0QcQ3n2BBve+IeLcmYVWzj
QfejaDxVgg8/X3uINM4jWBwprFv+6hrbZMGxSmL6aKrrgoFbJ61y/nxC2LAOz1wJ452t6idVCokm
Fm3tkaW5n9zbLA/PeYahxUbuA+PBVbUGs9WHScaEpNw39XuVvJt158DxHFf+7HvYC6zPqXQ+7YDf
oy0guujoSkx00rW0xfvopA9t4ZDvLPrnRpEonwsosRUQC/xDrNxMRNIM+5zvf3hegMvQulVp+oX/
/mIEajOUyfvE3WI5Wt6dDkqIIiPJ0KkoeORM3AttrQ+TBTtRDBiyiv4p66tlUnYIhZjVN1M798+j
3YJzLqc9mZkbLPsY+vuyW6fFrJZdgb2XyfOC5kR2EnCDGyuAXcLnfpmEaulgmtcuM/Y4JFbf0kQm
r5ergdDCOpvpDkv6YZshDS5lm+RcgZurOen6b3hkLNPwQQwmWytOUPc6svWaI3LVuCA4yKqeYpu0
OmhPnfitmhifaxa853F0mmsyBgA4v4grYCyF32r2b2gQK2wK0I5piVjrVH1O2fiIoYdsZL2pWyyt
1vSYoeOvXOPeNw6tZESaBQx7i6zAc11W5VLFAvRdBiuvHYZ9HgTOMeScXgSxfYhYUHBmdaQGsGLP
Ofdl0RTLKYT74LSwIVFm/Lh4y02GpsPUGSxBw2HWHod9w9FraxvrKloGdertagz5ZlIkW99M3pkX
V5Ag4Nh2zvDtVmA1FKE+U7f5Fgp4sBggaIw5HLa8wGxfEynCTs6vxCQf/3sdl79uFvgwvIN56+r0
UmNC1nnDRl0ATsKPs46HCGs1UCHt+Qx6u3NaEhmcHZRBVTJkMRhdq4pko8Ubb1BjooUHww1LHG+Y
ZfKWpColxppywcB9+BETF+EOes4il5lTY9+ZhfUyNJg569ripXD9ZoHVOmSCPK+bVijyUkWJxZXQ
wYSzknOXKDlBpsuYufRCBQ5HvYog4eAwHwpIC0cRrjErxCRjeNdYfCS+Mxr6alhihWUkx94CLUDS
h3chb3GIjEeFm3Fh2+NbVqTkYOz0Vdl1s7fb8MOMSVYa3IT7dl2asHCarhp2lmPeBpO7K5vmSViM
pJEOASiENz3XXUJGxXdF+RhALO9N5v5HmTqgbas700ue+ggXdGrUBQilbMkZcttK0FsaWgeyEqq8
w7bK88+jYZIiIlyJ4Kk3g2pID1Hji48zwcDANMjEDlOlBsFdgL2eCxIRFPLe7sgvD1RlVh1XbB+V
mKDawHrXSLgJ492sSvo0I3FvpCSxUpzCwrYvTVd7vKlutoyyTyP4yVKF28gVBAiYUgIJJP3bmC4I
x4HESoQnKxzKYzfJ31gNX92A4TCqxn7pltUGRRFXtL9tIW4qw35HAfwIzSHgYwfpHJhx7mKLDYnH
FAFH0bb+NOL+YMjS3+PnuVNhUx2njmNbIYd7YyDG1xmMacMfTCDHZIQy54fxJxGmy2zFBjkkAzu7
+4abjJvmVO9zVg5mqzbWXFSWhlTIchgzyFjDxX8btP2jlMW+NHicrhiIZKP6CDjCLwf8PekMipd0
hcS/GGxTc6biuEAa0timiX2NG7vlwa2agRmVay+6aPxz3XrO8yuBfZ/xEAQDQfNZhjd4eja8Ec4W
8wGRO3NiASPx8As1A25hP6Ix5vIxCRCSckb7rsdgXTgeWdLmfczIy2vHFCsBmUXxK7SiJPuYAHPz
bTBnzm/hT3LVBWLptP0x4/q4nafgqfc8cez63Qjv8NBa1QYUVLR3uvErbFSCqOa7DF6ojXGj4RFX
PS4xnZ4yVubJT5ptrcVd2vtE8CrcmQ3e3KVK9cEAXdZ1j33TtSwn4cq2HR+ZZAkFfJFgIMLJcmaW
tKcUApBeDfm7N9trPhRmXZzpZ78hO9gZ+pIx/YHH5t/ZyrxPbbg7TeB9siozC5YzxpiJzas1egxL
4WhQB7jqWj42cwBloGKMxNGRAN0dgNTpQ8LVXyV9zUrQwrUvjD5Yott3O44dzAUsOualX3wWFd8g
yi41eimCJhatOG6WvdGBzAnqHfTEFHR5eogHQp4pszAZ1xgnhvqnY0istfjRBly1glWUXwHdumU/
aSccN1bDZ3ycoU0QMVEzlzInpjanYSTfEJXUqOjX4Z6ogfGNTKzKcdp4GZjMduBIAVt9jUp3qjxW
2F7dGPyOC9n4RObCcevkZbnW+eisLE5a8YBxvog78HvafM/VCKwfBIaNaaxgsqOZpwCAq71VMnrb
ZganU3LBWBeJcdETi9as4GAQv4H8wMzNw2pRdiC+9Jy/zPM2ScufTrsHK+SnZY7cTqCs+EGMX0Mb
4U8gZRkzSlkX7AvDP4qY8FeGOdsPTbU3w+m+GOGNCEw7CxdwaWkWL5w9zPXokUDC0ZFjte9oNkWb
95AUHdT39rmL68cGOxHwCkBO3cSErJeP3K+2vRRA4Ov8yo8ojlw3GKpIZ21w+2GsQRJqxHQFY+UU
zPMTK027SCe6AxJW9DZWJiLP9WKckkSwVLaZDFYBCjf3A4fwpR148Gvh4Cxsq7zP9NGdwGqr+M5M
CHMM82sZvY2GtbcHXHKWyS25KHqePlvexExNOWCB8C+IszhULxgSCWaMUd/R6Tc+Wg/PDT011w9H
RVYGJSvHSTGON1H5ZrJDLm0UJ/b9+tViulMpcoJlMl3irO+WY8/Kou0STv8yjkDpJ+M3f4tTFrt3
1xCwHtsTEO7nugthOzXrNPaH3VwYJEGZaWc2wOY51G9u408LLG9T4ZLLYlhbBW4J1tY8N/7dEPlA
g+L2EnlwRf3HItKfKXT9TfU6J5xWqg4gr1upWyuLXjl0VsvSasS6t19ZQQWeSH2eO+NsgA7F7MLY
ub7lITy6o7PDwt5jBFSEbHyUeV0k35Ug7YzPIryOEYx63ESCq/YssRwJnzmSZUFPdQH5CVN+IJmt
jChGEY2LnbyyWdPPkZnrti1KzlmaBNwQMTEt/OuISe/ivpbAtbZcmqBkWcrb1o4DzrcDUTxbxUxT
KUpjZ1xEVvmkZ5gEhW0Z7Y3qOctG0ORQey2OTByioIxIRBlUnK3ZwHhOZlYS07WZAYruKNAXp4Hs
lNRhtpzq8eSH2UOYO7/5fKzIpPh8yGMmk8sm8j1gQJDVlWZCGzHe4YRNtq9W7S7LfRqjuv5ItPR6
UQe4yBT/6Hn2iznziKdFPawT9WXYoPx8p77VgppV3vCnSDIvqIbiggGeaFPAGjMzbV00ebAyFTMT
l3EkAoBGg3JRaTRsavhoH3aKvoT/4NMLOTY53viUMTpaRXpIYBcwkXcEU32OWemqd+Ha8mY39RlR
AiOBZ3/nSpy80fc2zHjIWDQknlugC9Fsr+ba+VAh2UQiuBYBVi5LiFBTylBCEoWKC+BIY52C/Pcy
1t6Z/99gyV7onWFMP5FsXpLI2XKxeRhpDqmsgGysfebJHvBWMSGNPOBtkcMYnPigF/QrBJ0B4ypP
nrB2ocODRJ1lUAA1D+NcLbIiMLbUlXiwT+VqzIezTK36bPTkHO2o2edonCpv+20WDrei7uJ1XXIR
1jrYe071NSIRGBOSVRK5mIJ7Qo/ZcFcSzOLyPoIPKIwV5xd+U5GKvWkz74FMs+f0uLJ8Js5ua33h
plO8SKwHVBis2xk1HZgifZ5F8hWNxn1RZo+JPbzMAbYBZsJfpW+V646DWdU5O3wXX0njp3us7OuM
rJ0lm25FmKjd+UqtrRGIVxV90ArkwpspTg4YVTJ0gYcVkuS6IOYINX9a5DTJc6ACNO1j5UfIugnN
2Tj0tvGMKeczgla5DvXwOsUjGkD0bAK+XfY56QzxOE8MChxMHnOag4DuGAloxm3z6DLiyzJgf9hn
0yp9CVKO6A3mWtqXxJvVTEyEinf2d9f9LsaGSjeO6kZAZUnSniujP3QpF5ByLN4TD95iLt68MUl5
JBH40yaS69qJHwb5UprZbq7j9IQpf9kHa0EEepkS6Opa0PmG/hikeCua7s5O7UsrOEgOsTxgtYYU
Wq5GIqjc2z+ITD+KBrdPS8f1VSlfyxLPrEBLcFXPRVKYt8gEw8pi5rKOeWHN3i4xVhR3DVsupYyX
qXOqg6v5H8yGDkLpu7jG/92HcPFnJzgnDvHxEKASUT4ImWJMH3vTQ0tltDl2z4HP6FS5eI/9LH2t
S7orkqrmILbxyf1F5L+rTd/AxiHeQrJsujIlIAMPWXxSMQ52MkAskM0IFQIOyca584oBpf0ayrBq
C9ikXb76NoOPaXoJHVCcVhkdAcIU/Dy7Xlv9Wbk0HPWICA4x61USAIrxhOAmP4XEcvvrDsrwS0ck
21tr7U/qQmsK3NyYoVH+iuWx3gwmP4mpCO51nKM8P7biy6odf4spvfVzv15Y+XQ7YAFb0djKEFd8
YmjMj5ZP0KVh7M7HE1aHdDZRSuw9KNSdGWcX95GZoL8DawoBOcG8SHWUV+q7auzOc6aqjceRXLLf
cbycif4bzl7myLp1cqeb6+FmCp8GmW67YZC3DpwmZRHC9nr2eDPCJ+fEzV7Uya8o013bXrK0enej
LoKy1Z/LgL9Srle2775VkuWmxqq5yqLuOjiueIOlvwss8RtoJCCrblZCJ8y2cihIIV5xjHUb1TuP
AOgvVQ+HCUz0qlBcroraWA9x/67SnIGKHk9dlxWbou+s1dxhSHbXIgGB4XmOt/KFfK2Eseo5qq0w
GT4nJlNai/qnlVFhdu2HCQKcxr2F/ZPYjVuQrs6/E1T6Vey51sbGwZRerXgin76pQuHg0Y1PfTzz
2jFEWGDhPGaWM1+BriSWr2gwF6TYZFZiAW1eiefYwwfHaNtcSZfpszUhWIJNuHYHGfsODjo2hDXB
us+QKqk4cN8cG5ri4DFLGLyLyah+WymkxxJ61oHcc1GqaomjoYGL0l6q0s9xtIKMCPt45V7pDlQ1
j6RicSdPPoRWo36muPniEuXsbRgofRIc8oh920wMdiXluAuPw0ggca0GMcpv1/a7RFqfoZ6YbEm4
gzWhW0AcLthz5gbjfRzrnU46BmBXitcU2zUJ8eq9rlzekKKmFCN1fkKt3mePrpxSxch7XJ8jkbNF
OOnppkSQX2Ydm0Apna/Jf0vAXliEaVZgta4BMusJXG+yHHEIrSQe/tVomLhj3Gtgy4Icl9N41KEI
juDRVhQ6EPqLiGN5UfTS265asV3u2fWmlQyN/dz4D4ZkxksAw2/sLZwJYxEm6am69pqhbRClz7xn
Zvp4HLuZj6YwmILrmoISzgo0CwJCBGiKYMdxsnZ/RpDw9PXQ1SOI1iGJo1M9j1nBESaB+98C7WQS
2Dn3nfx2KCh2eCM2Q668lUi/Ko+BPq1FywwnRRzgdeRi2NP7CbOLwi17UBmLUkH8rDQ37CEB51o8
lZ4YuSzZyiPlhqDQFlQ/hbgl8GHLTYcPbGmEhbGZJOKltMytWbYCyoR7nofa2ooQukI5y2XX030t
87MTvrq6vQGNclQA9ZL62Qh+GSyepZU/coGNYU4wW1aZs06c5Ll30PiaKv4hU/JqUZsEL7GnbkEI
B6QKAAR/mDdThB4Ux5W1Mw35TDVZqfKjW5JjqaKK9dWq6Gzg45x2V95p/V70rNoT/qxB4Z5zBXAr
HOlz+FGHWCjbSRUIbtFz0be7/rqgePnRaPrv0JrgX/Oilwk8Grw7C+fbq4wPUUl3M8TJr5NY1Xaw
TIxjdgoeY+bOzdZxkze9umXIuXfIBR4wjhJCDkzO/zbD51oRaGVEcoNwxiLtYxnPAuDZ0ZvtGK8j
N4iNGsoLds/H1jc7EmIPvmibzWz1v9ZIFrROaeWwC6woFR+27ArmwA+C/UftPdft9ggoM+8TP3x8
GHH+5II+AXiNCFehHPfMYL6xNq2L8JPlC4z4FYNzTU9+zNeuP+1eN+aHa9olSqaXWWQYed46WyOK
Qsoyq30MOcnO1TYKMXVV/hFjBObFsDpwzuevUx56wpbkWsCQAiW2l3QIzH169llIenyMOUxpeV3g
iX3Owa7p093g5281p4J4DI/TnL6JmSXJGDel99ZYXMt1AAVDRp+pwT70VRfqWMX39ZtThWchXkL5
zhN30OyCGQwg+Iwog/4BS80tB6NVUjWfCphES7OjfiEwS4FfPzz7w3iDTL+qvKuhgr8i3OReF691
zavQcx1w2uYIyiG1s2WO64BNhtOpuR073MNiLQt/49+hjawdB6REJu45eLw3g732gnPAKNMP7XsH
UkkhOTBcXQlqRILog2OQgTOO80cS3KPb/4YSGXTw5bTQNPhoX+xVkux6K3pxKjAOHFR7XhlupG8l
rmuO8QvZW9vIHZ/CNj1QymrW9bm3hm9LPAvqjlhNFkWcrpOUxxPqqK0eJjPkjjItIsO77YvbaeIK
9GfJ6L/Vt/pU5vz3z47Ur//Xyfr/W7T6t3LW7U95LTNt//Vb/W9sYzWFqQgy/U+VrI8fRfi3QtZ/
/Jmfj2v3quv/YZuOY5u2UtL0HJ8G3r9aWV3vDxq9lel7psWnx7x+pfirlVWKP2xPmfyHg63kRkdh
a/tXKytfMj2X8nHPN4VUrvD/nVZWJpE0aP9nKStEPdu1bSmtf6l1JuDGQ97FwTZsUmtH/AVsYUMX
ShpGVP8ltbM1kK62qQbwAcK0gwkdN+x7NgiYMMtOyQCvAeH+0nmc1lMVvRey4Fbolk9zJ5KXEps9
rVGQ/WIjoKTEodBnNHFJNUT0d6S02AehimFqIFCwrTOiVDQB0to2aBjaVK4cBCCqX2kyR0A1jTdV
ze2QeI/Sn5PuiDUXCd0fnmeu/RR+LjoPyXaL5FLt6qeJhszbiIP1qvMy/8HLbTK3JHCo7mM8y227
kasWdfs0uqW61DHejC6dmt3ojv6O9Im/qahYIOY8E+OHEY/PbGYClfjdYxlRThhZNQMgHy7YHEfT
jyv9fkMAPVxOHk6/wmROQYBPLh3p5zvdwMwzBk4/JuBfMjomNRnJVP6WkHgHGxjpZKbL3hE4XCbD
XVOqN+wCZNxlpwTbX1WzYAo6Dzhwhg+U2ETrSBag5a8h+bEW+a4nsr8zrGZE9JlxUnZV/k7hjfvg
MVvfqlLPN/Rx0gXpO8WpwCy6wfmFgd8b2sN1bFgo65X4cbQWbQQ7w4YJ8+dQyQ9sRnG2XRIfaCCA
5AZCMbmqV6HHJ4IZ3Jy4keclDGNQTqe8w5ngNJT+0BWnrteFG97OcV9NNjAtM70JRLUBpHLT21gw
7B4+msF8kuswoRoQB0Qf8RRCdMimxzzWDTm+Ir1XDQqrgfrEL5f578h4cllWvTyEI8Yrey7t3RCY
1WVwdfU4DPlA7U7vHpHdFE4TCchCzDia6BrXTFrj5oITkZ6cWUNE4ZC+83NsVf/+gvnf1k7/bTX8
r5fV/4VroWIJ+u+Lqddf/cd32fzzQnj9A38tgYbr/CF8iwua5aByu776RzM10uIfnuX41EybNguh
ff3S/10EWQMdoqs+sxJWPP6g/MciaDh/mII/xXfyfBtXqvD+nVWQn/FPa6AjPB47UynPowdbCN/+
lxb6yqUeo4sql1vjGBy64VrABYxqwpmI34Qkrw0tO4taNCws5zRENLFx+aeX6/zXgvvP9dh/X4Yd
x7Vs+JumY7MlsAq6169/fTzERUiXtvg/fkZVqBpJZwVU+6y6zqQp0k7KY30tdDbEr0lwHE6TV+/+
55+rJBvG3357x3WkElSAe76lJPc06+8/uvPweJf5FdIus3HvSLKzC5Ncsb/GfFswYcrmb/z0HsIC
gUCGlc5dw5KAQUuXjkXhmb72qWXz8GTGw4gJSeOqZ7jjF5fcDOisIRHTvrS4fTEMVhnYvJo5IB5A
Rh1C2oSXaF6E4ef7OAXAtkn5qbowfQLIFXzF7exsAUtYD1wu52fUAnEsMFIV4N7wLy/8sm2wHoX6
JQ3z+CDp9XhpglpsoL+Dqs6ELr+I/lJ70sc2ByO7lhQTd13DLtfpMBqICkCKcw2c5J5fafpGmBp9
22MFRGMIxXwMwTbupkQHt23AuMRujRSnkkw+vMqzn63EmR7o9pHHyb72nSY1l8RJ2umzMoNiXYfS
3Fa2EvshjscX7jA2XRJeCT7OrraMSxlxytr7rSfCUkHAC4Brhdd56esiuKOTonyNqry4wa5mnDS3
OaBjtFF6Am9ZZ/solEYbUbzDERbxnoD/fRejte5caA4nQY+63sz8dIhBTeQRIB2vWXDiVPj0TPO7
zlDjjrZTtevRMjM6cKPsnuL15ra3o/6zdRwYxn1a7Ksid29cI8WCagTy+RqGouHEbaeNlniL+P0Z
1KnKI9EPP7WFEuOLogPmXsNrIHtED+NN0TcAT800agt9m3UYN99SOQ/Q17Cxd11wwrunPkArhPIV
TUvQCpO5nWvSp+kHGsWMQdEyF6XxHZUmd2YjKXuBlywOv3zRV+94VI0B+75k3FBVyvnpAFp+NIOC
Mtcw1rotmzG+SHyitCF6MyG1tLP5HPo4UxWfG4TBMtx05pWzS9Ptusl0yvyfDPncSuvGwNd3QGtv
91nIuDe6It65jUYrL2jSJ2Vb7YeI6MAmY9QcXNHE5IP6fDdwkV4HjjUc8O/19/4AR3Co3YZSCUsc
I7APYCSMloHh7BDuczGODdMXV0VEwlE45rvjtdjjxrqyMBeMDkuQlvRCxj6/Zk9u6623WrEJQasc
R9DzB1UbHoydEBMRuRv0Ryuz0Ao97r722G3iibpStAEi566jFr2qkP0zA6B77OfvMmrKbdyp8Lv1
u+mxTSyiT+SnyHB4mnrTvNcVboIZ3TueyP9EJUpik/dPCTRT+ih5ObI0Di55GiD616VcNhy1ToXl
MczB7zk/9dqvPkcjJCXqujZA4Mk1XaQM9KXj1Id8wBEL52kxUbGy4RiMdUY7CeciK3/Icj5nV38s
wiNE8GcT3eC1mVrvxF5PqzVJeybfnRFhGofXeGR4Lp6Gln9h0ZdD+dSHHkXgzJOfpeqSk9tY7iHj
4XiAZ9c+dPGMv1mGxNS42YqdM9dkpyMfG3lme+OjzRt9yoc6PUHczg88VXyA7RA+l6mITFdT195l
Fs4Nl6z1IY4QX+FDpmpAFamY95b02b0PjZXdDdefrga6XHqXobvG2bIM4EytohgErp0b9osm0P6G
Aj3cFAYYCmq5EmbEuteHuVbQMgYEw0UtHU2pbSTV0cTWtOOtHcgR4SIUcRjBOeQE28NLDon2FdlR
uwZxPBEGFWI9Y50UT2FQPqQIAxjhndF8c2YpT5HpFacIfe4poy93r0uj+G765tpJ6cn5VPLGPKBT
U9WZ4j0MwafSuhNA0USCrItPCvg073VQuptmpqa4nkcbDqLpnEpoSEQAyF98DvYcP2lnYs8Z2+pG
OmZ7pqdJQP5OyQ0NxWw8NTwI8IHG8JQOioFrzgC+wFkEd9eaQQTRGZIsai/OnsyMf5V9CPyKz6Xm
xU7Cs2XTt5yHDtxaum4fe9jLGyuK/WOsDc2J8y9He251u7hxbFoe8xy0kTF2Ow8PECNcH7DgAuVP
Yqkf602qLfzS3hS54KMrFLUitAFRW70vd2QANYDxxnDfPasOHsXYxp/9XMKMEjSpHKrK0wSIihEX
QkOiAaUFGwNLZHWrWg8MWla47pfjZfk5aZJ4vIHtVMptnjg5DTsTXZxJQNn6yBvzGAOCPiNwGLeG
6qP7zKMyEtuAwC0QBOquQPbCIRZ5raSYxDAoC1TDDfiAmhfDivezwz6vC89fStza9Akk0B8zzT1C
ME24gRWCJ65Py1s/Ht0Nu3D0gI45HKR2y6X2x4rCVzX8+GSAHyfBxQ/BXS2jdEISVrVYuADHzk3g
yqchKcP7sMuhwYdWekcTdXqJDXQvePHmVhV8ivJRzxBy2vaeKXX+NJjjtFZTgQ9nIK1ylXErsj0i
/pgjAlNaq75ZpXE9fnodTnBSMhDiPAMbEhBIn3xqo8EHaPNmbI0TMt6Hyj1wCQiYdXG2TWMtEGRM
ZH+lHgagwO3grbW/s30qM5LiGDncFljAOzah9L2dgH/iDbQdrDqYuYFImv1NVd7NtKwW3QMyPVcO
K4V0Y5wk0Wa5L+yT355H62JmTxbw7fGs1cqcvtP6caRDOMaAcCzCQ+XCTgDJzJ0QPHgln8P2p66Y
YqNXUMnUn8HCG8WDAnzpipMjUOUcagVwJGn1WSYfhIOS6JOiGpIX476vLQjp5hpq5IpWgHXqnFvn
t0+2ebl1CjYSAjWyWBDmhR/JCeJOy25ZS7XtDJqtmJla467ISR6zza8KqG/rgpXpVrfy3ojtZVwD
rpTZveliFcuSY2zepuF7GmDhITjiArzOpAFk/W5GMu4Ie3BLg23QhjSnF9CERyhmYn2NLdRSLC2L
h7NpeH1frew5s8pFpsxVa+8o6egTh3cEgiqRF3LPtBnxMmn6VAOgA5VAf8YmOskfC1Q3n7lFP8Hw
twAIfQbpE8v3wBGOb+fhDseabzgXH/tZr4dj0IlzfAUhZCEfu9cqUps0JdLRNTdj4S57hsAiyVFN
qUJm0ImODr3e1OkjXCraZ6j1481qzPxlon4IyNFpovM5b5pbp80eADRwjGzvEwYZiMR3rCDHtA3Y
4xFwqEWq+xpaSn+qyM+mOWbW9inPEdI9fzHYxdbG5T8Hl4boINbw5hTO03KkaXCubwssVSaHOndM
tqZ5awUGbkz5mPn91k8ymuzpXqXv0bGR8P1ka5nWyoDJWuWfSXMO84vgfEBMEj3rk9Po2lPfeKpv
HBCaDof4Tu8Zf//Y6Xky76KS8CcBPPfKM8iaQ0+mBib0IsJobsLhDJjdoAvdhmVGkw1bCIylppQr
G/+bSMZ7CkIDPuxkUtlpnQjSZDgx5oyeRI4dNeFpxJx1nhA9ksK4NedjDm92NnK8URBvHWdVYQQY
M0ffQIVgyEs3W5t+RTVCE4XgYZLsG17Gmtg1tUU4hOUi9s/Cb7eBT6GLwFwqXt3qHilja+YBHmW1
8ujWVBITE756cPZLu3FvZ3zvcvQwJbM2ElCsqg+fy0cqk6U5uoQo0a8xEJgUD8d4EeJ6YdT0an67
5vcYZ1tBbDS5FgnhZJ7H7DywS2SjBhYdrGe/IlyIV7ZlSk2DMTCFkXmsTa0bqTp4AlY4bBkXg6lH
9rbRBMH0SqIvMnwGGnNPEeMyLN2ViU9OecNOG484Q7DVU5SThDuTA2dbPHGAWniKeGgJQqbbueY2
S3FVk6QsAxzfzbyVbG3xbPOa+yuXAl9cBGn0M18FnHJHAzXxkJ7aJhfhjvZK3k3rWCWnMAyXdvqa
T5c2e5Y62JD4pl1osN/izsbq9B8Unddyo8waRZ+IKjL0rYRQznLSDWVbHnLOPP0sLs+pf1w2Et1f
2HttaUX3mGEOvQlQz7aNrq6RW96k8WBJssu+ChOOihM7JUpOIEnfq+wTJPYIhVeu0pwBojksq/kI
kYF3lO+iv7K+XAQRs3ctWoGRKLtH2rwPIQIlQ6wE0rKepUmvJ4eAxKKy4gCM66Xa+Usv0d2ewp9u
A28OexFVqo5jGlcoueDbq4PtsuakrM9wg198YngTfpFI+fNB6Fjgbsn2bFPDHWm1KC/Z2AFnZZMq
7yv5Q7GvglGUgXasx3aZvXAie+23obkmzBkfmiGWJRuDberOnqsiWnlqyB8NbqHboJNaeEwjGaWx
Amd/UyFfjXJyrawLNeymTT87baV4O294zzpmbdl1wG+Zb5Ev81VjjV+uwvYzG6RFjNwaXkYpoFxt
fA4JGvPY2EdRzYbbsaPwnNvnyHyoDZEw8k1OvublqIygILuP0ER8lkQ96RA+NUyMxmmofWcirh5L
+ULyGkQE8MY5lHOFGxEpNrsfzFnejO1ahWDsTcwmAY1P2y3M6CvDyyPYZBLlzGHoL03/hDR7z/TY
GYeZQ81WBiloU4LoCqylF96t4IHaylJuicxs5K8GZlHTARg8noFlt0ekVC5OlvQuNVz5SoWP6gEU
EI+JDDbp1Wt/VCvLpIavOnGCNA8FaHjmv5Xdvyo9WAhgqxwpKxPVQjzgiu4bjixL+0yqd2x2biSO
sibtsDk6XWks+xQseqC66WQvG7KZcYKT5z0uRHVlMLkyreCutxgpQ2OlEoEq/N85W1sYW48Bw5Dg
ofhrox6US8hU8jDw2g7FzM/I1rVf77pe8Hx/S7IXhn5cSUSKGIJt7/AKip7263uqOOSDg66e5HTe
BP+m8sb3yC2CsjBv3GezeSt/T7RjBUdEjkLXmrm2KOl1423mqgndhgAWrzUP2QXKYsm+lGXv+Iri
QlYlKY9i0SQwCWqWnesX4Csad37cbz1iH3D6LMw+WtnsmwWJ9p9ybxPfTAKRuh3YfrHNXXn2vxDJ
W56/NcWnbv/13g/40CXN+EKJDSeZjgzDysF+65QnCEsE8HvSTPkctU0YwYVPH0b+oYEQNIvRMfBy
dnm+JljZKWgtQM04Hn1F/2rNf41xnkh2U73vgWwJ07qV6r/C+2RWsxwtYNlpeiU0gd7QPwNDWllF
zFmHDr8nktq3d0H4Htk/lSaculWZidtLpWTtJuvIZNhI8kQ5chBQEqeCZUnzvUM1/PNDgyiwRzCz
3KmydOml508vuqXdNYbqm0rEd2kJaDRwAROiMWVys+o16ITFKmuIJkDKNlL5VUohEpw3UnPXDZ2L
WVO8tuba0/ZdQntnIYuQNwjE0Dj8ytZTDw8Tq/Ya7++ApzoG5pHw66AaHo5qRqog5/UkE/77a4Pk
a1FzzTI60NJAac1V3t6S6V2q55TQCCpzRT061JjeohYdFwWL4gpGa355i2TmP1VqXucWrKQzKs1L
KkVsBnE7YlyaYEPVAJRtolanjn2ptexRXimq9KbFA18Itu75l1X/geC4JoTST6jqI3IbJ8oWEB4m
fvtCB5TsH4LqVmuHlLlW0vwUqr9M9R4/503AkrDIEowV62NInj6CmYzA0lY9zxlwZUdJxZgj6oSb
pxpwj3yVqNNKsFYxrWiXJZ9SOh19lLd6/96WmGoUV5bNVSGvguKFyfMjAG4+FtuWR58hF51g4at1
eozm0CDpMAT3AXlUGqz68aHlOzCpKZocMQ2U7oBxuXQiDMRspeAdkmsX3ttk5JFb4mCIX8MbnIGk
3dbDQV0gkrpKcyJ5PpH0eKnqrY6LBpWtm6jyuxiiU9fkbg7kvkzyC1apZWVabz2EeqVmI5siEW9r
iv12wTbGJZRt4aeVwxrGTVDFQgJz+rG5Us27PvqoPmz2yaivRIFXOiyfgzG4oawbTieH72bs/Srl
x0jbONfCze+QEeL9siZv3duSo6sh38fOeiqQ9fL+OxXNjkXPmsEitHzzOHrNNpoQQ/QGVT6LvhbH
JSOCjWSahww/BupPVyTkD4Wd6ahk+TCb2sGg2Ar/klVg1mP7oBn5Ug1zYAGIelC7tKP9wAeIjjza
IE7baTnJq/q47VMZdNCIYTPfyMrBAgdvM9WwEIBqEnbFAskcFspKByjDVVlXPyWUr4C329eObELJ
7TpVOAlA+DHlhnsFvNjiNC3IVijrGHsGBZoybQz4/4ZxQH7n+lTAuU4pHIt9kt4oOYdc7BLdQvjM
FZbIYAsDBdSc0vrk5yH3zbmGeoFFY2q/muJlSvNKKUewbgCYW3qjcBqVFgbLxVJmqTSBFwpVZNO/
dbOup9KdILOOXelmo8mZO3D8oMIPcuwnNs6VgKgGYxlrFpJm+m5GUSgTXZnGgM0ZEpZuFVrhWpqZ
PQo3ctueufxOKWnCXqO5geDfqea20clu1uCzI2bQfYjltqfhzFYO8ji8j8qfnsz+Hz0Tjijao2Uj
5SZ5yDKfGtnJKaraorPPXeO/2rxfJ71862yTU4GPgfiUIvowExuXbx89Wso3jsP6O60LAhBG6Q96
41LwAXmV9dalNI6Kj4kIg6nHkM7+8PPgIU2vynqPRjQIDcGm0boHNKB6v2klv6lKh00gzYnH0z0U
FL33zfJm1kEiObZKRMHxOP2LJPMB+xJx2Jeks0kxfxOaRHVUk2VZtbOASj6kNUaF3LoWmB1EHbs+
AJpY3s/6zaYQl4CvqIf6d8lecM4D9/bjDHAZxVrUbFcxXi0Fu+mGtNy+ipZTqn6R2fLTk1bZkvCo
14QZUcpc0sDYCezLG0l5aoZ1kagjiOfa1ubgoigHSqzy/IPpEmNMwbG+zH2xGBGzd0ROe130SWrL
l461Mgw9ZyLRaxEbuTNyE7IdnZCa1ksRy9j1NnWrvcKm5Hn7DV8vsONVCy2zPxoFiBMitELKJqMR
u6zOXxEOkzx+mtbAlwj/Cfb8rPJOgOaOFdupvr/UmXaNpBKewmHgwKv2w0DgLG93NqJ1tPFDleap
8X/A1a3U8tXq6sG0uqWa1wsdFGFk2Bu5/x6MaZXN8GAObi6Va0AdbUlnPSt3ecP1HAEdDqc5d+uV
esVmpEVSB3LvvfAYluamSMCBj/ZBDGisUq0pdlneUn+QooSgkJAxfM/bBEUkBQspgwK4pozDMgOc
nBi72JKQfkn48C3lLGw08wb0ywMysmBt2f2BgIXt7DdWDYKC9RE29gi23Tc/AznbNA1TocVghcxz
IGrzpU6zH9mcYxJTkTLv0HekxeN9Qxlfoon2QRb01ZnUlvylDGyPw0B8A9+ITtOYJ6+Wwdkmsomy
krC84JxqXrkhceUG1bU2m+1MOVvGQ1j0b2pmaq5RdLxm4A+ZaHIayGRhr1UfD4SUBsFb20VvvNTd
34C7Hb5AauQHP+k1spij/J75nri0sWR/EdGUr+UpYv3dC+u79NT3FrGxVaRnD1CTh3YwQCpA6dqN
Ev4HChcN4znIrnkhIFsqKI0k40+Pqrtvdtq5toxor2DCXsqivKgh2gQ/0sVSyfJ7gGZgfl1Kx5rC
U+V7XwzMeLl1OQatVRFdmSrWdycE7A4iZSSbDCkpZj7TxPKw0kYrZ9YT6AdNhQFm6tljLLNVrzfc
ejFMcuS0LsdnBskkxvkYDTtD68+xae9rAIermMXPTyHmgZM/O7asd5Pso0XsFzU7Kru7J77Q3nqf
ykQNkB54ZUfsH/lRXQ/FC/7Wo1ATIn4S6JhtFDLTyIeDabd3baieWTq9YBxAmYmaTWxh4ItIjUW6
mUdNedWndmQSFxBCN8kx6FEdKIwZbcckSLHTR+NnV5C+M/hINiFvocACnrrqTLSQpsAJOCRcPjGN
hkvyo2PDpUCrNcBimFzMwKStDBW93ggOXE66W2mQe8jNWfWwj3TzoyeRFxLvaoj0bRWpX4qW2JhD
uEvLehbIavY2Ed6bmdXypqCVJ0P1r5MRRWYNK5Zqov2XzfGtlVRjBXkPgnRLi13V+w4AGJvsldVa
J4C7F1lHOzkWUP0iGzOyLTXcD8OgrPu+nZy4qV4xOhgeZdU5RZS+mlJ+sy1vhpQTnlHw9FPUIhu7
1Jt1LvTPMssPIuA/FmDX3cIPgVXbx4SjKJQZxTSxv9cttgtSmGgOQpx+D9yJqf8YyXe7ioZ9akOj
k6tO3U4jCBDJLAj1nhWGhm2lDlRKbHLEJ4HoZyXM6Lze+HSCrC5QOxelwhon5uRnmzdO2iJSCfVa
lboNv0xXyBwqMqZ6s+9dk8uF3GXNr9ZO8MngzGCMHujZotfQqxlhlqOsvxsCW0NfKOocJtWLclnm
oFuqrMRVh8RPTcDxTDb4ITSUTL1MnxG00kF991M9+qvkwWCoQYbJHY6Rnh2UYtA2eq+Iq1IFHRrq
wuesyRK7t78FTN6QSkv41gqAD3rIjgn/ua6mFtwhG/BI67IvNfX0l6QTTJuTpuuqDKtl16o6hVNT
pgtyJq5AplxNox/q3Ob97aDT7m3E58QYsjiMnp2RIkMivDrdDPbcU/e9TqZ4hX43h1LhdC2VEhux
PQLHlpKsfK+SAjSA4ZRZfFfw5fN9N5t9EQteBI9Eiq4llFp3CN1xU0yhE9YrSGbp7As66aAxaGxP
M+cjNtsDAX3fRV+g/mUPMeR79mlkFqM6ZaG8DvPB5WP+Fymor0Nao6b0PyENG0zhkO+LimFEKrov
n7+/A2/RyTMMlX+jIsiRXwH7JtMI9nqqSkwdCRC3fAkghZq6cgzUjqNWYBOb3NwCuWmmsc9pmO2K
GuyXn9LBEM/mw6iGlKJ03d4e/ylGSu64cokjxOLEVzUwlN+j1ugPXamOG03Yv1FjfEM+/1ALnwuk
ZghA/gHro4WOiCsI668m1r+Hpt0NEEnwrLbfMUbwiz+KgUxFq1NpHyArZfRJcTV8GqpVVUiRbX6a
ZFQj324iiyMmxjtp7FQQMti5B/Dy2ji6cE1QJzVszcJcuWPxQm88ZL/5mC+RHvBDTShLiYr02/bb
MyuwEpZGo58Ex9SpTAlHASk6AQlg/MDMOJpRB8I+TiVyNj0m3qci+kRSXckLD3JUm3fmIMRMla3p
tB6lS2KYHOoMqWwTpB6HRXKWcG3MmJZ1ZatPC0s6nsmVTXNhsT4qZJvaKeC3bOUfYcEAAYr8RVl1
iWwLD3+sQK8v7VMDkaka/6KKWVLeak5fFYesEic9704wmba6UEzHImvBSWvF8TzW4bF3Ak3p4Su1
7qUUnes+cAe1eNroZC6pAoF+G3gVqxcZBIAp48asmyJwCV+6F43y7ldethgnv3NyD/NiVUBurBN/
mP/R9NSisTb4MJlaRkH7QVQrHE0iHRIjrlZe6hmLNAJdg6HrLHVAtvKUB2GnA8Ad3ZFtRtMshEwH
TVz0RZwWQ3WTeb6+1wSBoEs1rs6B10/vGF/aVwVqTl0EBbGLWbTNbe04WErtCgukdQfLEAcLere3
fjYLDtO+V69Ke/UYpGkkTvS4OmQME1YVXZg4bkrLvsuYjphOZz4BThMRolO7HzLuq0Txme9I3Vz9
s9JxjV4noFTmboiRFXDroXMZQII6Pftq0gdxhQXhXULXgMxOQboR+3Sk0redtdZbbPvXzshuRYig
WeiD2yoem5rWNQdlVeP56kBrWjGXXd+eGyl/0lJy/qbbgO1wNjxVRmMTzU1lMv1so62Up1c9wxAB
KDPKT8AHCFs3QgEKw9uI2fvahfG5Ksp9qGP+H8ytwCxExXnNGDOOSefgpT6EsrSbWyjwZkvJJNc8
ZIYSVefaEwyu8vd6CF1YoSB5QCSyvWjUWxsUe8zN1JoFqWswS+S6ceV6OtSDzhE7bMyOhC7b+Gq9
mT2JM4/BQgm2OdIdQ8FlJlgyweKSddUZ4TYThCWZT9mOPzmNcTOwK5IHzDNvfVyfdJbc2VuT79M2
pwgmrB0l9xiNaGpAZhOZ1ODX6L9t+SsSq3D6SIgrVx/sjUvcPsmOfD0+ASAK2MTLTUtdrBeoQEzC
8lIAqHoHuGrGMMLE/pnDlFjpLcvMCdPhHOdvHUddKv500wB7R14sYAm73/Y1Shg61GgefYhnV6gu
BkjwQGfbOln6AQRg0N4UdSux95ztqfgKMTYJbc8OSzCvC6rPEnX+dO0woTYd8y981iPuYrFqyHPQ
KDKQs2H4eallx+t6zeW3gYZSxkyeR8ZOz6udxLOu6pby6C6mhx2WDsttLrUtvo2dUX3r4mHAm9eY
nTSxAWOLlzWlXk1qgsDIo7sb2ps8y+s92Dpum9wNa2e2x3LY2u2IX/JCzLjj9yEaT1Jw2XalhAYS
bZtniIy1WYPKG3WvQw97MfwkedXGH716bvLeTbRdB92zsulxok8vlpykec1gS419v1wfCyD9TONT
9g55xYfpZZtx+hbyhQXNWhroorewtLEJ7bAZavo/IBiCEXrd/bPqNUrCTYZiRuGpxGBbqCeTZcwk
JJXJjgCzUTDKsU+R380/3LH9bUxMTQ/ZlxiEiJkZFRYfbt6/8gHlmf0VRD+dSUnPRhi8VZrsfaQH
asYioHz43Z1h9CLB396xbNOxobfQQbJecUKURzAwmcsQdsUerOEvYZqwSMtjXn5VA++qADjCnFcL
mRYxfevoBudGAdRkY/J1hKrc2RBY45VPmnc9z7HFtBw18Aun0HjXpE0ZsZ5m+yv8RR8/avNdi08J
ejHznczBbOIrRhkzYMHQeXT48EWPYJf0sTb8VzLSb3jdmwCk92c2/kwcIkqeLY0Sev+uFevc/A4l
c2cSPsuOWOlJatHeAn3fmswPAtzN7QV2jctsmPFpDEIdo9d4DrT4GyaGqFaFSTRXeaTocRXAsVmc
wMUBG2lF1MpuXGscA/htCDMLmh8Fm+g4kZIMxTU1EaMnR2/E2mu/wwC/IIbw5DtCgmVk6jthfBX+
QyuUq6xC4ILVN6knAEIrJYX9h60YzbplwYqRo3UDbwPduob2TUUI6WTNcDRM6qBg5FDNEkbWedcd
5VLdNVO3CnBt0ahvIeG/oX8kGdx3xqDfJD0L5YGjo5zyfac3O+Ch/TatyrsqBUuDE6fM55e84sk8
KZzAjGwD3Ko220o1Xqsj/b/1G/XlhlGjNFISwqyLvRJDCZOcQKlXgugZCg/0eFQnrjCpudjpg3+/
pCX6bw7RPmvXhQq5ORjhcmN5hc8do06pDSgq9s88+lbqD5tTvKqPIJV8m/yV/JuB5E63dyonWUyN
pBqXJFxnAfIS+dsangrcdw2bJBMnl1RbRyYJWQ8tVyGCFObYRkm/BF9OZGbLJETbLZq1Ar6zipkU
8HArQt/ThG9m8mbUH0IMl4JjgYdzBmG1Ult4vFAAavYLdcEeQs9XVo+JnF2+xxTZg1eNN+3Sjj9V
DTVwQNpf1xt8x6y0Z7p4fQqKM8uMqr801tVIvmw8uBkh3hj9bOuej0zjOGQr5tsKbqwUYWLeZy7j
CsdPSZJLMBuoB7WhH3nvgadg/qYbXUj6Nq6RNuoav8aq0r7rCI3JiDoT3xBJ21gnpZgky8PA5iy7
8yYSTbsl4JvP7qON3xs8t6KWMNIfG1ZJHuNucnUs8dNJP2J+v9lJ5x9SZkPyJWonuvYsvgfjzRpW
cwqops1IuqeigsMVhss6B4r+wCC80YKVPEx4I26635J942LEL9HdZAlBwDivrWevfJRJdYo4ZT1O
gvEypcjHpKfcs1hQHoH00qp/FbI4yKfWhEJpdJOOiMiBwYRKTDig2CJvdwCyIR/vUHc4svUy/C3N
IWv+dck6PWcF2qD608o1/rGFIU5B6MrlrWTibQy/IQqY6iMjXktC0m9XL2+y9xXjW8NqHBQ5NGQL
3A1ZxCC8YPc+sXx5MAFGFRg4FuedEvAIvCMgd8di91rQkCtmvO3a7DKGGjMzfVmhadbbL9hijikZ
cKL3Cr+UZ9zMgK07S95/WYBKIt2o9UccXz3lFED4MJofW/6QGLJ5k7ikKTOrFJBdiiE9pcnO5foT
cM8ceEvn7S0TyoPFSERzCMltjK0Nhp+7afcKS1tqRXZ3eXzLgsgdWQHZibTGRur0nkTqCaf8vcpO
tvY++1WJ7si6SxfuUthPZvlVT2+WdkuM9yb5Qb6gB0TCc+o2EIoGaHS/EYGmaf4FZQj1ihPNud8a
QDDaG25oXI45GX4e00mFYMK3PkO9kwbrEVpWUZzFdOcmWVbtqShVjPnioUEFQWu6ixug+/4WtQK5
zcuAC7pahXwWtYo+XC03qYA71J3i6JLrv5OG7RvEi0ZeEh/JFBAVKgPLmm/mHIxKtZjzQuaaoiCF
V7MZ3PYc6q9Mfu+aS2qeuvbcSb9pjIDvT4enUVTnzrJXcvecdDKpbvZ069nzMgnWWUAxd19Gv3R3
S9MeNww06ag4mchPwdyLI3zCaR81V9PaefT5Bq/MXq9w3xbdxdTRKNkySrwThYIC28Va24qbEWoa
kVsU7wbz2qnIsUByIFduY/gkb6W8I/yuQI5CAPJ7Oj4TqXVV9crggyxoqpd9VkVOC544815SeYxl
a1EHu9qT7kW1z1tymQzysrMNtkDwQzTRXFW1kWxAYxDY/V1DByCr62Nif5BqB6NAuiPOlTYHAXhO
MIcfM5SoiYb19L0XpussRZworWpSWjOzgXVP7yTk9UQSWG7JfAci1yO6TjUfs0xIWdfg1rCYOymF
bOLDPJYdXEoOmWMuIb67AGmiYVzs6DiYr7oGsWJJS9KaVikha4VcUSIQTz+Q91atugLrNIi88l4y
PW8D5vPEMSIX5BlqaO9uuvauW4yoTFe1T0j7OQbCkqWwtgYctOztYN3ItMofofC3UYih1dsD4Fhk
xY4x7NLXz9kwOlw69CGUoOWuomiVAwBiPS9yDWsQgTZkRXCCYG9PcXgqKdE6M9uoPi5mgxS4Oa4q
YC/CZdmcaqaspti2EhmTH17ilvYh5J9X8pMgE6dV30q6q+lJHQ4Jq7ffOGEjmkxzeLWB2wl/E/i7
piVTXblb1hZpDnrPpYq0p5q+LHi2A/pmKV9h73BT+4jHnZ6QelqNWXHjuC8JoC4J02TUW6cbHSx4
pN0lkxbTc3IZOn3x2SbGEljh2azUz5hgP5lwXEVz21LsgFm5wIGb6ikRsin3xt7o+CkSOkjDM3oU
G2i/USez2usmeI9oOqoq2+MKcMl32gQS5UUCeJfQjhJG6jqT83Y5O05TXSa2o9kYqA5NZkmJpm1l
u3+VAA5pd7x1EvTXpEBkOJG/OzUACrMwmlnt+Vef6So1KWG0FmPgVSQM/PyifjM8knzpn7dlNXqe
o1cpVUVY/tpwfJYE5NxmEheugn8RmSiDmeVXNG8S/CT74FnJzUwZn6QedDMEAYMKQtEEM4RW7wZh
6ThmJtdWfutjRduGkwmUpYKek2xC3oEgT516EoC2xIGpq11zvs1cUbziNrstKbDXrBc4ovD49jni
ySHdSUgUWZSxHOzXQ2+Bcct2GTnbcrpPEmlclAppRxkxiE0g/qyqXtcideHGHSudh1yXpzBPNgyh
tvCRV2Gufxi2eTMS3p06JTiV0kxUR9bJq9HwTxj6V0EJGtcfNC74CWabDSa4NaxHGnJOqjx1VC9o
rMQf5I1dI+M7LKZnE/c3UupSBpLwG6G0eeGyYa1s8xZq/AGwZQOuP6NbpxnX9LmJv4wURSeYUD4H
r23RfJJpBaC77TCdZ9smcMdhN/aJk04kq5CUref6txylSJnCVWPudbWi2aRssdDCEtsOHgYsq47n
HgjuJtIxv3eew4AvUd1ExuDD5HtiW78Y2NDMRoT6MTEN7wd2ZTHZIB7OheYfNyMLGmm45Cqeh4rT
ny2l/UQG36HK49YacQUa1rIoLhVmm3wN58aL9vQCEtThQFmppDKCDLDynTId/PqJyFEeAV+BSfo2
smXg/6vLXdq/hw3n6ak2jh3lWoCrcotWs4wfBSPOcS06JsI1iRNMmJBXVO2ZZBioqDGYj5y1LUTq
bBck1Oe3jOPLv2HdVL33DmFjeja9o/xK0amN156893LRm5vQPtT1nmw/OOGcz1CiCUQ+1MYVv++S
X80eF5Q8PpsVlKjTSFyUw2ZvMncMF/DR+sk1pHwt93W8Hbub3P+U5cmH/YAVnKr/F3hRiODfjEuE
gDPLa+nHYHqufGVZm6rqwyKpm1Io5s1sckcF0Pfk/yriddvMpWgcPYf+LdN2coDemPwRrviyQunG
l5pC/1GJrcoojWhzqtfqQ+ruWvutpb9tcJpyfgCNTrOaIkcPFGf81xsPRbxNQOJMClTO+1ZlGrU1
UT0J8U/VN3m+ybQ7LXqa0kS5qWWQ4rcU/letnor0r8KZH3xlAukvFAZVR1Szzbxvkp3U6IXvI9Hv
49VLyFQMEYv2FwmpIvxl8a1l69iGH5MvO6BxBhJPIwfRMfyzw5l5gSgAq6xmLEK0dZp202ltlVJl
2alQPa5Ujat6BQgMBJUzjZALUFLDhDOSo2Kgcj14kVO/I8YSA8qC77xz9QZKZrNhcqLmpzHaTNLW
IEkOlxESGz7IKGaP1+zJrVyOvouGl540ZkGH7CN70UL1cuEoZGNJLgw5ufyYqCCTe8DcoKcxI1qh
WMrx07KwwJ76XHW69BmRUK5EV9vfKPIRrnFcvACxcWAB33rxZ6nRVQIPlmzNnCTyp1afWvkk144B
yluJVnVxsYpjKOmOaj6Z0tjNJ06MHJ2YxKD6WHGhsjPAzhdwFGQ1Q4E9yoNuspHkHWY+E97d9mxm
Vy4M9jEIdTXbWpbi6FGA/7HG2GusXNuMjEVwJjJ5tuWjDFicUlfY01ZPd23Ekak+mUPghpisDTKS
ab6li6sxAzRZG2xK8ywxDtYgzVhkD4i32vzSmBtUxm7Ax9AilrlFOSBwhDoV2QGnqD+o6afP0Tfa
O5vFc7+fZPgReNLPESoOhnLxpknXyUwWZffeJMdE3BMNkQbVHP+bGUmkHuOIQUzlgDFmyeW3G1Ez
7VPcxNwQCsQ6Vk4OSryjyrG8Q4ogLyfQncmMTRSAEwwATf8V7EYLFPBIUYX529nIw2nRva98JMjW
r5Yz9GZuEcGxN5958RUhp5u8g9L9SL2OzOYwA5+M7ov8KnwvFva5+agRS3P8N/lukB2JPe+1V0Sb
MhTEMNrQ1laaDX/34YUgsNFyqOVVHu/ByFc7zJc4PJlR//HaD7CsqpdOYR5UjwF1aJN0WAH2MePl
8IuAygXjgTp5lmRIkIAzN6sr4yBnDOzec7vAtYAfiblODIQHdR68LhVl9uyOgZ1uDjgMNrq3QdCh
ZKsKNT/Doir8LLqz9cz7Y9TcWu9sga+oin1ortHeQv1nEnaPNagW9HALKz0ib8v71SwUrFxFQw1z
Kuojdi8njgG6pZum/9fyrSmPHc1njMnQrq1VMf6OtcRtkzspgMXKB+7ebtSGyuRY49lJklVQP/XE
cBi/GFhK5JFziveSK+GD8Bl2LUZ3SHXeS1KM9Qu9sI57dVrbSEd6pGkGiSQ8EeUYKJACTkAoF5bx
EVAfjcXGAC6QoHHum0s8/ngzBxPgfdy2bj/AqikHJ0g7HPRzSld+qcnnLVPjWtn9x8SArAAqXtpY
btERdQ2D644daEbiri5ZiJk1uCP62WwC8ixIj7OTcmdFybofWkI0E0erMnz8zMDw1vziwdknRnGE
yOcY7R7bSl+8InbJiBd2eF1RrSAmemBs29RM/3VW8TnfOa3cJKYEbRgAdQvEq04JyPO9B1Tnhaog
2+MiVzJygNtqk+IGlhONNTb1KmvyIiRucaiWXavAQDPfVc3481J1EY2HwFiqaGkIamYjoNwTIn8m
3ScfXWOaC7emSbgfCUWKxE5lsF8AN5B9022MjM3IhwV0PeT8A1+N9D0+Wla/Y/HoZplCqEN7G6Mv
T/5E8HWOmLTMtOo+KihZ6k0WyEeTobWSbLW+R5DA7D2/yV7txDY7MaLMPFj48Nwt71OGgjHtJJlz
WB3YL5x8AmQyzYY9yfrExPm3nLQ/2sC4Tgkip+PiPTcNAhXlp5y+JtleGQwXR3S4g/Tow35B+CBi
v2lf8Ta1FpJQ0HmyhNHFjH6ClAzaYu/LvxPFo7AgBWqyU4TexUylhSUbyC3Jf6l2PQhXZodb1frr
ouINf5gbxSRxN+iUGzBgPRg/ZTUxNpMAWzHfl2N6HgiC4FIXk5pvCh1Jj8xWKdHCuxH1v5hYN5NO
aS0zdhRl4kgq6jy/bOhhEHIJ9Vbo9s0eio/arncDwTNZKx9rfyLbJ1xq2aGv0ebp2qFE2CPwPsT9
2vD9DRZldywAiBF+V+IolcvsVGvx38AOKWooTnuwtPSmknIjOc8NvUNZXsPiliro6Ue4o112DoLW
IYh5R8xPYLfLKXzqtXmIwWnEGA4wma/LbMTEQBA73Yho6ZbI1/TiuWiVN4SkLW1PrEFTbuNYI3Wh
ovFJsPIqh1gVXPSwycnwbHXy8MrZIMLgT0EqTO+Pc3DN/m85TWQmd3RmiRJBtyYL2UjX/Afn2Hiv
A2PT1mwMyaNHl4EiNFjgx4Qk8uDbZRV/iAxNJtQ2DY1CMLiJ3Fa0N1v9VXIPdQCttQi87RjwAhnK
ggUxBZ6//M/ZeSzHbmRp+IkyAjYBbFkOZUkWi3aD4OUlkfDePv18mFmMpFZIMbNqRbeaLAKFxDm/
RfQd4P+NtpZp3UHoYZsn7yOlgZDpmdQy0sh145dCtF5VODhqh6x/GC5gyhxbBZx2693oCg2dW849
R1e/w5h4TFX+KGn7cVmH8wo7KMWspPqujOF96MiU289luUmrnevCNFBqNbnhiujHO2L210Z8mchz
E5lDy1rpEyzC+PRs1cfJ9kcOPIudMLHAEzToizEGXoOBSeBABtRcIZwRDuEm1nxNg2EF0CndN6sK
HlSW+tjrke8CyOot4R+wQrK/BItUnmQSUqaOAy6tPtRe7EKuXDClJPgU1bUgfrCrqSEoDrFurc2G
b35Zbwy72lALtVKW+Z7nzpPhwXkNnHKh8ymJLq0LJv3QAnNMdgNHc4K0XvXkJ1Ivk2jRLhXqbJlQ
JTHLc1Kpl1KzDsuaKtOzadzMGfSZV4dFK6Mb9C/29B7N7ZpOU2DB+76P0Oif8oHUxJ58giXQoApa
30SF79AqSqDhsJHcyjgp1z1DbNvpu9l4diP+N2nbt6RkGQB1GIJkT/KFj4IcoAMou8D3MFXmw1CY
b5oFEIE4h1Cq3k8VJwvGB4HmneYJY1KHkkPRYYIAxmeCDX1HkfCS27eQYhkCrM4qjrZu1KxB97mh
g4/3monYO6cFrMWAygjpRzxQ3CYGuk0BQCVFCkR5+1mqgYjD3tFy6uAXlP20tbIWbEG9z4mDis15
0qXj0/90kA4RdLKneH0E9hs7rOn6Ki/Kx8EOUOoINNB8giBhJyMCLdXewiF4JihkFdXR3tPDh9ll
15+r8DW0mvvG7k4p9IULORZW2bku5Unn+GmIw85JR4y4q8QLn4VGCiXIkQwo6jXbJwXmiJtnZ8iI
R0ftDKXf03W0a1CzWY2xp1BsVc3q2Jcwn4qZooneU5dHLPsKWrgr5fLH1ucory+BUy+K3ptG8JEg
oXsIGRa6d6Lc7pAE+rYO/eeG2xLqbsycO9uyKPF6iDFLFtl0nuL6IKV6jvLoVEvMtc2wA1eDnCLm
p4OvFPhakvmU8UbNOr9ueVlGV3OqdgExhB2GeHui6w0DfM3zNbQbFzsXZfU7pycdsFcPdh7srLY9
2bjbxvw9JL+upckKqGivkblmeGQLQYvk8DUyni7866fWSm66a1w607krPJu3AQ3iaiTvFhctEWNe
GR6c/FLT/6BksM1L/RDNDdskAX+As3AL9HfvrcT5JcKWJnTmS9p/bpbe7eZKXK0KPGWwmzfD5uCY
aFMkQSjSd0bKP4GDIVIoI9yQU/9VtlTMiqXjBVPqT5f0yZbiaIB5Cx2E65ZoepA7O3RSf5tFXx4A
E/WDl9viSUsm/bFxlhedDQngRMwCJqBZgRLVcM6mIOpc9LCdFLGRuIuOhsW9NL8abfGoajaZoul9
pNVIiL2QiVVANA5kGHoFXstUUFpW5ib5nl397kpy1CavBxZk6PDKL6+Y0L7S4ETFifbjBEJb4XXB
njZBcIkRlECoxDm0kEYUhFmrvAejlUs5jiEYzNu4d2G3gl/2WH01rvTNmBhYJqhadYep9uRd2Liv
cZxcgPRo78GO7ETvYarvFER5I8XNXbJgA4fSt3agLq4k7l5goXSa9DSYOyd4adtyE+S/zQqOv1lr
GOnNMFz3ol4LzeN7R2AEkgG7YryY4vPgzDgV1Mfy9Z1GTOqFXNwK64q0bjJ+9yqnxTr+7kdjnY21
7003o6we9KR7bKpP5dwSfWTbQAOBmdGR0dPM/7+kEylwD3Z1mGIgGPlD5LOGOtZTvmV/ZKJa9UV3
M5D36vat0cnNyjdqpNOJAxgnb1vujLjnWR0V+dMN8+E8EyLDjPqQRLVflgMlLEXJ/Df9oH4Hkvkc
3Ogp08+Wdcjoc26Y5ApEnLPZHucewjiNN7oniSN58jwswtEmxMcyuQ6OvNeuRqNcPxf1Y9BTLvQm
lIXhAxF3SgZri1GE0EyyxaZDgj4h4CzayhZky6FDs/jtZZ9pdNN4GJJwL+KFW6yuva7uoY7Oxhic
zLZ5HUfKHZa6q3Rn6fk24u8X9n1AhBdyac6MN+VUm7GhoUQDjM+Hm8Vg0EUe7APvW/ANpUVnjFRY
Wx/LMf40OD5SfD5jAvPPaIYd/3H04B1hcGLyRSdMY/P4JJmxkDrj1IOthNDbNfINcep67PmmTx9O
uJ2M51B+utXRNpZydPqdQIuC9GUme32O9/rM5MU2HATFWrXOi0jrHeGdpwlUk7hx3L00FbYcbb3E
i1qbCBifQlq4AGr8MYduCSizwPPvcF5nqTjaHsg05pcyDOm3yU9zJA8R5pi6Rz3FCTbN4j5jgdDx
bfdHwbSsjKdUvAXWa784gx6j2QANBgmJKAjANE2sdYeVfzmw9bFkBuZ2VZ/TkL/VCCN0NCla/Z5Q
BwCYfQwbqP1Sy3euSCYeA/k00svTYqwiluizTcYfOglwiJl7lqgNP4RoR6G22VQDm5XB69TLXwnv
emLJ2p+B7c1JNd6IuZmQsAo5bsfzK5XnQXRpO4O0j6leLToKvdHOPblRQ9zcT+go6ppylxkKT+CW
7ZkGXQ0lPtY77MR3i9g0z07Ed5/bwnoSgBKjt8TSUB3VV+c2Ly5Z35xiGl47RvtJvFPdCj4Jlfcw
aN8pp3Pff1MiQ/LmiwXK3zlnOyEy1g7XjSG4/AChd8qKWKmSc0MctN4oMKUvA3XRMDDRSZXCPdfZ
zQR7zF385P241zAN8fStGbO2DsNLz+DfgfPEwJlTMR4cVhQKDHnBIg0q8IDyc6IHxx7v87Z+yk0T
/hJs16W4UxK50LXxutLtU10AozMkTcANfG3pnD8gTjqEvYe6Kt9WRKsbPKPREB9NS3sjTekthM/u
cV4YhH47klw3N9oN2AIcReRLHO4Chtuq4ElH3lXEiqfGH1hxikyj5lTbawAMhQEASPE3kUkhuK64
4Wt+GyWgpjHDeyGl7cm1oEXCIbfQqx6Dmj+pkt1L5fAWgWVQsHHuDU3tpYyWFcXsgm1A1eeuYVdd
Vs2LbXhY1L3ka5yzty4wGM7m2+glq2aWlBQ0dFVOSWeedQun05DVV9nShCPMy0B4qE99Iq/jZHjH
3rAocrZunn+HeQP8PIM5UiQDd4UcTQ2wDYQV3evEee10Ggrw9ZS/6H5p7/qaJV6fk6vmja/ZYF1H
uYQX1OZO1PWOyq2NKYzxUo7ZQ9BihFWm99Lpmvfg5PLZSrKvJAYWoYSjgVWG6jdJX1vpw3MB8s0J
p48YYsDfu18xoaWUCtTbNnV8tJM4jtUhsPDsoc+PHbqBoOm9+RmN60mHlWo1gH2qvbBxFPwxyLqz
ur9agoZESDQQV80m5gR+o2l97OCkrswcbiIFbaC3vSveG3r8wvRzAGBtp/gw0obBsZjF8QR+H+wi
F0csrEklZH3HJO9HY4boyd7VFqChm5Axjjyp1ZvVhPabZe/Og5zzjHBflsmmMqKdTsxtU2vXHKys
VMNb4OXbxvtMegLKghb7K2VvNKzBvbCPj/wIxhb+uabOmg/wM9fTV6Ttpjk753hNerY0s+K8uC8N
nkfqZSAK6bdDKlLpX0mqn2PKVqngi/y++Y1kuUo5lDOaLMnAjHILFgW9rxjuiQrH1xOIk2t5p7m5
pURoVGiFazKE+zh4SZrIj5S1oivpzuF70hJtO9kuG412VDh+c2QHZNNgvlKrlGCCKCqACsJjr93r
8OqkJUaAtQ03ZIkQk/BIKBJHXiGZqjcdR3JGkmMLPBQDB2WFASsfLTGOfLch7kmrasxbVoBiUjqv
pWuI9Z2VfVV2tyuC9qP23khc2HbtOYUZGheqJniZJekKYJoZXJDBP7egorb5WMbhIUNIGNUjnmp1
nzjdtgf9pqqGgRIxoK3tqQHhBGTqUC2j1leGugP1/LpV9VInsU5L7QzUX/WB3+MOKjCPGqTukpsE
bszLo/QoftlGaIFivme6bj9Qfr7VBZJwLn05UpKTaTRMExaqufcUzK/tpf63nFAB2nte9Um5dBUw
areIXpsQwiob7iE/EVDyyVR7b2tnA05nDrxvDwQ1N3k4eV5jUnjaNn6IcTcnxdvAu3c0jlaX3Yca
7LdpHOl1wJ5rwIgDFtvtZspuYXkVDfEjI4HSS60J0iW3cw7KcNfuFPg2sB+sQRpOxxHsKAYwGCeH
8FGLEQcIbimKA7vwGPKZiU995x6d9kcfvxUbTDHwOs23M7L7rCD5QIW8tmEpiMRvRXzSTJjmJUy6
1g9Yhl6NiDHPcjAds5WkSc2Kca0juJHQwa5cQey486hhQRT7sa72w/i7UR8BQWaF1T81fP20tnkK
TX1b8e9TzFuYTIopj0TTv6rlx+H0i7GaOBkdajNbR6jfj552H+ZoQmkvTOg/db1203uwEvQoNoHu
64SPuahKwjxYmxiYHSHJUwKHFIkf4FmQwPaePmz6DtwSLpQY3O2EHsIKhqfa9ch0iBAivTrhp0I8
KbqXBKd7SwVnsvQeQdZyMY1lAcOylqRkNfFVpVVl1QzcKQIybNfYOKDmNZclZdgX5ow5IdjCDnN5
mc7VtTEqZnHwBwJVWyIhmop2KgJktO8RsQLB8BvdKalaaFFHYdNDmjEPBkcAbCS8yBxdHYiPqr54
IuSjTrt0Hg4DZh0JJZPLGhLjhO3xV1g3p7DocceYVD2l+8pVbzj5wpWBYnh2PRaXCLpvAL63WSM2
ZvBCpf3K1kq/JUornNHANfrKRNGjwDdGMhzmRACVYe4J3R9had+tyC7SNm4Ee160IbqSOfUsMCya
QFeOgQPf0p9FlL+nercmQnhFAPVeE18lblv8PGwgcJG1NZ5s5COkV5E8RRB22aEij6dtpcAiQsDh
OLYfZ1JZcLuTKtMws2BcIPmnGTahNV4lYL6CoM/6ZD9oiyJdntNpSU/zqltkcm1sPL9wlEEiyZRq
D8mkne3FIfu8SCpNNIXua9aNGBQ/2hwlFzm7ipRdfOBD+dO5T/Vwg+dFRUcbFne2JVIn0k+gh+Gi
kABxLSmVKPzBeFi0tg3qxrjDM/zuFSTiZ8z0mJWje83zgO4Juy105irex6wTqW5hAn3h/9X2vyy5
UW608kD2ev1dd+kZ4vvmIpdT3RaHAxLJk/CWlo0PYi7WlYECuUi2cRadB9IExvil6CtkCozTrksA
H2AQ2mSLr6i3CtNn5T46HYch0kOENxUaKw9MeBzh3BDsyHzwERKX4KCRyyvkqBGcwPHCLKFV9kZa
0KfyNU0/G3mxuIMoqML2GvAQVqRpMJlMX2rYTh0izlB7xlx7nauvHMW6vTSGCwy7yW6aqAFA0Nzr
807wlLjbJLtGLs9mScW3qzZlHT0Y2SdwiplSQ8ZQXaS03EebibheRXmmrg4GnlbtO8p+Ai6OuWRD
0AumAJlmE2rZyY7DIFasoRtLv9kBLZLq2kpfBd95/47TZWax160LB00+v8SQRs22z951B+wiu2vb
m6xfqmoTRFd7uGLT6JsrNRatwOVbP+PH8iyyNNFI8Kbr2Umzn6rYwXhHru9QmjyCRAFbT+UtUy9x
j+YV0Ab1h2V/zg0ngN85J1CmMqeJb14v0Un6fNYMazvWz4TphXc97dt5T9w8Y7fg0NF4k+EoKJHu
1c29a1H0mBv8OBz64U2mTyK8GsElInSl+WVjmM+ebQ6tnh4vp3s2nbXJ/ZlAibBVrzJWh8Ta6dBu
IaOIqW0qBKWevGW4SS3ErvBRdGBQqlL7CZORPlFLyU+b6OAK3jku/Sx5C2vYRAITyv6ViU7GGBqY
5LuLpNUV0qTprsn4YU1fwbSnziXl+xc9U8OL0WGbIUTOpuvizFJiHwfnFNP/cE44A0c/o62Z8zjc
k0I1e6y81yQ6msMnYRrmdDU9MsP9oDy5HL6ZuKakb2r3Lggc3TRxtNeQcIQQoORgpethBlAY2XDK
j6jzThJpYIw2zgTkcMVOQ8NNBgBEEiF4mPipXJCPVYGKlVfZDEnfLGIscZejuCSgvJv2xJ2P5M+k
8OwT829x0SYCkoi8kSgHX1pSu+Me691M8WR5dUJKBhGr7sqEJxz5GseWxuKM8ZVv0UEsRzjKyfZJ
768BHlj8RwStgbwT9LOH3yFMZ1grKpm6DfoaZ/6yhnNlHWeEYEYJ5kLFZrilNHKrdcA+IDstsjR0
9MQ/0ZCUOKTean7Hhu0O1n6afNt4sfXTVD6l6cXCNxhnbATbKftGnO9FL9nwUNaX0HUJFTmYE9Mu
Uz6ZjfO1cz9Gczc7DCnGPqsOuVlsxXgoEMd5bw6Fb7VLplp/NUFJut9d/4M6bGsCFLuo7zKcpdwq
tJSLMIK2USN+Mht7bVbNc1/Tkauc0wjYYg7mYZGX8H0osvmtlvZ9TiQGLPVrbdrErhsf5LxifkiO
k7ukvLQPY0S4UcDjcyU1EFnq2jDwvhNuhvAfchiL2EoIwVN/qsxwPUUc42+TwiXTMQI+zgCEIUK6
uqUpUFEWAYvPY1ckxzlf5pRH0xuwmj6MyU0wOUcJ6l92fJXFPKL0oDxb4H69IiBWp3ZrIM3sJGCQ
8vmtLX/1Oqaj+Gmph0rqd9V/NmIfwZ3ZFUShvcTS3M/9m3CxS+jET5Rng1mM5FX0z+NGc5p1U5z6
4neOGMib5bpWr15asd2/9jMdZOWlyPk+2ni03QdMQg6stZaQ+3DKeTmr2R/TYZVyvyh/yvL9qDBL
Z/t4vLXmm+zEY0yEeoYSorM+8pm3O49bYoTbiLFUJORMHUz0qNa3HN7NwFr/d58wcZGE8+TtZxhy
cfF2RX1zNiRRaeLcjfA/vllL2EkiZh+iUEfpBSbs3ivEroln8aJ7Cw1eJ5HBGsCGJfCmaYAQdvtU
WfSYQAhTVU3nEEP6dDQXZDnlhf7V09iXAxCocmdH46oJ3l33g0aqKHkyyYIuQJ41+1qhCs65E4Bm
6zBB+QLYIY6Yt9k1WdFQNznes0mbfGEeOrjIpeCqYqyxqFq3KHoujO4NJnPdhBg3uJZF4a0m69FE
GJNhMzKK6WAkSBkxMDjpd52Ve1UFp3RsDolxEeJHMy8N5KNkOyGcH3DDCUL+Gw9P0yFHpUpf4p0G
y69NPfpDTvsJS/9r5W2DMtzUzsPYop9pacfapybKp3gLNYja/zn03oaGSM6SM5y/lHj0lTH2IG3e
Vi1xeTlaWqN9j02HVidOw2FYSYz4bcnQQhZDw0m61Fqm9C1Sglm63bFneifMajfHzC5Wd5xKKikZ
0Bgmt2NBnWn5RPTVMWx3pruEbCMz9/CJ49bCs+elE8ld5p6oqONIwJ9Q7QaGhbN2kXyjrMBTumnb
5GFGVDtFn7pO6IUHBuSuFDYoTzzSOQWnWZ1HIKSyeyyJ7wNfNIW9Kmy5IT8zT/gpaN3KyNskuL0E
rG+FSnmYj3AF686td8vYk4FvzhzZFi4BHapELjYbb0txLkMfyVIVfs70KVDEsZOkE8eHqeIMN9RJ
denW1MXBNeXGcpO1tQRRVfoa47WPMRZWbya/G/VYgpq+M7ZNLc5ER20qJAiqC9aBQFWEptNS97oe
ofdF9NRpJ619ywELtPg50vfUVWDB4ZgBT2nsXwM2PaupNiKhh4oLZuKZJu0KZlyfaQvC4jnwkwYn
3hVVcewq3ueT8buqhntiudEcMipH42NGNSm99FRkVdyeVGwcs1w1ZB+Gw33KV8uieIrJ6BCRdcJx
5Qe6e7CCE6m8/hTuMd7CC+gkPdJSKqZHg5hbOtxXNTeOKtZhpYVJsQmks5MB85z3y0jG7zkGykK9
kxZLT7XpEPk0oyWK6GO86skIrWJKAxlwEDDKhWW0H3Koh9D0xFF0dBmm5QSgmYT1OzVl5OYVbnDp
HTO/Ehwb73FPBC/kwvW/tKJySE/VHMrOqPdel1qsryxiEe+zOUqZuCxujEfNCWdhAZ+SUg4EMmiT
F5rTE5FOv3VOzlveExHQajN9PuK368wkt7rWvk/4pou+IQNJLdx+HEfJnS4o/V1FwpMXLGZo6OyI
9lgl8HoxWDNUZPVkI8tF2dPOqNNj2mERMvfBzc21bNd2SwRXTtXdahrq4uzoZgTZpoJVZ44pov8g
Okxt1TIpE/MjNd6iHm6HrZlFhPXFS360kdPlVBpGeK+BvlKEVolgcat7a+WE1s7Cr/guOovS4GS0
wWDGuLpGwt0WVXop9YpMcTJJsLNW5QOp50ddU76n0B2FEvNG8uPEHGvbxm3lqqRg75ebtQTACjOc
Lm5Z9hABedr4ZgS7hRQbN3YZTiEhOSwMBIvOFK7bZmAj6jdDHy4hI3qqbabr6E3jDhtkdq2arjsW
WGzvRaYvTFvJKz9uKu3C7ITJgpCRjWhzaj7AYw51lUZnXU4ENuAxppROca0o+AzXZCOVTxVd4Iv/
HT1xHtiP/MXk/iVkS2Eh8xaatbeGh2Acl5dhgeISxwftklNfQF7G3Sy/AFWd/s5xLWDknjRqC5Qg
6WCxevhAXvBjdIiFRsJsERbhjQb2BBSzh2v8n+C00mTbrNzyFYeLWpeh7PyCDW1XR552CS0Hgehk
ZVclWhc2oyk9jv7ePptKCJIjexDXdIp5FXZBSzBr6zUtUTduqHpEtcp5LcEWvbvGzeI9tyG8aUHJ
jNWoDD8idXrk9mmN024nzRP9JvQyYNHCseTJUgY+pz5PdrVpeQ8JoO/hn1sd7D9XOtCqI03XlYZm
aBC7LBd/rnQowqHCC5XTJtHqYJVFRghibRqboiAg959/lb7UQ/xvgZDN7wJ1l5pDdwb3gVfVn3+X
006D2yEpwLqYD1urb5pNJ3X3qEBA/G6yKfu1+58+1vR9VtqIX9Ec8QgmI1hIM8z/U1VFZ0r4XfxN
j4bxlyKN5eM4jmYYtuHSEMIr6M8fx5oxoSsr1RHiVrwG+9Y+GAtqlcVgXeVUnQiT5pU1qOuog3J1
0vnB+vyOY47SPjncvDQ9womhjg4GydmCDFN4IM2e2XxEUfIVNCM5ThkzCz7C4FG5EK7KI/TgTjPQ
7IhM+471tLv+y1XW/vbvMviDNKlJKb2/XGZL5cUQCd0hSJO6JMODdch+T41xnIkZWRM4xE4ufseG
dnRy+0738Mww4gEP0yhJXp/xERJwFAF+OwQm2mjdrRExTH8VGICCQm2j/tZ2r4UZbAcymaMeOyrh
FbL9ir2j9NCJEBiATqdQp2A8JQAxVb8tHWdTV0fXOpPjhwjko56yLZksR1HD11ASaaLUompyKF+C
0S8MkKyy2fdsAzYQet95cILkhIwHaJhn6o5JsHStYxTYxc6ZaMHT3Ox7GsDMF7h6dLtbb6uvsKgW
en5dFO+qDnHpcBBItsycEQ9PROx29wlAjo4TpR5oL+K4qB0os1Svz2aJpYPA3tNMyryjuh2trJuU
uP40WfIDxrXbDCfKbNFtxvI3hTbgJ8BR4/DaYUscYmrSS5X7eVic5YhwWbkIqBDu0fH+WGnpNyOM
P8Zi9y83/28eMVc3LNdx+EbzPvzLvZ/SSlNjTUUFcqF620dGx9AxzT4omTxNxD+vQ2e0SPtoutco
ndItB1V5GApPfRpx5GT/9owtx8dfHnmXj2M7hrSlZsi/dIflYWbUXdY76xh7MT4nGr9hGOP6NA3B
cNMjTHlFKr1zQpv5uTOWfSAhlpVjQdC0bVCwnTnI3HCDb5tEx646SepUJlS37RTE99ak4RMwKORi
5Zls9EdTiRzW7nERlxzQ/48T7E9/znL5/9C9YxZGWifR0hcwJC7pYvlA7iBvTQx9m8itHnmREiYw
XBPSO0zT5SVvWajuc7itf77RnNF/d2UllTycX7bBu+jPHwX2zO1cgk55UEDDMpKQCOikNYH8JA6u
/NyyxkVoP91IEDxavhVN8zUEzlNgxs91kouNEsF9wdx9V9hgggO7eVkGj4SdLco3jWXMRIcs5E7P
rZsiAD/V3HTTNRlbc7GbU/SDZg8YmxpXY4CR02bCp7Wrh7WHJ2WqbrxE0SguMQ5nHb6Rut0Z3zRW
dh5CHTN2uyLxmGbkYylJQMAs7lgVaTAHZZq7wIYIxNZQ6u01rr5N5z5l76YOsWzRQCxljOlD7WxR
+8dAHXb7OMtXahyACGCqJvlWgAc64Z4gklPg1hxXkT/Z0Oa6OGMtJSaQUF7WjDyDUe8Vdez4NwHA
85ggnUVZK3FtT92ai/8gc4CUOcTgxxDW2/KQdPNKGwOKachCN9tL5DWcNMPZIBFLA6hJ5+hVhNOb
kYd+kAzbooFByZSfFO016uv9FC4QbhB88YP47DpWuC69Wji0toyf2t3g6b+G1qYMVJ26PnnyWuTr
mmVdUSVs5pE0X4LNWIntgSRwK3wSU/Ii56OI/dZLxCrI5x/Vio/E/q0Pe5W9euBgTTadlmCduT21
3YT4gb+HrFyTZaJGiRUZtS+1+MFOqg/PBBX1ApxlbLxBc6qDfTG+sOzYXEvzGcvbJY8TVqoIz+8k
XoxgE4uXOLMvAz3IZiBfy4DsJbTflBOP7duMI2SB522i8PoSaWk121cbmCFObb+O+91oxb7OAd8E
jR9lhHKMazpFJc2yodW91ARXoCKewpFQkfRGey0qGpJFCJIQlwmETJEh1CDmCEq6AlPgW0xPQfqZ
5O5dBMYxBwfRPar6PDs/RnoLdLWzWH4l1YE4YX2JWziEdQgB5hAE7a3IugxR9Zab3apia5Py4ngw
eDOlIndz+GNHzabV+NDi2e7GdU1EAjmbix0PGQgdrC5JojPnHAixAxuQTgEW1HBf1Di3G4G/7FXX
rF3Q/I6zN64ZkRJkT+kfOWpoA1wIUO9qV/ljN+nnlHB6tWy06I1DfOKdvNnIkGmNgKO6K+AIiWvc
hd41wx5COhugvnaMdXszLqYBcgc8PTjZCaZpFp2RsrxQIdiy5UOzAKPiTNUoCpB3IX9HXbQldWQz
yE0zeHcEeqz1Tlsrw1zNHXlAIcN4mjbfxfyewR924a2ezg1nDVKGu5rBfYFoBtt+56wGRrzYNrRQ
zgwFvRFYgJ/oJl0ZPi2e2IHMstSbLzJxVyYky+B8ZszNihpEKwWKJgxuHH/PevIastBEoc3hQeZs
llxMUsddNWyCiS/SaG4omvEx/V4DjU0AUcxmQouAO8jeVeisZZC9CXu6BBAuMbn0fQcIOkXrcUKq
XoE9MfnhTCLVXxjltxU3vhWTrh31xM1NRN6nHlKUxt0aVneJlfzO5/60LCXxdLb7xrdbhVGgfI51
9PgZGP6AIHeEsWnwIU3JN5nSuHxDhNGkug5DyLe2tD+GMsY6J+kc4d7GOiEsHSyB0z0FCLtRrY63
KSLGCtDAtpyXnmglndHBnbMjobJqnQ94sBIJqZxW3r+82gztP1/VLjWhdJgYqPct5sc/v1CAfmKL
TEOH+AA043ImJy3Za8p+om3+qE8OSVK2T2XTV5sqfMfTiwwfvZRwNgLn7myhXxjn1la4xGH0fumG
v03DBkuF2MwL52HoWgKj3GsZccnpoV1b1uS7NPrdmbUDPF79aoiUS5riPGLvDTsCtWgA7Skqb8ro
5IXlJhcLOZZx8LVfkcKVH3Y7hRKWJLGVyOf7iHSiHgOiKRAw6HAjnOQ3hY+yHvjPegCswmkV8jDX
zbUtpuehf2s7cK0skL9yUs6HutrPMvLhyyUYHb6/eYy+FIY/rgShKYpFJfXJhXoxo5iBF6dV+gDV
tDPmhUB1HvKyvc/ay6h/k5t5SNx4TyMOo9ew7xqeWIsxV5+SrSNxucepBHC1SMy49Mb4BA332jSA
mrO3i6cJyRIBWC3RXY6MN1qT/KYWS636vqtXPD07JshLFjk+0chromSJOeEJxXAWAOg09XdAUGHK
Sm6wHfd4lUgSjaHEDCTOjkZUXoNIHdqaHrc23ybVi6qcXwHhriYFTRJpJCUJXBW/1MWHpcc+4v2b
qmYcFDiZ4cZJRjzVSy/ZL8cK35czXAvPhTinxHUHLYUdFN4HXbqRePrQeG9lkjwRU+DG247GkkwS
l8eVIBthUF+au6NjyEeXf6K87Y4CxZUoXuc4+eL03kMaFKI6MtgHsDtBo/lGHj0KoJfS6Tc4TIlX
5zH9njAlDxbwJKBi7Tzr+ujPlLXRxoYhScIUvGWwyGbOZlI+hy2lWehZEyrQJGgdj57HQdg5037k
1YzoD1bWKN9orjiSMLajS3SdZMBu4u2fh7j/fOIcqkIMHVGO6bhs339+4mZRzIjzaXKs8Y5vihnz
bRd22dM//xbKNP86gnsG64DhuqbJs/2XQTHLg9kpelaCoIXKDwaPJBcgPtZPFlPCYv3/+6/zLAOs
zmE4/Y/tM277prMbAAUh4uxxqNIOHxRhXTUth6uiK7p/mYT/E8BwvD/+Pqo//ziSJ04m81jw+xIT
6SxDMdFvyjDAE8p/G///7kr+8Vf95UoW6dDhR2O1Zak3z/HUttSgUHfSu0V21mPozX++lP+9rf1l
e/rD30by1p//NilgxHrdcdal1dQPcZ6jbTUtuyXWrTdwzA+EsxNDb/4kQmvGg5uGJMF4MqVy8Z8/
ibv8pv/9JBJjiY7RyLUMQ7eo2TOWu/CHxYdOSTFIN6GzZIYkl9FGlIjMCKcIUaU48mAbgU8U7R6e
5D6tiW1hnYf9eJiaX5GqYD3a+7Fqth2bu14STMHhaTrBusYP11IlTT0groYLJuBtkh8CFWxlhr0r
WlFHQhgbzGMgT245oq6O17OaX5ve2noRJLotjp5oNkKfsDj+jqPHQrDURgaXZdp7/0Xaee1GjmRb
9IsIMBhB96r0Ri4llcwLIUvvPb/+LlZf4JZUDQmNOy8zmK4uZjLJiDjn7L02+RK6dC9GyAYpB8IJ
QzY2i1Uosf932lmUVetAfhBEtPAa99CAq+cnXgSmWFPUR8QYGiU2ZhmHnOwbNAnrKoSeF6mjXh6t
iilwmO7jqj3a0I6sQeFmE/chwdIAE3EyF3ga7B/eZjaqTz/F3EX7vE9/eQrpQeTxJOY0rB4Im8iO
eR7VDFD6Td9RseUYL6uaZrc0bsLM2ONTQH82kl92SX8+G3+B5hLxQ1HoFyk6WitjQjLCz3a14KFB
VY2wbpXVPWivEhSqvrLr6UNRuofF85DctNRfAdjDRDwTYYHAihASgqJEhCggfbVghJbYiXLX34Ty
NtPJgkA00vVFvkCLsdWCbumjkVewGbC47MMq2VEtLrSpPlm5tSr5bEQZHnSBIlvlr4E+J3AG46+4
8J4lPMAgSzpkIbTLzSq4lPn0hmCFmaCOeCZSjck9wWufTw45APrIcHykzHAOmHRiWBYfKbaWcYrY
YcNNo/AW2/YG1vZepPlOZ3Tel2KjkusInDXk1hVNnNXERGroUgaj8PnA40F+bSEnmgIsPglcNIKy
DjdOh1og69YmjeAa6KZX5pe0ZxbkXR+rJF2GhbYqcuPk+Uw4o+TYsRaCV8HzT1JaDvTPgDZhVHEA
gJ+yNK8XGicbEg63VWxzKGhXujnPcrGZYwn/1UtxZXnek1+9ZsOd9N/nDLpq9K95VS7NBq4Uf4Av
9kiDAKZNkoKJbx9blHVJCw/R8tFBm9rp+zVifu7+b4n4/VwaUpf00G2HRej3+fKPJSIoHR8BnAP2
NGqLS/DeKOrN2V/mK52YUyO5FqUkwCMaagRTRfFDI3s+nn69vKsjZQIUKGCefmlk62LGc6ckM5Pp
O6HKpPRP0eoQCzEbXNMXDr3xD1vP7w36/675e1U0bH3uttlKSgIa+Ex/fGUlaGrFE3uPGryHzGao
U0f129i2O98dVm5SrW3ZriTowrpJ12kdwMYHMYYfk8S4c87T0EbRoNCfa4bihoyqXwO28u9/li+b
yO8PqRzpWMJWNN6t36HOf3xI2dIFHP2U/b+UNaddJQfyP0djr9t6+WZJ392YAx4hs3JMzPycROqk
iO++/xSff52/PsTXo84Y0OkTkvMj7YV8wwVmNbHzBm23B3vk4bQzlt9f8XN/7J8rusK2CMtmz9ad
L+eCVPNoveXE1SYhqKjSMbsnJiqUvGTynk3MBffFRCJHN5n9D8e6L3OO35fm+MPZh9BxbuJfTdg4
zM0p5ctqugjflTmKfWpmEY0I1b1C3nEQzaTloe3pBlW9kRxsg1FI2RXV7SR96/z7G/F5v/j9aWyd
c6awOP65+u8xyB+/f2IzkJRNhASwTfHEFFTHO95gFJ5V5gzBD7f976tJ0zEtxjvKZLZkz//8j6t1
eeWNZVTP6eRxd5SQ4NaFDjO3J1z1h0OJ+Ota/K6mISHWkvtiC/1Lxdo25dDHCdfCN9ddklJowDwb
gstSEn2nl1O56SIas70QTJBznm7fkaTzmM2AXt0VaAaa0LqMZ00R5kO1+P6+Eyz/54rEjZ9PS5Cw
bVu4ts3//HwrEuJEYBaaBn2V3iAHCcEbXyhe90XpEXRWMVT00Mhjvo2Mjee3EbwojUHnyqzT/EFn
duyfVzbeFxI8T4aJ1WyokITAfP3+g/79OVm2baV4NEzdEV979E4YgploeVyn0YG4Y4DdEoC59p3m
lhurcRUy8YJSTWKlvP/+0uJzCTTfI67Nko0JiJkgIuPP92hIHKfrYlbtwkm6rWaHLy5c5IVMiQTq
cw8SYAHvBnvTRap6Gk4mrZnS1yCjoFSCwwVZIknIPfz+Y/29sM8fyxWIs21D5z9fxhaDKc3Q7iKW
K58isK1rtaZbNxHOWEmoX9C84CIOC5k38tQahqQ3IsM1te97EOiEDE6JtbZNDelvGKc0FH1jP01G
u4n7hJQCatn+pk6b6b++6Uq6ICZ01zIkL7v7ZcnzptSfHJQTtHkdAn/Rj+wyfbbeYkv/Yev7+3fj
cZG857ZtGUoaX25QEVRDiwoEgz32/xPMXGvfpF74+P3v8PlIwdNhMsIUfBGdNVxIMRdkfywmjaa6
3nH5QnE79lc0YiWCXcwOvuvuVFdpL3FWdi9tzUCgqSb91/dX/2vPYhHXLTZ39Xs+7hqfr94bcdgO
+HKXlbTFzujrbqmbIDPLsMr3raBFhRD0pzPFXy/j/JWlEKxm/ITC/LJ+pl03lezL9jK3Ym3Ld3eu
aj+p93qeRcewmuAB+SLf5oUm/9MB6n9v9h9X/nKzx36OmAkG+n9Wb71PlWiOucpLGkIjCgpCfjC+
J07ww/FE/ctd5gvz9hus4K7jfCln5OQ4vZ24yI8rxODIFZsacRdnSQt9YltluzDpnKNfOBAIJrAZ
E3OCY6ES54r5PpndzDGecs1M7zumiQerDMVzYQ8dytmo4pcDVKY7dbqKiil9zEVNOA7mPIwaLcOd
DreZ0XNM1ecwH6pbWcK7J6BlELMqPdhmY1Xvm5FOidnCfMGLYdwmOk6flto0VTHsZwsqj2MxOe2x
8V7phkt0j2Z60ZYkRdRqSThsbTwQ63l0+M7gBoc1FjdIAd8/rPOv8+ko+uVh/fJCalD/fafiKOqb
KCE1MsjSETZrXFEP6Rqm+v90ORJjdGWwabA2ErFqOV8u18bIJVRb4DHSTSwDId3Rs6ZO8BlrkuFU
0clo/f0Vxbx6/fEN/7rkl9cxb23CEfrIXYrAm17SubMbBPYLzN36JlKxc0YURrYw6kZtogGuXCyY
dsusJCquJv4JgkD53xaIfz6RSTVuutK1HffLTSj7qgrMMXMgDhY+YmoOWesoiqr7EuT7uZEH1amo
G/uHE9bX4+U/l7XN2bjJumgbX96YrpiYPLgODXlhUtyXEbLVqBqxhcswpLCOcY5oJapoELFqP1o6
iQ9N4AcP8Kx8nE5NLn446nx5h39/Inbx+QVGdSDkl11cDaUauxCNJtGR/XkG8OXO7JP+IBk+L3if
hxPOMHX6/oGwnS/nv38ui4xIcOs546svT4Q2OhGtkAAkf2TuiKK+7Dt5tIZlrP3iHqGaPovktdGC
gIYIp6CgMbLSZAGanqgDxP4JcBCYKPDESrHl6drVI5M+iWqtPMsZ4hq/dGPnFcirx4Vb7YKw3hqQ
17IKyeuLLuhEjS8usSkYG0WWbiDXAv0E1DET272zyndhrCGbM7ZM/mS68xE3yuOADY4YCjO7yOGg
YQip+e+u23V0vzOYZE2mr33+JsKAoFK8aM2FqpNl03GgqCRCtv7MrC9R96xl+OLhtZ+dmLHBg496
nCqVXGB9n4y7ZqDfD3glg7Bq6usZ3lTMyj2EnjNAppxByyY5qIFa871wxg9XdgBc5qXygGwM2bKr
EM60VyPyF5ClYFaunfEoO8KJJrSy/KFkxqLhJ4sYGeXFQaAsnoMDh2BvM1Dt4ZX3NQaVmQniARM6
C2gyOYAUU2iv3o5+Hax4aZ4QOC7UdMO0vkIvk/qPxeCuyvKmtC9rMIFh/2FBc8lxpknvyUkLBt0o
FQJ1Fyn7lGNh7C25baWzH7JzHLiBnC6ghrE4v0RkogMyQ3juHvQoYqRM4DzPRcvJOjk3mMwP19pg
b4v2l4Op3zfp5ehbsHlp66xsgZXJ3uGrr8h+dAoT5jET5QB7ywRJaOlbB82EpEwPLpBLZ1qOroXB
8C1wZ6IWsZiAcvL2Lsj8s8JSZ2Y5QszGKAL0ozDC66B8iiscgfZFrh1EvG2DJ4WNw85Jd3eeaijA
ChVcbdqnIDsV44h/K0N04u2K+rIoqjt+kXnAmawy57p3m4PjrivuuMNC11hXHmYx0PbMVNx3Tig0
DLGiBSuiUOBvAWPX+bKIJac5YfY052AU9wIvyaQAIJEw6bCYNjmBYthGYUWfIgO39njpIgerB42A
+LuGfAyygOU2wq1WlHskKHDvhnLlgztq8wFouhabdMmA3A38xlZwaMlmaGp/ZxF2aPUYMWW5wrj7
wQSCFIVTYm2IKaXCwZ5JWLHScBsmj4a9UwZhaqRWbBFvLKgk8ScTjTzwvkSXbMI8b2epvAGdrPsf
Trw2g2YhO9K96pM7PU74wAQNGfhzjr7U9V0GR1Wab1K9EeSyo3kAYWMHgukMkf1ZiM1S+DnxRd6D
W9dLxZk+ojFHbIvfmud5gzuI/DGO+5N1qBO6kQgH+mrHIC4kYEevGTGXYDEdGLr+xmVZ1j3WlPuu
CZhB88aIyyJ7a0y0Av62Gle+t9GxgAYRER45rrkrWuS4ksivnqf27hyohaesuB3KmzTpFoPx2KaE
d6A/GYV3WcHMyeCYmTytJo478As+o2Ezfp70KwU015NwfNoHNBow4uv+WR9xkV8KsjcFuhtyEYBn
zRnnWX1rA0ops4ccZKJAq6EBcCWfglQ+27vs69OcIySGAWJrAG+WMVu37lvIL6HF9FHfGMVL5cSQ
twVWFvzyHs9VR/5G+hjHV4YLLDe2gag324DxrFkxAgf8hOseWr6eAtuUx76lQUDZZzza2SuWJkIP
IMvRHF36pDOVsOhmmQGi3qpfAyr0jXhOWEK78qwK0lOHA/02bIzhotNxmQZ3Ep48MeRBClNl4zcX
I46P3MZ4rj+P4kXgZHHb8zgk3HYvhuspQ3ho8OCKfaIl2yotHy2FmnpSu2AYHrzyd17xXThUF4m4
nW3vuLZXAAJxagFoH5HcK6xvOEoMH3aTUWEp+6gNblJXUuyti/jCnFWfggcXrZWnO8sYiDtfx9cv
pIVToboNIG5AkLCTTdYfDAuL2ATTdB1oj6Nvn9l5vBi7ZBW1b2PEGJoD1x4MAqDPwT+UxMg1YKed
TZBtSHACGGKBtt6l2k75F9p0V2BrC9UJuraHGKcupyvm0rugxfNFfiQBfgy+KyxSoxWcJwaOppAI
sMLfWP5jNCRbgnPr9oyUDuAGqMfJZ1qbhr8vC2NFWNyEqdNSdwXZUkG2c1AV1SFI6f58AqrqJ1u7
B3ErFlZx0U4pp2pQPYDvyg50MyNiw8GyHb2mcC1Dd8CNg5wb7AmpfETUE9KGGNdmscJ274dEIzE+
YBTRRJceOnIND4Dhv3ZdwyDhIZq5j6gwLe9WzR6t5NUJjK3C75cQCREJjP0T0RBYJ2MFes1WvLMn
v94S6LfIrVcvLRamcW2bYKf7aj3QKZ2Uu8lGY3blsg0tfBfUVs6uhktcROyupJXp9rokKoYg6fZU
Ix3WVY1E7b0s7wLyr8rg3fDdrTNVmEoeRXoPU0TTP0jD662rJn7A7dm3LbhmcAZEW2IZ9GdTOJgu
dKYaGJfOuwiCnWjmHN49W5wXvDGS6Oobu75l+ohT6zzk91I6g2O32NjylUi5s1QYS54PGo7hjJQp
oFrF9x2N6ID00pAnwIJoNNJgycr7rruT3O9JuoDPkE+iw/Y/lIOy9gNyWJo8B0xgJrTArWCji+58
RM4Naj52ERsPQYysd2x77MjXAaIkrz7lubwdEtQZKbB8t9qkIGEpz9h8nwXKrJGwncS7Ep13hoAI
FMNFzS8CpwgPOeED81njGJB4Z4Sob0OGaJhwOhnuyPjYAlQ50/RkV81sULKQiQ4eAJMgDEfMsmoG
0nhSsI+qZBREdzsnN1Q/1Jx/gnSlBrEPonExWbcu7MCZDiZHLIsIrlZmSvS5dp/qLTzDakGaDA9E
v8qLvUUmV6zwA1A/udkvCkdIadjZx1Pb6hy0j6356kbEIdiXLnQ0Eb/Aa6jrjnfqMI23lo2fornQ
E4QPeXPACwHV0cGQBvZOhLsy1l68LmSt7p/7vHszCLN1sHOptwrD1wRbFgGQ419V4jxkQxjGHRYl
5GYZMqiKwBLbeemRPqcMu6a378/WX7oQv0/WrBIMn01GKuJriTHYfe1VBXDlzODcEZbRE9rc/p5Y
h2IZSsdbJXZLIhxV+uH7C3/pK/1zYZq5LECMKmj+UAT+0fHRYm3ya0a1y4yF/WBVOkJfL2Nt+f4y
DHf+pZpUND0dw6DPxwU/XyivtaEtW91btho0VO6rDvajZZivtHY35uE2Ix00zq4H9my8emMDvAqz
GaGZmgN3rHyNgmTjYWvUMmx0zXmMQ0AibhbaCypr4Ik7p7rUITDExG4Ugbtq87ksRvhqvfUJm/1F
5MULh+GnQCYs6WO6YMMRLjxT0/2SI4JOvKsIsnDFfJhIWsZjpc776J2cy5VTQ3/zejY+vO7aqTQP
k8n2XPTNIoXxOwR4hpgJZyNRcNmhNKxFEKyd8dnt7iXmhQr+u0bITiivJNB4+O02rqeceWXVMfyN
T57R4dppGdbwf+MiXjQEKxiQOOqIz8n0P+PVyZyVw+kDpiz+cgGtyR+PdLcb71ho2sGGIJfW8VFN
RCxOmIA6uvHhe9zcKhw05ew/QCG1pmxO4mtdOx+C+7Bsj5OJcW72Gxr8Aw+BaXGZkOvZVgc64aDO
FJRJd2O7YGrE66A9zKl5GgdwL9NuOdsvVfNqk70OJWSVkBDV4sGdM3tCo9sECeRlXp4O3SoQAqS4
b1NtnEh1vxpdPKUVyTL91mutRSN99MnBIQUMgb9uSRArla2xyOo7WzyVzVtBNdZZPC/GTUZhQnYb
wT13NeasKTeZYj9IHh4xYOiBH2/C9naMa8sJV2l9w0BkEdQXuXvHkT0pr6K5ZJiA7Z07UIiDfWsQ
mguNz4Au1nn9eT1e1PaHxkRa6jClt6H+0OrlynafxuwjNUYYERwjkD1pjiCKlBoEZldKHethOCLy
0C3xWWc+YQXPUqpNR/QFuWLLzsRHjWrTir1VCbQDV7aLuZ23/cKS0GtUfD3WICtxJELTjjYdrrT8
GgTgwimfTKI9IUIuMVycz1j/6qmaPZHOZuhWmkWw5I1eEt6M1ZfQpseqvxjtVyrbnkECOemettWV
QGccnIuqWNeorVA6LunEQ55g5W83VXJnT5CQu+bMDktwPmz29H7PcYvt24lY0PEjo7zti+yyVQ9j
daNNbMuDuRJ6dG6pbl/bj6YPET/bdhwbYg/pOWAs6KIUOi369gYIjFWIhT8bIJB0Iw3pINIBpzLY
LWs7OW9DY0N1sqbNNZs4f1h+/qVfYkqGLYI5Aka1r4360O86uw5rb9nM8F9BhXml66X1q0PXSjSW
q8i2ocM2rr5f9ZT4twur3+0qYRgIEL50l6PBCJQCMAnwMV/QtFtU7I7ldTmylwsCqzM82T1ryvCQ
tC6u7Svol2cDFHeS/Tg2aOuIdD40/SlVVlZDeGji6FrPxbUqZL2CTXpwKoaqrYMUq8u9hWzQPhhv
LXz3MM0xm19YBjVWdGuELxHuYg/t3WDvcRMs++HabOuzqNbhH95Yzhwq+KscM/TUBe0aKhad6GJb
nSmsOzp0DeAlsuHfD1kj/Eq/Njh7RSN/OCmKTYOp1JzVJjKgfLzryn4dUyP6xsrCks1+AgjqTK+I
j3vpg3eqllUs79Vw1Ve3vvbo4xRKWBydTevf5HCNMzb4+jGW54yxlzlZUDC+PAdPO2pHGzAOZ4ad
Nr9wM4jNHXZD/UFC/LYOyAcpp6Ntlrds02f6WL1WaXSeZvAvkvxK9RW0Xlg/0q4f8RIRsvkMSXqn
5+ZhqINjTL+TfDL9kHOEaeybmARbTDsnPU7POqTy9UBipC9W4WDAtSWbo8FVHOePMVW47bZ7L2+w
K7dLMVEdDbTncmcz1Q16UHNvNM5d1YrHrEt2DYZ7W9aLjj1w7PBZWqfCqtdJEKG8vrcLZxHGCFzy
p3GcoZL3lvHmOR6v0M5tzUWU4arsN1r+bNa/krI+tAMJECZJwXC/xwrAaYwqlcJwrMOrSqd67spF
AD69DA2CME9pM+x6BQu6WXcCLsa0r0wOfVsipCkp2Nby8YAkbCH8h5HjZ5EMm0QQPS3o7MKHDnGc
J/Gt2WogAuASgbJzuuqAYI0mRE8x325ACg1UvzS4DOfS4Q/0as5JjpahfamT5tvYvzNhHRcvX2Od
ueEut957ZPt0SJLm3h5fBD+uXt1FSXk29nucYytXEKWxCaDROALkQ/padLsixwY9ETa242xajm8u
1qCctB17erZL60oTIH6gEYzmJZ9bMw8poVPUosStaOp+jI/u+FojCx43hc47RsyUx2E2hGPjomO5
kdTqMrgmtmeRRPQQQP73KZQz8ihyYhtsuOuExs9njDr4GD1ej55f/NbW02MMBG3Rh3SEzrJyb4Fx
EXW2qcWtVO+hdjE5p4mK2Z0J1rqxgKgEEkWrD1DGA3/XQC2Iq6UZPrYRQAb/rDaOqK84uug0dgGp
qOzeKj4K9TGa4jLsJQ0/67JR/cbXVgNz9THZTRpcDw46hf7a0wZj1PMCO4Omgrdyu+whpMacOIRV
BJcydpEzq6Vc5m5NmktzOyXRxo7o9QRXXSlpaBxj71Dpt4XYUCXdJM0xsB+HEYJdtbCsZ9yWixRy
qNG/GvYeOnk5Hkr8E+410rgyv66sZOHDquRvnyClg9AbWUYIPz9rK3NhRSWYQhjQiUMtSfTRgz1s
2mRaj4qkoOk05f7ScRLI+Y+jqpZNTTALCKzAApXZeIiXSZeALV5TRHiPNQYbswzP8PZk9Y32PlIR
xHIpUrjI4csEYXkAAIQFlrduflia8AGqSoCYgeNEeT0WFxFHS6DJqsEZNxCOdk+wwNaLpmvNnY6R
TZzUsmoozwAO9NzRucDapERGBj+MX/6lIjD/3Dnm+dOng/lkmU1KqxfbDjGNYs4Vbrx4pcjK3rBv
zFpIPV+aElnq97vWv3T5cTvYtmNZpnBM+UVkNVYa7M9yTjSzMnEgZZjwXw0zkqpifff/u9SXgcIY
a/no9Im7HEVbLlRut6doFgHqUdP+cCkxVzKfx1no1FyJRMY2mdvL+Yb/cUNty58qpyq0ZWcBsyGQ
LaMQqbS0jXFEieBE6ZNf26P0jpauOQQ28KLpaeK/uHZo/HCL//XH/eMWz1XZH5/FYOI7unXsLl3i
ooTWECQ96eeTTJ4bVlhGiphio2h6/v5u/9sgy1TIPnRDcaRhmPj5ssylaP84jI3QqUIt1JHhElId
rYYiS1aaKrOV6svo0NkDhftkQFGvB/IdpAvBPemaHybRv9UEn38R3TQRFFEVol+nOPz8cfzBF0ka
ESNC0IGNoUN16wqnChiqfnqpklBbMXRDyN72LAQVrhThXFMMpm9pEQlibiPyZjQyZ5VG1E4b2N4P
x7f5Ffv8+RSCAGkwa7QReKgvcz8jqF2vmvMa29Em/U0WgEX9OEvIIQnceA3GJ13+8Av91t98viZP
qYV2EC0bkQTul9ce50nvOs0cZjlwJ0RHD0yjZuuNgWzuVxs0StSm5HRCNsybBh1qRci9f+wSa2XR
SPZQMymfsqClN25XjKM6dZGYuKaNjIlxG+n1suup6jJf0V9PlqZv7p2UOCyiZCZSANJXAQ50MlvC
HV4tC2uqZ5JHip/KjbtXaxKLsAk3yEw3VoDjLa3WvZ6TA4Clg+O+AJGsyVuyzRcowiuK1x4iQ91S
MQE2D/1mR6vP7Q3qb1CvVkkWx21slouarmEnaDrRkAUiElUPsDIJaUe7Sb6mnkJqD6B+U6LVJCNm
rrXJjPOumnPe7/W5/4QaPqjD9ZA+zBZ7NdSLuMSaO+e0mWQ0Jmd2QWUdvSo8ClTJSyGig0bQikWY
lhyuQjegHBzXYu5nuqBieI0WUEXBE5N8EhGARoFXd97GUdo6dLRV671LpjpDyrGh5/oOzMCB5Jwc
qiTZIU2kLQfOOEX1pIJhbQM/DL1hp00Hk1LXMEkNay4R2omVXgOd8LCP26jVKnY9AxJsOrPPTWRZ
boQyv4rLbeTRRpVy5ZNbMITpmw7s1LCPOmWqPlW/8kiHpElzxYHQPMdTSVB7PgUwXr6LamzYm5v0
OiuHS0OM/ETxHI+Ygoxy7O52oh4PnzPsOybdflelxxodeY5YGrEoX9O+SnXnpkma56Slks/CZdVF
KzhWQQv4kd/YwK3VpO2F3lw0fbNzLYbRLLMox8LsAfrL0mgBFKfFWnCrpGOso1EsExybEIpxcRJR
KE5JhVh9bhXzMwFMMGe0E2liP7xef0sa5reLRhcloG2Cyvm84gSka+uJx4/jRBqNF2NsYOeAew9i
ia0CaxCgyFo92FoZfiRDEN0iLsDPaNRFvQVYhrpdNrAKvv9Uf7fgPm9MX4f5o+nHhcq1pR86JNi4
jUbwaNE/fX+Vv3d1QyKtM1nMdEO3vvbfRuyiedvx1QWZDZxfwFYusqZmwtZU+v331/r7G2FnZGUX
Nuuny63+fJuh6bi0o4iu1XKnugmYytC0buwflmfj71+TyyCGcW2OKbhyvlxmoOvsuPGEEwkX21lR
mOYmUZO2SJAlnOMfwfeWltZBL33I8NwAUJm6sWkwJWxa5BJnGSExyw4rDEmVDvV1UScrUWnwgWv4
VkmtNzi/RbODyJgfB1lpv0o1iR/Oef+6yRg4t4SLFBTE4Od71XltCQ0K0cpY9fGG97hcmnQlGdu5
yTaPpPXD9QyiFP7a1wylz75Tc97aTPvLMQDA65gi+PKW+sxlC6f1FNwlFamKLG5Md7WYYqbdJVN2
21otqcw2E21lPhqMJ6u+3Yf9kfjXPFJnTgN0zpKXnteRVPKeTE9oYwBuyqWpkyGhyIUMDZrKcDbp
cZDpMqobQRMjifEHx4jBUGN0BdkP/iU5S7AC+tqlAMBSBWrPzu9DltCqLA65rhiCe3CiQIlbdGhp
CCjjIQgSAuYiFpyPmGnv6KOGsqPLgJy9lCWcX9hNOEx5pz50riad2L14TYYeexAzQZqs+Wz7iJcl
JaAXA54x+yMEzzJvVkQNLGxxaLFmOsldW65kzhJKVowaOHw8pKxMojhJdZthpbbMgObmrhP0G6D+
hZT/9cphdj+ZBNzcYF9ryseM8l3ap4Qw6sZ67uMGY+w9Oddlj4uzBAksGccjNZF3Vg0fzOIei5Pb
v0Zq55iEUUNcdNcdjnW/fkj863BOPEjn4BfIOA3AqluP0jksb5viLYR1U8h0rWLwBw+DYPin3sbi
yRh0sBUdwSFEGbF+8xVBwyT5a14zNusBn6KX6Q6JfSwb4OI2Mcj5Vo/2Nv0Sf4YLZGoVZDP6FFb0
Rm9eGuymVQs4ghhGHXlNT0ywec3ZTeTPsnnS1EUJ+z3sNTjT714+LW1aM0xNbYa3II8IFD8x7Nm0
FsltOHMxVcB2vJ76/mLSgSuCaJ14OAYGbgF86kZ3tv38zalvqX4c4itoOTb8feZEEcsv5tkPnHqM
YFw4Ohwo76VsPBieTM289nkSH0MZn9MF5UGhHeKkCD+IeG6IdFSQJ9BwiSA+yAn+mOD8VELHxeOu
wWjDNXUrhnTbmzVGs2NOei21whmKO71juAc50jd+1fjvbVo9RnPezk2QZ7JyQTqqjNNATjDrnDB/
pqyIAfJ+nHmHwTp2+eecTfhoQUDL1EURjlm0RJOkbab0xe5QicQwcGnLA4+14oXsP+Rw9M3XcNiT
uCw8Tho7XIILM5hWiNplQAomGFgYp3mFitdm0kCkuZ8edQ4vNF9UuuvrcKFoyQxNtHK116x5ELzG
NAxRZXItMD3dhz7IJUKLs1l/QNcgoYtnvbiYo+SVRjfSGTHCMWB3kJaM2psmNq0BPvkU14Ai8BCa
16NYT9PWKn7F4pIy90xadIYP2ry6lLeDfm/T3+78C3Oko5lMl57/5nFGlWZNfAj9SK++kjy3mmSG
4aFpQh8DsWIH6o238K3wCBPo9Z0/nXz1PGpAPcKHxOMuDDxqEmy9kFejxHBOZKz+NPq3tajvC6u5
shn5Fsa096MnURS7ItjTCCUPzO4Yb4b6RyAwUTnVjGZR8cHw4vMu55Soq+md5zWh26chWspBXqbG
uQHpfFLy5NgPLSes3ruJvWPcnCyaPoBYRX5sQuIft257O+YbPz4XU7aI66OVEwetYXL3r1okJSLE
LNGwpiw4VfW0MwnoVC8gCptE31Q5MQPGcYg3drut4LbYNCBJZOQBatSL3ry6xbVNuGRIF5tEgBQA
R8S/EnfPU8R9rDoY6IwOQtY5RvGHYrhR9L9y7WYwckxyr0l4CgXkcv/cRp8hdiK4anKATN0lknb4
04DLDQ7A1hm0n4UbLuvqreoJE/Nx/5478esY711xkScXAhoob1rnbso65cA0y6LiheAqmnPudvsk
YIRynRM86fYXLWrcjixP4Z0b4dbt34dhX9k7GT+r/Dkez21iRag+CwjY6n7iObNIIYMqjbQtGNVG
oqNrzAcUNW12ahJFPRaaK7NmiaLB2ZD7o4KXOWmrj+4CyH5WbOG92krtoYeXEVAUCL5RnIPgVCQV
ZKsGg1gBVwxa4p4pT8f0UI0laM0nXHQIw8Aj+8sIWiDZNDZ72XU09zo7dp5wWpnJweVQP46Qq5nD
pzRvrSFYsdc0Pk4ZRH1juYy6lhn4lXJee9RDIRw8A9ncsEJUCxcwp7NLr6yDoPnoh4+h9qEhV4nS
+9G9zMork9Wzugt5XOYXFWKNqBnzr2wmdjo5SK+du6vdCznROYfmaeeAnEa45bOs8BiFHwy3S7HL
S+hgJS8qHn/O1+NFSlRVOHJ6H+k8bsYoWKZy50XeqjO4Oa35DLvxLA7fJbxiqM4wgowMgITE9gue
efC3cnxncHeYmuw68gntFVH/S/DwCRArKTJRtm6kkolVr/xqK4I5ZozwJPU2FVsr7sHyNEeDYd6s
FKzBKsWzY8+Ij562rFKEhmjfgrc2uUuByARvXuHxK1+FAyNZ8xf9k0NWJr9ieNPunAzSwam27v3x
JirvMo6czXUcP4043wx/AqREqLbprZlJTLiKES8sCgBEFXoSoT+l47RBKcDWa6zQqK8ag78rfy5S
UsASfVWwjrkVNFzERAUSaK/uUDGQx+bq4QNzHCanwMF7YuQ4tFXwbs2WqERYEGHQH0VSH5J6p3db
Mueke+31b1o57UQFlx1xhA6I1UdpUCNgq5P6Mg4yvu5p6DCyIrPSh9fEuTDC5ybgUWtvJ5PvET13
+nMdFOuyhcINh15awcljdUeWgwTbXyjY6c5TH5AgqvNzMw46/Q91Z9YbOZJl6b/SyOdhtnExLkBX
AeP7Inft6wshhRTcSeO+/Pr+GJlVXaHoieicp5lEFaoSEZJL7kaza/ee8x1dLlttkxhXsaKNuiro
i54rcicRNtQbHn/N24JwreRRB2SDpM8h6hdO6Wui7kx3qSlktCvyWBxGSTHRLCSfM3iXxB/THrCX
6VtYPtTO+6gtI/ihcpkYRx7yQDuXPtvNKtA3hFHCGLqImsscGSfdcDXtAOdyXi5linzwSdgXBuMR
/xWkTp5cgGbkMQox+br1Y4vVBayRc4O1ljE+A12CO2Cw3iskhG53X+h7j0vtmN+myaUkUhPpVr2p
tYcI4yMBwu2iyK4M687WGY0eeDQo/RBc+cl2vtVPBqzhC7fcWe5egNLMhnVqPYc8I+IOsHBP0iC8
puImct6qcV+jVsS/aWSbkW68eSB7LGDvZdpfIJgs1nEIqZnEzhTTMuzipxRtcuVcj6hxsZzR/jBW
JXlQOttI0ScLNcpVXz+Y1aqM9orAMMc49/6j2W798oyiz+yvEgYX01VN5yMDPy2WPem69odhPqcp
4q8FOTe+/GBlmzTzTLRXbGUN12wjX9n2o2ln5Hnd4s7AyGHUmJ1PmktYK2qPSwIIizteEhW3Yivu
sUIzUHFvhVJE1SDgIWV8beUbPds08uSSSuwBxT3BiUUmwDxsas7omn2qhHmQjFJ62iUE01tYAh9b
Y8cVP0eP1iOM/hpGayowmiSLChG36z3TpGX8/dz4hyA7ypqYHezhuyjeQoFik6gBbDWn6spRJx6k
UV3UlAnVQTN4hVVYU/0ck/rQETCiPdsElhP19xgnjH60d79fy+nsVy9ifEb2ZjO2NC+Y/NjDLbIr
X567ZOcwaUsONVrH6boW6LDemCJSKwwv/XSrm3dmdJizLPOjSl8mMobQnXy0rKQiPJFXAU6zmq71
7hkR6+juUVKp7rqOD66uQRFe1hZR6cu42fjIDcKnZNZw7EeKGVNi8ydseo0+dgJU9hiwdNNm6Ymj
QVZzlz5AfuSY7AHIE1Ym4ZCdVYNs9WKaqVxodzcuN1VGdEyv+KT6w9ivONlDKNGmjZTzyXMvUv/C
Mve450pyqFcSzPSqScJsZSUTrZcEy33jPfJw98jak+DIxdhuCViep7TXfrYZCBjCax9e2PqTA8Sa
CSZ3UvcuKG/daIOcTOg7NRLxsNYQTOYHYVwTjo5ugWA5GOlbaBjWtG7Uor235p7feoxghyU7w6AW
SBgnN4hXrrO+W3jFmhAhxzeWLuEA7CgpePNhmVAFduqMnp5YoS47+vTkuJSPQH+XY7UnIl26Z6T9
Iydhhutcn69ujy5hS1Dfh+FWTFsU48pY9v0iQ3RAqzHyeG/v/aJcS25UxYqKzyacKG2ujXwbSXQi
FwHMTO2QE1jHe1Jb7wwC9O5VQ/DXeG+N+RDnS68+UgsX3vNQfCNqGykKu23Y8nEROY9+o7vQ/Rbi
JEG15CI9OPF91XEhI0PnkhlUacVokx2UtYtuOLKP1xTzLAqhXSM/dO2TKu+L/GRyEU7PPkonL3nH
6cTDu46hDqn5DkK+07nUrqj7Q0zO/tZLzxgxY54h7Q56fgNpU+/p7AQXsbuOEZg0/SPzcXQssDM3
iA3DHL7dxm6J1XEmDV1Zra1L+dgR6DSuCfdG8BhYPP+LgvYtV284sFp/ZFTHBT6r9tnM7ecECD9E
eUvzt84eiIB3x1mMXzfXNkOwhBDDNU8ApUVP88zmvyyOsjm4LYipFZDfkOoPdgIyAYJKdxDCTQ/p
6xYynCTTGxdztiv9RxmwlNbwqBRoZ2Z84iLQtyYce4XlAqH3wujW4ZfKPBdipHu4bJP36rnnbov1
6Ao12OAgz8UgdhzcHeP/itYDYtH00NfroXrI03cPujV3jQGo8ib0DpzjNGiXpDLa47UFfpGo1fEJ
SbzuLvPoCTm0ltO33glzH3n3A/lVxoXsX8kBsfH26Chh0ZbRNmbDypJT77GWYR0Zd7ZH6Q+a/QCa
udNedOtCRvdWccvJkUW7mF+Is6OiPn4zJxJWyP9od0q7rKNLWV7T+KCdMAKJRyJDrVYtK4oip12G
7W2E58y1DzFaz3qZOSenOijn5Hr0Kp1jnj3JZKNzgpFhp1P3bht35xIQ1orLathSlFnJQXKET2jz
saPU6bIg4tq7suwvTczOfeUapNIg7EZ8bN051nqA+hRlb5X30CN9Iz89gyCz8a2nbrhFnWcM12NK
/s/OhWyPkFMHpt8sqvyF1kXdH+A08uFb5VmDbE7UeQFZjdp7eEuzi3R81vNXFb1H4wuVONKoYl68
CNsOVYpIoP1AdqKsnS/2en1p83VSbsbqYJWP/bgSxltG/zhGVVQ/oH5iol3Y+9g9ItOfo5v83QQK
wPEWAawtopSoahgLdB5ly4sfPDtc0acnqd/6JFroPC+7KC0ZdVHsvfnokbh2AHnRiBvDm70ftBcS
zInS5ify1FNtHzv7xkEvHn5BdzfzrM1l2Gwr/ewYm563B3Qled6M+bWD5E/b82SujGHLVaR6q0LS
i7YWEEc09rfjdEm6IKGrLXNr4lpEf9vIm8zZkDGDhAgc/MYrXjucVd5+zM6efMF8RunTOOdKfyrs
k1GfxUQDA+VdcMdSz0E4s8vkyHjy/CaTG5SRtCYaGnIKP+auKB9M2kRI0zFgvNBOCcNzL0kjL1b0
R+mGbGdBtpeREaVbe9C5GoTOHCl4UXEnRdyithNrD4jg2C1tH/n+ZS8OPS/iQOxFpen1z0jysuE+
8TZW9xDIY+68teLeHI5O8do3CZ7inukBAuFtN1xazDdEdF/YX9kPKNvNbuMYhESMty1Xdkdc2jal
xROxtQc5gCQkpTanXnZRod0b2oXhrUgEX2qPQU9Fsg/0+7p5y4LbkMrf8B/K7BZXuDQeGuKsh40s
LjvPWIzmc41fJZMmQWYszPrM7g8ffaiWvrqv2494vNXsHYrfwNo1ZKDD1OFIqPsbwpi8/mjFp2F6
mgh7KKxNa5DOiopJ2YQl7BpJNUEeSM1awjQHlnVrdIdSv+mM5yImRJq06Rjb1MbnppvTgSS9lhEd
n0gp9x2iPjpINQh0fMCu8852H+THmnEO5Le2+UjjG9RhjIiZVpHh509IPHbK3htiG6d7vzkOw/2U
XBFIlRIepOJzoL5Y0y4jg68N39rhq84YT5RLpV+o8i5k+Jcv6wYjFJIjzgK5B/eWuhdmdMyAy6AU
NLYZJCjkjiX9M4p3n9v1pZDgnJa9PDeYgslDUxd9eo0WsGFiRswi6g5B8WtUNy7CmHjTFyisVkMC
vJ72Lv2bjRYlS1VcNtEhhGPP5IP5j8YwmnXFHaXeRpjbfH5ilMGnzgaegdZKkMZ4cNpzYHICwXDY
2XgxgjsfoWiwssv3qn6K5XuUcXysIGrq3dHVn+vguqchMqJK55KftpuivM6yDeCqxaC+xqh8HG0b
oBzty8NExk78zJ2BS/CEqCY81sWV214FwaHAYiS4Olsrt1uVtHPzh8Is5+bQyiEAg5Rly0rgm5Bn
8Fiy8LEq2MfKxTB4SUEfw1FydlMNEZGURm6fVD/ZQShofOuwQY437oaWRCdSS15KCUL8kFV3HusQ
e9v8TjX42TBsoBZS+qltH/tguCWIGekaJuo7EkAWaYY45WEWNNMvNO8a+8BxSUrUQEZZuyYhiiFJ
VG5ctQ2jLbI9PohA7EdiWRoaKcdmPFbGlWw3NGeC9EC+UaKOQpF4vSZivKNpPKeOXJFd65cXFAk0
aAgl4gSjH9jsPDJOch6UN4eMpV5ea2CCrfKt79DinZpkE5QX5Nf5+iasdlZxbMx9HrKbsCR7Nc9H
SSzGd4kaHO1n4p6QKlrELefpPa6epMP0Y3+NioIClXvDTtMuLKtcAtsy3FOl7wj36fqNyC9p0SiO
ypa9aQwu2mif1U9JVtGfiBYieNJ9nHGKE/2e5MWs2AUmFNgJTeJlFFyH3VXTH/AvHmJ+hr79Kqid
gmnL8y/Ykj116dYXZGMSbQXucFHjWOcqpa58StBuFbeHlAOYTKTYOZRktA3mIpC3bdLA/MN1tZ4z
92jD9PFtisump9eq3JPIuKR/dC1/79k1cU8293nbsp8Ei1IcM59dg7MGIlYw1ouctnUFJNkLvwr9
3p/OlnhKeh1fCL5BN1wFmrsqonCtBy05fLdtdKu3Dgcn95X4oy0BnwbFOW27c0iHAhTNNm7WUwLl
kbhKp1wZ+slMrv3yKwUXY5CweUYFtLDLEz2FKX836G1JtaGZr4u903zJMHsGNntbq6i5GepoHFj+
Y1BfCeNmkE+mcd02AdHtE5ls8Uqr2SanS4jtfbvJo5eA7puPE9Ps7n3Yfn301JSnGO9Fc5voOKy+
Ns5Nk59yWn9G/zrYH6N7/na8MbYkn5bzxSfVQDC0q9aiuAuqU1q/l94rGwPso43u06Fkf3WDe7pG
5sSL5XBxTrV5Byx7io/R+KHiN02/iCtyRBSXHAd2gOSopxkE2pTSE+uw/kF5AT9q5RhfY3/Xc78h
0INhA4Lcl47xQBhf6f5cuWW7QX4Unf9a1hiWORGLcS/s8JwU1lY1h96gyZpyeoigxhtJDRN5WXc/
mDoAs76rvedwHLn7ZDoGadG0b3bEZH1VGV52oYcBSAED4C0mTZeskIxAoWHyfe6YrnROrQ9KemFh
J6h5UrXxymwM7kVxDWA0NPWXRgJzF8zqXW+CTz2to6kixdCkZ9qHzsHqHkWd0mJxaD8GW2z744c7
iWFXO5qLpcq59Fv/1gF9iLHLGUm5qfqt9AmuJVn9zjB6gty8YQUpmLYhcX5G1OjLhKEWogkSZQ20
TV179JAZRe174YvbGg1DmHB3cUjT+4DTv8waA78TKdaly5Weo82vDrXeHaCqLfq+fDRxmqJ9W/4v
oseQ6Do1TAIJF484Sbnurqf61QPd8Sv5z38jl/pO/yM/zUntKIKbatBmwOaUr4mltJZBwx0HXIXF
kCgphsUgPP1SjwXSxdKtzbUuS5TYTUh/voyt7he2/1lw9L04CPILE1s5z++l/nlW3MZDg/kRtQjL
Iohhy8XpswX7c9ml2IS7wGGB5UhYj3FsVZdhRx/h54P9eaL++QfApQS02LSR0n/+ASLfDkFwgSbu
e4E1YgS6JgDbsenpzEyaSWs+ZP1LZMmP82rLlIbj2FC1hHQ+85L0pAtF48Asygo80KIBFgmmPkkD
bdm2ZP/9/Hf8A2P1+bd0XZSPEBYAJn32RBGp7Mo4YJFNQPInHm8bT2uJl1n6gNws1l25l3b/pqU4
rrntWiS/T3q1nYLpElHbkz7jvaP24DXtpsw520DFS/q5fXYduO6dK/KN5U/4OdtnOdzq7JBRzIhc
bmoD1ZGFpBiXv0WHANrCas5G0Rkad+ywYU/jctzwTi06h+BwOJ26Pi3sQUO6S3nQ7WanYG9v6+KW
njXn6m3jOMxNGCoaai3xziv7ap6rBuNll941hN8QykqLSL/WspOpH8lcPAh/V3MSd5QIoXc5EM/L
IRSPqypmyh+Txp0yt6JVPJvan+v0Kgqr5VCo9cD5Y6t2b/rHmJ6DP4Yrk0u2oCgqBP3TfRYnuwjq
2hJ0EGNybanV6Rbqy9Hszp6pbwe66AY1ZVRVt9Bh7itGj57Ubjuzuyjg+P38c/5xVRF1AwRnhv4g
IvlMC+uQuHq65bjYsRJ76w+csH2jv8XClPso7L78/NV+lN/Mr4bDDlqHII7nk1YlJCYvKnEQrtpI
eDttmCYCeZn5pay/X6mcfpTfEC80w9BMD1oiL8hT/C/qUs7zzo1U60LL912uejG2RuAYdA7n0Mhm
0hsKvwEmhRzFTZKTI9iBoKewxWSC/jPZeCM+XeVYycNffhMIzkCHBKtPuML+pHWBZQJ6euAH62oc
Ah2rA8hDrrZ+bMpfiEt//HRdk3eAhxicFZFLn5RegsjnoOYesrJCLJRKmhFdPTUL/ypugqVt/kJe
9aOYFWqVYUBVsy3CdoT76QW7rsQ9ZuJGq7W0r1daWMqToWJxNdPtn83Kt1xaF1nt0aXWgk3umgMe
7zEyDlGadOzognt36vXus4oEtkhdpiVRIbArfiGE/haz9N32BpeS7Vt+k7XObqjvl0feFViD+shc
y6IJrkWK3SCIinofDXZ8GbV5v+riArz3wJDT9+hfmFZFqliRtsa2zVs0I2NIAxotdb8qE9PaeYNb
PE1RK4+F0cQPDqa2RxmlMPyLIgWuYglcSWMPpQJVia3fKPJklsISw3Ew++ZGy2joFm0uFQCPhmml
1tKxTh3gVG1idUel2unoFqW6D8OiPaVtw1asZHXVEMr2AZl+8leQV7iounlJp9LMxM7VGjLnMJOp
67pVHvOlNH/3xyr7hXbvk6rcxc/KfyXgRdBsIEm9+Vn8l2fNcVVseCMYKBsvHZJOx7wfuPnvvKjA
+5CZ7r3pNOm6hH67ND3FnxKgclWalbz++bP1w9GMggyRCvFTNjY0Fv73P4iZe2ZnxcB0at/PbogH
mOG343gjbWVdeeAiTtqgae8/f9FvZM3v19KMRcKL6cKDnFfV96+KCLCMGs7RdZOF/pmocu1LkcNd
XWdsBIzHw4pujsbYGTAox5nhfzEDqZ9//lOY39dF3z4EBLls4tLRbfcHqGGqRXptZblH6wa9oRFG
QDv8Qbso7AD1jS+9S7/0GmJKCgWLGs/zcoJUfdGVvnGdlAiGcx6zrVM2DogR+AeyGMaNFmNF9IRL
t7Suxm1nmSWZ2BB3woSq09bc/jIPDQJoXas+1n0HdiFM0O42jkZDBYGBqeY0utm1b/STdtfnVvmi
oCheFHX5UcOLouHXBftqJH7AUFn6V3dAeGpCWCZvi4Pa/7PnUctkUxeKx9ywfe3Eqxhc+LSbriFa
ZiwL/f/q5RxXzJWhachPh45SpcNdb9LXVkMImp9Gh96OhrUtwEl2urb+xUf+3yz3mUMFt0+y8Zr2
p9o8dQgbtGOmDV4/dC9lU83QDN2pnqRbkI/Z12hlsmLAsx0ZGq0ZZ2jwSRFj2bU0UHJjn8de9UV6
OTsgcBHgFnaHMCQvVbQMUF9s+PS8m8oeSSfS27C5HE3cbFWVAcjpmETY2HPQJvlik+gZzqLKCTYh
gSZMaFAk4mTN17VsZ4Cly3dw0rjNATJlJpbBiXtf33gP6Cya5FfF6/dn/x/7kYN7B/E4NcAPMt9c
jE7WWchJq6hlflRH+bApJkbzeYRBcAhpVgEAT1BazETgfF5/UoPEDi+YeQvSBr1oEbAw0viF5eVH
tS7r0eZERrMLohc77PdbRW3bIXyZwOb6mSG+bgC9zySh0Xzv3aC+1ntApItyRDdZZZJBBroOLt41
Mi6vHunak5rlA30KBtLseFwQwqTlm9XNbdYiLuaGkVZzg8Y9kR6CQs+udWWqhMZmaBmkYhe0x36+
Br8vMf58q3GFCBOZMVapTyteD3RSVMuOObcftfc2OXUMxwrm46lTIDNpNM/51WkjP7+mtBwMzHMA
g82TzYXo+zcxbpxeZze210NXRfR1LLofZe2elSnztZOTdlPGXrQuxqQKln1KsHbWUpOYNbXmYshi
UDmpbqY11nvUCXrimgnqula7n1StHkbbHt592YiL1jG1jTP0zBMV2/65zEpg27ijGJl6DgyFKK0u
m9Exj3rTGbTWCUtxBUjbkNnqhtz3/szB0T7TsvS4kRT1wQ3o5FlJrO9Kje5ElhjJYZRElDhTyrxI
mxiw2YIA9PlLVskoqn0/cnUIsrpZl0alvQRZn69VUHknLymwo7UoODox1Ptq6IwnXcv8/dgl9b01
BMmDkw/Jvaccf2M4kcKU4PtpcXaCLiVMIoj3TpH6h1Doib7zPPjKa0dWg2Br8F2UkKPvkE44jld2
WTbs6xRKu8Zyq3IT9Vg+fX7zx8qYulM0ZEaBmcadLppeEq9kaC5t96hpzqkg/TyKHBax7vRat00G
HNlT3ZoWhohEsJGMU3BK/RDlQjXNLPoulk/V8MUMjWqfYhmRI/1zOs7pcawMOn19jubXrY3KWPow
8x/a0YMUIxwjXuelznA1M2bvSjFgRx5a+LkcfmOJxKsIxbnoPIEWJUvXveszCeqHCr9/LQZC2AMT
LxbThWCKGdyWybGMTYq1NBo3DSgK6M1Jv8PX2u5LI3RvqhS8QxFM4kq6gzzU7oidufF6OmjBrJNg
LyUpyHHXsGayd5W24sU3YsKVNYfWVVrEPSy6UG6dYQBRRI+KUJ1kjo1VU9NeanVE/Gof4AAd8wrN
TAcBf0GHw36QZIHeB2kq5sDm0WjoxOlFgwXbch8NUo+dZTyFernVcG49ZnFEIsNQOL/YyX6o+XgI
be5XFo+fJyGpfqr5onbsCINjHiLQnXXgi5yRN0uLpSKYs2/APvrIg+1RGl97y7celG05+SIgLG1X
OH5/+/Nt6HPxM/80Ltxzz6L4MXTj00kI9rxSSQUdLgmM4q6LMzZxSWFhwV8apwNHRHlZ0dC47PuW
MVed+mhSfv4jfLtN/VcZ6FrScoUlbUPqdEtcU3y63faxJqMAL9469901GKeDFrEDamA10j6DOCiu
p2TYJmOLmMrZFh4dCGzrvkM0+zfnV7H2Ikb0KeA/5vYqxuJMXjCsfybzMC1s+6iQ3GfMul1BIDG9
9a4420TDz5AXB98bpc7+2+/079/F1dZ//w/+/UuhRnoJYfPpX/9+ir5URV18bf5j/rJ//rXvv+jv
l+ojv22qj4/m9Ko+/83vvpDv/+frr16b1+/+ZZ03UTNetx/VePNRt2nz7UUI1p3/5v/0D//t49t3
uRvVx99++8KVqZm/G5e3/Lc//2j//rffHA5hmhCzAxQnlKHDNP2Xj3t+vT//8vk14/v877fxI/rl
13+81s3ffpu5Rf3Ht//n/O7OvUo6doAvhJxDc/OiasK//aaL33E4clFh3UiXLiaXhpqbHX/k/W5a
pkt5YGPsIULBMX77x/tw9cd6++Mj+u8Dhz/dyeffU3AZ0j3YufOT+gNVKZB+r6kGcsug7LWFSbKE
81kFwkT+DkoLECYeZ7UPuTORq4eswCx1i8yfhLa/e1MnQE2Y81VdipGPhVIxtOijuatA6lM3BqA5
Kb+//PWF9//bkjJmzvy//+Oj+mEJ3b7m/3Z6raK8+Nd19O2L/lg3uvG7pJgHOm5COYduTN3zxzri
T/AqScE/DovC9Fgsf64jy/ydOsibm3gmLFr+95/riD/iwiOohIjhcuYm7l9ZR873VRdJAlyfPEnz
jo3OYcP/tL01MUghu4fK4hWANvQxPMaJ3Dv2G/SkA+MIfZ25eGtiLEa4ZC/i8UOzQOnkYPEGOxTc
CSEsdnIbIPnU83RlxY3a3FWBedlF2Zz2dpFVH04pQCaox9LzvpTOUO0Sei5WviPBHiuvxEYpIMQO
efElC157u/wSelB8quR2JFtjYRiYtOupumgSjFI+CvSFq8N44eZVkp3InKxYZm2KACUz1o7mOAtz
QjMw11vC+eogyY3IyNjpKjoWpcuPDYJRRtnSr0j7q7LuhYDrnXdnB9lpCJqvPEgACGqxLb1oM9Zn
r2+PRgWKyDbWWWZ2K1uqa9s3Vk4kVn/9+bgrMv7zea/9bo/+n+3d249i3uXqz9/q/8Ft27C5YPyf
n7GX1+wtAgjwxxEw7/PfvuCP58s0f6cRzCZoyrn/7M49vz/3aeN3Hi0eMJIo/3xS/vF8ae7vWPN5
jPiHnrXOzeOfD5imu7/PD6QuiB8CiU376688YVyauLj8VwUhbUDE0sKR6xiWLkz9syexUdh4NKud
PdAdXCEyiaN004b9ZNIKDV1Jhoxja+JdN7rCEstWb7iG0/DTDSKJXUbjBy8TAox8FDjGPCjPgiw8
A9BI8bpXie/ek3boAnbunCnKvjJ9lQqpbD2bmjICIHddDwcTbVMElzRzSoT7jTLQP6mOi/9aN0Na
4rXLrWHtBmmGbiqbM1nQjJiMoxEmeqI65p0IMYX5/NCIJsEgZ7d1mtfemzLCgm9Okmi99muvy099
oyJsFEkQPQ6taXQrnMlavie9s4CC0PpZsDG6yu2ve5k5KP/afnQvHT0dIpI7YoGLQXNF1B0nVcV5
dj0WlaEzyh8n1A7UVcnskMMnX+ZbMqI63H06hbvVbLyEKhBpaOTIN/LsjZ7Aq6xMz7m0NVDmdqv8
9YClDYjQVI3eAg44NOhBiFBcBmVSjSg8FcQeI26I+gosuNQa3xCtMZv3iekB4OByUmVFdVe0L7Gw
7evJIm1yqcVNaO67ScDDVXmHpYtbRfJsoEbg/tdWAipa2ZvTRR2URXQwuAU4F1bENXIXxsqtDl1B
EtWyn7LiGZKyJdD6DTHBaWk2Afz0cybtphqhRZdd3xpIJdLUhDKuswOx+pH3DHZFbueiFW3fI053
xPMI2A9IWaDT1oFFLoJrO8QKvEj0rqhw2IEEuoda6cdnTIoTHVzCm4OQu4fVGBvSMhDY6H6cTeeg
bXpSwiKmkZPeoo63dN/OvvjRTIMqstknmBpurF9FlgHOXDEsT3aelikThIEXWHe8q65aNxVMiMXU
+QF08yQdxpvY99r6VHmCTmaWaN4H2JaRFPB8zBjAJ6nCSFCljtpLmh3DOnMi4E5uGxc5yz73CGtX
+oQE2iNWO1vpoaWKk61qpzkkoQQwmI/SnuUgbp1HO4h90WpUFbGVjT914zaIAqohH9klEFiRD+1e
lyGPQzPEMf0u2zMU5PGsG8h97qYAzbAeag3IKn9kHN/R/x42yqlHeU9rKTRuuJ1F9maM6iDZ1maa
GofMJ6Fl5fW9Xj0ZvhGM26JLMM5O9iAkPhfd1jahX4TDVlFetKu2wuuFfEYzkZoPmbtOxrg3917V
2Fy+q8yFfGXbxHlURjaCtIqF5/RLOyhV9VYmRs8V3EmBzZw7IKuyO2leX4ml52KDXoQJCEGo5+6I
JMvDRD5uBUN0DFg8CVigZGV660QVSXHlBF40tMu00QcSp6eEtscjXHZIxUkXp81bGJFjs8gjggoQ
uGsKDxS/rsU0yqJJ0ELiNZZDw4/Gz6zH02Hg7QMV7Wexjj41MGt3mbjSmI4UqNgFpTtqwJPob3Vo
jHSt2wSSZi567zpq1z2wVnjEGq7uhW4PRk32uodNk2mU8dFEAYynVvVoO/QKeD8f1eh34cnTmlYg
SGcchcy7bhGmucLPX1JlgbBYxIno1JbxdtutS7cvxrWu1+Ita0OsqEU0gBNLNE1/F02opbgHVZ5d
Jk48Jms9sREWC7oqRO42BHLAZCJXHgtQNVTDmysKuwVZCwdtBcXOm1O7Q9Uxs/Fkdmn1Ym7kxo5x
8NNmitdjJfPsmPV4LibHHtkFSo8pfIanJC58PmKdRoIZxviwlYaXLRc11NhMZDmdhMap6+w5qmvV
L8oaT9/K9/hWN2WXI4Gpfc+vl3pvoOcxbPQoc5bHcJf0oYl8ozCQihpZ2OUzBcyQ9YZqTz53cYuv
YChmVLgZOEx+pKYKsdOBS3lYluKENmsm2+gm9ILxI6l9hnmmiJHJSYNO9pewVAWY/SwaaM8kAxkm
ljNZDReTxCUWZQgjYdFm0jN1aiVxTVdJCHkJH2eApM4fNQAHBiBIXH5VOaY7hrhYO5B2JdF7mFRh
cknnpb9yYh1rUJ/F2YP0rOEllVVkHZGGSQ9Nouis46Bnw3TBfXy4K8rMBqEONANgbs+8auuOIFwJ
A50MYzWUhl4ckbJat1U2mf5MSmem6mtogon7pJt0KE2mxaxDGzJoMhiQyDwtx4s6xkTkrmTjoexs
NFctMR6MLwGd28vKtNguGkF4/d6qehbz4Cve2WTgY1oYBOx1+OZMxUEion4GwPhRwJyE4cPayVR5
QfWZmidOeEpdMBPKfNU6S1aw1XrfutLGWmBEzU0zm/A/j8pDjz/qFkKGwc42+lRk7ak1vNreR9pc
QPd9UbknPqCqwiOmueOlqxUzYyzxU32vUBAi8A3tbLggPr3F7qR1Tbzs6NHCnY7AreEl9Ai7iTh8
SHYoiGKge0rKnLJDGIqyiKq3epgMC2coOfQKoutJMZvGRRX30K4tQDvjbe13TGJ930WT6ZPdi/up
dUnDSA05WoSM8Nmc+gDu49Ik/AXwHvdqY5eZsqlOpK/T5B3ZF8bFoJeWi7ZDj0i8LidvWia6ovLv
mPn65KoGBSpVYRK4FQ4jPdBp8gJnE3X5LDXRDHqagVvU7YWlNeweaZ6rp4Huvr+aJui8r9qo4mGr
JSRlbFoL5OnObK0w2FqhGasH9N+ahXWz6Jy3ZvRr85gkJRJIeug+lK+oBBCbmaU7B5Pn3N9woxmm
j+LEwwBdTTTxHQsx04ZpK/EKFgmJ6V3CRzsknMxRKeS4bjpRDFg3BrQpCl70JHuO0tKptfYiSbv6
I0lGXztraTzEBISgyOHRScNZYFJS69oLYofy7laFAailKlYk3PqVkAoxTRqmzqJCmQqk2u0zGw8i
f8G8jMeuxYHIiajAVMIzGfZ6WYLOtQsrKuwbvbLKbtMZYHvXQ5DH1oMpBhtyfBCk1n1Qh3M+Z+lU
735lVjWMH60gf4HqRHsL9MB8QoeuZm51Yuig3VQoGL63lUMSPVLwXdmREn+V9F1Xncfa4hMkbsAc
H0kv6Ov/JO87liPZsSx/pW323uZaLGbjMgSDEUGRJHPjRpGEa62/fg74qisjwShHV73lrKrM0h4R
gAMXF/ce8ZyrKtizczRX1PcMmtqtEcN/3cigLuKPKr2Lmmqaxoc5XoC5n3pQJ+/neBzKz4goI/Qt
6qX/h+LaPypYf9Rj/lka+/+jgkbBHf/6JeY3v4r36L/oAhW/2j/fZPS//OtJJuDB9d+qhgIFHmYy
VI9MCNb99SYTJE39b7ypIDkmKWhv4oX1z6KHgLoa4jC1/QGCQ5ZlHcWKf1TPBNn4b0sUYQeLv6ng
f/Fg+5+azB+f63r57M+qB/roIiAFsLajI6EGQ3/fJbQB0IcqLMVaPiOH32gaVDj0wo47FAlMTjeX
dSX8NhTTGyRpUpYdzsM5PIyab+4iJ3FBffQWRDIIoAVQETjxbJ1QOLp4cX6fHl7Xl9OrGzWshrqT
z0kd7gsQc/saCL6aUxpnapD/MwwkijRAGAEWwaf8Y5gO5ftqyORz54qOdDN6kL5yiUcO8hF6yA7I
tb+AqOeMiof5t7lhJ+iQ1oDmsCUzn64tUVutDKKfZ/FFnPVAaUo3NT9bESBAKKGaGsfK7svT9vfz
/a9ZXg7IfMCUAK5EBlM7FzfNdvqg/iu+cJv55gkE6e3gFXfhE+BE6pPwMto6b/v8WTz4PjrzKSfE
8rZuDGjPtDr41KMfp4lbNg1QReKmgqyrtbRwyYG6Ea7Si6P9j0PzX0Wfw0Adalj/9/9c20WXE2d6
QeIU1plFsNKxjgctVGGjBbo0XAFrPJY5n5T+kAugUV1IpBAqQTtHsPyxwyzbhDKka4BcgJhlRu5S
UL1AcTDr9hTnhb8owHsTGZXA7Jwbww5+DL4qHmLwT5ZauBnBdRWTfFc2p9aY/AV8/GJBZS9CzkXh
/zG4c/F9vhQuiLM7y4AenUT8viJeBediq192M9huX5p1+k8iUG092e2gRKSm87EVrRuLsjc+SYQy
KahqRb1X9Pg4WymMmtP7sod/1jBGQQLM2xj+CnUQ+Udjh1YzzGwgUaNCZj0yID8ZbVI4ZMGHIklf
Rgv+9VUPK3SEg/m+Dv1Y8ghe+rX8qFdPWg9TEEiA1OXenKEVrCiPZlGA2AwIEKBkQqo/FTEomiVg
rdItJPbw9qUmVOMp0mRbxt8SZ7DdxWYjj7NtJai2SM+JcO5CpMqA+FfP4hg0eDZU8OFC1wMwNetH
SHWhQM4GtvBc1tKug3ImKisR/rJeUQzAMZE1uFu4ai/fGBV0/1TI3VnkQAr4ZCVwCpOgsguKBBjg
vfxEoM2EfwT+xJnk0GmF16LW75TmVhtGOGC9y9m5XJ4jIagKwV+KQ6eCVpN0QWUkG2P4DDOI2ulY
VgIyGRQM2gb0foraBUmb6ubrpurrUDFOkeegVHFCJoU8UnfR3nbR2bM7Bc3uqXRG61WXEhsGcaB8
4M9SnSfoflhgjMJDV4QOdD/oj1L/KWnQ3VKbFmVg6HLD6QAPaVsyBCCmYWgwNTvSwrS1Km4Ikhor
JF4JuYClxnpZoJIUw504hjC6+Yj6H31y1yqCM85QAck0uDdSPfoQMsTnSSA/s0ZwqgVMJOgrtP0G
0uKgD4d2AgMTWIiVqAvhTetCNkLUwgPRAMwHT8SAbX2SlugJCz+hqwadAuNxWeDeVkH4NfoFL1HI
UyYbxShue6jRIHojH4W4TvYwW7tq7KFoA+2uGeI5g/izHaKnGWG0ocJxybSvIiDuYeVV5EXQ47zX
Ati8AIHDB9tt8+GGYNGmZII8F3gMYM4vIkDY/WlY8KHn92jWHCOCw4/5CSkgKAPB3qHYVeAJduDM
Jk3ny8n8o1Am8GdBgIwK5WxBHgyeeRD1Ef1qDJ3UikErH58i0CW1uttG0bCZVJrnPmaoh+Vg+cvl
ApB+AUE5VE/HV2CknAJeBjnQnUm619JHxBN3mcBrmytOXKRx79uFgBcPSsS0xSgz4arQjHFSEkk7
i4kOSghYn3W6+Q9CrwQpX7gy0pSICb1NiPcVwR14RqqtQ7Clv2vI5/oQVxMToMD/OQYzjXqAg1oH
OPN5dCQ/OxU+OQtOeANC1km2kaEbdhRwhqRX5feV+z0kTcsuAr1V5wlewLN2zvD484Ca9Ks3y0H9
7UfhFUH5tD7clSRPR5lXUoGfBDRbYlpbUhJHeone1BmSOl7XPaG4ZZcLXmmVtz7QlQ2BgdDwRWpK
QUzMSkItNsvKStXOEshKiXg04vf1ARSa1DAL98cIzMIpA5nzpcYIeMbvFrdwp6c+MLe5Vx6yt/YQ
vkCQw43xKkqcOIBWrYPoVjrdo7qPUnd4jM79Rr0TfES39R9GZ7b2u5glrvWeSFGFo1BDX79H9VvU
PxewOtZHYVApSILwVgAGxECbG0CMr6b+5b5p8LRMY3VWznP0pM2grkNFojPAyrFgsClN3lgkbmJB
kzMB8hsM5n97eLRvALaHujYQBaiq/rltI/TfUwA9lLMa5HfwzNqg1nZUHAgneSUHeCd/27TSn2PR
9PfiiIhVXCaFXipnOSC3cFhwQQXeZn7kQJjfwbXnT47o6pvCfodGpU2cYie4UVB7LScC8X4Hk9sj
8cOp0TBnuBCi0nmrWW81yBUK9OPXV5f+oT+20B8TRtPtzwnHTarL5tApZ6Dm8QSrfBUiQ0r+THQU
wCHuIDWnKFeC9UG/P12YUZlXxLAkhjqlsHTFfRIBvZrtJqnb5vGnJGWw+hPeIU3ghcPsZpDlqcb2
VE3hoRJg1VDCjnVI9yMMEdZ/07ezxPwk5p2RSIJBcgMrbqhg9udvuvI5j5/rY3wP+swgNBW/2F4G
keVKEQbl3HroTLnaHsTlEwTKndntgmxTBMrpb47IXGVGCv1LAubRObkxA9zr9IUI/xdbfI7uNCfy
iK9xFpL7cZl4DDOGyECLUjnHP2YPRtyb0MWTDfeMtgPecgs9eBeyIJyTu35gJJH++8XKNmZd5miS
KFCuhD4IuZ1A/iGkcNNM4oRDIIXWjwwTj7Qya9BVaDA/rRe8OYOJbPqSNnAMTWAQQkxro7fqfW5B
siJehr0h1i+N3v3sjQZUcVN+GWJkap1oNU5ZKQ+gzDqomQYkh54n+i+QxeyVV2tebstyfChTaCig
ywH/L7R97yOIb2ntvEFr0JHUYaPW8zMtWQPdDKJxDSVJYhgBSm621TSHKM6cVn4X4gjCmfcoJ3uh
lfmdAvkWGFZmE8S11DcT3s4DysghqiETyAhI7iITduvJToyqTduD0V6PxzyHuEes2MuUUS1IpN0F
zDZkQDGAnvHBd3tK5MlVF9mN8re+SW6NjHMJS1cOqCVSRWYDoAL0M5htJQxLNqWmmh2hBelCplc4
zthbS2eDjealDwAlQ6bD5VJ1ecMyGwvV4BmujUp2JLNXwVMEwgeyLTu4EQLBE61dg8aGC8VLl1dF
+lZpkYBluJgvs81aEe5O/WhkR1EEKRxpdEUqr1GhNa1vKfcdXRvOpfOFK2cugz+GZG6/CfiHJAeI
+xhtx0/NlzaCM5+kIHlVfXETOtrDenC6cvf8MRxzyTUSXs66iOEKsLwB2z10aGC3igzFQmjKRfnB
mkS/njpvfVg2QFkijM3BFQCwFCwPVAiZaaJbnsllVUDz8cfoQQikRSYsOGDinkQXenauhtoZdhLn
pv1G+maHZaab5UAJkHEKj8Oz5OsOQbPJprEfSiT386bmfUwmTLGz/CJYXUTEcU6KLgRc5DT4NNkv
A0NEDIaPkFsFwsPwsr6ozLf8Nhpzo6d9AfVKWI8cy6mCEsdswxcIBQf53EofMdRPaoGWh3JOLP4q
N17s2G/D0kW4mGSG3vAUJ4p57DUbauNu6uWH2Ot/QobZlU+wTvDQsoJonhd6VSDvidtzfgEblr79
AuZK10ahKaQcy9y4KBPAnZ5uJ7d4sg7tVt5AuDMQ+IPyVpu51dVaAmhfKuPT6Iye6rTwZPQhCd3C
ygOlh2EDeTKHpqdQqs3Rh0OFx+0Nzsxp/FlbeiYej9Oi58TEF2+h7DwDZC1b6s94+RiF8TnteWeW
N2MmDBsACxBhSuiMyZ1xrLawj3ybNtU92QmOEii7fhvtSwjjOvyaN3MFfPvETCSeShg0ZFkWn8Qc
zh9i71i1BN/54987QUxUCqO5VjMSkRPRYa48kE0tbxsQEYTIcqopg9Rge1Ksu/VBeUHpq/x+cYDK
yUyJIITklG2rh+IFcpoIgVbQwL7PhiTeljMcPQ0rm4alFESWPKaiqZKvjQuXN+jruZFfQ8zaVhxo
kbwZBSfscj4e27BYOhlqCItCTtYUAWhzXuCCHFot5zB8VTPWJib/GYh6mAhYZShbR/NgwC3VXgo7
/IHi87Kh6cnsWrrdHkuIMzmxq3JYqrwL7Ysgd/ERY6XFoetK64hm/05DXgQ8R+LCfNpun0EjPJm+
uknvub01Judmz4XMRCEtlsuyKGeci6hzdbiVd1BvNwsYchbmKTcLSMm8QtgYuqrZBm7TLvzUAI0D
/gW5zHRGY+fffOx8+0FMSDJLoYJdJb1h/Wore6lnCjZt9sk+Hh3b7jELuI8d3vZi4pJgdEuuZIuF
IbEA4Vn1lr1ypxxEvzwByOcgXXzkZYbfuNFMJiEzAQm9Wwj+FDI5NbjdZp3cwUXaaVFER8/R7KCk
COV/od21UcPJ2L4+6do2Z4KUXFIYi4JwAWU2t7cccwegTu/JMFyH7LmXx4fiQ/UyFyo1sdN5eu8M
3Tu1IIZMHVq8Pi+p4i0/vTYudn7Xassk1AW+eAy6VJVu+/RRker79bDF2egKUyRJhmkWx7mPT9n4
1EMxLYJCYyVK51rndDvp8q0s71ch8mI6mmCSRWtx05iQgG/RhRvgCCl3baAqUNSaHyOoKq9PjS3u
sWeGlbOwpqkych1fdHRg4HHXB8PmHUDXhy7oORkpJ2FQmEwJelQt6C6CcCxyOP6q0IKG46iiw0La
hCTgNPjrM+NkDAoTnUbDGo1CQcYg7qB/E3QbLVD9JuBV6thH07cFZIIOWllTqqYCDqM7uYCTVf6w
GRwICbvNrfWLv+V582IizlhXMPa0qvgUxdA5LbV7pW9coop7SUXrH5p6JSTT+p5zx3AOmsKEnCFu
M8Fsu/gE3UpNPxawNZbf1j/Yly7O2u5ngkvazVVeR1+xFFKord3DHAK5dPMEUTKvsRsHrqPLK/AG
ruVWLmdwTmbypQRxcfSqcQLwXBzjEy3NQXreR2nnBBVeW/cr9Ea4FwfdfiuTZR0TzSFW2yWvwiN9
N4g/wqAPICrvy8/lDYqByBIg/r8+Rc4nVNknWh7GQwSPvdMEkcEB7VYBWGnRWjgxjBMsVSYTgn8g
KWIB566y8LRGfzg0oB/63kJqcX0+vJOnMgGlV/KpzqsUYXlbPEAqc18+mi6tyzfQYrf/7YoMe9JB
/frjshlrEYVrEankXMqAT5fbGOICceNSTWMgp5wS2rHrU/z6Jmu7hAkuy9DkSgtg+qmmsAsyROji
G3elVd5p5GUMi5sJoo61AcVKiNvrRXkUm3zT1/1z0gyuMhsbsGMOA0nvK5VAs5zgPtZqKGxCSF5I
tkUrQ7s/3klxgmYvnhgoxpcKRIYTmAqACEIsys92chATYGLid4b1HnW1AaGn9k6UoJYrLOieg/n+
CC9OZ33qvIvJZC5dbUKtDzhg4agG5S0NqlB3vAXpAA883iNe4xxGFpDW6p0mAPzx13vaAkxMd+Jd
66Dg6msATr+ZL9ITzVwfSW1nb9pNJjiUIuxPnumjUeGE+xg17XnfOanfb8xDvwe8LIh9UKeBL4PJ
okdQH4TO2sNwKA7LgRyLHcxFdE6QlunZWtkurFTUZE7QzRnz8Dj5zTZ6FvAAeEx/LW/FEa6Yplu7
9AcDTwKnKpqNFQcd0fTIexhwIoDJnEuiQS4DzJ/4pA33EUDrkQYzMKR/U8Ip+vPSUZM5kUZipZVY
oPiSbGlJVp+DOPNgFAf9RON22E0eXJlVu72HLaOX+8kjvF0dIOGbySY+b9a8VxhboCZ5ssCaHJnU
XKEGA+gKJCQCEEjBwxEOQrk8TgBNJBPoQj3+ISlgXmBBz70j7YtgypDWz3c6aGGcY8T5GCqTLkD6
U5fj5KsMSO7mV3hmP6CDu4E8uC8E+n7xwODKfd5Dn5OkqEy6UIkCHF4tjZyMdjfFlg+HWXl4kerM
EbNPcdY2/dRxNj/vemOyB1WosqqWxfgExDmUbE0HQpfeWPEWlJOis6hLiGRBCqO0olMi63YFhsDc
5kEMGAz0XB61ZVeEH5wvyMlMWLHQrJDbRi5iQjMToK88IG8CFFMdAfksTCh83vOSEww1Jk/Ie3GU
6miKTzJ0M+ZBBJewC9bnxHkKaEyOoMlJqKbtaB3hk+OFMQBV8E+vYa8g1R+18rY+GK/GxQpI5YKV
JGKIotP0jBK4k3rlYxoIqM8Ovwon4dxbnG34ddVc5JFdrDXRBK3dE7R5J3i3j6AGVYvJSQx4ozB5
gTpqSwYlIgS+UvA6guI3yi6t8ri+cpzY8aUZdDGXEnSSvIvotShTYqQ/QSRmsAxfAsFqfSTefJh4
YQFPBhJmYx3hF1eS6NAQuDe32/VBeLV6yjq+rBYQMYslc8DOHh3lGWhpH3plED51YOtpNzaUSZMg
ulHv1kflLSINlReL2C+WCR4rLPniFIZh9RtcfgSQeEm1WR+HVxVihctMJQYKu0SkDw/mrvBpT0sJ
ygd503KuXc7p1ZkAMagjgSAavehQ1hlhB1P0dwMeawAPbQQILK/Pi3OVsM7KaKMbUkff8YDkbAp/
2I8+hJmC5O+FJEqJv/xMqtXgdjJR45niR3mE7Yiu/pSIuo1TMdDgk7A+Kc5+12kMvtgUjTrVs1Xg
6ULMzNVhqzEKZwibeOujcO4qVkMxEcoICm2zcDR0SB4J4rZtX9Oiv23ixRWgjzQVHKk+Fq3PPpEo
heRyXsmowvl4TCxQBRVHE5+GBpQjyQLXQt4NKt6ckPIbbkwynqsaN9f8MxtEtyiBph3vhELZjF18
l4nTG1jpsSNWSuyvrwjvLtCZQDMKSRkrBu4C2hVVAEyB1ddXKtQEQFq8rI/GuUl1Jt50OtSv8hzx
M9Q1O5dha5EUvFPPOx5MeAFfekm0v/qPkt8v9uLm5/YWdRPfdCcnPEZ4fEA09BMubDDK5IRtXkRl
xRWiJTaUMMUjrfPhpOUVLr4Y7SDV27RCwQb4Irfd1Zz4w3v4G0wAigdThEX3V61G8Qs33ukneRtu
Bg8iiKjVxJwEgnNYvwBBF4d1NuKl7mYc1h7SJJLxYRVQPYl4LSTeKEwAGs20mowEo0BazlahgQBW
3giO6/qW5D2rDSby1GVtaKU5WF8wmuUm3UEYP4CBkdMceCGVszUNOuOLdSuzZB5h7UzwOqtvpX2D
CiweYAcuRIdzH32J7FyOA5HEZsxRge0E3YM+Kgzj4iq+FRZYt48xTMT2EVQjZPFBnV4J+SG1+m0k
iHdNawZt0tptBYcamLREnByNc/oNJtR0ogQ5dw3tsVB9abURZsy87gdnBJOJtl1bEWgDYst01AFP
3/QmRxaSkV+D9tufUBmTmcM0FlAnXdBZbFosrfKezNCuJ6ABQATOMB4aWTm0OSzYcqvcCYh0Hgju
jjiX7qyBLg4bmsQab0KpdoiaQtoj3k5L56jgw4sxFRMysr1mxkEh5u9ZqkLPEbo+sVzflA0cvj0o
pALxKk6c78I7AlTd6XJfDkmYQnbTjL6a0B2ew2TXv5RbMDBqZIDr5433iZjwPEWCpS8FNgF4PaC8
/KghN7M+Ai8GfwngXGz/AuraMXSUaAcHxrInbVMHUD105HeKAEn9cVNxTzZvX1hMBB7ipALyX45O
YMi1kIxUN2QIfQX/v9YGZ8mMYISXJxlr2EMvXtklP5fW2KRWfuiX8VG1YI+9LJ6ufEz5g5Y8pRNc
3OSPRgjfOni3KH0Lc1rzLYL3EDHPBaw/Z+uwyIdZh7ukIEsRZ59zIogl/7kjsmxJhxmC06e+rm5F
KCZEkBuIuhuxSYNiUHl3Nv1zK2W6L0bexRfLI1DBuwqNDjUYgaL0yG6EWpYjOfVH7hZB/rS+Q+h+
XhuOCfmRPopaXE/WsbMW3wAz34C2Tp3PfqhBeidSj4U1/1of8gvIsTYmE/tl0sZGpSFrR1uxBNtE
cWHG4lDkcbdpgaXPgUUTnyUHsrIAvykf68PzanEWExml0pyXwsIRp90cMOsy3wIGjqLCIAKMS9wB
pzJFyXbknUbOeWfJClMB3XJ5GgElFCHOMf4AVph33nm7hwlfoWJoaTQ3EVLY8rYP8kC9X5zGRikI
fTHeE+J6Rg/ZbVVEJ5Nyjf88GqI6J0LX6NYRpw/mZ0daQYFiZuaW+Joq3HRc2R/O7YNsC6d+o2w5
H5JW+b/to4vhmQ+pTgMUC0ICMyQZzTFFAz8Vtp86ZLJRx12kwa6rwc9gbWQonHri9T10MTRz9/VQ
RDH6OE6whxRfuoGbHRTDEkjUBBagDSicGsF8r9S24PJqSFfD0cXIzBeexa7U1UZFVj1KtkBeKjjV
L0MBAQbwHAWLA5u5umUvRmOuKGhK9WSWyugUhwpU+eDJBVvL9c94vTHxewy2NlEksSqSPo1O1WBu
G0nyoB5hSTu1ua1S9SaMQEyoRQvUUvltkGa/ntOA6IU3AJk+UJXzaobxk2RryeD3Mnlol+UhF2JP
MGveA5HeXCsbji1udJBP63vY8xz7PoO3+1NjfEyimm2jNA3iuXWGivjLfEjiXV9JMgcDSA/T2uD0
6F9cDINphNXUyPFphk2YFL9AfAaIfp7XEu9Ms7WOTgnzSBYwDAX95TrCc+GWQXG09ombO42X3QJN
A9tib/gF+WV3fS9wthtb+kgaYZLzosGroPw59B+wXeBUYGlIWFtEJmLJRpkMRgtM0AIf0AUu8FkG
rRTpSUevcn0qvM/FBCeohiWlWmoUAKf4EYJ9kQT5fLc+CG+9mDAkqHqsqSPWS+jO0LyBUmjtrY/A
8hv/yvIvTicTb+DHpTdaH5pHGZWoATxNuLQ56CPOML5UQVaOh4/B7I+ZJu2ynmynLHR7cqio+UHT
upBQhEkxlnhYfF0dPQUsctHobgYNVMgstxUl+lBV8PsBOzCNgyqhYAgqJRCSZQ5fej1KONGGt2JM
QIP0NyzrLAllLyu3y3LAr3teXzFOgGbLHnCXsuI6xBYzu8eSPNR162nxc5/cwC+IMxnObmZrHbVV
CYXRYzL18FYvfjmAhUh+COTH+oyuP4p+7wG2yGHlMJIYJLSOKb1m2MJPPoi30UZE1YgHmeJ8H4Op
dETl2HWyKABqAyWB3jCdSu9dznToll0JAmyZA25ITQy/LZp/zg6m89jDleqgCoDjtq4F2ReaLBWT
XR5hwcvLWnjXHVv5yAVDgtIcLvBkq3+W+Ve2ZN119uyLL5QfjMbdDXyKj4mj2XAh+xn7vBTiOiD5
4nsysUmG8XBlFaaJN0b2TBGa0CoB2QuwTPmov4f2F4zqFHm8Njjv4zLhymo1+MqWCFdlD5IWBLlB
DFA6zqG4Xsa9mB0TsRJ4CxgZ3BZOfXlbL3hgFJgZOUyQUZj12tOyxhsqsAyhe1XCo67MS94G44UA
JshQ0a2qz6LkpNK2ROPV0UPUeLTq2gFvDC2IaHYQ8BIoLE9bGJFxYvZ16MPvFWDhMZHViqKCHOjU
mlBoVMcz1ER16EooP8lwV06aY+nEH5tHFbIgegTkBww3IFkIE9kYOpYAyzbGj048xuV8k8DxwJZB
6s5lKnpxp9VvMXx9OSeSs2AsxkavhySGhQc5LUCnxJv20D1J6JqfykeomXihDZWXID1qsIkwOLuF
c02zqBhBtTJBBZMYFrDxrgpTb9Sim64ZeVuCE6pZ3Eu5ZH1azRV9dE5ueQdLQq8MYBYGCwfgCGGM
/aC/ReeEU7vgnQUWBCO2lZbqWWwdhc3kwxo6UE+dBy0AcA34TxO6rVfiKgtyaUQJVh6qZQLvDuw3
wML/u24cbymZ6DVopiC3Bc73JLwSwBAKsXSa7lEaR8625A3EhCtBLkKlrnFPKOFjNOZuaqR2bSg2
5Jc4u/B61+LixDIxqyGA0BY9IgZFWlenOfvI/DSg0SKW7kUBkE/uJUBv0rWvxQQpLa0kMYVsH+6h
6gEi8MGwV3EJwUOEAkcyh4ei5QR/thRJoPsGsCDuvaqUIMK8B0KRs4qcs8wWHtF6biD0jBFEFdqC
vWzP8PSJEdPWo9XViRjQCwdqhzpNMPVNsyNh3EAZ/xQL96T5qYFVtz7A1XlcDCDjy1289BKImFZV
VCenqC39SLUcmAAHzcQTy7leHL4Yh8m1umKs+6Eok1MdQ6WpCO2qRMox6k4ERjl0IW+7ShPcTgao
Eg7kmWAAY3RHbVF7Le5tI41KzsSvo7wvfhFd+ouZZ+MIdyDolpykI+UuVoAIQu7Wtu7gUHujAIsK
yqKwVW8TsOWBseR82OuFyYvh6Ye5GB6KYpKeiioN0oNLFfOGjUELgzCId7tPGZDNIkgcYSPfQlZv
8x89fi9GZ+KamUGeKZHx2Ustu1V78Y7qlv69ncVEtDgMI5SPULbqIRKQ6IVfJdsJPrTro1y/dS5m
wkazDnL7yjRHJ3XoHTmEAG+DNtB8LuSdQDTXEAZQf+R9rP3qh1Mk8GB4vPPDRLbUhFm5Dq3wkync
dODh6HK+icW7vzdJlkMNDeY+SwaE7OwG/uw2LM2oesboqz7iG7+dfp3O/HtRvx5pF5uzi5o2FXIh
OilH5R262G52A1Ewye3u4VX0Uo6AldqiP27VPZjqhw4wVj5N/WqedvEbmMgk9WNGrZ5o2RO6TdVx
ubH8sHTkFq+YEOVz0W/zn8tPAYKEXDwBb2wmWqlQv4fla5qc5ETyBFGy28bwuj6HMZMUyMrr+ue9
evdfzJSJRNDr7QFTXqKTtUA7Ocy28EZwhFzaWig7rg91NW26GIqJOpKkV3M7I+oMfoe39f+QkXgS
X7z1Y8IL+ppwCtURXkLEV0MLytyPC9oFhwQL5NnX53QdcHYxKfprLnZrjDcmJOEnFI7hCSGKcO8V
IE3St2j0vsgEGmOSCcU8yEFOnbs+9NXX/cXITPCJyoioEMBPTnDKcMXBgMl3u62jHoZ2iq/AsSyz
Im99yOvtgIsxmYizVKiRm3GffPG8ilPrxNAagH7DjqbamSduIiCIeMyE68/436OyhOmqXWYVlI0I
6Dc9gMKKA31Fz4RmUOchX7ABH3dSF0xbTk+AczRY1vSk1ao41thI7fgaZvOWtNo2a4jda5zXC28g
JtqksQachIY91JvDLVW/EQ1oXAq3RshFvtDg8S0ZvlhKJriMLVwJtKZNTuRV8qf7DKXuGP1IUGjB
XaUKCZzzwUs1WH50ScoiaS2N4gziW9h9mTvRAp9t2Gf3yPYhNDLcAkYh/agf1A0a4gfjYX3L8taW
CTpJJZUD+hnJqTMXl2yM3IJFcbKh/Ou/NxATdopOgmyQiqMRdYKHw2mrSW7D9jUJOfhCzq3PEp8H
6mmfZdiWSyHcC6UF4U3iWkvCGYYTRmUmvADMIoephmGyuYFhQAG59juSomVdvsB7kbNNrr8LL/Yl
E1j0vsjTFv4lp/ZT35XERmbhd4ADjLKtOfOWD/DnbUyWz1xbURwpxldnc/SSxF4gHq0Gs2fGjtY9
QVsZNVLZN17nYTcMLjyvq4CXCPPCKUt1nomY9DCvRJq6K7awZ4TY0G21mY8gRP7ot40j76Gsd4Aa
6/pW5QVUlu8sV1baUosNoKSHm/SVJllUIVe1jbv5SB6y22i/wCUiBDiA9xznnEeWAJ0oKRxgNGST
WvpT08GgT6Bh2LnlyOtLXW/w/d5SLPdZWbrBhBdGcqqqwYbv3IEoqdem6YHkBBCdeXmW9Qg6scRS
HfgXPQrSA3SuPCK+N3noyeKErnZqWC4J08yvtXSw0RT9XP8SnLOsMNGJjBpUeUOEY035DE3BE/TG
bxLeO5u35kxoClNBHqocaz7PoasjrxOsJy1DXRbaaOvz4e4sJh1S6llSZhUV2cbNM7t87bb1Qcrt
6RxAzcoXzpKXnS033/M6RNyjxISrSNGTHoRbFMt8xYefeL4hzR1FvEDm3tNbWAPB08tVQz8/8lo5
vPoCS5tuOwUmNR3yE1rzBLHMhjm67gz24HSvxInsTVLb6dP6SnO+KUudlvGGRmDGdWPUL5XS79rJ
uq1EWDk/ro9D8/+VhIElTIe1mtbaiHF6HTaIhen2k7BdH+L6IVBVmNNB2E7TmdhfTZDTjxs8tgQF
/q3oYei3/RIH64Ncv87+OQjbrbRSjBCLGARNPhdlJ6eAG97YPhQRaKzxj/XBrn+c34MxlTMIZhtk
ioFGbKrEKaH60pFiVxahB5Nt7+8NxeSOikpSuKzRl6owu7Cx8mIDZU0dljED5zP9izv696yY3DFU
yJIaM2BdlK1PN7q0z4PUoYDm4swnkV3feb+Ho/9+8bJqjAbuMqWEnn8Ldqa6m/LUXV+7fxGtfg/B
hF8xrcK+B1kDSi6jZ1atnXvTJnXgMxo55UP/UEGWUvdKN/L40/sXNcDfgzNRuSmnUmt6uu03vWcG
4W44Je9kT9Wner95rUO7/kCDEhVqXmtWYiV+/wI7GL/HZsL0mNedCh9DcorCnYWkLiXaGT2Ajao/
Keoetk3Q1gfJiErx53cNNP7RZLMniPpHeQnhTdXVTZRkCms/CcZtk0ddIHX1zhSWE3ppu76f3TgT
vWp+maO7InuG+Y8Lq7hnGHhs1DS8NxRxY6XWVswgcL8MBGYJA9RAdbdSY6ePPod6vodjH+wVRDft
Ra9oypt81raS0sI80HDEHrZ5+ewtvYCup4rSyBw/Tt1TW2zGXri3tH2Rl3vsH6ceDQ/kaLB8Xkwq
sNg9qWMPE7q7KPGy8DGM39PGhyoWrKwMaPmAWtUdSYX8E7B4c1tFD1JWOQ3Sghiw+grfpExvhPS2
bd8gVAarN8XNId6SQV5Khl/donu1FlgpFPqV5TA0EANC5UHTHFXfJ9WzMmxM8ZjK75l4wtYSKUk7
g6CxAMfI7iklN1FzICZgYL1Lmo+e2ICkwYGv86rhrVUPdfjUWW968gHKmdMB4S9LBXzsjr3IOxhX
Swsw/pVgkoMMiuU8Dkbel7qEEpTQAzggveNG36DNC6zyKV9+GWL7wTmIVwPmxYDMfkxao9GlHq2u
0REdsodAb2rDDSuIwd7TIVhTPwkniRfPrgaYi0GZlMFYpn7G05QS5/NbEYJN4XbY6W5mAxrhx0do
ffLiDQ3G3y7TixGZm040K7kZzBCiANAno/SkB/1hdG/+N/oDVy/V30OxYMOkS1raQExPepc5oCru
B+wliGLxEj7OIrJQQaOIYV8XismpKG0CwTwF0o8EDl22djACAjkQW71J/0OdgYvpMddeEaEgswhI
aUcqRVsC0PGa+bQuDazkD/Ed+qUZxCfEDZd2dTWPuBiYuQTrJUZdyLDoplluEDeS5/6QP6pgXgkH
bRfahSfvYTXaPPLg+dffMxcj0y9xcR/CSy2HDS4qGV9TRhS4hZPf8EZFDBavCca9fNP8WKABiVrY
IX5aP6G8z8zclEaupmbYIg3sEuinDk+hwamBXcdeXUyPuQ57fS6qhiyUKAUZZmUz7XOndReHQPud
S3RlRcj/ugAvRmMCTjvGzf8j7bp2HEeW5RcRYJFF90or1y2pzfT0vBBj6X3Rfv0N9l7sSDU6qnN2
gcG8NKBkuayszMgIdCbhJK7PBahU7hM0X5wSXP0rzS+4XtCLL3ruC5wc3wnZQq6nL/owOyXKi6k8
SGG9RYs3K+fg/lrdPPoXlzvn1ywDvTAQnUCoe1TL8dXK0uO8/Lpv4za668II58pypc4gcozlir4C
U3Kafgypb9QbsocgzLf+89p2o4Cm4XX4Ir80p/G5nuzwUfLvf8XtXUkNU1YtVYEA7PWRyLOoMBsC
hg1tQTPH8qyY5/sGbi/ZbwPcmdNZkpK00THK/hDlnwawkT4hgyHKx6zf+ee98NsMd7rauAdbMKJd
HO3RWxY/r21tP0HjYfKG5IEF4uhTNHPrwC+cSb6g/3EqZpxnOu2MsdimliB/KJo67oTFvRqGY21C
yQUMQuSQ6XDGc+wC0y/Y7qKhcNsdQtZqQwYDnY8Q/izlHtkNUbfcB93HvQXidntWLpI8G+hgyyzQ
Ossx9FGBIXBH+XOq/aLZcwJMchvuFKVzujB6GJrmmRhgpMy8HkhfFj/GbeOaEmrRseWO8VHuukPc
R8EQJd4q1Qv92aQJRgIZ5LK2m7gEbfTsQIcD8k9DQLN4UysD9aIJ2bKCQg5CB1UImfxSKyD6aiJR
9YOliqNkkOaY36LyAVAodJ8tVlCOKFtOKbDfsl1D1VcbRMiy/+BL/969PAqvb7LcGqHBi1eUqeHt
aUcbdR+6hqOeq61aANJWOqK6gtAo98SWmx7i9YaFKvHz9Ln7uoqTQKBp127Sr4CWHsRl2Zte1fw9
Si7iaGtaxGjmRUyc1U7CXmfoumWFe9/frIfizj7j0XMThLLguuFvslG1pRClZmQpJjX09ek4Dezf
uU8eNNfnZhiW5bpw4cOkASIpicaznot74+EcG4N+otQ3sJBuhy3ZR4EWKHjSisg4yG0k6MXqcP5s
UVsoyCthDIhP/ThMoODtjlC9BhnRSwQwogFwUdHuZeR7QupNUIsOo9pPLQ39XL8IMr1aEgZV65fj
eIKekwNVWMiuyP5gQNds0nZZ80029lqtPErG5JQSBKklP4qOw3iMqg3kcR0WIvg1txCr9aFPfWwJ
SLjz0od629aMOrc3U1/PXpY+GIvJ1rsSHXiyS+feiWLdsdB0NOpQqOg3XfhckMQ3JdTLCFrzTksX
oln459QDSwJtIVl+nZXqPSzaRx1PSPrSZTu5km2t/zFqnqaXzqzKhyJ8VNGcU0WbqfBRRdSjFrps
FL6C2hn6pPtmsiVVd0JThxbf8wglO1YFMerVUIB3pCZ1Fb045OWZQQ2x7l/j7lkZ+n09uqqGBaTU
tczS1sCvl5rYpNFXjdbQ6zXsYXmq4g6siqpb9q+zZfkkgVgNWpkNI0fZr9V+xtngLnnrLOP8KZzZ
Y5awB1XK7Dr/oZrBGAnuodsgnYtQj/PdI5Q80nREqLdCDle67QTt/syGRIgX70Tgg9uX0d8vZz7N
KE0VCo6SAkQ0tPPS3tdlKnhx3cbH/B4P3wyhjxD6KocIcmmH5rEs/ZLY6r7Cup7n+ax+W4G2gNi7
pHulsts/K9/oAJI7UTD7Hxzw75Fy/hC4ekvRcoKRPkCrkjr9uX+IXdR20dliG7sI8NG9CFd/O6b4
bZOL96ZYnkozwxOoj9HVNFNnVJ9K2tuD8nbfD98uJ1xM8rrOF/GRZkBVXS0xuvxQKjY7TIcQHHqv
bG84vRt+x+tyfume452oVf52kvXCMOcxyxpMztOCTMiKPAIDo8dCV3lXP2h78SxpZFsSHZAb2R4F
oFRDBz+nCkli7oBkk7HkSTRlp/RQH8JVILg+qeiFM7z+e3ho3HK240fT19c3ZiGiMblxrV4a5w8M
nWIasTV4WFsI5FfZ8lJXbdBd2riyTzzS2Ppwip6F2/fGTXtll4sfDFmvCrwSM9h90HwZkoOT10Hm
B2knpBA81amYY2mPiS82LZhvvsuoB9pabpsy/4j20/fujDu+e5j2FmQknQovDH3Tfime47P1LjpA
otnmDhBtLUSQM81Oi/YrShm4eD5P0tP9s6PcuPSvppY7O+MQ9WExyBk6K9l2fFIgPeKiCU1d3P41
Rf/qG2sDTQM/w6ozozrmGwqeIBQ324Ble7qH5ivdJ8foOXzUtvc/7daxvvo07nRNclsNWk3X00Ug
aFedAe1DEWMABEZ14n0BItMEJKHefbMf7IT3wqB1M154EyMdQM2ur93FA/DmuCN18NXP2RzE1LCz
kpZQjMoXL+6XlwEskRUrX4pyerGyZkdlfRPJeyMJN6FqOXOqfOlLZIQ7oLGbGZnRNHbLEU+PeVsr
z42G7Su/F3GxbYEnDhPNnttxM6iHuINm7xYUWHm6n8lLpaIkmW9lvbAVDZXKFsmW8WTF2Usjo14q
l7tSBldlfZq01G2mWHCJ3dgihF6Ea9ybrdDLNl5A2wRe8mizQgFXOKmyEXrT9RK6N/GcayuhvhrN
HewwF+u97NmPtbzSoBTdKycW/CPGz9/D4qH/Zoy0y5DB3AQnmoOuN9suHrjnNvf30+261YUdznmF
fTpX7Tp94w6K54c+6F6rXXmc9nQ7Of2hfloeGtPu3kRECDec5uWy8RQhUoJe7EZCvWxaDDfLwBTS
QWygfc+qLYkElHe37/q/31s8Pwh8SJbrayQV6mpiS/XyI5ePanLo2fP92bwdsv02xLmr0Gwn8Afh
YWc0L8n4Umiv939fNBDO5ywyQ4WFIWNcdZDXqtBTD0hx2QJuows652+5t6v14V5BkjJ3JUvllSVV
dqrHBQUse3gznHklYfalU7pvndIRMTCtA7hzyHi6Dy0dp34Cad1JKdDLFm9nEqNv/+f9WRStEucx
0GdIKFkTVsRIbRTYvWkSvSJF4+CcRZsUCJLWmA9M2HvSANwK9tK5/FfbzeDFRiN4br3rFpwh0GgU
bJdZX+7P1O3i7u8QkodsLIxkRbmGVPmBoMlQ/Ry+ml9WPv9sB3hZuTXRjbplHnE60D3FXvwa74yv
2q7y571I/1gUzvJE+KEUMt1asPlXBwwJv52GANYxHGiBu+RVggq64Iq/7aL+fiLwfPhpvMxmPFhI
sjejP4IUlmkHZulugRzaPItC59tn+7c1znfokCopqg5OCtJj6WtUBWvEbgGXrO2WzrcKD9hWaGCs
moyCG/T2Zv1tef37RUjBpKZoOoJxRjkkd8rxzOIlmMniCTbT7XP3284foQsDZ0mdxKdq0YMOQoGT
Xjk10ILzdMxRYZMes1yFDny6mUPD7bTIHqcgrBZPskDULKWSvbTzDuBOWy3RPTGbgWqBiB9CHbNT
g8bm/ueKimSUcxOhbHT5WCc5wvr8VGyUBnmNxu7xZkO0OXjIXUSuNO/Mb2jdSM/JM5BZItFB0cpw
bmTs1HRs2gQxZnSsop81qBEA6RaMc73h//S5fy8Lz4c9h2ESVlOEzqNA362oldqT/dD+b0oFghP1
kRu/2Gm9bBomoWAWlOLX2vopoZmhaxKbQOZFyxTBwATbjSfFjnsFJM4a/IXBntvlW5wZgnPzH+7I
3zOnXh+cmsV6p61lVPMhQ9W/mbwVJbic469ajfIfgQIbVBuXESyt/3JsnLPoRhpKupXGp1j5NM8v
jIiS4qLJ43xCy6Ilkdk6tNr0iWl5zTj+g+m7ekFxIUZdhO2IrOFf2TRkFEt3fK2C6Ww9qecFDJpz
actveur8g7Fd2eX8UGaqNDUhgn6SxswpCYikZYGru3FuryxwrqNV+qKOUz07qSak64wxQK7JtWbR
LrhxZVyZ4dwDaOYgDdPn8FAmKNkY8wDgAwnkYg/Vt/tO4sbBvbTE12VMUOwNNMIVkWrfB/M71SzQ
fYKkpQvtLHm/b+tWlvXKGPck6WMWtivfxwkS0GcCSMYu8kBtIH9fvnYxWvSEGLZ1njgPeGVQ4c7x
0ExDmBKMDqUFBs4JxYfiRTE5nQbVv/Cl9SYg9yiogCFAB6r77FFM4yTYMny5Jo+iRQ/bASCb5VjS
YzftE+tFMLGrP7o3Ts5rVL0ZK9BlzzCxyJu7qls/rxyCM5Jjy6uY2+BWJeVqXjkn0qmk0qMJKRIa
tFt2Gp7LI+gbyFux7NZESe+ibGHaSuLK0IBD8yNz6+0+ec6/iKTSbnizqw/hPE0bzRqlBdJkvbmX
1WcCIcn7U/shCXlvajmfUvTQok/mMTs1Hvle7BlArdlm9sD8tkopfSn9Imhc1MU66Oh+BxkxqOu9
XpjUFo2T8ztmGpF5lBFDznn/rVf0564SvAhu5eqvppLzOXU9WgRy8RnCVKRb7P5ngpqTs5JtAtn5
LEl2vxf1eQiOBp8KyU11tCYJx7NTexSeqdeGslfogpEJ5o5nQlCncUwSgrnLFXnXq+mGyiIiLdFA
OD/TmuVQ6HqfnTKGXF3zs1ONQAufBFtx/ZU7W5HPdoysNKVuWqspQVV6Y38gLuTf5M0XuuCKjTzd
nf2i8GdoVbmDN/TfIsQp4sbnW8Wly51icd5mTkBqHE3As34IzDsgNGsWe4SiNDLyZLc85h/i2ayx
1Z3mgDqqId+AeBVm59c9f286OCe0zKVe0GXti7FNsgPHGgoTQQ05uuh1egKfRvpJOktBuin6fyZx
djUHnOPJpWRIswWhBqirHXMY0D7ySNoHIJq/9FPnywgP76++aBdzfqiRizyJFzzY6wwYW/1ngxN5
34Ig6LA4H9PKzVIuMy6RwvzcyxA9MJPPxdB+zZGcv2/pVnx9NXucr5mbrtDaUvvL1yiobIAn9Xl6
MyK79kZcHoniUNmWv4lLkndPqiLzmRXZtAo2hgrqDlZ/MgaQJMftl0hyBQO8G1bBDBfpKDSFrpye
IE7MpG0KLTg7VJJjFqe7emGupBYAneeeoRe7CI9ME6huvJbCfmuW8WZUMxT/w20ienTeSrT8nnZ8
FeemdCnOxlLCiRmd9rC4q/564ZgHCjAzdH9P/6DOfWVujVouHoVRmmtFN+LqDJPIC/vnBBmB+/N8
91BgQJwnypN0jNsQHnFNOnQRQPuZoPYo2i+ck6FDVGVmgmLYMO+XSNsU7IWFin9/GPfPA8bBeRN9
SiJjaVFd1Z7bA97qkZ3Wdub91d5qQnKgcPNHUPH5teitdteJwjLnVjSNTrSJMINF2tqIzd0WtgZl
sBXKnCKX3LwSVSbu+hmY5PyMlNbmMswINJYU6UQN+rlGHaTasCmhb3V/YkX7g/MzndKhaRPad6dF
BssC1WyZEsHaCTYIz3yiIG4iqYTwvowLm2jHBEzE6vB+fxy3+oAuj9IHMPriKNWzXmiJbiQn61n/
BR7QHOIhBnJVaFL3k229WVnTIFgYhI76ct+0YAo/3nQXlrN+liM1hasGiWfdvhH9+d/9PuckKjUZ
FakxEV/LeOKa39Xm9b6B++EKGKo4J6EOypKWGryepT3NRud2fe2MVA5o8dUq2hcyMrQitHtDMyHg
1h4HHVwREGGk/XyC/s/XpRjPJV6pBmmhTPEjzemZmKLb/VZ76NUCc37GqDRLxT2xdnkv37tP1Mnx
QLWc5KBsG6RIA2VjuUTAXSHaupzXscqGRibD0k7kFGWfWumxpYLVFZng3EuVlXnCYpjoVQi86wrY
9KddH4pCl1sMK1fTx/mUmCLwCo2V5ciKdiYQtgbJN9KCB3BOfLMqTqD+C4gquxMl/+4O+sg2XxyQ
ucv6FIJeGbRFZqclm1QXWeAm0UTmVFNVohqGRmQT/67v0TGZFKyVrJ6Zlti61XlZMnsgHREMRGSG
d5YFpSzTF/WsFbINLUCAapAVr0UU53xhmh8O7zETOawA5lmH48YviunIhasq6AhKPMOTHnS2o5VN
PrUOZFcdEeW1YIy8H1XCSK/VaFDPJvuWsC/j/NYywXPz4zcu3iV/jI+LsqwsLPWJVOo5fFg1AFYB
gBpabLqfCpFgouFwzpMNEP/oWgynTyHqihoLLiHXNIVcEOvv/DkkahIVgAxQBa3fcbHHE8DnR9aZ
CpZMdhZwwVUrWSfUKIHULbP/gtj/P2yS3xY53zSGYa93lqKc04MZENd6A6+leZKc7+UCra5VDqN9
DZ+0LSivBNcFJ6Tw/8v32zLnsqQhIchuwXLngWznUQGRmNcFEQivnPxXa9iH3Fb8wo3PNdb1DFaV
H/c/4Paa/rbPnXbSmWPZAzd5ToqfqAGvtCoOYZ3376xwhx00W+2YY4LPjVT5C5nQIwpOk1pwFrjg
gZ9LHrhnZEZLCiWEFXJW0tmv8RC4Pw6RBe6hBREAEANMVDnLo2rTcnYlxRBEePyz6Y9RcAd6hBJx
lgOwex6dCdnV3O0e0HpqolgooQlURuQlGBSfi/vDIneu01AqV2145Zx96j3DBxgZJVINfLW9v2re
DyjGj7Ywiyyay/XvF6c87dsYOllYrc5rvq482ICjj7buojBq17umRIZelAHk3sl/DHQ9DBcmh7kn
ndrC5AzpgW7GaxS8PmXWOGgWQb+zkFt5dRt3HBmvgBZPRmzNDBPbeONsh0Hp1m0w7SeA0p0JlV/y
yh4qyemFTOfrQO4Z5ryKEdISGiUwXCEpxoyfbcXsROtf758G4VblnMeY01TBE185t4BS6Lh7hgU0
WsnDCp1rg1jxTYH4i2hCOT+isLlvxhkGx/xXbW2MYToU8WAniojJTjCBfKEKNFMphaSLciZozMhR
CpuVU05HgfcXnTyefFvqJRnAOdx0g1889o9oGewzd0AOPFgA0ijwtsuC+IvoScwnAPhzwDNvt/I4
G1TB6NZLp3vU9mi2aH5ODLcstddySqh46I60tqKckOAA8tUpC0hyVV7P/FCCACk9auwQLZ9l7TVV
BU8B/onzxxj/cC9IPpUFppZO/Vd0anrjIv1s9UPbT/ZUS77ZP1pW77WNAWEdJCAS/U1LlgddB7kF
8L73TwpP7fXH13Ceh7RapC/WOnBf91o3DHowkO9fwvfiQT8xe81hA5N8pv3j87gXAXOE682FNz1E
ZakMeNZ53iWP5o56xps+bkO8+HqXeEMe0P2q/yjCZq7H/44X4lUK0fCXFkWO2zLPB79TajcqDGRA
VbcvRjdEGsZqs839iRadW84jyVK4oLcJ4ZRqbsPxvaGxl2n19r6RmzcX1Qik9GSd/MEOlOSDEkVm
q57VBHJlXe5moWjD8MXrvzbMbxt8LBMpJE9Ds1HPxnGNSDNPSx3qJtvxUO7GzST0RKvn/GOtLuxx
kQ2YiZt0Umc4vKzyza5HRq7ZjIl5ikow1ucRZKQz7SmM2t1QxiC4LUagtOe3Ma+Dsug2MZ1PS05e
1VjeLvkcDBb9fH/S+aTUHzPCxUVzz4xSX7C06OmcIamo+uBN/5a61W7YDEhd9C7Kor0dvomZ+W5u
5IvJ4QKkGJUXjZVEOevD1ykFrSgaacPEphEABcnWHDtXMNZ1LPdWg3NeRmVFEVQBlbMSjJ7iNSD0
n09/ddxoJxFuQbCdeVUUXY7SeMLM4pi+hiY6mFoRhIpPiv2xdpwDSvQIDYE4UIhpV3LxDGMyAxDf
n3O/esicteviEG/6kxo558QVkZyIBshFQ5ZZxROVZMS34NmaFqeCC7q/YCILnNsJ50zVwgQWJrbN
JcVNWeHft3Dz5rzYglzkY9JoUVmJ3S8tuqPmkl2H24WB7AOhj9z9j8Ajfr348EfrlgH6VoZy7o3n
loBQi3U2fKvgVqQ3BqUrhoXOJsW0DJ1/6M/jlMUl0aVzo8mnotQB0iYWCEvUuHDyXjFtFUh4b6nU
1Mm1FlrdqHePJgUpFhT3inTNQGRQckmy+FHphwK0o9PsGDGYjbQCCEQdz5ZJpadMYY4CxKcxuw3R
wZ7/0vTgOKp+9OCDsMIQDUAKpFYgXv1gopnPlkrQv7bNUQMSj6CzAQxLdQK+RqDjojqb3HAlbEoI
e+iTDIycfVi6EI2fHRQ1XiA99r/vratJ4s6OWdApxHikc9GATaBl4WMtyQKYPs+dsS74lRHuiBBo
sTVEYdJ58vMXRAjO+NN67B7VfbIHyd4qrTh9vFgk08lqzIeTPmT4L7i/yW/FwzpVEYpYRDU1kxeh
s4qursaoyiFFA/c+P9TPWdB6/WEhmxwJAycF2AX4XYHVGzmYK6tccGaF4wA94DQ/xrQybLSfb0g+
2jOTMVAwdSfx0TD0A8ly7C1BUvzGzXJlmltcUup1lo9lfswMsKuCKTsEs7phFiAqKzxz6FxdbQX7
6VZocWWTW2vs4wIZXtgkR3aQKDKhoTsfV6RkOgM/JZJE0kRj5JyjVlVpkVVxfhxNGYRkEgrSm5o+
yaG1qeVlWxCoHlX9OzHyM97kfgx2QhvSl2+UQG1RY8Bvz6p5ZJL1vmSlt7S4Qwr6q0fqzOnSfFcS
+aeU7sPwYVaifap2AKmkW2oRdJNJj31Zf53z504H94Oc+g3FQ3+KoUbFVtVKR+00B/JHnwY0WMDD
4QuK4fsMiihwMW5CUn6hZvJIYvX7qKkezmBrNG4FUSsQFSAg6m1dT1ylwca0yo0phf92qTivP7CS
GkaCpRp3ZjBtl4150G24Re+/we/zeoMfTuDi9PExJyOGZS4dTp+kZ8dmejd05qNZwo3gAsMW5BK0
81uLumDsdrQ4ANunDQUnUAUstgWMwcJmp8+AzQHgNsWqNaDtX4YYSYHvVVQ4KJg4WrGdB6T6rTgw
I/alZkez/6wuosvyRjB7ucP5fvRwUJiFEx2ikqY7Ohgol5o95HrvzL1mL+lPgj7H2co3Aj9y4/Fx
ZZaLUCluMVNqi/w4qJbihCBSiTV07s6Ru8qLZ4hac/aESNLuOujCj9TPq5PSvktrtP0PbvCrb+FC
VtyrjZRBzeaYLo3boDNTmRtX74RiAzci1Ss7a2R0kVKrLLXOFHQOH9fIzgBv1YJmGrartlMwbirR
DIuscZ66TlK5VgzMcIuFlXREQky3M4VASjLfMLjNbPje1S8LEtltKe3bggluqA8Obi4yvxov57CN
pOnSuMEZAScYkGA7UGy47Rt7XjaaZxSBclRBMleBmZsFKxK2b23rWf1sHWsQV7f2yjbcBqIErmi7
cw69YW1Td2S9Na0dbWa7nVSHKZM9ks+1NdrmjCSg2YsSLOsO+nMmqKpoBOQnCk/6rphxWMtVJSGm
l536VPqxnyFKMIJ40wbWVpS7vZXEwMz/tsddI4OEkn1jmCGSVmjjkdWXOkZCNfIkcLKtDUfGRsp3
pm/u60BUx/sPV+Zv25wfRrN0V7cp9t3KygpsarBCmdhO2+mbMhCyQN5ez7+t8TzwSpgwOdSz/Ei/
yGQ3Tc9a7v9FBjkfAdxKCnQbBBX1ihhsXOML8AVCQSTRJ3DpgKFjncrAr3duu93QQzixi53Oim2m
Nl7YxI6M/qEhervvQFdfcWdH8Rzw1RhqNBwx7omZDqJ1u1p+3LdwK4lwuYl4BnZdq2QGCrDwo7QY
lsGyTQBa3RQGqg/Jw7CTfUMJ5m0f29KEQyyKhUQj5PyXmWnaHCnrCKlu14li5yLy5fWs35tDzj/h
lW1Uag8L7Vw6SYNbeNgOkIKKpKMkolUQbRLO78iTMhoyGJvOdQqIOul9UkIfXJ1cqBI/pNBDjsrU
KajgrbKO4N4IOT9AmzgpQz3Pj3OEOwfymcjy+r10thRBsUG0WNyhr6BNOU2I+o+FCj/TzY40iu6z
9RjdGQtPmV73Vp0kkM6AGqzqG/toN61tsLPbHcdN2W8Fm1/gsfku3G7QkedZrZmTHkjtW5d/hbaw
V1S53SWKqwNypDBkY1LqguZBUX9Fy+QJvuH2W+tv38Z335qRAVZwBd/Q7+otGPF35b7aphCVECa9
RXPLRUDh0hU5kbB88aFE1wi05Nzl0Qh6iOsKweGCrULXv19EQRNhdQj+1/yogLLFsyq7gLiwzzbg
WUeCIAcbKsPLSpi1vXnYKdVVVVZXukluh1pSLOsTBCWO5aRtBj2yF8iC46q266hxllqUlL553n+b
4++lOOxDZapgjhjHCK8vPdqF9DtQ4l62RI4246VA2D85hBc2uYtICiOg42i6vryAuVXx+kqFue+b
e/LCBhe3a60xWObqM0eH+CAQ38jbamv+Nzf7zRMISiNgbi3VJB8F1Yt9YvR1n4VSVYIFNQmGdtkq
ofrcILVhkf5ns9S2REw7B09XHtWutLanqJo7Dbl7/xTe3DeWpcsmyheq8gGHufiMmjEQ5ydZeZTI
p4jo7iSjeRoP3nZSnuZelP39wKTxXk6TVZlSDYkdjRenTSyoqkT6WBzrz0nj5IUztK4FHZdTZzfO
2tAkkR2QRCoI4V7kQ+0AnxvcH7DwE7hrUUYGr5qKooRc++sYRVurLhxVSZys6rwe7y8jZfsyeozJ
N6XEK9bCeyl/MdAosMTLIZdin7JnvQPDVyUJPu3Wo/Fycta1ulgLvYdofZNgcqJwes1AnNmo9LUZ
NPv+DNzyUJdmuFszMqVcYXVewvdv+pi6NfknwBWw5VtIJRorZRfvjUaC2m5l0AIaxHSneImXBeaB
QGVlffNoW9H1zJM6remKS3u8OwKvYVSTYoRudQQCaEh7D+BWyNLxoepBp1PJm4UkLtG+jgMBrEk7
xHJshyEkYOKfk/5zsFKni3QX8YS9dIiT5lcag7zuSwmoxlLKtkWlIGTmIzHkY1j0zF6Aibm/KLcA
FFdD4LxbDJ4xMNBqxRGhdb5tB3sF8EkedQnS1x5gX8Kr6uNZxh3GK5OcsyNVGilSpxTHypN3+s7a
SpviTbWVdcV28mhTWz9aQezrL5HXbqDgsln7OkGQ+Va+Jt8E4183972P4e7oGH2GGm2G5ZhKS6Cy
aTOS+bXWrdeczPYgv1tDaUtdeBiN1qHht2UYnQxwUX1pTmSZHDi4TS6JykWq6Ku423zQLalYGmzk
DmIPCnj96nzZ6uzT1A5OoaLwaZ6gPLKL5vqUtJk950HdWXYMTk8ARUqqbRZr8CpaPTYN87v6vR3R
GDbqLgOmIh9fCzPZzcX0Hb1cXtWCTW7M9sW0+ARkevHcPg55de7bdAMp4n3N9ABkB/+7/7/aA9wz
RNUsWZ1CbDtI0EDoYgw6AnH6ehObx7gWpddvxOsm2uAVbb3zNIXn4lETvZUpK4qjrEReLw/BrENC
WLFAgxL/g3j6yhbn5UrIg2iJ0i7H1jR/Tm0XWCs6yGL7oev2BaDtaRMshox022Huf97fzHzv7l/+
6GKgXDSGmLcAlUNdHim4+8p5smt5tgvD8Dol8Su120htDRUOtNibBDl+4D1kPWhl9TEMj/HUb1Vj
X4BqGcD4AX0DRcY2tabZVn8Ap4VgA9xCx1xMFOKR61tnzED1VGXwnbXBHpZxOM84RvNSORB9tMtc
d8x4Q/MnxpitVJ9ndJlUqbHrkVhqBkEJ5FZy5epbOCeYMG2EiCfmjfmjN3sZqEPk0+RYSKGVgajY
LbTG+b9KIRkhOG7HqSsDw6A+KcxdamRbNvoVVNgG2W8hMSJN1qbXky8hEUHL7p8HRO7XU0/zCNVV
8KUeQxV678jMtuazxVI7HQSn4Ua4fjWvnBsLaytHaDMVx5X0sAn0rQbhklUP9f6+vxHAXJnhnInC
VMu0KmylWQNLpPRaqcppJkwQv4iscAEcWcD5U7WwEmbNUZr3WWceLFkAIL6VHroay3ozXARjdGjj
Nleb8ijvFjd2JL8+KB7ZoH/SXcHnKM0FSK2iV0CUYfxod/3jJvzbeaAEem25o3FWKktbHqHJsGft
lyUE5jcGTzGYP1AUdaiReAuELhoLN2JSOw10i6z2fbROyEbbqFCBzFL3dEQ8hU4CyBrbVvxFX4wN
azQU0Y5yvrPaPbEe2lryWlW3UyjSraEPS72if4/myp5DC2/V4slcyZ5zlICrN03r7LrZqFnpNMvO
kBsXSkLPlVpvapTi+m6t1kU2qvh2VX6TZFzS+exYw9cB31MU7UaKoAcyK87UHqZJ9au6tqn5aV72
MdiX2JS5C83eyz5xdeguxtLPafqqZ6mjVwv+ungmI06VxduCFe6YvSedFoAC+7mEcLEyPkw08qgm
efp8MiPIXhdbZWl8i2KVGnD8p4Wfz/2qduzEGTmntWKbmDySdKAxJ/tOFmkaqjdOtmXRVfZBpQbV
Te4C0HujVbMhGZ+M9At0SchE7NlkvtWEKHDqm2yovC45FwVmAWm6lzQrX0tT/dx3xnvBZkQarU8N
tBjIU+V3k/RgTj0kror2C2NIuc5V+FLnlSO39FNWPzfR8B34hX0R9o6c7ZbxvS9/aOn3pn5YstPc
RgJvsnoLboNeDo5nT9DCGEF/GI1PKUFloSO2ngv0Vm4c8SsL3D2gR1aXV3M8PqloVm6Ncx+Xtipi
oLmxRlcnnFujMotUyZDk4hiHg8eWDhuqs+dIc9YI7L5j5HlL/goIdFUDkIFoMuXbsvtMLefKaotj
OShBkWsnzQJUTDHIU67j0askL2M2npUxd1CStvVZfpq7JGDoIctkDWKn2rJRWmq3zfIj7ar3JM/2
PVphphls5jr69dIUdFeVoAX55q1x8dHc/UizRIe+V4woBuzHXZAFK+ws3YlqVrcKaaZ5YYe7BlMj
H8c8LpYjQ7djTZktSa0XLsm3cjIexvBXVbY+etxO8VDuJtN6KCymBVIff9ZA0YZACzJ40O7okUpI
enDdj8UAcI7qaRlhDshpoH8BRAMSt3H1rdJA9asO9sSOIYj1R1I591d6dc7c2bgaC3fTZlM9SgUU
OY7SUjpRBmFF+fOUgiv//0i7rh3JcST4RQIoT73Kle+q9uZFmO6ZkSjv3ddfqHdxU82uLe7hgHlr
YFikkpnJzMiIodiqUWSbVi4Iuhdu45cVuaAb6EmrRfKyIjhdKbmRgkhQZr+E2fuyBBdx+yJK0nRq
52OWrVSNbAERBHkeILVoo0MkoEPQgIxqi8pfJ1tHGi+YANOuhh9kpCvks7Y5ZXtmBa/VpPzMULUL
4IGvn7voFLhwTUoVTH4ayxDJAntOnovk9foCF1zSlzPgovIcxUMr5cV8TObHLh43BbjXNVNw4y5X
Ac6uAueTMiPoijTASWsHFAE2DXioda/xDRBSLmyYwmr14kivmCs/Eml02kjlHrtaOrcAbHSrbLXo
O3YnMXSWn5XlneDn/OJZSkVpP9FqMaPFn0yH0Ovteav5+a2IZlPwrT4T/7OFSJHJ9UQYMqhkDxko
WwMNRp7m7nWL+If9GIhUOqXU5LElRm8WWqUZKTQZY5vGKNVCrWKaCtcaNqnBVk0f2ll0SqkQaqFf
Nvc/S3OuOUlUeZhH1CX0Xnep/EMzAyeRsrdJfaWJ4Qw9dWdiQT+WQNIDuAgoWgxd63fNmoJjEgXa
VZf8Ciywc1srOrZ+LR0Lc5MqNzp7zIK1lT50UGwd89IxeubFSre22tc+yQ9hGtqSiWf7MGbbPJTs
EfPtoGr4oZPIqTXtNyuUO2NMd0xpNiRKPQ0yQUZc+zGRIaIJwuSC3FtB5zK0liz8jUa6NyfKKm5e
R/0uDuadRTGLolnvdf8EBjPHqCjETyqnHMAIX86ODpZyJlcbiSbroe+dCXwRuYmRHN1jfXej15ld
xmiGI5sdrG7N6gmbxAWyphtCig0bX6Jydo3srctMtzLiO2nsweMTrGYyuEM3rowg8FpGDoT9rOV5
1RSSzSLdb1m+yajs5xLb6g1xy6SCMrt+JEW3KpiySqzS09V7BXTkMYQvaFveS5pyCEOIMqRPyqBD
iWJ2IqLgz/GmZLOPSuRmYMamwaRNmgHFKjn9aDkkb1eNliCqvccquD8OZPgdRqavZj/hOWyzxRze
nK6L7nmMn0m56QCsIuoE2rzcCwfFlgYVYLQZiqiWHUb9UdZjr1byp3F6CNGV7dL6Oeii7UTLp5EF
PqhaRQSg5nfz1EE9QwkuBvAgROPcWFRJVh9WNL0bGtNp0Y2q68oH/fhL0sc/rTGEBscMsSjNsgCd
z5Sd0YG3LfppzCB612IokOY/FHXC06O2WdmvVZasxzCz6xDBXpmLXULoKiPya1x1P7oB0rgVptoa
4HUJEiJDvWWgYwvVmyFTnBCK8X19pOnNlGOmKj2hROzHUrkrmuYRdeDECxjbE7W6wXhK4mrtfIsa
h2yXs5J6Q4y8U44hv1Bt0yk5FL22Af+Srcvl2qy1XxaQyEr/U6mHHdjHV0w1N3NZ3VEpf0hZ7g9t
fVvHz6lUwswjv4EuFMpeLWQDZwpdZ+pOoeqorBXE64tRxCKaidodWQb3uWAY93GvW7WJHuSKbnMX
gxHg5AN41gUex2GuKE+8WEg5X4+LjXJJYqZVKCRrq/yUu/N6tBfl5XjdH8QcgJfS9vPFONsyehJS
a8Lmpm6P5CqliRe3d3lQCOiTLw1q0bOFPv9+FkXmhmhGPVrpcYabY4wdQzqOgI7WkVvTeICi0c+W
0MnVEundgrQlQ6cgrkCT9ZEmqV0W0fLaJKcY+kluTvDQg3Be04oSH9HhfyZvZz8zw6svrxkFzCM9
pi0L7bZEyQUyT1BYwIDKpGdQKa7tqQIRqqR5TVYYEHTLRbXdS321L8fFhaRpCnTFzGEEKXwsOpU2
+WHtusdMs9t144LP+6G+s36rP8ptcZ/cC9t6l2K+RaiiALwORC/fWRy60KosEF7D5s3UiZq1AaGY
xAOceqV0drIBVKroUUcU5RqXgOpoZaKsreHVq2F64Wu5Jo6zYIL0PMAFKiSciGM43WO/DurtwmBI
9okbQvTCE6Qey3/K521ni/JPcBMcdDSPYZvklh4QeQHrqX5gVMEOPbYaTtk+W3RnbfICKVgbLOr/
+/v8fM88s2FcmXVU9FgebTnbwow4iqZRqgjeUhdrcOe75EwqH+URJBM4WtivgX+/EVqhg6zfoCt2
i+1ZtxZKcWBQdehdFwpeFJcv1p8Py7MeSj2UcIbu04tqK0xsA9VIXtleWuXb0JcFpe+L5nu22BJR
z24xBC8l2Yhwokb9XoXHQWF2XP+4bjXfo7L25astv+FsjYEpetRa2FAd3rQglChlIX5ieapfs0v+
pdi2Yajm2MaCjpzdYbWwCQX7hc9/PkRboTqU6Ni4SDdXpGhbyL0fR3lvHhVcPuaB+bvylWP0g/iA
v4CHUoQ/FS3KhbucaaVao6R+bNr3qXocMRHUxIIYLlqD8ypgnFMw9YRv1TcvpLgrKBrQ99fN4XKa
oMgYukLjWjF0/vDY1M9jry0jBZ0XrpEJuYY7nDoI0CjrwBNprl72lGfrcefWzgHK1Q32FG8wwvCx
PG8LML0iBWV2tVHAMicCWV5sbllnS3LHmNXWTPtYX1B10kvupvdD7piHRUGrdkrNTp1RxKAtOlVe
21yJ8HbRGXapH80X05/XiVN69Kj4KCy6liuqnom2yGuc66TXZlXDFunB0O0OUQCI5BWYZsv1DFhy
B0hdctQF7uoSBJueHazBuWaCQD80Nd6+SLrpQVu4alI33LKVicRPuQcUfN+uQleEO7tkQxa6xyYs
VtMVkNV89WGJOg8F3uN4cz+NbruBmEt1kJzhZByTBxW0OJE3ia77pRP+sia3V5WqcVrpuCf0IB07
AyKN1vO4xkPtA2XbfXfSdqEvlHK/4Em/LLr8/cxZd9OYq22IRaU1Eqr1MvdL98ULOhsAI2fPzVbg
DJY2L+e5v6zHBaDArCElGuBg2+aWpHVrt2m0URoQcUnHaYTGkZI/Eg18oVblXF/6c5TvbGmL6Loi
w/0YhoEyMPSGvm5ViibwIUyqekxqxemD7DDG7KlKoSSvqceaFVAuTgFiLCbDM0FHr6KjlDaxU+nP
LLxr0PPKMYIuN8zpINmC62BHBnF6/TYZXqOihrzobBs5yJOIZRcqJsyqk5qiyDx9yNWp1n9MtTeF
JzocoGxsp+X7qKa2RfqDroxOqZcPJnjVMlC3VxJGdeKboNlow2sOtIc1bkblMQzAHabcwLmtUKb3
zXS0uym8MUDUnUHeOJmBetJf6ihYMxBNm01mQ5pSkKvwQ5t/HaFpEPSaiEmxk69HWEwQEtFHRT2q
E8ZZDQimGqswSNbgOzsEoeLq+GXFCCXnIvVlxVGHwjUh3RwkD8WEqq36y8wWbEtzM6HJGA3BB5Qg
oP22uf6l+ZSK/5l8uVGvZTUyQvxMqd/lG9MPby1P6l2IZIK22kl84auAq29+W5BzF23cSnrXtepx
MK1DTC2AGXY9LewkKpwgwhRa9dso91H6HDWiB9FnDv7NrP98k8/DOLvBaZuHMksb9ZibyktR126f
7dUhcs2EOApLtmNVVm5UD69UTtaaXkB0awTqoGzIhzI90GHOgbuAoO8oTcydYgw1h6qJlzWR0esB
Bi3rHjDuvZ2m+5AENjEeMlL7fVm/F9VdJKVeWe2zqXAKecDAG5ntOKWpq8jDWjJXpNumMTCNejHv
UbwY0n05JIc4vCPzfaqa91KMANKYIKOUs4dpUEwwZDJnljbm8J52BeRynorh19ic+goywsZtP71F
hWLL/YNZ7+PsCTW7PHpIu8PSjJnMzo61Fx1Tby2KJ61F7ZB2dqv1th6gNjTj2uHWDGhfxq3i5B1I
I1TyUtUFcHzdftQhOB+B7EoBIibzYhmoryDzrpsmlxv/bSgWeA51uvgiLjcBJcugJeqoHheQVzHU
YN18ub7CPxj/nyW4O5qEnSxN5bLEiq6g87xOd6CUs0PAwVMh3yCfhvAboou/P7O+wByasbCwWqo6
s2WXGw2svobLVMc6SAfNbw+iyyY4Qj4053NVa0M+qUeUep2S4N1v/X8fiScrKvMGfPdgPziGXebV
5FEFCYDgI3Fh99uxcWF3lmQJJPODirFzGm90X15b3uDnT4bqyBBYELdglq/+3Uv81yooF3c7BgYi
EmNPS5SX1wwi5P8GmrPk8teW4WIs0ZVGlgjMITckP693lfJg0i0x5xXDiLPgEJeE6Npi3CuQWZ2i
NwoOEbpqqqP7zWrRtMYkF/hj/oXa2HI3ry3HvWM6FaloOOAIg7Z0WdFgWOy2xdzW1GCsFhxOteZe
3yBXgvxmJJyzGIikRIECS89kdJVBHj+3hVdYH3H8cX0hkc/gi0uZYYa13uKztb78ofrqeukHko+F
iy8H5/L11XjYIr8vvqrUFm1AMgOrZak9v1j3OnPHei37CmSPs18ofW+Gwm5/o+hdZnb0VD5F68zF
C/sowkDxaf63X8LF7RqzA3MFjOExkQavN+8MLbAlHQIzxuCmag0d3NSm1QvJ1lWCKJGUAAeBrSyQ
flw/kuVa8KaFoQgVtCSY0gCbLv5+5kWLhfqaUlhyU95YKPBNkKXPUiEz7SWDOl+GuzDp3DMTyhbL
hRk8S/dQKW57SEqM648RPAkQ6ttjkDhxJ+F05yWnfb4yd3eKZprNAh2jY54gaVwicSIY27l0O89X
4C7LxAB/CCdclj6P3WRaYzjIG/XqjtRkV0LtgUEp/fpHuxj7zpfkI21aW1G3OHH9OFeH5C5yKmcR
1m2qQ3SnO9paWAS+5F7PVuQHEOK+lPsOw9YobVjzDXBlQeiX9wutmmGDAd5oNjV1lwQJkMFy1Yty
Tf45/nlfztfn7otVVoBILR53cEBQ8aRNtpba+jr0EudDswAk9hC9bsHeKfCEgvvBz+lOGDhvjQgf
VwVDdAomDcsAi0Yiet8IrFTlojLQtwN2v1hpWdgVOoGkFLx/RSssfz+76KRNh4nJWKEYa2eeNZeK
QOGio+JcCRA0cRHpWKHtBhtvV6sxgWkTWYJoH5wn6atqqMwchgjybjfDgMTMRN3dT5zGFaf4OTRx
dlZKMfV6O2ANyO94naHYBrtLg9tiIfww7liNEccOwz5VvCtdwc3mqhR/2TkI1zG5aJiAP3CGMNBM
KfWuVI/mEcUfu3DCg76CaW+FxJgXb/TZSpxBKBhuihnpls+VMWck0D2yati4+pEDCqf3B3ne1U3p
qFJrU3UXhMjh2wMNCqi56o0GrhHJt5A1Xj8A7ZIVUTTWNUvRNNXgO+tWpikGlNXzo54fwaPlYDzF
HcLElSf5oDRAW5cuze/qaqPrNaZPN321pjpkEJNdUteOOT2Z5nGKJIeE6Xrutxm6KC1IdiEj1GHI
J37tDdTz8um17odnY5b9iWBktUntqGls04i9OA+2Q6U4ZJK3eB8ezFjfJWVY20FRItXCc9eZ45k5
wQAsn9ST9fX98y2hTwM42z8vLUpZ33S13GJssuqdIv5VRuGxbR+KvLhh0ejKQwYNH3mdWLUdWcxP
2sJvi8Qr+wmvxr5Yz1nrq+OrOqyu/zAe8fvth3EeuB5pzhKzyY9yDYg9HTfUzHO3HYN8UzTg7K6q
nxEdVkFluXoBssgCTYogl+5Tje1aID9k9VBHqLaF3U7qqA0Tj/L7lN7EU7apGkwdqqPdgOlBHUy7
U5U11d7LASxpxYy6DTuVC/aX5Lsuv9Uj8EWBGUWU1V8I5CrRLfCuUapi0ohzYJFVG7pUUgWIeGie
V4ZLnyASrSh+5C7d/mmfm47xjMk6/QeQgCAQFNj+BdP/sj7n2uI27VHk0pWjgXm++LVpbwHnuf4V
RVvksqHUMDto0hjKcUhCLwz2dX+XS0CTxpBdZehoYyrm+oIX3PWXPXHJUTGCOUqXTeU4J3f58BRN
VPDV1Avvyy8rcLlQQSBDYwHqfLRgiRbJgSW+UfrBnpcRKIwy1s1rnDYbmfWrvMBWs9duqOwYVsbo
sxr74/QWzvedcujjzGZG5HTIbtop2TZK7WfSvgM9d5sme3kkYNC1tpFc3tVZ9DaFSNybX1okuT1g
Z30MP6kMDDCuHDQ90e31c+QB1sv1UwlGTWVdX4aZP/kFz2KSDrXNcG4l+QiNFSgob8OdjrgEKg/y
M8azaXqLXaCrQC5ZNS5rwGuM/o+THsQJ9aUn25dfwn1StSuNWJKYclxE6oo7ed2jVbAMTvaPuSPs
TVy02LN9c5+36qZ4oKxRjlr+Kx9OaXifd+2mCwimNHobskot4r+sFg4wCs7MBjutQW/YA3mZbEmh
ukFy6EIRivWbVZsWIicK+iYG3BXCI2da2EJYyAo7sYWhkU6136gS6Ec0zIdItj68JFC2LjPLNSU8
JfU6tdmQYPop/2gSQ5DYfbN/7rdwfjnEcCOdIbx4mrbhWl23a3XVbMQg9m/OiVtmKYmc2R9ktIZq
1qEtlbfJpiTvsyV5KsBo1838u3Fxy6jcMpVkhj0IgU7RBpwZXoGx6hly9QsEInRFyT2vhWERbjUu
B4piYtVFAWE+3TZWoMgpT6k726ZXopEQeM3LgHnuaa1l9qiJJXSXrXzJMrnFuXCDgrhSRTKUytO9
8Tt+0CFGgNRqD06CaN2iiiTa7bc3OLceF15apgZK1BfpSSL7Hk2URPNJV9qBKppfEy3EBZksZFJU
LHqnKbBRxkw/jPxWCn0UMIQQFpFVcr4onJUg0i2IDi6I69HwmrflRaiu9G19M940SKLsSSgZy48L
fDMbzieBNz0qMK8Vn0Zf9vX9cMDs5AZwtHEnvSfbwGUOTRdOex9Si/BORr6JV6JRRMEh8w/ymbYR
+BvT+NR321wx11Yu+WGBSWMaC0KP4Iw/qRTPbr6h1Cog1rgkTR7bSf3UtxoeXi/XL75oO5x70Ypw
TqZcgmJWgEELfEIMuigRsnz3+joCz80/tMOGkl4pcGzy3EObelURESRDdFycT4kJGDxpDdm1ZlCc
Qs1XofZI1f9Tf0/lnMcgW5lMK2hjJcG9anQAGYtEq0TO8fNBcPbdW+jvVQXoMU+NF97pvublwAag
zNTak29tyZ6uyZrsghsR9k5kCpz7gE9mkrzo1qnGT3ACOEoC+oYZk5GWSH1JZAyc91DGkDazBLHt
PH/tLeaCTkyQnYqMgfMUuTVY4dhCITmOfujjqRxmu0Dj8bpNCzIAnlkrKsqGMRPuqIvXTfiglIZb
6Jh8qG4UvXYsbMqKnq4vKTg5nl6LFI0KGmXoS8+WBgyB4WhWIoAnC8yAZ8+aOg2Do7kOWd5Ud6Cn
59D6KLcA/hqBIIP6Xlz8jIxI6VABN0EvxVlc3oRSDZuLTxGD1LG2bcGhJYPsUnI0O7jHuHAFjFEt
1Fm+/N3+LMuZX1UDElJOyNx6f9wvcuedv4CKRJWey9/qzzKcDXasm+VSmpKTrOBhE98Fyuxet4bL
Vv7fFXgDZPPMFEWFbPUU9HbQ1Jse0lfL6Ob1ZXic0t9x9886XKrbzrVe9cOiau7Jvgo1BLYtDu0a
4dbG9PgK0XZYix7lgtPjzTCe5znojQYJabIfof9W4tVxfVufr4XvieCfbXE5b9Pj/NgEjVqy7THs
4pJfdNo2la0lHgHAO4Ig1sfSSCcPwOQ05Xqcerv+Jepuiz7ichBn7r5vu7EoM1wCI7xNhycZJR1T
cKVFSyx/P1sC9Y1xNpQCnp3Ux07amlA3N+pudf08v5dvv15nbfEsZ8ukILlucyNJTvEGnQLgEBiQ
bMRfaOlEyl6LZ7j26TjPUYxDWhvAmZwUsk5AZ97J6Bh29GYedzEG+wUbE50f5zDA9UzKIcsX+5+8
DNXOdXMo0K9z2k8loz6x4/mTilew7mVX/MdAOQ+SxpVRmCXWpYfR1ZwWM0MgD9mpd9NROiyDm+lW
2mS9P78KFl42dOV4+WKoXkotHTMcr7TG+2wFdRAnfMPwx7LjwQfyRnYUO7m3TmKlENHSnK8hFSZg
wrRNTkZ1MsPRbxJlLQGKGeinLqHITTXv+ma/V3i+mq2ufDVbKYuDiuS4HdoquQt3yqOGGS+21dIb
iEUP0Ro07KCbBiU6Nh3Y4xukBQsWOsZ7Ftns3nwVAW8Fnk/n3FKgprrKgJo66UOEYu8viGQI4obI
oX9OgZ7dVKswZzMj2aJWr/pgCervrefYt5yFFzTFi/9D+xdsmaJ9cV4oKOcgGFmXnKy4sFOiu0FZ
CzIK0RKcB1pMlpoJPHrVPmoJOEHywL9uLcKj4z2Pas0Ji1T4gt8Ybb1rQPk5QL36U1wLMOwt7oUv
sghRpPqUPzj7Xq3a0BSMPskJ+DGI2twuIxCJJ8tQ8NTcYpUgX8o20kp7B7XhViyvIPLsOueI5MnC
cBoJMPOzmffF7dJ+XgqP478pPAq+IQ9zl6g2JawssVewvUsotXYAsmHBEeLg0Q7ceY+i6yBwszzQ
venMWKuCODllGAvNMD48tOB0iWOnT8en6+Yj2hzna6gKYhcQHsQnFr7UkNZRjEwQrASR0eC8h9lW
FG2bKj3V9a0ZQAWybXyWaHZY5SAXFslPivaz/P3MMNFH1Wg2I5VmJfQbykdq/Lx+YP/wGv5vDOT1
e5ohyrqmQijSVpNXbcuf5X1Y+v1a2Qwfg6s7yi6+rRUfDQch9kIQigzOm2TJHKVhwZalF+1QoISS
YVNVj8ljaxs2mtGrDIyeyQ7gcGra9E6kbfcPRdk/e+d8jSaZeYiJuOUqANmLn1A8LuqJC/k/Ao97
/aRFn5JLclQowRTGBF6ftAydmlXoxQgKWt/BV18jrcG5kVyVypk2uGjaSvehrBDjO4ar0cHsvRO8
lwcU70WAL0HqxuuNBGPU5uWMI1QwhB8Z4O6XNWeM/0eGVf6FxDM21CbDsLyBesNUfEyY4SdT7pUA
6l//RPwo7LdlOPehkVCy8sUiF99YYV4ke1MMEPs6SJA83Ru3kPV0+l+Z4vWdK21EbzLRYXK+JZRj
alpqBWH4sAENhOxnI/LSuRPFWIFD/mQBOPMqmBLBWPOEvPevENA44AWU7sy7xs82ml/49WHaSao9
moJUUGSgvEydadBgHkdskGylD9ltVhGmfC0oWKKo/Lrotxt3/+cX5XyMIRMALMrPN+i8134pFdgV
HioTdStMums28fub7r58i6dbmh3i0RErdy6X7kqub3JOxtD6XoIS4PJq6zcAtf2FE96JnrkiR84D
4UHWMA1hjDS78UY36rz+Pvap2/hl5ei3slPb7SoFdFwBnEIAFBSZE+d2plK12nDCC7tJ7tm8isfY
09vEU2NRW0TgQnloPJulUSPBkuFq+8ns/SHq1gJ7EcQkHguP6RlGR4arAQS0X77GpR0lfvdWHlGO
2WO0YTNs8tFjst0kzrQTxQhBcsHj5CM5Aj9CiYJTHOYu1QM7yn9XVmeXiR1qb4KtLt7kimHyQr5p
yaoOTf3FC4wupjfc4XEBhCyJZ/3GXFGkEBkoD5hXy3LsY1Bln4LU6yHGYJevzVsNPZJ3ouKdL4OX
155/VD57rYW1QoFn5SEwStoBwBfiYNte8tFYA3nH77KVBc+j7/jVrwGYct6m6ku1GejfjrXfpOB3
c0DN7lSbpdGbHyzR0KpoX5xzmbOqH9MON2KqblQMuIE7yZ0AGrhuKiKz5FIXmS3E8MNSaZUeq6QB
+AxSsmD4icHfYaBJc321f2hD/jct47HzOivmaSiQxixAjCUtw1XvmrdUfjeCJ5DKrIhP3PmRzm4g
AcMGAppXpj4Oa9EPERwuj6oHJVqMSXu8lKT6QUnnX5Kxa0tdhMoUPT55TgZjUqQ0sOC4402bOfK+
PZaIipgTcxgk5jFnDWZ0V8UMcu6AduhdNIov+LgWl/OUAL8NlgEyKB0QwCBZBPneiuKFzbWtp6Eg
CRY5AR4HKmnTAHlE5Ivaiq17xevGh/E93C6qU6NXuGOHIVm1uAvvEaIFViyIHtby97Osh0JZdJAC
JB+y+ahlz5FFBAuIrr+1GNTZCjWwyKbEcJTLNIDsAnPR2v2z5Y2O4oMIOfFEhQvRljh/E5oqZhss
PN6y4lelHAtdFmxJtADnXwqQIc4SJL5PtXIjW6XfxiIyZ6H5c85l0pq61JduUfGbLmL2K9XWtg3o
cPeYS/cY4lEJttfb/qn/EaquODSItshlL7lqJHOfwSy0GBqajQarlwS4qutLaDxTd1YxVAZSLEEj
EzLb4yaULcGHEvT6vhGVhqqqlSxECWk+GltySN6Sx/Aw/Rx8gG5WzA3ugJjbJM/XXbXA4jXCOQ+t
iGZDG0xY/IeyrTe5zx6VhxD6R5qf+fFjJUjPRAepfr1gclMk+SSjTmdWQKD0lpf1g+BbfQcqf4nh
Gll+w9klzlotj4AY/6zN32Y/9JfpSXmydtWh3E0ftXSSbkOH2OFR2veirvrlu0AxUyibYLjV+PZz
jdkXWVcAnVrqxrlbHfRqpck7o/AhbLaIx/devNZ2KIyrIKWYXdn0CIQdhA3J5bN9Sw3Pfgf3WU1t
jliX4neMvv4CGYs1EIlu9qDY2LhQ5eniRz1bjPuokUS7vGqBVpi7F4w1+/WQCMxmcSHXtsN9UnOU
jVLNUD1oZsg6qZgTYZmdjNY+nzBJraprI5Ndwc24GFbPdsXFAmUGG2JJR6yJMBC6KYbmF5FeDKkg
sptOwuzeU1yyRoL4eH1p0cpcUMhqHSSuFZ5jfXVLZ9NWStOjM5S309hLu2p1fbWLj7+zfS6/5uy6
FCj/SEoKD1CGJ2vMt5LZQ27AAB1ELnBxIjvhAoVOipDGEfo2Rf+mDYMrmaIhBdHJcaEAc+x9MqQo
0an9cxU9N0a/H1oQgJOPSOkEfkawG74FWKsTJMGNEIUzSLd1A7xlVgra0pfbCn++jc71+uZajdWq
xH60VXbXrSQv2YOuxy7/Bb+LaDucx9DmypLLcILH0KDvomRuJuKguJiNn22GcxPDqIy0VXGJ5+pW
648kklZFYYlecKJVln2emTOKbnM6RQayYbw9Zrdx2K0JyhFPQzo+e+NN7uUroQacaNHl72eLygbr
IlLS+KS2tY2StBtCw1IvBV5QYN065xcmoOwDai2osPSNmdE6T+7AVeUWIz3MVEQ9LXALPEVVA0F0
MHdgS0EEhn+ykUFJMUEPwWiFbQRBsOKbdxY4rhlpP+FG7d4C3ChxBt9ahc7C4Cd6RAhCCd+ps8A9
CwJVLKZrsdePmkOhDKDl76NZ+6lu2L0lvV53sIKbxffrhgC0tnUGR4GO2VYvIltT+s31JS7XZf/c
Lb5DNwdFyKxRYp+loKqxEbJ2KFTeYvrVhujBMXRFeFWBffA0VLVOgXHugYILQQ1vPFaKchNpD33x
v1Kc/lXSP9sa5zZyzNoVgT7HJ0wgbjNN3tbG0ZQyr6O/a/Uh6u6jUnOUNHjIMCwX5vOj4GhFG+Uc
ita2BeaS0FJQVp+sVyh4gZsWDcPyvfE/n7zhJroN79ODCEkt8Cp8Zw+P93AwF4cZg2S/1N5rM193
qsCpiKyTcyrZ3M+hlaOwlg/DLrZ2epoLVrhcMjj7glyGEclK3TQZvuCgo2fml5sSdzx9BrdrG3jV
/sdN6jlkbYQ2FOCufzzR5hZncOaXJQoxIZ0hqJG+XRkVWKdFEzffmRuW18bZ5riUI6vSVJf6z5ad
6s8b67kZnYfYup2fW7DqFb4BaDpG0RdDAR2QNdxCbAi9p6zyBiH+/7N3fSVP5pt5dVlGwxRhv8Es
2bXezMgZMXXUT4AigULMjeQGfLTadEil6i5PoYxaNc1HKUHTJpPC2BlHy3ooW31+g9Ze7cstRtWM
DOD9skq8ELCmsEDpd4R643woS21cxTp11DGvMJSorXMDk7BW/Xs2Ui/XuzempT/0tP21OAV9WORX
ntrK2oO18VeRmwc9XniW5N6wh9K4NaRWteOpUu3e7NwmT53CyFxN0m5C9mwx6uWxDmKlBBJvwUJ8
6oEywmERcVLodOV9uWtmFdirUlk1BliukyJyciqJTFlwJb+1MaM8MhsFV/JTmMMBsmRbQNRpKRGD
hGyNgwhuRBFL5NxNLjWjjGTFzML4ZN5PTnYzrMLEztEQ2qHHiHbmlNsE6GMReFuUfJqc4x06i4Y5
wzOkQ/USk3yZE+wxNfbv9BAEuQ3f0ezmMlBCIgHpPNwreIFE2rA1tBr4+t4NzIfrbkFZ7v21e8Ll
a+gkZGaroc6nwac3zvzcHfqNtiI31kPrLkjCPrLD2+4VwqQYmNG3f6Ui1bpe1dt4GzhCfT6RXXFe
WCVhliHMxSeJYkK8Y/uAth5wNwL2YIE/5FuZPZXzumiQHM/TU6MW4MFXRPn38iS5drScy1Uwa5gR
Df1aaXH4Ye2iF+AZDEWswDxV6Z5K/hiHRwLSEzMY369/WJEVcc64C3qoMS19jjR6N+XERYPMhhyg
HQHb0DWFwBsIMgO+m2lBEjmLYjU+VdVd2cKhpboNBIcTNPnL9X2JQijf1Wzr2UQXHKl/74drayc/
Z4VjZhjrtReEbWCDfXEnSRi2AWu/cD5PYJx8U1OaszqNQUVwCnLLkWAydWM5sRR5/+cmOYejJ7RT
IqjwndT7GdvsViifgWxytYBLc8PWV4GN2eGV9VoJyccETxC+tQklC6uX2d/586I6Vz0uxFkLkCh+
E3X6BbeQ72UCv9t3Y4SnFcj7bd1ApzbQBKZ5GRn1Jy3hG5nxSKJgnPHoWJBRyzO4ckCN7hO/8vOV
kDJVZCFchlfmpQGl7eivR7fiNHa2BSs7xg1BeH+jeszv3kVRcbnKV/wM5fxM21ujNckRGsLyKc4t
2+wHt2n2USXbcla4mgVNJlP0AhfFRL6zaVYY+GYUr8elQZTsGsR+EHY51C+OomcxLxLMP3z47mUa
lSapZBTmGm/wVH9YjZg+LDZtsUnbHWhFwmSH7jR1/0PalzU3jivN/iJGkOD+ylWSF8lbe3lhuO1u
Etz37dffhOfGMQetEc4359nRDQEEEoWqykz4Ee7zQ58gYiru0GeXvqGwan2wO0vax4HI8vl8g+/3
1uLLnbBGkyaNzGAqjqZXFbd6dhMpj/Ww68Y7pXqUKEh/0ClJosiziOK1pLtJK2QxzcH93wCDr3zK
1Qp3Ex3XWbL/av97gX4Co9miC8grER0xsTatgyBGIcj9CZCfL4Kixbluqs5mDTPPFpzj42HyZQme
f6LCk+Bg8SVPNdLsLiJgjBC0j6JAGM26J2S/iGbDfsTmlZQZbZQPCYLaJX5Z51slKT2jAXNClM4U
4J7NBTkQt53HYcFkOtiyaLGxr3MRRVOEe7zRcUPnrgeV9q8AnYngM68rjXETfrShqG9K9HU4DIr0
wsizGHGOHM8OhfSKbb4Ymeju/0N56e8vTJsLarRIH4gZ4+6fxvsckrGLZl7LUe2MzJ67LjwVVjZz
mcM4uru/fMAubwwYC/19Y9TRAi3TFVFpYodK1cClOgoWSI0t4o7Gsxcw7Oo10zSIavEyyqTQIzkv
sZTDwXyIwiFMvNHJFwfeo/+F+9rZnfg9Gq+GXOR07TTWlT2Q1yp+iKJ/E4du/n8ub5+MDdoWWzCU
y8FVILq3emVlX5nJPiWjqEZw9iLcjMVWdnN6rT6K8tliWaI9kXzWBtYSn/WBxXi8OExun3pZ7eNQ
t06GFhRlf3mTnI9NNz+AC9uIvZLJ7r6KFP0+GZzirXoyTmS/HrBr0AOeHqST/Zo8aYLdefb0bcZl
H3kz8QaG2taU4X1qVL+S6LXOdrlYcU2wL78uw80gllJMcjNjp7R4Fyqgd52oL7l0n6CloXGQ4RHc
aedv/c2sOJC0SUq6OtVZM5EB0gz80Bw1GGBL5vQPjOUxutqL8VBdz3530o6rC0JGMD1XP8lt5C4o
Rl7+uKI15gK72OzjtSU4lkvWOTMM/Qb5ZOmCN6NoEA5GR7tXa5viHRXPlW+P9u0MOVd7ebw8lfOt
DpuV5XBUGlQlgW8vRexmhYabw6tBv9e83jeCLMifZEFT7fmr6Hu8r16BzdZJqwrZMWXEYxv5KALO
XF7fZPlthtQczBQcTbonLcjcyJ93ygeExATTFWAc707VzVOTjR12LiuElaNLikPmF2HjzXB4fYBJ
BXRr/lXD3WbKHBbNCAwHvcSYs/2+9jGEz3dGJIi9zsefm0E4vJnQa2RJTZsjLu73aY8kHCQm4DBn
nGp/9mHRh5VOdmhA8y6vqABov2iSm+/ZdDEpFEVmve9Mz8jYT2i0zQ+i16Fw37DjshnH1Ceb6Dlw
bXKVoI8gRluEI1rsi/iq8CRP/ldJ8s16cogD8bxWsSOc8X7AM8okrp7+urxy7AD/8VbbjMChSDkM
SlOgPHOqtXZHlMypqR1Yw77SnhKzD+K5EHyq8wm+zYgcpJhKkc9ZobBeenhYPrdeiaIDaFF653bI
l5w0Tw4qL8tQd4AsPqvm2F8V4i93GleF1xUEn/3LqyA6kDz+tHObDKzLvi+etDIYVupcHkCAo7zy
TklKhegGyU4DklDyqO7mjHptI3RfZQfswufkdXcIBM2WWcOGISE0Afw8YDE2cOUghbB7D5fw8rTO
57+/PyYvdUvNCr6KDMnaDyn2FiVkF+K8q69gpmpOnnlY/wuzQ8HX4vV4Zk1rITCKQVWUPSy1c2RN
FDiJhmB/3xx0QhG/VAzI/mKvQT09c5iKjYHnSnfKvDzUBUOKdgj7+2bE0mybtlsbPN1n1IFgG9dG
qZvOIhrb2Rzw5oNxiNLHGRTE4QmNoAlkXL9z56v11makvKOoRiq61VUOW2Kjl5JY0Rjfo9yzsWK/
3xVhhwaC4ViGRBB0CqBM5YAlkqRpmdQWe39ofMuQnWaOH8sS9vW1eYxAwzKGXhAenX2FbVaTww3o
edX9wkLQWIeJabMfoHkbwWtqFZ0zQazLq6XorQGxj0qlXwQkdD8HxQ0E0ZFdKgLJkx4Fp1owLb5V
Mi4SqhYt4FDDeTayXXliyjbgkgX1M2OL279R3CsCUVpNtGF43ZQmXkt5SvA2Y3ERolqm9d4juWy9
EC/1xa6p5xt7v7+fxsUrvVQtdhQhbmA0nfx1fqC+7VKQteGadRh9cEnd0m2eLy+vAFs0DlsWZaHp
qA7pqYgN9JpSj+avl0cQYMmXXvIGS5I0ReeAgW2JpkHfxFN9Vh9pLwj2RINwSKKrOWxgI5xuvKLb
NXMKe6cTkaCYaCdyEAKzyZgq2YQ6zpIetDj2yxVFvzZ1xlkXvKdEzzuNw48lTyHxgOzaSQYA+6hR
J040QTYEfWrOLLn7OXHWHWsTlj3r2frZzs4C5SB4TkBCBS4o/8X2ZLO7cJvzutaqIVeGVlkQMn5Z
A5gHqQ71Y986DYOjHOjjemDMFVo6yS/98/IOEuxRvoNyiY05bgfEER3SZz1sa2RN4OUoQGu+fxKO
YEM/t7hh87HxoKlN088B5G0FFizV++7ybETAwsuk5O3QDX2EREznt/smxjIWcMOFSmjkKDcL+q4T
QzSkALF5JZSSVKs8ML3Hzq9kuNh0IQ1xs5cStg9MAANRxVNwHHlZFMhOQHKFoL/EJgT5x3dJeZxE
Ke8/HdVYvvMbL3UuSMkq6KyXOoBlCZWPenQKlDT2heHE8q5FB8ouO4AUv9fbICk8GXSMd31xYNzj
UE/ErBJtHw591LEzo6ECchd2d7CtQ29BTMHCA8kqDhNUSrtyDQSbSLTCHBYlyVDl8gLAS/fRofDH
Ekr7eKUclVBhGgBo3w8qX1S/O09b2Cw5W4gNlhOdov1X75AaecGdeG+4ypVeopQiuZ2nhx/1M8sa
VF6Zec0xuRM9rEUBPt+TmZImb8oqz08IqZiWUjj0qGqt7nLdIkmRu8NBBD0C0ON7MinE2qI1xoha
fFMaR0Oj4OdCfFs99NXiCb6pIBzmmzPLpddNWEPkJ0qnEEJKfpmpu0aDgpLWOamOV3HsFavklhEJ
tPTfaSJ8f1y+UzOutairsK1OuNXyPZL5qAUn3kf5W4K5UIL3Boxu7rtjdoyEXmgChOe1VtYqleKp
LPDCkXeR/WnSTPDkFYHul8PlZufmUaHRWcOH7D/mAP2ZV+NVHNo30VHxU9/2RAAoSs7wPZlkno2W
tJgRUzqboK6bX2mOFOY7sINDETtLgD+8vkrcm1JiV/hy1ghz1/7BikyvUOAqH1GvaO9yIxHAjwgI
DA5+xjqX+0zBiL0X30d3LRjQ8aEJ12u4bQXGnhzn3/m9+g4lgl+2J8yYCgIxg4OhTpl0q1bwMZWj
FZpB8xTt2yv9xnCYmloN5Wmys71/VcvdHA/uedXK+SovPQadmNOhVPs1nVwbSulKEV4GAvY/XYi0
+O7MiHZ1aXcYST7owXBj7Yu9EaQHoQSC4A7hmxQNXRnUvsMebfx8X/m9x3KIyXFIHXI07yCuvUue
RCzQs8origp/GFUzNd3i+QKz1DSDFiPbPblrkEdOuV/8cW9fwYY8kHW33RnH+b2Mnf4t8+y9LFJ1
Oss5347P7Z12SPKqZLrD+gPjfQDkbuCymQQQADua7vqTdQUQSKMYP+lR2nc/NUG6/9yib8fntlEx
p1olFyUSAxPsF9LDuoZFO/qXd9A5PN0Mwl9bSkfKdmmH/KQvv4sVpiVFZIk4jGd7XLaDcMVLuOup
tVUg/mrR4xLHTnawb6dAC2ZoSojKXWfxdDsYi3A3+D0VNiyEF7y9dNS6sl2DbD4N2YGfQxp0gtek
cDTuKW7NOim1nFIo28MCKkBi6hmNwx5LTSUHoXTNuXt/Ozf2NTdzsxXZzhMU806LXbg1LX1dOWSS
6cktnDKy+0SHkqoNUXa4rBrp/9m4C1H0dnC2XzeDUzKqlTX2+Qli/r4UhS3pBXD2VSXn8Ww7BBce
92uVWfUKswmVoCSqWGGhEJcWFpLnqzeqBYwwZlCH9L1Vzf/m3t+OzV1U8HvOZSRy2MsnChvb/Uul
eP3NWn6UX+K67NksznZADl9kxShsK8GA+XUfsJY68gQmyLgbXfuuA7G2OKLp3RWdj3NXxnZUDlW0
yCoh0QhUk1hr05R7zRNEWPZdcadMORIG6JYo3y9jjGim/DUFhaeimRM8QaiNhsEBpt5L7ZQjwps4
80nVBB1Jb01ldMbxdwVD4+ahyR6N9keTqV4diXhGImDnbzMwfg2p1u0E1YY1SEZQf2Ga5XSFxyxi
LS/9XezVxbGukcEjDmsWiWFWHAqrcudik82X4JvwDb2pFHXF05epM5HmVGpu/hmtPguMTCTzJMuF
0aCNLOJOdKF/vXgvHLQ/OvHnQTN0ghJxqX9Y9KNv8U3y6wq+1VKbwUv8toiL22H26+nR1ve9fbMu
d3p5VaUPlUGe9DZUS7hXw0Ypr60DNWGxDOfHNUXVGxW/IUkd2o7oGkkdW7nT4EqOmoSjovugG362
KTgkeuVEmF83qaEtR6GcEuTHktGjNHfHqXtYJhTUy9iV0IUU17W/9nSX9Q26FfsToebDiD6vLktd
tekRZQ2+3PX/28XI0weyyazthnEV8jHxZQpD0laEdgxRLn0EDlDzZExsdUB6JzEmt8wnfx5zX+m6
29G4X4zJIbRHh17vGuNLSuFiSCynMS3fQqO7mshOar8068/LR1UQDpgcAOdFNmQLuzynirgKUiQd
EYABm9SlSXMwC1o9WfUIV1hsyU47AenBe1NjUVb0XIvb9nBx4KqqE0xDxgprG93M6bBLrce0/9SS
DwM3Z6S8WDZcA8pnq36E4ZVj5asjJTdKugRUfxv1XZ6iaNbtJFuYmWDhx6X5c/hrqIqpxxqiWvbc
k3q/hCAj87JSQFr6pIFoPAHI8IyCSmnKPkaB/GT01MuhXdaY6mlVBzjriZ49gpuFZxQUjZm0Oivi
5ntQYMIsVEMtQHpLdGzYp7uwgjx5YJJs2I3kwK4+mHyKpv75SjslXnrM3NafcFtbz6Czoy4oeqqL
1pKL9XK8JGNdzmCFlf+WkNkeTRBPoMFqvl4+hKJxuCivhRwi8BCHMIUa0mIurpnushrpAFmkFXZW
2WRzTHjiQEotSdcMdF5D5Ti/7g691+6Xp9pyipsZTKYDLuPr6QEnpIX05S9Ru/VZquN2eA5u5HKc
rWlGOlQLZw8F8QN67Fk6KfdMEyTHDgpwih8F1b7yejACT2xHIe8jgHpRQGBxmNTXUHjJWU+aFk4/
QFoc7nPNja+Wp+Q4OtPJDPN7o4CTrD+GrAPe3KMrUHRQhZ+CQyxqtbGUGkCs3qsh+azuzOgqVdyx
cLQHui9voTJ4kLzmZzVfS2AjCoBfdHg5WFoqHdedhOA+JZprTgdaghoTFx+pPrzPjenCVMNRWiEV
WwDTPCPB0nIkEmPEwBA6Q2aoCm1fOai+vBM5g5ztKd1sNZ5jQJRVhw4Xgr7eS4hHki9x3xpy8iEG
vBk8/SC/yF72Ugu9T862l22HZlfC5uE01ElRzgMm2Xoonbb7tnezGQwyp0odUNmgrRhGvnI0Vi+O
vMtQInqf8ryCLjfg2W18NTMogeF2IUvBU2h+oMfzStS9LlxkDrlyNJ8Yi4HznO5r4kBz1FWvWhjN
Sa7pF9SZ0HnqEm/8lT+J2koFmMnrrI00qqKBIQktDmNnvDfGr2IiTp/YAsKjcEU5zIorXYMPJxiB
IK5iE5Ve8RZ5H2ZoBPmbaNcKgiWee1AsRdJbEp4IM31HUUGpfhvy/eUdIoj4bA52SiOy9DrCwYfU
Ut8lBzUVld8E0MKzDdShR02foolMPiCIP9i+irWCm5YAxS+vlc1TCwY7aVWFBZZR8aBR0y1RAm4k
Nbi8XKJRuFTWrEhFpOB+huTMYwqTV4huDdCguzwIubybbZlDDDjeR7AWRNSW75VAw6ntd0iWu9Gd
7KtXyw24xNldcmx/sp4P2asP66929pM79dV+FeULRBPmgp7MoIpSVwhGltU1tOQ0lfKxzkVpNNGE
OeBYWxiCgMiTg406X8sHBlVpUKKPxnwq36XQ2AGWX0WYcTmQtGU29Q0uIzReS8wsPxU61EzMN521
TqQ/1OFJob+7TpRqFaRBbZlDjr6TkkzqMMnpwBjhrDmJnFizOBFfd6LPxoU0qjJRFS8bVlVqEYwX
Yfncpc4CvVAUQPeg9/n5TZv6WiloLRNcdrbM4Uk29UXbG1jUZJ/DZdkfwnGXPmupw/rnygMkByFf
EYgO/9mq3fcda/NsH7k3aVlXmG/rDbnDKr5M6HpB6Ki6qR8HQuniy6iGzOvfN08xqJ2sl5in3Dr1
nnWP5g9y6mmobptore72upu/2Z7hL8/NleipJciowcf776PXyVz3skyRtkeSm5Fxpdixb8uHBf3d
UJHDLcvcOBcVSRPnMjadLa1vVvrrftycGqMfhiqyMfE+iMLlBo7MJmThnXifIkRlFIAWDAiRdATb
rv/85rO/Pv9m0EUrSq3rMV9jvYFazzIUrjTfRaA/RJJgguc/rKaYtqZZGiEcKiRrrUDvfwBBUlu8
JkvDArmXrtvZY7arFNQQTeqUkyY6N+fv4e9hOXAwpyTvZOMrL1C9SwleQ/UR8OeCX51AuAqvP7Hh
NLtG/lzV7zF5kJDtRE/VlnW6MnHaEvVRRgcyw9JP0B0WCnYOuyouDcdBQ24t0trUfYYqYnv9xSAP
I0/bj261L/3iQVRAFK0o96SRFzIri4UMnq5Wnq6PcKn+8b/NiO+PXxbaSTbzjbLpu2W/gi0+VT9H
qb7V09lBDgmpbGNX5dDCqfbUuuoSkQLelzPphTXlO+cLVSt1CI2xiJvuzOfmTnkeI88Yd3jarM9A
BW1y1OfpZt5Z++h6DZdggYNL9ZBk3kARhQ0llHicCcIEJ90joeXGkmvg+euI4gjB1/ij5Z7U3V+u
IFVhulb8kY6WYH+dv/L+s5v5/no51fV6zQu8JaX3uZ+9lAxOkwmbXwS7WOVClapiAVGOhyRTepEz
j1kqQCtUD2FBAt0c9FauIsuff8Dc76lxmGTZ9jgUE05OH2iH+ZpeNbjRo2vdp4/pjvSOvRfeb+cj
su8hOTzq+tnS1RaPVi0sH9drdJP6xn5E4c/voPkgHboHq9pNjigmOw/038NykJSkJqSxmJyvauWv
RlYcBknbg48aSEXvoCtfUGP/h6zL93gcJqE9BPJ93RfsIib7Ib1kaCgwwECRfBSG3CgO69vkKs6Z
9IFX/byMH2d3rIZrxlQN+DYRDqHSFJ2PJkR1UYu7kqaTpX3Wk+i5ejbI/R6DhyitzEkyE7SKkbC+
7qAvd80c1GLf9MflmKAp/utyiY/N1ag6qijBePbUb0bn4hRK4skaEwjZS2XlLKPlwLDSvbyI50O/
zRjsltvEBsQgnbL2enKCaupiuahlQt9Fc3CpQEgjd5jLiehdfnaXbobkHkVDJtex3tegn+mfSwn3
sjUOi1Ry9C6GkxkRRCSiT8ghTjw2MKMrgPHK/BznVwNESBbtpERQ1Y1hitgkghU9nw/dTI+Dm9we
aTdqDbtU9KB+oE5310GdzVM6F/ogTHxOP5Q+OslRBMxntKnRY9cJK9WiReYQyKopycE3RSA2LAjq
x8NIQiWf7uzpaiWiB+hZVN9MmcMdTSGzDeU9lomOd9HgrbuvPkYQzuEq9VRlrog1Ijj7PO1HMkq5
7ZixE/wB/LqofTipu60u7wSnQzQOhzF9kdTQ4YXvJKObS07pwdi8tO8YbbfZt4cY9E/ZyexAGO2d
Te1+ryjP/UHTj1Y3GvgiJB29eUlcpVmcisDoV0lv6zyk0a0sP0jtm2DCZ+P3zbgc5PQ9nAwL66vh
0HTeqvvCLyZ/uKGV+5dsh+r2N0XpKINX/toJZy3YRzwXqDWH5i/q6wjmg+I1oU2PFO9BVrcwyn1y
I3KsE3xfngs0mXox6QamO2cLuB+FY3WNo+QiyuTZHnpls6w8CFn9CHYO7qroplrdcQgX9Mr311J/
0FrktNWd5LcQdHT7H63lpu2HuvgNepTuo2cxw0Rwq/BEoVaK0oYyR6Zuov5YrG6WC2geohE47KE2
laOUzVan7UdU06exeL68T0XblAMcnVJiLAuukHFmPoeL02nEy6o+MEEXyuPI6ZbJXYy7y6OKoJ1n
C2UVtaEyhO2iH5t3tOItb9DXGCAy+WrfMp6o4q6dE5869JFWQf2GgzLtFhE/XHRl8wyhUs3/v+mb
Ea+HIWvf4Grndn0McyTD7+bYJXWxk2l8UxX3bQKu0jD4Lbi5lxfjbIj7vaV5ttAaGbYE3zsUP9fC
je3xLtfHazX/MRNR6xz7mH+80jYjcZg0t1SfNMpevjDNLCj1h7r04nJwkLT2clOk4PLFdLw0HhcS
JW2kq12FpH5um/txNB5wUDyrsh4y8D3M6XMg63GUfSmPob8ahRDk2Zu+b9ruvvaVFSw15AttuE5r
h1x6LrX30rqtsFkq/TE3X5OG3AHHH5sMm3a8svEGWvTZm4xPzbBuGysB4+u1zwrdyZY6cqndPDZr
Kjig5wP3zZJyIZhl9tLUlgwD0Edh/FIaUMxY4k3JHehA+kzCEGW2xBmekyehwMH5/NtmdA4N7bGx
LTVCVN168C3bwYTmKN2rsbPe97rT+swTMvOQ6awqQZ5IAEw8lanQor6EHiY6sVGg1dEVHRP/8qkQ
XCi8Jnw7lSl2D6aWWVc2dO/m9FcGOYx/MwgaSuFBo5omn3ovurhCVQjTMND11iSF30yKO5Cny6Oc
P+Dfo3Aonso5kZN8oKchgWj5UJ2o8ZhUByoNr5cHOr9m3wNxYD7LtO4nJmuV2aknj7VL1dkZJSr4
+GfJFIr2PQ73WjVLy+5GJq1NpGdL3S2Zflq00cmm65p8Dl3i2PJ+1t+W9kWdPyfzYxhbh+rQebML
pzB+ttOxbh4k4Ozl6Z+v+25+FxdkrrmZTTTG52y9xYfPLBo4WFrkg50E8AZB9wS0CwXjz6Pqf1bj
jxS8EVdVXUDht5ZuFEiWoSrgzl3nZMpHVxaiTAHD6D8x9Xs0DsNzA65GlWHGJzN+Vy0DMXN+qFVj
cUczubOt9iWZrSDtyfVYjbeSqkmCc/kPiPf9AzhQN4ZYL9IY7UflNfThUFhZ4B520vZdsEInQ7ua
dmbtSN5UOuKu4fOw8z02h7banED6hFlCZ6ANV0Q7tjUVnKHzzUDfm+grCbZ5x8cy1Yu6YoUFz7pT
A2jP4hGPUCA52LWXZy6FDbO/uoSC8YGeCddCpcPy18ybGh9sYlFhXAAeX4Wuzc+ZFyKPVrUkJyt7
IGt0Q/sxgDRvKCvvl0+PaG05lJq1YlAgFQssrD8H6z0ViSSKJsKBU7XC4WeWEMsu5gtBa27Wvkb2
w6CLZOPOpym+9wgHTtQuh2ZaEnDLbqbfc9AG8kEN7GAI6cHam66ZuOPiRC+lv+xswdjng+nvoTn8
aUHINjVzpCe7PMZ54RELsjuL4mitcVvjWOZtfw0y9c/LH06A+rwcVyFRyUBzRg6nzQ+jLndKF3my
EQvmJvh8XxH9Zh9CwnzMItuG37tSODOs5QulcXTlTTFFOqxfelMXIO7rDbgZKp+1SoJWPnZKqMIy
DvWgzEdNnGbeDK326mb6lcE6fDkZjh0Sr39amkP5VE+OfapkQYBwvgXiGw2+0GLzW6g2JLRh9VVy
B/H/tHKmwu+tJ7q6ElyiF6dAqzqkuPeFrz6znqbRjdK3ot3VvzM8Z/rlS7jrX/bTbn4WO8ybnxV1
XWJ0FXTeIf3mx8tuUk5x3blGJEBDASjwVchKt5ohqQAK2aw64CuA7XO6vHvPFxU2U+FwRyMyImgN
9wlEJE/aD+pXoXmreUugoiHN+kmFRjmiOXFAZA5GOk8yavS0mN6UOHmcFcGrQDQCB0Fqui6rVkHv
u5jjANxov8erRbBs5zM8/8EaPmkv14al0NmOT8aYw3AQfgmkgPZeVttOPIDwrPxSVIJ2ku66b7SX
uN+VEkJbOa3cyz9EgD58Yr/tKmQOC8ScJSyvJe1Nsa60ORXkRQUhFl9e7PWeam09IYJWi6Ntr05G
6h3RtDDSK8+U9penJIA6vkaItLps26CAnAr1NYEqbBKXfqrhKINIf3mk811835ufLxaiqwllkRz6
BHXdQC1df5lG6VVpx50e5Q6elu7SyI5C4d7UJE4OGS1Nebr8E0Tfj0MSjdA5g80XBANgAFgbhWPG
jSu1pWCmomHY3zeAJUuRUY8NDt0YPVla6inZLzKLdOLOE/c2y8lhiVFCT63RV1iNdroTtVAOQRph
xjhlAcWuRvXSQXdVMrjxen95Gf/hKf6f88jLdeWx1FSYGD3FP3A5sExkLztD6hsQmkEDR5Afypv0
bXrWHwUDC4CAz+CnakbUxsSjh/G3WJOegprBiNc/I3/WTyKq6T+k7r4nygU5jbauc9Raw5GyBBVy
Kz/nDPATGTiKzQyjWjhZJvC9MVf1ya7MfdzIB6lc4S3Zq75ZTC9ai28Dx6RMh0kAldy1AcGHlG9J
I8jBi34qn/tvDKWJhgxXi+7YR7NyzKBCCyNMDb3yljzoAcqrsH5BVrwCv07at5MziAwYBFjylSLb
7Pu16SODUlwFFon3ZvuQmbel9trUZiDYBgKI5DP+SScNxiLhHHe+Eqge2BNHHaIqsCkeYNG9PBpX
5Cq5i25FhAH2uS8Ea3ziX9MVQ00zmSKn+J622f7UJW+Vmjq3hYdn0eVJCu5VXvtLGai6Vi1AJJYe
SutOiwUb5tzHIrZumDJRLFPnY1xajCaBGWsCE996ZyzVvZ2P+6k3ILA5e5encjbs2Y5F/g6IaWXF
UQqjFcgKjGB8Gm6Pwn6IzIG7eEbpoCEGPYqCQb8uY/5jbQfl3s+0tnItN5O/pHPbPfHhNndjXqUv
uQ1V/N1M3J64SKQ28yv7LQOMBvBb4ul2nfz2La5ubDXQ86s2jBN4dQqrVn98X11XZR1thLZlqZbJ
0zDiMUOgBNPWY+drB63w0OKWQfHb8JTDCAL9qTmJ+a9fpYa/rQk3KJdQicFUXwYtIsdBk++MeAqb
TNulBI0W2l05gyixpI5KIBNWUbctVa/UBifvFNdur6LxlkQQ7jBzKMh/RJnsrBZciKv3RVLdXEED
VHIox3vZhj2cHZTKPld/psmdhKaV5o7KUL22e69Lbd8Cv9zUr6TlM+8hw53d56m5a5rV72EF38p3
c/kR9T2YL6AIL7VIGOEP6OBWgNuKg17Do9vGshdR5xbz49BDf19pg8X8VQy/L+970VjcDpSjOMma
0SDHtNuPZeLl8gdtj22lOtP04/JQf2aquHmx7bbBXiRd206m+LKsr7A/wejtXvajv1qlOo8EFpyj
vWQ3wERS1Gb2B5JwQ3Phjt1ZVQtDUUxTZRec4do1ukA0kH408/8agLOhbMNWdN02ZIsPIROJtrk0
zuRYK7AX1XUnbygMBipBAPdn5ZUbh1vNclnbJFMrcpzyqgqq9tRZixsrtzrZpekvvVGdZIIp4CED
ZRi2oG7bkae1+1zwGFljzVXl3YBuzrIO9QrPZpRl+kHUZPRHKMT9RG7VzbjLVeh0M/zIHyEwnau+
ArdQ9q0n+aF1k7t/B1mb1WcbYbPHoGBKU2r05Fj9jjun38+PzJnDdpcgGtDSxGS+RHvrLEpuhmRH
bDMksiNZbMX44EmbQuf2lKNsePnksHX6AxI3I3Dv18gcMqR1MMIqBTZkCSordfRR9LVE8+ACyVqP
ZR1cP3Y8ZfALXQ1u7j1YhuzWWfbVUfJE/VJnT+X3vPh4cLHNUdUHTTnGQw3aQ9W7CVGOil7uMltE
Kv1i5l9YRD7yq6nazUaO/7/tp8dMi9ogkmr1MC9l7bZja/rUrA9mq4edIruTNVzFXQu51hyS3W32
3iuqY4xW68yjDPHyXn0ymuIp7l+M+FONm2PfXw3RO+nGyKl6lXo9/m0xmw9mWzhN2sFAzbyPS+N9
GXEaWiMAGe21KePdROhnO82fC9hCdj51TpeWviTfa/Mxnkak2XQ/SlfqmcsYDlUapCRyjSW6Wibi
W9QM2jEzdsMCboxUOdSCwLPU34x6fcgtdQ8vF2etQbAzjqPyJKUtforqlJCMlK3ZWZvftf2spvJt
p93bBakdtXnScxCk51+X9+8fMenfcYCPhe0hj7EeAzl+uSCCAk73oIDvRKLTgg3Mh75RRqZI7yxE
DvAdVfcLTDIvz+PP9AA3EQ5zx7nLZp1O5EhRTr5u92UA66nPIaCfgBawNQXD/VFb4obj8BP3Uz4u
Pc69dVPvp1C6xUgnZq4CRBdAjGjtONzs0blIshGb07TQlgUvkK5/EcxGgGJ8X8WC69e2euCLNb+3
+u2UPSjxD8uuQBO5tw1cVz0Am9zlNHby8lSaD7VqORIEGQS/QzBVXquV9n0tVxJ2Y+fLi8PEXYB1
3nzXIzcMqm8gZpSJRuQCOtq1s25OC2aOo7e298toCHbml2/gBXTjBVphY8tEyWzlmJMBPvTme1YB
UvX2tZ8/a91yDPoxWKNPm6d5fqq0Z7X7KJA+q0l/31nND2pZUDPRXZMelfq0jDLMe4Ed0LvRRgWo
kTgSaYMZRK3uPW5+pGinGJAySPCOHXa0NH1ryJwVp2KMcychd+lwqw4UUdZnA8fTFpqp+r20/O6V
16b4aHI0hSnUSQnxJhjstnoUTBl0iGPDLeybzOocPSU7oxse7Hl4isgPkt8uZueo1mvTXE3dkTYp
3kTwq1BtJ0HWP6t+qiPICsVJslc/UfIruz7F+c8MbReo1blmCSmRZFwihJtgfOi2GTuTqvggJovu
mT/pfH8/tLx0LTIqilFWsFBL4jEYkXGK0JKRwrGzlxa/hJjSEH1WDRPxuUoNYX8+CwUu7QMOMoxi
knrIgCrHCbRQBX7KYNS0n/iELjO3RCSasHSL6v4/0r6sOW4eWfYXMQIESZB85dabpJZkLZZfGJJs
Edz39dffpL45xy2oT2PuTPjRDlcDBKoKVVmZA2q2gaweILvhghOxgcr9xz2a5ls4YpCd3YM+QXLU
v48SChss5FvZXOWIhAuyoeP4ofxkkH70Qm8xneyw6vGZsdulTnyUPdYlyYohJGHLDEYqYq/OeDnO
PHJC/kGV9dA3Eld89gSphGiGagD/T4nwAtY628oVEOIcI2C58yRzrdr2E1XbdPNLFKe7jO7UGJh5
zR+TWmL83Cc8tS24qqoai8VYCD0W/BeD0FyC/AVyqbJv+A0FjG94akb7mjO3vaZZLdewxLpxw2Ly
Sv7TwlspVRV/rkBb2b5PS+sapJV4/3OuGNo5zLB1W9VR3fhqWBur2kxLvJrC4iMFHmbcSaLLukHi
BTw1INwBPVoI03WD3i8sdcwYnZ/IhP4g5avX8amlBnM1uPmy76bXaTH3jS2jrDvnAlRVRxVjJeti
IolX2ZhM1XpG76euvBq78Eq17zizvBmE5MqU3RjVsP2PFv3X5LrrJ0+gHPLdGKvqVYRUiJd5qA2l
eHOt77w84JPLHy/bO1e0OF2h8BHNmpm8byx6r6jg25lByFTHUCeHhG92jFTpaOu5m39qTviktqlE
maaq9L5sIfyecMifdvsxy33eTZWTFG3Q5sSr85c6fm34T0xlBdlgb2uKZ5pWRHtTVyX35/wp/rvf
ggu0s7osex37rfH72rTRBB8lFr5jcdcbenKKBHdXTWjltRNMjC5EYb3Ms4p7Bg2zlZbEVoBg3Epj
1/mr83dV4gPUrLoK5K54oXnrpH/skxExC9hNmMwel5fLh+isp/u7wG8UWHm2aGSANYKGLRm2U/mn
tu4u25Dtokh+lUy04S0Ioo7znfXLAjtuEtDb8ue4DqAD8KIEl+19ThkK3ge3nlgMxSfDIp+IvJOL
2Dc6IbOBRdVz7ibWy4hx73LEtJqlY+rTbHZjEt0uA5jBl9Kd7B+MHWP7OjNQIAF8pOXK3UD5Ndd7
bzRQXz7YxeiQqQ/Gugr0CRAybkHNZGxds9mr4aOCk513QVqa95xlRmAmy5WuLQ+XV/W9l2cYX1Yl
nEVlZOUUEaxqVVKB6jN4xZXcqX4oN8Xbik7X4WYU9SCL+Gcc6RezwnmcCrVS0lxTj1y/T/MnPefg
bh9ASJht+/yhHlrZnTvz3js1KCKHWgUyTfa6zn/pNEEcPNoQAC+qa1np5fMkXDgpYm+lG8xpQJXj
n/uNNqUbDr6h7xZM/fxR/AX0R4uPJzoI70DwJVnod0zf1w8qIor6cLFrPsP4WglWnNYtKAiAXbvY
aStDQ+fPXubrcYAix4BI4oFk6icYSD0FtGqShOeMK/2y50ImUiTmv85WWOXQVjoOMgqtM37miwEh
NkbpRFOAahCsDO7w+MWOrlOpu5atQoiIeRlHTK9QSStziN7Vz2OzeJcv4XrYL50XIQj2hWIMyhpy
Mgz/tSDkWpmaIWq3uWzmXPL7ZbuE0JYCYp60Juzgde6u5xJBtELvPPNjDKNeNib7NIJfCZWFdJWO
C66anVOucdT6DRUOyc6d63t8WZLgR3r7f671ynTUgn16cgfMgXkrj13khniWEQevJfLW7DkOu0w3
9/Pt/+3TmRbR8St0+xtjuqLlVTHyTjkaiv2hsuitHux3Vn6o0eBo07FeQIiVgU5Q1Z0CwxtZC0lf
G89X7McSuoUZunh7lORny18n8tiiKGCDLmaennWFOrMJFActt1ltBQrLrrkJar4s3leq7se54vDh
NVT2ih7YzUPK72PSO1Hzp68co8cOWNDLBt1ZAdUcVsz7TCfeMNlep+UO1VQvygnezihNpOOfLBpk
uPkziZ2hn2yM8P2ntgFzddIrxzHd53Pv1vW9loB50168crS9GXIZJR2CrmtcMyVuSVWMlGEYKhkd
6Ac4Q/Ne0mvQnjhU4U47TUF139Bwnxj3fYShVGCiJOf1bEQ6+cHCSSri2NDBK6EcE0yne71Cr0tQ
UhNCXFtXfjdln7pdFpd3nBY/ibqUgW4sAJ0VpPbnKUv2+G4bJda8iEypkxG6H7gV5H3rAfO3sZOn
MVf9vMK7su4fOR/29QA5hMaGflhYuLx6T5m6Kxm+IEcXuhyden5LANZQl8SdGjyJQ7oe7XQLLvKA
mxkQD5WbmHazjS3aBbZS/axNlTi0Zr8TsBA5SmYi9dJc0qYHbqV3TDmi6e+C9NDlqIOHpeXYdetL
dvGcJ/u7iUyg6AHyybShN4xNrIagnUyvqw7dJPFjn0jMC5dO1GJJIiXWMV+Bs0XLGzImf4a4x3z2
O80Lv1W2an5LBnCIT1d2t7h9b/qgItkOeeZ2MQYlFXAjLx+qljoo7xPUz1iBjnQdWB0KzfOLMkqu
wllPeLIna2p+mjcO4aArNvYk7dRNlTOXL3GgoZd+eetX531pU4RgS7S+LUINZrIJUhH9n2muPJKp
0DcydimYRS9bO1cpOr3fbI2aJ6syxmRKy8/77ZrH5KF+xTNxZRDDO/wdNON60G3kTa3vSJI1uTnZ
SyEW91ZUxrFSKkfNVmcQZz8YleYZ4RUyHq9F+6bSQByUdpjiNDyjgaBjHrslyIXpLFNZObfdKCJZ
uqqapvqNyUyvwgFMMPBvA2O+Gt5G82OHFlM2sw1mZSXX6jvYD+s+tSZkCCXLOqtdYE0rh2BBdkzH
xNdI5huL4YPQ3OftoaZoYfFRgln+lPcRz9Wp6XUjTj40Sj0KJDJn5ciiIkj08EdMltdxLDw9fsox
rGqz126+J8XoGf0SzDH1Y0Y2YZx4MagZaIcx+1L3DQzN9cpHwZ+HfnIUpQuastirVXTAv9xrrPBC
tQJ6IHWUqnH6oaWO1irXS2zuaUb+GEp9E0IElxl3tf4S0tdm/hHFD91wi3rapp7e8gzCj/0wu1Of
PiZtucnSCbQF2hufFs3XOPPyigVMfVHUawb9FBMiZHPt2NOeh8fQ3tjtsYj4TWMkkmfquXPCbEDD
VEsF2EqUVKl5OQ4xcFbHeWgPef6+TDO4f0YHfMp+ZEiVVGXmhLCb5MaiUjXjeOZMgFrptbusw6GO
rXjFcZWgXtwK5DnxpueHVMpAcA44gbrq39UKQbSyDKYZVbqaH32Qz0+76Td57G/KGzDtg+Cl9szN
cKMyh1Cv2Vdu+yYnfz3nb09+gxiDskkz1SjEFjCldQn6u+qEEWOZoOu58sPpUsUgRA3FmOLVTId5
VMIcRb9aicV1FFV63S0hKiUXBTr3dU/vovB12wgjwhNdkyqXP/DfAJVGW1A3o1Nqu2OQgmQQbATx
C5Gi6VZvfskJCN81jDA9OlWDctSH0q1p7SazJEqeDSgna/t0gSd+ZjIgOBLZq0MNql3WbaPDqnAW
AyRodlehYwVA09z+fxOWffWrny+mE6PolDFdVWA0XrTAUrJATWVDjOcS4dN1CeG/NWxAmtZ1FVfp
DftYZfmWXeKBqMGPbpPJW4c1Fc+Q0QCdfeyd2hXyARQB0j7p8MlGgjmT8DEtnkN6pc+zy7LYq9TY
x3hhUOo22juyTsfZOG2oNkVoNFRCxTp5reSKUTRIRlZB5wg9R8j0JB4ULXerkqaGUU6p75HaFDKS
bsl7xQI73BFY7e3StMeIsyBPbmzynIaHYn4G36lTKSrKyml1RzQ7aJvYpWElScTO7zygp5ZBTGpg
1vprxMyHxI6aqsLOq4rTabVT1r9J/tbl7XMGtIiiOwarnu1i8VndSUou53fhxLjgIiZ9TMc0KXCi
y/nY2T3eALljd8SPCNvoJUp74S5d0idAq5AGF27XgWuiBtTOGSsm+THfhXLX66VpgBgTnWmQFPu6
E4rNxk6rEuVo0dKJ2m4756GTTlsthRgJIJ8W4r3GVK+pcDjG6bqIK/DWjI+0iLes+ZM3pVulxyZp
D4YN8HpT/2BDeg1uJqfQCyR8hc/4mLgVCX/T4eNyhisJIyKmaUoVMKVbMTh/S5zbqHDbeqdlMlrR
c97hJFiJ8B0rMeeWrwFzyTFvl+ZeTn5aAEql5P3ycs7ha07j1TcET6fYILRq1tBMXCh1/xic2M13
8KvuuJV1q8/egdN1CZcxNxSz6eM1CDPihEMaGOEcKFaIVMwCDZpPJyCrDlZ0q5hPlxcq21HhzIFe
NNGaqkTCtbS+Uma+aWiB2qZeZMjAxNI9XX/LSfjgilnRcflMd0AazZx/EgDMS350d3EgI+qTnUjB
r0xJNJXJelbKeXKTNNow0B6oXSfJ+M8lGaefTvAgZJqXOmvXFLK9imYrGOYrkpGNaT7XMmoN6QYK
eUU2MDtBo50fCUmfSzUPmPYcZzZaKEDEJ5pXs3CnjxCyxThYmUFPchok9XLJag2hYlHRLDdGy4qO
Yaa9zJj8rOoU/U70QdTkFwEZx+XTebY8f7K7IkLKUpqlrzV8xLXfwl+W+ggRLrBL7hOkx21Ag+VX
ObjqNRpn1RNA8RvrvlShOy2rzZ9tUpz+ECEvmecwZF0WRgjRn7NUYG7ZKqZj2169tgZXlnOwOOfX
9i5me1ndVLbrQnLSa1aMEg2cK8cbtiKqky2Rl7aou9VbzmNJHJLl6iJuKE5agP7Vgh81oEos8xdp
URuDXELfwjGRfZPEKDPmXoH1a/NVHR5nnUvyW4lbEllk6FgoS7TgpCvKI8vv0nKj9dGxVQfJPO7Z
PPr0uwo+KQ6ZsqQd50dgMRxqjFe6XSOEohfUp3tqcNQba9+ugM6r1K2qoHZiID8LDbdjBiDr0Gq6
fOI/5WbFt8PJD2LCQVtGFYozGlZeEih+JE/AynlDEm7redg2vNlWkIFK89vW1na1NrolB3p+3i+z
7rfGXThmmwEZzKAaPpv2lOloJAH8gHqeoe1NEgb1UvrrZ82ztzrXUBipd3rcbMa8glb7HnVkXjR+
z9INnTcUdYeyuamr0m/qxrGjYgP9aGfQdLfTQENK7DIYElA/F+jwaplrYipVNRqvYPEj0X6AD7Id
S4+ao1tVKZq21E8tYMaN1B7cAvMwTlwN70B6X2nRc9W2tVuD0kltAQ1bhkj2sFjvyKV9Fe5QmJbG
lOcIdCswhL2Wd/E+3wCrgZ7mKuX434YfseI3KlaqNSjvHrVGc1PDcrNcd41B5pjWzODSsoT4nU5Z
rXENrmEZa8/IWyeU7ZwkjoqKzIRbaKJEKMksY7wxwdczJsPVVMlYzWXBTdRhLqOZLEaJjCuFqydP
gFRC3slyUKn8ISfoky1KiNrQuyGQX8fXaUL0h94zPmJSXjbJJzMihGvWpakBnPaaW20HDdNgdRnI
UYiSEyBqV5o5bzW2IAHJmuu6SjZTIpMVk6xDlKPUR9Pi3ZDzI51LH5OWIIcbMF6SSIK9JMqJcpND
U0AMyMAN5cgNzeaQGtlOK/+09otBbf+ym5UtSfAGCg+Njne4NoCwOIyg5glqbCXrg8tmzr4vmQ2m
fhMzi9DdEY6AGodGBAq/6DjuzUm90szQ54AXlHO1AdHhztCucbuCBkN+ZQZADrE3RhJLiWrPwlZO
foZYuBlCyMCUJoLKmr2wp+igA3sLhu7KL2p38nEskb2gOi3Fdpz3uv+7/s9Lf5LyU9KNM3Sy1/xt
lYHAaE3hDA4mvlHXYFv7RQaU0dYN/e4P/xoUPmzK9U5PehN5GqZEqzCM3WS51es/PYSt7CyHdifd
ZDGwufzWGHTwokTaSxbnaDe7DPEwaUxnxAcqzOc+NZ1uQJCaJ8ecPOTYTmeOTlsTz6aGT6PC0Vvo
eCCOaTWe2CFXcIIqD7RMfhw+Dkr6jDogd7TM8Of8lcl6xv/Ho/HvUlfHcLK3PALlRbnubbJje91N
983hU7P6OvKkMJlz22pqBqTODdSndLEuX2WgaFLrKjpGNiDOS+Wt6ZjR9uCXiRJsDMvma9VMEyfX
NA7GRZOjlDMGGORAi5Vv0cV4i3vzPsyzxgmn7ibKuQcZQcdiJg2qZmCb1NZCL0rYIarnO31AuZva
u46AnlGpgjSXat2cO5mnKxIiQDOOgzZQOLXRNd6zh3X4IgVHT7a4YGb6D/OBU3uCJ+gsjEmCXwK7
VuYuZk8xlxU7DR02Eo+z5ofiBTixI9bzl9GgY1O2SJZBO5lgugBTD6ti82bJ95xu5VD7s4H71KIA
Em9JulhxCotDoAUh5koAXdo2PhC3w77sYVGKzDkX8k4tCjly0qs6KNU7eFW0bSADi5GQN3ADffIZ
GJGbzXeK9AX4yZZxaWMFz5JRwA2aGa+iEHy+A6ACw/jHxuMvDhU/CZ9Zc6uOVzaGE+FpYu3AgbGa
+j9zn7k96nR19WGS93rONtl835d+pN/n5DhON/mie7WpHzSzR6/pg1X5Jqe4E8AvqKoWRKz8YSOZ
zrNWATqHP6fqj1GqLX4uHJ5uqOBKzAwkXmEzRsfMfuuSbqenGMDpZXCHc4+6UyvCW0s37KEAv2x0
pJw67WIghygwDhS6paJK4vvZd92prTXZOHGOlPd9w/IhOhY/Ib7sl/swCmzIE2/Y7Xo04cStCGwF
0qMpW6PgVmplDPNcx07qGy2os027YHKsc5IpCJkLsm1/Dgi4l561cYZutyz8Se+i4GWUpJiarPm8
/eFGYR/jtbVrIaGAy//vXcVzSdvJPovZ57Sk4xyPnwYxOhE51gd5TCi6F5Y3BouPMevHHCLb5b/h
Uc9mNae2BcfDx4WCM+BftjP1Zo7BIPOxVhXJrtxF/NDpByh1YNDIk/OsyRYu+KCqmZe+yOcIjf58
oyThbV9fm9OLGWKGt5A2SSTRSuwQJUmS5zHDca4MdltjLpEP9ybnoIeovbR+raqDAQrcCvQMKp2d
RgPDcCadPpD9CMFLaF1fWYWJ+0v2wxVEWKttEqxAfHQmkmB6lKcdZytRp1949Vsnt5g0RWNkE4Lm
eptskGyuZb8UXXmMEW7L4hpuXuI4JPdX1BevCvD6oRYPuZEWeO409TXaOXMMCvJeBpGXmRJclBIn
M8QtcXxtEOB2YBNb4KD0FlyhtmxV2nkHb6+aYSYzLJGtLyoMMhVKmx1JPZROppuvZdcedLQTStZu
eNgCFjRcqzx6VEvll8rQlV+yDVN+6SEk1oHqU8x224IhsyljjGzXeC+Vm6YAEnHwbYUAgpmBB5Vs
1SID0uXGYtyhzB8xUlvXdJeyR/CIXEOA+74t+sfLGY9saUJUQTMMIChtrU+0xtbSY3A7vGimhOPy
O7ExWnMmqp7/s4HCx+LhgmK6oSKe6IaXzE+YWrhJckXbJ8kYaBHfmMl8UCb2vowQwh67LHe4orjI
jl0bE+6sXyBqkXht6Jc5d6fZWOfZ3Ms78dkg/J6i/P2RQvABmioFOeaQIYxD0g+Us2O+DdPKpfTQ
z6Gn8aBUJq8enmMtDvLy0bBmDy1pLyyuRkN1p+RuLqmTQ5ZmBCGHhci8fmLbbl0MgLtc31Qz9GTx
Mm+uFAqVjql3EmT682L7hHcbHYwm0I+EJhHcTx+5UR9ftexqnKDlCA4hcMiAryBPgyg1C5cZ9cPl
5csOghD75qUAECrHQYAwi2cPCsqJg28pMr66/8Mp/e8ui7yGVGl7EILj5TC90waQkh40AssGT693
Ghgupra9y+ta3eq3r6rbqwiTbRFb5HPM9Dqqo7UAxxmYlcACNHfbyxbO7txfC+KKGMuWCVp0cLN9
skfhe8O1fmdQElw2c9bhnZgR4nXTojxNZzSPDP19TKCDGbMbI1bdTC8k1V6ZJSE4s7hd6gJkD0dq
mH6TvPYRMI2aNzTcubykT2KQCx/nG8cOjUAnYRbZcdCu1Fm5mltQbCgU6BXFJv4cQssKzDOOlXYP
YGZ916flaJht5vLCQiWk5Lca63unsQtPy3t3hszGMD7bLAlyVr3yGjUZ1nUbGunbGPQx+rGzML81
dW9Ure6ipH60Ztq6PaROlP6ahdOHnnEf1xoTV/Efw2puYqX4lSpUciRlB2Y9sidxOWkW3SjWI/lZ
ZWE70oLKOHq7vLfnk9mT87L+ihMrqTGG7VyhSLtG/3bw4n200R2cly0Ee+QvvPMX+8SeEEnyfrQt
O4H7BL93B12uT1INVOPA6lU9oUrmgVpcprIkNSoElopi8kOfsUh+RaDWbanHDJVvHR1Fnu8xlCDX
7JZdDiFKmDWEXD5fzwOYRKcwCdTMOJjEDIgpIfI5HzVPdlRwyWpJbL02UGYdtAWvHmRvw22hq2u6
ABLTouW+qoI7WWt3ZWHFTqw2h6qb/DpcB5XV3skVkBNq6V4b2UPFNWeq/5j68+VjJtmOzxt+csrq
vO1mVccH6Jot4WhCJe8mtbxFNposceMiQqY15naZM5wusy8OmY2eHZNAESS3UkTH8Lwbo0JHj9q0
Oq83ZrcNcwyz8N3lDTv/7vr7VUVsDCQ+QOto1PDjaGp0M7iYI3o9Lf2IQY74WifjfT2BApve9izf
0O6PVQyHKVIPYZJpGF2pr5KmkqQ+0t8keCRroHNi2XibrCSX4dMYuarllKlXLV7qZqADLz1G7tMx
ULxMYlu27YKbmlqWRTzGk2F9erXdpqE7GxMlkk1fg+OFQKMLzolQBfO0KkJaXOW7crxLyPOCUJMb
xBvx1Eu62yb7YCmqDcX0eNn26oIumRZcVB6C5olXOFcpBEsTDIXYwyPqVC40S8zu5bItmT8U9Z/i
aeqbYsE6c9ObM2cFQq/pVVs6xWu961BH+C/zK1HriZhT1LWZsnZqe49raHbz35cXJTkhImrGsMop
blJcfWuovEV/GonqJtXHZSNn/Qs6YVCswYQFtYWvtKD2U7AUGzezeW/Z+ibTJUOK3+n3jRWQjgck
HpEmJWIjsJrVEizKU3ZshvyJkeoZJC/QckPielXM5Z515E7NGdiwkyvMu5iAj4ahx9UYWL2Je5Ac
9huWPs0FvSlQXCRMdZUy/l0RdtNU8x7/+jBq5IqO/f3lrTkHI2IaWCgMAgrodQblayZR2YqV2zzO
j1ESBQMYN9vQMN2Q8PuCJQ94PaJuUnaHurPu8hbKf9NLwdRNlKqPcQxyDL3dJ4qmBEPVbRN7ZZOJ
b8FuhnIiptGQ+AyZa+Tq0+Uffe41hx9tWRbTDY3q4sS+DWISkrMuP9ajATzqeDWp7Eda5hso0Pox
0Q9zpb+Cn+WAMYxjG29rlv82F/qkDelrPfR7u6l28OI3pKifSAmwtkr2qXETs8gxlSskkN6czptF
WZyWwcBcf2R4Qad8dJmle/1InZpW8Ovgj1vG/CdUHvxamzybR4c4GjazPQdTi3FLhdwqg/5TsYBL
w5e/vAtnojND21S1ocKkmwAJf/1yM9cjeyQ9NsEG1q21wA9JfDPFb7NkuCf7u4tljOKYgC8TLL+6
mMuznpIoSov+SOb0mSw22L/UGsX8eb7PemX0J1oRp4t0fc/rY2pWf7SIHKKchYGuZbvZbu91RSdO
Y5gl5quTeYYccYQBzZYdaV96c9NuyBDvedZBjgtn0p80K90bdrLBeFgNBRnjT61PaD/l7Z4W6W8r
CSuHMNOHfFKtNTeKiaOnLWCMHQNeA61dDVvNCo+U5DswHoGhbAHC5kcyqg/lHasYOD+W20XtA0If
zMbc5FF+35YFdQhKhpp6v+TDVWgme7MYlIOJMQWWGHdRMfgpGH/iKuNBhkGl17pQKlD/QoKvAPl7
qhfHLo0PcwkS51xvFyfXCbxaDHbzGZMqvLnJkxTNyNL+MTYroQXIvrLG+NkW1hEw+2e9jxtHTaOg
tVRXbXp/aJabSAW18Nj+6Gko1UNY89mv4Ysx3H1QBxMTCbwp5LtZtvDEXtTyVjXebKsNut72FN12
lbly6ILBY7Rn8vF1nN90FgFn1uLbFT+a9g/gQoGWFUGx6JiKlpZTvx/tr79LSI5THRUgC1Dv25GU
b3A9+7EvfqRpdl8XE2hrwJVOcgfnbh/VgzPM9LHAJFm4BGrUbBbQ/uqyC6CuFi/slCWgO7swJ3kS
z+XtnEdXOibMJk3fxDz2FwOMBAX0QpPwZ2xvk0z3mjHFUPa9akIZ2mycGcxupMYzlJCgU8JA41SS
Zn1Xkgf9tmoSyFhhEJ7hz1dXgBImgBZDVt2mjebHUXVt9dmM0ajwdz4rg6fNy65oMKCfKNcNxydr
p1B3FNZi1E4tXR1EbfEwPgFLF/SpfpXMox/m4N3VbebNZuNp8a8uUx44NV1j+mWuivNGjJKe7lE9
uR4bv+ugXBUnoOSk/V7JgIhbCtMtwT9z2eV9T7e+uiEhlQVUY5VihBsyMszfoUeOZtVSvq8TqkUi
6yx8T01gDKP4VMOuahi/+LqpaQ6OKC0qe5DgvyTses5+ZeN/sp4TE8L9SxZugNsC6wFCmmuNw6cC
SJfneEAlOZGkj+dO8OlyxDtlJm1d6lhO19hetADgWE8PEUSM7YRuBmU6VhUQbPDxEruSbRQfkX3H
jcmy1m2kH51xtLuAGo+Xj8UZLNGXTyU+IFOjMFvwW/VHelegVtCCoRUy6baLCdB4cOar7jH0ZXVv
2bro1+MxUiA/NBvrsk1IY+VvS0JRoJKUCc45wpOPJr4nE2sah4RX/bEBGWHamn6Jp2REPpROgvaV
rUa4WZXe04IyrGYxqKPm19W0OKX+evk7yYysf39ST1hoWKN+ACMV+r6TepMjDo/tw39nZN3SEyOm
niwpLXEWZuidJ9adBT/RGpLt+v6i+HrgBN/QLAw3afUNbHwEXadiPl9ehOz/FxxDhsdE3Ib4/w2K
6b4E6XT0eNmC7FsI7qAwF0zxUGxTMaPjMIEUe86dRv152Yrk/IrPuzru+Byv66hXBooSukPa9YKm
WLsskhh4NkJTW8cYuUo0qolcSaZZJklPq+mYsxFMhdVhHCHiOiM9Z+XwWtvLb2jp3NpG/dyw6smq
ivs5ix+zdn6BeM9zPCvbidfbEjwwDi2VN8vuJWfm8xeIOYQFrki63miDWMKW1+qMNh/Vi1ttsAO1
V0A6atkemc0agpTarYnXQzisdAPvWX1VWwuYO47t/Kfkd5UGsXXTK6K+dOY2fwbKFOzClblpuCzq
nWEIQO4FXkKNgPCIqLb29f5MUxFVTcGK2zzsAmuw9nO/OP2MDAd9sGjOHzGb7teVetOCYeXyaTl3
Jk/TUeFWTX0bVqDcLG+5jR4b5w52y5lGS2LmO14JQjyYbMQU/T+SJYKzK6t6GOdQi29Xqmtdd2Jf
d+1nAgKr7eRxEOJuy30CutIMqMEJZHqlR7bhfXYXPheYxlJdK4jfLWijGy53ml9yfqVvt1/4fYKf
LGg09kNHIYkItt+5rR2oBkn24HsxSbAhuMlZX9tNGKmEYifGh2Jvab3xcdjWHvCnpZOPGyzZv/x5
pTaF70tpbk+NMaW3477amcECWGEEDI7qojf4b2jMfnM+whIFJ9pMYRQPNERBYswdTdN9vII2mvHQ
JbonWZnsi4lXu+7TJFGTBEJC4Ex5qQJIL3LvH1F2MGZXv5JHGfD0e1336/LE1iSQCD21QOWMU9w/
1TfmNvK75zDowBzwidTEJAtINTxZTfA7uFawKzw2Zru2m3mEqCXevId6mjKokmp4K7J7ElK8Cmu3
r4yXFG1Ml4NvqipkoqjfXZTwC4TUiy5pGY1ZDCVdcHUV64qP7a7B8Ltsuuw7K5hgSXCG+jg0hhJh
j+mm2rU35b69jlJA5XIMtoFjyrVBMe831/OzvWOy2/LNGwq2BS8VQQmhUPHeuSUbcO0Gum+/hZaf
/Wi2vbf4lRbEicP3uqQ//D1KCWYF59MMSdsWdOG37Vw409yAGdUG43fkKDNGaJK59+wC9NxJurjd
qvFHXvhc3TaAPwx1uWsa/ZilaWBH6M9lvdsladDk+h1XQ1mDeb1TX8Kp8EMFD1b2uM4g0YWX1Pur
USVOZrW7GMIPxvAagQcVeR81ikBy02VfRfBh0VzxAjD47NY4lq/WfpXLhiSRP//WQAIJxbpfGF3Y
SWyujurSSgVHVqfQfTCmMMVNj7a63yJQQdkVCFh/xZjpsZP/Hu6GR1BfFqU7HmTjwhI/+jlYcJJR
D7SYrGQ1b0+aVzpMByMZ32RSeU4qMSQ+FYEWgLaTBUN0k953D82x+tFYzqK68T7ke8BFi2O50b0C
F488ZHsD6PnB07cWan+YhnruD/bD5Z2XuHXxXclj0likxF2oQf/UoOs6zqkkEH/vHHw9xmJrkph6
pDYLDlTrL5iBcsubws2P2aZQHLKBohfYFXG2Ewx6ATjaoc58hZrXfDVs8h+ymRTZcgVv16rgEap7
3KjFYD8o7a9YKHs1y0ysf39ylkwLYmEWmOFvQ3DzFem1KpORXe/fhbvy2To4MdBFylKxFHJ0jaZ5
efkWgasjmoegqLKtWlaSnF6W0oi9x7hsEqgIRskt+2WAyP/hk/bWj6+GEYI8yBOl9P3f3znCeREc
EI8HcHwaSA4x4fpUvub38+SNm/IOFfBh2weL5Q6v/cPyK0md7u7fwFGfv6Q26NnRSjMs8RVjKy2G
95idInHsMfG6qzf/j7TrWm4c17ZfxCowACRfGZRlyTm8sNp2mzmBCeTX3yXXvdNqWkeoc+dhXqar
DAEENjb2XkFxs226N45gvj0xqOvoRxB/yv+6w/Y973/GnfvcMaGQPE+q7MhB1CqOkaviYGw16lXA
3wFsC1WIDQi3bnosvfa3/Zrd8lv2XuzZ3fWYcPna+fM7ZumPosQjav/lKe0KVw0AbidmUb6QncX/
kOT8GWeW5KiR1aO/ZCHojyvVDCCwGiae0DdRGa4maq/yUtsFfbDSZboXl4/on4FnUSBOO4hQU54d
CwJZqG4zDLK+g2yEWRDITK4qoiLpMaTjMqjpqkpGyT19+cr8M4lZFmNZTTzGEIE+2uXDqKE9N1Wu
Ugmny0qHtiXUenRJqe5yYvBnxNO5OQs8OWrIaQXG/JHwxGlCyL5r6YpCXPX69pMNMzv+kBPnbMrN
9GjaH0WYHqoy2SRj414f5WdbeHbaZilHEQ8k7wg9pRzGV3MzrZVy3dW7/Lbep8sUci/RdnqMNbc+
iDc7dqtNeWh/K6+yUyA7bKd/P1vUgVWlbloINpS912myyXsQNoJqYZeqX0UAmJZviqm+Xp/89b1j
k1mvp2YZycpMSY8qpKwZHbdDpt5lWgy1VJjg0ho9X5nI1vWvas/dRMp8grGS2abHtH3iQ3CLEsCR
0bfr87p+7Gwyiyi8SNO+NAccu+HAulegriS7RjaLWeRIclWF0Q/EDfRmI+ivFjW/NH24Pomf0Me/
dqZNZsFDA8VSiUrcAyeGm77LCuf0GJtcdEz341YW7X+ypWbDneZ8tgN5pdQNKrHZMVn3a8oOJ14H
+Gduc7RWUOPP73WUZxZSm4Xrt6xNZtGEDUlZjAE2/uBm69rvvdNdA2akQ5fhEk8wgLaKpUz08XLu
9H8hDFTUv+dqCcr63EZcbiGeEv42spWi03sUXDeT8vv6Z5SdsVl8gSlC2PTw9zzCBQZlAuFUje1V
he30WbziVu0oYL9eH1K2O2exJEwVBQFaT46heNNteBQnmUeI8K+PIvlw39f62X6hEESp2h7XQIN6
epeBvtJFG8amrRQ69R8KQP98rjl1PdNbNFN6fK5oPfj2yfY39OkNfz75IQs/dLXnbBPey/TYZQfw
+9/PZsh4ruVC+98EqL4t3dT9gFLVpt0XruzpKflm3+n32Viw+CVazfE4ikPhqHXktiDS9fHT9W8m
XclZTBnpoFIzRLaQf7XoUyxOKoOxH6HUYr5ZB/GUbOFs7MlSWslx+w49Z5MjtZHlejymx7zdTRR4
9cCl07vaF141yFCgktj/vQJnY0FeFI6ICmK/mj5ayufYckleIpvMLHZwLU5MdcLpYlpZOl0JblRE
1lWQPGVx5BYhW17/ZpIMBQ5cfwcruFMk8L4iOd4hwuvuxj2pHQai3z0eAygYlHsAtaCJqW2zR2MX
vrJVPCyqR6k+nSSQzdtOSmFHXOFGfqyTZ7iCAI1GHMC5b+Ky8uxxWEHf+TGGSWhZUocl2dLs0Ayr
mUfs27x6CgGSS7m1INO0ur4+1zMn9Dv+Xp4Rt3ttoqd3VIN31tt7kuEmGSAfUw8O5KkWXYYiSmxI
kmDJNvv+aGfbrAwM8M+hHXDMYRNooeRHoYlyfWKyIWZnNe7DEHJLU37UmvFdVd/S2JaEg++n5M8a
wj+BdU4JZCY1UnMS+dFUKz/tKjx0IVMzQv24FeVLnZJfUSnepwk+mJaFh6gmvoJ8aE6EbQPC3aa1
Z01muAUdbnMitnYEoE3LANkNIsupSFU4GQfBgGY3NuDhTQrlp6mzYO7CnAnvE1FF6zgu3JAe8gJa
UvpTNuxzEbuUTfCkbZ6m4s1MI8+0skXDYFJWQiAKshEPOeEuVyy/M+iCG8HW6NlBJWQ5Ws86GoUA
py8Ny/KsZlylev2rV0PAvLj2NirRbVRmzlg+jYAt1gLSHuUHUIyOGZYLXh2DHNaOKLJqsZdy26lh
MqSZjx1sA0mFEeBsjSId9Da9pPpM1c+Qktckpr8GM98XTfcUadENZfEqguYvD8Ry4MYOtETwriNJ
BvqNdLr26U7X89kGNMAXQeMMHpNxmnocIH8L86rSAUI59cYc+MLIWvQVe2XRENNJxtzvSYFndeYO
cNWBiltGPsPiTU8B4RIqYPI9GC7M7dLPhH7V+L+VgQXqyC6HR0ZCQsfujn34Hre/AhMITB12ntEt
0QYHDEivg2BuVSqY99GKH6o4dsYecOBjkUUem+B6nTGXG9QNJ7GcBPDCSqy8GDSxXb01/Z5192iv
7FgcPVZGswSB3Y1Gc5lp0HFIWrcJbe/60bqQu0ATH9tb1QAHRkfs78VLYTmekmAYDrR+iEUJ8Ovo
RnHjDBBguD7SpeqGYQNYZeMKBwBxXqaLq4F2ZcaHA6i3qM3RNe9H1yhDb3pPh8ovY+VelND+Jlxy
b1zIKP4aeLZBRjvrksluh0Mw/JrC1wY990ESPy4Mgfbyn/AxuwpLbg3w40D4MCrN7ShZhQp3y6RY
S9ZQNs4shwbELtGnkeYANZCHOl8hXpgshl1suB0FauJNvkjsAL4WfKvTZNmQ4qYR6BHAjzUnMqSS
7MfMsuuxtwPQgBGWAxXvP31fCnGTyAhJmuS2nfc8EfnBCg8wZWNJF3nv0S2aLy/Jg/Bg/cLhwA0O
y8LyuB9+2r+7fDH24F47xkrxBk/z4Mi9RgiSFSn+Q0n2nw+uz0qCWhF0Y1vg1uN15JeaHjoiFcvM
Sl+H6aWnowe1xHWcj3vRmG99MTlFm3pdaG50S1s0Wu+DnHRSunJYAxOxSNaxldyY+iwVGExWNyVB
KgBoxTrvHqjNJU1D2Qizh39eAHqumKc7uYfDjA6X84YNsoa3ZIfNo1PJ2ilgDNPQxTOSgHelhrIT
iSVMsYtvAQipIyZ9OyvO8S9dYgww1EPlq/EH4EKyRUuXmuHFS+1hWAQHuK36sKDgCTI4Sfg9xYX5
3XU+8iz8BkHbAT6OkQNoGgP10uqH0Pw0IuQgkmT9YlXjfKjTWp9dk22qN0gCWYpi+niaJHDAfvDJ
AR0ApZPuy3W5sNdJfieJWJf2yfmws+ALodahrqs4Oyors8M7i7nIqyofhi+O6kZbdJNvDdmYl7bN
+ZizaKzkoYaXQnGqFw1+vw6W8DnwSvi0n6qYySqGRJIne7b+BKSianQ+6Cw01yhcCnOo86O1p17r
ARMC6ZXK19bCPTHh5V4VspWdhd+EqUUVTR0OR/cyjC+aIcPkXx0ASePsuVUKGhXdiBlF1q+IA9Uu
w23KBpgF0Qoy82HH9fyYMajKta3Txp/Xt9/FJ+M/XwVzmAVCZk+GElR4q9H7+Bf5QrUpntxwVZw6
+K52P1Ek6E6qOPnO/jUu1Kd2GWNrsMZRZUi3b1rVj7OuaoABEsu09TliHxRUJRoD7MqTuWLxWt6o
Xuoni/TRdtHRX6Sd096k0OaRlfguh7ezgWdrIHpRt7WFu+qEVIK6H+gorROurcPJBhjMk63inTTe
Oslz9PsO/DFhCsg8HE/JydH174gjlKllVtC0N0kYbwyR+6oBqX7oJNdadcf64S2y2w34xodYI6Vj
ByK9yTMDYt12h5Q4vcMqOmZau3ktFi36gC43xZoXWgkYDIjolu40Wak7ZtS6BB1RYmmbcCDpUmf0
q7Og5Vgys1mkoyazOv9ueM5mZgC2DOFncGk01Cv/nhlsjSNIJbYCBk7vU9wgwTJhPmR+FGm2YcHQ
O2UybPrhHrBCq9MXyoSCcQmzuoh/wGvLyfTI7aLuQzfu+pp/dAL+V5bKFxNtoNUxBoD+3gUiI3i5
i1UiYq9ty1elGQCmB+l+zKpVBp/4RH8JqOIGZvQrIDuwnkqjcEcIPHZV8AU3hGM0BY0r8vqxjcyX
KetfaUGWhQgGRx8iT8l+9VBDyWFLkI2KR8rR0WB60XXZ0czU17GtFdjKhl5cFIsuyu+yngJZBgjW
smqV587Oc7fWrWfojHiA95rQcCg3RkzWEQN3qsiAky6ahyRkkKCJuicoqhVOVyW5q1b1tIpNzsGX
U26gUQINZJutU0P9KNp21ylc86dI9dNC96woaH2rTaFzMGSSXPrCJfHXy2cWfMJKbQOg04fDkACJ
WADVEypQupQw9mSjzM6eXVRp1mt4X9XkLQyhyN6uTGSA16PchSzir6nMcjE1F6FdVeVwgPcFeDow
/COwoQ8ew7Tbl1kqe8id/tyP3Y+Nb6o6nnKGNZuTlcIGr01tPOTwpoPjtP5ggsLbWKjqm9C97ukB
mxs6Y72vQE826SvIzTW/iSoTajnFjx+/w9QJgSgWsNVzqnJFOp1UdEJni0GTJ61WEa4RxdBRg/81
Io4YUXJrl4/X1/qUr1wZdA5v1+o2iPFbsNbhHtqcE3tJRleTWeRd3DZ/pjZX+mfpaCbhgFFU+DSp
VgdR1cSJI1kP8lJhH2K8/ywhnX3KJhpiBnTJ8C0qglIq2BnwabfWla/A2bUp1/Xzv1u+U0pwloU2
adVxO8OAmg599gfw42IFyhbEuT6MdGKnBT4bp61I0YKYN8B4tzs0hIceYvmmjnQQrR8H5d2Io22X
ArE4GQKilemOwgTu+m+Q7ZRZ5hsVPQ2GZhwOpjg9ERXfLCAOUb+b4I1eH+lCHoXzr+sq1UBHB47/
78lCJQ30AxWVlT7KfI39HuRn/rQRfmz7syFm3y3MrTKpcWcf+gLmb9pLOXRuJhqP2/sGIqMFua1g
QFPpJSgM6eTV3L8+xcsh7s8UZ98zKe2pIAI1nCFDcWqE+wwKR8FAnQj1PFbJiooXig5/rejs2+ll
VhXEaDBc/Q5DD6eo4XaELoO5bzW0ZlUJ0uliJDtb3dmDJSMC+r6JwKnIEbzHZJ0ZIzzNB4fHNqRH
C6csIO8nzMX1Rb0YZf4U/+aNjFJJ1DhFDP8mBBkT7L7twcukGIGLB+FsmFmQoYpIdAv8i0MB3c+v
Mgw8Pr3pui65l2SzmZ2CKchTczCwiH2fr7pQX3OBhl7yX9u+nUTvzmYzOwmlylhsc+QNSrjt+ntt
iCWn+fJW/6ckO29F0DzW28LAcmWwdcrVl567HffH/jYMpn851GybQ8CurLUBIYr2YkGbZWjZDhjH
blMYgJ9G/68z/Gdis11OYL/KrRQrZ6eBCzaBl4AywbuPpgrdmMlEb2W7bvYeL5Uwh+jZqbKN7VC2
b5mtwK2X+OBpLf/dMZq9c4wRtCxkycOhCg6mjutT2E4Wfl4f5BtW+jMC/7N68zqoFQ5DZVo5qthN
4PUxv1V56tbGLQNtkwIzDS28TVhWj3lbG44WN/d6WeY+AHG9Y9hZCjF3CKXqVbAqKF9TrQvWrDQ6
vwi0p4JM+1IdNiWJoQUCdkfW541rK221Fll306TlfZ8h0KNphbLffdhMj2m2i4Lkq+v5s5LpcDHh
X3zYt7CMMSG0wetfATZvj59mpZbq5NAe5NL99K2zPl+S847CbEONDFV9WLjoB2Jnb9Bg5I5otUUb
PI1aserT0kvx3igFWQywtLH6eCn08hb9t8iBlMi6gQ1JUKY3ijo8hdA64DCCIYi/Ban2ecL8mv8q
0UkLGnVtoB9kaVjqClYtzXJAmbkMKdiy0cqM+pUF1K26yKxolwljzdNubZmwUinJPiLmloPPGevZ
oQnTNWyWYWgvnrP2rm8Ch8PBvLaMdlOqYtm0UGVqEk+LirusINCqwFudjjJjict9GGTt4PpBtQbW
en9nCxSKljQobO0APT7IVeawH2++KDA5ZnyrMlAhEQsSRXXi+FWyhS/kEBBu/Gfg2YmEnsnErM7U
ENjYJqIPdlpISg6nn/5jQ5yNMDuJna6qoVVT7TBB+inXbd/KGpdDxb4JLVfTTUn4vHTjnO+/2YQy
qCmQIcP9ORS2a4eVn0yvMcv/5SizSZHE0KGJh9SH4lWlDh9MbKNUVuu7FC3PpjJ/1lh23GgpFCEg
s1CtgLp2YGjvcvaQ66XkmpaNNHt3xzTsUbZAsjq0+Zo23cKqIOyQuB3Mja/vN9lI2t8bHSUgcxhr
fJ4IcudqvVDQkUkPtSaTPLtU+j1vMM7zbx6qQZck+ELJrlh3aOWuULGAC1TpwSqrutFWHXTX+oXM
7ejibtdRSkRpDbj8OVJq5NUAm8lUP+SJugiJumEVXQaw9MjHr3pQF9dX81IZEbP8M9ws8RknYWmJ
EeqHzEheUjbAalt/gOhSl96K8hUmLi5EvWAlsuYMRLDGIK5QKqfuTThuaaCShZKN9FNPEZnY+Q86
Hc+zN16et0lQGJF+GDe8d4ifoZNsJQ7k86F262kvcJqCqjxoAcJJfHhzvNeScHP5/P9ZkdMGPPsB
5khErcSxfign8NutQ9W9qbksR7s4yJ+Y9l1WPhukEUbByYSoWQSoXNeFE1Ufrcxh7uJWOhtkFsnQ
GCsGvWfawTYYag3cD2pY3YJaNqWm25Qyp9mLJ/NsuFlI08qY4aYctQOnd7x6qQdjk/X60kTlVLJp
Tz/8yo0wh4xpXZ0MXYLVG9zeS1eDcCEXlmJDABESAMYIH5zl8MmFQ94jdhyfZY1YydebP7Hipm5M
iEPqyNp2TQ37rhJhXErgP0Wya7OcRbrJVKF+ZuPzUYe4wZe66lcnRCikRe9hUri+vqaSvTIHfE1m
BV5OBlGsVH1gI3JNcTs0vWPlozvKK1SSrfLNpTvb/sWE/EhQbBV66NE3QU16oT/3YOlnN3Sp+mhc
eNadLLLKcqT5G2xCE0dlAqGlmCKPxOMSmPBFlpsL4DogJqa71GLrwWwde9IkjfXLYe3P4fimTJ7N
uNTakrZoPxz0+/hOLIwNW5Z3xT0q/YvOa9ZQE4fk/7gTvrVIFzLCvmy5Tx//bHBSK4hpDB/XJq0b
CtNvEro2eO2adiGJ36f74tqmncUcnqQQuEpOX3Zkiz6GL3w0SDr7siFmccZq7HDIQx1LGU9OTLYN
dNCvH4ZL3OmT+Os/Se2sSaoZfalkmoLwzG8jjs5GoSyUQfEqUm8K7dNunlsr8iGc6BvC9nNtyYPQ
D1mySu3WVdVgUeLdFsFKK8l/leYxhRzU9V8oiYBzpEqQtrytDKyBURiuXtWOCeGuUVmTAJJJMS7o
QfJSlYS8OfakEFMBsoamQeYYgMXKdJpicPJS1oaQhKG5PqE1megCquI0TAwysOoUmeowiO1Di8U1
esmkZKOddtrZuWhDtS+DYNIOppnujGpc5ALu8EG4ZCO+LJNFdMkx1E9rfDZcAE1NE/V/7RCQfZ8k
fsUmuBDcCOmL6XJWd7Z/T7/kbCR46Ka0LjCxE7cRJIxpGy7V5fhSfJGF5qD09G65/AWox3+1K+e8
76qEIgt0HrWDGBMKyHC0SMVDH/ceq0vi5FXp9YpMPUASDebU7gwcTssucBJMs/UUe6sWgeSsfUOs
f8Q0qjIYHNpwcPoh0BnEVdF2NWJaWiyHoVxWeMOPBtR0TLYrw+xWpYVrUdXRebhgUfA10edGAU59
qRh4c+m3tNYXQ564CI02hPABqz/hVANFlhhJf+nsu5d1DIwyItdBsQOY01bupD+SxgQgU/VzcFhG
aJj0seEwWG8NHFoUE/U4ftyUZSuqq3hGVX7Xbm2xq/p31J1QWkLpP7El++RiIwcipP+s6PxCUnKl
ZWGvHQAA38c5OC89/DYzO3P7bB9Bh3TQo7UR5M+hUvhCBYm+lzmJXAxoZz9hflEpKM03UYOEJ1Hc
MLkJYQPCi7vrB+LyQTwbZXZXGQlUgQEcOWWqJxAafLtvzbueb1nlNN6J25N69NjHx0ZWX5At8Zxm
PSkBG2KOglBQTj6p2ErY0zoQnWsN9i4Ob0liOqPegkswPhn9zaTLTHUv6csYZx/5W4v2LAi1sRqP
AIngPcDwdIP8sPnRG79sdJNDZWUIa0W7zr1pqaxxfjnP+7Po9ixxbimdyKRi0eP+MbGtxZiowJGA
QhIOtxz0etTCVhy4vIHIUDmadvFKORtb/zvyDpDJNbVC6Q7hFMMXx1Y/mTDe8V52k3hXWCoMMFQK
SyENGrdCMEfhTF/oI0/WNEA8DkW46UCRdyxuM9eg6Ly1EVq4ExO/lTzaWoZxXyTFPlEm7iRN/Jja
8YfdWfm66aMXJclfU9E5pp2Fbp1GAKga2bTIxx7Ktoa+7NGSFfngKYF5h5h1MCr9Hb54gdMk7aEM
2RMVUeelqfUbVxN8SzI4HsEs060YYhkLlJ3QxWNijHepAGUgZErtGPlYe8lkoSIXudDF730dbn9W
XPSOgjqap9p97idtGDsZLlbP1HDWwSdZc6s5Kq0O9XPWQQ67XbM2qDyA7W+asAEnPvONijyT4LmE
vU5lWx6lX0UaL0M1dxn0gtWuedBzGPDwyY1s/NeErm53t0nH72iymxQGBCRNkaawJetKN2LqjWi7
G5agQDtAe5FWuw4YI4u8Nm2wC7iJtdcXVlgabgKSfl+Z7yhrfulxv+y07M4ayyUrS1dttzH+SmOC
9aHuQdAIXauZuN901KdJ85hSeP71xVpVuk2KP1pHo6vawbqmWQxYcLzK7NapeXScFN3R1WSPMj5Y
r2ZxJ3RtNZb521gkidNNjQb9WX4DB7TKDaP+cUSBxq0yFKjTfNw1ot7b47jt3aksXyH37IvcWmDf
+af1ZnrhTuj61Rm8Rac2d7RK8awMzg9dZ6VOgRuh17DH7MhB9wG4JuLY1VdkpIsC5qVjWjxnef0w
Uatyhm50BwtJLSDRsAlJvKnV7oaQrDSDO1qi+H2jLpV0uBmLB30A9E0zjqOWPyVBuY4nscjrznYK
TfNa0vh28yigKdswDZpCX7x4rtMPSxmhHfk6lbar1tnDCB6wAFOnVgu/E9pKJ3imcYBa1QF7sUHv
tFnYQri2QTxutnd1m/gNQce4/zCiD0ZuTBSGSysAnyN10kD42Wh4qaYGILo0ywyUDLDn1j0PnBjq
2pOlyhp9l5RE/gp7s7uNaqmW0BjlapWudQEvWMQc7gJx5lTZL70RcKzS3RxtgUb/XUeWqw8y+vbl
0iX0703dJMwi8yxa50MywHtZxa1DXBp51eIkt6NGbrM7KbRZN7G0bHkJkwkSyJ8xZ7m0YnSdUdmB
Cue8dg2HrIZ65irYnMjOtWeCM9fB57x1wYZakG23Uu7hvCWcCArFvuTOvXizn/2SWZpdcBOaNBYy
Qg5FJZv2oaMFgWu0A5wPnkpjdLMUkicWg+2QtmpF7lrGl560DhyznTatJT/n4kvt7NfMUrLCpiNo
XViXJmA7S4G6FTBznI1bYTLogaA1W+aeZAVkY862IFDvRd+p8NkxWrjUGaN62woV8ojgosGdZZPo
v5hdegm0t0OmuaINnCSAFpF9SNLYN42691oV3k21AgAgN2TJ3+nx/COdPluRWeY1NRMhyqkaoQ61
29MnEvX7JLoDVtARwFFWoMq1GnrJqaw2IcvG7Nke7WGzWHcaKmroojmtGbtFAKrzmGKWm9wkh9jQ
NnaY4V2rQAbvcYj6TZ4YcD/IlqLW3EhaBpZmabO9SjtGlYKUGgyu8eAtFmIFn5Mne9lCACe8l8HZ
vxs+P5b+LDuZbcYcXTS7IXl/gGsy9csBKUpHwjdI9BO9Adjzq6DqxtDFNlbGW8LBY2bE1QtYeZzu
UhIqfhaMXtkXbhUZiypvceUnrlAjXxvMJzilLtu4P+bWa2FZfpvtgJv+nfXNQeAF38QvrTD8oaBH
O3pkQQGkQLxJYRWoIlmgXFlMgeJk0CLiSv01wv4DTxV4+Yl4+LJjpUG6kz6pEGZxlErdQFFfxku5
+JI825ezXH1Aq3m01BAt1OZxGu8axiVlpYu54Z8B5s9jUxTR2DITisY98+p4k1fpyu5iACqfh2GS
xJ1L4qjnAXn+MB4o1NTRwkANCzxuqzQdG9r1egK8RASOhgjgsQfykgX0ar832G1uvkQ83JJxb0Fp
qxuHpZWYO2L6FleBwVTdnD6bonJEqLsR5GvNYfhocNcaSuTF7egXZrXTFY5XTdJumBE/RzqoWryC
3JGyIIB1c7ilGJMs4z4dkB87+mxNZ7k+2KdlY7S46rLoF+wcvEKBb2q5+XcBdS7fXYgoFX2PrXF6
xmERjCVx4Q77HMF5SbjwMXsXG5wLLz/I3JZle2YWspTBAseswsgmaGWx2YNRUXrGZPjlxPxKUSRX
x2mP/1hOHC1iI2+AK8msj5uaNGWZOWi4xeniZDOsL6HIuZRZwp3izLVhZl+thWp1YA0NOXBg1kHY
dWtIPCe1jrRQJiAlG2r2IMtjiDyaoiWHJIBNMwoNw4eCAWmwkuyR09Jcm9PsSwV8Mg3RquRQ7DQX
gcwTq3SpbrIVWcmIihcj1dlXmt0aXWMWuZVzcqjDB2X8CAcZUvJyEns2wuyigBVQUSoGJiPayjfL
3qkzvoZq5DQdtBFPu8SA1rVWO1HzyevJCVvykZaFBGZ/ce+f/YhZGqO3o650UK86REjyk8RybRPx
hynIVPBaA0//+he8GErOhpvlJTQ1tLAYKwwH1k4crnIIZln/r8bv2SCzS8Yw276uSU8OtrYzzCMP
X1vcoNcnItke3/WRs8KLlkVAQWUDOYCVAeDuYqAyuIdkqeaKNWo+hJC1n7BU7FOjNwl5y3qJIuN3
MnblPH2nTmezSM3e7OoKRckma2/zDJ2x1KjWmTZBuVRPQNPvd6AQc2+ox9bLAHRxoZXhhmQ8NiwG
JrWK8MLA898heE9uOcetZzVIaSB93rhDocMbK0Xk7o37OKy3UfQWCMMFH3xFC/12yCeXdSDPkNGp
6UtIzU2CeqmdvrO82TKYmpI+cHTtQxiTX0fKPm1QmIlavJeh3lwNn2DpIJchqCVAPahYj5lfVYWn
mOFWD2JPgz5o2rU4Qu1nUDeArGn5mnQN/N1LxMPyMVPsxZjSTWSUGzUdd8DZOXlQbmMyeqOuVmDX
8GOZqL7p6BFuhCK3d0NcHwtq4gJmT1VKbvu2PfRVBLJycsgsBtBKVa0Hajqw88OTKHHKcATRCN7f
IttYrHxR486NMtR0GIjPkEcewba6vjNl+2YWjDnSjnFqsTN1a61UIDZ1kAy0JHeY+m0XfG3rzEIx
dAqmpq80cgihXMYndd3r1qromDcwc2vHAEMA1kUTftecHhtTVyM3gslZ0q9BBvWU/CUsLe8kBFLw
F6u8H4tNVtZOWKRugGoC6Q+TuKmiDG5UIKiZ94QUwHVva7412nRRW6E/4J1HIZ45jZ8dZ4hZH3qm
b+s2Qh0UZYlMvWUluzPA5IrZi0b3+qR7rLtJhuQNABiXtopnkOhGC1B8YtMvCF45Jp4Fqn5IrPcx
+YwhEZzRGxX1vLS66/sHBWW1FDr+JbBJPLrRlbsIAn9QKlHES9fH7hDHjig7p8B7sK2hwgvbgWSd
N3iKttCA1ndj8a7ytym31qyG9XkDO3Ra+OhYLwwchXJEU7wZPWaCEw/fYahnjBRYi8WUFDdG8tkN
v5XqgYrfhfJbMT4jOL03gMzFauEUMFNMIxO5i7lsqnHX5b0TAW/paiO/sxLAJMeJPLWGXnu07Mw9
6INIdGx2rIxwE3SYqNDMBwKw5zbp7FutCG8i3diQYrqrDav0tJG+/9ebFGxOGE+YDL4CdN6mIz0V
xIyD6RDCI57q+yDqXZr+y0FmF+wIvK8u2hAxGu8+e5i8Nuy9EU3B63P5WYT/dpTCTU0MAnPAubO2
2YSZwWlRHYUVrnjA3rnB0A6Ilkryok3WLqrMdUhgGo1myHLio0RH6Kekwml8VKWR4WvMZvNSVFeO
SduraXU04nVtFACgIwXr4iX8b/0m+sq1x4BDBlJgk8DG2uYo7q57VfezJruBpIovqHrg8b3d2pKV
+YkzpiYB4AJuj5plmdacyNrFMCbU9KY7MkH9pmZOZ0AJuxfFHXhpr71oljRRX7UULZKK38WRtUVr
M1pXRtt7RVH4kd15PUEmib5aZAkH+HenLTvgKyYX5iNAGj+30PYm8UMJdfkqNwGYPkKVAMUN4oa4
AHSmgQbWtw8hnrpJlCG4KK6SayDcQEyqtzdtX60LSBaEVeLxKHW5XQXA4JkrlemPEMdxbPuos3bJ
BrEP0tcGT+NSsLv+hBefvnqzeIomGdD4R25xWjUL/iw4H0Sz51pnVslHgbunO6KfcGMQfWvTe8mW
PSX/f0Xv2RCzo5EFDa2KAEN0tepbquqJbM8Ma0tItANGyTfhhJaYOVok/LHoOp9j8SU/4cejYfYT
ZplnHUFWturxEyD4lOCqsp3Jgz78wnTDbmmpnopulnsSKQ69/7oKMRt6loWqpsgmk2NbxoN9m5bq
vpV5nMo+4SwFVUarBX8AIxRJDyko9X9Iu67myHkk+YsYATqQfKVr3y1v5oWhkWZIgt6A7tdfUhf7
qQX1Nu92XxQxUsQU4QqFqqxMtw6XYBwLJkSAHqIYRqMI80fC2yi5pcYCA+rPvNn3WRIRePkUT4ij
YAAv4XrDV5KnufQ+fDC26K9eL5HDLQ1n3rFnoSikfrJRI5ixoq9dYyrduNhc33GfiLcrm17E35FC
DguIhPMbn6ysk1rYLbszLAiCEK/9+JQmcEb4EhTkISmn2EXnjJt0G21TUDUuvWTnKOzat8zTcTZc
TjjwMO083LI/kpJvS+VmrBDysgyETo+TflM2xkMcgEofAYQVPo36wicsnD8RqZeg2z7gJb4gLP4M
Et3W03uQkzsjTBZugZ8EKsJGEpzNyEceTCEs9Q6EZaB9on4SDzXuCH7pDBU0P3wNneJ+KQPys0Yj
GBZcjJ4WSlnk2MHBuJ4+tK3iVY/1TjoEBpIGII5wkZleXd9kFy7jb877k5XpbGE7APNULcZgu/dc
91jnILSzXuiqRxmvs6nDQLk0OKzxubqXyyPKdGS9hJ39ia37HDg6VCzEBSCwEFJMpgmyTB0tAje6
3bnF4MoFqhB2M6Fyadf7yaVQ/IMWZ+mldyE5ypVT342xiybbhaX/WbESPkQ41Y1UgN9tPtWNlxzD
dRd5fHJmoD34Oywnf1IPkHFfp7foodmmR863qOChfvX/fq0LnyG8iQDxDdDxzhGHJM1GjgJPDxee
0pfd19eMC+cZirEN2tvngbYqYs0YAr/Vwo2pX3QZXybmv5/trEBmPNUpTIxWdKTpu2KYd2V/e33/
/khOCjMlnNXSbOXIoi2cPsoCbPg11u167vJm+muaHAl/W9Ta/MTh/3SFX+MSTikPrH5sFZjsmspO
E8PvITBtmLc9M5wklyGTLW3i8bmpU1flilOr0gpPsKOio8M3jh1FHk5qYPnX5+EnwEWYCCFGYBML
LHQLzTsXSZBVttJsVOs2ymKi8d94jK/xC7HCUHb52EhY1xlpH+7kteQQrz/MPDvmybQVG0j0G9Up
fMldgmt/Ovkrcy8imPquyEo5wiir7KMydloVeIEeOQMyI2rojubemNS90RwGiqw4gaRxGAHm8Wcu
+DJyb/SPyJpPZnsHtIsbRjIYqXeh8RI093h6La3IvPWufavg1FK9VqcqwyHut7oL9AeixfoGXDXO
jNhHS2JtZ264TE+1ZFZwYTHCZLMdsTzaCtrKM47eLZz4MfuD9lC72KTe+Dw/xRdu55/ZYew/qsJ5
U6LPMo3CaTeCAXVykuJUQAPWn2Ft0PibKyHR4EpbMPn4S7fGpaN/bnGeiDP/kkZJwNpGam9G894K
slWaUPTmbMJYdeRIcbVCckMpW7ghLu7+c6vC6Q9SGe0XVTGfswHPVs2Zarcga35MtuEKcH0XVbTJ
09+qZk19FWzFiyJtS+MWTrpu5GkqRRj3uUhJvVqKDJbMCMccrSZhJ2lY0MGvN//SQlk2czFsP5tQ
MTNdqUmYSRH2a3gMVsMGsCz3fXDMl/lmXYqwLt1657aEI1kZVTIQSJfdxOCwKbO/qBFed8Pz6otn
/tyAcPgiFO9RSAsxGF2DePnfrOrdHPph0+hG5tIBuBionlsTwwQrjbVamZ9UhpNvVKhIZY72oB/x
EIYgOHhdctBRuUsb45KDObcqhA6tpunGUMMqm/h27LcRZ3YQ4lGcpgsRxMVw7NyU4FSiskmUfAra
G3BSuboUHydFektTEB91JRiQcouuNAiVgJvcS80JVCG53euIDlvqSEntSjqUdYZN2AZozGzXfVW+
RtPwDkj0g5IyrxrYwgdf3l+GThXkCmfck+CShhQExVGE/VXEvo68axxX/vUdtmRCmP0sCQerM7DD
jKa0jWFwy6b+L00Is64SfaqIxvhNCRBgH95bWbAwTz9bnz5vi6+JEnx3ZoFiJtRjnJO0dTP2lBih
m1a9R/rKl8vIl4sMiAJASRhxoxl+Ob0T4PVUdhuajU0AsY9+h8NNGoIfplkIKS/v769vEzy8yrqJ
9t18hk3FNdjW5CfeA1WaLhIFzt7gp7f4siR4ckuT0paYmAW20baZNwHoU3v6ltmfLz3n+sb5zFF/
s0ZBjIekq25BG9c0qeDQ1clIwD8TjSc8cW7zUWlnoOcvWSJ4toMNYeQlWiVjY8uN5DAZ2W6IrL9R
pElrWQ8iPyvBfz4wqEMWg+woTSZ7CpcgAmnIzK5i+SGSq3XYVx91rAKg2x4MhZtuEphu2E9gT6eg
R5Be1QIpXhp6MfgZ1ZS5XQ6C7qFY2MCfzAbiUEF0raJ3T9UttA5/P4eVOnRaFw/ZiY8RynCpA2yy
N0lG7tRh/Zyq/WoY41Mz9B9hDVnToPYLNXHbKHbCXnFjNoEG9sWkKD+gJKbKqgv40e9WhtAreOHr
8LYYXuT0Y/wktLqJkbJFStuRMwktEoljgVhLNlFrUxmCnxKgNbobVP3v9eX84QewmjqCLU1HE8bc
GP59iKYpF0GudOWpbbcBfJ0aLz2Gfz50vpsQb2YptZRxQLv3CdD8bWfcNfWNqnvQv81tyUPftT9R
2zQ+JHKaY/2lpOePYyhYF+5quWFahOJQeWKxdDPxj7JXvQCwJeTQr8/k7M5+bJavmRSLyqWaUQ1c
juUp7GNHGp4K0E1ndKHosWREcNuy0dMcrWXlqY97J1EDpzRuIQC7EIX/iNmEORM8d1TwsuxiDIWx
x5xWDunfau2RSL+UlLsSgJQzuPH67P0MiAWb8zqeheGqGrOGQ9Tk1G8nX7I2uXQqiBfLmxz9LE6A
V2HnkfowaQ+J5pitl4XuMkXu7CmvraFw4LOOFoZhYLMEkPzmeeBV2odOV3yo/IC+sSWFo0+g3DV7
gufu8xiNSRj2yUx6P25LcPaNxlOdl+sBFDJ7NCyulc687Sqw+gURGl00jaPti8mrbqrRAcfuOq3w
onZ0wyQ4WFDvArW7uSGR9mB1CsQkxg+prjcRqVYhKbZJ08SeWcwFWkAd4rBcj2nvEjqdYj2wAwmk
upW84WOwahsC/MJbBAa6McudmUq0VRYwOD8xs8KSC77HorVFunYoTxBDgaKF5hfsUQZ8nko5KCCy
dZJKDkjSgc3w5EEFtcCtjo6AyLqRI90v424Birew68XKgjriraLWWHyVlkCElE4cgeBwZF5uuaQN
/W6sQBNWetc3/s/0/OcsoCVY1okuY3t93/jQP+jUVIJZ1AcdiM6DGKZzmmJwGlWxW4TepDJcPTmp
1mNf8+eIUr+i2balIwCQY/+cm1A5M9pDpUKpA7DiUEPJNVXz/LFSgG3SG0BDIC5w/at/PreErxZ2
LmhEaNDiWjpF+/guXk/I3nTO8Dd05gb7pTzmT9VfSoBAIIZBLYVS3Hrf56gqCwL9pSY7xREwMXHg
AaG2j/R+g5bJnZzWHi45t5eGYx5qqR1Z4YPMqj9QWXkzomQVt+lJRseR3TSg9whA+6FB6iBgfiYF
h04NiRMDwm+rHfAUKLFiA8r6wt76bGIWTrolG7qGV41JQa0gXEOqqULYXgWurkCHDFXW09zfEt5n
5T20M7ehUW6lKN02sXzDsPvaXP1lyGg0mkiL27/LM4/rqlO1Zg2AyfDCAtSkpH7dR/mRjP27HBWJ
bSoEXUPTk1pD/TlrUWEYwx21+KMRgqJv4tZeUaOFIPfn0woro6rUUgFmoKbyWQo/c9tGOU2t1IGf
M8vCfQNZLPRnZM2JE6Bc6EddbCvzNxiknBSqE2oP7LmibsqY+ImR+kZibSXlwFRlj8ZyT45rZ6Tl
LeBHLagMlzbsfI7EFTj/UmHH5qnWSQpXwYem8A320W9Z25cmwfs6aR7yNn+GqtZzWDZgM8vYAYnt
+ywEUikyg99KTNfMYh8D+j/svgY8HL66djtZ+Uu67NFS4l0HxEpWy8fWHEGYljwQg6OIHpjO3IJN
jdccfVWJm4CRiRvtmkdY2pD4DRATmgZFEzxfdOl3QhNUhkYvZa8psvVWu456lw9epK4DFI3M9E4H
S1pbb7vgeQqArr5Pqskh4ODSckRRf4FXc4nyQIJoDVorDzzIj4WEJhQO8ueKAcFlekGnOG2qbcvJ
SF1u1cSd2HsxhG7T5z6bZBkIyHhdxdVTjeZuqpeHdoT6jKq+JHUz2QNhG1PFWuYT/6Oz1NFHDdu5
sS0JYnL6U0rezV7z4+qEHR2MQDY1SFLCZgZc99yPNWvCJXtINECxGhUD1OCMU18A/hPHG7m9JfoN
SwHSSQAhAz8oN59UcMKB6dIezcE11QHiRbsQ8LsEIVycy5BdOgX5zTA+JDq7twjfgWzk9frW+aRj
+r5zZNlCTQmkSaqh/tjjATOIpLe5fBpqdpzw1sF8Am1m5wwcH9Up4hFIcF8KdXQK9BePyFpXnS0j
fI+s320ExvgmclsWHmTlUSmPhUn9upHdogx9HTnOWMvXWtfeJ+EfRUPuryGPVtDf0tGwZWVtlomL
5zkqZ68Bf43DE0C5CSBgJvCq9fi35n4VIDOqAEab1LaiGbugaXZN2N1qSF/rAV2ByP2hj7hqQ29g
iZfnZzj6fWaEMzW2epMOtcQAtk52mQLBIbQ6h90CK8eSFSFOKHSOd5Mps1NoEVuNFci7slUdL3Cq
/nwJfRsLFe6YQja0CFcLQzTyezCQBwbj+PWN9LOHnn43IVwCAyHTGMYmOyHp63YQhE5XAUCkwO3s
ZXeMNqEBSUHL6X1kfsOTXkMFyiV2qSO/v8RBNq/MlT1N55zCmd+WCB5lhFvslHVvGeZyrMimaqAV
XEWrIXkP2j/Xx/7T+34fuvBwYZzzrjcUdurRoCL1k4/b1p/C2yBiaORdAoP+DOW+W5t31NnoGNoU
dY7X7ikkKFykRmhXBt3k7UGPe5sg1jUmaqBJkLvXR7m0h4RHTBT2ctGi4eAUNqjQNdIO/RULdD/y
0soJ8WLSFF2YBpB1pqMOTrzqFMpod2/Qk/zbApg9yoibAZapGjVC5dJP42k9knwTV+yBxkCAIEXW
yaNXMr65PvilSRecAbRiBqngmXxKN7qv75Ao9aO1sltMvs+n5MfWNSFYZcjQlkfg8X1xIzpOdIwA
wc2yRrUDtLvTstsOXL2TYkjTSAWkYqveitadmldrKwea1upAKWOMJrrOWvOJTW+sfBsgqlCQPzIF
Fjf96ILmOQkPTVa4MtoRqr0yWasKN3Wd/1I+n18jQhrVjD4KzeSOUlivJt2BSB9VbwO5veRjzClU
oKc7mfc3pcleQam64D8upN7mba2DgxPYQsjwCf4DGUBNGkG4cRpz4NKBHa5K7nRFfJPm4Q66K/Wc
PxvR6i8/jdXJysFj2R1kwLDrsnE7/hyn0BVQ1T3R7umQ4yV43zWRk1gg47B6f0gRweeHxPrbw8+a
UulRimbnFt3sjcUdVQIBkTl2zzRYgspcdvBf4xKcES3CtiQxxhUbha1Uj11KEYa8Xt+el8/mlxFh
21QV6OlohVu8GLkbRMRFv+pC2ebyCfgyITg5xPd5UdY4AT1g2z3dBtPKwBaVpt9Zt23SrWY9XB/T
hSf09x0hODopyZg+dZi5zlf98pW1B75qIdGE+rnimsMOQdk6Mj3mKAuJqMuz+U9MJGopaGbF6oZS
diqnJ41vikRfCNgv74l/DOjCdayrRi8VE+5KOSjA6xDKiPPCj77TFqZw4WISlRMIHQISS7Azgp8A
cin7ON6x3nTLjGysQHevL9hPjZvvIYAooBCwYozyjLATlDFXaqCtMrwmlLxdU5rtwVqykpt+ZxQI
epuQ526apndSayL+q6PIt7i6KugvNvcsGfBqcYrWyeLIkJBOmmpda3jKQjAT6ieQs3RUCIdahurQ
MV5NwLvWGflj5IWn5Is9XfMB/eGSzyJk4Wyploas9kDRtJP5ClIXhm4hvx+7MfSKST7YqqavGXkf
0cWStdCmtOBcrk/sT+CAMLHzhj278k2aJkh64FrUzCNyBQ/mwJyEAtaY0cTt696R05t8vNfAtBbv
gyQAtrdbSorMw7w2DcJpNILANMPGIKdJ+5uDA0JDtGGgLQIPRCjh3BrAxqNVIQ50xyr3CbmJKFmY
hqXdLAQgOYP2B4R42ElLjScOQpOCQ2VlMPYsl/2h5wvmLs/62V0szHqXUOj/pAnoAFbtBpwn0w5d
vZULqhavXKkf2IrWQtZw/h9/zPGZRWGOKzrmQ1emgO43ry1KTdOStsI8RdcMCFNYBRXJsxYGaM3s
GuAfNDnYBjqqBnkJ8T5/6zVTQijXogDO9HkskOf9I5cN2FiM2raGhcDs8i1xNmdCZNYXvRq3FKtE
ttKw0xy+mtaWp9njC/IQQeITv/KTU+iaS9vxJxR1PpVnlucb8+xUolG8UQp5HmGaOZOxHcGb0cpA
OtK31joG+evcd0wBUW3RG2Y0dmVVe0ldcLr04rn8+grxaTckzShL81doreqzlABIt2KQ1GbmvdZX
J97u9XwNzeWbvHk21QDM7N2W5en9EAynvAUtsPlEwnjHae42s9oBx4vNqHZdQ+1+Qm6rBM9mBJF7
s3LiNnZVSbIJ7v2e1U6jKI5ZgFAGbw9QY3eBake1ZSug00GDwSFkvVMBporiFBiJmnUsFRoaq/iv
VFETezDeGTxYlIEQTmEVOp1SKIWrd+DDTdFANn0MQBXzwvBjEj910MCiZY60hFK89bjQUIw6KMO0
hKa4dOaBS4CIkonmGxMp2e9rWuTJNEapSk56lrotGNOhkQwnI1NbH9YyZ8407GSAfhka45pfKvqB
rCUl+UuPoPNvMITooOEJLziq1CedbzUQjVSl5gSJ1CO/OMLB1xDJfpfzWa0ZCgvvwfQE5v9ZdG3H
gxBB8Z98BC/C34Ur6IJrUpDbVcB+PAtMibXU3AimuCItObYucUbgn7tV4mUr7vM9DXdsXTvLUMaL
q3FmVKyuNhINS7T+zkZBAzd5/ZG5gct9KORBvR0J19UiXujSeTofqNijK3VDnyp1Q45KVoDl7UWN
UfKXDqy/LZRNVg62bK0YoJwTX/W486xk8LJg2g3E8ntegnsDjjX4XXanoH7q9bfWWIXw5O3EYzvM
speSsoNkQUVBzvyulBTbMqXa7iiUFCjUqVZ6qUTrSJugcT101o5r5QuAtKptqpC0NGia+y2hp24K
KmC/DekpCLpuaxamcpASCJag+P7eqiGQBu1v4BtuCNefVNqtTLT26laOw1hl91oXrAHyeQDTZGGP
EwiweIaqf+KHkfSLR8wPm3YLLT5maD5JAjfjyrECy34OabEEeutgYpvw3AySpw4qt2gFRL4XhE0N
yorjsxIyEMEAdyOpHoVkXt3/rYASYIn2hOJ4hfJjcCcHJiTTTV+f3jvjCatsl8jxj4BoGV2/CeTc
bSEwO1FpryKL7aqJ4pAIXbZSeJ9k0xpB7bGk/FdHQWAFEquEQIgdimqhjnc5ABRafuhjvh8NR63y
352K3l1Nh2aYGvJNWuXuWELAPexQ9MxJ4gZtvo/N1NFKbZ/Tzs90xKdyfAQF362eVWi3U9ZgO36m
nbEp+2Abx7obwxpps9HW6bOVNF6V8H2bFOB+6cHglLd2rMo+V4w9oqA1AiHJgIjuLLVad8c8lhKv
TyErYKFlNKLGkwnaUdvIozs5kpH/exrN0NEHiF9CDrCZhvXCUb4Q0CoUuAjQNs/1DbEoNxZTkVVj
j1NVFXtewaeHg5+TzisYOLnZKSqm3zXbyeED8u2W/nzd/IUo7pt14b4uINGCHC+sA1yP1Kqymeit
FP+NUv3NLOSF2/FCKQ9o27OxCv6caKGO3jtYA/ImQvE4VnbFdKdPlh0FyoPeJnZHqAP6AjcbPx7/
q5GKhT21gvIKRHfIMW+BD1WHQ5/8acHXpsluFKUL03oBifJtpGL+JOzKOu7QIw5ko3XkLbQHk1ej
Bml9wd1CP6Q92PdOUg6HIw2nmWewi/fD8KjGpYN0IlquV9dHfwH08P2DhMSHxFGvlCZ80Jjco2Xn
IIPFiIDMRgGrPgt/zySGedXYRoPueavZhlXhlICcmtpLpke43LYZqkDgUG3VpS+7EAWfbwpTeNGR
sDf1eD4AEEd9zREi6hLUSjY6qPCD6kWVtJsqfQkzzZHM0TWCu6Jo3TiG7iC6uAmI9hYm6kLO79vn
zFfvWRyJLpYmyecTEUnyb/Sl123osRQZOn1j9nQVTd0OfLOtfsfThffGhRj9m2XhvRFlssXUeSIm
mmxiLfDBfQzvWCyYuTjfX7GDiB4y0GEPimOYocT42yJHHkoJuASf8uDp+lQuGRIXNkpqXHIw1EaW
l0yIVPFs00mLTi1jaRNd9KJngxJWzQy6MSdKTY6906Jct65Wpiuj/I30FPXHNTiqr4/tZ/cKuN3O
gyFhsRrS4PYBrcuxllHuJAeWP5SVsmtiMGagkBaNm0a66YPX62YvFPe/m53n/NvujEnUj4iHiJp4
hlm7bOztJkvWSngH8LE9gGTBMm6L4jYrS5ub7wFxgyFfyehYr4t4Y9WIEquVJh3HaF+SXQWCSSl/
7s1nI4fOlIEs93RKC92h9WuHQMeQ5bWm9P71YSyGksb3YSh6XoONHqEk2YI5YGyg1GCDQsxTVwk4
SRwZ/1rsQlg0Ktx1hBrwNF1HjnFW7btWdpvwjcQeDw9SjsgxcashQysWJA3TZ115iYCAuD7sCxCG
76sn3H+hVmY0m1cvQUoNtKUbdOm51l0zbBV2Y0sQ2wZJnW2B5NDla7IdNERdjpnZS11JP3H433ev
CECSZnLfYX4/NGBGQ0nfs0BMD1pXX/K4P2RAwa66wdMBwVtE2Fz0cl8nVWx6DoIxBLklViFA9Mw4
W2vSEIFOdFrYYwtPpM8K6dlJAe2jFDQD5loHcGmobpEsfL6+nPN+EXIq5y7gc7XPLFhZFw4kgX/T
1XofhKmf9fGqUT46VQEi5Y0P79ftGfP2uGZQcHLRKI9RNz/AtGD0e0RLFHnbKnkhqs8l/alWWxvl
GZuBi9OQTJfo+SpD3t6PlAeZPwQQAjcb1PILfYsiAUXHrrqiyoOk3ILHHzqeCWh2Mw8sY17aG24B
3ltdV9yunBC8vGsA99QPBSDlZXFCxP6MhsA2ercAFomryGZT81EN0JAxvdTiB45EA+mBU96xDiTD
HDre71Sv9+CE2ZjBhzJqXglF70x+CGPA/j4sdLeR6Zc57evmltPNiPdZ00MKnoUg8+H3sfZopukp
VNDmC1abvpQcs+YOZeabZjwUQ7NTMr6zrCUtgMsR69luFdx8HyGhhdYRuHl39NAb5WXO+JpskOJe
QZx+ARdw2UN9xcem4N0h1w5O1TlI4/n0PNaQH08RmHuSdZuT1tYUHFVinGRwTc/YTEjktWzpEy7u
sbNPEDyzZjDViDV8QjH8ilvyRyqGY23dq9ZWBiXBYHzE5ToEtbdevyvTAaKEj2mzbtp7A4DZEBw7
mbS2lKUGnos+4+yjBM896joEb9X5pPXWI8qkVi3/WmzXv+wUz6wI3tkcpyyrKfCPiUT/AkJ34lz1
FZQ1EgbCeTR720mrHcJcf5gUSOw0D1UvOVB2Xcnd6BlJ7l4/7ktvCLF1NOgB7ydzJCqhqK6gzGJN
kNWkxV2UJ7YsIaaSo32H33GoegYR9FIq9iF3OuiZwHXZraegWytLiqKfV8MPJ/Q1SyIhPpNSkpYM
/nvcgj4yc+lWc/o7y/JDr37WXNDJPMlP4DEDTc4aUfpyF+VFt3v2AXMoeO5247zSZnnDI1PJK8We
UyPIxgS93xcfTfor0Rbqj/OOvzZgIYxts7BP2zmMBaPeAZh428SzTZfDjdTRVdgvgC4ubnWLzOBN
RdY1kTSij0kaUA1xZTo+V/3BGH+Vxd31jXXxZjwzIXiZlmspyWYTA/jA6uzeipP/KNA5MyF4kWaq
hrKer8YyV6D/V7rg9q+A9+FJ7dRK+hRr5TqT3iyF2CDZvYdErTOkG+gP2QFIVos2tcMgBkvoK5Pu
Qbbvsn6nTPcg7Fv40MvP4rMPFTxLhUxc0CfzXPjhuulPsZf8oaCPAEXj4HKo9vjlKlqNjvGOLR36
S3DjS1ULMEp9LbfgcyByT/Iiw0Q1lXUbt7sofIPEsjM2B4hd21B1tTMte1TATmLeS9WNJo8rq5PX
1zfEvOA/dvjXR6hCitsC2E3pZRzpssnWUs9uAjq4IEi7T8wlypv5sFwzJeBK+qaHXMn8bJpb8TUn
chTTC71ZNkx1FPCsFc5SDvnihXY2OMFdyAQkXHlW4UDVryZIlgbG1p0CJ6lqyOXf5EA9Q2ljdX1G
L8DIEemfWRWcRllYijn0mNJ0kJ+HTnXU7sFC6jLKTkSvAGpFilbVb2TqW+2uDCN36BIoM4OjDTK8
IPiGkzG8IIGEnXasqoNs9sjmmuvUoK8siXZ8zHcqOO2WjsNFX3f22UKEaUhW31QRPrtWHXPFj4jM
wd+TeZEPqsHarlr0iQNaC+z9avllcPkCtlDsAWM8UBeWMGlqxCDno8N673DDjYx3PVqhUgnNzMFJ
kn0X3rLWr1fLdFWXA68zy8K4rTiSAwirIMCwpxf0x+t+s5rbDHjqg8HMibylVrWLl9iZQSGuhIRK
J8cMBi2W39Ygpk7N2xEsVopeuKHWOuiWWVrbi4mtM5OC2+95ygxrTklmSPVNfreZeTAA4ADuW3My
/z+K2c7MCVfA0Ba9pMwjVDRUJdIXjgbZvlsUqrjsu772jODA9aIojNr63DOyjxes25bg93XR8uD0
bm3PbJErcEwnbvF8/Yj/G9f9ZVlw3fIYj7SawzMZqk9F0a9r5baUAvRv/ynqbRI3f6J0ha5csAWW
gAo+BM0thE+8ha+Y3ddPh/qvrzCJ4LsT3aygooOvAB7Uk1GeyPU/jMsbSYGyHVyPlbt9N23aEG/D
qFpFSrxweWjXt7Ipsm3LATrIjXZA/lb1dDNzi6zdDuzXYJa7poYkZArOQM2NGlDbanxXdy0qP3s+
+jL5oNGHSf9WU7Wz2sIhkFur49SVu9oF57o/AFjGLMVLJNBQI/db9SBRkW+T6o6hLYAqILY1u8dq
2BN0gsQ6iCwKfmpZ4xRp6ZBagoTNtEm13JnbMfV9BcSmFbbbOq1XFAHHwkJcvtm+FkK4Z/SQGukA
Rffj1FU+WonXRfg68MwdMcAQPbVzg0rvB4DthyT3RjQxMHRvXv+Iy5Hd1zcIDtSQWmtgSEoc0VO5
Ug1wBXP19r8zIXhKret1PTFwgWvSPdVvkE1e8lNLgxBco0xztUtmXzyHCO1D3q3oW3UIXPVA3wO8
iMHkvuSNl0wKrrEi0Vgqc04qBBxUm14CiDZfn7bLF+vXygjecCpzcL3ObgoLf9tknQvShXWT/zIG
6vLx6bqxy1mLf3yvSQSnGBuNkvbSp1PsPdmtnPBXu6s9xS98A3KeC7tu0ZzgCbkkK4TTeU+stL/j
YZozmfbkBGgg+j9c1gv+RoQh9OjSN6Z5cMBnQYWL/Y574BU10yZS53XaVsJrfWE+Lz/K/lk9EYXA
AwhdKxG2ZK15WQbIhQ6CB4jQeuWu9aZkE/AVcRMkS5dayhe2jVirGayUxe28MYt4tCXVQJstWMne
G1CJoHXi+igvB8pfgxScR0tCxZRiOI+caF5gsNXMnyCz8aRMKMvrbJv15lpe1MFeGqLgUKZOy6K6
hNm6YzcVenIVKXy1QINpPStkofS1cM4/A9Cz1EHe5CYDkTqms/5jaVsNT6zrc7i0NwVH0lZRnDYB
Noo63URmtat55TTB+Gs0TpL6EeYP180tjUfwKjWLo2wcYI6VYNhUNbsKF1zJ0s4XPMlQKulkjVid
TpfR8jo441i8QFNv6YTNm+tKGPP5Tj9bGb1s+1btYSeQa7/tTCfULK8b3nkP3CUSwVpnuJaGoIHd
wLWtCI98nv4HswlqSdm0DJma+IlvPPuGsq1b5FXxDW0LvA9YwSxlYXtcBJOdmxCmU2Jya3B5nk7k
FlS1QDvm6GhmPrM4RKHiWGgYCOXbsJwimw/6Ia/QFtEod1pSOQqfXutc8kq99lNN/U9W4PzTBCde
q2EVQ6AA127kgKG5lm3mmhto7P01TKe9A6/O78Uy1KX9+2XTEoPXuguzXJvTRMBM+9SpnDbDy9dt
PaC43Dxaa+mBHRavq0uO7tyqkIOwatpZJcFI896yK+K3LUQ58tQL87UU3dI4Ao59tNHaCpHKFH0o
N3FwC4FIJ0eE3YI2JbS4l4YSwtnH68d59g7iITj/MOX7Bmw4qQc6f5jas2PJb7T6g04V3oLx5rqh
iy/tc0uCr+8rfYyC2dejoR8khG4Lvm7I62G1a58iWQEgzh9oK90udVRdLJufG553xNkZC8pCBQEE
VryUUvQONA6rgDfKvXraBdW66CHfEDtDly0MeGmjCTElUPGco1EBEUpYO9p0Y5mRe31KL11j5wMT
Pb9VkCicHeWkvXfDsGJV6aQKZNey8WgVjXfd2iWctWIQgyo6skzgfxcGFNaSFpUp+V8s5rCZsyQJ
SmNgL+mc5AGgR4cQaJfaS6/6izvHRDMcaA5UC1z8gpOEZyJyJfXN6ZP49m6KXf038MgO92XwQ1LA
LUD77i8F6BdDzHOzguOUIybnVkSaT+0qMNxn/0PamS03bnNr+4pYRRIgSJxy1GBZtuWxT1jtbpvz
BM68+v3SX+0/Mq0S9/fnKEklaQggsLCwhud1OrCn4GO+Dod1CsTqLBfGMItZCvLF9J/h5MmhjQut
oNiWrNpGWEEgXGOHg7OuQHkx6XM20WUBeYPLVu/518job95A7bI7zgfTPykIkQ6HCbjBD2hOriN8
L+6p86EXdjFVMxL1qlYf51ynatjdKXBQmAZCCKik7lxSzJx8m6yqg325z0u7dz7wwu5NcasmJMfH
nfmQ4vgfPTLDbG7lTbW5fnDIpXN6PtbC8o1cFDyRFEyyCFFmNtg5P1GUDLXBPuvfkgnBYYTgZo6E
P3GbpoljgJ4gqRsVkAA/ftIyAQlU9C+kXpv9QtOG1eAZUmgvUolMuP537A5BCsCmFt92PcKlo2oF
za+oPhYQNyETZDJQBFWxcpugg2/FBtE52HNtIRfWtVVYG/YEUoVEf2jjyEL2+jlQg79G95jGmqXG
H2pRbvq42IgxclkJEHDsFAgJkYF5EYcePFJBKepOjfIR+DSrMx4Vjjhodh+FD75ApLxytfE5GE91
Ak5qETvABm7DirqTJHl4uTs1Gcxi2sloNvfjZ7+KQVFIMu/6R7yYtTn/iAvrV0ecyJU61OhuB/kK
BcJW9YG+ZANKMSaK9jzQOM14A8oZqvOJi2xpu7KNftzUOqdgNPyvwtzyITHqZVRVeSMfJa2D4926
IjZcjjdaNq6RB+e5fPumi6EWFws0krspBz3j2Io/BkqsDTVAEERdcf/WJrQw662c5MwfW7TV6e+i
VExgghxpjtzp/32B5WJCC1OusqwqoAIFiTmi3GRG+hr6BpQ3U7MI2RZCOJsizu8CqGtKGS4X31/Z
PD9cgcXwC9PeD1lhtAICabXKcEz/SMnaY2b+E658sWVxFXpyigbd0+gaj0CbCtP0lIrKAh/9sZPq
eyNObtPcdytQ468fi5WdsqysygYKmDdqVY7aFJgRfUgMpI9f/90YC1PNFT/T0L09ax5CKup31zyJ
wVh5JV2Yx7l00TLaMhZKWBWMT0cEhW2hPPrGAwdW6PpEfl7xyDGdCSQtQyt52XO/yytgkpx4G9/B
/O+qgwH86gavTCexOS5ax1gZdW1qi9snSoc0Lqg2HRk/+UnmjBFCLL7qXJ/b2iiLa4BKGqSCaoyS
Ksghx88AwqCUxP13g8w/4syTN+S4lrs8hN5wcFR7A9jV5xKZpX83yML4BRlT9Bh+3zElNz4kBgVK
UjVQ6//dKAvjV/LYj+tOmo5JgGurgzsb6U4uZysr9jNjtNhyC8sX5xytkTyQjyMi26pVW+IEXI8J
HXiPufKGb9ce2Bes+rc9vrB1Ppo9C3gqEMAsVVcTO783PKNud4Ohrs1tPvgLo3c+1NLo5TnaZnQJ
ZlXYyW2zJftpb9gQILH5c/Lf5xa/L+QPS1f0maTL2BZadUhLbpbJC2VrZvynP7wYZWHrfINOCIjM
9hQaH5Ndwx0ygwp1TgwRChnqTZZSoWzSXM+EX7ijvi3mwkwMPXiwxEAldq8gc4QehzD8vL7l1/bi
Fyvw7PgSPhR+QWD++hnE7WZOBqDjS4dCDOqKX+Wh3axF0Vc247KySakyKE7qdDqWxduQMydIIV/O
R2tSX1bm9iPTvfhw8y85m1vMidqIARdIpqiZOWnqJlE6M69Rnwq85oCGOVTuAuQ3eZMK5l3x+/r4
P0vkFuMv7MmAi1joJT5f4TBPtagzTrsEGMzyOG0MG5C2Y7tleDJDCSy9aw5BaLLbYsVDveCEfNtC
C1uj17UypiAggGURmhCqt0BSNquMmLR4KlmEPvD3LC9XfKuVi2ep0+ezLgsR2IG55jHIzNhJEIes
jHJ7fYFXhlnWK1FUalZyDDvKWw7V3sCG7J8J5pNzfZiVDfsF2DjbRgUwz0oYJPJRBl6ZkwnAI22n
Nb806b+Gm33fMF9dH2cjsRxq5XkGOGrJt3NTh2gffBDnrk9nbdUWRoXwusy4iOVjiZoEiGaiPwZ6
BdDDvD7MvLmvXARk4Xyw2mCD2s/HPMqsLEKOLH0t1DtG0fFZrDaP/XjxLlZucdTqpA0EQtd4TEQd
VES5KQJn0kHuVCWraLY65EjlzsxQmn59livH60u3/uyLGV0qxpTjixlK45U1IMHDvqx+D4hfK4in
MnS1yFWwcqbXNuTiOtcTJZDTCXalGn614DFpEbd8qEh3wd/rs5u/0ZVv+BVnOJtdKddTLynY+Xok
2SkIkPqav7CyGb9wxWcjxKFejgQkuGOsPrPwpECaVUnWbpy1S44ubvCyhBNcSfATqEdc7SY/cqd3
6SM06G6yU3wIt9JKgnFtWoszNpJGV9UOCzewBzBhwWv4mIpgZe+tOSZ0/nxniwffXoQNxf1WO6MD
AbvxNyR5EfpFq/Ss5yKHpniCR74u1bOyAek8/bOB5SloM25EMqpsWjtVBidBxa6O8pyiXLtK1rbg
4g7nXKBxXMIbJipVW2L7QEwry3j5WzEGnCwgQcZS+qJC57foMxWGKoAMZ8js2v/NcuFcP0qXzeE/
oyy+lSiqhtdKNwHUw6F9+sblw0jQDYm2/G4t+3z58/wz1uLzSITQuKpbPJzblyPLh20D4U1Y4Osz
uvxl/hll8WW0KUqnWJHxZXJqF+RmCo1/+WUWRj3m6TDKwCMfp8ml+QC2xI5qYmWQtcVaOEhINycd
S/vpmHeI7AcBylWwDVSEuAO+YrfXdtrCbmvUD2moYcVEiepO9bkAPELia7XsK6MsG9xpZSTJqGNC
MR3MhMR2kYK7A6f3+udfG2aRJdBHjQlWKNPRnzZFiMdQcexWd8DPPOHXvf7/NpmxsNx9S8qwFliy
ZAQffxL8lw4qg09uSVFvA6n1GEkms/S5ScHE/XczXBhxKVINPWCYYYKG/YYjGyJUJwNn4vowK5bB
oN+NKc+KSlaR1D+m/kH492UnWVEFlU7pLQ5XIeqX/aR/1nP+qmeWu6tl1E2VMEMJ+lyzrLVocivV
71F8o6A4E0fakabcHJXVUP3awAtrUaPp2J9qMluL3hXQgK7Kd9KBnlN9NIA1y5Lv6HHilNnKI2zl
eBsLGxLpYaiocNqPMdoeVbDofB+Fp0hOolBz5Tkyf6ilt6RxqoKpL6vyjwJYimR6PxIxHRsFiCU+
mhXKPq/vlYvn4XyMxXmo42TiPU+nI2QcH+twuAuLX2NcOEb5JiDZqBlkOwvldE2yYrsuxknPR16c
BqLGis94NR0HJfwdZeSRpPk9lwc3TcI3A308IwNpCkDyA3Tbt4UojlrBXA20KWXkDgN6+/pSrK32
4tjkih5lJamnYwgBHBr9oZlYmfIlC3c+48VZUajco5MXIxjRqwzYjZRsDLHWnnxpf54PsjgXAPgU
HRkwSEqYWU2BFwASC3Uls4CYxvUVu2RozodaHIVBIS0UIRpcP3114LzeGjFy9D05+n2wUXtuXR/u
C+j88zzojCoyHCtlSe1C8Bmp5ClE+CWr92QcraY9UKFsJvQxWoEEtUNJaXeNLB/6RoVBUPh4woX/
XpTTa1UPo6cKgHsKYJztMmnsBmpaYZO4xEjdlpMNIHmwkv5gkdFwRBQDO35foVAnqiagD4sRBAP5
RjKmh1zibghprjGQbgyI05r5kBx8CD0xeF4a0906CQBOl7EWaOpjQNPqhlk20HuKT76Gmsd8F8uP
rK1fA4MB3duoe6b1CYJH9AXN6y8x6IodcBYEpKc0Rb1UiGqaZJXccmk7GpCa1RSiqtxYBgfGAfJM
dVMRsBLG5wF3+8gtlIdVlmSVjr7LM5DbIToMCa61ap1LI0N7638/5BJ9ltIS5clNDD8slrb1ZHj+
DLNRFXdlw1y0n/8Ms/Ao1Fkgrkqi6djqyOZWxENDgzuqiRmvYhAvG49/hlqYUV4NVFMYghOZrpma
mqJ11l+xHmtDLOxlGbZNj7Q6UjyZaoX1Q6IrzvX1+iK3Xjlg+sIEDqBVsWHELIYBmpNQG5nQf13L
ZojOgxH1CSka8OsnTcrBrTKsqP9MFZBBDfD9UmEk5lSEdltC3TVTtwnjB12+kSf8zs4SrLaNGNo/
qWZSAjJgvs2C1ksL3yPiXtWU/Yh3ZaG5gfI+5id5+EiD33kpdgHaAIAdMPUYLGwsaS1Jh0rB0zQx
yD22720hpe8gMlATLa8IyTZN6qAOEnSv0Lu+OF/Bv+XigFyDgm/OdfpTmbvTRROxEsHXYl9otz56
6/yOOG0l2xTOcFKIX3kq3hNMRmLRfTiiwDSIzKkkVmvsfbItgnQzFBAZYL1TKJnZtZ2jxoHNpv5F
CQxoJeRdiYJU9KCgDgoI7LZw/fy1VlY8mIvP/POZLDZrNXYhgvTwK3QOoZgaw/GPzD8VdetAZ8wC
0S4GdV3wByUCdY3+jWTFzHNt5+sqoIRsZV9/JVWWC4vOPI2CZq9QfZl0GWLajZC0J7cohreKsLOH
fhZbAYIvq2wu+06fvIN5uA+SytH0Erl1Avhs+DgreA1SCVhDbzKUxuSgYvI2tQBZgsSotuKMfcnb
XPuZi1WLfXhgxE/IrS8p5tcNJKveaFCUNOgP0tQSKwVVPO/zX6mixrMctoeOWzTTh7D3SdDIu0JC
By7R2/dYQR+gxNxOjqxOSe0wHl0qtduxCJxiamweGejZBDKH4nz5MbcTGDA5k9yxrHAkur9JA50r
Iz21gklWlacutBD2uUpw0MpNqp3mZqhQUZ5ltDgPQOhKBFxbwR1UIh+b5G/qD55cAp0eA+YRDlYu
xZaRABIYQKA7qJxC+t0ZBOS/9j6clUQhsrmymuSSm3J2+SyTNmgGzXo97cmtjosHm8IRHS5UdGxz
oKs7u/KP+RibNL7hUm5Gyk2YHoV/1017BX14BWv3sR+96GPqdBo6w8i4QzOBmYgRoMPUpm3vaNld
kneoouojF/7tLoEeYaHyN2THoQkbjm6WR4AC+ttYyCuOysUDdj65hQ8G9jzrAEog6PpEBVgJCtsI
NmpqUnA+Ek84U4u/z2QTTNX/gyrypdv1fPSFW6YljI1Gl5PbUn5RiH5Qp8oMJ2VFDupnayte0ufD
GN9fflmu94XU4Tz0lmwZn9pmxoQGd1DENLEXrbXq6rUNs4h1hLoPmQM9I+gyHbcUOdKW/WGKZOto
5Ltu6S9dtGcTW2aBesBtRZYIHPSm9wpcPkq3ijOeF+eHMTnzvRauiWhSNfYD+F4lK5k5QFVKm6BS
zmaxUKAZUS6QKrABEtkacDxrxbdrlPgJPTAZIOoGwFuFfDDYsVndvGuzX7gZITTYAgY4zW2r4zTW
5Skv/z9i2efru/AyQn+Eg9/NfmfAXiFWZel+sBvS5+tfceUUkPnfnwUmojGPJQPBXkBmqm0GoHuK
+gtO0xVDdvEBfT6bxVkvFY2N6PDGMVAfExC2pmyyx+lOEXd1Cnhro+MGBX2Crlzia59pccgrWWh5
PeKQqz3sHh4KceG711fwZ2309xO+zEXpfTm2I8UYMxldgtn1QLU0QRLbKyjSXK1hWjnhZHHCK5Fm
fj01BBDPQ1XmG91A30oWe/GQ2tdnNi/OldO3TEMFCc/VWoYtiTpqSzGUJUGkhEHet43moUh65Z28
shWXOalQ5KquS1jHlIZQp61sMW7UpvtvlTu+f61lTiqpBrVJwOzG14o2yS7xNA/CxJt6xV1bs/t0
YSAM3iXQ6sHxHVy2K2qzdP0tkMC2DrVxvBXXk0Nry7ewF+XEQxL72BdEHAZdf+BZfyMhP3R9T6wc
qGUKKq7w+m6/Nns02EOu3AStf7o+xIrRpwtT0Ui0Z9Xs84x9vC1qwAnb1IkacARSaKNKCLKtbIm1
lVsaCShG1jK0OW+FDma9lpoGH2xlne4xu77XztPCFYj9nvdpBFs7uJBPnPZkn3g1VJHlaa9u+s2/
dAWWwi19MI4TirSxIdrKHIB/GLQakq/GNirXyIorNmkp4aLk+FR9ib03U+5DlAH4vQ+ikMCw/720
2vcDvJRxCeRgbpPFwZrLwoI9f9UaB9s9KZwgPrCPegLJMnTnoxaA3gOVugpajQ+dJ7+vNeP8VHlb
/JTFWyeSqVriuYWfctRfIW+QcSuKoHIJDTKLwNGbGRgpdKM+B6SHoXcENTJ93z1AHfJEH64fmp/i
sovfsrA3ghQFfB78lsbubCV+gGohlRwe2tDalBs3h+a6FdroMHPaZjM8G8h/msUjeSbKhtNHdbNW
or9yeWgLcxTWcdc1Iay51A+bergfwDJMFNcnIzBuK9Cuy8aWKEgMqZwZypJc08oTlYMCJ6sDRkpJ
rAzsYjuy4lvFiU1fsfKPtUrii7UNGE5Du6qhGmwpAZCKZmgjLaC3HKIhyQDKopTtYyORtrRK7iAO
Y80cykHSd9AzdJrQ2PeDCO3MqB4F1BOuf/0fbUsK1SAsS5H/4IQT5Jm+u3Fd1GUJ1ZHcnssJoVth
tWhGfsqeKNql6m3nSXZ4kO6K09oRwBovjNpy5IW1ljBtZCEk+QCluk1I0J0z/Z0Q2RJK6DJ1rxVQ
V7nRw48WHEuOjoY8x6loUBdd1oc+Cy1NvVVTb4IqiJpCVAMFl2hLqPzXXmo2EBqyIqi+EQBpwyy0
ezVxujHe1Oo7rzZGn6ZWWuM1HwKiWzVWEqJlfdxXRXlHFOpwlpoDAse69ksH9x+4/3aaLA2xtQHM
TmUrk8iW6pe2y0zZGPdqPEBnqTrUSmkraGWZlG6bVOj9QhtRP8W21mmbsABjP/GtqssA2EP/Tn8g
MjoaIX1aZc0mj+AXUchOSL43SY+AqFgkC1xIpVYJgxpIvosQRmrj2kz4zRDmJo/RnoRQepjLkKCj
dlI/+9F91rROlKJADM3XMmIfKJOwobzrQbNErSDCivh7DnlZGhkOaeEqJW9B+eh3stV1AO/TcBbR
eoE2sN1R3axVcUO6ZyMD+c2AqOaAysBO2vad7vD+NAFfnEXFTZndz1ECFmaoC81vkYAFCmluCyEg
/kPzQK62KUttkqPYt8hvBcLtkgYWpyJBa+i5UxJXpcA1kdph6riJDcMViWSraWeG44caxZBDeW/5
ZzTeS/1TXhFHpOU25bkpZ77TJRB5SPw79E/tJBa7fc3NJKudBG24YVIidJog26TfpKI25THfQj3h
QIrQkwsBEieaLPlLrrtw9a1GfHapEULbWbECA9pEqX6Tc982IJzb0NiKZOBZG2i1kFnK5G+gIPKg
vlbDnyK7GdSDYBCr5a9yXlmaUrqdNh6UcTxkwZ9kGryuoLY+IULLXqMSu60vXDJKjmCnXFFMPkKB
UWXYbZ0VBg8+tpnwG7sEMlVVfKeWta1EZKfun+RJHNW0do3sgwa1PWTRhuvljY9qCxJBDq8srUSF
sPecwmOPFS3vdRE5U/necDDw+twJqmOT5ZsOKZM+3EfCcKREQfgPFDNQvuNIc2JEf4Zyr7JjTlO3
Y3dNpO7KSjKZ/270IJtLz12pQFn1uao2lajwH3fbGmD+KJTMTlfMDh5rgV2cQWglRAVfHz1AMtfU
VZBHu9KGcjeIOtlGxaGsqnYnBYXFGGoNCx1qeB85NDGxDbeDyOABNLbOzMSSSnTFZAjSBeJBV4oH
Q+5syA5sc9QgF0qyq0LZGiYvLp96fjJ6gQClBAy2fx9lH9GUH5OmA34gtloeWXoOrXOqHKA8sUuh
iTe14y6SEQHI9rX8d5L+ojrQhP7jdSv7446FrWOQJIf8mcw42uUXTy+/MgqGWhL5ACvwmGdWezur
vlDbf2vM2s6exD5+qWFv25Nsph57EE869KdXm4B/hIIXv+PrsX32aOed4GMw/47a8T3gAk7irn+C
k1eeCo9t5ZN/M1iD01io3WnfGd3m3ppv+eP6W/6ERWQmiClCtT5+QnxjeJAl2pXvwZbZM5pXhi9b
OOTu+uJfuuKw+FRF3zWFOPNS0kH0feQ36PDG4s9+X23VFCLVIKRYjcnw3FbNwpX3uu6ML2uJuB8d
sv+Z7T9jLx09VHYJ1fi6XmULaSWreIo83eu346ZaIQAvH1jLoRZ+HCpSIrWoOvkQqjcZQvdJ/d86
618jQOVan30F2Vi+CxqiTxovEBgb9cyNlKMmI6HZgurcPK58sktzUVHex+CQwDlbEj2MdqzbuAWd
v7fETQzE+TOC+DYHZ72a3JnYgy5f6/qY8xE8f2MplDEdnfHEYLpM0Gf13RHSktHIeNCOh3QbbMhm
ft6HG+Gt+T0/4lnLcRamYEiMnOa0Hg/x1zjdBg6DBRHczWrr/c9F/DajZV1ZGkCeJsuaEYs42OVf
fTO3wc+job9WNeP79Rjy8j28mNvypFEhkVRTw+ngg3MkJJB3SQaJ+cS9/ql+xP+X4yxOVa/gMUqr
fDzMglZQWic22cBDRvBsQFmtWRyBQUHX+xqR9CtpcmWPLBVPqEgauYAQAMyn4ip2sy3fKg/uhze9
4LmEFhzuESf9BfaIldiaJW9GG/pe7trvuLhVKTcoQ5UGDsci7MB7JldxGI4H6mkugYryHImKd6uR
qJ8eOjbQ2TiLI5GVsZFOEcZR70GMxsPUuEugPI5M8eH/gPJcvvu+PqpGVANoDE2H3Of3A5iPbTqo
qTYcis/4UXf9Q7ONdojL2zLaOovC7JzRLoDqWlvNCzcSpnk28OIhwlmjgO6nDgfZYzsIOxwTS/Eq
5DzN3s6d6Agy/hrTU12b7OITInQddeEEMaO4MCtnctGl5gW71gvd7jjtAfK3h03kqcfRLU2UUd/j
+zr9Jt+lT83Hqkm6eGzhmiDgqwPeunwED7lB+lQTw4FvWqfZtp5vM7t8B8/FUizNSnfBUV57eK+N
ORuvM0+EyQHNgnlMYZfb/A08GRin6QHN5POj8y6xI3ttP9MLX1rTUYyjaUisgfK73GJymMVjWE3y
QbTRDpf2TRz3zthm2yxS7HxCGrGTzImVTgUVXb/+I6OEnUIkVq0n6G7CVZciuwcEWK5T6NXitWxo
u6kQm7GMvSxD0z2k5CXouBm0M/Xsl25MjjxwS2YGssvPo3RndNusuYkyzWnLT+5DsqmEUhpeVlkB
T0TC/BF6qSvkNDmzBtnwmujOMApob7OdPD1SvANUCL8k+d9I5U4psR2jL2p2Qr2EkgGdGr1FJbSq
svuBfsa1jydibrLsEzoXELfpvFyUZkhfEjxapap36nLCswLxnVpyJ2jQjmjWzqa3IA13Ed4DUpJs
qxB9YEDvDFVljkRyiqzbVjo/KOh9kxN428SR8bqRVAVUJVRYJDdtANyInHlBfoKfZzLSWnV2igZQ
6TyCN8goZVu5e5XjxwRJdJX5dpEjWUwf5wWuqgltk6GpQVk5Ru4FRRtEwusBklJZ+grcaKlLboMs
kFG9KzWgkjqqqqLfqjxZeDqYUnei+WuBglgFLy6xhcC91VeD1YCoSfHX0q/NsP9MEuEhxvTakvgt
7V8klboaKjFYDUFKIZvAu5tyi6JaDdFAqAqyZjTbRNsrNbLiwbOvvWo93iXpJkdKvM9OE/6pJ9lB
Hz5r0EE1iCaJevL4IAHTgUhi/UsGqzrFuwvPmTrfDWNh5RqzKFoYamD5lPzej5lZQKaOBShZYep9
wsk2FelcfmGWKm4bIbnSHIOAUImvjnsmIN2Ndki9RRWHlu7h1pjFHK5CM1VJU0hMtC8FgggoErRL
kGdkyPX5Gl6KBzru+giriUBXhNzmJF5IyyxZiXdGOVhiGFwJaqejcGuoWGQasModcSP11KWxIxKA
zFHpQOltJ8oteNy5nlrh9CuN2DECWMSYxHao/mQdWFsAynbZ+6h9TPyuq+cc62cbCVfkjx1wsTVH
HFG7JbPIcu+bEgL0ZYv64r86dAFSKKT4WrAvUSXFoaMo6mYzGp9RO1qqUOwJFYHGdArxHO+4DsA0
jAfBSxL1QCUwLYAMRcNwUIThselv3X62GfyCKHexf7cqqjEkNFOT/FSD0+8nCDb/ofHoIDa8NRDp
6bvTVCvOIIo7PevdMs83Q/bZgXKr63djFd+NlFkCYdpSOcXg2Wl4sKLirU2g4z5ph6GWvFhXPgk5
oN7V7uO51r0z/WjfF7GVo1F3QtBoeiAlZMoGpC8jr9KPfXKvwXTkxjMLbkD6nUOCIJtlZo3vywzw
VFXd5NMjxMDvWBg7KVRmOwntoWUILbh8C/aYJ3jvSDG1oX6MgHGpbTopskhzG6B/T+BY+aIHzdnJ
K6hhcIaPv1XxMYkNqSuJdSZXXsHntLLus+tfUk2BUAI4mf5bIh1o+9lLu7YLzUiDWzd0ZkU+Ev04
jkDSNHZQbKMGsZdcs4YCliyvbFTGjHHjBBLKVJtdBGpNYNjRJO78BoWb8bRzasVEo5pXdw8RrN8Y
3E/N26hDVCBCSfkES1pjZtqnxlK0IfqOLPXe6HNHGapjJ9AFWQpESB+UGm8B6hRYJa3MXd0fTBkw
nEBDA/Ghl3MzbjNLK+NjGrZWl88UTrrybLj0uvx2pyy8BymvCoVSfTyIGr3BuhUnYjMk0M9ofYCP
WzuDRE8bJKaGkjwEMiAcYFYdN7tB2xlRuNUn2fLbteQ8/3m9arpqQIIX15zOfgjwRrok9QAm4pVB
IJOo1m4Zz5CgAvW3xhY5Mov4+o2U3YNGhkpaYJvjzxoA9WmwDVh72r8H0kOtU7Nvxh3Bz9Nq/aPP
+DZmkJnUYJhYa+nSk4Ltr8XNacpbvAIRNxKztlGCvs3fwMVZOuRSdZpYdYBSIGg2x8Fdk76mk2Ep
Ld/rCZIcabyp/Loycx7tu0hxShVS7JHu0p7eGPofFNFaE61vVamDETYObVKZKVNtbSzN0TgY+mBX
Y+gMcudV9DkyfvVAA/qQx2D9vmT8BrQfSNvs55iwNMheP52KNrSCTLJ5/bsI9mKArGPy0tTqG9rj
AivqtC2F/q8GEnXJay8JDoKKPUUIKyKj2wW6lUKDScnlO5T14wY1bLREru2pnw7+t6+3rN8Fvg0Y
qqKWD7JAN6oF+Pr0Wt8mO8Mej+Wzdh/fEgsPi0fmDvDE117CPyhNeOdj88yhEqYrqF5eOKekVLki
ihKReTxRW6/w2kPmTPvkqTNx85ooxNuNG0QAQhQirUVMLm5cTuX5bYPdu8zlJ3os+9FoTAfs2SRE
mV+67YO3lffjz4cNJng2yOL9WJYxZE6UVD6Q4+TqbuVxx99kW2LFTm6tuZ0Xl5MgoqBAFAbkqa9X
5ZmrG0A6I8ZwmBJ15xwLgHQd9Eq6PfwmZ7Dgt5S3xVbcsk2ZoPdzDUX8MwyA19TZ8EsDFcnVIA3T
dCAh5In1N5o8XV9O44sd+P1djCE0FdI3CjVUugzX0CrWp24Q06GBnvbY14B3RSYEsDe8CZ2S6/tY
fjHaZyn59axJv4NJs9oOMVycf6jZAWemuZnMbD9DcmfM7TADmmMS3hg/KYqAqqniBOAFyKP6J6VP
FXKPaOoAv+ymknCht4FHxVPeflZorM5Kaoox8VS/+Ntpja0N1FUltCCAxskSYSrGQeq5W86SIlWV
gfCvWEn1t4VKRw+1YF1GNLBOIKocuWNuuIHfopOBbaO8vG9H/7XRCreK/WchZ9sWdx0gYoB8Zp6u
oB45ofZAc4iiocRf7jcNZOxRjrAJ0AY3+A96rltRftcboRXBUVYbvOwQbzdAze10KDo2b6WB/wGd
/YXyJKrfjFRulSJRMn7UPSaWZAfABd0+pW8UMXpogR4kDUqwxZ8xRsFLD1h4V279QNl0yN+U1OkF
9GG7PzGqMeMAEfvyLc4f1OC9iwlQ2DCyGnpJ4NbMn0qHRs6UPwBya3VxR9Gupx41Gr4VKGlIQbet
8IxoHZQBo2LJbcvaofSREWRNfGQbUhnF+JPjq6CGC+p2yslPN3XA0F3/CLqaqUCIC5XNe7WQLCjW
WGjJgHiMbEZR7DZ4dbTNrZK/Cy55HEmAQgV8APJdFTxCSHiZEODu+S3TwYqDW18bLTiVI2otals0
EgpRFbdD2woqU/FKIFDFRmdI2XJnDClarOAAcbyvismWk8lJww5XyOjlFQYGI7CDo95SKHGSHA5T
apdM9sC/s4UhWRpIqhF/KXS6kbTHpoN8CeoD+pRMpkoOgQrMrEAPfwshqU54WufjlsKLTS9sHhRe
TCQrkQ0XIUdvrFSIv2Gv0GKTEMlL6Cu6eqDf16J0VrOClm5UqJALdbJQhGMaAi5U+KYj9StzpFT8
jx4LCxfW0nmIAfJta5wYwQ3cVvsKIDTSu4VyKNQCc4WTiHu5awOkQuPXTFbxZcqHtvqIBnSYsxY9
3+JNpIbZds0ftEYh/9haKlctaD6hNWC0x0C36dTg/VCAPQK9mMG3p7HYKlKwp/Q+rfHSYadSJXau
VVDsgFIp5MIUCp0l9K3y8kDZ3YQCAmRkTRV4RRHDEQImq27edBm9OwO39eR33t0n7bEcs02YypsI
dysIdkjB4U9MUgdvdOicFD7atxRb1yBjimUa6lsBJxF4X4O/Qr7NGSJhBvwx+x/OzmM5bixY00+E
CHizhStP7zcIUqTgvcfT3w+6EdNSiaOamEVv1N1CATg4J/N3mR4VwbJx1Nk5U1igknxVQ7ZOdkrG
cLF0bEiqa/3CfC7xpNRE8NEioXK/Lxjt3HcPMyL89ilHhDoIlAbJVaaEuzT8UsTXkL9PG+96Jdtb
MVuJyJca1Q4xKW4kvnbLvC1jEV1GQsf6OC+DI+gvbf8K97eLmtpW4ty3ileRXaeURDcrbpoZytjE
E4uPaZv3hj1lt1HUuW21r1dqVB22SljALDeUNvq+w2quJHdRBG3BXK1Rkxzqe8ek++3i2Yn0x2wI
0PIvrpYvThcd8/mFEZ0JlWaC94Fmsn005Xt49DJI3KogUPIlytibNdp5HT0enuYkl5ngnniRwndK
LqqwtEy5yK5zUXpM823H3mBJGeOsMscqtV2tap4+v6XSu5jm+66NrtVAupqM7LYQYOzrV0WCWO8V
z6rUUzWn8OV8WuTMLYyUb9PBnrjGaIHNSo+a+EazmxrplZSxwdea204yk0sfJZoVK7uSYTKDQnT1
LLmOa2ubTdqvAZlzG15NdbpRsp9q13pIQ90E6T+lfzA3x5J+PUmpjZLEHaR6LwSmYw7mNg+CvWDd
F6XsNFW+EeQKdQ8sKKYbylD+V9Mv1ft2lOxODxliZFwrBe2ZjtoOHrmewCDL50CtvKyIHcoHO5j4
Uggj1iTJzxDOZXO5mUeDt9YiRoe+jwR3MUw7SF+nPDlWbJ5Jm90htXAXTpYgjJ0+/JwWYTMaxSnX
RnuogAJATBRdtpXuqwFx0YPaNcJ1V2MPVmQmyjZ+iKwhlm8V7boXniXxR1gewm7dGWnms9Jt9dbX
w/KppY9OJX2TxwkV+V3PxyyWs2/CdY8Ze8S6+VbV+ySitcrMV6lVbGH6WkKivCUdo6H+qA0y5bn1
ib6NjB4V15Gx6QbLqaPGVfTYzQGTysaAuv3ZC9ZVGoYb3cJt1yr+EqsbQQjtljmC3ZQTRqn7HZ94
mywou6LUAb12OrPC2PMoBJWTB5ZrTpojQSiNClvGdJvVr1a1sJu2Pq7Co55kB3KvnIq0MClUGNP8
lnHutWbmKe3twqwrK1WRH/OeYNg16Raz+8kSjmP71jAKS1wdpyrfeEt1gdCWeEch02+11PSY5WHN
6qFSl9Nk3Yv6thFAgIEYVEHyk0q2CzkAOkhdWdBchuDayhy6uVrsG8CDKJvswYIsjXJbTl6T4ZG0
WBZf7GfQEnHzMBPJSUTdoclKJCqT1+o/aDn8Ue48JZ83M7n5PXtVHz027ZcZJggwrmQLLQxVhBnn
OMMey/Cplr/0RWek5Yo3VU6SbxIMKm0qOpZZE232kMS7jCk5iUaac1y6OifYFA2HMWDfGEfPGEgs
XEJHYlIb+qp9U3f0zbUbV+aNUajHOCxRlUj+SPkUkXHQVg+V/jZZnGqMkujjD5nZzllrfWS0Imhp
nIoyrelTPwtNb5SflaXYowBfmEcVKsEmq+6nKt8N6uSEg+RYSNzEwOmS53IZd0uqE3HBCaW8MZ39
SZUZ9k2NMtDURY3sJJmyB8R1h4ZdUH8kzmYvycNBTkW7V8aHEBFQnh/1sd8Ce0nKqVje6yRnihCt
v/zZlrdIVzxj6T3RQGHfuKJs3NVkdoWV4Ct59zk2RP70/c2kBG5Rz/sWTx1mJlIjW08oHhT+yGIs
bt+EB4GhczHAGv+aOAYIaxlti3SVavs4eyvrwismMrsRtqjhB1IvvwGsW6LKaTBPNALPruvtqOy9
tKWFi4xfRXHb5QAfrwHFWSAxLnpiluNjn9yZrU4zGXqxCtibw2S1H/1yVxs/cEXh0jm1C7ufMHkh
pp1wENyUWkY0XhtJc4vUb/IVYwidYXq3BOJ0u4zEwOR/NUwJRQ+zL7NI9HX1RQJUCgn3FcYRd91L
Y+y6aT6uy7szH5fsg+HjTjRegzf7kWWvDzwNN/1wg6TbCTN520V3Cet+KQdqEckZ1M9Z4tvKAjsb
Tk32HIfkz+n9TtPvtFZh//jB3FNXs36OxclK3jvxCfKK2D/FDsV524IPSCC6Lf77pht3CeqoxvjK
TYGqsLJj8xZ2CqKe4dYl4xZ6xsuhjBenH12Ig40YTn0J/MycadsNW1eZshtFbiXM4F6V11BJqeYb
zwaJVW2nQPvSxdCsb+AfyKPfuJO1n/2tuSsahSwSqZ1+UYLlniLIy4+JTwg33AlwxqbdDr7gXiL7
v2kq/7zuWVfXdFVhhDHXRY1+Fx4UPz1I2+45fcvJdF+4dlvZGhPwoMq/9Eta7r/xiT8vfgYQkA2g
otRKVg6726X7X+FMvry9SEytkoU/+0pdN0VaSpkmAa3k2cM1DZyUocZ11NtqZz4laABwLN5md/Iq
hL881HN9aGfXM3SJ7UWyyBUC1vvzZdLjdpo8yPIJaZE98/kGYbJX1wNEy7a9cWUZD5b5JtQf+P9h
WVpbmvC8dN2Xgf9/CCv33431N4+Zn2Ph2bSYFCCe0+n5kEtJkCsy75gZpxvmBPgk812WJKySm79v
+7/rnMEhg9mGMlX6eh3z52o3oOIjbhCRAObPC8QfyNiFq5095C7MAjUYJPnUyyrsGrPkZ3q2UtxE
yo+OlixV7y3rMRHNXWU9jOyjRL/by/TSDrGriiVTZa508VFGIZajjVxSkW4X9W410rKzKkaBQ5PN
QnsWmcEyLqYtGPkmFvnbelBXjkvCbjNYDCk2yKci2512XBSJfxM6X6kpI5mgAneyb+J3UeW9Lt1L
Una+RAyUCDaaF63dtgI0S+z2MpLUebFNaboV4/hjRKq6ROU+L+6kZnCSWXENZltZATSUVVF+UIvF
y73QV4QjcPyxgbKPKwzmtCoUjcLVYIJAZYkbSPtmutGkxksxwJYgFQMVRgqLs0gQRyJKqem1l6mY
Ks4+QfYiqYOfK+nQEjcTIDGzN/QsPmRXU4p2rgyOXN3CdDpona+7+oeeXYktzbqc7oUsPXS5BDaC
4ll40aNmw6fhMqv6qgtGWverPoCfS/2uOM5MdYkVzooZx/h7RoGg5JorZQxN4jSgCf1IhFvZulvw
+yB620SpX2v47xR1rTXQ2T500sZIKjuTb031ecqueypBbfohCc+E5DmjIFJ3FbeFFl1pC0F58+JU
3YckpF4bNq65mIeEuH6plSEqc8+E4lSQXpYgtyShO8H8MpBHrta1q3YMpMreIunF6GNXXhDB6sYp
7WaiJkAYZI5q1oKs3GSg34b+MEVvqvAjoe2XZXxEawfKoFf8riovLUDVqsnvNVhsS0OhmoobziIk
1EQ1GHjSTKNuSH4uMD7E+iHETGukNlQEV6ivpAYm27Bsubm12kPS3ozVbWEdlfKpVDK/m46Cta1D
kSMs3MxZtjGDd0VLKPtxkijVXq5GkA9iIujUtImQ//x+6K8EWmSruIL8jTrDBppwg+Y4SoI9Q8aW
0ZPBpOucccAZ43IlxsJId436MqIZnQe4HNpDDaL/0IyTUyrvzKV1OmrtMOIpRu/z8kHy/yHSBogU
xYmt67JftqFOIjrxQ4Kl8fT6oxCaCDNhzEH8jFq3OzQSUpjdojLYG6tNGFFlFhgUP60vFJ2bdxxM
5ttsDd5oIC6mU2iy+5I/7ZmqKJRIho1kOxZHTdCcmVyPiuHTtGrHaJq8eZR9aaSpon0tar8pn6og
+Aj73m3K7JDMxn42Fa+qxYOlEDZlfKUkwxnBk8xrkIKfUiA6GfrwkjqzYFUBe0Phx5t8GnbNzB6X
Pi5p5RdSb1fGa1ttp9mwhSh0B0XZVrw7s429QAWiGFqvo6/JmveyNKn4kWXMpzgvXYlM+gR+sl1z
hqXnLLZOYssYx9yEo/Yl5OcFmkpr+FCy0I0TVnWWOBKK77ImkqDcq/nbAk5Sz8+q9iipyJoN3xqe
55V274gFZL/Kqt7LmZaXRoVbRbLbMttJABsAXhvG/MWofFkqbb1ptgt0eTAQFyUVLgNnHASvTjnC
30DxW51DMshNtlR0RQTLwsVWU2OT/+og3fXydtrmKZlPsas0b0HBVyPsLNZgFDwa4ylbp191lOIt
nLHA/PjlE5JGnxCOZwKGESK3+sWt+C9U4VWA5lrSu9GaPT0jolu25fAxsSZbtixU/k/S/BApP832
uZXfteBk5tVmkr+6StlY4LGLWV84Tr+Rf8CE/XaenmlOlJpcKZO1hCDuf8WYM1Anuq1yN23mrbq9
XFHI31cU/x2tZxWM0khy0KtcsnMlv3zq+VAekhvsHBmSl9IxXWVTEyXujS5RFihQ/eUpZKZv9wUF
LlxUwKxX+9dBf1Y0ctiqQquo8kkbUf8rFlPLY9rNS37MvxmHP5/zWXlIANAkl0EvnyzjIzIXOyNC
+d+V0S9r7L/u5EyatvSCohUjpZFxbTq0BU/asb1SDrqTPJCJfbtqHaFf3faorQzLTrjVnMJjJJv3
o3fpVbYo+T9KL3OQSPw/ZQR8V5//sdbW2u73viDO+q7O+IHJbjqOXvGa7uNNHNr1xnS1TXoDBb9K
FEs39S+PQbpUY1lruNtvV+9iJU6GQPzfZTf49SHbZZ/1W7WTXIp27CNeOSKmJRkZHOzG3OoH8F9X
2f37LcnnGXJI+gwdog29laVKknm2+vsxBK7I2/Fk5MUmQ/yk5Phy2uWIVcGOR2wVinLdJp951G4N
sE0IYNcys00OtBNJR73keVnlrupF4E4URIly/+9f+CsK+q91RGuBjpI2TtPOitHBSkdJVnhN6gYc
bwfgdL24zG56V53KX57DzbQ1HHXXAVt56U71U3+VxDdOtSkeeXR+Rb7EJcLu+8f2248626eSUp/N
pOVHyZv0CvGP37nFrripfDRynnIaXdE1bsObwDa31eVu4Nuv10CTZmhE4unimUA/ZlBkO2nLuksy
g9aPt/W+dH5pax2IFnV7WTb8nSYakYLKk+YNkP5z9hayopQ0gaIT0wz8awfuHWKN06mA4tFu6O3j
+VrWY2c91P69AKRve5/fLn32rLWwseQotKQTkxtdc669AfwrDR8CYoWK+CGYXs3qNl4sP22XS967
b7djU1XxlBmaJp7ftgkCmg5xvS6+0VOdzA1v0035Zbqr7pJjAA+OrV1wQ/yKcv9rxf920bMbTlsl
MZMsWjemYFO48T7d1pv8vb1D35O+hR5htx5khLcOYopu8+M6HY7SujgxWcXV3HF7UW7w7S7x2y86
2yVSjeCpcQrl07xvdtqhO/xYHGHfgZz8+13L66Hwr1s/O/4mQxHg/bjQ4Cuk0tnD4Gd+7vAQvPQ0
FOzNOeExJrExsk2bbY/HZNs9EiB1FwTkXtrys3ThbXx/TGA2YPWrFpLRs49NjmdZMoN4vffZweTl
LOjK0bP54incMwjdkxzjneDUl9i/ZET9pjYxRAQJqmSYfHmGebYSojmuxGYwx1/lUEQn+4Y5ZmNd
xY5u5w/TPtwAnZ5WPKl352PnCK/FW7XJTsoO6vffr2a91J9vhp/Cd8BUGNHAG3u+AfRtNXdZspzy
5rFpPkoGJv/7At985+sVEJUY2HwxY53VJJrYkZyvhQsPOmInDffQJC8h5///j+Diz0ud1SaA7o0q
VWivtFCwxehLnYULj+uvcbRsGH/czVl1MajzqKwufXYOxQ8bu38M9rqT7qeP7tBhYF+80lVCZ1q/
10uf0TeQ5x8X/3V8/VZcNHqbJcasLHxG+h5eemtsg/3qz5lvNObhdI+JHbNeLzrH/t6qAeY4qWXV
wDGFNvGsqCkWLerEXjpp8eMMACeII75A008X/SoPoOI4JRIUGQMEk5laF1bQ32DcCgviTRApaRij
efalpoOlGKFIWuoKxinbbrsaIZqLm9TfDcOflznD4lLmIvR62UqnRsbFOeyH/ucsNt5svl74IH59
U398c9izTFVULNSJliyeg6uJ1ChpF4+Aq1OMc7a7SYH8QgU9fr8cM7YkUym2ocX2N8dwE9HJqIpb
xh7/1AHQ4lbbJ0ACNILHkfGl8hSC1oxwnqVxM3TLzpiTGxU1S2xU+6UbkZ9r9sjIhWVS9lGVwNDD
WQQ0qLqYbIyc6ZwK0tO0+ChHa9cC8Ys1WZKBcDCi5XbNRjSAq8SeTTlnWKpg3gzNmvwFOd3o0aP8
i/5FMtEwULWQd+b8Quqd2y0T9lfjqVGRTkvNRybx/7YhJGm+bWBkO6Nwe+urNO5mS/cSnT9RsCJG
JoHK5nWHgDaE4pkNTsQIdXHcIWUv7XT5yUDy+9Sy9rG1JjGaP0TR3C5kyA09Xq4RfWoa+AFiIgO9
SDfPlq0L8k4vxGtToAI3iic90P1MgvtfdFtBjaMUo7NyXMYUPavm4ib17Nf14C+MLO3UAPIR0LLS
PGEqd1r42SSnsAodHeJKGtRNgIWzFtVdYEzHXIqv+giMbFlsDad1mMfHhdY6JCktgauJzBeD9G1B
Cr1sFh1jib3JrBwLNX0qrtqlHmqHBEz0QY4R4snQRCcJ6306aV5ad+TBzdtorB6D9FqvI6fHRs9+
60Zt96AZ1lHvmLYJNjLIJedIx8/+97o1f6XQ/rFu2fsUWdfRtPMxiufiyNJEdFnmknhSpcKujiQY
bHrE03WQbdRJd2OtQ2A7uFqHqnTRtI1qsSamAI/56MUhKV/o2w6FBZQ2KY4Yf+Tas1o9mKD9MnMM
+fghXlGx1k96udhl192iz3KtXsNQGb2ULDgJn7xu3Kmt8iJ3tyMgYDdh4IMpnAFER7TZFsPBRwQm
ROG5oTKhKUOeL6AsahgslOt7zGtHWGxQ7+kw16PfSbjjkxZWjixQjPkjHvdKIYlBD4KToiRktUN2
xoETVO9R9WZA/pIR78jSexJaXs20YknMdmlUeYJI5i7AppQmnkByiKo/FwjALWICJhV/08gtgbEm
KoMnZGoKuduKKvpqLXLEVvASeG+5Hpi0DM+7fEh5tS3MwC6M2ZNwwC/w5vVCdCV5wKN+ZTaS17Yo
AOqdVMJHmrMXtx8WSqa++JLBZLvgh4G6X1zQKMiaF8bWBtHV45CgxC4Ieyhcg70kzUe3hvKrp2Wb
6tgLACdSfgwAtChPaIgaQGTVLy2VjPURvb8/IRCeE2MjazBdeunnS+nGYmpHxU85vFHn8nEu5X3N
bgFKv7cI2zTxPAj6m9g+ybwXs4t9LU2vQxW5/XivQg+KXXtPPqszpAlK9dDTCiZ25tKhzYCvw69B
pSYyQ/zx3UvDGCEOAifO+42EoIHv2RXIBbBKAUE7yHFSuZVUuyVC9TIXXRJxPYa0e4VVH9dMTSWf
HgoNgLbcx9goosR6KYWbQTd2YVlsJQPm91HVATCEaJ2FU2+65k4EiaWFhRKdMMen9wmB8+Qt0Czd
YoUvnLl6ClGdDD3axyLE8ZKOMpzB1WItvmbdBhKDkAJza4zze1M1yMx0aZNI1rEawLHzCp+Hmg/X
PIsa6a24kI3TUkkQrBb2GBxMw7EEwVs6FPgRgc3qzIIbiIeO0OxZ2yWxdnWITrDJq0PJMNm+lu/r
XPSLePI0JnW1zbGzSixRd0K0OKYEGSMhdR3fRzSG4ikIniwL5xdK2IiYZkV7n4sFVD3aBengmem4
r7X0ppvjDaSwGn921mNkfLWv2jKj834Juo+0ZSvoajdXWneZEq9OVuFl7Y3dU9BclcgUTY2wDND9
sd+F450aS4eMtFV9DpCfiruSgM5abl21RGU+j66W3M0i3pcZopG55hJK1hmQl2SOOrE5ox+A6ME2
X0v5vpNfl2rN01iQSuWHgZCPXhJIPMtsETBaHbRDjiQhJL1+7ntHr3A39fJm+ex060mTfozo0pKW
5Bm+oFL/iDqy+qp+I+vTrmARxUhLnFkMXHUYjhk4RM+bV2J0SmZ17IPMMxiyMTHnPmvdbkrdbJ4O
Ke9UEWGwIihwJep2airt9MpCodaAnwebqTPtuoq3KlVUYbEYP9UMNGxhz2gPAUxaln4wIRJFBfCZ
vvjp+MRYD6R3h8C6HQZ5E2vkM6BWbKO1NAHJNgjlQxXFQEbHqGaHSSAQNPqpG+FX3rX6eoyyU602
/nRTTj3+mWQrlncKAXS1ZW1R3ynNh6ShRUza214gHTw0TuYa7DuKr+Qq2LnaeRjrdhUB4Fi0x+Km
Q6HYsYgKHYQ9jbxeR6jCxlwpr0E2H6vlCY3OPdlm7tSBgAMulWwzes73abbWlWLiQahmQkZuI3wi
CllHvZ5sY+PamFLkhup4XwQG1ghEVwMeh+C1H5BJ9plf8bPK5n2eOOWNmrMCmS3smWpssggACR+Z
0e1KdJMaOujaegmTpwaCM+zYVeWnVFhskrV8Adph4PodgsB1k5OnL6v4CrMHazWvrRamNHeIpnTq
dkYaUdgd3pGqesz7zgkC1beW0auk4h7VrI4nTIR9saovY5bdbsCYX/QbE+deqZoOVvptCysUR+FW
XN6kpoBpWWxJgqua8KPo8j4PnwsrdJqBSJfkUCaEUvWR35sUXTAH8bJns2Yetq3irc7VZKu1eJ81
zYkCCaHtjdBZm2RuT3o67DHs2Jp1YwWvRvejWl1LK7+Xy9sK2tBANAjWc6MwEHSowfaI6J1YeEUZ
2W1ZuiKHWRFz8khwM+QhJsnPeJw2UxZ6eQShaApHJVu4tOUobXjo2S1b2XpZJGLiK+F+jpgxyniT
TvNLPpqWMWZRhlI1Z7qzUW0js3sLAsPtYtVJ4GZmok7rnvrpM0QRGyCMk3V6fPlLhW8eqS4D7TMs
0uNkFa5JypDGcuoKP57Uw4QLpUG3JkuhLVAV6tL804imKxQ87iJGUMn90Uw+yRPaiazJUik5I3Wv
1G5yXfUzoSbwa79GWpJcu5ivQpvaihxzqNyU1ilc3pPlLhlf5OJdRYqTF0TivFAh+cQyOFL+3FTP
FbKvyiIrxGQjACujY/AMKzyuHsFwYtA9aEY8Cr6Y3HGSMgUdgR/HS/syNTqqZdEZjdxuGiBPapyh
F0kJSj0jo34orsj4Pkmc2l1eeWY0PlrCiAau4diKXFEVvwhsiJyInraZPnq58QJBhkaarufuNZi2
2aspCK4izQ43NgqKU2catcNta0TIfl7SaHTZGBDdH0tMZJl5UyZ4yzPQBlG9yoLsusPuOmrVpmkO
7aocxe6Wi9rG4ARTpmAHqg2zXDtZBpHIACC6enumOM8kCLR226GJnHuk3xGO1nEvi6Y9GcFOxAMQ
xniUFKKl4fSLBYkDDNyCHn3O5n2ecRwVFBK4Ymc+x0Ui61w5teR35/QRTJ/Ez4WcWRyhy+k6aaxz
8UUMrmUke2Fd7pWZPUz+AL9KH4wS6Xq17ETqgLa4nsbrVLnLxLduzq9ncrbBOckKdKX1U2kOBXBn
ZJCQhE1ObfaWUkIiDlsdyLHIvoZR4YeYe0Ftt5I2u8WUOxU6NMyBXmOBXtCOzRMKbBNd5iE1PqYk
woy63jEBRl2MgC0jvqlypq5f1xkHgx7v9BpJPkt7tKR3od1oY8cM9IBIjxjFbunFqDtV4VEMQeMp
GuShgd6D7m5BSHV8yo26z5PMk4JoJ0oWGaL3xD750fIQqwBXM+71BdA8KbxcCxx5qU5TiUzfyJEK
rulHVwX7iKaFm8r6KdYwtObgDwMq0JyPs7jLTPwFJg1HA3MMDbbED22wbMIYHjttfAnHSEU1vsAR
kty0IfX8qg4SPxBCv+4Sl798I6uPCe1PoL+XU7nq0aDqj2g6oWmZ0ahkdki+VBcmm7krbrLywzR6
J9CxMvIMMwXfKEYIsDpn1ppNhbhhUIwN4SCeyAMq8n4H74GvGE43Nw812fiKwfpRopQscrYNKX/Q
FtFpDe0gou00ON50/eeCDmAwrrpU3xpBdEgGjMZB4ctawMmJMiXpHcUqmXthePIqdltDifSfdXat
jhfygb8FcFQARxzuChiAeYYeNTkyJ5Yc4QM769j+RMLlKWCgghcfu8O0123xuJwu64xAFr6B+X67
8DktFelaFi/MdDzJZen0VWCH5ace7VTJ2oqm7KKktcUCDWikug3GRFm77zkjVwm9VOmMtX80EGZM
oeZ287KJqnbThJ2LKOAm5kTKSlQY07NSoNWosQAo/XaQureyeFpyRJzCpyk/1HSscviy5HcanWnK
EINijWVvNotyLPWTEgteQC+ZMlpel8lofwwjlPx4tLPkUUgrb9I4MccvMtJtMUk3k0R9GHVkdD2M
Bf8hKz18SbX3Br/n0jY7cgxdJUEwgbGrg+Mqpw43SmcHfLlCbeKPvLHQCqfSrVA99lnEX8TwjBxP
NartLtI2ivLYYqlERUy1gqCFRmXBETcByDcUHOmh0p5m4z7m70zT50SIfIMb6T+HmbUuibSp+UOp
vGYUwOU4u3L73hgnUuBLxOTl8iNCNStRE4aydbCSH62Ke5wtec5h4WPUDvhxrfcSwY3MTqLWrxOn
hYQqtqhb7PyjE2pkrOEVlqoPLEW7qMX5ntFFSLtleJlUwWUs2y7NPrFheQGq2mUotsXQ7RWTw45T
SAp2lsEcXSX2zG70Y3HZ5xL9pBJfcZyiFwm3BGXij+l2AzpYrU5chRjcdkr2Hb8qY4xnEz6Fkoy6
nAwzo7+bW3JK4mtrOVgU4cag2wT+oIHGnUteGaU8M2aQIUCpKTd18TQP4PvL6PZ5b2cFe3Jc2YxG
PMwZ0uVFOQyohY0aNUP1g3Alb2ahhujY4yzZkwXhxfKzGKPLNgFwACNa6rYRRbRmBKeMfTfsqvu8
TQ8lY8GU8ENlD2+HiZ5R8SsR8W+Kb1wT/RnEABc0KibNSYot2MCkdruCGl9gtABHMaPnyCHJnoo0
IBUNpwA5AkWVY4aN2E4x0XZw3kLhqR1FkiUQX/6gG+/AFQete8qTU7CEG7GT91ZeOJHq93KwSVTR
XZovud6y62IcoBpOeRFl71rEo+fPynCjLLu42tQlkz6Lt6U3nhZEy3MIoKUxtJV6elx2cpD5QkuQ
O1geVgBe4q9Toka2Yv4yb4bYAWmk49CJDAFBECCAAJk0qVf0us9BciWrt2mwZQIeqr14k8F4qa22
HevZbRPxZ5u9pXNMKsNT1B6W/IapeFfj2DK+QHXW9AVZfSpiDjiBApwbH9OnXvqsA8KUAD0q1fBz
DGZNKTkVCnhzflqTIiscS3W87Fibnqw85vQS5kGpyV6t0k3HwS8EN5UxbhIMgVD4V6E4OklzoNl8
jax2H3e3eHNxo0ceBa/dEgliDCFq4w41YelbAo+BWi+TdnVPnIb+PuKTiIl/1Dk02tKypfJW1Du7
0bJrWSRNUGNaSXsvT6T5os9pDrFwJSqdPYqPHZWKUTyOSM4EkhCnyjplAtyVcj8ZHC2f6Pmu2jx6
7mPR1zAypxWRJBZVzvA1a7VjxZ+FiNu/QtoT/iyU3C/N3Th+zsvVUr+3iwVuhkJd1+xiKjwzedCa
m0SpqWiPnf60RDfEiTkxfUuPFv/fKN43jC9hbP8dQdYZml40SV3VTT7BPRUIJNK9vrNODMe4bi+k
ov3Nsf55oTM8PVxESUrThGwbGK5WPwwLARBh7F24n5V7OAclf7+fM24ishZriAsuQ1aDK9hvrRPd
y7s1y2YbeZeG1a5c1b8udkbcVbIkBCDdXGztScEdM6xWQ8esHO1aaS6Fuf/Nmv75BM/o2SSKrVAg
4hFH9ofUN3aDJ5cgTf4hDKIk3hRR7IWn+Q3Xwuow4EXlVf39y2/8G8OkydMkdIm+IKpPr/IrvK2I
nyN/LVNWnonQDkf6OVylmLPcS/HD/5fq6L+Ln9F3xmAEJDOnq6J/cBcuiLS2flM+hDuVKCrZxbui
f5R+cbpIBn+/iP678lldhrFKDiQZW3rnNkcU386y5aZhY0e3u7tMNX1DPq9v9v9cT1+J+d8ecy7p
lRwF2vqYJR8i70AfnJ7iDfvrsT+O/uQVhE4pn8J2PJQXvstvMtz+vPjZDmAOTL+pJL6Y1iOJ6Kpw
yxNab8vDpfVU7avHZFNtjJuLYV8XnrF+th/MhaFXI1EPp8lHlTY81E7oresJYbl45MzYXLri9xvQ
fw/5bGcYzFqeIz0UT4Uib5emdINM2FaWdmFH/YY3/ONdnu0JRVSNVjsG46k0hI2Qaq4gXSs6I/Jo
qi58nesj+nv7+e+OzjYEuUFWG8/WumxGD28vARHddnCAe735I7iws17YCvT/Ie26liPHkeAXMYLe
vNK2Uxt56YUhS+89v/4S2rsVB+ptzO08bMTFbpyqAQJVhaqsTAqzEQE6HkKGl8y56BtCyyiBlpGN
DTnvUr/XRMED/ImLi4HDsSjjZ719Q1XbNLr7AohenBjv8gaeBV7I0FfEWAvPC9oXRGdx72rUdCEj
GZBg4Z/y22wVnZIPpBI2phitxvaEh+hOBSh02qnb2vP32s44VlvtWK0u/5BzR3MJAKGuoILZtWKa
AABptXdfOfL8vhtZmrxfMzP0aVkaoS6cAW4FSZ2F4Yo/EXeqrKDRaEPGxcqv1RXHBs+de2Mu7VH3
LZGBgu5b2PvLqRUn9HPucnfcgnjBaR9CV7nmDxjTAKFeD/5jkFo/GStjzUTX/EA1kfY6epQaz6u8
gv/xq3PN87jXukoegZLA0KT2OH0KO0lxcjt2Ufh7VK7Ed3gdxBMkbDmG7hzmPf1xdfALDB56mBqm
DwWejqJSVhUyHxXEw6obEAwi04pA/+kO++oDXW6IvF2NjuCEDliqD+HV5bP1dTF/+e6UdSqMToWS
pbySg85R1Y9DDI5MzPd3GbfnesxJtmF9yvpgndUfCui2s/kOwKwbDXW/XJmOefUUt+hIhuCPG9Cf
FgS7K0BlHoN+pntWZYx9Q/CQsFd0FW+p6EbWIwjIiv0gBMfBB4sFZrpLPjw2U7uW6n033BgTiB4y
EFPoupPlM4ru7zNaB5xRu2HYrKVCfg3Rnh9Rs+8Nt0Uriptbb+xfW8BrQKeEsrHhqQGIB5Rp27Ti
CwgPNm2AqRuhciqMh3FKu0Wlwomy2wCTNG31fHlDf2J+qA2lsgMFwuOY7MHnBAAFRCknjFm7AGja
xjY5EfbRbNc8Ii1D3YR/YGJ+foQXBa5KUXVMoaFkJNLUv0kjlBKADgQrVty3t3gFAvx/Nb6ijAa4
UXerfTZ4SjDP8I/LTMwCi4rQBto7TaQ8lFgExdQkUn8VYQwqIZVkcFBd3lf6lvAqCIYVAHp0QE+B
EKMCTK2jyRdwXXMw0OKd0dkUZ32DOh4Sa7St6hizQ/fc8H+Lu1FWqXjTp2o1NWHfHHpXRtXzVjAD
R3PaT4iV4czjzcDyRxq9lfQ6qfsotkYApKXcHGr0t4gSwNjcTxNm5eutoHzE0z1XfKhoCPUY5cZU
HJc/ztJ9DUJyFRexvaoxqDaqhRkFGIdJU1s3XnwRUHa0x9NiH6KCGQWgKUTBWUBdB+1byAnYhvhU
N17XeilG8Vp4nFGpACIBOq3PPV3CRFyP6b+7CEUYsON16jHTQmvmDYyc56aMIhyqG+iigqg7dLMU
wxoYgQyvU+O1RH9REoBfkDm0UlpHT6HIgL9dNxh+x9w7EDt+lbvoRa9jHaxLc3it54+8gcEUKJii
VYGChyb2p8tH6afkNvVVqSsqqCBBbHmhOTQOjzIUeIkrIKfB9GAHGzJmghINZmcYUVyg8zHqy9KA
mL4ZMZsUKc0BCCunQoPUw7y0i863qT9ENusg/UBS0uaoO6kpQAaBXqs5ECAcEDEYYoFA/L65YStT
/UgeaFtU8lAkZTYWldYc4nV2LZiNCYoUb7J1EwgMkz03wVwbFbRJsilIMpxBvpuc0s281oRAx7r1
fgP0Tv7WMkDSayMXdpEFKuAA1vQWh6UGiXX5hFdmZuGfNRQw7n6HYFkU6XyPtkgl7qAdr3mxwerS
OENSstNGf+OXvg0dPxukfCtfHSVTUvz6KvGBKQJUdzUG2Wc5zrKFDlkO3Q8B/F5d+9ErGJQtgv5K
C0FcC2TkdGzk8T3MuB0fxS9guuhtXke9MPZFtLdUCf2mKH/KAj3aZnHX36Ztqa4SX8a8YzMeSnFA
aTF+K2fABhoNElcxOkG1ZdS+25e3CqAlmbaSuHvwRwHo9VZzhqWOQMxBXVTH5kmKV2IGMwveOxCo
THoOiI+EMYkCT3UwTmpgjEpiTGtr+HfjW2LUXp7iZc0LdowurpDcgxECRdDB0tMJlEs+CpTQENP3
LQa15gpuSHLa8hSj9RhnMA59U6QwSnlS0ZgDcCVAxxD9BcAIhfQ66TsLHUFX57Yo0Xi57LsJyuQ5
cB9GpTlhwjlK5KPDNQOFRYCFHABbBehRT7H8pE3IdPoQtDibWvoQlfe6ujPQekvhZvlprcai14JJ
ounRjEc+MszdClz5KAKNVlZnKIf0z1FqAK+CwT8xXRX9FrfVBkFJDzYdSKk7uXJSQu5eAYwxnIHh
aDdh8NGCGRPawJDDLE0OlfBqBnDJWMnRmtQP+1lz+wnAKdDmZBu9l62knu0uEaFrm7Roo0VPYo+t
S24G5WUYK7QhDFs1WsxbKtJVHGJHxxtDuTGgGzWme02sgNNp5MA1gGPkj5BKMpHFmv3wUqegt+ke
9VhcgfGH0DgCrXmdALXDoV/X+IDeBLGjK9uw8KQ+tYsXENry9S10VK1s6jAfe1cCTzajkljuxbgG
VhETM+NN1K27kqjgglBVg0TLaLyPpfw4Zc2NFICPctxXEL2Pin0it/si3nAIY34xPoa9vw9V4BPi
apc20yYG9dNQXIUJWD3n6A48SyAqeu/Sj7biD5zMUkFgXFd6emoSW7/oCuQIMv9cJITRx5RyVi+Q
hP0LXkin0h+lUv02jOCFwAjzAnyKM66SCUgnlEWA/dygTx5Y6DYhI5Br7ze4JhnBS6cSoTCsJmmK
huZApo3G2w6FPlSAHCDpbjibBSGns1jKAepUDtR3ZWwIBRbL96+Nep2kR1k8chGrtEUi4KU9pdIA
FQxCqM9iTa092up97iYemLRv8xM7QjKyV7qjKhd5zpcNVkSYOEh5ZHCbde0xcwzGkuh6vQaP2/QG
sscUg2i526/eJpfzSJhifSNWEmVQMT+TZlXpBezeIzAYrg9G/nH1ZqpmteZtFOgsFuMoK38yqKCf
c0rEVQUSGjIW7H+C8NzrV40NCpV3dhP8xxAydQa/euSLsG9IAwgUx5bkiL6HN/khFXHTemQZ8HNA
61opGMRNRmLKyDUMKvILfaHWoYw9nU4qRHc6DwQDjnoz2BKGjdHAshn2WMeF8ipz1vU5V/IkRzQe
/8qjVFN/xIg1s+Dz411MbyjlQcARY7TDoJPbBl3z63Z2w0dS68ksDSqKzXq8b0ccnA701eyFnnVf
qiEI6N6hxKJSyTBkz8SYkzVydojGCrkZSFARPswMCgbiNWNfWebIf18cHj3z56oNghb7WuAxAa0K
8NyfBtv41N3SY9Vev57XPxzZYnXUzUg6LgqlISLmBv+mbQHmtcPqCSJdgNUdCivw8nsZtBwZeNmv
gKpPhGNAGIeY4uTn7+jil1DJcqamYQ7G1fbrjoKFvMOoHlFvAk8PhnGZLDU/WiNfh2phj7owitGg
qdpg5fEaGI8psvoDkgKM73OYOnn6wspAEFOqLADu1NpueGw/8xadvbWLH0HdogB6Swngx2TRow1s
ATldsonu9S2+NobHma6Xdbyoq9S1wlhCN5B8b+4NvOpeAr2g8oXHiDzHppk+G40Xy6OicS71ID7P
Ya0HLaGZ3IOiEKMDKjKPfgXeQ1QCUrDVmYSDdsOkljrroRbGqRgN/sPOkAvcJH5T36b2vPqLxIpk
Hax57rN53Lcp+n2e+aJUiDLObgXCk9x/rTCiAxZEVknpbIFnYYZyRckcg6Y4SNqDZjR4QemrfjjO
fGcBxL1vSEGzAb9tFOYvZYAJjkZdKRG/io1pi/Eslv9nHCSN8lNt0ZeSThwHGTKWLQGStok1gb2q
v/pz50DPUfslaltQFiD3ZHB49cs59NZsTfBLcPrK+rIX1unSPuUcNMo5iDE/crzCIenSVWfue1Aa
FK4CiIfRl25ovA/5ITI2PLfugscUNKFJC67PzI3B1wwAsgee3QaEQiFwjuC9MXkZ0wATt5KDbltJ
mDyJOnfkJ4CroOcxPAZNgPkr4IoBJgYBkDcV4QoPSnvgR7eSIL+SRusYLT+U6RRxlfLAhXaYf9SA
LIH4REx+kYjfwIEpQC9A2iisaiG3VONK50ULXW6jT/eQzLEDJXPkDE9fWQQTMvCPx0RxlFiytFG3
yXwQBy7agnN0Y5dH2gqvzfy1B/nQxB+Ay7LSvrZTIPWlGbAWtLCbuXyPJYxgGFHjXN7/8ykUpoTB
OC7J6LFQfWttUEGIquF0Kab0NusgqW8gWYRBPby8Q5BalJuIqblFXB8dCkHzB3tk9hYieL9G3rnL
UkOJcIlbEHoBlC6qijODjqqaAPgHr9DlJSrnfMbC3NcRXAT6AS8i0Bvp4n4AWk8eZmdA7cJQP5vq
rYDESKkPpUM6lp9gSzZuNVSwHwseL/4uw4wOB65PM5sKY4P44em6jpcs5D3HFqpWoKEtMQIRSyUU
QbjNFNerEI2PXsMzHXNugFljzn9sgQnC/IUpYfoD3OPx7PZcV61UPrqCpFBrFrlwA2YPoCXRQxOA
++cTzZ4bGUgUVNAnoG7NdgBxWccNq0l4831YEbqtn5egBkaPs8AGAm7XNcoaBNV+wNLX+oEuIFfU
gHKBDlIJwOLp7ltdRqGIeaL2ML5xB3BXg8p6C5CR3T2W2/ZTdbND8cQWZjtbP1yapdKUNhAF6AhO
JB3E08XTVsGGVBDHe3nFeracPyHfK6ScUKa3cT0MOJC1PjzMstfJ+nUYsYLKOSuL7ohGpSB6HPRV
ahjNIasw64cZrg7g/yx+iTsw1+ScI4AvNEtB7ooyX8UhtNyJmeaKwxEK8ofLd0I8G1S+OzUalZ20
sjzl+YR6yES4op91Hlzs7VGrhFtN23ASAJUz1G9kd/Zfy6jcEnTkIN5LFUhpMWDhowNc7lIDLBcz
hlrCvTGWjFt7Pktd/EIqoymyKS0SHwVWsMl0eGeBUMISbzu7v/cJowQrPz/vCBf2KKc0gT2Ckya8
ykmvu29skiB2Lqi/eRvPD3dAMsNk6zjnCBcngvZMUiDXQ6x92QTqtMBA4D5FgQPsvxC39siDOcb8
VwPVOhFKq6vLZ4BxHGlGzLospmDyyTuW4zEWdZNjbs8A9v6yFflsgP/eV52cxIX3nYUy0lXMIRyA
zFaTwUolQNUxxc0rt1x2o0afAQIlZ0BNpw8xY8NZOYqhw7AaWwkUtFAbgIg4ASiH9YOPsb4xuRUI
Rf9hHO/SGdRmQw2sKKQUJ0zKqJjZC6MrAYp0GDdwxhSiBCnY90GeXKHQOGO0AhQ4IFdDQoxZAxaV
K+sM6dQbTy1GNdc4PNVJG6LVrsNH0rMinB9AG9f9Lt+wMzb5bOq/2GDaT86dGsolylbVBGL3snbF
GA3XdjegnycPmxSOpvDBVggCDVBay9gCDkTaOueW7UOJYUi+7KxiHMC8vKonkBBKDx332hrPfoVC
cvrYIK0awk8ekmRtCNmG4BNjUzFkDICkLSKQGAq3nIDZUQzONuUuCUkkOoAHCGD9TSAAzy4fZP2u
42pGXkyW9TOJ+PbZlDfthVQrtTyUQKyJCdrhuQ1vLp9cZtyjfCTHBygulYh7pJaVQTTjObqDnIOH
dzLGEL5kc9ElZZNGnfMKy8BHez4Bg01ViJVVk6l7ogXhA6cxg5O2h9Shnd126P+CNItbq87lFf/g
M6KTcWpPGzkE52Lv4/wiMcPIsFocEvWpQTqs83hJQsml5A5RfFd1EFgzgKfXXR2s7dANcBIR06qD
ZlZ1DlB8t8rSDOSpYMbEnGGGufop38bha6ZBkL1Jr1pMowURCKYvL+B8j3PxbqM+WQxJrYbDIAvq
VxCzBcHlf1/5/b1k6Q+YobAYBs860YVB6ltNagfGDiNsETXKtbjRMN7xUV2RBBqlhczCGOMNG8lx
3s8srFKxSixyPHtbPJrSdabbyR49QCj2GhjkMzEC4Zv9Nc+WQD7rZ76N0sEqCPxqmlQcjngtYnJo
dpHTQunchqgVnBxIR+xYgAMCBopZvGEUGOhQJUMZQ4xHrDfY+960J/KmKaAy44u4YlXnzzd2F8uk
4lU/cIYkhaTC0KP32oGyuFw1GZk7xLQGJj0mBBNZqNbQXkkU7Z6rboIyXA0iSNL7o1Fr7qCtO+2j
jNFl7AVvNE5D0O9ihKmMh4TDrIcu4wye84Sg9vhf3ZSOOpKYcYnfI6/8OvTARsBLg2sP+hovgkWA
7XAW/y5dWhglP2oR1gslCaqxwcFHkLAlEQyxJqnkVTZUo1HbROXyN+AS5DbRPn+5UnIbF0ZVME9I
GsnTWxuqVZBBRCx7IM8C1VQfUVnzhMxuAf8rQMDITNYYFUS6u1eqI2QcNayYhANUL6fGLE7+mnTY
mt5SoQbBPvgsm5Q/46ZcUmRo533Z5O9FQq8G2kIP8lmziWE2NmxDPHuavgsCNKB2Gmal6SVEvege
02zoYg8WpEKt8r0BQzg/HxTwvPk2xn51CxoFGETl5lV122nQ586dmi2ofC4aom/9vwKFRBcoNL0T
VRXbjjI9IBDAAc0rFbSf9QrTs1+KyqkDHkXm52bswxfb5eKsgbWglDFc2h64CrFktjOHkPvhleah
elCtccJdlsr82eO9WCrleoJWmMUgwPHmtP5pbrdaL97lmWZpGG+UAZ9OBwawlMSJH/dpYZAcv8Ua
+9hXq1QnGQ7IdvjQy+YSnD9HZQRmrpavM3Ev86+XvRVrWym/EbRcbGAmGoXqNH+pmnwbarx92cT5
LGCxLMpNDH7vpxAFIsXwUHFAYg5l95UO9fNh3BI+QvZL7gdJ7FfmtDBJZU4pV8hDMH6ZHO6RL2m1
raL3aVjJbhZN0cmc0C0drTbxgo51m9tkLjmz7F/C2l/KYxSKGEGmDmeoV3FDiqsSZcPL28s6pVTK
E2uDMlcSLAjiWwQKF0V9gsytNMRHoRCvJ0VYX7Z3vhKw2Fsq2+m4OIinryPjgiBEcYUVZ8mQHrAk
kMeyd/BsSvdt7utBu7gUhS77iSLjU+YRqFqi+STNt8N8zVjU2WfxwgrVYTC4TNVqYqWpA5do3TVI
ufP0DgznRg9YqL4LeP0aasIskArLMOVkoGmOB7n85U/VTYfuvOBVa9L3YxXVGM5FppwLwDCTmJHP
JveRw0MKrjf6Vdo50DWMagmiEg4o8c3L28r6dpR3gcJHNED9tj2ggvcgRptaEe+zNGfcAEZIksmv
WJwQqcyKjq9wAzRQdjSjZCtacAM6nX2cbaSSY6yJZY1yLXIdgMOI7KOf7ycBCI7ZMEE+TtQTHGl4
uryBX4STF0KCTPkPUIcaGYrzKIXaWuMU6SqNrsVkRdoCnANeU30N2UjIcZbQr/fNKnUFp36ObNbI
A2vRtJOpfODLU2yxAoqmdNiVgXbU/emYVAcRcwWXF83wmTQgX1fqblZIQ1wT4mdOEu/rkFUaOncw
lz0I6rpj0H1M4soQ9zzQdGA/KZs3efy4vIxzjnlpg7rZ8igU6Fjg06GMic7X4IAa4CYId+hzlMpt
Nb1dNsdaEnW/jRzKfumMJemQxIr5XYBpia69+TMj1IXW8mTQfRJXFbBhVf4LpGzl8PWyjbP5wnLj
6Ptch//1GrJXg8IY4iCIMZFHiCXA12w3N78Bdjl35pY2qVs9aDH0G1XsnnxSHoMVyPZdzlExLIq7
Rah02Rkt63hQNxsjA/992I4gA5fRaWx2veqNFe/UHH8MBJaaO+t8UFd4zv0KSru4VWEfHyvSzOW2
YzQx7u5ZiNtyI6nsIExkuRihu7pv3fAIAqudf5+dIFIESEkAob0ALOvhhpWps6zSWMFYjWrNSH1x
P9WQxjFBwAXtEgfF1JvRqu9R7e33mQuyp/F4+aye84uL1dLYwVmH6gTIdtrD3BChIhAjgjO0NMQV
hOhuu6bzLptjnFIaP1iFnZhwGTZ39O+gaAz8Mgsnw7JAeREfTdIm6omF/BYyVbp092croBxIijZX
M5NTKAfxYZjDnTCd/swC5T2mYUpCLocFXgYTNogw5Iyxhn+oRP/dMDcoZ1HL8X+/+mCVIXhuoXdp
BVuMPx7ALOM0aIy5ARQ78f5mVqPPZXHLA0d5DVnmA7H9usWgMi063Y2G1DFyTHiDpVOaOVMdj2HB
giWQBdFZyNIq5TswdppqGkElDJHgKhMecbXgdQHv4ZXFcCAMt2hQ/qOFLJygk3rHBAIXPlc8aA15
fvESS8OOAxlapQXOHxwYzORRFQ3ABCaU+HHkNcw2ZvFdVK7/zACVbChSBx5a8s2KBAPCinylVoz+
8eUTiTVQuUZm8EFfdFgDYZXgHoOtskpvxm0NxGazA+FdZofP/rViX14YuUr/eCxglXIWuh9yikAS
tTE/iGF5VZfKicxNXLbyg1CFPOb/Pn0wQ/mMTES3IidlESV7qgH+KaIbfTQwloLCZik4kgTlQK44
hb3BOBn/EFb+bmrRLwuw0HFZC5zo3ripXnw8zyortNH0tPxDcdutWytgFp1+TND/tdpvm5RzSetE
m8oGm9pXyi4F6Tffz+sZ1JlT3NsiNMa4oPJykCzW06fsfyrBthBucozciBo014IBbKqvYlFvhjJ7
lnrXUI3XTtVAJrriU1DMCkpvVknCesaeD4Tfv5ryS20Ri2lBmmTcKtiDoRtSr5AXtgkWm3/DDIu0
+QtpyepFnI9X33Ypz9TOpWxA11zah1kOAGtojgPj9rJWRjkknO8m4Ehjs8aQTxEcoARsTxijrcFN
EzxePurn/ezfq6HRX0oNvmOZvGRz8ZNvjVM86Q+StIk6Rtpy/uJ+26E8kgqCbhUgG+SCXXkzys1m
BsejPzEOBcsK5ZQklBNjo4OV1sg/9Ul8SaFUiJmpy3vG+D4K9X2awO+DiTghPc5dVb8K07uk61Z+
exPXMsPWWez0ohdM08qI1Qj+MlImGiDyDHG9lRZ4Nhl7kyzFbTx9Da6twZ1sDKt3wDOEUJxhpgA/
WHwoD0ED80tjCtOKZDjTRm5fIWLkRR5kCaPdYAuVBSYCG0UAr8CEByvPZpxPmmGGq1qpDUdiWVCv
eT52O8wNijW0mvqJEVvOzj4st5oOLmDNlRToEqBqHF1LBSjITWhYPzZo/MMJq/YEZLXddzvpq7f1
7/Lgv2+ISsWcBpLuiUpuIjeLhFMaO3t9+dwyPyO5PouylZ8XYChC3xhnKXvBCLohO/mtas1m4gF2
e9ugvdK4xVqEjBrrOzJuJk0MMFeTqAc9VlfOwoNS+bu4A3Oj9HJ5hQzfrFIxgZOTRoFoa3swVBXg
n9lJWcBwlgXK+ycTSOH/+kpIFA1+clPtzzzll2LD4iPVKfrPEJVsD0lU7ksg60TlIKRvf7RRNIo+
EUpd7Mi1qghP/DgU75XI6hAztkqjXL6G8iQXko/Bg+ivbAFb1xmASpYFyt1XhjT1NbEQK2As9UH7
699f3qezx1aUQdIB4Dg4XilX30pxLWkcgr0igXvWX3P5e9PdXLZB/saPnPbbBh2CITwsDzWpdIKS
xI4myHYC86b3kJV90fXpGIcnDfzql22eT98XRqmPk/jh1CgdWRgmfaGnCzVVeDkitZ4ZQIBZ4TXK
GmaemIadPVy2zdhThfpqfK4Phh7AdAbAuwSO0BSizznrGp1HDy9WSHlzLs3HSM2+nN1oixZkSzb5
yvByJ/dYsKmzQWphipzTxZUdgqiXcjB37yuoo/DFuO4giCIDUTeWuX158872wkAZ878T+YV1X9iS
8yJGgo3dS3fNPSgxPM0ZN72jurXFVolifSqy8IWxpmvlqSLAb071j2mngrY8uRdj2WEs6mxGtVgU
5behrKBLYYZFlY8zeg65xzsJ5payxwaY39YMxU37It0nbnrFirpn2x3L/aQcupgndY66jbSPQWaN
4TQojqwLsBuYMQBVELYO74GpMjxug1dtZqUOFCofmLeRtc+Um1F7aICVM36EseqcEiHZkNd/wUYz
0uTsPf4BYjHFK2Pbf2j4feV13/tOJ5dRxYt65Y/8we+VBMhaLvPECFo04KZ5NkYf8K7pbqg+Gw4E
Ci9T8lSO7+pwLOW1DFbDcCdFT8CVFr4KQgj0t4fACasAmWhsD3MDZDheEtC4LK4qMKjHCubgCeMN
YXkNnbzxd0VTQc2gBXcM5Fekz7zHwLAR2uV8mkETAJQVmJ7dJgBdcR9hrgKkW3DCaXLUw2cxxsTG
bEDFQDVF4QFMPHYHKge938zz1VjNZqbh/3VoegF62p2ZczsDXO+9mALCuur8VVvtSmk9CMcGpMYi
BubC+kUKD/lwUMUbQRPAEVFZed5ZfRNCvDwwOxBkVFnn+IXqKOBN8A0Z40B3YVybsVY8Sdkj5pSC
CTOU6S0HEXWN7NRdldR2qIJuWnsV+OssRlFEOQQGmCi5V0MXnNy/SwBhMiYoo4P6WBYaG28js8Gb
TwLxBETTK5CSDgJk7eWPsE4sA9PMZQfUSwpNiqi0lFld+f2490fd8tshBQ9RQiQuAu/yUWEcUPoB
IAhQH1dKxChdjLayDBkz0bjl8n+DLFhcRjrbF4eRH5QY96AIMG4ACrPxwBf7KjmCdB/sYhMrCp5N
IBbnn4oRcqklnK7AnvoMZR8IUVmxrYNPz7+RH2cH427MySdW4KXTfLlK1MEgri67R5+JhwCWaIOY
Wnb+AjUV9QnCcYoVvMUbFt6ftVrykZfeXJ71aeJhuolA3A69coNVuWBZoOIF2EC5cSCL4/H9fPXO
lxkP/PP1scUXoyJFD7bRMhhgYTrh0ugTBAHMfg2OgS2hM3OEz+AJ8wxbVtHnLOB2eTKpMKEpsYZp
P9gF9cpNh8BLej2aFayFjfyo/Mabm7WVVEgohihXMFKLkJjxTj8FtjYzsmfWXtKPgEmVQDejwQTB
M44oMt4SnW/opJnSZHKeCHqI/I61k4xciX4VVJJqQJYKKUU+jSA8ep7nz0zwj/L/z6xKBTd6bFYL
/FBOSyxPO9Q7zZ1XvhvuoW8EzNBvgEMZWTw9Nqv1TdwFkK85IJjv9Ui0FNSNkxQE64k1J7dtgIZJ
1Nu98CK1q6l/kIwXNYnBDGcchqoA3GfwCqiyVBomtC/77vM7rikiEaAW9a+qwOLaV1zL6Q2P7LSH
tkkK5ZgCkmsaCpcym4mcOMyfb5lvW9Q1mbNxLFMe8PuxXsUYDwDhM1QJ7rgXiHcJVvGeP7NARudT
x2+L1D1piq6D7jP6sE2luxW4t7hBt+s0sGRoUtTz4+W9PF9CEf8295VOLjZzKIuuHGSYS3clt6kw
G/7G35ducxVd1U6HFxOk2XMHKn0QgHSZc/bnw/C3derVZhSNb/jR12z2jHmGKwhJGFCROvk2EodP
AZV4VMF/wxmx7FJPNghAVVyiwq4Qc6sc+j2iFhzi+P3y5jIO6hfEcrG3yESNPCAsAvFUrfX4Q0lF
6BiomO9moF6ZX5E434Ulvy7RrxhwJRQYMAPVBAlHsx9GINgBurUg4NfdRqHXWvMH2Lecy8s879m/
PyIVhru5gGAMuY/tDGEV/qlQGEGS9bWoKByreSkEIs6oKjZO2n2Ug2a1Iyt6kG9+4aqLVCSOgAvQ
uwxfK1xH0Mlaob5jYS+hxHgL9TPmvME/PNS+t41yLVKgtREP+gfgZdSNeqockJNdxVAZBDsN5zRu
/wkNw9AC5+deseRX4d+U5RYXn/IzEO6EAuYI1GRZDesGEk9cs6q1hz86GjTUvTSKQfR97Gldiw4Y
1Wy1Ynw2xuGjQe3xlMm+FmEZYzHtBjFZGxnDAuP00cLSSdP6VdvgeCfGjdAfuf5OmBgmzlfqvz+G
RN3fGS+iWfcbHoXsweFQuJpN7jqtNr5dY+oluwVZp5vdQDa18li4xH/Imv4+hxJ1fZM55H0NOoCY
e1E9IlChuMo22KTbzIOwp1fYIMdjGiWO/cJlk6grXVfNnHIJjDZgmQLjFKEojmook6dO4P6rJvti
d6mbPfrCOPASblqCh2yTehVEeUf/z5yURF3ndsYsaRXjmGgy+AOhxIQBhC5mEfmzDiN1ayVOrLIm
x3EXh9hLRCg/6vW6mD8uX1uGFRowHiWiJIk1rPjyuBambVa3a90/XTbCOngyFfzHTlHyUh7Bt7cp
rkOrOM1b3Y5vCGn0jCIROCk5NL/ty1bJZ7hw8GQq8nOYguFyCR7JgNsbwNok9uNVVkFrF8h7RYEY
rXfZ4D/Ubf++XzRqHD0qaeZBkYllTveErg6YY7DjjeC6YY34MBIOmXIjHQe+0dYnB13DQR/XnFya
JZB8QnF3eVEsQ+QALfKNrg2mUOhx2Gfpvao/Mg5q1cpJUhgxiuUXvybFF3akWOuF2S94jEqF78Kj
PlvIv21ofklm64QrEOM/E81CE0oWzMoG6xJQXmOoerzsSqxRhvqpINWWln+Gyf7yRpI/cuk4Ul6j
mno+kVTMgYZQdNV4jIJBkCvp3az3AhZwkLUgyndkBqfjWuNW5yXIR4YKbydhO/EMP8jKa+j2jz9E
8xCTPEqTQiiW8V7b34/QVBPBa5s1d2P3oqjg7YpOU9qYNaCm5rHJ3QlQOEPpPKUCX1r80qdMhnxG
pqBQ7kaSea6bNbibAgqo6xz0zfz6r8E/YQP9a1TjWc8bxselG0McF2OmgryteKgG+lAiy4TaMarn
oT3N7dPlg3Qe8v0d5GhOGy0U67SsS6CgMb6K4kfpjqsItBtgOAAz7u+w7jHexgrlbcKqTv0pgcXq
U/f4yKrQbiNiOQBu1ntIHzJ77v9QtPrbldK9ImWouGwgw/AQYzRM0PbIFvmCPdQNwE81Inn4DVw7
a5lUqjIkbakJE4z2qb4ujMqshMLOo8yVuHqdxIbnN88lAEBqz6FkDeYJnUgxsogAWKeX8kaGPNV9
PeMsRX4Jkqa3Kr1lHCCWBcoVYfKhjjCagEoAeHycIYd4BEHwi9DdMOsXVJme2XSuP6MxREYFASo3
iior0PL6NY7MfI0uUelDllmCDN7IQwQY5NIYu0ihglhLgyk0PKN69HOZv5qkPmfZzeihcvC4RThc
GU26T4Z/Qaj6qw3qYynilGdcBhvaIbqWScg3ZXC3axsUyDHhzGy3sdZEfTpR9/2pTWCvgdK8haYN
CL4xeqF47T0YKCHKhqFCZqPxZzj5dZFUOGlSaKlGhOfOF4yDKG4FLduo0NWdII8rlqhd4TNWfg8h
y8aamhbRxuuAc0p6yfEFNJM6UKsfdEl1BGMdCbYEfrZsvuYgej2VMSiYKla+SRz8r7H2lx/84zHa
lNI8fTFEbYLVdEWUvUAHbpG5BpbnP+ONf7VFBZuuBwebTkieBwuMIZDQhSR3tEk8xVNBJvKvOtu/
GqTyWkExOAmsuvNBbhKnws2BqoXZVqF32UswLuyPx/BQa2WhACUt1RUUP95i6C7nwesM1EXQRl7B
BN2cSZ9/XRg5+4sUsAjVMEr8L0ZksFjdEGaO+SS6UEoLzP8/f/7VFuWOkrnOgAskThbtuRwas5MP
IQMOSjoRq1X3Mzf41RTlhhIozYmjhtuTqc1eKAE/ljzZ4NelFl6JE6tKcgYA/qs5yiOlqq5DcKxp
Dmr+kev8RuE1TFlItqDMpjJsG0DOB8H3VMgWXz4wZ1L4Xy1TvglPYEgi9Fio7DUv8E4QJ9AzjJIT
aM7sAYsgPmqn4KhtlNHmV9nrZfMMzyhRTopHi7Cus5g/JCUUnWqrmVVGPGFddfqxrBoS304x0iDC
MI0hVmsoETZnD6UTV9Idw2aVM86kQb9sKf1whmx9VsgStpT0uQLd1lzCGALNesOMjsTbJzcsuCNz
lZR/aXQg3xJJn/GKjVaNtEWNEt6zgu4GqEgtfqXZ/cA4OgxfQz+chXlWucnAzdcnAO+hszWoFoZb
bEH1bdBNjjkTMEsWcSFC0O/nIZbaJKqxsT2E5D3ui5lDc3oo5Dqq/xvqj6zLQU9HTAImQUVIGR8q
p3OgBmBB1FyrnPKQJdB7iUCKK0FH+JCJELe30xOLq/bnM/7Xg0Q5Ia0MOD0mITxIMvjuXeArFtS7
rxJg5i7fQ5Ybp6ewRbWvkejBVF2jlTWW7pDhekjAP/e59R/Svmy5cZxp9okYQRIkQN5y0WpL8tp2
3zDadjd3EtyXp/+TnjNjDVojzJnvWhEqAqgqFGrJrHjiqam2So3Zo+bPMRkkiQRdcvcbghcC/7oa
kwhBfADyqTmf3Bxsx01aAIxyT8mdqQWrMmA+nz8ygKDqAQBt0VvTVzEIOcOVgi4eDY4r0zInaMZV
wtgqmQGDen2TJM5KbM4cbMZruoSms83XVqGvBlMy5fTJ6ndFw8XHed4HlHDTno9hMvsYompocK8P
1i42DQ9ozx2oVRSAitX1vJ2MVAX61Rx76szKtU0xA1pWgOAzpwk8b4CS5gNxtIQ5rf1AAuU1rRRA
2xcWJkgUZQJuWpkcLT4mXlGM95FtkdckG++nsL6PCuNkWuUPXi5N/tohB0NxF6eeHtyx4L4KkO6m
mZObH/YAls1vg/kt027TwXR1uom1yCsR26ThJhx2OXuzi6ewe7Dj+3G664PvNZckNCSnIuYNAjKU
4ZjG6rEeNCcCfOUMYLjrBy8JBsREgT5hkJ5M8HSlaTmMB+6s5WuNkJsoe04jmS1KAncxUzAOqRYN
dqGiFelDMX/oxatB3q4vSOK6xdTAmKYWcuEIE4ELDAa4bdaA1LF56IEpNYagNIKOXRco8WRiZgAl
QjblFkzH5n3ohPVNUKn7Bq0KVkUkomSuzBS85mAqSRsrOK3g1n4BWcYKVDhAHJn+zVC95Eb6tOez
6FfLhqYyeyRA2xU4s/xi1X7TtyOmYzNfOclYl2WnJjhJUP/1Na8gjM2niTyE2q6sD5QstYzJAwuX
xN3JzkyIzfLOplquQUnKga5TdsDNC9ZOBN6BjFBeYsJiWyhyrJSny4kVc7aZxw1VTP+6/skkCO89
GmUpU5aQTCXsseqM+6yXue7rsYnYSkh4kNtxhTDTApNG9woGrjZ+vr6IC6nbv8UDdEmFnWlbpBl6
ElhQgPp9uk8nnLujrTBPs+/38S0QMsN1sBlW9l1NgdeZroq1zBHKtnH5/ewDChY3uapjG5lmrAKw
r9kVl4QCskiWCo+8ls9AqpiRc1ri9e6QvC8tkgDo9cbD8CAHX7qs5QaoUU0CvHGRPygnZEp1qwDI
pHk/gl7HwtyVfgpGW3KHXDbeLznC1oVNYXWDCjmGQW8n3mL7QCDdAL2SWp6OtuJ5mCRK/1ml/T2a
+JIpbGXD1GrmDa7GBSu0A89Kj7AO9WOQvqDjPVtFKwYSY+IzlyJsyB12AI21vsq96VvxlILwgftI
wPCFRGzzLKv0Le7j2scJblpB52YxFjVgmoHvXeVoic7nzRzWaKpCuzPw5dv51BayeYZ/iDS/9kR4
aYdIafZGEKrHqNGcuJ3doc1XQZlv7XhwIuAUJ3BxCWEYTeMOM9vd1N4UbYr2ujct3+YgJSRG4VAl
S9xxUp0ID5/Aerxu6Mu5XNsawdFHRd50aKiBmYXDU0mrg9G9xHMi8e//YGlfWyE4eIAojFoYQUzj
915suwvV0zL6rQL//9Cv5SW7y3HUnwJ1EYegsedeSTQIjEmyzsC9ENrVoQ7rQxCxUyENOq5vo64K
Tr/OeoUqWol3ePvWzzdhhdkiQ5MY2T+89r8WtYQIZz5RCUvkRBVIqV+W3hDU1DyWI5+8sJTr4N7h
Uhz1f4hwvkQK90AwhcPM0KNxDDvlMLMdUSevVBMna3WHKIesC9cqPEwbpq6mBBKCvMt3wJdwwZGp
lmp2yYxD7JP51Lf7MKvvrqu/RDF1VfBby/hvUKjwW0u7TbjPkC1X3HfD0Vxro25kberXPbOuCo5o
qME2mmhwRGGbYKYf477D3Zzt2uk2mI4tyMMlq5OppeCBrBxNhz2BwrSecrRbELsvbavz7IG/GWzc
N+Vr/Cqfqb5+zyEH9Xc1BfZfrseYvjwq5asBtLGiUNzc+pmpiWR9MkGCV8GsXa53Og6vn6gbG2gU
KW87ClSkVlKbv9BVuYRDf2niZ1L1zPLSpuqH1rAX/zX59Ed/jADTDJL5pZny0Vgl/lIQq3xp8UBi
AZ/meSaXkiBLsgkW0KjJmgPevsrBo67r64AV3kTeyxJ9EMG+UpODnSxQ97lTVB8NkcKGLHb+z/eE
/jm7d/YhRYOgoi6RNQYhUfcM+E/XOlE8793+B5I4/4auT7Z0wfP0Y2xaHUcAOBXNXkt2Y2440fjB
rHsrfIqRHuIaAMxo4NrR2howTgSs3lrpHiQmJFv48plnC59K1SoZWU6gaW/aOnOHYPJiY7zNVNsr
wGbS0BuzT/3QQs6oTNE+zNbxHL9c/wzZZghuqm57K0pCbIZWklOQKBgUe70uQWJLn8M9Z+sc1Ig3
DBORRyVfpYG9Kse9lq6x9NX/JkdwSTToOZ0CjgdY1qwbIO/rVHOKIfVCZZT0QsuWJPihVunMJm6w
aaNabY0y90tQZJUchceCra+vSuLYP6EuznbP1Dgh6F9H5yQ3typmi7vGvp2tly5+nqEcZWr/ui7w
wrDs3zzS5wPuTKKeNzWw7pAvJjNwdBjod7snJXyzLPR4Ka+qhfsYpF8dphTN+tlqJA7xoj7qhg06
S9NGWUOId3hPmzRXlwYis9pjhGfbVzJqq8uFqjMZQrQDDhNN61vIqDLzpCb7aKiOPYg+1Byk3vxH
WEyHXH9D+777X7b2TLDgeZRmqGoaQ28av71RfyyNet1KudPc/ru8eH7xij4TJvgXTpJCN3usMmEz
EMGy3aicpLA7suMS3EeRd1MYLB3eSMfe0nrcTWUlC/GXI//thjhbyGKNZwppVkCVqhTk1WuqOyh6
AwZ0bxDua1Pl2ekd7eL1zONtnY8nEB3+F1M/Ey54laGcRqYWEK6GAxLXtxFIcNqRrOJeyt108UI4
EyV4lTxWjbQLsZfgOn1eOjoWhP7eb7b/rrfq8ivyTJ4Q5JBsbsCrhqX90RBu+DlwokHS6PJj8kpu
lmG9HlWpAZCMGNDx1W9A3pb47AsI4HA2X98ghj9JBXZ4vtRMGn/wjWf1NovWwL8CJBXavHoXVOAI
htQVcroN5iSWft0e81j/gi3jop89+xDB79RJA/p6Ax9COBjjFSduNmHzCyO1Dsn6LZrXZVp98Q45
Eyg4oSliRpRgIAKnDazzoHKzU+7/8XZFPuWgAZ/STfaJFIRTtlDBB3XGrMVxnyNlYRUet7U1VVLH
qoH7GaRugMdeIYMlvPzUO1uq4ImUjmsaX57Mi6IZzwtJuOEMnvksfyFcrnaeyRIckj1TNWTDp0Kx
d2q5hYdsxwJsyu7Q/QqIPSRG0P5PHDzcV7LU4uIMrngqMdQxhpiPhp3iFaabPiuL29rcGFT3k1BD
n1I/+tfvE5k4wTfpvTIB5iqDOIVsW8vy6JT4c4L6of5R0VBiqxJX/7nzZ26Y2bYNAm+4J82qN3nT
rA1jc309MpMQHFJmoX91WLogbQTglN2X9aqr5l3Wy/KzkqtRDHHiyECdeMJSWppsLDV3KpvurbL0
rq9n+d4r6vDpgM92LK7iuhxniAEKwV7JnwwVrXKYfh7vtBxtiOhji2Vo1rKVCV6FRWOpmx28ilKG
t4zdxqS+qTEye31hElUQhw6TogsLOkCKtnTSRQ+ZOUpCJYkqfPKtnG2dUbBy6hZlqzPlQSO3mZ6s
yai7fSx7gMokCQ6DzvVcAi4NzC2ldmem7SYOTumQ+KlMuy8H1l+u6RNS8mxNmCnWtXYZCwFay+wu
w9XUK2+q5V77N9PVEkcvzhrSqRqiMMEhNZHiTiRxmybYZ0O65yDEQZe6N2rx9rpeyCLrT+yUsyU2
VpIk+lJbiYi9MqybEi/5IAmdTFG3RnbHtBMnt7T7eV2sTOkFvxH2RUXypWU7tptDVK9Mru9689t1
ISCGum7OYm9nVjWNATwP1N9mvMNqHh1Diz6rJU3AGFiBRCwvAfZDNnrSxUhlwoehxyFYmaHRopHQ
ANw/j/Mdz6mxtSZFcauwA4aTXU5uVGhA3q4n6sW5dVJHtMh0c6K6UYR+iHbMkeVSktGfaUxustw6
5LyFhEbd6WazmoZjV3AgC09OypbvQpsWWJbstnYLO/UjYJKiIuFp4T1Drp+EfGOOJzO0nLG9rcK9
MoUMUDSrgT9Gmg5cl8ArOUBpgm4X6vOOIuXgdYGu7tIAbFVKMyZrQ+d7xsa3sT9Si6/mcl2XT3O+
Gav2kRXAlFAsl4cLawv4KEGaGLwmQJexEGcYRQ658XtL459FcW/xl3bBtZlaR5/e+ri8jYAfWCHY
smwOAuDU3gYaOt+HREW/DPdorUBa3zto6EjcPJ5zP+YIWYEpCWazCmWMYm5/atF84BkYHQ0gcanc
M9B4w2rIDdjo52H0nLTGXUc7hn3qc0e1lLsAyLjJUUlV1TGU+D9daxZZyKIJo5ZwTc/gP2PhEte3
VAcJceYnWe+VE1JtuSzpvLj3324cSrWFI9q02WdS+sz+Wr3X+1JBpJVs2Yvhl+A8BwruewjwRTmH
5uUU95k0Ia4zuiaoSLZ4mMWh5feaE/ravfIdzi1zSm/a5P8lbX8mUPDVKTM1M1t6ySye3XLaAcfz
TWLlF33JmYjFCZzt4IyhUQQhOKw+ASxZk95ldfJQtepNjGxIyshOm+vdlBGAhtYPXT7cagB2otW+
bgLwW5eP1z/noss5+xpBddRc4YVeYsFjQ16s/N4eNnPzhrqapP9o+Z9rerPcJWerNmor/YMacQzn
k5FtqxHGOX3kk+HFwSgJiy5Xm74uQnGeejS7ElTzi0HYDs39XkdLK6gYgaeZmStwo01etpEX7iRB
CxFCo1LvAsyfQOqk01utzm6tMZbERZIrV+xcb9uaN9YSV2qZugmjbUDe686v7GxVD6j8qKEkSpJe
SYIFVlHdEJXB3uHfV9kH6x3rubpV0NWJoax9eEJCuQINs+ydc1Etzw5QsMNxaP7ffEtCAOEbdk6X
/EJL+yYH2cF1A5C958Qh7rhr09AwscKlPtIcrJ/ALppvoDSbyovUrb5K30EX73Uupj9ky5RpjGB9
uW4OKV+SWyaYlzvAolmGJGCSKYxgd2mZ6UFCcvjr5rHNMIevHOxiBj5J5eTzHqMCq+vbedG76X9d
RSKirKJbo5GXWFHfdAgeujVYocdS4kz+IdD9kiLsm5bRES2diMcMhAq7P6nHlGJPXMTVkSMtZl3O
nH0JFLaxSI0mmWs0jvfghq/4PSufWcE3fb/ry8ydk8IJw+2Mig5JU2DbgRBYleFbX74Mz7ZWCEIb
GjPaLwkkwB3H4MKJd7Y77iwHJBOfhGuyBNJl1flrzSIQFfoeCqNBN8IxjxBNUC9NVbR96H5YP2Uc
0wFM8a/rjuxYRRQqqE5R2IvbNtbd8GMBtF5wJvvB64s16HPTo/RcLxvg1xoFl501mmapKSSCVuu9
t9e6r21skOYG00pdCH8A3ymdOZOYiIhJNecc0IZ8eaWRdDUpALhBC1EuqXL8Q0rsa2WC4+5ivarr
Bf2gXyXI+y253tZfZvfknRayTRScNW/KwGiXB25R9idO+1uzNyX30OX74Gs1y+9n4UPZ5iYqOdiz
3kiPRZ7dBt1BCX/gOSi5DmSHI3gWJZsR1C8Zopyhb2+svEAluyZ4vK7pMtMS3IndJ3pltJCSVs88
gFe2ml010XVo8LUxPYeZrEtVtizBd2gljzIQPSGfMjzMmGhnHUXnmGTvJHrwGxN1zazSXmA9Yjs+
quN4GynP1/dNsgyRcFpjEVkQy+EgIvWQAqhJG0OvAqrXdTGyhQheoY2ZHdIMYmxUX7mdbsyolii0
TMRy4ZwpdNxhNiBasLtMkxxnHtyQ/3/crqXw8ZfJWMsXnEkg8djn1QgJEw9XYfee8lfNClw6/fzf
Nms5s3M5Q9ch1sWpZ0F3A/yprSrFypM5M5HjubCBBTyHWEuujFv1O2gdbXqPHEHIbgY6uHGBQk74
wpVCckoX9e3sdSSYjQWkbzOYYTZZRu6m9jm0jaemkBQAL6rClxAxVxzQ2E6qZYiyLceNMTLHrEzJ
s13y+hLzxJpVzNRcejDirv7OilvehcCMmRJnAMi3zX/9B404W5BgPsgPV1m6wIEwhe4zw94khuSZ
LjmX39LDiIMW6pL5qFcH8MLucvJWMdnknkyIYEA5WmLabOniiU3+o2P5XQ8QGsuSHM0FtGfY6dlu
CfZjWgGDDmvzcbS3VVo5ZZZ6SFAVnqXbKWCXh8qdAQnqcP6cl6nLejDWa9VN3VdOMqFB2iKrFuTu
DVAHOyN3zSj27Dx3IvoeUVDMk8QLg1MVHnoAyvcZElZWIS2gy1RYuJ5rTkajWwYHlAKoC7pL3R55
oX2MfvQg8pbq8iB9O12OFs82TriqrdjmtF6Mc1wF2nqJFpcO+D7dqB5Y7o/S4VHZIoVLWxtja0xb
yFsGVpET/AOYdVmjFTvRxpC2XC67diVnIlK+pybnWmHD62Wd7Rk0PCVVsTIyCxxOsne+xEGImee5
ratUXeIDfbZep/REQHPAjeS+yJMjlUU/knWJ2Zk4DDHHkqNnxIxVt1BfYwBYISPs1lEp8d+fVZwr
WyimZPiMKXR1SW8FyQZs8cHgttamnfZ00l0ghPao3oZ+uzHXSHOT7m2unkPtYAeHDnOV9htG9SwH
nOv+/+QfxSSOrSM9PC1NOhNm10p1eGMyxGeJ6xKR+NrBrudshIRSIwctfGMWRhXpw/VlyI5RcFw5
SZCxiHGMMwAekbABUn3qqtWrrbPVdUmy5SxfchZipCwuqL2colXWLzmeMl37OjSS5VyeG/ryJ0Tw
JwHP0LTQRYt9a6sAyLjzap4eNM9+s9RN4UUrG6SOaY8ZB08lN4n5ON7KsWQkTkYE4AP0/xSgIomT
mwAP2nduSNfXN1MmQYhpjABYBqYKCYPVPwxRf2dHm+sSJM7kNyyBlvYmLBw5p0h/D5K1ApjCStc8
1h8z2bTXZdWwTQwlabalii+CIEffB4jMwYVR1h/qvE5SdG3PMnu6rOpfUoSIpolzpaIFpHSlfaf1
vxQFLehAUp5lUKP/cKl9SSJ/V/Wgq0icBIimg9v8gFzLbgHdsd5rXKHyTMRy1L97xy9hi6qc2VVV
VlWr6+Z8LOMXJUmdMtF8RPB+ZJO1UoxeWpao9j1d1w7pEgW/we0iCLQC6tEALCDSP5MT+cvsai6x
9vKGncv6/rVIwXk0AM4Y0IqOW3RsX4KwOBmldJhWph+C6wjjRFXYggvQ+NoqLDGBv4+RRh7RDbTg
JrmdF+OSYegCN3bJjspyParkHIXIZBjMrglVawE/BZb5Fs3kuNGIz9eyIZDLhRX6tZmC8zD1NmVG
AEMY39sbzePFbfLpFiePUadmC0H22pZlexedv6KmIqlzFplT1S59BsYaGXp9C4aN2P9j2jHKUWK9
/RcgbRK/8huhMyVl2utY6ODaWCcClfamwehA4IFXj/wi1fvglV4uzUjK5AqeBmPt8RAl0NYQUDqJ
Zm7MoP2IdMn76R/uur/OUZznNI3ZjJWZzJhQQHG7j720+VbXW2Y+5ugRCHPV49nGiGMnJdFHq/Q/
gxSjGl3jqbG5m1jsV118bxWR2xW5Oxr96rqPkO2C4JjiaNajdMDut7T1W2rdTJn6pKhEclFJt0F0
RSZNUVWCnH41+Tz2zBv1KVTdvHlmrW/jMbUJtpU3+pZ60Ky9Uh2mxapkM56X0xtfViXySJtpSLp5
YZNMkGLXjUctuNGL3TCQNc9eLP0j6zM3MoApN71f32eJb7QFv2W1+tBWC2dmXYTvNDMfs+zbdQmL
67lmu4Jr6jnjf7DNz8aHNZt7PQcfkJV6ZRI/a1HmGiz4T+mUL9UWXFTXZpEVLlQWQRZ9H7j6FMmy
D5LzAhPx3+/N2mK0TJfz0vPkvR5/JVXyagN8Kov7U6DSB4WeQmBvkfq9CLfX9/O6ZWji9AIr9Lkv
F8ZGA30Yzki6yNGro5rJ4DUuF37/0klNZJI2AHXY4vTmIxuAuw8upnQG/01tu4R2PrXdKR7cEemK
1LadfERjb5A6NBnXPTinUnBAyfm56UVdYra10P5pRLMEa0XaXyVcR9YHw24OAr2HSWeYLR7wAoka
c80JMAPrVNFdUKOnTot2pR7Q1Wz+XgOgiypvGFHwMlCz1SASa59mGNQMyJbWpo6RwQFQw9fgAwua
7IzC9AqT3BCCwakOLKMWaK6QLtONyis6xC3j8KJMmhsAaacFuBGA4+z0YATADC0LL424a5DAD0Lm
D/U3M3ug1ejVHXNZ9RTq5a4GCsVQccdO5n2jBA5JTrpW31QYh+vTcmNXtdt3p1w7ldmxMl+Zyp28
mD297be8K/w2kwE/XIzYz3ZWiJGyWjWIaiLqrKJuVfHSjfKbKlL8GDumUuJc1+HLUcSZOMHt6AFj
NkDq4HZf0J1BphVwDDDdCcCx2teR1Z+8HD0FMqxHmfoIrihXm8GcQlgtr/O3unsK0vkumjHxBvS6
+7YpJKuU7angh+Z2ZBg8XDL8bQlcf+507Mdo6rdad9P3G8mOXnQLXzsqhkgFzZjNl6GmZDtgnmr2
/6yJBw/YXWD2nkK3vWUSZ3Qx7D2TKow0BFkcTGwZAIqMj0nNHkctPxLUzXRzfX19suUJUVHQcfQ/
Lv2XipG9YoDrziDPSSTjL1hO5Le76mw5wtvLHrWsLpfyc4cxrSFrtmkRulYK7URNQ4V3ywB5oKyn
Rts0ow6Mr5MWhK7dogPVTNecV75RI4YYuceyzr2+A7JvEyKi0GoNpdXwbUqsfNPCJ1Ohm2wO0fH5
qzcPCieumjcSmRINtgV/y42owWMUuz41iLe54lVZcsMIv2kytN9+u77Ai6HI2eYLLogXCvrgFCyw
CrRjMJGdOVkSi5Sp67Les+eukQV11C3nW5bsiYaPnFjfuuBHKB25XtTxmiIJnqae6yTUIwgKf5jv
oIgHZGp6k4DAy809+Rje5Qf1gnoOKin0J4pQWHkzoluVBTWef4PfPxardF376ouyToAkbT5ePyft
k675t9WdiRNUURvbCmO8GCgPqO2jmdEN49HpKGoMZB1X6HmtiDsZO1pOQFNM3ZKWDp1PcQbmyNRG
TT1ypuF7MqwrTLNqfGNUnavizZxYaH8ExDjm73wWJ26kH6a6QNnje9+/oM/cr6eDMnyopu4m8eyo
BkZvRnADdcBYa35ECp4tpW+OoZvpb4a6I+Gz0T+lw4aiBqW3Xs5HLw4fkvI4RbGb67ed9U2lqyjx
7XE/mt9HENfV6nM63mjW1khid7RDn7WNi7gusnYz8eCBnFb/hdZNNwxzXFQlYAZTF4GgF1vxdoxK
X2sfWLc16gT0k8wZDc3pgsOsBr4K+pEifSX0ps6OKuDic+QUR8S/I/gx46Jdzxgl7rWToT3NqNOm
+yZ4GEBZ1WiPnYXGPpB+AjrbKevAS+tpW8Y1QO3iLZjiHJO+dwNYtQoO6oLR4RpoKWtMP/FDOd+o
HFwo9V3aH+LmuRl7r0o1lwHrsphAm0qs72NbO12HsTwQSBhdgWjq1WzurHr0eoPusuJ+AOZvix0B
7CioM4N6rVsPlQ7iO6qvWrNyuxpUxTpz6ti+Gxq1ALDca4IuZ6u3nKBM7mel3zclgGqYbVaeGXWv
LA0+wBS6WcYprSjbDgR/YROOQlFQP2Bq95nMBAuJfl7X3Esu1DTQuGwxyzQsETUQepaOLUZ/jzl4
pTg5DTjkXtNBfDpvS954WWu7HaCGrku95HTOpQp3ZKcb1oT2FaALRaAhhY8uuj36uDYGkEiuS7rk
Qc8lCZckY3lSjHi6I2RkfmeMgHeX3JAXL4QzyxcuhBjMM1RfEjFMrTdlrjuzhZOzJ39QT3mtedfX
c7nh7UyccCWYeY6Lv4K4XAldvjX8aIV5FqNB774TOEtK9F+0nC/ncc27CZdE3E5mYi6oQm296W/q
YwBOH6wWyg68a9nL/2JIerZC4aLICtWmydLXMI/F4xz9yPHwr4J11E8OQiunI6lER2QCFxs5uwIj
tNd15oDVYSzWyxtAQkTgdNN2JjIMRfOk6hvJGUq2UwStU2bsZr4ke4NbbbWwOQQbtsNpuvKjW7Tv
yslRwdJSK40MfVGXqDUPtM1cda5eQ/3tf1yRYGYNpRiV6YBeEGivtfpB2g9avnYxkHxVN0PkDapF
h7eFkwyyMtjld9OXuojIdgxgHh1bhi8iQP00O21FMMVMvdl0Ss0DzXAPKCV5W/slD0bOpAr3fVXa
NCyXOrtWvDblPYEBtq3uGup/SEaZRFOZYdmqRphgebQELGlZYmMHmu80E0TjXSSJaC8t5VyEYG9z
HJl51vZ4bRq/AqK6KV7SZoNxViabzJRJEgxNi600n2rAJZXFPrX3Nq8de3zSSinUxCWtP1vSb013
Ud8GTd4tj9iXxjb9kIeFG6nxtNGy5qdZYK7dMLdJ37brtCCxS+z8mPaoVCjNNleeCB411w3k0iVx
/kGCGYa9FrQsxDEm7CNPwXyZ3ZDxPoDugB37uqhPZg3R5M9lCbaIEY+KjjOgHqsyO9DcBoRQVHnT
AN7RMgS4Tzc4WZQ+BXbupfGJ8g9WlC5RAEJq7fUq85va3Acs8qnx3ugnEkWHrDH9OSb+hHCQcLRd
pLJWzIvX2vlHk7/74HzISakxnNgycKA4bM/eAq8Fs8a4DlpHzqf12Sfy+y4ZpqZalNhMxOcelMRs
i65EeQh09aFVfaflKRoObaD7fXsX0J3drTsNaETJ90HHyIw/G7pDQXvbZ9zVeszBqYY3D6Wj2alb
AxsxCwBlYisAxY2Cj4mhH2Z47Buy4hr3QiZLpFw2pa/PX34/u7NM2xqLkQPpF2TnrpKazmgtY3fp
qqq5RKEueliTfMkSfJCpJYM2LGB4ANcuEHGEuwJ88P0nIxDQ47yWgt5D2hGuXbaZL7GCt8jNPFFC
HUts+GkEOkWGUSXt1PO1Xd+xfHJM5alD3iqYVyyYMKW5pyA5BMc1QBhLI329blWXPcpfHyPGyYU+
dTSqEUcm2U1ZoMA2Pwb69rqMi7Hq1z6LcNSlamRFQbDgmFkONQFrmUkHey7K+Ir3RSDyhhtlNE2Q
UWqx7ahptqn46BoZfY4Sesqyh3FKXCsJ3Dg07qx2oQAYXyjVdxlGOa8v97MN4TcT/PoW8YneBbnB
uZ3NR8o6n1FVc9qiUXZAxjpmOgAXU3Lo64IDYnMGKglHtmAgnaNqeF/akfpaM5o7g14WaHVFJ+8Y
PsbNcId58n2hmSAea7cxMGycerAaN8gaF/lVJwy+zQRMusMu0rhT9/HO0lXPKjd0qLwWWftRibZN
SXxreLTqD24pGHcKH/IMbA9Jemqq1kdDj9+Q4qSEwEMtuGeNeHPPw68y6FDZtmK3ADKoidfrUMAx
dMRRAc43Ix9egwIuy53QbDDFmN1YHVq0WXdjKOymU++UeMRjK8lBaM4bNBy0twP6ukG6rZcOoH7U
FUxhm5UPQUydnGIyo3goybd0bjBmzDy9bFbXT+eiwhvgbTKYaRP90zrPHAyxxlKb9FQFItQ9sDbd
Tl1VgyS4WSz4dwX4kiFEHlkQmaE5AO8vQUpknO91/TGvB7/p132IyYwsxJzi3fVlXfSbZ8sSnQpY
bvIiy+BUMNBZR04XBQeuh34QyFqKiGQHxRZm4P1PScEjuOj+OHWYtDRzNwcAdtwfuYnp8w6d+qTf
5sRaJZnm6EA2L++T/Ic9vY8IJykH4VLIHcNCCJ34ba/uECImTm+1CM++Vxwfr74Qkm9Rm1Axr144
pNI2eljcKSxZByBg0OxiSUlI3NSl5xJSBX9qhtg3jRISQ+SLU6P6IyWD02U7jkQTG753mu3Udi57
Ll28CM4ECgFNTYwIVG1QxdYbQF0W++lP+sGRe/bimwRYuiiNlCt7ixoJ7yR104tpxPPFCnEJwsgk
CkvITjvuFXiCYnDAQ2HNU+Z8nY3fmuxkam+q9pCN0SMZZTX/i0u3KDLpBtNMXUS0BrlWUo/NNB+7
qvXsIbxJQaKu6nc5f+m18r+Y/JkwIaYIiyGA9qByCGwWP0/fK/N+Rn3zPxjgmRAhmAhrw8Rx1sDo
ngD32G31GoTIRu+YtoyH6ROk7zf3ciZKcC+AC1TUyKqweTV7zKx5lelGfWcpwJlqtPRHFqI0alaA
JrKM8j0djL2ZT8e65dtQ6YkTRw3zY4zBuVDyxuMqGJoDjbpqJ5vMvugozr5T8ElRXlYjyccZsQx4
D/vCscDTF4+yd95lXf6SI84uxpOmjf2IpnpcPmu+WmAKyBoXy7+DKVis8srui3OLdLQjPQ7xrByr
cTXWt6n5nbfBOrXvGGudBjDOsC13ZFrhGOppamRjKhdRUcyz5QpuQ027IgNsNIr1DHj34VtWuF13
LNPOr+sFtOO7UuMlhOb/6wp+OW49kyu4DADoUHuMoeHFAv/hB9jqyMtda+HOc9Bcfci3mp/4wz5d
dTJXufz3tU0X0hK4zJVIZTBhtP+vB5CwYtgB0NxswaN4iVEEkfLhfbr7ayIX7T4LFPTQRGaa64ji
onzdlrdp/VamR70nBxCEATMkRfm6Ld1WybcTWgScgE8u7dvvSVC805ITB0DuD4wZ3rSQQyYoy+bz
a6xbncS7SVwpE7wbZSB71zpsjV2XqyoizlzXnqki90w0r9QaiRpcDLTPtEDwcxnvKOkYtKBRt5EW
ODGRDeT9H2lf1iMpzm37i5AYjDGvjEFEZEbkPLygyuxMM4OZ4dffRV2dU1F0nOSe70otlVrdKoex
vb299xquIm4uN/gqvnVZo6qtgvO8lBEX5cLZBx0CFWBI+m7M5vob8GI6qxjVaf2ot4oxnyB3baVg
3vTkS/BjLD6N6AsdRKse/xmkbteqnZvBSbUrvtVNq6mNQLku64S6pAxwg5lPGgSOpupXqKWA1Gxk
iMtX+2E//ws8PXOpmmiDhavQ/Bp2oDwhbdOthJNdbHx3aNX9HDCWT/fTgOrfB8hEfz3TFYR/WYfo
YvmRxOyJ9JqttZkT5e9JiTaWmbk/D7qxPdkqSIVhm/Rjhu3Zha9SfWCbdNH/4bYxCaOE6BpdEzoU
pUZPURgTAKqaJ6zC66G62gQyTOy2y9zL4f33N/wz2Cru9bJaQDECg7E5kOrITmPhpry0pDjdCCNX
vO2B/jZNwyQgqDFjzYgYBjIJgKqmk2QENWCwqdL6dR37PHuFiC7uMsOVzd6aY3WXytq7MMMH3qeH
vn/nYbMBWb26ihe/ZRUBqIHeotDU6RTDjZUqh7aVNjbnlQ+rKaZsoEGI2crrVRRNRyo17MXJjGXw
kWoPHituP3VuD5vmn7fktRrgX2OtFtEIuzqh8ihOkkIPPOw9RqOgDpltdpLX6aEFnK1Xh5UHvw1b
TIplDNhNRVFu/JArX/Wv37G60aYuzboUQm6nNjM8YZylMtu6p7eGWF1GqD0qc5vMAqmph1698Yp9
5OY2TK0Qu2tnOKIbtAmp/c0hW52Svya2vpPEMCZiKMVJT6rBQzH+HdYgyErQxesT+JP2bw0OM7S4
yj1Rhg9pyI+h5GC/eyY2M7gk6QTV/yet3QkGlVz6PWWvoXhNsmfGnhs5lK2x+1CKe5V9QyPTwSub
yOHGp9v6cqstXxDej5GExemSYTea2QE2PBvrf+Wa+eszre46RerCTFkWx6yZ3dOvMIp2lXj6ebdv
zIOsOgLwdJcyDnWrk9wxR5ZMWxr+9yH+chpE/fteqeSxjowUIwzAZ9ECeqjNxhw2gsPaxrPTuNLG
sG4/1SpkNLrO1+LW6QqoofbBz19ra6Tla14kmWSmgJ1FCEMcNuww8nXSyth3XeOZMCH8eaiN1V83
BmalLwhbVh8ygjAj/Z4htFeG3s+DXHub/rU4qwCQ88ns5bITp6RgdmR+5DSxw65/5fQ1TDO7Nu8o
bJjj5N5IFasR414TxA+l2RLpp4SuAmwyLJEAaDdssV6vaT/99dNWUUJw2rWDXsNBchozS8myfWei
/dFGHpJAq4yRqbdtkAEwzKHrgyaaZ8Ddd2p2neYqaflGwzCou9STNyFkVzKlv37Z6uzDsSPjcrHs
aBitOOQWb/hzrR1lN4VodmwDq6x2ViIH7HUIUoDKxEbs2bqh1tVzncAFXcvxA4Q7IDnUwH8ZfBZM
JxWuWABD/D9wbq48Wy7nvG48xG05Vwq4PgCxKs2uDq0+WGiXhstO5WPrMms45bgZj+puUwfoymPy
r6FXIYrnf4Yub/+var7pQ2/Pkq0dyn4bUXcjIK6dMvNZmY10WVwTnbcY4m3x5qHbGmKV9GZ5CnPH
DENoJ7qXTvwAECKEzivDAdHOlXehLW+w0DaCydotM840XQ6XYEJqZRePryX6gtrsbwST66MQFOkZ
kSlZ8x+GnDeDwbBHdItGtvaqew1o/xV6CcD2/wI13pWC/AU15Y1xr+/NP+Oubpi+A8c01DCuvB9+
ycAa3hOwwRIntSvofN/IAeosi58lUI5bpLutKa+WMpLlAU5IGLqFyTBLX6C0BMeRrQ+7TODfCdOf
Ca6uHalnIYuXD1ubVvO8yCVGTm8J7i4O4Nwj9z9/0K1JLf/94pabo1DrgfmtTiPscGQzOrAcfWZi
bIWxrXVbXT7GkOhT2PIljo6OCl9zOuwqFexBYtXYO8eFz5W/wBdHKzcJB1tzXH7bxRynWI1HqcDY
eVKdcwjENZArMetuI2G4xmJD8PqzdKu7IgPStqTwqjj1dXKTFqoTG5PLh9ih4cJtKehX3VWWFOmW
FH4WxklNXzT1CU2YkpReV+Vw+IvNe1PhAOL29S41/gOxo79+4CrLhGtHFSYNPkRh1rZUnpNNfbBr
n1qVia7qaPIo+toLre7KEiYAiXYaRwgbSs+QybT0LYHma3fy5SCrvdTGTauJ0qgA3OiP2q7faX60
azdJtltzWW2bsSw5NdRKnKY0thSt9qt6hmzFFpjz93t2feIvp7PaNlrJ8hD/VFBVQNlWjiyFf9ea
4dcF8YQGH3OzAfIDuRopAZf9GpLaVtC5yFjvQlIiNFmQlC7LnhNquFJ1zPXB1rOD3v8a+kPb+CG8
2pR4h2hlVYOBR+wxBcVcAGhbbyoOXKvAwHPuz/qvdlhPoLgftiYs559lG32zPSy+nMnrgvwkOVuo
zY19sLYUoZUOca1YNc7Eb4PGX+RDiCdvJiUb++B3TfQifOStrpYsFeJUwRiloDu9/xgVeSNAXlNI
ufxyv7/sxSg0F9McqaZ8TtFlbebZZobq6B3b6V1rTwXZsaq9J4nuqnXmkKY+FEXuoDLkknYO4g4M
WaOxVJMs3f76lJSAkMe5lYYvEUejlENET9vSl7jW7vjrN69uRJlPStLPtDrNiripmrZ9YCk17N5s
d4wKeJuj8+bldTp6egiatlltpDrLQf/h5PyuIF98s1hFycBQsTIzgPvNCxBKTkOOMpTKf74kr/VX
/proskUuBurzvNGziVXQzbDGs7on+z5AOmdlTr+jR7PCTK3ZhVvN+9Yev1Zx/2voVbBTRrTbO4gg
/ibd413mRw73J9jgRnebejjXktWL07sGYGCby5OqFNril2fNcMko0vxXOWevkTL6Jr3BCgIQg75p
vOvaRYiUOEOXWybcmvQ20OHjMeauTm/mDockecwA8NOADLRaUr806U1eoH42K/cmfAKaPrTKMQOO
Zo8SHGSyZGK3Xe9IXQOJeD6ULhGPfTWiS6uFvzS5OxmiejRT5STn6QOVW0feyISuTp7oBuQfwE0w
1xiDDkhYljVddSrnJ7nSfD2Z/velUzgg/RlhnbvWEssmBeaxZSrcWD5yJbP/Pzfq6i6Zh0KNE4G7
ZAmJqbsANlILT+bhK30ijunTXWWjv8D2hW88boy9nPafTuMq9odzC6y8QOxXfeaDVoSAjBLTO3Bl
XgVvb21rvKsL9ueuWYNdYJEA0JXeLNmMZIc82UeT4fXJ4Hbl4APdCYBpwGUfeZUjNc1hIOgSKokV
S7m7MfOtX7J6tbIZkHehIDy0DtnPj5kTBuDs2oav2bC3kYEl3eLQXmsJXIYFdbWXeAmue5kjOcnr
577B/MfZgoKMNdSFI4hul2Fza87xDZa6Sb06l3TkYQ2Ol69wY2PXsd+Q/h+Wfq0DCKuIJkuk0ThD
4KWwBs10YeLg1bV0NwtppwLDC/5TOmvw+KMvapcAOpQ8GlPvQjPU67Eo8riwO9g+yRVupbDINIQC
tndz27cAfbIjgwAYANYH1ImsOKewYgStK3yKgUzT+/4eNRIQndARVEvg0uALomkOYOwWcDRuPEOz
j7tMlE+QW0JAuhf9setvqhQCZDd99RUr76zL7Y4psEaFASuKiV31JJBmdYQ6yqQ4WhbaY5zbJKkt
NY/RAASKHEy4rmytsqhu1ZBDd/pkNLXVhzAaFV5BKzcnzbGbteNghp6U81NepY+sM1xTLpGF3YWQ
oZmIChn8wTVjxQLi8N5QDNh7+JE5W4mKHrrKPDQ9AOkTdm3U4GW9dRoc0qDz51T49wwG4LMCVyjo
0I2ysesBSs06pIdRaHEKPIlAMyEKbUUlntYKuy2bQIsreOpJNpgTjqTgvdUsHSt/0nUfQpQ72P06
oaTYKRYzKyUP7r+O0Esvlb+VJPH68p8+7nxjMIKkLoKaTD5IQQfaAGsW13uz1Uorz8ubhvduMYjj
2FM/LLQHMT4tAtY1dBJb2cckLIgn2IDE+BPhX2UXH4UyAaPeCxdcJrc3JAtvJeQ/w05n07MSQlZQ
mc/N2EB0jARzh59YTE2gkPC2UaevpMXrFXYh8Lb1JalyVBFMDSosCcBs6rcag7gvA/tTPlWstjXl
Fu7deQOn36xhgL205znhXwrFSkccCLn8A32pHWyPHFVX3ocSLznYtnFIZoRZ9lTo6nutiD2eU0Ey
SI4qdYcQrrlhXDlRqHgdKoKS0GHA0hxZoR5YMz5ncXGrgu0acdZbKYEOEcOthtpmG97oyds8RWCK
pW4y3ybDc2R8mGBOpp03EG7T6FkavpWJ2fKkfUB8/K1HbyrTw12bFG6hf5eD7jL+qkvRI02BR2Za
AOu3vVlMd+i9fMhziY/90NdA69VZWFp8/ODj4Aw6Hk20daLZfIub0NPY4m5agDwZ8wOLNbjGHPPS
zyFvoRrC00RxDGMFuDvTlQ0kIYnu51l/q8yRFRmvGV6vWjSCbZM6aKWVEtg3bJb9sjNvkqHYK6bm
zaTdl7N6NBvDhiXhcuidjNT2zB6iSNzNynATRehBFdTmQGrlJXGa+VVST9C1RQqMzLYdLAVUNxD6
vSY33FQfZStXagolxiYw2a2Awe8MDAxV53e9+iSyiPyCykfBB6fWy0MUJaUdh9IDG4BUISP7VRtk
V2RFoGoJWIH8EKaVXTXQ0xHzvazxnZqGj1I0KkBfI7wYqm0MR0EByTJGIHt7Z4oNK9eUwMCfDI6R
ZKnQIoWRpcIDRRYnJXVnXgUq4PxUro9FJnkJBwW5kgBJYZZURk6EQ6OUBFqWgJurjZsMXx1s5Ori
m9d7A92HCToVE2Teo2nYpxAxSM19r4WvI8J/V9BbAa2Lrq3cOJfdsDA9KKJ5ulmeoV+xG+cbPPot
Q79txxFCIS9m9mw2H1NJ9iz5BXasR6IXXt6J7lugDxeNrpo2lmBTMENbrc+5HZZw01NmJ8qgnxW9
FR3WD1X3GYLwbXQP0M0pN8NzYxDbxKtFIZofyoA7y4rbIkQZYMr2lUz3jO8pdxMQo3RrcfLRm9Fi
eOxmuLhaXFwlC4Z2R1Nfn05GtCu0R9Vo7YzeFkmgp3jf5raZBVn+UIXtB1E8vfkclddQq+0IEvyv
eurF4kHCl5V6xMGj2sCCcAaMAbgQ8wblajzgoO9hRYVDYedE4eH02lR2nuCswsAoTQ9F5M/aLqPM
mblp6wr1DYDF2uIXLfy0vY/p59RHljkvzkqPDAJjskvkF7yB3suswGX0DnStk+F/TzzVwFVT30B6
DBSN50wd3MGoT3ExQJu5BroWfZThnyE5ChnBVwLJise7RlewiLeReEjU0GMKpFp17T6WDpJcAMAk
eUqW+ClJHkUEIRVTOw9gmPgKugBzmLyMFJzhkS9AegJrjlSaeugKZ4mNcO9lZmIbgP/KvNvrc2Xp
VekWDBj0MH7H82mXxNJ+iJA/GNlOzZ5gvN6BxfzdhfInZEiDGkVsK53KfY6bcaqifcNezfgGRld2
b8T7QhJOKfWqlRVIefLoOKM4UWmyy2L4L5YwIuucNIw/Ryl7yKXKg0btQ9ynjjHumryxuqm0SRth
FQXWBCC5XNiEeg22MWnuWuRQY2AAw24W7eOQCEfJfQYZYNgwI+C5dZyGuI61xwkLPZSxo7X7lOr7
jiSnUZ+scsgfzQxfUOrv53ZwxgReN01/L+n1eZbym7oWATVhLiXp5yxJb0eURdJBQiw3fIXUrtDx
6I7FMY2R18TU3InEtOWycqV0dtgQWmFNHFDZjkSufTN7xy3sE9p/JdpgMxgzNtp7JIHdORcerSBJ
1yngJ7IbHgNC3avvSVXvs8ETsmblGfW1LDtGyb1WQ9lycNvOcGrlW585LE+oD6q2B2eG24xJ3qhT
lw6RX+n3UdwFhriNgOhXb1sJ+mhQv2mm6XMSo5Xz6guWd17ccHfWqR0Jbkcx1HC6hXmdOG0MQR6t
2HHJcJO4u1GlYldzGbI8rzXX9lplwC1MchjyHYi0jKka5D09sWGGSYpm9XnltslwGJRXIqcvc1q6
IfK0Ijc93rznYW/Ham8PyP5I/dk0nZ3AtbKGuzQlsPadbkjRIsVqLWmod+B8PBja5Jc4kPpQvSao
YkEy1iI5dNFqRCH8KrU4UpL6WSx5NH9quGojteMArpaolXfN4LLehDQQdAJy9IRhEKwAz26UqSvx
6Yx0xYYhqoMsPZ36F6rrZxyQHaD50PFBcY29cexGanYW9g/6eqGjk9IacEIV8ULa3YCDo3WxJ9U5
PuX4WZbiWYG9Vz3ew9wFM9yjf+lSxjyWQ1WojKxchzbKZz3BBVWfH9FbfVZj+S2DCaWGTWToutWM
piUAWNR5CvEB6SYD2KRNmn1h9B4UUPeDMpa/T17cCFuIEqa9KuIx8UYCU0E5qErNbrocBHPiC6i9
T9AwmtQPUEieAOG6o9rsAuBitTQ7MVzqeNo7Tb3IRWmWhEQJmtq+3kA7Na6OeDfg3tMeZoBTe2n8
Zx75fSKDmM+A1mi/I6hJ5bw7ZmZ3DNldzDVHDVWUJZ/bpHJKY7YlklgV3jp87p4VI3UAE/KKASLU
AsCkFqezmvhDq1U+RLYfsunO0PO3Nh2DqdQ8RmIbhFCnVRV7MsUu18EOjEIvHaG1FhOvkYynwcgt
Cbljjk2n5t8p5VahlfdtcoQoXFL1viy95OKp5QfSHhayZ2na1ZBBaKEBDXgCVx1Wv6Gv4YHfRqA3
RLkzZalvmPNOzhLE9K+i00F7ia2wjW+oBqW3GisnmCOBXqCbo1sUW0injQLm2vsSeLg87RNUy3Xa
2tHUfAP/59P2TU2Lp06ZArNqzqJ72XitXlGp/OvpuCpm1fKgtXOCitKAV5MuI2FFApUg1xfZO5Js
W46eq9abar5R4rxeRzVMqhgaSnFrd7yO96UwQoxbVvCeZqNFp0PL/9mY3VLh+PdT9M8oqwpI3DU6
jptknGV/KUA6k4u2CrhVd7Er2YvPdlG4oaVaMYjad1v962tdLlX+M/iqBJKrPIpnc6hOPabWzF4q
ggEoc1xK/bSlCnQNBY11/O/BzJX6nYG3zgAIonZiyQMvHtIMMP5CQCtSVhOn0e/TqrDLFniNvIMw
EuDAg2TXoBmnSOoKlEeMPHclvLuzECgCuXCnhQnWKxtaFVdhJ5c/c1UcCeO554aUoVIxwx1C+mVo
sW/Mw6FWhsAM38oytiaa+E1zL1gEHkJ1y/B00GO/BUotivtAThHWtVoc87D0f94tG+tlrqoopCZm
MmWFOEXhnsd342AiG+xPY6F4ZrhFKtoabFUtr1CEN6M5R8u8g2UAwZ1RCieX7gp0rrUtZdGrx+Ci
1rgeLOrmQU5w2dUSKM0UOTceG5X5USGsMAlnnUYb3/J6N+BiyKVKdlEkV3seNbyKAZhSH3lY3acE
8oMSShSKNnhlRQwwCzFrOLpYZkScn1fyeufpYvRVVKsA1EkzIDVPcb8Ip+Z+GMfu0EKKYXhqhOzk
keZIebJrUJTOSJJYo9iyP7/ajiAmnrJEVWV1reLJSQl9QlmvTlNYWVT8MlrmAjLo5OpmO/3qzXEx
1CrKRe2o6WCvVye9P0T6c7koEw6x1Q5Mt0c1fiqafTdTv+ozaqNTultkPot4imy1Vj0gjJ1uKPdd
BvJPjtZ0Afv0n5fjaqy/+H2rQKjIUdyOcYbtR7/DRIUd2wPKfRs77pplBwrq//XBNXkVAZVGRco4
of9EYDvRMpiSVi8odretxe+QVsepQ0C3QTHrCzJSv9UM88iKl71g1RQ0e5xAJ/uahC9p1laF9upp
v/htq7DXgn5Zwg28Ogn+mhXmXiylt9gbYI+8Cee/Wn++GGsVxlpABiqW4zvwEImwdtvGWyXu603q
iyFW8SSVJ0Ao9KgCjonsw33ldTch+swzdIAsyY5s/SUdLcntYUep2aU3/AOAASghixA2dYfIkg/K
l3yIT0gvu4+tJtk1ZYW/NsIq9IBZUId9gw8g7+Od2jkmGkxfeLFpLzM0HVATciK7iKzUbxzsEpvs
ppfO0qADV9tNiSaBwyNLf9tyldzaAquQVLekq0qdVKcui/xQoLEv8tIyjXZXqlXimGLrrv351Gny
qlfIOqVLgXYBkgBqiTX6HpoMKbY+2zh313uSF5thmfhFpEdRt6phsLr0O8ACsrVDecOPIuj97aXd
mtIq0EESgBZzgpiaiLeMVQEKD3Ja7/5/opUmr6JVlxEdTsDYPuqUW83Q4LEnrBrlhZ+H2fpua8BC
FakwTZfD8sTe4wgWKP0rk18NRp0OVeFaA3Ma/M+uezDi/6TzqJtI5jWCi+FfwtZzk7KemxiY3Cl8
9Hgigo25LQHgX3n3xRCrPVGjji8JlZYnlKrCjkOS/h9eG66eIyyEj0V77FBdkstDUppo8IBnkf9H
u/LiF6y2ig7+BFHQKDqj/4gAlfuNV9ziUfqfcX80MHL++3uuNoyo6FTpwOOAbwlJh+lZatEPkW51
xjcQDlcj+38PRNY3XF1Cjq+Q9fIkZemxUn2ddBtbY/mp//O6/QvI2VMVog9QfIAYUXZTNtNJNyUI
Wo/6I0Wpk/BiF6bRfIyk4f7nHXP1ZF9MbXVplZ0Ws9rQylODOstI1FPVf0iZsjG935iFn+a3urhK
CDUzLcG+/C/gYQ5kKLdzH3bJaBHb7BB75FZ84AbYSoK2Fm91Kw2MkyntsEskILcSY/CUkZ1+/ojL
qfppdstHvojEVdqwasoX0EKeOvoxhJTQhCZJU4IBm234P2xNZ3W7GAZcsKIUQWRGUUzVXgjquxuz
+TmIgLf293ToTPo6ndulRFN/Zkr/xk2ZI19NcFtCkAELh7oxWm4VAjYUTMcvKIraECoXHq/Ltz7p
jxCy3JXVfUHOmpm9zZAplgfmhOaByqVvdi8qJZBKPwNEgsKnhhaObBvkrMAMnYEVzlpQo254qniU
vuXl9DybXqJya0wgEi6ldpzVeKzeGVW817ugSXunRb96yPaKKOxabdA/jA6ir4NZS766rNJR1ak9
6GE9oVAPXU1FgyoWVW7LfipwBcTPKCZqQocKwMwsaMfq9kC7c0aimzZKn3vehZ6qQ2nD6ENnSdJR
L8ybh58/+m+PifUeIuAWyiAXmhA6XGXRaqyBND/N06mLIbXMBaSMhmNFpmNR0o+BqxAFYtA1VaI0
sqke8V1TscmTYsKDGnmnU4u5e+LgHbu1iW6vbKAdgBKoAnXIXiRODZd5VMfhXAw19QZA46gLOJZP
0Yunko13kd5zm1do+ceRPTUhzBdim/BzCnnnOf9UZOSTObMarFg0HrvsrRH0DqrQXpgoRwUtxrEw
d2YlHLa04TJY+XI8c5rDnH4BtuWZeAIM/CCnJwX8FbVqIOsDJx9N+jUuAino/SRhZQuWugSV4zH6
JMqZo99IGbULxTh06tPE7pXptmyB6Z0dPOo+4Q501pp3MHbvGhb5SfhNmzc1OvSTdqA6sTkSXkPZ
z5C77Yzd1NB9jEMp661d9ObGmbkSv3XGiM50DaIhur6KAAblQ5IkUnyOZ/YiYnSuMFRKS69XA8Kz
wFQUFIgq6+dNc+Wp+9eoq1igmYWpFwBfnvW+eASRU7N7Yd5FCeATVP7+eayrFJg/ty2RVxe7KlfK
CHZk+RvUhDazDB8E04LmsSP5tQ8QgVUMwVYpbyvara74oaRjE5cDOyfo9ppoINbRFgt7WZr1wbuY
1zodVOax5umCOAMITkjo0lD0tXJn4+tdnQhVTc3QUHhlv7/uxRWBhtUgMyhGnYULxpBL3BisT3w8
T4DxqVrRnbRxT/wW0frXvC5GXH7RxYiVnqaiKXtcFFAXBjDrlMNPc0fJ8F3FT2jwIPTWk1fO8TEO
q9fcwPmfU4H+d05/kZZW0JqGn3TVKWh48Om5EDOUmupDhe6UJckcq3+XoGE7cKgopMqHkqW7ITJ0
mIVDULjr8jO4ZBEoE92+QfyWs9KJIgVH23wZcjz4UygGofpfVJ3FlMGqmmedoD7WQSNLNmwNYtGw
1rDCcEmDNP1VJwn+5s7Je59SdDj51k67juW6+F6rI0xhKynH3YgUrCKQovBrvbW6+qANZwoABWpX
CXSdx26yzMyPZu7GyrGS3VakW8pDW1tldaqTEJpA3dSzc+MOriicMHcWDlb+SjNb9SCLWPuxs/VK
vnoKLma/uvO5RjqVpTU7mzN62ngDjbGXFVtqmFujrGJI2yTo/CQDss2xs/uBBItMP+/D4OfTdhXG
TRSZos1uwk5WXc2mTjSYJJu5ecbT+LUNcrcOutt8D0TUDb9bwLsQYj+Ca/2ouEAsVE7mD/9s066v
VkMvf8ZquiNtmkRviHEGbXEPsy5L2JEDyRuPeummV9Y1jxociz+TXsXKkiY9ncfYwKSZL3m6hdee
z9F+RsNltKvYXl5h024rv756MVyMu3ZLrRXaDOh90uVjewupKDtJt8IBuMOp7qbDJhfz2iYiClFU
WYE/pbnWF5o7NZwFrRbCgcJ98itzSpvCiEz9hD0psJenHEjX/3CWf0ZdPZSEHg9c6jqs5Z7uS25l
3lLSAjhn+a4xlFe25ISuBnCiovAAap+ik7VtqSQAlpvVMrlT1WQvqZlXzNMxCs19S8kz0ScnbxU3
NNJHOUr3IcmPtAISHGI66NqaIRwDUO+KeQUSLyBs8ATPiPpUw7JocdJ1eijsD+Y7LOrf86E8UjMN
tGp2jepZ44ULHQQHpTynFU91HCRgAy9traYf7GbR+BeVR3vjcRqHBzK0+3zESuSxU7fNr5DQgFe6
Dw8GGAEnCzoDgDdpwffx3QyxCllQ7+fTfnU/UJ3qJiSfIZe8uujkaBiLocZ3mrs9b3SAxtAZL9yf
B7laNbrIz/XV6QIOMi10WQYsqpcPGhUWjx+b6CVn+qkQdzJSoVjcNOwIW87U3hj7Wq/4Yuy1ljfO
QKpkoU7PUMUIIMIeZDjQUFvYbZErr1090NtjqE0R5CraapJshipWa6bQ2ZkKu1EBztuSYVR/H891
XnIxxtoPlcMajIuZ4vWXKOh4c+GOcQMRhKA3Ry/vs/sJeAUD8FIxdDaM9Sw5iWwGAIoiH9mgWmlP
4DpVPXQkute4ZCW56ZTVdOp7dlTa/jSIT9FWZ4kOQDRVQag+sqp3WGIG0Vw6UvEaj70dFl856LLK
aAkAFRNe2wa89TRjLwFdA86FN9PZyzsopSW5LwO73Q/FweyWQnvp0xGQotR4KxRAwyAnXQ/UkyoG
Xwqo9YGsn39rECcYgBnoQ7q44OzAH7G18TMvv8RouBz4oFqNbAGTCq+xwufKH2v9OLLMkwGDNoE/
USF0AlDTLoNiWpbrHP2S7Ng1/S1b7K8mGfYVOYC2jKvOEE7fTI8CWaJe0U67toFSIGkip6gfuiFz
49FFXcce9cWGq/SKknkqQEp5Iu9UUb5PwMZV0exMZrZTxOwm0+C0wOJqnW5X0PIIIwIl0FdaDm4o
I4jU7FcexZ9anR55N9u5brqMlo9jbZ5qI/2aK+0JT1w4hJCPLqlg1Kcd9aXPNwzvkyaAYhnRd5T2
Jtw+plK2JfTIdNzAYCwFg/xSGobfhaaXpdBfbbMvOWSBYeL6jAQAX1DZmUzIatKDGXM7qdLPVKJv
WvhQkxNVzloOMWZOvHxKwavsAIJprKyubaIymwLXXEjaI7ygAUTp4NT4q+deDqH6lFsRut/69KTJ
d2nzrkBgkgD3hEILHN6eDOCRjBG9MxiWKdOT2p1Jl7qFGLyGxj7w53bZxADWpz3G4kELVk1VBD2K
FywEXhdNLkgshUDhDqfeEA9sFk5UcwhDz3t0JYIW2j3FWRuhStYbbjVlPkvTIKxgTCIBCaqgZ5zG
wNWB3CVbcSp9AEH1YdRFD537wm/VATguYGs68IUFwPp1D19vXXlUuhZ4ndkR5efcQIm2joKyGBwl
HF/QCPSLOlAk4IDADo3e+4WmBg0Yby7rIOMJ6lYHuAUCHV+6Wfna94ExfBSAzMsfEuC/IT/LICWZ
HTo3ieYW1DhUpem1JXsVJPX+D2nftSS3jkT5RYwADUDylaa8a29eGC2pRe8dyK/fw74bo2qKtzC7
86qOEAogkEhkHiOBzYqLe+V5T2W84+lOD8k2BqCvULYo+2xUqA4TGXoJevNimv12BPxfEC4FUWyu
sKIyIwsTEsFRHT5jVf1SjaeevxPf25I23GY6bKw0LM8k/92oThjCIqYcrUL9f68aU0NBJWe6lzSd
zO4lVvRNS3oYqumVsmY66HdCNaEpHs9i6bchpqvx6o0XNzmnSKlB7zyGpc3P/W/FBn/iSH+gKLMx
HJU5ze/mGUDhHuZHoobf0pPp2/Czl8oYosQSjT4kPR1VtflruIndULNYv+Z3jSvbHBXKDTCYUie6
ERc+8beRZwl+jTYKbCdqAzlnjcMLn0KntCW32Y3mSUtWCjJdSfhGWsp0v406y+cLT1ZkI+HsYj5M
unv+l4hEC0dUihbmf2FltVCI/Tbe7DouEqVVPVRFz8+vxFbQ3x03a+akW9UNVyLgyLRiN7bSvAyC
S1+p0BrHtzQTMBTKlQ44bZs7UamAhjL+jx/wK9262rndACiWT/hwDrZxCrUdm0FjASB1O2/tcbBk
uzuJH2SCXTNn9yZ6qBUkw3qmBK0xHlsjfRTEnglQcGsZp096NS/YZyK50jFEAbP6Tb2O1x1Bv1u1
M7ffxCKl24XU93qDzKm3He9wuSTBeK4Ic40MIsndAempYE6iZZtFGdNTNDnREGVqF7ae9qS5gyQG
kDbAOeotYFut0ANANOQsspQEGukKx8QkcHoj8pEkF8GkRPt9FkEKqeuNoEMEmcARJmTYQpfv5U3g
/Ey3LcDANtlTp92LACmiic1CSKPFo8ca7A/4Cli8RoHMvLs9M9GemAeNLjGNjmEEav4w/d6SklOR
fdweQ7B4yqxZMZgF6Ds5gsWIalF50GsPmOunqn5Phtq5PdTigqkqGKa6pgMUMHt310bcB0UOpcOW
Zk7YoYLCiSgYLS7Z1RizQwtgHjRbi/KfvZBjiwOw/AlWGF5ZIOuugCLP1qKNIBpzmvdVoChIGQJ4
DpqNArh211RWrnzGEBm4vXpL8q3UuJra7OyyIdaA7/bwPMr4RmqlF73s0N+JfgResx28ByX+xTMG
WkRwCPrixVBgnRSwt1IRuaOKvuPsRPMyD6UyUYfzCLhbnI6wwxPpSIqWdHakK7i9VWqBJY2KyCZS
CEM2cKnS+9tLurj3r1Z0doJ1wqJIU7ThXGrgFI+fTVputOI1GMGTigUp5O0Z/WWtHfuhBA18bMwa
PrJRcpZR15FjQSgUDTLDyNFK9/rQk7FsDIhwdtK0+xB0wturJhpkdoylJoXNSF2YFy8F63QgkLar
bTn8dXuUaRP9dfv+59ugKfn9UKk+5DWTWhrOORrMpfGclkezOpWDYAssJ4JX48wObxlkMTyGp+/i
Viu2Lu/jneHkr3QNut1R7NW8BDK/OsXyXNAnDzgvutA3LoDLPkLN+t5TjcnW5DGSo3sJHWwvw3s0
eFEj460M83piZ7eOYtyRUvtJjNAhRHZ0+Vx2HWgicOc1wrUG6vTt1Rcuy+yMAw9bJ6RLjUu1Glf8
UO6SFciEhxYdQr4ujlSwcZewzt+WZXbgi5QFWQhZ3vNQtShrduCBYWr5hkIAeKzCPcN10YORk6iC
O3ap1k4NTQWKC+K4hqzPN0BnSrBPicxpA/jo57Xv4a7YRIaNvpW+zh3oLrUb/VH8JlgMo1cDT+fs
6togEAob0SDSL1VFrbCBzDrd3P6Ki29KjenGVANkSC+/j5BVIxZ1pOidePQlMgeYER36AcTuJNln
PFqnueSOQ7q6PepXS+avo3s17Ozodp0fdZVOwosKYmYV4x1bVVBRKu4b6JUkzZ6DBgiCEg/vp7ak
HnXrtDE3mdY4QIGvtDK/ZAa/n9rsQQAiNmhYWuHmfR1BQgWOszCg9ULoz6fl1hAJhy8hoLEb/izZ
bDcoQ+yrsJoILx6kneScPtEYnOPooxlZhOJi4ZIW2htDtWtU6nK+iTUZxNVL3gBHo/4aQxCQzWej
/+1H0kMSwEi333sgxsbjrozbfdAljsqpg6qmBQcnwcKLPvdsQ/lFZiK7N4Bc6CqU2Mw1mAHrFF32
Ji4tJcj2GTUA29FEiYlo3FmsqEfIJ/QxMdEb6+H7hgqwZ+fr6kw3aPSim1N9fBT33dp8Q8dFZEe4
eBldfa9Z3Mgr6Nz0NMb/LK9J/1YHP+ECKprg8kn9sylmeUIU1HIWVenUpgou/maS6W8seQ25MPT7
2V4cGkQrOv39KjQMHi+q2GT4kh4M7QZmwZKqrZI1RyW3N++kxoM/tC4gFn2l+jfO7Zz/NOpAu0OZ
aZomXcHNqL1v36eXPL8bXlXMFLa0a2MVO/GDtFVeRFnlUov1+ujNnwetzxWVK9i+PRjsKQrrehAf
vQI0Qm/TepC9A73PkuPB6hRmj8BSyoWxFoSuKSLeWoJZ6CqGIjHrwDAv6tm7k14BVoPrh3pkDt/T
l2AluZVLdxPCMYVZUYF3syMq3kx76dYvmAUgKczUnnpyeKmGxFV0ulaHEFzXS1NEq7qna0+RmHV7
1svFvz+HyJwFjtaUJGDWvKnti+IiGqLQ24mccM0BUkgvvk02Yiz/coZxNegsagTeWFHdVMJLofoW
rBPWJasPox+4fn0ZpNYtK5heGsHJb/irB6ZdOvnA+aormPv0RW+t9yyAJJDjKKoKR60pt375e6gr
q68hGpOwbUflB+ikq/SuJ6vI0PZaUt/3sQBxuvyuu1qIWXSpjMHzIWobXkwZkvhdbuvZD0/bVZH3
MGjegSQDDMEMh5vhtg/SVRSzNRjhADWK3uf/kgr9J86Zs7AzqgAn8kAL8X/DgkTeFtGp6rM1DN42
gaRvwOV1Ogk6mnIEim8B10ziaH2LBlAJVrHpdl0lqlctfp0rMN7sQQN0X6VLuRdeulX7PDoKukaf
8Gy3eoc+wztbbFytTtvur/1wNeIsZxoGwOrrMIUIh9E7BoEWtTJCxhjIRkW1IZNjFxVKSRK+Q0Y+
IGuUgw7vx95oZQP2qn7Xj+peDR9Jc59Fj77G7TLR7Gr0Ib2D/mfzQ69PhfeTQDGSEMliUOIey2w9
Ksk+kjcmZBKcgHXrgfqHlP8U7PXFy/JqbrPoBpGCjEtjH164+rsoNkFe7ZQMPhdFl73XYBDmZbrJ
kWj7+lqR8M+yh3IJZJv6Tt+mSiXa+KKfMzt6mlaoLMfj/hJtqxS+bxZaNyx2qtaN3+N15Y6u4UXw
iHFCYVFy+bK5WorZoUuGrmgifbpskLNA38GCfMxXzXqrbeB0JDR1Em2r2dHixtB2FJfL191KuEUn
GtUWprTIISBHkVndEe7Gx/Dl9idfzFz+THMORa7VptXSBIT4AXdqUL9lERcFUMHM5ogGKACROulD
yHHfhacM7dHfUAxwsxVgdXbjlhD5eoWMiNi0avGivJra7KCiVef10LtRzxFlP9UOTeZhsNWysesw
syjq9laPvuHt5VzMy67GnB0gSH7FcVFo01f8pyNQufUWiNnN7WGW5Puv0cBslgTUea77XWsCDcxX
eBWRzVTHBI7RbfkemjlT+lma1miPbuookLYQjC/aNdPBvUo/i1BKcj+VzUtbPJfmZ8FFb27Rt5vd
/RCr0yQIkEzrWH/EH+oKDl6Z5b9L7hTam1N9qLdsk579B2EuL9qus6CjyjUhyjDdKCrEo9LOVjwD
kAaIX0iapaMO7pH4qOjjMVQe6qF0CliPB1rxQUa+CavwsQnCH4KvLbjk2LRaV8sNoI4R6Vqins0G
JQeldCIIp/npL9kDOKXn6y488fFO1p/1HNhD+HN6wZvgJ0z36I1bj83CEzRFk4Lg9rkEnXQXaQiK
5rBW6rMXwZwgBm4MAshD+hS3T526FowtOFRzS8Pa7JNILxGjGgfSaOT34MKL2oXAIJ6OZJU77DJt
CggEforbiMu1ij8neo5ANArQ+ORpJ0J9x6m25r5cQ+JvPVn5dFt1722nPhKE0RSYc9uy3aCXBG1C
sklKa9hHa5Fmqi64E/VZVFMluQkyaPCe48nZTi1cXpBNFj4N8afs6YdaTc5w1IYCQdcOgLsGgCv5
41trNNwZWhUy1D2ki9oD68kR3e1TF0AmkG58VtwBRWHLTXRs9F+19Frl7566BRHOgrOibQ6yZRTj
SiUADcNLMh9RgwMSEh6iSQxt3AFR1aP7sQQTIntFWQnmXBm0qJ7V+JTXP2JjtDQT3y49dkDOqR8q
qoXqvvOOWQAxivq+BsYHaFd4q6fQewSXg2TPBn/m3i4J0G4ffLv1nzoeg63jW415Lw0Ejp2Bk7B2
r8rFKqtrSDoKao6ifTcL5oEZhz2TVfNCFYCNaqjgMEj2NJ5TqCuq3ZfhD3CRbMFmF4TWebURLlws
rU3kPFB130QRzB78F71XL6lh1hbUHu0qjYHbr+CeHKwrHXgWcGMs1rXE8kxh8XsKdn8fe4MosqoY
zPx6o11FHkqhjPVPel0pblXojmYGR9pth1TeKtCbhqG3FRfGQe3wEO/AywIKS32TmOaEkgRyV7z1
q4fbK/QltHrrN80vnxjClTpHkgq1uFMqyZBeaXQcv35sz4ZaEigBKj91hCeG3ywpL5J3rEi3bmQ8
0TV9XysQqfPSFgDizjsxmu6ZDhwX06C/KHWHVIZq4+1f/C+55J9VnN1mSVdqgNkhgPU7+Nivxo2y
rZ0pratsaH+KdtDytv0z2uwCawdPV6AKjNxABrCzbbdV0V067aPLO7dIu19tHzeWBtd5okJgEV3j
WqUntF3vC0/flwYqSbWa7iUInnemCsghFZSRlh/2pqEqpkIJkN2zH6gkntKRpgtRUJeBieyPwBdM
Fi3w2wAK2ULfSLAk2hQU/9oyVyPOLlA1wEt9MLEkIL1sCDB8GgUjp6/XYU5XQ2NCyhYqanixVlGz
D9NiZ0B/EwnkpYwh5Z6SI0nJ+1gEjgf1UqnInR6Gxn7iH2S8iCwI6p2ptuMyhNbqVn6gEbCmecpP
Ggh4Mu3fFO2D0PYeVVdIIT5w0MWkTAUalWxCMqyS0oSNPEeABGWPCEnaornPbu5YSkilVFjtAr7G
StuvWgCaQaZ4G3kCQdRuryPCVi2SC1JsNBi4hg0TPAGMpS1p4kMzqihgPRqzI5vywSt7edqSVQGt
RFhbFX1vpaEMtiYAJsOmAL2mH1SLVnt9KDd58CAVhZW1e133bJ/WbqOMm7Z4V0IJCko/x06F0/rg
JOMnqImkhyInvKg4qu9agkLvAx09Ky2Us5m8qmRcmyVkKdvQ1YreCcdXVo2Hxo9tLMSugPibyfWV
gedACLw7D8FlgLR6awIYnX2Y8YuMT8NUxUqVwFGg8IBTA2HlEfplz4ba4YNnVomUO6YwxaH+boR0
Ut7W+4oFm6BU7svsmADuOrL7KoitJPZWOvWdRIKhloEQlOq26UGQL4Q2J6R6kiCzKZzowmS0876y
G1AdvLsoB6DVPLRQ5cvrdjdArikPRYaIi0W+6480i1KFgbd/3SOukh0UlwM7BOht4pN0eMIoENv3
9v9FsFpKZ64HncUCyN1LEnwKp1jgrWG6PcQgxKK+GDjGoXEz7ugfZbMR+14ttlmvB56FBLSf4jrt
OSroMPuItWolUQ9SFBIsHHoODNzotQiI1W8jBx0LyrfQvN2okDtPI+0A6q7FvInClg7wD+lQeixc
EwSyGLeJWef/H3nI9U+dnWDFzFpT4fipMEOC7GXstmq5D4ti29YaVFyNwzCdFcjwCK6thZwfzR6T
gn1jmgjUs3FZarRmgFTjnB38zaTpBiVIyLlJu2otYuQt5BnXQ80RiU0admOmYopxC3HCNkDW6ZMD
2lJ24IOGzHOyEkzuS8hhdid8G3JWORz7PIpGCPYCyu4PwNxXwMz3FVQWI35JJHUH0fCHWh2KXeKZ
D2Osf5p9t41SdOw0wMe9EplOBw8lD6+x+gipUKsHDkHLAqgXtndFjvp/CdbAa2+Eq1ANgZmC1Cux
WPp7YMY6C7MNrIecKpWsVpP6TUs6N016R+30E/GYpTfE7tHa9nExRQhfalS4HvD0rfFDAry9qQCk
zI7BpO4FSd9J2ywgLWTI8V96suUDDpESYPrrL/hNzs6a8gCBQAvmEbACzXH3HELjGMoQsVIuZv1A
FYjIx5c6fCoyRy45ApFkq1W9qmT4fSbH0Nx23ltlEttXInsEQT6f+is+tzWPr6qiXVMPjRefo+7Q
aw/xhCzP/CMFJc0zdETvZNPRX0BRQOrXx4tEz63IDM4GTbeC77oQUL591uk6vMpY8dhBbWQwwgs+
2TmqteeoU9xu7BzoL0LuNz4ZRv2sZOFD5SvU0mLdMYxySxsKmSKkOv0QCH7RUr767Rep339RxbKS
FgyXn0TocwUNH0PacvM4bRdD0e0JHEg7cyUrmWtAQkLRJYdTz/Yib9W33l7NoBaLx4eZqms8hhyP
Bp8k9tG7FWDpF2ou337nrKYUlqPRNB1eHnWG8IfOemD6qc3iEMBFb+uNeGHAx0P04Fkot3wbdZYa
ENZ7VYn20iUfmnNHkyfoV1sd8e95UAgST9FQswsuZWoI2CFqGCx6wTbJYN8Qn1gMpi8oiM7tfSga
a3avETPxSqn0o0vf/oirD38cjooG5xUQTW4PtNST+baAs4ssyYkWwEM5utT+Yw2vGE+5w3xWHi/X
oURKKwDQsNfqH/6wZ2X80BjKqYiJQyngwwOEkttxc/sX6dOGvhVZZ/dGTlq5Lrs4upjmh1KnewOv
1MGEHQbkLxMUTSgq90imagni65MxquZbasp2yQhBOVJ07yGlxzx/kpl+lANyyNpoXWjAXflQstBt
aJ27tf+WonMilXsF4ueNeijNfKWDcs6IvO3RN7AjDvKjXp06E8bumn5KfBX09XE1FOTdS6vfQQ7u
BKidetu4AJm40BpYNSNcDBn4pOnOl82DmjRHo7w3+nwtIbY1kGWHqvtHMbG5WohnIHKOUn0gAXO0
KPjMitiA5m0HTmwBZWozemKF+bvroIHB05CCqxUhQBItXNEyeuJMqHUlWPY5UFeXaMPNBnFm8mKX
CxhN6w/J6v+KNkSxPdI7cZFdFcTbrzzrKt42Wj4ghcPNnXovcPWmrHNNY4e6QG7nGXwG4UowsgwP
zqF+0kyjX7e1+dFyMCkS2ZWgSi5x3yH1C6f1fUTlp6KFvPiYNi6j4Uky8IJPSxU21KNVw8wg9bFP
QLtS4mOOgrCEegirYjtrLlXzrND32ztZFLq//n41uSAIdMB2cYr1c74vDjgx5/KZrnI81iSL1mB4
d1bjDk4Pl4Kd4sifeAz8F9yb6cDcOFDK7AbBjivpWONnyAGMr5o76kFl12zWGvhXjETPURVr0JAO
HUlJLSprA3KR5sTYNoRuQ/UZK+M+bJp9rZ0hQ7a+vUZLz4br+DOXVKYRMgB9+nH/NMpk3KkXHGwb
OqBOg3Kf1dwRgGHebg+7UCb7Nurs2qAaViRMEculMd8ZEvqRoIveHmJxZ1MYuBlEVwyqzwJrpo+S
0U0TIxkEO3XVyvLftIpX/9sos2BZIqoEjGCUqAXMk7V22Kt2MrzeHkVZvI/+TMYg35MQr6oRkyne
WZAet6Ma1Q8VlY6ema7nmcQNqggZHFmlqHAymR8l2dx4iNNKTp0MIPxQe/TJsDcGad/QYkM8pLbH
zB82tIbC+QB/GgNOPPnwIw6o4CYVfAZjlqd7TE8MMuJ+k0GNZZDQZzqDGJbIqXPxBXK1QLO8EYB1
XeqnYYwIfEuvsienIKWCESRFWRzORoIPMv1/f53pq/FmZ5onvdY2WlGdNcAUCkVZp7gogrSwSmpu
CuRcmbRW0FpKC7gswgIE1ZWN5ve4lT6jYSM30NhPg8ehzdZ9UcAks3Z4QN1BFbZvp53x1w9FgYNS
09RUfU6kCuHV0hh+Tk8qqLYJ9+2kR1Iha7Y2kHWfKnbP1Ttm3hWlIPouHvGrFZr+fhV8ZRYMlDBk
hj7N1yXozID7C1Lexb31n7lBQuT7EG2jBMwsOnoyutQq0J0ImuYSSZXgYy/naFfjzKJVLKl5IAcU
GCKHO9kbiN7Bg+5ObmWQA3J9J9tpL3A4tm/vscUzfzXq9PerBeQ5/Er6MaanfDwP+ks05Jux7zZt
cnd7nMUPdTXOLNfNEo9n3jAitlTBufXBAvX+x+80C8VdHLdFWRraiZeylULzMTWO0Mx4uD0P0XrN
QnFWw1MqYQk9SfUuZCk4vEfIx22IIVgvwa6bwyi11INaYCRppwLHnSZg842fsdevbs9mMWn481XM
WdxUhkLKiAGQtV4Hrp5tPZlPJk9opEn7OE4AhsXVnJfu7VEFazjHaOYmnq1DHNFTaTxo9a/ciyD/
9Bj1iuAtp03x8d/DEvvS2Lva3DGVo7zIAUVrGvAbvEOGV3GZbn3t3SQT2fPAoAUns+YYARZbS8VO
Dd8L+tCh2NrjHTLGySf30w+TxRAi5hnIA7yEEV6e/a46HU223KZ6gTIr4kL7CU2x595PXFSajx4k
Chq8Bzwd9cJSSt2mLVcDfON6XXZ1qP2Xkr8aIHvVsuiBqfo99Auc/22RZ2GLJFWc8iKlJ5ndS1K1
ztBA4UZ1zD0BvE60U2dxC+Z+uHrklp6UcESvQN57qB3JSimIj9PxvfUtZ4FKVnopipqQnmqoAevJ
YMPiBO9YCo8uQIpJAXedUbBPl/gkjFwdj1nQ8uLISMhgaqesfsxbCNbDiiakbit5OzO9FPy567vd
5El2+9OJpjqLZJEKMnRYNfSkx8SOTcNGV8pN6CskBRwNkpa5FG1vjyg6kbOoFgcNK2Xf004tuEKR
Ap+Y0NwM1ZH04/PtkRZTqP8sqT6Xzg1V9MaVsKKnKDtH5s8i5LBBMrak3EVofdwe6/asdDKLbpqU
cS/wcKPGFXVLicJPyKzWMIN6ySNVEGtEYynf79EcUjldHeBeqCEX2sAjnA7wCM+quwAyvbentSQ9
dLUt9TmrDTXwRA1VrKGvECeng1vAqg4isHbQBzYZT3F+r3C4fYG00ePxfHv028f9LxWLNit8NTYR
V2Ap74Bgd8qr6tIGqiAvEe2TWVTheWAiRcAdMUJAIlMiVG2SbdfAJ0Uv3Fox17dndTs9AWfz++dr
0IlFLxoXIWO5ZfQvVfV0ewDRss1CyRgZRpp19RS+CkdKtZWBXa9VXLDlRcs2Cx0GXE2ROAD4P5aq
3feP1JAgzzXYpWJaWSMCLYgmNQsbdZQPPIh7uBjWUAICrHkw0ATURXtBEIf1eecHpaManSfstSbF
26v33TaQAfWFurdSn3pVWWUlJCKATIioKD8WTHGuS9Hro9I2DV42Ol6UFc51G5frKP55e3csYTWv
j/QXHOIqU5FlDqlkok9IYrRPAF86AzJ29uCnfZn4E7ACkmx0dUAUSZ5EzPMl7sC3wWepQuuxMElL
lOcmXybuAQUzeTM5+U8fJmGuSh2iQGBENKzgyH3VjK6mnJpSUUrGdCK6JzVWYUVpbG6v6u3sVv96
cV2NkPvjGJUmXm5e/1HLKfpUpeNX72WMbnwdbAywNHRIjd4edMlZ6dtqzk56K5e6nEcIkNOnrC5F
fzHZmuo7KMmi3iW7xksb202yp09xZPUQwgNBQBA8bycQ+tduu5p4SSRwvDRc5zGcgBms7igqrZ10
CXUTdp06wBKCZ7gg7HytydWAwxipYJQE9MSCI4cPbisT2wjCVVGiFm+Gr7eXWDC9eRE7L0HpLsEC
O1WksiAHbFc5gFLwyK2y54H7e9CfBDtpidV2/VHnFeyeRX4/6AgDjQnT0n5wWHvk0iSZCPECyJmF
QWONdWUrtAf7QLI0krh+8WPkP6MSZISuskboHkrpvgj7FeTIqeCLL8mFf/uBs/wjRfMjqgyO6zgu
XojyBjtGGPKmRxD5Iag6HONAXSly6RbARkohgfNm5AbyQwK5XquIIBQd5i7Lf/XqPtXe+QDIKIMd
rkmOIFumjY+/dXuvMYEb/cXgt8gr+FCawK8qQbXpKjRT+lRuVlDVs6M2e0p7z+1LtpZ4/EpQu8o0
xY0Zg6M4/mCqIJOGoa1S7oD1ifvpMwlq24A721Sy45DXLYN7tTJcqeg2Dd+wcpswckraEUp3JXx3
JduUh81QRqtWDxEaD1ldQDWYwleV2Cb6WYYJsEMHvi+MybUWK9G3p3CQ17CLPLeQDy9145V3Y+/U
MkdM0GiFl1mEV187SI5e1oYdpSRc5WUw2FUCW7oa+ntJglRkHPHV4zH90cGqsYFfG42Buby9vwWR
cV7KhzMt4JQdrtVJwBPfFeJ1H7dHEGSr83q8NkScw2AOj0Mt3RTZ73QEUZN8Kr3gXlueCQTsZegc
KeRL0vQqLnQ00MrAD/lZyR6od0k7AeplyUcC2/7PALOrK26H1OQ5BmicsbVryTWCL5mlCZOkwjgy
Xo2G7V9kl2x0B9v+9jKKpjclD1fTS2B8oEH6hp8NljnVACvLMRQM8S+X858ZzjJTaMX1RhdhjOk6
kRVHdfjGtFunPUSjBQNYKM0mgmAimtbsBpPLPCXqtKgFnGEpptWED//bwk0R/mrhJI9lHkT5+FlN
AR0xH3Po9N4e4V9yxv+s25y0ZI5od2t6wGE+1W3bNaxiV9pK20iwv7o90nKG+Geg2SuTj2ZX6tMH
CvVXiF1G2W9T2AkQ7XOmfF8wM1NYqnuYTfFqypaTdBaHeRYghRBK25YJ9gOQ3k8PsEwQVHdE+4+p
30ceCyKhcIWRezvb9nRFW7vZTjpmtUPKR+JUtriZKdiAc+aSAY9JKZ7OVVZBKs2o7Wi4u/3RvsSS
/y4n/flqs6PbdGVO4bTXn3WATL2227B+ozXvZQulGxby5yQ30H+P4HUf+PfaqCPWf5liBmCXZNCn
NULp0BfPUrDrjI96+OXlEmw0z732wXo4H+jZMYoPPbwrRjU7KoAWldW4CQbo6qtAEBPIGygiA7Cl
jSgTwGt0ZhANyOPvX8qHsKdeTsFWT96r6GyYZ46XxO11WzxW14PMTi4DOCylFNsh0UDKgPq9zM+V
lt7XGfw5AXrl3pc0dENFj8DFPvv1yLPHJr6T6uXT9JIW9NljUG9N7RcIxeB9rSeLO0N5prjh4T6O
M1E5BB7N+FR4wAwPYobvYkf7z6/5S4mp18FdUZg/HYsY+ieBA21V2GZbk5Q8AG/NrrJAVUFR3bn9
AZaOxvW4s2gT1Z2udVMgMCuy92GT3HuCoyEvls3Rw4PZ9oTsVL5cB6+is1FnstYFUE1KYNZXZMop
UOvf+pCe4nroraGvmSMX3XiQdUAwjGHoVrC4VpwR7UEISoQQ1A3A8elHCqXclltx+4gfybwd1Q/c
PJnpj5J9jvK+hB1EA9RHFp3K/LEaO0uRPjSQ6OKwg374D0rONTvEwV6B/fEIKWJiyh8Q9/Xy2s1l
5T4ZeztQ01fStQAHadV+qNs1H5RH2uSoF4UvVXIx6VuXnwj5oZndYzIkDo+pjXsBmMniUMd3mKgd
FOmuk36BFgLSPFTNwfRghuym5VsR/qwZXyV+YjeVZBEttktI3WbFu+qfixiIS8gL+CFFrtk8hmgH
pDF00oGvJAUeJeSVKc9SrlhRUjtjj33a/a7AI8gAbEyA+sH+MEMdkH7gIIFT1/KdUu1S+A+wACbu
CkCmLwHMrfUWCpgo3cjSe5R/mDqyABWJNIy5yxaN1R4MkeiHBIy4F6VI4yEFDvY/xS/PL70K1nh2
yLLfqgdMJ35oMDwEI0gsUWgbyJkZPk+k5m48QolZaSy0lQmDNVv20xsuNaCdtc5cP4REcQg4oqt2
gr229G7UFabCDGqKW3Mdq7puhgTyFMNZDdyyROgIAA5C9wBVHk9wcBZLLDqDAYTGqE70eS5aqgZw
sgRj8ZW35tvuoQWH3spW6RoqxcrP+AJa3ia4iz57iJGJbtGl2Hw9+HSsr45UZLbwM2oweLeCj1JL
V8WjbEXO5H3NgcRp0eXlp3glihaLecP1uLNrrmJto/stxkVsHlf+pjmrL2hhTYIkDVBJUBMYHJ45
8GLZifi/S4wmwCx0BsdL6DRCCvf7nJUioHxU4WAFysozcTOnA/D3Z7lVDngtboRKq0sYhOvhZimS
XvRjPyQjQ9AAtUbL36BzZoeyuYqHXwHbtxpaX9lKS15vB+Sv0tw8k7ged5YgmW1bBz2AL5gmdyAC
YMtwBoPfBXcBTl9L4D+K7uClO+B6xNlmanu5asMRCztZT0wj+m4PDxMkIDYkLT40oQ3A0nPxesDZ
LlJazQMPhrCz0utWOXRWSkBy7M+mCM7xL/v1z56ZvXbgHFEPuoGpdSt2Rx9aV7Gjn6UNJB0yqV2P
RY3f5GMsJKsv5jXXU5wlT6ztDLhkY4pj9NS2ueURKGhLaxMBXeGPIwzPVTa4Bm4iwfZZjAyQ5gPh
iSqaoszWlo09oZI8sLMuQ5bd4gB72CW+qHrvdSDZ2fwZ0B9bfxtE9dfl83k18mytszwJcVIUeo6C
e0DYtjqYAIV2LFGeMdi5SFCF7t6pBqoS6sAB9PMFM5/O/18H52r82ZJzJQIAGmU1vNA8cKVxN1vF
/h/JRKEs1OJFczXWLG0du340w7ZD8H8NIzxk9FXohk8ksjq7Xw1O5XJUZlNHrBE+/ce3JjnLWuVI
V80h60GuiGBogbdTFJwbGGKBkeEkObMSX1QxWKp663+mOrffQSguQoaS1rkrX8sQ7ogcfocEd36C
rIGYtgxjz4IJCjGCXazOYv3IKUvCFt8yyN8SMMhbqJNw3om2jGiYeYwnuRoGI2fIuifBlXKHIdLN
CK/rhlpTDgOddz0SC9tP/++NrzjPiL2oB2G2wriTtlWO8st6Qq+ONqjM9Emc5C/G26tPOAvwugdV
+VzFaprB02jcx0D9lSUUe+8FJ1A0rVnsaRVovP8f0r6suXFcafYXIQIE91eSWi1Zknf7hdHeuC/g
Dvz6m+wbZ1pN6xPjnHmZF090CSBQVajKyoSOkTj4e2WpesHW2A2u74y72K/nBmwvVhLOD+bE33QY
7wzAUwXm5q3pIHNdhQdaOuqbAWIGviQbeY/c/1+ucOJj+ooqvhrB5li9aDbcjU7RCkx4DvRIZxW3
5m7exMlgitePZIrtjDfWVln//5LT/Fjixf7/+UZOfIpN/mMntx4lXg8xnio8yRaFbqA9LkGXk3qG
6G86aKfG6vP1Lb3YCjmzPtXrMXSlo8SER8tSh7rQB1yn4GJ4j26iO0ibY9X+muxRdaXZErMRwOo8
BDM/4WL+8+d6TPU8/DTNKJMImbasHLV5VIb19TVexGKer3G8OGfpeqDROqMt1ti96C988NpVvGRH
EGIiw0LKvGuPmEnw2F3WzBzY37X9K57m99v8zHIJIjktGnd3sEsUpnLgwoDJvqFj/fwbGHqst3C6
qhslF92sizyJYTzgQBxivGlZ/1AFyonVoA+Pcshst9pNnrFNz7mbNcx3WWfP4F4unnnIV5qazgxA
3CbZr240LenTwDgEubIY2hLjadvEFtBvih1l1ADidwaIPWa+z8U4cGZ14iAx7RMGetRCFhuEK72B
/zD45O4GHVakwMJDrx6KMosZqxfP3ZnVibscNFoOPovH3OjOssBRmj0HXF3y7o6axc3Yc1I4KkAN
sBCNvrAlcNBZ2HsMPLMzv2Tc1R+n5OyXTFxpq/Yd99sc8Ugg+iiAPTf7EhDDMAQ1isZcXQB+3e0x
v+ySNHc0GbRAM2YzG3IxTJ39iolzpUrIc79K8CvkPZJJMHuYbswwG5qyuQXPbf3EtYaGoQdSb0Y/
Pnjlp7IEecy2fP8YQKeTYxY8cWZTxjmTEy+rK7WegmYbq1O+Qrx3WitaqNFdJlAf0e/s3FgLTPjD
30NXKnCbqH0QUNeifT+z9t/sQf/3xzamkDk7NTjUmaEBr3WPkEf1LEiGtUSA2Ro3emBA7JWarLYd
e8/7BqOhoFy6AXt7ldx27XcYBo5t3ubtoQWbe9oeFLCxqPSl681bq/+yxXsVYAorMZdpdaf4r6l4
JATlNJtuIjBl1/RoiNjx0bqt897hFHqu2iFSbvXiWIqXwHwE8ZRjNCtKbihRb6iANpfxboFBzc9L
0DJbHjbGEJ9R1zsaZAch35yD4fi74k8GZvGaALpm2gpwvKbd5HLNs1MB6Fpojy+hB9LNYMQvlm3N
f44sJv3+duxmx9qcKnAcYdB7NGgedZCCtikUboqj3b1jvnxT+phiQIKgZIu+/9SUnZlt0/b1+g2+
RBENisz/+E2DTiJMV/l1paFlfcgwVZAN+rJVBaqaiQGKqDqFnHqzBcfPIq0MIClK8WuI9xF4N+py
Y1uALsefo8pXp0Afh1LI5dzH5r2SQpNWJ5sMDTz4XgvoA5NDZZtvTK4dO5S1rq/hYpS02VjZ0agC
zZfJ/R/CmGZBQjSAlshBepBc2kdb0DaPFIiWg6m7m3jbYd49mzF86Wae2504A80gvM9rXTsSDmqj
4stOPq6vbPwHpjfu3MDk6qcFGKHTAEqOGS0WYVI6sSG2ivHcx2BRohsNk/TXDV58i59ZnEJauNGV
haFgK+vFyFzGV5YX7AQ6lhR5OJu5BZdi9rmxySWIeZT2aWhqYPAkLuWfA03BVSWBvlBv6oquZQhQ
izn73r8UtM7NTo48VNiCpq8M7ahbchVVv78dedcbH8OfJVTa069KE55ACV4aBKXCogITmZk5ESSf
r2/3zPedAix0vRS9oqrYgAyjYjR2lViuFAKuYrZNFYztUjoTKi/Wl84XP57ps7wuaLvQFoGpH5gF
LZIqRCoWuVlpgs6eutQAn0nM2B63fdGRuSHFi17v3PgkcQHIBiCK3NcPUsUc6FuJz650D0kPThmU
dRQMhkIT1gnhNmR64ib0j1gVofrjWd0sz/vcKZikLlrA+24ItPGk94sQjJQNmqneGMepx9aBx8x/
+bEnXoq2YVZbGeohHDqcGnfBbQ+KK21Tj9OakbLFjNCMxYutBnuchoP+LLQXplRGmmZEjJjx2GoY
b3O8bN6VO+MYITcdaXLwdtikbrjjN/J/KMOcG55sbqtLCTHOQTtq0UYZvkX03v5vyee5kcmGMjXq
tFCDr6pUCFvaxY5AtDvVGlc3AuiAVtsQqCmj5hs/8W9IVZYIaTqI4Zh3/RZfdppn2zyJAzHtY6UF
vQ7KF/7KXkJHwTXAZ8o3zSp3Z8sXl8qV58ueBIUgaDFhoMJ99epr20Jn0FBdKwUGRxEeHlobPb81
8+IrMflaBXHc9bVe9FjQJQU5lg0Njt/kWWfuw6p0veVpaR5UK/O6OFkTRS5A4O+yIPDsvDil5Pu6
xYulePuPyekEmuE3Eh27TjsWAbxVUd40IdSaa2NdpDHFqvHcSRu6o7a1KluQy4psFcfVsolTPH+k
S4DWswoQx+nD6fovuxj+z37YJHzprBF+RjPzwAcQrKnc08N2Jue+GCHPTLC/vbUdZwG428lw8JGd
CVt1C6yszeMlsINpdMvVp3SOAmb0wT9yjjOTo988+8JNLHJNa2CyTbeZfLFQJFNn1KMuvdfOv+gk
BuWWCVXxrDEPJh9uWoo+ZEBWvS52hjo3OnWxSnRuaxJyenS2c+h+a8cSaoAKnp+A0R8pVRu35NW2
5xCsNIhnVXKVAF85KIOXWOCtjcpVqmi/BDJvTOBh8sOs7jXa3xi6vyBtsr5+ki5iSs5/5cRfxmCr
tKwUm64ZL2XFH7MO7Q6101aYBuGODMD/0SR3cuiXeilfFH8/2CCcag6x+smH71iFIDZ5pSrb4uK+
C5Q89NR0MAwz4+lGj3rtbEw8Llgp68S2hXY0ILIbCNCtgV4QKu9Oz+hebzfXd+ViofZ8VyZ+VQ+l
HmgI/cd0Y3zHD8Mm2Jou3/XL6le6Bh3lfGVlvE/XFjjxraHVRTkJEbe68hQICC4azyk22Ex8KOGU
W8BHCLsvhL/Eojd218/s7/W7Z09f2JYY6kL02F/VCF0dQx4UggVplf9LMxPHlYZBbBhmbh4wqrJS
atOF8Dk4AecSnuvOC6Rsf3sSCxyXhiICKAnGoGFrQlexLYeVqwhy2gbqQ/xhSOaojC7vIPr8CsNI
GNMnJxTq3bFdta15CJO3rl8qnQ8k0Bz9wpyRybk09C6oaeKj1ph9KeZH4duuMTxdP/yXN+/PQiYn
kYN+DIM4qgGN8zs1zgAiVjZR5UrlpJF2VxnRppFz6sWX/fI/NqdQVSbqhEjLMA5FmHk2sVe6om6M
GKxjmPu+vryZLZzy7Ge5iInQOvOQ5R9x9JC1z+FcaWOMIj/v8p/VTI4fWAy0wmKIMrUkIJxrvKSZ
47OaW8UkVhoK1/1SQX6dSBNjBG+1wl2ezU0cz32WcaFnEdkoGxs1Rx2fBYMdddGs1NjfhzgM6Cc5
1z/LReoVAJP+c3+MccVntjSr9DPVwqbRE0AA8bGEZlC0L7ijP2vdongT+9hr1tU3A5U5IMzrNkTF
yhXUieGQoTs5C96ZW/zkQveZxWKtCVFwpcFCMQEg4ipK26HrW0Xs9iaGLMyEP+lp5eH943YgTQbT
5MayqsqhkGpzCGZvHYuHM/2Gy0Wns52aOAFNgb4TJ/j2FZSTsvZWZM+DdQK4almrA9iWhiRdIJos
KVxdWgZg6I+fc46uTdAn29CA+BRm/q9/vbm9mvgMUETHrV704H+i1k2YQNsZY1fClh5pZ6QjZiyZ
Iwbq7JiAQzbsaa4ZhxTt4C7z+nzXIivP8nwmAb78tvqzzVNKezWIVcO0cSChVvaZQauMe8VOACg2
0lHPwdRmXMaUrz5t7KztwAx8YCZfSMwQBW26vP6NxmPxwytZQEUbtgXA4RRpGJkDYUqDDn6YQIvL
yDEznTp6/1aVOajExK0RhDOn4nIadWZy/JhnHyuIaJpoXTq2g41t9aCvof3g6qsMRHfYxxIKwvXM
5fiN7bi2ysmtlUEUF1EDk+CeYNtmNzLzMyfdWatkzTED0eGJjAbCR7uM9t1zBATD2O1vvnBlLM9H
2z/yivX1jb8YUM92YXJfic8tUYcKmrUZ+Dbi5tbsvodEeo1vgWeQPBpJugz9YXXd6sUIcWZ1ciXN
WrZ6GwvkI/bjIEHDmt1n/4uGLU7TP2fqd83v7AOnQU/7Ydztmp2IdarFcytmZv3HD3blg07Hj0M/
bLOoBKgRooyYblO8NumBCP4Mh3SkZ5+79RdrHGcrmsTugGmNofLfRzZYp57ybLvmPr5lOK2ggb3+
iS7CGM63bxLFR0kh0Qww1hYrprcYJdxkqQaflnuN9VJnL35913HUIYdsZp0X/c3ZMse/n324wvBz
6HPCso2Gem1horOdKcTNXf7pdHPHbFFoo4lBgDYGNK45akaAu3/59Fm2HGSV6I/HoWvJ3BEoOVfh
tu/veTZzfi4GjLOVTnxQm/eaUo8+CChrF0Mjax9RWUKsJlC7zfXvObepE98jWFiEeQxUhixRkukh
ylPOVcHmVjPxJVVDQVmZ41YTKMoA3bIstRcCCD6or2dOyOU042zjJg7EbtOeNePdrrxqJ8QbZNjW
INd4VN/tRaU7KiBL9Lb/nMd+XfZcgKeDuM2AoN/kVsgkUVmEXtsB6hkIwc44DUBBtnz9Y81ZmdyA
TBMy6+QgDiZmWvVuwFxE50VQEvl3ZiZprS4sNIRrLAb09lCQYcCsQB1z5ltdPnh/dmxyxoMyCzJz
qAH8BmIWOsxeRp+uL+OyF/5jYXK0JVSWg5ABlGN3CjTeGrcaeTT10M0NEK3HxcxNupx8oRr3nzMw
OecZSIGbKu0AGl31T2Py1WzHSB248XZ+fnE8yT9DzB9jk5OuKE1ngdYeR6HF16kxVRjEYN/G/FJF
3KCEu2jMhYj6maMx89WmZJOJqophYA1gZPxTy56YMfdIvOws/lmXNam22AHACiBABVY02ab9bWn4
YDV6B2PTzPGbs8P+DiYR+vFQ+UjlobdTLyme/XLYMuPga3Oop7kdm3iGfBCS2DkwMG3Rui2Ko5V8
uX7O5yyMfz+Li6nehGaZACWtsA4jPxizJ3Po5JmrNG2N6VVbqEEHjGQWoNMYe0MFsYAMqln9Plfn
cFJz65l4Bq7nnCYh7lENNUZMd/ogz/93OzbxDJ3RcEiy5OLQgKTT+spm5wNmHLU1cQUQ26xULSrw
0bPvrj/WCQSU+u/ri7jcH/7jb6bdJW3w1UJQfBRtBerkEnoAjkiceJmsrHu+qZy2WpRv8wLV/0cG
+M8VnbaYQOhQdVzt41MwtL+KCCh8aFjq6uBUTHORMD2aZvJsxYNrWaZTibmbO7O3U/bDGnX9wfIR
nSowT6DBo6J1hcHHGUc3Z2XiH3wlbGphwL/m4thG+9Anjo0Z4OufcM7IxDcY0JvmagyMWCdCFCuh
26QrXh78T2XePwfFnjiIog5UVKlw3NvfoLsSk54wByDw9dXMuNSplHSj1p0GSVnjQMHZVoAcP5Iu
+Oox2dvPvJjnLE08hNGnKXgn4fEK7cEHd0vbQcAAmnFQ45pZ08UvZJtIKS1AlwEu/tu3tmnQsQZE
xQdb3KaY8tEAqWuGWUzWRf96ZmbiL/wQT6rKp/EJMlIn9QVFgE2Ke3xXrBLXxlMOEwuBG271uZTl
oqs9szvJIsy8SRIaIQkLR9klUBPrJQF+bthE5a/OBtYOk8Oku6HDsykrrysfFe0GrAL/Syz+8yum
SUUVcCXviYlNhhy4BY5eTvBL0sGBHvq/+54W+/t7AuHI+gD4j4OhbAul9ah81mN1xog2fq4fydnZ
gib3Oq5jvfAlNw6G3y/6QTehBmNyT9ZgE+qh5uMTo0SnxXiVra2uiGL5bpby+9oINzwJPMO3b+q+
Q5PpU0DpO7Y7lwY5QrvmxTjhTftMbBsBJYdwI3e68ENvVbc0d2r2QZMcw0q5x5RtZt7qytdAclfG
zS8bTWPDsDwmLeroRbW3VIL5aGHfQfgMEFFoRbRKpjq08WM3yPTMsamx/h8cxNm2TPyQb4ESDsU1
iLeYH1ZsPCrEgmqvuSiih+uGLibHZ4bGW32WEYVGYSSa2sQn3lvAtVT7AcjW1oScahFvRaJ7XTZ4
KbSBrpudcRbWxC0lnT1w8Hbh3cQPQ3Liyi2G5K+b0MyLvu9sbROPVA1+x+IWriI3g0OujqfJqreV
0dxYre/oaMfr0l42ePKkSuikuXlfJrWLBuY7SFFdXQN4eAtxBa+D6LcV5MsOXc26JKsOQt9xk7jB
AIifVKp1hRMIFrB9EOU3VmB/m32569tky2vVSVSx9zFYodb5Ex0wcMnoQjC8c/hj3nW7EpQKfhNs
lFR5KHU0FS0MTSeYL0nCtRI9JqPOJWgE/KK/EaRc8qYHuRkSGBK7Qy5OrDyyeKXwjYg+qIA6q/+r
t9RFVWGinQTr1gcPB2RyBc66jzr6IsC8Cnrtjh6zjc4CV0uzVaNndwUIgPs+2zEhXZbpkPUb1nWN
OSmSeL4EjC7HExpa7wvbx6iIkCiWh/Z7rDRrAkk2CLRVkX3KiL30Y82JxCuGOzzTVm5A+bcUCYQA
VfKoZR38VEGee2I5bVBBQLXZZHq4TOvk0ezTU15BKkGDrG3ZPkuzWhg+WYNLC4NvLWb8+2DTWTeq
msDBB4BkqzcNYnSjNlBhguwtmEFBI+RAoQfCAXTPQVIyVI0bQYQpacKlSl7qWl3FLFvT5H6ooq2k
tlOnwaLqofndR2BZKLw6Bh8txlK6AdpvuvosYnPZ2MeM3VFwPeTVl9GGXhyHjlpGDm7OCtTHjkrs
tZKbbpFpHjgnFoysJW+cWJ58HHAy5EcdrF1VqK7NtIsgstXvsj570ejghoxuS9GpTg/dYotmjsa6
hQySTQ0ahQHasjkmOIcaWjb7tAYbabGQJVmPXkjSXdS81RCjgzBtCvIuhewSK/TQxZMAdGQnLcB8
7WNcbjXzCG0DRd4YwSkK9oR+8JxtY3+TJfFKCz/KvnaiAEpd8iFN1yXB6tsvvPictnkqa0BobgIL
iNFU9yB8Jf37WN82foAW1KtNP7p6gQkZJ0K11mAnXbwk4HkArFUDt1e+iMp9HT1F4k4yl6q3IX/R
5NYqvoS9EMWSaMNiGD4hnLICFeretG8AUfBIUS8Hf5HbK0vrQemZrNiw7apF1L/q4gPsuuBGfoG/
5fUvyYudDJEGqo8thLg6dszTU+2vqLmhIBCSDXN48hzVh6SHLrP20OlymQH13lgQCS+0jYihYtsr
gHrdWVpxp+mRY6Tvqg6hDpI4UdWiQpB6Vv1JAJJiyVNPDiVmpQg0KmIkOD4vHa17GHqA69V03YeP
DLItDdqIhUWWQwlxgqFapOQkg/CFg4cDXzHgHTLwe8wn0BrKaNmTPzQYtSgWRQNyudRyZXuX0Bcl
0bd573uFkF6kLjL8PxhyZSrm0wfPr05NgD5Vly2MkrkEQsL5jdSNN9BQuBzd1TaM8LDtnTB8CdKT
KTaqX7pqQVZlwhe9Il+78MTFPcjXcUjzgzCUfUrfYnCxCT1+YL75GYGEOdZqJ6whtdJri6ESXgQ3
ZFlfHe1uwKniZbYFnaBXW701svwEcnpI0wCt1oMOpSzXiY4zaqqYaid3jQK2gFz3dAOVHg21b7lq
VNXRIDYZoDQd9u+NQL04Kj0a256hfkOmGeBocNwn9kLPxahMaK3R1/eKFvpwCV/6aIX7eYGIqHtm
zb0oq9a+aBZqWECRCAR8VeRy3VxJUAa3qrIcIPVRZpUjLPBT5v29MJNNHCOHw2PI0wdlBTboLe+/
RbIjybsBCdKhU97CFgDmvNq1Wrr2lXjbwvNUnG06Hu/9WL1Twv6UspXE9BdTPn2doSUKl5v2d7UN
r5qarzWIOCVEmaM8OhXaXkhlU+XBm/D1hVn7tzVhxzbRd6Jbd0I/mRQyeFBdLTHt1EULpRjZHfqP
ePBdpTyFMs1Hhr5Vnj7VGsJVQdCCVne+Id3YgAMuoxXnJggbUbbtZ1HNFwI2QOEAvxiWrliKNskT
Ui03jUph8Sl6opDbWxsANodLjLMvxAffYLRla78qMzn3nM1JkiAEU6sGc3Yno2jWIAz0BCRAzejp
ep5wIUv4a2WTLCGxrC4d8KY51MqD4q9MJV3rVYAOzYydS8WAvwxNXi6pFeNpiWGjU1WbhwCk7khp
nRZkJWULTr/+OZQALAI7mMfams2VXOf2cvJ86QEq0ED8Yx0KkJTAiy40/urzZnF9Ly9xhZyvUZ/0
75OwZG0yFjyM1Ku/y022iO8xj8xc9RTeGesgdMKZWY8LD4i/LE6qoEnX8IQ0qXUo5eBIbeeX0on1
fuWX4NwxVn41w3Rz4R34l73JsyhkZdfmHMelAQNAY4I/Sp6ubyL70aTE41lhbGQ403VN+zGMT6yG
UR+tfPj9MmFHhBRIVOblQVSm1+QvEPmGZLD1oICESdHSTUuYx+sWMBnQiKvZowHGHR/68XqCgTj7
q9a7r6QO/tsXyvgjTROsHqpqWKo6cQiiFFqPWcjgZMsSTLDGkwrZS41JV0C+6fqG/O4z//VInNia
OAJTBgTJCnBxQ5hug67bhDVdJL19Vw3JkkI2EvHQ7YbHpDFm3ik/qg2TTzF5h0WqSmlCu/hEVepJ
yneF9F3NMLa5Hm0tpEHXV/rjcE3MTTY1YmHJjQbdcAMJpIlhLDud8ansx4NvYmKyl6QGuJ6p6BpY
HabpavpO1BdSSgzWSSQO5ZbZ1VZWDOONaEFGbebRXt23JuRDGuGEUO9TcmuVRspd1r5HOJvdnkQt
9JoQ/wPIZOW1GyGx5vK9s1elAUrS4Pv6Hv0s5k5WMHHY0JrOOA3q+GTtW4zYaIv8kK3UO81DGXyT
LsJFupev122Om/LjAJ7dyInrpgB+qrKHW6uGfBEjNWlTMAOAILBky+uWLp/1M1NTRx03Mu87HAFt
1Wzwxlmn0J4O13T93xNf/r2PU54DTSEsicYGFd4y7ZPcpV7hljcayCqqW7pEMXJW4Hju002JDXSo
zA0hx3WKNwJjHjt7yVd5sTY8eC9wgMg9WNLQxXqfowL6idafrHXite26AUubBZCOplO8QanjK2gx
WcEefBarYliaeEaWwbsaAX+ehq+DmoFP4FmrMMukvlMBRss0fUM1jHqlUix4PFOFGe/1lfM1JUUY
AiUOQr8CmgfzejrItJUkhEbk6vrZmvEu2sSZ9SQiVdvhg8cUpQ+8OuPibsbC5YsCanLdZDazpuPH
koTgDZWtAJxdf1WK6sMMdBAB8qWS1+NwDT2Wra25IjT4AqXMd8blvcyD966sbksuTqIxIZTsN7tB
T9bM+DbYZ5xB9dKXXkdPVsCXLdHfqtpHpa5IPZB1ngyLnATGBRi1Fj4eN2FdHzGjtEsxcF2TR44H
bCIHj4fozTfj1KeZpW4ufa9Px1eISn6ZdXzwlWeZfF3fjR+pye9D92czJoduMCpbRiUotxrjI8zI
njD6SWm4jG19Q9XsRjHnNNYuf+E/FifV1Mgg/jAYDNtfg/ewPsb5DNzm8kH9Y2ByhCoz1bgpugjj
WBLMmV9mcB/OcaTN2Rj/flaSHDoAX9IcToJU9C7ENCkUrtZQb5gJ7T9z1cnnGc/ymZ0esKEqY704
Na1T2o52Kjf9bbCtCdLIpb6ttvNCsT+BDxObk9hFibRR1sUHoqFrbCHGXeyJC9XCxbCimtus5mDO
/0cu+eeDTSJXihIk82MYzOByFxg09t+UpeYq4DzbjESu0lVdsL4UqOws/HoBBMYiyJ1Z/OvcwZxE
tdAShhZ1LT+EtY3C4HvXJRsmwmyThdaxt61NyPw91fz7sIlfI19bdqg/Y7C+uVF9a1O16aZvTCjd
ghrc9pd2JJY+KqDVAF4sP17bUM/VoUzmp4Wj018j5FUB5aSWDCjbg4mhdjvwW2g1uevqfpHHKDgp
9S6OiWv6qQekkEchvyxluVRz46myoQiQZDPlaPVy4vXPl5iCKXnKNb8JM+3AVPC3KMNNlwCAWLbH
3kKJkr+0rMKC8WAyin2gH4sWyX1yaIYEfFxfRUOB4OXrxPSXDFtUWr+K7k4lpx6FCR1K1pZ4U/Uj
VCld0LR/M6twRIbIZYXvBmtXedbfatUIebGLN7Whv7KCHSsCLl+JJ8N1r3f5Xp29DCZnvDP7wGqs
cAzy3a5ulvqNtZF32QYDneU2u+/XbCbqXNzZM4OTMw6pOwNMJYU4WTxxbJ27hLTQgABviUBHJxkW
dgcm2raeeZawmUM9xa7mPAjhzkvr0JSnluVOwx5b9cEqIDGoJQuRfZfiw+hzbxChZ8sPghIyhG6d
LENNN6tR3ENFN/wV4+AqWeBAyvlRgMHTzeRTYc1R2czEot+O6czZ1RHkCyxWWwffGjZ1+xE0+joC
FEBFh8BsXpN8Jo+d25tJJCpjFkeQ28UoEyi0cyjaQS33+jn7yST1ty/9jVA9X5KSK70/YEmSZxgX
vut1YwOqIFyi9xy5U9a+lhJ8h9FtnXwy1O6iroO8aeyEw7DsGx0Sri80z8DvDfrNpnOUUdLc9zcE
cquL6z91Jiv6nRaf/dIQ00/oHfH4lOjoTxIwmFgHRvBWz62Z2sHlAIPxN101MJhv/xgDaNsQ8+sU
AaYGoaiUEDDp93UJEboYAY3TpaV9QKjcLSqyNIV5z/kcLG283j9y2bNfMAmrCNQMzSxkPSHYpAuK
YYCwBw2xCqUP2T6y/76DOR6DM3sTd0MTRSgVEKUHg4HmAQcZ6oEng7AlVT45fe5LfuJVu7r+RS+6
nDOjE5cT6aQz0QXRDiS6a4AeUni7I1qFu9uudRCWFTRYi7ScsfqzhDhZ6/izzg6S5EpmaXkSnDIT
+sjs3RLl0gcZWZFFkLCWK70rbxRyVKEUZokZLzvzXafxSxU6CKzHG63gjtS60yjCMdHPgoCoh6xz
5spcTAL/bPDUt6rlQDRewpqdIWcxoYKpU6jxfc18xjkz7O8NLSPZ55mK6mEk17ry3mGWW0LB1C9y
R43BY4KeowISJ2GuGYQG8952BBQ5CdjH0OVr5JFHkdPZvyyOFBJ+hCTGQrdAZmnuuBp4hfIy4v5p
ei+qxwyT19RAPy661TTiamHlZMG9BUoo6PKoyAEkCx1h4h+pMs8yevRKItcMPrrCeqmMd0QMlyNT
tY330opWtAM9mzYcrTzfMXXvG4DNVYqb8WNnPQ3JTrbUHep1AuR9CKSUSF6q5s2swIiuvEcNehzE
6ZLOzcxlF2ybHPy3AzpmIbgWtHhJNQuEAOj1aBa6j/wOaq94LBLlZKrxfRwpi7hjmIjzMdciVgpk
bdVoAItwu4pqDfS+TQMVsgFreo65HzlJYsxEXkUfv8sVJ/M7Bzm7CJVexaUuAbG0QrrTOVmnsbYF
vZBTmW9BEix8cK37VbBRaXOvmXU/qio6IiBw+ih2QNgUzE5O7FdeZhIvJw8RwneXvOlRd6uJeos5
o2UZg7BXGouYgLjYbDaGtBxeputMS1edXt53DOwMJsvRMNaXvfGqD3fchgYAse9JeSREXRa54aWg
rxQ5W7SgD0EJaavTaCVYu7CMY2bYEJ7R3KRCh6jI1hCdOBVZ/RWHzbqWo6Rh8VLHtct6uo76bUlA
XqoXX3Ftg87sVha+p7AT11cYwVoMoLphxHBp/Ohn6YJg2CsFUVvUYMAytvDUHvZag0y/yLdS9YwA
sQFWKoE+GcVxjXWvJg82+un5cCqTd9mXi8gMtn3Yg2ztViH5PoEaj6Ymm6LDRGZerXwoKiU4cZA6
ve/M/KljZJ+0JrS29H1NoF7LrNsO3HEduqUhSsQFXards+YnC17YXsj3BUKxb9/38V1V4skVvkl+
p8V7mW2T5jbQN1lxbNO3nNjg8PFTx8oexqa7HwFAqXTrocLBzgbHAolP3Rkgd4veddRmS46aoHzV
VWiqyAxDKSU6gOBBAqJFV6pbYI22dRS/YRpg2xTCu+5OLsb5M6c1JkVnp9KC7AkuVaIdBHtNajxg
mJLdxpgHSNSZOcmZ+DPNKKKoYrpkMjoNywpiNfiUqBFWs8/HOfc4ieWYrclFwMr41Baf+QgdQWu/
Cb//3a5NArhNSFeyIdQOiRGgxs7eUrKz8LrJIDB73dLFJPjs+0yitmRBk1sDgkrZ9hsTwC1i36pg
/WuHYNXTYdnk9cyY1OU3wpnJScSuQVQdQykX7Ofqty/aRTyExaKB0jahwyKr0HBMAwRSPyQ3ZDDZ
ckB7NwOtEOeqp8TDh2rmyBNVsmapHsBFVXgodDbbMgss9RVeEFoCTyGVZcb/a2jY38nGlLKtKgQh
TYbTzBP/l4jFTcpAEt9IRwEeVgVzBVfkWmXtzCW6XCRWbd2ykbEZmNv6+xYpfhsCMgSqBTEmdCD4
rnKw0jF5UrLhLZbUoyZ86gCG7O6pqemqDumHIEc93EplbkT+4jPm7LdMLsAQ0CRORAOgVYE5EeBi
lNnn8tgS/RnK/ix3cvxTpeIxyEiik/L/SPuuJclxJNsvohlBEiTxShlapM58oaUEtdZfv4e1djuj
WTFB2ztvM13dhQABOBzuR+SDGbLhlEPc1Q9fFStv9G2qUSDUenMQAvv2Ybj+Tr+Y2+w0KHVXMRK2
mNtgTurYsY4yhOF/AM5STFplRleZ9RKqdOmDzs5DK3phXOcoEOew3qEhMwD3NG5PbGGIOUa2CLKY
6AzzqnHcxsiQCV/IP/5WM/hzNP5Zszn1pugjIqieCEK8gj6QphiyBHDhKNzj7XjP9G7AP6weBhT5
Uk2EoURv0QlNwwQrBio6p3Td5V94uxp9A/ND8tw3mxDylb78pWqSSaggG4NCTRIs7rbridPvL58l
vCwjVZpDFejo7xqbryo3x3qrBtuU5jLVj1x/M/yONqsC4NVbjFErCKdwLZmTFp4HTPg2fybu/xKz
y0f9kGyt4vn2Drh+O/4OO+2Qi3s4LIiKqwuTVNxpivVqMl0o3SW95D+N+BtHd871YbUetGKBtk2S
D0abRKs6fAyB46reITcL/Kxe3g9FZqKDupa7VRR0rtJXtl/tJdVtZOTbXg85aYga39FsB4SdW2Wu
0D55qgdhCQp06gQM5B+6XntWTU/AnMJLasJEP9z+Xv/hXfn7wWZhriqj2BNzwFJyqUZbAm8RZIUl
iEwG1ZCAemvdPw7ha5syVEgX1QSXdsksAiaSquC44DN2sPDRf3yz2XM7MfG0Gk3URHfQjLG6le/e
nvQ0p1uLNwt/zJOKfsgQdzXfXwnqFxtQDa9Li3Wr/26gWcgrgw52FTA7OCdpbLb0S2s8u2mBal1q
ziwEPjYD34iC0lBZqIYzDwCA3PLg/fZE/kNx6Z9tMucTAQIWosowiQ6k2SbyRtwXxapBIzHz0Qr3
G2g+Dass01cR9NZKXzGEaIkwsPgbZgGsgrplFGu4QDyYcMA9J3coMQWbvEV4ea6SY71ECVq6J+cK
8AWYOqxHTD9XtuemVnqfPaYr1eCnybeGvUp84f76U7j8a2f+1rOlWQKkeSN6mRV0eahMUM6HWdoA
1TACHQ/ZztIvmu/oeOgg3tvsoEuvSU8yGgC3l/p63+jiN8wiQpG3QpeDvj35FLnVITkoZrZB2QNW
CMDK+45mq0a2JjaEIKuvvjdhsPV/twKcbtmL3zCLCzzRR5Xm+A2hdsch2dtVxdJFfr2IfDHGLArE
MYiBOYR7z21P4MwcAPLqbVLpMRk6hxNmhynU0FvN6kTPavLY5GCqV35/kvLAopnmSDoKOqXRhqUR
VyOq3OkDSAU7Da54QRoRY+zKlSxKqzYONiXcNjPgctngAr1p01bco7iz0wNgfbTYjMZyS5J6PwJJ
2lFwT1JNc7NgRAVCNRtsb0Ce1QYfGtSYQpDXZQ28zeBtairY3nDPgseQAQqlhrD0pNDQ0FD7RtkA
YtIo4pQbTvlDD0k9Vr8o4U+eRG4bKk7tPQ5A2DZgqgp5Dm24VSS+CbQ028TFb99A0dcoWGh3TWrK
crxVB/WeadyJvMYWBZ8Yst+6qnCnl/uw6rbCZKiI3nNSSRutTHH1oYZFNpKy8RVUTcClC4FLjnYl
2nNi5tmBnDi94u/KKjn1fbHp+pc4GgG7FW2Wq0ZZccCggJKk9zGRgV1na6UPrbaSd4HgyjneAQQa
aX5iR0kCEXdqdTquDUDEXAYQcdCIp6CQ9+WYWT1LTZ4BEEeUt4j4dxrggroE4bMBnocVex6FeKPQ
6q3JoUCoDxtNEO+EWnmZIE/wQjBL8tbA5bQapXvm69uA0VUS4Y4uoWPZEvDpoFYuIRKy2mAFNZNJ
SB5IuFICy1SI7zxfbE2ZQiWAjZtihHJE1kEDmmoNWEXwVFTIV8mF2gFEOYd2MTQRSt4UVjLQh6GX
7LyrHV/2rILDlcfrjbaqj10I+xHU29A4gguKeuhZD/+jg0ghpL6vJKy6iCgsNJavQbkcGH5ofjrQ
QLbTXF2Bf/FdVCepwMeNo3VXPSTVJhMiM6HxTlWHb79RdhS9LEC65XNWKo9jna2hn2IrAqwfC9/I
BslIlGbV8vxZHUHel4md6uij9x9eJDmKB7kdiCxrVQ+ma/DaKAwK1On/1yPm9/z+6bpepHpZTWN5
nO48xdXdwc6dzK2Rz6ovkoG+k/l/do7+d0iaY6Y4kOOB3qHVWKnbmHyF3dIA1++33wkpEzj0YkLC
EGYZaVHZrGziTNLKkSuu8cx3Shed8wU4x9WM4WKw2WXKYiqStMDzNgKFEMRGQ4oX4LmL85k9AboM
wn9yz0PMZ7CJhT6FRQ6dM9qTFrZ4d/vaup7I6qIuERktJvUvovfQ1DmnWXvMSs8aQdKQRTco1jIq
CLp4D5JHLe6j5JE3C919fZrGX3f278Dz3KsKI6HrCdGPMvmBWIKrFHwHOcy7rAHptuy17yosNUeH
ZwXC7CugB3vPi15SwOGcspFgR1VONWG4CqVSf/Li1hyItC5gfVHCZULvn3QWu+Nk09qjHhp+cbrN
+CGhLxoomSR5oE1rKKQHU2Jd9QSlYPxf9SlWNUsUXlH0BRmiSF8qTF5SLCiEwVEBxmnpWpI3ed+6
hbTP2EMX3RN0AeQR+DOYcBf9kSoUdwc11Oid8vcY2q94okbaXdvlBhWeRHHVd2cZXrh14FlSMq5E
lIhYS/cNK38Ie/SDTVFGMDGTG6eVhn3V+euRVK9qlbtlL75zSpYCgjbd2H+tBCME+DNZIro4yxrg
90WFYWQNVmJ4K3kCdh/Vd4OUf4uat8t8+s0F4QeGD+EOwraDq2jZaKYxk6GWlrRmXveFlbP0yKYK
myIRWInqPt+qGb0babtqBoKOj+aMqvpBJWLAH+Kj9ijefdk2kjIA+vFg0V59JXNklDYgsmxlSX+Q
SLcKGxkXOxyE0KyZPEh0OJV0jKCOJTjUu8/l+wImIkHKjBwrlGvxGjVe06vvs+Aojc8lytsV/anB
+G0AV+labhTKTyB/tOoKNrNm2sH4b7pG3/jQOASN/aH+GXmBVs4qBzmx/5KCu0JayRAqbyoMgPPO
4eeOv0tUgO2FuXGTv4zxHf4JHFy/hxjmGrqMHsehJmuGYX1vF/pPvYZeU0CtgCVGBNJ6UD/kfWwl
xVPOwIzid6R7Z8K3nvx0/E1sKmOgklGCnTt6a9RikP5oMECIDAL3ro5tE7wjpOBZKpBBSdyCb4FB
sg9UzFOYewxgg43+mbTb6fHrkcdK24Y+XOHVOy2iNmePUQBP8i91/IlAFNZ6oEeHD+CXLR6LrgLl
52LdAkAogAEshiBuNzAh6VQnoJuw/C6lFVPe/X40FRk2S8VKwW4RMnhLIY0ZNGb44ETpKTUzJbYL
UHA1SENy6MLr3KhYC3bZIeK5qdNVLUqWIOYWi7ejAvQS+aYgmsWx6oQQmCnDs6ewpdz16gP2d6PP
8Q+exsqxI6JwGjLpDncGtkWarmjVQC0TWEfNQ7YeP3teYyhduilTtioA7fLAqMvQkK+HcRWpxY4j
eaFy7fo8MMWcGKL0E9XMhtaVIVSQTgp+KrIkf3C1PnPxy2cPHE/rFBXNu/ZYp4oB9y8zQmOzHmS7
S8EtArZLjcyUCOuFy2HhtvsDjb+4WgOvh7F4DtZs+QKXmXwd2Dyy4IlhinDIlCpXHy04ki0sE7k6
2d87Vp69ysc2CbU4kIVT7/X3mQfcicQys/abs5iBOgg3tMaqhfpIUguUQxMuRo3FavidSaAKNr3t
lRN6pu8PSq+bvYhUt17iclyHR1/8xlnSkUMKRxZztJO6TfeT3XXu5J/cborHdosLxUJT3E7txBG3
kOaOXX3hE13dyBejz7KQJBMaSe0DjkI0W2njtoZGS53sOulxYQNMf9FfV8PFQNMlfrEBeFMVmVIM
wZkasOZ49c0AZabxoLl4V/uLErML202e/vxiNHVkqo5nAUrdouoUYJQXbWUszOjqp7tIO2YLV0VS
W3YVIB8gADvEKtzI7bkBNky5bZxkXTxkTrdKPHNYkqpeyrTYbNFggdcPGlRNj1xoN2L8kZYnv/9m
wSYONEvzZVtvo1WFnc6SJV+M6+X3i1nP1pHoYcs579vjqISrKgqPhV9ZRIZ4kIxX9avvgTvaC5aC
BkaOyFL1AH1p4Na3yVoBciGJ+CZl3tHrniuQn8F9DuX8IMQBNyMfLJh2tLystGW8p24v19UdcfG7
ZzuizaK4hV0I4l72Oky8UPBXb49wPd2+GGIWWseMdiMsjYMJYMxXZIVjDIdK838fEMFxiX23NKNZ
mSgEGacYuIfhmveJDNcl59sTul6IupjQLJ1D2UvzhQ77rHXSdXFo9kDuQ8sWtl8I4RtkUZMnSm/D
diEy4MWllq5fv+ndUwz52ds/ZRrpr+hx8UtmpaJ+0NMy9rB6QKMZvvLRIUGAi4Yt92smPd8ea+m7
zmrGbVaq2cjSFppr0JOVwMxasoiaNsJ/ng0ojf+OTrKgFjDHxmyS6qMEmJ97A0yNP29PY2mQWXjK
izyiBSAaRzqqZql1TgI2CMC4t0f5245oepX/szLa3BAgwyBCOUqIgpvmCU8Wvkod3wL8Y5TXgSlv
iMlN1NM8NPxh87fKFw7dH42yW99yFo+KNO2LOPbYUU3o2euhQXTOyM5P3lJFM2ShtvvhTh3fhOpb
qQGKHtkqVnahcmy78ABypxMAj5O3vRsnoNdlryV5F+rQFjq8pfTg7EnQ4hC6c9hIFk3QL5QaM0zY
oeYKgh9qbaCRhOSgjC9d+iQ1474e+rWebpX4M+oyNx23Y3sehGc/qlHAyWymnhmNLMbVTVufc1SQ
6u4n9z5ZAE8lFcoO/VsDXBgXoOCa94qRtN+AyhhNBVlIlpsqEFQ0gmAJPi+sxvUUHiE+BJ9p4HIZ
VeJ8r8R7fTxV5D0sdon0VNdfcRSjPfpVKJ+S+tB1TgUiPkXPYExGMNY9UV9YkdvXIgwb/r25Rwh/
knHE8ckA+wKg3vQh4iC9S90SP/T2OdXmcNtKIR7JYtQbIOWLUhsqXktX/NIRmkVYWZCzovXq4IwM
yfY0lAJJbnG1XPhi1y+O35xcnEW3MBiRcQu9cErB/ST+QYrUx6aXVkKxC9PW5GMIkieQ0nSv6LC0
TKIFoTLtKg7i4gfMQp6ehCSUtEqCc2W+6n3NrKr4DD+9ByTAoiGm8mcGIp4ZjKw2Gdh8qLUTyc56
eIaq0TnP61cYtDuMt2AGh+c8ydxYvlc77YHW/EjD1k10wUUZ9j2L+10NWJ7S71Rt2yPNBisHgjRv
TLpves3U/O8/oM8qN+rxNVY7M4HcPy3OIgQuYuW79Fc+CjQ1kZwOHYHQoxD/egv6Q+VDMIenqzEO
zYkN3akvyXjXkb2eKTsQX17GqrMCJT3SFC7kGT9G+mud3vdiY0neRzpmpz4oNo0U7tX++3aIvHp3
/X7cOXi3bPWQyHHcHkEGf6mbe92nIBz9SMC5KijT3x7sz9/2Vzy8GG0W9mmslzVwpLizWWsL0rgN
uKuTdJNCfNVPUDnIjprXOvpyPjxF2lsjz7JSdNobf0RL4ihuglXGn4GzMtUdxMusHBvL9kxErIXJ
Lg05/flFmi+oiQdUUNACbBCsVP/+/w0JnbFhHTitYi0ZTV6NbhefdxYSYkbiIeWYZCWc9PJd8X7C
qjKycAFjeB29cTHOLPWCI3arFKLSoC/vQdgKuldGux72MYT2TDzSMyPzoEztchDIlrUzr8a9i8Fn
8SjIvSBuxCo4h+VDonrbEPowUrHkPXy9uXsxzCzqNCGu7goB7g/duih2OtS0sDNh8Nrb1PSkD5DH
oOqzsGemA3Bjm86hda3slVQctQYOb5KloKxaZx6MSnE9KpCij4XWimJueB2Mw4RnOV4oVl+9tH7n
/Cflvtixo5wA2acgGIzQp+mErwbp3+0JLo0wO4b1WOEkDh5qsJGCCumboi/dFgsfcHboaAHostTi
CDDiw4Nc2BDQFxXfEqQH0AoXZrMQPP9gPC++F4fxeV1rCZ66AfjgyoOQZlZcf2qAIGYAvd/+dNe7
/xerMx2Mi9F8Ga5yvIWzCp72JgtWHl7zf3qh6dnr7iHC4/RJb0f9xkf1SMof4RpnaBS8soXfMa3R
rT06izI8ivMoFcTgDBG8Tw3mk4qVPhETxTonsJai6NKGmYWaHIVAKahQy2zgqaQHhwz388J8rgcU
hcJhUoQvtjrbMmgZKUMmlKhxmSLyQQuqVivNxJTOzM2sYVu68X5pWktjTtO+WMuhaocB4Pf2qDKQ
SeoEqN9jFyxp45LrBRH2O7fZnumA3VJiyLTgvD0G5ENTWzuvcrvytM9elStLH5G+9Tp2Su5Vo0nj
5ADcvonmg2jSQNbBPZC4G5HuMRbB7gA1ZdCw1MqhF7WTnsmO0p3S9L0OAGUHUD+pnaZ/xGuxzd/6
+iVRHok3mszHYweaGGV+B+NSoxnfGljQJAF3BBbbvDwInlMK6FFnJ16+Bt2TQJ5GVbKL1lKLj3LY
NyOqSMd8eGHqfaI/pOyzUVY1e9ShG1hTZmT158B3o3Ln9ajWjRV4wTq0hRJTHN8UcGIj3RAhKhbV
9zR5j5qtlB9S5ZBr8KOARWN5iFHQCcu7ADKBmvIqEwgyshWsWYzAW9MgcorOW4/iodd/IkAzKxhX
5MlnIL3HGTcFdNWicpJ7/KrVwsjAdEjoez88K8p7V8dTayRXK6gqHEt8gmJ4IuxbDyMr45lRDXe0
qCzZW0UT2Jy8ll8hvoPePw7tTweQcxifbm/2pX03O7uUwViNEXk46ooD/h9JD6r/ensIdboZ/44P
v3tudmT7VmkFiBK1cKBp7Rg1igAmIGVMjQE7TGZgi1DyBn61ocvZWtDWDYGpqp8bmXJui2eSndXi
MdQ/yhxq2JP85hg7GUstim5DgsaYBzXWoHgS4CTNgWHQgBsJ1BxM9Zeev/swDiuRvjaZoVc/GboG
rHoZO9+o69cS3ziAlBrJATiF1kSU3YXRDg5qBsBEEPjTTFhfruAtY2TVp4+uUzKxzrdV/x5CHKLU
oBmJVAP+HhYcwphJkw79HKqiYxg7bZdKpt7LJleJE3HZbKOP25/1atIlQz4DUiiQQ4EBxr9DhpR7
UVAQTTpO/XI+URTc9FX5jt6gVWhDJG5TfQHTnATusjrBtV1zOfQs5VIrnfchZxI6b6oRVOApJHxX
DwtX99VqzeUws5SLEAix0ACepPpeOA42aG37D5qYsSOYEP7FgbBiyN0ETrMVnP/u4/55g17E4yIc
qAcIunSsLSDeFcgCWCn5it7q1aSEgNAwyUltgHeFg7VVLAHTp6Wbn5iLic8tx9pGk1AxF6Qj8bO7
TH3u0tfQW8lt9hmn5XphqtduVJmqIqVMU6dR/72PCgWoMTEWfOAuIOIEhppLDNDQ7RrsE8g8gMy4
6CB9LSJcDjnbP0FTk5iX2LopFKA4OGB6la9hsme0pWYQ7kFA1Nv5EP+8PdWr2/ZiprP9FEMvJAtz
tTlGQuaE+oOqePaic8R/eNP+hrvZ5EISJTSDLjDAiKGTQ4AyoE8tAgbI/aYkZZbKPqWxcUSEs9vT
u95pubjcZ/NLe01JQy7psFmbQPTpfWICMAhEOxQW3IWxpiRovkXJ71jzA5I0MFZtYrnBAensep06
iQsX11VrwpcRspuLwiDX1u5yvFmlQPXCLOUS1Y8gwaBdzpygSSHfSRe2yH+IOZJMgJwVGZsj9SFs
lned0LMjSrMkAJIggMRQ8OErIVg2sGnW9XNbvaRjCo0hpCPtrgESUCBQEQV+AtIlEuivuDzGJR3s
v22YULqWld8fNruph0poBC8U2VGQPKMbR5BUfZRZIzOORDOj8L/k3PRE7LMeVnIAkYbK4HQdh4bj
sWGepalkYb/Ra3vg8ifNIgfkwBWWKwk7tvwdyEdX1Mdz5wWoM3jZhlH2rsqJVaa6FfvvqLU4UTKa
eXwooYco8/sCd+Yw4N4UFFMtNjkcRVGLUc8h5OQgIw8sZWzSobKgdGX2wwaKRUDdcysXZRMgDTv0
dkETQ/51rwJ+4veaVUC4vSKlmTcUZ25HpK/Rv6+g85ACaBO/ctiwo1AY75i3Z97PID8kGVv4JIur
ND/8yAABWJAaNKHoC5EMfqfYZIV3GRR05MGITv6qvlu+kK9fGL+bY3byOznC3tEU6UirTVQCYikF
uxCg14oVawI/j9uH/9pZvFj3OYQNBZYWlWZVOvZAuVBVg8ri+Mwh6nd7mKu3xO+OZ7MjX3qSEoB4
xo7hUDhKfSjAkAnk2AqIDEm9KfGANnekmbdHpdNBmke2y9lJ/74PeUgkBjqCdIxZ7sq99qHQ+jXp
xdAkhf8+QGrTC3NiVmWAh4SXWm3YQHp9ZJkBQ69zr9aw5pYhNgZlXz89RAC7jtjhAZKEtgkSw5fi
dRlXu7KpdlDygdq6bwsqzDCb1uJ6AIninZ/Jbl+MhzyuNhVB10SprUaMUYGlMgBZz20jbbWBw/K5
B8V5eIJpjeunryKEbArQsMPQKmRoOdc/He0NUqhmW/2MNfhEUbguq8bOopfb3+zqzXNxoauzHiFe
5FSsM9wGEt2GbbSlXbOCoplNcFg1f4StjGJFJXV7VAGpIi8s2dVX7eXws50SI75FCrSmj0p2KPiz
kKUnVX1t89SN+KvIO3cMJKuj+KrALrUhXfN4z3TV0GGEmfuiSTTF1LPEpjAZoBXo4eNoqVK0po3q
6rTfA3SOxVuSBbq60X7TEXW20Ypa0giq380xSD24BEulq43KR9/uPNSobi/Q0lBTJL9IZ0scmVbU
NP8caI6GXgXRFcPHw6bXogXV26ULdE6CKb1iGDKOtUhDyYHvFJQvAWiMwROoiieRw89AYTsxP4do
z8f5rvTfg+Y+gZKFXDupfAzE52jR42+KureO9Ky6UiteGoU1AhaVcLioxTXJGmnothDYb+Fi0X7f
/txXmcmXMWSKoBffWx1KiCgAco+3WWvhZWlnZrRB9PqunKnFnN3HirFEMpTYUsCcdsHFqAyCfkXT
owPYB6CI1rqpgKaLS/KgNFCZ6rtVNzI3hgtnAnk3sFLNKqoMCW9eEPjOmvYe65tA2/jCYziJzomK
VcHsoR+oJWUy/CYAd8zhY4H+Hyxr1ddSrwAHrt1MB0iKk8mkYaV6kZMhL6H9l5779sRr0SQQr7TR
kLNtKCcgCVT40w6aC8TQcX+38FWjernKa8hGCG1xF8rsPir3BMa4CJVmp58iEOL93IrE0emgegUt
N7cZIEdSxYZWpBulps5IoTOhpmfY65oVq84FHNv00RmRwDXQD/VLZRtI5yiF5hPMsDVot41KYgmd
ZoER9cjy9K7nhS2DlBDpsHfB84eIDp+y9Cj6qur2IZNFoG/1TaoodgE1ZU0vnE4s7rXe3/VQCYU+
6p7x6T+PN3Kt7WgtmYPM90ldnbSuXzUUlggqjCoUq6T5SyUoW8Xrz4RCa0kRD7JUrIsARSe5NhKg
VuUoAXGGmkMj4lIQJ4LGWsHmbT0UrsfDUL9UcWXrLH2kWr+Do7OVT0hTPQcmuwMyHJpKI1KOltoq
JP4l4a0Wmemz1yDgaxAoTdVDV3TUNjrRtpMKShYEh0YO4ThWZEbUPbdMXMcwP1Q9/+j3yR5JjVur
KNehctcp0arNxq0EnXWagNpBRisDeLmHMKBSvaKhH6X7Qohc2XsVhlXJ+33UonHZyRatYEAYDCd5
iLeV3CHF48eqASJL3OjKivH4xGC+KY3dmmqZrSfSWoSVDbSbrTjM12MZtoaKsB0HFRzYPWoo+iEr
jp18JOqz7n14JbMCKdh0cJToStn0qszJ8BaJlNjo6ug1EdPdmAEEJMirtjnAdM2ICJiydFtEn2rP
TU6AuQ4lW81sEIJS4A4K6I+Arr3Oh9jlHuA1yC/BY9mDtvVQxarNeb1N43Lrj6LjDe069LXPXOHb
IcqsKD/lWQdYPNrDQuFwEUws9lmlzITF0CrXCnOga01o9xK8Uwb1J9X5uUS6GnYfYcKfUwJWLWRQ
DL+InBKu7lrTwfSigDJEti717i6p/QfeMTNOa2j9D04kK4BsFPclA8QgCe8GhuOvYx+MWFkgx8F6
shVe3Ut9d1DVPIQbABhNANOqID7kUglBGwVLoe871CypdpIgGkO8FVVxKVJ5BRelez9889PYQq/P
aMcHEt/luBkJixzStW9clr6ixF9psK5biKfX2mCX8XT20vCCMIkqkTTQ4zA9V155Vg87FRdcl3Pg
LDbdrsfRfyprf949F3E0aPFHRaJL6A1DuzoUNgkQz7YGiaM1YPy2ag2OQm3iHXi1FpHQQApTfl2Y
8dJvmF1ZPK9jNVVRYpu4pB6ofamZnwbhkADYYEPMkhtkwzaTcRrEoU66v8vdpaThamHot8BIZ5dY
Bd24jvJwOAZhu03SZqvBMfn2NK/mJRdDzG6sdiCtLDfo3VZNYMWasm5TYg9+CuuU2rk91PUk8WKs
2dNsqALY8/VcPk7aWlrYWiTdBRpEMVOUaZSnvq5dj4iWOkx6zyFw1wJSRgqOQd2YovrWFXheM3hz
FzrUiEIjLdhaj/YDKqBykDvV1AhACzisu/PtHz595r+Tl9/dOO2Ui92Y8UbPdYqdwPDmGcDqj5Sf
Tnm/PcjCWs8TeLQF0R/V8+CMp50hqYMxjHe3R7ieg/0zDXWWo/uxR3U5R81PV/Ai7xKEx8n3OzlA
oGlyyLFJmS/gEha+3DzBFngQjFWOcxy26SmR03UMnQTaLBHXlr7dLLkOuUCI2EwPxh39hDbkpLME
wVS4S0F3x6AbyRKfl1wGpT/l/RvbQp0FiFwFs02KUBwP0U0Khv3Yo0/ZHWPvWQbZBOmKyl/qADIM
etOs4WfdGQPEDw0Y9hhZDHvPpA/qHxbJANzowUbDv89SNy0VeIirHEyyQoNSm8QrQ4DEDMoqd0mB
Gwv0ZexxrZZQVOEPI1RNkfNJNRZPJTaHL1Kstm8h5JlUNNcFqO8mLbi7XQbsa7gfWlzqKNaQJn6l
ibL1tBgieslqev5QlHR6z7eDJkL/K1sFLLegjpK0KBB1aN54YJpUrdvnvdsUgkkq+K+pw0oeKZDb
H30d72Dq5RKRolmDZLMAV8PX9rBooq4v1zZcydzGEx0BBlvxmDx6Qm/GoWwyuC0l2XcafA1Ii7iI
RzqUN2WCpDT+lKoaOiS6KWZbTUbk1zKDdPdeJZi9PhiVrDsSwoiIkz9Q+DoSD5aE3kTmRQPyHiTd
VUfeSf2WFOAw+r6jDtz2WWfE4VMMNt/QcnhdQY0NSEuIFU0LYpcyZo2uo/jcZxCo9aEE9y4Kx1G4
o6oEbbkXJd5F2k/hpzbSNVcrGYT83HjKHXalsE/pVx6rkGbTDD12fcg7PPggzkikQ6UQ1Sf+lI+9
k6gTs2ywIo0g/YU3JRzUYF9k9jl0o8JtSDILhHbU4KhdUGIy+QteX1aloVPGOrNRClPGLtcENKmb
SWXZiPE/RxlbArJwASja6k7U0P2na2hfGv7EbUOnU0g2WVni2SVaCSr9OezWwNkCvc0p+YMsZlbm
9RYLXsooNzMZfpUK1NA7U1O4FfavDPjtAQrHYiubQbTv2W4kKgwknAE6EnJm1WB262C+lwyuclVp
EUptr1bdbqjXOb+L+9gdYKNWtVCUCz8jAvOzmk/KfUaIRl0gtNiE6Urxj0qjw3dKteRUdqPsJYFu
JY1bx6uirZw0mGJgS9WdPHyVcHSgfBOMhRPg0GC/gkilG0MMwGxxGERbxBenA6pGcQPFJNHK0ic/
DdBKZ6c81U+ajnQfVluhgFOFb9TncLhSThL++yDsLNaeC/khjU5C8R2gSS4GqPiCg9CBrRaD3307
OF9/sF7UImbRZISMYKmlcXD2d+laMOgusoNvAc57Zm0PVmxPpm5rsv4vR51lGBzaZQNaQP2xsNkx
X4PXtIFM6TpFkw2AAJTSbeG0pOZy9R66mOks5QhTratLgTZHpcTZ87+i8EEH1YORYZ2EjdV7wcIs
l66H2STLUQ16JZyapcjdkvgJzuVLq7c0xGxOIycx69AgOLKSm13fr4UmPcBaEEYKXfPdVO2qK2Ju
xqp+yoIIwWxwxYHsvQFXRwpU6u1lvVqMvvjCs0QrgHioGPu46SGlabYlAlkG2WhU7qNkG/VPtwe7
esdfDDbLjiDqDlFHRfXPeRxb0II1VHEnLbluXKW9XRQY592uuOj6zv+zhuKJoM0AFVtR3bKOPjLU
MJrwVVRHoAAeCTuMEGON4jc6DhtQeIFifVNVODXiTvA/vHDJ1/1/SPuy5cZxbdkvYgRJcHzlLMm2
LM+uF0aVXcUBHMGZX3+T3ie21Wi1cGP3sysKAgisMVem4DbzneJ4mYlBRiRGCZzLKK1gqTiYs7lj
cOGzJEHMUBNgAi/2N4lua6i8Y+jf4klnZsoqre/15TjLLz007OIRhTtDDgogqBWInhZzHgE2JIsY
Ercv+beA52xd7pIDB8l6jZH0BNTlvsP8GglXXyyEoFiX7+/3BrlkU59twvrKXo6r2f1ZVAYZAliK
AVxXtPG62gqaBGwV42OqJAfS9S+TDNXbTqluy275OWEY4yZJX+oZUHQDmm3G3MGF6uAGBs1nVZ6W
2nxFwpB5dv2q9I82k8CPM2NkImsSiK2VOZRIssRTm8FXJPmnRNXc720okUjNgGH/2P4x6eNJhgLh
pEOewbBcgn5ajhhJmpHOYy45q5EuDrbbTLVnzWgGlbWbY0TdGKb9OL/rClAsizfUHyRfggVFqwLz
SYj/I6WgTpEgs6VB2d/XG22zjFk5iKOinu8N85+GZiEBPYkOZL2C4G4xNS+WBldBgYGAmDIHYiAe
0z1NQKmv2q5KH+a5R7MGvMUKxuuL1h8WCwoMHbiBHrp68CoIMaRmMJhWAGiyh0YS+GigmtRgPemt
x7OR7BdDPrVgxU1SG+qxuivLEhh1UFie8NOLXyhlhI22uJTOAViEA72ZH3IULOcEaNmFgAUHw/T9
/QT+l7n/rMCjlye6q+m/NeW9XiEDtfUEisbLDBqkkCcdoE8/Jz7twBXbPXeG6qqYCyFsAguh6sVL
7GmD5BvPpvVTaWRfNcFQhy5/NVF33Q5wSf3pZMivCXqYWRFZELEZwJkDdgaZVIEd9y4F5/CQ1Q4B
1EIlXqJXfr3WfmYBNNrfp+voVPjtcfyu5bM/1KVbJRlUen9WqPMZI06p6nwT7MtkPSWgI24N4tUg
5k0gLm6m0LTppTdDQ+lUBotYjNl0pkFqXeTWLuOPMD9hmYahEsvk0p65llqibCkjCpHMWRtnwyF1
TuElJ7CNpiDvgGxtB8YAt/8tVCvZHvvfjMHZ4ptHPEuKTYABljj+wmhuKiUw/SPwa4A8LHfzwfAg
5/FCd2C9ul92zGXP8V35a0PyoI0DtJZwxPWiFT77NZyLn5A2jbWKSsm0z+7GN3TY7ggITEqETw1G
sd0s3AajtUjaiaIZ9aKxOluas4ol2lSL3UKndWOBGT+736mHore1U3dp73ysruKqjhwhGvdMjP6C
gPv+jxZljzRAWB1ed8UXo5Czn8LZTYKMNIcscXoCiNTpUEfo0+j6Cpf7jGdLcKGFggpummWg4kta
867DrLJa03s7bg5xv+5o8RZP7zXd28y+1cGqKFhcdOe4UEMDbDytKIVfgBZ0t7dCjL75NJwaRzJB
1+eAP2EbL4WsnFv719cWXDCeqbTL0wHwD9TJ5hm40EkOavrCqlBO0SKYbuS8F3TxLrIRk++Dtrhq
zZTACdpbYQ7kuT49gAABEoOvmd9HYIPZ9fv8DtbRzzzLl6PYZYB556GOwS/BB78Y3Z39DK5F2mM8
r+1MXCmabMRa77n1lk+C+Pwis9v5XnlD1pb1OMFtYa/0bnDKgxpmpZfHqOs57b48gTQtgLZA9rTc
yLUzIjGB6caDEo+yXJytO/8pnFnL0JDr5ixdjrozellE97H3QXebqJ8tRNJfDuTODpezWpoZ65Az
+dr3tlj3nIV6aAXgZxMYBuFKnJGy66lRDAWNSYRuoeZWwXhAdn2vRiK/IHiiX6HdmVsY+25lxtYB
lRqQXlOQ0IPJHfE3K2xR1e/SUposmyoCbAMyjNwLSbI2t8BcqZzUU3bX7AgoFViEAGfD3I0+7gf6
m+DAcEVbvJiqny/MvYmmSRYM97YKuCnQD5sWDDHXpzrUch/qg6Mve/PvjRUlNJ+u26CL8ybnC3Pv
xKiLaaUZVeBqIKbp6hFaIfeND6YYR/XQggpVUaqxbYX38ucrcs8htTBA0C8TXmYyRVlW37azvE9V
3YG8K7rDiWdptxk4kjQ9ohYFT6rI7l5yaec/gHsifV5pRrN9ZIhHqInmqZVwimc7tWt75N7GlCMh
KNNGgfUB0vimc0GZ+dD4m9ya8nuKOpEXE50p56XnVrZNDNEop/h5IwLJ9oYn3VGM6RlB/WgKbKvw
snIOu1cHQP8xMIzdzQBPuuieuxiyBhzRBeWUvwW8rrQDsZPgropeJ+erS4WVaDjUGNkZwOACBMaB
+mWofk659/EfFghVAeRHaFS3//fK19Q5IFTCGnDfF7pyShigXLPsVmz9YeeKw+Rdgxp8UWOCYRQq
3W4f7dqynDEiK2g0JUK2p7n4G322Wj1MqD2ayw1o3NABdhevh6ilX/dFYKO7JvrOgoeic0aJSiC+
RcN6+wH/ISNMx6BDGoRWqeohndQAb4BkgSv4zILHw3dqJzQPC0UqtxwEdRjJqbxkbyH6R4sJxXVH
7KEvBWJnBkHnLJIKWI9C5hL7VG9JCTC3MXgZqZ5W60ZT0UMBc8X1LX6VU659Ws4EQSZwqpQBNhCD
6k5ptX5q+tSW/qAL8rI27XMbPzGQimcYORq0twIstObCbm1GbkDbFpF08XNoE0EcYAC5zaJ3roUx
lbxQvcoc3Qmgswq1heu/+WKYfn5KnE1LUpYDGIzbYK7ZfbfYP7sSuAa9A/8oGiGOZdcNxGpSzNdV
0m1S/wDYR2AAVIGZ46caBnkcs2X7CVskpQENP4FplPrqhArEHpSnuWferchQ1aB3u/7AIMXX7HrL
t01fxFolsgmcDaxy2ZSGNlNOPebOgLzZUfTTe9RgSzDoWeld3DA/J7rgBC6FzhoajwStjg05zt2b
RW+MZWrU9KQBmzVm71t3J9dFAgcX38PZKtyXpl0L/KSE25nWT7C36GgsrqxAjXdGjRR6Afb79at1
+bueLci5rywthhlzG9uLx1SrctPdJtG6aypH8ovAmJzN4ij+/AOTgGDiO0KLBPNPoi960dqd/Qju
i8rDTExtwNnO9Mdg/gSq/PouRd9uu1FnYSyD9p0G+EV6IgDlYaiigi8Bmcr1RS6WDs5uCO+rmhmF
IV1Xtryn/FnddHvT00IpMG6rnQ12XDyEHTg8jjRMdiB4iaNNicEI2B6BplCZU3CiOufAVg0TQBC/
SU+seG7lNw2jedd3ezl6/f5mf/NQULNopm2FzUOhC2z+Sr3RwbO/t/fDkVEn80RitoLPyHunkeWY
ai9RsQaZj1N1jxL7JCCkEmxMveT7zzbGuSRkIa09MlyWTiHQ21t8FcBBVU7Cfnq1M/lXTg40e5VV
eV/oIBDMX66vf5F36/wacYZGNzuwk2Xg3txKBdMLerrjI8YR08FJ9pI7Bdk9JDVO9J689KfyaERQ
2hT4G9E5c0ZonsuuocOSnqoBBkCB3C9wF0ojIqO8GGSdHTRnelhKLaPpsdE2h5AhyKnGsojA8SKZ
IBRrn68fq8Cw6pyJsdJFT2I9UU4FKMlXCThWrYnaxvbrGrENdIx0IshoRafIGR1Ln+JuInggdQd6
UmkPiVN/MQXph2ARHmeU2QPpwIaPaEaBbBWdAAvG6HP3ev3wtg/+t5jp+0vxWCMrZ7KmbvazMbsg
AdesVcv+YGdO3YbXVxLYLR5iZJq12a7GnJ6W8V1KQYNritSXRHvZQuAzX9DKsqLUFj7LaEHjWgPl
bNmARB5IwGwUmRLBDecxRVQfCCnzOD2Bojqgs+53enynz8i3RzClJ91+knxrSlw4/copq+pAhsHt
x8ZHc85TFyiVKM1xrHLB5xRdmu3vZ0ewWuz/qoBy9SfvH5UJTSLg4K5/SZGDMDgrQqtRaeMFl0YL
gX9bvSYYbrc5WPlxy8UhxPmvDdcXxutsYyX0STRL2miLldmBzwNk/GEE8vn6zi7Gn2evgTMlCY3l
EptDEdWyHAvQLzVDNgZ9h/pOGp4o1MQHsxaY5IuVzDOv8EUKcLY1suYsY5a2udvRWz0kZqgd635+
B9x8ZAvY6Yng4vL9ebmmpKEUARnzDL+56QsXvL1BeTu806gI6G18Q05SOHnERdvw9QM52z65VcLi
TncNqCEmnrLbSr/xA2Ydbouwjv7VF+C79DP6rXFVwUFpIfKw0NptNV0WikCBgndibpHC2ZnTggAh
ryHemPMSwG60n+CEVcAVru9G9G35zl/GynQpCryUZPK2ymcdWk/pa3aDtoSX/xBVj0XflotvrIK2
PZ3hCVsoolSQP1nRXa7BPZdpz50svLgCi25yxmZUjA6qbbC3Wlj7m96d5JCoj4o/Ww0FMyM7UTJx
uUb2/T5NzvBMM6WsKMcUo6mojvtr1CEx/tQcXFe/CsvX+E4ODVFpdQuor7hIczv1s7vSZ5MhQzHo
PyQ3EG490NA4dqAzWCJRE0fgwb54+M+W0qi5QMgOPnKWU6+HjggtHyAn6GMqS3AzRSmNycUwcW5Y
S5wgHa3eMP3jpW73LLmjazyhdgtJGk8+WpUzvLW70ss81EOkCJ30e7Jr/0iRcdeL6lOi38P37Qag
Nhdj+z3LHnhzMN48QdribQWlUBtCxPZZicwAOuTu1jQYvDwyEbf6w01VRmyvHkQv6aIM3ZlR5rt6
ajcUc7bCDuU7jMTYH192eY9g3fy1Qm9e2VkvU6hH0JZz6Y321liAGzjLboY0InWMaLyj91sneTqs
t+xHJozjL9eNvl+CxRmwqcBQ8ZJv1QTjQ6rYCdrIvpr4S/vY1+ECNhNbPllQKIoBHxfYNEG8bXFh
Vk6YZJJ2y6J8epeHakhgqDcU94wWOriRHfsWzAZeEvzLJNHizNtaxLE+JjDaBrDElgLcC+C5Uvwi
2N92dFfeu8WZNcCZ6plun34OFr+EkQE8APNzIIdIgQlYBbRCgidvcSZtbOXZqgEBP5WgpK8h7LPI
lWsZP41OYMdE9SC+42cWSYzZNhhPNVyD2IfY/U7z65C60BFBRajywKAftR7mHn0wHDlNqPzLrfLR
Vd/bHTScEHpguLvT7gjG9VoDU9CiYQbRmXK2bdBZk1iMraBIhtYSewRdMJihSAiWmsc5X0q/1vsG
WK7Kisz8LYZSe40Gh2oFbTp7mtx6LextYQGSArh9rveuKYPuu/ykG9RW73zWW0GSvg8pBD8syJMA
xm6DHhODOSMw2H0veeDg9XIGZE8rbYNwoKqXvEVXoqUzXElT0IskQWPOrp481POnlEiYCJjCbHze
5jAZaB2UTndTdNU3bcoS8Nt4/lyhZT/EiSDkFURCPENBTGo2QNYT92+AtHfr5TXChloQdYoW4WpW
yTznUpdikYW8xwo0RVqMV0jv1x+uIByxOZOoJHMrQWUM5kE9pOxXlwoLY4J79beBbWrpVpvJSEI+
oMnlojaeeizawo+N/Gcjt4Sg1E5UsxGlWzZn95pSoTV4Q9NTH0y+jKcKtnavDNutexNokX4v4nQS
nSRnAQGfYdosIUdYMQajTWMwUJFKoGgJzuz1kHEAS9nmv8otAB8xGfE/Yb3PfLjNBW4GwjYABREO
5z1Ah4RgErJ+aCfrVEtzkC/krjRBaqDN4A/GdGJV/CKT6dgQvTMg23z9bl6ERZ//Fs72KZhBGfAd
czRZ1qB9KAsfhXiw9CmHjT5q8ewXuwWKZgsZnOY0vcK7CoBKl08cbB8mJC518yu2PostbdQCwOFd
5acC0xYJVBghIyjY5Ob5/+45v5fgPupSK1RLMU97sggGeNPpFayLCkh0raemIYcYcyxUk4DvzMD8
U9y0FjS0oO8zoIKSdtIdG1p/hehRIbVerSGQWk1XT8H/HpSYG8oW/df1n3s5W/r+tdz1QCAxQYYc
14MAgEcx7NUNPwewSdvDByEi4o3LpuN7Me77l2TQVpVCsg0jwKBliSDwFUnkBHIYwU27XML4Xojz
faiEZnA4zD5ClAVDdRgzUtKPtb0nkBGJ5fum/1Go0v/kQ/67Jk+9K1npnBEdY0hJh/ruGB8UXX0e
RcJ6/5BMfy/DeRFL0eQUnj0/TQxIBcPd8BF57/TOEhC//z1E1+/HZaf1vRznT2bS1L1ttvYxTv90
ZX2fr89dXT9eX+QfUtrvVbhoulP6Zspb4I47ED46YOlapcVREXVu7bmFPutrBDUAYnksFG3wIgWT
pnyvzTkWi5FxqvOvtaEqKR2LJ81vjomvPGiO4kK2JXvXosoVMbgKPyTnXxQ1zjUqdTb2PPmrB1Ev
bzyY/vYZix+iXV4EaJ7vkrNKxO5pVma4nZ1vd74MLgEg1wsHon/mcQ2SCFUmD/AT3CSAgFc/ecuh
LPuKANj9/9i66FJxRic1qgmpJayw7lgnAjHKoQHEr99vBbfsTQObqTMcRHUTslmXK4ZZ5ayPtEAu
Nx96GIWQ7cyIHGTLR4s/b/3pGbKp7DHVj2vrj9M9uFdus1sN6f/4guYwiMoc45f8i0E/K8shuuim
P4zYA1yP/bbfrRIUHM6ExrHoF4uOibNiOrRbzVwd16NUQB1jgf7vj1ETcvwKPAAvI8amRadDCw8w
qza4TyE1sKrVTWFHtKtPmtqClOeZpu9rfF9Mv3Sy3LaQldUp1B5L1GgxKFlAqllkDwRbJ5yVM8xm
rus2z0+L+aY3TTgN826Jy5t1ZHsrLjD8WYerXEbpgjalTd+63HBrNBdAsOVKIBglYHW1ZhotzejF
5rINi2Cu1ww1QzukGiRJy8VdFZTomiWcTVjRnOHfP0xppPY9hkwZRmtjTIJWGJ4w7jvDdgh0TzLm
DorlYTjaVSuKUKWzMdvfOA1Z0eoY9hTzHOl8VNZ7vZOiba60G3JIMa7VDshkJ8NAvpK0R9D6Y6ha
+bNMZUQsxLE5UEiqvoOi6akC6b493ySxvS/SctdryQnj0yF6lo5c1+AL6SEJmOxmo/Ub3TykGC41
2CnpDWdqHqTxUBSY3h5OLWTHjOTX1KKRDMm+fMDyq31rxKe6fc0bgM+hvzhWN4nJHqYu9cupOpSK
dqxG7SYGBUy8hpJd+2UP6Ua23Dc2hjrT0cuhCpPn+X5F1Tvvj8b43M+S3/YAW097JusYjIFeAEp2
i3205k+jPtkNCFm6X6a+OFpd4Rsx35bsoKjsW9pg0K3QA0RFU06e9DzxCllGxNO6ap+ClBc8MR2F
0jNGIeInpa8xTX5AkGroyo1KPswa1WoKwRh9bDHLW7o1xfgUST8VmsHvph70hR+KIvObmR3WChTS
ozApEb0d7oWq7ahV0PlYIWRQ7UjqrzeTdZio07qxBxSVD9qP9Se4rCAFUh+FyF5BlKNx4MFaZjTX
pS+bXv5U0SmAImRpVJ4KCkFtB7qTbgfmn54akK+EaBHyMxUQN1FB4zLi7NuB8sjmUm8kJW2m9WiW
YB6ioZaiMJhuWpxt8keSlZAatyU67MXK3B7j35vI5dKUIfhqfEgYRsDj+Q1siK2jZzYQd+3iwM5f
cqCVFfAcZTk+M1Q0r5uYLzzTFW+gcYENU6yEKQ1UkOR1vLWKaU+6Jt8t0wBNJQyPFxpm1Aa1v0GJ
ESg0QCQmaVeBSWAC1Se8JGkepWp1DSW5mdIlNMrjbI2BqUv7Ps/cGswnMsj0oNcqs5OSnyQZN5tl
RtDP1j4tskBDhbRjaYGgRvtdQRqctKhETZpP5fYOlHd3MDBhtTShLbNIQpK9/mBEkAwJjKzGRV22
ZC5doQzKCWJ3Uoopbth6Jopz/gHv8d/4SuPiq4lBVK0HZwSc/eSrL3rUuuw1iTrErQg5THd7J+Wn
FILnGxXiFGSEwmcq8Pxfd+Es66sG0EJKFtKB1jcBM3khO3UPLoND3qKxx9BmHBcQvIdGkLxNB1HK
+Q+Vi+8D4EMvk1GZGjjmDWxrgN30IwcjNcbyHmAs+7v5mQFeGF6/3oJMS+MiLANCrHLaIgkdAG0l
Y7qTV1DvJ2BA74rg+lJgur0eWBHuKcUG1KrsclmP8QpOxASzPav+saijHemb8Khlpp9aPUDrJV5W
FAfnIRj6QUFUpYdG33rVeANN687qQDrRuYQOri2jCgfB6MIAx8EmJoxRqXR9JhXD5GfhaUSHY109
YsCsQYzNRk2wrnRM4TBfNRCVxY9jDLYFujgziD3G9HbO7+0K5g9k+Sz/zKsbQBcCovRugTkhW/lU
hsxvu8d1wITonHnq+Fialb/i5+ra4s0TjNOo7nUAsjXDPkgG4Axms/rZGBTsrSo70M7tGX3tQVhh
rBq4GX5tlBEMMC4525G8Qg4Dwe3stkyDtFf9wmQwFXdErnZshbIkzLMykYBS6uYEg+GVBFIszFHJ
EFnrUHyC+tS4uBVddjnY5iEN5hDQ3oPVYa1Nd5oQGqw3+fxIV4Qj2es4/0RTcmNyZ+SPXEBWq3dX
lFsl++cEWflUyj1jJkHVr75kT0do9+5iRLClDesNBTjB7RDcxK8e09nb6+Q416sYaY4WJpGsezVA
tYNHxkACZ5IDshHMhXXLJ7H8VnaEbcvt6l2x8rxUqllj2j0dkC0Xu9ZwGsAUGUaskdfVHmodmEcT
bFdgachmcs92S7TWwCdCutxCei4ek3Ct6U07616qg3kerXUI3gkgUhcHa89SO8LZF4sZGe2WzcDO
d4sLHsG7TWRXflTfQdoJEGaU3hEXYxPi/tvmIK6dLmdlwEOnjXMMy7aFP/ab8dK66NgCJDmkGGxs
QvXh+mUS3SUug5uLhsRks+MxoFNxXwZTiQnxxjh0TMSOKVhK45ZKlW4oIYWFMkvee1QBWhh02apN
8AFF2PMLbtiSgadUbFnHbDSPZR1VUnTgi8GutKcBaubzWIEtSYjCuBAt/mUZzkpXYy1NxYxl0Ku0
wuyOBG0fdGCHs13NiT9MJUQ/QlO8DUYAoiT0JwT9D9EP4MINcB2BcMLO8QPS5lTZiq8iXswZlDlm
dDLrem+kx4yK2EUuVHz/sm0u/JirYhgzOsjHqpi8Ks7dNft9/VZeakP/ZQnu0U/WCi6psrCPMi0i
6HU6rP7VadluKkcwah/y/He/3CQDGDJFYL9L7Ll/WZp7+7YmgZKz7DRENgiuCgc0Rviq1I/RiQbj
9VP6wDCn9QnNL+ZmQSsIIC95/r8szxmAtJDLpmg2RneUkApMLT2BTRMT8zeFAyw/0N/5XnVS30ic
aInsXSNSWbtE0veXH8A9U9lEzjeMlnwacqgPmSvigzjoCyT3IGNN5OEAOWefxBu7V/FmVuBSQONN
a1uPKaXT28RjxXqnNDk4Le0AAn9evdysbepsxGAVBk4waxfGrInAd+QIbo3o2XO5o5kT02hYttX/
SGAG3al6zBvP8v6vk6Y4muwUv/8H+MD5gfGAWkiOpazXcVcVCWWlt6b5o4rYvS/4wL8swdVupBXi
evJUwZ4V6r7p1FO9vFU5C1m6eoC2hYMlic7ygrX+y5KcbUvUVjHqcV6hLoEa5ifx8sDaTXQjvnTq
XQViYafXIUzyb0+TM2n5VMlg+sFpTsr7BPkhXXfLRWA2RXvjDFi5ZHbVTI19rJrFl3Lt1lyVqM+I
j464IHq5lKr85Rw5S5aCAbagDLXwfDeTGzMojiM6Cwpz0geJOVowQOry354hZ8KgSKT2tVHDLdS/
R8CMTPNt7n9cf2yiM+TsVIW+qqTrqX2s6eSOteHL1uzV1ru9FN71lQSv2uAMUktVxEOg1D+R5Gcs
F56uV5EEDpnrq4jsHg+XbeRBYkBrAuTYFpG2QgyrrlLDJW0GaokO9DIW5kahbO2mveLLEir9bbOe
ujn1cpT/4wH1BONRyxe/UEAPG99X023fvEg6CBiTm6yV/ZkcDLBFgFL73x0QD73Nkkou580ADSi5
qrURLUbhZEnqXz+hf/CMOiaStpE2+Ytj4CwSb9bYoEbdyzAJo0fkuwXPE1RxcQDT4A0B+LMVZ0bD
p8pvE+JA58MVqal+JRdceIzX9P0TOEPYD7VeQLVoE4VaAw1yYw81iIFfkAneL9SZHiC77G1DMN3D
5rBNVw7Gh8yzIREKNV+IwmSO/UeH6quFuh31EqHc63brr/0+zmq2cauqqYbft0j2rgdvb91EJTmW
oBuKhXWgyw/j+zA4UwlZidmWZXyPtH7X1tPSNo5aCUZSLqG7/nLinK2UU0BjDRuUA/mNyoKudVFv
uFecGsg8NE5A1LmfnjCZ/wgROT0EDYGDZB2kRyKMzGVz871Xzoyylsh0yUb5WC5tJJeYYtKGKMcM
Rpunguf0D5bgey3OfI4rsaDxGitHcGUGqCGAl2OOkt/IxN6S/YbZWy1XxxTITnErX9pBgOU4uNNr
9wro2ZPgzV0oBP3l+DkzW86D2SgooJxsah4gneUx1njSjNL81HqxLTlaA9pQ9lGVvwQrf3Wprt1l
zu5KcbIY1pRC0mMqoaQH7nlWsxK8r8kdrevbZF5oYJpgRKtqk5yyKocKyvRISdq47apIrjaDJzN+
pit9auZFRQW3ncMuhuvTrRgcNjZI07KkfRv1tQCaDpCgLil9jY0D1Fi2OYnhFOurJ+WZs1B2jOXY
b4fCcktbCdfiAxN3dxMtX2Vljd1i7KJBRYMbSscA4rkzmMwae1/JsZePrw1mYTWUwY0qWnrwoTJn
pK/TnDj0zzrtIdpwp2oHKx0fqDzfyCkaPyVGy+qHiv5Yuw8A6OoKgmwGJsBwr+NCukmqPyWEdxTS
OmbyWhaqYy0PY1KhMKbeDiguFd3iSVIcmuDDSLQp7CEM2xaNM7RoBhElKLKXekUavGAvUjmC/FcJ
c0jSzAjxaQ9w4AjYdHNIYiUkxWGSzR8paHIbqTqNJUB7WZdgoNgy/ZYOEJ1FSy2RHgB7fJNZWJd7
XX3MwFmmQVxNlc09OjbHBoPVydA4SfNrYTsNJb1YXW7jOX+wQGS+xKbTUN3ZoIMVBDuHJnat/mgb
r4JLddE+AiVkqLZOZIUvXZllkaRWb4AdJoFomRnor6iceZ0XO82DcrdVkYB4C5LgfwDAW/LZupwV
K4zGWKdehyVe26OWWPe2sn5205+xkQPBFi/m5GdLcZbK1ku5js0M3LkDvr8GEYJscXrgNGtQ0zAK
8UIMaJndrpT3Vf8+KZEOkhyKufxmlJGgrOD/H55A1/traJgoqN/cz7UnzSVIS1L2qmInIDJ/1D/0
QIm2aD4uMFyFXFY4fHsJg3JuvHj8jjxoBagTbAv5mBI071nigHcIAnWgNaxe6l3iotz0msiCXQpc
xVf35CxMqRkUKw0NCTwEwOrRjcEmr7DuED9c/9AC7/vlOM+WAUGhQeo2sY9zNqHfXPpmNiIZq8Pr
y2w388on+6LOOlsGL6kt+nbClIiE0NPI3XISpfyiA+MeR7x0ibJkqOdM1eMwFZ4FfLBZ7Orc8K/v
5RIw6C8XgnsbijVNA9XN4hSvLJDmFm0BdluC1NuQ3zcRWaN6AcgWr9VpoDXXYiaOKRImDVOwGgzg
WesEV0V0uJynj5O1yFoLZHZtfb+2+7H7uL5h0cny3luyl1ZvOvkYz6WPjmSRAoS9MxPR7IToLnKu
GiyxXWPnMUYzBnAt5sem/Uzz3/9uL5ztMEjf6ZmN0Jaa2YHqYA7rb9v6MIsU7/8hY/5v+MWjZ4x+
SGlm46N0PujIwZICPXMlrHf9T/q+lb4KV3QvBcdHuKyiVi17yUe0NFYEJ7EhR5OKChsAINdP8BIJ
2/n157t6UGdLNCAzraNVF/d0qA8gEdvZS7rPRtSmLBZOeR5mTefhawpaGqItcrlCKgFwU8gwIyQD
m34HrtYFSRPo1K9v8aJ//87P+OaQYgzxZHTEPurLHExo+uuD6ia9BWbCZj+WsyBpF3kYvjm0KnFj
zLJRnHQQ1Rt1s1ts7bFKgczByEk1Pxjg8E1iaBChZrlMBah3wLQvU/D5Sh20hnLB9kWnzNmTNoa8
hiXhlNv1VnlqewSxGO24fsTC98EZlWLFpG3RYREZAqOu4XZhvNvm6kio77FT6gL0Izhn0b44+9JC
twXIaehrUN062AD/0lU+JKmgpKRsl/CKryOciRk6rZDoCjNmFFpkdM+agq6w2qp+bZfeRCGtZcYO
huMdCYlQGQ9+29aelrxfP2BRysuDgJJZKuICrSXMRZQ/yxf5T/1i7FfPDlrguaF73UGg614JNW9L
ePMo+6CPogredqBXToIHABnrqBZas2QgNUBkpjYRW39N6S8JmJ6R+m3ceNf3LHBUPHSnKJZaXVI5
O8VQ/yLq77Z5MMxjCnTN9XUEF4nHxxQYDqhAOi0fNflHrN2rxifLBNNgXzQy186OC2eqKdVrneF9
2KBnaDIU5Po56joZkhjFMTakxO1KNDvz8kkDNNPv485FCukBX+6q7KFb9qCKcnT5Tc00QIgOypyD
x5s5vfZHUhGM2C3YqiS3ghRxyv5kuKHrpmlv/xkSyNaDxabJXzJwH9lmvWfNPXjM9wn0PFalAPCP
LicbUsVrCWFg1fSkrr8hY9SzLpzMzwUMBybEWXL70dQfi/r5+tmL6nc8ZidN17KBQAxKObt+Z0A2
BtQ7iYs5EWfjFdJ/olbV/wGLBJr4Q6QugismiLU0zjZaa4ZhuGSrZCiaOxgGkmnRjMKlvv25g+Ux
OqRqdeh8gJqqnNGfoBXQG6sqv47mO6q473Y2ANCyV7QQB3HXpj1zFa32+xo5OmU/k3V8pQZw0goV
bP0rrb12JTn7adQK6OeR3x21VdqnlhaMa+LEQLUNdQIV0BNbAmkB1W2Lobzx2LYIw3cZ+NhBNKMM
9729J/jrrL7KgOzj3hbpc87qwCo+yiV2rNKO1GljGR9BYZZVtg9U3E6WH60e3N96dP0WiV4wZ6Pb
ipq6vkjW0W5yj8zgIM6VQK07gaH4hw7wf6NAnhqrzKckK9MVec9iumZuOzMBmyDEtkcCYYOdVNyO
8tMETDLNBEtfgted3yIePSDh2KemRtROgONnabh0H5Cf6zDC6QKIugIImt2oH9nnpvUASjeTOeU7
uGZBcuZfP2uRQ+QZs1YMRIPjBals5+swSgwi72kAvlfjYGg+6MhAnRcKCUMFJUeeM6tI4yXvLTxU
K53QCLmT+8lb2hOzVL8rgzqr/Tl/zDIqaMqJzBNP7Kj1Nnr+DAnGhmqMy/9H2nX2xo1D218kQKRE
la9q0+yRS+w4/iI4xeq969e/Iz+8eJY7ER+ywALBIkDuUCQvbzn3nMeEWuwFQpcRBP9MG2HbC3Qb
i8npsn23i4W8oYLQldfamztZCfUc1XQddE9BCn6pIrFTObnRevacJ6JuylV3+Fkm+uAtuMjrjait
m95ESDWDR1hXlcNIRNnt1at6YYLzOpVu5qRVYKKBrlMK5YYTZHYER/RqoHJhg3MHRRSUJVTlqC8B
117OjdOpQMGD5jQPv0ua7OageNi+FIIPx6eHgQ7cD8QlqK/L/b6OM6frf2xbuHoSPtfEp4PyDMCZ
OVLDr6E0ESqKu1Q/YjBT9Lnq4NkXID6uP1oX5ihiwYuTsBCkYi3IOv2+sqF6oWmO7pdnsFI45S09
KMZjjD4ESnRgPhEe+use5sI49ypLFUM+gagMUGLIvoKkU/m61gQhzG01x+go4scRbR6XuyxlbGBU
aT31VLlJAUVv4vftzRMc+o+RpYuvKUMdJKz7Gjk2RJGHLD1gvG/XlaLMc/0u/3rRL74bd+7LaZwy
vUyAEkLPtWonywifIFGEiZBQcN5FW8SnI4nU5aU+oR4yQL/uY4QPdNtWedM9r9PhoSfqhAsNcuWQ
iED9fEYCtIqvQroYg+HSWT+rGAsHhfFiRUdVtEbBjePTD6AQQaWm41gQObWbcHYUqQemSHYZQTJb
i6oUgjPCZyFLE+gEM4rxfUdLTCPdB+CoW5aX7YMoOOo8SD+K+zxdIBDp96jxD5HHiny3bUG4Ues6
/3HWZbkfC6wDCAxcXs0O3eCQAnu4AnRiTxFkVtexaZ+Hng/hk2ZkSxjOBoDHE5h9aPYcjK40eu3t
yp6DaMiWgNQ7qmjuha/ZPUoR/49Jx/X0bdw8PsZnZR9TqdLWRRNvPqMr6wWeclTcSMh7JdpC7gGV
WaGTfH2jA6LdGoZ0m0CefHsPP975reVwjmRkQWtoORzwaJS3fZLEblFEQHBnIA6RdSirAPBMe2j4
FJa2SLaCZlIrVRjoBZfpfdxPVhvl3gIkvtaHXqgcYo3YhFZWsnJMB4XbQh5bUefqwNLgVQL18/bv
F71efJzO8kGa5AnfqHPisz6dwiG24TXGcwxpggZTSIqlKjdqv1udlThqE9rnnFWizrmUA496Px6n
F/jHGicQ6q+BA+H1H6rPbtODeQxOsTA4/+BY29g5PjhXB4PVM+kXXy5/NRLyMxWN43gfNDRzFxri
f8Zat2gCUvJQRtVBN8CamNFwbb0mDJD9Sdp1c0choFmPlhmBnj2UoJDVZnZR93YU7tVpeYsVQOxN
AGuKB4rhh2GWbQkZPEhsm4Gcm/hpar9kXWxBjEmzErn4RUzTllINw5uYXRxI6yxgojACCrn5oAaH
aWmbhnLPxttxDG9MCdOAYIsAe47TYJRDXVZtdsz84UAlQfYoV51bawEA/pm+65Ust+o+shdwQ4Gf
RgteqjB1h3qxqiA+ThgQSTLZipTJlrrXARyHdNG8gjzPqYj0+noR9NMV8UkKdCaCTB7gBZgFZCqc
Ub2DRFzkIaV2ZGcukI3VXwVHfQ3EtjZ8dRcX7lbL2zoJkkDx6fA9bZuDBO1SKftS0tCTGxCcM+LI
Y24n5ugqCiRka0kScC0Jog4+RzGSvgFtpApwpHIcMOddhae8h+SfKXi7BA8k46LCOqAQGlmj+t6U
7QG966o2PDUQJSgC/8ozxIeJNoRTqRq+nqnWMvS2NHwR7JngteBJfLuZLo1OpAw1L/OlPAaH3kvv
QKGN2Q1R3CT6aJwnj2k5syVH2KQrP2n1YKBWneeCjRF8MR5rrMggEo0ZQ50WZEHd+3qbtz+YyADn
TlFyTqK2IIZfBq1Li8QBab2zbeJ60+bz7mrrPbu8R1Ic6GOA0xWVIK2hmJFYCSxXnjdTe5E9lFNC
CFbci6I+kc/Q1vbDhV0zwvQ/6z7iWu09Pa0jPbWj78qf0GezUPLcXqbgOPBMvkNqytJEsVX6ctaq
tyB8UhdVsFui6EHjIsApDOVOyuEGB3DKqXZ+DAaXnIIDhAYe82MC7LuyG54x8IZ5peAk78Evf0vP
TLKmb7kvmpAUvcU8fy+jFSOBWsg+q24ZqM5a/RsanWX6Uk63RvlzkDWPRdCpzHwjNcGc9D4Pusso
AIPRRCxIWgu2QJBW8OS+lRJWRA9V6ivtaE1McarorcrvqQKpbugibu/3NfaRS4wRj1PuyqFuZ6hV
40n6gDZ1Vm7Htr5bK+oRRpMFi/sg19h4jnjAcrZQI1VkuDalhuxUNjdPhVqcggrUDHp1miDJ0iSh
DoBa9JNiFDLMch3kDKPdBeWxDScX49qYptYORcWcfJUjzXrgMCLjhvSBg7+wCpoBLIfYF0wxNfgT
MgCLl6ORL4I85nrB9dMh8ADmKk6AF9RQ+WscYMhNO7pDQGNIkER3cVxKMEA4y8NkG4rNMgsZKBC8
pLZTTI6JhdIEDpAnCtZmmaEugRxnxSz1rWV6SrVPvJVNa3FH7VC9hkIxC1Eix9MG1yWY0Udayz6J
hxt5eevmu4495eQJmoNoUHWWnGOiOn/HZARoFSXo4PaywJWI1s05R6UBY3+ooOg1dFDba3x5+gv2
t8v7oa+/4ML9gv+QtEaNYnY0Tm/SkKMB0txv38Hri4AssmFSzVB5is1qYqQeoDTnMySiTGKW2X/b
tvAHH/dpgguNugLNlYni8VKQ8Ri5g8nhJYLk6poBg6H9JXszW4/ZlR1joNnZNr5GEP++8Z+2V393
8QVNqcwNOqtooQ0AgwbBrdl+zcLbCWBZBQkI9KLdRRY5UeGKjX9aZXoM3pjlI8MbnLl6Z5giB5c4
nImXyK9rWmc6ioW2aO795YvyuWIupsrbIRpyBX1pZslHeWfswtBapfZGDOKqP9AUAxmupx+yW1Hr
RfCpefrKWK96s67YWuoAscIOFDEreeleZOYPsdDvBZpcvNWBrHBg63FqnAHiUos9UCdLLLB1ak56
mKVjFdvMXp7QbBZ43Y8h5o3TxPNajkYny3kiZ/dtDLAMUe86dSkskgLjPAXFCxnDfQAwtzMEAF2D
OecW5KJ2jIuFhM9VdPMlA/FeNpwl9Em6XDpoEJia0tZVwd5tlUt60JaTSsHf0p9bhqdGHSxpqcFG
o7AHQjJn6dQY3ACYujKyb1kDlbjgjWmJ4M4Q0U5yjq2dSW6MM6AUGQhXjcCA9vSvNriZkvAUVerN
MGLov4kwxYOkMeglxAqvZjR6c86+yrnm0a4993mXIXuGfFqqC9yu8OdxXjHTJS0LBxwA+di9kJfU
tDENHQ2Q6Zv2kO/2jd5WJgeuTHpv/l8jK6L7bXIxpFkVbVMNCFSzw3Cj2vVtui8e10yaHEN7cqmV
uMnO+JoIJkuEK+c8aRM1zNRDuhbyZKTwIKODbOfpwfweHOidcj/faHu6r37lUAm0RW+R8N5xrhQY
+wXyaBRDm4+TtwLoVXvVi8bUgmXOdn0zgSHp9JfzQeTzunO+dGy1GIyNkexLg77Lw1+ddsqn2pIw
soDxWsHRp9dTkE9rnPfMesxwxSBuBJF+d5Ax3z9akJgH8D4GOV3k0DvQrj0EnnQbvIwHKBYB0mV1
3zBp/V3kbK43d38vnMlr0/ni6SLKoBdjjJ+yhngoGKFBCMqwyGKBrdvBl+5IjuD296LUocTuZYuI
iOAFO85kztMuciLPconjtmoKxC14dmMXVcnjWjFC1aZ0GgDnRDWBD8jan50sk7lcd2gzqaVBZfgZ
ptUMMz7N8vQ86iUE5jNZQnSNIVATsj/ngZT6XlWmyc4aKHUiRQsCFfo8KATq01fWIPjVZmhySUn4
GjbLvuwOUak96YYGzWvVfIgLpDdqZM3dfYbQPaMYsDnryn2Krw6EEhThm+VervLvc1Q8Dj1AZPp7
l1Y3kiksCa8edWvNnMelYWxGUY5H27hd2wQRSvMe6prwJRo4WtDFFLERrZd1yyDnQ6MyQSNkIoD9
pNohLlKv1H7GYMeBKJ+thpHgWl2HplycZc5hpkDhkKxTIIHeeimmOdphBAMbirOSKdkVlR4w+QSV
xf6UDuap1hV3Owq8RjyJQPr/rjWTOcdZToNaGnIm+1MPsa0ZUyNDC1yaP+KMhHpsx/nPoL4pVRkq
o3uCIotSv3aj7qRtsisBqBjuItm0s37ct81ozQb5PubxM8vOqUEEv/UPSfHnb+X87KSDb8wYQqg+
QItQgWIXA5Vdk2GSsP/Rml/6YTokjWItunSq86cBe7f9sbZdIJM5h5snabbgKcfAUQv1VdXTun0B
QsP/ZoTzs7k80hJCCfG91pJj02NOrLmhSfUfvyU/f2uChDzVMF8Ndx7uh8e1ugPKq/OqY2PeiUg+
BHfq4xJcOGxZlpK5X93lvFTOlBZuU4SWQe8KAOv0+WX7A/6hAvD7mHwcowtrjVG15jDCZcjH5jAe
V+WQebGgizQ/K86CQAjAxEMGBisn8AOIeNj0OxN0N0VH9SNJv/gNUqboRbwWvYlv/iC53dqJB7YR
1L7tYrGanSj2FxzNj3Llhb0gJtqspPBarM1vtbAHVvw2ApZv+9OKvNXHu3hhBruYaFotLX6haO4Q
4K410zEr0DUxZhszixj3yd+aJTlWNcMMUycqi4kOEuetwBOXJ/Ea4ALDhuHMLzpITFpPQQZpOJ3r
xneBATAq1MtFBTLR9+Vcj6ImmlQHKPcu8vvSHLXsLRR1xK8R4F664o+w5+LjMqNQqrlQMsiHjaUH
DmnAOkP5EI2RPaAA0XiyHFpScG5Bu6alyq79pukHvXpuGdvrNY5xItsKFIGVSTqGDRTyMt3Jlv2i
n+U+OXd1ekyXUxHHgCBpzhLEd0UzvWVha2fxvJPAqDIU2k1StvtyLPcIM5xZftg+P+vbufG2fkTx
FyvszEbCxCu2jzHNJjoIzeb/VLRh/JQg7UglddHqaUwTNYwdwW3bXsN2Csj4icBIDdUG0pxrHDzc
tLt8Fx/aA90LqxWCb8WPBM6YwpWK1YOMlY0kIgMjYorYB7Wa57hexWu82BMhqsh6fzY2iB8QLMo5
KTBS/EF6o9h9bYc1lNaBI3OgvjI5TLPq9gCWHu8v56aYZpqqpoBpi3LvXp3oIGOoJzxIbWJF6tMU
TiDzEvaL1hj5Xyv8NMMj/qo6m7NiAc0W1Mx36b5+Cr4E+7WunrihL8pUrn7OC2NcmjDmXbSYKhpg
rflYg3Z+Kiar6GO7yESnUmRpXfbFzRpqo4nmEael6o6LmlrZ+F6FqGwnP7ZP//UE/2JJXDyemRFk
vyLQIlUv6TM9BrvhUHkgwXApiH6dVXOs9mO/3y+CF/WqA76wy4XlclTWVSpjGIyUITgSCwulS+DZ
BVNDawS3dTrWX3HxGSFxVEuxgqiIhMwuiOn0Uuans+qNGKXQiwmEyNph+4teXZgmq4qsEWoYJvey
MEL7AnTQg9/qvUPHr+kk2VQRGLnqTC6McJHrICtT2A1B70uYFyAlav5S6W2v43rf4cIGd4FHJKKq
Imk9StnVoZ6c6UviRE4MIBcYo8Hhkooruuth+9d2/TYJfpJ/bteS9FpbdXX/UVgFkxtY1SAGObkf
w+B7UWa4/RFNPunX2jZRpdCEujQajCXIHOf37U8oMsBd4jYNy5JU8eDTVLInSG2FJRG8Xtfv78Un
4+6vVNRtlyMy9JnfUQs04PPaML+fTka1ilSYKCCA5V/+0jyhYKULrF8N3y6Mc5e4kRHghA0ucbgc
apDIhlmHWxXB3RdgGhTcZeFSucssQyCt0+UC8IPM7dTnTnaV8biSwQJ0lO4a+p7oxM1nUHM0gSWp
P8PwGeS3Vl++9otp/7etXf33hWOJSpJHrGh6vzdkFwLDdq4LIp+PltfWZeAcyZKPJZhKKnCAlRkq
/TKqRIoBEuvxsQvjXZ7Dby5zCiWwuGQPGiHpHTV6Yulx/EWJvrIqxiDmc5aDYgi9XtSBup8UJCPL
pDvmHjJjarpvvMWs7L5qF6cn34oJHcUstUt03zLik+YFIhZWGDVf1q8odyc1eVpM0JLNk93S1G6J
ulgAJ1rt1NulQS2VPkFV5E43AUTGcFKjfqWA7RQhxiINaBombbQL2vAELc3bOSofCAtecnDi06Cz
m+hAaAtWFIA70MWJQWfQdKcphcwU4r5Ru6nG2ZnRhy4LCnuRSxl73N7R6ynexWHmfGpQL20vs3Dw
uxdUfdHXkdzumD0vbuJKjiiDFh5mzrumcYj8AwGhD+K+ujkbxGxxW4veASti5kiauevV+DjT6Ful
VCgeLYfG+J7UD6WEFDdFSID+WqXYZrCIrtnqZDfOHV9JqCR9ypCOUD+WJxyGwsnC+nYARQypiaPn
mCKrEycxtC9sMmKBQ7n6Xn/uwb8KCzm4caJA732d9udgPgbI8uX+Rx4emy6ABsKP7T0XOGg+q8/m
JUqkCkvV5RqplmyZleAVXf3A1sfkPKQ2B8nUM6gN0qHbyWq8D1lglWZ9GkShznbcYfKp/BKoHaML
XrOkggJ9+jPNPLknArd3PaG42CDO7w2sUOJIwQutD/Qt7WSnhCKJCoaCvC6Au4BbUUGO0Lm98SPW
dA98nk6S65ZsPjfZz0TYwBMtmvORJF76hmlSj5gOvOR4XQu5sAZpFi1bEWwj5xvUqdYDluoGiBrz
c3pa9lAl0a3pOCA0ka3Q/7uB2IvvzLkHyJfJCxvwviBIsQwdZbXh2/bZF3w6PrPuMKypTV3bgwfy
pAJqBT7C0Gx220aut3Y+18Fn1xqJuzFB/9YHF37/rr4vTvCMoT30lwD16qx0B/5ltzrmvasaoO8Q
gSIE149Pusc+TNNeh3lFWbU6vk6hpxWg7hL5retYu4t1rgfoIh6Io0Zr80FBPID65Eh3Tf84RTuQ
QpavUu71T+mOPmZnMD1HFtj0ofip2OQJLPDtzxzcSui+SQ70dIUtpuuwxovfxfmfIe71maRwqOpO
BU0BEFPjw6rlqAKPkrRoI1kxZFm3N13gVT86jxffAjT8eZZDQ8BXAtWTwZYmS42zbeI6Dd/Fujg/
ZBRRgeyYYLSQgChubu1uJJYxfNETUHfMiRNLoxsuoV2hxGH2hqtkq7TpW509mqHpydDVMZLSLZE5
NQXICtvvZit5ddY+mEm4b/JqsZuCuSFGiLd/uCCrMj8O0sXHQaadTJGOrGptbFdgfnwub9ftGFzz
XYK2pyuiyBftBue6qi5s8jLHGydPFBjaCooq3vaaRJ6E81XVMC9Fr6UDgJvguqNgMgAILSICK1dD
A2jeKgZTVFXms7U4H+esNUaEJRTkeupDmYJveAQChfRW12IeUlIFe3X1y11YpP+801M7ZWbMBupn
/X5IXyJNlLxd/XAXBjin0cql1MTtjOq39DiFmQsuYKsBqGZ7e6774Asz6zovjlxnpjPrIjCtJcRB
O208hg+rsnj6ihQxMx31sXtvb8A5582nwG6P29ZFa1z//sL4qBW0a+oVS1F+q6dDnMpWwHLBTomM
cN5A0oO6bTPN8LX0UWofB2Y4LAwEB3D9R/4Vyl18Ri7WQCqWjDPgfT7JR6uLkPNk80me+7OapKJn
82q8cWGLv7TMmJsyAzIgbBcrpEip9TY41OHbaPzIcmgKhm9F+1Z2D0ZR2Fn7HI3B03/bN+5SJyMm
nUElY/hTBXF19lphrkwe3reNXM+5PtfJ5xrDmKpy1+OKlTFYOKcM37SwW8RvZf1cBWjyGQxEweNz
2UP/jtw1kqhfv27avzcVwn4q2r9U4XHSMWtHPTIwEdwGQF1Ab4qcZfZzUkI7I0LffzWz0n8b46HM
pmRkdRPl1HfytNkRg9hTUlkEEjspGLH67jbWxp3o9n9QI2wskQctTxTatkbRGn6qSSeqD3a7ToYU
kjTse+iBWUQBR2pLl84xWa14wQJ4SDl+VOtRNijq/L0bU/koxSbwXx9Ihggi5zVYQaEijwYW8LZW
PIJhGQjh2Z4T5cBU0040szkkWqkB7FBbJdWPmt79MrRIcybSe2zowPkKxuBEB/zPyNOvFPqGUMSl
3yqNNY6eoF8F8kHIFCcBNFf1rr6dlzzfJ/lQ2QuDbOlEl4Mx9os1F9HidkV/U8zLKQ06cGGQ+Wuf
IMozBqgkBBJTvvRRDc3IJNeAaTD0k6wpriGVaLrIybFl886IzF2oHnDBDyCOmoBdHDA1hhFPn1GA
HpOGfG+W+bHVENN1UngrmYhcY+bmPVhlNRPrhDRDCQRO/tBP1a6UEr8DeBDPIWillQIsGTNEnrs0
8HIdKm2QQu6bgwHuZIQo0z5Tw8WVIzOAHlP2GgyDU03GbumaXSgPB4j67LUATJK12QYQZ2MG6i3E
sKSuOvfaBE1n6IPvprxlDpDPN0YfHUuQF41S7EaK8jPJZQiLGu2zhvmGsausfALIKbNZrDpJ0dvg
t0lATFTeqgHb52AiitviRcq+KVl6twzgVWwVZnfUOFRFijG6nFbov0+vZGlvmNE+oVzgzDTYN0gk
etJKlqEVN3EKJfSoQS2nCdGXSZT9rCiWBLiPXIPWxoR8h0OrebTDiEC+lxW/ZrxGS/scNIP7V07m
97UzuPevD+NCW+YKXMWARqhPobtOQS92fVf6YhDfR960cd14mLneZCUG1uFRald6RFO7wIVDoI0w
9CugWq6+S/aVspveuufkobMTN7sV4cpW17z1C7jXMEjbsS/0GoRsc2nR5fsUAjycvcTqvVym3qKG
x6HoD9sf+Tr5+qdvM7jXsc+JPumFQXxVBzNW1++6ImssLVEDFBOT+Vz2E/a/GHtI/WFk1Jijx3aq
Xvup2Qekc9HMcMAGi/Hw7Ky2Y2KB6LGwIlN6TLrOQz/FLpn5NerSL1qUuG1FVT+XsrdZZ3dpjBqm
2VsD2hJZrmBM5ag3T0ovqMeup2Trq3JPchrrgAwAr+SP+kunPiWTCAwhMsC9uNOSgDgiRKSUY6iE
KB50BQQRzHW4x+cm8cB1BeWSItQRCWJG/4adSju1MaB/GG7BXG1vH4jric6FLa5XylraQ1EXIPnR
/kDms5v/RdCSI8GbAKFjofjY9Sjw9z3nMesDMSXMPawjfK8QGjBQqX6PT6AxdqOvceTKpdV+aezZ
Kr9ur/R6XPhploviIxqQjMxo+A3aeJAAqDTDwFXN8daEjOS2KdEKOU+WAYJeVSgV+/2EQSdoFsj1
fSAkqhQcRB7zDS7XOBqMlvpa/ZCCgG4eBMu4Xi25OBuchxqSoR9lVn7MdCn2FFv5AxK4ne6SneaT
3a8egQKGttMnkEXY5k7bj5KNKbnSb+5zH8V4gfMSfVbedwVdM9CoATRDOTbjs97cmeNue+c+ItkN
92Fy7kOiTJ8lhkdoaYndSSrkZFBdhxIXHcs7lPot1o3ntdmREtHYLhWGgFwmqxO1bmVS9D6k5CXQ
3mF+jywQX09ALaUsc+xkQ+GP49iAB3UarZagTqaWcmXVOrzwWPb1Q66vQorzQFBK0SBpYoIgUG8G
oIkZaNLbSKa2qi+QkF2MR1jb1YP8VE/6Q8owJG6khxE8iC2CxL6eHtRA3Y/Tj6BQLGqi/EWfk+V+
it+G6UgBkFxqzO+A9zkvMOtCvseZZNcFlAzbGykCYwEJd4N5rIzIMqBwHOR30XAcIWAsRYWjNOAF
1hSnD2LITCDVjL5kiT+P3/PyZZ6/S5C5X0IwGI6l3RU6mAadOYZYQ4FidW5NZAZRRuupdF8mk0UI
ApLwey23Vg9p6XJ5JqrXtucoXiwFRPtaElhqdeyUhzYb7V753ur34QzFkQlVEMiAkuTnpOKFJwFa
bMpNVjN0U0KoENyP2WPafQlY4Mlx62habzeyBhr45SWONbDwD1DgVNwmrzMXheDQNloF47ItdgN8
knVwLpTkPgCtUAv4ctwPbmUU9wpLl/ssfdXShx6pYj8+UeNYxvR+RiOwKx5J0XlJipgdLIHL+L3H
BG6hFK4uVzbEg+28vJvIKsHZOHleQe+aOsu0q8GwA6pKEIw0ILd6CfER859NBaLLBfshEytUfRUx
DkQ+ZTO3pQIdZ0i+QUHA1pDhqDhLEnsIU4gF/Gzp4IzlsuuTr+0EHHL0vR5v9OVIk4MyQC8qWLwg
7kF0v0dQaQWQKCiUZ40dUtR31PooV3e9pnqmPlkNPefLjzaAQRBNEDQfCAppFT1FpRdImdPgn1fW
2VCo3db0OOWPsfocFy9V5yfZzTgF6JGOjow6bD5jewHfDP1Augu1ZwP8ZHm5uKHe2QWrrVi5VZXb
mO0DGEuxV0TaQRrCTXFS6rR0cvy2sLyvMgiWhgRq6Abi9sQd1dqW03SHOUTbzAAR0tH+N1TIK0M9
IUWDwoDSGdhZxmq2ZvnniNwX/K1Z/JCMKM8UnaNE+xn7nd4x0H5tOyKRc+eijGYKRy0dERx2mK4v
UQXKFGfbguDlR6kOkdRFySeQKtprI7yNfKR2a40YJMHAkHkPRhNbQ4/NmQXOdf3Nf/atKl8aLOYZ
o2gQgPFDed5jbCuWZ3gB9Zzq1c6A8nxgEE8H2cn2Ore/pMpPb0iKOTMCLUJfou8tSFri5WHbwPrs
8MuikFygRAEukJhcYJH2CdhG+5T6Uw7kDdJkkA16oMU4otkF6fZK8CpfLcZc2lsXfLFvDKmkksxo
lqiYpVTtlU4SOiHIlLpz7okAuKJY9INB58JaGWK4Tco66teVgaTEsAcSebWkuDUBQBL+PCtVr4i/
BoSaFmrCgtUK3nx+4DggDWuAVsCbP7yNzS/4DZthuGt7B4WLXH/FxSINKTONpkCgU4K4h4Svsrag
oqLZSVvZQ10cMv1Igq9BWtxKMxFUXrfPJ9QN/2kbEceU0BIf2Jj9CX2nBfnY9vKuHVD5M4zT17+/
WF0EdsBmAn7bl0BOHOSJZQb3tL81u3pf9wImxOvl/99Rts7FT2ozy7VqYDXTcmcOkQ1yI1lO7GCK
bkKIXjQID7cXJzognKMsKlSawhbFuiV/zSAOD4kpTIZNAit/KM7/XpfBOcuEGbTCEMoaCpMfLQPw
pACjXgDIxxvgg556aqz6Zjw0rwh1RKdTcEIMLkVbJKiIl2Xef5CqqphpgP61Hxy6E7Q3gEfGvJ0o
0hbkSgb954npGimncreeGEat0hhszZA8qj2noPzY3r6r3uzicBqc9yyiaNSyFsC48Dl8KO7So+lK
T+tATGdHR9G4xtU379J3che9pdIMzu7BQP+3d9lL9RO1CMzbKRBnXgfRn0tMMwod9rV379Iod8Mh
tRsYdMEDkR3C/XhLpz1okMunGO1kb3AVF1xTqV+UdnKvnrJ7ca3r2hW5tM/dfy2ronogQEyZFEFl
ONgRFBBL9vYXO3lphrv6aZWmtGiAVFilBeN9ZIN4yJIP+k5xpTtR8/rqubm0xt17Y+oriLzho66s
OZFd+SsV0LLTd+AbAQzD2V7ctSv4aY3ysRKraQAOGgBYIpY7S7UPxszdtnAVsnNpgrvlwDdVDLIQ
6wwAPWrvy03n57dkVz2vquzRUT+u0uEi37J9NCgfHBXjXLVNmVC/SEdnMUBSm2hWamR7weK2rwCV
uVseyiiWLRp2q7gpz/O5IxZq3p6SYHAYkHIHz153rjHhUNnZUwlyvb9xoZcfl7v3c5eVwziiaIcn
6EY7Kg6g8+iJwHx5UNwKsb/9N+XdS5Pcra/MzlAxH/+/IGll3+1Hb53yEwVo1x73SzPc5QYJf1a1
BCeTmVB9mFEVgW5o9tKDcKaLBdt4tSB0aYy74k0NOrxRxZomL7qb73skv/Y6g41n1x8d/Rid05sY
YvfAvKa7Acqd7F7/II0MQUrxTYi+EjgBKvNOoAliI9ah8jjai1c/FF6+WzlMQ2gMVbboS39A8/4c
6FO+C1pGrJmIhIRpdTn9Q70Dy/IRguLfVpuA0OxBYy8iPLv2El98cR5pqZJQjnUwCPkjSol5dlsp
M0aFdWdonravqMATfHzqiyBRQRiaTTnKo6ksW3Gc2+F4LploOVeHRC/XwzkCpQxzxRxxglp3dotv
ZJ84pm2+Jl5/Bv/OrnIbbeWDcWJ/xTgUtfVX4uyXv2B19RcLDZUc9NVLvJKdDk5zp7rKKfpREau+
lc4x+HCIa94n++FX1zuod4zCcYbrH5opTMd/MtM4Pw8fDGpXA7Crbgb//3TQ08VtJhExx7UeNqWf
VrgIrlxqPS0SWKnMt6LwmjTxZugBQz33WYpyR59T1A9Rma5zkVr29afy0zK3w1mv97VuQFMvHcHS
sCqtoFy0fVZFJrgtTFgq69EEb55ohwBCd20nIrO+ivu+/H7cg0HaPJdT0pi++qrdF4fppt+h0L2b
kDhZym3vLM+rxMqUWPPD9tr+EKJ+fj/u3UA+CA2Dcp24qhmacBGES6eHpGCWNpou7ZabEFDTZvLT
THXi+KnvZuB3K5F2h+iUcs9KpizRyFScnwHV1FEn1sJSTwLeYnu1op3kHpSkNiHbXsG9SX3kFFDQ
GRJ328If4qrP78m9EUkXZu1iGCsZXF2gs7wKZqK2/UI9HftIwI2zkl/lgjz4D4/Fb7M8iCRvUWGM
Y+i3A0B4bN/ifQFqmtwOvA8k7UO2r3aiIPUqivTi0PIQkixV86pCy96fj0ppQYTGRu31ebGJLR2T
06qhLeLgERwTnvROKyeG+tDqzPruoJvgGxq0XS//2t7Dq6dEYZrGqG6sf/zTZRuSlAyElapP2uyY
j7KnAbqwbeJqCYhe2OCuXdKzVpNy4PJDIju1ojyGGX1vtHpXm5HfGLMzLGA6VeU9Gc23QQ532/ZF
S+TuWyCTvutaGU3R4leqPfZa9Dc37WJ93E3DqA79H9Kua7lxnF0+EasYQJC8ZVSWHMbphmV7xsw5
8+lPU1tnrR+jFbZ2rl1lCCDwxf66Ie+MM6zmo17THUrWnCO8ehcuVmAe2ljGpMjkHKK5NiUbHyTn
uspTYeIcE/uqMDE/DJMP41inSBXK1KornnO5/oq+98G+ojpVizilpDtmUIXAlG3oiq/BYvut9BDD
WExbmUMJzdsV46wnPdUwTQOwsZ63p4Zss1l9/KPrxVZxhyEfSh+DtUelA7Hs3JhSwMWvXg1VL85t
2eVFYNUgVgVzoRCCHip8xOB8ekKlChPKjZ0DxE7NFN0WjHsb9n+R/rx4uhpjHhpxzvWegpQSkx+m
rKlOFKRrtebVN5bA7Lfw/2J/jIWI4rIv2gn3G8Ts4Otp0m2TFLtUe46zCtC4bjP4m5A8TMPPUazX
t7+fsrz/W4sz9kFs6iirSAxVSr+3BqDm80a5ywGk2Ag9mIMEf/qRkWktqeodyYZXMMCWLfodquzl
ubQaugjzWaGlCoj6wsSVVONhxGhH7d8HyqOkBrtSGp1GCzwqqnd0nDbF3GyrOYUYebbq5ugpazJq
Kb6wUUhwnyajYYoxoIW0DDg55vW3YEiiJIM1WKTMWxgTqI4PzWLr6x7TSusK4LPbZ/kPpv57CSZC
zWmKWhXRQuioZlYXZ1uaZE7X+RasOpHX/Szb5aA5JU1csEFwDP31yFL5Xp15JnmhSQHpB3Rkvdzw
knux2yl27C5gt1h1q526CSKnP2BAij9kcJ7p+P0afS/OPBWh6agyVjPAS5nXObMt7hUocyam9Ozb
SxbbPoHw/MzuVTmSUx589MiPC39gYnPTad6XZt5TAJXQIaEVOQZf6XrEUWzjB90GXbFfQSsJLMFA
2oO8kAfvvSoNemkuGE8o130EDS2843g3upB3d6NxVYPoGs1twQbeVf4xzQj2KZhtiFvVG+VHrJ/6
cV96IS9LWy7z75/j78BGY1xm3QdqkejhIpMMRIHogMPQLUunsqt16iQVOBs5V59jRtg2Rj+1viFQ
7L22dW9hGwcxlCqgoWBYu6UQN75BBE/UMW3EM9LXA+Lve68wry7xxXrQchredZtyTRwEw87CfkUw
RWymkKqirrjFfNvtDV+PSf6+72c45IVPorOR5ETr8a2VwAQThAluNbNoHm6vctar+f07fi/DPKtG
STtMV8P1FaR7b6pf4ZSugjzc93O+6ebsQUmbVUT7rT9g4kE6RcFDKKEkRvpqpQYjphOGB9UX1sWk
AXmQ4lHqyZsKAEyr1vtqVne0qO9GHx3yIP6ktbBRVXmdt83PLgL3GzoHM4WqDPRKpwHUKjHd6bmg
bOO+7MxJzeRtNysnKTEqs1Xm2JqABoH2jjt1/WfaYRgzQvPdjNvkP0U134fCvG8a0H6Igo4AVUId
cXoRoMd3+9yv1/8u7hTjFfNIlOsyxZ3qXcWlVrQhGPkwqSl46ISLJu/58G4TYzkSNZNakmNHQvCu
ifeCuuj58PQA/iH+/D43xijMBSGl0uHO9m67m2Svf4Q+Egg9kjV5iX4SAjAyb2NX25vy90ESpr3Z
yKORxhEOsgW157gbURhb6LCFBofpm0AYwSLrbmn5h4lbarkeN/69X8IUxAgQa3QQMRWUvijAEKE4
j7ndU/2BWdfa1O4ghuDIK3rPY7a5yl17uWcm0sBg2qyNBs55xLDpl1CYZxQq5CTaL2WTnNoDFJxm
TFzYgVVDBIubrV+3xd/7Zgxi1eiqhGIruEDku34Mn2MV2LtB6raGjkmPOk+dRpefm6Y6lbHigqDk
AcIeYHdrQMMcvfU9INuzCiI2wpsG5jhmVvVsCoZCbhajCRSriUGLEuwTf/ZwWRljHQarlhPEIf8v
WbhIgIEtYz2sp1XFCSl5IRereVYC+Kf4w2QcQxAhY64/M7u31PbtzxFAQit3yh+QejlSl0+Vw7EY
Z8dx6X9SPWhFDfuUQIRC9wL6yxMPf3R1lOHyIjNmqaBDLY1Sulh1FOqqaVZMSUA80QuvtT5AQazY
N80MYtU9ghOThJglUrUnlaByGmhvZXlIqneqfqaYNUmVHO5AM29/7qsyF5e/kDFpldLTnoJd8zjF
8larMFDtUwxyhVG600Nlvch3o61k+WTXTusk8tIW2gmPBTxgFHZmAsYcOdllIFSPACkpRRAMtwjd
c03H83ye1ddJgO9DOT2j9wS6GZxfv/y6G95dZYxjUJWpry4RO1RRbe2FfvUR+oUwiqe/JIiWEeER
MuU/iSMDjLitvIXUk+hr/3N8mt/JCrKjnBPl3CuVsZkQ4wriGdLYx0A4tMXGqJ7Sjhec8rbN2Mcq
kITET1qyVDCtVl+J6DyhFK66jSdBQ4yCTt83WwuUgsNP8CZyy5lXOXIvbg2rDzaMGFCbDDW8mxAx
hlayWcDmgjWchIMM0tzY+UsobPTawFrG4+l+fB1iKzjyWrm82PUM3L54xpqkygC+glcC6FTEj4cQ
IJx+O712bvlEXtBABu00r4LM+8TL3y/WrAmNs4IuVhi0v920acsYzIqft+/29W7Dt+NnVcJaQyWx
IGKVwULJkViSifmyE3TvbMBAD/+NMPXymzIRGyWJIMUq1jPUzwz6PQJwzkLFKdXwjo4xiG2ixlWb
IJqZgrtRn81Zz6yw5s2d84ImlbFqbQDUvS/CrYxuBDy5k4J3DfBPAY2iMx4Tcr8uuAJEs65M9TV6
vv3pOGETKyMmBDPJehlWKW43TauYGl4hGNeNX7eX4d19tl8plO0spmDmgquWNwkq/DvMeWIiiZjV
WvFwT4A3+E/cFBfXhFV9orNWz3OMRdvsUQzvu+Hn7V0tN+CGSWd1nhIjzyRKYFqSLHAlmbhdtG+E
CHSskathxJQmXObn6+XDv8M9doQZUP2iNAIZNHY2xm8BWQo2/k4FOCrc8PgveXkRWyaXZXhco4hw
N9bxqTyjIhp72C3iE/wRMs5rY+vlfRCDMzRGTV7EuO18nxbbkp5ufy7eJWT7TFUqaAr1JfQJq1WO
6kFTWGCAtagZnRQPhWUwD/4LYdKr05KyRnWDGpRQkUVeSg2m66VCJEfMZ3wFDRA1Zr3roEb6mcxW
dN9ABgFTuCaAwq5uD27VOsUjxD5GCJS8A0nw1b9j2HEX7VXPN6f18BDyM7erp3/xE1kvrUzAho4T
AdueKVpJ4UE0FDPGADSChK40g0djM4JTkOsSl//72wu6WJfJXvwqg4RhjHUXGIWGMRRiQQ8C30R0
hW5HVtqacwWWf3hrwSVrufCHoqRiQLoaYRLQXhje+2O0WVTOsx147No3/8DFjF21ERc7XE7+YkF/
NiKj8mFgexeqKgFGFFAwbaymMg2ncQPZzNbNzq/tbq1A2ofHB8P7rkz1pBNDUffnmUCZQLakJLQl
wDby/1Sjudgj4451UOUCNA0XhholfPEvZf4P6PbLF8S44i4hZBKykRxTjCKp3akCzpBzMXjfiXHD
pJiUuNFU5VhDC8ZM9cHra3VbVQ+T/9GQ53B+HMZFPwHDynPlFXJvTfSnAIh4C5njOpAtRXupSx7X
yfXo4Pto2SHeDmW2JBCw8yV8Fj71Lw0vpPTOfIWoqhSP0tPgeyDkR6WfH2ddB1pdLM9kCJDjE6a4
glUme1RVIMU+PM07wwWp1Lrcig8Z8AFfTrEedsNj6PhObPG4b6/GJxc/gDFMShZG9SzWFWgTszWI
+1wxaJ7r6C7mkv7zVmJMUZWMJA+7TD+qmDXcN6k525kTvAmgzxYxSmkuEbq49R0eOeTVOsnFDhmL
1KdTDKk6fGEtMJxgvKsDLl6dtzXGBokKLTttoMpR9BBmFqbxaYR2d5BAbNc6Uu4RsAeipwpxX86r
4u2NMT9q2rR50mFv4Ibw1HSfhaJ7+91yDBxLwAwqjLZKJRg4sUe/y7iL5NKR/wvn1YX5Ycd5q1Ic
aiGFAxfRWafKvgS1Kqm0j9tbuV5KvLgJjAmaZcMHFRB807QRjsNTvgNPykZxO6/A9K2TrMWHyR2f
kOpEn3zyuNt3RGKx6SXgU3pTYo8U2uT6WB39bp+WyqNerjjbvO2C0aL9X4+4MOcNzYht6r29RGEL
oCnfZi/CHuh07z8OLvx9rBKLTteDmoR1OIB5NQGpUmBO8X09PHI2dbUMe7EIYz2iScypr+Omj269
FkfM+bpdf59Buq23wBuZ7ipIwL5G3frf0JBcL/ZfrM7YEKLlnRwvN0d5oHfRod8t43y+271AURk0
umjF8mzK9bLKxZKMTQn7XJj6Nq7OtddkNai2ZJb0qGgbmZiluJtXmgUQ+bBrrRH8SvMm0TflL0N2
O92EPu0vXiP4tqmRWCmkmmipTwErP0ZdidnnO0OV7dvfmLtlJsxJoLJbSzqCVehJpRYKWZMj2akb
BNbS+wa/5R4hHbQW0O9167v0bnru95igtvhMl2QxBf8cxkqsmFFXzTHROrzW1k4OFAhPMCTZxT2U
6I9+aoMyonG7L9HKUU8kVrAKM1cxElNxQcGDqsx7Y1VWu0rW8UH98iFsY0ATvfpE67YwS+j7vAPo
0T918A26Nch2fGgKU/MgmbSNuIq3PLvDGD01GipDMOCb6JztSoh+JGoCmsbE9mPVvP0BOW+URd73
Qlj7Q4U3KgClPX025HPQN2N0nwdff7YQY+G6oBUaOiJoqQFElZXPhDRO2RRuHQU//IZat1e7ntZ+
P0UWdB+Av6AQlwiiBxBBadaGbFebcRtZrZOnq/kJjxHj5dzqym3XK52LgheZjdz0mq5EiA21rrWm
TvyaiOSGVfDyh9tjjJvWGaUcxdie/wNgk+QHeu9ghsttMHZhh0R5CnxPfET1iHOunJt5PvaL/XWG
OI9Gjf2FaGCFGWizjNSR52E7d6l3e4+c53xGH18sNSoRIZgpXNA84650+5XigeB99Yc28tzhulhG
1XyRpCpOshZ6x8dMeVrk7u2dXG8jXVxGJlXTayGWxRBGMlzPL8VsJajMrnQPZJQPExhPXWKrqS0i
3pzfSurWVmST+9s/4Xqj7uInMCalyQAQ6UJsk3il4TUZQCr+RjZQlV60cFpnBPw292hkxpAV7Tjh
DccPnc/n4oyhylSXGCiqjqg9/iCwoWHE46bkuXuWZ9ko2qrW8qSC9R8c6VEBd+K8InYHnuEhNI1k
K867miuEzF2WycV6ks4hhbIk2vuiFa2gipab48cCvhnQ3S4e6l9KzDHZvNNkwqqiB8wsUnCamVbU
Zt4KmDpX3jn3hfPQz37/4pMNcgzWRBGvT1oS/xUYX7A1W3BAPYPYrcZgTX7GrvGn+66jyL6v6hlp
d7G0LGjACC/l9x71Y3MENgJ9ZMt3UN1NTSCaoI1WY0AbvYB96fQOSG/46mi893KmX774ER2AO4kS
Qpog3PWGKYBD0SNOjNlwTKWlVvMSHgxUHmuMVfImxHmfl4moJNRbtFrGCI60LDzsKvXX7W/LKWBA
o+d/k41IwQTFhKbuuX4SN7Yve9UGtEMJ+quCVTv+J5jQT91ae9d+AbTW5eafFuHAYPG/v0ETijRT
JYQDmTrZA4Xpy2crH3lqoJz8UWLVsUZJTppsSVMBnZ8cjXwN4MaZz40WwwKXEurJyXqsn0LZS8G/
lXupE7gdD4nD+aYKE/wECsqMqXR2MroTq29+y+Ni4RkihTFEJXjzilnGR22cwakjp34s3XFV2c0u
iuxw2zzwg4GzC74RcbPAwygktBACXcFL1e8Ai0gx23ho1yjaw1I0duo/iPbizXhRCO84l79fPM4w
jtQ26rDXRfSgCHMryUVO9HG9fftthRQml0trjFV3pKrgMLunMDjkr5XlAyuGATVxVQZu7fGgYjzD
pyw2+WJbRgmzp1YoGUMlvjbbdYDSt+xF72JqhkhOMmDFutpu1osq1IieoZvZyQPvV/Asn8LYnyZQ
QZUmIIkdrN5eODEqOiD5MPE6YPlFO7+LoDKRHtoEWjRcICCnuAvin/89hGaUKi02+sXwAj22CbbJ
dhrN5K1fRUDpIUCR0SkyC3tagY+ZN3TFu1iMVYK+SzuQJUnxx7dRHF3wuXEgL9cbiN/3isUDZnMf
hI0C7zZYSYWIAWXGAShdamqb6VFc8bBwnCiahQBWY41i04BCT0ggRIIaXT7sEvXJaF0lel/iBwVM
vBz/sgQgN8wCYUyRP0/GNIr4hPpbB7+93KP4RO6gqQoZ+1k3Z3N5SBi31h8AOsIQnZNuwrs/bGtJ
hImTZiGcQrmE0V0iQtEKre4XhFRNaUNd8sFv1l6NmHRRQStE0Qk5lycuXq/Q5iGFhjoSCVK85CJE
S9oJfCDGqoAu+e0Tvpplfi/FwqbaXJ4GPUSBV63AjUdis+k2Rb6+vcj1m3qxCuO0eprWdVJgldGN
W0d2Kq/e9ptZs2HUPe3EGx+/bngu1mOuzRgbbTsYWA/eJNgD97EUksCJTNBx9UE2fwrBtXgILAzR
85uuV1/+xeLsZUkwAKd1581m70jR2rW06lflyktAs1I09r/g/7o6SH6xJOPFyorGUl8hjq8wAJwF
5F3KK8ePNEsoTnIKBqJygmBSaAu5z8GPXw8WLpZmnFsgqmKYzaMCIzQ4Arrs0kdmtRBSAyR5IXgA
l9vH7du0mO3fbMLFioxvq4tJiNMMryOQlUPsb/NFBiEUweqvuEVzp4MD+/aCvA/KuLEq6eNoWAAG
QqG8xEO/DVLRur3E9RjhYlOMrwrkNGmlFoauBrZ7tsFiT0zkB5j2mXaF2614wCTeu2fcEzjHI8GX
cUkFKb/3UwXsk9KhSHiD3WencONjsQCoWZfipKV+edQ1SXQlqK/S/kcmJU/CFB303ivTjy750PVV
GwSOPHW2WnyFuro29GhFanWXR8Whm5LdWHgNjG7jTnUK/kFQjs6NlcXjWtJxvQMFrPmHqUpdY8i2
YXMy0n6VjZqrRRvRl7y6KlZ6kJl5BuJUIFTnPPPiWeWAMTlmmwVhaWGZGuqIe6KI2k8dpBHKfvSV
Z3n6dfuynAPwW4fKmDchUI1IVsLqqMTDPShGD4L2SyiFVZzfhVKz7opjDNLu/DQYBJMm49qABGAh
3dUtesw0shVA2f0vHOoALVfRsPT4LRICpwKbZpF8TFBQoooM2cEEEjeHfPrZSqIlyi3PcvCOi7GT
dSOEYy90aH57QuNonSV0FrUCp/WtEYx+jlBZGoqse9/JuZRK14u63++NMhbT18CfZES4/zNI1HdQ
HICHQKaRb5NdsctAvWv16JVxATlXY6iLZRlrGZK+LwYFyzZO0rhGeK/Wq3qNdhLi8PipmdzwgGDG
8KG35C7Wk9+u4506Yz0NqtW+trjGJGl3KcRa4woEqgmSLJ9bXeJYahYgWEV+FGRL9JYOULSUMLOK
Sm+9TwAEh9RiMp864aHCdMRCqwvxWDuXFnrdXxjgtYn2rMVvY1FYtJhc2NxZRW7mIxnVV2qVeFl4
n0F4qtXA9DEeROmo+S+tBg6FBiKH4wsUPqXoUMSJpYCehjQvPX2KoaGh1pZYjj97CdDgoL2vIfbe
5yBCauiwQv3tx+2HetXIGiIloq4ahsqyRuq+MNDWV8vjCJrKUKlBU+lCPGh1e5Xr0c7FMox/KsRK
NyKtNcDbRSdUlxSb/DrrkoH7FgNJcMXFY7kJNyix8+ZzzhW030zRxdqM3/JpGTX9UvPuXeSWkw45
dhDKWGgZJKvi0JhIML3AQ7ilehHQLA7pLGPToGkG+iDok3I89fWp4Yufw7i13EihgLqk87NE9pEE
VG++DactiFIOXfA64rHr08qfn3g48Ov1i4uHzZyDEkggAV9ihMwnJy0AYdFEvSYgXhPHXpDnJ01a
a5VvEWO0y/CpqRaxW6uUBLMN7ied44mutwkufg5zDnUyqlI54JUvDcwUuMYJDUxIzkALCGFF505u
/Q4GZk90gW2STYhI8LJFTtDEols1Io/+POIXBKDvHiDkEvDgprwVmKSipOUMLRh4QQT5Gwx07AWL
2MkOmghO7RkA21TPtx8ab0HG7cZTkmhNgpTeoI0L2mcnGdzbK3CMM8sAETWgYYp73CJJiVedROxa
mDbiIIHvksMDct1ofN8QlrM3rlQhrlNsJgzDVZyoVpYZqzCXLMkv96LfPMUK+jvoEGyIlkHx2Oit
GOg8I53foTATbmexoJauZs2iSWTfPobrlZuLH8e4SfzHqYZRK3F9e7u5j0DigObSMjTqH8stmPXt
ab3oKbvBMy935Pgs1marE+LDdsm95aE6RppoTcMrZFofezCQJR8SHuztvV6HPVzslbHeiZILUSci
DIKqZ4/QP3chFwVhpMQJbe0QxJhSkl1pX53STQAOWZqAeDG3yjt+u4SXhLC8wNKEabM5xN7VYymb
6ewqoENaxqSyZGeA2nLBIN7e/VUPebF5xk5RI5nTgcJep+2dn2dmPKamZPBq5pyoix2ob6bCByMH
9qVk6SaOY2sW2pUwtE9SctBrcDA2n77C9UUcc8Hi0suyS2JagVzqjBsA4HyHYAtxHjFRel2YQvl1
X95GGQvVQmEqDJfgTlY8DM06gSKCOje6Q+NipdLdpCOzrEZe7srbKBPIV1IXYh5aB7vrWkZtTAV5
v5Vu5dcaLTXdnVZ4M5j4un1xeGsuf78okY3UH0E2hU8KFThIra/SPHy8vQLvNeiMESpiI4pGguh1
kbpqLOU58egOI4NuvQlBkOPz+qS8LTGReZIb0OEQJ+WY7rJ39AitaR9tDHQJwPi6TDcH3OYH77ow
pqeNijQWKtRuiIci1dZwBheYAS77Kcer6UxsJE9B2AnLt5LKFNrj4BaaHicj+ACtNMeY8tI6nbEn
ydSoYV3AcaAkfoCyijfth8NSJCZ2s2D1SG7yZyClqwq68rcZY2HkoajIXZUrytHPIBHWEc2s9c44
pCQVbGmaLFKpTtjP90rdIgnJ6udxpm4EBe8OPQqzUuX7eeg8khR78ApSaJHM7x20SYyBvpeof1uz
n3wQGTjVqZFUs5qr0RNbIfZESbFohiompLxQ3ghafxVOsQCCnAmMEXlitWHkqFr5NirNT+AYMi8n
0rTKmym1c9+4F7rxvu/Kg1TndgNcPh0SM+8Us+pOEu1gK4QtqVqra7P3EdJzstgfBx16I8Gw7qFU
mMX1VlA6OxPaNxF2tMleAuO9HAbHyHKoIp4yrVmXDfi06V73N7PwJaidpfenQHJHZTuVjwg+zMj/
VarPan6aE0zVv04gL9C71QChk9QrkqMCBEa/K2rImTQ6Wg27VAjdHpBAWb5HSGbXEkRAumwNGLuJ
EbSsjK1wAodfrJlaCoTKTpjuo+gB5R83g6Lp9JgawGz6gllI6JbgcANMMM+Bm7eHcPbm6nmoYzuN
UcIU7ir64aNkhBkaycVoE2fs4nr3/DtbYf0SBkfCSqk7BSQ31JOaVdpbag9Na2cZDwIBopU91hRs
oCamZ3Ldzpa06a9pZo6pWx76jSyOdVUyANhGQkGkiehidGUciVmf1FUJnW8Pw5KLbsX4rkDIEaqS
Lg/ryluccVp5OeipPsvlUe4/9OF1Lho3jta0XdW+eORs9KrFuzhxxlUlVRiNsoqM/CynAt0Zr9XN
cUttzAo95ofsNVjgpK9kXzganBfHafFWZ5zWIOVDoQqIdlSl2mqqZsaKbmr1nQrcllKtdS0z+2Tm
2MSrAe3Flhk3NtIwVNUlxBKyH8kQudGwjv0fCp1sRVDNVp44Id31jsDFgowfGwQ5GdMKC7Y2pOPk
yVw6k8sU2Bxa4QE6JBuMb9q3P+xV33mxJuPJEpGgkAiRqSPSwTQBm33ZrW+vcB3+cbEE48X0Hhyo
nY43EmGW9rAEOtWP4Fedr/RlQBSjjcFRXUNtCWpfz3z6PN7VWf5+Ee+IhTEmPgL0o66IL/MAUuQ5
cyj1LTrIng/ddt9wCpmTYl+HEXzvmfVrjZBCZUrDnhcGEFU2h0OzD0DBtZIO0MEcNyDc9Kq/+jza
GlJWOJotf0yKd6MMJtNP0ahALU1ZXq0B/EJHYd1NEgOgeg7HvKjdhkCKcF4r5+EYjF2SCRRixaJB
73l6y0jvRuQUGYMlVD86JbNq4Z5zwRbb85sRvggimF1K+igZY4/4r3EC8LNbwz7YLCCRpLf+XSmY
Y3hZ6gZRQqAk97hTJWKyyRjshj6nlb6ZkrdZ5VX7r7Yov68Sy84QqilpWx3fMB1De1Q+gqDcRPNz
TE8tGL+qDsP/yhF0O7x1l1P77VQv1mXMXxUCAB8vlbB41I4NSQ5THlup2Js9ge1VRWzcrYbSHsdF
iZdTZeFcIZUxS6VfSTSeccJJq1mRVHgD0C99LnmqrqNu7calx7lEV2Pti+0yVqpSeyDfqn7BUSmp
O+9kcTUd5hXK3AvSMgb2UgXwpgSSivdc5Kv392JpxkTlVR4N3YKTh4DfgNKuYUM/9m7+nNDwl39l
q8jx7R7td3OeHGhMWwYQI1brdavbR8A5c7bjWFMJuEcZLr4WtQUSuFKT7oQifGDmMdCdKUY1eNpN
HO/DNv4mASoSkP/BjCH0KKMe9J0Ivf9sV4wxQtdGDDCDhHxXHSxFid2mfG7aeKHoec59yFennHSU
43Do8rUvHA5pGkhQ5vConbyZB8GaxdmqIalZgfhymg5ibNgBDdzbu+RYJLYrN8RxKxbgzDjOlG5i
dHWDQgXIcaOE410WCZyggdctYCmrDSnrQnWhqK8HCOFUjz3YVmcQF03DfkaiIiDxLrrXOF3028OA
Eyfxon/KxEmiFNRdv8y0AY38lXde3JvpaXpvT4vMLnjVHDDZgM3gCd1IP3UXWgj+o73et/h+tGyL
Lop80Q8NpCDCCmnqpnzEQEH7CNZH14Ccca1t/2XGsdzXG2aZ5fYgU4W5+QF2qgUyr9qAKWIJEK0R
bEUo0XGsIu99Mpapi/K6ryP4nn4anUlbQ/qAc3E5K7DdjqEZ/FLztfJY+qWbxnshy//wsrIMHlqW
JKkv0PIciwkIg4KNvBZdBd1xHhcbbzeMsZEqIiXtAgrrG1A4BWslDDnmbPG6Nz4/2+joJl2i+TJ3
36jbsZLMvvwpxbxq0PUu2PflZnscyljHYjC3IB2wyx1oQQD6b9fNYfCUD+hbnoMrkCWD9To6Fa5g
03seVIl3kEzwIbZi07clUttI1Vxdhpw1SXkpLcftssqWwkTrVhzQP1hi9H7dHgHzsuovxBdneJvB
VUrjLbhs+sIzwNHF3bh8O9nrJM/3Om/BYDaKBcG2HfiIPV6TgHOKBnOKeiMGSaTDFan6KugLM6A8
AUtOzGAwplgbszyKli21inSoJxSSCISOU0uv2hcFPSBB4AQpvGySHazvgMMIAcJaisuAus+2IVjp
UXAUjIHqLYCsCmL+CO2e7pS4AfQmX287Wp7dZ2fup3IWoUgFu6+as9sc0JsIbQWzDAuHKQQ3wn17
btBzCYY5dt9gTLEctc1MEsQxjSO5BGxcNcB7bmejB7lRX1VOAnueyfhnO0PZsfukgMZxoeEBti6A
u07iJOgaljsJXD+xqR6MQyua87bW0QKy5BNYRZ1mXUEoUgac0Cb7+EdUrMGgnmYfaJFnH7c/wnKr
bv04JuETAaeG/A7cEkyTlkF5eehcIe9XTcj72rdPnbIz+iOg4iSNkMqWxtqPZNABop/RYvpY0dyJ
oFeePsX5jz7H9GDTuplYc8z9OYz4fatEBFpdUTSo8P6vzZg7VLDR2Eb214GUXhNBdD8vNU2M7QcF
tKwyeJlavQcZZj8OK1B+dePPQZbMNttkCqy2/lLGeJV0N7drObonM1TEFN2i0TvtI1ALNmZdbNNw
V5SxHU+NFfZf1N/7RHdJvfbF+1nLnCEO7YmGLi1rs+4zk2SJV7eDFU+2ru8FdB5L7c4YUTNWI7vM
npP0sU2+Mv91mHormGIzLk9gqLYSathx4eg+LFF7N3SKrQ6amRjtqohUp0PvIT6k+mnsDE42eb1n
b3yfIuOXdZ/IlbZM0kFnyANszM4foO2b7dX72cPcJXIqDA/+GBruINk/eNLvlRefcGHzu64phGqZ
+YSedorTNUG/Tzb0DjIDJwXham/hnKPHBgPxqWl4xYnf2/yHaP37NzB+p0xE2s0FfkPah7ava86U
CiutRWdTspsisanwNsiF3ZB6pbejefutXvdB34szPqicM0IkA0dfVo2nBw+S33NcwmL5bj0RxgdF
SRy0s46pUz3y9xBG98QiQgIA62zMx4BCWU5IIF0NTfbbO7sein3vjK1REGUu9OXTNhMGYcSHYFBX
Tf54e5F/8Hffqywe+OICDbrSYnIvWpSWYPet1Eb1W9ed/rlxdWjJ0Y981aG1CvYsL/NtysNX/0Oy
9b0+43dGMlZ6MmIUya8TM5brVT9/RLK2AWzQqCEln5XZ1gCsO0x0U+rUdY9rXgANo9DQ62AoVGXX
FOKdUjeJVdT5fpRqzFNhpPH2OV13CX//THbGEN25JCjq5Y6PoyuJvzT9LSyeSN9xWk/XA57vdRh7
XAF8O9MW68yiZMWBvxFjsHqPmP+Ncmce6wdf4hTirqf23ysytmueDcmI6hS4N7XfgDVt09evU383
GIADJrzFrveBvy0lO06oltkkTDOea/DUfdGNugrVY7T33WCtP+CjOuQ5Tg486BDHRrA6BmPQ0Lwd
cKhdiUwWNcWs4Y18cR4rO0ooS9Qfsgz7qpdBJKgzEGKGEGfsMMsHdhHJSWzwGPNKe7zbwpimsosh
UzBjY4BDvLbtc90lP5op2KRTet/HiKDAg3P7HfCMPTs6OCpyEvUtYv50V6+VVeD0ZrQG+Q04nXnT
XbzPxpimUAsGiS53BQghS68faczTz+bdfcb4NMrYzFqA81Oh0C2SO12Awl11MKSnkdvhXN7RDTfC
DgXOGZ39bJkPjtfap+b+RXOr1ua/Q5DwQhJ2KLAVa7/QAkSWS0M1tATJmp/99RyYM3jilypvupm2
6S8S8CW7ObeSnQ0sSkX1IWAGVJciRmanPAfgnQrqV1Go11UnmUbAlbLgmGd2DjAWZplGyxwg6XS7
rNR1Adk5Olv9ai43cNVpCIX5+tMgT5WCw4imH1oBYkhZ/j/SrmQ7blzJfhHPIQkO4JZTjlJqtGRv
eCzZ5kxwnr6+L1XdJRpmJfq9WtUiywoCCEQEYrjX7uVvghuyXVD526Bqi1qvPKrZZ/XYlIgXKkV9
7tu7BE9VBb0KVe0R/UgNjMm0tUOs7lUgWHBfeFqAQM/y2pKxCca9SZzmdoH4HJ32i34v3StegqF3
EYafwOrx1ACTzKoamGYoo2T6MQX5kJ5jhfP79YWJ9IkLhDoiZWOwmG8Mw9yX1mxH4XgnySdMpe/S
qT1k9fN1gdsdZp9eSuMsjzTEc6LUINUYjvltf1mSoLETPCYPuYtWSzTSX5cn0l7ODPWTOU/Bgoah
owUyL0ZH7u+q4XEU4ZWK1sUPlTKDDc2kQJC2w1BAd4uw9cNHTf7syUCyFFX/t+dLPzeSR9pPG81Q
jGHAoIWv+ICV9PBaK049ODWJF/tMBBrwD1MPf989nQtmkkKtabKgoenA9LoLalvTbW1w1ZvRT29n
FzyiPsrkC3SLOTnjr1E90ov2qs/7yf2LuOv6wf5DNufze7jnmWbJU21FoYnoGv3S32Wv0bHl6MIE
ZVPz1O7yS3kvxk4QuDW+pDupFaBdAsTUUdjfKWpxVHqnkhvgrANYheYP1xcpMAL68vvK3ikExLZp
hutpDolvMsnLAnZbZi/XpWyoEv0Y2NEWNGmi8jWhILBmc1bzJVWCUZqF/qq3pe/zvQU4j+xGBAK+
UTT9XRwXWhEgRkVtC6h9+Zg/YEqjPcvHwTP98pE5FLDtnuxTgJ076Z0CDHLdTc4gqRJicW2EW79/
Bmf7tCqYmqCr/mq415zCBe6533vL7UkEsynCHeasnhKVRUknDCsv/ZnJ61IWfu+AgrOMbYSNIPP0
p7P6fWGczUv1IQiaCETXpXSJ5K9ZInAaotXwlR+wzVthWi9cCY+zP+zCo+5V5wDh1jLf9J8zivy2
Gr4GhEuVzl3d4pjqw4TGxDQDuH+ei05oef39HkP+LoYzb23d5CPBfOQlwmhcSF7VLvesevTiznSi
sreNZnAr+j00JFAUVrbgBgqOjK8NRbpRZPKEDHz4BXOBPUi9232wNxt74bcCUolvDrboHopkLr+v
jIukN6k2TQ06jCKw6mUPrUQPgmX96X1/31TOfumhIYedVS/1u86rMI6GhL9xJx8AHNm5C1Sb5CJK
Nkph1+GGO/5dMmdjoikoUmrCWxWz8m61ly5/T9r6MZO+Tm1lS73uqllw06j7kh6NugI+JKv966v/
4FC6plKcgYk7i1pzjmsyztM3CvJCQCShonmTxAwj3YPTYixUSb5oZhw5ctDajD4x61m27hO5P8y0
cJrxgHKJM6adlyIXRpBIyG7n5t0AwAMtomNqlp2j6vQkyxSMemahOWqSWT7IBfGvculeLYKbum2R
99XA710cLBPMqHlug6Z+F4ZAGkeDNoiVkARSnAwqMEvJm15b4KuRskPUiK7yRkbq91PhzOAQBUqp
gAoc0Nv6UZuHb7O1JLqPTayciuyIHIKbk58SKM9SObAVsNhTYK7kxt2EhoCMzeDWOZvdXW+wG8rK
HctnwZkJTRtnOzupCpS6lMqLhZapsXm04rsop3akH/KqdrW02IfmbI9U8bokDW3wMQsS3oIrw/dH
t31bsHkJs4Ad/zRm3VOtvbcsBHHW/rp6igRx6bAp6vU5knD9LXS2lA+t1hyyNEJRRv+Xe0o504rm
47HOQ9wDEP3WnfMXdbXl6Bomv5G9AdLD9ZUJDBvlIkMjD6g0lLA6dNZOgewSKxQk9kR7x5lORZ3A
UalAS0IzONYEaLdKANhQxenSTqAPHxCyV6wIP5ITZHKbhQwKMZfxrpdRgM6yIy30e1U7tSC2n63+
qMTlgTXMvb6PogiJLtuw8hB0SNUJBGMQPRiPY/Ctq85hEN9Z1rxXx9bV88SjevAyGuEO9L0Cnyg6
Rc565h3Ro3kRngTRAbhW7jx+v74+kQTOGmEQryMjgYS4BvQkKdGhKHh9bnTx/mbw+NkcSdWGTIkX
NwS0/8CjeDjtFiBt0xkD5G7AZWWcUmFn+J/Pht+k8i3MnZZENMMc1yXP5rdIfgnL8EcliZrsBdvH
dyhHQZ4rjYmYpQNJZQtGzFxIiL2cwBXd59uRozKYghQEsZfuGHwDOgSA3RNtv8BQgeLkMAJCcmFH
XCAjGtF7V3R0fI9Jn6qpMo44urY13axUH9Xw0pp+OmXvLQAZTN06kvZlRJtQOyU/JRMjq+iZjt7+
lY5ayyGsriCRK2UIS1hpExcMhKT2ONDdvxPBBWkKWHoyI4EISX2r0Kcaqq2g8iLSR86OGFGpUVKV
9KLK5Uu4ZAlaCxGQLLAYIjGcxSC9klkJxYOOppnTWZIbyLcWjQT1iI1EyO+3izMbaBMbB6OBUrYq
4IPKylclkCNLkxdY7KipXzXp16Rh+g4zWtlkOI0e763GxdDTqSNspzfFbur1o1VLfps+06F0TP3E
QKlnD0QFYGBrVLaczQKfKPxqLrAJykoauxlOEZ2XoNfudoBOzgq726X3wNwlAJFDDgfgSwqacNgj
YPXx4LiXJUd6kjABfxe3gsO6bj0I36UiNVI7Z4t5b9JHTScOSSaBBIHnJDwrRADkryogSGtEyIxT
MDPKpLc1dm7kwyD1TjzFB0At7SMmCniuvyUJ33oSBlE6FAPC3MYbXWSpQVgcntlhvil2THCu1yMR
InOxjl5XQ9tK2MYwwahKOTp69UNFj2QosEMbxexF6zWVLvh8isFXF4uchpjYh9bXrvK+UG1KUFUX
AynkVn1aOL2IN+3V3A5uUVFVEtcUxUHbt/vzAzhL2DS5TgPgTV1anKbSqgcgW6rdSetVu6Go9bDe
NiMQzEb4FY3vI/rxFTV2J/UNtVb3usncqLX+vhuczYyjuFGHhWExOYR7Ni90KiiOeNo7cRIbuJ71
z0aCVxKBGy+X9E9/+LkHnCHVLalVh6LCeL3+Vk7oW6sQPWffY935PsY/qCoEpRBtOmdSO6UChXzy
v42WS7EL3BTHCAPFe2U3/wK/6C58M0WRn0goZ2CloVE7liqAcI4xCpw681S4bPp1/QhFQjh7iH6x
LA0JpqZzkEQ0uXyvp9OFaZVAbbfN3N8nxpcm46ozVa0FIIIVPMvmOZV/XF/GPxi5TwH8M85CP1kq
A4ig1X6O1uCnFhDpyVPCDG8IE3+kyWXoQFaei+Z8BBvIlyKjkZqVOeUYP5xOCQFVSZXuM4mIuhkF
Ks+XHzEurCjphC7zrsForqE2pdOwzi+aARScOea188lrrfpNZr8aLXGN1LLH9DyZOvgqhtELI5Cq
zXan3muF07LKmfvGieVq32iyVxSFiwqRO1bhqUaCpcuQhaFVd4M4JbbTCdBO/WxhEC2rXpSmIH7a
1O+DPCILiHlt6yloAMkfCzTmHwLPzxPlDB2rpTQieVJepvptbuIvbYHnVvS1zX4uGZC5eTPmtwI8
OKy/NfqThBn/Rp2962r1Yc6vWBq+4JnkaCYZapzuhPHZXKt9q+0xAxpaQMD9OUb4T3nSBmDQxm+p
XOOr6K4C9qCmg8I8+oJfzjICHLUbvFE/WdZZaZt9H9VePdwSZNvM8pdu6Qct9/saXEbql75FSx3o
s2nkh0ko6BcXqSpnNofQqkJVwUhnVb5X864EiTd7FGzYn6Xp3zzCRzJwFahTZk5hFkv0QoPBLll9
RzR1n06VV/YYJR9C+AQjeVUVdmPKwV0jYUyYDFDHFk+b1tix6Q1TbN+rPngoaB3Z6pD8HEt9cPV+
REEt9dOuSU+K2RrPST0bDuBHb8igFnZgqsxpkM4T7to/5MI+FZGzw4UsxxPK67DDCJ92Cx66fNch
z+grnrzPnP8cnvP3HeQs8pDRgA46VK7UznJknEvr0QoHgT3Z9ty6plsLPp1h8k02hp73nYLKIchE
6vPSTVTtEPwuMEvoucWtAk6Cn6EPUXChFkf5x31aieX2srUoY2UelhcEUnYfav4YPRFyjEHKmpaK
c10Zlz92TRi3k01lZGOiQFiQfek62a/HJxJdBuMS9qOniTqlNkPQz6XxLg4gCmnSEoldBmbaMi6w
YbxP5PtUh/vryxIJ4lxdqJlSabCAXabuu5SAZoDd6vpTGYjKFps+e7UgFdu7usqZIhUWiH3ZZUaD
ekTB31D8dznRlQwubleZWkStZrKLzibPYEh058Awn6Kj0j7pvfJI5dzNDUybJ/RMS/PUzargUb6d
jF99AudnKh0oFODow7kBxXiBAs0qL2VITLl5ktoMVsu0x3tMB+QY9Ac/6L7DgEBkOsCVFSVbNg30
6lOW31c7bqF9SSpqKKyamk5CVac2mA/6RdGLcDm5KxeDb6qJK6nqkqkgFyUpnciwnAIlPnfUgF5Q
fimN0JWJR+U3vOh8RUliF4wCguzBBswbrNxqqVxELRVKQkvLYheqtM+E5c4YP4ERym+G+x4N+3Hw
nvVf1eI5ieZT1gxeCLCOweqcKkT7vf6jCiOPNqJE2/bNorK6jCroisztf53FYaWYhF1SEDRXDFUP
w5Pk0rVM0fzp9kl/SuJc8ahZWhE3BpROMb3auidFBHxIEQrrP+zypxhul2fDqioJKIx4geN6ObFH
4kvWOFPrhufxyJ7SBKOlIfASlfcB4ww/rxuqjdGB5ZA/xfPWXpmrvppKgtFIALtgZLiPmvIxmtAY
12Mqvu3fquyRMNRCMGJsSxoIRora08P2og+WNw/zgXa1FyK+yukCQJjI7qDUohHubZ/0+ZWcm8BQ
xQAqdpVdJLSox87YKwcAKzuRflcK06kCDft4xqxueJ4VZdkg/3UZ6T6PAUdPD2jak4Rtu9s1i8+t
//h9JWi0AvByyphvDvP3WQaLilm9GC24TkPqVk3hDgOcrvyWZcazJMJL2XyrrGRzjkNqtbKPANF2
iZJzJCu2XGLS12qAuvSsqJdUeu5lEbyOcL2cI0E6kU1tiXnPpQ2qvCvA9AbL7ZQP/49pFNH6OI8R
BMWEET4cYuV1GGUr7/L9dJPhiYA5slrbLXIX0l9cZwlwUj+ptrt+rwTG4yO2W51tXpljxizc6hEd
GHHwI9X3Vi0am/iHCPHva/HReLaS0uVtM9CUUeR25ku0W4b2ZK+8sJ12yH6VX4ZDK+SuES2MM1eS
oUsxzaE4LHjNqenm+blPU//67m0/LFfqyVmlpJ8Tk0rVArYyedM3BVMduxbsEIoTnSq/H9GNIYoN
P8iw/vS4n5vJ2ZgqKGmiZOBAHwEREVSjbek/Qta96P0hzqPUzkOADCSVPakFqI5C6TyHMgj+UKxq
mLErZ7qAm9n6JDkkiw4s0R86fap8pcJgMRCHFX24S8POtaIu8vFsBtVOE4G6VPvvIoe/1/Fh8VdK
gcE7eS4LqP7CVbAES/3JOGB0cZf7oat8vX5Sgnv2EbmthEnVkMyJCj0n+gMwYe0ab2RJ9yswRZsX
JJRsZmqC2HpTAy2dqipiE1PhcXHCdK57OS8AFyBdTJ2ArDzx87IVPEw2I+uVFM6ATCG4OqQGHgcF
FLdT7gDpL5Cw6PAf+raSsKxztXXDnFag9JvZJaenbsz9iTS2qaLvqCiQ+tFsOa6964e1MQ4AZ78S
yYU0SmFJWSrLDHOCsqM6uVcfGqe5idxyH57Ts2FHe+BLyrZ4Kn0znF1J5sxGw/TCSpVpiXIWpOvM
pckuBT6UtKt3XS8sK2/68JU4zn5gJF1jLcYRL1342pWpPw/nmfa2NYvYw0TKyBmNSSElC/MlMJkx
9RhPOxWT9tUQCHR+M/75XI+xpHRWutJXLO7YksFskpfEeg8p8/XE8HSG8lhp3P87NeEBcwiLJwwU
KYvz1Hb1OTg24H3o92ppJ39V3hY1MZnfvIigLQTbaXBhSVCWWaZ0UJOZpE4Yl2c80KsqF2VWlkjj
ytXj0XPqstQm1NUYYJjCfeqxm/ote2mBf48K/U5NHPPp+o6KlsUZE8uIalpUI+5dv4vUbK8a4HcQ
De8LLBbfGm00UdIkPU5tnpLTJN92vWgUS3CreEicpqayHoawvET9Rar8NtJkm85AxbYiQQAg0nfO
XARjXs56jbU0mCtXpi8ZcqF0POkZGEcsVWAWRcvijMXcKhKzggHqrl6sOHI788CCQ1X8dx17q1vM
GYtYlce5TJZVobUatXPATT9rLtgXQlSyi90g6oraAAj8zd7z3c+xiZGoJEW/BJOjh5BIXqzVLtGG
pzZRcZ3D/Tigdp7pbqaVeymZ7xqt81TjEaDD+zLZK9mpClpH6ck5H+s3IuW5o+iPZStigN7O337u
DN85bUUJUikER7BAHdfASAEzyD1GX211b96JIj3BRTE5I8OKSVbDEUamb7ED2kmOSoFGiSRwLx1E
Rb1eUtx3nWr7BgQosbDXTqC0PHiOlDTWaDCIWIL+JW0AqIz6TQrthRacOMqNesqAs4l8viC+FK1t
sXUrVzRRlsylDCW2ysZvy9NYNP9y95alryTIcp2UsoUoBQG3HZRo+q26fymCsy/wb4AVBrrHpRoP
7dy6gfCyL9twxcXwYP0xbhemgaFkQ37bSM3OzHegLhAU4NRtO2mhcVpXLF3/mF9ZbVVrmamc6nBk
S1ilgA6gr5GscdlNAcw5Z74NnjTMGEUnnBZeugBsc5N76pkXsBR4Zuvm+k407LWdULI+P2nRn9Un
ZWk5Y+ACn7SQMUogk55lG7rZKt6gO+PRPNa32X7ppFVDO/opnTrdHkRJ2g/u0D93//MjOCVVh2nu
mZKVF4Um9hT/6KdTjpdJpYNUkKHhXM58hiy2oikHgvmzdO5tPcWEGOAbtPHrRJhtmCE4g9OLYZie
UgCQIEyOslr7WaXgf6NubwJ1AK20slWikN3bUxj7LYtmO+m0NwAiHeacfEmzbBd3GWpkXf7VaEKH
AL/lemixnQNY7Td3WzJ51qhstktu3LSXvgeYgjfzAcEauckPBVpdjNoJRJAx21bgc4O5C2TUWp83
BU7ZDItDn760IIUTLGz7yfApgnPLVSkRo1GxMCO4o8kXBNWA2o/sYcrOqvEQafquo+BTipitmru4
lv6r59mneM5Zdy01WxDKYIVpb7ft7KIvwacAbs+jEkxKB9MUtbBsm/S/JfLoEuYQ6r2eLPRwQLMY
oIK1hkmJNzk2d4KtFZgNwpWn9GhUDWTqF52Rnf6QHwHupiIa6W8QXwGANPECQBdTnz5YxBbh5GxQ
qixRyec6Of9rBoCayHRIBxv5rxDDmDXZ1+2tbHp9taPdTf2SHyMfePVu/SXbF98Aiv02kAMBolCO
pgeBK9g21J9fw/lqK2SZEURLLbcugWyPud75V0ser++4SAhnFMeuiDQM8OFoo299h16P9l6fRG/R
7VLCamM5qzdOFWiuetyY9n9ZKpmjMBc7SsFjdTLx3O7OBWYGG8WbE7f6LygDfz9YzhSpPVFIj+Z+
zFD1bgpE2fSn3LrqpTk3dxg8d629cpEfRCkogSniy+RqnGS6Oi0+sDgO9eDO4rGQzY6J1cZypkgy
iWSWORZWFjcK+WWpw65OiD1V+9K4G7LZzqrbMiGia7qo3hUvRjgTVJpNoOsRzlPdqUe8GMC2HrjF
W+ywA3NR+BRNowi0lC+P99kIfBkCLe2iRxJi1E3LHKLoggByM7lrypZuoElTkY2P/t9VhCCjuyDt
UvaX9QFTNJZlghWiQoZ3cNGV6AW5TXVBDXnTT66lcspZTXlYl2GKK3hI7nJv3vdkP/We5Uz+QnO8
N4pDPrtMUETd2tK1VE5z8LYM4xB1f/jJ2zFNUFACEKMRC3zVogi8oqylcIrC4qIZJbRtYG0LnXG7
13fLuK4IqHXLbazE8A6KZAWJJi3Bwwk0KcOdyeY9q16j4SzphWjIdUv317I4FzUAaj0O1RIdFNFo
G8ZL377GAUbb9B9SgGpA7BkjWpRSUBeZttYeEyY6uS2zsv4AzkuVrayjWTfDYhkiPXaXqNH+ulPY
bFRei1j2YHURFD0jfddDJZd8AChebmT9bk6cOrsnt/k5uVUBRxDWOwDatYD+6728cUSr3PQZ62/g
PFNkFImERmp6ydAePKLLPkTN10dLBWnQJ9wD8rd1ws6WK6++L3/WYLEV6K7ghhDuXmoNOhlNvCov
Bf0xIvvSal8NdENe32rBBeF9hGkA/BfQXQxEZrvUvM3V+1pG4nl+jOWljfJ1mlP3usStYG69r9zF
l4rSQA3QYuCjKHylxUGy57Ed/DEXugnR4rjbL0mgaev0RVN94veXatd3dxIhYJLUUbU6AATmUu7y
IQaK2tF0jdu09//lIfKeY5IlcAfo0OSWPmDGzp/TY9VHAhMuWCcPZjRXZRL0BcACyFScTXPA0Oto
xzQ7YLrvZ2m8BFP1kiaKcDhDYPb49uF2lCd0SGQU17Q/Rwe6ixzrZd5b32dn9krP2pVH9c1CdHNd
g0Qe649+YppqWqGadJlj8EHctkePDQJ18GjCT8pu3DqtZmc3jUCuwPDxyEXZOOhBzXCWGQDWJeuO
RKJxc8Hd4Dt29VkK6ynDlTfSYZcOg680036MkLCYcl+wiVuvyNU95PuoQGsOKvOuYEDwiPe4GoUd
fpsGdPUCxXfJ9seaoINXeGyLOq2s+pT2CqE1JP4FAvfxIFccgBX2imc6GPVAS2oqv4lyHqJN5QxO
1mkFgNNzbGr90Iw3o1n6SnogwDwV7KhIPzhzU6PlLJMZbGnjDR5xE99QfPZcvJXe7HQHrC1wA1E9
YHN2YHWMPGaRoiYKSF6wuokA1vqpyt9068EwJifNnhnoCxNcDKUdBEZ8c6kKJr5UTdGoxQ9WashJ
h0McoUsGvBi1Sd1CSgUB4maO3lzJWL5hpS5WO1fo488xHXozPcCW+erPHlXZ/FtyCe5aIPHa/an0
kJs6W5o9/kSnH3K8ojzi5i1ZfcTipFcfUWoGMkhNCBcSnmdW2mFmYLIPOA/JoSlCD3mynYmG9BA5
5v4USbcsfTWq17bIwBTe2qbSeXNNd1mJR3ufAZ33Dli4Auu/icWz3qjlAqy+sU/MSCpo/JnrlBKH
3lXMV176l3hXuaNuy77qTmj4Hi/kK/hh/V53IhEagUgpuPsdB4asFQb2SkZk2tamow6B6Im0Gf2u
zoO7zGwIaStliLSXhtdllji4w+jjwm+5IHEzZMIEURhA7bB9f7whViK5aw2smiQmGfSQgKpQLkzb
6vLBj+YRRCJMddWk/6YNya8iye8kTX9L23L2I4yG2tKoV47RAuq4jtjk6HkLoAygGthSPleeUWkg
t66N77lMe1ft+x4JtBFtZ9lwa2p1btfD6KjkrJrMrSOyM6bZHvrXqG3exjl6n9TQJQRUe2H2M5Cl
H32IlNR9isZeXVcAOT0DYLiLA+wNkV6ndrar/imuGnsmJ+CZODmQG6bc8EZF9ftkcPsSUNCVdTIZ
Q2XhKGE+b5YNdwCMBwGHFKgVbAXdd9YUOkUIBge0fIZJfyCTsssST4pyP4tRlmIy/mIOppxDPikH
FWMUsQpcM+xD15wk6xbp3hNGHe8aPIHtvJuf07k5qBU1HZaBYkiNK1cKk0MFbI4aCAUDYpe+2qsa
hiWwlCB9LIebJsaceq2cJqB3FumOIF2em6HdmKWNgQE7115z+cFIHprmYRh+afJtYaDF7JZ2gxPk
T1MQ/kqiBWkbwGLK95CZrqJHwIFu4qfr/mAzOvo/vbFkfjq2LwId9JqLjRxPdVU5qVzuyWz6OYan
Z4zSXJe27QhW4rh34ag1hjRYKkD50EQIugigD5FdtFf3osfu9stoJWm5MCt7U0YpVGDpz0HxjnSV
3eqtXYIMq5BuKhNUkNPCyKU7VVQ44ZA7E2vcIfaG7r4NWn/EqeHl7yQaEdzUzffS6rMW07H6rKxn
tZFOI71MCeB5JqeSnjUjdgXbfNXI4VSX31dSzKEdgj6UisuwjJHJzoAevzDYy5atxPdd+aWIHuXu
i4E5qITeWKDLasf4cP0bRIrF+aSgIrM8ABwJsw2lHYzoNMzsqPtRYrgrmIR00Fspvr+9CxbMeRc6
1I3cJDq8izWd5gmIpRMGlUGHGt5i1t1OVRTJKbqN9X95nJw3IeMc67qJ6yMnQM4h1q6qXquwFlzS
7aB0pTWcQzGLdJoNvICRIQJb8k66ndEjWsi2AU4F6T6wtX23V0T5xI8E5T/6FGwq51P6MGBFQQfz
NtHzF0DjQ1sUlNKQlCZmd9YLyU718Nhn7NgDtSJuAcY6aV5Ld3I+3pMQeKkVSb+jeWG25db4GdXq
nVxORyOpvEhVT1XUp4cqzS27lOXEkcoMlLF9FxyiSmrsMgD6WtM8BQzHGJL0fbCk19xqQ3si5Uma
soMS6UCflGxDT0QZuc1Wu5U+8V3kWmlQjAbDgyvjlyY9qAsCbG3DRtLwZ1+4RDFtiYVupJ9S4o01
9cL6oIXnmJZ+qInwTzZbr9dfw1lNpY5o0/ToCR0mPICSzJFj3UYTBEqZoTMrFSC/qdelYKMjE2Dr
/nPcdJQgP7Xvo/1jZU10w5xJNkz0UknI8AJbyYqfZPAC6BhGv240Nl9BK0mcddQBY6GSpXEoTeqd
xPA4iUzkPaS9pvUC+yRyRR957tWqJhKaNamKJWJ6a4b4axCn3ly0LliEMDAJHPt02sWqdQoD0So3
MePWG8rZxi4eLS2KPmJhgtQA3E7xYAJmfCE6BQiGEZxEGR7RxnL2Ed6tZGqIRsc4e0Guxzbmzp2q
xG0TWbCvAgf3cbPW2xqlUyhTBKIWArgAPNZl2zkWwEeua8pm9pUasqkhWoCH4uWMOZuK1Br/eqdP
XuMUj8O0wxiw1J5yJM5uQKOxm4/s0O/6uXEyAFYIVrrZ9rT+BM4q66mqzKlmFJfSbTziF24Ccqjh
TvaXKh0RSNvyp2th1u8uXcqzNh4GrDfOy8OcZV7fxF6eyKAo1+1c/IZZbApv/Ffy+D50qS2LhZC3
gMvJApu4814Ha57xOt4C7kZwmB/I+teEcQYuapSAxFGLNPZUeuYcOni8OAM1zgOilqkwDr2KqXlk
gkxHA5fHLtBGamtFH3tSjziSIbaLRtCjpFW7k+Lia2rQp2guPGRxPbUwnCKXv41wkRr4yM55+Kwo
57K+LUZ2yNUb8Bs7El5MnTbaGPQPHcUSAcdvxWPrzeSCUXxz37RTTy+y+loOP1K8IATXQaAefCuR
xXSzHwwc17SLDuoR3gj0T+yGHugPFTwCKAQU3rAHzuHMnq+L3rrw67VxsSbVOkztg3sbuZ3AzyO2
YzTdFXO/uy5ms+64lsMZzcJMYqPLscIlcZUcjCPZB4cE3NfotfcRfYnfEB+50mtqyVlNq7GGNGZm
cZGNV6YRXzUbrw7ejaw5MMl0a+CsgaRkSFLfsg5K+TPMCqcyd3qVu02zryLiWu1zhYaTscxdKz0m
quQVqNLMaedMBK1N4UFqH9g4LuWwVnss9VM7/CDFY8pq2xhv1R7wMgrD33ynleQopo9OSzwnLduQ
3JoGoi0W3flFyda2G+gFmOamiNnnl1ZOAYR5AS4ZWGV3WvaaRqrbGYeif6wQ5woOV6REnCltsjIf
uwCmNEEKLb1VXMUe9+U+PmN0b8f8AQl6kUsUieQMalG0OrEM9LHoVv/cpNkpMIeXcNQEdlvdcr0r
veXLrlVFg67ssLQedbjj7AJuerS7B8UHmFcL/N35DdZr3ktO5YIbzmkfYgKunvbL/D0HJ6mIm24z
D7f+HM7UgphuiIH0iBeL0cA2pn6M9ETWmPcqqRb2sNdM0ZyYxi5Th3Nc/xjqyVXi23F+z5MB8Caw
zWPhFEXyA2Vj3VaK6JsmfY/TryMRVVgFJ0Q4q2mVyWCYDVpDaICJ2kDaz6x1Uy0TJCVEYrigc9Zb
pSUVnE9k/lAjw51LIMKqjcBCi9SAM5Ol1nWgBMLdSnvT7kcAlKJJIg1DN2s1Qa51872wPuNlxat7
rKsMaBoh3t6F1qHN0fBVzbIBa2Oj8taAi2i2Kpcg/xD6lixIiIs2kzOZVdmoeZESeilBG6KjEpxr
XxIpE61w672/XiFnqeRKVYok+YhO/gKLqk+Tb/ipL8pY/YMP0BSqqwYxFR5YM8NtCQwNpQvQEqgO
C5/KvPByMgOru7BjE3mVOXcojCXmNZTqpMINGdqzSVW7HvFAjwq/rfY0v0EIbpsmEqWyTUB/EWaw
ccCzAUSz3SI6Tmt6jOObdJJB3T252fhosMqrQKmrWY+K8T0CVVZT1Z0dNclXMJ8HDkCL3xIpvijq
/GMq7guQkV83yttH+ffKeXBPGmeaGYEO9DKNtWNOyMpWgT3ipX5dzGLa/3Syn2I4g6QmVZFVMQpS
BL3EUdntDNA105L66VCfMoBzJU0tsMnbd/FTJG9YkiJvtVwjgC15DMvaV6vQjqcKLNVMgN+7+cqk
xqcozrgAcaBuSaEWl1rq7Kp9Aye2JxW/elA9ZYojjU9q8JoEscCfio6OMzZxYdZWr+PoUoPZUQ1I
2/QYVZN//eQ2syTrxXF2xjQJOIDjQrswrziYr9OXrj+zwsVIFuo5IDiQ94WF2oLX75BfFrQYbfah
roVzlqatBszJIjOBvon+TL+Mj33io2JRgr+itZXej9D+slC9Yty3vwGxXPYsowHnElW+qfrySdSI
uol7uf4eziSh+jLS/yHtO5Ycx6Flv4gR9CS2tBIllcpXV28YXW1oQU/QfP1N1rw3rcZohBt3NrPp
mIIIHBwckyeziukmvkq/UeLays6E/p78VUpCqd8t33qnP6EZuNOiLrJrR16DVf7asUdGoxgIdEAD
hImVyNC5sMrAxGQiK3p1tpcTk49kqCKrOYDBUeAq/iUV/m3mXDCV64uVjgzT13oofdf9eUdceiQh
gtUoEX6VYDWVb1rYeZtZPWhPz2Y+PdVqeh4UOVTYECXzcGckyIe7k6UZjtRILkjrW4wZCyz/9saq
POMnOl9pqU/gR+xXsKUoPyyGDg36p92cQiIVqETWQv1v9Q3pa7fkkDKFWFSbYrT8SaohJF3kP2//
oG1//92JqjwRaNtnfaca2JGtQKwdAHmD1jHEHASOUxHcOlXm/JkmG2o3jbh1tkXxxNHue2PTn0Zn
IWGplr1Eu5+KmYFPHqx3ZWtG2KTCs0YJMFFiPy+ESsFS1iD/0TIomcXaS7W2+j4jhYqqIvSM0jV7
jWNkOepo9I65jLOTD0hblUxHX5sVOxNexWwzzSmtFLMnw2LdZXERlema+7257NOse5koGG9yI1hB
IFmlnUdoHQzlupfzRtu1NluDjtkflBbH2EbS3xV16jQMvJZJ9ZO1ygO1QJuVQ0wzmZ2EzJA2lw5T
hSX1KsgazbObLz2jns6skLRGRPX2TtmkLZRyt45QgQCRkVp2O01tQAGYVY+2KkEGfTUKf0mkk9wy
EPyn2epJKFehGw3C9RL6kPSQJWbUyfXbXC0HcyVuV+MHrGXxxiz5k7CHwqT7BzIsb71aeF0T++mK
VB8FdjJBIrbQdjNmLKuqOSEjj6zeiOou+4UZl7g9UDNcaTj3YJmyRgdoASevWjdWF8dQI6kr3Ljo
n6nyQbtdt0aDEVVAEJRQ6mSt5LQ6Yn96p9fvMcsE87zbY3TDdvnSRdXl65BWknY2ZQN6wZVTSLbg
pbo61vTbOaufZn0REddxW40SUvjP+yG7+kP+vJET907iUxcwDTTGHugeSGJ32hVn0VSV4HbykOne
zGNlIZqGydvq2ahRIQDexcj2XYcKgc6iLIHObk792z7hdhCgfiamF98sGW0OTIyinYn9oZeonIGI
uUdr7PYqV3tTl1vLvXvlsMoWWEzIOSuelOG+IActwRhG/EsviYuj9TCBE2wmx9LHeXyK5Z/qtD7U
tUjH7l8KRP//DVL5pme1zqoyprhO5R4EmniD4h8GhsE/R2Jwrm8MpJ2i8G77uBu2y/NZSbZir3aK
8G6bmdgyEeWA19y7hz4j+6Y6qT859U6E9hA9Ptu/XxzsNPfGOA81ZK06jIKsx7SKnWzAxNgsSLNE
10bmzpaWRVnnC65NeZxeK9MnB+mtIL6k+g3GjAKCivAKUpXAIH487NYXc3DGD1GCYIg2mYti7Gyc
NLbKeO6zLlwNSN6p85dYJr6eQXh8wpqgL1njuHUo8kInT1QLLM00mKfSXewpUhI5oIXmptNONqDZ
Nr61NnXXwnDtEWB04IDidPGWrnbXZC+3XhurDgTfUBAe3Wmpfdopbq1DuCbOqDOX8n1aQsx5BYMC
q1x7eUvMb1WbhNaKfmRT+kTLorpK3Fa13dm+L2vAmlTbp/QlNVRfMzHht9FpjuuhbrWdURWgjpoe
BbdStGdcQKYCtmL3MqJRPRxfAUJyT88fGz04+G62eilwVh/6QRgeCFw53zZleNVzfURCAHhHjbbu
HVwstg5odLD/xHh07lDTehIuu+VrN27hZz3k4kL0ysRKUK/jBXlIQBSVRJIP5d47Kcz95U2ELLlK
Z3jh8Ph2KJnbfpRXxLrl0foiZy7QJKMWkLf6a/vVkty/rkXs3Fk/lxhsqm/zV7HwxhVRQug4/Z1X
qp8txotPttUqS6FpBB9gOEgkvDGszpuOb+mY3/NX4A29PCKeIoj//qV6+LeP5ZumGVXoWknwsRtY
vfLWw5zj+eyaCFcExG6u9JJ+bNT+mi/tKcofxGNzaIAAb8g9gYWLbI1LPsep0CkaHputta/LjEGk
FSP0OmhABturPbDuBcIcT+B5ecaudMh0k0ooBm3MI1PipoEMDvrlmNQuM0KC3pVrhG+mR+62wW0r
Gu/nU+pn66OKacz4oGNAUlA9Edxzvg1qzp1c9D2MkZU6wnHJIwxuUDH9JraCVv64vemCkOITdHVh
dSljayvL2PNUO2ooB6/sCBdzew3RHnOeK+4lSA/PMoKl0sZscDDSZD/V1VtXKIJapcCC+Bbnos+x
xCj2bspnp5XqADFiePtjBCUSlWfY0qZB6myGt1pKyr06Quvsx2h8r02IQDIWzl26lyFmvDANPKhx
VBPr0E0/7O7LkJxjXb+DFrAuuDiir96c6cUZ1qA6ShMVIcuQMEdWjLAmy387wk+utoslGmg72BlT
UV+rkwAEX+Ekf0Vq/kRIL3jnBAapcsaigJ+PkQzbmy0AuYJXFqAdd24Eq/wL2OBvt8f3cCypVKrS
gNvbCE7KgH1I8zHeZ1HqQZjlaAaggss8y1PD0a2kR1EA9C/1/N/LcyXStKUNJJA0tD7nF/RBvAql
hE55N8cfJokw2eqXkBfUW8Qmog8XXEa+BVMDKt2jsrA1XTVo/6ZBLO1/mpAYUT8dbPvxQ9Gcljq3
b43gVHkJkHbSlHFIcaqD9E2B4ogB3LLg7osuprZdkwsbtZcuBs0ELn/vN3sMIrp2pAEHmTp5YHtG
iO6F5qqpUz3kkegZEWUqn3CIi7UxcjyvZPzc1b94P1CnkO7k3Pm+unrQhYURCm1IvR0j8YN6Rqap
jGxP14a8BVLPAbPgzvSs0A6WgzAXE622PVsXXwgRc1kh6NH8v7yox2o0tPwlgOitML0WmQuXH2hm
kzerGmvnUcFkVXZcsEi/CtzmVYLJi4iLH+deq7zsWYpVMKfg0scSFCgm+rjgdT8pjWdvfFDEV1KI
qKa7jSKlfMkCAxNuo6NiNOoE/joWFsKQRPDt/OheV1tDmhronlRlsyPoQRW5BbmnXpAJCh4NfngP
TdfFTBbUaCql3uXryUozwYUUrbBZ1IXF6HOWyI2NVHPpMJaXgoYvqwRLiNw4P5Kn6OnC8KBuLQMt
6N6rd+ovMySpHgE09GZ38drRseXtyLJ21/1vwvbtPbqRqfDTeXUqZWVuwOt0EMcyEbSiMCH7Bej5
tqlAUNts+kaunDo10lDN1w+ifqbI7/HTeya1C0NWUMDdYDS620ZLcyzabx1M2BscEtag0EkdfT0i
czqJSO5E1spVLtbJKoy4gGOvJKDxJwAgIH/Sm4Lq/NVhmIurqvPeB5FTIvfwr+m+2m+K8SD5iWRw
paUOw5SFaxsADW1wy87twCWcO9Y+X6ISicrtd0yULumcZ2pJHVs0w2ZPrhlmdxDW23eeHXb3kzu6
M3KIysOLI/lAuUDh2s/9XeWK1JdFr43OxUgVU7qSDcAyb1xj5FCChcKAwY1BC4Jh+y45i943wVXm
p/1WdUYVukW0tNS/Urk9jmomOGFRB8jgIqLEjBVzbpHx53soGBfurO9iqMrJgQGGwWP1IlI/Exiu
wXmnIpMgQNkhAjPWHhj//ihREGCXyuNtgxGEWzw5bkG0OWlmpFTm2HlF/9jF77Ppjblorlb0OdsJ
Xjhb9OrQflCQx+VWjqkM1QH7hEOo4Guun5Kl66gyAz4BnO6fy9B4NkwGHCaYSBd3Qz5lkb7//hly
7ERmfjUR/r0Wj1bQCzJhxhRFQtJXp2q6H0sJDQ7Q1GbAToiKD1f372IxzvxYUthGNiG8GTBfghrM
EEkgdLltC6Ld4zVJzSntcqOFszTUn20H9v5ufZ3acd8n5ovcKIdOeR4NsLB15k4D15YrV/2X2z/h
qjlefCbX7GM9euzlhPNr7I++GgP016CrTFCDfbu90PVX6WIlziDRMswssizVeQ6yR8kpg+q+D6lb
uOiM2cfBj53OGU5S49SilTcX/I8X+WLl7agvrkIS51ZZSp/IQ0yYr1FfhBBGeBg9eEe3iiBUDV6Z
4jwdS7/SHVFn6HpIcrE89yLO9ZrnEgg7ERCokRolO3t1jdqBDh0Ilge/iB0QjLLVVSGMkru1L/oB
1xu6Fz+Aeys1HbMkeQmM68ZiYkCgc4eRYDL9YpJbNh57G3aWPwUtmvkjngtoCslGuNgPsuygacps
XxSgfCZetw6EezOBTUxnfauYlDHgRjqmWXP1WYLYXGsTxUkkwxv77INN9mtekQjCIUBYoXcqDd+6
qXeV4qnHkGpmPhMLnURMBqG9uLNBHCADmZLoGQhTO0ciYEJZ1NIpIH0FtiLlJxuyHFHPgv+V2BmA
OSnEftUpantBt1O44ZxTHMpmYpkCg9MNwzXmBPSKjdOiCSEPXwnGS5lWuZmuQcUZwJYWOdqE8akU
nUp0asvpDUKijpbrvj08K2bykFbT1x4j/BjMqsY3bRVB8wUGimH6P+/HYsx6sdgbfBUxs607ZnOc
8F/TTfMAE+7REqy+5ndQPHHMj2XAZ4gr7tvr+u8m8Q991QazZ3OaIaCQ2eiWbeXHGfHW7LvRnAar
dCwDbPwY8SwZQmdJdZOWecRudqkieYXMPFtB83HFNEgyOXNPj7a2UlBIxE4ht4I86ep2EU1FFmHp
Mk6Qcye2nfRdlsv0c7uGc/Pe9w5aUl7ywtACQV0es3p5hT7z8la+iJL8a/76cnHOmWgTlELHVocy
qvKjqH+VmgVmPnS3QXop8NfbA8efyOVKnNeg1KBdNdb0rFuGu9JnXWauHe+HpQHJH6awSz/NnkDR
DcXA3e2lr2ZQf/srsFX8aY8tq2t1tfEmVb2NaXXo1sUPIMZ3WPnUNZa7gnE6bUUTW9c21r5YlHsI
IaJnZHGD4AL8+1i0DYZqQGtQ2tV9Kijof/bI+K29XIt7CjHMG08N6o3njFC3KWw33XAY5HvBDFct
mJso95g8D3oq4pu+HdQAyfPnzkLKBsCeHAjldBp3q8n2TVIFpiHS6L6ej1xsJmelpZym7VoCnVyD
xgVMlvB4iTsXyqmTf9hIxubWdhdLBpfAlwwChMpkPesdyADYJKgHXP9gi6hEgUqf+dl3vnj6x6In
LWMYRm/K515q3WX6NQNYdNter7cLrd+rcO+Z3NIsTxYY7OZAITBrpSHY8ddD4esvkuqgJeSRk47w
G90ivTxDCU6HGLYQNLeZzT/N6u+fwWsQjBWolbIBZtVl3+oOMo+qGQi+9Coo+/eX8sIDut3bqFLj
S/Uw2Rm9BxRWae7bU+wBVB+1++YRbyx7kPOgj4N6cFEXk1A1v/0rrntgxYDarW0pgFNzZtzlxciW
3NwoBjaVjN5tbKd5osCRnaF/uJVYNlI0awRVmSO95y+LqHp99QbDpP7+BZyBy7Nmka7GCOQGxqNR
EeoOmNn2Yka/q1fpciXODfdyXlTSDLR970tn6MtuzYkiTF8RroF+IlIdcef5anHlck3Onm05yWQm
NTo0Y0x3rl6b6ksC6ASwDQcL+jpj/6WpHkaKsmdTH+zhfcb8wcCm0alGw3bNjJRO1WW+Tq0vWqG+
r1NcRQDed84yCjWLN7/MG/3lb+VjrZwB/Wpjf+bA+LKxRsKTOvV+9nOng2q2KFi6dsculvs0jAuH
MoHIbeoGbE1Dv07Z94WK2Nuvtv2JQhRTtnXI51ncQ1QVtCvtYiW4Ylv/vT0Vhd+PXnYCCxf49puv
CCt+GrVQkeWaq7xcl3uUKmMGCyYg8+cmA51y92uNEzDQzv7tu7uZ6z+P6/fXcVe3VIzRki2E/rTK
HLlGlSpVQLXSQmcd0Lzx+fZq1yKJy2/irqkylUNhgD7xXCGLHmjjNxWkKempHCyIcb5h4jRccY1u
L3o1q79clbuy0OvTzSVH6aXbRHxeqyDea2F5t3E4TEJ2xs+K9q0d5S6rQnOrSO24uS/pHCkGRJMp
1AJ9XNZdnM3+0mu+Yc0npaKJa3dq1COvmyBeB54S6k5tGcYEk4kL9MTJfND0onetVmt3FmM/ppr9
ypM2VDoFpPX2s5QPR2ZLB1qVkdrHuPrZtxJDk83Q75OMupB9crVaRQAzbIXvigbmYt+tCoQ4ga/N
IKZtyM4MoKQ7ZPEdkYpEsPXbt97aC84ZVGwt1pppCM0V02nnBgN4mLPrP9IycxCNZOMgMOerVQ1E
F7ppW6ZpKjZXJgIHKSR3IQR8NvvC0bvaX2TracrAJslGv6WYqpEVL62+xnTcK3LpYjb0aaVALM50
n81SkMjWo6k0ItDi1eD94mdxIbRqIXFOwUEAUj1ADh5qF5rqez1onxJvFOz5dof+secXS3H+SgdO
Uc0T+A1tiLocqnOVX0jvGKoVvfrXYo/LreYcVDYUIzXymULXIgMYfHEbWJv1kLJv47QBYogrse8y
NFhvX+ftz976Ps5jsWrIxqRg9DxZkLfp/MVOBFGV0Ig4N2XK69hRwM0RP5bP2W4KjUP2tThtjH3M
R/JVYPJ5ebPuRdyyV+lfLreU81QWMI0Yw1ogZg5Vy5yAGfT7nEOTe/2ZrGBdUTApekgsGQhmIOVR
x4CYBYiGvrTGg4QIPq4LV+kipVaDxJTdtAhac/LyJHH7Gu32Bcz0yfqg2ofOfl2nL+DLAhIThZe1
ewIZAKp+PanA0gRsgZ3LO4v+zOqvpFYE+bro/Dj/SJOqz1XwP52l7FuF82NEFZyfaAXO69QWwu5J
wfER6WwzEFWoNLxtg1cR2BcHxZe+Zz0uQUOk0HNfqo0ztMkJDN1uk2PGqCChWQC3AXdcZdEokyBp
62hZW8fG+LFWFp6kFwL/stn8jTtBOK+XVJVpGxr8bK/XPqmngzWDpwE4jtufLVqG82J5kxpyDwDQ
2ax+NPJTh+lMzHr8X7Lxy73lHFgrg0DRSCoJsTyesoCGSkhC1WlcEYj1U7Xs1rZthnQRPDZaBd66
riBne7acttWdIZH8HpIZktp5gN25ZfJRzFADKYx2VxvJPpe7KJ/Hhy5Xpp2p5tACNErLqRRGwBrQ
d3jq8ezIJH5Ja/qWZKiHQqDwV5uw5Wc6NRWI8Oy3MXmpytJhfRHE5IVl8cHIigAq8vt5KQ5xJwWT
fN+YR1K90V51CwqyZXLPoIa2q/LifjI6d6hebBAYw8mepmG/agBJgwm2c3X5fm7Uk96r96nRJX6S
px2S+zxM8bfiuvEHeG23livNa7s2QxPD8OWBebfN5Or8/eUJci667xfEFCDjPdN8X8XvFiDfazke
WrPu/CFniERUr6tyZ9LaU0qgmWdNQRkf7SUYhvwgZz3qdZDEnA4oynhr9VTqBrQ9IMszaQ78f1hD
mSbNSoHhXR0nvPzZnNvv9MGmJYXhDd8xYfZQPUONk/r9CzSiCh8d3BOYv8L0bgFuYXhdjoabeXlY
/szBEX17A68nmb/fcMK9A1NuWGQe8Ib/NeOARpPuxMAKbC2S/NCE1ruojinwmYTzyoOlJKldwytP
ZkC11rGYLYhLrlIwXW4v55YVLaa53WKJOYhDug2LeEqC5HADYG3I6UwWrXg13fh7G/8xtEgz8ISY
BP5K/4oJwGMdtS8ZatZPmH7bTyAGNcGCCMTQPvczTzQsKzhDlZ9XrEdFh2ApfLIEijr4k1mK8qXe
rW2xK3UVLYjMsaYimtl3VSZIuZg3WyiP6CIWhNtO+x9zioWa9HbTA7aO+Wtvma2oUr9aeKxum+zV
VX4X4XnEA7h2YmbSQTp36YcygkMFEq1EFNpePc/fi/AoBxQWVCq1Rny3lPJRUtLjUlGM0j2y+awC
uTwP5S6TW0E0cTWHuViUe1unfskxktNS6L1D8FVK/bjKPW2b6cNnZsvTMIvE/a7exYsVuWeWxgxw
xWGhUBWRDjbZwVT2t0/ruoe+WIJ7Y7vMaNVK1+I7hruof+tdLQBhJLGdGBw/yWH6WgYSepDoM+E5
c5RvBaYwFac/dnfqTtqLnM/1gPvi52w7cvEQ6yayWSZjtheY0JC+go/GVz5WfU/c+Mny/yofNpPf
inVvr0dyF0tzji8ZZLnIzA1m96X3Byg7JVHzsT6CbzZMD0gbvX6nCqK1zXv/I+y4WJJzhDUpZFPL
RjjCKffb6cPEqGqhv+SqDfpoXWC+V5HMF30jvgrdqVmyJipCVSjT7lW8I/vlbDpqUAdlLQypBKbL
16O1BEiJ3rLZg22Sc2Od5qJ9vG26gs3jBW9bo4/lVevoWevxSrU1+HHepuJd3miSFRGttOhzuGtC
6iRFiARBgaF+yPIoNZngiRItwBn+OKfpVIy4hykmRU3pcSSiZsgn8u6GtfEqt1JXp2UsW+whVqTQ
kNbzSBdMF0OvjJnzz6ZhxzY2wlhVXm1j6h29LgLwh+76tTol2vxUtfqOxlAvBitcqh6GZnhqAH9R
raecPZYVCDmHV6BW0AH8aeWHrCudWQvm5nnpuqhemWe2QV1NDpXRFC0Mp0XVGbOrQdyNXo5ZygGD
fVviGZRG7MlF8jyM5ESnYj8bIoUcwRPFi/Hm0H/O4gHxhzJ+GUrilOa7rn67bZ2i8+QCN22Q0hHA
IOlcgwVE6R8XU5CCXcUyXF5nzl8ZeWIoUgaLGQJwyHsksKNy3zzLEJ62Q93FgBiIIHqwWklRDwU+
L/6ynorg/zSRd/kzOB+Wrvq6TlpKPlVw1BeyHvPUdtVkD1byfAr099arj7KXjA5gUhMqvZJxZxQe
SEEqV9QDuB5Z/naovGpvPI9EH4uYPSymFBJi+mtv79dMu58J3jUJedGYBlJtRwZdfaVYHHlhzyjx
eLcPX2BgvCavGo81Wn4IN2fF2JUFBOSyKpDLRGACnyIKN240L8ebd6MBfTw5vmtm3QctOuDUKAXN
+YkVzVOOSN6F7pTmpBb4c5taeiKq+ZaOtWcl3RHSNx8zMaKGVTtzyJCGyjWGccGHFic/a3DFs/pH
q5vyF6UBi0ftGAo41OZlObAqfzImtlsk8AGvpHow0l85+JgqW/EAK/Yn1LVpDGyjrX+s/duGiJhA
elqeIH7sNwsLdGv0pV49arLpY7YsppmzhAV42L7M9WmNf9HiLbVlwBqSB3UxIcKXBTHV/N6gkFMC
lrjNjzZTolijj7KJLjZQ422vhR1VDkr5vvbpoSoXv9V1EDzJDkWaWeiWP670UBXKeU7Lx6FuDvjT
jglwJyVz5+WSsYDiEniWutMOrF0daClRRXaInrmZPPsqQcu07QVP8ueI1I0DtDdDugh3JHVBeszw
JGtp/AqoaZTVq6exe0NBXe4E5ZxdUSmHoVvwJGSgLywgAxBa1RFcBk7N7vrqXQP2seiBqG6wx2MD
UFWYpphg63GMj0X6MUhABXWvJE4FNi7yPzaXJFuJguLH2JBzVzxmygsFP5YF/YMY1NMZOmMqeZeN
L3Mzu2Y/ggFedSzykDWDO7b3FugY0vmeAACuxMidUTJWrMfZYjsgOy2vqKkAsywI3W3OGydmViQd
hcfPDG2fJy9NpTgyBbYreUykye1mEcuVwP3bnHNWa0suWJLq56IsMMPO3DRTBYmWaAnO8dbrIjcD
WDnPkvVdI5qvTG34n9wYX9tMhsZI7LWn5xXd5r5GNbjV3KTq/NvLiAJTvmhJRqgDxxQ9kfgkfS92
STTdmxjhXb+KkRjXO+i/Xwge2EvSVOvVCbu2APEZh/K36SUBUY6Tqr4Jkps9wmGvl9xtfLtzwQJ6
2BQV70STw9eAKYoBmgzDVE3T0PleMjGbYqYlYrEhWNzFT93yKZsdo3e7Q/4mn7UI3A7oLjSudG+8
K+9dJTCezTg4x/PH+ptxXTieqYLokTyhOW/aT5CuBA3eU8fOpGuccYTiNHmCLpnAYVyx1z+W5Hxd
Vq39ZNsme0jSAoJO0B7UVpElXelE/bEG55NAmizPgGnTc9HcETMCTZRr9Z2vaszX1RHCGgvgcVEP
Ng2BCW9/mNtP+SIK4jXlZ8woaFKCgkQpN/5sHhsdbLTdEqjsMBjvIzwghMjdvCi8Aj0ylquuOg5u
DIdeQO5Cnr7c/j2fwy23fg+32XpLdYk0CA7nYvRgac4oV043QFs7jZRuD2UvZ2R9oE7grB8035rA
xNS08MKQN0/lqMryextY3SFGM8hIwp7JIMw95xCPmGb7a5cclxiqAfMva7WAPVzDCcp1pPq+pJA9
zWOngp/XMaJnW6knK4+L2vkZMzCAvXjy8CLXJjYHgw9yBkoOHEt/l7c/SnWAsrgmsLrPKdlbO8GZ
RGUC8bZMCMRZUD3LqwsqyDZqQ5S80SM7bDqN5V3rLUHv4ZX3aFCdDM8Ml10FGgsrVEFsqR9aBWwy
otquyBVZ3KOU2mUDBZ0KJIt7PbJfjV0KqSCHKW4RZqfOt53E1Q9yEDtDSO6tyh0xFCZyRFelWi4N
l3uoJGZaZko7dD6qxJGm58w6VHULi8zc0m7dpj/lgII38nzss4NuVb9ypQ5t6BS1K5i7gSYb7jpg
JG+b7/WS6W8vbXFvm0nLKlXKgZ7lh+Qxjow30AdNjkadjdpQ9UDmJXna++1Ft+2+YSg2B7amfROn
RYl6QgNSgHm+z0Fgp00nQC2cAunw7cUUVbAaV0wc1zU2MpmwB2gxeknlNcG8yyBD0OqufRCjo66y
CV2cs739nguHrxKrthuagLGjBJy9A8pECgww+rAknJB9s26M2rp5lSkIx2Kw9Ki1Fg4rwBpN80Nh
bRuMde+yGOpN9GB2YUpe/+OGcBUWzHfRrjG3HxitgeqXwXzQ9+iOmUHum3eiBrvAX9vc+2exvpnK
bTVaKoFR9gFRv3aZ5tA4F5z0ldDzjyeJu+XMQN6XWAiiWJbtFegFzJbip3n7HGud26DYU3WJwOdt
zp2z5D+W5O50lrG+tqC4dR7oDC67ct93dWRLiiA8vJZt/7EOd0uTtK1jNjf2Z0FRf0n8jQ+e+fKx
c/MI/kqwk9fuzOV6/A1N0oFaXdtsBUxJc0GxEppe/4XuE1d7+V/4583ibmwjjyDSUrBxA8CyLdfs
KaR/QBxHa3fUQQ98TEdHAQc+Bi8cKdTQ+pPu0Qmw1QGpjme8iybshN/O3V+t1ttyNECUPdiQOlPm
t7ZRMdkfE78AO1Zuv2rdnSSFTBvDuDBPWm6Ktv+Kf/xj97kLWhVGRSqG+E2W7hL0bUmheDT5pkv6
zupKgQlfq8b/sRp3QeuETeC/MDb/uI1KgzLBPKVPtib5w0GDRLe6UzUaloDtCaz6imf4Y2Eucupy
jBlUMU59NA6k2c06CVn7mCeZIGQUXFI+fdZBXtkPXUnOY/0L+Iyy+bnqgvbCtke3DJhzPR1J11RP
dCCU5dFpug+ZPgictiDe5tPcmmhE7lJ4GngYd0ZXxm6+VSgAqPLsWHrr5/Hr0u30ngk2T/RlnOfB
zNysVYXOHno5/sqAiKo76UPwbduNurF7fPabK+0EOAfW2OC+cusgHIi9ZM/82otRbs0dUfVS8FF8
GryYEG6XuxwBiJG6FgFuZyWCfbuGbLi0bj79TSiRkiTJYXVL+Wx2EEVMEKmj6T6BsXeMQ2YdMa7u
D/Rrm/2U0ju1WN5l7XmBqo86zCcIAu2m5UExH6QVabNZML+YEBw3R5atTxL5KTgDgX3xKrKGQrq8
LZAmb/MECNl3w27w9aCMRHprAudGOHcDpdrEqpWMYv6GIP/vHH1kUAFpwaA0OYr96/Z3Ce4+2f79
IhiLTbBwJjWcud0Zvj71ockOiqQIcnzRKpunu1hlIyXuKVQ+zyOkU2QD+Y/9DpomgZMR+EseoaKR
uCeFDejU0m8ig28aG4MCY5Qkabzbuya6H1xYY4G9uTdX3I9YexgS5GfxFNxeQfQtnFtBnXVVhhzm
VivhMJogorTCCTlZRtfdf1nJ4Cc7iwylNLspAKBD+23B/NOk3A1Qn4ba/X9biMsz6qxW9dGG5qU0
aFFcW26lA8BUqk4PacjbS922N4OfDqzzVZco0IdnPWNeSYbdMhMPCFrBIYmW4eKQTumTychKeu7k
ez3GPPH00iSp4Ftu+wOD57PV6GQQHcxfoBdoM1cBE3ZXgOO6W1wNggJOu8iCCrXoq7Z/v7iseEfH
SlWl8kz0JkwaIwDXdwD9eIFPuFZ0uHgADHm7AhfrGJlNMacGPcF0j7783kj99L3yjMO8S470mO+a
UyRBuA3dWxV8HmWUCVmTRFvLRSVl2xuL1CHAamAqlTy5PbLRRRv81sRM2myLYhTRznJuIybNkhoY
oz7LUFjufXBHhrlXg95ggEIx5EOgY+xuwvKKqOEuiNkNXsMTmEvWThJKT/VC95BYd5UGfAKgG5yy
NwUNL3nZy3bvjEmkrd8ajQhsePuwfw9gMLH051GDmCvtEoYQeqvVqfWH0ioQCf1Q4idZYZ42ieIX
QT5ofNb5L2yr02kKbCl2On5Z3GQ3hsnPIkexBmjFxqn8KiTj/rbLEW3x579fLKmifU/JiCX/ShMg
u/aSYeQPVEpBnDhCeNLmW25tKed7hlRtWr2A3Wra9JGpYx7omrZp7aQeyK8Duxp+rVpiYvpBu5tK
nO2qSo5at269fPzHL+ciFmi6gz5enyDbp7lmtNEDJiGL8tetipkJZ9AEgaPxma9dbLSuKMCE9mAa
V0PyfT7bqJJCj+1onY0v9d22OnOUEEDm2e2+Vc7/kHZly43jyvKLGMGd4CtXSbYkL91ut18Y7sXg
vu9ff5Oac1scNFuYmIkTMefBE1MCWEgUasnUjtW+fsq8YVdxLs6tKbw1gF3+vvohmGuXNEFEWD6B
S2+GVpk2vujqiTiNU0Y2BAQTlya28GmOH3gZ2+0DpRATHPaiQlgitj5pMdIYF8pZHlGRnQTtTaom
t+wizBfhMdwZg50n0b+67q5G5b+fYjVXpWlqJ3CzmScT7dqD9jPSeR3PW2Oz2NWrFcaxKVSdhzhD
bBVrs5MbGQZIZeRbJZT9vsrTi1odK9LZ2BfOfbSV6f2bYcaNoU0s9poUpBjJW+gYG7s6Zp8Nt7cF
P3WFr+YD7wz/wZOvS2Vu2jmcZjUEadJZKY9zl/tCd6o0ESW/pvSq+CyKlZuUsV3lrdug23EUwS4a
PmQNxlbltyzfCQnwhTwIUWQ36SHTdhp9SrM3mh4HiMzfPuXbAen1tzK3dRRFUwxOlPQ8Tedk3Kso
InfpWx/xQuvtO/Jqh7mTRUFBIq9ZMob1kSiNU6VfyyTlLOZSZf8dPa9WmJtYEIuECmkhnAW0O6oE
ibVG2dOJjqDxHjGkGKZIsOm16hqGmnlKk0a7iCaYlGxB1DaYh0SBeN/8oRUC+FpqEMZXYI35TsFk
AEpueyyewt50ZPxLWvyzIdCdFdAKDGmpvFTtcnzNwocYmrigd7Ahwmbn6TNkXFEYm+0pg+a1Kjpa
H9tdglYa5SclsU3rxgmzJylBLwsCohjyUaWgPBRzsM9V+RSiCUVRNb+aqEUoqnvma2ym3pz0ThDr
biAMXjGg1xKSg9Xws5EfJ/mhaR+UijpjDgp/8U2KEqsoQmcYv8/RsZE/kzx7F8L5Lpu7E7zpG43R
nLlIrZifdYN6qTm8SHlwguKnE+iBU9OYM5O1VYv/23lknkCVIidDKhjwuEG7k3Kyz8iA9prS1sX4
1KmpbaSJTekdEpK2EOYcdN+ODX95CNvXHWJ+qdMmoIGGym2FrFWdqm5ZtS5IhO6IwkuQ8bCApbIr
URdsDcApwofAH8Cc0EC1fkcHF2wFoISt8PY/KHbq6l/it9if/ABJLoueU7+Do4AHiYOGnGPIMt0R
KPlImopoRmtze5Ihb6pJ9hBxq9Wci0xj0J40PVGTvkQTzn3n6h/YYg9x2tP8xUSL9eSgl948gGDd
haM+3AY03goZuG9GVa+yGe9eAG+JA1LL/jzyslxbRc21E7NEQBWhsl6LZnpuncGVHLAu7itU2Ohj
goZIwc88+tx6OspsvMuF578MXkuRUNJiedZ3VDyVSu8MFBwBhXnKk9TWk5hzXHjXNsuiYqRaGoaB
Bv+FiGnwNZlmO+lTqzQzdLOBxkp9aufEbTGZdvszbvXp/22HGSifkEZMaJQuHJD1HrWQca/d5V78
3O4qJ9tPDowP5+w59WdeluEPr4wrRjAIJZp1YEgCMEIcqFsWii0MEw4JQkE9Ap0N0vVEdFDGtBtB
txM5+qKi2UtWeS/pPzw9fv0Otp0e7EhBFiYi3pWYGWzCT1VYnEot6a2aCKexecqleG+Q0esNVE5b
5Uvd8ujaeJ+fbbI3tdBI5oSQM1Umz0gGpyCVo6umm2fBXjVrV9WlvYG6lJx2/m0P4Bxktvu+y0Do
G5aAkLIzzkYsu1EyveYSb4k8hL5Mbq7CfdSz1CrqcJSL5psSUTsa3xGAgW4+9EGnizZiZIP1p9Qo
bGifopFPs0rND8vHJi5Ai6Z7k9pgaC820b1Z7kmAVvbo1I+VDmFlKXKq0C/l5On21vBiWp0Buamr
o7AxwSfUTjrkfB8m/RMxw2NJjsYUuIH0EdDQ7TpixZisjnIHPK14s/AaNP9QQrs66PIJV1unk5SA
WxDgAC47R3QXWkMSWxlqtM19jgaK1I6eedUznlswAJgETSaoIz4XpKm8uTkRM4KCNm/GbKv3dA0/
OhOvSkYwBEaOl9iiPyLbOoRfos8VpOmtVvfpYWmkENFpZIfoTvIgYg0xZ+rIJ4FL6SxzEF9ngBDT
32UFTkQ8nFLBnaJHApHmdhC9cIBMgFjZRjZCiEu5CzrVSuQ3re1cEQKVECIGdsmOKjeYe6/tFI1P
pnyeJAR2gf6tSOuHVjlq7XtYYhJDiJwo5fkH522hMzhadoogpR3eFrPRWhPU0dX4cyQ/zR3vDPMc
ke3KFxJxocarIRF07B2U0l1088SgvO7thUQhfxyPwy7j8IttUVGtXYTtwU8rLcMLolfOGR3Q+paF
YHyJoRMIwt2RPkxl4ZSq0Vgo+iwV/aY80mSa/Gq+y6X3IRb2nZ5WGFR5o0UIpfny622M2HQbRcUk
qgRuElNlzqZJQgXvzRKj7T1izGJ+arsfwohRVBS4I0zJ3La2Ge+trDGnsqkksyRESiEMXSP5CJWe
OLCNNkCcieH9CLycZujdNrlg3G9vvZVJ5oRq7QCyKVPGLZ2exi60yMRLHSz+ecsCc/JStOzrYHMX
0J7R7hsf5QZPhQg1rzLIWwhzTKQmV4mcKCmmdzu7xsgD5gT923vFWclvr55SVnVhjpZGwL9WgrEZ
KFHwVsIzw5SCDKUeCxrgk5Cg23fgcy3k2ImLzCfKc688GumD1IqcF812iHL1A/ZJU9fFNPcZ7sK4
3pOwOsSYU+hRThnwdmzVCIo7tUNj/TDzGKa247OVZeaRM48YeAxJIpyrcvCFgeKqQEI2LV9S4yRk
5rEC5FIwaObTY6u/jgPhfFV5MXDDQTUmDMA8TNxEAjyHHMN7CXFqaC293vXDuE8dpNiaowDdruC5
uddf29w1D60N/QM+KR/vdzBYo8ilRqoST/q/1EeghNtagt2CF29yykNybjjQyzkxGoM2WptALzCB
n03ItsTxvkKG5faB2X4DrL4tgy5BXnSk1fBtF1p9jOiAD36nP882xpweg7uQy8OwHXCsDDJgEw2k
0LIGM5NtoUfe0Cq11Rk1+ubb3C9mAxkn8DkJ3bNYquGxIHnnCFPyte6rn4UJGu10wquzDb1qzJDi
GiC8ULT1Y0TQWUZSalExv1cVtfc0giqRXIa8rM5mH8Xq5zMg1hoJlAgM7NcFYSCdtogUd3txx7vr
ORjDPopMok0RxQgQinuG36eZ3Q1fQb1gN72EjuEPg36VEbHf9gbO7ca+gjopN0AH2yPO7UwQVoeI
+og3RrrVgteIgjZd7Ojuv5mUcfRXoTWoS1RQWAS4e8LgvZCJo4KUROhSWw7CAzQzLRHZo9smOaeK
fVTIgpL1wZAFZyrv6+kbiTSOgeXM3IArdjwYPc4k09HRidYgCEyZIIPN0s5SMJYyGcQRkLG8vSDe
IWbHcIO6qrO4QElpYT9H4h9krCCo8xPoW9XItCmfbtvjuSaDGY0sgYU8nNOzhOxzUb+L4MTLe9Wm
wud6ejUlAHLFEy7aDn2vB499HhRhYJhGNqXnUftezZ86qtohWozz6SFWq7sietWC0pu61J1kkKRK
jTuD+qOPTT/tS8606ObTbPVTGAygdSDKs9kEZ7GQXASEP2Y0MvTZ+HJ7m7czyFc7bLTflVLV5rOY
nvOxvs8Tw8vEwxSWhzzvnbxJwXz0LRxzyFN+7npeXyDHh9mgX4pB+ReqqoAKneIp1byToUTRi4Gj
irWvRrxcFOdMsvO3Y5EXZaOB4GAyK7/Ip0NmlC5nO7c/m6ErugSCAUhG/x1qhCBJ49IYUSArrMEF
XVNihQ60Rl+kp9ZdeEflu0a0eKQ1PKvLylcAR5QqHkIUAs6B2aDIMfjmoEBTXvE5q1tizt9B57q6
5Xes7ER9Ci02rcXq6mNFqaW2shUUg6/k9E4gwFRAuDAGliT7kl5yUHy7lqxcrTORCnJEWReH2NsF
gYw76V51s0P+HGB/kU879Jh22o+fqy+3F72d01qZZZCozoIw1DuYVfq72tzphnEgoenk4Zsefu3o
J1EqMI/4SstHQYCIq4mW07K2mt70MZNiZTX0ZVV3BvF+KYHgnrRnQxpqax7eAyU/FEnFi7a2T9V1
m5jgxzCiJilHXLDxXsJb8St0QamNQfE48KhLMDs1OdpCr22hH4Lfh7+N21frDG7pOvjYuhIQurzz
ckQu6DMAnzMvav3DS+WXHVaRNJsgZDeNuB9S6SWQj+FEXK3eCxJS6uLjEP7osuCu7HUOXHJWdxkU
XR2ALpi6OCpw0NS6dnL9Zaw6vxliOzITPzCOZVDZURj/R1C5dImtrBIkraQp7uD4mpW8qAfVlXaZ
Le8FVzstWRkdfGcej2WPu8MMlKUlUcRYxWHvZboLyhc9xFw0ZN+U4LuZx1Dzlg610TzmecHrAVvi
sRswcwnvV+uVjCJShxbrXdqEMO7a+Rm6hIp746DfiXf/qk/ker4v539lrZj0GOyz+KZkSNwiPI8g
6MyUL3PROkX+Bo6v23jCweoLxdPKHCiTknYIENyrkMJu+1MKqr/J4GojcKD6kgldmSmlGYOUKla1
7GF3Unb9bvCa/XwUuGU0HjCzIraTGCVClS6X3uuE6Y/U03axB/a9v3TGFDd+bBMLJIocpNuakpO0
1ZdjsEYSFRxHesGaaHSEwkoOiW3YEkh6/UVBRHQwPbwPT5rdH82v8eFfpc+v9lmtWxV8FkOz7HFp
xLsG08pxVu4VSOve9pjtuOUX1ClMJkg1m0QOOxyHiCg7VAhstU+eb5vgOCUrXhvqDW52iDshCaDs
hbw9ihh/ayr9P55sVq7WkOdebiXYgWSPVURfchkaJPVdMu0SIT2EwUnoD5HZumn/Zgo5x7rCuRlZ
IVsza0YpRZoZwpnmYz9jxAZjV0i0ubmgH+QWsqtE8oXEOKKzwRNSTG6psyOX7TNVIRUgZl6rPHSY
GSMFiEoi6T5MCyuGYgx67fYKxL4E/XsyeGKGNlUQ5Ma4c4MRokyj4kfK5ykFSxn5DhliuYYYU6DZ
MdXvb3/GPyQ+rq6yfOfVqUd/Vjk2C7jkWbmb+1MZgxtu6NCb0EPRxyyeWvPUym8TQf4VgppaV9hQ
2fTIoDu5eCjAIhdHVjSO93U0WYKELlD0TRVEsEXtPc54b0rObaowAd2gxgklBI4NIZd7MqdON3ux
9taFk5vU+l0b/ExHHp0lzyYTzc01uo6aHNHRLD1E2TEKQNI5gOf8CZ1OQA6kNwPi3f4qf3hjXb8K
E5Ehy6BNGKbHOhPllE3fdfWTqaODrrxrsvehAhGxkTt5bu6UiidfuGzhjauUleKtYsgjdOlylQKC
QbJzMNVjJz2Ifc95r3IMseq64Sz+775R43TX9cdJ/hAn09J4lMkcMGS7Olu1mJUuwl2TVd/BiOa3
gcCBWw4Wqky2aIKKTl5m2DIZvd9NNPkCeqqMjpdr5zgiq7AbTWLRy8vDWwAAydW3Ak2qs6Z9z/ps
1+PxnQggaTJz/7Yvbi7O0FR0TKqGiVfq3wEirXQyNLFOH9RydknY2arc2qnGI6rcXNzKDLOHuhYQ
E2NFyObXiYXuuJqAvkl7SMXMSuefZdo7FO3tt5e2PSyxMsoErIKpx51UwmjvRafupXGhAXhWvNCe
d6EdO0sSvbrHGAE5S258CO7+gaLOYuK347b6CcxDvEBdIm8NIoBerTj1IL+OnNwLvRaCZkHtSCNS
ZbwgZDv6WtlkMB9U8KTW+5g+oHFAOJTxE72Tdstsd3pSwD7lgyarkR2xt8ANz4lluVvOIHiotHSo
Q9ieQANQPGU7cCMY7b4CaUHz0C1yzYtiL5rc4XD0lOzhc/nRyF3+NnB/CgPsKtFSEZMbAriXpdfa
Qf6l9UaHHKo3CKB9Cx6I03nGZOWn6GuLjzD+g0CY5/UMzut0HAZFx09I9+Sg3CX+4E33oGDc33Z0
npnl76tL3jDNrGzKWjiL3eeF9qXIBYtmB11t/DmprQBaOmbJKxVs4u7Vy9g8oapqKUH6HLm69ANt
vgc8gjnNhpdw+cbhYdOBI537tgpxfi8ZZsv4MryL+GBfze8ixF/SMxJpdgH2OYfs6EP6sRTEUnfY
NT+q+wBst8mzbnBnSLbfGKt1M0gmNKDt6xr8KNUfXoTnRUqoOYK3vfEFt8cskjlZ2b3s1XYTWvMR
FN+cI7bdHbn6AQyqtaUSlVJy8esOMZlp9Y7hpU5MLPN9tsmr7LTHg3FAAw33eG8XZVe2GTiLyKiH
2nK8Vb97X6i/I1vzi4fYSpyBu9XL6bj1+Rkci1NJmAQdBQa1+i4NsquR0JcKwyur8ifyDl4wGLvb
B2k7xbFaHwNfQrN0uJIFvmbFJeXg6aXyMvSmm4pvCkmOZpB8yZLJToJ/U3RdGWbAqhMrUk4CPqok
h1YzlvZcyBZncYtn3tpPBo0aCKaWYLUETBzobA1HAvqL3k1nS0bZmv/5tptMV2tiYCmvpk7pOtgb
7NlrPeM1+ajRPTTfTYMlNFbtNvv80fzJ11njWWaZRmotpUZLYVn1m5f+vv2EJj3PhCYwsTQbBF8o
1meOeMe7eTk4zDKOTHpZgk4jpA+msZPCr5WBhaoKhFNJ9Sx2xkMe75uBR228XYe7bjNLDURCNTLK
GhRQy0TVItpnfMPD1TZ83YPMMPV4WZbNwH5lj8GfzpDSCCqwwnlGk382fov60u7Q+CZqhX3bY3mW
GLTJdQx1UFohfoOsYy42FgnAYp6/z4HEOxs8UwzWUHMq+lIDnYfq9/dYWmRBEsWJPS22B3Qghidj
tjNHcLQft5fIdVUGcSRZkM0+QAIkeYk/xYrVnqNH3QmgY4zZLbAotuhxc2LUcJzQ5bEoLaByAxBY
Ws2i7Yy8yYB2WSI8pUMLYhrUISCRouuzE2u8TeY8NVi2EZT26Rh3+Jx03hnkIItexptP4F2OhMGc
VC/BmZDBOWUflNWPxFccEK+izhH5eFRhJDr7pNmoSXFznpdM/43NZPlGui6a+1zHZqb7aGc+Ex96
pakTOo2nfBiPCxscZj2fej/1Iw8sexZxb3vS9scEA6NBZMkwLly1qyBQr+NxliXZPNO+wFUJApeq
shrRPETR10R8vm1sOXm/L/aXMTbRSSDFV7Y6jInVRxU85RMvK/OHD3m1wLxL0fehGGj/XJQElhmQ
Cr3h4MTN7d42H4tPzQOag12j8MrCk0ASGXODj21nvdpnwrxAFtour2C/yn5qwd40ByuPOYefZ4NB
0iyQwMLQSeYZWS+XNMYXWvdeKUovtz/WH0LW61oYHNVmPa2hCm9inibtLWraS/2kgbZs5TT32gsY
Cg/EkuzWzz8nHj8tv91QD4V5QzNURSaXNOzKNXMhH1ulw5xDuDRILul4aOAcwFwHdkYdwi3dDp19
t9e8jasrm0ywE8gayKxnfD9kMU/avXFXfW6/EKy42MNr/PCYo9PsH3TrbQZZK7sMALWZTgUCHbGH
Pkcnedt4hTJb8zwhrzyZtho5RbODhv1OpuSH2FPbSL7dXvnm0bz+ADbvNlV1C8aQCdUrUtqx+J5A
n+a2he0oeWWCOZtj3letUkBNAZONLr0D/81eA6eXesd72G4ekJWhZbNXjhPoXSijTRiH0CwtNNbb
EDooWs4zczNqWxlhTmGXKEI4TQl9aDFeYWrv0FSxKnrX5eh0BS3qNA921/Po/7f721dWmTM5QvxC
H7UZOjsYnO5w2T/WP4pH86TiCSkcwMv0Q/TaU4azkYCXjnNXbKeIVtaXjV9tbKjRrtMbIELviR+o
UecORBt+jDZAwBbvDoIf3/HDcp5nMqGOlo9DoGg4krpxN+bgkC0k57Zn8iwwrygohjazKePwdcNw
0oXkvkw5WLrpkeDZlyQD//tNDEqb1MQcCC6+sN3NqWTpk3aEovPb7XVsuuTKCuP3cVfHprAkZWPE
EtJO34N/BBQnPFbC7YthZYdx/SiToXRQowdfAItKhKwgwqXOL/zym4625hmXLrSeI2g9k538qnoi
l61v+/Gy+gXMMZiTXBRlKNs8tE7vLDyB+fN4yVUW+/wQhVbA8Xze92McP5O0PmpBQ3iuxsARws8p
crKNqnHyCIsn/xYerVbFeLoh5R3tFyuq9KlCW6nSPEtz4Rvz620/2fT3lR3G3/Wx7cO+SQOI5MbW
NAW20CbebRO8DWPu0THN5kkNFhcJOh8tEG7cUa+A6sptM5vR62olzLWpGGQahkkEhzxSxUpO3AEC
XY2+M8zXuTS+3Da2nca6WrtccCv4I+1MMbllLtrvgY/haU/PMVnc3Ctu6RdfjE+3zW1toaGKikY0
E12qbD+JoaviRAJIc8fh4Oo1Ohor5CIknkreFmiszTBOp0Ft08hBEHjuS9Dfm4mVNuRzFD20krKv
m5c4MNGDxsuY8dbGeKCBJtRikka0NWfPC8u0LFJLTv5NN8J6aYwTRlWiT3MClKCa6IDX1RnUDxEt
d7e/0+advDbDOGEjFPqgFdCgV/30ARWj1GkdyaO70itswZafqwhdJKOLK7LEPCKPf2nrMK+ss2+q
aBqLFKyV6nmiwyEBGaxcSTxCEo6PsJ0j6RiWedO24HgDWYKyI04E8er4wI0veGthLrB5GPSkiLCT
vTfVFpQawMhoRy6Y0QtreiWv8e4fFHw4vsj2koilEGJcE/LwVSY/Ncq0M2mzQ5Nv4yb9/EylzprK
fh8R8QPsS++T8NH1GNcEC0S/UKBj1scpS+N+lIu90ATeGEBGTgAToh6DpDcpbRyvz9C8P8Tzvykw
r7/8spsrOEpaSTXHDrsFqk4jUu+UIXLSNuAg+eYzbG1m2b+VGUmtFTWe4WCgk8QonKtFlgKVqR61
yPFD9lCFW+pgt88U75swoNRP2jA1IN06S8qHniU/855+aXIu3fDy4mAv3PXSGBgKVXRD6qDaQbZg
CSMwQ3IOdqK3kJZxGax4Z4gBI0GHVsQMUIVvK5AaHCB86mAw7VmwUwvFkL2KjtrhIkQy7XgHi3eu
GISa2oFEAcVV0olvQdu4SjNxvIRjgX0+RkUD2XIFvigZEJmCwFuVZJy7fjPsXH0ttmUjjzs1rkzE
FECHzJkVWz1Eu+mUn+mjAB0sa6mOY9JiuE++z7pVv0WO5tx2y80n7PonMACF0ZhxIhlqS/G+36OR
zi9QMoyt0tc5/Kq8/WRC7KGoTDQl4wBEsRRalaKdoAzv3l7NZu5xvZrlR6xOdghpwGyWYWQ4GOfi
pL9Lnnk2voc/UnQDP9ADMj7OCLVVsgt3slPa1OE5JuecswPRJVUwCVTjF3RGdugD3aX9vNeKnOOd
yzm+cc5VBk7GsiWpRuCdRCitKj1KYC+uZ/Mkxzn698r/aI1BFb0tipGOWJTez8eo+IJveUphuJ8f
hP+6gQyqdGERlGDhxuVVojQWzFaN8cSR8vJim1Ota1dhECQIBTIpy5qWB1ePxkSoxoBRS9LcdnqG
XKNgeY0NpnzTDgFsl04RNYa2192gtXYPni1+QXsbvBUDY/S6Bspx5oiUchc2Sl3j+jvUn5ZR0BY4
Kvj6Hb92tY3dV1PMQZFmdUppBFNJqv+U9MQDWRMUO3ed7A4z6KrqH6H2rwDgapK5dZsmKYLKwIZP
g4L0Epgknm+f/u0zcTXAnIlobgPcR0hJZGMHIp23oD+TWLRL8j4ZHJbbxQl/P35XU8yBMEsDhbJm
yX5AY6UB+1oABlbZ+E4qT5HRKsrZum1QuZpjzsSQxEU9dxCoGA1tNw1+EGv+FLf/ovSOvPQv92NO
xDiXs1YX8AmDtG6bm7Y27m5/oS2dQOlqQmXpomlmBI20mDCfF5bEFtzkaEJz6F0fWeUeLVIFaCOe
+h7F29hZVD/Nk448ICKyAPEyZir1H9ROnNzmNZPc3mGV1TZPtSaleo8fJoyCgz4HT0Yqsqw+bq9/
+w78/x1WWWbpNEobMPzAStqjDKci2ShxPGUzj7TeYQZDlCwMsqSDCTxsRlQ5EAIW/rKTmrgPd0sS
i7d1vEUxUKJ14yj2y6KqQNzPQ+Qa0/t/2zYGOWbaR9VU4rRJzYGYvWX2kXPbwmYiZL1tDHZ0vRrW
9YxFQETxHhkXFS09+Q6qPYUFCjC+3Owf3iBXV2AQBOqeMqpqQEPVlyf4fvj1/10epRJEYOA14gmf
cH2DgRERxDDTpMJmvNc6Hxde7lBXd1rXCE70Ugz+zyYZTOkqfc5V9eKOGEQpe7v8kTv/U4gy94qO
1kveS2tzVnn1LdmklgGGAzkrYbNxQeU/OoZstfNz5hY+Hrdg2rqHEOx4/HeqvWt0u3S7r6LP2lxU
UIfLYufaiWZr2V/THm0t2Wl24fFlIG9feerFrVcWaSKifJLhZJAKmZnkUanOLSR6y3oXCi+cI7Ig
x5/vPPXiXStbUqPmZaXDe0av7C3A49JLFKGXSGq8BZT5LIR/eB/9OiSXQ7QyqUd0nONlQ9GohQlR
Z/RUcT/kmB5eMK11++6p+YGIPrVq9G4tP4HnwNyfwGAPKgNaKLbIxzZu9RI9lQ9IZPs92v1AvGJa
rTs5MTT1mm8y/klziweuPJy4FLBWW6CA556O7cWZFcVuogtH2ILnkK5LAiuwoJPLlfTjWmXQSZ7n
CHTksAoaunv9MJwqO3RgG2KL6N9ACogveX07IlUvfRCrhRpliDl3Ae4l+vIh0y3F09GeXkKYCgDV
Y59ru/ah3ghRLv6CN+8wTUVOWiWGqrLiH8Egxf2sogFB13uLJHc6whLO8eGZYMAXoh9yquSzgfV1
7kL1Vtn9Tn1orQIlLdnKfYlTzt3EhtWaGOhtgrbXqw5Vxm6MdnnQOdFkgPF2L/UowAghZ8rl9vJ+
EwKptILqcgxrEVX9JCu8NuRpWWx75a8VaWyQ1s5Rq40qlJpb0zKhxdwjl5o6ESbQ4JuoFIc+tEAS
rtADb2lMimQUmkoe8gogi3eFMHZWN/GwlWeCidpSDazEbXW5ObRX0UUjwVcVfaEFxgJEiOemn3m4
so1rq71cftHquFVJk4qBMhpn6fzXZKpObfHnkrwD6TxY74UDNS3JltE+LjjgUBG82+dhM+Be2Wdw
tTIjGQTRgXIm4rFKHkzaOl06c4zwtlX/+yI7RUOOcGyQJVHNvaEmXho93l7G8l/47VJcLYMBSooy
D61DQTkHbQYSpWM74Isl72XMIx3nOj+DH308drHZYS2D3RaWPjggefaXOeJItuJT+JQ8tD5vtGFz
dAQdrv/Dxd+UP5RaG1vpL6NLgwuyacQfiJ2CyALthOjzByeRHWcOuB68HqKb8JfldcbrtOU4CxvR
dbMZUmLg4EfVSxfGfiNWzqzXnHTsdi70ulo2fpuMsh1AngCIhqJ25yd+g45Xdcdfz2ZT32pf2bhN
yHJKB8jG42MiRKVP2an+oX5AdX6JqRLkz6MAXIZ22FhJicCCFyLzTj8by9FWJ02w4E0NjWDhO4K5
hXq0XeLj+FTvNH+GMKHiNveQTkaPKHgcbh8bnjdf/r6Cn1KajBp5e2xAbUleCE2CT41N3WXpyKaM
LrqM+YWxzW6f9bYzoDOaZaUZDaz23ujVvZVlziAsxNoeqFJsoziZvg7xYiAu9yRt5vZWvsVAUZgm
/0uugBqpwBpt1a1s+kYEq/1mLEG03T8Sz/jQ7GmHWUD43CMvs7r9/lv9BgaswlDo6ZjLS9GzB0VM
87hsuPa2iMxM3/jFz82IbmWOQSwzrqq6TGAu3VM07yxUbf+kdYYD8pdi9sqVMLArq6GGjzo1YWIp
OpJkXIKk27EUBO+ZiySVGi3NcVtVOnX6PkRqqLN7GlhDCmn7qeDcWzzcvdQ5VmvS+yyptSX+Rlmt
/CF8DxEthk4CrQcrM3E84t1XNMULmqWgGX/pS+r9yOGhBGdjLz9y9SMKqs05pCPU86zJuxCS75n2
cRsGLkW0369PQ4MIjS7JRGcOZE91kilyDuVd0rm003WHGLNiSQGhB20uRj9KR9meI1ALdJOKNGsk
9nZXDc8K0UpLa4PBFurwORm6fd6AjLPTnKRB/kRPbNOAtKvcfQlz4qAG/2ka08GZQul7iMaaAcJR
hKiKZ5rNZKUm3Rti1D+mAwk9Q259uRnfpbB+K2c/CKqlXP5k5LIlKbJ7ewc2J+DRDvxrBxhc6LI8
1vMUm6xFSH3OwmEWpXMRBS4JdhgScBoIiohdtI8wWVfMEiez9ocr72qegQT0CEZRreB5q/r5p2WO
rT+YPkE/MBfxt+/wqyUGDSYSV1pFDRyhJnPNdnhSxcCuqkWQUxqcJoN0eGfas9z7sRK5yBpB9gTi
FPIT2l3OvZZxNn4bnK4/h3kd5bU8KHIBzvelAaTBXb9w1WYeD/d5G8xOhw5EGM0eLXAoVD/O7byH
bkxkpXWCQTp08lIMZxbkPhREO1Y5778/wP2vJbJTo6apBkml6ajPjyM4JB0x6ywTTwsopTbxI0Wn
XJUGp7SQvEkGt7zwWUwTn+Pem0mjq3uzzHK63omDHOBVjxK9N/gRaLZql+ImWBpfApt+uW3vD4HN
dc3MQyofZWPWB0SKiJLvESeDvRwScajkgbZcwG0Xvpu+6Wo+lBUcrYK8N/eS3UbN6y9Y/r5CTWko
0sas8AuU59EjcC6oqN0tjJCqYotIYvAnbrg+xqBoJihi2IyKcc4C0dPFzDVAh4X/t0xD8o1otosk
Pw1F7vYzj/KZt1oGvvp8DmlV4Pum0+yk5ejoBSex8IdY+bqhDESJuSAJMgFECbItg+GLvkXWvC+g
md699kidv2gXhRfNoWfex+StjsGsOYcOSl7iWxLpUVYPlTBxnhw8AwwKNSItFbgLQBFsMmXzRFIe
c+eyOzduWHYCVOiHXpIo8KckhiVhxjVfWF27+o7O2a5NeUSIHFhlJz9jraFKOlxgtQaZ+UKttcAq
jwKcd87ZWc8iE4V0rHCbLFNR8Dyk9d3iUZLs5U2qv8anpYG//Tx8WSSWhR9oI+AAzXY8/8srCQM0
fRWLxhhgXxtXAOucac2mVe87pKKIYilPgdcoGCKgCOMLb7hPT/+ECJ33bRmooYJRhAoaiM7NVIGP
6KueBa6GoHCEPOhUFc7tJXMucMKgjCnIJfRqseWxWTvFjIYaNAtOI68xfbt8c70yWEF5iQ5aFab5
MsaLUv6pacAosLRC6JbgV/eSbf4faVe2HCmubb+ICBCD4JUxB6ednl1+IewqF4gZMfP1d+FzbztN
Zaf6no7ol46K8E4JaWsPa6/1IZaFFK1t5WNAcJ7WRbaU+OTRkSFvkc1eIwLDizzZeu6TQVl4GA24
E70+yIlxlUCTUHlBV9hVBuldsd6jBiQGLHaMhm1B+mzHUNyM66e0y/ykO5jysNE0IvCvZ12Qpauq
plBVs9algGRilkFqbHcpa7shkx1VSK1zPsg9sbE6qDQOyWCVmvo54yPZjTPu2x0BKjHyRXXFs/Nu
9MTW6piyUU041KJR2vg5Z06xDQPiYfzUJ8fMci3qgJDMW2pU+ftYiKoaZ6OdE9ur1zCN5ogpy/C0
mUxQWczsgULxT0o62yxLz2reUMl6HEFMUiuh3YfyjdmgxRGLnPD5gODkd6yOc6u2hc5G7AG65U4+
34btQ4N+Slg6Bn/I09uqDDL6dNk9nPX8JzZXb2U6R2E4m6qK4hnkDjHUOPn/ZFRHdFxXLyYGs6uc
sqVNNOTIx3p7UDeXF3LWq34tZJ3rY86un8IJsFYuxxi2DwMLamTDONjcUgOJ/ndVxxN7y0tzEjBG
UZfWw4QyiUlyp2KW1xeSDzr9QF1wUuzDHN6LerYVPggc+nnQw4nlVWMjlQd0AZZgWQd1Svar8iG2
BbRN/1bsxJ1Uwfn4xOOdLlPpC2YlkXZTJFeVxBwZgh2h3O+l6VdTKjsFZOG2lbUC7yZyPWvGVJCz
s3RYjmXS6y7VQYtTz06LyUbWywHFvqoJtas8c2aueFb88/JZOvuunOzwyhl1Q50puHbaTWxZ0IHc
KU0ZJJbg5gm/48rt1AW3BrpgScIm8kZUjBPtwNsXVXpANGYrIDTOTQYW/NpWo9Emo0jJfvn7f8SY
J6tcuRtMb3Y6cjwU+vS7sd0naufExnMI0OTl3TxfNT4xtPIx7RQBp6PgarKnRZi78PMDNOvCTecu
9WojsgfhaKDA36zZBAoyDuOsL3DUEFzROXehfCpYlWD7/ph3icKpryGmhVIEfVH7HejD1c24zx01
MF6qaVtcSzuOlvt/hcj+2s31DIwmVRkhCpZWMdOeusIZNMHtO4/HPjGx8jCdWiYKqT6XFh+JEz7x
X5lvbvEobVkAbWTd1vw2gMK5/g/ZKASfbz0KUxpUB6oLAJkmM+w8fLNUAWjyfKn2ZInLLzjxa+AT
NEpZhhPFXFaQ0NGtB1zAuj1oTbgh9b7ne4mUN6rxA3y5N1zHl6yfeNU61hvGXcD/A9baxHQaFXKX
U25XfHwMUyJ400TbsPJDRMsJMNz/e4qrvvaaKRVcToGrW1OWcugVxylFHCmFllM0BApFKDBNIh7X
5cRc8DVrCoWQjmQeSyA1WGajIjv705MRQOobBCNqZDPDMTEXZ7MjutmAAkzb5LV9ZULqH9Gzoq49
EWGUpRGelWXOJt3UzrihXr6twaigby/7h+VPXVrxKuKp4nnS2xrTXIOaOBmZXCK5Jlg4ejgks96B
7kQQxgr80XryJemSmUgUlzZpQIYFthGp/aXn18b8fnlhIjurwGecKYv0ATMM4Yzib3QtRabf8F0+
3V22cz7vskxKZUWj4N1YGYoteSL94sMT9deUbIzaL7bUZ551HR3Guzg8WuyZ3oKLEUXByBWRC52/
e1/WlxN94iAYodU8pFANZInpFtZ1OAtT5vOx1ZeJJS85MRGbeVFNfFxOI2SkgIkJB9t0I3QPkGS9
p1czKo+JF2o3kas/qBBLE5yY8zn7yQ6vnGAaZlEZTgmOTAWQY2x6dQNy/NjWqmNqqc6Y7VgN8UJo
oEMX2wHjh8HuCEYgqepf/tbnvdDXTqwcnVEYpU7BK31Du0CpZ5+yrZlxgTcVGVkO9sl2j6QYRymR
oQNZ6LtQoX6byVcMvMX/bi2rsErh8WwiMkC7tpCCq8k8JDHz/p2JlRtjeR3HQzOhRZCXNh+1wNB/
zW0r+Ch/80Z+fZWVC4uKskxpDBfWt7tM2ld6Y3ekslU5s6mFYcGqtkMLgmLytshvrehuyI6DKm2M
9nYuam/uHsf+qgNBAYtfE+WlzxrBNvxNYPnXD1xzVoWFag1y9zkO3G6nx+g1vrHu5iC/Wsp2oDtv
nv+74OvL4songSS90OIGsp5hdRw7YoMtT3QpzyeyXyZWjgdl+UwJ69S6qawQL2PQk199e5iqKznW
3CZ5npPUhvqxW6l4PRvi1JhBzCiaIl3lUnOvo5t++bSdx198uYn1gFPI+7zAsBGCaXMPtHJZPJFB
vtfVR9BKuxJUulp5cqqOXU/GdEXQyFWTe6Cphql3Y5CzXP41Zynh6cmvWTmtXqnmuoswK6vboJ5Z
CAPZ7oF9oCMZ/1SerTujsovNvJvc1klv0IpVwfIHCppECG8SfaiV0xrZZHBzqXhmUJkKeeiAm9zJ
JigaXFMuYtcWOC9r5bwyQ5vDgnfQky33HC2VKry3SlEI8TdVuK+zt/JdsdkkVcvx6C3MSLObesr7
PLvqfoGpo0I/eqrHI4coTqGBkldwzkT7ufJqmRlyblA4TqrY1visMQiVQbpkzpH5RyKUxLJff4Zn
Xytd+TYaVdzIGkRLJqp7jVMMr2rGnKEX6eads4Mul0xN2TBN4Bu+Pzrx1KtKA+WqGwMUWmSSwcI2
2JEBT4pn7vLNOHdETk2tjsiAgleb65KJ8uGRhtuorOxGffx3NlYHBHXskMPHmzeG9SxFxxKhJkkF
6efZOujpQlYHAWXn0RoIbriaN64Rxh7rFR94oS3rE6eRHqvuoxwrjxaJQKjy3Ak8Nbw6FJrOLSs1
MwRc7R1as/c4kIeqzW7x4rkq2Kgv7+W5CPPE2vr1IiCVpyYIem8S6a3Xmq2eqNvLFs76ylMTq+cK
TBmDPGNkFu0uJPLcjjb9TR0sXOoKWrIJqusAs9sUKkyhDfIYJ/uYf5SbTliOORvLn/6Q1aPWZRID
uSNe6sWxmL+724VzAJo6noYGUQUpOVSCbMSa4gkFwTddP16zVlPe9djlaS7sEFj6TgZqI7UCjvQl
majgCC1nc+1XThe6ep14Smq5KhBSU+CekqZ2JKkKtK50exPs3iFGI4vivwg4T02uXIysNUSG30ZC
BnZ+vQP/gD64rSGiOFoO/6WVrdxLESejLi/g0wlIoCJ9g5ARpGBuqs6jmgmQWelCQVDwJJytRJ2u
beVvDEmqDVIVKsa9FZ+8ofdd2Mp7DnbZbmF/hNwDoHQPC3+3cafN0CGUX4VYoCUNu7TwlTvilGeD
ZmRLz3gRCh0e43sInbgLJWp7yHB9BN+TCt4Ma+WGcmtiYFDDooHRcKKeO2pXeZasvrZaZNeEbSJV
qZ2c9lcVqTHHZIRgRyh+yDQMUvZTZqbujUUNuKoJ+MxITIiKdAQknaClqivlkdcQRqYsrPD5AI1Q
+PxjVhPFbir5R2NgQUjvn0FdeteqhDkRwCkx6W67EX9Rksn1nIMDWmcA4VYyRUxQ8r0aPg1V96Tq
xUEbOtwyK9CyBylswRwpRc4QGaNvQZ3PGIABmVrHMF6jrPKhCVr46r1V13uVFxDSwOhEvbNK3c6i
j6qOkY4afjVEd3FhbFuJ+k0pe7l213QGZLNfZbVz41Lf0TqG7i7ecLYZhEi7P92HBZo8y1pGjAyV
qKvLFXdVVCipAQ+KeKeVoLmRdY6JcaOwKt1Ii9xZO/Iow6wFhJG062YEm3SkcTudeo+rwIzp12od
CV6OMxix779qdRfJyKMCQGwLQ33LkYSUN7W1beMukx9zDdJslCQvPyVnSmffTa5uoqkUOW1TcFku
XSe2qe4lDzgCX/XaR1FsdqYu8d3W6sZBwYpQYmAqqX+hqkNvWiCyFLd7rA1Hc2duy75FArIR0XWe
6ch8t7u6eCE3SGr24B5dyoOzGztpaudOa9MAy/wQLfOMc/tmbl2xM0YrVnqimxjsTUGi+dY+1LsF
alejKloHqbMwPmuSa+2gweUuA0XG3eWP+mfE+P0HrMIDmRHOyx6izlUPXgzqa+nktaEozhGuc/X4
x30fTVJV/ockUXEVm6VA9VU+rz9nUTATs4hNgCc08pFLAhYm/RDW2v4Mtr4vdXHyJ8WflEe6okig
GgTGxpO9OrK7EUq21FOD4lp/5P9k/uXMeTIVUyG6oskaQc9iZXQaJNYUOpxHVKR22l13o2zTAnou
OXgTrMg3ZWJb4X1PUUjJe0/pewGvwJ+r/v4Dln8/WfWswvtXyyBQk2A+o01281D+vHyGRCZWDlIF
w+2cTsCCQ1FTMZ9NXcDZcTYnPd3Ela+rOIsiOcca4vpQY3y5KG1MVLvl3QL/5Z6hFVtyYwDs/eM/
HBOiKunZuOfkI64cXzslQzWnaJMOQ/qkS5k/jZ3X5oqLR9jT2ubNMFR34KkgkPzzbn7/dCsfiB40
GfsSy84kzElzaSsbNCirf7u6lcvTacL1tIcZjVZOOZC72Rpc6F4ETH6ixVVa/5Aq0XS24MgYq7GM
NjP4JCWleWO1uxwCGv3vf3UkjZVbi4tUjtQGR7LMIzvLUicdREOtgq9jrFxaN0lk1Gpsm0LUvYww
oIkwYW4Kzv6fgaClKJahLMybskXXCwmrLq1QsTZv+nDHixdK7xnfcSboZP/5Ob5bWa2FZlopZ2SZ
KtO4l3HutLLgLIssrPxgPnVxqg0g3C4Qp4QY0u74/eVPrnzKy32P0r+vYvkNJ65Oxmh6Wkotvanl
aCtDtXxLGqK4llamThOlbyCxGWxGoWVZzbFsq0wOUk15JaRxtCbb55PpA9OfYDClB42bPmxBZLVT
ldkbNf57GuP52lSgXD9EtWxDXxd8mi1lH52uA5/bjMsU3uiN3GhBdpNKrgEIsq2VGai4LQyO1TJp
bB1VDa9JVeJoFgtMJX3RZTWwCDo71sT91kRxSNMPlcWDOalfNGoeY13bIgey2zz2elYGvNmWamtL
heRyuQ6UCBO+KQJ9DmFqqAsRiJBWSRCbd0r0O4MepKRh9BOzMXW9VeRujyjXHrPih2Fmt8qoal4Y
pz8ravkjhRKUFm9rQ7ltq1uLF0/crJ96St2qZc8sNBUnpeSHZhzopDjTSPZhTg/d1PlyNV7lwELZ
Zc+STWIhF2zm7I2GlSdZv0OoJ3qdGTldGjtKi5V0KB12JlPdhMY2wyPcJLEjx9C6RciMmZ7mGUOG
93HPD4ywu1nRX9tWm7Gr/eRG42QPPZb5WvX6seCjYoeZArqXUANcH9KkhCZ+xTrMn/wepyvaDAFP
fyVS+FIrPyM2eFoHEYZpb8avWc7cuqo2clN5xRxesSj+SY3kPTFLr2uVA8p1gJE1lXP5nP5ZHvge
hqxOaRfLhPUSboLZ8KDlmwIz2obM7apFw2Te1rOweP+np4JFRVWXWS1ZwX/f78UUS4WesGYRIauf
qocUI31QE0H63Dz0TwspRORmgkWeaRx9t7nyKKVajW3eaeZ/GptP5A1Cbigm1498rwSyX/rsRt0p
yBxk6BnlruWKSC4/RafX3uB01SuPU4d5aJhGJ92EhxJJGUpNLECvDAru0Lm370DSmO27xFYxUSLb
Tj8F/aFyLFfak1s9scvny1/9fL528hFWn31u1bznZitB8Vh3Goy5hLIHRh8b1HWu0bhy8dRYP42y
sKums0twRwKjYF/+DWfPAWLcBTBMVENfnQPWDqxJGdRrsix0WAGGSkWxS+vhspVPIMcfG39iZvXp
zaJkcKu5eZM31aNhPINrkA0o8im/4L4dNC3hsMzXvJeuZdol7qCHd6aOImQzPwP8aoctRpqqebJD
yfJ4G3FIwGCYuymh6Vk4LdWPjGpOrbLBKWi8DHWycjfI+vU4ZtdZwg2n1JuPWOYHPb/XrL0JxcJC
2VaSIMQ4U9C0FA3XyZAtxdDVz5zn5LnpJ6bRQmniY+sP3O5fFL++k1O7gmIVbtfoSLe66cChEbv/
B8KMZzKL7+ZX28yTqJtSfZFEeRlBGJvuzB8gfoOIhfksnns/d3ROw5Dl30/WWgAkELcRnFY33Jh9
5qY0sgvVFHgNkZVVnC+TqpTkBhChVvut6pCnPsja4+XTeaaz8D1IWMXyISDIVpJgJVAyu8abCWop
0+bX4pn1T9zU+h6c7tkqfI+pDAnyGuUSC9gyTWYbSVYiR2WKLWfmIZT0LR0jR0nupmzwddCqYqjW
jfTCIyOzlUK+yQYc8YSDT7bGu6c5/fA7VyYgUWqXVT8NSIjhAgRRpzkd691Ejr1R6fyuf7MwalzU
Y+G2tfoQRUz3EgXzZP3t5b1cXNalBa4SB7Mbwoi3EMVR6d08vfJeEPue6Tp/+1Z0lSVkPXgtaIQj
vgdi3F+IK8og3KohmE6WufsWAZidKw73L6/rrK9WLEtf6Dw1JJ6rhcmdJkusrs0baHd6jA+gxQFt
FL+teHFFYsA7B2pnjNkaxNKl/o4lEqBrkSv4FYJA4Q8EpN6H01ijNENuw1u8ByAgTwMFemqSUx8W
4hzsAcCzRXiVzAEkaEX2z93G07rn8vlP7jzkO2SgD5fPi+a5NgGJoOt+moAdn+PJnjscv0k9GKgJ
l+UxssZjXiZ2ExJ70lU7HETjLmcdHgopfz1fqwdd1jNgHUxQ6M/jXqqfc4yJ63L8OFiyGxm7Bt0O
jdLbRjZ88K14GsrZlz/IueN+an+9Hwrwi4OKnDWer6LqweyEqkSLy15fqFMLKy+bj201KUuvbmG2
xXCzM+8JhFNQAQ+srSgFPwOdQYh2sp8rbzvUxqiw8FNCYgqMgDgQmtsVzxlqq8MV6IM2Ivd+9j6f
Wlz5XhJlcVia2EHMFOPRMhyU/MtAul4WqeM6lzd9DdIiUYFj+bOXtnXliAkjcThLoXnDxtlOOvB1
k4ClxwKdwKnOBddm2bVLxla+I5ZwfkOA6W7m+C6SZbvUUNeVHhRhHiHazXUNxZDqilY6LGUImoIB
HxD51T50f46g1OqfMKf9D6akBZdgXY+YLRbRPF4+IXkYWeulmBz+V9dsXVehakEGYqB005XXcxOh
r/Nw2YDgCxkrP2JUkhQTFedeoqqbqvep/nssOmcyBXaEH2jZyxMHmmZSXY8WYFzhIbxFZGt1QRva
OWasDLdHSrzBi61n4GzngWj++fyR14CYVDQDGk+rm6ZbJes6KHDcxOM9k6GilkK/W0ngph8VkYTP
2UCY6F/GVvdLmzlD8AE9ae5Ov9WtClJUA1DW4a47SHcovbj1VQWat4V5W5TlnX2jTkyvbpsStaXR
KDCtko+MBVa9b62Xy8fl/GdEHLDgdygUs1ZpEwkLSBunkORKttVV+FpACB2cS67kqa+jM/npw3QF
Ai/BdMLZQ3pidBXd017p+rHBPTP0xrESKN83+zyqNtIoKMzpy8//w2GdWFpdh5ITOQbNRXTU1d9F
CPyF+dFNxLHmYzveEqm8htwIXtMdwH5V/ooxYoD0TSzbfCgK5Ro6JEFpNW6Y3/ESigsHTdLdKiF+
rQ12pRtO3H/w5LUM7xRFfgI8CYAkDUknmpVKbyvVFQfYeNDesszvJN1JIhNsTrGTT4pLO4AHjeFI
ZPMjNoA0LUZ9byKbVMdqdgq13Brzj1xW/Mvfe7mVl/ZjdWvHKu4TaeqiY6HLKBBEXqToz5dNnD21
J1u+eueNOCpIiTzkhrPKiQsIACQQ6anvL1s530M9MbOcsRP/U1mtUZm8io7GbQ46sMYzA5AweB8s
8WQF1HOK16fQzRYFjqLVrXyP0UjTAD1nyMhiMCrBxMzR6reXlyb6RiuPE7Is1idE8EBpAWCgYWCk
ElyL883uk81beZaMZEYfJ1jFwlcJQgQTLRE73cou2Zh3kmA45mzGQb6srSfJlDSf4mxqoyMZuNOD
LKodr4caSZ3U3A/T4MYajJPO12Jo3SgQoJm2PBEV7QS7uh4r41Yv1YrEo2NVvnKaB7qqCbzaGX0q
xJwn61y5tWZWp7TPsc7GU3wdJVc7rmwGnYiFwWhhCkDhK9WcBlg0A/8UVLdiNm3B+VznVXKX55Uh
oxedh0AEZ1DFTpA1CLzI+ej6ZKUrNxJnMlgWeBMdJ+u5Qa9ZslDIMjDNSTItKFHox0CQPdHUBquS
owCJoxPqFxrDZBDkOv/VdVkjWIahKYuqxW+J8ENMxh2ap95lE+c29bQYtkrVSQS2F8lCskqz16LP
3aaGHq+wIPDJOnTBOa9n1SLTnDh4a6KjGqu3Uj9uUq0PDEsPhhCjKaORuyPD0H6DhqI8KLmTdYa2
qdLBpqX5mpk8UCTmMwvZVVIx2yT0l5S1P0Do+JAzAlC9IgEo9VMpi42B/HFI9kp8N02gQlENf47f
tOgqLj4KotsFYK+RAYKxPPLyrgpMc68mv6BOZfdJZRNIcjUcnf2os1XVsrMaI6hN7Oqt4pao7tD5
OsFAZQduFxx96zaM9nL42gL13Mg5INb0SGqfQcyh0gDiPWBKscD0b+2j1+xK6CMl/KeObj5NEYSM
9SaXCZQgY9sAQEnDEF3BrtW+c/Ileu6PFJUDQA7trr3PyKGo7ktLss24cqhxrYN+TcYMnLKhyocy
MV9hH1OHKWD4VcD9gOyFIqOCjgmAXPoyCGS8xMWVXqJvkzzr2REyLLbSAs7RkG1cPnATwlxwmEkU
wIHYBJgOM75T4p+m5NbgVSFWbfMmtXvrw9A3qv4eD8yB9mjVv/Nad+TWgrLEndmPTtdZdtzezOqD
mkI3IDzK8XvVUFcG90NDD4bCnGzcVBGEPVGXSYIOO63Eu0yDJoX8qLU6voFfD5rXq7VNLBBWqZpf
Rcyuh9IbtASqau8J/vLMj4QBdlK+SOGzMoKXj78rKbDuAMaAequwY5Y5nPzWlGyjc6FG+Llrc+oP
V29lKZUST0K8MgvcSLJjxJWtbGu6M2Co9wgFUY/dU9UemcARE5Hh1QvKYnUaGymPjy+t2271zbgB
aFTdhlflz9bLHep1QJJpm26PTpoX3mUv1LWO1U+c6/+/3yCGqS74GEXX1mr3Pe+TGb1QcMZoxAXD
Cr4N2FPCTOCe/uaB/cvOGmltQOV26LuJQrnXWcIgNAmfjS3qqg/gi7kR1xyW8OBPR/Vlb5U0JLgF
WdKFcP+cIcnkjiaFAFcU9iinrhaBz4zhf8IoFi30bA3pa0Ot1Qs7qFk+1oAA40QpvqR76efDCg7x
3iE4zZ6oqHP+IH0tdJU+hDpVRlPFFDUnT3F6AypWUm0unxHtfGDyZWP1lgJlgULzpETHGuwsoJq/
lo30IbPmnRaOey4T7hV98co1Axqeyl1RIazgmXHblLrfSEgz+kEyHEilHWZlOFg1utcWzVx5GVyb
alsPdxX1pTD1I9y9auhtGZEXhsBvshECfCEkZSJ444gG0ySNNs3bDxAAdw4vm5+AFuwM3rxGFtmV
ff9eZXiC6hE/oCMcbnQQlNz/Jqb/2orlc5zE9OlsxlzWPgOoMNDekp/A99LWXnQNFiSmNGzyDiU0
kbLn+XT0y+w6lWhLdZoSuAvg1/1Kk52ecKdOEi/hmn35a5/t0Jy4hDWlP0y1sg4IB2JE1QfZbkB+
hfdLDdQUcYEtTu7SJV05QTNFUFSAWveIUjfqP3jRa+khVtCmTmp36jGoUKeCzGVx6JdMrtKKvB4n
pTIRiim94ZUYBurMd9WsMScg2aX8LtjKy5fzD25/DV2kbK4IUjHUtxyjCIBn9doNANroXmRv1u9P
Kb3YFuFa/6Zm8n/n5Q/C/0YaQVoC2YKb+ecIEK21B5FTAUGIzEYH+EHel/+IT/Hy99TXKk2anINM
JUMpY1SO9QSyqgZcZ6FkSzUD+8dDEiaC66hd/pwA63y/jgPpIsIaiAe3AwmMrt/I0n06p348589t
X1yPvHSKGVFjVaPkfN8aW6kzbFaAV4opoHz7YZXzU9+Xd0vTMx32dRFtYh2cF7/pXLtdrt1KyXxF
UZ2fthmI6iBA7zQgpkhod9Bi6J3Lmz4ht5YW7w0y7OY2fmz0amMB4aBJyWsWcTBXVmhulgiDzFTd
pZHkgu5BcGdF27By0Knea1osJTFOteq2AFhFSE6rHK6ivVJk0Vz+3+TmX6dr5QT1ugtVucIbl0Fc
Xt+PduoM4KxayI9Eju9v8rgvWyvPx8YwktoW2SKH+PSn1vbCvc22423rLULKqS+qn3wWFP/eR+jy
Kijsjc6ouQmFB/7SQ2tNema3mlf4kSehlopb6zXu4OrOeCD7YeHOEfFWCB4ZXV75Rah9Ar6xCJCA
E8whTnfN75V35Z1viOpIu+4G57t0qKgGskQml5a9co1Z35Ugk67DmyTMnG7edpRc9zP147G0LeLC
U+OmdA4BEJZGxpah8njZXQq85efDdPK2smEuiWJV8bE2X7r+YQrfE1HcLXKMn0f7xEZfx7Nu1XCM
yEKUHd8qVwvFHZKZzJYe4zt21VzNnhiMIPqkn83VE7vRzMCMZqRLWCg74xVc8jt7ZQEN6I7Yxnt6
L8aMCNe6co5pybPCVLHW6C16IiicLzr1xbN0p7kQXYSsO5hexJG3cKkrZ6SbGu3GvApvZl7ZpnE9
TeVbqkGFV96N45M03hjpjxRJuIp5S71xtVm254L7PEtFNaDzpfW/fMfnLz3ZdKVoc9bGWXxM88Yu
jA9rzGK7DVGkaKH/EYN5hs2QmUUXtGbt1hieLp/nzy7PhRv1+YFO7JcxYAyRhbh5fDF3VAbZ6ghC
48aVfWknIxcYA36Hl/ggfP5FC195MHU0lLZqi+go73S/g1qBBdWteNN/iNnpRN7yszt1skgDOsip
zks8we7irBonTK/nTQ5022373PiAveJhyG4rMP/bRefy2kb5Q7RiwQO4ljIAB56eMovFRxMKK0N+
NObONThQv7Xq5hoVPLeiI75mOlTlNIyzHHonzNhPXuyoz5JXbCDta/ceFvwE8cM2EM5GLff1wnFa
N8LyeQLCNEXuMfqqPwEkG4EOVL0eQZcb7kfrSszueh7z8Vc2q3/CTE8+bq81uc5kuBDQIMN9sB2m
72xIAz4t857CBS5FyksLXDmsmaoynl7kA20eBfH4O05Rv5qajcnBe9a+DiYIuSXqqIrqXL6pgpfn
c4j7ZJkEPe9QzXBRqYnKd49RlrRx9EkEhBBu5ypw6qO86asUwQytXWNX+DPcAcDjbKvvSrcSqhAJ
bsUnRPdkWZAnZ7Jc4mrm9RQ0ae510tZELxPFoEAKC8HzLbwVK6+TDUY5lxJyq94HhXUWJBCFlt2x
29dgjl+8ngJJSR0jQsKQ7bNncOnkrCImzPAZWTwvOasMWjidGqjp5wjN8rQ1bH1qSycsu5saCD6z
BkjdzJZhWxMF6rYrUStQw3qjghI6aHid2ejozz5JtF07UrChzca7XDRBUZklJnWr+NBGQMcCwP8r
K6pbZiTHGaTaLojNasT6CylmpWEKfG4GX5Lpfqryu///aT2p9X/W2k4+qyal7VLcQgMFRJHJfNfE
r1Ly87KNszH+qZHVK07ooI1KKWEAVE0d2i2T3qk7K9qWt/GujwGq7bk7l/1hTDd934s87BLWrz/o
qfnVTTFHrWy6woiO4WO2bbclEien3SuRrYAel+6yTeqy++xRjgSGz3mCU7urdEOSSpIlmQn+7Gzb
9GYgTaU9lyK+gGXzLq1udVMmzK1wqg7xUa+pb2IGomECBg+RhdWFYJZKkoYihYAGSFVwz+Sd4Lqf
YZL/BoBev7lQlcknDLmjQxtjgCfK3RZobLvKep/VRsDGt7DioDkfASiQwFiFYKeUD7RKtlpEQFe3
oJhBZwUE9abMr2r0rBgwtpdPMbHORUIn33NNnjukoZSMsR4dGYCTlL6b9Q1iz42k7q3wbcrA4pPw
TdqUmEjlOMVJCmontYkGp07nj5oalT23XTDRyUlIjeIjL4FCiRKfk3Y3WOpR0TIbvTAX01KPCilR
VvidFdsmCX29kJzeJDuJXpcS8Viou3nWHKe8vx4HLegkhiEiNIhq4wGzRo/qVKJEOm5zoLrnyPot
aRLqpGH6Upt6oC5EyilDzmma4IZEeT5Et7KXgE3MKXCh3T0vZ3JoWAemJT7k7lTNV0OXOFxHK6Vr
GyfWB7SZpuKFo+3ZtSTzJpI8mubTzDDIlCSbElPH7qhOHMofh0G7t5orfQD+sS+eElVzrVB1MceS
uVXJCAahAIiZAwLiyALQ3HbGznQIflToj5uVnSmgAbiN4tzu5V2uoRpbTPjxuly8j0a8gSxarqIx
13eF3egoD2d7OYvsqZsc1uYuMR9IzzzZhBJJfUXK1msiZN7R6PBUvtUgr86swZnUt3HYWdlVrfXY
Ae6x7EGhs6/VPybruuknSD5dj+m41cmR6abdaEBCNeCFNiCI2kJ8tsjxoW9lntnzeNB55kRWB5bv
0kmmDtMZL3kDJeJIsucEofpYuTO+g6kVr6geNpu+NJ7aZbZNOXATPWTJ9IbuOFWDT00MNLP5XgaR
qRppbtam1zQGO0dSH/N6I/P/Ye/LmiO3saz/Soff6QE3kJiY7oiPW+6LpNT6wpBUEvcdXH/9d6hy
u7LodNLTfp1HW5WJJAFcXNx7luppkPbEO0CxAeeOo3gM/pvbEBTPCoBIH0RGTU2xFvQeGkxDbsLH
1vbDCl2hzZBb/T4dWqyv3hLUcAmLpb2Qo1vH74dcN0I9XEZ9tejgrzUo8IcHDNcLdiSVjz4ZXnqO
Kk27rGHU3mmSXcmqzXrZzuJkBxvXhS6hW6ce4zgxE0hQtOwks13a+3bGJUcr/cKA5OTS09adLiw0
roDZ8U4EzW7o3aCByJOmDi1a4GiIDcF4zftMEymAKv8owtLC3QEvXhNXNb+lzXGQPUuKn8pcNhsY
B/CCWHVFHpNewFJ51bpbL+1CQyn9FYOeBqBYqaFm2f7LhqN6zqJy0deQRmx8w2/JRoMidgw/sShB
XzSAKU9qDtAoiOvMCJOlLG4l8YhTONUVI2weJUk0VQFUFv3N66DsXPBDDGJSXoCe3aDjKRmtWBpu
yc0SLVOGwNZHqU391lQg/uEq6wTQa9JBXGLIylHcY9EU1TJvk5ngdfH+fh67JkcwzX3caGoQXJSF
6LSAzoJ3YDN7zPe9Z7rU1rI5dCaKyn8zsn81L88SDKGNkroebeNHj5BRFVPQHTFfp5Hprd2jfuoP
7KbcJ88KTmH3FryDLJor7F4/IKeZq4Cq7hC6SHFEfqLCwlX43zvnpckJrCdtyTwZAwzaJ6nh3SC+
CIFiXT9+ZpIJaXII12rdgLyUugcXzgW+3zlR8ACpoJl3danVeb5MJnU7sKOURkcT9yCQFIYm7bKK
1orXvIhIXdzwPa5GrcC360928SZzNugUMAXqVcIiV4VEolV/os0H+xZ6ap3B1pdoFM3shIs1hvPR
xlP+bEGGek4bkmEnNLj5oikYWq4lLlyHop0RhcbrY7RrTLaA6x38KTrBCP7mcpGln3+A2sleLKiN
f/TyY6YfiY5TY3bDz+S8U2CUKmhdhAsESt1o8ukMJBt/ExSVyZVm5oXOZIfyNLJQn8XM56i0glAc
vCOCzyyPcWVfSXCniCex9YMypegE9T3f+uDpmYNMD2H/Nrh7TQghce2iGDQYFUtNSXINIQONyN9F
evQcKJ7DKsnioXLMAj4DvLhYkztfSpMEfyC+J6e+C8DDGmBpJ7W0fpssAnMw4Qm/yQo7tqnzl8zG
5Jl3Mgk5TT2KnxRYxCMyoPzGD76F3AfBHAlMvPZmpbbnltMk+oSQqoRgELYoIMFmV6cvYdxYrlps
i4jaf3O+pzEIYC9RCxCDlAWLHfSgDsXOtcBOgs9mZoWodrZbea2azW5OG2wmxk4VfFicR7AWwT2V
8WgVJ4WhhDCRzuaocDMLWplEoIqGrGIC7qOqkJlManQDckxWiPwQ4gH3JLit0W3MknIt1MkqSasD
j99avzRKwE4GmKtL0BsH8ErVH66/+bnHnwSm2tfcMAnRVxBDsoAw2Ur3U8uV+MxJNrOWlHFtnwVg
XQjz1I8xv2pZmGXjr/3+oHKnbMX7688zc5h9QVHOBlJaqNlUNSJTj3RM91CNafzBqIvGDGLcESCz
YOeMfWQFhF6vj3wRonQWGZTxVZ8N3cMXTehHxGhr1p/VfsSCRffii7bAkJHhWXMckbmpm0SiVvag
3hZo7BBpj8C47yDpDQznjLLI3PucBB096CqaJTi4+vBRI3cCYCNaLxkeEl7qJsvK30QN7mfXX+Xc
k00iT4u6GXOj1D9WdWkmgg8y7Kc+y3O/vCaZwqgO5T2qT7YkLUspyuPRocImpmKmzhfGAXWiFNfd
u2AXmMWWG0A4YyL1VQRUXedCdhONAQdpv3D073FriSRbAsTSiR5qaFULq9mS7+V38eNXTjYol1Um
xbIyripp/UURI/hNH9yAtrxs44fMt2T+5OLwY8zJbnWh5w+USwe9UVwcFFPbhLrRPZbEAHgdCsLc
zO8DCX6aMFG9PvEXS8CK+GPkSWKRR37W1j7CpLKQnWhT7DSbHtxlY7sGztSVZoUr//76mOMK/mOq
8WPIcQLOt+0QQzAO11QsNlR5Q2/VqtTQ6CqBuEkWFs7fG22yaVmQDTpVInS7GIUbJLyXs3uPHEUg
iXpXWV4fbHYiJ7vXA57XdwlQ3f6KLnobILobCPCNJMMGCYsMlCqsAeC8MMtNHVfltZc62cFJEnO3
EHBzCcG2Kg+IhPDUSffjLAbWHPtibiNPkodsYF6vEWxkon+JOr6myVKCdr2gzQTDy2nv70tlCkKN
61xRSYjiLkMXibqg7kt/cwN81SPPVqOaUiIlErZ7CWV0lBKg06obSgtzFZxk8ajWaI4E7UUyt/Xm
nm0SZ8Q2jjPBx55n/V5o94rczTzazD6bqvi2klilRQ85hRSi+ILnYNY+1f6mTw6BAMmQmZV/qRV4
FkjYJJBA26ALJB3vMVw1q2IXLED1s0ZbvGxuj11Oy38sikn8aPIBuqao7BwhHbId/XBCmGMpcFpi
i9gGAH3u2J/b1FMdec+vIAbVDGOLwRgCI8vNwnQtzYQw4ip5F9cuVG0jK17MbeqZk2iK60zlsM+Q
4/jHALybRA+t3m2sRtFmIuRFxNb51E1ihw6zzAxarqPWJIHXmG9CeujRt7ghr5t9bvZvc83/8Quv
BKupWK9cSHodRajxK+Jz5aEDjx6jVkZGjyppJry2on19cV7fCRoZ1+7ZHg+TXFYSGYmbC66Ct6V1
eA8AHqre91rj3V4f608KLf9enuAT/zxYT8RWdgW8TX+bYisMG4CGdoMp2uMddXZtXn+VCLo/j8aa
QUdvAHdGstacPrKhs/wWfTBoVQ24GIOruILW7C6kJogJc1v++vrUplhOD6yw2BvQFIu3fAu1lbsE
4jDL3G4t1Dl3za6pLeh1zmX9c6NOAk1GMpqFGdIHWCruKjBPsnA/kJc2/hYlBE0X2RYhcKHiKgdV
VibA6rDmqCJ3Jj4581su5+o/pnr8qWfrChVsPdEorrIBvw2Hz6GDrEjzQXlh6eRRJd7C7YaZIf+k
zftjzEk+A0eznMgcoqwBVSw5E62mrBxxOBD2zD0AspPtoEW3svstTWY6lNdPfW2KskxjV6mHBiRc
1m7ysgHQA8X2/iaXQ+tvbqFpQAoqRfUottD3cnZk66t82ZmIto7nVHPE1esnl0Ym2YyYUimjAQF4
019EYmxGwa5uw08EXQjOPvjec0btqkln3uZcnJiCJ0shx3xBTgbi0L05KisliwbbVliUwFvMFV3+
5K78+7KZwihJV7roKuGV9ugyOcRWN8F6xJipJeTklE0wqyFywUdh7Db/GHESmaJsiKKgRkY6QtqI
akG2UGlXCjToI8uXTACuBf2mlxy+KYDOhfhGZNTqgQ4uFAnXiSPlVvs2hxSeOQimQIwkq2RvCHHw
pAQw4RTlrShceh1ZN/29pCyuL+PrCZ72deyeRQcqcTVD/4sdJA2OiN4j67K/edZM8ZJh2fTS0IYI
BkGqmSTPnbwCc0+rTAJvH6lqFvAxX0mhsKxF9NJiqd1HgTKXP8xE5K/86exBE5b2g9fhDqmJolW1
WyZBxUD2t21wlyjHXMls0e8fPHWXoZcf1QexDRy5BsPAm0NEX08Nta9a8tkvKaCzABgF7gvf2YEV
5DMBdYfvzqJZ9MB+zxYLxsP8zzMZbYqlLBnYjmUw+McylWwxzg3Xv03SNy1C+0h8T/hJzZYqf2P5
699bW5OY5Q9CV/MQpS9Xf/Lzb1E4F50uBkWJ6QRyXiKUPCZHm8JamhMfEpg+bMVzB7zhreSMGMK5
XPDiqXI20OQ8K+BG1iWQBjyiP7xPKxiGe4Gp5sCEcXdG2fvy2Xk21hgezpaHTHnaUbQrcEcJbmXL
W1cOfULJF3qesyvj4lI8G2tyhjUViHRxlP1oyY5shAB8BGExnmKzt6KLm/BsvMmKIGrgVnJXBzgz
iclXHcixseXZ6QboQTNeZjBEnE0AxxD+h9X/Y8zp9bwgEcVNcgiOo7+B9NDvIPKC3UYc9VVazi2U
mQecXtSLRpUiAufZIxPLrSwfSVKbMu8frm+suVEmpxbNS+aKXomrQpwum3Td13e5G8ycDJdP47MX
Ny6es4XoCUqcS1SCWM1uROkWaMbmdgPrgvEi+RcmamaTTS/nRGikPGhH1pXVoigFUIJmNI+lCphn
Y+uGZER3arNTV/Lx+tu8qHSknD3oJIzIXQeXL1n3jzX0eldoM4HHazEzfwg+oHW8AKHhy4g0gS3G
cu6wn5vKSWTxIhYJdYnDvpCfC3qn4hKtxDNtpovXr7Pnm0QUVnVF0/AsOAbciRhwVt2tjlgJpgiU
sro5HOnlau3ZcJOgArXXAToraQCmp7IGxhpuNk4G1wtqdJ+iWXzTl/F6bt9dTGPOxpwElkzEYk15
HBxD6Ck0zXvkC8b1VTK+pD8PI/ofrucePFUlBSO0KXQ83cHxaxymWDFoS+zrQv17u0+f3tATP9Rx
DkDrK81BCsy3YULeXUF/TbP3rmmXWp0YIfAfTILrcErehr5ArTgXZ245198rbCt+jgFqi7vzIPHg
iPzBKDLXqbpkZnWOU3PtxU7CTKFWBe8SEhwHimFgSZu5wsLT0oWOMlkkuTdtdap57Vyfzi+I5rVh
xyc/i26yq4AVJrZjn6fXTdFqF9UtJMB6NHaA//LWAdar9pk+1I3R3kUn6vD7dB1Ys5WC6zmMTibB
x9dykUBcfWQ98lUN54tgJcACZ57zeD28QvVs8sANzbxSKlHPAo9EKvsFccWHwI3eC0CIZl7u3JxO
Ik7XUw+KHIg4nSJ/KP2BAqZatMda3VAZaDoiNxAxEMyE1HZaAcMv6N+AF4QlVr1HYeLghSaFpjZw
gbClvU3yfZ3dktSzEprexp22Anh+15f5HS+AOGVVtFRV/+76I8w8gTYJYrTVVLdVXOGgDUcGfRao
b9utbBCOSnvbAc16KpSZjXC5hPt7ENO1SRDrSJv5robkYafVhn8qsRwEu5cNvbbZrkWdWloyZLcc
wmLfg9t/vXf/7X1kx+/rvvrX/+C/3zNYT0P0nk/+81+74B3aBtkn/5/xY7//s58/9K9D/pHe8fLj
g+9e8+m//OmD+P7fxrde+etP/2GnPOD9Tf1R9rcfVR3zr0HwS8d/+Vf/+I+Pr2859fnHP395z+qU
j9/mBVn6y29/Wn375y9jxeK/zr/+t7/tXxN87P8lH2Xw/pr+4+41yXC7+f6V//7cx2vF//mLIFL9
VwCtJcR8iUnoC2MttB/f/6SJvxKdMYkQRYausIyrV5qBqzB+DH+ClQNhlBBdJkghfvlHlQFkMP5N
+RWqKFQFXl6hispQrf/3b/xpsn5M3j/SOgEwKeXVP3+5sLMVJms6dOiJjB843v/OQpmXpkT1vEi4
ox10V3lnZNCGjjlbDMrj2dv5beTzkS5kKwqMHqCWKME2jdBJDMmjIm0GNxDu4J5m+J5netWqhl/a
9VE0cuHYUVWmqRKRNLyc6RUZJSBdqlKwdWsN7OzQN8oAaJeYxjgQbiQfqK4gtbt2n0mqrfRvsZcY
EZS4ANE1vHBVQj3DzxHUvcimySJloaU2jyqA+BG5k7JoUdEnHstGXX96umvmJFnS2Pb1Y5UuSgYn
okawGm3tUQJNl84OUIHvu11QVUYk3gC8bfqAzwXkOWIbIQutpMlMJUVfLgYz/7PR3oDJhDMNTJvl
+3540zMNBP9vFJXQNsT4HDzZsnUgMWCw6KVyn2gb33ol6O4+3N5eIOxdWrz7TONb1X3ltWcDRy8Y
bQSuNFSxehfEohSqvjnfqcGriMCK6Yde9q1LwG1+GJIXtV9V2lEA1bqojTaFtgrfcO3ezRZiu2qB
TgjLW7VOnKZ40hTfkNWXgJzQYzCiTHYEPQJFDbyE5qhk3xBFAOG/E5Ot2OpGJkWbAB3AtFMAZIaD
CGDtTL1rWmqD/Zzgh5ZHjWcOzH4XDDIskqIYunYHhM2iQXdP0rhTFDDf6O/q4pZ3zMgqDVJWygIW
W3YZ+XcqTDOiUn8r5NtAvfMqvo2r2FZUYZE3sS0pJ+gqGZ7oL0EMXZVuvmv1xGzZVpAkIwWrYCDg
or0EXrkOWgbEfwaxCF9wykQ1kqGych2VAaE1UZhYEihZD9zJ3PABnkI78CVuU3cZkG0JKoTYwMvE
1XIro5D3UUU7jthq0IB0qF7V9COW5GVZ+otAhH436st1IC0SGcZyhC8oudfUUfjjRGuo38VbvVT2
KDs9Z/wI6TijqUcNK/YGn9tNA/XYuL1JvNRk+alXZKdlMKsApSJrxFVGVcDEAzNMdZAtCqth+rbS
oxu1h24mhcgQW/QRSMi0X0gq1KX6dhFGqEI34SL0AhhCQsUc0lbQGzUL0V3qcF8sFHkNVVAr0ekT
cWW7rt9y7VUun3OyiWi1HqBgwaBdpjQiXL/yFch9qxi3MPCKjgKLLMYTlEQfGx2sDdpZ4vDQNnTn
sqMbHuJG3A4yOXUVbk9dTCyZyfduBaudXECe7INeAQZIfocCiiC/uJlkD6Q2ai83hXjVFmSdKdk6
jysH7uJGACCREJ14Lhlxn2x9ASgbzTWBdbRddy2Iktn3EE+IZadJ2bJtfEch2iKhuKFmhYEZW0Z0
cEL4WSrD2qX3kseW/XBfu69RsRak3HSbeBHlz6H+3Mue2SfAv4Phx8oE6nCg2/ioSbjvvMQWhXEW
KBtppBpqqRlV9pqJgOarH2XnP4UyBHBB9vZLINlrqK5I4qFg6jZnyrLxIGGntzd171q0axY+LM4y
70HE66ccs6wOmwhDZZ1k1/Fb2XuWEMK9E62gwMO2HfxVhhdH4fVMOIBI1UuVVqhNv2WwGJKQ9vgd
/Haj1mqk3mEFxMRA5olcagtV4HguOINuYlBJ3fiht0/TmyrHik7ARwqgQtm+quoidHsY+nRG7IOg
kXa7OFmFoFHDTsQKQWgvEwXL8I7ED9qAba7TbZHHa8nXDZJGyyRr102Y7pgc7ou2WTLaQLLeR2Wg
8S1FbEFgGMxukO1UHgxeaIYE/ajUre2SjXo8DLp3UApQQDpAL8P3bnBG3kZeaPRQc4JiT6/6Zu6J
llf4jh+lpkqfRBEwK3g7IVqbpL2p+E5J4KUABb3opVFbmwN/FpetGZPM8BAsQZDKyVqPX30GCGMY
gm3YY1s2VllWxgDKTkahTBls5eqbFzfou33zPdCyqtIc+EfnOR2YVCA/pUPpBDQx6hhq+Sj81XJp
JDAvr7FCi8EH30nb9r5sil1pqpK3xq3CKCJQfVxwXVyYH/qgAEWNWdBy37edowTPUv9IoFU40HXJ
v7Vgk8AD3qjZZwfqo97kmMnEqbzeYhXuIHFhi+VRBtWoBUR0iE6yeOi1RdESU5RXRb/hY6B+lsLn
OrnVeoo0+1QqqdHLoRMqCQq85DHKmTWAaKIpuhOKtzlXVxx3mTgyKnju6dI46Ye2820FEjJZd+e7
NUR2IBOI1TGAxaOIZsdSg7S6qfRPnH+4gePWoa3D7rHRfSPG7lfYym8k+HApjghdHj/szbzhm8zL
Fr2GGclOeCyjkV5H6iMP8cWcWqRuDV2gBo+fAwxN0saQwTzTGgmM7G+dtI66G43fyiDGJuIAkbVD
k6EBQ1pLQM/SK05dswpwe+MCvI503XT5OsYmDSMVHhkVHKVgghTc+vFTonSGUH9GFX5VrJldq0FD
EjdNHU3nzNGVLYRuTJLVQHjJK3gumxE0AysthnahCmcrF15W0rMQVwYfdMMPbySy7Wk4PoOR42V3
0lKFoyjVYGfcJvZQf0PJBSRFePlCabFUVZT4pQ1ornecieus9B0h9Jaouxo5mkwcc9mn0O7IIRxS
nFwEFU/U7NQHB6+IABgJiZ2imwmcYS8xR5Hue9C5sgYkMg/3AkEHkyh2tKq3aMxMnelG70ubHu5b
tZ8gB0zAGm7MEqxESQ03SgjByqaCNVJuK7DQYwG4FvEz8bUtgQ1J0+xc2TXQQ7XKzGlAf6rbHpLP
WNWweNOGpxTvkHk5tGs7o+4/VVHCCgImzl2FKao7/EmW1V2qwnuAypYiP/j9WmlF8N1QMPdlR/YT
O1Gwoz04NekJGGpw2vUkS88GK8Z3paEL4pviWgV/1PlnYqQqAxu5tSQxQJDP7CEOLTooSz3hmL/U
4SS3YFVsSvRTDvgijCNcmUA3FLZ+rBk6JDpYN9PXEMeEelI7UCkSekmHCLuiTZ1EZKXWGoEiPVUW
fNXCtWNULxhMvifLOSn0Ly2EP4wljvK6InxG/6BT3sRdriScNCdpUTxA3wS1ettdoz+6qTGwYpGn
aFVsw1u43B1g02Zga5rX0/FL0BuVnv2ESREoydOkjaB8e1JUQ183pxSCI8lNs6wsbdGgSgJj6f9I
oQk2LYyoTNc1GK1OSgg1a1gepBi0hGuG/yzClRsKTR3Qt4ojf4QoxcyVYi9co34acXLlL1idF4Iq
Nidf/SQdNNz8hyjDyaDw5fUXeqG28NNAk3u+6oci+OBi/bV80OG2W4c6f6GdPjOOOpaezu6FSaHH
uVjggUbjkSYxId/v6Jbw0gC2PKoTCbtq6xr6MvRMdz8Hv7zErjp/yi+F+rPRO4ErqJZg9H5NegPS
SJt8V8N9pLGyfbRhb8U6WUc7d1kP+3Tf/AWrpguX1Z9+wGTZhgX4u0GHFYTgWZR7GBqM6rHXp/LS
RfVslaqT4mXb5SEJx1esSR5Iomgur64PcElbW6WqpDBVp6KsTq/CJNQ6pPesxj4AkRkOZMgmsfmZ
XTvla+/gWmVIm+Lgwl9ZmN0Sl7f+2eiTPZG5FW5gbTpGumbLV8yJHUS7jetoC8kSoYJnzkWbLxLm
HwLe2ZCT3SFKsPgDnZ2f5EbfKoKwAWzYCOlnlmyofmRRuipzwSFwi1Pd3BG6yPDrdgsr35WYwTer
37cZ0tSt0i5iaUOi1tZScHfYt0jgTo2ygevJM/WKubc0Fe7RozJoWoINrR1GXcTgRQWW+jsyMQC6
bL7NeAmXc74qvjbf2eYSFaa1olaNW3u0iQO81ILXnpWtMqt/nMXvXVzlP6ZkKneAfLIKc91rTt5D
ulJMeSlaBVpk4h6IQRP8GZw59syyHzfOlVUw1c4Js2pgiRDVp8rurHaf3PClsJNNJN8W9KAXcyL5
l5qdP73QSRm+672qDaNq3GaigxqF023oilqdCezPQlixb9ef75LMxU/jTSppEsu9OCzC+pRu0xNE
F4AIXkPPYhnf1TvP5gZH41HfdNRobkM70OfVAOfmdHK+EtAG4WODOW3NYJ+6hgYZptFpsNpmJ8Xh
5n+aR5wto0kwcWmbDUONOe3XJTDRcIpF7z8AoEw32Hr4K26K4zf+YRWhRU1QHZV0Ot0mZVIWLtVc
IFwMuihXkJ3dZy++Q56VU2eOaosKN8BA39WbWajDF9Lw2tiT4weKCXIOt77kVPqqKQWQiFcyg3in
pLnHddQgA/TTUJCqo4eUfkJj4cnVIQ+e++KJp7KphzithmpNgnwv9MMhZCsxjJZD/op2nCkN7Ai1
jBuBiobghw9MEFYKC98THHVakq2iARE69zeyPOLA+/iFqYrtexy1v7RYwaj5Nuq6FXSPvwVFcucS
d52iFKTfFD7ukxBdyBZttEEFyGilrIWYrfYOz1UYu/DI4hmqegnzwKjtNgOJbro0f3drZokSTOzE
auUpt14kG4n35kN3P5XFzQCFYS8qbF36kPPK8fO7ML4tehmKtSipiSnqVOjtZI3hlbElMtUo032e
vzFJgqIg2ZT1R199RLJo6rgkcqjhMzmBU43naI1yZAlcnvJ0MEjlLTsUgAvWw6XLtTxNgCacb7V6
9yKUMq6DCeVw4YBsDJTlwAuWF9CyncmVvxj+12Z9khAErBeEuib1iUIZMd22Nla5o22qXXwcVXpd
QCgirHh1gTLYQjIQW57bFQPGwF/P5bOXrw6UwvVKUyllUxX2mILh3kYFP/EndwED1R4AGMUcVoGN
GidfVotmWS6TLe7Bx+4eZvToOh7mfsTlu9KPHzGF32hBOgwMahgndzfgbMSV2CQrbYHK0KzCxCXk
AR709weeom/cLo8Cl+b81D0BymlTODpBnmYDH8tF+iA5iVV+zAEPLh8cZ2NOtrkbJ2KTeXn9dXCM
k91C7B+XwTEhCw7+vXR7/eS4mNSfjTdZYCQfykYP8T5D9Isr9ItLu1r9pxnG2Tjj+XGWYSS0Yp2O
gvCpsFs7/Jat4UQhvmQrdxMcpM3cbeFymns23OT8BQ69b2VR5DjvRUdbFrf9DgIhpvChM+gCZpZv
x6ZmQbjlNC9pevmU+LFsJmfxoKiiGoc4JaRdzypb1TIU29NDXxT7mBawX53Lccez9Y9B4seAk7M3
yvssliWJn3BwAWzcW1FyW2vc7lFTkZub6wtmdoVOjl0GP1dEfDaumOgWLjym98JsYSc5481BOM49
3MXcFL1IlISpjN7pFNEgwepGq/wgwZ1Bge+XMywZTE0D1OK/0opZBMWlVPF8vMn0Cb3KI6HQOTIZ
Yg6WaMQH34nM99FnIzrQGXzml4rFdPJgIQPVSHj3oD852YC1iAJdLWvJyVVQw0qq+KQRfle1Sm/q
gfqqKe4d66hduqntwcEFt3DLTblF3WzNqOxIfhsZCcS+TBIknVPV8p0i5PBLhxVrm99QoMtjNCob
yUmbOwgamUyQV43bbGHR5qE+zcw+V5y4wuM27or63dzzXQCkqOfPN9n4oqdIcpV2ySnV3iJBN4Oc
c8NXwx1PG5PHrdXFem6FSmh3fWH5AXOKvH4XUr7rw7chrXahAklD1W9WnFXHIWILgTWLqAl3SP/u
WcofsdTXqpfdyFyzI9d76JLiRUr8e45ewX+w9s8fZhJWJFBf1CHAZFU2bBKXKRJOYU9XuZ2tYhv6
jXPHwVfp79rqmCzGhAl5XYZ6copX3vKFRlaWGMlafmSb/A6cTcF8l9eyjabvEg57VjMyxhVipB9I
BA93oZ0iyP0nrwChk1I4BYBFPEEH1EICXOW4Xjm718WN3t2qxSnVuekObOvqqqVXu4q0y1IDa7yV
IUT/MfMLpuFOVFQYCkuoXsiMoJk/CXd6w6U67RvtroNqGotpbeVysek90aziftmmkiWV8h3VfNuN
erAWmfSUu81apGigCvGhjJG89aK29PXfMK7/h3v5BUnf2SyNuJqfgC+n13R4TQMUvn9AXr4+8h3z
opBfFaBZUHll32EtyGq+Q14k9iuQMKrIMJ9YUoC+/EC8kF8Z7LXx/3DHwycVVcXq/x3yIv6qUXGs
YymSJFN8yf8G8gKP55/OUKR5qAmPKgcEnBUKhcZJGAY20lNbWsH/ICuHcCUUQIc4ea5CNK2BDJfy
SLWAq6NKCtAgKaeMW0qTaQ+C1tccvTXN620Wq0r3DbSQuHSAwEhR1iZdLTwqCWGC7bMiaC0X7pbB
HWu0JH9xiwhmnaDIDBQOQM0Al5SmULjrwLzdVT/doeHo9KkkySuDRqWmQA6y1N4GjQnZlqRageZR
7QVFCd+4gff7rO9KiL9BhQLEjN7Lkm5fNKWLbpcPQUKjlBNXeUwFJsHlo4X29qIuS/6IukJ+yvPA
p+soguWkk/pKsI81aezWp5zAlEyEeoygDv26apFqWHBJjpOFUlU+uoti2RBooBD3rpDdrFzy2Kse
VZGj6Ucb6DEWZSQWJs27UZ7NF/mAumYnrrRC7Q2399tFEiflQ5gk8q2u9u1dmCXuc6fHcbwoxSA0
BVKqN35a1ujXinqSGIFXZMSRqdeVsPlpcY/kXZyvEzVMX+tCUb7pPRWOBAahsBhrsjY3uOZxJ6Z+
DwxJDWuwRJVbKDkCJrrQkgEivBQNvyjVM0v2Uli0NUOFtrRfxKus9foNOuXUUlylPHn5IDq9MjD0
qkQWvJJYrG4VgvwZdmkVfyuKdHQLozo8zrsMgYhmEJNv/dDfB4UwvCeqVm+DtsyXpG9hKg15t4ZD
57eKX1RGR1RC6sKqVPNqyNnWpVAfYd6WgMNUlug9NqCaKxB9pMpb7DKyl1MVAlWQy+wgKFi6waHA
7f6z1ViKK60vEVjBo6AMOr/WVr2BDmyTwGsu6o8y6ZV1h/oUCq60054gXBa+9gWDN2+r+U9yFEMU
Uyg0ObHzHPqVIh7zqHW+V5uNQBo04LBF0HwNcCUF+GBTF23kw5wAjWyrgH3V0UUv3yyGcLDDmolO
qvnNMm/EoTGA82C3hd+HqzTJ+5WWieRJS0i+SIDpWBHSes/qQEXT1SuAh9pcX9TN4O+poLXrHBoM
CxgjaHBBEFi9FvvWLWAx56Xvfey1zf/n7LyW5EaSNf1EMAMQkLdIWZKlq8gbGNkkobXG0+8H9u5h
JRKWOL28mLEeTpdXBEJ4uP/iUAPo/BBqIyNaWloG8IrYCuhBasmE0nHRxLjOrUbKnaooy1tcdoJX
W5Ripxpasxdx336zFKmVUPDEDPwAFNr70YR9Tn2EQq/pSG1UHTXJ8q9H1816x9KUfF+1PeKVaiI6
ZZNKjeCh2LnCvzLtvnhXzVErD+MY4goadH72U1baKkbUP+mtvWhb7zkQQDQccgq2jVP2dRpfl7In
Vdem5ev9VCEBwjNUUmfvRJfhTNcnUWy/DVrVeC+ykqbDHgxuX1ybbuJR1umrvtuiSuDSES+AGW2C
xHeftCy3BHAa7EK+AjBR5ePQBoj6DqEnB7tANfpwG4wp0qIgmIvO8Qtql4c4nQAgfFC5V5zBSsGm
CZfO/LYc9OFJ0jQwGVaNrDIdLq3RDjHiy/m9ZXoWOHI3Ua0HfygkKtahRefYkeKY/MkpFc/4aXWK
lH8309EmaUnGsd1XStIL/k9BXNDA75QBoEoaYFPYClUhqRAy2bFuxLJ3ZVeJqe4HQPI01d3E97es
PAzT9EBTJdgIiW29dGqpXNmB7Nt0fsvOPiiyX5v1kTpY0Kj3QdAFMEGSofVkw5E0JTB3XaHpHifA
EAf7ZsR9Zx8AKKC6Y/W+uXXz2AVeAh5gfFPbEnKfw9lqJXsJQWAJXdIm09W255xOW3P45qYc1+mu
bOvIiI4uLY8xeuujsBw3Tc6x4aBd0qoNVomlKCIwA2nYWg8QGzPlddKwMPZtXoc//HoUZkDT2oBX
aLhKKg7U6QKbFjt5z8+itUz1CjxI1nxNfavJv8uoJ1jPpjkm+pUZ9i4yW12rwGEA4eDvkQVDbaDO
u7BzCqvVjrTb7XJrJJ1el0AnlFI6xE2Q90eB2ET6pPiRN3mZYchYy1Zh7kATNtFT0xVKflfWmm29
KUOV0fQTBmiOHM1f+UpH5gYdsShAs9cYC03aDP7oUg5STPW31djU1iSvHoJNUHm64BzwwBByL2fJ
69ChJLgbMiNvrnGZVosXYxzzbD9KYQiMTG6l4RWgQdPtS3ty5WhtRAhp54so+GKHpWdzJoaG7ChW
V8m6o4SFXB68VJaDFrhV04RbqKmD7bRtIqpjIcY+ArEgxCi/uoY7QT2T1oxvFFdqAZnQFRm5pDS9
KD0crys9YWvUaml9rXzNVm4AUgHsskqviV+ztu6VG7XwBj/kOYa0+7FOwlJ5tELZBMbX2eH43pdN
LFlO0AorfrCMABDTthjdDnRSHwcpe6Tx46wD7qclPivP6vugMXkTRlbN0c1R0370HMC+tM1rzUrv
Uy/RjW3kK6O1kSnAjzBJ3Ey+Ujul3QWdHoK5siobK+0gzZCUKopw3GA9qtTXMiYGlsOJJYvHtI1G
fZMZ4ZhfTbIw6UsTpqj7xnbS2PdZXlvVAb5nYOyn6Utem8RNspemSES/L6rcu09k2Q1vh3acPmWb
tNzMYW5gsopasKvflCMw2K1mVkCmOtO0ql9h1w7Jzh5B6d/GljL2/5AmZM0BPVsOITeUi2SDTSpG
t43kK8POkiKfzT5mU3uOcitQP6sNTOs6jX2RYbrc2uKK86Orf0lmJjp1U5Td9wQMXcwlIooNPPBk
PLiSQBw6FIo5XBshjlzXAx5z9rE2pNI8RnFom3u1TbR6J0Tj699KQyXbq3NchW6tpNe8o81SZvIU
TxX3aVCkxqbFjIgCXWaiChzZXTytbk/3v+fsFPlbMLqW2m/LJJmuYGEHaIknTW88RshFxyyerImu
g7EHtglFJ94aiqtGx8y3hcLmjCPwaFaHFUkpXFMcgzSyh01paSDvorrGBLawa/I71NEApzRN1RZb
JWTVUP7uEqjutNnEhoe+DYa3Huzs2EO6+WWrfbMm1jkrC5FAmzKmObbGs1DTyOPn78Iqqyu/CWMn
vsqv1F2yc69MWAYC+x4VMe1VrikPg09Fr/N4099/KiiW2eBZWQ6+LYwKbEcb5Uo28ie3ifaUb5zc
wD85tT8GKXnpCqNwjBDVxSBN9p+eOQ//vsQ/I9hnSp3Tr6FQt5n+qMBpzPm7oZTdHjWXKHbKD5TM
vpfP442/L0KEX9vduMu29R02uMMP+2pNzXIqNfytDPwbWKDqAV9AMNtz0FBnB54V5FyTSS+JnCOt
GcC/5vFQgGOiTO5cHuhUaJiH4xUmTMXQTVWZkwLivte6rBlxKFI0mJT6sUEI3VQ+rEFdgSiclk//
HdjnSLMPm5MHG53Hhx0jAaieaxn36wiEcmHv86hWWedj7hSGfbg8wrMXIC9NTKANXoHQHqy5sG1N
1cw3Qu5kTeOT6aqxl4t8YzXuVqqaX22z5tJ52jFlnH/i2Tw4LdNU1LmSTJsbJc9CpXHyQAQ7V4dN
qURetrs8qvPZlLnEFVlYuq0wslnFKlM8MzclloaWd+ZNB+vl6Om2vkUn09ybCHNCYkjMTQfhZGU+
ZzCG8w85e1JXIQPH45H31x6nEiw6g1/yVbPV9nDBIb6ZV2vc7LMZZS9+XjmzUqMoKaX6NgFDqb+v
DPOaMuOPy9N5tkhmIWbTKWVyOEhVVzmVKvZjqm9HO9o3MaZRnemMgHMvhzv/eqcjmpX/8j73fVdj
RL5ffVc6hL9ouB7ZDh9u510VrfaW59U/l2PO+Mv/fjfMOBVF13WV/TD7bviR5WEIVcNpro1DfhXc
pHt/773KV9I37xZBeQdY5V34Wtz0D5cjL32/z4Fn348yslULXp9OG2kwc3g4r2hlLAegkMSZbWjy
nATrFrIQvQtguwQVKiuGY1lr5+SsXfH/Zu9vjNnxVWeD0QQmMepql9yLo78dOkdD0jK9V74n++Z4
ec5mLL8/8biEbEPXdBQrLH1asZ/vwSASftPokaN9C1XHPXDxPnQ1YBrJ3vlv2dUEvdBRtk430ZrD
2MLqPAk9/f2n0IMdDGmVUpzydE5rtzxaJpyDMoeKRA33S+NltCeqlRt34d7jzjXRQFQ5O88OtNwf
5FEM5BnB8NWUv7tWA+J55bJbWCeAqydCGhw4tEBmO8CLaq0DI4uaDJW8UqRQQILt5e+2cJ+amsoy
lG222lneMPmfcNrzypBGY9NTGOQRfsSN6aA2azKFCzN2Emq2rfpAicImInMm4vcyo41tgq0IUp4L
l8e0HMgy4DSaU3NglgLid+0Jyu58GovUX/aM8DjW3aOf1NJKjvAnm5ylI4zpb6jZLnO7rNVkwNkO
fDFYT+1m6LcRlAhE4LKd/Z7c6TvrS/LiVVs7fVaTPXQ/HhD9a/C8imZb/JI8cE1V47AkhTjdBeM0
HUXTIL6cbOXfJSWarfFWHWjN0NwyMfhgfyAp3jlrndGFuwhKI+Vqi7aoIc+hnJ1Ek8wahwiWREV1
asT5gtLkdymLn5Q6bXZKNawo5Cxs+JOI8w0vWjfydCN3mqClrMPE+hueV0cjba7HFoqJlRwvL6mF
nXgScTa5tlcW1Vgyub4u7dXOtGhZGmsE0ZUgc7ylFIRyaWdaBFGvfciM6EAtYOXmWdoaGLppGoUT
uhrzNKwJsp5iCgrdwXictMKjId10Q7CyARcHwnliEUkXYt4ZM/yqGFSXwm8ePQXmayLi/68AAqiB
gZoBh/DpWu87FaKCDfKZkq6TiH8MbS3jWcoakfv/G2KW8tQhVsp2zX3W792DVe+r1+C1dpRrY6/d
qD88D+jGWk9zedr+hpxdoZnWZLZeKrRRht/N+FytCUvNZOH+3NEnY5rtm7qyPRzk1dKZZOH09+S6
fZ48crp/3KvxiDfmMfv2Rwgvc6IHlMGvqfUBdnA33eqr+bQb/+9vwnEBB9pWLP5x9gFzKgKGOzC7
eQOASVMe2sa8g7UKYC97Vrzk3TKjQ24EN3GAzOLlvby0Bz7Hnn3ZsccAVfbIlXVLCbZyZf6s6vi5
6Iz9f40Dfx7/XnmqRVjkRaeLtLD9RhcxsIiCroSWjrchGMA+a1eOpoWKx2mc2XjscKgTHqqQ+Foc
r+gV3orAO9hR5WBnTAEM8pR80zcwUAvqN95mxSRk+vGnV+AU3sIG04D1f9axVCtaAINBkgKT/G7U
W8o9bgZRM5b7LZ2hNZ/i8693Gm7aRJ+SPSO3DS+POxRGoWvinOF9r0nCLn+5tSHNvhzFyMGSOhwo
5AF8Z60ktAirLDLQ+szgEdMtrdcu0fO9P7V8DVsVXOGWOk+fo9JPaynGUE6K20c3KQ4uCdLlUU27
e/6hTN73UI8UUsq5URVCw+mo57BBo07sWoV0UpXT/qqvsx9uOe65w8X9oAwrKdLC96KoYFG/lOmR
s05Ov5eMqMlQt9ycpkubyquRUm4tEISqv7IPztMQGjBodkIoIxcR8/zH04vApMLPNkh/Z2hsCwke
Ley16L2WPy7P5ML6IBR3qIlqhoYx5OmYlKHpaxxUS5ppSJaPbxaZvz2mTmyvXNcLr7hpUP8TaW7Y
gm6YFuUGkUq3QYrBQDNJIj8P4q3l2lhCBo+gNO9Ac8FtDM0bL/Key3oEH/E/4iEP/y6Rk+Li+eLU
LQEqzBaaTuowFySMtG6Uh1BGJBoT+HQbfeuP7m349m8FRUDAdtauwvNVQ0SOTDQ5gCmi/nE6w3UV
Q5aU2IGNLSEoLPxHwxpSh8xCW9nrM3TtdBWdhJqbc9kYjwEkaHIHFuAjrNJ0m3xrISK1mD9glzV+
x8ZvVb7vfAWdBp3tClG7Qi0x4XEsW4dJG2xF980zdr6QV3bFYiATYIs5ndEglU4nMqKR5HsjtQwl
HHZpXd+VHfNZRTsVP8zLy2QGzP6/M/k31nyxZr3R6SqUSkd7NPwNPmd38l3xS+0PnQZCTHOGD0i/
R+043NC2l90NJqadkx/W1s7ChUgHQObEoQjH/rSng/DTFaGFnl0AqoodRFb8DXJmR7pr3+070Bq7
/M7bak+XBz79vNOD9TTebI4TbaA9M06lAPnQg3k0xF1BzKmANL1PkG64HG9pc/wdHy/c0/GZRWS3
QCd5jAyY/DR3sfhw/ZfLMZTzDI1BKQaPW9NESlif3bOSqwUdtsLUHg7eUT9Gh/5aOsDD3eory2Zp
hX4ONLtsA6nwTLUhkIieKrIjGRPD9qcJr/vyiJZmTacpRHcECJiYC4XhXW3HihLm1Lm7XRHfV0q6
K/rf/z0I24ySHrcCtb3ZrCk2CgEUwbgZ7GTTQGC2qo0K2/1yFLEwZ9BEaHCROZMOGbOXgtua9VBY
TeIoE5jhLkMhj7xksFs3u2JCa3fbJMJFtyBtAeGAHuig7UVZyL+QlTmwC5EP/dGPgvatamxTepPr
Qe9v1LJT5R05olnupB4Vcqf2TUndFn1mIb9kGkO/H+QA40/ZtxBg4X02eGgqKBKu1xNh9L5t45Im
WyklmE+rTfOrT23Juw+HMdrEhRQb6AvWPc6uFCvGjZ7RqHaEkgfy0aU5m69Ij52nBCDpLBtAHywd
6jSzaer7kMCJDnkGEv+xiTDKqwwZ+Jjt2YEjS4n+PXdF9Xz56yx9HF0T7ByFJUCb6nR71rUZojrB
7pdGgFO9dTPaza6SbWQujJXTfeFiZmf+DTU76RJPq8BDZBhJ1yAGi2+if708loVNg9AXncWp2UY5
bnZPSSNLy1BQGzCH5L1C4SEcYREW0ePlMAsvU9TCgFfSQLQsdunsEGBHqQFqiJFTbqN7a2L02Fvh
ePcTCxTlB9zjgTgb2+zW0zCWxeVA+Z5tPXRI9mt1tPMpRdiM+1JXhfqnZXX69SK8PuheAvVOE/mY
jsFeGlYGuxTBmlTXUFnQFdLi0wg8iDPJVHpAN2W7L3XuRmvthpjJQE5XMQVdBe00+sFUkOdrcOjy
JtQD2m3Vzjsia9SA3TtExkOtHyibCSxNesf9au+Krfk43CK7s/O0K688yAh2xdZu7YxfGLIiM2Ie
Hjat+TllK5dqE2bohKUacuSWmo1nrJQEFyJgRczZDj9j6jHOSuV0isNGlkhRTfyGMdXaVuEaI2P6
LqfXvKGSVNCOAkTMWp3tBdcN40Gb1FKMhNtdBZGkBEV+LcX6tS6BZFKMIj7UbnuTdtnh8v5YGh3Q
ZNR6ZVpD8vzppnZdrKemmQLXyt5GpXtQvcpfuVSWYxgsF5s+MDJWp8uy0FtPuAWvQk/KX8A9PrWq
vLLyF54zBpKBvCKExRNNnbf0Sn3MCttTQD7uhl34T/TNwspnxKxovJNlZ421cJ6XEU2nzvknoDlP
Ycq8R/dmBKrr9qrYUKVGeGhQb8sovDZknmu84w0ntdANvfy1zg9NmveMj/ehAhpjXv6saz9qZTDQ
CNJ/yPKN6t3X6UrKubAWCcGHolhgUMudn5eNlxZ14QPR8t704rmOv1hq53R2jJ4NHha4+oaVvrJA
zm9ThkVHxQDowYkyXyCBW/pZa0wlivBb5RXoGf2OZd5k1lPTraRR51coD3iuTnvqKJ5XQ/SyM6yy
JoaGFN6ujsLiKSvj4qBSVDpEdiWS7eVPtrRUPgecXaQpwI6465jPQrnTDRfZrX43+l9cbOV9zT9a
pbEymecjxJBhSqwhR8lshFmSUGLQbpIngB+jjqWpH1X9pbSxYpTylUDni9GEoEJ5zoZOwK02O7Wk
yrbJfhqqnVpxpYU18OEAKJa7MoHnpwdhpmaoolMVOatfqT1Y5a7l9Ij08FoLjVvdjFYoXOffaGq1
mVSMSavO17xZaKlcCdafiNwb0wCnbOIeUNzVOVC9Tj1kxUrBbGFMZNhoo1q8m2mrzS7q2vdk4OBM
Xd68i/5pVNfAaguLgFWg6BROkQRV5xymdghNORoMZM20Yjj4kVI9AyBDzdGL5fdsrJWVtXC+g8GH
kV9YJDe2rcyzrDbyyrHvKXWU6Zcx+poY1pWq/RL+byXQ95c31Nmy+/P6mXAAggLW2XpIDYreSgV6
Kih/le2DJX7D11o5Z2ckbLIcgsC7kekyUWBEzOn0ygqDKFNdl4aZFFQJKsYl8kZjpKY3RiXQOtVa
+1F0CIoV5CSbPlQVxFXRinZw+zRX8o+F8cIDokeIYK7Qzw5kydaAfvNedhL1q44CWqt/iLJf+X7n
tSobvxoNegVZCLnUPK2r06QA9UOWo8eb6nv7IG6kezaBvgMpukm+Kq/hY3MTvV/+lGerdApKoko5
AKAfYIHTWZb0yC0RkYqcTssLkO6odjp+MhiP2A/7d9h6rj1vlwKiCoTKsD4Vq+dUVCtCbVUpkcRT
/Oxq0Ktb4YEeaaQdWocrW3xxRi1eHpzBf9L+WS3F9nXAwmaDAMsbMrzVI+7Cj5N2h/dSvyk7nAX1
7f/CukbMU8lp4SKwZllCm3B3099/qlApYzxUgUHFyP1Go95DswA93/f0WEN69z6C/VomtLA6T+JN
J92neH2UISZK/kpn8d3wMSVFBbN1/ZU7YC3KbKHYiGLKJiRpQKBTNnw3xvVUol7ZBGen8p+5ozCF
drUinx2avhkNIu14Kvqljr2SMkKizIy1o0Vd/EJ/o0x//2nG2ojqS94yY//aoHEz78ubfFegSYCB
zH9toc2GNFsOeTW6iRVRsCwa66Bt2+C5xhkB5sDljXxe05vi0NOWyTtkWiWzQdk6COEgAVEn6Ch4
BT2S+LGSYVbYT5115/beBp6KhELoStzp5568nGZxZ+OzCxlToREsmo+mCZ4r/jbZSDw0Hf1a3QIL
u1qJN/28S/Fmyz0apSayGuLlmrY3UAWRk7tGa51B2sryowEoRvnVi3Hn1uLYuvZVoK38BmepCgPm
AOOFz3NNpQR1unqMRGRDNVlSaSq0wEj+IqEdTblpo2RuvKmrtyD9uDzmpV3xKeJcj0SM2mBWIUvI
dK8StCWHZK1tfl5TOB3UXIakUBJfdjuBVs3WffSsjaU7CBlryL9kGwkDNHQ7HW2L7cFevI2Pk1TI
8JLs41+r4IGF++Hz7M6XcY3PZFP27E2N0jTR7/IX+ybcI3a88Z+g9nsb8sJ9K1aW8VrY2SoedTRf
MnChTpHaG2MSwNWeKNA6NRqElz/m0kH6+WPO1m8z+LGXxeQ1cthhPvs+5h0ON81KlOUlw9VOwcuU
z+qUWl8nclEyHiPNr3wFpzbEfi8PZPF6pftrwGmWJ5z57MRRakvvdIgsTpw54z9g47BbuQ4ecXm0
HQPdqoeYjkx8GJ8vx10YGp3uv2HF6f6Lo2KwCjsA0x5CvgW0Pyr//cimIjoheGmJkojOPhG2zm1u
WnQTJLz1ooxb9bWxniQ9XDlJFpbCSZzZnZomKBEjzY11ec2ydvObSovg/bxenq+FpQ1vxDBJRlAU
P3sYjIGSmookTdrP+dYy7yGDoskVIEf+z+VAS8MRukrRGjoysWYHI67KLrcBeuyF5G2qWhys8DVM
g93lKOfgLVJWMaEg4RvQ+rSm8X66vb2yt/K8jRqOqnZbPJXPPp7s1UcPaDzcdT/Swxrkf2kCiQbc
dGJQAIE+DSgNQw0ninGJRoGGimxuYh5Vy935yY+VsZ094hgbctsTMHhqcM4NnDWI6HHKu9FRFMeo
gKepG39jTcZiPVKJ3pVyrXkHb4NG9GrX+ryzSmydUZrU7gA9m7NV38OftTxlumWKrXaYzAmTO/lB
fqbWJR0MMiPl4fJolzby54Cz5d/CwcawhmekHr2a4lvd/eda3WxEs5WCBaPpFSl3iVH+Li3lYEEU
hvO8vTyMpWWvK5TAEXb4Uxg8XR4W/NjUVmn3B154Y4bjK8Lwe63TV4695e9D2R+sOE98ef6uyATK
fL1EBj55zU0mhPGX9mYy4axu24P3LL1cHtbSUkS69X/CzZaDokddkE7QiSRE0ZG8EUDdLsY/Re+/
VFax0s1bSKooXvDW16icCV7bp5Poa3VuIGKOCLYbb8vR2OVRchfkL1XxJQwRm5HXzt5zTgOLA0SW
AB0/0QnnJvCurLYRziIUcu9ClG+itxJpsmyDE8Tg6I/tzj/2B/koVo78hVllYwP4xwGUFu+8zwB7
yotjF1sED0s2P4TzTdUuTGG7QMDp/ffL33ASL5kny4T7U2Wd6mvzKpeipNpQRTHohTAI43tTC81h
24T2eAyt1rzNU7iaX9RRDVDlNfr8tnbjSfmgscu7RIVhelNKnXsL8dr4mg+t/ex7agb2QwTJXZ1k
trWtWwXzlMwoqaVmSfptRB77sXL1AVP2NHC9+xFfkARmvxt0/C9WjLZ+l4hjraV5txFelaCHIKqe
Kpmv0tzJK1ndaaOEkrpXmgaiJw38VEP3Ijx0DAqodpHh+KDrnplsyiKS/4F5DSDFhRBiOHEfQiC3
Bm/UYLBahOziOuu5W1PE9zGlqZ5qw3DvUgaLpaYRRDdK08aoRypmlsH2SNTMGcIqaVHsr8e1i2Tx
4/M4o5bEl6fnerrIVb2QwlgD24Fii5OF9aEVX5LGghUtaMav3MYLpyvfG6gcXUI6nnNcl6v5wnMH
VlVrdpuafazZ5fHy8pou9NlTjGojNrakSjw+Jyepzzdx6CdqGSG3SbHW2A8wguOgOSa68tZqwx7o
h0PX93EYhpVcfeGsICwKOgpLW7PmOxe8SVj6FuYFFu3OkvkzpGGfY4NdWOUuTtXrxF9rDy6c8YB8
kfOY7Koo68xyzigN4jYXQD/CVmwGPCQ8ri1ZWbn+lz7Z1BYx6cKQtM+LcV1XCrvV4baUai7/LAVK
4Fd1rybaSrF9Lc7sXtQzzytkjWJ70T4l6i9JrB07C+vCkAXf5g+Ccn6Y16Fek0mZEdo73bBp7TC9
thDJ2alRN66s8qUl+DnU7A3SVr2h5ikFI5yHjxwrR/0wec6t1diWdu7nMLPv3yNsg8LK9P2B4ojU
2Kl+gi3HjSrpjm1W28v7ainFhWzzdwKnD/gpxdVLXcnHhFGNLYyXMUFctxI4YjU6B5OavZda+TNS
Q+RBRivbpalwDPQq2qged0oWeABh0v3lX2lpyRi8JLlNprr/HLOpW0MiFINS6mhXGOP8zsxkZVev
RJhDNX1p6OVUI4Jv/SzSr5W7xppc2sOUuinjU++myT87fY1M9gNwUpXjou5ovxg2u7heSWnXYkxH
16cPJyE/ZJsTcVDl8tD8Z/RuNln0cvlbLC5GeiK04izKzPNjIvXH2BQD3APLThKcz2Ks1gRSGpIv
btLGsw5WPj5dDrn0cVCPpME0Aa64Uk7HVfhBFfshwhJ2p2/NFAicucYg/HP7zW+TzzFmc1coatEa
Vcm52lYRBDsDJRMHiZ3K3eJihPWmP1Zj+Gi5GBC/mBJOVC91YWchCYU6TD5T3vBaW0FmH7LeU36C
rM7MXW1lWnpdCq0Ld/ooVoGHZ1sVoJwG7wZQDhnd+cwgQtZ7UaMmZOXypnhC1f5LLDvirt5p+/IQ
3wEBXsPAzpO6ecjZRNVZpZilhdpNFjR7ozKO8qR41hT+mxXpq59l+dPzKNUtKGWUek4/fTB2CNWg
LESx3H9Ru+2k4EtF8Cq7LYuNdNA36zCtpV0EcJsVzlAn4YnTkAUXv1dgygbH5d21q23su7sxHP7z
kSYUGRAxaAe4pLT2TqO4uiS0viVBQiYp/k366L77VdT/551DFHsy3JmeN2eaFogyobSFvTouXPZj
kbuowWWPlzfn2VMGSVcFsRad/wa9cbY707Iw5AbxGWqmYp98t/EDzq69axTkghde1xvksdL/BRb7
fB2ehp2tw6DphqTSWfoFXohm2R01Ssa1p17ndvRxeYjzRTgf4exbVYNc55DQEycDU1pyC1r2Wv91
JYQ1W+dZzfmRmqBoPS/GHi9rBDLsVbDyrc7nDO04DlJuINJmikmni64HDo05dYC7WGu5ex1nKzTs
DN8x0XI+tvawVtg/HxWvaQS6aENydZ8JjlSqlfcACbExc/VnbYgC6OZyur38dc4HxU+fAMvUGWGK
zbPj3h7ibLCAOqAO3H5HUQWzuTHQNtaIzZIeeivh5sfDdCh8DjeN+dMlS1sZqmOqA/3yhy9qWDdO
Ypg/dGTeLg9rfs/O48y+VdF6Wdh3PJ4HWd5mcbl12+RKV126Pqm2RZ1vJd7auKZp/jQu7MUCTSmk
FD4aD3b/Q+NF2/krte1pcj7fsv8OCk0DWlf85xyWMnSylsmuB31BBjzX1nKz8f0mOF6eurUos7Q8
L6Jc0kQEIb4r9jxF/3Gt/OvlEAunHssAHyHg/v8SYE6ny9WTOoQYjqBZCaQ4OOZfkoN7295AycAU
5BGVuWvLc9RqVTB5aV3Q7QD5IgNmhhR/GtgcAw8jRuB4fkeVNhA4XmZ4cH4duvcyWmtMLSwKKP9T
qRuui3ImlOKJuBltyeJNiO8tqtMbK3oN7XIl+T7r5bAswNkA4DVxBZ8Op9Mx5UCvKmQHppb45F1T
FQ72LohMbfFWoY8DVkJz5Js1PPZZ03oKOwk5TFBKquvz+lSrmoGkQAPm5pI+KDgfaqfZjm/1wby6
vFqWpvFToHkWozSukWmyRyVKtn/aeY+5Shjfot24poW0OJOU0MF+T8JZVAtOZ1KvO1tP22FqYIq9
futmm+w1f283zZb39kP0EQIB26xZbv2RD5hta40K38TBpDyszCGHrR0PbWRxe02Qhvaq/JKBOgn3
+h7bNNoj8jNVvQP9OH4b38FbbGW/L9wAZMFQQibCCvCe+eUZRUNHoyl3XNt9UofwqGjddVCn90Vo
rNygS1/yc6jZSlXrIUz8lo50NKpbUSF8/FUy14iDU+pyNp2fxjM7v2qtUEJIrxTPbOPBsqRjVyqH
Knb3XVXswZA/j52xUpQ5q+9Pe+HzS2KW41hBb6KWSzqFa9pO2zSHyR9L3wFz24SOdGX+vLwjFj8Z
MFzAgmDPz8RhArXW9XTK3qy63g6jvteE+9p52ESnawj3xdmkQ8zoJmLEvOitxaqEzu+EDM9DBxPm
xr5u1Z5bW0LC+tqu1vo+Yvo8889n8WQR6Lerk5/96R7UWtwj0HWJ0UKQPpLvVKw3uDa9ps/2zr6z
d9mhubOu/Lf4TVxPZnScbhvcQV+EA+12Sz371f+lopm8uzzjM8MQWrAyAD+qv/Rv0Ek7ayQinyx1
pSH4mvUmvLX91zTeDzsMXw7GtsYLDt8jnIXRr/zQPryN7KwrGv55Os1mZpLt4EKBtj0h405nRhk8
IQGYDx1TPBUhUsVf1Md+izfawdqmmPWZV4kEp8yRfmk02OkFxtt+h9PPbm0yFrYxaN8JHM08wF2d
nRhGNehdIfhEdf5o5x+lyPddveZotRQE5XamHP4IlNHZWYyVdxkUCPpiBjvZGv+WSkr9/cvlz7qQ
Dpifg0y50Ke0TbaDOPEl+Hq5pqcPppfc0b3eDGP8MwhT1KAbfN0vR1wcFveloOQGIHXOhs8R6i0a
E3kxejTq1k/slywu8r2VDA+XAy3lWBAqgZWBSyXRmr/E3VSOw8YnHe2wP5vItu6L8oSpb4sTmeuU
m/SX/4pF+n+tBbJROCtQaUUDhgft/JXU2MItWyo8TtWTG0RWa+OhJVYGN32X2VY4CTJLtzOPJ1fc
cCKhOHNoYUo6AsXrlcRqKQhlOqr5ikCseo4diBBRB7lVs5Eq3UFZYAMqZyXEUgkKGi+QP2j8iqzN
89EMD7a2LYuQu989YJuc7tuj+iV+c7+MO+SijnroZO+XF8bSsNi4nGMqTUz6Fadrvsk8PclqQloe
7ND8p9c8Xw5wxiaalsCnCObsfICKBf1Hwl69oJKqe6OT1Qk25+0u0/+Bz+Ho4nft/vbixklRQ5bH
/eX4iwOkyYRumq2ecxYDRcnk0oXKDvELwne6S+X/inX9M8I/IkpABybEzOkcdqbiUq3smMPON3aJ
ZHpoIXj5msrEdMbNljlvh4kWrXDNn1WLRV9b6P1SLZSOxrUbbYNrf1se02NyhcSD4sjvSriyIBcO
RCDsJiwwwEaskNniiFJc1U2ZiGZAQUgS40uvyTfa6L/ZcbdJu9FcAXovpDI8jSaw9RSPa/Z0JstI
i9FcLnGt6dHjN3QnMvytn3rbcOi2l9fFwtFLuWQSOeUPyLfZR0OlHL6ZReugk+QHuzautVG59YSy
tvzX4szu6aRDQT70/2Qw+n4sdsE1PhI7ShH7YZvuavgk2+p97bBanMeJe446ABStedrUmbKw84Fi
kd2Fd7zZHr1guA9b/1uFrvXleVw6tGheYLLDE3qSEpstEiVoernQGGC3GffGNbY5x9aptt123KmO
jDv32uDOFCzYb9xgNrx9wE3nsiPoyautpkuRk96Ot+JoPcQ/aFFqVy45wRH+wSa4qm4LTK3jV1Fv
xc/u2rz1Xy8Pe+FYoQ6MChj1OOrpZ30UqfNcFC0p3cfWV3OMfmRBshJiYWZ5ek7cdBtRSTo2s6RH
GiPZTWRSvOGx3uIftUdcWPpoN/ZhynT9X/atpq9swPNhEZKrmq1Hwn3WkR+9RPjt1IVN1GsEzh3D
XJN9XLgPCEEZHWk7nZfXPHFFeSAz+pFRpeItpcQjJfUuL7MvZplvjVL60jRQPa3Q+D/sfVmP20iz
5X+57/zAfRnMzANXiaKWklSqKr8QVWWb+77z189hdU9bSosi2vf1wo0GugEzlFtkZMSJc86R59pB
CQ6pjAZT+ePluxMP3f4KYm4DL40VPgIlZAbSFTStd3pLbUcHFRGjNJIzLRzLbDPoID9Z1LX+3SPc
mp7W4CrMpDi2LmlxhAvwRU0aFQ2bWfXkemGId5fyap6nn3FlhqaGxEsFgCtKNtN7HjK31OXxJC4N
ZPJCVxbGTAgzBu0XauOFkO+SfTML8OiRuOr42NCd99btlE0X1ZUlX4Q+kkShRWDiT75MkLlsS2mM
5Z2lrXxwvwvGYPZwN5A0azb9v87cTb0BU0cXgnQcQzJ2LqQQSM4WbyglkQqthPhc5YNiMMcDa2Gc
v/ltwhJxWUQFJXhhjUhCgIQGowcvscOXKmOKkOZVPZvXC3HEQAVtmY9nctM30QWLpywPsC/61u6g
jLxCzPxKwQPhC65vg2/Q5E16EX/x256BGbS44r0joSr4W3oSSkNMJie44UFDKup5iaidj9OnxBcr
4/Fk/rb/YQnPApRKkMRDDZLY/y5AllmNCrvaZUKjxXQHlet6XDgCd42guIlGaJDJwFXfbkw5cbks
oLA1+HDY4P116KiEXtgV92wg5Pu6Y5ECIcNLMNoNQq70iGAlTpW8J0jjLFi4tyjXFohth6Zk6PzU
cMkQrVAZEOH44CdPQmHBzNJACJ8L6SXQPYDfRkUufJMAJDiU7MKi3zlASK7/mqvpJ1w5CpcGYjGJ
h1B1c8qSIP9ZuSrHXSDToT/eXfemDNQdClgsJmZpgRhLyrWC0mR4sATCZhRXQmq7S7w496br2gQx
ljIAewXYBpFkov2+NfOqHaB/5Ob0Yofub3E+jso0EpDUoCEDdJ+3sxa6ygj5pHByOxBppgzxL+VU
Xg/fRc7g951O6+xKao18UcL4t4ziZBrJbpB2AOKIPN+t6ZiRqTyEPifqwGWJzVcJwwp5LcpEWomy
FQ6tbugv7FatUC51D95dwivTxK6n4zhK3BDbcSiLFVN1WtRRerOUubq3IxEdT/AedG6Alu92gFWY
BQEGjzxdPgqnhu1YDl0iLPUqQfX3p1B1//o1Os0oKDMmTm0e7bJEPF51fVp5fIHCY/XMhE9wUNrj
rf/7bsFXkYyVUUaaEKPTiK/OWAXZoSqjETeFlXtwq2+s4sGztlo7Anwd/+sUGRDyaNUGrGMqxADj
cWsNqW02k0HWhGp+r8vd3u18wx+fHg/p90WaaISA/UdiBwMi3zBp5kJ8MMNjEDpsYKFfof9S64Sf
3hLp1O81pamw8ssQWb2CDGEQBREMiU/ARIXffUjBI5+5SgBXx4vQkfp1pFNr33o8vt/DXdid6ESR
PIAuMuKY21kcmziF5iD7dy0LonXpqwTmP96H+B04FLN1YSLBpfLtwT1mH4+N35vcqSEFWjCoabFf
z7mr/dIr7hR4IMmpxL63FyC6A7k/SmQDtej99N2vWGmJF/r3oz0VxX+ZJLxzhbdv3HFI+sQ+lDE5
0CgNfHjmWWopZbdkiPDRHd3zvCsJACBWA/oq5eCHH9eS6uX1QrX/7gpeD2n6JVezSCleVrkNVpC2
g1Upq2Km1Q5vxPvAqo36vdzFhtStu83Sa/s3gQ8JW+faMHHcg7JMorRk/goMpY/Ebo68p4GobbAp
LdBok9XbDPHpGkKMPpid/vVFiy4mHlWOyZ2hEkssJVO4fiyIWMo0drUi+SmNqG0NC0amZboNfmEE
iBdgx3Cl/xbGNb00KG6EmkJEZZdYQU8dbqwfj4/B7wH2rQ1iHqGtE2Q+V8ZqlG+m8j+ckZaLUHb0
N0EGxbggMIS++v7fM0p4T07xmUgAwZ4KGaQtm9PfBhClSQyUtkTIjaAhv5Y5IxGTBX9zbz5RksIz
H1c6IlbCbJI0AWhSkPNtuPicd4yvZgOwXo/H9huxyLQzeXhTcNCiBoi74fZIQFA3hOOerCDzlH6P
J3n5BETl0EdCCGv8iVMRQJTPoTlsQgQQPrTrIlbKPYR8UmWNa+lbmBhfA/ofQej/YicYwz9kxncE
oYPuPb2Vg8Zf+EsOGjfGf9D6jP5CrDbQGBKW+S85aJRf/4Nud8SPOFnA4vH4O2lW1v7/+S9W/A/Y
Q3GY8edL7xlx5d9i0Cz9HwDfwZeIzkwk0gU0Bf/f//3Z/y/vR3b4yydUxH/fsC5PAeov10FNexxt
YNNXbvxx6yFypXuacXKH2feOfEhW7CFiVXFTP1Pm1Wz8bfTayHRc7tkgfB/vlTQoKj3GQbSw8y9q
Z1Jvj79M4HZ+/Xwi+JWUKKCoEZ/mHOkIsNVL5mQm/eH9XGpRYei5X0+E9l0nSPXIVrQj11T0JOct
Y7gpX1iZ16a6InS5pweNotg130OoYxKwlWRPWkFzsFrFtZfqZQPWnLGPWSvmhmgn+qPjQ6bAKLiC
VhsGyZ6U8UHd28ip0QbMqDNU65tVjk7yvEKQ4Ul4PchI3JjoxVHsuPcLEI0HjRbGlGRBDwDIjC6T
VsB6BQYzDrkJr8U9yYHrvkSty679sA+/hdACRvdZ5D73Q1GoXYouNhAnUEpojqXiGpB09bSkgByj
VyOf6AI2sYbCJb+isjI06y4VLKUUIavd5aGmZI2g0QPrWXnYlZrr18m6A6WHKWctOvUyN0dPRjU8
x30XbVAoyU9KAoqEoC+zVz8faws/s1eFrKl+NF0A5uSQT6wy5CjIJPjo0/K9FClwOa2sGv1GBk1J
uSOK6Njhc1kwaTGjNFC4QqnZKwRAY3PRRjMoChJ0NupDOfAG5QXdhi99lHkiUHqiPQ8dOVnOaKPb
iMY4SOi+4yP+PYS6y4722XglBXK7BgV7bNQ9tGBD9G+deY8e0OAXBhoz8pB0qynXhvwBp49huFQz
un1B/trBRK2o4TOpaQbsYH4brESd7lTOYvVoKfsyXSJ3zh5JDlI3cR+BdYhx4PQ1r/wxdCkUMpc6
4G6Dgn9+vEy8Chm3ad2yL+A9WKcYKk0o9iWfa1H+FnOMykmbtF66Lm/D8F+mpuN5FTgqbir4GRVz
DlSnO81DSU8baq/cYnzUCsJIS3nnmfWQifgG0PxCUCAtD635kt0E9UfYyYKVF2yri+Bv2niAeGpx
1SsLYcDcAk3//2pcXUkBcBBVoxOLFZoGeT31npL49c/8o0y490EsRzxMPFQEKsQXLK1LPPgFZZUX
f3rFuS3W8AfhEgBlbiiEn6/qKqNGRGYOFeYap4C3sTOUbv14KF/Iz3s7mXD102uQgTjs4KA3VY82
+9aknEELdWEXbds1IFVqoCWQWswAOKQNvGJU2uy1XaErFhodzFOipuvBOJWavLNjJNmbzdL9Njdu
4oaQ0evQhBV+2chBtrrdKW2vudwSvcncxiccRD9k0NEWQmzI6nNkaj0D+VzTv2Z+f3o8s0RJ65+j
JRERYdWgdlU1+ejIoLjxNUbtVXDYwwtxtmcuTRKBDP1lhfAVrSfEvqzAigguh+aSrkun0vDiWrkn
5TldtbZs5ho4LLa4i9aLND7TLN3ZNWSB0wNmskpxgTs9CFoY6m0Y1mN1YMtdDq4wmqrM3gMtLLuE
nZwJpyTCe4gS3kBum41O3ce8WfEuKnEhxLfjEFUW6ICLm9ZvRMha5xDNCWL3BWzkniXFeXd8vJgz
e3GKMq/diQdZ6xKxJX4AG5qUy+65SHKg4mw9/vzty+jXIhL+xO2SoKzifnTwjDAUdOIzS8Ujgp37
16cJ7xHhfOeVUrCOl5X8d64vAyNnuBId/amrhqXSmgFfoUW9RphVhj1rSz7H2G5ZNGu/7TKtoMVS
5YsAYOYKOBJ5jALT57rIDJKqNcJsZFWwi9dGAPyd4ZdyeuS7nm4dVw4huftn00P4qDGhRLn2MD1i
zuoyQN21u9j/NuMHJMLL9HLcpHxZjs5gdzvFzEDESIEKqwSPH2P8pL5jtHaqPR4HAc/8tRiE01Eg
aFE3I+4N2Qo2AgAQWyjEr6JNE2jpgYHJ8V3+pJ3+WXypt92JdarVY8sz1y+Z4at6gI9CiIg4kAO3
QiSjyuKUoB8pAOSOZvcpv/BymJlNkfBGQZlJmVRgNkcp9YxU7mtddENxnYd5bzNRupSamTmPpHgC
HALtpmU8OHIr6midB0is2pVBvgB4mPs84W9KJeSFesDV0zVOh6J1TO14dyl3RsCX/9kFZFlQ6dos
9lJ5cBKj+EYb8ttnte70NZpMLmZiS6BBA5JV7Q15laoHGvBLVv9kNDRL6M1H9BFqSxDxuWeeSLgd
sc1rhXalwanYty48t+K3ECBCqt6gSxR8e09xfmq7Jcz93JwSjiilJERNKIQ6A9qs0qb9kENvVw3J
Uip05koiacoKD1iYJsSsjiYwfNR7Y7aARbIvIu69x4dozpeSlTDUrscxAX224zuVUTvdsdoWFurx
6SbU05WyFV+LQ7hKjVxrILmSXIRJ/2CRT2luAgnngYQGncYDvCDU2s9DgsefTOtBwi8gCWc+LxDh
CrKoftLLApQEcujqUQmCrjZj3yhfXkqLz218gfAOKQiUKBQaB6c0Ua0xQm2qKApICkPvWp9ovsDL
r1Gqq9dqonlrEDqtRd2K1gH45XMbYYxaa/GfXblk5aidaokxA0U/vmZovUskTi/DkTMeb5W5ySQc
CPBDMS5ZbEa5Pibdfsg8LQYD0OOPTytyJ/gSJqNXbxsxaZWkHCnGYeROk6R9kv3sodVSNwe2+hDL
VzEeFoZBVKb+cVUk/X7CtYzsyjAlW3ieA2YmmdDO0zi7VMV9pKe2bwj641GxkyO4NyzCQfCNIoPk
HLaCXb3mbUFHctiRbdCM4k9yRtupxauS7R2itXfONWqjLIKv5maUCDBaYDTGtIVp0RaccYMrxYDe
8FZaOFpETvrXNBJBRoAyRdsW+L7CqPW5P0mr9oX6ISoqs40ovJwez+DcpiMcRIZEEo/iONIGwbMI
lF7WbVp6CaE3E0GQRVARnTytn3iII9lzEH5U7Tsnm3EbGS7YeaT0+HgIMwvBEx4icvs0jKYhcEWr
hYEluwOq/hsAfrW22iDJr3Up82fHaMoPXx8jVmSbuGJga+R+BM2+Fx2Kheazu5dCqx1WGbVE1jm3
/DzpDSJRinrexfIr73T1Q249oxNw8Y8HV9gmygeTwPlVtCYgU/d4Hon63D87jmytgIAUV+ciBlf0
q4Rb5/HWZZ6k8hQyZtTmGl5HiPBBwZFocbwbvKOM0JdbM/WaFlYFhFAWfsbMpUxqaSGzF3fsdKa5
vfuc6807sxreMtCg7cIFFzW3YwivwXZ0A0QZLMhPjH7uVX7vqrGxRAw197zm2dtNIpVU76FHhXHC
NR+rvZNtYqs32zWnV9uAV2OzVn1Fg1daDwfGiHttiSuSmznNZKuuW0odq0SwDBixtwsunFkcc72y
U2tY5Xq5HkEBER+YDap0F2orHjIreO619qKg183feVqkd6a3laxinZ2WpoMAH//aVoSLqVNlUMYY
P0o5gWkUkvPNTgQ4AY3K4iua59dwzvtm9Webh2TuQA8qgCST1wTukCp1UVOO+QWyIYwRboOlW2fG
r5EIHPRUUGLSw0irR0ZiKyaLvsHYzM1Ul61RF3VR9Y/Dut4AXumgQ25bW/RGOAzWN7TZPv/hSElX
5JViW3b4EZwZrWjjh2S1hmJR66W7lSDf+WfdvsTorkIGSML97etqEyJjGFeFXkT5HGig4dFRmUcM
Rpnf/YUzOf3sOzf515a+ssYofQ+MEYbTJae8v4jUaXBdqA5s/GG9MGMzD02OeLr4VJR2+RQDeZfs
vTuO6+5n70gr8UR/ZmfKqszx0pziH4+tsXPWCCfjudUglzyssZpsifb5OGop0nlHHv9CYcncR5q4
9zRZZYEJr4yLp7vaUifl3GQSHihEW++olLCNJgYj0XDcjaWA4Wv57y0UEZfUAyCX4rTvapA7Ats7
mjIem7RaGOU6MZJjrKOj1qzQuyqsOJNRSyPEuTiIavnOooHWVem9sO03yAhDWhAwwMfT/XXA7/0s
wsvwHPCm4V9nkjZSs3eaS6u2NqOOTg7+twQEwLwFhFRkVBdGbdX+Z+a4+8ZMHDSxWitWTdasLlms
iZe70a38tWcuEQ0QbSb/nCSy62mMI/QhTVFDaXqr1mmMxhpXuRFZNNLjrq5sy11w4F9LLd76lmjJ
WmA+npWZPcgSoVEeB74clgjAJIjaQW7xWyDEBhStda5VXh+bIBD1vwZH+CEuQTmoFTC4BtKv8b6w
GLMzIqN59owXJCKs3gLq22TsarN0tObehF9H7spXUFCYkSIaJgUUEjLVty4MJrYxWn3iRAZSw0yM
Uf3BoNpQ6bkhg+AIct76c2/kFqNVa189LQx+5iYgIeE5cpzZwOGXMHskYg3RAgJnDySO3qvsutI9
rVtLT8Uh34b/ihT312wTPsxls4r2J6+CjKCqFMemzrQ0N93sA302WtkslRPnbu2vF9fVHNNc7rb9
tKzgLzGSXWRn2lp4Mlg9Nk5LB2MumUQC+UAuA6LnHEYiZZdJOwYNSWGpJe0a6khqxZ8C6RjVS6mE
ufiW7LqQWi8OGFAeOeMn9TqehUytWbX8Hpr5e4si1T5PdB+qImvu1K35j+LlD/cI4ZkA/Mnrctoj
pZ4ch5+jnuPs+5NHZLRCb+D9Q+R+PL1c2CIzQeDXQb1aOaGvqxraNoxDCUe5/BbQh6LzF4LzuW8T
DgVEl2nQo53UGUMeuAJZ66jnjllKUsx9nXAlNAo2Ul4LuKABe2F6RBjJj1JaahqYe1J9ASKvJqam
wkgqW0yMwIBgQmW33jE3oy1/ol/BV8dcHq/3zOPiKy1yZaWH1FQmxiIOzhBLulBWSMvW7OuYiqWm
yJ6FGERLQrxR8z5cMDkXa3wd4iubwItCtTSEzeIiNWqwa3bupdiG+wiBm96cy1XljHawBjfjz2rF
rnKbNT2r0etnH4Hp42F/zeKdC5gh4h0uAA0q1WBrdD8F3d3i5cO9hocwVUcLNPH5T87Oj+UOgu7H
xwZn7ravEurVmJVeiMUArRsOK57ialejkOx+D5QlTYG51NLXLrr6vp9K8RhAls7Zt6fsWE9zWT3H
6FxI1uNPxfZOqdViE20yA+IWIp5YxT5/XsL6z50Ewmegwa4QuphHkJW8pbGsBoVvQp/18czNPVBJ
3GHRKUXdZ9guosXa9TqAkEulTnnUETlU//39nV6NxmhMcVC+EJ/x0y+/sz1ownPEqegNbY8RYS4d
P3T4ceW7aoJHqrdhD8m3gleRo9O6Pf3ivkh2LeNauwRr4dihVSNVOQC6Wkh440cG2/4nd4Eea27L
Hzl0ul7EGuvgPy2VBWYm/wt+drXyWTh6/QANRwf1NiM6BwsXwdxnp4189VmhzVBrqPFZSfqYWqIi
6TNdhI9/xZL35neyevV1T0oTqvtybp/Bkd0xa85kBVAfh4HqGumZA47wLGzlPWj3nkUdkmd6jjTE
rkAkbNTbzKQsyg4XSmFzT0eaiFLASubzRYUNNhhAUmFb+RqtxaZguaqo/wBj8d43AnOJaWquREoT
rocagkruUVF2JDUwAsTUo+mbIMgzRf0A1WMNNWfQ94h2q2Mqtkucg1/vxntTTryyoOXGU9KABW3s
/CuWYOlVEGjRzm/VYKMc201jMRv2jT1T2+BA6fxT+Vlt/G/5E94aoPgXQRdl0q+1nWzLfW+4G/TK
PT7hM76RpP0QKajeN0GNixTVCd8DuxiuPGBYVbFe6nmaiXxpwkOhCuJzQ8/AQ0Ha2wq6GDS3A3xk
hmZdCAak1R4CQMIriBKU1eNBfd0kv8839H1vt3gu+jTTdBWC7U+eV/Ncpz7A2laeapttrOSTdrWx
M5boTGaiBTDs3VqL6Fz2RxcUDm1f6N3g6UMA1Z+xgv7KE1s4WXT0lZcsCTVufH48wPsO4jfZiR46
ellOwSLX5UZeKHaWy2sA+rXHn595qaEH83ZEfZclcQV9MjxDW/CIRasQ0Q+oRT8og19/hsfpYRRb
7IY614vJ3LkxEW6JTzq/TL0GmEprMKpdv2E24ckDzwjanc3aCj1t2KTWwgDnjBFuJ/bjbswlYCDB
+nz2PPaSN9yPQkIlqC1OhZ/uhK6yGNnf8V1hgMr1mFSh4ZX1NoyGYyjxC9qg908fhBZu5zkBJJlv
Bg5jzndNYLbVW05zatUukYJOw7l3Dgi/w4LcMmpczKlEfbTtJZS4hR0yxdn3PkykdvqWpdiCyvFy
QFq4AIVzeJKVi8LabTgsrNF9twHFj9u5iSil8qQev70ZEtX3adCTU0YUHpki1VvAjZVkqRV5zl2Q
eNuxpsTQzbAbkHfeZ++F3T17TyBKeZdfx0v7bUkudSa7g/bP2yGB+rsqEgGzxlvAkzjx2tdiXdZH
DTwMBgTpoeGCfJMIjsz8OV5FOv2ydAPNlFrBtnRruqV6aNL7MF0eOCh7AhyE1Jf3TTqmq95mP7l3
uVZdfhnCN7N6JCKXKYM+FKahQrBlD0E8Y9T7FSJTpDsgs2EF+psEFb7eWMq0z9kjvIfSBEPnDrDH
IdGjqOdaLZwlOPZM8gEsZreTx8tUI8Q0Pl6jSj3sPOhShquJ80HRH/ujmXMqE35AhHA0JfqTO6J2
oKZX23YJFzMT8fAy4QICfuKkntxqa2Z2vyr3iV3YoQ6c4a7dtJvayPRuL69Cw7d5EH9uwKbxeExf
JHx3fATJHSC0VVcDpcc4WJBX9EHQKjBpo2tFgsoIEI9bUYw2FblWFDoI8mOKfGOuem9ep3qNMWw4
oyr0okY9aoh1WgIBfrBfYm+beYLyJE+31IVgUQeZj1Pk2kRxIa/xIoRK9FHZpRvlCW2F29ZK9HIJ
oD4T54I86HYLFWVeygVD41FzGZ3oG6fXAcp70na03NPE7rGO8WDZ1VbwlpiP539u10qEtxkQdUZQ
HMMYDfcpWk2rDV13u992L48tzPkzEqdbRBB1R88JA0+GfHn3VK8Tm3vpV40eOaVRr/LVoEN72o7f
UzwQaUs6/2E+EL1+t/MpBVLXFVPMJXCGkp0zywOKG3Kjmz60/Y2/8DyZOZckMDdNPCWhS7zsxbrU
2ql7IV5Ivd3P/aCP6/b3+zk78i6Yuh1KpjSxqc22jIy2O7vUiBZ9QQXnDGRDz48XanYrEP6F91wP
CkpwYIWB3ITqgdSXXQNZZsnHxxZm4imJ8DIjen86Tk5RJ2c7I2U8PQK7Up8tgRpnjw8Rb8QFmqDk
rMPxMcbKaF+lPWtHx3qdmtF6fPIv7qneVYGav2cLp2fmPiHZ4NAxisQyHU7v0sJmUlUwBBTofyyl
pObeDCRklqfakRmgaob2uujIvfioduVbWofrUb8/XpKZvUuCZWMqQoO4DPc7dPJLBIpqqE89Pf70
TPQnEsEE3UY8XTAeEmqC2v2MT60NzeJ24WTM+WaRONoM+rf8vKBoZ9z3e/e9XQMnHh/E5+7o2R1k
w60+UiEXFo6a+PF4PDOHkYTMuqBGoOUIFtsGXXIg5kc5MFvXgZYdmoWk58wBIcGwoczEPpVjyiqj
/4g3/tL9Pvdd8mT7cdRkFb4bcJkaKw1Yql64fmGdZ5eCONY5reSgOZdpBxr0yS49y09oyXMd5anV
XIexKSs1kj11dhcgZrOngjjmQ8/WOUXBXjHsAxZN6fxrH6P3jQE/f/SUi+uW+i5Dyo8fFrBzczuZ
eGQw7NgGQonpAzTimT+U22L5jTn96DvxDwl5pcDek/QuBuPthkt4yC4c6jncoI3v0T63Hu/cOcdI
gl7jUmFCIY0Zx19DLPlZ2kivoPGw2VwVC+Tu+FD1N8U+7lYyospcfWx1xjmS6FbJC8eGpjFr9XrK
4zwzVrxqPqSlz88sCknyMrht2NMdwgpJQc6GFrSJHeSjkRZ+/YxjJAGuEsVVSh4PiFogOY0WXTUS
Fp7zM6VQ6JDe3uqZMBZF1OHWkKgt8yFsO3SsgT1m7T+5iVqZsqk4QDD9mUshaaCgJyy1dIUrZHpa
AZSyery4Mx5FIM684hadrFAuziAaguvhMlCg80mW0jxf5Er3TgVxxLOkLZUuknB32JBqMAT0JAR2
fQbn9QaAAFt4SvV8XwGJkqkAEgKWLZqB7gOeAsjsRd5URqNK68X6xnSn3Ps1xPlH/l7u0I6BJANQ
KKlJ26wVIcXlnvNN4yDrrQ2Gb9a2vxNX3apZUaBkVKBrLGvC2x/NNgl8dTu+7ZIpy0FNLKZUpcbi
NwYQysdfnzmoJOA178IqKKgMiQ2Vc6hdsJZVCiw7jz8+s1F4IgoQmzgWoPyKoNJ7EthIFepA55il
jTLjBEhU60CJVKlQPSLK8hPYCbUozzK/6sa1Ev/ZRidBrJ2LzHQ41ZkgRKtmolPHL1S6REI+N/OE
J4iGdszEFB8HdaQxSNk7BcxABzqBVJZ1MSg3o8IsBEwzjSPg+br1OjUlgUBKwlSF4KStTXQ5Z0fJ
VIAXKjed2av5GeEBckziof/pvfXvwb4KtfJSHR7vg7lsMYli7T1oTnhNxzi9SV+aS7PzbG6H+pEu
GJkT2pTOfUKK2UqPtL70fJqLTEj8qlgp4JGd0hoTnkfYZLZkIkDYBKgb1Rr1Rm/qp9pyjccjnKnw
Qpn+doZZqVDAIQFXy5iX1kTQvq3PhRUeg63w0TsuZOz8VbZOTGRQSiirhztmESM8c1uRMNUslCoZ
gr9YQcU1g5I2wee8cF3NfXrau1eFQFdgsjxOFNph05PLfcbZ0uafObukjkxeNK5UVdgQbqej7jIo
kA4+gisHnYELCzLjt0nEaZJ7oPeAwKnD6PzzuGafoXYP4aYD9zLFpUjcAN46AHrKr0LsfzucFsX6
luLFsPQknTngJAqVEsSiDeuMd/wx1drM2+VxroVwg2zqbUHl48jjgp+dGyvhShJXQL+ggLEWTY/J
zJp1XUVmnXdmkQTBwozO7QXChzR0UQt1gqAoqp9rPoNmwufjpZqL6b+geVe7TMypjmOCgHHoC8RR
IK7boP+latV4izv9z+45kskxq8RGqpoaiXUxynUwK+pRW2zHqjtxeXUs3VoTW3R3LIyIvR80kKoj
TSoLfj2lvcRUeRICEOQ25UpS+h90Ge3AMweGbC8BKXFU7plhsAoqMJNeWfC2M29VEiEaV6Mi5DlK
c7RWnkT7R2undmstSRXPbAMSBtqxOSXWVIm0Wv8Cvu/UPz2es5lYgSVihYzr/aHzpkxhvq3H70o2
QDrr/Pjbc9mtL6zT1Q4bxZAVUuR4nS5cC66ePLc2ZzMGEgg9wp0FI9z9RSfxm00fh5TUIsPVmq0p
qZGarxnIH4SmayLxpBz+HePX/4dtQozr1imHKUMnNB9hfSMAVJM3CSSNdLfw3J3L2JJYTSXzKhpb
CF8HtfOeaVSkoXkECsmqXAMMAdbx0mjw6lqlF0Ac7fpSWtF5Eewx4zNJECcrgz+Lz3xk8dQ40RCn
8Jd0IzsBmjCnTLiiBRZEM43IV5U3aSHAnosUSCxnFoU+Diy2dLxuTdeqrNYJz8EmMWRdsGQT5ILy
J8gv/3SfEKHCMNDIJ6Q4n53d72U72kKCmj9QR1C9a/SLchgWboWZE/UVjF1t+qArQCkpY9NT4Teu
9VUKNctmKQ8z4+G+cLFXH6/igs1iH/40yuVQo0d2F9beMydwVt3zZueiROlyOrRv9bECqngsHRcn
489O2leq48q4W1aFMILdHdW2zqiOzTbZ/qgxeyBnWLVbfyFqnrlVv7bLlZUkjpUADGF4h9Lxpg4H
reqRW26Uk5SI64WRzE3jtHZXNjrQFE4136m/lbdxmm3AJ1SHsjJ0NwgLRr4c0J0nLInoZDPo60oT
gidds0ZlTUY8I9qyb7wORJNFh2q5YdeS5Z1iK3yWDmB4VSZVB0tZ+AVz/pfEcwJIger5NMwGcPZK
KzT0dqvo1tKWnO/MrUQCOKVCAt8Yi7RKzXmAyO5kaeEQzSVsvoKWqxUqRyGSpR6TR60g6f61SonW
2mj+QFP4oEf7JcSJcv/6+Jq7K0MjNcZQXoLjrStjgnuoI17jwaF8Sl4eb7aZmJtEagqum3iRBAOi
XamFNj712z+DmIKl/3YbFyXLB0GGT7fsT0H82UidJvQLm2fGjZEISiHLINE14NtZbMfIMrXFD794
/rMpmY7+1Zy3Iy/4Q41v0+A3ZeRdTycqC6nXTjEawPgfG5kDj9DEIfeVpC4GBlaKfFMn+4wBsJD6
DPlnF9go0duxmZ2z52RYSeiWrpY0rWf4n0Afezu4wQ28JO9gdjy1OrXJdqwRPFmMJQgqsNPG48HN
rc4UDF3NYOmLVEB3eBV4rWgliWDIcuP43VKqccYHk3IsVCpJHgjFaScZPKMWou+FxJup1Kx7BTq1
j4cwdy6IfKMShMzolbDR55Xux++dL6ucCNilv+vapdfT3DwRl34ayEkrTfdlLq14Ctg46iC5SyO4
/3Eobd4uQjNC/43JMYK0T41K+U6h0uMLS1f9/bgWyu+3X0+LlqqVyXmjD8/KnVFtN9yuBbVybwCU
sCh7fN//gR311gwFYY46kWGmNZt3HjjfCVJMO0t1kJnAliMRi24otTwzPYvYQfUP3mnQ4n1ki7oE
5c72hX2VSvQ3+Jq3ZbRY0ZgSIkaQr16sKdzfZZwyrd3VQYFobQzSGZiPwk5jCjtotyMg6IV8zMOF
dP/94JkjSV9jEG12fjCNED2ixQ63rCajVqk9PiYzhSSOhCJWo/f3y0+OVJ9Vu0tqyidQWxpyN6kp
27UmnUFbgM6upfzrTJcVp0xh09WkNaM/ZpmLyJztdDCEBisGtAhqTKtQLOiR92dXZaiLYJOyogM1
ubVh9XiwM6AoTiGcApvWdJCxsNx/ogsGouwM0De+xhqexe9jk9LCC5qxMVJlG50hd49/WmMpFJgB
4INY53bcSuApQwRyCJRAvG8ZVnM0ec0FaenJW7n68BZZw7bZAgioA3OfHqmnsVRBJ78NN6KZrUAh
W6j+j8czMZOd4f4fZ1/SJCkONflf5o4ZINbDXFhij8g9s7IusqzMKhaBQCBA0q8fjzabse74OjJs
+tTdZV0BaHl68ufP/ZL6WJSItC5B5IKnXgbPx715GFcEHj/j7pbWwLV5vqQ9Do7HotIH2ao9xT/4
jNFM5wN24yvNRNrsxYGu/NxbURDE0F5yY7tciZqXhEeXm9Gu4fV1iCr3jyXBsoo0dNB6/vn9yP37
2QVrg39OogYmXMLAHaWVuxItUuPhFjftCpwPxaJ//jJbIJRXe7j/8IP7AfgUO+NNfpIVzH36w3wv
jtULlmheraEpfXCHTVOlzc5/dw/6xtD9e7pNLumO9eiNQx2ALWR3X0Hhpma6xVa4chmHTPY/v02P
RpSDDyB9ztD6UM9pP6b0y74Px8TsjE6KT0iEjW/LbtkFt8DBK0k+uaRAqtCyqT6vP/mjfRVglENF
+TPISEa3Mrf3bHWzs+28g//nXQzdjf/8vLknjhEKhfHp0UKPfhKuFU5SfhSIaTfurdfW9UXwmCI9
O6aS5BAI0W5adPgmNvPCxJlbsf5+aV+50JFLsmIk4KdbO1iBxQfESM4mHVBFLNIXmG9//4RrAfiS
myimVpfTJOxD+FQ81n1SPy9/vFf1IKAMC0xbnJt+nHu948clg+UU7CqPt8TBrwzgJWmRefXQ0jPl
Y4pPTf0uh8+4vv/+s67EhEtS4uioujHeZB8auA4YGw0gPXS84V7Kb/W9XkkCLgmJYR0OhXYxM7W4
U15qq2fowCalxdOBnoL64fvvuJLNXJITLeH11RQhts1BkLT6eQq91GqeKnR+hWH2/TOuBJnwIhJw
09iKnwnpdgRf5sUkor/V9XDt9S/yCq+FkpNNBcGNrLd+BpFe0kbVxargg3waG6td9218S+L6SmJ7
qfDZUSdUUQzt1tlYaUmj1Tx/LDip423lnzvnvvzSz78fsiskfnJJSlxGCDWbajYHOjwu0ApC40U/
fVgoq0FHIT60dEvHbIh50ng791DZfFXCLuX7h19Z25eERSrDNp70DIFF3EdS34NLWwFvuFXRMZqL
1r2x9K6dEJe0xcomlVAM32jt6c79w59R+dyFMChqTsPGeeieOUue6pfvP+pK6ZpcMhmrGIJffIa+
8ZQWGxuqb0veg1RanKVQIDhUfgB2hETmkC7JjXV/LeO6pDd2MGx2qEOgz1mbnZqau8JHlyViUgIR
4Nyf2z0wQ9Dt3OHVaPkZWP9/Pqv/t7JALlmOUcikCcliDiEh88nHjK4UXeitnPq8cf/l7LusyC8l
FHuLUpA98AGLZpOJ7TkfhyKUCfLdYBO4Xh3mo1/aEf4gWOykYUQiRtqDPASw4XkB7Ls8LNBV3pZd
JVAdgDHXdrKY/GhZTKNEVQU4mUFoyXev0hqmTmMT8qSbgzrnUwS7vRur4sqnXJI1rSoUTPrQV7Rx
I3Yy69HZ8Ay44KvYluABWTeQ7mtb6iIEah5ZKOyCyygJHDaDZy1riNTfW+bWMXslEF6KltazZYXK
hyJmO32YbtvVQTr7dxPSrgYNVN8P1rWPuEh5WC1CVqDBE1YP+1n97vidUx17+vv7X7+WigQX6Y5P
A2kXqrYP2unB/h0fmMHb+yKfvCqlss7janqglvrd6uXp+2de+aJL3mY0QHvfCZGbdISsaBSnEVpw
VSmTRjo3+gquHOOXrE3Ty14xG4+A+NBjsyq2wWa8v3Xzufb+59Xwt2t1rTkMSM5U40l+1kWQeHzD
4vVsfX4/PNdi5v+gZwYk7prxvDsegl39Hq1RVzg6Wydju3nf3LVH3JYtCOq0X97+1pXkL+rIv0WX
CxBs7hnoKdyG9PNdebjL2h09S9Ilv7LXccNkYq8hgG8nb1YKSucXwJ7dkjxNGeQQ1lVarP8U6Sc0
Uo8AgG9RB/3zAv+3NzrP7d+GuYwsd7TCghw601vo3GuDvVeNsDwWMXvsjIVTUSEMMkFSwMNI1yG8
3sZZN4kD3IuzIvZ/WnZNsqbUkLiUEVQVaoARc8DCrO7Ei0POcJ+Ea4oz+LuqBQcutjt0uwQjmO+1
+0T5/OCHs4ROZgVtMFbu2cx+xG29qQKSkUKv1VTkPZ3+tE1YJUOsRSLGmWV+tVRJ0Q5oapXtxoLF
a0JgZZWaPj4SqGNYwtTH3gR/SirCVHA3vBErHO/aqF2Sb8fIg9u0dBEuILqfGjRzbmO/Rm9YaET8
i8NpkyeFJ6HHB2NOVEnKIhpSUrv1I1x6Big7q+kxNLq9788WMQJ4mAdbnNqfd7N0lVnrilN00IRT
0OZTCYXZvItK4Fk8VnNa1VMs4cnK0GfpuCO+kvJ47nN0qUHYZ3T1kxGyXbVjAQAxxPVKlyUEby2u
7idRuyqDKyqHDy5MQl1o2nj18kgbbW1i/NQ7lEWdxLPL+MfMjL3ujO+u4Q9VFwk8UIbfflMIGGu4
9ifQaFBgeiwAOKKAwZNxPJ6vLLP0dj40jnosGYU6VAWhaVIjYCvN4nBdleP0BpqO5+b13JUbiXex
0p7w6bfj1hbLe1NUfqJRnnkjTiefFsHKR2V1JIvlWKR9a8qjXysnmzznozTBhKJxbYImKTXF8Qxh
VJLUpVKPODKcXx6v2zBtoxq7qyuZeQrjqAv3fVdMjxoK+VPiL3Q6eVYDEBUN6d39DEYl+G+xh7OF
cAVcjUM0O51qeJxbWixpQNSU1QF4DbOo7FUX0GDAbLQuWoWQqq88eLWkc2tZyNSLaBePys2CqEED
fyxUUnGI2ZJJ01x18MNZKi/IR8/vHwK2wJqQtLxvV4Vdo95eWpXjJmFsFQDRBrv5mGYL6Sof4oRa
XKflyHHB5B28m7x41HsBu4dVF2m7TCe3xQNxz2Jfkc2dPcHZtnaQf+QCXSKJmsZ2bYulfoeVpHcv
o6l/gpWrSS0o6/yeAO09cG7c1DtjJnXbeifSz+SNTA2x01aW011YYSSKStiZlsTedguavXjQjCuv
cfpVTYcGjj8zfWynQaXx0nlbvEydVg12bwyvwFXgTDOkOMJO5IQW1aq3QHEbDRCUiRo/53bXAwKv
qcjsUpgtkSGUdG0BOmij3ZNt5HwH56vlwa3G6V6UFKqeTjWmEF1BIuKz4C5eJgG6qLCbRxWN/LWh
vrfVkAbHGums3JBiwbqA5OJQqOkzhBnZnbYYJCwcB12AbRvGb4Xts7ShQuwHrOp7h0fdqango9Wx
0D/yarRSVoRs1TFTdnCsZKCqIhimcHWHLb030pOKS7H3lnlIGuHJvcCEpCCpzWsx+SD6EAtitgKr
Ny9Cr0MXkhRe6lKNugKtfi6R/Va1nXltamazVFpjj5DpDRVEtND3eazRNLGOJgJvLbNMybCMrElC
uIduKImsVUUWeS+Z4n0al2aUq3hAG5IDYHroimc2kRBRGg3iLswOSp0JA3nLLvgo5mZORYjqQq2f
Jl9uhtGGNCVLqQAFmNGUKEevOHzIEp/GIgnD2jw5NZ2ycYp1Dg/KYtU6fF0W5UZMMq19NaS65z8N
VnWOwAx5YllsvMEvoeUr/6DmT1JbAi0b22MZkG412U6RcmErjL0//46aReGC6GKrDnWcYD7Stuqm
Pum4RHyR1jpY2iEZmPrD/W6AuZDp80H7d2HYPNhBBNdvV2d1GWTLLLJxBCTMx5RXOiWjvKtMBMO0
wECqEn5oO28A4yowqcfqu6bsDoVUh6qcX0MHRhCht/yoJriPKEts2AJguyo8tEYsApoHQ/9jsDQF
6FPBWk31SdUPSde4JxA8x9d5Ds9qHYXcjJSSNxZZ8JLUTiJIkE8QGjYawGENds3UzauyC3MGx9VF
qTRCDGVlfcQn74eGwB6HLEnVFCdq2++dsnHpov1mLqZnZkFkqAalkgXOvhN8bxXjbhbYxRF/PR/H
TVCsaOypvFxsvm5tCpiycnC4hzQfsBNTOOWtBDCybpjXA5FY55EX3NdqMTlOuD3GhaybeljBrj13
m3hnzc0GHi85yFB5NFX39VDuOqyYauS5DvydX0Df0RSngS8nXUH7srAzW1UkL8ppUw/od4WCZTJU
ZzNN2z32ZFGQVi6DpJOWSuZwtBM61gyKK1ScekXR1wzsIMVtb9tEIFrFzp0LN67EKswasRid30EK
vtmmHdlO9AOg+HFL+yiBRu56FMNfXm6raI5POmYyq0O6aiNEgQXE8w2O0EPAGFuTqb33AnMvoO5v
ko6wPtHKf0U7jJ+KafyljeAnNi9oRJqCHgIOFbT/49mznoGPYZPC/jryooM91SLFIVKC6YGmpapp
BjiIOnrvMwmulmshnY30Ex+7ISkXGYNs63vZuYz8I1a4FPTwXkxIV9drW9GtVZX5HGmxVovXZrbj
7rnFNhCF1FnIsOvpSEAaBJB/vkyKrIytfahD5HNmJOtQBA+OdB/DmGZ9yyGa4JudCLtyNZ27Yug8
/QiFfrdt5FPVPEwpX6pjC/HMbm5yWPNVL8Ruwx1EOCCyPIwm8fqFQQhvfqgK9mQszlYh5iRMiONt
TIC+RqBi48pm2LKhjKFx1WvULKHHf6R+AyuXYZQfbhPEq5JDQLLq88YtoA/tUje1HIbTrm7HlyDs
1IswZt1QtSosu3m3PGta+wDC0lLYTgp5fyh2zB6KWjOSANIN4p45qFcXrv85jlDSI8E6nOftuPA3
6oXHyio2gzb4iBlaHH5cl5syhMUfll3e9uNKUGrtKs63SEedNYscdaLSeSqX8kR4AHJaV4tt71GK
63/tpZE1YMeEcJxD0usOMm9G19nV1hR+wcy8h+UZGTc4zLYzh9cwnu207b1R9Zy0fYs6YDusAg1r
JipLxGqde2Xw2lFyFwWqTWPQuFjUv+ogSFXvfZLW/ywW8LL7UvN0cuiSDgvw2CKidRKE5UNdmmeP
Nyvt1jkcOMatL0c0HxXx3CToAk6iChEYa5DxwlqX/ghZDmIvuXJHlQ/BUmQ+cdq8W1qScV3Vee2E
aOR5A9v1czbmaM/LaZinjLN21cQCVRw2fdplvWs0PVm035umOzr42Hh08rFWj9QB+oMM8Mm34iot
NQ4Fg7zEHhDr/T+6I+JYBF5GS6ozXRAJfBwUPFVtoVhobW0aN1vks96WgHLMay1W49TaWdHF4og0
pMikM3zB7PdxmNysrv1VVxdubtn+o+6tvBulTsKB909dNPr3pO6yPmBHq433gTLb0kO2GqERN4IK
Lh9fpmoCyZYv6Yx7euJJV+yZHOGNuYC/Ucz9GQu6J8Z69ky5pvaS6qnPzRDkVM95pMdVXIsqcYPl
CC1uDy6Q6NkY4Qs5+M+eJettOQTPXuMeMF4wn7anNeNxVqo6a8M2r0i8MgIC2nrJZYcIgtQd2YZK
HLKMILaChxGHBRyI4O5px0HqsHptJF4WM/oIQyoEE3sek3n5NfQ83FRwroS9LiW7cHTQgF+iCa2F
CtYJ2d6d1/XpUI170rKHwVoOMScS/pLhCSLHadEprGcHCS0wLSTtUE5CUkCTWDo/Z2tch5WbwCJ0
Z+C6OU8iYxwIj66XT606dJLV4ofpGrkutXXvqPBlssESLZZuFcs5g21F1k4k5UWRgheZ+SNMOWIr
NdLJyQzTvKL8MrA/TAOnAsw9mlNf9r8CC7+F+8NdbQcoZjv1yiPRLmISZuHEmzLqok2lB0GB9d7v
cMSYKE9bO0vXa9WGX6MnXlsmdkPjv89hc4oqeEkUpE8iZ85nNiJhHcvEm8RdDSxJGyjxzLgpNiO4
ylNcpiQaN+FCclY5bx76nJrBAn2AFGZlRYNea7A7V51iRVqx8m7QvMq6cCTbqAx+EeUq8A/gYBq4
uAJ38aM3dC5yIs/LVFneM9ucwsg/OoFzXCQkbQse4OO4zKkDK6XYd3Y9jFyJNfRJ33j3LivgFFdn
jsSp2rk/e385WoodW9I/LDOHa6Odcv1rwGJpJXko598tAfsPBB5CfsrqE0zeB+58+PS3RWeT9H58
jG1r6wo0WPHf0xzdcYu+dkP7VTc9bC4Z3I3q6q4InAbUYo3+p7JD7LEB04/u4yyEzoLZOZ+BbuFn
XhH8gi3EcFqEhQK4z9wIjc5z/eidz3fR/mTW2WhW5II7ubHtdWnh/trYD3Cr3VkopXN5/guBk8SF
fQqbLyCqr1VvHyOtMkWqL9eMD1WLOzbIT1IBzhz0V89BVOtk3lbBvc9CmKsptma4fFAYT2fakbuF
2Dt0f4LA2QYbPtuZok0WSrHCq6ZKFrmuvAxt5yvPZneeIBs1irXHQ0ij6niNC9626ZDawUWr35OG
+Wul5QL+G5aru+zMDK/z2iQmGmU6D8O646/hAsvd4nExBT/WETaqDYgEM39X2d2xZCwvbLoi6HiF
GQiEwCLUOztoBDqqS6jga94jEbJekMlupOOzrCePEFAEf9NhOZv0l0MVcq0gn/3qp0YyvxThyVVo
yCVm7TdfIf7BLZL6DXnH4YYLWdH+JHT6aif/fTDTaxCTV3BcU2K5zxz0+awepl1AAT104gGaVEvR
px4t74pa33eSJlYw2akjkXKVJbYER/wQrwHO5478Gbz6xS2jJ7stk1ryrO5fZ9RA2/mPN/wYp5ex
d0Eee1vie7+ucsv/oecv5stEDfBZdJ+HAdYLEZpkGegA+mGCdFn1UhdlIhBL+l6nuoxX2oDRLqff
pSGfRRUdF/4Bubidrskumr/Q+3xy+iHzdXkM3eajiy2N4kN4YJqfFJjX6BSPfsFvt1sVCxx5MV+L
hr6Xd2KF22ahUyQC9/9x2FdBuHE8FyZY3q+C/DHBppnlc8deKu7+GGDgUPkANnC/n2GtJyPcxsc4
8/H3bfuRxA8W/s2f7gaHpQjS20BCHKqr1rgRYAR3IfFz2KPBO3lCSaRL4s5+iBR0QKeAb5XRWTFL
gnAEohIER+ayyDtz6vTj6B4XdAENaNvF4BclCERyB2uwVEDucvxj0efOfaA9zyCdkBVQI6q7/bh4
227Gu0FtoBifw8pLG9JvWxFuxzFM6uW9Kc2H05UJHZCl+ffnj5tjHIxtru0nFJGyuYk2w/AnnAfo
r0ps+crNFzXfRbj5lWfJClyuvMYcfOMf2QJcDY64zRy/+HGYRTUyWAqUmfwqreWT4WhWnOJ/+ZrB
ia2CNtPoTK1GtGZBQmlAW7RtLYmI+Rvq6HvWHD3cG5UjsTNAqWhVFqACGKE8GIomm+bqgZN2Z40G
mViD3QgjGoftzMAzYder0n/v4jjtB2WlvnmzvT9+yw9jtOzHYXya9JgMpYIcp7I21JVbNww/ZmA+
CC0rtYSn2ceybkxi4ebWK1iSSUi1ee9Ogzdd4C4c/qiqz86juU385w4d8UL2uYa3FG1AVR7oWztX
z0UN1SdlHajl/HAkLprDq2o/urA6utChL3WQSfJCeywkWmD1lEi6q+4J/ux7gkLS2MhDIdxXXemf
MFyNe7FC43MuvZ0luh81dacVwSW9kBQIoo815xOatpOzbgsQnejDLD2kF9C5SACKvQJYhKmv56e6
kF+Y4FNXN2HKLd9KXSfI+SyxDMpgPhi4eu8A95aJVHMy6CGbbA31kGkny9/uhBnzi/KVY8FQKMUC
vZFQwCbzNsDmqSeTldGYGuQJDUy+A+A1c4uhDqdENKjs0wa2As5pac9OPlXuLQ3AT4j36CEZuUma
+XReRJElMhdWQq7pMqXwWiDIR8F94MKOGznvXOrcbyP0jEYEmAVfBRFNl255sKweJNVDSU4173JN
gZ9NLZKWKel85OTEXjMWbnjxARvbdahY3vn3YdsDV7BT2/mtSH0M4moteL+J5+hFwul2qVRuDW3m
QfvJh3Br4R4tivkfZOrNn3UQ38sG7H3/A3dYoAT86FsD8tqSo5qMvL1aQM8VcLqzROq3AaCwFg3E
IYIcAt1Ywc28sMUam+TYubuSfZ1hHLAFF+AOmzByQOLb9uGYRW6TOu39WN5R7Owx2oL9C1FHsD/h
Ms5snEwLFkhVfyquX6ICutth/Mce+idlo1tinhKAUzsVDR8MBlQxRhU1R+iP4LIrB/sFF6M2Q2EQ
rlqk3YcFHXCPqKaMNOSHAUCvujuBaZ8WKEVhK88A3PGfCy+B7bubqhteZSsx+eWXxStsbFie1uLV
mu4mDnX5gfqQCK1PsGo9KjhMpyDmrqq4QcPNl+PjduqI1952ctlYQVIUVi4tvSs8JRJJkLazbthb
lI2buf+qar2DK0vOCD+BiJpWtHpoPQY/ERToKCdPEGx6L5vxENkxwBbmZwGcrMcI5kl+MB9dFhx6
vhRbPkCSYF68aOM59rvvGZGzjr9FbWGh7voYlNHW81kuJhu5LwTV1GY+mzx2uOkk3Vimtf3ghNOH
PdmftOveBXL3JPL5s1oW79G1YzA872exm4HlQhF8HbKtspqcnuXoUQcQG7dXaRg8w9txG4EXblG+
LiS0WgpuJ3oJVljTLw70txXgO6iaJyFz7BWLR/dH0foxAIXJs9wVM8b3t7OLC2kaw4AQKgtVFf1p
+ymQB2TF850Yw+VeVzMA6bD0m7eIifKj8iwAKRWXJHFHXDYos/pVZKT7HitI5ReW9RaSkrxwW9sy
icKKduA22gg0I3dvcT6u1KIvJUXwpQaI6oIabmKnv8ybSlC7ACnhYUkQMm+QEvx/r2X9DymRDnZe
seurgxqexXy0h4cqukXouFInu9QTEV5p64a4zh4wCcSPbeIOR+2WqItUflfeO0sHgHAChWYBTAkb
CcQwT/yODGQ/U+HAmzf9vm557RsvCtUCcQrFXAcgd3VoywcXcWZ0b1EGrrCA/Isy9SBJYIIw9IEj
LhQIdii2C1SNf9iSOkhNUGlA6c3xH3HpgaKIbOqv//RRlxoc01jUDbjv4H4C8IJVgSCJqU2ctp3N
b6yNK592KcTB7TPLorEgc2DPdCUIDqh5ishhHOyigu3SrE5V2AQp9RFJ5rm6RZO+Usa+lOdQQ9S4
zPT6MJk2mBLFap1jifZPtKysu4kMt0ip3r8v/ksXOVsaZvvBSA6FX+y4NM/gj71+Pz3Xxu68qf9W
I+acLzqcQnsviz54Cgc23uHqVDtZUQbsYR7j4gVEF0ThWGv0FEt5q7vxinA/udTksC0DXxauyV5i
ryWy7576AMSwbiRf8TBvp7NgG1ZqN/JdN8DNcWrhMsSKr6ptVm3BcbuLW3AKF1TyzOsi7E9S2u2m
jscb2hPXZvdiw0woWdY2t/gxmIJpEwStWtfVggyr0l7eR7a6wbS4susv5TPogj7PkMXdkRkyJ8vo
7lE6+bLs6e37Gf6L/9Y1uuj49ut//6//x6q6dHhztSM6czZOMqt4RTbAzxN5ODdAQtJvbSXPEZju
XhrskOvCbSgGkpFYoNr3qwBEZLikoREF5mUZwN0Nem+SEjwjniyQrqhSD6H+g8DvV66bFO0Bd4Cu
Ts0aUOSBJlCJLdfRuUdnPW2mPeoIK7gw3CjUX9FuJZcKHkGE1Cbo8FXowU1xQ1q7a/tBZVVeSzSH
L1mVhnmwRRUGFmVeJtEu+fv9BaqPK2Sn+6BNbgn2X2tLuRT6qMzElDm/yJJ6a5nFaG08D1EACV4A
bSsUi1bly/dTeaWljlxKegxLjDrG+Vn0aD3x7a86u9efc+qkPL910F5hZJFzDPpbQIglQPvB1eGB
xnI9CXYyrP/dqGZtYrMxPr9x6F57zEXcEcvAR0ich2gZ83IXV/skNsgQiT3mrJBPZGhuGWReHTT3
n19kGc3sYDHmIByVeouXevqlZQgocYiy87sNAHqiawdnQ9NCDU3diKxXGFSXih9Th5IkLpALqG1B
hmMhtYD5xjO090tozuCi23LnvyUOl3IfxNa+1zTgiIaAnIz9QTR8+szn94vuSny6lPPoNSFuA/wJ
PVDjaRYwwfNcoGHRrY18ZZwuBT3CsI2QX03wLR86a2vY4KP5oVLqlxCRB1yo0D8BcLm5CsAdsMOq
fgfJqsgD8I2AvwE49RxXrIQsnaSPUA1GRISOd2P8TM0myqQ7qHdIESwrZHT+XQuiSEYZmjp6r7Oz
QE5ia/yl2DVRae9Jx9UKkK45FoJH754rAnR8QBjrrSJBkVUmDg+NVXl/YG4NCMho334MRd39+X6o
rxw5f/HZ/rb3JrSdtMAX1CGAnjRZaScLaMLVjZG+MtCXkgmBN6miPv96LNPWhsJ6jkspf4y8FADF
9x9w7REXxL4oHPx+EK46FM6O8byDE5kFKe09isiBuZHtXUmGLmUR1BxGBpIC6jCznyDiMlwuv3/5
Kwv9L07730Z/GKFCjlNUHcrxWY7wa/s0xe/vf/raO18EVbtVCksL76w6NESyJ6mfv//hK2H0UrUG
N87BeG4JpuMQgr20g2BzxqCA2tEXi7k3wss1QvilfE01+AGUkvEUv5WoSaqo0mtAVnK9qHA8Bn3J
TlSXxQGN0Rq1K9Aa0DTJ0xon439Lki61bQjyxFmqQB10OIIHoPdsbDd9O9/4+Ssb71LSxgrAgrNV
oQ+WOIIn4KpVFK9RTPt+kq5RhC81bcjQlcY1Nva1BtI81SjskQCGqba/Ryn8MBNyopUAM47C9dED
5vT9c68tDvefBx+oDx5XvsJOWcIz8S/+iRaJNRq173zTrwjr3r5/zpWN81cL1d82zjhTr1NkVhBC
hLADsxIdHQtQIf/br1/k4bzVqogp9g4lD3S8K6bdUP+3o+1SFqRsaWFmsL4Onot2e1QP52VKIn0j
ml8Zlr/ykb8Ni2RD2yu/7Y72qOkvjvPlGLayuPOX1vtvM/zXhv3bI0rA+Np4vDtKWqIJWjre2pNL
uy6s+N2ugUv34XALnbi2iv/68789LJimrhkWUFLB0mAn+8WASgmWxoN6IcktS5UrY3apEdID9OrB
9KqPRhRFh4InrTLhQBGjVn11qyHg2pdcyoVQ13OaupD10W/mhIwPTfUaqr2Fij8bfxSRyQRhKelu
NFFcCf6XAiKitRrPG1rg0VXEXmZZzgcaeuX2P20P+xzS/jYrDQevsOEDZoWemuleEkCVt5QXzlvs
X26Ol8IhOnLkrBu8ed0lw5Chkj4CuPESGSSTtaMTmjRunL1XYIhLrRBWSYaezvMYwSuPJjXCFWDY
Ebg/0s2bveTXVhf551j1wi771m3wlHJJXbJuQ5Whuvf9RFz7hItou4S+tNDiCjrfqw+Sa534OgO0
VoBDDsYo/48DdYER+qBbV4XBU+Ym5aDyfakxhc78RNF7lM6/v/+UK8ehfRFyJ6c0cyCa9jgNkLU1
uwGVAVB+RvdWk+i/PwDMt39OROjocmhZ2yIgAm9VR3dYEuXt4vlGWvTvW869lAzxJAjIUMLDB8jX
EpSSRd3Yy/+e4LqXIiG8XkbiLvhhDyccMOEc4tns3hao3d847q4NzcV+hihLP3ELT+jq0tm2TZVP
rILwATjZuAV1N5bRlZTOvZQD4cFCfbDs26N+QPtvC9fP322/cpcENKaqScHJGbobh9T/oe67muNG
0mz/ysa8ozeRyEwgN3bnAaYMi0UvitILgqKB9x6//h6w1aMiWCxMa55uTE+0oVhfpf/cOef4qaNz
WpAxbkGw2Snh3kP1UJHXnfacNbend+rxQ0fnnCDQnOzC0S+ifYhGfHRPIujzzIiaWm8X6FBcgql9
NoTZ2eY+4AydPkJhjt57xbkebFu24Bx+tt6zA+2rKStF0OCjex8PqlqCcEABwCW+4Cm9Pz1Ln6RA
6JzPA+ymEPcJA3Cu1eWA5iF0Gt6oSgqgiucHVp0liTUCArmpZBY6DV55p3HrcR3VhrJRvbZbGOsn
x3JO5TGGhYI2+Tze111hjsmrPiz4759t5zmBR+UPsVHESbzPGzSfAV2Mdjf01pnNk/tQZWY/Wu0i
rOroo0jntB28atGBlxbxfqS11eiPitjVxsL18sk+M2aHvwHf9+gLGe2NEXT5KBgX4aPfLR36Ty6v
OW1HE7NSyVN8OnypddY/NtqVq7xWxuPYC9tHrv30bvtkRxvT6h94JIMHoTOVB/G+TDOTK3cVixFO
od96XHo+PttHs3ecxEGENrIw3sfyKRovqHv3e998dsy1sFGULEZne9h58GklSn3A/kvT75PaHPsl
3avP1mF25GVT8dTwMEESnQB3oBJCRzwAgRnyXuXCGnxmYvaCp8WoQEIXbTdoa6yyHXQDrmS6yx/r
BY6P46ElnfNvoE0l9fQAQ2hemTNuwnux8hcyw5+QodA580abZ4EPPjx8NoekS/WYg5u00kztu2Z5
34yN5TogMT+94J9spDnTBpoSWpAeYiPVwDSY0HT+Gg9LBPCfTdHsLPtgw5IlmAj241N7p/7IX90H
uVT9+OTZm5NsgP/45/QTTL9yIc75a76X9lIU9tm0TP/94AS76MMoeO/H+0JlTznuaxD+rH5vxmdH
l2dqlvphCvAIp2YdXnfk9vQHfzYls7OLhpgOLyk+GJfOaGybCwGt4pJsx8clIYzPXtE5kUaiooyN
kiWm4zUaLUCbgh0Or3ZDmQOGo/LMf2k2pwfzloH4GHnROY9GVCiqoU3T5D32T+lT9Mpeq2vlJuBW
ra6Np3qvfjtt6ZNpm5NmKFnXd8EAQxHqYvflnXJDLtHwDgbYhbDos6HM6TJcWWUAD2bxHgueXWig
MeN2klkAeZWvwx1z7ZDb7lfvd81Nx/Fg7+IZo0M8uWq+Erkm5Ym3EYUsvlVVKh0+FOoqTVBIEDUQ
vDGLa6dNy2YXAFV5hhb3DEpq45IowyfHaM6jATrBWh08NdoXVWX6BjOBnzi9ap9c73OiDCaqrNby
6ZOBAAEW48H7wlF0Rc/+0hP7SY6EzhkmKtIJVgncAemTElvoHowNM/5Kn/Rr9wEB7elxfOLviNlt
oDKFt+501RMfsDWvzaCj5nrkTMRK9ZsmZveCLDKdEB8mdHkZuedVhF7Qslx4Pz77/rOXPPErbUrl
4Pt7IGGR3xPdgTDRwjf/xI+aE0tkRE/QKdNG+zE4d6PWbrPSSiFz1i3JNny2xnMeiVKC1CTUYjxR
vo3mcjCex0Bc945erkBV0vkmurhPL/QnR2FOJ8HSrh/cFP65UqOz82u9KMU3zfSRi5LPjntfBFwx
0EKxx8T0d+1VApUfzxSX9ffqsv1e/Tj99T95y/nsLU8I+AdRcMTNf+3SdbCmpd0/JrenP/yTwzwn
HOgDV7qBiyH08QpZXDTSe826c83gKV/yFz6b/um/H1yKFJhtVif4/sMUG6cXSvF7KUI678uLJ5hs
HuGT0UydjQ5asVug239o6jrITclMIPZPz9InR23epAdESqSMUdOfq9F3Am+5qDded/97nz0/xqmb
MYBzUV1qzhVE4JGC/smHt8/+76f+f7wX8Bi+NdpU//xf/PsT8Otl4Pn17F//eZcl+Ot/p9/51595
/xv/3AdPZVZlr/X8T737JXzwT8P2Y/347l+ctA5qoCpeyuHmpWri+s0AvuL0J//dH/7Xy9un3A35
y//94ylrUqQFbl48EF784+ePppYiOiml/Pfh5//84cVjgt+7y7zswx9/eazq//uH+odBDKT9EDyp
QLRyHRd/9zL9RCF/AI7BVSklR++0akz9AGkG2QX8lvqHCuJa/AZnOnL0U6GpyprpR+IPVaWgGyMq
UyUROpqc/vpe75bm11L9Vwqwb4bW2Gr64He3ia4RRggUyHWhckHxRWcbAs33MTfQ/wkkmwk8xM7Y
diu2QleAvUj5uGQKU3p4NNGq0QJthkL5ut7KHXgorB79PPVFCEmgg9n/Ocq/NSpM+qEpX1GAMn0z
5W3SVQImktgsHbpC89YaMksLB/W9R/lxDmd3DpoNqtqL0E+/qrcg/V/zNVuVixqAjB2bQAPLrkui
6xq2zvtRFWg6MPTwldCRexvNLwnEzIrazoIMFGVEGewxCdCuPvhQR6nQgp6BKquHZGNQesAijtIg
lig9Hw3oYA8HLhPJNyWTKMoS5pkqK6udnmf1s6oXmR0Fvn6vuX5jBy2PNlIHbBZdKq0l4gwqjTEx
LiX4Q6Em35bgCBlABaJUmbsShV+c1VIFnxnrxS7sYrZSpEptcGugSQywQsC81WI1VKoE3KqNd9xz
xxVOSWgXHlgJSMDbDThssAlpm1+3igaoPiom63SU2kswKOpr3KXtc5EytDIRopmJC9AiU7ziom2Q
ePEh2+wYfUitUmH5nchpcJXI8UVAIciMVVafEfDpnI3IzJ0rVYT6voaWn1SPkJx3qb/r+hpojam4
uMU/QPh00GOonQPx4LCo7M+8hk8g1qoil7QoSe4kCCu+gTQuH68puvO1LyzpA9B5pASIXRSW4no/
qnHaW41XyeQxrHIwB/FWBgxJYk8VX/JQlq9Si1EIKqhXe6s2ziIAmlFNBy82br4EOs5ZrmqOljfI
8Rkp07NtztU22gjuKbrVjL2SPmDm2hAEM1kGiGiuoHVBhEr6tXF9ZXA0aKE0DoB0eKeApy1/gKpk
LFbMLegrCBekBhxZ5wXXSgMOQ9eRwQCSIsBje39dNWrRnCeUys4u3cJtz/s4Ihp69HMAo1ihN3cx
kH6BRZox8JweUljrsRhIlUIbOGmrZ9Wj8LJiFHEvY9DPWX3WRqsBDqvFfT0XbFV4Opx7V+WN3Qb7
MUzd+FphdfXqRVWz8oLGhXxYlWZXrE69HfiE5CtvguJM89XBGV0PpE+ZoCBO4FqG1C/KFhnQHlQD
GI8P98JnKoCsIkrvMmWYWnVQCr8XtPAMqIRVGdBbWcmvjAjFg3UMrgaC5S39C5l2KMmhSstvk15p
L6NGzbJtTOkwWLlUQkcNSfelabnYFW3kPtSFm9jKWPKNyNR+BZhCbhZFoTn1wKN7nYQpGEAa8PaM
sfqShk33I0ti9wsAqd0OvFHoRtWiBjhqWqCPNPXqrZdrheMTgEYAu0I7yKj6wKD2Rkp3Y0h99CtX
BChMvQMMuJMcIXqFdfsB1GS71VPc/BPxKfiVBGTrAFnrjCK0wiDpv9VMAxMRKp7fkq4vb0QVuHY2
GmBxQNsGmrG8IAVAP0h578RCIWvJ8mED0TvmCHDhQBzT4Pq3UonRSQhKf4iAM8UAbjaHKKQWjxn0
boELH6ELv8KfJHhdNM/YERrS3CQyyb8QxQfRiAFESimM8cugKj1oHkB9c1uoE+Fi4IN3whsBpuq8
Cc/RgHLhPAWPEVLdoZE9S8KBMo1JF2Wm0jbDposz/dJLpPg2qFL5mlCPPcQiBmQpi7zgggpwmhPO
GsfQCrYRY5SBRWcAKVRQBPf5ECu3tNODzgFwdHypAgporRIpgMj2secQtx5ARwEZXM3SK7cHI7uX
kR5sBHULrCr1b0ne5k+92smnEBQGqwyPd2vnFS0f+1rtrhIumATSjZf70k17ULiARyTX0+QqFhm7
FjjUu4zrbJOqcWwFHiHXowKxnyqv3E3XUH/doaPT6TXW78qEVzs36P0f+iC8HdI05Q/gkdh1m4L+
6VVPeHvFa73bBWHFL7o8jixsHd/qaQIOE2PUnJAP9UtUu8U1+LyAHW4HyGb5fvc8wkWYGmGrdeOG
DDDkkt6KVpNbWnXBqgCDSmjqaqWuaAG4Oh8C47byM//rmOnNTeIN4LfzwQtz5tdNeduUpHhQtIR9
D1QWOP0oq7OqzcB61DL3bAgo3WW9NPapD6hnEicRmpxoewOWMFTqtD7/VqfyCWW7zMpAMgkaGS/p
t6HhlkChhVVssbIF/5pCk8jK0NdvAGHIwME/8lYgGYZ/GkKAOYFM0C4CP83utJABLydbv9iHIN7B
JVHIJ0jLoyCYBArJbBUpEiiBuni5U6D5gZ3TA99syzBaJzBgd36P/UGM4KuXGoB76yBkWzEckU3f
GqCz0d042cRecg5uDe64wIzuWQkaB9wKBVwd+CNbHnmeI0kYAdtZl/ka6tr6ruaIg1IayHOuJqkD
CVzgMvO2bh5dv0IQo0SyeEAWHf0BhdAegeGjI44pH3KwLQT9tZLw8ks3GopZ1f54lg4IVExPVaqv
ZeeLDTo+q43Kk+aateBD0P20WRm1iC96lYxrt/CJHWRaAIAlGD8qVdmQlshvpVHmPtIs4GYaKiUH
I1PljucaZ/4q1/sYkLC62krI61FTgvYMAntJJawwNRL8nPg3FXF9i+Eon2m9J75UXuntfJAeXY6Z
0QuL8VSgFqumChDNLn/pgk4D+yiUTc4zFRe7CXnFIAbQvMLyQM6hBLFg54PRIAKXl2cVFaqTRTUG
G1miRGW2qqie/SCRykbxfFTF/n5A82m08i7Cucxf0tu6fHmp94/5/w9xzdRT+nlcc5slj3Hw+C60
mX7jz9CGq38wlRMhuUEIYJ1Tq+KfoQ0jfyDggdaVEJxTXZtgPL8iG2ngDxNVY4ah45f/Fdko6h9C
UHyeVIUO75aj4Pg3Qpv3GQwuBD6egKgLmg6GquKCfe8tw89phAARBeiDNH1NQbYYr7nW3Qkabgh4
H3ZZSOGmHszPkcjjfdrhp1FQLCKS0gV/i9sOA4+p/ZCiLdhHZ0GXQgcOqMgOwNTTRqYpz3+lgH5a
oTDDJIJDvLWzoRVNNigerISBWUNWBWlL/4o46ar8qtwXuPqoXV6Ar8zkV6ctHx3egeEpsXOQXVGV
pkNRA4Z9bzTR9W+6+UJd++jQNETFhqFKrs178AVah32XYdUIKDJGwLBzMCGFm66MkgrkK8rfyjj+
nMlf5uZ4gqasQWGnEh+55S86tGknKKtxFZJFzMz7ZM5HQ7PYjbZqKdoa42of2sA0XpE+0jfVReT4
drXyEqupQZ1k1l+qzekVe2tJ/bBXDkY4i7oz1uGowXGE4eE1i1F4BbTT1hJL2ygOuMOoCZXmG7yX
zZu0CuhOVrUVrJao5WegoY8TMAvJlYShsTkHGCTckntxnV34EKfzoMmYO40dXaHeuULSd7/Uw3l0
xx4Mf/r5wY7VQK2KoBjDlwGi3+ScA193eoZnRbKPI5uW/sBEkoAy1atgorYRyE4ankBem5PuafTg
O4sTefyEGEhY61LTxLwxi4zQa1AjnMH6YVxNOjmAq1mt1Tqlk23PHkPgo7i9MMT3mYe/hvjL5vzc
a/mQg/gV0PlJaxUipVt0ObQWP0uhxLNEwX38eoOKy18jnN3ciWI0YGaENbA5DFZvq+clCEyRxmF2
68jCyu7A/mYGixmqY3tFckEgvIUEC26f9wsJlwSqWMEANiUKSjDgXHFgnYWZPG5DMp3jERSAWr+3
ESWBWsNz8U26bm2UOi9SwA3dbWA1Nl01rVUCR3ja5LGbB4peUlV1kO/pZHYBaA3zXU5Q4gAviZmL
fcdek2ipBnnssT00Mpu6MBlEUaowUhd2v6KIYcxkk14i6lSsepJeiU3QGYAodx1dLmb7pg+fXXEG
yOikjveQGEiJvp9TyM/raiCnddsXryUkAyA5belftDVopiyyWTqBR5bwnbnp5wfnHdG/lumTuRqP
YCQvBYcH9S8n64gTMSsgvx03+SZHqgkELXCS3luIie4qhoK+rsFCGHnVEztegfhzFTxXz0iMIAqz
T1s8MqRDg/MifMpSTXo1hpTRdocAYKcvdlYfWaR3JmYbH5F6rMQhTEwbPzFsfeWdQRX1HtQa1IRm
gLW074/dy+8szjZ+7qu6kTfTOq1SCCqnqwxwVXYH7n3b/75k7dg7+87abBNSYyyUuoI1bo4r/UEt
N+wMMBg8coojzuGU9a/j60DNC7A/W1aM//3GEoKbUkqhGrr6ASUcQGFTgoEIXeQvYAwBn/3pzz9y
jUhy8PmzJ4BL8Ol0HT6/63Jw1u1HNH0ryYL3d+zqf2dltvPTOs1q5J4wi55dgRTwFXQ8LjooN1Ox
YMhMMKjAqwUX+1UJqPXpEc6Kwz+PncakxjkINhDZvD92WsyrPilhnIJlhIMfg7eoFncKmttvNTDq
CAZxuDBBCurvu9UY9S/DM38eDMSiSKa5dcfoi8LFOU35gpdy9IQfmJgtX+mq6pC0MKEGsV2n8PWi
m4XpO75Dfo1itnbI2elhNpkIoZamXMZXfIWOfQDEWwtpDIL8rkk3S5f/9KGzu/9w6t7W9OAyzkmZ
YF/CKFtPpZ52062qbbleMnN0+hBqEbwxBGzys9sL4icDYG0wwxvEXA20LgCgWnpEj16RB0ZmFxbt
OxSZKYy0q+Ix2MU2mLkhfQwCVLTe2yBMXdgTb4D9D5N3YHB2ZwVBKkHU8zZ5QKMgb4ueJeUJWSxq
gsWdnBEnhlJ7dJNs9NvOwct6ld+ByckFfUKGrwZvJbGrbXepj6hMWKAB9eNNRK/qxdrX8Rfx4JtO
63OwzF4P/FoRT1PzALI3+NrF3gXVAcQwwXJ9XkJO4u/1ovy8DBinDMEDElVzfJYyqiq0AWBRFXSD
8oQ5qqDgJxBJjNYLB+foHv5lar6HvS5FvnUKjToregTTtdWnewhqrCu7d7jV7+t77RFN8hCC5J0Z
/Thtfcn4bGcHbaWk4s15Qlm22dc4QCDx3C3FoTPByb/mE96ZhEdjyHmvqy+rDrXIt73mu2CIsn3Q
nt8hNxLsVNMF+wa/9qOt39saeEfsfL3UmnbcHWC/vsDsekpyo03BQ49ZPoOokQX+803u1Pd/Hq2l
YveRIE2irv7XaI1ZV3Ldam6vTSeLoC4M2eOrXBDwlAkrRhH29AIev5p+mZotoMZRpcTpgNDxAB77
9EW69/+Zgdm1FLnQjkCtCDQOqvvQSrDuR+n2tIlPzvevQcxuIh9huVCm3VHa4GRCCzSSE60FlPek
+BXYsZXbpy0enTVOVTRYCBUZyukxO7hQgrKLEqWHQQkiP6/74dPMOW3h+I4/MDFzJ1LwK6bVZKJy
Rkg3BjdZYgOFKV4rC7Lka3Ww4MtMckbCRIlw2Z05EpOhDvZriDOvou/8vCoz2IfGhTBb7hRgFRSm
gHUoaDyQp3q0UI6vtm9h59KLOess+XngD8zPPI5hhDtK3xxGC5zQ22bdbpB9MpOrZSfg+PY5sDU7
26ztqgq8bNPZhtqeNaWWjCvuoOnjcdo+4mZhaact/+Hh/GVvTjHmZpDzEJO9KZHFnGwNwm0TdLJv
z/TSXfJGx3DK2uyEo7+o0eopOuvH8IYAEhBqGKEODRL4ckb06nWlnTMC3WYQbNPwQhAoCLhbvdDM
ihe/c90cDH12G/huNwIejS/D3Qj16ttWLgQaMy2rDxtnnoYZ0iLow+ncgGLoMrowruXGuCb306Iq
VgvKVXO45OsU7Qb28qk56sROzVpIl0DXe06/QP1MjbIat2lTRmDJSU1om5k5WwK1Hrt+VKITNIUx
Df1cs/tubDtVFFOqCSDwxgnUpLcCXi/dqsdeIRWNZMj+oGVIzvMIQZwpDA0B2DiqTc8AFLyZ7tVQ
N0ls6dfZlk7vrAUmeN1cOCDT959v2QPL84SCEet9pUzRMHhqr//0FxWLXMaP3JoSlGLhrn2jzvlg
D2y3UEIxhMrmaq+M117ZTctW20irFfChmG8Zr8FFtElLO7gJNiXikpW0mpWEfC6zavDyZiZIkOzo
brxHLXKVWktZlWMXMJJuKHZN9Qw+h2wGmRKCoRKTQLpx38T3itxlKBxziAVwMAQuTPnRxT6wNm25
gxetb2U5gC9kSrDDRdZcs0VlHG467qZhpUGoycq/u60JbvvlnPR0l3+YfgNdFJQJ/WPVJvHjIEwn
F4Gt/Wd+6T+nz+Ez6LRXbPsEUB/I/AGkL29Q17aWHMtjJ4lKXGn4P8PKz06S7+UDwnVUcOr6wdO/
xqlYmthjg8MB4gRtmhDWmsd+GsKkbJxqROBfc9AOFQFCnNh5azaP7H6iQMOusnv9QR+teLCT1e+M
EMoxEsVWji7ReSRSDeiiABs8rqQm+9YR4xygpYVL/egTc2BjHoLEnPtF+3bnPqFw7661TfkVxSHc
EORSmKMDHtibpQjr2FV7aHP2rHldEOh0mtfG/cq8O22AilS71K09PUfznakRoYHvk3KBBXx/KuLC
GI3Gm8pfT/LSOINqxTrqzOTc39Ad7qGb04fw2GbUVI0yJPg1Df/03hrNUrX2MlirdGyP7Ib648Ju
PLYZDy3MTrkIjbYcII4GBbVJWUxBV5028SlbueJZPZD6+qBu/rNBTet4cLHUKkkR0E3rVDCAipRY
RctFGFJwC582dHwXHkzfzGP2UHmujBGWKidNrPBcXKPPddNuqlV4D5dndOprcCsuvB1HncfDKZ1t
ET1IIrB4v1mN7/Kr2M4s8QwWSCu6ylbDZgl/djTHCQldXdOBNSJoCX8/n36Rt5QB/fx2n2SvrY03
Cg8l6iTuLVQMEAB3t8sF2MkF/nAQDqxOG+twFZHVgv4PrOpRXXSmIf0avbYj+QoOZkQifkjw3+rG
yerKX3G3WuKROHraD+zPXHRi/HWLJdxATsXx8Tdoup7eQR/OH4p2DCommg7/Da3ts9PhNyUWM5J4
cUNIHBabIVjq9f6YRphMcMkYBzsyksSz09AMyDZ60CpCpNpmpr5SN/ku2BrmcI5MwnLZ/OiIDszN
joRh5DyBVPZ0JDpnTCzkwyMnWaP26lu1YU8vavqyeCQ+3DKzQc62aKxXFY0qWE3Pu/sgdVzD0uzo
Ormuf9RmsM0Ly4H6cwUaqQiDXnrwPp7IyTzgCPCccHUb8zed5KmSd6UxzXF67t1A/Gpt2O6GPIwO
lEyWJ/mDtzqzN9s2ZIAEOC1gD5zkHnzFbh8i9+pOfRnpDeo1i/nMD4fhzaDQVIFS88d0shAAvEGq
EP1sMj8POuCHOsM2xoVI6ujeQYMAR9/ysRRmnXdemuI05GhYp15iRsn16fP2McfxNpB/mZj7DQkk
sMJxOnDF6/AaK3syOiSx2626MWxQkGpWq9s8hQ7fmWdNKeyl2HhhiG9JiINbrcw0XoQB7Dd1bLnl
Wef/OD3CYwa4LuDaqkwD6GZ2EkCmqlb5JF/Vcf9C5OWZu8TEd/RGOTQxu5nbSThMhpNC1u3UWzFu
3HNh9k64gVLVaqkf5o3g7907gBU7tDa7h1XQh0SNB2u1TazR2HgX/ZVY13fygURwKMzY9hzIwZ33
FniNa8e/AedS0SLVYJHdYo6Izh+l91/mjTH7YPkQsyU69fFlEDNcjVtwk+4mb1OFvxmslvzNDwHS
zNjM31QVSdQ8gbE2CLal+yMKn7XqHEogC8fuY6vTzNA06oNRtR6P0a4LDT+2bu693s7HVfk8BQrC
HlYcitKGnd50d4/LZarjpg34uQiIAJKZt5d0lVsnncQYKwdKSWsUcFY5at/d2vjWrLrAhNLifX49
Rf2/cUwO7M6GnEqKPncXdqk68Qpepc330wamc/Zh2x4YmHnW0KjMcygRQyu7f9SqbzlUkjiAvEUO
IVi6QNrzluQ5ZWz2HkCWNRQQeUMr11p5aq8ACc9ulNZk3C7R2gKJ5Q3IwtGP0YEuXEMTJBRT7G7T
fqHjqi9W+Zelc/LBd5s2FEI8lRLN0D74HFVRGsDqY3b9SnwlxXlWgmAcNMVEtXVvtKuArOvFuPfo
zSfhThmwqxrz5JEkiUJ5A6OFKLdGQy5QB1jqZP1oA8l3glYovIEE7bozZ4rLuCa6isbHIXfDDeIK
CGALt13YnEf8ifdmZk4UQ2DhZRxmjMhMHokT7dSddLqnCrJIDiA79tKCzaj+kcNEF8bhwGbPhqqQ
sR0C/uct2/V2BmgE+nLPOofeV2bFTCiFfgFx+pSBX7mmCp2fr0tf4mM49fYl0IdtIHDSEXC8v4cE
SaLYl9pUAMjM/ZQWT9GTjDhDX5Nzag4benP6kH68YTFqFbVSgqKoBrma9wahUlZAMAQGU0RrQd47
WvlVAFWDoPW3lvSXqbnj4YGSp0oiTHB8jn7aHC0GDpiybfWs445nlRbWdMnkxysIo8M8IqEKMasP
d6sYuiLLI+wiqJaeQyUpQi0ldfTdiP7L3qoLq1+DFZYbFrlbfrxmHEE/dxQniG5wEehszijGjLoK
/QoDJme9bwODlN1AxADXUHhvXOaPpUTr4OIOOrqgHCK96MVHU/s8VKVA5RElhdH+ifpWCUQ9LuAd
1tbhN+Fg9oMJQYrL6Hm5GQfn/8iNDzwAsAAACkg69w3cqB7ROo/7p+5YNK57MXhjYCV5SHUoYXgj
imexcLNrv6LtJXfbtvoK9VcV12HSQR54bMoSYjYSr/4jROmjbaK3fr7y9BK6fIp8Y+DwvL5HbpKJ
Rl7WAZGhRTJlhPys7Oi3BNpYwboE7jKSECb0Y02zFFah796qUASBdm7mN+gutmkQQBjIll5EQcYn
db9iuR0SBZe5TSRqMoPabrmfZx1xQgh1DxDNFqSo7IyGY02gaN5BVhKECNHYBbZejv0k0lzVRgjO
zpamuWIlSHGKbpI81CA0xkY54G+1ykIU0UdIn5ZQIUJ+NFVNj9C0eaEVa4aHrkUzlYSwITYPYII+
9N6rTU7IYDwg+uhJCNSOcNHQBOyGUpdWFpYqhJE9V89aQIj8QIrSdI1BYqkb6vqo22sAWGIVOpAm
4dWDqqUHlTWDprRA81KIrmSrGzplh0a4Idp4LSXpjVopGR3thPKR7kSu5caljlah5kcZlYFw+qgg
KpSeDOiMXRgh7pAfbjQWZFv0SQxY2RBEHPSrXp0RKKblY7Jquqn/plEyA0ZR4AgbjID6cf29gHQd
2TYZo+jy7nU1Kr/lTQHWR17mxaWReyrf5LGvCix5JxsrQAUYUFmQAkoHG6oov2p+K/KbUBdB+BwM
IVdNLRcpoMkBUot2W9UxFNq8pHiV8VjS14QlKfuWg4Kz/tZ1UBZ34sHgtTWSRkZWVRnAhxJfdGKj
9SLj103TFwxyfkU17KusD1HKygVUG0xwcgc1tbJOT8Uz0hu9v/XS3uWboSN5cQ/lGh0SyKpHkpqZ
Xua79S5A2PeYeZ3+WktFKaF715DkPM2CcbgINab0F9BTTNjKAEVycWUkUT+c1Z1bMWFlaR7pWxwQ
uBXmoHOvB4bKYEW80lQI/FzoSqu41wPXhi61EiUsB3DcZ2kcm0mZj8FOcKLoxGIypxUKcSKT7UpB
IMh/AGXXaZCadDsD6LywqNs7lieE3iWuTrLrAq3d2dqD8t46pYRHFqYJSmEjlPdcJ6hLKBevUAuL
6EWRU8PbatwNA5smzMgfoKntQ3AOyvR3WjPIq87oDGg/iDRau02HAoSpFOhMuMj03uvPyq4cN0Ul
FMMe+lwbGkdWPjO4rYmiSgerUUM3b0xZID7H8yFDJPyYTJJVkIhAWNUIZVGLhY1ubOpBZd5lWmjY
KzTUibdixpBA/7zhsm+8HUuGYuRmF/sZX+VqLspvAuLjHvJBiZ4k6BqS2J7XYclU5YVABTFsTL+J
o+8ZD5N6pxa4mJ5q2Yfu90GFpGK4VShyAvJci9qKVGu1w3UVXTdjjP7La0iUx7w7ZwmDrO7tIGst
kBe4MyZpy7HsAtJcS6nUwM6UwG2X1KnygZTsrtZR4hi3NbyW8q7JM6YMt0XWM+RwAg33liio4rNL
9EUwVq/H2BvC/MxNh35A38DIsuco0XSjQYE586PUHhngxblN2Ciqu4bptbp3Y0mRyKSDgTO+dlNJ
ynqD2nXJbscqV6Alx7yo1ZFUaUVAsxrsWyF13b2fFgn6uzCBOtQIT3skxxItOnwSxO46ulfnDmZR
V0HtAwBvKnkONqQRV1Zqg6P8tJUjDiZHyvGXmZmDGShgMvDBTA54rGlAhdRpLpp1sndXE4w5WWWr
ZbDC0bSBjkMCNghQRXwofGk6a1u09iN2NhvHf8bTdlZDvKi9H/f/hrWPnjpGeGBtFhKFpKWgl4K1
yqGDWYIf25rKqf1EyYwWwDtgd9aLoKmPHtd7o7PwoIggIC8qGK3t8hy6mPJHj1Sgvsv2yC4BQ2yW
BOXk+KXc/1YK8nC8sxWVyCOj4/ltvE1sUqdABrI/Qypk++95l8dCPDC9gPAFOaYjRcbGBU2mhD1c
0tvEadGbFv0bjZRH0z+HduaBOvgHssKAHeTH1/qDZA7eQQS4KGq6QNqkaLUWQNlAprK9Af1ZuoaQ
tH7PHrKr9MyzlzpQP+4qAf8OYMkpna6ChOZ9wABZSKhMEwQMwGlBgfNJgXjQwtE85sIC3a8KoaHp
kM3hUqWXCSQJYKJEn05hhVfdfoJneWiqLawAaa7xVbMSO10HS4RyRwd3YHmW12M1nrxuClEg+nPR
k2FTBg+nB7dkYRZvNSPyFLqLiMSrKaB9lUf0awiWktVpM6enkM9J0vM0kTGa49FZEPnfACW3lBgK
YGFiGd5S6mzafu8zL9gQ/5oz7In3G6JqKzz/I1ZrqrWrNrRu0fOj7wmu0G6jbf+zcc3OQozOwL7g
MIZg77HnW10hV0L41hAvpMmPTSCAV1NNQ+AZmreLtR3k4Qd/Wif4pWmD+KnyrHDXq97Cbv94iyBE
PYjXZlsOsHi/zctppbbeZqIi0t6oiBbjwo/P6ns7s42HLKOS+pOdyvHci8lUDb1tJK3He3FbnDM0
EP8bZZpj2/1gdHOawFwOXgo2IuRVr6vE1nwbbLMbUF1eV6AKRFc+QJcXCA82p3fJ8TQKiLuQR2EG
o/OWsBDkN3h+3+J+Cu3iV/oF1SHnid3K6/JxuI1suf1/7H3ZctxIku2vtNU7aoDAPjbVD1gzk2SS
FCkypRcYxQVLYN+Br78nKHUpMxJDqHRfp9vauqpYoiM2Dw/34+c0a30wy0P9aZPtqKMUstJqKHCm
2Jr5BPnsrVlYDP6W2aadPAga6mBopnNXIdLLy/rTKpe16upJIDkbqejPXn7T36UORJDMPbStr0XU
GmdotF+v5lUWx6qhs4KlAckZTGowyioqOyxr7Wh+jctP2rBTzxQXi5tyl9tryerlXMqRRfZFR7NL
MkgMA/yHfOoWl7sO9iw38Qync9Kn8EXG3ArOGhZsbZBcKCPGaWCSGCbTYbIHBGxmb63s0yXfibz/
3/PI7RkZe6aK2Dy2juEXmld6xRWe6l4GvfgAZdq1KvHibjmyx+2WOSn1gKQYUgx6r6i7aEVf69fq
VQuhNVzNkRXOpUFnJK4QP7DdUTxRwwE5MDqwIHQRW5LdvRjgTvGLtSO/PJUg2JOBmhSRRj3dIBH6
OwWVTeWABkwEnqyxSLFmW3gDR89qEXPZw2g/zXEXkQHcgtgzdzo/66GPw86Ca2qXbjTbw2G2SW+N
V9GOrIGjzuNrNrc/7cqnw5ypIaUjs6taxm0c2+Zhvk8dBmhr3eRT/4SaApgkfiGXunghAkwno7dV
UhReenOSUoHQ97hPCayIPgnDi9ZONkn/cUsV1g4oXgN9tLKqnb3/8BCOpDaCHzWuUO10VPQkR2gO
rt1oE6M5f3W3Lp0JU9FQKYbImKLwdMWtSgqZZGhdT7byM/iLchesOJ7uClfjG9J5wq73p9WG5MX9
c2yVO/kqdG/RHQWrA6D29FPypdolyAxXKFFJQElDH+Q3E9LHRrnjnwRTgqI1sG7mHZxotu/2KKrY
NHRVX0YCXmns3JZXGiWX9s2xTc4ZJElBU5VxHwjIyfXRvgOF72SCNmutAsh2Ph+HmngsyICfyMTg
8dmt0QNVitI09k25bTbytZp6LBxlZyPsreAalapgm94JbjjYKTyD5tVXw7dsTRtn4ZXPNvDPD+Gu
qrIP+z5js6xA8lexU2f+FvvIBNrZF3E1IF66pI6NcZeUJidjSmIYkzNkfSLVboT7jy+p5fPxczjc
TkXautNSA/MqiqnuIslng086sDrW8vuxpbWxcNtzRCDXyzFbQZk4QX6dAQPz/2eB24wZGCe1jJ31
TBN803TbJvR+wwJKPyAxklEp4EuwQ1NpaRAAmVgZ+UbNbyQxcD62sOw6DBE2EMMC48ItuVQQvMBL
DKLbTXb2BPqSCUR+FjAg+8pRDnVs00P+uhYNLUZggD79bZbbB9E8SUNdwyy4AyOH4PzYjBA2tdKn
AmgJ670ou/I4+l/GyvDpmEwUlbhbvahzpMwFbO/GNa9RW0GM64ybCumO8aE2HJbYCZ3VYJP91jNX
Yvy0yl3uykzVqaa4gmikzC99ldwYc++gKlFcjIMxXwXgXIUco+b3U7+NNJF+m2jXuL+1zj+/grvq
Kzqpec3GXjvBbbU3qCMAXuSyLrvBUcVrdi8F9vhb9+/R4NkpPYq0e1VuCoWRcDH4YoheLBG1QwZf
HBzyzngkbn7rFQOOsb+Xmd/STWrSjk244k/YR6lN3ljFMnAUC3r2ReYlDDS5HsUt3hksxwSgBkjM
eNGhoDOjDIUXNsXlFvWEYc+a33Vb92tU+kNrvT676E2PLHKnqB7kOmiYxRQILUN4zebJjqu7j7fO
UpAIBpW/h8U5UmHs64goMCKGh1ysLW2U3YzOtznZlsFK4L0wIMJgLrqKKjeQLtwulecY/Dsylg7w
Jn8ac7sHwJSYK5fQwtVwYoXblFJeDg1leR+9k7KvOcrqXixmZGXvL1tRgEQ2NXTF8FAsHW25Y5LB
CohsrUbaa8ZvDQM+G3E0WFR5REDZGONASjZZspFboGB2DDDa/vNLDjAicPHJSIIB+MytfhhpeWSy
wwR2n8KV1Rj6mFLx+vEWW5yqIyPcTSplpI6/u8gK4D9oh3TCSkB3DrpHE9zxOLiMFWqsFHU8jEO9
brfQu2Y0XfFOsJ/NK8nWIrz5mfNfy28vnJ1jq3zGKlFiFPTYEkG93TOmLxHKkP3nvrIHfU1m6Lzf
9n2EhqKqhoYzxHebpWGCEIc9AhS/ejIvgi2EvGw0LzKI+FoCcHnBftpiPz9y60YP1MDErm/AfxMr
j9rbNOudjzfFoi9Azs2UEP0YeLyd2oB4aUOzEHMX6NKFJIa1pQzSZc5IXj82tJRiIOKRJe6GjqWm
0ZLvwchYgPn7cnpgxCWxr94SfaMR53c6ltlqHdnkPJ0UtX2TMZvRtnkoPrGmE9MGsv4JTa2g31t7
mC4B0k7scSsmgGI40RkxpbgTOj/K7Oapxvv3CvxS9zmMs9sxELxZ3MbTBcNq/0IkxK4jLhIC5gW0
oMCLq5D9Zit+tGvCbgjSZB4YrRUkpUYnvBj85jX+HNvRvrqvrsll76+nqZbCvhOz3C0ZNCnJZRan
07fysr2s9tmG7saNaWt3pHaGbeIKjrpSWljcvCYaUHRiKMg/cO4G/NB6IbN3TlVT3JibETJaRrxG
6rO4c3HSNdbnj+cBf0ZMoQQfronwipVL2nbTzeDJE2xgtb2+8JFbod7vHH2oj+I/OkM58i9jJRlN
pE5ZOJBmfgycn2bEKwdyybsgiwl5C9w4JlqzTvdJkTZNaJYAb2lzcJmCVJxMq4LY7HfwexGpLxEA
M/Stijw7rGy2kCKN0YGRPcR4WLuNz+DZ0V4kjvqbnQoaOTLI14AkuUTHFTPYB9/kHHoLycoVtzhr
AMuZBqQ8gAjgbmojKsawy2EggbrRrFCrIaP3G55SP7LBXdS9oPXINMHGtAM0LMMRsiOgAFo36HzJ
FZE3X3s+LR0ktHUDhyyhV1Tng2oTzCagfoVFtMzY4niv9p8N7WllWGtGOA8htLqeUzZ1egdtBBdZ
OwW637fzBQBKjg6coXGILjIn9FaJNRcX7Wh43KLhnaLkGWu0at4kD5hSuGavt0oXih6TU+7nq+h2
9e29NlpuEbuJDIJRM5suEH3hZqBWnVvyo7EFKuspHCzlWz2CXnP1DmL36NmZOxos5xQbCCJCWgqG
ldvqqdmjqSuxoCod4f2SgwIoBn7JQsfQbHXXkduAuh+8D+ONfrNWcVqZAF4jWEoiEWUFfEc63mnV
ZTDeTL+TfgIdgQKhHvQhIrTlfJhQGlXbCvBhQhXaOfp6urXpXMqhnJjgrnTw1RtpGbLp9AXoaUGV
5T09adyljZfvZZfeBfZayWB5v/4cFpvaoys8ioqimiLYbAvyMrXDFpqC/sencXl1fprgDmMUEGEI
dcxcq9WbqG7ugWr7mpDM/djM6vRxR680EqGb2fRNOwhFq+BlAFGBN250xkfc+8UNSqy7tcNHls/A
z9Fxh08AgDxD9w5gcrcoJvdOux3vkRcpA0sBkLaypUvJem8UOtRodjR9MEbKhjN//i1IF26koy3K
HcfazME6GOBT5LsecRDxGRWtaTde+qSXoKn8lX69hYZBGDXBuoQgEOze/CtFoDrUcSaUnLSvQKwg
3djfqweAFH1W1bPl23lA47X8AJDsNejOfiMqOzbOnRiaRRDiQSOfpUDUopND2xypq2ZrieGlHWwA
cWgwZnyAWbizD22kzshE7CzQL9maciuSl1hbM8LFfqwNQQIoAXQnKJ8hvcBrtBZNZ6axqIpW+KQH
1+U9e7KY7ryb0UUOCm8gt5yVE3MaM51b5N5JZR0kdRlqIisw34aNFW9Y6wNa1iMHvBdoo1m7/Lkz
yiwSeE8DaWLw5qMTiZvJOgf+Vm6gY2NcGf5/eJ06L93j3gKNarh+R51ma88tclsE6Jk5qgZYROUX
nK1wCZHTounBYMUXD39taWi6soP7eDt58Q3Sxsjslatzfepn2WewexL0QARtUQTguFM/S+cyh95I
Clb2gdh6Ahn5dCXIfs8//byNz01w7+tWTvvRnKqKpeBja3Zyh46I5yqbfhY/x67+Sbub7dCeciu+
C9x+RJfAKkMOl7R4/whJMkC1hP+BMYM/KlOfjho0nXKLPqA1ChmZ0BcPrHz4C5vp1PWe2+KWttEL
MZFpUP7AlmVu7FI/9BkfsPht7Zm0NL1oNwFRFjqGUA5+Z7k6uinHPBHSPIHuXBpbzUXrTS7CZfBm
+vld2OGpoVjVZRTD1aUboA+vqkdhu5Z9WnARjBKbte/ITGmQD0JUWlIowSkES4xwXfcqH11C7oTz
w2od6xEeuzG4LXVij5vhLGlQ1algj5GxMvgZ0xJcT3uzCIA3gzsSAiJAXKumwUUIapZVUNOVcTOW
RuAWKlL8gqEAmmUq2zpt07VI4dzvIR+N54f+Lndy9lYMRSXuNVlFIu0gPTOAUuYjbNU/C1eCnwIV
C4Grjz0tl61536rHFvnjD0FIKPQYItSydslLCGXBLWNcNfepbqVA2UUP0hv6ltgS6s4MpuTWWouR
OUat909g4QEB+wJOJghQTz2QSrRa1HLs38EObusIXPVibZnP9BPgi70jRU48g7pTvWCkbOmjuKXb
erbjyB8ru6WbGugR7LH1jrTTrrDzz+K8VgSNwVZU8hJbrN3KF8AAWtlW835BQ/LMBaPVDrtZYeBk
8IrxrwRizmWKxhH1vZxT7eetBAKx+kLB/Iv3xsUvNBie7TPIuaB1hoBdHklcUOqcTrlOIb2VDJ0A
OE7voI8NvfjjJvZBcovWwmi3Bn89G6BGMD64BnSqIk55Zwc+8lBzW6U1tPoQefatJaH5LaBXH+9j
LvWG1YIJ+B1TRcKPEbKwSOnYRNYZWiRCslB6xgUGLafUQZBiJ5mfXZq3rGkJt3j0WRTXjuzZNuEM
c8E98m8GncGLCtbe2RELggtGRftOK5pOJA9IXVRZZUWCaAft6CejsnKAOdgGGzhEM8E5JeLwMIAT
F7hMiVKijRP3N2z140ULQox2I9/K4pWISClf7b8/DTnP7XGeF3KFbVLMugFyOdmahRjal4M1y6s3
ypmH16DnpBBQ7BEZwkp8S3GELkiSNAkQau7oIHAABLex0Q6/VRz6qjgA5YW2aNFr80bLrFXrZzc4
Z53bTnWo1WMhdmjf82VPMixE119Ul0UplEGcILf4z/Yv+l3AVQyjBsJs5J54Me9cTVqkzSV2gUoe
YiM/gDd08gvVn5zKk+3WNx26hvnhQ4czq9zDTKbghMSpRUnK0cFqggTyLkN3cyrZaWOHV/kmvJ/3
YACaLEQumwBKQhDvbK1VYRvOQeA7sMKagf+yeqzMZ5dHyK/Vc4t7tvd6Z0g3MtwRWp1Va4IG6aG/
pU6wj799POUc9wJabtBpDBkPdDWB8gCkidwal7QeoSVCgMHddG/ttr8zD8pOfUaDGmr4+qf+sbVa
N/wy4pWu3FXbZAMEaHhAxWTNhXDemKATB7grMBrCdeng6OQ+pAmBwO5xFrDZEg2kQKkHKkWXNts4
sEQH+InVDnMurjmzyMU1UwdlxKiHxbwwINIrwzEluwGSVKmx0mdxNsv84Dj/GKc1he9+39iGr6B5
3tx33uzMWwDM3gmtoH+IRyT1mKtqdp0rAge6ng5h2Y6jSO5sxFw2pFXNKdApIqux2TRjCqqg3lX0
rzPSn5ViWInZrCSX+Bfld4tQ3kHZHByvCI5Pb6QuQVEDdEnsbEX3EjDF6Du6Dd0S9/rkTZfQL6Te
KiJlcSsdGeW8M1UogCEzFnawZy8DYfAISrvqcnQJCIPXlbbZzjyb1SNz3M6d0b8NPjuYU0szvuyL
Xrkwip5p/cr93cfHlb/ofswnLnddgcQeeAJO5zNSmrpHIomdkuiFDQwPZKb1kLzX01ej0sUjAm04
TZKh04QE0qm5mMZgqQxhLjagXe/Wh7KzJTShzNZ8T/dmahvgvMk9lkzusJ4OaBFUJJXnKzJ50dMI
so919lPeTeIsoVEJRSQWtmnoFz79pr7LUjWj8FgaTZ8EiXyiQDSuTDM7j9ySwgZYJeEgZeBiuGkW
DJD7AiFOLAmMyMNTDpA2Q8vN4ETsnNLtwXnBeHWjtePCvv0ju9x863HTVJDwZTt3dHTQ5EL6a7qe
bdmex1/okljYucfDfOeEOIoX0RpNKtrBHIEyaEiig66hHEAGbQWbw3FMA4zzvmZ/z6fCPSMgGFpB
uxqGGjcJrplyCEvtDFA+Tr0+QEgBYXpf34JUrKutW7LKfLU0UKZyiY5PZLBkjdszagXhWSWE/wVJ
9G2e9NdD0TzOcfKwsm+W1u/YDufulDZuwB74vn6I1bZoz87A/zJi/brrabO2XRbcORotf46K83NK
VkxqRQxitZ0EIE8eF9dFIfiK3t/IcpHsunRCUllpnz8eJReUvi/msVnO38VKB555BXFKTN9m8jJC
511u0Gg3vNFA+lrUwYOsGSs7aOnQH9vk7upgasZKE2ZIVwlf8xinMV9L0C251pPZ5O5oYw6FMkZH
gdUSNNZBH70tt3Xs59Kjqj/IcmuPiuxrqeAKzec6mjYfT+raWnIeZ6homlSFCOu0vAu14jKKkKZr
E7IZVN1PR3Rfm0Xnfmx0yc0dzyrnbgI5AWNDgiGL8zUJXnFMLBqgjSFR7SyVVpzqijGeo9ycM9CY
SDiDILX2xwaSf1BjR3oXRnMJwnxp8/Lx6N5L8Lw3PRoen7IPqDoWQcVW1GHPidgdBiCtW7QWdQ7K
5xt9K1u5HV2tvfTXRsp5GzBfkGQAxY5Vz41fxEAfjGrqikZ11evkszquqRyShWsaVNVonNIZ1P+s
faLDgQShBQyyhpSuQoOd+HVs3bS6rhtQR1wSNIogi6Y42VbCE9yV+m+6AAKQTY8cUuMEMvgqERqt
h9hLM6EAhoG+JwJxPR4CnkpRPJEGuxpICQMPZGnfqMKV0sxbsJH4abHmEfkU7LtvwjMCepLA8UOT
mNvRfS0PZVzDYH8QIQ/xwIQwmNyjUW8ku8AIV6s0S94QPdooO4H0E9ccd3DR7UVnXYdnwlMVvZRe
nGwhrh74pRd5QFqZdxCiA+pbnVyWZ4+9tRhtae2R90AfCYSTWN75NBwC14+kj/2AV0zWfW0M1VKH
/A7EB1ZvTvbKgVq2herBO5wfONhTW2WLSmIP7lZ2jd8rdn094yWBhGRriaC8T0IbUOVfCLCXnL+K
5Md/zHL3nD4kVIonmM2a3FHE4HM7iGuoxLWhcdMYNzNYY2bYmMhtNuERNtRWBPahMfv08SSyX8Q7
pePBsA85irmiME8ARGTr1cm3oVRsTb33x7zffmxm6eUFuuSfk8aO5pEdjbZCX40YEPMJrJOJfo2o
bTg9Yi3RKbxuvWN8bWjcUUjUMhEmla1TCLEU5UoCh1I5r2WJFq1IUGGR0N/PUp6nA+sD2il9AStR
1Mfe1KGr3winm0Cpv61M4eKeOLLEbfeukWIV1GNsCuN9mDt1txMfvqdUQdcq2/Ch2T3oudZFZBf9
mHpkmtvyRhsraSvBtOLPQEiBpZapHpDCCg4s47fuqRfPGNKMKhAKYJ7jX3rKELazCTYzS68rMEBR
p+21lfT0ool3pXbUWVnC/XThtATluTbHwoUqWG0UwVOVtRhjcW8Y4HPBk1UkSEqfmhCCdmgUeQRb
X5FupChxiqbxQcS+whewPJKfZrgzPGg0TmN0A1jJIHgC4CwmWaOW4BD0359MDFiuIhPKirVcdQJM
GRV4kmGD5UJBgpWFXk32IC2LXXaICYjG8ADfJqCV/K3n0rFt7rnWaEjc1xNsR3V4RcBRl0uAxhWr
Gc+l8ODYDneUJzT1gmEPdhietryZ9mJ6kT4zvSzVz26kpxGVr8/FHUG9zV8520tLeGyaO9v1nNcx
CADZ9AZ+e6O8pprPmJjZE38QHZHgeb92VS+eanRFI3WDIvV5m+vU6vnckAH8jl7g55UTocAFWtRL
2Q47nOlIWa0rymwK+evm2CSbh6NroMzVWdVCaBsPtmgzSIdwQXaTa/jNroX2G6BAbyOKX9RtvyGH
4+T76WaEuLnmmbfapXxLvHIHdMba9JPFlT+aCe6g6glp2lHFTKiW5guH5Ma8ri+jFypuAANRvfpu
vsgAdWnf+ofmJt33b7KfgqW7wkuaHspV0e7F3XD0OdyBBs6ur0vKZknpEQE8DspaBnjNAncdB4NW
1Wr8vt/Quy1uxJ1s0ccUZNHaa4FmNdR1GAsHMFpo+Uo9Pffnh7i0tM26q18MDY73BHdPGw0oQEwT
GMz0sthD0N5iBCud11wGVu6yvpw17CT7hR9tQs7zy3kWRFmE6U0lJLmzR90MPdocSAvc61jh/bGS
LVgeIcErAHcA69fiZrsN+koYK8w2qHif2s5ut9CzvyovJF+zElCsQ5ZplcJscZBHNrlZVcVmTijb
0jm6HiDIrnzWv6mN091KFwyZ0T7Vs1V9MahNqJ3sftRP/ut5/O/wtbj5PpvNv/8Hf/9clFMdh1HL
/e2/r+LnumiKt/Z/2B/7+187/UP/vi5f87u2fn1tr55K/t88+YP4/T/sO0/t08nfuHkbt9Nt91pP
n16bLm3fjeBL2b/5qz/81+v7b7mfyte//nguurxlvy2Mi/yPHz/avvz1x3uE97eeO/v9P364f8rw
566eoDLSPuXx09kfen1q2r/+EJQ/8SJG7lrDoxBXKVAsf/xreH3/kaT/KSIfpzOGYVw2DD4J8tU2
+usPov/J1LfZuwrIAKS/sYWaomM/kpQ/kRbGPyZEB1oB//fHf0Z/sk4/1+1feZfd4KHfNn/9AX3b
k9OBZ7vBMFlgFFTxl+xrTl10rgnCIFaQO0gQnllCrZi128pTGtkyKE37N4FEOSqgCgViVmxnI7WK
GRg+KwyJrDtg8Zwip6uw84hlhFGV3Pe00xuP6k1uPDTxYHxp2w5KmLmSaKAyNsc680Vj0k0vqKSu
fSlqcHtaZQmsMRjW26LTP5mDKGU7WULXmSVAbU1wAFwh8V6q5KKxZXSTlwCxF3F7K1JJqNyqb4bq
earLTLsJJaG3U7mDSJegFvPlUKRaedv3EfiptdwYd5lhzi26oMGVEjxJtSGG3zpNCz7lcydChaHo
xN6f4wltzOFWMI2g2lUtkSPxTjGSSBadvKm78JOQmzUkkQy0GkH9B19ZYz6u8U+JOkCiSU/ylHwt
O5LU/aUqzKBV9pTYKNRDOGSmPN/MEp6b5WHSjKyUb6UxUmpymUcjKVsHusMq7fdi2ApTG9oqFWoT
XOZ1pCa60VuyEBa4J7JJn1vjXs6rsIpae4hlEVxwdYfjO1wI0DVMZcVRaa2A8QjtnB1lCue1OYaA
Pod99CY2iRk2rlKJefvcodjR3oNG2AgEawC/aKo9i0UkScUDpNKiPhHdqM3AdFzpelciY6cqRACf
ajOCuKbP8+oKRaiyvOxCkGKTXjRuhyjvEqcdmLJ6J48l2nry4qWiypeqMAdbypsvWl0lB6HSR8Cr
0im9kOa2c0wpA7ir6xtlkw0NHh1mUV+oRh9eRokJFuYqMS1A3bSNaFaTIzeS4JKSVs9VQulFjw7W
Lc4Toy7WEbeBe1d5BL0tssWA5GuPWthp2zIBgsMKyrxX7TafqTuHafDYRFr2pcVci9bUVuFtKcR9
aBVB2u3jMhxcAR7JU7u8+FKgh//VaGj3OZCSWLGzGr/WMeeghPCdmk/oXInHEpmQDhb8MAdN6gbE
ydLoB4YwXmKeAmKjPa/zMnnWDrFOZbDLNpU0ICc2VRg2nn1AYk6yYUXiYOY3iSSaGz3vSW1XBgXA
pgn0GIUuJRE9iQqpaptxTD6Jwah7UdcGdFMYPcWHBvSiqwndxDRo0YWvNLEEMhUDmzgk+R4wkm4b
iH18I7eZXloDHdV9qbZJdRWXKbkqs1LZCVJAwPVWRil6jKhhpqDVV4kjJykAoiCPDmylRYeTnQti
e0HFWgTPYlsMQG0oVbuhg6Lc6flYILitDTT6wh+BecgslYcuG2tv7sA2LeU0Kmy1VKZLecwh9WkA
N/44znmSOkTLlB1yS3O/mzQlcPqx1F9pPQUXARW620YWqvuazqIVgzzXadFX9C0qJqVxwrkXt2Ye
U/C1AcWsuWj7QQZiUlIon5iDmoMSoR9CnwpaOTqEVNJoC2DfSL2AVORVLAnx5janl0DOJ9tR0YDG
I3KRAQGXJFS+TEPVqJ4MrVXkLQoPYmCNSqPOz2MqzbFmtXjNyjuoyA/S1awrY/5UydFgxpYWpgUU
IeMgdce6imxSFqYXFdUMVjKx0kAzrySqCr6wmPZF2FzU3QjgERJCo6C9BXE5CKge1Tn1JDnok0sS
i/L9NIC9203GoYCcd9pL5kbLRFkAHfZQhI9CmFBwP9AmyLbjKKvqZRygLP6IdvKihiCxTrvOw7Ya
31pDzIpNJdDxTa8pBUMoiJvIdq67UrmoTPD3epMmB82DFk8gVApJVqCLBwUvXBtz2XqxoY7giu1a
E6zpydwnGxC6anA4cOSPekLFyprjrDa2aPSHOKUURlFtT01nvAyNIBpOK3ZSalEwiIduHIvjNwzJ
BJn4qGX6RpcK8yu8+UAc/NsNWEuEbnjRY5x2eywkkD2YOEKHGZ2YnwwqQCXPigwVOZpZgcdxdFmQ
7qCIRl76ZM7vevAZv5pVERm2VMus8kfk4AFZHz22lS7XQESgpiVxUtSb0i8gmUaHUm3KFHsMAWyG
HzfBbDplmmgPI+IM4PF1NYgvQW4MWoYsAw/VYJEgm3tLCLVR2Qf1pEu2OrSK6YiagAsUpAiJhHtI
6FBf7apW8ig4ttGOEhej7OMSyEEtDrr0J4MWWQ4abxrVTlc2rXZl5o2O4FXqJ82SokiNNkBbgw6+
lwUQhoey1EOTsFC720KaJWjsmEaNJ17YC6QEH3nDdENJgdrLrkSpIN3EDY3UlSQF99rEOUaRmkEN
IfUBVeozLoEuLfJx0Mh97xn+0Hwqt7JTAJHcDI+6b3jiajny9IljSIiS0GkC+JaGujw6Xbg3HbKn
SoNC3SHM8LLEU63/h8jg7xZAioAsOwAQoO3lLNRhhLg+nw7iLt40V9CHiTwNaM3JgWBwQ21z+w9f
7OcWuYdhEWVwSeV0YAkKDZZmVwZih6UJVGiSht56q/ppPeGHRRWRG0CwKvqZudxLCn443EfzQVZK
P9ZrPf2SFaRBm+xMC9mWqzZ4Aoy/bS6Qa23Ma7OBCuVa7vj0KfP9GxQT5RPQ8Wmo3XARqTIVatA2
8gEBkBtV96YZ+VB6cIVBQiZm/gaScT9PQkjAgklfohuhMy9DxBCh6UwggKelT/rXgXRfPs7ZcGTK
55/FvbDQ2w2/b5CDTHWPpsE33VT2pMr8eaivh5buteJRAfmaPsT7NO4z+JXZLWe66SH3LM97fRAt
sxUdkGBXcH2ypcZkX8iDVaAPVVCKbQOs3cefvHQkVBHsNEh3GhLh618z2BOiWlIOowD1A9zilbYm
ULpmgUuhqWTQ22FWDoM8uVL70iHm+ngIp0nw75N+PAQuUVagHRAEfMohrGOvjdAaRO80BazV8ZrG
zOJIkIOR0YDEOFy4JEEAbY60ydUDtH9RLQ3GtP4013kwO/90PGikh/gmctzoiDvr2w6Dhup6IB1a
mvVWpYeSVZeJYQUqxoa32Zrk0vlRAqQTTamIGBjPzllPiBmLLeK1w6R3FwrY+kgA5ly1tuewvxjj
z7O5ZvB8GhmG1MRbV0YDBvooTl+TuPHAxdYKh4nIMwJUBP/GTFeuFq6tkm2KUyPsI46yitBjSKVQ
Cw6QYXDjDaKw1EqeQWnuPGtWfJMDI3E1OSlaYg07vUxsYdUxr42SuwlErdeGTg8OCY6sIT1MRbWy
7SXuVf4+RFD9o6yLdTtXE5/EoeqDWTy0GTEtpTYBwOgzeGBDp/esKd+SpRx0k2HwhdRhtZXlpt9T
0Xj4eLdymazvMw1JKZaLwGV+hmzPzFhQp1g+DFrix3MxWk2KHjIZp70vh9I2ZynxtIqVXs3hZVRU
9B3NYeKVOZWtRoyMHZ6YgvfxRy1NvmlATZPgrsfW5q4HEcoRIpX1A3hFWzyT1PtwJHcfmzj3Orj/
CPpCFaBiWW7kdIPFuqyAhE87RL2kWJo53OLZvBlaAaJeGd5BHxtjm+VnevJ9jk+Mcbs5NsuhI6l2
MAXkMIz0curV+7hQ3I+tLMzaiRVuy+K6l8EviCElLWj/w/qAhV0xsTYQNqtHx1LI0KJexdpBj2Z0
YAxoMKYQypGMzccj4fpMvk8YGkTRbaGwfhY+0pONpESznXFgpWVJuim94Eb8HGxrd3THr7pmGaq7
HhhxAK1zq9zojDqOJo0yq+jjvmccwa1lWOW+/AWlhKXjz3pg/x4it8elClKumE4Ykzw8GgegSHrU
RVpkGFZTx+x38fvv2BYX1+QkG4IctpDJs4TkGYhbHOIvZhlDc/HTx0u3tAmPTXGXbARum57CVChp
DjVmrwzePjawtAXRHA3+OlbgwgvkdAvmEfIUUZNAzqu9yUzRNaZ8O5PW+9jK0jCw9ZCZNXGDn7kH
Oel15AeEAxEBs4l6t4B3/tjC4h5HAMyEZiAjAEzR6UDErkECKy+/9Ck2ebgRPwuBjXo/NInukVXZ
vvcVEU+bnI/tns+fAUpxgkyvQQDfOIsXhnIO4t78MsVS/Vilc3rdJp0RIrNr5rX9sS0OlstOFIwh
OQ7sEBDNeG+cjtGQwA9AhvBroIrILE+fyqzap03htZ0G8pcMydHoJkyZ9NkjGrDcsIlSO5NvsrJB
ugKVOAEhVCyJz5Wee7OwspMWrj58Hfpg0M2G3g9wPJ5+3QxhqDwp4q9VollFVO0QzH0KTP0mIGJq
hQPgVdqwKWr4HA0L0QFPHA8W/oBdaOmaxzttcHufKQk0Who0yJHqO1NOwS08ldCP+5psY3BaQ4zQ
njzGQbxWGF3YdgYMmaLGxA/wZOAGPUVTUdcF/ar46OADNTkU3q7CHeRhXGiH1U/fyZLWGv8XNh3y
KggWDfQdYYDcPijmUENqqf2a95VVdxdxolgqWeFLOl9O8AloYEpCDINeIyhznC7nAOKdvOqzJ/1O
8rp0K2/GC8Hud6IntltGmmdu14Z1PpkwyZwQcgXIpwHJf2oStQO1rsTySfHNQ39XQNAhBj2o7PfA
4uH5fhW4P0Kj/yvD/UGY5uf/Xoa7e81fw6f0uAb3/id+1OAk6U8kblCpQOMG0A94mBzX4FRsCpDG
g8ADR521oP0owknanyCsN/EDdqEgH/GzBkdYeQ7NwrhkgFqC9Ok/KMHpOrthj25gdqIRW6MXyTAY
XPUdSXwUOElI+IpZF1+qSUwHL1UF/dDC8mB1FVFdc0qnLdpFmASnIgAOE5DSALMtkXZKScN7xMml
CKkzPUQmShg7UDpVstRtJlGs3tBUhXRVZch3Wl1Tb5qqfttUKljjWs1JGuNFqFHpa8YW7VikyHZV
1CBjihIAmg1ldScPTXyDTv9+S8PShG6gJI9uHgaVjcqKApUSMaelo1dm+NyBLez/sXcd65Eia/Zd
Zs/9CFzAcnDplU4pt+GTVBIEJiDwwdPPofrOHVWWprLvrGfTi6quDCDcb46BCCWKZGFbod5h1gr7
MLq0WWqIpUEUMiPlHgU09pixYtrqRgHRwbi3tq2W4oeRMK4IiuoQMqusgMjRuJgRQoRcaZxll7Z0
Y6FDuSiJKVdDGWV72EKKECAryxuH1NmpFlNWjAkzNB3e7yI4DoTVOMh1k0TikcIp54fet8Tnptmv
xqIwAh0iuCuVyhgVJJOEk+jGY5U2jvCElpEHXUxsQStdfXEyW1+1LK4XlhYna6XPmp2eF+l2Ikbv
O4VtBbozOqckkcpeQQIEqk5O4KClA91ctAW8xMjoeDjBRwHHWLhKj700YAbsaOkK2vOQ79QN8Myr
2F5ygW6EMQhIg7Vs3BYja07SUIxzUnfmMrZbBdTPtNWeY1OxTwqptKecKyCOM26veJ/jc7ajXBVF
W/lSm/JXCSsn2PbE8n2ySb0c60xsUGC3mGvXarOym6o8VdKm29JsaygYNpUNq8+mgqFhCl/LO9W2
RGDAtU8BSohVXjbYyn5USnHXG47YOl0ThRWLyneaJvJetpr2YnW9ehGqDj8XXqebqI7sNIQ5pL0c
xh6M8EIFDsO0m3hjibIsVgOM4eE8WVpyUwhNfBiiBihqjKqFg+Zz7okon7EorWUDSkpo3YSlbK3A
rBvIkAp7D5tJCm2WEXjPDPhcEJWbuDWCSOF8WyHG2CSsQ/c3NeN3zG4fZJ1w1j2Q/15vw7iytPN8
E01dtFLEkH6k8DTN3IoVoHa1WXkg6Huq68iCpGbIs35APqg123JMom1nWJHXWgIbM0fCZlcV3ykT
j8JYT/UlII2ZX9IGdt0GYTvTbmE7xhCySWq3O4vEUFoYp3qZKlq8iCc1WVZWT3ZjxMsXC9oah9QS
6iNEBLVFk0bdLiZduUUntl30OanXvTqUEgBX1F/ThJbrFsDeuzzp21UbaVBZS7Kx+ZF2aOJ5NteH
i436wSnB1nzInKwC9UAtgIPBfi5VFzp/GkR9GjBxvdjurQ0DQ6nxnQ64BwgVGG9My8UYOkM1UF9t
ik7xuCXpjuD5X6KuSaFbkMPfFZLbg77isagQInGTfyidDfp4nE+qR6aheivQuezdoWzBqqYD5Ji0
EVTnPku469Tx8B6jJB1kwJ5AoyalMPbF5ACmwwFugbYtl9YF0Ft7kwMIg5qPWvMHOFK2B6jharFb
GBT0aBX5851V2NEZP2vAeXsw2vu+LdDSKSCbu4uNGpjGDH1zD/ZdXRpwSA6Fc2ZykBMdFtXYppAs
HRo1qFsHqnmSlQfEduWTXTWWupc6nfY1y/u7utGiTWM0s7RVpgDWM+RGFHuCoOvilkoCyBjFlgcb
oCn7DQCu/bGI4V0Kp9BaB7TNFPyDGXG9trg1QuKD9ycQfOoFNpa5qBNnREmw4/leZ0mMn3Iyo/VU
HKUAK5JiOsMhWl6anz2pRsRGkGqpAW/cHDVo2H0WeBEK/ESNFhj6t1M8bRSjADAIQtxQ3xJTZet+
FvMEeA4jG9c64st9nhYNrGYt8UztKveJabOFExFY7saiyY5NK4ZPABuUNxNXxyXJcNajE6fDrbES
F/Rrrd6twVM62sAIXOCcyzM3EdD7B3hDa/BNaXQYarV+MuO8OdTpxLad3ZpPUINuB1chEgTopOTP
UTs1MP3qxpdBS1BJUnvRn9GmJeuiziCQUTC27OIofys0zQrw2+KkOEWdu2rWa9QnzaA8TESpYYE+
OsO5Qhv4GR+K4LSQU/2DKBwZFGH6R4JC1aJiLPerMcn3pcW1jWNJez3RqFsZNO6Fb9s8X08xa9Ek
LlM/rRSQWvKcbloq6oWScnVDMgPHMqtHs3cdNTHvJ2MaXm1pGO/dUACxkuTF+1CZTiByUS2MyTZj
N7WAKxKZlh5ziHuhYNIwvs1UOsPxGjgte0MiNYAm1bGH/0irwLp4lNBsohF6ilnXD5dG5Ey6SY94
wGPxZK9Z0qrEz7OhjvFzo5J4edYie2NpAxZOB+AzWoEWOibwvTtPXNhILgmF221VwK6GT6UZyNxQ
78g08jWpCvpZDIyisepUZYCG7nTMB6XpQtPMZg/7vgG5CRML0dsUtbEOfXvinNs0Jae8mbArolzT
HRwERmRhzTcxWD6FMi25XuVq2CpZcp9pJPUbFilvdtqMlj/INGd+C4zQJ3aYgY2lN8mzhBU7FMBq
Nu4dLVGhQaamJbw+oOx+UpNxwLOYNfyF9S5TX3NiTDC4oLU8oGnQ33WpEI1nR8Z4RkRjHZQYAB8a
sQRKC0rVHHoqrYWqW6XltTiK07DgUbytGkF9XOAVO8FWpNXXMkNmcbRrXITvtswswFNKYI06t5KN
AneqSKpj59VQ+aqWsRJTxRWoLNqpp8MieVhPJRnPwCx1jybvtD1QaLWvxGa6TMw4PY8490JsYucB
qV57V1dm7g+OHi97mw1AobAqC3ohtYNoohKTiiAMgaQOmIwRL6naa2EnMhNOYxGQtEYpgh46F8KF
9/DUwk17mqzFhFa0tuyoNYyLXEbpR5QKw3QjPW8MrwM4q/BT1DUsiIhb0DmjMR3R/a5R6/dqq1OW
NjAXRlB0MnpWR3UIqxbtWHj8xp1XMe7sJOyqtVDrWAyutqBO6Y9jKrYm69WNQhna1SYusBXTOb9w
uyB+25bRc4XW9ham0N2zSFPpj33GdnmjxsInwNNUfs2net/GkeEWnY41gMNcfg6mJiGYY3PnM9cd
KGklRrTHPonu20njbzRLlVCdlGmRZtI6oyestrg78v4jBcnmjff1tLJHIs/JBAUjvY8j4vUpQXFb
Z/pQ44jFdvD1tiwzX8sEJNGa2oJJ+5Qoig8EAeEbO9UJHXeNKLNyU8pJfYDSNSIke1TLMezryDTC
fEy7cy+qKnFJpyuPSlLLEUFXHXEgvGxoD4i+kyt4HOV2AC4GS1YlibOLLLVkT5mdfPRARTVuRWUX
h42OqNZ1pD6a0AUZY7qMwOxjuBlhBoq7nCjlQqugZudBr7PAc2aRhu1kW9pjBLQdVDMonD0Di8qx
cXE0MnMFlcKUQ+Q/6e2Alm2iBTzREDKkCq08rbDz9SCcSg3T3lAenXjo0Doq5jtZtVMbRAAJ8Kyn
CvSEPRiBk8aHGFd1zg1ckoBQdJbjInqjcKTXePkgSa+abhLVE8SQaybaEPEUoYGtZ2aEaKvNTVfP
EyAuIqfOIRM7DWoHceN0wG6H2/g9pzgCA6ZraDHCbntABpKNho3rOYYOTYRDca/qsMdwjQrQHQ+y
CFrvUSm7cW2SuMecFaksPX0cPiJcx5bn9DQJRllRAVgXSBArtQBQ3YO7gjMEOokUA4EiJ9VKDOiy
UHSkVgxqJqOfW1rxKKZIfZOdwi1f6xEs+pQDueRzJaqd+0yNcHntszaxPxKNVgCT4cEGXZsCZFrY
XHBcWuJ4J0vJkTMxAInDkSG0qjQmgnJyosvUOknnarFi7qRU4xGyck0MSIvuAAXiov7tULeD3tsK
uCz42uqtCZo+V/m+1yJ9CyzitJ2GCWEUkHowp29Zh/+BsAlQMyJpDzkxGbUpAn2sW7emBso7SgOQ
k5uOPWW+ZSrlLNeLIB4Yl45mSGE0e4F/VFOvwnTxh7hHHdEFzIONy4GkxdlS9M5eppDCtJFQwqQ8
dhFiokHjMsJVbAsyINCtO13so2FI7M0g61aEEXBU6eBmNTCH2Z0heUKrRa5Spu/jCdAiDXevKxz9
re+J9BEb9kGTG/Vz0zap36mCeJy+9kmN+C4tjQYWU2a+knnXvNRAOLgCdKPUlagBLOhUAlwJmLTX
RgXkHoeenyyjAwKcc7WcT0/x0TKngTCJank65K/v9AGgVAdg1XWdqQmsFaSe7qxYSe+yPrIPfanE
IVBXTPd4ahhvfcwgVoS+xVJjVfTKkyk+GYVFNulIrMwTDPEUKxNI28SFsYgSBMZulUbWY65GqHsi
DjtULNYuxRBbGweJyCUZJ6VxkaDmzhJpGv/hxD3uWw3dv5VZQwMJ4EaKXpsYjH0hMV8onQFaqdmc
f0BjE2TcKYvpxehM1gWl0+U36mpXtTugfMCZdizQXVFagbj6Ve1OY21aAWJwdihCDkDP8yUf/j1X
khlJhBrLrEw0V4rV3/o9w0g7Y6qtYx6pF+jkvfVlot+qRc/dm19KMBgD9XbAiFEeBAzgCveiOQns
/SpyNBbmE8oRw27asF28NfblCjoxy2Sd7hAwJDc4aVcCuX+9GoWY/9ykN/XfXF2amphRX5OjXE+d
pyLigJBisTOgFzl+Jp9JCY3XbEUC5ATl9lax96rv8/OzAkFOwN5Fhet3gJbMEHAXFpSJI/URaT2/
T7VKhuh9jkguDZl56lDxGw2G777z10Gvmk0q1mxbGtbRKqJta8tVPVJ4QkL6uAOc6EYT5Zu1id6M
ZuqAomnOb2uTmaWK9EY7JgS25mpavCkju0dYcaNTcA1H+OtDQr8Kulmgv//mxZK0U95ABvgIvR/d
a6QbLboFYEF30T1/cwpXPeSbcks8EPJBwHZgQHFIjrcm87cSImYQEP5/PcPcsvpSQlS5ZecltVBR
UPI3+ELrmRtnBvWQnpAPg0X8uU4K6hcxMo8vhdbDX3vkK4Pg22X0ZeSrE0DPke7qIz3C4gyEMous
Mr0/AG5/ACr8qXeUlz8Pd13I/+trg3uL2jp8irTrzhhp0EEEE/6Y1z7UetlptkpOQuEXtV+AT7eF
dtVNIcqrht9vY16t2kaVcSs79TiixwDwljkMG5E59o2z9Nu9AQQjys1AF4Ik/+scjklC+m7SjpLq
niE+nXJtA18COYwbe/CK3PnPU+fLQNqvAyFRSXIeG0f2gEZIONthjBsH7EP5NPiqb21mreXyxstd
yWH8PuhVN4QmYH1NXD/mK9Ch9lrpobxhzXE2lMBnVrjpwUh8WeiX6HTLh/K6d//X/H154avdIWdV
BlEgfdsRvO647N0uLNH2manMN3UL5xe5vkrQq/vXNF5tiKrAyk0U/dj6KJDHS7IsPG2Vb2SIlXm8
TXv/dm3iApkBOoALXXfP1IayUXH0I0uRYungDw4ff95x3y7LLwPMf//laOmZHhvSdI6ZgMgCfU/M
C9K7tWnd8if+9rt9GeeqQ1eiw0AHTJI8pj2MKmZdL8TGDSSvrFmmzZOnP7/XNwhlnJlfBrza1azA
3aNjoiC8+G4fzXBW7eye5/u2fUmCW1Id384TiLeoMaDNBKHdXz+jbbSOPTT2MSeZ+lxTWt7HaJbI
G6fxt5P1ZZSrla7GVtXrtX10qsl08wK67XmvXYzCCewB7np//oK3Brta6QoSwCYCfWmaUM7tgspe
p2kUUIQyfx7nu/0LWU4HajqzPLpxHZ3pGgdtQmb3yapeZQF5HAZvVp4zwiI0quAm7Pqby9SEnooB
7B30T1HX+XWqLB0QM1TmsDAgCa8Jr9oCZbhAz2VXBRaM6psVea3X0+W2hdz8xa7Ojl9Gvpq+zDI7
g6T6saL6Om/EmxPbD/ZIV3/+nt8sRQBLAKuFUs1MB7+6aCI6J5eRc8SWuxiJHoq5uv5/GGKOhRwV
7ELAyX/9hGYrMrDd7GOnkbbyiqZgO9TGoxvBwLcvAgakYWGg3wV+IFHhDDzWj0X/Vlj4WDdOvu9/
Hip/iJJ1ACKu0BAxcr4afJMj7cto3ZVKFnBipjdygG82kQl5V1RiID86n0a/fillQj3eyvRjxw8x
xL/Rc/JNq4SNmPJ/2UVfRrpWnB4m4bTGZBwh3Ia0+OAAWNba0PjL+106Up/pALPSdyWHZyst7iGe
dOMBvn/TORSfr8ffgJuDhW5QhvFhYxOmWbFUyhKlTdVXhvby59X33TZCyghMEeQrINJytcAtQFIj
o6NHHThur5OsCiYlRzVVI7eMOebZud6wFp0zDKAKQD25Wuca52OeOcYxs5tDEst1lMdhYnRBmzlu
30+BmQ/hgHb7n9/vu4WJnQtQCVSKZ3TJr2umt2QKz1PjTHJ+7BJysSaR3NjA38XZ5pcx6JUCSBJP
OS164wxB3IMaCPiNGIftAjLMh/yIj3pjuO/WBhJhEzJd84FxfV4U0pFECu2ctGTHR3YCDxOeweXa
BIvyxlCgSX8zaV8Hu7r4UT5uxjG3jwkHVdhpwqYhS7UnASqSIZ+mBQiai0pDh1G0aLhAJgZVoU0/
2vdKLo+RDa+DKN7LnhYIuOKtIx9q4NyHsgqbIfUc+aMm+gZwN1CedZeAJ8nLj8oBLMNhEPg1g6aD
1gJDguY8sfy5VN6d+qEqWggByzVVUUUmLMghn84iZ5E4qgdPeDcD6K1uUncYW0/rIWleGfdWCxJe
hs5pla2K8TXqwRczdU/N4dTWDUtnrPYiSS6yVk6FIGE7IpvACg41PGUFVJuqQnx+1L0kV5cCKs9p
8kOt7oR2RywAQRziwSUtcycSL0gM7Y5izEC/KAaX1vwRxVcXNatHOkUrkb4Y8VNkpq+NxoKxgmjL
bDQ0oqllphBkn2tDBoxUxox6Ayp6Zv1AUJEGwXFLTHzkxn4rnVEHoSfirmGKJRyIvSavoClOzkZ6
yXsJ9utwIFmCb2OFKjrWSieWltWuipjuaWG5lYKCMKcLQekhViPPjDB9oOEdyuhHhI4oT/qFqZCA
D6k/jY4PBcAgq39QCVr0oGWnKCtRHxQuDshA7Sl0QsWuG5y9hgpaPN4L7ZOaBdDfGJngSU1zqcXL
kexq+lwmeD10ScpnKwL/dnKCWuVuXW9p/6onnw45K9FeNMA2VMsmgxD9xD07ebard+Syrkww4Wp1
EDok8ThE2hwFslXoq8JtR0wuSPTHgkN/PDdOaP27fWnu05bdVWzwzHYIUTCO3V7PtQDqQw+poMsq
K7ZwXltF6TK15Cou78y5vDpBTfK5zHYZ58uq5V5E1XJd20HMA7N5oOV0x+JoEZMz4OiLZOighhrh
Cxfotg4eLxQ4dCljCIzIqk5hH1oHNivctjGBvFQCE50Ylnk0UlcFeYNOXBCPH4LD9jtG96PW1kZ8
apQYJeY8VNGDHqlAmcBGWTT1+6wCRLdKYQs3rTkBrzf+MPPYN0Rxl9k2gK+px4zSY+URDWwP+KKN
lanHCqRNl2M3oJWxTEi0KVotmNJyiTLJRgEL3SlPjbWZtCQ09BfAvJ6yuDGglm8DOVoLY5kmeGJw
rEs/04HerPqpDJOosl016Y6sQGnBGIsbR8+35zYErmbAGTQh7Pnvv6RS1ASvHfphqJa+xeqT4jz9
+Vq4ho3PeS5cohwNssQOgMPXAYsaG5FMY/2cIk7mYbFAqyRUFuimBGL556F+FnZ/vfhwVgO1OV9A
cD695pZ1iU1yicJv+1StxjBe1t1C8wiUfKbHLPYSv1oae4nBeeEay/6UbW2YBYg9Ft6Nu/D3G/jX
B5kP+y/fFHRbdCo14zyzMvm+XhYrpKnrm/oqv4cUiM1s1IYh7gWtjuuQIlHjRhrCOpbSq1azb1vq
VwQahKUHHpevhaCc/w3SgX7jprq66AEk4Uls6riEZUCb3VxXHA7cJZ7d7Aqf+dnjn6f1u5wYwPJ/
3cP21a1vKq2oQLg7j7Awso3jT4u8y+RV7lQf5gFvut/MOM7fIqivI17Fag1KC1rFnWMEVDKuQMGO
vZpAx6ZVi+g+hy8NJM5YjR4nyWvHB/DHWJXgV97S9fv+zb/szavnSIdENNqYnJpAQrBQ3wCxA6Yt
qO2LdiGgQXVj2V6jg/+5V//nLLhat21Ttnkfd6fZ/gUENrhyUfgR9rD8gQbT4Fcna/M37JG//dpf
3nJecF92C7jo6CqR9pRPB5UAeNPgu97FwzmrlAe1pgtV42HnRP6fl9VVdEdUtDjAlgClALrp+m82
wlAOmETGnTOSarTdYJBevzF6aqNb0fj1R50Hoj9NxFVUhgnI4L++XmvXQ61TgFD8amXurXV/FrsE
Dm5wwYIRDURmB/fW+XMdKP8cExBghOGQmSX2dQowJsKWuIAwpraGbnN9EHANacJoP/jyHizE8N+s
JP024FX46nS2yvsiOpcpWlJ6HS9T03n784Rd74a/xiCzhi0hYLo7VzcVU6Wa2XgpAlydaB8QSNQm
UBSNtZA6fLCSDUK89yw33ISPKDFJVwP74c/PcGVKBdYDJhNUWQjbzipJmNBfJxMeCm0D47yzc65X
ziMOPA8kWTSDrXuUYgLF0850MTVuv6t26NhBYA4iNfc4GJpHdVH5w9ut7/79R/mfB7oWRQQjCPhq
zTkjDoWzw0m7QH6WPmYLuKz5VoJz4p9dnf/H8//HvHP/dzj/f3JgifP89Suef/4X/4TzW9o/UPSZ
OyQE/7FBrfgXnN/S/zHD8kHcAb8aYksz1v6/4fz2P0ABwE4lYJugwztbN/y3ppb9j5nhCiFl1Pss
cJ/+HTw/funXK20eFzEYSmwaql9g715tUKKoRdNZMRySPA7P9LZzu4DYb3YcVgKc4Q2PFoIzsIos
t2lbt2i3Qx/5RXFWA4TqOoN+BeqObVgU69aIXW5/joK7JWyW9AVgdSVkFHMvIXcolkNMxVEfDCOU
lYewW4HAnUjdwlz348KEUtAwjKD+B1nkWYuk8Y38XNUruBMWbl8vqe47gMpBgtLclECIuekTxKOz
8RXBHCsC1VyjciKXsKf5LHBD+fYapMDCdOFuDAWMY7pLvd5xkebBn6PdTj5xxaJYaviL+p291r70
ZOCE3TpfwG6MenwFnOYTJe7853IBtpRndmAUu/UPB/8qATD4NVvm/ry3ZzXI8Th6xhMsKJ4nr7jP
NyPEMeW98LP7clsH1qF7j5BulncQF6pJMGD7mYtmBJzVhZIhsJ+Drx/VYWP/mBAHayFztqLf56ov
LjJ1AYd9sxezLLvt24mbIRPzxbOi7XtPfZJ+hHDVDKIM6jGrIVswPezVLfDzZuzL+Nn2UOFplj9t
Dw3IAvl5GprWWnEWxU9TFJOtaunlEmrnC4Kk913/7KEi2Q1eUy8BU7fOuODvmO7XlW/7QzgGzX1V
ewXwXOf4Yj+IYxoa3BuyECRdFVR2KM2A/ZlC2cLlfJE3G+Vj8trXCE0ztlAyCMKs1dHrmvcGfnyw
nXQcgFI/M3lXwHatRKUcCsyJj3wn9/STvHRH4TknJHYdtKRWdijJFvhEt/qc8MlZvTNwmGlHza8W
abxuyTLJ7yoUCwZg3NPtAIVGt7yHHmuxsJg/VYv5VkeJYivqpcUvU+Kxzit7145CXfo9YF/KQX8B
yI4HiXZvzPaU/lCEJpTpYxTwUeRowzyoxex8NAGA2Hi5N7JFWp2ktUrZkvmiXNYQ0fhg0PmuF2WY
LqVfHhgu9Ce2dxbgO/x0KamO4OJDRbP36iP/MLbKqtxDuAg4Z5+dNWdVe+mxAUgQOL1Q5qH5gkhL
PwLMD1j9uTZCDn+vLaDrxf1Pv9mw8vVDDTxxUO7HB/tshe1FiwDTgBNXemf78VbonnUoB7ewV9E7
CZLASSHf5PWG63yIAXZKk35Him1fXTg7NM5mBI7yRhx5lf78PGt03JTQk8BdCOWFXy9JMeQSEB1F
99PVvBzb5d9z4fwp/PIl3/trnLlMDT0RzUBR9ddxZCOccQLCHGeacm4s1/KKY7njEJc075QHoMhR
KEG+P3/qfXrRD+ng3ewQXqXPfz0DSNEzNxEAy2viN+CybTwOzPD59q8+LvPgJuA9z41cn3s3Q/Q5
GP7tnS18VaTrEAW5ZsPGtihk72C8YZ0htpvpkKkPDTKPjRv7Xff+RsI3B6h/GvIq7jJR65u6ech0
NVknGk5Lw7c7tw8I86bp74yITsk3YwL7pNvzbQrG2/WYBmmFCTSwD2v5Er6NXlTeZThWp11crvlK
C2r+DACxD2QcOwFmN4Z6yEOLBxI7eBrORRQkNKiMwxTAuRLKxdpivr/ulB9g0wTZfX4SIV+3u34B
KDBkjYd172tK0PAFqE44LzMP5yG2+2wQrqsHrUEdxp3okgEDx170+KLkp1w+FcOPQn9Nxvt2LHDv
nPr+Mcn9UgsqRMBp0JSHJwSi3mylSR4bw0d9ChfkAKB4Vn505Y+xfiLqA3JL1+4fpnRhl25be1G9
IrOnYAlMghNK4Fr9CCAwv/fNzsvaMLb8pv5hxpsUXh2zO59RrDs2otzbuEaDg6p8JulLjMpUX+yb
YWsaeAR+UuI1rpAGCn7FMgtT8L58WYeztYvAtTgUgRbvGgb8JcCiHL6RHqxHHWVtWZuULuHyGth8
4aTbgnlW/caRVtgA5TLDcAlIsmV1QFgMvTl3BATX6jtX2rEXJY47tSUKlA1k8jqgTN3MPtpinaUI
M4Jp9Mpih+JiAXoSsKA/zZ47DbVIgnqC8mkmXhktSsgMPMBs5qNAlvYibDdfdOsJJ9xnF0PyHuK1
d86zBSvIDu719TJvliqYCh7DXLYobt/pXZDUT+2w1vsNJaHYoIAc9sprr287spCQIgRoFLc+7iGY
N6wzNFe5pxovP6JxCyZarGyMPGgqrw/HvbXAOTNI1yj81h99oJezAF2I7DFKdm27bmYf3KlZ29Vj
53XVgwyak1PtMvCtfF54cK8lS9J55ly+xx9NoXWp/RqOHMpJe7Y8AP2XbOk4rtgkuz7M7pSl2NQo
2PMw/7A9UK1PxWf56ug+lE2TZj0E47bDCYfQRxTQ7TZgSAb866PpjyEYGdbaQJOElV6DvWKGzcJ+
ru7RVp2QF04lDMvIOTl2EJzu7Mql0aXo3tTxkjvrCcBOfUs7WJkNOw3Zv8uCatU+0Xc1oBu9WwNx
bdqLYVMG0uu30QtCkB5AwfadhAl0UGWondCo9s1mFV2kp8cLbfAVl6IehfDSy8+t5ivmafKZXGKD
Gd7U3ymGB1NdJQk0oP6Tkxi2Gi413dWWgFlAOod6kNXUcWG/s96F6JjjAeSdwIIA4hOADGVbBjyz
WZRhhE7ESe660a+6QFN39YBEDJTPCsy3Z/gJok/UPjX6Jfc49xCS6jgcThMIHUEZKhB6JsnJ2uWX
CEvopwmuhxJtm77q2lYo8BzVRr8rgh7Gm9DNwmri7txytyhQdvtcWTVyhbmxGtf80Xk9qC9QvpT9
BaTM9kl9EaBhokyHKcCxUt8TsY/VoNN2km4a4dWoZPUockU8ANNLqzZ6tbeVRyt9HOmCwTkrfu67
pdGFPd0qaGQ4LktCqIxJD/bIKF9jS9veEAUFwBwPjMEwsULYknqQ2ZpCHKPYvIz6BjqtnyIKuLKW
6spC4A6izxuP5zgyQrDITB9Wdq/ik53Ge6pi8YFE5prEd9512OrdF3fVD7BZENOlCYRTEVX5wGhj
PYHDNiKKejChteNmm6rwZBEI1JLSrcV9moU6Tll8EAotby+DpTvp3Az606qnnxnE8d67TxlUzAdc
Ebj8snbj1kUKYSnbdD4CDOhCssKz1N3ANwY/cEgP5dFrhq5RhrNrciU8zfmP+mksnof+lVLwQ8IY
qkC6KyFz1u0RJoNkBu8ALZhN54+AQuFgGyx/5g94zV0WoB1gPXfjPOMMfh2NF33OvSj1btbNFC4a
JdN9d4cD3qs3zsXQ8FChTl3e30H2p4BGSbxI78UDXqrdNtgzFta8sWTUVXRPiYM+QWTqEogwvmS4
cjwwCyafbnqgWlEcrkNqw1W2PcADKokXQ7aunF1nhppnPBjFuYIr0bQHr6g5YuJlADNY+Fun82Vg
vaI/Xk9hawYpO4HMlxMf5xUMcOP2LjJ31rSNjaUdgGzdsH3RQMFYOen6ne4mMpwkmlhhnK0zhPrW
8NL6Mch5Gdkj04Pcps0DZEdAbZaD79tshWkxOQ5KSnyr8rC3WOVDawl7gLppHKCNB4+JSCpubSCm
Dg1A1fleDyGTm6g+cP1U2bBpPaV7brv8OU9PTQdm1pM1BlRZqC//xd55NMdxbmn6r0z0PhXpTcTM
LNKWR6HgSGwyAJBM733++nmSUt9LUbrNucuOaK1EQQQKVfl955z3vEZTmDVf09mZX2sCRTj7Cjap
rhkY/vI1wYnddAsSz7mebNM89YprZseOuoiZuemgRxNRau4hX7LaYqE5fmoaiq+W+pL2LW29VWUt
Y0etLVW24ueuX2dY5Tol8jLVG+I7kTpZ2eOXZbPXOFeCp5Puvjji0XAtxbNoe46xlwYb8o2WLt/p
z3ilYW9u2soJZwrViz/HX5iD27242Lw9CUjQfjW3I5R/wZfly3SJH5uEZ23dd/f5g+AsmNowcdmZ
l8SH8HPs4hNU+Szq88ll2ENXbKY0+Lc+exSq3TaYw/rhiUVjF7qVflWsxzS7M7oHsz41eVCatzZi
LrqownVtzmZ1ndudXNg8E8IXqs7wYlAarI8o59Ioe28ZMpQr59baU0a0vHCK8CJLjx0yHbD93bTc
ddqR7gENEldIvKlX/NB6GbymeJjDvVT4c0jq/YM1BENxQE55NHWbC1hrXYuzwDU4mlSe5RXvQbH+
MmKw6hqsHEueGY6dCzzATaS3dh+5SW8DJPQVZ9aO00CIjz1uAPsCYC1hOIfo0gbFuF/SgIUYRc3k
fURahnKdXIRsJzvUT7cImolbwf2+lmaIc9Ip0C0subym9Ip1n0xv6RAYuZ8i6DdtHVYLIla7uWk7
xd80c8AFij/v04FJsvYwUQv9CV7messSOzkRsqTS+NICMGnFz7ob7gdfd/NnFeTgzvyMyVTsomg/
5qyzPYY6Ps/JJ8rRqS8sRn3htXgc3DCGQKj6yd4INHQpkD7VI0OkkwetX3pb6hj+vX6OneRb9hhR
7W4mZM3poyWnzbTn5/aNY+slsmu1LLzt9MaYd1O2H8fL2yJKnOmLSOO40335yCW5K28TBeIwfZq9
3jOwogOn4Tn3Wk8IOlf0O7/Yb1+YFJxDcY7xEQh3jzwRjnGo3D4IH7p9/Y0R3iu/yfvFfAJqCfhE
rwWlkY7W4Z1Ec/eSOFm3I2QrOYX9YZUfjfAlTxym11RhVLmq4pUlqGnaqvKU9TSHbsF4CvSgOFV6
sqi2BhJxBwSl92Q/RTuLTzeJqqUPYrQ8RQdBCRQ2/u246Zq53WqA1dgTkcCWUiCI51jXuCFgMeAD
jdx58UfpgCuPdt/J30pbbF3TsruP+X29lzsPa2yZ1nPMDqN1MZTMlx8a5ZLRhM7mfVofZsuflkCd
PDFx8h5RGkLUAw08D0/V++LX2B1tY3Q3zXazn1c2QA74E6moY7IXDNvyZH1nov534pfpK/hRh3P2
PjH2s4fhYVE4JTbVtt7crxRC8JjOK3kZ3QnNFP1wRErmupM/I/w5sIFxtgR73R4o2fpumo5KFDu2
QMURlt2M83d1nurHdXrqwnPaXxTtCPjCKtA8RXmPEfJD3x/z9SOW3/v36mvmrEEvBYnxLoNPkUyf
JDdjeLNo+qO+cecFW15xttPhSSm/LOXdUNshrBRDDOL0xWBCEBY89vGXP4Q0BIpwMice9NV8sAL1
JDZnQQwqtdzr2ats7EfQlgWAaLdOcBUEHhdcpYfwQLB0u9z1G+VjKR3NcI3z6qD47R3dH67tuT7A
r4U6P9xRIlwmGdvkupzfrYv5aPD9nRlu2vwQ8kvwbCvSoX1Wl+8nTal99cRkgsewN97Mh9XpRkeY
cHK2E3LaGc/FK0eaT/QVsyatcrszRtXgIkfLqT7pLo8M1eF1dcpLsketRn8NNXt1VBpqBuzUq7Fz
24luegB9ewKY8scgc/NgjvjIPJpTjA70q7ivTsbFvBKwqB03vrXqKjd0l5EnXbSAlzNrfl5hm3BA
IwuvKPZa5M5efbagN3AfMg3BjLE5GTV2jt8GN79JIG6Lo4keh8GdHpI9XTuElNFrVF6VHCIBt5er
2uxUcJ/0EDrGqXytXpTUXXDQXt/XaL9k97JwbOdDqtl1gEeGb1DF4OjwHQum433xwv5mSG9h+D0Y
Gt81fsVvXAr2sktWd5KdXKdp9uT4Ld7pbTCPXkJrYdxL2SWq7hX1Ef8sWEQTWjWvywoHwgpz4nsm
XiHjMNSVpmsh42uJVZHuc+XzMr8Mqid+jM/cSC3YV+X1ZM3TQyieoR0zk/sN9n8dGDizIwIw94MR
jIY7fjONfdndGumk9kFvuQvDTPZQ8r1x8LbXGattleuDJq/iiutMGomjRtETaMOckruSQ+hPL1j3
C6UDOkDplY7A2OvgTY5cfu2kp6h96VE8dW+xgGV2yXT7GOq3TPuq9e8t6LiWvsStb1HkYkef8Ejw
i6+FgylFQmAQ0w5jL4iCQ9EaeYeTz6ri9qFTkZes7IXcK5sAkNPq/dmRP1nJTp4eJn3XRCRA9FSl
Y9IfBqC+/K2HNi3usoAR6LD4/TOkyPHYYPPc7QVur0P4MRk7VX+XbvULXj1UcLub7GbENh1I3QaO
LltfeAZhtgZfCZ0iPQKsk6BgL5FXCHiM+H12XitXH3ZGCCub7ZEVO1C9UvB3wTP7oJXv5vrBSO7r
2stUd+jdxPraVY+LeRcqX+o2d7jtpow6kJ1WDjOCa9legwHtxpZ/aF4GxUWJucG3zQsFvmq9LHov
RNDbVTy0kXzMOMZqbMKR8dbaQxG+lXPjpt9JLEnlAUXGVvymE8h6/Eb5JfMtcbVAO+SL3R/psOYX
welcQTpsX0yw4eQnA9OKtHI2TCwYfMzHqrMMfPp9UHO+DXvxky9Ky1WBXjf2EX14xiHhX1nPjoDc
DHcaAbCHLbJ4czdbwcNzkHFkU0C/39rlldJXOOtTp5yyIagenbY7ySqU3IMuBG0f4ZZkY7VMY4Vr
WVAFfATcnKJ1YAVD7bFKN7/jnOTORizjverpC7lSN0BkOvL2mzwbo+nMnr4DLfHM9zTkhQ1YWnA8
06eOUeRRCTYxXg4EM9i8McroztTj5irvItd6tFzznYrmCF+5tezt/Zf5mjCc5vIZj1+S0t2OzNnS
aegDKheUiDNouUowWU+bBxlC8K5wcrBFc284+ZvkhS9b3DdV9UmMXek1B0JZfSXbRfVdEmHogb0A
GhMawPoChEW4A3+6gmpju35YPq1ef4uRm3VRoFDQmCrBzoF7VodL714kjNVTEu5fPr/pQ82DH1Z2
199Byx+FYT9ThL7DtT/iihul5keugRJNJjJ6FfRGdNaTfBhP2x6i4vNhAt3lfnRveQtdAj2Zvx50
n4sHoL57KX6F5Gp/hxyTsSOzk8PS5y/EKHTEJEiUQJzAl4vDSMchAV+InbnxNH844xHE808OTcdL
k5pgLK886psoqXwN0e0tu22GnJ5BSI+RPzgdxeUObANAdPDMi8x/bAMpGE6Dn14Uyh5Vm+/NqfnV
r/KdaPQzQvzDr6L9xNCJV6xbEC0DgtOiHuT7ej/GRzZPzFoebeJ+Pa4+8A7m9Kob3qm8rpAs2Myh
+/KY5W1xvz2yjLPfAYv5qu2j/ehpdAQh/5Vb35fvgCr45Xunf+IZ5yzo79POOLV8PAMT2C+B9r8F
oP/56Wg/7RbqXOhzc/oOQG/I8rhTgu11/0oj+TNT4/sDiUiK+EdD0UX0g39+IGsp6YY5bbcdBp0m
v6LbEHtG7gRvDfcAIekMn784BH/35P34MzdqzA+HQBXjZhQ3cH3jpw2RY/UPk2pDvYzt8boFCPTe
+MwajpuQgQGBKH4tcXwgUSXSeT2h91+/Hu0nKs7v7wE2kjh0b5Kan/NLzbHGzzNZAPvPzTfwwBZX
f7/wFCYoyLw2T32c7eLnkutpdZUXc69K3KwlBYE7u3VU0NFvTB3RY/omnJt94dMZ4FJ9B+eGy5TS
se8MlgK2GBgf6UklQE4HKLGzGOINkMOjmmEL4YAgVS/s0n51Oljk/80yg80QBADFQoL3MzU+xJFj
qsxVdTvVH+gwmD0+5s/jh8xdp3glXQout3fbgiH2iIo/hm7jtkf2GHvlONugWqmNmMRwaIcW13oX
cy/H9zOld/ewTVJBbE7yYwMJ+gYuMH2SFac56YQ9J63L4j3tt6a7PJZvDGriwJK6CIxddm/sGugr
9VbptRvpPt2T9D4F827dzafsYHnqgybv1ktxLu7LjCA+8wQlLPMg2rrYbiTX9EJ/pd3TyhIvNO1p
tikK6bZqcVOPmWYv7qrT6rEo3hfvIt3yBScshvM9LddE/4yAPDqUtR/5XIADFEaYufYSzGwMPOXA
152Rn/YgBCDAFyEI76ic07jNhFvth8S7kJLp8I454sVw46cERZ7lTvfa58Kw67Nwjnfb64BmUBZ3
IgSA+iPZchujB3Vx18//9TOsbPfBz1fgD5/xz9KEMMmzsU/4jLEpfRYd3VPvlT07YdScmZ18o9i4
Hdja5Anc53xq8uf4eYbPEAEmxKxjqNWn/OmXz97fHnUN2Qmu1AiixZ+uF6wVow6/dhXUJ5fdTTJm
bg/Xs+pu/c18/rWmEE7L370VP/zMn64XogSmNR0k1Y05Y8+6NwBtopI7TQfjWuEX6FgPuJmwc/rW
79uPjPYwqj1Bsjcku3VQx0zo1W+Vp6neBKvBcHVagw2w21ad+ZVVvgcSGz5O1+U6SW79jGaHZW92
v5zHx/QjewVpY2I0H/pnxnwDgyCoG+EdeAJ4HMiTTx+Np6Ovn9Qrh6c4Z/fqNTrMyh5nkfkoXy22
ONfuUvuNk31liAN5D1jNOIMfPS6AVlJQ3nCPVDhAUzB5q9vcz0eYGSiHT2CPcBoGunBcUj5DuXvQ
T/rndW8cNwxTemmPw9tGyOh8EXr5sUbd7Jt+dLVmu4mC8cDUD9Kk43l3wF6EgodNzn3/Qr++XhZ/
A6H2GmjP1g2C2Jypiu6448amq/T7Wx0IJ+Bd3Uvc8VzCOBu+Zc+Zu5EhAIi3XYrHqHMleCH5/sRV
fh5I13Bzfa0vGGdxLhAqCAegS2yF7PwS2oVbQpVpLbuY3EqzIymgrfYBfodTTyiqxubR1j8tJzD0
9x68+7oRIqwDvgJuDGR+FzEel0HlFc/KnbWbALYA/M7Vc/QcnvPHwVNs6wpgcLT28UkN1EP0Db0I
HRAhJC/VDov/OxL9/OJSnji9RDFtLSxQ9q99hv/usTU1DXEl/HG6mZ+OypotYtPEJrc0XZjKQxbB
xKFzjtjlJy6z96/IhIr6d4Xvxx/500mBMV80/cSPHNtPJUbG+QEYyggPuYoVEPfEvDO/ALsstb8o
gbU8hOXXNnuSl3O5SK7kS25ySGVnWr1QfOT9pWYmbxBYkb0+Go2rH5i5nvqjErukKIYichBnqpAw
2SzH96viZQXjEqkNdv8Z07DJ6x/nL/Kz8mlhJEnOYDuI8vLJzg8MyOhJApGJxY8fLCd/zmG1swTi
HA4AvqstlkdxYpuRHJmmt4eDsCwHlBmSFQizt7wl70pqKzqLAuGkv/ZgydAmnbgP1FfzvL3fG3ud
766cxOfqxg4Qe6H5E/lTrP4km3ArrIeiY3HgtLL12CnLhvC1yb5fGB0oYcviQ3oRMeaTbJZlNclS
FIjL0rg1fph2zzkToP54g+ZV1/aCkBD4keG4fi8flqcJ6T/e+bjXmjtrvcvOOVdI+sJcMuou37fn
9DD8rIFgOZMB5HERCfHTAsY7bcfntS8uAvn1jxDaPkNtSlanumwXPSaoQXIqXxZ8OAobfUwpspzx
5NbLa1CwXW/Y+eqqwx6+Vgk168S1MnxsTnzfEsMbPpoP+v8KVJF7qhSOkIbxruNiFZmmkHrpcIaI
4sC6ud1zE1aflhYWA+Vet/PZZaYVZZAbMonyV+hTcArAdbVvpNHfxa/jbF90K2iyExPxxpQRv3Rn
4VJ8YvfC5nxy2UDUgCdwwJn7Xko4gyTDfUgOAJX2xtJEZ7eYvUcX9RAzhW+70/grQlGZH9SwCkJU
wX7pke3eyCti0b/fugPBLU6yjwHc/bSLXuZnFFDpRSRdmsJ+h/G1K+7Mm8SurZlP1cSbXe7Q41Q7
CFvX5hIxo0VuDdhl+im3/JP1ZWsolDugjC69G6OdWh9W0yssf848UA0T1y/bvAOs86K7X7GslY0z
+XPNRyOrQ+omqgJaMl//oY+usHY2plxQ3YbtuMAAczS/EVPlq08JbdK8Lw7mXgqkXeTxi/itaNON
zbnNBzf4k4sWCg5d6hlv1QPTO8wGuiy3T93vJIJftCd/vWl0QzWhmKJVF1GQb5ffDy+1b2urkFMe
nfnDDMIDQaeHbRyrPah63hoAFDXBjY3ut8kdADiqjw0bmEBg2Vyg6ph2Jnga8lG/dePAQG/1C2K1
9KsXuDUyP7zAMUR3lTZwxjR7WWwFZmd46ILQbTkhPM68bYoHdvT+yw7pr+wmbJx0GbMh3hikyNsg
+MMPzhu6ozrinTEeottmuGC640H9hOqNT+NXj4y8Ud/+/Mj86af9TNcuTFjsRcFPw5F6Lx70m7bH
ZG5wZhcT7Yj3mLojeNabtekD5reZQo8ckcEnoI/a5txfvaKfjb4ZvrZXtJGCeTJwTv6pBiUZesPI
gN21QmrXPoTGTa+sLqdv7J1h0I7+BHXjY/RXHxpBv6df9+Z96+sBq35wCslXHmgyEE7Y9WNz27gs
0Wu9gyn7PPj0HdaBdQL00vUiw+6AsSjcR6dieRE8KLHwi2oItBtOFzLmw88E7d2ojo8SGoXQWx+0
Bx68A2iSuG3GHkLnj5ToP4VE/4gIfR/kf/pESBMyDVyZdMX6C4EPm991UmpqcAJhGT6wKnrCjl06
YjXUldpLFWCNdtF22qm5bA9H4/bP80H6ZnlTUN7FPhejEmieibSioanGdRLciMXdnuloYdg0Lxr0
T+c8X9N99TLtGuMXR+d7JsVffgPch7bgoc0S/qcnuDTmNWv08HcIofGML8k3dB+Ocp0/wlu8R8q4
73343MF82ljO/d18bAIm6O+7qhfcub3ehmLrVKfiaQKjP2o3iZMH6ZhO7gV5phf7dLv3rOmyGmSS
1kwh0rvwE1e9GaCPmVt+BQC+RQ/FLxx6FPmvszPaNtmCTorkgxDAny4uvPD0JtIbFtKHwSM6ufTy
kxkMVVCSOtiCG9JHAJPQhA+3Gqu/U72HBopZth/uu8AAeIJi4WO89zjsRr9gSn3snjQYQ1vXGQbL
ZXgj8RTjOn/w1NfIh3B0MM+jK+JAtOBt+ElgZIiv8kE6kZq+jXHWcTJwe+Zxh7pzVj6BJERA/WHQ
BElQP+Dcsh8RHxZehg9U4hW3yFVYnsv32+yn0y2l+0G829iIXnaIMZc0HDNQwfhWKG/YDul7COMQ
hfgE3brxzH3htTR75XW8omWtXT7bAj4hbC4yikM3/qx+M8/sN1YXX3JIN8VzdqMv8L5fJaydNvBq
3W2f5zab1DvjfvXWJ1qf6FpfWK9GhygwNhZ3/YK2xkkQtwUG8ParEfSRHw4O3IqgbG3Zbw/zPS5w
nolpLjpO4piZIBvugZo7euUgNw8EjZKTyrZjOCnnuvT6Y+tNrvScsPJWHCuIyMH2ha0ukk76qQli
Dg2UAru+Da7k4EivdL7m1K/l4G5MCwlC47vxtPjOhhcobwukEcfYy3CzBRcq07FzwcZhG7mhp+7C
2xzMBwvRi7VvHtVj1YMrLq7pwxlkuRnvNiLo8m568MJSRz0hkk6e5sPwFPvKJXygS8hptGzzE7eS
GXvbutz089eSq44dAnxXTxvc/kiL5pJAYAasEBJHOhu1z9FoL+NZcHG7LiAapQ6BnzvjO6i3vGw4
+j8Qyv8R4vyHrHML/GsljtdNb31SJj8qcb7/ld+lOIr8m4QrI9LMLSWO+Hgq/u/h9or4m4HSRsFT
kcANEZPBfwhxBFn7DZUednloAQ2VJDcakD+UOIJsEK1hINORVEkXJQ2A8t/I1sDM8E9NwOYzssVr
KLwGcF8Cm36CyxUyceV6DrkNSnI2Gxnh/26VYdOTgKuUe6HF0b/pFmgpYzFsEfYqEgSphO06EH39
HvaN9U3UUnpnYUoJpS8t3U2mNdtPBdozkxxtDzeAlGx1LPewW37Hmntx9DpmNBxM+dRFG5MttNi1
YyfvCOoSXZexe2hjXGoXMa70fTMYlfUsVWKdPWJkH35pEwllWaL2efWgYxcqn6pBiM9avqa2KGgR
AcOTSIdeGkQ1JG1/FduVC4rkPQ0D2AgHMkj6USEWZ7kYzOQLkcgViHMSxbDJBEsQYErEgsawOFoh
Mp2ekGrC3ptTr4cCq7EMI+TPRM+nUZBkMg1FXUcilJ40M2M3VrXpjDn/oBBdqUyhq2hrRRWXrGa4
yMnaKeQvTOXVarvpVqh6yrVmRqe20zVWg+y69aTDGXY0EOWIQrczlgqO67r61ZzXbAHrq1DBkVKb
eKPXGjL7axkC1Cxq91NjQN5RBKjx/Vs/4FhsjNh1REkONi30tZ/wx3ulsko8WJSCAcDKLC6IQpdL
t19UsXaahUTUF7PFL/5JNXsx3YgpvKUXAbMOhoLvZ+Xfujbu6q/lQ99+/dqf3+r/vf3Vj6petje7
/79//mP3+5+jr5X71r/96Q8eEdL9cj98bZfb127I+au/d13b//n/+8X/9fX7d3lc6q//5z8+qqHs
t++G1Xj5p9Mtchr/9YVwm97KL29/+Qt/XAfibyZCWHJsRMskIGdTTPx+Hcjmb+SqGqKI7Q/hjViO
/vM6kH4TVQMV3baZwcDg+1Xxj+vgNxKUuCk2a6R//zqgy/zpOjDJ19EQOmxRQGTmyD+NPtUYh0tv
GQ9pWa1feIRQ90xxdkirx7WVYP/JBId0lp5fYi2BBdKo9XmStPldLHviQtJQcbHXBkYdFDisoZg7
QluIJzwtWM/LIuomY52um41dgVpq2DfWY1d+EaRofZImeERz3EX3YT6sR7UXwRYXYR5tLMgXf0m0
9kzGOR7h5D2YB0tWoMWGhUEmC57ae6PDPWJfxLV2Z6yI4rM1Kl4ys1lUfFvimsVpaWiv2tpNTtQs
k+ipudHTtKQxi5a2wmuj0VqEYJ0ZP5ul2t+rWV+mTinPgEqphEGxLRglt0gkNGsQCiLXg0rQOnI3
IdnVZY7X8KRX9GKFRL5yUhgp/FlxGJ6XyNSOg5UW+9USMtILUkX4MkV9eG7TSgmGNmTdvcbrXp9J
E8XVRoE8rI25wS4yjfGNkSMgCbgdzcgyWhsN7r4I/fE5NLhmdSIl71um6RYyRwL6ZsrdR9NWxn4g
fDgw81V4z00ysmls8aeJZAPYrupyuzOGBa/Opt0wFAL7gjWs4MhmlQrgOrc0rou1Fju1E4t1NzWa
2F8y2RjDw1Ska058eK4PX3KNfCOW8qjKqsXsZE8vmhihQmwBtsUtsJgydIBQLWWQ9ydKjOO86uad
LMzhzkzaujmN00gxUbtYOnVjpMOgG6rDSjjIZyWuDAA0cYk/63GL0+fahudGyaubKVTJTpiUCtex
CR5PPgz3WDpDoowzA5uXnE8Y6/chS5y0MsxDVMJ4FqtEvo3VGidBRzQeHF/0bBOe214RJ4QDLbP8
KOH9eSWsJv486Fp+KyKZTAc8C89LXZID1HfJUQrlFKiuNSYvM+f2TFBUP9hVlpJlUFfTKuwotZ0E
SR3DbnsW2zfCPFiyFDk2N2qy2ZMvDXZiIuat91Gh6UdRGKFuYIL/rGR1cyzLULvE0iS8Rq1Svi6F
nh6FPkxxs8jFalsiQSg1xmG+ikWsPnSFFPtFQgxua+hF8ljLiRJ6U2aoL8S7MFn0HUkFhR7xDdRV
YoEg95qwn2N1fShqq05vjT7kJkQcSdOcRhfn0jaytVe8ri9RLWDvHpVOLs8STL15xigHY/OUHdui
puzwQ1F+wWwbz1KR7HfbasQehkqeTyMMWsuA/slBDCSNSJJML5EyxL2F40wuEiQwtkKG2T5LWOxl
IAcT4cS6uW9ar0269qjVQr4nVLT2zX5K/UrM4L/mbXauyd0Jqg1b8vDMC/18IOlFMgXDtxZzhPFf
g89WyeQvc4d3m6iu135qpDeN3IlHTCVKb7RIBGq1VHoVkine601oAVqm8W4iOAMxmyVc8mViEVET
bGBsE3lTzgKJW/KUOyLmWI07dEYTYISu2bRy9X3fCuXJlKPl1UhG82VojPWmrQPLcxwEXSI8ALiE
UnooEpSviVYX+05a1o9/v56ek4+26qpv/Z+L5/eC+M/K+t+t6koigOa/rrrBsLyVf6q63//CH3p4
Tf8N83JrSzhU4TaQ2/ifZVfQpd/IpMehR8QZZUu3oyD+oYdHDk8VlCy+BhhHji6v4I+yK/0mGdRj
/kEUiLkiEOZ/Nhx/EH/oVf4l7ENYxbbP+SdsoiEaNSjuEC+2Ao+i8idFfKoSwmJY7OMVsenPYCuM
hFopH6xqmc5jMWZ+39f5qdUjHY+s7Ypum64/DnlSsIxb4uaYFwLyklVSn9rF1HeVBZhemlaaOMqo
cH6nsJA3d7TxQTWX7pBObQlZZQtxqBvjvo2G8tLFZnIdUil/kjMFfduSrdDpiK9xtbq3rpE8oVda
Fu76RA3lh4m0qGxzvdqOejpnd+3Qse+LKNe3pJubc0ONfE61qneaNBPIwlOki8W14Qrlmt0LhZZd
ymzJDnw8BGTPo4B9W920Tpwl9dWKovGKnjd1W9WY7uq1ZPVh5vXEeVQXkm9yMnZKp1sj8SFaknA3
FVl3kcM0+tSJQ39J4gT9+LzOtReGc/ylI+bgrm6thhJnFri46eM7PUP8SQ2LgnfcCCe3jUrpSaqG
9irjr71r15HudxaNt1YdonuznqCr9VB87aKao72ps+vtJi26lmqT7jptLP2KuA28mzMInY0gMb43
inaVUjTOYYkAf0nZcixNqb12Ure4AskOMAhMMTwyblifOytqL1a1ajU9j0wPpHfWIZqNTXgRYwZX
D9oroW3GcQtuuYWGhhcP99KzkZnTc16G+n7LY7zVeaHDEWwQHq3tUBE8RbBM1Gf5S4Mb5F4O52Zn
juXgEHUq7PRJij73XTScJyNmycaAh+iKCKJbP0bUVsKXPvJBIINlXDrVNsC//EVDoblSdnd6PHUH
rVuXQKeK3MrBEO+SsbIuCxF4QUHszlFKVYNgqU4y6Dn6NLLlZstqWXJh3FtmKlzHUE8+Ouyv3agl
gswulRwlx5AIxkcULkR0NVBDo27qFKdeRZlgoZoyUSHIHIu+Ii5pJZosFJvQpYVUVztVMQW0lIp8
HjzeL30hwoDQ5hZFhbWkkJqbhThIqRjssMuseB8OmXE1zUEJeCjiR3zgQU5Wca4/Teq4vLb9Ss3u
mrZD9Q+nBg2L3Mj7OVQ6N24roCR1QFMlj1aRO2urynaqmUtgZW3ra7WeE6YjWLeMaeoiYuFoz/pI
FyhqwnpbxFl70lYxe656K7us4yxiUCDSl4h5rD3kRja+5cJGV2VZQP5QouyLTun3g5JZd6lsAHDp
Zb2b1z68C3tDcpSirPdptxYHLZTil3mBT82z3PhZDTNp5lE7tFbYHxcBrqVRk/JYJjUbrUSbz5Us
mLuxlCAQAwPMdxBipUBNBeGBmi4fc6OqDwP9k9uSlfFeR8u4C4ta8sy2hvy/ajLLdiIPabaSzMfF
qPO2CLtDrjTGSzwiAIMPvfqD1LEmNdOSFV2nJbuZ3PXErrlvr2MxaRrsgaHa1akyfp5rOXxjaO8P
rExMZH+kJXrxOoyndB3gBoVpipAii6XMHnsj+RbJYnQV8dHbF4YcH5p5JRCFjKeO8VnvvhUiYoAp
QeNEVs5wN05tcQu1BaQvVNePqQkzVynHDu2GqZNpovSPq0QyGe4MQn6Mq9D0yzpkHxbPRfICAm5d
5rZtag/r+wo5cgoIPKTRY4tFc+zgft8GbSWVb7zTdPpVBbUonXtXm+ZatJW0bfZTErKkjngk50ku
yY8kU+urbKb6pSWoE95wO2lQP9UqfG6oA+CA1lEQyZzsyCE6Tbk1vCSNlZ0KI4OzU+GYOaUory0J
aWHBSydUci3Qcxlp2d7NBaFU44yWRB9CfDGmrIIPFQsJIS3rAkdEGrQdAwiyl6WeVO0zQZJbvLQe
a3RLUoONSl091U2vEz4jmAu0amN6l0Jl8rs2l54J3QqPltGsgleJsfQWD215scIE8W/cI3TDpGZ4
5HmIDMfIamSIca8thKxl8H60Sp+cLNMrst+kobkWyhoJtOYC2ue6betbQ3BdMA/itFdNjWyiVhLX
j1EZ5hu/enOfFVb/SJxci4xjqA9ywUSWJlKqs+KeI3Yhwpy/5VVXHkligAiSCHK9L/MCy8wIc0+v
4655q+UOKrrcKw88bNzX9cLSYhR5KgymKxJzWs1TG0Kv4Tanm91jIQxPlh6yhyE8K6K2VuknOVvT
10zM2PqXVn0SzWj0zE5r90AN1l4YBe2ey0C4SPPc3ZZi1NEy1v+PvfNoblxJ1/R/mT1uIGETi9nQ
kxJJ2ZJUG0SpDDyQ8ObX34c1Hd0SpRHndm9ncSJOnKrDRAJpPvOaxjr0kwm1OQWAucWvCMRAGkcS
HGGbrdpCQTCh2aJIKeLxlzQiAaa+KvtjWonMhxo6VN9sLbRLKDO1PNZGhqBoT0ZZLZxcmgDuGmiJ
gelRKq5N8Zt7uO4XNUH+0WynQi5Y4EptDVvmEnuTynuUXo8Nk4Pctg51vSTRVp2n77DeikI0B5rs
d+jUEP6HUGUaIcMIh4F6Cmxg3W+n9qcqNKdZ5T2iQhS7uwAeemeN7XbKyh/12CNe455iB6esSno1
kwstVksxl5z3UQ3m3DH6qLx2+2KSHLxjWqsbp+hStEXriKNc5gp9cyfQiqsp1YQ2r9o4gaQbTuA1
zUDBLC504D5VUgpkNfHPnld5YgBDGqTf72N38OxjIIziAZnVmMxHSagvXS3xv4oytM0Xg9V4YudO
WSr/SJG0MM2HtFpHcUrJQmSxd1dYITqnReCa2Sp0B829t9KBD+UEPYqzbTnY46rqUnu4cbshR5xC
qqoLaDeYpnwKWuk/eJHbbRWWD/D58c54tIpQov0ajdomm3INKj7yY+TZ0hf2i2359syQwVh9Q7e8
SX/XXqxB8/NjViX63J2aDwiWAoLw+haYZR+Y5SyP3PJHiwHZTWQlcbEwsQVE6VTysQI/rI92IGGY
uvlg/Jr8tPyVqxg+aKFpGfxFR7Z46kK+hIZVbih1Gjt2FPRoq4O81KY12B5P1rSHHJP4bZZ6vXrW
Or4WeV+RvrYhWqaZV1Y3JpnjNzFADGrlxCHlFPjPhRkskqbTaxZt3bNJyhIOVa1pV2bZQr3ElyXe
en3mbHBv9iCs4bo+EzF0Ti4E9b0UWGt2nYQpYmfi0OhJuR3HDtVUV/dfsLArDwNehbvcKcxNLKru
xQ4q/zGPU8QgsCBrSJAz/1nZYHKE0Q+/QtsrHk91cnR5sVBcZ24z3qi8yZ+70qD3WPvaN/yRMexM
JKo7PmHPthOyfqxqBI9nBSJtL5arKOZaAzmmncbjEh+36Ij+m/VYpI6zp7StrfrE6nZJF8u9jfXm
3MXzehUFGR3Cip3s5gdb6TuTmPkpEFnGbRcoMUuN3nlRVoTWyOi769T3oElMws2e9axvr/CMjNZB
r6qNHHPjiOZ3iG9z5CJ11Zjwv7Ky2niOarZ+o7yNM9Qu0P0E1RTRt+olcGqbcgKmQzO96IbnMIxt
DeGBprqP9Ykmqxnh6zmTtcQ8caxUCIWCuyabF43uXamhNZod0jsU+xu3yPg+TquD/Dfa4n6yRXfn
Onn2WiWWvbI6Uz0EuZ7+NtK8fk4rNbzUtQ73sZ2CAW5gM9i/sk4Tr8kw2reTPdr7xNC6HRdlt4qN
AGPXNlbXY222d1NXerdD16tDmhX+beCG7bLSh2nZ6zat1xBmZGQm4cqIG2eVNZ65zgIZL5LaDhdB
7PCXC6LK3ozhzE6dhOLleYvMp22JMS8s1c6cZkli6gvfF+4R/fdk19j9NMdGG4pLKKZ7N9P0jT26
7QqtNgRR8ixfZ3hPb/S2Mze6ARpOLycLVzEkQGhwRAs5Rn9M0jrKfW24oOyPoPwIA72OM5b8lLbA
DognZzIvIPK7Rv1ajl33KEQ64H6Z0BBMUCxJJ+mA9/Kdq5pTbY/DIWW+1oGXrCzQMZVTwl1Kxa3b
1x7lM+WrvQyG8ipCvOhamQpXuxSrQJn56U2ktBgNC5U+tv4UHupEaC8mP3OtGYl3oKxIGbBMnMdB
iGCv93q4zr1MvWR92e7aKYkORizD24wGWQNJyoq8VL/KM+V/8w09+1YIGHQqz+U6xX91YyZ2diVk
O60nvAr/YG05/rHLIF9hVA1pq0brcNOJSn+Umcq3GAv4h8qEwDj6w7hS/ljs6ZH80vCi+1YGKTJe
ZhejS27SAXas4XvcN87RVA61t8H3ptdTzLw1JUbkM4fC2abxa+Sp/SbwflZmRNXPENo29yVC1Jaf
pjNNQzsGRn8Jeq3DDRbQIZLhs96HtNgRf/0WlTDgCnnOvdNFGtrh0t/j63ji71txALeyDHp/XXUO
sHDfTYYV3Z2T4IhmXDXKOhlkRurK72xwDWZsGA+YqnUPHVcVAAL8s4GNybq/F4rLCoqDqo+W3QZr
TmaM1Z1wuOpGpXEwjuy92ECBuq012KO6V63iSqCsLWxse1Oz2lJkhKyVccyORYgumulUT1St0aKz
LQOh67gkwSF2cO+7AesJNCrTAQPXxppr9iA2ud/BikqwWmynqbkVZQECmb+5LE91sUQPwK3rldgM
pZieREHbUGAJfhWpND5QxQTBYFYp/Ny0WdQ6RqdhBOsdp6vxh+TgWLsl+hdd4oA+NHpfzWLPd5ZF
pTsHJ1Fi69cgGt2yIm7J7FGf4/2br4gRzIfeL/N1wp0L0d+ElT01J379pLy10TQVd6mVrjwTQrAM
bQskYxYBV3K8Sv0iyhnMlQzJUzEbhXcwtCPkXZwqAVSmIeU5hYcOtyFEZXioiKXbCyK5DikA5yky
EeLJcKfcy9SeZuSBQG5GWhDN0KaLrK871N1GSMXeaD3H1LlXE99wabV9uhXwv1b84+xI+JN7y/DF
tutAQrbkvDRXPf+aZXRiXAfiKnRhflS5l4P2BXNgh9nJJL3w0CQgX64dxPBqHA3mIYWHbza07GWI
ueleUyYEiCBzN7ZXI09YWCM85FwtVShr/HPbdhPFEdL57GlUjnx9USSnM1j1iNC3ma8fChhG+CAW
wbyPB/2paIb+XiUYz2FvSwQey+q3Q2vzdqQgPHe1HvEKRctlsGMCzTQrg5/OaOpzuK5wojO8eC3L
EM+6cp0lHVxrnkVJtZQDFNxZMeXIBWtN/UBRpN+hVBytzVDQcjWGpPtGdSy7UcNUWjPfsdujaLHZ
7mxP3YV1Fq3SuEwJxwfrLk/a6AqvQmc5dIXYmPj6LCOKwahXWBM8R5qlbPiqWFtYuVzRUXfXeR7D
yK8CJIycqlsJvYE/6EXZVTS4IIGVoMpPY4H6eDFUPzS8/x6skFh6xtFdLps2ANfuD8Z4haK6tmwq
07rz/BqVQ/wFflju0N03MqGyUIn6yixyQDWYeVSrPstg7NaOOb6GCSbhZWlwQqmkh4rmBgFC/nL8
HrRecyxcqzkMUQgJR5vSYNtGpgkpXIpggc1lgt60qZ4STHW3maQNVtg1RAEn8lB0RIKlj1pSPWty
r43SRX0jNQCC6MRVVwPnUr/07b69maqsPhKix8shhydKtNajRUQ3e2LjrIrIjJAE6aDvJNLiNlOT
c9MPWXJf5DWAQIXjizvziwzaX0phC/P1GvtTV9C0dgRzMXAIX/rWWB9NYtVDNNH6cWplIMPrVdhy
5tXk3ZEsQOUugto/dpARcaXOrT+6E0WYkXbNcDC7Nt8VuRE+5RqnrnRj1O7xgUXCEb9d5IVqlANF
BPc2KbToKrGy8JZKGsWnSotvKpFiRCtGazn543hnpH5wEASuDxh2dJtB0/Klo9LuVxMLhLDcYLzq
MBanhhqV654K/a1W6v1velLalVShdzC9IXxKVKGWbmtUz8lpY7UdoGkiciiDqQ6+upsGPZy5MtKy
OSbGAKzxYjZf4kKD0G9R5pKVUz1POQ9OnTG6+jsvHfzAVV+NALuwdy/vc6sPn9xsLO/7HI9fjmp8
Ap1cJEsjH5w/MqbrZPdhvy9YT7gQuN72/zcPmnH763//L+EBJP2qeRDlv39oM3LLH+3bzv3f/+8f
PQRh/hfRP417OjoYEP71lPk/rXtNOMB1XFA/kCb5F9Cb/+whCOO/QLQaAFtpPECuFW96CGABHIvm
ATRDJKT5C/+THsIZZFkHOQut6gT/FvJk0nrq679BDsuOEzeOkN7oijWFXxyvbyVSJBLc/ZtX84/m
xVuM6gkA8K9OBbiF00CMBDqSU/OD1ZhIqiBtA5QtC0qZrVf9tB1t9/UQZ7jkfwxx0tYGDWEz5Pu5
jHHZZFVGtNdYr1jyPjh4e0SF9hRQYmtwl/l6NOscOv93POr50jAt28Fm9vQ8b94dWZIrW63YQ1BT
4GRVFwTwIWr9WViJtqptW1vZZtM/jqr1XmIyng0dCxPlQVFndF0tmPOG0pOnulbtbR1BMYjGtpxn
XiVWLjHTrJcdMlo6tbBettXOwdaOBmVjw52cuvHeavMcB5Uxv8NzI77XBqs0bi3RIVSij1ODYEVM
grvLyw5p2Ywk8QSYCj3QDl4wJWu/DqT5WFspDSLXoG6fthF1w9BSKeYi2ITos6ZW4yu1FcKfjCDh
VTfScpuGTrzUrdRq5q1fKFCWwkFcLRszpBsdo7APSeLbL61XIj82tda2yaNskY0m2WGTg5T2OQrH
rMILyC9QrWLpxTMtcr21X5j2N5fq7s+sOPmr6IWFWE0NrsBN4F/4qohWbVmfjJtd/s+OQu3zYGk4
MDeaFYJHz+oc+5ak8DbZaMcapMmgIw+IQuOmJAVcUNIff9qWxPqzMDOSwd6gNNGJxF2gbt9Aeokz
bzNRRzoqu6T0LKLIk3OsX/K9E9kl+nxtvwRK5u1jlTrfiI0LhB7HTr8r0qC/jh1hrOLMivZgb/Q/
hd+NO48+wHNtNNSG7TrPVsILjCXrqXlo6Sjfxm3U/dQq28JRMMizlyRyTNSFXesFu3mCCrv2o+/s
UX8elS6k4gwsFloIsdfCCR5MAMFuWzboLv3D57ubor6a0bK0601ruZp7ZfRGZO0cP5yGFfwKvbuP
rADesGucEAChI+OO2yZX1pEOXCgJ1E5+41QW0/usIAPchH8dyUdvYCE6xZipTRKnE2WcHGEs068p
Ysb9EFJb61rwOZkYCNjyZkLEOGhO3ufdlOCD3vi4y89UTpU7H3v/WiudZNF6AGzVQC2rwXGO5tf0
YyTv3ceRVtyVXlreG5PGTVeFRDzRYKz9bij6ZZtBaJ8S75c9lNW90hp9VypEypIk8h6DwBfdoxaD
4681eJhmhFClVhVXYwkfKLdEitaWOmJxfjjhElDSqiQ+42RfY2RWy7J1cDOIUxpIUbu3KS+il1jr
C9eBKSWqtLrzJyKVYqz6fZu6E6LQFJxRBDdIw4m8HgblljelD5SESz1bVUYut3qM7E1omFCK2gkW
aNxZGMkbPrGKD43SDgm0HGqCUh/GR0xkw6VZ6ChVKwW+O5LOzyqlpWmMJo7LdvMUuQW1hyKN89ve
VWqvNGn8aazcwjU9iNHsDoonbGQQ5KK4RcZjUAqTrYjxa8qNW6Er749TuxDi+qLr96Xsq33Y6MTI
wndeK4KwWWgmxj2IU2RJrPrX6MMj8G19l0ye8TR2FrJuff3qTIaxcJpSu8dCaABRNdn9XPQ+z1ei
Im1NkSCHduMZfaJ2mUNMA7VEGcMGbBVP5lJPxetUkC/FrBZUY4zrhs7zMvV0yMV+PUFuq68Bwx41
kVA1ZuMuZHai+fcJ3Ziq0xal1YtlUGHwZLrkIQAnEDU1XEq+vvlE3eBnF8K/RYmYtdW3w8OYN+22
qga2upc4m9GV5rexIjehsVH90YnE9wDK4p3w62JbBdX03W8yOLtdZD1TcwvJow1zGQ7VuE0JbReD
8NOd1/r2q9ZPyFDhCv/Hq0BzxdHUgQKrPZKt6rUvnR8ZNe6lQ1tuGQYj2UoC1Xox+PDBxjZ1nqjk
t+gVuvWjF01INQbuCASs1GY857DMlXLXlJqAcGM6+q2ZWmot+ZSu6zHPvvM+xEPkxt4m0aELB43Z
35AzxuCamgqSXNqxwWdEwVStTYcjZg7UKYfaZ1bQ1FQUmi7sOWfiTwMtgGyejBoZcwN8t27kdCc6
u3hMnUJc2yOKs8IwCGSNrDPucSUkkcBNC/8yNVrdnT2k6dFMRyrE5Fsg0qJcGN+DzBFo9AZm/eRN
af+sWXXvLKumcPYW9w2yAJ0Jr7kmNgC9nM1hOoG26sS0w7sZyixPPicR1oFcCWDqsYDKauS7cIrx
1rLQoQ8seYx6ar2gu7aNYRJQt41JaQl5Xl3G98CW4DaCf9nR8wQuESEIN/SU76hDzYMYFc9CR+yn
NsKjkB60UQp+Pgur60+ICech6XpIoHGEruRi6mOEcYoGNHAm3Oc6GPGecyP4b5lU9sJUwy2Aw+zG
qm1Ila2D9RbHR+qMzrqnlbrLTGrEmlsjsUvBYF2VgX9M4iD51QT9uLdlZq5J35HRc9xnJYzsOxpX
tj6zCCMenMxDn5AWxVVrBDE+Zq4w7lLXd4Jd2yQQBsYxOTqpTyLui+yYmXEOvTYrb9hgqZpRFK87
1h/tvaVN7c1BSDJk2XJQFVdy0tTSIjFBPamB9K6sSyoZ4oxteAqZgLGCF7dBtpsfDGuscvQL8pO9
18ngZ9ZUa62Ox3mNY94ujECAa9PoL2uPTRwURrBJI1Uva7DOP8amqhamlQevqgcueoWviTUzB5rV
Mzu0yhenDX3nQsh6rs3O08I2dAjAPQk1Erje+wCvyf2oSkd3P7QaUpC/HU0H3IhOBKcTpz1eeD/Z
gQjce5txmhaJTFd+x5aLboOy5ih9dGGHumipaeAFhb8Z6ax+HYN+jN5P8uIGuB7LhBZpn0WgIjFC
I3a9Pe5D1nGoreputH2PSqweHICud4uvhxOnCPp9EM94Ht5K2IDYeAafRdgewuSWFmv7/LphowJt
zfV7qkkrY1vjXTD8sJpNKjZobhn11lqdKCOXLHY/WUFUvciZIDm4f73q33+TCK11I0pdlKXNZ2Ne
D8v6u832h506zPuF+62HbDjHj+gV3Svz5ev5f/a63459+vM3Ab8iGEyLwd3XVvskDEwV44zaZ1uO
BE1VMM2/Hu1jxvR+pmcfdyha5UyZu8/anwFXqKkev/79c9mev8v77XTOwGOF2RKxN0wHZ67oxIQH
BxvsvLm9DjdjM+8e87W9/XrMzxaQg+OQKWCiYANNWvv2DVrkaJ42yT1nwJ/RMYh3wFItHA9Ub1Tz
HVsVwVTrtOChQGjnwuDvwXKnFJQX+mZw0HxvB9cqq7aMVu6j1kC4Eh/QTKLkoS7syXOXmn8M4+Fp
B3gQRPzZd+u5ykoj9fZWshVFdyyBsAXxjZnTriqRTUl/6EF5FciHr9/sZ6sFPSQ66xjWYyRx9mYL
IEckv9p+Co1uAwvZQ7tMOTdfD3J69PP975mADV2wDDAKTm/4zQao28zQ+iI9dH66Mjx7C5QBIA6w
lCRfj6F/YbRPtht+GLqU1DsM0I1nU/LswBqzJjv4PqqU2muBfkqCDGbtXqgb/E3Uz6b1bqCzhWFJ
2kx9lB3sstPQ7B2d1zzXtfvRtcotSSaCgFoJ41zznbkNf2YZFoCsYAC4YNV7Tad0jOYy2MpUIXap
OrHx8hDhyzyUW9vMXqrJALkAun8t8RRZy6SMXiboGStFMbVAWhZUA+1Pxd+Wrb3Tm1KfK/R9hvEk
ph6XhrmWejoh+FzjHJiP2ROub8maXmJ14YD/sIgwk2PF4tqJ5RaYvtP2ffN9YXklcKTqQ2uNm9xO
5mo07r5eQafC1fsl9HcIFpGNWx7MlfPdkQaOpemoke/slcS0FQW1k0QdQeplXviHBXQaCxQ4UgFc
43iNv59Ob42dlvrh0YoFzSxiGw0tDvO1BTf+9az+0lvOVpAHrI3KEwJZDoyb9yONQQVjDmPVJrG7
q6lDv7QhLl9JrZruzAog0Mx0mxSUh2msXECui9oZqitAh+FtSqMZLX00aZHnTKdjnSnWVeRF1wSB
Af63QR3iKlTrzU3vdUB7TUtDt78u94OkedKHtrqkMPhhGSBgBmgfcPGJs0ys/X42Qo80L+jrQyST
FIUT/RG01Pg/v93ejXF2l9Ze79FzVIdCFq9DOH5zRHvhIP7kuIfMQyAomARH1tlKMzQrdTqAsUq2
126Mkmag7tNe3n796cWJxvV+RfO2wHlbumnAi3DPV1kNPEbr2hLxFPSPM1SWPSM50j8VN2M+3kU0
C1c0X2+cNN+GQ3NbVsMms8HvtkW3H5FkbIvyVm+NdCX7JFqIGj3oGoZ1qcHeMGambx8jPd2mIu0w
cc7RXVM95RWjpaiZtbQAZf6cjNFVGWcnhFq7MbNy4Zb5EcPjh6yzD0oEiBgYT91EATB0fQiNXran
4oePSY2IK6yMpWmc1ElN3M4nv4dkNN0lLroIJv5jJpSNVHtyUd+nUrjTe1QtNIlui4Q1WeT9LUSI
68oS10TKT62tHepBgTUAQILDDGi2GbDBeZ/2340J77O47fGGcHSJz7fTbCygIvPSHxDJr7XkSqv6
bJ6YvbsjYSd9BmJv0B8J77qkv1Ua4p4W1gVyPMTtuAnHGFHVslmVQ0CHzRFbG96QZVSbRAzdvDDA
oBCE/GzFsPXR+x/7+Kqi0+KEzs5rku/wIJ/7HPyJpsePIPQuRBufHz6eQ8TB5UKt/v0mklMWiSZB
e85BMXt6KZh8k0AiMy6pP4gPt/LfY+5fI51dX8LxO5WP+mE6opeHM8sA+BM9ULl17sUBpoxzhEK2
9L5lx/LpwuI//fS7c+9s6LMTNpwsq/Mm/XBSIsW89ypa90jMpkh3/ZMr/n+nO3zY0GeDnTbim9sp
aCYISL1+CLftt+jKfPICBNRAKe5OVHrfhbSeo6r19Qw/bO6zMc+OwtQTYtTs8tAlL0o7aO71f/bz
Z6egjIvK5vA4WN11o34mFKu//v2P6RLPT8eFoBCNVspcZzc6ZYjCHPLpgMAqqsuIjK/UDfJxC8ec
OS8ROryEpdxOcjP6CPi3m6+H/7AHTkcjYf6JIePStDobvWn1EDpBdfDJmCUt4FS7UWE908vqwjw/
LI33A9lnbPSiLME+6dWhBMwvpLnqXagkF3Q8Pr3kLYuCik1VwCQkfb/+Ei1KdMGFYpq99b32wPiU
Gu/Rkl271DSKSa2PG0/RQVuwRBJsyqjR566XDfdx0ft3MtPhhZo5isE2CA0ftNdtJaISm9ne3CeF
46FH7eLqmHjjVR4AvAT7G14lXXQp8/tY2Hi/Ks5fV+rmrRkN+iH4htYa0tMP0RUG90d5Y6FGjQFD
vxJocuLcaCwkmo9HVGoXX6+Mj8nn2SOcHY8G+I66rcXhZLFkza2ljfL1Txshlm6fIMpyUSLps41s
wBT+K54grHOBGbtWaQC7/4ClFaImwxYEDjr6aEpXM3Bg/y/H1WnNnZ+Nb0Y8V0iQvZbmLiNqU7wa
mmMOPCM1niPMFOQAzwS3B5VfZUN84cT6/M3+a6be2ZuFPDEmEdjwqhFAJDVwaSvNb8YVkPUfgwJn
qAUYikSFtJaQp3BcKydg1GqETeuEQavPm0AFV5BJLoVKHz4Bm9QiaaTZzI1IbPl+/zT8RyuZkqPV
aPpdmA39EfdD68KJ+tlJAD+eQMwBO0tb+/0gWp7EQybbg10cK/ukpHdT0Yn4evFeGuN0K765iNoC
YJrbNIfcQGUH4XMTpFkJkPLrUT6rtnkcN+RIaAYZH5KKwTLySudytdZhtU/lxk2ujfZax80dK1cH
yRkF3tRYR90aJwJqGUM0vyzu/NkRji+kRxpAZmidMApv55pm0QS6VRxMkpSOaA4wJG1VpNvT6tLC
/fS1vhnqtH7evNZEU0kl2DA1NnjlIVsW++bKuSboW0UrY6Pm1PwvnUIf9ihLEgqEe2J5uvAnz3KE
Tpmg6viSsZYsytTZmrr6HpoRWpEpQkGp/lwO/aOdA5uzL52An71YihrcjlQsPftcUFlpYS2BKB6j
NlxHEcCc32mx7ACrfb2KPnupb4Y51/TNYD1kBhz8SqjlEL3kwIam6cfXY3w6FSmYiUPxACDL+w9n
5DRuhKWDefphIno/2dgs4roQhS//zjiALfCSPulgnOb6ZoHQV+/oYBVHO6IbVKWryYu3doBRkjQv
rMW/lex3h/dpYZxQO9z0pmOfJ3UYgORaxg3p3js7p5iP3+sDFk0UnJEaTK/alXdrzg8ScT2uSXnd
UXrG5QS3Iozq9uY2/H5ptXwM5HggMDpkmmh8CHkefFCLElUQlgc/N/CZM/uQxlctbizThfFRoDYg
oXCFsDU3leZry9iXr1Au7uSpx+O4bodRm+3Qm4rETrMiPALz9LrtsKz6+hN9dsa/fczTUnnziYJE
yMHuy4M+kW1Yt1kVPf5nA5yvtZPCTKHKQykaZL81WAVDrQ7/2RhnhfFJhUCSy+bg6kiUxT+M5OHr
3/9sT9JWAgwGckhyH75/SV2c1FOTNofeesHrMZieVHHhFjy9hfPl+3aEsxtKjnpD97A5FFGIGkSA
ercVI4IGdHGKe0jearpwJYpLczq7J6ragb5Xpcd+11wjCjUff0OamFfL+pqnQBE1WF0K6T5dam/e
4unP3yy1yA1yJCHrg/Dw+UEKMPJvv/5Mp+zkq5d4mvKbAZLMLjKX8uFoX0XoOYdSza3wm189+sig
AmWaFfUlrcDPTtK33+1s+9TcR7WV1YfRRxLQdldB+wSXNQiN9b8zNcpjhkmBlIbs+6nVg94rJKUO
KkhRDfaypeJVAsvBjGyKqk08iqWKp00u5dPXA3/+0f458Ll2aEVlsdT65pCNLwZUMzdMll8P8Pk6
/NcAZ3srS6vI01iHAbwhWnKtjbGPdmmxn37kw8owHWqB9LNNgI3vX9/YWmVe2vUhcZDKsdGz8enS
zkZR4LWD/FBZOkujkr8LHNX0oPsWQXy98AifvkfiBnqh9GEIdN8/ga7ZMV/QPXhyF5cD4kn+6uv3
aHxs1XPhOOjtUyOTOrHR+xFAhxWqz5tD48huHaeJNcta4W7C0NDnmtmrbRi31VKn/7ELSnuvFyra
ItXUATOp4kXv44/YhEmz1pMpW+s6WjIU6sHSoVWwaIIRJRladSs/tfHyi1CaaDMNFx5Efmd52UdL
fKCxX1YAKydojt++ntzHHOl0m9INBNTpWh6B7fvJqdQLI43ss15WW8yPjzRg4teTJRAaBZtAn4W/
/53TytW5t6kQk/qcJz9RQ1Tk9u1hjMZZkr2EgVxcmNNnK//tCGfnIUiPxhZpDXiwrI+xkEE+qy23
PJpt2d1AtYfHKkvoYw2GxA0F4e1gFckyU9SAodH1B9mXPx3fn3YQSi+12D5brm+f7ex9DzBddZh2
B82Lnydh7D3vUrn10uzPTk4frMCEdM+hCbq1whgPMYydUfnbr1/y6VfONz4ZGeBrBzC3e35zsxz1
OB8wpG0rlFW6G+6Hx67BEhCk6YXv+emEBJEndF1ChPMjWrhaEyttQIYi+hFn8aYPw/vU6i5cBJ+O
Qt9Yp2fskmKeAok3d5w0Ypjtxnios3utoVEdvBZOdSGR/fTjuyYYFcoh8oM90DC0jdNm3aE+aWLc
CPPfmsK/fv7sy49a4nb9AJkXnpoT/ikrY9kOP7/+7p++ptOjC2EB9z6vHrmNEdhOPR4azccQr4GW
88ttrQtn+qcJ/6mDiE7w6dg9v1bQo9Mm0VonYLPcGSr2b8zRwBsKfOtOwh1cNmUHfvSPBoswjWVy
FDG+CHUZ4ucKyPn55MV1lGEo5cI0c+wftABnhRZdfi2X1ePXr+SzrfD2Yc9eO2wq8giqLH76J3SP
4OPXrYs6Q3vppvM+C8NI9lwOat0hJTs716DNKQXY/ADoAVn+NHpG64WipNnLjZYrbEPooG4CZCCo
p03WDH2WcC4muq9eEg0btywK9ABrWIGeGOYitf9MkPJ3XShQ4QUUt/Qb53fZSGNXTRlMRg+hDBpx
xdIXaTr3ddWtR191i9Eyfxv2lO/cLsAZOvDSm7x3/Vt/EDpgWFAek1Zmi8IQ0XfRxhB7pg7346Tq
IrRJYNQiKAf1yM9Av/SA16apzxd2xuXqjq6AXu3a88EJojuqZOM6JWZbOOirPHqGhtNv0nuILMfB
ttAdZDqcTv6CGGevDR8340xlv2DCJg9m054uVwgCeo16GuqfmJGDl56XqWiuIUj5yK/FBrIiyDSU
TT5sCtFiR9YHculX6bA10iw4SLsqNo4TwMF1O29pBlB6UenBCl3rHOwXqWDrem9oGBtU2OxqlTnL
6hj31BT/aFFiBGUYCTwGX1k3wHskPAK0aSxURnodKUEgwFvpW+1PoY3NDNE5ta79pL8ue6PcuzHg
9Av76uP5gwcadSWqPNQnPlRaXMSfdFcOBzUMO/ckEQVc4+u98AnmhyGIIyD6CGg758CYLMk6GVsd
jY49aiNLWDXz2keJnXyrcZcjdqJWKRdV0l4Y+LOpURAADMd9hA7YWZAWBZWLdIlgauUiTerZMOkX
Xt7Hbe5Zb0Y4D9gHs9OMzh8OVmz/EsiOgGKFvZavwOZcGOnCXP66U725ioohctToDofOcOaOs1Wa
ujDAx4iWqQCU/Huj6qyH93ddEZWqQmjv0IAW7wFtsll2uH7OnDFcGpBzh868MOLpF9+HC6cRKVeB
OzvBmE7XypspaUEAxtsbDtVgLWnOrXT5B2WoeWbY4Ekv9fo+idjfj3Z2Iusj/BLdHg8dnwjO7tpP
nrXqRkbGFWsHU1M0VcYS7+c4h7ptJXMb/LBERkBHmydu4oekT+9GM9pUqbZ149cK9rU1OcuGUxLi
uPjjOrys0YfQIVP3dfhv0s68t20kz/tvZTD/c5f3AewM8IjUaVnybSf/EE7i8L5vvvr9MNO7bdNq
6cks0N3owLFKVSxW/Y7v4RKli0V6AYx1opDwcRazp4SSkG51qnKYzCW0DfRwSt34jazllYTJwrCx
tpdC878YErVtUjr5BAmuhAucTLd7Y2sv5YPYO/LrpDOPLRX+Ql/Rckf6/GJF7/O9Nk30z1Fn99oA
7x5gOGzXp7ZCDGuR10vJiR3XQY8dQGbpBAoa9FhkrZsr8Xmyt7pwaCknd+efX2C2O5XYhEHGudjZ
rWOgn78aN5aN6YWwhCKBKd3FGZ88S97NeLZBiyjMOah5HV6yVx0xGdzPUWfFpRv7L+W62qMsijjR
redIXy5M9XP89nGtZ5uqREa3tcrhgC7s8DP+ISWrf/VQaogVV0FiT7adwsWm48kT7d18Z3VEMQaD
UnKiNX2Jb9WNmWgXzpdLA8yO/zYqEDwLtQNkKVCS0lYx2gub5MII6qyxrnZaCgOtP6QCLCWB/Fi8
+789GnVWydCiOLcCqFjudfOU/5gMfbANheu1EK775S+jtLtLO//kbgDRr0LCI4Sd39b6KAxCUXhH
C+vsJIWShimjkV24mk8PQtJLuiBZ4rxxJguEV/o4HAZUEyVJWGvtXpOfLyzeqTeK8o9JV9tSacDM
Fk+EBUFY3B+w40gcJDrqrXJl3RFpLGvrkD6NS5Czj+6dvjw/7ulh0YTUuPLRR53tu1hREWHItYMu
3KQQf0SYXGZpXwpu5FMHFK1czA7gG8BMnM1Oa+qx95vgOKGL2u0YTZ4o2dpE6OZm0gFdpN8KJwWl
oCyl3eTgEvYLIaTC7cSqc37CJ1IzS6WvAYlZUciV5zd5hjZcnQxYpu2qdDqshyXeH04+Ou7K27v3
1rAcn7DYW3nfim/p26WT89Rb+H702cEpYKaOPJhw0MMEzcMmwmisH3+boQ3ZBQKyqk0KtRpYxo/B
SgJsHQmn7mDFQJEQx4SQ53vl+sJCfprKx1Hm0JO+AG03qt1BuY+e6r22aTeFY+GCh2l55oDDuM42
50f89B5OA2JYqyC/aPE6zqbVYuTp0ZI66FmT3BqtluzqvIAqmDdtmf3uecxYv6IXzbT433nN1O2D
pOyy4lBZg/7maX7wYnUIRZ6fkDxdVh+iSkJJAM1w6HVraiBPr827qLIXyjIGYnxAZeW5pSvxYtSi
+aL2foL9WpxPiKH2CMYzWwZKlr/EqnJTFmayGo0w26dVKN4XSMYvlVDJnuBbQd+p42BwOl11f+qu
IqBNFkhXqjSqa9Xrkjek2oWfUef6PxveSEwA2/o1MYbh+/l5fd4ZTIvzRKXPaVDxmt3RqpYIlSwV
B01v4Z5l1z1rcuH5fN4LDCFPEHcw7vRRp5+/W7m0Cz0BqdEDxhThojDSp6qO72FHX5+fyalhVBGB
BhF4IEDq+QOCqVDrenqQ2vCQVdIxw9Bg0fTKpavzU0LDRng/zrSi76bTDYgTSF0K8hjzp+FV21TX
Pt4++oOCTepRspObfp3cd1faTXDh4vl0AcxGni1kgVp/g8z7Yej0veciYBzmkwFilxqLNkQW5fx6
/trR8x1PJxtrN0qVUyb/caIILSI2l+VTqOxoK1yjOHaRT3PG5eTVfIkn9DkfmGb3brhZ3BZVlYkW
cX4Q8/BHNjQpbHBkuGQTb3E1Ka7Q+b0eunKfxON+HOunMncPbVnfW/RDwrL8RtLnOxdW4NSWonUE
5U0yTHrGsxWIUOoSCh/Rut56TIrUKRL3FUEER6yGR72Rv3a6tWmV/if6YE9ZE71gePEkoGkq4cre
KOOFJG0abf48IBphMASPS5XnYIRQhguRtPkBIUM4cKgU0WKrcxobSAlXyuP5uZ+cOuGNgdI6fZN5
jUPVO0/yQT70xW3f3FsJ+NHq/vwQJ+eDrhEgfhl+8fx21+jmoRZeHvr4S20NiBGY9eOAnkMg4GFi
Wdnq/HAnZzQpuMArxfNuHhpKVpqE0DoOhY7cRz14P4G0X/ktbvX/t3Fm50PWjDHCp+WhKr7HPWFa
TQUgky4M8hmZwtsCWWTihcIaYkt8fDkR0e0LBF0OwuCiz4nC10aLJ+uzPvWWYWJa36IqDlBswDAy
6SV9PeZxsXINNPNCTcQNzzTTYGGp+DjQqY5wfItxSy3VTEO4uhAuACNOHVzAoQwRYggYwTmESFUb
vxxqQANhhdnTN7+eFEU2TfxyfuVPbShqCYB1cOLCRnzaAe9O5sBNdN2Ny0MjxXdJBKksdx+kUb+r
VOuLYUYX9tPJ83EyflS4bUyaLLMYpxMRLhzU6jCFdfsIVOeiSOpibbTx+LXUO/lGRlnFXNRhK+Km
UveSY1YCCVcMkT0wtfheCAb537hs6WSA1oJ9Q5IwPyQyIVS6QesPQO8kBDMlYvWipymRw3w7v9on
Ige6cZRdMVeQQUjNph8l/oAzlHQQe+qT/Rc1GZbnBzjxOBlg+gfiOm/t7HG2aic0OgMIbXEVmpPe
jlchuYuciZ5Hxyhp1ufHO3FAkNDRfIeHZRmfwF6B5mbuGMsHLS5/eEhoOoHRyyvU23//HKcqzpGq
8pBAd87mlXuIEEReewCwO3a22xndWy40eJV7SQWtsfe8n25bVdvzszu1mu9Hnd7Rdy9HUkqtHjbt
Qav8VQZnzqX8KD5oiAyGlwCeJ1531m+ywZquj0+tx9Jwxx6ZmkOT36jZKwgDW0Z6qQiLC4fgqQdm
0oLEFW9KuecnOn0wgvWCcRJ0jMH5dwCuhpc0Fn+eXzrl1FYHi4sgPhBn3PdmoSVJYhMM4BKVuFXw
t/El86rQ4uourzX9NhULEe5pqC6lMo3R8o2kZZUX+mOLJdMB1T1zk3hN+YJiQvvqRrXV2zh1mThl
lbng9EhlI90K6ohEsMZHJDFts4riVWGa5StYQQv7S6rAkTf+lNRWQuVTLbcy5DQk88x0p4ipfOhF
MvCg1cufCar19vnZn1pl7gDg3WgxTMIMHzeOgPxDg9rmAT+sVS8SAFbWCuD6hZfi5BKTiTASXaNP
mOBEikUvaqVDUBXDJij8dKkI2ev5mXweAxEjshwNtTLQl3PErIByl6+P0sHPcBGN3ds2ym7/byPM
YlhtrBEnt+iKK29K7S/84eH853/uNkDggFoEsUhXRf0TGLfJLE59nrh4i55S+RKUC50S8mQa7j6I
N+qNcId+1LX5MMXp1hrlx2W8Q3WKOuu6tIPfRwP++joIhEIqnmoYsxcDRXiESDX50Er6DuPEXUQ6
/Nsv+TRjg5gNZPCUWn3cfoOI4YEnygcVpSjsIxdqyc6XL7CMPu9xBpkoq/AkaOjN7zK/MD3FbZVD
0mW21H+XemXRY0t1/uF9PoEZBFQJmiYijbB5SJ0qIhIaknwwoSgdxdSH+pEVjbCKeCeQY237tcBb
eCHI5kZmgT6mDQxr6eiHMDihwWwBPdUNMolrLcdSya4kROORA75L3BFT7iL4GsXWQUiM2yr3bgXD
uhPgprmmeChaUAxA66qsduoK6kzUEuQkeH6idq1gNRzg+NfnTtN0ACa/IJy+dAtMLIL+VvBi2x8k
fENMOyyrjVwVx6ZIrrEeoMBchasgxS00zjDvxYTPVrsWdo473OOiA2ZWL76jmf+QFNa9l7krdsQy
HbEPTofjYCi48nhXyOoJi1jQF0lZXQtUYD0/txVqoiHCL60WOaPkX43mlzzM7UTw7tCxQhKI/VPr
zyhVf3XL9Cgo6VWkDXZtkHmA118g8b6rZWh5hdQ4nmVdFYNAbz++ExMoe5joJW52h9w+AiQpmjN+
Q02w21iN/hiy/AiS4KGkNlctQPHB7566lq5SEaLIGl9rpXTfFIKjZMiqWnJwzeJv/DEOV+bg0w70
i/u6U+WVHqTNvombg2taux7iWptG6ARbxULB2AWKzb2FYBNwGFuM5HXopRstam8ty8JaCRjGYiSy
7Px+GRvdvhOogxXaDvbPJu8Ux4qNhYgoe5wrjmgmb5XUX7du/oKvu5Mloi1rmCGn+BaELGHefw/G
ZrJwah+Civ9JXPe5wro1FgbP+SUphxY3jjXFErJx4GQpSbI8Mep15SobsfHpqhWXpZOh3hNwuRV9
uS8a167dwqamu2Gl7DDCg8YTbKPwllLurrhDF13S7vh7V56GsJkgIhciyDujU5a0WUlBzeBSw+BU
rELwSnqvEMib87eDPrJn5EZ+6DxW2cvEba1mj6kWrtMkvnDIKL/IZ/NX8R0vVJte1XcxWKGqqS8H
4VHr0yVC6wt8hfdyZu5wDrRR990gFhrZDWJRDpXDpScucVdc+IiFWf43NLiAMD4MwQOWgnaklfj6
4gQef48lXNUHdPOkG0wSF33cbzTd3Nddv8sF3LbbyolrHmU+3CVZ86P024WQ5Qv039NF6uGqmSne
ukVyuelCep8GW6XWtnpQPOtoMQE9wNOgEHPHzZpV1kpkVW1oD4rxM++CV5RcshUIyx1ECGcwrGAB
WcrVbhBS0Dgb2kdf1B5Qe8miDVIj676mQS6kuF8n120TLduoX9RkR2n6JIZ4YDc7XFPsOGptbwRU
iA3Z0NidVCz6CvpFtW1MzD2SRyXqFgjgY64CksUp82ApCxDQOQTcWHG6YFsOu7rcGPGDlD6K8Z3g
3SsJHoAmRKrBkdp4qYHwyrzGGXJ63T50gCZfQ2a3affs3a5aKHH1GLYvFZ5iyfDaNDdi7C68Dk32
6HZwvwUyYoUtIgf+SrcKtKnwzOqkbdHiLJ+3i6R+SHLI8BoWi0jAWf5eqpDYLJCRQ9O+epTda7e7
UZBwjHEjlZ7M7iZJEXG61oxdXrvILb/2GoYOCIDiYKx7D276I7dq3Ip7B5YgqdZ6QguViuYMjXHf
1q6ThNlSyrSruNx7pbpGJm6tm/k+cJsFNP5FJSlXov8mK8EqMwEAJ/Uil2k1YAIpDNJV7GZfXJUu
VojKuDeggWjmNXKokm1o42MehISd8j4te+QT813udddRgqt7OyCUKtyFaUDbnH2T53t0qt1G+RFh
ICpK4TbJB2cAbo5UNwpuwkrRvsdi/9DJ1jqxcKWwNM5wfGd7jMDCAhYNypGjDgDAe26aJ0XbW2F5
E9cU91OEnS35ClGMJUbIh7gc2JGttiCWxkc6QUkBQM1LE3XcDKAGF11ZQbjGMo3yHgNN5lOm4oyT
SUJXRjhSpmgyAKn43mn9fewPiGCP+6pM+N5VZMfiVjIemijjTUv2usweHdN83ZjTdQ3P3+pjRCLE
FSqzG8ThnxJ5L/W4HJX6Xq3SbZZZmZ1mytZQbgo0I/M6IzEYnhW5AgGWOEqAVUU9bV3xmnfwi+tZ
GzN61HrN9rN9IqGiFQIG4OGpxUOHDUsRIkXn64tOuQ4xvPLLGvumtLalQndSSb/2EmWnIiAq4rwl
Kx0yo97Gj0Yn0X5YeY/4u+wYeXsF2O5KV1onGM3N2CgL2asnRyLkbUPU0pNlpaMqn40LX3Md02/X
TfBEDQsdlGzppZEjRneB6dkt+nAZDjEaygehZa1qcMWS1yEfUdpuUd8EKTqR2pPVPuObu50EeZLi
Z4xyYBWBkckLx7WEhZ95uzC40SS8xBssFEJ/mVnA1aL8UMrSXuiSGwunoIU7iusQByg4E0vRZYYV
QUmPhCy1/fgLdwwuMvG9WqYPctrgqajieYDbjJncy630zFW1DIs8WIHP3mm+1S9LySxXRmxOLc1i
N7BTwuRgZvoyGvFStYDG7yMXUUG/ocxciBQcmm0NrhM/XP21wHdwLF603DM3uCOMgD3NB0vgOfMV
F0OmLjzDINutFlacOnr2owULxPfcnI8kT4Wr7++RWdht9XiKan1yzLLup6glr57oOxZiSf/OKJO4
Cs0boFSzxG/MNTM0ouBoKhWpe4HDwVZUC/XOrOTiwtX4mRrwi5j+51iz6oQJy84QSvEga8itLGrM
/wDl+IByCnXZvRTbeh2tLqlMyJ94qAwqgW6l3ANKDFbYx+t47NSuES2F9rLxAjJGU21lPzxSez5o
1+Ou2Oor40l5bLGOxkDsWnB+u8E8jY9MAzhIsMefOlbUdwOZPA8e7HXp5ivfvFTyPlGi/DjClBG/
CzgEyRVNt1cP2oKQ4i5dtRvz3lyIDrmg46005/yGmSp+8/BGUnBs1ZCeINmYEqB3oxnFEOBGxHy2
wQaK7do/SEtxc2mvnOjEMql3w8ySbISt85yKCTnw6C3rvWpXtrsdjsLBv6cRt1CPga3eJNf1Ag4m
ERI6A1gyXDcbax9+rS68iadyul99U4xlFRRuZ1vIj+RcC3JIi4b0rWpbrLbuzf5LMqr4w2jH88sr
ncrkZGJCLIqpun5qdCdVq1h5Jx2GnbvOV/0GTwrbZYIA5daX4HknX453g/0C3757mFZQCtIYDeDU
pJVUPRh4b1kKemHuQnG8Xb6MHszy1k92JYe3lf/EBa89FLgDXRSDObXE77/ILH/tWj+XRQHe/3ev
6m/jHF4jukJA76/0ob/QqDgplCaj7Tnp5suyNC9oUFD3SlkQD7k1lLshphinZ2qxEou6ezKUINxK
WtxzsOOVhRXaIDwSBLubHG33/kK14ESxijb2pKQ2KRp+guE0PcD20BMPvS5QIy4XKk6+5/fT9J7M
XlfAS4Yysdlov31KfbIyNXXoiG6OWV/b+1dGFf5QCnfrSZx7GQK1uUiEfX7QUyc9yypi6wyveqpM
fDwktGYIpVYdD15ZB1eS4I8bfUjzh0puyVECvyM5aZOrbogtfIuq9ClWEAt3i66nc6QYCE4THMQI
9V36XvLn1UAvhy+kTU+fT/n4vaKgdDF4EQ7DmigCVfwdVpGOca1/z8elurl0bnxOOwEq0NpAL4OS
6qejkrjPwOYFaCTe8h7a1q43bGuh2WZueHd+wU88ZcTYJlMLytfU6WYnlFJqOZYuA4IoPiASk4zi
TaaFEuQdZjBPbRhfWshTU4NzxPnEv/+y3nh/CxR4wHVjUR4T1F/0RdVYwW0adu5toTWZIw15kttD
SwJ13WYann91nL1OVeeAXrbQqou8EMUrozej77InJVt9LK2btIr6m/PLcvJUMdmBaCdYAA9m23Bk
g7o6NyM2R1eqsQ9IoOv+1YV7LsDZPj/WtMSzF+1XcRHM4IS0mVfQ3TyMQt8SD7RsF5gALMLyrvO+
nB/jxHGB9Cl6BCLQF86N2WPOMVAc3VY95H6GFXRxrPVLoNRfX/PTNN4NMYvRoiK2Ig/KF3yE1sGH
dY0wPEUMa5n+1JbJNeZYqKOoq+qYP2bPw9oAWJY4gqPdXOJrX5rrLM6QCzNKg465aj6cmJeQytX5
xZRO7OEPqzkLMRq9FjoSbhTWuiVqkOpTffR2iY1J47Z8Qn0CQXgqlatLAeEJDAxweGzdJnVpat7z
I1nQ00JOSg0YvrqTbRM2v2Bz1W6zLfrrdnpdrn9bLIwY9P2I07H47prH8ryIY1c50LsqnSJourWn
txYW1kay0iNJf/x3VnbSlp1qbeBYZsesLnhVrtUiEem4ilU7/zFh76m+ZvvBwWHjutrWRDPZt/PD
ntoxqgZpHGKnAXJiNmpVBGZQVs0hGr4GAyJgvw0JZxXff/5sFQeJYq0k+px5LTQsDMOK1/MTOHWE
0GY0QbfRBeHe+PiY1D7So3JUDp1e4YTnrhBB2Ch5d/tvjGIamiGh9mJ98tYRkNqO8sg8lKhobBKL
SqKRpDLpmCU650c6lSoAq0KuWQbSxFAf54POphh4lf4rVWiu680kYChfVMI7tWo8GGAnoKY+3+ml
lxTxSAY7JtqDUWr7AqMMz6ouHRen7hJrAody0Z7itRdqmFHMPoZhFWzxH65sE6GUJdJnpuN12SpE
jPT88p3Yzxz0YCktbljoLLPtACwv1qmEHWsi9LWYWVJpR7U5VBcurlPn0ftgbZ4EeAI6mliJcB65
a93Oj3g+oMeIwEi7VFfFMS8W4eMlnsCJ1WRMaIMq/9U+gYVMlMMonIqHALfpVpcXrnALPcrtUCr+
fZQyHKwJPzBpd4uomnzchYoZ4IPshsdG3CXJTrOuYGmef1CnJiNj6TxRmBVi01mYYeZxUCoV6lo6
6CBcoctoJxWvSvtY1pdO1pNDoc8/4fZp9c1BCkEUpxImkcfO7jnI7WiTbEJn/GY6ldM5GLk0e3oE
8G2sCznTiVcZCuSf40579d0NAmagxpyWNCI7oIhpG3gG9eV3RcVotMIDuLhydfnCvjzxXpNC6CKJ
EWWTT438HpQ2FF6qRWoD3bMnaMPrWTpqbnwpdDv1orGaU+sU7AdH/MfJ4c4Ta/inHBTaflwhKz23
fhv4ACiaApAIkgq+9jxwS+NstCxafhkl2Crd9yhVnN+CJ6fwboBZ2DboidnHbnIs9e/oymFSdSGS
PvUwIHiqAGSRKv90Fimhmqg9AnJlba0yediM1NFNbL/Oz+JERAbC4M9RZhFZXncjPm3NAXcqh1L0
sgtIIzAZSv238wOdyJfQ51GwmCNSAEQ3Tffddk4S5FQQeTmWNCvS/hWAH0KtBoXofiztKsNtzSyj
C8H7yTEBOJCAkh18vne7UM1rPTwOalgbk251s9VE7LNyQ8aYRWqsF9FMsRzvRv3l/GxPbA6ocpR4
p5IS+3C2v5FOpb0nw/sk/6qKr7rwcP7zT2yOD58/e2yeh8S/4ncHyT3W3pcy3l4UiD1V4ySxQlMG
LCbwnrk6iFSbbqdAluu/Y3pa2ekx/yYfi737Ym6ilbscL2z3U7mBxtaYjlmYIJ8wL1YlBxCaBe7E
YdnepKuot11Hpdio2NprusvXGDlfXSrHMR323Sz7+jDs9CTf7cu6d9NOl4SD0qfYKBerdkDvTWuv
K9jACIzj1Ny1XzRa7skw2sBpbjQVs7i+3g1dgaXPN7r3dl2G2yJX1n4mYnDlrqs8crTM38oZTq1Z
uA1HdxFGd1kNaBhbxTYulkb07LqxPRa9zUu9zi3s+aQeE9QOw1kLxADF1wBNiPhZTKuVLg7rAbgp
iB16StVaksqD2PmHBrPLRGxsrFyuu4gGZ+rtDKW4Do38Vmil+yT4rmTKLeblQB7Ste6a2KLkayn9
5tFks+gYB83OGGsn6M19gXyqJGT7QmgWstHeNXLmeCb8RYnbx8Tw1VcWOaVhoaaxaQw2vkoOJhqO
qn7DgmHty9l2lFQn9iOnzvydK+TbROmXvSzgPCjvEkt1Aq3d1fTGdL++6YWfieY/8PIu4lS8E1tv
G+jmlSe6hHn9SlAwoXdf+rDdEx3uKWqV9fdU9tbRUD6azc9mBEgqvQKbWTVmBKotXgSmuC78F/R5
VmbkXmP9t8Di6tVC/ytV2rUlhLZCrw/XabsQk40cBT8Hj9pyoa9CmY551bnLRBd86q6AJGg6qWH+
5mrGopd+mK1+h/2vLWQvRKL2KBd2UMeLDhvFXPwpy+FakP2Vl5VrAxW8tkAdSCifW+FbXEQ71cBv
WSiFHX5W3ESA18fc9sDUiJVsC9Fr5vYLuSOEgCOEbeR6hM+epT/EiMdVNNsw8Ddub9mFodu9m/Dp
dwN+41aIAJOobJWhytFAsnZWFh2F/ofU+TdSaO76MtyPcJKFcLjprXWlCS8thjF9rexaoV6WLqr6
smbXYreJ9HKR9SIHobHQUncd4qUoBzXezclG916zqnPiIF721W0fGItGuCndbxo210CO+mGRBi+q
+tbRYwrFJVeWbRmWI7fVVWHeR32wUKpk3Xu+rYY9PbwUY9An2YiWeZk6SYT1ktCvdaF0Oi2whxD8
wCjfNn23kzD9riAG4kW84o4HmZBvfOFbhdxI0EjLoKOfnJno4aapti0MBNQlc3jkkP+CpEW5wGTk
Ia8CO4u4W4TJ8M5HSJJITfOOfmTaQZZMZnFrswBL7irXsWQsAfs4A7aGidGt0PXHgP5GTKXFGIuO
FPjXMs+nRwBZqXMQFOaymgolIxgo42fjf/HyaFHXobyA+WKDyFjFpn4dli1m5KMdduYyrm/rotq0
ceMYA78VIMiovlbm91xV1qBBV37UrHvL32ButrGi7FHT8V+Q6KAJj0aabLSsWcaluGysyhmi5qiB
EUm6QwWTOaTeDEfXCeR+5dNm9SK+QqGsGql2NPgshdo5foQVm1dsaQFvK7d9MurvkfnF7fHerHBc
tdxtoRfLAfXuHNVDw/uBy0vkyOhv5i4Ngmj4Urc/oDtuNZwZA2MAMlijFnzfKc+S9NRMz50CgFYe
J3NVpJExiS9YyslSD41mlEWBuS1MzLxytGQWRhITmEnp1YD3KPxF1elD4WDU+XNHz8cykLsLerxu
lTLducmw7yWyooh4b2FNwiuq39y3vrEx3MYpAGtJyWgPlvtFisO932LZqbbGjz6RbmWv2tSBsi/r
/BHyAlJD9aaO89tMov9e1ntzgD9gJU4nm19FLlLZT2wk8rEGWwkA+wYoJkSrhHf9NsPfAtHrbHIi
1PVN1m892jYSyVtdC1+DGh9WKPITLsuRk5c255Ks47XcfU3ibQoNRM9LJ/WKda4DDir8TegKX/AZ
GvutYrnOKDwl5S13oJO3vdOX0iYFwAVEo3FxfUVkg8b4MWuzjeQbF0LZX95vs0uQEg7U0olMIn1S
kMNwzRhMQz4E6ii8+GhQXomj7u47WXVXQoQybB3BQo7a9tqtOf2BLIMT8DAyxwEKGTwsZIs9yKZy
L9d5slaCROd4CMA0qaG/cgsjcpTEFG7rquQ06KPBEeSksQF46Ksx0tRtGvvFbaJU0ZXmR/gOp117
x/NODnDX1DV+IsOya4vhktPNqc7fh8t/FpQaWiWFnS8gSl1vxUcEjezKiR78zSShnjyfD9lOBlST
OTUxMPA3staPkcbgjaZUwrqu/miuZrawxGvRmTShBcd/vDDcVHubPdNfXtj/M9wsRMzBHGWCIvyq
tQLG2pn0cI11uMkfw/WFoU4kERpGQZS2pnLNJ9010KHDoLjuQUvSg1Kxb4TuC5rJSEoVnEayg5HL
q4xtu+2huZL4yIFiMnqM5HAAZoRTvU4cs9QN90KR4NTXmtR+SDtoi31yEdNKXfL8cTymYYPT6pMk
1ZucIX3EA88vwIloXHs/0KxMKaqZr+apdQgrtHgiEWTWt0a5JL9zajaaCnNQ1SZm3zxl9gUMLWkU
HENhV6qPuagssvBLC4jx9+fyfpjZtvHkLlGoJh/1cNOEpaNZB1ezLtQZTsXc78bQJwDJu5jbB6qV
K6l3TEwTsFin9/VzE/b5V7pH8nOniuOtRMj8GDVed2Hkk288RAV6v1QUdVgnH4d2AVNInuUdAbgt
hZdmnazHdfAAu9jJ1/oF5eVT2+L9WLPUYlTassiRrgj7InnucbEjsgw9Yz32mrQ6/9Q+SzogASqj
nEqblWL2p/QakkATCoN/1P2u36u6UN3Gel+s68ogPdDQUnqzXCHCTsnVHlyxTUUbN2fZjnKPy00H
M63bFgdzDohPDF8snHGPWqprOy1R26/Yto7bdDSyS/X96cibnVF8a5QM4Lv9kgT/+DTEKqiHUumP
uudJS3N05UXrDt7Sy8JXKUzkm9zSt+cX6sQzmSgPNGyRT7A+kdEUIHeq0dTHsC6/Var0RBT4A4D1
hQPhxLxQXJ/c/jD7o7o1O+oDrOoRvquPsTIerRTspaQQZaVtvIlH6cpo/1Ak/c8PdkLVP/+LP3/P
YP8Fnl/P/vjP6+A78LTsZ/1f06/971/7+Ev/POZv6X1dvr3V16/5/G9++EU+/4/xndf69cMflmnN
g7lt3srh7q1q4vrXIN5bNv3N/98f/u3t16c8DPnbP/7+PWvSevo0L8jSv//xo+2Pf/z9l0PZf77/
/D9+eHhN+L0NGe3frqb/3P+/u0+/9/Za1XyEpP4HF65mmOQdk/cDldbu7V8/Uf4D+ga4hF8MWkPn
zE2zsvb/8XdZ/g9kFbjSKMRTt4IX/ve/VVnzx4/+JRUzsYWopNP1+p/vd/Ovzf2vR8N6/PHnv6VN
cpMFaV394+/TIfDnKyDgRIFNPfWpqfz77gwUPT/p/LIVr5LKsGPSNCt6/p2t/ucnz07wdqgS2p2d
eCWFDaBf4U6P1CUe9ZvzHz9rYvz5+bPN3Rr1QI+kEq+81wb5vB94qDVfm8fyG7rJWE2HCyz/MMEW
n/0L9/m0JKeWaroZ3y2ViXKB3PiNeFV447Ig6NStH6rVozd5Owp7AVRv0L6dn9xfPZXp+Hg3VAqx
V3ZHhhK8Q13dGOql6/XjLf7nos3ugqyR8c3kAL+qG/oG+PRY2q3bSgt8GS6ccDMk0J9DzK62QDFb
oSv47slTv8eixye7XJTPKs54N/Em/6rXeIbb0o/zKzUDtP053CzoEcLAHcQ8l64Q09xHo75uA2uH
8tTEnTk2lFO0vreV3tsw8y9eZTHjfC+H1V0aNMhPqNsQmd7QBw1Vi4vCK771XX5hi348hv/8arO2
dAbCtjUy8C69Fr4MLpKdbFQBHRFVz9cDGOPzS/BXm2UWxuBhKNWwN8Qr3/+qjhTqLjzJv/hcZXY0
eKlQVnHF0eBW8cJvf/bV0/kv/Bfr8qsW+m53e33W17rIF24aZRWKma3Uzxn1rtgS1354AXts/MVW
n+c5GH3KRhaP4pWmvKFjfV3XlETqwe6ja9MPMQ42jF00CEujIQPvFFvK4l0maitPasjQ0+UQWbZn
VstuEJ1J1zYaIaikOen4eDQKfRF22bJp2nXiCctATa9DwOOmGeGf15WbnlZZK8dLS7wDes0+i2Ec
hvvS1BYKzDG/fOqHZ1NAfTjudln0WFVf8zp0tNanlpYeGyFbhH3n1C4wmwY1wT6yI1h1SqMse7dd
S15N6bZcZzVsNPeqU4R1xTo2Ukb9CMDTcQwaRyi+ZNQp+jJYh8H3BPOY2jQcw6DOJH8brecQi6pa
KX8LZPC/m12ZnY7IAGk+7pXiVTQ+6unj6O7L4MJ+kf/qUc6OwzBsy6SJeZH0IlokY7KwWv+nVMnL
0HjT2tou4FH1Ba92U8ER9/+bs+taklTXsl9EBN68SpjMJF1l+XohyjUgvDdfP4u6M+dWcYokpqOP
eWqUCGlra+9laIMaaJ4qoFjV2zCCoG/yqkgD6IM+HAELoijyJo2AR9CYqyfSxevFF18oQbZpresr
fOGo+GKcf1vhqNAWTV5ihbctDFXaXYIinwqOR+r7NCufRtgfRyBaXh/s66z+5WD6Kqt8Gw3btB8F
ruZdSfcegb/EZXfCub14uJyhRrId4k+BaW7SKKeh7I5tktA+Uba+qrlSWIPv5xOY1tC44R+5LH0p
jI/Gv2d+RoG4cQA7s6UGzhLgxbThCAtQsD4ZHHNhNCE/Q1GEqnWzjbDAvaSCFLRPyhagYlVHPfbO
j2QzTTJH7Edaqzr1+dtOePDgf8fA1soE0K/qtbvVUriaHQTwT226JsGci41G1BHMs8i5PsEziNx/
1/Y8kAvx2EPnAMBFUaCD3lAJKY0hf3DsOTNMlue07W7l4lIPR589CdWua3z46AC8jQZ2GRhoCbyP
UWAmNZxpiw6V9BuWlDQbBTMVQSS//jOXJmB2DqgZk1Cah88hkuaNL9cHxr1ff/JCwJ7DHIyQNV6e
ith/yU5H9TfVDpEcElAb4WC20jCf9vIvi/iLGv9tEeedzwDXwGlTc6cw/JC9k2qsIXmWcsUvzsG3
h0d50kZwvODd0k637VbasJN8li7Fl9hV6oT28LjmbLk0V7M4mMd5ynIBQ0XgxjKuIq0Cj2o+sIQK
DN7/H6TrnxU5b2PD97hqhQqj1P2jzH1yzQWx7PrH/tKG++1LTOvr22RlaqeOGViCLud2u9Eezdwe
3egQOiHAip3dWzVN7M7VV8oU01Xm1y8/SxgLUJs0vu3xLiLUHmHEnXq1pQ6xWaoPQt+DPDMSKXop
syept1ufmWFsHLzoIYxq2oceSFqVKcgxbdqCNl7liIVoxa3iKqpHY12DJh8axam4ARKDdJ6Gjou0
82soxzYnObmD9wSpklf0WVGc2wMwDzK2ZoXYv7wtdyrJ+zXhG3F6od8mdhahuFbrk8HTeJftvYNh
hzt2i8ETmdRIj7k/SkKg8XDb7dVNHJFY34PdWGSbCgBKRtWERG/XP/BMbeK/i2cWzqAIjgJ4mGDC
Td2Jz8nFsMdt5AJyuOnd3kXhA+hfZgcmLNhs0Rb33SnQwEUk6Q2/idEAv/47Fk71r4z+2zrLAy9O
gKgecfWsSddFdtu2rpC/8SgCXR9hISJ+Vau+jVDU48iJXoRjOEA/dNv6t9efu7DHv9S7vj23SUKG
fY58JAphJo6iufIkx6Bb6rABB73y+iBLP34a/NsgspzV8OTzRjf239HEBLdzZVaWouEXBOLbk3NW
5p2YIF/IzcqKjv4GUuRAIhcm2nyOAN1mUKpWvvFCVP/6Cd+G6voAYFdPHF21yu00RUcq0lxRvl+Z
oqU5moUqSVHKSgoxR7kJ83c1pxpEZDmi2SqNXG/X7wU7fNVuA4Bc97kdWSFQ3uXmDNulrQKH69by
t/GD+q7tUgtGEZa0K/bGjbYr7lS7pjFdg3kszcIUEL7Ngh/xXsZHxoibVIQ+Py6AnkeUbk2abmk5
zuIK1Eh8uRxK3HQMdAiju54/Q0eLSMVIxe5jZap/j11fzKpvrxAOUtJoPcbI26cOMsH+ujXr9DN/
CYtzFGqYxWUzNIgDpRkd621zKHDStLv4ouOUWTuWl8oSc2JSMLZJrScYpTYLIlKBGMfLdKA1JuAl
Nrdfk3NeHGhW98prXOsKQxlxeKo38bnYGeDy+U6IlTVa1ale7XstLH5+FiB6o/T7MsYbqQUjoNFU
6gojcWG58rMUhhPzXGmmB/vojXQ7vzrkyeX6Mlo6A+d4yLgZwq7tMDsqEMeFkznBKbZh5GB729IV
HHbEZduKD7j22hMpODh07l9/mVm0EI2KcWxaAuKN6vCHylHc1kXDfxfdcYgA6X3/fP0tF9fAfMMn
o+HXOd5SdOp9e2fYiZU4BuXt+hi4uC3Z+losX7hp8rO9LxpqVRYFRuptze4O8Ii0Wrvce07jAGAI
bonkROf2Mt4Hu7V5XFp3s/QhKpCnlxWGTPybXnopus/rs7a07Gb3lzrKQw+tMmyceCd34DHnp9hf
g8vO2t//l/SAGfYzBvN9V8jQJBrdwemscZ/fVvf+AUC4vWynNygKrIliLqTP0Kz+OVCMXq8HKenR
RdXMAzTr4j1AbOhe36ab/g90hdF6fhcO5YEd6pXl9vsaQHvh54hB2A2pVmPiMmDqg4FZ/DiSpkpI
qVRAalU0rkbap9rKmvv9+6Ph93M4vw48YPgxnMqf2v4hCtbOMXn60v8+CdC6+vnkvK0gsVLluGeT
2kzIR0cy/IG2IHkTCEy5yCfqJshVAFCkKXlsCSAvRIelSG3lBH9o7ARWBTbnR0wjIpGOXF+Zi4tn
FjmSIIzwjzS60i20CMdttsP9wNKs6kl9ai/5vbhyF1oIHMCg/pyBhstZU8gYqNv19nBgt2VNSjfa
Czt1k97rF8hUPV5/J/H3YxcmyD+Hkkah4KQI0bCAX2N6lvanYqdtmA1o6aXCjGo7w2FW6YS37GYg
+f0aNW3h+gF5hp8Dd3UiNGNh9O6DO1DUV+nDQ4LP/JJYIYntwE6oYYW0JpD3Np/v0cehMX7AaiBY
WmSzMKMHaaYXGaZ4NF4BLyNtNtp1CVpFHJqV/8SFjsxDQqU+X5/n36MaKKk/3zYSSsFrSw27RXGT
Yev1Z8Be/+7Rs0iTFF0OoBoiDQM0evQkSxzcNFdWUvcZaf6fiKnPwkqUeAZUG5G7izpP395GbLqe
FhA+YmTdx2YhmOizYMKgSpmnGr5G5tu9aory9vrcLD13Fkrg1FykXq+PLtzFSMnt4dn8dw+ehYJh
glYhk8SDc/h0bL16peyytE5mO7+UmoRpAT5mGrhxA+BvalXFmurA0sNne72U/Uoypvil9zURE2j8
hDcZSEPXp+TrPv1L3J7zL8G/gtndlPImXrtjikoDA6JPyaapwRKCXqoBxz0f4lqJT2QBW1kLiS9c
YgiGcdvYj+hohE4j7MLQX/lFCyeiPtvjIYBcHKjxo9sY5yb748HjJA/EzQB3pC5NacY/1tLq4bAw
mDbb4W0WynmTxIMLsSsYwYcvEjTBR/21NqdrRkJHR02eY2QDA65nqbCTHB2qHmtYj4VPq82CQN+W
CpzV8aphsvPiN795KrmP69916dGzAFBXaK4205KsJYF6dWIn8QWCfSvfaOkA+mrcfbtSxpAzLqtS
7F1xkggD6n9sIRI1AESeQY9IACYR2R/cCyyJfxQH+HWVQKyDt5BLodnB0LDOgRIXRTsTwmOWcmbM
0JTj1K0cSOb1CVgIIto0Md9+4agKlZp02OsBj64R2/bDWqqztGW0WRjpR62I+RKPhiGkWZvZUbbK
Ww1mE5ETEyfY8HsBJzDgYIdwJZ5PEfWXTTonEMpj5lWT0q+bDSd1uGOcgoLJRqnXXmkm4PPPefGl
VPpttgpWDqk6RcYOaz2Ub5QqA354A/wn5XRYvAaVY0jRGwcdyFYYrUT5k2p3QmcLaNKHiWHW3ave
ytvIP4bRQR4TS6xrM5IDp1DrbcFrh6B9K+WV9GdpNmZJCNBllVF1yeAOSk6y8S6F2ye0ykBaJX+3
dmYhCD3LpqgkfnAFviR9/cp1KzCUpQuGOos3saLkQcing9tQtOZs4OxoZAUmfFhpB5Oqxz3EBGBv
d/01FmKAOgsvo5BFPkQ9kJK3LW3bj6B+8Jp+ZX8thQB1FmHCOO+FnuErFFZjybt8W249R9/l52gT
WnBT3atP+pOxa7aj5ZHX8P9pJvfPUp0AV983tiQoY1k2wuiCIUiZrlBdrFe++1LaNFdkKaAqJMhF
hs9jeQ5od1SzFMcjx3xVOmlxiFnwMFqZq9RYmaatN/l78R7tbos3q1vh3lj5NItjzPIRDnCIASIP
0xijyT1WNwi81miN9+P6GNMi+iUkqbO0xGBRDbs9r3dbHJVo3DCL49EKSDiQoyIqtjcymHeDmdiN
q7LSSsXMFuvzmq7Z0tKehYAcMn91WQOx0CJIcc9tWsOEbNxc3zdLN7k5uLhheagABIsA4/R2b0rQ
wfDwlVpr9xqZDVlTn166miqzaNAOuANkKcaZosGJg+8j8ikHdGawwdFtXlvVU9j65VMpszjQe5Br
FbLpdSiMcmjiaHTim6eri3rha8xx5R3PhXkpY72lwRl6li+F+gqbhKfrX2MBIqErsw1fqtL/bniv
ymihP3NFtA/9GwFasH7l32QFMKYFeAFHnFAExpZWoH92UQwmWW9BLpsYYWr5AjA+dyxuaZEeQvEu
729G416LO1ILd9CtJiXgJxofuj3rLY7zSaJDKtQbT364VfVNI+6gQ7qpfO7AlZ49wNg71APqyUh4
xt0AkWyuuk9wWHhaTSv+puRXXn5mKvNPtFNmaUytaEmpt920RAantCfnPwAvrMxBZ9EszGirT+RW
KNDEK6ndV+n+t9UyC1AQCg4LkETRS5STnard+lANCJTGjpv3zCvsJIgBdXrxVxv803N/G28WrIKe
r720QC1D56C8vJGHFRGEGSv4v1M3i1BR2MFk2+BQ+CEDleyKSu5I/B0gZPDPRbrgJripbW+ur9LF
DzWLSBqg776nYLTMAgOOihSX7szRLvyzZ+/3kxZgtwkOxdv14ZZ23CxD4RImDPG0LFIBPgNQF5HA
UJSiNVjS0uE+hxZLyeiruoS3AafSkkxmFofgpG8h3ugkB84Cm9fxqWQldnzQL8EnMvo1AZApffhl
OcizYKWCBaOK5di7AnCdMuyZ0RwDo+AuFv4onrEWEqen/TbKLHmBpaOEWwsqytO3ak2ZGrZkRpuK
gi5HJKfYAqvnMDena8X+hQ8mz4JYofFVW8qYUGE8awAq8IVEDahSXl8OS2t9rpcaAdiUqBHeR70B
8W+PauBbfmo3743ZbKvzcNsfUrrW+595r/yzseRZhPDiHPjSuhlcjb3GYbZX5Z2UVKY33Onq/ZjJ
tpGUplg2UCCu6VCrB6iC0UJRt2EQkExBXwMGQUkQuSDSYNEOdt2HpmokNyJw4En5HsQxaOifPdTS
06MmWoI3STzDfLrmYcAymjIr1oLdUrSTZ9EHti2tDvLXBGRQzRGSxBo8CsKcN9v4hXlwbys+GjDG
xSGm2hDboleSIAax3tgPw0iGJttm0KczpLdIDLdBB5ZiXtpZhuROeK3Kow+H+762RH4EIVixahjh
9Oq24XyzS5kDrWja4MlFe1fwZyOC+Hlxy0OPxo8/pDYkZcdf+gEin35+4ws5iWLB5hMN9DPc/zjV
LjwRqPyW8mFxlqKSxLxsVtFzF7qi31ihDve9j6gfIDGToWV9yr1HLj63mN0KN8fMYJPrAtHTZ9Cn
KQi7KWSgY4GIUUZamPPCRcKvL3Gck0YKaaAB/ljoVPIBlojvR+WsZaiR6P6RtajzwkUoDU7eoFP4
mlkRrxwb/SH0j1iToLdGVlXVltRsocBN4zikiV5vdAYuuspZoy/SvGCmlqF6LDzAwfMMLgUFmfrv
7kFf4KVvl9sxUIWwmEoBerVvtUNYP1Xy5vrGW6gfybOoD0B+oQwJolUbySQSeFzLOzvJD1nn0aEM
zCBPdp3+l/Wir97LtxfxpCgDCWPo3TR9TthBSQaidc/X32ThUj1HjOtCCE51hk3thRAdz3hTz+6G
sqBqx1aC1NIIs8heNS0fNdOZUo2nSdAk2sKlIF4rCogLecQcMy6mEOmMa4RAiFSbAx0o+oKkQMeJ
2RCcoIolOB107Hh0I0Jwczt0mKC8tPJuSwfmHEItQNtAinKMHuyDbYUb8XRt4CiHfohh5W5hKs4z
jJkpeiLTVZhbWdqLbz3LDztJbMCrRZ0PccYcLN8tLuEGLFnyDrHz7eQcjhE9irhrqnZmipt1V/eF
k/pfQGlIPQtp6UNRBYD1Hvx3tcDE8wlkny5sgJ7R9YW5FKLnEOmSa1oZxSUAheoniHPyxdnrILnP
t0gPINslgCoUP4TNn+vDLRzUkoiM4dsey9SoQZULFZokdbRmNCsZCgmDt5YmLk3aLGA0Q5GlclAN
rrERHcGGXwGUv5Vjusk3/l5yRJtZ3jF6lO6uv81CniPN8kQhiqUhmPp1fAh3UlmedAyoAsyeF1Wb
ADIVA7ib14f6euYvOdUcaaxmYd2Cyj+6mrTXce5xhkBH/pwWHBXH2s6Nt67b66EPsY0Tj9MKZx2g
yaRiQCOHIVUGOxICkna5zXeGpbQJTqEPrfUOHOgAqVw7JQ7fqlHNRBOsONp3ULW5/tMXSArwsvr5
0Xu1TyUdWFVXU9+VHpoavU8rcFubcZKxetMbnPidRlgeQN36VkxOav7BwW6hh4YNSKZQ8IDKRVS4
KEuSqoITSGMlTUh47raPjyq/8UApuf5TF6LcHA3d95xeGjUaezKAfhy8KFYCyVIt4mtqvq37Ufb8
DDnadH8Rd94OIcQq3XDfwEy+pjmVV7rkCwfmHPwMUCSMPTpU7/L8LtP3PW/pIQ1Huxc2WbT1su3f
TdMsRQ0VPwh6BWtxhCRJKUBvpl/5AEvZ7xc66ttEQZ8nLDsIsLsa96KWrxqcKcDFK42XONtq2Y1Y
2xXUBA3tXfceBjGyah+OJqzdpaBcwA/9mLbVMRDQBtECykC1gJXIk8y9epVKYU8LfRmPGnp8yhJb
gSNTlELjVtwF7IHBsqZBbvV3EzQLc7Ws9d4AFyfXgBJK49now1x/8ALhAoqoP/cSXF7/d35gxuyg
XoHrY7SrXeHYX/KEjMd2h1zYhB4JSR35yAH+KZ1KOEgYK59+IYDPocmwgGRcM2V7TfzHg+qQB4OS
5nz95RZ23xyU7NXg+sKRDt9ef0+zMzQqrj93bgn3z51qDkseaz5oRgMX+lIQiVhmxC8vEWRfhFMQ
UymCPfuYvaWl3fgbwTvH+cuNQjx+J+n3Q7prwmOcPwj+i1QMIFAxygzS4n8aDFpE0Mh0jvrDn7gD
fzx5jbuCguQEsOkzDCn5tKRK5FTF5FlGJCMjNfxxQr0xBRinldT/k7VuWN6pPq5qXmtxOdGr+NAP
nx63hxVaUN4IChoxppAjH3Xz9MCPh1hx6+ETNk+5bAvcsxrdhuOZq6rQLuEYoodbP8oeDKE4c350
6uTAUpKIqqphC/U+aTeaFt0oSF0qthsKW7wr1eehg4Tr49BYIGMZ7FbRX+pyX6qm3z7ydwgok884
BZUerm2o0xo5yARbPQA2ERu0voR+hh9/VPrDyFwZsG8oHDUntTITqCv1Kq0l3YREO6laMKk8GLZZ
vP+WQ7s6AK80rO+62pUF0sFRLT9jEod8X3SXscHl2oe40+2Y7iHNz3PHKN34yT4vTkNxGxbbON6r
AWd20OrpdbtnWxGlVwbTGwYBImiX+GQs7yPZzaWPFDdjyA6NkEKCD3SRm/LESKw+Ah3mNxTai1Tp
taPGhKdBSF8C9THAta/ibvD+cvOxsgh/3znaHIvGxJiXirxDgr6rLBx+TrKLT/1jRCUH+GqrduBk
vXYZWGiiQoz+Z5iohp6N4Ti1+SnaRxgsvtXems/xUTWNQ3TuHd0NduxFeg6cNYX/33MvbQ5RC1qJ
CbUgIbWLwNGAhQMZcBfWfFiVyTp8ZIKViVyax9nh43fS0Oh1gLa+0ZnNkFI5fEv1h7/8SrOKRVaN
Cp9r+EqwUtoOx2yX7Hpkj4YjUebqG1i0ngLn+lgLcC9tjjPjMs8fMx1jQa7OTDbcY+cA5UWnPxUd
CUcBiiACvU/s1FI3sBqzEzO18C8uHJx5/UcszebsPOklqfFHrUXlLH8u5ZqMvUT81fvTdN79krR+
NWq/neatL3VFxuM0D/a9jUYWejAeQIkG/Sxd44I01ML2o6JZg1ihW+Fjs2aiOi2G3waerX85QcEr
6zFwJ+4i4zD6KxWJpVb+nLZRgEga+EGP9QGKooE0eZK3k0ezQC1VQlLaDXfduGHFrTCSgzRCpu2Z
U94nCTKd3wbZg48qK8+XxyAF0U57iYXqAX4nlCt1UmSOLJUridTSBMx2icfX0HIVAK5L+pYovs37
K4fp0oNnG6QYQwly35iAgTNIPiTEG9YAiAuKBZCE+hm1wkKKmrKqRxfmdQSOnFgwbxPmETBWNwSu
tUSdf1L+6sjHWuV4qbb71eX9tkR1NU1lLUeJEpRv03iCvc1/0nPZbOxir+10+Dqku7Ua01eh/beF
ObsyRrGa/gdj6QOJjJVkZd1LqTihge8Phbw8fcvlc2jkEMw+YT5Q+ivMzDtnqJmqeQhtrj8efxj6
CBhwsNZHNI+G93w49gytI7jfwcUwr27z/MBVR0MM6DBmdgi2fRtH5hCP+7GEl5kYmJp+jHqOQsbK
6eS3hn8LqvMow+ba1SC9JB2DEGnGmrTGwpKZE0wMFU6LiTfhaYuLHLgoGK5cihc4Ezo/u1mythci
2ccqn5bLRF5JzchiZoYKjYdu74SUha6E0zo5hd4pldBcXmMuLb3UdAx+WzcSJKy4ZLrRjfx7FpzV
TFjZuQtFhTnHZNDjnGs4b3Cl90F5bDKq6PCmuBMKxdZWQf+/h319TjZJm97nu2pAMqIjJx2Q/6aP
LSLF9UNlqV3Hz6JPkAYSH0CHF1TfgpSB5sqdFlItD0wfgxT6J6rRDpfVuHOVOVVKiSRRbEJsGnQd
LjvXuUgGn3tpKgXbEfoD13/W0szOQtcIolkC1uPgQtYaWq3gOT8KsFBukDSyfBvdXh9lpmT2z2Vj
TjzxOy+CYziO9RJ0E8muTyUs4Woy2eo1p2SFibRUUeBnB7cPD9hcKjFKugcGbDf11pBmo7eGQqTN
bVeTlCkw/RKw+FnACjluHFiETFJ6qo6aK2wk/OvfxKfkkx2TMxL9TX/gN/lB2xrmmor2AhFTm3NS
MilRCy7D2xXQYoSAMJhvkGkFUUhGQiRu4h1Uaj3r+gf7aif8+xW1OS+l5VmTBw1eUS0/vDanhnqv
9zBk0vaR1hLVeDayrcFQ6katTQ5u9EA11ehT7y8KmjxwfMJVkbeVMt37/b2o7iQfdJP+kIk1/EMH
J9af5Lq1oI3CcQWqSqHVpcc6fRzF45idA82SoZ4iOAM42FV0x7rXIVuD2vweo7QvW+bvMSoTc5X3
G/RP6uQQSIala2sc3N8DCJS7foY/Bc1F6Doib1Sl53QECwLEHX2tgbwQ12Fc8/PpEgRsYbaJp09x
vbdHKI5XBDbQFjIlC/gagIU6E8hb5APlV68hXm0lL8zZHNsv5rJfw8sdCV4RoW0X0lILVhbaQliE
FvnP1wq9TIGB61dkKKzK4q2A9jBb09FJqEydHGGCi/dZU+VauJDNbUw1HomalgE3VNsteokpAY8/
otAwX9k2vwYGeDb9fJneGGJebfAySfPW6sfBX0OWLP3ueZjmytIoxAaXhq1iAxlrAfnqxG5LUc0j
f9B2PXiWbq1aUP1+KsAv4ud76HC/lWs+mobL98oTmNFmiq4WiLaWaFfbkrQWb6MIjX7W9YlbABBO
8nQ/UodBg8yApLEJMVaRO58AmYPPft+tQ99+D9qwc/g5QtgoJfSBMcLDC0dOPdnnhJE/13/+tMN/
iZZzUH8HpbwxlvFsHj1An3w+H+/X0FHKwuabQ/a9KuX0HMoWbqdAf50NFVEF9qoLDS1V40FuDlV4
g/uXpWcdzXKPpBWwQKpHdP2cQ0aQVGrmDOwmYHecDu2q5GAEL/3w2hdmUgywzcyheZZY+WCMpNMg
my0gWsstNDSBx87GyX0Xnug06sCBzm4NSEg3mbBRmUKGaLSlrj61sQ2dio1fDlDuGyRSqs1W9VED
TVDAS1G8GqGzH4l2Hyh3Mogf8L5JIUQNqfzrky8szdAs7RSaqk9Yh9l/enm7863Px/0uILc+cJMr
A0y77LfPO4tRGaxOpMAIsXSeXkJycRxnf//n4/rDF7banDUgV7lRNG0AaMtomINx0uKnogusIH6T
049xdK6PshA/5gQCBVrxRVeAdZLmlZOPqZ1xAI4wdOXUSzw8XR9kIf/S5qSBEMBSuWf4EC5qpqQi
I+ZqRIjapXRlthbg7JBg/bmLIxg1ytEE/MwUHlYL8KULt7AzJrHJWQLbKCos20vItiHHhhXHV4T6
u9sNTHx/Ds1VPIzSeA6NVKmGEeAlZ+rKAltIHLRZaCqarux5kN3dyINjsA7X64rEUNRa+SzT3Pyy
fOcUAAD3xF5o8MNVwfFtQEe07BTchnfieFQH+09iOH9ZOZvj/0VtHAK/98Ex1F76FDUfBUkc3B9W
5umrsfvbm8x2euIVVZeGWGC52dqiE2zx36kySGTAHztoeUw+4RGVzXpXgs0OeTwbNUryGtlwYjG9
lQldiPZzPgA3ZH3Eeeioe7qHNgdvhtJN34OtBuRYh8WnqsyuhlU0wsLqmFME/CYb1bYCPkCUdiJk
eWMpIBp3z3EaHUFRS5KSFHHqKBDqZ2Fv5TVv8l5LU/YQeebKElqIgOoUer9nzWrWdVWICFibT2+n
u8v5WSf3tyubWlp6w2nUb08vWd8nsC/BZ4WNh+KjICE8BBI7SukTb3z22QBDuwpsm4CmsmLlDXYH
zGn6+MQpItHl3Rh0plFDLxbsTUl4kPUe3DpYRryn7BL17bMReCQyVNcT2reufY2qW2AReBCzw86q
x5awRl+5gn6hb/69QtV5HhMAyO95udG5THqQ4A8yAG/g6b6V6B+txkEjalNC9FHoBZJihUDuntZD
D+4S+kfGLo9g9JK8MlEGEoFVtgY9DSEX0ZphG5ahbYGOEppGRQrbCJD06xweJBAGzKWcGN6tMaCq
yTkxPFnUWqACrFCuf/3fjyh1njkVEfB2kuDhnfgSzSmAJ3Bw5OmZ00eigkwcaeOKrNu0nH6ZvXke
hbMwFaGy37ly+RAH4PCzdO2esbSCp+D4bY2xRBpSSSlxZxfOinjLimfRq8wSGqvdwA5l8MmVh6QS
aNk6jbQNxcv1uVs4eOeGVCxQoFHAcHVK4DqPvo+CyJTfxobb6X+bnszJI4Oiq7WkZpBdI6XZmyP5
/HxHdnt/e3P9HX7/KtqcNFKWrIpjSe9dZnioQV1qbqVzv9SSm/NEMn8MNa/7+uVT3s9MJJnIGnDT
QMVSJakVkyMuf9bg/p3EFISwfy6DApraDBgadMq6mPDpa9/fZ38nSaLNaSOG34R5CodyN1AuTLpn
/b1aONc/wUKEnJMy4M3FszoeIbIjnMQRzhDapUx98/rDl5Kqr6vHt71RJWU3KCKObZTQUS5m9rjR
J9y98/58H1jc1j9x57XK0tKbzGN9MpR5K+AD1O1OYnd1vC3E+5X3WHr2bI+XYVzWEHJGryTkLL6T
SJAWROIfSoiOjGlLy6YnUgjdr1C2deHDKGSapNlObJtDBsei679iabfM0kSm+0LNVFzVef2Jyx6S
6vbvnjtLEkM+FAxfwMuJ+UMqbYNkc/258JWe7jH/DrvanHshd3KaxFkKaA72X2k2idPhIIosbi9A
Khduh8/+pajtQjnKHk1bAs8oDhfLyXyMqK2VVbavnyVmisCxBRsO3vKhJTdmLL1mhRPvw03WHeAo
puqmBq6D4TQ69RitYYsW2kZIYPQuGbg2wpyHCO+KP3m7MgbrNgrvMC74KAW39j6ClnBvOnMrBkNq
It7DsyoQbWPYJ8Ydg7jKn0IxFQ2qFhZATEFExBv2Ac+RzCo7qz91wlOO6hIuPbWj/imAkQP+D4qP
ylZiJxbaMlQME51UHKznq5I2x67exzptObwdKZAi5EQESP3MFGB6gZEQtv65b86wUsqbIyqIZb6L
VauRSgemFg432gUTN8WdVJrGjS/xG7mHXJmQ7duH4Y8mtbb2BxBD8ak2Opt7R480H/axelH9FNsB
OSVVxmErlO+a0RIp2+fQZ8v22p+2sArmxGzHzp0PHCCtdHPcahcoBxXFWVHfefy1RLRK6PRCS/au
8EkMqT7uoqcw61Je8zNcyhxWWNgQ5R3LNshaVQWAfHjDkZEnOZKV6kVidoQbFZKKwhLxZPW2qeAl
d2o8E3+PAVcD8C3c/jbJBT+sO6IDE6BfDYfeO6iY9mAiQMa4AmR8m/iW2JEkhoLwZ9cZpqE99diW
kbj3UXMbFUf4E+U7Hyg86M/ZyoeQQWuCim+Vze9hJ6fdMI2mG2MvFMRIrQ46k+Jh1Kjf3nTFS9RB
82I/BDdt5ZT1hiuh2Uli0SzgKDZaJbfpbqqBJBffbusnWADGgQNlB1iegQxQwpjNHDOzu6Su8Vjo
JybQ6RcUTppY8lP/0ga05KzurNRHHZrI4DaIBdb6Ju5MLd0KhqnJJ6BNJcUqZFN59AJIfhdHebDG
xNYMkr2FYLWP1oBLarTpLnBREQVoiKFEIrZbvbdrj0LNsytM7hgDKm3QLqZ1tlX7TW9s/OohxQqK
dhVe+gL8aVW+e4nZRARKGca+hmdi9hFlu4EnzS4Eut0c0ocI/ZsaCeCD5x363szSgy6f8mI7ej4p
2P9wdh7NjSPBtv5FiIA3WwAEQS/KUdIGIQvvPX79/dirfrqt0Yu7mOjpmW6RKFRlZZ48ec65BXcx
3QQV+xxbx3VR7rE8HCR7MB8Bj7QLsH30pKNuV6/n3E3eWzY/zoHMCS8rmqZjyV/k8NiYd4bnpnei
1q3qw1xDYnEx4au0W8uwrW4NmYjfCuGt5sFCwpdMwihScsPQQy9bf82eUkRujc1ocPx8+atE/uMm
HyKM1lgNO7xYb/TPw8bBxozhssC605fVNHCceAl7rb1vsxXbVUbh6aMcNwHvOrOtp0XZ1LUt9ofm
+oUdPiB6GqSPqvWXaR08NrEnzCx/K23zz2xjxGvRcGgRpR/Xkc75zKuog09Oi9atO9WpFQRm7gTZ
1nu3kR7ieduma+JT4JvRp44ydRl9TGistqhNaDYeg0PsyWVvV5y12BmhXUWeIB7V9qWA/N+vGu0Q
ymuUDBAQMtt1nTs14zEWXcxjPeDWZrOHxv5UtTiTrTT+jIQHpBN4bX8l85dwSW05VonEm2XZtINt
DK4pYfuV7Cf5jHajJmDzdlZMtNBO7bgrk9WQbNJz+J6YGHUeWsVWFaLAWtsbg8fXqPptErpKs9EI
9tlmAGrdmYpj0mGvHVmBLs1gj63N/pwc1XSd6B9BhXOesRtgjTK/A9JcXxpUNAkE7VOmuP3DlBOB
HCOAfYTio68YSH97IopQpq2/mjQsQlv81GdH2iWNff17l+Gjf8wh/S5I4K/4XtZJPOAIWksY0DnF
/GgoPvNOyZuxC9dA0IPXKRARbYKeUDyISHZ+qYbbnHrITo2d+6pgD++jsYpGp2Heodymr9GpZGen
vgUjYHLGblVcXS3XebKem9OSYCj+kgW4RduL7C5+IDvzQ80w+XhnNLf5tI0FZNc/9ZSqCtNMc76p
rYeBaQBll94Ke0wI7hGOcfiDGJUa11uSFHZ+yinQ5Op1yfaVBsVg3zQr7dY8D5foY5Z39eQ3H0vv
cM6RYHPHVHeFsLLnWXOKDiS2Yo8rDUaBKSNYSEE2vSsa+HNpJDCc/c6iZ2oRXkRtFV+vhrbBpQfB
47Dw2oyXyRfNeqKg3qwzaHx9TLyQ8emUd02T2kP6adTxUaWtFpPKa/p5QR5fHQJHz7CstV6zaa12
sdv1mg+N4JTPbiu6Nd2GVaLe1fqxi9/j9HFI9lp4F4R3YbePg3OQr3sGrIxgNeNcXT5U6VE213m2
m5ZtOdxz3a+uFrWi21grp9eOg3DI594JQ74rIaK19ipmrot1rDOUXLgTma2eYHJMxZcpPy/Smxw8
m+Z6CJ5nrBL7r4z/Z0hrsS9XcTls5+wmxQLV2EfGu8pUQ7UtZRjS4Qc5SST2bsB3k02SPmuVh6eS
KeIpRiaOY6WIx4BiPCtzVzIfaHl4oVD7KRewEXy2MEsmhHR7CJrm/RIcUrk6RDNicim0rbTYLP2t
qKh80xFvrHJtIdQ4rDP0NYp1V2VOqY4bVeUeeZtLzASs2lv66q7hYBQFlc70NgrtBmhu1bHOXPhC
ixm86ItTt0ZEY9MW8Kas3BlNbT2JjTNn+qbpPwOenSlZ24ixabJ20jDij4caRWZITt8Td1UNfwzd
bsR7JcDZU1DsQND3VowD8MkQbzKJeMMlYAgmkiq5E8XqoTKFU9QKvtkxbzDfB2CQWcId1O019sGY
Sa4wbRpBcqKEB0GTNq8+miklDcjW9IgcczFdDQX9GdvTjBs3DFRcudF/1hhOE0ZbgmnaZIUn9adh
hB8FasH8jl+l75mk4q+qb+sGDA9H07HhVQW5UyovsQA3OCttox/sXO5tM+Sa1WpHafYpz2zlr2rx
VZSjO/Ty2jDZMYuyK+I/AJmRyat2IB0lMdH7e6WNfat/iTpcrXZJ0dlqLjnJdBcm5mudV4w+SrZR
JW5mJiu5Mb0qfUxxEY77s6jWl9gYXmfLYPsIh6kKZYi0Jnq2xDcugKDp/UTMnDiUnuVCoZMdPoaK
YWcTj98f8KRbRaGwrvLAiyIOW2qHYeqlwO9QY5oFCTmevK8Lp56ibclflLvGUetorTfBSggvZV7v
h2SVpselvVeElyI6jymHl4nMJs9p3HBvSttabE6ttZlk80RrZYUIDu/xsWIDZ82DHF0innkYH/TW
WM8BSilh62r6U8QhlaNiZTEXrA+CHSiVu+Ab21npOuKHByoXqrgWcfZtj7LAfNv1P0gPxh/IRPJT
03Qqpi9DCxAtLB9i5aVoEPxHxEREokj4QpAHx9CzJJyM6aWvPjptG3V+nzebrjtX4XuFt0+Q3JVG
6OnSZmleBOlzMoxddA2Aw6HS+UlDQW/p0Yh2knFo6DlpyqMgj86sjBi5fljB1lxuZSpWkBVV2FfG
NhvwkN4WFS67rWqLyWBn8/i+QKYORqTbJyikuuSOqKmnW6V6npMbVaaQYKY9yN/6nhhRq7YwfU3L
UU4eB+lm6CYba0gXn2Ycr6ZNpZAZRoQu62BoiZsnKNzN7cMwZLZCzAuGjyw8NkyyMl00YBkrmYcW
8q9YIkUp0ZGjN19e4fEkKJw2vetKdVXDKsuuKSBvYJ7ifdc/TsltjsR5tpc6SOS7CEPia9KirHvi
VwAdX3isaF1Lr9jM5OG+WB4X/UadHlLhuWScWXgrY2xfdllz0aXnWpdIAA6NJHlN/TwiF3ft+s11
sApQc5c/xSay+179bMPIz6NwU7NqcifgE02eTrasJwI+1q/hILhlo9pthnaYaPkmq6JFOQtqbERt
3OeQkpa6WNVLfbJM0Ec6AbiJRJtOSdeltrHyk6X0tsgWDOOJM8O1bLVrYdQcGevimDCZEjrGaxvR
uK1nhjcMDsgLnuRWMq96afCukX3OOMFjcyxRxsa6xS/ho8TRVxrsop757pdZfErinTY/Zjj3CqS1
bZisw+ozT87jdJioUZLW6SYFm6d9nRDPR9YjwQ5s3o7kPnKX2mVYuQaRaw4+EpWqEbfvSn2rUhA8
RLLLctthz2GpjFKPBzm4TOopRq6j3CQjk0X5Se0le5bwiE5PGR5F+rzFofw4K/0hFya/BByWx8id
mYg2ksiVygX25kxvvavtpaJPWra3FclU33YgwIAxS/rWTbU/9StD6kmJ8QIJ6n0+jrasvlswYwKp
wtZ5shvjOYImGcexa3ZYjSjCSg5e5+lLLGCSye+ytLEk0kv1gJrnUaFmUVFnor287Vo4pNXkNFXp
mOp6xCR77DpHkiYnyXZobjEvjc23wOiMfqmVyBtq0V2CDx0QICNNLVVOVPWo19uifOyNyF+oRUTw
laYtT+N1aLyb8B46VkG0Highho5Os2w5cSXjXt7dmQY2k+AAkSQ7NdXs0o2+nNWennUrkazx0HYM
Xir4LYI3JB2tRXKFJVqD5FoRd/scP0QDykPWNu0P2syhGSfy5UM3PVjj0cr9rkXAOQlvMuzQMX5G
PBEHCOr8RPEo9VJl2MdLwJw/LPJW2FNGh3QSjI0wFU5Ym6uJbhwsVQpOxUuF2a1V9annHs2BOQRV
J+WcC1zkrkPrbpsZN8Isu3SBgvZGrdONbnRP6li6eK4A4KVM9rXYTu+V+Wot/j5Xa5Kjau7QNDOc
aDxNA8L0XIc9NbJR1NRZw01b5juDNZAtZYU3utPrkyMynbhMt1MerbMm5OOl7aAavlov24UMt9Ru
oka6UbViLcCaFbt+mxYq5Q51brMbyEIYyYKqXDtLNLl1bm4mHYnjnOSInojaUObIiQsVQCDaJldO
pCICIoiuEvhZLDmd0N70JplPrR9iA+9hM/KthXXqJcccTKcFbQsLk2oTjhLJSCLBRK0z9CqLrSoV
q6kTtmMcPE5j9GSMo9sOmaNiJo4gsq1xo0slru2lvAkZOlBnohHMXzQZsjBzWtTh0mo4lUoFlbfj
21XO0hM/xsBWrtacs/hoCfXTSHKAqRp4zGJ3OcHoqVVIU+PclqRxhYqJb1zlAfrHqGxo0eyqVLCj
Gj0L4ZLxX5ShY+M+y0SoOlsH3WNXxtssG54VazvNm0y6CIKy0oStNa1qOXNnXSGyPLRBurV6wxmj
9wQ4o8tNrL8sN88sv0R6wjgZCmUhluy6aq7kVKH8LBwrRXIiFP2BejoPYXFZujfFaI+P9XEm1Chj
6/fa4EYyIlea7C9KYYcQM+rZC/AYqtkrWv5phiTFi7G+hgFNBAUrU7rUQTpd+l6/hC0K7UhlB3da
LTlG1h1yNbrB0dE19aeiXpvVNRTWPtJ8674FMWpn4z5HNJFB/YMSnnhbdrgQQFiNtqGOV0IvoH6S
qmPDDKoovpTosgjJVFIUX5t0HwY+6u2EOCGDUqUcewMorCBmKBSMPG7DcPww7huZvE42/SEgZszp
quCtVctDUZKbtYunjXeZKeOv+t4Vyx252J2ISmg7Wc4EN1YXWEYPWz7Y4YZoi4PkFdMmsHr0NCZH
G/G5hyZn7IdgIARajiw/11a66q3BsYzRKRgAjoLJNqcvI4JSCXolDOF7Kyv7ASwtwrzRwpKrk4Vt
zcTO0lyt4WKvFaKVXuj3CdlBLFqnYFwcyTok+V4KtJ1YUj13nzXVVyB07qBnztJR0EwqV37sSobC
KOezipYYlrZdOuyrq7QGQKMVnBsw1bQr/UzJ3CBV3LIeHYTB/LiT7V7TTkb0GFmzrUnCoV1Up6qO
NeRgxTOKY4juM8CtRS4aP2rqecme6diO821Z6XakZfI+qVI3kbTtOKp386AcA4retMxukAJnGKyz
02t2v0gvTZD+Sf67NDwoqbzR9eFJQ5ZB7um9CmNoT+xIqSJPq27qxIJVFEMevgYNjmxfeQlG9Jo2
nAeI23wycCkzcDn5LXbZZUQFl6ykbt7LY+OIUoZ1vbhVZeCekpJcFApvYhxP3Q+6udIrLolptpvF
cKWRQj9F5mLSif3jSWvKfQsqa4DPLCcxmTcD9Y5iCRD6akfstHMGlGBlZI9FW2GpV+5FOQB7kbam
Uh9FVUfPeRHIkoxjwxKN4adF2SWlqdNzqVTROTRRg102EwiJQuYWFdmhDcAUwSGEdGvQphWLHkkS
ioaATkPxMlYPBTfBPFMnyNoqLd8SLC3HaidK+4x4uGRX308KdOhzxm6i36hCpcyj2yq6KEi2JJ3p
iJh9wcu2c+NVKY/dADKrv7ZSszLJAoWMjEWj72ohWiPs22lTtoLbmwp+5IVtKKpttF8TlReJKYRg
pJpG7E2Xct1X+wyFhEp4lmVInFf/v3RwtOpIV9KRAEQxcVoT/xwlZ1hQiL1F/bQi2TGFfZYxa6UB
+8sM7laLY6no0CC/02vlWizBqM9qEBODqViH9xTl3J65zKk/REG1DnXqZxL6Xko9GomOHGdfE0CX
ajzGORd3eytVnTOq3R14edacah3kPvw0DdBnER2JQt7GWuFHw6csgcBE+crIvoRlnVjMw1T5Rinr
bSQaPro4J93Y9yM5DT6uHPrrvKnJVVZsuiJ3eqoVeWQ0eFwOy7QqrJdCAq0QwbMrHbUn8MQ4fOhx
+dSKlyqJfJ1RniEJGFedXW28lIQ5a4ovQv4UJBVR92YwVT9PEloNMXnYR4M8zUAcHp4EfSWDtgrp
ISVdk5NLK+00ODDaiyYe5Jgim01m1eUqiXRbbYfjsnzFQeW0quUGmAJNlepKhOgy8QbAPSsK9+LI
RVyMRG+B6Uu8O9VqW0iAUsO4qglzcZ5tIhK0DBJf3gJA6PTxhsnNJYX0ReNXZOdqcZ8zQlsOppe1
l37Bb3J6yTukcoNTFdPVL054FrtlfGeZOrBSZIugm3WX7M1BZIyGhF7ECUMcNp2aQr2g5qact7rU
GST2TIDmoiqKmxQ3zET9CJbAt8y12TWA2nxDA7bqBPZpJSR2Md6ZAAN1B3ig7Vo92NbRvO2AK2NT
9jo12yU13R9mgvNU86qpByFnK0ftqiwnRzAkX8M2UKHym5h8V83GHjGsnFT6NGbsT7nq9/qD1uZu
s4RuJxAIqs6dRvUo1vRO1FdhIegIvYubzJpU2GvFazNp3I+QgQtwt1ap7UiRH+Q2u9PDdxPwdbBi
r4Q2InCzNrDMzLBwtYKEz/xqjJeufUqia/2SPRdKvCpKBCk0zcai3MHN/DbPE1dsx43Wjdu0NQ85
qb6IyhhYwq5GFjAtRkqo5FCJUJaCad1ZxiFDN0MWNkJvbstAcWt6YdB9XGNCEJf6dZBLegpA4Xk4
HJYCBYgwWndd9yzOE8B1+hCJ1kqxKDLUSl9pXfPSGQqXc1+5EohFnkyPxRBR5F1rQWOI/VxdKC1R
msplRvdEHI1k7NuS+2EJ9201hOsxfxnlYj3KrTdreESmq1BII1sSIi+jFqskBqv1bTkzvVvJ26Tc
WVxdnXQuhn1ZPA/Ts9q+jg0qHOGTtCAqCOyiM5sV5LInWMVzIrEskq2B3AJvJHqxioIVHP2Chl56
xH3eqczXSnyOaeA2auamXcZsYA2G+i7Mm5img8zbM8ddMG0tqGeq38oxJYvqGEP12WfjquRwoSnY
q7dWuhtA+xYGnu9T9XEAE5esJ3WwcK5FJyEqXstwckxdApOM/DmjZyVO0gVD59VQN3exKN5PKFTJ
sXCjtTcS2Wehx6u4Y5ZhOgrSuNfKbl3o52DZS7npBan8EY37bDjktL7quj9Yotk6o1zqrqo1NyGO
s3REH4xFI2lcvvI8MuxWeqym4CMteg7eIDtDM7sB14IFAMFQ+ZSXxwoo20rlLXkay1B7LYWRkeJZ
l91lQ+qHencsI5Bp8k0XE1Swc0J0cB8JGSOQNzoRN1LaldBBhdAa+g4NHbE240DRwdAacG919MKm
9GX5vNA6tCrPJE8fLLG2xz6F1DQ9aGG6T4bi1WSefkp7L7Lkzcyv199j7ekpwbKp+bWLmBrgV1Gg
wieM9Jh82nqzq3gnXVxoztB3jh6UjwuU5cwI36JE2wgDGSAhrRdTzwoZdgHpR/KIfkf8OlWGG6Ba
oMiIO1Sg/zrYNyAISiVuGiIHs0O3jNGpfPYmpblDLszvFbBEWokULZ5czbdTu6WhvkFu4NqNtMyZ
bsy0D6IeKl+DUlP+Ao1On75i8ymc3wpaoW0reZ1WrfMFzinVlxq+ltK5RnrbGlYza9mMB4tmkNoF
rsIYkCl4Bn+8Wj4VmmzWMqNvbXga8Urgq+OZYBf8+9z0YD64AB9yzXAUaXELMk8MIGjV5cU+7z6G
7DXua1/Bs7BjKouurwnGNlAsx8ZZyY5F9BpyVWA6Ykf6e6PNJOE97ab8TgoDVxjJUqcgvh8M+nFV
Ifj5Eh0jY9NXG9Drkq7N2G1ahpfC8dQIJK2ieRFiNGHDzVL5iWysewHgIezcojZWOv1HKXkfkdyz
pruJrTohLJCql1k9q1l/MuXBZxDGzXKkDGIOuEJzI04eZW4y+5p1Gkm/ktJEtoVKtRdaulKoeP2y
EckEhGw7jLthFD1xara4Y64JjUJ/NWIevnRiX9lW/iLdhxQtXF+JhoXsHPf31BAqVXn8bqa4KCXq
uzJc60W1YIxOtHbLUvjFYBI+RSycljNKrZJjNclqwrCRiL0vu/SM8ed+bNO9qS9+FLOPh8Hvxp3Q
UJtq8SHXlY3U48xDjEwmqvilXveqtl4Qb8U6WFU+BNpXykM6k8q9tdIbc0shDQhJ2afpvoMMMfbU
midoFLp+1vpjTR4gh9NJoEMj0PlLl/ekvVjzJQs+udFhCB7Vwe8jBpVPGh08K9jo6b5AERaiaSNR
PEk3kAakhv5dfWMKNyacMkvcCN12Gs9pcwiro5odpOgQSwdxfuc1uWJz1/axW1qhN8fJbVS+FOG8
X8QEGQpGC6w5eR4rEQPJd31+qpXMhj95U2ogJXW+yuhWgvqBAOq3dWMwFHYXm5sq2oo1XV8qXW80
MbqJ7vQGhQ26lHV6W02Cfe0SLJNqI3ZN0nw/AuX0ypZ9G1hYLYS3anJbAVpb9UNl6Oe+l29DKT+F
qi+OfsUf6QaFVdTdIP9Cvp8Cct+L7+lcvrXFUyKcF7oylpHuJ9R481hdR4QTiwkyoTpk5vWt4t2s
HAV0/6FN9A9p+lHhGbqEIJq7MaWua5qNZAicYCgCdT5sIwkiy2Jsl/B8vR31XKKNXTCalFivfdmf
JrUhT25fpubdqp8qQ/MwpvRCi85Z/aibd4VV0M57a6P8vISW314TrKxwq6XbtXmEBbC5lSiiVPWz
JBLiwtxtDZGcOLe2rXg0reOQMCM3kpOIKEFHFcIkyr1YdI5RaN4Y1H6YXCycP8LEV6tXo4WjpSnb
FDayUOZvXP90eejfqzF+1o64rguUrw6JeCebN/qXkXr6C8RVJwkdopwBvkRlKWQbqfbrcpeLs4sl
wjwCqpMEO01dAVLtCh5hSm604FNO1Jc0u22p7OSTiIjYI5nJIHuq+KZAbRCp4Zn20+VlL1cBbRNu
6wsXcfKwWHB9uGXC5FYb7aZ9r43eqTJftvxsfpUMV/iKVC8XTl3qd2cUN2WTDNxZviRILtieto5+
4vYQQA4zOApOUnk4WPGH5JPJGuNTDlGJXbgwXsvd9TCvTbZu68CWDY0DPFkiW4aW9riZmFuk4fG1
BCCpK2H0U01Zq0VCsEapw+7Vlf5WK7Iddk5wNwCyVNZjjmRBhbP9ioxqqfZtyb9ChwV02zO+KJY7
2qDksOSbKaaYOgDeRUi9Jbv22wEx25f2NUh3craFlK2le5C1nvaeHOzmRwzdj6Zy7uFEIc1QGm4U
7/rxIUPKPl1lTHslTiXdCuLN1JLIIUh9DsttX1FlgJU6UsqwBaJm8WUQNkb6xuXNR9duixfUdqo+
wqt0GMgJ3CYniPCqfTCRnhWfKAlS/dyNZ416e1hJPYM9PK/8MFELkJmL5AKWR3hNS7+r9qQWASyJ
1IFLHZ+ml3JYLw9mtVKN+0xzYmrerxZVzd9EJaQfaHTfVXnVKGybfoTuNm+H+3RHCwXyRLbT76Jb
cye+UbrrR+uX8bqfPusbKTQhlyJP4bPMllJgJxS/kH9/Gtn9rsErxrFYajM/eNzGR3M73MCXGd6q
y3zDvnodzqTwtWhLH//N5Ptxza68yL94nMVkxDLdXDAfJ9ks2Jrm23YdubTZ7GhnIsb4y7jbT4TR
73q8YV4rU0czY1cKOI2pVCRET0mnB41pTxf2vtSDFGayl1ufZjDd1TMgJMBJBNclBUKCzcohUu1f
nvsn/uI3TilKVlqWXJ97Xperzns60Z1xrv/QFnGPon3+bdTsp43yjWA6pKNupiXvU8yPkbpujd8m
W358dd9Yo+aikzfmOSp7BxHCRLMBld9dVWHYke5VrSH7xRDkp7X6TiNVGjMNZPREBjx0DNSBFfMY
B4ldV+bqv1/HT5PK34VdYzHshCEWxp0RnCbITn0prQX0FDBVtE0Z2aABvqHE9TFhZwNUCuRN9Vuv
RriCE6yQUru1rrrGcnxSQ+GuDoBNmwp4rdqr+S9c4R90VQzlOuzw11mhPlrEKISmm/ANpQ7JVDpj
csA0P361yEgTpw+IcEb9zaDdjTBmkDWm+KOlPce2WcG8YzahVm8layVKnfvL0l3fwj+YuMq3SMSb
KQGdLCYN/4iEb68z3nDhPfJ3nJYX50ZwLqHTraOt9dtHXn/0vz7yulH+WogaZ/O2FZmoozdLEuAh
rc1o+eQaNjTRTba/irxyYtfXoar2qfuizLLO5glekEcm8cue+Wn//xkN+utbjGVTGs3Ct3gcXDhY
64UxgNC+we3AKb3K+SVw/cR0Vq4H+6+PMcZUUgVLn3Y7SHd2tXmRnRMtJDvyPgf7/aIijcJN5m6P
gF9vlvth/LLK15//r0X+FqGMRk3rMW7mnUpjMM9yHz+WX/jmP+7kb0GpZjC8WProqqNJw9ser7r5
z/gyHjuYtclRdmk22f3O2KSX4Tn/Tb3zpyf6FrAiixI5HGYGMVdwft2WeJs77zrGmsfO8X/bnT+N
hinfwpUUy4KhzQaqKSpzkUqy5kaFmlK4zQTdqBwop9Ryo6XCvp4Tvw/Ndw2+rGqkuyzY0y6rjFUj
+waQafuhUxfHeAbKdDJaSd9n3EYibIh8nI6hRSYlDugBvixkU1Yx3oSNvKrrGMm9kspF+iUn+Pcw
FR2nbztQTuhxj3A6quJZp2s6KhDb5zB9lnv5La605k876pdwct1e/9h231Vm51TL9axm2w0usgHO
4FOj7RK3XcdnBBa28ik4odXuJoe6dcqd4Fn78pf98dOo5h+xsL9OmlKofSGpMbKrjCQh7HhoD/G2
RrNk8uETup+Dn69V2+R865cOg9t5d9WrQEhyna1hV//fzt2fOPDXtxh0VH2QlZ92szk4itFFTrfQ
Ufrv5f0z1/yv5f2Wb2lMJUqKxsnTjBkQ5BZStaje95AI6gTcQQU1Tm6W5JmGa4GXd/EWRW90Kbk+
wOGu9Jeepsp0CcA71fbN1I9mss1qC3oLrTQdfFnQ8ZqKVwMDixKwnH4jGO8K2mL64JZs3qJ80AJ0
AHp6Yt2bCjEmoiWVlU9dDE9pb4lvcXKOTUZtboTl3A/cKdEpNi6Y5kJQ+azz8WQFO0U91jT9ZUm3
tZjp1eAlAMeVkv5WN+ptZZh2GtN6yXxpjj7S7BWnMlTm17lCQ2ze/PdS/jQ6Ll/DzF8vSo91rUt6
1Ehr2CTgG1BbMzfJxVXcfqqzsJqj9Rg9FEu+riiuVGFyrTD6JSX6IZT9yWP++mw6yaUwMhS2m+pD
GPij/Nuldo3A/9of3yKzXIZqJOR4Fmo2hD3utcnmxbrPjS3aH/+9cH9urn99xrc4rCK90I4Nw8hh
cBGhRsA+LwuMpOUFJQjds/rJb/vGU016ePPoDVXiQThEEW0TpRur8sVurWXzSpRhhCEGnJX1KdHU
izJWt5YIqprpZ7MglxY+TWxvpTZ3dEN4soAvqVf3Bs2OoPtNq/zfL0L/LnVBr44Z+2nAGzNaXz0e
lM60/3uZfvrJ3/IqI5RiVcmNkZbrIR/uc3jT//2D/51O699tKXVLKcfC0MddCpM6R2q8DCIkN9Cr
LET3vz9Cur7K//2KdeNbmBHpqlsszLgT8bxNmI3QRYQVm62aqK4OnymBlqE3Gh2lq3rdL8Htp9r1
T7rx16mgCTcWSyohSmBr9lONNV2wCTbG6t0knUi21ua3GP1T7vdnOvSvTxratkybiE96vDo7v9FI
OUfu+3PopB7b+pdVvC7W/15E47vccYN/X5rnHHL4Gcbywei+rzfTLwDCT4v1p1D+6xHiduybWrqG
r1X9WqHRU+NaFK8Lf/RUT90n52CVrP97O/z0IN/ydcoTNJMqPmokUlY0JTqltKXxl2nAH5TajD9P
+NeTiFhp5mKPGRdgrqOS1V1Nvwr79f9HiuenR7ie0r8+oxXkos0mFA1Smzz85U0i1Z/szn5/vppF
/zbq+9N08Z+75q+PSfWwFYaWRykRljLXCEsRfieHf5g0RqXn0pB9pN7vwhA/boNvAV8f2zIYr4v3
+KixlU/IDN2+X4i2qDT9Nu79QwL5J0r89VR5b1qWGuQs3tx4GerSBkzA+mEsHwyx8Wrzt1r0x53w
LfVWEwEh3kyZdqjqXPUjKcZQUHdgGfwWYv4dPA3xWy6cDKEuxiZbuXJ75+kF7sIBQ95N7S7OHYwD
Nzr8Kmn67wvA+K6KmTcxUnAl5QrGhy5tXidzy/Vkv8NKdWU39X5TfP7pkb5dNLIWNsIoy7SwlN63
4sXv69N0nRODZfN/Ov/it/OfyuIcmVIx7eDO6/WVo2PL+i/yFT/sLfHbTdOLSaQIMLN2Y115qfqU
audZbV0jD30RTkgwBb/lez+t07cQkGTqqE8pWjRcW7ipPIB/M44TOTnH81JvAmVCOf7CINivykH/
vkVRevt/g87/UHcmy40raZZ+lbTcIwqOwQFvq8wFB5AURWoeNzBJIWGeZzx9f4x7sytCeSOia1Fm
3Zu8GUaJIgGHD/9/znfoD/bd1AiezWmpLyPqCz0FlZeb3yZ7/6SQon9++K2iCFzUF/t7dvA0Piiy
vw0jXTti+U4nY6hpdxpmrhyhVvJbGM1P5lL90/5P+oFfi9M5PEq2yRQvfXkvqm7967H2s6fm0xRg
KN0v0K7ANZN7Or+Tufr1+/5kopSfWZblFNv0HbkZWAY8bTF7+W0IxtDa1YDl7OW4yde/o/X89UiT
n0mWQM8qAyIu38F4km6F+upypgms4dP79Zf56zsgP0PsDZm4AR3n00V6nOmTm9PJQHb96zf/6zsg
P0PrTXuqzKCB/hanIkKSbq0K1OC/fm/jNDL/fU8kP+PpAxsXaef+iVPKz8tVtW+25crfWOtmU9wB
md4N3nwmrvAAQSTPLn5XIv7J0izVp8fflUSlTxNfy2T5N7fmNvWK5TUF6WXD5I9sY4kMZ+9f/+4P
uqen/K++6qen32oHWyVqGPd6g5lOTKsY8fEYnMcBesPoPXWIxdYxVNLLaFNOnnm3xi0gTYQimKqD
mzktjmPyrLCV2Q2ggRhQe9Rw9JZe3jyNSCjCQTubjZpG8cHSAKDX2SX2iXUypehpsNoIZ+0SJytO
Z3eLuJbhlFucY0Y4Jm23NPOCcD30KYmxBPm377BcpL3aRf2wKPhAXXgemig8JPLPGRms8zJ3UOn1
Sw2hzZQQHIEKIEBPGoKCmqAK9Fq4bU9Q1R41e3OeBtNO9/Ndh95k1rCH3ClUpJn6WhSk+ennOYUy
M37w/dupbxbdzElQHn0rAjb4+uvR9pOR7H5aW8I40KOEg/a+9G9b/F7ab5YS42fD+DN105E5wqcu
gG9Wv5mIbNP6ajZQzzvZdZdRN0+rM6uJVv0UYIJ2FoFFe3hCFNcE0a0Jj9A9baS5vs6Vkz43kq6V
lXlt0e5rPdy4U7ROzfzCyt4STILN0Hqc99angIzc3jbNeeI+6ye55fiVfLk+Q3CO3a7mBBg050I/
xx/kFOdV9kGe2LI0j4QxVpinaYYZKLMUNuSq8XcdGpnWeWt16I5ask25zWNXbBsVIPTKcM9/CKmW
rdQWLr4Mvyb70NFXVvpiBM8j+3+T6JBhRLsXnZRSw7GV4y61UUdfFpm9s0LPmt1tWB3DYpeP1lOf
mFuQTqi4MgziRCcfXVJGhEBYLormNrf6FTxLr8eW5edPjrmey73RPzi2sSrQ6DnlXk3+opscLyJP
pDsfq3CnnVS+mBOTaWfmZ8pKEaUA+UhnL9ZuC6VdZh257fTnQ+IrB4GfH+DEiHpLmitrXdqgJ7wA
p5UY8F8Mwbpzn0eJ0rbG8H8yvlSjl7rTKielcjLjbdpoSFqrmwSjjz/Z26ykyV6ay5JouA7nl1m/
9MnBSA701DAl+zGokFczE+sRJ6blfqjwzQL6Xp7k0dQ+cnzoCgV+imDI1zFfVZvWKVeu7byXJgk4
7rjWY2uR9/oOU+3Kz8116uRrQRWvhxiQd6zuMkOBgywrgMbbj95Q+NfxbACaJfcvJRIYE07faPeq
mpfWWGyVflHBVQni1cgebtRuwild6bPw0vYusK5b2vD1hCbZ+sjLaTfrCJBlvyxAc5tx7mUdTk/E
tCOK9jmx13EjbzsHcZPGjdGfND868zExnVzStY05N/2Ii0Mjrvz666BPG72Bj+Lov9k32j+dX09L
zHenEqh/QnCGHyDZo6XU3ub5zS/fQzikYahtht7ERkEOm5stSuqXDnJoDprrSZ2yq8RZThpbpp+1
ob80Eu6j2S5yX1CYhxJhMBzUlVaViM6oD8zPwrys4chURrGZsx4XP/245tjWZ/FgeUOQrrOa4muP
qsjArOcsYZHuK2s/VySssbFIyi20rDMtAJ2rgGZLYjRbjme5s5y6bmk1DAIquM6Is8NGmRJ5adZ7
pHr5yliFISKc7gmE8NbS/XU53dkoZfrspTBefVTBAXK5nlF3LcYbi7N5WF0O6HiSAZ+F5hIehDeh
sL2kyS/m0j4PIsLR0XYSyb4IhFr2ubPoSxCWZK3VQltKvInTAFejiY/59Fg0LtE9/i4lXsmKGiYx
2wsHeREieNYJYhoS8wbU6+A+CkHLZ4RwVZieRDyvo+1No/sC6XtRkznnxRXW9HLb4dmE671y1LOa
MZvQOxlKd6VkDemkPi+SknTWwTy4qEc7TA3WdNFnr1Me4OrZZtXbWJxP9X2ou8vKML3CPXYdZK1g
jXwXx5J40DWmV758M2lUx+W9FWmrJOOL69GH1vabooxuCRUlm7e5jjt0NNqdaTfXU0+uY+ysrMHF
AU/PILqM9ePQoKHS5m0PvGKI+l2sjUB7imWdoDlSu6y4VHW17t3wbITlZh2tEQ8Wrl9XaJuTjUZO
2kLUt1Fm8p98k4SsnDHK1I3ZdqtCz86E33i2fC71mxK/VkcfDeiRrm/TLluHDt5laS1nWdNIYNYq
ELPLj7b3vaxJoLbwCDNsR6u6VjZNW3KLAlR1elZ4vR3hE362RbKS9YcPtFQr1DE1vlYl5J4SDRqp
v+G4KEK1iFNmZKfbzRTZMSEuRXV1EjL2zVObZsdaf3em64RHQ8NoqGkHFbeHUmBPG9eZ9Sj1YVX1
L417kXdbvZTHLO93vVGuC30E8QCRPNoyH6sRZI6Oy97ZOhX3ILFpwb/pA9r04aOvqz0EPlgZrzI/
4PBCxG4u9eSyLd606jCU8IaZVuZibdMA1/30Vmd+S8IH7P9rQyPuHlddFt6q4EVvzmTADkbwZrci
QM7WF9t6aDycgGuZfDiouSTIKbe475u9jZqqdOXTnCAKjeJ1mD2HYe3x17ddfZvJ07TnMHqRgCbm
rtTOyFyDFjStXHZRSfzRNtdkIK2HuF+0pWfrV3nJemLga3nvTWqWmJwrHqkhx2HaqqUOv8SAVNxx
MeRtkm7c/N3Jt3WPQxn1/5y+Gho5riwJJnDGOSPCLEI2ltJf6fdGc+6oHKIDJluJw83vbmedbEEU
w/iAYqw36YBKy1Y3vbNvELZjgysj3I5bsxw9WctDh/LdaR61NEGAgfQxRzKbA0saAWPI6HwOgvfY
wiHY3cdjyQbvQbQIhe1ymzV8nXfiB0CXtZflSYxgfM3GqxFoixVR2cJLOGTbXtyMwT4JMhwXZyrj
yBvl2xaFjjOKXTnd9NaLXj1OuFHm8FVJC24GbZVMbi0Q/RwxFlpRrIMOsbRz6ZMcipg5u6pRg5ng
dVy0ePqU7yMBpcHAM9O3d4hrEZA7xbpIwvdUmLu6ucmCRwsiZetjrmSWE+3DlGdQmoJNWsxvthWg
uHDeXaEWmt2y4/IXQ+Oj4y+0lWFgd7CeY05qeYpkPAv3U1C/ZbgipywDk4GxlEbbazB08FbMCXQg
cpGUArnEaVzYXNMWO0hep5d1L3e2uoqtvW+KN5obq6hJ9jL3zIjO2GutH43qQRdPThdeh3GGZzs/
L+RbgZg2VdWmDp4qPoFZ3asExKifH1QbYFSl1dLfdeWtDd1oyp31MMt1kJwGbLkfBVJw49DXr0Z/
5iK6ng181SYTe5xgOzgWaMfH7i4qXqXEeN2mx3q+rbWnvJhXdCkX9IdXc49q7wCYYjEKwmfbaZkq
jMfqloVzq6PVlRNzs5RnE5SXRSt7FjnhxeSDRka08fV3K0QOFce0gk5cbjQ0Ut1WSf2KecgbsJNJ
JoasdLlGMwV9NKnZ/KGmzDNSd5GhgZcoHYkjWQqL7TMUL1JS/fyxsJ+NcTxEwJ/MILxNI2o0TU95
qEf+6Z8H5ZUPbkDaZDC25q5BF1kcDGEfkKaxZJ/eLeeJbR9rYa/HGJFJ8jS7bFR88eo0zXaoUb/H
1ZmPg8/uMXImCbbkh6nQPDEAdbARqOS0IqIeYlSIcUTbBzaRauHbb04p384jf3VS/FRQKdqwS8qQ
JlTFkA2N2YuS29r0byYr3jToKiORcck0L3UuqnI+b6o3J3kJmAWMVJIoDnCivw3RQ9auWDm1tgow
daS5ItIctfXVjGtrmI8sbqhLn7QOppYdLUcoZFq2UXq+xqZbErNnSrqxijgj/AoZ4LWam+3iL4uc
G9Xv267eOSG1AMgwSr3oPqCeqv9I8wEJ406Khzp+GjkCFfPOjnYDnLCoJYad5YUne4rufXAtqsgv
bRzCcXVvl7AY9XkRFXjeWFQrLd65nXOIEyyzpz72SpyYXgV+0SdDAK9xUEuNy8Z3uQFYrtMaBNB0
jOksMx8NqlzViKULNH7180xNQbe9AnOjKqBASf/OD05yaqBUib3qtPNIp6HtZtj0/I1miPOpDxYl
olvH/ZjGr6l5LnnWtOkmqPc25hZbK7amEbCauzh1nEU0Hghu59NBmymu45aMwzTwhvQ1iB4LHBaa
f57zrfUK6S+CXquiKZM+xPLZ6q4H9W4iFw5Et4rtehPz0FBC00q22ThZo2TYm+5Gk7DPTP08So8p
E6KfAb91hxXm8FXZX7e4MGMk2i7erMDYaNBCrp0GIzH2FlhwxHA7NyY3UqZkg8dYRjBwTtalPtxh
EXL6s8aFGEDi5qie9ZGdXvTa9mplzSAA4ivXYD/9lvY99JJ7Xb8Kg1fTOtTDg18lXpqCsGKe61hp
rAir1DVBsTBhBnqPW1J9ViEUmhgHbBa1TGWOhscX0n+vEvQsdbBySIXU4mDNFLRphjNlCM+V/nWk
GeuIHV9zcJnNlOngqtXP2wxNVq/2Bk7ltp9fcMlxoHZWTnlfNM9KXmvqRqBfr90SUJf1kJb5s2Wl
mDefUuLc5HiFfp2RzBSYc3JmoDVBj73/1sJYCdvy5GU/83HBmJGx93FURFpwk+cVXqbuqjPlZaTD
91FiFRn90hfX2N8WNbtl5fjL1roz0TboMz+tJ+e+eYN9pEmvW2AklOUmraXSk+0HS1tpwjwkQEfm
cpWV92Z5U4YEwjMLnTI1t4zNKj7kVKPyG6fzuvBK0x6M/Nwejs18UyOVSC/q/CYYzwToYPUgk72L
iqZ6CfBcuq5akYxQRuexwIcwXncB9hz3ykdP2GvXXbutmosAeFfQF9eOFdzlJC7BjjNwDcCrsFc5
X6kEsWICJrz3ifFll50lG16ZyqsIgBSOswodRCbe/HbCDdxPHAzYRqijWZ5Z4abOeZBgUdAgritQ
f+QXBsssWYXSXrrNg0gaeobGWqHasMt40/fNnas1e9FJVAASWOIH5+c0bBY1VvCwEi2yS1ApNnVy
B3Ci659hWMPwGLJr61YGxRFLUZJq2IpAhuIY7FVZu+7RwiApSQL2ynG/lZ3alXUCOuysB5hBPqVm
rYsxXWVqJZ2Ik4F+CiVeakhPVL32O6Tz7OdLylnoXZL2Eh04kqhjpjBXRbAOvHaEEUyprGUGcXdu
ctZnWMQk7fc5xNSy8MOXJoeZBoovZrPX3XSy9Poh4Yw/4ptCSI7vK72I+rv0JEKNdka4FkAeDQHS
BNeLkO51OYvFyHhKOjY+lNg4esPThC2aE1LEBS4LicOahlgZ3oHqWsF42BGZdBmnb/W8i8hs9Bsk
NPdVbpy7bg/wxjwbg1utJTPWqTwfOkgGFFFsBp3LZNVXhR8dTPJcW/vYTemabN71NNCxlOk6GkJy
6NydpQe7TGwVFYu5gRkR48D3N4P9pEmw3KJfRcNbPLa3EZpNc2dmD71zE0HFbFT+0LbWNi2CXej3
5wYH8F8vlj8RecnPYUqFI4G0uDxjxTrfMTzW/W117Z/N5/mu3DVrfwMt5QpH0FKcYfG5Lm7VmVjX
x+68ucxWmfe7lvjPysmfk5cG0cvBokK0d7v2TgY4fTIDmytm5pnWq/A3eZsv3Yx8APe98kFx1Piq
EUkO2AqGyrlExXFdxPkyVsFR+R+/vjo/6Qt8DmyqZ1XhbJREqwGaiQ3cwYozaPDblubP3v9Tq9FK
3L6vUofuKS6hdtbvYMiGExMrXyqdb0wgAJ21s6gV0IZsQN3PNXN68BxNv9kr/ayL8zm7iTTdQvqC
228KMEV1vNUp641uja86X/mYw2tLrqiJA/ezPYP9dNXVa+gLlAs5tei/EV/8tP77qbavyynQ/XJE
NmQAW8w5zVa3bdRBjWGFma+H8jGAqmf6sBvbdluTjt7k1ToFIDKwJmoDVvI6hsWWcggs4qVkP9m1
HzM++V8PhJ9Vvj/Vxho/FmPb4kw2I5CB1QIW0m8ewJ8Mgc+xLvksdGc6qY8kmlUDjFhHMSwEv/Lr
D/6T1tk33eN3RT022GE2Ixtki60v/HIfznRmSM0kjeI3f+EngmzpfLo2sd8ijbZNvkESwDDRIZeK
M/rNQCOCGxEpj0xZL8usTSeHS0GJ2a3TTXcKFI/MFdi2VVdCeonNHdiSRaIZ72iJti0cQVpMnkvj
ZLJfHEPf5lO3+vVFsU/Nz784IDifDghVSBxTZ3FVQmzm3WieN3WxVu2wA2K0I4WZ01u+zq2baIre
7NAFT3Jjd9a9yp2Nq9I9qLyMIPDRRBbUwfXzEgjMlfERxNR7k5swVN7EUVIQTuaeVoCIankNtqlh
69TClfF1rzZrT6avzvSc2BR3BmCKU3JvGf6GBLJlAAWbuQ/Dza0c0nWcQv2Yx1eWtYfEvqu1r7++
Dj8bHJ96w1OCnRdfz7AXKXmqbNF7NAOTcZmG79/+wH+8jf8reC8u/7ikzT//k3+/FeVUR0HYfvrn
Pw/RW100xUf7n6df+z8/9uMv/fP40kf5R/H5Z374Fd75z7+8emlffvjHOm+jdrrq3uvp+r3p0vbb
2/MZTz/5f/vi396/vcvtVL7/4+9vRZe3p3cLmPH+/udLu6//+DuIn++u8un9/3zx+JLxe8coeK//
7effX5qWX7W/KCUlfWapDNcRJ9XM8H56Rf/CPVQ0013XNQCBOScxQF7UbfiPvxvmF1s4wlEkbKFJ
diwetKboTi8J8QWZotSVYToSZQwd8n998R9uzn/drL/lXXZZRHnbnN74x2nOMQV4ENQgNqlYls0q
c5qsvps1orqaogC8iY8BrN9n8VyYS6LXGCFZpVUSqrEPsMXM3aC7jzK7BlYgq9CiaWZZRg8RS9Vm
j0DC0Yfg2fDnmP35pOd66vki00eiXrIaUsJa6UmsdqaQNcVt1xmd2rNVbbDVlGzNzptmMGIepXIC
C2Pl5I+eqRx6I/5ru9ff84riTu7pZRhDvhJTFKmNBZei9toYncszovGhfhzDacY62Y5+F4plOs09
vUMtnJvQxkIQdXDFyrJOq03Yd9Acq1pavufIbiKER7Z1WTMjiNC4ycyuh3gSuS7EHrN2jKbnyXYG
XM9ZZouwg5RdpjHuuGlI0mg7B7IxX2q7ckoAWEr57PuSRuoXiWPk9ZWtSjgVspx6WtF1270NZpfI
zTS3iuko1bVsDfYbDx5Hb/ulotWbr6yxLs9sUG/9Lq2j9opYnRAuZNEx0fSa7QfLiTIlfmERFey/
s97xz2xMTh9W7qqLtFEhcDBkwSmHks7pmKtG69HMbbgD1eDMTypOdM5IJw2KCgzdXMRh27JyuKFY
F6mdcazQstORVXOayDslwn4tanzehNbp1QeR601xXjRGMr+AOPUxB7q+m3FW91tDumfTWDWGh15s
su6sakpiL+51PGWDoKe0LBxdK97MwMi1dTpUg79UYTuLe2PKamhL9uCPyauualuknusbhA2ioZ3G
liWtKZQfLsXgpq5z63ZJMpw7tF2p9eZgkCN5ZbhZweGLa2p2xYchOnJ6d6Gjuixeoyuu0wj0CoHu
QBMdp9wVsuo6dQht2XR7S69aiiV+nY+ugOObqNTYqLJNDOMpCkyVzMcsNQpoQW0zucVDXHJZ4huO
6cUgz40mDjPtaFmKE/XCryZVfHXFJLVbpYu8bl6suAgayhd5Witn7Vi9rKPHCQwHCVAiG1LtQqvz
PBm3dlsZYClERA/WWVdmbxBTpWZbDu2lluiG5l+YhLE4DTFKrjsWEMdGI/0KQ0J2IDLTDBdAD+1+
zulFyOgUsWvZmYCNaXX+lFxWRSo01OEtCdAHJwhAvTqJNNuDznVt14Qjdu2tlsqSAkxkCUC7rotu
aT0gAesrz4hsP91kCkAIHZtoHkJOXBRVwpyU6iAd3VUdFD6Fk9mYquErdIgpuhwSd2wfy7wITY/F
EUZpFXJrCOsOIoZnPIFvAah/Sk9/4qpxrKWWChMOfY4TgdSfSr5n1BMCcgz7MQRvmGtkQUwExGYH
YxJVcAjsNoPhNumOOOOJy2zAv/4QrDSuooKO0mavud8PdAtTZCU0DiuUCBUsJLsQ4XTRxU3fgT3O
5bAjdqayUFIHlZBvFGjjzEu6EdjEUAXUS4cxL9m+C1cMJEPZVoQOimJJ/SxLiH2HubMJfmkIlKJk
42pxwgkwKmJwv4J+RTC3KY2BcSg+HKuEKBzJHF5lZjr09YuyHck859CvDiXBJ2ytHFs3qsc6ijTr
KRy7dN6kc5kApe/HgIDwphis9f/UEn5Rvuc3bf3+3h5eyv8PFnJDGKel9D/+tWL+21J+iL4ST/y3
XZO+5F+b79f0P3/1j1VdE47zxTRMg6XZkoarTrrOP5b1P15SlMx1YQtTOqdj77+WdfeLYejSBiZn
K1dYFovtn8u64X6BsmKbyuIdXRA/9n9rWf9REmopoaRwdClsx3BN7LKfdr1YuVToCBk8MU93yzgJ
3vgeu7k3KYrJXWheD5XcCTkQBuAURzlaoJnhgAbXFP1v3I41AFShL3RPavauKbVt7fbPozO/iXLw
TsycKs+8uey8XPgvdgt501K/OyGKH/eqf3wJNieOI4UuuTKfvsTAjNeEAoh/kOo4PHUaj7G21cOT
wqY5nuCknXAvNMWLrGmrFvLjkPlAgYcHzTAOaSLva1X/EXb2P7C//eku+P/BHa7FeeDnT8XyJXst
vkYv3z8Pp9/4c4urO1+kQcKm1CVD2jxJ0v94FoRufDFNxQbYNAnY1iWv/PkoCOuLdLmpyuJJMF1X
Ug/51w5X/2KxG3V4HJBJScdx/juPwrdR8l8HP5K3ec6o5irT1JERm/LTBtdw0niOx75FANHDiU/Y
ZmXV7QiZ7byrcaN2A5454QP1dcO02QVdC1CnHEF46fS/K9vdaqTpEQs4ZGsiJNjQNsSjlGN2adcQ
jsaWOBzfH3mjmdU9ddN+E3Wk+pLQ9Ej0ZHtHLrtNVpNaE7eqkA8EnDddKCxF3qOLiWW1jAvJklNG
bGn9bpGDSdpYjZ9R+20fOoheuU8j7bsb+OdB4PuN/6fz8LfL4nCMMJVr2Fwd+1M9quvZEkVV2Gxb
3T5S+am2Eb+00i2eJtPsomUKFWDRWFa9qog12H+7VoU+2Xsh+ogsqOqxn8KzQC8vHBFqSH2ws2Vt
8RBhh2yItzgro9FcW1CvxkkXkDHNdqXbcPl8EerrMRFXYetnh8CFkBZnTbQxqgptTWs4q4z7uDDZ
UKzZWUUQCKbXqSaGJxi0x15pKV7J/nwkR8W1zR3dFHtFbEbitcH7rEWbGIDmLjPDO+nMkJzY0f36
0n0zw34aUWjn4IQqnXObYTOqvz8ycUcqPQ6cemspEDRGl6M2I8QqpTdicRuXZmBJemQEBE35hBiJ
tmGZoirTjBczjXQvyvuDcNp4WQf9nWKLcnTldmxOTWIGMU0BvnOeIS/TtLxY8j/uWiuSlMaXJVbt
WKS/qY2wIH1XGjkNBdtyeTIsjpoWlMjTPPzdETDVu9gYoShtqU1FGzlG20rSCtUNsPR1Ju4zkr60
zE63bM/F78IEf1ypvv1x2+YgbHKtbPHtfPz9H2+NrmsdrWy3zaAiuH2ZcZa16S1hEdHm28CZ5kcq
RvSZQ/a2bMWsy4DQA0JTi2o75NOH5AbsEmP0NE3rD3lFwmvezWL765v+zajz403nY3LkZvE2hWt9
juX149EO8pnPyYUivXbQ5l3Y0bWr5CKFnrkP2YovHHfiPlMb8USW0YPWf2cjMYV5WvV+/CDKMnWD
4ptLXcL+XOaTZWrlbNEH0sDSMz0/cu4HSFab7qobifBhFF760iBQuRvPJJt+FEH1e93biKiFfUS6
cROcVM6xtIyDnIXcJr2/qgzknTKuH3NnF1upZ1KtoiVM57cqHSpag5c5+q7Q4KUOJsgnec7BMOGE
TFeyA+AqDZD6UwgoqrbC85HInxnnXlmmPbsH6WVF665nyLLLdITTTpDAgzzpwqI5CFdhEN9Vkaq9
OAa46dfJcBae/h/xsgiB3AqMErXobF3OdbR2NAcILm2yhsNJg15rV5UV9Cv2EDvTLaqVmSXmg2FP
XhGcGIpDSYyGEabkHGjJogFCelGkATFQAY0wP7SC/WADEignMnx8CG+QcveOUvGVmobgHn/YOmHp
8yZFW1l17qGf2w/TMm4sSZuHeX6X6NbVJINLs0MhaZwE27FePmW1zFZ5ND6memB79ivU7oS88IYc
gwARUcFYhcCuTYsZICf5R6RXRaFtgZcW0TaMEdn6XbFPSosgGgsKN54I4He+Bi+WZm9Y7uaJLmyc
YEk3SlR7zkmJE4cEl1lNBgrLdm+y2viwUgrY0OOu6rZ9ZmGLN6MDzDSi1mBRd1go23yNi02YAdLu
Ef4hzQUM7mtX0amJ5dxMPlpOZdw45tRuUr2gJtKbWAtopiN6nA4tf19DPnQRgPsac2Nd9PSNld88
THHub+OhfqeT/9I4alz1abdTNhOlUZawVmvC51q/RXovghPZN1pV0nqIqo1pTOoYB0TnOCBJF8Ko
j9pclnTMtRurLZa5UUPFB/FimeLOEM3dSZo5cqTy21ffsF8yRfRSJ8pwFYTG3kAtXatdnYUXGRFZ
vS3R0bfouGXXyPXM2cmS6X4Kx+gQj4AxzdFBjSOftX5m9m5XNeBrMZuXopsOoVY/gUUDtqVFxDMN
+Z1dDgT0BWstD89Lm8NnrFJnlzbP3VTeBgWZVGapYNkmCIQ5my+HoM/WspwbOL9O6OW0++ETQdnu
52Lv5Ai/Y+1ZH2gE6wbKLj9swss+hl0EldEHDArFTalanPnh8Dz0hDXEEFB5bsl/lLm+DSIByboh
VSMitFAL6NtboQssILYvq47QevG1Zx1d6Jk280A4hyEcxLoqFDlzFV38TqQpRjJRb5M08JcWCsnA
beyLoKYyPaFhzLUKSHAojjZRD+c6IjeSJdArIRla9MZ0P9pwQUetOPgZn0tl4IGM2QgXZeU8WH3B
wKRitlSnlBY+Uj7I/igzhVM6DQ6VSxx471z4gWYSr4w7Wu/gZUPmQ7UCLTVG3Ap5A88p2XL0Volj
sIMCnlzk1xT2F2K078OJjEqrL9/isHhv4mC8EUxVKWaPBTXNR3ssHqyozTaplgzLUtr9s7aTTbFN
0ATu8gn2shHUiRda4gkZF8WHgFhulX7QGIDGYOkwS9xmK6dZnA2F3fGhaHy7ab70fb9+SPT6MYx7
YzUa1UrPMkmDqj9oLhLUUM/WEcpWMsGi8qjm+WkkscAw5uFrW5FPkxX6lcwL+Na9QB9pdQ99OYil
NicBYgDj4M/ZMnFJR3PimpAyxk37iPg9XEWtZnl+hCSd+RwyoOirhaMF+tLsMcfERYIojw0k0StX
RnpUk+j3Zk6aA323ZL7SdfT6WUUE52T0GSkH9EPqJBy9Wfjb1omL5ZQnE/DE/mvhIznKiBhKC+d5
zHZZbD42E+nVE05Nwp5I42yjbFsGV5GZXzuFdueI6NhE7wFCqyTV6k0fkb8ICXRp9KAfDb2+miaC
pybbny8JLKSIZNRRuRsjuwBIW6febZH2RITOYUvuN2i+1BZc1je2ni4qVI6tbWTS+wOLOGhX1IPm
haGdFP2x2NZaAvA6gEig1cCZJzV7eOMWuj2VO9bKeiN0skkTQt18w+IpVR16KPLnBHVKxD+nB3mw
VyFMb+lGqzxBhli7wcOoKmbPoHoM1npfjwCffCcisKKHDq2V4RazT3Lmp4CUsYQYenAXG/iRuvSe
Q+6NU/o3mfJfqvoYdEO89Wf5nDhqp3KVXrI2rBu89SsRwHhs68wm9ctaAQA5yTi7cvrfzJ3JbuRM
ekXfxXs2OJOxzWTOmZqlkmpDqFQqjsHgzCCf3ocFG+02YBjeGejN3zWolCIjvuHec3+HNcSQspcf
iNxZPWgoImONUI0RAILekNFVJb7JHXZ3FrY22x3QCamkOFn1gsWivEodNscH2QzOowh52MazN2FS
m2Ge1lCV0XIRvIXSwkEru21qaLah0b94fg8ZnhGWOcXvTaBIH3VuWvUm+Sa7BU0iYfYeEynkSEZl
Q6X0XnpDuuR+uHobTBVU4ODZdWBZIGR6KOavvjaC9wUVeWR5xtHOiMNMAU52S/bbyaHMBjZqnziG
gurrdk/SzJNqdEtGXeRhCNt7XdVGdWVNhMGkA3BeDFGtN3c7Nhx6a42A6sTP1OtaCJGwMRlGH3qS
CM5oo5RDQFJpbbVOl9cRCLPw8h9M7LkzPR+maJnImxI6iATVXcQD0J+UBcgc89uh1cqGPSYwACT+
eohikrAxjedr6qw13PSSJ9dpZEEN0IgfrUuGpS0H7zJOi3sd5upnVi/ZNfURXZZ1B7p/WkV4Rhxl
uV1EkhBzzvUvkXo/BxXGByi4uCyT0L8wTSaEStdfJRjZIoDQaxZk5ll/2GtA4DG6mE1McJpNrW5t
OLyG0+iuqhWiKRcQkJZTgJEdPDxTKj82hcfzuDjAhvMu2Gr3DxKU+Vr4PjGy5WmwsxSx5gp+k123
E2WFxypUtxqkCG8gHXI9/Zkb6yEkVmlDbJ4JTN3Sw500jMuQ1POhHcp8Uzg8so2FbtgqvHMVzt2b
EMHPDqAwBRcSwtxYHlQ4rqthygrt7lWdP/ui+GSSP3GQIRly/PS1tUe4n8L8XfP2TJ5NMmH9ZCTo
I2f0aqCPd0KidBSufaz1JSjNJ1d309GLdbrxvORDaOcs2jLqzfhFlktUDqyV25ZXUgTOqsgOiYK0
ZHVOstOSzmi6AnYparBJhbPI4rTSx1DxHrvze06hMvf8MOo/4ej8aH3ijqchuJrtQvgp3izpWw+N
2dynof0zn8RHE6oXlf0uxPBtufEHmx6sZjOa4sXMmnNTm78X8N0paW5YAGEDdeQZ6vY99s0CzCho
/cJmvd6O8R9Dtl/m0H8UKS7rv3fEnPaolQiU6tN5V3qe3sXoVqwBbaSrJ4jmlrubGjR2bUix2qT3
Qqbf8XIP6vxeVsMvaTRgpgdCBS2Vs6PW5Mh563LLkSRdVeigxCUdq9ee6K3Ordytp8ovev459B5x
iBFgoSHJFyThNj4PVsd4h1pNXFQLlsgwT3GiAZt7CGRxuRh+V5281fajqwbfwFLcm01Jlq9qI1uh
4qzbp94ih84rhucGAm5u2L9ZM0Slh8rRH17NOX7Xi2uiIvNwflmoGsio2ZPRMG7GUBiHItEPXriw
HCSKSDJchY9rXYY13IbbmuWteLAEEXmeVKT8luQsxfAUdXCdm/lXbDo7aPTPONx/rYuDcZkyRLr6
3MiYZsP3zhYtMBjBwtmU6UiyHIlmHCEOei6TWNpyoM4c8o9e6j2bJBA74c3KnQdfEHVAbmB85B34
Q02qyXFtboXvPhh+QYCm4fJTL66DyNF0l9N9YmA4kWHw4c20PQi8O7SGAMaVXZBCZKxZO4ovNdqv
AyFVu87EoGWDbqQYH5/rxa8HPuCal4fiMu0qknd7tVtoVp8Gd7qJbkQi53fNFnwj7QROpaa3u23W
OSkateLod5zWZbEPC5eOYQ5aZjkIiV3iOLNK+qxP8dgK8VUmk3OsfpNMeGG5KpjK5t/E3dMmTf5B
8u6g8iN/pUGFGrVpePLs/tKUnb7NooxYrAGKRCsN3uHU5WS3oYpnK5jYF2WbJYdYeO75tX0+B6AF
EPYu3rJLzchIa8l1TpRt6MX+3p0Kb9s6AEx57utGdnhAgz9l0BDoVwCe0yVxkpXxZNb1cmxpD5xk
eJ6T5gdS8buc83XDVuu+D6p3e36BjNegPUEZOlIYmSr/TRJ04ee/MfiCvvZSWMV1tibv9AdSIkgc
GoabsMruLDz3oOKxvBLuuR3qrI7402fXdc+sVPOtKuHUYVZs4fJQ0rF3UsvyS/EFmJse5sl8ZudL
Nho2PI5GRI0LfzfyEpBNHem3XniDyVZvJ7N46zNQtIUFm6AM0TtVPiFb0zTvAzt/CPXyow+tkOhE
s46m8cks6uVBnn2mYKIVGTjlhPyRoua+8QlFZ7bfIBO2ln7ehL1HuTyGUc3xtdiMzlcLARS2O6NR
xnmcqeJdHwl1ZhEYXjbZFMmqvDiN/J3HM0FOPXFpTnJI2MMSMfLq4aMqBGI2VW+T/BbYSGdIvDhx
5vEL6RoAWt3M1gzOVsdR60wPtNpPcRCg2/e8XWl71rNj1Khh7ASh0Dp7yLpGP1WVrZ9w5BqKhK5l
rIDO2ewGm9DrTkKFjP5KXewC5GAi4VxpzbbdZ9KvCaJEiEMaSbd1XIO42bKrH7QaCCpM4rMbZhe2
dOepnoxdaPr+GhsZOa6XPhSspaN8Ad0vC2SoCxbVdib9rsr1OQ7kcsTR9ZlMptrnmj6LrF5N5DRI
aGc1ejtc06gYuN/QQt9il+KYbV19DAfnqy05NwsL01No4Xsz++6YDvI2xVLCTMvGrYyLJyK26307
hRzjm8Rpl3PAYIHO17bva3N8gRmnRBo/SokaYMjy6bxIHIxtfMfgFimDM8O1ZhI66TCJUGkETw7e
ZjNcp2x9echm72Y7RNINa6pjFUzHAdvjlhNFbNmUM6lpxz2DGoR1E6VwPVs/fM35p7mABkaDWyeL
H+yYGXcvrAOzciTEWbiVRnYy2D3DpUPwn+Cin2KGyaJWBN22vysT273sW/RQxpVghwNAga+gIhra
6AbmPHkYvZAEt2rWgp67UBFLYbe4lJY/butf24zQsNHBDehwpZDZ5GwN1qe7xKFiLyvjp21ivptT
FHVIPJiT5EDnlpnYzjR5sZPjpGZ89WnKZHbBr8LXsSz72ZY4AhEAn+qB6GfA0kxZm/o1tYPq0DYp
OTm1fA6M3OaWiX+2DMOn0A7PdhZgBM8+eCOJc44JHncmG5dv0BL7aYzkESDdIvIxWkzsEcx5XvrA
v9DJcJr2TMoQoxBhvnrRalOQrmTg78mxRksAPhsOe8pYBsUb3bj7rup7mrmCIEEaXFIXMeYJw2f/
jVcY8wuWXWN6XvAlS6+4ZSO5QrCxH9Z2jevEOZVmUZ51ijvIdJabVQM0R4ZKku/U3FcIMMY1A9YL
O/MQq9ja+lZ5V7Tf0rK9Y7i6u4C8d7PFsB5TZ8f0JpmCYBMv9afz5Zo8HWU+nRZRnXU244E08e65
RjNQRUgzSlv/I3WW9mwlxU+cjdMmUJrGhtlMStNzolQ1tkPV9Pj6VpNqgZyIh+GaT/lwRK/Wb7p0
3Bl1UxCLE1/HBmp771J3ViT7BRkK4bRe8+FwGplBtVkx69h8q4qpQCmh2Zt3YiB5srQpeO12+Rx6
PGyo3ql8dUeIQLc6QMnM00bUJ+NnVspix+IAooJTCl63EWyeXf3BWojmb3QeJZ1QxLAMDqQUX4hF
ho2Xrrm4oVkRLR3uZ9ff5fpptNr3xDWHbT/Nb1giOSSe5BosPRq2FyVNdnKDCVCuab9avYuJfna/
pGk/k1XhkgFa/fHURcXzQzLr2+QQN+1aCeQBQx67cbE3I1XeLjTEXePPz33p9wfD8LAE1VWkbCZx
3L/mjH3frEuB6SY58/bepVYTXHtl/gIMSENQoovA2oD1i5tKUGTg4HVQkpD8mNIINn2IKWC2T26x
rDPVmVqVjK4c/UI2WemukRKjixTsh2M02xVuAkEtgYVoX8m1hC23Tel3R90EN4O8cD/rX5aK+Wql
Yq6/Y5yS8BXWXCNVzVB4BI7lqRGPJ0KxWk+HuXnsU89kLMEzWBv2S+PFz0CB7vVSfBM5vpo0+GXr
KTZxFFpZAxi1tUnKnjLY+MGL6xaMg2VwRJ1yCO3uV4eP27fFe5B68dEEGtHRH/d5yWB4WgZEoKZH
Hk0YOXMbb5olfHXzQm0TTZa0ndp3i8OPuRKGuB/n/NcUMHzFoOcegWIXfNH5o9AEf4xuy/hMEmRX
PmomQWuM30XXdwVWXzZbAe7P1MCTxFetOH5j1DiMrQQZWQteIy9IX1DoUYfM+V0oR+OYtngJV5eh
nVRHI3Q6iqcEcxAjPd+gUyoEX130WDi6lMjnsDc/eHY81pxxwgnDVO4YOkV5rNP6zgZRYlrEczhe
yeVc5ckBV1fk9POpczoVNQnXjEGEYcmsaKOAiW5UkAePZTDdlOcud8s8kCXS0F3KclAUmwSrpEn1
NE7o1wJ4vvuOSOJtBzuh8juQFFP5maBI3np9fGUKkG9M5T5J33u16dp2FBrM9dOVpSKCyE/Ohlrr
UT/kSJ9rKpEuoIRBGDu1Pl1CFh9qw2BuSou3ndhVYdm2zxyOT5U1Y0nBZGsVd7hsrobGdENQYNTj
y1sURpJlfMadA9XWcfi8m+JrThAKZBfvmA0WhVhu7Po0v4Np+s1kQW09a0ajq7v6abAv9drKLy5V
1+LzdALgoeOhqBUrxzHoexxMy0MpYdCghoIVDYocneFe2y4EYwy4SMU2yDQsxEsjoejBeJ0t5zVI
si8RjHtZhFfE8EcMI7oVigmcYHJh0uOUKgZYg6huAzN2oKJhqF9++3a8EaX6zqjMDm3aESoHTNJ9
CjvAN25quRvM43aEeDLvH0fVEsPVUdZY+FbHIWQw4FSHWhInWBio6lrzUdnzeNKLb26mMCdha8zJ
NFqwgwy5Qa75mrgXPFrx/GS0WYpLAJtgjxTq2PBEztN4QJvoRRPLxWiYaMXn6Zi4494ZwosaskPC
E2gLw7zkyyFo9HwbzJCfnPmqvEZFtdHXOwd7fJAgN81bq8R++Zy4DJWMilLFGMcorHJy3tleLOwJ
d5yleh+7oENAAhaUdvbAo1vkOFr99tHBe7OxyYo62dUTY1t2C0Uz7jRP0xgSUZi2PPkEMpNH2Tug
KPLhpW2FgwsuXVie0C9m/HsbXWZ7HzvfvCxe1JK6YWXBd9vb9ypMqEcn/yNv9c7pp/HoONO5r5BJ
TliE+7n0IpPVltX4T8B4fsQ+wykdXhY4RBfdzrR1/XCa/do+hrp5yuHZs5GiuFZGd9eZRCUrOAJZ
bKkI3bza2SbADGp6NHFggCb6Nt6Mfm8s0OnYTCtaZWaaAZGHKhjlJcWt3HJGaI+hCNMsdmQ6E8h4
G6xTQyTy316B622cCC4vxYhB3ShNtnaSsChzlXpOmbFlzckWaAbuElfp6ch+4ecocjTxeR8w/oHm
UOpdW5PRWLY2NgDqkrad3xxSVXnIibFtOZsJICWUs2RDKstyY3UVoUC8OFuSRFGvBvaN68GvA3Gs
LcpKl1MwTgGyli2nvx+bpyUM9uROk9itA0orbCmZJJa3sv1TKOwHMw2/qULmfYisPSLSdmY32FlE
Y9vQZAqKX8sPtr3mA68NBPkeNOlqKcHElPmLQyuD44VKvSFkLpDHjJXWvpjM+8F6q1pWLxnr8G2V
WyRm5wPRwGPkNi4DFx4E4EXvPS5Xq9qXykh/VMXwUA/yj9at+aOvSB7WcfK2qKYirAdjB8/HoZRt
cy4L6xmlND6w99jVLxUiVbJi/PMQjubZZPoduJOBbiR5URbMqqH5phQmvB35Z+Cqh8xhAWZk/I3M
fZjyw/KhNnfOkp9NNAMC2AXzGsu8nAthIJGamAT0HrLbKWj6o7mExN37+iRrxiCGcMxt2oAsoX/B
mBG+tvjP4mHcTulzqMtxPxak2rikBmtrekbqEFWie+yYWmb+xPyKKb6hmBJYi3r0W9YNNjs/qycT
3JQgh+ZF77O0eEl1AEmEEnoOvGkPRp3Ja8jDbBkPLtCUtjXHQ7fcebrF+jGAhE8aEkvNhvlr7JFD
phh3yhyuO41Eax0cs4/fmCVdOr7xbeZgQsQlJ038dcKYi5Od25+mNd9mVb77TvcDvyTVazBtcb2x
GKh9ksco8rZxKRX/fv7dhR4a/K2V+rFWdIRJrDl57S1+8Gq+oTQjPbCsXqeC2JdKvnjpEB+arHme
EhZE7ME2YiDdXA7ipQTpvOUFuSxZRdJxxouyhodVvX9BCrytTW4QyyIdCF4EhWgW/6wkoVe5wcym
MpnfjrP6MNIPUSK7dkXxXiKV38ogJUloAGAgEu8AjIs1mgeAabZLhEhG+h7Wy5fqmWtpSQMWcmjV
1psUwxSFGaSH+X0aQnYqU/vbNJIrEFdzv1CEbBSAHGpr4zLaDosfdiC+OCVrZ51NlMW2qfeSAfze
+Zt0Fi7+1kyW8tjHz3Vo/WHYWZ/FfG9ZzJur2r3FznJAAA+lxU+miITUzeSOzi2V7xnxcMk8WxHB
vvFhXJgQjs4vG951nNmMOdj2kBI5HbMSK6lRYcANsQhwUztRbosPvwt/eQ5+667/QcDQzuwNplYe
CJQ8htxs6TcxG9sZP91GIzHbFLTzCSPIOQbvNrY/XMkpRoqj6nErJHaPvxdDCbP0ZTzqjrGbMfDM
Dou95pvY7cG3DXzqCiunFZv3sz9eE39St6IqqNRnAtq55KlvSTgArl4R2rX0yCXFuR9xm3apywzM
U09uPPnHQBXu3g+L92wwIWslZGSJ/qmfpoJsvmza2jlBKQF0oRlUg2cR5sK+ZJvqhNdHam/XzGzD
hlHfWw4e3dh8F8WoN51RjMy10P63rfNR2Hl4kkPps6ft6C8JkqLO2wYBTBO/obxzGJikqXNeOgq6
wZ4rFEg5Qdg12/+dy4bswtxu3MXiE3ITJ3sts51rSERMDPd1LMMIxEPBkLYK4T10e0Ix5DaJXUYU
QXZmZtvva2skiqvX/jZJXcAIifmN2yLcDnLCIJLh+Tfj5kPHdy1JdfUUAhfongKcagDCEJ5MmA5H
FNCUgRX5xPBOVFxsPbov5mXNtHOypSPdhf9cLGsf6OETrlY0KGqHIUmBiAjL3CW4RUiJhlzFfBRe
X7lLPbhVhn70seWcF39kOy6zD54CZ+sFU71pyjlyxqo9LEP4I+Tz51smO/YxYdJLy+ZcE2+X4fKt
4OT46VfZF8YpxfDsGPIlD9V7GvvnpN6T+x6RCc/RagNSs02DKzRb29jFfJUs1gkvCKcrGbFCV+aB
ALw9vXh3EaGmrks+RzYgm2xNGAn8+WlInQPpuI8647vQO3YgN1ekb/nTONT6KdWv2cq982fB8prr
d+PVGDUVL9rWR3sgwJpvrUC/9TZL9nCEWbQU8X7KlbuRTNu3HQHQaU2VZ5o8kMpJPxf0zyVnxdTz
1GchlbFAyChrUsUNflsGoCYxXAg00rk2bfXSVKTuAM/kcc6WfY997ehRIXS+9VExedhplYcHegjr
aEhkT5MxvlWpAs8zxV4Uu83dkrGgNWnhCGYGitXSTWCJ3XRV557Qtu+8uT3MYr39GvPHCiijCRH7
LC/zXU5kCr+5Nw5WbD2gFfyOV58cWjGYXCLFLm799kTAMkQCq4hTI2eDyGAJJNOlcvSDEarHoicd
VOGH8Wg09l1WRWmPgkaVvPhO8qvwEt6UNHhbKHmdUUNkYi9D7UiATl06Y2Rl5i9lDgfCk/1jWKkz
IigaegQatdnn+3gkj84U+tQFTByCKtxXLvdOa3f9oUORoTIqDnMarpKRnkrY2TgMGIf+tznoOKr1
wudKQPzcszqjdeTzJLYuyRXHsPQutCglVtyHDgg6oitDwRIxz95fhZPC6iRnooXjkGvYa35Kgu3C
isoo8/Rx6NWCqkRdBydnYaBX0BWcLhZOw7ZI2J6kghFg5d8Mvx/Jbfs5AxU+twPUuwbi3IGuIWoD
89Fw82tpMCCypzGN3ILNLqJRep92V+nh2xmDCqsYiD3fwfgTWOSsw8WSc9Y9GC7POdXDPPiMLwll
L6tWXLqsPupiOpiaqY+D0uUCkCbSGtJg4fSEUVseP+3xGYqeQY8uzata7lyHKGJSwx98BGe7IEy2
mKXAQTviT8kOeMysb15D+DmanX5SGBcsLFgFxWF0UVciBfhIQq7QRpa7skzeKroMPzVXGIXNZ093
gIXqK0xWuJLHjVIFpGB6UpJ43tzBtpm5ycjvU3lzmLKZerP7KnnuD+4yoKXyk/S4eM+oFMpIVBXj
t4bZBbGBKDl+Bk1mHbiRBH1WxUTFT346fR1x7TpMAsddE7Jz7iyPQGh852E6mDt38XKEDyJ+dNB9
TDBAqhhWHpmn7LW1eM18BEy2m0e1gETqGzUevoqZJy8dz96r6OcqKqrG2C5xS4XsByy1BO1bGBI9
T2/xYXXpT7OQv5d46o5dS3JEdddOckUEwTUrO+fUpOqllYHalh6wEpFCpywK5pLa+lPN951Z+Yh/
mbYG1uqbSmd0wW3vbiYS6q8EuMJApOrvihpOnSEQfvTqnlkZ3p5BkBrzEwdPuJ1dzPbmOL1Qvt9Y
KDibD4pYF7WddRDaq7ZG3jzNWkZFMxxwsRYRoabPPHA+DmIO3ior6KMTB2fNSgk18vt4qJhU8IFt
59YQbEHRQQ1tzOdDnbgEo3UoTlOZvXLfH/vOdgjbZKenOBaCFOQLldLR6GdFuTqe69otd05n1zht
gp/zVM8biSZm27hfY150W1arelt0J1bdnzFmLnwUyYdTNjLy2DBmVXGkFmMavlRvdYk8gK5gl84O
Sldfv08MOdBEy6+kp0ctsmqKqumzDyzyzgMKDJOx1E4i4Uy6Ux4C0RjGls0p2pZNZyefR9NzP5xA
l6ciyO8ZQ7POHoHHoFPbs6pJ8DzlX6sx9MDTHJlIEXer1mQz4ZLcF0S+bWpFBSSkoKDM2Tp4yO+4
tJFCyAAYAyqjti5Gvj02oGlVftJqnrw8jY/Y6C7GCAYx9xE5OTPqBrYFTHteUz/pHvVUkJaeoAxz
jQGPooqfRZHt2HQvEQtWwK58WXcqn6nkwpsodk6YO/tlts5U7x9xrvJo8rhTOEaGM41iskMSZEJM
clW2rSDr+IKRMFLdD1aeUTAm+bMjxcks2qesbVn4BM2PbgHGwUTv5LY1d/+4Yw06bPoxc18oc6MV
Y2gFtYNWWOe7OcxuVTg5ez4f8o0NhkdrUeOGNbhSzOLgVNoCRon8zsb5Uwh1Yg2ANDto/gg4aItK
D1kHrDb3zTjKneI9iA2kC2jm2Xpxnn8zan1up/gTTchNVk53QAmNLm9e3jIdz4fayj5S0zr7UqJz
kqjZArg+aeDFezumVcnc9DWom0/t1HMkl/bXpLI3081WG16qgdAY94tNcuz0YfuY/Wr5Y5ibq9aK
aQB4odnxfrM3RK9eH9rAYptr0m2WPkbWuOOixR78RihrB4BiKts7E7pxaMu3craSvaIR5bGyzpYN
TIrNxR6AIywkyUhRcRS4pJQnY2cdQ/Rpkc76wzSj6VGe9zW7yZURpj7KamES5mXDzuXO7eb4VxNq
+7C0AkcgsIJGyPIN3HHcafJuMpuM6jn/IUaKARq9cVfGgCWZc2+dULAwzZH0Gfza4HyKLkNYppqf
VvYLmKO5SQumcEtDXLF0dmnKHxxXap7Qxp2fM2kau9ceY8dmUrLaByWBvkvHuxoWQB/t8LVPAp7X
YnlyWd1xlrLwANzVku7et0en6kBfJhQeNm2t3/6YMhsE2Mw+D4fDntc499NToCEnzRVtUAXsNcfj
kdRsPjKPDtSZcrlr+kPukJE+NDCDU7s/+H69Gxpg1E0McrqwgA/mAd6mdO/VhX3yPu0ZfLBgQEfz
kn3OASPdhkwlmaw0ogVZTezRRtaQHvMSLmExroLp9MBYzcPwsnKqKvi3tg1GG+UHUN+mNPLz6NT3
EJefQ7zCV4KEqYuJss2tFVlslMeJFVltwjRQEjJTXZNyvWRED6H+FF4LQaRm2mtOeRnFrGA2I6Qo
jiZo6iIuwaVy6fuClV2i6ESCEaSKSWXa+ay2KrQIVYoYybgxRBlBEoQMxUO27hm7UWRdC/cTZd/K
VZ3d6mwn5Zc9ldUm75Z1BgbctWICFyzmp5bp1h/BpyZJ8mE6vRWF/Guj3s8SQvs0PcYy0wKbcJxc
Gg33aHiAkpyKKbYIOO9jhoFukz3Bjj5Cz+RQyQ22SYP/OTvDG7q+izO9OK2dX0NvQhvpInb3c7LU
kQxgu0e50fo75KLnTrhpFAy55Khg3KTcdFVsyB9giEvC5+EdTTEh2jFrBA9j6JWfJt9lW1Y7NFXI
xBgMxks27pThFnuElxxObvKsMsbRMZdcBl38vsXxNjdmvXfLjhpsYkqDxiu+sCwnHBlx0GrfEI2+
11iI7kt3DWhHdrZjXT9FaVxA9FV9fmmTo7LTg2F69mN/S+Rg3QXZn3Lx1N0U9JE32i+GcrxLrof1
CCTNvVoZhZ0iOxz+dl/a8tY69UuTBSAbJ7s59ImiuYaG9DKQwieKMz/mH97CxZSEaJ/sFQSS0n4O
qbr9/b1//6UxC82LnaJjGl32aBlvBoKlTTIU6sRWZEKt6a04rHFrAce9AznWb/rpZncowhutp9Mo
kqeUZ+8a6uEgu8AgS31hFYhHydUDY/dhNi8iPZfV0D+ZI0/yascKkDZsmyXNz3USciCl3am15t/4
kMXZmOicXEjRbYUwyqjcYP/Xr6VTLhNhJzDEmH1ng3Z3YmDYA/+d+OgCY0o2B91VJk00NBTw3MQI
z6ubSl74U2ScI3ikxsnBksnq9l5gUrkbQRmwBQFR2vdZvkrC+LYTxq06OSAMzx/NMnuSQ6YPzDpZ
VDJ7RLpHKdPJ2L2ibau2JisCNWO4Vkg+o5whaVSkw4PVW69AQl+DXJYg7i6O1j7pqGm901Pe7jqr
JR/A7dYgadnAJcDrVo/vFi/OA+pKb99N+ZcOw+vQOOlzWSw/SQAi2Vl2J1Pmz4XC2SHzwnvM5CKj
pi8f6rbPDnXQ18SwSoQEmXmHgUqclVu7hwQQliAf7tRUsJySxj15Te3exXrZDsZgU94VG4OeZFeZ
eCb++t5II4w6fvutKqEb9x1Ar3ZJ3k3URZYD1rXnDKphD6qKb9tvveokwwlMLzjMarCaKHFFfrAR
110q20Sdq8ShMuuNtBBpKNaGA+p+9EOVsV8jjpGyT9EcsxnhwxMPQAg+NYP/STD0a01+HhQ8vdst
p3bxeFO7PuI+cu4s6EReZvpnw4MX6/C37E3NPN0SAQVQaXLze3orEZdsMgeguZHHYOhCxsE0lMnF
Y0m4Ub3zvTSjRIs4kYu5ev5mj5VaT+5lowEDOIbjw93W9UfroePNSnacDccnVnXY8DMiYF5fWj9v
Vwlf7vr1Ax3WX5u92tlX2fjzr6dLrP5E6IHnbuGGyd04eRra4oDELjs1To7NAW8miMGhPuXmA+cl
ohiP01dZHRYCy/v6+xfrluGJ8pU+KKvWux4LGynjYj5kFZdkP5VfhU8pOedckbJGACaXqWUnxBuR
kYEUOY4+lhgvN+mcKlaqG9HQjw/G4l9VFkdjxvbRYmp0QnEZbGp/1Duvts7KU/nNXe2RS16jkVvz
EyoPhFui4x2zjqcxp25usk+si8WTZ6vI0LSbSdyXu65p9UMVhFeucjS/bvsE1tKI/loYY1bLDCKT
Y9tyHoe93OvVmxl3Pc/3vWKkv5u1araWnasjRPOryT289ZwGTIpwG4ZwAndh4h0t9Mm5ZF9mDDn/
d6bna+wTxeFnbDDL4sk3XLn1Um2uYiGgdO1o3bnMR1ViD3f+wPo+K9w7Rr07q/SDR57jc7JO8eYR
iZUme2UXN/nvpQisSK5P1yI6Fzpz7EdGLYdTUIrPvpweZG5md4mVMCQrkYTXrrP/+zA22kUYndq7
3wYP3WUY1GFW8D09LZ48iA+bANR47vOAGEBDDHDChDAMD0Hn2Ve37dkVI40xJiSIUzJ5sJKbS5az
fkSU1m1dwRMSd8Z0bPPUpC3S95mDyqIPpbsPm/nFmbtfqqjoAOOPgq309t9WI/L/yY79oiT/++/4
gX8hD/2PXux/+V2Hb7USfbr//lf9PzRs2y4uzv/Zsf32XX0vw3f5L5btv3/m+y+WyPDEP0LuT3M1
NAp2L//kEhFq9A/HxRAchtANsLmuCYb/6dq2oRT4gWtaHrQgy8cp+h+mbfMfvhv8tXpbQItWjMH/
iUu0mrL/aXLEaemF/CVB4MIlsnAcrNSi/2JJHaQ72kM/ErOBbQNXmOivU1tPv4Mgzf4XZ+e/ApD4
Ur7te34ggtB1XUesJIf/+qX+nbPz2q1b2bLoFxFgZvF156wcXwhZtpnJIov563vQB2hYOm4Zp4GL
frhu3BI3WWmtOcdM0NvQ7qgdyu9N8KylIadAGK719rff/0+G609P5HmeA9eB3wiWgYkj/uMwnTR6
OqKET9g04EBkZ6J/YbagqtW0enr9erCPplrH8Tzh2K4ONkHnyVzxaTCYXSrUctKryNiobkLpXGj6
bwcaf0jKkO1pqQKYObx8PernlzaP6goqyLw6yzGt+d9/e2ldISdRwIgCe2xBPIak1y+yFsNpFBX5
t6/Hmt/K7x/IP2O5QuiWTdLJZ6ybWeGVweJiL7mLqavWSYD4j15Eci5ykKocu798JX98Nl+3qF/y
7Vv2p6/ELCHXDRa6OdcPUSxFjjdYi9LUIsGtZcy+f/10fxrN0+El2CbAAntmlvz+S5KBPFLr4P2V
MTyRddPLxlh7su/fa68df3w92Ef79z8fC7J02wDGIDywGx8HKzrPF62ZEIuiZejhw5VA8LYuJ5qw
FkDMRRIjM4H6UCLCc/4yK2bKwMfX6JtACFhuWFVcz/k0z/FuuV2VGBZH/ABovJMFszvW9xzA1FUr
2nUjOmIeIOPNdIr/XQ//MB//9QHx5fisfmBQZ+LK52x52Ue6bFsTC00lwk3WomYqiWiFs4SOT8ST
v/56vH+9UgE6gf8wQ1zYbt78Fn6bHMZghRJZC4FypICWS1alPF56MK5+GE0EAenr0f71u7K4C9hu
vu3bruV8/l2nYFSJmbDaVJg4bjiRzXTzidQk0i72TpFSdixC9ZdB//2IbBcsbabpzIN/Xkn7EZxi
CygA4aXv0MKleu7EiYK4SFXg6+f791COqeuG4UHMMYAqfMIZuoOGWIWcuKWNNNI6JhDwCYhsqh62
vhNQEflvw/m6zesDymMaTBQW1I8vr5kUZf6ocbBDGm1MTrjV38khDg/Ivdv/16PZrmEw9fmNPj1a
K0XlVIIp4Td59gDorhTboCGF/iGWnMn/MtrnD4Unsyy641T9UKFBDfr4ZF1jOMRKlHQ/khoubafk
Y6S0/FYFtnn08iK5o9ysP/znnxOWArutzTFhDkD9OCgiOBbsjq+Ti06/Ib0t2CKErk6daPq/LDCf
PxSejxln0q1Bzg3u4NO6XU6V8nJBdyeLfG+HzDlY50K01yIq683/46kEmCIWbt0E6vjxqTp7mCdi
bC81c3bNeC4i5TTop2kHni3ffz3Y5+Vrfi6aNBYvz7QFG+DHwWD/RRKIvgUuPrLQa9rOsJUIzFcY
uew3YhT9v3won49Jvwa0dCAhLNQcYD5NgRpqQpVzp1hiQ7Kr64Zstn7lCZhm66+f7PPZhYHwWngG
yzM8LI4xH58MSww4HCTqSNGL9JAIcCuAIrQubZ8aIwqDU5q1wzgt8EROw540De5cX/8Ff/hmhO4L
fWYaQed0Pr1IvUYCWJc5agG3zeC5siBcl40zvtljHR7/+1hgVwRgTsv8RfP8sC0ENfRc6my08WUs
zlERveU0TtcOfsLz1yP9YaYLm18U1ooPVdS0Pv6uiAbTIXMtNjxe5No0GrAFEAlfC7TgrzI3Zg2D
ANPx9ajG/GP9vsPzOv2Zbmq7LDAc5j/N9QLEpjeY1FvpuEwnfJDaaxW7+o1ked9YAvLd6Nb+sjKI
dytamZyB7bWUbTMyJWJBK+Drv+cP75ZFzp3hKZx8HOPT6sqsZEcpwbjXw0SxU9cDjgB9heiSElCS
JH/5lP41TdmiDJf2mseKbevmp6cPMQGxnFbOEunlLFpC3vvmByK9lT7MHYQv3l/Wu08DsvA4vmOa
ngPvymaWfhqwCoU+ka7IYS6xxqteKxWhLNiMXXM0v1lidP+C8f70e/5rvE/HGqcTlBNL08Kp13Jx
mtUP7YJOeLFTjaX/5WP6eFJll7KhgpkepyiIRbr+OYdWRVYVZlakEd+Y62dlmmpvkb+01Xoa38pQ
/bbMNPcKxxriB+rZfxn+4wyahzc8QnR1bh1QgMTnNTd08mqsEUFQD5e0yFKj9nGojB7eDH8kMwNX
dhPjIdOcvyG9Py6+88gm02e+PgrTNXXj0+Kb0pqIhD8QgDhQ8V/RKXXpuFiErf3le/24+P4aSGe3
dHlArqocjj8uEtpUSAcsV4BwrH/QULtGof2qIJMsVeGkS6rl2CCEd/31pPzD4wF8A9SG9NS3ebsf
R5UNopjepFtWwaFSF68PNEr0XVKnf9k1//0G5wMcZQ2KGMwR59MaGPZZaVN3BS1Cf19bOVmZvjg1
+h+2aJ+AWC8FbbC0wdbeff2EfxiYG7FruRQzLJ50/vffTv8Yi+KeaECUyT5Xc25aQ2vR6/Hi5GEY
xh79rqCGtoTl67v3Xw/9cUX459uxHI9bFj+wy2r8ceiRLFwhYj9cVVY23DijDo681BVxpqghKRjW
hOX81xEdJihzhQempuJ8ep3j0MtS1zDeC7tDSpOAopydf9bciFUyfdLSoJr+wTJSnvs/QNb//oYo
ScErmq8FAsznp8ekEOojF0zyFYgOEueYwnWE5MgoyGObEquAlFJ0L3oFC3OZWAPS/EUh/cinAxsi
qmqkkWPCnnICenMTyciGUaJun4fSejW7bJq+T73MEWB3idmTBdxHwclskYtuwpwUt5VVorA6gsXE
fxq2wvrLW/y4zs5vEQeSPc9LXCYwEed//+0DSrqxiWsa+6vBn6MfhdFmBrL/XLyGdC7+Mk3+MBjS
yXnLMrisurBIPww21fUIN4jGpR532abRuAyXvNNtHihr/fW38oeh2KdY0xzqHb7xeUZmID/4LkF6
4sYDBgP2rryXicToY2hq8/VYnxhuv37E+dbBCvBrtM/3DjIP8zjO4nylJwOOUrcyjiNu6VXuNqjp
KNDfiYRjH5LgeN3ALXsf2qJbI6Zt/tMp5J8/hA6YC0GWncz4RT797W3SVfEsaXV8rANaIrQm6clv
02Ib+EX68PVDc/n+w9TgliBMpv+Me/z1s/w2Wq9CFFOKJKaJQLvsnFCZiw4eLmaQAH2cP/p4CsYN
TKjE29SgSFANel363ObdMFyAKd7kYdq8JkmtWft+4v+uI9klb7G0CKnsdQx0cD0QnBxQ+QWEAVaO
eskMyMwA2rrWvgp6M0FbCFQZaSUXWiag8JruQTcVlCmtEU1MWmRvjYeE0k9BBKpQCdsbJPR7CXVj
moBY0OBNBY4SaHXAjwFRdYw3TJCYJq2o5AHQVjAcPH+qkt2YylaulTfEqB2lPklMTEq+j4XUV2Um
oF2ZaUNiVMr5C7WIpaoFwPCaSFR8ye1GpQ09kKZQ8ChtV1Ye/mKBqC+y5gAvlf+S82ZxmJ9QuJjF
dlJujiIQ52pAqFndaSvfk8792OpR/65rTo/SOkuz4FCWrd9t5kL6tJI2jtQTRrXKXVmDz+UbI0ld
LuLaECW5kbTITzK2BxKLQXwI0h1hKCIprpAYKAkn9Ng2BkG8eOBJu9W5QxNk6BhzUYkVnhpsOIXI
oPVIj8kN9DJ16pWBW8DDyJqvPLtovdVolf1z2/tECLpdX1VrpRIykuFmz6izTLP9nxzq3OhlNAiw
vsRY+Ys7v2rWXuD0uwLWh3GwVFjhPc4SWpaFz0p5lmYQ4gnzrMRadnbqFcsiZDNfEgZLshp98YS3
1SaOS1c3a6LHKRyIl+sRWxX3XSNgZ80Ncf+iYbZvCM5LMJfZbOvhm6O3xb2QFQAHL2ERJ4ZN1HeA
Z3DH6Y3U2nNTas5rKDXyOlVnO/3WTnFCLQe6yYC2w9BFOmlOGbHpAwFCccSsW0wpTqAHw2/4ewE2
xONROakUOxw86k6DN1LvpwC127L1hGXec2XtFFmLPSCaC5eMXDuWwkTqTq/ZeugrZeLAF2YB5SXs
wO0MlUkcKURCg2Z8Rkd7ryN6OA+VTO+dLLb1dauUusZ/GVyGqMPQbeW4XGkYltGDawVNYC9wfevR
JtYcrPbNNI53CfuUCUPNTp8mbmDFbuDu0e0ApyM8UnUakpjkKvcOCEKnlinLbEgpnvTH0LRjecX8
s2mpVnV0J+tJa/ah7mb6Ok5AoG29rM+qE49kByv6m2Gz6ytLxwAy4X/aJ4jBB1hcY4L4rMt6OLZ8
gc4yV7mLbDGT+TNaV8FL7E0dFmrvGcbPti5qRFdeXs75edYY9DjVOPfc4EfBGklhCnmpB7Q6049F
XMTNsB2RYNA/sKpYO+eNIR+odyTveiHz60gPgnUoJqdfDk6P+1WPbfdOYsb6YSPsKNa0l42bmFyI
cFtixlInEXkYKf1e6m8osgVJwgVN8kVg99054iLlIt+f4ttKH6a1zDM7R0jtyotAuhriXyMSajFN
Cch4mQfk63Zl6X+z3RbJh0Vl0AIL0c0rhiPcBxRTyQwwMVukpIGtzEMnMWedCmV0zXe7NUgn8OOm
65ZgKOvvxGGgy0Dvi3XDqizgt7oxEG6dOR3Cmz4OAB0q2FyI5Mh7x/KAhwqnSI0ieTvOoR63imBH
tWjCyCdeh7x1QBsGYQ8b/hfxaxh9JR/qOCCQLc4rN1oj++lecre0dqNmJjjI6uqitFh7mXIz0zaa
Cqf3UIwtDJeygJtvo1LLELhNsbvT5mlhF3VbwHDLIaxlnh/aC6JPAIp6EPCRnDjtTzN1hvba1HtH
rezCJdWNazfAJKgX/ndtqgyDInhXsEwOZCrc8BmW1Y0zJY27tkrmZbpm/zZbUGNTcu3kSUWYOgUh
p/tmFRbRSSDB9XcUZvo1TQmRrNLRHavbNm8c+66aZntUaESWd4BOFPgH12ogccxVFebiOMIJgJU5
IBYfJMJjJ7XHpwaJZwvja+RvQvIJXqLA8ued0DWOb6PMIvj+sWRRNQYV3hd1lb/jADMJtqsEsubM
aszrkN2s35eOFnQrLzQJiehdTT9YSReWm9YS/KAd563rSRPShaCBdWY/RD0Zyx4S43NX+GTap1oX
7mdiog6Cyw1A8rmeFT+k/FfhqqldZa8QJw72fshrUOhtXFW7IBmhL9qIx9JVFou0XUcGFMtjDlhw
RDIRi23L9kzwrOLMq7IE8h2xjZp5MNjLiXkFMIISxfS6+MmQlW9eRb3q7pQlyx+lLKwSwV6jrsfO
JWo8i738MpiyufcqNbU/HZMj82L0O+txQMGHapw/Jsd419iBg7HWKfHtpC2sIqeM6/BiqbZ0r0SC
BHmf0xnKDijBEeuPGgwMizdjhQpfA2GMGxkYTblBeuz2lzwfPXmOmhAqmRyyQl/mOcLmJdh3ZMIu
TU7jguAZjPSyGFWp5sRyTLKBJgTAEAyIJJx1nWzf0nrUrsjU4eLcEA1LMHAXPyg2gNvY7pwbKbXa
zJdNxLfgbLq8TfDboS3H2OoNlSGPMWpk7TKZCnmZCvWixrYet/XOJlCCtxpQJVxkfWuH17mGhA3N
UVrCb4rDFGSx7bdJss9SEsRvajvwwz0SSkGG54jZDDdGVDx7OtxHyjYhAmw5YW68HfugvCTS0m+j
2Gt/hFaJjmwxJr3dP/JPRDNipRHjqy3hVfwUOKkRSiUsuLu0ZOHY9Q5up75Uk71oErZj3qZtRpTD
AeAuUhSwatGT9gvvO8HotYY3rKqDZk2Tt9Vj1RFQWbW2Q569AS9W4/YeLac2QfNqF43+lGP9lpuB
K4gH1lOo8sl3Sms6aTpCsJII7TbAtE/cnVm7y1wPtXSj4+vD+ZbUrcQ51YXtGtmTWJSD6gCRcyiO
rnTXn/z7HBwZiZtaN2yjrKK/A7yvqx7Gts6cjJ0aZW1ZuJeSlWkxWuMPOA0oyYY0XbU+nFjLjq5x
AxQrOlabLgKsgqUf7muSLQOATgtplExME8yKctxDkkUPg2vvgQTuab6GyB3hqeYAMHriSWNTnCKn
YVMmj/DgK3Td2EEBxmAOwOGxsXVYjbpDtgkqhZ0pCsWRMcUkbDjHtjeeOFqjBFf2U47GbZnI4boy
bLlgCQO8VVxKLfyBiqdfBwm1fIJBb/vSTZedR+ZCkBCHmZTGIg7sLdpMlq9QOyolARNCJy51cSGY
GTRnjIqy08Nd4LC1i25jezU6zAA7jXEmbPWm94rHaSQN3ZHOUpUooTq29lJUpzQtHv0B3GkapWc6
eA9eE1wX3IK3rQWusgvvFT1gTqnOk6OP9QLI0KEMhx+Ok916U3wlw/ytTeItxNNqAaHme18ML2NB
emCTEYHCRZrQT31rusU2Gafv1Ny3QBXiTUMgXNxCNGCPwJ3LxrkEPr53evU2afo3PpEGcijh8lMR
OyiG2TO9smuPqs/vyHBFsJaUP+y4PJhjOm0JBpoz5SBWxb6BGiDSXpvSeLOVse5822KHLH+GtXj0
pH+mn8b/G/KrdegDUGwMkn2zCmk5jP8IrwQYhAcqJEwQqgg4dvSdEeRvWTfsunDYdCYQo2J4JVsO
7W97xgaw56iaLlk4yXTVaCWnosUYkWj3yZT2T80o4KKNBjHidH1XWekSMcA2cjemmn0JExO4Y3PV
56G3g/IHhtm0IFoF58zEaEKWcD80O7uuNkjvVijNbWTeIUvLAO7ZslC1W06hP4xZgSC7RgwMuTfC
ngtCopqKZddqHPvNYNhI3tsg3NJfurkm36RD8i0HJp8TTl3thK1dp7WIuaIVkBY8/hFSQElJl/z4
KBow6RkLDT26EahTAAxNJgoJfrjmw7sobF18T6SWOltOJbA6BpybbXffA7yz4vym6Cc8OTBBo0hs
TOmeIMMcEAluUTYsAs+8UgX0vrbSxYqP+IIekrOd9r0W06uBaE0zxDddD3/S4l3aSXYu5XSvtOKG
rtAVnvVVNbb4fCruCQEK8PQGA8rPYRKnOV4JQwZtU84eEw6VhL4tloyZ4JGV0a5ml+JIvCF64N4p
61MvyrWotG8BDmariMluDeKDURH5AwiS+6fNIRK6gqQru0qx5lI+WOuwaSc96hZ2a+JLZWdokirm
BFlvzTx4rnXyhIZ625iEBHslKsTgKg0w33DeMhdWUjxVRnWbdS226Bp7vjccAzhHseGtaWScuSnv
0Lqec8e90xv7Umv1sS85raTWS5b4ZzVVu66piRNOd31vHK1c7RxitJamnlzhqeZSHu0RhW9Du8Mo
4q07NVz8ZFaSy30hMYpn4K+KvsC+L+OVh8+1DEn6bfII2YXYm35/VXkKqXx85Oa6LC13AQx1VbZT
uiD3PcQDywys+7vCLB5Nx7jyyuApMrVllIyrIbNftFEdOXqiCdWDN6ucL1nZMirLA/yoU6/Hq1AX
m7Yxd4SgHcFe9itIfDdJOEdwK1h64KjhfW9RNBBzXh5bF5MABmi+bxfNrirDg+6NPxDiX5sdCmFn
6hsOas43zq/XHFhnA4N7nWAYWTS5e6kNn9gIgBqmFd6KiNZiU13QiHQ3KmL6L7jczQHUEOMxxXpr
5WiwhvIMJhUxlpltn/QSN2caHowM+HmJx7Bvwg3sD/AGDXENBP6hC1cxIl4KrTSwTgPomRC5F4xN
iwILzmH4EckiJsiLnG+1rzwouXCWtjjm0I5b1CFsXZ1x4aCsDJAzF7b+0OQkQ/gA55cZ5rgNKmaQ
hBU70SmXLsJ48s6aJ6llWxa1AwyB+RBN7QWNbV8RnqEDbggGEgmqe4LDpoeUstc5AUnQFfFLFsa3
Q4aW23TxrsIbGy715Ba7rtDj+2Jq00NbQkmQOGxPRuts2453lLGqjM2qtWlP78izq5yXqpgULGBl
aOIZ82UcXnHhs/Nbacdjz3dokkI/hKrqHhEiBdzboOsO2c8oHszh3Sm5697S/EuS96LVwOVrSLmt
I6CewH8RomxOdeWKYa0JP7AAYWH4CI0O+DF4w4bDAaCdYhHhxVXcTlrHfUsC3DPXETUdSVqBGaSX
3E6q6NoYzAl8jNPmWOFi3CMLOymQwRYaXnVXL6AA88nKXWPNdLfRLCAOlw0/1MW3xzHHEzxxHswj
SdZ3bPeYsUdDjnB50gmEjJ1HgCSE1Wn5llZA+WAYmVOsjEqhUrYtJLHrpEWD/M0TjQpZQOtAW+uY
vED+YCotrutgnK9pAGsfCrB+6Mh9GrbF0tcLbW/hDzlMBrekF7RnefnkDKGGxJ0S66uwZyBGQmra
Ymo78SJHvHaLvEZ7PhECv0xiq75pfI1eHSAzKvJUXJnCgjc5s/TTS81LS/Eb58PRpD7criIxCbk0
osrZG3FYL7meP1ObKB4J0FbbKq/EvQAoSISO4b11/mBe8T+goCyG5lvSNOHFC7A8cLzkRgDW011R
LscZMbrFIyoCihZtYu0SO5d7mH31KS5z9QaDPhhXsu9sTCN+EY94qK30zSy70lgVE6f7FfXiGv9L
oUUjtByuw/zxMzbgxfRqgT2MgICMr9ZfSXB/AAClXUWbpsuN58hwi1PV5tjgctTKGBzcbRg72X3F
if5V2RJddBJnGTzgwcP5rRuaPIYW5o0uB2nj4X1+SXE9wDmjcjjUXmZtEJ3EP7lFt8swdmGaIwK7
CUbKq0ubuDoA9l0KYaM0DNo+cePvW7T2l6iwrEdlV8/6pOew0lSUfutEV5K3YRqrwO3ME0fn+CEO
0TSds06MwdqobWeBo/XXT+b5sy0TqJadSHud1XZzTjLQZSwv+MYwGkegqjURJechDbJ6Z6jM2Kds
Gue+L6O7IMi0W1wMw0/ZmjP/AFXn2mQyb02qGADBY+OhcZv30RMcdcqdktmhTsF/19VwyebQAI6u
UnQ7L9Su0Zg9pnlEpHtXXHNBuCVxaWk1ioULW3qKrdMIijXarCeYae9G55h7gCHrllPQgPUsTo2L
CdF/oiiICd5Zc+t4t5vpAYnbnZU4E0jqjghAQVhmPLIXhE96pJwl0nXtLsVm0MUaLpNuDVRzXcSo
JilxHVs9uYnDflehvNuwqcDoLLxvtUP3zRm1W9fLHwPpMgsE4amVA0ezSNaVrI2FmVkeKY29tvCg
0y6lacmLFoSssW5hHP183I+YJGzpr/Us36WET2vKvthauXPr9ImqEFe3pD46tbPKeogSXeIPd54q
gf+DsKWsAqI9s5xqqUL1k6iZddTBwQuHY5rUTxAGr6N5M55g9i+LSIarGnJEV9WPbqDtqgpgP2iH
peVVj5aLR24aTuZE9Z6+7bFK5PcpT7NVmcdX2ewa8qCd4KiqOQ938kbrecSiOAghflLXw1swbUZt
BKMVDcOCePWHxC5wqrlG9UpaeHZ2pglfIeGcSw0pHvR5D+wWilcrUzfuGC0F1fwj88Hc1qbkbxfu
bEU88+ggEgfTuzP6d7wwuCDTAzGv+OUsf5Hm1G9xoPq7ycNj4npZjXMOp22Uled4wE9gQpFauiFH
2CZyN5ZV3VahfQx9/wxw/eTl4FacfKe348OYDjfYOTHKSeCz9s7Ty+9zSUgFcC6noNuYCb7BpuRk
qmMEc+1DmFePjh/ci7nQzWw566W4Kjx1oRl6iiXX4bQOtrHmwgnpzGQ1tY27NDgydiCd12lr8/gZ
dBWuFHxog0XTGrpLIjDJBka7yAPv1mTSKHd6y9J6OYC4zgf7LOvkRPjMxnCSS6y4hgtZn5GCz9Y+
H07SaONh7OSrpZJ2A877JhpweWuZvTV6ir6ctmg9Ohz99OI1rPhK4UXfmvbwowzKlVGY17We37Ov
PdXcJMq8RXoZmI+5h/PJt+5SiwxwoZxz55aX1jXugUC/B0I8BSCr2ogA1goYFTifcOEJuphlvZ8R
RJkAcw0t5ZESQ76oYkgMSWE2GOqSB9QZT6KGsqlHE9YoH7hhNLkT0I242xbcuiz4zw631NKb+xAC
+FxLQ2etXM5Xbp88FEpuO3zDlV4e62C4CSjVwlBDZvyLtED253VVcc1JQsooNMycc6O0B82hj4V5
QQP6GCB7404MqjPL0n0WVS/mCL178PJbO2OLjiftIa6Dc5uRE2EHnMmpHKz68Ls9vKoK9prpkW8K
gZ2gbs/u77NMPNOjWKW6u4O9sND1fDlxBdMi80yCOM3rd33gC4/eiOOheFzsJ5lvWehuEA8cgXGw
RyPbBM0wtBSJa2jVzL4OBDNtm2WCh13jsBr2iBFde2F6ANrq8lQkpCmm+TlXGPzB2p5iK94N/Ui3
Dkaw9dAE0Ox9nDacBAk4ehisaVzzzcNnwegLlMGNVmnvXFG9lBd0Dz8awUXNt+Od05eArHEfFvlN
5eSQflpy6OpH2j70vt8KnQDZhBU/h0oUaRtXvldScXTRb3RNxwrP8ZZvHICkBFLf46oC2CXvpr6/
yvIbw8VpNoAhc+LVPMck6D/PGX5m6V0YjxudjNrEPfs41GJffwxggqpsPJl9dWYdd2oNd2zCNS7Z
afp5KK4lBVg7BPQW3dNHWWBvXphVcqqLcAsL8LpXz15/LfonIIIny0+WRXpT5+q+78UmChqyc6hI
0RucN/t7Le4QHt+ynKKCmqHB0cHpe2hHwSHs2rVIg13F1cuAayE6DmvWFO4mmho6zmi9E1uasHe2
SCkvRXKVwnHXUl6dUe3r9i5L7A139IWKdbYlosYoN5lecos0aU197wAQdA5OuwKZf8nK4qDp2rOE
OGyohjIP7tx+a8ktrGyc9uEud5orS3/XKlLk+k04bDN/OPlQtkmDmxN/V6V7lyqOYFr0GAHwpLmB
nKLYu2JcT8ObJMfI1uCuBzi8ItKNDIojUYu3r7oaUn07au4FIcSGk+MxDMJzlclDHZD0l6oVVxhi
sMkBw/IG1nWVaM4lcQyWRACAWbSsWmcta1x5hmBf7w90uraJ4rhd8blEEOsKq9JOLtBir4wdVoHi
MJmnfKzvM4+G41wHNTTSsIfmyiY9xeWFtUrb9nllrC1TeksbF+ZmpKp109XERCg7OOiT/+x0xcnV
KakFdKK3uRb6ZNngDKR0Sw+MsLFY3+YhN4nKhWHnVdLc55lxnQb2sxVzeOfy/auLwgZb8brV5Gwi
6msvuSPyQ5uaD3o2kpVSWfkh68jG8Lwh35B0VupLqtIzGxJp+ZZAAnJ4Fc6MQyqzmnZtIvtrD4Mn
zeuh9NVRb/rg2EYD7duaPvOrMZm6vVJDgLu4jwx8pWNjyUOsj90NJLBmk6EZ6xaY3qlbBlYU7Dm/
j84aCUYxbgdZBkDAhKI5bbnVJhf1Souto+yr9LofS3sfkFawS1Ot2JpDDztI9XLacwKwVmlaw6fS
JRNopv5kSVNRGK2upkwBgQkA3bdldNPUQtsN9ZDfhlPL0smL4LAQx+PZIQt8BxHTX5taVZ9Djzs9
6lfqpRKCS+KG5ROuDMiPOLUuRMVUwaHBPK9dkRgDUgSa+Jg9QtBhv5F0p4YVn6JpUn/GheDeld5E
yAUUqB76KaFIF2/SYDMccyrKzIDB4NJz61uBRFUARvkQU+Qv+UpJouq4UoD18lCCwvMlTX1IRljV
Jf9I5wX4fiy69HryJcyJOmhugVxbMLIotNAS5B7/ndlvnMvaosk/TNbLhMFW0qHwx2NNysKxg37w
whj5SxXp09lxR67lquTe6nKCqSHLcCTsmmoidWlgNfSIptp3VB7WYKZxY7ugFU5IE8Ad8AXc+1OQ
rUytnI4OZNPv9A6r9xiIKH2IQlh3iTdfeSOjae9q+rY7KrwsLUEbOvGyDT1OkH2TXqd0NPnlkyF+
zfqAzxOq807z0ATBmE+L78gAKKtPZCRUSULCE5RdOK30SubKVJUf6IrIrV41+a6nu36VE+x3XwHN
AdRczNL+7mdMMkozkOHSsNuDC5kWWgxEiAh0ouGNIFwPSgQkW6ERGem6n0TfAQ1O0G4gFK7Wrgmb
J20M8tt7elxp6XC5Gb4FOVMP+CBhdiI1124LVckvyDxoQTQsatW+o/qtdy0nqWUXVsNBBm22iZsI
ApU++HS759y0zmOddZ7hFhZLIcjuNgoC2wPlAN4I0QQq9BZrM49Ku2ImAZQiY4O29o3N9t3uhKvS
+Bwm3BSpd4JZIzDtyhqMF+K07yK8TMuayxufDk1mHzBxaBMJ2MfNfF5l3nvhTyNPr/yyS7ZNTn5p
Z7fLETQrAKl7mFyQ8OfYj9hAZkp8FOWn4C7q/HLTT8zzmkvsRPXU46oDUxvAT2ZxRcq5UdKfTLiY
oCPRwuHFzQJ7JfW82lhmSwpglKp1UITnRNGGcxvje83tfYU/KF2KXqDEnGiUQHOHaQ/0iEgiSB1I
76CUdNyTpRp2g+W92Hownt2w2ctcPWiRNNZZlbRPnBtrOlg0tDlunSSXZVhNHDWdgGuV6w+vg6W9
CKwo6ynxf8zhPFnKlQWIEdzmDlkFYXo0X4NJLOLcfysSGRx9QtjXXDa1IxC4iOshtIOoKo5lFJ/b
Lqi4K0wcThx6eAl5OX6cnyaPo7HTgVGnsfttwIyMdq19CQRQS5AaMReE/p7AV0G4EeknVlWy3oGU
TMhz3ei1uYEuypGXkHetgZJDbpuO7n+Rdck7hxngKJxNB5LpRMYZiGTBmfYZESx0HE0NAaICg27n
d1SVzkZndsBxEy7OkBWmLr1qjRqArm43VBcowiTtCK2WioNV998SWd1lEj8zYfEBMsIFQVxENIQk
MexTV9HSHkcIMU4YPBlqdB7jivZEMZbcSe3qtaVCcVWQMvacDaCSJws9RDICnVwWcHF5gWAkogpU
bZJXMYc8woYoRgPFQbrtbn0UPCudLjX9VW2gPqVDRNjTjEs3Zldpayceyedpx665g5ymAzSLWpKM
/oe6M1mOG8my9quU1R4yAI7BYdb9LyIQcwSDo0RyAyNFCfM84+n7g7KqWgxli3+2WS9qUWlWyiEi
MLhfv/ec7/RyWfcNaGsV1bnX6fKOsV71WQKJvdGNgLQb1lqAZr3zYsqR+Abdgr+bWkb00Or9wIfh
ZxwgE3SwyrIwKDjlWB3HtlTXcu6I7bAc56rTPhRGLPfSSfovoaGY4BFLxUI0QyobbXgL5qanUrNS
HvgUA2VpFgc1FOkxoj//HOiTZayTYFQkCi1BQ9IpfOHmNHgHIi8aTX0uFSyBLgMfBtXSon2ckyLy
2hSqA8jP8bNDYk4lDf4oMJcyV6IX4SjazjYKHyJxr7xYcdnvK8IUbrDtByeNoE7ifyziZKOQHjvX
TFuDE6MHG5I4lleT/DLQu3FTUn3BZfb1F7NEl2Tn2QAvOIs2U/Bs0m/8ipTB4ggkWKe1DkHKgquf
P2ROGAY7FOwMZ7kI7mA00NQAp1/HU6PCwSkGzO90+NV1iydgX6dqdbSzKN4UTG5olGfelR6mdj+j
SpWT5wTJt6iwvQMRyB7TizQ4qozgz0pb6y+hDemJmDU4+SLdFIgTduCUeejRnbCmNSIRG9x/5RIu
tMIblst1LIzw2BeA8iPV645p2Tvkek3lyzj19mNmThzgvD4x4R7W4hxlZvlWsxpR3Frqmw9HnZpX
r7xVqCMFBcZIQvQIxAlDMeLXVvoa0/a+3uexnn6XhRBvg5Z5h4GjLPsLtSln04kTtYkYZBYeOqSK
3Naxrm/hnXLjmaKeUqZHT/NeFi8LjQQyyt7ILtxJWmlF19VoifeRw85GvSvlnW5FkhwoUgug3NIw
74+kR9XEe3CV4IG0xGb4JACO7lh4kC0J2Rh3MpVAcUjVrO5KUdFbHSck34u+beWVXgueVnCC6bpB
9nrU40ieB6xcz46X0TVqBke5BUToP9dZpzJpG4S8H0VRvxHTljHedVqCvLDIOt9IOaErHBOXka0L
3lXOpMDG71RArU9eZiuhC5s5OBGhS0JokTn0V+Ki8A8UYVG4Qo1gnhvqYQPKVk1MdCB7uJxeURqv
mS7ra/gRPTTDnBH+KlQrKMLklpXKOtdJ6CDWkQ7bvHEynsA+ydA1m3JWe8OXDD2NLomQ0wlCApYI
jtU73bG9aY2aLVFeinyMnPsSVt/wEnj4rl4tu6soIvvIX5sjMP+VV0gaDWVLkmRJgWg13TaOUhJ4
AqGYYodyGqRfV9Zq/hRQd2avaDl7htF5DX5YGT1VXZtMokA0eTq7fQ8wdVpFTlfPuQY2AF2oaC0R
3+ve7ghU1JvAN496FJVEM/Rdqd0Guj02q8oh1oUzzJSaL8ic6PKW7MDGduw6uybIugCcAtmbYB1r
JK8tD3GQExYiYWDFIZ5AzvIx+SnYKfBqmIpiadjK0qlzR5kn3jIekMYdBw0fGij1irPutrCY3qzC
gIH3IUU6Z4Dq06ZwW7SwMHC8TPBWcDi3ids3hAhABMqToXos4iJFVIRORaCbGVns63w0NSTotGMQ
OtKAWQ8a9CM36O0a2NQIV2a4iqIAAUaVD7j1O/K1HhMa8N7OCODub4wAbTIz3DC66xxkuyczbjuw
/VStJfS6aKMavc0O7anNM9u0me9DRRn96whF7/iBVPxPtcUWsg88gcjb9Nl98JO2GLs4AKZIS13m
AOmtbaXBi1rCu/69iPlXWwoqaQTTBjFytsAFc/kp4BtaTSSuBgbuxjBgyNgMPt2kHIu1cMjFamrG
u0Zgmdv/xSfPmmlcqrgaLpXa0vBqNc745BBRPpIBETG9nsK1iXoPWaaZw0kLgoODXm/6QCT+q2eE
H41U3TQdjfaYvLBRSC814mEORUDBI27boP6MKQf9qoossvKJxQ5DK/vARnEpx3fYmAXgCJ5oxxGW
fXE7QwuNkDpVrQv/GZ6hr5fyadLYEjZRVYzKB7d1/q/9tzcQGbyJJ44nXwoTXbq8NB+nWiPwz43E
vqC6bba+GHAmmuilbbhgQPd2ap2myc3v7+hsBHn/oZat46WSFMm45O0LK47kIJoViQo7Leq05cR4
kMqrIHkgH0NWovA5M8UGc+qTbrZff//RvxoQsG7odIZtafEwwzt4/xy3YYGAjGEzIwvkVosJEfDg
kkVsIq5RxgNJbAZR5jDmpqD2vg52rN4jz2Wtj9Xp/Pvv8sPv+fN1cFSETypGV274DFq5eLwaxlYi
r2hC0gve+LI/4ymElRfBtTDTjGfdCO6qGFMW3NAtLZXN4Fc7auu7Go04MwXqdCIJbVjH+aFDfrww
tPxzMBiPXWoczJEwSN8XQBWKsvjgxfjlIVV5I4SYVwSk8nz591cx41VD5paUrhMKsm56w0aUg9Io
N9YTcrfG/f2VulzieCdsTQVPiFGFk9AlKQL5TIF2EkaYNaOIbdUen4k/yj94Nv70R9lSxW6s2rpx
6V9SZw1TOVVYQnK7bxadnWibIqefsoh7L3n6/U+6XFr+eM0tdI4sqdgp9fdXEOcrto7EGMgBMapj
3I7RoRganFIhFM40AU1Y1r23+v2HXr7t84diWcemYOJQFfrFhwadNqVRgzzWkzGpFZXZHlIED75q
erthzu77/cf9ckF/fJyNoddwHNyFF05f3H9agNYVNBjZEysb9ObaMMB5kSjefrAJ/vJe//hpQqr2
/IjwXM6P0E+7IJoLdEZ0o7D3JUO3Nrs6vR51MT4GvUgPpW6Y39UyNL9zUcdrPTOjOYYgRp6dKbX2
7fe/W/+TH85DiOfYtAQlpXNxnfPcoqgQ5sBOka4DlSi/abxiPntrGfFLVI6f7Sn+TnKfWysg/g2T
3qZRL6XR79UAHXfjOW9Zn7qFiI6ELF2L1H+V+N0WiNDPtkqLQx+yF6Uf9mqj/8W1+cd1BMaC8wzz
sm5evNnGpFgTXIgB7h0tE8Px7FUWiBAc2oPFcXcpLZQbQMVDiutM+WCr/+H9frcizk+MjQcVWzi/
e6Zb/XwXqUvrLkgKsAYGnfugAEwYF6ZaM4rU8YelDrDEuM4fKemZpilWBW0x7D5Ybf7sWXIgDCGa
Z61hf7pYlwO8zMRbjyw3hHC5PHM4bgFrBxzDmkKHTZNFDNDCa9SbxyC37mtE6h99h/kRubgSzNBQ
7khLdaBvXVwJBXWOXUVEYBagiGipBz7dUKfjGVCTgqOUxpHPCrxXmL75kXu5z+3ilXMN3YMZ9fv7
B/rieWaOOq+HWOjZNemhX3pnFduoURr50uXhmE4N8RUvPZOC20ifhg82xYslio+C+kBzgr/M8LEf
MIOf32OnyNqSXA1XDxrtKZ8GTiXE0wcEEfOH0jP8D6AMv3wg2DHKECSwGkwNqor3j5zqxVUECRos
th/rLxVNhA1zxNAt6LiRIODkH13Mi82M5QBIF0Wlzs/UADNcvGGqluHkAijqwohIToD7cGEYdvjX
DN1YuB1D1YSl2wY1nnO51ENwDmtafq0rY01uQaj2LwGZF3+8sH+J/XcuvmV3TfXtW3N6Kf4duH0W
d+RfnCr3pXn527eswWk9gwf/8+/PYfr68tqz5P/xp7u3//y7Pv8rf2D7hPgEfUBwDMIoj1FfFX//
W/+tbviHzE86kA3ASqyhXPXZs/sPaB8d80+8xggPeap1is75+PQPbJ+i659Q6GmUHcCNDGpC8ff/
9x/vXNf1xf//G1zj65kaX8+f+v5lnZ3JsGgw8tqS4nJ+sN8/0KUk7p2FAr1XHksmkl40cHhfMNOV
Wo3SMw/kNZtJ06x8qzebl7yvCQzLRRSXK01RQtJJgHVr0bEXMp1IKRZ5fWOofkNegBWMzWYE/1lu
1Jh1YnatkDb53c/NGpF8kQIGBSCAAwaZPaKSciQgzKWQGtRd0SjmNcR+zftq0s8gVS9qfOtaqQiR
xZgUhOViqHTMnx75LONKkHDVrYom0EMwwR21Zjimk07O21gRgemzehybIEOgPinepJwkBd24Kfs4
rTi6lP3OivBrunqRsVUUEsbAVu1SRpehjLRgY+ixjc4g7RWP7mFM5p/ZFaZxqKRXVgwGlcB8dJSe
arDDbWqvkPK1+b4cFDLh+R6agpsvQmnGOVAPH9oYgtg2iKcsWaZVw2UXmtibAJm5C1gu/cGMD7mi
7dsOsXiJUYnpqS+LN4eMzdvSIHEZ2+mgqztZ5nqKc0vth7Oj5GQtMUuDye53iPMPSkfwJgrlqc6K
m9Rink74dtOFHF4cs78b6Nh05BREpuqOBCLrbmOXLb0ftZz7n3VJT2wqsDj765JFUaVVN7RKcT1E
oY6SWCO8J6hbt3RKp1oXldF4ry2G4AXz2HxRGAVAalyCcHQa1C0k1sUekuLEDqrzAMJuWpmC8/g9
oShJcShjTx8H1LttV9ynsR0OT7ChZ6GD8AZzJ8oyqVelHuQFlHQgfq/ccCe7U0tdJaQ0p783V4vF
VB0GYYBaZ1NO4oLZoigJ0aFDF3srnJD1uIkSlLgrBVuuv+pwaHU7yAAOavTSlsVG+pFZbC2SNMk1
4WhVHBV/FNpzSveYMX/jQdm7V0qDiY9o0ji40uDi4GeJhZMWzFxCvTAOGYICf+2QxNlsKNvbBHIF
IzHkPT2Om0cLnxndVh8Zw2IIK5SjC6vVkQip9eShMFcjUW/R+bftrrS8klx2LdBQmI1tUZd3UwgK
e4kNmQlMZ/hkNsjEa5lAtxb5u2xQ+dIJYiU6ZIYBIpdRNlqMrhD2W6qagrSapO+66or5CtlGmfQQ
Cqk1KeynkYjKYR9FJq/x3DIpdiUPfblvyhSdOsYFAy0efHd8925N8ln7Jey7FJV0oXTFk2BA4e/8
ml99MJ1eta672Eo1ZjdTVulPSVFX8pUHpvlu1Ajq3CG26KKKAknjbuScrT9GxhhAIqdraK/6TA9b
twHvyGzcique/zSzcOU2DqqpZzpcyvp2inOUwuMEAJoopgZLhIrWutkYocn7ig7QD7nwgz2lm2zI
mvEQKniliAJrNOe66Po2XKE/xaeU2L5fvfk9Fng6vxlaz1Vlm/6jkXnNSwPhOqN528iHKRRlx/Yb
pv3Wq7zbZprSCaaWMI993Ifh3hoBWaNSi3112NVqYRbOosCbPjGgSKu+Q0pXxuZRAr52NmbEFPEm
xy2RHWnIQeEl3ShqB5a+sCbyl8blZ7siItM1LMxu7jBWfY5NqhQqqgeOURyL6sJunC1hvYH3PaDx
UNz0Dk145lUDekNg8rjcAIeiX98kWRoIl2k4qb+1MYFLlyn61j9qv7+0xf//sXv/3QoBbSZh/c+F
ACla3Jbgb7vsLXzJ/nb++o2/3n+r+OO8Gn8uD378h/4oD2w2cweW2NzgQqBtzATGP8oDW5vLA+Cz
Jo09Tv1zM/Gf5YH5iYIXsBJ/j46/Jeeu1D/LA/uTQTcVagSNSDpXUN8uqoHfVQeXRxsdnCGgMwhO
oHApDuRF8QkCYewTD/GRvkwNddnFxkKJntCz0URi1MyTpAasxAi/k8efLt71H0eXnwuTH4X0Tyea
Xz76oi4xW1Wx5vmI2wgGQF618YZ6VqUsKRFOmlce/QY9uoih+QvC57PlWD5LoWydwFv4KHkDP93V
Q7bjmq98ImZGBdeIgWtKI/0wN1xfm5Y1USjsN5y3HWS12qFWxc6Z4o2nE4obUnHraxLg18IwDsNQ
4rPXT400NySr//7HavOp4ZcfOz8JJi1r6K0XP7YF8JE0mBA5PeYLxUvwArUr244JBXm0xauJy6N3
LILSfBc5m6yNUxXKvWLzs9o9AYghkhSjateEiH+ABvrzR8AUKm0Sm/6EeXGyxN1ZJyIrcI7peD7F
uFEEOqvobeA7kUfLwNJyqW9YpJ9kF3xwkvzTT0fKblNDm6qlXfaEmJhwWA0J2TUJlq6C2wg3I/R/
8lpudMGeZLS0WuuFhZY9KZWPPv19bQxWi8ffUEE1gPrjQGtc3JaUDM+pQIvt5nm1LMJuXcG0t2r7
nj7vMkWCHpDVFmL+qAtvkynVrh3lMfMHF435ysAC8vvHxPqT78PRnnacNVOxLP3i+/ToXaXq85io
JorRsVYwkJ6LABqCiYZ00ej9i0gJYzbUjUF1vQjMkpG3hwGs5DRsh447jeF1P1nfwhJ9vT1oRL7E
a69o3xIDw4lZeMoiytTtYOZnpy2oTmsMWn46PtgB/y8YCRuuyl1GdGtc+Tu07DuNxEIfzUrZ926r
mpuy9Zjtjfq3PkkJcVHG71QnO1yox3iqdBL9akiQnAWWeU9g0mhj72yeECIri6zj+fHt9spk1aE+
wOXQUAUiIVrqGu7tZGiWkSNfE/ZBqgpiYbqO4KWp7hiX6QrCpekD1uOPTsXFewnTksP+/Gpy6S9a
kpg2C0+PxtqN/BfPZ+7cvCJJESRj2adZwB6QqSKxWHz173X7q1Y/GPImvFOQ+v7+zv/gR//yReiK
0oWF525d9jnqMiJ8UkP/m2cBHjnDXNJB/cq6tlcj5mgtLSh0cpgMW58syML7qrbpY4rNLLW+6NX4
xljqRUmGu9AO97R9jkG0I3IHqb9zJhZ+XGRkoBaVuZ16eayEde2Lc6+px771se+lt2KytklXXFEu
XQNPuPfnAt+Zc8E6o1vOLEZZaU+K6J/zpr81pP7BlOsHdPLy98/NCU2DkU47+mIVyrUGM65JVnaP
KKu3nC2V/JWBygc/64b1Y00DboPEwfVG5DTVOcvzlYYkyier+Pe34nIMMy8KHJiZurE00G3TL54J
ZBGizQaL3G/HA0syLXu/fe0scU6b5Eqzse7Srz7Fav00NO31LE9WUgcH14iHhlgJ0BkKpyoS+tRh
iV6qcJuSWEoR3NYkPnDe/mDRMP9kb3FoFoDQowVhG5cTwiCxLY0zDxupVX3x1YAMuM65SnRjRX26
VkJr2Qh5Z6T2a6fKu9iZsCHld3hqlQXONjxkM4BD1u3CEXhLGE8g8fRHzExE12e+v1TpvdJFJCCu
nm7CyXqAiYaA3h9PTl2g/QvdLhMHSqdNrvubhqVCBjW+/OKas+srHdz1VBVXFmC0RGfNqpX6WZWC
adb0oBh4HUfnxeu1uzxJVuj7eVRL/3qok00dcg7Bo8T5NrRXSHPdKuEAHRPRAiCBQ1p69PPsg34j
D9svW7WkpUkLxlE1uBP6RQOQxF4OjVXXuOWQEjpLSDkjLHdOph58llA83dWiImHZGcMbbHOOqbBP
pi09CMZti1PpZC3yFW3TgovCJHTdivgBzAjJeuGbmuAzGak44gRVkiPKfY5k0K7D58ApvtK9n4Mb
FTRy43OU97QmkmWGmMTqsq1WVVeTaT1RHb0NzfC5kaSS+QJfb3PfbWyAKkG6L21xMAmTL3I+IsaQ
pQ4bVNGPhVbcKwXew8mvTxanS9Rrj43qUNfNu5xtJ4d6ss89+A8UQSRIS4l2sj9g1LyOjfihsasv
QiZvRaie01sG0rdGLj5n2lVMCwgXDLJXeMdnr04Qziq3OcmYHtsGw4tbre6/01KwZI/oVnwzgrBe
iNJ/8B3zqRnjldNpW9sZzjV8qdjzn8pdGovr1BjIWlXc+X9FZrx0/FrClE6wXG7azPrglTf/5J5r
dOOEKnRBUsblNmD4UBATaTauQfYLohNiMgOflhvRohV6E0t0d6NDFLvxZir1fWmNXyKFWHSie/ZF
AMQgMjZWiazYDoDVIazB/+wcadEbO2KcHVJ2RZOpi6xKyFqLy6de5DsM54TIeA8k49w3+fhZxfWq
NLdma3kL+s9PUeq8JoZzDO1kaSn2bdzjVDPMOKeFIvbGWBIUnjZsCoV65SF41kEhFGROY9JIhQvz
8IYHD8W7smwz80vP0f6DLUvM6+C7JZvzBw+utIQtbE04F0u213qaWuYl+WSO/diFKo9dPWdMIFo2
ypXSouBNjOiZhmPgoh1w8/LNKP09ZglTYMQnkqjRvJOh+2e41Y6in6CObXgfHiVhasiFW2RS3cEO
Iopg+2vX9t+NnndPhsk5ceyPKvSLNjx90/nXkIGF7ohldO7w/jxqQp00cNSjfTia9TKVhMHnxHI4
IYtOtNbC9aitzWgvvQY7DhGUISYltQeF0ru/335+Wc35HsbMYKdna1jm5fdQrdl4YKkEQDkkzmfE
HwwUaIAviu4rsUjLSLUXiEg/uJk/VDOXN5NAFE6qHCwNDoPvfz6Wp74x8Cu7bVNcq2Z31fPrOvls
ROaqp29KTOEONSmi9WndV09s5W6SFveWpr6lymOWyc3vL4P2SynMdXB+VOUAzjlRX3wh04tKDfZg
gyHqqKonsmMXejquA7NyGXTqEggEjtWkrlzPr127wUs2763IpXHnfPBd5lPwxcWhKOf8juwHMfbl
/DZSq56sa+5J6ffLRiNqjmRB3OSm1q3iqNz3ZG+h8t8XUHDm3GgcQHdV6R/Lwr9z6EKm2T1t1Q8W
rR/Dz4tvxYplkVzBsAABy8UVir16qogfb92kJnu1tgqCY22ajMZwk9YzyIKA0UXQrwsHdxnpcd9H
Jsxmn+IRsFHrW548kgOygj6ydoT83g3NPlXVcqEy2Gs0mq5K1yWI64O3JOW/pFoPQ0kLq9MSQbdM
XjVRCiPMpVnrDkxegwETV2y+kk76zacxT0cZMkiGn/c0KQVzp+xgTdXW0wJmD6NrDPIbXbwHz8bv
kOUjabswvZwxWwYpsNFKM08AecRCdOZ3EsRoM/tw6pxTlsHtMqXv8Hd2hVLCMAnGaycpk5Vu5vCw
lF3S6FcfPAHzWvb+WjMA15EIYaMxZq30+9dDpIKqpMGAL0kTSIt010LJUFEw+ou42+kAOrnXGyFO
YSo3ibRXlYY9LzZuwCgvY8xCH3yf+SD47vswPiLXgGeSO49O6+KgaILORaVFqit71ZLLtMYotBiS
5YTy1h9WKosrQlYjxcu4TWyYAOMyxaOTRs9186iVB+G/ffCN5ivw6zfiIMWgCZizenmFgmQcLHIM
3cF+CLwH4lidjkbtnhmjzE9BxeTeP1TOqrpR/WOW3X7w8b+e5AA5W0jXmNjSamNy9v4OaXAcefgl
An1OirIC5aY7a2a8chGjrqeN3uNitR7jQb22hvHBK5H3t8rWmoZbqKo3Yc3rO1tt/GDNYrQ/6+W4
SRBfY6jajGr4RL7dlk2cmPF6lxvjusgi7IaTK7VuHXQhEuYWIjda7rhfZNbktrVz9PpoGYe6G5SI
k7vq3CT2Q0k+HDaEm7HDR9lgA82S70lbVWhew23ZnKnYosJ6I0jybDV8dDRu/GzYxJn/WKraQ0jx
mImMUPjoMPWPYPVuxeBtOiIHdTm6ZdB+NjH72BP0U/UUR4QTlvdDb6Mhtt+aBsZQC1sBio5aniuP
2EIdrmser8GJuIZ0mDXIsuRPQFz2rQe1J74rWfOxOvSHIRzkQq/Vr6GiflGgNZZ9uQ/IYwDJY+Mn
kCs9n+35DUSyxsK4qGufez+gmx9EboNRZeGNBd5BhZLXynnRlZQo+649ozCBeNTeos/dmMNL5qX7
SiuW6bWB80NH1vnBw/Jrn2V+WAQqJLIA2O4uoepWFVNOaYHqmvALF5WqIBNPIV7hVU71wVig4D75
Psr8ub5dNVn4XbIC9UjdiwqMQ4tW21UbkmN9O/UXHFo4yQSuUmrL3mnvhrzjiKy4Y15/1kouFTiu
xT1KeQzZ+XSWir0PFHOLoOM1apkM1vftSAjwpH2Rsd8uo1a/i2PtWuKybbiWbid1XFu6sR+c8Aq7
Nw4dS1/RhrnKnYFqi/h63CHgjorE2TM8XPqK3EkfA0viOXf1zNUUXpXhaw9dbRweaba6GDIOzF4E
XI5xAeHjSHrYKQVmQ8SHi9ydIVW47fElMVndx3G4nRR9U7Pa+dYBUx+mZC29KqFwOhAkZY060UMk
PVbdq53YLM2nysrv0Uhih2kY25oo+x0vfg71eqd0W2YlKyZ2xzgblwpJtUiMG4xd8aZSxvsirJxF
E3cuQhfGUfijl7689RDic0xFTi2Ub62zmwuRoKctJQKwAoGr5UA57hSHQ6Rv7Z14uGWiy+gy2frW
xF5GuT2yUTAIWk2dsS27AXSghZ/GubZbrBSBxvEohMNXYQRYwAPuaToaz6Z0trFv05Ssx8+se6s2
J8mA2FJk7VgF1YcrW9W2hWI/McrG5JhB+8TBOdq9shhU7LhtcTSh2Y84dYQLzf9KxLlrFcpKb4pt
WGDGjrynmbxKp87+Fsnq5GXOfUU+s52ifpXtYxAajz9egP+DGc6/Uf4iYUk/LQO/6DhOL0n4bkgz
/+N/DGmMT7plUW5z7kf+PGcv/nNIo2j6Jx0xplSh56NrRfX9rykN+g4QLIg/LIsQFxU2+7+GNJr6
iWY6Ql7aB/OIBunHXxjSkGPxfm+du1AGoZDqrB4E93gp/pKa0pDBXK+NelDNbZtrg7JKTewE1yU9
X//WcwgTROofTPWqV0DJvqWV72c78BBDcCOGQrdPndmbYJPNVh+ecdFmDoNEM8PO2nvdajR02W7x
Q8bOvuriqF9jn5gj3tkIAJhN2O4fY6GQ66d1HD1brDeFw2FflpoZv8l+sEiUbWg4qoB4fFmxnyAm
Cb+YcdmVAL6hih/8KSzVWzymU/6kYe7CqY/N2bpvIvIXNnbpfYbCSbuCYezaENoryfM1qyKj1PgK
1FcyfrepA2t9Ofp91jMZ0iO8n5g8Om2F/TbiJfeEAmY3KYrGPzROr9XPhhIpjIPUqVAeBxmAqFqE
Wj6Np7xs0zBZ0JASyMpqMlYfRWoA4ovsMZQPo6X6HXSqtI2PLLQJ8+fREP61jJHCbDBtRuJLq/Q2
6GEy34Po84TJ29vaZcM0Jy30GO4T0NTsBe2LMx7b3LSqz3lfZvohZsdMngElauNdh+62L+ngW3FC
392hEb/MbB/j2iJszUT7htW5BdU0VrVTXSVDqmb6oisSodOW0+ImbTZishkYL/Jam2IgXKh2izms
PYpR2IBPwByHy7n0ca76SrmbSq1RzxP4vX6mVysQfjnPMnJfdFUHGGlTw/JCr7qQDav8AmkaEhHo
+55drUXXxgwZYI2pq2hKW79ZFjHOxvtuaGP1ivkiyQELpYLm/CbgxY5Yt1UnTK5UMSLlgJwRttUa
BKtFsRO2Gp2fJZJWSHJH7FA8yCCFjQB9xBjH7AlmSrb2NfqPyNwZjakH+960wukedHosXoemdHpg
xiYFXQdfEuXPtcjjMjtD9AC6QoyTyG5KwBSIbPoWxrdGYBycqGa0h/jO1PuuuG0bp8Lx1LRelLuT
4/TipIZqYB6tInIaGCd6P3bnKkRae2XLAYK9pxGP+D32daEcgclHIREsngJ+Ex2Enbfk71brjLnm
GNG9CBRDQxhD6yu0fCzUfqX513ClLdDvoh2hb/iAFMLAA+iA7E9r+jM0UZT+yCZkFAhMtGZXBeod
szvKLmQUSRD3K8OzohFXcTH6r8xZLO8FLo8/whKMxrhC2mJNuz6aLD/CDD70LvqjAvOWU7XGEoZ4
NLxIo8NXq+Pgz9OlaFun3suqMvobALw8IG4P6oH2EikFvVgUAHNyfswIDyDBHWp/SxRJtHaFQza9
01IlEdXCmkSgfkWmTrB3Avsl+e6TRObQeMSw9b0Lpaqc7dGP2/UEmwAPmA9J81rB5wVck6Gbpr9S
dzYmoeiV356TwbLlAz6uRNwbHTC6fmHwMRnNAFkopyFgcHynKDkPixw6KzlqHgq3t7DUc8OBshlH
3T7R8Xa4lscSdIqBykCjUhMtOsXFoCkb4SnwqYDHFeGB2UgBMq0D1uEC/yoBzWQKzYbeBZFM9Htq
1dtpwmndLXFtGfVthira+KI3VCtfZK2F8qw1bZR8KfOgl3dRbRQGFm2QnsROt4nahVsPFD6J0xDP
ulutb0cmLakqW5g+ZlOfRoeF99zgVatehJ9ZygEEVIaFi2GDoZx0hebsUfRSGWDJ8i7SHjWN5LoK
6pSiKOrrwr/h/NHZb300dt4DUXpOudGdwZRrFVK1hSMwwcgSkrWDzC9Rsp5fpfXxFS/IyGFWFB2z
nkjJBvobQuT+o6n2VYaCpY+GrRbYLZVTUg4ozkJhm1ep1fcxgI3a9toFuLa8PneEBoZLUbVRvcuQ
Kituqcc6EBwrSfMlfEIwhfV861swK/tJiIygsa6OpDjhZi5JsTbFBAJ0qlGVY1ws7PPoUa1t4ZIT
EwAsVlMGOAthGK/+r6qhfztFyzxG+58VLZREL/1FUcS/8A9hq/mJbhfyUctkpqTa/y1sFfon5Cyz
KmXW5f8hXv2ncsX5RJodYyjmUFRUqFj1fxVF8Mg+kUWKr4yWlYl4HC3AX6iKLrwBeAFmA6JBhwrH
GmLZSwdi4XSTF2cO04tRo90RjH6ur+JRlM9Kn1dPJYdeaxlmo33MAYqxvKi2v+4TkSZ/PD/vJLc/
K1m099ODH99kbh0j8aX38GtiIMSW2iIQgbYULo+jVbYJno3J62/HKk1onmXxLUwRUHpalBc3SZvX
d57eiF0vMmYGad51d2lQlh/0iJidvisbuXXzZXZ+dHPR/zqzAPnnlnY6p+dNSPIXziBtuEQOATNH
g4it7dhP6Rcz7GvONV0zbANpVGvoMNm+lH1100dO6mZSTw/MgdOzZplEs+TxsK99EgHGVjZ7CPnI
cNS6cBMSNpPFmAMWG00nX+X6FO5aH9pY7KFE1TTo60tc/RyoIpih55EN9poNQTv1VqauM6w4AEcm
/04Q5LYOynBAs2P4GZgtc7jroZbuHTHGR0BiNjQ3eHPrwlBqF5gRcwVyRFNuzSLM+JkkiF0hrSTZ
MA/0tVVoGX7FOnjiRJi5fgNFc7JKe9uWidgJGt4x3fQ0BGwnAvtIOcifVjj14Vchn1ioTmyX7pCP
7TNEHJprgLHVW031pL2MeyIT9EJBtsySOz22aFz3WY4hHtLrcOggOG5iZLG7CtH10ohD65iYGmS3
2hyeVQjSsCdsDQZYaR/xsvkLGaiJ6yUEAndTrif/xd6Z9MiNZFv6v/SeBc7D1if6ED5EhGLcEApF
iKRxMs7Dr38fldX9JJeeArXoRQONQgGJzFTSnU6aXbv3nO/sqg7OXl+zvFt67jzlNVaPqZoAzaeT
6u0tVuf7QtqgjdLeS9/VqdF80xb6pbBonVwM8lUa+MFhUedHcJGoSUoHbMyS+QL0SbZIq40gpskI
tEBXTXhIDGOMrW8TpxO1XNPe9Bjk5ErsmjtifNToVRW53Weos5wkv1Xt2szPjiaz8oU3r2rpPVel
RhqXJzk4+FaS9ymzBCNIZkZxSf/Y0ctmXutHR5yMKZuT5MVALnBRNFm2ZhTUj4sBXYzFDJuwgCVp
I5OxrkXX9QdLTPzhhY3J1lv2dl+H5yZT6mrZzJlJm6ZVGNJERe2Ey5aB952kGwssI7Es5WTi+CI4
NNT6CFzMgASrrI13kwb3beP2jXyJVIBpoyvVZzuPiwe1cEZAk7YebbIhqb5bUdCTm2RjLUcJS8rK
FtHE3FfrFHkiIcDdt3FPt9zTBzDjwsBTh13TMb7rlWPuiWNh88qi1FvlbIhHs7abd4IGEmsBwDZw
lo5myWfDSBwA9YaSri2KPY1DVG6eSnUY27VaGy30nHwInYXrhC5YcDzzGPw9eh5O6mtG1r2HvHTP
iV7WwXZE9R2DKXOQ+qqIKmhQCznuB0tNPiK19h6KAbn92h60jGH9oGbtomyaSuNd4pS1rJyxnuig
Qg6NZwR4t6mdpiZwyTSHcNv1eFIX2J+n9xjZkW/ZiVjX8RA+TMB3NpQ8yXfFmGMyBlmpa6eovb1q
C+UxdOiboTUqT9kIFXySxHEwhdBo/Tv1Ok0sfZt6Vrob7KitacahHjcSUtAB9Jjw/0lwuakLU94i
J3BONIGrs+6E5q6TTnyLhl7ZNSa/BGNc5A3EJ5fHckrGLeSg5im1YuauZCh6UNKAmWK6ozmZaWI6
kXEuQI6IdicKHYC424hp5elS7sEWK0u9G0Z1ZdAv3mD9FpshbVjaHWUaCihchbsnEGe672Mj/xbn
evUOeSN8EyT34N3Mw24twmlg8jGrP7lnE0oiwnPkuJD1OFYrRugsdfDUg7WLCfkyhla0E3mZzXpg
c3pLhEI02JjVr1LMOVSZq2C5EFNe+LZ0OqYnqscwmMyEKS+dk4uz5EsXEusUAadgTsoAQV1gBIhY
nam/Ni6jbPD0bsSeCSU0Lc8ZeF9B5yuQLMiZ/JYNrfvsiBQFV6MjXl8ijdfvgPfFPaebuJlW45Ab
OzB96rPb0C+BpGo1I0tQmtwCeczeKr1G1CgcK2oXKgvjBaKuc6pKasedNzogxKLRCEuwb6l0mAN5
tF+7NNE3xgSazbPwWGWT2l10pw0+HEBcNiIHyIux3U8tOEGljFd5JVU/DMDIg1Jpsn3OGWiFrLp+
TaDpvPd6TyqIqK0vlVklZ8u05MWrlG43jamxneJR9ijHR3Fx+hGga9DVxuNAn9V3Zz78rHiJFiwE
HQx38qBiRsLQw8rgA3lUzltPJeCu2Q8g4eRg9iw2tax/VMHYRsserwB5YXjmn0fPnprtgKxmg21b
e0zQ0j7GUZLtEytUvo0hMiYrD2LWa7rL0VD1vH9DsDfLCqMHaPdTDE903U7BdB5di1CnJDamp8YW
1dmuK29lNRZ2m4TonwMSmeYtlOaYcq7WGoXDJHA/4g3SZPCHurcvam+3DiQULJJzjF9mEodkjYOv
1hWKASBLZE82smKwlzc5lFNgXIGP9KmA9TwKNbwtYs2YAIcWrkuHuJp2vNToXBrOcYja7ZSTVjJk
BLEnZq3uCZ6hf94kza1bDu6wHfU644oxywtJSNn31PPaRzAOLmvAHPDUlMWcoxPC5YHnZIDXRA4P
5bOx6mNSJ9ojh0YPGF3RfDfY+e5GRJJvCaXr1h083jNS0WX5XKV1e9+No/s2JaF514yRuQvHmY1j
6CNPWwe45NZq02znZXZDMI47/ZAhkBGnRe5wHBrmy0IpkieOKfZNG3P/AQfQRh8Uy15nwGJJ6Oya
cp/YQ3m2K29I8Dfk8p3HLjgVfV/6VWVo8hgU6ujrBKxk65zR/YvRBy63mdaXD763ZRkIWm2TVEg8
wng01qBD5TrWyECeyrx6UDDmIMDmAkzPKrGOFScF2EWaWKvRW+l16a6JrRtOnMIaaxGmMT22ye12
eaqaD7gDipeaAKmbhgp6XIpE1seB3KtNq5nWjdUpfY6CoNZ8o89nkilKy7PqNc2uoMu0iBmE7pRB
J3uV83pAm4DtmUSWyKR86QelfpFjYk1AL+vi1Y4r/ZmsGbVeECUgzpmgcb0I3SHZ6nrUlUvZwlel
YKLDMVVVd2uBkz+JJM6+AmOF3zYCQUTjNwcE6EjYXkrpgboqy6zapeMYbuhU5EtHuPkr6NTsrRzT
6dWg8NtqwJbua7JKzJWBKWzTYdm4SUc57Z3a8lZj6KQPhdA8H1xfwN5b8I0XA62ePbFv8jXUk+ZD
gfOEojdhfdFtOWxTUJBfuhbU95KkSLHTocE9alpU0WYkL+tl0gHJZig3TkYjxL4lCWZFD47km0SO
K2McTD+1RgbvaWrTeykz6lWka6HPyq8erFBEt5Yjg4e2Ud13b0SERxQeau8oQSbgFBqR4zWvOy9o
s1LUFtCwVpJKYZdVtkmZuRxBraB+aApVPcciB72rKFG4bzJJZMnY4Nz3EsCPJp4nMuBgPC0I6ehW
bQw9Nwx1a4ecwj3mnNxm3Vc0DW95OXonK+309eBo/ZZcWOiwWa85zwROGfsA2OVHNrntveQcxrKX
G5oK/Ejt7vDAlSelbsi5mcZi+ho6dC3iQSLazbvR3ILnZsACMIhghLTfeN2oIjYu2XrxmFGDI5FP
VnnX52vNKRkORVFrHSd1JN9h0JUY7XPlHBIQQi0HJCVlDBhl7lNf9dGpgvy349A6+sWApY0VpDxz
0gmPnhpMq4CeEkDxyqFXkjnBLjOlwxS1UddqzioX0Or+ZnWqyQot3FOI/2ZldIb6MM4Z1YwCYcgt
SNuxL42iVqssrPJzEJSJr4NqReUWm9kttapyNFSlW86isZPMCURYuCyXd6aVEURkCBl90FarL2Qf
ZpsAINSZQASFF8MRhxS83osoJntjTVGxg4Jq7CyK0y9pOKkc0lp5VGRdn2xzlF8KQ4Y74UbmBXe3
gu6xcMnaoKor2FTL9t4t+mJDq7XZCtUcrDUI11JfkJkV+wUov52WuBU6gLJIVoYewyzWArc55qKI
v2QpBd9C7Qa42tVkD4/sZnKrNtCmlU5njVCStP0yyck8NK2dPJnxNF20YLRYyNT6VDklSY3ZBEp3
6RokKqLYirAtsoAqJCMl6rAYmUMe9UDoB6k38Xyq0kNmxe3woXTgJ9sUQtGiQDz67MDZeHZDAz5a
QNrcznVqG8+DiXSk1bU1MQjJmkdBf4QhhjQ4NaebKuyzpwAX5g4Lgf3uDHl8NCnAlqEDqk/rYTA3
amvB9XeKc2Ki4vMiHe1JYWD6ENGY+NjTkv1kldGtQp2rkFSBP9FRR0CONXTVxuOxZvJpErJVTDnC
47j91k1Vus0r1z7Y0pbPMgqmpxB77bIbrGbdWfgmG1W1Tom0xQEuVnah95782zL+f2F+9/9cx2qe
bf3PHaubD6yDUfHLHG/+E/+0rHTvX0ziIOhQedLv+GFy/7cX2/kX5ncKYoxYkLEMgz/zv1tWuvsv
C7k3vhxk5KpLL+m/W1aGSqvLwSSCRYByApPUf9KyMg26Xz+JZCz0Qyj7GRVasFYAf89usJ87MuXE
StIPDiprXToPeiYop/CmErbjkl02ZTF2Wl6ieqvjhfQzpMSvAZSnPbTD5hDlhTviICzcalmXNsu5
iY6EqN78LAKjPHCmTH3Ja77M6zFgtB1p2QMyjWkHiptG05B7zKKZN5BBWZTB85C7BAbVUxhrIJq9
ENR1qT91JuR5KBtV46uiGsKFkvOQcywcooMCmgkEdZdSKti9t5Ke6LObjL9+1ympV4NqqN+1xtNX
owh1v83jmkCXUvWWcaMq7jKf2A/aUjjeIoJehhhWI+nJrrVyWzdF8TYkTXqrmGl6USgm043T6xOq
w0nd2Y1iPPdUbcrMsBwOXtE6OyPNq5NCytiJqjhdIcjWIAJNskMjqhFW4tlNsykVNTyEfSseuQTp
ZYnsbywzCQ566ED5x7u5qlUhD73ZGzco/RX69yqFSyPcnSUFqYR5jHO9cksJCNIA0LlwW7IPrDAO
vjSkeqA1UEx0RUl3Y05JTiVWVifUzeZSTgU6CcY1jyn++l2fGWLHcKEALKeX64rTwmpo0nalM/Qg
VKmvb1Nn6u5dVxQPepXpe1JagjXxU1+JRij8ou6mN2Y2yV1pBA4nFXAwYZVEx5S4UXR5RVs8KrkN
N6tyzY8MIiPQjC5eS90Vbw3BELtYa4lFBzbxoOlNf8K8LYi+4TimelEEZJGi76sx9MpbmILkxcsv
MOpaZr9pBtEeVIdEGKdPe9/KtcRPkEweCszwAEur4WmyGEZqVeT1RD2NLqEgoj9wvewjN5zwnbGA
sobdArYNP9dK7RLnqOROsAyYPMFrbRJW+QysbJl7KI7qZNUZyXgxGXzvUxxOeAuCyOdQjYjG4f6/
1xQFRytjdEyz6M2rcytaZHGOnaGv8YspTf8AVbQmF9eLHjKzU54YDtk3Fuf61VTW5YtaKiG6aAIQ
Gtfo9dXQD+o9mX3ijUZkttMavdxW05A+V56mPjt5V69diK4dgqQQY7ZNfILO838Watcj/EYcXASl
uYlMXqc4cKOLkvVAPRhrrKdKcfyyUJWVEcn2iSVDriPyLNa5SeUAv9PbGUze9ni6gBv2vVjZcTi+
EfGK1kxk6o4ZL1SwOi6WlWFkz2GXeTci9rSNXsWz27jQN7mlmQcE+Dlsmrz6mjgdVNoUAQ+eu+aI
CdnYh1A3lza73LKL6mljqNq4STjGbYjanb4ie1du82HAo5+FGIXqFruhM1f2Y0JyREI0XzPE8U0Y
Y10g8TG6CQkAX2i5Gm2dMRBfPK9guxvomzgMw5ZEADmniISJI/Nu56w2hlcT2TEkGzl47gr6Lf2s
mKN/1Qt7TWe5Yj4GW5PZUk18AiGAgV7q43pmNJICR79ofpr8ptfVW6NMojVLpPAdNPgvDmy8PTks
2mPaqf1B1cNkpzP2BpBUKwehh4SUKo0pfcOus3XHqegYa5ha+aF7vzJciAYNAhw1By/d1HV8lnTS
jpNT1WuZZs4CWoh51hD5rGWde88GAoxV1xd4z3Uh9/CJw/lJaR4ANDQnL+WV7pLc3cED76CzlvUh
Gppx61YszXpXuNu89fIvJHtba+6KuQFZOz1BTyPyNFPTNW0JUBbkTu6ENElKDlodbTPAkjsrkt6Z
yF9tHReWt8R/7i2DtnHOgcg4cXFs3Q+6np4CGh+ku4fpIU+nnvyo3Ln1slb/aAp6dQsWUJfgMYUI
uaGeHvo6a8gz6et4beW1DcXXYPbdq+H4lNL2/EoulPtSeaH2FRiuehOYenwknzTambE7AC6t83VA
d38ZmAy9TTSam14xxBdplnSvZ+fAyihGSvrO4GzbSYXumKmPF/bvcVYleK82GVI3qYF3KiaQjPYR
5P413OH4Cw6MeiNaU793Y5iOGPX0ld6i4zqMKZjQIRk4adijS49dIRh3445wdZ1ci79q6aCtWZNT
n44h4hRNVqPHxCUyMhJ60DWrXpqseCHcs9pyiugRSyxEmTWE/RbtNtOIEsxx9ZybyYBIzBmnXpsD
J0G188btqCrNscZWtS0d4lIziArrLpu8LRMZNrRmMpcB6eVQeRE0qNCahg5VZx08ZXSPtpVB30l6
AFTdEbkyAafhrRHl4qktY6/EeY1AMhnjYaUw7v/WwJomhjRiDde0/oBUFHh/LpE1jNJrNlY9t9aa
przr85KZTEASE4ReLW5I5FabdgMGIritrAgzk4AWD523oW3bYxF0YlKIoNyRKtrNpNaW/NxllDjh
zqQ/Uf2juvz/Rev/mrXG/3PNuvgAV/3xc8k6//v/VKyoJeADqFh9Pcy+CLxmdNw/Javiev/S4a3Z
hMVTKzJt/T8lq+byh/hjHsJvNKzq7GD8Nx4AsBAmfiwKLsA09iV8Hv/BjHUeEP63pptHFUMqKjbQ
gDQ1gGBeqcxZd0LNprnjN0q0C3qGBhKgeTltfrofl3/+gz8PUH+Vt/37MhAP8OBSv9Nf+rUqHqeS
tYA1wG8V5dBy1uet2SB/wM62NYNqqZP5l30mof/h4/vty1kI6rgkni/v6qoJX00L9Kn2HcsDOd6J
NRKKZ68eDtaIKtUD9oEAm4BSutXuKpSGjwvzBAvswi+gLrKSOAXRPugdsRsZAPAOFi6s0rZVzsGo
3nXym6YlT14Tcogvd0oglo5T75taefz73ftBu/zti8w02vlUYfyGOtR6I6AxNdR+74oPGuf4sfhC
jT5smsjvsiZgn+MIaiMuXkA6XgWtcaslNDMiL74xSY6XdbOZWvsLzZC7crwvqcmlQwKLeZjIBjVp
QXXxoZXjuhqsW13cMSGdb4Ne1Vi4wP8h9fVhD6Gt8qzVJ1/uarb+4xGcfTcI+220lrNo8+cTU2Ra
xZTYZe3bqXNqiv4cFFSViNFsdpjUuHUL8Z64dOS4x7ODNBP9sWscv0Oc3ZkzdtzeVI5HD5UU6LTd
uIm94tG6MfP2OEm56929ZtsnNERwc6zyJaaJ5zLB7UfrFA/9OfLEi9rn/5mf5J9H3oP8xksMWBAT
z69fS0HliU6a30xH0DeKgDT2GuBGYnMiw2ZyUiyctUx+FwjpFmQaHvXMuDTGngyQE3oIDZUOAYu9
3q3/fr9nl8T1szSbN1R7FnDo18J4tXUlISiy9lM6SDlZ1W6kvPz9EvOi8fMlLJWTtj6/dbaBDP83
rOooPND1ovZjUllV94AQbqvLL3XpEhpGQapqn8j9jetl7McVsZIhVwFkqbrzl/6JIQgzPxtFHtW+
Rbsx079Mk/riWMl9lYm7Ppo22qgSXHrbNvoysqvlJG6N1EP1Sh+8SMFcxvdBRS43UMcizO7crjg3
cXpBnkn4dUYNIe68jNN4cZOMhJ+V7b53gUOF3kFTxsekQU6GTHHVWe0zuoJvf7+b9CH+cD+xpals
CZjW+d+v324mAyO4Uyq/c4GQ1fD0matNr6NhPuXa6OywcdzEqOoYGTcUl6a3I/mWjC4bh0JD2lmf
3SvDoYhV4xKZHZWS8NactSJiTsrdqE74DxLzNUB4dSMQuS6K+axNb15sc7y/kZoby5w56gLCPhM9
rXpvwghPMO9jDmuLUVp75w7ui93RC8grMpWqKj9NjnaDDpbn2fsSgSpbaUZPnR2FJ1I+D4VN8Ao9
Sn/S3NdudD/SoNgGAz3Gyirh2rsPkvLX6+K7Ioe8FORYSwgqRS/AdBes0hKB5GJUMYohrX60onIl
tYShanbT2xvYf9/baklcKIoOJDLLLrNfEwW/f5fXyorjkT+J7it41obIzLse4v8qdTqmEoY7m6sU
a5NX2auq+EmWHHNbRyVYuwulHS5uzxCwjh0azO6KZvS00AtUFIpLms+0phdPYiDwkFLwT6K6Rorg
xO+iFc9NTJRED28/jugAF5iwtcdBKK+FIE7aLvY5Ta1FNa9p6SAf+mit03IhIJJohnubdOKaxL3S
SB9ai4ww4WTn5GJDUlvHkisJzjFzmgHciMRiGEbTQ2S+ptybJT4lUx14GJL+iLqPBLYuNJaQuQ5Z
y2TJ7Jib4zRaGHV0G6T5ow2fNigyd2kTJh42Z73POAEoIl8OfQknUG18QS+FUTsyDafYDRKbcoJk
DBbgQ648eYLkGJ0HzK7ao0KOL7yPnIgAQvkyNXkLQ+QZZaDwoC3K1tqOo7PJiuLr0Hnfksw7FmqD
GKVda3qyGXTtHNnMqDHbGfETQ/q7qQiqhRYX0XJ+vPCi5AsaLXeaon3CCPWulFXI/TEEMF6Hdq2h
frpew0hzdNMuqys/LYNoXfT5R9LbewNKD+lHvCKpeQnlnYRyqJYWUYZjfJenzOHdQJBZ60BwicJt
ketAdxJzSZzos+YQ4jRFxPQohLyInOgNFnjiK4wht0jzUO+nob0ECkq31nSZ76FzRXN6E1KfgWlw
8ainL3RpNnhmNFSsGJSQAuRLNQ4OeaM/9C2BMbVJUGJEUkVds62oXSDxDDKpMoqtE4uXXGk2tlJ+
0xViKfKiPzph8tGKPmQo6y4bRX+BcAYKIp3utXjaxkn8nUS889gP24QZgnnX2kBG8mWcBGdt2PJZ
t8RpnhIbN1AfvIDrZXRBhnmLTGeomC1L9DwLzsvfpljcJTEvXhzetZY+LEfZPgiUFhrx36nu92zT
Uz25S0kfd5FV7cMnq+ivDl82o/kHRdCoQQFSKaivvLRjqA7WVCPzL035lPUjUYXKsnQPGskiC0Gk
Ldq+aau07r7mXuvekZgtBBkI35ze2ocCqEHpWlukfx9//2RXLvt/fzJUkwCa+D/z5l+X9x5GRVW0
xMmjuvsyD0sLZlTLnYVnaeV4ZKJBr9ugQu87Bmx4yPSl4+3iKuLRxN2RVTisjEnsczMl1LHZdkZ2
9vBBBkZN5CRjIS0nUHpCE8zJ9rkF8LyuE3xRqptAnqnwh9UMTf7+na683f98J1sHF89mDDzg2rms
QrnXJHoDH9YKIC+pbguSY5Ztn1QLFDa+QnxuQ9ZSQJFEBglWQbtIXhXvuQwCFF5k4I1R9wn44w9P
ABwoddZLUpX89pmCqbaaVA2kP+XOxWqxh8rUvEfh6JuTeSHU+v2TmzA/Uld1EPBkA5w0mlHAv3PV
8lNVonmlkjUeEgRs698K08DdZjh7tVZuW500I6ghgdSOZqItPSP3/37xP3xZru0w8NBA1vJg/Xpt
pahFCu2Sh0oZt43dPSj8BhCVb8w+InHAHD7jG/3pJ7d1sLYUKhYGqx+HmJ++rdVz3i2Tkp/ckR81
jBq1ji6V6NdoPuy1Z2F7HNAwhaz8cphOE/gXA3ezYX00Gn8gSz6pm/54B+C6cfBjvqNfv1Z2Sc5o
5fEIdsA68pOSURnmRGDW3onh4CcH3B/0pt9+axOBMId8kwf/qgL12tRugiCvfODlL8QSrUVf3Bis
JJOrvNM5v3O09KlnoMlY/o0u6xb5orv8+29uzD/qbx8CuTZmN8tF1n39wGklTcpKKX1om6TBIfFY
dG33nkRbs5AaYTVNu0xSHSSpSTRium1r8eiI/GuudMkKMz8KGuRuC3XgJDviLtKktyo77T5x0ydT
o5NkeYIWdr8MwwIOLuF3U8WIJ20uRjzOYRUpMU4GC2VKlKyhsK24/Ox//5J/fs48wN3M2hj1XT/Z
dqsQkRlGvFXSvCeiLl4MuXZfGqSVd9CuEgbOiLeQQkXfTLW9UBt8sUceeazfTTSdCo0J8t8/0nV3
g/0EwiNuY50R4wxM//VdczCuWlWPH8PqxR2uNJ/o4EsZ6DuRFC99g22f3ugA4fOT614f5ebrQoXA
fOiyxDKM+fW6o62E7HlW6QM/3Otl8VSK7pNL/OEoZyN5p/6hTaVD0Pn1EiFI5TSYkD2piXJyCy1c
mQ16nTIC21Hb+a6NeZ2JFt39/Y7+YH9cP8k/Xde52q1D3F4AIccSZ3zyNSQICWVF8eR2QbO0ppum
gzFdq2gdY1tDKNN+q2zrVMcaarMZXAUDaGMXfbvuo/jcGbW3hCzNvlqm1doiNyuTBli1Vrmt6Ekt
RFCu6iyFuGqmO2XOGnPENwwpPENmU+MvOrdW9qg3lH6S1LvxFr56yAisPpYZ+1pQjBsz+iwtZH5V
r2+ACf0BPow2d+eu2gdjzdQl71peZYV3NB2OvVGeLPRFf7/Rf3p0f77M1aObtHjV7LYrfVozd1kO
NbyI74fpse3SdTzka3skBLBvMaT//bp/eq5+vu7Vo1uklRdT7vLKdN0lp/E0BOtuDDaOFLuAWOjI
rV7+fsU/rhs/9n869GABfrhNftqfekfVIxOQil8UaI2seo8O4Us/csJ1fe2Qhy2n3fxcV90xtIvn
oTd8Jslb/JvkEVrh3d8/zWw4/u33ZYDIWRV5KtjlqxsAiTruVckDnjly2ZIrwYGbarg/ojlELueO
fpsFByaIS/Bk8BoqxmCUbFTTozEMy3llaxKOv82Uf0iBtQMrx/z6oyt6+PtH/dMq8/MnvdrZiiYe
9ChUS3904QSG2noM008Ipb91aueVDKYIN4Lt09LUq2Umt/EsT9IhnN60tjnj/bpR6Rgk5Slt8ltb
se+aCu+tCA5Gb3xEFseaETJAjR9fusdShGtZDqsismHM2z1AJTSDZnlvVdM9HkckrpF5mkrzKStx
koKaml+kUhWHyrz8/WZdUZZ+FL508ll2UaPonDauejViGOliDBm/q9ReWXCeLLBAUs83UajdZFO5
bZXoW14HawuKXmKNryOuClQHNHZKRm8Gztmo1j+5v/90iK+WE3qQc+yUzUezr/FnRcyjmCBk9U3J
zeoz+xyF9KuHvnaWSu2cq2y8cZ1CX4XedFEMyRpQDxAgOIySCfxdVLG6rkDsWnMeiVnJZV523SqK
DFCD5SbpVI7AHQPdyKQdoBV0igdHPoa1zThNgOPHe7y0guKVJM37XFQESFX83dBUd7GuohWgbwLy
DgWXQehjYn51ZIwkwvwm9Hxt6MEWRSyENSbA2qtlZbg3C/5l6WTdImeBEiaZxGG6xni1cxJY7Bg3
FiXRaYhYGoJTe9xJ1s7GTgYfB1ChoOWVVJssnY4p+vdNpriHWT9IhFBKQg+wFAvxN4krhzzOmBwG
XuF7TbfB4fnCNNaXbf4lEpOF/aTH5WFzJ8tC9NusVC/4AY6qTXcODc3Q9Vu9K++liV51rCiOYH3A
QM04eWwsi6iAQL8xFNevHG5pUWb0BnDLprL+HlrWeg5mjCoyQSHr5OKkt9jkc/sNT85GjTp+q3ab
KtFdTvQ5mohWx1H+nE02vPaILxjb/OfacXbQd2nPzWp3rENLtPb6hixeoDA95gtwzOiWwcTgTd+R
94NOvwUHnN/1afE9mEBi5mJVVvqbYymgOspuE6TSenBbrEOwTyZPX2RO+RLGOT+nnT2SrHBSVOfQ
9EC6HDPy1j10M6xQB6MOTXSK7iljulAHSFA6+23oke0R8YKSkIeicNsXtMzfkyr/HtbhSc+sZVwn
J4M0bHqbS6E/p6VT0Akx1XWWdC+l1aE8sotVDbvSid41EzmPG4mTprjdJ1vWFcD0x6uN/4/Xh6mc
R0v/aq8cPGB+dWlIPzbdhcSKOAqFci9beMN0p9Xiombd0Wgf6Qvfu4Q4fW2SjEkNr9Ana8x8oauX
GZAFSFtHhwvGX/5alKGfJKlAHaVfaDHuQsc5cAw8wAOUlXUI2mivdS9Fgbqb/Ao5yIUyPH/yCf5w
suXtgxZkU/PO5+lfP4HjOoMiolL6em/dRq54LdzwBBXoi9aV6ygPNkns3hmxfCeX85OTlvmHcx1u
Gt0wMJiSD3mdGGVWcKgSWqY+Miw0PXB0ljSZKijg6oVB/0toyO8FWDGMKt/jWF9qpXdIbZpg9ddR
TUhLgln2otcN8tAu8dZpZHXMkfoKvmV4N3b2d0HMxWqwqrvCyvQFrYxNUGsPqV7eaKOOLSNtv7uK
vCcd3DgEtnEXqF21N2uE2zkxr7od3lT43BeaYu14kPxYnXUuwbrpJGklwjxCR8o2FkFX7twV/eSX
+dPdMXQ2HzZRxlrXlOGRoOfR80Lp1zK7GaV4B3207IxZzj+r+cvqObPKe91iFoipcQKko4SyXKAd
8PDUDEa8jNPoLeWmfXKS+NMHs1RKWYf+AGGX8z//qfwy+9JwmtYp/EzHJp9yKpIt1A+sF+q5D43x
kxvxh/oZpsq8AWPYpYN7dYAwainbvhgKXwnd3aSl66q0N0T8fDbmm+u063eRLdXWQScS4Hl99msi
r2wFYA1fNbJl2MaHQkseEiHgOyl7tGsP09QdWwMEazKZR0wPTqUfzOTTHf5Pb6Q9108qjuDZn/3r
7c2x/3vGoBa+JL0UeKW7qYbqEpt7a47Fi/LLWIzrrmpYtkX3SbP82qg991YJ12R2Ox/JAe1c/bYo
0F0GA1rhI6wESIgvQLeLU2mhxNK0c2HCg/XS7zl+DjPoP7n4H04wM0qTHKZZYfFb97QdmRwNricx
ZtgXRbTJ0oTDwETiIJ3ioJjOvVHa9yJSXz950/50x1FM2C6KX4cq/uoJw7AVFeA/5jAbsQQo9xin
5NNgk7VjwzeLAlhXqa1xi6SEiSRPf7/6j3TDq+eOaSBsqjlOkhHzVasnoVSprTySvtdbjzTB7AW2
wzPtz0tXMS8wa+sNWceDXd974XOot9takpE4GTi4meQNCvnJSns7ysHBYfutttVkSTyPjiYzfewD
UItDOV084qKWxlZGnr6BzEifXLN2pdT1jdvVL45JQUY68iK3nLeIjvuCBhPOWBEsJ5vIcak9oR2l
MnmX1fQ4BB702nBjJN1Xra7uyZ1+85LmRaqWWDbu+P1edxQWp7ORtNYC47q1kBlKWqgt/0XamS23
jWVd+lX+6HtUYB4iuvsCBAhOomYplTcIS5YwzzOevj+4MsoWzRI7qy7KlbYGkODBGfZe61vsJIqJ
CVzu83IlJOau7x4DQ92KolOCE5qxN1R9Ua7oDmt093hB+Wg52DOe+9b/romKG006er6ouv/6UzhJ
uPixJViqfehmqL7ANl9W6l8mNS1V9dIafSY1gzD2JG2fmkoV1kvYud3j1lHLtHSEOFvPie8VQy07
Zaoh+sv6lYTPqqVgZ6OZ2Ysl2kh8HFuthfEpidprPefeLLTFlUwnN2hZT8Su42wA7T3SQMAYyTXn
pW9juWxlMV/A3ik2kfqKHQ6aNibyLFtNKRZEWD43vdQaq86ojQtz+rnTDrAH2TQVKp7Q1E9GYYt9
M0zqsvCUKHvtInmXqHFvV/UjnafEQVxzHKvoKKrTn6WZiNTA9LtS9A9hTW9XOWKfmwjwyIQLL+tM
R0VCS4JgBs4+TDXxpHiSpqMm17PGfJQZ7Hgb5diNDHRymG6mhkJoIKmvFfFSK0nL4BAzGvOh6Fcm
DSI3m/wPOEsIj4unfqCjPT2EfPs8NvexKpHFpGdO0XErxcT05GZ4mUU13fV9+yLplArGp2rqoFGm
neV8PdjOFDCW3R7OBiq8ypI083mwoeEJKqNTwQ6g3M+0TlhFS6hFNgMrQOe9Tob4WU8L2I7ccynl
FB3izlrEJs9tijVVzWD1Zf6Fm31m8ofdyy6U8ELiM5G7fH5ZxZJZZZlD7sHDXKWy70kRGwp6cas2
lBj84jYoEApMKzbrl8pIv5fdFZYewPh0dZacvdM4DbRcoab1UeGZu7QrabBMkyuJu4GoESnk3NHq
26bSDpmmPLZLYcAcLjSVfitknbyAk3dfUXQMkfQWXp10OyTHdokvuhmZ/DMfvKC2TVT/725tPl/y
tJNp9nIaGlXCBtjqr2LUTEnOgltcSkmQfltZl+uAyccTwyer6CfHjEDM9A4kY+G1frXFpknJk2As
ScRgiV41U3XCOcdnc9Ae4nZ6IuflWwt2UTUNJ648kvTcOS0etRSzinDXq9nLhcfh7J1fuH1orIjz
lE/OIDKmRUjXMTuvVNhhez40pAQiUfEa7C8pMEgxEtzesm7mGiJcvGEqcGplaW4H+zAp1givs7xZ
W83rhRf229ZzuW/swWSwzRxRfoiVflkUSngrqC2wc1SlsMs75bZsjfUc6fCTq62qlDTFd1OuraQm
eqjaams1MXy621FPHmsqohdezfIpfdoonLyak9sUk+8YhvRrvCBCOgA8s9bHKwrobujvikl3FF15
pFJwg2xxV1KjCKNiA8LAqy4EsZwdTQusDC0If5yenoPcGOchsXJETK/hJNtdo2xayS2CYyqhohbo
aiN4+PrNL+/tt/f+yzWVz1MTwJ4MJIqRe9Xi3zNlW+87Z9Bk7PPdf3mpk4fFF/2K2pWZe42Y04Di
LABHHhSYfLEBdpJewqZj+URVDfsb5ztVPyVDE5hUVjoiGG8eWb1Gs3XietzVLfLW6psSSddqMV8t
ROQMoX14ELLqLaqmfSKAmPV1ql7Zi9gH30dDg8nwwuYa+3XwQNDkHq/UpQOpvOz9f/sMlp0S0whs
bfNkLc5Iu9cQHeYeQpLNKJfeOBtbDELrshH3yyQyVNqq18V9KHhGb2wxXLpI/20pQ0FPPtjy2Kah
fxPn/TPoXIVnatJQks089SkJmVCV47Xg+67SUWjrugur7tlZ5peXL38eQsaQ9J2cMYR0jd7hAvZY
6Ym078nryMXEDdpLgUVnLricp5B7UdxRcOh8viDAQTFvCj5dDLQ75FxuI68TiBsRJ+ZpbNaadEk9
+fvGYtkYIzxhLl0OscbJGqYW+hC3BpfEHLdeeMO+b9I4JsYsqLwQp3mJlbknpNQM0Vv1w11UmAcj
Gd26f52Vyf36oT07UbDkqEtG0BJK/vkGxBN9yJRcRQ9LyW4RZJemeqz9ZlcqygGJtJPRIIH/d6Gu
BJvszEClb07HVKS0dfpYNYjVELXxSUcAAG0dskM4O1LQHWZfXBVK4aTLeUP7gwr/KurC7dfv+txO
5tcP4VQxU2S1T5Qjyxm79n1ZceqqqMIn+bH1y20nA6K3liqDaDi9Re4jBz9MpF+/hvND71/j4PRR
bYRRqLMhZBwM1bXiX4fxizlzth3rNYzOo0x8wNcXPDM/856ZE6igYMs9lWiMM2zPMmdtEvLJTbGz
+DzH+PFXFIIv7NPOXkqSUFRTGiP26eSkEsAtJ8ee91Y1OsJNjSqBsgmbxE0E41K35cwGAP03jdtF
CyOLp315lZKb2PpMeYSirkI1JPegxS0naxDXyq1SsaOqMrcT5lWeT7YAw78Kl3CLdHLz1rhPiXb9
+j5fekEnj1Snluogjqy9VQQwL9XZpDVrNMJ3X1/m/BjWKIXRr0aXIJ+cUFLUpno08gj1CdQhi2h6
sdBiJxKTY2RoW3rqBdba7MWUiz/m7ChXudvQCrvwKs48yIvbRsHZgg8bAsrnCQSdpZ6BoWfH0/sH
QhbBwGB+w+A2hauxancJXoMJ9X2gDhsAxZcuT+3v95lkCYLkCMqpWKI4+PkF9BRVciGmKjA24NJM
GalzXlyPUCvsVoOg0yCgQsYNniVTMUjzR2/Im4bNWFlpxFZWD4Jy7/d1tAZO+yyVGgz9hjZXKSl7
7CwEX5YopwRJT22p2g66fN1W5rU8+45IZIjNt4CMT2lsZxN6jU7Z9kb4KKSBA8LgCvN3sUlEbV1Y
wCIWQWQ73eeJ4YqYrdc41XaSVl+jWnsMQ/BBKXkbSnwsO9kzWnUfKf5tkT1QZ2fhxaFGkHjkBl16
ZfqJaeeJCtYfe09Ss8+oowc1Q5McliGcZfFbJstPcF1DT5ZUqk+BstVH8bWM95BJSm8qauRxnbkV
y+ZYAILwJ+T5pDHeT4iB3VLMD8OAsXUwFMULxqs0zifQQeEVZJlyHwap3XVpuOOOf8duijg/vM+U
YraFSYk2aaeLV+k8vsONkOM/FUELb/vqNtWSmtDRd0NvrTVzegFYrPZCIX0j/2w5w8LhV5HU1zmG
VV/BK9SrLtkF3wwgva1AIc0AObzGr3dDhKPpKGn9Wo2STEiDQoZAZe60ut1qjSRcE8j2HPkjj7xM
4b9BSAOejZjyGvygr62n5Lka1FeMG/eKFKSbSolfRlCtCLOkVcPpGvRh8zFzmm/ylSA5cG9InEvV
EXf1kK8Qt1s2R542Jpdp7Kz3ttM+qu7OEOAIJUuJbmx7W+9GIMij6vaFjtgdGghh2OOmm8dNr+qv
rfTkV7zuNklJauWs3pnWMSKlx47mflpBiiHAEREjY+A1H1Zooj58YRyvGkV8hbf0GHP+yid11wnF
e5n4x7aPv6V+9SpspKm/qXFlR4X+pxFFL+HwENIOtLWcywUR65lhTNwDY2f40rYzEsYKl1Ub/ojH
5iHWtYeo4C9iAvEmb+8jwT9qUaY6Zdm/SCX9uC6qJ2fqUFTDLtoxASMrRw6hlLS/Sj4jGAKTrSg1
M6xKIjlPBhBqNAbZDCsR1QG1goEOZKCGd1Ol3if+oQUQvjIDUl5aS9qOw+KTJvV6J1KFQ6Bra0V7
k9TJGyfkeJ1JjJcqQ/olwrwmhuHF16SD2ESIdAnGspIU7TV4IgM4bxfOFCdQHYtm+FYuHoI+1VZC
pV7rGRqUAKTpUBM1oSq2RtfZpqx03/lhsuprV7GQkiGeQX8k5M+6ENd2mQxPbd7dTNLkilPykAMD
co2ZNN2R4T9YTWtrWTpsq8g/kIB9PyjjHZQf7MH6i3XsegAQoAFjzQoJxMKhNBja9VDmb4DBe1sw
/FdLbO3WTN7yvNjpVUjkGOUVZ86bx0JXvFYD85K5Cl0uaUmqH7uBmC+Uh/CXSzsA28VRb3FwJG9h
veDVFqiZ1A5/IP9FEFxl0kqvb/vgjxKRvR1U40YLzB1198eouVPbBBOJAUIjJyckSBkCY5aQAdHD
duEaFFyOnGnQDWDJXkFKuC4kc0cKFkxhMSflM99L7CcceSKpMfe7m64+wuwKwMMR7tIZosMsvimz
iWGJpMzMFHM9pwO3OjZ/+KOvKoGiHtgh6tkITkTTWDcSvJihvpFjlfjSB2WjdxWM+K7ZB2bjGtDk
s/RbOg6BM5pZRdvHm2sSPfFsSGsjzW4JOxnRfDsU1SQADNvQTA7FwEMMLv1GjGUdBJBwHDSGUPU+
9tIVT19ujxULAD5KyBfL5IH//VvBBOoHkwP6/pn/fxaYPm1BrsFzjcorLcKNFDEXK/VL7+S69Erv
/VqfBOiIpbWVfelJacfkarBcoxIfCrOBukqBwrD0t9oy7zIKW5x2FGaYiQ8G35YR4ZOBCcHxXXUN
VGOO3JiZUyIItZumvymjxlrjat6QRgDxzYBSRIgRs5VlQyJ9SYwlv0Sr+3VPqlHZ6RzkTOvQE5+D
DmL5ZEeVzKoCzCtjEYEMTfYw8low4U0FqduEkE4LwHAohgcrbExCFYeroOD7qrLYzxCsNyUYdwjn
K1nB7A9y8y0IAs2Jm9pFyjJ4Q0Z+IyGxnSPgOMcVQUiJXABK7xrOywXua4oylrgTInWwsToyiDO2
b83UJldTloC3SAGbTElgXndW5dvDzAPuo5IgeCiUFzddtdZp+KzSOBrdShlkmivxlcSqQq6csoqr
6WOW6sFrMnQj2aTNG1NGt9EqxvdaSFl+DJ4sau00cPqn2Ff/BIz1DJYXl6A25XY20F6WG7dl+AXc
vzDI37Kgeyx1viNlLpIzHj6lfDcsB5g9FihxvC4gCyrWeAVuXLeboH4sfRF9L8wTzOmRtW7U5XFz
ulEnTKi5aUAnkGF/kBOEwFJ+a2lT5voW01UtG+znpitD0k1XF0LXxFpqw+MhiHvc4JKI0FQu+ZDN
t8JSQzen+Ubr646QrKeSxsAG4IGb9OU7LBKK1BITstS5pdSBZJDlbcri1PvybdQxyEGvjGydow9Q
nJodKiUzTEEqcZLRp2+Tb5hz4NrNirSWlPhKB/hgW2aSbrBF2EMpQHC1pD9HZTT3UUtkofWGSj/E
bWQJ7DhTBHZWM3loaF57Y+xXQ1r3DlRbgM3RvMd5Mx1ADrA4ilT3TXFNVxsldV3fxmG7VmIMy2nG
izET4zDwQxzPH6eppaJXm+9hFm0VUPm0amxcr8sK6xKh7OTaU2EKN/rQrAhgmux24sKJrPNE0TKp
FfEly/0ZL4wwOoaeXOsVj0SXlrdiEyfOpBC0Mw/Nc93WT62abaIgP/R+9gS+l71kke2ByzwEJLTK
yVhBvfeddNA2WQYMQpv7aF37QrSyjPjB6IoPwjS6lahN9aGnY+plYgnTco7cfGZiRch08IX0YGiZ
uJu7vUQwwA7ezDan37nScutdT8OVyQeBmalw/BZhTj31D6S1W8g5PXysLNTAP9ZiSnQ1W+FFNKsS
FFciCie/A5RK8WFl430KKYynIANcxHqultmGozapixzVVkk3rpu5lLwIG6xbG+VhlpZlRJ8C159r
4Dd6thqU1nTGD6NsW2j7i/zMT5KNGvHcGVW6w681h3zWXbQVJhYxQ5p11G7dSp/Tl7p8S5tEIOGL
FAxZHvdS2iMPo5lS9OmNauIIZ879Qx7Sll1GQsEpaPYaZGHXCtlah3LPLkO/1SOyOJM5/W5VfUl9
LfzQtLxfdyJItYrJMZhutLjh6SR53klwvyO9IOhdH7udr8UfY6OC1RA/tFIPj2meXbWiAR+lXYnY
nLdzF9HapPATp6VkD62+hHdZTh//6HqqDhoPnN99y7arO9Jc7PS0Xc1IRe05TyVntB4NnjmkU/2u
iMfySHRdZ89NzSXT8qYr/HZjsuGFkmYxeeUk/KKds5KcAFkAVo3xoVj+fdmH6IDj7+LQ6DD6Ka4H
4UiGLxFMdbIbsn4nawMx4YHwiLgF2BBf6igfvQfRTb0R1Zuy/xCMWz/eZ4kzz44W2FgE5M4ei5uq
fMj954k5Vfmu8FiC1LCV4mmyrrPhPtDBfDa2QWBwXL7BywIwDV+bxmI5Bg40aTuI6TkPf/rRATel
roxOPuMbnw1XCrIrs8u3U95uIyPcBrrhpeI2bporzKEwemrUa+aeVf44Djj6OMmQRLlvZPkgjPn1
KD8mc3mdyu1O94VtGCVeqkP6HrXrIGWqa1HLoGIZb8dkoDkbrmM1pikik1wVXkmptGni4iAsGRQM
NsQg9ArlrSTcdH0IWz3yDE5dVBY5GBuEWEzbHBx0LO5Kydo3xbQrVAFH7gfLKcdWYa3WhiOwopot
gYPV6KoRgB3C3ARtdusCf6cf7DMl3rChQ8Ok30c95u68dTL2OZSUNj4MFx8ITdcv095alrRNMoUH
QjUfWuve6KoPofcxhinXgRbct/18JZHxIab+SjH6vTmnIGvD+wSotyGC8RY6d/IHomlRWWTalTVN
dzRDDq3M7AUQaUWM2KOi9GBM5O9QS15yq79na3OFS7jsmysl9LfAshHRJSsr6u5UvdqjY4CqJB+J
mVhBQ2x5yLQkuO21ZmMqnIh18y5RqqtY1v7I22xrmOUuUP2Xuc7+SHlYpSx4FEzlWcTyLD9mEGUV
Wj44j4pp3IEs3KSsmb4sPuHB2oni8IAMyWDiIeUz3qaz8WH54pZocq9K5lu/EDZt0zFrarY+FcxG
5ioxKTzTFwFv+FaKplPGitvJ5nGy4CVHwdXUhfs5Cm+pW7OUwdc0rseC4/YgEuwrQOcBPDObXhIq
IHRKt8+wCQHbrZgLRx1RdWrsq4xmVUv0rGEgJcpXNRZJ2ejJywTYrTFnVgBt1HdN3hVatUKEs0XO
QO+X8MdZgMrFd7H7VFt1banCo9itVLN08YUgP1v8dEzWpuIOkrwgl/ZJydprpfk9qQA3fWkc58yt
kCd1obAdhhJho7FO03kHuMQZp+lBtWhYjR4hVG7WibZsoLbDbOobk23qr0GVe+I47ipeOggitxGS
bYiHt0U9RzAmYiQMiobg5BSGaG07msCLJIxE7XWm0W6Vs2ikQGRrw1jDOdu2LAg1jQg1FNg4OlaU
r6XaOEpSvNNhWchKvrC893WyxTS5s0Jp3Qj1ho6f5xv5naIYDzMn61oDBtQIG2j2jsZurA0CVju0
9mrsDtillRzMYzRd6yVbSRZbdCaanUoi9XbMJsxiPmtkVeqUBNqtnnQbHTQQeQMbrVHWE7bqcqLy
IYVO1+86a9N17crE7uXT/jWFb+L83hGwA3rWwdawqgdtjXCYUCXw+Ua2JP46aEmdgZIU0KiNHldr
Ec66eDDD5RgLRmxQHbqIEAJLb6WF866uOdioELR1HeOzQDqtZPf9W8jmABLVcqPdCDiHiPykFTjX
li8NcDJEKO7cBq4WQVvXzRt+y1pWOm/0ZUePY4d4g0OsvjQ87D4feiTKbLEDggsVgoSo4/izW/CK
SIAXwqswHVac2G05eJlMycmMjdHoXl0SQMv22VdApIIGy6R0Vch36ZKR0TXC1iTafZKzJ7/3vc5P
V32LmqKfdllKmB53rVOZN2gsqKSZy6awEszRTmN802xQ50pZJ5Vpx4GOUCSgVhA50A/C+EErgjUh
SvG86zFyCrroVp3r4xVqcy9ewPkzdz4CQFvKHGIr289kVwAyh9z7G1I2Nzc7t84q7pnhId97ybL6
RoRgTUtHPDLRUPMhoDmbkRFpbpfLW34xWJLEwdTJdgfiCuS/AbFFR9Y6y42HcUVZeLwmCjsfFbko
OTgQHThgexMzjcW1ShY9odJp4ySrGlJh65MmUEibqCzWppCuOwbFXDk4ucC1yisV7WnmdP7bpLTL
eGC5o66Hx9yf7qT8mzmSTQu6IcAgDNtUive9YvFSLQc+FFa0OxzlKUfVfoDc/T3rSAObtE2dsyEq
qLqAmxOjbB2Cr0+INBcNDqC8NbS1YCUH5O6qUwE9SJPSZRR4IilhGP1cA0n7TIh0oERruRJXJKbv
SsB/hdjZ/ljfpQ1BCX2v4s0QnTADG4D8FsrvIQnmW9KbPBmKTqf2npZED1I2bxRZ2rY6p4ZyfJlN
/XpANhu1hV0OBGHEzVpAtN+obG0jtL6iV0niWhRLOtkYlzsWPNqefht5tWTYw2SiicgdaWKPxPvT
i/mQzulGV8jGAFRhkHoxg8ZE5J+qCRsrYA2Wv1omUHaZB6kXVqrEbGklAB/IPlnE+sjI/eQwV4Gb
T9N6NBSQO+t+Gnai/z6a3R2jk52FuZ58icDj0mWr6IBXZv8TOb2huQHzuluaETni+q0mvGBG20lZ
vCllY9vU86FJon1G6y3omO/VhQ8xrToI/+RyOPlaj6lkzNVaJlohlpNdXxf3w8ipK0lELC+kAU/m
R2pQMI7HI0XkPQhCGEWcFAmSUtQIwf6fZWgekw74PJV2+IDbWMw3aW6u/Qh98qC6qXwbAvilAg2I
x7WG9KoSw305y3vOODdxI21NMwOV/5EhPSr7DDyddstGF9akQh8U+mTCU9HlG79x2rRc++wxiFXZ
p8m0LWPxqL/F1XAUuW0Ba+FQoguhoeQb4TWHbNEa2SwR+n0NkAVmOYEKV9T2X5tqeJjbcdVi4sub
wevU1FWaylXN2QMOjI66XxHa4UoxBHHlTpg6e+BED5HZ65XIldti3bYlFODaU4rhGE+c2+Ohu2vq
sl43Q13ufv5RJ2K5M8XkvpeKao3psNmRNke/cfmvn3+FnzlSyP93X/7xhZMf+fFroEb/9QsnWRzQ
k/3r7z++/PPnLnz5xzcagBXIJta3FMj6PSEjA9BO/uvnHyf/VvoRnrEfX65big5STIDzz+9R54Eq
3c+//9vfc/ItKthWExPd5uTff7ncya/655V+/OOPn4nSStyC8mfm+fRO/vl91MHbImiR0KSsdnp4
qFTtSRq0ztNSoT3IXX3bKHjNqzIZ7dJv3yehf5AHKvRfN5POdc4W7I4hU1hhXVi+/ouWRxXDCrgQ
XVmSCbcEQQOChyolaBdUBuc6Z+aScIWrGS0d/bPP1xEhZshl2haeX0PxAwCuiz3YqvQ51gZwh/NT
1NGznGv0fKGBuYEQx9zWjUsm/jO9d66OscJUFYuXc6J2yNkH5Tk8Fk8EJc6BkxNfVVnfxDo9xF1+
T2ClrZjzH6SMFBdu9O+GSEU0cSwgDJLxtpAv9vkOTGXTR2NNbzQdU7fTWk8WrIXNJiUr4sYCJgwn
AYvPeVfbNMmi8B4gqSYmPZTlhNxP5f08t+yqOM6T5HLT5SouqxwVbZbERBeHF/RMS8/0RNfyy+uF
LP359ZZCjn7D4FYZjbldJOe+qV7Qbp3pWS8yCEYFQS5Yj04GRTCTrAg3pfC0qd3nRGEoR0VQHY2q
+9ej/IxGB9sltkAJNbNq/BCb/zLKM92qiUBiFTKTmjo8DCly7Qt6R1UT7NnjXdA6nL0cMEAd7TA0
jlOdwcwOr4bXzq0jnHJMr6aC2MfpkV10gJrx67d25h5aMk5yKCSqilj/5AGuI9Kv5ZC+fzGzdM8+
ZzwyVLr3WlNvv77SmQFhyagl0SOC8EJR83lAjGk+iyUPhjeSDq1nlP7l1nz4765x0lkO5BEil4Vg
IsYZl1IRxmLmfn2J5WWejGveBoIMDecMIqSTKQDDF0t0L+Rea4lPZKJ/X8ChgPPFCw/82Q+GNvni
UtIBOZzcrp7myCjqXIcw1Kc+i18RFR0Xvh8gkf/oLf281MldM9Sgr7QS+QNhDoBeyR0fTPOhyoK/
PyVwy35eZxn3vzxGwjApo1HxlkRVuxUN5VbIwkuSxrOjTIMBp8CwsTT55LZ1k17rlr9IZgyfgHh5
gzfzP/lkcPVZaBgMJp8T1WRpTiZtet5GNRAIpE6On2traXpjV39BcHRmuUG0jV8IsKXGWzqZQwHt
5ikTBFKvOf0IybedMXCr4R5KZ2bo91WTHWbrkmnj7MAzkDMr6FSk32TNUu2nOuMhh0FU3lfEUc2L
OUtJ3bjvL3iTzl0KS5YCHYT7aSxU2F8HxJTKQHgSnYE3W0fQ0Ri9JRSO0J3iQr+g8Tkj3rIWBR/Q
RQPwj3H63A5tqlmFmHtD+pR10t42gztjDm6S4IK86dwEQR4nq4S2eGF/E6qRTKIHWr/o87JDPgpv
BQekzIgu+KvOXQZ3E/BbXK58Vidjg3p5ZgYU5z3FgK5YjKuqDla6Ul+yL5wbg8xBEq5ENl+Yaj9/
RlU+MtmRCug1hA2aNTUmrqX790U6HHGGgAhL9/DnyXjh8k1FTUR/5+zWq4ond9nGJHi7lYz9oPUO
HJQLj+IP/8LpbGwRzvpDDQn092RKmZt2Nv2UwdpRXpxhLQalK0DWNEptLVC/QbAI4lFDY6JT9Aaj
1rwkNIoFwOM8QAqlmKQ1bbUitF22vKQoHYSGuy5W7VEJiLOcXcFIFlw1SdgKVN5y/fVq8rs7BCvi
r2/gZA/ThI1mNgveKuixqrCxpXsle6r8fVQwCimUm9TaVeX6wrK/3Jff7puG/1NU8NhiTvz8qQpy
1ulFxZOnhKZtEiwngNcQaDuOxYeBOvvrd3lurLJ/+tfVThaYbALuVMZcTQX7HfOYh2Sxcf+/vsr5
96RQ4GOTjAH6ZKTmYdI25sitHLXJXuhRoxh6gXqA67AiDPLC0Ds3dwHk+NfVTuaTHl1IXBZcTdM+
SCVfGcrkacJTKF94V+fvHQ4eebGOgpn5/En5PZVt4q1yzxQmVyB3lJDGBCTG1/fu/Lv5eZWT5yjt
Z7ExdDlHe/aCA9JWpx7QpuZK6n/5dk7Ge4ndv5/IkaMMQdhk9pbKL1olXxhvZ0fCkoLDEVvE23ly
VmLRNnvm+GVD03jC8KHoUG0EukTSiI7IujDhn713P692ymLCPBJ1zcDVArVxx8BC+gN71ZQZ5eaF
j+n8G2M/gKsHCenpYNArsVREfWK6U166EMbGc/i0PEsZgbxfD4izw27Zefx1pZMBAR2TjDN6fd5k
yE407MyicxDtXXg/Z28dAFH20yzKAFg+D+4mVyI/7xgNbXG7rC+wUFyleiLV/T+6kIrFgoQ/Du8n
bydQJyPXDVb/NBicsjAp6dCiC9lNZReOIL9/RLCdiQ1nU4PC97eKSBNzoIPukHu+YKwXJncDW7zF
Kuk7tZH/7Q0iF4M+JjLd/QBkfr5/vVyGUiczsS4XQzXx1KelF0rhUUhCL1MOcrPPARb/3aHBRSn6
6MR4yaAsTmakZLZSDFH4b4tkdkXjGVrvMWuGCwPwTMmHy2isTjqZVTjXTzaHloQO0Mj4yAx7SRYj
qdX1AVBHf4oHuv6+tR3ZYiR0Goy0uaC7/33wL5fWFUARosjYlD/fVkIQYy2oeMxaYcGD4p3HrZcN
o/sf3EhSnhZzpomR42QuHNRCCALa8ES5orGh+THTDxCgK399mbN3UgNFYikUjiContzJJJF9y+9T
Fnu5Rc9Bw0fA4j7fFfVVrnhiHxJGDB7mQ3wuqr//FgntBMnPjbRw555cOpaLNAlJ8GUzDFq8EA58
0oCN8wtT8A/l/Of9DDpymqOqxpqM33H5RH85WoozWS5RYmZeFWQichl1RVgt7buxuBZEutGYn67U
eS43ODh6sERUxNSInMOiRCIsxzKqT3zkbTS/RQoe/cS8VixykxvuS6NesjD9PuvxYtl5WggtoTSe
WpiCvE+j1lIzr4vlO/WWeF6H0u2NTOTt15/8cndP7woie5merrpYdk6mV3p8qZIaSgaSGiG3qfGG
I0G7sKL/fkCQyIZT+J8KaoHt5OdbT1oigv52zjzZmnhKn6dKo4P/ZyaiXZwqV6ahn6v569fvbPml
J+/s00VP3hnlFoRlyC04gwPMh32gaANaQdr3HEMsIpLronn5+pJnJnY8hTyrjGf4/afEFNRdotzr
PZcs6xVxIZ6vzV5IenNKqnU8N5fmv2W7evoWZZV1RIfPQtXkZDs7WU041GKWeQNx6o1krFEa2CK4
b22uXEyrK4N8hmnadJMBaPrSue/cu/316idTYKeXCYk/pE2BpV+VEYrsfnQjmvcBwvok0/85T/yt
aBzvvTh+y96b/7381FuBmTYKwvZHeMvPv11Fb3x0xUf75Xc94LEostNv+fR7m//748vBe+F8a799
+gsad7KkbilyTnfvTZf+8zX89Z3/v1/8n/cfv+VhKt//z/96K7q8XX5bQE7hpyCcJerl3yfn3Efv
df3tfw7vRf7+24/9FaAjif8A3wvCmJXYoEewzLF/BehIyj/wwmJYlBd8IF51psW/Qh+tf1A0Z2e8
PLNsV5Zsnb8CdPR/YCBcwCnaD3c2CKm/E6DDUOUd/TKQAR/QoaJhAgmLGha8+OXrv8zNhtG1gVqn
Xq7O0QuZx8ierFzdxWoBQVwZ+x7ZMFoJDFjpmlNI5ECzKf8IKk09+EaBuoBkXBsV9evUNATBdWhE
/KTobPQZ6HQRL29qY7BAzMzbWpJZs4naHufwEPb+zVyqhBNjCKALMtA3kVOZEbx4BdIgd0gcI3VZ
6UtXb8XU0ULM+ErUvwYFi0iYDYmbVtkzai8NQHD/DZLGq6D4qPEyUvawbgHPwpA+mpglsjFUIaVq
j92AtUsym1uQ6LciKqhV2GN9ocuS2IIm7qWqK4jNkTeiH0ALUEWBvrv0FDX+fdKp28L3NRdOETGU
ouh7LKkg7Dt55jwmWMjL5koWnmoNtgaboyxaK12MYyqSCCNeYfFYeMqYgytLDq9bTZA2RhiAsjMp
735DksBesAll9aglRt3diGapfsxFItmalE072trFqgBRf9RCuXyetLZ1q8CiSd5O7QvMeEIyZzPI
bTPxu4gIAt3PMWpgDQKMOFxL8SS/GSrN+9LWkj78VjVWiKAknAcvj0fODl2QkttSG03xMOmjdqer
7fxaRX1EH8tsp4kkhllAvzWmdxAYq32WWgQJCrgWbeS5xYNajanOzl0tjxnRXxgBoh67hykgU207
yC/B3Ka7kAznyhFloaVDpyBYKYIBmTGBfF4ehQjBM82nc2YaM6nXKUElpMVndNajSCq/x4HSV+sp
R36Frbl02yZI73SFcD87k3pE2AHh6ao11m6VdO2NxmxY42uRn41M/X/Undd23Eiyrp8Is+DNLYCq
QhWN6ERKusGShfceT38+qHvPFMHaxFbP1blt9WJUJjIjMyN+ozwOZQJzwIi0z8iAULuphVZ6iFND
ex6iar4RxKG80TrgK7x60DVIMuMne6fdqVUPBkrl81ZqYHlqJaqtrY6N8CA0YnhTpIGxr4o+QobS
FB2t9U8JAIwXYIFgMnMBn1+UHp/IQIBXKjOenElqgocpHYpTCjPNtqrJ3JngIT9mmgpAoDKHUyxE
2l6Upm7fqRDG7Qj7hZfKx2FAVdLvkTFmezVWINDPphj1ACUH5VuSiv3PtrAmJ2uE8odUoaUEqBvw
L/qZ4R45NcCr2BQNIHhTOcD/sxPlBiy9r9iVHwy73jD6PZ0N46qrcLspdPwSU7Hzoj7Rr5U0k+Eg
1VH1oZ65yqnjJBygolb3TRpo3+dB6dyqx3VEqhqwVMGika8pZXRKUVx0o16aH33krhdnltBJ8GbY
17UYYMcQDT/CtAquU1Wsr3wsva+p3yo7ownkDzrt4hd1Qp3IgIIJ6UQeb5q0VVFTUma8IuPRvGti
RDwQiJyMXyhb4gcuqZMjAeFD7QbgyCzhjRxrZfBtpvMAWyTC/bC2ihPYResHQnRD5XZ1Iu2LNp+A
Isr1VaxawX1SaJAnhqkycKiXjV0cG9ohDOoJzCuQPwU62kMfR099HkMOSRzkp9KHBKe/HcDH/rqw
hhLoZwMiD1pS7cWxrFzhIt0/geYoHsLSRzxO6oACKjSEY8m30yJXD/6kV4DeE1WK7qfI/AF2dQaX
iOn7/Ywql3IzhzSYULW0xEMbV4DQlH7RUTCxKnURdDYOgSUnL+DqAFHqsxGd6OpYd1Fujt8KRazc
sALmM5Dbe3vI6xlNy14dD6WkZ48V6BnkIOf+Vygm4qlLRMA8caGCe29z3Dm7PnPDyaqus7QVX/Ks
Ve9NuF6CHeey7ildlrmRgHbtLMrVqTDL6Sh3wnAnVJnlFnkP5QERG4xUdKm4a3RNAEwyRuOtpTUx
OW6ujE+iSaJrUkn+VuVdfIVOZL7LFbBa0WJ7pYCGw4yhMBxul/5RGXqQqTxtQjcUVP1Yw6f4UGX8
Zzy0fetbajXd3TDLAbs4luRdzLX+g2JmsdtWQo31jIwRZFEFd4aBM69tFEDHYYWG2Yl1Ms1O0Fvl
05wV0i0s2ZA3bW7mjSublRUtkgLxqdIzFRu1HFn+Jk1lgJpIlRyhQQS3tYlOySGk23/fco+DfoWY
frTrzLAOdjWYw37Xm/MoOlEfi3cjbNxvQWJh2p5mETWBMv1aFWWQOgOHsiuWfQIQjpvQVRSBpg5a
KbqS0zy8jmKRcrnVxeWx8uvmWKbxry6CXeurI+076dRjuymAvcsjpCja6ajDqOmb4VvY51eDNJzK
6LEQq1PWt6cWuB8qtL866vTheNNRiYmL8kqbddQ4GpxeXqwBwFoSHXq5epg7+AJCntilEv3Uc4DE
TetUQ/gMjhdSBe+y6vOQaUBEW1dIkV7LUR9QEGUIEbCxa0n5qidjCxT7BYl0sFCjU2BNNKHWGrUY
U+E96kHATjiqFD4+JCjOTrPsHTCz1+087AywsAMQVKwjXCNsTzmst7wU7IoHrIZCNvLFvtChV8bu
1ZLdVBenDvRxlok2HC9bS198C/ZGNOBVL2PjhD1MJ9jctpwUDmqcio7U4AA2lw5N8V1aAzxnsNLC
IwqTYzJ/TCJ/V/X4Tgdos1SFMwQ/ByTmIKI5g5DvSsG8tnjPZ/QkuBe5cm54PgaieTY6dQTZtABI
qSg/SBXH1E/2AtR2lIOdIs3cLIgPlCPg3A0OukQesF47gDs8db8S0XcT+cmcoT7k8UmSyu99qz32
YXWfRUFpNxFUPfVrZ4xOg39KUqK1bUUfGnxeE3yD5ekqqrknTHfRwF1DEo8NLV7V+MLDapcJwk2A
zCQO1aBmoZXROzpW+GvZQoPPkWFxks2jcYQIbWNB+gEPLMkWOVJMM7Rjzbg2u+6XMPnYkuonIwD0
zffHb5l8gCBc1d4ynps8bY6dzurPm8gp0DCTuTppVv2rU4C5yhHXKjfpxOigKIXl9fiRfRuFInIj
uWx3VlXGN1aZyd/zxEL/iHvUDq+97E4z286ysRLSr/vwKTqMDtwKrzRkxzfwEcZC3B4aD8guqG31
SNbMgdOVe1Xz7+rwqTLRtAzqXSFZTqcvvAHZ6yqF15zlJDmurHNXxHYgS49oJjmlL3h1x6cWhdTL
cGIUlYcAil5O9R+NIJYaQj168LU2vuKOS3E2CVwx52zA7HhXC49LjpDKGFzgBKhRg+oF77j5pNFS
Dctmp/eKnUC+SrLqY5e1V37Mgo70575rns222UNZx2WInYkPe/CQN5UKkjnfydyLhPZn3g/uEA4u
zHJH9CNnwM9azsC/m5iXlb/yMT3KieAOxv3gZ3zgxTcc3wXVrrQMxKhqo5iFtkR5MmYDqyUcF6c9
Rt1sMzjKVNkkzAakQNihTLdHERb0M948KvToYKxxuC1+COYd3KldN4g3MIAfVFy7hfw0aFAd6YrM
+Q/QwtyHOR6vpeLWR+9S6lpbzzgAQhglfKjef6hQAJikB1OrXVGq3YIZQsRrnw/SSR5qC2x1fUXT
7wr70Q/jGKn0D61HJI2hoNz3RfoiDaWbWbEtwr/tNDzXE8TkkLvJkOLWG/Vjj5xbnvluWJfPlSY4
cQAkb0DG/FhOhq3G7SJhj0xLNX5LFpavRV2zi/aNiU+UDgWWWmAJF1sNXsJEO5iQTHlk4TUWnLRQ
8QJBvWuD5x6VgE55TKSbVHmcwLmHYrsbpPQ+URih9llQmkNSdk9+ZF0Z6HVLPFN6Pf405MNB1AR+
8Mh44Eyjxq7owj5RURQyFLC9cI+g2KTtU2ipThJk8IZ+490BU6QvYtFcxaCLRw54MsJdj4x2iTSV
EKWPkc5o6lgvbIO3mTA+oz97Jerlc2KltxjH73uA60LVcsP2Pymy9VxYxY7KyrVhhj+GDqPpAt/B
GUaag1RJ5ja6oO5kgQp6KtTqrhWl6rZXC+1H5GdXKdQwFu2wD2cFcVmIrhBhR2/uK1BwjYb+uVQc
zUz90upmfaXOC9GjNiRXG8PWG80kdocyHPdSKX0Kg06+1SbtocIi1Ck4DuES0yVIG9/azxL+PDzs
2RUDamlyQ3vRGqzHeejUvTzymCwM/w4LQjgC6ODY8xgbHwYOZSy2ddFJrep+nqUek8tEODZWpYFO
CksvwqT+qh8Q3BBpYQNh7p9GfSGKqVycI94zNhtd2Y9SRZ1QJe3UmROnMgQivG8f5UrCs0VqOldu
Wfc8ODOe0dGX0pJuzbTwWmO6UcweW9NRxmxtiOVD3GX7wqzwD+jgyfu120j9kzQkT2IC3h0Ai+nr
4X6OsfRSUB2PktSR0sZZAPyYTJticGp5CKgNauKJ4GkaEuqx6HTSgyDjYcbz12hoWXPrwsU81Pdz
WN8phYjLdSQ8yuIUeqYhPNQaFLxeFU5JXnuDEkyfLBV8uDupUfgQ1aBI0emwTp3fF48a3tBu37fD
TmM9IkZJGso1auRxMBZOP6IkBhGPE07iZ6czNMtc+xkI8DJks9ZsWcx/Scr0YiT6196qvg6a8Cud
UT8gRf/UtI5p64ZF97Riuw11j3AA71Gt5RUsBpxtrEv8BbX+gaQ7QOhUPkw1B34236pjJyAWW2BY
lKP3j5r0nOrQ9gLVxcZ12AtmftPC/SyTEJYJbMtIjWs7y6Fd4Vxh2hniDzKs6jn5GMDcoZAAL6rQ
nlq5vvZz5ZkHJs/aPN+xlfbCwiOZ9QMMZy5uCO2DN6MX4WKqc8Cofc6L3ZjXN+rEO3Yqrny0P3y2
Tluqx1T8Nvpo7Ab5Pg0+F323A0x0jMNwB72qfyoFLfXkcviewAMT/BkfiJ6XDGK2FJoQ3x+nY2cK
vIwU84NGXYN3pKA5zfJIqEPc4WTpW4E8CUzD5zodvD4anAoRNQ2LSVH4Pvbdsa8hgbcMzPqEz3gL
u4MDQBtghA6z4yP763YCiTmA52Gi1qL2IMjlqNYflFwYHG0cnxDMUOywD69TqxuxoREhAUXGUZsh
bMsJLLzsSV4E0xSsLkBJkSygpfW/hhKAfWRhCQ/JM5M13+3b0SdPfeWZ68jFw4zCCaUUSv7d0yzM
SJfrKQ/j7tmoC88ck09UgI9jDf+mLdp5L0/dIfJxchT4mWMSBjwPoc76WVzvxFa7pon5EKr6jVK9
1BaEjPrThP8BVNnyEb8EiEwas6egLgzNu4oRfWkR1wA8RtJuFIPtbvycNVhoVVbS3O3UA40JMt00
Mn0zXGk2Ckjj4kdkpndpLH5E6eCrxgqxEfn5qmCcXqaoB3RCLyMgJNwVYf0SlN2hbjPHkItrVRZI
gDhY+uI+CD6r3Da7cXaLFFa/ZICWWWq66HEY3XPmZ8HNWBsoNahOLtbwUeNFPCVVlNPcw4ECX6Xf
t1EwP2IXw9PSr0kGgcEjrTRyF7sOxBf8/tikufUpDjjyudhiqnvEpikqcK4Ma3jKrE41v4+ieBT3
Y445yykrdeEASRgqeqbF+8BAMoTSequa92cV1Lu/KujnXtsSpc1VPRLXyt8CagpldeQCX9cj9ULq
c9WMPc0GUOc2Tl946fDTcoJjvysfaNtDC51LW95oxrxuWSxl0NdhV60wyn2LrVLsqfjYx1IGxTe1
BPQvSv17mnXxx65sMK2uhzE+vD/g1+2mt4GX+Tirv/K+bH2BdZdEqXhImq7dN1avH3Cbw8FyyKKt
/vDrrtPf8XSE7ClxKUCLV40Lcw76AI8QT5OF6xb5knHy/wj79lcEjbq1DF6Zc3Qtq0wpKjJUxGAK
UX/QqwFmZPczsba6Z5fWyXmUVZ9bNfquq4LcU7MrTQ+d3LoSqRX++bdBhB+YoCmKkrxG1/nUy+fC
yjxRz2tUJKYngRskmg6lN5fTBvxWurQQlu6oIRqqARRy6fmcLYSYGiUvpcQbHO7ZbuqOsuUgNzI/
NG744NsFJicQ5ovpeuaScfdPBvqf2KsuYWypqPaoCQIUHQ9glFOgr5XY7emC+36gi1/tbJCrzmCk
JRVNBFafyhtM8sMWql4EzTUy/1EiOZvP303ps/msR1/Iajnxyu8tlsGZq6IFn9ykV+ngavWe57U3
efCOh3+0Zv49lev9VaVyKM5K4s2U4kE9WhEXsq7cKXW9sWA2pnINddfGKOnjNsG2R/sCqa5FgYeb
fdCYWzDO183Gv/czDWoVu3UaROuMHKJ+ogZF6vnyU8w1Y9ZUQCXcCc3pg4AX+fsL5FJ60s6CrfJw
3eNWlFepp5XZs64F2S5QzMh5P8bFmTuLsfz72crAywoiSZh6GENCMTR2Zh9N1Lzy4r+Ms0pRGmfK
4n3uSY3Ea73Awe/G6I/vj2Xl6/P31yERaYCaMCHTV/l8NmplzqCJAoJtr+F1P47YKe2Qg+c1aSMU
ccoddYtXdvEjncVctZ/pllGDn1Jv1IZvkhw9Ak3eOI63IqxuAfUMbg5Yqhe0Cm/to1L8en/aLibb
sxGsllk2t+EoMWtCmFxFCI0F7NZWEt02+SeZ9SzQaq1FekODoOci3yCFIEYtggVhsot51tqj9I82
j8GxLgInwTtmdYTQ5FCLOsso+aYL0XLEplZ8/POJg7uBbCSYQFlaGuTne2eQpcLvy0WDsTwhdnyX
KdYvIQqOUW0+vx/p0i6FWgNikh65xvJ+HQlIHdY43P7kpLzVqBsidZjpTmWUG1/oYhzFWAgpC4HR
XB1JBbfcqp0KanmCdo3UKfKaLS9b/ADiDRXXS4say9P/iWStSAFmoqnY6BReF1fXhVTfWmP78g/m
DBiZCnhAxlZltQCmIgo0uSq9abRQTgo1wdWbYo8OxJbq8sWhLGQxiqGGqqyxS1jyhAEnnKdT+OPh
aTxNQbVBP7kUAigwim2w3+B1rhJbV2Yw+tsS+IB5TRkwQSFS2NL3vvTtz2OsEhmVzpQ1UXojHHw9
Ee/nSTsZRuj++Vc5j7LaM0lFDaQzcOOUQgN0Aq+pNEAJT8s/vR/nUlI7j7PM6Nm5JsRBVA5d6YVB
89IW9YMi9FdF1j2q1JH/QSR8C8CTSeQBdbVnFusSpS4qD6DpNyMfXwylhfyupL+wj9yy3rr4jf4T
S1vtGvJQPgh15UVT+ctsueL4neRUYlJvfKVL6w3JXYwvKVXpmA69nr25BVlfh7lXV/1DNE8/zaHc
chvZCLEeSoNKtz8ZmZcoEQ2vNsyPWEFvWUpdmq+zcayRaX6B966a5d5Mz2vo/C9K0B+FLv/x/grY
Gspq5ySIBRbjmHvkFpxABVpBhtIf3o+xNZLVvkGhoa9NLfMAI3wGJHWdC+13wAT796NcHIkp/VZr
l4BhrXJmg8bnKAfII8n6jeEXR12q/giw/NcVjQSmLrwzC2rqahxaXlRgUgoE/HKv0EG34Eg82FaZ
buz/3z/1P6DEvwOBNINuDbBMX6f/tAvGLrPQ9h9vx0LflV4+34vZTQnWIo/uByF2rLJ05BLtFx55
lYHpE/eeuWruTaqCxrjx/S4+aYGq/fv3rJ6VmJibmoDXQLPrXUoqgfgF5L1gerJ5lbvh3nCQzaWT
BGA82W/VVZRlVt+bjNV+ptjmjzh4eeLcZPejiiGsGFURHm7Kz6lFINVqZLOxyxE6IloyCZ47hurj
Vdy3eY9cHQobKH8myoymbI4WLQ3hOftWSW2P919GQdJNEoxY0PiQ2wecZih8Vz5Y5kqkrW8EQfzU
91r+EWEuw0SrJzV2UVci21KpanJLlwqrRvpPhngwplZX7CJTmpNcUf9+f3W/2UOAmWGKGpQwDBGQ
32p1K8nY6wAGvEFHWicM612mIpkRZu0/iIPP+kJ1QML6zYkw+3qSxabozZUo0Q3Wejtr0AYudevh
/QFJy7n/6rsyItjd0O9lBBfU9YhSsxFiS5K9GGdE68kckFWccH4zE2esTz3ifYZQ06ZQdxWI3Pdj
X5pM3KsgAwA1luCPvD4i8tzXRKRy0MydjCstN1EiHBLrJdCl7OP7kd4c5csgDXawKOkqJJ9VylBm
2mowrzyEPw/B8CEp4Gm2dFW2nie/7+tvZhM/WEw7FkLF7110dmcwsdobEJZjiya63R+jE46018YB
q6Rkb+7eH9Tb/LSMyvotMCCyGtfQ+l5UZ2sOVa/fG5/myK6fWkBoP9QdooROv7OSI57tgZO4gftn
BjdkxlXk1XE1lxDawdp7kTTF8HD9r5Cra1vJJYkuZr5xz1/21GpOebGYvMlZoIuK/+tlktL377FX
9UbwJDs98T9jkFBRwFM6RFf9jwFVvq2ZfXOIYRKKPgQ1AHGpA6wfMdXUAK3nM5oArEKNTk9Bxfqp
Q7ozFh+V9gPdjql8zqvajvsfwoz60byR7C+sWB3eNowgqMiwnlaJxg8s0Hem4s0AOxuUtaK7XLsy
0z/fFwCm2fZoVS+kvtW+qMdyAhOqeZoVT0fTyozbSWjiFwjpsuj04thuPEJWFOa/jlQL8KypWNBX
4B29/pZKMkw4WxfsD/8gB9C4b/ECT+9yJM9sTrTRrR6Gm/QxfFToHN3U8i045nSPMa89O8ORw/hK
NG3BjZ2NrbQcna/WGP2K89+1fI6zfZujqJu3eCG0rugozbF6Lj8pnwJPsnld3NBW+jgUNo7GqjfY
W7fYtzljFXv1qTUhnFvAHr8r1aZxtezfiP0rTDbOkNrHyDXc90e7TPKbwSoU4g0Dggd8mdeD7VHI
xV6r8OJa+Owb5uSWIR27Wh6UjbvgVqDVhQUGG5j2nheUnHR2heLWMM4fJhWH9H8yIMpCikFbwVj7
uSAgI4EVLr0izp7USXxuzBnwW+H9cRT2CJsS6SdUrdflIIxN6wYVHs9vv+nDsTG+9cPn9yO8STvI
4CwiCjiF4BhHj+T1h5F8XlMBEbQsmE56bJUnGUzPVrnxwlfRMY9Ei0IVVTivqz3oW1lpYKzu1Wl6
CqTmm6kghJP+TXKBrQI35O6v5XTeedyKstpRcaDqvqnXXliPnjX797iBvWRG+ecvZxiLmiZDGIeG
tG6O5XUP/rduPN9v20NY4Phrjz5nkj8FXWkPcB429s6bvMwnol6HqbJE9Z7K0OtPRKFTFdHmorVT
O3Fe3aPw/aUs1btSHz6+vxguTiB+7kwM43uTmzOx12Yr7LxRz0MMdzPdk4fQ/KlHwp9J4vw+zWHM
oFrFWQd1cv1kM+Nssa7VPXD1xX7qhc9Ch02FhgPB+yN6m+k4Vs8DrfKBYILUU1vdEw/mwdgXB3SL
x3vdlpx8N3jATcWNsvfbaj7llMUZmdImlULcxl9/rUCRES8fdFIraNyH5Ko74IzqNK5p41AR25G7
ZWz4Znlg8ySyp0x07yFnrtsHUuanFpb3yC32n8tOupZrdA21FrCrLob370/nVqzVJSwEmT9Lne+l
8Zd6fjTaX7UMoAWFj/fDvFmHDInKNBVQlj6v7tWK57+MwqRaXpP9jNLWnrBI0YJN79blS7w6k35H
QeyOPcVFb33Ji1oU0uPe94LKgdJ63f7AkMdFBRnxf55XrnIC0e+1N8CVxo2ke2mRMMD/hF5lKlmy
KgkhINRb9uppPkpXyYHWtwIU0zFO2FG4YFh/vD+nb5/yTOgirMWdY6n8r7dcp49h3Cl8uwJooV3d
UpW5iU7oL5+6T4NrnIo79SX9aW6ckyty9LLT4c7BYAXvvFSZ1++gedBrKioUZe6FzkGtM91nN75X
P/u22nqi12xk55Vr7Nt4y4F3dq2KQl+NRuIlz/FT+APAueLFe/GzkNhomEbWwTjlO+sIiCZ05Nu8
sv/4prOMF247xRvsJtW1HXGKvtvcyuUxgsdWVrqdzk+mqW8cCcsgXi9dHnqUiJBJ43XypkykCbmm
1Wl7bAD8hnhED1siSxfy5iKDyDlA+4ai1/rEHnno6XNfH41H/QBG20OZ96pxqaHs6oPgbupPLrf+
9YDOw602RJP2PEgIt2RNtHvpFNnJF/8Iz2w/Huph1/zpxYqvpIk8mnUdSvsb+3o56KZ6HIujrzY4
lvkxNB9bEVEAnuMtpY+LU8lxgIMxglUSb5DXK7IyxslowvI4fkcRaz99DE7+Ps7ccdcfQIyxCt/f
6JfWxnm41VSqktZLSVBiOpKn12AnIUUIrf/8fpDlj6y/13mQ1SmXF7reRozJ6JrSTrPqG1qsH0aA
X/YwWC/vx3p7GlDAkxQY8HwyUVkXX7PCL3CwaNCjyJ1huvOFrwGqFO/HuDQezk/UNkSZB/8a88E1
pcc/oz12IkpVem53iH4Z4alS/7hfxcI7D7Q6QSushTjxmqMuP431iKEZfEl148l7oUpDEHlR7eJ6
uoj0vF5xIhjXqa3aY7/XD9NOdzCloe/qZAd/37iTC6D9lH4B5ruV6y/O4lnc5d/Pc2/F9XuZRf+m
uhVekvsmsbOPtfcdGT1hNx3Te8FtuDvs3v92vz/OejHi4YlsAO8kiQX+OqyItDVN0vEoHoLbTLfN
X/N1/Rn4lZ046qP/1DvivnxoENL+FF+JnnkbfXv/B7xdoBoVDS6xCOCZy53ldfxozOWgwS5ltMTu
S9VJotcFqvXBR4f94/uR3k4wkcjIHKeLqJ+62nY+NWormYejDxw4S5BKV+PhA7TUzxJaI++H+j1r
r2cV0pqCdBAFIWm5zr4eFTqtOnbdI0dl7CxQTnGHjkawy7jLDq6oOiDYXe34ftAL4+P5QTB2og7Q
dTkmzhbQ5HMcoYh31LJOtVPf/25OwzdtaO5GAYD/+7EufDVimQiKUoeilrkaX+6PzViV47GdFCTs
4r1eh/tQyfbvR7k8ov9EWe13jKEGLY/GYyhIhstuxyl+Whw4zAwZ/HBjA14cErNHGqOs/ubukctj
iiHLeOx1CrGC/6HX9GtRm5/fH9LFKAsGAo3ZBXKx/PvZR5rLccjTfjoiZGrL8c8Qzz4hTjeGciGH
UX81JW7JXD4oFq6ipJESKoKusKmjr7im4cl5orT9kL40+5znwEm9rr/kN+atsPHB3h6fFD81bM3R
nzbUN5u5HNGn0bABDcX6wZpB5ws1hhB/PIPEMDnPmEEKrattXLQ1j6jZPKKmjPuhpORtZ9fwND77
iT79tY//SPnj/ybq8aH8mT+29c+f7c3X8v8DbQ9JJtH+79oeVz/z6eu5qMfv//8vUQ9V+hdAISqO
ODbRCiKn/o+mh6L8y+K70PKk6WYCjmDD/i3pof2LjhHILJH+Byogpk52+lvTQ1D/hfLCbyUZvirn
EJnrt7DKfwpX6KH8r4Ws10mDO6mlIOFsIE69yG6/Sb0YsCeCj++aPWIfKvXzsWqgSKvhTVP7Gxn3
9Wb+OxT8aJWnCqNb3/PlGGp109coe3a6N5KRUtq8ZRL/Uc54G2YZ8VnO6AZNGbKJMCoGgyFGF1PR
HCrT3Ni8a52qv2bubDirneWjHj0aSxz/y+hS36dtDaLyDv6L23qVW12bn3yv32lO7Qzftp5+qyPz
7ShXxaagM7s2WaK3bnSLG5hbOSHu207kZMd8J17JV/+HS9dygvznnH4bdHX70OJ4pjVOUCxxHdmh
HsNQVbcgIhJyG8/r5Y+9CQbChn2wvJ3WB3SIQFOBRy/mywm1iwm32Nu+KTRPkFChnxN8GPVZfh4G
H8uvtEk3ol9arJAeaE5ZFKvf9FQtITHrocux9m4UJxigc6flESX8jbPn9RHwe0aRw2P704qjIS6v
FiutY5gj/iJ6JRitE1YWTOmtuvuqLvI2yGql4gmOWYdMkGaHKYe6Kw5LlVD6tXRP/w+r5MKHezWm
1dJE+2wMFItw4/fRDa4qeGCTHV0lX4xdh/KVnd6q+/qrtGOZ0uza3BlbU7papEk7TnpuEr7fF1/H
a7QcuEoiBAfJEqc/uzxon7fukmvp3yUXIB6+dGgQvaPuRbo+zzmKUSPftdgBLbdXCFOH5JBdC4f4
FG5clZdzZ7UrFjFvCUlcLpRoRK0AbpkspSIiIRgP7Ttn3vd7aa878Imd6Krgv0l7oAyH6FBcRzfz
g3YQDuY+pPwsf5qf60Ow32qVr8qLy9qii6wu+Ao8IJQ3cCU/8SH31GFkS9+nypF36i65RzjFiY7p
bfqgjXa42/zCyxhfZ4bXMZcVcJbh8WFiepaY+TU+WweEzQ7VEaNjxzieneJ3f/3J8y7PqpD59+jQ
nUUrm8r+G/5TPUtqi+9PxFJG2VR97lsKRr6LDN5Xa3aEyRnc4i7dUdHZ6pu+zT+M8Szy6jK/9H2q
qiKyLiFGtXD8Gw9NqffHt+zENxN5FmS1bAV8z0ZMGlm2wtcq/hTCAW7axFWR92lK5IDmLXbI5VEp
oB2oJqLsvNqb6BZ0hl4QEIyKHQsQ15sfUsHV6t93rwtf7fKo/h1kjZwOlSH1VZ/lMc1eZcSO2kLY
qH5KKoobGLVZeO69H3BVdvtrmSzoIk4qRPbZnq8XJKJiU+BXRGx2dXDAQcDLnO+aZlt4Ee4QNaDG
/l9GXC0P1UjivFOJqNn+fXu95HRtN32aHZxXXcHdAuNc+m7nA1wvlKJX5d4gXFt8ygQcyLzS32rc
vs3bdJTOJnG1qyf8PgxrIEYVzagUHINsq3ojXVoZ5yGWYZ4lDni+Q9/8/k4Y26M2i4Dc7bSrAWjE
run2Dg6N4bP8qbSc/Ms2rGhzmawOezz5Qi40jJC9xamIYgXapnv4zE5RfFiaMeVhK1cuf3K9w89H
vDr6swntaVMhpN4nu6F3WzZBaTpR8LyxIC/l5PNAq0PfiuTKqhsCqQfhU77vvW6f3OFduglm+U1V
e29IqxwSW3rfJxKRaqOeEKCBda7KxTekoveqn5cOXgqYSb9ULSIdmm77QbirrP4BJmFqV02ypw5v
2H2SPyrI44F9fk6b8CVKpWvfV/bDJi10+Tnv/Nx1NsrEZI6C5bBSD4HXHVoPkQtP9v7LHWqtUlBQ
WoKVW4SRFdUWkq9TEbuNuUHWXVVK3iQ6a5V2pLmYdYgJy2C6r/IvtbZFar7Rrv9We72nAmMK0Hzk
KN5cyBvZYX3DiuRRRb6UyFH8q1EfQnPLbWbrO63TT+eLZiASID4G3rKAlYO6z/ad9/5GufBsfJXm
1mZACaztrJqJ0+yUfRy4w0dupzaF40/pbEd3SzZYHo3J3nJr1zzA3n//B2xlIWuVhQLTLGZ54gfU
Lii1XXLKnPKqP0HJ8OqD5QYvG/EufjkV9UtA86oEkuV10h3CVo8bnXgqDQLNmz2k+I7GzbxrD4EL
7nxzqVwaIZhfGOUUd7ma/v73szQfQmzrxtZHkM+R9t2DRETTNRz5k2+j9Xklxfb7Q7wwQoa2YCIW
mA7FttcjxAOzK3qGiL6ifjX6HfD1YOPA3wqx2niILWoWfgTg8E1cy75nmAf9d2NYnfCtNDZzg0uj
bZiHUfF3mjhsLLyLQwDBxjsBhSMEaV/PUprXAnUyPNolIXvox+6pHaLjPxgE3AnqZoup07rYqfS5
AbUQhbEKPZky+yFuYXxW/Z/fCRBsHEcmLz4ue+sGq1RkONeL8CHMmw7LYfL5tYVC0h7T013lpreI
1uXgzoDMuvKPzpWc8jRc6fLGOC+9S/gZGmLBTCWNitUeFscoVGqJn5EDdKD4pDtW48xXmLra075E
ee8O8cOdcbcFe7tQdmIXnwVefUSYDHkkjQReIK7zdXuHl91PIHC7zsVA4EnHZdjdwnVcXDhnMVdX
C38QmlmrlzlPH/vhly/+eH/VLL95dULrCzqWiztQtDcQIKsZsfVp+Puq1B78EeGqUnas/G7SVKca
561vtxFuzevC9jiPp5Zw/b5Ha/SXvJs93TU/TOEuQPTr+wiqPd7RFBZftm6DF9eNJQOJlhcsgrI+
RRsFJwgzZIOo8Hzs8jrxivt4315Nd9l1gcitjQjhY+CqD+/P8KUviK0T1REefgitre7dvT8hYKsh
DqhIDxOyQqqYuP8kgk5hZAE+QGp+nVwG+hyjmBihXWfigEcl6qO6Bojx/Si/u9lvlgrnN7Cwxchv
zWQto7QrtYaBiKfoAQHG++ReeprbnVnZOBSw+2YHTfW0QbnHyXiNie7Suoyi/SDa9WGLtbRM2zu/
Zu1WU49yV8+L5mLfz9483QfK87CJdL10mv4G+/09ZmN1unHi1dRJORlinn/aLip2hlccdNc4iOrz
XwSMre7+xYHBFAaCIXKcrhtyRuJPGDFzoHbYWUWKiCQZLuR9unHmXdyJZ2FWWTSZiikME3bi2IS7
vtQ8a7oWhuHQ4pYkaxs8j0uVMkj2/xnUKnUKgRhgXaWhkBki32sr6g6PhV3hCA4DTaa9+V1x2sMW
+ujy5/tNvF36T9bvn3V2GRqLTFbR/lsuQ/+PtOvqrSNnlr9ogMnhddLJRzn5ZWDL1uSc59fforxr
jSjicD/ffVrAgPqQ02w2u6urRKe47jeCp96ZKIWC3NTNTrxPx14mzBBSGmBoaHhL3mWBJi0S+Hvd
0QPlIJQG9kZud/bkoBYCOl1CyqR1nPPPqHEj5QMIBfJ2pJpOu0xdD4km9TA7OhP6MBhtmJwBbRhr
k3md7vC2lR0JVvYo3ynlIZyzEvaSXbwlDAARGEK8BSRUOqjC3L53rScoZ2zAF+aGILizLfyecDce
5PilJ0RVTlq5vIDA2gVwGANLB3Ai8Cm0CqNQTXM9RRO5nhVf7nyQ2GxawL9A3t44sZs/ceIhOftU
BPpkjwrspZrEpdiLwPx8k3wws1fbXnNRf953d+Ee5X5XdJVf+hbMnUbpJN+mX9goziFmvNuAPgJx
PJqrqL3T7+smqCYjjMntjfc1KbyPPtoL3FjLujoJygkjaZgqQduWykK0VOqMqkH62uLcqvFpPhum
LWF/DUfbNN/HXZHbkXrgP2cYl+cnw2QDVgd4aKIFs+CIEShr3rap5mh1xdHcIc5Kf0bA/jFvDI56
6YusQ24YeZS2WFtl/JjwNMO40tyCNi3hPbIZgR2AN/T0ZIQGzCxS3Qt9ATtaI8BQbYr2VICk3RCh
JWlwfIIR2GEGdVi8yqDuTT819FqolLTHlsXhVTuY9lhBWWqfDbucqx3I9AsgR4DjQP4of+lqL2Zb
aJUukxdBs2ud7E7zM1/wlJPwAF5EpFTNCXy61v3lk8cK61jih1kq/qSCHIbVgp1UN8PRAH2rYQP8
D+cHlSFIs3Hc+FVn9rZ+2KRuMCXDiDawBHjBlda9BEZN0KTOReYto+gmUelxlshy/PUSqRM3NdLS
g7OchHQSXBJ/UiC34XWe6OZuAuXS/npKDtwcme2jH6ukzpswVloRybinFWOXzbeZVjpZBCrn8FUX
ws0kXU+YzFesgznd1T1Yjecz0L32xOXeYx3K1fLfe46rcy9rQOAFFb6wARHdWtbdDLKUgHQhefiL
47+2RGV4IK6t1TxACM2kztXMMdsMhHi9K9Qew+m8w8nKENau+36JrRaGUmuvS9P7d53cTD0q7rLt
7Ay0lU6HhrGjH0Juw4TpungbyAC6YBTyXdhmZVMouilXSPQ2kuYxn1VXMG/Bofc6AdXeLLzDybNG
PHtlLTNSUKCR/HXyUzQYipfRBEdfuXmdgA/Nvhfn8X5J7e7E61cyT4xsgm8J9YmvAwGWni5IAmEX
wi1+1lqOmI+c0Mr0SkUCF6mi4sagSyxZHdRaZcBEPzTP7RhKdttlm1lRz7q58N5brHozGKo+rFEh
oBQEiNLk8MzBh6Q9FO+ayYnugLW1jQ2eeSlUBK672x6Dq7X3Hxo2MuNeRPsarFJA+0KfhzoYY49A
NwcoJJK2vuH3mwWNPQwJ+YqnPvFSSmbyBi4EZG+yBKDo+2asvEZIiyQtLFgb/G7XXY2/IheNqMwW
NuqhB+/5LSe+spK3tT1qc+WyzTtNxQSSUVga0KIoTAwozrXGaVQ7vGjLIRm/V+LUZqCJX1LDTbu0
+gFVm1K0+yCZHi7/HlYip0hErRH4NiJl9fnQmCIkTEYS72KMQUMYygQJUm+8YWYU6r/gwtAeZZ1H
48Pc87VRqm5QW8qiJBNub0KkiW6cO4j2gKcKeTZgz7mXC/l7dKa1tkdFhiGrQdc94dkAeVm3ux/P
Ze3XG9MlSevc7KtNwLtFyVe8ZJFcdyuvQu9JC/BNEYt6cIFjlVDTNu3aSe6KJ+NhMgFhAGP1aTgP
G7DWc1BUzFi/Xi+VpiRZNouYPyM+XeyCt2TcgFkfjyI8SbKdegSu6286YWDd+PAjKkuZ2zhJFxJ8
u/Iq1zUwMz/OUsoJg8zItLZCHZ7EaBt57OCtjUuGL6HCGWAAC81cUP3P/vAo7DFMdOp/RA/K7vI5
YdVgPy2QSlC0DFr1QgCfHfxmlzwvGCGZ7OJq+ZEjLg6e4ongcefeoNS023vpG2ZR+JIM8B9hkvuz
IzWZMZhVjH1tPWCOQODtdIKTp276QPg4ZFfchq/jU2U4KDzv1AP3bcu6VFf26XzImtNlCkmijfB4
nHW/LDfyY77N3rmBRB883kHwEB0gp7LhVaBZKeHaNHUPBIqF4fUYpqsZ1FWScGzlYGNAsu2vvuyf
LaYzo1FOQe8jww55y2aBH6SHfBM76CN42q8cpPiTvfSA7PHgJMz1EQwyZAXVr7AcwYLQS0MaWLp2
kHSwuUCOItceLq+OlZwAuvavEfqhXkXFAEFl9AEHWXIxfQ1NTO+yBeYyMCyPCwRixjr9RJ9AX9S3
pLKOq+0QRrs6aZ0Wkh7/PyvUOYiqWom1GScfjCJ+LdzNjejMssKxwuoTG8DToc8EtDRGxchiV3Fb
zxN50Ho8QyI8LjAR05+kJ0lyMmgg2ML3yUGr2K5R6CicHBkJVAtFW+JEGlauh5q9ImKYVyVMoZ9/
gpYZmIpYsJ991HzLJ/HNrKU7q1bOS6ds/mJTV6aoezEPxBqTrvD8uHrMgMtJw+0AJZXLRthBe2WF
2lM0JmWjBwoHpP5I6ECoD57dyq+gKeWSUxbY0aGOvEVHGyT2tZ8c68y7f2WdugvVttKCxMAaW0/d
m/vhatpGpPMf3Y47tAn8lKs7S1zxy92/skhdhb2s9AIqWsSi9tx74Ra6KSL0ezYyCFFat0UtuPGG
RwXsMxDP7A98FieeC1HXpDiIhUbmazCfPN7LYudDpGynRMlrM6q8Ajvz+K9WSx1M6AFhXk1HFCPR
ExljNZ7l6E46GB7EBZ0o84oBTaHvsc/L6jiGVaqqlctV2EFljjChgy6tqU0JfVlwuAUtL/Ywyz6r
I0lPki0dhjkG859LePppdXbkpihASl4s2fo29nlXA/PWxdAKJuXQh9Hp0byhRJUNV39khw3o6wrN
ESGZk5img9FBNyq+c84Izxz1COinVkb9BesjuU3qoYhsuaIIqRqXgGISLxUO8XC9CDZUHYLJ5hFc
sPPV1XKpkGc1WiikpJo8mpBNRf2jH6obQejcMrBi6CJpbh4vxzZAT2ocKkiHqOIevBLXkhaerFji
8OSRqPf1/H5sPhUVC8uqm3nEbjSQFIhaTKzXA2eEm+27HyaokDgkYE2GHGdkz1m8zcG4drSyFhDS
yei8y9+WtRjEcICaIZWE2gG1tXkzhxBoRvMrMjAmPLa2UDWcBIoVbWQNk0yYGEQKQLPcx5KEXkSP
xUQFBL+S6Sox9Huz9MyGN9HJfDgC7YPaAOSavyL+00UyZ8z9/y5OkhmDZvBjHMT8Wt6idw+iwcu7
xwrla3uUK1jlJAcJcQW8jOsF+vaDhY28woQ3Rqj24ZC40PJxL9tkbicmGpDsg7QJtFCf739FhVg4
dJiwncFsdzGgLfMxajoI+71cNsR0jZUh6tQ3UACZ+gGGiiD0h+UFA8Gc7WNe/Siq/FkL5X1QgZ2s
IkYcy3bl4hmxPT5ChIiUHkn/BkXz5hHijGGF0tl/6NQz4zaADxioRi6FAW7qJlYxgF+/p1IEN4Pn
8AwyDb8DXEDbg0feMReXVwtkQZWMtUnq6u3KKZkDUmbNdtm1+Sg+FMiudOcaVY1N56gH4bpwZjdF
Y92L9pljOiA4vfxZmS/V9U+gbmSwpfc9CFvIIQlughtUQn2QEEB7Fk1R2cVmdyD4+JsO9Kf3MeW2
UPLocoVEgc6dnWCPAnbmE3T36PZAWgMfb3EhSowBIKCwVvcGOUqrbL3NgnoGFQKeHnplzxbglFYz
OmF+bWEAoVvAkNT0ABWl3c2YcfIeZgQ3CScApkKRpFPfeehQIVMJpqesTXk6NEk8oMxTRHUEnD74
6RzOR2UgvXGOgIDDowSz0u+uvloqKBBUqBKibAig7IE0XDMUHUjLteUVj1jxRwcBKCKspYKvkvqQ
gyFkghFjWiQ7QuuvACjDA2sSRhyrN+DszFf4Lpn6+Q8jbKw9XVumAlI5il2sT7ir5FN2XPzFFX8V
V6EXn1RbfAWr+LRJ/fR/E1v6XWBZG6VCVI4Kx1AQeFSXV05qgXFhvL787VjZ1doCdYl0qpYV2oBP
N5QvKppWg2g5nXgTgnBUmGbOfc/6ephexvAzaB3UL2SxGI8NglaHMRAX34T65Ei1DO1HXCOLEXJu
KtYFAuZCg5AIgWGBxmXlqpSKSQVPMQNwxGRvoCXhxTKy+3QuBrJi9AE0mTDgEpdZuX2Z6kLQZjCh
2VDQjLeESAt4r/0cA0sDMWv+ICPPIhVTakgDS2EIi3NjBxtTtQEyRYUveSxsxVELG5wx28v+wQxj
60VS11TVGVqepjA5RcPRsmS7bKVNr4Sert7mi/ZYacrODIjar3/ZMrPcsbZMRTEBghriSBbbucWO
sIViktHRwYeGssZTeRO5BEBUnOejuTXL3X+4NVhHfv0DqLtKjYIlnnL8gNZrH2VH9aAjdwYx9Q4I
TTsDrDX0Nc5xZJvEEKcOdgCwa1EHvh+jHsKJMCmBISxY9nkv2ZLKeUMwj6HyYYQ6800/dEObwIge
XMfLPVEuBCeQXOvO5S/IWwx1PrLI0vueHMEEkFkYmhptPxg8KRFWBMNF+2fLqDOhgPNQa8nwQg0q
vbm3bqBDte+E2Z2St7jeXF4S8zW4tkYdBzCTJbGuvY9KqPtgb2zj1CVFdlIq6m7rqxhAFs4R5G0j
dQ5MNZmhNQSTUDtVqr1SovrGvViZ4ZIQRyKRlkCUSl2sRWIkmkwc73fX6x218sM6G0iRUBj7Nv8Q
fv7NTq4sUhdqscyVqf8+XZXsyt/RDXcGW7VT2W6PeM3c8KsyzOwTTfA/q6SOlwj+ADH6vcrlecJk
lLccs95eDuilormJvr+tfE88bqOCGbdXdqkTF6FVoIjErmaPXvOzf4h8XLNece6vK2feqpwXPO9j
Ugcvas1UnMnWLlBHaCfBzSMOPoQdnAGkwgwd6kBAiH2++/oaDNJhBBOd23vBHnsZ7MVTftPedNfQ
sT5PzuQtAD13nn6Qt9aON9zGfMsQJNe/P4Ba4yiEhpYKOBXCdvFRC98ohwQJ742BJ9QTOZGLgyvx
2F4lh9ytgag98+iRZeZXBeABpG0qVKZogGkpjULck58wOsLVbDgC2jGQUJMgiXHQd/FOfBZfpW/9
L+PpN+hT8qDzntzwCACYL0mMfPz5HVQEtLqiGzFnSQgAJhdYM7c+RS6Ej7x6B+30J263kcSCL3nP
yh4VA2tUGJJ8wrrVTbUjsojmjmy3eORjlZmxb2WKin3QDBfLnIxKRpZVuY2e3MVK39pKGnqXwxHz
yKwMUXd9VoVN9e5OHXpQBV5sSchj+eOshe52ZUL2z2cK+gdVu28qzHPou8vLYLZkV75AD32mlljK
0XuGiCmg6CW7Rhs69n6PEMpo4V3LV8aGHI0cM+HD34xTY+7sjyvS06B6VKTZRAAk8WN8Xtz4oGzz
TZrawzZ10mOhI01t9vIBE0G3Eyd1Yl/NK9tUcE+qxawsJIx2tAtumnvCupM6r5D6NmGVlBX+psi/
XiwVA5sihBQryaMWfScVp2F66KUfl78nxy3p0VArCBbIDMIEdKbHZZObHfhWg64MeawzPOekYki8
SGIjE4aESTybkKrOletAv7m8GPYX0gnYl7TOv4xVtVPQ9Si5IfH81nvDEawo+EbkAVNHLhwDcHTe
J+KZpEerwgmg45LQS4j7qiO3PbI101Wv8vvq3NxCeorb+mGbJFSMIJ0nFHWUH5Z6NBaoXJJwrPiA
/m+UW0n9B/WPShNIcASby+zJTm1WVilnFFv5n/du55o3SmlDgh1kTH7u1G70Pb4v7wHf5GPgmf65
skrcavUEbqSuBhcwthdt/ttUTa9ajTeSwzNBeabQpUVoEM9cIKu0tOecp5XDfuKuFkHdZ9GQgUqK
3Gfpo7lvN90ToRqWj7nPxfMxT9nKEnWdhUqE+RBSvsozqK3Ob2Jjp7dgPXsvYfWA7kASxIE0Ee/V
wsxUVnap2w3A7ElG7YoU6NS37prYI5jFQbeh0+zwYZKX14nh289uoc+VOgO2iHlCrU99UQ0OTVC7
aL3E7t+EFAtT3YR30gJE8rMlaxRDoyePI3UjZzZIcTI3uSOMCqqP9mf8AtwAX4eI6ZIro9TTpdGi
PLTIZyS8/pILbhfMsDdPMQjUF29E0xfMkJfXybNIxRSxbLq8lckHHNuNUf40jc65bIEdtlaLIj9h
dZTrpNCUsvvtm9UuxVtatyMnweACGgbGTWG68lHe8sgP2MnryiwVQSB1MS0aWRmp78TgJUX5uJht
iQxKONE+yO2/6gYYELOA8Ah0Jt6JGdcrJbxr0NOEyQ5APdD0OUq5i9CqA1DOWX6ZkhPd8O4hcrC/
pMwfJhXqQARL1Ri4+HCPN0pztZj5YUymbVUle0uOndaUCl9sR04bgH0nrKxShyMxBrGsWmL1rUPN
0MtB92mXJbAtrZ/hVRTYcNbYRaeHRzTNbIau9lihjkioV8uikHNJPiuhf9aTDXnyEo4HK3Gtnxzv
JbfApQ2mDojVTZjwJUsd/ABMPoOTPg7u/J0kGLqr1268+MVt7jYPCiftZJ/MP86kUMdGztKM0CDB
mZLe7iGVreYcgjdmMF19ReqEhIaeau9fcTAfanmXqKUtzJwbgmeDumS1JgA9OTn8qJo7mfEyQt0s
AaDi8lfi7RV10VZZOiUp+UhWYHq5OdtJ93rZAm8d1AWLznSRCOT5M/W13ZjfTBPKC7xhDp6vUbep
mLRztpBqjqI2W6Us/SDs3T4QfKG+vbwc1oah14XqJv4DhoH69NloSONAEmY0TpxSOpbolV62wDyo
iIFolIDLDrLP1GKCYoGAHVnMvA9vZS/eE9ry5EyQNZbLozfmWaOn/cZFiUuJPJnGdumeIe/jlfH0
0ubxjQzVOVDP7SNA0StgWwRZu41NSfUHM+HhThSyKDparBZND7APYauEwfvPcErNL+7nc41ZhvKN
5Ou9U+z62NHRYdHd/HEB5bgjgcrIcII7zPBrGH0AYRZiGTJr1QKx0lZr7CoCWLDWPJBS4/rYouq0
51W8mL7w8aEMKqImelPlCfnN+dA7QbyX58zj+ALPBBVEw0rL0oKU0skoguTGnlQjaPfv88ryIbjV
gSl9umyTHPlLX4L8pFXWEVSLlBUjTAaA6gIjNz4FIRhJgwBMaLky2o3Ia0IyE531x6cOlZL9+/E7
P/9enongRwSNFnQjnRYDCPxHEjPHwYywKYInhVQsKYuqHi5RX2OMR91IqFVC2XFrnDAyBB/C7bvh
6pmwAtTaHhXNwbkRhFBmQp9gdmYy/N5ty28YY+ns/tnamKatfV8yvDT4LxyWB60tUxFennuh7gii
S0/jq0IDhYHAa1XwTFAhPuuMIkpGnIMY9LujfCdOln/ZJ5kDvOtV0DGxCYwhUUmUcjKM/jyHt8uA
NJHUKsTrFpZVZ/pOuKp4k+ucD0eXCDGTKAbhDMNto3d23Ko2IPgOcIY3qnh3eZEsugJIRvxxSrpS
2EZqkGsTbJkn7TkByukW1C9ecYyOgzu5BqSLDpFfbaUbogoVNailL6YzHzPMtPP5W8kJoMMA6GAI
1Y6Mm4hGArZdL4GQAg+N9q19bM+RU1xFV6jUAG7x2t5X+/yqPaSc0MO8jNZGqdgD/uM5nlEstUdR
BTZYbDEMbh0xJ5444xg9QSvlKhMacOc1gCdqSvqtEeJ7pZt2l78EOzysFk+FB0Uem7wkHp0/jh6R
iSMqF+lOcjRAWfj0CLy9pqJDU+aaqSfY2gH93yAI/L5senuMI/fyulihHSAdHcQTwHeCMftzaDes
OKitDFFonl76KN8MjdeXgivi6Qp6YOeyMeaiMBoBnXRMh0Ko+rOxeYhrIXwPPNU5185RcJfnz5dN
MHte0KtEd5Tw/ODwfLYRgHl8TAN8J/JuDEPot4LmcGuI+B9QrQO7lx/hH05wiLwk9aoT7xHJjHwr
+5S/LoMwpVaJ4CoODw3mFMbg5fIKWWyoWNrHCqldFCBdLqcJLDRueFuBqLu1Lb/ACBvWths0pNJo
60FuHecB8iv/QRqWJDFf4oABMWUZIC8VBZ3PWyxmSTAEBCH0m04eGzsBHNjZyj45JKnNy6mYXrMy
R90lk0LoQU24aB7eiOlj2Y9oLf3gbCpxi69rAhUJwJ4yaLaoTa0CoQxjgo4jWrvv2UYKhp8JnXWM
sf7KNhanN8vsAQG+/ccgdcCzKomMdHn/ip2btnb3s/zWPjSBC+SMilZduWuvRVv+YSlAZmz5RXf2
rn7Ypz5ip1thOrdYsITBJE3f9NOzFfKCN3NXIXeBzivqi1+kY4ewQGjRcBgJYGG4j5zwBoSjjnCT
bTHWsTHuL39F5prAGwlCOMjeobD/2TGXuNS1GkRp4J4SbAiBC9nd0vKu/3fiyy+usrJCfbk+ALiq
lLEo9aS8RvfNbnomUEN5L74ZV+peu1r8BHxNw1b4bvZ28WgqDkjA690C1q2KS3DDjDerX0N9xyDK
u6U0sOZgskDXVFUlZrH6zeWN5RmhjqDap3GvgpsblYcXRG0l+nn57/M+HJXLoSk4AEqOLY272FX1
uw7FxVHi4ZrZVlTDBOM3OLVo3FYwLKbaiLBSDVUjOY1ktrpdjLPZOVlq6TzuT2ZlD4QLMtERBPck
DdfRE1lbMpIyJOCaCm9VEAYiufclR/cJWWCF8MwrmzJz05VJ6v3Z60ZRYF2IlfVjg9CRCc/NTPiT
efpEzAfaenHUPavLk5iAbQl0K1dAxrvlPkHTDstzMYMKRmwnc3gHj7E26FlK0LmGDjUwzJSTqJM5
iBVhdegU5bYrU8C0QRUdTY4pLjwIMyNwEfgyGqAY3sDcNLW6zhJCQeixun+vuAbTFKB16F2M3QF3
/zdpLnR8wFOF+s77KOzn0AUCBQ2JERann3Qw0WuHYGe1GDIUQGgwYhr98nljPZ6gbCYjEQP7LYIz
5Sfi1I1VOsHcv0gyCQNawSNh6ZEc2ZafAhONJ0du+Tw9JCBR4fOTaWpre7GaqibBK0KxY2mj71VP
+SGIdrkxd5VmYxLnXjymr9le7Gxua4+RuXyyTeLcqpCRNkVV5TOWTcjAIJxEYPAqsqZoOxbQNOEN
4bEOySd71IXUtgDlgkacQMrKx+4+9draDgEIduZXEGHP91hj4PQ8OVFWDvzJLHVDgVayshqSIQoH
eb/cK4d4b5y1H8sP9fqdacAJezt/6a8gIuw1r9xdJn2SL19YA/0LyAZEDVy3n3c5hLRwMVfY5cUY
nVq5ynKInuQQGcUoYpgcwqG2RUz0RDw+JMYthWbRH7t0/0Zpw0hLiFNbEO1tKihPc/IZFp7tkwXq
tVRXglIFAzY2OVpbqN46kaM8WedlA/g6IG34ymDIJvgZHNqtdWxCV+DljYxL7NNPoE7uJLRqHxFG
aXWjviWKXS6bSdvq6bU52joUqQtvkQ9zJdnzlodxZb2BTWDoRLwWQQWn0tNQqah3dSnh02FE5ha4
JShoCk6KoCjKgGRGHi/zZ0b8lT067WhkYxyIvSD+lSoaAPUvYnE9Vbybhek4BtH6BckURKsoh81B
A6A1A6K9ag32jK5KJ/MuFPInvpyJDxNfaupgoNBlMsemboK9DAbPu/ohcFUgWgMbPC6b4ky0uJRd
8ZDteQeSuY0r27TXZvhu44KIW6SFXTQYnpMhLwzAY1E7nHuFeW+uTFHeWTVDX06EyTt8U67MDfRN
HIwAYBYYgDYJ92bLS3g4n47O6fTIqHJUNwAqbTGTL2goyt1dXhNv96g7Y9K1HtwR+HIQtbRjMXF0
RE8FVe+AJ9PAWwt1W4xCVGlWB0vGVGzaRfmeakJjX14N+25YfSHqbrBMfJ6OEIEN/vgYQZvtOnEj
V7zr3WhrPsU/pTfrRLJTgKBemg3vRLNDyMo89VyxNL2JhwBrJPw7BAYLEOwTYZETNt0m26i3l5fL
3FLELDDLvncTqGQjzScIjZBx37iP3VFBRqVz3IOV5aNn8GGC8o9iDgbNmBCQ5Rt90+2yV2nbHRpv
cfLr4Qx6nf+glcZbFeUotSxYk5DApCJDCkeewPbX7i5vHAmtX+LValWUm7Shonc9sLb2sBTF09gW
+tGUgtCJcgNc9XkVPal1KXtirNdcjiYSJC7ZpnwknaEF2eVYHpF6X1zQCXjdofIIt5fgcunUeNao
S0YXhypGnkysga7yiD7TXXYA2nGHO7zjFrPYKeFqY6m7pi9CMxmH98VJ/rBbdhBEDz3yspCc8ecC
pl1eiGRePXh9QpEUWrJfVIxn6BSaChkolsPF69PHQgntUX8qwNHdEJh2/2OYVE6YYWYpK5tk01eJ
9qiNed4oOOaD8SNTH0btNuIBZ3gmqKMN3V2g/XN8t874YY6nYTlVvM4++5m0WgZ1tsEWBEYCGTa0
cUT1PVUhGB700SYI67ugFc9TIvhqLm5m0XTUpdxGmr5VABGMSv22GbXX0YrPKERw0CzMG2n1q6jj
r0fdFImELlK2DK/WGgdQPtDAgME54dUw2BnvyhYVB5ps6eaG6Issd0J+VSc7XdoovgIFUby/d9bs
GZot96Dp9cjg62t6DzWC/zDZy454Hz5MhYSoNowi7PEziug8qMYWTSFOYs3cVEu0UKiBNu8XgsxQ
mUDNTUS+glLNt2ZqhZuhFppT2tX9vuxFkYP74tmjwo4phWMbhuQjFq+1MIGj5GeVAGna//qLQL5a
FxVvpKQ2taHAo0hc5k1ed0+yNEyeWhpXqRLfmCIkKeMY+IjLViWSU36J4RbYvMjMrfpl2jwo0MIY
SVnyN7Qs9tJf6k/CdyNul78hkSdFZvBuobcE9nRqjakeaO3v965k/yYTV07SbYfp9tzPTvItZ20k
stBrW5mj4eqBIXe6vmBLSXFo2IXRjugqENJ0USQ0BZAW9v6fJqkUHgK+VqWRF7186txmR8QzBUBb
hJMEZoTY/wviPKB2wDkrqVAHRRj5HL5reSpQX8cK9WxfKs1LvLxCJfWv9nFlhToChabGukFUOoFq
EsCvgVXhNYlq7AKCi/onn1ST/OwvH061yFA7ZCy/jLbn0zAKpUTOXKPfgvtpI4b6Fvytu0TrPaMp
67+4BaWVPer6aBtBC3pCAa/L2q++KX+ZdfBWJDknlMisWIKZULAtgIMWSi2U/7d6CvWm5f2wDW5z
nzbOkD9IqiP/yomo6y0kHJxsG+cAs0y/VLyTbhLLgcCsZiuPqd8BwMA5/qxwvfpBdCVmkhdwrpNb
I45B4ZNLTWoDO5n4l08Fe9kmpDnwZsfyKS9NAVtpNNIjR18bjc5jLv1cyORNxUnxWW4jQ2EI3OIg
KIGxz6ehafEhJ1KxlNBSzcTSnUBTkNSjH/aSOze8UgFj84DyA78bTKJB+P6EWuVOQl8Wc0EiduN2
R1JiStwJHKGE/0V2JxQQXV7GTRZAnYtPFmk/7ZbMbEgtvy2q697on4dYPNdafn/5e/HMUPvYWrk+
6ISXSEu/ldH9pJl2BPrPy0ZYL8xPiyFes9q+cYbAQER4VRogZMLygCeZH7nZk9b40PhRnGSv/++4
/08WKT8Me3meTLKurHpRxcoOuZ0rnktQkVKVhz5sNbhESUhMpB/hxO3nMJwcizCQ/yBW4DBR6XRX
at3Uddi2ziVY8NhTX27NBMr0HQD3yYFIDCp2+iPacD4XI1H4ZJfyvS4goGbie5oA6rjCzzf6/QKa
Ib8DqoY3Y8Pex49FUh6YRHNppgWMLYpim9V9IPKoz5kWZBPMN7g/8bupUGxV+qgHFXyh7A3bjEIX
vUaHs2Uy67h+2KABaHo+hMBo/+PhEgh9w9AxPECg8EAOIdnicuwx8h1LXtmjko+uFCU5I/lO46bn
5EXaRneWMz8XZwie3VjXXGQkb33k31cnOEDpoWxCrI8wFoPh6+pdbOlO9ks/+cV7HXM+GO33gYBx
JUUg/hfgkhKeE4OXBbAj0mr/yE9YrSeblVLMyXrAvP9IGGjINGV8L5wIAQ2/68RbEeXkfW2Ftarj
c2Xh7LYxcMh9y7l5mZFc0UBdhQ4PQHHUF1rCXK2FGisSlGKXF9OuFtLjHKkcMyyoE9A4H3aooDTo
uS7JKewQdShyFebxXeKTLuXizYEv3lt7MhsnuNaRFypISP1yJ65MUx9N7EY0QAjnEtRwBgWJsAqF
9VEzxmwbmuDn2s/ioliOkGv6i5IUMmeehPWAAuUcNCsxAYV5aTq50SK1sZIE71FxTxZeXJFpwPoY
HeYtlyuA6TGEGhzAGbDc0YTBaTbqVQqOZ7Qph/dtBt9s/o1MWxF5yAQsOle8oML0ILQGCfIQ4h50
P0SrlqQZexJTotattH0FOWgLUkyXQxfPChW5xhFScSlRlJXawtGFt2z5Fi0D7wpj5KEAxH6shToN
MTCHml6DfDR4MMD53GCkEYxPsQNplOvoTPrpqRvf8XaQNRELsxD0MPHERl5KnXNQ9NZyTmTwujkB
HUsuG7ZeBWeIPbuyoBhur2ihPeXLKeusY6EE7uW9ZR/OlX0q0UoTuWtnjKOjpRVObqr72X2FNHUH
NhM0fZRzcCcZhwWNfMj+ZCfeE5XpsyvrVNIllUagShoqjEJc2IAmOXKscbyHfQZNwBzBog0l5C/N
JUGto7rFuYgjkIZYfrgH8fP4SnRE8ObmZJEspDM0Pg0RVMDAUQMK8vmaKOqmr+cUJ37ep7Fj+CTQ
9c+EL3w68fF/rNrmJ3PU55PqGmoLRBI22ZVnZXDqPcEJCEA1qy1ISUL0sIvRaw88Rhbmh1stk/pw
ZqkAokRkYdt5OQsSxuxNHnyHeexXJqh02VzUVooaVEuiCXwCahWFW30xWnduR16hi7caKt8zkmoo
5QSrmSo8dMeT1s8cL+Qshq42QRJZiAY8aWx5flnie1Sd05xHLMHzPY0KlGW6WH1OfE89ieA4By7m
9Nq9zaA45ecnvAVR4VKLwBUwkFpWIYoHTf4e6mADmTRO7sCCaa79m4ZwGcMwDjnRrGvc2QOmd5/n
bnIvaZ5ylLamm7wRlG29668WT9u3sm2dUBiBRlniFcjOXF7nk0VE9On3EE9aZYF9WoohFKzIA6tE
QEyPTb9HOcHPncGZGtvAiP+A39M5gFAjpvodpHCfQxBu8FW1WE4LAmSIRkAVUVHoCkMjAntcKuTo
QxKoHEu3NWXOI4Vnglrt2MmCmpJpKi0H7aH8EFnK31iQVQ3oNQkxk07csxjEdZqJ72t2gbuI36eE
+yZmvU0R/S1ISYEJE9Wfz59M0K28Vsnhtu5+z3w0WyJGn0CzKuOshhmOyacwTMhzgZeEiv4ViCpL
wNKJe8hv+o25wUNh+yt2xNfx1bySvNTXQ5t3iZLoRCe5a6PUHTBGmmrMNYyCE3ZLKKIIJUO25+XS
TGdYrY3aR8tS2rYbYUZdRi81ZQA1Us7+MYPKKl2nti8MZasCJg7+Jiq3YRI+S1J6rkPhlZP0KIwd
W79IqB0TlJYoVcMOESvQMVGsO+ZuQH1V9QuvvJJLPi8Ia/fWJqndSwyrS4Sc9FJ97VmMHOO5Puso
Cpo7TAFnTqL7Kt8ob53UFVo1tZQUM4yixzHbGsSuSAVS+EbmIUqf36Rm4VI+PfWoizQco1FsBPIg
wACG4gNYt10OzZNyHop9+0yYigucgRAlofwwoBL6V4WbDweiS9YlcGFtT7LpulCvlyLbpi2P2pt9
y65sULesEuv9EpDyEwGEDwBJeRhhBvNV+pLs+63CSRxYyJT1ltL0DqrYauXwXgnVt6O8UxFSMjdw
88Q1IP0XuuVxdgn1Cu9lwnFY+jk5SWGgCT22Mq3aU2cau84yeSwFzNx8HbooB521QA+aEjEFzOw3
qjdt5R3B0jV7Pqie6ZtrW5RvApj9D889aWaCrMC474Efbp0UYjDJXXrqUmhW4xb3zMWvK0jC8HaU
Fd1WP4B2TkwtDIpBkGFDCuWbZnGjWAcxLA84zKp5rM1Q/jlNSzT1ZE8DOXmdtdCrJJBvxvmuqK3a
HqrcT+SU8+xhOcvaJpUNpnrSotqHpQH2P4Blc+xSsHTr48IbPmRNXCHb+XPD0m6JsYgpGhesbvBF
Bxp+IsA94355lvwCcgIj9BGeQrDupdcDprE2PA4d3jrJv6/SvwIYxSCfYV0bajdfaicPOBkv2wKa
VKICjWaFZlkaRjNKBA0JEQQpMf+Bvv5SeZevP3K7fc0XPkxQHwt43P8j7cq241Sy7K/Uuu9RzTz0
6qoHhpwzZUm2ZPmFJcsyEARDEBBAfH1v3NV1JZxLVFe/Xd+UdDKmM5+9rUy5WASx79qOhmPBAXOb
RRlbAxS7mjQFKP4/VzMbqDf7ZegUZAAzo0vuouBdxijhaAF9bOLmWY8NdDcX2oq+XFvc4oS8lmDk
cc6C+YWeBqmq9MAzU+B1t/XBpOr1461cXeDCY6lK4sG7/HUd6admk8ZlmGFHQwAhxtNuKgN3pcPl
uouJXgwDVGuY9F0CfhnKyPGgIdG8kZF36LcZYHdK8DrWNJibJRD5bIUAo8TKSq9u7Bu5C7WimyWx
dDI3L2Dcg+yaPQEAWPmanGY0B3mZAF6srdJJXtVlNsBSLEMDBewS8meQhSOHuYHRNcs2YLx76TsG
a8er73Y6aUFW2Deo7O7+nbWCzkFDEc34ncK8r0pDFLo2u/GANoKSDu2jQ+7mjL8KAdJ8O/EYgUpC
wzUn+1pnoW++Eb2wiLVNhEK6HFkPMC+AEzVHL0y1cS/aJ+2FjhEcqMM6GMKq1IVtrEXm+s0wwW8z
TpoKnQd9N3emZCqWXmi8TNHMT7pWtLmuy/9cq7WE6hoEk9JEg8G8zaa/dXho6L+qh6AKOSXplu2q
MZBlNJz4J/VlnXrxqrJ10A+Awfn5eyxer9P7HlYOZdGRdOMZdzKtV57NryLKb8rWAa+wpQFayFlm
H0UB6p7EBOnMPKPVX/BkClSYozJF0SHQiqh2Qh/6YoQ21NOwe8V0jVNHTbo3jv+W8QJRA3QG0Jx/
ayHlFsnTKsNXQd9YWBTTxi3F7ccv52oo+kbEwrRMQF+xk3ly0drWF4H+JnML8M/VcdmrPrj5Rs7C
royt11tsxAOdAzgWmY+YxyqwjWIPmDcEVSsW86oT/lbewqok1chy3cb7mE+xBtlpG1gPsxtufqOX
4STv8v5fcBivqtw3q1xcz5ERU2MSuoCR5D51gdqDlOhd0WMkdNLtNWd8Tdr8+RtbDRpq6XUS14Np
oGHK9fEhGTB9TTWg2RTy68cX5brGAV2IBVY7F49joXGawqyQJ1HzjuobrgKRg/Vh3HUoXmF4sbs1
R4xZrxqxOcr+7TX+KfVXNebNGkU1ZkhoQSqy83fiLuFBHdaheU4+uSCHby+gn3IATPgvZIZm8/iR
5IX5bLwGKsiDrqP7bl9FQLGIZGBurU19s/bOf2WZPpK1eIX6CDBGUMrMPvIYyT3f9uG48QHeboVF
3Hvowx8P2Q5gGsVc1dq4sRPMGYHuvGbNrquDfx7yMkVp2ZVk1MUXYVi0wDB9sXc2/wLo6rygjxa8
eJ5j56DsIudjxfM0ZhQxAdwHVEP2zg554LVlXeun9kEE+b+X95e6eHON8rEZhKghb+5tUCeaIQMO
hzN0H+ttillUd8s/I/7ImjAxImSU7nt4wKvskNej5zdfY/FiByvtu7TF12D77EezGRG9YrT5GX51
8G9lPd4ueZG/SgjGz6z8l2YvLyVear/pgSRtBFrAMCb+sXaYFdvyPC1gV1sYMoXvt0zZ6iYHgdc8
O+JPgOHDIOiNaySh3Wj1SrRw1X9/K2nhbvUjpU7l44aiIffkojUG8LJe1MWj2MxZ+/UU2TUt+1bg
Qu9pvLVyNXdKGT45DAnKkaOx0YZp41hrqEAropyFe2Wp1BF1D/PhFvlBy1GXcF4reusW/06v45s1
LWNWYY6ZQSQ2cS7SDIgpAdGD1tR7D0ORzmw9MD215jyuLW6h4zCVMsO8IjIg1t2kuaGw0F1iPdn1
WvfBNZPxdnELV4MWpoki/byLSbLnFQY9MeoNpk6RY2VGGn1886/axfnaY3YBo6yInPE03qgWqqwh
HSk8m3m43Yzs4y/OvjnuSAJ5pz3S89pOropcqJFKoxPcCRzfTJkicff3aoZJADvxDLLcAyBrs6ZB
rzneb1e50CZlp1WT783PTuNhVaL511+L4a7qkLng7zs2+nCXl9KoWlZxAndGzHVDILR3M/nhjMVt
xhi2+b4eTVzVx6ACBCqWZ6H6vyxWwrUQE/jV/+fs2rkVfk4o+ltLYixyVSPPqum9knRtc8Y4hBlC
Otpc7KGWcHtQBS6miMmNB6IJcJM+zLpZfXeeeFSAezUof9igL0eeZe0Ar3jE76UvFKdbuqJufHRW
zZnUm5kvjIfjY3GY+41QhH22v6xj1/3+5t/LXOhO1+BCOM3soTpAdeo+Z+qlAcSiLlYxlX+/n+8k
LSNT6vEOsClYXRclt5kFxjm+9SJzSy9JH86GAaXlFZt3JaZ5L3PhIXpG4unlvKPJOb+bsekK9B71
iP//zerxe2kL/enldjPlc4srT05ZXWxze1jhPrtiW9+LWGhOwGb4Yz4vaDiQG343TwkDzjXWf+p4
gOsdCWtX0lp4gRmzBW9nedYW8wq2H+joEZjdQPDLaC/mYQZ0SC5r8CDXLqVvWaYOhm7P9bXFM/SK
0rfEhEvZM28zalbYa3roW09j8fB/Ng2ANpgxTXVA/YFieWEaCq1WPaYXEfRi9Os2v8y+SvUIuJXs
wXgBBygm9tYgt6+e4VuZC9tguqKv6/kh0BrO9QigsTl0AQBfO0RjDFDVjb9iAa/u55tVLvYzT1t/
MOcEGIY5IrP0g5pMmNh/JWot4P3dQrzfz6UKa3o0L833hTl3o3ZHkK2dqhUzdE2RvN2/hcoqgRhR
lzP4xSS+k4wHhf/08a24vgjf8FzLQiS9bKAweMdznqFeMNJvKWDmrakC4/b2YyHXV/GnkMXLqrOU
i4JDiOhJwPMyqLpv/z8Ji7ut5aNXqhJ3260/5y1I/tYgJdeWsLjIBhkaZczWsprsXUar/TSxFYW3
dhSLmwsAKtD/gjoCo1J8V3Zs70kRtZ25cqV+Jb0Xht8BUjlsP5pZ4CQuDAW67QqTGXAR5xIYqoih
2tngnapvOfh2ZAg6bRF1j+bOeWU3M3WnvTVD9wHuY4zrcTTjZutGvAlh2uJqbYrzyjbjuwHiHDyt
Gkg1F3sAiHHbRG8FXi+w8wsTtitZa+i8oiDeiVg823GiI200RL3QFCFR/JBqfuBNDibhVka0ryRv
EV2DdhZEjSC3tZYzY+hvm6iT1jPyYXJLP4m76ew+MjM2H8f7emvt53pL9a0JpYyKJyTN1DzXJVbC
qyvXCqR/OGjYGFsH0/T7iCDPlYbZJDyNFMMoXdHErP5pjyz6+AFeXetbMYttbXjJ+24m7p6jAMOL
PDcSFwxzvtqP9RlozPvyNJOZDfceIL36QH/Ov067emWt18727ZdYqEuZj0ClmIOtFjBMid8GQ803
aWHsxtxYWfA1dwH4khg41oCgBm9uoXJyS3mJnNU/3ReXOTM/vxXAPh0w4Ay48Ayg/M2KzKvLeyNy
oYRUNvHaJFjeiOm8bC5f7SgQnzJzZe5gPqulhgDcHTDhDNA/Aybx/ZVJxNj1yRyIDB0YsFIyHYHw
Pg+wegzwS0YsKMqG1L37+ArNF/EjqbNueBO6ZoRrbTbXFwhNPjdOc04SWaBI5seZ5h+0eXbmY4FX
X8abZS5OsEMEBuwGaAKTPltAyyb1dpRyRcj1e+IC0w/FVjhfy0Cy8XRmuwpSyK4HWH96HC78lt7P
9bHxZ/1D3Feva50iV0JyDCy9kbnwzpmuS2nNOq6O6X6I853VbNTOD9tYnIbPhQbG67U0wHw6v53e
G5GLO1Nr6B6uwO8UkM7flMw5JZm3YrmunteMOe5pM6zzspWpmGqWjHOatukPk/1pAHNgsXLz10Qs
VmH5baHqeePkUIUaBf+dLTbOuFKEv75Xfy5kcdO1CWyZeYp3XIE0qUG4Ufbhx1f7ylzGfAP+FLG4
27Ywai2ZF2LfzMyf5YF/AX1GNIPMqO1Mn2Sd8pcm9KM1RturuuON4IWO8hspHQt8QoHMT2N/7L0n
gANFJaqVmfvYJuXKQmeN/vu1+3OdC+s2THY+pHN91JLdZy9jt0MFN9msi0g3m6eUpd/ZVMat5vXR
xzu81MUuAKIxlm1i0h7mFRmi99pKV2XPmdXOHIHsu5G1wICX3s8KgO2hx+s1TLXljfklzUJOD9gk
ANRYxm4jB+ShM6JFQzN6csJj6w4ITtoV83lVCvrBkTXH0Plvqkob6rbMDDQOjSbXwnos+5s09/qV
Zq/lG5vXAho4HV0mto22jIX/WaOg3YkhBxE9ledelVHaXgZdxf/383krZaECLV4mM64JYDjqfOfj
nZHOiCw9i6r0/mNJyyu4XM9CZwAjFgF3B0nCIIGeM+Ajn1KX7BIfmabR2XnNVv/xsci1LZwP8o2p
RBcb70YBkVojAsdtA6P5WgwPHwu5dhve7uDihvvmVDq8gRCal6FpowiYr83pX3tEhg7kWbhRSLMu
fShUcM3OzCAizc5d5x/cIgl8r4oGna3YjjVJ8+dvdowSWeZmCUlJ42zHwj10ukoDKeznQh9XgtGr
p/NmVQudVDZu71WzLFbae4uybz6xv6IFd+WGXz0fCztnGGhphLp/v6Sy7M0G3coUiBRuEbdKz79Q
W2m3H98CTDng77xVsb/utwt6VAc4rkhQLe537tW5bRkZ7oGBgCY0Jr08NI7N7ppGo49W3fLPLU3p
T6II+aaJPLmpwVBGQ9tKxjTOBqf6oVtD9rX1p5CVJB5VUb/6haj0qC0HVAlygOkEwHsrmrBqswnA
ZLbIutfOpkCtrrCbfcCFaeeYjylB3oUOX5b5qQkECUE1FpSWnsg+SOuK9GCDnloKn58rgz3ptZL2
hibJ8CwqTxnBWOUGCV3dV+6d3XZK3ai6bsqvaTFQ+zmlfo52k8ol7RCWdS6+M1/z0nAyhlxEXmLb
ccUszHapZkytULX9NG4mFOSmQDSoRob5NI7o63Sy6aaQgj74Iu2xJpBmOUfVk5QGfkMtzA02yr5w
MaOND8RLg0mOGPtpHKM4JxQpwFH4yt8biTPkmHDW3R6yVN9EeQvk0nAw0BS0V6CzK+KxAer4RnPU
APpYF1Y2Nsq0A+EFvIv2KMqi/uymmfvajm1PwzItHRJMDuEoLicmLMF2ZG7Wh3nFyzFJgzxtUoL8
cZ3qXndngZqN+mnIaQtk1P1YDwJ4Mkgi5a0ftAUZszKcUhfHCcazxEG3fJEIcgMguQKqlpSjfhkm
0QOIxsSU1w0A5LkTjGoc253fE2CGNQJpjk+JPoixiabSEta3udmKPSC06pP0OPZNaoOS0MtaG3s8
0naME91nrQgSM23UnvgquWn7QeVbzxS5tddI4SC9RFL9h5SdbgJ6Lh/qHaBwi+rWsksPZecKtfdo
Lg/7UeeyKamDVGuBz8/qxvjpiozFDrOteqs1fgnWSafOqrOLLCLSwK1neBhUG9UwjV8LLsvSiHXi
tz4H2u7I1SeiebLaAavGVbeysEqSnh06esYPrxaigmUA+aHeBcXQMytyDB30T4deOPLzZIB44pQ1
Q/4DUQ9H9qUnNglL0Yhb002GcqPamlnnjFS6c4ZnwhkAnF0ybTR9hP7MrReSAGHHZUDyqfKJPrNE
oaCSidGPa+APOUeP+J0Xu/VE5CnxyATiuLF3rY3rUKuJNeIVQPwAoMUQeLnJ3HveD3mxa3ya2ZFp
1cINhNJreo86So3pe/QR8Z2ZF67cWFpvFXEH6qxp1xGe4KyLRIrQaQYTbZeF7w6frUZNcqfIKLIf
KjWH7lVZpFARmnisqgh1u2T9tkYzv3lIKxfdQ1pngb5NJh3TN647eF7YOn0+BvAtZH9xRqWmE3cL
xw7KhiigyDTNRI6CDYPxWU6WqHZZk6iQunZZ7AbRK2AgeGNlQglMwDuD4uT5hZSt2wS80TW+L5Jk
LMKGE1aGRpJYMHpdohEM/9fZ1D8M/oBR5op1fLov2tJWetxXne/2kSharY3d0vFg/300hYaGmyMf
VMeprEk3bgg1PXT5hn6dtfKzLls9wzjN1KYCkNie7D9RdKW7UZcw3w10vW3qDTc9ou0d3O/xyCaZ
aqB4zQcogG056Q0FPCufmi7Zf6zsr1pJT0eyCKQ5KLAuLFfmgdcC5MO4T4Ahnk6G2+xsyja2MFcc
mN/akH8ZlTeSZqPzxh67JcwGcpDwYA6g8Gun+5luRe3QDnzQvnovehXjkQ8360XAq1bzjeBFiqjW
iWlAOUKwKJBH2XTTl4/38LoAwDXYGMwH5cP8+ZuVjbUx9qMPXa/lXyW67MBPtBLzXPUvvD8lzJ+/
keAZUhSmBQnS+W55R1u8VuXLx4u4fhH+FLFwl0y9bVXlQYQQ4HAQGMZqH9zyVLor8fYy5/PrGoBT
GLikCG0Aj/J+KbCg4KDpIUeVmGnxMfZOMYAri4j6OkI6Z/Pxsq7uHEDGAJGGcX7HXoozjSwrRjzp
qtA2Fa+3WSWjQTNW4qj3Ylx0fQMEzLEBMQc8CCTSFs/ISN26SYr+x5g5eh2bZNYlHdVZElKVlUP8
8aIWRbZZ3MxlYvtwOS0QFy2RD5OM5FNZ6d/tsUp04+uo0xFGikmvfmxU79LbAt0M9p2fdAPZZ6J2
QBGH/1XdStOZpgid8NJOtu1YCzIEDeyDT4NfX/E/Xsb/TF/rT//jLYq//xf+/VI3wAJNs27xz7+f
85e2FvXP7r/mX/vnj73/pb/fNK/Vfde+vnbn52b5k+9+EX//H/Kj5+753T9Qd8i76bZ/bae7V9Gz
7pcQfNP5J//VD//y+uuvfJ6a17/98VJDl89/Lc3r6o9/fLT/8bc/fg1Q/Mfbv/+PDy/PJX5v2+fV
6/Nvv/D6LLq//UHcvwL0xMd4AlLIGpLz80UZXn99pNt/NR3H8QGLBWSPP/5SgTc8gzjjrwDCcjDN
AE/cQh8mfgNNWPNH7l/xhlDgBXapibuHgsMf//u13h3Qnwf2l6ovP9V51Ym//fFeiyHB5qHxxZmR
5/DX8DAXwYVZACsk66uzjci59Y+ErSmx9xrmdwGLqCK1uSWIW58FqCf1YQy4fnQqsuN6v/LmMXXx
PkL/XdZCJSsUvXPwFsQAPOOhL5XcV6ltgeg6zc8Z9fJ0o0vN2EDniXvPI06I7ES+L7vG/JILSuAx
UNCEOBlBiljvo8prK3CuD/DyGRBVLLu2j4Uj2iGoDK3Y+VT6X7KGjjtLwT9kXqI+Y0zRuCnbClSR
DmPhZBlICuSl3KVwOs+yy5oxnlLM3ZiFrUUj/OWAdza76ElZIw1fWknYYDJ2Z3mo13tpyawds1V2
6mne3afcUahgNU7MKUCIobOL5sFwSHsxrKJVYW8z78xcf0z2pZjqH7Jo7J8arVB24qkhjI1u1iYG
U3iPcVvW1eCxxAUEfySThy6D5625A32w+tJ8cseUB36vFzeunjXPyPHWY5Ca2shjoFPYQ4x+SHnI
QGsaMy1JPpdOSePWdkYWaFSCqY5CI4WTYiaGXrG0IzfaYdcylj0QMslLO5Z27FuKYMBYMPZiCsLO
VVMyBHbeaF+6ZuJPFfVIqPrEOQmzd59hbQ0d3hFxgY5RW1upqLrAA6MxOHLJpq5FswUcaPtVtzko
KqTvHvSpUochzdJj0oC4OajTCXj+eeGNB46u9aNX1/QBcBQ9pioMpe0zc3JeR0SsW4XnhKNweNwZ
cEZJr9vPekvE3YAwFZFHSboNGM/a58y32qext6uL1tbencE1I7RLOsVGypo2AKA6/QYKD/80dbp/
sruef/fSpMB3yZA9R9OqDYNomezU6GQ84pWIz95g2RFzAPzh8I6ErVnAvYXf/kgzbp8dU2knRD4g
70EOdMMI90NkLvMtpePLaDFyM9UGaB9yG1gy0EcX3OfmzMD/fsvTdtyJrhq+FVxYB82kyUEfDBzU
lObHaWr6KBUWxsRA0BU3HWfbwbGHHwjw2k1uGvhTnm1uAAj2Wtp6/jlhpAa/ci9vMrNNt66XOJsO
uBdx2hdPA5kO1sCO6VgNG9k6QCPtsuKHrBTbdbUEPGmL0SU/90lUJyI5ArgJBE964Ry62soS4JdP
uByjdHXUqZuevnoiVzf9QJFOLzqpjrkrATDc5OTYFsP40CTDuJdjQ4pAR41m6/Si2xlZ0W64lVb3
pUnsYkuduneCLjG9kwWc0iaojQFzW1NHXcBfmXLaG9k4XJB9sH+S3uxvK5l2BxQam4fMGcawZGN7
g1aNZpMlE/ASEeBcUObO96QibtwzS7sRZcuec9lBAQ1cegEtGUedUkusSO9S3AhTlu1Nbw0+yIDa
0tukZVWjBs51c29TIKkHgzeQuMhcBKyGXWFXNKMq94lQ06UTWXbbOArMwf2glxvQlFoYEAJGeISk
gA+CcK47n2xuJ1BCEqW8CqAWMVrw6lchPF8FlaVTsq0ScIPIkumfmtJjXeADGkiLCRm9o543U48n
OySxEFQ89lphHSyipnuqV1PYgk34plO6lc47YE2RnxDxFaStxbYA0MgZukN8GSfWRanbqa9GoU9R
0SbsUMlcHdEL70WEO1WLHKpIDiYQXWOz9ZsbYafo/c3ycjs6WEHtUbr1ak0c28QwN0hb+EenaM1H
CaMZIKaYomRsGRqiHS+yEsfYUF/KG8dKs1hv+gQJJF3u63KiW1N59ndJszJy80ltiJNomwmp6VsL
8fy2wrMIMqubbnTa8c9FY3VHjiTAqYBaClJB3U0/687AUVm2l7QzzplZZjsfObFQCbu9tYzWzPFi
PHXua02eq6r3I9elxcY3iuE7MhfgubIy/9YBPSJizIxbd7iKzpcuVUg2NUN5wCC2c84kMe2wnqCs
QsNJHQZ86Sw5AbjJv+nHyb6Hp2CCTsmeOqxJyrtJV8ZO0l6Lq2QEE2Hm9huBPOGMGQqI3KZvpueR
1IBZyz1qbDAg5Jlb3UaRMlR4gEeQrnXfK3/wY1sCQqPOaZfHSUGK27zPgG9N8vooVdvulVap2OJF
DupRXuanmhJ2Z9K0ivOhYCRoXFWmGJz1JxFbnUtUSMhQgTol0eSdb5MB3WCI7lkkEZEhu+Sl3xru
MY4Wm5LVQdb70xNxze6mBUDeVkriblEEwTs19QotG62rjScGVIxDrrnlIfM6C1CKmhrOnan1aeBk
Pm1jz+bOT6NWeNNVWsjvFH08scv0+hmJ1eybmdD2RQ5O983gUJ9WXgx6oFemdlLwB/dNkbjHkpny
JvXd7oiBP5cEhtZWz6rQkcfJuNPpqGOkYFvOGu+72TYqD2QqjSFK9GT6Ai+t3iVaX90TPa0itBGY
ByEb/ZPoU9MK3WTS7zuijH3Zt+LU8YweLVCyiXAo9PJkSBe5CGZJMNUj/QTFntU3+eC3d1PpFWco
+/FLSt0RtTVvEAd0WdV2NPlO+YK5aXtvgxuvjKaad3eJ59HuJq3T6rZtLP6JSi/5UvvULwN8WXrQ
MdMnQtsV49FymvypNR2KhK+lFVvXwpkZLBuQLs8qdyubQTsZBuVB7qs2GuDyvI5snO514JNceMkw
XtarITmqtO+/U0KLk+d4/AaI1RZSHFzfaTDnUUf7NhLOgD+jejCdMsfZkMEtd8Tj8uJlhozcJgch
jYOh/Jn2LzC6oguFcOV26JCJKWmhuyc0C9XI8gnHLeMZlyUocse8ayZNB9Pi1PvJHly8E6wqtBTG
lQpLHadR7zGBWw9TQJleXSin5h7gvWLbAJQHGTb0AnW9kHHBvTk5xLh1hJbFz7SFdtYmw98IZkwx
R+d4WGWwUVnlDPtEFYSFReumBw7o5KAbGVJThDmXpPYQQDd5+2Sk+RTVUlQ3fle5kTlp9UEXGB4t
U14+yTJ1bhnM+LYc0iJIk9LcViXPjt7kN2mAT/DLvc5Q/O6QmGTIBwZUq+wtT7X6AdiU5kE1eie3
RmWTLGa8r2BhOiXwpIbBevB0/BdHGKgFasxUGyRW4x88uyqfXeF5e1OMxraTpXdPKUeFBP0RNCDu
4AaWP7i7Suj8tiMeuTAm2CF1NA7YedY6aP4l9AV4XsjWVBbZITOYYTvSYmvKnoep6KaQ2lxEfqm6
PVJPUOla6h9MD6qEUql/ZWifCFsFqNJE2SgTkNTM0dzfN+MFXqA6+06WniuUCULH4Mh350gwFwPJ
D4CLGcBj4hePmS5ZbJeDFjKvVjdGr6A1e127QV0jjwArwW8Hf+Ih+Byqg1sibzIYqfxicm5shFaa
UZq42r3mTdaZNVx+lUin+iGYzoBPh/mUeMQz2bYeymASiYyvGrApztaUdhj/8zn57qNwGtkJ/MzA
VXDdA4Xkf1xg0PSE3LK9Nfyebp3S86qwJBNK0j6acTdKn9JHo0sk4oIWHVO1MpkK4PGBr49UaMK3
daUF0k6db21TOUmQE5oPwZQJ79WgmDYGJ08FTKi2iOyqJU/ImtublvTk8wi8uDtVDVkZoEpEtrxI
MZdEavlJU3UFt9ubTlYreGg5A5BT3do+zb26SCC7plMgu+96txpqKAc4ouqcFU19cbU67SMfGD2f
zJqbhyTvVMQZ+MJNv+v3GKKDV2dp+bNd5zyqBcXwNYB0nbPMU5lHWeZPPxQDwWvE8q4pNgLl5n0P
274f3bQ5k0FMT1UrgScsWwO1M2SAQPMnT8ixodnDy6mGnanbZ5OPJAKDuMJc6yRufeDQRiyps61q
5vJUodkR7bIOEYPbsHCgpRZUrBeYROFlbPdU7BzQw7/2jYmjFU6/kY7kIK5u+/SFa5w2Eaa6rSys
04SHrTaOsXCVZwaGS+VeH3rjJjPGW59RyiIAl+Ybx6jLA3FKM2iYDsonyV80BBXTQG5s22ojD+Rk
28wSSYwiYPel8IV2UJrGf+L2av1uMtO2DzplgZStFWathyYv0/vOhZuT9NSLkTDGiIKnNXSCxfHh
znIDHZt+o0lEnJl60icvHzaN37Oj3dt5H2tF6n6pjHz4UVELirwCVu1XLa+IFWjwRm8cD72liKi6
bsP8DHA2dHKBgzd51Q+3F4W/yyQqcJjNEN0XJ0m0k5eP42ck+cdPjZNhEDRLnEeSpbisCEat7ZSU
eazMxN0gc2iiMkEG/VhmKr1LhOM/t66ydi2Y57fcHd0Xn3hGE85kLrD6aXPrpoReKkQB57Is0CFC
vT49tUBuQBHJkRc214D63BdR6vX81fcddgFWPeLapvhZTnwKfdBfxY5qeDQNsrojVZ5ti8pPIkfr
qi2Zqg4orBM3QzJ13WMrmL63fYVxbx04hIGvnku/4aHdp0VkFbn21OQG8vmOA+hDzbqMuflkNgPg
VDQ3N2F/23x4tR3Z73SnQW0Sta2qP+g6TUK3SYAzAfsOL1CbpHkxmW5/5UaPrGaFEt5Lh9jw1mCu
edRkW+4xBDalsCa1EyVQ1F8HlrSn0pL1i2z7/FxgWGhTW81w8iep3XETqJlh0TDnwRg0/1wgooY3
qTVHv/LKczOrl7Bjtg0KaBdEPYIndA9ku84JaMVdbI5BtbBt+/Fe+KQ2IlFq08vACYBFpeV/Kkuo
8IBN4BhBgrD2d5bbSnFWokCVlpAE4X+XqEvHBUHsNVF/b2K8G+/R8+9qrpEo96sGFc02OYiC1DhS
nr+Q2rQf2jFPtsYg0cDCBvyJsWyNrWF3KDt1cCINfQLkaJWXUVaX1l76nAciG+wn16jtC9zBGgDg
bTNgnqWX9Rj2rJeAJOMObkjmursWtvZ7WpmYA+9FM32v0lkPW+iXTINm6CwjwIVjdyjQeeTgwzvt
HsvaHoutlmR+v0+GBlyhdFQyjQar0b0dUsRNG9I2q/RPDJXg16pCrNwqlnnPLrdFkHrWz5QxxHdj
eibSYpvepEAYdnx0twqL/jdjX7IcN65F+Sv9A4wACIDDlkPOmZolSxuGZVmcQYIESJBf3yf9Fl2l
cti9qYiKcjkzSQz3nukehsb/Ieui2mY+FiMVeZUIVX6fPfJtFvLnMnFwYesb2ALsKJZqrW7ydf50
SPYKQnnrCL1VVJ5QmzxWQMk0hPNDYNGSLlkTcTe/nzO6HQxB7gXfCjhcqRHtyzCjF2vadUZ0jNtD
GECSDrRW1JY4YZxp/UCa9RoXwVokZmzQwFH/u7DFkPjedEa81aHPvMemzatzZoY+GhA7hy7T9umC
NudUEsyrhZtxuy4j0Pl5RguRLRingJbzKEUIDncmPxtWlduxb16oyfuIN0WR1ksxbOrGC6J19WyE
muFNOvjVq3Hh9grWT0T85DGfZDLUdo3Yuu6z0MXhltmkyMWmrzE6suiefMuSOQ9jl2ebicqDsRDK
F9NW9HbfsGHja5UWBgeyF97nqECzGniOmVhcGltsCm4vRttT74d1ot1GnxzPhhfbk0OGWJjtjPbm
URuv3LSzepu4sO9TX8xx1/d5Qmx3wdmPG3ichge9oJg0xgu+Lw4v9n5g4dmRgTyPDvBSF/ggdLIC
9SZVEuDSyiNdWAnoxGdxvjR1XE/BE7Ug9nFpukc/n71tCDAtphkCjnpVqWTyaAVpj6wjt66cVBAQ
xtfJ9scSvcxGzaGTeoH/UE+4MHXZoxTQ0Bq5slwxU6M4L+00pciEHlG62xGI4locqnLBSMcASUYh
vEAXvN1Pt6kRlla780aXRG5NhjTzKQz4BngBOIuwf8QA2HeDhnwrcaXGDKRlJP3hAU6O965Q055w
BdO4GnE81m0ZtW37CBTLRpKhXDFKdREB/U0r8kJRukFhwN29Cv0lUpjYfV1c7R6nKksIRYqixxsv
xkzxH9rXcIsQ9o2V42vQhm/d0h6dwWdATFQQtYs3pBpzZVAKVX0MxvlbQBk6t6Ho4apdHlDyq02o
VpEALRDnpYKoaC0CZ4fe3IsBsYUbVqhL2JTfUEkgCcxVIsWU9jqF8rTeBnWHoEFpQ4AUxoAD7/p4
bCxFa8fuwM+icynyV6rULaOaJZ2cSQQj14Bezam3nuM0mwFywG3jLcMzdMHmiKoJ0U6t7x1t3lW7
yjq36OiaeDKtTsvAe6s9OJA77pmzUxQYVzK3XbzmtksWtb7Wrk4n5Z9p18Ul6s1NodynTKo5cmQD
pV7bP8xK3vpjBiQnvF8EkxG29F22+juHZ0+F0btCoteSrNw0LQQiDLznpBFZ0xbfeDXsy9B+QG6R
xUHbvSyEA+9ebB2VVfU5d7g4Tbm7/r/rPH0PZtZHMD3cQI94mLT5wWSXTrWzHd0dysqEwNMW+XrA
YWJO7aS3K+kevU6fB6h3t06T30uNoz0nW+ZP0TBScMz1c4MperKoNovT1zu00RsMnIu6HlgVRy3W
l+39sJQ7l9pzpcHSZJe2x8hLCDBT1IQ3TbXGed3vFlBXE+cNwDKsSFLlmL/hy5dlQR1cdtOpCMKk
6d/9AqkkE823puDHQekdLoJt7y7ANX39kvUr7IUCw2rbsgaQ0Lf03jP6YDOxZ82CBrItUscry7TK
5qMuzWFVEHqhMZ18xDoN3fTMQZlHfRtO20xgZpD2EOQL19BdmZEEYpSdDD7Wwj/S1ekigw46JsZ5
Qx15xjCRJl0rn+A40s/5GuZAiXLMKsl0vs2G5TmT+UuWOY95hdIlR3cYzaupE8fFYWsG+lmPuE0W
celMv3HqEIA8WVPllu/1EqYBjjnlMCeVQf9BgyFBiMITwbg5qta3vp9C7F/nEtQrHrJ5sDqM3E6f
1rJ47US9RFyxjcPKrQ0NjcaBAIGAI0C7VdLxOWnQQa9tNUbC6ZzEuNNLOOdB1HXZOQyn1DgWGD9N
XNZ8bwBnjgAcAqdGJWHUzbVv0XXwvajCjV/6deRNWQSs4Pui+hSzar+NzN1Sz3miGi8XOUuI1w9Q
YyMBvsFfoJ+wtsaoq3pEGcMDEsMJG9Me5RzCBPpJz7G04zvV3nPmIJvRy/jtyPE/+IJ7m46xi9Dy
1nDc9SQdJ/bKXTdmXvPgjlcaCAaBIE80p1HtQNtR4DyZ0jn3D6YG8HwYXDdxs/yGd5i51fDq52Qz
fqCmuBXdcpO5GUY34LFsuV/iiXgXPThHMbPdPPBtQcODvlIapE9tqC7ClcfVloee5xGtMId6EA9y
FonrWzhqprsWwEJREjRoY3Wiq/9o3eIM+dNdiVZ6LqEY6d1XMRRgsNrY6fsqXSFx2hSYrxagcBiy
8tix8KkmQDf8NrE5jMhTuWsVdDWAhsyHt17m/K5sPvk8xkvWb9vKBziDFgJ/fBjqGEpE8tTPsx+D
EwygZCoS36nirG6ANdCpB0xDNqS2cd52N7UOToZ6sQ9Go0JTf+zb2xFCsXDJksXfS0tTKJmikD+o
bN107aPNLEq4b+UCXRXZ+v5wDnrQKuhJcQ7Uw4V6dj/zMtFlkAy92Syr2Wn/IufusevmDU6ZiA9O
TC3gZffJCmR/Bc0jMCP0Z+MWQxQeoD2OoBGLUczHFcO4Xo//WBo4fEF7DcsW7rCYOzrS1L2vXPts
w3BnaBEDhgfhoi9aejEjY5rjalmVe7SAL3BULlHmID3FKX+MbpkABEmHOkCVeKxg+O5wXuZcQYXu
YiKQTWxnorW4LSHhguQbMzOxvIPlBoq4La7iO3JdmAH9pvJw343DUUnybCjGGFZVTEasicDuWoMK
DT0lMh7me8aGB68u0qJoYuDKd0ElorDq4kqRk1MvGVpHngZUmAiZhkfwRIhsHA/QJuKvGSFghC0X
/dS+JVMHTE8m/vxQOihcfKB60JLhU9cevEA9vKxtmIxhhj5FvdRL82Zz8aLzORF1fXTc6Qa51oei
5Szu/f5ofbwMS2LoyjAC7qFY4HPYaYs0a4wqqotb4u7I/N1UGR7OqxlRcb00AEKoWaHLua/yc97S
BIV8qvIObxWHQt99r/EMc+3sXa0uJh9u52xjablX/gCsJnx0SvEuivBFo7GGNb3bigp+xlWOT/lM
HwwLLostnhYX3AaaD6qgPZpqcswcnrhdfco0fexQubOwPaHATntbvfi4Ylr8WERaIVNj6e/cfI5x
7SaaeXf5ioNCYCyNbXZqyc7adW6G9XMy87EY1F2Vq62FzhjkCQ4775ixBThX0J6aLC9x1UKCIZrb
Xq7wmlAAKjihW3pZg3B/rRTUAhqhnmAfXFFKivJ5Wih+LUg/TT+IQnMTSjh6FLJLgZrjR4IAbYId
tJtxixe8+HMWNaXac5itcfmgmDHy6A/o1Jd6szB3MxP/hYzj+0zVGVpML/KH4WElOIp7a2IRmCK1
ywQMENzIaIuUFyPYK7bpUEDnLdmocd0P3fLYUh1r7yVc96sEfDVA4NjTuPY+hOwTBusF9Ttco3m8
4t+tQHfXArYrzYvr4NnUVTz1l4mA/B4/ZmnStc5fVFFfECp4m+EPBgP+0YClWsonKCkSk71pWTzW
UNZh5NouZ9VtPXmx2zXvjs7Qr2fQ/2bgdbCSqhmEQaCXtHWy17IvTmsIN9vaXcA2b42FE2quNh76
tJGEzzBXJCuzGzreYtPtau6gYc9A8nr30KBCuFydZF6mxiPeLbEU0B8rbhuvvOkgzowqPf5g8+hF
YgQ/XY4Il6mcMUhQtD+ig0lJUd5WhCgcNd37kvdAEnOUWGAoJP7h3BQ6+9A+fZwdk7Q43tH71lEb
eM+VANw54+OgzLujLYXiy92vUP1PLccl6UaGNM9twX6wCWItV0W8B27niEPXyjM180M+Yki3N/3I
OnWXEx/AOsqK2YrHYCg+QC76Cb52GTmq9IAHVpvR875D2ywjrwouITDlLXf6MFqalW4qS5+cunU2
aIu9V0hYoWvwRLuvZFWmeFHlnmUC/bp2pvCHUkObVK53wWD27cohLBTN6j1kKMdRrnE0rev7mNUs
rQGmYXoGTVcLbXGDLjkLqgvtszFpZY7aDdu+Wbsfqoc8rF02os/SpTIJYnDRB2B50DKjkbTt2xSG
90XgPpNZPxXrGHd6RJUz3Ad+llRjcF9aBaKLt16MrIf3suIvkxfGIrSRtfpbJn9MQsZVWN/kgH9U
Ox31ZLcB9eZYTdOLJc8YEHwxzDnYcv0cAxw/GfzTRh2dnh0z3EELhRtpzFEIooFAba57CVTJsBgo
YwpadI/CA111uFYvLSTI1ZTFuid7SwDOO4UAvzImhc5jMRq8KAc5+crdDZU9rJV7AS6IiQcRCsCE
zTYpXVA/zgaAK1pcJxbsIRx7tDd9NFd69wvutyGAEmSNhnxHcH0T0URhlx90i8wj1m4HSoCa86OL
hepnGCWLMzKy9Y3wEJw1jpcyqJOhs0nrVKmAtNosMLoOh2t+eQ/6gc89MJtHqbtoyL0Tse+dNZFt
sKXdOi41/BYoiuTyo73qpcNNyLYARcBa/JhAE7m9Rna+2GO8NmqH+24ZYvhMEXCZYWyj/3PM9I+m
epL81Fc4g32RaqcGFXnrex8z+e72ty53YBAIsSSelE5CCvc0BPdWHfr82PpAEucl9kIR62mjgT0p
chzRqWFqXlzk07OnkMQ4AX62dgsFDODx96Z46fCUODnpudwR7m5DxOA0fYtK851PFu6hlwkSGIJq
e4Y31mEPPQbSd5gHEVIo38GULT0e5GboT1Ont7OwUVc/tR3AlHGzNshbFygJ006DVx+QvNOuKcTA
e8zeiHzlJnANIGN71hEglrjz+0QYAp3S6yqgqOBPvFc7D2fGUCJDCotrhdpHEngIwzbOxLC7wk8F
KnAfIhWw8Xjcb15+X9BzK04CmuM1WOIaBC1MvHHTOHcw6qGzuNc5JgiYremR0uEOLm6OMZX6bkYh
jUIghqHlhuC+IlMb+x6LKsSjNNAmeJm3IwHa2n6/EMSIMNwK3ka6CBKWb1e+d1YoNeSjzsoEBAAm
QUdtdiL5LqgO/vo4Nk9kTTJ+Ro7ozicXt3kue9QoIXY2Zp0ZZLCMqc9xnx3lcJ7CTedcuubYDkt0
zdrI6hutbqFoR8IU5zduiaDyLUFjESLTB4Ns4qr9MTgXUR/CvryUXhfbtYsY6RNqMPnFykQOT9n6
JNhLsJ5I9l6MxQmKB+hYMEXR7RJJVEKraz/7LSy+o45MdJcdB+8JUxCTXp0LhTjqEUGIszj2ztmx
DKXAT9/X8ZCTuAUxo/11U/TnKfsUHDqDuU5x2MXIHYvINTlHnTPAGFYgAKC8M+GaoJuJAl6dl5wf
xgDXy/UQWW+90gXRc6P4B6A9qKl6xIbfhOaddWbDWJtmc5gYJGE7I9JL8YR9Jnell0ftisAG+h23
9a6bkJIZmIibCfmj0Beo5eK6K0Ytu+pgtd17AUQgJQPG/RgCZbOcHTQYwsJ5o62Jiqa+FfkQB9nj
YnA0FZi0xT7KgqTe+G0cz9P8umAYQzg3e5kdrmp2HPQjUlXhOV3RHYZlqtAB66LEKEyCTVqnJVsP
kOXEtHSuhU8ESRMYBAI3UL2pS73LWheBc8GdGPB6hZ8CXAC0ewctSDyCleXDp1rH04wNgAN6B4og
WaU9ro6JIISLmdNDAFumhc/RAxZHvrD7gUDLAxWgJ2ViHGc3WwWwGrkWBqOvgJQGTrHX87j3/P5t
5vd1gNuq/RHmPXj5Zus3WDW1o++c0HvvHIvJ6c1+dJGwPhFEYmKucuVPz83sgzv2npsiIxEoZaD+
9CIlFh6MNTIqhdx5xQg+rY0BRcYKes7NWIInAM0N9KBOFi7uKYoZKYZTPQxVXAvIZSq+JajIGNBd
6brfiSfQMSKAc0GfDT6rVThr1zWFYA5BoVnSZ82Npvpm4fibBjHCbDAQKD/4wdfhWQVogZWcfmBu
1SMDRN/7+R5IFQSJpN+tqCFwzECQzWtA6AhzbqoTNMjnmZRnned3YY8EbVohRKgc229Qfz1NS0tj
K95t5cZyEjt37eJlmncO2k+TtYgL4Bt+7RwoMDkXRY2UZZz54BocIT/DujvhptrnxrlvgLAgQra9
9Whvo0KiTfQHgXsxD78R3BTx0gz61kwKd4QpPqUju3NvwVpi2sR+XttnB51lDK/IpZoH1EFLtkTD
vNLYsbyMBpU/+q3a9k2BAUstMBLouNNsKLtt1QzPrSkvQwtkYQzRPE8tPSxOgAKLQVcCONTH1Gek
eGTtA/Brldqy/da2DFCSAcYRgINcOb2bKQdHdx3UVeVNipHAGJs7ghfHXAO1GbhsDiNaPpjd1AHS
TZOysLslcJ8hhnDZhn724ZAWG5EaN3b7zO4E8fNN5WH9FOHE9jmQS7Afrf9Iw6rZ1/P4LjBNJMYg
uc9yWJDgFkxVzGfxYmt6Xy3ZpRmKW7hXXisyXpGsMAkGXyXZqKZN5ur7PsSWVNBevMNEM93L9oi5
oQf0CB90wYXZgqfZVXxCcCZbGhr7effM10EdSk9oyC4GV+LQ6mgKRvXVm6qdAEanYVtD7SMrBMkD
dn6Fu6h8Um5WA591TXhikoFrIkF/bhGThm+FU/8+hLblMmW4o7ygLvaKQSPAAeH147QB8vlulqrb
snp4rZRj4mKWt60LUcU8M9yx4s0W4z3YnSOrxJBmmdmPFKjGCLWd7RD8FHjzBpzpY9NZAKho8jJT
bhvM/jWtmBIt6s0k3aNTq51o8oPscwQZTvzYuXjuFdxAS3POMVucte4mzMxGNCTRDcD7Eda3tbtS
7jQ23fymc0SbFLPZIaw3oRMCXGUbvKPXu83N9I6kmFsNvgkTycBn9gcK9ZrpRih8TDtGpW93qL7S
ubCPPgdxJBhEtmxrRZmYwcDwF4J9GeShb/Wpn4ACQhWJCPBFwMrSJnIBpAivKYJ10pHTGN6/GsvB
AQHuX0Vfb+DJDw26J3+RWdy4eapHmQR4qYqrT783FygLbj0fCWduBhqFOXtnYjfFwlOwlz8UJ4jC
zd4xCPFBKu/o12wnhbzPl3BPGbkxErJEiU6GrhWQYnawMMLroGJojTsY0IILL8wW6NimApxF7OsM
mBfZOPESFBdSXjlA9/vYKWyN9ViMbRSEKNA8/NGivgvHn074TeQgiOTYoctw79su2/oD7Gy1+ui1
vEFxkerC33mNOjNLNtj6KZPV51DYGwQEvC3SP06uuCmc8ZW2hG71QpKs5M4tKwMV+ZWLG8w/qRlu
SEvMt27qHlyp9ipn3/NQT5ED1xWAo7k/Ag0LfHhQh9xCIDsuAUhD3nEwm4hbggeUAPeAQrpA4iyE
QXuyUn8D0aXZ8MBU3YkJCaYih92VbrPGhJ+Q4sCWzsFK0UgHK7nlBbzdEel9Z5vXBUo23AOoloFm
dzvouVdw/5mGIGFxvQ4PSlRjOvBw2UOzQZ+GOidAvrs82C7djAfWTM1Tk0GpSuRA2jhw0Tbpwbhn
FIDBKWyUBwUb+OB0WmDAwV0rS2jl6EIvjgH/k0GhARIJo2FP2TjRNqpYvjZRJ2l+q+Ds2wjZjAj8
wUAhFoz6hoB5dFOoLoqfaKnrC7oW+alchfRxaKjoDSomH/emZnFNQkiwZp07+7xHpDyXvZssmvNt
y0A1+GwEYyZNdQyKmr2vQbscQs39b1e9MEW3VtqL9oTTRH0VTOdc4zVCj2eAcs6g3yWYrQfA3Mue
ENQ4nmGoBAzG/001ytaRt6MTIRON38HRR17CUg4nB9qnhGvJDnm5guIOhslLasgID8KC911UiAMW
vNgDm7jdznNO0AC5rJuiXIEjhWpQJZUM7LsHXfetv/rlYVF138cEAsDvnUIJC2ctrNpYF8jwqbMG
sOE0ZiBCBheYvF8odm4MG+/l7FqAgV720RK73iJi1YOYpu0k3wazoAiR7ZzJZbtqalFqOWLq7vsV
1sKyctlx6DBac5eHCxSg4dzvKKYgnmpIkdJ6dJt7wvZyQVeSgT0TRVU90XoFKcTX5dBYAwjfGeVm
HibAo51AbFTJw/yODO5wlFou2xbDoDegtGaVzN4UfvgMGjZPQannSAwLWvE9XuhkATBhRBp2L45L
qA4WaLGk+skzdzkigbPfZUs/AMP3m+CWMdQLA3yrFW7O0Z690ofhdMlpTIMVIeusk48N3mEyt4Vz
U0PJf9QA1U6dvOpbfD/ftYEutx7N0BhjjmRSTHR9KGglEg7V3aHrNVyycJBnEYpPZ7vMzKDYm/mP
YDZQha3hdANrc/vCsRU4VOLlelDjnAymc++0UgEKitY/DpJOm3rOxzKFfRWhnqLx5zK2fYUJu0XA
i41oUb8vrET2fN2t/qdwOYRvDZl+tuXM3pcAIcpx57XIqxVcLqmiU+I5BKNxSwotYpa5b5ovYgZ6
JqBKaq40rArmg5ntug1gJH0m3RKkvWPhZG/m7qAgCr7vId6Bdg4LOiqgZnrUGBWaVMzxjuFY+88g
QRGktDRArzmPioIspxmTijcDAgXOHPTrPR4rB2LnAMThnTcmVVMGcR0SnfbG9X5C3IcEGQMid5WZ
dxyLqY4DuDd3sOaKZ6cs6X2P7tmNWiRXvXI2QhaCGWoPfeu+aBdK4ciTQt+y0A5pX+l239DJ3Qu2
ZFd3Yd7cg7kB+SFnjLSAUVhtSmQFfuD6wrTFHu4kgKc1wAqI9WBQ78sRZTnJHaTiakohHV4QSW/s
6kPS3k9Q4ocEA+IGs352NvNTaShQEoh6TpWBqzhqq86/Yy3UPlaM0zvsuO4O1gjy0yipH00BODdg
CnNZKqPuCwJma5rn8G1eSHivSUeTDHQf0HuPlK85RVpvuq7ZcD2E5XiPSrD8cMN1PfToxHKk95F2
u4b1eg8WAFdbl3kLUudmti+BkZUg+ydcEh1xIfwD+L+jTvdaNisYdphMxMvs+sVOZ3n4BgOZQEHP
shXFUlDdLHOhT8Lx5NlhoFRL0F6Q5mtzoZqCEAygqdl0FkRgAXSHTJOBEFV6/qnqcvzlxrZAqIDZ
AnGdbNciQQG5ETHyEFA6UjgDYgjl6lc7Z/19iQCwG1rk6GQWYICbOQcxiEdEzEGWIwSKJrCPeR6I
zxGu5Z2q3e52yoIcuQ1Y/DUEV7SAV2qUboo4g0IC2YcLLkHQYf3cD506gLXx78JysM8d1VmfoKNS
+8BdnAdqmmU/T2xIvVAFwOenBUqDsV1BcNQBWumgVG8d/Cpbiz31DXhojTKutVMDGshfK8hS+hWL
0jdPuSIIMGxk+aIh6cVlqdB78LzxU2q9NHebKBMT5GFLRbIP3FxIpodQ67FmPocQalgObuH2O7zQ
HLSv495ztfipg4UR+zOgdCvrOmWotu+7PtebbOyWkyzDAoo6F/rnSHZTyWLiB3LcVOjXXobCrfY+
VMIosYo5xVEOcEIATPfgOLlBBJpK/mwR/bchFdNpKLx8iB7iMOJwLn45SP/hGKZaAMEkw8GaFfl0
+Sg2cB0MsV93w/+cnv8yev6ff/gG2dVC+//SQn59FKQWWJEBylnkWF+/yj8+qtTwdgSVd5jjdZPv
aniwYtxDGNCzJjytfoXkQcQwvHNETeJ+SE5OOm/EIY+hdMk3Bh75k9otL3+NRPvt9+LIa0IMIvEC
74snd+qKsPbL6/fCA48KjM60R3iTtix1Xv/2Yd5XcyOed8B8eHK5EJhO4n8xN2YwtTS+7+BenLMH
xdnwo2bYsRl/LtqyvUFVcu1SPAwPhNhvNy3TsgWadGhKB4AYBsOmtUZXyRr4hpFiCLvOOOXwHbjA
OLN5AVgLvdpQ1Tg3SnBHVvMPD7kJ7mqhfuj1yzINGyPtrnJQZ8C9fYMrztsyln1TfNojkQNyFPaM
2Q/I/0D+fceFSqHzJjjsmp/tan+gZ3Zfak/zfdOAbK4IHGSrARGUy/dBATYNrHNgY7M1g0zFDHek
46xwgY0vnjcXcUOzM0T95Rtyf/Z2xPDfERQMpjFgVwaF0rcF3JHpKPSvMvqNgPP683r/3fPnhAKf
ZTzg/GvmZUuGNi8shPNuYHZqUv0dviNPzDTwbz3ET39Z9O7vFhd3qYdtBMO/9zWeKxsowzVfHEvo
X44wSiHl1hXFNvMmyM5WDrcXgN64MJM+hYbpRzIWMlmUVwLWkSbB8QIx5qDoXS5F+5gPpbqxAy6f
dqj4h0+E3BK4yxIEddQbLpn9S+zDFwf5/zYtx5Q9ZD7AFI9RvP/etMB7IGQm+P5Q1KXd6oATAIgA
U8TA04miTyzyst7OlQRLNK5Zh2xPH/4vuP5QDBlNPp26kX+xtf/uHSI3lWJ8G6fc/bqHPHfBuOda
HKAhq548QRaLvBLlbEoI3dDR97x7/vOi+Wp5vm5an/m+58P8zHnwxfKMuJRejEocLCvvxqx7F7Sg
8Z8/4jfn8L8+4rqO/nE4CjGDNO7EAW6rPZ/OqDKjQfK/fMiXbI3/vU0oV5Dhhl3vsV9DyP/5Ka5X
Q3vtHdpPAAW39XF+ardoSa/D3y75o9pDinRQL3/+Zb9GH3099//5oV881osQ2TQw7zBoGFepqd9A
Tr61qtvLoZpinpcPwVztAhgg4dfIn/786b99rv/4xdf//o9fjLKelpWDuYI+gl3k/dI8ucNffuD1
fvj6+wIcsYxSgcf69QpFhJljwfseBH2u1X09mrRBd0AJEl/+NnL8d78mcH1KcFNdo9G+RJS4KptQ
KviHJX8Msg/RbVvoFf78wH6743FFwd9/HWlOxZcdvxiERPDeP7h3xS1/VrgOw5htQ4h54/r/Ix30
d2syvM6Zd4XrhQH9+vjkzHJqsuJIH7y3YHutBJxYHjHrErfKmMyYciS3IHVAGP7lh/47vezXZvjX
B39Zl7An0RFJfHBQR3WAGOZsi6mISbctt3LXPNdgshoMX2ZxmwBx/MtO/M2aCT3XR9FFEHP4n3B1
jm7Goaw6AiKQJO7b2jlZka8n+NI4nDfDwt7J1GR/iZ3+7zmGA8xFHAgGCrg4yr6cYw0cTjmawqMI
u/nWCWHIym1A3v/8XP/7WJG5SZF6fC3yGGbS/3vHsWIcqKP9Ay6naeONMBeaztom1p1T7xoPEVsQ
9FOIipa5vvvzR3+ZdIFX6goOyyfzBR4t8su/rN3Zak0XRo/uMM+pGL11b4xakwUGzxdXavcVFgaD
CcwyhIpu8JRAgo3sN/2M4neWMnz4y/f5z3799X0CF8g9qmj+db8W1xzWbNZHqMLQzAIGgz87KZG0
CuVBjOQukL/VlJj39S8v+j/vAJ+Lzg/ZOZjn4ON1//sdBGj5w6xix8nqDIAcqeLZtPlZkJzsBiSa
94kapnY3g+74yyv4Mgz7f68g5Egi9XG9CITx/vujO/iHfh1ROqEQ6iYbBG2NOEMysOLfchCWEfIp
zvWmP6w/geQlf37gv3veoQD4i4Al6mKF/fvDK6QAtgHef9ciSaADp9fA6/j058/4MqPt1y/8tWvB
FvtB4H4t6QrRad+15Bh6AXCqwfo47z0OC2OYpaCi9M40vtrPhv5f7s5jOY4tu6JflIr0ZpquvAEK
jphkACCR3vv8eq2iOtQkCBF6GqoHjHZ8VZXm3nPP2XttjjF04m1zrDrUC0HoDpVQrcZyIs1KDA2n
klr5Jkm1aYcXDrBXRMFXl7Jy30YTwt8Ke/dXD+T1Df9tr4KsKmo6JBRNIuX3I8ZLynRGuYa2m5sa
d7WlJTclkpxLasiZx55QOMait4xIchpMqGecIWP2MJIc+8VF/OQB1URdgUSt6uKVlvv7jZKlap67
XtnRzDNFO9QoweVeUJ2AYnPXhTUdv5nJ6VrNc/2LMAXlj/KRa6DoNCJVyeQo8JMJ80tJIFTG3Cu0
7dAqQ4JDQby0U3uw6nSyQc8cVYujL9MthuWtzqSAkjIVK9rKs/ke4cSzx0zhCBtNxqrScwxBSkx3
udtEQXJvKRAogNeQlzKQD60UEcMN9TGgAZtw1EfpoTyH3bX5oDKSa6OSiXkgENfKdNGWl6JnyM8s
1ajxNNNs9P/+5P483Hy8+xCAwE9J+JV5SX+/6nlWtEI8aDvsvKiuzaj1IgB9N1wiw4+MIVjRKcoR
7sd8/yYT3KFrqxG9tiGv52bRvf46TUQRjMQraIyjFCnLZo76f1wL/7xB//6a14fnlxukFZIY64Ox
S0kQUlXm6EJX3deW+cXl0D5ZLXgQ/v05H5aqMVeyoNeUnSH06Jrj44i5csWuhoR/4Xxrxe8KNnmc
TPLjHIncc3igAQCXuu6JqdGK0tYCbK+T+Ihw4JV23qvcTxvBbG6HWMLHK7cPFJ93MQoWpiborCFp
IDtU74PZHL4bQ6y7oqW8KKHSOnjVsUDKkh+YwUa+zn2tKTpOWbTqZWtn8c9g8hK+CxU2/mJ51Pvc
t7B92l1ZPOE+OyPh2McW53naUE6J+8CZK3x95rLw9KbqU1RiuYCr035xnv6zXORmWTDTNE5ilMAf
l1y5jGgt0VKOioKGRpIVA36XGXV1FTYu3JF922h2R+SVIwFL9PS5mHx5SetdL+ayGwtpov/zTeC3
b3R9/395fJY2atJEMXY6TbkGL31aCRtd+Pb3d+mTZwcWNv8iLgnjz8cjoVzWy1RI1q5NwakgidFQ
M8/WF6vkZxfXYJGU2EstSvGfW9EvPyVUwkFKm2h/bU1JbuZaFbUDXQGfdFWXsdVXZekny/Jvn/fh
FJoHwyJEisVpX3XzcXrMRPR9uuxaDC4wHK6wVX8BvFc+2ZH4daJO7QYTkbyM3+9WT4vatOjCKyfa
x8oTckEN4wCYXz+aVC9YFX6+qshEz71BZ6etnWyHCEsb7Ov44AntBpKCfeRfM5oHT3a7w9fhvn8U
65yDwG8YQIBkUv8+blaVOaaKqEv7ScamhN10AaoFjMbaW2qf4ZhozXXSh8YXV+bPJ4yd0TAtKnV6
DrQffr8wBRqB2FDTPRIe28x2qeGNyj8+T8q/f8aHlbYjRVcdFWVP58Nco3dOWLnmZl3Ig7D+p+8L
n2RaMskhVGd/HD3kpasTeeEaVmq0jyjPt+IUBQ+8o4Lz90/6827xSTxMMqUvF+9j/nPcidDI03RP
0tc+ypBw9/kaJzoYW2EnQU79+6d9dpcUnlyTOtuU/nx8Gz1ggJ3ura5dyZOCWkffdGn8xVn100/R
VapNZqiK9fFZCAHSFsyY9kjzB+ZKnYGKL+9xxUXy6u+/R/rzfdSv8aB0KjnCGerHy5c3liCNlbzP
1CzscJhqxs2IcXxbowXaCUY3nkXMOT7NZ9EG92sA5GqxuKLX/+KJ+bMxwMMJrJCugMwF/iMNoAAY
VgxXks9gtjsUr4pbKV13iiyt9HFxoObNLf2ig6bddiPg5rAVCU/PmTdO44BjQW2JqQzUzO3FxaK3
Xf0f9j7A54quXzmCbH4fb4vSRqgjpmmPTXglca7DHrUC0LaajhUxhOVXF+Qaq/t7+XblrFO3Qndk
wfzYu66ZibNOUZi2nbI2lDr7JlRh/IxnQ0IVjZLjReii7KCpyXRchrG6z9qEHsYXD8hn75dBJ9uA
ys+fH8+WuAfUYAzZ17364RmIC9KH1rmeaRsvPDtB5qsEBn4dwvjJK8DwiKvMAwFA9+O5Ulm00GQ4
d9CzjtcZt6+sb8Ja/2Lx+KREZpLP6UjVJRoJ4sfespm0YFsHiSUqQBInSGL+3MpKeLAQKBAalVXC
PsrlaTOZKkJqduy9rqfmBhvtcjYaNXylJaI6c8mMfKyQtA21ZqZ21yJY+OJGfHZBeBK44ZIOIOlj
M0c3J7lNtfAAkeSNCXADZjGoPGQv1hfX5AoV/fjccU3+/UkfqoJCbc0CvdbeDKMFoZ5aoNuUC6j0
VzGjKcHky5vAD+LhNPQRtHZcPNPYn4NsOCiQerCNE2WkQgSZkmlwGH2Mvmz0E7B8+bVNcZ73alSu
Msh8bmF156LuVwpsMVvIaj+LrW0xKY/YQeEEVLzkE7N+CcRfqPKH3mavgbpstWJ8jaL2jJxvXSYY
YBRTuuM5AoS2YAGJysw2pH5dRMOZGeVdHQnHqsgnG0oYi5wV0OzDmWUvnWzLKBg9qDHYO8AhYe0w
1nI5bY1Jn370HBG8WZVeGdNVq/RqTI9CaL7TSJyxgReylMaNGmWLa8hy6AdVeMiN5lY1E7BmuS82
AmgRjhwew7mvTjNf3KQPJ2pj6NSlMo29Cv3lAcErVxs65p0OG+mLwuSPLiI9PVVkq2MqAv71Y7pE
UUdlv1TRIdbgx5CtcFtN4dPfFxnzzx+jqRJpMMwpqBc+HtELU9Qt5nSHXrIEAUAL9o1lFCK/lOL0
hm4dzsNp0LqXvhKwtn3x2deK88Myq9Ei0TjLiNBy/yi669BIxyw+0J3ZaEaHEjLZjpXh9Mzy9fQN
wCXAEtG30NVZQusHTe/FaWMn+GcQrNrYh8kWmB1tPFAV+qMxrpXmmfLelqdxbYq3swXPMoM81aFr
V2FyKVC+ZlAgLY513rBSanEmCxcsRCmeh0VYiUL/FBjRW6heHT6zdsiDcj8MiDCq/CGMZhk35Xgr
VOVByRp/SfR9JiQ1PQrE1ItjzMYhurrQ2sFBGHXLyraKOddak+mEyc0AzyC+8rsVUKxDuS9y3EVL
R3uS/7tER2JOCMsDaCoCJBTQtBOk9KIu51FVfav4MfY9OYmCmw6TrTOGrpcREZPGS10rP6Q0OVkl
aNVi2QsheRYpwr4vlqfrce6P22Uamn4ND7qek/jffzkjVTH4R8iDeCnSvSiXK8bMXpDhllL6L56M
Tz/JImfJvMK7eS5//yTl6oKbjAQK2JVIEMrxJQTa4yWzVnlhnFVfhMV89hKww6psR9d69mN1UZSc
LpYxO+D5z24tQxeejWhiU9Kz0PpmWeF4j6vCejIRb341KPxkxacKFE0KaV4A4+NmO7WinuDbPpgi
iuolc5bhtUhq7+8v2qcfwgEHTwJNVUi8v1/OuDDkccySg6TXAsRL0+xfRCYUtMThc/4fKmiQSAoV
rcza9UdnuEsDRY6n6ADY0u7wxgnhTRd/1Qu5boQfHkUdSTM9TU4CyGk+/iIhKZtlNvbyDdMHX1rj
vXCCy/9ugvRJb0D/7cM+7MpUZoY0Qjo2Fz4sls+doHtJt6zCHGmqqW5DKwK82d/HMmefUT7roXLq
Fwxu//wuwilHHXBdqIGV/34XmaqUBZbywxhfV5pxnSdEs2ZfHbPIAPvk2lLpKOhmUOroH68tiKe+
DnSs31jskyaPnSwW15HcOWF5BHiKUMrt+lUoHhphy1d1Yqu2NRS2sgK1Lb6MVAD0y1Zi+j0bz+ND
8RRYCMfuLToIXXNYhPsJawtSu5oV3aRf914Ai0X0O700LMNq+tgaAFaT1O2FczDdR+mLNR5L/QiR
1BawgMzjjJhdc2KMCpbKVU+wpKzS9kHgVBK0fkjs0QwvognOw0BeUSyQ6z1soiXyhoqeWf8mxqEt
VIBRUuJBzOLeYEfH4ikgLe18Kb2ZlJMSPfaSO3bQur2ehB48UowXPKV0zf5uKb0qZpbopiutcesb
vV9n6XpWf0yTa2m+aUQORGIvfbcAI8Yc7ZwmfWiKVxqG5ITq9UGMRGd8i/rz2OOu8AsCAYeTBlY3
uQkArJDKIxz405B8KGx8A1JbUskzbwIdM9NKO6jJvTzsBOHJxCkxHqPYA2qUN36orcipLoHqyFd6
n1OIftkqKyiBlIDbSATY4TXSTQkWI94Y2XZJwXJhte32tXoWlkNRrlp9o6U7ZbwZg7uk2JLTAtvD
AXkwDW6A+TQRPRrq2Yslemb8BtNi7rYpdu4Y4qyvQWYN9max6QGR1SfNeOwWmu+2rm/VHIX7uTUR
YnsBHjloQ7BLZr+5k4mK3kmTE2UXA8YstJ12W3bAC9dSdWnoSGmnGUUfHn3dK3ENhlC8VlhGNMOv
UbHp4GxgoW7VFGmdrSO/Up9D+LKpU4zvOridbtOLB63d6hHnWAcB7tSSOexO1l0gP2GOmNONCSoW
kLcOvqr1ROMpaHzrUcPsvpya0k9Dt5hWi3mKa/C5wKBGxS4Fr7QcRLr8VUmyjfGS6ORV5a654MmB
OomANFb8KHxDDofuEq0iXf9KZFAHJO2blGRYdKthAGlUnvuOR2IqL1mTNfiPl9lmImJuSk1bAwB9
6pfaLyC4tFm1xu2DDfZ9NhjbgAYYKtASaSD4aLv2rdQgyz1GyjYrun1nOYVR24Gkbhr0zEmKZhQK
HVRJzMc87tmDaBZ+0B9xkaXZ5SdpLxW8FtvTMp/h6bnUQ60heUL/rSwz3wJUnpEPU6+RZNf9a4Bp
J+WNXEj5bc9Ds+HlbrJ9KJ4q8Txru2k6qvOtVO0JjOKlCBXHwsqM9bo45eHO0kBIbEbhVamQ0jEo
ttZxcYe5Nwgf83o3Shv4TXTa8+Z9HG4RbrN6FANG3WQT5n4gHlXVyyzBpgqT6zsB3MHAMCkQE+Dq
hbcEu9Q6CAWQH/KYehWu+AIMeXnOJyCld1HEK+fPw17DNmgODMtlGE1UlHQYnQDHrT6DZ9WeIeFa
xVk370e4gmX/FGl3PeVdP3YOSWiuAUlBpN8lLcGRNl6pURzureq+US95ckrq/SIP4LROqvCUs8B0
+UtD0xVhImrsxosxWPfd4zQeAHeaxXEWHuX8kqT3/fxsNNN2NtHCznZXrfPiERqKGJ6QX4FTCDJX
1WtHX3ylZLwseyBvLenYowK0cBMcOuJ8ZHdhTVEgyDtJsYfSJCCQTvJ1ueyT2AexAJu25hQ1jmtI
GjCwoEoUgoOtHrs+Hl4QGQDPpCNukBivIPRpEJJ4mIcEPPi0Q2VkZ5HfgHOghMZJnqSFl0FgmU3N
DaJjBEIsyywb7QVox9QFj8FqqkClxuLdi7oPvCIdtjqG4HYiYStoVhJC69HkJKduqvgyoJEuoRCU
BuqB4jIdwka2xdJN+tnFUz0IuCMQ+AsQxJgJhrxs6LLxIbfpbTS4WAch0SNV5z3uvln1PXgLzu7N
7MPItDWRgp1WQRigbu89Q/ih6qta9DVMzfzuGfrR/GQYG2M5LuoDfEN8CExph36TB16V+a1Ej8Jr
X5vqR5MgI8cF/trkXiJhblFvEY4axTqdb+R4HaW3QggJ2I3nbT1txxpCnnpN1rNH3hV6N9Iq1XEQ
rpgxzcK2hfCh7gXM59FF6Nx5JXb7GQaqYfflGvMZoB7uvkRUnZ2+aeOmhqQQHkXjJOsdNrNtTZ5x
IMBIaVYh6Wr1qyol0heV+WelpCwhOpB4NxTxY9My1UzO8WV0mBqqZEWcofEEZnyjTgF0iL/XO5+c
fnUZ2Q66Qkki7OKPekdN53lJD/B1Ad2GU7aLxiE4/f1DPvs9DGlN4BdX7ejHiUMewD3NTI6gFUVd
0xfjDhCaslEVNfmif/1JN0//9ZOuP/eX01N9jeHTRF7PRGE1rqNXrLqAyoYGZerMG8eQ/IsL+Nlv
o3VocPUUhvAf5ROjIQdtq5UwMwV87ELn6eHVNJm8/f0SSjSJ/ywZjasCiWMM04A/5jZapku53EaH
OqDoGIBNpYHmZJhZg7DeC9KbpWZEMN5Zi7kfkXLIOu7v6q3VW94w3V7K7NJjy8PnqV/CxqDiWCpr
1UGE3BB8WbPU4BviIqme+tPGPmc674tU2pbxYxYmNkRlcCSx24ogjbUsqv2yZj/SJC8oYdcCuBwX
ugJ9qG2SFpNMlHtL0ayjcm1UuP2tQ2m9N+k6FE4xNnV9Bci1AdVc15RMK0PzAyE8IejajcLgDssh
l/zQ9CApBwMmvPhJhLgAPRYoKqJBWyFVJjgLEfZrdsYejbizBC5GK1iqYgqdx8bAp7FXAKfK6m1T
r6wKEJTb/4h+jJhVo21EBI++youAasaDQw9guVru9cUtqfB68NDmplqwbLli4AhXOqjB8ZGIF+tJ
sTxKOBVCMO6qhqwCF+aLmaypVqa+PlxZ5In2XZiP/dgzTCWbZIB/D/om/pGXFxHegAA54D4EU6Vy
eZVx1T5My8PcfbeGdKXWwkoNHjpad2F+mwEHDdNXYXrLMTsxzXKM+JssbLTiexu9JLBPAqCBnf5E
85CfGkW3OkgE7TQWtmYgfoe/cBL2bIhq7xByHL105LdsCwUxAnTS1dLtlMizBDanrfWYiLemhrGI
e+cpLVACfBNX2SIdD4z01mjacBOgG8zVIYLNQelWJ+eycCYDeke8BhzuZEqOsoSSzo8pXWcQ4E9E
rMwWyCNrciUltCmdA/Mb5wQGzA58jaS3iWMGvO41FSgDZS8o+/I5SW8CatAMCk5igLEZQCmswuRF
g90USZsCZ37aunqznoHA0YViVxgbhvTvC6Vl7feEjYzxIyiFhgz4SF+rdXQu5Ic+Ok3DBjENLLyX
JtlVnej0BeeOHOOGctEstkeZFE0A1VJOx5YdJC85Twyqr2B8lM1po1in9ppuZHWrSi482XiiM3NU
uqdiOQIAouCKHUNQbKIebBi/DouvJzXmBkQb1tqLNR44zju59K2Wt33jq/ieRxgwmNQfEnI+CexI
KgjfAvsZKMeoaOm+sfVOLbc0NbV1Cw687zVPLK687IVE1/k06oEzYZjP83VjZJB4oNDcaOF+KgD2
bEbptq3Am+/xKsYznq6ZHqR6FtWHnym38CAgd4MEgYdShrsEn9kU+h1yviLSN41SEWjAUxjXNcwD
EAwppkXcaPI5zUfZgfhvVzLU0NggP5V49wJ2XNSTNlIk/bkXKYISAAV9eiVuYK/l5QOgcUyyxwnS
/yRnJKfGONv3U7gR+kMTr2Ix3ErDY6aeYVy717pifjdSWOqcD6v63ay+hcIholgSZIArl6HPnLgh
uzbxTW2lxcQtlZsIqAxNyuo4WPs215wouJjU2ROnrNQW+GXloSA+atqmw6MAUCOFo3YuU+RLzXcw
s5EG4SR1o2k7DN9689tQX8rkTSTqJtqO/AIOPJqIB22TAEEQpfXSHMbuFiwi/tgVMU/LBJjmcWm+
EyjKQjsWK2nxK+OdxFenjL+P0aUWfgThQz/eiUQCKhhnIVQWl7nfVOKrpW6sYJcJa22EDNMfWmzt
wn1+bzZerrl6vc9QSWujHy8M71cVLu/B7nAD56B3TA5M2yJ7jUMio2Cs2c1yJgJ44QhovVfWQS92
IBe8fjl1aufVwuOkf68yjSIpXAfhJY1VeKD7ubqRQI/gpHXScWvVF3Wg8X8GEsqPIRw4TjfWY57R
AA2V6HsSa64AvSHXZh4D4na6ZMQW8hB3eG1KqtXOASftGfzFNA5X5BA7FTQTlNmuYKXoBHN76GAn
Cb0nq+xqRe6MSuW1Mc1h/UdJBkfIwyq5XdugGDl3JGQspBdLq6JYDy1BGMJaAJ1Ig9cej3V1tJK9
bl6i0FNgQOIfAqyZm7iu7kkghf/3jFXJHSmx1fo4xBgpuze6oOtFi/bwvGyoBN6wWL5Un6p42rbw
8JT2jnLWJ1z2aEyajS8GIfBDErF+BYqHgH3TRcIe8kA3nRqF1kRS+hbBRprRsvNAE6U3ITKOAZyU
j74BkaWuKNTprkxggHA32QNbkHirVkweYcw0b8b0nGGsbs/6FG9YFizrkqYU2LedfBjBNgUDXY9D
aRz6PsW0e7uEHUeVI5iZLRsHaLS9am5C6RzrnlWyuN9nOjhDXwIuJdB65ybeQxyJp31RflMTJ1Rc
vbrD2J7kbv7dbFb5RlDXnOM5ai9Aq86QJpsCXuMqVs/BsJ45UUSPySWvbwiGBudEu/Oodk/drcIG
Zbhxe6dq+7jUObVUtma9J5Bj3zo8ICrsyLsOqQuBtz/0/swoLIqQAHDXX6rmEWXpLK/MmiwHiYcG
T+I+HtZCDUiNpJeSF9UxOlTXP4CAsy1tc/EmKe/16aRWR6MBNH7CQI5RATcjlnWw7PDUbqTZn4zW
xrM7ska1BGnFuTcFd7LEI39jwT4OhxcguAPRbKFhZ2rtisUuD45acyPWZ5XVPtNXg7qifqisYxrv
av2iGbdpeRtk9NLy7Gkot3m5bDJxXoVRcod9AlgvqReQD0zAvnpyH3UpoxSnhKIYwKoDEKeHZEd0
Fy1e10A+Al232+QFILcdClsTBmSWbliDuyRz6BOZKOgW4Qf8eDaYO7l1QvXU4rlm4bGA6wIQ3QX5
jaIfJOOW7LRY8uPmhrV+Cr+BK4X9E9Y7cvLIISKV5QCxxFu6zllu+nmXhncaD2dQ7c2KNLlzNd8t
2Xb4MTIXKs5CNThZVaJZfGrYqmmFOiBq4hkHrBdmZxAFQM+0CwIrcxS3pQRSbIJlEQ9+n2ELhigz
JNYN7/ZmjJXz3NwNEeSsZZX0p+VeKQOvjuCQRkBiU2Yz0lnO/BBAcHWwmspPzKdZ90xAuE3tw9PM
hPNU7qoqQCcINnbAJQwNin6tk+HijxdtncOjDmq20NhOpM2VVJ+23yZ8fAOjH5DVtjS/tCSxj54s
eQX5qKDJinY9MQTmhMLCjnLxnM+3I2yxKrqvmo1EybyggE1g76XyTU5DEkZJ0TzXzdYiKazOnjPl
hIbfDvJ9Wt0E0Get5i1TQezXpJQVNxXRBvnGbHYxDsMC04nISvDQVo8dXNL62PUeOrgypQBeMYBt
vsEbtMfgHIIvjFdQOkh+T7S9Xm/Hdl2qXj6tWBHYn6l7aTbZavdjwOlZ8z6clcDLoVjVJihqb4Ri
pvCXqemC6aZRzgrTOGXJPMLO7ZbEqjC5ZPKltr7Nva8jLbc2Ha1bHdwOr4kJvn55aiy3mp9b6SFP
/ZKoK0umNRBxkMqdhSS9mNcY16Y0vagaX1onr9vDBjGOe5Fe0Y9p2FecRAym0xTxLLkyIDnrzshG
ILxMjp1W+mE1u1nwSZm/Xq2huBgp+Dpj28CySx4oac3Et4hAMIhq3FLbTN1KvQ0Wd2nBkNyToVHQ
2GQmP3sMdAiEa+o7S/bC+y5ftcRXZ45Rc7jYTMstrBzGMPNjzcuQuHq5B/MlQlwSvWTxOt7CzksM
R5MO5SWFFXM9QEFWpuDfNCJ2a6oLkF6rcd4EEnWr24XrDvU/0YMGQZWUFUmBiJbYurtK2IYmIO+z
Nlx0acsRgagKr3jTr7sL1PngLhuPpHISYZVo2zg568nRnLdUzvU4OBBslbVVHzrpMRxPDKsk3r44
32IEB8CLOgWzCg2xtzD5rsUSnIC7OhnvYHYgJtR2yQBhEMXBXVhOL4aJg1/tFmJgBkfm4mnazrq1
qJcj81IT02VnLSiEcTda2z54X+a3duTteq+E0ZXZ6kXk/Qs8+RnwhwjIazHPaoi0ejRsCTpD4tai
2yzPUkAXn84a+UfOImzTyuuao0KbSDk36t243Oaia4HminCMRKckOKrZ1hxo8ft1sWqs1lZB202r
zuSBfq3FrU5/e9yFjSdHrtDdZ8JDS+8S8gYv62MCINQ6i2DKQHqFZ8BJvBWkMEajX3TrkXdU2ozt
rS6cw5jKZQUtWFgI4SLdeck2YXLbFM/QkVconZfmQgaSFbpTc2NGu+ubUp5H0084WrfppozXZgsK
8XZOd3l7mtonSiJNc7sn4fodaFV5Caldg6PcpZRuxS0eL4XSeoqBKaHmY1wTUPr1DVzEa0LT4FwL
8qeQxqR0zADWaAC3Sc1YiFqvn6x8MLyB9C0vh2i9lasIcLQsl5zdKuYSMp193HorUiVejcZinD02
2Y6JGZ8JLOSLIZj0yayWVoOlXSWiIoT7DyrWzCrkueaA3m55+OgIpMdwbfmZS66qgxrw+jywLr1d
R4Fwtb/49E86Kr9+uHbVjf3Sw8mNYEgVhY7KdCEM0A6Alar/1ZD6V0zy+b+GmB9ymT/8x/+nMc0/
7cP/c0yz0zcvby/lrznNP//Gv3KadZOgZlTLGB8wPInqdVL+r5xm3foPhFk62nAF7fB1zP1rVjNS
NqbexIBjQ9cV5b+zmiXpP2hjIoim8Yf4hW3wn2Q1/4yU/2UizSPJ4RiMEV9EZPj9sZFY1SM5ql1B
JlrEEWupLl1G/FVZDE8xFkDOLD59KFeFaxkCXclS3R1z9id1Ud61AUzx33tylij/3pL7+X0wpCkY
4rC+QWf8/VE1rTqJwwVFOdyLG72kUFFMKrSyfMM+dZ+YvDlCt5fC7klfEswS8a4iRwCkF4b3eiuJ
00VlhjWEpFGUybM0EfQAgjbm+LlwAjLqdlUH5moSkScS8NtlR2ugQiHzgshTV1B37QJ3N4hXdPF1
fyQyzR1mQfCy5Fr09YC91DO9PfBHLZbTPuVUH5+HcZpoOpEAYnZLScTc8AyF6pnUyVuxZpev87U4
jRzGhW2lWHvY3XapHoSGAMZuJ3D0tXo22+QdsJdjim9pSrO9Iu+BmUfkpqLgTNM78hEbqWEw3VoM
L7su9Yihofp/r9QXSA5ciK2C4YbAGggsdsEJG7zxZJ2j8pCzUnec2kI6BtTR9rVqnaxdOKKeT2eH
oYiftyyGYumo2mObbbIZpD8pt5VoeKZGzhoKWWSiDWGDRfhQB49ZcbdwNkRFS0srgX2/peoqyaPg
y9ozZ1VtfgzibUDcChFwjiikuxa7/xC8LLLiaDKluA6218eKRxEaMDwr6JDMnDvpQGGQksrwKacD
I+nMbPUJ7rlOVENMF0NqTi2lchEeK33e0F+YbBWBnlZ+F8zvIzm0wpLP9iho+4amodXeNAlZHPWD
vHAsuV603Iq80GIozKjGI3twE5kkktAF1AX6YBnA9/ihjHkGOHd1QFADDZvzlZ99bWhqd5q60mva
B1HTEl3aVLeVmj02Zjk6liBn7rwoLyViUBE+g12p7blSp5usTb9B5zAd3HRUPwMM1y5GEM7ZycuX
SmG2+1jW9D3ahRotaXmYSMEx7RH83brv58VVkvTSNZQ9RjkyXxKfMRpRb4eBvzTZ3Sge+e8g68DP
HZ0460+VtiCU5LcIy1YNzFNXNV6hvdf9NVXabseLwXtVTpVbhckxoZCLaifNXhOYAtXYr8hkIhsY
E4UJypvvMb4q81uk3Y5U/QYdkJA0LREw1gR0Z8QcvVCaQlbYDRqhOhlze0Z9MOpsLUENuvhZTwL5
ddhnvnTtoV7a86R1btUBGuJ+4V+Q2oc8H2/k/E1ljNanAdjggrr6QSFUctItN+biT8VySo2y9ce+
gyER6fvSkg5tsyZYWvKimNPQS6rWdtVfFCrxRngdM66p0b6Gza1cSFvCgU0zOhnUEqp6lyjWquHf
krVB3ETqK7N5l8+8FHeBdZkkY53qb7T+Z+tgdDfQ8Lna14fgjJPHyCnirn9Vf495yuv6bhEfjRYg
oxx9H+W9gE9cLX2JBzCQnmNBOSe9/CwW+xHWktQR6ktEhdXGLkSug1Ko67Q6dKRecppXUcoLOvNw
ne+fUU6D+HAGBcy3YV6Gq59HD+7jQXhNismpwEsDjnNn3dwH5i2jH9Bn9yJRGXoYbDtV8dVEvR9K
+rcBMqPqovftXSMPz0Dw7I43Z0kUv8unb9CvyLKvYY72gH+pnDVaTIoL1zRlSj7Qqhy7YJWlTIoX
iYDVaw5Kk3Sv2jJ7GIKY39JIL187+r2lIpH9l0T3eW69Uein4zeicwFQJq4qDavr+pSbLxoMJc34
3hffyeSY44fA+BY0pWNGzXVxID1RId4F/Ix4TK9hbfOyrs3jDF2WmKo6h60bq7bWpWt41cg3EIVM
tsmYoCduokdXOSNySfgN9ZOsvxADaCusLVpzntXvgNIgYCuHQjlabQMjqjvE4UQMJo313GQKMW1a
q4y9LDdvVAzZUmVSJI/hvUmwGfmptjxIp7mxdlUcA7WbSehqXgQ13IhkJEwZZRwKPCemkbi0BAHr
55G2PjmubL/OXBQPPU33rIed0IQ7sW5e8Fd45hjUdicUh2gU16FRvZqjtRFTjH1xITM8mNfzMhw4
Pt5OarRL4vjVhOg30YfJGmu/zN0PfY6PUjqvyrRCl7MveNTy2lUBBygoUmJtJTTfW0PcVyA/nRiw
TjiiAVOnwqBtfdWatjdKff2o9TCdCrWiJcqrHEsqR+nSNgxS4OR2ExDUo/MmaGF1a/XBvcl7UOW0
o9IrqqeLt1BRd3KOv2H5Dh4PNKm1jZXEJbKyau6uvHCS1LmydwHyocxiIh+D42ZBqsJ5NfUc8Fs2
W+4dMKw+dtuZ/lCXr+tMXF1NM0Z3+5/snUlv3Eq2579Ko/YscB6Afr3IZE5SSrImy9aGkK9tzvPM
T/9+YRe6lcyECPtt+6IWF2X4RkYw4sSJc/4DOqdHI8q2MpXzovG3VIJ2U/kQlt/wQEK83qFhbmhS
vUkMECSYTUIdo4EHok9p+oexRZe+QzyqgAvG/Zc+J3g9I7PoFkm48nKsf3TEtOJ+q4GEsnlMx160
SUg/UrXYDsFO9bHjwdxPl8qtVLX3w/DY5m8Fb5YC/8iE6ipUQFeuEhrez2j+bBykKgmoLuJKGwO3
Ics44vawkVHiA/qexy9Vz0NarwEEIaSJwyzpkdt30rGk0tuZET0RgtXw4BGrQhoBeXnIAo0CGP9X
iHebNG4CCf228XtIS19g2Ifmm94aXxzwB0F1n6jKj65+UBFczw3LbWS0AIUdC1Y7eDttRyph6Eny
/m1WA1Dgbvhq8mYrAOyqqNNqwWNQH2z1raJuOUjq8xh+DSfvTsmNddlVG6X5mmLMYUzOxgRg5gg3
FulbkydogTzXRbrFQTccUgpTyO7ZB1MfbzOf24BdWfFW06J13fwEDOBgF2qoN2aBlHH9ktrBVmGt
QmyYcl1yVYXCbUNZKsbDg1YEHcnJ4TejS5N+jiOa+dFKwYEgmRJezwjHG89G96LxpqrBmIwILCKG
eOuFAIvYgCHlse4uQzsdsetNgKgUf28Nj36rGsYTxPvnnOCV9Oa6I2UsMPkg+zvEsM11oCfwhyid
PwdIVphGIRqyt3jLfBmGvaRiVvSQS59SgFyTj5msUTxL5ae8ew7tLQrTQ/Q8+l/VXH5BPC5jocC2
RPIhtL5Puey2Khqtjrk3wk+jKX8f+QrYUq9i3+D3ST9RchIeXfD9cEaRHpoo5x5C/tiZ9G3bhy78
7LVpjOsJpLWCI1l854AsktTtxLVbaNVt5U/boefDWC8U6JHxI8ehctX7Oz90tlzAByimuxbWstx3
ey+x9gVYFV8tN7oa7MOk3mVcwWT/lOmR4OuoPZU+Fm/qJ4l1aLv4dqwEYJB9VIfrSk3WZZwhwxrS
xrgR5nFNqN44uAWLj4BWQDne2eD2UQpF2P16kBKM2mUM+Sh0B7hWQIV2sLRQqN4PqLJb5jcHH2LU
pD5jcrLWk+EOvinVCTrATgGCClwbOq1YzIKvDzeYntExRbSPCg8dNsotJaiiMlSPtf4qE5ji5Gs5
7h3pTspjerjfaqrh/lZ2MmS6E0qp0yHlL8qCT4ZP2EQ3paFK3NHZzEhb0d6DbqnuB3ByHhA9PZXX
noIWteKvJxN7ou7RAjOpoduWbQ1MLqK22bbIWI/1LlQ/m7gNpGl9hUM5Upu4tBjftSnCDIoyDzx/
GZFF9B6VBKveKdrlwIwqfKQc/pYjAQrzEEhZlYFPkbZFTBWP2PXUZAdDb2/SQL6iyLBSEbHPIjBY
eLZvsA7eOx0+tyN8gsp+HusR3nn6UErpd096NRqJ/p/yGCOz6WUJ9gA19DgtLB8bA/uahdfdpbcd
fBDIEw5PuzkvJMb5IsQ4UHUBw+2zbbfXdtIOkfDdx8PMqh2/npCo9SmOockXaIFqbcaSpcR0YLib
9OLGGvh+/cJclgYR79h3JZUubbzeHBlEo8fu6G+YJ6xKYwHlMyebnU2FMsD7UZQGFaY8SzTXWPU/
7Z/lffjqrL297KwAIvJu2Yx7y22vgh9/SOE5G3iG+hkUycegmOkN1N/HJ4fI8PFHmivx/B4BVLgQ
VLxAjWztxqmnkD5ZvRlcoatETic42tIu3fYv2oLejTLj7JwNJ+pz775XZuRypvJGcyvX2wXQET2A
FxhrueUaFzoo8/o2usL6Ga2dmqLr0vAXt8u72c7Kf2FrSvpgMby0t+4EVT+/R/YbV4hDd4VpN4Fj
7bv2ZmGNF0bVZ3U/uZe1Ok5YY4SA4RuUOyFob7qta25jIvk1gIoSULHrLdQblz7uHIsPSmMCbcrA
PB9Q71RW6PscrI21wz/m2jgsTFOcgnkNC7Ad8okUxuDCzxB3VihPHS8MzQVUqW1pkboV8pjrdpsf
kk3zo71eQqj9gqB9NOLs9Peg+nD/4XhANXgKdsHB+GJt+8/6Ot1o3/xnfKjX9qr8pG0AXx60XfIA
hNT1t/n1wsxnhKNfu/r9zGfxQW3MznZqZk7KS8/N9a6CNVguvOs2NJLUOzvZxl+rXfsyfV8YWczw
oxWYBQh0DoZOahlZusaKYtvuPBcs7xbb87WISR+PtjRNsc/fHd7AGUKiPYMN/bVNwpvQq/Kib4bZ
LVwdF8uh7xdU/JJ3IxVN2SZawYeNDg2IjHLgBeV6x2GtbpNNHK8TcGYbY2F6i6POip4mvZShFjeW
janNXXHQXJ9X4crWeMSsJsKDo69CsAZ/E4Pfz3YWFDsZDazO/rWNeeq6OOvohIffMRhOxGJYuBSE
aYBwL/Petc6aILoR600rpcQj5EowAFrnN9Z1eu/fW5v8EF07O9H8iHbpY78Plr7sPEjoMnJSsEId
JP3I5ecI4IyiAg1nYGjVF3HfaNfBo7PB0eaAvPLee1gKEXM6kj4b75fo5bud5MUtlR+F8brt+Dnd
CBlNtN0/4UnlLo41j/O/xsJvFwUYwQWcB0C1MXrZKTsRBuAYPWRbTKZespd/QHauqttm56CavbRn
xd3xPgD8GlOzHFQN8KaAY356Uuw0CZtYHjkpR5SRd/ENAtUP2Fy49f7jw392OsRIum2YlgwemH+d
nX7JDIZWt2ROP1TaVfVEZcrZNt+8/cT0TD7lswQW8PcV9v/7Wf8i/373Ady35u1//YAJ0Yy3b+mP
//rXzVvyPex+1O8bWr/+yu+GlqX920JZQkM9H01OoQTwu5tlqf9GhsOhZ4P2hKXpGrEky6sm+K9/
Wf9WAMNDipUtS3S1LP6ozlvxR5L8bwupMcidBooKBpRZGkL/53+fSIb/7jL6P/JPv7ffewnxmZSs
RdfIocaiCUUQ24TyOovfdTCViYTTMUqK067J77O6denaRAX4bq/dIN8sY/VtJO323RpdGvj0ivo9
sAbgn5adkAGeH/cstoYy44notvoXZwg2spxim4dwKM90GTZ6W0tugQtVY4eQVuDxRcBtwDmMlBgM
/LljZ0HF7uJSiIYjKbbBEotVf3+VYfKlTlUNoICvs5rgQWaOCeNbu8o8Mk/e4iowznoIrtKFZHem
8PiftYBGq9CgpJenzj6CExZ1oU+shZrDFAGUm1r7oZGoL+dvSW8/e7w5FeNG8fUb3+o2yP1DqUn2
bdFcF6r/xdLHmzEZeYC7DdcStusff6vTW+j3z0PaTtZkZO1Ra5v9PElzugxRBlC6wA+GR01IWFGe
kEs46mN2xIl5M1Gd/HjQi5/DkPke8GBlFbGM089RxFZvTdQL3Nge1hV48KbDT2/8lOhf8oqysdNt
a2PneMNSjngaqH9P993A5uwRYDqSE3Yy1nlFN9G3AB+JQspdYn0x8ZGgaLnui+FW1u2ngdbYx5M+
OxRIZbDIKECg3WuhBXM6ZzXKk04OIC2GQCLVMULitUFwoFnXUKD+Z0PNdrvZlKodNQyFiDRF+XCj
xqPrVRLYkz97+rOgzIozg2SnbZsi4pzOqivkaZAxMHSHkI4nNLwGa6BESxZUNGYZxNk49uzD2V2r
OaHhy7jDoWjihGsEJPbh1F5PYb/yIeFk+IhlNIlamJdIyz5+vKJnx0RME/SBroMjhkk+W1HY68Vg
VRnHBMglRqhmR9t6pGJoYmVKJ5AgSi9H33886uzp+J9Zvxt2trpB5yUOCEGCx1WiICphwR+hE2QA
lEQmEAyqCoAG1XfgYDzblw6LmNT/y2r+M7qGejbZhkZmM1tzE/Ob3tD4tp71xQ/iNZoS+2YcbntM
lnxF2hTmlSdlb3b6Gv3wUXIda0rqGuVTjq9uJXtJaVEnXQrlFz+FbumOaVjosjrzX8V2LMKGnVDX
37oqXzVJAP9P39dljQAIlkPDQZHh7KA0up6meI8Y0FVLbXFK8l1upJ8627iJdlKoXKfa88L3uvjb
uMGR59bRRJnHNScYfb8LuHHFl9KAWr5kfeqaxbhTgWOHtBuMAkwWIohgxVsdiKzopNPHdliyUNJX
I23w6XuF89fHv0w9faL+/pYqwBt+FFplzvxKbqVkoF7ANTTiojB43Ua2xl03ffYLQbJosehzjoZm
P7Gp8Q8eb2iZwFLOQEc4kYlJubEf1exIOHhWr8emu5um5Jj+6V3EIUNrF2F4sGHc97Mva5fe1GcT
cD7UVDfIdq1jG79hB11KuBxilaxYvdH0pQ2lX9jmKAZSMRFSF2QHpyHMNKLRHxHCc316tPXAdZB6
j3nfYogLnCPPjqrTbfw6uGqt+qCU4OB7fobjfY6W9val7WMKfUdEhx00qcUvffdMMnsDikDXTRiP
VvCdKJHb/oPpNdehrUDTf4vxUGfcj7fG+WXMspsOEk/IRJCQ/kIhvRs1lbGDdKaGyhRiWMi0aoX3
5BBVU25Gz+9dKQSCK3XbAFe6haEv7UpLRo2G/MNy0Dc+nXCXdBL0Vhx79Sn40rXDdQ06PAqgdhFd
LOfQYdyLwrJZZhvxC4QZ4d/8AgUFPyTpRLY8C+ylGdtoBYH4tbPu2oJLkqfjTlLDB13IoUeoEF1X
Svdr/vHd6EhfFsa/tPksFM9hlaJ6Lv96771b/CQMMMW2BeJ4TPfNYfysVvSgc2c15CC00uHWsYc7
L4PDJcAPeXEM6QGVWbX0JcQmn8d6hOJ4fDi8m8351tODslOwnpdd3UPVtw2uDEKqNUlHWwke8OU+
1klydIL0OFRL8lW/YHVnYyM0zpkH4adaswNYWHKPzjy3nJTb61JYUvtrTe9cVW+v42LEq6dCWgr6
juVtBuTqzeIQDdLCTrh09nAW0BHLI85ROT3divTvKxmBhsmNUETqU1ywbfUq9BNXE46+/BIb3ahs
cD/+/iLpm0+dpyAoWI47AtvG6ahyZgw9ol2TW2bw0slJscfYVGmyF2+RXgoXEkNF/PfOxuOo8ywE
LKkYs+0eREqgJpJGEgqlJ6zBzKV7q4HH5G0NyYY9sbVlY4fmQp8V4LkdOrzOkxTnn7Ri6aecStT8
vpFwVgCLixEIr1TzdOqZFsBrdhREPGBlWQ7K0emnulBv7Np/SIv6Tu6H2zZ+itvsiMXd4eN1v7jn
kMGiYiNzH1JJOR1doZMMQgU+bjrYoKzDHTDlg53+M+XpfakOiIfFR69CgibF09yW3sao+ya1C1//
Uujl6Nu89DVIpGBfT39FZEco7hn64Eo4Xpqpazjt1inRpKGbi8eki3cEiJ9hJ7zpFxZATHC2E06G
nu33Km7ofqakr43UbURKG+XBJjDbnQmuK9Vu1Mm46jL/JlTCq2r4VjQQq5xxV4AXwkX1UVcWqwYX
TiBLoaJiSiCgiCYui3ehMLbVzJf7+D8PJHrANYbrVaXfZHwmT7Ef69S8MR3/yoobnN7rw2TF+1qX
th4GeZ7R7vQpukdlGjohb/t+MRm/ECKBLVNMsTR+pmnOfh8OdN2UWvy+uuy3iGSs2iZx2Uhu7AQ/
TX9jdp9CtacNvnhJXBwZJU+gz5SbuCtPV8YfNd/PqozNWsHABs0RN95WkerreDSvLKfeeFaz/jlU
9T8fb5JLWaPOjcBnoaaI9PtsymoQmqEOctCVUNyP4eBXQbftix6RIjQFI3Mv4YlgcH8beD3WPn27
Dt5Yv/H1aB/K4hH/E1D1raQ236ZOetB2U4tBJ8+Cj3/npXcSpXsuD9gEXGJz4Lbk9Lx4W29kgdCM
qnD+drB0LpVXR46/xhjIriqLwZXxCSGKtW61a3VY2r8Xtq+BFrBK9RcRan7F6Uea6mKKE+gwLkJU
riHjdRCHyAV6WLS2exuNd+B2V5kdLqWv4hvMDjKGoGJAtG5B0M8OsoKdRlqYJI1lCCoL+pv8Viv6
VeKoFJL0daNhiC4DjBAyLpi6D9liFiei1NkvwLJFV5ClE0YipzPX6rr3jKDgkFb+lp7Rvk/xmi6l
Y9In+7G/VtEQYHNhIYPXNe+McQjRVGkXQrp68WfgZ0IlllI8lomnP0PNsX9GpZkLpbTXOiQ0UzFQ
dKlatFiMYW1P47NVQgJzOD+R/1Zr/hpzQYA13TVeA6+t7yMqiTplWLoFHoKy813K0DRVVZQ3xtEB
HLeQcly6jUW5F0QS+h7sm9mnMyjOZoils100H6Jcf6whMRu03UAem9/NeLyRpmdkeYDwBKEDDmYX
+HBZ9fQ60m4TaVHO98KdgAsOnSGHOhWPkNnviYw47BWHraRkuLEgpWOb6V0SIzDWKSXAEal881t0
vjLtJnUwr7aH7DUYRzQWeb0m+k2TwXYK67/Z4ewunQNOV/vsru6jkiej75OahQAVVH1CA02P95Nt
oyBCxlJy6ht+5OQXuFADf/XRAZHTnwtB5kLuRLnBIAY73AKIspzurziX+7Ec2eYBHIZSS4+2Vnyy
MufJ9Lpt8hhNkKgmqUMUoHiLYvsxqqejgw5N0vlfBmMp5onR5ocO+pRwSxIAovltlLQYbTix0M4N
Kyh+Heh5+3vQCINfbHQJN2UuL1wHl4ZE5pLnCutN0jK7DZratvpYnUZ82imWW8jQULVNe4lDttMR
OeIXLX36C0kiAoYwe1ARJU/+VRZ8lxNUhVNorT9wASnWF0yXMZo19j7Etrrgne5Xd14p3fsKbJye
1a9tf+mIii0/X2aNO9CAf0StyZpVbUvbnpSm4gfUeKCv4th/GUp0asRrGRcyy4j3uhkCXwmEry81
wXbXDsFaNpX74evH++/S/UJbCDFfUXA9O5x5rqjdOEgjTvTrAmHTUu6uMyu5n+xbUNGDbLsUlbYf
j3mp7GpQ8FQUnYeZ+Oqne14NcRBOLC7WkPzLmeo7BS9THOdWWmn9tCHlGuRBcoCYoDcsNakvRSNT
htbFcwxnrrOnuUOfzpzq0Y3s2PV/9ob9mDfddd301x3Sk4Fk7C06JXRMyMSQ0WvKu6DR0ckZV4Nm
XxfSp79YDPB62KVRLuJHze453zGrrHcUSulddIVN6cOk1ne66iMtWd2ZUX2XFc66GNNDpsZ7JZwW
BFPPNwDPRDpJomkovDVnxy+KehlRE9YjL9u1zz6AR2/43qPXB1/fYtlbhcV+YcbnuQVDIghF3HXw
1pjPOMEuIB8jSNlNXr+p9DFXtX9wMvMayz0ealdG4W9VW1rHlnZNVfgYqou576WfgIopT1bRXXfm
/TObElDrJclIYULbi8irDS992riiTJbkFJxZ9wE714kCtW58jvrEXViE87xCvElMXbVpoXIJzW7F
ycfdyS6oQ1CN24lk1+qbw++6brwXLzS9SPfTVVZ8x6Z6lZoaOknj6uMfcV4nUFHXp1Cm8uFJ9Gbf
PpOtaZIdyHsdIjyxENbz43tEglZ1MW5qwvDHw50fPWGdIbAhlNlJp8VWfBd227hXalLtgQcplbEB
MHk97Moe7QvKE/+joeawvE7O/aAqGEqN+IATlwkaLFm4lpGg+XikC29+ZqVT9cDjj6bjvNCba3pq
1CpDKV7LtoWWPVpbGH8wh0puD0oi8lqu8WCGd7KK1Nx3c+M1qsxbyfdeP/4tl86yg2C6Q/HDQBt+
FlepJqTkhRbNoxANcac+VJP9FNjqTfBQdK8oMm3keLHGd+EokTyhZUOKzhN7HkDqvLaGKSkGt0bm
tcHRMNZQsalhWOj4pLTetkKnoJNeCravXGQob3jPH0/7PIMglNAcwQFKxNE57ijnla40qTG47cYc
8l1EzhjEX3r1peH6ssfFGV84uggdyuRr1FZBQBin+1ivyyrMyhAsoFCMsoIrK/ce9YhK24+AlgZW
VNvRyraxYz9VJuQmLXtQy6Vu94Vvzax5jzBhWmnz1otVd6bW54geWKW0kTX/Ien6ax0SmFIE8DIQ
YYJLQm/t5uO1vhAyCJi4WdKJInmaJ/OoNDSDFpW9a1AO0egTloWxrrQWQZJsZTb+QoS6NEvqItwR
rLiJcPjpUne54421g9jYaANf5sFpobzTmoYbK+yk9BrRv7VSxks31HmCCMTLAteB0LUjLOlPh50y
FO3DKO3djp5ROzyhHbyeohhqzwpClywHK19+yNDDUeu/CJIqUBIZ+2xchsBtnw7tWKne1LnggYVk
22py7D3coaFQ6kG80P6+tLiw29HR591BY1H8+bt4nKm1o4+p17uU6GHjJq7EyZHl8FBPwzZC5ibo
zX0bDAsZx6WICVgBkVAIBMxyXluonCxScsfqXUf/4XUWi4igVllugiB/RT/umFtvWti5ieXvgtR5
7BXwLIr99PFGvhQ0QEyImEVj4iwJmUrIznqu9q6Pv18A7xI20k2INA1GkevJkTaNuVRUubjeWJej
XApegzN7ut5qpJdDljLvntTXpzdbGICo2/sI2R3DojkJGyZpF27CC8m2ivQAeDE0EGy21mxD9Wag
AVLXEKN20KDuvHDlK/XeQ+k3lnaxqM3Hxdr3HTyeyABCWIh/vtBIxgtNDraYKlBr73dZ21mwRVQW
ekSEC59lrqUxQ2a58V3zeui1hbN7KUBRV3TIrMBWnMXFSTNqeNwtAapEyBglojhSbyz5OUgpytBw
+XhyF2rtrK7B2ppcfTT9Rc7z7gyZRmDLrSFzXIcRDTBrX/5QJvONGm6LytgYk+Q4972pLtz0Z7vX
EeeVCh2vdPCaZ4sa5rStchBHlYLsTyjYSD1vxQZesoAA9Rv6Xn86019D2row3mATz3sbRu+HrVaO
sgssolipabWT8uHayZPblB5DYZtHr5zQvB+8FMjdElRmxtPhbcTwREPe7QIcxN1zutByGcqB2VMe
kORy3avRV6TsHUTZSi7jdWGmP8eh/oZKyCfb3sWp9OLhMqCXytrSkN10UB0Pk+FFXSRc/XqsnDzl
xe8i9YBthfgxmKXT31VLZtwTR8DwqM73IJEepXY3ts3eCDwZGitqhIPajK4SFrB27XytROtMje4y
zLNXLwF8weRz0iVHuw/uMe77x5KRhyqV5iaytD2SBq4nc9NNjtatsLm80qJpF3iIoab+hvtyqX9z
dniYjIPNm2ge8TB3ZhGq9SO9TxpAC3XU47UDaiRF5qDut4OcuEbRL8Wmy+NZovom0qn5M6zRK/TU
5Up2o0a/KSshD/mWB4+iWy6apBmsSa0bbrPkKQmjzWA7mx7oQIXaRjL4T5jCfUZfeCHDOa+fikUA
ZUp2QzsT+5XTL+qHY221A4sQy0/lKpCdrRqlR379NYLnidrvGr/d6rl2ZXqw3PvNULaImm6y9cKB
O0szxe/AeZTKGE2as8AtdcbYNB7N8yJUjkqvwjtPbzyv/kYw3XglmmZmh1p++LVu7eeuBmmDhnOZ
LoTvGRHn98EDw4ARDVeIIJOdLofWtF2vGALLqSXXdj6tyzw6GuO2kNHiUhX/ue39h9CprhofzcpC
ui9M7m0K8d7YbZqBPg0PkLaQXdNyHjpe/YNsPvT+ePMWTd5zZdBG6eyFzEYVr+fZqRTYB+5Ylu8c
fWIMaVFIIWtHHeHaZw8haGA8B3r4UtU1pdY4W/uWRsOPJu3apDMeRtBcDb0+BOT0jVD1HOyjVqSv
Bn9Y5e23pB2Qc5WsTTUhlueh6ud0XJ5U1Rc+uwgYs59OXYLKBIcCaOe8MODDdkQ8kIagbiOOW9pf
hdGCUtwYjbnSmvhrnqmHAmN1B8p4GMpPFcLLf/wTLBn4roAOUJ7ggXH6yeHrO4aV26I+Jz2rDRc2
Nm1eWx1ShErqxEaV59hrCIOhKinTNgyWCrRigNM1IC+jTEA4RffyrPtkdqqkpRodwnDUH23QdlN2
NLz+Nu5fbPzk65xcFYpJZH7/eObn1yrjcvhJ0BSx2Wd7vQmsWpc7Jh6o+k3d0IlEIzU2vzUG1EGq
39q4CEG9OFVAWZRgNfMcptL0cdllekSDL1D/adThaJcyuhjZp2DMv6Jmkk/9XW/o+9FUlqSgzqOv
pTImlkH8Q/1CHKJ3uYs+GFkXokTklrzfvCncNO20U5D3Kzq0ooGlfby45/1U7kcxTXY3d4wxv8I9
v/BGoIiTi6zO94arUkdcOS8hgicmIDFw0m2rHqIgvtd6Lu2m+c7b+23hR1xcb1JhAgMOmqRQp5Mu
cTvpbRQ/3GIoVybuKyjTH8fGeTBuvKDFJqI55NdGET98PK7YOfMdzZ0KFkfBsxrw7OmwaNJLhuZZ
o9tWBG26mI1qbVLrDeTB9uORzlNSkYaAxIEDRkJ61lEaBw89D9G27j2wq1YN3MRyim+ZfpebuIag
+9BJrp0HX/n6Xz8e+8KOgv9Fok+OyM6aF/Z9L26GZuLc+gZKTRote1xSQ+WnDAROKc2FVF9cxGdr
6pA8AHLiop6/IyUDtrHucKPogKkE+6GkQp7W7bUzeEfROSSTvGmXMG2XYgThkRYCW/j84ahl0TAp
EzEi8nJavco/maS+IZAGAuxz4SlujQRsX38JhmRvDpLrD96mQQVCGzryuXtVqe/gsEzrFob5ny++
w2OezhbGicq8aIGyV9bqcQ9cgX5G3zd3fa/ukxLVTvQj2qUq2KXFF0w/9hq1CpLy0w0doKYeIhg1
ughmHQAa8Sq4KbximzvSHmwUijXBoQRm8/EcL8UQesg8QCAYihx1do4GdrMsS+wwU4+uprA5SHng
DiOSIKEhuCb2yxB5ez3EPaCcyk9ygxgzuMuFX3EhiACYITsjJxInbTb5lJZg6TUyHYwqeDRS/0fl
vypjcJ8i6G5pWzkLNnGEKlJjqv8sDH1h3Sk6GkQvGgdoGor04V3QHiPqQjXSE64eoqLd+Wj8D7sB
0lVt3fqOhs708C1OvBcBrffS5DUvmx+D3OB06fCNpmNQIw2BdL05fBJsoIVfd1Y4E5gDakmgJRRH
4216+utyYE5Thr8kEvjI+hervot/dFyoqxGAyGAVV2mIUCpekSsjGwHTOKH78S+4EIF+mZoIKzww
wPMXhVyp9WjmeAHVqXybWvb3PqadP2251jfxJC1shAtRnUSBugooUxxv5rla2XmDrhFhXV83nw2j
OSTxcCtFyqsaKUtVM/FhZ9GObhW1IxFeISrMdn4AnrqvFcZqlE+FFhwFrhP/y6sCKbbcBEw92a6W
WOugegblacdLSdmljQf9ziGuwzUEq3b6aVGnztPa5ylbl/o+oKo+VPpuSthlY+nG9XDb5FuNtsbH
3/PCqMIskkqhMF4/u1EG2w5tqYA/NiBna+C7ZzxqiCQ6fn89qF89lOSHyVl4PVy6QX9R62ii8L+z
TST5NTDGsh3cIPKRJPOOfiA9SV1/U6VXjYKW8oOZAK3MEIX8i9nCFqDSTfx27Nn728z6Dmlqekna
IKSGviCNP2WKO/j6vkDrDhecv0xBqXbDxoHHQbo/bxt5eqtNksaX9TFtiyeECYOnru02il4d4kOF
UvIkreEyHD6e7IWLVKWOBMiMDc0lMku2e6VqtCLLCeU9uiCadqVRTC8m+1GZ2pWDGJWkGwvre/nL
ArhA3RVzY3A3p5tYMdM0rIZudGM1uvJkf8d4T2GGcwbQw6qBuBfhmhJ+j7Xg/i9m+27k2WwHTU6l
wiQyRjxAo+nFpkOXl5j8GbsBT7ncWwKZXIiEVHvZRXBE6fDO48XgW6ln9rS4ja6nitJeGSg7GlO1
jUxuCm0hr74QCanp24AIAFUAmZzdiOFYKaFsCUSLgW40XiwlmM4Bm07U+D5eyF/bcRYIKQPiy2Xa
Nh9y3hMKh8DIVNhEiK2FOzkYpzVct2mjR9FuqMIedbjxylMQXjEStOysAd1R9ao0DBigVbdX2uLn
UEwro8jtTTwWtptPf9wkIykFMQjajbcV76tZqO4MJc6MkcWIVO2KhHgH+nyHAitCV9oWruhfPJeF
kjFoPwMUsTVPR7poCpNEwIn8yN+GRnqc5Ow16rNXpToOmGiEwbaePk8Dj6qPv8WlI0y3mcuApxQS
Q7PrXrXT0sqDkJTTQrCOMvRA2AgnwAxmuQmlflvDs/p4yEsXgsH6AsXUKY84s43WTbbeew7MU61D
kH8EElPsrIw+7Pg6oAuZltM+haz58aCX5mlCO4eqieE6O/w0bPhlUI4GoBVX8xEltZN9rBd3CcKg
mYoKcjvcWnzgj4e8GKoEUIkqEIIMZwSqqmwwhTA4vw2SiwOS8BZ1FqmlGDO8KH69GiKodhYyyYW9
MPSlJQacBe6XOjsPndlXnbI28vUJ66toindmA07VEO0xfRUIM9zoy1Qiu2osdDQuBRB6KPDlkBWg
2Dhb4qGoOysKGbQrwitR+CXdWcWYQv5Fi5Xtw9MB6ukv0uK87jFMbYQEDUP1OdhmEFUoKK98ai1q
7S1E/YtLyUC8+KFIgjg83ThJ1ffRMHJABFRAhjdatP21eBqOcrNm8fl6/pdRW8pLLz2TVF6B/3dc
9XRcH9HQCf95Nmx0TPKvEjaQI/ZFWnQ36hybFGhpdj1C903vBP/w46178bRoVM8RUIcTOn+jYWMo
R7ZMgbrs0qMT9Zu6cY5xlB+D9kGdaCzQaf14xMuHBfCHYJpdgCV0XexNXcvt2o2wOgslRPXYR5Oi
ukt6/xBY2gGG/qb2slet+Kt0keI1eAHxDiAqnS72FNeqZHUVVcMeDnW0zQNzV2AXEx9SvLNaRDej
G4imC2+tcxqF2MZ0awAOw3M6KxRrUtK1QQaCrEBP0O54jY6TNaG6lrlaeSN5Ep31Vr0xUvUfg26F
H7SHIcFNm39HpxVt2NHbdX1y0w8BPjiYUvB4qdaFpdcYGXlbvV1i4l7aF/CSKKyyLeC8zNYpKMtR
xW1ocC1r2hW+vDOmFNfEfhdW2SfDclV1iYh5cUS6hgJXbYk2+OmX8UGzO06rDq7c+lvMeDcZbPqG
TMDoXnUGz8Il2sKlrIuKucOHodnOhXE6Yq0NtReYNbET5qVeYbhWp641Wk9BiHPT4ia4OEEEWWRQ
X6AI5819G8nfvtd7auGhcdViF+xU2bFLyjtc5TLMjsxyIc+7OD9OGGPRGoO/czq/qpkcC7HSwa2c
m8pz1irueUKcAelwIQ/78bG+FD1JKNE3Eao3ZxB9qskRVCA2TBDAX8S6riKOReZbXeO3VdzJqbU1
lKWL99KgYnOKRjcNpPnt4HlNEvltxRc0oKWr/kOAM7eMZZPiyZs8w2iyUu8laEh/Pleb8h1fkbYH
Qex0YQ2PtmMdMGw6YphexvcSkJegx5sLSFkWJ68QS8zUWwjVFy8KoGyEEnotNPlm1+40Rr4RKwwb
tuq6QGvP/5ZMj4oKYxCWOuRFuh5dgk+UiSPQ8BdpFYqNZHIUT3jfz+aclVkcZTIXcfFPPxnbXvcJ
BQ5FY7CTcb/OhiVW/qVv6wAKoVVPa/es31ykia42QnRcgG4riVwj2lPcuSkxOE2l5yG2VoPxV+k5
tSG0tcS+MufZI/ANeNA+sExlxH1RheICyhjrtaOM7cMkt4coSV4V+0eKTvLHm+ocaiUy5XdDi+P8
rloYpzUK1h0rPMEHivE/4KiO4y4g0iZWzNc2Nzo6OeRBmn+IJX8TQb1b+A0ix5m/12hEgPai7WOc
CUbZRqfKfqAxfcSxNV+7Mrz0wHPbekX8e9WT2VbPzeR/khbZ1xfTAirign4kpKrmSeWoVw00MZCh
uXUb5+igN8PnqpVfyqo8AMi4yoAEO7nTrQifLwvTFpH+bNpg6ukmapeQQYVCYjD5QD9G7zEbs0+C
XSRSP1/2npXihX7uXRSsPe37MIVrjuf3MazhI1QLe+DCFUGkFtirXzW0eXYy1oERe80AFNqgLVDT
KUmzY+Z7+9LBhJQefVEuYbAu5PIMSUokml1QJ8VPerfrZEctS7ArJNjkG0PsHR104ZvbCNO6hUUW
181skalGQiERLSAspmcjJX7rOGlFpU62/puz89iNHOmi9BMRoDdbJtMo5U05bYjuri567/n084V6
Bn8lmRCnuxZCAQIUZDDi2nPPYVQUUQyZMU29kVC/C/YBUmDqWKF3Ahk+ygUba2tX1wYnIhpBFO0W
rj5yJIazSoW31H1UZI0z0DPY4c9DKf89jvabM/0souAmtcMX0FLPbV8efPvPzx9iudPMsJAEM7aj
47AgvVpY0KGWUAP2q9zzVfnGssOjg4KjhuZjbW287tJ0ipVURZRgKU5iPRc7PZdybLWxzsCpLrvp
hHSmbd471s/Uv21Q25G1+Antvq24frnHH6tSHYRejdyQDOryJDE7TLurVTKmkEbgouNxDqvbsUIR
FMoztNJyJFid/hjn2d5vo3tNMm4iJH4+32Tl2i7z3mJkDCNCeHf5FGjgWHkPlQagA8VDUiNujBsi
cpThpEPOhc3QRJGmF1tJb7Q5gUUcwIZ87OwZFvP5VETZlm1ZHnuxLYCEaXAyuUM9YvExcuoiEuxz
GRJ13dnUTa9C8BHYnmAUcZsaXRnkliwDZvVJPn6+Gdf2QsD8GYfVTYoDi4yWQl9hlbOaeQpEQ4Pi
GiggWaIgEERPn6907cQZHDmmolRCzWWdrym1ANNkQFiKRkI3299ya/qVO63XNb3ktpYd7Ye52Cpp
rXzGx97+tqw4kr8ZL/AoIQSGHPQscVB00ulZqcnDYNcUpPPa653mjsLx7WDrHLfx8Pk7r2CO/6xu
Kzpn/Qp3TWyosWrUGoDK9qZqy5tsKv7Mo/Eg+flfYT8hX3CvxfeJGv5ggHBXo+taFzUqKIo7uWn5
3hXZy+dPJI7S7xb244GoRICFw4up9uKoxWlTK1MEdDgc67My3TpdCE+YjqAqKqmQPZb+Flfv1e/+
24ri9799gAK9I7Mq7cxTq4dEKt4kK/0q1X8Nvu/KaXwf1K91Zf2nG/W/RZe5aTcpKREZr9mYXiQx
CgwEcUqY1YGOTbLQ6owiZG3Dexvpxc83+Pon56AD27BpwywRKX2SGKgHhjng7/FoFtl+aNq7KkP0
J7JRXzfPSZYjEVfvmrJ4rEBfWRZ1nfKr0xU/Yf976OL2VSuMDdO7gtCJDw+DiKgtgNomaL78DLaB
45b8uPBGQ7oLIvSEEsgMffMpYHx2VzLvcZyh8XALhI/grYsq56by7+og9Bw1QKcy+BYFJjzoftG6
KEJ9aWaEYuHXu3GM5ifCcogmN49Rt9Ev/PC6y/OKjRaBB4x6Kypbu0r0QsoDxFL81hvtL2XntvYx
MGTXyvqdOfxZju0DkDrfQkR4OsZtsE9DZ8Mtr0D3/2ze/55i4bfCBLIl2ZRyzwz6Pd/L/d48M6bk
NcTgeQkqJ5r3sZ4+oKS+ZUGuGWhTzPJCr4HsoLxwVrCk2mlVhIVXuU1RH9PA+NXJE7JiQfEYdOnN
oDmHQbb3ctDcydEIUNo5hMpJar4oGioi+Yb9uGpPhetkRAyY9Ar1NSp5EzWRlcO/1ngli6VJS7yb
hccqwHo55RsaS09DZ4euZoQbRTLrivViBkDUf6g6raZ9Jz1yzLAzci9A5RoBFAm1iuY8G+3BSRr0
XotwI1a4Zi757LA6UiQRsNnLW6PKg6XVNiW4ftQemxA8jNm9+oZxL9nTSZqmlybIbz43INff8X9L
Li5qwiipNal67s0Ddy8OD52S7YIceJmjHADpbmzpqmQgzjZTo3DbAa9lQmkR9zqBQbHeUXLUhI0b
+rvu3Jo7uVduQyZ23FypQQPAH6nJv+qM/09pzOjqsJXWfIxwLi46hRLq6jSsuebLXnmrTUNGdI/M
kZndp1p3tKT4Him2yBvM6ISgh1N0GXFZ+rVjADEuwx+T1n0jX3u0JgmGYEn5q5JHWN/THooR9NOT
Cm3C3J6/WmkFigdp37KPvsfG91E1DlbZHfpp+J5rI9KOmT3skRO8o1iaHS3a5SnaCLumgamiGuu7
ONaPaTYwH5eejNJ40pV5q3Syqv7yFagU4ZR5dcpwy8ETH0jWMIxpTnQUvt9Hs/XVjrOj2TimW8g2
ij5+RVV4+hH37a0SDKekU/e9Gtw0YTq77Guzi19KKne7gqjKV6rdKRuCEyKaG/Hi2iDTMiPtF9VQ
gFIrIkQ/mktVSpQYPOB0bEB8BmbyQiP0Mc3rytXk5nv+p6Qw/ZUlv4KpQtYn+GPS0tMc+RumcXU3
xZMw7IZbIGYmiL28m8g2tjpKPDGj1hAdIIjeaupjniiu3FW7ak7QL/Q3vOjqboolwbvi1sli8EmX
S6q+H/Z9bqHNMYIgnpFAQ5Kzbw+JHZ9MZ2uvr70gVW5sHdUWgSG/XC1W7TmHiDhmOvI9Mw13rFpX
nb867WP/x9D+/bnZEX7k4v7xapQVcDQsRfq92M2+DIMqqmYUEdWv+gzkHwEbCSXEz1dZuw+xDDBL
gbLSgWYvDGpjMHyQRmXiTVZzTtrWLawGwB89irR/yRX9FDPJFs6Q4yvK68baK1fK2h+Da8KSk4Iu
Yt86bOUKSF/iAb7a6fF0G6vJeYTXOcqVR8PI7m2988iGbicoBiUT3i4tua9GeEzD6hRakIB34Sb8
4epDMRFigLlkPHVZTVT7LKilJkw8BHPPUfNABdeFe9oNO3sf+8ZJnbub3K/uJh0JI2lABnDYw6/7
lMozQOCpZHDA2gIgiIO1PAuUIETOQrK2akNYTZaGpiTFXiZTQjbrO0kdjxDDvoWh+TSHw9ESw1Ct
gu7vfFtMfeJ+/qXWZ5HSNVxRAF4oBuF/Lw9+XioGqSLi7mMGNfVc7iX/yRjkjbO43nkm/ZkqJKE2
aSdpi1XGyTFKdexjTy6/dujS2mSh873VtIfP3+bKmWcPoUoggGM4dTXdJ9cSw76BFHkhxKk1BDCZ
9LUefNdm3rpGW3xvPbV+uLHq2niwqAKag+YVL2kt8t5C6WOjkK3Iy0GJ202zHxI0aKXsNEXVbaYz
9rwlVrI2jqxIE16AiNGoWsJkplyL4GmIsMfVfCPQI5JaPqv+fMjM6D7bHNW7uq2iPUtCw31e9R8b
O2oKI/XRLmLM11Kh2zDl22yQn6rB2k9codap9o4ueDBU4+vGN1VXV4SBOrpJ4orAa75snM1BrnVJ
bcZe0CCkLSH758uPMg2HoAKUa6uPqtkcaOfdRiqs0hWioGqXbNzTVWZNuYwiPHAdUNtiHvjymqCa
nQe5zDOEaNjVOLzJ7l5ttFOtyN5HSfVn4ozPSb0RMF5b9aPFYwDKdVbA0bSmdSnX+EDoDz10k91q
VL9VU/fahjacaPJTls1fe//X5xt+dVWDAAntFBiql2ayQO8xxGagjZr/Mvx6H+XjV0Udn+PM9pxk
fAn14CG0NizEtTvEeDemAX+1LkeHplYZts8Gd7V9UFL0aiHDtklEM4kPq3dfrHgr0xTX8tL0Mrsj
ZrUQrxRy9eblNw2dhLC7QgOW2u056Zz7tCLgxu8gPqzfaG3/NsnNcXBObZD86mViECUcnvP6P/gA
MUXEy5uQufJEi7SgtsosbGMVH1BFri6Pz/Vs/jSL5F7ShuewR0N11B847F9GJf5jdLamH9YpN54a
zAv1Ocq01EYX1lm1G+KigehuZp7dQBPdKE65bx8QUPf9I0w7aPeGezN2XGD1G/7nSpArBPaAIxo2
scLKlEG7Etc0fIi8iFKGZHwuUR+vmkNkpohwaI8KEqWZGnpth967Zt/LPhKTtXWQwi0A/Krlx8we
eEfumqjRYs8XAZOBXKgVwq/kTTIKnPFLXoYnyk4Pak4GDI9+gjqsuO9hXt0FhfN1ninikS1+fv0+
xImW5xLKVdGUgehs1R1pQjmDg8dGtnqu91o6PWWa75Wmvk+Rlk2i6dRk82vimz+0Ch2upq8OtXmL
lrBWBUBUbtRJ/ot51nddRcs9RCg24U9087xhmzRxPVaPyXPCgcbAAN7v8vpMVZQBjPZD9Jidxyoy
nqNseGpU86EPxoewUd1kAEmahqFn5IrsxgVqtzqNELdw6r/sRnb1urgleKxcwS7cS+XDEJUvcZbf
w79zaMZgP4187Uen9V8kpfhb73zLnabsVjFRP7ZN5MBD/c3E5+6lLnnIVQYqrSL3bHSJd59/kivG
iQYZxC20DKB9Xb6qQl21NNuYKVaYpYqBMfOg2huItdb1wR8jFDy34NZXHDxullkVxqUEgmPhbwJH
kvPcJiPvir+nInk2sUxVHb+QTTwNs7VRB1m3aTj5liNwItCokeQtTGGqD0kCL0zkWYH23KfNHxaN
73buToXWxy7HdBd3+rGFLyAwhDBM/ja2akXlEtHxjkmChJNZW1vTtFccEVXzjwb0hyrrYhOiwi9i
25ojkjKJ8/OeZOVZyup9V3Vegcazb5eHekug9er1A9+gQTkuSJGWcBJVCgEEm3okWJnOUun/kuxh
pzfZ9z5DmdkYpndA/646mufazg6tP+7a0NxnIVQgbQcXYnfSEr1300o1XQz3XYmW81jMriltlL+1
K4EREAVwL4wBUAFfIlCGvKVDDU0S0L0H2Rqe7MDfI3RdM1eiyLda+k4F84tdtc19W0HUOdbOl8mC
DqE2ZKiAHGdE6dnf0bKB1/oNbCd8053ke5qPPGMtzwMJYzK7kTa0nlQbcOXK1HtQ+E18LTs7cxy7
Tjv/tLLpMOXqqai+/ftbJ0aYyf8ZmqEee2lgqiiplZkpc6/j3UJcg2ck8zc9Q1m7K26locFZDubh
80Wvhbr0Bv+36qISoMZOpTUFE+sQlu3U4qmUi7MgkwAhPTgN0xXVi1Vu2FLh4Jem9Pc1xYf+rW8T
S3OMVBZa2Whr30eJRAVnS8rimrXGnlDiIIwl4lnEGIjKNJUd8FpKFu8CdMuLNtvZfv7it/W/c2CU
q4S8GeVLohnix9VadaFmAcVaEUD6mIfhPsvr11mqv1XxcD+A3lE76zwGzlmyy6d+qF4MRX3UVNDS
2iudOlcd1IPs52BAy/tYV+9UprIUJdqi7Fh86v/7nGKwhNEwqhVLCKBpQEpAz4PQY7qP9LNi/1nX
58q66Yy/OxrzuLawf/v8eC04IdZrLrymViKu3ok15RyLHpUPeYGw1l9pURxkqb933Mosz6Wa36ag
i6K0EgQGD+H8Miv3Iw01FXGdxlcOkN8elegenNmp0X8ZiYru0vhkNsfPH3d5aoDmIgQC3RQVEyEE
s4gMHTNWZkaBYKhTwu+oDjnpfYGeui5pvz5faOlhPxYSk+WEnzonRzzIbzegzWxFGk2AXoXu967E
1JrcO6mrTEg2tjFzKFbvaib55efLrjwMXBECA8pPeh0r6GBaK6rtT2qPpop8FCMgvgk5SNrvdSvZ
Ue88TqhbyeBQP1923Qj4WNeiAG1R/AGQcPm6mWx0th5jTtU22gdCVCAKdxQFXb2CLcZEg6h6k45N
U0Im0CLJ938FJC+kCS+kCFcWhwewidmALtKNWKcc8gB5dK/1npnBeVc8FAFqVtT2EyS1jPjNvMmr
xFUqaGwSYG9KAhzj2YRq4fN9WH51QdUhUmqiDw7Yah6pjmRVsiOURSpz2EtQqaXg6Gq5uWma4Uap
EIVmPOXzJReXHhC1WBP2UNv86AEssUeDFjdOUdu9FyfRWRB7TcZOSYJbpl93qXyy4y98F9dS/i1K
9Z91ibHENZIhvLz85PNUM1qtsuMjah/aHO7nFli9ptBu8B+E4qFNhgGg/F/e4I9loaflkFN8A8h2
uezgV/SzoLXyVDy40Hzs8uaxbf4MO3Vr9nMVjrCzdFagv2al9RyKGkeFVqUT0jhgXBzFd+OuPKJN
8SZ4uQv1ZzFQM0qQttLrR21o7pJqs8Ir7s2FI/14BJpaohqHJVlsstQmdU13a/Dyn0EynMTCtUql
SJHf1O5VLQleCsAn4deNQ7UqJYh1afbDBKIBfDYW5otjqkd5DXVakARunGTukFaMF6d3cvtjjp0j
Ec5ORuXSYOrfrPs982Q7QNQbaco1a/b7UyysdaLafRirzfChPPBB+VjNpO7DTYG/CSCSEMqGgl9o
4+2v7jozHASjVKtWxjuBGL+kuTcQHDIeCluXEFerRx1ykvZQZMktg8BuKI1HOc03Dt2VV9YY62b8
iVFNUaG8PN5yKTVDYsBsZcijW7fIh0Y7V861k2O+GXHoUnr4t30pGtTMs0F2A88N1aNFUjJbTQJs
Nhy8dIJ5Ztbvhw7gubSfLWdvRVvmSnyyxYFmFggkicKSxFKLA92BkJX8ktFMoRw5DqjA6Qib5HeV
/LV0thi+r24mlFm0puiAkQpebmYXqXSmAkxjp3Y3AuddAfEYrWgHdQIaqWjC+tV3O/23kpWYKFHx
ozMgMlDq2ZfLKgVdWqOS8ALQmCWKcdMUCh+u27gd1yw/rBPUVahpGlR4jMt1YklprVk2e09PgsMH
dyUyQ5UVnZOY1osBn43R7mpJ4pW3UrWrO0tpiWRe9P6Xdsmf4rkoE+cf4+9370JFKy2yO4h9M142
sSFbjLZUR694VxCueHnUTxhyWuJOJSeQehiSBq+B+w/y9nMbvVkmLa7sVhCMOf8pqiBc5COyKAz9
2iJ3yqhvFn6dDF6r9XujKFxBYlNFxVM83rX6sQyVo1A+jfD0VtIRYKHUSamx2qqoXn3z355jcWtG
O4wSBqb+oZbM8+/a+DVUgkPcfh1zb4i3ijXrwqE4wR+zl7QW18NScV6DZja5pUY83ophqZ6aiOC7
S3aSYjwVUkiNIDsCW/KEdpdfp18SU90631f8L80nhvOFFsSaXqcvh8CAULP3qFQdc+o0vm3swtzc
q4XkzQYJTSztSe2FujPtbb/7D9E0D0A2BbSC1v3SNBLSQkXZE85ZUGkGNFB7hQmFZicr3yJ0dVNi
+JyK5efe59rVEnyDQoH9yqCCXQZ6lc9d72kKqFpQ8yEZg32cNFbPYFi7T4Z5I6ZazdELi0WbAiIZ
keASSV5aklmtGjnu8TrMcD/RwX5z6lMVq64UDa7fv431K/nOLkUwMLVuBLBYNscjwhn70LLdoL63
69mDyXWjR7Wu44vHgsabaBquMEh2Lh/LzjLIoyKj9/IO9kX7plIfu/hW73u3LOH3JqOR3wXtsxCO
+vwjXLtwv628JI2Xi1hJzYjgVoyWCyWAKvjbj/4M1fdgAvtdb+YvV0IOPgCdfEd0DlZeOMyVCG2c
kfwl0k/acCvE2bqB9GnYO2344k/fEMRxu2yLY/qaP2Ygh24gdWBBqXq5xXoaREOd9b0XdtDcoTsm
mDAiQqrab1+UZAt3c3U5etka3hEzvvIbXTyqw9j2TF0ZO03qdgXadI76bOSpW3ZbQ4NXV4MX3YAE
i3h2mZUmQZ2pHXqnXhaHRwlo2myoZ0S6oDwj+FCcl88PzbWbK84qRGPix9JcWFNVqFPGocl7RvRh
JxcDn1P7A5yvK0EuGRhIMJZbQ4pXbwkMicJMYSSxG5efMO6aWgIa00OIcwi0Nx91mPCnExqkudIe
r4QM4VHWj2PjbNTFrgYg9FWhtoBlDhrvRaDT+U6NTB/3cwBSGQgAjo9oHtWGOfbvtPexqT291Xd0
dQ6f7/SV60lYLvoJgpKHkdfLVya+0bW8QS4xUOkgGQxZoJ7byBUsEIrbNvpZ0CR+vuSVs8Q3ZVKQ
lICe/RITQdU5stUKLnIDgFwHvapax/uwvUskkzmYLd935ShB3YbnBS4Gs9fSIOeBPjZtDko4l5hU
DmHPE+FFbO4UxMS0IxPFu05JN17x6qKibSo4VdawD6tLssmBEse7t6x2r0YUS5B/Ckjl6xH5Rqk6
/Px8T68dIOAPHwOfTC5RSbj8jrXVzyORTQ/xyk1v/imIykJciQZk2dDeYvmNSvkRSpz/siwAIUDR
QDBWxtYP9F4bA26M3GOBoAoQzA/+kN6N8TcpvWWiF3TecGuZ/3oAEkeLKCYlZAHMAxuwMLdObLdS
a2ORFHX2hLh47Xvq0B8pH9xM8Z0tCvI/2r46tskWReI1O0HeQTFbeHl5ZXuR1wYTKPN5hbyPCGb7
xCAt+eZI2Z4uuqsiAC/nbzFUS0i4btzYa9eHQgrlUEuFEWeJR5RabVRrPcEU18le0fIzHvYWxele
hUck2VIyunqwqL7akEEKOumlW7OTwInHsCQ/gXa9DBzPDuCZgzZWmR/j5Cd0lEo0HedhkwRenNhF
fitoDSzhcQxByn55oo2pHwKI0JEsKKQ9+GgE44NjAs8P/A8uxAZC9FyoJQojZSF19x9ONlBAph5g
qOH9F76AmsVoSnXNydaMnfB40QAtDgG8EX6DiANdQgNZzWAPo/RGGeFazgDa4X9LC5v9W8VbzU02
HN4uQGMo2NXtzrF/DGCXjAbt6bY6j/KNCRWRXRw6Ihytu9UhNt54fXF9VrsPzgGfhF1ZAYwnp6sq
Xc84ZWh2megoMP9x7KODjtK4HkWQn3hhdhY0HGZsns3K/tIV/o1dbEGyr1lSYLDkx2IQk0rl5V4o
kNb2pV50ADP758LqDzZ54zidbGfeCY3rqGp3vlRuvf6VIBIyQCoB9Lyp2i0T5FHTkpSpOCZtUvUs
7yK5gxz9V9Hknu60OwRbiAzamzn5ubHtVxI1jjrFfzEYSdtpcergf0kg8+k6L+6MU6tB9wjLdmW+
BoF5ikATcOb/yMx2NzbpKZO3KsLXLvvF8ouTp7WFUsVm03lTYpzlEgY5yC8deIrk+uAMj1OHE+sA
2YA323jxK+eNlUUnSdSH4cu//M5J6Vjl0FAwi2BnKHMYsXGUMwyX1V4ox0UJYraSdIDZZx+Vb8Nr
Jj1L87ARhonDtDj0UE6StRGd0PT5ILH/7eKlUR/Ndex33hj/Ydu/wtTcZfREt62L2MfVQirVO8Hd
LPqul29rR4OcOHT7PInPbFMi9P3o3KBipVqhKy6VwTXb2OFrR0th4BPcBJWAFf03Y5YyEUnce04Z
7o3RAIHAq6n6qZ/st+H7uLPq0M11d4jjE/Hb68byV24UujQaeTg5C8O1i4tsJwggpykXOZGGfV4/
BpPzUhQNNPAVCl6IaNs1/5G0aTeYm4tfsSKwgBAtyIIYY5VP1KjPpUnP4lUffg+b/tBJ8Y8xyp+t
ynkRINk2yff9zCyklD/5TnubZc6dUoMjnRXK1cZuKtrbEBTrTuteUDbcMjdrn04NjjFwGBtFRrc6
D1WgD33tN57JZ7D1HZPRu6QJj74dvHRhCOjQeO3b/N33YQQ17ddkyvndX2U6P7SB9FWYX1osG7dh
fUgJm4mdRYsIAuRlzifDh5+Nmtp4dfGjwwgM4XBAtinI3lUrOcfZFt78Su1ExOnMhPOPCuGSR3KY
OKOOMjZCIyJSflivfWO4gv7JyJ97dSd0/Ag+vNmFkNClB4xMmGgI924cnboAvgn848apXZuly0da
nFqFdnbkDwMzdo0Olbnp6mpH7otGQ2W4toWmalPdkPq/BIDKze9xiGwKzA+pmZ02nmR9fwB1i2I4
PoCW3Yp1KZkVgGbMgTH75MZofDdlt4tznqJBmCZC96gobxo/2mNEDxtrr0MxsTZAIrJiMaW+SC7a
fDaltlVrL80fDfmp6+8EWsQ+1JFCbIACXXiXR39LTrjhFdbXFpluajkEnnD5r5hGAijy9HRuaw8k
qGsB2a8LqmM1798zswvxSEAqNzxvvO363LMq7TrcEW0HMA6XxhmiHFNpdKbs7Mh0Z1pzbQYdGBjP
QTsk2snwZ2Bv0ccp+H/MjAOqF5rT7Owec17B1hiEe63dck9XsAGUBwTXP+ML4LuXcHddliD19YPa
kwg+q4xicji4LcOCYx+cReJjYtbFulaRnD66NNaPjc1ZXwgSGChn6GliplZ9+amVjEmNHKjJ4b6J
WsgozzFaLsW7eJQMbZBeSdDlMVyfSr6IkwT/jZRvislpKw9qwAUmxs4EFH0FTHaSuh2aSqu9WKat
2rzV6R+ogtNgZdpWKKcHzB0Y7muc7HXnB6fn821Y22tWxyIKPQ0MxLK3qMpd6peJXXuhCfsOhU0k
V8f6wYIgIgIq8fliaxw04TcxCYyVCE3COLO4fqmcBOUURQ1Hv/4grSx0OlHgrm1mrcXnd5SzdF8H
lDXqXaKnJ8VK7xCb3zKG6/DIgMFZgBQoytHjXDyHbUx6UUyQNL+HyfwkQUZeoDtRW7C/IWvajO2j
QBE4kMiKEMZC6Lr3pX2f0szqvF8bmyIKU5chFA8j6keC1su0l5GynRtZ4idB5WlUtOFrc5sHBS6t
LP1qB39bTIMXVeWmZIvlTdC5Wt25qhuXW5ZxHVRdPsXCVgy9hP+dyD+a7m5KEzer3/vphZP5WqM7
nD/XNnxYkuFJOhD+vtk4hlfso0DUAeDQ6C5R8r60VFPuK3OvWCU89PVOlHz0cPpoo2URAEWErwn4
Dr765fOtv7oqc2loTYM/Xo2eZFMQ50VrlF4YHdMROSI+vlBKG3NQz7BAS+j61uZGN/9KUky5hcIW
C4o+1rLeY5e9BD4B22db36tT8GeUMKR7dsAERnWJOtvPqTwl80siMR+oWBsbfe0KggajFIE/gq59
mZ7gf4xA0kq8rw0CjLxkfDP0dxEIiHxwaujelZkHodxAI34y0cQVcu8kbZ9v/dVd4KzDjIQVXnuA
gVmoSIvT+gNII5p4bb/L8cKQc+6ExLIAiQkHKRp5dgXhCUKicb1VKF8DoRVYctgLWl14JIKDy4MX
O2luOmNUe4UCLY4DKrHdwfaWP5Uxg+AJEjAna/irSCSXgWEke78mSbPLpof23ZR2A5MiVfQGMQfA
l60vdcV5E0rjIJmZFCiuRR456lkKKUBTMahuuM38rh5nW6HN+U7YWiMTt/E9rjgCESAK1mTiFFzR
5UbQQpeGUikqb+irx8SZaU/I8K+ltfWnOul/zbPhBuo/PlrECBmeqFFz0o1xLyXWXVZMBFU+VZNB
2Xq0KwGjyCdIqQGqA4RZPFput6WcjWrl1dp8HJhIEHdUFL6liIJpwcRFe+yH3h3MLcL9ldgbA+mi
CQpZCCMgzIMtPoLSVdY8qnNFZb9157e4gOW4xBNQpQXGTJID9zI4+AYOZoeKhjiscYMIYRjc5OXL
xie6sg+iTCviBMAO5L+Xn2h0JpCWQGe9KRj3Q/o6N6ObKurZ1qeHLqC2B/ooqvI70wg2Eqg1nQB2
ivSeGX0q1XS4F/tQF1NjFC32WbVSD9J2ZDPPae42YQDRNLXhKd7JleRVtOsEeIdC984qwNWML5qZ
7Bk02FkIend/SoHpZWl/W1eDS/Voy6hc8etYFEEeS0gpxOMvd4jwtlFhEy49B0ZQelyu1gxuGIAI
sJ/aTtpPen9opMKTo4ferG+mCVWBiEJoSgJCx2jSta0K6JUo8+KJhAv6rRBjRiPi6ZONi4H23KH2
IxU7Oz3nzrtJ9iO4ZoXBE3vFtZ7M94bgUyn+yzmGKRW8IHgu0u7lOa7lmPmqCO/e1t/n8llqvaR/
F0KBDZZk7Fum7+Kd+GoCiltJ6UmAZ+AngWBoK9C49o2oSqEDwzkGqrQ4SvLgZ0ksh5XX6gle1/lS
E/TGaf5QdI+56tzIY/RNPMnUG7suehc4GiD8ZGaMvEJMHWzWx8W1WcRfzEfiizG0RKfWwrxMRjSE
c5Fwx1FRhnsms6H6TFWfPsgR9Ty00dEcNn/1phO5ZbBLN7K0K3aeEjnZGaaXNGQ5tNARfitDyq0W
Msu9DnUWdOoVfJjoAe/1RPPCTTLZa84Xx4KGH2VhRo6Xs14NE+zSrGmlF+kYLusPK2h2ArI7BOau
rM2dXaYIUdwNYXGwleqG3WQKbIPR/UqRBKJ+SgAghRmkWNnWPptrhFqdAtYflAFiGCJiSImmmScC
fteYbzU0pDQFdolJWKZ3ewEgFkIYfpzTqvlZZt2N4rdb3ubKjeWxBC0nNFFrQeKG3ibs3AE3Nm9v
WusL1cZzNZiepOANGQETVYq2jLyx+9Lr6gc3LP0cd9voXvtKAnfDoRQIgtWMco2czigldekFU7TT
2nYnWdmxOU51cir0dl92LyVQm3wa9omjniN67c5WonTlbvAItCc5LEyLadql+VLnYiTYT0tPVxmX
yrOTiNRmH3BvhYIWRLxmJJGXSoeo7h5ykG4lgwyfu70r9oIypyD3oEZCP0H8/jcL6hSUO8s8Kj0Z
7kqf9kXY4HSkZqdOWxi3K1fxYqmFJdCK3vIt2EQ8p/tWB8G9ANwIjWhnCPY5TF3N/O3fvpsJCT4D
EgznEJQvo8+EGaEJfuvCE2UwwZWtKtIBqfXT5m1b76JYSdh/hgME0OZyF6Nel7PeMgoPd3QCnCn6
f1Di76R46wJdXYm6uOhxwQu3BEWoUpkkRdsVXo4RCVX1PM3g/qnO68NW8eJKl4e3EhUk+lsoi+ki
tf7tbKR6qadNPhXegAAp8RgDtUfbSM8lcDQfpyEauvTymfGT3M+/3ObSi2NpjhG6PN1QeE1Tf9Cc
zwXF9xp8nPyHAW9Uo6VuoTgQIW46c3EMLx0Wb81EC1UjwUBjLC5lVRqx0ldl4XEFm0M7Ua6yGDAe
gTPfWrGzV+yHoT0mdf9gwLwncE12lJ0yuE/iItxvuK8rpTz6mQK2jQ8Dom4uvoEsgW8a5JyThRDq
iPh2m91J0bFDul1klHopeamB9oyAV1W5i9DbxpcQxZrldlBMFkg1xgm4TpeHICnS1vY7n0s0vjoU
r+GO+PAgcfKmRylQWJpDcDiXWKuh2+IDvXbaVcYAcaXiGC5BOUaoF2WGcLdXJ9xgnZCYPJVqoitz
wTZeVHzX5YuCWidwEmB52vmLF01CZ1BBYyL6TbrMqZeas5hnatTbiaqMCCR9ZLFrBWtl7xQyojHe
ABOsXlfVwAOSh4kJGNLThRmZcAEMVQHFSfpgH+KmReGAFr5CAvD524qvdvGyYiVUEphIR0pAW5bo
zNTqCi02c68xmAJssyc9gJFF3YIorEpALCMkZUCFUAlYdWvlkWbdmLHMONKrDPObyLR3KfJevezc
CVBMhcCaFm9hHteJpViXOhBSqNDXrnz70ARlWDXQHmaSfjb3RdnQIe52kSntQ0JvibK7KiNZmsY7
tKrOQ9jdEsHvQ7W7RePy+Pler/yeeBhGrNEsBX+JiNHlwZJCxsjgZ8q9PHhymBLLMdZBjtS6m2XP
/x8h1rVv+/t6i0S2z0hUIIjl5ZsXZEJdm+uJN/EqfzrKCW/NVYU3yXWy/UdeKxpjYbR3kr22xXqw
DrJ4d8rfoCOYH+AULHx+pRVFggw54LJYdzUYlPKc1bU2flYmqC+6Nj1ZE3RzKaMhZa88TX14m8qQ
BBRQhXz+Ga5dLoheORaUGpCgW1yuOq5zylF4zpiMtcmjPYsT/Ru7vtA3btfGUsuyP9iXSe/qvuBo
S/u2iXcdDShR644344E174LYYUEqAXMJhZRlglPlKGDFTV1QO0BEL5P2HQerzfM/5AnVCD1/hVro
BcPiSZn2NbVae+d/T6bpewa6fw6lnWWGG2HtyoGKJ4J0hEqBQCfZC48RKr5jzDkuS5aMnYAmdV38
Y+qsnzOjxlawVT25fsYEXS5xnhBjWazXhU0edz1cubXKNe+ifdkiI10GB4Qf9hWOYyiocnP2HOc1
74J9byLCtAUfXTtq3hqGAao3IP0INxfuI2IAx/RNwgZJeheTVn59aMbZFVbcRo3JRHLKZyI8MO6M
EQ2KTbo88fcXFp1IgYSfIB78wrLG3yRRYVhDUoBB7m5K5FrGxvLduYgB4fkPuv/Y0QSrfc0Lwvnr
5zdrXeYFVwn/D4JeLE47VNyH3wJFlTaKVPQ+/M31XwHW5iOyBy0xBcNBlfpDLGaF5O6QMqQkJqQo
xgC934tRxrzvQIPRDeIiUv069dV7FsCiOfz9+TOusZgfzwgHlqClEn7v8hkTCtRjDiGrJ0qcQm9d
dpg0BE8ikfBMkr4zUx4UW6gbkJF0Wybh2vmAtQ5lQgF/Fffjcv10Liq7+T+cnddy3EqWrl9lYt+j
B96cmO4LFMrQG5HUpm4QkijBe4+nP1+ye6ZZqDrE2RO9oyMYkphAInPlyrV+0zJHY/SMTooripxq
nGziudslsBtUHAqxaN8HfriX7Qepznafz8CZY4G+CN5uWPQiFqgv8to2TKakNCweQKs29CQfdNl3
NTVda8CcXGqZ6I/jLCZanaJAbsU41BhKFEA0QaoZaC8MiJjgWNs4sYCoOSlBXpQblLXz9uynFqUP
WqCofp4orWkgHsJQiMgntPeqbZFuO23XYobY2qRzFJPD7G0wkVPJzL8e+Ol0QZGGSMo0L1GIVWvo
vVExchWi/juEhzQxvJY8JK+TldrnmayC/jpqWcJmlK7CYs+hejSZhCTieiTfiZJ9QOWEGxrbneOe
ckaUr4z4flgvQgxDCmdN/B+xClx82dmfJyusTKENX2xwXxbKnxur1y6FAWUM9FWltCr6zEjucsr6
FE6iSwEpB/UsWvyRjhu7vnKsn0kxjx5qEf1nPSy4ALHcfKpIzdhtmunpvYaRcfBw5JoOhsXVyqCn
91MW+cepWMy+lpSZMYupKOTcNZDLFzW9+auS/Zn4kwsH1o3n0rXbNYH1M1FeFJiBuECRR9dbbL4P
kTZBMLcLRiQHKvlbrhgHkyuooAvog3GwaEz4+ktvh3Be1jAlZ2M8fBd8KSn+g+hYzLNZ650ZSIw8
00NHm8XNs7s0IpSSSzsKrGKCeDu0G2vC0kjmMlErmza+MKFUvV+b4AH3oX4wgD40UY9LLVVxGhef
xzhVBLGTJfrhKRffRdXbONE1CUs06ztdvUI+qKNKlQDTuQgcBE0k31C9FoWzws0SmZ7nyyYYQ7yY
fETpJQFeHaXfRXYl1qzgKaMq9/kjnkvYCE46ahXUiOkRi4394ROWE7THzohwHKj7jZjMGbSsnag3
5ixtxXU6AqnSpakngEIhzpUCwTSN7CyMKUSDKI+klXvn/2PaqNOjEcTDLcW7Mj0Lw8JOUD57Trto
r5u0LYBeDmSUIKnEA4qtLWv9TlE2WN54Kfy/Wea4NsM9hUVXcPSCytzUxm1lJK+tTbFykP2t2q7s
PPEBjz+wMGpg9SMiKsoCixgkl1plJaaGtFZ9TXnZ0/UC4c433Vmj5pzGVwZCvwu6kyLU6RafqZLy
cTQclMOsFHnfuvNknGXCGPPQmqbBvBn8NZOfMyuDKptC+4hSC2+3JF8asWl3dErQiENUPQK2F6mm
14fVPqimyPURR4tL/daOui9JnT84lEPafDjIVbiRnqZc2darHoBnQr4o/KFxSVEElZkliUTNm3AM
k4xHsmjmTfI2KcP9NJcvdq8/pKN0MOXkkIZ4WiG0o6huo9Tf/TD4Eqjyz0B1/YkSnb2Wa5/5NJQT
hA4+TUxohosgWCG5UwwaWlcaDhihH7mdnG2U8bGtWs/Itrq0NuDZL0PFVVxi+Txgz4/3bNdbYxf3
qPcRXGD8zW5my6Go+8Xb0YxBE8U+JY5w34Nzai0DeVnKo6bRv4Egp/ARaDsluLGGfi3XOs3pcB4w
DJJuOn5cAxdBueMqIamGFCKbUV7Kjf41VuSfffW1DfJtEbdPUVXtkIK8bDglpuEXeNxXZAFBEfQ/
8VP+y4ENmpEs8i0kycXzHE8SSKAGW1Suk/LMygzr20xq9izo1s02+oy4nV7aAnmXbEzl6zOmSRez
GstuE9NtCO18z8VxDRh6JrDxTEKRU7hHCSuj42fq6LAM+CjhsVr0F6mMEa+wOKzUr3WCkEubBOzt
rAY02qpuOF3r/fyn7kwhteV8K8XdxVD7d41+0Wj2i8l1upYBU0sa92rYD9Q8ExW081rF9czyBo/B
lV7lLgswYDGPfS+Pch8g3mmX2nXnTNyJ5udJ8S8HFUB6pP2sJutSybTfmCU9IDh70B7wN71q65xm
/PTWNnW6KaYBpyDfWCllnSmswf5EgYKyIe0HyinH8xl1bZsliCN4va9cF5F681jJ6m0SjM+QVL5q
DtQn1KAip/bUUd/PcfSa6ReDXP3CX3qtNH5Smaa+JySJcB2mdQa67fhZUrxCI6nBW29OneeoCR8R
wXwxdCH9dGfV2rUcp16CB7wh+48CarWy3MWvX5xE7+vq3ZSNvGgRE1QjdeS8jEdPwwoMUSIkkegw
q+F1SfMwiX6jq72PQk5NJd5NVcC9J7lG+/pHZ4RrrP3TrJCZoIpoGdw7uIAsAiLFVRgkbYC3L6oJ
mF1f93Z70ZjhYzzn97JOCcAJb+2Qyls+SS8r8yB++ck8OPSIBMaVBEKkZB/ymQAolUyHAotD5KGs
gcIDiNNGnTZz0u3IxMJK58x8iox9rmkrH+HMVhHilUKCWZxTyyUgV1FsSpmFpiSd9jBIr+dicJ28
3ybxJCTUvQbM4cr7nlt2AISEShI1XX1ZR6TKjZ5jJKFRRdFA6KIkaPtGI/JYweRWDjxWayeqGazK
QyatvPCZMgL1AwBKIhW3rFOBHT0z5c6QB9g5GieQX9awHKze7Tscj7up2qSdiR9xgvSaXH2XMyEW
kdP/n1Yiwem1S9QxFMqoBAKylkVg7Zt4lIzMHDzbL+6BujwMYeuhuLgN7PpSpfoGzBPAv1GvnDKn
WCl2PY0L2gkC4sIV93i5UcHRahk91Xeg02yTYibFtsxukOzfBpp2CaLldxNGX9SOrNR0HtsZy1eD
5k3Y/spLdSMF6SZv1Iit0O+lIn6p0v6HoY23QlTr86VybnU6QimOgo+QC1oEckWqMM6TnMFTau5E
RIchii97BCVSk0UabYw4WYmJp6VXJufDiIuYxNVRq4FdIKOlA/Cl8tYxamD+RHzfE+n4X34/zk6h
7kixhULLYjSzNaUxyhBajIvUK1T9stCdxz5z4XjvFdO51onFn494bvm/I8vpaHNZOTFnaONsHpQW
c9Og+aEhhtQnCkd7BL2zv8y+KQFpV6reWWVx1evFI32z358/gHilRbADTE5rGNUWbGxk8QE+BDtb
gs+t5tiOzkV0SW52FRiAd6zykFrF7vOhzqweLokgp2B8gSledvqzKm/mdMI+3SrijVBcKLpp2yEB
nNTVfT2w7ddQw2fu+BBo8ZQhd6NKSK57/HayOiKWOzK7DoyllJaQVV3kiZ1v+gBNR6zrlcA4FMWP
IElaUgzpZUSabaP1ncsKd0eqvXOZqm5kapRWO9fPdGNbF0HrBvavvz45CPaQiIiS6kmDL8ynrkTZ
ZfCsbrxloRyUXrupKD0ETXJpUWvHfmstmTyzucgj4TRoKAqoJw3ioHcySTKJPKU+77kyX1etflmO
CWLG6S7U1+yyz+ValNOp9nDxYsglszyU27GV854EQ3vJY2uXY5oxqO0OKwsmv7+NLozh2cRDKpc3
6Vx7Cs6J2IUELgz0lah7pqRqvROrqZwL0c+lGU9b2jKm4OmIf3WMWXdxm2ovTZA+jPaF2iAAXanb
Srf2jtT+SOCaff6xz206pAGFwY0odi6LXn1fG0FhkWEUSnwpZDlmSb3p6gu9WSNKvGtZLvf3u2k3
uCyyb2vRJCzHPioa4ddsJfm9U41XNaL5tV0/i2KHZPc71YkfYyU6aGN4oRb9TdkGdwYnrJ7sirR4
shr/toGA1sZvpZyuYPrOLcAPD2cvzlygnWGe+wNSukO0De1u50cRqFoJxHzmWXm8klaK42k5F8Ju
jimH1HfC6yyLgjpVhdZMJsXveFHf0jeQzleKT+e+LuUOMBeIyEIZEnHwQ0iN67SsmhHJQKpuk6XT
i2nplwLBoD3719fRx5EWHxf5hjCLW7JFwRUVLDDH7LaqgR+isTJ152L3h5GWDeAk4E4wlIzUF/DR
URQbFER5tR4wB5U1OPkTyq2fv9yZNijKtKJQJa7f8O4WwVvPSjqTCdptAr8iKniFGm8MpdvFqrOv
4BDYv8fpXV8ynwDRcDZXazIvZ1cM9REhxUt5c6mLNETkbE6MHJOIwAGQ9FHpthJNgM9f9dw+AND6
P8MsVkzXFXmbaYjEibpzF/7qkhfwUNRQd9FqM+lMniu0RaCWok4KoHqx5+osCPvWQi9H9DgEGN+i
aZRW0k7Sbtp2op+LYP7/Qg8VpAhJI9o1CnzaE+6U06ExMPao1kRZf6WbtAUFwH/qrrQo/yZFrecE
+Ubq9Uu1t58+n91zNT+g48Q/gBL8b5kFQIH3az8yeWUhKgGXgCaloLj2aV263TM6SY9x+btO0ofG
Gb5mlt5B03GHaPwlSdMVFamXUE/+DFV75e5z5lOQZlJdElA4YTRzHCjQubaqfOTCndJgy53pwZau
U2QXqth4SoavVuy7TdWvnD2nS1qAp0mpFRgy3K8XCV/id1RhYkSoVKff6daLSqyf8r/eN6SZBFuN
eyGMtRM7PyOWR1/S8bNrmsdueHRaZAflr4m+0sE73TgMAxKW9STur8sy/yRpoH1VpfNAJLiNVLtl
8ZNWbDneVOXaK51pkYkyIDHHFNdUQG3Hn6uwlXKw5wqV7Cm+lVOMO4PuenR8RA3fOovCWeG4bfSi
Atz4fAGfHigMTOUecQBKtSiWHQ+ca1Y1+j2CQF3pY5kBzGp2XD3dpavlxTPzyU0AlVBYbiDtlz39
Xs7VoFcRIymUi3j0AQT+2RQPNMbqbM1p4PREQfgfSVTggaLtt8Ti1gVuSsaM/zqCILB93rRsot0m
uXZ3iDKcPOM1pZVzA5rc6QxkJoSk02K3UWBXmzlhwDH5Zgd3o/mKuTRERbMFxfTy+Rc7t1ZwRaPn
YbzTr2RRc/mQA2jOrI9pZrdoFP/5rfYfnO4tay+TZFclG9RP8u718wFPQwkLkqoFER1SCDKcx+OF
UspFCDCUp1dv0fjYIVUl4xXgH/wcXnj4u/FXkpwzK0UQDcRGwMKQm8nxgLHRt2mGHbWXxw2deYTN
R4FV8vfafAEb9fO3O5MKoL1AnkyVlrSdYtHxaNUkOWVZI/2l2DheO8k+NyOk1OuDmXGpizEcouJu
GNvZsK8yXMDHm16//988A4RrsjqBZl3GmjaT7UwNkJEJo8ehve5Hfx9m8t6K/L2hZu7sJDu5tHby
lFzhqhi56hpA4kwYgHJJn1BUqVAiWCxgXaIOWcdx59V57lbpj7Z8CavHmZ7m52967tOKxcQ5we2I
XtnxZOd6rSmVP6M8VduboMkuau1ZMZNdlhe7ovny+WBnLihAF/moIFuoP57AzPwxj0Yj01Coqa2N
ClUwUB5GH7u55sGs7rNZQ2H7tbApSgSvMI/zGUf7fNiq9k+VLzAcBudVV6OViPvupHt8VUAGk2gr
pBbYUstKUB0lhpnrEedXfJn3iqsE9xAlsIN4GvyXRr0GquKmGjr2h759nodvgbTrqj/94saa9538
UHYPL32RueO4M7O9XLauFt3q2MyuTN5p6ZbJ43BA2UhQ4ZfJXDIYeZekPbpNxptSDI+wQ3ZZ8GYn
1pWPlVHZNXigoJphv0wUDD8f/Ew8PRp7sUyGYGpKZeKsSHPRNW33Vt/QRn9W2nI3QkgJ0jWQyvkR
kUalikQfe0lD8625rDqfzrUxkcbR1KLM4EYF8rb9tdH0blvIK+vg/IiAfVEfgU+8zP+1Wrd7B/6q
p+M6yzqcu+dwmvc9Os4Z6h/++OvzOT0TxpnTf4+3iHNTHNeNWaOCNqcEtF7bmI4MknBGLjreFm8h
DYgx//75mOfOKqreCiRYaMtkUotQ3pKbzzB2OZVU45BrP7JSu5D9ZGPUPyVN2w3m1pBnMC7qYWXg
c6tXEzcCoaMp4L7HgUZPYShIiFl6KpmuDNJpLGUYYr/TAXBAiR5W2tOXJpKmlueHa0WYc99Wey97
isvdCbRNbdImpprN6GXsmulLrjyHzlfQtm16G2tra/dM8YuIQt0T7gtST4A9jl82r3vbytW88/ry
zkGyZKAG0SjfQm2bFhfZuPdzXtYMN2r/Z02zYa8lt5N2sTLj59YX3xr5e3RDyWMXMz4kWixDQMFm
eryvVWUT4Rc2w5Q1XxLV9wpLx4z40TTR5MaszZfFA0EUUlBHK13zYHc1/rLgjKaVZX/uZEMhjc4L
z0aDeDE3aQoR3i/JliLlSVyAkrijpa4Aq11TRj9T9+Mz4GcO/4cr14m8oxJKQd7TafUGbgq/BZsA
RfA4gUBK0Z++YoG7qvw4Dit30DOVaDEubGEu+VR434/BDwmhE6lNNAYc3mG/6Yq9MRM8IDod1AHf
4MvutftpALMr9pL8jUpoEe1Ip5wnB6CBfBma3trV85RNC6yBAwPEFlk++b5+vBwlSEMSOqOdp2ZX
mMkjL90VM+4D4XWay4fIulehRjXOD9OZdz0s59S+apBm84dNjihpubNX0RZixJMjlxqlAoWVG/Hy
7tFyv9IRFyK9Eb3lQbs2x+p6JA7ihNq4eZxdyPJtoDzX4GRiI3NjKbtM09Q1Z2flZDubbrI2xL0V
yRP0k48npwlVM+XKwuQEKE4GjScHA324xyTM3Lxo3ECfPUNKNjZnUKfUrnZZBitb4iQJo0qJnjGH
nBC85dZ5/AihkdMYyqbWs3Ud3APj5mxFPdnIdAhWbtGn7ysGQ8yJWgS7ELeT48GmoG2CCr0xLw89
iSKa8tVpflX+pTO5SrrFcbPB631wE51WmLwy2e9n6NF3XwyuHQ+uRmMYYELCmyqXXfTwZCWuIHjX
3hB+ma2bOdxQst3UzLa0Q4Egkm8Ge1umrpY+yPZmPkyYBMvdaxsPGyvAiJsLlo9ubbHJf6hJuIns
GIajcoDcsVPD+3K+q9qnxHnoZGw6dbSbK9XtiydZy1ycOjYZh20ephttLjfK9KBk28Dapvar3slu
RaptoIE4aG7wxNyEduWa4Q7Cd9C/YWTlGomF8hNqPG4X0zs8tNldAzro8yB+EsOZL4KXIJzDRDop
Q+AqkElR3rZYWjwLJpRQCc4nDywBrXK0IQggmbn9fMzTNiVkY85oGvUkJzAOFisklaQujrGX9ESF
UqD9hegSCA23BL9JvaxIvsWImUzBa2isXLzOvC+9Kd6Y3jgams5i6DxLnMkp7HdxREULBNNfd35L
mu5aG3oWXbIGVxIV0MWCPBpwsSDlvObiHjmNV3BERzDIzRY7NCjCOT8HEo4WbAsdbRs4UCvTfBID
xTSjESrqPRzPS3tPJw1yDijetTQi1wqussJ0EabdCEC20JaT1d8pk2+YqacM+T+Fp8ZhW60lCmfn
/MNzLHL7Wh5Lp9B4Dn8G1tuhrYfUWzn020lGXEgacYecvXIl5L1j15YTDwhEZPYO165lzJsaTa7y
yGy9vnptmy81LuPJk59uJv2LZO/t7ldPXsi1Jm4jz9g3vutXW2XcJdUemLYgiFlrRarTeyAfhKKK
AOZSM+KkXAQnp5wd1DYoGo07pT5Y1sGZrswamYs/ywMWqE3sJoELFZKKedZ6mn1by14RufbXQrs2
9taAONWmejOGjeM/aunF5+vl/X53MmP/frz31P5DVlHUeBj0EWWfOPSqeWtkO3zW6vs43dR39YQu
x26strHNvrzOrmUwNI3Ojr2ai8OcX1zn2NZigYs5jrwNFRAAmwMAAGd4UKyV+PEOqz15UGIVuoHA
quBPHs9jFsepPyvMozLpW5tZCxGLgjHzgpfiWxzAubfH7MLBg3e2FI/+5HYc1IvU6QqoNvWfyN25
2Ju4nf+7jpP9XH5FV2tb9aTQhnSXmL8NGaKCdUhpo5o3ZVTRw/ci2T7YQ3EwUlTpUcwjxcbyQHV2
uZ8fABBdWMYDOcBGUr+1/Uwv5E+0FJvyOan0+0iWd8Ddkhqv3y49tJLy3clqoW2vCpfClzjxqsm8
CrvnOH8yzYs4pABg3OjZHu12N5GuQ6naduDeffk+kH932n3EQgbfkZjfm1S8SHVZkPEX1vwcFsku
1eoLLQXIg/AyB9Lny8Q8F1aU9+wT6AWlgkUINRw/GMdC5cgQT7lrvgdX1YMx7Eq0oTgdr+LuMIP1
hUqnHhQTWBudme0wbvQAiZcNjIxKvVSajdPdX+B+IseJGyroW+VvLPCtYewistn6gt2nPSg37bds
N7XEpq3D8fzbvPavJekWDk88bmodHRSPYo9q7Mv4qmzvfHuHMlr6qNxWO+c+LEEZdy9w1fs1D2vz
5L4ntjKAbzJbOGsnAC+9koZAq/TWm7pim//Z5fc2Wok/gjvptWGXdBaWqt99Kksji+ohs6+U+kLR
t3p6qMCCdLdWe2GYL2HxZ+rsqqiF27ZpGk8fS7ekeV3tpXw7BeqmzqkPtEA4LpzwToWqPSse+cys
72BMY5DwEho7q9FcBHODL2BLjDsrfhuGq7y7DZxN9pyVr6ozbBKl2lXBreFjV5UQAmkFgVi50/z9
iOqfGgRe0b0BYLyOgrV2w7mJAp0BEBUpYu7lizrjJKuFb6sYXKM06VGRY0sGW2FC4ObNNzDEK4fe
ueFog5Fr04+i3La4iSSZpsSSlVO6Dscth3vRmQdhcZBYv7WYvliyBn43zpzvoJ2gtdH+oim5yO6d
PgmlQU5br4TMN5XfhFyLULr9fNOtjbKIeCP+HRWdR8oLIdFHd67n8duk1GvJysnVmVVNZgRPlQrG
6Y0+Q6MvKFMBVeyeS9j/DtyfmTA6UppWkvEqm5+c4K4XBHSOcWWCtDQOt4A8tnrNRa5d65ifyxSp
55IhInIBq2Wp6O1AkY2NHPFsrrcEl0G1LyVUUHP7Rxr/Gfaqx6Uy8BWvcpSN3z58PumntSy0Hzhm
aEwI1gmx7vic8UmazTDWuMwPlStyN4FSFMR81f/tA5JIQ2TVgBMU9ZfPRz6TMVFYAUqO8SYCPctF
1Q1O1scxFVA7Ig1GZFBFXybR8o0JObV4czyjW+vknn1ZmkzsHL4yFbzFEkumLiOPihuoQ9i5hs+C
FSb8QkSuKrQORR2JLYD9WruyuM99ZSoHFO0JqLJxYmce2cUs4xDA6yZfS+MtldypeRbzbMVPcntn
h7C6JDCUOKtJyVpV9szd+B2kCzAEhYATBxxzMsyRyjcixI7vJv1dKso3KAQa/TfDqtZe9cx1ANot
pRscMt/Fn4+XVInys53EEABioPdWnR3UamcoM7bQd4Jg1zSoKFqwU9Ff/XxJnfu+wuSH1BPXArql
iyw8TSxn6Byr9lCa2pj9N6EKbwkMePhCMHlXylG+CaGclXFFOrBI1o7GXaQLeBGrHYxJbuBIzQ/1
W6tfK8PeMb5hver6M565zHuUbQSPL8Aq4vPhzwROIW1F/4l4Rr9dfI8POW07KPVQUGqkB21etJN+
KIdXf4zWXlIcK8uXRAuJy7QueEZLIlieRDlRpCVS6C9T92hQaky4wYZx7vV6t8P7Z2cin6y2d0Jb
PA+CXTvarik/fv62Z2ovADHYQ/RuuXVSkjx+3VSCmKJM6PmZlBVi5Hl01CWN+mtBtm43D6Lo1htu
7aB1bnMPMyRvWJOOPY1dPAIuEYLzQWa0bMUbflFYqa2XnmBSaYgmChJAlUGGjMj70LzoyuhyTleo
v6e7+HjURZqBY3CdREKeNC2zAwYGyBWgq64fwClfV2W+UkU4s5kEyxswCvVlDof3wvCHZaXYSZaF
CUxPH1t5TIndulY2fQPDL7XxUdjUDS5SuCOHpFd//RMrOJQBeTZRDka2+vgTG93YEK3ow83OpYmq
VgzwCt2ETs2u8xK1ZGF+Da5MZwnGIDKFjrg5r7kmn6ZZpLz/fojltkrKqAxjI6w9WQ6wokQJNzIO
MnQeFd91fwb/teZleNrygEeBNA32CYimUMcUO/3DlFd91eaaMlVepRTbJAA0aMperLUXViVthfhV
KYR5JWwuDN0tVMnrhvy+TdNDiIGktsZTPnOXF8xPVF5Z6aJ/uAhr5D1DUodj5fVGSKG/cNs+9n6k
oHtztM6CBpAh1+MAGW2j3wnnJ3GOCr1gEys7nH+8LLsbgBV16AbbI9oPpgbQ8q7osHkrXZCsHnWi
z5fOu5j7cZTiUcFKI7WPqiP1vuMpzAbbnpSpRf10jLdw9FDYgLBO4UEI0Ds25Ew9cGskaVS72wZz
56byvfCLiC7y7rs+33YcGXb7NPZYKHaXcYASCNQGUb2pw/DSTHAFVKsLya7XwqsIWycPTpdLoCW4
RyxVyyscJdXeQiU1T775ZPMmGncDQtBItArhCrPZzyh3DjxX2q3lxKcnNnh/0G3c9oRU1vLcRA2/
MyWtYt0Rx0QSKORbktnYlOVezVB20LAlzLud2ayEtHPB/GjkxRLDi7CjT1pXXjRhoYOmgBBEETY7
YnRLv7Qz3p4slJ8izHhUKPzW2+dL5rTDJbonAjALsP+MWlFnarXU1n3paQPUMXEdAOSZO8Ou6JKD
TDFRp5beJtM+Qb3CeFoZ/XTuGR3/MGAyAmq9JHn0SZEXVqwS1SVz18wH416ahZ9mvImTm84/YKu3
b8p+9/mwp8HteFRx2H+INGkDMdOclJIeAl+5u2l+sUUUo7lIi8TrrBXY+pns93i4RWADFjxqpcZL
zmroApdxpxBxFDzh0cPtkeRlnQn9zyDhM/vPArf0+eue/8bvaQs8dhNk1PH7VnE+Y6ItI/XK3bWJ
n9RgJyeZl6b2Bj53aKTv9rS94l/LVI1XBheTeby1efsPgy/uWG00xbATZxYY3RYFmAL6Cpl24/g0
jTOJKgnRXHxmfAMu00Y/hBma41hy5tVaeDxzqPMowMEsSKIQNZflWSvA8bhvJyGXnWxAh3fzczH3
SOPlhyESVutPYdYQCtcgUqe3bnASKjrvcKZABy3NY+m1AGqcUQSbg2pfz7/m0HErQJnwhFZKvGdW
Nlc7cZ1G01Dkq8dfOrQKxFHjFi0w7IbUqN5MlY5NOV2vck9h8zKZf6x83tPIzQGJzBB9YZIVZMiO
RzRLK6iwKCggFYw7gzwEguZ+7G9H/HDNqXaNkToYHepwV/T28+eDn3lbga2l5kQ6fCpZn9W+koEG
yD3Mfg5l2t2EvovCUohv9VBEv8f61+fjnVnKtJT4kAC9YEIte0uZrqaBltm5J5P9yhPSRkG9coS/
f6HFdgEuCM0FGV3QgyeYC46E2M7Rs5P0cTdpqEHHxk2YGzeQ+nZT+hUVlAOS3tBb7Wchzmpm9pdo
bKhNFj8cvX+rkmCm9WTqnp+YXuDgDmbfBnbymhgIEXTzbgqdJ3/of3QYw2yaKj4YRl+7NpKMHgCX
XRRLAcIb6kMf/vx89k7NQTSk84HswdOmbnciQRZKcd5ZQ5ZjSGIiGtRvVee6LCnjc6pTNxX5U6Nj
IyVH1N1TdzTuQfq5g/p95TnObEeow9TASDgRpFySGDUMs6GyIRUngRqa2+wQ+sGXuoouzaG/qtO7
aehdW0G9eMyuBRNHBGfoMvvGbK9K7jmW2qx89bNTIyikxAc0ZiltHu+iGE1wkHeo500B24YSejqS
8U+5qw1kA6i0QT5DV4JuWpxDNShcIdyYTeo+kFft5c6cyTRu//0siyumr4dqqMB+QkuEfHskcSzC
1wZ1BTNMr02/vQqIzhEO9Xawirc5t8MEc4ZIwv+D3DueB9JnJA/SqPBaZMqmLNjp+bAbMAQqpYPo
XAtHJ/21CAyybe39qMjHcjfLwdoHEanXchvSWGSZKtS8TGNxZhcjXOJ5mnKgT5ApjStarZTwExS2
jHc1t9Ls3dmUqWtgZYJ40jgeVlbpuScgpuqoKgpMxxLEHMypMo9NgWCffGdRU1DQnhIi/hOauMiM
bHzsHowx2KZWsFcPBr4Tnz/AuV3iUJqlyqCQmi2VhpRMjwwtMYgKIU1sDW4/Hpwxd5Y2LleGOr23
EFQZCKQCCH9ocGJZfEjI8qbuEmkqY2+e6uspHB8mX7qqhzyh15ja27mc7221sndVLX/XA+dOA/Sl
4XScJruuGA+OVj5qSKigeqVqW+RBHkKrijZV4fRbuVD3dVO81Jc9iI/YQ9NK08Pt53N1fBCJWpsG
KRrwsyYk9/RlK7rIp2mqWinyIhDJXyLpC/pVdOKVDStrY8fWyny9a3D/e3WejrcoEfS5b5Sj7Ufe
kDU0yuZn7nnXQ4AYwsjZp0oVqeZ8Jc8R1s8+V9K86B/Nkva3T+s7QlMrkIPHXg4ftEorIeTt4+B5
6CZvBG4mNAVilN06vELMMGTLTR6actbcb32tv7JLVC5ibrezSiC0vwTj18mqv2LF/Brftq3sddKw
j4L0ddDbWyx4Fa9owOiYcv/UD7qPaHoNKCOvv3cUFDrcIICfXGZRddU3PG3frXEr9JNvA2EXjRTk
EEkTaFQtEpQZsBIdZifynNzZlVW4s6LBo2wAfnGTW3dM1Hace/qz9VUZKtehpt8+td2w6YbybpCR
Ps+t7tmQJ/SCs4cxQPpd9uFccWELNRp05pcymO5iJE2j2tV36EpvOqVxNSXbTOPvqaLLLl2FUn4T
tvWV4uc3GlJn0+RcoRDkKZXsNaW1r4qLHgI9vYjDMCm7ST2MGLx+vkaP9zNrRuhQiy4H2SadzXfa
24c9po+x3jkSayaYSQkDgPLTQya/2d3b5+MsFCr+ORARizYDcZzdvDg/NKSx+kSN2MwNpaJLXbE2
IWo8Vt7sSjl6dKbrSbXvhBtabTtfTCn55tAi/TbatxIm5lmKTIR2Wfm25hYaECscn/JgTShiceD+
90PSDoFKAIjkvfrzYTaqpNXNeUxiD8v2nRy3X0286LJ0hsYPq1H3KZmYqat3txM0FS4jeYI7RHnr
S9VK+cE6Pm7fnwTkDskIdEOYIu9//uFJtCbAExUXSK+qxntJr3aNcpCM8sugl78y2bgqHf1Wz4ML
i4sxlkLv4rLULffaYF9knXbTtd/S+aUYatro1q02KV9RQekmdaP03WWvt9AM1CsaqnistPSVO2Bv
CSKG3+TCeFW17h7XxI0ZZBttdKg74HAQTAe1Nm9Rt3fnPnYxXirs13rYYG3kWoq0NTpo/0l5aUyp
J37mwrZVshfJlhBUxkNsiNHh2Wl1Cceh8xQgsqVGga5JHuS6fqy66kEUTufBelXn/j4YwtdgSr8U
MXgAbfjm9CtXokWV5V8TTIhGUEqoDi4zaltP/HoyCyZ4mFH6vnakjfAbG7qtVl1HdPmK+T7OwF48
yQX4sPyf++4/f47/J/hV3P8zLDf/+C9+/lmUU41nabv48R830c+6aIrf7X+Jf/Y/f+34H/1j/6u4
/Z79aj79S09Fxn/Lv3L0axn9X0/nfW+/H/2wzduonR66X/X0+Kvp0vb9EXgP8Tf/f//wP369/5an
qfz19z9+Fl3eit8WREX+x7/+6OLt73+IZup/fvz1//oz8Yp//2P//cfpX//1vWn//oei/w3SHSEb
UjzKMaLFMfwSf2D/DQIZoiMkQ8JZSDQw86Juw7//of4N7AG1WgfEPEXb92SlKTrxR5L2N7okSNKi
EWei40c/4I//fqqjj/fvj/kfeZfdF4AiGx4GRO9Rasg5YuGRLTzAuD44uAhoi2RlUrBRS5JtW+Xy
my+PMwKFoa6WqCrrY76vFaf4qgZAFNy5jsxfgS+rrDFTk+xtW2uF5dl20g+X3WAoV3pQJXddNRXQ
d3sr33RGGyX7xGqd8Vae++Sub5qwgRhkdv1NEDbJXWHgvX3wGxm4Xd1xGd0YURrcSoVVfHUMf8o2
jhkYyeVs9fxDJZkqrCBro72bDaX4mkqVcVFJDpg0uoTG72iOJGujwT3M8TUXKaXeyla9+b/UnceS
5MgVZX9lbPagQYstEAiZOlJVbWBZCtKhHMrx9XOiu21YlV3WyeHYLGZHNtmJAODucH/v3nONXDO+
KTehFigGruqSFvices1CauXssAe0ivSmcLy53SWF57YYvxo5PtgtXZUtNcUVwFwGsKIRw1U12cV3
0dLCsPKWYO5WZvy+bF2Wm352hUmmx2TmsT+O/OfG6JPvXSq8p7TPJnr+uo1GTXglNzPUi/OY2O1E
srXlrS+FNPvXdNGHvbf21qFFAPsjKFv5OmTm8pzLovkm9d53Q2sQ7lsAwLWLutIzvumTo/c7rVJL
Bg/VxqyWG5PfdhuEJdahIiXtoBmZNLb4TdiL4uOToTs0Vb2rC4V1WOOx3oh6nZsILZp5uyIMR1Lh
9+PXavKbl9pMEhV3NVbDVSO6MPRVXz3ota71m0H6qFIbrPYlUc3e/CZmkac7JWovi1UzpzfuMBLL
O6ZN+Zi6vCPHXFAT+4q4dZOMpips7ZYR1bPVeJl7lXwuoC18mjSEzQC0uaW8GuG+JsPyPMuBkYU+
87bikI+4pKn0myKzra+OV3ORHlXaN7dNBvLDaRFw7i8ZwAWElTgx9a6KlyZNMYU6lwV77cBsMG2s
134exbXpT/yF1ndmm5Bx6vdbzWu9r04erC+mkXs3a+Uvz3pQeDeqTXhR9G/BQKXVfBilWDqYgxz0
YFeuyXdLK133wU6t4Eno0ntKzKXVt+wpNQtO1ZoNoZ2uqCO9NNMQR7U54Oyg8rI3Z82B4KylaWwE
JMgfrWu1d0maL304KatXoZe5sJ80Y2TQUmOurmebhYz9T5f1bEOb5nmwpbcpWjns66oSQD4bbeN6
BS2RQlaf6qXuUF8No3j11eCM8biu/PEsneWVPq7DbcW8fmZr2d7Ndt66YVJV8sfcL/JK+SNjT++S
+rNTMDs1MC5fm35Kvgf1YB1yrZyosGMIeO2HUc1Rp5LpiW0RI/0S9w1QTq29HfllF9yxZ22ey7GQ
XeR6Uu080aIpEyPtsY3UW/kjQY9/2wMOeAtYkAg1TecA641egikk/uPHMvgsDbKx5u9lvZAwqrAs
hEEu0zunKdMbP+UV5W5xcd2Xy61lLq+BnJlFpeA3FKAWD7PU05s2KMnMtT0iFBB7ZboVabW6/OIy
NYuT2VjyKhiHdYdzwzQo4XAsw4xh68VBmnPz0uZec5jHIXi22ksFRh9SbpQshsuTWyS/Pi/ng4GB
aKsvlvZCKWmt9sXkGt8MB/2f3zGmamxvfrzAQXtBhgtEedBm8xYyXHbopPK+TrDeY6vIRBuVSyl/
NGt56aFSK6SHUjnaS21Xwd1I385Fs5i3rxyLDKLpUpdhbpliuK0ro72DrJme5gXCLtTMQt+7K49Y
dGoqjpkMahHnhTCuXKPRvwS5Yd77TYVKM+fvJ+3KNE0WL21xU1/yXBmnQ1jnpc5KOS7s4rwm1/cL
phK5k4sxd3DZJIPdaxHohp4n/TXOpj4dmexjguXAVuvdgrtmj8zGf7a6BT5zKS6DOFPkUoYL2V71
xm4qw0bQIxm9rdJecBtn6shOF+Z/NWjNYVlt5cSL5nFkWcfxm+1X7g8lOq+Fxtane31e/edhdfsf
tV1o33uz7JPNPJPMc2RBJ68gsOdLNhsPVHKIrPlUKDCejwZ9QpriniuWbZuMzg99sudPQ2AW8djb
7b2bQJFADzv6T47WJW89zb2OQRp4P0wI5j1J9YMRVdPa3SovsU5+TSy3kfHnE0skp0FDUirSFC6E
D7thDdH9s/gkRbLiMwJFkmg+wdKNkewg88kT3eI+coI828Fd3/b5EgGgl7QZ1Pe5VSJ0Z7s+Scgd
54bBeDcNlrYbnXXdmUuqR3rW06fIMDNydLVw7hYpebRTWZYnXdTWjmKIfq2aMYGAYqBCWNz0EJB/
GdF+ReNSC924ayvlvEkt8dDlO6RPCjPbyloDUc4Siy+iJ/V7TH39ZsnsCtHTUH/JW698WXwSrRJG
UZTmwgjT6ZLlUbr+XWE6LYGNaXs2LfJG6xy2opzlfDOVenDvpGZ7hC/JyyrTeq9VVK2sdjBoalJD
pptmyvY2K1jpVlDpUbWMswg7t1HRIozgCMSUm3V665hVKQkpo/QeNapqV26bO9tCjukmLZnDHjrs
Y6I142crmcdt44OBLDrc19NbixvQcqfyevCK+ipNvOZ2Mrp+bzg9sMa+rujgknJeuuMSsk3Idmlt
O9uxyF9a3+t3ulZ1O7dInZve0ZYYOzuS6Zm6DoBXJvMgOH9UMHu7FF+1qyuDPBeovm4wejvlWtk2
1yvnkOPA3SIvaHZ60MuwH3DENXh9T1ajPqe6IRkLGbUzzfap5w2FJ+C06/W2dDm8a40J2xnPa4yV
jMHF4nvttqiPAzV3u6XhlCXrNLltGHFRM+T5p1F3MKIv/PKi1yVYinw6VaUqQppwZiyYPZu2CNaN
vVbpfmC38jRmRffWY7f85uudwcYmaJ7VYl33siMZNQULko8G1jXkD+ilEjdya8vF0WdAu6n7ZI+N
wz2uJvdLpyq/6vXOPuSzPr1ZiaLMU2oi1ouMiM3VN3a5pWdHdn3qqkaB91IXU0dxba3eLNk7h2we
s43otCmeAzYI45plJ6em3K3Yxh4c5aP9Z4I9NGWtHzSzcQ+aEyAAUEuF6FxRuHHXYdfWyJldjz1A
ohldJEdfHKrMtG/NtLcmRheF/aSFh5+nJsEIYHNjvW+DQy+K9NHrx/Vkj1Ybe4rstEFrLXpGOroq
wnus7VqxykSiHLLISsriLHSrOK8Gky9tKmvjZJ517+oJEjvSQo6uaqwT1R6xL2yjvXAunX1GfwOg
BZvKszfmdui0uQB31XkVlmWtfrPtDP0/ouV9Ekjn9aLCfWuCztbClc8FpbVRlTjVBfy1uBKZde30
GcFdi52c9CnQSbQps090YTTsTHIpGNjr9FSka5mHzSKLWxd8fKw0CjOh1ZFL1FTp8CNoVf2a9UMS
u47k59SG2x5SQ3r7ttfYm3DRfrtCOoiEmfthlXvVDt3fcFrti7LEX92XTGlyL4h1vKoTc4qcpcvi
qSNmqk0H59Bn5rpTadpu84bgusxu87ugTYwXL6nXvd8Sue6MDlUpaRc3Y+Ban8nSJdZQFPkdW5x2
S1iLuzebhr0kMQ8XPLRbqS3JgNVR6aV/NwubGMLCG77PVN3iZrlQvRxviqCYoOTs5iDM6WFdBa3z
SbqNBBolKZOzQdo2yp+fk7YJtnYj+ptmnc8LsX4J73KbQDQ+8dKba1Pvg02PqzATzAZDufO1WJav
YhpNPUa7mV6xiiXntMyXA7ay4NGdjdkNZ+78JWNney3ZteRhmYuW7VE5762xn+89ZRjfypGp6ViX
Am1RKN6xsgRFi5VqBgrgtLiCbz8BCh7YHIrQcMTY55tELKqM0yYvyJBPmW/3dcW26d7obOKmpdF1
pXXoUse+r4fWPhduN1+x0tBedy6leyvIpIyd0smKcF4q/9ivQiOFc7J29sIPCtO1HVHsrRWZWZ2X
tAihOc8SMaByloSmtWBucZI5lLWQ2B/GBpjwaHUvdsaxGHwCpyRCfbVMQR6rLPckXXe4XqVb4UoU
Vfqo57Z+aHDQx8GIWbkvjOEGhGR6L9rK4vPj6f0VED3tumML5IbjktaHFuIO7na3xLvhJcmoUW5v
ApRLi53eGUFux0g3UM1wTsiPgQt2tCAnENJGm2EcmlrgXZ3FJNtSW2nWh7RNxa1ROWKXTnUbgbaX
3SGZrW66azqLNoPi65+HmIxzug3uEFsu/wncZNNvSqyU15XJKFBl00a9PwfAr8aFKIjaBWmrJQ+D
QMIT9prQXsgN0Z6H3pZXfOHTW28yrb3l5R3lLdpOR9kF4jCk8+fErrIrS2/rp6RS/ZfRmtd94ZXf
cyGsjUz9KyIPcbTo8zf2YcshMa1TUPrPjiQQoVUH7Eh2PGm2iio3969bboLDzKWQVvSfZWFn+4zV
ICp0WKVW4AoW1+rCLHK+5oU6j3bwVOSjG65Jc+P18MM6JMlTb2xqm2+jFOfERW1nrdqDn0g+Jol2
WDy322BW0TBx6uyMpP1am9oacZx4KpLFpoTHzrI3l9i2spKU8tWPiqqKvWGxj6LS9gTHXxLVuyOM
uuumaO5kZr2kCApBZqbIvZxg7014tnNyTdKk67dBv3LcKpuRExB/ERFAt8Mlvm5nIT7Jabz3jPyr
Z05taJptjlAJEJoo+k+Lrb6NI/Ktaboz/Ppbkg7nta+/dlkZ7IpSppHSQAmoz7VT3ZBeAM9hvM8N
1mo62RqVdnQDZXuQy6elTO4RAFzrY/FQ+biL3HpfWSjyva9+g7t8Lo++41yN9XrIRXZmN3Nvg0Gt
uuDs9/1eWdmm1Pof7BwxZRYJI7OqLPRMbhrR+NrA7dZ2YvVOWWACNs3KQ8FWUBKgbvSpiqdSnHR3
UuHo6Cc66+dL5qqfL1Dzk/bRqtVTp2YdlXX3YMOjHPvhWhuznY0IW+UKU/5wR+HqOiiXJzt1NnCJ
7iXeCqu7LaCP+atFe8ahYTP4DUCiLjRImshZdVsSdSN/MGNzElvyWC85LKQcTCYb8IIIOyNr71JP
vJDOfAzICvNXG+ty5txqfXZYMqizCjPysG4zU/+CYPYtTdNHkY3XU1bs3Knbdfbj0sgdG3hUw84D
3hfEiYnoEDLWT7k6+zaOJflQC7XT2gF11vpIDXAafOxLqW9tNIKTQ5sf6JRdZKP5tT1+Ned0X9h8
tsyXcpFfM8/YWusXfU0/63Je48YUh7YXP1Th1eG4lvtM8x+afHha1Nd+7r9SHsKr+sni1DXc6VMF
3KKgP5+/LE4XeZkF8roIa5BOE9HxnCiiEc6P6QFl9cQatnr51Rrrm6XPXsoRyWLHwY13H+bJm0OX
PKlN/sCBQDqipOVmqoqN2yXbko6y6sc9zsiwV21c6zNH7uDM3z73PYg2r3zltA2B+MUyb2y/CR2t
Qgu4Qhhig4Om/7AO9ZZ4cXz3L5VZ8hN1uR9ltp+b8uQ4zZO5ZBsb6fgCd3JA85WIZlcOuNqo4lig
FIXDds4/Byi1F7Pcm3jKc45MNiCNfDm2BMYFU7FXPDQfXZ4jJdAj4sJdZ3lKBqqMSPon29snmbWr
VLrxupvA1PfNurUmuGxFSpZ19tmFmwY3HP1uGetjThpFQrlR9ffW5O1RwX4rOD9Wprlxa/86rduw
g6hRmTd6bW3L1XwStckLNnfWlEbU06/7uX1Yihp63vxlccsv2TC9UHs+pWSMEtv6qko6bqsJ/1gP
G/lD9B2YCPbv7M/T22bKI7dcNtjjvwZOuh3hBCzUdJbxrRvNs0aSx5wJO9Qz+7b1UGDPtiAzHuU5
eUue5PjXUb1PhyyuJz4dw4AZF3sdUJBNbwGlwwyQDAe39Lpt4+XDka+rYCZWyWedmXLIOXKNAZeo
2KTn+cnVKL/oCVzhztVP2rCeZRkQlOnpKs5n8TKUTcoqK7Dot+s5obIkw9lPywphTRIo2h5B+SqU
Iz9PM0vMOkliIIaJbROKeJn5rz2y5ygxkjHEBpMSKmRVcEGJBCkFxlRVEMZWGdyclcM4TlORWwQD
sgRoFee0Oez8mW1AYhQl4Bc7cd6ctrX0LTX05qbRPFuGVLYAgjgiz7rPUMnTmY+BmqQRS07bayzx
B85bqml+nW7qwcjf3KmpZuKf+lSEDI/mMW8as/+ejHxwKk4BpdoYJqWes+5wsqMr5s7w7Ef4u68l
W9mEaDudr5eapmdt9JebzirrIKw5GfNBYk8xTU8OYrvsDmiyd1XNLQMy0S0/1Cuz6J5/ah38VaT/
uSh/kQf8ux1+6ewim6H1Dl0OLrr9XkWaUfrxG53FVGjjbjGG5YgZPfmgj/Rr//TvF3mnUZj6LpGa
G8D0r9ztxDSIDWdhunSq3Q0c/z/S4fzat/7rehe5oo1PD3P9uzYqXFLb09ogbILmgVFKHTQLaVKG
3jSEA4maRiPv/vkxvhOq/nVJojQQadG5BRnxa2fD5sTb1sjH1K49WFf0Rjf1fty0oXGtbT7SRL5r
y/1xMTqeqBUx0CGNfC/GHM0i0MZ2pY0eOaF7DE7FprzwEuww2C27dveRaOI3g4QmIA+SEzyQlr/d
XLZO8+LryN9TUGAG5pxRO//zA/zNK/vlEu+GyJz5uVpAcF08I+k47wYLUan2ZfDPFskLdfuB/PEd
DO+PR8jCxqCnlsoc8N6ppZap6FJj0sM5mjb9XSCuHYPj8m7aT1FOkOe2iGnC2l6Yfa5xZwNI2owf
qXt/VSn98ROoOJK7QjS7B5P4nU7KMTpVlBk01TjZeft1v7YvfTxv+mMbzeFcvv7zA36nZP775d6J
OfpgKaeOnBEZG1u2sVt7vM6jKS5O2THIP5Ln/+7ewEt4+BWZbRC6f50O1N/Qxa9/Tofy1EUkOx0o
U//X04GUe+8CjsPHhqDo14vh9qZ/RWeruNIjCu7artomm+FIByz08n25/cjg/i7T689HeUF7mYCd
MY39TSqsEi+ltxJqJ5o/Q4zLqd0UmyUMeJ5Nvqmf540659v/Zt7jov73dd9NEm+m/EPIws/zXkQZ
bvpQ3/rc6Efz/nez5JcLvhuiCcG8ouOC+m7d4mO6265nd0dRLkZncVlwyoPOnU73/8Ezvry0dx+m
Xy79brj67tAtEyMIwsaytbYmDdl9siEJHLHGZrzFzrH5YIJ8dMV3S4I7eCgYeKt/rar6dRP9cZN2
aG7V4b9aVX+5w8uS+JN6pQiwTOSZGYp0/OIUgwyF+SH798Oh+k7uFqR9Ps6XuVFFoFU2QbCvNml8
mYxGZOex+UgyB5+oJPq/e5j2O1WuzLo2ZTcYjkc9Mkl6jaqtv0n2K3NSN6P/4O395gPy89N87+6k
QayRK/vnULWj+WEYQ/rKkRlzPsyPTsy4YW3lTBKVW/8DDeM77vlfCwLgJNfCIeEjRvr1VRruXxdX
uzFWMW25rLyyI5ARxynUD7R73AcratINLf8PLv0upu7vl76sxD+NIjtNrcXmvrXTsEnFmTBqtvNR
Gt8dWBiuXnBcntBfxfN9az324XwmlfKDiXOZF+9mKvw0x7YgWOBAs97Nm6XMvTWnQh1k3U3T470a
3flzxTkj9EZl7SvfevtgcP3m6/LLFd/NnDV1Flc0l3dtH0s2PwsP+TKg1+v/YNH9zcUuvpALLwPg
AAKVXx9wYfT2qi8EH0bGdr4pNiL681PWH7WDtv3nO7v8rX8/SpwLNDdQ+UPmgzHBTvLdbB39eV3q
wAt1KkJacVssmGfFl3++xq+v689rBK550WcjFGcT9Ov9OKNf0/ekqk4v3l3LOyBYTmh2kIL0utIj
mdvP/3zB393UTxd8r9JzM0qq7MDoU2IZyDjaUQnR8o9gbZdv37tHZ1NEYwjiMeERvhsTjW5W9mj7
4ZKd/F5elTL/YIv/HgF1eTkoQDHrOND22Qa/+/qWTl5UKzLc7AqyTQzCpzxBCtQoC8KnaYglDpvI
ebDu6apthki9yNscwmUomHLUife+gGMW0ZkwIs8K//kR/+bmHdT90J5A9LOVfPdOhWnL2q8YN4bq
z5XGITpJZu/pny/y7tjxx8j5+Sp/PKCflprSpDrjF1o48T2mbLMtqFldOZ99Zl4Vz4CuPpgNv7kr
PKUOo5TsBo4f7+5Kb3yr7wefvTDOjcnBqOMjj/jgpn4zOl1ojIRXYfoC9n2Z/j/dlKshulmkH5bP
3XN/kGG1nfYghqKJvZz3Y7ivdx9+Gy9bl3dD9ZdLvtuvJmUDW+3CCougcTmv7dWfO6pp717ZZzix
zd14rp8+WqbfW/gu4/eXy74bv5alFUx1K3TkTJvCu9F0NYZ+sV45ur/VjHo/9dNbIbRHk/70Pz/l
36w5v1z68hJ+eshW0zh+liBIojAG9W8ny5vBeMqL+rrN8viPa/0/EI3ett/r89B//z5cv7X/H8hC
8UH+9NgvstNfdKHnOR/W75DT6m8/i0n/+Le+/ykP1f8FwwbECfRR/BbeJQflT32o8y9U/jbLGnsY
5EXkFf9vgajt/QvbJWr0y8r6h0H+f/6PvwSitvMvNMIcoy+OefghxGv9H+hDwVH/Kui+mFgAgOv8
DDI4KEy573aNFpqqzshNkzogVOwUGbU/NNkGCVAVVuN4s1IRGHra3X5iHCt/sgC10rJfE5PKtn6T
248pDbObDhFcmF9i5I3FQapF98szHwpyFEJor5ueI3nc2XQUS93/5hfL84pIMrTzs5rcZL80X7O1
06mPWmBJBvNVTmtz6NtxN1/AxdqCKhHnQbOrdCLe9WqmIu8jN0L5Hezw7mEPEOPescf1ekzXLeWH
cuNURJwZfb2j3b5EU0M5WyBpifPFXLamZnZ0Z+aorbU7BHrOfjVGdGid2ncudWHZiR2pPtdULMrt
pJUaWPbkwlOFVjBr9MYNUzzVk5yOfMXRjKkKvjClXq0jAS7L0j48mSaxe3kxjNs1FV9gCdzOabLs
UnepNwibHpbE/N52SRVnaLsIBnscL+pSMl9Ct9V1EnndAXJ38R1/wldRzsMxtz9p5RWcQbLygJhc
+jDHyXXz82wgZm/xq2zQHQIunZEAmiI9oln7Mnatsfen+XVxtXbXJ+rgpw09K9nfDqLgt1VmAJGl
2najfKbZ9ilLMU+hPwc6pNLjXPLhnSF3D1BS9EzHH2MmNzgR+li3Z6IGh/WwOKXcssmw0tG7cry3
3Jysk1rzM8nNBG2XwTVsXgi4ea5Hriwu6Vo1XLyFU3zfuoD05qex92HDtEkX6rMmw9VaED2V8oGJ
BYWCz1HjrLelOe1HtzmlgjQVReksVtkXuxcqLg37oXOqJeqy5CQKcxsIi1K4sRWGnm0ww2Ebby0M
Elb2lBhdvq8E304jN7AADY89VIOYTLitk9JES187B6zUaMnDlAt/S19uCru6Ofty+ewLWC5BNnmx
bZZHrYKzkSrsfAk60DuNRvxQGSfd1OAuIoraTRwTdp2XwmERwaldiHaoEnWD0GXf2aRotDPSmHIx
i7Dp/QyPRE2Pdn5pR88I9cRBf2oUHnxU1R0DaZ4Nq61vula/kZm7NQriGhu35RfMNuWzEmpRhfgY
/UC+MWstwX42veSKhnmOzzXM7PQG0YhnL+cVe8dpaIKnUlQLYizvq1i1cBizcadsTopIDDbdQLvH
tBCmpStuEmu019OCgkXXss+ddn9RIMSD1J9p+SVXuT6fNQVap63nU7YOgEGxZFCCH/b0TFDByaWN
3Fe9qmU0zUGJkwm6hzNqUDzp0u1nlH4QBpBPnHKEQpGclmw7EBx2bXqERQrKLNSBY8qkTUxePazL
FjdQLQPuykATba6brH/QGDmGhLoiFvBrrpNYJB26uIt9d9fk6ycK+gX9we7TtLonu5TT3h7ae6+Q
3xcxEIXbLdZV66zt1iBpHPZI5se9xqvs1ZWh2fUdI23gntPTitjiGrCOVSonbAngHOHURbVjEew+
mrvE2BGAnW77OrA3hvWtbU2oz0nWnKR06Y1quUvCCWvIkJpzuOj+BbPaO1E3ayX40JHOefLFgoIb
4Ic5sFV7KuzmRjia2g/GCjWxyCJ7aA5SzyhFidgBMpM7m6XTl7d2BD7jwxj3zBkABktWSktyP6C5
7O06Zm+HjrEdvHDNLYqtxvgiivYL6V/dIUtk2KS3mTZ1TPvA37mOuF31PNjAw/zcpG6zYemxIiUr
POsTC6yfOBugzJnqHxxK/XldWvBAFgyfNAD10XzuyqNYqvmo+Ym7Keg+xYFaJEpp5YdoY2jTFFhj
hWpJEGFtmHltxmAWe2+0vtGrvyQXdBuBuNRL5uzICMvCqo6R+tCctitg4UvzguD0Pi1RW5uevDa6
5Zjjwy09bqYPgn6X+8Zdngv2zoSs006fevp8QEoW7w5GUrbLgu+I3nr6MDS0TW99o+pJmmrQgzPJ
plhL7TLsp+WlTvaZGsSmazFbqdw/1p6X306udufhpYmSFoXOOoyYsnMw1Waeb72qTGIbrmumDdPO
4fOYVO2JbGMyLxLE8xK4TdEnyFXcNbb4x42zrFGDG7KyclKjhiI5VpQYar3cqXqZsdFyEGh0KIOJ
Z/dxliQM7rziZAcjF0lLZDl9HztV6kWa6J2dLtUYCW+Ms5SzbektWlh0bvDJ7b4qTR1VOl2LoNYe
knr+3GsE5qEezMO8t4Zz2YB3qQOOGnAfAv63jV/Io70mbM3V7pLWFM2oJDZLa/RRIYdXH3ACyyIw
+YTvr6y0h8mYv13mu8nHhRwZes9Wku1K+qwawqVwMexH4ctqq9L82tPKeWOrgB7ABI09Rfqb2/QE
lDQ8ErqtZxxnTCEyWbapMRexu9aA4iz/QBrZoKzrSchqU3WcW0Zho1pplBFKg9ncKMpRpU8GRysj
282nV6tfd+h0x9J7MfuVPm4x8ILbPup6+MbKSEFAXG5M6kFkq7E+aKtTMuqct7Wft7UNADWb9e9l
JSIPYsGQkDDblFVcJwZyAJB+Ox0ZDjhgVCrmDFHVN4/KJHbWp1/pdB6ZPqKg5eL8KPrh3vHUfuK/
By2Apcv/0DgDbBfbW6NhsUQE7BXqJR8p4tLHdsP/9UtR2Ht0ehquNyu5afz0hIaK/YjVoXpd6vvF
KGDqeU4QGgOCR60eH5VNVVBftW7rqQrtA+N1XI5DK5Jrkx0ZFSYRl3Pq7sbgok6ccWprLBiczQ+i
0abdnK9nlS6fJh5XJ9G3KrsP+RJfceUiqma0KHYC/2SZdWNnZuyJSiwahfc2s/ZsLHYHsxZ6lXYU
/tzHq68/ycmDXjnnSNNNMidJpOa7B3HKLeZsJyrjbnWuda24fNi7q84xJmjP5rUv/LtAZRdz+cmS
vr+bJaB6zAoJS5RtxZPy9ghD6ZVdPpBiCOKclakQ86kL8jdDgwHN/WYbDwO6QGniJ0B7V77DFS3u
bea9OTUc2LktIWaN1g3CmeVo+urKNfHL+6qFKKa6gzULZjN9HDSA6IjkyZjxxop0oRiGyrmol+Xa
1ZqrTtuvE577pHUxOq8Lf5n0udCz+dL7l357oM9FiO5xCpcrrnzHXGSJbTExsrWyb9dh2Umw22Uu
W2TrgRtWAo1fZXoHmF35Q1/pj9OkfRkTez4MYLPwJldJhG6rQ7kq79rVCljwXB5+96MYPf/BazV/
q9bU3NSKjL0pq+7Z4+VhbymkxhlTKStR/1xlho/qoEFHhcXxW5avdxU2JOWtEpOw/zImWIsQx2/L
dubs3EqidcGVp9ULgtL6Jdems13vrGxnXGZplWlHfVI7N0FqgTrvK+SisPPEsQ2cTx0SdMB0aGVQ
qxS540cSkTbJLNYUlzVJBMGKZ8HrYlTHhGKYYDHdpKEv4B4bopFqO31yZkg1s8u/hZ47jTH8wFZB
99jzqbSTz66t8xE25bLh6APhfa1wWaD76jIMSNowWog1+GfTakelS7qZb4uRfZtz0NNUIkrnjQJ6
Jb3a2bEZFTsIUFOYJv6bbBBEYNatT4FRm3Fj2Pa2dXCxtFgur+ycwBESXlx8GJjUvV5tKLqAq2Jl
fUCa+iABwJzEyBNyJ1+PF9w210j6TheCwL2GBQPxUeeUJ1sB8psbhALOfJ8ZapNWnnda2oGPrNDx
uK9qXxbWV52NIpa8V9/VvgdIcB3RtyxFzZsxdd2xl/Wt1Ct1shN11WX1F69zx12hB3c94r39unRv
/uhOW+o1w24Z1eNAAggQZqzQqx4P47geu1zb18I/rhgb7rqOCGl2JfeU7j6vJcGjeE35LuEMQQ56
01bGeaqaDTIrBwkM2CoxO+q4sgX3C0MegsW95Hdh1uKLlnv2t8txceybU/e/mDuP5diVLMv+UKEM
WkwDEQgd1HICI3kvoTXcHcDX10Jmt1lWtTAr60lP3iTzPZIh4Mf32Xtte+vPtXqwvUrnkiS40Rix
dkBju2LsGvhWWn862Ks312AGis17XGPeOcd0vOWmTsWOUoxEpvFR8TEnTdXoO18SGax8E4dQwFMY
GPgEg09rvUuiD0R/rYQLDr+7ylhSlB1VMaq4xwZ0aFZPPmGPGisMWBF8yC89H6NE6pSr6vprauAe
jsl1ZJAfNoJL88byqwCgdAguR55kAuh67roDzvjP3unN3YAXonbkN6lcN9LAH+BSkVz/0gWYrslE
UPLfkWg2CeB2dkjW3pALNY7ODhcVzTp1/otnzfLzsyWLi/SItpSTj79C4gaDKwAIgRV+ShFPRPnq
Np3nYd/3ZDeZ5E7ze5JXOGOg72xKb3oTujp5ywP1U18O5HJ9CoINX9GWezNNRYm3sRojiYaquatc
ggexNZ7poeW34FV3hIgjYa6ZrtrtL+nsvTZ8kjM1sNvnnAnbAkIxNYoTBq74oyM3ehmFi2DAg0J0
PZ3gMU/xsb2zJh0LYOxEeC4efT19yzAQjdzco7YX/raZxpPuYyzlMlmmxt7xJwzFZX7CaettpOb/
TJqucZKUC8R2Pglt+UdLJEAcBxbc2I/HueeD3pc+5E3jzMn9knhMCORUQtkPLQZOK94oNad4m7AE
+tlqZHQ62EJev2saHpOdhsVE74ufoU/zqMmPs/PXoCsjB55aJ2EBjxApZNo7jkq3lqZh3UuWieMu
P5Mlumu6FRiW6e99JZ77bChwQ3rMVML91XweJUHpdrvSTd81YOh93ZAjdKaTKpP7GcPbpLtXtw7S
reiwREgItX27DUBPw43FQdQZZ8xLwzlovM+iehyCv7UL43NQR3fAb6xn3DTaccnxPi9/yAc2RzZD
9tYhpUw9jAOhRMij0F8Caf0h6Plb8WA3F4DwvV782sVs7XOL4zkVZPEYjXgaTGHbq4tP3LFmxYnj
lj24NkXxzApMjcEzL/eyoYlN2xj+alv0yqtNCc6uiVGuk8nytsaS3/nedGja5FFN+zxwxqvZ2RQR
an9m2/ggoPhMuIkWkh7Xi0Lv2QxzfCLIHrXV+DPr1VdAernnq5QTwqr89rN07HvK5jNgANvOMe8b
QkktnQXm0J9n4fMLrezXLPjlJp1txtXUWMdZgKO32tmifeJ7+TsOtIHpGTZwzR+jel11JeTDwjgj
Aq+7PyojNVAXb2XPO4yl7uZxzagTcMlav86mHNaWs4yRWuJfI55/hir/7OgP9Bv3uXaGmBuoeSzI
/DEntpEkCbvB1743KfkNE5Dhu+U2tPythKf0nRDlXTqXBxKnIsxc2v9mLS0PpkovhR3KcuLSW2cv
gQ+DxMu0Ca5t+SrTADK6kn9cYDwEp7DvucOnNVgKoyRlU5Uo4DU5UT8IzLCGru1y7dIJ172ghzVI
jvyvxovUuk9iSffJWF8DLW/hSdIdYI6eiaFxCIeaLw1ZTAcn6k9Z08FRWeKCcepeNnpznWueCUlg
9pENu7q07zrzTzm3z5NmFlGRNjt3nO3L3M70cQwILUmwc3kk1BWJoSwVz8NOr5ZTT4UZapK2U4m9
n2f0F7zvHKd9flSw7UPT7zeL3z0vZUXJRyHriGDAfel6nxy7f8t+AhEx2EOonOSuHc1l06RQPage
jDdOV26qY5opJlkAhp2mXRi7AGk2gIATq4w8ORwnWgcmPdTc2MAQX74KmyptTSxfTozpHaT/BT1q
r7EcsVov2DeONE9lIEmbxO2pwHC7a5P87DndeBoV6Zy11rPxxs/U7snCZvio63+Efa2CK7AZfy9p
fC/mvb204qmvcBKzXq7QE1hvjUXpHorMskK5QltiQ4VL5m0008aCnSS/E8d/VpUnr8ge00H4ewKg
m9LnemD3yzHlzGcvTpTIl0hK5FQeKVu+jw0R7wgaQMtwml+L03qff3eluZyQ/ZrRorVYxNvCAOhl
dk1wgSLDixTcVYu8BKX48GabDLrm8cz1jL1bP+fduJzorjHXMEuRn92xLnbwiFVINPid/SpbcLI2
gOlrL5yV+h0173Op3cdU9xH4WL2gt27RdYxseavidFO0ZJLsrop0jzKsZvQfg7jbw9NW96s2tOkn
y4EKO+2NSpfXoubwUSSxt3Ssh+mUrjHPhS8NX7cWOHY4lXOwrenB4EFHjXYAvN0iZ1JqQxUiwSen
WulPqe+jWjKhEySJASk3OZfN3mEpbBp0pNgPmXpLrXbbjG0ZIYHL8INbfxP6XgOdnc+VMUCEHQvq
L2A7hElJWMqb05tRuvml7rw1WYxZG1krbNYC6MZvziJIp7uEhAHudBvIx1oRUi16szNyPM2G5cmt
Qx4tLD2NEl5T1IdRN82dXAVC01a7nvxJROSMtq92N7RxGWHLiqNg0kZC+1noxMPj0qbPBGDOJsBi
NBrNDo2kAc7VwtYp6nvDkgMPTlKXQc6WSBWMOkn76sfdT5W6b4uhomkGOzKk3NHnpjqwSrh6HeK9
mWG7T6R9baoo6/135B9WBt2jiOuNUYNw6bqW6psh/XAR1DamXB4zo+fmuA47/h2zClUxlh2lyvh0
cRuHS222oOO6rUdqnemZ3hpSbO9F98AN91ovVvHsORIxmHFH0R/Kp+l3moKWxhD/XRjx0zx4Fu5/
eOoA/DcUfUR97+3adtK32H6ZOPVoCYZTbVyTwQWEADGPlNTK1q+SczU4txhRlBxqcyBs+VsQ2yQt
hArvj1hobO1tSYYodgz6oFWaHar+vVr8T/bAX+0MTFnCrtA1+dGJIDKDKo8m5XMcGx2ti4l3mmr3
b0NgbdP2MM/BWakoy168dmE+o9TZyMn5N+kJxbMKW0eVG20ZoRItw2kxumG3cB5vbCetIktH2Vaq
LalfUii2PHmk4U8hc1Jb2nWYkA7Bi10+DhNxr0T6j0VDxEMJRhWYVjxrJn43HBa8ne2TkYBBb9N3
Y/QuVmfjqGtOVn3u4F9uauWftdma33USTkQQ/nS97z3pnibwVgPg7VGPiiRwt7y3yF+5Cd1jVN8I
aMImyMOZEZd5d5F2SkBVI5lm1RQcecp7zWTHfwJiMwFZcjHLZz71GdqSuoPPaVIQI15dIMictFPG
wcFX3krcPmxyFCVdE6ThMjYCsn3tylbtlZm+DnnFx9sbikfC/S8gu76nXz31or4lzapnL21gQSRf
s0uL0ZLoqXwAlTwQySYMD31A1Z2jkwxK4FYEQrz1o5WdNC6DhO3yqHKV9jZn0zmZRmdnJ40d1VpK
0HOw1bXtebJZjtzGjqoO3rQ4u0Ka6C8gHiBBiOm9clxWXdlXQ5mwssu/y2CigCl/uJOxtl2y7rNq
jC3SV3Vp4Xhksj20euXsO3IB1/JmcPskVTbIh7hSRDuTWLsSzQythpckL2KfqBh5wh4Zi9DD0h1k
ab32UkWz012HJT6mVfO3CKaYixmfKxXE/rbqDXCAarB2YyCzo5ff4rXxTuuUe6r7EaUnK3Zl2sXI
9KV9HGhsDOsvT5+IOKgMCehramIVYQTHSEeWTElta+RBxdrIEmHRFUbY95POlWQ4uGqICm5YNmpN
a6w7JGP+RbvRNsppTjFXcfC26MK63s2hV6IxZ4ZwI9fUCOO63VXI8akkzio9BgcL4F6IXv5qN/1P
0db2VjQNG/YcgaXzs4W0P3NKMbW3NuaZS9jjNS7nJ0vWztGBDBG5imdQFrceW5uH1pZ3UAyee76O
K3yOK2ZTtycL4M6drddz1JqgNak/fCnKQy9lvJ2rBVBe6/F2cQbXKZEt0qoATVDiscPVYSMrMGrs
k2q+TBNTWgZgbdDtP9n6DbZyCyuAVcM3B0snKqh7pXdMRVztu9x6NiuiytW0vFleC/7ltyBTTtTq
VlcV8SAGmtAovG/V/slX4W9FkKZZQYyyfvQkVcZxfdMJt3bmBXbKYztVf6U7RPXYsP8R8YfRYKsm
o0mDGFFdnRgqedL2WQRgBrOFBBxb7Av1gAZNK/J1cJ1d59VX94MLCBGdPvb/CgNVgYvyXD/Kzvkh
k8+wHkd6MB0Dl9IxtziMaTxt6t7+sWBOYO/aEI5cGA4Gu/rKhP3OR3qeG15YqkUt5zbqtANksvmK
/WDc9o1/MyAHBBoGvv4Gm+PbmNNtq+e3pjbEpqrUb7kQUp3d+2mp7wd34YEa8Pi16uLoa4lxUx7X
ZbYzQyHTqJQtdmSn1+7j9Y8cfbG3NIejww8cnkbt8urFp0nSJWNUkpS5ZOs9tfp8SorxQ8LYWXIA
GmOMuIZUeRX8onu9yo8sEI9z5aVX2x8+SO+Xp5QrxqDmINLcNNiO7Ia42WdNpFK5TWwFba9JhgOF
24zxg4M0wquko5ed+96H7lAkNpJ/jP/Vat0Tmd526w0D8ADNG05u7jaEc+1+O3Sdhvr1lCbNFwX3
S9RZ3XMOi0d3F/vmzPoQ2Ta9vx6y3KYwC0JztssHPxbnprCvjKsuQWJCg8suyBiIUkcXG3i7p36e
7ubSerB1ZmOdWfzY0YimXPlBLDMdXdqDMZUh80xMQEQJo8E5yIWVSulAQB8bKpiUFzPU2AQvHcWi
PrnhkYQRpMEGsQw2fY4lo17n6tlXza3WbVgvJAJQQD1xIiFOXgxXnIZ+cGgbSsWob+Dj7T42xgrW
NEZjlyQsvUkUEggdX/Q0PjFM6RGAKcjAk4+jtp8OlfQ0bAx0j/UTLZ5yFmeMDzMPI75PM0fDmWGw
2UyCfF0JDyZXfMKLlv1nnMbgL3LzRUwNm4Oi3zDAJltAXjxTpmmb+WZxSUzilSNZsFJn6dqpkY2N
X+wq7tXcYgiPgSTJQ5k0yS0QPPUnU4M7gR9NL3uyHNzx294gi+P68TZz9O/JqZsdYb4KvpDyDnwo
DlapceRpMZQQMzlpPEiYsg/2XJEhwFzgLWm7M5qOzjTRvZaz95Rm4/OieTTHO+l39taBwAolXEPE
2mnFnnDnLotv22Q55EEUwDRqfjhDf1x4TsU6JgwzHNoTtgj3j6H9Fo3ub2VPHtSf/5hOANSG8GSg
LZ9i8JOdZ7mCXrF9KhJWOimZTQP0Li0uD/Y07i0x9VtzzCFOqGmXZQn5rpxxUJSWwTpT/Zmr36Yr
/rrl9GJwqC+wFzdj/NUyX4AhCLZu53LBFXnEuNnvSzk86jEv9GDk+ZEd0GvltlCUKsBHQ/XXdeWp
ESTJTEHUlLzYwt/DX6NbDUwmiXydo8Jm3RuyDLdcK3mFnvFaON6zVng8QgpjxfiQye8tqskTcDo5
ytMGq0py1HPwjnHvw94kCV6bI+8Zx1dsWN/C905F4f4N7MXeQWbcaungHwBZIv1AbRG2BkKD02jm
daunckcmDeYUqcqgcNZEva0fFkdn2brg4W80rpaInaNfIFFKk4/g4j47BeRDa/HoLyR5DBwhOyBB
7SiRYy/SVSZL7YFLW75vZtblneNtYC6y++/GAtUqPjI2+wde9E9p8RXVcoPtbMBa1GYJr6gr6Cq8
Cpb5R7HSP+UV3J9p/tWC7rtBsd30gslXJrpxVcqBMyD+Vo352cXMlgAcSNPTbkJ8rrNolkF/+RZ1
/IBQdNXiotrP7YBWx+K/jRHVTCE2iwjp9c0Onp6woAviKOGSBFKI/3PsUg9YtdO28rKfxCthsRt1
grJMhybW2Ms//sHcVV4GSbHD5Og2UhL0Q0/0wzkf079myv5m6YHxOrE97cZMfAJCOhpmbl2ywNya
mfGXHrEy0uGCbcBF5FtbsvLTlFFcipGtrK7Q0dmTjTu1IpKhcx3jz4xh+dJVNSvz+ItpZjP7Mj5T
R/WlC7hHXfyUNgR2635iMoEzZfF9zaatcorXfDR5fszio3O9aJHoS3J+FV4F08hXT7Vp5w8Dbzi3
n/sxN5ZH1Ta3uMrqyC5J15aW/2jLhjPH7GD5zDyNLS/59l1HcHPuE/TXLt0unVqBM4BgJ8ESU9Te
zZEyod6Uf6lAAgDCk92bCeq0dDLsWDZkj8zH8tB3BVy24g1XUX6aOgoQW3dhOe9xGQsWaplyaFnb
uYcDo/cWodiYcdIpH8ZlQex0rT9KuCimBCiiUeURO2oE9una4Gtkt8+DrqOeNfNIJ1e8alJwHXLn
N4OjCERNkQBMCc3MmqLOEDyUA+et8CoOE1t/KinIxdAlJVgshA9qaqjam7cl+yQy2m4Fx643kU+S
w1dZ5/ldX71p00ODXixjnbq0agZviI5UrnZOQmA70VU/+azdOq276n0qdtIgQsti5l7WGfEyr+ZO
zc6VWDF3bUEXZZrd8SUvP/sCcKnfxFFb6g+dBRuRACvhW00eG4kWw2eUb7Su7EMskq8867XQNh+7
ygIUb2cDwrSswUDbcRiX/cHVO/nmrKv8wmvZ+iUGU/BUnOeuhU/T3XM9/QW3ku2hVMR0jqVIVODh
eD6kb/4wmpGql3M1CR83WTzuTMxaXr4foeZfeP9eZTeDMcZkF6Zi+q4sLo3KKz/xwFmHeGlexulW
4VF+KDqR7YWt60xB9ZcYZ52L5fy1+GN5yePZClu93WTttu00ccpM6u/geR9X2hPXeoqODp5Un6xU
gFiPNZpdsFxNzlTdJAnhtaxM01gAKARQn7e2GWWj/ipm/+/Uj/YJZLdJzs4jgEOLBp6syhBsoiv7
6PR5eh2a5cOuaIUWsadOUmntoakzbSvls70qyFl90TCOrElu1lMjT5Ciq1mVdivIkQddz7YsRmbw
0KfL4NwYafbJJQ2B1/nMkyzGmeGKSAMKrpf4edL8bgi4e47/wBWSxSlp5jL68rJ4NXc04Akyu9k5
OBIdUWgbdOW2M8aHIZC8v+V8EPGId2tdo/9b41TdMhJ6JOSKLUezgz81y05LqCfWu/icoN8U/r5s
JOqd0shMU73rWc95UF+WZEE9l3zYp3WBWvQf2lqz8W8CYHW+kLrbJC4ujgmAh+Q+y8ecpgHGv1yh
pWt68kFz2dZRLJVwVH8POsghv7ynNnLegGNZPTXVySvB5zrcEAVbdQq4PG49aYIgPD3Q4TieivpD
L0Ak/ff9wM//W/Lrf+LJ/r9xZv8/hMiahJD+zxDZzd8yyUT1n4zC/Av/9Am7/27ra6+Qa64m3DWY
+k+XsPnvjk1kldgxRnmDoCU+7/+BkXWMfyeSg+hJotwCM7tmrv+nSzjAdWxh67OQA23SyvZ/xyW8
mv7/xTyvQ/R3IdsGePVB2nrmf3Gx63YONKziJhev8lKVerdicHaqL59jqzkFuf3klE7PDO4c/+X1
uf/nj/jXpLzFX/C//mQS0IDQdRb1zn/5yVmTNConSIBSYSsG4eI51/JnbiJ7Y/nlmcw9bLw4ZbrN
G/sVPM8bToMvrIp3U8JYEJyqE8t4IqmGPAWWuvcsdXce7n2RXP3hJkz7YHfqmIh9YvHdsgYQNppf
309V/fF//0MYgf7ri2isJHPfttb4MW+1s/r1/8WPL+Ykhv4FHHFBBsE4kEf15FHZ7UKGlb1BNjj4
lvVgh4Mng11eLcfBrYG7NNYHotO3Mv2NPfVB6C6NGaKSJO4BzNh7vtJFBm/6laMAIhi3Bv/dAsqO
ll21hRHMav1DyuM3RA75SmK4OAMEKdsqz1zO/yaBtbZE5KxlmSgcIFZbqyuyyJ9KytPHAL6arj5l
ADw+xXflJ18KCM7G7QuWEJV50Tz5Ete/1rtTPyi9/oFovcnSFUQiHJ3GbaSWwuYXHkcRh3YPdqBa
97bBL3s89rapdhaxum9c7cyyP3/NrL64s3NxJ4bvaSS1OJcGJmooOFja2Ohb3pMvaj9UfXOz2uCX
r9uxK8GA1wl1BkUXvAWyR4B1cjyH2b16tDFRVQMlLkC8WFf43WnQoeUPsrxiMgwxeeJPb3U8u8yK
SWWgs1WqvMsHzvzV6z5Ckw7Bfq4fe6KUI+PVkhfBKeuVullTfWI4Kzer8wydkauVWWdRyTGIbdDe
i8VPNmVM94iW5uuLcXQKMXDHyS5iSLRDwHrvlphFFWoZtjqOwyV0sGUmTASbLkdBYH7e16zQo3Je
Ii1tCyiIBl0Aefk+C/bNLU7e0Olnrg7d8txm3+yc+k1gJU9Bx/7Py2kzp5b6vki51A/ecOyTOOwr
xmsHI2iSpDdcZHut0d8UgkHYEAja9q7+lImx3UBa8o9Lu1vmKLImlV+MSovDhbYr8ro4sHoWQL70
izCfWo25tD3YekW8xY293Rw4kW6PCAYGi3g4ovhbgeo819OYbyq/eCCJeymT5Lso/I850T5jB5Kl
tNudkw/siJz50MLHpSt162iZ2IJUPTZ982D3w8nx2r02iYPOZHKzLMyEAY1hoRhLlO3pKOCWRbaV
sk9NTpWVIX7EW7FMM+7c7qmtfAN3vMOU6s2/HVXR3mQgg+kMzd5dGTfv0+LiHpyOlEq0gBiRwtY9
lvQwcQnd3RrTeV69G3U7Ytya4ALlOAOQrd3rXAW8anND47aBL3axzVM8LxfJ7ZPFS2agfjAnQDo5
QNmO4EPL+4klLSOo7xi0iImPApvlLhmIPs45XgjWYevi7MsZ6F2zYZqpqrrYRkBluqe/JyNTb10T
71HD0W6kee6L4tqZuJGU1bw3hncHg2vg1uRjMQj4TFXrbFlMzk9dCMqbO5xguld/oINsbRcaIWN7
HfRgk40noFZNOI86xEy/u3A76FmsacaBE4qWRYoO1hYUfh/ukV1J+N9f1B45+qnBzkBPXrfLBa2u
DkK51bB6gZ6x9jxh/Vq/HcUEQ5WrtKQGSkXeuZHuxQLUhbGPD6zeY2wR+nweGu8m0BtCd66f0io+
eXX8uyRcUibb+FO2K9oRdBaAJQdfCk0d2072e2td4xKegM2xLovYFIInrHJYsOwOcohQwE1DK4hX
IwUoryzGW9IAr7EAbcR137IUVvfrhOfp89OgVdaxl2QP64HiDRe5Jzb9nTEXoQ516ohj5Fk1LJxc
sr6Ao+Ebo9xRufJdGAYGn9xw39AzvekPLOvPVvPA6VRjvM+rEUPHIO6GpP0GhPoR94b1oFMtsElY
2m0nN+5D+2SXKMH0jIYQfT0Ujgcnk9+av5iP5Du/8DICxYlfMps3uPL8aaNpXBfannSA2770Gtov
3qA7rXavINPoqnKnB/ZYBGrfWTNRiRSgeidmE1kdL1XbolLGLKrDUkuNFXn1rhaRn3ud3Y5nPBRw
3x2vMTdJD64zqI9zc+5HydIgtc/dC0skVrXNRhnBa4X8tGnm5mvKWk6Otu82+ME2FT/nIuy2CcfK
77ExI2sa/ksrCOi4iHZbN3W/csN4FWUNkXhdJxhTZ7Bzy/ctQG/2HO2p950xwuv+WCPClyUCOnTh
HkPITOdSzO6j/ehdfzu0jXbpz/USx5GRdmyga/3Fy7vfwSrvYIMfl4T2QC9OmRPs6rFrIIHiVRJa
aR2QCZx9kflbQG1NVPjar8qCd5i2LE/wwtaSnUrVNtY+iCFrudoASpTVZTNYSzTxPfTB5NEJ0uYR
Yx1bdvERGB78VV8L/dTjJsvFR4y9v5LdMGt2pAcsswiDgfKmRn42VYOcPqUPZtH6+8XPLnNsejt9
WbtZ1amvrlrq6WEv8gl1C+AYCGCeBOwZWxVHOb4zryAJIiso7grjuN5XEZ6JCSe69Z2tKMkmOQNk
Dzm28FA9c1SGSWuHWSmPdQH9azAz9PDcx3VrtxR3sRSslbdPeswM+ITuc95Bu/PdB3uAceyuGeBx
oIILmmyKhxD5bx6gH1TDfLIbi85ZfAjso+dyZzX3zoQtLDOMOrLcTmJJjx99j5BZSumNi780jH3v
fZi8p3r2uShW9VkSKQjkK/MafwsrIAd8HD312LpVGUQLPqPKlzfE2uTYNUgCY4XdvWpeUpcHyTj/
FPj6j2XPec/ZdhOdnNFqVgKa4mrWpEe6fd5Zq3wZ+aWR+kjoa1jxu/f9xHOl8NIbZpU4DExsXW1u
/sDgLk685qHqsNQPlohvZpVfNGxXZmxpUWojNyEa/GrYWFiVUq6LLSzZKcVh4auKm1wj2nDI0/Eq
acMy9/DUbx2t4FTjmS9IssumMtbBxSy6gyK4+g/I7b4uvTvXaZlx0/maWyyEfHQ0C9tD7CfPphU8
aX2LZSptX1s6rxGnWpBk46snfGc13H0rnKNaO0Rm7dyhk4dqwo3rUfabIJ+KJAUjXTsFETQQ8BOR
IZEBJFb0pKMMofKyHn3scMqzzmt31FvHYa5hG634WnponwuW2aJkzVPWYZ7xuPcVu1hH7dpprvd0
JtzWX8b04306TDukvFfpmHcimNi1+sTuwHPe9xkA627x/V3OgcXoYqF+EDMDdZecPU7I/eByjunW
U9b4wLTrWO5ZzLwMFlbtYRoOQUFhZ4mP+aDH/pHqgnlqRRQD0N7iZQPTSu8WlQQ9YqgUxfukCvep
7/YZqCzkc01FLU7cJ0qAYBJNuXnlSfLEqo0HshHDI2rV0RnpfmXYfgOsCawbhC/91t3zWqlxEO2U
X8EkYCmNl/RsBn8aWtu2HhhTGmQwxmeuDZ1jEtaO2gIijVR7YgQLuIiAHKSf3Y+oPSa8Q9JrM1ns
NslC/jEzVb3M8e/ALm+P/dgHqSrKAxOq1JbkOneOOJGn3mmjC1O9T3KqAIejGst2+8zEazxzXB9N
SW2D6UzzZSkLGxvq8ixskPWe6+5w4A7vtl2Bo8uDIZpd0R94ybA5FG6/9Zj10jzmKuWgBQUUwE4V
nF+tfE2D+oMVGpvE6W1M8+CWLaO1M/hpcZB8BwIT34yNJGfteqitpd8lhEY+rKr9W3RyvC+LoDtT
pXDVChPker+8dzjdG6wb7FfrfCdpXwv9xAUrPZo3livTfprs8mwE86p/pMMOM/WhjifFco7YnTB8
5j6o27befenKmrnhCZ+WXIsZyFJPxuRBT27mKHF65D+MgaGFjgcg3OU+FvACAgzhaPLUnvD7ggF3
k8eueUgy62kRw3J1hDrlhvlJpiNiXYqJXMcni9SOus4V/NBpOKbIOwU7O17tG0AXEmH+zAovWpsn
xEcL/92yeTq1HbFQLgV3VZOeueSVWnKtxvzdiR3nXKOVmxa7v1TXq62tMdT94x/ubNMu6GCLjxFh
Q6Vjuiv0Zj8C11edE9nD3Fzd6QN447zzErJpWXYI9OalnEeQN+7onx03K7iELHs5G+86F4eowMxP
WYb2zH7MjHog50UwB3tqErDLkGwlplQ9zIabnJIE8rHBz2n6gmMu5yxQOmOSn+tQiZq+uzl6/EIF
h/s4Nz0ODDz6UvuZptQ8etolqcvljML+g9rmrxGfAe2rpNPbJr1XVdSsyUbeZai4WsBKse8CZjr6
MpAD++CULN67FSR11GKw3LLCf5va7K7iChDqzJgTUm5ORei5CCBa8uWhodKPzByPSi5EsKO8YU/W
tuPiSGZOmbij4uC+6UEBGRk+Y2G2kL2Jr7VDpu8HffkQcfqLqM06X2V/uceNPMYZFZp+CHalnC4t
Pv0NYBFSxAOI+q4iEFROnRZadnvLS+hU8xhLpFJiIZ22iHPhe3Kv6WbLsp+vPuqzdXaS9lxgyXrX
p7Tbe5o0QPVZ/XFMsTtKyixAxLOQFus+xHbFeM5Fnu7ahR66zpT9rqoFA3Us29u6l094Gru8pcIl
cdPpbKsKaXk7yc2kHxWj1LymqZJmXRW8DYF1b/Kd3BhQD2WS5ZGqmOx1QgAVFgvahfubFvjPVodo
yQLCSM627+VsJOKdtIM3Y85+sBAVB4IP0YIBnB7f9tj9dG3Hga3N+pFjkK8whuQlHu8hsKbgOKoz
d2K8D0XCZI63ADM4jT2Gu+vksdR1npu1JIaEnSM2s6gux5+CN94UKROffLbswbtjxMtcU5zFrPUh
q5YwKFmt4lW+d5G1x8BLQ+l0IqQq03wq5FHp6LQQJzYKXdRxFgwH6bszjuvIZlyCrjmoMdX3lSgv
duf9sUyDzVjF5OF0BYhmg5yr3eqnRBJ0pvM91FJS74V0Lcpl9DJqSNju3SF4NtbdspO1ARHGlkVZ
7oZEbNs950+yhQd6Bgers6ZjYsiylmXmf5B3HltyqlnaviJq4c00gCAi0vuUJixZvPdc/f+gU/VX
Jhmd9Kke9epJDUpH2gF8ZpvX5N2XzAt1LqLezB8kriy9Cm+TcXjowwFcMnd2WBun0tCRxQqQ9smw
JFI6JpUGE4RBejX7lI5INVNmmZXKlIaGN4sBydsMnmvqv+ZGLlzNQ7crhDi6LhemWwT4/CBJYMoM
Qb/AXq/lID3Av/oVgJoMF86rVFfYpFSUqmYOphrALm+orA+dQSpJAl0fzBabTTO/SSqmvQbEY1KH
K7/BzbiQHypJNu1Cjn9rvvDImINidNlzmsWQhE/RX0ZHESeWHU9ueBHovVNVxdd1VTc3WasdRGZQ
lM9i53RSHzyFqTKcsgo0lQyVzhaDWvdGv5Xve2jtYVVoF5Uu7KuhVO9j+D9H7AslygyQzXXaPRZR
HzyWzKX5b2rQ2LdmLWhHXlZCPxwg89zOzcWf/6igpt81Al7avgLgJ+zL7LrJG6+XZAHZd3Bq0sAs
vc+6fSl0jmGY1i2uB43jx4npQqh9NKCbXnSt4YhNztbCp+LYqImnBvVzF43Z7V//46vPbVmENhNh
URbA7CmqeYgS5QI4nYm7Y8EFImP8kvaSV1giJELsP49+X/0aEvURMVGAKpbWeL5Z3ccRKsYiOs92
aI6PFhCeoptcmfG1C9/tivRFcU2heC1hrO20bFSZSEP7H4v2coq7SzA5FN5qZYNG+6IP7ZUWJqJt
6b3uzBLXeILJxJLvFBc0RORdDAcK6XWHEUp9PaOli+j4jjnMbVvrv4sufNLGZtjXeocYHx5ccPhv
u7mavToQ75scZga4V3irPxNGRTgyeKISXQWILVMmQoODRJA5fjMdEPRMnFolifGXTOKb4YNeXnZ4
bogHbdITSouU2rJFLWJqKMh8lIMDJAP3ZoO3QxDxhjLwkZIgIVdvDa0d6KWxy0JwdvQJ04zun5pG
/kVUcHf1hSGRRUdgxcGNuHmbS2zRkXNCPFjMiu2sh8KcUr6qJZbCjT99KfF4s8MM/oEBmXAnTt/5
k9IGSgfiEWMDuCAS5hxskSjrvgsTaQJYyYpJ46McgVUYc01mgJx0NuA7ydVlMAOCpGmuhTnuNH6j
z8/GIzcp6zDZA6W/1/rqh4o+Ej1VFfWKXD/WU/WjIfWt5RIL6FE8pALzQr0YKjeqbNgG+UGpqdwM
QGkw6ud9oizOS5r8My+/5YS9xgQN8bvcHHivMOaTmeKLnsdtGsQnGpwi8mWGwuEctAzMqqEp3Atp
xKg9opOEjhbSx2xjlcUDjFDYxxG9B0USv9WdBT0n0Tn8/fs5zelyiREUUTgwnIM3luIjHSyqxOqi
Wwx6rrQ4xS15mDRPxncWP210ojPl2Ryt36bVf89tRdC/xEj42jSQvw6jhMN2KaFRMHEaYmwdg9ra
hVhEgUXlJdcANQGzZChSI/de0IADmoT/YwbqqIoRZoeAeCjHSt1bJR3J3GDCndJ+X0wLaNXG5aFV
8uPQJEDXSu4MXU9cKLiwEcS4YHHJF0MFRN6XcooY3FgpKEq0JhwdQlCjVtUlNtHk9J1wGounKQwZ
wM28aPrwTmXCHdMRg5Y0RPJb3wexBikB3BId5Tb2IKF47ax2WLqiEBoDJSqr6hhH/WgXKRILjEhs
A5HSOWowWX/OCmq/sUH1Xo8GLxsvZ82kIRMclCiI7hCpv8eitd9Rd+J2YPYXOrK/4/h9GFAB1+Pp
qi8aasckmw6KKmGkpALUgdkRahxgQXKv5jl5lAlRMlLgxKRDRGOF3ws8daYoCR47wLYCygEjp4IV
jzdGMARozYMRSGcZmcM5hIKoPDPhJB2BbJqET4mBL4mYGNdVioQAiWScaZcFuIvQwtJXDvFya/SX
MrOcWW1IKZXK99L0UgEmvdCi6PQiK5FcDUntDkA7j0URvaapBB0WVfw0UzJnasILvZsKR+LQiasb
o00fqqhRT82c3Km6mQIXGK+FWrSDVvshVd11HIMhbJHyyA23Ca19FGSksCoOK8mMUNIkXBX5T7nV
IL1r4E7BAp9qEavVVDDGXSJR/yulTAEVdrY24/idI4kGMEsL7SlA54KM0WiRN8h4VUPTBPvI735g
meOZgswpgJOsRfHDja4iE6D3t8OMpoWhJAa8MriU9OscsPwxuGfaQ8kYL21XeNp6xSSgT42Mb9UW
tJOEENOviMG3Bm+QjdGa19gr/Yhak5m0P2BLw2Fdazq44mbGF9Ug5y50HVk0gDf04/UIPhvJoGjE
EmyZXaHnoOItHecLP9NtWr373u/g4eAxVFECAp8k3Y1alDz4r9nW6GD0xXzQx1a9tEgEoWRelTmw
bzwVv0dDVO256F6sAukZH/ytm4f5ZPc9zKkgB+dcwruXEj6PJX7XOnBXwJmD+TqrkFidxfxSjHit
8NDuawV4ncXNVKsvYkQhKyoNp0Cu/oZ45iFxB8RBxM0Mz/WFa8rkqVfNI9bkL3gyIYaPnspuVDtw
lHTTDbXLsYWfHgxjcsHVcNw10f00A6liwMfRmM2KK6rFwaAdkFvQcQrWsg25E+WEoHnJtfJEEsnn
K1Kb2a1kg5JASWG2YdMzYtF0WiSSBIsF7hh8xpuprK9hIyC3rM5fdDn7rTTWcw3zutRRNZAMigPZ
Aq0QZCAbtP7FGqTnDrgfMx8NFn5901Ca5W37MiUMEvHbC2yEzR+iYHykhXTQO+MoMeTAG0Gt7Qz4
SZL2sg3e70FH2D/pNBQglJ9mKDXONIWDl2jiLXoCnGhNN8AreJbmbDqNIDYt4Ox5zKLW0FxoQ8rk
AEQ3DU7hFAj1V8nI6OFNKZAs7HTJeMgx1R5IEKY1V6Yd7Kmcht2EFj7CRsX1nLWvcylNcA3Foz9r
wyHPxS8+EiSXHf8HtCFov9TcJYbFu0pub4sRjSMEfIC8yfH3uo1yRzIUy1FpEU/yFRC+6aTEw3EG
RwEBp9FYS/Q39WgCh1oJXyddtEP+oVPkw/luEWLtwpshJi8vE0P3cAL9Dlikv0CfZ9eqaE7lWoB+
1BQ+CYmEDXS+CHL8rkvJugHGfVAGQmcjvqVJz7ilkOnTJkBGDPERnTzDVmmEZwKIf1Fo9ujL3wQt
cxFcaOoLc1JL2GVsMGXgRUf07XZduYC3GvpD7FvGW6ixSPDgq0UqooCF1NLn4XpJaca6YRk/oz98
Xc5IGpRJ8CpUpXVj5Pin9BrjxSCOr0Acpi4tazIfUXb1cHyMp/I+rmXAj0Zxn0fhfQR4BAy3gCHH
/CiPtbSLEiAlJHvffTDhAn0RfkTxVMQjBqS8dIf79HeuG7eTTwkXIGqAXI1+PwQUIKGvtx4KMS65
SOQNSRLaYjXflZPi+hblxljo7XHGiKlriktQYljNMX8DOlMmezQKUMRFlCTSgZ+qZiadJrKLOGDD
hO2IXmytfJer6mmQlt5CjrfLrI8sKHzXZ/yRRss/zVOsHBgs3IZCBhUAKOIAfQCSTTo4Tdej7mDh
UN5GFyKIa7FI8YUCQQmw6bLMEKBQDNpxAwJR82TCjy4vEMrQIEDTx6xbjCmi9IGGVmLMrgZ9Ds8s
0SkEgIK5D6mv9W2p0UJPN8Zba8ifrGQRpPSV0fVRpRJjc9+mSUiCfcCE6Z5RXmePZnfXFwzi2ugJ
1/fvYkGuoY9SQ7Id0wjVIdWmPi7XSmw65ZWfKcKhUmafaQ7Ihr4TUZpt8nvW8ffIDH6jyWYVPEEc
zmDEIFuABcZUhIJul1fFRVml6tUkp4U34ePgZFr900hrhDABNXStwoc1i3uIpqLZ3spdjyRBPryI
M7BuaEk2dw+SRFd1NoAJtQbAZZpP99q461JevhHWPwtZhjiHplNK7yWZ9NcKE1eGqSk+GtMC/zRB
AmKowItjwi8l8XM69+ExR+NzN9bFEdNuee8zat+DPz/RmqdTwt1u40CcegFAUapJ5tko4h+NEX5L
YCTGHtWA61QSbqxXiCQLZcKHwThGTE6NhH1PRTXZlYUITNs0z2bW/UIOIXWTDrCB2I5fa2F6yGhA
2ZPV+S/oPdC6kUjJMHRRAd5dj6J60keGrdSKqLjUaL7VqLiChstf72Z0Aty2x42vnXCILQYFCmbt
aSM4Kr+s9pALnvoG6pBaaj12cUZ9tILyvh3bmy6XvlXLrf0HTfK35Bb/L8KrFkn7/xpe5bZhVJTR
t7f4quVv/IWvQlIRFB6QKHw3yBSpov6FsFLkf3Dg4LSuGppmalBc/j/CCm9v+vOgskBFitixS+CP
/omwUv6xiDli+23wB5qiS8rfQVhxgr5HOsmyCLQKYwQdgJCJwOOChHoDD4op/UTSvXCnhzLdJAtg
aAvTYJAbyB6lOPiXypgYU23LiMMDjRSiIZYhtOaF1H5h5J0kyCLWUBFi6GH4f4ayKeRPqCOYNIcx
r65pY+uooUE9EsUblcSgprbKRum6RhkPcjesKeFm6OUqvopmmBjXMMHl4GXquF0UGx8YHcm2oEdb
hTKrk8l7doMsN0bkKZLmj/WFVskMgrmaJMS4WfUa0ydmfiB7Y2i34eM0tH40n1A6DY2Qe09LYlX1
cLRqcdNCOipEvKaCRsUcQctURlkPCqeD2vzMAeek+E+XbUeNj7i43+n09iN0EdqT7+Oz+RrMotHA
0quU8mKoq4aULVzA0hrWLhaq5KRX7a1FuYw6Oi6H9UFQazXj/pAL/uGsTXsdQt4YxwChpACLIme2
5rL9ao3kthM9YBoqBysUkuxQTbJhHupYk2nSBfVo7Dsm9gIy53lBVzM1gbm7pcxZhFBbJKDBovo4
etJmzfao65U/jb6llYG8TC6+oJxpYFwpIWD1MpRlPNuyPs7WjS6OMYJaRaOZp2xR0HrouxmWjxpH
aD31vrlgPMjZwJsMA/IEoFkkAU9s5DakYXAjK7KE21BT+rFwBbADGbJM0aAxtTDScp+keKIefWpM
6Zcg0x762g7STLJvtsVcIIU1M4e/V/QwlhmxtHqJrVY7Ilw451UFMoDOra7zisZ+WDwm8Ye/DqsM
ZFFOBkXihtYLohxirafWddo2ZXNIEDRNfslCZo7QGqzevxHghdxmcVt8he+g/tJHkCSXslEhesin
6a0vKlkPsupMHhetirDPFz54QyVehgWTtiQIKxvwECOvMdXyL9UoMp9qhWDK9iDAJczArTDTL6ju
ddgRWsWZHmlcYrQmIlXPYVgHNf7Y4SDTjgOnMZVgkY0mIPkT+OR1qWv+ZVeMVnERWY3aP4gzzPTi
pcBZldlqlyV0oZIy/oUwjYTbHV88Z+rM5XLANj6V9xoEv/in2dLeve3wiY936JEIPmMV+pd4VgBM
vkZwpgp+T+XUMOeXy0HfT+AE1ZhxPKOrG7WVBgg7QFRmnJhBiJCk0Wtu6Yb0UzV+VYIB1y4yZvS+
PDHNVMOJFKUUn9FEwDt4HiEBFaaEpXg81cFI5R/i4+RoMcpEVEdTBKNL76MQKT7mwFiTq36SknZh
55ghmhPVNJLqSYuKR1FWpNLJhlZuvJI1Ol0HYWbAgEDyZnE+NKBQYeY7MS/MFEimDjCkELpjUwJM
coVKR9VGLCBtXDWIbJSepSrxgursaRZbc4rmTOUHAYqMVVoH36I00uTXvPFr8Fkcz/2dqdNSxnw0
6AFrNaApAq/VrKD4ymO1+je9G5rsFIOBDgvM+fI6dDNVHafZFXR95sF8Tf+RJsaVQfLl/7CUkrEM
c3yh3xdJoUM36lPovGbLBDZOGYW7cdjxZjVxom1KWzuHSw8Kkm5QXNI0M+YJLYQwRGrouoOso9/O
SBpUV0AcaNyoclM/9Zkutfu5UWcQmbpi+DYeupBcac8k9GXNAF0KuLojbeds8gMMvyPqlNlMp2c8
9eTaHmgCImvApE6AEZFXGco+i+SXaYFS7FBL8j0U8+ryCqHbNrkp60WPB+PPmb6BKXFm51NlTZ6s
N5mxb8h5EVesepGcuqMLl1AdZI/MUOpgnxV1Kt5YbTiLN2WfLDKmc420bY2IEm28JhxMEiBL8o/q
WKDfIUk0Vi8tHUbj81AqKuOCOMx9T85K4SdHmhZU4DXQvEtiA9tMc9CGktpap6Rxklj4jcpaO74y
/CqnwyK/oLnthC837RsDobW4mxD6bUY/TFFmUyq4yA1jUbz/MikuK5Bu1Ty4cpv09UkTQ3SJEN+d
oouW+elIkoygpFxf6aBtNC/TCzP+kRjk9V5p0Y5GhbJLgMZXSRJ7k9YrzC4tayZh3TWtYSVe0YhN
jKVbMVbGpaH6+ngLFsn0D2JfIcls533ZWcVjpnaD/5WKjdYJjVeBXUs7IUBde6YhCHNMzyvJCelr
PA16vuhfFEn8TU4XKQwuHfYIAz0TwlubNw1CWVljdXvUFJP8DltkStCgrYsOelgZfBPnhf1iKNgE
HAulHEbQuYCZ/35O+d/D4/+vk/BWyNr+67SRTmXUvM8a5eVv/FO+G4z9kuMxckZuAJsDEsq/gPnG
P8jWLAMmBR5IhrJkmv/E5Sv80fKXTISnJdFQZXK9f2WN4j/kxSkBxpml6KDA/5Z698oDxeDnmMDx
CUQeapE3rpLGGtBJL1NL4coRXGPsd5RQ2txR9B2BOtnJMTxg6e0Zm54Zi7HDG0LAh7grAf9IGRpz
nGnYBPHg9fq4T0Cg0SxHgI2WLjXcaZTrv+dv9c+H1VBF54ERvZUXif83GXKSBoMyRgArVK89tg8M
fm1wiXZ4AMR6qC7erIHbj8yDlbncn2gQDvCdMHXJJCdf4PxvoynInfcmKCr/CkFvWwE8azOcwO1N
30fhzthgOpyNR6KMta4ma7L+R6b9TTxfSOEhlnisKzdITmD2lL+Ez52D//jBt8WNd7kyYFi+n6rI
yLWpqqoboIneP1zGZcKkgWDqiNuJINtx1+7q4J91Khye4Fdx5iUu7IzVMlH5XJqhK3iSUSW9D5Pr
IgeXBFwXV3hEDEunjTcMQs4+yJsIyy9489a0Kco1XZ8ycHkZ9AJQAkx9UvmwsRhW3I2/3tebMMvP
eBNGSFGEAobP+/Iq17xDJPyivMGQ9Wi446G8QHrjWfmGSHa8Y7c5G8G33uJq3ZMciIvLElzFG9Ub
HdVGYxEF2X1xRMXEkXcoDW+EXA6oTz/ciquSNPThJWjWu/yyfYR3GBykg3VNCj5eRHf1RetOjrln
xyfH4RJAs9e8wGnd2oHL6vhs9SyH0JuXPnWphso0i1T2pNdlR0Qeip67wdHsxIluQu/z97y1lFYb
XozpdCciizWhd2zBtjWLxwJjgc+jqBtfc223ALmeVBxw507SkZFEJ5NxfQv7VHZa/AdQWjrICPmG
Q3Y/ZT3CDxTKsoxOFDMFk3wH1dXREsFXtnCWjvoiC4GSgKz/EoxnDX2nIKjuQgUVkyZzeggiPqjF
DLnvAOIfWifIq7aAvTlhWt0xZ6QssClDiqeGztNKDzrFsAFaX29p+iGQUVnzxvN/uDlM01I1i8tU
12XVWB+rKQ4MlaQuPBb5VFAfoBkntT8TfLMM+QIVIfvz1700aN4vovfxjJW7hW8lpGAy8RAhv6nu
oc5gMCfeKN7oSm62R63+7y6jJaCOlqvIGS5p4mq39gy0fR2IJZIHWHwjIKpomJPnG6/xw2JdRVlt
0FaXg1AXMlAWOaB7v7VeQzG4zVRaRp+/wOXnvtuEq0CrTdiEPvIHgUwNKslOZYBHgD6svcztj8/j
fDxyCKSpZDKYnpBlLU24t7s9NIxBM0LeW78PH8Vr1O8xdXXifXsIXwy44w+MQvbSdeN0l62X20yp
xd2WyeS5h337G9ZHgFELlp7wG0o8pBbVCzlEbFC6RYJ244SVzn3AN6HWXn16BEtQmzlha0c99Uff
yw6Lg5z6ZbRx8HgGgLftYbssivW3pMNpYCsrKvQuV9miBTqXbb9cxxkC4AsE4GUOYRr1p2baWjfS
8o99Fkx+/z0rX5tmq1iuEACVcgqhgGmwg2/AN0bfEYcORoiN9CS2stc2cPxyMR82cqoPt/aypN48
7yr9GJgrog7M8wrS7YhsJC1J3EgeRIBfpfA1LA0Xvvzny3jzsZfz6M2lhSJXmTUdCclYi+Xd0Cq+
l0t9hTI7WoQVM+9RiL4Y0nTItG6fz+Erw8TXz3/DUpJ8+upX2UpPYjfDRKFk7HbRdcb0FSYRGFu3
uLLcbo90/9E4ZZeRPe2Bf14Zp8AWD1v+jB8XOCkChFcdiyN96Z6/fxEkuXrUKtzeJiNdVT21NEC6
5HHjUT+uMqIY1FGarOq06VePOs8dwoEjn5hR9XDX4xFXdvbiftncQbh8mm4MT3tGOFOEGuPK+2JP
66w5fP4jPlRhioqhsKrCkibVxQxvdXSlnd9AUIOOARxv3LfH6g6k288B/ix7uSdXinfyy0G7ne4/
D7ywy999aCATOsB0VUQ+QWdGtroFDCaFJYCdcle59KLtxPWP+UX7ktxB27wDRFsfEIZcwidO8MAi
jCS3ePn8N6zMTg1l/RtWD68jdBOAy87wahTt6BDci27jCWRrpqPgPWgrdvMQushyfB53fZatw66P
anBeFXBkeEFpzPx9NvZpK36LrQgRVu2QKs3T5/E+JBJLQOwhudolRaYRsDo8lR75m8qksYUirZu5
ykVW2NTa/iUqe05ri0BpABZufOH1CbYOutpEap/OyBovcr0ewK5D4g375igetu69D7fREodrAQdM
PDd18Q93/c2plfopanTLw8XH6KC9FFcL7Qdrc+QpKDCSxE5t3d16uPVt+1dQFAy46nRuo9XqVYu8
CZUYBFCtI8jVhhK0ThH9U99PfkUIHn7+AZeD9+19tI62WqclXeoE7X5iJF18OQxdcIKHmBS7z8Ns
PdRqXS5sKA3xDiql4cHyvQELhk4/FuaXz8OsT9fV08irtBbCXp0Fi+x8XckPUPxuJ+Rcd00z3f3P
4qxWfYxuXB0t3istA6d0yO5yCzRTVW+s8z8Nh0++zp/s8M0CtAQV0BVjnJ1+Ne/9E0x023LD595l
8rgPnK3LaWMx/LlB34RD7AgrDIPH0gA26+ZFzoTg8xd3PoKpWrKGBIexdrCFAx8guUwEIxFdKaQQ
g17/eYizR5KhM3tWVcNAnGP1cRiQNaQVxDCvBpfOdreDi75HH3+n3zR0ine5V2wU5Wcf603I1YEk
NaZRA8QnM05qUBXQszPZ23is5d/4sBYMTTdgLHLeLlIob1OovuzhryxdI7wEHEgRiRfudUfcK66W
kPlvWoOu06U/e+lNvGVLv1kMgiJMSNTpJZVHQBIuvVCcV47+5+Ksn/xr4/E/eUBm/NQ6Kr239ajf
5+FCZalJG9f32hsYRAdYKaQn8mH4bl1uRFtWwYfX+Sba6pNx5jVRBjzgT9s0v2kPoy3uMVpyA6fY
yoTOvso3sZY/f/MqJ1FCvGSiabrYgKNkQkXjO1zPO/C57vZqPHsKor9IB0Q3da7m9+EYiwzmjO7n
ToKo1jeP8FUQivibvdI/y+NNkNXyKPwIQKi57DLrVpeAd14K5cau2nqO1U04jFVbmgG7qimtuwC2
Yp5o34Jqy655K8zqCoyFMTHbiSfREUgu/Qtpji6MZtw4ls5lZsab97W6AZUOfTIZyc5dF6QY7AHj
tEx09wq3FTW3zraW3NkT6d/h1g0e5mlxk4yEU730NsSzwxuRULRhMhzgCbfQC3fxqduKuvGQxuro
9RWzMfWUL6Z/xYCx+L2s9ukJ9uVteBPZ0VEI0bTetZ5wjDde7/lc7c0Dr/azrhmIWC+JjPm1+pZc
pPvcCfeIjZyC49IRRukx97aCbj3ual+3i6RLuDwuaaSL4RL83ENWjXuU6r2JOe/GkXUuiTJJskFd
AceisHq/r2NfbhFWCJcDMrvGpUbYD7/rY3YAjOmh0pI8VMf6Pj1tFnLnbp43cdczGKWZIboucZda
RrYxud2FTn6xXD3CcatReG7hYpQnSzJgNErl1eHVA2ityqU7ARPnVraObTpvnFxns6q3IVZHl9TC
klIFFWSiF4GY2Y0PhRfZoy3Z6B3js5d75tbqXFbC+rZ5G3J1lGVBFI0AlUhM9+IJVx+a9oEnecR0
YxeF8OPGUtmKtz7TSth6YwjUbHw1PWOPXq5dOaONas1hmYxsPd+fxPqz51stTeDPigXSCD1QG0jt
sb7JXFwcHSxLXzOQBFej++1U2umvGEY5I/utnXFmhRrU/DQbJAW35vXgLmz8LBQHaLjLCq3ul5IQ
SUJP8OBubu+HMy+XvFKVwXOQrZDMvt+HfY6ztbhINtbOvJ/c3KnscM/4Z1ccw4vyaiu5PLde38bT
VlWNHMkS0h3Ea+hnhDaybK7Jq63d6th7CFhvXLtndiBy14wi6Jwwel3n6EGUtWhLM0uTsroGeZTj
UTwM2cYuPBPFJAYKfTC04CGuXuIkVzPqpxOfrHCzpHHKrnM+3wQbEdbHVlrEyRyqYD5lORtPsREr
x0auzI23dSZ7MGk2SYrJMHzpgrxfDJAkfJyaGTlo6u++K70GDH4/nj5/lOVlrLYXWn+gGhi5Goax
To1bWQPEDep6hzbpZbrvD8hdkRbHV5+HOVc6vYuz7LM3iWqJFrkRj3wUbCrwZDkhQ45m9mHK91By
d6jxQO7ab1WdH2b8pJJoFWqmDvSDroexOhybPEsVrVxaHFempzgw80iNg1vmqM52t//MbkIBEvf4
BY0FtnldHsrYLxlmDl1RvZP2aGgMxyVPWC4zIG3Rj/C0daOdeb73EVdv1ZeCQOhrpjV0wuqdsa88
yPCef4OIrxs5W1PqD712VTQNeRkkchzqnFCrnWUhBCj3I8cFrGaa3fof2HGD0DBvQyrhYFlqtdPh
5SNhLehBCuuqU5/mTgNBKCC8srF2P7zw1e9Zj3aDYFbEzKL3Ex/bo6lfV57OVTS66QFDhRZTKG/r
ja+3y5+IcIMVoOOcLNZqTwaRhJocItW79MiI/sJyMeTYM47fSHfXW58wJHYWqBReN2iOVbYrS3Mq
4XyKegByeFLfOlp40rc6yeukbx1ktXiw1mpQIOE07rCchfJa1k4X5xej1n2deqSbNk6A9U26Drd6
dT5Sv73Z8kzxpX5iXu75x3b3Un9bhotbLYYzn8mkQIV4gF+vzG58f9oYiCZrysStvSCXklN7KC4l
t/Y2MUvLb357ei7PxDBEkbhrNJA3qzj04itZLzhfsL1ieLqcL2ioOOgz2AAKna2q4OMXA8m2AKQY
vFj6h5b41OsqCHwy2KIHHZu/4kqjKK9WEv39b7UEWhppFtA83VxtdCHqzQlP9mWIHwFzw1wC384d
6mun6WH7XFlfp2ykt9GsVRbSNfXAKUY0rcJYByacDM/q89X3IY38EwPMnkHDnRHKAh58e/8U+CIr
jcb4AvEoED34iFrP7csf54gdGnOODGxPeDQz+Pc761gDQX6SYvfzH3HmvEJpGEFh0kmSyg/Ds66d
tXkIQK3XznJBUF3Z+fcWSJ3KGaLdKseNeB+3HN7pRFIlGQAaosTvHzo2Q2waBOgj+MzuVcb5M6xi
UnXZCU8oMCiPn8f7eGqRnSqgLZVlCmmux91jPReitnRVuiFxJeQxcAmFbbnxVGdWy7soq2NrJoEs
uqXRazVcNsHeqOut5X/uQTRWvaQxn1E4P96/N9DOMWNyFqTsASz+3djIWx4wFbaVZ3kP5MxGmGxj
gS5l0/uThGj/DrnOxMuiqdp4aRoKIk51CjJ9I3rpJjImKtp72R92cet8/r0+pA9sClgEVACGxlD3
w6YQTH8GHwLKTLvBKhbvhAMS7Sf0M2hm73NP31j/y2tbPeO7cMuXfZMDir3cBfAr/ro8O888LnjZ
GrTs54/1J8/6LM7yed/Emcoe0JU2wyu8gRn4kj6039UvguQKk1M5nSM62Es/gb+EplLfLWhP5Sfw
k89/xJklRJIArmaZXLKOVjc4vut6PU4oRZvKK7zvElFOS335PMa57/cuyGorgFivC2R+cMW4RIpI
BRoJf8fRX/97pfjZRwJfr+oSJ4ohr3bFqCKnaPYNAgKKaBsqJlODclSnh//kof4dRlndBhRXbYUc
AQNKamDAx3iNehXTCOG3eti+Us+cJpryJtrqO3UJsmVoU5HCTljjKjDP52SjHj373iwyEbIFtriy
unrgA/NIiwNKWX0x+7vK+p5UGythK8RqZ5WZ0TXaRIik+tVot33/Xfc3qtFzL0qlQ8jIWjTA0q9S
HTxK4nnSmaGog4iD26A1Rxn68VZKv3zd1d4lkUK7D6A/0I41wD4tq74QRsLEx9lpdtFJPRrecjlv
pdhnNw9DcBAky+NY62YEli9h3TbolYZH0xPdxO0v8pdmL3jZXviymSmeSd1o6EBDoM615A8wzAb/
0d6qKObjy2C2fU9ysrvo1F+kF0FGK3lwCvSydt1hq392Ludg2I9rgSqLPOdCtHh3GGpxhuok2jKN
iz+aHbmIm4i9a4FFUvfiAWGNrSz1Q8Oca+VdyGW1vjl/oYyWsbCExD3YFV1K/JIuYU9hVsB6JfvA
Hvsq+w/Wp75gGbnJqJjWKX8xTJGEXhIaOmO1M6XLLPny+cF0ZgPQQWAHA6BYnB5W2xjZJDMrUYSB
x08CgF1auYWtP3M/vouw+lTJ2LRmu/RI0mN9/Bf4hF6M9/mDfEAQ8X3exVl9H7Eqsb7oeZLhhOsk
E9/+EjNdbb8AvoWvwaN2UtG087binsvB38VddcdnNW3kaXmDXb3XHvJjuY8dusfKDrmw4kftsi92
8m65kCu3OuS//oP+xfsHX51hSpDOKJLwA6yHv2D9+MffT3twyTdbD7v1LVdtcjxHJBm99HgXFM/B
aMDBfc76F3N6mEWscZnk4Fzp/A+/6+qCNkIEaIVl/Sy96h6ybGQLP1R3PvQ7r3NQDazRFSl3tbfZ
ZzvztDR0cXozFtCW9KHPNnKY9yFoePEO4OMlYs0Hybf70kX2z5ndjG6bxKuAIlX/Sq/6eCPZWr7b
6tIAF2cs+brB71gnW4qejEnc0QaTi2sjDX93qUENeS2Yz6Fsbu2eM3ftu2CrpMtC20NVfcwT8XDP
XWMfnaKrZq95xVHf5y76Te52I/NDTEmk7UaLFgQD6gjrehwPYkxVKrCdcRh5TYfSjZy76MtutJ0+
HHF/wug6gDTqRlFb7Q/N6uKsCXsExoXffeqV0cYZ/WGZrP791aYYenRYMmOAV6vkl2i6o83WQe8C
OGvW2iEXs4vJEq6iOjU2An+4fQmMrIS5zBwYlq3v+ihUcekVqf5JY65GX7rVKaoEJX8O5nnjHZ77
VG9DrQ65WovjSUJff4ezhAPyDQWzC8SlN6J8vNaXJ9IgbQPGxehmfRuhdKekyYLZGSVw+1yxmHN4
3T64RbPIQ+BwOmy1Pv+UoO922RIS1KsI/skEers6XmBXJ9VUI3Ov9KqUHa166oWd3kROnGvjzpy/
8fdpbTAG+F0iCnupQZjfyV1ZeX4yzaodDCFcEBl/TTMxLReb8vhhGnFDiTIZE9fa/Jp2WN3YSadr
BwSufFQShea3aEzXiMz8oIdkB5OvOVGDZHlWxdggBOVgp8Fk2WOPhGpU9WSKMxaCaJIXztDIxas5
mtZPddLbE1a8jGlEidm21VsM1v36EU0a1RP1BgHwCmGZAP2aY4xyxKXY4q48WGCtyiiV/oOPR94p
8RbBkXForlIJQxBb7MzxPtJ28glpRRvlaUe+XW6i9A4BZXvjYjiz7xhJLPAnXbJMksH3CVkej6My
ihzPxo2B6Pa0r66RcHP6Q2SXbucUj+YBhQULzw2IXts11se5wULM+X+cndd23dqRtV/F49yjGzn8
o+0LADtxM5MSKd1gUKKEuJDz0/8f5NNtEdyD28d3PqbEElaoVWHWnDqME0uTCeWj1ffOWdFYIcyl
BIQgNCn8KrvhUqWOcv5b3yf/K1urIAp2Iq2wtKQifex9ze194xaphltnW9AXX0Za4FC6rF+WgV36
1X50rtF1wtW8+dbVWke5OQSajn1UWXynAwcw750Ng/GPyTWa0bvlEVymac5s8fLqrC7nG7Mrt5My
GGVVORyR/dZG5tlfOkHjhTigkEBX/j86Ub/v6OqlgBC5VZnLx6HugBF7+k/4sXftPt/nn6uD+BJL
V9NztJ9t0Oi1h07wuRN9wsu++dzVS1IkyLzEIfbr525yURZeEjix673IRITZ7Z4XiHi0ObfM58yu
XGCB3LTlBGwuespBCrn7ow6x11/fSobVHcYaGNnQ3pVRocWyS4Qsck7wUiWuvHG/rCzqNTRmJ+uc
uXcZtyK/MbeKZ1B7GyQ5Zinli/pRw1R8gN79Crd+ZtOWPVkdUcp/NA9BYFIGWQ8nj4plitbUUXyT
TWj0+kMKQWsQXQ/zQwNmN7XO1BJO3EQVX4eUHq2ghQDgrdebrTlFDAMUTmK8jtbPsvkM4XNlfz2z
XYvzWn/W72ZW6xehXl8nSFv8QlIvU7O9C+yOZEbzFgDOuYT+1Cr+bm7lS42FGLAuDU6+Ht70YQr3
DXEUaMansZEfrIEYP0mHc17t5EdCwCYjCagoTAu+Xcu0CNAWCnneBw9Rrdjvrnq82tL8LG5CeLDP
TkS/m/HRKfL/GsuHntfSiDfeWhTxVFX8pHRhdK1+ThvT0wA3SRsLGeecKqe87Q5LKT5DvsX7eEtP
3HKNSX2eZtAq6AWtXHgKge0Yw0ztVuHdnD0H9cHswzPX7qQNhUIq41o69YqVDXPS2gqK1dJN1E67
nmqz/tY7kvykJFK6/fhzTkT1tJz+ZWr1NAwo/IgW/hVkww4K3ZkCxtn/xALcGzS1VNWQV6cD9QYF
AXkWLNSM+WqAxMiLBphcP7ay7PjqogGvgGydwTOTdGi1ZLXTop1IjwnFNNXVQ/WYNreS9CD39P67
/j85A7jfBfnFBq3Bghps5s0gkEHSIAruqEaH2dc4+fLxF53cmd+MrHamC+WKyWzWzXGgwrpUhseP
f//7GieXCKD9/33F6hI5joGYko6BJHbD62DX7SK/dScmMzetdz5NPZWV0BkwOAGgLIk3Vy7XQcEn
gowYN3GRA5BodnQkNuorUvMb2vxX6rlbdCqyBC1nWgB9qODCUfLWS6Q1LJ9mh8HkwHtyB2Uq3VzF
S/ZQ1x/++mLyeFHABS9l8YStFjOAlSuHfnLp3o6+5EbefEx3mbuUp9Oz5Aintg5KN7ot1NwBGazn
9hGY07JJWJBrkSE0jAO5gZ964qD64EjhwTxz3k8cxQWSt4ToJJPvqpudnKUNVIS8Ygb3KvOVtvzL
Fng3VO6vtXQccaxvtwrBeAu1BAfyP+i8HO1Lh/zSX94hBjz4CgpRC0/Q+vghCJGE2T/766Ov+PDe
wp8P/HY5fdM3KlAf23u/ZpzwxefR1Te0d6fdakXgxBqSea2O+FCzzYqXjw0oy5q8dXlvLayOt6zD
CzIZxJvLOCJq2VsbrmAeQeUJ5ShkKw/9i/Dz3XhL2rYd7s5YX9z2R9aXn/9Wx58iq3GQAhK/0KEm
rYPEIKvo4XGgaQvbduJKZ2Zn3rt4vhcAgUyuaNrvvK4oUOI1mXhz0+ZeTl5ruT+YMTNqKtoPYf2X
38W3xlbeV9jIPtYZ3W/I5mDpDBEv351ZwWV/1isIh6nC9ABMQ/K6bgeJnVEgPPFnVraUYhF724W3
HEgv3p67w+9jioXzB+QYsQtv8bqsIOWjI9UDGj/ONISfM0ZPNk4izb6Td9mZt/gXxPXdl/1ma7kb
v52NGPGOecoWINzlUkqPL8KrpZt/HhN96qOAIsmwJung4dal5YJ0qEeEAga5/scg/xDJ1oB//uN9
WnZ6/TG/21hlk9YgVxWesXRhIFdZM882LhUc/cdW3mFgOQkLGJXX0SIae3e6i7yb87LiNMAnHmwW
aiHTs1AKoL2tqI9Lxno+jj7xaVDbgsbRTIOMcn0CYVDMEqmCo9GKIVHKjtYc+ub81LY3Zz7ufRoJ
7YCDDQWkrf4uuxP5rOaJ+ie4o75Z4gxg8hf11bnOygmvS0KwkBAwHA5D3Mor9UZeG1NqEzlHsNhW
1T6zxevHH/MrFV0diDc2Vqe7yZq872eGKlQ0sFF6mNvu2Qzm5NlW+vJTHQ7Na1l2auVa+YSA9axr
XyAIL5jzGnsXWIS0C8Yo9HrC7tupaQJkbURR3rUwRQzIkRuI2mpTfRk5X5aB6M6ohpuktsHgBNXU
KVdokVvog9sjfzFAAmBv5POYo9GcjteRTv08KMH9Qtyu3Gh2DJVP3eSxL5Uddd+qrQ9weZaIXBWQ
tYdtOi7KHka/haMWEsQkFjT3gqK+c2LbvGiHIN7KQwI7RagxO1Z3VbwJYltk20maxcbJIHlUUyPY
16XcnAmpTm0ljCHwOIDBICJYRVRaIhf1tHAnI3bqG1nvS4gRf7yV79NlyI9ofIO2W3DL69OSQUaO
MusvyPL9ONvQN2s8opmrOftogpijNc/4khPfBPsGTIRkdlz2dQzS9I2gQiSjdeqQiXNMjfTcUMoJ
l/jGxCoqUCwkmzQYVRfxMS9tHVeUz5a4/3jhTiTgS6NbXZgWyb/ZobceHuHHHG0JDnWzaWzaxAsN
mqCCin43IVXzCG88oiAU985B4d7jB5ZiJdeb1wwE7zufxfTnIIsCZIa+c56txm9GL3ow/XZDb8Ob
9sroWfG/kb28X9bFrK7gU4C5gwt5+8Et73ghJ0BP8vgSspxQfejjMyWpk4v6a8yCiQRFfjdqjZ5v
aHZVvQzawagakybvIu1XSKe7gDII5hB/ei0vihvU4s95zhM5BV/IbIxBAYeEad00MhqnaFoFvNgM
5eGSnvV7a2PdLdMC58ch3seub42tfCgJFBSyYJ+YvagPza49LvDh+iyq4EQKiB2mZOA2XFAnayfS
Fmkg0uWc1hT8Z5gjw4uMCULVP98COxH1vLW1ChQmc4DuWioTd1IZWinpxyZobA9fEDp3DWhz52Rb
W1DWGtoZDNnprVv49OGtB0e29mNWAHZothh91Xc5yKiI9o0DN9/stdfnESLvfZghE7ASinP7mfRe
bV3PrlmGCniRZX2GT/oTAqln3OR7vwz7iQwIQgVjDipu5cPytv9F58auAb2My/o5q8ZjEObeMEGE
MlTBMZvOFTFPXPA3NlcezV7ES5HkWTyasjViV81cdRNepMy71Z8HaJog1ZmOweZjR3rSKo+cCvAb
CNga0dZOGVl+BmySlwgdYclvywqpuzPu+sSWMSX2Lyur9QxA1hppBJF0Gkx7U22Q7A5v//qHQCxq
LTBG8OTvXrahc8owDVC/qu1PuYQceiA2sESde7JPxMlQMFrsv4p4BJXflSMe47A1C8NEPIqiVbgX
G6ARv6LkpaY+MEU7Eddsz6GTT12xN2ZXlzuLGnUsVY5HQumqfYjAJi1zreW9DDVctf94MU/tFwoY
y4wPJWZ7zcXTKY1iNCPMdwXpRu7cZsOZA3GiFmeozjKlRDEHKMe6XV/AAysjplq46t28VS4rGF5S
r9mWL0hYeee7O+9RZaBvgG2iukXfirhhVfsz4wbF+gEt12bj3FRoQ8TMc+MP6ScF3xEy7lT332sG
nrhglHsWjiiqczyuq+NiD2GlZB1ySnJ3OaUt7Y8IRNmZW3zqmdGAirKihAfAKZd/xW8Jb5noPQzy
QG9aP2fabFnO4BIRRb89m+GcOokaoSOMlhQ1LWoHb201aEeO6oCt4aK9XGD5C4tcch3SUAI8ce7L
ThzFN9ZWroPsWkV6Cms1bG5oWNfASQpvkBCzhpKl9Za5de9cM/DsN66csZXlZFEMzLvi80L3rLjz
U7wLHswtVLMP5yKfE68NF0HVl9EbGJ/XsazIoLiJdKlAL4wyT3Iv5rtZsyGKuhqMq7n59vHdPnEg
qX0j0ABRClrB65vAK13WcstNKFB7H19t7acaffnYxPu03nhjYrVnU5HOjRKHVCxa0os+Hb5SMPZH
XfZLQz5zQE6cD1ouKBQy82lzxVcnn3n0RlNylCeAcXhKsVet9kwwcGrBmFRaeLghIJLXwy8SsT5L
xuPVWE9pqELXiFplmp5rU51KLEgG/2VntWptigBla3LS5QtlW26Vo5TeOV67WcavFKgKr6I7+/qv
lxnhpucOUyrW6Rys04pC4E+YqcQPJ8j76vtSO5swLf/ut+WKtyZWL1cQR3TWFUxYD70f7xmDfQ0P
A1Tm9c7xzw3xn/KEbz5oCfx/84RSuQyvLoF9jlJodQHKzYMC3y1u27PB/fuDwTz1Quhvw+lP53nl
JDp1DqvYJOptnd4f4SxNCh/KI/fjy3TiqcQMs14ObUVu7TqFMKo+n2v7V8IZ7tNN9j3Z2gwSI7/4
xX76j/BQb+2t9stpRqVMEUKHR8y86HbiipnDK3AzPkWcMxX1kytoUFwhq4UUdJ030H1OWx0BbFfO
HlLnc5Feavn9meV7f/z4HDq/loFoA5u0eoDlupeR5KGQNXgLKyYSKsPB9ntvof/sh/1ZnvJz9lbL
N6bG1NVZsdgrPveXEIJcqDhBz9kxX8Ajufv4+977Wj6PGWxmNtF8eFdWT/MudgorK9yqs3mIO3m6
LqAKRxqqQ/VqKpwz3vD0cfzN4OKQf7tgU52llWHmy/eNAJsygHoms9ImpF71bjiepXR5X7pdPpDa
LXWPhTRjFW6oAuEzpGUKYPEUBSBXMQ/dtvw38spTX0aVmEdkqSvRNFudlKFl18yRdktoe8Z38yLf
Bn551EoP2eN5kzEyLT1+vHknzv8bi6uz0uS6EQQJFslz3a4XXqR0rhaeqeu8fyIBvvM0wqKxTGev
ESND3zWKGnADwkx1YT7YyFW7+fhDzplYTulvhwKmh6QOCk5hhkxQWnkOOd7HFk6cc502AckCIC3t
HUuesAPdRPWNc25AkpG3cN5bO6l0vLg9V81YVv3tg7UMCnDmyP2Zn18DUgVTi2K0cIDz9w7ev8Zt
djgMt/Oz6+o7d5nK6fWCz6xKfx7c4OXjDz2RYNIfW94wk0MICGL1rNhBkGeRjVOckAlC+8NC8Nbt
XRTiTTfaNzcxIFg0Cc5YPeG23lhddvi3HTRkCWm7ZeBsYSEUDGsiwYx4rW8yhtXtldePzZ04+LAB
MHbIvBLVvnUzUEwIMVWC85I3z132vdJfQ+lMEHrqOvPbHRgWiGyIdVfXebaqyki502QOSHr6/WPm
R75Dh9PZKahznENfQn5zYg3xGjpBHM8NyJZV7DHCFlYovfFdZGFfekki5+JRi0tlvu5LOXyCnjOT
947Isvt+SI3WHeS5Qj+W9kC8q4YyG65FHGnznRHNYKHLtO+3SLgWqlvPWaVtVXo+94FSBSiTFbqA
xSFnLNvjBcVhJSOyyJ46NrHtpkYfH6NiFDeEczkt16gaau2Iitsw7fQ6F/D5IlAmHaNIlp80eBoh
pqYP1O3NsJukjaMo6aUV5fqNFoz5waoDCQh2KQs/6KJkH6a14+wqtHgLdyyb9FbIznzMRGBvkZLn
pavH8MGUmpfEUqJtRfAH9/O8tICm1gMVj9DbmOd+jBCsFyhWtUGJHdWCUdfcRh10ehLm90qZoufA
DJPJRZQLgi2w/6XwqqYcQkTJQm3fZGj/0tRCIahFSjaL7faT1dWRsauLsjJ82ejk0kUuXQq3bdk6
Nu0UROP2qjPQaMoQT7tVCkretEIiceE0KuKw8YIA9fljpYT8bYN2YFWiqryb9Ll+kpGHE34nB2G7
FUFp3Ix9iy9qcjupkY1rpfgKDeWsgn8mLq1rRn60L1XLKAy0bhAmK3PoZXEa3JE+Nz/Zp+aeMn/Y
7obByUN3qIfUB5td3umzLl/mw/hqVbwGQ5uKLcqLkWvbo3KRs0KbaranbRAPF6ZUXyPgzr7j0LaJ
grRs2jvNTaiNV+OgLGdDgfe1D77MA4MOTvkoxQbfkKGWoIbTjYYCnSdoyvs18ms+SsbxRlfH+2Kq
osqd8jFEcxSmnKaYB2RAcjOXPUkZs21i9NW04czoKAeMptcWdf7VGHOAToOBqnirXpTBhN6dWjVe
U+UIs7eOZ9vzQa2BC7UlmpTN5wJBdKPXf4hFWERS85+NI/e+3MLTWJcOVB5yBIoja+cN8uHlVmvb
q6AdpSN2tV3SgJKPtQ1Fv23QxDsR0S0rGvtO7ovOT7LxSWRBfd8hw8YywMZmqnF4EWbBuItCcx8a
8vdUc170Rey5Ap7uRkp5sJkq6pEOtbvgJqT9MQi8bqke0im8X4wKSb3IaulgCKt0rbprD0zT3jtl
CcWKIRRXjVL162zatvAorzEtguKRzzZ6aqrsFAfBca00pys4oRNfqyFRLiM93YISU5+ruL/ugn4T
dPnXYg62spNEXlV3t3JX+cIx/SYpLicrp8wYFLeijS/UEX13ke7p9O1Rp0Tw2qwR5kiu6j66mtOZ
HUtYeSoo6sFUpNqzYxlR66L51jm5TT052w+19VCLkX+HAHfp5Itktz08KP1o7i2le8hQovayCBcy
dlXjakLAcT51t7al1AjIoIltSdKunKZdEwY7U+s/m2G+c6RZfRqatNyNaT9eZolubmwRfwqS+SsC
JftIlN0BRctmV80oFZaIE+qtvokj24uM9Ilm9Tfk4+9h5PJjOYKd0HnI0vGyCwPfDmTfKBDhUsBQ
SZnlqfbEVdNfZaQ0uwgm9rz3By2gv68b35R5PKDVetvItb5RNWlAIDtD0LRskHif+4s4Y0YJ13of
5Qr/gwZJ1csPQmkR9wYWmGfAU1TpiXNKzBGPN1GMaHTdMpCpm89qLu1itbytS+g3Sms3txYtx7oJ
vEgk9vVYV84mnNTPs6ZuTTkprjoJofgqVGAljaLwoFSttKvMZFcL86k38/tRj/K9njO8W9tJdW8w
huNGRVRsSm14ziTkG6oxa/wxsi13Auu3QQcxOEoNvQKm745FHsmeiYvfCM0+dNW4r4zxoUd1O01f
CwRhqSiNPm02z4QlyjMzROLxnAqdmz1DR8gFWMVXyeh3hVl8HaNqr8zpPQQu+0yEz3aZbqp23tmJ
yi1R0gsY7o6JlOueOcsNSzfRHGnlC73QO7dkEsqlZIJ8JUdf6vkMZ76eDevFErjqhOHPur+KYDfY
xgW5bF0+TToTIeH8VMtVs9HCMLrRUoiXo9mo4RfRne2cyfUmzeXHOSWKTaqyvJCFxibpiJVIirOR
YYam3XyFnmjoBo1830+UMwLrONn5S2PSL0LZ7XVKir1U6Ac9EEejV54bSPyRO5KOYkK8Eh37wI4v
9Wq8LmMdr545N3YqPYelxntoQSJWT9eWSI/5WH0SpvxcKE60lYx8m1ZcdLXXaN63Ew6kbI0b4eTM
YjDtjYJsvImlyHZtgQBCOQLrmiKRL7/ufk7lS7MKbyvL2ulxJN/HTMl2m8TuXxCRCO8ylqTejJaI
kqtkKAaewhQ50KiZHL8Ef+fXAtUWJ+95PkKH6anQyBHglAlXk/Bbl6X5rhWq/Bl3Fmqw7k6RcpHY
Rv3Z7hFgdrsuVG5qKYt3FuL0fqQ6lWvkk+4nTTZtmxqVFpHkihclzXA95S0Kogixor1TWHG0C+qa
gyf3macXSebB9BnvdCFsTzEhoLdrvdh0k4IEaWGX4xdFSsfOlYfUfm66PHzRKIb7Q6tMG91CcF6d
FDpEC/u/KK3uWmhN8gm6NsXX0bLdWO0gH4RqxgeCpidF7oIKOdC68uZ6GN1OCOaKoyxLjnGIbx4r
7bWbphyGjtBU4o2ZVI4vpDn+OjuO9EShL8sQx+2qT5MIAC2KbordUVjqddxVYeHXgRZ71kidOQ8l
QSvOZBfcGN4pJKPtnIBkiCVtJ82hgdyEFvh5ZaNP1ITTrg5T6BoCUXtJ3QY3jtN0r2mb1K9BTEDo
ldNc38d4kkfFacydbiKl7BWii1sfbtY83JKlERvKVjqWbmFNovXUdpH4ht8k9QaVWKGmM+VKqf09
jxoUnyXOFUqpUIxar52htQAQYHvPBuUSlrFDKDXX/WQjK23O90Xq3NozO1WW1ncRm7uyUIdtNjkX
8Szr+xrYo+sk1jc1C003yyYVPP5wXdX1dtSaR6sdh00nkRlALTYeRWfqj+Ec6odKkoKNVTloBTPt
0muLEKR9Q3KlPNiTne003XkkhtiVdvbdnMsL3Wj3daXUR2FEyUGvZu2ohkM5eozheaFR7Po8vI91
mC/y+ZA0xi5ug02X4grKcps3ktvrdG+q/sBEuQnfWPnYR/PPTsH/hUO308sh9kQ6aNtmlLud2dbK
XWPoaKVNlrzh1cgvorFlEHMe6weUPKadbCQwuJZR6VNpfpyF9SKZ1uDHsRN4uj0uA6RDshm13vAd
ox4vrLn7rEy4Q6LgXaeGz3o9xK7QK/lQyt2XQOr3Q8I6tXnqBaK9S7TyOuEFdEbca4YKeBvJm65y
usITc/JEGXbjpPlXZYES1o16Ey8CsjD3NLj8utlbfcqoiTzdhIoVHJxCTXlzjd6Ve2UfDDmRkXWV
SGbjiiSTPClq7kxeENfqC3gXw0j1RN4cp3bYZ1GOzhOyIU7l89TepHm2DbVsN5VhDWtOt53rcDMO
rdeh9ODGiXnlBDZ0mMxBK/ZnJkK+h0H5Iw31rzXBVNVJN4pW977ZJd0mRzJ+J4bgVi2Kl8gpbvU4
hTxPArPS4Jj9YcrMDZ2Vzh0LUfqjpnC7Mj3fKkG1S00DMc2mk9xAGfvLrCzsKzHUXC7DHt0iKq/y
EbiSk9SLnjgydyMxfCfv1aLc9VR7B8vZ1AlCS32cfVP0qj0GU9J6TiDHm0m18k84smAXGLTx1WKT
C+UYp7FfQy54VNu6e4j1KfSzouViF5ThSzcf8jszDYKX0DBw8XZ7Wwg7doPBcg1icq9VM9tNxnDY
J9M4AgpInE54CJjHmRdFw+iXplxzETIt0jd5bpsdEUSbfE6r7LYcrV3avM51deG0dOugeHeUfI8C
mAfu92gO1cVQzz/zJFxAe+2uTvQGwuZB2apCGLvOzEhykvR6HHN1C1LCb6Tu3opNDV356admT95g
zY0nG/XBRuQq7uhYZHJXfFW6RjomclD4kVDmjToM9dYJ5oM1IFssd0bsK/o8Xo+iec1H2dqKrnHc
WJ1nLiYp2txMz9PcCccdQdgC9Isb+jtG1E+0yERi9S8ZzXH5iO9L5h2xqrmXTRZhSqbFRzUEVa5p
jgWcVpFFbMWbKX8jei2+VE5ujX5SGoEXDIGALKpBRpaXXCkBQgzGXg6a6WqOjPZSJDXBda+Ym3Ac
x60YjBqde2wx+231MJwiRiF6IvRAj0hZOvXQyiSaZl8mL1XrJLtsKIOdLudB72aS3f1orLL6PMtC
zJ4a5voLqvJk1YinB8KVAjNLvLhLlMp30rnbJ/WQ7Yqi7TdkGaEnZ6W+KyoDUj45yB4o6GgHhDJn
N25QHqC4Y3uxoU8aicEwOa7q9NOdzIxw7EoiJuTBkhx6etMP8UbIU3k7jsoEGGMeskfaDvUhiyrN
cLNGGz7bkh0dBXLUN4mlZ88ZkhFXul0Hy/ubbx0Gp24aI5d+FKJaJt0H0VueoQKutiINSWm7CsFD
T3Z7b8uj7Up5bglPivXxYVK1QRCPt+pXK4QfxwXU3A2+2erjixzFUs1rWDBoBN6//CSpTfIUJmNw
ORXW6NZKeVtIVbi1jYlMt2k+2VasHx1LjFcdCGyELbMxO0gkqJsEpp/ZU3KngVdlmNojobD8qtWF
vTPjqKcD34zqRSePIM+ijGHFromu4zTlnkGy7YdaqhxrIzO29tTHV2oFShKJcEhzkZb/VA+Ouhdh
Tsow1iLm3eL6dzVphSki+1j2cVcCaLOTvSkXgGm6nukViqLRZT/0MJQxnb91kqDxyqxXdVezhuqn
mpo25EB6mG2tvOgvGbQb9COEyuQaIg6le3RY089WUaq1m1u9AflYG1qWm9W2eOr0SblPC6rKrmO1
zJQi/K2kWwoCOOVIzoLJKxiv+dogmcVUUAFFAMUNk3gm0ovoKqx4cjyzGErVD5be5lCDCK2H4FXX
CAmCBkCqHhfNVZfEwSdjqFDudKZU3gqzqV5qw56OTR+NG9NKCFlyeW5fVdKdx76Pss9lG8e9J5Mt
74fChpM3NAeuaeeMl42WyVdNr8d+2U74QZIhZaAA4EwuEeDkhWWKWqAzyNdOIAX7KXOkPURVaucS
w/S0fBGxv4wtxfGSTBCYtUMV+U07pEd9KOK9pKnalRGmCgMpC/DfKvg/0Du1wm96YEl78lp8wGgO
6SX7SxQK7dC1Us7FppKzztcqu300yyS4qaypfCwUqfzeVbRxxl6RbnU16S6CNgXAHDWpnxsFsqhx
jCY1HujCsbro2TFjuELRj6eRT+R5WWdlfDM1U2q4idbUlykTu0dNleSbfmxb2VWisggXGAzSJaU+
PWX5UFOPaySmx+K6+NKNveYHaRQpruzgLimIWcbXdE7sy6IOZTZ60bwYoNx8GAnLVI8hkjYhriMN
DhPF8opu+FzKSbod7Kb9UXDgjl2p65WnyJN8FTttQx1ajM33RJ3toz5Cm+kZo9V9xR1Un7tEam/q
XC9BAaVVFW0CrZSgaYybZk+YjFzXwI9aTSNCyYV9y8jM8LVodPkQmqgP4twUH8FnvGwWJ+WXOS/G
RwnH8D11inI/plBluRUiprNLHDc992Fg/yi1tCdRULLHrumGT22ZjTepCGIilzobYt/UJyM/LlVs
XrOKCrpEORuJiKR6jBI9Hz0KoMlxQRC0l8CPxWdBZPIc2x18nGGVqf6YoAZr4tS42oPZ3dIUt3Zo
bzeo/WZltCuo2+DgjLS7Uss22su1XTzDhkGY6BjBbU0AbZE55pRuJCvZxFYSMMAoRxdqIWcbw8nL
u27M+6s0UPQvs2ZF94aU5Z+KtNEVbwqK2eG5s+3XOEhRC4Hqljg8JsJ21VyrL5Nqcjovo6PSXEud
3u2cUUuuVUeBc1BKk3hgD9JkMw1TLe30fGiu8ximU7eXh3ojZ1kqU6Mb4QJoKtrGQ9+W+whp3p8G
OPvvoif/RwtYrlJqjBIVzyitOt7gCkIad571wRNhoj0GhTK3HqcW1WUGWuV8n+ihhLft7ILXJpAs
2gWtWpmP5dwTWRHqJ/EhTqt8p8NRyiY5qKSoEKAUPINJLaUIpZSyFd5qIVv0ICl6QqGExnNtXmQh
QxyXZlkL9SZFYSwf3JInP2p9SuxqstVKJebRsksoGCvqeJWqPGQtd7zaZW1uWb7TKowTHwaNkPjn
x42EpaT+tldj09CXF012nYHsdSMhbS09MCuRu6kQ1k+GiZuDVQ3zzlCk4SGyKTQaaapdx5qRX4Qd
tZSPzS89hLV5yv10aoBeIR6w6jGoWj/xgVD31AIW2zI8Boa4sgtm+8aK2kbx8LG5U1+7zA6qMC8s
Q31LW+W3Jk0gNXLRBwtTEMzRHZQWwzbat2fZB993Z6DBYUoGuTMG3Uk63ppJJUPOu6rOCdnsLbMc
t3kebMzsnBTCOTOrllPSF01UWQW1xfwmty5i+5OhnKFWOrE/fAlANUazGXpYY9WSXlJDaWJYqoM/
XJEex1Dxm+rCLO/EpJ9poS3/3NVZeGNr6Q79tjnarLVdFrJqhnPTwcAVaN8+3v0T+Hz2hWEUBLPp
4qrr09bYkwgriQUzlsagt7DkSJabf1Pu1MMIwGBRDpieROGHTx9bPrlTC0oT/ATc8vbq3Nm6VqhO
qDCMWH+TFWLrmC719mMbJyCay9f9y8iqh1xGZLSawrT0Qq0KKNRPN+M351r6vAxol8xqkcR4jBed
MXtq20AMQ55oQv7zrk0If1Urm7Dmuw7Nlo24b28zH+Vl32CR/fmzuYd6+5+wl//+Pv6/8Edx+89D
0fzjf/jv70U5kQpH7eo//3EVf6+LpvjZ/s/y1/7vj739S/+4KX/kD23940d79VKu/+Sbv8jv/9O+
/9K+vPmPTd7G7XTX/aCa+KPpsvaXEf6ly5/8d3/4tx+/fsvjVP74+x/fiy5vl98WMlX+x58/Orz+
/Q+bTfvv33/9nz+7fhH8tcfox992L+JbTEv8n7/uf//Oj5em/fsfkqL9F94NbRRG9JkBoc//x9+G
H//8kflfoJ+AdyMCpS+NY/aRSLmN/v4HfwtQL0TYJmElkxYax7Mpuj9/RMrlQC+FXA2IfnTE//df
92ab/rVtf8s7cVtAoNH8/Q/m+N7ccRtNBfj7bARJ4CrlGq4vQtTPrVmX2V0ja4/DEM2kWYZwnUql
VaPG1UalOcbVkL7IdX1IaxSB+mnwUm1iyq0vvqFN9jTK6rVMNOWGRvtJ1Rtf6aWLNFikzi1g/5LS
buxK3UdGeBWqNklRGsLZIlHJdAhIXCOGeYxmyrfKLCNXn3KCk7aAnFWKH0RSvbYqqYYTqjLRmObl
g/1tVLJvaZqCuR9eTL19TW0gyP+fvfNYrhvZtu2/3D4q4E0XZmNbetGogxAlEd57fP0bUNU9h9zi
0z6nfyOqqlNBJpFIZK5ca86xhLGnPECjw+paleLOesinTiH1VlO5QpytHtQoE/2Y+tFDqnehPbEn
vfbKbD1FatZfj20vOpysxZMeTUFjq4JQ3WI9sXbUZ4OXoFP06zEIsAtlcUc4ngkAgpYGaXcXDFdR
UiyLLVkDhBGLfnqLC0oF4lejTVTKorEfnSU24k1sNuzXVR7FXmoZ4ZdosJQbq6GlR2XO3bdw1IJ7
KZkTCspBFg9uLSRduI1rTXsu9ZTyj1XxV8ailcJdTSi2KHW8kYaw8acptA55ln7pAXIdm6GZfMOY
smuzWGraPcoWntRRWLRHY66lp9ioFESEfTmAQhMT8TXsBG6mwOJu9bgK78NlFHvbspqMng5kab91
BX+0XZXLWpDTq/kQWUIEGAF88dUQTt112IbDgUzI5M6AS8jXa0L8VDL4VhpNWtHWs3GK5Y5c32RI
ti5m5RafiuRS0/iSSAFQ4Lg3X0Y5NWgoS6U3tHUlX05qK1IsbkbBNYZk3JVG0VFOJ4kDi4Y08WZs
hfGlAn1300at7hLWaA+FJQw73JjDjsqB7PfNTIsIsqgxK1YVnsYQjvaskgxNNL27Bp8W7ZJo0imE
L9m+WAuhTitGFIWaaPAHdEB2lC7g2cPS5D1FAPayqqfu2y7pKcnIFyW5Njo9F7TDoifJSx3PwlPV
SpLba0mKBTJhVucy49aoaU90bReeNCmGR5r0i+UJlV7uVHkObyZ4G08yJsPWNtOyvhnJvj7NSW3c
B1kUvOTKrL1wT9DwOCb6sLMWUU9sozaoMeSLLESkHpW5dLNhnN4MszGuFJYTGVt+Bq1Pok7gsJOB
iwQG2vUGqA1XZK2W7ayLi0cNqr4J5knxWqsy/Vns2n4zKhFdkgn+NZtqTehaVkqhbkyCK8oWkWar
xaB+pwJiFS7FUeFxbIppM5SSaTeFIR0TQjIuuPl0N7VKd89O1L5EyiB4GhVGV02M+YvJLeZALVHb
xE1V3IgKEXlftcEpLSfjhiuc6pUZudnZWK4HAmfkQjGFYlIHCvXoIAnUY5KF6kYag23WCdawoeOq
fr/IWQE0GERpQS52S0sqaafQnsjvGmPeBoIibYI5X56nmBJQXaGZ0MK68AQyYD8FI36mPvM4kmTR
uvytxO5gKwGfOsKB12zIc6+tBnMzAS055lbcIUYRlXulSplxs06ctK24ewQWFqcypBfKrIjf20BO
r9W8EK96xMl8I1WwT4VhdNUsfw2l8GckgWFgWM2dtX7w8kEqfX3M5DtuA0h+VfGWNBLprkKsjrVW
gGWa59ratHo33ygq1qosmZibgRXatYnbGFgqM6o7zpRNgS2SxHmLWlJrKmUv792R98+h8v4QOfMW
/DpDkAgh7VJXJzoeto9xYtDNQxME823rdfI/bQ1oy453boM65nJbpI93ht+HO4uy+UrUMQ2X2wYn
uNM8z3fK9+WoO1PtYdLzOk/bk/s1Wy+ivO9cdkBeGv4sdJwFpVR1nnYaKFeSjTO6napE7La7oTd2
la74FV0j/zzFH0O63x/5LJJsyERF5FFvFeM6GFJHN8NL73D9Df+O9X8f4ezeF1jBjKpmvl17ErNB
qU7xUq+mR9Bf6Q8z+RJt5bXd4IVhLz3XmVw0iucuVKPlNok906qpvP8j7v2/wPR/oPu8W0Nr4Psh
Mt3/bNqf8/uo9NcP/G9Y+hcOXtSggPhlA8eMxSL+JyyV/4IkhcqQm8PqAsB7+K+wVLX+klfNvkU3
Cm5Nv4xS/4SlqvkXESlSfm479ASHfPHfhKXrJ/RuMcpUeJBhaArwIkAk5rlbVaWKASGkGTjXrhcQ
tZxudjQ8vJuPT7ats7X32yBnu1arQ5gKBgZR0/t+fBGH5z///jPZq/nbAOsf8O76TK1ZDZATDPZy
j7I8tqW1vSSy21jjo2p3zSl0pZcLY65X8vOZwy5H7oY7Befh2UbBWRnJUdcNtvQ98CcCNE9wvmu3
1dXyZTxcFoheGO1s01jGOG2pSjCFPk4EL/aa1/F5dfeMtvHjwpN9VM3/PZvvn+xsq8j1ubL0idkk
VPQrAMya1x7LzX/grDy7Ev16b+9HWg+Ad+8tDlW5wNg42MI2OK22fevK+ipzll3GxXy6Rt6Ndd6L
iz7pVlHMjNV6ohPT8+tJAOK+emFW22h5I271uz9P5Nnxdf501vr0755u6MVwoB48/OoG/3fXg/WN
XXJxfPZ1mZJs4iaiOaMprwv13TAwWbIo1hkmx4pdSN/67kIG5wzW9WtBmFydsUb/ultzEf4wQi9Y
Szaq0jp1kxs/6iC78DcoCC09cbdmWNrrws+fVopr4F3KH33yeB8GP1sjed1nOnnnga6M17F1KiFm
/fk1nQdV63tiBJKi/Bcpgng2gVa1jFXfKQOmVGmjuMvWPOq2hEj/P+qluf62s32DnLOmcSSs6bjz
yUwLyGNluI7mRFzO6U0xbDvuS0RQq03q0s6h/aL3/TYg7e5gnXBe0B7649tbymqShUwdkEGTvchl
xwLBM3Sx3y2Gr3FHSCiOiF39VjfxRh6at0SSZpzb41093ETiW95cUdy7a1ArzWkbbMIu/qGJMIK7
9qGa1LuFK6Wg6a+heaVKMy0wDDswUdNMOQTzgxZ8TdLrJSx2wrA4aJjdOjnl3Z2Yoz6JuQL9aJYT
5TCvaUHLDv6qDRAtx2hUirHIFHLdSfV6K+j9MWoLpxsLL0u4mXeK26T08jIzW22MfT0kTtXlCJ26
Tdx+N4tpB3DCLqXnGNGIrAn83+pUm49pKt5Kfewq8UZpj0OHPGf90aTzWnhsTZz6zQi9vz4WSkT0
d5SC3pdTwV64+YtleqWmj6a0IFK6CfR7UYlQ1H3XylW7ROXzpdTehmBwyKh15aNpvfTGa6xKdqEU
LlePkzzepOaXTKs28XJFUGDrRuGUKWkT02tEwzO54qTLpjcTT9ZvdMQs6D7IP/yMqwDZZmjHXLtC
4S1HKIni06c458b1sxr4Sr4Tkt2kNv5c05LVOpYkrrmI2qouUmg1vCBE9yF27pQ/oHBI+32a0e2d
q3EXb61iP8C3ksrIN0khhSbdHyrx1CQ7wzpaQ7ijsOOIVuALVuCSxPDGxMD0SQE4PMzBVjV3I6qH
AZGb3PAju3x8oC6v6tdoaG8oJ9ud0R6KML81+9uO2mUX+rFGxshq3boQ3bzR3CG9XcAY9sLbMr8o
belEZuvo0bxXLMMpGt1uJfU4cvkvC9OXBK/tvg7L6ywelSm3m9pfNEqVQ+NW4+SIyszEeprpmkvk
ZAN5m/w+mO9mpAxSehUt2wpie81Ci5V7qnqtpbmyhTC9fLKyN1k7xsvNWNOiutKcAk/mKJzEaT+J
JwQYLT/VLd+q8jknP2PJXinfgE6xp/Rtnm/T8K4RbtVmOw5XC5KjcHqzykOr3gSZSEoH+XdpK8VW
zwn1qY+LEliqjAmnTo8adyoOKUokRfI0mQ7MypWQHvV+a+jPKBjIqC1IM4wmP5XtVjJvEZDbZXln
wRNE6W4kz1m/m5WfGbKr5lhUh245FulezOji/FWNbtqG+nryFnfdJir8bHmtw7ep/5IasQ/31tbH
a6l9NZcezf6xQP+1VLS6FeFU4NYrAGj3L2kG21oRnC4pvazwovFnVh3S9LVLdLvqg01p5Vsz2nd5
7ibsA0jBDWOPtErLtnXbbQJEi9O3PnnMdIjc3Yjp+r61HsRqZNX4peGhx2+rU9AfFhZSOx705W3s
IL0vT2i0cYI/5aSDqOsGJAnoPWM14WbukaA1yp0FxnaUIdW0IirvV30VhHJjVTthsoNu/Im98Skq
FNmJqcbb+Xrtl0z1UEr5dlLMw1SLV6U44Qcpr9uaPqcyCaUsuUtMySbz4Y3Wq1wmKOtlH4STK0RA
KVvaC+mKRyHKbrVjkF9VNCtN1Leczjjj8BrSa0QzD3G+0ycSbNpeyDZQx3CE9c403uWV1w2+kCi2
ujaxZP/QQrQfODU6g/6q9a6UHqbsa9FcKZ1vRT+kcTpZIfqy7tCX5Utk/ZTpn5tqtLqUy41c/tDN
zcKuPee+LGAlQO+NtUGoTlF514mFnw5k7KY7ybiLMbYEyj5vFW9ui40Ri2+iXDq6fNOFtYcm4DTm
ZBKEcieqq1ROcBpyJ1aPxM+gt+j41hBpoPTa9Mtst+KLwRYIMXFT06AKoiXJV33bm7jcyWcl6T4a
Xozwm2kKNiJp6tiUSnhXTUviT3suym9zcdViDqipzVTB+IN//Zj8bjLlB6QBKouwVO7M5KBm39uK
TEwwssU/J3Fv0/cUUN5gy7m8L8z7cUSTazy1pOgkkrwTCUW1yU4o1W9QtdxS7P+uR/V1LQaVEzT5
Hbr4LwLMND+dJteQ6dskFOjA74Rc8xD8HIbqh2hSNq+nU2eUnll6amx6Y9+9LK3oqIb4ElPtyYeb
Jn4M0LYY9Y8i3Adsw92d3L1U0WnqX6zuGKCCKNaGti9Z9D1E5oNjy5MH9Jfyq9QzX8YT5hM3CA5h
mThqCDKO6QagVSbx7dxNbi9ZfljjrRDmvTyILtlVVh6OpCn05BYIbDX4dXNTTFTwqmBrVLNj9sV1
UJX3VUg2POoT0eYm6f45avo0LHsXVawXy3dRJ5mowDRAh9ja9CRoNPbU6gtx2e8jgE2gAsMFlaqh
9gtZ9W4ESy3CxlLXmUKHr94Y7QW+/aXffxaeM2FaI/U97kjl1sLs01/wgv5+tV7/fnr9KQYVKdM4
j5qRD+ZiPnGNMnctEqtJ3vI4zp9fwyfXmo+jnIXHYJmAoIvM0uqqfkRLaZsvujt4xVu5WxtFKByq
F16MtP7lHyNKxpRwBK9JAxkQ0sd3P1daN03piBVjtrFhbLN7c6f50cZwoAPS9eZm7YBiuShbL9/j
Pp1VOjVSxl7RiucJi1JBuGokzGqYOJOMGF3BwXWpqfIZCWK98fCElOl+Xe6pLK9r593aa02jg8fM
KKqf3/XQ5Ka94Hd0/Agvdxz5dB3CfzfADEHS/a2P4QIorFPngVDA6XqaAbSA3ozZpbXabMc/SAa6
4+Xuib9fQ9Yn/PeoZ99vLib5iDCPHMlsVzSsw97qLXeNV+80p7rcR21N8fy2ZN4Nd7ZkBjobU5Ji
OIpjFfIT6inCYlM+oDMe7RRvjRv9y4Uv49NV+m7Is5QJII+IwubCkEfZF50A4tCKl6NPpIPKHoGn
uxqxVxrhxZaNZynev5cPqGI4riqUTvnsadVp5i6eiYMdhK09tCGxny8SVKnNpav57xkUXuO7kc4e
sitEkJwtI6m+ssF6fUgdQtOd4lU+kv4LM3rpsc52tLKniL4UDLbiMKBDFG66Jx6028YtDpoveeIW
2eL4dKkzyOeb3LunPNvkQrxKMMl/DawF+xXjlFwbQCW9FWYS/gidfHMpq/JJVoCZRUjIRkfrB9AH
H7eATKHMiHNnTXqQ37tftnJwNzjNI52kNom8EfrthdldX9X5J0JOF5MLUDMWztmASpxnqojEk1cZ
Ip90tAjoY4z+ljbBMbg2E7/TsSk82ZYP4iXC9i9d1p9GP8vRpkMYTYXJ6IsW2SiuuXVSjMi21fSY
989qnrhV8iZ3kTvHHiE+W//jn5//s439/eOfbbnyEsB1U/kDZvHFym8b4kmjv8Ry/mzXMxRrzcYz
xb8lX0xdastUZ5C1h1awXzsdaFfEbHsM8XvrAqHm8znV6ApA5gVByvlZZRlTJC26xZxeF9g//N5f
SXXGl8lJrrj2Xlyzn07hu/HO3iHw6KocMkSZqngSCAay+0Z4+/Nb+vRTNKCRorZCvSqdb22F2SG8
awTScfDTsHW4q5IMJgBJjsyeWJz5f9Bn7bMj8v2gZ7scTs4RE+r6YP1dXN1W+gUA5Kcf+/sBzna2
JZWC1R3+d3J4BdNEbnzqaZkMuWXzj4Trg4LrQxX3s037/Whn21kmNXIVS4zWuXji7qRtdVg75FVf
L9PoPt1UYCGZEtxJZIxnJ1EN7mBuJ2auHQgtwOx0hybWnUH4Gc27C0vj88f691hnbwmvZBZU8/qW
/LX1n/YU0KPC8DGOfrnYsuSzFUE6k28Y9hjNt85emCaM5lgk3DE1mv+Q+bFJEK/aO+1K+LoIXgPj
B1fhpQ/60qhnL04ZjTZdhHC0u++zIzvB2yr9d3M/O/Rubm47J78n6P3ztK6/83xjXrurg4WH0iSq
Z0+K/ssMEDRxm96tJ/ywXTt5q9tLXcPXX/PbMECigYTxD6XKj8fdXGOgzcZktNvpS5C1XgOeQpSv
cwVbLzQX8/bPTyV9tjDBGPxrvHUxvYuw45qiYAKHwu735u10pBTOklljs/mmfzbtlfBWeJf7+336
Bt8Ne3bIqm0fVs3EYwbxkxrc5d2lj+CzPfj9c53twXUXaf0qoKKFpzu/qQhtJxhoTjYDQlMamzae
/toweHMpRvp0mbx7sPXB383neqgJkcK4a/TQ+qk/0gX9crHp0zPt/fOtz/9unCyD71qvE6h/1fnM
Wye7nkebrWz+1S8IRG/jXFgql97Z2R7W88l18q+lSaN3yU1cfBqviMjcX/XPp/ZwCWG7/sKzb4FS
PU3S0JESdVpnn9xcSnT562UqJjM6ox+N0TsxaRxR++8zEB/GOdtORDkrFSgvbM76vTrfV5f2q0/W
BJu+aIlskyhOfyt5Jgse8JhSk+r/3XYd07kvX9w6PosJPoxz9i1LI35AVG2/7pILoEYGo4qmXCUk
ao/57j8JdS492tl33C7Wgu/416N1u7W9OxIwtoxLu+InS+/Dk519zQkUBasJeLJIeGiU/XDpDX0W
eHwY4OyzbcZI73WLw2sNSLtdBZwZ0RHQye7qcoORT/amD4OdfbuzVZp6UTBpc3HTtX7L3XfULwDj
pEuDnH2tmZxLSbsOkhwBxtxVm9DTb5Qr7OFOY8+7xukP0qXw7ZPD68ODnUceChEV7Q7XWTQISVVP
3Utu7FmYex9at3qMto3fb9Mn8XDxmriugPO9QhEJiME0c0yfx8NLOFip8qu6el9+I3fjlycBfBe6
E8EfTkCKLhV0P9uBgRn+e8Tzh5XDqB3b9S3ulecOMlnpWIDetdkWXZyJFyvIn67R9wOebYfpDJYB
+xofwU7dq7R66uzaXaHNFZrDi/jkzz6596OdbYpyYxHYpSSWV2izkUNGtZGsubBrvLqyhbfGEbfG
7sIRc+EtKmfRDwUYa5gCHlH11Tf5kR4ZXkyCqA5s7Vfj6Isp1E9i5TUrDJmSzhwGKrCPx2g4Ev+0
OgNqZFBleOJrbweDkEfYXWpv/vn7I5nJObBqzc6TmVjKZC1u9TVtIxK1Embd5s5AZG5u4s3FNtGf
PRn9rEiYEEYSop/taKmM0kbRTcLxY3ynbYfDyvc0n+mSeBm1/dlrez/W2YYmTLlQJwZjqbfBrflW
EBtEHbZhFwL2Tt4CHzMuROOfaGGg9MGENWh7gAT3/PEiYSgaAcU74fh01A4lMZACXcpRft125o3i
Rcpm3Ipus/8PukP//sA6TSFVcx0dyKR+trmGhhjmA1DsX8fFENiEX/fcCHheOWehRvtLX8bvX+PH
Ac82G1PvagAGhHtpjg0VP3pr3f7X395aQzAUZTWHmaRlPn4KmdFIoYQ32q6+y3tjo72GnuFRER1d
6AaHf+1n/ydU/R+Db/H/76Dymhg32Lf3QtX1B/7WqarKXywoEWEpKiiNflL8n79lqor+F/RXvljo
tuTH0KL+S6UqmX+JNG2hiadCJypFN4jC/tc8Jf9FhwYTziVCVQvtmPHfqFTZpT4cszgwV3QrncMJ
ZqGo/wZSn/IiH9oGB0gGHd5rDaV9bgMjehyLStxkIuisOUzg0uQGvWr00sjtMKpIvAfqWH3BtCRh
J5BqtHEKNYc5S24KvY5eE6tKrjGAYBMgrQ3pJhoPGryDk0FoeWNqWXIfyG1xitREvpNRK1I7n4zO
eChLYGRarMi2qAaiN83j3sQVjSc6AnCi1g9Kq2J0TCodkQz4POgxWXUahfxE227dHhaRJolpUXrj
XAPN6foaCiStoJVe+1KYI0CEuX9L41JyCx0TvjyCjylk4GVirJm+Sccct7NAu1qTddfUE1yrSZiu
GimTEcQsV6mUL/sB1RYjad+bUJEAdxTA3ZJY9WNs3k4U58bemubGUcDiuKAwcjK/lkALXV1zhVmx
bHpUU++CSWOLtBF0+hGHWTWo7Sbuikc5apWjRvkTEmkUclYuEJjSYow8q44f9CbBVkJ7Bcscaode
kZWngqTwOu47dEjtdPwsI/WDTlO3S1doTqJX7dWMQnmX5PWralTjgwjmgG1tJaf1UvNUNbhjlWYE
VmBCL5onSfOHCmxjVZdsGD0NDs3kSVHir30Xe+PKv7N05B81DpKNtCD4bHrYMOJSoKRCVLjByLNs
SlONT0sOe1IkEt9iMfraF/11Mpn0H9Jyv2maVw23U5L18zYNJ+U+m5Z8nwvadGVBkLyP+/BhydTE
NwJTYbox2fgzEiXMH6eELlG2RkcDkA1U+isBnUVZsFHrYrWD8ymBRNUeNAj6viLls1NJ1l1fGatr
rX9S5ObrKMdX2qo4mIrgBX2C6ID7tI5VL6LMaKTvbagFGyY23zZd+t2oh9JVjDRxJDO+D7U5OWU1
jAYlgSylN4t+n7QLgjE4CkFik6iQ3SacdF4KZNdcLxW/CwLDpa1PY08GbL00oYejMChYO9Cf3kWV
Wp8isRJ30xyiKxDCctPKxvjcU4d9yhId5AUOmnL1r9PYr1sxtoBTniS1mmypzlJXzrXZ6QQFKnId
v2ZjdqrnSr8vW7F3gi4arqPUeJDZnlbo0wtzHrl6FGoboEPlrprKYasM6SYLUk+vl2JTyE2zj/Fz
efyCcj8LgwDPyyDupt9Z78xzLgEvwJsSICDlpesnpVVeigllSCYgpZLBsmAhB8SYXgWxJdmjEiqo
H2vdlsUp3w0quNRV3e8JcSm+LbpUbymomte1VOSWg3kKcXlUYM6rK7Oe7NicKwcAtennAF1fRCm3
rtmthFNdZOkminprE1dmcaBiaHrqqJEcMiHSNFVbHYK4kXeBBGk3zzrxJgAn86Oa+/rYFXgH7AWf
wHFZetmvYUw8VBAGPUksrG1WZsnWsGDTzV0ctJtc0aqfcweRLIpm1JTB0gD9TAbwfLHUtbLTZUU1
+UUmJPApk1oxt6kuC53XmUNquK2eCvfMOfyNcFBAstCyK+KNhpEJMjLtccQUlTk8SEXZoWPLNHRF
c2lGvTNMTXKMC0V/EpqFnoqRmN+mQLF8a9TDH50AcdBsWgM6Wz74kwTwiiYi+uC1cHtgkOXVdTYJ
vRfXfUgHK0ncSb2GlG+FalWKeB2VaKOUIbJ8tZRbSFgmitkxgDqmRFKwqXkZ91pcjD/KACNlksYw
TyEI4xQyrPC1HOJqJ4bN8GiNwtA4s540X+QK1lKQdemuUbvkTlbFYTtL1s+axgxIWPNu3KXA/+0u
gDlk9Zbi9pHBplzMr6PAkrStporv22IZr1tr4hGnxukkFEFF3SabRajCYyrNOA4z/KmtlRMSlgKa
prbpnKlceq/PI+1aUwpkP2JueVGtsfMIWbkv6kh3NAGRX7ywl4woju7mChRcUC/GqiXRd2xjs5PJ
absdwJ5cE3KH20biV80zWUAAg2lzW8mF5pIZopFtFzVOWXJAiQN1m6JbSh97G+3EhyTZyYCHvF41
hP0ssfrsUE2CGp5w02gbueiiTdhqyVVhFtqDtWh8Y2OpOz2MopXtq92KfQwWfkQmyglouAv91XaK
xU6SRjrc0FCC42SmoZuCSQaQNoxHA9+tHRS1fsW7C68srMLgYTnX5Tn/LlQN1+hCazNnVkFS4XGt
tmI+IPVcYpRMSoJuNjfLxhvDJMRK2jwGQKXxBg59c1NPA6+nGfsvSamguiXJPHvFkHWv3TRP3+dO
fYUXJbwFajN5Fcf1CU9tnHnyZKZXc4nyeMGRc2iMrnKTwWwB7ZTZKTSjwFv6EAGuama7IFCyrQEn
2lSDWxzCp7o6aIkQbdJkRiIPqOVZmVYGToJvsCwL8RgHUnUP+ZtVL0SD8D1NkuYoh7K1N9sw8YwZ
Xk8W5SjuBrG0fDqc4ua2xBFVj/gSCf2yFWYj3cGMiZxWkIS7RBqKFuZYLP0cLaTANkw348pQCw2X
ZVC89aFo7Ux1qe0maiMHhtRTMunA6KSKWInvMophykkZ3OqernjbOk6a60SJupE/uFNu5BFtpJBk
8rLPujEv7VgI+4WKX8sSi8IWC7aY5nd1lpurMjAxH4dhynI/VPDvQg+SXXarowmLy+3lfiSYAFpY
5PDmRowzrqmwQ8lCorvMzATie7D8zhzLHVuRxHprdD9TwX7rdVx50qQ3m2qgJA5xkkIqVmy2xE43
QWnB+Uz3uWzNxG1FvEVHE6l4tcNRBC2TRE+TXoqFS0pee7ZQ0e1G5kr0zX5FQ+VBsTrWS625htEn
P6ujAhEy603pi5UF+WMtkyQjyDQOhBRZt+lZKVeAd0d0nq25ywV1PC5ThFU07wLmOaZNjMB3p+RD
eaxxB90nZl675RQ1VPNFcMVRmdMTTREjdI9yhfy7a0YV0Z9G0n6cms5tMiuQ7EpVwitgf4KEzzQ2
pYM5GvMhbAxBepAHAhfwfHr9g3APXaVCIwPF1dMYrlEKmS21a7ErpN0yj6ifQUyo4ESAVKBXDfuS
2n6CzcuUsGTxFQGiJ7AUSERvByFfkHJakoCEMc6f9aUFbC2bhnBj5Jn+tcBs/ZS1c13CRU3LxPw6
Boq1SYw4146q0DfqZmDVbLQu5HfCkRxeOlkqd6A06e2r1MmLVLfik0D1+C2chOyUahVns2zUmKeK
rpLvq1YPVRTOenXTQAp4LM1WiPdCKZVgjCWgb7BdMxXDkyJNLegitX8AI9q86dLYPC/JyDY4htCj
0sQ65VEb3rBw9OCOlZdLW0KRYj2flCerTUsXkJbxOBC5faUdn/ictFJ6H9JhNGT2poxAWayPGkgm
X2tnaZc1OcQ5LZ/Bp8/IYetmSV/0ySxvObdxuyuCDrB5UKdIcybLIAcRWmN3LSANyp1cCQPDHpF2
9uBdsukxMs36irBqEKmZx8Y2oRlluJm0FMc4z4cENB065TWBHoaR3uryEwiy9IuEgijwijivM09t
OQDBsCf1cZbn9NoSacbkWyk+/lrnGrg3xkm7m7i797YadmXjalFU/VDKOLwRmkIxiW4LeQsOWlRb
1NvL0OAo6CqIhwNS2fFJ5JPRj3y+4oMpNe1tKPWrRSUVW2TkfbI0p6KSIlxAdIf62vRpN+x7SZuU
bzjBJQ64NgGmXcN1igzhOsnL+EerJ69DB3NXhNTuCTpfQt9ZxrUC2s4tIkkKXShmReD0ipU1bp4a
qQZ/T5NdoxukB8NK8k04TKboy5ybpx7wClKyXlXgEGdlHdIgOqUJgmgS3MI7wMfYzeB66BQhoGoL
q2RfQGh8xHxRXMcl3C07n7TgCOl+vmqsZVhcPSMQTmnetrekmn4GvY4KJqFHr9KA4LUtoUa+kcXj
DeZ/cx9EgeDk0HHvsCQEe9Rey14DWR9uaCfQbARVaHfqosU/Aw2KoN3i7d9CM18Q+AfzMZ2nJi6f
wiCM3Arpi1MXAvclscdFY4RNc+wN9q0mjgAoZvEJ8uWxTsX4WMeL+hYVBfrKrDdcDlHUSIZiOFZd
T3vuTQtxqCAUsx0B/vsqAmm8E3utPUiTpaR20OcERrjjd0mXj9+EJKk3BdDlVzNILdPWlCy5WnsR
HkC15jt6e9I7py5kc0ekKGis8wnvANcSDw4DkX1qzu6cGyNXEkHYgfUqDsvQyz/apB732hDFDs0q
yif6bgZAuOVpPwxR4yXTohFcl8lmmKS2dqg8t2+1Rvkrr/UMJqo6EtXBn4C3ZgpfBauMvgxmUjU2
zn/zKY0a+hKYTQWuL9O2IR3ANThxalg5S67mV4VRVV+teSYICwVZu6rNPv3aLYHgClDcG1uYtGTb
t9hxeroJ7yolT7+NUyb5BefKKRWz8Ipvdca4oOvVa0KHOH/uO2myq8JMH4tFiajUpGFUO0otJVup
o+mBEWmkqgEwtLRbUSMY3Swp3B11NotepQqWHRl5fBz7HJTZEAGy7gTTDVqj8mkA1ng43UcPcCHr
urC6ypk0PdlVQT5tdHqg4Z+QxWulFeSHiv61oCfRvzeWBhJlCgO8A0kqnpZEnP14LPsn+Gr6bjal
6HqOJdgXmjB84xqFoWXFyRczLcmNwLC+clkLbkJowZt6pJNACmTYLRYgMo5hcvY4KvwMHAfWkz4a
wwPOq8yV+fNozq3S1yjK63tuH/JVMf4/0s5jSW5kibJfBDNosUXqZFWRRbKoNjCqhtYaXz8nqt88
ZiIxiel+i24zWi08I+Dh4eF+/V6TcoQH4hGgKjMRH/S+Y/YFQmzSzTx13suwCz5ZsT9+gCVkPHTD
0H2Wkh72W6NW202Z1+a7RIbNHsLIvDhnlAXyn4oWBPAnV+T5T3puFacAjfnqXA9x7r1VlTZomRKQ
HMl5aIfClt8qvq1GO4ibKzAZiZGWUrGBOSNCnmAyAxNG6JrrMDTNdtxPRQCRBfrK8LHWajzAId5K
bXlQGcZRYZxtg9CCkqWH0kSKvUA9wYyctyeUVZJiDzlr4ryTnKT/LrQC6reA5ax8a8veBHvikAa6
TdKomcd00iE41zWoMx7Hvkidw0X17t3fPaYrGNFtTUyleaABL0NmHh77WW02TshfOsXSaVo0J5Ne
Xunmm/BFP8UP8t7cU1U5w8yy1n+6rgiLSty11Vl/xua9ooxwsrpRx+DcWDJ0V8P+en9ty0szYV0S
M+6MZl7XhCOrDeweVVRXqU5pMpGw7rRixcbyQv7YmG3fiEOMVa6xkNLf1OgU1T/vL2KGcfl7q+i7
Q9MBVp6ewaxxNpU2NamYVejPxs/6U/nEFMyZfBFP9z4qB/OnlLjmZ51sYet8vG97aXF/TIMyuN5A
I+tUiBnxjYnUEYEfiGKMpHTW+mYL30lhaNZmrBQ0ILRy12Y8qe0gbmeF49nSNtNWY/C+PEjv9a39
luROf2Ds7XEV/LVklaFdRl1lS0ECauYdXR8Zjk+HFGR3Q9M8QWvNe3CejF360G+1XXbgsVasNX4W
dhTS9D9GZ60XWGydlocvPKKvWoAxz8/j9MPZOSyTXoUA9uj21/tfcW2hMxeNLbNu60IsNHlQmZtC
1nzTMef3v1mZu2khZ3LpYyVsHmA6NcyvPI5Xtm9pJaoJWg8iNvRC546iDFZGGo8/IsYDPK/1rA3c
W+O2jsxod385IgD96ci/njqFYQrRkgA0h3jXtU82tupFfTDobm6rW1PxXqhUUiAxv4+l/dYZHaEi
Er7t1GCFL3LJQS7tzrbRTskzSBHYxj6BoD+M2kcp8GEAvr+8a3DSf5bHHLdsytwsSA1eLy+BIzmy
CuJv7CTbuMq2KYKKpB7wnFXkFPeNKYvf7cLazOsdCOSQKBiF19uHCVpFdIfQ9W7cv8G+hrnpf1jv
1gAdr+4w/4YINmp8RR2U8VwNjXFZffIDXHI8NFttr+/Kx5J/oHhwKLfTRt52n+y3w07IbjPO9176
tYo6W/qaF79gjofMGifvIlscdzPUXLnIT7Dklv9me2muQU5oKTIgcdHvvUDTqbHNqz/hWAhWzmmr
uBKc4ROIUvRvNsZfybF5dKT3a1xAsyb23z50aVYs/sJsMSkS2RBm7RcZYGK74XF+9MBYKH/xyquO
Zr8Zv1oAIMx9iwIcmtlrMA9xCG8+sC7AadAuGMxXXP+CMPdraAnBmEp8WZ7Z/mjt4WvjvaVvR8va
3HfjxY9Jt57o/Qq6mFkrZaSHVLHNMnz/KZ2qBM7i+yaWDgojYf81MYs6ox6XQS4u3H7iWcquRtXv
gCHy+1ZmULv/fLkLM7MgI/stBL+ALkDH1J/knbbl8jtp7wWNifIY7Yp1yfalcKoJGlzFhB3jRlIS
dvVEDlBRfYUc2CWKbJuKcsK+PIQH6YXXCCi/6X3DWUy3U3BEteNffbw/P2DmrF3iWy1M2rrbqs8K
dBC8zVYsLDvjHwuzkNrGuj8UMK65hj4yra11jkx3Rx/PkR4iniGNw26UTCof9z/mUiS/3NmZVzIt
7SkwT1MGzMqd7pxHHYa9b16zetyX3f/P+ma+iWJKOZCfik84bKeHx3oj6JHGtxaywtXvVUjcoscY
sq4wtyuDi5slhUbbM8bU4KPNz/6v4Jf9O2BAxHkJvK1/LnYWc2LNo/bCENPR+rpGyyTQCLeBhcEe
g9FNiK5t8eMuQps3DeYY1hhHCV119U8I404PUANYbyjk0EA8WOd0GzzH2/bkvQWZuh1/vBgMVrva
WYNZ0l1HtC3u/p9fNEfhpnVE8WziF8GZiqwTNP72/r4jLcaeCwuzDddTBmRCishuWb6xJc6n9hhD
RXjfyNJrRmGQCbga4xY6VGbXO5sntZHXE14knpuS7LbTQfM+pslPyEvqgOujBKJHxmWdG8gj/4vb
+X+OzSzuo2OAslSZ4FLk2XFp6L4Fhcx7rWz7J1KgMyCD+0tcPJAXFmbnxB+1IIe/QHdR4dqiL4Ig
AypXcNlXzl/3LS1+sQtLszBu6LnUALTg6Nc/yumMSIfb2WvTKurSUbgwMjsKdFto1DNCzwRjiwrZ
TjnSQdnZP5lg3ErbZCWILh68P9bm4/poOFDsHbEmdR+Yi6cbaQntPge6DSixY2TokvFwfxfntN+i
FkGG+F+XeB3jvjjsgTpBs1xgU09oz7nmITyGO287SgffOw7MTObb8Qi1hPY1/LxiWru/ua+gywvT
KO7+51SLwVtaU9Hb7ggO0XUYGTN59b78Myj6f27+i7WKH3RhsA56feK1zdcc5P0YQvFiHlfWtOL/
r8nHhQn69opX9JiA735vInff/HCykyCmHHav2OJ9QsqIVJK2EltWjvbrK+TCcOnFpqcJw4XebBUQ
NbRG7q9t6cDpIJbIOOFO5F1xvXvTmKOSKd4xCBP2UYsKzVFFW/K+kaX9A44KOYEsM/j9GkEvltHJ
EACjJULRpfDrnw7CVXuv8EMaD1DJIucGBc99gzNo799OoatiyhyeCaAns8ylq42pV1TiiID20p6m
F3pAgeSjssuepdXS39IRv7Qm1n+xPr/W6GW1OgpHlXGK7KLZJ3G/TSrzfS7FxLKu/qJU8fv7a1z8
chdLnAVly7Sb2Db5chW9JlcaQ3TUs2igt2yXK7MLy9/vz27OorImdK3huiOclPZeb9tdChkQ2gyu
PP28v6g1S7PQHPpN1FQUdd1K+8svQElM9maiwDM6xfa+pcUYCWBZPKJVw7kp0UUO+mDI7Pz9xMxQ
bvrevavk7diDcactTTbmmydk/OgjrYXnpRipi+K0yuQi5KKzVRaIZgc5A5xUB9GFP4o54WIXPXmu
4Aeh3be5v1R1KYxc2JtnWoYtaSACsYcM7J7CC7K0W/NX8DZ8ZDD0jb9DJnYzbrun/i0ETvvpV3us
f+Qf1pa9+G3/rHpO+xjZkCWZYsN1wQHVGh8GOzqhCHsYh/LfnA1YtikE6ZaOrsf1gYTNvjc1QpHb
KoyaoJQafUdp7l8FmQsrs2OfNciFGjnOGn9S9tZ+4p4Dz/nFF3Qo6/Mfi0HGMJlC5Wg7MAJcrwk1
jbAPPfGQps7ans2Dec6+ji/IlTyZ6OiRp4O1OE+/m99rN+xrfJ4XJSgR/F/T8ymQ0Ct7KRH+Mz5n
p/DYPotnUrxJ3OD9uA9P8j6nyOtt6pWws1hku7Q7y6y7eqJ1LmRWxZInqLWehze0TnfZe6jOzL29
rzbx27U+zmtydG+16vVGA3+UIDrHasHo2bAVIyjKkxhgKA5rA5WLZQs4sUyLuRBGfudvh5R5dwMl
SrIHKVMebVVydsmkyztQ3+AQG82O3xrSBHmbFWQn286VfdPXuQXB3SCd2jaqjyH4313GrMdK1Xbx
tELOZEAnpIlH6/UuwHgHGlwkBvSCNk2YnTTv82RH28FbK4GLi2q+34aC8hIboCvOPBoa0+CpjtcD
Xivbjx2S3NuytfeKhk6SWSMg6SX6/n5AXIiHquig0SaHboDS1PXaAE9qxjTxhcPmW5T/DINg5XJZ
2LwrA7PIIDXwH6cjoU5NKMr6e9PJz5XT7uJUWlnKmqVZFlAlmtPaLUuBDa2Ki11SQi1gwohihytr
WvJVldelxiuX7/RKvX2Z5cQDUxKmja+GRb6DPW0vpxXAnebZ8uVz4SHzOKIUZ3Xek0pBulcAaEbZ
Dpafb8oENuz+J1xwGgZ3+R30TcRAxSwaSgbd47BpdXeon51APTKCAzxOpsMdfU59Y23tC9t8aW5+
g+pGpbdOjjn1UD2U34uP1VvWaJ+6DS+AdFP/yvfBLjmsVYMXHPXK7OwQJqaf1U6LWXkYz6auf2Mw
IFzZyaVE6MrILN45rRHAIoIRMSE/PrYvNj2NaGdCITRum435I/5QNy5QrfTHP/6GXBoyhGU8PqBa
F2nSRdpcKZ0xxHVHPUyJN2DcNkPabB3JPGiyf/CASt43t5AwYw4tI/HUYW5ntpnKCMpKNjAXOKdM
ffHlpyn89L+ZmG3lKANxQUuI1nkbotw6CKGOEXDuUATp7r4pVXSqZ2GT5ViymE5C42Y+KRlkbTFZ
OctRD/5771E+a/tsGz4PMHNuguqgWG69H3b5NvUfhtINP7THfOWKWPBOU+FqYOoWdambZ53pDygq
2+L7FYYFDWSlnUIFBt37C138bGCrXvN0Max57SXGEKVaFXARWTKAyDSPf/eqDVWZrq+k5QtnHLFB
nEPMbcHfN7sVdDny1FLmHNS24WalTNWiLZB51C0EUcY1xqWFdO7Kmvg1F84fTcnI4BbWwM/uECbe
SJ+76U3+3B3hdN0pIe8rOheQxuR7+c3a6OvinlrMSXISQGGYs6PQ1jmD4Sn01l5kqPs6kcqXxuyy
bZZJ+crnW0qncE9SG9XU4IzQZjcUOslKBLyPXDww1LMK7vaNYjfesaFoupV0Jzoiv+jtrTitHgt6
YmCOum4rB850vO9I4kqYHxhm0W1bkD6oN7KWkpeMI80/3spFgayol+3gwkLvN3wbB873spLVzeir
PzxwWO59y69duxvTqF9wTNH0ukmmGDoInRoNNjfxp7/Uklk4MJXbWGnfZZNPIb41qRL01VdDsRLU
moI3tK2fwxH+6kZXvupJQhgGiAjxcB6ST3hPYZC3Z8CZKHmbvb/NQxh/0rp9RDlrlwWGxuRNWO8Q
HqrWiqcLFy+TrwYAaAM+HF2eXbz0LyCtnajlVOTGDqiwR5rPm8ZFaX50ywdtIwR3vA0yyyu0oTN2
zdeazqXleSFVrWXCzfAfywDLlW3+HPqb8CBI6bVN9MbcB0/mHo3iR0Lu/S+47MV/lj2vqKq1OnS4
OG89GtLeWeiEdmda0Rv1uCaPsLjDVMu4z0GvQbN3HRkMO5KzKpeJDGGxSULJRWVxaxTAeZsnxJb+
xa3IRDqzozrKd/b8VvS4liVzIlWdEuNUtMObIum/yXa6ElyXIg7+j5Sgzog2uoLXiyoYk1DShiju
qJG0B8SMXLha1W8rx9NXHGXxnIu3BP9R3zFm+4eb5AZieKLTVT7FZ0jHYfzpHldfxYtLurAjrseL
CF5adjGEgBld6c2wFwIJ0d77GP/WwWHE74QsSPCinVbcUPz2m0ByYXN2R5VRboWDWJsQ6yhg5K42
6Tev5xA0VKLl4CE6m2tqnov+eGFzdlM5qYbMRYHNyRseQkP/baqAvkH7R071WKvNyoWxvK2mid4E
sh0c++ttlQzVL4KEYkPvJSff0d5pEDxDRa/8qyNtIMVrCnQSJGLXhibNDqpQLQnKp+bkMYJKhbjd
KijGu9UqMdtSrgSvLPS5sOYq9MyvjQUZJ8MTEgRgY+kFFvUvIOnlmnsspTCXVmbuYfhq6oxRBcRr
1yJm252Uj/G5/K09GY+edUhPou3TwLs9/JtvdrG6mYvEaeH4ksLqykHd5ujCTzKPB7PY33f/tU0U
nnpx4saxQwDAxIwlfdd9qphdsmJhyfl438JvDF0fBcKZT7TJMPAYIUz1TkJrsNWfmTY6FTXoh/tL
WTSEcAwkmCr2lNlSmNxGdrgnyBeR7ZbysVU/BQwh3TeytF/ahZFZ3T7zrEntSeBdqfoK3lzNs819
A0v+dmlgtl295ZNeGiIEMmIYqJycseyOASMokPyXaymzyuedB78La68voovPn9gQT5O502ZxOzhw
alD+brxh2B+4RoRW+u7+4paaSMCi6I1ZpgN76LyJlCKCwrAwr7luj77JbjgWO+goN5Er6rurzDdL
D4JLa7MzBNt/k0wMHGAtGj+rKAJ4qEwIQSHYIvsvhY0k6LvWZ7gfhqFqs646tewtf5Y7c0n6yaFV
m/yArEUOt1LCD46Vf17Z0zUjM5fU5FzJTAMjopU6PcS+azxox/wgbXpB3xjugp33v37HmZeOSmgN
UorN6KTnb0S/39nwD2gUf40P61SAi0sUZQbEYy2VFs91lCIDsqICWVLXC0oT0g3aj52nrByGRSNA
QKFKgkIf6eRrI1LfRYbXYSRXpEOsTfsgOax8qqVcQ6N/SnOMVqk1fySSangAvzFR5K7/3j/CJvdC
2R3OInnvuc0qp9zyebswKM7/xfmu00DJGDYXSqhQ5UHv/NhQ7k8f8lP+bv0zLWFpAehbcBUxzomi
oNjiC3OaGVu5n1PPVL95j/az4EBHieer99C8yV8EjSKAnb8EFbr8JnwrIQm9Uj5ZXC/cUxSjVN0i
1xF3xMUPsFU6t6YIz8PeO8j+RvQdmShWeFU0v53T6tlbip+X9mYRRktDKhsW9irodQ2qRcPRe+jQ
uE920ru1YYSFq8FSoWdlGIyHLWwQ14vzK8Yx44mrIa/Tt6GePqRD+yYc/V/BWK/cQkuVaQudNwek
MJy3GLu2lSZwFEcZBxyRw62gFi2G3x3RWjrk+7T+jEjq49rlsHB/W7pK15imGBb1WbBspNorlZBn
kwGdvN9881p9z1TuSsli4ZRfWZlFy5QRuDSKsTLWte12mpcc+szyV+BdSy/rKzOziFUYHQLgf7fC
u621h1DG+axDMkU+9xgeIAHiZeG2H6vn0TqvdzZXFjkvZNp10NppxiL7zvtNwd/fIkHS/KudZGDK
4FUhxo6uXcSzzAkCDIxAtrFDxAol97XzvOwSf0zMwlfg9VVXiPmKoq1c27NPWgh03FTWrrM1O7OT
NTAMCGEG3v463tYyvr7x/HN8qLdCIXKCxJoZHCZ/ntZSlKUjTUpMzkrV/naoafTyUMtMFjiUz1ZX
uROi0ur7ul3TbllaIHUyElcKywrf6/pb6VZTZuYUoPjtQaMO0N5Qnxm+29+/3xatQFeHsCHNx5th
qSbsEk3tWE3Z1jBevIwIj/VKtmLlNc7NklZu0D9mxKZeBHk59kOtEeVr+SzmGCIKvcy10V3JT8nR
LHfFy7/AWVxZnG1fN/g9CoJYbLLqvRkUTD9rByVT3cGwV7KQJY+4XNwsPpVO3Rg+NBuuFAn9Lmec
3tmlHz75kl0j774G61gCBFwtbRaoNEYTJSMRS+MGy76qLwK9Im3yB/8k5Eq1eDce1/AAC+FJtMEZ
aXFMJi7nBTLQdyja1Q1rTJOtjeyd3f3zy4T+iUZsckDp3MJV8rrMHWbuqepULyV8pQpTelb/5b6/
364DI2JUgWSOvHEONRiSifFhqTBgBSg/tol9JEdduUiEZ137+rWJWQRkoHo0+7IykIuUdoH07Fft
LrdOFHC2rZe599dze34xZqF3hBY0WlKy+PvFwYItJYJbJmRqTZ62VqSgsgaavtv9cytw+4HPAKVh
w9p3bUXyGmTJtdqAseGXNT74sAbAoXffxkImKnSmASviXkwBzqedmsSHdHskV+o3015oNAtCBUaW
n8tvjB+dnF1LJy8FY0Mjz2yIUht67Gu/YiGLEl7hUA9jXge9ldnXG8ueW0UiPRSUyxWcGECjw7Mv
WHQFGq7TYEX954fr2ubsLiMydVaXKsAXYBd8mgrPfB8hx76SIC74pQpwwRLofMbC54l2PYBpqD3a
L6o1UTXSjdOYSsfEtj4P+vAUx94a/nTBNyl8MIPI22lhfM2p09hoa/KnLMhPvhl9aSyKFauD7sL5
rs6byZyvqN2DqaVgNcfoAGAUk2TsXnAqTqPpvgoFPAFn1/bl2YccWKRucGj0bxNnB9fGWkvmJvzP
7M88pkr01s9FEWuaor24qKG/2TSieACL0v0zcjuaN7M185TSkWgN19gyWhX8aXOY1L/GiCdb9JxA
R+SHz1kY7BBgdDuIaWCV2DWAqXzdpHOGgG7EzH+Mgq6JRJKdrFyDt/eS+HGv7TAa1IY9V93Q06TP
a9FarHdUihg0eRB0wuhu/LYfjMO4Zf4UgNxKaFrc/Qujs9CUhrYRZyNG4+SDX7Qbc1K2TvJzsquV
vV90M1P0h4QItDVvqNie5IStjptdSiiox7Vb8OaUik2kLcsEjQrb7bxu0rdG3msWURD+KgTzPqTT
98H8FqnxfvK1/X13ujmg2ELFQBBNK4rgDL4O630FmVENJA8pJQfl3mzfUUtsw7U51jUz4k6+uKNG
1YR9tRNmZMbnwl3WvMvkb//bUsRvuLChD0qWNL5NVg7rapirmwiFYGNKtvfN3CaybBmFErYL2Sbc
bpZWRpna1S1dRHf62X6vn/MNEsmu8awwjFsd/O1aq+smXRHYBBh1gCZptn3TrR+C1kxaQIMuULr+
WzIm6icrGH/eX9SiETijGd4ijFKuu947VS5h6vbx7LbI+jPPQ/+NXLbxyvWz4AUADuAyB0+Acsb8
gVslQZHELTvXR0dj/ORrn8xoJQKJRHt2Ezji8IjHGRbmN5xdNWmo5CIxLuCmNKUzgxVaMm0L7iDG
Kc99FB/ub91t9BHnhmsHEAA1NG22dakelIUc1tRRFQqpbbz3jQ5Eg7YdopV+7u1HAsNtgDSAbBn1
tzkASOnskgcpa6tEk6ENvsCNtLKYJRPgxCFT5mVrGNYsHESyEeZhQeUxRF8y9LIDw34rEUfsx/UX
wskuTIifcHFMlbyv5cTExBAaG739riOOnUJ4UsLspea7+x/nFtNHkfnS2iwoOH05MouDtR6F6kP2
UWQGsAt+jD7HD+WDhyIuBCv+fm0k+dbTr80Kp7lY5ADZcT4KszHJlu0nG2VUN7G9Voi4/VwkVoiR
0qGjfmtas9W1ZeS0g1ewujgbdmFdBecK0d2VTby1wnHC64AQQPtNveN6MUVSOIUGvSmjUdoW4iRS
8nQlMiwkDgZPMlum/IvswQ2fT9tpRpx0TI/lCUOBEOz1kLuWEg/NUKFQkOz7PNvqchWQWuV7XYre
2v2vnq6J7UAFB2/yfb+5XTI/h8cUsGhONQjp6yVnE8xWlhnSg5IfwCtvFTtZ2dRXlM71Obg2Mft2
fl9lRQnk3dUlYEy4ySiNx1r1qVpZn+CyOygOQkZZ82i3n/63xc2cs6jAZkIqitcUvivBg+2pa7PA
t2GYxRHrDcbuuVTm4KiuQPN46AOCoi3tIQjeaJ7zCPkgD+KR+U9QrtraiKDYr5v95IIU1xczLfYM
HhkNeVv5Yj9D+RERdVf33gbV9/s7t7gsZJIo+vGIUueN1yGLFcuBDQAESKvtUr/4aYFVNJscMa/H
yIMmzGm7lXh5m3QaNs9QAQIRKaExu18qXjthN5SitVy6PsRx/VC8RfAUtmT7keLhKYTVWh6UFbNL
/oldQzd5UIFmnxNwZJI1hHDb8wk142kCVteNPsy/74vmQwPku+QllWXqtleqlTtIuN/sQwKeN1gt
2Beizezs0S/3aqdKKR9Dl30onTxzKaMZ20rrml1gIYV0/6PeAohhGLk0ODuJ0+DbDSFHPFq0cZ84
B6U9CPoKZxc/xCdIJBN7M/xlfknep7+0XfUK67v/ExZ89+oXzE7kNNV1WQX8AgBom1790JofzH5t
+u22zTZb58yTYDOf6o4hEqoraCBsadecnZ1ADajb7LDW9roFCgprJtmkOCvGDbS2iWo/7IyciN6+
SNbPRI/PlEU3g2a7E0zOmVK4ZfdL7p+8qVn5orceRIWKQhVSNnTdtHlKpkD2bySOZrhhImc7j2fN
yRzM4X2KTMI+8tM1SRvtNi6ISTQA/BTQgYHL852VBetgp0N1chL7St3K3CjmWda3ur7Nz8GHDM5D
l5ttOEo7/eQ/wnsN3MV7F34DwL0faSOnW5m5keRZhY8Rpr56M+UUmahVICiufRhXZWpEn+f6lJnE
MTFv8Ip5nGf8aajJoYf4A+FkbGBodpwMJaVG/tkokoxTRKrrkLdAyB7Ij6r2vY9UZ+WSXXhJXScW
s2yzTAOmVSYSC/0wQGEPR7W+EVxt5bZ+gGh5rLfrM6e3voFN8a7GMUk25nXMxLcjHA5g8DC+syOE
Fg3QxI3p+uo/ztavDM1nBdn1gmekrrmMlbxX/OZd2WUrGOTbsCFMmDzeyddF2/c6SynyUbMK4qg7
6aH81galcxgtPflgtFm4ux+hbhOia3cRJ+AiodVjyDDTHncxGmurpz7ssivQOVWkkTceSc+aMWBI
oyGtvDaRDbYZZblpEIaVvfIxK1z9BTmxTba3T5CJbdpTuu0QDPwIQy5izCNzl4e1KbLby5ZlikxU
JvODIG52FVRTo5fNwEH2crM55BUJaNmOcFVIPhpcXmifYpkzKWUe7Q9VCY73d/nWOTFP/qtT5ub1
NX+9GlVTI77B1IXG6Nop8Id235ogMtE/ardtIQ3//AQy9E06w3ZbBOm5B8mt0lQB5N2cwPp757zK
MkK8t8/KV2zVv+hxI9JDRVjVNaIzU3Qzl615ngsKcpMSgIlsRMakGsf0dH8bb52VMoZCvUSnKkyL
Z/Zg4VqIQmsiFZS16iRr2tusHVc6PEuxC0wTdwuvFpPZ51kfHax4M9mFSKLPzYOK5p1gwfCO417d
Rjtvo6ws6dYxWZLKA4n5WDFkJP5+cf6aYqhaSSEpsgoSID1XJrrOtXYYJH2vZ+pZjuNTETcP0TjE
K7epuLyuzyWm8RCFcREIE+clQugqmlDNMhJQj7HbOlay44T8ClGm7Q/DUOWHsQzWgLSL63UAKSAo
xWjX3DEjvbVS6MNF1avcQz68w4PfhyYvBykGuNup8Ts7CX/nYfr5vu/cdn9MlnthefZhKSMOcCOx
0/qjkHDuD0IMT4x12F8EK8H/h0jd7am/tjhzV8+KKhquWPRenNYtTsU+2GoglBGeItoJMoQIytL8
R/hjZam3aYswTKpE/YqAN8+TLL9WKxoz+LCfHowIdnnGLaLPma0lsBsrPC3aQGUCrP8xGV4PQ3x5
7keaBxJz0q5mDo+OJwECDdJhUw3tl6Cy31GlrlYuhoXagHj5oIRISYqS3rzxDLkH468avpBJe6U/
JCdjT2vnpVOPfYsMtTvCZTweR/Sp+hXXXwokl5ZnX8YIZRS2OizbA+LoAbJD2Zf732Dh8XG9uNmt
N3ZxV5cyJuBeTw/eAbTfwdoEjVvtoOLeFW7D1Ve4/kZ2w217XGP/WEghrvZ29thSzKLwRh3f69q6
4KGTlm6nlNK+Dp2VvVx4frBSxwYFJyAzDLhfh7A2dgZJLoWbPyp7fHyP1AcoYtVlUGld+XEpal1Y
mz/V20wJfTvHWvNFKL4GG+VNsR8+UlIhvbQqVw0ZKFSPzrs1KoMlnyF5YMLNEmzAtjjtF5Ea2so6
TGxqBD7Qf9B6bj2tpH1LsfHSwuy14SGvUNQp77iIeQ2h5N3ug2O6X1N2XDMzS/ngQG9RDXs1IzCv
/9+C4Utf6nI5M78YknhomxI75Q6l012yDyXgmA2ZV+QK1sgcLjLjXYekZbZv1oD7C+1UQBN/Ptf8
osnNQA/8Fuv1ud0JYfSo3sBfaz3pr/rhSepG5wCO2WHb7MvP1sf7x//1mTW/XC/Nz24bpdEK7/Vb
Kh/aYCNiv3dCT2t4X3xu3GkjUt3iUTrJUJSdVkzfvgCvVz4LblUS1d3ks3Ihadsf7JNyyE/axkRR
c218fynKXK5yFuSSMHAQhceUV35S4r+S5CBna7eE+Ln3dnIWyabKp8MYYqPZ1oLMTtCPWo8dDtQd
pO0aXuMWKkqacLmk2UvBzLXYCOrX3QuPyXb6IbRl44Nx8E9pvhHUuM453QPxHfOt+XL/0y0lDOig
Uox/ReK8liMuQkwbqX5TdOSeg1pZu6Zu8z1qJ19zA7G+2rTi7X1zixcwo0B0iqmmMCE2S9odJCQS
T8Ze+KlC7qPc9OVGyGdLu24jCeUpyGXhzNytbvJiLL0wPDsdWeaoKBVhWEiJGXvji8ASiDEQOLoz
5RC9V3bjm7U34KKz0mOzDVHA0uc0klKrhaWV8WURbHFpke1a6WVEKfT+pi5ZcfiE9KegvrqBrAxc
/G3tUyG3e+XQ5tJWR2Q0ctbaDAuuQnMIllWdNyVYptmpqJmhzqSB28ga0M0LjZ5HlyL1D3EneY9V
mKorWP5Fe4AEKS1BBXzzThmH0UjyjmWNpv6uLOWtXw4HNHncMvBXHq9LphCGQXOJJxHcwzPnsCcm
1zWI5tyurM4RSkt6fNLKAFat3/c/1UKaTHWWOjgZMoO0c3lsSJtpVyqR4eo1I4t+Jh3pZASuHRkH
4s0jGm81M+fGak9sYYEOJUWaKA5VRQD215mE1KZjNjotfbcHpkBO8i7eBfvsjWEx7NXv7S8Rz5G2
3qyxkSx4JkUYBYgDC8ZtZvvq6Y7dtBZmO/RVHAeNxfpjEL27v6cLJ5s6AOPPLJBDMH/PyuUoBRUo
ULdS5U+t1COrpRJb7htZSjlBT2sgNaA44uEwy5SKYUjkFhS8az5PzCUTqqi21g9ibGydxnfpc+Ee
yA0KHh6ekNefK4rqurIaU3NzNf0CAb9L+N7nibwZilXGNfHpZ5fdq3Y6AyW2QDnMFtaOtpy2HbZg
qHn2DrWbbJ2net8x+4w+zirD9uJGanBT8hgy+f+8atpJbRPFba+5Vlg4Dx0SA2dfyhFpZDK0/WH6
Gk0THvFHTfbk594eg/cBTMBwyKqoCJdCKmrlyy5tALOpvFtBClP8nG12h2KbBJhclI7D4wDWZ2vD
Tj/s+tP4Qf+RbP55px3ICjUylZc4KKk5MtWBv6o2QjY8cRAJlJSx3kNJZP64v6ylo6dRYkHvnMa+
NZ+6LcLRS1FS1VxDn+wvpVnZZ0IAD3S/L/OVLbw9gTalL5A4APUEnGR+qXe2E0Wpiq1+NHcpDBlb
CbTUylvlNrnHCuUxWsCEMNoj14dCzbVqNEWJX9azzof73gkeGb/tvw9KWz21VAv3tT3GK1aX9pHA
RYbGVBmV/pl3WJJTdolHkV/zp2e5q8+jmlBONuKv//x7UZTgNcvlChZM5KQXiZg5Os3YQnfijg0C
k6lSVNumbeKH0axW6gRLK0IYmNcz1BGE5dmK7BIOFDWr4TOZMmDxP0Mw3rG8VupbsyJC3MV6BiLX
hO4cxxyd7jDiCpDTnSWtjWMvmmFCjcITmBUAo9dmEGrPg7BoaI3oGVLikTuO70xkA/75xwF98F8r
s9Rn0qym1xy2jInmByZ2fmqJ/pSgbPgvzJiwl4rqlEqWcL0YO08sqyQouMxXbjJbP1IAOPX+mgTB
0u1CpRkRJaBtDB/NXuM2qoU1dNYcV8171+TeRrK778gHP8RFe7i/okVTDkVXkA7Q280FZDiU02A6
mEKm7XOpIRgam36zUbz+oa+H3X1jS48LWqegZqnzLzRrqScPSFBxRyNIV8XMXNfqLtO6AqADKoHu
FPkFikP68KhRZ3yAPTnYRm35fcp8/aVAfMJBnqT2Gpd2g7+VB1VbiSWv3nh915JBU4M2AbNAWiHP
Drnf+4ktM3P/2jbvTuOLoPw0eZxHb9SjoPi5vyG32aZI2HWET5hBNegQXvtTpFcTE+jEFBA6m6Yz
3cixt6GuUrFitEN9b2if7xtcXuCFxVls8RVfVooai/K5Sjd/9zKGc8+ohbnPnplDX1nhQjbBEsUA
Lk1LKvzz5K+tELBMAlmDMKbZ+sf2YJ7kUw1En/nb1Zf6bbC5MjZnS5KsMbW1Am/O++ZrlZpQTjXa
U6x025VtvD02rEYcGLrKFAfmUQ3A6dR4BZfO3/pf6C7FpNBueqCCa2/gpN0Eu/qN0a9mZ8uGYYhh
Zll0LsXfL6K2N1RpijS0Rh/be0yl+rkaxidxrt268T7cX+WtLZrmUFkInJ44FTNfkZA40gYaim4V
W78YsfqmtePPPsz/GsDn3Td1++EwwitcgK14Sc6T98GXpiEz+HBt338LJ++lLFvPnRxlbaTiNkch
CeIKR0mQV8JNgyur5CIox4E1KQpd1ic1f99VD3WWA8BfSfAWTdFwsbnLNSjnnOtPFUVKOKWjz5hP
KL2Tmv4rPbyfpuw/mcS1fZA3hnt/E5cMoqCkilSI+fr59wot+NVaReKoaek2yXksBwolB3iatDfm
KvBmqXlGUYPuvYDHwearXa9Piqq4KYBJcwbGv1LTtXK33kR7e9vsmuRcgXIJV1m9l/yEI6cIwgS0
FPVZfE5zLR+llCUGmY3M2Uir0NinfbO7v5O3ZihqiPedAMJCxix2+uKUqcmoxCni4Sh4Vk8NZMO8
7zwyJAnF4vuWRISfXzhMZnPPywKGYM+uei00zFYyOM+21PwIU8Qxun4NIrW0GsE4Sv2JOhfX7/Vq
lB5JTq/mcKWOP4GF0X6jI40uFbRNK8f41gOJvwRGhhggPbzhycs8slZNF8fYDzZReAiNp7ArN8mU
Iu+8UlVYtCUKT6LaxbyXWPX/Ie28duw2gnX9RASYwy254kR5RiONfEMomTlnPv35WsbZnsUhFre0
bcMwYNi1utmhuuoPb75RNfrdoCjirG+Dl86pb2pDCXd4fB+zAWeqyKmHjdGtoFYYHiIn6GSqwIWX
fHqejAUmyb1G2Vk5hJ7zeUpdYMnT3v4LP/tdeJD2lpcccTfZF9Eu4pLFzPxo/sHiFJRZ1EHFwbyk
DOlOI9U6hqiuXjonuymgOAe7bB42iuyrq0bsM1HdE5IPl/NLp2Ko5EqclEGveJM81ndmPcO3K/Px
4/VNIE7C5SbQ0cLlxfOr6rBYoHXUaJEaT5oQGkYCxT9HZ1j9x60m1+qKeRNmcXhUVZMHdsJ9loWy
vFdjG2LpZKXAU0Zqlrr6jKny1t5bjSlwMA7FG53VczmLeZ1FKAGT8UaIDp6AM8eeHwWVm9RmD4fN
btxRKZ6uT+famfI2iV1MZ5IiHMf5yAKppvbAwVV4ozqoG+ybFboF5S8d5CVcAaSxlwWMqph6KTH5
agLDlWEcfxhp0pMrC7UoPBWew73sbvH8V1bl26DGopIxJ1IP4o9VGY2Zm/U9TJxHW98Y2sp6vAiy
mECppEESDYyszvBNtm9CecQuOz2bQf1t1qojFfgHlDE3oq6gsC8mdMm9iKXKjyebsaXn6qGj1/t9
9rh+tjWHtiZxsSgHZ8wzWycQoPLvPk7qO/kn+GBhMjCzUAGh/G/Evt6nkwyP9M6hyQN0/l0ZL6FS
4iucW35fo3UkFc8GzuOeNqglTrPp9+ubYH15InsLcp+n5jvqXqg6g06lhpXyT36H093OQMpJq71e
9lQL3RCazYf0SDlf39oZq9NLz47OiLh2l29q26/aWO85Z6ZsDBAzbeNzXc/RGQvxrb7IylZn70GH
BvlM6Ws5p07SD3Pks9WjaHhIjfRTrRUbE7m2GdjkOrIkIE/x0bs8wdTGGTk5M1F9FS3z/y00QBU7
d3EJkGj9F0cM9c193kb+jF4CcYQyZbTvW1f+aQNEM05Nv1MrNz5EntD77Nr7NsVDDL0jmveuuXF4
rq1SIYOoUlEEUb481WgvoPqpJJobBx3ku3gXK9OOXtGeBe1tLNG1r/cm1vIwm8LB1JOGWMKiJlYf
EgcHT3tHN/IwR141HAttvy0/sNLOptrw3xCNxfGWYPVBW5Cw/UE7SEgsZS85zbt9fTt6GTevnh1q
2fMx9fuciR+whRBYoQtc/oDFRawqpTZlNT+AJ8quP4ujDpqNN5y3Bc/Wphi1DB4o3FTcv4tHWBG2
GnjskjdRYNzPXb0LgmC38RnFfC1XroOemSitcw8uH69+Oid2kFAV/Hc4zbE/4YIKhlk9benvrh0t
cF5FDkrHgP7M5Sbxw9BvjEocar5530TzQ6HJt8BENzbB6uEpTMQEF4n7ffmUdEY1CbVM5JhsevT8
E+AH+/JbSWY7Hmt7Z56GU/4qx95WhXWtXkQPVBxqqNPxUhcz8OYYmJw8i3JRyU1TEu2C7AmAB7Kk
kjYmn+O2af/m0kD82qqsXQNv1h3r+GfSBv6zilLqRod7pWBpX/yaRbnFKGS7UQDuuPmdwJVFN4K8
Gu/VMzjKHbnBvpLdpthpHzeW1Mp3ZtZxRoeGCUXSEWnlm1lwCpMmDU9UVOumvTru4sGNkLZA+/iu
dpvn0vGqR2lTjnNlswjRTyqSUGneN9oCiz1pyxgv98YPLa92Q2Qfrw9s5XQV4HMVEUdR217eV00w
K+o09IZbRqP0uZEs5bs0AOWUtFk/K2G9pUWwMiKC8Epi07Brfn3fN/NY1VHXNc2EpmiMvEwz1uZt
1lTmRua2GgW8tgKPADrDcrdMkDMsCdaZG7ZN/bGa9fqUdOFwuj53K8VigQOiLC1IibzKLtdEnobS
aIYj0IRoLLxAwbUg9nvtrm0q21WdsD5BHqQD4ltbIrRrXw0MsADYU8l95/o8W/Xgd6rE8dYN30Ol
zw5KDHlImwE/2ZO0selW1r54ZlPDB69sUEC6HKc1NpGe4rxKDy/2dAoJkp0dUnsjylol/CKM+Khv
lkaGPWkttYQZv/c7YF0Hgfyu99L9hA/w/+LSW1kkF/EWB5uM20ztd8Tr/ZvoU3kW2rr+IbBO8Vec
cn954G01sldSt3/L1PByKVksK5BDk6Id7Qemy3XbvuAlkKFiN9U7uezTh9A37RcUZrLdGLTaSR6a
reR0ZdnQ36ZIIVIpWqaLD4lGkIMJH6Vp2xpTVymtV2zNSjdu/G+hoWyQNNZWDfAZ6n30n9/fWKqS
dVHP1nSrdFTcaohfjGJ6yczk+/VduPYZgTdQ38IMgvrL4gamqS3NJaB4N+OF+FJpfnHufSk5XI+y
OhrKBkJlQpAbl3tdL2ur1/hyppIbe+ou2n2n09+OnUnZyELXBsQ9KbjbOOtQ77ncB1ZqtKXs5IYL
lOuDM/TPVN7P10ezlk4Akvkvhlgpb/aa7PRhYGfIsIV3/Xf9Pom9/Cwkia0H2z9MX5SjeihvpPOW
KcLaAhT8GdoK1HEhW12GLaGulFZRcW5Bbth1dXU0jVxzHb35FITa7vog1z6ZsAmzaOfJFPwX89j5
jj3qKsixxo8RDq3iz3ZufoM8s7HQVwfFBc0T2jEJt0gN7LlBGkQ4iBvDLc28G82k5iJHnt+EG59t
bUSkzKAQ4By+75WE4xiXOg4Z7Ngi3VtR9qGTmEdHazambm1IPNQpgwHu4ZJZTJ2k+llV+BAOJ6X6
J7D017ypfNia+j4qt9bi2qDoaKmsd4Xi6ZJgMthBn9oj2nZ1j2yUZnS0np0XE4Sv+/vrgdzRppMA
XvFdmdYc4rKii224apM7u0ybER0u5uI2K4utG/PXC2PxAqF2yvSJv3E2LdZE6pRlHvvDv3RKbVcc
5/AgD64/Qi+ZDgYW3xMucaanwupv3WyTYLx20UBNxUqZHgad/cUHzIKumYaY+IPX7/RPJZOKfgEe
ea5ZHCRPGMYVO73xUBnKbDdKvOgPHCxpnrz9DYszBs9hDJcifoPw6DE/CRKDcZRumsdt2fq19fo2
1GK6/SosKkkMt08+ylL9QYPfbtkp+MZyI+dbabIxKqHZJcBb6Mws6p0JyLu5El/WepQOg/ev40r0
ogRuChdK27eV223EXB3dm5CLu6fJ4yKvTUK2c6G5PNWLHbhs5Q4ZjuIsGcPf1/fJWtnzYoiLakCV
5rXWGsSLz8VTx+NZ1AKKD9t1z5WbjvQVgBonGkiE5da3J3VKYsTH3XKS2scxy7M7LXP83z/McLui
0PkLP/IOhzrX8dzWNsmyEmjNyc+reefoYbGvfLk91QkCMNfnb+VzITROw42aALDXJVzTGOTCaFPi
FU49uTamiW5lZvfo/98VEhnE9WgrxydYXkXBjtqG8rRsPpU9zvMRJHUXFT7zLpb0/tA1rXFSM3Qe
rodaoesAVwSVTBEOwBD1gMvrO0EfOwWYIMz+IInfKSfVvJNwAMKEKnwovwodhQjdbi+8N75E/yjd
Rvy1oSIqwbLGawo22yJ7QMk3s6jqsBrnD3Np7mV4mgDs/2BC30YRi/ZNapTpk9YFM1H6+rUcG3cu
Y9cfflyfyrWV/zaIGOqbIHU1tDXATHKGCtGJcg9mYWPVb03W4vQdQGUVZKxQHGjIB+lD0X7pjHkj
yMo1Q9ZNyxcBLFFqWyyIHqmmDIE25grCt9ebifTo13X6FetZ/b6c/N7TqzS+y5RW3gd1vyVCvjZG
5AKg+3HHqmy6y1m0+tIcChnx3UrNHmctO0LE8WxtK0NZ29DCNZARGjbCQ4uPVSajGI/Cx6LkY+2N
wfEwHDgYTfz5+qpYHQ9NegoXGknXcoHntpICamU6pap8bmpe26lUenGOyvn1QMqvCsgiQXEEmBwK
ACQOHn6XU9fWTt4WnUHVbBym2JMKzsYdGAtZ2QVxO3lONKnnSSmChypUpeembWUvyKzuNq7H8MFu
LRnXXZn7Z3QKoAto8CnqHuzs+KNuR/sDyHH11Z58qXBDYygfY1vFQ7JozJNdyulr5JRUMLnS8Jg2
dWncJ/GkPKmzYsduUVXZ10pPVPr5WWrtla7qbsokCh7sWFL2YztK+0BB/N3MJvuzbzbWTzsetftK
ySLLkyIt/YD8YUSSMyR01MJ4Hj/ZiZl0rlaM/oe4VvNThmHxa2rI1KH80fY/TGU/7yUERlM3S8O5
Qecs17W9HpvRE7js5KAVaXwzlEV036qh9DSOpXM20rh1lbSzjqUf57wwkrT9Udh5/pFTMmrdQR5R
1aNGZH/QW9n56qSdco5VvcndLh6CF0xGrHulmbmEGMVdNUbR7RQYBf+2QvcIMe7oRsXz7Cz5nf2P
X5mzO3VT8c1Pw+km7gYMOS2O/LLTVK8w+XxGJUu7vHPyWz2Rm9uwzrudXvpD5pWNQ0IE22pvFvaz
Ng0YtnUYqqDY2b9KkFE+yeaAWI9Ku7ErBNWAIkVW7ZS83eQKri1yaprk32DmKNAvVp7dx2MZRTxv
tbnT72JLnn92Tp96QdCOG4nTWiggPJQ8BNbmXbllzs3UmXpC6WVzm+vhXWtZe7VXn6/vpl8HwHIz
kQvCTMAD9704eztNtTKnwMeC1C2mfXnO9vFhLPfhs8id0NLZpad+jzMCojdu5AlmaXtU6cq/JN+K
jTGvHVZvf8sieWMhR9Fc8Vt4It5TPd6n4ecu+FGOW8pdq4EQxORs4S/e2JcnCPVbJSrEuy3McAEN
C0u6DWZ5OCNwjIigM/yzMcniMH83yW/iLbJg0noT8UriDQgbtwCPH+2b8nF0zbP0UiI/8BfecgiG
7UQTOY4hDKvH5iY+bpnWrpVORBX0f8a9mGCk13pV0vgdAmURetotW3/8bJ/rfb+PfgS0IIKcRrO7
JRawljLQOBNup8oKMwzQH+JQNY//qpFuaiHopUkbmf/7EBSyKdfRnKfURbPj8pPG0cBxpiCciVU6
it2FO+jfrn9F8RC7/Iig2jW6WII4hP/J4qFmJjHSzi0RVOlzl3znMkAwOnJ1ZN59dQvqs9JXFdEw
jRL4ce7uxcUdKqicqvLAJSdewWhhD92uGlE2Un/6Z8uTD+GtBK+2c9NkZ33ZQlq/P32IjnQfwwWX
/M7sRUlC38onxuqnLhRGukY/+nBLeHF9jG+iLJaj7FvWgCqN0M8DaLfHiGJ21fww9PdCNkXxzINz
rx7EpqiQfY62ivbvQQIOjzdOcro5vD6WT7hojJqiCElZeH5EsZepcvg5zuzgpq+0+alRB+scKGp4
lKdafc6QpNc83w+26oorr3IoE5hlw3YS2F57sa7yBG8zPbcEnT44abmr/sy/pAeHMzd96GfXlLzg
cbNr/j77vQxqX26XqDSUOesJaj33d843JXSHp+k+PGgPtvPJ8ZBxwfkpDp4zybOGfbQJrl9phvID
4D5hAQWIh9r35Q/I06TnlcYPCPGO4dLxv0Q4JYlOqLK3H6edaGJsYfY2gy5GratVU40VQcWCQzXh
Oet2qX7SY5jho6cj6xEoiRs8bm2n9/fN5WAXeUMFRGLMYOe4jVNUx3C0oORGlQbrx6o+h75cp+71
s2rtNOSRiYqIqLi+Yzlm8tRKfU3A2fZhxpzUcAu/uhVBDPnNKzANwxj5TxMtkcbIaUMFqG6EX/5v
o1isESMdh7SyiOHoAfWwxFVhNF4Psfpl3kzUYkVkUYbLmpioMO/uHWM6l+VZMfGNVNLkt2srLII3
oRaLIFLaNCMJw3xTz15mR76JlNt6aiwWhfxHoUCcU+qAKLeEWemhOmUhEBa38Pt7zfzKJnTtyUFd
fNxdn78ViIUY1X+hxDp5sw6S1lQBgRNK1BPpHJSH/tR7xTn7obxsU6XXVp2wIBH4MRmN2sUtX2pD
3Zgtc8jL4HEOwg+TFRyuj2grxOJSqiZTm+2QEE2p7Kuovpmjav8HIfgqjADbGqiml3OGo6zfjwNF
ytyM5o8lDYqzncakntfDrKR7dKtURBUsWgZI1Sy+zVQHmh/MgzjuNARyetWbvtKaPgY3wvJ92Gkv
ZXTaxoStoO8wvFSEGQ+q87xhFvtWGdVinpye0sp4EL0541txDHfW3kr32Z11bJ1d91qd6cMflR/h
nfEl2eI8ro6cS536jVA/lpdlD8dOUqsQ+ubh3QguLdsXL7y/oxvRPhA3TNOijoOv0o+NGV/LmxBg
/P9fdvmw8NMmGLSGLyvf9Oeg9OT76ig4LOlD/RDfjvfyKXisNvKYtZhoIQDnYKAa+M3FapJ907Fz
ygGW4QT3XdchkpUn+p42VLPRLlzbG/SGgPGja4GkxWLh6lVh1mlO61V1Ess1G+nRTocN/MtK/wkb
yv+C6IvHWTFLBW09GEdj6knP5r0/eVO2H/5BIBeHcX2XVX8l1kl8xfJo7TY+4MYIl/SWukkBy8SM
kONs/FyjkgVd2gu/2qlX5vjQtF502IKprd1BZDrCA5Oz7R3iJ0UqK84rmr1gYF6zIn6csTzUZInI
4/wHV6ot3oA4K0EkWOa8fsbnkyReYkpQmccydsIzAGN1Yx+sLUkeECAl2Qpc0It1omaRmiQF78yx
Ssaz03bJriin7jyPzRYsZTUUDS3whZRRoVNfrv68qNJ0lqiT1HrcndK57D83ZZLfRrmdb9RKVkOR
00BiEfCDJQRljIZwjkWpRJEDJL9G80ucVcm+tqwtYuFqJJAadJcAGyDXdDko0G6ZqQ4BW5qC3qEz
KLS5Tl8mh3asij/IFQEZGPjaIXZCBWjxsRw7dHI55zEZB61xzkLD2svZtm3BypgUGSAWSFNetNA8
LsfU+EDJNJMPJUTEMdrpm48Uo41Tdqx28iGufzY9kn4I02wUlTQxWYt3O0UeppILgU7k8rathzCS
ujkDZBMk/Z0UOeqNjkK0ZiOLP+Iu6oaFWUVuNunQDqtQfjTKRjoVqHl+U/MIzUG5DEpewVBydSfG
MN0amtdsroBNhlblFUFjf9DiLnjsjCT8KM91flIjnA6lplJ2c5SZtmDH0U6T5iHwxjGRey/o9ehc
Ftrkdcz1lp3vyoHydsTLW6jP/GhUbKaaMu/gTpg071Q7+KrU44dmtAbv+pkp1sdyfqmJ0zzDBlrg
Ii8/bKEH9jRPbIsK4MfXurLVHYisHJnE1MmOcSIDbLVod7Vmbt0Yei9tIgbel9dQchFmVLT3Vqh0
hZH1aTCS4/aH4ARNtfhZ3/Zec1ccgsSrj4hEHq8Pee2OAosGFoNTgMv+3ZitJlKGuRNtZulx3pnR
ffWA8jqLOaI0E0R7B59vSmkfk8OWydfaI1bg4HQSOrqJ77gopQ3a1tB+FROHPbrnu/EuPyTsIuPY
nGsv/Ws77V7L8i9iLp5JUWlFUhkx3ukm/fgv0d98xpgPMMhw2roPN6MtTiRFjeRQCYgGFzH8EHqV
Fx5aNx8g+hvcv5uX/trR9N+MvpOpG0dHp4lEPHj3u/Ysfdf3xdGhImAdjRukmA7bCnWqmLHlriFb
s4XNPUACa3FvpZpRaGNP1iaOw+iU/eU8lPvko/LNeKAbchN/y0h2JKShy9OMBgB5x05Fv8v3EJQb
yZw3UeIrmQ+CM//9oMUn9kN/plXIDxLOsEKkL7H3YM/qW+2IlqzXvjj6bt5qWK8AZ6nVsmfx7wGa
SMXn8vDIUzUshpSEuW4n7VsRz8F9YkbBMc6T5KGpC+qPSm6FFGcwM3qtWql+HMqu/GnSUDvg9jF9
soF8bDwBxdwvvg2O5DR66B6Jxsji21g9z/Q0Ae4wmWbnqZn0AjVRnPQ8BuXo3Ldas/FUW4uIuxnw
HG59aP6LM1SWAiuUUiKWUxHcK3k5/WX5aebValvsE3IE7pBcTz5dP8ZWPjmIUFHn5SThubaIqvlm
3IcGmuqJzqS7haahJWrLWz6zax/5Is7ihSIPUTvLMnH6QzTvhUOK0NxqqJ0XrqD2bx9YKzcgG4ve
Pkhz1NI0MfI3VYmmcHJ17AVaOK2Mg9QXBztKb4uy/tTji7O7Po0rxwdS42gkKAjUo3AhfsybYDGp
rhRNtoHEhPXVkvzKbermY9xF8cYqWfteqDGgW0jFhVR3sS4lqcriIGxNt0bSx/Wt8cFOjdPvDwaE
iorRhUHHZpnkylHf+QaCZa6eGF+zJnqU9PJrWG8Rwteq3tS6BZWCjh+CBYt0ED1JK7GH0gRJaNoP
g0SBFBKebD+NuDHd6DGEPLyLOvpTkWl7VT7KXl2YxcnMnaB3LXVSbsZZ148zUiUbD+q1zcgTFFQ2
yAlIEovrp0j8hH44IhQxdmFebtHkmZvo1WjM+zis4Hlj0rfxZVeWEHIKmjAtghv5DtKQhrqklEaE
jaLfjudmRLweSXVwWJNU1sOfBKNYIHiewiFqse37VgnbtKGUGlv3tSysWv4ejK132dolTgHovyiL
TT9oCmCylCjCWldIKNp3s2e7BmI2ubd5hYv/2+LIvogmUsQ3e1CN0tS0SqLpx/Y83Bde76afbE6X
GuF96eP1PbJ2oF1EWxwvsd/a9pATbTwET9VT42EV/FEoO5kH5ef2aba6Ot5M5WKvIJo4FtpAuKC9
y+vyy4SBtmblG0XjtbIdXTAuYa5SuHJLRBQ2YeGsxIS5BQtgPaoAaTBEjndIO50FC5EB7vW7CBsV
9RQff/8QBQBI1RBMF/yO5TveH808nhKCp93rFP7wceHMjGjjqbI6kW+CLLKNQvhH5iJI2Zi3mB7/
bYboijTt1vt95aC+GMziBLEUv+OxSZzefwlVmmnUQq8vwesjofV9ud57vVX8WiZCgalFlze7Ln4N
5GkjyvpC/58Jo6RzGcaE3xY0wuih86KHmjYd4vsf/AOS6+d0HyBlu/+/DWtxaLRjGmMWQbys4IJT
eCh3mAvEv5/38HmgZQOE+MV2vxxVXeZhFhlYJ9D8PTiTbrhpYW2BW1duEbh1xEHQHw7Rkl1b5R3W
r3NNkOkBSPtJGSbWQeaGUrgD43W4PnGrXwp9VS4sBNkA7y8OQLST63rEBAjGe/aknbhC253/UUPH
3Dz094gn1Ru35NoKBECpwxMQ9i7LslGjZxKWoQ5wq1g/5qbzOQyKU6/+Pq4QdS0uKlrkyCTSJr/8
Vui/1zWsHJR47eZG8Y0P5dC+9L6+AR9Zmz9gFlC+hKAXpe3F/LVBJ2WFVQkVeFDBH8bQTR+j44j+
SPVFvw3/2vIe3wy4uEOUrBrz0iFgeh7v7K/qT2FgZr1YR2Tf6+N2x33lTLoY4GIiay1yQlllPdYs
fCUPEPTaajitLAlD0FahjWDTCeT08lvZEh5UaUDXhfdG+jm0K+fV8Gc9xhNmno/XF/zqcGCYAQQV
aofLqp6WTuWcd0yfLDWelp0MWIF/EAHsy68uHUT8RbatqvVsBI6YLJ+OlaX6yclIe+v3t5HBo/t/
oiyupLzsYqURd3sWxuq5oxJ5xmQuc4NILjZuv7ULnliinoxBGZXYxRLQo7bT9YrvU75Kj85j+CE9
A4P4IqyN7V29b1Q3fEg/JR+bM/+031zxK4+yi/CLd9LcBYgLwAJzk08lZldI0pJcmLhlxCOeB+1e
JIfJIdr0VF6RiOAt82bciy9ZgK8YI53AtabdttHwaMOn5r94anLlUCEB2k7hh7hJJM+XJrcYg42V
tEI+uPwBi48czfZY6A4/QP5Lvc9qFCV3wQM0BJwfwh3aQ+NT9920zqgd7ZODs9ukdInDa5Ed85ij
t0RFg2LTEg8QQ+qIRrsDehDs2jssbVz/3Aau/5z+g8/FfjpV2caQ17anKmzaQK8Cbloep8pkJXWs
tMj5T5GX8mRtpn5/fX+u1J1hdf8XYnGAtmHXKINEiP7wr5vNcBAInq2UZPXjvY2z2DVKnlptoBEn
PmuHCHg52MKHyuOw9uKH/rNFnVDeSZXbji4c9mBT13V1Kili0J4Ra3g5laOelHpqkEHqUTLvC13v
d6nWmxvn6dqDnNfnf2EW0+lndG707BdYYNz5N9WNVh/Dg0UNVD9kOyM50jDfXf+Ca/cFXCN8nRDy
R0NmcV9oam/79oTwKYq1DdIDWJ2HY9Cc+sD/fWKTIHog0ikAF/a7Ulc7jUgFSwj8zUPt3FmD86Wz
5Qg8qqK4uR3FGyNbO+o0xVJBiqM0/+4pFRiK5BsZ2dg0VCd77jxHQ9JvYs1Mf12fw9VIEIuQpBGq
MctbqmsKO5pSBlZm8qMivUom3m9Jt/PVTWNn8TmWp4gmVCzZ0SjNL8uiUWz6ZQxkn4yFD0VVnuHs
BW8wOjQbt+LqaqTNCd+VoghDW2w6syYb8zXA/M1+2isfm2PhOU8W8HPf7R6zZ+fDJiJy7YwELoWy
jxCleCc36dhlqaMH969as+o1mMYhwuiw/tUd5sry7dbBIm6d5XS+Cbjs0g1OW6f6QEBN/zYnxktn
/+yxKaVWfmPqX6+vktVsE28JWqA0/t8LME5qQf/XJ5lBwPWg43EkHvX1XqG9Ed50bvT5erxfNaR3
g3sTb3GaWPocqlZGWoOIQmPRUVC9ZJ9UbnFDqeRu/mtSaPr+W53x95yZUE5utz7p2vHydsyLNZRI
SqT7Ab8h9W/a+Q7BAi/zt7hqa3Uu4drxPzO7yGrkLhCEEWb2X0x9tPd3ylNy1g/yydmNH67Pq5i2
a9O6yGQq35LHRnzGNot3tVnuxmbjIbQ2aSKDBzMKW/+d8oBlzn1ix8LEqHDCXWi1N40hneJ+U6V5
bfmbCOnQfuAweXetWXXcQlYUD1ZF/mTU6mdHz5+s1PneJNE/VZMcr8/c6neitAUmFtQ3uONFTcbJ
oHENMaTC4cb6Hp0qmmvshsnV8HTZxvSsbjj0QzAZAnlHRW3xpeC8Dm0HF+JXTzoYgYucxGmSnXN0
EW+sgph/st7fhlxkmQmgg0bnD1TDY9MD29N4cm79XU3xxum8lnmBAROdFYHyW9bqJKWuUa4FMSKp
4/Aam2ZxS+1Qu8mSJtzX86gcQx9VxknPwfh16Za+99qVB6iPTgviBGD8FjtudmgnKQXhh7g+FCWF
yfaLM5Xe7GyRsNYioTWioFSE8/c7aEMghTC+fHKiorM7l3r8sbQAvo3+eKimcON5trbzbMigPGkF
lGGpexA2zkDOAB3B7tTMU6LIOWdKXyPMPv1B9RBQKPtbBhooFL45Zt5UyykB+44xWMBok7g+qVpX
H3ASyx9mp948H9eOLC5yyOS8OMV1fhlLFfJjmgScT75pHqRyV/3qrA87mwb3DgfPY3rcBBCs3eUU
w1TOZXTBIB1dxsxKFc6rDKJO8K24y8lVMi8CIiGqK+X97wvpof/OZxMUW9HDXlw0kjki2pfQxNZA
fz6Mfpy9THlMzW3yky1i0MreE9x8jmaTkb2jLaOcnGWtDNomip2St0gS7jIl2aeRtosz+dmHM+km
Tva1D52NXb+yGcAqUB5j4wErX07qVA/51BQRxVKlbN0oc36A6ZqBZUjjrlT9rY+orlwQiCvQhhOQ
sfcdQqeU47ESGjgonmbeEL5WT5TSBdlAJ5cID9+js3WMT8Ndvu+/Th/DU9F7yZf0KfsxnHO6hcet
AsbKBuWZQvIE9Vig5RZHOuXJvlc7W5gK2q4VqEy0hJC7XERbBYPVqUb7BDyVzYtFXZxwSTWYZtoB
WZtzAJNF6v/tKPG30mm/NFOzhT1YHRYeycLtDHDjkrnNm68u4pwN6mdAteBEJftSKbJDQxZwuH4J
r5wFwmZCtAXJLijrLvZlYhhSk1XgQlnBHyyMPU+xMUQbxitrC4e0QnC6EBqi1HUZBTyIJPUIWQAv
4NWQymiPhOdiMBCSVobObbZs/tZGxV0IlQmTy/d89GlGM88qZCr9VusBFnPN8dP1eVtbD3TGLLpy
tOXfkQGVuZmNWFwDnZocGsWcaA77r3baPFW5dfyDWOg7YPOhUgdfdoeTXGrzLqHcYeTSc2+Fny11
KFxLCiKUHDV/o060OjKa7DDfONPepRI++NZYeDPg1RHfGEH2xS6nH7VRIyRbpRsH2NpCpwwoWAHo
D5LkXq6LqjfiWR6J1bbBw+Tb59Sqn426ebk+gSLNWuToPMUBJAoEBbXWxTGRNnOGiIlCmLL+kY0Z
Z2Xe7woMF8cAQNU0ZKWby8Xn61HXYIGAapHDprNFr2Q5ug7xZttMfPLpwo0epk/igS7t5efoOByM
G6gsz39ikcOXexNT7Iw3eUQZtug8Bg4F/3RAsV2Tn0wj/ORosbS/Prq1ZQJbkEoKig+QWhZbuu/t
Ss8aoQiiBjezqu+ztHUlO90Nw7TRBl/bzW9DiZ/yZkxjpMpNJbLoUM16N+ql2zLf9P5aDyJIpza7
zF6KydVdV1JvMKgpToor6X8bSPlfn7G1xQ6UBL0bXWMNLhFlhaSWwRwFYCiNvt9JgY4tVtmDZIEa
uLGHV0MJqVfhdEhavthXfByjaXz2ldbF93WMTlhnPCJvv3Gsr4WhQYdWIhh8YHmLpK4YB4y8+Jcc
6+ERfBf3h/ap93/fRAWfImEsRuHJpmO2GI2ZjEqvRCl69sb4KCXhnVOHW+CYleX8S3EZIBfyRtxS
l2tMCrUhB0tOGz3Ss5MpV6Xs6lLeRN6UGOOplpL52/XlsBYRni2KvIYmMP6LjN8MpVabZLxunGo4
Z830o/CdM9R122vyaKNIsfKhWG9Q28RHEmIZl6MrwG0ofYx1sGnN4aOMorUA2ytnpRjkjctqNRQQ
PzBipPvvmGZRX0yNlnJZoRyLTidVpFh9LhX1cH32VrYr6T2io6T3VAeXtpBzk05BUTa0ApFLcSfN
vrHsav79HSueYkItHmb/u8pLoGboi/8CpwQPKvbxqn1jWJ9+fyA0TYWEOc4W7+SA7FoK/L5jIFk/
fclm57XJ1a18cm2ygJMCZyOBfY9lteSgVguBGTGK3jW0FJGNdGOqVkMgjsAfWADxMr9cYXFUJ5ku
chSz7n8mRv6kKPUG1W2tgGPZb2KI3/DmHpByPdXDWMT4a1Zd6zCfEk85TofyoTsLFtgfNENQlwbZ
KUQf3oNx+zGuACcRD6FdzN/m6V4epL/IMDaWgEg/FukJfRB4kfwpXKkWZ486prMqCWMvTRmfjbh5
ikuG5qTf7Hn42BjTFp1v5VvxZqQShvgHgJhlJV+Sjepfv3I0SK0fdjrVD7Wmd/Y+0ybl8xQJ3Z45
Hs2TCXhkl6KE65pxk81QfKXgrE5BN0LLqdO/VcsM9te3w8rxQYWA34XNGft7idFxmt5sxoi5KBz7
CHXzPg+K2R2qfOPqWuOj2oKIC1dakEaWk07q2ebtTN12Qs2Dp7L6Kcy97h66yJ1x1CNX+mf4oVTu
NqFx5dwnGxSoOotk4F17CP31eFI7qA0IVMEcy6ho8URRcWbtSnqWaZWerk/pWruUnMYkmYfOSGF3
sb4cq4/aJCVijPVGm7vO7Tw8RPvMm5/oSkGJCU/N46Tu28TFFSI/biY+Kwv84geolxs3HXw4yTk/
IOmqx1qJklMTxpInB8JgKy+1fSO3P2IneZ3w3+ItgMBomdWvce+wEENdpRmRfk/j+NwFQFcSv/hc
o4kRyWrsNoMZ7js1zN20T+tdN4VYeuh2jj6poz8oU/8pcvJd2mpf5a57iadgzwH2NdHmBy0JPo/A
0VyjJAyWaRLiduqN38dfeJJ/bW15l6fFrdwUT06XnnPL8DodJ6mgUr+rSvpJz2XlmM9phJmH7rhB
x3OsTZQXLWPnqKP+SWQPbq6Ej928JRL8bpdgJyd0SXAqo4H6jmLZlRkeChav9sbvX+VofNKL4VGL
s5vrK+fddyOMMFs3wYPTF7MW5etILQKz+n/Mfddy5TiW7a901Dtr6M3EdD/QHytvUi8MZUpJEqA3
oPn6u3CypkviOS129X2ZiI7oqFBKmwRAYGPvZaDTi7w+zQjk74kYqnFpbmatbXI7U3IZOHC6RkG5
9HbYdSGxCTA0VL0W67WTVSg2ctTrXLVONGUuQIhOJ/5lTh7ejm8BsGcFtBbErc+rUht7lpgRrmcT
lW1r2I5Wa0tIWqABvpKOX7oJogoBWRsTRopgQSxCxVU5JlWED2ByZj9r3eRN9YgLDTviKQcrYEdL
d4anXFyLezaB2EIhvgr0ITRLz1XTo1SrJpmXJjmDiBPTEn+O7VbDrDkU4O/I5lI+k+h0haOuOduf
TeMpOIilvL2PJu4iJSitVK9KYOhtEZpWqGvYrEpsYXz+eo1e3MjxJWClYjfHjrpYLXKX1Gqjgnyn
XCWRLblGmG7jgwqoIN0MbnfsXoaw9taEuy7t4h+jLrY0qhEpszJErUfpyqIihJLuiIzUqjVWjuuL
w8jBe9BuV7iZ3Odl2tTD2KUZro3FXG8ENb/v5XpDNG0lu7qUFCAJQf8I9Qou8/w5zDR1JCt4UwAm
GuarlOqTk4Koe/v1bF16GVTmcf+VkFjjS/gcpTELKycixLghA4mDqJHEjSqmdCtMWe5+HeriC0HN
k1drUR5fQuuSuO4zEiOUprV2Ax2rNhtWQlxaBCC4g4/CbTPAtP38Nt0EVUMqgrpvTS3OpQLdlJK8
J4p0Q8vk4T94HQMVQE7sBSdlMXJ9wlUfNbxOndxk/XuEKvz/V4ClWxXNcEEcuE56pu6bdrQhgOl8
HeHC5KPKB0A0UL04VpZ5p96nmirPgB+o1J4S+aqJu1CmcvB1lAvFPqjQAOUGsj7SXHMxKRNfXpkB
rpCpRT7yIQDEvgkTdasuO6QkC7AqV+pTfOg/5u8yMHW46poKFJN5Osnf+8O9RFehqN3D1Na2hJu8
ZJu5hBR78TCXky0Osp+Q97Zaw7KfISh5UBi+AjGP2wlobottD7ayQqVDSPaEjo53vJ1WhRz6k3jm
yvstR3QZarnXKTi6qhihekt0oBroaArdZgOIJ0q97Rt2O8drSMLlUlmGXEwi0guxSgXcijU9tkVk
VhW7laq1ROMsM16G4XvIh5lr6rro0hJvNm37wW1hQ5X5UBGYXqRQh0YM4Ggktul1fi8jXwQqYd0i
/lQEXi6ej/O4WDyzSBhLGB6BW0Fxkq/gMafw84P6zXxLVVfcwJPnFdoqCJ94mdP44s5yAb6/MSRb
vI287Fk94jKx6kV2aVV/fDC++X0Ym6kyGpnx27aQjeGsyGE9mYDnJYBdTeVVWkaOFY+3czOtbKpr
cRe50kgNCUpsiMtvKwAHh4MveWq4pjy3PB6WU7/IbVW4xkdzgjAtsnQ9ovaqodOprfDV1C627ERq
I6xhHmLL/MGDw5gEIQRu8wWwsaOH5DbGpBaO9BerffzVUBmDeixchM99UZoExpRlgh6AQBnAy0Kv
exRynzax4sT7erM9q8mcYuHk480pJCfL3pRVc/1E3uMYnNGlt5B1cgQn27Uu1ArdKLb/ak0G8VAj
ObFCuAjmkhFH1JpaFp82yFj/yMv4uRXyGpVasll5seXZfgqETgDoExpklZb5EEYO9roVGnxkn96K
zjDbHBmuusltEoNrtX2oMHNrN+VLGxJKgP+MuvSDQJesJipFVK4xKqQ2fYWWaYyUHXxGCg1IDTrZ
M+DN1SsXeph2a8N7Yav/FH9xqrQ1YSYpEF98EaKHomCB0XROU+3MdnYLq1s5qy8OMgqGUMTjnoDL
/j0TdeCGjBFfiEWctATtffxmRg+pSfyV6eQHxuJbRIENysI48QFtXrYAoUo9ol2FFwMCxRN1u4Ao
HhaRPXEz3ObwH04lCu5oKHDBpbPCLrrutVhLfAFt4nBAPlXYxlOCzp8WxNBNFOxuW2/UkImVTX2B
unViW5s1yMal75N3Pv/5FItdfCDAPaciRjjbaL7au1LrcKa/ESRhf51thyelW9m/T1CI5VB/DLnY
wEVpaMYywovXHupbehAFimvs5jAK2CYDd9BP3A72JuS2fduWIJfA8zCzR6+H4+GayueZpTv/ij8+
y2KXBywty4WRL7DJqx8BVkkqW3vWQa+JXNSR7cgefwqGk+71vXUT2eK9vjMGew0jeilZ+/QYi5Mg
iiq56ejM10Iayu+/vmUArlJb3K2q1176hj+8s7JoLJVV3QE6jWCjr2/bn5lsl8f25C9ZhNNzDh88
T3I0R7TXGW1nkM7FeJ+Unz4kDXqfdFWVITaUf2D9igOP68RogbyHTv06DXttYJVFaorLrDVXCeKp
QXZduGNYeaIvQbUK+jArJ8LasC5SUtoaRiLzHaQr4C7fGhCg0qG4M7GfVmfdsAyG0CNbVQY4Kx0t
R3SZojZZqdUGwqrB5BWxm+64SfPokNckREa4lUa7OayqKfEF+cU3vJQGa5ggRad5TH8S2W4hESLb
8e6qDiJsHvKzAiqKL/3Ufspu+u+c8mdkg+VbL7atvkn0Ni0xr+XP5F4Fi5/z+RHaVJw5s3natL6Y
1t55sW91MSjDCt+31ICrDNIA/Lv/wLL416sB88y1/vB/i3WkV3RuMgmvVrQIMNewul/r9124PWG7
+TPEYs2UE6V1TDisZrzrSeyN8XMyi87XR6rM95FPawSHCk42KNqilaSfNTJqZhhqNUBDpnElH5wy
JJjuCOIXLi8nzS3Tp36+yWZMF/XXD9izBH4RfrG150lDTMFCeKN7SorCYaxbSxouhQC/CywrNLMB
r17czay20+dsyPgbjq4E8+5oYx3ZjjpwwvDlnTQ4azCE888db/Ux5GLhT1RtupmdQvZgaOjgY0bf
4mB2oL8NO6QISh1rh+R5jrCIuVj4FW2HVq8RUz/QV0irnG6hTmeLTahjDiNn9TxcG9jF3AlaGkma
hLkbHD1xEtk2tz22FjjADy6WzFF0qb+2p/GRWy7XjyO7OIOFGgq06CNB3kYhtkEVeJvASaMm8Mtb
m8WLoYAjAmKcuwMue4saEPBTyZDOlhYNaQ33GCPWJjtNma/Fa9LF5zkOpg9NBQOqZdD4PeNd50Yq
yY2AFyv2STA4SG+9xtUD2UHB/4rnWnHjKscyRY4lu8IG9jzhmobp+X79+RmWzCkV4mlZYp6WbbHR
fyoup6JN1cnDrgqKl3WTvktLCF15GFVYMogPy6tDD+Vb2cowxjDqc9XsW4Hu5WmD+68f43/H7+X1
r7XR/uN/8N8/oHXapBBqWvznP66q9+Kua97fu8Nr9T/8V//5Tz//4j8O6Y+mbMuf3fJfffol/P0/
4ruv3eun//BQauqmm/69mW7f2z7rTgHwpPxf/rs//Nv76a/cT9X733/7UfZFx/9anJbFb3/8aPP2
9990pEn/9fHP//Gz42uOX3NJ+r3su3T5G++vbff331Tldy5Egw4BxxFBrAjf7vB++on0O6D2vHsA
9wCU3PmyL8qmS/7+myT/fqoRQPAT8C1+Hfrtby1i8B+JvwMtBEUJXP8480gzf/vfJ/s0RX9O2d+K
Pr8u06Jr//4bgDmLz5xLtmG/5mZAfNNergs82aAUI/C4s5SNQS2YLDRjbPG+1WTpQ5Xl8pNkDGKY
t5BYRevPUN2iHS3I6mUxbmpVR5iLsxVcbK7i/57OohmSakBNbhpS3ctoCSMjGIuSHRT2ZWUrG2UR
Umia3E4Cqtu2KndVbYObAHPFzpQqdzLL+ZgWZcpcTc3GW/hC5QcBxfzUHTW536hEitJwnsc+kIxZ
TTI3UqGVnTmkzQqdwy/yp1EgyjVrVZjDk1a0e1FCOaJRogejaSuQi3S+rQ2N4cCXNr/u5KoOpD5j
AdRfFX+Y08azYJlhw/+rtWMJoIc8AdSAwX4vsWdcTQ5wMgVzDTZeN4xbXskxfkC5m/UUWaVX6CpQ
EoMG+eOKyf5sFcoPwSL5PpPAbe0TBlmgxlRHeD6pjXbQZkipSuRm7LH91YpCw8KgsmdppXQYSTe+
jlJUPqBTX/qFIoiyU8lzG3Ss746kLFM3EYbUzdqWHSZllA8jHSIfXdzRtrSu94umxsEhWpGwJTX8
MCozMcYdoRXdGOYwh1MDClkKDIHbaSm5Mdt8cihKff5kVLF78jXMAKT+3leaNdg1E5P7WjUjSC5A
sfSmoQZ9l/VZdxhUmHfzlIw+gRz8TVWKMfJvAokOxUxkyW5rQctAXp7qI3wElM4hcdSipZsoOuQ1
dBE8CIgZ7kwttVKcclPkjzMbXXFWGm/A4SDYSqqIPzU1r/04KsG5ToF9AZlCEDMDwAYUJzU3L7Xm
KdE0UjumPmb3MCapQOiSLL23gYGQ030Gb63eK9NcgI/PXLKrWqPUj2Wrv4XkrFyhDaKOgTyAOWBa
ZXFdKwLZNSmo8Y3FlBRSRdyNzJF7GaR9DBN5ztUMv9YZinTb62lxGHGlu6kaC0oJRlxBfLfUdmMB
yVwaZ70L8zXIYxNpfmdVPR9k2uh3Ggx/Xw2aSN/byhofCrOpfipSPX8v6/Edvm+w6ZnQvxoLyN92
kZE8ilndPtMWHpP5nKSJN3Vo6N7Ogj5be6lmUP4uwEsJNTlWB9eadAL26jyzARw+oyYhs4bC9NSp
FE1XUMkIJ1oGwo7dyvLgaKWaZxswV4BgxxLu4F1mpQkWUp930zMpZgBI6rbIpCBLUz0CJjfJbifL
Eok9x70lO2JbwFVNxKKMA7j7xjjNZZYADdgbVveaKYVyzOpxeC9Ha4qPSj/XNx+23z82uY+b2vKo
k6BWBKN37KkoYeEOsrgxyEZGZb2H+9yQPQq1jI9cX8l0z2o2pxAg1J3M3EFkWiRHAC6kKTQBgYPo
oQ43BROqueKB+IIn2c11iyzU3HQ2bp2tDbqWkzkPRVhu6m//hjQIzzY/5mmnR0GuzRlqFsBKi2x0
BFZIzDMm4xqmKU551J3yJdqw7yoMj2FVoHhka3Y2kCfr4PlzYWo+0h9iL/JSqjVZJ6eIrau+rvnk
pg17R7uqjR0cJwxXuxJ+NPv0EScEumyBYEPpN5SCvrhqoUDh/hhxKdaYzYnGmSPefr0KlgfbaVx4
pw/YdFnGAYdx+1BaKYwWAvS1LtuyXrjqcK+kkZd28q+k51PO83GtLS/Bv6JwjDrARehqL9aa0tZp
rzcDH/045EVShUsYB3+Zn8cHmpdi/wjDl/zHl2EVUTKolNixEcdOFkWTTenAbrpJVVbG7aQserag
oGEngUqFhGBZkxoVfPJKjwIGr6m3x8yNAYUB9SPMsLwrL3/QjvNTj8WOe53PuRmRXV+jOgZkTOVG
Hr0iB6K5sW/dlyv0l7Ny/2m0Pzwa0qKPw2CW+LShCo77z0GFBkyKGosUFk8ZCQEh2JzUd9z+CceA
j8V+Hz99vaL4al4ODGD1QEBZBhdiX0yCkZVxbaSYa0Ate+ih1dX3CppNItrmEvOnNQrdaYV+FW+x
gqPBSnLS4Ovq/GqjO+0hcqnzLhwTCiUJKcwPXHkIxvBOdxB32rW467/ns/u2MuinFtFXj7G4Ykdx
hFuFNfL1gANkl3ybLMg9s2tllwe6YtOD4BThiAt3FlZBHQquuGuvcFwlN0DE7tbrTmdFU74KPs7D
YsfTcOyYJsG4cIXHxJlK3J06CD/pfvWQ3azVMc/uar/CGQBiACcB+MDiE9cErAVR7zEN0FUTvczl
NqkHywFiAnJP5d0QWm9fL7SzTihCAuzKjTRUHXyvpUtJn5sWMeoalUS4HOII2dZT0L/XBxbWgs3r
8KoPaRuQn+WHNYroOT7sc+yleUkLkGGjlIgtBzoKe43L3DjEanMGJFm+slX9+TCFyQqc6uwewl/5
xGsDiBl0uSX6bYA9rTb0mNQ0AlidCsp1J1DLLia07yokbF3WANuKPL6brmoy+ap6W8fFJtLvrXkP
ysvzyhTwWV2s+k/Ps/jYm4pVjRnjedRD7/U1Kku4aKAVreWegnr5Onr+3EuQj4AigoPNb4pnxiZ5
TkZkZFhngDarN8k9d4vJD+K35kkRnfoZTQGgVaoD/Q6IB/3+9esuKzCn0QeBFpu+CRT6EsykmoKS
6tCOsa022QN09lbP3V1qWk7XrakuXshX8Jp/hlq0TMU5knCTQeo0x5YWamYcASdcyR6d8tyjSJuP
uYKl9vX7XQ7KxcPQdj9vZ5rq3ADkhIOjKMAtFEGlz8VNom1T0JY6Sb//OtqlHQqG1QA5IfsEDWtJ
p8+YMCPFxXAO29k3oBZuOTg4YTbwn9ThT3MHCpbIFd/B21wcEyKBAD14bbItyijramL+Vk2CA7D8
Yzf3/kSGW6vo3yEA5n39lucKOViwkFHCeYx96lyRapjGNJEpDga3epYD5s7ufK+EgDM8JcDq6lfx
vncVR3tsgtg319CylzYMcA9RtAArA7juZeGCkVSEFgXaD/0Wc6pvCz+6lgCytpXAKzfNNtnu+vDr
Nz6r/OJNP8Vc5LvdCIueTMDNovWEq9HtA/hlIAkiR25vAOrD5ut4fOYWexDX+4J+BzCAvKr+Od1J
tC4yB6DabNpONuTUIXbROo0srkzkpeUKeCGvDSISgMGLDmhtjnrCWsRpm8HPygb07zooasnOc9WR
h0DvXqxU3glpB51KEY7Y2doTXNh/cJXiXvY42mFNu7hPsayesMTwBMXArhjQRSwD0bPXfaJRO28I
HCAh5zYrGyJCnKgRoKAABUADqbDc76zG8ITWDL4e/EsLDM8EejC3Sz/3ZZLAYshSAddi3q/poBy8
oTqctNAn9gr4icrdv0H9uLBPwc4V+y9k/8VzpbxhFGdW8Zhq0vtmva9Blhf3kQjz3IY6X7/gpdUF
xitK4AA/odK/2IiLvCx0rGVgV9TCLRXRryXjqjDWmIeXXgkrWANNSeQM20X6BFFKNdchU2w38O0B
O8lOUdIHGNWuYFwkgCX49Vvxc/nzNwP4sgYYF0gKQDxZ/HE+3JQgWCTL6VRKdmaFEK52JGVNGe98
3BAB1VLwkbhU8RJJWplGR4tslGwqF7YyCE5lmfCAXQNbXnyRD2EWdx111Eeo9yBMYg5b1Zy9Iv3x
HwwVNhYI4nEElbqIQLNqZnM+SLZhxHY8jXaKLs/XIS6OFYcXAxbGRRL5zz/MhtxJk9apvWSzmLio
cx6Ncr5T5Hpl0i/kTpAYEfkWJkKt+gztXVDSR5OOOK3HO4+pR0w7hvGwnd5YngbXu9wlMbyP4aOU
BWvtqzNUBe7KH6Mv90+xjy0mG4gubgXozbfvOXYJLtRDXta6chd2pc+xFl8tbNWiPokQiyNG0lDZ
pdRld5GL8tsP3Zb93C/Z9VrUS9OIjjWgiaClgFa++KiyVgF3A114O6pR8Isjv2KjI5B4ZbVcyCjw
csC8n2RPoKa5iJMLROihdSvZ0w171gPJF4Dka1F5tyMctIoWFE+VJ9xM+/YNWI5h04b5ym334lzi
pAWRjasEQfDp84pFvT1CtbPhBZ1uIx7g6A34oGm3102wlk6c1xNwtvNCpaYA1nD+cQzwbEoNjGpM
t6POvtWSdTuXahDF6SbSCl9N54evP8cLCcznkIuMYpzibFQtKuEua9j8gpFSm6vIiX7hJTfxqnDx
hYWDV0RqCkoV1ERPz/Ph+9fbqYIZCV6xsiAoaGgoGOhbcExX2Kln2Ap8gdD1RPcKJV/UZ5YJNxua
Io9G7Pq1x/u5EFdC2dvVkitd9DuPf/6pL5fbfKdIQKsZ99q1+QeI5C+1P/9lU/NTI/TLJun/wfYn
H+1/3f6035u8f3v92P3kv/Cr+yno6u9gQ6JADmoiv3vxItev9if/EYhT4PXyFF7jrKN/9j8V+fcT
Aw8YEgiM4CqMo+mP/id+BD4jGI2g50PuCaf5X+l/6p+zE+5zCxwARKMAAMdVBqvn8+de97mgV2PX
+KNEcSGERrDZ2wMOChUkPHlAy/EW92WXUVggmDSU8hbm5+AHzsyxEulADBpwHb96emQz2PVt7RSj
5SQUOoldG0at6ZpoNFVx5lrKm4o82gB2s+5DM4mfKto89D3uLehPxAlqmI3oFINjoM83VrPb6akj
RAKkhbsg6ZKnWG3dUW/cuazthOR2lIJ/oSsBGZU93RDFCht9yG1TH2B7gmqkloMHIhfkHgyc58gC
7SQB3iEVPHB3d7oWKBQd15y6Pf4OMKgre/nnjP58YBdpH8hsTM+jtvG7utxWE7UH/VrticfgZvVh
uV3/yu0+luD5jvxnxnceabFjV3VFk7HCFFrytSB/Y9LKkXC6Zn0OgM4K5NLAwcPBgLNpsUYMMJNl
MjS+GR9SkTi5eTdTn0qRw69m4n0sQ6SrGmyzpscq2SlQHkMDyiXkqoMxZtOhYlRR9MuTbStors6e
eqV1RelxxMJJysiG/5Md4/dJB/Ft/K2unvaWhvQFTXVDuREmdLBL4hBQ0aOp9LClemhr270ae41S
2LOAhnFJbaWgdpHulHYV8HQ+whgAcAfwjeAmimbK5wHg3LEILf3Gb1B6SkqYSvwgsehY/VNfspBK
hdPltmqgRZpFcAQHeFqO/AiP9/VEny+pz4+xzA64R8kUYx6IFdlwVYCMiWVLBiQ6tLVLy+dzi6+p
z6EWF/2yUpmVxOhPjcrsIr21I2ivMXS0v36jxbn1v3Fw9+LegRpkET+PrJU0VdZRjGwr3yeVxq+3
ACYQW8irQEieIPStS7PTqdtG7NHfPZYlAwbySUaLfFYx1ihflZEXRd8jtgaK/NzZOn+0RaKptv3I
WgJdTVQtIWpuuDRpgXGA4EEde3FbB0wXPIHFt18PyeVJ/nNEFhuyJYxTVOE892s9c7WytEuZOG3F
/CxaI7RfXtZ/hlpsUQUaCVXcI9Q0Fih9FHacr0gRr0VY7BxJ34jUahBhmF4a477tV7amy4MFM2zc
R9GD0RYfJjTUzIoY2GR76aqbfvQGVgeYz1a0clO8+DmAIcV1xXWcuYvPITU6a8xbxKkzsC5YUPWP
4nz39cT/uqSd7bOAAeIuehKNXHzfrRaDtZ5jxeUNxQ43+NWEky41NyDBuh2FvoQZ2eY8230++Km+
azURRWSSYpN8HGMYjlTGT1lLr9KhtwGhIHYvjA+s61tbTxtoFaT4p2Y6AN3CQhiI7/PxAd6+oZoV
fiJRp0iSKwFiA3kPMdJKC8TqLe4GX+wzu7fmY2f8EOs3QcXvG9VWqMStlByZCblzGD1p3eCoGaQQ
PEF5a9UHqXTmBjYoLRz4QFWZrQ0r8PwGvu4aX41gOQBs+fEc+UNOsIVXm2gcnUQ03Cjt3GZ+rAVp
qzASZmIfdkNQVaJXttlRLt7FbSqV39PGABSGPerafGdG421nBJ18HNLxps+Mn6S3OCrIYVLjRUS8
SxgGjiS7DgPXJiCXlI2rApmT9pat5qJnVoarD9eAdNnC8NKA1CyoSqANWlBWM7RFKLArR7m2PCyR
67yjR9rKe1q/9Ugh5tC46eofdA4inI38FYZC8yN0aibhti9fC/1HPL/06lNDrW1dvmppfh2hbapP
QAWPlksH1I2rxi0H4nWW5U2j7g8tOcyjuetHORiSh6Gu/ZqWW90K5Ny0RbRjxBld5mnw4S6658tF
SN/qFOeuSQNTFm4wPa6JM7PHSZFP6EaX2h4U6jezH32Al+6GMc6cVDQ4vIvugR84wJVCt4V4OCps
uKvqIeyNNhjruyiB+dm0y2X42Nap1wMhI4v6LjdjsOgosq1QhMopl+ZkKWZ7bGyj1OAOrsEIETBo
UcDa+C5A6xxqy50qOGn9NuIfpXkBG6PJNb93luDp8eCllgQje3VjxLsSX5lmJBtCXhWAb2FD6GPM
ixh5aHdQxV8ZQQass9CHRkychlaODAnXHNIweZm7HbPuc3aFhpqLPARkeziVCl7Xf5eBhSKNbcnH
svcH8VpUgWerBcBUktsyZz4uqe5Ywc5UYc8kVnH6gVEADZeZ5pB/jO0mLnyZ4DbeW9iP5YOVMLfO
ZF8rs2NjqK9wyn5J1fmq0MtjOQ+37WDuc6SyovpDiuKtoXE/+CTo+h89JGDyonlUBLTVjAdWUyDB
Kicuv3fT+4DmvlgxRx1J2BgFEqHJEZr2ThFLL+5FJ7MauCr3KYf3vUkgUyodzkNJ8sD/HaFgisQp
UAcwklkVSDoyaSs9joLgSLS05cnR58klkuBlybyvMhrConaX1yVw1dVhjIuXCn+tl2XPLK9KWcAT
2EQithl3VyVtMQ6DZxJ0HHR4wcIJbSKPmYa7Q52HMODCgtR8Wr1EU3Ud9WCXAxlTDpPbxBV6aeRg
mneDXHqRqDmCaARshJ6QJnutgKI7kkm5dfQ4u2lybTMMcKyblA2F9HraFH6mC2juRI+KCpg50SHN
PABZONlF4uVT6qn1uLcm4yoTIqRoXKUHIp3VjGWZtxvLmG1hykPOtG+y2eFvSM3uDtpRAZNf2BB7
pLgDPI9icqrh2AL4lubpJinyFyiu3aRds4Vq/x6epYDtDcEo7AUdWjYQA23nFyJDHg+zoGG77qbG
Y9rg4BvrqtKXEEiqKh8SvRs1yvymVUMl6jdjauETZmDYWR6DHzQtLc8Ur5FoukoN/Sp9tlNBdqac
hLHgzvGwV8zag2xKEFFjlzTxE2gWgUC7fS7/FEfLbsXrxOp3E0scQa/tKd5raXwD4NlRqV+Ag7tt
+nHD2KEyW1eZLE+gGbiMhd9kAHAUmwIIvjKjgYLtbiDjEbpKj00EEoaU7BqdXUlGfpgpDQGLcSIt
9WQh26TtXROz8OtTcFHJRNqFSy0kKAFQhycdeMmLIx0UaBgj9CVShrnaEhm3gBSbgVw5pWmhw5f5
eYErIXTGRrS+hJ66QCV5qpnsKBMPI3KlxmTXQvLYEH3l0c4SwsWTLY5nmN0WGRKyxtdz01Wa6EoE
Ckkms621jxnm0mpzv+sy9+sBOUs9FlEXqQcEOQHZbqvGF0bAXtTHrieBCmLi11FOOK1PuQcPAxVG
bMwyVNROyKMPharEaMEUABjThwerrfd6qAnItvvuuhcbrxQMF2hFTxoGmAkPDkng6YKOhjX3O1ab
zzGmIkNvXq4dNlHH6HcANTuaBgNI3K3R57EJZMbVXn1QawWXxs5Wca0oY8OtxTctQTlh0jeD/tjd
dul9J4EYZ4ED1Eq2InlAlOFKyMzBiSAkkVBbhLq1pD5XkaeoyE7i1usr1ZYBR0WNMWj1CeJ03bVq
zL6pvKc0vk6E9pp/c7rEHqFP/Cy0FKX4+DprLS+z8kPECt+Kh8dElzzTGm7aSn4pYjjdSrd6PMPa
qxn9fJrvWkF0E9aHxRQ9ToP+nHXx7YyrCSz5AkGWnQy3scogP8caCVNvunFeO11J3TZHooGDRCH4
oBPF+XrmFiXNPz6YP2fudMX6MHPYAqNmEjO+LI8i9sSkuVMFn5dxzNncM4zx/Nhv4TIUYO+NrJXM
+Kx+hIL1r2IU2PwqKP2fL3DQzR61RkX0sgzatAdQKzmmubaHAvWvJfqX6ov3ZY7/LRkTn4qL/14J
MngvOXmhXf6p/4vVR65V+q/Lj0/gUvzNfi3opwIk/51fFUhF+503LlC7gNoM2rgmNpBfBUiF1x+5
DBaAs2hMQhX/Y/0RNQMOrDgJoiOr/bP+KP2OFiI00AAxhtQBZ238Bf7FLzmqPzceNBgA28C9CgKH
IIicQ0V0ypQKdxyGTyUSvqMlqzyLY5LwlGrezWj1lBsL8nvXosiKrdiM6ZM85MbVNJLsPRJMOTCs
FoquZc6rgH2fb8tWKaa9XBn9IYIK/z1KRtIVGnGASbYFtdwcHW+kB6yjuV0WE1McizXJE5OB2m1Q
o0AdqRywtQ13tYJ/kvTGrRqVsqswAQmJ0jzrOTxgoW0woeppfNMTY98xbF/1EBDWbUVi3YxDeux7
6UUdtHdVI69NU2xLuffSzNwlEznEneFHZX+rRdnNXA33zRD/FNhok1kL6p7Y0LLZIwELM6nZg9z3
YMjFfSkCX8GiK7kwjlAX9toKmi5F6s3UOuil9Izb/JZZyoEm5hGVPEhwlsIL4EAFaGTTs6TND9bU
IDnXyEs31rdalz/p5rxPkE5MLPpGy/lpaOEmKXVBRYbdIEQ+6sVbsZKuzagNSDaBMBbHBhBEReXQ
Ob6Phf6djSyILRiqwOvrgajGG7TsrodG2Na8PBMV04M0mQ8w2/ZjSdjNDSQqZEiF2R0Q/K5hFL4g
wTkSuoxZVwLTNrdbmSCDSYygiskNjJlwsWnfWTy8wsTdtdrWFwrmkYR64yhsWVXadZYBBBG7OY6L
mQyvbQb9wdQUXDYJdya6SpnZbtSqqm0CPL44tKFMZD/GzUYb4NUlZIIPsS8fWmbf0yRGS3EWrpHa
B2JONkZZhUVSXrcyeulVf1Ok484oOtyVUFBOs5dW6zdyWR4mNm+jqfuWqgku5RB4VJO7Vk5mZFb0
Veil1yZO90XePqeZIG2YYGmQU4ZclpTNhW2O0raOq0cmoYZZmYATpTF5TUX1OWqtAFjB0Mylu7bo
33R454JhsJkLzIVcpO9xKd0og7VVKSCD5aTeQZvmvWvLbaFTzHJxH1UTzLHplYEyG/wuNNPO9Rni
egLY9ahlPmpm4YOZvqda9UMxBOIUZRXIhnpXm0D1E011rDp+67rkioBfUbRIYofOt7ICr5tvmrF4
bsXxZu4GQPzr7AGX5o1Ah9fUTFHZZcWzVoyh2MFYXYFKUtxmAQAej1GNpNQSn6BA/COD4qY9ULQO
jFJ+hao3bnmm9P/YO4/muLU0Tf+ViVkPOuDNFiYdM+n9BkGRIrwHDsyv7weq291SSnVZFbOaiFnU
okKXBOEOvvNa4vbVbhOlk+3WTRftgQl1T85HhK5ifrGS+JiO8dGca8dVW/OhT4kfs9LS8EZHulDa
8GaoK4b/KLyIFwAKIx4Kl/frLky1y6Kyd0UWbkrFcVumtko1Atmo9oCbj3VX3SXTxNBRz5XfNH18
T+A17qyKp3UM23irhoUIcG8xgijDd8b0/ZJHx9S0r8s+zDweXmOnTI1xM4RUryMuJ+dcir5HQiaC
rYhvjD5VaP2ydmz4EJCL6GWy6vd+bqaLITe7E0+z6usq3/Dc1KUtEi+1c0eMxTe9Ki1XLWoS3GT5
ZYQ0eluOzXQ9CeCXPG8dN6uL5YCNu3AzUd73RVdv07l6SLsIrL7YTkozXISp02zQbleu1GhBG6vY
tiIH04szsKNSOvaNYfOyuqiWrmq9KsNL0amDp40Fdopa613hzKe2VV4X03py4gGP07CEd7XqHLHC
t7zdoe7Zg71P4/C9m5pLoVYfoxDvy6Ddx624KNMRr2eU7exSvkoH+3NU5tfarMO3qiJVchRjtQk7
465s7Y8qVxeP3QLgCPxV0LYEBE123iN5ZoluO3PNqb+j/rXcL0UZHumCjNzEUW8UDf9Y09aNN/MR
g43Q+s3cE2WpGDny8WTbpuWLmRvePNehJ9REwYcXNm7WoG02tAh4fWoHTji6iolmdZsGD5JTx5dU
Fj+WWnY5GMNOlPkpkqOdpvcfBY1u/mBUnjU2F3MZOlwyQ8iHMZZsN4E72NDtNZEmYhZHSH4o73TY
qQ3Jtlotsbl38jsNOxlymibxRN5dzmlN3143vLRDuwQE4jKz5mG7G2suG1KF9qhH5SnRRBvg+rMP
wuYHoQ2jYzskV11XWrzm9H95TmeXn7rEF2dmffOMoZs9POq6l47yeBJiedYt3H+0k3qqiOqA5Gbl
sgyN7Li6Ly8GMVHXIEXzJlVmrGwG+E+6DES19Hrlxk300BQEuradmmxEvGzIfS19mW+W4UiLLy3F
oai7R+JF1J0cI6oOl7J2O13/NAV7c/JUhTtptXBz1gxvXtJPUsPgyiSSYORMusnKEAWCYR/UBEGc
TSmZlzXKGAyp/VHmw31XyY1Hw3hyRW617Wnp8GAag32RE5HGZkSVrVt2vNOpipfi+1SJ+alvG7JT
u0YBMzasbdTLtw4mz4C1GIFqXXzMXVlvWo3qvDo05+2CyPJh0XTuWZzJ2uTK0zj4kdSJ16nNpeu4
0Z4mUxsDzJK5+3+KytEUSWgTo4J1J4l+P8vceFsiVLWRhn0jmX4WAZVO9Xya6pQIYoYPnadQTcrt
j0Hw35qY/7Vx+P81Rn5VGP3zkdirigpv9c8D8foDf/mR9f+gxIy6VRIv2BCSK/lf8zBOZcQTaKS5
o0xI2ory/+VHlhSmXmo315JW+ohwVP33PCzhVYaER7ppQ2Lxr2zQ/o2B+MxtwQYKazM5H6vTCZn4
b62DtKPkykgBBPobGzVVvWFNidze7fzRH/Y5Ta3ZV+0fZ/rX/zrmWlxAaiwVaGebOIkiC4O8Ayqe
g/64Cv17/ETA8TsauLyvFEYolNkT/s/I/9fhWClMOGVKg84NVgC9spNRdeO27cFQY1r/ysBxhqPh
RLRA1L6TFbswrw8Z5K4tdTfCZGEsxI1c3Dr1Hr92kAj9oCyOz5bnCNQ62TcFJJ3eU/Kq4YVVndZV
GL/UeZc6r3H/3EjNbsgPZRvvdXXeZJrm9cND18yHItZ90UnfDDW9zromaEREQfOFM3z0zqsxEvE+
5N6kXoVO6je98izUaCcmdU8G9GmIh7d4GW6McDzR67lpF1bCtBfHVCRMmkrQWdJDm2tvaavetcUY
xM5JAvCMtZb/faZx7Vd4pCUjDRp79Gc2AvMAUFf4S9ggs+hIDFJ8p72CE8KW2gYyceuWfN0lxFCZ
licb2TWldd4C8zxqpKUrJrAnRinHvIyTiHVecfzIyjYWdKmedDdW6xxy24ZqcE5T9YL9NWLhnb2Y
6bjIy6tYUbdxba+5RIHSigDTNGs/CqkUAjh5XqyXpmwChvG0sd28LQk3N7ujlt309WeiAF93Y4sq
2Jg48+FCw/TYW+nkTp24yUCKG8v+puj6xsjqoJrfchwsjuYl/W0U8kFsSj/N4o06gSl1hV9ODd/M
BBUBj6Ni7Yh9Bxq+LybsEqIO+hlv3oIBqTq0UYwElVI5RXzDdF65acEY0Dpm4OSIDELplgzy2tXD
9EbN+sKLCrR7ev5YoP0qMkAqoyg+nbHd2gNCrVyfN61uX4dsZgaA82OSYkJqEndOuvuxZGrnM+9H
7a6c9F2WTNssij9lPfGa6lTr16FpHXmOPCUab8awByxS7xfwViUttvX0LQIiw3q907misaXtLXqJ
nba5qkCsm6k4TdbwxKPv9aIIiNHsio+CuLE+IYCrZtBu32TgbaPM10I0vlvQT5YRBUVk7iXt2WR4
mZOj0Ol3Hr5pVFBKZXia05cZfoOiVN1PZuWyIjbNBnWGDDQdEO/0xYkWPzcTJkh78dH/vdVJ/Fro
Jfzd/CTGt1kVIzR7v2+H5lPY9jYbtJ0Bs9Mo3xf5m1zYO96SvVmF25RHc0SaLi3SK12mvlS0216e
EAURdg8LaNYzXliIJsf0k3i+12OeNgigvCSYdBoYwLQ7RwNSdebdFHf7iOg9VR4ujIGc9UzsGKa3
tej9Mgz9QoMsk7bKbPpWAS5Pj2LNFn0hZqde2CxamLDnyl1C+DVLHIpJ9tY6gGYYYa5iL18GN5I+
clyUavSRykkgbCloaaQiM/I25L8EEL+26/yqLZbHSibqAG+SPD5NZXIbhhZhZRVD1PKYFlnlzSGm
pXb2DCGCoWS7oYf+0mWYzAf0vmKHzIol5103H6a22s0SnOzSujXNGECEZE8MwKS9qzVESsiaZyGD
qAcyJsrPMHqVxsiLcBqK0tlODEY2TJTVfixNv0l07cQb4qlUzwQpjExcabuY4VaxaWhuOmQpYKhZ
l2/02txgHBDB0kuYBfXoMhTJa6urGxSKt13ZbWwpP2lpBqmjPCezikeZpshiRoRTTzbTi4x6Wbf3
BUs1VywNYna7qjy7qZEW3hzF9/0oB2JGCpM6ahCHvTfFWGdJKEhBPqk7eF3ggEcl8Qypwk8rLZ5j
zF4xXi4NIXOd85yL6UmS7DexxKjAVEajZddO401cde8im27rThzUdnkIo5httbGJJ/NRyatTP6X+
koHKpO0Uu2ajCW8anWAEHkA0nk3JaxOxggnbc5T2VJstSRsceDC9Jn5rMhgx67aM3+MSYBpoxZj2
sfoE8g7+XG3GWIewJgLIVDfj5OyaKN8x7fpzFj5pUrjtJ4W0T+78Ugd83Dl+puGRjPTTVKBUU+fp
VVGibTJM/B9V7PuUbezkvGjEfHQFewsgYXURN7NKb0ql8Ckq07dRBgZBq0pJKHtNm437En3PYd9s
4wuJxu8fYwNFg2IA52nIVM8zq3qu+Wj2hGyHkwVBuEqo3hTeStxoMLiZn33dbnCmCmHE4ZAErRP1
SpYn0thfMWORs0I1w7J2u64tA52XbyZCst6bo028Y3j7VUrqV8db//0nhLyzMiWJR45nC9qz7Ev5
q8j9M4vwOtH8ekZnA1RblOlg0vBIFkK4Nb3yznGNd/3U+9pm2kcHtoakVu6Lbf5ELoFf7e1diVmq
9KZL8ym7+6qWnn7V3yas9e8hvhRwV2FmXamsn86Yb3ZNxvZs0Or3Xi1F4KTP6L3cIfue133Q1Owo
7dGlis3LhleTOgs76tx5sS77lVDt9cdK0ehlfjfB6wSbyIo9cKx/lio+PuO54SlxIjNYSsaLFEZq
2JaR5lOw5VVxuJMo37FFd2HqT7pE9EF4rYZwmPrMwtVvptT2lHbyJfDLSI9cYUUBruMPObb9kIbF
PouuCifZChJHDGYYJwSmjWJkUJSjlPe1/KZJd3F2iqaXWb9dNKKJbC/sXsz6QRtHdzFfK6d7mmZk
KmSsaCkpc80U4G72UjbHaf1kzZMn4qeZGKgeSaI6NndsvdxKsEKUKmxJ4Trlda0ivtefC1RRsjb4
WUpntPXpJMiM7mRJgciZETwozF25L1eRx/gc6Apj4kHnr2Bv4UYaS+ycnTKx5oUULK8llJJ5b4fz
xpmmoDcep2SvS+om1y242MuY0cVSMVnLqR8NzSY0lFPnTAFrxZAlbL1xb+R50BrJs9FPw043kz0D
CvhuwpKVP3bxtFtHAC3piJprjrgWXEkjQHb4NLsHcqCC2WoixFHNbq4nz2rLV5MfjZYc8Szzi5If
e2VCB9GvIT8HeOgL+ml8p/hQCp4Wa2QSHKLlOPPhSudTEj/w0bsq2/IktAKzGmqEfN505q2oMm9E
Kblo6UErW09nWrfWQmxL2mIUAd/6NnLF1ST1swJVy3SZ5yB5GXoTvuPKMPA1Lb2SANxlydzI+JDr
XZWEnkUwWj3nt6PpXIQTaplx3C5z5MvNixCF14yKl8B35SlaCvml0h+Nir/LIQs9ImGnRUM1s51C
uqBN6AXaZVMrxtaQM1AEgS4DlEl/rbqWkYiGpfS5a8bvqA93iSj8cCnYHgjPXkh7F52fzwiNIwfw
NnRFh/JYGEHlAEUoMqlN/Raef6Pm/TFpv5twGwzZbpc1jzbVzqndbebxNo3FToa4iOlelqA+HUCS
l55XKMw/Rw0hLEmPYXgdasDb/PRiEcIURr5hsTEheMKSnsOlvarMoJYf+rIKppInpzksEBg2c4ca
NZsxtG6LZHCn4bsTnRoKNLSSf60aT59HVzXyTZqIvWJFfq7dacWjwvC+6K9JbYBuzltrHPAjI8fl
cZ8WsLLpolK4Zb3wGpFuGv0psa7wrDOqW1t9Mb7T9nVDGY5HOpFXd+wG+sbXZzswxuzU2JdpghjD
UndROAe1BB6dMRead2Sg+jHSyo76g8IODxoTOWqRXWgWbm/Zu3a+0+n0aUOWEvNB0OC+SFtdtrzI
MR/KbnFNu76IzPFohIoXaeM2EeiOmtKNjWXb9ZdRafiolx/Nvvfy6XXKPjLH3vRKT66PpR3M9DEs
+60Ty1v0pzhOfbOUtlPELKoBl3fRLnTWHJ/ySJCU36SOX7eD36BnBCEa6+LkZOVH3Dpvs3JjYaqQ
BjmIKZYenXEr0WfdtZPb2BcZj6LUtIGNeqE3EZGuyo78m65H6EDQU0TDcapoS+iHS2Os/ELelrKN
tqXwlZTIY0Zo2S42CQIUNw/rQIsbxHa3aZI85P2rklsvIetrwrpaJWlQL2/zoNwN5eKTV4aX1Lkf
HZVUMPRag7lFeufllCpLwJJyUe4FEU9oooqPYWXwl059yo13ib1sGL0U7GXaUSKQbBfbEtqSyS/l
p7AL/VFWNhESOKfZ1eVt32WbqTLv1bQ8Oum8pYnC6yN8YGHl6mPsqQqc/MJdloq9bFLTNHwbpNE1
RnK8padBsi6bRnzksszMjlSxwwFK10stD/5PSNAfxPI/hAy/gg94Khg6iFVdsRbjTMVRm+OYxi07
ZeUuvFn84hB+lleF5yB/9OrPcDP4ss9s+xohNvf6ly+O/ocP8y9HX6exnz7MlTEnKeFihJCiHJrd
eq8H5Mo8De8iUA4TtQVfBx/+AVGCx6VUiTFhjXz8YTr76ZjmImfoCEcS347Se+wN2+lijWYik9ez
N2jdvkzRPovQ+DEOIWLF3ELAJKr582sc1qhyswGxGzfgOA+9qzgHkI4gLFQf5s0bzI88i9wUKWf8
4cyP0hL5rXhlmvbqWN7/+9f852FohQJ/vuadmDVTDAxDeJ/KPcZbp3fX8B5ZIUjERv9JnEUcOC/W
F4/amTj5r6Hwv4cw40xA3g6KHNkOI3yDvNoa7uZp8KHUWNRm7+9PUf3zhPs/hzoTjYeibYpu5BS7
ILplEWp941n1CtA87Z7d8L7eFA+F122mw2h4dHn2j+mFYvwLt/4Pz/cv1/pstNeEWWty/GPwfFrk
3nXyfRx//P3ZnllA/zFt2yYqJUwpKiFjZxc2BESQRqNZW8rCm+aNlzhIDhk2RQF855qbNWTiq5v5
B4yU2hxSO3iTTAy95tlBkziGkbdoJ+sCbdO95hm9FaShHKClkBK6zdPfn+Qf7ugvhzu7o5JK2F2U
cY4LlIeWOnCQ0xcvxg+D+9lSSOYA9gWTnRghEmenVOrDUkU6p6RFqP7ylvnQCFr6emK5PFjmI/6H
bZHWt47zYrRykGQzZRJTIJxi287TRiGe1hr2yfzZye0ms+5HEBU7uXecTZZXe1MvH2PDeYqXeTfD
m+hGG2DrOKi14mktg3Zv7euCBbe22f3DnagVGu95duEp9+sIxp/91XuyntHfnfHZVZ2wvTa0mbLz
7I/xEu8Vk3U3GgKRRB7LJ9NYtQJ70qYU4Y3IzKAM0bIp9s4edS/L46AesD8BLHVdA5Ncb/Ms8av6
i3t/roFcV45fbszZW0RAhJW0Jn9mvu8ui4vkct0kp3dAZnvjYPCgj77hpWQwfPmU//Gxs+j+w4vq
gMOfbWTJPF2YBkrjR4K1HOhBdpPeSV7PSjn7E9pr9ytr9VdHPNN7mqUx6DzsCKNlsLCShKko/+JB
/8OiZGFdg7wBboADPbucdW2Q/K1wOVP5uw0UJVWWV3xVz32uw/vHTbO5NT9qxNTzqrq5Uac+knib
LIvnSgninML2SYQ7szu0ANkdI+9EdNkIjUrx38MUy4EBBfDvrxvkTJBmAo1EL/3ZDZTwBLQSBgSq
RY+zIGy1b/+hw/uniX+rLfW3l0jV8QTIYAv0pZ1dzqwCTs7XO9akT10W8+LczMZL2yl+Fc/0fTYH
Q0qwYC5XztI+TsZ85MZ8jpntm0ofIDx/sEvt2TINrw3p+lC7Y9WzBLRsdZ18uZuiZOekXyVW/mkK
QmwG68QtUsgpPJv7ekuPuqrH2aFp0wkEKphD4mnl19WLWEivqqQHRll5ZdHib6iuzMRwFQkAwRi/
uH5/mkB/+UvOZsCepJnWHmkB7JNkX4hxUxT0UCLJ0Ab9Ji2qjRzi3XEGATFWPJCDEZRlD5SPIb7J
D3WKtsYa30YQDnOW/NF4+Psn6I8PMiXp6o+6JNqez+aloZhVaey4UnpN++iaMNd9X5eA3vaWoPdA
rr54Zv/0QbeoRKSYXdF0clLO7g2tK4yTGjLhNb2ivya9wrdJx/QUT/b5um6oGN5+cZJ/WnYcEh5Z
62xVR37461CYK6FWDw2bI2QF8X2y67bJw3Lb5ET1p7v0Jj2R3/nx98fEMfrbm0OFNtQuWkyUjvY5
LJfHZlgsuaWRkkzObk/MzSBR9peGgAJpoIhmbzvGZrJWJSHx6/K4N6T2uh6bDbYtN5aJYpAJGq1L
1evCkE9uvVNmGYpP93ut3GtWs7EycTNBfQposxgOw2H/n0hjULXjUVnuVOl7AYmoTs1OWI8OTICo
5R0tAuytgVtIp+lUAlRb5Ai059XQfMi3COO5a83PVjxl5d0i2p0OljJw7cywOmgJ0dKGSqgB82Qf
e1PebXDn+pWc814VXk7ysDyKXUyj5txlJ3v8JsrUM/SHRc69yhCeKM2gk+MLJW/fVtxOYkTXw+9l
mJ5Enme+uuq+4DgykeMJxU8Ujtsx7l0bz4IeW5wBZpTyoVTe5eShSlSC+jpP9MtWG2ZvDB/l8UEx
fXWixbYavUq/LIZviXKc4qMzsjtJcRhcmvLqe/jWD/kGuayfTamXJXZQ1vO1MXVgHcIrirtlJkKV
cwdHw3N7m7BxLM1ji1ljBppSLXlX1T0u6TuNGTxfSL4lVdrirzG1+Dq239uoutKL+LSk6Ws1WW4T
ohiHRRowyMy2UXoYJq9Gu70YnfJbWbNPIF7sNhngyPSSVi1ikOIFrSIU92S+dqLytM4MiAD3ipkM
sEYJL22dBSyencsUraQYY5e+ZXesVCi5MtsrfXQp65PX5OUujC/0AcLfvm/1+GaxLSBWNF58tNS2
C/QKuGzh5etlf1lxpakKlBLsuJh8PSkOYoARVfbG/D6vv6/Fjj9ZTyymhLMObl46QV1VGBkHV8Ps
NzS3S3QrhYj6UDsRVw72AC9c0pGRQfPWXbCoGTqej3Qyb4pYrLTJc9xUlHTbQTplF7W9bGvJeYyS
lv6YARjQdHt+Rb3MrmQtQU5NkdaOL8mUn9KC0s6ud0eejxT3UwuAXYftsZsZ9GopkJdpX5jSdtQv
JvmbnRa+XNZ+rKWXmXMdjd/6Zs0eeBcRDigFbCx9iTCmJ9mFRPeE5nR7Q502hdLtEm5hFaLCmmyf
sgB3KHf2cDuX32IN3cDaTN7sMXQJ/oaFTpqixos3CVDs2z67dQh2nEue5OmbIyWnQr+psZTTnOmR
9eEnPHCNnlxgONktYX3qm7sslD6tAQOY8bSAieOsxVB1o4G3SfEABbzC5w9y/baQ2JBcErONH/RB
lQXuPcLAl4MB4qNDXzcUH8g1G3H9dgIXyp07YQHsWtV2SuTdkJ7Gqt6M7WWK5nq8ybsEKxmw/Tgd
euVWVV9CuuTsu2aoPUu7HQkBmGCIev2hslYlZ+v14UkUp/WGzLAGU1temn0X5KEZFC11lPYjPij4
2wd+o2/Hz5kkYFGj3YJAaoTYHqvrpn+t1k+g4ObGkMWjIRDsthDvMLfDuzGIm0ZMew113lw81VX3
aZcIMvFSRpYcKAa8rqj2irFbxHuElm8qSS2zRlfMdyJrUQ5fT8X9pF2p2icGPTfqE7fgDttatB0z
itfU3mOb4IUFTvtkviLuH/8gRqTI2qfltaF8SwbuG0+TXkX+zDKhDQLP6l1Ul3407w3gNR2Xnm5I
d+X8OA7qUSkvI3jmun13oh65ONyyiZsJ7asMLywp2UaOOZgamm4SJ5teTym7nVYR4vciNW7NEQ1E
7XitEmKDu+8FE9JgeVqxbEasdwlp+9Jty2HVtjpUURXEyrR2rrOJM32jHK6i6LFTQlLf50AqKZtd
fVVkmLtTNW7SiteooNRywS4psY5puux3dfRulIRoxB21A4DcOgH/ZZht8sV+ckIDOXfikjXv1uRX
oxDdwH7BXtCIKpT8XhrnK1HhxwzTW7mjgUYN6fXRCBH4PgpQ07E6pFrxqkzTlbFGjUjvGiOQ1Thb
3Wq3msLejzixIn+G6b5IDH3L3xhYUv2sk3CDau9yqMm1knG9Gk8O3j9hDZgkQcpjgFC7GfxJ2ifS
1miU63kg+18mpBYHo2OXfmNcWfNOSoZH9ItBv7ac9I/hlTRFkLfHPlUvZPOQyMu+SLHRgetedwP+
Xqvflll9P4X4sPrhmz2unTDVuMsy/aQ51aEzcOhKx3p4jQx6O1PyJ43Iayb7Bztf9GJjZxiLlJPZ
t+jpb0iawH6LHYmHgrL6MkGOWJeBVL/HNEPXxqVT6jtFKIG2fvw0x6NCYtMb10r30Bh8ZGd7E1ov
QsqPMaCZikbEGb5N6aM1oz5XeTTU+6nQ2M5CsOmNWw3Pa4l2KG/t2fbU4qKGHk+745RTw9lgcVJo
lMiv5Yzk6omPDiC3MW9GMsss42YpMDe37qSSZlncpdRZVt393N5lExW3nbnrtNhrOVt5uosL2E0n
2UnSdYTjS6mvrRrvsB0ize+9CN3PmPT7THb8zrTAwVV/Dt9KlCe1SAKkX25pcZAcljJ9z8a7vPuo
eaQUOd2WgxL0nFFrzCQzIkkoBo/CjaODWtvAtlbNUK79azg0TB7CH6PVYnwvUDGErLps8+kmRxmQ
+VOF0IfUPQ3PZ59fxGEKEBhDGGBKmPcCqe94NauwPobCNX3I0QuLxLdtadPEl0asXswGck67a1yJ
18HJsEQTzpAQV+WgbRkqZGziW0L8mlDS/YLqqXBImlqyAOnRCcLsmI10fOiZG2qbBCmqPV1phRGM
JYYz8T1hJkwgPqS5eh8ysVVZ47LRuVCdbxOXJ5RbV0LUYSck7vF5m6xL0yaHU7rXiAQ2e9wkpx7x
m4EtA3kGA0DozVnm1eK16xAUxKc+vxxKYHgCaUQ13WbErpiiOSjjBRJA4A1tF2bhdVdCFivNQxeq
B2pQfEMgLh526JH9IssDczUG6BpBMCmTmo4q57KXtrYVBjWKJEV7J7vClZOrgUtVJVdT9anX29ne
R9obguBBS04tmtgctrWTt5U4ZNWF7Ox69Q7PoR5DaqFxgR5hPFgF7krsYg8UMot/fuXgHc8ry6Xu
xeu1G23iI768KU7GRFRtsmwfWQnj1uDlyCQbJz2a8TaXymAGxwmvF2zxWTO8mOmLNl2M5bAV3Y5N
pzulZDtU74V5BUsnj2R9AvS0TC/JOF+0vbypIcaribkrHw5JSJCtHPGejBsdw3pzY6tsj1r5UUsR
VJX4kkkI0Laz/mybr6F6Ysj8vjBT1/N9KQ61U1xiSj6W0Oh2ddFWpWtk/dWSDJeZoV5FcKDdjDgr
rfzO2hbqC99ozOHcvmZC5tIjSY539WgAUlVuj/JYG74tmn019nslus3H23413/Ogcf1k3B6tIm+H
fm9LxwJZelOiRxPbsDu1jMoxKjB52a01Np4cH9sY4nuv5g3048XkHKzmNkwP0jrbRJeReTGk7T0x
C5bCoEMKqDAoYb0wmytJearxAD4PVn3Z8mqgcAw6aGRZXi6qUNkwwu/s9uTkWNaLyQ6GOLlJueSZ
Nt7FNCygLtzLrNRjddmY+zY8SXZ5MpM8oGKnz3fUNrpWfpkK/aKIkEHaIykJwq/s59KZLyWc5zbe
7cj8Kp7mD6ABGzZq6WS0FLb+G+grV+MiFUS7kUA/BN0jKnHifQlpfbS2rCrg519uhX8nDVbSxABb
MVXQ7XMUaSFovQ4VEnYnrJTz5do72u9692XxUL2CbGc+yQxfIRIrYvMrLMrW2yaDT6HKgwOfgUYT
BjhjMhMEGW/sRetrcc3mEYakZ28RJDhpvtzy/44hoTYm98wiXRagQV53yj9xUk5dxro9KCrcyFVD
joL2mkxftND/6BD79ayAemTbouHMRGV8jmWSbbOMdPRopFKG1MVRgnmQtq0Hm7r7+439H/DaX490
hmHOU46EsuBI1WdLTm7yGl1k3DgogtfoaK49am7/HcZ23v2FaP9/if//Xitl/rnEP2iGt75qk7f8
f22HpPz+9rPYf/3Rf4j9ke2jyEfkb8EWITZbn4F/mF+N/yDuzsIWq+BglTHBcs/+Evtr/4EFQCWA
WF8hMDIVeV3+Ct+T+H1E9mkO1BM8rqnDmfxfiP1XjJ3SdYcnFCct798Z8BXFrWXm4mOuvbHcRtWW
1brZarfCU/uDIe+Ja39FAe39dKX+QIGfh279OCpaPxXyewWizl8M216iJKs/tCvEm8ktWJJnXUQB
KQpX6cb217RPNMYP61Nb3X0V6c2t+Hmp+e3Y56+K5GCqaj7WcNG1MnXcSFt191VbjHoGtP12lLPr
anWz2S71x1rgkuzyeyChE1NExDtJl5Zf0mfcuuqu2giiMfOg/jLZ9MtL/BvGm5Oe3X3YrdMdloYN
q4EpEIWwojwQr3FXx9JmJhoAYm+ritptMl0CEokjCGJswqM5+KOZSM/J0H7XcUUoFaLgurqv29H6
YvH66oas//7TSszgUFdp+zEf1hvS79Yb8nXS69lX7R/3gzQPxTItWCX9jDIQk0X6UvyRake0NhRp
fjT22pn0xYN9jq/+dpgV9P3pXAQJQZLMYfb9nk1PDIjcB+ujvJbzfIkgn33CCCghzhsRiaZjg5d/
Y1pKkaSNsN/pGtvkx3A73EQ0Dps8YOxiN+PdvyCrOMOsfzvi2btTh41sVda7/lq8rWWdzWv2fSXm
2sf8Vnn4F4633pWfPqBIdB0meTxya7waaaNndw0WJUJU8j579RHKm/Iqwn6upRP4eBBtvuw2Wt/J
3462lpYRXk5grnF2tHgtDs71d4tpH2f9ZedpF9WD6Wtb20XvRULv8hjRMfBl38tvZ8kCyFJvs6bb
KkHwZ0xA1AJnSB0PTTiyWCy7dQWcPqOPlXqI/gVtzK93kYYBA7YBIopHh4+Iej5szWMzt4MJD1hN
q2AjiW2v7OUREuw/2TuT5biRrEu/SlntkQbAMS66FxGIicGZFEVpA6MmzJM75qfvD8zMSipSJDur
d22/lVlVyTJFMBCA+/V7z/lObd0lc2bfoC+dMnGwU1X2R7e1m+xG6/X+RishuBFKYI8cJzEgDZLN
QfUN0rJJ1gN2TD1Kz8VsT/kqAeiyydKpwESUkZ63MsY4RMeemd+sTgI5UWrY50lRB20hLUSkbkly
H4bgj+5goBUScevfj5ifN7VS2lPbDNF5GA6C/J9x/BrP2XhBR6o4KF99F7r0g64ph7OuHcA/eXXv
wKjR7Iusrix2t7ypAh0tgBhuJ9fr7lgghse+bqOrdNaNz54V0QNBOmL8SFsN4weRkue1Zc13PJyf
izEZl952bBztpG+h19nVtZErbauZXfaI35+sTdPRAqcesI6OLuF7Ttcj76uqrPwaD3HzOR8L7xh5
Ji6h1qVVsPbzME4Cllbq3T7DbE9TO0m7s9Tq6dXQkvFv82poPmS1ibJZKK27wDLsrupByUBT8bDS
FRZkd4JKkBtVfUR0OjRBWprGrYbmHZ10ZaXEoDs9x3G/jOKEzsI8MIOGcpqdOX2Y0ARNxGM5S5ns
IiuZ9iLzq8s+bKNv+TwOX+e5tDeql/PKLeesoVFVfet0utJNi+G5ckocaZywMbN21Zo+YHEzzXm5
ytzJPjazWZ6rxLVJ50LYNkFND8gK+NqXmGsS00lRLSTdOb7wL0oyhO5G9I3MH1eNzM8zKY7pWMXr
qiR9IunjKYgTrYPppXGYVlO0NZtK2/UwNLDm9/NOz0ribFI3OciMEVKVR+hWtKa5oMGB4EzF+oVb
11CuZtc+AM6I6DQ15dcu5MliJgIlrGimK21gtg5dXcch0nlRvMtCJ0HUU7jlZoiyOVmbttszNekr
/8pNI59AjnwVt26CzBAf1+L7i5XavF0tGT9rRnhfeVudZSkkjJY8uGft/4tNpS4dsx0kCm/ZYmrn
fI9GVxPddnZyjFL11iuy3YwMVfWIPZ133Bl/WyyeL+4IfokF7O+f7M5TzAyvd8H466lN29ZQl1Xq
lO9kT/28k/35CSHEkBVIXM8pwyf1M8UMKYKoGq8K4EWWXuKwf3z7Pi4Vz1/L+/NFgOdyAQviNQfc
k2VWwixPWhtfiaPXZ0Yh8vuIEexZN3nxeeU40XYAmUzXqBjcd67888by55XBBDis8h7PyM9VgUqn
JqoUpNx4BjhgX4CYZ5WgZVUM+34Oz97+nD+XOs9XA1+GI4enhb7EaeKD9CrbT5RHyfZJ065y5yYX
F2XyTtH2i4cSMA874pKPtnQmTj6TnmazAYJmjYJyn23SbbH+au/SfXzz3vb492eDI/oC5sXf7P09
mpxhSqH0CPpGNW+M9mjV9SobtfXb98z+xVVckB+moEREAXA6GE8irLhdOS1oOXgXk5uyI8UqbMRu
0J3pWzoPOFRFXZdbg7zdTasiq1/JsFIfpeKxBsLnePHGKfTE3DZDLOx1ZKQS9Kan6aua01cg2Ikl
8c1F/MMvSp2hAIvR9YRdGKJeaDwWDZr7MbObdWbNyco2ESiHulPupm7SjqLF02q7Xcc0wvY/0aRp
mc/SwbowS0eR+ji4+oOWGlW1KULbufc7diqMjWK4YP/pYZLk1n3j+kW0srxWPo6t1yNQ7yKvWCnf
o7do5iizN6K4tq0G5B9exFA71LUoh8u68qMfjan06p1H9aS9tTyrnG4tiyfVArSHxOLnN4PheuYC
TloT5bwdA2ctvviXCKFX6P131R12lXe+519dkJefgDv+A4nqdKWJM2tICwAUklC9RVhi7Mcj4j+K
WEigW3mhvZOL8PdFh6O8hU7JWEhW8Ml+/oB0uOtRk/7ao7PvoPml4+xlWP2u7K6lpTlu336O/75a
Y6IjponqlX4DGY0nlyMRjeRQA2wK9v3qvpzeWaj//nH4+Yv6lHp1aUGcfJwytnueHg6vJj+foeoy
IHXc70b80bXu5Txt3v44J0qg5fmAwcOH4cyGRPRvXIAotnxw9XAuN/I8OlIzrPUDgsn1Ij7kqPre
0/HzqZ3L8QSiF6epImiJkLTy8+1rSoUsKaKgOfN2Ipj3TgA074yif/2fJsj/NM7+LWhTs7m+3ju7
q+VTm0//Oqj8qfymXnbO/vi7fzbPnN8QS4KIQ9touDzPfzbPgFz8tohQ0U356LWWDIo/m2dLx422
NX8Jdif95GWp/6N55vxGzBLnf07MhFMRo/nPQBmLDO2vgkIzDVIwQNAtaLqXh3wZD6KfrM49CMnY
tfwagvgtzBD9j7HTsCtZdXXmD1dkEgUv7tL17z/6Zc7Czzv7Xxdc3soXBSAxYX1uKpOJui6Cpqdj
0+kNcMXkIZnqL29f4+SV++siJ0uHHhlDnOuoB7Ludpg5jtAnGWwniKJo049fQi/GbmgeJeX7nCCy
IAvBCp13PuFJA+Wvq590FnKnMKbEyjRiz4ddRSZGHmqowJjgQmJwazjJORISLPzIPbWxgGX2zwqa
v658sqQJtC9+2WjqoHkAT6pdK9E49+AgounY6f31AJXPzWiraFCjmL+9c7tfe4iWlfzFd5pZTdTY
XlMdJkSnV91lftV+ZMJWPlTX4LTevsjPq/ZfH+1kOdOM2GxRRYSHshdBbUErwRI2yavIZ2JbAShH
dff2lV59engfX36cZBp0vxnGEYiqhyXSB4DXr0Ro4qBNrnNbrLxw3p0X/bEr7+1F8FrI9/aKn49J
f33Kk7remTXkhgazRys3dr1+3Q7uzpbRPlFAFnEW14o7ah2hywQAVt+5tcu7/qs14ESiiqtGq3QO
+ofMpL4bfMq7caf11g6fdmCN4W7J0E0Ga/fO/X3lQ57Wp72tT17Tet6hfqzvku9atBpGlI2r8KO8
QIsFyeq/vNDJWpOFMvXIpWkOvoa2TNwXmGDBNT8/PuTFBpFYN1q3NVLxQX93gXvlblona0+qd63q
7Lp6fnpiYQQFZr1uMj40y0PLYjSm2ReaTdf/5Yc8WW2MofCjXJvMg+XDs2n9YLCSvdvCX3P69Nqt
vAB1blD02NL5/wlTincuvCwqv3hsTstBzNBNk426eeiWB1MnQBtAjrShkpmf4xBBUx/i1/ycGAS9
8cLQQ7ouEnM3hWi133123dceptO1xxlZFsw+PHjWURcVR14EkpMXDH56pqCVrEAWwkr8mA/6MeRc
sqlsEGwxwHSlMBfjGUZIpG8UPZcRMMtoYV9TgZnoOoyXQdt1Ue8fmqTBHQp2HWVEF5n92eAZybaw
kk2DhJLVHg+rmV9pmr7Q1mAGQkg9L4ZOYcksIFojUZMefvPoI5KiTatPH9LIAFvuQWaF6LDGUPcp
oZBWY0wwD7kJeWQh1bAvJuy2Xpo3W1G4JALNwQT/w3ULZDRloCG2LJL4rorVPjIUMgWj2OsuGtAp
tdAJJ/ZlWZlXPilQbf0l8j4b7dXb3/1rz/jJYtzFkd7b0OQORtigzzTI0hBBIthgQhfxpnuseBxa
Kd5bMZaf+6tH7WRFTpkh5lZTh4cw2afNI630L5xFgzHpkETxhaGkd+rbybvwqOElDxgL2n+5G5wG
m1rSGxNHL8JDU+64lo2qsOYhX/YDeqK3cY8ZPbmNUTzNabTniPjehV/ZVa2TZXmGG1kQ2hni/aqu
y6wjnwdOVC4CoFKBn9ZHaz729k1Z3b79pb62753mxFtQwZSwZXpWHmoftpWSH9Cg00DurtMq2mTa
RS9zFJvsQY55nKMz//D2lV/Z28XJOj1pZZep2knPes8/NpYZ6El/VL7GHjcda/68bPBvX+pEz/Cf
HfZ0SFzpQ+61eWIeqkm/jkP9zLPvrdThtVYfPKdk1UZE2EI7i9+NJV6e0l88veJkhR5n0oBoYsOq
DVu6rPMqHG7pUgQF4N3WMI4Jq2FI2EJI0Wbzq2ST+94ibXqvXfykJLQY3oocDOth7I9o3xYU3NZj
c0gr0EKofMOVqPQHK2eJyghAKOPsWOT+VQHzrZGX5Twe53w45E34qRYV2SZrFRNsACijEelaa/em
swXBkImzRkEtP07In4wdEkKNbw/oRxsiw+8BcuBa5KZm6PIwqo+401i0Yr5ZFKvN2IEuiNe+iWYf
UMNwK+bjUH+x8uua8ife9f1O+ofS20f6fnT3s9y741YfN9WeVVFLdg6lCjH3U3icskdBcE1xDK1H
27rtzHt//FhbP4CwFOWd0e8QkvXuj77du+rQq4Nub3VjV2TEruyMcfmlVbyV487o9xoui+gQQTGI
91qNnBggUrFCToTcvjbPe2+ixO5T0B+ltk+FuMpkd5+a8lxUKR9rvjSi7OjXzaHzxd6ZIL2Z2MRx
eWZAh/sI+H1zOU7ZYU7FnSPbXTcdEHhdWt7HBcxQlbtkmvY5efaK151p1jHNYTTBcom98dvC4HC9
6c7PEcIo4f3QSuN2Ut4Hq700KnkQCJt9UV6Uovja+vHRTcZbw1rmLJCIcTnEuYSoD4YGC50BMcyY
1NdB81BdllAaZFCn5dOsY+32kvgm8abdRMqJn1ofijzdzU25TlJuBuDjHLONfq7H2X3auECOV3b+
PU6alYUDSzWfVfgjifay2+Z+kPdgPuTSxOuwIdhyp1c2XoNyWFWDAwiK4wphh+NcBnbmnQ3CPGAA
3BTmfD2hH/dUjzeFLKZo2tnOWZPkR6/2bowYi2k7onARgU+iTg0AkXmJFpv7Hv4wzrqrtO8JaMHm
BQIh9Jc50y4cm+XWXHFaum+zjyJDmz0zuAhckgaKPr3NiuFrjYEtKvWtP9cH14IWWasLJ9c3U4rM
j3y6S8Tq33Fb3nX1RUOOQ6Xz0lSZJHOxcC76aW/qydmAMSAbrYtucu6GyP3izSP5N22Q6eY+zvPt
ZEP3XzFTvG4ybZM29g3SzHOT0Vs5g0HXu53NSVwUSOVgtzNfXodQPJz4upgwPNr20WubY0rGVGx+
0uqQ93e8iRcSEOi4MO0ZP2TJk+VjFcHGNCsMJPojKytzLRedNBEpyXt79GsLzUkhZky+tMCyA2Wd
DrMa917TB7kmN4xkA8zHu/lHkcKACCmpHMjK750Ln08Nv1pdT2oRN8xny1WiP3iiAIUcLjz4Hz3x
Q1WqX4oO6JrK15aiQ1lfKqBAVXEXDmEQUfDpzl0z8Wi5HlTQJqgJQdJrPLMtPiPcOT2RE1W4T4ns
ioxxVZCykXtYmTB4WOW9Kj/pOuXHt2QwN4uIfzAw+AIFcT1tF1bFuqdEG/EEdeYEv+Qm6q8he2Ru
h3K+Wbv3xTCv397TnpMTf3ULlq/kxfl7ZmqY9X2UHUSM36g8hvlZbt6X+id2GEzmpA2NHdgzcu7p
B47TtQJVhZUt0B1tpU833XhgRjUOKWmLyBPbBIa8OKeUuiwaZ3MTZ9E7m6//SvPnlFVqGVY8WwjM
DwVRRDGbsKvB2SECqJSPrXWr+5dQPyETgcQ3b6RpnHtlccjK9twM2y2zrDW2DL7H68S86OPjwENm
HnP8VA2epy6WyJTXHWNXmT+KlsftS9fUuLPCHUMXYIguR6+F54keNysDJySojVdc4aGYbZIPm2hd
ahuI8ysH7/qyYjTVfRERpYXbSCjIVV/z4sdyBGDCA2gz3ihCZLLIXSEwwLODkJzI1ZB1qm6fCD4D
WrkezPPaZtaoTTetmAIzwy0ob7L2kMcHM71aomccqEyG4inUsGiWyXn1kfhRQOre1vOjAFnMuhnA
JKVqW/LjJWrkMUTKWzhrv/2E1mFVuPcWu7c1fnFZdDtsZm8/Vs8jvV89VicFqObCISM3Rh3Scy81
dlU567vcdK6nttpFGbL3DMLPXZc+RKglmvFTA5G96NfRYAWT021mUGJ5q+6tLtp6+ZF8b5Ula5k+
H7LOBne6s5Fgjw1SbCkvRJhtOig5LmrzyYd9mckrYEDnaVIFLH24DsxDYYcr0+uD2IN7OXVrRR9v
aMnayyJYFfMe1OQ6dZiW58VZ5rv7zEREULCv2uVmbqoNmQXY7qIAvz6m8Xn19n167qj/4j6dzrSt
UBq1p0J5sPNPuHdgajsXbN5HvSemJ2r3uTdeNol/Y3bWt1pL7jt9F7v6hckXl0X5pZAN85TmxpCE
WrXbdNKuZgcwpcw+qNj6aJK45UTtpmvNQLOqtQOwygYpvmr7iDPJJ0fJ8yEaj55W7VEprvT8qfPL
tc9eOkc4NIB6eikUJZ7GqdTIJGyu6sEBzg0oqpHrpuuwvX62KvpY+FJ6nIlOO17UsCimpN4nbbgr
Cmx+/G+jO5teOjs9xtb70JCw5ywn5ookgHqF6HnNnxyXEA0922U2yh+J9hHK1tu32Xhl8TiNjawi
k3a4SOMzdBCB50vqdHXT0ZoDe36c2qsRGLiXe2Rd2EGj/A9FiATbxBlB/6WZ/N37DTPxSuvj1GKN
5D+0aAFoBy/1FYuXOOrTlSIahUYdcqFsBhib5+e5O9xTfh/EfNceosw72hXDwElb+U17Q3qIbq5n
09Lh5n+c8g9zCzHDoa0wFF+Kbj7QsD4z/RUIM2pQryXMvYIA1yzCjP1gH8jwe+fGvnK6ft5WXmwf
bo20tR1y59CE1jGc4kese15N4J2xtuA5p86xbKMHU0dCNh4dAX2w7Zp3Xp7XDp2nAq5sbozEkz0D
CFqdkwHJpPSOVe0/FVZ3XBj3hMocxRRtlq/RT/Oj5GvVLPu9679yyn6GAb348HlpOJopFzMiOTiy
Do+isfF+ZtdhSve6ionDpXc12NdzlT68fcNf6Z6YJxWLzDRfN5CrHQyOtSVjEM+7Xs71SysjpzQZ
Yn2V2//tt3tSHOgJnnNH98UBC94Hh7WZnJxtbX8zY/9oe/dFsnCzXQI85bVmT0c3no8256C3P+or
J/tTnUrfEAwictM+OAMtucLZzd3l5NhBysdUWbgzm3e7ykud+atV+GS3MhnfxnPLORHxE8z3IPWK
DzqfcbmzWocO94dqvPVo4CS2lAjKxGEfoDRNxXuP0iutSGP5vl88SnAlZCvE7MHb4UxpWkE6CSCw
7dbhfjbc47Y1dkgTsNGXQH3EO/f4RMbyn5bGs6HixXXznGDWATQg8kH0JO7j8u424YMyXQqcGXol
StpSC8Y6u26qd+/3K1+tcdLn9hPg42QD+IexQzFHY06VD95EYyCl96fZ7sox9jm2YxrraRedlZ51
M0aPULyBhKTXEf1oIa0gCt8b27zyVj1vGy/vQiOSzu44W9e5+RQCnleWfUx0G+EbZrNCP0ptOhqh
/d5555WF4xnD8eJ6jSiYj/a1fxjM9IvHUK1w5FkzPK9XHrB2M7GDqvqYcBh++1169XtenvwXVyTR
OLI1RPAHmzcnwVds2nWA9jPErR6b6hpkWeDVj42707Xov1urnpftF9csYjSRg+ZrVOz9MZrtY8oc
qOMNXpZFr3SxGg47g133nc/42l09Wa1IxCR9B/3+IaL1tywYFe/pOAt27+loSqiy8Ngt6Di2Hf5+
zX8kYrj/f4jEWy70taonCZ2gVf/7OQwv+l4FT+3TT3/YAIdtOVV9l9Ptd9Xl7Z+el+Xf/L/9h//6
/vxT7qf6+//699eqY23hp0VJVb5UICzWgNelC7ff6+5Lnnz9V/XjX238/V8oUKPq9K//oV7wfkM2
CWYF6SZBdjQr/1Iv/GaYNrIgw0OpZ7o2T+Vf1h8sY7hykAyRAQKj+j/qBc3+DS0MggcPgQ/8Xn7E
P7H+gFf7adW34VG5qC11dPWLjME51ULJVJZVLuvtVDdo3RH7krCUxannnle8KcdYJ8zcFfm4rTwa
TXGxaHHtcEqjO2uU0t4kRqPUWlZsEfM0TGnQhhM6a1EbBX0TbbT9QCPogmMx/AUFZCgePuip6YrL
uPY/RNo8PJlDW5w1iF6tbZ+M6os2elnWrH0vzrI7sqMSHPa4eiPYrFTVE6WxaKOLAd59As1C2da+
9HJSlPrFPQgCftLSJZtNVUFcaNq4bxWpoNY4KGvT1sn8CVFdW25nPaqhDRjTDNM/kowIokYjeQgN
F78z2PU0u+XgYTT7KvJ02D9OSHhCEo3EqwFnsAhDRzCYXeXCCM/TToz5ko4hTFhIcpZVMHOggnrc
1+FwkMRuJLs6qdJp4yiPW1rmDawNOUX2tG8Gd/bP0hneEaQDo6wTB1ark6a3o+xb59bM+4QzNq5r
hHlRWgrtQzRPUuD6tbP8OHXzItlPANZ8T1O3gfbuCJUN3zwVs/fBOi1jnWhSgD7hpdCbWQZur5HT
ZHSmmLR1yPNH/K4997jQca/LQnvsjbmuj61PvIIiIWKQxrTm0ehTZkYINeN+VRi1gHwizdDLNtS/
XZKuSf7yALc4g5oaslISwO3xptShZMQIVcYMo3BuSXI4OIL1dnVpy8L1rrxpcLNH3ZFZui/1slyc
xE0036dJUbVfMwEPGAsvhm/fwG8/R/UNJwJDMwj97n1UYWGrVyQaAH/56rGVtE/+iGdmSz6b33y1
eqGKC0Tx9XznzHmSVTvWmFDQzwagdmZHad5tm1rX5KfecfJ0Y9ETLAFGelpxl4Fsy3dSThw1rIlz
dGdGz5KCoQGvlvXuWdPS09yHM6nMHLBzGuxxRTLhWnRJqM5nGTv6phDGRId3rJpu0/pdSg/WKSfy
0rVZiW+1XZjx1yH2omxn91pRrtvYj6dbkWddcdSEnWYXY4xjYu0ok+ZHTtulOAMGjgzAG5IaaWgd
kgGx0itwXsTMe0YI91kXajvXBKFsTbGQacQQZwvU2m0j/bopY3QsjWiSx1iMnLu6GvYSJWYIFpil
bMwgCTVLKJRbWMvZNPVkeACc7NDEm4gzCvS0bLq1S3OFsPe8Ds37xCtrOvxWMU2pRqJW7qRf5tqR
xnXhCaztStPIrGsFpGzql7Y1N2OoyvOhn7Ue+jQx4WPtVIx7ieF7kIpQaHgaLlEOlmho409hA3Mg
nGlahFVK82bAVvGtMF1eGWAStbUrOkLEQuRXcFH0/r7IiXJZ1aB7zxhxji2HbzEZO6RaWkB6mKme
cGU26S6dHUKCfTfm3O2SpVuX91CX0/Q8atPa2nZE5hkPrZ0Sbl86euiu9GYq++vQIL94X8xVwopj
1K21dWVWyvuxtYgg4yPT+xp6CxtRUgypTbc+TKp1nrp2c6iitqNZl3OYPVtsNdY+SQXqEdK5rebC
tIYiOtPbUqN3o+Upg3fi0Ugr69XoPGaZgJZllA2I5GlWrbGx6kTPIIDEybjx+mL8VIWd/aNxnWLc
xnOixnNPl4DmbJFIYkgSrzI+GjD35z2B6ANh57NH6k9ZdPR4uthuigvhzISe01lpGpT4SSvCC5kx
bgfKqQO8atEem+SZ11l8bRUI3uHWpMY8rJN8GJNqCVsehzu+mak4aL+nfbJGq12c6kTK2MyDtMei
HplDEP/hIe+NOEKBB+pjzF0mltO5USbd40qH4UdznPijVToMffEQelNZbKyuqvwVCXdzekhISPa2
vMODetDaosUiD0KIsYxsmObPpHT6jIKK2rmgbkao1oW6aR1BSKf3FlH042aIO37zaQ4Vgi99VOm6
SeyKuMqByd53OxuxPSrpZABg0somSMcizngrtCGrn9jn3OGqSE1nOsdK1M9rp0g4GY25Ae/fjCbT
2DjJxIfWTIu4QA8Txw/LaAdn48wJQHhcPZ4ks9IYLfgRrePm2crs27Z6cERnegwAyW156CXBR9da
2I5FoOTotxfELTBL1BsRthfWjNgXaFkZPcqmxqIU5iFjvJTVyDjEqa3mMwHZR4K6BkB33/kqs+gu
Vtw8YSdQuqSZasCYpzwyzmzV6PFmRDhBQgprUQtqvZI8QXMYZ9iVuA/T2Tg1bXWZjjX7IcFYdeev
cxyl0Ur36pGX1Kpp3xm+TKHh5pZfBSkxiNMByaKsL8IqHuVlzwSouehQ/FaBnbidujByq5awWETq
fuiKNlHkUIX2jwFZF8FCjTTEJsKXZ2wMpdXJfWhoKPQIvtThyof0tg7KSGz13ejwfgRYVfxoQwAQ
qyyAJJ43Mwa0fsE9DyPKAXDyu0glDgSqkdRQopsyVwWGbobGg69SLYHiZI+ZRfJiWZDMXSEWXjc6
E8yYnaE384DiNGLwMel1Q95P2SVIVxKfrTAYptpyLqa54N+NdL+/yDM9hjVLBVD9Ebr9jwrv/z+T
9RYlw+v196qTXfkteVlxL3/h94pb6L95QEctH1esb2Kbp67+3Wxv+r+hB0YSj1EW5IPtcEb6M1nP
/E1QVT/zJ7AescdxKv/TbW+hJQZKgS+T0pvQPrqWf548rn9voHBoeRVcSpT9zyW3Q72PeB4XEP9t
Ygo4OY6mRGNquqgfJroANz5etWBIrPBqDI0ay6noBfFtWeI+hn4/gbOZqmND4lfg6BbJDn3XX2UT
WQiFp6dkXZhh+dUd2vizLWq3IM2gExsbUWngY9u4iTQwXHOjd4ceBwKUnyE6FBU8RLPsidasQ/fo
pXM9UwyMipCtTIA0KQgF6wqPHFl99vxVGvWUI62M9/MSSeWnEn5YKu1DjOxlY+OyOw79mLnrHFIC
WDM1xKvcK+oPthNRClSGn2CrtMEiGquOMXxNK42ot/RIQEN9k825BLRa2hdF1YVPYwGoq6GAfjC7
BlBWn+MHXCIvzV1kdiXzP+mmQdK4hHDNWnhX+T5vXtgyzO9lxoKDF88k9Cno+olBpW/2iPvCqjEu
+rrRFeyeGjoPuv9xZrhKPgmHiiHcm3Xrnxu65n70KIO3XlpyKvDC0oF4xsb4NZ9dPDVFBPIwMXs6
0/6s6+dEho8fHZkowqdz+aF32X9S0sCJhEuNJ1tM6qGFVEb2cKLfeCyw8aoNc2tTdRbJzmArS5YI
plmD7ED16WNrYG6cvU04lRM3RdD7W4+VWZIDm3fdk9d24bFcTo0r0ygg56QgNamCsXooggHndWXA
jzQLB9Yl0YT5WWfN4aNmQFwkmZ0GC1qwjbDByUpOEUdpdOFN5LodMFzcpb5mR9u4AbI2AR77nHhK
+8Chot1zUIKB1x0du6t+KK8h27w1o61OTu5DzafdTlM40qZTYiMm4RzrZqJpb6ruiiGbuPVF0QT9
jJFSY7mH5eIsMcKaqINs0MKjTnAdySixNWyAOWoETYyNf1daNJAtxk6fG8NNFsacGJDYxhZJaqLl
xV8ZczzjlaZIVWkldmOozxfIb4E1ytzVbgajhcVTj3H30Ph6IrbQJBW0K1uQ76FEWlPi9gLXmkra
dSL9BqO+1sy7udLAPmbSq0kQTMIU3asSmbO1GZk9AEKXzqqINfeoWXP5sZXkn9VtZ8fbNgPq2bjK
/lzqceUGej7Tgo+lNj6SsKZvizy0rnpXIYfwq5R0ooJThg3UqlnJwnLPPKOaSOjIenlh9cTc2k41
ou73smlXaBkROCKKbsyBjEGI7O0D78J1FdoRLOfSktfkibn3RhJV971bu49W0qpLJ0ZAP6RIWKeE
AHMOa9odXeP6AuzxTE40TCS7F/rWIpT7k2dVCdracL5vORB/jYZEwjfTjcc2CWOaoaUIHMaSQYdp
7dZLeuh71DefY7eq0Fy49c0MzmfVqyXDdxyJqdbays/XGErbD1QsTkDOvcEi06Y7rVzkBajez5zY
sn/YFRgnbaybJyepjYMZKtiJSnfu1dAYT33XztcsKT11josyoaw7ug9Gj6yzNbZ1J9VDhwXxs++E
/PhmyQaSANEPk6ehEAUd+GXI3eSmc2IMpa02lkieuuQTYl51g+QhvoriXkWribPATeOSiMjBeNzZ
UYzD1YvLDc4t4yqWLT1XvaQb6nXeGe1b8dkJpbtWeUygoBtZ06akn7My3Fk7tvFYnnmcKz/Mfe2d
ya4Rqy4nuVE5hnneCqXO+qEcA4xIZC+TTgootrOOjt435zjqx6sRhNgEMTcnuo4y1Hmcle3cUVma
h9quY3Fr+SOFkF/0PZyx2qCJqZjXE3gzwGbYAQxNIcfHwlVkHWZtdF9ZLJc7r52rK1RzS0Bdrcmw
23ILa0lqXd8hrUHwvSl60HixK+u90OLid9fY/xQr/156eq8XKzv5vXz69vSyWFn+wu/FiuaQ6OtC
/8GnJKyfqpXlH3nYQS0WdI8YXtNhnvtHuULYr41JFf8Szia4Hy7Vzx/VyuKJovgRsPttYlZwsv2T
YuV5GPHXUIhABhc3LIQhCEEupbPHb/6ydT4IhLSZVqdBjZBn0eimLT0SvTo0MdsIEjRKMPTf+P1t
B96p2qdmDPfSJFfxY1R3dz3Z1bVR71/cwT9qqpceqKVCeuu3Oml2e5lWeL7itxqdJ5fjoQjflbku
P+Lvl4DQDnQEr+Op1yKUEBuLVHKJbX8OIHgLK3u+Zfvayt2cvu86XG7kG9c7xZ0nXjRNDg0JYHug
SMNuozvwR9twn2G5x06+y/wrhy0hMb9Ae/z09v08ccT+8TWT9mDwOC1W7pMJ3Gj3TWq43FCXATUq
OPR+IwFkDmGf820+oUREnsAuSUxFS4Qx6TFhcjZ7+saNo8e3f5efx1B//CrO8lxbwFBoT//8xM2S
4ijWuPGy/qSqL7l74/8f9s5kPW7lyrrv4jnuh74Z1KCARLbse3GCjxIlNIEeCHRP/y/o2lUURYt/
zT3xwDaFzAQQceKcvdeW3cZx71xHC1w5AulUt3++5K8F+e+X5G16+5B3+JudOuqyjbFc1AmBxBd9
efPnS7wTX/x+jXe/MC232CvnPtuMgQznUFzEe+tM3iuhA+sd8Y8VVJf/H/Aci0Xi9+cKtzOvr4GT
9n1/f1aFGhUu1zWN7qhAUe80Yz8vKKAsYob7YdpBWgmSSd3Zi47L5WWRqi/0r3adnXgMYbImgRAj
5fW87azrpKYaU1tyskoNPbF1N9XeJrXSc6UmEtdu91XWnZemgyL4uSFF0JvKU7d8LbN7CUrZttO9
XDOmJ/UKaAUKv3w3deV1z1AzMSNQlbdT1d3AiL5U1aOHH6L3KvSonMT7r0Kct2N0gA3su+XiywmV
qWV+W7HXCuGnrZf5JFQfel2/JHI2rFyUh1l664yEo9kV+OAOrMh4a7liJ7UuKDOdwpwFrSTdVSbH
pSMOWlj3eWMGzkLHzpNUMWmQyeZyIMq1prY2o+TA73zrFdZVajoIaNstLZkTWcEjSInnGlSuAmNl
QXpPSKLfUtVWBXLhpYxendG4EJUN8hjpS5Qwde6yvW1CT0jKc6QNwdA2xyzxdhG2Gtu0ztKkIL82
3ag9CUarhaFo/AF74CwoqHNzn5j6mYtY22wh0pKbGBBUFLhedjCbB0KkNxYhDqMz7XScW5XTkmCM
LJMEtVZXtoXlhLHb7dXpIQGJsqTfxTIyR3lsPOlHLtlFjXVl05QcZR5mEd2UXA/FMD8hKb43QcLC
X9lj2SIwF0x3WW3muvxEeLHad39/dD2i4DklY+J97zgw47FU0o4l0QW/36y5c6zB8F/1Em+OFR0G
HmCmQ6jZ5GnMqhP/fbjMcIS7Wbnm2BgM3bBvKY/K9jolrNiL5pc6rrZVkn2yH334dq+LJ3B9BxDn
e0sXEsQ86noWLbJX70govSKtYhdtKsKpN0vA+W1r3Be3wJ//vKp8tHC9vez68r8ZMldywvEwcdmG
mPcCcmYzGGg5P1MGfFgFvL3O+zV5cPNJBQm90a+TOzV0H5oL4hkmf9g3G+sIpzW/mO6J06O1vvnz
N/yp/Xi/L+oq3RIbvIhuvf9lE932+jYfWb92PbCNNLSP05ZXnTiSAx1yaBGP7hCmZ+431gE3PvW7
z1iB65f77RMQM4O/3FaZ075THQ3oeZt5INt5tsmGJy3UNMVham4meo8LaI4/f+GP1mv9zdXeNYda
z60L2+D7LmoNWHzZK7O1XQe02mf5vB9ttPRlVWzy9KGodH59eEZNbz1jTT9NWkqbGkQ0gYmyr8jH
mDgRdf4yU+Zld3/+fh+Vbm+v+u77geLqjHkseKkT8jUYF2hj+OcrfPi0MnG3aPVpH2TsKKKUCLFM
eNGX4mW5zQ71gRCRW5Q1zv38TQdQts/8HI6t88l3e9fZ+3uThzuAjHll/PyGqps4uXsABzA8bvTj
CsfrAtZt98HYQrGKg/ReIeERtHjQXa75cElY9IH5FZ/7fRT8+Uf4aGXgzADcFsQbNLl3b+ysqQUN
bDvdRAMZuXOyTxmB64yj/nyZDxe+NUgGSp+DkOE3nRrxoKM0WIH0XXIF5r0JoGARMc2YKCwf1qCe
NXY4SD55S9aK7P07aUHoAalKkhZL7q/PbtbLbKDwp5pqtb3V3cXgY2wPAamtcUK5yeL0k9/zHZPg
71tLxxixpu2AB3qfaBUVSSzHTFD5wx6icXmoTdKl5IlBU1igP3RJGq0Sog7mUzSq5+TkffIJfrrd
fvvOdK1pmmDbtN6vQxpPdW84eKSQX+Bpr59p0Xa+sRBwQHgDYccOY3nb5PCujfiHtdAhY3ipX8y6
OCx6t9NG5qVmSJRC6OEIncrz1ntslZyoU8JXM+DaTX+eMY1lXr/3CsMi89g9s3QMZPJbbgxb06kf
+rWyIsV6do1PqDI/1Zvvv5+t0h3XKFQ5b76rkDkcj05pUe9IVvhhg0tnj7sgYY8PV73BTbEndPay
3Ru7+Kp9KWq/hUP9Lbu2PyvVP1qiYGYB2OWa3O313Xqzq9IprxtlZokivPuiwBcLTHk4eUHf+smF
vi3XlWPzyXv00WL89prvdnIcylXlFOtOHhYv0wafUUhZ+bW8TbbpjthtcegfjIAnO3Rjv+8/ufxH
qwVrBHQV3UKl9BvypnOZjpZOirmnI1ACd/Jj8hk16Keu77f7++Yi68/+5mfNLd3sU7px7OTet9Vs
PoHCTXfNk/k0b6wH1Xd7X/k0/vTDHxYtOG4vcr1AHP961dIba7z2/LD4WzZlXGzVHruIQoAh5xBr
JZxXjp93zmeb0EcrlP2/1/1po33zbfvMyXMtX99WsvgUO/PXsxfoSvzsgsPUWSdOTASCWD1yqCBE
CoVE88B7EZjljUVCecyRBXPhJ4vIh482ky4d4jJA+/fVlKKZYlHXM4WALzKglhpr77Mt4bNrvHuU
PVoDdBn5xa3L6Ho66wJAhWSUOtfdGVl71IifEZs+/KnffKn3ex1Ieb3L8wyS5Tk2uWB0aJOUhS+Z
5DTzD5OomT+/rT/tVr89ym+uuH6iNzd3UCdtmTW+onse7aphg6qSmGbDHzYzPhlfXEebOnSO0PIv
aJWERrAyrPnPbUna8bTLjnI/75NPFtDPfvd3T3pbq72lzHwoyKR4roiUae7//L0/foX/93u/b1I5
pi3LfF2l+s2ydXe0f/YDKc59OG/aC1gWQRl8dnN/+gje/9brHr/WVbQg3/eDWjiyS9ywbLQbVsaz
HgqQb5266+bc2LNpWTdOsMYgoEVYzpNjd4uO/bI9h0LxGYPwo98XlaatrXNgD8fMrzc9znsFmwMl
lYgv0/peqz/zQb3Ddf9dY7y9wvoJ3jxWHk5gvaVHsmnia0GuSiKeW+EGqfmNkDHi1EkL78pdRXhy
HW0XJgVwUWQcIhkJE8gdpr34RuEd3ETbzKSNfXLzP/7+rgqlD5zdbykUsObmuKj4dOqxu0hvMFIN
h/SYni/XBnEar9GpuP2MoP5hX9JxLB1WF/JUZHu//iJVH5ngDqnzCKHVKQQ4gG1VxS9Ppk8/5Kba
CJ6A1z9/URiA/Ku/PXIcilYJrkXj7N2C0hdR3zWOR+RUe54R0tM4F+r0zCg0Q6au2a8z5/rKdX3k
fZtYfRbJpVNif+5f2n4kVM27E5xFozH38UcHkqaFXjehwLmxTNSOsthkog5qyeEgXTaZZx/UuD1b
VGozMr/sNSVrLMI6eXDU1yG3dvHIBGlc9/3W3HZMLhP8+JUDjx0q9rIQbLTCua6r6rJssOXLB7BS
WyQBgayJEZP1AaTxbabloTGVgZWn2FpJp4mK3ZRMgbnkG4bHyFvu6fE+J6XYlXp9bMqbWnXOCQ+j
BWxsKql+HXnMsjE5GwYKskgUgSvafa3g1RX2oSqcDX8QMEgMVIN0uSLZGIOy0TG6u+1rPGHqSL9R
ivq6PHP1W5VAtMVbttRfgT11QTMwlsod67YcH8jt2kGRCEaz3lYWSiTsxZaenccNQK7iSSE50jX7
DQLNqECvWO4iZ42KG092N57rLpD9sfWhxszTsQBSJhIm86RXO/3VWDWBbkc7VSXILk+CAt9H1Bd3
aeSFAzqM1NFCRsQEl2kbs0XRpMIXLOdjHsuNBdozp3c6juZBMHPAnRw22jMsSb+YnbBuICIvvd/Z
BaYJQYoqJjeiS4eM7T51n1ULu6Wl7ob8uYXA4LZkdgNzQLUbOM7XsrXDFte01+XHuQar3dsYYOwz
QQU8cYh1viYOs0un8uNkIq4zOhaE2Of5fanroWLGQVY0YWUq/jQ9KnW+qwdemNnZOhnQJgM5GBFI
i84TkWWMBjn/RhMrZu3PdG+WR20kRU/TAr1GIKE1O4GcAuQaFAjFR8KxHbQrAedR2E9O/Or15ncj
Phk1wY4wf2Rq+XV+r0gPmgwmaOUhMS4U80U48YYnJSh0Ae8HZZeTXdKLCIdBQ5wA7qzJOBg2uzi5
o1Di1gPIUNHC2WOQtSNWrsf15lSLs29h+8ixPUm8nOQm+4rC6d070dHbS73clCgWIoZRs/olIdqe
GVbACD5Q3GiTx4ixh+fGc0JlHEIj4lxEBuhSdMGIEAYVcD2NoZsjKR8BlPM2dDR8He9H2V33qbjV
XHhzcb/LpbYxjNdYpW/fngkxhYy4EVFMO2leDdkcCJISMmXZNjkJtbC4NVYsdyELs9Dk12TQb0Vq
X8aa88PgKTGS9ggYEWPPCz8lcnAUEzd9pl7LlV8k4/Nkes1lyslyuFQs9ZHrIEmdjmMjv6nc4iGJ
d/kwbO1lwe4ovoMX2fQEU8ajDG05P2qKHbpj+aUdliurM67RzB5H2wgsY7kfGLtbUfwjmuM7vTYf
UfddS4OhgEKgeP+M382faZjO9GXaSt+37QT6m6cCSeh3tyOCdfC2U6McM7QF5CjyGNNvlOMx0Z0z
TakDU+1ZYbQXperPezcVyJnkxp54zhEVMfK5ajuSMDIU6qLYjiqsp7rall6xneBpJK19oy0La5Fw
0VQ3pwoKr72UgYKczzeYUfkE3JwcQQSx0lyUM9r0ObMOppZtR7e5Gmb30R6KxM/K+vtcZU9pF+Mz
b6b9JJGNUvv3Pc1YO0P4UDx3ooL0gYfciAy0AW52XKAZFkIP63y+ZxXA3D6f8uFrwbmvcY8Gzqh5
aI8pFbNGULQC3FEBXqG7d5bi+XHbB7VNaknmbKIS3hSN/mEZw7plTUiISC2xDEMRmEd5MZrK5Tib
Zx06ll6rdpxCNwZ9a20w8C8SsQHTTYV7haAVakXny9ncqjBebIWwuOXOmLOdjh1CapKW+GXVm5vI
Vl5yczplkUQ2pgS2MROsRppiGT0SR7FVnTzQm3ybqvFJRwjg1zjK42wMFySLUaneglgFwQH9wnke
G/eQesMhmexgYoGtGX70jAQ9A3d9hf5l4UXWtulkbdTRuM5TJhIMgkFuUxPk+962uQOpTWjmYMLx
4unoiP6Ku6eW117E3tZquz0vwlFjIjTN5Xbl85nWZT8YYVe70Jd/FGX7mnsTGYne4luKvZ+qR697
lDoZStbK/tDgTNyouYko/qXL7hxeC4tgE3029714MNyvfFnf6hDoE9DlpE998SUv5g2hoUlSHSrr
SZPJ3mpbsuCQ4bBd9IjFdXp1GkINTA+h7OpdbGAHxIsRk1cmubVp8dDqxGHCDFi4oy5NWtLMKqCU
jiZCC1qGHL4rGtYPk6aBkfgR2Y1mRmxnNJ87/NgYdhnCoDp1+iA3ur2GWI3oMJJFoa15COh69uDB
zzON3UrAu+Flkv1ZlwzBbGZ4Tz+ZsHzY1OLMD3oZsqrmmvqv5ZVUkCHnUkk3yp6I7Z+xYt2WgoNj
GlElnxWQH5VV7tq6MjjqO4b9roCW6QQUe3LpMvAlSe4Mpn4OUhDIZcfryfSijcRhnlUfmVhQkgma
jsveQkNTyiXIvMSnSvyEw/aOZvV3ye1aDppQQhzAwr/7TC4khcYe+QWcy+nM2Bc7FowD2CZOaH+u
Ktea8X1N+fZC746MHgmRfQZmlOlBxXEf1gakk3b8XnZfp1Q7/PliH5TqpkaUOe1fl2iP92CFUYe7
VyxrMoNS+7Z6ykhf/vMVPjoKvr2E8c41LEbavsWw9jdu1R/rQRDy1BgkjxiNttUWo4j7+D+45H+r
nf1oJPjLVd/JURocUHNh/jwPEM/ibOJLUsyDORzuxl3Ct92rB1hRx9pXz5Zz0Flf80DZ/vmbf3Aj
f/kI794ZT3h9oYy0UBLrW+m8li3ps1IGZnHXjOknv/IHfblfrvXu6TTJma5i/PPkMb2WYGdn63sy
XP/5+3x0xvrlIu9OnQbrQtLUOPfU6/KsvqIWD8yr9XfEwBQW2/j2s4VA/2AhMNE9r9M0Hs7fzld1
4dgtHqgMqmdzirVx0wIxK02yd2M625KQ8OQr5N0V5JFTgsnoxsmsU6JZ4dKV20b5vhBTahelnzaP
SYdmeon8lHl5pyOc5vNHKSgi/e978R/92j/oUr55ZFYz7T9NshcvBSbZ+xg+98tb/drPP/in2h4/
KvFBLDVrpgbpJHSd/kdtT78GQjyGSdsmtoSn4J/yNfOv9UDvEPUBSd3D/Mpz/S+xvUa0Hd1JDt4c
v2nBg418J67/k9gevdsv6y58LNoHq2YfqyzafXScv25xY45HjRnyTeLElrPvpg5ZqjpLonNa01TP
bRhDQ3rbaFK9tGItZivv7L2GmwRKpG1cmwnyDzuVxbU+5cXNnFfJl4nMyCvkuvodOb/uYRj1OFRm
ALLtanFrQYOluy6X+o3p4n9UhPCOWtpaGC4bg+umwunXTq/mki0tJSQWVUPTsSxHUeJjq428uqks
LTrHGEOPRZqj2A8aodb4WpLRhMQwO8o2wad5KBwJDyxrNUG/XiITiWNzac54o+sC3b/V4T25XjQz
F+lAdGm/mIfIGabmbhmAzEJNiepaJygg75v5tq9ytz4BNY+ja00rNHdripb+xNTml0vkmYFEDdui
DhvXIJzc2MZeA8MzVgbrxsi0/sJwvBlamOdWV2qrzwR3Kpr6omK22tQ6jM+wH1Vzy2SrvZ5lfcy4
mbvcq5cvUyTmPTjeZFMrOWwqVXCM6ghTH/Wp/zKi7wBXJBWHUN+lJ6tnaufXXk+sLCDeSXkcctKp
VYGSpipqGDFpykLZppc8XtZ51fTdcVLxhEIw7ui92xolNSbL3itgWSRFvqmm0aIgq5WFXBj6b/Ry
sZNCxs48eveWpxAbFWseqUWWzDZCDhzDq9hj4Y8zNLyDspSQmKM+B9u4ZNPXsq+zA0lAddDpY7kd
GBTzbMR2QfR5jCHEp7GR7XKVFJOgcbvaO3UVInYsqe4QfZF6JL5pxdoxMsXo+mq5aMttquc6JxsL
F+9ZPoNpmgoU/UsuIG7VmBTDphofZ8xw2BGTIT/Yotf6rTNjAO10L6beHvRAHfvs2pm0xnyI0Z+T
tTuMSutHsW48YLgUhP4Cwqpt9M++U5SsqqIwxFnraAWj1aoVmt9ONW0EjrQWIfOuGYHtNT2r3bS8
0MlGKBP/QGHOy9mIw/gJYmJ532PO3kZmki07g6DkaTM0Wo/LoCvUPdaT5CIT/fzFyaJlrynwIACq
meMXXKaVhL9W5AikK7t/rb2oAj5cKmRImW5Sf1E7EwEIEOP0WRSSNt1CTwxqdIl53u/NsrqYGhCA
ad96M/Ayss6yRq0esBDQUiK0+JSma+KJMwCUB9+maesG2zoT+068lPQejLSm9MxcNOQ90L+lGe9y
vcx27qgwdPVia5XFjaN70eo6lfzoKV6L+S+hTdWKpaOLAGcplWa+Lw3Q1VpdalcYEvJil09Kij27
H/FRemVCdHxnD3dlPejAJo0Csk1d4m+oQxDEFMjBQPFu0A/OBTjRmTNU/iMmIonmnI4HTh7iNFah
0GUJA/5sNJyN8KY09su2TC7sdNFAjllDJ85x30a7WhD3btTkRDWdVOisSZ1yvC56P5mWJizrxAWU
GAkhg1Z081PvYRmnwynrZms7erOQagPnfJGDdT5J4RQ7Ky/FNrFURHBpvnTujTVlebkb0xmOoyD9
TGK/4/OkHlla+H8Wme7tbuIsXWqlvU3bhGi9Oc5fpSyMTTwqdEKXdOyDpSvya4Xb/yAro3jWWIv2
+CCbC5d3dt+N8XjWlHa/Qrp5yed2PAzmQA586uol/pE+wZ2c9X2IHbqhBdSpt1E8ZrgTjcldeZ2d
9qIqvDIu4qNASTVxp6uPNI1kUql+qdxm9iMy/deppdfvyCy+84Zq3ERNzmkQ80d2V7RpdDErYr5M
PNrzc617Pyys2yeZNP1WkwgEHDkvN7zKmh72tSdpWRMwJfxiyolZxSuYIF2sLA4gpMMmgZ4q0YOH
cSdMJ3v4lplJf9KcuBSbmo70rkzo1UIbHORVgbc2GMkr2NcYDM8Mooy/jQ3Je/iVmoJuTp6jPZQ8
jBgS5LOmikKDRpaWISFEGF1iLDl+k7pwY/HH5ABwkrn9oXKfbzKt7p7RVzZ7U1MH3kIiiK5SVqev
qxUhqNx5OSawnXEsK/EjW8m0x23vvCw9YZfcJJwWWYnj0RwfaoUQvFOvlzKM1GT+3nptfvRyqyy3
9IdWS4/VXxTl7N4wVCMRq2uwceE1UVwSLWssLDut7+cfqZ22Y8fKJxL5GCldPJNy1nrCpH9bjsWN
mjg4aWQtxhdRqQLLSJJdNg46yJKjlsMzchXbnbb1hszBMTKI29RyBvLmPJGz2nfl7aTDrbUHTCaa
ZP/WJVKzRTfiYztl8QOBbNoxNiAjLnSsHglM4gfT4zIPRG1ijbdhI2oGRKRlTqcTNElOq+wbdlgI
KfCpeG0YyaXYFVZO/JProanFn7bNhxiWusyzoJeQJmPbEbvWtqqgzHHOZTFvSw+TbqPHnk33APyr
VAp7kxIO7K+S/Xsbt04oWGA3br8+M2Y0hn3vkqWEJ50eVGuCAMP2prqCmVBhlVtk83KjS8+ieTrO
sC3oVS2dXp1nTYqLFgjF5WiDvUvr5psQCs23asi3MX6lcNIT/P+ylkcV8vKTXjnKjRt5eUdu/aw+
t0vSX5EY2O2jzGHt1p0qdXglbPM6knF0q/W6uWeGlN9hORHRS66q4ynqhSu+S+4nEg926ZXxTFtL
W7zcIT1eL5/H2oW82lfJPpmV6NriebjGIJ4ElGvTNids8LJPtG7rklh+xUM5/0iqOY/o+0+Tnm6q
schfZtYHnHRqjeFGqo+pyNJdjy1mBzWMgYbN1uWVbv+V9gRr4+J4iXpQG43IeAE19vukRSuV19Jp
c2mCgAtab8wkBvAI32rBz8O0TfsiZ0YR3USvW84CiUhnDqE9RW0Z5Am6JMi9jfo865EKMLr0zLME
6x1iu0xW5wYk/a3STeO1yz/Mvp5S6ITTbCiEHJKKF3PvMnGKktp5oKGovRZwDC8o+QijpCq7p8Fm
YP9JndPiGvq1bbZEjaUCW73MGuXS0Ib6RzsQOEkAF71F26PA/c/xCBDI4fW//rFKUv+9vcev+m58
KX85H61/8ffxCMsxVja6MIZlmp6uuRw//j4ead5fP7Oz1vAzaDHqegb6lxlZc/5yMAXRlGO355jk
vjkf6fZfnJhwOPJHJOKibfi/nI9IVnp3PgJm4znIay1EgugkVrf025nz6AIEaft1FORE7hJMLcIR
Jo2pVdxHTdaZHMZntbI938MCKa/GOksRVqKP0jYVMO2cLBDVU8+LWa/cQ9HIUdmoshARO2DtOHd6
nCbRk2ZDazimUpu6PZyhrDyrrNF9neleOY/RqPjR5JovXHiWgPozmqupZS8WrNjceIAhorbnSWMz
tqEXnTF3db3qqI6OYVGLpdTZOumYOmsJZ7xAb3n5t1axyGbr0dsn6y4R6HxcjqJMaRq7IqjVs2Yr
jMl/HDhSSDvyTc4c9zKubecwaBMdc61p2i/e2M3fNSfnzGdVqO/BN7IveU6vlk9dvYz6BRL4CQ/H
ZBqrvtJS510psG4GdVOKeVsAvGwZw2ZL4YOHGnHqGbIi4UMrVSecKmPCk20uPYGTWaPddjGb7mFE
t2djRWiHliahYRNRXXrGnaMk9fCod427H2XFGSx3Gi7hqIb6o4uy/tHRxs4ChtJG+qY3etfbi16q
7ve2r3PnJc1Z/c8cC5DGy1IRJXN0oeck39ukWCMPs0Hx+JC9UEb5tdNEMuwK6quGQkVxM9D+jaaD
ik4YmE3IH7VoaA5W0mftNi7KKblGQVXKL3QIfKueTf2LVw6L5cNWomkjaxUHmA5nedmnJQT+ywj2
C4g7o7SW7gHs3fItai3uRaTQVPQBsqB6GABwPzS0d/aZ05MgG7vz1HNp6CC03mONXazomS47uGr0
88JLF4UfA9pvMkX93ZwP+C8yI5+f+Z/LH5PuzN+wGjN+6tOM8Xq2dHZ3GcuSnSSeSiJ5kZuKqwE9
PacMLWHQOLFhjcHkaERU5JWNTCvvrOgLeYVq9NiUvWhCyidHcPAtumUjjJU9rFHl3Gtq742BNcp6
CHHt2+13Wr+J6eeTW9cPjCdrvQpkC2AvKKSOkD7yjAmzTDlW6Ra0UVzsS1i81XGUbT88FEPrqcGS
65l7JL202caq2iNem75mmVzc11rLl/IsH7pcXKZjZZXgVZPCIkp3yDo/YjxNXm1ppkvj+kac8YxH
S2HEPwpCWKxzrddU4oqaGQ62KB0Oc4lZKveTGkXMRsqofzH6MnlKx9hQCH9VzAiKS5zY8rVvxkjs
bC31sjAtm9S80ijOhz2YSGsCWmChVnHysaO2HpeBUbw6q1FPhWNm6rbu59zeKkY7JJe1I6ruLk9a
WCzwQSblBhILNlT6liYa16nUgW73xjg4iF0mrT5gke3TZ7N2jekwC5uxHncSgZ9Myu55mqAKc4Bl
+L8RQxbj2TGXRb/qmYxyNHSpq9SragLqdUojPtbRrpWh/tIMRaRfpA4vJXNnaU1nS6x3beiKFIED
5LBifuqmwmHrrHScQX0gycVVTi5u+uGkp0mlHyejVp6XkvfnyM3QhJ/3BMpuKvR91aZmlnzUpFZa
GsV2p1L/z2De4kNitXNH5WxE9Q7mgjWAUYJkFVb07ccjgHiitLKkEzNFX5FUodphn75VVL3hGN0v
+i0278i7WlhDCr/MidXxSbAWy7csZka2pWVtkZOsO1l2nnKi94I5pS8WgvzJoPaoXAyHshDxviib
pjoHzggoW7LeJHt9zKsJilmiLC/EiZr2eERCmpZpWA68NM1ZXaQVYJ0J63esuXu3iJVcvS06Git4
oSDCzJwx9TK2GOEqcze4D3qTzM5p4hA0b3N3sJKbQh29L7ivF7JPmdVY9xPT0AEkEAcZBmawQcM6
g/aGqq93bkZ8mTdpxBmT9kCTlwG1UAcey557usekmarnMJs7krihun0ZjVgTAanalnHbGyK+M9um
vseGzelpArM/wEGvETX1TgLY2bB5pLfCJpIcFs3o2OvasESAngp8Tq3nFHPm9xXJLju2xUULAafO
y87pPGfc9UozJLd5pme2z/m3GYKfhcV/OtD/oOj49xXWf+fx9zb9pcDi//93fbW6nT3HMJhhEuPq
6KBZ/llfKYAXaf5CgkHtamPFWIku/yywDOcvrNNQXpizISt0Vz/2v+zT7l/EjWqYzujKuaptm/+X
8opH/5fyysF+TVo2niEmHXTAGeL+Wl5BvIzaQqRHWLN1+yCN1KunG11jj+/sFbmXWknQLkoVPxXx
bGft3ob5B6a7FSKCleiPulQAwIs5y/X2+6y7Vm8WgdMoKWuYVtfJPJ0gk+exjYogViGMFJK3W3+2
Jrqz5ZekzT2yDHBkrxt3w8mLbJbOoiI6GxZlafZaRUlE+C3VHU1Ar0gX8mQMa5XsLPPisY0Vs5s4
/VOPeCqC1pXP1qCSK6s3agfeyjKaZKMbfZN+1XO261UtFw3yi971azBCkRhGvGk7o4MkbzZkLNgF
GVMcgcDgSKzjmZAJuPFaMQaSVcxMgy9ZYiBKv0gzUYTKG5YpU3pIyJzUZyqKxelAkbh1e8Agnzer
/8/GhGoh1/Bijz2W4zQ0mVg3M4iMbqo5CYDHCQjf5ULjlVCBNOsmr/XTtM5Zy1vF7tXXjJCcjhtR
78fBiorHJKKXtoO3QNsEcZILbW92wG5Rn1rlqIMXjOnDIR7BpKps6yVXl2tGEJV+gRm+NTyf018y
kjQWaxbFiJeYe1OKsb115RTZl61NU3f0raoTUxrSyDMtGjC9acZ0FDJdkiU/w8mwH1R28OlgVnNL
aLORjYqxVdomBhnUeNWwM/rFw9AkmgbbmO8BnWXbMJpxKo7SmrX+kEhPwdJNT6qlQyoU1C+vTotC
9AqXl+XezPyB1tBkFtCfjXIWzn2eOF55ucZiaA+ydOBS+l5fwwhyWjt2dyaE/mLZLyQU9HBmnNqj
MJ5k1skUvRxzg1C1VUoJekAtKimH5hiiqsqadWFtY3rLWruzK9Qa35h+CG5DMhr1pTrWQ3axVK2i
X5h9pC12qIP5VG5mjvTxwSq4W0rQKppXZseIO2fYYTypo9jAyUiT5lSwLagWaL9MQRbUdVVsHOFZ
wlozkr6YzmApecPJjQx9uG9KEqNA3rFh0SQFIcd4HOVdVGegxhR32Lp1s4w/3M6yTMAZ4EKNEfQa
vzIfVwOVfM5QU+AOTsb0eujkEG3KuesVX2m0xHhM1CjPb3OnionEyGyXxuCAUXDmBtIFTJ4aHQcq
Llv6JfZ3qjHRPOWG5+mbGvbGE078FZSpEiNOEL3SVWZxJl2b9IFuTLUxQi2xppOKWdXtizKTGWoe
p+VZR2hfjEyksfFoGJKQDJcAofJiiLrQTaDu3JZWVzlHm3jH0rps1NUjd52j91VP0AN78PqL26Ka
vCuFbqEF6tzFiC/i/0falS23jSzLL0IE9uUVOylSu2VRLwhJtrHvO77+ZtNzzpANHLVn7osnJhzh
Yje6q2vJygQzSHOIqxaFOyR/qnHkI7VQb/th0BJXqTPIgheJkaPOkSbgjd2JYC7lfzXgPQxuwSMj
NSKKnbpWoCzLQeVBgowLWDOj275A30QGUA93J3B1eZjGFyniAbPsIi1QHQgaGYMFjZlgcXpFDo3c
HxM+bgdbEpqymO0WdRoZOG9ZniKoOiT4F9xiAn2KhpiXn2vFgV/UgDMsQakDvSkFoWCA5lAXC4Nc
J+6si/NcGG6kN1U59TiVfTy3jWtwoO8UQFLKR0kM2CbIi6T20Cmqpv6QApSI3I4PJuUWKVbT3ikA
tYQYtGrBLnOUU9GojknJo/5r8wAKiK4sjkP1WEnckj6VeC7kDPhdDL/vwR4bC/seFyx4gJSLkSAT
CtviLm4KPbkt6xZUPrsqliTQahatLMrfoEskLbtZ0CDBZGqcVhduC+JChJNjHOPGXLyy97+xKZck
GxQwAL1bPIBAQWOSEgUCDAVRb5dYjflYFYAxc77uCXZ1BzH50Jv2UN3wQjsDY5LHsIi6xgVIZm2R
ataGOodOCRQVTKgOO6oFNrEbTM7Iu9FN/OZoYL755muLpLrxNypnbRCFm8vqRwcAS46SJT7JcBN3
J5SZf8ds/xOxQnGOryyQVvulBSEeAGaLJ6DRMB2iuWBwc1V7dlW38pTd14thfTC0zq9sTRHoXOqG
aFd5za6frOEDL7CmmZWPAQG/eKhks2zBFcZaI+Oz0TCySutKKSVrRM3eBbskJARM+dQ47U70ufu2
M1kIkv+xq6A9AbRAwHQI+UUXkxK62BZlF6Ju8ntXAWG3Y0/zIIB4wzqUm0dEIb1iGbA1mZ6kLdBs
qxCtZWC6uW/zkwoZHsZn29g+AermBkgOeAEz5tQhjBpF0wIBIFSyGHDnWmNtosdp9vZ4kJz4Sbhn
GLyGFZ3PJPjFiWA6xuKAD6MudjsWXWYsMIhU/158R5EHzWdLNkHMsRNjM7RSuzjmjKt2nsml7tqV
VepyB0Y1RDBLTsnokNFoDjmWif+1Q6s7hq7EuA5k276wR8MNMYDHg4kb7lb20P/2O390ZVf0mTMq
W58PZNFEo14lKBjqLBZqOI1NgdNfQUJnV7mDz/8ovvN3/aG7BfzjnjUrep6pvlqYCIZd+GbRQOaC
008NxYCnrC5yoDLM1gm8/q14wjO/eGPrVPeFC+7bR/1Jf9V9bof4urEBG74tewYIjpqxxxEiv0GE
MjIazzqKFJSrMQJeK4sesAD0jF5EJ3Pl++yJc1CBsQfMvRGWJOg+AqTMWv3q7GK6HogCBFj4U1Po
KWFen9K8QVPNXJrdPD6UrS9mjEE6ChZ7XhwSP9wQXgKfh0RPenUS6MtBmgNsw/mkZnb+s/OhbQxg
Y3EsvzNuI50iYiuBeIJrJgNugqZRt5GHSiT4q0rUig7Zfe4E950JPs7nzmMP021sHmlFAOuraiBH
oE2BJxnQpRibFykhiqN4zpujIoUWY0XkF1MH9MoMddPbPNBLI4QZcHagPGeHjoRxSKe3BQs9/Z+z
L/vcSdqN/j/3MdjLywXSrpTvhmCIYLl1Fpd4GcAFLeUx3QlO+4S+PsN1M/ZTpx73QFO4pCaHseBk
K9LRBQFJWtQyrFAg5fN5vFwVfdlK8PuAfxRuWugHq58zTxb7Gw4CBAkPjk2gMuLuZo4Newj+Yhj+
n+HL+kuCzR+XTZVw1dDCoq55NEwZqvc4m13Jg04nMksF3NoF8FU/BpGpz7LypCKs6RLKNgqG71ZM
K0jjF6UH1sHkQZ4RWRj2v+OcDrKjxSOGK77Jj4xzuv58sGfw8GQYhtZAN3YdRfAjSQMmDGvJ3rAr
7I6zpg/+1HyHaIqf32G4o+Uxkc7iXaFabuRzqhIQkRi010ErjBbetVkuHoMMqRAkftz2xeXM3EFj
AwALb7CI50TnJbVylpdZhTGUUdIHvIiYshmVjwFjOwitBXfYtR6C+UjeEToSyCsi1wPtgxuwji7F
iLJeK+XcKiUOIIUAvMvvT1o8NagGY3boZwd6LzO1MItvodx+x99g1j19kjzBIuEHhyzHYaHiN/w6
IRHSwXkDYjl9FcqhKRZDJAEbrz0JGHdYfHEneCj6WomDOT+Pcbo27s6VNcoLhkoOXrkcw2qS6jXa
IZy/8fy3EoUnQbrPeh9qHHcDOvQzdiSPDrX2PhFRBv1OgZQh/1ft+H9e5O21490EmaSKbjMd83Xh
AGiegLXze5x1N96j5meC0m0XWvyNxIgwNw4bWjM6OCsB8YX0DXXC8xadiFAFUikTMOyEOj00Pr/e
3Y2re2WBOs5RIY9wS9hcPjqCKxtTXZIpiv7XRqghh/PpheyMpJNIi+dXUQ5qJxwqhTqAsofOllxo
o7m5pz9D0nNXu4Wl2ZzN8g4bC0PBRSCMOjqPoRRq6zLo7yhyiawXQ2XWmO2k+RhUrNOwcTSvjFC7
hxYRuiWoMqBdAuRofyiREwpNj671oyZ+Z2zihleHMV3QDZTa5dXceJvEbRFpwKm2zu+4HyAxxDiZ
We8QB9iss7fOM1DuByUR7jlg3yRFvPZ0EyaeO2CSYQ+qnICKWt0zBNVa5Dcg9MNYMNANTI6wjXj4
2ih12YPIKPr0bNQJHhrotr9roKspj+qu8IMnzeP25Wk4pnfqPxvh+n1EL1dLvWHhzEt6neGOjRZa
xIfWSz0A3jzOS20MRjByOGmVU5G9BY0g2GdxH1acYYBmTPkIAXtTftDs1gkfSR6XuMFBPlX3ko+6
PnRU3U/B123+jmRcoKVzcUksTN+CBAOikJawW157H1psdu0iNLSZZStyeK+jTxWTpEikkZdg0oyn
YpYKitTdnIqASQK14JDpoPQGZRe78dOjeH9+7tAluWsZe7N5BNCjVcH+h/7E6lmPsz4XRx5b0Nho
ZXSvUKXFKA3mBFGrR4LdmdO+3HGil7vMp2bLaYCVQuFVGZ0IiWbhSpYYesMFTGO4GiQZzwPErBwD
E58gHyyfNU9wKsA5mNwcG24eqcvfZsXrmwYWYg4aLZDJlmVUltAcmtKMlUuwlka8y0XcogAkKo0V
lgZoc/wygT7FjiyoAHFO4Qu/lMad7dyujqw0cytIu1obWfuF3QZiIwtavDhFr6o3YPjBy73K0Ttb
DpEIhhaoFaAShplFjzUpuH2QLraVegKahgMV/0S2FYWL8RjfKN8NB9UhD5QgiocA8RvaFgpEiJnJ
9abvhI9GUQhlZX01OLjkwcxHck5MYwjEbU3BDO4/ZVP6pfuh/c8Lh3AnF+boIUIUr7UCrPuJGXwj
7yvoTu3423gC3e8+czibyZe5kUnBIFIM8GqjOyjR1YMmBRw/qMLf3lLAwGfqSV67K++0HePV2zq3
Bhi90EvGkwfJvuvz03VCrrZA7ODVi+6TEyTT7c4cP8HbYs225DTH3peev7a5dR0vTNKUU4kg9Ekp
YtOUPLdCzF6LGbNWuS5WqMqlDcq5lonSYAIA14Lzq53shPvAbw+4DX/A/MNaDuVdJpEvMQ6CHUzy
N178ycus2d+tKOhyLZRrKdoG0KUCBkiZhzNlJ31TXHAVuilocs34XkFeMH/XH1kTpOvqNeIgqM3I
QCWIBP5JGZZkLsrEPojP9ZER1Ribw9Sx6o6RyWbH2vBk19YoTzZ3+qwgBwMXwAGwwsxc4ECLJ3AE
2PIdBiVBvpbb0QOzLLo+KddmKS9mLLUeoU9GFhn6PNCfD6qteJlfZTeczXTX5DBcP/okn0P3TATt
/QbNG3S2IG4HEV3g90vTcIMdcku8t0jkEaT/iwf3yhx91UoUB6HSh8XND2D9eBR8uXQ16E3+qg+y
mziVJXR3mcdqe6x9Ckb0UfbFCJqAUiH9zC9intQ5WaSck/7ui1FBUCb6+bUXWYdPuqyhKIJNJA1A
mvheEYaUFH5jU8/3jYhIaYi8LOndtFAYb/vWci4s0Wxiat9qWpXBUj9Cw/22jx/VgBWUkQocfS4u
bVD+qjOgi4OhnNgc99WO/xbsxLviFmnHTmcsZu2trrZNobxVDgrjSIl1NPznmzK5n+VvX3+W7X8f
5AlIDlEBPwcNF/FINWBWRcWsktkkj3N3HJkSABvfHbJYKkZvCQEnZk6vH6xB65BUCzDQOtxdBNoA
a4FjwmCcjHZlczvexa6y43bMGGDjFFzZpTZOUUYBKoXnLxR43X2+xxihpT9hVsGcbUg1+/13mZE0
sUxS/jerhVluE5icl8IU+McIk7NFxCoebDjAq4VRfhfDouXY59jQbFffNk+hQ6pdoNq5z++Y/mjj
dFzZIiu+OB1iqS7GjFjZ5D0MhS1Wd4+xL7vzPzE+X8QWoCUehDK/PpEbJSVwLF+cGKqKMCaTXAci
WeDBeC3s7G4AN2v0KFnDtxAp39fWWN+MyuoFDoLQQO/ieKJm1gGFqesfJf/4tZGN+BewP1FC5QWs
yeAEofZRqqAjBAAJbhmqpOCU8WMn94ButXp0YqsjsxO7dUYu7VFb2AggYdIzrIpk791O8ANEiTm6
FQ0THSBuuEIEHDxE7hB4IFGkLvhUQywYkw3EVoODApqi2eHfCd0DGrGhByCihjkEM3qYHqQGBBrd
Y+Wx3mmKwIOUK7DBCH50wEk2at9DgNIssLuxWX0i4u8tcJujd685qtm8cIGlP7f2aIPZDNG/iCTn
j/hCt47S5W+gNl2GBNIMzGYMPdljAfXSAdC6vGDyoBLHRT09V0ulTuyi1DNkqWBmcGdgaEQzs0Hm
a6mYkPdyG970+evDu+UDLpdFlaBUMenKgYM9MXyek28ay2tuXg6RV6FxgF4lyBmoBbVIG6eeHCDt
iUfd+iXC0UFf9JWDNrST4Iuxyk3bFjGTBEpiAr6gHz21h35yKoLKdLR0L30ULeOjPKYWQZaA0C5y
WMdzXd5Cznthj9rCQMihqijDnuwpruQbDoEMNB4zNt56a4ElAbwY7UpxVR+XIy0B1SnsdK/cp2w1
dwIkInpcBHU3fy6/6h9qaydO9hOQwa/PyNaOIngAMQfpQIEen3r6oP5qJLyykB2dbFDuWSO4wy0w
mXuFU0zmeMOKWTe29Mog9QrWaSJXAyYGwGr11kRvvOb348NUIUlFxIfLpwMQ8m/WSMQaIOAIf0NH
sEmHiTQNA+RYIyk4S3b8RpodwR1cuDV+Zx2a7T392x4dxxadZFQYd8JQ/dNgLzYpiKon6YHzQEez
B4Mg4yXcKGKghYPl4TuCh1Wkb4U+G9GAaeLfmZVyU1qEsyrx/w20BQICl5ao+zAAfFyjKQtKNFTS
m8Ds30rw+9dw0dyCci4ILlhB04ZvRl6Msq2BAv6aZDYphHKMuZmsDVCybzEIwpMnMImcUUL6DbC/
QJWwNpQsg/LUIKhBpQbFTAGqCdTLqHR5VJTQJDbTF4gnvhgfkRs8D34ICSwQVxve8q5BE/JJfoze
mC5u41XGPYSSAdT/0Gai+z1qhEcCAzFkweDKBolVapH2s3jD3NqNWOPKEvXslXpaZIMCS9C7tsKb
Gvo0qaV4qpvsmbaIG1nt6MWqqKeiTqAN3WYTOKjvBnuyBRFYTowJPC+k3auBXI55CbcOzuU+Ukc1
06VRV8g37GzwccOvQBqTsxc0IgiuDWrseW/yz2hAOAxvw9pWqtCXVPnSLBOWqh/1fWtB9PpcUlRv
QibcZMPTYEoUXTSoAmog7aNf4M5QhgqjwaBuB7gFtarzJ5SOYPF1c9ew/wVoALyAEEE4jy5LcDjX
aQVg8iLakBh87PfHwSYGf5I7UbwEZgcid+ZHXB+ba3skpLpIYyIOU11dBXv/gQiC2NjEoKxV7zov
dGfvH3+7a3vk91zY48CQOS467BWt0wC6xznKbQz9QgdwE2bsu1H2u7ZGPYUhGM6KQch+e9Pivker
7rMHcfoftCPXsee1KXJbLhY2CXk5ViUWRhw3wdKQdDAAtaPqRvt/Uc+ENTQhVTSgUDugH1yxM8AK
P+IKGE+LDeJiH3WDA0HjJm+s9vg6yIUmkaximB6NSAG0jdTClKmuVRWF0lg8cQregvTEOBMbW0fK
Hxgbw1QZuv+UhToxBkwFghuFREgLWCkcsJsAJQOSHJzBf3Wnr+xRjqvXwXOElAjJDj5VvJjcR4Jy
8GBNTonay59Enxu3TCKyluC7xA6uwNORlsWgHkAPadwHHso8PmS2/fkenLMAOIYYkLX+xZZeGqQO
vjFoU1cHMCh77TvZz9omkgE8Cs/gvbG/tkbpyJAUE9xQF8ujzv4492IaYazWHF4JYXz9RrKuCHCD
FhnYchPYTWJlJnIkOzHFD01zSifZ17zJbF2y9pl6cA1QtOmFDpiT7OWPXXQDlmsoffwAB7DdI7Cp
dpHz/95q6vSiqlFHEofFF4fZQeS7NxzjW2+DP9jHuNmPr7d66z1CIkGGGzWopGLU8fo2ljE4Vev5
/GFD3wDBFlon8tP5rqB1Qsg3WfXc9TOPj6tpmKVEH4pMal5blLq8TssUpA7jXnrGXH58KzuJGx+z
m/pzBJsKoGyVxezIbvkEFIWQg6oA6q5q4nMpzxlXAjPb2ek7hjiAlm8waf2CWTdfuDcOX2/rlo+7
sEbnE5Okh9kogt9fnjHTNy5mzUI4b+4iSjCirCDq1WgEYhvVgHWCNh6DYxOIcDgLs/C7aWkZV3Hd
elIwKopBA/IfNLpW5TQ5nURlmDBK5nQHot3Q+NwtZ0nHeDfaSDi95Mj5mOP+h/sHc6oIfCXwqkRD
lnrVQVTCG2GK8hFE3J/DMnH6QXC/NrFGhp1tGECPAv4OLmPqHDZgIeNzaKCb8a/eES3ObI858jDt
gRR4zh015t1efTRiUsY2EvSescK1YBYeFGGtANkHzB9Wj0r6lA2sluiqMEFs4IuhygME2gpdj6Zx
hk+JD9bZmhn7mFu+i1CK147BEzj5d5gLsXieqea2ubK/rWokR7qIVrI5kLmiAqceWKLqyK/Ek67u
v/5g5xzuKiNRQCwpIKuE28AYNv3B5KrnVHVBETx4yyzFxDxP/KiA77nC7EJgK7eKNznRDeg67MGr
LMBBWY/gxiKhNAJwswoo4TprD6fBAI+7/Ou/oS1QrnjmOa92ocfgZF50YA2ErWovWLOqolEo4oga
K0RS0HVls8TKr2QHwO83zVG8cVd5LN2hdVxLmaHeOSEt9U5M1V/F5JYFcOEpkJH8AyeCcDJ14+57
EqcfPeQPv/6i6zIIZZZ66kqItAxdpPySvdhPHwysjrzo7PWt3DHskNoA4QjXDYBjrk9np3aqMGXa
r1qoHosEwhjy09crETdu3ZUF8vxcnH8+GrtaSLRfrSMAY9rWkDk1eSd1Bp/7pu9qSCRDOrJ3F6d2
69ohCQOJQ5U7EHhCVWH39a85l4/om3K5Xsp96glfRuCb/SXdoXrmSa5qVfnDo26nBzDU3xZgJrqr
LDa3N/lctFmDkLDzGmJv+LjrTViEyAAjjvorA/Y1EHZxuG9PTTx6Q1CynqWtq3hpijqwiTCHYhCp
2O/fmF6QwTmdTxAYvK87yY4d5W+dIUDOgYiGJieGFqkzFEKFGNVz+VfOvxX9e589/ItvBkkqDaAS
jBRgZul688o5bmahVOFcMEHoj3iRem/woUzpLQ/1jgAvJ+8Pos3VRqqEMx8VbAxjgf6Z/mYFOJkU
sV2wkdEz90qmbZYPDkVz7kGy6qflCPlRxq1fnRJikTxOIAcGtpPuUoPvIRfacvkFHCYBKGR9YIbD
CDDEUcoZYdgZfXZ1Iilb1LXsuDkRQe/yi/fQ7kB1x9Nc6eM4uOFjcX9Wd/YMC7Q9PbIJzio9zupd
3lWs4ahY40H20yfumfGZyWekfhEaeBCYxhlCi5IuVC5Gu4Rho/6Uj5ML9RuUf6RbDEs73LmhxMq1
1x5WBXmYehbCQi1vhaTOY6NXGmjUDG55S86ThGEJtOQ8Vvt6dTtUEUROmK/lMf22Dq8xPVlnZbv8
XMBxIKM+KXxj7NuqyAr6N1TNgKkn4+yrrkdndJPYGt1P8hBmd7FXHiIf2GOXWQlZJQo4moTTnrSR
kCzQ9zBrwcjCKfqPbBf6EJFBMxctVQx7k4kW1q5RynhIdFEJ1AFixMZBcXjVjwvUVgUB6vhDP6pw
0+Dn9Au3PAJ17SWu8Vge5R0pXqO6BGXE2/ou2gv3ocu6kBvfTsf7iHlMFOyBHKFe4SVe5Ar6AT+S
Mjwa0bIXmDEp8Y3Xhx4MPRcWqAJJIkXGsJSwsANHaOuRBiCeon3/BLVdm3FQVhGTiuIBht2g8WcI
Mtpk1340iutBF+YUthRXuJP3siX+JNjx2OoceBq8/h7viibBrTNT9/XlvrZNdvoiCuDmSeKqKf2B
UuRBtOpHUjHHXJgJhu5q/we4wLXzvrZH/v7CHijSMWsCe6Cczy3+NtuJzvhNICUDC80riPrIVsqG
qq9iHbLDSAVxE8m4tEo5VV5reimTEqwStad3XjULjNQQnDrnAQah+qpLaq+sIf41VoWYxTwASC0k
GRkv9QDXcS8KRRb+IFQWskPG3TGRCqEb8iVZU6HCqp9EGaPWuKiBHCZp+IOE+vqLugeu2VWCQ4/C
MqYDzrGTVPvB9z8wvX4fr9dJHeCiqmWpFqMftaN6vcmB6hKfNd7zp/yVgI+qGwIg532WL1rfGyhz
GhBywFXV9ZXfa/J+EmsOvWw4IsnnHAkDKOy++frEEvgKHDmUmVF0IrSolyc2M4oAw1j6pyEnoTWA
bwkTTAaIYL52AltWCOEJfCpqwEgZr62kKQbsEf9+1vWMCfBQ7EFKrfRm0UMi62tL61BblfhLU9SV
h5KaWmmK9qm+kSKC/AIKn9GXMetgQUqmvJd9FIHttEAny2SNSrNWSd3+SZhi+HPtUw7uC9TReekQ
N0+M5ZGduvbcWB6qgqKGPBQERpSNOYoLVJm0TwJu4h3BnBakvMZ7ukMj3jMUC+UthkVys2iLUBqA
SKmuYm6fjrO51Ki6OB4+i8NwkPEgkvd3eBEBa2Lfta0zf2mLuuVdCo7KLBw++b3kFq4Okpp2x46N
1qQugGSi3AnBHA0cIYD9Xh/HORemPu60z2TX7UbZrO602+G7cju6ops5A0ZR7LhjbOPGyjA7hzxM
kNGLX/VzGh1XedIVrCz0W4+McQHLwCbO2PhYSHrII0TedyQv1ysrFWgfGKH42bxCw2c4VKjDjKNZ
OXjwIv8PmmIbRx6hH1gBIT2DZItuUzXZyGXiMAJ4pnsZZHydEsgbIk5NqB3iV0U1/2CR5ApTJ/LS
KF3MBcNkOHH9+Km/CdNN7Gs3iSto4D1B+gKSuNzVvwe3zAdoHe9KV0apM6MHyiJL7YQP+HuOXnNm
TOJBzNZj3LfN1QGRDD4JlA11GooSaLE8oBSKLRXc5keKiAWzE68NEpLO02//AGvDMkgFgwYIvdSF
H8Edh24Zl6OvCVVGOMwjxmoGfL/IUz+YaIbNg3qxSuqg9soCqs95wutmmGTgEdiQeIcHDi8509b6
Acen+9vWGcV5EZXFcdq3eiHAZ+recijfwExvyf0nmescUQFSdChzWqGr3xo+41tu3fpLy9ShCUbk
M7FCrkf9Ir+ARd4jaw3ugwO5H4O3eB0aHiDxZUJT1hcTeR/6EPBxcAfIZK4dQTJMEDHhm3e5cYPy
XY8fF4mB+F4fG2IB5xOlJXU9Va3UcRZ1S/Oecy8xODKhtGEzdm9tAWMZGCtDQwCsMdA4vF6D0LU1
0pTsHYo42fNiT0/xXreheu/FgPa5f6KnuG3REJDbAmcKH3ptcWrKuK249D1Enb58TuaK8Qqsu3sq
liQaJCU3ZJQ+qc8S9QJY6+L0HWq6vBX77RFDvU9gLYWGPdQV7phImnXYfG2Putv1ACoSLknfa2dA
diU+kMtW3ZHkixiNvcZZAMxgoz6ZC6V2ctGESYXQ0TuJXoPwjJUA5Kw5kIi5v4/2vPb89WlZH3ic
QigRg1sRwdEqTAllzNgAxPA+Ceo9+MTCuXFGvnH+sREdGFMQ+yNqBjqDOpFdj4JOkLVvUrOLo9nM
m1M6M0pk6zYY6OVR+kPUD1Q5Kh70zoFSYmxK4QTwGoAfA7jDzqPWEPuGf27MyYFUvQfNm69Xto6J
YBYXDSUQEhOtLpuRJ0UOgsTT4Equ5iZu56O5cYTcBlj1AovzmS2O1QtAGSR38cIr84hj56FoT9qd
gCnV0lOQPAoWWGzREGN1ilZ+WEOjWcKdRpSCOIW+dqkUaSAazcieHkAz7fTuePiDaGgVnFNmqNvW
FgrQCW12IsF5dMrRbGgcSMdZuc1j1PefhySUOeqktHk6l5DIPSU77hXkM4jMF6sFyRXzAV3dLRhS
0WDD6UBUCVLo60+lhyibxjKMOJNNHjB9wh52pvRAeObwdD4Jo9UzE4+VM8ZBJDkjbhvoCNeV2Tzs
dIzffiqTG3+AixmHMroDUs7XJ5fEXrzPrFVtnMkrk+TvL85kWkI+Apqyn+G78kowCZrTgPDCERwR
3495A1Yh5XmBEnqn8CXAHVPfL2iFIuqK+DPaSW6Fkk2LQWbIZrCzgo1ziWX915BBNYObaU7nKYsR
bE2DOdwnNgEcK3t5MNHc+4Mx4zVI4XplhAz8ch+lWUPAhZVJJm+RcBmcDWA7PVNKWpBNDExASryZ
dcvXxXWYBeoXLWEyA7zCmRVj39ZRGHyQaw6RQH/YjwfRhBQzy0dvHc1LQ9RFb6AjBxoi44P3dI9/
gWALBtHCnW6OmNsm5S9WRXhda0NvAq1SpHTg0JNwHa43FAxE7YSyyofoCa8oowKCu3iKp+074H6Z
PQryda7yK8oYtbpJUzNIoxNjqNYi4w/cfEfGhtjr2tjHq2VRNwCodGiAKNJHCQHnpnmcqx3jVdu4
0Ii1QEuPcI5APKgHu2qWPkEd4IN4ZHIQ0zcCEMhRLSl+srzHhpdEeYegiWWEHxjFuv5GgVSGkcDx
HwoI+iCvG+9lmcGiuLVdAN9ohJQfDxndGJghngldhgXbBUoYCSIeKQsLtmEBgH10dND4BNEU3Q1r
NH5ZoIL5YTz1aHvmj4JZW+Ip3kkIUGcCrmMEVERMgD5rMAguWLwsmN2hfSBkmbJ6ycaP6VVyQU9n
T9+FG0J3G9yT0c4YpEYq0NGdAwbe0Cr2UK6xUIe91Z5rhzU3sEY5In68+C20m+wWCC7l9YjDUhx6
a3KD/Ydq9U78WNixE9jVTW/XtkHuXWbuJxRjmbk/uVnUzbv6BasjFHYKV44f6ltiqZ6ONglA/lA4
snUze4zcT+UBUJ79H0D9N14IMHjgjdUQH62LfEYygsejrT9Iohr70G+15tNkRY/nnp7NmgldnzIM
TQKcZMBf49vTlCHyDIFWaYF8p4Zis/5dCZ8Y1369HLQkDKBL0MkzoItM+ZUa5FtBOmnvnbu4UBFy
QkfdhZ5sch6mIHfM52DtMAUJCAS0zpFoKwAGXd/8SBmgCxHp7/pxcWVw4OmH5FaxQHTI7mhdOzT0
WRUUYYElQ8ceTAKIxa5NKW20BEvbvRJUAkIxXM/JJ5Fz4cQui37p2qGdbclIvcHliHSV6HVe2+oC
hVMgF/yaDqhWcjdJODhVds/4VBsLAqUUtNyAcgf8gE6pJkhr9U3GvxpPKkY9hJvJl80FfOiImW+Y
DDIsY+RgXsR3CSZLGhnG4pdmp4IMEzHXa73LnPQOkugmY2XXh/D39l2ujPpUnZ4IqZzzr8mufJTs
0hvle+Oo7KH0fMM995aoMPB4VJCwNkhhcORuHpM55V+lO3WPMes9+EieyEZGe3ZGRSX4a2NURAKM
vaGkWJ32RKY86iPkpU3uSFAT0f4Pch3Wl6Nikh5qJ0NT8K8pen8S1qbb4h2hmQTcnT36z/pylPuI
oUXFBdhIYqz34j2Y0A+zK4FpN737g61krI3ms2+TAKLB2Mr4hXBdJ3dksjI/GB7IT/bMK8BYG32p
oTfeiROMhe8NOCt/G1M8AJqQo8Zsf3Xdm/7rmJC5SoTkeFloVz9BmMPIcuE11zEhR3az4Cxsp5Xk
eElzO3szbD8C8d2/uXt/m6Xhr91cd1A15F9lj3sNXmpMWMo/MrPcdWBwMrldx8JHX4cx/1kmuuHg
cUGALlHHs5T7RoD62auYe6L8lEA26CBMBTRTWrOfJBaancqv/jKHKF0UBKJcST84wDEpRTgiFYCa
ODovJMFKQyxSs8oG+9pZOUqJBZvB7fqh+22X5D2IktD0QZnt2n92Sx1DdEZGIYDUbBJX6t3BGm3B
ifap7jK+4XWUsDZGOWuAJgGn4OXXfgbJ5YLsMSnAqYCDo5ui3RwbTMsxM8it23G5QMpnl3qSTPEk
v4aZqWNevbWgRwSKurvA5PYE8vevDuqlQcpn62oZxZwsv86enmLUmXfILA9/3w3fJoe86awgd2NT
VXSWoOOJZiReJ8pt62WrQLk5PjVDP+wIJRGv9qPP+HIbl57MjSIVktDDQi5xfUzStC0jkMqftCf5
GL6TQIUcFrTEDc1SX0mnOkG/hfXgboQr6ENCuAx5BNjY6dxFjoah6HLlddH8CdNsIfc+1G+MlW3c
8ysbxJVfBBBcNqVy1yuv4J/AKBCKltJuHnb6Id815vJGUuRpNMFyr/eu9A+bB+cLcWWcun3CGDV1
rCqvld2jEHembAx2hNtEAWDRmn2eSW2w8TJhGl6Fli74vKVV3XSSs7iF7vdpDpzZEVA67Xz0zSLQ
W//JrOr6A2o8IWMiFWjMYtBIg2AW9J5P65Oqf68kW4bAash6F9YLggkwpZxH0lFMoe53kgIrDX1B
FILTW9D0Ep64wQRDtrO8/cHlXrvLa2vU5YawYZtFPbFGHBj0Mm4Q21rjLndZJdr1udQEwmKGF4jQ
C9AV2jgKY9nosHXdoRQOWvpY5bMpQ46E71iHYuMroYIOVDnIucBnSZdUxiGakygbT3rpBdN9NTla
xOgsbgSyGLC4MEF5/mUOhypMR+wb9DNzM3FJ24/LHTKSDarQxfz6Vm+tCDIxmE8F/zXaBLS76rQh
mFSYS7+n5aOKHlLCynLW7wpwnIQMQSZ/rpjAEnUSmmQA+h6T+yGGQ0Mn/EnkYRAvu/N3hWWOFHT/
riMQT3EmHFPOQGMUiyhPkQ36rANgdcqMuzS9DXNwAwH9dNdVjVkDDdzoVqaLzte7uPXVkMFJuLkE
L786GBUsyk3QnzpbbUxSPTdQE01uA3MATp75cG58tCtr1BmBTnKZZlx/UlMz1BADoT1go7Fzgm5Y
WZqETraxRlSLvl7k+RGhdhZFEgCe0fwGAzcNllehxDrL3XCCTiM8PihY7gF9ROQFTM9BdPJ97iEG
20lWcGPolqGizM1c+YZXAdUq+QXg1UITmUrLmxTsAsgY8BOMT1KeNawBdP+7EvxHw+nr5W5tMmCl
aB2gvAEIL3WOFCEra2iWnRTcu+SzTOFcWMAolgnqOwpGmxdCN57mZBckgHLmu9BgKoaRf4T+apfr
ID/i4tme2zGqIIJ2digDvljiEoQSp5jJLclYM4/pUzbyYw1D9X9vHeX7y6FUm6wgJiW3bXA+Ug+w
StJvxyxX4wVObthffyymSSq2E3mtg3ovvtZfBAU8wa/37pT6M9i/Rr8r3P+nRSrt6fU6NIJ2PDc8
Yz+fdgQFPFmjvhMsCRaFgtF52fyQmPgBsAVFKRDgX3/IBgjofoRBKXkMAzRWDZ2xiVvHEUOuGJYi
chYYA7g2EKVaBL2b6cTNN+DNsab6sakKxntDgZnP7lm8NEKdjXCA9iQfzifBALV48wyRy++lNdwQ
ZpxZwrT3bzx88CjyJrPEvLWDl7apQ1JoY1eBIefUIn60+xcFQw4E/s/fBU9owkC3g81cs7mnkLzB
CwtkAcaprvdUl8DR0RXzKfime8RHorg87aMIRDkBgFfDz8IKDLtmuWqyifSdV/62SqMEFSmGFG0+
n3R5trl6X1Xg6AGSaMlZ4QM1NPL7c4IGCNIcwMiusVYFrxTTwom4BcIrkQvgoDIOtTkFiiDS4+hi
yMHK3ganQbc1tQ3UWPpf0UPJat1srffyV1BXo4A0O9p24ql7TdDz9DU/AQWFdCujgUJ6N/VhQReb
FXdu+pxLq9S3TZMFZZ+RrH066+xNHySs0TGvXbqxyyR33Dq9F+ZUEvhcOHJOF+MWmtV4+87KDJaE
Iru1eKRvPrxVVvKN1aBiLZBOSmJwTOWpim0FPdB5gLTah8cGoajsR5OpAJbDCDG2bsvlEkkKc7HE
qpAXtccSY+GBG90o+J5IDLd9TvLpq3FpgnrWG2CPSmATT7zAeZXaPcWAOy/J97Q+lHVjz0tlh+Vk
yqIH2VyzhAqz8Sscb5UcPDT97IrZG4agzWyunaKxghbz3/q+6rylupGN+0yQ7Tg88OHkx5PbJi+Q
Q9HSoyQ+RMOJX1KX0xRn1ETGrlGwqf9cQrBwQmEO7wMNjOe6QSmTTkTNoUE02C4gJiFd+cwE8Wb8
nPkNEmTW6SeHe72Pf9uk/HiaDUO1YB8x3uoL4L1vIAnK7gpSLKN/LQ2gf5Q2SIpCH0FBHdDGnkUk
D+mt/C7+6r3Qke8Hi3d7N3xoADLiPPAvo7eVKkyCbKZ16jyOuTZBEV08haMt7ysXYze9CznoHPq8
FnLnY7kD68RRMpPDgpJOWJjFyPi2m5f+Yv3UceWEsK3QTTyNqWgq3XscMYKKzc948e8T+xc3bs77
VhF6Qn40v83Soyy6Rhs6/8felSzHrSPbX+m4e95HcGZEdy841FyaZVneMCRLJkiCBAnO/Pp3ILuv
VVQ907fXb+WQNWRhSiQy85xTlkmo4iFNdN8ZXxcCp7OH/J1J+f13JjuqVRbHpDZfJb2hzN8mxySU
OF+802QvaBJoN7+2uTSL882KGi/RMEoC+sbSgrx4vbBMM+jN9336xkEriasknPh0UFVSpJZiSucs
dScQY+uX9NnyiG+i6RPpaTTGlHgcuoG2lDA4N7b3lmcrmBlWGsVcx+F3wcVvbyS+0NiClx/9cCmy
qItRlNz0pycfIwTJC6gwTXRuzUMaEzUN0boOQu0+BKADVfpsHW3UVRGOm8XX/MfN4kjwK3qt4Zil
au7pvA4tygDZlH+BACNbWRZqvmlg33R+CW41P1+ZOw2FoiVg9McphVFQ/79Rl4OuYbaYeadDQbPh
XyobwuliY1q3v96OZy7WUwOzNSPDJCDzzr8I7rUM1LfESwOZ51EZKm2/09x9Jux2wVKKCE2qgwJS
NzsBhDdtYYjpEU1UkFTOd+nLd6wK/Nm6Okgxpfyy+w2A/cf1O7U7C7nbTOiZ2U+PE70Z68SL9FdB
7349mzK4O92PMPEmeYp2CmAGZ6s16kY8Dpn6yO0+TKvSb1h76Cc9REHuynLSm5pCYOrXJs/cuKc2
ZwtYtGapc6o+mmiKuRxD9qiDatu6yw9gJDqyCwXJx4214MTO7BqXqCAhctABYeIAzuYSWWrXELGK
t4S1jtbSonGXHIDoRSItXi0V2s6sHJgfUC+RUrLGh2yPKwoxdh157JpdUYEd2V5lzsLKyVmarRzI
B9C7DrYHNI+os8PNu0yJAZx+1PJbEuGotdrCOsld/cEAMoHo4gDLFhDup96jSBs6GRVuT5DWV911
ZK3T+MhiK/j72wFdMD/tzFYGO5CB+1971AmYjlzIYL/xk34dIWv/zfm+PhAhCH9t9ePV7Z4YnT16
uN0o1MalxrMHklzRJPIjDbyMyoVR4Z98p6F//s3i/5zIPtb//ie+/srLUSQxbWZf/vuYfBW85t+a
f8pf++vHTn/p35fla3HbiNfX5vhUzn/y5Bfx93/YD56ap5MvwqJJmvG6fRXjzSv4+Js3I/Erlz/5
u9/8x+vbX7kby9d//fGVtwUoNm5e44QXf/z41vblX38QKU33P+///o9vXjzl+L3D6/NTceY3Xp/q
5l9/6Nafb5zb/evbV+afkIICZhR5GgfNPbKAXXDRUPyg8Sdk2SHUiiQ1sCm4X/74R83bt2/pf6LZ
CB1HIGOFUi3qeH/859Ncfd/R3xcCo//x9T+gh33Fk6Kp8fFBXXKy9UEagQ2PxnE0BVs4WR+49Ky4
Jp3mMuInyQTEiwY5mY7qIKxSCiX9VhoxykBgIgp1xXR9sxNKWOnNcIh7+4KTblNwGgGAwcBf1XZg
mqcKILa8HXs/TYavms5RE0shX6by6Fiqde6NJLZXLS+f7WwwfRNBe9CP01fS9tXaMmPF63QDQbOW
0mMKvILX2hacSsKVIDMEqmqpbj2Nk7MeYzylMuCq8upgdvFhbK1NWeGnRjvMMm2DD7nPO2NncbYB
u3oJVjZz1wgOYJlK2h3UPyA/31jjoxkpzWNbJONRE1Ub5D34L2tWgPCo1h1PZdmLOkXupc3KbPCg
zwaVi9i879qqRqJkrNzQsgZgp+NEyXdNoZWrMY+zR02HFKlHStLdKi4DIzDqbYENDStvUnS6rawq
8ciEJxg6//hWpBYJcP+YHurg972gzXqIous8ndyD7Yp405VpxHwOBiFfq83UV0Zk3KyqA8BYh6Y1
r7ZlYhx6mo4ge0xRTRZGuop5ph1qorRe5uSPVKuRt6qq2lcj7VYxXMAh1O4bVfph28aa6Smu4fp5
VIEKPjN2WSbf1kO1ao00P9p9ofuloNkqS/EpS9Wm17nbgmQSbDW2bzcJ84hDo1e0+Y0XpHPoNqm7
CjKpprmO8/Q5NTFxaqPW+0aJyquOKvmatn0WJhUDW4AqwOjfK5Cxdu3owkyEEwBMceekZuE3ZWyG
XZ8DtEEB3SZF2XvuiBSVEF0WmlHS3aYM8+fYvRXwqdC3mpEhSzhVYquYNfhTxxLgmSqvNtRCgV0f
3PtK6Ys1tAtz38lAEQaYJUKdsWpDkTQgwGKxfgQHjeYVBVZMG8b60JKoe4wt7cFNKijY1olxH1W9
uOgyYl/XuTOF+mhAvybSWPLKExMdESCvDalFLkhpmfgjzqOiT4Vv0vioyg+Yw8xGzo3aZc8Gmpv2
IO0nEPfDPusmyPFqTeJ6EWtfCpM3XlmBWDqvTWc3ssbGMckHv9SFvjWbWj/GROh+MaZ9wNPpmXRQ
mBlpStdNqUdbm6UgjVSj1ter/JlT93EwHPB9ZNOXxFXzDSgG6v1UCzTmd/FN0id4lCROvo6Ji7xg
Wdhf4h47T52o6ykDJii3U6wcXksQSdPuU7N6Kkr2WkIHIqBxPa0NpNk2XW2YXpHaEPKJ1PbJKEtz
rzSZttJITMPJLCq/IHXiA2fux5WReamhIk0CFsNauUyaGBjbTlxAqG/v5vZr1DqHyChFkGrsxuDj
rnbMFR5Te9cdgkoxDqQmNeJGF41Micn8Kusjj8RO7Md9uRks+2C3lHgjYGV+1HDuqx0pPNF2eHhF
2oWR0MjLmPg2kjL1J6fKLzVgfr3BQj2wSzOoy1Rtsi51cslYrXuJyzduXmxFr4gN9DfRdtNCkCIp
YrJibYNiBo/rgJcd/i+e8Bdh2CeR/WxFTL9EhEZ8Sguw2WMKQtccTb+1DSMoW7B9EqZvIF5QeCVk
yT0WtQ+CltBVjRAu9v3o2aKqvdoerrQKglwtTpXXKtU35kRXWlM+K5I2YqqUQ6lVRxDgyi9sFKGL
G8by69ipQEquU3DK8Az497bqwjwisT+IfqcUxlejzAcvFTW5qJwOBUptcgLHqoa1Guu3lj1ZXj4R
lNNMLXC78hHSTZ8BKrlI1OSxpxT0tyl5Lth4O3EwK7ZFjYbASDnkkXkExfZNlEOn3s2iyosH52gY
zd4xaMBV+qlG19RKScabvGrzjZnqd4YowINsi97XhLjWU+XVcCqgCetnGa/5UFDfxlzdUYVBU1xt
H6Mm2VYs+lKbve4ptXMfT0i1GFZ/2RvTfcpyEx1g/Abr0flxXKleEumxP7a6vYoSYqyIRj9Dl+/A
o4QHlVHywIowT32uXLOxhSB8x3IvT5L9lLI7hZB4JZrudqrQxIYl2YD3+jLBTPcO3/SpcsUi23O1
cpdrw1enNR8bM7mpeSHkVbHRawU65IV1EcXxBcudA0t5YKaYP5WlN5HCv1hJ3vrwu+hgzvVjDj4i
cAByy6NaUR/sWlzFNEbbu2tfxUoTTgi/o1RFJ1bWf8HT7tvg6LeGRp+QfIt9rlu7Jq6jey5wBU+1
fYgrW923TBmv7Lo3bww6VUGqxIEwdZ+7Xag5DLxHzsrEqfF6QVTfpm6/suIKTjFVbEiSpjc4HHtS
ZiuND3s9YheZM+3EEL30pWuBCphpNzpUPb24rOM18oBuWLkNYMmx6VcMpEbTREkAkdWLXO9ahBUg
YGjKFNlUk9+xJMXtUVXPrVHtp0R9NkgZiMlZ8Sy/rSwtmADz8IwEVXpN3zp6goMy8FWdD58x/2WY
JpjPEoQ4PtXYXVmCvMlG4z4f1804eb3ZbSs3vzdVHCtW31BSs3VHko2pO7eOq/tTYR+yaQri0fb1
FoRazEK8PoS5BZSb3cNTqJdOPyq+WddHVYCutKiccCBm0JvaJgNb2s6ZtPUQF3DcVKwKQtbMze7N
QoLleHUbUbZWCbtXc+zxJHe2rMQ95Jp88jrHWetl8hIx9yJjERjAxdXA1XDI6VGpYoL4rJlWTWof
FWXctbgg1iJjoAYenH5LDb7NHPPRTeO7doLQSZ+Sx7IBk0sU00B1qmtma2FsTOtaAb6TKjelDqYN
Zr1ME3RemWUHRa0bXm11sYdBhVoGrvh6CtC9f1RL9ejq49rtmgckEbZpnGRepbiK57agUQMmy9eT
8r51a+4x1Ur8skjBNtGWm6pQEp9zAf0V3Gdao6wahx/NSAunlqKTz2hXiMc/2WZxG5ti4yIQq7jy
kLbKuqAcwgOWW23Uwb4GpmH01E7sSKKsaQK9KgbyZQ2iraaysTMDbj25oKVehhlE58d+147RGu4c
U/sZ3H6IL0zfMHSv1DDGjAUmY/6oPagig5MLASsLWqv1DBX6zRoaxzogOFloR0XQpsAW99w8TMNW
cR4muBh9uCZ5dRchhvWI+MIFOt7qS24PPiiDgpbxXaTsc33wKspXJRPr0UKqveWeVW9y2nhCyzwz
+UY1OCH7U2YeatM4JgYJDBQeze7rpF1jv6En/raflMBoytuuLwKTvtTxjZk/VPUesiKh1hgXTn7P
0gfwZRpOvFFycjVk3I9z1dcdvip4vFMGCDVEKOuLKOACoOle9ccaVBbqY9y9Ugsc5ZHhCYUGYJFa
twbZg29upRTFRouhDlLF3tR9ovHoaXXp9c5jKx7H/sHpdtn4FcJWPtEvJ0RKtnLQ6NZKb1iEoL3a
09xdC+dutL5WxRFHpugPOr91m29RdBmbeAKPrdfR7SBuclxTJEXmJxcg7LFuE2ujNhujexz4tx5c
6gaGcGiNVyLy0HURrwME2kOjNWZh6QCfGZtBFz9XqrOi5TamYjvw14ZkWD3NI+MUDi2KxngmtHl2
V2ZdYI3EL9i1gMOqn+P00+BuFVxGKo320Jpdxe2VST8n2CBYUZbdFA2aXRnZ0Xxjde0nS6RBXVRe
rVm+3tWe6Y5+m93j8g/qfl30Y9ihc27Ug6g0D80Y73Tp9i3XV+D/Yiv2G00PIPgWGNMQZJ210iZj
ZWeaL4zdSA4lfU3SJ2PkATewZPedim4dTfh6bm8g3OZVHVo3ESgo2WeDqF5J6I1JwYRiTS8Zoo6a
YY+br5zWvp5muGVUT80lF33lNZYF0u0VngLXFS6U0dAiLx+boKTVznDyTa7oF/H0lPCDPaYvGsOd
BB6IwFLKq5qpORbrLtLMoIrIRcHSFzs6TNrRHKMVxOBR6bL8QtcD0xzXZszXmgrkDXL1VHHDtKMP
UZZ+4WDNzFXjTmn1ixq0wPElIzgU9hSUrPPATuClzv2UIV3WXLl89FJ8pxPJXWcAkIhF4u2jad1o
7Qapdr9WnFtGDxXFzNKYhBXgTFPqruoqWXdVs6aj7HRtds6I9riMbVlrbxDf+T1RfJpMCDvsfZ3n
gZXRz7Ss/Ii4d21NvUEvarhhEJWzoQPLNo/v+0SsHNZcxWQa/dKsU4TShelFrvuJuBpIYKaNWceb
aJxWNaroVUlXKa5PVqnf1DR5ijnmNzUvWsc6TLR47FkGSW8WfapLC0ld0xnwpsp5wOxhA+zUfmig
VlNWn40JgH8zd3ZN525BdhbmanPU6HSTC3undHaJ+xByds2QPk6RBicVX7bF0PkUYoyKVgxhywzb
0yyFBwqpd0K426ZNX9TCyQKNRmukJ4+9Qf06w/WKFfYjsc/de9XmvuY0t3Wt7mMlAilfx75GJcPr
ugjLzP6kjeLAYqXzCi1e9xVAoyTe8NzejyO2Jnjyo/7QurnhsSr3ShxWdYz3Y5rm/sjpXhniAB1i
aPu/xVPd5w3zXSbvDvB7iGpvj7ZXD/ZqqNIN7aOjirxsX933OQS6a+S9xZ62euh0ybq1HIEQ+ktp
ImrI8Kgo7I1dF4FwL3Q9X+lp9dAm4qArExTTcUpqrj5WNnITyP9ChVNvPAMCnGOhvUwJetI07Tat
ibXJdOiJOIWvqYcIga+DZw3Dx+UEuqDV66SO0icXHbuOOtRSumsVyXnLFGC87Heqm4Ygp/cmVoZ6
pzx0+naoy/tJFXuDm15Oo09FHR2NGM9y3tZBgmeKbt0WuWWFVgMZDIs0btCpVagakVd37or2xlpQ
aF+1Nnz2MY6tHe1TBD5WfcE55He6Yh91BUJaCDxIicqsxmAS7hxLPJrRgKftFKasbO3LqILYAV5g
Sl8zvOd752BDr6jprjA6P6F4slEBia0Ob4MyCx0TgZyxM7PoSLN6RczPRdEX6E9PEr+mETI1o3rb
ZdDHIV2IBAW0Wzv1nvbMRsO8yT08S9fc+DoWz3rNQyDoAuKAdCRL1pnurIcRZH1Ju+1dYAYiNPHU
F2Lq9k6V+VMy3ps9OzZ6r/nEzu6SEvfEwKzCp1wgZOSC4l1Mk7BhCP25BgqtZCjLII/bz3WGx5ew
x4dKtOLSirtsFVtIMg0s/yYGsSIWckVg8o3VftP3AAZW9hPRyy8RdVXMXBlkdjWEfdlEx5Yn5V2r
IrxxuF3sUHQmQYk5gJ8Qg9dn6X0xjniukSwPyx4aUEpjBejUY2sLPt0XudhMBFqThovtkeRI9jZV
tWG5ftcTbqwSHc53EiWouBwmtvZg3WcmUfZACF0XrKdBjRCvHNRvhopbwtXBkFnA4QvQ4Qrb8bit
tmFUm5WP133pDRHVXrJ6iBBS1PbGqdHcHKv0vmnd3qNNryPtw+0wasWIV36FzZ0zMxCtkQSN0F9E
hmeCy3qGDFSsLtUeT9sxZZIRqUUgh5HCR7cf2kJP8+s50ohVHyuqL+k3C2ACWoSMxx6Km+NGU/13
KddzSc1z1gwDfMXI1qrgupmVC4RmxhEdOF7YW0TSQbwrNkixoa9IWeQXOa0pfR8YhgS+Ojk8AEZO
B9alSEfaVashcZqH/VCi2v8wGHeivK/jeKF6cFoF+WhrVqTAi4jTgsFWD+12Uz0a6lK5ao7uflun
98OZrRMDPTn8FkzAU7VAFAGZdU1XSKgCHSx5pqViPLmWShPJVnxK9+qm3pfF0vppmLSf1ZiPA50V
LFS3sZ2U41OM62Jro0Os80xwxMhu5d+AM8kxza2BIB23NJh3kZObjbnjIGU3IN7jS9Y6MGFiwFKx
RwLwOBB/5VqgM20Z0Xhalfk+SPAUILkPKDmalGcdyrWtFlGJbeWrSOcWKPAyqPRE2ecmv7DUV7RV
e4AHLczskk058e86KtSoKLs0QV8RA8+wZFg0gepY5kudVT2/jw2MLVAMh+vVPhAW2KRkyNqbxCeX
kmAUOrcSLY9wffCHb9bK2ScB8+27Xx97edTm6yh5MbGWYGn60Nw0oQOhpZEDeqSBeFF+QwdwQSmb
XxuZU0BhPAAoAH8Dlk9Jhv6mqfBuCvNBSdFDXFh+vxvRzmdJ2pajfYFn4k4HRBrSMgtrNqvmYjJn
Fmf7M9N4UypxY6EVVcqKYibvldAKJDkmXr+IlxcMztr3vxsEwAP0XQ4YQD/szB63OOhCbBPOuud7
ojR5QLYVNBmcdQlWX5B9r7MjUqGhclTVTg3qrbPJlhlWTmuyPz6GDg4xC4y7aDSWm/ndTPNOG22r
ZoCgg4E0CbtnEqTIRPjxugahsXQGCRKQ20XogD7fR5hv/afdOXanQT0BqB6ssGwRl7KqJSqzQBtL
r4edWyy3G3/wdxYqfahrW6A3ku0r8xXO4kxvUiTenPsmkIhj0YCp8w3dvKLhEmMB+eAFpDlIqAOj
6hDXmaObbZEZ4ItHy5YQm6oCYNTOhw0Bu5IUSDML9K1xI3S0A0ou3hiHkHInQHVLKtvFrfbh+px9
lJlDAqaBkVhoQI0HSsQ8EYvrMXvgA4CkyKhPl8qtxjxZJG+eJ1w7evYwIno3yjogdoDC0ap2kQcA
SfKQIz68lZC734DRnPuUoIhERzhEWrEbZzsxlp0PpZUbbztCweepDC/Zg30XwtpWgKZlC51byPCs
dbwsFk7jB6+GGXpne8630kJcSNGd3vAH88ZpkWT5VNIlToSzNiQLCIj90cRkyRPx7qQ5aD53yp4a
/neNoCxEksgFRIH4MRQwvzdkG4tR2od7V44M288AUAiNF3MxsB4wVNFVkQ43A/mZy3KLmobfPcvj
Ldex/UETtTShM1y49CtA9Ur5LLyjkS2c8564mVaRcdTMt0vQJv5A0VQFltMMV37nTz4qPV8UfqME
5kL8dt4yAX7OsqRUw5unfzfPNne1TK9huQ6NnSM8LURDLLpvkSGFYIIaZCswbPiL/JbnlteGBoUO
kCqO/BwLldpDFakoQfoSKqjI5j/oEW6suxgtQShAIW8GT7roRj9Eq3KaAWeA8BRi8A9kzlbfaqmA
Tgs2VTT6eP951q6HcgjyCyIA4V+YL3YcnnNs70zO0Qwq1ya0Ppumz3PEjrRdRS1KSzXUGwzFL+yr
RK3DAinnhZDg7Pz+HKk5i+QiSowijicosKzszy7z62/xhq3ydeITCKD22M1vPC1Lu+ncrQGUjwvc
MfBtH84PS22wYMYYLT00Ei+J4LyzIRRBN8aeracluOTZUQKnAF4tKO6AKfjUSTSD1Vq1nYE93Wfx
WrtBdgFEHHEoCxxh07xF57+xjT685eQ2emd2dkPkwPdFLUdCM7EDJKbR1d2geRoBgJRrWNLCmPVx
//AN76zNPGEhdCRoC9QJJReaXEXk1iQnnw3VBh/JaX6f+wwUVwCpoQ/STK8WD+vZ8YImSbbvgWbq
DZbwzkewBokPpDykjyArC8qWUwQewglKyyqSi0t7aMna7KU1DTWSi4NjvL2UkUtcy5eyJpmeF1/K
MwTQj7l9N7LZLer2pttaFkbWrfILEuS7goCLowhq3J2+cSVCPBc+oVoB4Xo0WEAcFQ929pr+Xd6T
/3wQRJQIus50E9ZWladJUshFRgEE1znSgIr/HQPk7GlYPSw4iHM3nSO5JAi6vQjW9vToqNztC4um
8n79TkhFykv+FO+TneTTt1BwjbyIBuYndCi/LNiWf/vkVYTz8962PNbv9pMuYqSebcQPqPW7X2U4
i4DP9dk3+iSJSdPQBYv50rY6N2DsXcTRaDyU76RTo5GTanmM7C98RRe0T5afXds3jZeB/XH61K2x
rn4LneMlCblzY3VBwIruV8TS7hwD4ih5pdY1drOByLWE4DVfImU78xgzoSvx08TMHWGJVXS5wIRs
apezWb8Oe7l53HW3FigpLr03z3n59wZnHkmQauRowJF7B7LQgeSdV0KpBoSTsl7SkTp3gb43Jif4
3WYZKXoFRG2hiPqmLSFVKkGfuV7iVzpjRlIXoF0YgmrIm822B3HTBm6W6aAPFFsJ+pXkEsuYoDnV
qYz0YAebEFBwEz3Ks72vpSag6D1H4W+d3UjyX0lpbPwGy/CZuxFkfQ5gVSACAchxNiBRZG6ROmjA
6mUhm0BqCH218eRZzNVWCwf647MYgSP6OE2LqCrAt3OXXcZpa5cNbOGKqi/olcI9dxXv3tjKR09S
x3THcb94ps+OEdq2INYDcgyn+3RvNCrVUXlIpd0hyKFAB6+d3UvaSSl/ScMMuPRFssczJxqD/Wl0
tiEj0dbplKH5yorvcoiriL/Hh/N2F5wYmG2RPmtcvXobFZqeFBfUWw3ZKLXiLazamYsW/hBBmgSo
gLB/NhDLbPOuZlg17PpoDYQYEqkYlgbVqd8gpz27RywdiBQkpSFcOBsVQ7uPU3CZ8l/bX1WIkfO1
c6elHoo4eNKhwAmi5nW/SPxw9sDh+fiXXfm53vkPFe0kaPToAJCWOnQXMmfcr4ZP/HLJg8x4NN7W
DaSLeLzhjgGPxzx7OmTMdkQj3zTXQyATQ/GXZC1hVGzDrhed8Jm9f2Jt5vW5yqLaqJERQx+znz6C
cAW05YkvPpXfJHdgsbYP+lK8Lc/T7OI+sTk7b0aUWjHFox02xUESimfkM11VgcRPqcXn30iEL41y
tkfdyZkGdEQjwl9bazUEkVF7Me2NK5BAADgSWTvrwV18FJ854SfDnG3VCU0PTd9Lo1FxdJxLM+NL
M3kmfQM9KBDxQMQLb/45dU1jDxOqrzDBtmLVBPqqXQP5FqBnG+w8ePIDrbtq1lb6Gw8KciYSem9b
l933707ESGzmNjlsS4oLNPU8tBcUyLTcn266sGpCPURNakMP+suCwznjAk4MS4f0znA9os6KrnLT
R89OcUDmFszwYoPSxopv3eMAoH0WLIvpzjWZ5ZV7YnZ2UkZRulEPAAOeL8VWYo/cG0nn1EA7ePFU
Ls3t7IR0aWUnPccQsaaSOxHqxXJtuw2KxW7po4i7/ZEnXk5OL+wpfXZWRJ7RopQ5FUSZHRxQXt40
21xy6AYkCjVEZzFFXF2F1D2AusH/9eouLe7s0GT2SKJmxCwr1fUwaR6vVa9TN0C/rX5t6Ozp/Hl0
9JlDL8QEoBkEzn1XrXxLrdH/SYNfmzgXUp9smVnwNA6ic8oKU2khowAdyAoPb7KR/J6OvZ2QJiL9
wm38hnP/4FvfDWsWQ5k5bhZkdE0/PUSIZ6aVeytFGxrk9gPjakIOMjt+lflPoLbX2QsHszsUN47o
i1gYuzwOv/ogszdxlcRmH+P59hbMofroFbdSfNO5RC1ptfgOPRN3v59pY+aMHJsqGi8w7DIY/eZg
whmO/hRMW0z5l+45fVCgQP9IjtkKZSX9b1Lz/bizf876vO6AngwcWGm+3+UWYtYJyc/8YIOYGTng
y98ggVo4JsbMGbFaM9Ayhdml1TVBr+AWWod+B8x1WIHA4YLclN+iz7h5FtHI2lnXhBKLhGCq6HiY
uaY6EV0pkLuHG4zWaIyRwTK64QVH1GDconkaZJkNMs2ap+2LVzeAlvO2W5lX2k29UfeLSOwz0See
Jz8/zsxbQSoHSBUBuJW6i3ZS9MHw2sCAOlS2KCR2Noh4Z2rmmkiba5RZckfz+KEn6tqh9SWl1eeF
k3NuSEilyEcQKKQ+KABRlGTapocdWaWLdgQg18ynF2gY21WbBVvnVvOdrfklPrEq03rIyCBzJS/x
Cb1HEASmQZyu4SUijwEiBI2QGI1JS6UZuVHmDgICjEi7umhoseYbqeJ0EmolpxOarjIKREudJI+p
thWWL15NjwtjlT7gVwZnW4VSBzn7DAY1kWzi6StFwxl60hMr8Qqgm6rpUJoSsfd1we65m+b9QGf7
puwGs6wb2M3AmrKVdA/F5bRxQ5V45lrZ5UG//xFi/z9K9Q8iJWr/b5TqxWv/jy+vT+ypeDnBtsrf
+o5UVYht/vnW5wCwg2lC5Q1X5HfYKrHwHWTXDA1UTsgEyPLyD9iqorl/IqODdy5IQ1H4wUPwL9wq
OC0AfpXaY3j/osiIcurfAq6eHgxweILEE3yUECFHK4ILW6fxbdS36ljUhLygPz7UQobidfHcYK9I
MVTAKm7eTdDV9wPwHih76tY+mpsdi2RQutIqdPISN2DtaMWOdfq9PjaX/40ZpBhBHArpgjllRqqJ
STGqibyw8prpQUYO46Ik9emt+J+h/GVjXiVj+kCbpoQN6VJkERvJgZcahRXJSlcD3RMml+ZVt3T9
n5/Bn2ZnDxJkActuQtf9S0+u0Xpp2PeFs8BRMwslPw5tduG7xpAAtKySl2E1iMCGBpDia3dg9pRl
TvElXi0Sip1eQz8s6tD9gvYXvPO8dG7kxLIGpyMvdDtBEm7aqFvgXd9oXJaC/lnO46Ot2R5U3aJw
9KaFray/I5BJTzKgZfJspbsKmknzVVElV4aq+Djd94rag3ioIEuKY6d++uOHmPnpom8Ug+Q1eUlo
uaNGfwWYzA/6gBP2gPeH7S1f+vMS+m4EGmqOAZU9MPW+xe/vHq95X4+pVWjkxTDJnkfOthzVTRVX
aJgeQpYM+0kYh9EZV3Fv7QY7XlFqfpum9Dg13afSBcezWpuhcLooROdy4XHL2XVG/EQtwJRFZvkl
mvgTNd5pmQuQZhcPvpU7R8Aqdr2ubIYEPbHZhIdH4elO8zxqEPVwy21bW7FnUuPKKcbPeawGQMJz
H13BmOkIreHC2GuDsrEEmqoHPh1TPmxLa1yTBOi0rkVRAjwZaFZphrsUg3Hs+pr3+ZEl3SYrogdg
Zu5TARZ1xzxWw+S3U+NrRnORNekeio2WxzSQ2ZTJJqV5WDltoKnKjpZiaxj5Zmz6TUXtC1Cx+WKi
TymJFP/Xzmn2uP+4LLPXoA6aDK1q4DnGnQXRK7qKVsr1d5Hr/2qzv98Cs1ehCfanLm7fbJV4WPO1
BVlMgoBZSoct+sRzzum9tdmDUO0TkroQ230ZLpFFqJ7GEG1nyNKgmb79DOgPoLNgSFpi6jt3lkAB
jPSlBcFMNNyd3mEVkONAgcJ54Ae8BvAVs/YWluzcNfnexMxnmEozoQMePmNYWTsXDrF8bpGMgkOU
2oBaGS6x4S6NaeYfHOEoLB578uLwFxxgli20kp9dqXdzNtuDVak7A/Y6eWn6Bwmr6O8LI1iYtHM3
JJhgQEKNWo77IWFoANfeReglebsh253syavXLhr9b9x7spMvt+xSf+QLz4xzI5MRlUyhQfd2HuoD
PNVr7pCRl9KGampqoHPF9GqxeIrPbYn3dmZbwinLSgCyTF6iY7S28KRA7WidH+imWknmzXJhNs9t
CFD8WrqFnuWPchiS7UKrGIbVgPKfKYe6W/96uc7OmwZxdU0HdfgHBSbURqti1BX1xWy0VcvEsYyQ
YO277X9hBqGtXBkVfRkzh2TkTHPw3+rL/5J2XUuO48ryixhBb17pZFrt7eiFIXXP0IDek19/E73n
7EgQj7Cz92UfdiK6BLBQKFRlZcoqAEWm4QrCW99xxOsW13JihIlDcjqWYMGAEWIWT4mo2N+8ElnM
S5QuPwpSdID9QMyGZg1YZ88jjwIOnTRVjBwePnYOCAHaDdVLRFwgELFL1pQnSuJs4OWpOrfJJGdh
kkDGMIFNSTvqcW1r+VvSKnalcfxhIU86N8SEVblvSAh3zL/SXbujOVlvzytjlawx8M/FufFWxZwm
kSRlrw5m/tXKXwr4HiUAwHIp3JQB55vxPhl1nZOcKBXAWFCaWFVdKaAYNZyIeNc9nOF+o/c78PPo
KSs6muaATzAurk9BiQkBKf9qvHbXARcz3IAEDkVt4gR+jLHl+zq1BdVHzwv+wculL33/3Drj+2CL
kbR+lvOvfKwcqQV9ylcjHK4vka7gPLE8t4H36ekmaqYGGssAK2xDcdWhzKrek6B3G/0rqlTO3bvk
GSe7+Y01O/lgQzN2QpdiPbIChg8jXU3DZy1uqpHjGPQ3X1kTe5bFvgnlMZ3yr07UdzpIOQ0ls2OM
N49gq06RNCn9tpIkjrMsuaMmQXoYBQLUpViIDwisiyrum/yrKvG8Mp8nnXOMFz/ViQHGHZRIiHoy
9Ni+rLlVgSWykBIHxNyAkwiDbU/XHYNpXf/H90/MMZ5RVXoaEtLlX4HRrE2x2Y5VvA/CN1FtfLmt
bUFQbRBYFDGv/7Ho9r8Ns2zNhjGH0CvERvYBkI3ZR6vdEINTVmAGci5WxyKj6gaCKGaK1Wm2+Yi2
nAuKFmDsAP2CejlVNWshTn3kwYk4n1BnIr4Y6W2vK/iEGHS2m3CbWfdV9QAKDFeMFff6B+T4I5tL
5xOZ+7pq4S7jbJMIqiEjxyEXz/PJh6K/4OQ8ZzNkcUiAPUxmCTQpkVMYxOlaFewQAmcx1LcvjvSJ
KeozJ6YEOegSlQxwRsxulnHplPo2iHK7Cz6L+W7s19f3bjGCnJijKz8x14MfwRzo3kWUM6Pu1iKG
2BU6wBt4hl5vghrEAPPxulFmkurSJ6n3nFidZCFqsxjeQYfEaMtPKj3VLmJbxyQFZoWfky23EXJe
3b60yQSVmBZr9BgrVQlYiIaf6jz5A4h4ojJ10uKnFm4xDoyJ6YITLRno/6VhJrwYZiEo9YRTLhC/
bLywsckaNFqrCuKuK+2tl7aT+5qADJRH/niRDVl0/g6qgqjGysBts8NFiaoWpTyoAZSqgSPBQzrA
Q5qqwyEb8nkoMdaTWGPM/tZDVnQDOCWO0abeKNBywoz3is+ozwYWmMFwoQVIhyLRjJxJXwtMLQd5
0QbHMQeblJ4Sr811X+uSTSLGzwI4HTl3ORtdWINMJCtNDG5IGgwq4VOv3ssTR5iAvQTYv8+krGZY
aN2klMFxqI/J6Aslnkrj5vqB462BiV+TpUaFAv6lYzV3dptvDYHzNOcZYKJWGSt1hEsMBoaDNYN/
pqic60u4KPCy+8REKiPJorGi+yTdkyfzrVr17/KXbGEyj77J9cw2vq5b/FaBOg3FrEUmSoUtGIM7
GYvKpBgNwBoyShMYXmq9c0u53wPXLXvAY0QvEAyJ7TEzJc8IjewlDzf9LB0J0RsU9PqBOEqa6OCi
yQzrVa410mLgt8vwktRUxzSm0gEloOmUkQEwSTULYHckkJFCuXGQdgFIIjaIIQaKnVMAZsVa84cS
LzetHjTUHUEooxntiBim1UcQh2oWbg0Lk8t5jc5yps+fpVCIh16uTa8U+35d6zmxJVkJPcyvTw/1
VBjPqVxFYEKUxRFc1p26ISqdscvK3mmn9qeJx8GmaedgJeiZYStRY0BtrJMeY0kAi2HUg1sSVMer
DsyIxLZmPbKLyQzfamOWbogsB47RiQbWR36oqVyv5G7OHG0goG2MCXQPm2H2pqTvOAdrKfxZIsST
aV8KHRX2TUOiBpQEcSgcZ0yY9Q8Uc1C50i80GYG84s6W0Thw4S0oQSgY4sScMFu4zlMTw4KWhHO8
pTIuVOW6cQcXCAQv5OrGLp43zOFC5geVqgstMa0vxmjI5uA4lV9te8h0TjGC9/fpv59c0GInpn2N
L35UrANQwbZSvF4/XItRz4BEkWwaaOWxV5MQGEmuJl1wVLvYi8AEGZrHOPhXHoCpN4jAWhK0IZnL
wpzNxkjSJDjS3BeVPEAx4tfObzYzaMx5E0QLFyB6d7+NMReFrAWBHIOr9QjKFhQNIS6zUn15zUtk
lj4NXl0GXAzAhIuJYTB6GZjGUq1j3zrjREBLq3FuvMVQi4Y8GqzU0AXyICg6MSOFaGElExDEid8U
vvxCsTqJF6HrcQdin+vusGzSBPelCWU8CUMc5w6XVFah9ES2jnTSHUgwLygxB01RvSj731suj7n8
IgWlwR0arH8bZK6T2IimJgUl8jHZ5C/aB1mDKM1p7bG2BxfQL8hd8iLEkn9IJgbawSCAEQhWdLBB
5JAba7aO4jaGQne4mnzdn/hZH/tY+V4ZhskNPEqAemUzpA73kwp0JBzE7118Pz98ovPdNPgNhY0m
mie+8+e5F90Sq8LnM6k8KV39ScRQZmUch3G0jrlwaNOPPvvkeAg9q2x8pXnffwx8v+JPDFStBGqQ
CtuXbNIHCvVUKTpk1a5Cn/elloLTqSkmbIByMgunAGvRp3s5+lkZn2PBqdxcPMv/+kq/l8NEC6IZ
QS9EWA5VA6F0EgoGcy14YLajlwbefbfc9wBNJa9tIZNqElIW8zRjXfSKktzuFonabenp97MHEDT6
m+71b7a8jyYde8YAvcbWzS0lL5KkzK1j3OpPutA/qk2z0jKB8zq/KOD8tZe/7TBPj1ZvySiZlXWc
gHGjAtEg3HxCnZI/yHjphOD9EKFQKlOBjItJWM0MeoDzA/rV2sgT3+jcJFU3ifzSs9D8rx2K+DU/
MdWXABbGp465PGbnP4B1m6xIBAwV4hMG75LxEvIAb5ef7PzvMy4iQOmn6FMssCU7NdwGCvQ4QN5y
3S94i6D/fnKUtVSfB8uCkWk4NOqTwRXYXjQgAcikysBlXEzSZoYZjGaIXQJx3568tTsLM9mG13x8
h3fIwXi8s7W4bwqmA0WkGorC8k4JhlAr8YTjHIAiG4z8a/BbQBPU4uzcQk6L70OVA6Clp0h4BJ9v
XRS0YlCRyTqGb+QAZR2I6YnP5j3iIIaJuBPJlwHj3BrzocSplYFWQMCoPHTi1/MN0ApO9AZeQszs
zRii8K47xkJUPDdIt/nEMxrQV7cYREGQx2QbiElQtPg53wm3rUenvuls8p/HelhUKbUHrkswUjD3
1tDHQiwKDT6c3m/LynhKxtoxmsy/vrLLssWZGRZ5Bbb/MkyHGjsJukILJJESZYrtnT7C7Jn6ft3Y
QnJzbo25wAwxCWtLgbUOgb55qlaCE2MA+ZvhglaaBBfciddtLh05vLKQVYF+CXwpzJfLdAmIXCPD
Pqr6SqmldZManDi/aEID2ApTkOiVs+w8UQzF3zKWrKOpgLA09axw4nylRf+DSMvfJliHV0bSNyg/
HT+Qh1aO+AZ4PJ3r2GZ4sToQkXO/Hq/vG8M7oCsWEjU6Nge6JRAuXUwua2AQBCMgTI6+5Cef1a0K
imlQkY1fw22xUjH/L0MuorGHd+MhAUjP4+lnLbnm6Q9grpSsK9WqCJAJz1hxa/0oWj+y3gcC7JTC
qTYvpPlYLFqMQDkq6NvrjJeMwqDUgtHhfKNzBNCcdNPb8qb1qk1gg6bU5WGJ6M1/nvGc22Oy/Ers
Ei2RYa/IAawgP6vq0SAfRN6J0l1s8iZKLzNvSi6D5VH+MwtKp+fRqxaFLgum1DoaRvLR1Sj3ilZt
RzUYUCTekODiYQARGZ6AKkhl2CzfMolptGkItylfMNcN6Y+Ic9fQX3uxdycWGL8Ae387T2B+P7aS
4GvWZ6Bkn0rNg70uH7kTM8yNFhZxMUQpNePPfvrVrTCsBp2sh3AjrJIbXcSYROjzx294+8ec9EAG
f2SAHOEIxjjKZjKDkxtPCsoBBDo3559kj0sbqmIAGI9qTC7gGJy7R0CkPOxQQTgqSEOq7BDhJcNr
5C85/IkNg5nz6TrccG0CG5V4K2vvenqYp9I2jLukdpLp43rsWtrDU2PMNVMPeCgNmHw+Jhg6Vz60
+PP6379AJdDYeGqAccGq1PJSRjnzCCXoYN60GJAqbLCIgnsGpP6NFz80L+PkxZkDBiWAA3nhg7dA
xjcL4FTbSoOTzBmyegH0jFnIC4lLQQPcYuCkktVv+opzr5hTccLoNDax/szeCEThHMtWvafQm1dB
ZIsW6hEypOt5ud3i0k7MMpExbLI6Qp5pHttO9SZRtgXj33gHRghE4BtFIAWYzYvNQtJLVcXCUuFR
a6snYGHd6w6yeKJOTNBFnqSLkz5lw9TCRN+BHSPZZgpo7XCSr1u5uCBVFFoB0TTAmUcV3JiFAL1r
pipUfw/TGHtqOj/juvTaMUjdUZU/lIAX2i/TN8Ygsyw9ARMDOHOqA3K2wiYo38xHGURlTrih8ano
7KTjopmWVknftYYO4TG8cJnDPPVgKA5yGI2MlSF86t0OgiVuA0nwOOM+Y+iWnd0tqoH6IkgmQYoA
Gjv2pswt0nexqlSH2kWS76QgRZgz+5NyHWGEY6V9Xf+CSzsKalDUmSmpJUq0zCfUJ1UfpSmtsaPx
XbsZVqlrPoBtGiRdGA9IvOEGqmccmxfOiTXS16eJkI5e5QV14BBIap+q2YEOAjYgC61QHfAhbGBr
ZCs5NaVa8gVeMYT6BruziokkC5wn0LlkJ95Ji9dhnIX1oaiiFzMbXpSh5EFKaNi9YoMdimumTojk
oa8OUKtd1Q/Sul9/UqKq+ukfKFryjDF+CcxsXYUjjFUgJRYPjZ08p+/WY/0E3tGQy4C6cApA6fj3
9in015xElBCkI2XbJPUhJtbjOALe30IEETncsEsNPAwN443jJiwuASXNM4uMa9bFODdAylSHFDOq
8Me1ijESxfsH5b+lnVSReEsgFwN+iz10RNChcBZqJQ5B8Fh+5QSiyoCxuN1u3Jcqn9uUfhnWTcB8
pWKC0QRtDPsklApBltUBB4ASINCZ31B57zGbTyerM/MHZx+XQsqpNeZCMzsSSKQua1gDe5tL0IkM
HP1l8KERA+p9WwXtIKe/RBO2iwVKIIXCwxNXA3vDTUM+YzijxIb2mPjoACYZYvlXKQtPY9PfjKP6
mJUG/merH/7NYk8sMzdEQ+HWEEKgJ7BJ7RDSVB4wQgLUPZ3BrW0JFPWtHR//jVVAlCGUg68K9N/5
4Riq3iQzWOcPwb7cpIndPgcbfQdBrQflDfMyzTvvQbV0GilEGRcSkB5on54bzIRYClUVGzwX0wc0
y25HeV5L0O+zVbn9yIqB80GXQvaJPXZK3gigfjjXY3UoINEh4u7txtzJ2/31feRZYSKaTrpGmca2
PozIKivhV4aJJDX6N+cB8B+0YxQL4rysQLU5gp67URt6HnCbv6EheQRzkxs+QG7ILX92vDx26TCc
2mNcUooroeipvbh7kssnw8jcdvippGA3z3fi9FqKlBcf4h7iqu1RggUaKipGR1E/je5WhXRoZVar
pP5TYAqi6+mvot/iJJ5HIJEsYxF7XSiP+RjbcVfbf/w1QWGrAFgBGddLaemqLlCqqtTyAMh029+Z
ylevPF83sXAMoMYNOXBwHknSxZ1eBSO0YEqEtrC6m8FZq8dgxZ96u9Y+pZBj67LCrIIph7qNZBkK
DDI7ZsZ6qSeJVcFv6g36y6mPENYo9uBnD+mjCTlDLun/Qs5iIYSCXBRbCIE6xuRQxEMjogpFXfV+
dlWvcYS73lbt1oNUBviOeFi1pUUCDW4o2E4ZJPxsliSivdePfUDjp3BvHipnfs8cw7Eem4eCODzK
qsvvh3ELzHoha0e6clGrmQwRaYWVI/vUVJdA+C4KII+r/QIS8UWIooLjkQurO7dHE4ETpx+kOi+A
+KoP+iOdpsdIzGu4Su5MH8/IO14BnWuNuRW0sI3nSIR3Nlbml2Zsm2K6KaTKVtXYTs0fQSZChuth
tCq3n/dRKrvXT8dlOD1fLRN4qnlWurbCarv812jldhvVtqJUvE29dNJzM4yTjsk8NIpW0UdZvRMR
T3HdZ451gGSuQ/v4auAoL9dXdlkbw6vh1HGYnGbAFGliBthaqCxprTN/gHbSBrJspXkqaCB2SBOd
4YZXGuB+UerPJ/4TQVau7zD4fzBve5dyyJkb9WUELXfhp+A7u77Iy3vjfI3mubEAIqVxAb1eHP4W
sJkWsBkdj0AeZRT9M+e5GszgXY0mj25IaB+cm9FCJcQDEWdQzH920X0w36uJspKzfZNw8TOXiS/u
XQAwAC+h/UCF2T9lnnM97rLqoN1Twj+g3wd73g6ugsQ35/IL0tPMruzUGrOBgzi0kYoJ6YO4bTep
379POYjFUSjAlCdgkfzSKT3Q1wwyWVkXhqk4WFJ5CG7JU/Vm+NWKOJondqjC0RYJr7e65CFgeaHj
4OiWXMAIDFRpxazEk1bcUqw4JCsBnOETTi4UCfDZTuwwG0nGcmxU8GntlfvJEb3My16Np/KmR0qN
3s8xveWBkJZCikZ9BI8HkAiwvccS0uy5ZuKchZDXE5HAW8Kv64eLY4FtOxYqui1SZ5YHIeshv1XY
jfbnxQDs2u9FsBTocptEI/j2Szh7uO5W8S3F5TQbOnBHKe2vr2fxGwEziLcHFSm56AE2Jd7lVvL9
hrVsuJ8C/sdsld4o23Rdvv452A4B+NQc3d+TSNhDdXxOY5wtKEtCljLs//j7ICNARPpuh6EFzRyl
dAgN0hK4XA4pvUyAqC03GF2GB0ofBFdCnc0ART4TjMREUwNzFEqkOt+lNredXdMdHQqdgsIKj4h5
4fKwAEoF2b6CFh/MMfasoTLMTAnK79IeJVDXEztcUXvyOn3lTQ4umQOvPyaALRF4HBBOn38huZkT
WRiQyeW74o5ifxqfbCgmnJIy8SLRZf8SvTZki9BrUaF9ic7bubVoQmsz77C4wQnvoPwF6E+wMXfx
C7zPSVe8uXDWHvj90SeCNUQ9QBUvb60SrBZJR7SDTmzKCg/mhefgRbXNZ21bQECNB/8BK895cP+2
CNwMBtElsG9c4PikqA1mK4u0g9Ra5AZM2+Qhlst0ZSaQ62g11MIyUy29rBCGR1wE5B7CzOMzlFsT
uyIkc/JS1yD+W2Uot0gEWh6pOryawVx7ZNCtvRA3w3OWmqkrRSlAZ9McfEB1DmLKgOu0HlS5Aw0e
2gurOZtKH4jQT8ylzv5g1fVDRWI4k4aWQwIh8il0pQZSopqWho6QKtqtMUC0120t8yWl4gFOmM+D
5ig6wb0UCxCPgeyIk/bg1gD6DtSJZZ/Vti6Owg9o0IePLR4Mm9zqhrXUEOsTpTLJESBR80A6ubDr
SFA/IG2h/RrjsnsohNF8a9UQVcg56+yOZGQ/y/H4iVqzcS9lFnnquyBeNVVTgO681yw0gU0MOUm5
8AsYovglztunwSyhoykNGfZpDjdECML1aKF5rBTyrh4qC8pDk5KuhDFVAcSKGzctDIj1iUSzczFR
/V6FznATxxCdIEbiJRCydZWOlLHbNUISOeIYV6nTQqnDawZdfICIVoTeY/8h9krgTGXXfhGglt1e
kLXbdAAThS7Pg2OYGGKIRzRIoTanzQ/CbKLFXBfkfchU9c6KUYJpqyxaA4pkepox6ZBBHzWvGKXu
ORGHwSFmqkDlWywhLlmU9x2mBG5HUUeS3OmQ+Czl6Tk32hk6mSUEDge13UkCBrNGRZpWYaoj7+yk
3B3G2PSyOtVflDmLvUnCNGEZorwVBTFUTtNhtK1pEEHdAh1uFFFFHxPgs5dixOBJ6IixhqRo6Wom
YLCQrYSmUamNntgoX9JklDdjlu8JNuMGbDoAyAR+jfH/tYRE0s76vneVejBQSDMlew5m4JHnUHDn
uNaPZt+Ntx2BRDC0SwWInBpoIndN4+phmDkBNDucfK4TvxCT0hHUpn0kZvs5puX8UWcQPQBDYOvk
uf5JSqvGmJ8xZrtE63ooq0NzdBiN0YF6fLab9SzwszGWPTW0kgA6pgMyf70UfFVMtZuoDOpPIU2D
u8wKjlapQO3RioOdIAnqk1BMkMrszEr0oEiPoRKMFeognhEjV1GJsgox+QcamX5Y1VleOpElD+uQ
JMSrdK31IHpZ2+Vg1utpykvF51zjTAr5HWUAk6Bvb3RI0Kc4j6NqJUM6uSkUxNH4bnapxiCEYwFQ
RvGyug99lVMGWgykpwaZi7yjcMCwgMH6Q1+BTM+ebxCrbso30HJjGuRPL4qLBTLXkt6XUkIq2Ot9
St5HPLSub1Rcu5RvOHSLd86GMoneX/bw6KBjcYgeLLZAzPQgaTCFg5y8dzGW5EkJsMQTRh3a2/XA
nY36hpecvAGoPTA0gTAAvgwkAztVHA1hUwTTqB5EImPMSc3jyM8xxNM7aQoSJFurSsErtSzN7RT3
JeSWBWud4ja5i/U83NVhP96FRW91dixCNdap9UKEdKpV+ZKQ9Ns0LCbIpg/KLkaC9qRWwwiERgu1
MCUZpmdZGRuvMfvQi1RotOvqPNpmlfdbLVVMp6mp8jZGAR/iYlLuLbBp20M3P7aDOn6WpdVDvzWf
7yHrUz9bWnGPPxy7ihFlnCEa9vn+vUkoDAJfCKVHFJqYVKjXRqJasygfkl25UZ1im/qx7EMrHFHF
r+/QdgxcCTQcPJJb6lzsx1HQeITCJOj7RPZ0iVXSFpk4y4dYXI/kMdX9NOFUytlE/K+1QeFDkdFY
vURCl6bQDrlVyTjBVA2DcjbWmBN6mld4ef6aNtONKnocJ1+IGmBg+W2TqWtlDS54Vfu2ia5Hvyv9
4EHcpHYFEi6Q5oYub4qdu0omTk1DH6UphgAP8qNwT9bpvTG56fu86j1wftn5T5S2xj9ER1/sLBOq
SKMp6QRCoENQ+pq4VcMf/89tZGJT1iRC0jZYlPSsPVPsU3Y7gW6GckPRbni5EjtOvNcXHfL3h6P/
fvKMCpMpFssIDtlBmbiMERhmezICu5d5ZbqFOHjmIsyRm4Y60w0ouh60/ldhbUThg7N5PANMkSDO
uylrxEk+GK0DGW/KFgZdqvcZWtwWmHUnDA9h6JlHubF0f52ti3l4YPqFRAZYjQ9/cV5WK/3HGNqx
03u09pi8gmDuXy0UQi14naJwxt4oKVg+mqDK5EN4GN38ARpjvrrpgZeoXkJKib3iga3+xxr/tshi
13poqeWlkcqH8rPz4nWxTVx9A9xm60le5A1r3lN1+VP+tsf24dSwwwsglw+i8J7Mt2a94mzhchz+
bYCJV6NsjiMgofKh+kWKm8kTbMmmFNTpDdi2EzrcVnz9gzrWolk0GnBBg6MV+fn5aWtmrSZNCrMa
Hg821Njx3+JJASGm5ukYuu2AIZpf+QOQi/uJkoyJZiP6w+zLPxHqXiw6Uz4UYXSrZ+kqUltecGSJ
CP+KjjoexGAt+U53zhdnpsE0dx2iI2Z9QGEm3QQuZer7TnRI43C+4OKSTqzRfz8JXKBjROFhhLXG
m5DGDbeAp0K+xXDiF8VL98Ed9xAsWoQ6JYoLQEhfzCPESQQ8m4qD3mlAOpZ+WXnWU3gb+GQngofZ
I64ZOJggv77QRZf5bZWtE1a12mPmvMZhn/dauDNBo6n2MscIW6v569uBwE9VZQAmdJY4qMvUTg6t
kl48rWuCjRzf7kcHVQrF45cyuNaYSC2QXCDliGyBFk4iYMzIq4ErrtmoABTzSrksy8fF2pgAjUf6
aKgxvpv0nG8E6Htm2262UZ7041eQ+7ylIKugb+Y/lQnDKUcqDknq/+4qyyJkEqWL0gTr7H0RlP4g
p4GsVr6mMmExeOWvO8qie54YY2Im6iZRHE9wFEvejaRcJQZX5WoxywMFo4m82cIcCxO+8DIXzVDD
NaA+Ugn45L63e8d4pEV4SlLIG1JczPFUjMqiZImmK3by/IwrQTJgdAv2Ks+4F0GHR7wEHS+UBxzR
j26KZ14ravGiO7XIRBWjDYJMo1drupt92atWuWhHRwwDffMxqSE/p1wMm6cmmU3tMskk8YBF0nS9
fqDKa/FG9cfbmDs9+z9sUb+kEALgSc83VJ/nLsrD8TuE1SBwBVnsbvikelf/QKB5yVtUQIz/a4y5
Y3UzmjrSwpi6ClaRU94Hm/qGtr/yu8oPn3lK84tvulN7jLd0hZFNowB7jXer+Chc2GB6+JLuaGZE
c2ci2lybl4fOsjCjZgHKg2owUKznG2rlQQ11ezzu5dRNIpem7OO6zWyU8trJVj9MPwHHhMypmVze
CWdW2XRMhCKgGsyVcjDj0TaAnakNE+wePHJwzuIMxlssA2UqyUClJFKgpJA8ZX3iXY9ZvIUwLqK2
QWhm4I45ZBkUwy3PjEx7HDmvKp4Rxi8a1NRGMGkph2YW0MvbWqNgE4ODHFuKVWh8gcuJlujlixu0
lhMiVpOhHNKP4o0SJdC0vBOg7hY9BTfimj8Lf/l50HQ9scjcomkbpZVYmChkFS9R6MYo013/Ostr
MjD8hr4Roi8bf5GCo6yLBtlBeR4/FF9xMXH30OUYV6QhP90LrvLH3wprMmhNBqhCsGIz52mcKsVI
pEE5iOJabe7FyMvzJ86qGFgvDUinNliMdFjXwVSNvXIwgGjCnfxa3oQPgL1tudMCCxHwzBJzgIpe
GVH9xmoGR/qgaA2IQdsy8BrfUlQuV0po0R4kGMALYloy0rjzaAQQl6roKaKRfjs5VEQg8TMneqc6
qJC+4ttbKh6AyAIS5rhKUGtknvRVkltiOlbqIU9BJGSTO9WbobtaKRC8th6N1exRZvDU4QKbFlxf
lTQ0MaE0g0kZ1nBsNSUZBEs5tH4DJbWXiHb73HwNOtRqJ/uZL7g6z21oLGJLd6c2meNWCpISmwM9
4FRcTPQICJqrj86N1pkb+vofR0YZsFp6e1KI6AVQxYjLEGyhsFZa96ifotdzG80f10/C4i6e2GBW
BAJoLRAAkjkUza5P7qXy31Qi8RtBdIIhWlS/GX8sCAazQGVF/d9cgebyvb2pPf0zsE0/w0ipAeW/
6yv6bplffKQTi0w5K4rgLEmpIWLdh6h2fgxQEHujdSDBkfaQnBhcKXa6zOkf+TR7S+GSQqH/Xi5z
HGKihIrQw7i4NWrX+kDwd8a17vaZZ1oYos2eUe7mPm+Wv+Jvq8xXFOWqQjEdm5zuogfLr5zItbzG
pWrELViBhpt/00E5WycTpKUiBPEEgd80XvTQPHUV0HaUM8fadvfkOfR5L+/LCxwplohCFzRF8cJm
cRI9acyojQZ0iBrDzTEQV0Fgoh25I9BLJ5xWZehsEMhzWc7euomLwphbui7Jp+oGeenhbe9j/HmD
1D/lNQMW38FAJxsqnS4HKoM5H6B76wsTzNEH65lmyGQf3352GKO0Qyfaarx07tI/gVTAnYopE1FB
lsI+31Dwyq1MBtITtLIozT9R/KnxVHsYY9wJW8qKwntPXfgmtUijNEW7495lPGUQSZp3ojjvG7U7
SOb4Q01yTqC8uIPOTbC3eVNTUc1an/f1XNuyui3Em6n40UxvnMhy4YSMHeYul2dhqtpkhh0335G7
5EeF3SOA7Xe7HnMejmj/OXMd9A6xf0C1gC0U7FsXdF9NNRMLt860rz/Q8/aVdXw7fcWbaC3fNGve
zMylO8Ia2lKAl4CRD/AgJn4FQpxmoFIW9/O99UzldK27cIVRfHqh8m+47+N0FqupOYBZgNH/rhgy
eTlJuyKMe0Hay4/JLrwTHSp9gIHKd1DeS7a4oRx94X/wkjLAi+T9+ieVL847/QE6pmbAsY4Tz8YV
aGVlqtHF4r7xyJ28snaNZ0JBJUWapuHVaD6X62CDItgLyjWueRd5vDL34ok8/QVM7J6EasqHLhH3
ABGl0INVUd9ALfjWaOzGtaDvG/q8pHTpSJ6aZI5kIJRT2FrTvBelW0neiH+KOvz2WYyQQgT5m0+N
nW4JWyHVrNqa9/KK6tFkQKAqq2JDtfgsLkcM1TU7z8roN8SdIFoo94KmjQmhapS3RaAZNKZJPnLQ
cJ2jjD89JM/yD21P0H4EYQDefBsCFgOBA5CmB+LCg0+MM9mGOYT6nFktwltXAMTToHkevqtGuhV7
dYNZRk4KuhSCTtfKnE+SJHE7zqG4LxXhduprV+u6Q20U/vVzcVkEY/aU8UpwdkWN0GNPe0SdeE05
aoCB9AdXdL/TNve6veVAcLKNjEsq5mzMemLSbzj7xa96Jzu5W70ax+pWcMTn0UmerNWwIQ/mTYzz
MP5p4fR7ubgQocuuoDDGxKGiLUwt0AKYLyJ76ImTCsS5vkSWB+2vQ2H+tkFP5Um3YiwQxM0OJXwK
lM62JohVRg9MZFveQMvSdWhgqN/ExBMI+dgKX1crrVo3+rSvms9cOaoWcXIxc2STR758WW6j23Zi
iUbXkyXpeRn3Uw1L3bbc5S/ZurtNnsnP8qZFB16p7PaRr5m6eAIotTRyQRBssvlErhZd0ErNvC+h
xkMqwbZM4KPIH79bvpf2txk2pyhCqah1GTfT9Dj6NV6XULJ/tRz1HsC2FTSn7nlSV8tX0e+FKUx2
IeUGSAUMWDTu203r9j++mUodgHR9cis/KI/NTgA7+Y6mhu2r8JCupB/XXZQe6otYdvILmM8JnuG5
1mR53pvlG6DXdt79JMDuxOpuLA7B0HIO/WLoPDHHHDqBzEoWJbj5JswEGeQAVKNb5qBT0gR7klPO
+Vu89E6sMcdPkass6yxtxqnYGWjWCTJv1oO3fcw9lEsg96xn5NZ5otrRBOrndj01iZOMwAYiruC9
xFnTZTGf8VLm9gnEnGCKAMlhD3oeOqAeb5UnAyM65J7HbLt4y1qGCREaFDgv4FJRoiZDOJnSvtXH
bhN0QvWDqIpg96nVNTYG60pbytvZV+L6g9YTOfXuxcwUwptQq0ZXF1hyxlvSNgklJTWmvbrKwLnR
oNWLuZbHZlNF/yTtXnKXU3OMu8RlFEqpUM77zKatXsWNt8C1+njJbylqDwI8nCtoKWqfGmS8x6iL
ECkqHhdNmdhzuCt12NJvSM+D+yw6zaklxmn6qevmVMAx1+zBK4EdoWTIHeKKzNXbXrYFhDxY4VDR
1S4yQS2SElWL5z2kg4F8dcbeb28qlwoVjfoD7+ZjKYm+71jzxBzz1Xo5qOXewhGUV0aKTIJiO5Pn
+qjiJSGgPAFI9h3lKUxXPGz+0rV0apn5fNOkhVKWjPNeN5OfvYECoQVFSSviSYIs+uU3ayZG2HSU
ss6v3FpLW6uPo3lPMd8Q4Ays2b5+C1wW0BBU8BgCjd+3CYsWz09udbNt6gqk+djEx+bXCJJiSo8i
BI6A/rxpNy/V/egVYOnkzf0ubqGOCg/KhJBtZQEIQWJGNbqk814RSy9pb8pk9viT9zwrTGYrlmWh
57pE07DvgOmZmIIBld9G2A+uCbhWDP2d9fUtXf5ov1fGfLQ5jKCK0atIL4EEE4WVyK1ML92lmEL/
796xMAO5EesKTP04Z1AYsGzpk7Y16PhL0trSnUXsqnPGtwxUVYY7cd4kSzfDqW0mcWmVsRLMCG8S
qanf9DD3RKPfIn1zOmN8nuLqOYqrrdZwa3VL9+2pXSZdUQY9nhqoQSJhCtdk+3+kXddy4zqw/CJW
MYdXRgXbcloHvbBk71nmnPn1t+ETLEK8wt29z67yCOBgMJjp6Q6t5+fCAvPYTWk6ASaMcgtYEibL
MGunqXvI7yNd0vpuPgYKGpVlZdb105zf6zqmKpiakKvvovM1UgEtUEdFUzpZOIY3GNaAold8o+6q
x9QOdvm+3WhH1GZaYPAQULf9HW/m4H//A98lbOWg6VekC8DHLBkTH+UIbI2QmxOGxntmMXnVgc5M
UBdSpYzQUMqwpcqB2+fQmM92wX56Ib2ycq8d04rQptylm9jpNqzO8PoNdWacelFzsjzMoEydj6NL
TBNtHNnMzfouc1nX02oYODNFhZ4ONKzylCMM8FNnlvx7VTvXv9VqKQRDIv99LCrQ+MPEhxjSElCh
5AQzfFbcCBgIBTPAHDq28mcdWje6ydu1V/FMdqbVyArWBsxMglXoolUcxqmg1wWqPjJ3X0xQ8fsx
xn+SJJ2ZoI9DrfUxZJ1hois8CegY/SPpwUIBdSzGTq6mY4DX6gIvItmlH9F+Pgjx3H4VyoU3MISZ
IC36UaEg17mzNTt/F0GYiPb1k/BtlQppGBSV1SpGagb2xEc53g4vhL9cfg887Rg9x4/1rrlptgka
Z4nLSvBXPx/mEYBgMcClRz+s65KLay5CFb1qA2fUP1sOgOkgZW3s6hK/zdAPa4ziiVow4ry1rn9U
vXIrvkg2KD7AfzN7g6268Qvvdtv+R85kGVjPbM5sUzdVUaeiGKJgd/R/tLbyNrykP9WX/gly48gP
M8WRXvJd9xzvWJwNjK2lecvEue3atIQzaTGmMMDYrrSPVe9ed9nV6HK2OOpiypMoxQhSjecnrqJI
+pwCBr5l3QDq9TgPAC/THXcwGXDhGKLUmUaPSYSC558cblye//5/KjxyXCrIxYSaY2cg40z3sXKc
ITQiCG/XN2rdA7/tUEGyGOKsGQzkSjmkVLnkVSudIjgI0+3gnzCmjUlCifFOX//+/1oEy8Uyo44U
oUqjdsDONZPV9gge3XCTTcPu+sJWY5YObCYh0yDKQ0szeSH8+7Br65sku1e1Uzlj/qC3r9tZvzPP
DFEX9gwNgiTLcIZrG6J8yDShReBOLghPPBYIYv3df2aLup8TBZDkoIMtSHG8yRghH+5H5AOQFbP9
Oxal2eqHwqw6sK2CDsEA6gxBFVObU1/C/cLnphh7qgbe7e313VtNW89sUHcYhj2VTK/hDIE+NmYd
tFYVz5s6Vzy+7Zyu5YGCFkOG0VWfPzNKuYaMuWf0SXCx/Ct/NLhk5J91h6x7xpkdyjNCZORBo+IN
l/J1q5m50UJEEvqKltiVw2PRtrHjxzWEQGPMGetqp720fBrf5u3ArOCu7DP6eYoCNB6QroZC/5R8
1FLZR9Ct3XSrvAk33W3ggL5dfZ7vjGN4x9upk//VfGhgYGY0hdaaerCN4UfSWUT3lrpoygij+AY3
iUjbjQOh3shd8jTRfoxW+YLhtA0rtWRapDIHPfeVXJtmETm0aGGUZZ9VJiGQDE+Ea6b09LuBCcFa
iTeLVVKnpeGSaJ4r2DRCUzk0L+DHNCHUGZiJYjXvDThHBbDcNB+qwQhAK968MEwdoU4QUwjWYHsJ
myRhJVKAM4t3rIcJzf5PyknALQCFBZIOMqxJfsdZJUSW4ibH8AVOza0BEvwH0WrQB+CsNLYiT7vl
t9oD7o4bYIvN+KHZs3A9ItlAqiB/bp+uxHQxdLe6gZuOxpO662qr/6cPAbqiyJwKU3YJkUsIUVbe
1k3yM0rLd1hEVysv3sWvoJwZcoPFJMbI64Xprpp/pPVr7MdW377nKSNKrYTfhSXKiY04xyBAiY5A
O7z2zbOiQROO1ZwmvnG5pxAUh+iRALwNdZ/wURwNmO3BY3MEbMNQt2GlOdcj/Gr3FCoD/10jlA1B
KiU/VWCjhQakKdjGPj5oj35uRqR5I++N+5wJJFrxFSA+v21S2VNUSk3WflV1BRzG7oXDiyW71Rww
sBN1FjbWbWUjFwapw+HPWiCKIw4HJrvL+rENWW+wFW84N0DzfWZ8GxUgXcTLXInNsHlKockbiH/2
rci4PJqJ0OyjvDssJq5A6WM6qrezq7jCJrMiSyBz0hZ55P02kI0UV41vc5SLi7gxJCnD7R+P+1E6
pCDEaVi9S/I/KBdf2KDiciFXrR6Cee+YvTQv0T7a9YCShFBxhEYPe7Bwveh+tiQqGidcYKQq1L2P
1S/jkzh7ZSW3wkcEvEC3VQ+ouf8Yvdgx7JnxYFhtmZ5vJvGgs/hcSzU4lQrSMwFab7ibHOmzOIWW
tM8gGCjb3O0QeA0aitbwTAIluFAO2k/GWV8/Bt8flEozwOacDL6M1RfO6E7gJQt26rvmkFI5yOAP
oB5kFOTWj8W3QSq4xLk4jr2Kc6eX94KROX7mFhOrN8taFRVN5HACMDhXYSR9TfmPbm7M6/u2kp0t
fJSKHiALysuGPInm+JiKiWVU0CbaiK2XGX9p3Miwtl5H/fbRL3DGmadAoVcp/ACbBp6tN9kT3NIG
atwlahWZ52/UQ3OTb0brPT+BR8ljZWcrN+j5Yr+y5jPrglEBzA0BsqOct4mpKcZthhy4yVOk/OJ2
UH0GtwXLHhVkjMjQop5HmUwbBbuX403MBV5bT6aQ/gomVrK7kgYuVkeFGwwLSk0vYW9FD8rHvNN4
oa05sUsIjTmvuAEpA0QtWckZyyoVdXQlatowJB0PPzWFyM7L16B+5kvGm3otscbqMDGNUXsFlTHK
UYe+SAIAB9HYg2SLqb2RSmC/gWCyk9S26BJ+mooRwNdOuIEaLtIQKKBKNEOlrCi5zBcBzgbevMga
xPAxRR/n+gFcBe+cW6GOeBz7fsBJSC4bh0ymNlZ6KDzDaTGd55v+PrKHjcTI79a+2blJai/buQhG
iUCgfGHXg415npyhuS30wGWsbS26nBmiU4cEBSxJCELy3G23PWeFUHYIzPKLJSG7MTzdhcx2/sO4
1++M5+u2yRroy/fcNJVPoNUnp3n/j2kyySlBBxWMqQwfWS31n9uhzrjcZ2ntt8BeDRZvEbK78JA8
gPVW3dZOvicSPI09OuTpp/Qb5lzgKprt3Dx16EG/DpnZAcscduquBtV8iwsvf2w9JnU5WcjlhoJ+
kVBfE2T+8pLvNdVvhhbBs3ahS0ZGVrMfkScowCQXGPJhHb7VghMSvv/sUYGl9kNuHslVUaP1TcSO
uUeY8zpbwBMz4BnHcPVIgOcab03MT+FJslwddGoaKZRQMBECHfznKJmA2ivj8TlZAfNyCB6pJ4bq
MKilSWCzo+ksOUkea1xDwHRCy24EP0/sJh6XmYZTAcHO22Vi+tDs8Ji0oCtfkMDJUYvBDBBoE6hj
Dwa73K96gKzBpmTPaLcHTnDbuQRTPuz/oNeO9zpmIgE+RtmHppwsZgHP5gwxRvLdNH3LR9YXWwuc
Cwvkk57d5tVczLzBGRNKLWRAfN5ElRnchr8mF401dJ2HPcQ3WcDftSx7YZVK+2Quz2o19Ml5721w
pJHBDc30n303RMOEqHaACNBuNpPHBMmv3EcL09RNYcicCnkS3BTQxganK9SqNwBfQY4Nd0WFimy7
gRZW7eCe3xACNVBggNkYmiUVZhRyMCM61yMs8wNQ/hQqvpbH8T83l4yiU5Zgzpu822ZL2+W7cOc/
sk7PSkJ8vgd0KWY2gk6uGmw/SDUz7WVKmTz7K5EAhDA4J1AwVgQgkZduFaiZEpYi3Gp6qIavMXKM
2m7Tff4abbmH/CXc1EDPT8wJ35VkEXZhFUQVK+pLnDCLSUgGTAj5QHoPUVcU1HCRaHfBjWiY0gOJ
s8Mmx5uG9QhYi7UL21SsNeqw5FIUSo8xWu9QmgKsIfKQzlnTNt6xIFprxemFNeLnZwc3SPN/dpho
vCcPEXhvyTMfxYUd6xZZcZdF8Zm6tECeUcyjjAqlkB+K8U1UWWnpSkxdGKB2Tk8KCHoEvHjkNp2D
SVRAfdSt+sRhYMSwWU/OteCzsEbtHDgcNGFWUemN/+HEmH0rPiQ/QJ4qv0M5wFEwZlhNN5oNwsyR
QWK9klGhKvhdsaPCT9hEUsvXcBLZI7Q0/SbaVlvQeDEyqtVPdmaGiipNWk4l7g7+mMqqKfaVpQ4/
GYGLXOZUKnO+EhqlVfIaBMITvCXyGwnThYQOWUWVgNCy/0EnCwkYWJ4xXYWAQjdrW1HlkzbT5uOk
pvuZi5w+im+Eqt4ylrRyN8AO5FQBzMXAAd0xC8WxCZDS80feS05CgeGbxowegtvopp8wiE2kqIcP
1tDU2qcis5KYY4RkHMZGlgd5kmStGUtUJ5rqZTZe9ZyxqjWPO///5PCdBYpx5IM5HRPxWCSZfNMq
8WRH/ii8NkLReDq6LNasBMCXdlN/kykSq1rBWh4VPGQ1HqV0Rk5YFwdx2oXB8/WPtvI6+ho1/Xf7
iP2z5fV+G+hzhZYqnr0W9F3MLHopoYzuhy8yeinC63Vza7CLhT0qejSZ4k8D6cT9/VQJMa5hKa/J
rY+ayxcm10M319Xu+ZDxDlzfSChTAZEEgR56mrGrwHkKKDkqk4q0VbPcU1QWpeFaMoI6Pw8RQQCF
QMZHLQ5KiYHYgoX56/rMb9rI9HdwErtx89RMnglUaNgzW2+rKyPjSqRRzV/MQ09G3eMGGFCfO2K8
3Wo80OrYvm2Aoxl0FtsUhHwcz9jN1VuAiIf/a5QKxD74If2Kh9FCASiekKbmbldYhgV8abIVPOmo
eaTG3PEYcU/frnvRSqABuzt5cgpEkJUOaEaXpBN4goVTqqomL6Jpm4NKeni4bmWtdbMwQ61Rk8VU
y/hIOHEbA33bv9sB0sOM4jlpBzA/5Mo9vrBH3TqBMHGlQpZF3kaiBT6mg4HiMcqRzsRsKDJWh81c
nvw6lQtlHEIBbFoCuFxit1Ruo1sMGnwVCurihlkev/7ZoPC5tKhnTa+PFdbX7TonM1CngCDlXtyG
oIh18jt9kx5BjsRKallWqQDeQpZ4VsZUOLX6KWhfuBGQ/+gP+lNnnw4cOMuliVk15EOaCKc4e0+D
O0F9D1kCacwPRoXqOZdCvvn7gw0O6XUTpup806Dy2Hr+I2uada3a+cUnBK0vEVUJGkIEldm8TGe4
f+vyOzgkJqHJK0S1O1c3SyiIyo/XDxwdyMBfipiJSUUIA4Dwhz7WSsgNRdFXmLOL/hKknZ6wDjRx
sPOca2lAoR2wrEH3kAFz84X3hz7TRrc/vyQ8mfBC2ukI8BY0degiQvRYRZFl6Q9lUKjBVLYD5r/a
bRErbl8PnhDKrBWx7FA+kXCtNguZ3KOOU2+FFHGj3YrQLqjM/BU6cL05O0kFCljW2PhFzQ8LlHQB
+nOoHYH/jx60VlVOjaXIEI5Kv+egJhGk0JLgn6Iic2tON8PulhNK08hYbLcXPkLZpV7GSZrUPVC/
ynGqwbkcm03IQDau7CjmxkEwiCoc4SKgvlzjC0qf91iYz79P+VPuB1ZlsD7b6irOjJAfcZZ1jXLS
aZMwKKiYzrWdYFY2cNCYdZXJSp7Bnug2bEj2xQMbnwyETxAxUnQe5PN0NUxuR56LtBDzA9v2RrLn
TW+WTnNDxiOi3+5t08ao71TJIaQiNNk/TpXxOSnQyCgw7wKdD0bMuEgovwzJqClKGnReLoag9D6G
SucYC3h0BKTra2dIO54qa3zN94T8u9zxH9Nzeau8Xw9W69v5bZiuAoUcB+26FI7CezpmAueNCM1v
HZgOUC4zKa7oghC1StorDcBU67STlWOdHNX0Tpnfh+hx7nvz+qLo+g9thgonde+X5djxyjHi+l96
Guw4odrqGNfRm8i3Op3/3X7hl0EI1EImCkWnCw2iWZjjoTZy9YvtkhAkJQHSAoyYOaUz/sKQv92C
/7j8bYQMbZdKtXwpa5tp4jHnBZ4ISPZtwJPkRp60A5eKWXos1Ye1z4eLDXB6EEKR+vfyvM+JPg4d
h3nuKN62AEboD6oCvGeqMb4fyw61rFqTofBlNP5xqD+7voXeydbncjfqWV3si+SAbKAuEQYmTUb4
p5/dVe73kJ+ZpKP0BIIGh7AtY/BCc8C6Azkfi990rckaCrwo2tFGqdgchBUfSL1gHLXceK7mprLF
tEk3nM/NZqT17W7mEgOSNVL2wMl+cmvo2uQRJp2/rh8TcSV+L1ZPnROjEVQuqsEtT0CH1a6FfMsx
2U8ReKdDjCK3qH9Lu3mX34l2fcujF5DvBDyOoPry4/ovWY1C6AwTmirw9Kh0I6fqfClO+1pAQaze
KjdfiERTPXxpeN2yAEvry/7PGI1diHVNA+dIZxyj9nNq3sqSFQ7IB1wkaF9e9W1AXJ6TPirCMNF7
Qn4bP08v4A/cAKpEUDv6W4GBRaZQNvmHFwZBmS+TJhFSXOpggjKz1wYo+eIiTsFZkQHHqXjQBAJ7
d+qxaAcuMKRf/ntmjT6elVbPRdQaR9l3SrtDEl8fJMMk10fyQJhxRsXkahcqGR1EAFFGDWz/xHCY
1S3+/g103REA6armMlB7N45amzI4jRPM8nZ2C4EdcnP9gc9g4FslFGOATOAlQX1SUetBsQCugDo6
+bViyiojmVq5s84N0AgJoe3Cbiwk5WjM4U2ul5+8VL3HSoIXZmzp0Z+cONgzQMIImQwNiPLlgoRC
VFMOkmyAuPS2AKxEUVj1preqLVojjcUMeiuHbmGPcpomkcQp0JHxJpMpvemqSUZ5Nad8aewEc/p2
cfiDUgQZsgBXKWjveDTaMeCzXGQsVEYeiGH/VclSQB0KDN2WEIeOHuHcue6TZMeWh5A0aEU0vjWI
Z4t02UyauhzZjR4dO6A6leFFVT95neElK4GSGNGB2kGgxNuSujsUQH3LYhCjrxtfxiTdiLczETvM
3I7ZeGZaoy4ItY2hSCkKEebmZ1dz530CkBBkgFE4wpm2ru/fyr24XBvlklqjF6qvYG2YCybSg/42
fNWfRpCUs6G+F2UIXVsaIznI2dtF17kBDyg+OmKsE5OJ2qawtAA0tqkZP/ZecGAWcJgWqSDdVWIp
D1UfA7BXvAhu51W3vv3Z2ePLfMsOWGveiBI1nu2yAtJcOrPhxGDWkGZIRz/Z5VDv67TI5JnSPpen
WlRVsCrwvCTD9b/WfLaLacanYitp7dcBi981dNEzq3ojPcjKTezhlRlHSD2PPmXnFimXDJWS7zi/
a1EqaLfKhjw4Fc/YoXm2ue6OrKVR3igoTS+Ukd4ey/CjGZ8S//n6/ydl12sLoRyw0ow0AkNKd5Qr
IGqNwHCMWQPMYP4harPdDcCn+jwr4b3MrEXIwoPSnZT3kWZRPliPnC7x/VAfi27cNoVbCMpGLjg3
KH63m4vzhS4FnA95KYbAL/xvqlLoNWrRMazteptDlLo3U0gcGLVZm2w86lrwQBGf6ClrmPSFStzy
PIcdhjAzVc5AyzJAOUXY+F8ZbLhJmWxkK56xMEWld8UYKjxkNZOjrz8FnGoqxq/rrrEWKvBzQRkC
4hdkdPSUTlaJ0wT58IxMW0wm8KeWUtjDvWpW2+EAhcf35INh8TKDFDHgjo9FBNYub8pJnLpAqEXu
vbUJZ0ACiFiJe8UAMVjwxGp2rn2sc2u0/Avn93I69H0DUZ0S6Ldx47vK7m+CC+atQu546pwhE0cl
TAKGSkPfeOkYQZ3GKmqY/nvy0tsKWJa64bn17aYyBwyUmCpGjrqn9i9e8ZStWnnFh/Dz+t6uROLz
H0BXWJQ6TyESb0D0VXyQ4Y/Km5gwYgljjQbl/LoEKI/Ujf4XwZqy6Tedq+3+yPEXK6Ecv4OiZ63L
jf8+qeq2lZSdPGgMnPe6ayiIGagx4G1+8ZQJMI49c11zykH7AuGJAHJEeA0X2977fWJ+BCks6NsY
1RoTEyniA34sj4bKWQ3GfXRxtv1itq97AHNRlA+OiaGPeYLT9W+7uLitN5onOZHLwnys5GyAlCIS
gusWSe/FwO8Y+XJQlIECEDSYju5QQjTzDdH+gmThgXWSL317aYy6JH2xaeR8bDCiIv0lzrumx5Oz
ZIEHLp9GSyPUTYmxW78uRaj59Zg17wxwVucVNGwVa07uG1aN6wKFjNc/2jZfw5jAr0JZbBkvSo1P
ctkXUOSCMjDX9k7Y+y6AcnZZvM5dvJ8TzQ4n2ZpiiCOLpT3qT0NwHMbHpFCt0sf0ZFLYpeFvRZEF
Ar+8eJY/jXIjXea4olaq4pSIg2mIvCmHjXvdVS8jycIEDTM3fN1PygF6S/HW90gkAfT6rv2DxhIE
uVBxwwVnAO5CP2OyRhAKoy3x+oTGi9rf6iH0grnavL6YyxRraYXyTrWHP3IcvLOQNEeJD8CXm1x4
UMfc4njRAt/6dXtr3+d8VZSjQm4sG+o5k045JoaNAig89bffmBrm+XSDwJJ4jf+Cbpzl2wH2TYyz
QjkqBQo8WpSYQzbYkq++X1/Jyrle2KECIye0VWlkHTQOJhDEj2JlT3qwj8uUkemIZEuWt/NyQZRL
G4j2eqO24mkM8vt+KE1R7V2fa00peWyyBqP1Ox/oUd+3QDhh6nlj9v4zlK9BZdCaeEtxzZOKHprY
dfuIk705KKxM/vBV1TLyv8Y6seNyYL3BL2tP+M1EuwuAKkgP6lSEQHjluTAtFRQrMW1lC/te3UXW
5JJp5RoMQR6ro7wW088t0ikEBI3HNuLmAmqc5XbekkcWBB/sEicTSsKMU7PixQtjVDIhw4WrkOjY
6eHgyam+MfzH6961UnbHDkJghdiBqDOdrKdxMiRcysu4o3xPc30wnSVOv0n3Cog++wB0hkxUykpg
W5gkqz47OWWN7FDI+uKElHoXvufvvGoSMSMC9UwfFWuy+ZvZIVOV04YF716JQwvbVBya6l73qyAS
T1mqtmY0VhtpeuQniLh30yforq0hZskirB1g8shDMg+KHNxmy+XOEZ7JgxZpxzz4KMRXud028fP1
r7i2o2cmvsrEZzvK4WyIMobJvroHZCxoABklW150LUKcm6HcsQIReqZmlXCaZd2pJlWwDMyHziPv
xg0UDq+vaQUQAIJp3PqyjtES9GKpeBSJE2CSBbInAqjOD9BUMbOt4Mh7Vua0csrODdEoUx4Y8b6S
cDdBHtlsmjcu+c2hWuQxCwOUw/dhlgVFFkmnTrc15C3ymG8zjj8xNky8DOAorUIfBjVkUGzSah98
OwZDquMmJ4qlIzrWhRdhssg3pyd+w8KgrwXChTXKrSt+SlvdqPNT+eaHVr2FyKwj3fISji8eyBvW
43HlIy3MUdegoFfhxPe6cgKov3gLe8NwtLkXttf3kPxo6g6EEAZm9ZGwE7IIKjyg4yeGsdjLRy5p
e7NI2rs5qpFDqDdpXD6i2/xy3d7qLp4bpHZRF5MhbMkucpvRjYAI5CwfhCOYG3ByZuV/JRItVkft
YTklfjoFmXIyUjCScT8bbrYmnRGLVowYvKwCSikCyYMO/DLcDfFcNn08qUde3cvaTSzueJmB2V/b
tYUNKjRMkSplc4JdG9AFNdt7vKw2/JP0K9yDf/fAvLAuC53gof9eEh1ecz1T+apvZKgq/61XUO8J
sphnylJf4H0RKSBkI0KRRQDu/SLmyVNrSL7WyhgPTHQcqtxVgWGIzRyT/5CQ47YQoJjM4YNVy137
aGd2aXr4vEnF1BhGuCH4a71RD40ffDHoZiyHgcdw+ZXL6nyNNF9dxUeGX/syUUGChJbmaq9RYUU/
ys100EH+K1nk3k9vjZ/5bfzAuv9X3v+aAW5/YAyIptzFBF9rKE3H+xNgZqbqcW+k4jV72bNwy+55
rW3quSnqJIBJMpvmsJZOifFW+qqdjfe5GNuM7VyJ+osFUYc69sVOD7NEOikHUm1FedfxbyKMIRdu
/BfzKFymADryJzJLCqg0JPnI388yDX4U25oT+AIfL3rMb4Q3QmoS2l1sYhTvQAYyqvvSY7knyyq9
k7M4y/IkT6c+4BxeCO+LCLpnsn7DQ9H8+n5e3jPoVKJ4jbc3WL0u8mGIRuaVgaGXY6S+N9Ep1hmI
BNb/J38/20ClzAp9lNvixPmJGQGzM7GYDlei43IJxC/PTCS9JNWxL/X4RroXgGIetYPeEiW0JmuL
s0cW9mllSZDfAsRW0wF5QNl/aa/ps37OQyRqvv4mTAe5Z7y0Gf+fJvUUEzHi8kAiZaCDimFQMCqw
cs3LdyQaud9LoFPAuEgqPZTqgghNJncGzhBer+pNFZlEfXEyu1fWSboMDkuLlB90WRArXIakk8dY
tiLHVti6afDzujOvdC+WVihXmLShM7pUb05lAVCIYM/gbDvUjfWZ/poic0zMULGZ4/us70XFiIFP
I90IYVTrdpxfmGGvM77X5eYZgJsCA0JaqnhTUR7XArikt3qsHg1jG8R7sdmIrCfVysN4YYPWQNaK
qRhLDHwfk9oc3WAz3Haqpd8TbMtgNzhPm+CJleQy1kULIrdcW5aFlKnHrr3p1NcKtSsp2Fz3CZYN
cp+cRQcf0Tsr4lQ9tmlvqgjcldi4RS7Y182sRKHF/tGFhTrs8RipBQlvUgPXrL8l/XVHdokMIKuX
yvpYOrUoua6KfipmCB1uJkveiU5+6D/QR3A1T3ZRCqrAPMBY32XIWK6P/P1sH4d4MgougHZxD1kw
COloH9GP8KUbwJdOxif43s1e/58mqZihS3OkxSTtFZ56MgyZu/49v1XN8ddk5+DiYMWolXR0uUbq
3lXqDuyoGjpAg2WkVqCa/TY5ivfV50RkJEE1CdkZU7svGMOyDBfVqZSmxMGPVRk9ybE4KMmDIHgR
i6iPZYKKIHiMl1HowwQn/eoE5JzhXdOF/78wRdcKNdGXq7GDkWI+zOltKT6M8W+XFkDkA/Z8A8xu
6iXqI54mDM7pkXoUxWgvFY07ZwBzhzPDzMpFsrRD9vPM21sfHFOgD5hP7Sd4IbzO821psuWvnm3t
4fr6I987Xxl1iwhQbE8ULW1OzeRwhZlBubD8CKE7EYFDSARXi1XfDib4VWdGurEyAIARGyibQXXa
QN2Jjlxl1YOgF1X9o3ir3/KWIlnpz7oDM1Mcmqo9WuohRRMvd5S/uC1r2ZeZ7tI2FVX6VOmCFkPA
J6161cMHqf8xKJtuShieeXlFL81QkURO0nQCBVtzUn3sYYB5x+6DEaxIyF2UUvBQABKaxzsLlc8L
sc86atsxS3CXxVsSqbJbWbGEO80TEKgqcHuwKC4ulkTZo0701NYdlKGG7JSBXVnqP/mM1WxgrEgn
ZYKzMzBEqhhGalmdgJtswCPxxTXTm9ASLV8mmw2kufAFsiJRFAg1GHmsUtFXq7VMUSYAXcVkoxXg
PQxa05gdyYhYdxnLErV3UR9qepSMIVStozvJ1QCAt/V3EbIfhHQmckMM5HrxDxaNwOon+14gXVdB
vykOhzKvTp3Rb3Q9+wzlllEUXTcBaWAdjKwyALbLb9Y30KuY0KA/qvWdmh+0/p3h5hcXyddH+jZA
BcYqi7JJEobwa8S2/pmdCEQocOQSD2JwVqFJdmRD71hGqdhYKI0iV10ITwzKW01tN0mh3ESCyqiz
rbqFBLpyzFCifUEjrY1cEoc2C8AzkuSoOz2MIeRiw7+ExnAYu0hc+SJYnFmiPpMPkuvBF+CAkJrD
u+Tn0NnGHb/t7OBnYPl7rYZmdY2xMv+uruzrtlmmiQednWotLoLCx5z0qWuTF10YHsa82jV61Zmo
E5lpwuTvXf14EDBRVchQYWupYz3zaZgBrSMgMAJaa1UPxa2OW0U3081gKxDm9h1WUeNiuB7ibkAZ
/meTFhwpC26c0x77C3bKApEr28FJd+Qt0zrxxwCIUmEndubbrMoNSdUuP+y3YRJTz3ZXllOhGBO/
PPGTZBaK6M7lZ5HeTMXP2BDMyYgYnrS2uZjhR/0GdMW4xSlHSttGF9qBl45Zo5ljrXlZPD/wU8aI
mCwz5O9ny6rLqspmvACOebuT69xMRRDh/UloOV8LdcqHuk/HECjbk8hXvqnGoFBLe+UuE+NtqvQ/
9TneDO14F3TNC8AdzigHL3mu/oiVfjQbibPbhlm7Jdu3/JwAGGNzZUBWMapLQ0kVsQHupqyVU/s2
AsFHptzKD7yF35ot5L9s4+f1s3mZdqKSdW6Pch9NGo14DGBPPoq7fpseiF5vaio7gnv/PzBfsNZH
uY9gTLIfqnx2gsxZdFJ32r4VrDIzwVgV3Pif3WHy7eyDscjLM7JcJBWBBkUuhnaGUXACWnxqatBX
A5YBsFlMt+iDCcFgc3QEJ+HAESGwqneXroy0CP1/hHcJiFN6MKOu6rHTIakJ4J062hHPAc9UCKVV
61zvMFZKVrJ0HwCdkdCIIB7FjDcNAB19OR9iHTN+8U0Z2rxTPZApycwyfoidJdrqB5sS+7Lgj9B3
ZpN+hMlVHnNDNJOBLNFCuLViV8ZIluryexaNG0mTriyPxn7yRp+HdcxJAMTroGlJvNr5v+hgsMzQ
h0LogB1PRAmNccVNdoYzuOGGZ8ptsMxQ95SQT2lTTgVmyzCSmLs6Nu3/Aiq49L/l96Ee+w20+6BF
OSmnzOch2xkBbtTexCEDD8ayQhZ7FrDnJsYjpRe44yip5jANjh7xVhfoFsPDCQTif3cBieZAKaS6
DcoYA42EBlO0iODbCE3X2ks9VvZ8CZBYeLZEk0+Ikd9JU96UuNTBFAXQTrCFu5mhw6x1XXcF6PQt
dy8YyzGbxrZE2CfAbSKeXm+JcGd1J+M89fsO4u1ShLEdi63ceVmFotZJBeVxLHtZgi9inU1l+S+I
GTYwV4apeWiJ7lLnAa3y3795zt0S6LLlklUji9Ogx5IzrfD4ctLMIk4w/ywKByUqPC5J7VAvdhDG
3EFSGhoz046r47uen1gw7JU7iYdgKpCGoNQBJIE6h0nmx0IzgsSkcCbQcYCP6TapTM6C4jqAh9BA
kVkivpdhGhJcZxapIxnNYpTqCmboS32bhQ2kuieTcU6IxyzPycIEnZAGiSKkUo1x+QmEowHoKvRt
CkY3BBhwnLLGAdfSiPMFqZT/VlqfGUP4NZw/OElgtrkZ2kS3YLKr9xocQawyzkrCTdanIHQBjaOi
K7Z0n6HvaoxZtiTJh956a4FEVJXhtfUv3ZxfSA2cs5US/XUTWR34g1hx6DLeLe1TuaORDePQp62E
Nnf3q5lx8Wl/MxIg5Rc7L4TcJX7AlvFVVzKZxaqpKMsbkcjVYRicptoc1P08vaahHT8Hm/LQ7zFR
lSK9cZXqpeOQwJFeJGvfL1+si2XTrUKl7YawSGfuiGkCj4eAuMA7/li5fegzPJicuksH1jHQqssg
Hab5MyJVDtSpwqnEpW81Q4fB4M9CDkyurK24ZzzEL5HwGPSGpf+sUdEoMzJxEKpOOI4GqLDz1yr/
WSuiKeixE/EOhwIeJCXNiUNBNlGgypKbQi97Uhl6UO4zFaFxWqjqzOq9oQeMjVgPFt8/jfJ0Mctr
vgAW8Nj5GDFXfubhL4ZXrQfAbwuUL/t4g+dBgpH6xmleSnfcGHBiwZJdMqbE1uD9X6LFP/bA6UTd
N0nfAK8ndBz0taCJq+9Isbs1p895N0PrJnRYScP6Wf22R33cHv24TtKj4NSXKDWj1KJHoC2JmPnC
1S+FdVFfqjKkcmrb1scom/+A+9uMbeNRNiMRBXXQgtuB+9vzVuduC4vUl1PzEu/0UuaOCV+7fuNj
sp03w+DpuoOsrgtcL4aBaqkEuYRlrA11NQu5FvO1CXw8iY95xuhHXXYEyDrOLFD3R4qDPtYzmeD9
UZ1AMpdg2ht38P+Qdl3LkePK8osYQW9e6dqp5d30C0Pj6L3n19+E5sSIQmMbe7XPCnURQKFQNrP/
1mVAWBVhzYGvXu0rJ+MiZJy7Xp9FU8oYmkEFKgUYcuKF9xsTSIjAat4kPC+DqYSrJVKme0ZFoJ4X
KL2eeaAx8XVHKW2CnxP5hhNUR0LzFHm8dizO0dFFdtkEi95iGsLJNIZX+AObobZkjoF67z85M9Uf
S6Or6nI/qGju6ISTYHTldsyrTnLFIUjhbNSzVB2Cog/uR1kXruJYbTRHV6M68FsFuiok0bBVQ0u/
XnoJMNJanm/NQPElJX2oxCp4nMR4OoR9Yx0qYMb6VdS6Rg3a17owbGlZ8k0Zp9o+LWPtqGKG4ViZ
uWCLSRS9Xr4DLKO1DuPpOc4+VCp0lAQqHnx5rwCBCEiImD0MbkimZLaFx8vyGA/tJ3HUnctm2VJG
sYVNXo669lA0L6V5E1qxe1kMQys/iaFMVoJGvSyul/yt1TQnAwBo0NmN9V/3jjJTSVdYmTZCyqj6
reEiBVP5+a/lujAdJdm9Qyz4XGtMbAallZ+WRrn1ct60VjvmBaIaHfUkyynv0l/BtvPUHiFNAXYp
zj04o2gwkUxbZXo0yq23IrkdRmEim4lpBw/tH3+Q/gUHlEhh5FpQGuCVEw+c55edd4NQsinzkpmZ
2hf1nL+lmQ0UW2LK0g1Saj0yW+bhX4BKMCzLerE0Kk0eAY50CiGw9Qxb30tggS6fGkxfju773LbL
C5LPVBXZUEkDICRGPVW8RNR5mkkBfzsAiEA7vZXDMc1PFRcp/Sy7QMmgTjBsw6zKqneMB3lPWHWi
G+maoLnyIVTOT4ySRZ0Ysj+NEvXFSGh4W4+0eVqefKP36O//ElYtqNbW+0e77qFUSUEuD/0JEhDm
EhycyG8O6U73myPvsJirA6a4okAoYVKkTqsKhjkfR3E8qYBTITQbyYvwJPqyW20CZ+E4KOc5SKwN
2AFwIYBaRKbsPnsoo44Xou3V5RSBAAzcKKFnXHcESllzUFfdXLaZZ6aZEkY5K7E5VnLXYWlphapB
fzNN90UZ2EUsO5cFnSdmiCRDJnQ2OLoz9ioUQeQyXRRC8mRGzuxFjlFuM9Etf8Wb4m12WzLYuQly
m9cgdN7v9Vky7TdI9dDLIHzqIJnQS2Fi7YUg4hCUhBkQf6HPRWU4mwGgJFJHmGalgA5krFXdzB5Q
6EElQZLIFXcel2jep3eBEkQdn5L2VtqrICRoOstXi0V0a2DE2+mCwmiGgNMe+/qFc5DEiaRlKoBd
NdDugsQ83WkgRcMs6jq2k2Rj5MWpHszbAaQrkgNc4+A7H2DozDpjkWuBlCGLEzU30qzqwMF+pwdo
8bn/jyuirJc6qEvYDdoINByCfP2HWVd3MwBOgVRtxyMSZxl/VE8sGcSvIqq6lJceCKqZawiugAV/
GCtfFYAAyadEZu7aSgr5+yqJrZVqPFgZMLQECYMo4nPrLDYg9e/E3k6udT+9CRzuhC1PJuWBpfGs
wmfFSbWeileUIDYrud3ZE3yFxq4fQLz57fLZkaM5U8bVKilvbLaSJhnMbD71VuBEoBOw215xAyl9
HIbsWsnjK1W23MoCRtRlwec+NNFKoPSCmcDE00A3so+JZAzTkncoT6Gk6gwPEQiIcqQJu+fwtTqq
lcdr+GW+QyuR9KsHPHhMFpW4ecER9QK8QwRCN7n+g/n6/y7Gf14fPeUj5+BFnzVxPpVqey0VYWQH
sXmtAJFViFSU3xRUXwaDC7fFvBwf20oP/KRgUoySqOhOUfRmLfehdo9OC87REat4pjQqQihFRRuk
Tr/noo7HaE6V8dQj0bAZN8NBd+cfElq3QZGQ+ryUzT+c24c8yoAJqlXVRolrocNmTlcojyn2/HP8
YWxKd97OPE7yf1DND3mUPeunERxdUzWDkad8+0Mk3ORoMZoASJx4yS/eApmX8O9+Anv8s6kxR8lA
8a8DPbI1PEthfVsgLNF7+SppgIo1hzeFbv4Uo4xz95mqokkScKXxHGHs97NYXavquOr06STVR6WN
nKp+bide6pbptxBEOUzZYbTYoOEBU2lapkiEtUaauo2dcrGB7QjUykFDGIRHT7yajrGLR5eLlcm0
pivJlG1rJBSyCj3p8SxpP0iU3qv28D3wCZyU9qSKduZ86WlaiaQ8XTHP0dQQQiRAyK8GrdkYWX0V
Bqb/lRuILjtAS7Lw52IhG83EmkdUPkXwtGZgcpN3BOAREH4+1wFkeUnKShr1FE6NGdYIUXD/7gDL
lX2LwFjXHfInVbGrbYYgTy9t2a5h4RJH5EHGs2/jSjr1KIbm3I91OeGh2OkATADvCzr+dsT7lDzk
3kOXCyXE9NBWEinFkfRZz/UQ9qZAe5z7npdzg5/iD/III03llt//43HSaqOJTZIr2ODONSx7uZJg
UPMr6TehnIm5bWLMe49RJcQRsnyOQhHNZdGWqow3X1XtedxZdWq36hNnTcxNRPeSoYh4Ic5Gk1NF
GUZJHsaTeaweu9vYA98FcMeEOyAyPcU+L+nB1NGVOOqNkGZRVJuevBEhirepeBsM+jHr5p1aKXhx
pcnhrI/5CK4EUo9EIibdqBl4aAHX7Q076WA5w56QTqd+6GouRxrLlgERTwd3saLKQKv7bKtD9BuW
iZlhN5+K0o7vCXBI5IN7M8Scj+aYh3nLvfasBIiKTgdwCaK5/IynRyvlOTXaoUPry3KFVh5QQf8p
BSV7bjGTpS1rWdTx5SMMHbgpO0R8/QLunPjO3Ckb/TWw1SvkyI68J5cZ1K4FUsdnVrrSRPk0Af9/
AEUjoUeJHpRr6w5JA+QJ/sVg++XtPGPsCap+7pQRlxxZTt/3MzT5EOQQmdtLxFnbGVMPaFqUIo5j
gk6qb2QnAuqTHbikw7wCLrW6FVHW9DgKylsduS6rcCkQ6i6uVRxgBnoKFb04xjWMiy9eJfuIUz4h
5pd2P4HzJuooBSOhRAfQKBvokZHI0ykHhIyldLYuvygNiEMxPHJ5VQxLKYsi5ipUIIyj4kX+vlpU
1vdyYArLfKrAuLdcGfmvuHm5LOK9OYFazScZ1GMTFEHahuDjgu0Xbrpd5neiDTcJiTn/F2Efi3ci
WDvnLRItbulN/oT3QChsuNmcIyRX7NKHUI+QVYCCGoBz8ymoxsDuzH47a5Ybdfo2UbJDlaZ3gyQu
9uXln+fJLeTpVltMXfzSAvMlgDkQr5T27LRv2tVc21JuK9t407qLp17p36Xn7I4Hc8tyKz4JpgzA
FEtjqS3KhKSk/JsAqROyLuPOtPtd53wBUuXzOunOSD2Qs1rMyvmkV9/DdvKbOOU4hZzzoxsiJyXN
677QppO8RPejal2NZv0j1etdLsUunqvrrop5tVrGs7TeRIu69UZfgdK7EybQYIbb1JteDDCYJ2i9
GYBerb9kAMRxrIFzK1kZ3k9Sqcewbcoo7rUEtuaKuGepF6Ivc9lLXnbHy+8yFyiJgNZVMBmER/Cz
BVBb1ar1qoCv1H/vyycj4uZBGNYMiLd/JdCKMTTA4ZRHLMZMSbFGddIDqicOmlucAVhnZuZYexQV
t7z8BNO2reRSOdaoH5tOnSSEKsbo5JawNfPO7wdegon1GH1aH6UipRKp4iSIJAoLr0kjIwLAJ+BX
gOBWhi8d+rwYjJUu+CSRUo+sRvkLTs10Mh4WV4e86CY75DvFizxrx9vG97mcM7MJwgDSpQ80cI0y
m5VUS2E7jyNydpIv2JHTCU5VuUni52ChQJ+C7BFadrO0Cy9L3UE+5PldXLkmbNxPjjElK7v0LZQx
7ftRXIDRN5+M3i7eJwEB+Itarm3dLUALQYvWF9xugtf8d/XU/ejrDjOJHbz8VPpWTxmGvwXHQFe7
EN7VmsR5of7hZP9Ko+uM0TQictFTUhfIrwuwboiDJ/yafd2P9k245y2O/Th9rI5udsk7vUjQKNqj
zj96we9p9BNXTWzrjeSCwDQ02f0t0gihMxqcd5F9Oz9WSt2apC/HuorgFcjFIUJ1uozfRIXX6MY2
bh9CqIuipS1mAnWoSx54xU7F0G/uaIbffG+8EePmbWRbt///uXryEK72lHzUyqcC24ciLRqeKSAS
bePBXb7nTuBXv4dn2Za3E+yQw7kVDNcUEg24i6QCeYYzZqohxiLrqDsZN8WjsV0A+9X7w3MP5g1u
ipl9bh+yKG8u1cXFiAFlBuYIeWNJgIDPvdIRnOR3fiWD4M8r3eKJZ4P+wcZ+SKVsEJ7CGPAmAXH4
mytzX95NSG1LdyXaKUrQEWQbXmzI1BwFp4gmsHfs+c+HmIhipSQTSAKEvrZlBUy5gcs5NaYtW4mg
bFmYmrFZTE1HSuLIwpBhkj/PPErUSHJx7zq5UWe2cyWPsmRkoE8cSQRKsKpQdYS8yA2vpL3pF9z9
Y1uyv9LORhfi3gDltI7wU7ohN285CE7txo+NTaDouFp5eW1nwwv5aBmDErekrjR7kht7WesARtZD
Z/JeD20esB/bbq5WR1kvpTGWUoosEs1br+1vBaQfpaOhNP2j+I0Rr2vzUDkt4ranyzrDvHyAsHwv
/WPkk/x9ZVqWUkzEaox6zB/bqXYXxm/VuLssgmjBuZZ8iKDud6LNyjKh9wRhLhze97o0mQrguZ1s
F3e1FOpGyyLw+1MZ2o8WnvlZV+38iMmt0/CWA5TO/0r6Bd0S4MCAnUSPAZ1eQtdvPxljO566V0Ko
BwLqnX4bOwQ+vb+pwBBweRfZB/UhjnoDJM1YKjkWUVsV4Z+pmR0neHkANvHfxFD6IOSl3FcL9CE3
AWcaRF43v8l6w7NUbGP4sRpKJ6wUXkmNIYDT8tC5IuGtIKC+5WtxIG5Ccw8+0O3lhbGD19V5UeqR
Vk03dNNCCJ7C6+C3Av6Z4kW/0fZgH3VjJOI9jkC2BflYI2WN0W6lpOgOHE+TX+0MMJTDDVque5dM
W/UiHxaEec9ABQLoOwN1fhpeNajTuI50RCfSjYy6kQhujmU3L85yVbjLoXgRjuApTGyhuwebNyY8
uI09bAu9+gLqVI1e0CepRX6XsCcD9v4JPXvoeUF+4BZlHc6FYB/oShp1oFFgyXIl4AIqNySkVbbB
Lnf6V1JxACaEy0XWJr93ZscIFRRI3TTwQFKuXzrFal4aoLRsPVTGMqeM96FXibbWIOqsd7Idu3ln
95IjZdf/omGQ+bivxFMGoFUWZUj1kgSFBEcx9RYR7JOkpkMUePzObeZjWRz0jABjBnCzkk7DzPSp
ok5WjtMkTBTx/YA4VNqmG9XV0c2RbOVt/MDzyngiqUewC0Ozt2RYn3EO0QL9Df6MHUUcxWEKAcsQ
wPHxKBl0hjJsh6bNFVRX48DYt6l5VFJMhuvl/xdIEU47YCj/iqEugxqLFppDZOSuzdNSX1sF5/fJ
/9PquP59Sv3NpunrbBrhog8AB1dGWwNqTQZDZlQcgmimb7IWRVmycJYnQE9jKaTxvntsQHP9Qjx0
kCkDrMHprlNXX77EvEb2EKTbFniGRNLy8tk7GfLEnEJBxZP+W903t0VhjyrSBM7oF9cgOnbEl5nL
RsW6Z2uZ1D2z2qJslgyOWOe+NxT5EXCdOuBQEOI8kM4/Xn4mWFZlLY5o68oBCytk5JdRQVgQ9/ta
0jdFUlwFZrwr+nGLuXDpCw882DQ00kikADWYymHVlmrGlo5MjyC28nasWn0jamFoB0rDQ/Vg5unX
sqjrjPcINXelJXErQRLJPam3RQdsDZjsKY/pMXvInWUj+gRyaclA3KN4BhJ34RdYT6FI6y+hFMmU
80ApinE6Rep72B7uc6ewgOcvefrLV9rJKXmUEuko7BQFaJYQGS3AZuw3mNKACqm+urVcbqs+o/cT
q7PQb6BocAQNyhRkU9Ig9YFmQnEf7Hu8uqljbJCTf+L62OS7aaMD/wKtkaSKdJbbleuuTCYZmQiB
ODWkUTh1pDsT7ESJV8a2gObFfmtoHFPHDNZBD4e6FfqTgYpMHV+ZD3mnRFoDRSp26OKF70YCTR2o
O2Sqydpxwz/mlq4kUgcY6EYfZSEkRrtmR44PL7tLcBO5bgzLTVyvjTIAPZD5c7hzUM3eCTYVzA1O
z+kwoOr+KzZL5hGifUlDTEtY4ygD0LVGiptiVUgSRLJdwMPH+rpDYth57+SPDdlPYK65l80cq6cJ
GU80susgTSKdvJ/tnDZrCsYko/pU/Zh/T27kFDeBu2wiVO6uelf3u2Ng2Nw8FsuYwxMGdDi0BtPp
1GILUYMXHqJfK4bWhN7i19fjJvR0t7QA5U2623kLZXkXa4mUzesDEGnOulmdpjpx2wBxaGTP+htn
N1mH+O6DymBFwdtIrQtdWk3dpcheZRPKRrF4tETDnUXpWen7K7VFsbOIwwdBH/ZdXt/L1gKi7hqQ
MWXkl7n4g/M1zF0mHvH/voZac2Z0wxBb6EtNn7vHyKk3QLu/mX3FmTYVGhF4W8w0B8DWBa0OkBeA
i0HpUjvUkw4CIJKbkXzLj71mcbV7QnNDuESbTb648v3lNeqsNeoYl5cV1LQwSkDZ2EZOc6nouwlV
LSHfdxK0qUvq9jAIQ3IcU3N0AyMcN7qZY8IGJcTNosY1GMCmeS9adXlVmpnsRWEjPYd9VGxloe6v
67HtnNRaEj9YwmCjlFK5m/V0fFQ6TdiOtbzcJakGRGxDUG/7TDXcOExUT53idtehxdPWhUT0SgB2
QW4lOqoSVAdgsAKuC9QHN2kQqb7ZTOaVDsT8nTiVxlOyNNuwQOFBA3f7sAyjrYi95eeV2l+ZczLf
BGGw7IIsz+00ixLfrNGgJnUFkGI684eeTxjXjtosfhI6XGPD6u+GOhG3YmEtrpiK8s5aqsa35Em9
EZGLtPtkbnmmhOUyrY+CckeHIS2nYcZzR9zR+Fp2CjfxDc/8htk7j+DKC6gwwCXlYIyy7pyO/hcF
TyxMGX3npDLS8rZD3/ekKId2rG7CjsfZxcxhrWXQN0mdMRem9/V7kDdfS0j0d4CdULwitbkMKWSf
6MfckACdZ4gY7TzDRa/AeZWIRVBBGBIGNUAYntN9t9UjO45cMnJNQlq0MxxS4DrxLhTLThropdPg
3CNfQSceIVlN8gzCJ+1Xnr9J5UFTavvypWUmJNZCqBhM7lCpwZDdH03RHQJ51O0nTObnvsVdEbOs
uZZGmYiumhNzFK3pZPV2vDj6Xfg7Rme31gPaHN0SCJgUzEOITvQ8ZPaA3LyDx48LMcHeWBOpdwsB
LrKTnx9a4IgoAzpQ0KUVRpvEyraDMRylpOLdQpZBBPjsXzmUqo4F2sEiEX5E55obBYMXqF2SsQtS
5dNbJ9vwZmZ4C6OsviZHBnRGqMB909yXefjaidKmmkoeFSBTDlgdJcyNEVJAagMHWQ6aNhyrkyK3
dorcQDsDfHAaHY5ysgJ4YK/8lUNtYKkOWtWU8nDSbqyr9BoD7dviIfIH7GH2Nvry+7Afb5SKlSRc
C6U2UTWLLOpS+LUE9VbByKTyr0Cz2DdvtThiTFdhbaqUdYv2fZJtJQNwhZvdNNv4EUNAsCi80to5
0hTCrfWqyJGupHWjXGIiANKANLUrAMIHUsB9so39r7wBa0GUQUknaZSUFs76pDzXxb1Z3H1JKSy0
qSPOQdWXnN9qJcui17oUhH/mwsIt6gp+sGvB/j44f5jS6xtQgN9zpBJVO3sJAEr5P6nv+7uSCnTf
dlBrLItQmQXjLsck8uQgJA8dRDzJgZuM5wmk7hhhy0rDwiAH1shA7FqQWIwdDHjXt6SVlOsx8uSR
v68WGKFtuxyIPEJCo7jLFmw+vmlrsMBfAPl518aP3aTuWIbIX6/GdDxF7WMu7OtYscPmZuxam3Ns
5IcuHRt1yaRQy8euwarQBzX57YRrBsgUzzrKmf8OjMztg2cm3TE+/ldTqJumxVYGf1ydED2OgCH4
ibKXS9BhATSCRODdfOCFcExrDN8EA+tg0URy4/PJmUELcLMag1OTEdlyQV7WX0X2/Ss7CbIO4gsB
rJ6euJmaJDOnxegxvtSj3gs2Kw+AXyhGoRXQH7e8dtxz+C2iIit5lB3JxqaulSQeMIwi/IgtV99r
N2Ax2MTIS423k5OCTCu5l7ut+sJLOLA39GOp1IYWCaKMdlRhYZLBFZLW1uP7WuekjGXmhVstkPLR
I3FqgNGGUVD9qG8Ib9zkK75yACNz6mgeIf2TbREASbnfb8mE2Nf6/z/tMWVKq6TWRT3FHpMKfoXi
zACMhcgF8nUPXLW4cLR0U2y+MnYANGiSXUWfh4KZkc8KK/cioC9jJHTFzezoe0BY3GVoEgoei+do
a34PMQTLUV7GXq8l0u2QYjovqdQjGdDuM3TlK6j1TY6I8JvgIHBNKSMMUmTcfwWd5BrCIcoChGom
mLOI4FtDv1ywkWu73Cj30QyQpuqNIF6N3/uZ52zyhFL3pQNu20S4vU7dD3Wvg0Qsl/3qxXjCXBq6
drxor6LhpeNJZW7saqnUVakrQwzNFBUwDcH+o7LNj6mTl1hodA9f94l3M1lO06etpS7NAKoCMVIw
bNu8xtcE01Twii04nha41CSS4OgNb1MpTS1CeUzjAi0uMYw3AJWkQxWgTx7WvHkOncyLQAfiLT85
Uhlu73qRtK/RTg1m1FWdJG/6zJaBlglCuMKxLDdEauHNtBVUAxTNqReXB/fFShx9kk25HaaUZIkU
SaS205A5NTISlLgZCVvK3XCHuvyWi3RIlIR6pD/JJEq2cj0K1RrUORW7U/jbeoA9wNOi71r0zRNT
KD6Et+Nj48yirefcTlOeQtEl6ykbZNQ6iWXwyIQJfElX/ynB48/97Ch9u3yyHHV63/zVQitlQbNv
WmNzU8MfxvCqMmROCobxdoEKWkJeHvyxILmjzk+Xu0Huy6U7VdU32Xo2hrdC+H15FWwRoBSQ0Zxs
oapCHVfQVplW4bjq4T7G4KQVNbapNl+6exiQ+Z8Y+haoAGFRxxCVzXkv+QD/2cS1rRiYYhGO0Vbd
AsQvt/WvTI5g/z6kUvu3jLFSmgv2b3YMzEzOqZd9Kx5g3OzRssUGBYf0xhLsAaAUX1GOlWTqFpgh
cuIgZ+5Ow/QSmpgJnX5dPjem9hnwEEUSs6O8+fncYrDvBiMmm05qecinx854ufz7TL1Y/T6Rv9Lu
aC56Qcig3ar5ECx7MXxrFP+yCPZ1BTUyuhLgPJh0tSIr5XgEZjLmGo6Lr/nx3gJDWL4L36FIuW4D
e8c+pFFHghJ3kUrle1UfRdnt/Fz4hIexj21r/4fLgtcwypNIn5FgJdoyQqI4PbXq7ZT8vLyB7DP6
WBF1RtWkjHmsoyWiC9/i+Fdoov3p+bIIVgAE4A0UHsBIL6kY0v2sB3WlLhNov0lNW23s8AAYO6CN
1CXKdZhjdQsuwCL70QKAK4r2CK3Oaq5AxdTzuVqIRHSiPraaayEf9Q4xKrrdUyAc/gXGKNP1+RBK
+5RqmMViSpLd5im9V73ySX00bwIEzGg1evmaKq6kUZs654GVK1EynQLEk3/IuofDct+6Q+7WjwAX
cv9FjZ6pLSuhlP5LfR9G6YzuBDKpMOyM1wKVpBxNLcY+eX7v5/LRz8VRH6b3sxJKXYEisbrU7DHT
FjRj+Yqml/Q1aJt0L2Vh4gjVrNtlEE+7ecCwT0GKs7VZXqt51V8rrVF5lZLqvq4LgO+vxeS5DLKQ
MynKuqMIXhDD46FVzroIK6PqBEPtxpMRGYdGVHbVNLqcTSCLPHOJVptA3VMlSBpD7FPSyV0/Gz6h
BCaThLA8gA79FwC2bMO6EkhUYWW8gz7JMP3aT+/4Ucm3wk83A+bthM10LPishERbLy2P6MBKmlwg
B09OEdm07rHdECTv0W93BLODZ1H/wRz9NQ50WXLOB6uSEuRjiqs8BgMXWOAiNzsYkRPY8TdAIfhc
5AWmhqDsSuAtLHQQUFFRIy+zIsZIIBSvM3i3AsxvYZG+5aSlrYdudT1sYp+Xt2ZaQZjAv1Kp2EgK
+jJLI3k8JYiHfBQvMRUHBpIowKiWBOBj6VdQ8oNdlhkEGANgWDRE82dzMH24NLJVDDVsL4mQMlcy
YO0RAG5LIEvxKhzM01yLozQnk2R1HFRUNltviO10SyiQtFO+Q2qNDNj73KkDlg1EoQitPCpgEs4a
a9LGLNpGilpASUtgOHGSb+W+rgE+b6CYroeb6JC71jdu5Mne1g+xlAFIu3xqMTFN+nkUsDXEHtr6
tLvBI55O8guA5ZcNDvHZ6Qu5XiV1/RehBAFUgzIgmUBoN4AkAw4KMIo3l8Wwjw+4cZh8x6i99t5D
sLr4gZFjO4sFIE+zQ2rTkjv+KoHbI2ZO9wY20i0vj868iiuB1D7ChrdFNENg0b9O1q1WP3FWxDJl
igSacRnsdKpFI4613Rw3fdi2p04fcTxCkt3gmjT7GaXjjSok075ULOsKw6r1c2JkjS+qeL06VWy5
cTR7rX8/hUYiM4zJmkVSuarc/l1r6g0grlPMAC2opDZ3gstjd2IVdIGypihIc4Gh52w4JuxTMdSN
aQSIFrn9sDc/h9v0RBCnF5CVl1eKI9vdLzITB2qk79xUG+udVGD0ZB1wc6jlUm6RkA5iowcosYro
XoK/6YjHoXX6yq4BtA1fLNsLGK78Qoy9Fkq5RYLcqYFqQuhYRnYyLU4mPOcDz41mWgBgoeuyIimo
dVFhdpIWTdrMqDgNr6Mne2gsR967ekYA6mcO18wxdUdBat8EYjdiQ+rJqqGycgIWK6DYLRgVALbv
CRU1O9/Jrnyo9vwSEKvdjfTO/5VIPVdBvzTjMr/X8cYZ/qXu5HelUwuEEsXJv0V7E7SVPIVhWvOV
UGpTp9FK9MwQ+lNcgvRTCsZrLTS2UqPz+jHZp/d3dSqNviYPSiaQwtO4T25JOY3QzkaYKyGIG7z2
VpbLvNpKOulTikWbhoM5nKR211rGQa+/ZfVLkU682V72dftYFaX5HaAgwiLEqobXOMZjqEItixcw
oNSO4ow3qBXsvmJePw5MJV+0ejCKYAg0AaCOqJIDxyDGnG1w1f8gXcmpz0cF450a9VpklRiqRYSB
pD8TJK0zvZDxnPeOKVe/v7w2zpWjK2opfEQp7+vhVHaNI2qprXFxIHgiKG9JzwKrbeEBn4IhdsQ5
dRL14fIieKpH2Q2tSmOUqiGh1E0bkPzOMIFd6XcrZ/ZlQWzXYaUJlL0o274LMx1Xt3PJdA/wYH3r
muDB1rsS4FhKwhPI2zzKVswFKBqrWGwwWmHeEcJscEY5wi+SCJfdbG9x57w5e0kTAFTjWKtaX4+n
eDBsUTRsQXsem/KmAHchZzMZzdsYW/+IYSnFmAgC1xxG7zhqu+4m2CnH4RketMMb3mCb+ZUkSkG6
0FRbcLEMpxrcV8nP1gam2XXllVejS7q7Ii97+lKyZL06WlVSwSiyHDdrfAciB1QVCJD97DumcXYm
MI8y05NuOTvKNI2rdVLaoupZKMyTRmRKvuj19zEaBS0HkYnXpfbMByCQWS473C7Smkg6FCnLWCfW
IMgjIEIGf3wuQ3s5TAedNPz/0BCe7Lnw2czrsJJH/r6yxFMf931naD36omZvbm3xKZ8AJ9Pt66vZ
1Qu7q23ghPPOkieVCkwiUW/CAU20p6X8Vqbfx/mZc25Mj0A1gPlMqOpl+u3UQq0DCGzQo8ygN7ac
k6nMI3CbnOnObL20AqvODMQKniPCjtZXcsnxrrbTaNVarSIEJp1LgKDRT3EqN9Md+IP370TJKH89
/selUhqT1mhNEXN0HAA0lUC9x54p2CYsqIEBSWPfOcm+cMT7y1LZB/ixv5TazPnUZGZi9qcm0466
oe3EReONZJP7fBa9AkcJDDFwX8H693kvu3QcWuDzIE8ZZm6tK5suvF5UoBGgAWfpbquFhyPBVJoP
gXRtClQYmbgQP2gRAlvJX+fpwRK/lLlCZAUCOkkDSCPd2CNmbRbMldy8j0gRECBAqRxV19gUHnoI
tjyoNvYLu5JHmc10mbMpbPEoyJsKM0QVyl6CpxxJn7O6rZ40nslkvncredSx1doY53C3kLDaxdv+
qb2rfw2kt7p1Vf8dVwnQdCM/BmBry99tNSnXXJSTfMoNaIvRbUr5JBbXkohSt/WQRcBZ+s/HSNes
kH+MUtnCMken2BEg+6qwp++qS2YxlNpO7ixe8MHMSXxsrEnZlkhEFbgDYReCj94jPrNyn+9Iu1vo
8+wz246tZNFGRdCFXDZhx0ZnKO1B2At2DKyxYJe9JLXT5k47oEOSl9ZhX0DDkAgJATLx1LPQBHlt
Lhk6l8ylt8dEsVOUmhZhe9l2sXq0kNv4EEO5Sc1ctkZshaRBavSan61TbtpNfqwwXUfGDsJj58n+
eCN/7zHqrXvZRtld/oJ/uJMfX0C5T6UkmZGeou1ueq12qjM91McBdFd2dK8fkgkPE8/qMO31asmU
EUjkROqRDsUzj1mHvrQx0GNfXhP72n8sibr2WR+HkTCTPPUSbNKk9JYify2qeKOmMucAyU+dPQy6
SoagDABo01dvXIoCg3xh/W5h6v+lNcUvWs6VHOrCSVrfG/GMjBCYoPYBOoNcOdyOt+UVnnK7uCv6
G14mlXlMK4nUtauiSM/DASuLJkyilJGD+U/OOTFrQspKBvV06/miF22L1Pe4V350O7J/QorWQBH0
Qf8CypZs0qXDou602dVKNCqYXqiBx72vgIrWbeeb6Fn2CZnW1xyw1eqouz1VtVItCcYtx/3sqMTv
w/zJfXawNFtyhP1wDH2BY5jZh2YiXYlZIqCQUJpvhpppWHkwnczGsAc5tyNuGyA59/NN/CuCjiEh
Vxoag0wsmfpVoy13kgjojzT4rRWT25vFNmzFb0oYbucivc4LpG6GbFuX8uvlO85+FvSP76ASs9bc
WrNsoH4h3sX3smPqxHkBQloBtBXAlYHhGi+fc1ko81EA8QfgOIDkK53BVizZMLQhGX8ZH4bkJlhu
m/n/S0IOlGPQDfwVQSlNJyVNMWKGEJ6m8WOUrXsjKL+jJcG7vBL29hkm+igsNHVr9PxmIAY9UpW4
3iby6gRbCymAwTaQixpjG8CEXuYM3y7LZJrllUjqtidoe+5jCTYsqh8F+T5W7i2kt/v6C8ND2MKP
pVHX3ADC26I1kFMEu0g7GtlWNu4uL4V5z1YiqFOa2sEsxrIgHt64G0vrKlB5hKI8EdS7XISj0JQj
JtmSdqsq8q6Xqt3lRbDN72oV1EvcpkYpBS0MlLBNQdI+3GSm3X6TX0lLeNFzK7ms24OOBug3HkvZ
oLuWxVILBS1A52cNN7ifj1lYeKqibi6viieFOpqh6rpCTtCAlESbfhzsKHi1Ik59hnU265VQZ6NG
nQk6SKwkB9aLHl8PXAhv5tmoKGGiUVCDB/Hutq2i9yYsi34gEefyA7gdXnSTosiOqykDWInPRc5c
0Eoa+ftKWl+k+RD1EtolynmnDMsxzFPOuXBXRF3LpbeADlebaADZ9L+nq3YTKCCnMTaz29yjFuNd
VgOuOEoPzFqrF3TkA1d6E2D0cznkTrgZfhPYOwBaciJN3v5RCjFKlRZEBbrG6+L3bN0rC+dVYMH/
AP3nQx2oq5pj2lpBHRK1On9wm59SjRZmw0veAhudWX72hJOziyPvvWMGB2uxlD+hmnWz6IsxkRxS
gxkxguw+3oo/AOR+W7rCLW+KkPVEYOJTBqwJWvvOoi5gl5W5Nk7qKRxSP22HQxyUj12g3ooVP0XN
shRrYZSGwFBN/f+Rdl3LcSNZ9osQAW9eYcvSiyL5gqiiJHjv8fV7kuptobKwlaPZiOl5UQRvZeK6
vOYcv0PhGNSVnzVyBy8OzX7fW+Ed72Y4H4hkI2YNniWVUpUoberKb4T6o5B2fPjKNa7IqsOtaePy
YJSyAIwK7MQA6vxI+XzbAR+qHXT7tnmtnAK9cHTE0cmFP6dRoQQlDvRMBqBkzwFZ616SOqcCevNt
IWvqhx0ewNwoPCYv5asK9JTzddoVPTbdJkc+AXXRB5rdDFo54dj/JwOJq8daCKT8oOTPeZ8JwnjK
Q+6hnXVg2zQqWqocFt9un00kRSAqj8bZZJXngcciXa0485OglCNXNdA+/hewF/eAYMRkDHC/tQJ9
8dbk3zgPhX1/35OVniPL1Iie3ZJPHksLly/NnSr7MTee9BzUwv5Bzn/NnGyj1+b0/eb2YYmbuCWL
ekvO5RiKaqN2pxrDTpZRj6JoTp0cYvmtbOaN3qrBFkhqMzgzk5TTAHuhFYxkh3Vc6ssWaqslQVw3
H0H71GHbpJAeh3K0Og1zXXPDeCcIrAMTPVtc7tzrPpA4auJa+F9y4yYokSlPlV1tG4CygIAKlF5O
7hS5mblazET6WRWvCOBcxRi+cgUbGLZ9kIQZWg5RHBeZqXRB96SmYxmbUTlwp0pUwocAb5ltPwmP
4AkIGeFqxYxQDMFbEztxoP2hsaJiHphmQTWkH22zDRPBVtJPw2fV5FlCqC8qTlEbB36RfBhxY0nS
mx8+SQFDcdc8EE6C2U4AOQCvhUZqkvJahK/LE3xIDcA2rZs5GHhs8f1C1Uyf4tROK+bnE1aU9UIq
ZZuxD5DJth5xNCjISbSqp6oHuoO/rWxhF7x3NSY8W6t6TpleYSUA6yIIe7G9QTC+6GGzAYTHfcLh
vDUoHlNg6cwANRzuFZ9xsetycJ+agFvFoN6lgXRgPlWmWBQ+eO55ipDUDiAVr1GTj0VGpFpLBHWR
gKtgbh85FB2qJJ+Xs7EqYsCISZ0FyqsNqaxOsEzsvBoPrMHKNcd+IY/SSyzVz1WT1zFUpj7wjwGU
BTUtx/eqndKaIlB2CakRL1ly4EwRRsjYVENrPfGL30BdbzoH04TeR/yR1KZiRqpJ+I+DxxiYDOir
fk62aGbPFeiVWI6PpBaUp78QTOVUuZbVYVGlMcY8R9EUyTo81rjt7g1YLJEJZ8uBVCJ7kSyfN7uC
XSdddQp4Y4ImDghBVwBBfJTzmGnLY0Ar2tpbtiGIL8Y3HwDzAP8bbEDsCCb/35CSAGgdrQIFErE4
SeV0hQ8ke7VocOoJMyNqAvqT+phz3fPtMLqqytiPN3gJaGoQR9W8tDpJJh2mg1bI4JB+HUgBnAhA
g6Id7lh8gkRP6U+5FEY5oR4LUmULhO0PJecdNWh2ndoy4sT6gWCckqEA0/cKNbHOOA205/DhrVuB
heNBAMlBZQODQsIU8n+wbkt+89WZCIIBCl6GjsF5/PsiLhtdxHOy1ifgYP4CBAqc6JtUWzXGNlqP
e2Al4mvn++r76zow99AhoOSFaEAGijiRIWvf01G25ywhMHFCrzaln5HMNIAV/b8QSNkfnkm+kg5G
/ZHK9c+8LTfATAPImMwz/PeKclzIoTQ+ADt3XcPXfsDEJf406Ln597p+IYF4msWn0gatVvp+IjBc
BL2msbCvS0BlggewBp5Z2fBaPfRCHEmpFuLkMY6jKRm6j2raqJ7ikh2OYjBTbOva2bb4MR6HDet9
w7hEesGrTUcOvwkfa6he5yQ0s+nz9iUytIHm1hKnqeWHlK8+ErU3FeGsdJEVRj9uC2FdHc2mlY2B
IcsZ5mzbT4S51GywTa48kVJyetdty0c2ayZTpHT5tUJVC0edy6HmoO3DiP83f6tZ2UEHWA728lCY
YI2Jsm6SfMqFeohBUKliPNYfNY91kCI7CuXgNUnpMe6S/HDKQS3V0KAcRqzFvZZxUAlC5xFsVKv4
lrdg7gEuqIGpjGGj5iwfvNLLvxBJuYwqrLS2wRANeKfyF0IvTnhmylf5wKZwXcn6LkRRXsNXQ7kS
+6r6kNrghxgWVlz2zixlu0SKGRxv5E/dukjKffCJnrbGRGognX6oAc8d6i/y3FqakG9mVrGRZciU
81A5KeHHHL4qy5DNfirhr9tqcfvedJppe04HNNP8FmEEm/DBtEnHxOTVxpQbkeF2V68NAJuGquq6
coWc0qcAcC1FDiOpOBGK9NqzXoNJoNKcQmjfBCBE3D7Zql39kUe7wCpO1X7S+u4jTZCVFz/1bqux
WmpriI6Ej+F/D0W7wVZP5oYTIASMsMCbgC7YvkvotyKXlTStnEfDraGiA4p5bMpRGl6MQa33JP7i
JtGB3GT96BqTd/vSVtRNF3DXWMQDry4Yfi6dUdHqsQhMUQDIZY01pUixZRbuCksE+feFv+vGJFHy
DJ35rMIrpe3ssnJvH2L1aQ1+QsA7kLE6QK1disiLoFQ6Yc6+5hM71VR/jwtqQCbqDtlnjRlTxl7t
2uME6TlKiQA6EAAgeylRCyoNaMQoWlZh5JtDwR8Cnd8IZfhiZDHen2n7MAQtQ+ia9ul45qJQKgMW
4aqTw9VZNscNknaCQ24gaY928nYC4Dq/Z81srMXFC1nUZ6uVYDIwOoiHCCgmFVcNrQC4T+2+zMxM
NP03gsvKnNtdqWSCH0BXDQx8E+gHSh3jqk/CqkrIq4S3gv3/0gulOyY4z0qowoIkDMuQ8AoS6MX/
tu6ayZggKd7qu87LPMEjiHwxhryZslYi8YUs6vkzYUZJj3y8JHu3Psy27Iyb+Q74Sniwt0f2hg1t
Drg+9PnIBBHO9TVafqmcAObg61lLhXPvgkwdT3bSbeEchGIdbCaY8kGlcPt3Jnglk1KXbJLaUlAS
4Zwb/zyHDGd8Ep9Vk8DTBK7BeDVQ3vFKHpXdaImohxhI4M+5FJpBtOuLCdwijISGJYQE04XrktJY
adRw5s9dKNSeIGYV6PmSeJsPMcuhUHH56jyUt5eLuAy0YOTPXAXaX/W7ON5xfWeNrH1v1pGoZAbc
YMYU9pFwnvKHrnA46ViKDF1gHYXyjVkENGUxrIVzIhx1bjP7D23qgJ3itsYxDkIzYc5a0Pg6BgDP
qX+fDNuw/MFFjN48SwQdVkSuT8cWItTmkEfvXfTEpwyXTiVJ9GdXKddQxEPdTXEGZOgCtftMNmvx
G/yuWQiV1Q/MZgLj09ArzWE4lNjohWcwMLn8CtoxEkKwHj6bqCUok8VjARZkS4YtHytWQU9kCadc
RKVWfR5XEC5PqnTXq1JrCnORPHNzpR4wnzQfRHUCA1OjCaVVRSF4rgylyC1ihjtu6HRryhvlIRXS
FoUPPhnu8jLhXrjSF6xRV7qfudGikV1V2SZs/WoDaI7Um32Jt5oy8Y+8MKrHlO9Znmjd3aLThzkU
jMkBRe/SS7QaANSnrIOX2BFwxMrD+ns3mMGhd1R32iuKVXOM3HpVMxciyb8vHBNflnPbtj1/xoPL
1bvYShowzg4M5WRJIR90IYWTI1B2o693nhrJHKaXEAhvSv93c4a/LQDRXsUGIbZ56UAM2s5M6xI4
8lA/q0plY2PCuu0p6NLZlQjKyFC+i4sBHa4zlq53GuoxOhgxHMVDC+05eNYYB1q5NVHRSS9bwIo9
OLMvb60oG7GrkcWdybOnFM8zN9jh4Pz9mS6kUN+m68oKWSn8OOEdJ1johZVY2DXt79gD7DS+KbnA
C2FUcNKHURobDNydwy3Gk77wPzuLJBWR108gSytcHoga2HLlXoY9a3KEhIvF8/tKOBWxtCLzg1SB
8BTcLQTUSvIawLiyMhjWZ6OiFnboyy7rA+Fcyp+abEXxXpd/3f5oKw5weY0atcyR10UXN2ornPlW
ciOl2WsSgJ84jKPEIsvVs2RRsUvAxHUkRohdPh78D8AEEUyAUetmBip3E+OAM+MhuXZ9SN3Rt0Bj
DM8i6vqMwmgUrqvnczg+6+Whq+EAJ9aaK/GktCoshNAxv4jEZMRbbz6r3EPGZWbNsWYpvrahbomg
7k0aKwn2287InYGx6GSev9F2ZGeXVbGlH1hfer08DOWVNAWb8HUCSXNg+4+AxwSNFnZ2R6BmEtD9
EFDWTJkr6Ya4lEm9r4SwFxFDIXPa4QHpAst2224Hb9wHB/FteJvsFjvRlmH/5QTq77NqqC/wBoZv
rpolUQg8niCSu3OpN2Y+fdTl023TWr/NhQTKHyZAp/8tQVXM+EU4VEflbrrXzfgpeSGEZClzWXDF
wpavLNrPh2GXN0aB1M1AsK8xOq4+yKpojhiSun22FdO6EEQdLdSkelY4eKY47c2KK81SG2yNBenI
kkL5eFmN4jpqkJ0BO8as0nPH16bB/bx9FNadUb68TPgoqCPcmdbEjhSHdoMlyFI68qx2GflDlBlf
3BnljooIPOh45+DOBPCfdJE9CdhWlfdTFG5CXTabjrWmvuKbsNz8JwukTEvkBnXqZ4QpsTr13bdB
iRhpDCMOapS/0AM/DZUAdzfK+VOcJZuMRxCWyj1BnFD90KtKyc0kZnGN/F3qKi+iFnUwMGCFrVyT
+HuoQRpagT2tsTF55ALnlllXW9HCC2FULt0IXBunwQBhaWmlxbZTgB/IetavOotFiqaRX7FIbDss
RoR81Qhn4b48TK/tgRQMOZAXArKmMKX/YAdwRfFxLuDAkpIM/kddYlmrUtZMKn+O9DsfNcnxLe4O
kby9bV6rt4fij0ZeIpikpGyYG0p+yGp1PvPq3kBB3xi3AWtfYfUkCxmUCTfjrGeGMKFQoeqOHL31
imYpmGAq5t7+b05DxkIJt+vVkH+FKfKhEfrpPA7PZV1ZeQae3LBkeNfViA8Ku3/FUO5Vq5uu4oDV
eG6myYvrl7TNLLGZzLzzN6oUeWWW2KKGVaCAZdH0cNbv1HYhmvpeal6DqSAVpnO8BUzI63SnFGbm
jHvNqg6ClW64GjPZGNwkkFS373btTYQk7c+pqc+oVtqQTQ2HfG3bALQRjB2YlsgxHkpmYZnS1hXz
jzTKHesjmsctl5CDcqmL2SkDEzz72MX4W/tL+MXpKL2C153/zqTtXnHLy3PS2++TUfHcIPvzmdtM
loT1B2C4WfX3fkeqvfImDSzWui9LIpVBZmradgOma86KHJi5/CGkCUNlWRKoSKAVkzb4bTydO22v
i3ctCyduLUtc6MZXwWPhHnudR9NGwt+fgZsa/4hxDj6YTH+u3Lhk5qTE9V3Flz+a+OWsF9KyIVOC
KEyJbmRPiYPKpOb4mw579eImVLA61GSM+8ObZEWmipcKGpMGRBuUO5Zln8O6bYzH+dwLrVXkUn+Y
fN14G8QKGLWaXD/Eoj/HnpEY/g4ku+ImMMpkJxW95CpiJu/kJkhccZqzg5Km4oYTm7E029nXAN7X
xpiNmGqswmFN1ESNr3C7qR33haZzVlNFoDvt0+8oIBROC6SP10xtWseP++xbZvSTywcBRvqMKSoe
W77Kd/jn4T4zZPBBF03gNZVWmklUN3YddpqlgatxLzWz9lgpRmVlVdFmZqmPzWjq/STvuySsPey9
y5XJqWL9o4/S4r1pWu3HzE9+bPpp4RtmPVf8YPkypwF/Rq9+TqpmPBZ11u78qsPsZjFynSX4SfZp
aD7vcc0YwV1kkh5s8ZjEaibHzepoDrqv7mVfKh6jIii81K+Vh9LP1Hcx6feFONfbHrWGQxxV42Mk
VOJWVrGFnwsK+B+yXPwI5ErCKGHOpec2iSLBTrA7qZnoLOiWBhIeq5UBo2cmcz8BqLQv8keulOPH
SVB7S+cT1cIap/6ohCP2LQa5KTEcRdIJs0ERwYlAXmyi1NSYQdyN9xgLijZqkwtbo5EU0CImo7KL
26zdlkLEP0itHz+0vYouMt9qB1/jwecy9B1AOoKz1E7pa+3X0UmX0uBQ+V0zmOrYtZsUUGpPVRcL
OyDGlW6fo6BZBB13nHLMs8ip37p1Jnz6cQRAB65V7CGcj6MmAPcwq8F6yBe8paW59lwmPQdVBJqj
aM05GpymokfpW96UgSWpyWg1QgO+Ly6cHkA6HSZbuXnP+FB5TZIx/9H7frnhZ27cZ1ovOa3hZ49x
03f3epPDv2Ok0ypaXrHLWhnsQRt9V60l6cftILPmpzC4/e+rjwpvuRZGdSpI3TmtNnx3lMGJcFsA
PZx69a6kothY9UYytXhX6uFg6T68xQT29Ib3xnawYsAt1GkCSs5vqjA7JR9vOuHb6L+VJerC2fn2
b2EdlgpxXZ6LcsmJ3Tnsval/bMbX239/rcwMuMN/b5Pelk7bsRjwAumQtOqKiVScsFBjHNa/n50W
MMuspfOVKEB2SsBpgAlu5JSUj0xSPklztZrPda+0bo5JBTPPE84qpCKzm7KRt2o3NH/fcSOjtkCJ
AtwQqkmUysh6Gte6hsw8acFfEJS22kjWjM7E7ctcy0d0ALsCk0MGPD89TNll6TwAMF88h+DzbWO3
RlHMN97/f0KoxBIjr20jJgqK9Bwog5r7nMeum3y6LWT1LbM8CnVjoq+2ekueZ+MnuMn3HfiQ/R8J
Z+a/9E/s1W0j3sxYJVl6EOGf2hXonw2A3KFhTyl73yNxRcllPrfu4JCB8PYcHQzQhXM2E5SN/C06
P8B87f/Koud6AF6U+VNYoEGwBVyfCWpF0rZqQDivxiam/j9FlwfnSvhoPDA5VUkmdUs2lcsB0B39
okGfz8q9ACIFt/CEO/5NsIYtgPM3qnP7W666kEUNlfqUIzIWMH2jOhdGmTnhdInCAMVc1fuFBMpf
8rEcKm1VwKbH5zx79KPMktq/V/sLv0FOucjn4tCvMZ6dzme/TC3QlwK4K+9NbpxZGMIrL9ELQeSw
C0ERiOTGUoCDqrQoRm8wt7pR/h6hHOLxWvd0+9uQm6E0AUM3uoAJcxGDtHROHM6ppHC9Ip5jIOXJ
zbYCPHqAlA+7Weag8IcOpFK3Ja5Z9oVI6iLREBXrOe3mM7Yh/RrrHsoefIAWf98Pdvk62GSGM9EY
IVVcUUJA9ClYUgLlmX61ptQ1ai+Umo803FK9/KV3w0O8VXfzy3AMc1P+EW0Hm9up35stAs+u2cb4
Fan1l3NpxMFc/ApimItvWwKouUpyTTgXdWLWLXDuGpVxUnqz7koGFeDEQBi5TCAn3em7FmuhpYti
PCzvXtAs1dTN3Jk2nKuEpn6HMfHN7c+7YooXJ6S+bpyklSFzMppBistp74Xk1KzNKBoS6uqElIVg
Ci3ogBSPaApUtEf9kXQKQc5wJ79I++QovwChA8CWWPr2WktFPS9xWR6UdUoqBlZ5EioxqClQXHkp
dJClP/vx2+2LXEuMLm6Scpt936fgiRFRecX8X73NMNCgPEWHZDs7JCCxjrRuIAZxxWBwu9prk8qi
63N1wHtVjzGHEPBPbZgw8pO1xBZn+lcIDY9eZ5KMbYtUPEe/8sKcXqN94vQbpQHeXALeFu83H6jI
cHIrofZCKh3uDKmpBjUUzzIGxgmy/oAyL79hzRYyblCijFtT437qcvQmtfw+xyyHwjHOseo6l9dH
mXaeaNEwJSi3Yhqt3GJ366jBrmNz9lBSfulBFJl6ysttPVxX9T+fjDLohBuqrG5RrpwmacsHkQNA
Y0fNFIbbItpMB6Ll0SibroK0Lrge6lfImSXL5S4Eo7AfvtagXNec20f6P0zrz5ko80XHWEMhA1+K
MAlHTn/WD9IjIQVHR9TtY1NkTJywDkeZ8qAiNxkzovaDaBvzT10+T5xd6Cel+Xb7aGvxfHmN5N8X
AaYIhnQGqCOusVA/8iK/j3gejr7pN6UPaLwUkE9Nony/LZSl+HTajIAriRoRqsW12cRZZeZKtP1/
CaHR3As9nAGKIfNnUfJdhctc5puDoeky5Sb4GovYXIDqWaCXpiQ6BdLIijX+vh68RGwPYEwXhBV0
y6RuxDBINQPTd8fxLdzWrpza0y+yvpXe6zb/Q7mLCnP8pbtDYQrgjCBg9aw3MA2W8juCLn4EZdSx
1HQwZUTp4JXgYUqQnlRmgWJDBA7v37DQwXMuuAXPsPNVXVlIpuw8wlI8ChiQ7Bvf6/an+F/0isDA
/Od6KdMeW+z643EjnKv0sypK09CdUGfBJ6474oUUyqDbJlR0KfjKsdSdtOHulCdlNmtHsCSH2/oz
Uqvava3/q4oDNDcdaDNohKkidXOY1u8Dg+f4c/YrP5DnafwiP5L59caUsPqeHfl77lE8KLUJhMCq
toHx5uZsNMw1D7P8GdQFNzIYN7IUD3OCx1m+d4mN/Jmz9INxbLbCkagrYBC5hxQAuSy4/lXHvRRO
3bumTl3fZhCuPQuuBia0wureMY5mEoqM3Aq923e+mq+oWL7QMbQPTjuDCriG2GRTjc35swDq53vV
4x1l01Qm0DH4+/CEFYkZDD3dmcVusmqfS7mUfeaNLuXhqPZnoTNTEbGe1D/Ado8CWWlJH50tWOTj
tgMWnBgGyjwzpWeDUCl49cHREhR1tCad8ZwLmMITn4vDCEiOCeVGx//JuGlxJf4vT0yplTiEiZ/0
ODHhsJKwEq9kZnQg3CfAbb9jclgRRaHTjaU4SpGirhe4qswHVEB+E+z675gPCZ/RLX80Hic7dQbA
nlRmYLOSUXJ9tyRTEVqKNbVVG6U/F8lOa15K7DGECWPCe60DKy2PR0Xkds5FiRu0/qw+llus6rr1
dySkkm4Wlv4g45ktWEjyW88vdiwMw3UbBSYb9l00EbtL1NX6oT9oYHzCNNsR6DWoacW2+iB4gOqx
eNwns2i3FlHAgfuvPOpCs7moxUFCYWawym3xJAGpsd1rH6MD6zyWVrdnPeLXrXMhkbrdoIjRw1cy
IrF4FS0UJQGUyt35bgOWJx+j5uKZTdazqjf/ChXoDcfE4CSuy/gJc1mCqaRvhXGv5WeGFd6+S4Hm
cpL0SAg6Bd9OeDZQnfFKl/ACBlvxJcVaOQHiYC2GrnXsCYXxP59P4IljWGSsUqzyXV9DZOWIO+Jf
QR7VboJttQXGXm5K74wjrlq+AVRU8J+p+D/KvaFAPoJeJiCd8/mTUIrghL6l2toRkM6KN341HeTM
RNLABAVfdXIL2ZSTM/i5G8Lan0ju50abFLcr3QUvX2C+rmIzTkr+2pWnWUijDBH9S+IFuOksf3DP
ypuAUUxsYmiO9Kgc/WdSaAsdDtVF87bca7FgvUYRATET1W3t6o3fllrL6w2K6DDEEDurYW8VUeEO
aubdlnStrZeSqIS9nUmNREaltFV+Bv5O1BjPthVDvxRA6Sa4uNRYlVGqHFCg15BwcVjdLwCYMj7y
9xXQjiKz2YKwxWYN27NORuUdWS8NaNTjDoPoLZNey45RML82gsuDEfkLoxuVsK3mETenqAB+1CJL
0F7kODf7DHBqmcHofhF/uFREkEVrYNXGVIKkAgeczlwBYYIOrjZi/VF4yfBCVAwQVxUvZetykTOC
hC/CEMBt1biKgJqBcjYaGRg0AJn4VWFb5opILqNKe5/kt6AUrSH9ZbSj3RTSVkw20oQimvwoSw9B
jymkrnervrclEZQcQDkx3J6PWdZI7YACVfryB1FXXouYQlD7UntXzN7GOs0x8hRPwoor06NeXTeR
pAET0DBACsDTzUaxjTEcJNfae+OED4SFMFG/gGMCr9bh6CY3AFHnKduSp8rMcq+0i/s65kI4HY2N
HKiHE4QDl9Ay+tKTG9+KxcTU1MdmaJ2R1Gzrp3x6F43vusKiqKIVG+KRdGByRQKS1QoVqhz2sloZ
0rucYrQt6sxALbB5NZpTSjgJB4aa0UGZFkc5dIVLOAAiRvI7wHv8XZoavpXzY7jpgLq2va3RNGoW
USBDMWA92NJXAD5GPvvSZlUpUAcs1L8TaKPuTtwVv3gsrRBeYoJH0W80K/DBxNXflbvcY9X1r+K0
ZsCSdCwyCVgC4lW6NwpA5yjjurh9Byny8Dwrfr1VjQHrfHGRWAUny59Ya4NPDHVff+6LKv6YlEq4
V2sVDDCVIfan2/dxreUXv4funw5SJekt+T0yltOSneEMWBhnk5eyzk1DI0i+KiZNHrTvyjO/I+MJ
od2aKuZlsMwAx89yE8QNXPjKr2vWwc0Kr0kgui6/Mj/LcaAZSgM3MeHrpi73BMxHZzRBHveG4WRv
ZHqm9Zv8I5IyWS6O/TBO1Ab+Avx+wWbeYpLLbn7We37bO4Aic/Cod+cH4fhfDGz+Vqs/wimt7tq8
Uwt1bt7Dg+oBBHJfbmpndLDMbf8XiyKUNHrTJi4CUB/lOCrolwZn8p1ctLNXsPu6/hZTW89J4KX8
lhD8RjYL9u5quoAWTqUrkpzp2tji0/Le7CputNMPwCpEgY/9WCCfjNYiAr8NcHDDEAQaSLxQC1kF
cUrzPpb3YvcTHTmrkXbVgL540t1jZJXV2CEJyS2BlCOMFb0WZGC1vutC69VlbiU6Gsj5PR9ukb9U
fAPqQ9HUeVeYT2HoOwLQ0m77g2vPDzqHxZEpw1EjfzCMOG/eVf15Kp6LbDbnGSzcRmn2YeHdFnbt
9y+FUSYT6o2g1Fh0ek+xKJhxoZ1praXHL7elXLVyicYsz0QZB1cC7jlqh+Ydhb4JcAcGUBlHs6hM
w5m9ye1P3JGwm6CXjPHE1vSdv37MU7+AnjMGVmDrGwYOSjolyl7YhHaEJjKBFwaHn8eca2Z8xS8b
WgQ5DiOqXRNCnuxNqcmfjLfyvcL4rG/LdnhXv2qTCZ67ITdLjzXNveZ5F5f9FQgWomM95HsRY/Pv
MjAXZvG+/9suEH2XVFKv9YpSGQCkeY+5E191ZlghghSbuEzNyFdZgYRhkV8l7MVx5CCLJU6HNDSP
D8UdyO12wLb0xlfRJB6H9epbjZPL66Pe1UoOJFg5HEng6jF0oFrCnnOgr4jK6SNrq3UtZC2FUe5G
8IMybPKWqAmBb0mQSpOOLjOVZl0i5VT0qam7wi8a5FwzaLQt5SBsdLuxFQ0MPDUefqxq1tdb6IYj
/dpZXny2Qk0GLuJgAJxgaof6IDrcm7ZHImAXx8byPc5MnBDGUB26yAQ4arYNfmDY/zkfTVY/m+Hk
vrzT4qdoHGAtUclDsCx+qkFsFtqPkTXLsW50BpJbWRPxH/n3hYxC6XOjl8vmvQJkbziBSGx+ZTjR
6xcJcaJ/RFCKmWoIe6qeNu/J6+AQmGnDirbKTkLgjZjfbz3w/hFGKSamK7hQlPH5jKQBfK1gzeUd
j4HrCTDwpZWzVhrWP9EfcZR+dm3fczE5W9MeOOW+z7GaMTwyLpD1jahgl+qKFmopYnvjTA7AsqGK
Vrlv0ewydqMXOsZWZ9Wv1+37z7mowBfDmQDWCyJruwajx2TG4HgEuT3iz7O67XcqFmD5zNLdYvuf
rLWtVA8udIbmJ5y7WYoLHmqJwk+HGVovcwpP36Y8kEkFiwf8VueKbgymDJVx9C/86GsH8O/Rab40
DP5lQ0EsoncJrUniAO09fW7BLIvBRjvCLwGALrh7eRflWMdHDU95JWSUaunERwSVLWuDlvbsINQ1
0KrmYaI8UIMBRHZpozIfJFnQFdIpe63uCOdzcOQ/RwcG5A4b1ko13T64kkZpWz77fCMIpXSadr4n
2M2RsxRHOQo7FQ6+2TP51Cn3cCWPUrU2yDXDkDPp5H/EL7/5O6b7FrkHsK85mzULS3eOaXFfr/yF
w4v5qRmiEpcZRubwq0ZjD1jXD8apRM5hEeoVcE7/bSX4H6GaCgRh1A4wg3j5BRXAz3SImNJJP2r+
jkutMgPORbVLUTVokYdYyfQ9QXk/cVkx5P847x/RlIPH3P881QonnobQ4qG7mTUfcjfzZk9FfSjZ
jY4CGGPmM3r9q/4RSzl9PQiiWq588SQ/cp/KoThiwsfD3iEh2E2tvyWVIxaCbU4C1GcI2CygpE2x
bmDGZxZPStnueSN1E75k1KIpJ/z1CZciqMASdBke6f4onrTkY+5Ommz/nZf/RwC4ewUAdavAtr/U
kWFMm54LVPFU2l1ohaTpXKK0ZFgKEPxhDm5hlx4r3Vk9lQDUGIwgAyyHBtPvS6NsewwEn8Q83YBC
2A2z8u9wa36f648Iuh0hlx0g+XoempALTtBNTqRACZhoBnTb/EoOdX9hFCkBZm9F+JFotlByFck8
f2zPsRVs41MkW9LrcP8fVIyolONKMDGFhUeRYlGO9E4UT7VhDplnYFNoMkGVIoCJobBCO/we+t+z
1J0t0U7chs2CTiXJv3+A+IXpqYuA9aQ8aIgNN1mfS/E0dmbjlADegNo4dWAaR2WXO4HLhKKm0h5a
Io04Ew1joYL4RjwVCiChzbK2h1fMDOxke2p2QW8WXyUc4I9YDCMhVrYIzleCqY9sBLyRhzIEYy4D
cOzZaIMN1iNsCdxj+ip2kCwjLd+i/nq+LXrVUv5cMg2TIJbcoMtlJZ70KLQ4//vImv9dDfOShB1+
NGlQfqS37CeB60fDCMUTXh5kpjp3o2/CE0xfdHsPXAgM+OHVb7gQR8X5MmukTuwCBIZptLgYL0Yj
BBnh++1rozO5319sIYZSTqWWdQFknMJp/Owjsz80QFElwzT6tnaqg/JLf+PBhBnYzNGhtQ8GTF0A
w6ATqiNbvTTLWoqVuC054VR+htvZ5R2UcgtbfE+hKrJbPmLQ2rt91jXlXEokv2jhCKKaq/lAhsS8
PJbqD44vTDU5dDKjd7h6MEXlsbUHxBusGV+KCZqhyboowodDk74B8vHH7WOsZoD4w6Q/r+uyRGcr
Yy0NbeMn4ineTo7mVqi4l+AZA1r67Kib9CfLtJgC6YsbcoVDFYYkC2gCuomDHSX9hdS5tF3rDd+Z
TbI13V+ekLrCctSxSW/E4in7hWSsP+SxCVC1cRN/145gPXpqZxP1oez5L3f4v4xhKZdKIlouw/ox
B7mlf9SzJ5GFAb/qQ5YCqKdCV+l8xce4SeE+3ZJZe9/ON/ErGXDgbGZ1Zi3Jk1UAguA/FYR4lG1z
6OI2owhNbJzoSbaQdnnFG3Cedplr2Kw5eLp8//vykFHKIIwCFjM9C5jMRhVXpSac2revBq5Xnv1n
yLJzj/lKWD3ZQhalkUEw1Dlf6MKpLkx/h7XAby2PyQ3uWN4plsib0l9CkF0djtJI1Ho0Lg8N4SRB
99P6LInuf2PViyNRulditjppIkiQvXI7253X7mUzeBHdDGUY3yochrzVK9Sx9wFqPCSWdGqpAzoo
6skVpnD7aLg3nvqQb3pnOLTWtGcWrle94h9xdJopaBInNEQ7epDE9z+M8z+oZ4Y3nzIbBQww8/0P
adfVGzfSbH8RAbKZXxkmKcuKfiHGss2cM3/9PS3ftTg9vWqvP2CB3YUAlapZVV1d4RyBitx4vxLJ
JCNN3eQhFs5wouVTXkdO0VzUOnFKQ/D04Ka26Kj/c5TsYotStFjil6AbNvYw8/vQ3hdeuZX3Oihi
nOHYoZJm3wqfcKITZS7Q2GykViGaAu8OthTJKMeEFuZQ070Bm6lcK3GFPi6Syfgd0QYrrHrqdx72
a/zYT7eDCSqz0aN0O8WPwM1e/jc7VRnPk426mNDWUo7RXkORHmlXhIIAVsMp66v4QS7SkHHDIlJN
UJvBaID/fBgH5RLzUzuBSiIZzC0QSkMckYEa5hYstu74OO2sh2I3gZWSeN1WTTzRdAI9JDYvX1so
k0z2Q1oFRgaJxVC4o627yrA4gTV5n2t25nGYaMX+qGlQGHLzjDUQrCORlegBijdKs+v657kBdIyC
flT68Lmg84uUSiIyaglAvQJMKePbJsb69LS01GO36X3i/qJuX+5t8FgV2/9+bTPSaCxdZY7Yu5qs
qIG0PvPUF+JjyG1r7FvNH3yCV7/Itc++FiOO8eyhH8J+RMp8zDvgyKTX8mg7iigbPs/qGCnUSldK
lXrRZyA5x8e6xK7h4C1ehbpT8VyWjn2n+NFBVAUSfjTGlSUjbyN7gF7BFchYAYdf7ND+cmnDLXP/
e/bD6Md4ctyGXVNiDAqxim75Rm7mARvnwcRQWboR4bj/i24aWONlSpvJ5lqyhka01ZnqMaHX6a81
SvnG+EJh8G1P3X9u/9RfT/yZ6gZAOUwvoPh6NjHYDqVSGbWGguX0GFaT29STF+eYlei+mFHpA3fT
/1zgeXbHSGROU9GCARCfqoqYZR1o3jq8h/1oJ+9qQXyk4e9MOUypWQpINnSZ3TOzFlMPx6KFYTYv
ALEpqgntZpD9Dbe9XIoqFmdpENULU5BEB/MeRSo79YJ8XFI1r2P1OB5Ig1yy3abbDsBBGBQDgLfQ
tfl2spLHeN0yhpj80CP1OGwA2+hHm6h1zcccwiJsjTq5aLGf/j7mMCnNMnk3FZCpMndNLJkkmSy0
CxbtUh0vp+ooMAyRAOZqWZQhk8oIX4uAos44QKWb6mJUUNyit1l0iLbLd4FI+k0+04l516RBYKe5
jR7BFHoVmDUohG6wV64VHWVYWqUXZZK8WLk+RbYrEWZhXYwaJEq70Y/RI5Vf55v3tMefL7AIIDhU
zj0KcYYBGB5TBcgVEygTlVRZE6HnQmLgAre7pd6m9bRNlNYTHCX/631IOnNrwFZGKsxfuyKYYAG4
0EXqJomroduiAj8X00HLrUAmvZvPP9+HTMYkC1ubwN2a0cO0tsSvt8WFgnbzn4wL8NwNsNSYdEZE
xlOYDct6WHUpUQr1WGIMCBlrvk2+ZQ7GbP3SA3fTf49ca2nszKVcjEqSWw0uAXV01RCQvRjqAge4
CwQlJ+pF7w7uQaomoZkWeHDZF/esx1kyRAkCJZA6euBCvbUe2aAz4fYCxTgZCZqbIB+idU+cIvPJ
SCI11dQiimCitwdeHMa/58Ws8V/WsvncPLiidBQR8LUwD8/WBfseg0Z1j85UbABjJctRPJ5sjDtq
xV9caXjXm2jZoudHZHaZJ6iAHF0AZ+2o55WyL+ROqZ3OmgFABdjqW2VpWifJJ+uazHrjz0NI3MnU
Z0fNpdn5C52xQWniN2Mym73xRiOLhm5Q0aJQwb+RKNimNGfM/cupnQm+JD+UAfoKlx2gkpFCn154
xRSZSCjQ70HD0Xx5318Ev3DlTG5xjHbTj+KHcLCTG2Q+RLJDcqYdzXNLOzDWI/pmAFF0a+CRpBTS
Bk3PDVDMDqIUmu/4K5nUd1bZ7ZTNBYpfMznSwTz1W7TJEx/YPeWeZptW7oxC4kWuN64kMo+ERAKj
mt7hYMmdtR23we2sOt0BAxh+fKM1gryFe6RgetKw7WzAiBmHRLWoCIMZ3bQezZ2wmd1EBDjBvYNW
Eph7fYQj9OUwosoce2GRO8NyNSc3ef/9c9MXKcKYY5+avVGrEAP6bS/WQExjCcIkN6B8KMLOqjRz
m7QTwBGOpDc8PSqBe/hWWg+fq8F3KwQsYLJhrwL7eqf21sVTjqcvpIyH3pd9ZMj7ZhdsVMzdNdtx
R+4F8jh5qwYX/i2PubjrSgJrRQP7jn9ScLRxmz9a4MRxo12ztT1ZMHUjVI+xtyxNQkpRSUvJk6dg
nT48NBeaZzjSttmGN4ooR+Cpp9CxAYOWJn8hua7ctwKImBqkyEv0mwVLstmmdNVrOs1LQL4tlMaz
9bU0aqQraR1pFaMgkCZdlOhaXiuefpF5cenqofPW+Ytf3JHIKYX9BnpqbCa0lssYTYy7rukWKleP
nWn20uixwTRTdKWinC0wGF7SvJbFGEwZx/O0LCHN9Maf9H2au7ar3EXXdFHjDyZMRPIYi5EzKQq0
mGaWdxpFkTkMTrHLQY6ELjswEETt0vNBGsMEnbltInG20GZnZ0yiplnUxkBE1NHgxyCe5raPkg96
Le1L782XDaB/JlFXgBdaFLz5afagK1glO7UbtJvjoss6cgzTvVoe8vTS0AVj++fFZaqXDk5E3ZYp
dCU955VtzqnZVECNJce5coPKxbhfdIv44ga34y3wDiplm10PW7p/IjAYrnIrwYxToDWrE4kKXnrH
MF3tQHy69zLJbtE45td8T6exTE+EHssNNQpNTjApgSU99sU6hTE+coCuFTAsere4TQ8WMFck0BmD
qIT2yURDNkKJzFVXxHbTxijJHo2rHhVmkCa61Q7IvCgxv8vbCk6W6xorDZk7r8nLLiARNNSuAF4x
XNIda3BCfzUBrCAdxPVEvg19CGSfr7Muj4uZoK8JPB2MX/jRq32RbSwwXmdHOXYojuYfRADe1b76
kGyNdhjKoKnoh4wuo1vJUXfllenTh6V9oI/0P4A64N4aKz3pz1e+0kfWoNsJPqT1mOzpdr6FzXwN
SR8t5QgLjNzPiGFBFUZKUEZivD8z5yY0F3QmxsBXl+vwothIPrnVnGk4VtclCtFCUFSeT4LSBrJQ
tTofNZ3yuG60BgrmkVv/HN9hkWrsW0fPMYabXuxtclFdCceJeIqupTL+MYSFLdUTzKd76f1hHx8k
d3zV0NuS0a2wb4VTRLzPuJbH+EcepdK8NJA32CC81dzCm75p3/MS1R1rk25mYQAQCGT9o87qLFYx
KHZMM0d5m5/0XQB+ZxmUpi+hmwvLBLxiKhL335+RtRxDCZa5mmnAuQMBBAjTu0N4G7p0U16oG88L
NV2VgcaEWioqgKc+AYq9NopmNCf7BiPiKM956Rb478m31rPekE059usoFMq1mJVQxhFHydCapMBU
UQLyNtVbdsF3sscOLpgRq611rQrZPERa0j9o5fnmgifEYGK2x/5Cd2v0i/Ar3a6pnii3r/YtuBeq
yHXFlYrM9RiQ3OjTgDZ9v1jbbm9uWswSpm7lkzeAxyAL/4PhaK6drmTSv2mlpVRWGVjO0X6N9nT2
fQJ7B41uvyxHtLEkOlImYQywHSWrYBs+GmPuGA3mBkWpDd9KMMakA2iEnBXnNPS4mrBAANVvyidK
Lyihfd2+1JeYh8H1IEoR+V/stzi2OlcQdCeVWsXpURDf5ikyXwOlcQSXO//YPqQw/maarRakPVqt
w6baa5hqizxjX1zQ5m7oJkCrFvV2uZkvhopsGfC9AG9jV6Jr2ew0o0L0in/OkQsMB5DJKBfhD/LF
Cr3mSUUrrxIxkXJzprVQ5k7owky1Ix1DaNp7zqTs0KTJncJ02pdy3+FJKMu+4GR5r7S1SOZaqNQ+
CrsBeoL+b/DKa5TnkI/Kr3LlBLvOpwBKRe0ErqgaLzpgdis6tVKS6VRXFVWrY7hTPVQ+PcNTTVfO
3Py2uMPC7neBtnzn+P1V2XlzMK8osUS1pS9uA83L4JV2pspLSpBivooQVUQf1GBCdp1bmtwvGE0j
V/pNcktnQEGIhOyJEunJO2FPnfoB+/ZdfU2DidiAGfp//RJsX9qbaVftzDuQtaEPJkqb+C75cZT0
56uwGfaYQR1mqCap3/X0ZhTWb7nVxrUyTGDu2mYAQQoshPaHCAZopfv0Eiw6KMVnW1Fg5ktDZVw1
dZOzTtGlgwX8Q5hGdilTPlYUU8nrcCiuy429F1aauB9qJY25B6Syx2CaAmngAqJDP8sOjq7e2VvQ
DHiJoFjH/VSmami6ZnMWHrpIktsywa1agcql6Cy3BRmRwLO4tyggIsEuQJu/bDMjiHVJnsiCi+1O
RrVnFx5MfzlE99ku8+PNX1W/gVbxWxwTKSuladDDn3HtEKdB19wljzRumS6xwcjq6G59Y98K0xNu
+FhJZYJlkQWJMreyckx/Di/vQGUb241+Sl/JJsPKgahnz67ia8DEpsCb/68lShWnPlbkeT7kGu7y
BoAR5GdUOeP1/ESeUiwGpoBfQUcdSDPZ4swPzaG7EnXe+Cm1LVuAfzE4SxZdF0tZg3cTlvBGHwEa
jA3ZkW4A2p5wdJJ7th+y2PUKvQ4NAyT0Ct0EwO5ldksQnmvN6VA0qBbXyvG6FW10cy+/lUwmrYis
OuntUIFjYAA1jRZ37AdnsuZNY/5dCrOSxVwFJoid+lKCLBkI+ZLTFIBFRGKGzU7pMIMCo3CFT0yu
369EMrdB3HdVktU4UvpuXzwTdOqRlzyDeBwbMsld//x3DoL5MQOU3Zx1DrNQpTomE6LAFUUbUXbd
hXIP3qsb2vbW9+Hz51GHp6CuaJaJXS4bAEzMDUGMoKuiclCOYVA5lKKoDLz/TQITp5Vpsq3W6JUj
iQZPDw1nykSRk1evXivB1HTt2J7lEPSqR1k5tM0GEIgh5srh4lfBJgi94dCAogLoYe+9fFFZQHSC
TBy1asMcmwTCs6H22uala75/foDnuzCIYWv1mJiZKmYeRjpO0Ggvl96Nvi8P2YbuFE+NM/lp62mK
l1zjRYl9mL+61FfCWZ6nfppnPJIgXNr9Wg2Q/GCzHACg+ye1Od5baC2NCSelMS/GTBr6ksyv2+vx
Kj1QZgjjS76nPZbmMccIuuBpJJLJhJW6kORGCiBTi59DMJvMA/rtsahszTUT1Mc0UK6amCBjNAOv
OvzMLOEGW+3OdIKfFJEwACZVGb+Xc5rt30xSYjfzQySjmGWkQSFjJI+WWKzGSQvAhScos0RPIK2L
bKBP/EFdh3cJrYUyEdO0BqKkTaUc6590G42O5GE95pF2q/KNOeId9Ll3sAwx7zf8WiA9+FUWPTeW
POgytLQLJ9tLL9HL8NAQBwjby1v7lAEmnfjqhQX8mxB02LOTI9exH7t7zPXsRbVXrimtTpyJpiXQ
kK2mxN+i5MMmBWxFcMxmEU+rSAgTULskNKK5xAlXEsaFhsXNLHKFVqXgYLnp/PpgmagKpmUtyIwa
YeeriSElwKW78q1xU+//ZHWGl0cgt35vrgBBjW2TzU03BXGD5HeYUnexCidKvsjRfQBE18/theuH
K0HM6WVEGewwRQKqVOObKZt+r6uiApJIBnNyyzxJbVJCGbKlk2TJxno178leOfT75sreR1eiPjjX
JAzs9GHmirO0GA3g1iEZ7qDG+jaHh6kEjdy0/fzguC9xfSWEcTQpS4JOrzv0FQBkaMaOGgFSZLpQ
rilWUNgAdUHk2yK1GHea42VpkwUSczA7GOO+A9Z3vXif68X9WCu1GIMghZ4V49xiXwWEeLX2ZoqC
At+RVhIYc4gVLWyNEhLynx2eGweKowDOIx2XN105Fq2w0nSArWCsvxOTkExRWxdVDHEUZOkXwiKd
vhCJ4asFxiELNJBAAWK7zAtJ5G5MEB/yn/aXZk+1mm+KzJm9P+F//BdxeBmDexvz1+y6emgEIZZu
Upr90yKzsjPvx9vO1zbd1V+WnbAu+I809i2lzoEBvklE8uQyvA4OCjovndNvzLt3qqON0EboO/Ts
o63kMemBsdQjmbsCi3yylL+Cu7XeFaF6XyWF7me21O9mO34GDQxxChnzgHUZiLAAz50N7xyMZNvo
G2LukD3fssJiwoJtnOPc3Y/j4MTN3TSUgujLeQ9TKRiE0BVFNc6GG8GSV/Y9gRSypa9/CihS7xPU
owpX+JSihn56pqeymPwnVfVUy2otO9Z++zRcWhSKjxbzo5/KdsD/NI6xmcEWN90kjyLh51EFsk3g
RlnA5MA6BJMGzSDpzQdNyY5pEb3onbkbiCi/436wlQgmHhdZIi2RRdAqJyUgGncT/rWI5jJFQpgQ
XNVGMNiZnh0zCym5rF2kcvlSKrbocqH2ffqt8MZZ2T/zrbLZ6MpRR1Izo5J3WdzYfvLTps52QM1C
EPH5D6qVMObjpIqcdJGa4ZWheHbnojDkom+NPpnx3T4CGZLCJNEW5B/A7Z2fJ/SEmxmA4iXwNeYu
qLosNeC7CiB9Jk/2weNQgR5u2S6YkFOuNNkBTceuEikskspcCRjsmOu0hsLdJj4iU1RL8DfGQGek
W949qLR/Jrv8Rhe9eURimYerkapN0g05Lb7RXiSIz1AS1q9VaNvuCz//YoqLYOeOd3LALN9UjrF0
s6ghU7+J74FCQCd6t+G+vQTG8oYiKApRmkQSmdAdalEYVQskFrHTgzADgHjYeqWAm6PqdkCu84e7
WLz7QS3lzGM+LEljPKYF18wQJBBrYIZ/ANZZvDOfS9fYL9vc2kpXv9igCpQ0B1UUxbmysQOCOXWQ
c4LXCH/b6s1VJFNdGAE9ZOfCtFFpBJ2RT9uJ4y1mPUdPQXVgdvqLVBRWufcHyrkaqCfoXcWCTMx9
iUx3yXP0GEL6ebfJM8WQHLaokPv/NTEEKPlKFP3uKyWR8FQS2OTzo5w8W9l9pm4+//3v8+WnX/BU
AHWflYA4yuVezYv8aOrDfSJPi6OF/VXZhPdDo246kMyr4NDrJ6Ctt6aISuD8wQXhNtAXdIKZjzPc
qKWJMsBnZPkxGl6s6DrW9lV1WwYCtBhOj/JUDGOlfVUPZjiHOeJd8WBulp1+PX+3H+eNCkIiy88v
UhGFwPtWwtmxrjRjovuCJ/jUGnF+nPRlM6XGRVoDgzAIDjNWf/PU9AlR/cGa7gxl3rRdvqmT4suo
Ap82mOrdAt5Ttbe9sTF28WAcyjJ8o525cpC2ZhTeSWq+j3JS+plePha6Ejkpuid9O0qekhTfijpx
x3nejmP1nZDCW7p2R/oodVpSFl5m5N6Qj4fB6l/6yXBxf4cC3zyPRqcHzlitZeeYCTPxXaf2IRsf
zUTwRc9j+unvZ4w2rQPdzLoEDogpKEt5nnU80refe4ZIB+ZJpuhlm8jUNsf+W5Jvg16gA9cq17ku
o0SPHTddb6QMZcb4mGG5Hfjwki/vA3BaBE7g0IT0v3dKTvNrRqkij0kNWpLsuOStl2GUq9KcZvka
CynYqX2z9r9WjgnOUiRpRd9DOYD8UL5RkAFtwm3/pt2MHjYffVEeyoska3lMchFHSz2UoKk8gtyx
RycttvZj7WetJbBszgvwNKdmTtAG94kdm0h4o710Q9Dwpf3RXxAPf1DI5KqFrSdQQGCb4YwPq+yk
wc5NOcPQZoN5v5f8mpI9Jl530WBN563tXdqyjDfl8+fGz1dzJZg5z6nXDex14ukwHsBUThcRLU+/
wvFu/6TwxvNn7Oz/VpPJ0Uarl816wKEOau4FBjjyAFVWCD7d50LOSLCCYsGTM4JKWXisMfYDxLlo
fPj83HgyMGsko2smY/yAzaztVEng0x2+1xjch3HnSub0WieR/7kY6j2sd63FMF9nyaa5SFOIGRHd
u1px+1B2reYuH4HhK4sCFc8I19KYr9N30RRlCqRp2yLc0hWX+IArp7wiewrkO38JeuATajtR35pq
ca4lOudExegWdpxOU5NgUCutnpvsaBKgxi/TlT3E20DKnT7KHTPoNmSwdp8fLF/VD5GMd2OtKzDN
CCL1sti2SeBrwVdZr7ZZINo54X/CD0lMgDRTJZbzsc6wDvtmSjdm8jW3RpQzs11hCZyZd5PZWL36
5xwZazGbWIrVuMU5gvOxqndpJyzTn7+cQTCzEsGYSEHmcArmKkOR1MUMGOobZA+MVrRbwP4hmqfg
O9lvfdiVyaK3y3G0cHTBfCVrh6a914LN53bAsnehoXOi0PsT4DQt7mMlgQxyF2CRJNtQUI7iBg1P
EEz7ydP8QjbNITr8xTb9qWAmVx3GuK/zAh9rPKTXBYA/QWdpY0ZE31qOZLnkb4bNbDqgj8IHGK/O
ydsllbSy0UrFUUKXGvsWki8dMfoJcK1N7IkgqjlmvxbGQl2Vtqb0CRhjjsF4Q5TwIa2vsd5zNXTk
cYgiQcTndAtOVFOZV3GCLm9BqqWkgMlYn6SIyZKvPXTAALfe6ByyMKnjBJAT/ZjPF2kRCbuqrFFt
MN/ooE/t0gcinRHRnCHdVUfKiCONzl9Uwk91ZV4cZjH2KVg7y/fOCN1CnC4obBL9jMG1CGSO44In
ajIJftvNY94PY3lcrK1WHWUtckIhgwknbmHogCiARSY2rIAJkYqyhCjSGhWmha1DnWKitVq85V5+
oTMUII4yb5fXSVAu4iq2ksnESnD82Hmd9tXRAiiaFoJxfX4wxYRunPT4RDUmXlpDLdtlkZCvnRds
W6e6SUNX22twunJDnufOEdUReAndWiJbkipKu7L7qKswMgsiKrf4Ev7oQFkpbQlQMUVLo1wv0EAl
p2KmB7scjC0maApLZLSRLoa91zQ3oAf06lZ3Ojw/BYGaf5IfohhLtDHEKBWWhcvgykJTC9Scrt7A
1yznvd9kuOE3gUS+WX5IZNKSXKoB9BZPiNBu9EAx18Cpg0eA/g70lnvZD6Byvv6PMpm8hERWmi9S
XaKgOGILr7up3elZvQdcserSqbPxIhYlKDw1wTGPNyigw60zZObFkOM5btv0KNXGRa7Ed5ZSpqIA
TcMhk+KhBP1bCNvhGohamGnXpThLMDdfpn6KDbG73tM22QFQb8J5U561rOUxF4KkzbOah1TegbZA
s8iZtBvb7fxoR3YF8EFAhOAKvh0vpKxlMlcCEFjAxt1DJrAI7xavAMewFOA+6Bx7CxrVr9PjH4xB
ixSlP1/lLzIQqXpphtDG098oibN0b6O051AAREz5/DC/f66lSEnGDeU2rfppgrw4fY5j05H7LZJ3
kbmItGJcbyBkkaSgT48m6GifGlQVJB+klJmrbxE5kWqKwiaNw5/ZJ+N36WAPbZAN6fvoZQ/4q3Zj
Hv47USBNNw1glmF0AlhUOvZUTj9XoS5Nl6ZzeiwuKW9f+qOzvQk1bMqYPnWeaOCSmxit5TF6BZqZ
qYkVom2HPrYN89BeUzdGAR9Vp/kic4WLy7y8z8KWtoI9Oxn8KOyFp0rVlMhWelRvMFEKOuHNr3YX
TYxU0NJjJOry1/S1tPncMvm6fohmhweDZswyLAahFOWH94qX+m0IGh+6wIxnJNmBx08XuLxAWZ2J
MkWmKcMA3JojKd/sOnSH8WcNZP8EG+okFMjiXewmAK9VcCBoChAmGWF1FE1SKdv1scAAJjiFn/A8
wTh7HBzkzd8BMCIXAzcz5nQV9M/PWvTJYJGqVeojCW4twJJg1FoqF5Gncy4GIGXqRMVMh26hTX/q
ECMWxYauhVajGy54Urbbbtcl7zCghT/uYtGUD68aeyKQCWBqbgxm30FghbFxzJEEnn5dGjvUoo6z
R/uw5q14a4urJYg6AdSJRv252we6kpm9Vh/DI6VjXfBu7pzp568ZYdHlR32aiWUmZQX9Rxjj88Co
ipTWRjq92Jmjza0bj4e5QhPWfBB4HF8tU6XgUUgBWcgmuWzyCrB69ONNgM5UnOWi24HIe19viivh
ih/nUoBeH9LoX7O66lKjm4ak1atj80aXCqMbS3cpAGNyHboAyTJcUeuemsL5QX4IZGxz0KZSUUqk
0nYVyW4lEWlnJvMgiFucG/VELcYgx7pu6gG44Ucl0pxMjrZqdb8QEQkxB/7APhHD3DyLWQRRZeMN
R4nesR95HbmK7GB18FYLPeuGJtFTuREmRSITYYxxmLWhV3oLJnIYMIIA4OJN8g37wZtuW4D7zBFY
pOgwmaekMVuAELNITfeMZLd5oOQqzTepcbHtOrn1A2roXlS6jfB4ecZpgs+eWAbWzM8QxeoxKqMm
hYePbgsiHFByBd6MOxZ70BR3IfRkoa4881yJPCuPScA+KuKkOapf0uPkgXQt8abnYIPHAhD3OpSQ
jNARfVBecFkLZW4hU8YQ0GyaOOD8a6XfTs1NHVdulYmwlkTKsc6eDR2AZOXqOG3q43svBDvEdBcm
fhjuY7CKigoC3Pt1rRnj7XMTxIFZ4At2HlhbCGb+tH1+qbiTTycMRX0skX6M12PAMNLzSK+PKrmf
QMLRzL33uS+ofBGUAdNALnYGj9bOGIAu1Lg5yvK+BaiDWoPZPbnuovspUbCIdk2St3TMLq32SW9B
0xE8ddZbrid+VsxOMT+GQDozIqcBbgAgBCw/XDonsyOk4c22iJZts1yP2rEsJbesF3fKC6+Z72bl
dZDuP9fkXz7NhyZMsSYaZrMHIRV1LtmFMYDrWvJN38Szar4QPQW4GQLI6TExiHkTCj16es/giWyV
Wl5WMAQZdJ5A5wMsP+rBBrJmDIRi8cwhInOnbsNeNWuZTJjUMyOzWnNGVuINHoXyrq9UjDqjhngj
0o8XIikpC8VZxGQruxvSSYGOfh88ywB57pKDzXsCFxQ2u0UBii8I3UwLI4lAzmSeAp3SlkHUBfUR
YDUuUSpHJaYv28T93Dq4Zq78FsOm/bPdzVlAxZjdtFHk1i9s/3MJ/2IRHyKYoDeqjbToKURg68N8
I253W0SOfm8fDWcunfY234zPotIa98I2V3oxERAc5JlqBjB6AHePnvxEN5wtb7pvAGGCf1zY/jOQ
px4+11V0mkwUtLKwyFKNupqZuGR8TVP5b76XqpjI+cHlip2PU/fq5SieZAWH2cmNM6CzvQjJgTiv
edNUsdgBanPsi7FgEODNHMwppke3wSa6j7Wua+uQXlC2jTfDaZ7oCBeBc8kXorkLns0DSVs1FbqY
g0XgU+UwvKpF2mRWx2Sp/KYovXTQroa0E9ArcSPiWg5jHOmsWhXgHmtMGyNK+QWaR9pr5dvbzM9+
iO583hwc0Nw/tGKMwl66qgLeND3P4E7DjADZhw8A8vALV/g+o7+LiYRgF8Q0M4DPUEMw6Amvsnyw
wOOn9EE43/WoYFNYMPn1bd7MXo35aVGKz3NtC7y/gEbG+B2qd8wHU2s9lseZ5qeu8qJjU40mjM+D
2yCJIw6dgWgvRPSlHB+zdFzK4DNEXDwjUQN2ZhRbMXoPerMPjNuECKyDY/5AerZtS0XgpbQgp0eI
eQXTSNSkQqmcPqiHC3VL6Y7+wtbBZImHO15ImnH2dI+nXiVFj4uk0nKvVzHzbkc/xnERwqzQv5c1
ibUgep4rkwDbtd6oc1Fhy4++nrNN8bw0Dl3xw167aAiC93HWwhj7yyWsfZSg8z7aqBlvLKwNhH53
od5nTvMTQzGA5LEfPg+5XBu0wW8JfAnD0gD5f6qfHickq5cU78zIGd0KuTvqEtK1ujitN/2MLsiu
R6nuc6GcQGVhhQsokRbWfc+e7lNQSv1cQ82ivjOGGxND2okh6LHxFVsJYaIU5l3zIlOhmO4Acs/6
iZ3QK+u28icLRbl5Tyn1hETE3O+3ksnEqgLjdn0VZrT/pTUAmrB+AKd1cow9BR8aLK/G4qZwdZ8v
FMssFlwaZU8m1dH6NsAilIQ2qQ1gAv0WIOjO33yv3xLYx57aoDVUJ1Ariu9rcpGhwyx6c3GVsImp
a8DyBF8383ZeimmOSY+8V+vvq+A2NUWbiudrRwAFXglg0vimaroSFoHM867bp8DOHTfapjj8wR65
SBXmeyS9qeVxkaME9mZszU18MO9NzAqClcQP0VO2b5fE+ZtaOyA/VKDOIL2GJzNuHEmFHGXUjUe3
fNLcfJd4w27+jr1SB+vrkSNEK+K8xU8EMu411oEdRAUEhk8p8lKJOJQEonre3toV6t7TMfN71DO9
zy2Rl3uciGU8LGuKLohlfMbprXwKgViWb8dbDJLQgAyOTAEYDl8ctpoUmaZzZ9NhmJmW5GLRSnS4
flF8gQt7vxwUSAtc4UOMk36g44ub00ACh+FlRrlusgwMYrYYdcjBKEaJt8OrVnX6zDW3OsqM9mta
/tWBrmRSa17dbxFyqzxY4hLsIbNLgZdrd7goC1cHB6i8G0T3KSf0n6jI3HBBkSszeHqqoyLfWnKI
NnqCBV4hGiG1PubWPhHDPGm1ugxJhIc0pgnR8gUX3GI65EHHKTZuC1wjUYTk+PyJPCZ8TeCmM3JV
KY5mAr6yRzSyBXbPFUBZqOmkinJGyZOZGKzClD8dvNHfFi/3a9DLOfJtBnSweoPLDBu9u89lcj8V
NtR1TaETFmxILsDEVrdlVx5reT8mT3F2mZX/lfraACbYSgQTlMc2JLacIFm0yq1SbyziCfcyuAdH
icpkBRixKD2c2ndf5GrUR2V5rPTW6aTaiarN5+fE6/1hXPtDBGNsBqDNQnkuUZYsnfFns9d3pVs9
w3HTPe02NugSbP9HkYy94W/pAQxd0JdDCvSQAs1czGoj8lIyh8btn1XV+yuRuk7oBB/SNiY4Reao
d0GDUJiAN7Xw0jvTdIoLIHt7Fp3+Ch1V5MVcA8QC9D8S6addhSZZKVWtRn3y2Gqjk+ev5nwoNFuQ
2/Del/h6H1IYAzHHYClHAs+KTcR4SuICTIYMjR3pIAunjf9FmgVUfZkSFLP3NDFtI+owC/NVpwiK
9/ozVgg2WIh8FPOu8y3/QxRzQy9NoffJrKXHBQ0kBQuXxl+QF8F/8dz7RxvGJlotkgMdtATHFywK
+ECYBisB2ed7imgv7Q3/u8AGuUnHSh5jERMQEkMMtaHj8KbeYF0NtQfMRVmefCO/dE+6q+3CzR+U
Bbi3CQrW4DRU0f5mi4lTmFlyN5jLV3L3C6lKcosdXcajyECiIgTX6m0dWYCMtbUz9HVJKYIw0PHZ
0vJWHTdye8hMUcSi4eHselzJYOKuWZWWPQ/4blLn9gdDd1CNla+WC8nPLuyveG2CEBawF+9Flr8p
6GD6+ENBJj8etLlXGrzMgLOUXlPQ2eT5fWDI/YMKC+f1vpbF4kobRZRobYeJECB5zA4tSKRXNfiD
n2gGR4Sq8Q2FQgoABxYUmEws0ao8y3B7lxgmHX2Mx27iGpwLYI8HR8d4ISxy8964UO9DHnPz9B2Z
MhKP2XFSnOiBAKc79JvOCbeYssFiN3gesq1QSW5cWQll754EiveghTpqpkuxh8BaGXmSrzYUi1Xa
apdgS74WJv4iqYzJDkoq24AWkb+C/rC7pOPO6Vb/mna+ATz77joBKIsqKCFwo81KUdZQTSnWSws3
A5YlQ2AnSjN4k+zR7RLRJic3hVDgFKBSlVVgOjOi+kQP80SHT7S+/qZc1kDMAjjQNn/AIJ0be6LT
fLd7NgBgrIYy5eiyDczG06u1DYI2CEmDoiqlCkePzSkXN7WBopje2RhsTYnXXNevcoN/0RXBcScy
I973VIhKCRFRAdVZdF1MBMSm3CBpsuzrGlzydi9axeIfKp5RdG0bQZsl2G6KtAObWg4lvXfShXH7
Dpxf4SGuuMtjvJG+C+4nnv9TJoL/l8guHmh93TZVirSs9mc4BuaCD+GV5tBeYbwRbTmI9GMXD+QB
0/hkxBEiCcRdmO8UED5+1zDxme0wXaF7orST5xBr9ZiMoh1rMkoy3opZel8DQ4jUWOwEYBEmmjzB
SfKewgrlulMNBZ1Qdiy/0jWpiLuIfB1dQLPQbZ8MezESMK5dFXit2NsT4iHzLl66oGIBQczEe58p
ocitms8teJqRXOTX4+KQHwDK+FJ1jrzHgNZ1fytZPnYqRL6o8C7jtVzmVJs0Kkldoye1vNH2K0AV
HjpgkAWe5qiglgHrQrvv3EoMa/R/pH1Zc9s4sPUvYhX35ZWkSEmWvMRbrBeWnMTc952//jvw3JnQ
ED4hN7dqKi9T5RbARqPRffoc5hFcLZjK3gz0wtAvMhfIhkK89qZ1hm0FyfvFUQFzRdDZ8URz2R67
skh+0SqjT4cYlMOWRSxKHuGO0AJHd7sNlMQBeI2OPOJw3ielwtwStoJuZZiACOIwttF79o1YhXJi
UXAessxviDYEOosgGoBq6NeFFdYEet4EaK0832vJDAK+0Z6UfZ2NdiouzvXDwfxuv43R5Vgtn3Ij
XnA2ahUuEr8qEuflzzNAnQTcG61ghfhMRVXZIUD/QcqpZzA/zGoJlM+rnb6g8YVK16Ac5hGQVWln
6JJ9fZ94Rij/DjEdIhZWl5zHJscboTdS3wxn1S3miifPySwUglriXwf4zNTWnh0oQaT2n/XXcVO9
WZ0d7GKHZH7pjwSq15vrS2N/IRVjE6oJhhC6NjN3U9oukR6dFaHDu86y1ez7dQvszfttgcq3ukUz
pn7ByIuwKG6ULJ40ZrZZ5e7/zQx1cMIsqhsZOodgQ2xtZdo0yo2QvF+3QX7qRbKjI80A6S8E++gS
UBppVVcqyMr1srOH+WNWWve+lyd71lCj4bGLsV0BVXiixg1o8WcQXLlCa0R5pwcZeQRInuEBjPem
/iTdhtwT3lD7v7445ndaWSOesrKWFWJdy1kRnS1zK3d34XKT6rzeCfMyNgjBF2YI5AtgQVpFlbaA
eZHw/gSzDb2c9/hXlWOyS3LyCo1qNBjMlrMwlosDlg09TwnklCCQ+rqwoJiFYRZCuHin2YH+3Mm7
6zvHNID2O5r9JsDmNMZ8EAJFsqoC0yRJYiOGth0PWMX6NjLYe5Bmi2gh0PV8ve0wpp930bn6rh7L
Gniu+RY5GnQb7bc89EHE7vyB2KvMcHd0K4iaOtAFwOt/3biiLfrOGEPMo4LJm2jUKMfFIZzClRNy
OaHYSzRA8wVeBcOkLz456ExhUPXiPIK9JEqdUU3saak4Nx4zcSB0iP9jhr7ygiSMlc7MyTs+PctO
us3kjbUBJBA6IPZ4N79W41+ZBAiECAKLKMNQz9w06bseNJwp+scmHNCPnHwvhPZ4r/mAg/R24fMK
7uxVrkxSMbcJFUuYAwzMAMoIImMUI8lYtirZsze6JQhNeLkn8+utDFLRN5PH3EqrNjojLbLNxS/w
BKxADH39oPHWRQvAFrEs5MYSgbBCOKS3BNSQOwk4CWu37J3kNsP8UcRrNDFrI5AV+ff70ZXWLhVi
pJtwGWgEVDvd6VMfZWRoxkB1+aN05y3KMUHAxe0zwz/BvZBBaUQVuli4LEOcxEZHWk/jhkw94YGE
zb0DU5ifHePX63vLSjzR8kXXEO1CjEGQL7wK/20byWlaGyC3MlrbAOhblV6b6Xm0HiIwsF63RbyB
vkdRspZVAIhkU6aLBpMeV6q1xPU/HQBv2CqY7OVDe5g18rUdqqplFuEUKTFaNulLsyv303uX2yXR
npPd+aZKNtdXxdxBjMOReTH8RxcihloIxpQ0soFMtXvZtINlE6FYKLXxhhNTWMcNPWRsHqrIokjD
yyYRQi4oI6OFon6YQWQryU7jEo+y1oMKEno08AZTpeXbm6XopKSN8eaRtM0cZU5Q3rWLbFvaPsle
ru8dc0FwO0KeDfIgOkYu2SBAjABAHkO8t4YXRX5QzbfrJpjnSVEsYAAByVNAefjVw3PDioclgQ1h
a/pEya7a9q5pk7GbP2CtJFkF7eNo9Mt4/gO8eYErG6IZEl8TairBEY9xwhy5W74BARhtk33mpJzT
ywxSChBfoGrUAHyhPSIMkf1EQpmREhVkxMkE2uvyDSIOpMzROOPrH0xJMpe4skkdr0zRhDYQkfcY
j8m9tl1uclQay8OyIaQRfNE37hqJw65C1JjXbWZNaXbuEXl/AF2OqXJ1B5i/+P2f+ZTxhjdPwfRL
AHyBGgXYF9C2ryaLGOLzVQ9ilbyDnmTgd9brHHKqw8xbjaCI/zVCZd6yJE9qmcQZWOPx4G9tIhEm
OMZGl9ATRa7vcitUrIx1bZE6ChKAq4mYFtk5jpx2szSucmiP1rfYUcANNuOtSTAwvCo4d52Uv0gQ
WRQGA/6y3AFKtwO3Xwq5U9UOPwUzzYQLw2W919bLpBxGDNS2NGukzWP1Q0/BAy0k9pDP4P7sHRFX
3DByMKvsGIOWjWUZonbJ1bzEDaT0cuQK5lH6TlBFghM7EEz6Q2VuVoaOZuJ/5sj/X52IdJqVUjNg
Do23zyEP7T0C6XZ9AD/fc8sBlbLPwm9j1Fno8HZv4hDGArDxT/ssg0r209/E6NWCqKOgabUwVmSy
vBO8+JM9rvTD46J6yS2Ip2+405i8DaQOQpklcRDnC9lAKO2gU7kVbgenPgh+fSfseFky1z2oE5BO
YhLpKcxFhwnugTlC6IyO1if/+x/olZE/R99BeDXiWkXRAmA+Kis3I7EVg6r8Z3ULOHYhnzI6lmgj
f4WIq7tszJsMNaXA0QqH8yVZlwPmtcArh/sc4Grq7MVlNgaiYOCR5dc5qtHgAXwUcD9Eui3suz9p
0bJX+9si9egJjCQy1KaG77jhtzS3W0fCjZSidqZbNhoarmijFv0HXEasaIopCVgmoMmLueipm4Wp
rBC/zeOAOSQXswUO2KF6DE56lW6T2zA78jgKWDm0SpC6GiFMvwDrxmWlTmqB4lAwSYkfRrXgGcr4
S1yC5EXXk2wbh3N6GPCqwbhcb3AyeFYsWFmnn9FxOTTRUGX4uqZpJ/19CeRkO3IZsZg7+3uRnwn+
Kr5BR2yu0JkG0cSPXrNRBANdtB8Ymy7ES6jG2DSoZN3qyGtP8VZHhdUwSlogOWF2nE59uVHEJ1Pb
/s35WC2NiqaDOspToQpInmq3ARn9vrtD4eMwgh0Eys5bcRs48zeOTVKwuYgHMt5boO6QMTtHnUlF
ifUKIBsgQghCqcDz2XLkkMgMYUKES/LNiq3qyhp1HuUKsz1ViiJEccCrgSB6DAevL8snIsfzOze4
8lZHRbtijHqhaLGjoG4iFK6lkzt55pBpIsH9C7ZHKM79t5V0JSILwikuE7U4F+qPpH2qCuAHAPnC
c681fJAn+JxPx0Cdwx6EsKAbAhbvz9xqdRL6pMGLs/7EnwzugIGi1I93wEhwZ79YE3tfLFFXcA6V
0LlHveM8/IghCdc6+fNyGzy+vck4a04IAvrrS2Oe8dXKqCtYibQE40tVDklX3dZA2oTK/XULzGt3
vXnUtVsvqhFAtjMHKGL+mHYEWqbfoVVoA+bF7W0z09y1NeqUydNUmKViFdhAiGqRp5g8OsKL2dvK
x+CnLvirK17xnmuUOmylLFddUKBYNGp2ISOc5Bvolv0CegcZPuHdqu+4mHbmFa+gzQpgLyq2dIFK
1etBKOukxIVbv+gvaMOGTuiLdySfz9205o6bM1eJaV80RDQyn0IDMcSoMfR5jMlQ8+A2u3QTn7LW
EZ6HTb8TtxKeTJvrrsO6CVYGaRxG0eRKWwMudNaN3JnLQwjJzqE7XTfCOgGYo0OKBuQOELGUwwSD
KgxTNVYIy4k/GeFTP2bP/zcTlHtYQzcbQwrWEXMavVZGKX+sH6+bIL+SvlzWq6DC7yRMSN5JJzaa
TPFmkYXgezAV4r6pY8WL06y0VZNPqMe6ZDB0gAoV+nGoiFHRQ1LCujcguYZ6fv1CgHKSYUsPi0OK
pNY9dy6LFYbB0Sdq6Oigk0Q7YKbOUV0tmBoR990OwqZeB2w2ua15CvcSK5s1iVwDZHCJShm1nRhv
CpNBqyoUV/oG+vOVt9iCo/5Un7IbY3CXD1K3st5GixOOiSfQnxFcW6gkqYC6X7wZMmmYSxPkuOfM
SA9CFB9SYXaBmfvRQHZlKPs7IUx4bUGW66xs0rx6whhWc7AU4ikDiIxw8GhbhE2Iy3Q30XuPlkX6
VuwLnycmzjrcQMeCPQBkKih5UOduGOXETFUsVU+3/fBmibuy4RwK5ldU0bcjYDx8MyrLC8M6zsV5
QMDK+n0l/gwwAGcjdd6EYftx/fxdRBHQfkh4hKB4ipbxBYulUNXRIJIJI7G6F+K7nFcKuwy+lAHy
A1YpyAj18K7WYKA4EMqp+iiXnn5Id7hInepZmXwegPny3kaqAxiPATQ23lYmTRYGRndTzc25wOuc
4NIyJKygnELrzFs2nZ+2zvUdvPAHmAN8X/vkkLx8sqZjNwqRFRRnZTFzr6lGkPXp2uAagphxUpKL
1xtliorHKV50syZqBToghE7I3H2CwH0euoP1zb4siYoiSVD3wSxAkEV6NB9kR3WyO6JXnsc2iAHt
lMtAeOHvX9dF87am5ggxSgPaJVIzlpsWgh1btAEVNwCFkg1lI+4wyUXSTxmketTaIPVy1yB7HLzy
Fsvzum32PxPO+et192C6owbyOkJ7CAjIxWFWpFroBqiktBvSB1y2UuJY53wnurmLidm54fgj++sh
QgHLq6MLTydY8pyGdVEYBUYj5cgZZAwCZ+5wox/q3oHevOjKN7wiH+sD6tC2Ro6lm1DyofYTgmhS
Oagoouiox8aLr4FFaE4LG9qI13eTddggGYLdVBW0ZOiuKpjY+iq3wFU5ARomFs+j9q3nwQQZIVHS
yVJEZKnkFv0aseLJbLrBIgScamh3IEOwIl7izTNB9nMVFOMkh0yxJhbnrgMPCNh0A96FzLQAYLOG
Owo3Mo3oNnopXdAHxHNC/ZWUiS2pPHQJuYS+XPk4Q4BuE6499Psu78EwydTKGBH37gYXj8vEjVEe
LF4UZPEhV6GUtZ61NSr0NUnRRnqG9Wj1UYxOwfBy3bEukglAblGMwxsZJQ4A2qhbPRvU3gIhUHHW
412YgfVK2wJH5UzNYYoer5u6fCsTWxY6sCQdhD4j2dnV16/mpi7zWQMw0IHK+LwBS+HG+jZCedXW
vwfAM0Wb/l3a/R+tkh1eWe213NDMDKz05QwUldPtRr92uvfippo3GZhhyKC2mxx5VNKME/tlsdRp
gppTiDEGbKxl7NRZtCtNtKW4/4ug98UMdaISRYuiIMfqRid4SN4yN7pTbpMzcEdu8pA886TML7uK
+IYSKEyArEKT++L1JZutllYaJMXAeWeCAXLapQ+R2yY22kZu8y13R/Cb8xbJuLa+GKUOgVRGZVyM
eoKHLFFmjTfxc3EzI62RtzNvQOLyKWGICsI5cItI6pWL3nBbiEIYlPXnCjNbsPUzSgO1rf6ESBpw
eOiAB+/RRgPeitfZvHidUZapb1m1upB0SUNuzO4wPaUbIXGqG8KdO/h55eqcAifDQ7E8RccXBRHr
hVJqOZi6ADBwfm4GwLlmcCUMqhcb/vXzx7NCFr06fmq6QC3KSKFBJxVPGFrcSOr4EFYSJ7gwzaCL
iFyeQIDo14mcR2ERDUjdxv4gx7fVsqmbvzJBIBEIX5c8zhiBBMDIAhxTbJdjr2e7MC/uhcDgJLvs
lfw2Q3lBEgZTogsQCZlSefKNcqo2eqJBAjvVMs63YUVkyCuTZoykSngeXHycVgSaGR8nRt6Clmgc
QnF7sFAMJo2g0c3Am1Hb1TOvisk+ZCvDylevMCTNTJYSAmzmsdoZ2xLjv/2bXNmtJ3rZdsbYU+Np
b91f5B9YL4BAgIyjJkY3YoamMoYiE8XTlGduW76lAU/9nXGffrFAZYTACswDrrj8POO6qfXaHpNn
pX40Fwim9xyaDOIJVCbyxRb19UShlyYhxURgruSOIOZ+mmIWWNoldeddP8SssI/yDTbNBBIZ0piU
U45hrJaxDA2g4bu+Vx3COdK8o1zqKPtoSwhW69frFplrWxkk+7wKG7I1md0i4Z4JMzAwhm9Qanfb
9jEL//czgCTqrixRl0tngKtAy3CszaNl2V0OIkZwbN+2b2q70cEjkBe2yom8rLfRF5vUQ9NMw1BW
IgBljEfBhE41Gukb4SVu3PGgPFf8hy0ji1zb00ihbrWbUt3X0dhijfKD9kPxlO10Y/5sXWU/3Iq2
ePMH0tjE9y588/eu0jTpSaJlYgsE0tnqMaI+PCExQfM+8IbMNl74zXveAqmjAO79GqONWGCeParh
z4Gbu5KAdLkeDKLjnkSdj36AjaoWWUky5efyA6o4oBeMXMtpybg2IRf6A3VA9gb+NkityIiVMk1I
IMkO48bwEi89po74GNzpXrTXF/v6cfuMfPT6wH8A7j3kdZcc/k1BHp8mmj6D178oEIHTMYI02NIG
jQIe2oH1sQD1w0CDiczjgqpxSvBulkdkWFYwuYIIOsPs/fpyWNEDSRxGGFAGQ8Qid+za34M4DSHk
m5/xz1OoDH4TLD+aeH4DsdDM2TrWfY0wDKVg8OaD64q6ymapavqxBJZQUl4m8T0IUlvSOXNuJAZd
fB1otUANGaRxGg1NIfOfUtUh0stJ94aY7wSmsNeF2Ifm9k8gQW+FquG9m5hf6bdNusy8QEc8akQU
p0ZHfWh2hCRRf7Pjg3m3bDLQ9C+c9Jf5zeB9gGQChXbB+aQFtdwlLeQwp2h46OPADVSMQ1aiV4oR
p4TOXtpvU9RtFmT9YAWlBKXUbm9ET5LGWQrv71OX15BoYM+U5QxPznhTjMYWU9KcLJG3W9StZXSR
uTQdljCYO7O/k6rXJL/Nqufr5+gSE47LEdWg/z4KdVEJg2IIwgQznbt4BKEX7FLHvOt3iEG8wgpz
1wAalZBc42FCFwznxGr7NkTEmzzhbgL+KvOmLaqvB21fe5VjcVEJrIoh6Bd/WyS/aBUmprkL1CL+
LFEmuWMMSH6nbeCp3xUMDdmd/zcsDmRDVyapyLR0SbagNCBiwFoz/URFtiHdBG70Gst4f2FgnWCB
//fgEsoq5fBhgrJ2KkjWafIwTkjQ3KkD6hFMeP/R5cUMiatFUv6fdRXIPzQAZqW5eBLFypnKyJkN
nfMgYzsMlM9wM2EWQ6U+HxhcqypuEHmj9BDmL9aUcUI72/313xaor1V3SpAPHdG6tkaIOrXLfKMW
QwPWBD14MZqk3eRWB7RVGsQfqiAp9tI2hjNJU8GLxmTLLm6A1S+hvuAst0siN8iH200GKR9feMVE
mwqN1uw2fkOTpwC7guaknp44Kbckwtto6nvOeh5HRYx0VbuDSpkHnG5um0+qjcYIoVWe7fFd4bFQ
8RZMBbhQbjFag9cNiaFO1wX2VPpBqNma9TjFvNDDdFjUdT8pesHPS4U5UROWOe+C+aRJdnir7hVP
Rv8sAgG8BUib3R5EV9zycHPMEI7pIRnMkSoqr5TRVJRyZEK4JeR0m4hASgST0wpvoxa716M48/P9
NkSjrwYFimEoJiCIKwc1fQ8kTrbF3r3/FkLnxko4iLkwqnjNDPG0FcV+9jCrP+3ArpB5f7MU1HkI
0fYlrZwedJizLJAkLN2jjBQofbj+99lXAvoGQI2JyiUNVGN2edqrC4o8fnqb3tRAxYXPgC1AreGF
iBOJPGp0dowBOzPUWTUCPqbyx2gSJ6ONFTiaM7iYKHcgQoFhxwQwCa6OKOsVg8rSf7aoiBkNbZwN
M2z9S5QkANMYbAn1BAAgLpetVGZFrZU9Kn62ZaNpoy5bIJ4QP/65dhRf2esewMVc3RnWecL8raqD
GA3CRHT/W60xzz6F+HRdCxYI0Wu7t7G84+KPWN6+NkPWvEoalrSLrHmaYSa8l80XU30xu4+/8ELM
kZHBOAVfi87341nSBTAQLCcd5bF0mz+UDlSXFRfiDY6yqXxZ9TkWWV9KVYGXxMS0dEn8EphZl5QV
CfF2v1EgGxfsjKMJJByZX+Zh4VgBaW2Miu3LKFZZMCzzKbPuCvld5AkWMusrawNUaE2ivmvNFOUq
LQN5eO03r8XsKv7o4op0zdwWec1npu/93j66k68GeSp0srCcYvMxVE6YIgDBSpCLNuczsQ7wamF0
wznolEjJAZdE+jh9jglIqJ2aoKwpd6UrvnJHn1gPz7U9ytnHLhhFiyiZ5/Nuyb/1k4HG+rMlHEc1
d+Q+dpo28WWxd9Qm2owYqjStZTs3R6XqQf8NTsd2diAtwfFWjv+oVMgsugZpHyjCTjpUbjBvKyk8
YlnmIV99TypQ9lMz102AdWe9b7anVvnol/fr31LmfUsqOCZWLkWQlbJOFXBcED/eVc1GP7cPmC7D
OGJyZ4Khh2gGNydTdabjcjJUu/K5pXj2UgFvhx6CpgBG8zWexYKMmRiyVHQQNVs51L6WOCVk1pye
cBE2D7HbvgMYPjjX18+zS47UKo4ailAXZow4qlYQAdRv9Q4ksRaPjEZm+gq4TFUTuMdLeqkimuuo
KVEZDIN+YwVP6bKF/JKifOTLU5q2tomKZDZMbtXoXoJJN1CIOBo448PYD6SfybQdAZAfpdKx4sau
MWily6CPMAKkazzsArMdA4AdxHNQZkeKRIWtKUrB36ghLqp+cr/Edoz8I3IzA6hJyTFecvcnSJS5
2T2ju0pgff9apZsiEogIpCWB1QhzB+BNCVMbZ1uyBYwCBAl3Up/9QX6bozoknTaFglXBnFiF9hx+
q6Tv1x2LHf1XC6KCVikbuVA0n1nH4ArfKy/3ixuAXJ35Mfa454f8Nfpltt4+KhiliTjoYof16Mdx
ozum7mAyxUO/bgMcBb/SzTo2wNMSoA4wG8iEvx6bKpvVuKpk8dQU5rlptR+6EWzKoOaxDrA+kwag
MIq+BuBb9E2TaiPe0xhuOJXKWzruZvH1+ldirQNVCRWvdyzkYgxMlatYITpOJzShNwV+ftN+lFbr
XbfCekWurVBBpmghjJmLwXJKZ7Rx6vuw1hwL7GdB+mRUPGlY3pLIj1lFtC4ThrYysCQJ9aMa7DZL
pTpD+uP6kphPFNAbgZMcwiGXs2yFMoeB2RjzCSMDO8xMxJZT72vf2ih+AEq52JFveE9VVhqwMkmH
iHyu9KIM+uU0i4LiTsWw2OKYg5ZFjgrLVhTF2I5jnGyGQkAecH29zF3FDBYYiQCyu+gWgEJCyiqj
XU7WIB0bQ9lEeuOp08QpsTPfYYZGOuEoeusXPYOlaiersTLxRCTgqvvWj4+EIrp4+ANmY9Jvo2PG
2hbllosZ1ItU4XCpPmhfyMNIP3Qv0lHg4seYnfa1KcopzTFtRGlqpVNx0KEHPQGv9g3wPrRus9sK
JKOpy+/+sWIHggZYI9ArRsuMfNLVQSgjIRMbID9O4qDu27zdCl0a29fdgmzRxRaubFBbOHdm0vf6
LCM+VYc+zU6ShvQ+yO+EJveum2JeKOv1UHsYllEE2edyPiWgdhruS1zKA8Q22icyEcWFWLEuFEgO
yGTcEUI9NCQv1UQ9x5gw7uNd8kSEgwd8LsAxG8L45XLBVczz9Tm+YOj65aycVemDrqbwRYxd3WXI
+ojUYuSZkEICyVPpqu8IKQ2/J81KfwENBkjzH7vEiVZOkg1R0y0qoqXsl2eSdkZusA3uJMcE9+7I
V/1iOszKHuWULYo64hjJcMqH5hDeEpHH+AH6FAr0Cfa9S5i60sfkOeTh5CWStV14KiR2SEvDghQ8
lfBISRoUgyKBfbOKzOdZEue3aUnrYxupmdcokx66lb7EvpLK+UmfrPxJy60w2sVSazhtLJU/M1NJ
7UJUjb0lxcm3oRcw2luBsAECz1MCJEs6mefrPs88wpAEIgosgMvQzZismfNQ0AXzVBVvGh4ClsmL
t8zvv7JAff9Zm7rUKGsEptiez+kGSqPdVrcJdtH0IDNX8+UbWJku0Tn6d1GUC2CssQanTmidvpMa
B0AXzi8S4hufN+/KjhgrS1R0UkdNL5USlsa23KAGVjtWMb71Ybnp1QRw9CXdQiPrtivV74HQPWla
/70Vpc31b8hE7azXS8WttiwUrdYRt8Z9hDrmdvSld/S5HBD5RJAKqBx+6P//2ISbA4cHOB79hhFj
eapDWSdXWxRAFDkDYZV8h+l+BcT9ude/i1uugA/zhJGj9Y9NOj0RE6GMpdH8Jz7XIbgMIlc6ZB7W
Cp7yYVNodgfuadnu0Tk37EHh3EXsI776AdQRL+NJHQ3RmpE7CMAQlTamK/aCPR8nEXKrtng3bKLW
1jDJDXisDpnqLXd2hZmirX4CuVVW4VQqpCwG5GJGiw8Kimi3bdSNZJdOF6CgTHJD/ftyyvbVEfp5
W46fMW+slW3qCdSFDQCTk2WeJMkm0x69P23rwhF/EISu5XK/Nyt9AjIGiEVw4gJ2Qfm1Eslzn9em
ebIeiXSIcNuhLprfdz4v72UmhWtLZNdXuzpCJEcJeoTB4DiD6XvaFtt6B5L2P0H8sELu2hb1+jei
ZU6mGE0o9aj79QQacwnKEEXigOUg2lq/UrAMDbw3yyUNNp5HK6t0c0gWU6mLI7wm9IfwG9GmRBMc
Alj+6BEsWnQ7uyGksPn3MevMosoBPg7IHKEFRsViK8ysYVkUEie6nbSNYVD3Uo8bicnfoW/ftR0q
Es9JIc6tjqOJXu1ZhZsgt1Fd8AIiHKSu8oEKF9dteGuj/DORY2uwYkR/srYWLzNCQ8s3w3wJrtdG
eWea6WYxZ4i1sg+iYIzzRt5gLw+9+4ftHN5eUh6qhGJdDHFFUkU0odNvU2QvrwKCLMbm1e9ZiwS1
8MN3ruw9xy4NX9SNcijmCPspJM96kDpV6C0FFwLHPn//eSQNWQxSQx71HieB8LL3t5mbeKZiW45u
gzvWnp7jO5GHFmbmCasvqFFRO4kB4l1KeGfzvTpoHoRbt5BJQ5sHAvT8x+Cl/gQ57CBzRdUAwz4X
ijoV7msoq+rmKUHOhSsicjTL1jzk+26zlZ8m0H906AjiabMzMeTA6/swv+Nv8/R3tIo0HDNRRd9n
xEBF9GGqP8uFR2DMjmgrK9RlnM5Zgb+PRerHxVvcAm/eAvjJ4j2zR1f3CE6icSKoJ+441yDTgWQR
3MYENHUhIWQFrZSnOQyr/nDQMdw0j59PCx2ClxBncTqPdxPKrIwWs2j/maQiQF8kiZoTkwPQWTpE
BF7jTfYEuChiePIhQu86vu+c7KF/zR/FG1z9G86aWVn8+gdQIWFpVUhRtfgBRFqgcKWb6E7YGE63
QXLrh27M64AxXQi8UZ9SP/JFt9ySCOuxgmsD1BCO3JQbOW929SxwXifsk7KyQ71OlmlQ2zyAnX6P
oWNnOkgBLsbSCUvHdI1jqIIoMkFOifExP/oVbXhoSLYv/V4n2YdV4jEE8jhKeY9QK6s3lTjczO3I
SduYW4kaDZAnmAC6GOXKplKdykRQTqKeubMs/ipCAHpMtf4LtKUBck+iuG2AoZe6Dds4AR+PhgK5
ERyVoLQxi8fJv1krWVugToEWFLLZqMtySpqHynqT6ttQ5RxungnKz0tpDJdiDqRTFZx185AH+5FH
sEB+JZ2prFZBi2YFZVCITSIupzp77NOb2UgceXoT6xGj4LKNGSCXc3aZaTsIVw2RwE4gv/LVx/BI
VYrpn8oPaSZDUwpjCB1kcxQwQ/OiI3MDVdAx6ehrgVGLisr5MAemNaAOaZnFPmikfW0q+3kovl9f
FM8MdaHmkM8YNHnAFVMIO1kNbDVvESder1th3tvGajXU1olLLIPFQieKKoQabNma7nyHLh3g8vqt
wMH6MvO8tTUqGI1iUs8Yy1lOyl10L29qX3D0w+L0gKUBLupxgzpx5gtPXK2ObPIq+EBWs457BaVw
DQV+J51cy9Nu6mN3Iz/lh3bX3imOtJecbJvthXseHTvvC1IJexP2erNE2nLKO89IjpbpChFnQ2W2
55tELAJc/VA2/LrAItAVkH/AS5QeaYAIxvDknkw1AW8sgjWm96oX6Rbsazq4JnNv3EqPM6oKISds
sbf5v19hkWfuapulCAjSuNGlkzlUraeoXe31wOk60ajfBmFz7JrOU7t4r7QJ7xplXS+YVvh3Ayzq
NGZSCKbXETEZhL0Po4iMfYiU9+uHhFVwNVf3CxWVrdpcAMNZ8EofpUNlhHZUq37ZTX4PdMx1U8wT
srZFfdAxmYSwGCbympwOuYFZhfDUANcGtpWHUnD5YDOWl64M6tS3K1rZCjsTHlTmH1q9WYrGAe09
x0GYgIC1FeozyVLRRyrJAgjhanVvmXa8T32Sps9eAKpMCfOFr3/V0V5bJadn5ZdtM3XaEmFt4rQp
doSNu9sarR1hRhRc8HwaFO4yqWi6iDpspmQzN3Jwbx7JhBUhrxF+1d8L/QZnEO9KHu6B9wWpoCpL
Xd9U0EE+acVb3p7G+tjnD9fdkmQ2dBxdbyQVR6taEEytJOtC93lQn5XoaVFu1PleC75dt8Qsu65N
UVFzCQUhzLSWlHrTWyVGCRQTY45qFy8a4JZoEvOBD6wYsjZJ5XW60dTG0MM5K5CV7ZdDuhccIJig
2qbsFae/45vkRBSdiihjZ869oVbSqUZC4+q5ZToWGJal/oeU6i+cHSVefu3j0SGlDwH+T8mOPvSo
aRZAkfRIxQDJyjbFM7cNxzFHj1uleSJYQYPdVP3+bNwQOs4BstL9E6nTc6ti5ERdLA4iGVCAtBRk
KlRgAX+e0faDjiP+EOG5mGOc0dgk5IFMHsfF8e9iysogFVMg9GAp8QKDyuPskKItppWd6mN2/xYj
AyGG/1ZHxZMJJbE4jmBsqO466dkc9tHkc9yDebZXNqjwkYvLWAQ1bJAaXzN68zHYzYrdgmsusDtH
fq1+mY6wLVLIg9sc27yvR8WVeulLfQRHJ9oN44awHOkCWsSqLTmgkrwLXevndYPMUIkGJmYIJNW6
gAiacazXYqzBXnCG9pZd5Y91yF0VM56srFAhzKrqQggWlBIIlQnh+ZrejVsdmOcRJeg2grI1l8uH
aRK4EqI9qasXgLt2GVI1irCw8GVwRZTDjNcF4DcIKZHUAWw4m4UncMTcy98m6V5VEoe1rs8waQXn
MlHsHApessrhyGTnQysr1PlOC3lCJ84gfQvCmDJtyT4SOSrSg/oDQAvr7Qr46L8b+fleWqUMqixY
bRJiVaNTvuQtyKcjooq8JziTYGv+gPKzg1nzbeb0vCya+RZb26ZOu54LcSKn5COeAz/fSK+6Cyrv
fX3QvcpvuAJHvKVSB3/Wl2GsYjS7VD+7z231CBUKsNbmx+AnKb3Prr4lwqHzVrq/fgpZCwVLhwW2
QqiWkCHCr3lZlwVJgQJCdm7cZLDbW2nbbLt9BeapCcghXkeRcTa+WKPW2UdDV1tgCz2btWhsQX2p
HeTF4E1Ps3I/lCBk/VPOAzQ0lKeCMLYp0xp6c1PmKD+OgU/gmtlrAmpoSD/7j8kmc+S/qbt/sUpd
R/Wy6IIRYbiZlC1VNKkTdSdjmo6Qk7axxy1bsg7kF4PUtxPUVpnlBQbN537TnlsEbSTVKY6H6uk3
BZ8NktEjVcFxglkO1FqIBONXZ8kaKehkA/SMwAhC1rbbTvt21zizzaONY3/BlSUqbud5I7Sg0CjO
6WyboI9pdoAuW15+XL4JGIJAXwoq5SBH+wOSBMZFiEWCwEiBGifQgZTzTM0yN5MELrYRddhdiwpt
/Gt+kzEGibtw8PubKebd+4w8DVT+KlCHsi7KFzBBU7XmudNAyNbvTV9D5SdA24TcUNhbrlo3K60H
oxFm/k3wpkEGkkpCs9qIe33s0vOAQoUFeuxphxnld8FpFVvCo/BcepVqy984kYaR3KzN0peUpKZh
ZWngNSTozh9E4D5xjdyeAmcitX3VI1PKYAlU3y1XebpunHFBqmDfwqKBDIb6LPltq6skiRdIxqot
aByVt24Iwf862UnJRdkR16AyYBVDwzKOh2bIF+TY5VBCjAOqxGcFsnjfCsw7Lbdti6XlXnCbcwpO
zNC9skYzYwtdhBKFqYD6bm/cxdvM03fTPt/9cyx4a2Pt4NoYdSqCoBqi0ABdWiod5/9H2pctR44r
S34RzUhwA1/BJXcptS8vNJVKIrgD3MmvH2eduX0kKq14p+e1q02RIIBALB7u1WtZ3Tvlw9836fKC
TNAQo3imqT+0SXkWZtM4TMWb3eJUFoH4lfcMY0EeDXANIGKyEvNeXNMXewuHPYUjXiECe4qVsg5Z
WK+5CcKnvy/rQkXOABvgP6taeOlpaEiVWyR5i63aFemt7F5kfa2OSFX6nSgPXbo2Yn5xXTjkwNlj
RAWKpd9Pu6rUOdGmtngbVETvEWUZ2WTRSgdmxciy72pD6jkxDXy8FqRU3Qjn2CebQlmbX7kUMcwX
9v+uZdlAt0JNCR2lBWMIXnD9gdKVZVz6+yD5nsVVbYLh3MW3MjAnO2gKSFCNKgj7+2GNgeLCZ5pp
3QABnLUWf3THJ1JFcpifTNMcOn8sym6L4Qq0EIiubP9+0C7dHwBCLXAoYuocUxbzb/ni5UqjcXo9
xss1w1LmYfNQZ/ypPCZAI7YNM//fnSrSN7T5QFADTPaf8OSLuUQdzTBEuwcKNLVrjhxrIowUa2Nz
l96rb3bmLfxiJ6dOWU0q7Bib/AovP/g0+t4F5g3vccXKa2qztVbthXgcZPagajSMma5xOahiapGa
1j0e5BG4PtKfDPuRQpsqH35rg9sWKxt32Zr5h+wXPvbHg6yKsC9q3Ncqx8gKeVDtQ8evC+cO05F6
usZXd/GYYDjrf8wtH2JjMovQaGayWaa6YEBjGEjfQF8yKDAFvNZ5WbW2eDjEUFjCTvEpexcJxkz0
0GzNFJDcua/VHtYUdi7c51kW/J/FLXy6NYrKljEBGzDf2PGNEr+vXLIL9ULk9fCraI6pGsQyv59G
fcoS6AhOoDd8bG0vArD9kAXiKXZ5HQwmDqXuIh9+yNzu323cF9PzOfpyEaJYikQ44OswNtEtBKhP
ylUGg0CBouDl/QtgzbeFLjwjibWOE95DFabsd62ZXfFBAD/dq8HKF70QNX01tOxRi8KRXSNAE8Zj
dCRmcFv4OypZjs5nBT2flef4ojuZB+Ch9QHYkr5sGluaAkqUFHzRtsY4OnQxKhnkxX6N7jW3AXCv
3/4bElYwef3X5OJQhg1EnxRLzneg2A3eXMTQblHQ9oWbbdYIGS69OF+NLeKNOu47kC9j31KZslhe
pa3Dus5b2bQLWdK3JS2cslH1LaDa0CgauUsxbhQz3oPA0YmY7XJMmILITrB1iamLt+/Ll1w8cXms
6dngaMXbhCKU+l4ICor7imVDu7LAS18RzzWQpFCR/EkK0rZID6YRwgdT+IZumR8O4MNxVuXVLn1G
iEtD+8IBWOJH+GE5SqfY9Zi/YWABMgeB3ORosCSPc/I3U3+v1cwvuUcLlR6EOgDSY4buuwtxJETJ
47GDC0H3iLQvtLr/+8G4tEHzRN08VKxr6nLGYyxz06j7DDF1RV1ERa6hAP0B0vduDad28SKDZBia
uyYEDuGKv68lbTWSJz1CwwTzAEeo0u12ObhKb3oFeDwjaJCqF8Oas7q0YV+NLq5yMTkx8KpQeYLE
763uYUTytn3pQFk6J+vRXbXmri5tGHYLpIZgsNPABfh9kaQRXdl0uGdatEmFwiiN3b/v2J/3fpG1
zgfif0wsIQNJH+W5UsFEsou39QnP8+Y/ZCpr1b9LZ+OrocWGWV1ekdiAZ2ohENFtMgk5BWU/FG8r
C5r34MeCdJzymQQJHZuFHb3Si7aLwKtZ+877PAhJjyZ4OubnRPHW9KkuLgphIi4TIOeWs7hRGHOK
VQIhhbdUf6GJzSg/W8qvwhnW3q2LJw8CNiBSmclCl0VNmY5hNFJ8vbICl92MLIn81FXQOHxsd/PE
ZblSYLh49L4YXBx1xxZgLU8Q6dRozXT3Yk3K6c/D/mOfvhiYV/wlnsFgrAT8bXZGG7rnrtyAKnqu
CtHC1W87dwColvvOLues8EGoX7C14PTi3qG/QO25/I3N+/4DclKJ2slBxYbRUmZBMLSbUHloXqpY
eCtn8vLu/WNq2YotVBpnLceZ7IL4VgAdXWhu/xLdA20VJBZ0l9cC4UsPmO2AZhFYJMCyl3GqWokI
ihwDiOxou7HSbttzsKoR+18dyy92FkFp2wxhPUA/Ba2LaJvvgSU5xZvp1tzM8X2pMhL9G4tUJUhw
MQ0Mea7FsYl70tpDCyIe5w6dSn+ulsqEZZ8zfKUM+gNZw65dugiOjnwQGgWzzMTiivNY1phFwkWQ
yp2mvYxrii+X/75FIRuvAUy/HG22FGsAwVmOsrpEPqs9lvoaW9ulwwB5jH8szBfhy03Lx0zklZiT
lqlgKZBg+u1grxDeXbpMX20svpIEZZtjzkoDkQKh2OpeCJ1lasHKcMUvzbdy6Ta+GlqcuKg2w9Eo
Yag4Rtu5C6Fv+JasUuldjC++2ll4ByQ/QrNbNQd9lXNNXGXGap/C4+DyW/Al+1GwVtG9VAf4YnCZ
mLf6yPuQznoDmQiExJhBk1w5Ed0m8fhYRsWDrSr+3/3SysHQFk/l1GOAuRuRUuqDPEwa3wx1fuxN
sfu7mUutKnibfw7gnyrBlwNICjopI/gQ38IH8OGUV+0mLl3tqikOzqb0xm34Fv4L+izQSwPtjtor
fMWyqqKmTl6VHIzQVm2zXB4cEL73T7m+2m285Nq/GFpuW6+ZjZJ1iAD0O9T9jf2MM5vFRJrcdzbV
Pg7+TWYOxATKD1QjP0cV86TW05jOt5ncV1nhOsqV3t6v7Nj8uv+4ZV+MLG4ZCE7AJ1HBKc1YFNTc
nnoMnqDdbwSAI9tsLZq/eBBtUIWD8hHkLUun3jfCKus6QbVBeQ3TjQovuCr4fHFJX2zMfvjLIRQZ
VKVVZCiIC8FYi23ah8E8tAdWHS/brKGvLnp1cIWDORA+HS/wd2uNjWR1bLCiITrExUM8rtaD1izM
6/2ynsqebFKaoBruMJ5beNm1kbD3GAzyRkC22YfirTmoP+7gx6H4sqbF0yuVJEtMiTUhXZ3RNPkJ
6WqLlnqOOdL818oRvHixAKMB6TroCn/obsVjnoXCRHiGhvrzDBhP7nSxqT0bsUXio+zbrE6uzpvy
Y4H/NbnMhSabIj8u4Q9R1phbaqEHHlyRMb4VYG4mK2Ibl9rcFnhHNTz7s6T0Uh6tVUcgmimHxwdM
6N2CNFDuFneIoFy8oCzKAyVyi81aT+LCubEwnjFj1Gdy+eXJVONJoQXXgcIAY4CZszhZw11duM3f
LCxOZmOGtW6FtfoqUn5tpLar9kMgByVYOSEXtgt2QAmDti4Bd9HiiTZqoxXTzFheHLVAgNpb3c0g
q3kK9999tH9MLU8GQL11h1GT7C2ZDnp15wxr5FiXvhnIsYAaQyaJmZb537/c5hFM/Ymmgo8/45sx
PlDTL8uVZtelYjw87H9tLOJAc4qMdsgR0oz73p9B2KFHj9b1TFcRumtMrRcCwm/GFgHhlPXqSDIs
yBlBmUkmBSlezH2bgMmMxtuVo3ABm/LN2uK9KmWvp9Ocy82w9m4X78U2x1S92KzxV166PVCBmJMq
bJS2JApos7FpEx2vb6UTkPjd8XjNK1w61V8tLJbi5IUVomMMPvd88x/YOvUyqIlfQeZyfZh9ZT3L
Yf1s4nkczz4d6mvgb/fNbf4BlPc9vePbYQP5vKf46e97dfGk//cLLhE2E6apWqHgYEQRenjVqYox
dmm4/39GFi7I6dtJKU0UIok8Tvx66LxVts21L7d4DSktSN/GoBPXw4zJ8q0a3/6+hkspCGbH/zlr
dP4FX31Cn5ZjOHPFGxgnIn4SdLXbsc4Vj1ZgbGPPPEcre3MhufpmcemFkkpDTRoxUrab5bX/UwwU
q2wG891fvLPfzCwcEThqJNByyAdkI7yoO8ZJAW2O977yc+V55SOuXCe68EO6Ukk+6VgSNFyRX9/q
W5Kw/lnL2NwYX4PBrx3uxeWNu2gieT1r04lhT5PSLQzl4CTZyvFePRqLpy9rVDOO5iKnfqdlLgXE
ceZzblsWbzpX7trr/wWt63xn/rJryzcQuRYhRML19e6MEa8ZwLjbDpNDhV9sVvXXL4R/kKc1QPVt
IEz5UcESqVIkAByDZfWRgD1f34beeCbXI3gv8mCdAebSyf9qbrFx6jBCA9ieH3gQss3iWdFO2TSr
z8f8Z5bf8KuZxb5plRFyW8CMqX8OmJFD0s9C58PouUfGQ4xw7O/H/5KT+mJv2V3tR92gvUJRB7Q+
LLmj2u3f//7Fg/jVwHz9vvio3uy62OGzEoAXX80SK3ITYWwAJD2nwaeBslOU3fT770Z/XjLAUFGP
A8oFsMkfwwN6bAwjpDGSt8H8bYNJjGdbo19jA7ywMlhBuQ/kXjh+Kln4Qn0E93umoAfYu3kOlVBA
aryhYe2LwRyTjeRPtbFZw4tdWNtMwwrBZFMHudISkZ0ZqSwMBxdbazXWCzSo49HXp4e/f8ELqQdu
6xczi6clSkwzVf9zl3UHcmrcrV3pqoZnTmzUgT7VUXOPCmap/t8t/wwLvxtefNVWxmoH/UgglGxg
sPvBuVEN81gV5FbV8zV4+2VjICMAJYHzU+SqaErwOlho18FjfRJXQ+89wdjctvagu6pj2jjxlXPm
rlWMLyTK8yL/sbss9ycaF6LJ0FMrjs3uD/1x9ou/zWRE7ZO+lm1dXCTaXbMGMoRKl6X+sZGJTiDl
9Za3xK30t3yIXKM+yVVf8ucvfXdeyFQJ+HUBx0NVbYmLUvTIxKoJhqCem8xVpy2aXWhEhbv+PCQ7
/gsvTwdRdJUp3hokS/u5SiD6wUdogaYD82XLzrKZdpPKx3amqG0/45oJwM/v4v3MPGd+UqR8x+i3
YrF0dShxzfDiptQ8hTpa04FPJ32YIsdTO0xiWIfW2vz9Ylw4NN9XuLgZQ6IIqMZghcmOfrZ/aHsm
t3vLPeGukpD9fO2+25oX/cVrT23NdWVmi7XvyMRm6Y7+Sn6Ekv1Hxqn3nL39MI1MvZecRau6GhcK
wt/tL4KyNOxFRyTsdwEQP9CimAUHJrc/Vgw6Hp6+5gh+hi7f7S1edyezHFI6sNe7qtvcN5RxiC3O
lSQAcZVVwtU/b8P3m/Ld3uKZB29epImZB0P6MxE/hw6LGbT+5JmH4TC7ISDEXXXXeiTIPXqnPZKt
ecZg31o4eoFGED9EA9AJxR7c3WUZvIUSjF70/bxwLehAMTPHbel+Rvy1Hkri3K93mY9RH/zX53Vq
8Qsu45v9ZXV81LS6iByQnEgr7K7KfurBO2I4sNRYrRvpeGuiwRJbcGrkj1Vs89NYj8l9zwvFHSbw
Wo66/pCOVPMMNXvJEmVfxZb2vnL1fkZJSOXnNqkFRCtKxItUbrQEaDxDMP/O2wVWPj+6iU8GM951
V2WoWezW+Dd+hoHfDS6cSlT3dmzlKnmNgHNLzj0IjnLJ7DZkSfoEaPyKb/npw76bW7gWCnJDQ1cK
9XXqClcRu9HUWBw/KFSuhJsXSkzfLS0ci11nioYh7pnFxP4DvphV4abPCCIp/wtm0Pl3f79m360t
3AhvnNCgYiLoPmuBeYz3NUaOE0CoBnCRogiYs7b08idn+/fzsmZ24U2IU0R22YJWp25zJs6hjarg
WoL3s6D1fWkLDyKUbIiNJgV3uAketTB91oBzwpCuXyrmFl1/N3XKs66Nm5IbK0xVFy6tAVlQaHhT
ZAezCun316Ge/UgOFsc/Tf32NFce2k3kw0ffORuA17egbABJzLiKJvh5Tr8bXnxYqQ2TVKN4Nhzf
Gm51LV1aBtQLgS6/NzfzbEsfekDSp09/39Gf9xHUOqi8Is1EqI/Jw+8rHqrItEJ70F4TBG2lGHxE
qWDDiLWEkdx8ymzrnKhk7TsDFffjAM98lf9UeJaCbW1jiN4QHXCGwvEABWREUm8wjZPkhucIm0UC
BRL9XrcxETNYMat6zetIxl21lX6qhKcGKoKAsDNZpfsIyjnga/Xz0gxET++LEf7M4m5Tc19HmE+t
Jhh62+MGeZ6ic1IYL2Zzzwd6OxoFa8b0mCvavi4Gj3amX5cKs8Fd3fLKBdLqUQtrlnRPSFu2XVUB
LONs2uK1G0tXjOMhiiOMZxTbyJLPmV6AUPHW0RI37OUBPNVKY55aCq68XAvaLHZ1LrYV+Fu0amDZ
KD1K6aZCP8chz5UAti42AhOgHFt9TPI0qKCNIjGrJq1DM6IXo4gUekvcLfPJLQtUDxvOeOJAVwUK
w6mJvzR6UhQsUqLtOAxvbQNdga5pXR7d1/n0UBSok/CDRSHAKM4Tfo+YCk9wk0n1zgyPdUTddp5C
0jJ/CjUXPLWHktveSPEajJ2bYhyZdKVrR2RbF/La7AWThJ7H6UPpOjcSNOiptTHDD8JzVoWgIZeQ
YJMAvIkJ0XFqB/b4mNQofw7y1NePcarveFseax3/mnRbCeCEnU1M6Fgkrhntjf2oS4hyPHfEYqEp
fWdKMDSful2T7GNFPpqt5UXWZwalnXgo/LruGHqOvtkQV28BBY76/NgOgyscIBnG5Nnq08c413wi
LNY2pSvVyosz6LTkoa+VBcvVFolg7Q589BPLcs3c3Cs0/FWq+Q38+x1mNMElFnlKJ5lpZW5EnjI1
eutyxdVAMyZV8UpbkIhqlWeXGLivHTbSyUs1UNEWz0pdQ1QSkK7+nEwCpx9AqIqwsa8wfHiFlphk
xCwFC+u7Rs5YwaOmgCmj7nZT0Qdggwa2uUkPVggqJ7N2FXt0eWt4LciKQ5FtMFDN2rjxqgnl7Als
47+TlEJbMmKhBalNDl76PvU6K3c5afayzXZqX/hRXG6S5qwl+0betlZ7akwQoYtdAlGqXlP8nELX
B/+a8OxchtE1Kjk3cY0GVwJKsFuwbewwl4Cvkr0OxhP+qC8wwJaS8pPopR+mrZvi3k5IsNPxPseT
DzjfdYnfpIhnDmxnrnRurEw7q/i0iwJtOdsVyavVpgzQST+v44NaIYBsQcJIki26KreZEe/Rw/fN
8F3JJRRIdqGWbSXNNmDk9OpQZdKkTFW21Or2If3IM2NjV9UvU0v9Urvpu886mTYmt5kx1TcOzb0y
dliKux8lPROYzAY1XVrXTOm7h7p4ajLNBfEeVLyrwFHwMZrJa21wfJQ12SSxvZG2Ce+Ve/lAGY2b
bV+BFLSdWFHcAF/n8qFiXEvdfISgdQTumoQBBHjHzZe2mDa1uR1zubUy03c6C92IDvJVw1VGOCvp
UcM5i1Ldi5KHGg1LExXjLtJOqgktTcC/i7hladYwqIls0MX1LO0XZnhObbWnAj3xEFm/5fgGkYfO
drwK8tb6edT9zI63dgcyZDv1jUJlfXeeCpQ0qfQEudfnPGGsb2Va3GnGzqhi10KQDl34DVWaawW/
Q5t6RkLV7erhVcFhIEMOWdrEzeqBNV0RpOLFwGBDG6lub+/HftiTEgIBauGrauFx0TG9EKy1n4f+
d6kIMLN0za0itHdAZW9EZ7t2Hr2lkzyYMcYghXyZdOxOFPk6bYIibG4mJ9wqNWS8FDTZtILVDabP
yZ7k7U6Kx8rgAapcTM0nzxh/t1Z0X8jIBRDQH9vQL2a5ANDi63jsODnneh+oueaBLcyV2hW3ujOv
MleA2VRAsqo0Mk/omt/3E8sqKMZnLGzoQQdsyGrZpCIFJ7cFhK4S/dCbSgAoq6sOCivkntjDzrGs
sxO2QVdWD5NSHGkHpXvA+CgyeGPb4bcbcFotHrmam7sIGxp2913WXtOs2Njisy/792q815TxmDgt
Rhof8jHZCy7Z0IHRunFpZLNJOROjdDv93GF2hIbCs2t6qLTsmDl58McIaDcVHWlHxOHkqSe6EZQ/
tY+h4IPDz2VOWBHOlxKseE0N/Fq3rwRkLDgWnfIDLUt3Ruh1pNomqXAraP+ZaoZufXZom0daf7bF
ux3hVKjPvE7OoBV3s9hgGJ85WH3uq6Xuqzz27SY/OAWEaLN+2NQVPVBSBXakPw+j5adt5emJgwhg
YApk8XjzkBOT2bnB+ijDu3O2ayvQY+k5bX6vGsO2UzC9DSEdc0q2La53h56r7lR+NtEbaFvuRF++
qXXj2QqIakUTyHBiDrgMRfbYq/kGJRdPmJy1TsuKGEnpELI4xQS8lnqYnvYKsOu2w3uklX5kCa9L
y0BNEnh+Nb7iBN5aFM2hMtqTWapntYLqqBSBrKeNmtmfjWZtsy7cS9PeVFINbGJdQbp0VwgbYjHw
6YJbbleFnqPzIITLLmv64HB+nyXjtqVD70Zte+/EyWNeqneRUp4TW3dTjpHQamKtKuGVVCAnOszN
58oZ1PnPkrZBroWESUHuwMJ8raqYH0ZPcICcYH8FIkK/qSZ87/ReSeBCkkqpPHUgD1Ody6Bux208
ja6ull4WNx9AcPyGvMqtboaPcpDbxk6f+9C6HdI0ZVXXz2GasXGKZJ8n9imP7O008fc+tV670jro
LdnZDveNtJQoGxu/Jr19TRrM/SatvaexfZUr8ANkap9a2UD/GCIHuaYzWTc+pmz3UdH4ST8eMwW3
Qk2OclJ9LQYs2q41NwfFO4M+6++2mR5xowIjFT6ZLC9p4mPaJDtb2vu8RjkwbzO3iIdD1YPUexDY
R9yPkvp5mmzMzHrkmtjAd38MBP9PBH3iHrXtMaLCk2Z5NgfqqvjyAIwUTKSpxVS792Lw/WHtILmI
xZ3eDm8plOxaKz3LosRRpeApGjJtYgCDoEnVjlC5js7KhGNZ1P7oGCdMlpaMW59mpyTMhgMGR8gt
STE8p8W42KBcuqdGvOUyfSedtgmV9BBHnRfZzu046FcJBKOCCIUFQLtueF/uiRkFeAoOEuN4cVx+
2HX9FFGHKSHx+nrys74+TmnuCuhqkgm9pAEgiAFqZ6CtZU3al24Y9htL4PQr9QGfzI8740VTtCPB
gZ7iGJTkox8XgJtkpa+X0pPQGWtVcaRJspVGvU+J+V6F7U3aVU9wsb8xKP0yZqD7rY3TRKOrzkru
w5EXbltVg5vG7S5ylGBM9TvSVAdFK3xLxi+2MV6jweFjdgxBckrB0q9taYKXGJ5Nz6Mg7OrfqlCu
RkvbTyU5RKYZpA1OT1cnvsxjb3B0VIGTDZ9EENXNFcmN0QVBPiJkBNcp1bdVglNCnT1GxoJKmPtw
rHd2EsM7Zfdmgxev1LYtmXov04F2sYbqIEfyYFjZQ1TxGyscftd1e48UPHVH2kLpfjSPNe4BmCC3
OMyfEglrkSFNbPqrrKyP1Ug8VSv2WVM6DE0XL8ePCHN9o9FkmzmpB2WEvU0xiNJQf1SKu6TQICtV
ZR5Xxq1FomBoRAB1UEQ6Wf/qROouGqI9r/DGF6Nr0s6TU+g3KQE3F17giG8aAt0tC0o3U8i3dZnf
N7F5k/HMHXRyHibFMzXcsd50FaN/qEnsa1n4UBvmr3ysH0Gc644TfyQQK+IlynRS86mj3GErjjKs
oQwVxgwi6icjsryxiTA/0A4xsyHt5MlEeYr0+ndXxYqXmukprVHxi51dCA5oT8jGK6IeZArQYORq
kOjhfUm70O2HmjAzpx+YB/bRIQpoCdLCHoNnqQZ2/ErfcxMBbD8lnyEvt6HKr2UJMlpkVzjtpyEH
k9zQ7BuLXzcQNzfi+F4PJw3DDdmeC9B/duZeU4SvY62st/h0wKSbp2spEgUtPNtFc0q6aWd0oeKh
QJWxWGgtQ8h/SEXpq3p2GKfhPZwGKI8MWsPqLtnlIxAW0G1FkoINBgUqpNxByRxW5Uuepu+qObhg
G9+TMLpPxvSgNHirod0SJ9ljYzuHIm33HRgKiqR96QdMDORK7lUNfM+Uh09oXr7QUN0AMOCnEmC8
kNZXhsx3ZQTGIrzYVdv5ZWa45iQOkD5/iEgMRSP7poMmEl6n5iZR4pOZltspy3ad0jT4+86WlxpU
VGj8aYbUh2roPgrJlchADVIX3d4hkKwIM3JfJ2PMNNluWkPsLTPc8xg45bazOTKOENGbuVNC83cq
+dUk263QymPbpLobJgNTU5Cb5A72ubsn1ngYFPUKo+yvtrA2NSF3eW17SiE2jYP9i/VdZHYRvl7i
4W3bRJVy7MPBz0pxNEL5kOekRVYW/uoIIG5peFUb1XHElzN1Yfm0rh56pAZaYT/GReulSWl5fREf
ylC7lU4XaFy/GUCcQxvnAapjnPW25k7J+BL1SKC7xEMEccgiNYgi4koToas2qptiMvfjpNyQ0Aky
u/XUXHeFmryBNSMYp+qjNssTis5bw6g+nD5/TfFSljEZ58w1KNXivi/lq23G0DUzmrupQ2m3QtZn
W8GASxEX6VYrim1CByjr9NnA8ql7pM2wS8PM3NhO1nhkyrYWr5uNpnVupvCHRImuHQfliNE8E9nt
OqvcDnD5E7E94qCuX4LoQFOt49A9Z5KW8OJZ64ZiOFVK+WBkLUpYNYjtVBwiHv9KOvO5atKXjvCd
TnCbwRHz2+h0L25KL5LVsZYg7ZgSvuFIODvRwKVGMSjpKb9XyegPNNoqbXerDKBaUCC1wpAx+vVY
3BDgzGUcXlV1GWFoj1+1Q3ELPmaUNBSkWJUzXtej4006+EbqwjzxKb/uHGWfDOmbmSbCHeMRQVjk
9615EsqwQ1vuOKJgwbhQd01if2p2BKfDfyu83iVcI6wzQ3AVmfwxnfoHSbLIlaTzoVUZMlvrPoqk
ir3MQtjgVMVtLCASSGJ5PWnDHtmd7tddPLhJG75U43gVFQlnpAIFklNQNhUtesEdL12DK6ZrTMqr
1qMCpJn5Y2o7RxBAdMzpEsPtpfmqhDllvdEfm44/ZGV/GGdPzKPyXLXNhxUVd4UxsmHqE0Rd8f1E
1IcGR92cpludKoKl+QhJK63XWFfKoCizrdM6CMMK/KJCPZWT/mEP6Wvfwv8Ywv5di8lT6YSGQn1X
V8VGF+QpHZKzhYKNluWjV4/ZflKlw0BRsrcT7a6qnKfcEQ9JDYDgwN/1MXwdbRPCvYjkeis7qRJx
otlqB72sTgMOrJkkvjqOG5WrLDOLG6csX4fOvOp7/maW9CpqYi+3MPFi8PaUDfVrK8gRMgI1g5oB
GKMMpovcc9KsYBApu+4l6KucNxpVvpAIIZWUIidMmo7xLoG/S+A6ZH0wun6LePnRMdOXGkk9VnbS
TCTsEt2i2UNCuSCopmyXaMoJRDN+hskNilfLKdNfcZhUwZhMZ9VKjrVq+FVU7u049NSquQJ1R4n2
irqpB2dvNcpehHha+vYZ4ZdPugEZYVhLljf5TZ9qd71WYLC7VPH7DHXfTPpZ4/VN7nTPegj1wlZ6
dk8jb9BQSyIxWCycZMQEf4vmXhljbhWFNZtWnOlGcSqodlQLY5eHFFTYhbRxOvvjiBiNmlnIIhu0
FNg0KdJDOI0Tg/jXe6VEdwjgkZRlyRla85vORK0gtB5ojdZMbE14EVM/s+QR/gfZNPQNcEUU36z5
2RbpOw/jUz0qH/EUfcoxfbMpPoUy3PEExRhKjbMWTRAOHiIgLlJ9M0WhLxyyn5rYjTPrXW2b56Eg
o9eX1V6pVdQ4S4RuqFxUkxWA0e5cxZNbJdMvWxtjD5rtt4VTumY/PI1J9pTmeO60UrxmCR9ZaooT
cEbbISpftcisWDw1d4BBIa8BPqBXqSv7InJ70d/3kr87DX9ACPdO1eJQVTnea2z3OOwNRz2MenZt
W8OxGUEA1fISb05/ypDWRwP9iBz+QWTVnpvcqrzRoacqQ2qdNPY7t+2tOVnXUGlE7a+ECDXJxE7a
lmA0kls+1NdhFr/QTvV4Vns0xERf76AzNVyZkWIzc+yh0mNbmNEs00e7qWWgYzAfRVTSBOD4s1jh
ONBE4w0upYUXhsNvSVwbzRjfK83sfHvqPltqH+J62DQGv6GlJl3Dmj71odhHvQkO6jnOGethq9fp
FaX5KXHGQ/F/SPuu7cZ1bNsv4hhgJl4ZFSzL2S69cLiCmXPm199J97i7JYhX6F334fR5qG4vAQQW
VphrztYoD74eoLQZFvgtE46oQVDRGZ5rIf5V+qor6+PTJIyllQWzlfvTU6yNroSQR+wy9ThP5W4q
wPHblpWGZ9cfLFWU3oRgtscBReFyUjLTV2JnkIzDLA0P5ZC8xARnFJXzXI886me7sTY8LaQvfiXT
XZWgLuhDukgs9U2FGFUk+UZC0jQbdNvTwAvpZGU+tVJRfcrKXEOZuS28qpGh5TuLp6TIUMtRxl9G
BiKllNDWKgGTNvO+/hOjwGIguspHww679AhRDUurfC/K/c2ct3YmFImZCuWmGvDqIPQtSbBFpPSk
lfFmClE/b5tiOxvVb7UeHmNROQoS3Rpj+jgPxbYvpSe0Zz9Qmf1hoDYeJ/mm7OPfWTqWZkmRFcIt
h1aAQpscj09tGVT2oI25qSo+2fazUnnGrH2QQHwdS0nZhDGIMgUpPUotPGU0z50rl+r8nM6jldW1
3aEc5IWy8jipxa4twD5XB8aPjCYPsyAe5mL8TOPoRxam2ykLvzBWutMhNIfo3qtygtKn+hZmkq3K
lSVUOKly3R4pfjbtpHc4Chc1sI9EEmsLXl6zWzFBjx2lGq02JlRnyVPRbRqhe5gLsFLkxJkn8SWI
ybPko7vRVQK60t0g2SJiBbOr4ocxSO+lOt3XaWqYUGV8M/wM29KXiCTl5E/W0dcujFEiQDmANlpk
kUh7CwbdGzDcZM1+c98P1JPl+ZBJ/rMfCu9Z3aIDSqaXfpYxZUxfjF57rrrG9TW49Niw825EGS/R
X3q0qlDjhzdUg+wuGccd0C9Y17gdq+V7TuANCbJ9gTsmdo+x9i6MqBYYupWGxOrgxIJZPVbQrlXq
Ashq0Wmp6hmoC8Z+6NTzuO/pjNfpMCNep/IpTYof4pjbUvpaj9EWBUZLIAiSUt/VjF8VmZHnojyV
gC+37wZvUqF7jvxKy0FoVUBlVR/cckpcUSAoSI6W3Bde0BCnL1RHgdGg9D0dbZ9mJJ4axXd62v3O
J+EUgLScdvlzQIvHPtKdRJzcVkCRJvnsutHpAcwwZNwl/X1S2lcaI832Y9RP5n2B+AEYQOSlGC/V
Q7sbQXHSEVMO2p2ePmV1ZWGu/IfeAVIix4+a3t0VRWeH+ZMUouYoF+PDXM57jMF4PQL8BukUOk39
s6FWbzREVZTmOM2h5yuSRVDozIKfXf8beT0lPRyn/J6I+Iu6tqsJElYCcRVUI1HaHtNfwqR/dEO1
VacJ4VFjafFTMfyhKriw58aZYyD6JWDR9M4aq9EtQ8mukg7u0KFK6FQKBR9jjoJIBmlegEPrcjLz
uMWxQ8csFsyy3KflewVatxY1Zb17qozPGcEFOOZMishObCHS2Pwihbjvaw0PL7GljuySXN1G7aPY
FB5BTyCvUzeFfmVUFqiyfurDxxTekQTVllTBczvbhvo2ITzMRtAL+cmuhDvOkX/o+VfUHg2K1kum
bElSv6b1p55+ICZEthRbBtHtDoXPIlEsUqP0i6QUB0cX5g3OADI14RUhLjqYko2Uy9agTVGqwcs4
46mcUVxFpdioiaV2Lfo3sQNiNtvIHsX54MuRhf8zI1VGF082cyHfNCqyfC12CoqoExnELAePvvwT
VXBnmlsLAmhWWp0KvbaaftiVbWIaveB06u8i+C3hfaW+dKhyzdJGoKYV0DZ1p+U3xxl6AiHqdLoA
6TT15xKB5AHGwErg3Sa0F4JXHa+5mvxp87cI/QZJi1GzSsxifp9RNS7TbRhA1UMQKCq9MbpzvRfk
gtOnP+XiZURwUur9ToHg89Rt8gh/FGFwuohloOpnJULgaDj3LZ6Jhsh2prY2kN6mIo5mEoG7dtoS
JTUliurGrN2ndDLbEIGLBH1MpOQCdk9EI6kzBBMuwY4ALgmotimha6Uhj+8jJPTJ4I1BbKFGfJf6
L8YU2MOgeZrf2YKCJzepEXNKyVZrhOcAHn/SYLo0tkai2mmouv1ATC0KDmMietGEgvldVm6HKNxi
VmHEux/+aH3psatArUQSVx4wNC2+F9Uv0J55hYrmL65Qg3s81t29GADBW4yeln4U6pceIhUKF05S
LmXAKvpLFP8vCOobeXeGdpMjNRnDDCCoxuneFurqHDoekqsClALkEw+5wbO2/PuZNZQaY8EXYK21
uxScypGDqiLkX4qH/0kzgWeOwS4NnQExUQ34RMVDyg2Z1F+YI3yULRizeVQFK/AewLlkSQJtByXk
SniLqj1FA+LbWPgw2zrkSwWrBZ06jmHm8gSeVlDKl+YYPIiRdEOkGh054fTi8I42Cj37fg8Zlthq
XMFT9vobCDQ4aKlrNJgEtLChySAhJdfAb1CCKmofVfKpRtOry46qz+FKWNvGCwsMSmpQ8RANPnAR
dIPpjW+C6oPuhNCe8BbxAh4KcHVBoFIHbgdMJ+DTvDyRhlFSogw54G3VL6F8znTOhi14oEsYFjbs
7O8zJ16LyzCQamyYHkImOKJwq600miOomMpIIQAlV1+38TrfuMFbJplTXwMOPUxTjyq+p+3A67/5
BZVJzGtwj+A1JOlybQxSr/GR6mIUeQG01Z2nWPoGSojCPSSVJlP6KN9Ua3xF74034HMNMbs0yyD2
hkoR/D6v51Puw1H3veMT46lHJsbZR54d5iSir6cjl8LyoPvw5e+ijWhWr2pgas8aNRdS5mc/tnjU
PyujFZerWw7UmYtEqS6Y6wjnf7Cgp3lX7AqLWtG3QoLopDsKZcvb6+R9RcaRTEmWtDIkDE7E6K2p
KxHwJf4RB/TUNoZ529Y1putycQyWLKbUiP06kxadRTOs7Vz5qQ0fIUACAJPVz7eNrSGpz+8eO2rQ
Rv3YG9/Oyp4s5UsHfXgJShTRmu6QSno8Bjnep9NZXwJN8gStOflknGZXdjElD8qmelM7gP5D+Ph/
kJhdewUulsi4FxQn8nxKKukkQRfhHlwHLsDbjhHZtSN45A7IUlx7ngI5x2ey8wajmE+g7Svg05S3
HOclVHiPwOKibrgwnfEsyCU7kBIX0kk9SruF+y/ypCPyL2sRmUgtHuR47dExCAEYXAcMSb8iG2xo
j9mbMZ5PE9SHjN0y49bu1McZ9BeBy4uCpOWUX64OerWKgj1aOG2hXnt5xaco61rdR6SwSB/3gF+A
iK3+gaLiQuG7zCqOFhLrylIfJ1u1wJDuSF77Q7mjiMw+MOmMyIxLxLn6m8DmuFAgUtB+Mb8pqMJi
0ILv6MXAo4FI9EndB47/4m++9aUeUNeiW9nsQDv2788T9uPMNvO1VeJLRhHDdgbsVrXLx9fbjuD6
vF7+febBCGaqaFXQIlQK8DKRstOswmg5iNXr1+LSCPNaIFVTigmp9imeHgb5oMRvecsl1LkOaC+N
MI9DKiRJSkRgcVtMTBAHsmOoHN8vc6atN/3kzfPzlsS8DD7wospIliVB4WW8ywu00jkT/SufxgC7
pwKFbNBiXlERyaMW00KuyWmsyZuhTvdi3Du3v/7KKkAuh2umQXjrWie6b+ShFfJeOiWoGgGDYqAi
WerubSPfzCDMnYaVhYtFBuMG+s+Xd3qui3IK207CnS63mgWUke17w335TDOImqseOlFme4hsYtb3
OXQ8ea/46kZiIhP0b3BfhDInI0PBNG0wtwjohmBSv7eQOd5e4spzusDu/2uCOQ7hjApJ2GIjW0x8
AgXntXv1vnWK7beArc2bt18hQby0xwQLE3J2o2xLgkGo6hOwCJByRJApBBK8t8J7AJsgsIKyoUef
36Q9jyv4OlI5Nw43ffk9UfhTAOc05pNqpCi5Aw+JIZutONLIrCbgiJVkW1e8iWHp9lcUCRNBCKQA
5S2wwaf2A/S9TnsHEPtW3Mi6uagLUkeG6Pci1bg8hfl9OZs14piqNXlqjSuhDDg78SIu5PzgDP9+
ws6i0EwXZKGBaMdphNI5EKv9OxR7jguDzLTFZv+p9jxOlJU3+MIkK9pR+oZUBYtJxUueMsffEtjz
zSVXBzbE4hzmZSfZ+wpRA+R9oI/FUC2z0zNaAFpYi+RUg7dccHzks5VTx13VmESaKXA7upg9tLGi
3EkqaQ40iFuUqGegXjE3ywmL1z77QuQPjlQVA7ks2dEkNaKiAk90GsN9S/dhyRt1X3VPeNmx0CXM
URRmuUpXwLoRktO0q7flcdwbdrQtPGqhqvawkMCGe7KpNhCZCe9Us3zlpdlrTliHmgSYnCTUDr7H
as7OE5BuQdjkuMthktpdhGIZ5gXmkeeGr3MZ2QCvGNyUJmJShc3m5WxuahRPyalDp+oObZzASosI
K4074owV+bp9itacBOiVJLAfqBgxviImipUScDvMjmG0ADexDzdoYe6Cqf6BlB/A57GzenD73Da6
tpUU3L0QmQIFN2E1TMYoavxGo0gQy19ttxehOTq93Daxdh7BzUaAnIDk0pVU+TiRPqkyPCajApCP
fMpTDlHl6hrODCw/4Ow4iH1WACsA71rWW5TJE/q5QOVvL4JnY/n3Mxt1VWAPCzxXqX6QKRptaGUk
QC3ftrLqss/3ion7Qok0QlRGoCSyui8kfh+TA9Tusd2Iu3q/TNIWd0gAt7WjI6yf7NjMniEizPlg
a84TdSp8rmUuDdS2zGJFoZ0RquGL1Xibe8zVh9Cj7T4W9VT/iUfsvHI8UANEz0ISwdB2NetO6qSs
y7aWT5GCl2H8Oaab25u6ZgBM6YaGSiPFjWZf/or4aUAbGZLIGeB9X3XCGXpe8RPUkMEHgGQH7HmU
yXaSgJZaCvD2SQhzU9S+CKaoqPKjKJ3bC7k+gwqBfI6OlGqhLmOjshbA+jxZHESsDWhTKYc4Du6U
drRvm7lezsWIHlvoyAuMxc6iBm3g8V1UN30OUEX11lKOu7v+LJdmmEckSivMCMedeJINUNlicqPY
3l7HtT+FAVVGjIn8GOx/TBAL5jjJGNCaO2lRCdIXgz61hvaaJ+mjjwkauVI2YtlzztoKe8Kl0eVH
nfkJ0sxtPWqNCFXShah5UR4OttKDllui1zvg+nilW/Gh/3F7qSsRFsxquLIgjFCvxfTCRqoGtYVZ
YEyMg7SjboGAWtkCADx9LGUO3yKcssraaYSCB4T74CJwMJlrpQlJhSelFU+p8T2WpYY1pph4LaW1
UwLdBg1lZgW1FJn5iCATb1Hm7uSTJr1U430fcA7J8r+/jNzwZ8/+PvO9okBoF/lt+SQLvhPqT/X8
s9IVjDigMUzfbn+ltR3TwaNDFCg3G0geL8+GYkhdrDbwEykpjkotfAGFdxDU3LttZu3+4jmnmCdG
jgou6ksztTBTWsa9fJqj2ErUHH34aFNOL3nOKVKsfJul4kRRiVx8N6uDVYNGUWiMCTH2gBFGqTKV
lGNhZcdEnCwwBaiqihvKLCXu5k7tY4LnUCktrBfqcbWtqhz/vWpFQ2yCKhr8K3vGxCzIaRRhCttv
P9MstzBUX/NE99ZsyCpiZdAbgXiX5eLTyj7r1CElJ8O4LyQ3VPdayWGdXPsc5yaWcs+Z6xH0HqoZ
sy6eME1hAsxijhj7u320ViIDRZQRFUD1FaH/VeRd5mNWxz3iE8CMUG4EadKu3SO9cYF9OfBaQisH
+cIYczeLzJ9KvOsiJhBEsAsEkdur/WBF07wTK8I5aivFbyxNg9wU1KYkKIQyt1NOCmQVCiJh/7Bk
jGgme9IP6TfGjLbVA9l3GC001X9PKQSjEN2DQijStau7ukjS/Gc/1VI1E8y34h2zMRdqAlvFifRX
Ki6XtpjtBMBSqqHygrzQ1XbiXQPiG1KataN9LBQORoCJN85xWZ4AxrmKSIshT0NFJIvacinOTqSG
VigAbxKKZdJBD17zZrTV9q4Z3jT5QWns0ueEFKsH5sze8u9n9hpFHyVtwAq7praKqgZk9aOUBzMb
/v3bJ2Izl5o7skNI/Fwawhg+huRUhBbjdE9kfLngYVA4xcy1UEL8liGB6A6yQbZqklYgC6URUg6M
fphkN9qSVR6DxDRR0t8JHpiRjgK3f7dudanW6LhaGBBklpZQUZz0KljasICS3WNwaKvIpgr8QQRK
aBFoh/5PpXI1j9ecFx7Af8wyny73tbAoEHqeKszRG3Jlp8nbX/iucxPMYyJWcqUmA+oi/2FVFM3Y
BXIZFUfQ8mx51W7eepjLNoqkGSMJtbepepvz3z5PnGHVEyM1MxaRGszZsNGt2NPezwCnPpGdZIFU
7oAaDAqZS4kr3PFY49dWA9YOkQKlAW/FhhR5IKCd1eC8K83PWnsceLoFa6/j+d9ndouCTiBLZiSc
YXw3FlvduM90zuu46t81SE0jKIKoyZVosCYOCm0BVj75J82bnGpXQckq3y/qljO0byEm6PGEmFY/
Eu4RXBIiMbhCJjMcddqNfi0sCCXRDaEbDjWa9ls3XMJA3l+Q+wMoBGJ/LBIh7VWCWCYlbaVEA56m
3mTNZxvA675zbtHapzq3wXwqWeuTOUywJGEzoi3dQ7MgtjE+uAjRLGHAwldDOW/zqk1IwkCFHeR7
oIO+dLdVE1GDzMjg/SFykrJxBNo5RRA7t9fGM7PcgrPnA9n0pAGcPyO/7h4xm6FhykgAUrOS/tw2
tPZO6WfrWX7ImaHMyPIeI3jyqdUyO0EXVnaqOgCW5/m2ndUFoRQL0nQ8wnASl3aMKAP6vYHHmyTZ
k1Rh20azM/iKfduMuHxz9p0HcADAP0MV9avQSStDMa8NlHAQnN3roplum/sKA+B2+IXWtyk/xk+T
uygwTeC+3HCMLx+fNY6K+5IfQMDgSrkNcMhMxRgRNtMmFkCbOl4s1WmdpdzfHesDD7S2eqkNlDIl
glxbkdjmNuDhSluEaO8v1TGAP52xgOvtbIBazei5HSzOAteiKGSLWB9yfGTAzFcMlbhVuwAIJcAX
LMmB9tO+elxIomQv284OZn0Xis3YCWyA3H5wjC9//Gp3z4wz1z0g4KHIC1y9wVJ2yWQuGDD/IbN6
S3/MDqUz2Bh+OMF1clbNW/Ty72dXpKl6UPRHpXQKa4Bloy494PgdpESxsx5ItNR/KKPWmTDOdXvB
a1fmbLMNplM3NT3KRkk7n0R9qym7Qt9KvOBxNRA/t8FkGqrczGJPEjzdOLPxC3Aa4JQWdZOIEGPF
oJk38RpUKx0bBZWAf86QweSGVTXWtZy00qnbtR/6MXxot/m2w3yBnTiJ17nlHiVl8C5R/IJFZSQ6
Ci+3N3YthDj/Bcs1PvugviGQVG4r4AhpozhVUE9PYaMTjhXOcTWWX3FmRanSIesgzHpSghHQ8m1R
WvP405C/Et++vR7eQWF8uJjGftVnAznl1SMpXhPqNTwQMM8EExOnQ0Ew0jnjLFYvUvSmgr4yajnn
fe0pOv8sjHOZtGiCmRLhPkYfWoy4YeikU2W7jX7f3q8VIOnlEWQ8STNhnLnrUMmTRt+NGvFR70HJ
TXTxIGrNXUGn2MbU2CbRMbKvjj9vW1+++w03xvYAlJSWKNyDSFAtfzT+Tik5rxDnU7GM7a3QYiEi
PlUNKbEiTQ5Q6bKyzv3/WgVlHIfSSk1VaQlaaOQBo1Mk/Is46+wwUMZLlGMkKqBggmMaXkXM6CvR
UyN/3l4Dx7GzIfFUCQq0FBH70EkGrVhpCXJmFQQ+PtgroG+AjG0vHm/b5HgFyngFDEL5AQGZ0slI
FLClRJGj5eJ+yISNnqBG37ec08A5bZTxDeFU922FXPdklG8puBSM7OP2gnhPCGVcQ1zP/lI4QmF0
R4AlrrzQ1Z3uY7YW6RJqi9vb9njHm/ES9YAxL/wHvAQoipKws7K0MPvq9bYV7qoYF9HKmhCTDvjT
+ZiCAWAHrQUv8NQDpq0WkVI+5TTXIhNmJKKaA4/RwOIvesQgkkcdSKIPLl5GSF/FB66S0u2dRCp6
+UAZNEYbT0NdoMtAjGTXkAKWkUBlXr6fa7B8/UffmFvW4QQAyEYv7XZFNZcYasQQ4p2yI5Z+REG9
+VLAAg3cn3APPM7z8Atc7b2D2c8FqRq5vCDk9lODQvjlT/CNNA1Liq+LNrrlaw8l5s/m+lVBh+L2
OVq9fgiWRQ1Uw9fK80Ts9YqOIzk1BehMpT9xyfHD62/ZmQVmKUUkdqABSJEpbqG8bYkQx1zEnGuu
fsvqcTkzxEZNQZomQQMIig6Z76J7gbooGB45+InVD3NmhHGPJDImjWZAmtMuwpRfMxihm3eZ/EEE
1CDBMtLI77e/EM/isuyzMK3Lqxmyn3BfeAkgTfBS6gCfgi2QPt22s56rnS1t+SFnhqK0KctUh6HG
ye4HDxxUv8Ov3tHcaaOD44tz8Hhfi3GTpRxKUhTBmpL/UclrAN78irNzPBOMi+zUBK5/Qg8xJ+Ld
DD6nKKSvQjf/TSRwtm+MXwSgOW/mHgecAvYBVqRQ9vKOp8S2WmsG68P/vagsSC/Sq0iqGzTFxOfg
U4O7D93A055RTZIAcTHM78b1U8vtYq0eP2gMYyQbSg6KxBw/5O9dOoAtDqMVJLQwvzuboRXbvq3Y
0rG603eigTo3MXkNrbXYB8AauCQ0s5GMMbsq+UWs+wQh8AINkDfUGb41dv49PE5BpfYfM+y2Bgbq
FqOCYBfd0rdRNb6AYbtD9M27XIvzYYNqbB+VQcsLRne2LNdmI2DKWYNky4NIpR0fMSENXRNvSWH1
LW4Yr1u2Ao/Cys4sMp4q0kvfpzMy5xmTHP5k+o+K19t4wrx+327IQ7I1zMACrawlPPrPi0Ah4kv7
L/Cslz+DOT8q0sw+AZMqsmn9uIA8QGQhvYi75QUAaeRg8rAWq37sfOGMH0sgFaJUNe6jsKHHZFNh
4NvqM3PeLXtd9NypEq5BxpVJilQq/fJtBygqLFIG6XNvQl/SBSP58a8OrGigEQrtYiAKmOCkyRpD
LaQIiS4CkqoOXaV+SvqQ451XYyAKZCymHlB9BXDl8jEQND+mvdgutSxizTbU4L3F3n13qMDlhe7W
6IDBTj3MVmAVLmbX879QLcPJQT+A6N/1Qxa56qd5VRgFhkdA+QeaH8uvQDf975WNLo0wb4SKxnkb
yjDSNbHpA5KjtS8CDzSxHICry4/JXUVWwbZ+hTIGLifuC4rNXFCdoRaCqBaDCmMKZHtk0ujt9kO+
FtKBPfUfa8z5lyppHuNYxpBYPuV3tB4wzzjkPCk0nhXm0OthqoCeEmuqoo+8fEiyx9urWHu8z1fB
fBilKBq8PEDmxPCUGfjRpgqvjvJ528rKl8EADPSBDIoJlSuJ5xz8ZHIqI5xDqcANlIcK+lZddAzA
bVCEnMx6ZUVg8sdxBvOpjP/PXqm5jIEuQkwvBm8juJ8jivGBUtvcXtFamnZhRrq8uXIQAXTSIlDw
D9/KZ1awWxoLIIHZRstQon3b3sqwCETPzpbFhN1RXiR9m2NZwT3oMGKwxdi9qwBVF4H13Byf6CNY
LXeDHVjNEYp8P7mNw5WTePEDln8/i1uFMNM0zBAsA0DATLiZM/9sN5W9jExom/rVd3goXN6HZJ40
cY7USBTR1MiD/ULQpI5bn6cQKcnLd2KcxsWymGs8N1OhDT0QrCEBCwethc+oy+56XyscZWzcps1r
p0nL+U6r670kVg7ijo9UUry4F44+bTBG2Zcx+K+6fJcIgxtl1SaV6y36aJshzg96jJ7IVDqYDvgB
LP2MChYhrlYVaD1lMdDSyLy9RiBgjgRpCJhQ1PumoepeUQcMRRvVVpxBbTYPgwsdBUdLweAIkPeb
1EKKSq4k0DaDfdZKkxrUQcpbKkEjQkOKYZegIOq0+lRN1T4LlcBCP6w3tYQS8Olpn34r/qJDoYLj
PLeFJgW7Tq5ijdCUTyFKAXECfVPkue/KI6iGyqy9gyjjL7lvwLsIJo82TCy1wmhsDEItNEKPQTZv
SF2CUBeE/9Hk75vOOHY1QJ+Insy+zCIzKyqvzhS7qautRHBpwP4MxkxHH0SXTrUFYuF3Q6vfDCG7
n6b8PosRdXcDOETHbIi9QA3BOTSDvDvsDVOk2YeYgHwFnDwvct/ek6Z2cg2drzTdGEl/D3T3YxgD
2IgxK7dQegfuqTR7wbBkDROncgL+dvx3zUQOwN6jE3cIUGcO51QDo31lVVkMClDVzmrps+2Ttwl8
2x0FECoKQ1PT4o8iItu4UsCzRCTUngR7agCIKWsXXG4/JxXbKJWupCSYYOzu2gHUUlkif6RK72Y6
BkErzKU0Bgaf8ntMicRmLs9urtVuJxlO0RsvZJCfBgUqCQAGH/qJ3s+g8vcDcTPlGahFRBe9i2MS
yQcBJEhxWJ7UOfwUiq521AJ1G6HepX06OXo8Z+CdDIXInoO4eAaT129SK1/Ub3wzTYMYIGTQemEg
4rnSjLexLR8rGYxtjZHHdh+BLtUPqq1WLHIAmqTY86Bspzk45GkKOQwlTSwd3PRDAJGWTi5eZfDe
ApEGRvkh7F6iOn0EVSNmtGt0BMcph1BHsRCtCU5IKkgB6KMHTcCvQFRHMK+BbbxVwExetuHGB5WZ
2c7CLpm7J7/UH9NK9sY0A+JorkxDCh8DkByayVzne1ksCystBy/3G7A8zaMJdT6cHnIcwThNYhw9
IKtxUrIaToRkBLIaynsPOSRQu2W/bvtpnpdk3utpkssg1wFApVL+BTa/bT7z2ss8E8yT3VcJ6UaA
ok4ELPZlD0kJHlKI53mZpFBGTgMOJNBkJ1UNDh+yicDYA55fDpyMs5DvktbZi6JhpqhIS1Q6ERy+
ghvfo3N/+pvPQaHlCTZaBLnMSiAbAN49YcFwITUJyachWLcNrG0V5NWgEgopUg2jRJevYq1Iw0xz
4BlAeWyAXDqLweQs8cLnlSwdgAnAtDECs0jtMjFNBG7TEg5tQVaB5hB5per9LwLGy1vHvoVYCEAT
ALVgkI15Cw0lhW5GL4gno8h0pzUkHQPRAFKHOThmCfUrDmZxLahBrI7+jo6SB7IQ5rZoGLfVxQS7
px3oM5xE+CI5iWNsYwz3jE+dK+6gvBBC/HzGZDGkXZzbH28tpUR2h7YH4IwaYDzMvhadjmJ7ih6Z
/zoudBbHCAIjoNsy0/vcGTa5yjkta7CUC4NM1EiNQCRJB/IT4ikepueSDFPUmMg4SFvyK9iOj8ld
+AReo2PA5aZaOakXppkAMhtGH1dZRUYrnLQRj/sPvXU5+8mzwcSIRBhpSCtlSdHzbeEY3vCUYp5X
s/F42tSLQZLGjYxXcouLdTE3UKAR6NBbGVtaR24eQrlEB/k9hPugYc8bEFpfn6rIy1CVobE92ywl
eP6/91BrA0vqJgQI+WCOZcpJYtamZzBGSkDWscxB0u+y05lvjFI9NMIYyPl4G2wSp3oV7sv3X6M1
O60X/5k28g/Op1vbxnODzDZq0JFtwDKACp07Q5czg+4bdLPe/bsKCFsoxJjf8EBsq80xvBKAX6yU
cTpFNYiqNEElcpnEhjbRIQLDqtmC3iXFFYQu0m17Es8e43NixRiVedZEYKXa0E7vIJljlW56DBzy
EGzne9lr37KHwg1c9BTd3KPbxLz9E1bdzvleMy/4hEc7VeoOrX+ztwWzMStr6SpiAsyJ3JDzyq5l
qhcbzLyBep0YAKNheA5ciNsSvkbZDqK56CQu2u2GA3LJ2+tbedfPDbLFXs2nXRob8DRz9KqJz0rt
3f7735x9zDt1YYBx2xBUiZWhASIqS0EhE1SfoPjcJUa4p/F8CMASWwAoqYThz2IQj3op8+wvrvKW
/eWInV1OgFHkuGhwhPyD700H9EoBoRV31IMA2CbgFnfXvM7ZcWGL2jGYiGSoTs4Y9P1J9Pdcz8Bx
+cTZ05UQ42JPGdddg/07l0JElfLzoloL8ZBtCS9QeCDUhU5sv9GtYEvcFi1vbmmBt5+M78mKIuya
Ct8TRGSOAkwykFItaKW6u6XloQ4mL8BdX6wiouSqGeApYq4E4jk9DUOUkmugMyOIVkBidog3ZRbY
fvnTFw56SZ3bG7z+Ef8xycJxBNJEYpZiEMQ3gFksG+Nd6eudP/PQUzw7zN1olLwVyhEPB1T4drIM
BTnURb02ETng9f+HH/3vgphLkIhSrQUxgsXBMrzsDaSfyKPv5E1oL/Ba/1k9VHc++DsaF+UON9xV
Gy6jxvq5+e9PWP797B5CRThO/AZ+tHdHd+n3FOAtMXv4tgoTFAkE0Tht6XVfitGXhWcH+GW2TWeE
gtHFBV7JbqeBEBDY4YViYgvP/U1/xoOcrtoD+AiEO6DcvJ7Rm6C1ANQCxInRT/E0K4X39l8UM9mG
m9rzHe7wF9cg81XbUsn0sIKq7vSYbxVH3hRWvZ8fv8dsgJaGJurta7H2ViBz0lGwV4zr6b2sAi8J
FFngygE/tXJwh+w16JlxDuvqi3tuhnlxBTHL9UIHCFM7QC3im/9MsfM3BQrcf8UCixbEcj6AjMaQ
BZtWBHWXxSBQX7qQ7TZ1hXtw/+qPopU7EzhIKh75ydqVV5E9oeCNyPQKbh4HuZaABh5kEx1gV4P8
S4Lowu3P9J3Hsk8enjUJpAIyBlU0xq20pQ+VGw2Vq2G3yJmnbrufd4ED3j9vOYrUJlygyepZPLfJ
nEURTOI6dDPmU/GFJMkOdroTvUJ1a9t7yZH+VYJ0bo7xJloPtuopB6Iszz803x0g69HxGn6rn+os
4WVsSIAXjJQgWQlVcEfLuz5+Tub3299q9Uqd2WBe8gbTpGURwYZU/p6MY5j+TfhznrUvizxzu5iw
JnoB5vRT4UioR6QugFP7Zb5hQfrpDyJnFnqlKnFRJGASBACOO00QsJ5ZEqwGKsa1YaN0qg88J8E+
J8bCjYiYAHMbOsotbFSQR6FRSk25YCFkF/XH2E6gfGoNrm+2Vq9AIMM0ePQqbCTC2GTxsxj0Tlva
xsJpUtTZpcMiDOpXiBB0SBgd9bgYrGWq02okzUAbf/i3KOH/2F/4O8Ctgpl2nfmWehD6Bv71FPnP
UXdM259S8nj7PLJnnjXBBFsKOihaD5K8U6eBOw4kNX2Uu6IYWLfNXCHgvu1gFRqGAkEAxcJ4KZFC
KKxhKb5OrFT/Ey88eMbvmEAIu9kPvWjmIVAYEW8+gz2frF3mvkHMKoplvVZOEirNsTBYIkjxFT8x
5X89L8qaYm6eIkEdAQxUCz1i3JvzHXQB7X6n1xi2WR4yLqpkeRbPvT5rj/l0Wg3qfZTHVCSqwf18
F1rZAN4yEO+40i/hc/wycDFiPGpUc8DKd/t7rh6bfz4nanSXJ1MvpYWZB7a7aAQB+O9whihsN3Ks
XD0yl0uEb7w0U5FAL6eeqCfItnyorghOc7LVkBz/j1u6/OyrLcWIrA58DAVJKrOlfY+G3Jwpywj1
bAPi9fyfvL/0/nXe/72y/1pSmZX1dd/Vc4d7J1Kze0OZwcr+iPeTO9jdQ7zhp3FrH8yQDQKmMFCF
ySxnRTEEg9CiIH6K4yetQgzuP4rdy+1D8V2CZrfv3AgTyA2jOsGPxeKpALnLRg/iyUGZLJdM6f+Q
9l27cSPRtl9EgGQxvjJ1VLYkq18IWbaZc+bX31V97hmzq3m7ZnwfBoPBANpdxZ1qh7XQ7LSMUgvs
gKjx1hCzfDcHRW6DjFP9UJrA3AP9dQCSBrh2UPv2LUkXJtvAr7Z04tsaelDpd0WajI0KMM0NwXQ+
uE7IQ6NH40atQ9DRzmCAuX2eq8QUHwlbuAQ4H8CbBzo0Y9GkSEQgfaQAp95Pb+1D8prY4A2oncHB
uM8m4Vn0yje6EMfE0rbQSsx0AeFoJImjt7/RgXaT6ZlzKBo0mI90IYUJKnk8ZpPYxTIC6fBWltC8
ANRLtKZvq/txEz+BxQT/6QTOfx2XYa+TUY+2IdKUqL10ygUgfL+lYFi/fTY2uWIFMOabKWXVtWIC
4ObmrhkOWfNy++9fFX6p1S4UnAUyjKpsJk0xqqfKbd5oy/vTPETu7FOf+33oge67jf77bB0rVb70
ggYJ5tGoZfVcgcEwQGWPh2gzeWColYBPyX3X0r/HaIhowPkBW/CMSM3kwUE3JXNM0w5gYSY704sf
ym2L4RVgBTjZQ3rHQwtYv9aFQCZIA9iL+GKJhzQtudY7xQbapSQCt2J4hBcQ9hgPBSnXyEmVV7Tl
4piMdUe60lZ5LksnMK1ZY47iWa9xFPLqZXb+dIuTsSovzJ2vhlAYdAqey492h752iIokLZ+N9wMt
wUQO4eTka37r4mSMHWgY4qilFmEz3fmGnTvRqd+ad8JG3gIxhh9bznPIjMJIwL00dCCK4UXNhmm5
G4oukzB9lDY7dErvc/AUStmTUrSeWn9T5fscTHoYvx2mwPYpQ1//Qwv2YP20piJ3ZjDZSBrQDTQA
Fla5p4Wfs45RR1DER90rxasjwuj5AfB0RP3FEAzntlWvpIgXv55Rd+TuFVgRh+yTZPpTnuSgfoyP
eVS6M9i5bouin/vWRTGKHk0kLCVzzj5bsxBsUA9L9iDMhTVL/nZIZs0auhRLLpnfvN0WvJZJSSJ6
uApqBHgysPG/yoxySFW4xtYpj8Qzfp3H1y3NSn72zzkXnmUtlC3FMXo/FlKstQBjOhndq2+ojqbv
xe7n7TNRLWYvcxGd2aKtWoOOs+oQnTUATiuq78VJZ+WoGQ86qp5Ga4NTzNVUXvNvJUdcxk+TiZ+6
nk0gG46iT2VDORb8DzBUKl8T5tfFmvNqWrvF5QmZWwyaEREtU6JPAgIwWIxWldYU8abk19zvxYkY
d6EXSTtoNcT03wcXKZtdAZjXtJUXne4o2cOBF2HWzOB/z0UR4ZjXQy0HY4naafQJjlzbVI6Y0x0L
MA40rwFmT00z59zjqvYvBTLZdj7nelBX+GbyprhX7G5Du0LyN8OaMLwQeLzd9TW3/8+N0gMyEVsE
0zC2vUj0SaGD8o/qU7AI2BX0Z+3F/9J6MDINB24UvaUtVCjjx+oyBMPv3GWf2W/yXbA0u3kNHewv
vYMO0CG/JpC/WrwG8S0bpDIZh9bM8Qju1Cb7zI/+psNWRbQbjvKWN/DP/YBsrPZBftWkkNN/yb8F
a9hI22TT2z0GBpGsBg+8VHwthF58QSYXN9Ix0fS0zaAxdGEkcQGkJe4Uqzv2m+5d4KxPccUxTqWJ
OpAE1DifsK2Pijsf5J20NyxKhGbyKwf0q/y/PCf9aoxfERqddHFFD/dUH7XPyqZIwakVf0rYB67t
v8BAQW4AehNg0aq6RpE5GQMsUi1JVNr4alx/E9rd3biVcZugnsO4qsXbHF23v4U4xv6SMCBG5QPe
FNFUQoJuohKDVQPQzLtVCWK95IdMfskJPqX8O2hf4vKnPk1u1Ck8x7N604sfwthkKgf5mCeoCYGG
HBzGroyu1PxuOJ0Xg9rw39WFVtL3i7tmbbKNYrkF7A56f2gWA7cv2yB6WOkzbX/zht/WLXNxQjZ4
NHGtTT7otof9GFl+5mCxyzPxmGzB+G2XT8OWZ5ucO2UnE8faV7pe7MNP0oE9uG5dJe+926nFuj3+
ORVLTOhnhVxNch1+jhi4kREwMoCeUD9a26j+7m5LW3XcC2GsttaY6U6qLvyM6qo6lEozvLcYhf2d
1OChtm7LuhrPYCzx/D0X/YHIDCYDOUX6Cdq0HXiwzMBqvsPuj2D3+uAiOlK/deVpFkdjdFEcmjSd
McX3OQjYfQi/m82nQMCjmu8LwrlFniaencLiZHGVx3nfQJZyR76wJn+IXsld6yaPshM5w5YX+s67
V7fOxoSIri27WJhwk7Bs1P9BzOt7s4XBZxAv7qXJyh7JaAU/YRFgLv7B9XErZo7nOea6z6XKKxRx
E6zoxdyjGawoYChRkLT5u+Kr1R0ZcyBYpnRuK86K1V2IY74kCTGDgeFBNLvJUUDrLcR6xG0Ja0Z3
IYIJ8rJptmqFaVQU0NFP/xxbK7ijnovicoV4OboceTToMB/wQh7rulKi976Bx7mst5sRLO8NeFWD
VnLLvLvPY/9bb9YTOHUbF03XH2VpcjT25pVifJhJg4MxHEcl7FFElwUrIz9Jyh1mW7G/P0eECCbu
Gk0NXq2uVTEMpX7ve0um42yhJ/wysDJgSffArUD+VCtW+qo8377e1dOB4wQYa5QAiX0nSYOUNOiJ
YSVJM6ysxpxQwplQXnu4gNHvjwjmA+ZaU2CdYVBRqAq2BiYwHjI0Ah1AtjjDrh0tVDL9e67hrTwA
iSKhkI4BUHCRsk9pM0ikuE5QrfLviDcAFPJLs+JnhZ/0rsSFC0FMmiYnOmpUI5KHBJlDh8/1DXgE
WEqydVA6mb/NCgO73TvvcXa1ZY8IsRTLFjkbOmFLNNyqaoFF5KjZ0g/1PQRkHYW+FL+VdvAgAw3h
trZwzqpQb7dw3gXAHNO6R0OJiFBQVINSDGBX4o/bUtZiBPBIDRVotUTBeihjD2OcTEHX49sNWAGy
8sfGpox3KtIIqwGhk3jguc21xueFRCYDnDHMJphkUk99B6Lm+NHvAzduDqT/zADOFSL71cP3KfvG
OeiK9ekq5k4AWiACcV9kTEPFjk4MXh/pVH5RMoPUQlHVoR+x/10oLmXmMD+4lrHiUJdC2axJ07Az
SuRKRb8k2k6/fIcifQOU4YTJPV5mTaMr47whS8W2EFqq5hWebSyVUdiYIwD/fMGrSt1Kh9IF96xd
ldXDULwMSbKtU/EYoqOUAzZqiE7q8GHUvR3TFQIuMNqKAl/8HsZY/TE34nkQsfhTzjZScM8XVSdI
CuevPuyfczMftiBtOagN5CinWXHjR8VNQKEeu50HvA1KnS1ElF30v5vn8nQGo8WkN/xaEWr1lJvK
qyxEOz+Ov/nD/Mo53boG/XM6Fo8vVmIj0DPIUR9GvFzGLZ1hMvf9ht8/XwmNF0eiH3ThcQxt0GZp
mv2TDzbdCPvo7fc00dwWexA6iOU5B1tTDyzugGIBaB4gfGakRXOcGX4He8SIjDeD16gHhAjZJiC0
t3tXEFxjCx3lVtrWklRAB/yRyySpZIyrph8IXsI74klW8yr0VuIKkjuCbOtT2FReaReN3Qh2Xlka
J0BTXWRtdCmc0VVZx/5HV04+tgfqXbNJNrUbbjMui/ZaHrA8JPsilKp6bo0ecnrP/JIzZ+4tylRH
Z02nwsKicPfI341YcUC0nU75I0HTgE2QS/1RlHEC+CEwritMVxhhaynZRy0+aPwnG419zDWCVgw9
CiJRcncWh0KKc6XoppJOYGMK6TvBsN30QH4XGPn0bV7AWgkcF8KYQKyMSRnJWo6calK+sJYbWJHa
cLzJil6gnw58awzriir4Xi+vrpT7su7xejklRP6Y5kpHsbI37+rwAzG7cfNcG/dKFXJRUaiXurpI
E6tziPwIGuyAcFzF9dBE4PtsXGWPRqq0NZ8TuzWQBAc28hqPcHfKVhwajvpHJGN/HSZrsdIHzune
694yF41bmzxVOzQnXPn5v/uYC1nMtSpRY/oTRnVPEwo/wQHzyK8iAD1Ejw4IVyg5z/62e+cpzFpF
4UIsE/n6Ton8VIVYzADRrQR/Z2AK2n+Y3ZqLh7KWwF0IY6xO9Js+kdJaOreK/d+0MKMA1oZCsDQv
gcerNa0a+Z/Px27LyD6Fba3wJK3CHgsPY1BaiZJETiKJvi2pnbThfEOOihImQdVIoSY6Nb/Onmwd
ZfzcC54ofHLvVj9b7n2uhKXldZ4BGBZBMAPClAFAV/UU6rH+MqT1vGsNuqsjT39TU7uQxeQQrQ5c
AmGIVOTekkfJpsdDfhjtcy76+DfVoAtp1M8tTtbNSlHpfYkHRQcQ6ip1UR/BpmOQ2cFPw8tP6Pr8
RREfXlqVwMGLiXlQUF2KFPy8mEo6Ei3fTTYNeOOht4QTXthAR+Q+09Y8y1IaY3ZZk+ZdKhBK/Rfd
065dsE/f9Q1GNF54EOZrMQE7wOb5xYtXL5O81JLQ+FkAZhEwmto63p2Azbit9zwJzNX5aR2LZan6
JzzO8vcA4CJ3ciQM1m0pa9ZsYPKfciQDg+ycLC10wvDFZhjBJHyaGmJJ7TuwgSwz3Rc8RJ01q1rK
YZ1U3utjVebmKZoySzFCF1i1eqA5t0+zlvYYYCkEmRZC6DVwD5bB00kLARsbhXbt0I2Q2KuRh3wT
XoNv2IC1hJ3+87bMtci9FEm/4+IGhXnQjWHApAetuEjnXXe877huaf1D/TkZo3ADCi/GUEAM4Fh2
sTJactp689xuhOwvJlkvLpH5VoofamWa1+Yp15vKAvduZDdmuekTmVd6pzrMZh+Lu9OYcl9L2qrD
dLR5arFDn5EnvZkdSSyfq4o4GnfMb82iltKYQBKBOFpEeUw9FbWFRcjSA7/XIbpLUMUJflJsXO76
1VqaaqDWbxKwcJGrCf056XQAs0nSSQZSypuJ1QPzufHixiP2uBH4JMoceex0/owhxmlEjnnuKWqV
Vcng52kwnKnapHOGhl8wXpFo0uQRHGJgIAXt7qX262KYqwWG4/CIawsr2DabdjtvMPzhAP/W4SZW
q+JAmAgMBB2DVSxfXjJTntMWGEuUWmneSdY4O/W2cSiXE8DTeAXbtfo7ttgINg1EjG+Dx/jyeGJd
Z/rQAVZv/kq/6d68zezpoXyj23PxE+90K/oJRcH2PCixtOuFgDCSM51kAJ2TgeUK3E1L+q80v6hj
XkhgfFWYdVk6iJN0ChVtbybKGxnKR2VKnNsucfXaCNUGMM1oJrzx5bUJkyQO+Hxgiqf5b+nFTg6I
ZAJ8QNGjS2WyytuFWb071GCBBgJiETARXkps/RhMpTWAU6LfUWSPDThFsl/Gtx5lYWFwKLySNbxz
K248qUz+pk7gbME2JBbn7srj6EhO/TJv6UT0aCD7Tpx/Ub1YE/k/JKXgnAatNuOco7gRfCPCQZVN
+AhQqhxORQCXMZh2PvXRqV4CJ7U5n3MlxIEm60xxrdCdOuZz5vGkxZICmekxPDappX6nvTU6STO+
00RcSe32M3cplVr9yssh1w4MGD7sTsBxXTOVC0BgrZCUiyex+tKbx4gHT7TyfjIolAr4gDGneb3S
KQ9BFmPoHsoKTKsiOZTJa6uiUJK9F/FGnV59fyeU9/HwOCm/wHNq3b7c6+NR6QaMAXzvtCp1qbhm
kWelqcCBdkiM6umkmd5tAdeZF2gDcTrk36aGPTEmjwxz0gUNMabTPD9q47eh3srS820RK+9dyKBU
qeDOMkG9zkSBWvKldiz64WTcDWDbTlzfQZVk+lI8eSvyHqArN4YVVdCQSXR1CJyPlzfWxJOZExG8
Nmr8Wg2wa3nifJOVNBK6sBDBGFnS9mqipKjat04dYn1Uon6fWBOShJ1Qn2eQKskueUN5KyeDcaFz
irlUvJdYXQDtWKx2cYb6WfLYiq8ywO1uf6gVXbgQQH/AIlct41IIBh3YJdqgOKXsAypJnD70vOBU
Odds6kIQoxCqYahBOYCNDuDCx/GFvBuASihRXtW8dgNoJMBncSLAtY8yLiTS/HlxtHqcx7EWQ4on
T0kIkg0FhuajyV8hIiEJuJDDaF+btZNktgJ9Y/q152+QZcUGBtg19FjJHlxSFt423/XfgS1yBw5W
hrguhbMP3DFuwqFqaLVucOl6fYuBgI20L+9lbD08ddv247bCrETyS4mMJeQAKwowkY5K1kPjUpzm
EERH6hOlN+AzZ3LUk30OmJFR9gHwF0EIlI+2XmpPbRbNtmEOL5xjUa96+fC4OBa7Hh6EjZqPPbRl
fKB1CcoxPhDUxtHPRYkucJL32wJ5J2PSkyypAjGt0XOY0pdMfRHzjzbgRRKeDCaSzBh17booQl1V
/m2Yb2bb2WXG291fc41L/dcYF5KrJGhSNQCMdmiVR9kecXlYpbg3XrKjuUef8cDLsq5fvvhW2LsB
xhsAcq+SyaDGYqDcw2nFcm315GdVHYcc9VuAFNz+SOu2vZDEfCWSiqMvUGxV+roo9hpmvgPggLWP
XXyIjvUbgLsdgi1rslUkV7uvqs3tH7DqwxbymS/oSyLci4KTUhyGCi8pDPJ54pZXu1r/hgs5zDcc
dLSgwhSvmtaLKluqHRlczdnd8KhYwWOUwUUHTse5XN7ZmIgA7JO5DxtUAv/HP/fbZEdNjXs2+o2u
LFsGQDj2pxHB2YqjH0wkrdVRApyym2nooqROv81SGxs07nj6F/w3q0F7IZDxyblAJDUGjC0YGFpH
wa4myri1aKUHcOsV4F+I9/7zX6RAMIk/h2S8cjEXwJJWEF5r0tqD9EaUp9uauB7A/0hgXbFRVmUL
6FYR8EqdO7zlOFSySeymsPQ9uK497nfjXCPrkfVEjyuzMKnt+ZvkoIpWK1pzZglv0hPZi07ohoUd
8yB5VqUCggS8lzLAldjt5gZj32KgAhVbLjBQ53eOqsnO7as8t9BYjQS/NeWTUADzzmZ1RgMa1C4N
IGNTpXgOEyfHxpunOTXasREGihRb3QKwf9c5vtXfAy9vK76XT/6zyvklVBNv/RB6GYsUaRaIoUwi
3Js0ELvqi0NRf9eJZ7aT08+61cadffvoq9mDCcAq1IaAcIB/XUrM21CtCn0c8FF1i3IsS8iU8i2d
gOETA6xmR8BNVWVM1AO1na06ZGFa9GMzDcjaqzdjrwPaKbO/5nsLq6he4aF2ztXa68E3mOFCJBMx
8rwpUfcbBgyz9w4dsK0PlMUo3nPXPdai4FISExviLvUzNUwGdE2JBy4JZ3iegaZAqZBLS8QYI3g6
Ao+Xt6z5ART3wA2MKp8BFnXGbWPLau6MHHc67Cd7Qs45wjC36Njuczd78e95YWJNZQBuioYRalUa
+vvMOTGK1gmS3k7nGDyD1xO+NKHPrk26BwYND1J1JSwRSTbADAswEVljmWjDsB71WouHc8ilGzQR
oKrELQ/AbSU3w6QCoD7OnALwNpeGoJpS6ocieJGlrLA64O7qumKpMe/ZtaIkF2KYR1ALEuOaUI4T
ujWMkQ+LNtwMZ/D6N2Bi5nuoiPMXbUU6hfHnbIyRK5OftHoOocpdgE0yIPzv6SKSWJy3Of7FnBtV
AcaPXQhkIu5cRGYmUvyo/9mNVg9IyVBz65z6XsQziGt6KynFhTwm2g5KVyjNDHnU9ChPfP8jOp49
yqP+yDWAlZC0lMb214ckyn3FACat8Ypw4W+G+zqnsTCurfJtclK3M6wIUOCc4LCW/KKeAvRWTPHS
diBzyrEV8ziJ8SQSttWn3gMEIXQMJ2s3tWRPj9UxQM07Ha2mtVIbOPxR8xfBAr0eWoWTMYqiaYyN
+H1UGUrhT8AaDnur3dHdufxwzjhSV3jkdotXL3ohjzGWqBWFrBMzinrWvM1OcqjsfgvujbcZG3T+
D5PfnlmXqON4wBHANiLr2/I2acWKXnFudTq4tvNHiliZ2NWXYWxGF8d0uD2oVWsx/wilP2oR9Yei
zrAWUVAPR3EEIlfPrHxLp9xlp70DJt83TtCn1eAr81wIZL5jK4ed4ZcoBmpgGpmd/CF4TS1QFRwo
pdVtWatudSGK+YTYdY7KUIUoU/kaKDmC+arNz7dlrIZAfDLgPtCU+6oqN4+DiMwJQkZP/8KJdtmr
7wH0pLcKpwTc7l8k96BV+yOP+WA9mHDVUSTTSSK/6uxO1COLc6I1h4aJS412mnT5Ck5UaWtggvQi
gjqmogRMXUYuivlesSMA2OXW1znS2KV0Qwj6DJjzVAGJB2yDQyphG8h8IqAHDZywdzmnW7My+Tz8
qMmirLD14YSkeoeZkwkvTeKp23E3b+PSHe38k5xrO0pgVbxvtqokmAVBrxpJtI506dLKgPUgZWYp
dEhbNBQOIldwfU/azDZ9wKc2z8jWzkg3EpA4yGgZstBvKLVXRiMqPTinfUfUfSuYedCha7YFVEh0
8fBugaowzqpPwkYGjn4HYBfdujPxkj4vxbo9BtiJi+cYD/d59UwLgYze62Uf50GBFgh5OA9uPEyx
hSF28250C2faqii9WGBw4WjLmnYCQY8g6qHHdAUUKftz0+pGA+v+HmxR8UksAJVtqClkL+aOF92p
GrC+cSmN/pqFMwbHih7HI5UGVM//Hf+V+RWeNae/lMN8vHxUuhQxvsOuw2CbXxT51d+JLxTVxcXu
n8fNHnjXyHy8oCdBGEtajxypdyZA247vOlRF3SvbyNGe/+ajnUMafSUY7A5X2JbGDM/WwYFRAGZM
b2f4bKlVAGpT+OB6sNXbXIhjvhoJhBC1kBDW5uZoDGJkdYRenugzlk45pHczrxS5agsLicz3U81+
mJpB605d9RgWj8PEGcxb00MTQNKqAiQvdGMYd1UEsV8TAxcY72j1u9+SDUiO+Hq4do6FHNb3d0QA
fqgBPzXt2+Ps6NsONXZgLtgSqL+Srwx5u13wPNfaKwjNcV1GPUeWMRJwaWQ4VxxiDXUA3LqFzdr+
Ee+Du8oJ78371gKgDPDklHc+xMXqWdEF1UVCn65XcSeN1SAipDsFwrsfiVYvv3DUnr6kWO+BkI26
5rn6x/b+iwJ64YNOClQAo9N9lh6QBjEAQ8ccKJGa71vzq7nDHN+DyK37r9nAQrbOjGrV6eTnZg3Z
HXIG2QaUxq9+29sd5qjLfeRV77fPunqZf46qMyMHyOqI3hhGhyncr8zA487kUVyvxTcT5TiaiiPA
sZNLWaflUZbF/UnDTWqzJU6HKeIh46weYyGESVARpZMgwS47an+aiscchRsXVbu1iqOwqfc1SjbZ
j9s3t1LlI8tzMc/xMByHpGpwcw2IoQH3g0ZyEpR7sXxKCDawQ31zW96qtS2OyLzGO0zdasJY9Sex
qx1selk53mpFZvt/lYgvT8Y4LV9XMjkThg71PQ109o7pSeclTEm1yO/z+oBu3T7b2mDD8jINRuuz
UlTaNjapn6QPUsGdN2d6XDR5eW+ZFVXBkBlKbFjf0zCowWg8drxUX0uAUpwhpdMaMBWGW85pVmz4
QgQTx+qilhMZnKnnQsa8y1/6A8E6+eCgtPAEKJyM54lXzwSuWFkFRCBAKhlPnCSBUUqzOEJgdk+O
zWtmq/fBMbzH49MKnzRsubi3z7gqEfNRdIZOBVETc4u9mPnloEH7a39TZQ+y/Pn/9/eZK8RjLJfN
BF5jNLZmF1sqtpxuS5BWYrMC3qx/jsDE/nrqwHgnSz2mrVpA2IJa977bhM7XuDfxptCfwe+IUK0/
hslfJVYXsun1LvJTMTUM9JZwfQpQocTAPgMORHb4HNh6YU8/Io6bX3s3XQhkNISylFUxNTB5I6G2
lu0pkmO5bY6FUwBXkfdOW3GOCiiKDBV+X0GdiVGP1KiKKUyl6eQXv+XpWer2pflt7FARyRGzed6f
/jUmXgMmlWDoStElAyp5eZtVk5WGoHS0/UG7PMjBP+aNSFsRTvjK0ZoVN4yRUNpjoRnPVZccFHh9
HNAiZQO8MkmxCSYg6XReZLduoNggacZDVPNt3o2udV3Q2jEw94V5LF1nLa4JZpL3Isp25RdoJ/FG
RDoOMpTMahyDgGy1xhpZt+UNBayLRcGSYvfCzNlyJShYWlmsUdYiD9Pv8aigtTS+RzZIgWULBctj
jFqawquvU+tmPygmuWXNBJI/MCyZDypkuaQMKvpZlPgFi0hO6EWb8kz9JOwEj/NJ16UBXxVGgBFB
tiDaA3BrHI2z+kgerSmA2RTIepTBQNyajhRzfCe1tevT/ZHHJCvl3EcBcNqgrkZ6KBTRnWbj2EYC
J2FY/3QqXh00PUe6zNh8GghxU9U55WZokUr2GBAefwh2Gtv+i4TBIuC30m4kz6+uXudCLHM8/B+w
agTBcIqPog0O1H2xEexxL2zwROVuya06NtRn/jkkoyp4C4gN0YoJ5ZPOVSPLeAMwojM/56jhi7k1
cZcO18LGUiCThyVE0tKoC2mZzd8n+xZdVsVL+Y3ItQi7lMNkYaglZ3Ge4RqnDJ5GdlPMzLqADtwl
u+abGWHqOXDmR44prKomalBAbqDs32ybDvnFoJcD7QpOlvzb3+decpe+UCycOrX038Yhw9wzFz5w
VWM0DROZBgA+Vop6yVDGqoHUFqVzKOk231LAD8w/OPy9ynWz+CONXdnWjaBQxcjsz1XZ8jHbg0rS
0V19c0RD2f0NYBNePrj6KRcSmWg4tjJUdEomNNIEAM9iYW62AMUhWiDua47gSfnFW6jgSaQ3vsgv
9FTMBVX2x1MJivtOuJPHnxxNoXZ15cQWZ2Kyp0mOBz2fg+kkPwXv9TE4NADRtMn9aA/Ye3/7vI/d
4f3vguBCKj338lwBUgBNalBzxrEqAF919xRHhQLvgP8YDzERo2OBx4MPl8TVsL8QzPjSsEyDoW0Q
kcBNSu6wkujv1KSOXNAgEMUqlDT8IlopWQWJZbsaU/8EJjHBk5usuh/IoLrYBkmdrJ8B60TQKNoD
ZGbaFihyW2rfktfGxNtx1GZjq8515mAMPD6MA8GISqL0+1aQhV0bxOFTEc/BQSni0BuMEdiaYxjs
/SDIsT8u5Z4eGAPWCmPB09GNf4gLPf2u56FpG7WR7UbdINbYF5EHXBjVHuakedSkwTyYPTZgoqkH
QX2bazvKo+eoTVbvtDks7SjN8H7J5PJ+6HLkN4WW7kQ9aLaArRe/RtD1Hn3DaHZZkYI2MElVqw0G
05UbMbrrAl84iCXuRJrryjYpNXjTJLpXTGmylzsVyxxhou2yVB/davYF8CIrotOEZbghZqDs+zCN
N3MJqDi1LpAN+ODXbMH0sqmHWLd1pZotfZKrD/BuhqKVy1PnJUIwu3kcRG4wEPO9FVRM2Ynwomo9
YwovzeRNC80FFIbSWEWQA9RABsuJLvb+UREilA/kJt2Yo65akpILbjFr8ZOvykBHLnLgNupldizL
vnMEc1Y/OGa1Fl2wowDKK6A8GQB4uFTwsRIL8BSEE0pP2tPgSo2DRH0bHNXWSjYtOtOGlYKx2A1y
y3gPHrj15bVUeimf1fOi7asyzCY8iiQgTI1b7UhdMRDK+Y+gtWcy8mgdXTgQJBM2tZyJ5ANRccYj
KLFSlHx3MrZIDUeadvMepHsbgCJwcpP12/1HItvzVwpz6MQSgQbo5PtoXyN2S+6/GCJaC2iLk7Gr
9H4hN1qVov0wgVqTOBRxlDaC6arSvwDNX/9mf07FOPsxCstirtATUC1wWzi0BTE9mKBJhYPhhLLV
CyQGpobgaCkE0qV6ZqjmtXJ9rmcTjyIgSBuK7c6NmGt5CF6NGGfDOBQ47hg1HITM7EgyobzgtBEq
vBbdDYGBVwRsS04XAT25BXx9BUpBXmVjNaOERqJcSZ+uMpsDhRMMMGqi/tR+L3fzLngCmf0dbTDK
DnByuJii15EFSFmAJEEtG8SBV6uW+ZgVCYjawlNbZJobpvn3PpZ2ktjstbLntCNWch88pwCFC+dC
d6HYl3KWVkGqVKbw0dRe9Na80Z5OALCoPYVNFZKt9oUA6gm8ZOFaQ+nsHqXOMgmGBtn3XF8qQ0UA
ePQhb4wN+jpb3yN7invCx1aiDvIyLwF7joh1JZCHY9FLYzRUyYRCIpFETmUlOQWecX3xedtHr3ww
8PPIJjRDw2uR1Q8xDfK+6OfsNOO5UabflGJwi0KyUE6yb0taVUXUKbFviX2v64XASTAFPTXRDKBc
mvW3xo7BrwcmS2AZ1U9/QVCIpRsgJgJXEGzyeMewY7rSWEqVMJ/7faJNPQn88a50zU3hBC+8Mdm1
ou9SmsoUfQWMr4QlbXUoTyOlOwZMnH5v3oXbdM9teq/FmsXJWNIjnRRzDMLMDozu2DUDQEZhJ7a/
HfdnR/JXfdqLszE+WRwEQRHiaoADo7S5IHTCeDwd/chB5cxNT9fizfJ0TDIezHMKZx3Q9kd7pFG7
dBHZzvGGTzu8NjqKs6EdjH/0603RzIgVMynx3br97EVbuqzte+qG4nfzd5XWliiwow1fjHVjyoDD
hALsq6hG5tMOFaztiMxxHzvKTr/THuj8WOb8i3XjawuHGcDozsuWdLv6MsrNYVKmWoBiKYDuvOq+
9Apbw/ezui/5S+6tGPmX4eovWCS9be88uUzyR8l2clMb0f+uvSB8CUTVGv23UeAOJlHLunSSCKzA
v8IItwE0yuu29BDnFZ05MTCpuk32/s8yBTeujPGPv6quLTNK5jLrrImrSMaYkGrNoFRHdWYn7xBs
NpnXHWrv9g2ueEy4f4NibIrYj73q7kxZI+FxlCUozxIvg25Gv7QjqhdvxAXC5s/gnSPvutANEFh0
k1CoBPbO1UZu3kmRYE61gc6Lv5E/M5eSm1QqXqSpNYEgUrZqzP6hyJaeePOyPNFUmxZvYVJ3FNKo
T09Av7CGmFiNBgZgAjiD/rMDGF2guJzDroRxTVUw9o/1bayJs6gQfe+3RmgMCcJR80brNPMmeqRV
Gkz827dlXSeAWKLG6BzQew2w+rDVbgDXy5IWN82pDmarBzh4bIqWBnDW22JWYhDaBejzE5osKFdj
8KGUpxO4m0N8v+SZAD9e2bW1pW8oesLfDEFRaeAhIOfFCXaeRpmj3i+mLAR+LwgTUT0MMKYRWupG
8fpN5OWKwzkeNa5LQ78UyIQhQ9B1v1NxvMZtQwe4OVhlKFJb+aKaGdFa3vNtidcPBBOb1YhFhgjS
0CveOk0zA3NqovDcyKUoPZNn7sVtuLkt5trOERGQo0CEBjzkqyRdx6osyfO6RRUWp7IyAJEOFkam
rfSe5pXo2Zm83Jne1cVdUpFYzwAKlUQgkcks8YTtUWPQ0RbH6BV2Q+xiU76fkyPP/OBOTV99OUYa
tf6FdY9ZUPaiElIqhXzXA4ElduofikNj3viK6dH/3EJm5NEPu5AXlVE2JhMe43mEDSLgTmxMkB8S
TPJ0Dvh7HROwxco9z8yvIt6lVIVJAeW0B8ZdI2GWJzD7x6yllJ4DSbYSwbK3iD1Nzvt1VW+AagMy
QxMTRAjzl8ese11OShEC6Ugu7d5JVrGJNnS5Z9qJB+7iElUKVmmW8lgDVLEINg8l7czPwYZy0aPW
/Ix2b2aLj319piHxM2se7fiVd7nyVZjH7aKaDpQbLN7BHBmNTZNYBbzsOJ60J6O2Zic6qJ3VueUj
2caO/Ch2loIkSnKrBxMMaTuY6ettM10//Z8fwChxgwV+vSkmjKX5ldXqvzTQss3VW968IqZat2Vd
v22Z0zIaHHYARhQ12KdQOel53I7uq6gJNrdSLKWKFl045w2anlfrrj/wP0dkJ1cwIakNuo6cTZKw
CzS5DeAqAHfVnme26CJzc5wcihrw3xcO6HllineF6XK4W+a8SR2X0dTR2WRsUdPN4tApQYKkWZR4
3bdFjme/TvupPKC3AHAIL1IU7C5NRwp7tKMI5HXAfAPfCkiXKKp3DmhRl2ZXPNu5SgEYeUw27Mdz
m6QCEFuw9+TEie5ERrILuoGTaVw/MKgcVcJYsqqhVcoOYJdj78fDFNFxJ9HuPiUnevq/o5PCprXl
1jIfeZa5ahcLkczRGiDrl74Ikd0Y7DIs3AK+0Rr1worn7ZA93TaM1XtcCKP/f+HZK9yhAgY+zHtP
j0P5qmabPNjdFkFV7coIdAlDmZiNUK9YGOfm/3B2Xctx69ryi1DFHF4ZJ2g0M0qW9MKSZZsACRAM
YPz62/Spe488ntpz7nnZtatsCyLCir26CxDf622PuqpCbu1s7XQdOr8F3bp6VAiy0YdZzdpfo0t9
2Qym2S7DO3uZwbUcjfezDAcVeHdT6AUQMazcsP556yJetSw+kKYoXKFtggjuzx0sIJesDQRvvAWK
9lf9VEVyl520E3S9s0/1skpp1uGtUcZrrvHroheeg+hk0FsdkEZh7GbOQkyPBgR0s74R//Ph/R0D
4wGsvFMrWAd89r995pcLQuwyr3oDt3FI8g0FvuO7tYVM85bHRhbd3Mz19764KxgB+D0PBqgFkHh/
bibz2lkpjf9v+7VLM2TW5dZKnL1/m1JrfUl/rYbRmxWug0Gwy8c9AkNmmQr+ft6tM4XzT+ag8LPe
FsyAH5SESsetx33NJZjalzUvXndDhOs1DkKp3yPEobm3XvCVJz80jsOv+U6lfh2sgli3Yu9rwQ0W
BiwJ468onl8mTZOTK9F2wwCsDj25SZNOCIknyF+jLVrEfnQzt78SpP6x4MUdHfXRAqcWAgwVyRcj
tvcCUI/8zjkCdJtWB/3txk29fpr//sALF6T1tuL+DGRq/Tklv2uGB0oRShUuotT6Hg7+0b41InDN
6PzxkRfHmc91Y9Zi6t/tRy+FWk7cPZeHAUnbigXPP/+DMuxfmb2PKRnDdzwfOAztL8xVp6bcLByB
wigmJhEzJmBDsyI3tQH6xYw2uOz1X1Qg765C3Q5n7ZZBuPpEAfhaSf7WYZ2LuJEVJikHrtagFaw9
IiTfxXN+xz+AqKHB/P1m0/HWehdhoq3DBVc1Hmn2XDwBcf/uYQKJ4o1W9wqSgO6tNuBqYv4yCmsK
DmcFn38J+Or7Xit7cBi8M+uJms+ZALnZ8OPGXb1ivzHs9O9FLsozdPCqfBTYxPKFgu/uY9XfK45A
Qp3nzz4aXvAkMd37X1Se18vzZd2LwyPSNUe/+X14euIHa5POODZQmKkxA/LfpKngLTBdC70rzFJe
Nuq0Wp/syUFQCN3irRG6SIuzN/Js7ixIgbHEvGEBrhqAL8tdbGrdClDAKKRTjrXrvZd29IIbx3b1
Ln5Z4WL7StYLzy9W8Huiv1ZPmGrcL/f5kzhNKbRNohurXb2JX1a7uPmm1JZME3x6H8+FEUBoyQkX
cJQINwZNln+wEpG0XtxgKv1W1HvVdINvdQUHou14mRs6wqfd7JQTCjVZChQKhWEJh52GmuUIRZI8
7P8LmDquJvDWGKa0TaDVL/ktZ30wxzJHoLE2RVYxzjKWofkwJ3MEcXAUn28GG9ce4dcV19P+EtqA
pMGtSgxKv+t+4P1au+PVOsxTf4McCEp8kYcNhvoID2+yNVy7qV9XvnRVfDRkrns42VALhRehibDa
7wlI3SquDvbP/4C199qZIj8DagRM8MZfc+9sYZLxBrxWVP/Nyb1s2g3FNNjv6SH7GZoIt6pGVxIZ
BFUuskIAsP/WljGkI7V5WAP/uyGyZdA+kS5sDuUBdi50U3VP+gjpKFr1NyX0rm3w16UvTEFWmubC
8FzR81o7bCLWV4gM5OQ+VtZgloDE5OajubampSHftjDchumzi9i1FwyMCut1UpH9maUCzP4KV2n5
9S/4NT/chF9fO9KvK158pV1lbNYoVhzDSQbNA49kCH3soGDo7q39tlvfeM0iIYnT8H0AIP2FpS/d
qaoGP1PvDn/Ummd9ORo3KwlXP+rLGhdWT1k2LZxsXeNQPdVQmcDJ3XmQkFp7Cfz/rwgPswO2Z+T3
EJ//G8I+az0XwnHUu509u97Z5d+E+fzPhvzaO/iyxCWwiBj+1DYGpgK4Ud5Vrt2EkjrR1PpGMGtL
F9ysf189JgexPort0AC6DNEcbjYL03uAVD6FGykfyB9w8EfeqSEBM8OOBc0PZ3+bo/hKpg8dqX+v
e3F0GM8FJz6DIFDb9fa5dF3U3Jua7GoyLLEuMwMKVj6PZtYAMrDQX/+8zX8LBK5HibaCBmgQmHAv
a/CzVeU+SkHqvclibddu2X59EJBeW+5BCzpGS9wk6tmP5vTGwlev7JeFL77bZH6pg9IVd+hxbAPi
o5paxuWh74MGtH7/mabd1TP+suZ6Fl+c19Q0mdI6b3zPP7qdtVsUQATTvn8Td1Pc7qbn9qFOvfjG
h15d1Fv5k6Ad+PfQQAvxil7LwYph5jGKxkaoMNYrn0FJZwZg/vA+9XjJQ57+/xmw1qP9svCFpWMe
LTKpbAUJk39Vb1d5RLVbdlO8RpI3Q69rgd7X9S4CvRmf34KxTiHQs0lSY+qQJnlqkWSd3KfxLX91
a18vLhATdcVkBnpozej2Y1ac84G+iMxM/vn8bi1zcWfy3naauVhAOck+FOZQ566LJuvbPy9yzQ1C
0XUtMYB33rYutg6khRMGsablvSHDrpnbb22dP/zzEteqzebXNS72a5zsSl8sZx0BWme6qkgcGHjt
16fGkltw+eurWSviCVA85y92ipx4jA4ZB1PLjp6MGOpcYRszKJn8Jy72ap0GMDj0tiEGpkGC4M+H
LWjBtEk0au3tAeD4e+C1f7MP9J6kNXBdt6jdr5Ywvi54EQbzZRGeJDgwO8BEu4HdZDGGbNeaAujk
Tze90/pWLxPsr+ut1vSL5comCky2z9furLfDeOOq/wl1mKN27CMTYOLxu4Zin/njxp25dvnREQbT
AjIayNVdXP66yUDwPmFZlaBBUd4TpFP52Ys0dLnkkxlWOwB3whuLXv/W/1v0cpzEoPZEHQeL2gFU
MHfTnf8tQ/nUwax0v0XjJ4EIVHxjzasPEGy9qIL7NjrRlw/QmuAGdbGuOWE/W8S/XYj4F1S9vh14
r4QHwzNHCndj3fXnXp4rJDpWECdGypD4/3munWEPcl7MldBoSUovMqNl40TybiyCFl0gOKjdytcG
XmftxtLXjvbryhfeoc9yXRscUr8D8RKUCuX2/NWrb9i1K4v8puBBeAOUhn/Z4aoKS3QZhG3fRXWC
bJctP2c7/ectvHJyfyyx/vmXl4Hqt2K9MU8fjgvpluLTcJwbF/LKGVlAdKEjCaUiYJMuHgGERJUh
eq9/Nyc3EpZ8kqN6qPTpvFCDBoZkQ/TPn3TNnH1d8TL45Xz2c9FO7ToiitkmKEWf6k2Ftsi/uDJv
DqmtX3BxC/9Y78J8KmcwmrLJUJANMHi04Qna6d42SxYQGVkgV21rTHCrGNzpCSnSlprb4vDfoEFg
ZlwdL8HG3MwlR4irhhLzzIb6XcuQD9BTPUxhA7YJY3ObquzaF9u6C3qoVVjGuoQci8GWmimBdikt
TMK0Zp9I1r0UGnRTPRWbwrr3F8MKuok93TjbK9YNyG04KmRPmAK+dFVWl9WknTUE3L+maPzoU4Sg
KLi3c7TKHd2bYV0GfrTcFK9cPdLlGX9d98Jj4W32NTFrmHK4fy3mEXmwwS22ogZ5emve+Nq7/7rY
hbtynErZUifqPfNAO5RD18ZJMpfdeidXlwEwam1GIW66LH9VfWcMutQVyuorm9Kar2WnMlx9BRhl
DoBg3NYAX3/1v/bxy5oX+zhx6lGbo2Caf7Tb5kzBLt3GWmKGXrIWSW56w6vnBlwpUFmo8qGf+Kd9
6xujqUwH92UMy4/5A9U2GXZj4D3yB5VmblDeorO8uqlfFrz4wGGYMFsBYOK7Ml8ArQvBiBiOyglu
vIP19/5rHzGOrkHCHX2Zyz6iI0GD/7tjP6OM/jSm6FCMJ6CGXqxEHm/1ua8+d7BSQd0XaDPzso9X
jCwz7RL3se3K/eRPO0VRbAINR9DU1kGUZeLk48tcQcz5v/lMF1YGFS70gy+dh5XlBWngMABQ1AGf
BUUE5mKzoN5VNwkNrlqWfy916TUsyRhrdRhQm4ea/toVdzPY4IbNP3/R1evxZZWL++gVSvjC7LBK
n2pSBF5z6Jv21rZdAVqtaEeoz6EMivho9clfvLqwbcodDw2lot0Wc/EgHDDYZJ4Mm27Zji49Wy7a
CLLcyCb+5++7Ftqj8LQmLgAmrAWuP5fuFaNu1bogE4ihGAXbxUQwHmgCcWF4QKONdAfAp5uF9at2
5cuyF+mZRRewZ7pigvsDveoP/onaEyDPGIpM2Yig91b6fC1D++M7L8KafBJiIhmd8J3WDvlgQlDx
Edt+q4GQ+yYa8trnAUPugKxeu8JFWna15rc2XiCIS+4Y1PYI+hQK7KpaZO1vC3rrJoCwVywMQnn4
BfBkAZGx3uQvd2hhs6u1oOP6QLO5/SSLzUVsWYwinpcl2C0N7quN41J1oMTyz7oQPKo4J6+s85pY
67s+movWNwPXh6puANLdESzwZJIkIEroz9Qe2+9Fntdhh+lV5JiZ6ObnSlPknk01+k5ePx0xXjs+
F5aRf7hW25eBwYq6DthMCEarUXCvoqJxyzKw7EFA1rnNtDGYiGZXYWZbQgUdVvm2VIbHQ8fOKju0
QZUCtTRTADI7DCTiRBg8EFW7eFEOpM3REI795HPdTxUHY1NQ1lCwiBzUID/sSag31Sz0sI637GxE
KUkjWrOJq0n5m1nqkgZTrnMI3uUCnfCh7vIuyPVRSwcmeFw1k/9qKenuWgLF5KBwmxLMyvhPDPCV
2DODYjK5s3P/sco79Z3beEyBxFxz6ufcHgOD0G6jkK4/84oY2CKbvgEMRL+Zi5ToUXeld6z8xgVf
eibKl3Ly2zbQq744sAo4rtwvUSA0hrz70PU290LozA4hBiLMEbJnDByYvbAaGShFXRpa/VC1Yekb
QGxkxPPCiXp1XEsDEaWW2TRox6ErI1VmhggRxnuYp16ULwLDzeY26M1eD5RwUakrGA1IaxQHs5me
fYM7QdHN2PWaNM9dzcdUbyBm2gn3EYPVZdKOhobdXfLj0lL/zUUe3YeLrJc+pDM34xoCPuVpWTK5
YShK3pmjYXxiL+Y2HVD0LreePhzYTNH+oVo0UZFFdcmyAFOwqj2UGe/oJidDqSWEj7z5uXBMdm6M
zm9LXK1iOLqQfI6laKozSDvptpUiDxZb4kKPSx1lnpYFGKgS4Mq2KieeVObv5rmzH2euFa81lJ3f
NF65EYYr2XMxga4wtvOyPTtdRr9LlxRvk6rtAybLFSjhDAfyz73p/qwtUiUGCGzjKW/zRMNw67Nm
VDk2um0GvK15CGbG602ms2zfL53RhEWr2Y+W3mdt6kz1/Dx0fYvZDjLU51HObDPwmaWFHPtts+oV
ALRVmkcyusubdGZ9ZzoomAEir2F/Z9croxagpcRRekbC0hbVue0EP/l1OYMHdlkw89+47GnirZP0
DS/3mTCaF7s2VDwSF4wcY5UZKdeJLuO+ziUsMbHAg+AaLEcxgMvy6I/6cgeqc+dusp1qMxKjCEef
z6HRuaB+wkzmyXGG6l7DvUtNu0UBQxgsKhyw4gQkt9UzYQPfQxShlKB9dgr8MEellk2KDWvnhgF6
X/uhFLTe6pbZdoE7tMuR1PWEP3KNIXVIZj7UbufuhDb4ETPpfCoXs4+zRqPfVe2QX4qaaiP0ZtyQ
nOZ3piTWfoBDvbc8NuD349Anqd3Kuu/1RlqwG1qTVKYvXxs0WNjGn8zuAJneJsyFhC/yCHTkMr/d
G2NtHCdoa8G6tcP0mOtzATuG7QUmasRfiTTWzak2NRykfVAm4YvDwY9jDwdMQqL0PdU52ZgUJABu
4Q3f8hlGj/uNPFkDMqNtMRAP78gp+a+lm8i5cPM24XJxWcJMBZ0mrfe2oqy8xJY2EzGr0T8JNOqR
u2aqhyogdGgaIN5pdp9L2oPmkQ/DEvS2bjzTivXgOrBGB7QOuvGEMQgzzKeljJHYFyEETMe4MHSx
FU5Rp6ZrLy+tRSAOu9hDe+Z+bZ0qraJN2C11Fpokc2NrbJ0qaInE/I5tsrjx9DF0uiFPHOFMn3h2
rb2To0m3mv/hZqx8nOVE6mDijhVOZQWEV1F1D9QfQBQ8UoJqAhFb9Et1iBbr495ZUNQOltGqY0UI
3ZdOL14K0JDEI5uWUIE0blsCTRUyb9DiXIGsoWY+5noymPy2oUWKUfZPr1/msDDmiI5DBIrpaGyn
MigMg8e13qJBuAxdvNSNHfCyAlTB8WSccw2NIN+vynhpKrVsejDn5AH3CvM0l6TedjQzD3XrvY6T
Zz4sbcVFSlu9nT8guWn66BbT2UqYoWc8ocbI/E0mF/XLyuYFKmK0T+yBQQ2ksrWXebBRaMgnX4/B
CuKdDK/zwEaiaUYWOJ2d0VdXFWOZDHaGOtWAie+oq6S1J9kyPiCosO6rCWZtytkQmujXx4bfO6ne
GypUefepsaY4DJ70nydp9oE56Gies0o+e6hspoCEWpEHV3onTbAMW9L0Azs3p2MNZ5gMltsGHffb
2J6a5VwR1gd6ljsxs3ornN2RBK7le4lWcUwdZXCrIdftGaw0zDtbvavtQIzj7JWPbzMt04inRmmf
0iZaYDplE+s63M3kKkAZKwssJVVehI5WAeHoF+DcaNHptEwbHGEmhKHaIR+TEQJwiTvpfpg1lpaO
MwdZZo6/Qmo6JktZLftyrtCzxG6l41KBHBGjLyHvfH/vFTC+tdcPgWdkZaT3S/nSdTqFHx/7kxw9
LyYNhRoxGZE7k5wfOPb0qNfFFE69DQWJsqwTTAQCZyW6KRi7DnTadgHK8GF8lbaDOkbH9R8WEXzT
ZjakBKc5i/pmEPFAlLWputFMs5ZOsK6O/JZXbB2w07x9Z+UgZh3h8RoqjW/aMmcBQUs9yNzmlyM6
/+AWTI9URcczyKn6J2+2zbt5kRD+yqbpecw8esjHoYJbcd0zQw/l1PSOTNyBQrGo186GN5Shly1l
UI3jI89K49gN9YtY+6pqWorHUnrj1s7gQ8aWk0c+a08d7NuzPufoybgeTQ3pCn9jz4v7q3Omau9Z
uf1YKA28QwUBO0xmddpLi58QL+Os7itquzFaRzIWvMb5aG0WzR6BLJqbV5s+J+zgZ3Mdi7Lr0lZ6
QwwwD8V5a6+5q54mQoGMdEEkbsHlngXtXllrzvEMKtHTuDTQ6cp8GjvNpL23Ra+HPF/qTVnn4F0E
giwkRKhIiAqqRRO616Rx/Yi6g6YCN+M9uBCaLHIrE5ZP8r6IaUHplnn6W0a9D0srfrRd7SXZ4Ga7
jGdFYHpM3fXdKD5yiTiLOP4Pzyl++CMIbVZqwtjL3MeM69WeuLmJ1nHOT/AOiIudQdzbbOniiY7F
boJ/j7tiXGLqZ86bJkvAiF3uRKZW+fGomtdm1sxtxr0pKisxJLXW1mEm2wKTTPX4XWoO4k6bbag/
PViV1wWzhj2SXXbkPt9Kq4eTm6IMHpw1NB4MK+pm+9FQdgzunR1g52nODciQ2MazU+QRKcwnU1SR
Nc4bVKrupmHea5k8Lg4Bo3o9rDbK35ngg4afGXYDs+4H5p8zx361ESQHdlXd5+TXVNpbtqBc6mpI
i/vYqaUdThmsdzc3Nijvpj2uWtyUZmxWUESRPnsYyDgFXrn8ZAYJV/RRgPx900ljw8YmcfU+ghbC
RtQymVq5IX6vQsHoxrXb7Uw7EdFZpI5b/YL50CME0T9qNsbCKDDSJuHETVoGtq3OC8TjQ/ixWLrg
xSTz3mvy1CT0k3AMwBGW6FZ5mHX3gdbjYyVUj0C2v2/n8q2Q9LHia5Gp6UNmT3hAoomzvotoK7co
ywd26ZzlgBvvtaMWzpUKLdGAjcuCsSH0rTKg3dEXP6t2RgpfJetvawwQYPQac9PVeWL7+acxi896
ZO9LyX7aLRS+/EELSIkZTrXEVkae3AYTCdOC+IlnQ2o2+C4220+6qj+Ia92jxrqbR76t5v6OcCA3
LDVZQdZl57LIAm4sAMHU5U50H7ljbI2+TWs5Rk5GI9q1Z1H3cetmqeuquGu6NViJBy/fKDLvsgHx
LKexGKekFn20ZHXiOF2SI9zL9XqjVe7OVNbrSNmJd6WZjkWRmsxI7NLdcYLdsPuShmNXJxYraGi6
YwrfGwk6/oKerQwtg+xbb76vbetZiumFZEgFpwzuuuyHCLJuj5brbMCkuPNbbQjqmkR9Zi0p5fhl
ygzYYVue6x7hhdXtfI3Gss93g9S2WjfIQBfarsd4D+L5iOCfF0hNXCeHQZm975pdb9sKzGIa3cMK
7THLw6KxE+LHPIrlbFpQj+Y0109Kzni6DHXG1T8I2qDv2E8HPonUUxkNqWp+Ka1UydjPsY3IgJQU
0IofmJW7E6qc024pI6Mzo8YVZtiT7GybFQbl6mIMukELG9RXEBAiNe7r92bR0mbgn3Olv6yMKwj2
hj72hY8ZymV466T+aJT2nvTurscIx0idGFmEHXPkXWHRkBnyNM0rCsYbx1piiDKE3PeD0ZFI1kCI
lS/9RhcMer582Ts6InBXZbGTeXfGjLQeY807mmsb4bsJd0FTqQ3A4M4+HCR89dSCJcvv8nTqppBp
eD8zKs0dQgrR5uFQWrh4xbMljXtLGZFFhgcuQOg50Ver0R+yujo4XByLGsanY/3WR+jbNXzbG3Kv
5aizcpnmvhYRUi9h5pCwq8ZvKseUXU3jsRchZ3U42eOuRUJSjlWEFhQNsnY+LroVzJ4qA9MtPwYn
v+sJ+6SiQBzUOFBZ5E/CtU6abI9mwSI8202nvJPpd02CqhNY3hYWTZ7wA0bLGDp0gY58vaoMUPSg
Qkp1/un4bD8X05FNcs+Zuyky+DgXTGtKgtdrScVibBY4Um0x33ltRu20BBZ+RRNxmDazO90c71wH
I3yFigj3T6SZQr/jB0s6j71r3w0di4ROfnX9sl2KJhQF5o+hk/eo1yjKSBtcGNXyS1/Ut8GZk26s
Y7smEOWzszfkartaI9HcWWdb6AcP59BRMCithsSpUiCo9sxqt6hUPDXKe0T4vX6gA5Q/f0C94a4k
ZFf0xoZnuhNCMi7GpU6ptxz9CbxZhXXwcgxGsCJBoFQ+VIR/0yv9bRr8b4vUf5C8x6lNkYsb6g1Z
qtdmAKAu0hfjNbOhuK37kW3CTTiYL1gcRLiu3PdAHroZuDc4h5n3z2Icn/m6jZ73PgMARvJ5hLGQ
Pgy//50bxc6EM1Bu82F5HZIQelc6NovayooXvXiYvOq9k1WkOi02vCL2nG6DyxN2PnmZEBh02RIW
pnYQ4kPlIIMza2+OW1KCxB1WcAu8+QpFMmmdoO47BmirDGFpuEtakhaKxj4Mpdk2O/DomwHxRnAB
a3l+Zh242zRtGQ8Dis6xQeAIQT3lHqltYcq50kQkmWbgZ9aQjiOVrqMuY2bssHgYMekRMW+teSQh
6P5e/Kzhie6TX4tVybBfn3s19KFlNd94VWx7Rl5ccKCGfY7XtizzD7dtUqMptjSzjqB+/sBhRpWr
DobZPMw+f57UkOZ5f5xV/WYUwxwOnvvIuwKCZPUcgVzwwTCWHZNrwcR24SuHTa61EXPIW6/p4K5u
ja3N4UGM/uSUgG2ZtkpmvW8Saxw31ID3M8Y0Z8b9bOVFXJd2FxRFDsKB8mDmwJLq1LKTugWb8GJq
P5lm3emy+SjGbkNHUG9JdZYS9YZ2IC9Zpt+jTBYP1rIdYPK7HJ6CyZNmt48eY6eq8l6FXB8IMnlD
v5vEstPr6aGzVDwsRdTkU6LT7tgr5wcvMa7jZYiqGVC8Tf5NA5iRtTaisDn2Fif2u3avT9WjlNmb
KZEOuFy8Vuh38gyPTAL65+PZLv1+lGJblHjKJo9bUaawrWmJYmRo2EWq5JSOeZFMlnWojQl1vTED
DNQI1FCEfoa5jGWEL4B9sd3URJRat+OW5K9DjYIjZu5kN5zMrjkQi21bx//Uu3yHewLses2SyfT2
auz3NGcfdTVNEW9fvdm4G5Ak6yB1dAZoVvZT7OvteVLqzuyy+6qqnxvH+UBJ7bvVwqg48uiMLfgX
M2jCaW7cm8hs9dl6XCb/m0uHR21h3wyXxiYX29kxT1JvUgSNr3whP/RO3KmpOHaOcdKL8o5BynEs
9APM3oeYqwMZ7MRzvVgt0MJuM/kBIN6j1gFI4XRgcBu8B6YvsafZm9nM76RefvTjvJ0rY1ONxbvp
mKHL5XEsjJNCPB7KgSdGRZOM0uPI3Qams0CVrzgP84w7JhI7b59YUcE+tPfgeEqhjPYTFmkjvOnD
4m6q1QxNEQiVmvZ3t9ci3c8QOLkhkKXxJDE77bZLYMweiCjzgz94B2cChUqJCENpCWDoMZiqg0ZH
VSEbY80GyoePSMnKRHHk/J6l0or322UoYid39CDvgXQyxYEayJWQeTomxAWaYlNgrLg1oBQBXsmm
b1JmGZuZc1AfDIYXEJIF3iwT+IR3MVsHJDyotxnA1Lbyvpvr11Fle7/qclSg8zfS+CfqqTvpNSi9
dt7RhfpQQJ2+QAgxJoXG731VHJ0MyxoOeFJz+xMQnkc0bvKQVl2Jc8mbyPTbN5RPf9oZISi/aQSa
7O2mmyg0VesOyRzFX3cUUr2FnC1h75S1HFB0Vhtztl6FJUBQ17RNkAMHFTa+5gfmPP/ocXSoircD
Msv2GytFFwuvOlIHb77g/hbFupPmek+iEz+o6jCEYhqPHvLU1OHGqfZV6tYobU7md9ua7jX0v1By
QNVA92d8LKpHveecWl1fAmDaMExh9Linbfm9a7sq7BrgVs2l/PBL5My01oewMVR3Xzo+/SUwwX6s
3M54YPlyQpHxrqmMD9SkUQibQs2TGGDMyu+eoMZO96pPZuYRglU426p/1ml+HEYrgpI4aAAbv9jJ
spaP7sBS0wH5IS6I2zg8AKONBk69LgGre+yWnh6Xea8ePO6MoTstTYByvB7axUJC4S7eoekwIaJa
k0KR0cfc/sR+QjE5NVENDEa0CQJwgfI4WyvqC/OwkOWhyC9RWxmUW8dLVwOLrVXw62MG8GVbv+uo
eKeTtrxVrpu6siXBuMBfLCNXsTcXH5Ax3LRkfOWiI4EJnY+kkPlHXvSPhE46SjbyXmr8jqkhaRFB
l0KhKVSMp6U0957vnfIeJFWa99IR2DRO57OR9xtPtt9zXSbDwM+GnDbaAj24jo4ssL3urmjlJ5tR
B0VGVW30nG9KNmMUvUJVV3sse+vYzEvqGup5dqWbFn43Jh6fD+hd3JkTgMDK5CjpyDBXHUK+Op28
+sdiuFvqtMBneYnHrE0P1XNirN2HJfAz/0WM1RSAqvxDufanY9dh7QzffaMBomTUy1CrwLiTj9pP
1BVObVGdfYDpQceISoNfA/VVez87q5hD2fviWJLhLC0H1VMfTxbMg3ghNWK4wbePqN381BYjseZu
k1VTWvoKyZgSR2vB/zAXHWcbUzQosY/7JcPkk/Scs+XU52UNLexxEECB+KkA1izxdJaWzf9wdB7L
kSNJEP0imEGLK0RpSc25wMgmiYTWKr9+X+2tx6ybQxaBzAj35xH/uWsXiKkMu2G+xDzWWfLnLmVk
T6RMui40RHrNBMNsFWblMZy/R+vKDB6BgnUAeR6sQ3W01CwAO/MnI/dj14k6DVW/1K9ar0erSJ9L
9NVyYYts5jI33Wk+FNIZvpqNXLX6p6K7gaa1EaEXhAbsyCEJq8Rm1lT14eX239IXQTZih1blpdW0
0O2swBmY6tWt0ejOW6PQwml8qms6nDy5OOYarpYX0IEGC9hgZQz+bPxx40WqaflWWRMa7s0IICIC
7zoUsvmUrnLsm6dmpZNpzNBY1VCfyv0883Mu3nVgsO48NYGBxDe3w5a5BtsV7a0TPJTecC8Mex97
6AAFyz9ne8tgrYi2Y2OsIpznMkhiRMlqWLe1o+5Y5+NrYr0Wk/PaauPL0M84jWPxYwxck7nDyNjY
yz8oU5+awWVSTa+8daveRe2cMCtHXa5OMshgThZnR8v2Qhuqh+Ch4N39au5El5e+4xR7LTc/W2/+
5lTk5LKSfWKBdsC/b3jKjl3Wn2PaJH/KjcZvBuWISvwtnfGoGm2Ox2otvurJqM+nzi+WbuOJ5D5x
f4s6va9JdcfA/W9NCSi3NLyT8yOS+BIv6q6iXc9T62yM5nFRQQ2XPqj09lMZqre6ZyssZ3YS1NK7
5115a039hbDHuz7oLauGVolDtQTGYoSjcLdEiRMK1D7UeufSYv0uy0KpjMLmepiPxqZePPT05iBp
qos83461vokrwUB3t7hLz9g2braZmFadOHaUlWrAMsSDl9OQ5gp9O3C8mf//qVgLeql64CcooqQ0
/HpJ99SkSaBl9SZff2o5vRXjE4qzPzaMDuDZGTEtBMOme63ZDmX1zGzhUDKlQZ8T5NF7aqk+5Quz
mGWgtFPUkMh3x6PefzXDt6Iy80hBtsEe3VhS+GIwIzfXQrMDCZ9ZpWlUwH7TpbDWaGjbo12wJ0K/
sR/HZ1bJwXWMH3IbvjqsZ73uDiTyDoWuhhOrFuAgceN0hMz2kKzmL/P8sWLPNnK6jsbtje1fWVqc
09hDQxfhlgXV4gSM/Qy8zjyhGje98zKrxbMgAKIYfdCv2dlM5N6gOcNS2coeNGJ2kTIMyvl/Sf7Z
ZGJn9c5RF8VOa4egaZOocCQlhuon6stQKDtT0mHjEWbNV1z+lUsXeAUC1yBPrMbbtvF7ih2UOs6h
qhlYNlvBQ8ivEmeTme2G6Tezn2u82IWMUt17SrzhvLb1RtSMF+rwNWvGZJVpEM9tWNKNtyrzzuLm
Xe8b1EjY85np7WI8a2CTuXyrmucCtSMWGmWdthkccna5GzDeK9Tm3yopQqZ9P82V8Unty277JT13
bePndOGm2W/dZA6Y4bZb0JWXboks/bfHhYjHhGacNXHpa+woh57p34X+lWnxU12Nl6TSDq5JV8cq
vmq2n9dVOc5NHlSrxesQ7xKkWyc2X4vRCpc2Cfri7k3PNgejOeCEF7Ev+n6zsHAmNvqTM8Zv1to8
m8niT1RTiVVHWqqCLLxWJqV+cnNoh3KhPnUOWlk6h4NkmFjB88tjNhTu2V3ZQDjO+zTjmjOGQPYt
lPW6n6f8Mg5tJBwADHfYWuxB8tDcWuq2gv0htV1GQ6pdyt5caQEfD6TC9qfG/KxSjKgM+GB0n+p2
3LVdv5NZuW8sAzUj9QIVH5/p6Lu5sS/LdBNDdZWspzUSv0rR+ciO6ws/dBWSWth4jRb1Kh/y+i08
75a42ml0y3Mz4GUyut2hkF4qP8lnv1S0jWwQMjxlv64y8qZiq/WfsK03E3YCtNvPl1MsstPk/tIQ
HPpqeFYR/Idp3dp1u80eHQM76v2q7ziFmK7LJpFKdV/cbDyZWRuuotwsWR6O7uLLFc2RQ82igno4
GCM/lLMa0Zj/eCU6RbKZ8vvAX24TblAgUmtcDjLzNoZQg8lqopiTITZftIppPB3fbVz7RcoDpSDx
6NWmy+f92JZhouahW18Uke3kSsWWZbt80rZ8i5Fk6yEzFLCU961u/7SxFYqRgqtlGMeAC25xH46X
Yv7rleS6ul5gxBPDkGlZVk72aVfgMNSa+mrHu8H9KVTpK/puZo9uat1sFYl1/GXb/EFdP9TCOaZU
s+pzpb0q8t+qZnzEH73dnWbsjXzgoceduYzts5iR6XtmVih4VO3N7MtAU3dJ/t2p4MMGuUGFF20I
Kvlt0i2Jaw6FgWkYzGPsW6jfPRDN4CTRMG8sc363nU0a0+/z5vb9+tHmG631tuhbK78AV9lmHGKd
BlOUYonkERvPgyS5CvZ4NnkZDMrHUrzHOSt21vTS2dZuhM/IvK1t4CR4CtvlPdBUtzxJRw8semxt
lUGZWAGwht+Uf1QSU3WIR8LxDEatQTRGzXt1J4+L0glSYgC9+d4MTMgZynDS1l1rulFjYTuKd33y
fLWaw9TpQtdGocM/q+mnDLXeVnhzqokOoqcX5jP6k63zhM57p5xvDY3Sg53p8q//V7MxGjSXA1MR
IsplzAQt7HIK0umVC4TxVM19xLHScnayDh1QDQG23Lq13j3Rl8PMrZW3vnC+i/VtEnGIKx00sr97
2n7OlS+ZX3qDo0H7bjAPe/PVK+69R3q9/iroscxRDYA6fDsRu3j8UJdfKeV5qu2dN38V6GYlxY01
mTxQ+R7vzodY8bXuqepdftvHuAHR19pAt3Gp4fQSVOFl3blWH+XGR6frB+lokT2k+8qY9gxhwIrq
t55GM/XVUY0mkvW5KnNG09911UAT4m2m2qFNpH3y0JAT4yxxTH1luSzqRos7NGwPvVL705MmzBo3
HNZljgx6A78xm/uk7dS4PyoTU/g7xhvZZP2KMK0+1NKC6bE/nHTdVS1dpvY9FHtZ/mmPwbGq89NP
1Y4u9RPcmBjouC84ZVnlXZb/5dM+M+KQUWU7VmgcakXb5ss7oebI4+7SuypoXDPQFYThJA6mrPDF
qPiYwuHIQ8BaU38u25BuxI9zzadKD+tOUCxtuwYYT3aBWe90KHht9cJK1KGrLIAf0yZ9GMDa3h1c
v3GfGtvwK5lvkpSscRYHs9KEnUgiM709jPdcXGbzveaGdzmmy/i1XS5m87aIiz1+FsqL2f4Ib+Tr
0ZuQ82k+h5iFSs3gd86IWc2FaDJRgPdWnaYDrsLFq98ZahrxzAYGkZxmqaOWuiKxMD3qz3Kx/FE2
UcpixfTFau51l/g6J54y3mJZ+ZN2iXPxko0Ep4b01ZmR+NhUOMYVz66zdacumCq56VZv14JTyF6L
Fk2EcmUTx0TrDvpmc9Sy8qP8mES1FQgaFuLhY7XIoP21OtPfeSjL4QT8FqQU7dryXSSXsusCGe9F
qWy6x9dNk8C07rUmg7xlq0qKkgHrVpZ1Q0/X3epVuVBsXbNO2eFOPC2JOMmCfRpFfEF82OY4Za4R
yckKWNzCC+uFeWfeB7cJTWMJLU3Zrg25Bc37LJ054O7hj3WkrwbT1N0BdhzMas6/knL6SzMYEIep
qbwnNlNnx1fXzU4QXhcz/emVNVzibqcJecsqN3BrLahGByyEra303vrsvjQ6CUKUgCJm64duReRc
/c67ZFl5dht0zhL6ZjbOU/VZpuptMGhyaITiVdzX/t0tgIvkQ3lyuZnio71SlVWM3fXQU6pNg2Vr
dEc8YU4CGIgW6Uk3AqUfWXQ9X7OxZyHocNMq9WhNyDgPT9DiZS/Tm7Ea+9r9Z0jCyxhv7BQ5iGk+
d478SjQQw+oyVmNYPmpDNkfalPqO63zNaCmT2WyGudov2LrV+Fd6oE3JXPlW9uSYX7Z+L3qeMO9i
Yk4seo1LQU8qvqv2WVGuLHDcxnl/1NMPtX514vwiBufiTlRelebrQ78zV0jC+TPjwl8HDEgsL80Y
wr5n35tmhA2kqWjTTTKJsE44980ntX9pPATVYt2kHpV4v9wfgkYBxFArqHfzhXWLL0XPXg/JyDvV
u8r1DOkZTTTcRe6csuR9KtWvDDOgxd6D3glNkUWaAALIfkzIPPx8KrVzWXHd6cm2Gl3e+Xk3u2+z
hPpjHV2mnyzzOx/b6+rc8CYJBHBqLp9azwO3Zjs9b19kHc+Py5T7QuejoVaONyOe25qMAUvgfSe9
zup/Rv/czDF0lhXi/x4t8aXr6TWdk0jYw95Vfx+ulxipLGXB5fVSL1pQxwOu8RrF2FtFy8IflQMe
eMqyvY2T6n4r3/om3pfcgkBdu4Xrv8yaqMjcsGvcu5b0gQNkwnqBTZP8KH3OYzZRs3EopWL22YZz
yLpDNd6HB0WV8N0zVTQfaROSz8W5cu7x3TCUwh2YlvjmGH9IJGFbjsEwSqx96+rUUFSczYVRh2l5
LLKXHsALUsmfnU+tozdQOowUfaeP9qap1rBYxDmdSfYJK2rTBDMiC0yxbKb2v0kwSUWFdshMbg/k
0lLfVJXN142gV3xvIou/2oeKEgKY9roIEzhwm+m9r9vUMWVgz09FDIf5V+RoaQp2v5kgjb56zkG2
c4gPyUvXbR/G+VScCH7yYrufuhMHTbzR8o++ryIxkdWejX3OqvAlUcLENrZrDAzfP3jcD7OKlip7
MefmluAx6+lyy1NtX82/TiP3hbecS216xv/v2vqzb9EbWK9QtP4olJsqnymJfKG6h3VY8PWiIq74
JHlY3Zluge1y6RII9l01xkeytD6sB52+e3Danr16cKH6oZPOu9DZ4tPBshH2dbH3ud5Dq+l8ataR
NVL8ZpKcFKUybqiSz55RnfLp06p+nYVFdtU/YVa7Ir/p4t+U3Dk1/Nb71gtGAxnOceZy7xQSUkny
PMx4KYBINKG+Lj6TNN1bA86I7ewawVgmzdys/GdS3mRqRTrWRV8M4ZShocf5e04V401PcaUFxOKD
EVdk0Knhm/k/J0nO9mAd9Pkex8trji2V6UfFVPet6W2Qb6OBAt5UXlrlYx47fxG3Pv0yJThcPl0f
no+DG9CriFIr9sEwRWodBx3dgbach/jTtV6zbJ9XmFsKA016fTcA/LnKHxvwQupeGolbm397abyb
0U61BzuI/ePm3qW293W8+AnTgpdhReq9yflajuvZcpixRzZ2hVCQFewh/JeeUqvA99nVefaejDwP
ZYrcR9facz0Kde8oVcjxMMg1qhqOcdZgCZz0mM6yZo+ayd3X9V7UdjyXLKhfDK5H5cvRizCjZY1H
bdMP54zTigzIAUYgcBL6UZtxtOMalJK6POtPin4vF8R9TVwM66UcAL/rGsEtDZpy2q1zulUlJdNQ
cYG7lyVljh+mbuZs+xmFynhmobzfMsJkZMODbp6VseYspuMjGFh1eoQPG8bcTm2uyAC9nseNx2+s
ym1fG5Fu8CnpbPDyPf2Boq5Zw20lbmuqxWGv4PDMy0UYy5PXZzvQ070jtMXPabo6N33HBji0lUlD
4gGzx/q6ZV3Wp2VWEAq1PIs1ZoeMsssAj6QYwtFoN2O/U/pfQ2ndAIA7C5ZC/9Pb9UX1so9WnQJz
FRsd4ph5KZYdgBYiJklDo5HjJuvs/jdv4lMPF2CX8VHPh6MxeFfTVG65y1m1kjo25h0G9YfHbUzB
/Jnk4trWXZQtEAK5wTTr1jM+H4ifrycG68ua+MfT5X+mLm4SeigsMDtyXYXtrlxzu86P7kLT+g2q
lf6ooBkpPhRiO3MDa+ir6TxHo5IcZPW4Q8pcC1SRf661LbYP5Ml3yL71w2ruZTcwCLgydjGea2An
Ghdjve+1+TJgGgDIv4mJujhL6tCgTzIfAiX2/AOgr+51QTtlNFyCqsh4njyQOLextqM4dda36vwa
Seprg+M7JW2Dysy8cY7y9cutngTnWTMq/7XWSS8+XePNEytjBkiEdyAAF+ZSUn8sQV6YiIYg+/IJ
XduPa6ArY1fPhApU61NrJ04wNViqZmsNTdgDejcDiP14GiQbdpN/Oep2MyY7hYmEyfLRJUccbz45
PoIUt1Oplw2LQgIp9dyfEQQdA7GqX7ZLMb+0ehbF7mU0mpDxyUc4Rd3PXBTWyrYsvydTUi/nxjEz
3zXoW1svsAvUgI6WUxSnRsiDM/7W9sXTO79yL2qp7Wt98W1ewsX717mbYXhauTpdcalnZpZIqhqB
DeERLPHCOHtf1jcaShObcTWeUwNorruYHTpdpUWCQbLK4AvrxGoylq2Bv+S3jpV1jf5kZpHF0r/F
A9gwn01xG9QL2/eomTre7zEo8xEw5k3DQ9PzS2NcRxyWeawPYv6HoBrkndgsXFSx+RSvx9l57ROc
lJFXvy19TSnCPusw5je1si2QlsesYFtgvFlGy0+4UyzOQ8tjDqTFbm/zP4vSLPfwteq9cFIkRGQn
IDwNiiLV/Mbe6pD5Of5o7qEyJDbMMu9xfbaYXptVt4l1gibFRqWoQBXXFNW5F8Nh0pyr5NnOUs8f
cCKWheIIhcDi+KgY/Zy1Ww0uhlBImI1nKqTAxu0vCBwYRb8VJBea9q6Mqr82aVTH084Ft6jV5NA3
rwnH/PK1uEjKlNuqavAIIeX2Fmg8lHO15X6Yp3FTIZEPlK1uyniKAqfMy2ASU/Q79Tsx7WscU/FY
Ymc+TA11unRw94kptpPOE20nMfwu3tiWzG8LZVSjsaGROINznCp6S1b+XZxC2VtJerBMxpPNa+33
irjP0CadDgvca4XfI1nWo33pGlYlWjAtdfuUq8nfII2zxY9DEvAyZ0VGC1vMcMAjAGUxnNmQxgIC
We9IUj3JeD3V4ziERmrcpNJ+x7P2W8fdqbGLb1t2z5xc2VYfoNEaFnhoJoi1Pu7JdthBWU0rpm/G
84l0O8epivNuagHQ9j9d9L+mnD/7wrkP5nxqpctVNDjkgvIC23x5yoX5l8n2N9eWN08pqDixdNf0
Lgxb2/G3/1xrwvPUoICeY/0Z5y7y8uGcclSZBjbjWh30yvuaTNjP5nWMD6P60YIheTEFPWitdPvA
1tZAAfbrk5nHodya/YKW/WR3TM2edh45G4E1lltBnL+1M8K65J0DUF+QJkCIbLfCvXI5vi6yuM+l
+mfW6kaqLYTbVrVf1/LbTvVQ6i94+76jtEDIo7/0dsgM3ACXMhvWHWI5/wcRkf5gM+VC83PKC8OH
qfXbJbTXb1JowaIOkWLot9Q0ebdxoyaWpMTzEaY46ETlz0MaKGbir+2m5pBZeXhVZd7BlPpwaqHQ
yVfEWUSmjKDLTyWWfWzY17Vjxoeehd4CTYYja1inNP5d8G3kxCbD+VzRx6gVTyg6cZXoQaM6m+lR
wFg2BZK2071iuZFZ8F0+kCy5NEu20exmuyaYKYeq+K/rkCTyTZsR6fHyq13x16BJCo6CWV18pCGC
6/66vsKsqs0/O05ec/Nqrte6PMaZd5hs+2aWBS3FNe+LY8whnuYIDaoO8NBDR7AocJm2Q6Z9uquK
vYI6LnuGuy9+3DBDBflhSOJoTdINfYTv2Z92/zJgMBgY16b0noif4NBox7VGVrRQnar6t86XYDAM
dAb9kSvYNw2zewQXNSm6eSoCz/weIKpMfj0ubqw6f2XisbvG2DJ6itQgmYGiiuJkxeDKT8PkbmFX
DqqOp1UYoPZ9sFLQLNU9AQDwYz4TrZ/4Jdg7QbhP2E3AdOkXu5iCouzGQO0HcEGtvjSKtzdh/4fC
DgqnpMp3N2juEKU8DCiyhcpvhuC4Y6mbXFN8F+psARFw1wku3cZmi6PEMI9u9asIa1Pa/2o65Z6C
ZZl1aOuiDq3uIyN81qEjL8qwT1Tz5jkJsHITlrqD/kZpNulBkSf7uTcvtTeERTHt8rLcF0nP+UfQ
r4UwNfFMAEzRcMQKYGVYG8vuoqaqKMedwNCq97J6GvLlnvXVRevHT1X0d9XubjK5LL21E2K62CuF
Li/riOfTCOVlhF1LIF4AvQgMsmWNbzRrzYtRl2dqos281JSLpHeSKcBUCCxgP2vIgzRe6f07f5Dy
UHphz/mpDmUU2ywKNOO3x3OjU3riegVA9JFtjFvibmE39ptOzEdlzi6UdneZLhtbppFBSks8nH8z
Da25PFXEHPqu3KzDtJt431Iu2gFhL7HlNbao1w331GTFVs3rSCEP9ZCB+tY9AYFvRhwuZpxg2kfN
bPut+8b2xLA2soOkGdPXW8Pw/jp/Z3VtDGj7wa5R/+ElFE2xVUbatWakQuf1w+vpa++7b9xXxaHu
Jtcxgix3RbUzCrRxxltIjhFp5jtP/IjlfTaTbZppG9PrQ1mmB5an7AVAxCpxWN1HMEY/r0AZgtUe
eD2B279JFOukAGLuRyJKbTiV9i6tfjK32hBjAnRP2a8CmjJkpzbzzmrx2VUgewqvhKyCsqvRqOdo
YZdt3aY0Ei85fJOhfNgUGvHc7KaSf2hkW6uej4+8lOd+OXkfuYPkM9XuU8N6HNU4JLDpmg1yr5Xb
Rjb/5aRBVS4xbn7kRQv2iXHs8qfQmQ7RwmjyktijF/XJepqHNyI4W+r/pxmE1/HaTTbHKHhFaNCk
TTVjB3mpC5k8r87RpGwdWXZs0tTMpnjqxt9xNUhCvYKfw5i2+1FTIt2uAqdSgzxrIyZr3hJVPQyG
6tcEJbI4DSTk15izhHNJN4ZSHSy47rKbt9nE5nVYtCQB2smaUzvHz32l3q1BC9ql3ICCln4/rltX
uWlx81Mkt67mt5/tDICfgbqVQiXQm9+iU9CSIaaX2+Qwt3AswgmBArgxZL4LSXY1P2REjqpFRHJF
sRm7gROX56sjjVHzJgz5azLfLA2vm0LbASViC/Ot1xx2Qzf7R1VInnO7rDQK0oUssPePdcgGYsiU
Wjui2EGbnzXo+nGgPC3Fvnf+sxhlqJE3KxPXT9fnbtXusYIkZBEhdrWzifVB0HdnD+itVXzOmuTF
zJj5CmJqynZPaO0TrOeHZMIYcWme0qraZ4vnBYmaXvBxn3Pp3Gt0REupLllTeZz37W5ibheyWPw5
KyypacsdWe1fpRkvuWXTUJreNV1JV2hC2bWMCQWkkc9Kg87h0DQvivdrm8h9aqJAwIs31oAmfiMR
LMvBEBz7bPVR1y8M8Ix/CTVUYzLBOdg7KuhTv9jglKNH+pfBArusmf8prMsiUNXnARNX7dCsDElX
27b09OlJr4tjszbv/KgkNofpZib5GsZgDcFqu3MoLHkpC3tXTLTjXq7TMwuiYq409hDmoUY2OBql
dc/y+Vkbq6uZGh8xieolLaK6SqEfrUiYHZk5K0S0chNk72zaFyCYrP2maCmTJ0dKX+MrL/Fl6TBc
Wz10PTNUlWSraFVU1jWUWB6l3RshGRSImaD0x6SYTMeEXc7qg2L92mDN7pJsp86+VjORp5Q9s+q8
bVjzYJUo1LASTLne5XEbZtLZubm6V7SYOJ4SFOMvMT/fUOZnh7K7JbiADvQZu7YvRW0HlZWh1UkZ
2XAsQW9DJHc2+Ic57+OyPNvUMoRRtirXkLpy4fSeeXmcGWO7bGbd3Wn8UKs7mtSIzk3N0jcV811U
y65snbMuybNOtNdjnwRW377LjjkhomH21yozNEF6Ohik/9pquQnb+k68eOOO5cVAP9a59QDDEsJD
8Y5pszYnxdgEMD9vi7riry2fKIFbtts9L3ZxWkC4jBWJabao8Fw5MZnSkKTYyL37Zodu5K02scIR
jWYpaiNUbCPfxvO8qS2cCm3oXwit3TOVrcgMxqJlTHt0L+dUS3kVps7s4rQcnj0HptHruS/Txk1p
hSV2fqvyqNWX/NFKeq4S2K2EsSI1vUgd/wMHzesbI8jr8k3vx9M0O5eCWAJJFDI0E+WIBZBYOsxp
cl4quQ7Rmg0BczOggbxdkVUvuSTuFKuxHvYFD3CbttcazKVfVID4OqqU5hmYqojMxfzNTMK3FQhK
QrSgaR80I5IcEWVS9JoP3ImtTPSf9YgXSyh3S/AcZ+PeHIrzQFXjTnxoCgztNKhzuGS8mjJFgWia
1zyeLV+pBwXpSrz2wn4Vs/gs+/4TGCM+ZjlyvkDeAmSkfFdonavrCqfSrvx5wddsUueLeY2wxoyB
a7LUxyH/V60kxyeDMWCO6pKCG2gMXGanWnJ4gsf/WSECgjhu+11FqPZPdPNj8Ve4lIcOIgENf2MK
ZLaCZW68JpWZcfmku85Jg1EvLgvZBXD7cHY5cCzGNYKOdTCaE8/CML9oQN9ON0EfPY3uEXq1OLEQ
zGug4oy/1HQf9KZdYX5TuTDV4OEschrRv1N7F+ZJiZNoWW4IxsHSu9HKNAAU/KXnSPDKeEvhbfPo
Fm9GmWzKVtnLtDzxjIP66fmPRg+Y6NalptX1h9JiXrOtI/OK4U+POVNrCQmb3x2QWWZEhJbZhK3W
ndqeYKPjRE1rfuukg/M8uXbZvua3rDvU5Iz1U+IBFEtH/e7DXOHfWai9o3ACOEmK4PXacEBq2Dij
4wbW4N4NUgTBSLDP7f/jEcKv3DB+ZBdLIL2BQocRZs9uEXNZ6bCc/8TwNEHKK8ufwQWuavO2Ar5q
CgSEog0r5HRbK55s7iXV6C5tyRDcrI6E8rrIf2Msd33sHR3zt1K1E2D5bk2dwBupPIvuLPkOFU5r
B10pwZm3QAx71ws1ecG4qYfsKDsvcGpra3k1sBqdDQqaWf3OOB+uRlGwICPF9cHLmC6eIb9XVn9K
5+rDbvqwbA45GHUMAMKtfO7UlIzHw1XJn5o83mRldxvlJ4MQkLlbWM32aMRNODAlRGu0nNjQe+uu
RwyBPycbng0IX6KS4UK3aGXrJW6IlDsW5kSMb61114cuZAwDuTIGHnItl/W3m1RXBdwsK5n84agh
G3JRxlzfLOSpJIsyyHKrxuMGGYqmg72IAn7PxbzOgXT5yXFy73pnXmPo2irDkS8UYqbuxYqnsxNb
0awxv2hSTkr6s9JxcyIetZnzf8lnqgHcRnyWdRmPaw6i7PB3kVAPKxRQnlsbswQfRfq3cc7q9NS0
1Dd54V07MTbPaibRLRMy2TDr1fI2aPWxqfINmYlgNGQ01vJqpNNZq3g1Wv3cxexPnqaXRNGITYhw
mZ9sfTw23qvtWFQD03Wx1VOfsKhQmoR/sr+0Qc0xVYruyeufLblSWNe7uMtfagaEpRX+j6H/jQlp
qCxTXh6B4KxF7nSNrSNel2lC2647lPAZdyrL0oPjIPpl6fBfq6piVy7rU1GwgG1F+Cu83UQGKYur
UGEwjWS7h+QYGVL7X6oAhCDwdfDRadcx+l9/JvH/mon40CR8P/WhNNZ9pk3o484buwlJFg3+lFGd
zcpdeMnFg292CN+RRSZv5j4nE+H1hgp9dUPx6COzkrEF/+PoPJYjx5Uo+kWMoDfbMixv5DXaMKRW
N70BQZAEv/6dervZTEepigQy89570hUBXCLKYkbQyec0MXjurbD9nFJ96EPjd+xL+g4CeQaEplAw
TrNFsVJzg5zc3fgGL76FnJip4OpGwz0fvKsr4B4Z/euAyS+z0L/ScdfV+R5WJ0XbuF3akQQTen9p
33v+xmR8PBJZXGdMRaxkn7kWJcJCxlbHaUo168Lq7jlVmMIZi9gkfbjBRYvzvVk7XYfwSI+1zw1O
1goj6NoKObRkcStSTKgeaYw0YJYwimmXaMxSLi/18Kj4ZHU02vrDeGR/hamOZGB22h5ZSUd+cfCN
b+W0r0AqsR92j4xstlzn0H6dZfY6McQNmE0nVX2fSuvYE7FR/nyel4aRhvzwTTq4drTOnR1BMVp+
g2kgMeJdsGvhgkSXwzCtPeuVwzsWnd9jKQjptPD6DrmLUNsWR5rKP6oONHnFHts+/ySz4Xbb+fPB
wlvZSxP319C/L8b4FSSAP2yjpzB1GW8a9drN6V36GTuGT5/c5ri4rCk9Gix4gGCAv3vqbpJU08p0
/WA9ZHm1WyLXWGlE5IDmieuNsbTg8DBCgb41XpzR27iaL89q3jOpohWWJyZqzW0CvrLCbdJupzJ8
S+g7NlaZ/taK+lkZpc2sxfpXYU4zSt4azxVYzph0kiHOgu6Fq+0GNOGWtOG7topj7QZX7G67JmBF
sWXxE9fVCxCHgyuXddCFjGvH8pU5dkFAHaG0hCa0Zu1gXDbFvQyKH9HgsVoss2GsksI9eMh1wkim
DTyY55K8LATJeG64jXIv3NSSwksn+X6GRhLrgoc78kIe6DR7i5p6PnV+9GYykY15m/+6mH3abGGa
8lgLmZLJ4UtP6Cp7f9fb7sl7CBZdkR5EBcSwLmA45cx5jerXKFKuCRrVtvHvosenZuNMb+v2n5NY
DSd9e516821qkztoFzrwTL1S0814J4kj1ynV9TCJUzkN1xm8ltdV7MmS8tdqczA/4yHs8nUYGHSO
gzrrugrX+cB0MGdkr0SJRVJACxct0WLujb68NXV58pb07NMLDIV4W3LcejP136D8U2FRKbvO0WyN
L+lHlBuDfxgYOvZMzhah0NbsTVFL3EiUxPAo135mnUn839njS5007puuj8fHZMSIPsCOPFlOFpO9
exeq2w+Fu6dbYs/nGKCmzHsA2luz4yQYLECPRofFW7E0x90vboucMJwSpsl2wSWcsuUmy5+lfIrI
DBOtW5FPep8E2c5aIag80m0LI/ewDzjnkm1lZRzkqv3OF+u7tdk7SYcs7WBfFtNhgRDgZs63r8fn
vECJ7HLnYI1sGfXEh2KNbJZ68eRWb5nd7we3eSVWsgor+RnZ3t4YELTLJY8HEjQrS/nQjZw4dZxV
GIxHnP4YUIs1QbZ1IsWvjRS5TPWLbOVHG6pzZExXf5peJ5gjE+kgK4nOHBmvwvG+RTTfTKNIbhq4
RVGQO+SiQcmgGCk8LEMEn+/M3++LMC/2VN0Ggx5a+98Sf6zmnGrcbr1YwdkyGEHYKhWvHGoBXuS0
XrOFhMqj7u42KIBkoQWiNJXOs5lWT2aer2uGuL3ykDLw44Z8V5Z+D/PkAlzn2Qlo8zVeTMtw1qIj
ux74xEYWdJf0FEx6OzYo8QWhLvjxq75KL9B9yULOFxAAe5kTPlgiSp0MHRKXs4VoqaKH6CRXqmv4
zb1V5GZrO8qOxGHOsnFpOyS2DpLaXrmLsHIg+FFYaCdcsVuBztf6w8tBg8esqQwsPgjhmzzv7yNd
Q+13sRUkK7kUt3r0N5g7Tr5CpWmGeyizYzgaRxtUWmsT9vUsetpyQ8iDU/rHctoz4Jpd3iFi0g0a
Mr+qLrou2HnVFCKlt+vJLhO0yOHmD9Mh9VNwQfn5sffTzdzL0jwECveiKvOq6Y1zF7NzG5yEHH7K
ufhqvCQWprgGXZFsa0+tEv7lTgcbKHoHkfCgZ/Wu5SsWnDeJV2zMnh8HlNOxgbGTWuHToIzjRHCI
mNchyiNmDtbRNwjfKSXAJwwnXdlfNC2nZq43sDL304CZfXgqCRPNFtqM166LiCR7Oa1b3MmLu8Th
I+NqUYaZJn6WLPjnzgu2FBaDIIcXlAFlmhKS59y15K6w7I1iSW4REmB0c7gDRXoZ/eBOb3ryiQLx
GP8WebhVePEyfkNLhwQPC5xaiNWD+M82mZ0Xeu8Z3hen01smxbanacE5FBt+wIDgS6cFTzrFEW+P
jUmyMtPYdZzb7PhrfmZSy+lzkWLLbIIdgbpjGLJF14JPO1SbYPHObZfd68bfdVlGGqR5LjS2eYkN
aAmPCoqG2/1YTUb2t1wXo30mT0sK0H0NqQPs1iIY5uyMydhIrl8gHYiIY+zRXCULVD5Vc+Ey4Xf6
NQC1g8JpkeHVdmueYIJNi2ze3REmiYGxzpD7brDP00w7tkzoK5Zbn2Qkz2oosfPhKE4Vpm4eVlOr
g1fw3xEELYXOaVg0fL6f0cPan4XbHRZnOPagXZGodnOOVQqJIcygnCNF4fiKbcPdTUgNMxg+LiKi
LS9c8Pepcp+zof5bMqHIc4ybUZZtYGzdwJD8LfHyrYyq/RiXf2VRvxRS/kiiMOYCWcSzd4aU57Sn
8MIXGnLYi6iCVNBshUHXLEhyVPlWcRAQgOO0IxyAF6lqq6sy+n1g+KvS5/hp6HlD9g7b2c5LODCw
onnYLFuuz6oWGN8RlieqkwW3U2M7F8dU8ZSgu9rOJsIDWA0KR46/nw0jR64LMW/64S7FoeCr4Bf0
RbIurGerx8MHzvHiib9sL4hpMC94K5lQLXt3VHuzNE6NLbfBFD6pxyjXnS9zTQJ4QTMx0jNOQ9BF
isI52GIWNkK5h9S07SPz2tWSQCXwqLnA0TNcWzS6nuV/uecch66KSVHxNiQb05zOZvZiue17yyzb
RpVNVHNuSn7WDJpW7cQ54ZSS2XluvuYMZnOEdqbuL6PXHN36e86WnajTjfTc45RSlATWxh7Udpoi
9G12IjQY/zQ3ngEQJcXOExoEvmmM3B/8ZMdsTikaOkJx+Nx7AXSlix07F5iFSYXgxZ4wl+P5SBGw
xbPhlBcQeNS8HL9A1uwl44HnFUR2nlofQamLI52cFz87cf2uXMZ7YUu0Z6p20yOwEXV41KhFCFeF
OY7jMvuhWzr4GHj9rrqYkxmTO7x4hYkroN/ngbctpz8JDZZqUeAxMuJvYxsAWYYkc54tU+2zwtwW
BlHhbsadCkaum4/CfA45dpdCk92VL4NwuZKZYvfyYhtqH+TQoKKfzqm+qgeVqU2DjZimq0yGG1yt
nZ6HTeP5fGffDSKe6anfigzAYvWcGO2n2xFyQig2KQ1YMQunfVyo4yC6hOlTo5OXvg1QkdXb1MuX
OcKcFkUP5+v9UZkwhfwMi+Hsp0ZszgXqAds3jXnbTJ85lq8pouz3jDe95Ickca4jLCJb1fyUzmtK
FZN7DfEsY9tmFtrXyC8xE5p/eHLbDTbJdZHwGDvFrRmICpGckcx8Ugq9osnPoWtvgFvvoIyu3Jlp
o8e5YeAQUnlMVpvD9NXFcezNziFv0O8j6+SIblfbLfs5FV7phdmrZuLb/4A4KXW65k5tiGCoIiAr
N8VAq9/HRcUyiwDW+Fsd1BuNwgzn69Zo4xfn/QrDUwypalfwYrr8IYVq1wPPp1sWK4EADgBrG2p8
AkaAemXjlK+3k/3h4RILI/MkSkx8UbCZAHoNeXnIcnM/Ns6Z6hxzpb/StDWjo0+yH2nTBgQK/zxm
wddoI5wOADfs6GJTjHVpc2pt9qsRGMgNJqzTIx9HRbOtEHpLxjJ1FX368/BJFv3ILXs2BvsOeHWf
J1xRfXhZ/PJkOQG5JHNfCX01yvm1LHngvGWXg4gzK+cTi+Ft8FioGkYHG/7GyAA2GO2LV5lny+oh
2+ICdLl7jOgrTVugO1hzmHdPDt47O3zhvaFWYf1bFP1NVQr3/8NC6oiGYJeVD2JQC8IqvYXpyILY
Kn48MDUnBUn1Vy3VKfHts7BA2zkLsEW8+YREALj+uKG5bOzA2Mwj+lOlJSxe40bI9Suv30pMzGwX
jnnPSW84O3qebQ6zQvbALJleVXAFFhTYuZ4IyRXXoCZxVltfLT4dlfbvRoCbIffeHockzffxcabj
9MnxH0QfJpF9N3SeXWu6twNQgYZAOl0ejJ1Sk+GS/2Z7+STTtqcyYv4cPCYMbgAwMhdxSQzcN8hQ
UdFD0Dw2/fTHdXGiTWCnpHWRgVNwvrFLanHjVHuXQvl3Bj2bQC+nTDaHxvS3bdo+uZPY20vzQzA7
p3rqD0uF82meL/7k7AX2ViOQT+MSvVQ9nztsAWD1IibV/+NJZpC5MOOGd20Kky9FsBCHln0ZUDG8
iVLK6/9UY7kjaf8hl3lfqApOGO55Y/a/HOiygBvETrslazK898Cwq7Wl1VtLy8a3/KxVeGazG/64
gJlLqn6aYbpE8/DfMk/HgRH1wDXbRwMZeJRPp952xbBNmz72IJUqLRiRkSqcrYPsvW3vTseA6T4Q
hn3UqTOujbuU+cnCnF712R+GITwRPmOVtWhQjDXuNemzzSYHbJ/1p0jTmXBInX2oMbqut00dkBzv
9nU5HxmevPZhwBje57Ehrc8obra8P2Xj3bqAD1tZr0KzhSotYb0BP8H7sJURy1pDblDdM5JSm8Av
1nnkPtetexcd5styftOWOImAWFm/fDgRaNXUfEkpFsBPrs0cRhuW3KL9UiTHDZNDvWvuJl1SYY5H
JyCFkLEFQFR3G/CvNgIGRcT0Szx0jmyPouUxCs0ngdVxTOrPdAC/h0ZtRBYOsSyePBtSVwdKXQ6g
dTt3a9E4AcpYO3RUAmeEwJLExbG1Vc54HmdJY26irosTRRLW05sHydDr3X1psSo6gmhboJJ2KF+A
FFRDV8+BXFNSzqSCugYMTDjessC7Zdr7CUu1yYfmXDkBQ5jhYiTzawp/BiDZc6qHnXr4BbG5nnqc
ekmmdqSPrkstz31D8qLphm88gVBIm38yAR46pkSHyUlHrHEk9JpZ9X9myWpgKbe6D9fRVPyD/EkP
M1LcQYQ0xXGxNA7R9Kq1dzV1dpzN+sxM/l61xib0zGsuhy032R6Z74qQ/STwAorsIkYM5P60y4fq
WqOMd9J7bR7sk3SgYvFdd1PapyyhLBr1CVDTqYyWHRiJv+lYPisoorgwmcsbQL4oNhp6dXB+ubHq
cFhmodo5E/gVt9uV4KOryXxzSPKk+CcBRhatRt0c4xGHcYjOIf2fbuRaXZpr20+vWUT1jjkpXCiL
MDaLgocujPDSs2wEqpWVDvsQCubKiwAx5d0eTfYwFuo+VhPxvXGjCoa4PoJOrgbsNy0ppv4/T5l7
17Cv6UMkJCmoCnmzZyw6fnJJIpPEhv09jB2UghrCVcAk1T73WfYe2cPBw8sXNNMqasAYFMLfTqn7
9LD2t32wBd+79QhOqSQ5Ds34ZEh7B/sOaU1BtLF48sYU55r7klUCLm/I1gQwZLp98lomj6M/bDub
eFnohmhG4uSl9R7Et6QZ8w9+FZ0tcAqms6wXM+diY4iPbUaTHE0JlnICP/t1SQo/kS86YgTokitx
5ImWEU3UPbJxgwATDWdvNB9tbZ4DETwvETPK2T65zPg8A0w+iWEnexjg5QVs9LopycSi7GqUHqkR
Y4RajQHWP64DspDU8Q+bd9CQh8Z9Ydnl0bAtxDv7ygW5t3vrYOML7qjzgUmcZlSfPgR0MWXWEQTm
Zsi9UxqOMcuG10U3IgikccIfVWnxeC1fesc4jKjChgk/Dkv4Omu7reOFe6OQR5SCU553V0IgTBAA
LKbOawAcyXLIxRjNKnPngw5NLHH280ysgROLsje59IYAUDJt5Mg2ZQvvP+4/8OekdJZtj3cz6XFL
zR7mO73zZrVRJbdHYT5XpdiDbiHEEe6mkFaNWXJOPoLH/L3wI1rul34awVRUwbsf2DHhxz8DAV3V
qnMqxQ5O9NpCKddm+dQFOelt8zzVuDcEd4/v3VqziT2FvZLgSIGLbPTVNgxs3HDhukUr95r2JeUc
08LcJJQjsp5pfTDzO3X0JIPyFg4GDAfjHjk+GGGDIRiRAEq+1g3fQHbxI+LjCINj4REP9PxpO9je
j6qiF2pGfgrKT5BFCJhkEOvPrjMvsqcdLrr2FrbjH00itTBdDGPGoTLoPUxryz1Obp+2BREV/OSh
Intn5lAncTvajthAwogHrB4yIM0qnG2QuhhSqCLGofuqQLKjfJ+TpqavZjg/toe5glUQtWdvNIlc
gpUkQ32ce56zNDLAqHwmQXcI6VPAwfLY53sG0htzkJuHvTZFu2sX9V53eNUksVa8GZNf/QmxRqjG
esZNudWz+6/FL9Fw1BrAOP2i3mpvfAoc/y0q4Y5jAdbaxpE57lxbHECErwHzrgQmoslBSLMW4zwm
CbeCs7ZhDiM8nz0GRZS03x3RQAINBKtMfB75ZjAZXLjkHkkRFQwTJ5zQZjLy1hGrhmZqk9sILII0
QJciXFRoOk2cQqTr+uoqHrQelfcf2sMi0ODQydWpFuImZ+PT6t1LygS17Px4gvk613gzgwbfo/tR
k5Rh6fI1LziFquUdFDIomlFgjZMAG81dKHOiJPja/NQmV0Fj2PUbhL940v4L9oWbKPD5P0gxYNGu
ZjOetSC1TndHvvNhGPM3VoDGOtGgqZkrAHx7Wkdnd2pZErD0hwTpruVvzfOCS965NOm8E5l+CWxr
GwQ6Xpw2dvsRIaFE3uvjYfKZsLgc0PUdbeBhydCYnKKN6oZLYxvYHjAfWN6hnQfKJijCD4pKn+6S
Ec2PbjYEWFEE1mrR0Osp+NhM8GkAaKimgs04qP9J0d40hPHen++G6R5IB1NR4Kpxm7dMDBenwtNv
Yz8dxpQ9D/rbTMd7DpQdFwRAFNZYTKJ874DkmJJ4jg1stm6ji+JpmUqKH/CGFSaZlgcEHt/Bcmp7
rfPh5JEFMhLSr4jgQ4BCaPeXgW0FQVo+jeHMC9RvfNxt2g3WXhnedS+x3bOixQEH47k42JetUS9n
prrrkbOAA5E1V9UxRCoVs3fWBeKeW1T3SjjftWuiAaF3w8TN1kOFbDLnkgPVvxpWGncO/MH+kXZF
qUcgTFPGMUxeu77YVWNxNsVwZKsHT3B9LtjzseTZum/y/xZJs2lyyXIHfgRsEGYyvasiLodH/sOo
MYMxP9fmzkpAMczzVwANPBHlc53UFyf6NC1JSiB3d4mTrEVfXaK6X2Ox36XuuDcjTLqBg22SZ6hx
OS1SXJKJvOJ5WS2Rudfu9Nq7dUwSdONivKsyuRPYfOYR43DpZl/U3d/syQRdiMfMqkLSuvCuxmbb
QUCUUXiIMHtLbDOq7V/kMACTcS+lN51HZgp2r5+WZD65ubfux4lMYOC+oTIjWYEYbcv0za9z1sDX
7qOQIgT7JclrwbI/zWW1z6F/PqBnMpmuyK1sRgm+QKluiyA7KgaqIq8opkJWTGEYmRPouuJQtgXg
/eo4OuTGNWkSkKhnrrS/D+Ap/KRfMhbnIq8Iws2kkIN22tkBdisnOnhAFFzQe8bEOTcQyowYjj/S
MlBGofNfUlUy8GqvbktooiTzYhp4Wh0k4YK9NEP+rBu6fNL5SSN3C7SN0HdufQ4waY7iavFPvNDv
wlvWIZE1pwzWs2+/O3a3zqhhqF1eBASDxppuPWw/jWUxL6q/cp7OteXdtUdEBdQ6DjuAgctu8O1N
awf4mgCna/x4pdnc6hDs2iN5YcnVPNX7IuDuMPLXqp3vNdQhADRv7Pl+LobyqCOXvxYCA8GdJHI/
/YV3eVqKJwyFzLaGIwLF3pN+XC5E9t3Ha7ksOVTy4e42c1yo+cwS6GNK5aLIMvA7xhqeNHaX9ayd
44POsOD1mzK2qUJjhgL2XSogvyNrK8IUPcG5To8uDcvyGOkP/OCkFYE/8D1OKGFmv8DTnMiIyD+e
aR5aI+N8Sw9ybklMdUfe7k07we7QAREtcmzmjNik0ZfxZdt2ditMqOLBP2SBGN32rcZjbKN7SG39
ZYMC9wM9V999LJ5zY+wDPRebFCpMw9acgbcyXcZLPYZveJUfkzlOJrsxd8ivEIUiHpuHI0THBSRq
U4TQ1cTfzM/JOKqT7zUHxbufzuY2gv4Tke9dhvZlbq0nJBtqqmqVWHD/JKnLtl/7jeKqjKAg2G9V
re5lSTKgV8A08aUKTuCgCe9sCtiUoYrtAu6EWVBAtsCMAyaU02GqnQOzB9BAFSXFdzjmh7n9XKrg
R5MTZA0PVtDqK6KcMhw+tpO+2366GshUkP7YjbrYIYCfm5RRE0x8U+L9W8jLj7p6fpg9/K7Gs1ee
8WI+scL2bHEPFlkbG7zz5dRupsA5WhCmpmSJx3Dgq4wesTJgsG24BZm1X9olNoX3ioN1R6JjtdTN
IW+zrwatfliGP8BFsVrDRus7dC1/27nDOVFBt/FbEsUNjL9sFvMZR90jCfA0lxabELtbNAzE5qAd
kpvG3/EmWaHQyvxYSOJHIWt2fGCSOopZHb6Br/DKasEj3trNKJt46fG74jnALujT3RKlB866ZMa5
T4z3pvCBSXB+hKz3sRjuV8O8V4N3G7ATNIVzTODwceKSGHZJy+I7xItIeAxHHO7FLTZX5GP7MuI6
b4QCQOb9TcLh1SrFxkuAHSu+v6XE0oJsS5nljCasWUaItt8di3L8MPKAQk2wMEXtqnrZOI6LtT46
pBVsbLfeto7PPUB0pdYBkbeOcZ7csrkGncdYCyva9667zbDrGDSHlanxEkSgJMA2cl6YSKoZuFw4
9WccMBv+/8fYHXhObq99pEwWSRwyXd/RUC6YYtd4KDamg70oWjrcV7LfCU/umR1sFFiYtHMuhtQc
HOFuAP1lMf1NlLHJ5UT0GWRKyT0TBWKrAuPQFo/HrX4a2FXRpM49z93PanbomHgU22E/yHr7YLRl
ffHaYo8AJ4OBQtIVNJso4BZpan5RfUlYCDD64iWQxgVEEvsrgoOY5B9Hka2cAxu3p3L+mRXDV8nr
P3ol+wUsSqZu5yJrsgKB2AJ4VCUIGgXHgFm54SYxumcMge0CtWE1Y61o6/nQtMm/wQoOukoJ1xcU
fCpY1aa45FhOMzIzdmquLcjAOqxjIXsKZ/vo+bRxPTddVui7MvstYss7U03aCwyIxOnYenVndv4p
Bv9JtxbIVTjrOtmPyo0hCaCSZlsvpGUH8lQ5ch8M9tUkabrq8f8HnJ6G0T/30t9SGN3CkY1eTX2Z
KOpMfAqtMN9DvDDTQsoil3drMG+kM85D3+O0tZ8er2XoGWSNPGgLmAdVv6m4eQCEvdjYMlPwQryy
WC+hOJFtpqzF2UkkqGFYbQ68NTRyVVc81TYLl5cR0Sxh4OUG34Q0q0eAemfiF8Y1h9ek3XGVXGfB
QjHpJB8s09j0gbkmO7GdyxHSBuvKGCk7aOkm+xaIP9yrYr4Kz13Trx3QY+42NbigePW8g2WHjMSN
bUqAKXDmOzhljuUJOQdSEBIDO3Yp87IDeL6PsSPiG80vFVC8ANBXzmJ0ES6kzq04wjG+SGdnDekB
P8qdYxngnJ43mI42wMFpTTDs9iaZzOw9sTsVh7LkHmfunxksAqpx3XrSZJ/QcFrm7tJZ5rfosr/G
5L27pvelH+kYFrL/VyzyxhtHXGnsWrLkw1HDO5NQS+Di7ttaI29ZTxb3mGwhGZHPYGXUMbOWT07W
P4YyLsM4X5ap21Xg7TGDEoKy1Qvu/Y/Iy2MT3DK2Awq1Sv3Mnfun6cvzZIz/gtR+8qrwYOiaoHz7
mZtUCNjTXiY1nrJ6uLjLeLL8HB4iFo8yZP/bFPH4eM7JDJmCgKmEpf/wsBi9eoSZNVH7LmTvjnER
BRpsPd4NWbzNE4OAoJhOKKz+anJzfAA0wYycnSXdGkx9jbG+DLnzpPG9ldBYnFrfhxIfTFqF96Bs
//O7jntoAXDEjGS2p6NgHYYZQVGxmLPDkjiYPRsIJnmt/JkHBEaysh/G9Womn91uQxtX5zgju7ML
Lkde6pynySY1A+N5BXnmMjI7zwVucjPcJ51mXh81J2iwrCvxLplJdJJlAMqaS9zRdKNzTwpS+l/C
VQVS4pnMl9MuRyfUkCO4VvK037Az4o2Y6V5YyN4uJpEwM36GnAkU7BHUyBf6gC1gnNuQp4wAqXZy
95E6jPhErbWT5J/cyUUarayTgQqga5r/BS8IW5Y+rRaosT/DX/bOFeQIdzE/e6H3oH/942RmDIYW
482ckr+uSj96G/p0EdrvTR29NcH8t/Gnw9hMp0aaz13DaoXJLmKMEbeoNHe2XQKZgIU2TQerZxVB
MZoISe1zxihfIqEh4VXZVfEsnRVeXc5y9Gw7R9GwRyrYPGe5Djq5ugVOkh5AB9lM6md/0+UEyYc6
PfWqop5lR4xq/H//99NJDFRB1NySKISEpt70JE+5oV9S9BhVgSkYwO3Vc/trIahaJuT9RB/K5AFI
Mfe2KK9gpDcZcE+biFg9ITUC59S85+p1KvpYm0as9PgfG0u+s9oj7VseIPqetAmBk8JQsApatDWO
Fu9OO4alAHNJ2Vw9LLjgO4tDwxqLYaFhnW1WIz02LDGWSw6yHc8yk3cVpL+h8PNV10Xwg8I/SY4v
J5hpw2F64cN9NwOijZaXYZFtb04h3h0X+r0ULyIIycIln7k9v87TlHNj9i9zaV7yzmRECjvfHOxu
s4AsQ0jqTvPovqakXryc1b01ICCyOMg0IWFvfz/h9liLwarXgemvYaZnGz2OLHhi28BcYVlu+v7+
AOG36XweovZfVYExkfNRpfkpM/G76SbWXMnRYHzPtIKtXCR+ZfmlqDrxC6T/OMJeJ20f687GP8w6
O24SVTMDn5y3bgambTg/VoLD3Yc+0pfWPpjSz2g0TKZb9g0L4Xmu8iejtbaDYvZpK6bn+jkDXcJy
qV3fD9ecIAWRjSMpyjftBTvmHLQJNcNhy4oOuE0BpBoMncxD6ZVb36SBqMkgYt94GQinhuxiWQFk
Zz5aZv8xfLkI6dxCsl/jiENS8AmqZfnFLfhqBeN3hhDCpqq/fm1dw8m4qX6Igyb7Fp5/T1HMnQyq
Cc7OOxsAXxObcVUD2YiTziLVp3DLIHD90kdRigtkS6+4Vlp9tT5pkdbjdOF6g3dA5jcrN/j8sEWb
p1z6dww0d/iSOFsAXLGSYSN8rmmHjjG1NN6fiec8Z1ViTgLA69k67TzVikUBCyaAIujetFt1WMvw
xAA9XZXjeJqq8bY4/tmCq08g/L/Od79C1R+hrmIkhECTkUtOGLKGQ3p10uY9EqCbFIky265Ojg87
MsLv1S/i1S5VnMzgJ/PyPaCiSQKTfM4ASHgIGER512nE/JuREjCd6ScZzHrlOByf1DQxbvZb7S5r
20I+5LlTthlPYX8vZ+cXvtjRMttnLxzecPqewrzelyw+Y0gOfE+LvdH6tzYcPwshfkcKG4oiGs3c
PLd9mMJna2yuXPFwtBaXVJYvwOAvs1HHzJLfPS964MhYvoAr2C/Nv/68/KTQIMZ8+W01UU1FmiAE
NWsbGwyjBPTL8n2Z4OIteDZwLN0Z8MeMPjeWwElSjki3KvgHxnhZDa77aVtiF+aU0h1jQlJTnOQK
qOUDozU4/Z+5az/yzo1n+OXMvA96tI5NMe/7kgKtYgdcCA50hu+BFhF8+/VjvwmTcnd5XZTx5j9I
GkDFbmy6ZFRmnBIYrJht48plCQoEXLK5FIZJvSOD/K9O7WebE439VeVGa/UvmpxT5gpuouC/nr2B
6y7tfyKcISvdBG9BI4/Sw9IqwUGUiMW0Lc0usrEATwKrAgo3ebf2rDpG2batgcfkeTxW5B/8xwQE
4emdRaMvdatPTu1/EKb+L5TyQg7IXkVsI5lKGljbSl503W7HwSdL2pQ/pmI7rF8VzNxn6sEyYjyj
e/qWGqNX9ZQ0mAitOvxkNvCBI90leGLgf0TMmZ1TOiantsef0WTXpm5OSUqwg0sM+61/bJf2AAlq
v2TUoH51YpcpJm8p8R+6eBPman4iaXISwlfsyJmuAfv/3B5Dx9R94uM526Qalbt8qjJ4nxvz0qdI
ZoZJTV9PG1VXl4wpue1rjH9euQmoF3H62fsiXaAVRP5nrtRlyar/cXQeS5IaURT9IiKATBLYlvdV
7c2GmHZ4bxL4ep2SttKMqqsh85l7z2W13jo/zaQgUMBXUEP5b4rLv6kWoBqplSY+CGg2ItXAf8Pd
2Zouxl8f9GWS4mQY5x5BWPJdqX7fz9kJu/WSfdJNTMHnIIvXoe+OSVc9FT5heBAul3OU56R2GPBP
5MCtZT4GhsuuTz2XffaqB7Gaia5ZVKn9WrvitfeZ7Edihaj2qWLgXicKSQ4uGZyJ0sNaoFYM4z6V
bb4RxPcBXzY7Isl5m3T3ICPrRdfuchpq9qHyEqbhuebYxvcR/8QOEHHbnbbarjCbWoiLxPxTNUG9
qMqc6KiazAe975Lsq0JeV8bRhpXE8wD8uwWRgackgzgwdv+Yy14MBFRMeXaJoW9eMfC+ECDp9vF7
75FJ39IM09lIVENGXt6EoTgDcS6MnUtmj82TVmYlHm/QRNHMllRHT7bNoFRO8UvfJZ+zSdoqY5ZP
3xAIh9mylMPw140TeyrMvqHzQywXgGA57nCxPKS19SD9eF9xiAeteszczMaLj1nXtvmZ2bBvI1xG
youwHNcr2QIMiG3v0Sor4P1d/9c7iG97ZwfLlSFlW72ZNvRzSRWdT+IiUj6aXTMPTOlDPoFeTx+h
3djXuGybo52p7hRmMl+C8Ro3+FL5U3N8gYrLjcNywJD3tIrxy/DzgyXtfVmV3xn5EAtmxV81dJol
AYLUjYl6LLV1sDU4x8Y+U5Ahunfbr7403xonvFk1NARNEkoVWPw2EHtM9X2aQ2UADnXPzLddzIn1
r8Da1fh0cLEKXhrkdecejGU/+IgZ0Da1BJuFLXr8Ibjas7hzfUDB8TdafveA5ouWpozXsphQmc9L
tBTnckje9ew8pQHzXwsft4WdkH0Ob2DCAqkD0NuTD6vG9kPJ+NojJjZGYw9rcNUaYp/1zVXi7C9l
dAwTgpbrftr9L2+ufcJ+COE9BNb4Nne5takt7witBOoQuAfu0f5MrCi756p6BWP5a8bh+ziML3CJ
H4hSAtWT37sGq/5FRvQOvyXekq0pjrYVu0+mdrOzZZsXlBd7t/eMt6rP7ml+dzZ8GX+NPuMZZNHB
QlfjkQcZn6uK5GFycV1IzTlTO1fP5h6zkunQtLxcfNmc0l5sGude1/OaVnM4GWV5bgZrH8beX1Yx
3SJ5a90PII6nEV1QAOpZz+OR3okAMzbAQcKK3DHTRyNFp4IuT+FyA1T/Pklz57kdxIViy4T7Za6x
2TT90bPlbx4z/WRcSsRHTABYTZ9qTnhgIkCHfokzaXSJgfPwAbql/STu6tY0K1iMaQ2yzzpYQ/oa
KCSUU32apgJnWMVyoZMqolE0zm2PpKOnNWS+ts2b7h/sza0rxVrX5jHvggcLKKmpmSfkxslzcZRA
ewhkjJNSbLI2oGnC8hrqdmHlDENRGYxq2GOt/mkV/pJ8qLeOFcLFCnMkt7HbLkvs0c5sHFVrHVis
wGYZR+JBWY5QKXQO3jXw3rvCjrGQF6vZZ2jYjpQL6ZdyvV1WzY+s806I39GwBdSdeKOqodhWrdyn
mgVGHLAm8NEEl9MpJF1BBv46d6sdDgC8cuBpG4pYDGVJF7/N1Ma89mrDSYNoczixFrmNetoLGrM4
8fe+AY4FTVAu944DrYatK7octQ8TMiLR3t3I07sS64YLzC4+Etu4ErZcLZ2Q6Kh5+Jhs99mYGngh
7Ox6pHepae/ucILUCH/v6ZnS0S99H60kMXyTgKJgGC2WTb3SpXfx4PEdIGFSVwb2xhSut6Lp/03H
2kCt17SI+rxtRbQnipe/EJh0ZMuzdMoCWgoNKxMCRM4M6j3fSX6Rd/nbJCvE3gfuex09nLqJX8ul
yy8MQpOPKKw49crNFqbnkNdTXMbJ/BoCFEzZZK21yH+z0toLSAe5w/DFDv6lDWzzCoQsjzZKe995
pgPlZGOiObrDV5M0PO/x/Jhk7IPDDvOVrJDp6hGZi2cBkYkMPAYEkINGy7rn0h5IBtSU8U1CJIAL
8I+pHeMOWUVHLTvemRofz33MO4Q1ZOkC/EBap2QaxeAZcvUEmfjSYBpXE7OZKb6P701cu2xblj3O
BqwWcPJQrZ1HezibZv5tGYoAJiWPeUvdhTXPqZNLb8tr6UTvM/8jBeUB6Qpk4A4PkNeZ7gksB84B
dIYrB5172uRPyLPZsrJEiwGMVt58LJ2QAI0wwRQCZsh8VmTj/DizzbaXmrB+aj20LGTujPXJAINA
rAO7CoR5xjKe/GJfwop5dYLpqaiwFidSGmszUl++VUOb8KJiUUsIW/VYO3hnM0rDAQhtWJqvfmxA
43dQO7sF2x6ErX3GXq8NTXUHmsRbf7KRZaVMdCoDVA1tabdSfV6tXI2NVpuYHZLO+iA+GNArlfh+
QiaRwpLTYGSMpDhDC2Q4MwfBrU0RSoBcEhDdvPJQGInNCqttsEkiWtOF9BHzNr+FJZmISE/vG2qy
Ze15GuYXSfWFHOPXIgAYYIjE2KccMNtc83uXQHv31lghr25Z+Gaems+0ixEBmEjumrmilUvY7/T/
tzh5Q/wQewDPJoxAxWW9x90cbWTYtwgw8CT5KVzGfuqSlVHlRNI5gj0lKW3kY5QsT8Ypx3NfedGL
6YTjkrihe2oLhUrfoJ+oE4DnZJAHK2nlCfTxHF6+BHHnAPmGPKOabVNRG/oexjxaG3vTAIR9qmqv
3eqJKp+8K8xNTeZelEhuRfUw+WXJXsrQ/nX0W5MHidY8dnLjzR919mYHlXGNMYlerMzsT7Vj5Ls+
ukvfB9Ji0npMnoI+Ml8hsXZL6L8JJvc+g5nEhQ4nyIdSWqWcFWFCzkY+YScxpoD5R+q46lY6CORL
wydImkr40EhwhgukiNMfq2DWgr5J29YDKL60rLJPXs4/SA66LD4Lq5o1aEbZ2BowXTY/mAY6EFF8
WqF+aEryHeyIYmIdtyYLo4kQmG3LEsBsKIkQNxPfVgdjx3zH8c+JzOSR3biNcCApn6Qzjc9JhjlV
lyVgkqr67lsEeNZQBmvIOkzPLejPsYmyGIHUsBtlSfRlQGHdJKO3mORAs9uW/gf/x51KHQZSMF/8
yExxW4fxp5UaKaGG2t3pGmeMIENo3XAeoYJI37xScuS54XsTozhuNR6gKTeStVHF/wxiSMYYUYhR
7UIxIPSl31n4jYb6WvuIT2frTMPOJDwHoN7Z8tZ5lA41psQOg+5CUWOuIgkipEeJ64Kkqxlr5cgt
E2lulGffnCx8EpL9hs3u0crFAfnMC9SN33oKGxRB3tqOyMdD2vUBCpHxelFA+NLJE/qrPbOTy5gb
l36w3ufGu1Vqblcqy869k1zn+q7sMCtyQg3ATtl88IPoagG/8XmK0GJ6u8HkiqBJenJESzKyxZ+I
Y/fA3PYYw+VbThEQwx4sDPt51ELcgLBGe6KnyGQgmCOGO2xcCwfxeFQwmc6mL2tiiTL4FoOWWf82
PSE86RzesUbRd8P02kdkTwWOj+eusfEiOA4JZpeFK9Ci5EN/9Ugvo+EIbhwM1G7GtcTfBxG4XkMG
/bbc6ieSpruscz5Kj6LcV5zZBY9OnaTXQVe7IFfTwvbMA4ire+QpYlgjg6OGVKyPWDgpuSWs/q7m
v7QWtgu0qA8NJgRoJzTbOTTVJi5fSqKGV6bnnusyA15QOohHJLYREWCjJ6Pb6FFJ9q2xAx1yoYGq
WXfOq8Gt0ITHin22LU+DKNAzgiArFalWjhD/pmmiDQQHBb2ZVRSDS35Ye1TWvaO65i6VbICpUxjc
RTm2jab7cFJdLcpJcQlZmbuWvJ3rXIIwyO3xU0KVqHHUuXHzWsFLwic0IUkiSqPT94+4Q2JA83k/
KSTTpEKq59nHotan94qswelhxhhIkHUsItE82D6Yy3bGWWiZK+17z1kUpN8MaqBQYyxCGlyBh5K3
kAQ2UAuQu5/nueZqjAmQS2T45A7ir+/MU8Cacl0a0jqjOSEdNJ6PXs6jRur0QaI3VQNngjsUnyL1
3mbWCrPXr3jXTmhf4bvKkDW/IkwKg6/RZ9+z3+77bnxo5vgagKTTPvSFYoR5xnyFyOCrZXM04RDB
R2c0D13kv6QE0S2U5T7hZNsPIbU5Sxwfk4+zsWHIuCbNTZe8M9Z7UYBJFsx7NSVz+DPV9Trvq/eU
bEskOeE5M5vdVBKOLafnxmGPNQUfWende1CU/CKEMWpVCDVL981D8MK7OZLNqrEwRvgNCP+E1+Wv
dJ78iyJM281Yfoamjb81Z0bkfQuULngXIRiF1tnOzLvyFXIRwv5E2GuECOgR3U+fY78ZG7hTMn9u
g5Fcd1rHhRi7vYID4I7tZ2zla1+DCFcBOuS8qB8K7pJ1FZavyu/eJo888xGVaYSGK7kHNuNUPsZF
ewN0QHB65x8IwngZqzEgCNb9Gqr70R8iw+lLCg768ncx0dfm6Z1i3VxcEX6ag3mqS/icNLkLPXow
xJofLxmOptM+1kb1WLTOJ4mv2yxBHGGaXMHJrPYjyilN+FLs1lsVkTLWRA1RQ1nurjW+hHSICCdM
3suq+XY1CGiSrYfIfyLrkVOpvIVDdgOEtXOy6ZT3ALIxYhF0G/ygNWMfjeyT/Xa0LHOmInp4K7X7
HEClIkFCU7uPxTPJqtDte1BQ6DtwAA0GS/2mXlZl/dq1NkdT7i3yHMip6opnipMl4mowIY1P6Bzj
Ut3ibtLt12Cm13oGG66hg60M1znyCDPxJozJK17AfPC1aW4CpLubZmr/EFS2+6ou1uasz5Xb3ZHj
1BAxaLfGcp4k40XVo62x9fTqUtCSrYlrK3nza+u11N6bNenfwZtvfc1KLK+eSiBPbCFZbc8u7Y7J
iDTUPYpgw+GpYJ4FMMVgFItg3HIJe+N++yec7qdph08deRer1hf+wEmQ4ZB58gAtlZlyuvGJ2c0K
XsS0NfZ5EdwKI7qpUW1QVmGdDEgDFMif3EY+a/KkvEadIuOe/6GYsNUTRPqM/RmKrVMoon3QGoeh
Gb5ixAdipAnsPMySHqZ2RxkJm5LuDLccvYWcPyu877VR7wfCMbTM+QVBqLqvUiyHrPkk4sgskMqs
nOTuLxF3xwj5I3mRMerOOROne+g0fhcjT89F6nH/ZYTSxjJ/IZBvXU/JpWagbHTDZTZYBTqROhXC
HLYkPLosjuw3TgGWq3o2aUZDxsP6q2ei1SnnYVLYNmO8ToxeuTWaXr+HXLZjG7zGqf3ktfXSy/xz
7utxnZgceqHvE74BATuH6mCh9AoQBTZRWu7KspCAQGfO27sztfjwffrt2tTdKvHTz0qEoOkqduDc
9yy/+/YUoDkCnHJJTCBT0nIQ3Yls2yI7XCoTGoDbsMWc76pPE3llbFf76W7p8CSoSTekaZ/4xrgq
y8c0Z7dmNQwJijILd0OUbp2cyyAfUGYXfkMi9/StyuiYZinp5O5prPMTyaTAUkT3OJB5bnUASEoN
9TDS7y0WZTuHYQ2++8DeGbSIm35xQ59VMLMb6cNnIvHKjWsF32FQ/EQBwYj3VNSVHlOWnG707Urj
EDXuW9pHL140/ct79VMnzQP3z01P4Z815q+Gah4q0usWpahhuor76m4S54mRhcjpuoLuvVe444EF
Gytmqyt6IHLK/J2nkw/fltsksPXCiFmRdHiwqMlXds/qrx4PQexCExqJyu4c3sjShqE+7+vev2ZQ
M8kAxIpFhb5IWqSeZNj6MRuYoTaQEsVhfleIrhyoM63DBhG5PwqelmtBkoKR6nQHE22r5+g97tKb
aOYjHje1bMfiN8aDYNSkDQlEdgmBu1YkUYiaj+EgSNIt8eW2AxcuG2UtGdq0s32xa3SVGBbOomkf
ioJQ0lLHHCCNupo13Y0RH5jPXQImmOM9Wguu++SRgcbPzsBbep9GYH40fn5sSoPIZsL32DiXNFmM
TNuW2sYmaWuahpOJAX+GfuN2hN9auSPuq5zXtAqvmU12mo7YO+mGDrV3fvHlPxdNpXeuKdc1LYGM
1Zsc2HZ5XnwYounVGcObwFjN2gnivNW+qEjvHGv6wcnynseg53wlvkeaLOJgPYjEEw9tRXeVuRy4
va3RvzQmCaf0Zys7F7ck80jjcAmwCKx5XOD+PFhT+iCEnhfRWH3c5/Rjn77C/iSLdjrWrPFXGSNN
e/Ch+jFjrD2MMrZkOzL6Z2T97puLJsL1qMD9xjyp1l1UpEUMLtt9Nj0PwtGvBLa/szXjkYKpY2sv
h55uobEz3forV/2j0vHzMDsNXFHXqu6C7PQ5SivwygP2zdp35dYI0bUESGNm5ygs9PHUIuGug4lZ
te5a8TfgCSDejpt+WfEiDQtzkBdeyxX7VBMhHTOWsV8O6KLqIOyMlbJmG1FpHeVv45y0f5Zxp0Ck
uzyKaU7QOT6O8HSrwSRl0GCb3i1b6QBBGkxB3k7ghJcQMudfzJO8gGz54mtCEGvbQ+KU+x/ulA6v
c8qGtWP1dp5Ht9y0ioWBUdrVRko+SguEEbUc2o1p8j5sY6SloGqhRqCvgwwUJ9GmzDFVizc790FW
cnSIP53hIsicXQunqUyy5X25bnrZgYD0892005Px5SBwD5zxpsLuFM3zLghsCPDRmO7HDrFcl6K+
FtGRAumcBfPREME9L2knxGvbUvohtaJ3xxkxaRRQ9VPkS+ow/Oj0oPtSEneWOocomL/xNB6UCp8t
q111HCHUS2t3QpEwCFS7d7oTMcsuzo8QBJpEA9pzGATgz4j4wy8Fz9INObINqJtkMmfJUTDeLJmN
mr64KYxYEikEVOtVVtqnnNCB0amBfJZb2ynOhlV9hGAiYCwdbei5WU4qRS/f/Vrc8zMWQDF/dGLc
AF4cRqPdyCI7SlSByEaOcwvsJzG8Wx7PxJ2gL61ItYdjYY4+3/AAgSnbMCtBUBavgT0fPThEnkN8
OEZkCs1/Ble+g4IqrtVj3eccwvEB2fJ6BtWrSASqh2alFQ/OKCpGVVimq3LXkyZkpCSRqRgYP498
0ssVDpCD58fPXeHz/SLLAeTTV/1nHTnbCoa5hBGf+VgPsr3DRq7RwX7Q9pqF3E72z2mSnTyIedC8
N07m7FuywHwjPTUu8QMdM1yNZMDLu0fSSVdskFdm6vHMTDNfo33OSK/1ME3NCkPJBNeOchZ90N8o
1MZPLKBfzNzzuOT77NiURFdSVvECmP+yKDzbvkNcuP+VOsFL4sl/wQAQh6cBpWR1VHZ3bjpFTmb6
6GnfWXoiCD5Cg466w5a5UkydVkNl1GucrtDv89nYmtAJloh8s4uQbnuOUhMUeWW/i6H7rWN4+db9
c8YKfVeskcGwhtVdsdIp3jJUYX5fXIYhIxvCPiPQkEw4eM7ibZd7D9K6pSSs5gZ1fzq0j56AxxU5
IAgSQrKCsLy6Fru6PK4ZnJglTBLnZx5JV40nnmLEUH+kZGzQ/dxcixhYO0RVZm3GmCxcr31p5oCn
6u55DzfmoIGk2Duna/eiCCGLhGo3Y1sHx7xNSvtoh+62oEZ20u79/o0F3vASmOHR78dNmjZE2RQU
10g2iIcLT5M77Jg4M52iD2UtzoapxHdHBqidnIfQY8RIoHWD06ixkDkHJAlHbA6H9oL4EMVpvqtp
8zrfO9cmCxwtqlcVK4Ym6oMd/tnR832a4v3Qim3SBk1aGAKgVGUFF1Reu7D67GW7imhHl0MmH5RE
cFLhMSQdq/xnGbnkAsfbAZGCeJ8J4KcVI8Avs+q1k8Mfsi/sqTxDIsg/nVBcmWQ91w377JKxvJWu
2qnYh/WwQ0OCnJLsn1y8+BIgd4vMApDWLrtHCHWpcZh6EAt9Tv/N10PNr5ECkirmaaLmgngDjAnm
l020QpLcsrZjgNWMj+1c7TR+umUdpNAvU2gx/ZvuxpvbuPuu9gkeMZ7MWRJl9tknM2aE+uq69aus
nYMqMLT2yW2uBEFoYostXi+ykBBSZd/wAqC8pf9hzzMX4iqidN9L0FbKD3BGR/m674IjXRCZMOYa
D8YhJvS4a4zP5u7QxdXES/tdmcMqs1sgwiggiStqb87kPfqpBw+l8176sQlRz6VPDHDQOt5BhFw2
+6K+ozPMPy8HP6fKY8hsnllHzbEIA+oEeW09NPk1NOnDp5zYo+gygHwygdQlU8kGqVjdcZj81gm5
rECAQDEo1LENajoo79eom8+yjr5UxNoUJVE4Wrytw63kYWsD7Mm+3uXt/AUUfwtbH56DopLHv5n7
9cUysfMWLSFwIDzyD1Uj0SFx3YAYw71OZIRELGqt48ndNFXyNk5QtQWS3Chb9Y7Bl9btKiNbjyAJ
7TLg2aLlSUZcObm/b/Jy4wzBvhmIMbSz9mWYSer1oqMqwp8oInWiwTIRgQbt4pOgO1LAd0aoG7FN
vFCr16ZT/taEkuELx76TpEAZQ5spIVoTAiHXAm1E5ei1xfQ+6OclFT+rh546gcqmVd9IR/ehPx3s
jIJzrr7SiZwRPMSpSUhg5R4cMHumNW05G99RVjEKZnvXRnuD4FuJ8CYe4q+iB18P46eHXai8YZvC
+GCvtxwGDkK32VBsoPIGYO00DGuHB0WtkKNjYda9VEZPmMnwXKXRFobWXQn7nLuFQZQ1+5NAbEZW
8aZJO2Ikm3EqHt3W2ePR2gakcbU2EQ6heOpn91l0zsvktXs5NIchGW6ZRZOe2OBVgYyI8IL6q1qi
EUMaJE5Exd3D/haTpyYOH6jUXfRsZOAvLNS/06x3Ns7uUOHJssQMvKFqvhy72aJaObIwWxp3cTTM
CJE+RoT9qrm78bJvvCK7THVyHYLwNM+MprMxhVKRofUdAAcXP71MH1qOxySNt1lqf+tEbYusPFkQ
1y2M3W4c4AYTxTX0rb88qtYRYPFs9p+VFW3NVn8lun4b0v5Zet2vIwdWackVshuwxbD8HhKxsaHZ
c/yte6LnsxDlhq8200hiDtg91vTFQ9zwdLMmORhIXNMhW09F9JLNLvQWkh/IutQmbQdoESss7mw0
dqpxE/9rBcrkNjfOljPSJNBnT0ZiQaBJV7aUx7D1YpzcZI0OPxygW6VK6AhAw2KQcXP+aHHvo5q4
JlaGRbhZWUX5b/AhmbmTx8UdXhjBnUdwWR5b+TH2j6jsltHQr8EaXNOMb2Fyxo+IEmFoa5shJfVl
T+PcVswJDJYRceKu0XmSeIFc35PqXTOTUMDnGS5A+4r6a+07h1mrA7CApQMiLGF2OpYxHebHrPyd
GRNvULRXkYpVLIptXDOVFgCOs/JJWNMhtPSBcvJldsVLSfRD0Nf70GjWAouRm6nznVKXi/fB81ic
peu2CMg+kTsvcy7GoDbEifwCRl6WbTITGs6IUPn919SpI5IR+OhpeypN+QL1+88iH0tGLYWpMN8E
pPNG5A/sfC9pYiGGymFzOlV1C8nRM4b+HE+EC+UIPFvsruG0LSFqJYF1JtJvUwbzRXoJNNHwPect
J3uBnSK1sKC1ciWZQdJdt6rdhpW57KuJ9mk8wDE+elK8sw45lJ76qkMSQiqi9Uo4Dobnv0qd7Yyp
fZNR9DCr+uZX5cSA3oBbxI2qNIHLc+HsK0bc8O2/TZdIR8dG5Z18tnThhpGcYF4jNvFRRcqfGbRy
c1ewBJArHBL8RP7q3U1mQbRr/fBskCnVVhpSx5THUEW5im1ZP7uk3tVkcedW+swuj6Bk+R4Z1mra
FjGivYzGiw0tkggwUKAnRUymZ3eusV2iBtt7KaE8Uc7wmrc09IBDaeu7NNMXP5rRmtoXooAxEnUn
9s7BolH5qnbZKHjq6vriKemCf/g/FtQp+w5him7+wvw+FSIC2p0wUjHurx8SLJAT53Cff5ZwIBWi
hpp9rom1zJubLTKMpWoxE6IChA7OGHnapVp+9NPd+z0sRf1D3O/WljCRcU4MdXvwu2ZfudOl6bAj
TTJfzCyThpEn1gM/WCfogyBqJxlmmZbQS2VjsOVbqKczSmIqN7h1xFcGPQSMCeto9xRilQ37bp8V
1sZleWukDgNY8yxzsbJbcHmEpFUjLE+y9CpzPefHtLSR0DMaTfbz+OzKd0cw1wZUG1f8l4+J1y+L
DrIG2uO4pe/pEQA69MyWvTRCfFoZikmCcYBO7u3cXXn8exav27LH8egDLOiBvMnNgOZDNN6awcLJ
TZONafSHJqZPL+55pglznxAbK6AfaMXTRt0jFwEBKfZC3d3mZNivptkvJ/g5TofM2S0/O3LS/H5Y
E+cOWYZpBQm4UfjHthq8y+tAO8c9vvrfzDhiBrORtCYJwjFCdrJwnZHG2tkFgIpqUzKnV0OyEL23
RBp4Zrm9pDFeDhaGRt/aNTAn/ekIfGVTlKyoE7FS82tSMTWLLe40Z2NE5VY64XlWzb7lKMB+gWVg
XkWM5LJWPA1wBgLYLhqwgoPeTPAJaiLOEFNvBis9Kj89BlYHHWvjk4VngEQpQPpFOMOjglUfSLLR
EzsAT5sE51USrsvxGsUT24D0Yo+Y3yUWMjzJ5Y2e/IG68c5TRe3isGkHUVgAlwjZ25bFaiLJzAR6
Gw5EERX7hivFoH1NMOhiv06J7Sw+S2zHLSrBkciJKT/5XnZs5+MANcLkMfLgsTMs+ihmRauAfANA
IlNLjgRy42dCX5BlWatoIp8qAN65me2JSJ5Q9tS2jkdSqUcUaK/tY8aWHG27w+pJdcD2LApJ4KUO
wqcAfi/6PYxdbAayhu1iGJDm5oscpR97FSYqtXnAEKzXnoCx4UwZU5hGW8fenKztoJlMeFZXHAyt
iVUvMb/hFI/n7yCyyY6zAaIRRhvdj8SQsZZBwk9o+ow+RuAILvk6/GZsAr5G8V14LPzY3hzdMObn
7c/4V3fMk+75N6hOolfUOHSj7VWCf7gzMcOG5sMsV2Tek40Y8TLdnzjnWCQbXREFH7nrpPXgC5vP
fVu9xIHAcN5iD063CXLTsYKTL7N9HI1rCrpTS+SMVgFcMjic6PTA5pvZncGCeM+GJ0tRUU0mngTJ
bQDSHAh2KuMHr7L3uGUXDLFtZLojKrIBzQ6Px5b94hLvzcYydl19nNweLPTrMMEvBSRQkN7Ui/Cv
JLWqp4qBM/raINyluoCuDy8IRZNdNNgaSZD1ukclnZWftZt4OqPjWZrkTpZt/dUguAvzcGfBToMO
EDzWNi9ZXiEVJTUTAfYKn/vBiYeHNv1Vs3MLW6R0GHCZO4frKhI7ZePdw6gaRhQsaDxwxhxdB8NC
x3kwEEgKmVkmMJqSai3t+cMh36tO3UcEcaux+YT9ujLoU0TYbOq63vlS/2jqXpa+5M9hBZ+gKzIs
SpGJSTM5JkC3fDO72sx7XASNpI6sPLM9tjH6BKCH/FB7P/OguhBYCejAjOpHayJvONMPGZacFDen
Wf3iAF1Rza5TPLrj7GEsf8qJwyCGm7ne2fG5IeL6WGViqyN/G7cTmRc1fI3+sfIs5ANEao/pxRLN
iwvGihdyEd4/AI5atnAbFKew2Ky3RvDzu81CkSsW5iaj1myfpfmRe/IvTImwJzVUQsEzKPDBR54k
WSKdnWzH8SMhUbiMcVHXxWOCHYYt3daIJCvIetn2w5eEUBOBzo7YREqnQk0EFoVdQs/I2yH8M+ev
7zrzljbjyTbKI6iLBa3MpjPB8zPO7OmRXSDA3HDLtMtPUaIRjd43U9WCZnWp/enbq5rPMRwY8Ffg
DXDQBSipTO+t5NAVxVNDsFsH7HKk/U7jhkzRcJfY0T+mC6uuLo6aqZjNPeUmDLqIleTwk/BLGucj
Vn8lFTDKnL3F64Hs4J5Khlj+rS4+ifRYxGSqirulIqzWin7BJgEKHwNZXwnBAVzjHPlgtjdZ8uCN
3OIpuoS4uPqefQlE9ADWZBfP3S6ss2XI8I6H5T1qT3BOd13EpMjIn2JCo3ruZ58lREO2VCRASCWC
aeu8yOAwgGxlPuqwnITplph7QCJ/kw9H0YBDO3Puz9MerOiiiz5s/VgADu3n8NeBOiE7ZKGMf8aU
bxK6BD9MCtbnXzDeHFW9tRawothbBbH1OHsXemO7QAfWdXuTSBDDtd86X5NNAr1MArkGgNiC29PS
vRLmdWHUtBMxCzvdvYwyWomqW3dOw0KFadU26aHaifmsRHDzGSNNUApTra9jMZx5scjb4Vnr9RYu
63VCX1ZTP5qcOIk+lUR2TvO4EgSS+80J98g2w50AzEka/Tkkuc2CuNQZ9+RjB+/4veioXpuqOlid
t4nKnWkHEK3GQ4cIwBfMuu4XGpGrCIxAYpjrAKHhrPnVTR+p1V9GAYdfsoD3wGgK+dQr+9dLwm3I
JgehwLLkbkIWsMyzad2nLIhUC0+Q+Gu9j5tLhDbbbJ77/2H7BDbeqyZuA4FpYcIYDhlz3wRkWye3
nhN+doPLEFgPOcWuJjBGzhAj0p8oJkQQ9KOOqzUbmvVEOiR1GQldv5V5mvi8YgYUQzxbi0fChRkq
SO3t7w4TAejXqXKKzyDeVg0MvKq1P1jWA6AKPNL8VAxlNsn/4+g8lhtHtiD6RYiAKbgtvadISZTZ
IOQatuAK/uvnYJZv5k10SyRQt/JmnmyWADVNDCkEISmhqzYuRybyb9nfgCkFx7hlIhLKr6+G6FiZ
oCo/zMbS1jYwqfm1oO+V9FiDUJjFlczBbujH1bWlUeVDa0dUm/BzNIDgTGZNfL1HIOAPpLKbiO0G
wiDfdeFr7L1TykQy2ddQPDROmMavOLhDGjXyhnyHo1WYYTzKBCIcchTDNJpNCzy2WseARPIHMebo
g9QYu98uZAJoyqNd8Xt0nmcfFCbB7aSZv4WTUmmjVl7c/3Firqr6rQ7m+KQAthuvqBp6A1oJOlrc
pPb/1IJ9etyhoRByHbaSrk1B5Yvu1oeEcabv4VcIvo35D6t4spS/FfVoXAgCXfHRkE4P0weHcyLG
Tey57xHF8Bl0QRfS1oAIP3OAMuaLEd9HSDAsHleDfiDOBnnb34aJuWIA4nLwEvisafRs2RTBNqui
g5LNvqsGbtxzzfShRCBKACtU9Z9RumfTeCTVB3GEtQghebfZJuPlFhQhezoI7WrhMxQ1HS3I7ZdB
9bnCNY22hORB2QtXR7N7dUHNua7z4UN2NH3K3NS0sucdmgtBOMHUUR0LUv/JPO/J7NgYLls4Pivc
tJWFClCbMFrlWmEebGsM9XQMan795lSX3DB3svFvsfPRGP+amqA2Lg9waVFsvXjkeN2GU4guGId+
bjSVLvWJCp8886e18leMCmvXpPeKxvdVqT2SnFnFoip4mJVYRpyy2xbgdp0Uxhg8MlnIp0GFm3B6
oDnug5zH2IPd5r9CcNwULuTBovkSkkS6KhEv7QCzNk0qWPZsbv4Dz8hUKe4a+M3ceqXM4nuAYKr0
ckWdyEp23boDPorw4bDpha201KkCdWy5KnR7nrpZW3WHMnkPm+QCj3HXU6hhjvmai/P3lA+3KQsf
+phfy+rLNT5K81Mptck53DEDYQBVtyyIMNVdOx4CG6hOVnX/fMO/9U216WMPLYwgX7msbfvDr4JX
uq8WKaNP3pNfabwV6PIb8okraAxrja2WJBRdq5daC0482NRY0QVPv3WKC1w4gbPG+ntrh3DfobtU
TvHgCXz2+GoQlb4PuvfoEe0RnY4GAk8raJaI840Zpu9Ia0/OhJWfFIbjQuHTzGenH48a9b7SKrnz
OSTe9W9o8R/6xJwXTd94kZciYNlaqT1r/wvvkjddz0+xHC6kUa+d+eYUzQlP6wVK4LrpnK1Ow5AX
yV3gJ+cU4AvVjx8t9HSTJGHIwtIBrjMEvzGTv8i9jW+9Dn66DnprPYXRJmFxWczLOMH7F1K8Z73S
tLHSIDZq837OK2FYDmicvCe+fBrtSlZVE/t0L3o3zGaVsgvgKoAjNFpFjrfKY+xG5Dh0F1YKdYSi
e/UCYxMZ7Ro7/aYCgyHhMQzYvTt7xqezCSsJuxCgnMbsXsGijnvUe/acHp4zWbgvCeqTh34/aI8h
nR62pMt50nZ8TjfNcl5szTsroiyAhcgz36fCRK7GU4TRgXZnzIYoVbXz5/kvZv1TdZ90HjfNq8/P
7aIohADYXZQX8jLkZ6dFrpN2Un27QundluVRN79trhOdBKBP+sBnDg04rkDQbERcr42a2jhP/ivz
k02cOG6c/1ea2eAequFepNjXA4EnNkS/0E1IG/qpsdWmktqdQNG1hq85EeKU8JFcvhHhz2Qw2brZ
PmKIySJzm8UVDjE0uslZwgz1Q3vbsGJoDX0f1PpaNBeHzt7G4vxDNnZHHm+YJXZXHgq9xdLtEB8c
DmNCo6OWQgDn+kEuwi6SlTl32RN64SncjgXL7iTap+INL9N+/F/NtzYR/Egc43Cx+MMb49fhuGct
syiTeldP4CXsbJ3mxdGe4Xe89vJpH7sZLgHv39ylF9VCLLkDrkzrLUreiBGvRxLAkYBcibGOmf40
adRux9HdLXD24rrSxK22klvmYESDCkygb4lTaTnKnqOr3+tj+RsS8fWT4eTmZFa5Ga6y5An9a19Y
8jhxL/Jqoqy1upOoW/d1/CjAtPd0IozcUdXJzPc4jguqJ+Tgg2O8VsMxNNWWPcuhrEoaU/Qd4Bqa
J7TmAxL/wU65sbRrv7EJQkKUxCF9qolky39Vzo5bPI+8F8fx5CaHuvtkjdVNoHOgdaJmxZiiZgT/
8DPVXLeK9snW1RpNn9xNtJ3qX4q3Nxk+psR2j/2MO+qhb/HOxTYWJNc0uHbT+wiWIMJp6k+nqM2p
nqqBnPZUp057zwLNbW6R0yvWmNqJiomGX2jZs+kxktXYRnxBdq1/SmmKF6B14qjEf5x9WM7RSh9d
Opz8wFn5Zb0tzX7blRdQqaS8DBx3+paMKOzIQ0c4BUqJku/Cb5Yjg7QhmbRIzw2/pM6PfepQIxCB
kg5vYTbuRi/Ye5XxlmDwcOhdb1xeH7DzRHDqwr88Qo6cT0gXS/hW7+J1NomlbxWLYHj1eKr1a0cg
zkXBi5NtjNyEjLGyPCZS75KlPya0O+z0K/ayC9L227w+6dqptFe9d64nxhN5cDv8YE8SYp/xC3NF
mNcp+R2te9i8ERRel6xiIrb82fRswQ7TTGdf4Fm2A7rDXm3xaIsX23hJB22VG792dC1xhpX+zqi/
49kfKDpqoMnXBf8kpMXahh+NdVxrttPEGoe/FfHB5eBR3uE8+ZgtxTjSW42ewT1q1i9E5y99mvXY
wC6i8MTsvTD076R+z9W/2HnC2VlXu7HDBlu8FB2Ka3mW1T03wenztxofQ/wjA+Po0fASFwS4VHTO
iuoJ79tLMrQPWforGbCEC/+qefUV9LBViW0V7SXXvyLrVlPEycaTDBa9rPqzVWiH0jBg3I0Me37b
5hsGlfQp6UsciJP9cFx0bm5pMFv5J2WT3k09uuBzdhY1/ZpS8uZpShoQCgfIWYkY5dDrvrKGAmhR
7RIw0JBfnDQPGZ5oU5ZE0wif/DiU4K4j6QJXKrVgg+lRW3s03F7yAt3S05kmpMysPVYiuagyqW9i
6UTbukIMLCDObSZnJKvmyYJEBknY6qeIp3gWBwP7SevM9GfI+j/MOflPUeIQpqbJ+QJpZcMaADTs
092pxcycpLPKHy5MlID5MCW9XPsehqyEmgXf1oLfBgp/Sjf54JJ3++i9g60fvYzqzgGSIjhgkx2Z
OWTU7NgrBRK/50eOvKchDVcOebcp5jPCNinla87HZYnLXE6D7Zgu0fQgTG8OOK4Tpk4dSlQ9WxlG
tU1Tjzicdp11N5VeleGdDaxrliaozrkThaSoDB2LzHZq5KeuoOomzUipMTYT1VHyailvk2u/BQpF
jXSg7Gv//5XlWI2fY/eJG2nZgYXNB3ZWZL2bGok4xf4ypHMugz7f4LdANHMYpXsGBEqXOaFXJXVD
Cj0Qnis11isxEXDgS9ZQOx/ov1XzXqLzjiBEXfhNpCc2CnZMjQNRFOu68k9NSrIwBwYodWYsjIwd
J1swc3d5xgbelG5rbgsRIB6gQKfI8HUUXyIYwFOHdGfhuhiHzeRRK0tjtUYz9UAmuyhI8SpkSGx2
0dg8QSjjgPTKrSbHMzVP+3hkQOd+aXvDlmXZXiL7v0ydJc9UY14bf/jGAj4dPE2Afa1/nLC6RpDx
WJHuNF3vFmYi93ZNO0QBMV2IjA9V3Pm1/QmHJi9jbPayU83CdqtLg4skFQVvdWlu1SDfh9h5WAPd
IWUAp4csbGW8x4o3XGr6xGjt12mwSJ1QdhKFh8QZDrpyDibwSU4b72R5uJ+bif1vYXxlVAUoXex6
q1obbgWGn8vAkP7ENTU1nctgMk3fifROtvD/teYA/zXHpAHqB/PWSHBEUOMhdsKyfp0iB/WJeYRd
ktk964osHOZZGetbnXK22BYxpczFN+rD1dC03QRdBYv8X6OP6FAqepu4pmv9tBWEF1Srb7qqmD22
lIB0P6OXkODv7iXrYALfy9gyMLMFb5hTNgPalR73b2TSv60Y7mjCBFL0wFImVo1G/XDojqOqG0dB
FXwLEd4aU7tzc8RY0p27lneE0J8Q39iq+C0ra8k2qBTue5m54Mi9o14Tu+NuhMgGXSQ7TpZxqAz1
6Q0WF09z5+XNKzPvxib+nlDmMSY7ApWXWlAnadMS18UXWUwguTG1GDi4+Q1BrYpGaKlwgCyM24m+
zCgMKefSP3jSG62HONi+mx7YqXBYl3p9CQd+h7CfzIBTn1+dbWrAWKK101MGjYSoWa8d6k8D2CFT
xbGnZKUaX6KWCsuZHW1gkJv1VoPuhybi/Sx9rtn4uioaqGvjrHnxZppINDIZZTpA6QioHhtv2mN2
wqOjl7g66/K5rnXXCMl0VyyHMD1XJtpcqZFPEJX3N4/iHikUZ6x3RR5uwHQ/N+Ycv3gv8ukvAT9V
BLQDYucrRf4+8qIXU4W3uySaXzG1h5ukM2khJEFVccU1UCTxsKNcHjrdeA9HMADSuBeqOBEV4JWQ
YCUpYXU+d0ny0RuACbClDf2HZXnHOLSOPmg6EYUbUpcn385v4+gfzUZsKz1ZJ5Xz3Ew2yyM0ppKl
hSH3nuhZ1Q7TMS6pjW4QmwuTzNm0mnLYBHZSXwvYhP7kcswMC2xVO5MCJohmuP1pP3AVXGRjxfyN
WYQStAZGalefTRA+Q2Fzo3OX88w4KpCtCph6oIoth81ammiMfegcA3ZLvBrDnyhKjlL7aeTIlqV9
augj8RFRjfFbV8Y56gJwKd25F2+svIhO9duxib5i0zp6gfnZqWzLtZZLBoZ/9dvBLN4AflpPpvgU
fXy34NFqFG47+kS6Df6RNLJN2NLAHcniZbSyeUA89M0cnKGuuyrKFWskOs9cajypVUzZp1Ud4AEs
v/Vsahz6XcMQR8LgMcXg44DM9zbnFzoOvS20dKX4fccVt2KA68baom2mK/2NMGmSjCBnhW863Uws
21E6um+fh9+18iOvjH2CCUZPQTob0avJc2wb6mxRPsOZgmy6aOnW1OHnQUk5tPS2uGkG6ZiLhzlP
yv2t1KgyCbJ16YRHrCFngX09LM60SK+stHo4mnfIO4qNNJdbaomcOwBh0vaNZWwCHZY7SGoctSFm
nnZXTNyZvemUWNFvO9FvKtXbgIOBKO5iMgw6nepXoD1ksMN/0rH3dBmSMhTI0Mk6rMIbcZs7eZD7
VCVfAd1aJczkYfyLETMIr8KTTQ5hiMAEjBv7IcxquWxbdq7ZrzLo3sKSbSCToBgSJrRvlFoANOBZ
k2zjhAKOSwO5Nrjb0A4PUc/2ARILPZi/Xux+5672VCeksDpsFwhmwTKW2cXWnz3qRj2o3mXXrF1+
JtFTQmtBgc3HozS5W7hqH1rZzrC6q+Voa8FhnDXeLso+tAkCt1bw9hmxG5lL4dl0AA07mmL2rSPR
mNzvuQhihHMN0IWAlAfxMz6DNPiJ8CIImDilFRwmYM92pbVLQDdHpEfI7eY+ym2Ux38W1RYpE4mL
lIEllFfQNK082/8xze4tMl7UkO606MXIe3ShZlUb/hXK/F1U+W/vQ6xA7qCFsPyOhXkc63E3hcNR
Fv2f9ILv/6VLo3nODG1V9/YOIxCBTp+OIkaeDLE+FK8yY1HBZTPoECN1GKnhHLXPAQb0by6rdk03
XqIiRvv30BgamiZMfz1CAPWamGJPxPzI2+dOvuscGj46JnQBs6sx7iN+u4JBpU+jm7BJEGKjUphm
fdy4g6bfsib4DGivrXz9yaJUYFARW9q2XcM4ZIQWF36z9N/YMxd+EWqEexwWNXGDGw/VzaDPLMwx
IKWkFtpsjktSXfMvzepfTQeflTTHUms2VY1jNKRcwuIbHJA0J0WyU1SrauR9aSBbDVaxC7nmtaXk
b8nmo0sO3XAD1HXo4WqRI7dI9GIkWsc0IWLcXlF5f63pF4mp4zJNasaj7BTTwdSA1bFkNS7qivSO
Fy3DEA7s6N34Qm2tgh4vR20opVpjGX+tDIuFQIhRfabsE4UMEMCliUmJ1+dcMkPRQDK1L+zjebjN
ZTnGrx0bEspkdjHgCZ2kUMJ5NzbwR4RN2RCXP3a0FgAhF1iMsua33fPQ1mJWUq5D1hzCrFriKD2H
hVh7nbqmqLlp5m5yWica9pUqiS8DE25LXsjRIgbI6Rgws877AIq0njMajes+fBQtwfW0G0+9mcJh
0S5W3q2puVAwNhLFN4OwCW94zX3RFVM9jL5bmgD48hN+hPEwkWYNI2dXd9MHTFCKhqKz7ZLQgHnb
uOLcY8JPEKiNwroFHOOBH2z7Ga/aXfyIxgRSCVoi1k3x1GrQkA1Ct/ps8QIhM9bqLw27c+IjLjSc
g4BPuA8HsOGonc3In0b5zSb3M8HnWmgz/hCgYQHVZWBB/X+/cEyJ2YjFNKVMU365ZbOLDPsQwPBJ
JHuViXRoOfda2BCd0RkInqUTESwjafa+yFbCm87RqG17U14rKl/8uEdbprjIgqGWYOoOJutKfOUl
qyl1M4pLOfxzm2yti1tUQSsiz+gJpPMO14L7lTbiFHENTPC2FzoVkzV9xlW3l9LeSLjLY/rjDkTT
In2TjeIRezDkgFHh+2MzzH0j0d4wCj4HLIi82H6xLAxolvbaDNHG9ctLZxtX3SFd6n3gd7z0U4cE
FNkMY+CeiKWNq15x8k31c5xQaDzGnGoI81hFo5gXnospxOnqt1CyAxzxti5bXtAIaeE5j2OYa3P9
XHTGMrAMNC4udH8VVJkXZQDJ0LhVfX4aifOPQvEufNQjajZeVoqrcN6z2SGJqmfB0jPn8Z3DAYOH
hszBa40t+G60fs14XEp+Wa3NttEm0DevRG0yaRYrCShei04mG9PtDkZvnyp9OkGf3VqZfxlIQTue
zXDj8D0ZBJxTV0fKEWsJfA72zAHO/3Ygf41DEadZRbdQf0jdfKPKeF3r8ZtdDg+9hENo83ugrY2L
scGzGd4betRb/VYnH3bPGtl/C1E6R6c+FolxLxtbsBFxngOjJO5gBF99DXjHnZpHimAeYFcxJUSL
CRfkNspk8QBFhF7j6O9mFz+ZhPgWWLx+lR/FyL4Un6d5c8lEsJPgBxjPT5Oqz2J0fPh9+roo+qOc
WLQRqVro0SuXddYIhIu5l3sOzk9V3mNh7UsBIgbxSnd1EPl8uTP3BRgAbh4UhVaUZzfT7p5PAS9W
LR0GmcrC19E1jpYZrE2HGPZImayW8WanKT3ln/HSGpr86I3ZzoHRHpRtxYoTkN08ugYYrUqP/Mfs
6i/D7O6yQR8K8+yx/e3Kr5Gdv6wn6AHBMqtnSy4imRjXLHV2kWAKNI1zk1hnK8QzM1QvRUB+3mgd
6D0qXfQkVArHOBX8XcNx2jhZA4+aN0Ewf5Xx6VWqws01bEpmkJJuaQ1Ds2OII4SXe8YD4vjZaxa0
TGoIT9Jl+BiGTZ+Oq1S1W7eaNoodSSUFz4Dc9fhI8BMfwnjchpPx3er8uvWxXuryy47CN9v0/pQ5
3oKYTHCdriBVX+EGXcikHqMkegmiECS7htO3RO4gl180T8pHggx/w5A7Zhu/ub7OQaXfLY8oScD/
Ndy4HvnvgeUzRVB2Vo/kIULUDPdMNcLeL1l2Rt1NQdGrwmzv1ZCvayP/DtvoKxxh4VFzspgqg9Lq
HKAFVIaMdnucfnFufsHq+RZDt1Gm/9rJ8VgbmCCsCsS7Dizc1r4EREDcG9FHX+SvsWseiddDSPiS
0AsdxgsYH2z5/B1xsj2QELRuAnk8qCIQm4BTXnotzpl5id/qr22o1rZlXjoP3iN2baXhhmZ6U33x
1DXyWs9Rhy68qjRb+7zCW7YOIr2zvBugfcfZps64e5IndDD6g1zWshrIv8u1EOI6nnuXGgZMGQw7
RZZclZY/VI/J23RnDnYVA9Mr2Bszt2BzurZOcsPJRYgEg23q6HDCyu7kQyWARHanDfPo8WkFjvGr
6FRTGH/tJlg4ERjqjq13bKXdjqybiUTcf7Va9xE37TfdmodRVM91xBTdNaxyjZ7iAAhsBrjawqWG
Q+8Y8KzgOBgZXYS2S3OKc7FGtjvtYH2CwgGUkZ6KeWMEKOnLKzDVRiXCZlQhzITzN06YQFcsTaN1
ADpiGMZYbUPvI4Leyb9jkTjv4+w5mTvhB8M5TNeP3RDtKNR34lDbO1fLCWT8FMxYqLhQa335MuFB
53clPjM3qlceiVOMm+ZrYcjr2KafUaMLahx4PWdA9qcQP1oP4CqsPwLPh50e1J927ftL17RXmmww
ccTdAret4IkxoIiQUIP9c4SK/o4PmGqkEJIJHVr+1qe8AhyjeQhVz9Hsgwi0/OTaFuHJ97Vj42m/
PfihVZhP37kJHbZly28r+af5xbMK7L8ROsjEbn4IgXAIIT+H1qF2ToL8lja7PVsjXWtIIM7StvWV
LYeTNarP0gZXjlW8XUpo2gPz3eCKp8Epb5one84aEPZk0ajymXPjWhfFxPwamO28aXdZbM+JiKo6
9LpFGSCNjbNosC7jYgdOy2IJnsyuE/y9YJCgx0vfLVZxCgQOD3vdcKvMwzuIFuDBee/sM0o0cM5j
kAwG920UGkWDNb+a+uZGffbetTXTsjLCe9nyEQxV8tp7zVtLe6PolP0BS8TYgRj5K3m95IkOSiws
iPMij084+21pPFlU3sLjRDSABdj6zTsIzpiJ1MzJUSic3fYW/OYOzMFR05ApHGnGmNxAa3l18iJy
XD9t0NEfHDQ83w6Gd81oEUYnCWexYfDxTL5/lAveE1FsYZWeWV9+tWU36xACdqPtfeUB0sik/pXg
E/i58+jHYn9v6IjXJS9dvpidj96f/+YKplYbsszsK+2jIWAzDezrfQpmdVg5GRvXRWu7WDE4KLHu
Yahirw4allfyW25V3G1RTv8B+0lQaxWGqrn5aHCo01WVOFUJj/CojeW7PxrjarK9GrNqzN4rRb9s
AnHKDf+39EGIWu1zqdGyKAUXA5PwkhaoiB4RjCQTuE937La1TwYm7OojYjuyT+4dg7LBaYOpJoE/
2OX2ewDLFKfoZ1hDWteLlzbXd4YJ/tEhXrJE/QJu4f/msfM5uBWMZmvupsoSSet3RyJWvY5jdW+J
CzlkqRepUntI1oBPu+RImUbKLVeQaqYctXROVmlD0KyOPPzHqQVHjam5Br2SDNXFn8bT5Icc+oLq
8Ux7srUBh3m5dbyQzys5q6g5xoKwbJsUBzdOwLNmm8Tq9m3e4o9Qe7oaV1NI9sMQ8UZKPMgiPhqU
YMEUYACPNoOWrrqU40zCYlmCGbuUfvDENosMk/tcpMOGQDphiY5utxYKXNlk77qtf7XZ9MMbcoEs
sLZS/r5TAyYGWxOhBvxLRv/hYMeIIwddliNNJdi0yLxBf2pJZ3Hx0Urve8AQszM4Z5IA7jWw1MKp
T+nILjnolpOebwcllgMAQJAcR2Wan/kUv/tB+BIwMWUkMAMN6KTDt5MlT4zKp17DiNIN2/vtBbl9
rX7nZ77pNJog4pIXTl2xJGS/hPxMlMWPt8Cgz7YU38hsWxENmJ61+B7H7rtFjMAocVnoDtlNu3yV
/jxN8k436oNHe4sRW5z9E1GC0fyl7XE6zrpKRwM9k/9sCGLN52Ymni7Hesgo/0qMjp0T9hqSKRDi
XyJaQFwfCwULdarU8qPTeLdgKleUGJsLI0m/c8lvJQ+emRS+g8I+Af9f2w3d0QILCvdgUclN3BC6
HiBmTNGJOEK5oAv8LXfp18E5C9113VWmu5wyO1zDUWBLpd6c8tzo9WFS7csIUnK0/Aef+/cQ1++N
jMHmcOMdS5pZYfxpOfd5n68mXlFMu3S2TPMdEp6EhDS70AP5FgY8Rv6UgP9od7WtLnbLGRWLHt2s
2ip6MZVyHrqRr0e7O6YV78HM3bUtbxEjMjkwWPVHpYfzPbs0trNveWuM6fguyfiRGbo20v5Sbvsq
UojxuvkjkYtkjgFTq8/UUn5S3vlc4uExm+6ntwPeUeYBB+uTDMabrvdfZed8WUMJL6nx1zVPlOOS
A3BqVupeavIzNDGrRKoAVXCs+mnXVQ5zQL/pXP/eMhQJUS1do+GCYzKr6D3FP1BCulQcq2G66IN9
7jT3PWkpEZPuUo3l2o64qNNbR7ElyiShmpzQm2IR3ObWDszYRxaUJD0H5m03yU+ln771VG4kZr2u
0uRep7CqFJmzlTfEchkATVt6ABoUX65lg29+0WUsiZU6AHXhgsAXFHPa1k2nP8hegIcaBpchCi66
QaGPlp4hA21DX3eZqX2yhhOQtzj3D5PT09vo711ycdxJzF3OK/QvraJu1/jxu5eWwbZIAvehKb9Y
2npNjMRQ+O+n4qkJjJMLWkREPnu6IeZHAxFT27vKyg+2mPbD0F4w8V5tH3SbQCSitwahpH8xhvZD
BxQm+Orx8p3hJ0fLoxEkkLcssjlQhw0tjetpKl+JKN1SX9sUjv7Wpj2fVQ1cPw417n7utqnCl7R1
8YlXE7Sl8WuMRvJ/4zU3yKIUfMea5EBDx6aKeXu5CktXYz/xQUBhuTepeUMqOY/zG2GgtmqUR70d
b/y3n03ZvgylXEdoQ3xX3qwxX9mNcypd2HJaK5YZDRBQZMEWkyxsCue3S/wXPa+eQeQTCEVpN+v2
UuTlOufaFo/aVwvpdFE56QcSdEUkyruWUcqrCDRI6DRffVe/mjFSMn0FdDcxdw7xOaSxaphXAYm9
z+YzR2e5EVBUXhMdFpq/qFi9R33+5Du4qGUCFiYg+LogLfHPDkpaamtnowrisWNUnJQZcYMF4ufR
eroAsXkkZe09tC6gAaxuhq0oeI65rOBmHWmgNAOOzK7UyUPoRPGMN5E7uKzCH1ufPjMJh9GcwKnl
xrM7xeuyT45uMV5pI7zWjgWFDSOhxVXPx9XUYZNwDJgQtEE/Vbr49lLdZCVL92ZezJF6d+80gJRT
mLLYg6JS7a2K+LrL8dx2uFLd+cbA2Dd/gT7SInoavAEYNRE0j9BxQX45n9cDQT++yBbAbehsPRv/
gwSAqfdcgmVPDTRW21p5J5rzLqaqWLsGmPbk/61bRHGRdYNdk9jPdopgZkdfuOwxaDT+uYhHVpue
gyti/nd1OF1a6NYlVJVIdS89T3zWFbtIKxlgyWez0FjmhT8sS9e/qmS4xS3O7kCYTKBBiAHI1W82
QeFcI2VZJ19pVV6czPuAI3Fg9DtEiWstNLz7bRduE6NcmezAXKxJMlHvgqsD3FduDfFrBCyPvBOl
lKzsZ7x503Do2CkGbDlx6U+uTkgzl81hJdkcm2ot/HqZOPHWx3ZaxOQ17YawBwx1y8s+CAHeuxxs
T4i7NZiVvKHBCOeGzy0F05yFpBcZGgD9+MxpigMyNIe1SSlo5OIFmZIzIfp1AGLddqK1V42njs5H
Gzk+Je5HqmNfecj0VX8tgSxyHL6OZGy0aVxbnrPBqrtTQ/vFKLepOFpTEocjqo7tqachj170RmOW
j9+QADZl5HCw4CCvfOOU5vIQEHm3cvOgaeCHgUq4xrieYAFGVYlPiv0J0COynCK9WkGyqXV1yLzh
2Z9zIJgna6vbMKgDL4m2TAZso9SZ3eNbEAigq+G8GQFgThxvsoGtu+0DHt+ZSMEpbahds4uNz4el
Z9M6NllgSkDgxDmA1QCoFPfQSL7CeX3gjBe6GvZaCs2Z/67DnORzEOoVGSGRk/EjOdFj4SRh7lBv
Qtb+PDjU+FEEafacWlq1IZAKL4MxvkyKjQM/XBUTVeVwSSBZH8a4PodZt0HEWmY+zmaT1uB4OlXN
w+RyVRnD2m8rvvPDqRTpEzce/Mdh894ARs+CArfXn+/J52mClimzYuVOLqRE9jNJ+ah6b000nQth
9pHTncmwRg0dbbIgiKeAG2OKnK85G61VDy10rj5bt056O73OVwWQpMylSgUGRWKJ6zifY+xLuWPI
i4XDXEF+5cgFHiBKlpk1WS1UMhV12yjSQaR4fKbltinZpaZwvjrN+FG88oMs2LqJ+VRyzNVxsuuz
6ivymu+uArULxHQxW/k4Pa+FwdsGY3/iJvvBiahPzvgTtLU/ZU+a9NXS8tVZsIFFmtnFJJjd2NeX
IXQRHKEWmCgBO5mPoAD6wh9wCPHo1oqgW8Gl3c1qjEn1e+R3n6Vu8dY1sHi0YAiBy2i4SNmknjmb
QRImT1ZBYVigIeVC6LmR24GF3bSkbxTXCuPXk4RH4ERS8LdCrn2YBo8xcTYXp6zIQA4HmGUyfGOt
nb2YKnyKDYSdFA1Bxf9s4vGLGNc1eM6ztIkGsOMZpMLnKTbCZSLxtW03l1BQmjQOSOCRt2b+PCQk
GxedGRCOIKyS9t1DG3hOIdwRJ7gbYcWIO/EIQVI2OhxeQZ89OpAx6H2sSJuH3mkvU6w9pVQu+KF3
L+z+nozimSZMhvp6ZwAjY+06EMIf+SukCptCQYgQwr/Fqqd65PwPp/I3WWN2K9fV7vAGTwNL2gUE
m3oVauPFdKN5yfdEtww7VepBzOzi8ocxqahLzQbTMGmO7gcjfk4NansrbJmm/dDGsHkUsGIWBg7i
ysay17jBfcD9y48CBI4+Zs2N872d/0famXTHrSRZ+q/UyXXhNOahT1cvAkBMHEVKIoUNDqX3hCkw
j4Ff3x9UlaUgiA68ernITSqTFu4wNzc3u3avnzppVm9TURSIPfGvkS2oNJuAOpaa7Q3FcuOq/VyA
kgelIxgP5yj6aeHqpmwx13o2jyGvYCdRkL1q459KLzEEptS3TKdD9JTSbBSiirnK0dbgpCesqY8U
KhBU5evl8UHUGY4yIZK0hje+qDu2wasp1QZqF5FoNwH/93J8ZmoTzhFeWttag9x7hEOpsr4XIPG7
EGpRQardoEJQNS+H7jmQS/ll0IzRFtWT/GRFKT3LUhiAMUjPmXSmqtOF/YsUqI9qfaY54T8lUXmv
IDalBRreQBOecYU2OVhBHz2nUvN6HtpPWjAxyPoJ/SHTMXOiMiooHZwRXXiC20iP3dTUvqeCwV4q
B7WXQEabIkXkSR4qheQxi9MvKtLwMqMjOGcg0GUMYEs2zueHpISaDHE2JItV+XzoutbfptlYvhVD
p39JxCxxSqn6AwrOnaVOemgw1BXcz1+7shQeR3P0msh0TV31Bil+tGDSr8/aF5h0uo2UhuUfCrwQ
fyQ8oZEOlLvyMTs1DA7TtBRfEkrqvLH6Bvya1IT1FqkYRdtMxSJYejNt+JGULbl2Dti5odGSgBQz
tRp2RLNInwSjFwA2ml3QHs7JwPiYP+qP7RkVkDoWGDAykNqix98PhJlqbOHZEfuvZZkEEPdYCQ9U
MzkhcgkzbZodc9RkEYrXNB+6PLVRf/blCchGpzcW6mVFhQpxHsNV9nkqZvxpAYWq2IZG8behMs00
GFbV/qGbZ6m64Z1Kr6ejUVTa3VhYPOZRfo6cuA+085uRBoV+0xQqWs7npjJPO1w1g2s0hLBnVIzk
KMrU1O/6Jhf1I1MiJrElPUk06kwfFrtMOMNObtGdc4RGsVpXUo1R4EGnRI/dKafYDmtI9oevy/mz
obf191yT+h9hmrYvsIeLlKIEVCh7q4T8WstGl2a+/Br3zLrEgYXkTha2Wwmmni9m68eA2vXkaDQj
Eynl6Od3rQTj2mYQB/khnmiBogodXCM6y65fI+Ild4CFirhs3WpKAoMup9HV88aFciI5vaTqcNoF
vQ5AOgN1E0anQgdSUwzbUu+6e5Nq+JveI8pNWcPXblpzbOjfwI3PbK3oZnRtOQfQ6yojw6HIBb6O
ihbSDjQCJGJQ7cJvrJteNmjV+0y4NSeGQuGj1UOHGjXFOkHmo8H544o65g3kTZmrIbgDhxLhUaQT
sNU7OMPSVOj/hIGOdmkgqenD2AyMpSciWhFAoAI4z1GPUw+wUwGE9wtzGoWMsi8GHEjyzjyfgTfo
ho58TYIggXQOlOQGMrxJgtDo4FCHteRbfG7l+0ofUU1Og9aTmUECoKIB+mmUhGM4NqAl/10Mq1ZP
wrDw4D9i4IiiKC17DRGbZvyGehXjW+ycrfl+5/x7fM6yDCqz8k0vv9TovPg6BLs0b8c3Q1M8WOgf
ZNKpEJikYwYMRlEVeBOq6KYwESOB+eUf//a//u//+TH87+DP/DE/nYM8+7esTR9zKADq//iH+o9/
K/7zvz388R//0FXTEnkmGArs2aJqibLOv/94e6Jsy/9Y+ndRgCpKOJcNIf2eIe82KlYMSMqSBdVg
K7lrVEm23luAvUajzmn0XrNFcPmo2rCzfYcP0EHz8Q9kh3bXFySJ1+0p079frAhEkBWcQ733sttg
39+ZBwr+Noxx65bkFUvSe0tRWkpWrWGJko4NWY5d2qFT7KFzcZIHw1lZ1+KX+r2PyvRrLtZF6GgL
yec9CPsaLCFH1Y0+WU8mAvEnm+6K6OiMvNqxvWJ2bZHT570wmyeJz/uqLz0m/nfj52mJnCT/eXBz
J3STes2esbSpmoEEAI5pycrM3qnNTwaA895jUCnbQf92z8OVW8optsMNGrWokAM2cc0bkuY129Pf
/nAYLmxPn+BirfDVnMLMCAZP9ybK3A2iFnvTARtNGWZT2ef96kdds6i9twjNmg6bMmpJ8g6C0a9w
Ybu0Wrb5QbHrB7hO11Y4ueS1Fc6Oe0Sk8AFVDZ4A3352AumVHcz4C2BOwutdox6s/CuU2jqKetf9
aFrINcPTZ7/YWl0ry5OvyL2nGPImab0Y7g6NTb5uZfGMENQ0zbL4jz6LNWWo1CUUf2cvDfoKRrEy
3BtQS66sZTnEEDEZNNRJp5TZYrTAMnyl13pPPDYHaQ/s2Z4OfXw03evrkRa37cKS+X7b8so3KcsO
pccY1RsMIe1OuEeVDBiQzUz4JnFOd9Xdaghd9MoLq7NtZDxEUOquKz1hLzxoW2WftI70ZNzVBzj6
HxVhs+qXKxbVWdBWYuQy4JYuvW5bvo0OjHbfadtvJFY5fIGMefVWWtlYdRa7QzgfYANopo2lE3l2
sy35OJBpWr++2zugWG/Co/Ktr/5F31FnYVzJLGMM+7H0sqa9Exqow7qYDjREt9TVHuUE5GgA+I8B
cCBbPmx21z1q+YT8t+uq04e4OIemVUB0DwIFXsIf2vCkKNvrf3/5ujckQzY4GbIhTht/YYBpO14k
5CKeeqe9FtvsOdyiInWkILZRb6zH1Qi6+CENTdIVSzLosc4WpKAICvu41HAJox1T3rfeFkoPEdoM
W7LhY6yemjufwe2177h0L5qmpBuWJOqias4cqCKnlupG6j11l96jMHW07mlcbsH73mS7tfMxHbh5
9Lw0NnOas5nTvAgxdjo0h+houcou3Is34UrutOQcl2Zme1mVKiyzxlRypqfQNApTs+5191hbyOyG
LcUuRNeBhUyRMzpGOzi1tsVuNYItrcTCHRCfljWTzPa9Fwb6iREjqxyIJ8n96GQOs4HQgTvI0ezy
rfjdeGxXrp7FUG2ZkiLLsNUqkjbbvEQpWi07Wy1LgxpWZkpjAwts6Bjuedu8xXD+3BV2FG7qm+tb
urjUC7uzLZWEsuiqROk8UzspDw3jbS90Xaunf83K7FiDQDyf0BBovXZ4a5tvgAlW9m9tGbPMRALe
UmoS22fCD1W+JOHt31mAKVmqbKmWac48AkqtM1zNhuz1kbE/Ae02mYO+bkJaXsN/27Bmt1gmw+5f
Gm1HNmf8KO9PTuggWLk5b4u3wK7sv5CxyguBgcX8c1XWLAqZjawNI/yK3ul20jTcBsfqBh545HZ7
J3MzelYrcW/6DLNIpKHqqWmqqCgKHBCzgzVU6B7VQefROzwDUwokh8et7MbWEHGTNspKwFgI79gj
nYPI1JCseaoVxDoSyoU0oNhSwaAVPFBNu9egX1v7dgs7iSG8Q+MQi8r83oJ0IROLtOg8sWcgM1Cj
cq9Qa2HWk8HhQmr0J7HPKzu0EumpVA3RjcbA/yoDL7ULKYdU5LovLbjSu58zPw661gnQ9wxerUsM
ZSnnH1ka5ytGlhz2nZVZIitJ8phVWaR4oMCLA2DJu+DOepJ2/WvvMHzyqb+RDtfXtfw9f2/zLKEN
od/sjel7oi9h18V3rWYqvExXFrZmZealI4X5EQqN7m3smLODRCdLKesA0PuXFvPrnXCR68AjIMuo
HQ1eZeR239AWJT7CrXndyvRjPxw5xYLqi/oM5262mLbTOHAMUXL5wwK3T3b9lst/vZyx8DbUxN92
5qsZ5SEbu5oIrN7JR+gon6GXuQex6fb7tXfNYhRRFUm3TENXDGPmd0V0GgJqmN2b304yzQDoeXMa
T1rw5/WtW/SDCzszb1ODMy3H5NQxDF5uOhDesfy55jxftyLJS1/owszsC0kniOLFTpfJBYM9PK+R
y0TWxnwYvyIsQRn/5bq9lVWZs2tGQwUqDQySm1qq76d+BYowtNxb97qZ6SN88DtV10XNJEhI6vQz
Lrw7sSJ/hCKv84RsAjIl3xsTsthzCjkANLnwJF03t/Ry0BCJMxXqnDo1ztld1o6GPGrUkcnke5dm
k0sXXD9Q3+I11j6QOVmfr1tcjLEXBqfPerHAOm79sorVygMYUrafMv3++t+XFw1YkmwoqPpRZ5it
CDxhX8J4wkSy3wMYkWrIqIm2exG/hCGhbP4YYUt/yekYguyA9mqcxgkksYU32UoDR2nqb3EFwloJ
tQGdn1GEqlk/7RqfWl+NGIfdM21TbFBszJ+aSlZAGwzohBvQw1xfypLLybrO95EMzeDYvt+qaOgS
5Dq6xqvq18FCumXf9o/XTSx+/0sbs1PErK0uDKnY8ST3d+2OwT230O6Y5nDQ8HDOvtOa23/JpCHO
TtIAfPxEY2YySefTOW0l9JHskZcj2jKA0p3o+4rFpUNlqKokmhBJi+b8YTIaVptH0Th6E+UbGuKO
+ueUJsITcgcyVydty51i10MVcbP6ZJ1eIPMDbXKBgC0TJZMj9v4jop2GdHZYNV76E0knW3HqHSRk
7C8MALB528bh+mKX3N80GS20VFWUP6RUBf50zhmj9sATbgrG3VogGtdNLPilzp2lk5JOnQxrdpFY
kRikZddnXimU1p1a1iAw67CPdiraHM/XbUlLtxZPSs2UplhP/vt+/06KVEUyyCtPRsrXhWHFzm2B
7vcm+oIU7jZ57HbnF+uxXHngrZmdtvkiTDUlVBG9rDTeSTKAX/gT9YrkHxWZ8adCNtKHlWUufTYJ
rLJk4Cp8uVnUMjuoGwdda73G6V2YDGBxelW+Mydr54e42XZP0XatirO4RKbSdah6RcOcF3FOgQRb
PbB573TqAyeJionb+EsfFwgddL2w4jTLH/LC3GxH1TbvS7NQ1akllboMxNRvOpe2+Yh2MxOPbwg2
vgk/1ztGC96qSRd2ZwcwV+VyOBlqSxSFN5oqTvHsg56//v0WjXB9KorMcJw+TxchpBRAL1W1l2Y3
o/VtlO6AVVw3sRiqpd825qlirhUa2kJwYNHwP8hvyj76lNowENmjqwwb8Wa1nrOUm14anPlkX+dn
NAXH4Q3V7FvVzXdQMN4zxupkq5W9lf37lexdHLcw1wcF7HfvlfW2a39W7a0xvK7sn7wQiSWGmCRF
kgxdnd8CzFH4ZUcP3UPlcVseYwdezU1+K+zkfb9fq0wtnuffxrTZJVcpoGktlbwqEToGQ6Eo6fYr
61ncswsTs88jn9HdLaf1dFtzV28QtL9lRM/twcJtGhfEz7G+ARt83aq8dJ9d7KI27fLFlxrCTk0T
eNvepttbdJvH4bZ6AAe36Zhj2cAHYzMP/QAB8w799N3JDbnQ1zZ3+ShcLH12KchmL/byKCke5Bx2
+ChsmBrdaU/ZT/jnHOFQrmz12secha6GUkMnQ/7lCfp3VYCo4PTt+q4uB0dVZ8IQRn7q2rMrVTXB
SOlV2njBG3wF6icYwZzkJt8V34HX1q8A/tvb6eStZQu//vA8PZFUiyFmUdcUyZxFR0kUznBm4ES9
DYHCRD+CZXTsiq1/yACGoiKwm8oSiZM8rz1Ilx34t+3pgrpwpYiIpoy9VHqN8Z1xU9l6q/OVbEha
jGEX65ttrEzxUTXOGbXvE+K3dfccVSkjktCeqTI45mn4c/w0WsoPo6m/9I2xVrpb3eBZEi+2laWI
eVB7p2jzCujdrr4xFhy50r7b99vqLVdt7au8h8jQXDmq/x+n+r2/s9w+Sbs4V0K+rfWMloNdUGED
3uKoznl7dvwt4p2uuDeH27XGyVKrVrt8VMw2PS+VXE3DsSHDLw7mn/634Uk7Zm6l22sutPR9aSaT
IIoySgkcnfc+BMxooMbcxlQBIKLZoTy6Cx5h47Ah11t7Ky2EgXe2ZvupxQBZcwiJCbjZ5xiuj/00
m8gl4vt3Z4fB4wPKFtofK6FhySovF8kiCZaplc5OaD0y9Qg9duRN/M3O6GzbXfRniZLwD0KtGznP
ZeGumFyI8bRxfpucHcxeYaThpCQnNpXxB0ZMnPTPicckdLqvCBzSUZS0NWddW+bMZ2oDrosBxkCK
6pCFO8FR/iaDIkJZeMM79AZOuLWNXVylRNyTRcvilMzuTymj346EJa7jwYhn/bC26Ecd0tcUWPN9
9E3c608r+7q4xguL87sT0Gcm9mPkwbzaOQNnst6ZB38/2Kd7dUud213L8ZduSkO6MDltwkWMrUK5
y9oxjqgvpqcNPTIYDd2q2VhvCYQ6h3yLhNua0bVlTv9+YfOcwl91RkLdIy+3Q6abzXHldba6rNmh
YLw1UgNLS7z2CEVyZBdUYVwkGHnMnzJ0eDZwUTjXv97yqigemPS7P3Y3w4RhdYg8E0+Cw1qr601e
rj0CFzJUU+QFge4Fr90PfRdidZUXohh64aF3p75SdtM6zEERzOCCWztxi9aYp9NlWIppwMz2MNOE
UJETM/xPNIbsliBFXYTifkIgu4n+QliZ/uAs17Ak+JYwaE1Zzix+DkyGVbFBaUIEkii71bN/gNty
0xytXbynU/eYvvyPPxn4BEWWRHJFmerBe0csk84vC78+e1oZfalg2ahieW0XFxIMS4IHmP9QCZGl
2QVEOphJA1jUX3hEZVtvxhsA+gCTou1a03mp5P3O1mwDea0ncLmgcFS75VdjS3q4h6UP/6js9SfZ
mjV5tnu+Bi1aohXZr9Kw+pXb53txgzDLa7ezuPdWjtequVk47krgqgbAWhZnVAd4FvaC29mVfFRs
8Nx/J0hd7qU8i8V5DLupfup7T2tQG3/pmHa57nxLfb53Fmah94TEU8FYbc+C0A6EdGA3BSjoY6Ex
/pWg+Olmrdy4EKTe2Zz+/SL0DtG5QuGmOXs0lTIkIoRjJPn92sqmX/7hIFuUAOndMmsyR10UUZCS
p6TZfwHH8iMzazApUdTsb2Um/9RN+f36Zk63/zWLs3XBBwANgSYOb2Ub35Z1uYWaDCUJE4ULtFDE
8Hjd3KIzKuLUJFMVinHzclyddWE+qGPlxQd/B2b9hQHZxD5t8gOEUL6zVmqZDu58ecR9Qr5sGPTB
Z8kP84CNLNdq7J2PUxXePLRb4/i3SmFY+G1mFqtOZiYlShxmMBS/aflB1ZGKX2m/LCXk72zMYlSs
Mo/fnITUqxzUMt2akbNNtleO5Zae3IpXLBpD1dXUdDSRuVlm+9bBEHrWyzoDMzlVqIa9fAgep+vy
L2Cyl26vS1uzzUNNJAnzHOkn/8sEqi8OJKku+CbzsZ6k1jfxPjwaDppF111x6URroKkUADRIOc6X
6MNXovZov3gh48pwRLX9yg22tK5LA7N1FZFa51oAqU0yfB8YxBi1zi6r1Lm+jIViM+Dg38uYuUUS
8tSXA+5+P35R1C9oAtti8zKpW123s3hy6Z1qsiGbtFvmWf2g94LR1hr9gk+tG+3LXbQLDmcggpW9
Du1e+jg8HAxF1TRatvOWep+nhVjWYuIlxU3dfyPPXlnOUmDQLaZEqFIY2oc3ChyT8M4XUUwcmkDP
0d15q27XS71rZuT314YOFQ1iaDy+pvENZd/sk0O4r9YRgku+BqQCKiigozpPzPd2tDqHOTMnbU+/
wm6OKutGecltlX4z3IT3CuPstvXt79yJ9E+VCWQkklvP7uEg01o5TbPIy6M7v09tOPNXnHvpOWJR
UpY4oXicKs/ikDQ0hSlncfyre1N9ligNJDt4PTbjV1g0nbUVLVV2sAeKgysYo3MnrzUlkgarNL04
dJg73pZe9Emwf2HUP0WP5k11h3rm+oth6d6/NDt3E6hnSCnS2DO/tO7oGHtpo1NrPoqvo5s60bP6
dP0wLx0vqhCcL01k7HreaATcKVS1mLeeFJbbXKArVkrP100sIUgtlGtomAKMUSl6vHfJU04OmMN6
/waX+mF0pr4wCjvuBGSGdXfnu81q4+0X3Hx+3V/anO0jnLdi0HZZBgIs3Ayn2/4sAD3vIDHsmU0O
N6rlppLoxCUA2vQR9rBNUENqUCS2Bk+WfJI3NUwBCQONuuLWA8zzUMDV7QaezKSDXtSXjgMzym36
pbYg//lhhMbeagYkKEbkG27O5o9T/LkLXoXuh5VDbR6kLmTEGzF+TZpx5WwsfkMDGOHUdRHNX/2E
i4yUztsphvD/7AkBk55oEvXNayfAgXL9Oy6bgQiMeo5qaPOU1Pf70YoQ6AaegwQBqmRs479mYfoF
lwsJw7QJQmayhAElMOlVE9fGdRbDiEmc/+cipvB5YSKoYRRlfnfq6KANZNd3kKsyjc6DIbBPXnYn
rMBzF/OnS4OzQp9l+nB1q+Avgzck8Jw+t2XYAGDUpQKgfzfD7fUt/PUY/uD4FwucxUkjgr2iD2ge
MTfg1PepazygjclgN+K9GwiHDhD1F8fiifLt+uUznaprxmeXT9tBY98aLLZy0LShDIaar8XFI2/T
rZCvnvLVzZ2lPHnZ+UUCJ+ibusvv+x2wBRvZ1NvsuJ6cLt2rF99xXujoYD+MCosgBnevASt5oDhn
hCCuf72lJOHSyCxS1lFrmQGv5l9jBIwn7aLD1DuN766bWTnJ+vQZLw6BGUk6bAbV2euhcnLVFNYS
aPpW1rJmZJYTNL3VVP6JXnqmAShRXzIEDK4vYzERvdyuWbxoIEODB4jpqglBiuLMXQuD4FZgEgJm
1cw2ImfF4FSPueLf+ix6wJjUqXGMEwh7/RjSYur20g4VqF27X7E0fYIPlizGYlUeJBbo1fefqOzT
VoiFiPsL6KUOfY5jdq7yJHjTUToFh+bvvFF43wFp4gUhycrsKIGtEMTmxPu4E1WUMMykhecMOF4x
BONaEXYpybFUXRFVTaUz+itIX/ifImenPkKPiSAs/JCAw8Gka2f7+O2EAIRGD/Ys2WugyKWjNb3v
wP4ww/Lh0WIqUNiQpVReCa2MEHa22FHYY5i+lL+e4cxIYU2oGm0tHC8ula4vHxJWZr7m++8IV1Zn
5RERcerlT20ey6fK0W+zewroNkC8NfTAYk2MetE/Lc5hEYNZIF51pgIBy30H7dCmPObk/LAGbwRv
IGP2N+dNsD7HveSxl3ZnsWtAd7nMR+w2TnaonxiCuvuR35pb9eW0W0MnLMWWS1vTb7lwIPkcJq3U
ZWcPgmIkBzU4q+VqFf48/eL5GQSCxxCcCo+AMq/eA2isTMQVpnJpc+t/5XZ5Cm4VuqxU31YLz4uO
AmPBNBpOiVubHXhZzWPoatrMQ3ejuUVZft/xxUZYgslMYhcqOPd6iPl4oU0tXcOY9lGCJWHmmUJR
5edeSs9eK0aQ/SvxnQ8PDtrR55Xj/rEu8c7QHFTVMP1iSmFx9kpTz+0m0SDTSwVUcTuZad9OWLnc
FlK89/ZmjigLg6QoHXMF6u7spnskccoX1fEfpla8XN9ANWF8vr6VC2fuvcmZP0oI3ghKBwJ1/KEe
tW3kDi9IgO9aR9ipt8nWv199nn48bViUQLHD2ExYm7es+8qv/Bi2QJqOjfOfBYXgdgAY1FCDWWsc
LLoKwBnGUZkh+jB1COW4lPtZkHlorNvVeZIrQaOzeP07u/jbzDxyJUNcpW3hx15fwZHge1F6hOJx
ozK3lJ/QYwgfxOaJlh4yqfATd7DRV2j9SF+u/4yPsYWdvfgVM/fpyl7qC5XLKUFA5FggNeoYbW6t
pBKLWwoYSDUkmVH3eWyR4gBivJbrduxLeP3vBfigi2Ctxv4xqLCWCyuzx4dZVbEZnC04t7dwKMM3
8yA8UZ1xATuF+3R7flnD9C4fvguLszCmjYHUZ7IS8wI4u7J72hrMKG8Hm67FBoU91LPXzt7iSbiw
OHtzNHFdhWPJTpp3I13jLaK/9gSWdidUw/po4tqHm4XNTIaxu+1OnWfkrzJSraf8u46U9XUfXKg+
TR8ORQIF1A0Jy/QrLi44KxkbbRRZlLjrHGkbQOsEij/ZITK51bfxEfLz6lPx5W/dCUyLgoSh8qXJ
M983aWSdhoLFZX3oUGOEUJHCiPlpZXXLbvnbzCxcGnEI4VJKLtajjmBPRAyQStnqA7omFLkER1s5
bL/6qO9v8mk7fxucftDFdoZNLjdyqE6sCMrWuBkPqFr8iUQ0XJDIaFGFSrft3kLimns2f+5v1gLo
AkTt/Q+Ygs7lD9BDk1mXpPNyt3WT0Ta22j52Ti+DuKsdtFYcEXis9Ad6ZWuml/3199JnnmTooQ8h
jVx5zYh68Z2JrG7/deV7Tm5xbXtnYSZsO7FXVGViuQDZaKMzB6xI31h/ob/2/wkwv9czCzCplZRx
omFL3lXIy9un7TSTNtqxZVPWIKNeIw9YeGXy7VSZQzgND3yYsNYCU7DqlpBWu5nsQPNS24Fr2afz
xtj1tZNsw5UMZnKGD9v52+B83Do4oZPSGRjkTQFjKzAY829ZgEmG6MIIyzzZ7M5xBGumSTO0bs1d
6psI1ADMdFf8YvGc07f5p5lZaO6iRA3lzIq9BMUyQnO9m3ikCiq//S2DSLs1X1/euN/2ZrHZ72rx
zIVHwt4kpiPFOlTSsBp+XlnW0o0jAyHi9pZlmmAzd4+Eimy2AEZBPft2gn0CjbbFx/QgHMOjdrhu
bfpjc2eAecGSdU4QQ4SzkBxCUdyLkZh6ksAwVfEaw6jSa08qSM/rhqaDc83QLChXtV/IjS+nXnmO
HsZE3Q79CYpt/cXX0OQbrP851BPnU0ygStNblUcAv+ciJMZdioRsKKW8F8uvyL3fItC2D5BssLXj
BIbOdmijXl/i8l7+NjmLwnWjdloGbpahe9pi4x+TIIQM67MOnP+6pcUXAQwdU+NIp1wuzlbXRX5d
SQKfbWg3PP1RBeXt370wynjaWGfmSZqd8E1eQQYsxfpLo7P1ycWpHsEe1F6LPKXpI5aRiu4pfbq+
tukUfXCUi6XNbhQhBCCiSGHvIYO9iVHINkPpAfp7xn4YkSgUp9DD/ShkznWz8uLq4N+RZZEj/mGY
asz7GpHvsSYOn+UjHZretJUpzYxu/J1GMT929MdmEx10dAxA8r9C7xhorkktmkwwWKdVW7r2ZMpz
HMuJx2He14qMylAoCKaUH6O99T1AhsZW7nxEJQ7h8SRtr69/8R66NDc7oDJci1qpKRPsQ9qqduJy
Cz2hascECC2rtVi6eNGCz9FVjeIAD7/ZZ5brFkmrMzOkbbWZ6A1LmwVGdnSAHX2Cw7U3a8dzcYUK
BUjaF4xK6HOMzqnu4bSWQbWKxzOT0p3MRdvsOS6KDV+9iKjiyjFdinmXBmcX1KD7aaRlGCys75UE
rfzpS6tqOLTIkPba3PmvFvX84DAEbvK8BPsNydr7iCdZmh8MAVwKxgN8ywCTwy1s2Xf1btijiUEt
OfiEjMqm+Xq+pU1jV7tsZ92adwGe7a3Vm5ZCoQIodYJuMp84r0uCgoVgNahPHm29TdfteuGHBaSt
36847RTnPqz5t535mz5UEccM9dPJ0x6mm7I/7wQbDnN0Vhzti/ji2/5anFh23AuTsxszCKNCkk/Z
iThB3EWpEIDUttjX4FOA1kdbaI9frq9yZTPnA1sInIeZGLGZIwJJbYCQwrAXtI5A/3rd0FIIvPhq
8xbsUNLqFaQq8YQa1YPbengWhpWawaIJC2F2qkuiDGXBeycdLa0zYyh/PZRkh+bZ6t7aeKUguAAI
gInmwsbsnmp7qn4o/SbTc+y1jmw0PhkV3I33+S2kCPcQw5cZM23JymlfW9osouWQEg990yRekB7Q
5I5ClNZXUPNLJkCwUZQTIRGS52U5fYjDPo4CfE/aoREiNE+jupI4rZmYnPEibwqC0m87X088iAyR
t21sMhCbIYSVXGkxGKvUIKCCNBXZmve6EIER5TFlksK8i56KrfBUuMZOAigsbqJVqPCiS6igF7Ck
AWSYk2RAdmfBs9sT+gs79ClVIVK+E7/V2/ipg07Anjgh15u6Swf30ursSpVkpLAMZri8uEcCQ3iG
oCsSxWO1Nte0+M0s6rQ66wMlPwtJnY8W4GiQ656EL2kEjbNxb642j5eMAOIBgIX38SqZ/v3CMbTR
qMUauiePuo4zTNWMsXKRVnavx6BFx7i0M3PAMdIjxnzHFCTtSF7rBkfxmRLGliLGzV/AyC/dIBrs
qRNEj2f4vE+BiEciN2dZ93TCAjp2O9WNHURQyn3wiETGtl0llFjcyN8W5w2LIYvzLq4bIK/WUdAe
/OG+W+NcmCLc/FqEb8H6RVkBN8DsW/W1KkRpSgQcJHQrzq/ILq98pSULOhOCkLSgtfOBiqg+R3Ug
Iw0Byw1tQIVMI3s20qmlZPcyFKsAeFfndxavXkPVQYWqtHb1eV3hfKKk7XdR86bqDNArTrxtXqwv
CorEE+0WxZm1RuBiYc3ghUWmOiHL5s9jsevNwkSN5G1EuS5wzj9hN7bjrfoN+anYtNUfb8Jumvp6
XuvQ/5pemH/C6Skp83planAOSBxrVavyIG4gMXer7dk2j/knfYcQzPa0BeBmx/e01QbbzDfy64Qu
+ivLX4pfExRcZlKAAz/nIK/rOMmzWAq9tImAtkEgj5TYYEqbPlx70S6u98LWnH88hoxRiJvzNMtk
oVoPtcqRSdtH8+xODS/B7R+rnwgJn0ZkRTb5D8gh73kF2epqW3YKyvONv/whs2CawVAsl5Y8/RBp
O5UN9G8nhrgmYET2Z76S2i25tMQTweAZxBSxPp+oKgq9ENU0CqhttlNDA0Q6BYPb2lGxZznSyu2+
AGkCZA/tq2TAFG4Qyt9H8Taq4yIfDOHbBPxg2nYncelOLN2ZXa8l5ws7KanQkqgmM9oG4fW9rVNL
CmOMZeAp/zUrGbnIO/+aWi52ay+OxZ28tDa7bIM01yMDDVXuDSq3bvnFjDdg4aR7/SG8CT/pMXpL
fyOJebfCWTaLKEhA9GWFva28wpe6rZqNcpcc1G2zU42/w/dM2gxjDwoLcAF+5BaLhCjufF/4Vv9E
AXmTHP1Ds58q/OUjGg/rcOGlLwiJmSlOnonRmbeYfRgGZpHXb9qz8DxhoJBPvkHucGKWWs/SFi5G
5lx/W5vd/H5jGucWhSxP0nQUOVpnrGjoIS6ycnctXPkTG5GJJWjMPhRW4qgNOkgTQi/5WX6t74tn
ygCw8p82g9vYubmhTbLaUF8IpRIXFgBzTSKmW7PHudlaJGbMnzDuGn/OHpMbmPWADvt/nG5qR3+N
Xk/J5pRT9fgbr5ILw/Kcq6spFdoZ0z3SVCXoIPj5ZcOVhTU43tK3YxKVDYXDmmnsCdp2kR2eYsBN
RY2ZvPiZ998a8zWvV2LlkglT0oiVymTmV2i7MGGhy4Q+DZ8NJNSmkd9O1mum/Q3KBeAqF1ZmYcTI
gxYBIKxUTvyZ6mOh7qfrNj9kbnGfOonTvox//oXcZumomUziybxDGEWxZkfthNR32UenkOl5/eeE
/QNuiKCBv2k+rXeZl5Js2gu8vCa5CNGcZ71+2g6xAcMDgStnqJzWCSnvQZnAhgA8fHflxC18OpnI
hTESCQ7A7CaQ6xDKmUL0v+kTBViw124QxMg2fU9fFl0+ZK5QRNwYq+zSa3ZnH1MWBzWuoyz20vy+
Ebd6Mm4gENr8ndVNUyOgq4BazD/dedCqqIlq/5vI7J9wIx+7Ax8w2RQ3TMWMtv6XeAEWl8ZUhUSp
GrD8PDcThw4OPiVo3tLqUZXvxxPFf+/vLOy3jXlOVpZnQFxn3/8GccXUikrdkWHvbJPuOlv+wUaa
e6QU/lytDS88LkCIUsWEJX560c6CZZ4YQloYrE16ltEmPmYTlc3+nAD0IC1yCjuv1xVbPhqlsiJZ
U7ZLde8DCinl4lXCEVxX44Sfz2+1N9FLJbc9w8ufGzRVxniTr5RzFo7hO5vz8mXVKMVoqFHHMexd
iBQZXQnuClfYZcfTzlrLx6ZT9j6zxRrxBUysQu1tXnLXSkTQhhye+gksGt2Ud8XNBOkqjuL+f863
9N7U7Cpv6iZFJwJAgiI+i9HbKgXlx8r6+78//fvFXTCWRg7CJBxptX3zk5s0BDHfv0D2p+RfVg7B
x8D83pT53pSUtgj7toBWoq89bxEJMIm/BebgMI64Xqha+0Yz1zelYFC1QGQKxhUehkO5C75YX8L7
CVwoZWvp68dE6N3S5pf2SH1O7DPYstXd5H4tnYLgDrKzzSTHsD7Gt5CiY4+WD6yTGg+Q+WOn7c5p
h2zbwBETqNcnLrcc2t4MVVi7+kF8kZ+uf7uPMfKdvfn61DPq2JbG+gzlTzW5785eWKyYWIBSvbcx
u9qirsmozFUDg5fhIypdboV2AoxCrrmRnexTc4eTfFuLkAsLI/+BYRjuK+TB5gORxiAzSq8AUO6M
L37885y1yJGvdewXmsyM1F1YmSLmxSGT4lL5f6R9WW8cO9LsLyqg9uW1tl6klqzd6pdCy8eufd/r
19+gPHNUzebX9PhigMFgDCibrGQymRkZkQfiDBFEf/HDHNTCiwQkvbqrIP2CKdYGGpq7/9+lkaWv
jAaSNUO5POuOdQkSKOMwKzhvJndQ6zIfP18bFaC0SVhGTUg70n6MdtazYhc7VP78QrSBJzQc7WF0
FW++qbldSN63o0JXUI59rNTgBF4w7gf4KUpKJO43khdDr3FHqNomPEACh7ezjLc/WTPhlAXaCIwq
lKs2mtKIJXTGj5kKMfnKHB6aDjNAU7iDYuU9Rl3exmx09aVDwxelFmhU8m4gxh179gtIrF193Dia
M8hfQ/FbPTQxqvDiCbMncegATbMZUE7zl8lpMI2yuR4HWIEHZQ9JBjEDQDUQfji3W0yYUG1UZTom
t4u/EIhV4mPa1oN8qoiUns9Nwmg4YK8JntlEHgOrVBxP1VIXmmDujjOqdmjHeum+Wlwr8kcAeSRP
3QquImwn3oQXzy4d8iD0PoCEMOqOxtPsATp0hKC3bnjtaKcQR0NldrJ1jCRq/GII06+/VkxrasSt
0I1ShxXHuWwPQmkL80tTnq5/SZ4RyoFCDPsCZhP1x1y6L7MPy7xp5ZfrJlhJ2frT0cghMZ7qEpqh
HUj3Jshn7tOXwa7d0U1yu9mEPrfGzAxFq42jwqwSDXnflViT+dK5OmiRLWfZpXsw02GU4IB6eue1
/xDuA17biB3gV5bJbq+Oo9E3o5EVQgsY8PL9UyThMD0SrIDqJ17ykzv1zv56pg4GbwOPT7r4qMdL
NnYzEAqN/tigeV4aj0ryyvl8pNJAZbn4fF9GqMieYWyhEU0d1IUCNA9LkCC5hlCBprgB7QtaGWDw
lpbEMetEu5HHcQb2Oco5ZVbWQvGWN3DydVBKfQKGVxs7QFpm0aN0OabFzz7adsWdanIa6SSA0Mtc
m6BCGiTA+6hKwU2kboI90bbSNpLXbHhFXN5KqAMHbYteFRtIA/aj+qRG0o2MvnaDB+f1r8YzQxVS
Q8XMJEkAe6olv+r9fdemtjbsrttg3n+EtgKJJyAyeOedu3sf12o6CBNRt0q+Vf4AqKjok0HpyvmL
ajS6iV+26KezJRdRXosY2YGE9mO8nQ/kNRlghCb8NjxGe24fgRVE1vYod4iLpo21EWvTbFJg0Qm0
6U38CVrfrepGj8mNbBvJhgfoZ143KtqAIF9U0Eygt7TpSuRQGfgdQE1IpFxNGXjpcKODZilOADUi
KmWZM3CvOcbLBc3af+3S2ytDXLmRtIJwthU7wVbc2pnewg1Y226hzHzPLWAx3ptn9qjtXSKhqQcr
hjzfsfuB1CV80w/mRvaWrQj6jNAeQST0o999ip1y3JaVM62XSp1AUcXEe2mq8KThY0r3c8Fr5TL2
EkkRghXKSMDlqFTAlAahNtoKxD5x5Kh70lVNX3JHj2whtUW03edtxaNEYr2aMPUIYWM0h0h/iNpP
c6rEQVJQmNNsPC22qRfdGwVk5sBwsa2czMG0gmSDjdXhhADGZpqYQMakGYqQSAepOGP2ctG2Jng7
wDlZQ35YBolAGDrBMzqpdv1Nmmw+bJzhO2c2qfudpNxzmYDDUB0WQGnM9Je1JN/7QWlsjO6CEiVW
ONcPK4VBdRdPN4g7oIxGU04ZWRWJwgTiPzKjSyi8FtCKI5vYZNt5q3AclBG7z4xRBZK0jIZlFJBF
QOTEKjtHqm7CIbQ5X464OXXfgVQD3w4YVRPSkVTwngL0ooIUJx6i65h0bgHpGm5Ut9yVbnH4i1sP
xkB1gpsCGTzNChUuQb6oEUj48kry5P4YJqotGhHPG9lr+jJD71yozbPQgoWPtJr7R1BZe/JO2ou3
ACNx5WlZbogjrqOZ/1mrplw/mNVArwWzOU7yqwDxVoyi7MPll1SpthFV7vXPRX45/bXWxiifXzoj
gsBi2h7HKMTDtqzuEn1+mGfF16b4EWLKyk6W2p/XjbKeeaQY/u8Siaeu0q64M8HvVrZkGl7xkwKQ
+MgVd4QIaHjoJkhK8eIJy/VB6Ua4vdDZuBhoI6Arw1jE4TQVrXCTGIRfWU1ip5iTjodqZDgLLGES
EfB0GKQJDcOmlMzGAIu0/qJAUzz3kifLq0zoPBFFcd7NzljZmTXya1ZbuURgVp6jKTnWmJqo/BQ4
oiT85/r34tmgPLK1EsiJKADlzdGDpOwCY9tPHBOsnO9sHZQjCkMQzeaix8B8VwE48Sckfeb95InP
fFly3nrIv6/2LEkw1WOEdXIsE92e5o98eRu5iSXPDajbupsNATg8YAplsCTZ6TbcD7ZqQ5acDLX8
AQKKfATqJJ9tIAkrq0WpaddZUhAmx+K78FQ+ah/iAITKfI++iOyXbmjaXeJd9wvyTS5MakCtAWgI
7jD69srTPNVbCYzXYSg5SpC5rfV+3QIrb7XQ2PrXBBV5pyG3rKqDe6eNXfTO+As3CmpCWmibAyZF
wWMx76AVeOA+9nlro66xtmgMfWhLdCQNV1Uh+1GBBDjBrDmqgHYeucA3dcCTKbwFMz/j14JVqj8v
pFmRj5jLQ1ubiH4QnJGYuNYpeRX9AlKFRr/jbDFJ4S6+IuSe0ErDgBnq1OeOA55jc0p6UGGD1/+b
BSrsFloJv3FqvDDM3FQIIgL/itc21JDOTYE/NG8rJQQpoZDtTAPMU8XEWw7zcBuiTh466J/R0Oup
yotOmhSCCxjA2AfOockugMTD1NxDu5Pt4pi98Cq2xBkutnBlkzrrqlQ3ajgCUa7H5SbILGfukZLX
lW3mlV2EtT1Pv4wg4hw/VvYImgOIrZHbxjA+D8/qyE9KnxftBNhf56p7Iu9GsAH6PWgrt6hK8xjM
mJ65skYt0tI6SMmVnyTm+n5xW6cDOw8aKOMtYUC0QM/KWx9zW0F+JIsEBwfA9Lm7mB2q/9LyCfEo
Im+wNgIuBiG0LbBVT177PDXQkyMTXsljY8tcFU/m/qqfO4v5PczGUCF16MplEjKlxclYMGklHgix
GEHOLqeGT/VE9u/ciRBF9c/hTkwGKfTERZ5B1hWKYMJ742NI9rvkii8QDEA3x2kBaoQk6jM+6x03
0F3eU+dmqYtXnvOkT6euPVk9ES0IweMqeMJP0NICPOb3H1yEFcsg3nSQ3sHptDBMff5VoxxNj0gQ
CbJRhR919/UmdXq/fu7vBW4lk1E6xWNEwQMBT3PMbdNQ5CVsMDqbA64TvuobFPahPLHcxAf1KXqc
3e6QcZ8kjCsLFgnaGoQsOlBQVJCzNLVNlWkhp3Jw67vIKXwE8EcimKDsFa98sr7x4g8jeyI2Dczn
AR5PGDbP9zTXslzIyUnBOAv4pYDFnx7THIQG6k1x4EGvLqP45/sOBQET4MYLJH7dhoVZI+88pt1t
miQYG/vf8SzEArhILSwFRigXUXtR6bK+xBb+IEeBzMwu6Pe5A1TmnfyZFAKj1J641Y7Lq/Bzth9T
SWBgwk1IHfi6NWYjTeEs4kOFLmP0VGyFB5Kv/YFjso4BEifQCeCZACAe5SZ6PERTU1gE2TV6zbcU
rLIGrihSiAseeYfuM1TSwWVtjTrl5ZgO2Zh0HZwS4rP3IqaPO6/w8w3pIuj35GqcNtFe92XwinQH
/ogN81isfwH1TQMtasQJ/31sfOMJz1qIbT2me+sR0NEmcno32co3UEjhXiLMb7raZ+raCjtl6NPR
+ExvIFsU7MYfOTpsBBSSf3BSKd43pfwnqDFbFuZB9Nm+jLcLuLsCv4auTgL1IN4xZIa29Y5SuXFb
dOakFxVEa38I95jBJhqPOYB643dUrFrUOPkiN1w/Ilf2KuXQm8gIGxPJorANH0kuHiQ2JmVFh6xW
MmzrBUzMpjPfE10OCL0attHxpz2u7jOYqKgkedCh31lK2GeS+ECq3gM387N+jxGPTegu75yvyvQg
RSZTkBANxQTS+ZqFueyNWkNUUCHOKLn5g3FHSLvNtz+YJWeuDNhSVSHDBhe6NL0FmiaNXFefdU+C
9+y2ya/eFd3ghk/oxchwEPBW5igXqvqkV0IR5gZ/wNIyNz0sj79nGsInldM74lqjNhIU60k6D58b
WTynIeAUgifeE90p5SXmMhGyrqnV2uiXVD/r4NePiLXqJi5vq/rE8QvOt6Iv3WhG0ioSv0h2+WPh
Km/dh47GUfMK2MDb0Lkcc5f599m3+qS6Xh29SO5Ds4daBmrF1a35i2gw/EAhPoMcwh8h3HjLoy6o
FKQc4HgHEj7akWE7aJIChQioD2ZQQp93QbGvhy9PVKkLSpjATyTqyGDM1J6dgNBBkdHP4Fl4zUt7
LlE2ke3sZczt69tKrp2Li3Fll7qWlqGsC0FDqhFNGIBPdAdaergpnetW2LF6ZYa6hVTAm+eBoNVJ
oT/eZv7wBnyuOQJUF0GQrNskMyQtrhvlHQDqNkq6NFHlADaH8lBOT2b9dv3v884zrQgogCqhDEMc
APB3gRmicH/Dzuz8ufBkgFeeOfZYJ8CyNBPwe3TrkTSdB+JoDCujyjLMnTxVUE/AZT7aKMnIT71b
P8tbeOXM2UJWYq3gNUYGawgpLo2EQIY2C0WRkCUOUARsnfIQAO1P+AN4DD+MzwVTFhkax7D1xXBw
tuhl11V1e4yEfZ6+9tP/3mzSzgyQA78KIGobgeghxlqyW0CriOgZJtgAN8ruxuc/uFsYX+vMHBU/
wmFUhoFsnfWEdBPNrU33ptwRAb7pLoWEARc8xtpAsOyQwROgSkDdeL4+/P+TkpHLLDgMbgfJYYc0
alTFHjE9rjgaBnkOvLjFCB+gLYLaPXJ4NErpR3vbodhvDThjQXfb170dZ7cdGuocx2eubGWF/Pvq
y6FzhxK8BiuxtLF+SADkhnvB6Wt3csrBNl4RkflpD0miqMh4tjQqMkqdlU2aBKPkgTLtlm2zJaSD
zYGXopPvQhtCAetT5F7Bo4uKU5VllKqJmVLoHJt7kvCMRHlly/MP1qdam6FyHWMyAJI16uioQ5vB
Mh+AE7DbTOJ9K3KKrq2G8sK0gBBuJGE1RFkg9+I9ScmNB4LCDV1uUY7lGSAKVsBChgHOC/6WvGqb
GmTL5MWhfR8fE7cErbT0YD0QuAzerVxEM+smQ26KKWPUHRnEIKB+zad4HNCyfgoaWxrsAs07k3ji
c98gT0390ebSiTI3lYi9i5iFJZCA8wPQjZnU1l3QwkUIeqXwhw+iJ6DtS786cO8Z5qaurJFfszpu
kAdrZ13IQ3i+Sd42BpgpUcJBrVMySQb0J/MEjOqfgsakBYlUTJJDsuTc5tKZNWYCTeFdiGxxthV/
eCJQmYboh4LIinzOxKt+ZjofbszcXDBS6MC/Y4qHZqVoxMCa51AMCcS6ByYJM2aY4m7d/hb8Tn8j
DqGBKgtUioiMIrnIz1cage1UbwWtQfO3i3EN1RuAELC1DvB3gG3yrlVmdFmZo459tQyYreujz9cb
0XXajP6f4O+Y3w8VK4NUioF7oKKl2fRZUig4FmVjuqGVOGls2MMI3Kv0wrkNWIEZBap/TVG5pFQE
ZVZGMXl3BHuiDvF7jvkPeorMgwDGc9CQwyOh2nP+qcbYWmZJiVNEly65JdPa0H73oFyWD/hepAxX
AAHEWR7THb+MGtTjvtILcxmBXsS7o7k1wONreMueoO3JLce7vxlQBHjjyhoVWVQpjPpJhnsQunpM
hruJi5IG4Vxvb6fN3PEx7sS/Ly6IlUUqugiSWHd1VEXH2hs98RRJdnknAcxlugD+VA5o1RTw0Hap
lznyI2dvOR+Urk0v+pTXVYnLqWo9UEQQ9jjSGdN7RBkyszc//cHELM8o+fdVOJ2juF4acGOhfiL5
iztjYM90W7d5DWzTT8AixH2YsFLP9UelDmNdN1OhKVhmLWkYGX9o5G89uMS1RoRey52GBp2kvUu9
YQsJzmfldcVfbTTYk3FIodsBIoDzNRtq2UogdwmPlVuBVf9WQW3FQDEMhc6IdI4rJAPck8Pc6JVR
KjAYRhariwmjy/0CBt7sB/pVd8oB9J2u6Ude9JNrkbXRwM9iLhmsuADPUaenxnWSiFYU4lk7eqjo
OvWL4MVO+kxuyeKw/M0TBnMhAECqyHhg9HxbS3VS0ni0hPfp+4SzCvrmw3K3OO1O8YQdN7liRSL0
kBH3IKMMuibqTgb/RpUKsyq8k9gw39VA58k7YyNsNEe84Tot+e10XFDBdohBMchMAMx2vrYmEdoe
KCwQAHwOF9xkvnUHYlLUd06KYwJtWWwCZ+JRH7J8RlNBrKQDj6WjYXVu1RKKpFDHrjxqqnoIqn5r
cnXJmCnj2gbllz3Yj5Zi1vBuvx+RvbXOIDi5Y3hWhWwKpNv3kOdNP/4i1KG1opuoo4IngL67irhJ
R2huh6iOhzmAAJrfg3YYU3EAV35WKGD0L9iWNGVllL676kZZysHCCSQjIuqvAqde8AIfc3i6LWy6
TbbhgTpZRZgzk9QRjFSp0cQAJskz7RMdgyIuwVtmXuxHL9d3leWj6/WRE7MK5cks9r0xq80RRGZ2
lDzP4Z0wDvbfGAH0H7pAIOBQqIwNTY1G0Yu6PtbpWyGpToR3hQFWzutWGJRR5Ft9maGSG7DnKdkg
6uCheZj82StPuiNtlw9zF24sNBf3xn7apG4JCWKHY5l55r4s05XptJbTOZ/ILkZ28jzdjhtpG4B7
xylv5diu0X8LXR5SlmeTchNBzqwmmi0IEue/NDV2ZJFXpeBZoHwjlCYhkfOgOEL10x7y76HJ0wVk
JmurT6ZSATkb0zmJyiIExk2z9T2gla7xKD+DGANqPMXmL+DZZy5CF6UzM43SYggJxVR5svzlZtlU
r4TEK/IKhzeKzz7JOiEVQZ3RVOicIe8tsexkUD7Nn7XGyFns6Mnwwm9gNNkIzxwnZB7llTUqKItt
XZe1Dmujo2/GGgj7eqNWYCpr8exL/XrXOfOWS6LPdJKVVeqSW7oo1UJCazU6ndsR+g2PiH5lEDSP
tqSEy01RiGPT16qmaxYElSwLOjmUz9Rl3ifdgBSluJUdDFqCSit1lL2EPeWFf1ZmvzZFFr+KjpoQ
/mdxUxU6/fw8gu0AggF2vPyqhooXRch5urYw6uZu9KWUizoJ8QwkipLtS5pidCC/JZzivcYl1WeW
wteroxymNyB8qJBPRwpbOiHXAxUZdEiIaEX1Fzq/OHqgucdQHpIhwCTO97JVlBx0SBXJhrLBXkDv
Ripbg5MO6AQNmz9gdGAeCNQjUHkn+sI060YShlY/xkgYoh1Cy7bcE1R6euhycndrtgKHyVun5zWg
2Md+ZZfaV71o4iCMYLf1BnNn4kUPOZIcczUbos0TuuXH9ZPPPIIre9QRDOJUyGZZDY9q86qF4IYZ
eTcB+cUXnrmyQF3gGPxtgemNy2ON6XhN32g1ntHtP2G5vb4S3hejbvBowNx2FmLnRmU/KfeC5lvx
63UT7Cvnay30nPaIB4cOkmLs1oPVAqezvKWOfmsIt5/saqVv7QYepSTXJnVXZ7IkGMJUmKhJCPej
bmvb9DCIYN+QIOsF3jP9DxjrOHtpUbd3rRbVHJGap3rE2FwH0mo/fbC8YhtGroGWrE9klOYPLjUf
xxtpGJQ0gA8QTCQAeMcZhIsXry6gSnX9IzLj8uobUnF5SdAY0sekPI4WWCKz18p4GHQRhFqPHZSo
rttiPnZQjAfTE2rVIJCj7puymLKlypCjjJXTfR8h3t0+ZJWbOqFAaEBtscWgHm+slHXi1kapFcpm
VNToQpXHztyGIOla7nQ1spfury6dtSEqLKdWHTRigxbs6BAdS4lMd22XTQ8M8LjlEiGRvaIDydoa
FRpxPyy6EqR4w4HRNQ9BB9ENftRhyl8DklKaN3jDcR9UTKNANYK6ESp3Gl0On6RubOtxwRvu0L8G
IQFVHaKPwNzMLmmpJD9lbpeZZ5I6fEmsabESE5/Brn6WUUD3AcKdW9nPtupb/ge3Oeu8o9fw7yop
NxWMAgwfGVap2a68l3wFqisWEIi1q3zKrgSPvGcPzyLlo3Nem0mfgBMzi07xtNPmws7ifzinj5Xt
rZdF+ecATvlUNGdCLvp7ZCPYEhmZPyHdJb/3wjlXO0g5Z4ncpQKttvAeaiDaxdwVUgr3+nJYcDtQ
C0PuB+krOIRoNkpNrRUpC9AVQm0mcnJoA+6myJXcGpzoj8ahB/p9OQy/hMHt3eoRRLS7gScITC7r
y2X+9yeAJRX/vkpqI01qF7VD/lxDLEdMf2GHnW7cdKBZAznnPh7U3fVFs6L115oBITg3GHdC3C7z
khxjQ7iZlGGXtI/qoINLLoTOC4edgXnXIt1DKDExq2fQZaI5D4JSx6zWOwHmECl4TDNhLF70Sb73
V9omGtFSAdDDwH8kWl85MiNjLmew37Ze9G34lh+tO0KtKDnaS1nYvFc/M7nEbCPuIwDuAYugzoNZ
iUqSdxNJasmAceFPom3+Az74DViSVZtbxGQdirU96lCYoOFOUw0FWjPzlsZNoRgQ+fK36bFGD9OE
3hHUTLjjNzyjVEZrlCP6/jMWqYi3RfPYQZf3ukt+Ur3Th8DQMAGCgAmmkE8vWh0Cuc4g7aFj9gVY
uD0ZQBu2yma+zX3e2CDL+deGyFJXhiCT0qiYswEMLgYBUPmSjj328TFUZ7uLeIgItneslkV5h5jU
cWktwGSP+wFqPr8587bLLzSg/gTyzvxOGvisdTKXdaG9vVhNqEIr6T/U4fUd0FSoAhevywN5RSZe
Cx0Yzodj7+eXSepmVfI4Vs0CfBDGU/Uc4gZv7d9Kgd0vGWND06n+1jjdoW8dXh7BWyx1wWYNKbln
GM7SysTtC8Xpxcfri+NZoH2lHfq6IxbS9kNNXtPh+/W//3+4x9fmUe5RK+UsyXndocJgNK6Anq8d
+QYGmbXWn+5AP8v7WuRrXB6zL4NU9GjbPlKiDP443QcP5j4FyAk6gYTGGsVsLoCet39U2IBagI76
L6yl4QEUrfYs8zidyQP02nqohzB6K5M+kC9EqM6VLUE2kcDLfTAyVgKuZQzK6QYhqKevzMBItTho
Pi+VYDP9k7lN7BO0bq15RDS836JtJPFI1cnXpxZ3ZpQ6Wm0rKXikttCk6hR/TLt7fazdwRQ46QDL
C8/sUAfJTAMU8FpE998NjhRF33TzSSjhZy9/kaSeGaPOlBwOUyosuL+k+VufeWScPsh4RC4MNz8z
Qp0rCDh0wBKO5FmTPGdogfnxvriJTqYdAFPBr9wx3PDMHnWstDlJ9TBpQjJUcELjRgGLs53tAL1x
yhfQl5EplTi249whzDh8jgJW6fDsB1AnTSlVZTai/yQ9FaaOfmsIEQDJX8B9zkxRR85KyknuZzD9
x/WPMImcubhLureofqoHyTblwpnmv0ghYRLySuCqwrwa/WDMIeGSJDoeNollh3fdjiC3ho9qa+Te
7OrbkDvZ8H/s55dF6ujp8wh9gVQQ3qMdJAAxCFBsiVJc5Yx8QnzGi+psddTxa9JCq40ZzkqOX/UN
+MybZa/6w+EPZuKYIUXC4CTeOvIlS5XeGPEo9ihCkRGHxVVc4SNwNS/eDV5jJzdgTXvjHXh2ePmy
STNUKXkkajGmqE76oa6dbteiQQARFSRAGxS8uEPF5KxdRM2VOep1E06ZLNdGnxyH4L7Ofixd6QUB
tEGlmHOZsvcS7LIqSL/Aa0mdOXEuo3QSEMmaCe6/F9UfAo/Cj3ntQAnivyaos5ZBQjUeIw3NHOV9
HgY7MjT7egpC/sLlbn1ZIJFtlQ5DoNhcJFIzCCzLmwB6BvGDIIDjJ6ycpWjtcP5x3SD78/zXIOCm
5walOWq1EHo6x3wJ3SpQ3VYfvBgARSPg0dEzUlPM7X+ZojxB0VojRqkpOSpLsh3F+2bp3BkU5nWC
xJ+rJM+zRoUMHOA+CoQOdwA4gqFf40838+jMNRDy4CfQvN619uZN5MXzLV721zf1uitCo+h8U6es
GAQL01/HJbbugim8y+TZT1LRvW6G9ZY/21Hq8tZbBOhhgAqKeZhfq/cMkLrYCe6Tx9rP7/mSZNfd
/wLjFYrROEcg0jpBgc9v+2GrZTKHTIi3c9TNHSpZAXpEKK0oMYJ7sdhqhbdZwBt85jkHFSvMOBD6
GsOAx0lHt7L52SffhELatp2T6qN//Ssxd00GgAv8H1DsonPVpja6Qegr1JPSXYjyu1LyOmrMTVtZ
oFxdlZYiRaEHRTPpOchuSuvU1DwyDPI3LgLTygbl0v3Qy8asl+RWLHYTFE3JDGp2Y2xMcGHwigLs
BYHhA5oVkqrQNao6RkNtLofqOOsQvZluoUlupzHH1dhJBaqM/7FCY5fadjG1JEWE0J4qzVPBVw64
Yr4TAfj9k7uevYNf5qjwFzZ5KyBXI0iAeMG0nwTmOxAZmvc6Zj9Gvqgw+SKXX+zLHuUVmlCmYYoK
xLGr3fIVXRm73lQdyLPtEMRMUKsYt1wRL94aKS+ppExurBpbWnozKvuSi17CRt5pGzLlz/MSVucJ
+P2vFVLhz6w1GYrcWCGINUyHtBEgNf6Rj+D4lN3mZ/MArjrn+mFmZ08rm8R1Vxd00OhNnwhIAaJb
AwyqWyiAIOYWhht/I/PfvIoVO3h8LZGKh/XYjPJgoFESQg00Ww66tuUsiJnurhZEhcIRnNIKlO7J
wSZD7ZC/8Q0InhKQAxcMw7NF5U/xpPcaEkCiKVfe9RswwAIGQ2CCFhcbzNs4KpFqpDSrdOgUHlHx
czBpaNcqL+yyiqRr/zOp3EnNg2WZFcBl1U362GI5y172CYE6F9PDOcs07HipoD1aEAGy313IwpVE
aK53dviNTAlkKp+KiHOSTSp6LEIDfjNytgglMYqISWGrz8IBLPwFHrHjVuMy5/IsUrFDCPTAMiGs
BovG9+m53cgCuky2tK8e5a2VeMrzdc/nXDImFT0ira6WNALhmTS1kp0nuJqDJZ09XfsLBXvtzFGo
oGGk5himYtGexI28JxMeQOW6uGkgVsenfmRnhV8n2qRiRjEFJYjD4SwJ6O5v+40A3O+bcSxeTSCJ
4C0/O55eC+ewmVQMMVAyBU4KYb9qJ+hYbXooWV//WMyEbbUmKnKYQwYpqxpt+EW5HczKF02M4qWR
PZvibSXEHGtkh65cnbRGgtBiGK4Rxgr0qrsyT+0gFjEJ55ZKw7tOOBGRRts0cSiMopF1p3mv+KRQ
tGwWYMRJoYh7XXKCCK2DsEB0zaoB7nkXN0BBVc9o6wAeDtnL3P3d/+BeljyLVBDJy7CaDBV+r9yD
BKDF5GToma6yAQslUbf4qwr3+qDRWBRJmHI1tpA4JtG3NP7RQsftuh8yPV2FkpqJcUnSdz+//ktj
1PPEgqJalRaHrOg3s1DvrptgxqUvE7QKczz0+jIiyTiG8eK16IK34IPogsfrVpguvrJCZaODEJSB
Aqqw04hGpaVta+ln031U6tN1M+xgBFpCS1UxwoLpoPMNy4u6SMsAyshIlmJMqOeY5E5HZL1oAKPy
Ghg2lyaIeNXF6V2ZpGJF14AAqSyn4L31qp3sjJvE198Nh+Q0qsjvODOdfGWOcglQl0fqnCzB+7wn
8wiENM961G8zu97pW0vgr49jkE47zEQY0wmR42jcQ7/FaWs7wiQdBGPQwm8O1o7XpWI75L+fkE4+
GnTa6xSVqaOl/BOPD6aa2PnIC7nsxPprG+mEQzRKs51rxIr8FYN6ZEq2L4ATEB4ULzvGrsKZrOIt
imzyKo+32iW08hGkfBL4V+o+c+Vum4MRkOP+zPi+WhWVZKTzqGVmPAfvze9pSz9/We7qHa7ID160
ZYemr89EJRlWZUVy3fZ4X5ahnQPCaPGG/Hh7RiUWSaebU1/D02NFtaPxrjSAkZxfr28ZOS5XTi+d
SwyzHixWULUnvWrtEuWZoPiY+pMOFI4u1bYppa5iBRy9Q97eUSGjb0SrzgNcjV1eHBoDmnNZ7F1f
F/u1unIFKk5Iiy4hTkjC+/I0zzYQ7H7oqd96H+zt/x0t5rkEzyadXkyFmndyPgQA+2SybYIcNnNN
ohreA/cmgiV5vskNjs9zvIROMypckIMe4SAv4V1SebVymwicy4tduvnaywvwrpXoiaJM8PV9gbae
tDVvg/sQII6CzxbAXA+o23Xos8jQ6qIihRgLXYNZgO7UuJYKNgZS+jICp8f8EhQSkFITWuR24Ssu
8gxTsUMT8xaYQRCVRreCBVGPyl9ACVkWTqk40mwvHskSxy3XaZj3y2rB5HetQ2PfLEFZQVw1A2sg
RuBDD/Sh6KcfSRtM3moI/x/XzwZvpVRgCWchynpxyY9FuJE61PrwvwLuMBV5jl9EltW6qFQEabYQ
tSR8gdYOp2/Y5rcg0AO3BXewiYSLa5aocNIUchemASwVt5gS9qSbaVeeFshYCo/KcXKKuzF3pAMR
oOm4U37MG0cnit4KKK4vKD0VKcmDOUQoq1GCCzbg9/owb42N4olvvOIUI7wAQwj2VcL8D/kLOrkD
4qeMprmZTqR2FFSY6if46E8e9s6TfXPY82mDL30FNg20nnEiQcMuU95ZdZI8y2ErntT6NZdvwqay
jZZTGr78frAB5SDMQBO2QFqMpYuLtB81fT4NimwH/cdkAI1WZZ6OCy+Q5M0i/u/NS4iOgYHVJJQo
1oVo8jRkhTLJhnVMjN0S+G38IvFYh2T5wiuJfDDmg8F8gmk7+u0yt3Ind1M/nybQNt0J6MGiKmxs
ZdBJSgm4XpTN4unbyu5jG/wIol9jhN5wJc7zhpHomRAeBB86HFQk3/A8vPSDBAGOIZZOye63tPBw
o9/qyJYJGQpPvovx/ji3RocWaKE1lhpKJ+3JxGHQOrt5s5zBA3//SwwxE94uMwxaaHJCwxxEL3jx
0O0eAS/HAMrUInpyCNnvmIdGnQ5gE9Sk7frJ4u4nnbqgZUuEVtFbAuYVXDZUVKuFRV16kO2dlL4+
lNl037Qz5zjQKRkxQZjN0ENCN+YCEZ1KDQirsno+ZTtCltNttQ1hd+Jhd+lTR5uhnqSxFllyX0Xz
ada/p+hUxNWNOs2epLaeqG0zk5No0oGEmMO+Qe4PD3nCSHzuh0aYzIEQlc2pqJ+VSH4I63RTi5lz
/WqjC1efVkwdERLUzqCrprKHTleWMFbG5tR34BoXe0dQhm0XfC+ld83yrttirAgzOKBuJ+BnA6Hr
fEW1IIwyuFSbkyb/bHv8/bul5PQByXFZ32xYDooemCGXQTOgXgyXyoWqlkEYN6emmx1Z/9aoKFRl
933JwRjx7FC5j2H2ibyYsGPmsS3GWzm+M2XwYVoNJ1u9KOJbIlGehf4q5GcRHGlCu2BAiUIbiuY0
qLGdF40tS9uxidyllJzmJml8ebnRrZDzqS6PFAQdMXCDqSlQw8s0xW5VyJOcTklzyiGcMCHlscT3
Lp3sVnwQNeinvORcsACdGEBdSQdYUgGvkQH0v0IFClPoVamEqXdxj7aVO93kTvlDwlhRteHKqF1+
PmjZQncIuB/s68WQQTGZQlCFZfBupS+y9mY0hp3l2xF0+9c9/oJFlUhGrQzRPdw+B1QLnPvkgYMp
vvwRY7qFjUmi1DEOyJHxNe1ob4x8YiE6SaYNU8HKaIYhN8bPIpPe2PWnRFb0huFSW9h/KrRsOCtl
b6kOdQjw3l9qz3RJHOlthJxSkmx1o/gtASfXHl5Y8lOG0n77Dx4DN51gl7wHweUNQ4SJFcgXYEwf
yt5UCAP/BViiZ3DRSdGtPFbASwi8z8jcTaIYjisTIwd0IpkEZhAEchKAeMa6BzoU2ALxfcFYCmbk
b/hUj5eBEisCu7UOJkGRQPPPA+W0qAIEU1LsZf9dqRuUGI7C8Hz9g10GfthQECstGd8MUnfnNsp8
VuLMTIojeCVHZ2nAbFM1zUukVS9RakWbTon96xYv0vFPn1yZpIKmoAVTF4ay9W6AB7TYWKVNGK6D
XfI25ZtMt/tvoGR84rHucs1Su4m5sKXO8xjvqgeM0RLimc8Gl53KLobIZVvY8Uq8zO+3Wig5K6sX
6miYAwgLNetdUgGqCtJSPoxmJDpmkOuci4jp/CtTVNRs+6VSBBGP8LFAWwa0ERI4Dq5/N+bJXpmg
Xot4gxhGl+vWuzwfwm2+H/vBVv7nQjztHFS6U82FJgmzhbraYf5V5Jh/hJwm+AWsBUDa7iHm+gXn
I9FSwwZIKIp8WKx3ddnlOMfGS6E8Xd855scBCRfiIQSWQJJ17gfGMGnJ0uEc65BtkW4LnUPgzvv7
1IEqpzEGWRS+jIEicSn+qnkTLYzsA1FCB/MDQIIoLdENq0oYxl6Pqv9H2pc1t40zXf8iVnFfbrmI
kmzL+yLfsJTE4b7v/PXfgTPPhILwGcm8M5epUhtgo9HoPn1O9gk2DrcKOGcJGay85Y1MMJeyMkQt
JU1HVV8syTyaIO014hs5fvr6W1y86z4dTDeR04A7Gm8F6kbsrCmvkqK2QJdB3nXFJpU3of8Pt761
4T20mKdmZY68dlcxwIzGRa4BXDm1A3pIQgOY7ODU/c8u+fg/LozyMr1K+iCAcjj6pqTYCNlBUGpi
rh0dTD6nHfM7AQyOeGACYk8nhpGclbUlwJha/jSKF3l6+Xo17N+HAquMAdvL+cgyiaZYxX17JMji
UYnsPuU4AvPcA7iH2QA4gU4/gFPTiMt+NM1jbwGd35uulUj+8rfUM8TbLAwrgf0PSnzg4zv//EYg
LWk8IbrEs2DPGPbU3rsqdpuss6WIs2esFa1s0R1ZRZ+kIq4185gXoV10jQ1GPkwG80p3rE9jyRD/
0lGkhAQYfdW0iTyApcg6ToM/t6VttjwENnMheOkiKdcwdEnjGuLBmpVEM8pTFohgQSqM1k/CVHcV
JR54+SrDFmIaNNogIII5UjqyhcogzShJtCgaJD+yziMHB1k54ui1ts/vEjDguZn/15Ib8Iszs2ST
V2FhmdoE5JumAZQlSLyfAGdz5R30bzz1KvN5mTHr+XFmjWzCylqTl0EbDRVOK5RSwgfhbX7vUie9
UfzqMAyYUAexFLfqSuLN+Rv8fIkkMq6MBmMggD8cHbLqTb1vX3T0dHK/2wugUnVJL4Kb4PEMUo45
lYOULmVooqE+YUaFiO5E3zJ0nPVNtBeueSwYjHMAbLkBIlGQGULrhrpImiLUrBJD4ydAqm0p+zko
m69jICtjPbNA3R0BMhOtKwaAH/bJciA9DjLmGWebZEEvTnQbhw/L4q2KukWyqR6NZRmLU1C+iJan
DjUnjZQu62fwCzBaqhrYo1CaoT5TitlE4GFb84j67uxob+3DfFM+98/lPvRAZX+b2bglEbxCNwWq
mnPemcd9ZZxKYg09rYu8GMvTIJROtkACDoDVWuThwD6D4IXzr+xQcT9C1aQSZThHGjlh7cw/J3fY
aVfRxnyyTkNji42L9Akcu+Ej79XBynDw8CY+CV41YM6p066Kw9LFc5kDy5Ie8m2wC7YdJt5IG46v
CE++Fr3QtTHqlGNaUpebKgdypZ2dXDlIshspbrDcJUrB8xzyWxe2UP8C0h6lMNSGziNK3stLEhSG
9q48Fjtrkz0iPQBFnbSPrxcnx8A4emRXDe/dw95PUqg0TSCcLxhLR31YysIoDIAjiG5pug+OwQZe
6g/++Mq7GVgOKv02RleKgkXrJWOyjGMk3oEIxmnq1p4SzoPhovpPrh9ceRiKREqCehu1k80SRZLW
lzqSYNMn2CNoFk3O8CLbs83XmGPFlLU16rJr0EeCOsGsH4vwYPRYz8y94UgovHCN1YIonx8zMc8N
AQsi1FzhNt2nN7jgdu2TaM9b3iwr8xthdk8jDDAQW6Ii/zQHmTlrMdaTybvaUBxEyV0cKQ4n/pOv
cLGolR0q/nf6HC3YuPzUO9mufdEANiJdmlxGUv8nsZ/tFhZk2DHjCSf8pL1ZXdnLEDSDmZUmdlEC
5UrqpardbEGMheABFhTL5RJHs460jClIcGvCFy9YuYo6b615QZwc9/FJ3Sc/CNozAAt5duh+LlDI
1kDJzcsUWP6IYraBcjokK9CEPo8jZSRZg2URo+mrMV13Ded4sfwDrJao+EooSEId7Pz3kYU3dToi
3SIN2Ul9KdrQHvjhkLgZ7R7ILSwNYCrcpnR5UB3nIhDTQf+kyBl28V7fldeSk9jiVfmXwCMSL9am
qCgvCaXcWWGvH6X4NC3HqOINKbC2TAUrm4lmA0qr9DtpRq/c0IH0PNVVJW71sqzd0egkW1CmV86p
YoWKlSn6mRRk+igHkdCeUnCji8DJ1M+EPZwcqXijP3Cssc7w2hoVK4o6MMVJCcZTrF+NSm8r0Z2e
7zXlOsCBGpp9r36Y82skIk6poR0VnEYYZ18/77bViZasOh66ccjfg/QxiAAD0qB2O799vUjWeQL7
u4miO6TK0bw59/cC4oitmgB6ZM7btr5W1Zevf58VJNa/T3nfoCmVGceYH50wH1OHrpXu1QYa0zqH
AIKVmUIrylBQGBIhdEt9qy5G0aGSUa/NlvzDgCaDnYmCqwuZ1wvQl+yUDhB7SIh8vTpWcQ0CL6gN
4j9oetD6WLmi9FpaonyXENYA5BfdJ4mRvOV1rpnvwJUljZoEWmJdGNUYlvQbbCUZjyzv8w/dlfxy
l96RQX6+EhfLOTRcJqA/QTPjQjNYCIem0NU0ewdfiGcmibPk3zkbyPKPtQnKP2LQTDVJi4bCCHJy
BMttZfQvhhxvEnN8FHI8eWtpX0+yLyT9na7Pua0NylU/1h91XV2Fcb5DWAp5n5V18td/FfXOCfS0
GkcB8pYznjNIV7saD1LxLjvFxwRFhaLnconz9oF63CQ9qMSTPAeKNxo2ffqtE2o7CR5rHr/rZVcY
lw6uNmThOgNqGGAaX8imCiVznwAtUh8MqCAQ473VmOkIEhEdUA5UnpEenMcVSYPWtDmRIqM/CgCo
QVbiAzePfjt52TZ169QxOTc388m9NkmlXGLRa1k3o7il3/Redpd79Q0G81JHuwEMdTOotnX8W9w6
uVvJgxgzxGC1vCCEWMw8rIMQcAhLegmW/aCB86rgTZJfnsJPFJOBr2ZaaFxSzpgt7dSnC1LJzCqE
+0BYpo2iCCkngDICDMwAaoeiMJZzgfIp9CI0CrXIT933+PCp6r7tvuUAyFe2ikKM5MlXLRR8Ko8T
AS7PGuxqqkzgKyKUGilPGWs9luoozQHWkjb1Q3ErPAC6+E4kPBsfQ3m8mM3cTijGgysM1OUSXcMA
CFsSy6yoTt0wAVQLEtla9TlrYtmApBo2kTBuXzSbI3CjJ72ul6doV8ToVwIV9mpiQKR3FyTGKB38
Aab2Ml0gACrwbAO0DP0Y+mXTpJ0ZF32C7+cO/SeTbOZOWxCK43WYHUBdi7jl/DX4DbXJM6vUoQNu
GVKN2VCg5xfrdvlA+OfIw14Eooo8dHa8BwDTT9frJP60SovkBvueh/AX6THVrxTFEb3MDfeG006P
8o8J747Mw83/98kgWSgUeSCYBxZbOstFM0BTpAKVmWEjmTvh7Z/HzqbE9+39as8v511A0Mne4lgg
ryCX7wVD4lKFFlqPBE7jq58znfIuOkA/7g80uy6vn3NTxKFXm4prXp6FudWP1nLIptbWowdp2Vfx
C+dgEHc4f/ec26HSTa0PYogQpeStP7jjQdrquwn10HmHo86dab7MCYkxbB7Qw4Bh0HeQutSZrKSR
ftSF+NaShStMkbqYUNzPS7bpc6jJiCMvirIX+NsmdR7MbpQ0LQgNFLIl6A1i/PEQ+ibY9pTnwueR
IbDCDB5ekoKWDnC9NL1+mi/KKM1wEFO4a0bI5D1yPhfPAJWdGUqYt0Cq6cfKnR1pQ7Ae5fNnHWMn
XqckinEi52fL/sJBVkuiLrvZlAWzFhLiIPIegyPiXiZCt7EXHPMtpux2EP70LcORFSfZphur48rX
cf8EKhXTC2CzVTXE23zajJkdbqEPac8eyC2c3AeawS9d0KmLu7IH9yrAX/xuCG/bqQo05kFGXYri
/FS5OgG8jIf2hmjKta4JejsiTb7h3YqMhA3qKBIEmUU010FhTV/DslgOQTLqSNgGcHLnNkFI1Rgh
T4rP8jO/D802qRHwkgS6K2AszoNOWA+FJEeNjkba+1t7gIA32BoMAH+TPcTz3K99mfwY7VgasLjQ
uBYV4CEoY3hLp6BlRZVRLIPxWsw6xVfm0PCjJo63fROAtqTIcl5OygoHKFLhulBQ+gb/2vkSmxGV
8M7qtM86z4JHW/oueAPA4Zij/OAdHkYGTEqaJLHBHKxu0MWrJMbBUQtLPpqT3cFXbDKEkvvFdsFw
1kmGMGDlGLuv91ViXB1IfgHBBIsOclT6Ygz7IJvjacyARk91u7gjF+Nki+BDvNFdLNRBt0ZwjSN3
8JFxSiQR+rUq4KaqeVFDqyK9mUvRXI5KcBun3zGJZptK4s7GSzYNnloV9mhgIk0KPMU4mPlGzKDO
WEr/IUae/Rl0jCzkKu1ya0HEL0+Sq2wNzbce5mPr1rv6NrY26mv97es9Z60cLzj8j7ODHjvly1Kk
5q1SBTnGLGo7Hx7nYPP3BnCxoDGK/4CXpHKsrptTNGRr/ZgImGZIS7dSeW9s1hoASgYIRcTVfDG1
XUViikw8zNFlI3opt/EocE48K74A+PzbBBXIu1mejHgp9GNjgYicqKXnH8W3dFccGlu/ym54QHxG
twlF6ZVBKm5nGNUA7Rcaaq2XQCvdW65Ag+QuP8Vr5PwbXibM2kGoo+PRhj20MNxzHls6vK4LpWny
kya+1tNrGB+/dgLm/ikGwgiBwGC0gLoS2rpL+yZf1E+gAwlexaN1IMHL3DQff3AfkN+jQjQwwCIy
XYCBMTdBbV8UjIskks6W7FdomP+i4CStT35bi/zUF6boVl2YTcDpV3hEDJtf9JS/IHE8BBnjTbZe
EX2pFpmwaGaKGy7SvxvKKTMGW+aRjPFsUBln0gmQKkEN8jjpD8qc2kO3GbX3/+IKvz8NHRAkaw7l
Ae13PC6LHYnxQNr4nR0dALMharOcAMeoqyKmo6RKxkDIzBHlCloX6/LYIrMdNlppK3jfdXv9bQFp
GjfxYe3fyhTtClEStEsMRaKjItmNSya4BLB8bTAWLj99igicuhA6obzTywwWa7vU6erVOkUvI8tP
4l7bZIRuCfKBy4EQmcmvmIBduPRH9HQqIu16Uw3KU6CQIM7ZhNxa3DdPuRfsVFu3w2PHHbNiRg5g
86DWg/9RBaEuKLGR1Amsz4Ax7C0wSCiuBD6iYV+9IGsH6zj3G7JC4doeFelFa5LQ2hA0tPnLU/0A
BeZNu1HAtrQ19s0eSiWQ2XjgHAmyW3QIWdukXFSpKyGrQlMDKUfgjz7wUXbnWf7nxPTfUwaTb4da
kgSkNjK8i+nNUhnlfE50cgDR+bopP0LgJhSn2FvHv54t/rSlYVZU13D1Q8f2/GIxoNDYByqeH71D
5nuJAGqa2sp164Se5ajIOOzyKXSyffY88RCKzGMBcCKZZUO1BdMa58abWYwnuZw1DDYTBZ3s1iCf
kUi95pvxm3LkfEXW6Uf9Fk6KPgF2l/z7qvAhRtGcgsQ1w3zx0jsdGItQMvbL7+A6QWEHqtKJF24s
TmeP5a5QtAdmEbcqeqbUGtsky6YZpHhHYwow2K9rqdMHZsKrRTDNQO4VYuxo4oBG+3xtMl6QS1Ep
MtIRdS+/aBhb8obOlnfTDD30aq9DdrOweYGN9R7AjA2mb7Gl2FRqcWQU0kiLQjoK6absb83gR1N6
BWZTOF+O/A59/gwMhWNuVEa/nq7uzEE1TEMfiVhdeki+o/Qe38TOWOKryXYDjv4PbrGTuTSDFPwx
e4uAQh2MNJ0CNaoK8Rh234bo0FaYpgsnO1NGu1NejN66msTGSSEnVy+D3RSAStaHRk3cxLrr0pYz
N8J87hnI+4CnQpnwIgGchiUUO3kWjxPeNnb7AHFFwenHf3g3zMXV8aj1uRLezI1fmaUePBDZFZpg
6sXPNy2hxIxEN9oMYNJRHOslCp3/0PvEQKEJrARBGEBHknIpYxnHrCRPLIIQWgKQfEGkNrSh6Egg
oorTPsqibYFb1eX4GOsErQ2Tf19Fh1Gb8jjRiOG35El2wqtZ3nSvn1TmRLK2r9w/uVnYG/x7uVRM
mnC0atnsyHfFM4IoutbOtJ1/YDJVc4Yb/nwVb5nUFw3CfIiqEkdJmq8S5RSFLe+wMi1YQDQCHkcq
PtTJiZVyTMMqJoe12UHTizQJ8jfy7bSTiLcRVEB5SQHPJJUTaEGeC7MpiMfGMHZaIl9Jnelz/IP5
pVbLonIA05AqFTpGIl5I0htKhE4LPfTsWwwxXLBhiFwILGtNCKAgjNCB1bh4kdVaK4SZmEjHAoRt
4XRjjDxqHVaIW1sgWc/K4/umMq08G8WjGuS3eVdE9hiE216pT2NW33+9fbzV0Me6nsxKkGEr7yM/
7BC+dJPDK8DMRE1FxRsZKBSUMqizlMZKUPbJqH42HH6JK3ZIZ8BJKL6Zm/mqS7yvF8W2iHFMQoKh
kMmx8x1M+nCRchm37rBpMGV3TeYDoG9qx4ENeTf/D14wxMvomxBXLQqbBBB3wVeSZGKYLMASHyPT
VzW7fvm1ztxpj5bo4+Y1FbRw542OUtT4mjkJr0PNrAGiDYH2Lfg/8ISnzgGq5ZNZYrb3GKfb+IHE
K+tBeOm+ofVY2bqMGU1QMT7yXtcs/1lZpdFgTaHNi5alynEyb/vYAMCHlx2ycvy1BSqD0soZd50R
KTjfkyuQd6hn7lSXtAAgx+Z87TnEFenPuDZGHT01L1UrIc2WtD4s03UYHmIeQSfTBPIlsNtglhHE
FOe+GcrFovYlvpPen4rpeo4e2poXE5l79tsGDVRSYyhYmI2RnTRg9EjHKHH1uwovo84vuJLr5DBd
7NnKGPWB2i5TzCDOUPGOdnF7PQHmVag3lnjTZor79edhHmzk0iC20QmInT7YQplDdqxuyFNBbj7p
A5tXA4hoJzspXnEjhjY34WQv77dJ6g6rSiEMohHXpgydISW2ZQ8F32lrIpDkn6iMAORgia09A90C
aNT/ccGUt2h1ZAb6gPis3wd+aw+RHRHR3WAbHUTXTB2MkXGzes6K6ZHeoOzCZmla8Zhh8oh0HcGW
jIDlWrn9PclsrbHVNySAXuR16v/xA9NIFL0KFr2SYZsMC5i1DRICIbQX3/LjY+52H2bl8c48O3L+
dqpPRqXVfdtYIQBw/aIdO8vuPZCjv1flTtVA3gxJOLzRug85QoFND7isc8zoubJM3b6zHk29JiHL
DOVbebhvMm69iR1t/vVemfwFq7UJiySX2VKCZuF78QRJrLv03hTs5JsKWjvpJdGwLuM4cGI2ccrL
iPDbKPmjVkaVsB3iJZxEFLm0TbqP/c4jQCJu24u3fVTObLQGmWnB9s37yc2eLIi/2MvDP2AGJ77l
Qc2Yr71V+JHJyVktzOg6fUnHWoJAVfHUKWiJYzPN6+xldAcknB+pa90t3GyGt0wqAkmhkkItF99Q
v+9rZ3HLfU1y925fyqAH1J5TV0jsvx+kUQhAUcMVJaGCSA/d11FS5vGEsGfWQADUaEBXpiMIKefC
ZW8pKhWYp0EHBfME51sqpuEyDYlJ0ndgaoU3wZa2eFdKB5BXEl34ylcD7ruEfY+srFL3fAz4WSmg
C380b5qdFIHOLnAHpzhVBzLCwx8qYx7DlT3qoIPZoJhDSUZITQfbjFGvlyZ7LHec24LpKSsz1GlX
1cnMCqMTjz3GYslbCFxDqRM7C2ZGJz+Gd3Kf58xUY2WSOuvxoiiFOGIn230PoYzWD581j8zLJbiP
ee9JrrdQJz6Iwcknaqh7jM7gQuzEsVpHOBhYoOgOEx6xyc1/O/SrFVKHXsrGVuxQaD/OkPX7Tiqx
03acUJ8cfgZ26SKuHTseATnPX6gjH8WYcB6kOjtB+L6HZMEAPvX4O8db2EYwc4ChPGAy6DlxcF6k
KK6TMH2PzAa89Iq6M4+VN7rQ3JvAcJS71XPa/aeUBvb+MUuz1Ypt3gxhtmBtbnpo7e62dogmj1fu
5h0wyfxG4//Ha35bpGJMLSpjuqBIcEohbPEeP4x+6WAWp/LrN4JUTFNn/MZ1G/bB+G2UCjFGgXI3
Bpmy03QLgJTf++lzO9q/JKrrzuYeDaY9wjJioRqJAil1EFWoe5rFLMsYg7De+nsyvt1hCh+J01u0
5+ZMTN9ZWaMOot41aTvUkow3PcK2+lN10PZE/Tf1tZt6sKvWTr83TvWhPX3ttIzaiK4AaIdSKyAL
Cn1d9EFpaLUYhSetSw5Vajld/zFagxtqf8vViQ7MmSXq+9WxWpilBku5eh9pN2UC8q0q4lx/jFRb
R80AeGGgocCMRccWM8C8eLYMx7DVfUvsD6qMJr+ebtN49Iqi9b7ePcb9cGaOCitQnreEQsaaugB1
q8CLopxjgeEXZxao98oANEySldNwHKKHwlhsqZztOebJ/rG8YLVt9AtFN8Y0niuhPxYyBn4wIDJI
pSMaaILnHWdBLKzzekW0xxVG0DWFKsgnyP/ETmjYVeViEGXXu/pbeZwfUzfFaOcd7zwzl6jhhCEl
whA63cLJUFAagslMT03ract3sbmPly2XI4HpECsrdMJgVaEUCXJ6ioIZUC2kPryhMFYzEYP8gOSQ
XhT4F6ngqy9mqgWRBjDW/1i1MT/kTU60BWvw1fL3T48za9Sp7cYitMZumf+drRk3ETCqXJgf8+CS
WUsCzVEvOl+K0KHYFlQpLrHZcCdXBTBHQIXFayERlh8rp/nIABLlVxpZXwzdJoydY0oEUHjqgGWY
HmrySklPYROKrla2ynM9VFA//vtIsTJDX9JqriR9XYhwDMFsHDOXtVtkeeGPr62w8nBUS/9dDc0i
X45jawKsRZyju5adYhM9mu54N781NuBatw23Ssr6bmuDlH/USlFU81jO4M3uPXTsCF+N7k77AEWV
Fu/9whN28hX/szHDiCYDOYAhTwnsz1SkB2gtULO8IittXyQ39UbzGp3CYwMGbQxItk4gOWif/f3k
sQLd7d9mqYifpgDZluC8PUWxcp/P4raxZp/zEVkxf22DcsmwMxotT9oUQK6FjEXW8g3EDrYAaqMw
1+NBFV5N75Df5tydTLPg0ALqXgUvF313mmY3V9ZiJKch2PdJYodL7egRDwzBPG8rK9QGmiPgOlKB
8F+U8maUDH/OeJQuvIVQ+6ehqyosi06wadsF7I3gwjVBzf1fvhIauBZ2TEUjhrKSCmopi2oToXRK
xmSB5r+rASZRdy20+dSrAsGYp77y+QmoQhC42zDMRviEUUmgbBr9kKOdPMYnVFAf1TwUtsIoPdaF
uclDzVfkwq2hNGLHSZnYUittsiyAVKaK8UHVehw6y1ezcaP0mR8bPIJy8t0u/jRgMsiO4HFHA2wy
RNZmkaf41Ev7LgfVkRB63Xjs8/dQ/T50GsdZmecf18S/9ig/MvQEyVaArSDsSkQxswtcEzBO9xe3
TP7YfIAympdFMAPs2iz1BfqoFMcOiS7Mzp6AdpSfAG5pxyC8R9m6N+0u5Bolv0ltLaip0RsFZFUz
gB48L+nkjaFNqtm2eIl0O2kbg0fvT4jEGcfmzIxybqYXZG2cl7I9qun4hhmt1o7LArCoIX/4+uh8
pngXCwLOBYsCVAjDu+eW2lEZIQQ26+/CttiB8gDAwBIDMbmX3gcjFBobD0JJizc/WXv9ajg0kOvg
leNYRWrMgGsmqP2B1wYk+PxvAGG6YAg9/gYwH/nVk+5Mhb1sVVe3bOWd8DvP2/ibteNpdrDezmd2
Kb/t4zE2jWJpUSRInsyf5b58Bqmc/Bg8xneF1/lG4nJtMs6mAf1FMkAJ3JRiUPs9SUI3lc2iv+v3
TWBXUNdYcGGG9+LdAqbJ4hS19oxbOnS1HS8sMMI9CLsB2IL4G2gMVGqbw0C2xlwZ2mPWPSXSc1Jz
MxBGYn9mgdpQTQjHTij79hO6M+3UvY5YHN9kV2MCbQYCnOqeI3SYeDxMrOOyXhkVCfIuNsJM6dpj
OaGnI8he1GVOPubu14eFle+v10f3Hq1yEeZJa/R38V7/nG8PXOkQ7whpnXjFKz9yFqVRj4upE+I0
CLL2uGCIuC1kV5cLJ1SfOWsiP0MHgNXeaVREE5UaaPUcXkEUUIZddhv7BCMMZtBN4HFscTyQLrzn
UEYXDAX+QTB19SG9Stx/hN+QFkDPWeBO2zHP+Hp55E9atTUyy1rmVEZs+d8TTU7cWHfI6BDxR/lb
pNpdwnEU5joBmgNeAZKUF+wE5RSOVdN3+vuSgqpWvjfij693khzVi4+2MkB9tLyNpkRd4IhJnDsT
EBB98C7qANPkt1bKGTJj+uHKFnUXacKIf1Qq/d0QX4Z8EwvfpYyXZrM2DGPs6McA+8iAHwuCWRbg
Z8RXguQrKbWD21XzetBLZaTebv/BM5dpE1gSEP1CwQB8v+eeATVWqwMRofU+EfCdh6QeXNLmbbwj
xLiA5fJFlVg7aSFnBDhCB/6YJqkr22isyL9ildJmcQs3QNfySnAmx0TKUtxHqd1veSgW5glYWyX7
sDoBJub2mySGMM+00dze0zZE/wQVHpfsLjlzvMDFDJNri2QfVhYbMe/HtIZFwhVGroAx8S2QE/S7
aI8Juvz168MgsZKytT1yLa3siVVTZRmKx++ij5m16xRsV5bXVf60n93ooDjlpt/OfnoqvRxgQJ51
ctaoswg+RTARa2D/N0FWdm69SANNhNrY9Jn9qqAy7XCj48FN5IAS3eHC5xl+S9jDwEerAAZ9Qak0
gL4vibVBOoWZ3akeAY7ihb2b7zLQD96CrwB09TmH5ItxsZsAfgH+JeOwo3NyvsYWDHZ5PDfSSdJ+
ShEEltraLucPdQjsr78lyxBYXTBmKivISemZsBKyexJUkpeTnO2b/G0AJaCmPyqtybHDSMMwA/bb
DhVAM6iXDHPTLKfWrOy6Ql8dTNUdmMWQ8arf00nlvZFIlKS9ZG2QiqLtbE2DnsXiSXmcoUmHt8qt
5YW++jg55AEhcl9HjGCDUGOqhGcIAH06qdblro/aiSiAbZRN4ZZ+DpylYC+qT3QTQTNqb9Ey5SNs
WO75qQoDUjgJs3bU4S/CeoRCnTafgvcRlMkJJP+M9KbyBu+TWuK2f1X7zddOw3oJEtZ2Aoj8tEkF
AG1sVaWpsdbwVB4KV4GWbIARfjv72WESWtwOyVXI6/Xx1kkdiapRIwsPmvkkyO4SafYyVDyfYZkw
gR1QwMOJ7/j5dlvFtViJKi1aIgnleXm/QCUCuGbDsIWXzE6fDN1OvF5yqv9QFcKrGs8wyMah/EQX
U8RIaWOI0oinNnicxut54UynsI4elI5MENjgf4zmnscSPS2qHNIzywm9sOcsqTJMMhROUeEg6pHq
gTv+ptYjn+MirCi9tko9TcSqnOVYLMWT8ajuRz/cyzv9lnSDweHN7+WTNdCnHaQqwPLh86EMQ1lr
1cHSJgHOETyTEacesO3auI73uSM0JMuw9c1S23rtQ4VzdjlLZYWatXHqNZR1ptVFrTGf8p+dq4Gs
s3ZAChDiBdbuCHeNxhEiZh6/3wZ1keKOC5M2s/QMBlVf2pBK9/KqFpvJIdvbOH1nzzy2BVZwIyQS
SNzwjL5QNAVDQRerGiTqFuOboKZ2rHdex1fWYh1Ai3RBQFBnEBLSc1eVpVaLJgHSe7IvoRPsTDu0
nj+Uh87T36Z3sI8eeWGbZ5G6lzQhLdVQgLRgAay1+miZnIuc9/vUNYRuVd4mhi6eKvO5N3/KPccX
WPc3VANRdxR1Cc1fyveWulWiIurxYTAeaYa7WPtW1rejeeT4ONMB8FV0eBuGwGhqGiEYEqhmZNJJ
vy8XJ9i3vvmUzJg3ba/bXQevs+7abelxrDJOFsTWYFSCxgG0kajdK7URzAg17jbVB93zW7gPpaug
h/AjGE3c5MMUnYT3lGTVmc9ski+6ugTkoNGGoYA6InmfI9WzwWPymt9bB9RUVLt36yfSimtbp+AB
dVh13TPT1FUe1lObmiFMJ7sK5c7WD+603Bbv0h1BrzXOfKUaNk+xhvVeObNKXebdICq5mJEF74tr
ZUPUe/EYFO8ajzzMin1xw2usMg7FmUXqRoosrcgaXZ1PkIm3rXYT9z//g+PAa0A8YALZcQGMD8xG
FpMFI6/BjfbWy76CfAxDG5GtjG60gC1i/sZbFIveCyTv/9qki1VaF3ZTFmAcm+hIVHcxuENTDA6Z
m+qZV9hhPMDOTFFxUtPbvBdLLE/1p2tpO4CktN8le25nmnGJn9mhomNfpG2Enhmhr1dnWzyV9/Gz
jnYDILidX1Z73kv2cl0qogsK0p93DYr+52evLjMtTUGNio47cX9s4E5COsld12VcObNDf6piWWS9
UyP9GJ5GL9/WPtgBBrvb19Cx3YhbaxeK9l975LlJ6pM1uSQDnq3qx7m4gqhhHto43sCJLuke89eB
Xf/4g5ILe53gYAQoD/19uq1ZlHVYWyFIoMzn8VOYOyuhe9670Km0s3u95Jf/LhMxLBOlFoyjSCoG
zqmjvUhjA34Mgn93zdyDqtzgyo7u9B/mDji12qktwpkOba8tkIg8CvPLS+rcOJUFpko8J21jAia3
3Jnxhw6p7LJ5/fpDXsaucxuUi7Y5oAulkBansQ+9FgjctH362sLllU4sEDp7ggW5GP8yVcHQS30q
TlmNAVzBjaTW03EUePJb7N36bYeK+2YqdrUg4lPVy3srb+LubRi3Xy+FERPP10K5A7AkQiXmGnGH
we129XvpWI7ml3flIxfBfxmszm1RX7+T8EJUS/WXLQKt7T+EQ+2WO/Oq+uCJSTFy8HNrlB+MYm41
fU0oMYA2mQ9I+XM7x6g2kiOoJs6dzVM6YNzTZxYVOutvRL2PwWl2mtVN702AZP5ofcHL3ybTqRYP
gdL+g3o+M4T89kaFiltip9REuQ1naoMroH6Iehvf8NC6008ZnEhXxY36wHEajmMq1K0DIn0jTOfP
ra12ymD/j9oEOqI/zA3UIRG27r+2yTNJJ5q5GsWSBLLVtACKOL+HTLedcckkWbEDiQ+EtMhDH3QR
59dbVgpRJQWyfswsyO0ob5Mr3sRe2LviYxqjxDD+iDda4Xy9NOYZBAUTes6QkoB+KWW1LbpSHgwQ
ChGcu+qAaPy527fXhTdueUQYjOQZBBgrW9QZnOTeBFwEOgjdhjB0ReCOsypPeP2FIIZ06p4U35J5
Lx2/XiUraK4NU8cxTrMmEcMK3GDhAyTE7KREwhzAY9SSt5+sEwHgC0gtZZSJLlj51FFvJKEJCSuY
6LSEIRe026Sl0D+B9XTHBduQc31e28CeohZMdN7AIEujN5dcDExB6spTL1uVk0xmfo0uW3zdDUp1
lQi9eKvlZeh2dZJDyTdXNqD5rDk9KbYTrf4I4tqrV1Gmh3OuCjoJrtIm+Q4eVE++tfzgKt5YP77+
lMzQul4wOawrW2WKEW9xRBaooz/jEboh7Vv6oV/LoSduFIDquOUNBj/V+R5Td2EGMiwNImkaEk9t
o20/acaRUvMV69knZLWR1GlUqnrOtRCRpoBQTVHuouxdWSQHjWfXqK/qBkyZ3bOxfMTLXRaO29FS
nQBqFGWwVQGBruWZl5iyrk30x8C8AuWSS9JZKQLmrsOD4rOdQsBEkWte/0LZBB4PEsGAnmCjV9ao
jZ6qUAz7FJdYt9H9yYUmNcAYXu5jZOM62oIdHPQ8PMlvVnBf26S2PAhEcHdXeC1FybVYPZBBg3H3
X3wW8C90E8FGejHiJsRWlFmpSAZRgvvpGtOmsQdI5kYm/DXpd2RxPDYg9qp+W6RO5JRADz6oGw3I
qBmDtBuJDJ79IBRg6V3ogOLRCW951TJGp5F8vt9GqaMZ6dWQqIms/ssVk92SpIfwn/LlgBn1kHNr
lLNk0jgnQoBNLb3BrQ+RI37E4FvVPMNXQLs+oeJ5xV0ic191NDbQ15MvmwDTKEvdqCHhCU/NLvWy
ws6TOwU8bgoqMGDDWZ4jT4OAaMO7V4gbXsT5lWEq7YmUuDGUFquNdqSpglvlKrvDsPRGAEeXNeOC
aWyltg1MifJMM6+0lWny76uIq0yVmgUDTIcvUQAccwE9ddONgSPG0LJ+xZfjZigP4tPqIGVEhQaG
6aZHniqBAQ4giCCUiPGLG+d2/w6roCh9rWab9Oe9/kdd2NLIn9hk7/S/xmlAev3/WLuu5chxZflF
jKA3r3Rt1HIjN60XhqSZoSdBb77+JrRnV2w0T2N2zo2NeVlFqASwUAVUZWUaRRZKQUYQ8mJQ3D6i
iexHtwQSh+gRUgxlhLv8B4zzNfrWT9DXwlmUuplW0pSLvUrJgO4KtMzQY0reUXiov8GgmfOHuVY/
LuTkYRS0n+hunX7cdB5TPUkR4OcPcyMdckq+DVw8eZt2LQgYec60en4W5pi4lEZT1mnEUI8FGKsy
IXkorAqjzRqnsL6eSRZ2mFAkK0Nv5FOFGti1iO4qeJUUt7omrd35yU1g13toSWPil1s7olfYs2O6
sMsEpaQaurkyGsqimkImzYASnLkLAKAEr50AAGfgy2A0wLxaBRS5m/1BfRonZ2GfyWbgQIb6k6SB
zS9yrNtJs+uDACpz3MjAwGRGtvwBpjusHAqM3Ni4eldY2Gau96aemMGQwnbvR3cqGF2Jp20oXOj/
xRpzp5dDwGd7yNK9JQcMdHjxngZCxCjE4d8YqqB++d+/61lTbWrbIrdMHBOMcR908K8hn0Yu2UIy
5S9F8iBwuKD21Q3FFAf+A8/wGSbKmFIjSQfQQA5OCVHBzMe4Op3jQE8FzS5uiXo1FACiDp5SDBud
AaJ0sQiTEnNuR+sBbHKAzvRXNbgYRVAJkc1v5NLVp8vCHhMLDPD5yOUgqiBvEGz0Ra9VqLvJLrnm
UcqtBB10v2h7G5xkCHWMqxTAoSrQPdOgd/Fr6B/bNgHNdWZzLnm01sG4yNIKSy1btAoG4qOIclnS
HnO/RbABeRDOOp+GfcUdT2wxdZdyFsth1FO8SADrCLdTCNqp8Em1k5vqR78hTnDDe2jSPbq0Oub+
MRhGiBfQCNqpXb1TtuZO2Qgb+Y+K7ycrY/IR4O+KJWDMB0/J+qA61lXlgPki3PSesDffRa6MK29d
jBMmGPAs0gSc/VQiS/tslgj7P5LIAh7tExUDmUkUd5jALGejPEahgYR03x4sf74y3emHcU9Rr/Ft
5mg/Lnvj2rKW5phYLEQYLMkGRcGyKLwp38Q7YfMbxCgrIepkWczRKtN+MPpcoJxZtB8aOc0TnQaf
/GEX3fOy65rXA/EGIIdK8XYsvZsyimqWBjSpZ5FdgSGkzp8vb9tapFhaYNI3qVOSafKsHKviLiXf
4uSV6Jye/Fql9hOZiFlsiAhBkwonbXGdDiRhEkJEX3g4VuJIjzlovMHTmj3DGVxDRQXTery8rLV7
5YlNxstrq+/IULawt+lxx6OxiUIiaWoO+eoi698Js8z/WSFz+TKrcUKVr6N5S1KcePY6jGcjYRoe
QD7xt2aX+3yaXe4a2W8nkzJNQ0qa7LdYI23p1iAio5cdPn39uqN8LZE5zkJmtrocwFFEcjdod6L5
3qs8R1k9W4Cw/r2NzBnOEyXM4mpQ/uIWjGebFhNVyuwweyNocrjBl/fdmMPcZmpRjDO+m2EFdlbe
xTJnSZxdY6fpqxa0gWUx4Yaoe4Icu2TcgZPH4Tg7ZxksUE+ck7SCpCONSZSTDm3F6zD1BAVl2NEr
3WIzdH4/bi5bpR+czY8Ub/yfj8WOoqmkk9poHPI3Oa3A0TaBvDbH0YpCXzDz/VAVPK7LteuGArlF
yjxJ0blMGJEEUZZCi1AQA6XOxm17G6K0A2IorrTW+WfTDCCuMAQOzCyYmpjbRtcXoQp9remtGZ6K
+WPWviflzLs+nXs7NQJEsw6VvnOCCiWaykQSYSRDgaNDxprvB7em6REr4t0IaSw4/VoaHanH2Bek
cDEryUQoYliRWCTx+CaH16QOt0W2D5uXeLI4vnjuiqd2mJgEvMfYQLRmeMshIgUdO1vhzYOs1MNP
TTCRSA5JkZJA66HJRw50nEAX7C7xMpT6Zi/zQuIO3Jfeue8B5IXeBpxBxpCszASKUqjTsQrKCpeZ
CW2c2Btt/ZGy4GKiYHf5XJ3vIC1M6Lolq/hUZ3rTUmqYRSJE9VvS7ZP2V4uRyP/JAMsrauqlpQtJ
WL8VFbGDPHTM6uGyhZXMdLKGz/bJIuMLcVhnfVISZN/mjUCjKXZar38G5RjNTByXW2nGnFqjB21h
zcoaEzixqnrTbkc84xI/hSaU6Mtu7HNVWM/P0aktJgiNRCzEiATVG/nQ7OiOlhr8YJc78qP6IPo3
pQ+OA16z6bzEcmqTesxifZmcqX1uwPmMB6jFUd7R7E5CQT11VDc/KHvRzf10p/oyd3iHt1omavRE
SnMpa6o3mYT3waRdm2V0KHRlG4WhynHL85h7ukomcoCVNOkGMldvSgq2bCV1lQyj9OrM8RbO8fps
SC03U4BGbDbgeAX9U41ueqVw8tTKOiBTCllUOkyGmi6zZ9qsiVk1aQXElce71FTuCclQNYleOGds
JSRZwIEagAVDEvSMLDsm0dj2vVJ8hiTM+Ti5oz/mO3QefC7CenVNC1vMCRMnhZAUtNmvIH3eQYkA
WlMBJrjiTedTovj6unsXODD9lTCPEAiYqwFtE/083Q+kGQNixSXQn5qvbAlGOZSb6S6MoaGXXE1X
JW+MY8XZTwwyx0zt646IvQCgEdFFN+u7j0zUrrJI3rdWzBE3OPNCPPk1aMcA3U3x4yx+uCug0qfI
MfJJ896Kj5O6vewdvN/PHKY8zQ0rETUE4AFMIZYnmc+XDZx5BLMAJgkPbRk284gFmMKAgWp/VHu7
sLzLRs5fjowV5kGQxMmkNGFWveUGdGFkZ95J4AcGb+1zJbt0SjL4xkv1vIUxmb5SjF4PxwTJZA4N
J5t1zY27xPTBICZwnOB8cPB0eWzjpWyCaqwhI/4637bfy8zOHiVXsvNrDfp6BoRVhacJPPjoOE1X
3Uv6fnlzOQtlOy96VkfFoOrkLRDuhAb3mRlM1n3KWePZoWKWyESOJEnGzgjwBSULJHbtXTPfz+Bz
TSfe5N7KciRdBEYQsBcVjwT680Vcb8cpLgShhu51I14lebIVmuY6JLV3eddWDtaJGeZgdUqTqxi1
Im+QQ9kXmnZnDcCBXbZxfn2SZJAWgUkGF03cBVmIUoJ7fB+1+DRo9qFQgtng9qq1LQ3489Qftjpn
TeehltrDf6gYQ/UF83qne5frsainKezNt9oHnX4278wDuO2f6X06eeJVVlfWpxgW7EDYBfxJMjvH
MLRBJ1pFVL0V3yl/IwW0RS+jQ69sGGpxL+/muQdi/JCmEXDA0tcj4xiYHFWbGO/Gt6Kb3X5QvYZ0
3lSIW2maOBt5dlGDGh4dK0PJHUxUGAg83Ud5VFMqIoBGqnrsm8gBP7TdUCCk2dhdqriKyUWz0fNz
8q6DSYz5WeCEEfFmYEk1WrPKDBIiM8fPs7lpD+DCLJ14U4jXtPqZ/eSm5bNnPzUoGxCYl1HUhWjX
6RpxBAtprBD4NWCZQeQR26hv4fbRgy3WKYCK/05Vg9V3EQU3To/z/OzBtIKerYQiIsRmmZyTmFWi
iw3Wip7xRk1l39I5l8PzpwSImY3PcyDSGXmNif4htJiaWc3NY/9d+LD88lq60T9qe77m61uuJDdA
RxRdAhIdR1yUmVDS6nVp5hpEyWklGdTojkS3cATJNqhUffFKwf/nPSXOt/DUJrOFBJg5QxagB2Y+
1bItaV5/B5FyYtfAGGRoEI+b4nV44R3B8+Y0JX1ZLJXJ4yXQQI1owGztT46cblWnvB9bW93Jj/lB
+kWZfkXT/hOADmOY+Z5xWbVK30Ky1Hz9mzHFPIjfKa1D7HKpDs4P48kyWUiy0uVyVwmWhi9aYGAp
c+ereJPZyj7aitvo6XJco3Hr9OTDmApxCJTvUUDSmRpVUmrpKEdwnxnFD5JYbtTmh86QOQl87Uic
2GEyeAvOmXDAx0Vjhb7lxy1UyL5D7sKJvPLl8pJWEsPpmpjgMlpJF5AJkraNZ3x0z5RB0PDIAPJA
2Y0oewLH3llDlrrHYg/pcVlcGnJN7SthMugH6934StqqOwCbvGT/79H4jCUmC8lRafRyCSRw7/cH
yU38utzKj9oGGXZfVLb5rx8zjD0muOhZP6EYGGjHMTOvA9LciX22J5TybeBlvXNcGmOLCSpWbcyl
GcIWCDt/zT3tbIM5PP+e3EgIKO1TC0F3HqxmPXouPh0TUkLwe0BXAgjc3JY3sw/AH94FsdP4g08f
Bt0Vj3V6NXTq4HPD/CUGetieugrC4iwBR/SxMnwhAEkZaTnZhwajkxONgXQAT4En1PDgBTHiqTfK
wiRmwpgWr2C0F3xZbnJnyEfZEQsTtaZSR+lMKzXHyvTbMBt4nD5n8YSxzpy9VEWHvciN/LUrh80c
dN86Jd8OguJfPnOrZkCGAkF1yrHK1l/CTlbHSRSso9kAUCc/1NVHnnBsnDsHXQt4dSQIt8OWzDjH
1DZDn5txcAwh6gD4j4ZeXL7BvKORueRZAhy0orIj9b/XkwBBOMYK6D9g+YBgOf2EOnDpudpJASAR
OAjkMLrpNrnVXfBOgq1zBH+d4PJQM+c7Sm1qKuiMISV89lqYukAqKl0JjkkmeHMb2ilImfrw379K
6NpAKCWDswhayeyXm2SlVw1BtwCIwBwK+i/mgQoI09njkE/iQ93t9DCcWmM+YdJopVqms3WUOhs0
6OEWYqmuuRN3/eDOaGrFt//+lsIskPl4ojFDmjUyrCOe46VNe0xduqme5AEgNgPwd4jkVHYluvBd
zslf+4QgkwVgAjhbUG0wZ6/CnKxMjMmClPu7UupOrRzNvHQvn7zzOI31La0w2U6GmFiNuwT+/Ots
JzvxVfkKEA2Sz0HaUDmeMrIL3eEN557FTcYqXfsix8atiVdRBqsNCBybl35+4ixrzVOWy2JSnRRB
SDtoZOtvELYtvVBEhrHBqPEm23Bfr2eFV7ogvMxBvIpH85lMaqvlszZZhG4jalLA4U13yp72IYct
19bZBQW2VFFBGRTifjr4yU43T+omQ45oPEkAQmoAsVKhCIoHFrcTfn71YiwxyUfQrKJtJ6FBzQHj
2j8qp7wmVxTO1T2QDbegTH8be7pV0LaZoK5SzLPitSRIVWjIpfA5GEWxd6WTP4k7bV/6sc+7Ka95
INSWLTRAcVc+mzPT4wlDHXg8H1P9uyy/JBWvVL3mEaC0lPGOw29HHD79SkE4R8LYI91EB7IjwE5r
XvStBtRE4Hamz5Hi+E4aptZApInWu8Y2cusyJ3/FxcGhYu74Ts402EkE/anqp+l2fvsM7vIn+V0b
nIhLyUCjLvvdltaZs1bEU5cY7dCgBw+RGEweZJ+Mx0Ac6Jhk1W1VcaLYQYFPtotXPrHN+Q2JYskg
UIzSkQl8D3McAHLIhC4LTAAog40CGmxlAwX0Tbe9HFLWHEaD/qiJao2EMSAmEUhxFFWgGbOObU9Q
wNnrwKFftnBecqOfEUUUCDNh9vFsQCZXjSnU48o6dnt1T47QacF8AdgRvlOB9d9wm7UMg0FLUdQh
YYm2FLNztWIVpRFKJu7oI9R9MrcWwPwXO+N+BgGY5qR+fBvqvLfj2jFfWmUORhYaU5nqWKV2KzsC
ZptKJ7zOALBVQSvAHQFaPYYmIGaojyKusJ23dhwI+NjlBl3ncDtcR25va5toC6QD9xiueQgabxrq
l7hjnt3zBl0qk7qfzWOIMxaFhadP3LO29skWNlh47TR3Q1XDSfHJ2tge/Xx2ZK+N7PnKAmWjbO40
x3z/jbrUWs5BEV0HB54EGUjWVYa5zAqIsbVvei38DI3kMIj6DeYY9kBnbQa198nUvktVQmxcW7ig
YvpYZCOMhdcPkgIgjygnnsbSNJK7QVP08m3aiPfCQ/NGi4uRC/UHX7lHO+STjdPNHG6qXfNVJAgk
WRFc1GdzwXFXTVUmkOZt2kPey5au2vfmGDxM0C0I/Zh3GVtzoKU15nqrB0ErKt1QvPWUIB0jPon2
cDnE0FDMbCRK0YgsYGCHpDaLvx2TPiZEtcxjo10lIO+Gsxq1k2QjL5StbBxeHmC/Q6SE8JLMXPDk
tEO8BC0K7l/xTbujAAyKh8hugI6555J1r9z2UHSGbB5IpEWccsY/mo5YVRoZBlQsMb6DQBZ6eGh5
gy9sct9yS04qWMk4MKZBnx0yevTpc+qOc2fFSTvVSO27/qCgDwNC8kO74cGzVtwBGDCg2qgqzTlv
1dQSOcU3DI4qwSW8+4mOOO8zrWzc0gRL8iIVLRnSJKWXFLxuaJdnBH8S+BK6EpN0si2/ZDz48nnt
UMan+loWi6ObQKghNY0wYLJs8hRUvSIQBm7pzAMlRfQuO/zaFfbEGnXUxUujizWwJBArOGIUCAg3
CjtKPDoBSklzjMQWv/2PBumWLwyCwZNIGbRqjsFrgOueX/0k2/QwZujZ9tf81vR/WSBFv1FiRNyf
T+3JIpjyLZIFKI+2h/6xglreX/Q1/T3ZcNPpusN8WWNOGkHWG4o+FGCN7FQHJIKomWzofs5esbcG
m1dhW0l4+H5fBpnv11Y62PkneGhv7RvlvogrW6ieON9s/aRZsoLgscLcFhVtVQ8W9nDEzJbkdptP
Pu7UyewBiCMb7w8MWXJ1f1f3Eg0QpBZa22MRuqk+iWKe4nVVeYMXPIuVXV7Hm/BRcXK3D53siQdj
WEmjCnjwwKxB21mo2py6CpGUose7p3kTUk34puU6gPa5FD/IajztDb0Zt3rdi+7lzV39gCooiNHk
BJE0mwk6TWhIHiXBUZIkV0gfdRn60QJPoWyluodnD5pzkKgzQU7KyvGBaUiPOzIHR0F2UOAbntNt
86lCn/3S6y0qUugV8IpDK25zYpN5+AhxZ4xZMeavev+kTLFdYMj88uatne4TE0wZPYGKgC7HREBm
w551N7T3IQAweTA2lV9c6w3P4NqadPqeghYEsEgsl01YJLpczlNwTH8VsV3e0AqbcEO2xa/80BxM
P7rnxpRVk1T8DyqKlFmWccukkZNIlMfgKG7G75RcL3qo38Udkiq4OssHkGDxgsp571FGaXRhksng
U6x2mSoFzVvt1hDcrnFBqVS7kDH1W7lT7XaPuRs+jHdK++9PA84CpH7BtQ4GXRZVUQHBBvBYQHG2
mnnTyL3yUutWdUSdXeKwH6zcUk5M0W1fJKJQrcperMz81Wx6EBJp6u08jxsrjWO0KcrOzkS8IHrI
B3oteue8vLvy7jqxTsPCwnqR9lPQ6GGLm7MEqdNgN+NVDs7837mlrwTSE1vMOdTRRQPhgkZTbnQn
e5mvJhgr66DUsscj1kXRI+R50EpUOzHJnMtaI7OmlEVwxJPJjiC4KIT3PTyVc/x5K2OORjpLRVYq
QXDMDvpGdmiP0ISY8aY66H7/9BvTqDyDzMFAnJZiOcHBQLnbzW/yLQR3VA30FQEQD7WjS9wguvIk
We6kydxfsgqMkEQk6I6MhZNH4M/SA2je31jx8+XN5Hwytk40Z/MYZTTMhPUvXdipwlOf3F02sRqu
F8fbZG4rRWRC9EuxkGG3fxX9EE2AhgWbH+bZeOl8rXZ/snX0Yy7OmGDOgPrOSf4aHTQbvFzbqbI1
A2OiVJIdTEs2VIX5M7Cr4forhJlsXCHohQqqWr+h4G3X5qspVpwgyXMJJnakFjSBVIxzHCfoaavR
liTbAYqLcv1w+XPx7NCfL/evH4MuBBPWW280ta13CfRGQxOPklYZ7TrXuB+Mc7pYyQKpjgtEjWBA
PR3k6cBmPyO5opE0O1ruxt9Bg727vMK1kuKJizABJBmIkEeKmL9WQutLJHfyErFxbBxNim2hxES7
0WyzHLlWDqA7P8hob4meqvEuMjynYeKKUeZJMuRJ9iqkIlCloZPPPzlL5WQcFjjbogwf1qPSgJxg
dDGOszddw5kwth95PNAZJ7WyMNkebFRl0qIAoG7MvbRNPxXX+P2X9Yil420A9WXITzCPLTVRK3E0
kGRKcTtEsa2mhyj94Gzbuk9+GWFClqYRuZ8FpJg4s6NHWkGPIBUy3QrX4R2FXnJdkv5CpgYFl/wy
SP+gxamTlW7WiUafkL8GKL/Ee7DK2jUQUXj2/HGQ/DLHhKu2lTMh7dOWcndB0cl0dKiO3mGaBIO4
w/dYuhMAW+JXTNcd/sssE8MwTdXHo67hbSC+CuWPUuDgHlcfPMttZIJXmQLMr4z557u/25iGK3vV
BqwVb5CyrFEdBXVsZRcbHrCAa5e5+SjjAKaAUQiOVuCL+x7s85YBKWNvvils4V56I870zp3c5p0E
JozleaB0ZoMH+jQ5CQifQIdwNHtHi/yqtMmbBtxZ09pV4li8OdrV74iqItC7gPfgUXTqrXOuFkpe
FPDW8W2W7tWW8x1X3uTo4X79fsY9lTIjI5RrkldLyN+ESN9mxWBrivg2jsLeCASXc9xXT9/CHuOX
VSTPrWyiyUpTUHVDsXvBFjhoj07h/ckDebk4xkdBw2iJRS2iU639sHCTTJSHy8tZ9YvFahhnFCBb
mIQJSijFkDpGvxGtn6nMK2avRvuFEcb5THBwiUZFsTS7fleBcVvb/A7jNs8MkyIh0AUQVIG10E4V
Za1VAATkJ5X1O+rXcs4Khi2mR5UeHm2FLloAACuAzjB4bGsfjDrX1vHPnEDRRLQb6D9mXXUnJnKt
DcWrhfti0nVO/++nV+lzXvvHBPuGSMdGKKcGJgRyhFQTLsG8+tJ6GPiywKTivjeTMiKwIJKbIvuu
qm+XHXn9Lr9YApOGTSPtq2BGsZ8Cv6MffxUh05/hpvWM/fyausJO4r1WVheli3TuAvMxZwijUVL+
U/3XbHmP5Eh5ulJcR4XX3tP9BC1Sbq1nNfwsTDLhLhwxZmmauG2IG6oyamyD6gkAtU216++n5oHX
tF+NDwtzTLQjUymMk4nqcZfs9PKgij+hOmdzPt3qDWphhIlymZCrQZroSE61HQB+oWzLn4IDuMdN
dae//8YjnbcqJuqZ0TQqhYZnhHKb31CQK3nJAqd+oTigZAswCyjAHJnLTcBzFyYOGiQ35tii/aiN
vs8+NMnpgahCM8XYSI4Y2SR0UAExHjnbS7fv7L642F4mfkBFK1CaGhcO+VoI3QxMhJId7lNnHGGa
ym+0TrKPH3jAfc5q2TA5YyCpJFPcvsWgHkGpTt9w1sU5Cmz5P0CBrI7GSDhO+8ETUbWKUYHctp6w
IffZtcbbxtXn0dc2ngGJwyjGHBT6UjVo5iGI5Ea38s5C1w3YKk7lcf3VubDFXpogtpgWCZY2OPFb
HjnRHQBQD9nVHICduHSnKx6ecA0BhSfFP6FMpl9z8ahIsnoW5QGYuG6v3SblbXBv/oJulxNCYcRI
7UCyI90fgGxEPbDgsmXyfIUJM3UrGHFDe3CC9iYZV9F4z/EVWgS7cAbYsSCowURiHHxuqInbQbqv
r+a95LVckjjOYZOZ0KIMjWT1QVe8jtbsxKBuyVpHCK/T2L+8ovUQhsk4TFRhWIUtxkGuaVCimXYt
8186+qRS+VNs/uRyCGj+3zaYlBqLskqELM5eJ9W0tbGxB7F0w+H58krWM7eOHiXYQyncmrkatPBK
VaENLujodM7sWi/BEaUdSJmKkVvbzS1xmhdeKWn9O30ZZdYWjQDDtXGE8nqb2mUYYs76qhVzW4l4
moJr/XoVrTuMIIB6BLUI5jCj49zqXQCk5NwhvdG5zOy9cRW4X+rzCiurbrGwxRzjRhnUUc+j4AjW
RyeoREB7Rnkr60nkcL7aavRdWGKOrDEF+YyiFL1v1Qfct8FfANXib8kNpt02XLmG1QBBdX01wHXB
Y8n4iN4kcmxMWFfjNc8t3szlT8qHT0kl+019jbEz3vpWd3JhkXGQMirFeI4ovvV5MCFGRmUG8mvB
UV5nCWxgUIi4y5z5x+VdXVsmdGDpbRwQ6DOc1jiktZWJuCVn2VPa3eu4U/5vBphVDWotGwAwoYaf
6HaVFa5kTpyd462BcffSrJS+w5TUUQClPPpKIAN5u7yI1fS43Cb6JyySVdx0cTdqOQVRNJk9usqh
BGpj/AYkW+v0TyF3CHHNGZYGGWcvinRUrBKNfxXEDID726ht22Of/Y9bR4PWYl1hVZetmuPzD9kz
JAqdSuDxwayFPUA06EiUhajKDsE31hxNRC8B1Ai/idNTqJjOhNo2tEI4n4g6Eptwl4aYu24cj0ad
08uZ9VDvUF67A80NleAGENfa8ZqJqzW1pTXmijvm+Vy1Uo+Ng+KJVmJYTrkKjh8QPCHg3gbhf/fO
VRmgIefCClWm71brYzjVOXzCvJ59OlQp3SQ3n3K4/GBEz8wlW0z4S6l2AuajgqN+PYJG/AcNRumm
h/D2bvZQ9d3x0uO6w//jJyoTJySrhkTg0OWvSvLazBsr7zZFLvBu8LxlMaFC0GZjIkIIFIGfdY4a
OZNHlRrQ0VE8+Xt9I295kECep6hM6FAkTLWAg3agFJa9rTvGu+mWH6FKiSwPlEa1Mu2CC9njLZSJ
H0kTxB0A8M2bQa7jbwLkHiEGV1yNTivvKeU/X1OJ3jPPPAazE6oMIPX5RINStCmYppEwhb6GBFuF
Mi94PMbbIZ/JtZz2siMLTb3jnPrV2L+wygQwsROlMYGq81G4Mq8FySa7HATeyrestoXXcgccmFu9
cGyu7u3CJnPjlooOFHwdShSNN2PAzNW2avHNAou37Dc/as3t3hve6aDh5NLmMsGtNfsyztoQRZh9
vI338UbDMzD1ufPNq6dwsTQmrIlym5LCtPLXz4IBSo3OHNnpfeBquLMeJlc9DKZNnngFx8+hwwvr
Y1GtYyJUbW3i7iNvhNtuW3n6vttQvZrOD9D1Gfejl2zJ9Z/ZVegND+NL55MobRBjShisikDTqve1
DDxtjifoeFVf5d/n+xwKpZrT3Eb3ypHjQ6sbvTDMhLspFiMtSjDthirXvvo2PY1X4IGz853+XXT1
beSZN4LPsbmaISnQDvwpn1qUcLJFso9NdVYjDTYbT7gVPWAmMYVwMwN5MDwIR55W9voKv6wxKxxI
W2XYeIzGzLM9qrljma7U8vZx9Swu1sQG9DLrpbhDCb738SaNQyTi7inYQRw7c7IG+Jfsfv7X0ua4
LZsLm0xErwQiyEFIB0zN2c7jQ17nLudTrVUPliaY8A1Ok8EaK2wepQkMr+J9sZ0gEhX7Cafwsxo/
F2th4mcv50YSjTBUKftSfpEELiBq1Q80IAVVoMjBh8TcJKQRsR+VHuuzBmn0kAaZbeFm/ibdl0Ar
3lGeVFCk1Dx6TBoRzyLKwizjfs3UmwWGDzB4rGOgM2u30ZzcqqTyLC18CrTxdU4N3b782XhLZZyR
kG4IBZqM2og4rTQ7DQjulWz6o4OMk4VhBhANnOkCiEQdtTZVcZAjpz1o28CFTHZNHPG7gmJZ+FDy
0s/qwr4MsjNMfQ/V4VbrUJfBG8FqdKeATKgC9Z7L+7fa6DIXdhhfSUOS9SPQwnjiz76Mqxkecxhu
cygJUnzL0/VbdZGFNcZFurBJCqFLitc6fQrFpyq+BqeZHRqBTciVMP0Jehy8Zv98NhZJ2idQAdZy
rA5dyYPuNNfmnf7jY3SibXEv/YYgEP37z47Awh4Tp3IzJ5JR0lYrUKOuAdxG7hBP/6D3P0QSzsej
keLcGoh18c7D5Bf70JPMPkB5BpGkNeJ7YjSF3UUQAMrD8pslcIsl62v7ssZciMJpEEPoHdOoEmB+
CIKMCUZSOlf19Su0NHiNt9UwCTX6vxfH3ItSyItkug4agx44M5I8ZCkvXnG2j33ctSLGXqIC25dn
u77/1cSvPWqEZvuTc8Q4K2ERSrMa5p1eYSW1T0UPi7tuM78Ijngb3FLq2RjkGu4fmQT9J8QlgaNm
gf65pEfm3IArRHqQPiRfHW3U0hwB6gGZLR8wzIbmCe+Bvh6xvmwyeS0YjQwkRDhrSG72pHyk/T6f
v3EWRuP5uct/GWEeAgKGmOsMKJSjdNtBzQSTzI66C3d0tL+GiBtvTf8lPH7ZY5y+6E3aowGAiOoO
06E5KPm8dH4FWZ1hyx2LWvfIL2uMz6t1GEhajWfO4KDmNYGRnkKw+q3mzft8F9jJljKGcDkF1syC
lMG0DMhFY9CGSaJTNI96XeApkBysztbB2uYWLnQzcqfYoikkoTRqo6hzbbk5B9hzrpeJi93SNBMw
SY0uGCi6aICu8Y4MduNe2NACEu+dteadS0P054ubOIicxrrV6ImwNrEQuYl2X+R/1P21qB4S5RYE
xT+T31I177UYTSiw4Jn7ubD7xA8GZwzteIfR7UOPevZoD63N3ce14Lw0zH7CMTSi1EIsS3a0Tq+8
tBgOQS8fAIXufeZFzv/y2b7WyXy2Um0GqShwHRL35j7dp9CMgR4vAGZ/VFUB5RFcgE77n5G69/2Y
ZT21VEOrWoGgIKBYxNY83aZjq7rBl7lb3UoJxXmMrsqKwfJEZFmQmZM6fpK95E53I21NzLvEsish
xFh3vBDz2VNmQxoo6y0QYFBaD5YzQTHSLJE6xUTPefwMMfN7rEEWN/Xi1LZuoHoM7CX0elVM+CBy
v4JKB+yUPiewriWpxV/BlgOEaBbEbtIx9OwhXzxFEImM7MDtQamoYmjLq58Afea1fHhGmctnDIpH
qSpD8qaY701aArt7z1nWWr5YLos5kGVMarWAXO0xabYECi+D8ZKVw81Ulm7yU/uQWmcUr+TaltvJ
HzuXY523PuZUVlXVDmMPXgUA8+Mb6r1N6ah3tdc+l3e1kz7wu+yrTf7liunftAh0U6poRB+xYhDE
arbiN05NXCiAukq1QbIEsQMqLLGDlo3gNL3PvXrQb3bBnTUm0EITRJvqSKZD7b077oAu8CyI++l+
ze3DrxZ6l2tlrhzTNBbi0Kjpa+tGj9MzmM5vBacH/a61l+3ygT9oSxPwpcUx14+uwaCRYOCs9n64
BWMsaNyj7W9IgK1mq6+YoDHXDjI2eqPmOI3RYcpBkYEidnGLoSbLmRoPfGiKk3mgTeKK1q69z5Yb
ylxAYuiB9wZUXCGbRV6EmXyowejVluTlzXSoY+NmqNM/aiMtjOpMk0Uyial0oHrHrYcyrBT0aXGj
gkCp8PhAy9W7ztfOshwdIFsUjALSl0fMddjd+KSH+6CV7MbgiBnwfFNnIk8XC2lXFTqdnpx+1dOV
/Fbchh7w19/jRwTX/iBf8ZIlb21MuBGVwoqNEmuLU8tJ058xMR21fhS4VBJrtTJwAyqmBswD1Qk9
jTEQ1Ox7K4ahaZ/dUdLrHDeNYs/XB1s/B1+GGH+U6t7KhxrBjGjfjObBTEAOyPlQ65v2jwl2IqYm
hGB2uAcxE9h8MSO5rUlid/WDCeTv5XSwGjzAAI1ODZjQMcZ7umvWEMtyHNUmHtCUkizdUHnO3wge
qzlvYYfxvB4/qsW4N8Fg6kyOvqd8DlXrqjal+mg3IcbseDxeq4luYZLxvB5aG2ZVEvNYhN4IrkEP
stOgZCYZrJrGlt6c+JPl60dsYZVJdUWfTznGVmiqq+hzScXIQ/5kgE0radDlE20gIZ3L33D1QQht
Egm0cqgFgiHg9COqHeg+07hBzcWlKoaFm+NhDVntTQZFI/3b/2iN+ZT1XEl1U490VBKjraCzBzGT
l+4UJ/EKh3cTNehvO8tui7UxX7GKBCurVLRq1WlqriAnljqpOaK0H6cg80nNyZYiS9k2Qmx64mhK
V4owac5kmq0/p7ng95KWvbZybnp1nI+HOSXWLu1aax+YD7G6s6ZcgsiUOlxFw/AEll3di0pS33Wz
Wt9W8jYIamO0m0ZPrlHrIp5ihAWmOwzIvlm5jMSgy5ZPJJI46qBYbh91w3M+iB0AAPlg2UNe1Zs5
zsZDrszNi6pNqo1xt7fGMOEUkVRejxj3tknbEg/MgLKPO1//kLcVAUNANG6LyRC8VgtrJxTC0h4H
NXBKsJ4/TKOJNxVRwq1A5tqL2yE4qK0yeDVpGgiqyqEjNlJ6l2l97mHwEzJaoQJhS2VoHWWY/4+0
K2tuG2e2v4hV3JdXLqIky1u8RX5hKZmY+77z198D586YgjFCPk+epspTboMAuhvdp8+JPVkNgVet
DMOuO8Pa/O9nRJPJ8BvEc0BKoBMHt074TGgNiWKJM3L1WxMgf1L/wtgPYQR0rb8uW2M45DNjVAJU
QOciGoPaOs5G62UV3iPNjcEdVWAlsWdmqACjRFbX1plC5tGaQ7xtrwUUewoI2XRwYuRRm/jxnb6N
N7w7wIIdaQDOgGdDArcDso7zrwkWFahfVqYB4jUBolgRFN2tb+pj7wb2/BDtS14BhBEUzuxREW4Q
xLwD2TrYunBp7Ai8t6pTbARvEu32qdsSSvvhW7Hv8Vzgz98xd/NjsTR8uxSnIVJrwYDa8VWRvCgg
3Y0fLx8YRka5Xh/di8ojsWpLVepOU4Vnu3UvDS9hUnuRAnUdQLmamCtqxohFZxYpn1lJkVi3ZWAc
5fv8Br0aQP8Hezc5yeL8GQyD/RVNjXArgqSGfjoHxdx0MxBdp077qx9e9GWj57svfEVDQg0EvIqo
iVNRJxqyqpPwvU5mIEsHKZpld47kzlWm6c1IVAB3ugbcdsHIw9IwPiaR4von3JGfr5wLCHKG0JjS
7DUv1K3QAEcjctlU2PnKhw3yfVc25LQoLKVDwYV0Xhfo+NRPwD05ll+Cjma8+srMAqYUdckAtwnB
6p6bEwJrQMncAHvDNDuj/Cz2L5c3619yhA8LlEfWrKlawJQHjsMTaQLVvgAuGhx9PNkgNuD/R2uU
S25KrZuB7ya1uP6kAorTgWiqAVc34Zfm1oqZmwVmJDSW8fHwmD//el3Ull2XjUD/bE1/COwCNHL6
o/idqJlJvwTudCQTpwICWuudGBy1aWp54AU3q3JWCdxgRIbXop6gJx4GsDfyrsk9gqXIvMI34itQ
jl7+tORXf8qHVqapWGAAGZ/2LV4fdXBnaKGtp60tBJIfFZYfCALHGnelVCjItSVJxAJ9otYL/Oah
zO322vImx/DnRwtlDcwPgZ8/8oLZvbxO9oH9WCjdCSubUl4sdIFBKjy/pVtyYFEoalBmIHkmr23J
irGgT1TA6oXmniTR3al5KTJkM2iqjA40acEN0HX2MB0Mp4d8S/Zax5u68r6yRNBi6iAjBOHwO4B/
5WTUQJLUuml0lIp0X4X6OFo5m2IL9A8IVbm3hPlAXlmjYpCFC6ILSvm7rVFshisJw3vy9g8m95n3
cWWJytkbaZDneADjbu31GJAqoLyTO8sNKY/jqcfN/5jxYGWOige10WUiZMlQPskfp/qHNbYOZ6N4
C6IcjNDjTTDUIaLBQ//c+9MPayZQODDEgIswfxEl72vnEeOdYKsEefEnFuqsHsIyKNTyNO6Nn6rg
jTf19WAPTpG7ZCYGqD9epYbpWVYWqV3rW6kAiyxo6yvhURKgOF1gMlvExulPEbIjzidlljhW1qhN
kytxVJqKbNp2dIgCQQYOezAuDl5gB6aNrs3T/V8cm8wy8MomtY2dkUlJuLzfAJLSEgLQEbVSdcun
FCa/6pObXpmiwi3EN9IptLA8WQCRaYKJSxMdsI6recNI1VVrZYeKREUSKFlk4WR27rLBo8SpfT3x
VbfzJEyU9pvyZ+8qTrnprzTolSfu5S/K20QqGMXdnBXWAuuzPvtyeW2q97XVbqaGx+fL+JwYfAe7
HQTZTFDTUobQju0mtTHNo2TMdiWh6JyHNld8gGeFCnZhNQ09IYADWuCljb6H8lskcyp7rDizXgmN
oUqBkDPHpCPYJgLpi5wCqHNUpACCkDzQTU22yMXeEc9OHcYzm1SmXgvgqc0n1KRI+8NMt0TFJIVD
TgHDE0EWzvMkjGNxZo+KNNoiq2OOLTtVSWFjHnffDL2TFt+hnetfPoCcHaNRAiVg353eGchqc9TW
4p9T8KC2PBoJVk3vbD2Ur2orq1IlQr5cuYhnz91B9pZtDaVUJ7tJrjDhf/zCe+DMIln3KjOQ2kEM
MkAjjrP2mMhPecltcDB8ISwQKmnQmOKPpxzHIMfBoIjoqrwrRKBgDkTHPXgk/D+YkuHZom5vlZlB
GLa4vdptA81X8C5do/Dryod8w3sbsoY6z9ZF3eFKUTPNHGBr+D65hKQ+fNUKu3yNf03fgFSEt0el
73o6Xj6H/3Kt//6c+AvONywtk7pvLbJE27z/3S8y3fFucggqx9rxSjTkxH2+0R/mqBvdJFqStoaG
2vayKYXYlkPeO4NngbrDmMquBYG0U6p+38ov8/zz8hdj39yPFVDZRjbKXYHN6k5dOJ2yPk1dI8wP
kSZsL9th+6IPO9TdHcdJrGRrwEiBcuwFCA+rP9XQcoP27rId1ntldfCgB3F+AgxI405aAsZ51SdU
B80tobknDyXtufF547Zca1R+IYm52Uw5zlvSeiN0SW+AzADB8rMeetCLKjwoanPpMlhhZF3UpVYo
FGIs9QnKZh3km6Hm7oUpeA9+g140cAQ5nC/KOoIQzQU5MFBEkM+l1hhHlhBW2mgee6C/INHmSRD+
Mju3/a7/FN1yA0CWwLfKXKVFZr9NYG3QSTzfxy4H7GQqI9L5xT6+ly6In//duuGukRxz+iJjZf9Y
o64B2GniGAgj0i4SbsvFVrbCN8UvTopjXnXXhc8zyLoOa3vUdcCA87wogdydUisXnSKK+m1kmIMr
jEHvmBO4BS9vIuuar+1RZybrdb23eqyvr2+m4KqQdlLCk0Fl24DUq2iCixtExOc7puaVUUUGFBFi
sFSgu4x6THQLzorMta7LBK80ok9i3YW8AXv2t/zHLo0RsPJ0HtNU605Z2N4GovArkgDAHxMQgffy
VwKMbH0Yozz+VGi1HCVQ0pBuS8lXwROH9wsJaiZUxh1UyflNW8aDEGNAHyapm6BakwY5zcY6xhjb
MdNdNkROFdZuZWre+AXOhzNj1EUI4lYnsBlgvZqfdSe7aiQ6EBv3Lh9HZnqwXhN1/usJ4noFhOGQ
9uTy3rKvU+B1BQ9igqnsCvfqRsVJ4cHUOQeUlrIZCohOWMkM5rv5VVOBdga4Q1RKjr/kWaHcpWSE
VTDPiNjkFNZgbW4OUv7M+X5sn/xxJqi0UYow0Sk08I6qj9emn0g2Womj3Vc2WKodUg5ZkquBi+3k
maUyyCSE8FA+ofdGQg+h2IrvIQjkCNcBZrsqp/jFS8CZAXZ9UCinspRanjcSnArYJ4GABMmE6VUo
F+CEXFkSd2yCs3n0s3AUqzKWpcw8ZglYRwqwawIYnxY8oRrWlYbIsEWEozCgYVBexAhTbanISQwA
pV4gVTssP7r8Vx/cWw1v5J/5CdfGKP+BAWHUQBKcld/5QuZ2P1R3ctpdvgk3XLYp8tvoSLq2RjmQ
NO6VNG8RaTCK/zManO7BCu0cqQIEQjun4GoysHYMnS9FxYsdLzFaS8bqBlOZu9A8KtWjCH+CemAP
wUXOfSN/9edV/WPlHfS8eggmvappZvb+DasdiHCu89rWD5Njfg9x7iGDEv74jxapIzKXphIkYAs7
6vdD6OfNe3eDiPJk4O60Gx3nn1ua5q2SOilKmTdZV6M9SlhWpEOCiYbONh8I5RQmKLY8PCjxFpc+
KnVU1GwOArmGp0y7zAY2Q23upHiXaIcMVRhLCf/rJlJBR5uGFBPqZXWap07dQwZy2khzLzl6O0R2
qIDMWdF6zO9VSGDMxAxvlKIp/KEwIB4Xq2Zth3G9cApRrORFFTGNCc0zZLo0olyqynyRBEN7NaXC
bufHwrhvyjcllXmLZ7nutSEqLImlAp5xKSfFE3EvgcNsR8DraQbxKnvwCBdR1PMZ1lknam2VilPC
ZOn9EioaJtizwE634Z4MEIZ3xTdyb+IvGpSA9oGYNOZHDMogBj7lolSS/AQ25sltb/onMC2kjnzb
H0LMjqeuylUdZDlzoPb+MUkFxTBX4rSYauNYlMBUK+4CUr8XglTV7+IDARYkV3lvx5tStHn1WGa9
Y22bCo9mFjbxIGX5CUQgJfgBRn/40dmZXZwCu38ofB4GhrPWT0Sho7yURZui4KE9C8ptH8b7Trsz
pNRv06/cjI/PSjOc6VMQhUMzojIWA8A9xZ4paLltyH6p7Di+lhWzVl+RVh2I0zKbwkHXXmtvcAks
Hn3kY0Wo9iDg+KWawdoa5fYWS0G/cWyM4wiVSiJ1CyXrA5FqAbrM5W0Ys2i6tkY5PSVP+zpXk/9X
93TTG/KWtsitD+8UMOOED7zPyTsjJGKvYqWZWW1Sa1NxMpPFtAVgIm2pMIEPzLatBVHkJX7i7B/L
yygiaqimAeCGSCsqDGBkGmcZNR8i36o6Fch4uneog+QEV5XPg7SyU44Pc9QChx6i0/Oooz8B6uSD
oWvRd8HSvs/6oLmXV8azRDntJsTMcGoh+82zlxJDkyESKrPlimKyzv/6+1FOc8kKUUrJgA8qPEQ/
qPQjFzx46UHedP77cNHlZbEo8UDB/fEFKZeZ1kpbi8b7huEdcSCDIMFG2kNqYM/l0uQtjnKR3dgZ
qUBeECNUdRe3tQEEduSd4SuozvHeK8wNg+KgLOu6CcJpasP6Mp3ldEqbU1aZ32PBujFq7SqT+++X
PyAra1BWZqgNCyrLSLQBeo0BRKXh+CfrLo9PsrzwsgbycT6laCtD1EaJY1NMoHUwjpAEI73a1Muf
msKGFiUwes6LadnTnsB70k1ROt2X3pvrdVJ718pmrZpE0FO/bgAI3BG4uvQNWnmOfjt5mQdMES8W
MH3Jx4ppxN6sTJjS1wCnU/3Keicwqn8JnrhT/PyxueHLIjMd9GqNNP1lZMh1CsVYA3ND0kZ2FKTd
AiHauVXeUVqFw0OFMc8o1JENVTU1YNUp95Vl0iKCpQUvpjJ0DP12GUu/794un1D2sqApDSFfjPEC
0nMeBdKoGLSyQWKb7My9vldcMMna/QYjg2BO+aNIx1zXyiIV6QDj1vppgkWoirpgTpwGGzVIfxCB
i1dvi8XrnBTz9EdeLZe7VOqDYk45zTS0Cd93kAhyogUw2IaTHwaPKIAox/jH5a/LXiqAe1CxN02w
qp9/3KpKErSakFYnErQcjDuM9Nt6Wdv/zQr1BG3HJtQnKYLWWnMdVLkdgtCxHbkYT6Yzgybz34sh
DnyVL/RRIUJmRytPlftbpasEYwSGIt+15Kz75Q1yVtMfIJyZybOyMkwdUSMKILsOxgA0C8FvgoJ1
jNQo9IVrkFuBko03GsV6ga3NUedTbCDmoOvkRkA1QDdOsnV/eb/YlR4DObOOCgyhnD3/ksNczNLQ
aPlJvUcehOa45Uj3RMMt8kKXNxasMD3lyhoV66bAjNKpDotTOM2+GZneUFT+IsUY7Un9bNLtFHwx
ady4khbZqhDZbfejn2O3H5HsTsqhna/bWLeBy/NG4Tlr0JUACXohz+4sKldpoLtKFOyUMNlbLfTh
EoAslXHfDyBbyCp3HhobD1rnP35CKrIOUhTH6VLkJyuyCSMH5kah5gNVNRl67nyUPXfLqAALAs5+
qlvYm/d5BjY5TMwBhSJBYkcnzOw+DxPCdFYYtLVAQgBJUQyVn58R0EYvuhJo2mt40vcgkfCnLUZ5
DtLe2sM/4v3Bew6wCAEgh/lhkQriGXpFQzfP9QnTnF4shXs9Ta9HKdvlEebNjH5+DC3lFWWnwq7k
JOfsKMtVrqzTM3wKiCyVaGjq07JLu9nttEfs8H+0QTnKXIf8pp6a2qthnWpj04Dhp8s47TWW91iv
g/KS7TTmQ1LNxrHOoeSm3MQC573N0vRc75NF7vvKD0tp2EdTHlWnaZMNhGHkEXN6Nz/RvNtl4Dqr
QG5a+bwaINMJr9dFecUYMTsE/wbeHvvokei2GAgym84rbkow6/dbbsmEfSA+Km7Uhyz1KRtMa8Lz
2xHATZuB2f4hcIVfo+KoG6gG78dt5kSqe9mxsLfvwyr1cftEXZQwRGMhyN5a5UWfecNC5M+mM/V1
pY36jn0Mhb9GwbJqbwaPqo4nFUh3PTIpET/wdo25mlVthnL9htH3c2Gi6B4Ez2OzM4JfX/haq99P
eeFYCDspV438lOd94tZduDhl2PIqMcyTsLJCucKhKiJZ7IfiZMQHffhhDbm96F+5thCfA98yAF7y
+/FfXyqlUNs+xaVqM7wdltqRdc63Yt+glQlq50ENXIV5h/zJeAgFz+ihcgpVROiJSctO3sTf+R1p
5odbWSQ/Xy0qH/Jggow5akr53dDfqc1uVHnTtMwjtrJBHbEoFbTIMjvSrNVdPdqKtehdPmT/8uEw
GCmBWkXU6FpxWURZK5nvxdNmsBfwUUSuusPAbkNITZyZO4TPXtOHQerASTLEI80IaXucozzbIakp
edPWrGRaRfHh7zVRwVbRctVsOpW0cNT9gg5t7QQlnuvliLENEyLz8lYzMGnLHcYhv/iT//kwTFeG
ozKYsmSUtdd5D+6tq9RXfHWTYRjzK5um6JZomZgwQvZ+fvZEqalQzUHCJN4DcCU7YO7DSIp5mGbk
S4Mv7Hi+jp0xrSxSAUMXQS+s64mO/ungYswn375XkB6l/ewmV43T/+AWbRkzIng3fyySihajprZD
UU46KJtkIEzivbojhKPillcLYAIx1pYo59FmdRaEAhYXoErbo8ZTfwN43RG82AGGTf+5oMpScBmG
mYdFVQxTMiA4Dzal802MO4wMTlOqv9MdYAZmG+8E/w/YvplBcWWHunBW3HbGaLxvXftMShAV6GYk
p0OpvXB48BJmLq+urFF3L9dkQZSEVsfdkzb9Te2DLNkpoAoKGpjM+RLWdWWOntBtwSqsNnGmH2eH
EAj1vnWDKQN8RzRr+VKE7JPysTp6zlRURlmwlD4/mU94rXg4lZ45OmSgUHpDqQpGhTvu3WO6M6L3
AQAgxO9MKtLoYzk1oIrVj1Nv47qDgxHqhAQ13+3l7xlQXrE9w3Jz/QejaOzD82GbikCYUcusiBwe
MO6ZDumXktG3OsIgB2hyudATdjharZW6FLMWTn3ctTmKndOmgsIqocloNwSE+CcMof9yXD/WR10O
oCbSIJVgb75vT9amfBJ33RsGqggdxx0v7WamDKvFUXcjCOpCkqNGPxpN6udh7NSy7pQ6jxmUtyj6
ude3hVAVS62DHUm4jbcZxuWzKyABiTbujnvjiR/+FPQ+VkXrGAt9Xqpij2AkY8tiwkLgxn72jKIG
7P2BKA0JbpfsUaFICxQrFFN0t6WfstMCwW99Q5sGc4rlrclJXMlpu2SKCkGNLGahAHqMU91p+8iK
RFso6t4uzRIQ4xLAR7MYfnBiO295VDBSuk4KRt3KAS/Tfg67bCMmRHmMMKFm1+kLxxrzfmsidC8J
dyBErs6DUJ/3qjnLSP+C6xwthUdkSiC377xsgiJe6vJeAgxXRoblkWoicQFaifqgEXhTNCPCyczr
xDYB1K77o4b/7COu12R8xzNT1Hc0cjGrFAhAoA5IKDJqP/QrOE/iRrgNZt6yKA/dmJHe5w2Cnl48
15BekYClkbK3JOM2gxiX7WxV1H6NhZiq4wwXkj9XbgvCRzC8+uJORI4CjTWXm2kyzseZPcofJ3Pc
yqKev6dG8v538ynYmL09wV7l85wJ48KdmaPccRWkutxUMAe+FjwM9ub4Mkz3Ur6LMt49Y65M1kBI
gfRL+kScWZa5XE4oHyOjDe5FhHLg+e/Gu+pUb8KHhTeRwXj16MDi/G2Nxs71Yh2m5YB9I8qs0mbY
VejidXtp/3t4oL/ixRpWxg6LoDSVDVkHvJIKNrk4GaDaQWY03aJysICppf5lug2Sh4fBi7aJF5v2
Fzq/ECvXRUiKE5Le9/Rp9SbWtWRWQzTcjhPoiXJzspU63CiT6F/2Wow4emaGugTGEGZpLlf6UVlu
VOOQjaeu54gQsBKRMxvUwR9yAYr2HY6HdNscZCfr31vmBLiFqc/ufuYCAVlR+8widfZbXTP1NMQR
AesGaD5QvgDJnw7mrM7PfG5Bmnn8FQtjQmD3RBOU8sRtGHdDOVUIM98hGf6d8CgLoDPu3qrWFr+4
OBV8IrIG3g9Zok6jDkTA3JjEG/vdbqjcbnHnY+MF30VwGcvaNXd9TEdJ3lVgk8PhpwcxdFDcWC1Q
uDA4e/UePMOVPaEPpICGrBvBfMZ9r37+oohsGGPEP6ggI1s/D6XiYk4YHeqVU5M5QAqQ5tO0rbZa
shU3iKWb//2ywR7IbvAqgGopkBbn9kZVGdHF1sOTImys9gWkzWBN1JzLV+2z34IRGcNHgGMBnUnT
QabNolZQJg1PRXk75NfB8nD59zMK7iCbkKHCAR0C8PfQ0OWkr6MpCcbopNm9V95EjnHVXg8vcwJ+
geWNdMln0TbhtTip3WcfArt4esu6itwVCdD510uKWMnUQQ9ewdRot4lhd/FfCeCnl5f3OZ7pMv5B
9FJScBbpQk1dCfWIqlvwahWJO0a7XMWwaX+fqMV20l4u22L0mEDWo4KSWQa1Nh6+1JWOE4xi1rpo
vGrG4KVSaQdLfggEqM5golGBzkk3Ylgm3wj9I8fy51wLlkEqheMvQoKOHuAd48SY8mXWX0eoECMp
hzPR78ZNfodpwy3H1ueyEOANRLQFrXIygk/+llWMKYlXlibAplqPKAJP23aTfOt8/tuX3J/z5P/c
ELnva0PilI+LheLraFR2aQE5W0cAT1xL5rgRm9kJNUggxv7l5X3OJM+NUnuowCVXuoCmAmqym0gP
bWuuvTDGw3/mVUkZ/ursQ1IJ8hh0SdUUGGkkmDAVPG7q4FWQjlZQGipUe+ZCRBin5MwgdeW6RW+F
ocTYWCr5FdFD3AlPSe7+zly5+T/5UvT2gcnGlEQVktSf3PHQZVk5jC3IibzpO2qW2+Uqhyw9UPV/
xnLGwPMhkq4MUvFbybJcr0sZ2JpdvC33mAkCF9/k4cXh8ySSWF7zzBbl+9MhaFqJtDtGh4B1p535
K9yTpvnkGc/iQUQID7m4cobLXBula21qAdSlToxmyltbfcvkx6x9unz8GVnr2Uekb3ccinoq57h0
oMzczIU3PZRO7uuHfDe7ZeyWt39AEcRbF3XRG7Na6rQhF90RkdsFttJ6suCpUFPvtoMDfUmt/9aA
BoY3a/L+xS6cUZm67UUni1raBdqrFGuHZqPuA7HYhre93bgm8iSiJ0y6MVi+CPEaEeiLP2g+s/zA
6tzSquejOIC1MsK2NrgmAtTK4LyP7aY/TCgocrMk3scmP195VVSjp8ogDXbVN7WNFdsEaA5qPqc4
FTegKg2d+OcfsKTxFkk9GeQmKCZVySqkGQM4tPEY8qEg4MzQTubzrjOi/tlFIT9frdEsukVNArge
KVXtDEQ7hgw2VskupB9tKTqXrwwrYqy3j3I7o6zmddUDUTVYOLk1RCZJmVj6JpnPlw2x76YE9Jas
gmXRojW8g4h8xQYN6fk+P6EKnbklGPO7vVU5ZNyy8c2cOwLPPC4rm1SQUuuhybNqBvi1CO0gB+Vb
9rrwOu2Mpxe8zsoKdSijGXoAgYwSpn4NMJZ6ImVn7SazQUqjD7j4XwDYnhukjuMkgyMmgTYV/Hd1
6BeHkCCmqHNXiyPsSaGbe+9YadN6idSZ1MRSEOauNdBtGg4EQkxgqIHd+V9cmyFJ4AzHc4h24WYs
KF0ZFTpUj00/vFrQMQh3PcL8754Md2XMQC992KPcN7TCdSkj006IhZB6x+bVDvAzmpfZoBaQvvjU
w4sZcxYYWQPVo0yFX2BMrCAy8XgeNjD5d1dEgJwEyot8HVv2+fywp5DNXTkUI43BYDmi4FG/FY/g
/3TSX8o1YXYkvpLbDmX6ypU1KsPux1aaFLMktarRE+CgMxNSRwiE+8kPUTTiODBGUw2XYWWP2sBW
kxYri7G6fm9eD+7skR3UBVtFWw1E5YQanZ/ds9O1lVUq9ipBkSQNWeVvrBBm1R6Ud5SX4PLaCEwX
vTJFObFKmKNBC9BEWxTzYDXtRhQ7b5b7LfrbHAgUzxTlyaoqV7psQfcgDa+F9qERM0wcvwQJDxbN
3TTKg9WQcx5yC59P2M7OMNg9autb0h2E9FDn9xADSjfzD4vz0mSGA1AQ4kqjE/qpf2CNk5TLM6xW
xg953CbScdE4hQFm8F6ZoDbLyqQolPVBP2pzjsqz8j2eNSRh8vAcjsumraVfnLDKehahAvfPmqgt
C+s6DCMBsQCCCt2hx9hR7BuZK2/IaIe2u2yN9wGpbVtavbFKLUZVONhVkNwIXzSBY4LtrVYLokJN
tkjGkOioPHculL3Rk8+vO8jqVDeEHoGHXyOu9lMKjWxLBXGYqunvAO2Va2yB1ww1EwtS/fqGiEYo
fg8mUW4jhPnhMMSBgpsFp69TLh8v5Woy+qSGXMngyo61aX6X8OGj0sfAlp7+oNPJjGwfNmkiBlkw
tSJIgRBJdt2BED+TYXQgwv38TrRTPl8Z0/Gv7FGOfyr7YoLvJ45f2gg2GSE0MfxOpsSaJ175klFh
JwgtyFOgMAYFMzqdDJdULReBtET2JE/IbtPSgbz3XwnGdhsHAN+By7jCSIJgEjpi2EK0Rt6lxlaH
ZZkNOYkVtJdkn6h5D9sQkBsoFUI57PI1+5fFfViiokutjYMSybC03I5vhJofvIrucq/b9U5zxG3g
XbbHuAW6CKCgqkkWWi90LbgSg3mKMnQrhg2ejbgFhByEj3lkBU3YQSdCgv9FWYW6BaNpzeYAaon3
PVMxI4mZMEhJESQRr1zEuHBrUzSjURCLzSCg4HAUEgzQFpYdQoZMMl4ufzj2Rn2siC5w52JqBuIE
M+P97LTPqIO5uZ9diT//rMHJco4YOgBVvSHiwfGp7gw2YlM0ckHDHRvc4s4A9yUumQac4AjSWX7e
z/AhZ/Yoh9/GHVEdRR+E4LFyD30QDW2ecWO+56rjD533HmXuGxqdogrJXXJMznPVQG6QLy8heuHd
SRluotrvgx+cTWM4KtJkBMG6ieYEJFzPbQhJrPaGlKO5cz2oXgVhzGSDMR9M1aGfyj/2JORTMUaX
IEhEeknvM63n5noDCDMwyGPPQIYNKV9ItNicFbG2aWWChux0SauAW6HViKvfxXbzEG2gkAJO59yF
rgC3lMc89mt7lKuPg0qFMHKnHRW0Xaqd/n7s9cNvgCVfp4ohWIK+/scntMiOrjxvZU5q0GsacVCv
qDSVdvqtRThLfevV8tDsUfx2N6VAlLUv3E4460TC10O8VcWL9FMPKwi1bF7AXYNWbgEoqeqU96TZ
SVB7RAfJrYAU5BllHpmVTWq9GNJSGwFtyaOa7sWqtxVAIDlHhvyKT6dyZYK6BEqUxGU+klOJZxph
hSKM/4qPcrpvuQavW8AKneuPSKXFxWDVQgD2iWO2m5CkQgnIBs5yn2+49QNGPowO8cd2ke1cHZWk
UdMxy1R8OlIC9SNIFi6++hOT6tuKd+94R4PyjvVcGyHGR7VjXER2BuHAOHsKNc5QEe8sUPlwZy15
3oaydgyzHaQRoab2X48CVQNsJKOw5EHJTsotOD+95SrYEMUJDa2HP2h0M33VaoOoJGBqtDDBaD85
CuVNUOMao9xivrO8SL/Kwg5uuOkU56zTQSUaJRFKd72Gxzop30JVTMVsMZEVKzdZzdUHJ9t+4WrR
1GRFosTipMIbD1aBkd8kuq6SxdX68ClO27fL95hzBGmOz7rIwgQVY+2oa5qjQVgraVMP7yf3shlm
4rG6VjT0LhtrOY1jlMmiQ/0cXtXXgqMfZFB3lZs/AIVyzrxBuYvJGMBBZCHtGJ3ew2jM0wACeMkB
TtmWt3/Qm2LVI3RJsUDHrqAwIIqUQTmLBXWRGu1oFbZmQ6YANaQII7dklCVCpUwGzoTfzmAuU1VU
PD/RaPz0KhTbZZhrWc1O5XxK8jd5CDlXm2OAPvhDqAmASMjqMS0GTA0XWe5HcRg+cA4H88CrOiaA
wBdlGgp1pec6awfMrgDo6imWXeYP2ibbmGA1VBoUUYu3wQSFU/1XxW/nMxeI54SFf4wpCEHJjQgY
lwz9IHUPCt3vJDT/RG3zjQwgVU7NS/hZTyUAP/4xSPnKUSjNoU4DFW9AaaM7+T5J7NbPHkCRjC5U
eTAAEcr2whENN34LldW4Jaidf6xTHzrNsxnskbD+HrQPDcQmUM+9HjB/PBJeCLx6n6wvpnsfZunW
7RBKVtO1ZgaYrwR2rvS+INLVxj06Rl7+UIMd4pFzopge2wTiC3gvxtCCmi8RXCgWSt4dUBYAUKPa
YnJgB3fjCjxrzJxhZY2K4+VcFGHf4vZnO22jodGfQuQSpWq8gbkAFGb4W9miwrkwN1ZXD7EGPfLB
FZ/VJ9Bc+xhwOQn+9DS+cIEMvC9JHdgAMlylbGHmhLwYY4yVEWTBsq9sTPBcc+tcvC9JHVBFySs9
KhH6VH86IPt6RzEsXrHnv/DZIenjS9KPHqlehhTsjhnephN0wFon/xVet5je0a/+gMOb6eNW1qgn
zyLqwxgOMmjiAOZcisSR0U7MC8x4J7xZeO7KyJ6uctg4tJYmEBHUyTUXn8drojKQ76YTqZRwVVA5
e0YDv5ogqmbINZM9C7cDVJSJ4uroiodszyu3sprAcGD/3GuL+PPVypJOz8ayFTM0gcmINUKrHRyD
zbJ/r5c4EBpz/5snsaj3QCAZTdnN8F3kWy6u7kgvhkeQLsmVuOXRmv2Lg/5YH+VJ4miSxaQfyUN8
9IJndXlHs4HEQ/KTG8WZ/PlBqu0/WCZvEym3kqTTKEIuimzijK5bcZv6ZBOBHt1yn1hkkz7lt6tN
pFyKGspJallSdorA7nQguzg+ZQImrYJtTcTTZVCBPvAKeuyaw8oq5Vr0YdEKJck0hITedII3dNkx
tWo8Kfdxh+bwvB0UTvb0LyZRUYMOLRlvod7ImpV1wSzMKoS4CcZNftJ+6HfQ/t5JTv6z+VX/4JxV
dmz4sEfdjkUtwfZpAEhARjMyxSaU1GQfoxvlGQnFuOW+jNjH5sMidTssSAwLIRngyQ6BT4YKxF29
a6BsyC8aMU8NPqKIihs4rejGftGZrTgPvXrM4snXen3XWf0r5wO+l+A/Hc2VEcpzKoUpV4G4AIrR
5IJftKpwaCRRcJpp0r9papfugim33sqqmB1VKcAoahSRIydC8phH8q9ySixMdoM9qQjr3kkUaBY3
dats5FoKt5AxK72i6i1XVYP6EaQb+rYOctHVIQFmy1K12HXeIXvQs9IFlX/pFKVeOWqlmn4Mk44C
HVEf9VRhMw9KcAiUxhzsolDFGzHNf7XdVL0MmE5wJ6WVoXLciW6+TBgoaWprW2WVlAPPqWFgtJFj
T9SVwWmCElNWixb7zQDqhUEuwQIcC5gQKcvUHsddPr0k7ZuOAVNlOgJh2F1lRr7RFrPaxVdT16hu
Xm6t8Sr7nqVDYStWKdkQZJ7xW9TZqcox92ZVxquy8csq2ljDlN6NoyhdVxZqgHYeWhgfXzBgNmRL
ed8t4ngjgqHSU5RU289CVtlRq2Tb3oiM3RIG4StI+LXbRMuAEwvm0uvnzPSmEaSJRWFEbqrUljem
jWmXcaVtFa0w8b2yfhtmbboTcwvj92mLpHcoQTCia1CVx9oCoRkdqy1AflWbWKpmtbusDvr7plHr
bdwsoRuZQByZbb/EoLbugkMuTN1ODuLhtoTUtCvNKAOAREjy2kAJ/anMDfyPrbHwohHrvgGwDsg6
yOOAACE/X8W/MIXEd1S1JK81fVKJCI7zLSlDWAkX/MRMI9CpUkGdYVgyFCHPjamCrDRSpRJj4TfS
blHRKRgxmUeGm7/kn9fWKOc1j1ErDROYs0AKc9s8orIDurptfihuusXGvBA3bSchjb7ra4O075pa
fZRFwGjmCrjLAX2kwh+1v4rol8QrkbF819oUFdY79P2yCKfipEf3cXmsxnuO42J5/rUBKnznghXU
oaaCkgEt79bun4CMAwexuMm26QZIhf8j7TqWI9eV5RcxggZ0W5p28n5aG0ZrNIfee379S2jePaIg
vMa8uYszmxOhaoCFQqEqK9M9b4/3il2bY25wHKYJnHjYOlokjQ82HekHAk+IBRLtG3NnVwm4jg2b
jglB7KA4Ul7gxBt2+Y9yX/iG8gd9P8HKWK3VxQB+QDPxcIzlKnDCZoYqfGxtR2vaBKFyE0ztdjGq
i57IwqydW4qziY02gQVWSLaLWhcmqNEbmO4Pozvj4/mg7SWIK2/p1ryK7lsD7BPFL1GGKzDLPoPy
osvDjFZvjewQlpKT9wdbSgUOw40lyIL+szh2TLtGyVbTKlSSGqgzprsMusTFS78xDxRmoorqVvzM
a2WOuccjTSKBSZBiytv6WYfbhL7pR6ffbcc/APjy3Ga9PCZUBtJSD23fobcER5Xhm275mv4qdmXs
LNflJbSBL2kJMAZm7iG4Fx1H3jFZW2dCZxqMpK/KBMm7+SKV1/ny8/xx575dV7vJRMqqz8c+Qrpz
Qp1/F8n3YZS7egO0NJSSzlsS+gkbKeu2y1o9Ran9n8GjkK7witxgNBwcKH9A/SfaOCZshmmcKNI0
Z6flhkrgjNfpXe4Sr44dxUX15g8EF0SnjYmcirJks2HgFVIENxK5UcsbW0RyKXR+Jmq2fYgsOkCJ
iNx1l8SP7wBY2xngFwTafAu+P010vfGfrf86iM1q/llBkCdqGeAqbRzjYKAOANXoi+l+/GndtHva
BtI981bk9ufd0pbZZCg2R6ua8fU6aXaiuvEzU3ayRYae0dN/5Za2zMQTw+pkUlfYUvmgbxq0+1G/
6SHaELrDa+X2w+YvxEfQsl5tKRNRLHsYKoVWOiiLlL5J/bp0yePkTpiQWn7p0H0V9Fh56dDaIBNE
FlWLckhxFKeakNvQqh+mNjxEy7BV46V2IIQiemzxDx+gtyDCVAmm07+ml9VSdcpiYoW/hyKAL9vE
GPyqHPOOJpl4Q1bO3IgCDH+Zn1aZA2hPJTG6HtWq1i+foRV2jO+JW0BtnDbkCcrFkAysXv8K+ojv
+WmXOZSDEUbZpNPVWoAeTM/SkjtW83LeTwVbyqKW+oCkCmaJUBxOL9MgwtiekAKC9wJZrYNFLI2t
rAAzikJRcamBmnUAyX/nUxibLUQx8Kt9n3tmMKfOniCbAF5P1N4O5cmo3fIgoR8aO7QUVr83rvr2
B+SU9GCxz4L1ApmDZ1akVLQZxXzdKfZ0VicE9VeHXq/sYVp8K4JM8+Zm145hMOcuayW7GCMsUj4E
W4oKBIMUlUoV1k55C8MQNZBClgZ+YpW5xdveapalGXLkKMFd8t5vSzAy0CLfHKArCty54Kjxrrq1
PeYqj605k0YF9jrybmY/Avm2SgV4c66HrG0wMWRJoxHzAqg/SeDFuVddCNzSobXK7xsvfT8kTn6j
itRmeNfO2iYTQTJLl6I2RyWfzFehjjngaWPYmINU/gbFgxE8Vcc3A0MIW1gfpDpQJtoWnYLemcPr
IP1xPlzwV/JpgHG9XLd1Q5FovRDPDW3AsEp1SrSjrQrrhHzf+7TE+F4Vt8Tu8oWgvGwdJnCHyY52
33q0aj+/TU/QpL0/vzRuErR6ohImOUjLoiSF3tBaqLWVPxj8gkcDdXvV+5MXsdAeG6sUdZGWmT5V
f/TPwTPGp9HR7fwydxOnOMRCskfu6foszhAmTPUGsrwygr3ckB1Dr5120B3dEiQFvAsFWGUN4ALV
gDcwt1Y6L7ElF1J50vp6k0D8kgRPgg/FdcJPEyzGIMskVbZjmMgu48Xts4O1uI9voQ9bjvyjviTx
vXJKN3+DWV6tjAXZdBVRx0WFR8qg/K63BtgdqWajsKMp2EEWYNMFcpRBH4p6PoX/RZh0D/b9pr2E
KBXq5NBfFoTd/8MT//1mLNSmN0elLiA8jwxn8jSq14jhvmCnb41Nusnc4Sj4gKIVMlFECoLGTFqd
HJMYN2Z8MdaY3vfl9+Wu9+xD+9Arbgb1Nk9gVuQ3TEgZomgKhrEsTu1BPoDNDrodoFLvXqZ70NKD
acVtHPKS/BI9Orgv1LXj0N+1KsH2DfTrwglzqNpD9K48Ti/Bhtjgpi+9yAc6V2iPHjE2H1nbY644
I8HzO7XgqHSwv3Y1xU1uqZp7uUXVPvAHvAdyz95DtLKTHCMUC5zxMj4wP+qaDt4LyIgwG12pqZQC
bE0RBzPErvPDdBFe6gcqzCVMhrj3xMoWs7mxZMUqBNFp53rCnAst9wW3NBLY28If30S1Ly5ua702
ZnPJNEpzqCHZGzbBlkyO8dFwRR8r3CcGeC3HhwWz4VdCu1znXa2TySEaabGHmiI/9QcgCi+XyKke
aqqTR94n9LKnbV843S+rFCZl/OiwssxE9FK1QEcpwTLtEU6QPv1Xp8u6wNQLCLOc8weV67+fBtn6
YlzFUdhUQP5ReECOkj6dNhATzXLvw5UZ5r7XJDnuKkvCaHjzVlQ7U/uRZILZPO7R18AsBmEPzSQy
y6fThIo5jqlNi5j6D0r+kgKzlT/SOC7Gp/BcZG2MSSj0quiNZSbFKdfAhj2gMO2YRnkNGdRngCnf
z38k4dKYdCKyOrB6LB9gGAxqoD5bKR8opuy63BilMHv5oKNio9p6dcylUegk6m0TBw8j6KqTvdPp
spA40nM9+O1mcdNb46JyxzdF2ej/7VrZgNZJ8TzWMsGE4IK2POXpz7cBeLKge30UHnW6knMrZUKa
qclL0GUzhXRoQPxlN/099A424RadRpcMDg6dEGVIfeOcTSasocZhSoY9kaN5QwF3VFIH6Q0VCfuD
xrzQd9hgVjQwNyPhoOyCVN7tP4N7qgcxua3AU3lXxNpzmABmZK1dhN2HtQFyaK3TVcBsxiCB0Fyz
xgyHchRYFOwmG8GC0sCUJ0HJqPOmTXGbg1gNY4lX8S0t6YtAHAJ3YRsljZpB+5YiF5cCU5b5m5JP
goDMrdZCHw9XuWHpiGKMdyzoRtrxBO+QdtEjHcvKx729if3hAqRn0JKzD+ONnQip97mX7dou4yeV
narmUH6cuxq3ASWOT7zE3uSuiTgqe3PnJqkjGtrmFlh0lZg2grZhf6NiAuynIpg6BkYFw03aRfOR
CVN1KdGTgjtmtLbELFAOpy6p0TVH6WiAum/t1sTRL2vQlJBHqFXbbuPXg6NgRCapNoa5Oe+nvBtw
bZ05GLEua0XVJXhpxP9AXcWJp+u2EwpV8o7fygqL5Y2jLgVdkAVM09bYFre/KbLVx3gPeVG0gOW/
auWtDTIX+7DES6yoBTDozgVGuqlG2CF1actZ9eQLYbjmZbtrc8y1S6I2rGRS/oZIE+ALy6dgR7PP
8Mbwz38wbuDUVQv8g9CPMzHQ+vUpIZlluLTUXyhKmUqGpFfWJa2mNttxt9z+l9aYiwgI5bhU9LhA
T5RSzoKFpca8MzwUqXxiiLmW+Dv5uTomzFhF05Zjhp2kp2H6mAtO9/0eLNZiomBesrTeSebkSWmU
Ft2kURFmTLs5kBbHbgYQEAYmaUtZ0HDe96KXtsgoc+CkcZ6hwKZPp2WYHJLoF6kJ+HCdvNmRIajD
8M/2v3vJXkGxVXUzGXXtWM1oUy4gP9a2XfTzv/MQ9u4ZozjRlk7TcNGF99Wm3AYbc4txeOS3fzCU
KVoTc9JQDlykcEa8Gl1aGQGyFqMIFK740TP8wBCaj+dXSL8Imxet3IStqDYJBlriDm5Ctg0oAHPQ
NZiHP6Br4AfJz89FL/lVjcCWdWNeQsBx0mdlk71T+AEFRasahuJSb7wQldpF62ICiZUEfR2Cm/MD
gv2bhoIO4IuGD3i5yXr7mAjSzcaUZ4uBxKHaD2rm6NXknv9A3BH/tQkmaMj2rNbAo9FymbapTQr3
cazCMX4oTy244T2BOdGHYuJGW1UdxOoN7QjgY/HYgm1oelH3sv0x2hc/QMNDcJBFW8jEDEhoNeFs
ZORoBdckvm6ap/MrOn+oDLYTr1Wkq7MEgSIKr1W1dqroDgB9UQbJG8f9/Eogtfjq320SZYBkhr8z
/nSXPJi4jjW/2uqiS0tkiQkSdWv2lhrDs6nyD9Wm6y5+1w/63fmNo471LTSAMoDyaWFSm+UhLOqp
nTp11I51eqjs3smz94hKm4yKU5WGwBj3vK6MMee1lAIjxtTE7zik7dJt4xPofIvWxHU2XUdBRyEg
5/hGFJYZKdjsS+0odwXFdWXonZ7fNX7K+2mC5QZLhpkExihlp+qnGuH5Zx1aJ9tML5TTG+JFnl65
MzjKTkD8YlR3K7DOPb4r64wfmnXaNjaojzGYS4fQabmweUndjJYL0XPRjuftCfZT++aMkFudg0E7
TsZNnF7K5t35v8+Pfqv10PWu7o24quU8ifDBkn3xaO4C9J0nlEKsCzFFALcQCMqD/ziHRhe7shX1
sZqTLqZ4WztzbXyv2JfAs5aqIMuDVIsY4ctNCFcWGa8ntaEHcUsbwmBmgs4qtN4KnGa0JW5ETzEa
t7+d5pUp5qYaljI0FYLunwJWyDIMdlWeunIDjEKGk9AAhtcXh/MfT+QczM0VDXYZFgNRj32Dbu38
onel4LBxQ9RqUcxlleIlBCYLkE016bLR78Mmd2fIARRlu+si2Tu/HP7jBCgBNJLAjQ6Omq/+YU7S
0mIcT0WDbEKdpbkJoMILXVx3uE7EmnJc31hZYz6YbkaDNEC9EZ5Pm2SUH/UnvVLSjYiDjFuG0Fem
mA+lJJ0yB/GkfpSraI9hQBlXdprKN/D4ylHVQS9FVfwsEW0pN1ytLDMfsO1BYhFhuuMURR6dEVec
9lf8RIFHcunoBtAlonPAjygrk0y+Ucw2UHIVvuJ8SN7ru/wKJR63Aq3hVnzAubnHpy22kzvbmEoJ
a2zsApXyrIZKWPgYy2/n/ZJ3sgEXI5QE1oKWD7OgwdBHWypK+Zg0+5pOtKRXPXnqJMvLs8sq1f3z
5riFaoOAKEymk+kme4em8rIYRtDK8BaQDKaLo9ILDoNjiJreckC/aD/cNVfm0d6LEHm89+XKNHu3
ylGbFGB+V47RHPnlAFVR60Cq1mvjUbRKnmeuTTEXaUEWKJq09oI0i16ktYuBHctrPXuru2UEtSlX
OOrI85a1SeYyRWlAt9QollGFHLxmD60pr3StI7295w30+u7iG2G6z4sya5vM/TqWc9mTOpKPcvNL
RuG9qm9M666F1H0UEV8pL/KydhcDCYsqqs7xgvfaNHPdgnQrHG1SKEcpM+8aA+299KGxs02d9ddV
UO3Ouy3vMjKIjncmbVfJrCRCo8Ugpa+oNStxjORVHUSJOX8rPy0wsayQJD0spk7GtAI5EB/875cU
0/AnDQbRYpgj3yh2jMawIh9LuXlY5PKhUca/kMowwANLbIw7gTyMve2MKDb0pZPkY9BWz71W6E5W
SBuUJ14nE8CuxhbxVPIX9WmQufCGRJuVoAeFqC4pl1kT+1Pebf/CCUDJp4JYAyMlGj2BqwyvCNq4
qI0YLKW57CbyScor77wF7hmGxogG5ktZg8zTVwuzVRZpM5SwYBFXg5xgSLoLRRWg/LhbZUApC2zH
KGLIzDrA1QRBwQQh2FzAWDc6USp8xohMMF9DkiwzrMArdGr/AYhwI72Fv9Qb60OvLX8wwBgjqh1y
DUKOiAD4DC0RFr4VDlIWLV2anaZ2vrVr9aKBIPD5j/OhasQmwZAXg6yNCnQ1JpC/fp1hMioymKh2
FXjH/jPsIbEHAVYk+QsA1qGrHxrfPNDJLXLxB6zR3ADxaf2jLbPyPjkC1jTFDY33RX6Kd8tO3ZOb
wacFMNG7jPuWMcGAQxl4iIJ89etKQz2KZD1D95qWmgkKUxfTbnDivb3V3P7hD8bleZ9vZfB7PXYZ
YmKP6tHs3H529N5VwRuNt4Xtyz00UrfqZn6QboXpHL0U2U+6tsvc01JWlHqjzuoRo6++3mPkWnmx
75XXynAyHVPzIjfl5o9rg+wtLWtDXGV2htEfpwLn7HQRvaWlI23zDcaYRQAL0bYy97Nex3McJviO
mCOBlI/fPyXeUuxpTlDvx5tmcvtOqMXEfems10h/1cpTl9Qo8V74eBBANstF4ftXCA5pfML9vBN2
k7lrBHeppmDOD9BeJprVFarsYZGpaIuAuhpZTziB35w4zW9pGMyHueGLIBLw4jSUe/+1yYQ3fcya
Dk1zBY2mak/c1M9TL64gzNp6dNTC7L1k9DNX2Qvsct11ZZe5HyJoCY0LiO2OpgKiRwpvBzb7IsJK
QXOEauHf2bM14HMMFZA0xn9wF8mTESjqR7WQvq/i1JHgPOXe2I1CjXD+rn5aY/wmKCrZKnUgO0rF
8IbsrsK0n94V3vlNFFlh/CXtVG2cpC47md3dNL+10VaPTee8jQ/yhG9xxfpcCuMgRjLV8VDhVUXL
7v3dctHeAzd6pezGVxCZgd208xV/uNMmt3kqXqW9qLPABfKbqx/AeIrcpABYyJj7I1tIhy3esu/B
bGR546YCIbNqOWIENf/cr2yyKayZZstUzXTRePRcomCZ0mnNPVTenfyhfDu/x9xLChoYRLEVjNMD
Svk1zCjtGAdFhOdckpebYLRzN0uSuznKL8d2fLXa9L5UYtk1zOHG7OklYl3nWX2r26ov+CW8orql
yuCgRl3Hglrb118yaOo0NjGyHYrGz/1hNx2kLdAmnvCz8px3bYn1K3CWN3oFS1W3VQGANgEzwdvZ
dhNc0tCQoF2qP6AL5cXYtVnGm9IF+mWztGgA6gV3E5rP8aF6W+6UBqxcVIM3fCCL4AhxPRgdP8gC
YFgDqSoTe0KpnyA8j86Lik0NdC/UAWkDcwgQud7sxRC7R8ETiBf3/Mfk7/CnWSYIVV0+touqy0ct
fLbaGy3/KZeCyibnoJiYGIW4non3kfEN99gX0pzMcqOiu57f13clkIHxfnrOgXj+g74w3aivseir
NXqprK7jSEW9VkdrGCr3qLjQvCoqHGwjqmSbxlmuiidRWvXdXahFQJOAK4MgI2FOZhtXJBlVrG+G
PhuExfJ2e/4jcZwDFpCg2joaMdCmYR2SGOlI4qA/xs+UQdTclb2n3Q8uRW9D0hvs/deT6IVO9+nb
Pq5sMuFNU3I7USy7h9gCcWfrGE+yWxmTAwFFTzVPzTh7kDMahjsyHMbsx1+tGAKXuIo/4t3Xr9gZ
dRgXgZ2C8JMcwosqp2ivjeFlz1LjBD9UKAiIPiMnwtJd/rTJeE5sJ5NcZ0H6QRdBESD51ry2XTAF
A1GjH0VQxA+BtO87/GmPOfIBQrpWzFL6wSBHudvtwLVDx9T2TYJOigJEIkUGR1Ayk53SizckdzoA
7l7il/O7Td3n3A9hgkBqNfaUA193UtpDoSJFlvdZ/087/JgLEZPD93jzdY+Zu6MxB10aLCvFmLDp
a2bkFFPhqEHnn18RvRjOrYi5ONRRUQyQgqYnGdU4owb7i5JvJaXZNEQSmKKn+5wp5mzqKGIsWQJT
gVRDDBipBm2Bjdkmr4p9311ZQ+jU8un8+oS+ypxOoKN0wDzxycp/4uv5mdKRU7WLKsdl8SfdN9Eq
mRinoDlltAVJTyAVthyoA4yXbWw0gw9FU8kdwwicSY0JwSo1tchrCpz77vyKuV9UlU280jU8p9g3
et/LSTxb1Xycq+ukriELC1aM8odsjJvzhrge+mmIfZsPzdxD+VZNT+NYHpXsn17ud/rYCe577pFT
CUh/NdlGvZDxGtI3lman9XwMp9lTrKNdX5bjsSp+tu0gcFC+r6xsMb7SdVpi1LU64/mWXxNXv8Ck
/JPpUxIcIv+Jwtj3BBGHHGujqaplELZ83FtghBkgfIc36uinu/hA8eMUbins4HO9AhrIuq4Adfkt
Fa2XDj+kIDPaK9KD9BPwTj/2QQMAHSfU3wJnvCnusidR0sTPaFZmmfCS9qghEqmc8VCMHicqyIhm
9BKi82BsslcR4yE3v9Cp2AxSQ+UbXGZIkh5EWlV6mpQ+dlGXBcxZi6PgL8qY+G4rQ8wFqI6ZPYwB
DLV+8gg8BJDHUNsowW3Qe2Qj7wZJSAHI+4DImTSM6aP+q7Ml4CUuDBOsitNJmq/nGMQpebTPuthJ
61IQQDiNWxPIr09TzDFYBkDac5iiHw0OGX+Mh1le4yeLGx7B0Y9BOBCTbc+HE27utjbLRE497pYw
6ooInKPoDkXv1Fns+9jtf2gzRsSSi1koWM8LYSuTLAtVPA9l3g9mclJqFDDbZ7Ss3K54Ob8wwZdj
J6SLFAWhcgogeGTnm2YoNkuXOUG8U4Ln84a48QtsJjqE3A1M+ppMrGxiqaPl6R4frvgoP0WV10Db
dkYVuoW8jrcc/0uLjKt0ka2UdRdGUJXFqAEKQcuL4aV75BJ0BkY8rMU74Yahy5CpR/HJJPSDrt4s
Q18WjUWa6GTkk7RXtVpyiyQSoSO5bgGadF1WFbS/P/Z5ZSWNNasqdDU8Db20L6JlA2T8Jo3Uu7/a
vU87TDqpFEsr90UaoXQ/eOV9faAozM6hp4wyMYuKzNxlmejlU2pf8k2mXgEFRpf32LwkLy46KYFg
reJPQSt4xvLMWJCNAprFQEOMZZmXkFMGUdZFpzTflfm92W7K5e38zvHcYGWCPbdpZTT9tOgaWm3I
sbqbiYg4IXiHdm2BaQDU4TIMujpgryQwxPWW05t7pXmehGAj/lJAiq+D784G38VXjza1cEzC2IhO
QJQGTqzE+wyMoYIkih5DNvUGrySdy9EJ+CyZwGDPC+TzJDk65RmUAB9NfcHo+JMkexJAg2P8eP7r
cG99KjIAhTL8o39E+tX5GbTClEhSD0g2Rkwyg/GbOINDaeGNXQA6HkFphruFK3NMUFisLgkTKcJx
VVJXH1NnmkSQMO6SQHGPT2RrhHwrKiamXmumYvaQRMMso091fMGqh7YXHXASOR9nQSqtYWASHI1r
i81504FMEGFeotM0aJ4O1uSk3Jz/RB8wW8YjgLShCFwNEls2Sy8E1IKeLAY8wrgbnykbzuIMH6qU
Nsr4i2sUWJ69rd8pswstHGYgnfwDARGaKLE/Q9HQazYM9E1MdlDAbkHE2869RudJTtouAeAHbBQb
+1Df/AEUk3MM1LU1uu8rv2yUaAJyMNWwaGXfeSlmLwboFShb7RqUq/c08kL6C48YRzQLy4mJXywz
LtqPSa0AkRa8ykPstx1xkij34v+/BBEitoYWNFCEeMawHzUquyHAIsNTUaO21m3iUjRKxV/HpwUm
8ZUk6A/2EjIMkFNt7BEdWdBfL1YkcE8OGgwrwTIUCKaiHso+jJa8kKkccn9Ur2YwFFA2D9VPHoYL
04/3yfUCij18p2MqSNW4y1uZZdIZHRQMpT3qw9G2TWfWkruWpN60hIL+K6dG8GV1TKYL4mQbVMpj
h4YIZfCjOo6QgBMqffLCiGLQ04VkXgHi/qu7V0FYKPFAzVgPSap4slYKIi/vqaCuTdBrdHWiZjUN
GyPoO2ScdEg4cvNX2k2qPemu+dCLpEwd2/Oxi/dQ+GKUuc0WtW5yogx0+66aR2iOoPc4HCwHEDrU
/sRJJy+v/mKQcYs+KIO2sLoOdQE6eA1OEPc3/B1sJKCrFV5onORDRWdDtQnKApgcZvwD1XGQvduI
FpiP9Kb+lwLWLTt+MKdWMCXDgR2gj/Jpia3hmGZXW3pj/fZEFZ3AFKz58mVxJ95FntOvTTGJzhKp
VhASPXhN9lQpddhpAG/8gTA970rBsL+ChxDih8XSr9Wm1MWQAuxBNZJf0wAf7GiBQ3XQRBHe1NwD
sLbGHAC5VfRSVacO8Dxjq/rKzs4dvcElRilwwS7v0emIVkSNxktHoKgLZVE8UFDqYO/NxsxUs+to
fISeEqTgsMgBlIoJztxfUYZTEe5Pa8y9mciqlYWt2lNqhR8m9ILRXsBAwfK/U3ZCeAHvnl7bYwLX
XJpLMaoDTba0n+WpP6lP5ksMytgKUr7ZCevcDVd2CIVdkVwxL2SuLTOfk1S9VbYmVprn/7Qj6EAS
QejnfzlMIVuQ8EW6z7YvJQvwX0tFLKl9OIyreB9qz48mpqyjO1Go5AYS3UQ3FG8xC9n/1/Bc50od
aXMvn4At9LJycIPhfuynQ2UJE2RON1EFV/5/TLGg9MGWJ5Bh2S2OnbZBHv6BCCFoJgbOcDcQJ7sS
Fhe5H2tlkokoZhJHkgb6hlMLiM+hgshWeEf2lY+E+YYWGKutqMDI4TjASViZZPIfIGRRmMjgmV3+
ao6PBnTaWqiLtfsqu5qmvbXc9sb/n9gHNiGratl4Tpl4JX79iIGihx1aGO1HtkCH2Kjqs3iYloNN
+WqHueXMZNS0rlVbnLqwduUtZK/8/ACuZlBg2a7+Ku/Hn/meRtIqdKGdJhxc4h771UIZby0RY2bb
XBY8e6ZtXByyTHXq7LmTwM0O6YrREBQquFnmamfZMoKNQX27K+T2gxeAPGlvqeHKe/Mqua6u88fQ
Tfxxp7/HiSvEa3Avqc+lsjVB0NuPaCSmCzgCqkvwpm+p384b2VNRpRPC8blnc2WN8dpOnbWpbzSc
zR+jT+M3jic4Mig4FXTfQswtL0ED6g4MIDqUrwGJZg5m3FZSmCYJzZfIYQkgEuK2EOMNvH4TZGBW
ribMGwlXyQl2X6wyqxyTcs7CaqDnBDvqKBdg+4KoeAc9Ojo9olypFx2ov4TIEF5I/2KYbv8qCSaZ
Ftpt0rW4HvsTFedBbcDrTpS15g8yDs4p0RSquo3/CJI3dnMbKZAHuWmP2k3vq251TNB+j5+Uew3s
Dwd5U/jF1q6cEGyV96Kpal4mrKGBZNoQecYkAJuZDlNVZJm8GK8Uv1Z4ykV40NFrx/Qk2QCpOrqG
4L7kxPi1QTZBTaLaVGpo976O2eD3Mq5+Q94J3hOcw/jFBrOj4M+V59koaBiYEPOyDZ1ubTfSNvMB
gxVdW5w35hdrrJti0qirbGxhr9+FceeMzaPU6KKHGb0UmMIKrNgGGsCYZPyWBY9T04Y59D7hk4AQ
XFcPxW0BQUjjdtlqd/ne2Ezb4amEdqLge3EP4couk0D1kQ63Kenqpm6j15sgmd3FvKiV0/mPxttF
VbMMFBh1lP5YCo06UqciUKf2iEPvtBJQS9qlFArJLzmRU4O3A0YIZTH01JlMNJow8NbpRQdSnGXz
m8rCRGVscQPoMsYeuT+/Km4oQecGLQ6MkeD1x9z1c4RicJ9WHSqnVE8TEsG7Ymd8wMDDTS6Y9+Ce
ZsQSiNqi+gY5FGZ1Vo10ox3h+MVlfv27/ZxBv1A/6C59LNWCg8Y7yxrWpCBLhLA0ixpGRxGT0Gm+
nLK4dwi5N0YBFIvnFBoWhBYYMZHSMuux675qs1IZT1o8X2tpajzpSb9bImP+9RffaW2JcfMhCBZF
rhbkSh8V7syLHow9qh7gZwez41FgjQYg9jBrGqrpVI6NAF7+9YIpwqRM5LJt6YjwpfSSgPGYDgiP
j+WN6MXA3UKMqyt47qFFJDOmqhppxCTjG0mNavuxWqS+EgSDl7WTLYpRvMOl6RbEFzTNAtkIk+/Z
EO8iUQb3o9TAHTS/wdPnjT/oVLwFOSCQT3mTaCt5sX5lk32mtETpDalDyje6aOuBySD0u4sKEA/I
t22Es5e8u3ptjblZuslWrGWCtf4Q3pub4oZaBF3SW7VrfMp0n3rVFbkICye6EvgMb3Np8YgymqML
x/aVAruR0l4z7Nfhh/1TcsbtsrN9PABvphN9OAuzL87GQsDZlBFJTFn9hl3Nwzwq5SEwUN4Z/0Fz
e2f68s3oSQdaeBE90zle+sUYc4c2mp6bHXz1tTCes/621SZMDv4j2EHOVfbFCHMUehDwZG0Um6+d
B06792JTQkxdftfvaGJANgkElfTbRRDCODGSAGQMPnhMQgNiyZyJqimUfOmxjaryWGbXRBdyyvD2
DhcnxvsABdK/NRztcqh6Xa2tV92JHqmIGcard1TGDG3nd9WRMYSXOoKt5OCccL182mS+V2RpVZ8m
pg3nwDT5Idhr2/IxQX4sFF/g5D1fLDEfLa8HPStzuL3ZY3ngUfbbbeBZl+pthloEQEd3i08xsUL/
px+GidFfDNMPu3oEYLQwKuQahqnwVjc4SEsk0BxRn5nuquf5xtyGbn1TYOYhehJNsIu+Kf3/K+P1
AtGcXG2s18h+0iGbMy31TsYEp+Aziswwt55qZMYwaZP1Orq1sjV/IGXw0yuoDIye/TS50W6BwoAI
tcCrUaPjaoKbW7VkGTfT18XhrtWNdqyn/52iyLfFOF7VGBsrobgH3RJB5OQt0rQxMAbwgvpdDaLS
0x4EXPp8KiExqr1UICAQEcBxTKCOA3QEkBgYDWFrgE2jN12OoZhTpf9U43c5ASfM0P7F1/pihfHI
Rcmy0bRgZbCd9Bov01uIeSJRsd1JdzrLRdPV719E1G+cK++LVcYV47a3jdYAjlfJ5+tAT0ZHSfK9
kqtunNkXRj77aikqy3GC5hebjF+mmqTGdY1CYKylV7aa+2lvbAS+/z0Hw3MbXXHMrUPs/ts3sxdt
TBbN7E8ZBYdWm2iTukuAGgrloxfdb5x3AB74Cm4C6obfEQChrSzzONXzh84dJVzKn8h+cKlmenAt
idb2PVf4ao1+01X4mCTNnJsQ1tQ71GsulZ3k6z54lz66kqGwL8l5d8Cegf00CSS4v6G42pHKL/aw
Zzy1mFakm9ns5H28p+z+xVb3zn+77+7x1RzjHmaShwM0juaTIp3MHHMDg+Bhg7YL/Rtfwz9ebWiy
Ipk1dYK86usWllo8jnqR9qd4ytOXqiah1yRFtq3GvNrEU6M56hyqm7Aru91g1ZKXj5O6r0lpXSkg
F6qdrCtK17ZHDDeM+bIHU4hxpc+jvTflZPRyWHSVMA89iAjP791UGLcWhMN8hcShi4ZCts0MpXio
UwvloHCu/CAgcuYk5ji4I/SqN3FbRgfUACe8lqFabOYZ/mqRGNtKDmtHS8m0bzCA7AxtPlzlqaY/
llKaXEi53G80Y4o3IEof3LDQpJ1tl+ZWqvrm0IVt99aNg/Gga9JwuaRltbWmPnT0YEB0ntK3wexU
tDCD3EubWLuSpqG6GLs03mlQObnRgggKFnJjvDdlVl92Zpr6cq4N26hTph8xjoifBbH83PelussN
k/wEmLLatnbT5I6UD60/g4pmt+iL7gb5DLH40gwRYOTW1Zo2vk0rPfANS8n2iWbL29Huc1eKFEyR
S0G3sftUd8pSLg7EGsBB1+m4WMpZh+YcZG0cohTAa8xhdlmoBpk8K7ahw9iEuQ5u4Woy9qFUhZrT
9HEfeSrm7+bdBJUk4FeyJUCo7bJ9UWmyk4wQxLT6ZKNGGbloBytzSZYsD00Vy5sZ5+DK1uZuP6Uo
BikL/m6kdXLlqkFlQPGuNlKv03vzEkKD4xPttjuFiTnNoYoO0Kq2Bx84osTJIq11ZqmPNv3QgstM
VlSvw2jSAfRjoJ3VQyjZ1VqWOwvRr40hie9iW/ohZRkWY/ezetCDrHDLTK+8ZAgkVwmK5ynCwySx
7dYpFjPaSxKBA/TJZSLNACwE4XsfxE9LHjfuPOl3Y1S2vtpB5CopiepYWi5dI1lY3FJpX7SYZP4c
9Djumh69QQEvudJSU3eaxUTDVG5MP1Cj1DG6ApxQdXuL4bRng6Qy+t4Y9snmCPtYmMPtQprZKQvz
RR5ja1+XTeL9D0fXsWUprgS/iHOEF1vc9abqlt/oVHdNA0IIJOHE17+ot5hZjaEvIpUZERkRN5Of
Nks75Nh7AGPg6xiRmcsiL21kSKoWr8saKv9b1JaUSaI+IhZsRTB4Uaoktl57+ccyvP4Zgpr9KNyn
yiINtmrCHn8IeG1M08Zz7DrMPwsbeeF5NkwJtV+eIeM+Ykgz9kn33Cbs2V1d9yDV9GcM3PEQxi0c
XU381622JY3X5RpCbJmt8XSicKVIe+Ss771+GJF/7ekXEOSuSsMtXvbVmPSpdXlbug0FQjiubuos
w2l2l24fVg08NIPg+rtll3OKrppQjQoS0hjmfx1L/TVas2Wo3mGr8q/yGcwa1DBnQNL6lFGzj2Jk
l8+V+x620UOT/tVHhczwe/5xNcFiStLgrKyMlVXcd7lupz4d1+o3yhxZjGwWd4oo8Vs/yQ+hRZLZ
OQ52Tq9OlXYUMj3JsJ8WgeM30SmLx4je+t9VmH6kYcF6g1zMuQ0KLbeh3KLq6AV2um4VLJESJJsb
7YiyIs2TUzd/OTLEM+tJWGpwZ8wcp6suE+2OjXCHQi+dzGHJcZpp90EdaMQ3EvN08dc9G9dv2dkt
Z211D+fopOLtJuP1u6vnOfW64dHZ8WY7KHt5YlXO6uZmAzgTzeuKOHbhTWcWOq9YbtF7LEiREx7x
vzlC+2IXvdey6q5w/+wz0jonuyVN6jWxTLGXOOy6QGPXv6JNMQ3Bf0TPbj5NVb2n3vbF5vY1nNwx
9XnjpmJCMuk2rEgcI3NKvB6p9L3zKkx17pV9la35u9R+mE5WvwZ9/MIN4nu3uvvUWIFve4alRuuN
eeI7fh6sXOdd7NmzCPux2NzgK6mDPsf6RXuQVczf3bGdbqauvlgi1McQG/rkEYGZKGB/Eh3d1RJ4
R8/nKjdJ3OG/3Tpkn9Aa/hdjFRwa4m5pN3rkNEEjdYob3ny0vjc/UTNc5gVYTb2oege/N5M6VHWZ
8nukPtT1j4q8v6sd4TffLrqkkoe7uQmdvV1n77JtgfPiGhfOs6uv+FMl2Hxv1oocI5YgvWFBeaMb
Z3vHx0of5w6CWpqZZW6g3WetGzyoYh7MFnCHZIx4cHiIPJHB+u3WISU4Xet1x5qlfhoiw7qDcEIZ
FrwVXX90w3Ua8m5wdZ2LbVggMQjG6LHEQundgO/Ju8baroeqaedjU9Ww5HBNsucQvO3laOJMOL4o
EOXT4tPukroMZW3WvRt22vlmATQTh9YNwJQSmGdG6VKNAUIiN+YM5NLV8NM8DihoptAQZS8H41Hp
5k7igOHomt64aRDbThXcpx2GAxtTCDv4qPWZDM7m5T5iiHNKG4POoMnosL0JG5STOqnlzZv1w+n/
JGucxfNnU8XlkCh8HBHudoQQdme9BMd45iAg5N7pXrZ1hWIWCABC/TStL2L+DFWLivrmyE8oyYua
4zQj+hUBYpkRcxl13aWutp3ZYHjTLk5J4h8as3Q1eI2bTsdg2Ietgd5s5+E/xKO7nVhOFncXDPLB
lvCMHYW0cUy2QJU2OduLNvo0udc+uCwzDOZGLwW9mMrRvawNFFCte0Cs+1MsxtKSLVOEIMsjjg4G
xxtVoc9J279MHoI3nOAy+EPqDMCf1JYtLt0zulxjuqRbU2e65VlV83KclJfOi1O0bZjXA3lF/c/r
eC5aLvFisb7uY611RJyuJt9DAu6E4TttP2P56uL7ltubX617q5ZSBV5WNcuucqsD456HcKjx0Cm+
HxxWElahIPUrnHi0uDvJGTZszyjWHyYJ7k6sy3adc6Xmkwf7O/SLfrqwNg0TCZtaQORK6je5xMVm
xF8R0R/j6EsVO1fTbIWJpsyR85PnjGWwIGXSh9aC1M+UfNIxSmv4EcvfilKzTxsjsssCd+x11tlq
vwknZWJ4c4Lxy51Pfnu3M7+zCP6ILrrDDoRNgqVh21/s5KWmevNWJ1WVSKfVQ2ckC2+Cj2kfZtb5
I5F/AAwyo/6UhpXGRERwcAC0DKB8uw6VMY72yh93NvT+EXw1UFGnHhobb8YvQ8VLIoK8cWEkO+rU
mrZoV7b324nhHwRaimVJvNos8GBVEfPcDCJT9FNUWHFOJMrcfnPRzm8mC5MabRc/1xYhUgu/NBPK
1QJ3xPWjmraLUmNatcMuIEO+1AhOaaCbasynXcIvo+JinVDAqHjy9VTCpvrJXVEyYLxdmSol5E0F
tqA+giUcN6V9ByWClzPo/rpu3SHLN6uDag/C45E01Ulzdmyr6J+b/OH+j6YRrjSOhFjRPqnFnBdw
3yB1zxVbXmP0OrYbjrVBh0aeTYDvWgVpD9IxWc+uBiSX4BXO9IbFxCLEL48+EcGbdnzTGh3FOJbe
FGesHU7tHGcjiw/LsOxmEebY6D33Lfphww7tBHU3j45E2LRt1auq7DNv1KHtkHGcQAiwxvvYgz5/
GstK46Ku/yV9gIis1XQZHelZRfVtjeJbFSxn3MhlHa5ItGJvkl4gHXwaNveg43/toHO+8kK5cRYS
5zJYcV55U/oV2olKqBLd2T5Y5GlZa/xifOersOxdt2Ba50kPvUk0Xmu3LoXx7pxhTzHGMvnSn8Np
e97G8WBZX3TWSSs65TFfDyshtzaib60w73auU4PHCoY2M4mXz81cwvQtX5s6nVy+swtuSkZxSFpd
2MQ7GeP9tCO/eiOQ3LEqEwoPTUh3PPRPwcR3C1q63iNn4fbPbbCUzlbtuo3um44eglBePRsVYezj
YZtyxB3KfXNcBvcCCLDs3CRL8KCGV5m0TZlo9aiw9zCTKWeTzciI5WPQKXUsStGbV1Ph4VA30W1l
tJKPdYje+ujVMpRcZP31VqHkxrlDglw33vPWrXeHwJYqIDkEa0cMOiehWOErvxgXmpMR5lEOzSzh
d0UYhMweNFHS3XlG38NtKf3mh3fuh7AkRad7GBv8/ptXNov4I9S8j4cEY+WUuzXfteqBNv1JrvN1
NDcyIR4brUtPYkwD4uEIyLuMyASDFLAhdy4R5R49b+sLqKzL8Sjaf1Z05Tx+ef2vkDrx6xRvm6dU
SKgXQiUPbFPOzWmr+MLC2j9vWEE/1AQXbRKje3SVSQqmHMwEqE3ZtomgDIFsf+G89nsIFttzw1y7
N0G8pFZVU0Zgl77XtdMcF8LnO5yhKgwg0AyEG69K7NvGr3OkkwPsi/wM5C7yDAVmSeN67fOGIWkX
bq6Tk4jMR49gRUoNrsghnsZAY7hK49aDaq/x3VQ37XqDT390R2YKxtR5nnHyevgvISz06CezxsXi
zbk7LuposZh3hKwR1hp29RGs7OMY+BAJfi8rjU89rB1OJlq6d+V59Y6pcIcBLiN+h3WwCPCISIrB
RftQDf6h56xM4EyqphgPoYutN/Dtam4ChbteYOPBnrc6AesyPGo6AVfATkzdP9dszU3tnDZ5H/XN
CucudIymvC0lf2/Ih5i/e2j2NkiNbWgxCTbZyKG45ArhWe4eqpPc7Wgx+SfkKOcdvMkwU2CkhRMD
jDUso4UE0vi7kGq8oqP/0flnG+Xe+v96Lzk6vy3IaF6bKHo0yYKUnuoqdZUbTxcEFXM17DwyhIP2
3qGh7iGa9Wvv869e4g866L0Uw8nv0CB80g035OIXugphdmMPS8jzweHPY+PfkA+yj231xHhYuLPc
YUkQA0i3dwLyEiQ2B6p3CEZxgXomnYMItgpjivHgXUbBVbk072doWBoQL42bodnLE00/3ETD8E2i
XFVjOS7hvl2nF90wdM7jScYPsoF7InWFrqdPE5cV+GvnuwjkQoKkcfB7rJ/hYK/eGhfDVp0XQv8L
IvWgPtkDfzhHNSmiwNtH27KkhnZ59ws9rCxzpumpJsO5i6cd9BSjdZ4QIrxrArzUZehSkCqFp8FB
zW1e1+Nd1sOTwbO2VN38DWp8VG+v/YrGLtOR3WO8TisEPWBvqxgteaXrBw2gZe/6g51kwcKg8L3+
wlBolMTPqMQ+QGPK4QUnEoJza9LKT668iffWiAKO9+kSRMeJqFI2S4lkjGJR8CcNf+ppvmxOnFvu
7VoX8TeL/Yg2BPWG/kFhOhtNlJOedkAltjQJ5gMz/S2Z5oMTshvk6JkdOMd7qYtgMxc+we7ekw/Q
4/8J3h/avsqAgWVOstdLkvoRxFbyx8p4T2tzqD22bxf727Y+K4BWzTwf+235F3LY6Qz6FDL3aHTw
HK/YD69EtmxRyeKhCKrqqpd+V7t+CnRupwU6aqlSstYn/LFfZt1iB7lXJemxfo1uAaHAuYtLRbq4
OH8HctOmZolPUyPKkGDD3a+TJ6C770iWLkAlHkf3Njk4IfUjrIdXH4O1iev9UjXHOgY80JPuJPy6
jIN3X21pHwcXlWAppP7jt/OhbvrPpptSAwNbx8eA+Fsg12rv8Omh7Vww2e1tUJ2WDru3McQwWFr0
WZBDT5LrTt+wS/MBR+wiqtxjNCa527e5SpA+w/WLoBCqD/Q5aoYzUK1L2GEXNR7LZVkL0cBhetYk
r9HXUepcHJdlfLBpjTC4ldB8tTzryUPAu3iFEGzt8XFyNMEWLcxW37Xy04HonRs6p1apncvIVcXk
IH2djfG/rgvLlbCUanc/16JIepMr3R+mjeXV8j2LKd18nZpfHC5hEHLU+MrCghgGI/Yow1PCrnnL
OfpvJM1nvb9eJid6tGjDV9+BO0uVNj45JvZbDlPqSgjk4r5EjN5uTEim0XIOwcXF8MKSsm5EDhOv
zPEQRBrPH/BsuLUeAKFRv/rkt+YoDJfzL3Z23cz08n9bAYv/oUlSWOCXVF+nmFx4lUtu8dyJu+Mm
Kiypjn3UFCBBMPHjWfoJtR0B93q61kud+VAoVn119lu3kI3+iNstW9vlYgxYhQaoJp3gGwQIcoRq
s54f1gylb4LCQU500vK9v0Icu/7HjUEEhM1i5h1b6+9Cz8nCCpb8zN+z1pR8wSfeO9fe6Z+8jRwq
wJ/1iJVwNr+aNSzgeTHy8GBG9Yy1grxpZTbg/6D64eT4c9FE495FK1LHuBlmeupMchTJ80TWjPMf
R/n7FYukYdtlZnZeZ0Cabvsq2fwdexLzvcFsCVaZNKWD7tlAwQLndwsKagIeJpovt1t2XU9Ld74p
XFNgzI7egjjvdcgAGgCKW0+bgZ+PHK9OZWAAlBB0jVdOw/dF9q/WX+7st5lxgm8Zwjrc11SkTSJw
7ja0SOObbKjGxTzdWHuzHCcGYGmyLAcXUXhKvBs1XIyC+iQSXxIQotfirWyyqzOk7wwZGlJ+1XOH
vA25Tpl0GrFLpKdKQR1ZusM0PZKQYWatmLdXoyYvVvjLM9oEcl4YgKuqnutx79AVfhTOOIZ1MQSB
cEpvCEUeVH5fhgvDhuVW2X0StSyE+87cm0NTJfyFdSOe2BFjd/Y61++BErTRCzID4FCO9p1iyIkw
V6cAH/26iIjjaBACrRmzUAREXl3Ulx2MVZwyxDIYDjRZwMykE0zyQgzKi/cQ1TYeZV2royHSv47j
IDCojb9O6KFGMweV4qgym/y+HhijHn2b1BjdR5ZNdeBkSbD6hUFMehF3vneIbbsUjg2jYzNKdL2V
7+uXoRkqmvGpgUVcZ5Y93Zy2yye3x+WnRnvTQTQwdKMdLjjb6V3MJXkM0A6d3X4KD4hNJQV4pAHF
mcrCgcnHsV66308qqQ6qaucbH/3ZSbFMb75mHwvoaUT7+dG521lsCZKggtazeURbfWGALmhM+2tL
qw+sr3vwQYlijEMCRkuO190o5fMXbL3/1q2nAa5UEA247noY4hmGhYQCdOr7AIfX59clxJgYDMuQ
trOa80Hp6BhC1HRpwmHLe1p9QUoL5KmtflodykxC/Vc4FJUzUCIXjGBlp3KHK0PPceoJNkNFbO6A
NKsDJk3EFxATHYaVJD/LSOgFlrQqByyldpOp2EciUHRZpEThtTYGJ+C7h2mOnDS2FEWaV34RmtCH
ez+fp2fV+fIv25o41w4a2q6DMxAAqcwJ21MM8gqjW7/z/Qa/ApbdF50PnXlNevlTg2b4WLZ2KOoo
urpxUMQGNIQMDoEiGgv4QYSiNbIyqud7m8TAmhe+97oRM8v8PgbOzo+dw+AjfjJR73O9PCvcKSHm
3UCOBw9bqj1fP6lszwrbzq4T32W1PTdG/HR1PWS0d+818a6+8A5DoF4aF7obN3kMg4MHaU4DIy+t
lU8amWMpyLkmjZL45On2O2JAZOX0MgMnmmLAxdN7x9mH8PVz66s+w0GZDloREEJsaFLRisKXzaGZ
gL8D0PQwCtq89afltPZyyD25todFTwPQER0/JbWfHCxfm1dlsb1jsaMq+Gn2509W6e9kRupzQ+xl
DZe/zRyQLHbXryWqcKPW9HkMTGnX4Nb/HiA5zDZ1hXfhgb2LwEzp2sG9tQ3C/yImi2QE1TEO79qo
p6aNn4fBv881BBE+ciejXuxVTO9O47npzADHAktwwuEnmXFpY+MZPBrCWVjTv7ZJc25cxAxD1zen
cDy9gDU5CItM3qU54cmiFJB/4dqpSWlI4aSoYR259m+u0QeMRKfZ2Z51JI5tXO9Q7aoUOoYS3JZJ
A9nnoBrurGqevFDe6zG+bmxO5TSdEkjGU/TtuRm9Qz0GR2CdX5NTv0QAIxsQokMU3aowqlPsqxdb
M+9WJ7kq7RzX1WZynhY01vxrXuirrkDUrP1yNxorTC0JZAY+9uBM7j5M2KkR3q6pWAEi8zK4QC37
6ifSHqzhEv+wUHaZquFmYdEFVJ28eBMms1kCzKLbZUSLvy7RbquaF+rMt6lK9lOtgSXa6CtS9Jlv
29568zlOxjcBghejvXheR/MXuds7Qbcz07OXbksAEwfXwfVCd1XgnyZZ5dES5oCE3yN/2ikgHZ5A
QQ+qHV3iFQRkfQr96AVy4KfZVoel17mhtJQueYHy+HtjwT/lmJPozK11lg/B458ggBrNcY9xIp6E
JC91wr9EjzsO4+llNOIwzyByXKjjGjI+4wy8N20LDimKd9Cj/G09sMwaQSiQld415hpoyF87rweL
M2AEVDwHl/TkqzpOEy/e0k34GFer5JtHoUojzUpfhy/NEJXe2L7ONnqZZrtjgXcDInZnfnulJPiJ
6XgEh6rSOR4+OybsXqEcwuHrujgrtNOu2rMZZp2yX4rGd1ZUUCTBTTSvnA0zCS50isNY++oKZRXS
hNbOpLXFjsE20Jsm1SPa3DBlTv1JPbVrWOel0ZQcXNpnIVrVlvYccd7/z2XAnd73Fv2LxCexrdPF
AXIn2hlt43Se7Vwaf8qlQUMIX9kduJg6DZYYwI5uM8+IY92Yi6+Gg7fJME9U9epbZU+zZCVV0Q2l
YR8k7ecykH/hyndyaz5ADaOebPM/z9FLjnSALyHxZ+VsgEcOR/zN6v2TVPwktnFy5BmhZ4/i51it
/wZeP0MfUWy/14aznUc1H630Hn0VEhgAum99uJ7BJJ4t3FscrNbIOHhy3apQ+tcU3QMGVL/bxfs3
OOGRG7Xv2gEtaPgeVTGaIDl+iICWZFUso1zotA7a3SjFhzP5Rx26f6ctPNtOXKe2u7e8Kzv07GyS
b/UYPQ9i+ktM+Ixa+qhbca+IeSMjXg6m2wbzDyJOx+gFcQuPhps0DINPboGVVBsVZz/UryrRR+nE
Z9VW+z6YHlG9/ZFR+MNde4hwy6SIXQIM3YibifWn7KJTzZFsZkYHLF90wvJkwQYYUAmwr6y/EAGh
Xd1uR6y6f0mZ3JOBvox0/RItO3Pm7tiw/PEGD6IS2+3CHhCNF+LGnDj8R9GWwLp+Gf/xhDzAjSqY
DzYRevzhk0nnI1TiSYvwq5LhYzMhiBUfDAdzXmjXX1nUnfuobculZrcgWUXWRdPZqLF0welu+EB0
RAHMIYWYyN9Pplr2nnAOCRtKDhIgHetwARodu2kowTwRv4ThzCca/IxO3vdgp5tLFpahDlZpFcHO
2zSioAQJq3Ny4LR5wD32d+9BX4ONPKIErVzkit3CxZGAfx1DtPiO+qyU3jegN9BE3Rnrzlz0Axh7
0G3dVqPB7oHQm9DyPJjEgdFhV3H3uG7zDrFeZaXoE2+R2O5vd0+Y47CFx82NCt6pL+b6J+g+vDSO
o+/ZTkBfDeB2nvRvQPjvvkMB8UOCkgW6NylAucfIZ8AUTZUuc4++0xt43roxhBOjH4Ae0WdKoq9W
AFZoO5AhVUBfl8TQTGwEwxP84Y0BKEBUnQJpLAmJDm3cnPs4ySPPTnmnB3SJUR5heg2BoVWuPQ1V
fGzxt6zzeZ8amFs2QiLHC7UQdwg0IkJUHy1bzt04v0i+gAuH3HYOqyMfhrOpgyDvOK7+DtyuNeVi
zcPja52vkAWjvqPV4mCfO/BY0pkL6w4nt3Ee20h3mC2u2E+5KjV945r81HH9Rdvh93pgMGOEZ8bM
wMJ0wvvbgzuVqj4Ps3gQJ/pWjf7rDcNu6Zsrt5hJXfaMjvkSGoqJdvFfwjE5EDr4KfCDi52ro0+3
gof8BmNiadkjGZ27s6mTYDiGEw/ONoT9TpMMfiEhNgMfZURau/Lfapb7JPoKSBJ5mVqdYw3pqjbn
rasET11Y14oWNAMm1p9pWI8+hBSoXwDV+bAA2SfnuG7wE8ZVqS2o7Jj+J2N+Hr3uvZtRcMeN/F0C
0Dyc0Y+1gdgnisqmpbs+IuUabReD10QjKGhE1z06zzwtS3wYrLr2YFIBFg8Xn03Nzko4CJmpBB9y
iVR8RbJsPvTOjfkmTp0EN6seT62UV79hpdcMH0rW92EMbujb0qGZDvC6sam/JMXY4UOVpN4nYr2v
bnycgDwGHI1EIBnIJmwIyuqriyTk+P3wUY/kaDz2vPYesEnx7vxWjXBWMus0VGROhOHGQgnT+tEt
iN0nHpDTSvir9YK9leufaEv2EE39EcnwQFl7mcflD6VDCDJO7XwMQOjvcBK1MhdYZ37retLFKtTD
yPpldOWZOIg7tkzCLXFQ/+CnhHVC7GPgIOOmVn1YEh4c1OLytBHrW1+rJuN0/IDtj0k9jJInmYR4
0638UHx5YgK32yiWU4SKms9tdfIleDe5Jn0mBuA2VUPvNfy61Jo8rVPC0ymMLttq6iymfs4RMbCX
TfIag7vMw1+8107RpRuaOXUcfjKNWosxgdbEI+YfmCJg0v34J3bWnT+Z0xSjIxrXA4K2loIvwb7d
giRni/dDrPxgbMElQbGbaYyTjbW4JaG6I8K+29FZ7U3V/CQO/4hIpUs+bXeHhn8JActTRW9KBDNQ
ouBVmqAc1t+Qh4E76Sxpju7CT9mGaqdtjflufPJo858bd/+xNTkHMP/L/AmEmrY+pD42vvYVNBLj
LzS/mG/e43ulwsVKcLf9daT4dEKIdPF0y16vkUkVvn6cuTsZNwpNIVR6Af/NROlGVCKcO3eoVWbC
aikprABSN1gKOhHcodjuGu05mBjPbDiD9IWEZ4o6B2iM0+5m4psTdixe1mC7hJvqC0g5+I5346uF
TiiD+BCO9ts2poKuc8qq6r9E1rtkbGN4auNxHUQ3ZVBEmrQdZjT+aElSd/GePGBmJVhOnaI8XKZ6
+xRaskMEXptxR+bLwE9TEAGb6jX2vxXaDQtyGh+yel9rF6xFE528wbmiSx2zdhv9bEPSU+pAQZHY
+ElBuJFilp12BgIAt3J30D6KDJkfpFhH7efK1Dj8Y3Sxsfvudf4+4EnhBexdiVbmPNY36urH1I5w
VCFobBIZYR06YOggB/XjQVKYsVGI3LbO5zq3L0PMJ7CV6q0OMSQFUn1KC+/PertMSf0j3OrI4mQH
BfRvX+x9WWvepyHaUkDg+2nu3gJcbNB8IPxALegZq/p91uqtbcFyjE5ul+hFwD6c2emEhQx4Ufrs
G3vN70oln3BTvbUJNA7rCPlFbNZcdluxzf18FZ38+k2OGSDmhGMm6mu89u5RbrBf9MjVm4eyNYqX
fG0txA/mBwtEeUjqfNLkLgQCQlqXf9RAffBdzi56DiSWrD7U26oZ8HW5kDDCnjP1h+g/KICODZEv
NqJ7s63ArqvhIhRo6ioId4oydXYVLPIg1bnAOP/EornPF+oddJ+8uFV7sBv5p9EJpatEFMzMXZEN
7XAPlUVBsOBCTc/LZRJvtoG2atJrXtHfswMrCWG2F/ybaKqN+M+NVg3dHxqs1qJa+F28wfRtO9Qs
wIWu10cdwdzWNV/jGvipI2UZtH4HsRjDdriE4ZYk7RPmpvfW1e86mb+tB9UZULAhlXzbjy20C6RR
b1yM3/5WPTvz8unU3lssyBVTTRH54bvuetw6Pv8zs/iBIwbKb9QFa9ofLEjh3YRQ3FQvhpGvoev9
FNLK8zpBElc7OM4z997+x9F5LDeObEH0ixABb7YEQU+KpGxrg5Dphi94oFBfP4eznnivJYpA3co8
mdeY3Wue+msXsnRVggveQEAYGzn/p2ZiltD1D33RvVVmq4/C576BDrXtJ4nhxQ0h1Cn1HIGChCpO
QeDvXfZOhWnjXiB9oEQC5n/Z1LwDWfkhizdusLtxrPijiWDt2+JqJLC8SzEiSzcZ2qzkptQMaSgw
NxC74hWEKy1Hg8NaGe7vRpCsuSDYoYnIOhjj1XR5EpfYjdK5e3aGlAOVH5a5+9Aay63EizdGOxr9
eeNmHoOA/gCSnFpba+OchXHLBdhL1q3nXFNOla1c2i7s2+SAJuvxVsWRdyhz7GPKGXLvINuJz67L
5crQnI+C+bfuKrWa5eKEDa6rXTjUWpretfG8Q6DF+65C1X+c3qk+/BWuW0M0ebjMDgxFfhQ2Upgd
z88sCIhSfotVowbJ/g5Kq7J4QpCA8Ylb8cCe3EMRLAXaT/tDszIORLAANfJ0jIlHG0frvfpd/5bY
cCuxG3/IdMbAGqj8TkQdmQIfN069M6Hpp6GkMN/HPl4lnclUaC9Psm/frIXvdSbSY2kqDIuYrywQ
ZlgvFVUm1ktuBD9zNb/RBHJWs4vaH7NMpcn7myaX18xyI60bxv0cuBPjllPwJBrHykMHz8bxyy31
czNLTgqjgfZAkGLMREZzNNzjtMnZ/NoNby7TGMSd+FSxLMLY6+TB4TE/sL8MHtZDLrMV/+sk09d9
PHqAoLgleoLmNmUMRpQ971xsYzOZj2MarNlPyCVF2OCamfo03PTMSuKnxavekNww7sV7Paefskih
a7mBRuNs3b0BgrwB6aiUg51glwBWNp9ym2mvumd/DYFxkp15adPhqLn9GPmeyX8oM0Ru5yVw/P0y
aD+pQodxs20hy2jqx2dfoCEZ/WUeunvKd4W3w9Y0VGRg5qflslHQQknjnYuleVE6BeZqcD6tfrxY
nXnmb8fmiBZlrdKmXWn6PlCO+JfnMdaZkA/wyMYCHe1v1kOc65Zia8/+fCQs+G64aWiMuhGlhb/T
g8dnHwdfDTsI1zRTuathzH8RcfVwHtprkfT7xGpPlieffUcclllshiA5Llp5HFuET7/cZbozbspG
cBlQ5o32HZgcR12t0d0VDHWaFnhh7xr/LGw63HLtR1p5uq9TftkRUSFzcz9KQJnn3ntqmpJlsU78
nWKVwCrlL3bjvgRufTXyGCgdD1i3d/w0gp96ek3MbFnJUVs1U/EVpP1rXnBd6PojuADFsSj+oq/2
zOJbvKtDznjJe/lC6s/Z9XVAz2imLqZKT1qp/hS2OXDMTnvDq8+dbW4WfDVo2Q3LNEKCitjq1bYV
HEVO5RyN1MIest/jmc5VL05h19gHO8hPB0Waw8rSUYq0cdvVFrD844R3md6j3pmqfdbPwLF2/iHM
5S13LPIQzZSsvbl6IVD6Iytjn1KdH4rCuJdD8CYzDgFkfTvUJXtSeyMigUoqviK2YKo8C1Mmr8mE
d/OTaav5kKFa2cRR6uGV+EvFuMBb021S4CjRfNs46bLqnguDi6PLOFzV5Y/gLGoAv63AXcIyCWRo
KKF2vbBurtb/sx/BLLtRVTTn07yr5Whf+nHAWS+OOpY8jutJOCAj+Tz66E4JwDRcy8rSdHUci/RS
jXyfp0W9IP3wKldQqd3Yne18+cxG0hgISds4mJ/irnJD16qAGRk+NNu+SFYxrMwO1mpqWZWZ7C2v
/CRm8OM4Daup+5dKS6MUDo5h+WDp00n2+aUQ6a/CugvTpD33QcK0I3XsHxvoeGbjq82U6CSqQaxZ
9tJwf8YgQ/sEzMmaegmT1o15gdp8rycHX7lJPxrJJggAVIsBvmSDZhuV2sxjl3Gromd+uJY+mKzm
iQFmIvahR+zvPHa+ewnOXbHoZquzl6g2PcnFJ/uXVLPGlbB8ryod5n4cnDCo8MiErt10zfujBu9G
Bu9oVlkWEoe9JBPocc6N/GPm1b1CYHmxzdkEPcFoBr86CS6FZtytMjfDR28c0Evnmwa9F9cXb8Xj
dM4czJFhSpkDa8Qby/7Edj3XgGOrIJA/9sjGlrYqXr2CIdygknnVuMkS2kkh0K3FH6vGVGwcu1hN
g33Pyv55KZcnalKS0KSnKHBn7PQJ0RBvj5SOc0q5rcPIDNvA7vPQcLKP2RBVWBhUwyE4J0Ah9qku
i68FMz3Mk3bryuSUp80uLwWA65If5MzYozeRKZM7VXdPuWpHfkhpHQwdjazvy3e7999QpPqw43kz
+YrVrKJdd1Ics571GigmX3XXX+IFFNWa52tjQWeXWnZcLPU81P1HmVSILNYeKuqlwMafVXeslmyv
O+I7MCC0Fhv3PZUnP2DsNWPoU/+fE/tnSlRPujSMUAwJBxfPQzGM7Es209Bt4E6AX5n0/PagEnuB
aRue3EBeulL7yXrtGXImxbzP4QR9luONzc6a9N+ZyQwrnC4v7Dd7JdpCg1ybXxuZauh0+WueGNWG
MfpvqSycFpBep69v/mgBB3R/UtwV5F4GHM+t92xv33WLz6uFLuVq6KjQ0DR3bZbMLvQ2RNDuV35a
rnPS3aWlwj4VNckJ2MXKHq+Vq90nF/ArbkOjVj+PivMV5itDkwNescB781WY3HU/tWdW72FLt0+s
6Nm4SXBLLf/ky+Vb12qQq8z5sWOet7zn1HEkb9LJQtstd37uuFFvT+2KZR3r0snx9Z3dNHGcOHr5
ZwoqbunFyUy918IY6eHFHPa85FVY6mnxWfM1ZEcIM29dlkWw6ubs3s/zt5XKZ6ET+pJJ/u9/ybgo
gq3q63vQK4xExVa7xFjldhYlpnm2RvPml3mwas3i5nd85SyX5czzv8kRM1YkuqLecV64Qf+t4rKF
QKnP0h7yTTPFkVcVycpW43a2Qb+HQvs1jfpHOcvNxAewG+3VLdDKLb5FtbDOKc5A6PrzNrfZTyr6
n6EMQOWTj7zLL8tkQhSp7FwGHmuxU1AJyddVpGwVVQ8J1bHuNn/olWfzlKfzHwMdb+0v+lm26XVQ
3d7Sh+9MBfna9eKflsvhKsC2Shi3eJKnbw7FsPCKDRuvzmM3Pftd8SN585IY6f41Fn9grU++lRhv
TQVSnnsWaTU65lt3G5Qat20upqu4YJI3Aq8HSnFvaaW7a03Fb6aoLk7RfIo41jZGz9p5P0gPUy3g
enO23iMXmwiRWA98YHngfQZud89HfSdGc1OQzKik+8JzvZ3H3Ak5nO9mm7INuSbNl0+CF+Zo3ocg
ffIy7RDMzrBBuMtX5ujjT/lzujLiadtzonJE1y+EFY7orjtf8p/TQWu4zMCVW7KCr+MxTNs0Ytw+
LahmITUg57ECMXZSucL33BnztNYyZm1rui0BLzW0XDS/mbe19K0r7u5b/wjxxS23zF4xsg4oaPg1
N6/T3xDeNMTVadssxdmQih6+rl9W9tBfBK547AmI5sWXONJxF3Z+988xhrM/dtm294G5nV7/8YKs
htao+rAdzXfAvKcMmz0yAufHjVOFhy6uusbGJSxepOS+4Pf3HHIYuYZD1BbIQCgnOXEyT4JRcn15
Nnvx5g3W3iq1CwMWG9Wwzlb9ZH2UtfMz1HEkliFdeX39qim+dumYvqAZXBO3etMC888cB0w0+Z6l
AFuzUORbBJ9Hq7EMNsbI7VuMQjE7GA1+txnVo7TO6NdatexL3TyxkBBgQkue7Xhqwlg6HjcN56Jp
erBeWrlXllaHk5OT72ET4apuJeb9MDegVdrdc6FpenGaK3Rb0oB3X3jcOnvuuSP5i37p3ptAu7u2
ux9n74ucyZP0k0Mw8Z01RvyK0aP2vT3m0nkKzPYpTcZyA160rFgD8Jku9rpt5mNt5tcqaV99K/5D
jcd+Lngnxi0rvfr+ktnF3XCbm5F0f4uYzIZRWuek654s3QTUFbfJzCLRa6wAnRB88vwqGvw8JVnP
laTDv0rqHQm6AM8430GXbocUjbDl6CCgdKEYBnoyUxuXlePpmIcyrg7l3PxqsE6mFd96E5DQyfAL
WM9RMxuST/iTOtmuMB4DSQAp5yJetPI+Sz7DWAlUefJC0jefYzvdlVP8C1z6z+0Nb633Aza5aQ1f
IsnOsTZfLKt6JkD15LYObxcjIZXErFsrvoTNWL84EGnHvM3oyRsUN/7AASoz/uYaK2YMXbWnDP/I
9IedtcxeaHBrmRrzLozkWtjDrwg4L1iT0UelYx8d02Ubaxe8ByNyu99yrXf2PMpXMRTVSiS+zs0U
PzNHNak6g3mxffAQy0E2493J+c/UHh26LJMhQ+F7LlGI2Rpuh3Imheax2jtcytxc90g7jCBR4dhX
L+63WuudHNB+TlaEI8GTUatkNxAPpdHlczT4xvuTEzLHVJFV8zdKYeWWqblQvXZscGxWwVSx7owk
5EoEiss9GDw65M5xwbCs4Z4sPM2ZX5xbqKlVZ7TfRq6MiBd7lKdoBYO1bnp9bc3qN9X9bcYuG3RD
/U3vrDb0lQ1VaBgfeYagaZT86TxJ7rHqTfCGynwLWnCTpkzfvX4cd7ZtgApBCrT0Ifud9yuyfK8V
lsJ4j98momGhVfRTaCtOc6vH93AEYnsuuxBE7pPe/VcfIR2NcdlbiToz018YY9ZOnL6kZXxtnezN
syt91VXWHwbUA5/rqTGcI4guXqRw60iXJTacZv4xWo9bSNq2m4KFyo8z0HouZx4ZOeFhYGQQoM1k
g8uXb9142E/JY67P9549wYGCv9vxkWzznrnurQLMmSQTJOn/Jx/2ehl/Sk+9LyJ7zpTTbALH5lvE
rkbv4Wl5gIoFNMzs+CrM6mKrF9PRnSY++eKaaIw8sV5DPXpw4k4/Xhdf39tufa+b8YJVz198CdBF
O9z16jSRAXfMx2zMf6zb6xAPr0G7ADR5zUHzl0PuMmQsMrmUOQZ+A+66y112cSFJxJzSA3DN3GeC
FcDmjIlWO2V1MFt1VXF9K6EGtYBnVxG73pZN1t36oH2AwGX5NU/lS6oWsV8KPLa4ZGFpMne/1iL/
xJ2uh4IneafVZr8u53TrcBdYYnUf4hdN9VHKUikbuanX9prsTn2F2w8/cbJJYejpvNcb76jrOTjM
raQQ0Rzi9dw9gjuKrgGPl2xfhzypFz3XN/1CA7tebGuHpEsldmnj3OburqCUOjl5Z0IK703tQyU7
MXgcgi2Ez1cnDXY+VqHqLO44Q+jLvwbEQEhqdtMl4751u3Uxpb+W0P6muYxmlerII2iHoiBx1VUL
UOz0Fkh7k+Rso21kiaGl9slifS7DiwxyruLad1Y8JcxFa8pXBOtIgLEYZobirUFpAzq7x3F7rQYZ
yQfFrn2N5XflW8e+ya9pVvzVwQgDSmpFmlN/WVb7IGCkbvK7EZvr1rTIo5Ngk0GUkhKhDC/U+rut
wUAQ1Zjc+NyIfGc7/rTKC6JsJAE8rhcTVGvhF6y8R58aeUXT/Ea4vt3YrAPQ6+B5srg0JEkEBX3S
3DzCq4x8mEpXOnKVTPiorQWjOH/H9XAStrMZSQzZhdGGwzTvJy/dZDoKhFTeAacLCzbdkSHepTr8
gPS5kDXlxq2JjC1J6AXJBoaEYF92R4vdkyu6WEjf66nL1hN+2cIIOZHVyZgCax9RKUWyL0t2McXA
zem2D/xdBQJsAy9Obn1JUo5UtFnT1K6GsWzHrIhwdXbLNH7Z9jyteteKsNxZnKpwcLSxWtmVuM3Z
GE7Ib3OQv8+ltzET1Mum2rSmOMaFfC0Sbe+p6qQZ82as3bUkR+6CZxHAgRmvM41dH1nopiyIqECb
XIiRzFnBuZBXfe2cbjcu7MlI5rUhPkxH/i6atqumB/XGD5Bb/yYj3bE6ZG0i6U+WFRoE1qVdbfTF
28XS2gQk2z1CqXNXoxT315xDoU3zM4oBjmv2Lp1iPTbLYcjEVgQfTd+g5kw3CMoD3bzpjr4KcCBT
a8Jqqp69St+6XXnEAke0ARy/KY8BoJP4x0EntIOy9W+VElDoBs3lZsw/DtuTFC3nusOv5vGSfmaY
XxW8oMXjkg1X1U3FdZy8k2d+LEN7hoD8Cezxoy2s+7ScM2k9NQtIjP9PiWevnL6TgffCIwndXScB
WYOar9ncr/olcptvTKSwmOC3Y4T9xietwipG5ppK0x5D3+RGvNCfExGQ7jARqg1j66v2T84BJUgg
Bdxfy5mArOghy3qOowTWgEtewrpMwWYKwgJBXG3LId5KRUbS5+PoFiboZG2MiIrm307hM4JzK31Y
dx3EXgwrN1r/mgLjEoV4IIfQluW5NfMv/PH30o//GAOzcCAtSsKb7j1mRdk6ieMGEWfa+36CDosJ
yyWSDj3gIPnc1O7HYqjvapR74XliZxSAV2N2mRc0UfOtbvV1ghBrpUnoPKKXDcpCoa/LNN3UTrvm
iI9yz7i62btZV6TRyUgStEiLdlX0335TPxvdu5G9Cvu7bHjMjI7XMQmIodxaldjq0EX5RITyrMfI
5O6zFf862hJOGcpUVh6qtLtj7UZGm4SEv1e6PbDRoBqveCLcwSt7H3vDuTQurApckZjiIyJmNhH4
m4JbsZSRXIjNOTEOac8mpjkMNDab+X2Upag7vRcZo3PynfboB2pbJWNUu3w+2Xi2qi4q3OzU1gsv
rSo00nkHLEdEA46af5pFXzjkLninBP8Z+Vbnq/gRUkDGtBcvhJiEV6AYB7nPIu7XYTKXmb7T0oaG
L/epcqxt3k0nwfubZQ0hQ9ddoP/7WfWvM8hExVPUV3R0GD5penkba/0aWBwLFCJo+p/MXv6atRHV
pf1cOsGq0tl2YvyVwv8Y+MaMDUIjdJWlvwelG+IBRSUPqkenquD/QJBLHNlyuGqdAF5xQK7wSDui
1o2uWM1ChqNhbrXiwSuqEKc7lLrcD86wM2kq0MmXevp31hjbx7UaTngltelSdOZrkpuHCZjTbUBn
rffCq9ftrAHIpZvcW7YJ+cXAe62C9tlr+796nN4pFTgLy0faWV4KncRRNq1H31tnHSST9R7Xf4bB
20gTsDQBlaB0gnjQvPIrf0Ngf+cPKb54+xzwrwNWDMeE/DC5bEpesCWVrF+qpuOP5kOAZBuv13Zt
7ETsPdlMBH6HZNkSoOcLJY9jTt/zLNaxwBomZ9EjmDt+v5IlHsVCU0DMxneyIYEcwoYJPxkuAMub
2XJDEKuVwXxceywg7IaQ0sptrLHehrdHlZobu+z2FHcccmCfQlSIo2/AhxvdIFU6X8X4RrZHACPU
i9rZxrD2ucELej40ru6LCsuK+TDwGN8K7iR9jmDZam95/5ER6LIhdO3Muyx1uh7y7tg6j1+hZThJ
I6+zdrVmnjWn3DlOF1WkLuo4YZSoDkZWbCXtIMbMd5m6dBYAReOSbxIxrimxCUvS6tKBOE/NPU2R
u0CT66WON449h43EaXDRo6fB2bDC4pgl7QlPjcAWVIruPleEZ/OeNJClhW0roU9+U8Pb+cGwJbKF
ovZv1qq107o3axrWbuYcBG/KxG0unTUT2i5QKBb8CjCIFi205M8EYHiaRg1iyIwU4WTqC+TLoFiQ
wS1iV5ZLOATml96nH3RvrMZqZJ/z/F17nKBLFQU6iy7yHjQWWa60nmJezoFJbyH506L58ptnnXW7
ok+ORmNuOp04GUm/Pu02s/ac8CjbTEsTpTIFihs7RJlA3FXe6eesHEEnEbyw2sva5a5sR7bJ3X6p
3oa5uDitfzAYdWa3+2JxHmoeHQwLqfSGmWwyqCHixHCXazKbK8LfkW5Nbx4BP0GWLzC4WFkemZkv
S0MKWcy/tnE3KEZoDbJz0npvtZdF5Ru7gZNySsAt0B84OcdaVwp2NPgnqHKQM1aI+8E7gO+P+ugL
Y9cMah8QdHe9Yqs0dzskxsmuyJiW/0jCMBSvAa05Xtqonp3n1OhOWf9lumqnI9iwzP4xHG0sKgh0
/pnGENHiU2eWc6AFcj07Op+xF3k+3RG5vS7a7DAZR2tsnvMOmsXp126CUhSk3+Yiw8YE1bPMXY0S
YEEbSr8kgaxgbhu/pLhM41Lpa/u0H7dLPvzadfEX83yjOBtHVMGF/gmaUlcpEeyqE88aZCBzUujG
5p0PcJ/M1qk1Ens1aP3GSIONa4yfj4tzYBMSf0TIhm/d6F9NMyC9w86XYXjK9enJ5uVjuBo2tgwH
Kz1T0vFemNpOza82Cl2Q0KsESIHe0540q9tOXjftaj9YyDHX/Q740CPnpgenoUNaT5KJFzLl3e/A
qtNxdoKjEJkJD1Z8iEyv9sqMg3UX0LKAkl30pGeTIuo8290Nc2nvurLiLZp106dlTBXdVexunUvB
kVw6VFT5eraewW23S+djpuJJIjNh4GTiin637KwKQ4gb4e9CCxOBNF/fVUrPT2Zffy0Chc8cK4kH
jDIoqr79pSZ5lYz8+YofS/s0qyYctWGX8vY2OwQ2inbGYoy8VsPO0C5OTPkXf/QBMFFXZAVzGBBZ
NVzIBxBOC/DegCHvSNcbxXCMkZHhU4vvRGmRXolz4vA024ybynpYYKE+vlG8HI36/INXuPWzOSy5
xaWNsYnjh9QVWDs/xmU0nHPNXdYP6pP8v/0huAteuzmqQ62CJxy9Ryp51+Z8Kf3kNmYcmbQguA0b
ft+m5M0ZdK5i9BgwFjvlROEgoVQkQxzBZNxVrYNtSuHtTPcXmpi3SoObJYGuuZqkQhwkbIFKvprJ
DgdJnqO5CxQ92SMz90TIqoTkMrm4dQs1lC2015jXxp15+zItFM9dW5ycMaMMatp2DGR2Zm7c8UB3
AVKSIG/ob3CVjj0sRO8RJTPatY8AthjDpqmt7UwHQpIsG810T0jw0L8KVrne9dN3lRmfAHXXPvHA
RefZXBczl7+G42bOvrlgYZNWqLQ5epOx6xmgS+LLMXQo69teRDGdCzwfffrQhHpKcywjAynNPYCh
r/pS0LbsveYd0tIIdp1lUV2Aik9/5xLtNqiJug28e0c7dMuFhS6KF50rC7o5JELTnOAzjepGmP1k
di4fEAd5OWdtmOhW8WwWv3pmvnhJf4J6CSV9LkPdvtO7A7NGso6p0sJya8DEuTdOc77SA75ZWDXk
X6D+31JTfozNKyUoL6AfHxlgj5U523ox6EIUv3ryqH3hDjvHH7N0P1UjD8gQ8ITj+yI7poFu5NUB
qdCPIRt9znXeHmQ2vUFP0VNioLM31QfNaILDedkP9JmMgbnvmyrq8nxXx3rU1mw3GID9MydKhhc9
DQ6Eik59P5BDh3IxnJ1dJNxlCWy0lwTAJMG+kjNITV6M5k6361dbd3mZWL0CQ6FTe20m46kkVj4U
xiv/xmYE87nFI4sWAZ4rK26Yt53IM/t7WnCgJo7brJvlKAv1EciRSqCATdZF8iHL5DonTLMVkZnS
gPvIZteG4AFhRdUR9vPSWehSeZ0Rji9IAd5l6jh/RztoPY5j3vhcWrWIVX6Udmkd404l5L7SiIgv
vpf9qpKbc7tQmqLZr3XboDiku25q/rCFepOJ5KXmAZwRMgJmuLIfoLdUmNKdovA3dTPB7fsXEyte
Wues1yaDGvg7ersxLPTJWFGb2B8TPIqBd5mr4WJMy9Grssjzpk9qH9DhW2BH5lc9H5krPDyfm+vr
d/yWMBjjnU1+y++pOIBILgCSe0+DEvHIJM5UXmUY2PKusNq81Dy6eE3ZRNNP529bsDuFb5CRrZK4
8bziogr5Y4JiXMRXBrQeJJhK0DCKBGyvt1TgHA26UDKvemSdVhVIu7/8zeRPQbRf2K+q/056VCpD
/zCG4VBAgXYAWk0yU/vIRc6eYcm8ofygOLJZ1SVcbJPWtziWh3aA/QQlJjdpjeSf8mqtGooEqsnd
zArCzhiabtXG9V+773fzxJBeJt1PpQfvsx38tC0yX95sFlF9Bt5wGGdmHZXoNzmXUdnPWzeB9Vum
Yzy0N6Hqz1HJUwcVSVvZuB3tilSc86oGY98G8mlKqihrAt6ps7VtA7h8z/udpu49NaBN2gXqgjuo
cC3ydPpzqqHnl7yzEW6rDOnAY3yxH1w6GRwafsYGvEW+ZWMVkdEAlOnCZvmDkr5vhM/XoYf20be9
9EMTpa3NaTssTAb+txLhG6WQpotaXRfd5VRAQR2cnV9rYUc9R1KMWwK3kWg/dN6VqRJPdu+c3Ymm
ojw+usR1PXqIyGfCrQZ7rXJ3ttZSnvNWK8ZA3VmrIkPJcf80lbenhGyrbCoPC+1MtOfIYbVy6xpg
hmW1VOZptX+tIKDptI3cUpwKDpNmQQKpjOTk9smj0Oq3IGae58aurfgAlB+2qJKe3YqoruNXA05K
8+Jv4p3Vk6f7RVhr2fvCX3XlgxR5ZeOuU9v58sz8YA2PyjJnOrtjsc2M4sdJGOk7uaAELcDsZqZv
q3GJAqt8q3vElKUZ7hNYGd6HkhEt0DhGTnx3HRKqxfjOy24tGzz5UiJ2Bf1tEs1WScQPx9A+TM4b
GucEtKEOtgEF9EVZPYKFdZmEvZU6LxjVZzh1JeIOVaG8u50D65JOtT1segUaKSZH0RSZBYjc1vsg
O0BJuDy91NewLczvzfxKYO8SGM3drrUXuNVN2hAOpEeasaL6lGnwQp3NMdeNjwS1fqbDgua4V5U0
kRBOqDXWEfsOX6cLUy094LzuSIZsdA3OoiO735kIu0EbVjMAXlwiF4q53ulmA+s53bLKpm6sDNUy
9OQ/W7QF6kE7c0xPmu6PR71YikPXijFSDWVIveWKrV3S7MObMwYLl91msvFI5ySvbjX3io9gbuls
7ObiKiZyphYu2bUyFv2O2MZJzmCa4L0PnAyaqe8HnRf7qAQtYePJU9bMBcm4GKYW8TN/5qXLbSBW
r2ULZozyAz6l5+xLss/KoEjFNaadT2+BJgs6wKTLdZmqQJJm+sZHASjV8jq75GGWzgDmM09lUZjb
vMAI9Y1iotqOx6s39CcWPxP2bZAWalMjsaGm+DWuNABh01HxLTam9qJshMmpGotLSkSaPBz7IZJV
E5cFdSBzRnYb9rT+GTyAiGChxyvRz6OlOCv5jcA9qILoHM+hq3Ik4gQE3pxmUCsyBK1PUKWyQt2m
3kUNvDU1Kza3RD8p75iV3AZFU+TboNPpjKglIwLuVrwmvy5wWDy3i7JR8HYJhDRe06Yt8/UDwup3
HCxS38SdlQ4wq3VHowSvpp05+0EUCGjPMOU+eU9tjyxDUbqEPl2p0rvT9fOXEn5LloryBHjKZFNo
KX0ccpFofpN8rUabR6msrPk7w7s7Usb8LexYezebog3WxBHrA/zq9OZDEr8w95j8VpS+fvuZP9+M
9tFDqFsldVX6kMVRucz6Se8qKlg7ty8u1phR5SRqnwihsnvm9xSeu6PocM9VePkaa6ucQ7AXNV/6
IZ4xl/I8GVZ2a83pMU36VB0rX+NHXBxNcqnvOGiJDBc45PhTj6NLjFK7x04BKSAav6OHYKb5CRDB
jp9ET2vnaWyyVmHkOt41M+zR2qAT4Yz8R9qZLUeOHOn6VWR9Dw0CO46NdJF7JneyilXkDSyLxcK+
73j684EldZNgnsQZjZlM3W0k0zOAWDzc/4Vlqusr0HqOwYorqnzThxHZb1AAteuqKHgdate98mUH
BoWhtM0xMP3mEGQuzScRZAXQxkbe5V4b33aeZyw6l/w9VqlKpZH3BG47q0cwgX5APLa45jIkHuRS
kjeuQQ1yFfbYHyzqlKY6+r5KEHMloI27lpU+K7fkpB5wuA7o9Vq0Pip1iplAl6psUDy0QXXqsJEV
ckQ3lseBkCqj4G0gyRdNgJ4gmWBLU0aik+Zb9ko32/bGVJzq59C59veIWioqayjClMswd9MbQ9Ur
CiiDfBj0uId4gefEPSwdVJezLgHdGIam/hhUEpXWIOtpDvtdpz23TqPrSwRaq1uUONC4NmRIO6oU
FlA1De2bkKt6IOVoip0YjP7Sa9ug4k0G6ZfWaa2vtoiziwhPom1JJ2nnpHp63wV5ryJBZyCrKoYs
+lnrOlKcragOjoYTLhe2uP+uKNnSbjMu96ZigoywywY8eSt9kUHt0qsu0oem7e0vpd1Ya6333Wsj
d6Gq9o7YdY7/qwddkZIsmR0UMJQIIPyT13pmmvNAlPDg9IG7lYA5g/eM5U3sd8Xec33cAQ1NvQ5g
oIAlwGv8S2Gb6aNa2+GrK5pwXflNdoXqXP2qFrB9YIsZ92oK5ahJQ2vVZnbx0AZtc935AtyoB5c+
17x+HyogKuGmoR0at2CPNaSDXxpddb7QEfd/xZ6TfalygZoc124uzSkcFoOaBH5kNI0vKtDq2qqx
zJbMts3HU6D3ULxBk5x7bkovw22UmrafSZukj9FmsKS+u5Atb7hvQA5xxVRyb48ud7KGwFHROQAh
o5WOD+sz0F/J4rPLOufez6ErolEw0ywvC/ZPZMtUrnESOAtf1/xvjpo7GeUitQMhXVZrqA/SIgxy
OqpKK8M0MQKoZEZr/HIbvz2YtlS/pi20tyEW6NEOvlQmq7qL6eWnXrjS0U/PFp3tRt9E7+rPFbnU
xo8NqoAe9BjqcnK/TZAHGXVQyxtyxgA1RV0iBIYgu1hRhivqLKxszXN/BjmdN8kq022SF6uWPsba
lti06jgCd+e1gtunrcAvqYuweLWlPtzpOIgs+xJuKKRHV/WWtvB5qBJQWRrYDj0sg4JelzklDHqI
BobTK5dcoZVd03f9xor9YOyf4RJGrdUSYPpEt0uDMn1AjTV+UuPMDVbw5FFEqtEzrVrLeMxKamA4
CDcW9GAnuJeBEidLCbz/F7umICe452+72meXikQAYKNEOhGoR7sAp+GDckqqbY4a1SGVqJLvBrdx
v0VyKw41EH96xWoBKJPNSL4EA6rceyLu7poaIFzXNVW+8FQaAgbt5VtFo0pTmxQL1RL2cdLmCNRI
DXKuAimypVPr3ZUXmM21GxoAnGtV8nceOzMpUiA9tMIyvkGtGvElkmIuwsG2LmKRAd5Nimhj5k5+
5WXIJcQiUC4DEauPGWWffS057l4h/RxVj+T8SSHM2qQVz3HOvqLYgma27rzSFqC94tB7eYo8mUuv
q1QBELVYuWyQQccVMKhRxMVWDbE6lLV0KeOJZk2FgkhX/+oDNFuDvte/t44Sf5FAO/4IGMGije3o
eyWrGRWpvHNXilMqmzaokTcXLatrqTbC/eUPZvnLagfx4Ds0k3LBPoHEXC7QC8vidgGgNrvPVcPa
S06d7zNdGjYiFaB0UKiDPhMkX3VRdhCO7OSyAqJyaXugQA1hNv26kUNOPBN9nkvF7izKfJq4yCmw
sygV2413Wg+R37LSfq9Hdfcy1Kr3DQSWLrPX1S+9CEEckPDvNZSGt05dPFe+p9JJE8alJtAWYIPU
jxQGUso83G+paxXboAXlDOhKvdA826dEq41AUE2qDlXsNzdGpKGuyxVuX1lZcImKCchVBxzQi42W
yq6Jqq/kgQzczJvXSKOonxoWnT5bddGmjsyHpHTo3xsUHLSxNZRq1EBVt/4VxaGxFeBt7lTLAaIp
teBRPFcku8EMrQMQYgn7iSJvuSdE+b7pkVLTOjfc1ai+XhmtKQOgHdTlSP4j75EV48HzGmlRRwX9
kaIZvkmO7eebJtBB6DmBc+c6RgiMssuvyrYHVVrEFvijUjGQsEDBjaWoUDBX9UF9zHU73QZyF25L
NckpSVQaqA2tD2mmmYH1CxA7XgBalfn0G7Lhmy0b+bc0AX8LSZik1LcAji4FeDxOYrNkF1Fd6r1B
OsRj2XAA7NMMqUplzvN3SgPFB4qRISCbp2lBQcCU4+vYd2yTgmTucs9SE+shpnyEXIVdq+tQLYIv
Sq+Jb5y36VKKwxwAU0GBoOgH69lwSuO7UTdjZ6gr0KXUDU3GqFM1X3Nd7elxs+AV5JoXZduUe8wF
rZ2Z+XT8vGbI/EeR19ZWB1CQLr20Uh9LGc6EXQTRvlVbdYPcQPqj1xpzp6KWtI1IazVXX9tFKxaJ
Ud+jWMWVGymmK81VrFUeBAj3lHVIfVyPHvTCdJbwYn8MdV+hxW3rO8/vnZXktuLJB9K8rV16lYUJ
+sKSwQZyU4YpqJkKNye7+A7ViQZONiDRaDrDAq1wZMtyupMdnR1qvUV6FQalj2axOipRUBNcpGr2
IOlF/TNqDDK0IqPurBv18JBJ+i9hI8lNG8cBEigpnFUqCAG/5cZTAIB+6iFx/MqgjN21EkTizPEQ
/NcBd1Bmo+Z4iQCdAdJEeFsQBek3pYvCm7qVAmnP15MfSs2ydj0YvVsEygRQYyRHubIjDF3Z0sYw
AYroQuRfSzn62bRadhvosX1ro8C/E3VXLi0UmtZ6X9G8kwANIlEkDgMc6gsJUNMy44hZO+FgbVu+
e7AM1SYG7edyoLFpbgxPT/OVbSXofUYShUHwJ9ht9OQfvkjqXatQ7S+cktZEEHOzVLLev9NsN3uM
TQgSphc696PGwYpiQ/+dZAs1SaElHpLhLaxdhNbD2yAP5BvFQrMPHDkiKnYYY9gamxHTuAwTFPg1
M1pKqoFza580DYQIwCAJohOLBtjJT7uAwqTS2DmECoTpXtjhDaIw3TFsjP7aRvASop+wUZHmdrl1
0+ZFt1xBm7JRLoRbG2gOKlw1cnwhqlh3Nj57FaCDUNsC/MsWmVLhq5EO+VJns9mUrhS/APeWt3JW
gH1jX9roaeFCoOjqF91J2wu5zuJro8jUHb41SDDT6rirI7n54WmJvOrLvD/03DAXIm2RSnMZ3bor
TbGgJxSlm94rL700ye8tMnbmBBgCHaFCW37q/UZ5DpJYgH72gXsG2nXgZvLB0wo6/CJUdpTG830S
KcmmthSZHNdGKYMSB5c2hUt/tYpiv++x/9HM5k5yrOqLm2spoIywtKjXAkySGh45wO2ESnEoiVXe
Fd6utqjUSEWD2jVSS4sgb7tXGcmvG1Cn6cYaMvUwyHYJ7nkorz0pNa86WO6rTkKzELsTUDuJQHRu
zAF6PJWitkcLo3a7L0EmoR9n6fbTMCiooQyljDhvI3TDWjulGq3imjL3dQizzEPWLHMeCxGRy1ah
cxO7iP4uYIvnd1IiUBOpddQQQhs6e1BnCH8n/iqqC/Mq1l0D5ZTm1S9hpGcmCNZszCFVTvuVWRi3
3LXVLbzjdF/W8M7Mlm2tjn3DBWcAepbqDFp7Ob260CRB7Ee0G3T27CrpBu2H2yWU4BzfGp6xVgD2
YcRgrd1Uyp+VPKAt7tVWR6PSpq4nt9FNDqQIjgJ9PQPdggu7MLkUATNJ1n5sFzvDi40tPpbFXcu7
XFN96R4A3TYHz3DoLkR5uI3zNv6S04OEtFFT86HDgxY9chtF4yfHAOyms6qAot+q7IWgAW0arlnl
qAfLpD7SO16z19FloHeoBvtOMqjEtj5bnu/XD21o64+Zlck0H4Z6Y5FAfo1TyYAmWNJ/qvqUDlHr
dloENc5QBmTmHMjKjYZdlsYui2jUeKGCNoeSUtCnt22JIL6RDTSKZCSfw9gxHriJJ4sE4P5a8om8
0ILARooMRwlt0DVkh+kGC4v6Be2SeNTLR67orrCTdsaS6JTn0Ts/InN05Htv6YQ6sKxYmfo8eBeG
qY0gtBlXpRMu37YKNk02DOywhJAnTl8q4J+8pYn1nK+rFVirJcYda2mdraHjLYKLfqfv//jbf/3z
v1+6/+O+pre/3ZT+ltTxbeonVfmPP076Rr2PODFyiosWsaKeiOW6XauraGOjbHcNC2elbdgggqU6
48YoPju1fRzjxI83UHo7DGUijn68WAKsvJW/bS7QKFqIZbFQLszbdM6V97ODGjENyyYtYtZqb671
716dVdZ6yyms4juJVv4SJ6GNtM5fM7E01/oWXb2LdEN1autdwS07/4SV0YhxamNljz6G7EsgOvXJ
eKumGAxfpMURCYHqEt2hlbK3r6PVaBpvfQm/1htUPpYFGgOL5kpeIfe9Gx7OfwdxwkpLw1ocDz4Q
NqauTExTQxXbBK808mNEA/ix+FJvgw1Sxnv2CIArW/uAxcDKe3WOM3FPjP1D3PHn7577eAmPFFLV
o7YNbiG5ro198gv9u02xdZbht/8kGpu9YSqWAZZk8qQ9Dbi3V4XF0brqVtKC8/R2KJbSFZy6tbQP
qrnVesK/jk46qiise0qe6iQeTBhfDosiO2qFunYL9MaFemvIYPMtdTfKx2sNbl0STLIA6Ax9yPPj
PbGQPoSfWMypXshBmxrpMZa4aUskObLdjmICGGucj/S2PiZz+EOoiRVbLdd0umw5P6IesJXv41+0
O5f2hbdCOINCHDykxegzRyI1sz+d2HPfB9Ymey6Fg1AyB6Qf3fyXjoIy83juLZ6co2QINgL6imaY
Ey/MEiZ3rTVtCucbVPAq22trym9L09+3KyQo187Mazu1ATKmvwKOY363KHQTyqnhAjDBzGElVoCg
NxiaeuYKoZrlaEyu7CJ8asqZ4+vkHvAu7Did3oUFeOEM0KnyY5B9wY8iwgGgUxEB1uYmy9wDnRwp
BpYFcpEXydH6OnwfDd7BDnFhXqgHfSlf/M/dte0PT3OyCLEqsp0+5Gla+aNDIbPotRu9uzu/AOae
3WSpeaEtR3VZIXOCmAb9Tu27YoOXoOJ9Ps6JJc0OrWNSiZjJaE7+8R1ZRa7BavbSoy7f6jTtO/Wp
7X+cjyFObFsfgkwGw2XNlwo/T/FujNeWQC8c8kUmNFqo4F4BgVbV2CrLM3Vh0NVFggpg9vnvMO4X
k/1Et9kJ0QlTDdOarjkzBoiVCac7Rvtqj9Dktt0Ym3DWFfPEazNkTVUwhZUt9J2mUz4onFrrE/U5
zFKK9egIxK86FSM3tWcGdOLFfYg0mfOlRjPCMElqFBNMgeRqTxW+TF5czOyHJ+OQr2EkrwsLwvjH
CRKh/lDYWlccqdVCUegN3K7qnF1LTqKZuTjOtck7MuR3oSbbVNEBBa0QiThmWQOR6WakwtJ8RvMG
Z8R6Jks6lYd+iDZ5VZKiiyxGMOmIF9ah2odr6brYOZtuqWxAYJmLWQvkE7vUh4CTNxZSjXUHmYDR
5bDp1wnJiX81XKf7ZJ19nTvGTpnPfog2WdgtDT3HQ+H4OLwYB2WdbxGRRKphjV39xrqvZ2ajcmri
476pWMI2eIWf1lfOPb0vyTl9W8MVEg+0J37LAYyLBH9KVROknNmvNT/J0GNGL0HSa+o6VvJ9KJDw
LArxXXI9dw3B3V/ZcRCvke31L7Qc/xwUfWsu5bQxLRxnF7pa1YdIgFyyMI/YdzjYoXLSxjMT5NTE
12WSeFvIqixPM/iqtkvDiPzi2Km/5BYiYY7Qkjpnxz3O6emcfx9lsjUKw8dVKZTyI4SHH65qH2CD
r89vfZ8Gosrs8GSNss0/LXmSSkll3SpunsVPPfXx3AEJYaH3JWZuPDNRxCRvGsBPlEEax3i7ID9+
Y1JNVx7+g4EYusrOynA+bUV21choNkfx02CZ6Oz793mW7cwwuzwf5vNxNT6wd3Em+1CJJomKHlr8
1EIfWJobseufTHmrHyKSeiuZ2fU+nUxjNFMRlmyR11Nw+7jBNsNQZLnOg5NU2dtkcdZvmjrLl76E
Ikege/ZybL2uqNxbBwv04Mv50X6agG/hUQAyUHk1Pk1zkag6yirMjqQ++M69Vnw7//kn5wXk2n9/
/mSC15gNVxQBmX0d1SuIFcl313o6H2NuDJNH2LpUnBxcKZ6QR3JHuyBOxPMRPm1v41OyONZRv9IU
U1c/viQp0BVaoVL0hE67kHZZsnHyZ9d+Ph/l86Y9CTOZecwAFQ09wlhf9UW2j9cdSO9Fs7S33Cdv
zZmZ97n4Mwk3vrt3CboJyKGXPDd+ajbBLQy7dYww5eJ3XYSSHPXQTTuT187GnJyCjo/8tJESE+Lv
LZ6GK3r0zp5JvsazDRLOop9N2E9OD2oh3LVsC2n0MT19N8wo1C2gfGH8hPX2IoeNkvVfzr+4uQjj
0f8uQtZlPpxUIkgm0q4KJs7R1fkIpwoqxvsDdvwK70PomZcoWlIcqc2v7YW9QU9pIz8Zl+M1RzoE
B/zx7vPd+aifpr1iE9QUumoLgM7ToyNJA9XNAk712gKJjrnPAI6iyatDG+f786HEuEinJ+G7WNMD
hEpKbwNX5LwlOdJe8yWg10OCq7y7FQc8tvfajnr5FVpzm/jH+dif9iiGSXPN1MZilfYpa4d+5rah
wyEMy2jhWXdGABK8mKtpnEpv30eZzPzOMDLD8HiYumdiRfjiWjgfIl6VoUWkHM+P6PNO8jYkQ1hC
FQomdJMNK9JdDX46lSn5Trrxd/5BWtKB+CWv0E9clf/Ts38MhtcZfUKda+R0mkQ5tnblWAajRYhF
JvYsuvNzZkAn7pDvY0ynB6KQWq0D7mD+2wttifrRCsfMvbFBi2NmKp6cDn8N5y0/eLfUzB4OiB+o
5GQhVk87s/qapDPvZzz1ppP93RN7e33vQgATarTSEzlKL6BwzJzGu7qUjA2SBln0oqKlcv7xnVrI
7+NNpoNZAX5N7Y5ybHhJ62cRJhu5fQB/OBNHfBrY25Hy1147CTTooDBN34+fZO5UPp0EJINWpPVL
xE7W0Q5LWm4glEhXczeQTyMksGGKsYWhGFRkJ2eZZeOaALApeopxksyuzfJbnHHVKGfSmU+LeBJm
soiTjhaoXwyjjvT9ECHUsquD6yD7JRvb82/s5EFpWChcWpo2ggAmSY1u6D7AKi3ioCwfs5/Rqvsm
33ZLUhvg5Hchy1idOcWU8eV8mJXj4P4K+anfhA4tVRkd3bJN9kJzZuNfy+tw7V+IHeCFRzhGMGO6
pX7AdXNZbBEkvQjpEv0vR25OzmtM2RzAT3yNdtmutSWcBjRCFlAHQHftx+H7N/gwnn/cp07w90Of
nOBW5Cg9AIHoyfa91dDctPDmzkf4tKtMHu5kZQRloiuBy/s05D2GtNif34GjnQny6RCdBJlkCYNp
+bZbMgwgB2iJpVe5rsXrBoyn8NuHtNZfckNArEjm7kzj8zk3dSbLD9mawmxCRmddSS8AWoYF+hUP
5CbLXCz6nbU8/zBPrXZ6ILIKKkzItjku03f7px8DApOQ6HrqTZnG+lo3nuVGXWnN9/NxPleJeKDv
A4373btAEfrMltWJ6Mmlq78J77MNxgKQ6trbkh77Gg2ytTr3EmeDTpZ+pFq5I3vyuPTlJZd2wPhr
FBAh7NLISjdokM/t26em/7thWpPbu2TIyFunDDOt7zvjyZnLR04dC+8/f7KkpTwrbAgGTP7IwZSP
Em950VTANH90NlzCqNnNvLdTq+19wMl6NqEU96VBQG0Lr/a63MruTl8r351Nv0GDG7IQ6ptLo5iZ
l5/T9I/zxZqs8kbgdx/mTExta4hti7TnAnrcyl43Szjv1oNqrtwl1N6vqjqz9Oce8WTpSxbmfaXJ
AYj+PXKSlzp2RBFGlBYeSw28bpQpzj/juTkzWfIgJpNMr5XoyWyRQfnlSfrqfICZRW5NztoYuZbe
qJiUSPxL0Z2NOFjvr8Djzb2005OFFMFQKEqab+vx3SKH9OKQmnfjgZPs5WOy6X5kSPg+ICP8q7gP
V9E2R8S3nxne5xz9ba78FXbyxrK8y7BYJKy3b1a4kK+g5VyrV/YWE9WnufLz6bf1V7Dp24ItDV6e
6RE2zYU1GLdSKW/Ov6/PfcbJgCYvDEt2szXtNnpKcIDbjKiHfOsA1QVct/B2wRqF/GX7bbaMcers
gXX35+ubHAaO3ZQBuuG8vjv5ADd64+CvTZ6ibFAkvpoN9+kmMhnl5EhwZa8pnGZcaBsgrJRowIYu
2kv4Sau5VGhuYk4OAjBRIBtVQvkICicZTe/Bw0QudZ2ZtTwTSJns/8IDVMFxHz111GBEA8bvPolm
bon/j2Ptz/c0rcMoWSdFNpr5T9Xqd14n4CYvxw60uixvwGTPNr5nJv0bUubdwsa0XG6zMSKddvFd
33gvOY12HHk10E0yKiLoBS3m8Ddz6/otzX4XVRQell/jMgD/Sbt9ZCItkEDjApRu2h9zNZpxdk8z
r3ezX5nsIjno+ME0idb0UHzKR8d7yUJ7CUfRU+a6FZNpQqNC0RVLUVVbQ+9Cnd5JqgIePNoA2bEo
9zpaAHjvqQ8zm8h4Qr4bz1sM1aRcDMBFUz9hXBStR4dS8bKjt+9/+bthh1HOhXYDR3WNrNm3uXvj
9J71Fm+sbcEsU6m/T/s8qdt7XOi47efg0bSlvUF2fYPbw2pEh1kXwHhmSnmnHuL7gJP9QwgVZY7K
z46156wV0z8YPm5WUrs//yAnc//TuCZ7x4CebC3pVXa0KTJRFoV4OrdrTA7otxA6yi0cmcK2QQ98
TI6rTFH7NHaGZ7CjfodMiHos9E2azVXOTg3lXRx7sjtJfRyrJgTN50hamfFPCWLH+Wc1WUNvA6HQ
ifwApX0DuN7HgURqnriun4VHOY5RZGiia4gVh6oPtjHeVwM4t5mAk2RtDGjSYBY6LYWxQDdJEx10
KfO4AXaRpcrRQ78Obte20aAIG9S/Q3dl8T3Oj3G6Lf0rJk0mTaMgiFvVx0EiaDFksHvDY5ak5ZOQ
9GDva/jJ2FmOK1jhJjd1rETrujOVewXRoUOAKMtSQagZKt8Asfn895ksA8uwdVlRsISwGb8m65Nn
rimIfZZ6JH6U6W2YX6DvNMTfzoeYPOVPIZSPIwbMjiV3XYkfOZKXEKb7kdsOyVbVn1IPl/JgZkjT
E276iKcFFKnLeiMvhuQ4Vi5GpKkE6JCdXz1wDXgw3IV8fX6E05TrU8TJU1QjNIzaRv4dsbuknYKB
wYW/7DfqGuz3Ep7HavaAO7Eemb1/ziRz8lwlu0F+j+oCpXoAeitMQnMqfdGFCnAd3PAu22rB0p95
mZP58mmkkyWTtbYRyykj1cQhTe4VWKbSbuZpntjQRoSQxtEja7oxXZaipiYrBmJUG/yS0cjhMBh2
3gYE+mN8iXPOsnqWVurMTn1q2lgKR95YwKR4qUxWZqohLZ61QXgsi4VxyDbozTkreR/vxdK7AEB/
N5fDjh84OWMtzligQeBzbQRzPi4MVJl0PZPa5Cgf3F25tfbtptwruzkA4FtR/nMcfBMpCJs0gScD
g/ZuRrkqYB4MN1D/FinC4LG7iXvEZhEvdL74WLWo2syiODFTGN2fUaercAClobq9nx4d51pS9052
U1pzV51xin8eGVg1YcuM7hMSF/PKTnJ4gra7Hh+hfS8d2038pb7F4HElZmbIiQXHiP6KNkkZZC0z
Yn1QkmNd/UhHASZ/bus6cQLaCLuMtXOVntG0oAYfVeqg+OIqlT35/iO+ihhYHBwZ64pkfX6VnXg9
dBNBHJIEmQrImo+TT1E8qSIR65/hcO5qB/U0q31MOtzLzsc5tTfawrDAZVu4AZKlfAwUFhglNKqk
PscQG7bmd5yjFuGVuc7ADt9kj8PauEiWc5vjiVdlixFgCKlCB/w6GZ1chJT0Ta1/TpOHzvkmzzWC
T32+alkqabhsw5ecLCm3UFtXksv+ObBefP1n3czM7FOfj5UWWwOgFBrO49t7d3lBErtXM8SvEUg+
BNUP1785/1Y+f75mCRlXZDoalmEok8/3WqkXZtuLZ7zmGvvCiL+f//zPWzgZlWnZPHuZ/037QAro
TM1qavEMSpGazSEYbrrge4605vk4n2fxxzjj93j3nAwVn0RMp4kDe8+56xFqbGZLbJ9XJUEsmPmq
zvmAh8LHIHEZcrQ7mfyMNwWmlAl2IBFua0XT+qMf/SLS/e35YZ16Pe8iTvfOJuv8LvY68Rwaq8F8
6NHVOx/g7T71cefET3RE1JmaAiJjmmtjEBINKHGoyCcuIIij20eeBL94iZeXdOduEaRaAAXZJdt8
pgBxKh0Uhm5p4J0584zJ0oRnart6p4sfbVYs6wYPubpbOAU01Apka4z2Xh3NPM7pHvQ7BUVegSxf
sz9vBxiSpBS+SUERhisfrUO57WGSL9L9eL8c1hCeQCFb6/PPeLIGPgWd5GdNGKPpPgyk1iZuvJBi
lfQyt/oFe8rM25ysgk+RpkkZlvSlW/XiRyjuLO1a6TbZcDg/mLkQ44x9t9CE2oKDx0aNEJjpqPGb
vG8Ckuw/CPPXdeQTDM/v4yIfEvHDbxAMb65BEy2S4cv/Kog+uci2hpWXwiVI4GxxEcdpApdnbA7e
ovzXB45d+ca5e0kzXCyxX5n85z9vstfkoSpeX6urY/bf45/++asf//CfV/5LkZbpr2r6Wx/+iM//
V/zVsTp++I91UvlVf1e/Fv39a1lH1b/ZgONv/v/+8G+vb5/ypc9e//HHS1on1fhp6M4kf/zrR/uf
//hDUdgh/2Qbjp//rx9eH2P+7ot39KNj8vPTn7weywoqoqz/nVs+Et+maQNZsdgg2tfxJ7b5d8o/
BgooKr+kvf0kQR7aI6T8dypdZHlwB0xVZyP+429lWo8/4tNQZeEUptGELhaZxh//Hvrt7x3v91s5
TYzUxrXy18ZospbY520NCPUbIJRP+zDR5axGlLYbxV0pky4Tv3U3Q9PLS/yksTLQmuvKzu87kQQ3
ehXVB9oYyqKJcXcIB8d4HFC/Q5njkIYcF11loVSv2EjXNB6cf8lZyHrp7+S6+Vr5vrisK6yjrB6M
UzEES+oCcKybut3mEppmISxbs/mioA/UgLHW0E5SOmtXoBXfJV53FShZegg7tO48pbwZov4SfkDw
EKKZiDe85u580c5sAm9pzceHgzgL2+iYPI2cqfGkfLcL4Mvl4bnnVbu0DfzL2qi7K5DkXSVLV7nX
1Ah9iOaAUX1/60vJtlKGFI0FUd7jQ+1grNCiz4n04xalVw06r90/eKaDgnxbWZvf40ScS1tZaNNe
FUhrYQisjdqQLfJcbhesgJe2D4mrBBgujP9W4jP3bqb+azp84MWOI3g/QpNyCGeiLmBLysDQJq/f
TJvaRKym2+oD/2caTXaJ0+guA3ZKBcr/Bk4E7c5Iv0glJ10a+tDssMfK1oWDBJg0qO6VbsXFVsIv
Hf08Q7kACfDr/Hf89BZMnRopQGUVPK+sCG1yDwltu1eS3DO3SBgUy8GMEY3t6vImdaPmMou4bOVo
NhuNH1/lDGbpKMK77+PqWKiJvSl0BSE8VZiLfPxVu/duLSO3vzYhurqFhWBdH0XrIJRRL8LuaRnq
SX9bdXK+TxGzvjUCfLSlwVrjeVNvAmRb7s4PTx2334+vQNdMHe4OSZeh8Do+TrIsFMj6KrK+lYJU
Fis5KNVtFYsUxwc/eihro1oEpuviXykV9wmq39dyMuhXejxa3OCBjJlxMOzRivGxJGx+9kj/XBQ9
pk4lus3XCvalqIja4b0UoU2cGuEF9UF1bzbIHoZoUlz1TWCgetGl4aYjb7jwlTC5dX3kSs8PdILS
YiOj0WmDZx6vrkC+p1cwuBr4BFmU7y0JkUX8Retc9ZAED/yHOhXDyu3bdtM6uBh19c7J++8Wilk/
68G8qZU8/jbI+LMWFhYkQnLUi8BppIOHFc3M15yQSt6+pq7orHgyJ2gl0yUhbFwYtCyvt6or2nUm
xtTX7Rq8SzEfedsDDE8JcOaKNOaaFFTPXuXu2oIlj75/d+t21g/X8/3D7yWe9Im9zTO8bExEyvM+
upZ0t7yr9WqRx+3wwGWLpqHv+sgKsA+UnVBmErMJwmockSpgoSk2dQMuV+bk1qDktu9UXdJsyWmS
S91H5Asf5GZZD0b8Mlx0KEKynbvljZxhZDDkTbXVkri7sgbvAWne/qKy1WJplHJ8V0Wutxts19ji
GXLICqvAS6vQH1C5mcPmqmNm/GFhjCcgl01Z1mC0A6L+uDAwg0L8wJPrbeKmCTWVEtdAqbl0dNNe
xXmNVLZVF189oz0ocjTcpYrxiIOpzy8kPxwJuewA7/BLrx58jBX67DmV65VsIDekS+1VqiGImCfa
xoOjeueZRrbRY4Hmfms8Kn0Rv+Biu+Q0BHhfi68iH5BlycXMXJsAN8Y3wwFO9wcKE20nUAAfh9j7
8ZANfV1s1bdjD7cDIKBf7fhK4bJ6z1/hD4DV4m3el8m+KePR5AALgd617jilc7yVrfYqicTXbg7Y
MblD/P5qqDPAedFG/UN5si0lqTlorSoXWw57bd/GUYiUflUePKUGiJega5UY2V6VtHTn9nhGGGr2
vStMZGi7CJtxy0emY9HbXfZ0fht5K4d+nBYUVWxD4WnxT8jMH5+ZC3VK1FVQbbsWdyZZBOUdVh24
OS4kPeyuBidLL/sBNXwMxUS/Q/ipwgaF24hp3qVSK19EoT+ses0ejqagQh8pqOMkMJQ6vS8u5dwq
LjOlQJU6TpN13cQGYq/Kde+p3W1gK8m+DDCsRRkSxU8zMn9q2k0PQNFRhg5tvGgO3mAxGabrwDZt
UzdVjfsjbJnpJPFacFmqhTEmVkirul31Zn/w0yJeZHJgHxInor3QPXg4Di7b2oBDaPaPqK2AW8xj
FF7QCtTiW8PGnkBDtg6+g2gwXbDLdYW8SpoiMoYkC849Tf+oCOO7h0frQrgcLG1ubcoC/fkwlnHq
KRsPA3elQQTbNHHA9h/itpL3qD69apFlLFoUwFFFN9lMFDRDQPebm8bE57SsrJWGjNIVMin3YSiC
pSKjgocWGJKtTf7N8297FK9W6JbeuKyWhZ4FazXCwqbVkp96mj0HZr2jr35TN0O7wLX10hQplPVC
1vFSySW0V4V+aeIOto4UVHScHqn7IEazW6oA1/se9lyKWa/MKNJR8HRvvYbQelz+tCvpxkmGg8tk
WkbaTyosuLN1/5et81iOm2mW6BMhAt5sYcYPvRG5QYgyABq+0bBPf89QX8S/uRsGh5IoEgN0V2Vl
53nX1jW7TLV2KMi9uQfNbtxStdNy2OVDyTHKGxrVFWRa+7nxsGin7AlM2/0M+8XsIcONa5EeC7M+
j4r/2llSUu4CPSloyxPX5IDiySOmOobh1EZ1CmInr4u9lMtMZib7tSXNc7NaxJDeAvIzeKEi31S8
ENw8bQ1W1InoyIlardHEazFMX/PmkrtIpgmpQfy6t8xAq5j2jZhJGpM/U2nERUEoRlN43c5qePeE
fqWY2xF9+ao7wZcyxG5s//RpNsaZafThsvaxaYzvwr2RMyebkLgu+FUtMjR4YELJthUS5tgy/G8P
GGFeOXe5RWk7kvAnNRh1jv53sYY34qDMg0audlcOcAVNAv8ylygg3xH6seXBydfmDZ5tWHX2edJn
8vK9A7vvAwknML9GqGO2GH/mMyn6Jfhj59JU0TDYcWoUpG9mLTSqjFvYL9IrCX8R6j+8nfV201c9
KY/jpznoY+ha09nDmEZHsqtcPMVaDuiI5xUEthEWQjS7IdBD3dBeBntkjNYVdQjC5yO1N4KlBouE
zF6BJH0k4rCJOC4IFt1uP9dsi9sJVkk+ZCRRlhPxsrIkH76XV9Ne3okdsJfhl20Tg2458r1nMboF
CBa2ukgO4MWEm72CJ/lsJ++NjDmSh1TC8Lvm5GozEVB07Nvui+hyJ6qX8T0jLyuWoOzc1S1u4VzA
7aog6QPiKeAszTHnuJCba4XlyeNWtySW2IDM84HKWTXLmQDNPBwZUeT8BKdlORvwIUPOsL9U2Zgz
rsxAoI02vGFDhj6kiNpX02FV/PhBDjsh5bE8LCrRi+5OtF6zH0zWh9HdfvhVqV5g3sKmtmIjlbx5
FUGowY+G1HLHdiBU0MGFbkdnNLi/qEiXHYHA16BtHpSW9omYg/XJM6pD37XOm10sQOY30GltppKl
MkDRXgkiyb/GummJCobtV1AqXyxvO4kFUIs2Z+a9UnZxNKQ+HJpU0x+IZ1rJNdadl0HVOypdPYJ2
JQ/yVrOU8kZOZiFi3dCe7aJoiIOsvd96XkWVK4qvfnlMZQEVel7yU2l17g9Hf2psc31vC9M4+3a7
kZpruT+mYsG/Icr2QiS2/TY6BEqxhe3I4u72WeaOh66CdcKw3wCEYFy0UeQvJON7Fwu6BcBtT//Q
+54HXpr9ndi06jykxNtVkNR9eCAwhOXj2vl46LThfWhURSj09qMjlvQpG4E0eDn0u2UGkbOkZ6/I
zJsNZ7jXHH3dbVX+Spsgw++rtxrrz6Dyxb3d28sD0dgOzXvxtt026iqzBhCaav7wNPKMJ6/6NXue
FnZDcSHvXGdBIPXcmUsZjyozHwe/Snreu5AwQ4Ydi9SOZWp8dU59aorcgS9aX79bDHd0rN2Ubdhf
vSl2U9mdJm2Ul3W25UWrEkvM9L2m/bSy/D4PwJUTsKZxV7ax08I2IS6ZbC9rEI8kySYyANQ8boab
zLZPNLy9t3LdfG19/8ghv+W4QjCNrQHYgQJtzj6v/mjAp+ZuSM+kzd4yjmu0DTrbcONmvW5W3u19
Y2kPJiGXJzPl1p8rcrRHgscfyLUkjlMMWcQtxyaXg04pfYMAbyP/cgrSU/3VWx444XU75BKMpPeS
ui9rr70GqXlaB1YGKF/kg3WL907bfKk8VtOi9rpHAoLbU7Da5S6Aqr1X7G67EYLQCNvg5zrgi/Ap
P08B5c5Lo2lP31/3hw1bbz2SdQyQOZz1dLi3q264n4tK7NsCAmQebLz5pVNdPC3Yj7mlHkyz7yK6
J3eXp1I9zLevwaWZTzr5+z7Dy6jq2iARfebfVbcP35+RslkyKf3fF+RGmAbrgxsVW+FDBIGWBQNb
3Pf69t+HLaixNJmrEX3/gWGSw5q1FZQBf1vJZu3Xi2nLHsgaPGSjUNn5+2uKx//fn/7vpVOTsgjP
+aqRjj8MxoNXsd3K1TIeOmVxMn4d1VGUNhSnaZbUAmNcCoKhv6voWpAJjX0xT1qqg7vSuTHnGnUd
zOHS5gUidV0VHdLOnEXARkn7bJf2fs6ZcvqLWTwGLXT0vq7zfdkaoSsN+dhp7EnfNS101X+6DSk3
pGkp7bqkffehlfqVYH+b6DpuRD0tRTKTVrnnwoOJw3cS9/2YTKW3fXojvpBxq70XE14QHJPxgJMD
IpTuN69kj47r1DwY9isy6vBoO852J3IRUyEKsgm0uPV1cf33SgD3OdRUAqoeWSw01+I+9033yAQg
JpPblWQoOtkJx09k5Wt/5qmBX+r5VUDAppSxD7f3/P3h+4+N298ho2U4ZR3otpzNbarxJWxcjywv
i18t0fljhJbwIEbnnYTM5jyTRUpNI//U+ezfw4ag7nad55SJbu2sVU5WN5eOsF3r1fQlKJo1ey5X
e4iM7d9KRBDm8pDOAI0az86uVMlNQkOmYnNyzVedU2qNNhAGTKxvxBgUeH3WW782gDTg4punRvgy
IgbzAKgGSg4HKs2S+6wcnkYOwDyZHh1Auyh6mIBUyLRfzLha6uHRWLzX+Rbw7zWjPFeNNV/l+Lp9
tw+DVtH1WmP+bLUlq4bWuGGtdVnyvdykbfGH+hetbDTcPZig55Y48ou/ARuqbi1lb6an1GGLEJUl
krye0TXLVSPwDl4IrOF+OuqDerWl2h5apYN26/9OEM3uGX+BlF7t9M6fwaosQ5Dfj6XDiZrO0k9t
0FbPhm1+ZkK0BxuB++BO1rOa8/wH0Is5tqXxtKEoA/CY2jun9uJ//3dvWPI0t20LgcFtqJbn8b0p
75lWZyersieKcl88zSnHUAEq1ihKvATu8vrvn1tNgxfyds0GbxsTcu+x/Ywu6E4JC6fKu/ZaDMVv
xLxp//1K950tKZbGPraaPseNqqnTVRWcLH8hEFKWQOqaUT0RnvakAzy9qF4RLeYTAVr4Rn2sAEit
S/GjcX+Dadv2bVu5B8rG4iGHtBBZKhm0MX+YyGsBzFJcpc1wzWzH6YWs8ilc7cIKsy7lcD5o8H8K
GpwVvG+W+9tOgWyBZdkNY0cYFg5T/e5xKdzlaVDZ0b3tD8Jyy/+unF7PxWWGThOZrnLvjVXnWE57
5I0x34l7XKIJAs/eUY19pxQDKRJkf31vqFNQN2nIjfoyLX5xbJxM7DuSD9/sankYAD3s7KkRF5Dr
LOo26JryaDcGsIdSP5TwU1Lbm18nTQxXyUMZMuEn3zar0kNR6uqJONKdjykKQkMbeSrPr98fHJsM
um85wcNTXfJTUqjz8Dm5fk+IK+SZEY4zaZM/ReDwj12fQC5UtsgYDXnOdSRCUi8n/TSiOh6HPvit
KXnKxx9ytoqPIXVhSeZijrxe/q761bnfFpEmTuZnxyZdn6npq2tlk2pPVXP5fv9LU/9rztfOU+ab
DJz1ztJVRZNWxd/yMlWcBSdKgdoo+w/PKNaDkXd2IhTIZ9L055NDkObOXHIr3qSZ7jIWefBannyk
7qgoT2bn+P3y+/b8/pqxafYRE5Id9VW6HFNLuxF/yoG6Y5neYWBzTRYoxfVumRt1WvupjnhjrNeW
Z/rfS9mq6nHIqsd5nr1ogAbz8v99hnTx6tSNd/7eg63RNw5B3g/nhctuFvljZrRXhzzaKCuXLHQA
JD1399at+CpnJzvbsvLCler0vNW3SGZybK91v76SnW49kBfb71ExADOakI5azbNfF62BrFxM9uvc
wlge6uK/z77/9PpvbSbdJdgbFkhPS1j16d/dDy1lSUx4TjuCdMt9Vouu3HW2QwlyUx7XCeBKP8I4
quZ0Hegiaj0hJZyMGAJ1LN7LLDcujV6/zwIChaVMQmS7wbtOqtyOgEeuXg7NM9RX0e6LZvxls1cg
2dEKX80i6ka9vTN65kumXWhskH179/01c5Q+GcXE6679YRHwMGuGTzxOYIJ68jV2TFP0+Ft43Qxa
kMYimqksuu2W3N88OH5JyzDRhXS0zRERVcYFHXZ4cnzAVdQiJ0imzDDI/FalA4WetCWfBOR0nP/7
UKQt8sBNJ6eesK+6s/751smbTYr94lZRQMX9vLBWxXgjxF4vxKnc5vWzIY4q/neH0zM+NmpWMUqN
H1MKEJviIEG47XtbFdpd2Wt/9FqCJil9/bo6hTxgh4ObSXbWftGhlGbCNsK2zytujoGJyuJAmsZS
Fs6e6A4aI647+G5jNLeuSkyZe2aYoTXshJ6TUKCC7SWorMe+fAyG4XdZr+7ZuW1d5WRPOBdXUANS
/5oZaSMfdvqp9/z82ripgYBSW4cOWws8tpziZPbaS2VjwPo3jyhhuO7UBk6xSh25X/PJCXsE1ztg
QFC8XNyYc9sdxKh5P+zpz1Q3xUvj5/eb0Zv7upTlrlyDbVepgW0S9KrY/RMtNRC96nveNfuCobQG
ZJhTLryhpg11y7j18tnS3k2VfvZF0NxXhmpOOrJ7+F0rZF57g++KB+lUPvvgjAFunuZd05vrJ2RM
wILVqVStA6pwKZLNamJdGepS5dNw7f7oWpt9IR+ARuZI4GyT1QboexIPowMlMVX5F5vgFvtDcNf2
RQOWmeVGU1pF4re9xB33I5El2GDJq+aBnG4/arlMz/9GeGYeNw1JyalfiofNbiXLEMOn2mzNPS3q
msxIu+HQaQlvj/nK2/lHyxznuZmrPWWocbKlTltvwYQvR5Eecx/4x79vrc/bfJFtHpaOuWL2ouoE
HVZzfliIsC5b92RIKlrlleKJGfIUSbPadmIyRPx9Q6RN8/l9AQHF2ZdGEZE/G6I5IXdy5vt7+92K
akjKYHnqPCC8dQ33HDIQKrRJUn3RE+59LnNiMA2vxem7DEdhusGVucdb06qSOejypQOsfTKq1b6M
GiQlP5siS05yr26drGNo7ane/L/T7dWGDBmW+WDGARLEKUh558dUHic5aHcL8e2pgQ5HdPJyWr7f
pu+R379bJ22J4s86CZfl9q2kadGMjn4K6staPzdHBfESqBai8KJ/KFfbrVmmnypC5u8dvPacBynf
DcCrtSib57S1nqY5l3t9TDmMsZnW+6rEOSc5v2214IUzBydzrkS0jPN8tq1Ze0vt5t6t0+pxcnUC
UojN5oBnW57tppvRO4R8L/+Wa5OzITJpa0vx1eepOAFispOsrQFc3pTX794CCWoF+zAmM9RbuIha
be078x0c+Y0Z6fZPgGUEiZnZS8OKstMYlJ1Wj4lzJvm1hsY9zeu2Hb8/a3xvOxJSfUN28pnWllXo
DRs8KR39qy9X+bTUUBRT3tr9pI/9TW0dWHjYf+jlOJGOmFtUr4V1+8+ZywGcJVrQHQqktGwbTrMC
PxSMwDyjrNHntyBLid5ypxF182eR6tuTA6PpWC2wJeGJYj1qKv34/Xu6tQKqQjzOPu+X1+8ZK2FQ
D99b0PeHGfi0q+ruug0SfE5pXbLNXfbFgEI7NyMtOFr5Xa8M7eQ22s787v095yFoRUUXQ7vi4yTY
Sc/zoRb71rHaujBtBufecxuJotN8chWte20qXTJQHNAmuXA/NNsHgCOC/AL2qU3magbVzCIPOEvu
PAc5CxvCv55vnHISGJbqj1+ARUPM1RANhL/rgwB+Vpaj9NBIvAHgaUpG0U3dWTHx7+K/zzKCvMsu
ZbbomcupFtqWdGxGnwGdZ8tc7kuU5odTFP6h8K2/HDjXd50g/l7vaKPQou7qSqhHRHgtEtkCbJ4k
fCBdp6JI8SkJm7Jqrd87mxCnwvcnyLA3dd+DzFjcXOyVdEFaLuRf7zxRyxi904sCh+aOwHxxseeX
bJbnzRrfWOR+Et5eRmxDSDd6fnD64slPuctTD5W1AXyLXq8iSBO2ROCc9SAELkfLB1VrJGXuELBF
x4ZFI5pn2QdD5zVUAeH2tfVTa+SS5Gt6LG+ChgXNGH5J9Wuzm5MBWsM3K5GUTO/wHd9Q6D6+tQqi
NNn401niO4HDpDeTAavKpbFisA4rZUKqzvdeAESo4VWYptX9oq1m5CGJsntnkERnwRrecbKe7UxA
hDYQ3Io1IUb/T8dPm/T6nIO7F9CQiA4xpB/JKi/Ojb7CCMlzpgLL82x197LSxMkgGTidUnot34wd
layazgxk7hwoRHsi5UaKWmAHfUFy8Q02nY8lmE4N8XYN1thVQwW+qCIHlcLG1DIjVr8NfTCPo1Ps
1DB45wq6Lcj0iCJQgj/pEyMFwZneEDGlV+5WfS9I2UtcnfSW1h5mJH6UFQEKpM6IONTKMeTuzo/L
72rVDaD3pK1CrwUN/76aOXMr7vhQav3eEQcUlrcCZX3ToTqMIzJuuT2RgUPNZfqv9AlFPG1DHfuV
u18Av+7GCZqCPw2vHi4JPVi0uxnkKlEafmTDwEuarT8VpRetNicezeKLpvczHQpg2RZpzuxIuoCg
4wdDuFSuYhLiR7RdU5Lediumau9TYXI5h4VBTnOEjl299QwWQl0GPyQizV6t6ZeDm9N2CkTuBqQC
IKblAJPw0jnOr2UdmPQVClKg78Rs/MahMruCUAMgN7m8szpd7bvV3JmmyVG1yTh1Lt6nPPCynQ6t
YxgIQcjU3WCb9nE76pX/VheOweQIcq4ubG2vkYAcZtRwgVMd6Lp/r3lzgHcIzmrtL05Xv1vudl7N
9QMhrjXyhybISUO2i2qfreVbWo9fRjGt4G2Gn8LOX62bcF548DZ8zUzaGq+oV9fQwHTj1BvFh1jS
dW+tG5M6Ln09pAOHxabrJPIvZlrPa/7n9qyMbIh+qpG4Y4EXH900Llrhh9pU7DvkWhiRf7PKYzQ0
9Md8Wn/ORfdHkUYVaYFiLudzlm5UixuZmabFaRNcWx88zeYXTPAWwfFBFjS3XmEcLfE4FfbLhNcp
XEwiMSTlCJQmtbkV61v/LggOB7Yjn2wYp/6Uiee16WIPtkWfgmdrdf2xttsiMqa/brvzOiibvsFs
f3EcwlFFK+KtrT70lZLIF9YuLZNOpP4VntGzK6FLbdQ6RdVscDmKxGjTZ0cbGVNkbFTrXOoRvAq0
mLx+7aVdMdEwPjXh77O5WUBZF2dX5OnBMrdjYBPknPXgRvBYRy1BVrd+wovdPD2aftfvAQI+0b83
iapSiq+V9nxBydlxeRh4ek6W2LYds0GpvaHqXzzetyQERYeuxhAhGciBh+ruLdXRcOwPgiqzn0DQ
+xv0qY21vpi5GMea+ZC/aXpi9DdphQFV5KU/RdHMsTaQVAxP8NdkDl48tPoPNbtFKNcOPqLG3sUg
LddAwudNebAX72LeWMxDIT7M0i1PAMt/Dvoxt4DvjgLC/Nr8Hk3JQbG5g1c0eAzKoABCnSQIQC0n
aZrUTcM0HCYdPRzMo5UxAUMtsmlQiwOV3qt+mirL2JtZfRybkixvJkbhJjVs1fhhGCQ1M4W9uM87
N2kyi4WpKKcdRhqmc+iSIedPn1PGSnGF3QbscrzVw9PisIt2NiQXvXSilj25Belu2gi368vaQz7d
ltaPpl9TIVLuTniPdd/fZ7IYbrZjl5DgMpK6Bme6nuVlEIsd1jme9QmTZmJZI7fBvLr3Irg3pP2X
UwMhWGCHKzPC4hy1livTv9SDdWyJ4yT9mt+advPONx+Z+g2H0mt/O774bPSi+VhyQqNpmsNqLddT
k61rMohJi5yZfkPkziteH5zQAVAl3o4kmGdUAbTjPvCS1NVe2UjWWBrgnDVFByOHQ9d22uMsGcD4
pa4zaCuWqKz8j2IxtbjPOM6tMRn2+j72evE55xA27RLm7KR3xl7l9mdlNBFUQ0oengry39jtEGJd
fDvttmqhM0+wkANmkowuZyn3udkw6pz4Oajs7jqtB96Ly382PT8EWcSBZFH/chEihx4aCKjgNfIQ
qyHmvcm6AohsblE2eB+k/w9YpdN9QBe5IYkzwjY0Rh8l6pv1x9lU4i8ZaNjGLXfWRkyDBp4zHbuH
DLdnZAd3RQXtNK+A3CIDYGgInH3vperADXPcJi2WhRzOutP7iVLLXlf9oVv14Fxp9dXtKut+XdR+
YwtENh4e0NmO/PRjlG+puRumNhFa3u4Avv8ZjSGZJv9ilXNzpGnM41JLjSi1xQX72qMYAxBLhbGf
smmL+M2t08DJl4wR8pb514AfXZ/K7CArMM/W7IfGgmRXr+Q8zk53AcW87XJnOXhNGcRVvp66Xn3W
LJCpQ79peQApwY6ipdfmiSDeLvb7CRZO9mj7cBGl557b8UZd6uQFXGSZwE4lQXKzo3bZsGeNMG61
cv4tzHjONRSdQoYCPNjlBhEcAv2TiajaS+luoTUGu0F0fWgF1XqsdeZMmQ7IvBcPixmsIUe8To6Q
7iELJmQNnWNe1oRUjzq3ce4jMSeceEAVoYwFb8MNaFRI8dUM6BMGBsPyhs3UWnNHonpFvz1HW9A/
1jejzLZm5wAQbJBrcOTrjIzPgCRmuKO/Z85i7YJJvwSiongeij96ajyUmq7trZZ5dS4o/GyV0uJw
fpzK4X0JKAfslVtVsxOyAGzci5R8ktGtv2C02Ho8OIWGoZAbeMg5RCJGyaLbrWywehFp/WYcZnbA
fV2zq0jX+LjBttjV00NfbDunpPTvaIWTdelecEtf2i3gGD7VYKhnlDYjZ9nBbue+tYaT0jjgyqQu
1szfGae3SS6oKGopKXzYG/VKozQJIOLpVqY7b6p3A11/mNf6WzfrTVQExSUbdQu7vyfjZYLks+pl
s3c7qFdB8Lp1xvLUvKDQva3LdjV2KlPU/anzqHJr77o3LjGcMc+xJ3KVs58ERUWslMMZrtAu90Z9
70tU/3q51IZuRKVvvpKCBLrdFpSYJksvXtQKHjx3UYs/2TlpY/3D1OqXrFijUpXa0cl/4R96p6bH
MJV0jXOxb943u7CrR6NpQ3ynXvpuTo3cd9UaI1J34WArbGF18bG6kxsSlRfAy1weM4fWw53YUtIh
j1GhWp8th5hlPVG0XXEKPiueljZuyuXnahi7AkQ5dshtCIXdM0ccedmkZaQwB0cqH8GZ0mmIeSaX
qncPFKWUr/rwVFXpWSPgterudaU+NHS4eFw3RXsAN7ByTAQWmlHrVta0rLf7wWjVriIIIVPBFGUS
ghOUXgoM6TOmWBCY5wHbktuiynMfiGwoIMKJ/mAOX/5mTgnHG6rztW8JOBBGlye1h32Qoe1tSAYZ
y4Zm10O9dQFfh12Xs3564mhZwwuCCnR6MfhHKFMfJhPbqGQaFC8GQLJA/6FbtUrUtNx3K8eDlnoB
AZiC7wU2yA0CgDcv2EYKQJBjl7+YbLK37QbF1HlquJUO/cwNiSz6w21Le2els3sQkIBlbs9oSO4a
ua12mpynxXSmaBvz+sAeuss4cd/q671oyp3mzO11cUGLGql+77TUdTQn0WqYKDicCIVV6pFt0jZM
gDtvgjOoyFY3lBk1yiZepZyuVo1OP0k4syk3Gi6mLj8H+KjDfp0tRuYa3uXlbW48NgQmRuC989Ai
il0O6l3ZLqha/6swg486w07iieCYYoSHyx1IxrnzwZFwiYPCBIlFPg1E9a9xC87lplKU05VuU6tO
Wf0Ddc26WsPEPZgxgrIDi1LA2FuspldH9VcnuNdk2p2Uaf91+peSqvUgDdtlB3Tx96XoQKO77nrT
GY5zvxVRX58KX4+9zMfHZJoa+v2808TihVZDtJGhZZexGX/bE4ac4mfZwvFiCZpjpzPeTB8M6FKv
3F51KNJeMVIUNW7mhe2wGdhxfc6zB5WKm6OzlnOcCuZYcF0NKgzC1zC4Y7wKNlxe+c8lS3Ejm7MM
+2780uCEJRvmvoJIh7Cw/S1SuvNXM/CFOtMCuG1pvPj2JazMh0D/01nbdMzMTMWGuwDTFdWB/W25
OFb2xTwF8G5rXnL7F6xdHoDb9zPXbOQ9MyyKWSty8y3a8kZE5K+zSAb1zUlkPdT+iCMBQwmzl+kj
zWR+npXTJWrJmRDp3AIYOFD3RDQNvfuxVPzFocaw0IPxW4PEuUhVmbvUssyod7KoTbW/ExMUCMou
a6gu5Gmayx/6wjxLUnZGm9ruy9L+XXSLsdNHxOY+zw+l4sQWVO4/i7hFA3QrK2s6w2mrX/EziAgD
0heM589iNt4c2E08dZ1ze86TRhda7DcEqKl5T9r/Gs38/2xFGZnYSM854T44ugIgRCNFb1FRjZpw
Yr2sqPfWvDJDmE0e1+ZpFatMAgiRdIis+v1w4xjzt4vll+FQac6AB+IAdzN13wdG0j4SqBmR4uLr
lUbtvzCeZwVsKde7GSSQpWu7wrQQYrr2WBg/xmmSobkVw763wISPN5zqpn22w9SHQb+w8t0+yNTB
Wa8LleAf4y2r4GIWnPRxZ41bjyj7aa5r7C6Gg/WQGUKHrO240x8M43roGptFS+NxM3l4Wjp5cNQ8
Hyw8LbeKKswK90JNxmKFtOGNjcX4w41dxoR9sCI8bcs7ajy6jnmEc8d4A8Q832/dmYMLCmXZl3NG
HWvUctfMAlnIINXKyP0QWwnzBwR203oe146p3KEu/DcchJrn6mjKd+o20a+xTVLgqNMWSL6FsOUu
Na7SsuLmtng3wsJHkbpQv3p9jfMgZTeojcSpagCpN7ukhI8NxdQxMFF/tuPcJ7aUWdyKbTd4PHdz
nl70uvvZGK0X5sx7QuMG6bAweOkacuxxzo371reDfS+KpKHFjDqeNsgNe93ZyoNWeU+62W14jgEU
dMatZGMDtfWeRzr/bRm9TFTev47N04ZOvEOFK8K17khBqd6Ksb2z0jKP8Vq+OroTT/UaPOFroOGZ
xXG18XKWbZuicBiks7a6orShpuBsOmnS1rqfE1lZdMVWPu2auv0r+sVCmFlIAzQ/O7vfVSkXqJea
xf1Jzt1YU4NxSAs0NCZvPKecaWpehDr0TMUJnk3fYHHYUZrjBhy92CnBZCD6isiwRujvjeeFtw4w
to3qSqDFK7PQaW9KhWsrs/dLNZmxUAyapzIqmCNSAAJIBe5KUeFi7XK3ZGHEFdVjtp/bZY17bXT3
HOj+yUC6XM2DMBq8KFrwEFR8om2r4GRGecHfyWxHdLG7jVTG8rA0VLHmNMaroz3LbuiS2jYfAOO9
y8xlHV3MknA48Vmn+SuuO/8oturQpemvQdxNeMvDJefcKj1GE2IuKyZuu6oaz5VZ55xmNV6bwP8b
zEEES9oP6+qGjW+NuGHvsC3zQm6QApk9H/xMOBHSShB2gfepKRXlZfas5bMi3wDddSzMx2xCDLaN
9ar5q73TJNapdBrBUNdDkmZedaBV9ZK5Saqs9/Yd62Li5OYXMQAf4zzglNbzOiqb5ZLr5bg3OUc3
yTwR3pjiamSD6fpHOWxPm6nCoR+Gg2m59CSrYjyWO0/d3HIIKqXAny0i2JaWyMaltSaqxsVKHHjT
1oBaHPTpoVtK76xj8dyqbg9L+ceKYjZms0h69zL0jplgfl7Cld30sHJuBES1sYcj3oaONwzPf7xN
l88MVl6DTqaXrPa32NOMg+kppojF3Yix69wbzusg8U0OlN9x7V+CAUBxydGS00DjCMC3iLHhnoV0
yuPI3Oh2MKdLUtt0E2Me0z2tUIxZoQ3N2UN10o1qD7AIBzXD4nYTHsNNPykLE4hbiXJuDdbfbXR8
0ioxxHQU+qLsl7Dssoe1aJadZvPKC5RPp2PuKhsKEYEP5X7xHufMztGFtfJUsOGyOmi7kjMpOyf/
KPGZa0HzbAZ4f9LMqg7D6D+2zf9RdF7bkSpJFP0i1sIm8EpR3sibvi8sSa3GJCZxifn6u+thHmam
u6WSIDPixD4n7JiQY6qdcGx3QzER0qBoiIb6r9XmcEbJagNFZweqQ/ourEWjbxxqvpc96QXUrEA+
RzdgfqHlc5L3BnhEx30/DOIyKXGYAy74YvAr5osWKJLsjmtiAJYj1a0+KJICYmvYEkuwX3BjGrEz
F957JwB29W0Cusuq2hXsiYVO66dN0+P8oLX/6lOKe+CIodbsDArGA8txttSJdcwC3nEDkoJeWahl
34Zo4aORKjTpKc5YxP7YsMQdp0HHUe4d3AWJTJRsMknXxTnDh74Ypr0tEuk8UTacGSCPO915H03l
E7u2Bm+lDVVriJVOAol3Hkd9SkfrU1fVWym4HLueO0kEJJs2c7o1e76dxkMecnP9m7Vjulmr6QFT
h3cuMRXErWqXOPCgMQPmdzuzw3K2ZsV4VDzykTt4X2uR9GePO7H1jYXi2noEo0IulQt5cKP4JV/r
OQz5DcmJiRCGkdwgF1GxE3rMHkp/+hFg+KCczrnVIywsv5rOz1mii1MsGkpj2rLEaL+s8jFxveeB
9MhNac7Nlk8FgNZmE0UkTXJfG/ATimls1tGyMhVKUhaV9dn6VuIWj3Qaohdna9yZ1YAR1ab/F3fW
KRSglMvjyFrb87wmDzK0d5bfs+I6rO1z1oindZw2sAnTnj6BDK4l3LQ2yaaOXqqtA+cKu/FBBaXZ
WQw2oDhcpQUIn4dqfR2SqrqfLO+TdsK924MKjI4ZN+lEUFFiHcwJlj40hse0+JElLZnQh0Jlx0zq
4g0I/ao8dPy2aLb31Z37kaAUdrOscGr3pNiGtaVxix36ZR3YkVaQtlbo+oRUbT9SnQRMKPWzi5iL
vXOdPnJhX9YwoLolqeKsq2szO+mlcKu9MhP/SLQRCL/5LUG34oLynZvReedRyvA5p+9TwWw7d+a4
zpQ8Tp2ptwX/xvSblsz4UpmFB19RpMpwyhg7jGbUPkm13nhRzYc24OX09Jqfy/CpN9sXjNB0Sx3n
SC9vAVNddKB0OddG+LJ0vX0DjTn6qKb5YP6jhLguipFZkFtubNPZEsKfWjg9uuGklcAIMgXH0GaG
xoaMzRhI6zBnHlKOlYnXIEje0hpj9jrMnxKFecdDz4R+MGPDbA5LMz0lg9VuFDfx2BnGZsRK3KRH
M5/6M27Dp9pDM/GluR7rDDCWBNM/DSWmo42neclOLgXBrmqsZJ8WvNtuvwKeZLw5mYpBNtsNlqh/
lAVh3HvhawcxT3sUvgd2nfJvjbFjtJ+JXSMKDs5OOnARC5u3x96X8QwCi/I7b8RcXkqjZsJUU2oP
MjB2Bkh8l2LDcpvnRWVkgBTKp3AzYpr0/IzNZ+PGYiwCRGyqxKXyKNFsDKoiXJGKR5+0vB5IGFBu
kzX6OxDaoE5ADnVU+8Hj/F+v/zARcL/W8dHp3ApyxrPPyv7ypbXsMDExe/K9C2JiF1Mq/PjCaSOm
NX81nAMsCg1CnZovgaUOgDA0UL6QkckNqedwF47ep2W70dCxnmSWzV8l3ZcaBe9seMFu8Msnt2/6
x368skeJAI7aeKo6BMOfaemWSzmLOIhUNZO4lfTlJndYkDvn2WM3C3836LQ5+e5p0mFU5VBrwvX4
p/LnmcEpcxyG1HOhh3tlxBxBefx0+y/RN86jMdGXrdLmr5b0TN5u9CsqfGVtRVZ+LyzMLvKKH57R
urs5yzdVR0ffJ47cpZ1+wGPJY0fxvDLfTpf+A5jgUVRs0/Y8MJOW9vHkpuBW9RqAgmvMgPlkHPGP
fjTLbVRN8li51siKa/8rsUsA6/y/JhFPmHY4gGa8Q3Tcy8ZRRbHxCbxglJqe8rDaL0YeT5AtMKPf
ufDkvqxHHmOmDDuS/TAnBOVrK7/u5qg7Re+o/X3qlA7lD073YzncK6Jq3Dod5iCR9x4tAo/cpJxL
2fqXXg/OkTCGKOm1Qvrosx2mtVshSO61gtreuCxi52H29uUwPMItxYFqdnyX1s4JpvxAzb5brPk3
BfeInSw3zxE/IPSiQrggnPJQJMMIkB7iz8OOjXf87LuOsxVKoau4f5QYSFtWDbtkx2pPaZCSQ8Y6
+cX292Oum52rWlgM2eiXuZWRUaa7skcbhrf8bnLGIuGglgMusp4RTfbsOtVKxD4G8TzlLly44Dba
yR+IlYjdnPG3Nl5MaRavvfFlgB6zgAO/zeRnu2D2ndheS3qhZko2rIYVgGV8gWoxuR/L8SbXhcEG
49xNbZrZ0bNHrqG5PXEq4kSI80LPxEJUL13+sgYMXOyK8cU6MGUMw3OdVsZGTb69sUzjGSkr2znm
+OZIqnvcUle3L40H8RfRNNvVmstdTgcGJsx66qPhMr7LmE20fcib4ITNp1E8O6vNQ3TrgmuRj0hl
RydQLyEixZ68H2IrmGs4M8a5HHSF4uCXVINNcsco/IrGrcy5TCvrlPXic9UuU+ZKb/3F1XTqVMnY
wVIZXD2DSZ1ZBGnsFXdPdD2hiPlfhrk0pzQxz2Pnv4QsEY9dNXwlpXWCPFu3gdENW1282kHhwQo5
fIjQ30jKpNduYdViUd26FQ9LP1X8esFk6qE2TtUIBc8D/q9xxv5steVbFWTenkyM/2wAjdiwVnzu
1bpLtMlPtP3ybYZzTeGC1ZqBRsph1p1N9Se1naSP1/22UMblPvi2HfgTVLwH5TOg8MV68nqkb2dh
qOcW7wzGaIFWPV3Q2G+jId5RaModA3TqduvNn34VRKkoq1OQsftipKvfj2Z6S4myZ1FmVFpmXDLe
iXCGATeUBoCYu0SZLPlAgGIrPRENBh/B2WWLHcDyZOMR0y4dSbh2W88f3hkr5jvJohRr6WKRkj5Q
9mhAw7DnFHlx0l0g0sPgzm/0VPFSJhPGQZcTy7P+DdK/MEW7Od3y5tmlubcahiZYBHniS8w3bjJu
E97CTQiX7WK6cLO1ibqB/p99tOahRzjWbYrawdYRWkHzhdSKL6GXW9n4lwVHdCQY2KmAUyf3Xp3C
O/lj+mWBE538ktPQUMN2WsuHUKr9UFC5mBqNGEDoVRQlGGeLbmI2RJBP3AmGKNQ23LrWeXQbtW/t
8eK4zkdeWtdQcjQvF9Wqx3XUy7Hr3IO7FtuEsO07Q/vIyrJ0W9rlLRvHclu6FESlf/EkBqoZcXI0
DLjcBWjUsrP/evjmlmgVkHp6fCZB13zVj+Ps1nsyPuB0O5vZscOZNM/9lgqQz74C9uYzenHYPBNs
wfC0foLUfxoK67/ivTD502a6Pvm5/ybFvOxn1R7Ib6hO5kqEC3uW59g3i5Oyjb1W4V7i68IiixvX
ToOvdbAVC1Qtdu+QGGPZwYvtr09LWPzTZENseyTiPDO3Ib56AdCaGcGjXfhrXASMaxORYa6WyOVs
b4jr7v3uW26JwonQHHgDWveVrR9OlPcumQpy+Rit+TLg6xkdL4U7t0EtuMB1jt7W5Ah6qzwSFhBz
BvJ6zsWx8eTIJGbY+gaNpVv1B/Yv/gMQcWPKbGMDrKo3rfne4kjOnO5s1Fg8geEonor0XbQpinI/
AiXqn355cgLof8bZI3NgSfwgR4fYFplEuCHMQtY4Lhu2b4kqvpeteGDfMluvUffu2PNDaFsP9WDb
ERlNS0QqbrcJ7zCPhmpCdnr7ETMfw1xbPthCzmrbegzFlo2d/c0DnEMZ1mD0OZ4FRSdq9uGfzA3S
/WpBwDU9j//4NLkJTMpIlM9yslEdB4CvhI2ZvRo+ixJ5Nh/lJ0vQ/pnpox9M9AODTDe22lnSi0sX
dimU4qnv9ZucrQ8vB66dupL2LT+3wBJGnnwGfvpbe62349U74fE8jz5AYhe+NUleHjJUFxZ53Qf1
SYjeBjVrP5j29FPneIeRMavW+GhmrkMzQf4GdMSfn0O9W6QApSsuWn40TlBk2zacNnnunzWXMryu
de+1pQ/n0n0s60+WB3Hh3guGQA1MSiE+uIYDE0HfJ0b89LXSxdKJJZe28/92hCDErjmfJ0/kuy4r
furA/EW4+q8IyyPT4mxbT9ANar4mu7xx/zUp5Dnjd8apyTN3r4LqVS0yIwhQV+/dxrtW+E0Hzz5x
IEdSiH5Df86AGOOXkTIiCW36ZH9bLMW2Ztrm3pvnVeKyHZD23S7d99Mfmdcwmmu6DwDuN+ky7Drm
w/H9V+C09ltq67ex6L/cKv2BQ9rpontImyy8w8gHEaIZKOdfMqTogKlzDObk5f6UFq141Ms/AhrA
xIbwulILL9qO2pk+sNXDx2zgXO+oOZCXuPU4JMuZd8WTCPMt+cxifRIpOhuhQDISYfvuF9kj3gEw
GmzHNajPm9uNduSjPvuimJFlcb3XlFhgMssmxLXCECl/bQPgSqYVIwdIEPW2jZogUA/W0t7WusIg
jDYcTVLXsQFBgwgOjGdlb7mVcYy71bPOJ7Gdq3w52tkvYsr7KsTfvubP2shpmHQ3CXgmcxTiEpbL
6Be/gLX/1TZSzjzjIhvl35WbbWNmrAjO/WwrWnypuRYYp4Yo1Vn2wD/+EExibxtJuZlK2jHH4hOk
eZyzjPVu4NSIJm29RJ7b/7ZFdlrHnLzq9Cn36QGmMP0vScSb++SGZvJsdt8+PtP9mhPY47rhsSjn
PhZ5VV0qtitGrc4w1wvbvrc4EbUfMoiV/FsZIu+UIVhb4FaXliJFfWiAzbgvQBMSMgWY4QIT9q44
9gtnpTau3SK9iAg+htn2jRyChnGD9zEODNTJZedKhNsYsV/x0DVnyRTiUD4KD+N5oiaGXPUfRmvR
pCyPYQHFlzMjoucOh3ElUMWThmp21Ht/aQ6ls1gRgxuVyaOekm2tUj5TPRMUEo5RRUJMPMFHz6b8
27Y0xHbbGBy/3o6Yb0AC72xl482fzCv/R8v8jgziRKcGY2DzIQlRjYpqoZDWhDTK7DwQJl8D2tl2
9UmCDtJY/20FnRsJKvEdgRJxO47nxqO9mnh99nMArsN08JCbRVwN3M/VUrLblHloXIbiVyXmi2WU
Xw2HNfMx62XCJhU5oqlIMGi+WuV+hvVBdcSc5ePE3h5v/o+kE0J/WNBMGBfMDQFR16W6a38yocxd
q+7srT55EsyRcvPT96dDHy67MgWKofM8WKy0fHIL/VXU2IudJPtN1uKFVZcuU1fn2FXmgB6uwbhA
sSOz2ttT0jwa3o9vlT/B4FzJlI3NijrJkoC/lr3u4UL90/RMv32dlPQOPJBZXBmJ3CdptW8SugDL
56ZoZ+QuxUzO1+Opsk11wCuWb2Hf36yJdIfeEUdHj3ct+rQgytROexnH1r2F8L0St/eWRcI7xcxs
TeuzhYOKYzo5teEFTTNsVH6QdvXQOXzzVd8HNMI9ae8IZ5SVhLX9eF63oJXRvA62PDYKrb1Vh0ki
w4ZC/20bbiNJA8aEDuOfPvmLdUUcZ/665AxBuwb7ULhGg4sbOF3L19IuduBFbxXhzpAYGr+0wdVQ
DeEmw/TMUMdPj46dfyzmMb9P17vM9KK75yZSecr4xijZv9HSvQY9RKsBHkm4XBpZ1nx1Of6h0eav
PEsvFgqJdIKN0QP5tLSEUebkyUbYpR/bc3Nus1PlTulejbhcCLC9/6ZrMyYf9rz0Y80vafGZ6mHq
9UYRKWc2N3ijbl4AmItqoE5yulZL82EKwzyB2N4I3SH+zVMvgpzz42RCqaJFYTZa3jOfwSkA6rQd
c7eLEzOpgBZSkstmgvs7uGoY1TNRo+Eh95pj1uRJjGE3iZsx/5ObUMxOamRMcb2nZWAskzTqVLbt
IxsbENX5d6PBcw/kOaUMDQD4cmmcPVlCWrXvY/slau9hxNm3G3vl8mvqTy4xDfBh+cVdB6KkHNvZ
Ln71gMJkUKOYsGrIHbGCCz+MBAjQhDEeWNm/O7nzZiXZhJnpD4TAPgg6tacxhjascDLVgsXqfceL
jEcT/0UWhfZacPIab1jiONHSbNpYuCO3fvhdDqRIAFGeHSKEN16SImHX1r5Ky01VJTe6x2KX+NXM
IdtEpX03qDTJntyxM7PpIbLC+Y9dNLiyTtkwtvHCc4nxrt0Ix8o2VT58lZb+Nes623Ho0V4uy2vR
yS2ExleAqMVviGvebZ+sxD2tnXntBurPsJF7XO4DdbrDN4U1x1wRte4s7awYaGhB0gQJo1cH7wRH
cX+vMwSbRVOFa1Xa0WKIPxIBAVHKBHUvzi72GAC/8IF19uTYLe2T4c3Z3pEv/qzpfpBSt/ARj7bS
JIqI9r9uHZ4nwguZ382Qh+uy1YvJ53WubKNIUR8KBUCCPmANV2cOGo5G8oI686CrvHkbu7Xc5uwI
v3KTfkwBcc9aEP47h+XZmzBrLLzYa5btGxmQzmJTpXC9gDi57n6dmnETGPzjmZQPZQNgl5QcP0CC
s8KtEnguu4QtJ92k6m0xKgnqFV5yH0pyDnadUVuXJcj+GB1Eq2vycbDENYgzVN28WkFVvXOsvvh9
50QLv8rZi2SxKhazdzPTN8pF/pok1W8NC4TNfDsnEKH+7NycPt0Ofg624DtDXKwV3CAFUFIFcPgJ
jwgia9f66bkI/5BrRv8aDg61C1+hXMZ3M2CuRsqljN2UWU//KH1y2/yMmSbi3a7vkrsTg7eHzMHT
nKfJxsvI2VmX1j8FKZ6yJrjM93BM7TG7nDLxHNQDEY9lS1WcNK/eNCrAc3Zfd9Tyc+gEkbamYyh+
8BdhZyedKfbz8B1R/O4XJVk66HCPtG52mHWA4FD2T3aO0SMI12/rjii3bcfqTLeXmzUnzoypP4ks
bnZpUuuxfecoZ8EYYSScbk+ovQ3bLS2qO3QkiwsqQVvgRBbmPl948Yr8zSIYqp3OwQK1bQ8dFlRK
ydoVp2T87o1wuixWoBgH/6P0YXDv1GRHKXEMFD+YRWEUGm353mX2pQwMJN+7Q87sTkv2SmhdeoOf
5r3BxztnmBKA22Ge2toilIL/OvQrLi/NC5q22r7qJiAILsdUhPOFzrGIzE7aRyKcdmmNl5RYhxtH
bHhUgZ+jpJT4ZKiZIiERcnXejPAzkrYl8F/7KvOjLqiZTMqrLVbmAEa6rUO7INGgJ7yDI6xPxn+9
CuZtUoi3wICpKMFm+eILz55HGg5hSsZe9OsLC0Q3oWtRSZa3HOAtpgqoADlogL3G/AlAnMgU/tIm
VGUwsTAPqyPFrfVFdlQbica+ihpTtKrvZgrm41lpUAEn6shcoZceNXlxnyGV74Iwa/pqXgy1oAPN
yBmAcNxH6yVtRbFRXuOjm5x13YPZNiskfdp+GxUpOcE0/5BH+hdNGijKcTfBkJiblYDM00L+R7ia
jwobfG42n5bVcqSvu9b1/0oDYBV0qyGlcEINhwCwm6qnuDqN1chZmbR2BBWz6vxvOSeEbOvkO3BC
/gdc2+446AgB+srZVD0wAI4H5RLcJOsbXAP9BOPINMBZt/JD6zvqGwOYeJck40attsAnWiebaSYH
y7TSF7Fk9sG5+3G6oDewkyLpJH4CqkNMaNQSuWRJM91g32fwm9CRk+PWY59FW123awtAn2+dSYiD
3w/XJJHeNjepiWU7PAujpaRYOIMn95HgoU3RZr9BUHyocOfNE7kVke8TAyX/dmbzUmRDiVRQ/hZT
P0dGYt6EV+DX9048nvuwsR/Hpv8akDiW+j/JJGqe5XZohpvW+nVe3D1+ggu1wyObwD8lbOg4mmiB
4iHQ9nGx7xVr619TDcne5i93M05T0iwbJQ65RgsAT7UJ6vFTOBh2KqP6M88WaoYf/NhGG0PSbZc8
PaXQN0Zb7jLZxpW5wrPgmrM645LZw7yZAuvF0t/txCuWZ3umsZ+yN54khKCNCu02bzqrjkCR1JH+
sV4a58QoOp7ytInzzvOjsqpPgwUERCNtVCsdFql8mU2aaFmxLxgh9r7VnDCSysAUGD6wdvjkmeFf
azbh9dcP4z76WDp3PXqDf0MO3ycjIoHVUgP4JWIEyNN+MEa+XEgiltlW5QHrHmXBWLUH7ay/Vrub
R6YSjOTo3Rh/2XN9rPy03S+pKumgMSlaBXWbZ5mbe7Mw9Wsf11bZHQJ/6zthfReqrHiW7nfo9E/+
0hPDynyQF6tVzyn5Vy55Jw3KHY84lZLTwBcCdaFouTGPzW6ds/FARbbEQ78JuvFOER192ZTHJEG3
Wedex6Y7+JtqxY+z2qfAD7biHrgcuGS5FPpiJN7VGe2Z3NMXR47hpXHDl3ak3goD+WJV4mJryl9p
8atn3SfhpJ39Z24Aj9Nk2KVz2iPWpy24ySy5WZen0kS18kPyDQMyUtxK7qvQCuPQ9SKvgHRWzXrz
S3Xya+MtcdvrEGiwF+w8yI5RPTbGnquD87xFYukEvyrHDp9kJmmXRLq1UuPe9/6Oqb6kZjedR5NN
XCJEVfsJkapigkjZHtvtPFdcREryrFIAtubMTMhask+2EuMwWG18TUu7U8n6OxI9zPBrqGP+A9jR
l68Vk3Suumrc2V5ObZBZO9/JW544tmImCl0kxK54l7PncMLi6c6MevRh8NpfJIWvDjn/6vv5lsHh
DyjRP9mSplk14d7rf+tmfO/FIrdLz67NZsYYrNQ+Iamobq+kTT1yNtHqePTi43QY2+6cDxTNKtUb
zGGvdQ/hs3xTnU7nciVaZ2FKg7uBOQhTUlI/E4B965JpPAGl5/32q4AyqYoF4k8wVgO2EcROUd+a
r9nsZ8TApeuus9GHAgPanGEpAm3/QzlpxtN9AO13BEpIVuVaLWGJ/A/ZlKHIUsGk3j26b+wvSWLL
SP+XZJyTuLTVNSjnIip9XIWsMMp2FVk7tuDbG6zPMaNIxRIchUGouYlPtsb6mHLIC0wxR4CRG5lr
hD6m5XFoqQXCqc5uRt5ejLU1doECHAuKKbaBD/DBBBul3A+REDXEF3fMN9x/ei/YaQq+sIEl+GV0
/p1r3IxukOeR5QFQT7BBtewv5WizorB0T0MtduDIWxKMTGZJkWN05i6tmHmUtj5WFud8vY7rZUr7
08hw8CoVo1wq042Zk99qDoSteAveYBwwTZNeR+oDepuPftZTLPuCoHBs4kQA5owf1+LYLva+yNCp
G/r6TWq4S9zHjk4pJ430Pw8oZ6qY82HhiCXfou4BxbGLMCZcy3LvKp6QOvnEnoQGyMuynwZ7X3YZ
DqxKsvfA5tLLEzyf2jpUiNw70sWwEkLEG+Q4sBzkWXXLMRAGaSyy32cLWTj4e0JrAmmbxdXIwo+Q
fo0U5Br4e3BfG6byqwTFFAaerbyb8C/A5twxR78n/aZY7ztPF/VBg70TQ/6mQ7za6Cl7iWEmGVv7
aDO7xf/EXy9yjrmx8jJm6UBk0AFj2GEQKxNOWd4Cvc4Y2zxf73P7JZtrdXAL660MbJQgQRzUXItr
brCydhyEswvDMpYCmnLQDq81L0A+Em9o9RDQXXHsLQRObTI2R6sEHOUnBJaFj04CQKy627iyuKdm
6a/EY3H3MHwULfZ1xGGqtSS5NGOI98zFOlfY+6SrqDR81JpQQg3MxP/AMFWvRe2gRlkDhbJ9CPuy
32tM76QyfzrlpK+991NNlMv4sgsAXL+0n2ZGmlCz/kvd3tcCVd62zN1d2fAuAGvOu85KyQHj908n
9mxaMEXVWu+XZP4qysWn+/jDYgWx89bpP8CL65IpolXX/pEtJG9uypQAa9Df0U7QCzCFNR2KwRAS
OlYHJAdpxTS0KLf1EsQBMMWOecVbzxIfP0XYUPbw3JcWE2I786IgNYH0qnLPiu5lk2lUjXpy0yjJ
i4+C7ycaXQIsiI941iiZAKr8EDL/loiWvFsmrOd18C+tfamhLrbZOrnMxu4DXTa8TppSr88ex6l5
qELj6tntHfVHRWygFcrU3/JR79Ge1kXMXbdVjvs70J3DjBJmn7H8HQCMcMAwQ7JJ2ulBJGO4SYaK
cbl3ACbBW7xarMa1ioBOADJRkYoc+xCWvVoPMv9q5j7hTOQYC/jDJlQFWFL6QooWQ1yXAajp+7/s
J/QPFGtRWXDmiCAEdAuDE21TZKXtYYI42vPrJSx9ZvgG3nQHhdi5VKzFAUOsjyDdPRcsfKJPpdfN
JXAKa9n2rjvfBNZ5GCZMTFUy79q0fOG8XPdFP+OsGJE5zMy+A0gnMQHpdhVdQSLrIs4sgr1bU1MF
ACMxwXH48orsWS9heJCt4wMrHhXj+3Hdmjbbv5MCo1UwQL1h6qi60I1CMhagMssGH6bNpw22BBR9
tjJ5m4vAh1fOQMec+jBZC/hc51SxtvqTbIyHcWa1H5bo9kBWd2QhG8WKKPtIHfJ76K0tgM4si7wX
hWxT+7Q9g84Y89cY3zpBpEiexiZJnEp0iD++OjGl2ctUiD2QL7M7L7z2qXPIDfEyhK2NHM/d62lo
2sRh6stim+dQ2M9I3hh6CuIDnLzh4IGLBDZtiuQxowDEk972T4niyGXppI6ytGwvc7C8GHfz1zhr
m7p6RLQ2zP0ykhtrQM5gyDoaAlStq6xdIPoktlL+NM2fuieD1FFH731dqyDuzXU/hi5TICd8UoVB
gkyNwckpGPq3SHLJw2LmzSuNdFDRkrdyJk8NJshdkuaEKohiRwZ7LJYqHo36P2FOHtGfCyFG3Ykd
doLmQZW7ds5J5l7Hm6m9Pwy1njF4F5smbDO8XfxM7JK9WM1w7DDA5DL9qxfMz1yYu9Li6Kqy4KgX
WbKKHUy7IWJvkxSXPl3/yRp11kP5j1rjyAyfWWadfJstYVFjQYSLKZ4dNh1slNbXLIEjzshu3OVc
5z6Ma9Pb9GuVgFWRQFnta9LRmvkq4x5g12skPFIBitfEHo5MXB8sApsBSxtGwJi9mIUUD/Xkk+2c
sRuII4S2jNHN4FkJdVvxDSGaXmCTspZg+rIXDOSw65O4tB+LHKO4+M/C0LtVbrHeJesDpWYY9aKr
Secy3tN0MaOZqe0RDTRWd1e5CWYQTT6R0Ob0S2hotg1gXabcuc0ivzoFDkgCRyOX1oSytAiwNNgh
nKizValH1zsX4abzlmvVEzHMSfmXPPV3V6wB+bt4/KxuvdSKkOTMcyENfPfTABnZ+pn8F/ggQoS7
tdu2PaEO9KSSWmRCOOkxFapjbscD5CBTpgJh1VWoZuZynfLk0SE5rpP4uxn4s+7Cqy73FYYcPs4p
lIQMmve5hWZjA8evX6CFc1b0pVZfQ+nGJvYmHOJbJauX1MZfUk7gv37+aw/9biGUHlX71NcF5EbH
Yg9Zyz+VywBicG6cktMWnPh1HaYfO7d2IgBjdh3CClYvualGO4e+4rnJguGzM4lPU6zFuCcSSA5r
QJmWJJAAgzKDRbyHyjPIJIPYMJZkswg81/NEzK+FzhB0PcGX44OlkUO7msQ+Tw7fTksGkqteBvwf
0VpZ4MW0cYQyAE0ZjyEE7qbryEQuyvrkElJRcaJTsjdgyty3TvqP8x7avRvrRwJP49GpXjHPbCq2
r5583ZC9l93jq6QVEYONaY5vSbdEkOpgQCLJiFMMPRJ88WrWKQS5KvxnFWB9qMcnd0LSCCVSijWV
Ng57SbNdMAOySOfTDGHZz1kF1ocCBR9lS4ohPjziqMKMl6PqKmZ+ODnDRdzKCm6gFcTfPowCo3pY
FskHIhWxqsT3LaRUlMBcUmNLgWCLig5FAtngzWUZiJNqYnhHTKiGR4onSrgVduSD8JcEWZPb1jB+
4HFvXrb+TC1NKMyqHUuo4KgEbgB8O9eh/w82i+vIrcdt4L73GF/irPa+G5mATnvmLukwm/QcZLY2
r5VMXuTcfnu+wqrWRwwQ3zrvRkQy3Lji9cE8/aAl2aODlYe7UZ3cBj8qA6lNtpAnkVftzV+gJ0yd
POjagKkpi7NVEO9XBo/5qqBeguyp4MOigy77+g5D0WeSSunkXEKOuAMdhzYLilg36Wu6NAuI6AcS
epNMp7FZUQ8CrsfGWTe5wqxHksBbtUzD/n/GzmNHcibNsq/yI/fsJmlmFIOuWrjWHlptiJDUWvPp
5zCquhtVi8EAjcaflSE83Umj2XfvPZcS1WJfdUzHJFPjlfLit4Fc0FJGzK06wo62PSNTg5CsM4iI
pcQzcZENYZ9WXyp06isZpZhBGpsD0qNtVn4NTVGzIUfasM5DzvO498K3ZmiQN7u9xlGzreWr0/00
TA0R/9x0zWJth2OxlHPUKxCwf7rCuMaG9gGXexG4xPzAu7/1JCenGXrRTBC3ldr5bX/kgSa7vlzV
5gj3MChIXo64CJuc9hEOfVgqw+k4cbxspnppMz0atO5giuqbXMGDwrvQjvFnYZvzN7M6BY4Xg7pw
z3FrjgyExbIrvbdaENDlIPLT+tQFaY64KRU5jdzAdGTXMyOlhKpagIWY0ns7tZq9gjG28F88xVc4
boY728kfvJAIXlolG8TNq0JVEGAzrAIijm1GT+AjOAteazBuK+nJVYBPgzkgrBeRQwTydzZ/syAo
R4s8e4mmld+MBjtUFwIbX2Nc3rRsrJEqjGsaFwS5+viQQJ5MRXrsdRK1dVViJiovWcpGDwzSpuga
oP74bsrQ1RmOjKc6Dz40ZmspEVmcwMfYfChkCqAOo1FXEHxAmVz4vveaUsm+wM598ovg6vFCPQwd
WjVg9qa8JuL5HxArXeGjXNKD0a1SeklwUke31kyAUJhjYyAviWRRaZOYRXowrvAankGdIzT5zUfG
U6CZilUX6Oe6r74nDvCR1ZOeNUqXD8X6dsfoy41IRBGXh5/kMkZW3kcu6svo6husl4cOrKubdi9T
NIRQiHnOGRvTclISBQSVm9EWC1GPOByzCkLKcFPpxTkvMt76qmLem97hDQAOU7JVDbxtzHW4HqL+
hjjPTRmwQlaVoVHAoEjQ05tAhNTWMTMzz0LN4bpk4K22ymtYNhu643okQGuryTmE1oUv7IauWcLU
ksfag9c6j1Ex6OtCH701eQrKmpxDF+p7OT0ZY7tPXCfgoMKeRDeZwE6L0WCuEiQwhCwciiD2b9jC
3KpwYKJrcygZ+30NYG8oK6D69tE0zGtIACAcZ/S+qB7SsTkXWvbB9PjWbI6pmzx6ZXXwEhcdnlEP
JDe8xM99S8RAE7umHDZNiXTRmJupovmBl4FB81yl1g8lxuwwyf+HYf8+Fd3ZbbG7NHKdiOkhg38h
R8xjugHhQal1ZsbMgYJPVxuePSDzuqHxyxQHNTzfZnY3sLaN8S3Bjz3Tyz7NV0U+azSd81AH4Vlr
G44YHq4YVC1t3ET1dGgT9cg7/hgx8x002lwL+GpLkUZPFqYOKC2sH3bxOmiSqImXQquaJLzcZnhu
mHpACOX8Gk2YKslDlk49rDQii727t+p6hXN3lfrg3zJuU33AvT0RU1FAV5HY5xenV4RWW/dcevbS
nxj5S58Rp0PmLXKcF2uw3zzXZ9ca9t9Zkn0YrTOsIlpU9fJ1gH1AecgyrZ1dXKdiqUws0Z16sTuL
gCkUOUlLjpHJI+iXFWrDs9tVq8oMET52vTVtRq9/9NL8JoyGXUfQxmpUjv+reCHliPtVvICXOue6
/0mCc1531RYZkh0t6gC2pGqFECry4a2YuB/1+qyj/HCd8RV9gKZi++/zcQrJTsEAIxo54QQYWawM
7c0tgcD2JpSHNs/Jy5UVzzZrHSbVWsdNxZq4rx0wFxiAgkC7SyPY7vjKD1E6sUGJjWdN619/3/AO
oRo/FhbXGPqGjNAJzHm5qHDwmIyhyAoi6j9WFGllBOJsfRe2PxM0Fj/K72WZwNxbRD2pzSGAtStt
xm49S0BLhpqVeKX106kKGmYzZIlFEO2jDtVv/qT7NHyLh+Cx44C1KBoCSO0laD5NqEnEb/pVE+VP
hux2ukMGQWIR0RFJV21vAjAri4OZZndtHq3BYO38rl+KQfDsLu8lx3hO5I65SXX9w8NUhQtXWJtq
aDYKFfNciuGEYwmPcKl6BtDpbZ7D4iZNiolBamsgJEjpZHgKXFplOd54bUrcNfHPQdNvRhcITOFq
j1qEYGpLiVSFzzW6jbtx3E9VcZWAJ9nFtRtL4pz4nXD0TfqqS28dBOKiPKxkzPXOaD0frcsN0Ocv
NWpT2rY2FCA3gltvADdIxgckrcipn3zVgdK3/SdnFoIqAQeT4j0Mgzd2aG0JJA6LTozrwGvJGvzS
5SSW0GFf+tZtFIwxJYBLodxvv+aGycsqXNLP/KlVMA6YETzGHF2WNVprDKxRtOfAdKjUqHB/CxFd
rHpTVWRlBtu7L8DJMEPmABV4X1SrYQI/ciqmZ8VcVuWwQ346lymUuzC47ZMqWWnZ8Jw91Ja1n1FQ
dQvRoqj1I0s2TOU8hf1HmQSyTPyuJdltZlnlzo7u7Dy77XWKFaatiuRZDs5H74CzGyQBf/mmUz63
phqAi1PgF+SCzYbsITGGdmVUwFpiKgH0oFwVjfFYqhQZtoA8QVfOQWkon0EGxhffMP4d46Eojf5o
WYj6kBTHlUjZtHF7Y0zIQ3EQqWiZsnavXVvsHZy+EGGpl0HpcfcmfILJnECbgEVeGB0bq1SXP2bD
2wOx0zhhCF1k7nisRtwxUJKsRaTEDl7RyRT9O/Yr9ptB9V2MD+4QMc1nmIW5ovmxYh9Mdt4hQd83
THWWgR7UR2wieml+KW3Y49FGExzqEgtb8V1ikJzdsJeeoBROV+j1vA4M8gZCSTr3+zGTd35HzcEZ
e365CyfjwawHf9ORyjSrK8syzvqA3WL1EaCmr2oeZ+uG6feSZN5bPRG5Is3pSt/ddQ6bUzKsXjd0
y6T1TpaAkdA6LBecy6FHBNskgb1M0VXEcogvK/F+AsklgeVwMQ7MNP0efcyLGVFb1SGuKgWECXjM
aGr3Y1NdOlVqWx7mt9EYrgNbXTWqlteGpr1NXXKE5vui2GiTrixtjuv2GY7sXLoFRa/YSqc/90KR
Rkrro9e3J9fBMVlXNRkIoqSLBDl96vUNXQXsKRLzYwx8HhwYn7BuJIuQncUyy9phb2finJf0/aCs
7vgEYp2jojSiQ4OsjmsGz50BftFpQnM1hTvb6rasmMmitCuCjMCZQt37sYu0WZiIaVtD4+xUjcZO
6TbgllojsC0ZYcnSti76dHRbLO/BGK6EgBjBVcXvwNPEDkknyolvjP3vaxYZ34Uwk2Mqenpmgmgp
mOYvcovoNVrZYdS1acuuj/IVvSByja1H2hXm50gy/QOJhC0bwcGYTgPPDAqXWhK3y0oL0zM2SAxF
KF7AEBhp8JyhsGVZO411Zpt+KB1aFFyr4QpX/Xugmw9NQy5KVMlsip/ZlFdBFv1gm2z4ddUjyTj9
RGavudH7YWAsY9crCPg/9Thscp+zocjlHqHr2tnmPRe+AUzYICGdpvdwQT5yQ99ChmCwlNrDuuVB
uqgjJ9wRDUUfaC7QeNiM6jDuSHFdHe2q6x580NE4tZP/IerkUhd9hG2Mok6E7eUYI22ALv2UOCak
tmtrCo7IuDBajm6alstrqoJ6GSr3GOoc+ot+rvOy5I/Qh0crRJ/neIJlutprBHQXVpLr28IJjt2Y
7IlFLGtTqy+D120qpsBsRNOaIRUetASzTsbuNK9LprWZJ5kKEEyWQ/4MZbTb1lROoWchLfoaBoOq
cFYiq66kBR5qR2NP0iOnRjKo13lwQ5wSbUDH56+Jjk+9ANrLJY0fbEGHFw4kqV5aXV3s6dqRsKPH
o4xWbXBn2jM4iuk3e5duLREI6aQx4BbAt1ZtefWSdOKBNuwJi+Q4BTVtOR1jjVGBF/fLqAF+0CRq
ROPVPjGVU1xnvQUgbNZytghaEod6imwQqibZO1D/aJ9AEh1hQS61pLhrIXvBAaGJLaozvp5nOBEz
NjqdZT9HAuxHNtRy03nBldnJvSptsRy3euk8hpjklh2YSspHS2zNxBbYG+Dw6Ut7pbsJ/BuA914p
sDjggajcGnw5gYRi6IlzWUmwAQJIi8YMadU0lkZgxW5qRGvdIAOc5Jek7nHf2vYbE3WTLGjMvkc2
GcNnJCKVO2CJIOr06iTqNthF+NYWATbaYCQSRwdWTFS9vLNMAHX0WxoRQasis09FYZDecZkZuCgZ
fZzemg6ptlx17zmu2TmLdBz76dFpzNt2KmFkeJumduotnYE/Y+df+7FjwW5fkNFvjb4B3aaapTeK
bOuYFPpCN4aAz73r+tGhw//UE6b1guou791nnLQwGbtALoslmp3NYBgqDewKTDl590WWgMEY6r3l
0pGHSUpyHWhLNnUxP851N+i0dIERNx4tuJ1kFqQD19NG1HfvZIklP2ClxSiuEFkn7cd0yndhs6EO
vQrzpdgZZv3Y8YxadbK5doHHEI3hf1/3BHorg2Sa/01iHKdR+N4IeC08G+H9+M0D2/wvFK2tKqPD
UPc3JW1dUMriTxQ63g35bSfpNW3sEiVoesdb6G80TumAzaIwXLkQRW+Vh3JX+bvEGb6U4fdbqQfP
Rsi7G2hPelHC51bucurgj1UQzxai1LqN5WYcFEn8LmYHZ6nCz1pvbjNNUMZM9L2xGPXguLLxitoE
S3KXOLxlvnWad6xqri4fzRMLnnhpier5CXxNEeOaKdENFyHjIpy1wz2+IIi6W5eTNvJfPfHR8MCr
kdmL0eWpgzEfveXww5nvSZsj1KX2OsXDHUsOlWgeUs0oyGsOzHBMfnmCLcbyPXYmTvltWdo7j07I
puZnNal+0xiSu8IMtthNXzIGCKmBJSvTWlgZrHGlgk+q2kfZTPBDkDk9/9Xw6odOcmSzWRkIRmPt
DpPvukxA1vNGVTFgME78jxUkGM8J3x5z6OYL18ZphzXhtQqtFj5DuG7SeegzAIHyrXRfyJuy4Oaq
BmebAUplQNQwG41YDsgEIsc86GF5VG5jr1qXbUOZ+htLpP7Sdrx3WXDJ0Bn1YyHc87GkB/bFwoXb
avac6Ai8cJzh2c4lcQM5oWJWL/HPgplqM04SWjwsUzHtfQcHa5f27iYB9TXOp6CSOZytijfL7qm8
sz1WCM/bdhOxYwyP7Hl5uEB/Zq4xTVjsg+CSRXa6YsYCW9GgxXCQ8QuFTHwyI3Jw0Q7XRkeHVw7P
RyqzHw0PuWnkObIg//pjSKpdVEhInHzAMthW9nhv+cM2aDEXjJODMnUbcAjd0POGgUJG76aOYDQV
4es0M/WY/HGRwiBIw/ik7JbJOrdKhpMxdbo9QtV91VOkJ7v8JrJL3J/5xRWYaBG/SEzrXx5rWG+A
upmsGPOuQ1kXTcSnuC64bsNdC7TnkH4SIXkVLTHYyJ4lAjRBEIyTt2EJtMIL5SD7ymSIyzCeYWre
vcxcd4T+BUvCgw2Oms0DAzqfLUTsIXN0hTW7JtwNvrorB79tmVo3SQLQwOMq6ycPVLokrNfh7fs9
8DrUmCP2MnLSmBKa7Uc6BPuyaKB0Fu6usvphDT9xBikyyEFB4aPusiVVWZ9tYkLNYkIAOsx8jTsh
cXy8hbExbZyaFFXZvOZh9enOT6BATAJw7HQsk7cEjYqOLp6NNpPhNU6oK0HbQbQrnLtAPkraZUz5
5QsDb4aTXDz/SOUMJVXThCJv1tsIdr7BT0EWUXuDKecGoPq3CPdVgj/DjBmF66aCS9L0B6O5G7k4
mbnxYqOFzT3Ncd1OmTRNnEyC+ga7+tGaYHC3pkHigb1lSISCCbf5kXPw4qZpG+Y3qX+qM8qSk1qR
8EhTYHka9mE7HW4LAVskkRKAS8N2yyf5W7Ipgv0LtHUWZLFPBqwlS4AtESExPjT8tyLis9PsHptX
eBrcwNr0w6cuCLxr0Tz+FGwMXUtDV1esRaNMHgvRv1bTgEPaGZdO0GOjGqhhT/Ca4AFk60gwEPZd
SEvGoLAs1c0pi0N/PZrZM5HxlYW1Ztk+43l/ziCAwP8bglXrV8fRQqyB/AX+sGzBcSM6c62jtZc2
WQFomaRkEswLoD22kw3XpptPThwLdQ8StuMyc28j6L+xLXd5Na7xrybLcTDTFasVv7rCmJsTI2pk
sasY2rA15aKCWdZX4TrtizsFBceI/ZsgyN+jMmbfVhWfELIm6aq10qMnItTTibDZKjE5gVChDEeF
uoYxwtLSqkYsdY1pu8yp+Cz8l4q+zeuAv9y0tLu66r7IiU8btL5m1cgLZd3pqh/9d2YiT8r9mjpY
q72HOc7XZUflCdmDwdNubB1xzmAjJUTzqOvVXa8Czntzlsz0utd50ZAplMAxsO+TKLpafvqpBfrX
BHhxIWIELeSkxkZT91qzZRb3bHQMyhIwwV7YP5oE8VdDOe7KpPxKQJmtM5Hf2VXy1jqhYmgawyyk
a2sVq+ylHoQFsKz+UAx1cdD5PB/ZaSmmB072bNhBvXIsMkwdVu9xfKRAbGALFe+D4d1gHQ6z7pbc
3wvWwIM3z+QrM3/3Um6JSlpPnRp4PGkOBZmcSCJlH/z62Zwd4WM+2OAomTPNMhvSZ7METhKdYizd
+pQ9Zy70RrYkH6lZHqIMUdf0EK0cPiNdd8wltyLds1ymNPWmenSJaW1h8smwpSO3pHJQ9pyy+ynM
sIqDdJEivBMuY7jaSN6HYLwMdRot6Jzj7DrZc3ArXnsNKVURY2MqLdbE3K83MrK+KCrKtgGRuDFt
dqMD5XWsSYow5yf78RAK6Itd/ilTuGC5QSKjxAdmt/qKCghIF1l3r2CNoEM6d17fvNRM7sHg2BgD
l6oIbQ4dXIkY/sNl2ejpGpu6NzTugpHpT0GJZ5x1BXUk3NlsrJtFh6INp1zwboWfGbtCrPI5P72q
drUNPBUxUY+yd7Oubq2Ofo9Q+6oTqDpMSNaGhRSXFx0RwhyKkE3csu77TwVF7/cPfaDwiVZA4YZM
MTelF8CXxY3EvQKMGR9oWJxywZE/HnmaeVP3TBnj2uoMMq5licuXlxYDWt+yH0esT7ZFhrdfE84H
lq5VVDNiEjbHEQZOA7wAIkoohRw70KDE9EFn5RKfFlQOt3qqwCSbdf09Naj78wuVBUk0Py7eFFuE
1SRZZ7XMW7u5OFc16j0ufc3RGWmTYjZsOI8xs70E3z6EONzp8wvWpbPLwfETfzD47ri4iZHoE/MQ
eM3TOP9m3yjTtak0e2V3KygEi86c7nMiPdDr0EW5KA4paK2RiPi6DI27gDMEgeS9EvDNSMy65H/E
VihafPzi2+LkuLB6XkNkk8BSxTEZyRba/coYeCqzC8dV4iZLvZBPPfZ4RoT91anQTapLM/hvZDwh
xEnx2dGPMmXgm7xU4WoZ2mdAMGuYYjxwGeJpXi22JjWTXjVTFZGmdZ9zpVYWeEcl8VXP9I5Mtkim
9mAiM81HzkA85tnVM9LF7lov9Tni4DnZlQIaZr30OSQx7ZLdXLwTkgTdYO1f2BNHW/ZFGg8fdSrF
0tRlgYCPk9vzc4TKiCktQqLYaL7544pxx7wJgkAbyA2aJbls+DkuQqICess4wYDkSx6hluETc6Hw
VHbbPjMeJtHhb2qGe5Vbq9ZLxNat3JSnL9y2AbCen5EUtQrIKSo+6NmQLBUbWsmKvgoZZm7d6Wpp
it5wjuwgyQGNEh9YDDT6gEjhU3ZDNsNSZs9MI8YLqKBhUU1vVd4XG6KTFTPbeYI8f1Jp8uz2mPu9
ZlYoyeqQtRvkkpDUD+xdTsaRWFcD2k6evwon33s6JcI8T1Z+w6vzKZxgZoZvwIesAneVcTxoI5yQ
nD6xcm5d40DDHTwOCohgw0diOenVSodot2hCEq4mywBUmlchvW7ZMXdWLe+9YTfPuZPoQLzZulQm
gwBz+qCE9jpGU7nSWwEhGrlTK0cW6eEHr9JHkJWMvYeAOggGVE3JK3UpH6PoiCqkpSQoNwz+vizl
XRzRT8sskzIukly4NBSp74Duqiqb3sHRqI3RU44i++9C74udj4so1ye4M7LcM2TKuNYJiWaYivAU
VR81OtbCmNxsw5reafjqhN+c8QxBJEJpQ3MOR/pHk7458h9nplS40CBf8+y5FMW6ikn/B7KVwCx4
aAMixeaT+mzYjqXDQEzmJAy8MtWQ12azUWLwaTO9DzHsLtxZkKCe6EFkP02bKdRq2okCqvzwAkIG
H9bELKeNXbmoruCpoCRZy3aYyFRwJy2puerXoeCo4vIU4wllb0vvsWcyKloQIeGjaJ0aIVbem5i9
RBes2wxDD1PZ56TM7jmX4IblXaBbahjtmXWx+c2tRVSdjAWMA2IN+GRb4xQG+KPVwFpeKPbDFlN3
9lqbYfK5Ml37JjWMNa28jNuI3S81kxGubjxOqb6JrLTYpUJAs+rUoinoXEenHRd+c6RqF69f+NyG
nCwm7zsza/YPzVKQ9zsxfHm2ZpS/QS5nMTX5JxPSj7ybHaQmuGsqAlOyABsM3G2CBzyc827dgGDP
cZyEU70YExQu9Amn5/70OQ5gtaeFG0wBuR/0QWOOWk2xxqgqCq9JBFPZJKG8tDk9cFzrMxjstXFX
9uZXKrkDnXSkA2cKyxthJfZOnwiEWQUJcqNWzdFxRXlDRO5Oi0jOWjl6VRZ5KLQUOLQlxPN0ZNEZ
WXGsEVGZaPcjo/R+1cWds219FzCdF75Tf/VUdU774E/IFY1jXk0v7x6aNo65vXDw4mDccxLsnlH2
jm2jNUy6rPA+wqJrJmPHe9nDfZsclIQKYGRpmlvSycMbFbbFOqkZkVDC++rN1Wm93cq9AhrARQsN
lpjjMbai+qrGmmFjNwcsJkAKB92K3oypjb6qSL+4dEc9Z+P05Q4oSmulOI3Z+Bsefaubh17NnesM
4BKTECZq0RXVWmiNWmUeIFdqu8SBWEJxNyEn2DZKr+EEH17csdkC23DHP+x97rB1Td3bo0shSUWU
2CKdRqcc9+8pGMfXvJtoPigbZz9mkWsdNHF05rLE3/9nSP+l/q2wI46L1dVq/HNoQivrRzbkweSj
mbhSAamzNSaZejshs70YvVOThAF64KWMdXCkM7Ax6OX0CrTNKMzXgUrTrdP13x3ThJ02Cf9saGBF
KkmMOCnBEc//U2xq2hbE5X1JGfGxGtL4mCkG1FhEE+7EW8+pdp4xkeNo5VYa1EapPD94JRVVowV3
S5OwGk2dCkO71OQtC6C6NW3TXfphaG6oYY0BxKfVWlpjd0kyt7tEwDcBuXns7fu5SDAQ847j96Nh
h1FsuZTsTYt7fy8NKm/L2vIFs0fYwF6Se8cCbgshPM76vxXKmQ8BL+P7NrQ1FhdvBOU8kTdZxnYz
f0mCM9tCRycaGq7oRwo/MgupXMJJ/cebPplyPP56ZIRtxxeXIhA1BuOuaLTdbxNoldG6HZsdOWs7
4pjpBudeWaDf5/+ScgKeFjcZqboR/LQBFYkejac4CJpVKXT/aPTW/EBKAO/aJnUAdkiummbUnZHM
iIW5sFjMPZ58NOIU8AFsFUweZvbK5gkdv/BgivaDpU23OlzIXSg1nEIMN33D4YBaYcgdoSGi70TZ
w6hc/yG9K+cHWm1Sl0VUqn2eFKE1m1p6q302/KEUnCE3BsXlGEBYC3/r0nwziI91jTlyLtj04Zmt
0iqSex2QKhwNjOING6+DaFKMKlrtlzcyHp8amXmH5h/XbjpnU+aLOibRtytcee9b8XCWIQ101nzl
YluJTqOKtEsyVE9Yo8ebKK3Ds+3EqBNiDD96FJZFWODbwQSY77qwro4ZFDuSBvzcsQMZmxIr6dmm
AooWYDUY/bHxiILNP+596Cgg7Q18SEyGI5Y1HdnU787/eIlQnbz1b22kYfrFIsIssPFzjEAg/b/S
xByfR9gRejGQv3Xxw9TkRc6/F2KlKsxB0kh33M0dLs8h2qNDMUyyJrAusiUamWdfWtSwyuuBfPjf
/8r8GNPK/K5xQ9BU5s/gEzNvdn1dftmBsNYp9UxLg3+lS4TgxLM2o420KpcTAchdUPnOQRmfiBjD
eRRFekzBY4lc1dfANO9/PyMgN3PqmskDrRX5adJ19RBbGNiCwnjt7LxZJTrHyBALoGyOXBE54Uzb
20ePUVfJNQ0SfF4yovAcE+HC1DP1MDTU/ElIs5jWPUZRDbipIDWXFqnoK2ULDEUgrzqiPFTQTq9p
y+7DcctbQip3bNStm9yym8eSI2iQFqvJqNCbFQodHNXqpBw9OVEOBb5o3GBNBvw5jOW9RZtpqRUf
oeuOL6Vu6UgtPW0XdrsOa59BfzLERyVKBjCyjm5tt7yYneuuDd3Lb5l/kg2glnbl1/O74U7kInUf
nDen3SXmqP5MjlQj80BPMRnl4K7qnduqo6urqPs7yIDWniM75qy4L57T4ccLprWEVTKQvbj3PVfd
W9LhwKKiN+BX+jLSOAL7TXlxDOL3UsJ8ks0J0qt2zVgz59IpNP3IBHojjezkFR6GWogaF1ih+o1P
cJqN/yQWYLM6b0P10IVxBycSo7QLAO2ffSaC/VARViossoqdT3eTRZ6b8ygcPN32xzcSJWxtg2qb
O7Dguspem2OVfvYJVFuQV8ZZGBmNMkP5TNQPAGQEY9BX2PMjRrL3ID6oANDS6AvtYDsOwaFqCuux
xF27bKBt3fRxezu7U9dx1xdQnojr23lOo2YKv+b3tujNODx546Sfek0fkGuoCQTWz0XTSfcuXGlk
j0CyO/GFWRX1kpUKTypI6G10IA5WI42EiZCcPnr7mEv20OTv00PDsOUgRsw0wYPOmAwkslUtp7Iv
97ayq21WQLxVmcxZKHGXgZTeohWq3RQ7zlr5FDMRIDu3BoebKDBY5gkPRk4EKbqDqJiaA0WwDAR6
QH9B1l0HnI0gVLHKhFHGcF669LKyqGNe1C6CYI8S8RJu9jmmkHuXUAOCsSgHoqGfOtaLbdP0OjzP
6Sr0vOc2xLcZIpau8TBzM/WQAPphAqHi2suyooi3ppF4PZjktyzSZpFW3dgxSHkHCy4IYkgNTbsL
8LWDVbyrwEvAW+lXPRCNEx4udxfzHKVjjtISvOq0X4bkPXiihtBE+5MDpRRgeBKvUiQsmVSU4Zgp
MxGIq4xwAppsC3tn0kCaDxWb2tThKNR5j62Trh3Pm59O3odWpdOM0mJY1tbrqVR3lXD9rWm5auEW
5tbOanvXJPprZson9hEpW9fCWU4OBkHXhNQruDVIpgCQ7eJdysWYRb5xDgcaXUbc+ohpDoZO/cja
lnMuw16UaeF7yhNK1fiiHINtfVenW4uLch21jbHNkxx/TPiKDhYuWNTJKBG4hDx936baWzivf2Mt
bjoWcQar5XWMrXMwIujrgT6tRKc/CaZVS9zps/fLjiEtnnAeD0+8HFRB3Do5zRcj7E7aleSNnY3Q
FqwDpxoUGMkPHSB+zOEYJkUYBkn1yA2Zg5UfyHifsORmJG/sVPvJNbiFhiqBgPRJs87BAAwNTlAR
JvSWdP5h6MLXgo065miIBoQZHocihzs/URgYTz+DkdrUVfJreTpt4Fl4K0y7Z90kSjYjPqgPC/ah
3pMpnDa53XNsR3Za6nJAwivteSKzlF5UHV16nweTYKOjl3elEGc2vDl3TfVVMa63E8VUDSdSYWlE
qfkypQKHZuvU3k+Gg721fJG5d22M/svrCZHWtfXmcnCLHXXkE222nox3xiCwf9vjEyAsKkPj/qpl
XbkPG8oru1mtbFKDeS2O4IpBcKNo24g60gdgywNO+/Wj0eTOGm5zTv0r2y7LKE6O4wTbTunUqSKP
wI3BCysQKGoRM+Us0hUHeqol5h/alMPTIDQOyYkheQuqnNo5Ssjp3Kyk2E1ZQWImj7Yiab4aEFlL
379LraE5DaEsVsg4J5lnNED0CEaadexiaN3ddE1TLP6VMR4KZNetG9dPo2kefl9IPMGZoZ5hccvG
RT97mZGupKLkkTZQlolFmBDuZyRLD3jd3dox77LmVJAo8QSkZXdLGD9ZEc8+UFP0ZACDWIgO3Dkp
UkoUR/0+EuNrzUW8aubcih1hZHQYiGExjF/Llr3RXKOiYonbP7gdc71/tSIML9lnpJgCdjHELXsi
qGzp+1jrnmgQe7JGnpfh2QGADQi8gMs10tPGSjw/fV9QApgLz57tKQT0rWfHpow+axvK2GhsZE9c
Q2ruU0tH2a5gUcM8jxRSYtgI2uA2mtoPWTHUos0vWZESfs2UTUgsNW6sUX+0NGyoHKSY+OTJG2ZH
a009oKrafcbuYFHmDIRyk9mVB8LNUQoDtMNQHZ4j0LaI4W00q8M7zas+a5Ik/qjeaZyHmFL/vn+O
MnBmh+XGFSTPav6tcVEykLLBf6G7/N5keVXeoqHA8ZhSmiV4PW6g77MMX7NKxwOzWO/OZ3bUWOF3
ITlDuJ3/UMDKobqcM4jMdcx+FL3++es///5f//k5/B//O7/JycbkWf33/+LPn3kxVgD2mn/7498f
8pT/+/2e//maf/2Ov5/Dz4r2p5/m//lV2+/88p5+1//+RfOr+Z+fzG//56tbvTfv//KHddZQq3Tb
flfj3XfdJs3vq+DfMX/l/+9f/vX9+1OwHnz/7c9n3mbN/NP8MM/+/POv9l9/+2OJ3/fpH2/T/OP/
+Xfz6//bn1Wehln4+f7v3/H9Xjd/+6NZxn+YUjd12+KUZLiGNP781X//919JG4eI7Ti6w5DTVn/+
yiCdB3/7Y6j/sKRu61w5ts73WH/+qvP2n38z/zCy8Eh0riUc+89//8v/5RP830/0r6xNb/Iwa2p+
rvnnr+IfH/T8L3P4dn67yU8TrmEYlsOrKz7f7/4vdee1HDe2bdkfapzYADbcaxqkZzLpqReEKAPv
Pb6+B1Kn+4gsXbHvfet6YKiiWEImzMZea805JhDL+bf/Fy9lkjeQ26zCJ/+Obt423AjKk6W6Ji1v
5Wx/OzP/Pvy7w1l/OBzwfBWynOHw5Tizvx+uxclSKBScq/7S7xVvz9wDftq627LnUC8hYyxQHtjY
0bbQO1x+cvT5y3z8sr8fXb4/OgUWrf6OriheqxWarmV5yg7C1df+2fr1rLx7VN590z+cWEfomoEw
BDu/qjnvjyV11Zt446Al2rHbXQXLaWveMtQ54ujbmHd//2bcKB+/mCOkZiMN0bnP9A+n1TYrpw8n
hEu0BNlRSKYKj7l9+ftB5rPz4ey9O8iHsycqv4YlyUHy8lvIYNhw1MXfj2DJP30RTUVeIx0UyMx/
3p+1SApFG22uECvzXhMOTWim0EW8ben3VgwDdZLkPNQbRUwfHWlBUz6q0zO1BzjIXdzfeSq+CqAA
CtCeIFrzHl3L4IcmbjMUMgkgRZCgy0Lplwk0wFptvunSf21l+eIY5lpk+1Y9zBHJJVsL7Ks/h7ah
kdPc1lp6pDP8iGFy6Q/hPeIvpgvVMglBTGi4DYL8VAw01r9G+ndcTPvGGm9VRNu9VG+pC9wwSXeS
2lFlX21M57yy3SCCpw/+py++murJKC4xPZ9IeTAAByT1F2OHCsrG6Ke9MaBbBZKuSHVWHWuR2U8Y
UCc1u9EtsW+1ijws3W3s/EVv6b2w9Y/oyYfWi9GBDAhuDKRV1Xlsj3F+5wPZx/szO/NXfgdcO41O
aBLo625ikj1bCVcq+t6WPySiwNim0QOflQEuzPAvBnALv7q3mn0MbyZB/WcpJdzFtyFy1uSmEC/C
76vMes0nQavGrlKAzCP5MCbThpdCY+zObAkcQFc/BMgIUgE+TMdymMXkXQOGxbkIi+apFfKbICdZ
bVAK+d6zQ+uoxYOzKFLzUOObFZ59ViN6FhiBJYE9PkqXoriX9IFq/xRFD0lBVydlLz4awR2tC0LR
h9UIDySFhumjqfD6ce1AphrVBE4SE71mXyf+vFlnsqNeLPJzO4dsdObcif9UxAgz2dzGlbYnumIT
KnI1YG3yct31DcQi0fNscZb9uGnHekmOHnkFh6rdt+NtxrjZoxRKGGzUPyNEXhMT8DIGYYBnuMr9
da5G23muFTpvcf8QkomVoetJxG7kkOj22Ghh7YZxXkwmm+2GTGhmnqh8mpHd03CbZec63PbVQVhs
s7zXEehmhQ4Oj/vMSVl1kcpFfVSwC9KC1ZlFFKcgMlYV2yoYo8u+hFSYlnP+DQpvuVHs19j4bgfE
p8DoyTXjxITZlRPqr1E5K8CRI/uNwC20MWLRie/s/V1ULHcjEssCWh7ChZXFxAfZLc/nheQeLbzP
R2WvIvrzIV6PUMXjY2qbj9bIhUNIFmOYhnaOR7dms/+CNN7N2RTZ9r0VTdsk3mVciExmYNEOjY42
NHnDAvmAxX6JX2Kh4Y6qq2+JRkMkROT7gKosrnU31NFGm1+S5K6esxGmO4f1HiRROdezcezWSX6p
9NvGpH7qvxQjY1LV2RoYeObEN8M0GYZkrszLdSv6BXKO2RO2imgfa/m9bm3S9Ftts/9DN+MP6XzN
8+miwbisnxMYpvrD0A4sU8/z6NcH1MLceQtdYCW0n1bIDhLtfoJIL63ImVX8y2z+GjLs2fCvo+pB
U+OtrespEhyE08p3BuTMDeG1MDOVbK1qVGkzbmZv1l/G+seIjqMBV9qSMzM2M5oQDStMGFuhbY4Q
M9cgUFbtcqRkm4QHfm0HyL2qLAq/ZK025b4NYpoh6hG+6aZKtB8oo0Ds+XckKq50Yz6xPERtxTpL
4Al2g5kgGCOKDBS4tKeKJDBneFKGgWyHG1E/dd2Tbc0jGWhkkAdMVKGOhLHUIwLMvqrdV795nPBI
ez4yujsNoYbn/7SpDHzCZKC/mAJ6PCoPMziEw12A335qnkcypjM08ZLAqEzHPa56JwEoVwfU6YQb
cLAEicP13PrFw8jJqviMDvz0zNg1rUcCaMHI1FsnU78zBw2K7GbyT95cEPbs7f2fJmvZUEJx0NG3
cRZnPDHZHhDiqfafp+kyWWCteXrrvliLSQWF2hxybUJT1m37DgY8aoyUYboHuJtwuL6NeGugmMG0
8iUHORRWTG8ZSWEqNRaRxEFPhKhebhDOIocBRmCcQodFynua/TDIORAB6Yu+927CcqSQZSlokk1Q
aFsQeOhno2WqTGuVE11loPLQ8sCOTBCAmOhTvcHaaz09cfVen0XMTJD84QRMmbbHg8IniXuxHOi2
mdkPOWyDmNHhc+s8hbMVB/M9QT4esh7H89dRxsKG17RClzmi0s/Ge8HbzyyBHt8GtMOyQnG73EJx
fzZKKJAItonD2yoUv7Ek0h1hmOQGY/y+4PZbxDyzHS+1gFUiq+50783BtUS1BlVJZRn/FsMpwT8P
We057o9NH200UV2c5tkpYUzMTRdra5JS6OCxrkTyDBUoZbjDMqvZa94wabRGE44+t/eCjVFpK7VO
LuPE3s9CQMeQGB4yZaWKyusp8W6CEW2nb+H8KRhoM1m1yuIgArC+GTvSxiStLW33sRbuSd4EruG4
Zc7gbz5/sAlZv10uKJhVEWx1vAuygnHWpz+DsV0HXfMgJtjVcbJLIiHw4z7E/pqIoGezsr6Vo/pM
R3iVKxl51MFGWKcsbs+9RsVb9+hnfH1twvRRCuAHTIppIdII4kGuXsvhaGbxMWrHPSs338bb+Qqv
tcqpDp28jyweJvkmnHYzGfmmy94qXMiK+TgaAzq4ch2qKvFIbIMdVMkwICqk3FpPi9tSH2m7ruG9
bcRQPjphfgpt/2cIrAFfs7OmrXsupbEVDGsEXBHagyOfFsdun373IZBHxD51lc+aoi+jlne3lymn
wUdqga1hmEtfUqSRrw1s3dpCHqm3t4Jqjdu3ushOPnQKuxPtYdBnwHFwiXX52nYYqqKy28ps2gpR
vLJl2VfarByMF43joNjxDxr3aYLDgIBl2omSQPvZ5Md5PvSxg5pEAGlirCBTfELTC4pdRuy2cvEm
AnWmon4k0vws1ZH8MkAZenbsDIOmqkUQpe7X9+Fk/YCxdPbK8aL0+c216cIYa1LlD+Z/d8009wQO
Wt+QrAyJ3wtpeTlfGqO6z5LmYkwh6bkDwU9y24jorA2UOt03ryE5lbTdMNLvGi16dlpge9pU7P6+
v/7nDh7Tn67rtKR12p7Wh931mNQOAdNRtWLXtxwb0ADZ6e9H0MQ/ioT3h7Dfb+A7biyERnG1kpvk
1jjPhQ+g/HVy762c5fgyreNv1km4OJW2wDg2fz+6+s/y0rYNzTEMwT+kaszlxW/VbEaVHQVWVa2i
Hd36BdztFSblQ7gPVslh2g9rdIAr/2x/VljO9dX70uj9cSnXfz+uIruJsAiOS12xQ7++JrZs2y16
V7rVBa3bZ8f7Z5n0/ngfLqRDDC+eDI5XrVDR7spNetJuu327AgfvmjcM0t3Pjqn/6eYxmOVKw1Kp
MD8WtFhnyWa2MUf3S/qpB8wHj/lb91Ls2o29S84svQddLPIbBFEu+0nYNovapZGwbG7sFQjkRX4L
dWUl73ic8s/6Cv+s7Dkh//lw+nxb/nbhqxgCfGfy4dg5Fzu5Hg7BW/siXDAs6+iTu+yPJ8ISCNJM
21R5jN4fqwRLYmZajzTL48X0Wlevn9zF/2wd8GUcVXcIAoRKKT60DuxhtJVMcgBli5NwWdwHLii9
XbAtz6A3Pqm51fmJ/Me9+5+jqR9OnZwTX7AWz9dV0IyZ1Y1f8k146pZsPainVsOTTzumf0MwTpv4
k+/6xyf2t6N/6D+hEexUMZ9M1P3NCoaEXIJNZBOzxBi8sb6oS8r2PRA+t/7snvnzaaZn4kiMHebc
mPv9nvHzUlcmLIarzrX30y5aIVl041sKEm7Tzx4f7bOjzf/9tzsUDzqbw5Kj9Uvkv/lP1d+Idbjm
7fQc/DQuvKeXwR7G5IWGwwOTgKX/6Wf4441Lv/H/fOEPXSJ8jTJh/DdHo4Bzah/tIV19cjn/9Byi
viIhUNNMG0LV+2/piEZXrV7j2dg3u3QPVngpF7jDdtXms8fwjzcuWW6mbqg0kjBavD+WPQpSEIUx
Hwsd4NK+6K5xNJ79OXFqEe/sF3anXMyNdZt8sv5e/+qPzwy9MGGpqqQC+/g1Q1szUK8SRFCu659I
yupFshq21OBfaT3ckja4yTeY0tbprTxWT8HBTFyqlUv0xV7/D064Q4fR4Kyz6H9smMGrVxzYFmya
v6BL2vWn6jl6ym6IEtr+D1qatiPmc80GGj/Ex2OVTgmwwMMBAB0HNOKi3PtruCwLa0PF0WysX7uV
/9a44f9tlnAufmT3TfXjR3P6Wvx/MFBQ53uZyct/MVHYEaww/j5OuP7+r3mCav/LEOAdmSeyxUEU
zhP2a5xg/svkZnQYCRi6KgGt8/j/e5ogrX8Jx2BsQGtVN9DG8kb59zhBN/7FHcw7xhSoMCBEyP/W
OOH9y4RRBUcnhFNIiVhHo9H//pnMjbSc4FKStpbj2Y0NelEz3A2P/RymBnQqSwkF1h+kcC2gjMsi
hTqZAF1EH/lsMx/W2v6+khNBCj7uROJOfzuRt78e0Xdt+Q8fUBO2o0lb2vSOQUDCpnn/AaPeZ+8U
YrojJRUpldSirZXZ5F4gJdzzB0zCGv7MhTJSQ3r1PsiZK2ZJex+WRPLkYVy6lkeIWOqNkviTyVv6
/CXEutQ///5JjXmp/M8aY/EBheWwihoqgyGNa/7+kwL0ZCBkEHhM5GrxmvvW6xSMwJ8g5mxgyxG0
6VeXsSD5Lm9s83liKTzUI5gPSUqoa/u5tlVhIa9xmO64LNkF+ehWgvJb520xfqn8fqsVr149aBeI
zfVdoxcPfqGTTdTa9C1miduGyLS3kiC8AAzEjmGmZm68AByvDsL3bNcvQprmw1BCFKBNebLIDz0Q
OAGUXvcRxabYsTRLATCf0SKnSZPv68H6qTR2e2uQG0/db9OOVZAiAsRsC0JmJrfxnOrStFH72Ur5
/u13PZ8kIiN24snRdO7Q9+dzUrRCbXocjkWhnOnK2NB3C4jUuTK4sY1CMvScXVR6u2YkhSOsjIeR
vF2yZdUEYqU5XiwM23+/xuo/r7Gq66za7D6EPj867z8TdZLahSh8MSqjpERGOByzaXoqhqm56Ruh
nMgv8ZPJvOvi4udUxohgk278kubiOW/pAv7942j/eDhYNVSbbef8VlXFdTrz2x6lykLwLSk8x6Gh
9WaRk3RKzah3e4wwC9Hkrw14lttfWsqwJ9WukCmhlUMmdwBxileNjtVBjyN1n8bGLjfEK7Zo50VG
tJC6Nv/mFZKM7kGg1/FRC6RTNGcjxsGu7WhpqClm9r6okwMg49D9+3f7w6m2VaadLILOdeb64VRn
BB7FhFO2i7osnqRNO6gA+kV7z3/LJ3o4wC4hybbj4+xM7pX40KMGdjN9xtbnbDL+/nHeb3vnm9FW
2T7Yms7wleXow83ojIRm57XK8Z2UFi3yw7XGM3o7Etl9C4Tk1sHa8ut9+l+PJD9eXhWxsaVRvc1P
gMOFfn+3jd0URSw2xHXm2SPZdiwmOrDjrJM8is3YTlxF2ewCcMBQp3GqtVPluKmmh4yvXozET1F5
OtallOoLHXdvF6jzEMe05Ser9LWW/H3t45My3maYybtJAq/9UGJloxpmqqSbNhr6M9pnDKID6T2q
2r3W2Sw5FYVSb8q+0B9lTrq2TyIh1ipvH7XtqyKiaZnVEiz/pD0DG+T3jSSm9WDzRMEA27dFl9+I
tLqzu3Zgia+REDrxeSiGJ4dchhs8JTFwejV/HiXmi79felN+vPgqzxbFqiYNXpPzS/v9dUD5RkyB
TssHl7+zU0g/7hu9uk2aWpkpZD2GCOuBmVt2Xyu5f7QVD1RxVvwQY6pd5v82FGF+78M+OeDSnwmA
obLusUuu66opb4WHTaPUAzgr5o921KKj1U0WtGZvctOq2yuYnS+tQX/SUfIXz8mzLYimL73Xgwiw
0dDEw8FLwKKwGczc6Ii5v16n1uhsZct4zNTI5vUcYexLwJX3qacjXsejUXtA4nWazevOiONtIMrX
65srxgq/SuOTQs4P6Ts+X0/G6q4jWfchNU7E3+iPCdiCTujBKU9b5rzzGkeVTQTahKSvVvt4i9i1
29tmz5upQDqOXq/YlaTO39ej/UC5jPtfmOj4Skd/FqJkHGlhwynz5o5VczpHxMgMqqltizxyVqwE
+U0xC8YtbTxKwoNQE3bCncbaIjx4qLaRMRBJ2gf+yc/ahk4relbBwXeaRMTXhOeWN/dOmeXdhXbn
qI1+agULYljEhZtXyQye9CR0exMfkCkj3JDM9WxyZdxuvvmILmBKRC+afIv6odEQLE3EDR1HZpO1
C1Cg2DcVCCEJ4WM54TI+FKMGLkTHupcGysHJTOGWEsO7ZlTO+fqjnAZnrXhsaEBlBquIieeA5fIH
m7J9ZnwnLfFLrjX5JXWEfUiJq12UcYlHA2s1Awk7e9Kq9gxeWOxsjRVAMzQd7rIHf7zAP9nIH3mn
l69woHD1TY1/zGGyRyJXDsSMTFxv/pQz/IzR7F6a6JWo4fSh1vqWYMt5gTHUFHTtbIbJRqvcGjmT
0N7QMGeV6os/j7jMrJoujWwklxwXT0yK3r6hYYmSVOtdqyFbQhmT7xWF18UuSBLHHNvPN3oCBevs
KBg+PGaNU9m9Sgy+C91pSLQQdXmI2q44luH4VuS6+T3NynUSK6frg2Abtn9X+9sgzzESiGTaDNzC
DSo3vHPzRkhi7zwrvmW4mF6xuXR0xn1G9NpAqlMO6nJtRMINfO924hLiH46RAce5Zxyuvgu7QYJQ
O3OWiAg3Juj7oyVk4zLMjHdahUvFsb1pyWaVVW3ew13/VxA51kWxPXArfmDuSoz6B8UsnkIHBWhb
GCbjUQ9QsJhefAAHe9I+ug3mQoswH0JvEL+SAu/4Br9mvRZiNA4mm1S/Z+o6/xghwLpDFZlH38s2
dSON++uxRWOax1TrSu7hJqSsYx4V5sRatPpIGHc8/LjaL2JEpsyCrGaJMa+CC8mfoImb6+v/RcKj
cSCUwdz3TvMj1GxSDIEfrfFZgqbLaetDC/e21x0DbQRMeZMl7ztMmanaTxtpmPFpsoZxiZmxcKWJ
jViFjLENVISfuCH3jd6mD3Gnp/dDePZBluHS7ozD9Rv4bXvv1K1bgUQ9pQpup9AU1m0b0wwAHh08
ZR5GhihXh7Wutd+iia5W3VX1Jua1cipwEmINrI6TlpFHJNE++H5i7zw5Mn1XyXtjEqFbRbjJs/TN
zw357BTja+mHOyBN421bR/FxUooOpirMptohsjefemCI043jieRmyjNseh7RZyF0uDu/Ye/ZOvmW
FNlpq6eDd3Aap9163/yE0KACT8l5MlPodnOQQYQxuwODOKhWtur6aDjHeI/dHrOIB5LFtfw+IDtj
nhaCZaDqUvvX659g3fVPxti9qOEOr/l0wtEFYngMmNBdX492Vpvbxq9VaGxZ6JpT2j1YPlNChMuP
hQi7O56+V8sYR7fUGmOjh7Oz3dIwZhh2vhVGQMAjfoBDNf+w1HxcVTBvIOKYqdshusMHxYtJH95C
A8mvXyjyPhhwaqC33/HYGIewVI2DXsBGa64v+NjfN1Oq7CmNSJwgW3mtzOQdSM/OCSAzmJAhCzcq
tistLnpmWPFPqITF3o+gtqihGt4IzN0rnA53s6RUsDHa+dA095gTWV+AIAE7AlvVt3r1BIntzUM4
UjTVtMyNInM7PSt2QQv4zCuq4F5VLMaQw76OMQiaQ03mxR4Vu3FwUk91A1A/X0LlPLT9jZe3t1Wd
8pBrdbCxpJi5jdPAhDjYyGvNEyhqfbxWXA6RwtipEVCHVn9bJxLpqFrfaHBM0ebE9rZrbFgYbfwa
p8pNb/ICjvTsLKgZNoWiEx7WVZeAN+oKekZOvsroHKVxGIFfIRVBoeR4ne0ifzYA5Q3p0lR1gpRT
clmjPQ9Eexsa2Xg7sXFybZFvgc47G1O1w1VpZMG+COsEUZG3961Gvyuok4AGq92aDM9+0+Lhapti
G4B/IJMdbM38Ay7fgOMbCFoeJMFm0tJhqztFcFR12DFWlB8m7IUnmpCwdOLQWadG1Z/2WRTUx2L+
YQgLQYcFT+6XTdB3LFAn2zByU6UKQLJ2+mOKXQOTq3eOomY2H5XqJpYpTNfW8R8hekxO798gVFtw
GzrnPqq7M58NhUpTTPcYDs6V0m1BeCNL0py3ns3T0p5PUT2YjFmtKT4GpRMfKxT7vj6DZPw0vsNq
vQ6BTd0bPcqgCfPLLo/MlkG/0riFneKsK1r6HVP/YJdesYBAnbjgOZRVOOrVUQRmtAMwuLv6iCCf
VcfKN74FWZXeNFjvJr2V93gI/FXRj9VlUvzHMkNnUAAzuyuQeq/jFDEI5IkYvE4rIehblYoZcmCX
h7g/0uP8oM1/LbpLBtptA3Z8qJV9TcQQ2h6v5Otht61ZZZfDDBGNgWU/80C7Zt6md14oHpyyIcbW
QzQP33lebSL/kgLILBhKPtqANNcQSsiQji+TsO5bP0ClNlcDXdIaIChwD4990d/2NYdgFwP3vmgj
xCjl9JSqJA2FVIpn1eum7x2wkUVu7dnbsOH1R2zfeGNW+fzV9cy/u/ojO5nwGrDJtZtK88aOnOwM
YuJBJfxlTei7v0VfWt9qOunfCV5fRDdwR3jfGXCUCq8JV1PnLVU6Jke19HqXateDrxM2d1PtKTx/
fbiJ5PRiR+V3G7UXkEyHu6nLm2jTmZWkBp1WXYlbm3DFYKN2pvY4kVwNACt8HIb2RR+cO8Lis4d6
fhvVgN3zBoGXM95VIvAPYUhSmiYSHArS03bAbz4TS34YtdLLM6mQBApiylqkSFdp72/VumPSv8Ap
NTOewj02ZG2DIa+5o8pj2qkQ2VwP5QFQz74sA6D1dk3YqJfU5+sPuBzrxpD+pW6rt+sJD0JN35dE
GewYx+BMmj5pdszV5buazrQkfReLj62xan/sZ2l9CSfU7ufQ9WRcJtLxTxrq/W2dWvWJWIIbyQDv
Jgaas85nc+nfqy71H4d3DHqcwFPolptE238oKe3CChzNghQeFxjT+yJk2u7MXna1rZYF1J2tDFAp
WLmNQjN06hurdUt7E+S4hJ3cOXZQNbetjYKU6kQDtRRQQhJEcuOhk9j8/cNex5XvzpVjWnMvxjFs
i/HXxw/re6nsYCNXeEKh6HZQaReIuaYh7w7MXrrDRPpMiSxoFTZ+9zig2wO8pT/Pu5xjnMGOsbp0
BKrEJpIlM1hNPTYVLY2HndNIh5A1BFay7sd9X3Tf+7BO74mupp7pvNANamG8EjHDS7JS2MNM5J0F
jvysHfdeKMDd6zgUv0TAM0lA0PNReN4rQ4Rn255gDmDonQbelMtRwW5qO32+bnOA4Rhl67Ni1RBo
MsVZGhBAD38/0XNP/P1NyacwuDFQptqgvT7q0YMWA08lLaAZlaouWiXCySgYgYZdhMvSTqhbri+H
aIIKodDZJlyqKvcQIFBXmuX3CWsMiwah6598sI+dwfn0mLBtTamjk9eu7azfHu7JAfiXsYpCO0yT
YzOTfrWWuU5fl2xJkVOSi96iOgd7E8arZLY8t03cLVJLwnu39PyTM0UT/8Op0oQmTdUybHKEuWof
pz8+HhayiPCuaFEN/Cufc6R5+zhk/jXFyhhIwSAtsd74shavjV18E47V3ddoHGcwdOaiVU1znwac
KGDs4ijaKwBzkAQa7XYiBrI3Zjx01KsnB+BVkhjownAyL+jOOU9BluxjQjYQU9bTrenlP8LajPfl
YN/XZYUQMvXT87UFbn7p/CG/iXIHMNF1h2AoIDBt2D5NqJo3URBH2+uTcS207E6BEWLweJCs/far
ufRrTxzaargJQ9RIVuO8cm7vkGo2NzlB7dSaB/KL+SphKLEsO+drp6GamuSi2S9i/au7PWVBsyiU
Qn3wezGuk6ZnozqXeINqvFUwOhYElemPYRYTeDLVOy9zxNGzESThDhJqLW+0+UeuUVX/uxYlTpbc
i9FYWFQa2I9BqjvV0EMMrwHCtaE5x4tZwzeZ/aypyn70XUc+cIalVHdmdaofw+y0WU5MR+ySqc3R
GBvpMyddUn+FsWjurl9FKDMH2tP2s1J/oxrUFGFgGKtQh1tkNw6sss77mXh14waGl+8yhTDO3sGz
x4CZNn+Hml56VuAmUsUljMWqpCz6wXR4KUBkEP2YksEWaTmRJ316Qq52Zybl+FWOEYVL2DrPUK8I
L63S4aF3qhpGUtZcyKnSB2pieDQRITTV+OKPUbfQBjV2xQTNqp3voXHw2brNe3LVBi2Q0vrQpxJt
o6BbxPOtsfFnx9BW62TeBLVWD90FE6o+Os1J1vaByMPyYPl3eDSHW6tJhqMWiIYZj1Md0faDbQhh
T+pqvnTmDUBMYOYDg6Bft42lAKisMv1x7oMfSzMpFsIcVnYUOF8AH7MjU7858GN5XKU4DjkMpgna
874KB8lowrR2EoBM5qFKFSYJE7KKbjIDfhd5MosKz/tSHw25Kq2cWyXQXQdcAg8JDe2lLKtvJTS0
xy6b/Jv/+29NSlLeFEHsVhzHua1HhKB9N1hPdt3yYGg2HEIU6NeDYL8QoP5J86KLeIlr0aPXzH+Y
ik7Gthf6B2PQ766Ve0/Ru4f6zZaTNjHO41ZxUWFKV8r8K5n1GU5FgqE9vRswhop+F5RI46YW80OV
qv7q1+I65Xa4toT+jLwvO4x2sOt6xT8C80fDCNGYBxCfLs8nWdjGZKxJQu6ejaK/Ia22uvVmwlQf
wYxh7ncfJFTORSN9zNTOJoFofJ92Hm8vR/1eRgbRMKQg+xE/RB4+m74xHGem0aiO4s4DwkF2YsvU
Sq38NcGO4XGKk1M33wIVwkHXcio2AKoZPNh6Ux+srBmJ3qPKO4Qg4GAwIi+TrTjCInv9951QWu3N
RL73Ek6zzTeBQqvF9oG8VxTHwaLSC+OYO327E4o4NZGd3vLWSZkB9PpSjVoeHuz2m0jDYN2KpLkL
fBIBFVP4AM/6y9D6+en6g9CZ/ORTLjMqTLSdMNPwnnxe0JHd/TBGFgVqBKlh3qwoKR1cvS6MTdb6
P9PWAs5QKNpOtV2D4hMjBZW5TaLkL86G2bBM9MBdwXh2rlAikmznT59O4iEq83R7/bfMvoG+vYzm
d6bX7aLK9jZIEHEpa96+mCTRT3M7bOq9es3Ey99N9On2ndUn7mTSe7VJo9KHkb2qUN3KqOr9tTxO
LTqtM1Tp12odYBWQGeCfoIEZ1Nba5nrwGm7aBmUacgRdn476TI7MI/BR7M+AyF+EEcm9KYnRqJwm
2qLxX5sKA0gRk7mcETyMirw62SKExd6Q7zYwXFsRkDVi3h4J2pDxjayJZMQM+9WYGo0EFC+9GSfr
62RZwaECnwnXPrJOGs8I5ALFhCozEzfH0jsk3uQdcI5CrRuAeyReAUMFbfG2MWIyhemR4Lj1i2MQ
g9prsnbcJgnGnEoogavU4bjivo7ustyiDLluRq479bmbEya6chtB7t4wXipeC4s1DXG/iQJ/yA52
4G9ig7QSo2xgAzXsqZkP6PdC1fce+9xNaRlkl6n6YWzz8Usm6dWMQ7tVIvJxSJ4oFmRMfxX0t9dD
nSmbpIifkFFrazt29FVmRfGG4IlklTFVPdByP183SUEf4R/USm1bgw2W2jQdZS/jjeQd6/pFgUKn
LSJ41f03nWr9kvtqs65MCm2ZJDq8OU9cNFqAbpekM5Qqwqo0V5h6KuKVw/ATvHfyTRlhmhj54G+v
nY1aD9qVM7854XG/aPjLF6B/q1UT6d1zJ178cgDuGBAo06VvNnF/P5LhYezAcqRD8xUQw02bfSc6
TyxFmYG/uC4SeskAXGK8fW3gpsye7+y2suqNkZkxmEbC6ROQcEsdV+WL2ep34zYqB+8O33qxLPxQ
m7ZjaZ6vn6rlex+wBM/Zj7Fb+Up1ZHObHyKt4Cv34huIHXtf671zqCncMLfTjWm79tCFQHgs7AqU
69a6Niuf7ARI87wDJoIC/AdcS2qZpRc5EjbMzKFb2o5nryw7sGCjbFsjDN8IINsKnpXLyIuY10RR
l24yv8c0YlE3adm3WNtfSaAIn4Ve70bBIDLrVfUAHsnaklxGc8pAqE+4TLdXc4muqCSAiKWQxqoa
YLfA8g5wO1rWIwK+Uq0v14GOzIJdYof7su7ADvQ59FQdmceyqQigVnFFpnEvfyZdfMJEznuecaOb
ghpRF9pAJmvS50cTbMRNbUbpLtSE3+54HNL9tSSoAkn/gJ2wi4bAxPOomMtrKeaLHHFdy3CTzeoi
UIfgPAKOPmeNPHCFN30/5c9h7gfHngeTBF4cEro5xnC9nOchibvXMcXZIWkKP2hWXwKTHR4N+Cau
LJ3gPi+88lKSL6X89FVBJGfGhpRhqbWShd7uJzgaW7UJwT3PLZMoebJM0rm70Spek6LWUFurxC3V
uGJh5+R02cbgNpsJ/E6VAwxnvYNRAoY+Uw+E+w10shiNpfkwLCzil9x4Xkza+aORBkyjLnmGPpjs
W6MfTkHonypLyR80o94rXV++pjSgr/M3VR/9lYmF8GSppb30na7fZUHE4hJbvg4djeaHFPHrxKbB
ZZcWLprKAk0y72pwczFjaMvj36sbacl53P57hUs1QSUhmZJRfCGl/SCH1Ihkr6Ta4B8Lc7avhoYx
iCqVDVZcyx0xqPS4uqqdNoo6jgdTNeBaj/qOlWw8nEDvtG8KTfEn8rDxWFp9tqzSVN6QqQTTxXoh
ChIqZZ36X6FRrkHlq8OcidFVONPAK5C7aJquD8D1YKci3NEatwlpMJv/TdR5LceNrM32iRABVzC3
7Q272U1SJKUbBEVpgII3VXBPfxZa/4l9wxA1e/ZIbKBMfpkrN49vwSf93z/gjmxxElfvuqHmPNNW
caQWx35yNS3gKizcZ7/gKCqVnTF1KBpaSfO3evSDw9Ak5dvQhCnQjbWBWxuyDfuDtXxB1qXlDGjX
NqQ+BcrI0FynKuxvdkGV4uBG9SuFH7+kr/9GIlusHpxQ3dxp7s6UmIu/Zzcbqrr874ssKEQjQ9fs
KTtWL044DzulQ0MdQ3wc5dHVk/9NCgp0+6R3MG2zY8T1fN35gfuj0TAbsnzax33prx+3OmEE4cGc
qFHNAPeRWh3PjoTy+1BtAEWtZcz6PYczwW2vo/7c19ZbZQXB3ojIvSaVwwbCQwjUgtagHhWt9Iqv
Iuui6+OL4SQd7dlQHZaGD5NW7f3/fjxMsb6CZlgCTKwANME8NRzPjwXJnqwPp18iSD3q0NkYvHha
O0m1FUsWkAzIeKMkzvgWLeBNOtyre9WLkUBIGkIdBZhZ4Vc5PKQ8plIo/eOlKFp5Bpjxd6rB001J
+g1GKaXP1M6fiYwm/8ZC6OFXJn3LxXt8rwoAu7Fo/mkE82h61yTV96oIxu0QEnbiLWufIlIIJ1rr
D8J56nOXip3ed7c+GNUNcXvSMI1681M/fAcc/ynGoD5STFjtGGmio4Yk6WxKktde2nzodvQvCdWx
HEZD+oSQto5GIedDGnbMqB7zzz8wDct/6l6R6WkHo8zcdFbarBM02QuVXiAk9RTvksp0X8OUuCyA
tOwaaHP/mJRxo954C/gzojV+5ySm/aMUlb2e00gfGSX8ppiA+hp76J5nk6UzLOd95RrE73qd3VHf
aQxVe/KA00fd6n1Ik8bWavqRe3izBjcivnuWSPgn/3c2Bkup/12oksF1NngWzYXX6cvndPlvyLw3
TiyIF0qI/4ZePnyYngS/seRAl1lyNszDax14n7McMXMl1n9565hPXtzipzCLg0F/FDlp0zf3agyH
cxabxqFdfsWQyzjMnaRMJLNjCpOLgI6XpN+xZgPRa4ODtppsa1NBdzYFnC8BCeSV0yx9R9nEolm1
4j7J0fkQqv2RKzmxvVl0EBr0kxqR8WGO0aefGa9hUsy/WuGcR5nJH9GQWScpuUG3mXloGLW8VfSw
cS1z5XPUmeXNmMQm7Fo4npn4azLe7uEUssMz0TCUDP5anrG26+hiV568jWMXvhnkeGgtMClqm7eD
ivVuMFLmNkh2DG3T5EWnZnAQKWWL0xweMYGiU+PY2xoiFltY/+EKT7F18sK8OmSBS64jiIDwUgC9
cRAQN04Uyl2W9R7KfxHQIA7MB78gkl3e+Ktc9w4GosPDhVH0DmdGWMIHiGKUyirf2wuXWh2K6Wlh
oSCx/J3TL8/nMH1mRYf1zxve02xxh7YUMAGNyW7gyL3tQ07XfmMd5oJBUlQvL1s23cJZjDdkCbUP
w+hsyPQL3p168cyyA2ME6ynL9b7LtL/S5gIzmmdb7/5tth0JfjY1Lkkd79jl8Stp25fGda1/Jwpw
WfaVNsSY/QM2XxySdC6Sm579+JaPM2MFu2DgtXwrHSKboI/6o5VVGl8ElTPJoN7c5TkxjbEkXu5G
G/yjoJSDEMYu7KjbVCMQZOZ0TFpfvVWO+D01YGS8oIvuZoflXxik2mk65xZQt8eWZtO+6rBeUHJ2
ppBsL8KReFyYXuF/4tqEr/jgbTLSl8w8tLOm4tR6V8PWcWX9YS+tuZkOtlDugmtSSH8zMnh9i5iH
1zX8vGVzf3wJJkbcDZGsTiUXgHr9WxIvjWL05Z6Bdn9woaEA6XGA8xyXkhoy/bYbS+rKsfdl8PU1
qeX3ETbmVvlUKGpu7JDyemPju4O5AVDnNKuItkfaIgiPhmFJjNjCrGCM3V3nEITYyMvdw40TV692
Z9QXjqrrwUmmF5jX6Smh/FmFY3DKObkRPaW/0aDc78WaPtrIdvE+DPHGpqfr2UvjJwxUBITNIN8G
Y7aAdsboEGQEna3EIAHaOyduHACEvYpXPag7jkaC4WCXg4Voq+zFBzy+reIm21QM/ogiTwb47hzq
HV3f67RO7Cu6mXpyozCgZ4HxbqDmL87vJI3D7mfreezOXvDfWNHfHAuzhvdQdRGWA+8PuSrCvQZg
QNNR1RsmN/oiLmZSy0824RIsvpvQiZ2ln66wd26KLG+20fkhMI3xwwpMhTXAe2JAblLcmqEHuMkF
1Bg1Sr9XND9tZI9tDDqrItyRmGnAO6HEif4L+FrI6Ro0LphVj79KVGwnwwp+ZHWebsvMmNde0f3u
rBm/h+0ZDYhDJMph8eO6mfkfmNnmpMbhFIpsuLIrqecA00kTxt7FsPV7WvKjUZJurXmgCbWg3Wtl
jqwta3Msps2Q0x4zmhPDd4zLu3/385yxHZfqbuMOIfR+MYQnKNmv/eMNHjjPrDCEgc6OaZauimy+
PH6Fw4ZXsFXiDKz07HFj+xiLbtfoZNpBHkt3zE/CSwJ1VB2VEM0OVINzw8ezr22gmowmvCuoZxSl
2KbINvu0l4M2h7KZUrjkA6zrvU5tMOgtaXpLuuldLu+Lb6iM47P40Q+U3jWhSF8eXzry645rWrfH
d6rxXNb8DhJkQqWQ1SbbYUoVF3MGRQAAhLX79z3Y8vm5s/WvamgVJ4fug80g8hkaqvDJbDDIc29+
xq9kPD9+1TSRsRnLZGCw2lI2PXNxgK4rXoeAY8FQhDMUXAxxUz6D7R+Mz6ov43WhpBHBgsumCxl8
Xge5Npe/rR2XwEDC5N9ez3vEkGGkb9kPvE1dDwHP9/8fFT52ZI9edatih2LA+TgeNJT/deM4vVg0
yt/sKcdUVN0GJ6J4hkLMOwUo/s1qXqFgy0M8UugwLatLazGs8rukOOVsWwczhkFNsLA62RE1uI+f
YDl4xd6qaQLOgu1kVdFfKgrB5/E2A8qfXvxqzq6WEe/+meWUgNKQT+lr52ksD3NvbtxuDg70u0dr
p/PNXdxKcfdDJe6jjRzrjyHNdIkVHjMo6jvMGquiIiI+yqY5zBhUrm5Rg4YABDCYTb5xtZFdHCXg
CMzpJyOi7q5Gn0YEjxMpnAjx6kCpBEnCKjbTlVSm0690mfo/viSlc04VQMJsdhL0pNjbdzaV16Hf
3AfXpL41Fu6l/7Csqn63gmjTKKLVYFr2nqOT12G5EIoJ2IKe55DIdRg8N6FBiCJg8kKRwkJnLq9i
2WYzpFeOeUru4hCOzeOLDSHw4NjTyctnMuLjtYKBy3lorrHbRxDl/+lK2kYykT/wsqoTmFNi/XXD
MgAf2N22/DM6DsXV9Y3p8E+2XpROSl3VU/Lf2Pn6rMesP3uNEWB9EL81ztNzawn3XGg6L+zCvPdW
Dh3+xZZTuJdWyKhoEOfHly61v8QQ1KyWNmyzqsmRPDkDPh5Ap8BWYU9Geky8gJWk4mHC3p1s4YC7
h1Szh9aGaF6KgHw83BGxpdp8LVM1XWdLgvNffhXUdFVzbkINg43zWAweXyxo61vmJhWUy/4rDZLm
Muh+uPad/hmqGbQ0mxXHG/XiZywvjZ8956238+ssOk2x/PPPZ5mNXPKj5XSC36Wg87iYN52qmJ92
/rTLbMrCV62nIebb6XbsQ/peFyoss/vkrG1FMKb8Imjgfi5HK5q5WmPtMKnaDCn6jx2k6X5qqSnu
y/HTUWZAC089P/tGMeyXrgwsi/xDOdEuT4035/cWFF0y1/1HZFjmugpmCi2Wb7E8neOuRVSuUSLL
XI8vfJTndJkbU/xtoLLM2cZpsLrHvavpT6K8J6Ggloq38TAkDkE6UTjvBDWelJkPuzQv40u1biys
rYASWXWzOPnrDemPugr9X2HPqFxJJz2HMu4e++hZiXSkCB1xZNlW+RaPxOPbTCc+DAxURYfzriu1
/xOEtMU0U1rXMadUZh7635Hy5LbgrrdL7ay81W2R7Jak/PrxLTm9V+mK+tKYGL8mzWXY4jz81qcx
T1VvUceUlfgJnSTZFotxxk7lGXl35oqJuFM3brnPmGJBVujozZnclzEv3BcG8J/GNELCXX6rg/Gw
6fFurqQuxL8/fCuG5pyXVBM8/i5VIBp82Qbo/RI+hxRcg12FP2k2cGLPOJgSmLNxEaLatgV3M3xi
MHaWAtCxeIuU8u5sruvHd7KYszcE8BDwn/ZdtU/CmTcDNek5hklHDpyys+UB7epIn4bZvs7TfPY7
2/uTFt7WU/KvYZX9ixcwsC7ogzwDoj5NTpW8NmZ66ML5UIwT5Jg2RX1ZVDoJ9nsdcuxgXQRgapus
C4+FO57ZfqjaCmAhsLM/tkzZCPHEoYZ60GWQmc+9eBpTPDrLcq0lNOS8qalXTNwDkt70OboDQKa6
vQ5x/CbGIr54XMDXXNeNnwvhcjXpqYeNNbVc5DM8filX1oqB0EE2SbHNKYqEmmDLzzgen/PJAOU5
LIVzXhY+WQl1DSHYyy9P9E8N3KkfutNQQpKAyY7drh8HGYS+9s7Ju3wuQOg3HYVDdTCp02OtJcjA
rVXAP9VqU8Dqvv7vi8NQY11bX0Irgw0cSY/3dz9bZvGjzfVAr5bfAgKRxt1bWoys1N09vMYxxzF2
tp2kyuTnjD61SWilO5mq897coV/lvrWljGACNhmWK+I19X+0x7yZqde92ll383SCjbKvk7tsKMoG
0+SQVZPOrQGJ0zJh3tLRTFPq8kLky5cu1s3FZYCjnXivGqe/zJ7n3LykcG+4NhP82T61dgk4MvbY
z2rk6Zqb47+9VJJ/y6KpusDowZDdQXtb2073rcYA6JOm+GNdWYgThpWMxyj+kItTzqMO+WlMgBhX
FZTcycutp2JizNM40efINXnVyjK/CTlUuyFSz2qZz3syp4+nw41ee/D4gvwOcJsMKU3AZ9EYXC8X
gxAtCzFEWrgftI6QUUm96FxaGFo4QjnHx3DAx7SxcWyCKIBTp6MfzjsyYJTMizH8e1HdUgFL8Hrn
pb7/ZJrPpJMBrEO+KbTVv3H2Nl+StjrEcWBfHgvz5EfGeijz4uBg8CO/ZD49DqsU3vuHCPg24iNA
EFsWQPS5a/HzYvK69IVaKrzxKEJhoL3i/E+pMLsguw/L6jOyHx2raTlGilcSnu2hHdCfp7Q4x4X/
5LpTc+HqHt3t2CpvDjDXEl8aqoUBFWcJMkB8qA9Rre5FVZNokUP7lafyWGlm3lKnEBPd/seU1fru
zDi2DY1b2qPxHjXQveXZeCh0k13SPnRujt3tRD+PV8y8n6UOhrMxzgR7otK/lzbYHRF1B4/+Y8ZJ
/H7vITwwQDo+/leP30qnDD5czMydbUtjSR65/Y6W+6LC5wd1vHNRrOO8ubbM1fc4k2P4RBj3H+cn
6ZG/WLpmstrTWO8Yl4O/DbfV5Bjrf5f2RX5/DGPcSbvXZVlccfhkmfJnwOzFZH74tvg5pxQNCStr
rwC0IarNbXUp8C9uZ8zmNEqjtuqUrEGE+s1rtrZC7e0iokTdEvIbG/g5sIXPojdTuDrsfmv+lX4z
0P5Q5JxKH5Z58D10ww7pL5qV2uM0eXKtEmp1GvSudZQjvAgFINf15PfkGukLpJvgiVzfTWHSPI1t
M1zaAbskKvCOn+xXmeM1Srt83jwEelXXzw/vo2G2dBZYboW3kcMwCbLpCtS+YTcq4hPHHoIQnr5z
O/oPXn64jzBx7m27/p4zy3oGuvO7NRBm/NpKfrvlxHyNvZHZ+3vJ2XNd0mkNgJZEYZnzfliiZTuR
SLwod+FMpd9kXFC1Iw/h5avSfX8tMcytC+DPhZjQzMXvHnLbLs2sF3eQKHsJ8x3lMfubkicUot1S
lnkIwwT5x6rIdprjXvd4xEsqAzdBlXxihsxC99kM3HId4q8ExpOSNMjaHQr+LYRXLtDgPVbtmkpL
uxr8Q8Htft2LWmxnAwBdGJKxcdkpIuo5XykIoSTHICog7Lrcz0UttzJS/H8X+3EhjxexRJFKcpgL
pj3vSiPnkia/kpoBOK7ze+u1M2kgWhCnnpmHbS6l8In9kyMpxpmZBT1pz1E/YYQPXoKjKlS2Vcr4
ZJ6BzyGwD5KGhGMcZUxvNPCxLFQbk6u7F9LHkDEtcwzqaxvOlOMAv6911Cmyywo2SgpusEVTLPM/
Vs35as5+gGCPKIfOK5DmoNoS6zsZGuyvtn0Qo1geyibaZnWXMQrRWw3Vq6Hz4YbctLZn9YNR62c7
lr8ktahGamxzBxBSEFPRrPrvjsafcLxHUn/HzlAslwy6TChr5skpwI49e5QR7KIcWlKkw/Ko5iVn
EBnhjgv038QYth6fYTMlhxb7GzpJeS2g8uf5J10okA4kAkksU9q7xkwgspIyno3pv8xw63NIPeEG
0R5JO+Ma05rjmbbEOfUJhVpkekrwj6yzAYB1qP7rLswHDo5A2d1YvwS2ry9+wk0Q31C1HluGLONU
SLb6Ijp3ALXBFYaUkTXyx6KzP3lFVm80UwIaRMvA8c6lQamYQ0nPqg7RefuQQqRZtoj8wwyjj+cs
l9TWNSEaYc8qYw52uCeMbDmZfcSXNAZFuHGc5N5Lt92P5nflBt+l0U4bbDuU5iaV3Gacw+a59zeS
8b9vQhWPfJLEDoWnC6LbIlLLA9R2abcxWuMrpdgPXxy388j/qrzC3aC32Wso+FtTc+AauulP2Hli
S+rKopCQzWXs0auSLlWUheMB9+NsH0tz8aEG/skbD7MIz60KcZXMfnaM/fFHnpfqMHqcYiu2BrwU
dUiIpLSXnnT0u7gYnozZsvZ5Pv2NMur3cvRGMhTr2BaImzDl0Cxd0uBsxp5wh0t5jA0w2qFRJjse
G8ibote3SOhjkCyu8YI8X09czU9iaFaGDDdmyug4NnDPoH69kmjJn8K03CtDNxydmMzYhIz0TNGw
DMul24myA4UH3hP52stqOn6obVMlRvOpy45NKVg6sVZYjfE61fXTEMqjbLpTF7M81Y2oV6TbXxR/
YQy9rAx2QyEKeuTBcPWzWYWacqAjfhREdGKrKTn6TnnkF0S9C/7Q1VigzY2sQWbRUB/AT2zw3Gln
oUzNpvgjgqTbkZ6i7Ao5k5XKQWL0ehpBvWwhzTWHLPJfOQHSoG3W35Xn4cscMLPYXnuz9HtkWrCw
MgwnysivmAZ/BeawRGnkTVNZjq+fwpIE7s1k5bcZn2Ho0r8MmtWilJxEzp+wCeadG7yUNbQzd06K
gx5gmGt2VgYlnW7Ouhbr3ANhVybNsRgdomkFN/LehcvkpGLlqfjVIPGFMTJ9nzoskX3s5seWkvld
y4hjq1v/A2e8/yz4zGcMLIMW2ROfeLn36vS/euzzre9JzMPNuONUFh7DgKhs2vQ0TjV7IqTp3k0h
rNUjDlRH+09e5rwmUYVUBa52cU5smOjrdSi6FDAkVQTYNyCfjr8RfS4zzXk7P/HwmMY6PpscMdgY
6gMweguwKWfQMqFEfeJ1ncOXJEGwM4fTJM32QsCXtlSVP7NmmXuXD8i2Z4vu0OEPjDUA+WWXbdzR
/rvU525SaFYrcHsXW2DsQ5SmSjCxFK06wFrpdfS2qvkd+RALufssxeDEUCvmrrQ0wgi1aGdaDwkD
G66mBXMROH3gFABno3JVTIM2BUHNVe2DRbFpUANr2QMJpYdy3bit3kbRIPdRAIfUNlFj43J2Nn6t
rrniJYjckqW02gUbPTM98IyiZyvhUj8NnbXLG5TPOD20QQlFNxLMo7PtJKueMkjMSzhowN5K6V0I
uQGzNDq8AdHEsT1mQdo0kHl2Ts08PImCXZHTFNNQkxSnn6ZkN25ta88OSDETPrVX2aqfxPOefcf7
FCJ+x0ZdP4dBAWSCB4fz8sZKIF944x230k9qcacVs8DfFBtI6I0cX11BLWzsiXvaf/UsVpu2ar8K
K49XBWTHhIzitpb9dznYmI+ckT1WL2MPa36TMXIG7bhbEZQvxaQNrnjUpKaRXA0dbqEIm+soW/vg
td277xOfcSB4jNHznLsTZBpmyhQc2RuvxF+MBA+BTalym7p/nJ4DBmfkiH4ydaYzmylXxibLRkLZ
hcbRomPjr2gDEp2RdcWdSNW1cW25Bh8IK8GCjN/5a59d2xx3dcrVZUYURbXTM1e4oWxLPiJpb5Dt
KL2zfnq8ovjBLHZoLAB2w8iEMwdBT7h/MbNTPlrGCISGxQqaZ7FuGva3qUMJiUcASgAx1ipNKTQF
nEnF5dMYhV/YeXDteQM/obA9NVn3VPQsqOCLca58CckhLvB8UGjNd+C3Hzz5r0z3IbziKcFYmpBG
GUz31uZqY0vOaQXxPByCpEkn9WvghLUPuEmiS7KNYoty+iHC3yhvXtD366iuG9CKRbllFO8AAYWk
m0QFpOSZbk/ZvNVzjChk0AztiBvdGmcHi/xbWXZUW2f8HKbgC4vTNulAyprqT6ISnmpuMbS3sBKH
r8RifXp8iP6NtQfHqZRPlkcrK9Zl6rXwb+Fn0t466XK1DjpKeynK7HhQavT8at6kxZg9GSVDSpUy
xF7gtnld083p/6G99Kc5jP02qpkQt3rY2kA5V0Og7cOAskjyUD0R8Y4mRL4o9D7gF9MUPBXDJgj1
pU9p9Mgb40P077YLgTl0zDumdWvl8trjqd7VPoeCpOIMQdrxHaCCRwqyBiTdkPeETcI9NemH3Zgl
nxYbrkzplZ44a7lEpBdkpp2lL3WfK9DaJqN6gml1ZPBELszfwszrqzEdZUenpVvlRMsj1kXOfols
yEvYFVumCrCfTsFBMjJdXgSX3byQLs94F97deEn65vaeKfGvRRPKo+G7BhAakR8deztGNZ4ZuAq6
ibqBs7hJxSkaMYjpYGgubREDAs/zbDvm6Xdu4sGsLMMinxjshsH0Nsy77FXqJXfXGeMnbV8ZSUh6
PpH8qGVCyC+6EzcmENNDT+q79r+ishOIGSymYmo4GZn8Ycv23trxe17ClbWN76TeGv2m6XNra3Yl
O+uoNmQmDqrvP+qmTffI4By98mmh3qsdlgOQok37OoV2vpMEYWTL9u2GSUnx8PKwBN7JG5YTdR52
Z87AhmsxPCnZ1dOYaz2fFJUnZkOIPqJPNFVvU9mbe8u3DsQijB0WY3818jjggDi0M6hjrAu8Aa2z
Y9iWHT21B/H5RwkqPhvL37tND+HW7gkRzbxLVmZ6h0apI4lTvZlSloJq9kC9WNtKhpyQaG0vT2nk
R7z2UIbYg68ddnbUC7ELle3sxnKqNsq1z0wSED4zSTErQlRr6rUus/wwkmaaI/XHTMIXs/KmXV7Z
xGDb4ehEzScgAYQwh6iAb/vWOpz2Dm1Pez/tToHhi40F/jVFjMjwWWHRb9Ur4FIMw6Uj1oWjfuVh
abyMzNAk3AzP/10WXfjT9DExKVnIlRaKu4vSAONbsXdzaLq2aOEeeCB0fDQ1yfgljiKPIQGFloO0
qGgj1gz0GrJgV5rZPjPOnkqjU+bIcF0a2LUEqriCC+t589aJPLWSI3zswKRqKseDZ08lCjMWJbfo
9wMfsQMja1u2Ad16OkrW5N5OuqJRN6C0ZA205lb52EyawTvJ0J05olXFpiKG1o8fSy0SRPyk3xas
rAm4kW1Rj19hZ1MCm4YthPa/HLSSfTH6NyT/lcpBTsqKWqRUFrAyAuvWsSjTXsnlpoHKUYv+xI/7
kmT+sBY6ugcjDsS8NTeQVsQmUdsZ98kqiIYE+hRtj3mzIXcCw1g7f+oA7WIK8L4z8lqPWJgQ1yiY
iRIO6lCaViJuccnZxH3nllZuSCw9n8oxy8z3NgflCJlnlZYZLFwP/kBf43Nc5R0mFEyA2UZa2Vq6
eM0H0r8QadtfTkLAiYHos0tga4+5tMEjjHsD+d4OeB9x0MZNRyUp3chcVHDYpAh+BPG3HS5jY1Ly
4EZ63SsuqjoomBjyC3J/41ciNspCwWkxsuZwllV1pO6JnuHBuvIJzod+avAphD8EJ79jS4nnQKMX
3ZfHGhbPlokx7e14oRfPJiOfnB5qJ6dCibQDLfDoCWdKgzJ8GX968LcbFPB4Z+u9PZT2vvXsDQUd
8bqaRy77hGfI8U9Iv5eui89NMamtabjljcrsxiBn1rkJt02VxSxpAAhis3SeVFeWW6et/1aqvFeE
gVgfGJ745U+8fem+lvNPKrQ8fmbeyku9xczMx2Z37BkxbQuyfTEEjHDJdY6tkDXQNSekz2QPjIn7
PtTVLfG8neO7B409mOJHyvIWBNdaFtYZaDVL+hn/YXDwNH2JlR/Mm9aikq4bW3Tsr8y2AKwrpFkW
CIVq4l3lrIa1qsvhHM/9LjWH18gOwqdETu/OLKZta9wtI/k1+c7dL/sZETLJdlGX0pE+8zOSTmGR
M7CxWrOo2QGer8b9zgAf3msA0tj7nLMx969m+yldAtc+hisGnlg82p4RuhHtAs5hm0YmbLE6XGHS
opTJLKoV5kzBkuAysJ+uozaKqyhNFNEJAL2V+mtMOsk2dB00svSjxey75eSb7PORW1uDLWTXuhwE
CWMfgLDRyZkMhHK5/foxVeXjAy8gxd6y+Sh1zhiUNiqjMLsbnjgMX8VSRWVnpyjp/S3oxJmZ9vir
LavXkD/5apA4nXqs0K0QdE19Ur82beNDRZ+StJkLqDcTugCw8BEc+CSx9yU/ZI0FQ7jK2ZWWCXgF
z2jjOltdO7sGRs9UN+Ma39VLhRq9bYbfM5bYbVKQ0CzKkj4LfRi0np/tlDc6FJyF3faF8Q/pt4BO
V0zHq74NJI/U8EO2tOT6xqi2o0WmDtzMxrQKNhbfWc61uB6IhW5QzfGKF845V19pnflPVksJXNTu
5mg8djj611jTmy1awHVOTGtTi/jkaerJ47LbmF4dn6imw+A1T5QCNz9r3b27bb6bcupxOXLpXdC1
z35cGRwPpiNrKjWLUn9GfWIdKiP7zSA3PqExOysnxmbZDy62OdvYzkLLV+17J2y2MMZCM1nNPuiH
n5pmppN2+2+Rp3917vDGhJoLw6gBq5Nbl91bWFZim2N43oa5+Tcf7Bdk3nLDbW7kLuXj8U5/e32h
qaSM1Xqfu+hJM+b/jQI+1sbJUrSOkjG7aX8SOvtRpShC9PM1GytD509bI9rIWfMKUGNsynxfe1Kd
/WY6TJaOWeltcVBleEuTYa0X2crz+3Fnx0KQ7VBiTRgEKSHFueCCbE8EtSY2Z0LX1fPFLOh3CISz
0iFaeNQjNXEBZdxj6pQWDh9Y6DhRBJAi9DS13rf9XB1tZX9iq9PoPw30fOdb9tI4OPJ1YZHjlxvf
sff9qd2EfwdCKhnZgjgwgXPPfgGUdKl9DP/NXFhrqoWxf07hdJ1aYjtXp+ODpQZbrJOljl5IG5Xa
IUjuDL/HubvS8oHxdyCNoAyOfyWmWuJmEJqI1a+8fDoohrur1lL3CHsEx+dgI9IcRLC81uQBzqZf
ftlt/uTXuYuJ17roXvzXJTm12uwtnm5CRM1VmaDGlVEercDTINcxiYPO8GssnpoOFyJ3yr7lfpt0
CF8+l44ka0rUoGiH9Kb28cxEU8jyiea2y9C/1aUkQjoY9aGPmK+JQuBjr+afXpsmF1Fg+LA0VbgG
7ycsAbKK2zpIHRYODGS6Nf5Ojv3eJ4a94/5NyouEYlAz4LWII6wc/uvYay7cISOMxDwjPNa/kqg9
xDlvfoHTvDqmNuJe0xj6lNaLMLtiLoQ2FKj8ybSmL23WVPUE5RdijAm4AbW4tCbwHeUVS90PAdv1
ULXpL9upYMPo8XcvlvrmBh9v2+l3XRreU0AnIK9hCj9mW446QD2ez2GnbHwnyQdKow2oETRKJGEd
tMjze4B3FBA0t5kxbGNRQxuZuBF0BnPfy42zbzb9h5G3B7N2o/Vg9OXWcyWvC/k7FskXfFbG2tDx
12AO7sEuYxKK7K/U7hg90z0TQbtUUBvNeyYog+0yhykmVfASyoYNFaKfuLn0DpGfCIBg6vMsNqV1
S3WZb7um1NvJ6S6GSp61UX27mPK5x3GKDAQewWL6M0QmwcKCLXRipPWRUCj93KxKhjGx3dr7SBBr
rcd0WGdEYjda9LuW6nin7ftj4eAdI2D5mvvFtDMG5wNyJ0UCqNVsO2udccvlooNIooeP1uh+GjnN
hc7s9AS3kACHvHiNDV7T3hovJWW7HZydWRAE6W28fJ7zp5vBoJE3vQcRrqHWkVSDhyAjHDvbCPL5
kP04nWK28EgUFnrbliXUFVN+9I48UxbUH4QtOfClNIlH+aJ2U81+C6RL9wKOJMV0/By1gp5HbfJT
0z33+TZD82mWOH8bc/m1KI2voq8kjfo1MCricZEhT+PsvQxVauwK6qahjRGiSa35xa7krS3MDQ98
es+C4VX56HB6ep96Xb+SO91Vk/5JkqF6wlP67pGgGqlWocXjUrTja1zhLfKa6P9Rdl67kStptn6V
wVwPGwySQXMx5yK9VSpTplS6ISSVit6TQfP08zGrT0/3BgbnDLAh7DIqSWkifrPWt55Yb9D4GR/R
wPw9kdTb6qNqQuZTRG+dujcldJp5XKRpGNENtIG+btxxILi+SU6FqtByqiQmwCfheqXb5bwevyuf
FAkjNk8d6mw51O/CG5mdN/zFLAbkpoT/K6+j5tjHc1jrBI0lqdkaRHqenkTqJ38+8BAvWlY+62D0
p22XBV+FG881X/jLxIO+taKwWXSGt9Es10HqQI2cV+wgCVwFqBYue1nvprLhmU+ybWLS8yMFBAr7
WZto92rJJU/yjOPrjzZp08u8MN7j7ntgCLDoA12cm27kMnVCuUBs/DmY6neU0fCYI6LT/NcYNAgD
egafqWW/xR4NdyKqRW/SPqjUfM9D04VP5+9FxZpJ5qQN1cxhy5EqMIm3hdaILT5Fg3cT3DwkG+uo
t8KdgdgCx1K8RtbaLd3JfibyBhW0Szse5DpJaoyAAxVvzG5omAOT+lumlFITJlwdVcBi6hkh8ibt
Le459DTaCku84dIXI8p2dwlyoXJqrXVTm98t2wZo7p8DrSUpLs2aAj69dMxIWVcoavwp2KtSZ9SF
GIiWywyXTKqY0g9cGLUpiV+TiNDzV9MMXi2NQy2ufsAHxf5kKPz0KnvxtYkLXzPp9joDvb0raO7L
7uDo8Xcb+umBTOAPOrtXd3KiPZJZoAequTWeW21rBtmRTqqqObjMJy0GQ+pjtBS2CU50mQ4v/YhG
yfgOZfuLx1ysnJhxeBwF1XuJltkYfJ9mq6lXOOVIUovlNbVI9QynTdQBC5nKLSslqJ2NG6z5Rt+l
w/LClN4Pj+OqjuZ2G4mWof2OBzQ4bXnAudNxDswrBbup90zffrolQ2Zp0Bd3BPqogReeThOmz8HR
srM2jk2NxFGZQvlKKutMLjmpKSl2y4nh0IYe990fWzhx7TsxjsMadSAjEAl0zB/orynvAOsFsbth
/8tNAwQI0scavmmxamTB1aF8lomadUrinoe2MqJV1IQry2VIokY6Ky+0niZPpQdXDD86N4zWQVIc
mKelqypDxFEppueOvWn80T7XLLeOjHpWCrHWWgiBUq7Z6npfniFxsR3rVlOImtpJUZBVzVQvleCs
IU77JSLTKwSXdEBssbD1lN3bkIMIkhiy/JAg3Npd6tS7xtDRrcYwGjzlohmYYLNhy9hrNa/6puBC
0iKGBJ5pMwhjkbt0CGYRJqMCaiJCwY3wnODzWZvq0zA9a1bQZTieBFEgBUN4uxzphEhWr2xjy2bX
36gK50JLyRjpmaCrb7ZWkcllYiRs/uWPMuyB6aHzNk2EzVgm9+w98E1MsxPVfiJol8RiN93DtcIS
uYTsVy1BBn53aOK9/qdPd+HpTrYXmf1khIWHFEMwVKX4aHzs2SwLys+KFn+M3lq97teVO9ZscXkh
BhwnuqI4VS5yDq0fl2Au11locQFASVj4An2/j6Xel8znHZe6tCuYrPeTACrRFyPNF8UnkBC+HKcB
mzS1SNjLLcEaMRZoSWZPXDq2ZjSvTEZQ2tkBjXP3I0M+WUg/udVFuutl26212qfyIat4YABAI+9R
qgHD4khLtl36Xk68KmPf+BlIMzt482xwHqPY9Yizo68KxF2uyYYU+1Vp6Az0ijNQHCwR8GBXrpMs
aHaJkYMDtuJx37tEbWOzVNEynLKTaiRRc2QHdzXk0JZWallkTNqYA4YDQXwuXJf1WPAvOQ6PAQYS
UveEvGl4fUmZIpJgeMjtAGmQzqC8RdkSxRNO0nb4yvx02HlZVy6tgm1+Y/1AeIFm0+mSM8MbSBtm
wZssq0htZjGXtczJe7vOV54kzxgHul65OhSDEbwUmtYu4sl3560RCgGi3TDsVCb5p4joc6Z2ePlp
pMk/y+SV+LIf/axPttzrZGgFJrgt6qirF1j+1U5NNtnpdLYT99QM2rLQZXG0pTYDwarfqddPBOdB
QA2dKTtmEG2ygCwUhAgfAaDTbQVcaeFhC8YVyehZRdNRBv5NN0DzCYBlw1hp1P9OxDTIn1GJggKi
JKKn9igidOfAXpM4kMBcTF7S7XtoLjJkhlYHLmLmKScFIPsc4AWsfWjvNEJ6A103WmSaz1wTy0mG
1H07UgNL6mR4E6RQZPBqWmW4p84v2V04vIpk/YwA5yjswF5NE5gwgIfOrgARxuvGPYxdM4NaxoUX
F9eyCm0CGym1g9Z4tw0s5PHN7TRtQ4kjN5xyi1pBwO1MfTUM5bSZJXDu6L5wHxd7bFIQGEgXLSE7
HCdOBLOlCBaBHPYRgZFqHL9p5dLFZPOqpTvRtGY4efl4xMZrrys1rq2aHkQp2ZDDTbeBK+owKvHg
NWW1SVT+bFb22TTd6aHuoTgFXp8smUHuszgEia4RN0ZhAm6IuUfQmrcurCBllDLZoAxol9I5VlZI
eCZaATs3rQPeRd4KQ+Kv3X4gaL7/1LsMIWZZFGiY7AsjR+pNZgarbBCrNfvs6TSxaJuSzNxQBqOd
gKjS2jER4y9prr/3OIKe/NkiMiSfoZdmF8BnD3XyNaT9I6MKdSptRkhA7jFJDWSDAyLeIL45FICz
N5V0LGbm4VsM9oaN4c8eJCYS2wYbOBbbNXLM3yzUSMLuw4slB39rt2YArUa8aLF3TuLsLEy/RMGp
ayt0zdcA408UR/XRypiVprp4VWSruSOolbxV313UZBukIRqXBD9U8xPuDIoUEz21qt/zhE1Pwxk9
2byEo5Qm3QPfHPBe2lWzqtGeTAQLDKu7plgb1fjcuLpNL0FdkuT0AX6ZLkNMDEYmUeOohlEiBq6A
RDdYg9OzH4TAeUEqwp8NWx3cbclE0sWyYwWMZ1DsbXqM8NxAEe1zgIMg/bZyz1mi5HrXiqJd+ZPY
SDBWNMTBM85ZlOVpanHj4xbX1RqXVw0kv5e23ATIU92QRYNwGn0rIwwDvntg8bZJZ/H+yKKjDfur
KDT8gbqJcCTwnINZ3GoQMU67TRxEaGgv3r1EaQt3qiy8i/oqVyjTdVPMSuCYyLgDXg9zYw6/04T5
r9E96UHNQpiX81DVNFW6GVwTW2f+cEnJbN4yijvpCF8WwtNIv0UQu8maW+nmI9O/KFoI3z5gZfY3
mCYWfifyXSHkBk+KvbOmYM2CxlqZmc4AwBzXcr677S5TJ1en2x9sbV3E4Lkd+PzoCXtoMmOmZWtD
c5JVODiLgqaXzRkSD/UJ43A2yLbF2hvxtVBwbnHB9QE8+jE6RGkLpoYNsqumdOMcIPI0x0rqr4Ix
I2TLAIkP1aDCO3bCyfbq2VRGHCEbz8PPXwvmzbUqrkOrzn1tIGenfCgZQiEBDs+ZH3qrgK4dfgNj
jOHS5gBTtdlEwkC/WljkuO80Jd4V0VfRU8/wPeCTmXwz0y8yAWyWZqWhykoHTT0EzBwPg17ezCDb
KpykHHi1dxyK9lGIlvbULMlCUs5PyukK9cmpSvBs2GkCHwFE8blC2rqoR/WglZ08BJaFM9tuzyXe
t40TPxrao5AhtEedOZvZuDuT2mkxlVpAw+jqWNyAAcuhHPk3XG9z51wUeo9Uqw6DR0y+coEkA5Wf
B4FiNvZBCuLpQBWHNAm+zsALzhwmUL0hKLJCBu3ljuPKE8XdlbL7ZILnVXj2oSDbR0czNQYxGg0Q
4l6zcmzyTTOCXaWjtjRPqCwdpJwZy36GLs93XajIObogCVlb8OfoUkLvGKKkXwYoxFngM9K7/zWq
w+SICthd3P3d8+xq5i23cc/LcGpw1EVIn9GqvSBPAkAL3rXBPMVQEIY8jyKVWRSvMVXFnM9e8ExA
81y5qM8BxJCluVudOvfKvdVc0WAbDNlC7suMsOP7A2HKnpHrhBTQk09wIhGsJ8ia7W44J8QoTgik
9jWK15cmx2Y3ldZikFArCh+bZRBCNwiR8r4AUKEfmPSbUvnN60CaGRoxXPMXFbLAZVE36uQXscvN
QZTkqML8WXkfqJkpPIei2d6pA9TN0QrgiVyHfIrA/0PVzHqm8swfxA0TEK4MLNcxKSf3Z8yOiuEA
kf9RDv14uktSYZVYyztKrkcCQYiHGWzwOs7xty2Db3S+F2AS1gU7e73yobJgFRojlI4CPaUyYmNp
VPLrD34ts1rr2aZknke5VDpU8ziLMZcxLO1Aq3gOXrEKSRmo2tlFc/+QTwx5wtbciq5+nNilPA3e
thlYOvdxru2gbu91QkhuBUvgJUEV7DA1bMF27pzvn9+lSATIqXqVA57FAB2SqaVbhxpHMWJf38kx
zgjTqC8GWO0Ai+4/rZKTD9Ok4MsYA+bDUcUvmDkhhYUJItM7v1dXGDFBceDH5aKmJk3lKmb8taOe
+s4LagiYHlxlhRq3gUauReDK+NSr9Llvyh4Tq9fgsMOIkziY/HjzmFxgDaa5unrmjPxpNbq+lwMi
KmQg3nOT7+vZZtcBz75no2REu6yTLvApkECxM6QpF2XmjIink7PQm2FlYX44WoUDnnYk+jJqOR97
9HCaKuSvgaBpLOmLpANlNWbcSilG4ZUQ+fdMADmWs68RAw7ciGmM0YiGwxmw+DZsyugBlSLq0xAe
vz2lya233M1IAO8xnZwncTdRNll1yflVU6PKLfwcoo8xLR1d1p+dz4wYtUJ4zcVgIrPiqYtt1i1D
1E5vQ0zFl/WPeajKlxE6FQ/SEJyT/I2xcH/uZ2B+auQ+Mtjuceidn7pp0cF0Q5ktuz8MkUZkp9If
x8e4osyupwDTTTYesbs319qiWLzTk0Rod0j1CpS1aRZsrByxFUePfcymXxq/vx5xS2LQ5dWFhOPJ
gQSwCkOveDWKYuX7qng0jIQQVD3jQmqVA1kmni3u+FTR2LHGtkp3p2kBktl5023MzhjV9+MjLH7W
Gfjq73iYSCGnssP4LNJYiWV2J7Jw+0ZH5Gr1yWCzsIzAj63qVv9g2pQdxtAcCF8pX+6AdWeMQD6m
pvVQE5LL3eU8ajLnHDBFehybeunnDG/GMUT+2MQWxrBeMDJVOtPwn3U30D/GHVwaWEA9ysRFBHZs
k6aAmPHBHRKHWIfC89KNJQBCB1ZIyHngxQeZUxK3HMCPJvvi2QN9f1CRJqzLMp74AR0kn/ga7rbE
OoRxYDJvXha8AXfu2KsdStyMNnlWClrZeGqYVYUzrCuAlCVM59LPZl3Q5OHGN3E7945mrPU0pNGe
nxLixzCsJ0zl+Xt4Q1jcPmha6G3yGY+JFUQMdnnOcYpvutpnkzz2h8Iil/7O6qWw8xZ53+c3La6d
Td6gy/vvzw50/RPcgXOpO9YeNM/pLjXDD6Tm+wTbezQU9dZiCrkeCgEOHhj4A7+xScgkv+Oqq9ml
kUcMbLJ8H+nytQjbzR3PVVso7O9EuiHLUEa003xuhE9DbtQLDwrO/UDEUAn6Ik83dpMiHShpf4il
oEkuXGZWGDz7IfiDUiuydZUp/XS/bIvI+pJdqCB5xP2pnT90Oh4oaNxiFzcXViMnLun5fP+/HzL3
p2MU+qXsi1vPLIF6iT+ybP+r7EEK3X81mXFO8d53m25HRzC+mb5b47ZukSOUvAjkaJk3LW/WVVur
97ylxkVMaJ6DIotOaBj4A8VAQyJao+55bQUSBKIt36RxtFXo7XOn85dTkMVvaeewqrU1OovaFgwl
5oiWVH0p3zV/Rk51UvrbUPnRN0QbdByCEfUfalBTSHhq/negh5gtbBwApNu8ahoMcaQoP5nxKqfC
VVMNwUYkqAAspIZ3hkyLQGAhmKybdtXNeEfjRY7iNcky81xHr/eD1ve9FJJa8+bUsb7kTPEuQ+nz
TeTBIzRFeTPAWPSJtYawy6XfV/kZUdkVJj0pp2bADzfTOzXhv/dYQA44Hv1dDtJvfUcnqKB/HGaT
WxyP5X7UnPAlH73bCIT9YaxE9NJFgimbEwN0n//QnP1wkhu9HSpK9YmDu5VafHRRm5+LISmZveHq
nxrgzZoCN1r6AkWtQ2xKm9bDto/75NqUHMaNxUR35Kbbx6O8/WGjxT0EgCCY8SrpFokING6fEUFU
qUtUY5XXBHqD2b4z5frxz4VfucpD2c6yCqOf1vKtDKaOK5pA2vtxjF+qoCnmuV4mQCbS3MG1DRqy
ybuXmKEjKrdBOw4hjhW0v80psGBJRsn5fp5oQT5Ao3MsHCsgCDWqkEXGG2V3B7RPozftmVPQOHSs
GJ2kij7BGVwdTqxThWlwobe1u9d1Eq773oGOgu18HRT1cK7S3/cKJ+Neo32F+2T0rbNJUpEc/9zv
ReKMj4VbvipLesxvOY1CC2Mggo9qbcbiVpK+8+AasXWL2b1OdkkUiW6NlKWBwbCm29tezbamNX28
DKPD7JFUbl6U9bLz/HQZYTBZsTw+6CiqLq1fsBefE97YJbnXP98CokINvY8qd6YTlD9GxIGz2A6s
S1OWBy2eM1VQuR7s0Hr1NT/dioi9I9oAmHhwhUqU9juvqeMdVyyDJ2BGPJbzJxG18khyzByyUFxt
DSNalvgISzj+8RGjpaqzLwsaQdt0xXNQ62ckgDYzIJtfUcAvNZzxz3lPb6XFFja3sjnFdl5dcL3R
M/B24CwZ3/B4w2GbfyYHV1WnNJo17O4bpgXiVBb2qjf0+nTnxnSy/DvS5w+SzDRifWH1QbZMe1TM
bPhZ38iKyV5JNE1ofTWsBHhbre+Q34SNkNma1lUFJdiCTO6R+TzEaVgu7xgZoWLrMVAhqleUfmjd
fwMU4d3B//Qy3OKaBlNRy8v9WxEM2cutwrfGsepr67DDmMs4CfVZo48/u5DdbdY0F1w48snrXyAd
bKc0Dj+CtFDLxBLMJyPb2yQ6+xT4Nds7JrVTUbbpEvOx6Ajdc+bYAYE/ssKADQw1nu3yf29ZsM8o
DKAFe3NncPZ3gPH91JchtXIVOHuBEgkvZQSKp4J5DC4QwGNDOXnv20plGEvEEgjH504NMVWwbtKo
2M7BEZgfot86SL8C/f9myChp0fiZO1zIKNtn8L7ye2sf9wo/lGMjP6zaYa1sltHqzh0QcbrvEyiK
aM6idWN5MX0JJbI9e40hDbDQqIbPRkfUkifGktAkonByH8rJn//VcIYwfyGvuqjkq+kSCuPFkdyh
cJCvyg3Zuxr5e944ySkHYcVp1BWLLrfNlZgRmBLD0tGPqq/Bwvt0p02ONToWfWzh/xau8zQ2rbeq
69/kMmJJNVI+lAZrQhC1S0aPPUschZYWo9/Gzax4r/n+s4Q4dKk5e6o5LQY5Kn9VMXcpet37k0LF
40OJjhgkwrQeO9LajFSIyLWodHofJdG9JShdR98TOaJNLRLTfhC33LeYpCbVZ1mNGmt4uBwSnOai
5sq5n5X3U5PTs8w7g5XwEYxasaQRJP2thzLlFgwO7t9VKsIjot5g1ZaAsqUDK6nXTA/WlbHTRfBb
MTbepGPGcvWe7NOfEKJkOw85z3b07FNUttFz1p6o6Mu31sqof2o7egYI4vw5d4i9v39mO1s9oilo
Nm7hWUvets6mdpv8UGo5byfbfLLAoVQtuVhOWH/hyjwJnV15hJH70vvub0xnBoM4+3cOqfCxsdWP
KbK6DRRGRgO+5T8XxHyq0N5OCFmWKKO7S9FquwGMHgBwNqHsjnB6phHc64CGLAt9pNodKLm5gNda
4kjuh0qgu9wWsl3x1p0eAmNikchJ1ju8ulU4bvOKomq0MT3LkIlvntt7hUDmZHnDe0Dg3dGRk3vk
jEwgwLDzSjljn0rOMz+b+ufGoEl1U+uVYyv+FaXd1coyF21IcGCzNq5Kpvq7sRT1g8vLdpHUrM6G
onNW99t+XnIzZhtP9+95bJ9ydygfRV0xmxbUBfeUExP2/X5q9f39MpOzfbq2dN7GpJYZxLTMGST3
3x2r4CdpMQq8o9fzgDjuOgrqWyF6g2fZ9Q4y7a9WauyqOdaqKo1r02uYAGx1iAy84O50AlnSrVGf
Zs+jP06AIqigUto/OcNFIByZbBYVRDWIizcBnfXAGwZd1NRRo5vkrkhd1df//oMk9eWORDXGklX4
6M8jhTH1fyMXkxsM11+MV81N3RcyJdcEJqXEqbt0Mtc90FJ+KOQ2rMY5uzQzIaqq9FH7zVVFmLsH
OwK70Atwr3n8hB+uhTcTuLNZjOOkscNV3sEKoN4fGSCrepnr6T4cGjLlutQ/dx7yospNysc2YCVr
cGm0y6FszBXuzze0lSCmsWwvpVn9nhAg7FO0gdxbAcHbaILucSiZp7H9JatqP8VYI7kfg60kHuBc
5ooyh20GlgRI6aUfIpcbNnoxjDutIuJtZrVdwjq7/EESS8vbdGFCyBog2LmBTmpGg3B+UDLNUavQ
dsLZrUBjDeqKrUpMhlJVvdjJGDOEYyKiifjAAwONosPLev+t0e9eJHSapcwE+VwOHXLjRe+Vyrdp
lv7oWHE+aI18T2zmgmXMuZ+LJ7SB/YtUAOKKbiaK3g8SRtYPWctUWC+k/ZzE+jkK4fq3uYQCnvXZ
/j8oYY2gH5Bg2uLJ9W/hwM7pwZafk8uwZpkguatwkW2NqubyeUz8B899EdqLY7zW5mtjPaNQWdSG
vXBw3lsmompqHsPUVpy3pMgsD7nYERJsglhpt22+c9tV11R41t/H5tp013nQ+x+6EeYOoyZJZWFd
ConLXUsPglAJ5rzB6xBI5h7TqqLiGvAxRvBHEW9Xv6EMRVO0R1izY9j9rnuzYLYmA6AZgW1W7iI0
GXP0hCxVZvNK1iR70BDzIOL0x6a1ntBtrnFncfPExlM/eJ+lYa/zAq7QVJTaMgnkY1O2JwOQCDN8
vgsr3qV4RYNCgcZzZLZgc/mFQumFbEKe3TkPyc3l3nRibPmGhV436W9h1y48nSs/9usnmkrYR2yN
cUe3XvHc4LgAR5bgH2kZuoxrDas2cufeT3C1h+QUQUoVLpvNymSDNZGLYGViHQhE7Sg3NVMnZczl
6SNFdJfX/48sVeOv4RSGLk2hC5ajlrCF+GtsbV5XpdcOccVUu1j1jLsexvlD4j4mDeV+ZY0lyys+
OKLkg+38/Zf33wtaki91DxlMjQ7+zPT2YAYVkAMtT0l0MHWsR1Ka1z8fSqrboqft+fc5UPt/lS3+
XGT899e4cOJUv4pyrCPGi//nf4wfn7/QP/5a848vvPpoP/7lF+sc3up47b7r8fbddGn7z6Hf/79/
+G/f93/leSy///Pfv4ouJzDt9h1ERf7PIeGSbJP/OVN8WTTtx7/doq+Pv37On1xxzTX+Jm1d6q5j
uCTOmHM+cv/dtP/575rrEB9+D6K2HeE6BIP8PVdciL+RQuRyINmmcE1enf/IFZd/g0SF1cIxdE/Y
rNn+N7Hixr/SguUclsowXpomAWC6FPIv4T1aNnU66WYJi5bCO2nJBqWvOKKpPplkQ9gGC6UyBSYU
5W54IqMCn0BtP4daE5xgBJz9OUx3TqAzNAhWZtT9GKtJX9ouIY9JBtDDHVf5WOEs7XFI6+4lmGzt
zfn1Tw/44x+48b9kjxN19C/UY34OslwwBpvE+hg8PPpfEnht4FZNSAm1LntCQvwAk1UjxlXFDbYb
euMxNyLrEARiG7a+e27LzFoj24zXfZO+xbqS21bVaAqLAIGrdzClYywhG3srsssSDK/p78TQYBEx
drThjC6Ru0kwjN7R8yLAZUCl9JyqbwzUOQunE7HMyc60JV6iJ4HufeHRHSBuzPJL1LHerBT7V6fG
39ul7jygIRy97RLcLfki99RnlNS/K9l+haYIGI4Hv6xGvnV2R++E/mgxDyVuYzhe3FRcGdZpl1wS
PTG6xadVWM2b5qoX+ebZmv2hTdouEpxccYBmKTBYbBoWwpfOrU7g7bF/fpoJy8owSsUKbqfQN/j7
bcYLU3Dq7eQlqkymbQlfmSzOuJugUYHhG6H9rLOuEMiMtKWX4G5ztO1AV75OrL4HjutsvWgOc5TJ
rqqm58HOmejnAH7xOu6SidV74zFkCGbtQ5Mm9O36GvndxC5vjDYqzhJcq+GP1p0i+k+2+YwfP2od
yxSBf6tySL4stnc7d077WGDerM9O7wrGau2PEJCD643JzTwZbbZFAwFUypBHtLAMzLXgYnr+Iz5R
fyEILUDfM0LmivGD98Bci7JkpKlFeJ47r1qUYXmRUCkXzti32y6EDFt3p8ZPXhonOxF9DIJBnexe
01dm/2PqNaBqFkYIPbOsBURI+pAOA6QCoLHoW/Qxqcu6adaWrz3s50xiQzaXgh/BaoOlliqsgD65
6Ko1r/5U/ExaH6Nt6aZnO7Z2GqVnKDDAMrBl61m27dIC+S6yrttHGS73gO57ESo9O0iJbRvt5Rwu
cmBMPZ2Aw8NLExmDJ+YOC4kfNk/L6JHlz6ZhiLKOQjhBhTKrn3YLJNGw45WEbTJ7K82VkdWbMMGK
ZU0QgWK7+O6N7CXRCvyYv2UYPlsz/aZAE08NtkAhGm+ilmWsMeq0dYBRmPtGfnaAipEf0K2paa3D
UTx0XabvCiMFRuShSSwGfyEhCyNLIboYY5D8HQk/PFa62EpHnFyeZUQuh9FzrXNTms1DXdPAMyx1
2Y9g/06242ieiin6KSzvXAn7FWPni4/FzjYI6dAI08hWCQnJdp3i9V06Jj4LdaynMEJ0jAIxjClL
jQmRM9Ap1DsElHQEWebWR2npL02Z/9IRFy268trEasfQ9s0wKG+65iVoUx0HVZsvU3+f5jlxgTrp
n2bKF3Z4tIldeemrftd3E28DaPHLLoPDaDtA81eKTd9geVcd22sd2ZxcjNatpGXIZV9ZK1VLroOt
Y0T7thhPraCgjqziqHvgc8Vg/DA8XDWaiVxz6salyPMvBzVPWxBAnL/WmXbth/eqJhO2kETbJM2h
cMSKhPQlZbC5SE2DpHYdjxD4iRsZk1tnwpgJpxUpvC/2RVizJUZ4roeTgwnxjXavWISG+xVk72HZ
b4k3DGFl/YwQferB2K+FAetQUoFO7E9s8hWXRk3X2VWMvMURncSuSax31ZeXOWmAHVi79nGdaijd
Jx/BAQrllpq+eR40Ry3gIA3OtkBvtUTAZC3I7znlNAolJ8amSMvP2g5PoVEXPGHOJ8toVOIj2OUy
B1fgWp+I/d4dx/4qsvjo1IRkNoUhlgldyppQWm2p68bZDuWj5ncPZgTMjnRf6laz+VmhJ0TLnvlr
nC4+jhT7oxg18xiwiN/VTeuCXdhOVhk8Gw3Lj8z11lOh4cqcb0ZB0jNo91kd7NrJJi6jdjtMFt1C
OxyYIGUrpdFSY50fdqHpQE5w5yCBBARnUaZH1C0TX7FXTw4QdI6gxjslHhvngOHuFmfzshyntUAf
CpaaKIuyLDNIy6MOZTgN3w24Na0m6qci6cilQoLBjzr9Su5BrnUSPkHwtbc6RNPd5FjF1UjQAJF+
bLImYWJtdeKQxWlyTYx0HzTlsHdJXdw4/DQpBjuWkdljMQ68HUtYQMIzX3jKnkucmryZYJX6036S
o/mYBfjJqlJcS7erVx0nOz0xtGCchxqp2qb5w7GRX9RTdDDNpto6rXUKfa39INQQTjPVyXPoAWWQ
EdZKNBzRqknK/mKVxIQljHPeg5o8E41+GDtMSXIf8qAlWAQF/6EcL7I0sY/5Qp3TVKU7p2X6LjrX
weLLaBUuaHKDr8jpxDb0s7UqyIKFrm5lqk8HzG3tOnDsbDUlhXaIfOMB92V9Y0+Y807VkBs1e9J3
pldk8aR1pLr7MKBpWKEmwrmVsjis28eoN61FbUkb+0tcQeaLLogyWXWA+3Bw+N8cwSk79JO29uNf
k1vo12iqjJtuUQwgRh+0ELb9jCZE0Y/bqguZu1dheMC7djOCKFybOj0XSKz6CsnMZfSFhdchvySd
iNuckpLXlVtcsok2H7P1VtVW/aqXASxtZ2+VlbVi+Aeto2cXOfqxPRtKjEXSIFRF78Buqq5ecvo6
sAm8vZscSXscNWR5D/2mSDAwMhMBhZsla+LWnzWSz2VdPvBCdckWzk4TfJHFVDjciioBjzzPm1q3
R2eqTm2oMcBpO96CVrkGmIaLSPhP9ZjvwsnbxRmdXZbiF3Ee7KphNkeKjk1iNcMrXaFfGS1AE657
ZpfaruOJsmOEReDZmx4noFeBQJDduOVn6hal6e0luwmeM4gE9JqSYVGFnbj2im6ZG2ogZzVlves7
n8w1T3EJFdkQn25JNemVv/K8CpeO8lO048WBRXu9iPGtMC2humIvRAYVkUth96u1iMpRYRmufNdO
FzAbkQInqFXtCn06dY6ObmFpt8a5tdJXeGCcePGTSAhmrA1KEbw02BJgXHk+2ICO6PHZedExGBOl
dapn1KpSOgNQ87eVoAgrHYg6NrgZXqPPVagoHRkC14N6bqMYhRga1BqbWh1i7Y2YvMcNdi0JnkxD
j8wSCLOv5u6C1ru1VvSUQWhexEMULEsNuklvHozQ3TMdwlys67981fxKTCMnwIBdvZXH51E4H6Vd
aghQ2nLpJok4Vs37hH9rii9D/p353bXuSntZO85LZha4rZIdahkXEeC4YU/BHWPHX041JwkJ53ky
qHWLUSyHFiF/Wbymlk+CuR7/GDR5FU2/q8fqx9ggLA0htIox+HBulShyeGs2DNwWDpwangb4M1X9
apTxVzSbyRJveKbduTTFeOFd20YEgCX/Rd6ZNLeOpFf0v3htdABIAAksvCEIzpQoipreBqHpYZ5n
/HofsO0I2+GN1+5FRXRVvRJFgpnfcO+5xtlsuks8cAUmAcDkaJZIeyMOCBY+idK4zjIwGYE4rPry
TUWp5RHBwRbMjyFZP/YqQSkSqFXKy80r1ooRlj94o+SZKe3iTga7NVvAvhfAupG2W7pESi90hFum
Q08lOBfIO9nrAjxBU0sQ19BOV8sA7TLxIntnU9XM/5QaRKOGWtRoDlR4Ea5rNEazzyvRGMceSoz5
pkz++n4DsgzTjmE7upvt5VCLlb5Q55RIZUJD7GnOTpQDUNOtzbg8TnB30GjL8HuqUrkvF4GBZt/E
NM6XKOHWzxSak3pBtqkwDqkcudo6JMxjc1JllT4NfbDE8tkWGdK+OLY9VzSQAvutFT1rEtDca4Ms
g3nIPA3sz90fe0pUtUNlmZ5DNmaTXxrvaVBY+0mYhBs3nXhPlJmpbI6hfy7PQ963l9IUb8VJknf2
liYa80/VwhO3/F9/8DUPgdpGZuGeVUTughsh3SlDDjVJY3zIgA0zJvSfAEF1Bwdw98pKFOfJmX3y
35J82uLSyzeqpVbrmh7gKWBV/MS5WtL7Y3ge9OnXsvx+a07BKZB6d1YG42HizEZ2UT3X/W/agUJ1
tCFzw+4yyKB5Vv05vznXsU5+VI39LA5ihnh2RfpR0W7LxH4LKqs4oEzlL1n8m6e5vxug111x4IHd
9gtjZ5KAc73/PcIp13YK6TLFtRoZBpajqCVMzTd2TizKB4PG3OWCP4l0Mfw7b1ZhtrvAn7OzXdiP
cm6eyIP/brIa42o2fCCY4YqcLcyePiovZVY/UL8vQ624gxrgbOppKNaE0/p4YHQaVOygpUVGHlPD
dF+BsAN8ssmU+r0YkGIPNYAdfVDeqqTrCC4paTaEs2PPpFjqqUYLvNF6SXqTQhDevTrSLIg5XBjG
MdFjbmdzfJiM1CViCvem31zZs/OHY77iSSvFMxWvBT1ra2hS8Iy6OSm++ybUDA82/i2GhJvBZQWe
8yDTdrxAS0xWaVeA/J7iYX3/o/kShB13f/UqDLjHrkWTRVsV3eRe1fNzGTrsU5ZqjcVKv+dDl77+
zfcuQtOZYshBBYKpLD/bbFGnJM8vk664vZaMMJpwzlQzHOvpPnPGJTCCwWIvIKLXJBi3fY4i24eZ
7sVZ7bt+YTdsFGDFKs00usinmiNmSMQzGb+X+sSbYa8VvKeewHGxSWChszLSEbEqlsD+YJt4vzXx
wGKDwHr90VkKzXYs6KCm+jHj6TtjyMWKAPFZ3zaGYq1KWDm7DmEWja2QHqkvmCNi7d22df4NlDIu
AYOEF1ch+ZVT9kVQxg/LRGID+Sou/Sr7kYYFnjM/tLyLYxn5pyYKYFbZ2k3LMn5KvOlY3WEjCHpo
lZc0cC693vdHtlPjZq74ZNua+EAK42FCzQ53klVcVf/kc1Ru4CM4SOW1xWZN/rjm19E24gRgqG5t
uhZkEjRTsf/n5ygoBqCEJKQ/DGhR086NdJBHSyUcdCAtA8wRgOnl5f63oSE0+JogMjijgZGJ5wuo
f7/W+gTfrF+O6yg1h205oR/Ay48SEy5DLOONJfK/Uz/ibJ7JKwgI1Vj5GVjXOXVOGQCoJjKGtarc
avNmUoEzL4YqZ6WqRXwqRtL7a20M29y3VOemQLxYqIs4SSE/o+xINAI23gJvHuOlVGD2tICzMbpx
sU7MpUClvCqipESo0ncj06kGUUNi1fLXeYJ9Pp6wJAqtIruomgjymKttJ8DfmISzX+TSGoxZ/s04
UjupCQRPTPM99O5Hx6JgILhxXj4vqKcY4OaUlpp902tZhPKA63DXU6TDNdORiAT2+4SNuWlN7Yb4
YICHAFlnMMkfzcx+EfqIB3n/ai5+vSxE65Atkcn3IyEL9fiIiM5lMp0+W9nfClkbaQZ8CBp8a2Ak
ySlmMGZi3rhUhkPCEWMzBNfPwIMLPJohvo4xMzfQSPvzSCIULRkqOKjfZOLEGrnaCuLK5fWbvsYm
MzLJf4O8TM8TyahbaQYywxCof7d8d9ge6m6YcywVBBUA4Qx5nSabL9T0iNXQzJR+2TDgTDQoCfMN
EocCkdP0Cl2o51jAulfa+DRazwEsGeza+7qzl4DrmbXGMpfIVOcrbcZDMsYm4oraeeQIx/4Sd8ax
UJ7ZbwSeVJv+UPmd10uj2YFnptsun4SPlpxg2J+2JbuWUEkaD+hlaWI/qEZRblttgvjTBNe79tqc
rWdLJXFrXA5egCWZkmr7xi+/7+89z9lbM+n4zOZq6c58RLVWdNGrgebTWduojNbpOEZbNJwPgaP9
DQ272ECet9dGl4mdivWHl9fIfWVnO9sh3idF4ws5u8MtPnt5rhNc3oeers351kzJbvbH5KYXeAeK
aOrWDYJFL6ogNnQoCZSAbd+sjSOfMyKpHgFBGAN0poGmEyl2ssN2dz+3jbA42jbRu7kJrHL0A0T3
DtglNUYXMweSHEhImvfoT6E3ADszf5/Y1KLtUGXfpbG3xYMI/fjkqGANpxI4aJlywosK1K8ZMySr
0i87G6ECT+l2SoMRS8QwHauyxTVQih7jMZT++ylxD09PeuNoTma+5wZ0SKb8m9aEYSVmAH+9HXb0
XvGx7HsMgVOxZCi0mOjSHv/yMBTu0CY+3bL4vEsQA0DzLQCuk5jw5C2wdHRydkkI7v1cT1vpEfI7
b7lkynVuR/02EhDY7x/o/RujUFejNLuSW+NskU+nWxi/L0JlPhnU+fGu1NO4h9bl8iUzO+cUOMht
nYyClLmrsSfR65FwVJ6DvnvCAQ4TLwbX5eTcg74FoipEjoBUQUKbVFvc52RDZHkwMEwQi6cs7Dwz
hatlhVFzAl/phS2Qb4aXoGnmSLVxU8YE6C6PUcZKd5tb47RW4nzHjLCHup+zEtBICp3GBGJeV3kR
iXBvujz4KogOo23i5+FLGGR5kGwS3nzxqZFjsBpjrYGEYnzIoWwOLRcpRMlphx0A3+jygBMZxvnV
yXqLWOkrmXvtbC/lMWnfOkPJ/T3CXZ8lUCl6/3++o0o3sBdoUW7dSwqiF4YtrFNkoXYI8XQ0m8P9
F7HTNNzy5XxEbYcxClOTmziQbe/rXvKbtUNcRwxeWBocIVRMzOTU8Lni+efxK8rDOAT5XuGdXGGH
LB7gkyLWIiCQSZ2yH2PUEplMNZjspBu5MYgcKHH6XwAV4/muUSHEmCjfrAf9ZBmIqwPyqBiRbdOa
yAyMq+pVKWuk3Jrb12I4EWlPh097D3VF1Xc8Rnw+UfPmJ814c/b+cmYFhnapinUf2v5DKMm/YiDz
GOlSkrwxX0XCmGopXkbD+qBR747M/MVaLUF33dVMHAnw6fXuEg63oBTqKyMz6Ewd3yA0EwsFK56I
+vuFFw6LripVZHHaSgkc5TVBxrxyJ7JEr+EExlMD27VL1fIP8hr4vv140WMcAD1A5FWTzfPhfoki
a9rGWhSeoy/hoESeG5tSZyGAKkYFd1tlOuOgr4DvSd5myij+4AgqAxukDsG305+S5DHfLOsttFQs
ItqUbrTIwfNdDbCWkWtplXYyzfwndaS2gR/HCAmK56ol7e3+3RSSmDAZpps0G/mkGsGHXluuBUtm
bdTha12Tw6yci0grn1qlvGUyDsjtGNS9OoHyKhONHzKYWeaWrSiYtTNcRqt4zI2o3iEIfLwXnhOp
g0cWKFQCM3WeRbBhSzgiM+X1/THHXuWcnKV4VIy43isB81VbKV9je2bpEpDIFCXxDmR39R2nXOtS
10nhrvyXosweOOCyq0KULZsDuZ5E4r8zfGein+pr0cO0gmf6hLb7gidxPs7zCCHbIblkQQhaWuE8
cqpSbwQ6o9pKM4/cu/WCwAl3DToOxInWTOXcyiegSAwTC+uhF2+9UwOyKZKfYGA9Q2giI4WlxLj7
GdDdMRkMpst9htoq+d6JnH6rDLlDfwzgr8vKtcSR7uqq6NGI5tfMAaxsmhk2zvERMxLg2ip4ux/N
bVUyM8HqdSLHql+VZhPwSXqVDiFO0WGAwpynvx6jR6MyRlL+CHkBpTl5QDBWukiNM/uEnrl4rK5j
kpHcCsHO/ZVBcDJenQF0xRBcAoaaxyg26fwSzyDKwb2XSpBGwSJhvIJisjwrxh92b6exmZ1jWsK7
LsPpCMh6YTKV5SXrk0NqiewyJOy9WjbweYU2uDCm8dJGJYW2yeYlqypzm+kq3HVGiYyVz9nc/iTW
DIZ+qbcGbONSqaKHHFi2W0S0rk1+pNPDkqrwXPYNQi8MAigbjh0i+41pMN03B3KRAmJ/VobmNAws
w3JnD68WMADIR46OmAWc6JA65q6RqD4SIs+mbVpp9elevEsW3ZvR9mI5oOAxJzSNfnZEqSXoCpu/
opj1XWfIK0DvCqw0ejv0S0TSEY4FJcs/Sl0FTtjZG42hoNuK5qVRGGdwfLAGXWo0RStCKA+hz7jB
Crb3Gp4lnsoEhRzR02S1QOzisHdNJfWsXjNfBf3yeszaetcBO2o686VYdhN1wlxNR6W+72mGEPoE
kD0p9jo7GPcOQsizoSLUIaNgw76wf6bbF/BBUH0V05OSkiEzmLTxPQLhoZLw6OOo8Ljrw10Xw96h
e7qXuGHLQLafHkTZVy5hM3xdlk+H5F3yNFweG2Tw7T8lFggfgt/if1l36+r/WHZLDVUdGmnDELqu
0kTwz78/rzApmn/7F+1fZzJJYdrY0tNmczeO2nipWRuYVvQUkiMAw5wrOBDOY6JKuc6GBY23XMj9
UsTcX6O6tGm6Ugfbkf0V00hxsGZwam2GaWFw/98rQjRD+y8KhUWb8h9KkofPDCXJiTa1+8yj/6YI
uf+Zf0pCdOsfaDpMaTvUIabEGfyfihBd/YcDIceyLaQYOsoQdA7/IQkxrX8YBukljqEZqqXzmTcF
t+q//Ysp/oEaxLBVVVMdjMX6/0kRIvjff3u8pGoYIDxM1TRMw7YtR/sfmhBb01q9DZsevI9luMlr
HBL9Q17SiobpWZcqRsmRrHm5Uovkc/IXlzu2UX3UO+bLNFeNWR9QnvZpcFty0yIBo1WZTwo8jpFn
2JPWr80yoBXxpi5LxIrjpYBkgVvg1Qau67fEJxrJZqzl95zb+6KQD8igs3AgGQEPRFed8QK7aUx8
itDcBiyMNhheWhlXc750+bFzxuus16dc5LdwsHcEmifgJspDX07M72i/oLSvWobmlfiY8mGrW1ho
tFS8V2P7osdPimJsi8j/rIZlvdxs45RYMmaFMaGWLP9WgUQeIOzHfkGyjI6bsFZunR8JmovRA76S
gl9f9SHaXfuCqTqMHWJV9omVuUuEEVffgwPbtiVF0O6L15lw4h4Pp8S/CnIacVoFPI6t1r6bclx5
kVf05J5iuCcRxuN8oTskPzMlppJAhTw44B19ytvksZ99Qi6tTRxRSPfqDZEK3EP4/q8a14lLkZsw
mwWv4XfsF8XJBi7P+PdpcrjDozK71DG5aiQBrPS0fWAJzBZ/3WVwOIwkXac0ZkWCLx2OC4/vh44H
q1ggen1DpEu0L3uNsNQI5S75KzlB8sjzbjL9QPf6XHYxd5RD74a1uzW7dUGsdmxD0eV44603ydDU
N6aTPiU9TwBFlktMDex5ErkLZlnwM34KU3rEM78IfotZjddEgLqT8tzFbz7qBstmmdPbz00NpQCE
SFR3t3ahQRK9LLvmiw6I5A+ZPyQhtB5HUT2HXti30+MILboPq0sdpnvBum1atDnzW2T6D2ajYdNe
JZrzKOvS023U/IGBvqj1sCkdVDir0zCsMwyysfgEqretSERJuk8sbH/iEVMBZNcDxvedItBqRszG
K8ABegDwtjAPIfJ7SDPgx118aUewAA9SU08F8gLDMNEEGBuCv7ysYdwxM6UFztHCyjOf6RRWhe7f
iF1foxkkzXpcYw4jYLfaGmO0NqvpearYog4bgC249/EO5frstTMcqjI4WsVXR1WMLB96AvttRYkf
Q/HiNPaLkU4HDFnNCqjBNdS7l0ZTLkN0rIJdTbjbqsgsKrXcw8fyECXpsatsAutqOLTVvpDNRYZU
uNO3mlo/ZiQRCgMCJyjzgYi098xC32Sg5LrFkqyvqt6HkclmQ6cGmkz6eBHUL8A0Qrfzxd4hzNWe
XmiqPSH7k2haH+MubbZJItDUHLRWPjYm0StJ7iUy8PTagexZm+9FVlHUBHtFBjtdg7PQRn/08rWx
EUZajNay9hVpMctzZ9zG5bhV1FdrJjSPC5NYHoXFB9jCMANaK8S50FV21pqnAO4b4p2dhldH04GL
wP5QRPCldvNHi0ortILfEMDyaugLiCAAZOuoP5u+9dJaFSTd6qCRLLHqc0cjqRri0NT9INN+Iklj
Vzn+d458Gbp/7RUGghkDlIUj6k+IC4hOK+uBIdB3Fe9LaR1VHE8o+nFgoJCYFhRA35HX1DWsvppj
KmC89sIE6j91Oz0LUWqus7hIjw7RW15qB8/00Ieq+hF+steT5qwayIjUg1lrb02SPDlVc5UDLIZc
9ld6SddMio0xFt6cIqktVGDz5XMSYyXu0iuAYZxbUJMGZ82C8ZqIkS9uttN1aCKts6uFBz3601CK
TYzeJEStj4TlSaDqF/2E7GJ6lX54EkyvLdzWkNxd9qruGKEJxiwooP9YFvxJrRY/uc3XgFZIXZMW
zgoOWNYGrwliiM9cW7JOi0NXfeXBj4O6LsC+2PBFmDBV3dqEVIh+9KCiuV0xb3Shk5CZH1QUxdRE
K10Pn4bKYdNMYtsqVo8JhjO4rnDp0kW4Yk5kqr6ztXXz+A+LFByamhvqQKPRCNewqbKq23ZMcusA
88rcQAo0t5ZZEvyqfujxBFe+NN+lVE5V63uyqQ9jq7M3mrstdOtVNKOEtsj0McVDU3AxzGpuu/2g
s4SIqaB5lInuIMcgtNxyxM4vG8CY3VnPAHyFxVvGEk2bQO1zsjk6UF2CbJH2VRNqxwJU9ADJWRpX
gSMjyKKHIOWInmFskX69kmP9Iezir1Kmv4HM3qE6/PrEDg4J6L02qZ5VogFXSpj+0eryUKe8j+Lq
R2m1ShkuGTVjySJhnR+2n0Q7fznQ7dYy6HdGJGM4gHhc7AiFBGv3LP/AK+vqRX5UWwb3sbIdMl6w
E74MEk8XGGndFNfaVs9MYf92uAxsNXtq/FsSAewLQ6ChFQN7Ty3Hv6oSs4ukNqjC766ZStrybRZO
X8tuq8WODrHSCEiSakbSCUOvGpkHNVV8SyxnVWj56xCvdar/3rLXHEOHIn6c5cTilz252iifhkRc
3uzCFAmL76P3T54DtnjAcb5zk04pIPq4sJUTKg5+DnEHxuDKCKx8UdYHU4LmDeqdhPjKMCb8JGHA
w610rabSS5t2E1n6p2y1k25g5NGTB+igfCIK/lqUUXiyjpPJXjbL1g3Ot7ZgM5nCrsEuSWaY9iUs
zUelQw/OVhyUcgaPo8Cx0Erp5oG1s+AIBSJAI2kZ+mpyUtgV5nMUhTs7Lw65WdwA0D3WqtixVHr0
ZT2g1JWnAME/01gijJT2aPj2m93CgrSfEGbOv4FiH4gKxdwx6nJrTfo5JU3QymqeX9JJyigFCKA0
6HHU9LYc5HJ41jvjPs3CmQPtNQ5/7aAhHDhdywHRyXAtfP81GvW16vcPWpV6TLbhBRpFhlREP2sK
+v7MOcV69gGe/QVV0k0k3Z8QrakbsTXylmMSacWLRbrBxCPNU089Sx3Ru5WOK1+j5XReBkO6UdK4
Y7rEM9P4/aJN3kagN4z2V6t0zzDO+fQp8QBPM9GcUyoXvuw2U1EK4GMxSogBob/D6sBvk8evo0mA
hG1e0nJmBuOlzks1JS/maENv0InmrUjv8XnKla3Dw5TB52t5MwgbhYH30GXxC7taIGD6EbXEU8lF
0sB+8lPnjDnvEDGDe1bQmVbw3i3nWhn6SUmbdRdMwYGtCxbXC+r6DwPKlOf4wcailJK4Y1QRfjSL
xMAOoSg1LKNZitod7m/DVrx22DiAujloiq9Sx2BYMfWw8h5DlLIxCfge/GabshkszPIPXw2UyS9S
mF9Zw/5LoCVRZgd/0HzTyrnyfKvS13Dc7i+LWzRF0NIpBzsaX5wSq01rjdd+bg8hgzRDoED1eyP2
RMNYW6N2ncXE1DWIENUxb2ZXl2f4wuAQ71S1cgkh5JBDz5ZaDxkf+F4f0YdkM3pEOvFcDUBGCGjN
jfDfDH92DY0lP/sbF27kLUVtUduEUfrFFRMSD0Ehtn4annPywtK5Z7AMZpDNgkKJi72yxO1BfLDe
RF7HKKYa428kAl/saQ6JNhHZ2iiHIYXgPk5MVO3+J0ZYHKKlI/LnuSPk3GtQXi3ZGm6DTyY39cUv
44qShK5OIT2KiDWEkBPYVC5fwmj8i7YLpf1SdIqyznBH20n3W0nVXSJTx+mslFQnayN0dec4+MHT
ZHYrWEurWPytuG5w8LF7c7wGa/SqrOTe5MxZWQOb6mlg22XXOTMIDNXVuNVCiL1j8+7glmrfZZdf
pzY+pJl5jah59Tq8STs+mRZkY6QTs/zukfNI/0UhcRsWmO+OjbJPdASjXGiCUAVMZGPgHwzVHt/b
mcoURW8JfzXTodgng7Vlhbq2W2tTif7dFxr5uUmsEFIDorUNPcB48EJ6UAYlRSkjRLWtdm2WC8Ql
7UFh9ECkVPtpLG5BezrkUbMNSNPITLCw40Bei70BDLT1DexUo7PRnXeNvNje+R7n8JSMxIqR14SK
7ZUgdta4rGvRNxqqNyNsJoADGVairJsseAlhjM0Enkww+iZ0olU3p0+6NRcburdT5vfvXVg8Q6Dd
aHbykTwFYYEu2U+eGP6g4ddilM4zYkxGPC5v4U3W8hgGhkUQNs8y4TVtd6jqfNEIoU4yta85N3dh
y0RzHE3AAK86CPIYyZunO9a1GpcyP0S8IR90HHSGqiAR34WcR2YrD80uknOEVuwlDfR964R7I3lu
beJjKPFu3ZJ8OAInWvBzInm0R7igWblNY7g6CNJ4XBu13RBtvKCpzFNiBU9pNu8bDbXraO1VDdEW
h7X0uMtapGom1fAstQfkgaBxNed3MvkCrJLi79DHB1GBueaBmxHgM2pFunCq+jP2mJXOSahD05cN
OXvmW01moaSc7bKMQzxcm0Li5ab4hRECtHZjTozG+lsFT9T6SqV6kOSOhF3wDD/JVeD/Gt20KzWK
g7TfyJ40DyBn0JzLEGeliU0XOFSfsLsU7RV0xrPPb9AhVTSShLH/UfJQzZQWZvtKE81ij/F79IPJ
ZkvwGO548ykcw5NlsiAKUg24a2AeKQxgsFYUYFrEcdwjBKrOudJt+afJTyTHdgcgeR0mX0PyLJCv
rtpeeWLppqGv2pemmlDrE1aVE5Mz5D+SvBbIkeicrcdRiD9Z6TwOY3aQbX7LzBK5OXhIs6g+tEae
sMqy3dSO/Qg4ZBKIwy28gqsZkyofIZA+AsM24dyfYD+u+97fAry/oLgEaG2KR0Doj+qidZHzT5ki
lKnkjTmRiQcu+hM18b6JBkycwKL18dqB+T9mffsV2FggzSwlQigMuAxS+8DvslYhhZMSurFaAcgc
vo6iUdm2xndMxgaByYiZ61ttoWMwZyBndeZlaPHAxH1YEczA1lhrLGYcAGIoTXYRbO+5B67nzFsQ
GrsiNZ4tbdy3lwnqu6cSWRx34qilFLUjONm+hctPNtnI8zqU/FDBGr0WH43Id/qMPhPw2Dorq2uV
tZQS9TkNOYSisX0qcrj3Y9EefSc6mgOsoBa1B0KUtiXcij3+RS4EV4ViEJ998j6E+i2YSkoexcoI
1qOhCpWzSQLyCirvgfkABNPGf3F6Y8uKGGIW2xYqLzdsD/MIDNSysTrWGZKaylYv7D/kLiqRMXfs
lcIJsWmXPIp+k43plhS7ki6BwJ04PbBQ0SjRjk0Rf+mDfMY7TLhpAk/A2c0ajX+Ukn7cmQpYbxgE
dnZRtxBPqKVnhBZzt+sjkgxz5xfILlaMtNwkWbKFpfESFD9Wmj4Ix1nZTbkL8XibdvlHa3BWR4zJ
42ZrDdxYod1RPmI9mn7A8qyhMW4LRFrtp9IgzrGUK1sbbCrWK9tJnmOmYSFSk84wWjcX2le8BNoT
7+IGpOuoPUFcIbO70fxuxrZej/RnKz3rbkAyaEX1fSc4IVRDOyeq8kmSeEkxwqieMCo91FemYImM
jwPCkxa+loR8xTGHEbL1BjpfRp8TITWqyEzJiHIfTrETbij/PSvkl0zfS/9Pqb4VSU/wTJQ/j4m+
OKTXxWIs0vFFhAbaVuyWGKUpnuCWHmyBg6fAFcx/EX+w0b3UfQ4SvG+ugUkDWJmdB2wQdBTLs6Z6
6sem3sW6dYADQqQr7YSqFXvMou+icR5r/02hwqEZV14SFmakhjSn1Pf/juiK+5PS4cKWqs78LmGz
qoffttr9kn5A7YO817NiELMR5xZAF1eRMZMfQsMmtEirOZz/JvUiA4HcXl44l3ftdMlsJNsVXl8b
nX5DO810dbbFOkFxXWPC6yLIzPrE3lyHWcMXgieSala+AG75SsmZEDiDs+iQLHmPSyaO8th24brr
w3Ni2jcjTh+yRK7QuP2ACwUpTlVzSkHMIw8j3EDtIWix0vFjAjeCqt2VNDakIRyICuWGWwS/5vRY
1298xGeF6UPa4+6GfjglxZGazi4wnsVkUoaEQRSg9iyqfljznQW10jwHEIu4ji7zfLaTnjKiWk8h
tWX0nXD+x2ENwanlWBvApwd9tU672Fip2jPTGrmCfEBRiWxlKNF7EkVQXkdQva0fMOfjKkwiTC4M
NYrIAnpf5qcMg7CaPWawkfTU+NXz8eCM1L5WkhCilSRnqB2ePo0H0TDsLQPOdcBQbkZSaDGK38Xs
PA3r0X63E387x+AaFX0v+ZFJmHmDrFw6j2cEWQM6FceWFC6N1wTtLiE+iOfBC60z4WuPLb56SdCC
UtJdZvG+aNDfUCtWilva5lopT333Ash4Be3E62KHcsXrIak13pTUe4fYa5jp844ajHzMkJIfEX2y
iyL4kLO/RqBPCM8itCdyleyrrmtcjTGaUnHiLIiduHIxIxFmS/SE3niDgbA36LawxMH1wkyd8Fpw
TzC4EuWzVnTbHt/kAH8eE4Gae/XwWjGR4EYjbdWiycrdaSRVW1U8NXxJiy0P5M70FdQpFi6ladWo
zaZm9zqpl1F96vixmf8OLwU+sepStq8VU+WzI+/F+fKBHcasmYPBfixREtoXIGqbCfyVan61UbZP
yRNFeZKdK0LIxkZ/CdHfN3l1pjqfy5xtHcpeAu5jXIm8A54qSOhOkm1qQVG0+Bo5o6d1/qMm/jYY
yJToBjl7F2DkpMVAg4PsL3xBvfvskIahIHbv6uuA7tWC0M5E/pCFDvb09wqXvCxp+drNxBw7wv35
ZcwPSvtSdcmZUdcuSi9Rk24XZ2xrzbcWdU3LHTVYK0GqqGlwMic7HQK3UNOP3C4O+vgnqydkFUFy
pP6RXg6CGVnHuciZ6aAsBntylVJciPB68BNxQgO99mtl9ISWOK6lCv0QxPJB0wUozKr50KzowahI
NR47jqNywj0pufKDkqQhNjvIUwFzMrquGHXVFGMC0i5QGkxPXVAeiHSHccgCqFwS00Ift0v32Yco
a7PJWfm1RXRADXiwX5o9P/seLNwDukXxveQa+cG06zESoTGcLCIw1rge/JVhwdq1x23N2mMBmhPO
u45LROrmfM0Lf8DTaXhAw8kSckiWnOM/RYwm3M82JccHgsJVPjebsf9Q2rM91JvSTtBnU+mxKhFy
J9q3IrQ2c4nee0deVW8BD4iYFNgu92c2lBzkZ6u92n8i850yYh/SCfXNuCkiNvayjpkpsOBSUK6h
8tCZLMXpkwpKFtfm2nLetBqeewkYoISWwpZsQe+rAymSFvgezpU86Nmzpyc791jGaiZZsHiViHUD
rTzryyRRgqDORFR5tVKdo6hpT3GvhAdTEa+21Vz7YaDJqLXbjAGhYXZ4mM0kOFKyg2UO2F9pSUod
ySOuaQ3DvHom0cqRtI6WYm5Tv7SPRNq8ytHCx8eMBPUqS4C6B0FLfRW6Co7KtV+RdOK0Q7luLZ1x
QFBCCyLTZGfHF3PJApjH4qvoOugSdXFqYpPRHxJbxBhL4lwy3YqXziRBF2EFoWuJfhv0/KsfKZSn
ZsSc28Gk6Sc++qgaLlO0lM4JB1YWZKQiAlBQxyF9CsVu1AvjpPC1nhpf3vwYOagvwGMoezOT5m8p
onPspDUSsPQ1NMxvG7xz3xCNWgoM2+BxVt1U3ATu5Etd8mlrKII3jll9jmHSEObZko7dZQ9+70P/
ijnfUr1lcttSWSj+k0PeFX8E6mQUqn+yBt5eD7vPtRnlHwChrKyqPjspykBwmuRKWMhgRUFBPF8n
AHa7TqMdF1H/BdJlTyU9YGxB3Ae/vj51AbgB8hlM4Xz4BFMxjZgJYtbfOsgh1PrNuu7hZ7dly2aO
sIac/BDkdjS5NnStqsXrWzXDzUD15yZ7nEtEkxHN0IU6usl05+Sxeqg0LKNZZ++zfnybtOiAd3tY
QbbRTk1wSM4Jgj/IGEpDJOK3oTuhWzdEPiAn8W1S0lT8Pio51EGbsYVsqdcTktcQeqwlwhR3VKno
NYu7Wh/EY1er/07dme1GjmTZ9l/6nQkORiP5cBtonwe5ZikUeiEUgzjPM7++FyMzKyQPpTuqAri4
9yVRXdUJE0lzG87Ze21/1Q0mv+LyzncQnxmSirWpast+jAISNr11aznfVIOIZ5RH0SKKgOaqsr1N
RGpSpkwVArDzZ98afCgnbLZ91d6DvbRWwzDt2LLrZ8JyfkSxw4oKCqZheA+kqJ8DlQcXgmBaCm1f
qtmB9zOwnHgaQQrwkLM6wwkSwKrstBEdZx24u5DPXSfbagxI3xXUCgsdmWo/gd8at/qmjWwKRFY6
y7AMV71Eq2Z1K6qORE0b7neMBHIGVLq6MMxDwnW2yrN+XjVuubZS3hJ9T1axm5G5hq6W63GHANMa
UozdES7EMIaY2Mf8exgMolXqqyS3DCpleZodrvcdm3t9yBoNPW37eRj9/hV4QABZTB8ysgZkj5SJ
6DwvHIJlrSXVLOnKbiVj71b3h3aLrjtXMbMZVMs4dXOLGeCAFZRLRjv9FkyHpVJBjss8Xo4cmxW1
TDZ5He7R19pLFJeAYQRHFZZeboIvHkibeafXHHcwBe4IUEbrPOQbyYucB5ZF4qT4qoxckJPRWVVk
cA0WXnkz63i8hpO5ISRFH5sqCodbQCBb6uJfnCJ5LqWLGrXeJ5VRXYEovC2bqWba9heZrxCMGgY9
HNN6mThTzBRNYs7xIBEGKPyREyPV7RLwN2W/xTjUrx0dqrMJDxIOy0HvV8h+goZffmuTKxKNIFvT
RZA2VKJw9BDX496P6BLwDio4ClgrrAEnMnCyO8vIE7ZONoRBje1Vk9crI+3tdU7HugfqQG3rIqDC
OBcJE77t/cugxeU+kO64pCwJApH/iF3UcjYBGsZlR10JkK2f7It8gLPXiRmAnVVZoh3oQosQAoO7
SEZMMIhsClnkk9OwRDmpRuyezYg+wBizS47xcq73omMXu7N4DkNvlVcEI3SFPwHK9B9b+PeaXlRb
UlTUuaWRNzotAg5I8a3qfkWlm2zGpllJJyVzobZnsiku215dKIGWYxaRJO+E+GgsoFit6mCdaiFX
kdfJJbcMoCiU8ZII+YlUhW+vVT6l6jbn1V5pThPSGnmIcuNbZGOc1kv1pQg7GjBukK0M8R2fE1cF
0Mu5aD7LGESWOqoX4n4gfGxn5ypNnlTb2q7Y+qKyMSCNpFAC9Z01lcSHHHWXJos3Lv3cXBmxYt14
w2jd1G77OjgJiSJO6c30QufCoeWEVqU6DKlNZFhIDyqnXhK4K9ZVV+MuImfiyi34uQ5qdItxAuSW
kyzr6EnV9PHQNIV+2Sc5ouahQx84NOW6w5wIGO++8MgjiHJzU48j1s+68pZ2SL6ZRBxF/3yASE0o
W9k0/UU+/UPKqL9oCaXKZfXg9oZctaoSgADUtdXQmwuVeXFLwPYlRP+QKJkEGpTaKzPTCrJ5WY9I
E3E7QgKdxzkJDUlGHS9Wo2qvBjRkZCpiULgDjQkPQbuG5sEJNC7AdB+XFcE+HO/RCioEi3Gxy/ET
2g8NZ1UqCMD2ct/ihXDMwLhsIpSlmuwHDc0V3bocNPqXrgnOS5ioG9r+u91bV76dX4R9RiML7C1h
NHAyCJnDttljNrDsnr5UYGckE101hJptI9wyS6+n+WOEukljSPue6cGAOOK5RUaC8SF56YOtXRMD
QwmMfmZ743rtLlfTZDuqXr4myh74bOdg808viljPphvcOq2H7RDXKsfsgPP0YK+83sIQOljYRFVZ
reJceRkzg8AA7UVmJY7zCKcIOH6n0O2lFMOljGs6SLE2xY+l2ywA0cf5Gy913Uy1TjciHfKyoTB0
NZjeFVnolLAsdBqmR0iN5jcqITQFKlKqQUst4PybAiA4OP59hHiadBg61b4tuH+jK4FUFndLnEYl
8hPyxAzfuCU9mU5W6m4LUkzIlGevMrJpERxxQSVUvm0SVqOO/lhixsZFH1LiskMWF6S0sEPJ+Fmp
ZLoRRftJzR2WCWjnaMaWuNy50RRofCmUqeHIOg/yIbf1ZWwG4TyovXoLs6uD/BhaUNWcVYc3bjPo
d23f+9dRxOmE9bHcgX4E1c7VgjjzYqpw9CSaDa3d3MWGvIhIkNqYef2o9c9+GZg3avfJ8VUigypS
LGTZXCYxYFDH79ZxMCRcnfFq6Ka/UDzFnMDHc8ItL0xCOdc8NyttIyj9k9Q59RjDRUzoEcaWMtn7
DrEEDuTdudn2aKIUyVSo46VfEGGAMpmGbqEm82p05QKOto/AC9sBIi3L5lpOE/aBLOdDOPIrIjYa
d7Or3yspBZCki8ed5tWfy8QlLqLl7EKiETO5zreCbIoEewg+AYkkupdLlDPOjQagbDqBAdHLuhro
dSCeC3RfpW7b0DuaSxb6iN1tnGxQGpQk9CVtXlCjD7tHqxk+a272YmjWpywIxFVaDlcIlOEUEEJQ
B92TCXtx1Te0oY2cdx1K6lE9OGaa5oDh0zzCguCMn3AgXKf4qGaW3SwK02d7r9Jwpfj6bayaLLJ1
u7I7Y4Fwja4RouzMv9Vw8S7IRo2mQr7tZzPdJH7KayJEDx7/ICZsVocQwwbcMFUS1Iic7WiRoULf
tehZW0r2W3xU/Dvu1z6VOe8a+V/zKfa1V+iHZNMgIAa2sRhkcjsOJKRnAUWlfgA9HrLl01EHwiu3
emOp+xgnfcTmfqBa4EXWE0VuhEIt8AfXyLJDp3GYMcl6k6XfkxYGbY5IkYb7DOU2DSZ/hAwg4K/O
UYnNcc8zSxRSIAe60miQUrnnsO8Tv3En/Ty/lKIaoFHvh4L7le3p9VLpM/3GH/gHywJ3vugFHkEB
R8bWH6QRXjqayyoM/Bqhk+5edRql3FLpkpdIUlNOfSVeQKQXK6eI3A1/I/SR1PXmhjlRA/FUIY/B
Kug2hALHHo0jJ7b8C48j8J//6ed/xwWp32O2cnlhFxYtbT5ktTGGgjhHu+Y6RlrBsO819goVSwvF
OCa+p3er1iBcTga9ttVQ4igV+ioVyLysBHTWoNQ2dOyTvhfLRiDPdszhJS0hlGSBGW5RyEDhSg61
GhJYQyOalO0nQqUjDsLEBxgFWUyVDEDuQetHHZYvECsYHGUfnN7gU3C+Bt4q2qbb6niPzVEHDRjF
HpT9KoY0qz2M4VBQubaepzs++Y9IIKUHuNerPP6wEUqxBwvLLjlrN+1wKFwPuokx7vKi13a1lR4E
bpqdqhUXjm/flEbvXDYdmZEmsUsL4QT5TpP90tHD5iaXLXbTlL6nSlcbZB3sSr1nIrljfwG45sqj
1aTY2qGNDOXQ1iqMG44WdMTWP8jaZYsIHAoJwoIUUKhGmrh3NerUNGyCHjhU2d4qT9rtWNYQzzLE
GpReZznKlZlH+jK9ORGu8b3Q7DBMwg2Gpt2FAkh0rOkL2+RhsaaRqzJSVVcCF+iFPqQkz0f1SokU
roamJTbBmG4KO36OFE7UPgCmjT5s7LK7GAPyznuiUeizWBc5JO4+c8N1rGwNSJsFJbMXvfmmO7FC
3VbFjTUS6aH67k00ZuaKo70/yzuSV1K/Q7Rv5I8KeCKEkkhyM0De64hDxKxti+LGpTbBcfPR7a1u
W/rlY29Y/Cst5B5ZAZVIzebZrjgNeP5lqlYbtaisxyRW00Oj8it2GorTqRfcpv1NkXrmCruXckEY
OOrODDUnyHPhmCwKzUsyCGYyZa+EihrF7DhaeeTbzJJwPJi6spIkdc1JErkxNXC/VYwMQWljuO5u
/jR2wXdJykymcS/WHZqnocG9sjS+GrgPZkUXfNLgqQhD+aJU8rGj5leUbnQYIuWroxjXo4MFxTe9
nIO5eSc476ikzJGr19PdoptGVWbuFJ1GO1N5LeoaND5sHRxS5YzzP7krTPLJctwWiFv1IQQWII2l
wpI7VxbEVzc7Op3F3BLJyq99dldv42R9QMQK0lff8148AZnTIQFTlAlWooiYJc4r906cXwBnrGYh
cuRZk7FgVgon4bxGUIwQJRi7dj485Ti4xsl5VBlbTt2hh/dO9KlYCor3VfqDhQ0rM0urF7PVF25T
OWCcECCmqDJxNHfFMiun9g63lZTsLbA58XUpQLXzGvcK7pdVq6hbI9U61BkYdvz+FpV2h3txckPO
XEzk0GCYzXwYsPdWJYhssWhzsfcW8KJCnRkUq1dYT5dV2FwPwqemO0J28/XkiTvy18ro2Yb67pMH
NJeE0+ybH3YWnUuuHj4xlEGjXsm7HnJQOKFpQwN5tkxJiikNkIOEcyn+sPJFiVhMgxUqA+Izak6E
OixrX2oqZNh8F7m2QqQ09+hWb7VZ1mIq8aV8tN2gmWysC9vHET600JZEx6pIZemi1AuEpmN51SWd
fefUwy6qSPDDc/KShtqVFTsUrhJCYjrafmQv8ldFAkdRf01CB30t0LGWjLZEon3mM8HaLJA65b5c
DgFGxdTsNkWc3qVGNHL2diqoBAJtTUnqVll2CoVLFBX91GVLMS8pwVQlo1hll1Y69wvfnmcOoc++
v4GYYC0c3ypmYa2v9U6Hx6oDw49NlmFfyXa4O6dZT19D8WC4mD1w24aEyYbL98IIrtPA7KiIao8V
M5C86GBWiYDdKkvJqURH3ETx95LY5plbmSMo9mhB/b3fleEXdYDa4fnRc8vfT3OC2CRcuXNHCa6I
zqsBzNg4iK2K+naLoQYA4RqIAHm4RfTFGcp8k7sZdT87P2T8MNGo63M1JX7N3/kBnf+4wBhbTBHi
bi2v0o7nSWn2z/SUSxDing6ocG2t8867dUBsIE29tci6IxclvuDhOgznJWgjImsO0eA9Rh0VWw7D
c80OoxVlFybC4BaXSKMQ1IUXbaha191IW6ciNmmZ1XBe7ELjrAzNishybolWYS6iugUgEhEwCqy3
txVn5rcWUzBFm6c46gWFlQBgyFph1bbG0l6T84DYk4e5qhQE2MMnHN/5WklNcx/IhICUmvJv3YkW
yXexNYQ+XIcYMwGPXZR0hCM2q28mpabKruR8bKINDcU6tUiEMFjai4c6uy1DjNbyc65wnKa95g7K
3GgJXb/TCEpoWEvhYM+pBcMpox5NBsPwUrovGn/1qK86gAg293/FeXVjhFX90nLaa5yCHG93AOUW
NSkRHd/DsF7d8tY2CDLNvvce5ZakWTvu94yu3kQutp1s2zsFSvFqV4H0A/u9l5WFbSHaJRq8eIR0
hV9tb5qM/T+2VhUPTk48lByUoivkBRJldjzc1xlQZHlILGPpoPDvdP1KoPsIPutkP5jcLlEZLfGV
Pls6mNtJ5Q0pqhP5Q+Wh6QiVS9tUr2WvP3qStkNtwKRIza/aQDWxjr4oRrnz7PZJoiIYqcaHrf8t
JYfPdq/bOrvyGjpRvbodEfMmUXYnHeqrZvm9LTdJ+RjFX9XsIqAT4ojHst23ufUnDsGCydPRXY+J
JdEiqHk+ffCc+B/UJ1AU4hDZM4pkgyaZ/SmDGBQ17goNxLZUowsA7ouBSO2+sKEt4fdd+I0yA4I/
C7wnCyFMBZ+RevaiNJSVY3/vguLaixsuXeAhVQDLAYi+vt7huTnUPi1PZU1CMCZTh9YJmuEeapPH
PqE7WBtQHRHzhy7hsuI42ofYu59S68uo1ku9QZMMkI0mC/nqPiVDTbp3UUkBuFaRs9nelmrkdRXn
O4ED0r+L4WREpCXRpDSpGE4Jz3WwaYYaD79JzS+Uz7Vd71l79F2XKJepjz/EtTlENEoyib/gzqO2
qkabZql24+r0LwpVQToh7W+wEHlxYsGFb8XhQaURXdPKHN3VaBhXNbQtWbBkDI6x5siykEa7z0ug
imHy4iL8VuonkyNUzslN9w9SZIc+h9oRTD2TBFY/rQV+06UE+sX/KcVznyJ01qu2QE01J7IJLb+a
PnlK/NKlw7VBDGY3HUu4KutV/EVpwp1NVGVYOZsEWhFb1k0UyBu80jdeOWz0yu/nDiSlLhCbTrFs
GqWsOPQC98iHGg7rYzdDNITtA0nAAtMx38i5qYtczuIRFXaNVbM0O1AN7NK2t+sR7ddDdkWVdhWj
AjOT4bpy/WfVGR5sq1lQ8MBQQCJvX5YHXxRMtAmpSR0MXOumpDut9942n5DWQvmkONUrQV1KTPqE
EVH9RCw5qVvKYuMUAuwL/yq5HmFDPqSpoFulxxGJTYUFEw1APXcQsGYlOYJtSiAa91usCUr2kMgd
9dt9DcSNWLZtagYchmnZNhFoO07ASWs9GinnXMcFqw3Xoy7FUzR8DYkUI4lza+q0Fw1gRdo9UVl7
lfyGdFA+Rz3k/MaCpeTdcgd9MoCIzgLX19aqH14gd5wncbYIhhb+nbLHm7ySNs7tgZwyk6jqUO6E
wSmyrdtLld2RyNBNmGcvZNJR5cmJdRgSbW5XwdMbJ98H5ksN8jK1ksHL0u23//NfkzsO/rKpOdK0
DQP7yPS/vzFfZnGoD3kqxgVdqX4Thw+ej+OmwIo8y5TbKAo+14KPT+nXwUQONeFg5BYcE4cZrw7B
4sef838Nt/2Wtv3f6+/ZZGCsjsnd/w8yueE7/zOS+39IlovfmS/5f//Lein+mBBrxKCYfEZVSP6X
P2HcILelrasWJ3NTs01TYHv8y3qpiD+QTUlVVXX8lxqsaf1f7ktFs/9QDQIPHU1Dx2Go/Ht/o8j/
mk5QzP/R22uoeD/fzC9cnw4cW8vC5Sks1ZbHJGtoKVzg4vaLpplsojRfKwUzSJ271SvUZZLOfXJM
igrmWNEn2RN6MR1ld+wFyitxhJAjOLonps78D0i2JK2vp5UHWqvXp7KjB/4gpQiAm2plFpbLISLq
mMSVrBqLJkdk2b7S0p0tuOoukX7FeM5mbmCmHP/yOuLNc4szO00ilKstcCDCJTfrzheBQABUt1XL
ppfK2hYrV9fH/F7J265Zq+hPOaHEowlBUtdKpd1nuLOTF6kmCVFXxYAqbBht3dsldpT2XL3Rz07W
qkiRKKzomVDHVXp1ND4Lr3Xymzg1qnAX6AUcy4HAKm6ouahKsR7KosRP0VZdv+6lo/akBOXCRc6d
CBV5GgnnfJCZQomMmmKideYl9q+I1jdFjJZyupMNabzxhNUjS+hLw9nTzIYmq+KquZcwPIyNAT3X
W5d60jvurNfbgqJ06BgkPWeBSkl1J0wdR9HcD7HaUkaGIxm/pMRVFWzGEtYQQr8CTu6h1smga74G
XVvVB1LUBiybTpyo7CGeN4psbWSk/ox7Vx+xyJPhOogbuvZ6eAukpx2fkL7W3kYIT1FmYVVHzmYQ
SvjKRVfEByUpJ7xsKsyqIsQmxL+4dokw8rahEdmcoYrB1LJl6cWBvwsBhZRzxDmheAqxP+hYQlRo
gBb9cI4wYVST4zQIisMbZSDeZa8NbIerUR/t/irpxWSykDWe0J6SMeJWo2+4NpPylswEZJQnvS6d
Z/gH1lMfkAK8yB27JQK5yuCLVdIHfYgMkApjY2AIJgm3j1DqwdOuN15Vsbhqlq3gRNCKQs4Lx4kw
WdgG0UfUyoxg2XekiN2nKdERKzNCpYpAO7CtPUQtLvaI6zSxQD/e9NsBvjjEQlXLEaclVvCqpTUn
s1JqEDpJBii45TfO2IJ+j9l0QuJeqImTzCUWIem2xVJmmSDCS+rNvNY6v6EiI1wSJsYy6medZbSf
Borg9QyKxhhcNPTRCPUqDLVbU/ct8jm+HfG9A5FIpnGp0OJECxq9lg6eu1UfmeOzUfcRmhNqoTCv
TWWERkzgUpZQSfJci8TJqOvIF5zpHUloNJUVDgg+JzV7Rb2HHBAUbFM/IKmn9Cwb61i3CONAba+U
EmvLnKQgRHcZ0wTND/c2BwYm3LJt6+aJsuO7jda6jsa4vtcJXis4sRimoqy9NFMUREF+g5i8NZzp
GtlYEZfsBiE7CUSO7/kU5slAMpJ9FYe2K7fwJnBFXIYlkTVLHzLhl4zvVIDz9FkFN2g6Ypsiix1E
S9L6Cuod/CoHrBHcVaaqdUSTw+jigpK85YCsgmieT/Y2QmI9fnhdPByIje7Mp0hEqtyZA7IJJHJh
79D2Bjce7Ch2xGJNNaQGB2SEZrstzDxNV/wASgcaIlYiHwxboBsc/4sCaVZfBD0HRq0K44ELq1l2
AoerFcidRydxuvAg2s0W0oyt6eyZuXF9m5vBCHe6inrIP21t5kGxkkNk2BWCS8ht3gJLD8buvm1t
ZUO1sEP7aRh5pLyW4GFxdpGnyZtCbVHRjxntvAofZMrS/tL0peIu02qAzBNFyHWRIqRSpLPCJ5nv
NRglMVGzLvOy5qvaFD49eMXuMgdzlU8kYlfQFsXAw20VZToYmuC1wMU5EK0Xld1XxFugcxoJEW1t
DYatECBDMOC1oWml81mA1R6+kbauup/rMnfki8qqVkD5stEMBVaU4CnszNzKn4NeZvpG5wZdPpoR
qtpXzq2Vq0PgisvsjvUP6l6pqlmIVi+Eopev2qgyPaC7qQrHR0s0WdPKC93xjsRgp71RQlmhwZT4
LsUXYmINeZm1GHfTcu+kaev4ONLzDmAAizw4pUtd4yd/gMxqcfH1FNkTdVeKpuGxc5XE02XRVqly
/+Zg8df+/TZ64v1p0LQMQjo4LEwYDk2aFOnfnwZlWHWeIvQrE3CNfPU1UVkbh3aGc/XvjuNQyVZt
Vaq0bXTziMlQA4fpzNC7jDjyYlflOvN8eoAff+nPc+30JO9HsN8/iRP7skdzTvz6zIOndQmJSX6v
HuzPSLyX1PMX7Tp8ll/KCg3Tis86Z06fAZtoU0rH8d9AFC3yHsnpB8TJ+7+hbzwaSSaJta/umjYE
Jh3KI5/aL+q2XZpzgptu/L39FRHQnCKa8+dR+h+PXkcne94AXBXdcDSh65r49eQ1Aj5wAj89TCXf
nbGAMLCs93LRLKJvkIEX3iL8k4zyzyNybHz/vO9H1CbQy5u7RNwMhWIpySHcBpvqgdbyMl9693JF
T/wh+nT6A2tHESk8nqEJpJ8Wh157OrG+HyzTcZ3ZSXOokDXP6M/P2TXmBILNuVY2826hLbMVWZvr
08N+NKrFxMX5K6UjnaNRAydvuZ5lB2KMZgGCQUp/TX0J/er0MNPMeDdzeDhL10wO96rjwKx+/3Aw
1VpR5tnBcF7gNy6MqlyUULhOD6L9+r0Mg4ufxmVAN4V+fDavQZaoWN8P6UW5DZ+CJZlVF5TK58ET
MelnpuPxyiJQS00/AX6WCJoM6+jFGXFakONrobtx8Qa2tEvMM49z/Gl+jAAxRieLgUHMiQPzZvaZ
DiXywZZbXy3RBGiHJgkWYxnuOjfZnn5xHz2LTc6QIy1HtWwxvdc3I1WUGOwxsrZ6pnNEcpD5EUB3
ZoXUji9O0+OAvyER1tJ03fll8QCeq0mDME/hfm7A5c8gq3MnUCgYBCo3gfTKIrIFxd7NUPSXce9v
Tj/k8RT8Mb4FUklKkwliH20Fo97aasqZJ8SGc21UVXSXtIja5qbJlnd6qF8m4p9jCb6cNAyusdNC
+uaF9p3o29iRWy4l83GBsaOa+4t2nm3lJkJPd+Y3rE9z7e2vSwhkJaam8tOiwS1/3FnfDJekKXQd
0lFTZLEIXOwu9lGhCirJzl7xjBiVuurk3IE8BLICeJljlzAJLS8qnZs0hSDYL0wtBZFluq1iXDZq
aNerykyM4aJ1iqp5VXXub+Cz+s2QxUGH9FpXVHTjWPI2BTZ+iphVUprhZSRCSchOMIwEDtJE0brm
Vni5au6LtEn0L2de9C8z17QkznpWFHZ6lb3p/Ysmd8K2nBpf0VO+9efarP1CuMG6nTvreh6tnIX5
56/+36rn/GM22rtizVX+Pb2ry+/f68NL/v9BxWZawP65ZLMiff0l/fY2Qm36F/4s2hjaHyYOOmaf
JSm8UYT5u2gDLwtTPz96Yo7FtMKwsvxVtLHUKVsNJBbfjWxAa/o9/k3Mcv6QlklpxYRvpf+7JRvt
/Q/fMmydlY3DGesPW5xqHc2RmHM+19UMO8xTuxiW1iZcOMt+H36COXGRLqHcP9vLNy/n+s+f3ttj
57khp2n75geJ4LKUjp8w5ABxZ+l4MN7PDHF0Xvj1saa/4c0YWR4Sx6HF6bJ/6pb5N5z7C9jfG2ee
vzZfky3zf+Epc/fcsO9/cb8OO+1ab4bNFYIPgoBh21W5zXbeDbmtFzBE5ujl5sEd6qQzv/Fz73Ja
/N4MyCVrAJ2NXwg1BCLGCKxGZ3sGt0tbPfNw557t6Iwt/MEpFIwVSwwQqlA2hh3sTk+McyMcbQwe
pQe9Brq7zHoawRo3Pufc3vOePvj3B+KQrkqhWmIi0b17X1kgrKwY0qU5fnJr565Pqvlkbx2SYu2I
ZK8H/mdt4tBKuTj9cEdb/K9DH82NfgBDkHbwnsrFNB2Jtd3CNVpni3Rd/Fu7+a9DHc0K5KoulQFA
V7G3MMIbgj9M/dPpx3l//vp1iKPZQChWGSQBT1Nk17Fco1yY6f5aaC+nh/mxR/3cvX8d52hO6BD3
NdNmfSLY7IIu5RLCxy1YrmKhrzJSDebnjq7TuzkxoHF0rRGEWcCoZ5r30GmS/r539nZmzM1+Ukud
mY4f/3r/NRuNo1OXbyGdGigKLAv9xi6eVW+fKmemwtFp65cXaLDJvJ3xWd3CDHN5Hgh/3Jm0T0RB
L/CFzO3NsJGXpz/XmVnxg874ZjnSBiBEVsLXsolIa69U4GFGtO+tx9PDnHtv00LyZphcaEhYpp+S
k0DZIGuhwPIYnHlzH69GPz/O0VJha9ixC3V6lkpd4C1f+YSC/SfPwbaLNQeWpnO0+TZ5xUJVNSkw
+kPkbQD1q9HN7w1x9KqqsMIGr0yfHzC1g1wCB7iRnJnH04/w19/Mz+c4elVNGIcjUGXmsSe+ZgrG
FXtg7U5xReMNzwsMIW2NDaD37qo0M1anH/HjD/Vz9GlSvpkNMTyEzFT4UIm8bJrNSGbU6QE+nm4/
BzhaTsnrMP3pUrD0MXcoSB/ot8BlzH5zmKMlNa5cqLwBw5jEZGfKXVxdeqiof+9ZjtZTiWcJ1jgn
lArM54B0j/icpvv2O4PY6tEaOlKfqrrSZZCOrcf012UbbEbfXJ4e5h82h78/DEfl919e9W0kda2S
LrW7YV5u0xWS7IV5wDWzoOi1Orc1/MNh+ed4+vvxbIyBuF4rvtAdqbPzcUOGFUSCefhK43+FUntZ
0C+zznyy0/ObQd6PGhqtqLuqwBPuPHiVPcuE8ZsjHC0Sg6pI3VPqdKkql5n5xeJyevpLnf4FcRd9
/wj4he3cFKxCjbeymtc62DXWmYXu463n57c5WgU472k91iqOVzawSxvDpW8uxgQzCyCl00/zD3vq
z7GOFoQIvp3tTC5973GYs25vsG8v7St6PwuUM/PTo517d0fLwpjn6EAb3l0r0dOMCGuyPYE7Z0Y5
N8mO1oWxEShbHQ7GUf/QIpnFVPt7IxzXiy3a/3Vt8dKc/HPbPrTdmc304wO2wU1W52pMR+NoNVCc
Iqazxu/EnHXLmooHmZyXuGevh012pmJ7VG7/61T1ZqyjlaAL2qwjq44db6l99TbpCuP+rbi2L+ql
v1E3FlL3i9PT4MMP9GbEo1UgFxiIaC5zpg9eQFXNrPbc/nNuhKNVIO2sJPdGJloA+zHorwlv+r1H
OFoFbN0ck0pv06XiHFoeQUtuTw/w4U8FlKRFnLrOZfFoEjuRJUbbYnNzC/zsCxw7M6NZnB7jw3Xm
5xjH94Ms1n3YcIyR0JSN/G9DO1dCgMX/yf3qzTBHk9mHUDK25PvBS3DnXYuSOJ9XFaYr78wx98w7
O74f4KLv+9GgGmOPh1RcJfYW+8rpV/bxevnmYY7mbpq4djhY3Eehgj8my2ztrfPluOuXNVum9e30
aB9P439NAuNoGvuUETCiUEWgzD5rCmtRJ825pWb6g3858L55oKOZ7BYy0GOVi9uw6x71h2CJFXmK
rKRNP5uabfaZtfPcRzra3LQQyaAfMht678KCiRzJbdLXZ2b2x8epN091tK1RCy/BVjGKcdUv9Dl3
7VW5b1bVFlfRPJ2f6yCe+yUdbWwkcptpYTicOloow66C5lrzyXYMGlCoo5G9nJ4X597h0eJgIXTJ
23z6RVlkEe1ClQC29ekhjnrAf28L/5p74ujg2zZoXBDhUq1YR6/a13oLK2kOUwgK96zeM+fB9DJF
1H29Pv8+z0z8Kebh7T1IR75ch4ikl4GLotQud3EbHU4/4JlPdtwLMzPkZ4jSOYoKEotpo5ikt80i
vYJfJs6sGtPnP/EbE0eLhlGLVi1y3qWslOcGdC/Imr2XhfcVJGfVgdRVtP6Z39mPeIhTgx4tHjlA
qaJL2QP7K37aS3OV3gXf03QWrJOtvvCuQYJvgkV8EGcKJ2cm53H/r9AM10D6xYmyWuENruytq59Z
6M99u6M1BKemiKB7cP4qtmGxVLJ2iZh0NlifT8+Rc8vIpEV9Ow+l33SdEbCjxNqieMQ3wC8AS0fL
Etku89ty/R81FAw66GLq76FyfT9gm9d/HfzcjMhLDQexdjN2y9OP9fEX+nsQ5/hOiyOc0GaTL1R4
93p/2TcXgfZweojpxfwy+YQ6xZfQLqJr+f45uqJAgqPy4mpn3dYSDTuMOPfKJjAhAft1erAPn+fN
YEfTYXBUX28GDmNlfohDDhbunefe/94YRzMhrUOj1AEELnuQaSHMkOreKs5ofz5c9d48x9EuYnuR
nomIZV0XwVWajfskMxanH+PcdzmaX4HTy9E0Ob50dbCHejzvZDPPe6BC2OCC2Hw8PdyZJ7KONpEQ
LrroVJ7IzGxzA44JPWgZi+3vjXK0W+DFqTt9KuA3GtgF3xxszNzl700y6+iaZGDSBcuuABUcQIWq
CVCHkuhqceY69uHS9nMOHDcxibJ0J+c4c8AujDVS22CluxLQtwVQFNzJmV3wzE/Hmj7gm4Jj4xh+
QL44C1x+UwW7jHizcx2cc090tBSUXVM31lS2FRhzYd3PBYhVSb3pN5cB62gZ0MoiqUrSFZZ+s9OM
jXBe/ODMfP74+P/m8xwtAw2q2RzWOAcT4oKsVXGAWfS5efI3+j6eg409PbE//joC+4GwcVUf9yAi
v1La0mW0WLzK6mrKJ6iDr6fH+Pjz/BzjaAbIsuqIIGTCRYP+qIuUkDiUdp1Glmx/ZvH5URf5dVf4
OdbRVFB1OgQt2crLtHeUGUC1ldqWt4WV3phYSWfOGG/GOruuKvtuWgZPP+jHS9/PwY+mB6OIpJ4e
1Kq7L1YYrooIhGmTPLtVtCwBjZwe7ty3O5opnQduAbExZxT1W2NcFuonlyCG02N8fMYTP5/paMdo
9dRwCtp83Eb7i+EhXMFIld/yckag04U6UxbmvbysV/9L2nUt160ryy9iFcHMV8YVlGVJ9n5hOWwx
58yvvw3te7woiCbK9rOq1mjAQWMwmOlGDYd3jfvFTriYZk4SFCRmowqx2yCj8FlyWx9Mqbo1euDZ
8oMHXtfk9kHy0xp7GxnBNILWEhTE+vLcDoeG90LGc4e9cfRkIrnUIOjqV3DSuOQMaZRTCelCC6xK
zu91Y/7/5ery3djLxwBxnaLP6KU7e52GEyQIHBCQ1I/74cHZ2uy1A/SSwiiEE66J/eRlOjiBMxPa
61D9znm3DU60KwyKVAY6ybsCDvUKyFUb8F2Bl0qAOti+Rzwz9O+r40oaIsAVZjVcfSIOSoh2D3ld
9ExyzHCjgcGKMJnwmDpqSJNOtAM6vtcqK7waXMUTD1C84SlJ8qKbwYqomJRGNwFNQ5K4UlI40J/l
tGXyVo5BikaJhX6hpSS9rZ0xHexQvppljhHuujGgUBZQpQhpGOgoieJ8DDG9bsfoh6RNQ1Bf5l2X
OBGuMvkleAvUctYAsuiBSVJQ6OigMskxVM6FO54lJscc47CeQ/peJt5XV9flDchSrfh6gF7CM/QL
wK1/ndjLrczJbHkLSvvq1gEPzMt1geZnYIR0FRvtpahjVW57VA4g0+BcqzlhyDYikwQNfMaCGGnT
09L/C2bG/d27vYY6pjTQIYAxTmYNdRUzUm2I06pNDrpyRYTPSn1fgHNw38y2GxczzJqBBDAajBJu
kL7wuyQFv87EydIJ3S4fM5mLDfn9d9HQ+EeWCs+MEZjyLNlDJiHcZB44qSz1XriXbUxm+NBZtpsn
XszzTFP3VxioCJEK6mVcRAZlArN44VWzarXSDCYXcAoKxb1ZGP7frSgDu0k+oOsjC3D3wRBqL77K
Ue3uW9iGp8t6MoALTUtB7KlTRDsky7kAxZVi3O/b+EW2dDHCwGwSdnOl0sSSbiZazIH6GEh/Tqad
PQv3OIwP4UvsmI72tG+Y/u5esDDYW4nR0oG8MHcNsMtLYE8dQY3TndLpteYd+bx1ZABYz4thCUWY
yidHGK8EqJLFnNjneMM+fuaLiLndOkThVKXKFs5UQV0ELNFZ40hZau8v3XYFTvn5zd5eSlfRHlZC
E5sGHGpd4oGdCfpRju52bmCBSOJF/5K/cAzSI2PnY70h8sqgNpYGxlGBHkWc3Im4sqqRcdLM8B5P
fhCmoGpSsuyTuXQzsFhxjHOg6201VsbzRqmFJoK3c2NFP8Ib1SN4kMeoNsYooZPg4JaJc2bfKM8m
gydVbbZ9GiG1HhqMSuTLfZoFnJ3Hicq3ZpSVW8kMhRaoKuFhTgJRi3IXJg9TpHP84IYKgyHdGKPd
dcbi0Yds2cONxJV+9N6MKwlYuo+EczZzTrM3tFk5VTUR9EtamCPlP7hNVimoKEAoDzoKzuvB5gdC
GVUFhykBF5j8HvDRfKQO0FFGbo1G6BSCHUvHqzrxTDAxUEypHuk5kLFSMNurnMPB3w+ybexdOUFD
ZLVakwAm3oUCk/loPBVHjAWlp/RQ+uSB+OS1Pwa3spvcz4c/a3RaGWaiQp6CsCA1ErfO+W/Ujk4T
RrcQGNX/gWqzKxwhIAbiGY6/myG/MktRdO0vaBHqmr6CkFvhlnZVhIY7o2zsdy70f/2wchq8Q+p/
1N+3MsscNcJUyWBZQELclt8F42hiSBgErhzfaJ72ASJXRthDpukacaA1yvyV9gy1Pji057vxs+Ll
Xkw425r+2I4xg0nxDYNAmBB65VCe8dMB9f2XFKKFonaAqI1ifAGTCOfTbeZXF+/Y+bEBQ/BNFtO3
x/ZbFaagBVjAaOH15kFKMDAH5uj95eTsPYNNV9VJlCF3iHyuuB3A4FF7+7+/PUCycojBj7ZuYy3C
ED60iKzOQV5g6S+RAyr5f8GWCw4li7ipUzzxptU4O8BgMGWsxRaccvhwOCqHIcEcx2Gev+37tm1D
kU3UUlQJo7Xvd5k8ZI0uBLgeqVBLHeXonDWLq+JJcN/MJtSrFzPMrmqkSMtzE/AIHkOwUkMFt8LL
KSjLij85U1aGmJ0V5ODQ6DqsWZcloEi7E8AjVoCqgrLs/Bzquvtv+3Dnli522HKaoZF50kP6mlXf
p8ID1Kx1wkkTt3vYVjYoiqwQEBwIoIfpgYAoEHrhob8eDvFR9GTMj6t3++5sX5NXtpg9NMqDJosF
PlD6PLpoBD7ornkNIVqb1kC5tQAaVR8h6Wc4sHU10sbL3FH8G+3oE7mbT5OzXNGO3eZFAW2rjTHF
B6C7n3OifXtJNQybapiwMxU2ExDB8BgUEQy3ruHHB2JFjnqj+8TtrtvD/pJuouDKFLN7EyGkdCOI
xKxQHppFv5ukhAqaXo0JBHOgm2bhYZwD9dufcWWUbvdVyORa0IlKgCShP3UOPVgSyCliQWlNucaU
Ec/eJvSu7DG5gQ762VqluYHih4fBsECD1z6Ank2+WezuGVSRzX1dOSIv496Ek5VZBrU6jLKG9YRZ
CWUpwOn8CIE6T50Ouvyy/w23kX9liMGtcGlMtR1QpfgM1SXP9IiTgU7h7gHKPPd05gi3G5mzFTcR
eWWSQTApHfS47/AJw9KV0+tGcxRe9wfnq7EZAXha2lZHldRttbME0sn66e+Wjc0AIqjeK1WEG25y
rM/QvMV7QOhWnSWCuL2zYrt3NE86y5PPCwzOpmNTgakBDYA4YtMtELAVF0v5IgXftfEcNPdlz/lQ
nCA0mKxAz+tBMGqkOYWO0Yl2XjQ0Pxmqb2S1CTWmltMVxDPH4Emh5mM70SynUI/dcqeDZzaOfJTR
rP2PtxkcmEAmBvjhPk7ki6GaxDo44V1RWx6TuPVMMvv7JjZduZhgi85E1PQ4wSy+W4JYNo1iBMXX
SLzVQXa7b2j7RruyxByhEMhJhSGGpdbVTvkp8oJP8TWkohztMyT6jkbJyXM2N+/KHnOMFkvfGRHY
pd3GPIJWzpqyG6njxB3PBhN3phkqmUAnY9UIbN4QMx0PQdxyVm77Exm6Cvo+CF+xd/MmqPohC7Uc
QhxXRQ/xChXcYf0N2AX+6AjBfLspEqIr6NZ+f2Sp2Qhivh5xXUIK5Fh5kQdZgOkBGpyGHeD1EPxO
jsYbttye3llZpf6vDkoQ7JVzrSm5q10PyOd7v/SHQ/YtzWzFmlwkJgfJdETOFt7cWiujzLFFYjNI
IDeBlCDvT1OCQlg03O9H/OZ3W5lgDqxFb1AEng26e88tWDzH1JbhURI6f2eHOaUiiDYliQw7etY6
xjJ4vfpdNA998EeDCBeHTPH9h0riDHIf0KqAVNxXIaxAbch5cuOsmMlAhFz1Zgr5MtQZ1OFJFIJT
JJYQf6m/mFXyvL9omzt35QuDDqIso8HGVAHhUBGFTL0DbRKQ+aZ/923YSdJYyqFxL0EiStADC69I
kI6H0lB9TsPK3XdoOz9aeUQjfrWNZmUcExME83jmTT7lmQWNdZAa2njFQQXMql51Xz2VHjYTZydt
J7orwwxqlF07G0kNH9sKEqsWZXQAWYU9Qwz4RFx+W+lGYoGVMsEtBp4hDaRJ7x2tpgq6XxlOxQYC
uUuAeSIwbyrVP1XUWGJ/kJdP+yu7ESpgp5EwHQe6VgVsNe/t6eM4d1pNECrmUyV97aAfFEDUYN8I
xRvmGvbOCPP1hFgCYVMhAXrVcxSeMcdkzWoDHrwYkhMDJ1Z4HjErmJpRC40hBH8MTvc5gYpxbx5H
YnJyC54ZBtjLqCzHFMqI7gSWJtPNMJjTDZwiA2/dGBzPZ1mrJnAwuVpwl9WPjebmCrEKMFrX/cRZ
Np4tBtChvSSbKZ7kwfn/RLVA0uSfNIbSWAhR64gTD1u76l1AMKheTtAfqQts5+yKeApmcyDMCuZ3
m27iwoei9n780fj6ZfypYCV+H+STplbylMGcWtymENgqObGwAe1wR5MUYsqKDFX797/fdtCiiGf8
/lw/K9A+qECmKWYmFLp4M63bnlwsMciemESaxw5faQkgqRpAiiObf/8R450zDCJURCwD0DaiCNn7
dfLNWL7tf4ytXPmdAQYNwFZU6n2+oIz6Hcq8x/QkfkkSpEOjIzniQf4i80rtNJo+fv7LojGIQCC0
iE56EYuWxMeuCQ4Kyb1mEHxRh7pJt5wXpYAKZfK47+g2QlzMMgjRjJqsGBGiogu8Kr6VAsiqPuyb
4IUDAxDjNPdgC4VnYj2csgbM/RWv1YQX2wwuiEKFMmo+5S5EJp0+ArcwOBbkT+LCceUXmHBZLgYT
cgW5skpPotE2fMkunMjJbfUaZDWAhMbbX7htr8CuB3o9AzyIjDFQJkNPrcLCdcF9L5toEf82GEdR
L6x9O9sx8NMOO7gpjFU59xKNdfl1Tnrb0EKMU3OWjmeEgZ+wMcswbXHHGPKIqhQLLoTi/lGE9Pcz
WGzcizPSe5iDkLcmJCmc0fTmGI3zIyTGRrvoFpDwjl/2F+4X4XAxxsCQWVUBuL1hLDrSxr7pUBw0
K7BCDG/+0RTbO88YSIIgR9lIAYK8HRdwsePxqPj0l/4wICREegJ6rLfw/q8/LHTja8WBRh3SVt7c
9la+/M4hBnuQ8oxNSldPAL0h6mK9n/vaVXUGv/URAosOrdO2L7xseRuOLt+MgSM5l5Qho7uKSs8k
N63OCUDe7zNYNGRJIhjUq7orbQjKH0ZoOnO+E42rj4fFxQcGGUgYNUtPgNqI7CMlL8qcyBPQGjl7
xM3udY49DhCx7zs9qNQUFfKQUDA1iBeai/pJzesJCqk95P+CUeQAEv33d9xju6crYegjg56FtJDe
+qn/Xx/4HzwpruOPbZtOlXoyJXR54NRILa3ELGN129Q8dN28LF0AiX3emQNVGKIRiwc9musUHNdo
RWtscYbobUSctOzvg57H8scBW7Z/uhbVugogC+4uWeIk4gzJM0viFc55UcGABTSja11rcIcJy7s8
PpQhFGCUe2j2cqKBZ4eBiSLPkbvGuN1q0gzl1shOCVqZpBlqyzxs4K0bgw06dDPR8oi9G5JTOqLc
d8bAFGfv8txh8AFK3CDsz3HPbD73Lmrj0Guww/sUb+dyY3UusaHd4Ywv3M4VDmYoDGbIYpjUS4zP
1YFlT/dSN3C0H7KveP+xYM+8cjNnLdm6Nrh5NEglYi3H3A+H24r4Usd7FObZYJKKdkkVEbT3uZu+
QmGjOIJd3I8c+UZ/AFmDbd6De6/z/xIN2SZqRe/rQARBnZuSw1L7enwcJjfTOKwmPNeY1CKC2OZc
KjM+V9sdVfQXae38jyqGvNoRDekdrFWZrCKc8DwclPhMoh9+nRzIULiRgJpVZ7VOe2yvxk+p0x8S
n5ey83InlS7Aqlq2LG2WlXGHfeAYyJ0SrxUsxTLQPiIeyBeeuU03JegbQCMIpK4sYXnRDJk0dAAR
GYzlBOKnlardinr9nJu5A2oHTra7Cforc8wmB3chFTLGm59eXi/aQ4Y2n9m87VMoRSeWNPzRXluZ
Y/Z2NphLOYt4NjCFf2T0K7ZfRflpH7c24/GnCZBGv/9ckipCvodSYECtyDFQ/RCbzNUH0d43s79w
0Gt5b2bUIUVLKJeqXjenvgfIk/loxoFqCUN6qDvByVteeXHr/QMCDP8LDiIydwY1qutiEnBE42Y6
WUkCGsiubS2hav1AH+7kCXofBGM0Y+Nm42KbySkJ82sJpHRWP8bXea5yVmEzh1z9Q8zmn7rYhKv4
nsNyVbdHQ+WUT7ZGJ995zOz6CLRZcz7gXb0rIJCUmuc+yu4KqTlAuwaV3BJkTZXut1OEXuyUM5e+
XVtZecfs/C6uczLR9hp6EmHwyo0cmvRrFk34TYd3qHPtMQlE2RiiZEZYTXppF93MKW39QYc9eq8J
PV7PN2+nMElEnothDqYd7JTGtNOleAryzI27+Pdnrd99QhZiyl5DjgeIMVU3j36UylXMq4Jtpipg
W6DSeGgX1hhPjHoKBjXEZsTc/VO5LNcYG/eF0NQggFrwomI75i/GGH8wHjcEaoOvJEDw+NOC3pLw
pCRWcVYeje8hBr7CR/nHPtjw/GNgsy+qBHcb9PuFA6SZO8wst1BJ90I88e4b2j59fvrGEhfIo1lI
1YzTZ4q/lUZxY7SNp9TDUydAHTGsptd9c9sReDHHgGg4oG1dopNRRJuhsHWqQ7wLJZzMgWeEAU2l
myJFElD376G6HMf1owapSwIWxn1fOGHBNqlBSzOsForNWRS5c5B8kjIoiO/b4LnCoOGi6rq8vLEk
qHinm68glW4n+p8kdJfNpNN/YpXvtI1ghgRSY27RQwyuiSF7Z6u8rHGLfg+ogHc51YA+lyEzVlBX
6yWVdpNMXvvcHVt/+AZ91mvVX9zg3Pj6l5Y3Nb79gS4WGXRNirDNixwdGJB7b9M7SI7tf5zN35fB
XUhA8KlKbEYQQ0AgFekodbxID1Mf3Wklb0B38/uvTDChLJFUiQMZ0JOSe8xHWCZeoiuuvAfPCnOo
d+HSx2GDXSlm0EE0PpuRaU1cIVP6Kx/y+ZUvTCyHRJ11ecQ1Tzgsnupl4F8szsFhsiFA7gf28vv9
NxAfunwdNt4gJ62XFGp6mZybDEyvgQJN6cLZD4LtM3xlh4kysQynRtfxieYT9ObvKK+ceFtf0Z6Y
1AkeeJpVm2noyhxz8pEcld20B+qEtCmrhHi24igi8G28b42bvOHVODYPiJU95vBrR5x8ATauC7E2
KDh7VYhWeqEFwclZMP7kdIDuCVANuKayh1GtFm0h0fHwrj5J5NGEaFT1uP+5NkNdAQ5BXAECqmwj
vSmkylhAkM9VssAaRg8sHQ7hHUDbWLeywizaYJZRoZbgXBvt+AbjUpiXFe9yxcrweI8qvOTMh2g4
7Hu2HYgro0zOAEYdaU575AzDZ8mmt+VSswU7OwtPg0slviBY/HcW2eorqbMyazq00Y1279JibxdZ
5VPs4/nWEQsLTnIyS56PbP11rgZIcNLLslHZstf76bV8g5te8frfhJMZOzyWN7pqH1DrsqpsKbbS
xFjLM1iMg6tAIM4wPWfBeVTBUKPcxIlm94bAOfQ3z5WVSQaODWgMdVmN6AFfjZXEnYNTxt//dJu7
emWCweJRXMS0pMOfM3iKFkl2xvwLBDwhzHafhJwtt11PWRljkHhoxJZUIt4EKPDr3gJJF1wMjqFN
GUe4QwucHa4weIwR2pDkGU5lxY/uBAuvHSD8dg2neh0lq7EyNwJZu8XraN6+t66cZHC5xOjn2KhI
OumDG93wxaGGi2CA5ZQWeZ+OwZYYammRAEVwlyi5E2hWX9W+GD8JlZcG1R8dbiuvGEzRK7TVhzql
ZTgNjozSbITureWmd+hsn+nwRk23N5sOZUv0NEOBiYn8RJEHPaC8SdmRPq90BxVV4NT7ozopVNv+
Z4aJ/n4Wim7WsaelAhJis18ooauGr0YXcHbyL0L/YokJ/abGcZZNCP3syvAR+qC0SI+0kI5LI1fe
kUb2B6hSodhJNF2CcDyTLCpLVIipiRCcy5siek5T3caIN0jVeZN8PEPMZyr1Sc9UEQ8FRtmTewT9
17Y1w+tBWxZnKgae/sEmHqoKlCQ1BVdHVgXRVMIGatBIeUrBFfOv2fBlHww3EePy++ygf99PpAha
hEMzRVagPydgLoh44occJ9j5foijj1Q7DJdS87GaH+rquO/E9jf5uUhvkbi6xEGpeap7CJyDhqu2
i+I2wPCoPFVOUHzeN8RzhPn4mSELWRSiXQITon6lYPxsGDmJBc8E/fvKl05OpUEMsFammJwNdb6L
0ba878X2cqGRXdYkBBbVflubgJphDHVlhLAci24eAknl8JberouFx+W0aQribxhsN3FXZHlidSi6
QzKaPquFD4JENcbdJDsnIi/CNsN4ZYf+H6tVI/nQkXjBh2mSpzySLTkGY9T9/rLxbDDLVqoD5OMb
PEwvYPISjeisauNdp5FP+2a287yVL8wht/QBuG9H2Gne5ngLZzkETmqPXng3+KAS5lSMths+VvaY
c45M5ZSFtDFQ9A1/9hcvONX3iZfRKagBGjLQXE3c4l/e0ydnOdmXSNC0xInY4sFOI4daR0tvfYon
HlrzjDA1t0yIFlnQ8BTZdKd5uDeaY95x1k+i3+PD0XNZP/blsarkNNRo60qK5nJUzjvoEhZIGErc
iU0ve4yfaqe+kiRLo4+6XmLPvnxCL40Tvk2ucrMxCkJ7/w8DUqY8NzrYJv/7nsRRz+iR/Ua5vGV7
ehLuePRVnC3OPlXGSt2XRQLwXZra0cZDHEL2A6xFaaHZ+ztjExpXC00/9mqT91IuockKgRpAC0hM
l+PSzM7fmWBwJK+V3ExM4JWQVI9DJ78IQf0nXkA1FzqZRNUl9sWfdvVNRQEvwv5hkQ8C7wVi+wJ+
McBurKAihdwI8CG70k54H6st86E5TPfC9XgUD3NuZU+8prHNbbYyyWwzqegVsxHgU5oGmJs3rUBN
fXHgTXxtQ5VugDNbAVEqyqnvIwAFdC0LCsy6/o8prb5WdUt3W2d6BXkf9pN5lwhcBrpt9y5mmajA
xNCiox2TjmwmKBCbvlrP4HjKOEf/5k5aecccMGHbRMrYYVI5nXsrAaH2MH1TqwWVJ841iucPc8Jo
gzaIpUrZgMCwpH8aKq8KOL5s3tRWvjCHSq9OoSJAx8+tdPLdnA3RGnpwAmT5WdSSW02qOafmB2yQ
FTqTCZ1MEMxCE5qJjMoYmyUhseDU5J6Qp7H194HhA8gzv8+EQNlPTTnNYws2rObfUAgTO2kNT1mq
74EUnyrohnWdyXmb4PnExIOuFDplVQ4cQY6tYLojPK7eD3HAOMXEQdy0qNWFWLRMfm6nT5qeWEHA
iTX6od+dRowNJhCy2JCrIYcN8QTlqXPqyz6IlEHVtP999l3BHNR7ZKgGU4nVbGjdMrvpKzDWjM9i
LXGutBLFsV87g8smY0UleLVeCsFp3fzGSMG00h1zSBBHaNoKj/mx9qZT5U5vQ6HNdWBPv1vXf7eY
CPX39nHlnEG6H2ExF8lR5daf5PqrMXbu/mJ+2LyMGSaDEMtIRTcVgl3v0ag4oZKTECeYZbcKxa9B
E3C+3f7ewizZe6+IGihFGCXYu9UQ+XMbKnYjQ9OrxzFggazStBOtrK1paTLOWcyLGvr3VUYxCGFe
6EPfUt4hMoBlMUHKy6vsSzT29qKGwQ6h0oZ5GTO6BeqbEH2FBxC+Xad2585O9JzbKRqEF7exu7d8
UPntZ27mazIwEimdPKSkw3h5cZ6TH3Wio2vtixl/nkeeoDRvPRlAkcooC0R0WjukN60srdxMhhZp
JXA+24eDkvGIwRRVCwS9lemCdl6YvAjSV0lPrdngjWBz9gFbHAklTYLmbSk4PSG3ibB4kjkd2ln1
e31y4lHhnGEfK2bv/WLrJJXRDB0u54IznyRbsFQwOA2WCuqX6Tr8fZ0+xhiDJQgLsRzNIHCC8VNQ
f1Y120x5r9CceHi76q72l5noZgtO0cBRkPLaWiH4Zq/qdphr7j5i0S++s8XecuKVoRJYSPB6LzjJ
saHP6wfZF3wJDZL7ZvZPZI3lOJwHldR5Dn+gHnuaA/M8Eq6qFW/NGLQYc7BgLUooOMJc21DU8Huz
LC0ydadeUI66mHhTajqtMEJSazwMkuCTyXSbFD1AqnyADLCz7/PHegQTKAx+5Bhur2cZa9u6k0Mb
w6h2IIao3xrDQofHAs/zn8GQaMjrNCcl2I+qu2R8jebFMlEe+EunGAgZmt7se6IHTjxbFTqUy2v1
pskt5XFwDW88t+fwZd8iJ3TeDolVhC5lqFbpOLduEP4LLa92iDku8QwwuUnQtsuYBimosDKQFXdP
fVJyIoHzZSQGMdQBKfiwIC0YC9CVPs2dHUicVOAj5/L7YJOY1EMJxC7XA2Q4ow3qPzyrGv7iiNeh
K7iyb570+wXMFxDhu1M5zn18xGIs0/VdfaDJ6IqgA+uQOy8Gbq5l1T/KRRreFLmWX+UgOArDqHJ0
scEB3Seor9jjFKFovh8m27tNJwQDwSC8MzVmkQ3IUg8hPQNGG/PNGCGqr3O7QqeI5IFR8rHmpOcf
r9TU7ZU9ZsGjBoI9+YKwmbHgi9PaYWiDrTvFVC1Gqq9Gp8SD/ZzY4x+lJSvDzHpLk9Frk4ovnZfL
aNVx74E96EFUjKtUWrzImDlJA/29D0fEyh6N7tX3lXq1LzV6ETEbP4pvp4Y3UsT9dAxyt2pL1BBV
D9fsb5b2c7qc9C5GB+NVgBcVEK7Gw5fJvDHD7+ZkaxLvrP3YL818SQang6rUSqXDl6TFkfQQPqge
lfITEysDtTCxCVKkA4+VbzN3X60qg9aiQEfOGuyaqsqftTCwgly2jUyzkKQ5qaSdi7S8398imzC0
MslAdyXPijJBI8Id42MQntTkMPPGgTgm2GYcNVDV0BjhlWY8SvPnQTrVPBZIngkGrhvNSGN5Apjm
IDtFV+1yF+TenywUaPh12nMoy4yJxAybVqP1g2U8485KghrkD6/7NmhMf9xVFxsMXPWDRmp9MJES
CLLViA8Cxto60xY03om9vV4XQwxOkXoMBrGHoUF2w7GC2Jyf/X4z4NsWuhhhMCnLNKGPh1xwJvPr
KLwSPJEnwsP+in2szzJGqKcrIDLmpDLqBfex6ruIPL9+oLOUwrN4S05UYoo/0ruNfBevGFzKzBjd
4aQCuXr3WRMO5vy07xEFlr0YYIAnNHrIGyc5MrYJKhmNedtU5JgX4HfseiueeGOUv8DZiz8M5vSG
KupaULducUWJQGufVrdbBw8cbuULV+Zh373tnES/2GMAR5TiegI5Mb2/gwL0E9iDfMMxIQbxMFjy
P4NLhSAgfag7wkHmqZDznGX7zKJcnUDcAShS/Nltn2W8BqpuHYPyosNEYn/+7R7L99HJdpnpiSSq
E5JJV4VEWDnPFuqehykLbDJ3pywPruR65uQgnPhkezeGUY+FKMZ50URnXbwmAucD8n6fgQ5N6FQQ
TtFMIztF4JkS+3/3I4SDTexgr5D1Gd6DsaMHKbSa2G2nxhK0P6n9XaKQfUqXeqGHhjLQPCXHyKwc
TT+BcZmTJL2VGHb2MttBVqR91oPEn4bbcIWXtmN8RR8ORXDc8VIHbmgzuCEh018MjPY65La4ao4y
nrkVJzyq/oykM/Z43XEcmFIY2JBIVGuTAtgI29KuYtWqq09l9EUrvug9b3aBV8phybhCYZFJqgJz
aRqvonks99M3QtYOT/i8Ps3tI+Xn64cmMQiv53JSaBGsRVe9S7vHpM4J7oozQTtq/oWS0Gu69wcx
vzLJfLyiJkGJ6WVUXMhrScC8SF5xH+LchjY31soI88kSIZr7LJtQeChvjeCHHl1XCmdbcb8Ug+6S
MS+BGWLtWrc5Fl7pRy+9RwmF6FkicKBu06FV7sqkZHOvofcmRdYXq4/LmFh9YBmzydnEvEBnPDJI
H3fok29dASxpU4hm5NbLg8ztiGTPxp/EwQWW2NdmPMk3zRQgL9PJ4intU1XUpyzlkZbysEJlFo4o
GITLQoTbaIs2vaZmgi24A27FKAdMCHAuEnJODbatA32RhSyOGWLPoywyiSfdaVeK9V+WkfjmQT3u
76iP8hnvj16VOaeEriqTecJSQn7sGLiSH/joEsBMReNKtB2ndpIHDCr5OScot7fA6hvSpVhlpJ3R
z5Ix4eJKb450cRMv9Rff9LPDeOD1uf7invoznWJHzJVelvIuwR4IIa86PxcY/BTcIrK1K/TPvO27
+oU3U8j7mAxASn3YGL0J7F9aYtWdYTUJpz2f/sLOwamyeAixx0mecTwP2jFCcW/I7kzp5cd+iPDc
YPAwFogyTC3qz7HiZdl9XTv7v78NT+ASgtiCBG5lxgl5XBQ9F3D/aZdjOLp9+ND89sDdW5BfTDAu
VLo4xeFEyzDQ28jq6kHMZSftsqe/84TBQKEKkVhkuJMMgjmC6npOfyx6oNpFG+acZ/r9RdPZp+d4
6bIqCHFIzYEbDNdSfZiUl31v6KJ8DK7/LZrOvju3iRHIdUpvPLh2hODATKZ/0tFTg7uk8iAezDl2
tw+QiznmUq/OBAcVDbOqTdwo/zT3h9k4FeIXhXBOX/oZ9hxjIE/Ly0qZa1ytFHJagi9V/ykVvyka
ZhTMF9UM7KHglck2t5CJ5isdassqYvw91tH/TsTwBxoFit5e6sFB0YwTENsmDE0yQRUN0mgaMCs4
HaYuW4RBCRxpaGylVTx5zDhnxWbMgeb1fyZYPEsXXUe1MXBayEU381Wlfm7S5/2g284qV0YYNCCx
MbdFH+PJ4gnppE/FL4rWFr5SOhzJUr5pDxKvNkIj60M8rEwy6DDlUVePBo5586BR8YuDYHeJTZsX
o0N0Cnh671wXmWgQxxl0yjKSv/meilEUXvwveSi/j54Buc/CD9FQdthf1c1z4uIh+6a8LCBDKUQc
8kExW+V4XQc/CvNxRBvbvp2tCAFnBnqhdNUUIZvzPghVPS2LXJADp1Q+x/M1eicsybzft7F5W1wb
oTthFel1nWhBnACXane2J0ezw5P8oPuyG3u80Z8tpFibYjZVRpa+raq3iyl94aV9RFSKiieJshkR
azvMzir7AXzHFYoRw3f9Ee3CSMBSW0gt8aiBdb30BEfmYOAW2hJRVSG8KktQgWdSWzNXE7PVaEQ0
Xq/dy5GjQ2aulh1D/8L5XjxTDLBnRt+ESylh+Bgk8ifwMl2nviHZd5SmTnjS/dqbD/lLdMXb11uI
SIgEWTsNdNEYOXgfJ11VBIs5m40bx3iNAP+G9JXjGQ1nFjjWFhjgSOZZyGRZBCC69N2wtRfLOBqO
YoEE1BGc6Gnf3ubuWjnE4MZQ6z0I8hElSTwnaI0KNAzZJYVRXSUa5nXcfWubKTMmdiGpC4pbibCP
x7I0Y8q6J42rQcx+xpsonSRUjmLvTve9QztflRe+FsDmhWRtlonMeJaIrNQGOPHs/Bl635SIKr8v
0bCUvE626Wu3k9vZlc8bDdi87a0NM3EaSxmIqASxcZMrNN24BL7K17UzuJTmV3ckTu6+/TUvy8tg
ZassSxfn2BZ1cp1JjRMXtYW7HweRt5B/7RQDloNeQj4dIuCuAeo19aaY0EMMBZiMWzKmq7OzF1jt
HIgWd3MzwZ3UenvSteprw/meH3FTPvFE7n/xqX5ubVZHB32XSV9MPYq3mFZBedyZcGaC8zLCVVU4
Smfz0/5e2P5WF3tMaBQB0ck46Y3bLHczxFnbCkX3p30bHLhiZXPiUEITykAQD+ZnQf08Ni/7v8/z
gYmEqNXCYaqwnVWlf9Kj3l8C8bYZe969XuQEAv0/VsdzGQS9VCQARfGkYhxlsgTK4XolcUsXPIeY
QxNjq2MeGwPqt+lBj2+18NzzJjM2X2FWCG8wZ0g/1TPYVbQGmr2W9NpamTO8JJ7pKr2VPc8elEqs
8Ywc0e5PvPrq9s69xBxzuAz1qA4FgelpfJSiQwsKCKG6kcFN+ndxwZwqaN6J1aGDHWN05KQGn5Nj
Rs9/ZYMVK6liIpVBidgWjFOYP3STU8k8qnnOerF6JSqerKAUDRuzeZNKXh5n1qy5uvlj3xVpM525
nMImgwVBH06dniK+JX+28xviVI/5E+ZebnFzPXcHxRrc+Li4tSeeM7eyx3PqZb5sod2XK7DMc5k5
QgZDmg1IFcHweGP0g2UWz92Q20nAK4lvFutWx8gbIK82dTYjTlVBbdzBE77TuqR603rkFNxqSN7+
j7Tv2pEcZ5p9IgEylOGtTJXKtO+xN0KPk/deT3+Cvf83pWFri2d7bhYLDFDZSSUzk2kihDhCotTj
NV9eiessOnfEWhq0FpbPMSb4zccmcdioHFAh2S73+En60YteL5uT9mstOde15HOTYJMJ5/m5O3eu
ecYEzR0rTaJY6ASDIy12eiDo+eIR4FYO5sE0wWXcfHBccq7XwamV4ksdF9Cb+bR9cGQPjgXtedkX
Pji2M9ffyQdPY9UHTY6hnSVwQcJoAyGM2AZNd0Ex7YcBjJpz4qNz9dQuA5ZarOcWVEA22tGeNnUi
soPtsHf5Szg3p2PqPy5maBzqT3K4L4rH6/dV9Pu8e8tMqW0rhO5qvtWGj8Oyv/7721Ho99/P99z0
ZcKYcY0n77jcFclz1T0uocDlbF8HVTXAPIfHNYC1uZBqTsD/LgJU5FGdB4+kG7gdI27/vGDpg613
mq75fF2t7SfpSibn5khsYfaF+ZYRb2z2tqlvop3pMdqLxh4+hLtSkDhsHuRKIOfMRjoHdTQiP0nV
41B/koO7VhPgsYtEMFtZ3S40OjRjafEirPtzMnW3lgRitfTb9ZPbNLiVHpwT0cuqloxiDFyr/WZN
92Z4uP7728nvSgCLCistYuCvyemI5NfAiGr6vckfLXXfdPdG9lMu0LCZQMEsASTidgaHm/RTIJ19
9zd5/ko6lxEtDQZldePVLv4ZFaUm5jaREh8MP7sRAWhuBtuVNM47xNOs18aMV0UVSt7UDh42hLyE
gMmqJeDQpu95k6kGCPdQwLIsfk02DqJ06FLYoAXsLU1rHGXK7WIU3a1trX6L4duXcxVWAZj9WPc3
wOp7gZEsBmET7cbRTs/Z7fzZPLIAQ97jCy/q8f3MvAdaGY3h9aPlNFRPVDiNum37F8U4pzEmk2RO
LJfUpONcPQgBsDYTnpUCnI+QglhrUxkBmhQnEEyRKrZ7KXPAmuVeN3NmV2+t/KIIU3R1x3IAKNeR
ikusqjdEv6/oSUOvID2F3c9ANPe5OQ2trLTiPEY35lQtQdWLEgND9UpP44fQQ5++8+qD+VXeMfQy
6dkSLTZve8OLjpwfWfpKlQGTgciL8aeyc2rQjlWiCcrtzFGluq4BO9bEAvqfJ2ksWEpPh4nFEbTq
MVs/fbPcAXUcvNS/WN71z7ZtHxdhnLtQ1TaXtRn2Ec5LsdfVjtwMWtp4I+1RoFOCxbkub/sIL/K4
5KIolyTvcviLUbo3tRzUnC4tP1yXsf0GvZwgX4cL9K4dI1DYvEJlEGf+MJ3SY/qzOemeYbeH8o65
3vabci/qmgpO8zVdXl0C4GtVccq8YRNgOXIZ3GTUv5vqYidV/PO6kiJRnONoFvJ/WeAYPSnKS23g
wX07Ww9/J4VzHyHIfZXenFFAVT4aky8HpUOII3eiLYPtFsXqk3HuIzANukg1BBEwQ6Gs52NXykMz
CQNtou2wf0nUftsgn4AWVhQnBA4LRehgbzjlPvxgPA8O4tfrOylwui/XT1Fg9PzcF5nypAFAKx7a
+nMPkN+h/mhQQ+CARUI4tzHVGTb4Utxkg96WoMde6u8W5kL/ThPOXZjBPKUpwPJdCYRuch84UWTt
aCLKbLfflStz4NzEQLS5HVgWE3+09gwocnqK7sh9cFiw0jYBK7JxZj/xczd2W994FO0p/sv74beJ
8KxendwmGTZ8mDmCctxZQG/jUezaxM8UeYbkYsfHfV+N9qI0vwiAufkyKVSU02lEdnOdH8Cg/bVQ
kqeJzC/drN+P5od0/KFa+SHNWkcZtJM0FwK/sh1+iIaWNSFAauOHS4AAlkwyG7Tr5BEVA32vN62t
xNVeHeK9jIJhVYVeJ5XHTkpcq+mcZAhECPvMrbxNJi7Hzzs3WYkBeoXjZ2NkoQ+OVC+9MVBGsGzL
j3eiEVfB1dE4Lxe0uDeFwtKJDDBK0+COemgbk2he41/eIRe1OCfXZAFo9gCi5On/V/GPvw52h1k1
dcfWt0RwL9tOFV/SorqqAYSe6b0KRzoGXgo17ZgVRz/oLjjUrnLUnOAkvWtNWVmJ4lKjKF2Uchhh
u32n2akZeaN+VlBgu+5+2AG9sYuVFM7HVaZlhVEJu5C7s0Yx8PJ0/fc3DWH1+5x7k/JassIMRbvR
cgwpdQbzc9wYAiW2b9hKCufc0rKZ61rHWWVYjGAtQt0bdwxxUbYxp+tcV0kkja8kz7HcJf2CyMqi
HYi09vGNepiO2IfwZj8TAcNue86Lcm+KymNn0DBDGMrOzW52qmfAje6Kb0tuDw4bGxw+FB9E25EC
s+ALzKOuLFnVYpJnmIBIK1d+WQkjwuYLdKUX5yNmKrWZPMNHKHfGPjwp/mATV/L0BaS21UuJom7v
YARVvIC5na6sJHNeIwUuY962qJc1bgHAbr+8GTtXe9Bv5h37hAHYjbD/JDAbZoNXbhoP1CPX4F0r
R3zG5DAcllPjm3vVTXfCYVpWiLsmh/MbVl/iaU/w2DFuGGkiJokeO3vcRT6SdP/6TdjMmFfnyDkP
WgAkfAwryS3lhzh8WNpfsnwf9LvrUoSfi/MhgWVFUgLyaxT+tR0zfph+OdrKXt6hCY8S+HIvpD8W
XnLepcQlcCQnfC5WewwAJ5YAkmK8f30z3v/ddXsD4mPmi4zyc4JBfPNmiW6i4XD9CK9f5zfwPYFi
kGDumJeHLuS+aEVsKeyu/rvRvcHnkWhmyF0Ko5uP1kPsZxirIa62x0SUk7shLvHf6cO5DrXvsBAZ
M3HlvaU+NbEoXboett4g80jR2JSjDJNLDtVzhThv3spPFINCAfD94x11w84W4VGKZHK5hRxmGNtl
zXcS7tR4P7Z+FTxePzdBLDFkzjnUsVIYtMTBMa4j4vT7trbbvYSS+uAtHzsn380nXdRe2S4uaQZR
WflFo/x8f2qMs9IQA7uyvT3+CvZsLUjxwTR/N2Gm54l1EHK3AP2MKC/Y9rkXwZyjN2cjtOQK87wK
tZtz/gjUwUfWHtWO6OPVyH4DYFNin3aff0uAWnX9sLe/50U49z0pQLmolETYpR49KbqjqV/RX9dF
bGI3KKuT5b5nXM1ziNF1eCls31XLbIdT6dWmid52v+/H0paxjarKvZ8J4Ry3c++VbM77j8aQd5GM
dXRdscNHxa0doIG5w1H+zoajWEPourJMl7c+5nKeXBgINTWp54jtpcRAeCfyXVAPoQN2to+xVolm
ibY/HsZVFUCGqxpfd8qKwQKrO5Qryoc2QWsBMD7Ku0YSgOb4PyEqNF69JroqIgMIWVEqDO+Sbj7F
3WkKpvf5sosUzlnGitZ28vC65EIajLK1dgFM8iW0zYfiVrXLXXTMHOGyC/vb336ti1Tu6o0FNWMV
1LII2hgvdsu9Mrv6TQmKs+yG3AKr8rpxbEe4izjuspVNbgCfBJctUG5y9akLRfU0kUFwNy0CsOxC
J/iwSv1ozfumNe0u/nhdiX9JOi5acFcqqACGroGX/JWKznCynVUgjvausZP9Em+ZnUDe5qldKhMW
l+R0k6lPWgUrx4r8jp4YjQ2oIRcsTzK3qHzJbkRZ/+YxXiTybydwKYdDpbNCctTYSgu4jAIzRapo
EEegGP9mMoyiQ3kQVbUUnSZpUdBMe1dOtdKEu7wjWfoyb3F5dQzsJ2h0ihY2REfF3dswbqzECKGD
vBzH2o8mV7i/vZ1ar5TgbykIEeaiQ2nKuonutTMDdGT99eApfcaW/a72RcSnzEm/cQsrgdw9VTCF
LccVBIKLxEn6D33/mKffss60x+nXJBqU2gwZK2ncpaWtWSxNCWnyeGe0+c7MiUOVH40lik3bNxeU
hCBNUixsvvA3V8KqC2pckLQnR+KFx7rcJZ8yW3GAzXATiTb7t1OqlTwuGNJlqaNBQuBn2OWqt/iY
2jVc6SeezrZ6rl73QoMPWE++7jG2D/SiJucwpiC3JjPHyH4XxA9ppqLVFD0aoeEDt/hdQ4EXFQ02
5LmKjlXaSCllFyyKclslgR2Sl2EUREf2Xd7a42+FDG6sZShadShrFDrm+jseX3mju3nx2dJyp20F
jf1tn3QRxTkMhaYTuj9IRo3FG7S7gH65/m22/cXl9zl/0WFAmJYyVOmLkz5GNlF/xrWwl8p+5dqB
cR7DTIysrSV8FfIA9tKb5fSdPLG9KFCtHbO9sIIvOjTOX2jzDO7bHqgcjWswHBCH9aXRvD0a9gJ0
yPhJVD8RnSLnMsy5XvrJwsVSF99IPibhQy8CzhfpxPkKq6GaVgQWllGam9g8G6lgxGj7lYe1GoNq
VDXx7OJujj7XYY0mg1d8Nu/YJHzkmN9Kh3qgB5E/S0dGMyuq+G869pVM7tzCQdfLooarjZVjt9z3
5WMfuVY1AhL/IGkC6oFNN7QSxp2g0qkd1QbsHJtjY6JAKE17Y0nNQ4Y03Q+rWWj1Iu04d0toV+hk
hEDGL5W/KDs0cOz6QwTcjuRWVezy0NiJJ+MVKaIL3jSWlaqcxzVrWZ5yhik2DyW5mVq18hu5EtFF
CKTw3bkxkaVEpth4HPN9Ux0z2XuHb7powTfizK4OARYDizRy1TbxILakU4Xk9roUkeFrnIst56VV
lxqHRfYdYFUSl2J1U38c72u3+shAkkzdmUUvA9HZcX63rMo+jwL4dTrvxu5LLvLr27Fe1wwskBmG
blJOgEF7Jc1zGN98ZK+35q78me+pN9/pHgrW6HGonU1/vFOvi1im9yr+BktRLGqNomShneXp1tD8
619r+9wuv895qaGfKIY78GSjWOeXWstDn0hkEJvF8NXRcV5JljVV6jvExAYwjwtmSBdfvWdV/kS8
EMRu4pvICP5Kgt0w/IdPJRazmFSrhKzoMLgd0LISN/7QgEk8oJiDkO3YpSgmG/tf0VGE8POKQHpN
Nmf4XWIMwWygo5EdpjO5oWeG6QIOFtdCf18B39k5eGL9sBxNUTa7Tg8i5tXtr3nRnjdSg5SpsiAv
SMPkO5zWs1Kp7nWD2QzNqwPmDBL89tWSvA4hJRh/j525yVypFuywb5e1VlI4s+yliJpVh4yDDTqH
/rgPv5L7Dh6+xM65XexF82IirTgTjY16wUsVn65WH8Baaxudpwc/r5/c9jtvpRQXMFWqFJm0IOUY
ds2Bleqs+2SXO8EZ6HEg9QtMW8Ta+cYe0CDXNKxk4CaYus4X0JpWaaJEn2ovrqO90ZhPJol+CLR6
c7s5GZzVKyUpqRlI1F3I4pqq5E9zd6iT8T4K5IeeSAfNah+J1DjD/LIYmeDp8ObDvUrXLUUGZq1m
8cUTWUHeQZuAulJ4q+SJHWExaxI9uN4+LP+UwhdMkNUUQdhCSnLoDs1dBEKs6cgWUFK3uhEOcm2f
6G+d+LoJDdNsHhIKR3W09vWx3MuHxVEc4xQL2+ivWegfPutVM2wtYPxTV1X+yRxmchSRGl+v+Jyd
B3c414DBMbDelrgMGid3TK88a3sUkx/z+x7NAv2BMdpS7MRct6M3jpv7Q7jkbhhDugxdhjJseggN
xa66ys26k5k+yaqn5jm2YxX7ushN2yHYplBB6SMbfIZukUANRwO6t/JzbWCKPrSXef93MjjHYkyK
BGy0GGoNjCMgtMcI/UURurBIkzeeJZ+VmFlMHNyP4P5KSnsqX65r8tZ9sS+0Oi7uC7Vpp1mhDiFs
1zb7on9a/AjrJ/PO2BmfLAzfiALq9rVjlmnh61iUz7nQLjWboAxZ4qDsDHTRg4OGPvo/2O9pK8hT
Np3lShoX2cowshRQLFJ3VnylOKkiDIm3Qe31AC/qsK+4yuVmTVmM2oQ3BndLsKc7BQwLRLOxJOjQ
Y72LsfYksPC3ufirSIxmgZ4SRQk+HSqltEXeihNkE2fmjs2bLX4KSJMYXKgKcnHjUQR29bYdxsnk
AgLwK9KpZjKjg7KrdpPPsLwYH+9/Zt1hgnTWi6IWATkp9ypTihZscyY+WBa1PramH7Lmh1QV367b
/ebd+i1F4QGWjCyxlnQiMIvpQxh1tpadlPnz38lgEWFlGX1rymqa69TVrEODXUJT2c/ClUKRItx3
idMIaxMlgljYaLayfDclHQOQokfsph9fHReXgqLUKxdSD1UIvQ+nL2nx2AbHDg2NOLyNyg99RkU2
vhkuVxK5exsnFhqFY1e/jh/Gfg38uHg/73rQzf3nutSrxbHWEMW2Nyhx//xOk5pGhEHnu1Z4U8zn
erkN+/9aVeFEcAFDR64Rt1pfe4Dis/U+OKaWbre5+mk228M7rM7A6BBeswiBGqdNZI792Fj4VEU9
2gXFOL8R+7L6t2I4jepYDRadfR8j8cfwmJT3qaiYt2l0K024+Gfow1LBR0CTc+inx8YfdwRr1yKC
oc0IsRLDRcBwKGoQROLbGIQA1hIvSoChXf8m2x57JYNzapZezsAZsFiUxVjGr/5Bwc5A8knbD57+
gHW3/UKEI9rseN4kgReZhCvyzymgVAN4WUCP/DC6XZveLslnmj/p73ssrCRxjo7kU5GbJU6wUNJD
3SW2gXqenWa9O0bFlzyz7Fbq7vW0QAI49HbYR4Igzz7RNVU5J5iOsR5qAywla/fo3jjRdFaMbN+W
hzoPDoMiogYWmAzh3GFGCJ5BGYyf4kWZH7ry8bq9bDr11YFyzm+WBg20aG3thd25TL3BuiWZoGWy
HdBXMjg/UTZRJgcxdGDEUBHSsAbs8IonCwmORMpwnqIz6kwaKZSRzNnuCCZPF6/Vv/7diXG+Iirr
iihon3iB/EwH2xxTWxNBdgj8EQ/2PDYkkxfLoG6XFfsi0OyyRkWIpI9BpZ5JMr0QldxqFXnPY3j1
oTjfMY7GVKg5fAe1vvXt18iw7EUdBR5K8JH4nVXaJmqpL4iBNHrMQC0ipUdL+DQTXBt+QTUoskzB
Y5ACHzHQz12wKEcrVmKBM3i7UceC7eXAeJTdkpjR2DKHXnoAg0VjyzpGqBga9wxpF6MyGO0O7MaJ
XVFhZvtps5LM+YU5LzIVO1OsomDa2g5rLzIgw0ysQ5ZuadmiVPktTTSnKecnpkVqJdBR15ilbA5D
ZCun4CDf6Lv+o+JiOvmWgg8w8iVoD5SJBOn6dDO6sivbrKHY7ZYv1y/h9vdlbVK06anKQ4oOmbZM
aYKIY6W3enlqm/+KIcDUxXtHxnaIplONu+TDpIWLrDXwJJpqy5hsIfELEXFPb5vPSgqXD/SNGRZt
i6tQv87uSHa2K38CHsE1HeUr+rGI1phhV33J1Z+vn9/mJVxJ5m56nnao2Rd4ShLJC4vCJbonpaF7
Xch2LnKRwucFixGP5syCV/hxQsmy2EmecluCfmI6xs9sqKLYDyLgE4FmPB5hPfVFPqk1vlwSeXJY
e1nd2nojYrfdvoAr3bhEoBqydpqTnO2PMF65ds+gXdIz7h/6sqKVJZFS3G1vyykxxwBZRzVTe1Hk
szzrNlbf9oIPxv7oN9nNSinulmsSSak5I7ahx3dkK6DGfXVaHv7ZqMgSkX2wePxWHGs3WOhwazzU
rD4YmayFQ+2pD2yluwA7SOXTxxmFQgDjHDRAsNV+LRrJEknlsgTwvdCipvAdkSrt5HwAdK+2n3MJ
JcPRExzoGwwz+BGChXVd05B162/qJykmsxrmR+TmXh0GW2l3SXkMgx2JdnF6sCq/FuUnb9fbOJmc
Zcqjpg2AukD5t9M8uZBBPKA5nd49aA2Qb7X+IdLNXZEF59go77ugEgTFLVtdq8zZamr1YbSQBCN1
upzZltEf5TQ49ZFoWmvrM67lcLYaNV2eyiPUnMLc6YYfM5hOseOkhqICwbYgC70BViyiKucrZy0b
SZTj8pFB95SieS5r6UAbUC300/N1exGI4jv4DXJW0zBLuGUskzbYuAylEWydsZ/Io+DysePh7x5B
w+P/tOKb+bWpmWPCnryRvBvpxyAQTX6JBHBmaERNLQ+ShhBdf6+z1CaRiOBWJIGztHEOQ3Rqq9pL
ASA2HQMqcIei32f/vqqqZYoWgy7IpG6u+JoFbG9RrWuzorv+COwurSQoTQISwV5GSe1jdVA93Q+P
2ak8hA76eRi+F9Uftq/m5Ztznk+ei35RUAh1W+tWQkmtnU5EVH8SyeAyp7ZWtFyZ4V2pcl/Fo91l
x1YtBT5GdE+4xCmk+pQHBYQUsWbuaVc/JKjiHWdl/K4a2XtSivVX4hxAkNal3vTM02SJBxKpQ0wa
uyn0x+uXn/3MlRvJZ0vFqNEhURArkoO+Y5BtbN+vEbaq306ivMaH31bAZ0hyHC5LWuBisqH+fp/6
Nch9iF35KXgfPPWc3gUOLf776iQnlvMHMTboR4vZenII9j1IjttdfSC+qEsiuLR8waStK90YdeR/
iXXos/tE/3L9K23aN8EyCUI6Bk/eNA0aaWoMoEG7WUhsZdxJmF2T5W/XhbBL8sYUfgvR+J5B30oR
OtMLfOccurlUO6SMPTBA3GSkOmuTqAi0eWYrcVxVrTAwslBhy9srh5eueVTp7ro6r8gy1/Thvr2O
ybtJVXFo/+yRxMfurLj5V0YeX57Nr+UZc8FOdTOerNtCOHy36SxA2GIoGpvo4YvuQx8Yc4sP6aIs
aLd0stPkg1ofO/zfdTVFgti/r7x5GI1xT0ZE74x+DcvcnpMzNXdRoQnikkgO52ITXQrSzIJ1qEUJ
LMtnI/oYLZOTJZ1AoW1XsTo6zs/GWRUBcRVJAigGvBirJdaX+CbYdV5l605z058AS2qnn/7uGDl3
qyVlPikd1JOk9rO+PGVNWtuVZhx0rfKvi9q+Z79Ng2dKVaYSISqdcJLagykf0/Fhjh9pfqctn68L
2o70l5M0uSumRdqQhRmU+h8zdPsT27V2fWY1kvRJhBQjUoy7cEHdy0HNXsEqrew2Suyq/FXOj5Ly
DipY5tcJVYDJZbIZJy4LC1V1itIYmgFFUKtBa3poLMFsx7bPvYjgEjFFDca0bBGx0NeyTes5KX7M
6Xvqkms92B+xur0jrtRUJrB1S7qP9Jtcvg+Xx+tWINKDcxCZJqtZGbBEIkY3O3iIgEFoyKng1oqk
cO4BROdFEeVIizPtV5elQOy4GYRcs5vTHOvj4lxDXTVRbBJkK9mZ3jHyjNgbTsUnNs8B+IUTOfWC
u/oWz58zNM4vdCFVJSNVUBQHpRlmEY7BuQG/BQbiDwzartrXvnY3n/7zaN+fYvm0rO/MITVkKFob
O4LRPtNyRirafNz8ZjpWuSlmqAygev1pfOGkK3DqCJAFpaemS9wmT1+MVtS92gz0FzG8v0uKWUbr
Av5urE5D8TEchAMjzLG8ifQrCZyfkwJzCccJEhIMbxBv8psTca2nwSvxgQrRnRXpw7k54FZTMPzg
28BFuV2JAlypCsyOnfw1hTj3FvUL6gwVC+oH1hpO9/qeASkLh/bY71yTw/m4xZxirEWz9/iBgS/U
e8lZbjPb3Mtu4oU74U6OSB7n7gY9Djs8o1jtmbHmpd5yyvfBeXLqQ3GUXFDBXvd92xFQp7oMUimq
K3xJvWg6PexLfCsWASfAxMA4Yid4iu9VF/AS7rseAqCYIgBhxZgPX1wEaAApMfqOVjEhXtNoZ8mQ
Dtd12s5rVzI4h96EOZbWscbyii+iOrlHQFUQH6k3+B146xWnusWughs6kVc48bfr0rdPdCWdc/SA
RCBpnPeIWF/lr8Bjw4FiCGPwkcsAFDN5EDadNquZK4Gcz9dAkdrWZlZ7eU1VGyxr001g6dMhMesn
mSwA4mmW3JXrpPPHGBS1c1BagsbMZmKz+hM4Rykl3ZICSxIjFLEzlB+iwam1YRc0X3I1E1nsZp59
kcWTXcldM4ytjPPN5GkXTvJna7bsorR8YunAuSgBlDw7Smk+h6HiRuan0GoOi4Ht0bw75PF8m0+B
8BYxj/bGTaz+Js6/kqztKLrboMvBymjqL37hd56FbLxyxCBZm+51JYz9MauUqI2LEqMBaEOrRm3n
+sdFfbpuwsxgrmnDOdegBaxfkI+YjUMV7KwvS2bTKYpdcHhP3oLazlkL6feuiU3Bt93WzACXE4OG
sEzO+0VtWlI9GzAlo6n7VF12Fsn313XbttSLCM43FInelnOGyxKgrpLqyr3ezU4sqd+UNjmoSSOI
U9sJmXGRx3mDXFaNoAJNqKs9YXnZMWEboBdxOw9c60CImH3dva7gZs6yEsh5g1JL0yXMEUHSrn9R
1Po5ptLZGJXd34nhbnwX6lM7hbCRqrnBHLcd6B7QHq/L2OzEEoNaigYUYVnlq0Y1kaYIkIDsoZs9
E6/cq5o9fjG97DRhcj50uv3o02fLyT6/p5O9lswsdXXHTOzb0HSAJZbZIakaOyaZc1257Ut20Y2z
9SyhegQobeoC4dql3akrXH38KncHM9sPmchrblvFRRpn9mEvxTUp8PqouifaAnJ1Z0aiF85bHFSW
k68+F2frgRXpixVCpWFXHW4kmzj6Z2wJnjJAH9AXLPzeyuorn4Fx648n0eP6XwLvRUfO8k0jRDW4
S9DVOzKYrOkb+VL5y62OsQfZLm6aSeBKRGfKXYGQDqkVWy0qWMk5nx6M8ZMqugHbse63SvxUjqIC
vUHLotrrWjD37SOFOnJ9l4XVu5zGRQ4Xv6QgKfSwQ5pL62XXyU7QAcEp6N8xyETAR0ioTImFmco/
L1VIy2qYB1xnqv4MDfRvQozAPly/VuxivoldpmFYQIPFKBbPCtinRgRIIGQiJpEeg3ixy6p4jxog
soVLwpC6RvibS6pi0WeYeWfdBcqpH5+EQPibprUSwV1XKymaaargXWXMYsR3Yefl/f31g9qc/yMr
Gdxt1ZMG3HERXNwrvus5u2Pzf6pLTqKUX6QMdy+TYjSyqkcduwfR+PjDBIi6KGPZFmFQtIHBSyrz
DCpTCiruoEKUba1TV2P5ItkN1i/BgW16bNjU/4RweVeAWetwYNnJP/6l/GB+ytEPKnwDTwpQhWH7
M3XNQ/FTFIy2tMMqxOuaDgU2LpePTWRcQmmYMW8U3obpN0nxq/6LQLmtDHYtgwt4YxIRxZQaCYvQ
jMSTrZO0O+2oYk5OjDG4mRVh3F5/3e7DaD3TeBVeA52EU6OBonl+KA4m2mps906+I25+YOsr5kEE
x7R5hBgTwJ68wmo5nIPTq7Q2+m4AlDCV7WBJXC0DOqmmeNePkd0Z3vtYBthDDGBWyW+GEkhjlfMY
YeTByGK7HD5UqtPovaPQW5V8uC5qW6PfovihBDVSIy03aslN+25P1dnuCzyBJoHRCxTi5xGUIQZE
SA2zUEfTtMMF/FBTmodOrGv0iUQaaMLlMXtPoFgdI481kCqhEuRSB/MwRncOM0fLFicNesFzY+tC
r8Vw94rMXaQYViq5UnPEII6iAwsnsuyUnNP8YQIh3/Uvtpkf4VGj6hbq8YhR7JOurF7SDErSsYcR
oi6QA1iIIZ9abr+rfIkVepzo17xjE9jmAUCRoJgXsQJvpRPrP4ALK1GWRElTT5KrzJNN8k95YTk9
PbTjx+uabgXhtRwutAAsLqatNeL7Tb6RvaAzKzjKTeNnpLUgQ1KwJMZdZ6BdxEYxQJG8Lp0kjtxW
j7FjIKr/bqWURAYkuYl8Ahtp/C4p3oOypCVAXiH74by4mRt6oAGpQNxi7FK3/ySaMBcK5L6QNScL
mYyeocbNHsOeSp3xdWyZrecGTvjp+ofampf8Q0HuS8U5kci8xOAI2I0em5dsPoVnNufHjFA0nblh
fn8I4xIBiqZUS1UIw31jFEVF58nLR00TIdRtTbj+IYhLNEEJEEgFoI084wYlIr/dd5/Ue+W2Oyr7
8sDodsAtGH4THCXzFpzvXwvlHXKi1W01MmSg+SjdqV69l79Y5/S8OOzT9adRWHQSHCfvm9syTFSt
wXGSygkASK2Cxa0MAUUELXsnumUz7nlkhzsR0KDIanj/rMfmUAxZJLk0b508OdWNXyS7bDzH4yFO
XvL4birvxupz0v1n+CVd/eOQOZdthmmjVjJ0ZpuveWu3duKS+x6978lD7xs8G+NJhC4uMieNy43M
YAzzoYBQlimPLwUwHiYbVRxw9BW3DSbBMyH154aD+0NPLlRUCjXSxUoQdweS2U2dUmCOxS89MX5e
N9tNQVgiJpYlY8aMT4wmXdKiKoCHa5c7GXuwqBTPiIPXhWw1CV9Xlf8nRf0z8gVlp/Ulklg3ObM5
I6Bk7K3RBrq/U8ZInlUQ54x+9SFzRNWwjUj0h2DOXoa80AuaQnBXfAE6Ju7He1b7/hDBWUeR1YWe
qQWDJwRq24vmG/fWc3YCkyhYRDM/8qKbRjSiyBzYG1+z+mqceXQzKSNFBWyRFGsPsT6dRi16tEjn
SSN2q9r0hF3dHcjg/nvH/w9VueikD70+tEDm9KbliY1/jNrHQQx+zIzhmnJcTCrAzREGJlBiAHBy
O3uGg3nI+2Ano4Nd/RR1+ET2z8UkxP4iLJn9d9JNpL405GjognrBdlBffS0uHJmBmmVkqFuvr5zs
XKAllLiSUyeADkoPwAkWti3ZCV05Qb6hnAZYaR0TxD9GhNneWkAi6H7qsWNVkiO42Rs5NJHx2pGB
5SBTne8fymQiqqSW7GMtuwHbVpFT7+lj+4FdbpZIUNQUktSm2Bm4Lnrzy60kc18uzeV6agNg0AJQ
MkVLJ49dtft1XcamdsgwAeJvaOAY4u7ZUMsqIwoM3AAUunmeOkVwoxa5rZHmUFa+Xr1jPJugfPFb
IHfD2rkulTwD/4lsnchyP4gSTJFC3N0iTS4trQGQ+jKKHB2sgCQ/D9NLqr2M/Uuc7q4f36b3XWnD
fSLMSloNITi+cg6PWqDszYb4fyeCu1u5MZW1oQBJrc9Cu5Ff6k5g4QId3pRgATxrBh2ggi3pnEY+
kUR7uJu+/HJI/FJkKzdyjG3Ff8A8ZK8ChpTi5x86sABKzoj39q8APFK4QsXoJDeiOZpt9dAaRXfF
tJRX37V6k2ZmRrJeATNCnfmmtldnQcjY1s5Swbaq4BbxlbmxS6yYdtCO7JuDdvr/ZrzeDBrWRQ6X
YUxtE8Dr4TPNx+iePZyow5J9xpEhuaIll+18ZiWNSyvSsZllZGb4ZsfqUB6THdgPPHT5pxMjbu5e
VIZIhxmDvfR83dw3nR5VTHwtSydYBPkzkTKVJp/NEf5hXG6a8WNf3qXGu8LVRQZv8VgKq+dlwFFG
Z0Zn1+/ZYaZntgCRusVedJibwWoljnvLk6QdgVfSgD0vuDUCH35Jbf0lPglxh5jvfBMVV4I4E8HW
Yz8XmBkD3u0M4hkFxZfJV9zYC9zv9GZ2MY4JGvRP1z+YSDvOUmaA2MS9DBeYDoVfaeF5zFtX/bEk
P/vwy3VRIv3YVV9d5WIKzF6TW4BlhoUdpgQ7eqa9JPJTpQvQTARWqHNhcayNRaeR2mCj3zf/H2lX
shw3rmy/iBGcQWw51SCpNFm25A3Ddrc5zzO//h2o73WxITbxrnvhlSOUlUBmIpnDOcMfqnFM9cO+
Mspm4FjdFvcS9kZVa0bIIOYjO8/sDB8IvSO/QxUU91jT61zjYnjoiaHsXtW2aClHdG/s/1eHmdS9
kaYmuzflMddeZ81yAuVHZ94krW7vq7oZgleacq9k188kjwdoOgV+353NUuDQIlW4mDHkaW31Ad58
yQSxgn5n5nf15HfUMaZB8FhuFfbxFWmAyJ7tZ6vvt7o6tibUR3mmgKpsfmS3+SX3ABJLPa1yJk8F
uY/olra2Ktfy3kfBVvKMIItDvcc1kefFVxGrBsy69m7wihWW38g0MISA7RINA6FIdf9uEUYmAcAl
gmoZNjHipL/EVHndt4Qtv1qL4Dw4j2StwyhJ4yn0rqSNPaMSXZz2ZWx+jayFcM5bB/HcpyEFe0jt
slZP4nc3cXJgnM3pW+Og4fg7X6triZwrq0FIaVThkiLgLKZn8C8Bx6c5iD7ltiLGWgznsnoZxHVd
4fQYC1x8rt5Z4Coxbjp7kPh3ZC2H89c01vouboAqOp//GqYtju0texvD38LK09eyON81FDSacwru
A8YiwmBvgTrSgcSvP+V+dhAiy20bIGAT0djW0UTnxMUlJndzMPMyMrNwOBm5a+qifFcgg0fdbNsk
BE0zvrgZlu8CPMq8ttPSMSt7fLXAGTXfLKMdgGxbZIb/YPm/tOMROENtASl6DMsfdR+ZDabUJYdm
BzZL1Nj5fXYQMfWIVOUyjkptyDAkKNPIwW2yPNH6cxKI1ps2Q67CoC7/ujMeTnE2lDiaaqDqR6ce
TYPCTb9iF/Ku8spT5lUvyaMoEG772VUgF6X6qJM6naCcwWBTlWP3DhskdufNJHutGBeoktiS50WF
nzXUlm7ZTBG9SSLb/ISlaPO+vGUxJHRNDxCV3n6M3HqR15K5gBXESWZWBtxgWi7V9GQkotkLdvEf
Q8j1CLlQNSTBrEyMlNC8W3zDB1SLE/jKWXbx4eALE1+RND5g5ZZODAUXNjqMmS71rIfWN23pkAMU
IxeMAgu9jIshpiQNY82MngGKyl4NXHDLDeFlqs+IqMsv+3e1ld1c74rwS5mxkiAZUfAsR9LwYw6n
U92PdhMGj2OOhmopMv7NZsBaHve5Uoy6lJQy4J6DJjoA1gQNweqblYVfwjD4ujT1sTLVU6HeYwog
s/MmcQ0AEaXl4jeq/nmoYtEa9GYzZv2DuCCTTbreDl3Xgg0svkzgo1huuhv2+Cme+l247rMZ0sDa
hu6EihkrHlm4CuOIVgaQ5RMsXqB/fY+egXkKTsEfFUZaGQ8A8lcRfePWICjKBwYhKDJCNt+HrXJZ
ofLEuhSgBUbL6TwArSw9R36NiREWBzCrfHhH5BF56uZjv5LMhYJZ6foO3XzGEDzcji/W6YdxaE/l
c+GI2kzMCz/EhJUkLiYsvTVXiQyChUnDF0/lWaM3pK/9EjldfoyE3MebMU6h6KEr2MH9wHwQakoW
NwHctJRPtfLcFE/7frntKKrKaj6GDMIUzlFA/KnoM0bGXXIfnRiQjAJ4qtIxLtodeqKvmpf6mgjS
ezMYrGRyvtDWSQ7WXFSzNDlyNCzGlngqmlPcf5KEw+qbnrCSxX0PdHWkg1MUMbyV0RHUg0+JvNig
mTvtn6NIJe61bcCXOkYBkmdpTLxiRlM3PXfjYCdl5dNsEnzAMXP+YIQrpbg3t9XGJi1mNLOI/MOc
sSEzfjWjyg7DSvDEbquF8r2OYILqI/dK6H2/pF0EQfH0FSOuNs3+lNRPBRhguz/3D3A7j1B/ieIb
831OOotiVAlT5Pp5PHcufW3t2OuO6qkHRP9y7m+xqHEnqmttfpsqK7mcAwCgQpGUlJHOHgAF95j4
MlJcnw0gyEdLFlzcpjuvhHGWD6ZLTLaNKCJY01FbjrkkeNa3rf16iJy1x4OUadkMZXLlMaNvJPgy
DY//8qI4U1+KsGlIpzToJalnVML9wrIVxYlaZ3pkuGu5b+XY9HHazg6fRaWEbYOkhirLFOM+lP3/
qpKQqJbcDQThyrSAKGOU9CxV1icsHGRhcDdLyfO+spvRHkAVWMokgOjnZ8GmQBmqhaKQ25aADVfi
G0XPT4t8qrAxFCmHeAkFhfhNz14J5B4yJRjCSWW0y2X+Uxv+zPKT2r9qkei9ZHb2IYCsxHDHGAwV
4zCDHcKzn9gUjBHa05kRbSpedg5+y+xX4rjUVlVKfP6wflbdGqY7F3PmRVomOLpN218J4WJVoHdy
lmC0x+uTk1U8lf1B/EWwmWdcZfAt22AcMytiROx/5eiZGzyQO9XPvFHIE8l+7s4V8aAHeWlWstLi
iuQz250ND53HUihRpiw4NcJHpNjQp9EC79VcRb2dzGN/HOrxbADg3d/3pc3Ytzo7LjZZJC4U2RhQ
q52wiDQ1NlUE0W87yV6J4EJTP3ZAOFYhgsXy1Cvvss5m8z8ISm7lNKMgmm+/HSt57HBX0QgoSpgm
a1jyNJyxRmtbQ3KeM+IRLb0N+uFWosQJrUWxVTAeFhWKJ/tHuh2e0PNWZaDkmTx8RKeRemoy6EvG
myH5ni+gt3iehodemexeiLjJLuijRV6lcadbRimQJEx8w3X4ZNQxxjYd0zuQseCTsQSBgmiMZTPU
Q6n/KscdrhGNE7DFkVKZtH0wu+puQSsjr6vUsZYMrNSzu3+Y26H3Ko8LvUupVmlnjWjaaYCDrZ2y
CZw8va3S7/tytv3gKoeLvUWtzrUS440eOzRMImoHYyywC5EqXLztpiGKQALReNX0WQIgO1VPJfqe
uaT9jk+DXhbaUCA68dAL8UJSKddZKXz8o2qfGuSi+4e1qclVAB9wY8ma56TAYUUFKJln+RiVX3Sg
HmuqaBpaJInLA7NZLxZadHgS88LX8hFwk5o/DBhW7CZvX6lNC1gpxcfcQE3axGzxUacQL1l+FprI
VzclAHyXKFTRDWxz/T0wUa0zsrDDQkCwyHYdlb4kjYIvHpEI9v+r2Jc1ZAxNa2q9sDWcsDnXgWhm
b/NGVkpwAUBWSs2YJKxp6DPIfTEldXzTRFqIZLD/X2kRmiY1OwMzskOaYC0J0Ew9PoET3VFF2H4i
SZzbdyStEwBHSPh0eqroW5Z8ob2biLJzdiYfYvTqzDjPbzDDJmVhLrmteo6yu8a8MWJR8iiSwSVa
vdbHWWlBRuOOnobOfNfZ7SH05IfRn93GYXiViSPaDdp8666aWfLfb0pqgyqOJ5xfgb551GpObOlO
tXxPk9s4usE2vCCGbicTYIyTCeD+NGxd/V2gCTZB2g8YStXvwovm9wekYqfi5+zi8TmItNtOJVbS
OGOPG+wuz9XIamd/Pa7pn+GhdaUDqmaiYuS2614144w+72QK9G6Mbk4qtQ1T8zUaCUbAORHA8jGw
CUeoAkhMEyDjXACCInPQpDT1DFO1h+BLlAuGG0QCuNtp9FgpaRBn3jApdm5aR0uvBOkkl4B80IG7
krJOYwBXAHt36rG+Xv3ZoZZjLsEnnc520VBv/1HgK3EfxHG3YinD0I3JQNwaLWUneWjt2on8IUHP
gaFUhI7+JXsJBO+r6Bi5qJSN1RwNaYE136FwFZq5ZiraQ+DCxV96MUpQomF4HVRif/ejvJd1qY0n
001mX00eqvSoiPjrBCL4ZuU0txlwbEAjtyS5nRjBXa3+kCURF8fmWV0V4RuTgLANTPT+TQBAfZ7I
sypCEOc5TPmTolxeMCxLoVmjQdzxESg/rvl1dqIHySZYzc8Py6HBHE1JbcY1Dq7l8/8rDG3a/EpH
zm8BFtEZRlsQLP/qd31XftMy+XPfZQ+hVrtRlznVOJxMszo0uW1Gs9chDVdVpzbk2Mb65lPvGJJo
tpN7Of9zLDqx8AkFCjy+mZGOUxL3UUvcUM8dCVXIXsXooHajElXgDXwU/iCKez77cemHpIIhYf/h
nH+VnMGOLsNFttER+53ool+14txCxlpjvbRR5iVdf45V+oQ85K4l2o0hF3flmArGi7aN95c4k3s+
sdMYjyXpTBfrvvBE+qDQ4LMggrG/sUo++NPjewlkXqyhUXB6KTZw4uOVq0YEwCVShnOUTtJGLevD
zKNU/1yO40s/5O6+MiIRnCMsaMZ0KfBpXW02bS3JLiQZBE+YwK5N9hNWuSepSRGSEVeSGpUTloes
Jvaw3C+loDAmsmq+imlGuQxsOURg0jnViYHbdMf6R/MZrnsUtR5F58a9YnkehWGrVAw34kCqMxEN
a/Bp2Qcj414svSNmLbclQSuRocq1SMvMW5Z45phcE40YbD8sV6/h4oFVVRhXkqFNYv4hE1RGexSS
8CTv2xrfOP2gExcLQrmS0zFpTKSa3e18Hlzi0y+JnzqDI3md3eUesKUZSGNnC7HlBBfGf2GXQ6CT
qoHTNiq94Mvne1SOop1qgaXztcxeC3XJakLidsplUBqnbV4HpIboygkOUqQMFxgKJbLCssNBToC5
zM+hF0vH8DR4QNU8Fl7sV5L9v1Ji8JfHf2sX1pCbWV4Rt1AaWwZcbFQ+p9aLFvyxrxz3AfQfOVin
xsQmKJf57nqbxp2lRD3q52Pw2gSWr+O9DaPoniZgOq8sH30KwaOxbf5XkZwza60MGqgRInP9Bv0O
W8ouaTQKPrS27+wqhHNoK1oG0oUwwEh9mrqHLhUxTYkEcE4cV9NE1KY13TBSnDpr7rD++7J/NyIR
nANbUjWroAA33UG97ZXntBJchODv883RMGtTfGZBBT2wbC2U7/IlE6gguGuNq3+Fo1Lo+ZJmXtMa
p9IoPy1x72tF9+VfnRS/lDzPeVOXLNR185dROkaxoD0pOinu3U6XRlLjDo9qOMZuJs1eHxXevgqi
k2I/YfVut+MIDgAZjaxkKDGgHfu5TO1MI4IE8R9ehV+OwVOEEmnRNHRbM0896Ge29Z8e6sOIrqcX
385+6IDW9R7IbqP9/2B/FunIeT62jegwUpm4y32Y2dWp8sOvAcDS7d4P7i0bqCwYxIz/pW1wkWAx
ABg5t0j0K8Vuquci+HP/4vihNz6EalwkSKdu6tEdT73+bB7YVGTuFMcGH9caltJjXzRbIDpELip0
y5SV0jibbsxaUvhSUubKVVtRG0pg8jzIctaGS1ZQBIelPRHtNGWCPFWgBs95sQCnYQhon3nLdJF6
jDN3dlE9Ca6G66zyV6NzL7c2tSUwlaBEVNqMuTo4FV/IV+mQAb9XtF4pUoiLEVLdk5hGRurV2U9j
jtHsOUnhp32F2N1+/Bb65bx89VCLs8XsgyQDJglLUq2ThoG05Pw/rtd+ODam6ioWLVYwALLcNF06
XRhFw0gzO1b/pQFwwaBZhj6b85S4fa7ZZlW7tfpQTYO/f2Lsr+ydGOf9Kk3KWtbh/VLxaZzcOP4c
KY+GIahei+6eCwEBCWrw4LL3p31t2i9FeZGlt31FeMy2D5fC+T2mePOYsLtnEGS1E3rhgRxYCir6
PBF4Pr8DaKiTRBUJqdM8fF/Kc7lEgtxMcCf81ivp8wrtPSSAdRtrJyzmDT6tMvklMqb+LNGOePtH
J1KIiwJRoEREznE7cQboI2M64AkSPavMuz/YGXafDEPDPKr2cRIfyOdBi3ydLWvkXuzJo219GkA3
+j4X+6SIyu2bh7gSyJRe+WhTxVJVKiglLHPhBJhwlCXVluK7aO7d/ePbNO6VJC4adEk3NOMM1azs
ZNGnIXyMZxF+6OYVrWQwbVfaTKTqaivHoyZlt/JyKUVVUNHf58JAaaHubgYZcYNiBBt2czdE82H/
mLbzgJUOXBDA3uwokQ5+E/807OCA5MZLnewmvx3d0o08UR4gMgAuHiSzlAfxOKLQ05Yo9DzF6k/a
P5mTaHVm/+h0fshebq2+B9MHcYfpcyZ5hgh+UPT3uU+EmGoTsMvRcykMryobu4hFpDn7J4Xp9b8b
V6uXYxDUqFSFif4jH1BuztJzX8s3Y1MLii4iUVwSoGXox8YjlFFKSz9apO/8ybDOudE39lQPInAd
0dmx/1+5jWa2lippSOYt0p7rWAYfWuzum/W+9+s8aD8ZgeUYNT08B1vFKO/GmCyJvJzU335HjiFT
RSVs2J9TpQgZiZIcWa7cSWcjNew4m2/1YPT3xWxf0FUMF8wStYojCdu9bpxOtqrVdtuc5PRtFKH3
soDy8T24ymG/Y3UzVVZOatqHlluPi13ld5ma2+1yMVUvVP7lyXGxrR4aKdSDgLhqeUnkbwrA6Yjg
1LaN4KoNF9r0DrdWRMg9ogBQX7OtpHZjFQLfEQnhAtoiF7oKjzRdEAlYzf1AnSAUNJDZn9i5Fb4s
2VCs4zesqjb43QnQcMfRNzH+KMqg3qtme3K4mJaBL0vL4xxNvXP7zTobR+Cz2e2LefpzPFSRzRBP
O6+/nS6VcwQxy3GMbEbQI0LfFRg7P4YZT7mULKzxFAHoXl6con9YwskuI0EvQHBzfLGSznoaDmgE
ucviL8oLNfxQ/XdGTrjwoFRND/QaBNZJdZbSk0x7rgQPODPivUvjQkMspdYEnFh88dLwGIfPDRj+
AqO16eCl8qMkSqtEl8NFCNSTQWE7S+if6CB7RNKDGZtLPaf3RJidbt8PNi2AHQKYN37hgjYyTQYJ
2RXFEH0s5fZkPqdEiJjJ3tGPB/hLDF9P7Dq5TYmcIuZhEc1XPeWYYXXFMQ6mP01ARRFlQOzO9+Rx
XpaM5pAHObswy3gOu+Awhurr/nMhODm+sNjrKpChqizz0rjBc6E5OmAGatHmzfZjcT04LmtQQ2Ww
ZqDsguMnySNXMaWq8zoLtTI7T+egPkRaohhuMEj95339to3wKpkL7JPVzoNOY8vNIlhhJf/RYKvF
Tors0nQiKmXRWXLxPdOqhM4KnsRoeu57pCqR3WjP+/oIZPBVK62asAwTISnu5sgxk8FJu1OoiWiI
BffF166MYqZlniAn0uW3LHvrNJDQ9Pej8RRpgiKJ4H74Ala6aK2VJTDxOKbO0j1HCtalrN5tIxFa
4nZ9wfhlCjzhBtZIy2HpMbQjnxe3tZebwCfAb5uPoj775h2ZQLHUVOxz6vy2TSRj/rImdeYBceBo
ZIpdJeXs0KUTDV5sBnQTaNTvPIWWySVGwJ4IJMuAMVjDtxKrNvH8UgNfIAwO5fQ6dCL8Nn4b/68K
zUoe50xxOS0EnLrENZ4H1/ALX3pSgLpik0fF6ZzmEFwmUZtru3G9ksk5VWN2AL9X8W3TlLbsGH59
ME9xycZ5PLYZq/xOoesqjk+giNqVpMxRtW0732zOQWB3saCUshnVVyK4qK7mM1i+4464eZLYvXRW
YlGxYdsAf9kFnxYlaryYIcVziN602r1phdcGAiVEIriIrrVpXZkj3o26PNDxD3M4B5oglxWZG58S
WahpBFWOj7/wm+xEDgwcqxNYnNDOIKkGZFLiifZRRdbGkzQtC0y8VWBtbJ6UNY9K8AVrj2xVA8we
gqyS57rl/YlwGRLAi6pCk1En7Nz4Yp2RQd+NT61T13aMIVa1tE3dYUx8wtqaIHDwRCJFqDVlapDU
y2b1US7jP7HK7IwFrKWUsYGYny2jf9p/uIRHywUPK+oadekQrNikRvHQHjLFGc6Tw2Z1g8SpBQa6
+bCsvIyLG1orpYrE2tdjUNlq9VR1lzo1nFh5EejF3PVDknYVxE9YG32lZ1oIk5leZ6+1M7d8KW7y
03ySv4hAgLYrcCtZXOgA8ETQJCVeS0ZoGAIWFKx/vd+Cy7oDRYfkikgENj8nV/K4wtIQFWMUaQvy
gPd2TIphSt0XQ7oK7srigkkzkrarU0TEpJ6OnfWWjU/WrDllIupBC0KvxX1kpZWsV3WhmG4JgNrR
+jaEp31rEDiWxcLmqirSLcB1G8FS6JIgvInnO720nDh2o+zVBO9HItpY2p5RW10QF0Eak2RV3sOp
GGQ4shonfOzO9FACylASRKvNnHAliks2qgH0ipMMUX1+g08gE2zjVvZWDE9hLxp82i4vrGRxsUIH
443ZzxhHaD3rnJ1UL73oXv1iuTFQotDPd0qHOur96BpO9phDWfWpfBPPsYnMhYshUpDTGB1cPEDZ
OZIqF5RY7r69CCTwI9izNYcYY9TxApDELlpgzB/2BbyvDOyEJ3782uijYbAUxMHOVfzozThKg894
QA7G3QiWUCxq3ZBz6Y9fqkMHztAQU6j4KcLItfnpfL1Rfkgb861R38yo4ZmPjLk5faQAwXoC8Vx9
Kt3xWEf+vt7vH657enMxZSBSq5kDPHHyTbysmGo79gfltjphQQB95e5++s6GIInDCI6sm/wPPLT3
GqZD0vsGhLuaF3lJbYsaz4KASrkAZPZYUtcmGDYLqClYW0dwoojhpQS+ylMQFQRYB7lV4ateVe8w
EePn1nxbzz8tJT0omuztn/VmLnj9sOIpBJSaECA+1cQlqmpPM5Ja9baYBdBqIiFcZJWlcslTCYNW
RUVu1FA+KZN1HgpFkKa8l4o+2M1KGS6iKpjCzWmLMJecGJ5U62R4XB+UI70Uz8MxQvyJD/kt+Jjt
6DE7vCiHxVm+yUfjTQNI3nwjQm7YDBCrn8NFXSUpcyOqUeFcouwMKs9TV4hEbE9MrXyTUzmqy4Cg
dWMCBogBNGd+cyp8lvgOTvk6+gzaqrhL7wNPxMwnMlNOuTGIzS5a4KPF9DzOj4nyiJVVaflUFsd9
C2UafLjUlYbce9IGuhTnGBR3zSr0+vBYAuMpDw5G/2lfzvYuykoQ/2JUZm9WPTRKbs1zg4ib3Saf
3t/lc+skPnUqT/azG4YRFNjk2ywE8hSkiJTvZraRpaJAiplK7VlC5QEjaJGffWmAGHTGKC9CrahI
ub2BZWLZz1AICMg+rNOPobF0BB8T6oHB/5cHvQMJjgOyZExfM89QCsd6Eq1g8Ri6//l4uorlQmmK
z/SFNAilLPVh9DDSveyBLf0FPN/24oQntvzV38vH/ka0J/wP3zJX2VwwMhTQMpW5xSbiOpc1WujF
uKignGcEV+Df2beqzdC3OmDOP4FJOKW9gfEOUrZuUH7LSOsAbdnZl7JdH1uJ4bxRCedxjIHR6gaz
9bxoii8r6HYMYDIftDtFq86hIXsTWN9IPIooXDfDHJ4HGBAKZsC0+3vebKRKkpDchIrVo0EewRS7
r5zo73MfMoFpSabGpsCV/KUlP1oR8OxmgFn9fi7bCMegD5UFJb9Re1TUb0j+K90vUtExbVrCSgxn
8xVJ5HRuUBGJlzd80JrtYxCK0DG2I8hKCGfcmiZX9TThg9b8C0lcAcRh+Zp8LmzdTwDZIvqwECnF
mXeukYIOFPJkpXCzYrTTXvfioBfZ9+Zrg9Y7MIlAv0151IUO27WU1m0GXMreqy+VD6KSSxTZ3bGz
m886GqWlH52tS/pl3/a29QOigAbSRKCNcH4Vp33QF2mHzEVhcwyRV2od6hCDwMT/4d6ucrhHrs6q
WTYHfEVngC6tncqyo9hnpQg2pgsU8Rwj1wLVtmMG9pX/qxv33ll9tywjSCTccjDuAcTnxnIM3p7h
Pqnpj1CbK3swZifVp1NmSs//6lz5VkiZZ7QzCWTn6VGtXorwzrLe9kVshg1LNQiVTVMn/GyInCZh
NeXIGxrZV0e0FB/3//729/tKAGf7IW2JZWaIS/MZJFhOfwe6F4f17LPzb62YrURxZmhNyCCDSDOx
iXUww8/p8KdAl80YuBLA2Z+RxtKoIi3z8p/BY3kBV44jOSDdurFcVPkMu7gMh9Ann/bFbnrXSipn
gRXRaWekOXHj/KfUhrYVvQiZctjf+JA+XmW8e8GqqgP63bKm1fs3AXg+juZp9FGBFmJ8C6zt3VhW
YtrBkibZgjFgU8+h0avai2j1tq+IQcaCD02T+TmGqOy1oUswHkLjrx315Vi2zRww0YKPqO07uYrh
nim9mNHTpQnKhsbNRB6lwKPT76z2gIb2v5qwn7A6qyib6KSFeAlHjCGGTxP9uW9W2yneSgDnmRqW
45eJqiiRI5rGXvmiXYzHxWHDrsqbaBOfh3H8K5ldSeOck9ISvALvq4yHFIuzPnOe8DF3tK9VZqv+
eGK9Lukm9oVLlCKT4LwWFahyHFoMjva5N8W26SjHAVND1qn3Y0CIa4daB/+zfNQEoVV4wJzjWlYr
4VNFSgHdkV8AtuvLb/UrwiwasvplErT1BFryRXozNrHKxqoHE0pOJZiGom+zodmFqJ297cK/zJJn
BAozDCMlGQrMcS19peF4qTTRFIrAuSwulW3wGZa2lNWw9dJuSGEbzUOReALzFx0Yl9CWAN4JNOT5
uB1WgdUdwMDW9izZAz7rDCdHpjQcpDdNcE+i8+MiR5YFStM1+NQJSXqs6vBb34lWoUXnx0UONey6
HqvDAAxZ7vvpkZDKjgfRBoBICBc9KsscmtpCeDLSwWm1G3nADLt52L8k0R1xQaOSUJGXTFhCNtPA
TqsZ42nhY60qF4lSd1+WyF0tLk40ajiA8xw73Z0rO8VDfG5ujMPioV7qg7xG8MUr0oyLDUWfT+Vk
oIGdp2dDhdN+zdu76n9EfeKDLl98J9oSKXKK8n6bHdKutEPydRYh+vxDZKe6ochgvtP5UZpOm2MA
pEEVBq5YYGisPuDkAqeR7fkP4yC7zJeiY+Ykoq2Q7f65dRXNRYoJzYV6kEuc4k8TXCjtn9MxRrk7
/oQeHpBQ0EAXfGKp2+57lchFDa1pVNJXMHvlnnVtxpckxSp+cj98Se+aG7RzwJk4vZCzfgxd/QLS
5wu8rziIfse2+Vx/BhdFFDArKVGCaB9kh1n7FAOWMLXuWipoMW9/ca0OmAslUS+DxmFCKMnMI2kf
S92ySXBQ+4NavqjSOS9vq+WUL8/68HlSBc6/edQU1HMmGLypJXMuIgHmt2hYGAvNS75clvJF4PAs
enxIeq8C+KTX6mssGgyocTFyO92h9+wNiHz9ND+o92zDsDhkj3hJBTa0GTlXYrlKUKomVC96iLWG
3g7BDKga2N0Vfiwz29/TjvMNeSJ9EksADTLuGa1n/Ki+0cFdwJaCXthRLb3909y0yJVWnGNMUqLT
PsEAcQgQxvJUKd/UAZ2YL/tSWAzeU4qz+zyaE2nRkctZSrJIAFNPzadKWkxnDGrDCRbtnP8AwOrT
vlSBJb7Xh1epuDFRDMwkJmAq1MgmRWMvqsDRRHqx011J6ILOnBOWFWhxeMmK6UdNlq8FwZUpqd+k
06nvRWCTIjPk3la9HiIpk5nI7rBobhS4RSMYfdwe/1kZBfekSp1mJtqIgk1//osoZR7t4XuHuUQG
3T4c4sheUDoXmKLIr7nAUZVTMoGElbjR4pvxwxK7YXBs0lNOfytTverH85clXZMvIRvryMjkDgb4
pNLyBJgOgdVv+xYbtsTot6V8GGZSp6ghOnY3KulMgq8lSJtNLbQL+nnfzrdN4iqHu66wzmULM8tA
q1jS+ynJH1IN2GJDffh3Yrj7GcEZSXIGniMvdyEJnTGV7SYXjY5uO+0vZfgPoiAuTCt9l0JRA0gu
FJTl+3psS6DEsKhmmAZPLyxrZR7mPcJCnn4JItnOwHW4L+EfHOgqgosLQOxMhxg11/duen+ngfLS
KFz5fnJmjDZkZ+mUN3Z0t/yxL3fbEK5iudhAtARUxg0W4QMNHMnq3ALqMHvKFdGXyranXuVwBqfJ
Q66NLAZNKHKOUfwchGFjl/UCeh7yqRs6f1+v7XyGXgXypifrfQL8Y5Q7ffMQnDHK5uROcMxBjoqW
g5AATnCO/B42DcNiSDI0nDrzidLJaVu36CpBPiFSil/GXmQSGbOGsW8QtTyMToxJouU4jrb8LPul
mz+LRl22w9GvQzS4zEJDjOhAjoamdnsMxkcr/b4sd1louvuX9R49Pz72VzlcSpHIdJSkCpahH6R7
1cm97Fl9i53mRgafvHFogDYiYbYm9k3PegLcyb540d0x7189yROQkeucfXu2DXFKNJhpeCgHQTVg
SwjqlArVqYx/71e7EhJaRmL2qpl6RTA8BTqWjvvpbowjb1+XrRtbi+F0KcJu1BX0ErBFJp9lfXBi
Nf+GzrrdViKXFmnE/n+l0aLUkj4EQCuVFxCtq43bh1+bRdjKZTbG28ZaIy4wggazb8MOt5NYYDju
ktAGFL5b5cmbmpQ3WlU6UoaG19wchwIlWll2Eqn4tn+qIlW5KKnJDe1kNuqU6eoxiOkRS8mfl7J+
/ndiuCAppWAnKip8BynprVnetbEr/85y6Po0ubBYaouWdgEqlWER2mb50hpPvwWwsZLB50oGMWKj
HQlyQV3OrLtSNq3DUJWV/NQCfud3vBdwpYasWpoC/irubpogC5t6xj6W1Ly1mCMGGKTdk0UQI5jf
fLDClRTuauIliyyjwz7UOD7Jy+ski77zN01sJYC7mHQMxm6JktzT+rOOjcmJOp1iCLTYLKOsDou/
GqCsBb1kyHiCMbgu2QUwnSLfeNIeTdYQP2PjUNQx3nr41xK5b+CqS0aa6pgmIOb3QnXkpj224YOs
EwyyC9xnW5RJNQsow8Dr5gJS1ZqYEJVLy03pFyoDPST4LA21N6WnMRftP7Pr+GgPV1lcVJpTC4u0
UpR75iNgTm+qmxlUuWyubD8ibJvdVQxn3AsxFrpIBtKKqfCyWj8ZaeDvixBpwlk2UN/0Lu0B7VNN
NzFFe4TcTNgaz/LQ1vvHpn5QwBy4L5L9yb3D42wdSxpzYUXocwKHKxsSu00/Y2jCiWQAVli4NkNw
itu+9esU+eIoPk61MSixvdt1pzHr7RJVCyrqR24mZ7pylcJZem2QUUkpTMKwR0/9zMDatIN2Dh0V
ZUHJ/b2AcRXH3s3V85tqdAibYgaIjXyfkluZHI3m6/49bSYTK424tKyvKyuZTBltdno/hC+Zdgyi
l7hJnX0xm5MD65PjkhYDABN6gGkXN2qGwFNA8hJN0ivihi03wbEI9WNGQbdYYcyllSuslKeC8oXA
zfgZY4N2fW5oeEOK9EWTD5WoAiOITJSLFrKhFTQmtQWGXPWhTzoH6MXnqa3eJMOInKFKc8GRflTI
VPCsUrD2GairfgAOlOVl6YbKcONgPvcKiPMCyd2/tY/G8XcRnE650tTLlCAnqszh/0i7jia5cWb5
ixgBgqC70naPN5qRuTCklZbee/76l9yNT83B8BGxoz3sZSK6VGChUChkZbq5UTth52ZTAboJ0f3+
fbp4a4lLgl2b5506RKkbz/rdPGSaBRpy8OIG6UNE21tlNs+Z1H46du99znhrlEuLMyagdS2bVSfS
Y2tqr9P5WSVfjm3sPES9NcInQtJMaZiRBH3p6SZ3I89QnMGeXKi1PAyVpf3nMH9jjkcZ5bVJuipF
57ZfrgZ0yQzv2B/Bh+Lfh7I87seJTYkLFp+XOO/RptVPYRvb3bh8jargXo+N12OTOxXNW5+4NNhP
uhYoaak65knzVQ88IZ+1G+2hg+aXhvEuDaMZgpuc6Kvxw9cypOtHdNzXIsrwZae/rX6Y3xabeRVk
k4VS74Kt/I5GsOgjM9NwPoeTy+idImw9vU9Ob1dw3Qmbg6QN0yyq81TFPY59bzw5u2+N16FMByuN
NEH3ewdk99YYlzUikhdLk8ZQZiPUHueosCQqgxQ6+6Y1eNYrguus6b7pXfVNH0QahIItzbg8UmFc
LiYBw4h55eXFzaxfCWlJ1n/+28oG7oG4gxJQL+j4/9u1rIyCyFmBSqOar+u+9omCaai7OV8+stM2
drioj8uQ9FJYozFDO5cYxMH8ra/n+c2MOkBPAjdVRJt75/X3rW9cNRAlQ0AlAzttVT6MX9cZvd6H
gvUzLL9Ed+xL8GXVKSfNR86yja/rBtnEZ1rkplxloNSI1S9x8hcyviCFrB/l6KNxGyAoas2sQgN8
dqfJ0yHyTh7Wx+yVD/a/F21v15AL/2SioCaWqIpeCb1qwf9F0vDnQEV0nbtberNkXKSjtK6arsWg
HKtpYS0L83VpuAYD2eMQ1ScQk74eL+FujtrY4w7LJG4LWf0Hrtu5ZXHDVMEn2t25m9/nzslSGXON
4DrsGIZ8LeHuKKmtjVpbEGmC3cs/E7ddN8+9hOcKc4wKEB3Pcm11LaS65labcDcBu/vxuu37hZEo
RAVRVR7GrYRarUh5qzpz/sqIJzWdVc+LwKv9YPhthKeBaNPJ0FW64K2nPI/mZEXzfQkC37hurEBV
3GOP9pfwYoxLgHm6dGyOoIBNyx9VntpJ9rlsn9GMFzi1W2roJoU0pM7A4MlFuMoKjOrQEKdiK7uT
SW4iefbUsrPb2vSoDgkyoCYEX2s/yi82uSivgqnFWyqgoNOSWKifuvivjyzexQAX5q0+R9OwciQp
mGpFqiNpbs3xEwPR4rGh/arpsnx8JciIEcS5DhTwPyq2rxnAENq5g7qQjKlRcjIfRJNVu5FugNNq
bc1QhUefdyoifQxRehbFJ8ksraF5mfDgdOzWbvBtjKx/35wUgVJII6bvVaeeT3EDR6LUQ1MBNakg
+vYN4UkAsBFKNB57rE1xF5ULjt+4UaxO+hqavddMn4xCJHy0G3IgbfyfIe7s67GfKi0vVGcpKxux
54V9cDpetN30sDGxfrnNog2VLKW5iiOJFNdKUlnR9FeuPaXsReuELZL9KDBVE/+pJnl3QUiLIIlV
oMJbF+BzZzjLVug2p7qwyf3sZaf5NIy4NHwoLC5W6VsPC7R+ZCAJsYjDZ+jyWkNWW4Y52piiFFja
mR9EJjcuppS3phQoqY3Vgguddts5+dM9hrUnW/vJrPQ8O+mXzp5PSL3HH3B3UVftVRVzQDrj0VPV
WAWFPuIQAfVr+vcitdU169XuM1mS7vGPTPEHZJMuc5mYqupkPSbKn7sBAxgCE7vhePGGHxwgqcTk
ekGRHg0qWIXaq3AyP0+jIjthPd+VZihSedzdyxuDXHToVW9A5wnGsj5yDTwgpGZnlcr3NBYRwIos
ccGhNU2OkS2k95p90dgdEMk3fe0G/Xz+yFfCjA8eGyEAy4NIYmma+6XUUS213tzfzo2TVC9/ZoI7
CosG0zGBCZE4wDtswPocCrxP3g/On5nhDsRwHShKZ1TmGvXN5XuK2wYR3Ej3d8/vxeLBI2APapb2
HyJJ9h2cjBYQEHKQucd+7F97zYsVrixK1a4EeFXHyKECOEeLR4ncOKUROO579ouxwe3C1I6X/nHM
RaLr+2c9Ei7BbJsO2O66ApsEP9VVD74BDTvqpjgTt3yMnCRw1sli2SZOCGSig/GBDziMDqQOOKem
EpTlb43GtGdouUcr9cBwzu6bk3EfnVIHJGeCYN/LF1tD3PYFkDvK4gm30shokrMyJc9alxhWrc8m
SJzbwF8GORPY3NvIW5vcRs4xwcz6HNVTHlHLVF6k/KE2X6RBcOsRmeEO/4nI3ZzKGS75y2QtgVcu
i5OvAJ1B8LX2qoytP1yEANdf02BG3dTUynwvyTE5x4Wsf6BokqFaJat4m4N4JLeZI9B0DUGMob0k
yKwa88RF8NLGlT0x4TG8GxQXUzwaR2ppoZEVorqWt5LVYhAovf20svw117GNySc7/NL9+oCQmiZv
POThOWUx9Q0IE3Cd068N+ZcQx7z7nTZucbFeV6zGXBWqQUzMJ35Hl/hmMArRfXEvI2694KKbLNk4
sB41TB0+Ln1khXgXTGVByNE1AfBNl60VLrhJrecUwI1/6b/ATWLFVwMupVfdCVCt2+ZU+urdOpo4
/TJRyBuefhaRaIpWk4v6NI/nvBgU1WnZY9NVDrKZIOL3LqlbH9cNvsm8VMkVbdEQhkk94vWC9qOd
oJC30rx50ss08dp2TK1k6oqPtKi3ltcNsrEcVikqjRQHZ+uu4xKhqzQgG1xs6kRX7XXwXZDt15A4
+phcOdAXeRkbc7O2BgG/+Yn2qt9Z2avpUwu6lvcivoz9CFU0FRBZqkOH8613Pe7hbT3iytJGQP90
r2b9q2ky59ip/fC4GOF8Utue9VO0JG6hLA6TiWu0IgGCfRM6MXQUMqrJAxZiOalSbUJr3wxGu0rI
D1UXNi12DxH5YoOLwdhUi3EoAZ+SpucJ1OVS+6MaMOL+erxa+5/kYob7JKUepv9izFnysxlvRvMl
Fl6GdzvQ8sYX7pMoCx0itcOrJnmU/2Ig93pmV8ydTuZiSe4E1nSv/7K4ICRwzJ/H7q1n0/sAv7jH
nV1mnSvDvAo/V5lHol9yfqMVrjSadp0U1mw+otQR5I7d76YQYJo0A3W8yi3oMtaTXE6h6pRpa83d
j7b0Gg0UBOzTsWfr77zzbGOHW9PCLEZNxVMnxgIWjAPraXxKl/qrnBuIepLJrsoC4h/b3A2WjU1u
NeM0V7ChkPt75WphuUUjfxTOh+9urosRXu64j6chIx0Kw6mNH9Chvl0g4yo4xQSLx8sdByUYwijr
VEdbhjutG16WNLYGvTxJWusQEnp/tG4ad/7HcmGO+ko7Cn3zfLjVl/tiOB2b2F81aGzrUEfSwRPw
NrUiHiFWVE1IF3prkSy+AUn8B16hMT4oK+DGURha329NaEbXAIcGTJMJIe+kuo5EbdTd8NoY4JZJ
yuJwqCIT919KHJalXqkDHBpS5wNLtTHD1UmdNmiQ28LO6SAgFYAzn5UfyQEbC+vH2pziwLMqOSvR
2YmUmwhzvbOkW2H7HAif2HawS6hcN5a4zx6WEcRoVmB56/7Lvbn80M7MMv3+nINnizwdL53oC3GH
kh6Gcm+qM3NMKbN0rbdyFkI8XtQP3t2eG6/Wv2/WL2wCc04nXKDMsPaoKn0uy8k25aKxc8V8oGW2
uMd+7SCZ1nVEtsbm0fE4wWW2XClVZY4oc1RrxVeCQvdZd+ubVblZBObYPSAupngBB7Snkk5pgc0n
42THw+iC++Bm1H4pg+g1cRfwsPGKF4YtaxB71jUaV50zumCStocTPYPUGWR6ya0mWsN1e747kZhB
ZFlVwcHGU87HRkK1vkLF0rozrCXecDJu0jPzCCaLp6/HX2x/FS/GuOMvYAVNJy1HKTnMJ1K48+Qb
g4IO3d/HdnbzqopFxFMbSMF4AfZhamK5MtBlLLL2HkQ/pwANs2MTu65sTKx/30T7pMwGUwYU4XLx
SU9vILjtdIsVY3cd29kP8o0hbltFQ2dIuZHhZPUghr5Ogcd+2boYOAX956yLzO3Gw8Yc94mahjS0
SvvEjc4r3GY5aYU947lgpS/pP8JQhy28Mcdt4bRMgmieZOZIyWzrUu1S4zFu2Pl4EXcz4MUK/yib
LmWESdMQu7cdIaOmTuBJB7uWBcocEQOxyBR33iZhrFJ07gF7CW9j9S5UIOUhBBHtnyAbh9avuIm+
IcIwY9GBG6B1w6fFka3aBmTzKbpbVYoLX0i5IthQ/BNc3SspdFZGbFxoOCrIEkrvrQqO1GEgDw9s
cH2IgCj7C8kAp2QmIOY8OaRslJIRS0HsVqvuizTZmaFaiSECVq7x/C7/qRcz3KkPaQ8AslSgbrU8
sswcTCXm7Zx/y3rHSM6t6R0H4v46XqytTm++W9zEwaSZLXZXR9w5bu8xCCgo+PYT08UEl5jKecm0
Uu4wPaOnVsquxuJFi5jVC0t+0QfiElPaoeTvY8l00hLMBY8ZsbVW4MvuC5+8+Tp8NirNEhXywhB3
+d3KqVv+Ig/MCh+AnIcMd2JnL6IpZ9En4jIS7bM0H2J8IkkCmdqAcNcVQaUpWDkeDxDGSjorZor3
iW59/PqskNuQCbpEIhtcHmorRnpjlnB7J1/N8EZqdasJBVRa+6UKGsy4MusUr+acERKaYJGJIbjD
/MBHz+0x9rXnf0+mzFZ+Hu+dfY8uxricp6eVpLHEAPa0/7xItyO9C+fPf2aCu2S0/dQMWYJvn8wP
JgDxeQx1Z+Pp2Ihw1biUs8hapOQNUk5007urKnpzXZzWwf3EFTPRi1Zt/fsm46RtIwULOtluHN5K
C14DPsuiW+y60d+n0MuH4TLOVKmKpJuAtCb0lzzKVqnWuF5k9mjiQT75dLx6+9vzYozLOnK/LGoz
ZmgUSldSCYTB8/Hv76fPy+9zGSdvQpl0IWixjDJ2ZvPL0L/Og+n0gXNsZ9cPNFNVlTG8VPJgtCjM
DDr3yAFzda3Ej4GIVHH3u19+ny95aBkpbTyi1CZ5/xmyPndxMLxWWe0eu7H73ilv7HApQMNxFqQR
ukvJOTzpP0K3MDz1rnXKG9lGgX9NitMsRLbsRtzGKJcK0jKLmb5g8VaKvV6zZ90NJr86gX0fpEhg
3y9+4YprhFb8rIVCSDoVmefSRNYDztVGqL6ClxmwPn/0CbDp67PKyneTObkfX1XX7Q2m0u9kl/7F
vNZRr9AduTYfRBe43XhFbx5MqhQDzzw0TzLIApGwBdeDpnAjPbDqjF3HkPJIXo+/tMgQtzHGcsgK
3cCay3lidxjqKpbaNoemseoiFSiGiGxxZ/Bg1EyTGHCNEf1paNdqV3hKdqfLn49d2t8jhkZ1xcTo
Dg+TwySD1GcMirdRcY9rfZdfA8ZxbGJ/m19MrJ5u0u9U4n6LcTjTWd+eAlk9Z6Zo1n1/C+oqM000
cg3K47y6blpSfH0V4morC39xP500XOEnd30PynyQZQnql/076cYit/+SlChVP6Dnx/z2NT9Np+wa
o0j2eL/eBY4XcL8E3NjiNlsgNeECrAXGXNDlAWDuE4WiV3sbv+SZzYA6gJcEoIpMYHc3NjZm1w+7
+XBA/zWzmqNvmmBMdwBM2Mht3Wx9gXdrenx3dgKiqcsUdGAmjx6icaxkBbra/0y3mN5yKq7LM8jv
oQkqXMl117y3pRoYmQCZNJrBb13SpEGatAKDoA771txIVu+3t6Eb+rHtT7ZhqXbqzcDhf0SPHZd8
sKkAAotnUsLDU/K6CZRm1JiT53+z9AcLrgbIAIlEavfrKjD5oJ9gMANs8G/9GyJoig8RWOtaV/H0
U+zqd/ENBl1P0J26Fc0l7cbHxRgPeqiasm3DcZ0VHvP4ZGjAsdMmH5wYE74CObvdHLIxxR2xVaOb
fR8PyIbNfdp8mv87b9D6eX6vG887gtaIwcYwAttSc9uGCSRwvWT5chzoIh+4XdzMTOvLCe2yCbrl
RKl/anIlQp6KPgm3Zfuxqqne4TYSVNmtlC8QvUXhNonA1SJXuG1UsDkHzQdjjq52Vyzur8IcL73H
y7ULYZMB20VPVjXwJrmWIJv0MzA1ofqAJ1ByNUAlIvWlW+Y1dmGr52NLe0ctJRRUgLJCsXE4b/ph
icLEBHSsmDI3azIvGYbrQmqu9RYM98e29j7Q1hZ3GEYjlUa0dJgjx0952YM96qn/75LvECkhGqOg
p9AUVeUCba4yGkFIBf23gjryUl3XUWibueg9YN8VgAhMzHsht3F7cmg6lpAFIK6ExZa8/MB0uJUu
P47Xa//bXIxwx2ww1oM6tHniEig6zgxULK/p9Nz1AuTbXjlLycUMt2RhNeZls1LJJ2E6uCwyX4Ad
O8VR+AAw92vDYlHbYC0V+YNoa5DbqM0QGeNSKMwxvg3O2tVJvHPzuUjs/ItmjSDgSp3sJWitTjRT
slsqbS1z0V510zQEdQO0lWrJX1Z5neUEqurFSm8I9LRW7gBRpOxuZYrNZaLAxASDwR1LKlIqgVax
6Sj6qVBvWxbe6nPjx5mf1Z019c4kmXfykAlOjd0IlTEtAQjbCnjhMgiA1mkyJsiGS+8raW2l8900
tB+okujGCHcpkCSqFU2M0pOViVWPiV3q39V6do73gcgVbgXzJatAg4kT1szwSkqru7Vtn0zm07GZ
vcS+cYbHMMyaGswqiSDnBj5AnE/geSZfj03s7ujLevGv8QtExat8QoOpG5/r4aaO/YF+zSLRBlsT
w7sNtjHDJY5ujtlijriroS93BT74CZWzq7qzRxxI30rWJGIMXr/AkUEuhQS1oQbMxNLhTUK1tCh5
6JfsaTQlZzRNm5Xa57yK7MDQBPG3+xCy/WZcKskW0mrGgvejlSQZAri3AS4K3lr0gfe+ssLC+u8a
3asKFsHqrvRHhMdsxGmqjqysEncIririxMV9Ifp+uwmZKhqOZfSHMG/39vAP9CmC5gYem834xqi+
N2hohIDPgl9M1UTvH7tBv7HFLeA4RC0F5TgGMtTaM6EiKSnx+TjoRSa4pFvqXRIXE7ZvNk0+nSD1
pYmwOrtgNWim/14yrrQI+xhKYjguAQWQnkd3+ZR50InM7Wh0ekcHLUxjS+f2enlQfx47t5ubNoa5
NNuUU5QELfrsRTW+BtE02XpbPqYjjutjQ6JV5FJtNi9FmY7osqoY49f1qxGd1j+zwKVZCCkZI6lw
YtTaCIlWBeRvDe2dYyO7GfD3ejFeZW6cNSaXFKkpMmeMDLgh6ifanhZRU3p/uXQC8DvDwKrG7aES
VHUySieg7Hvluu2LlzBQvGNX9pMPvdhY/w2bIh1eqhGmYVel0MCfnLWcCM7tV/alsVaV8fTHsb3d
tKCArIuZVKHAanDmqnJogwSleg+kVTqeC5lZEIfKof3TTIJY2G3xYHL0f8Z4wEsvzUaOmQjmJIod
+JUXnI2bskS7pXTEDYLdTbQxxlXTwPSVc6Vjgn6W3Ll8aUDvIYLM7pd+Gxv07epBxVHtSICHkFVA
NdCAqpHRpobcn935oV3Z1UsumhXc7UhA1tBcpxR1gvbOW5tzp86DFMUAiWCiHWhPP017O1wvVpI+
WM1S3RY9MP+yVltaL4HJ3+x9ENOdjuNmt9ze/Cu4zDErSmdkAx5R66F0x+6bwR6W+aXqYyvsfVX6
+9ja/rfUFaYZQPCi8HzrswGQEVNHnI8Sbay8fklbyGTIqSA+d9MIXl7/Z2X9+2brDWY/yKB2wlBQ
aZ5KTTqHQfQYRQMmnkXktiKHuI9YdLoShe1iOqH5bLY2I7/C5vPxmu0mq4033BeiRi93eojbpJTf
U+Vz27h/9vtc5lAz6Nppcxg4KYQYcww2KXH3kevGxQX+valewkFXR9QRDNWmZKZuuni0kkX13rpL
3xWaGzNcpkh6PdJpAtDBCvlbEy6UKXxmgZDXm0+SIMHvb5zfQaZzKUNS2jKGvK3qDORv1fhGq4e4
eAoCr6PUqXvBvhHEAA+xmZSsi4YV7xLRwJLH7FRF5PE4DASRrHPnVVy2CyYgobVnBleadiPLfiaS
RxCZWP++2ZdZw6JFXycRo+khlXxF9RZI+f2ZG9zejyuQFikBhGpUHdSwt2R4TmJR6l5/4yjOuE1f
z2k19X3HnHT5Vkcnub2b5Fs5+3Hsyf9zyl4ijNv4FZFMSIHgNbt1A18/JWi8OsvjDBk/aFkx/9ia
6NtwWQBjB3FULBSlakHP8Uj8bO78Ti8EZkRO8UO++ZilJIn62O2+aFeFJ3+WIOm7il13vn7+I5f4
l4V0jCoAyPC8hkFeg0guHWtLV0USRoKtyQtnFW0LuWkwSjuBdNLJFRv/OvZiv5C8ZDWDL1bnMRob
vWVOA8jv4hQOcGjaQ+XKqE6WX/1J9HghNMhlgo4mpGgkgzlUvV6VnkN3AEmIzayaov2GKTJHiGMV
JFO+0VyAh4zkJUL9HxIUNP3SXxWmDyNPt5er4KT7QAucAFKTPomEHoXecgkjk7RFCQfcp/83oCoZ
3py4yjfpESN67pT4iewdf9Ld/MEYlTGMDcIhHhnVh93anZYRmFAOpn8X2ePM/ipUEQp537WNHe6I
qqS2HcoQHBGTN7uaHUPFmp31295Z8brLaJWCAX6RX1ykxlm6KF0XoO89abaGEZ8uW+xG80gp6GHt
hsvGMS5C5TFP6j7B/S1QptDKyXDHEuWRlfRmlDsHyp0OJKGd44+2myA3NrnDC72kcIYuOHNWtYRU
tQjRrEpEQ7mbTDZGuGAEjgM0mmtzB096Z63qvAyyPsd+iExwh1dfkbAlK/w9YjZrv37sjWXjAn9q
aZIZxZPEHEBZ7bLyWpY7QyaSrBZFAHdcBc2SNSDxwOtHMoFQX7Lm4bOmN1ZYyrbZ/CVBte4jy4ZR
LJRAFPNSnMEaPF0yaXBDxHiOFwyZW5eiq9j+l/ltgq+StbCOonzGysXGc8NOk4j/ez+CL7/PlccV
uBK7ce1G6cZ9pp6T/nveCzC5IhNcxqkJ6MVBLAShxckZ4wcNr2wilhDRKnFJBvwgI55psA/TIrVq
DAQrlWoff+tdL6CsB54OTVuv6G/r1JjOLFt0nEZKemOmha1JV5D4FhjZv/9frPBAXyJDBroEagej
PPl35pb++KBZhtXZFKj5j7AdUqjlAGeBtto7yWm60LKMQ7zFYI7VDubekTPTVtoPXYehaw3UFIYK
3ykBm6FmMMziJa4KpoLiqaJXQrDA/7NuFxtrgGxvEbUaj6oSr0iOf8cNptxqnXXcAKz59vx0HAvy
bqbZuMTlfQyvTnNOa4BwMFBPbRyjbnedeZFTY4DIoueVTgribtd6ZAnnRYS+cudBPdaMpuDEdCTi
UAxYr9q5bWIFkJd3NS/1RCoz+5F/WVvucAibyWxaBfvXyP18PMfyL0VIOb9bJWhQBWAapD3fSQy2
ETYsRKRxcW7dTLrOOpR1xk2QfDn+cLuuXMz88/K6CRM2NaWsN3ngzNnfIMP2WIPRDRFfusCXf247
GyN5syQQCcFYqA6Rg4E8SfJXQ7pPK/fYl/1n4o0zfF5lTd4vafHvMKPupcDSz15/jh4/MuAAsP7/
Ps4/JeXGoQCPqJMSoCkZtbelcc/G12NPRF+F27yK1stKm1SoorofhbFYAX2dM9FbxS4scOvF+q/Y
eFG25WxWgRa7yXnxZAeSWg426u0qUyr59Fp7Cj1DkM5FjnE7tYmBWaA5+g6mYV4H2c/ZjF5CRTSG
vG8FvIrrBYG9E6WTF61TBoYrbSfdBtpDpjArAVbmA99Ix/OlphFzPTTerh4BBzWTTCTYSbrN5O9F
fjXGn/7MBLdaxZyU4PBAs6mJcqvrmT01d6Ak+kNHuGzWGl3EpJWQXFPY7A/q1LqlWSf3XZZ9P/Zn
P+I2a8ZVvZ1OZ72IO7Sd7sNTdR886LOT/CBn3Qdy0gnvjaeyck0BElpolStUiAGprgrEXwCChbgu
Z/eR81f5hX5dHsH34qDvXQrpN3bLr4uj76CNca3mE6pkZ1bbq2pWzgFA3seLuW/CAOfBysNL+b4N
UHOhEQUa5gkbW6Po2RQiCUl5XZh3HTz8/v9McPk0KJU0imPkU+ZHN+Tv8pXaOgjr2UPkDdaE2cUc
7x9fg+vUA0hQ4N7+ob4xzlWw6LfrZjUhVTRfoE5ip1dBYuFYd2R7eGp80ZEuWs3175tcmPZxnyrQ
q3Gk9lEvrqdKEITrJjpaSj5bkHYY8wVPz2aQ9FbTfirb0W3IuFjaMNjh8KEmsoGsRFTwkrwTmYrl
RpJ70KRCCWVwAMzPut4mIlL33Ty7McJt54RUvWSk6NDQ4hXM0BZpc3tJmXMc6LvVg4H/MOODgXC+
60XJmEhJj3eqTrlRtNulzh1GH7Ri+UM7XLbVIiOu4xh5sDGvaOiVWW6R3i+Nr8fu7Ebaxh0u3fZU
xclew0wc5U42mj4jo6Dxsw/l2NjgPoypJnkuj7jDzlcT0IEF5MBrP3D+woXG7r82rmHJLjk1o+B0
F7nGJdqs0iY17lbN8zR8KbX8UZpEOjH7Ifc7GEzydp/qVZHnLfDhKPUnq9J8wMHsMBM88uzmvRUg
gGdWSnUeADu1YSAnM5JBcjauINBxPUIri57603Ek7OfXjZ11PTdJpzSLMo8H3AMTkPCgArdkp3aj
B+pmnoRGsnzVn/HYvUBQdbmNPdEww+5SmmD+MMCegydlrtEhkQ7qdhiQd6QicegU2Hoq+01UCLyk
a6J+l/o2dvhTZJolLcwR8MWX6Uv0aVX8nkoLk24ehDtwTwS47VlXLQXi37IbPsi4LmLoRvTMsX+e
bP4Z3HkCOFo2TyTEYt/kd7pX+qat3urALQCs6IiOk/378MYa92mBBwbl7PocwR4nJz2p94OjQqih
+rHqvBiYEvHITQUsuvKViegTdnfhxjR31FRqONdgpwJ6oPO1+M4oBR909yjb/D6XJ806boKuD1B4
ZPIJrXN7ngcfMo2vYTF5VSMq3/7B5BzFD5cw1+b1kq+7caVXYSgE6BW1mwf1FPi5Wz/h/cOZQWru
rhC13IvuZidzyecC3PDE6V5CTzi1L1pgLrs2cTUaibI+oNePvdZY8SwCWYu2JpdIjVGS8ykEACRS
Rzssahea66e5/dM9wSOUBpLi1OvANzR55XdmK07sDqflKbiHEhEUWAWBs3uQm+ZK8gx2X8ajuMMx
M0fWYi64gTl6O81/ydDsS01R6bi/er/t8GdEMqckngnI7qlmZFATaU3trkU7HySuSzQJuw5r/nob
n7qMJg0FkbkBcBThwmEo2Uwjho/VuiPej1J3sqCAvu5zjJv4REQv8377vTXHxQYtFzSb6AqIShMn
Vj7pPZq86myP4KrIClFD//1R+MYa3x+aSabQLMCY4iBX/jCiX111N0B1fA3l55jQawiQXM/M9I9P
xvdf8K1V7mjqOqVs8E4FUreQ+nXQAUYO8FdlusdmRM5xJxOtllkedFzhB8MAwbV5NQSQ3sQ4AW0z
F7z5V8bcngdCvGOz7/PHW++4k0hOFYjmLihoUbwYHmpb2ZWjMXo9tvJ+t721wp1A86z2khYAJz/K
CqAKIyCpEeiB2lMZ5IJ13Gm8vbW1fs9NIVMQKWrSgGALyKcxvo+H2SqIh52Bc8EepccovW5l0UbY
KZ9WqyaY/0wVSDn+samENK+UrfOl6vPyMHjalWYrpxJSCU7jLm51nZ7D8/r8n9+bZ1lAWLu/ur9t
869QZaVH1aBi04fyvVp8VYPSqo0fyShiut7fCRc73E6Qs2mWyxHTNguYIMLcvEn6H1JoCApekRVu
I0xp3mnTjMystd+L2GEtpNRqwaVkd8UwSgPQLfrW76bsAzYrtJAxhExZa5POi5PMajDy0ouebned
Wd/vDAh2qO9G0qdlAn+Uhk8zFncMnCDKLWGCk2w3B29MrL5u4l1NhkzNOzTnY+MuGfxoeiXzA2V4
b8i/f2AXbyxxxQ/o2djQ6+ASm83lF80mCyB2O07Uc6Sbf+gUd45JaIHI6AVi2kn7rsamlRHJkoLc
mkIvmH4cuyX6RtwhxtSulkMZLwIGHSxlCK2oUu8T4Yjh+k9+dzRfVo8/vSZJV2JmoBJIlBtqvpJk
scLlJu++xsZjr4gknnZQW0hIeBSgxMC98R2LwNCZMcS8MQX4Lz4ndZvP05Xk5954En2s3QXcmOJ2
bGxOg1KnuLwFy6cl/dKqN3P430GCb93hzinCUpBeKughgUDKiYiXSFCOZiIrOxezt2a4g2qs1AYj
70g+qwyx7GSQ6LB0vEGAGNnPbkWJW7Rw6983W5eORKprBVyAUUasAVyDZnkXqN8+EN6br8Plh1yK
kwjSRJpTMpSCc5D90tTUlhJFUCfJu0l1Y4hLD1loVgbE5DHj7HfO5KzPrtKKYcJTjuqSLwGu0umz
Irqe7BYwG6tcpsghjTWPaCo4U175dZbezoshsiHyjMsQWtrRaDExsd+ExUOBt4+R5S6Isj6Njajx
J4pAvlufaSBFrk1kvqZXHE1yy+Q1nJ+N7lNnfqpB/FYMP/XcH3ENi0RiJ4JwVLnzvQJGJoD0O7il
utLWwsrBqLTTTCIC653RjTebjCcoMNRmWOJ1yG+0B0f/B+gGkZPPsa37zV1jJ4/Sz+MtsPPqslrU
gNwzKCS3eZUniPiNRdmCoTfC6yJxUzdyYn8NzM5SfMkvvbaz/juvwBubfL4nOen7rF1buJp23Qb5
zzjJBaXSfuz/dot/y44TwAVnHWSvklFYxQQyhv8+4v/WCS61N2C7KcMGZ6M51ramUC+Mrnthi2F/
f1384JI7y5NElnIQCRCZOFX0VR47J1P8NIkcQSCILK0rusm4Zt3nQ12gGa3cz/7kxXiCU06RE95i
ZlzxqZe4z2Nnsadjs7tWTYx/Ut3EYzLPCmOEwIRUHeahWPlrQk9RKUIgc934v7/R4mtt7HC5EMw6
01iPsBOBGVpuQ6vQr0kqoBfYwai+tcJlw6kjVaIFeNFmfndD7cILHwOnyS3Vj07ZtxAMKtbx8u1W
The3eAB6A+IEtS4wTqNMd1poD/lZz2VngoCa1LxqbSdAxO3uqo05Lg0CD6cMiYIxQKhzZdpjOf48
dkcQDTz8PNALLZxDzG81emI1I6ZD5jNrT6EpUlDZP0s2nnD7KqJ6lIL7AUe/2wOHroGYQTvHoEYo
3NCrBVDi/Yv3xhq3t1jd5fq8TrRSsEeuKiaLX5/X9rmod7fbKtkY4somIPC0sKB42glTIMxxaysc
PVT/j7QvW44bZ5p9IkaABNdbLr2ptVmWZfmGYXvGBPd9ffqT0JzPoiD+jbA8MXeO6BLAqkKhkJXp
1sCf9zsAGOchDC5/MplL8E+6ShslhFQszHADwJZaYJHcNzLW/c1L3GpJQu2ErnI/jR2oy9S+9ori
PtJmzy530fhUaIl/eTGyALaFNKGloUrHAuNj2r5EMtrRg33UP9N78pWjzEMverpscLOuwNCuBqkW
PhUhfC8WV3rRRJgRdqxsZ035HqMDXiOl/t3+SK9mhI+k9qbS5xEBjDnT0Iz8MXe//nwdL+hPvP5q
zjtuHa1vq3mZJ85bsWunym3JLiaPf2dDWES0RHjxm9Fj6ZzbadglzkNq7C+b2EwL63UIzuaAVgti
fUhAw8/Ziw7tXgmSpxFkYZ3XXMvgaZu1F17uKHgxQbLwjsFnKmOnygpcqVS8O0WHFPhv36oC88gt
Jm5yb/5I/l1kgOBNJzcAt7IJOH0MRxMql1nDkMjEG3Jkb576fXRSAv3z4PX+eCSH9jA8X95UjT/2
itf7tT0h1+asCfV2woADfbC9zm+Opld7+d55tD87NwneUMkxPw8Bn4qhn5tBkqCkyxWSr6U1RjUB
G+1X/sy85pgHbDc/k+P4k9/5i+uPlDQGhtZV0zAxOiC+n3RqvmhNxq9EaFenhv1PpBmHKGyu8uUj
NejKlPiEUi1h06GYToKw/pGNsUvq+5AeL3++rdxhgJncRJcO9ZlI5KJAEHuhIZDdtR161RidSdIc
LpvY7MgY+A/kBaDwcSyhrqAsLpVlxCUkz8NAjcKrog+PDdG8cRkfQVN8BG8YLugl2nhMOVajlK+L
x7Xooi8gJvQjoSwpUp1Az0Nj2sgJcYyrUDtFCeTThsqHjKpBpCqC3N/fG0PcaQaIE0B99vbIBC9c
r4w1DpnkOAYUwgMNBa0kJybknPbR7SybMOKZ8Z1BsBICQgCaFSp+QgOa0svQU9tXu1MWPjdG7/bq
na41kuNT2zaESyQanmgdi7wNQKGFwMw3mALYmXte6+RB6Q1X2t3gpV531hH3gNIj1sFSsg9vpiAL
YvBZkgOTVOJ8C9+v+PcfIr6YpsWgtMVM8B7Gcq9qnkYzcRep+ipPlJesCG6bsWgeugr8eJ2vftWD
5cCHHlSPDz0Aq+BdDpKtOLRB90YwsKNh1FPwmgHyz7hA4YmvsYegYew42JokVW7t2tqEcMI69Qyo
S01RppJDD6pfcPlSiYtsrgIUYRZOPcIRkW99n+qNM44KKuE8vq7tW1XG3bvZarNfDYgvPmpjpSyr
J2zTrgcQofATXwnsuwpEFN7gTb84P45d+qbkHrsBf7CgGvh7YWIKAx+OGek64A/Vz2mnea1b3JZe
c6V4P6GPiOl9lbiTi7oi6HG288HT2G+fyCd9r35J3Gova7FsRaKNokIFUzLe8alQyJjTYOSsxJtz
1P47pfahKAHdcaZPo9FJvuhW6oTgFZ744JXgURH8MoO8ZaMywCzm5kfsgKg6w7UtU1xQRlrJB+6f
a1uig86ERV0U2qhh79P8eakePxBjq7UIu9bZmgbqGUyo1N2PLotA1yO5CW5GGADvIC+GrPo7oXo2
YnhwaXE/K4urJrmd55tQdkffrGE5qP5/NoTyLunsMrNV9AQ4EIcrmDA/e6J7Do2DzpGsAbzVgVhb
E4o71sQGmm2l7rO08rB97tD+sI3rBhojNbsZckmcbeaP1eL4v6+umxYpxr6uG8ePYyjIJnfMks0+
SPdPcOiRFk2fxFgRsjqPZC8KnE8YVjlBmfFOkQCON+N0tR7Bo3tihWVV4frcmNkOXj0xe0f6E0u/
XPbszSqY414MPHs5GJsTEm8WZUZoqC0Q4Doumrv/sKbQmcw84JXSI5dYkqHrNtf2alJs80Z6wnI7
hyPaveXq4K53/o3JjYVRasnaNlPQypBwDjd1GzdNCYAIxJ/HoL1pr3Pkev2Otui8UST8BMTIlh/+
K2PI2/YVCuYtRBuFNJuQMPSCxbVCoRZEXYKJOgZK/NLTj5zWIt3JCGw3k8fKmNCcGDt7NkYDHeeJ
/mzSc51Hniq9k27v5euKBD/RKkKMMsEwwXjiin3ZsTjGh3qveNpnADVQnyrAYpIr2XklWZvYyMxR
n5pqg35cTwq/bQu3TIib5T8ve8pm9njdQXEYowOPtTYOBpSW7GNSHvJid/n3JZsn9i/jyrHmuYJu
Y1JC680uPJtmHliurBJipEMs8XudZ3Kx/rRXyxFyrz5qeZ0lFWod2rMbAB7R2o6tyctH2u56nbCv
JjjjDkWllt81ta7vuqYsbpe5Nb3S4fwruQP6dctQb8qwUh7ywlDPSzvniWswU+vdMTLsAT3Yptwn
XYjJ1EQboYDVt2VgW2PyGUyEDQi2Mszep814sNGoC5Q2W64mW2Xfu6logmk00LVTW/OqDvtfkV7l
QRND/CyGIkjpDk6pHWtVTQ90SeKbggAvVxSx+pH75XqjhFPDXFowz/SO7Scz+Ov6PdsVBx19cmj6
yineNp0MM7ZItIToVISl67jadVapOf5o4umafI5qyY18M6/iq4ByA7AqVSTNTMFKQTouqMKc76Zz
xhCTR+rn2JENFm16MxDE1AJn/3vNI82geKYrwG7jdFVQaY9EGz09711j/Mx0CVBrs4xY2eKuvjrX
E2dgSsXAYk7q1B36az267RPFpSjCzOowSF/vttfmqBY1+cCKeA9ZIJBtQVwl9KFRBPHjQ9rf18ad
Sf+tapla6PYhAUDt/7clXkmsqRlA76HYPrP3oAQNIoz6457PcBnAMeHHvvS9gQf+u8SwsigciJnp
9MU0oqpQOo+T3rCdfizMEziYPdXT3G5ybSZJfdJVCl8whA5XrmQgfCCn8FcehEeWuQXGBRI39Z1n
2Xmx2TLCqwCu+BjsfK8G0+pzoTMD5jifFPPqvZa4oEy+N3fVvpE9s22dTmtjwsnbNJhfTZTO9iG9
nA+fCQsqqdKhzIZw8GZquhhqzjCltVxPxtEIBy/pP4JTXC1EpGlITFVpgUvER2rDT6GafqJll7qA
eElS1OY1fG1I8MAhVbvIamZk3NjtA2h/33dqgFYoJr15QYbi3UApcS6uZW2SreQIIlIUupiDfa90
g2dyynIVR7Cjhk/EwZDs0F8RE+FNZ8kitxL92hT/U1Y5q8ioXTgm+toKJSdlWr7TsvhxuaCQmeBp
bGVionUXA3nPSYiuSuUwkODy78t2S3Ds0mwNBj5G3ApaVLAYREvcsfoczpJrr2wZgm/bcZVD2gPx
o6ThZyfr7aOjlExylZIYEa8bcTe1qlbEcRCxONDD8KB2Mt70zSS3+uQirGReFC0xYhwb8ym+0TGt
53jabX58GYv2ZbeL7Yzw25Vf/pjVx48ycA+1DPxPYbqgikxxVo33RWF+/isfeLk5rswoYVnYPYUw
zzKqEP7JXLssfFuhrm3JKlbZivgnXJmi0ajiw6ARred3BhCl7DOV0flKPPrlzW1lIs3UnoBkDmOo
yfeI2b5VfMm7YzFQSU0psyME/9Ij/3Q1p2Ykv3TlgahPHQ71TnaHljm1kACcXq2ilJ8KhB17e68Y
krpL9vtCAqgnS+nTEB21KvnWke/LvL/sXNu/jyki1SQWpFeEKwqZdEpYOUJ0do4UXLu0fj/P+ihZ
xf9RDbyaERxrKCojZE3FgTf1TY9XW/V+8UI3R3Ele97juUqsrRy8cPxvRdzHVw7GRmIX05KAYdZ+
iLJgsX9FA4AB5S2Ljs7yaOIZ7vIWbgYN4PhQUATDnqYLW2iPSR6GKpInj8soPs/jrgQg7O+MCBto
OE04gVZS9yckgMl5boAlnm2ZFKRsKcLehXMOfJQNwhSqfWHsxhi/6bYE07sZl6vdEuIyn7QmUrgc
kp5/UWrmRcrsxoruslTmc1tFtrOyJITmAnHteRjR+G4A6eXaLgrk01CD2ih69UP2KBPYk22eEKqT
zZTYUes40DqqeE2FwTxL1yFD6UT2w2Vv2D7nVmsTDuw+mbU6StPwhZYKXa2dSV3ObGpiVM45Ts8f
MgcWGMgYGZyo5W1MgTiXOUoH6g/1tg+aIz1ozwOstccGSm3Sq8P2h/ttTSwUbFWvJyUCgbP2bQbj
ex6Y5S57WiANp+ybPUSUwCZ5eYHbTvlqUaiGK0eZCOC3aJLbj2n+MyrBJhl9baRsVNzl3uUm9dWO
cAcbG4w2mM4QB320i+fbGvcHRT0Z5rkeJC8x2874aklISqzMWMMMvGEv9XWVfR3B+TDcX940mQkh
JYFzyLGiEKyicf/Y2W5cPNrx7iMmHMt2DG1Dk1CflzYByx8YwibQoSXN0ZmoOxeyJxn+l77/LK9m
hMgdxrYxw6aNA3W56a3vff10eRnb7vX6+0L4mLMDKPKCZytjQaxWbjH/sIp/mKw3/AIMercOzreA
ca0NWcUhNaHNl1cxiG2JF56Mq/pbCTFYct1+Ww4OAETFTX+XA2/t6efmutyxkyx2N31CM8G1pqMp
BYzB20ShVX040QTXyjo9lim0cLN7ossGhDaNAJhhOhRYkPeKdF2XJSbBEzJQbVCOTAHbYRa1r9os
Gz/igDqmkQ2gJd5r0s22qpQoKMA/MDxW9LGFRIj+EVCts7LBvWdVsABhHWK8Bf3IyTo05qlGdjPs
gLZEkuQ2t83gM4OIpffqX7QYlQlkNqCPs35MnNY5STxw2HuXfX0zll6tiJAnM6YgXQ919LzZ4Bb5
EGR1LLlIbk5hOGAkg/qIyQXFhHjqnCofNRCWA7CmgnEt23VPELTw/hvUYSf7RvrmuHkkvVoUBbnS
YRicwUbDTrtfdtZuAW5g+qTd8gO32rO98fnyJm6eEytzwnmkAmylVzFeksjcfy8G9pTwEbVq2PeQ
pmOMSEql7W/2ez9N4VjKonDOlAzvc4Wz7MpSP+lzIukwbGIpV99MVMHJ9KyhYw2AP/qBhsv+yQMA
P7xlT25HP3RLv74Dfje4vI3b1w5OzWJgivC9QpYNZqVh6ZF4i/PkM091Gaj5ZvCjcBzlZVvb0fVq
SojiskyiMW0wnuEM+5n865ReDq7Jv7MhVLTMHMkAgAJmf+h5qB4Mx0tlNDPbrvC6DOEoxJy40SK7
Gn5qTl6j9kE/FJIJ5u3idfVVhPANx6EcmWrpeLxsgcdC/MZ7LfJNlx3SXa56spaj5NOIYLMCAmY0
AnjSD7OD3VQeieHoUoZdvjPvDt/XVVEhZsGIYeaVg/bWf1OrmR/exR491/vqqQmUfYa2l6vsOG/s
RxCgL0Qy/3k5FcI3CnVUyxVaHbqhuq1+rhTZFZd/kUtrE491Pe+6YmjioGDflTl26ZK5xvRY2cDF
7yftNDi/Lnv6JhxivSbup6tDcaHt0EYpGgZcQTk/9Nfp4xC5nEAKwMTEa69kt7dti2Cj4MjgDam7
LEubOUww0VqD6Vf3jCtW+Y5n3mq7bq/cQapQ5pabSd7icCkUEBaYn98uUYloQSC4iUHxvHJzTGRa
P1K8Bym1h2fcj2SOlS1hOzGQ3sa1Dty8lj000bMzPjLZdYAnuHc+sjLBo3D1xQZOphLnDeS0u3OU
/6A5snvhg6d0d9k1ZHb4v6/sLIkaMW2KYlRItTcm38YBHWvLDRtTsmebqXC1ICHbznqPcZMqR4ty
VvGN0mdVKT5y8K5MCNkW7ZbM1ErMo1VVtTe05Nx1qSx2tx17ZURIt2PDEq3pLBbMp/FXeFIPuVf7
zvUMSl889Ej50CRuLT5hlc5ShjTGzTNqbqq+dMHQDtrYzMvJTYYUeNkZZMaEpDuFUToVShkHUEUJ
asxdRgetU93Gelhs/7Kpzfz+uo0vYI+V3zGoNzsR621/bnfpeCoGb2x1FzMDXo6WT59LCiaJ94ld
xbIawsqaELFEDb+GmXXfVJpkRZvn4mpF/E9YrYiMukqiGH2WlJ7y4bmJvo7p18ubtn3WoxVLwQKP
GWZRfWTsZ6d3Ftv2o9GvjrwES3aL5Y6qDxJFlGEQ6r1scXPfbFxAKKFAYovAAQqBnKQAOyR4nSo3
K9XDYOWHyya2I+rVhggYyHuD5pUJ5iEukqMDUxYFmMn2Jk/b5TtQXkpcYfu+s7IneLlNIToylhDq
0PYQ5TnSHTimj+QhfbGoH3Ae/jmpoaVChvt/uyjqjU21EULjEyVTPJzDqHMVjP2aiaxm2kzlKyvC
CRgvGqNGir4Ltdgvo8MHi4oM2oDTdTc0komDl67hu/NpZUzw9r7VCKsWpEGu1xZdqYfuYOzVQL+S
3QT+D/eAKQeyLDjXhYMDzw1Jk2saC4ZddOAzxkA7Ru7P/y6LIDKrJf64Gcf2qz2euVZxzEyjYAB5
ga8peU6G3tXZWZ8zSVzJjAinyGDXEKAzAdGKm3HXafl+mJPjFGl/Z0Y8PVI29+G8oEPKRnfqHqfJ
ZR97JH7dL10Ipziz+pgMTYj7B/tHD6ZD5zI0mV3VK/354MhGKrZyIKBmIHCwbWuDRz3MDCOBijLI
KUYM1+UBngQ6d/mE+9V3zW+uZaMOGxkQs23ovjmmblhgNnrrDmGGuRcnRD8pne9tG1Oy0QcacJQA
10ZU1bA04M/eWojyMW5LjJD4CftWQMQ0PVelDNy2sYo3NgSnLtS8VEeCdyJq/hiSr0slKSM3/PnN
7wv+HKvhALAuJxmiagO4Fag12uEzwKGSRvzG1QknEcd6AW3Im9hv92p0cn2qc9ih4W2o3Bnk38zJ
j6r9tQk/DfkpXiTNsY2curYnkrCYC5D96gyN0MQ+TrrlmsaPMHSZNFC3stwbQ0IU2X2W1HaP2oed
+6C+Ud3SwzUeLTHq8WddWWd56xB8Y0+45VrD0KPCaG2QbOJGiBlRkkDe3TUhjQIp4F2xb0+zTG5v
69AAbh1NRuBwEU+iHJ5RAsLbhaHl57PbHIsdOJX0HpRKWZA9yiqX7R1dGRMCVxuWpG1NvEJRGph7
dBkP8xDEaNtH+gtKr5B2Rjadc2WRB8nq5GimxBxVirvUDEr//DQc6N45dXvZibgZyxZuuZA40vGO
JlzZnLadhlpD+6DVjV0Ul3dLTo6SmmzbBkfC4n/dEQWOVSvrTRphKZDGdU2PmBgL4XtHf5k7FoRB
/CA7djct2jqGNvEiCvCoEADGaANyraNhMKg38/Qwy2aRNiN59fuCw6eWE48KZsfwKAkmr+i5SQ4z
udEr2QD2ZiZc2RGqMFWH2MuYInam5NFWjll5RSNJy09mQvBshRq5U04ZwKB66YbTvi0ij9p/LuWA
on+1EMGbSdzFo23ZLBitq3C4KjRJHS774IIbd8tcTvaMOquiv7rptpiCyz4s++DCsUrjstRGC3iy
wkgnFzcMP1FGqJUos6fExL9sTPZJhPMV1I7QIS9MoFbM0cVAq5umOzr0Eisb93N8EptokJDR0egi
bxPMUGp0bpcKSbuwPTIvbjUAhBXeKVR3LRkWazObrYwJAdkpTmPYtYUOVG6cQv3BaSxwjl236Zkq
eO4aTh+Qh4DHQSeRYyIgqmAJhzvAHhh4A3mIb013iua26oPxAbzc2oQ4eJMlSwocq4FB0Qm9Y/PX
YHY7Y/ieazKRw+3jB9zLGpRQDEMjQpDmiZGmlY0LEpelZ3fVDoXxKfmuegaGMBIpu8amA67MCdGq
qiwtqKICgUzdwXqgtTvRP2+vYe9eVyQErA2NAwWtcdR49ZVN/2no0wdiaPX7QsA6YIeJzJbGQTo9
U/o1nnZJRCUdru26Z2VECNQwS9UB+gqY3z1ln7WAv2FlPybv+Ua9fqj2MgzBZo5bWRM82pjDNDKx
Kj+M87PaD1djTT9d3rXNNPdqQoT35NDkNrIpwYdPMBuzm1QMH7J9Az3Ny3ZkDi2Cga04GpeFwhDX
7nvhdPTIc+aarr4jB/tG2qbhB7LQYaAqKgFcu0DO+252flpGu1+KOvRD8G5CbhpMhHcLEFIoiI9F
MB7qfnd5hVsfa2VQ7ENBcjolLcUzcVNUDylbjshRkk3c+lhrE0JOzUOMeOCW7/hm354XExJCc+uW
LQ0mRZOUcDJTfHtXxahhZIadNKoBFrYrA/x5A+bcZvJT/lS3lXnWaxIKno7WZtM1SAs03KWYhFed
sx3JXly2bv1rbxCv4U2hLHlpogvEqSI5wwAgOAG4GvfZYT4oEk/YXhKSNnSKKG7mQiZqI5pnrCsQ
U9W9zmJ31s65DMS7/X1sk2IeyyLviAS0fhkrEgNYq9bXoAvyCj339Oy+z1RJD2iraMCb2G9D/A9Z
OcIUT0mmlikW02PSf0D3rJ0x5tgmR5Okfja1MqWDLZwAZ9QmFpRqYFhEQcd06PRFmzCWsJ/RYF0O
1exzYa7mNB9qmRaA1Jpw0MbTYGcNQY+LnHbGrvYWtzlwUAKglJKQ2nSL1bqEM7bOk2WkU4LnkRnQ
ov1cVK7Wy95gZEaEz7UUQGM31sACwETVXUlD+xCm2eR1BW7LlxPepgvidRZVvqZb7+gZ7FKPkoGM
cRBjChEImZ1muklRn6j+gQsLmlu/DQm5qAXxeR6pM1ewLfCkfsVU3e2UL5dXs3lAra0IiUg3x7Kv
DVRcWYy5eD6cznbdVXVAfygYHuUUNdtf6nVVguMBCTPTKo1sf0i0XVO0DxR9qegjcEpE06sZwesS
iPYtVQz+spYELHsAXdTlfZMtQ3C4pkrLzrLxp5P5oKd+U34JZTAYXua8O8ophE1snOTo2wrHXpol
sapHFuVEoWj7dGiMsEMjbYxsrmRlRnAzjbaRlfdl6Of9jzr5oiRP2vjnOkZoTaxsCE6mMPCCxdDJ
9m2nchf1cyhTJNjOZysLgluVVdcUVoqW44IBZG3ZO+wni/dkqdyJPC8MirvWfbmAc9+Q9FZl2yc4
2gKqsilpKuCh1MmNtCtl4VzC95e9bTPnrFYneJvaGWNbLarlT+SJQFo+hKRn/SXGi85lO9uLMdG8
AqgRB5FQeU9lZjkpOM6CjJ1t7UHJA8V0/s6G2ByGBq6jZiOXKU6cvVGWB8ZGLynNw+WlbEfP76WI
bNy6k1ok6oCc6Fp9VxT9fkkGL2eKF5rkWqtVL4UwTOXIRpwlO2gI0VSpOS7Kc2eB8XmXx50LQaZ2
nv9yC4Vw6kJ7UlsdOEboSrlNfg0aJ3exJU182UqEiJo4mQlAG5afkeKE2XsvW54rNZKEz2adBba5
/+9xhhA+E09xIDvCtB85mPSa2aeQKF403pXTp8sOIVuPEEMl8lwcTwYLuvSsxp+rJQhl0ul8S95n
bCjYEEA9DfNFy3FVNDp6VQ11iPCJx09F+0OXYfi3D2v6akC4h+fjZJLQgIEIJDa/+GMAAz4sOtal
60Ai7WPoVWTuV4tCRhhTOjF9BpyfDMBOGOcXwOzgO7hByMXYN9McuGEdE/A34OoFZ8AEjDFVQGr4
dRm7ieqO4z6ne1p/6DjSTZ2CHQOajSL7xlK0GQIVE8BFc1JwqkayPLp98VpZEIInsga9JTrQGeZj
O0O009pxDtMMl37U2HImt61RenC4va5I2DlC57xTOsqf+6sjnlFqj0sUOgEep8ad9tXczYfqXpHy
DW5GL394MF963iIlZq41TqpQBw6fP/T16Gr6TdKdSXo/lDKGjM3wXZkSwregXJbKGR3fyubabwgb
fEi3TK5hkU5y99t0w5Up4SJLErVTagcQZwg+K8a+KcHFEftzJ7u0bKaLlR0hmuOxMVAYoQeQD9TV
cv1rFvZ/PulIMVX7+wMJ4Qss8DxUBOG7APvulh0F7bLWHDGhkwetSmXaFJKPJKKcaxMXMQVBh+Ke
uKVxQ9Rfbbj7QB5/XZL45NWNhjaNDN2gIfoOgiG360BS8f2yje34XRkRjvESpF1DvYDDowb1u+a9
kBF78x2IKRC9UioW/mvvzo2VNeE8b5q8m0sTfBScMQDt1YP9GfkdDJDmQfFlsCrp2oTchJsynpAq
+ER7sq95j5DtqoP1bfRLP/7QIOXaA0VKUtW2OoABHN2Pv0A75DuX+JwiTMDylv7wLd7JxmQkQUXF
PEFCtKdMAGtoeOy1f7X+38uuse3ivGIBmFB/R6w0WkmqcZ1u36kOIBH17PYhqmQPLlt6eNi1VyvC
N7KiJIkKC5ey7Ix2J0SESeN2O4KsDrpx0KyZP5NfXQC5l2/j4UNVzMo234FVFRMu6VL3Nnx/iTvr
VsvN59ROZQ/LW7M4b1YofCfLLqOqGHkH/qjuOPuQmh/HxB88suOEW0t0SLz0VyVrico+n5DbB0XR
Jr1MUc+kbsdutcI1NElJKzMhpPUpBpzV4H3QfjqOsxIUeFzKolhySMmsCJk9UlmYWFDM85M6C/Li
iVXZI646kh7UdsX52xnQ233rDGPRtQXItgHcxpg8uO5zr3gCbxz0UDEm47NAFr7bFcX/HB9zCW/t
kYUNbZugY00YdB+r4mzPw3WNa9xcKZWL3quUaXs7+b5aFFL9MoymkWcxeJtOBkCtDJBWcjud/uOa
z2UAG9n6hFRvV4bTNwMmFPBaG9Yeq8Yg4vRHkQL+cvdvUtW7x9RmxDTYshg2GJo7z4lUoMavWT5J
HPH/OE9eN1DIF/pAQEE0J1yP6j/RNy4I1O/4zEp/JXtkkOQNvOm/dZC+WBZWzWA4MJMDpy2LgtQz
Unfh4nzn2eeCKZEva85vHiro9QI9xOWvxJpjSXSltRICTkj2PYqvSLu//KW2w2xlQHDCCphTCNWi
15ccqyP1y33d+VUwBPqZnZzzcqseLxvcdMOVPcENjdzSqyXBqRzOaFdVxE0SzW3aGzZ+x9PUR/xw
ZUw4zGa6GF3JW8yFAVJtQwv6nkGYrZOhq/kf/a6MWtkRHLEo5qG1F50iks1f86N9tK7rI2ekWIIc
oNpZ9hIg8wrBFYk+5mlS4A1FiR9N8iuXnZE8hV9aD/+Iq4OY5WObgUCSX+oA2T3ZkPzQEVQfeqCx
KES2HehraSJqrc+WpqZ8GWa0MwfTw8NqpMsw1Xwv3qwF3Uvc6S2bd+WhECHs1ZI3plU1OlQoyLei
PenRYal/KM0fB6pgRtgypaY2yGOgTKvYe0Bp8TR4OW7enbrC7wtn+1gXE43zyALX2lMDNfrc/GS1
t5dtvE+oghHhaK8mp5+MEkN52dd+dv9Lco43RgEwpjhyZajWd7ngrTnxBX9xwM1OU7zgd9ZjpT/G
zddhCah2tLJFkghklsTDXZ2ICmZS05/p8Ksdmqs5UQ52ZZ9Dcq41e3d5HyXfSpwfsZPBqfUpBIVL
+SuqZo+ELp0HyenHP/gFvxZfbYkz1LQBrz9uo8O5A+9jDoh9BomebgZ9S3uqJxmXvsw9xEf9PHfC
xNQcE3eD5thClCzf6256BC8NFANk3OOyTybk1GyebLtVQDrA0tuwBcOKds7CL2n50+wkQCmZJSFD
9FNv5CEDjeGoWoFW3ynDz8oEV1L+XMkQge8SNzze0lVK0TEDP66ovgPq+1QhWc0JzYjbJ8SPJ+nE
45ZjrGyIHBSW2TWzWaPQi5jHH/Baj0HWHCSknnWTXbHv9rmDsnl3rxydz5f9fmsj15aFKGusRXHi
BFEG3pCDMaBPlup49WCJqw4Q7ChiyYfbirO1PaF2MfssLdoWkNQEv05Gl7RPlfpweU0yG0K94kyR
qreNDlzgaMfuUJf93mbhnTor9Z9nDctR0UkF3y8oV96prbEstyJwCvl1rHum/tBoOkCB+z9ezhsj
gq9raaYZsYEmwuDEPjAK15rzg1JZ82/Dzd9Y4Y6yrh86U5nRAwfHQQzoykh8dL0l98ON7/LGhHAe
YiiwSPQGKOEa4ISlmdxO+6xmkrd2vhtCjn1jRDgPp1jJuqgExLEtribzm9N9MUyXmLLT6f3VAsos
q08vvkyyeLYjmqocLUW89kY/jfsS5J2L5bVfrT2XHlP/aUbJAfKuyBOMCtFqd2HcDRFykZI+G1nh
YZT4e1mXn5rFPEaZtddZ3/iyW5Tks4mvlGNkx23IKWNB5Xmo68rLynCnabF/2c3VjSSIHeWUjibm
VwBSfuuBdEz1jJoGICw2Rg6HJTtbbd66sZ58MqwROiDjEO/xaNa7dQpcUDTrzRVGdZP9qE6tH0U4
somO5hDTjmHU7hQj2xWdbCpz+wu8/pF8s1ZhYhetow+zbb3gLNSrdK+euNKFTJlhOxpfzQgxv+A1
KFdTQAvVBNJaNvk0lsvz5f3e/qyvJoSAT1oTY378cqU611Oyi5zvhnL4OxNCwGvhlLEyaUNf0f4J
1YOZQegBPE6XjbwfeXoJiteFCBE/gNG4AoAHnQtQzC7G2UwLrmjcFF+Au+qsL41zq5uSnPyeuYwb
xags2MJB1KOJeBtmK0XcW9i95Sc0XQLeG+eMjeExgV4HQLtXZDef23PkpbhMjlALkc0ObH6+1R8g
HKTOOEe1MnJMaHrWoJRqjw9ll0ticjOZroyIJ2lblL1d4R0ty0CB1P/bxddlCGIRIknaW2UqthN1
Fh7CQdgoYklqEDBYU2ZYfhkGYHPCtLhBPB2sD/eYccWoHJNNa27n71eLYv52BrM0CwezNwCfTj/t
e3W3+CkmXWOvyNy09/67PsnQ6rKFikgTAtIdaxks3J/8wVfP2e2AYV5rj0mJgJ16SfxJFyk4iaIr
cQgJeExDHIejejAO7Da+JkfzYQi6G9T/EHb2S4nRbcf8/SnF9/JeizCfV8Jn0upGK3K3UJ7aSgaV
55nj3SmPcVhbNTDoiCfLt2l4pHZbjBMKLzP7Ms43ek08JT2n3UmJT8AbS6J9c0kra0IewzigykgH
lZc6eUrHw2LfzOXxchbbTPgrE0IS0+iQ6XHDdN+qj23S4aLxkXT/auBFU3V1cIV1BYYOqEaAU4rd
jZX1EE2YzMgKScaQrEMTKhQ6OuAsaE3qj715raQW5MhkNDeSryGqzQ5xWixDgkc7yLqoYeTjcuaq
1pfL32PbCDhAAPiwCDQu3zpYrMxLSUeMlcyGcpVGjUdb+woqrLu/M8O3c/VVBqeAvI8O+sk+Hvfq
Erptll6HlibpEvFweBcuYGwELamK8S/xqyxWkTmGAuGVXj3NZI/qyeq+MFBuPl1ezuZ5sbIj5Jtx
gHyVCtppvwsrMKQZEFVDRg0dz+hkXDDbmXRlS/hCNWR4WR5heIXrdRQQPTVuhlPvm+A3TPbTn19b
ob/zuoHCdyrmZKjVEOdTNJEdSaGkYRnuVOUSd5Auirvlyh/iJYs6vUD3W9/TXevV18ZNfOaLIgd6
J2Ps2fTx1aL411wZ6xVGwTujUJ/1JyjGFuqe9H+5b0KerjtLHdUFIkzR8Mmsvs3NaWwktYPM54Tk
PCShWSwhSj17TncOHiZK4NItzA388QsZL/lW2yWk6LBQQ71vI3AuT1c1O8SAMOVjKKlmJasRQTEL
JWYCqVPcL5wnReugmKW7UXMaop+XI5X/sRcygvhIZXWdMpagFQlY57h4W4wwZVEvUPu6tfJ/FEyf
pqpkZRJvE0n/phJYYUJg0SyB5P1/pH3Zcts41+0TsYokSBC85STJkmzHQwbfsDqdNOd55tOfRf9f
RzTMFk6c6qq+SZW2AWwubOxhLdekHunc64sSbR4HCT2bBmNG46arKpOTyTZVe7eU90X/+c/scGjQ
tLSclJKGLo1sFUpSjQEZ4tIjbPSuG/oPPMCLGCO7DP9x30+sFxNJKrR20Jclw+Afqh37FtklA4/r
tBcquW+GVdrFHPctVQGZWFkBUyF7Ys3zDxa++OrnzPSK/FapBD3Dm6HCyhj3PTWQDhoCX8aotbEf
tbtWlAnadvFfi+EpcGctbPxKK9BvWCb/zN0ABiCSTuegbwrH7Ni3NIACSlH5heczZbavn9ymt0N+
HJTPTF5Get9ia16ggKbEMvKqRuvKfu7OxvwopfPX62Y293BlhvPESBn8oM4BfnJQL3e6L+KT3tzE
lYFlnas7YoAIK6QUcZOrr3MlS1kRJPpCZc/NdVx8gRcUh5hwUKUNI6B7RI3nuY9EKfbN81gZ4CKT
hSolyDvkbfzir9Y8xsM3NRaUlEUmuCMv6izpfH9hgiIPuIek9nMlqliK8IBy5x3Ic9+opWQ44YGB
cKVAf1fnGZAkTZxA3Py3jaeXL4g7fCaztshnBAjshXi5E73Qe7Age9q38rW6OJ3ocTgquuDTEfnC
8letXS5Ag3lMkNmoe+VRDSdXU5kAwEVHxcFqohkMGSOMGGFi6qBXI5SKqr0JQtrrX6fIDAenWhOj
B79fGjXqM2EeKe6ZiK1JtFkciIbjBD66AhNFRePF2p2qC14Ogt/n671T2mcaqRDRkzrFYKGErH3k
+6XgyAWOxmudM1YMEogcECYOkmWauwKsmDrSuYHgytk8EAgWo5gHojudF7oM0KxdywnyIaX+WQq/
dWptkep3u6iXMHFlY9nRlfu2kpoVWq2gXAPm+mmqXFSVb9isIxNi1iJCQtGCln9fGatSSuMwwNQx
aD775FM6OWYkiK8FNwDlTDRBa/YtW6ppYNlodv3+/0/beTP0uFw0fM8H3uChWmiYhRqoV2hfy2Yf
xD/A/FtFqWPmwvTfkod4F/+uzHEIYJRoMipZCjaZ8+wtumtabJHGyg5LXKWJgOA9J8arU/wKByiH
BBDYGQqfYp5ID0AHFj+prxycpp3+I5to3lbRTC3kkt/8qFZL5KDBN5pAKTKfOGYIAkmK8DGF7oSD
AtWpctjJ2KEjeEe+iV6VArM8YrQRpFwSAyGJNByn8IvRW008WzrxPoCtl9XxkNGNyEAWmIlwI3lX
klMZPMuG9BFYWtngggaMzpl+2oKaNR60EWMd/S4qZqeUa1cdhEOpS3hwxSP55hC/RjZf9YHk2lnb
LfQf2Wjl3xeF1fqvxSkVUXfzJrSvVscBVZYw1rFmBMv8QA4IXZ4V1gsOabs2s7LBgUdYNynqh2Co
XDhMlVN0E5yXZHf66belDd9+YMbilSsg7KRWNaUMNwirMYxe1W4n08CS5/gj9+FqQRxu1KOsJ0oF
ZK/m8gECdZbs+4KcyfIT1xyBw4qynOtwDkFvNjWlpynNJ6NkFmulbyPrH3tDOlz/kERuwMFE7Oca
0nYDEsN64SWjadVyIXIDgW/znFBTGSe5BB4dt3FHUNk2C9XdLoA+luql7vBdRN/3fsD7rTfw1bm2
YRBx6TAoWge/BhGrAIOI00E8T7e41pXz4jXa0ymom2HAgG2Yhvs4ys65eZxUfS/H7HeHBbhlcU4+
y3rTqwambCeKLGQ2P2pmcFeniuDGf99gzNnhnJzEQdQhyYEkvq14yR4U2E6yM93eNnf9rjyLWK8E
Vz/jHF4Ks9LPgkJ3Cg365t1RSzu0GH8Zu/Nc7BpRvlB0F/MNXXUYGv6k4+YgnUV39B+kWW1QK58H
b0wt5I28wBFxEW+/2y6wwTd4Sdpc9/0y+F87bDdD2SW8a48aHDJ385+iHs3toPBXsGFyNZiSMGiJ
GqjA0dS36oHekQ6M9pIp+KoFwGFyt+NU+dDwaHUCGsa/0vIH6QXvaeGmLaiywnStGSgK3HDD9MQ+
LZNumS3/SA4yaqXBnQgzRJvG3Yb9oOnl2KM5qSgmy48+J2Bq6TGTfx1sRZ+WyV2ITQtdTFriSbgw
scsgR1tmpP/v0yoc1LkFeyhaFYcYg05rqV80QgZ229a7THoRvkBFJjiwoFOS6EqEtIfSfAGnXJB4
avih3PHq8+EQIhubue5C3B/V8FxUmRVTsHLOD4Kzka8DucndhLmBe6qqVQN0jKFVRPuR5RbalKxR
9aR6bwyHCm0cohbCq7cH+CaXP2rl5GWgz4VBwXChyTfRqNqhodokAclFLLg8roYVMMSjghohxhuR
tJ7JzwgJfkkPLUP7qkeV1Uy6yM+v7iWsceAgJYqmgHcCYxynAvq5/V7ZdUgXiRmBr7ofDHEgwQJt
NMscA3RKe4xNugNtC9hbBTHSdSiCFQ4dkg7M1EoMXqrGTTB0izZqe4AooTXbiyZEHTvXXXFzUVRR
XsvPJuTv3joFODyTOIIyBJpTdmM075UIr9Ogca9b2b4JL2b4YhNGeQYjVBDMxodob3wn31ls6Wdq
GTfSpxb94fk5FoWCgpXxdafcyBkZJvTZR9Vtr72g5blMv19f1rI57+Kx1ao416vUnCRFiJrjsipy
XFQTEJfdiC6MzetvZYZzPDml4PvTkbAISGEV6o85sK+vQ7RVnM/JdT5lRQT+jm6Yz0VnuuivPxS6
8vPPzCx/xgqAoGghR8hSQtOidqt0p+H/oil80VZxt1AUlWnf64h+xuo816dSpLC03Tq6OgvuDpLz
LgnSGBrt7IyZeHs8zHhjgOXUjuzaxXvwxdihhH4cEc8KkEF0SNzNlJayJhWYIXdqNhyNUn8cGnKs
s/j5+iFtxw2rFXKIEID9Pwk0NAboj4swIF5QID+njo7HdPUoRtXNW+lijle1KMlIBxrCKdqkcdTW
a/TvS03dELF1bob+KzvcpRQZagB94SByx2J4ikCFvbTr7ytZsbv0rq5NT1KljzyvVyY5eBiQTCyy
FPzE5Tgcwjhw+nG+UaTOxkjlp65uBOng11a093CkQUcDryrMCXC+ORNlQtM0JIEXUtfCzQ8UbdvQ
HshwxdspbhBi94klOVUrFGzb/u4upjnnDA25VMFgH7pZeo+mOGZ8uu6V285/+X3OKcO5q+NWwaRr
FZ676LMRHxpdtH2LB/z39kGT4i08yYoUh3G2kKw6SJsiUaui7d2uPy99PmMugNxtt/93QQYfI41R
7rcVOICcop6LY9DFUE9Q0LXcZy04n32Qgl3fwOsHBL3Pt4ub2nmoe/QxuU18LsvPWfjt+u9fPyBw
oL79/TTMOgj1ZqE7LkS7/iDFVjIMg1VMvy/1CRpuGRSXYLMwQcbEhyy9jzRIMiF4NmjvmkMDel/y
w2xILdiyjSUxkHJoKOCgMMn4zyktM2SSFmZ+Gmt2rde7Tte/VIMvmtcVfLeYFH67dzrLUzLEJUYo
H/3d9BK5mU1P/pPyqXfDPf1aeMM++Cwdsy/Xj0zkgsv6V9dxn8g+6yLM4czGiL3MoGIlu1l/jKTC
+jNL/K3sDyi0Goj+Ajx3JnkfgYZJz376hoiNaTsLDJLp/4NAlHLerinIadLVGTIF5WlyS6/fB/8b
QBRNJ4s2jwO8Vk9RMy4wqqJB9hgVD5W5LVrwx2x3feu23wOrFXHIl4daEQ85GENl6JCk3vhd16Cn
NkAhzv8eOWG/v25v0+nR5owbRFehk8R9x1kIwXcty5HdHjPLN0dL0TVrkEWM+iIznMtPoJoI1aoC
HMm51ZmfZ/8xEpVgN2584MRlKZx/J36kSQk4mdyk/WuCvGLJntQssHW04YfTrUR/v+L7xhzn5FKm
9RWSz2DUNx99ymyWlbaZP18/ng23e2OE829VQR9griAD3KvRS5cGjsqq+2zyMXYoFwL8E9niXFxu
jalO0SLhDHLlap12ZGrq6XFhx5P/+/N6b5bFOXlI0rBW1AkkiH2KG0TZQXF2N9HIvb57170O3VJv
0aHUAzDKDgXy5znEN9HzSKvANrteAHcbd+1qNYy/26epjcspRydDygIrZaYby+EffaYQEXm7kolF
+kx7BnKThC5UnuiznnOjO09ZUgqiWNGmcYgAsQOoNzOMkoNZ2A5i25w/QThcsGXb3yqEAZihgnGM
78oKQpD9ou8ZakSY2rRbBbpc0+DLVliOhqcFTW6XWvmzGFtRZmL7rC6GuY2selAvUW2CNrnZ7lVz
dKtAFcSuWzUi+MPFBreDcpaq8kQG6kCmpAKbPpUPan5fTE9p52Ny/aEgP6bo1gCB7nV3X8CAC2jf
2OVAtjfjMUIjGi7DBoUc6PgN6s8pPJHmRMe/r5vaehe/CZY4sOiTwUwLaD5BigO6n0vr1r0ZWPmX
/MtoMwszvjfxi3GgzxhoEdyQm/65CtM47NBZSJuBgDcOsoiD/DnqrPwDY96rxUG68u3Xht7H2MxM
PPqL5IZkuc26XSAko94aoXpjhXuhZp2mS6k5L7wqvZN+q5gd7SswW7XWIrJsy46GO2z3gXI2kw1N
M0GrjLlyvhkg1JU8b030bvihD8aY0Kk6zZ180WDT5mUCynBCQTSMQarlFFfBpq+xCPoVy9vUHyxp
wtB/KHngpEU4+KG4HQPT0A3XzYXg+60pwC9YQzp80hXmsrVDrx7i4FHg7puwsbLBfVoh5k9afamy
abuwdZdzkuwktaPD4Ej/tLvcrr58IP/DMFHza1ncDvZzRYogZSArL5RdyehdmqCrh1aCpW1+Tisz
XBgDjcSuUwbIRgcDPbTks9QFN7R6EuzfljtAxwKvN1XFADY/9DSCOYHUcwI6xEf1ZnaIo+y1+7q2
6GnyagstrfedFZ6ooDCxNUvL1ma5Y0OiqSnNAaW3KUWbEprB9235ymM4WvWxBVnx0h7FHvpbaqER
wsMAui2iMdza3/WfwB0jq/OI5hHkg+X0n167i/WjFByu7+6Wc65NcEdYAaLkSlfAohUbVljsMPEl
uFlEFrgwtGI5hP+GFoNxfZQeOoMSL/RTkZj01v21Xgd3p7Aon6OC9ch7m4pldA06KBOr6PZy+lUz
RXxxoiVx10gPEijw0Mq+A/LlUNnp0sP1QxF4PD8j0Ida30YQLHeadL6Rk/FZIoarZMHJKJOn66a2
3oxrN+ejKXVQyRjEyFzod/6u9PzD370d3S8cdOL8rWDfKBdASZ1WmmTAKysgZ02+VwJBpLv5++Dm
AnW5QXWIjb5FczqD/c4sofxZ5BiheOmFUdLmB3kxwDdMNIhGSZPjZqLmbaHdpsYxEg0qC9bAt0no
flg1Sg2RTyZhnq+A+JUs+CC3FwHYlhWEQio/vdPG6TwFEU5cAetBru7JaJPQEBjZDGQV5WKF+yCj
SoOolo/R4cadXGoT4Gd6RA+1kzyKCJ62yhBsbYs79xwsrG1qgBF1mGxowLCdhpF55oSDY55lT7fF
baybe4jXB1ExRSObfOqjigoixaAGAYv3rZ9lVjAfNU2QZN70hJWN5d9XYZCuYVCHZgiTizxGIF7s
sUzBB7P99a9scDeMXFaZ7BsA52ayVHs+gZMIcsAQbTInK/gaOCKx162kG1NWBrn7ZlKLaW4lpPfG
UWn3Whyollp0CFT06KQ2heIaJPwxhpXq9MVsWGZAYu864m1vq6lRhLLgPuYBbxzSQm8gXu6MKTtE
hoKWgw80p2ORFxMczhlmXEmtgW9Y3S0CB/2+86qDWA94885bmeGCV6R05LjNS8nBZMGubv1/RlmF
RFW9j5IS9BFSJ+jA23R6lP2RKIMiusEn05uaTXlXTKjvgb9q+NzHe80QPe4FNvji/9yGk2KWIGdp
WWQ3xg/dPAsFaDexSQXdPwYiUE1hPOf/MEWYT2OG6ZisuhnyVMNYboBSbFeFt1XeWJORPhbzbIFL
9XEuIpuyxP19J1z/BdxnYMZR00M8FN20w142b8rgx5/9Phd06Y2M9hMfnMNS8K0xDhUVndMmcqxX
wOF7WZFRCdRceqXM7V/FnaY7aoHCFp2KH2AFYioQHgIRKLG8YyxXmiIieKaBkMA/ST1NrEQ/qZmw
urIVd63NcIirdIo6FpWhOfmMNprh3Jip1fl3CR4b149ny8vXhpZ/X0E7kZKiGHqkS/GwneWTPhuu
70cCoNs2opOFJxCTY/zsCuTryZRE4L1uCSSDwGrXQdRw/vv6SjYzEYvUyb9WOE+rg6pS1VE2X+/5
6iF10JVra0+j3bs+HmfyHnpWsWD7ts/pYpPzPbnsIknLYFNLlDuDgYiTGlZNkseC1c719Yk2kQst
Kqa0hiSjFaAo7aF4bms7U56vm9i6kFY7yI+mNCAXbkAlj3iFjU6iBHdTLcoHbG6YirqZTgiuPH5a
KqeDGsY6MntNc6plbwAtam18DVXRW28zElOJCVEBlaD3jBfQHLBTWjGgpqad6e5VdGIH8dZd6w6H
zJEcIXHRRh0eeaKLPc4TJC1qZsmHzklgpi+BpNvFSO20Kt0uUw+0aH9i0uhsNJGXaOBir0S8a1u9
agy6T5B6BhZCqo/7kCPMWZjpiA9Zh/KgigaYlFnBpwS9AOlso4t6Jz39Pv8/ato4Sx2j2jJBqZn7
4mYpzeqopRiurKfnNNStIgAr1Sjkol6iFD4lvLbD7e08GwUJMVXoVK55N7m5Mx7pU+2aO7rHugQV
sc2PwCAGKPbQR8he694rRDSluCeFFmnO6HvjlFimL+qiEFnglqPpJErAn0OcZHiW4nOi769/xpvf
2GoFHFIkfl9hxDKFIlPwYLK9oXWWLznSICh/CczwjEndrFZj3+EJmuiV6hm00L0yUJ/kckR+lAHl
r69qE/8uq+I5esLS79MxBRNrMlZ3ZdQe06x12k77SN1DXdlZnHF1/nM0174MBjYHPCntaXm/Bc86
BF3yh1oozi3aQi5uniRsExKNhpMpB/Qc2wbK18q0q3qRyN02HK5WtfjkelVN1Jcp6EUdejbugn3u
SS570t3OwUAHHsIi9r2tB8F6Ezk0mqo4i/sQr9Khvq9lzSIG8crCNfpPWpYI/HA7AFytbdnl1dqk
1G/VTCoNRzbshRyv2BWaA1kXZEbbnW9YovkRwfercrBn+IOS0zKGmB+rYqsYMkziFw/Xvf29aM2C
ratFcSCB12aW5RMyVMsgRHA7OuOhPaRO4Jo2JHJvs/vGGZz2lddAdJdtr89QFQ0PR1PhleM6CjdM
WI+nOLsfpXvKngRr2/6ULwa4A0NOyUzojIT2CIG1wsIAi5PZk/7aL75ooejfwp8irZDtT+1ikzu0
OErNxNCQa+rivQ4hKIKMk3HEALAApv7DGy+GuIObIADQq6Ok4bJqHRmXVeD6T8jXY5JPcqjITRY0
enc14gX871lxWJ8Wap/HSw/CohdierDnJbsKhbfuSd2LpmUEjsEnHRMpqLLQwEurDIJdPfr7Muo/
8LJHG+i/6+GTjhTqtjX6rcEM0GZur5pIPA6eiYrAdRcUrWTZ1hVkmFMp69OAekaVQct9LM5+PQri
CIHD8Ym5PtCGvoixWbFxaLKbWE9Bh3VscyJYisjOstTVUrIum4Y6HoHsefhg5P2nIUVHpjkatjGJ
CuaibeNg3ajCplBDIINW3arlc66WgsVsVuTX589BA6R5Z8MvFuxBsjZER/Vx6QSWD8G5h/ZIgHb1
GVpnNag5/d9Wm31F3IvrcQhBq3bu5AbTowjjLbBN2tS/MwPRi3E7UGcy1WUT+vQ6X0TUDKBDkiJ3
pZ17B8x8XoxIE+XypePAt9pzqAn7nDfxdmWSdxEICBYIdlFaG8LRlqOytWVtdvAa/0jkydCDp0II
AI8RDo2IAgbzPitwM5qHIv7bnJ/j4USF0cz2en6Z4XHIV+M2iidguSR1XpwlhylSDyUxBFi0IPU7
bL2shsciPZfDjAaQa1DIDzbHtmRWVkUPXfAtMg89EZR5l715Zw16gagWaapK3xVD+lhBFyh0Cxce
kQXFO29RKBdFZtv308oOdz91fiVROqHOKs+V9Ci1cmf3YR+4XZX+rLKsBPNcI9u1GTNbQ3LIDmgX
WXjcRk5QMJF+4uZJrv4YzmGMvA5L3cAfI+XEDofR1WfmVWMk2FvRovk65mgUxVgEkYEueTa5yknZ
BzvWWXKBJp/YLc+iEEpwmHxqP6Y9hqwI8u7LYZJ9+z9SmA/MWEHPXkPagaH7TObTx0mSBYnejCAQ
RxWBaeOeRqJ+6+0U9coGh8gSKVRVCUPJqYmd35O9D3UW9H9Z3QFjxk7x/frFvH0BrMxxKMy6pkup
jIeKhqyN4uSQbExAqxM60XP4vfm6ZHVnF6EUEiyCz33zcltZ5j6MXDFlQkqMKsXtjabdqyIK421f
h2iTjNSCCRnotxd1PIfVZCY4LBp/0RsVb2Roaoq657aMgMVYhUQARQ6DdzxlNMaYJkDgDvMs5JHV
h3r4yAt5bYMLnuaKhqwLQ+aoE2QMcy97luyss3E0TiqM27dOhSyDE8tjCEKhHELQNsiCVsGCdBmC
arE1QgDyusstHsUD75LoIcxQkNXnJyaGKJLMKcFtgukMN+2PEOi009y0tXo3lLvrtraP52KL87F5
aBhUVhLJSfJdlz8MbJ/2hw+YWHTBUFfUcQ/zblZgLjKqIBOhVX9TYlqScq66H9dtbKYTXsXH/meE
AwXQETbagMcjwjSo/UTH4Ka1goP/+Pok9bqjqN9v6ype2+NQYapzEHktnHeNQfemPCxVBGjsdqMD
+rXRYtS80aLgA4BA0JmgIFgDKTThszNNUlGpTTFgmu3r6UBlAdZtujYEnBmq0BQMi5xrd+jgQHMN
8hbjfPLrQyfivtu6hBZV9v/9Pp/OjxQpCYsWI0eKfG8moYXkXF3uM//cSKUrz3+Poe5d94v37q3J
yLZDpkQmuv5uRWhGwHBJh4gp6U5N/lejPxBVpGfxftfe2Hi3KnPI6y6KqTND3pb9HGQRB4VgETxz
FryhSDrNwLBs/5fWBrtGO5mFiIpXZITDUCUbw4GaHfTNotQOC+pRvbUIFTWjLd/hW2x7u1mcCxsB
ZF9kNK66wfg98ZXz1JM7pU136DT4fP3oRZaWY1s9Q3OZjrEZYUHFDH0sZCBy8FL+VYtGSTaqfG9X
xMFbRjKM0pllDKYBBZybsRedIWM7B9byMgwghhE8BootCwJI0XEtq1+trpPVfoxqSXek8FmPPKVp
rAGMhde3cNOIrqgqpgQRh/AlqzFVobg4FbFb9zdDeD/pbiJ6wG+e0soEd/+QMCDaML7K6u3LRtuV
si3HaA2fBdAmWgoHbQMhatZPS4OG0kpWAzI6K5zl0jYSWVT/f49ycIjLkvhRbNXXkZSoELapr++m
bFe6S4uLaHROEWydxjW6s6QKML8HmTH6MjqKo1jRCxzPdIuvBYRsFAhaFa2VfS/cP3IKjQOKto2q
khJCHUmr7LzAEL2iu0FOHq6beX/Bvt1FDijqIRxMI+1j1yzuZMxAqOlNX9zEdWGz+EmpRbOVGw+y
t/Y4uBgiOqGhGHARGof0YHigQ3RT0yEvk6e42Z3w1fu+PPvW3uKwqw94mMtQxr0RL0ovpxIqj/NO
RT+ebEVCWuDNC2rlkBxWaHqZSKmMWCVm39XyUyNSf93+ttCqrII2G1jBLUVjI4GwNyq9Tfsgge0c
qvZkf90btpdwMcEtwRzLIfNbzILl8hej+2FMv5+NX47jYoCL56JcDjCzCRRXZ9keku+9edvRQw0S
j+sLeR/bv7XD4Z1WGm1XgZnGjYvADkZXHmOnGb5ArUlLqH3dluhcOMyrJVQN2TjErpHdITAl0zkT
jQJuY9CvbXvtaVx5MW1DTEbNyI7HyUNSvWRpb42Jm8giPjbBtr3mBFZ2JopOEIXVutNJihVglm00
jgmJrDZxSCVKYvwHsl5WxUGcGZf9ECQIUvzn7LjkfVW3vAud8ksRW+VkFQcCcNUCS/SQFXj56yNn
tcqkoHKvz2Az6DV64xvBEYSff+YTr8nglYmmCuo+T5juUCXxZDZYpK8jKyi7b3/ke69R08qOFkpB
VzF8T8P4oqNlMTrIoifYRuL6zbf0eowrG6WWD309IC5uUZGUrNypfkoPUCewocj0aB6a76KbXXQ+
HEgkhhGPZelDcnM4+sFPTRZUaES/z4ED4lUG0R/ceUoIlvavJP/rzw6FA4SkyTpJbSApFQ5fTHTu
Df6Nony9buO17eFdhH9BUr4LQx0UDQ9+TPn1HvGGM3Equ0hcKbDIQ+lSa0khq7HdIDTxBgf1k53p
qAISvf+4zH99wHxrBlq3s6gsgXxzBTpR0Lk7/b7R7a60Wjfex5+YLPisBPjES1xNaDypmgCRMmm/
dP6PcHR09TEzd6EfWNf3V+AjKhcXVd3U9mqLqG/SmXxA7jyyRyWed9etCK4OdfkrVp8WReev5M8M
4TLdTwG0JkMLxFZ/uBQubgDfq6H7ycLJMNzFxlNXJoJTEa2CixomOa6gTLA8nJMAZCpn9DaRUJB8
3LaBQQdIdRmKzLec+Y06NFMPNt62vUFK36JaY4EgRrCS/7iSLmY4aOjnJM+zbFnKc36Q0KGQ3QRu
+l25HUHUjHbSGtxvSWv1Ahj/D4y92OUgI8/qSW6RWENezd8Z+8j1dTuUrcrRb4ib3kCQ8Nss1EDf
9vFfRnn24QxKxkkCAhwYDe8BIGckvx9bl9hgRf2UghJMdJWIDHJPqQ58YE2uYJVSkdiNZmtoHbz+
QW0HSpclcSEFmmdao5MCcCZQtxns8h96L4nCB9Fh8Ro2tNLL2hzQpM3Og9s/NTvpFpzNUCj3ajw/
q2PgiW7Ejbzrcgdf1sUBhd+Wc1xGTeymB9PS7Gpn3iqBNd1plmITVzpIojzV5lFBc5RoJrRcNf7V
OzZaFqsZfMNICq+NlMc+E10fIhPcWXWqFI0QUaBOHoRelMluJEX76+6wfVSrZXAwPshszkjbLs8/
jD2/yAnuKLQV3Mke+Yseg6/SgTUCF9xEqpVJ7qgiSa8GWqG0OUyfiPFtLO/rVDT+uX3zroxwmJ62
GoJLoK4j7Vtn0aCZj/5Bflw6Y6M7cri+i6IVcfgu90qbyS06m3LjQVKfq/xbDeHH6zaEK+KCPgkl
fQMFaDw9S8Wwy7jMXVZKYDMbi8fZlxDPRCazsjzKQUOcpcyGmKZq9X027vJAaUTtGptAstpg7iKo
6ZQhBK2Q1gT/nDqX0ILbm/2ZjYJag8gOB/xBmtfxlOMj8ON9In3OZUg1d3eRUJddcIa8rG8WaYyh
EolqceZKcgJBuzMIWARnKFgML+LbjK0/gvIYyZ3T/HfvqG7zMu+ZU5mW8ToFmTjNl/xZlFNYtuhd
JHw5qnc67DNR2yTWlsrxIsSS7AZvQWJRKmk58WtmOCgpIi0ZZLUCwVDy6AfeGJSWkh+lvLVH/9TQ
0ru+maID42CkRKrYzMgYu3l5hhRbNt1Cfu66CdFxcSDCoJQdhzoej218agcvVIg1RQ+aMKsgAHp9
+TtWUa5P0PQ+ZCl1srJ7oBgR3IVZbn4klF55AYcfg1FWSRpEupOoB3W4odLZDD9f3y/RkXCYQPxq
iGfo9jr6/JgXNzKGEAlSpteNiDaLA4Q5TsaE5EhYMrQE0Va9NcJe0DgtOHe+KaYc5W6cuhnMfeV9
Sc8BBDsT/5MSff/ISjChCJokRhU+ZKeKD2YTaYlZpOCYa81hyGXBoW9XhQxl6TnTVRDpcS6sx6AQ
VTXQPeUnxRseYjwPrIWFRkP2SDvhKYUL3pW8DyxsZZTzZ7kzGilpFOp08oGMD1r9eP33N/1s9fuc
KysMLURTgY2T4mdanAo9trReFKYsP/IOzlZGOGeOQpb4SbqoybE7Zp7qsrZaVLd87Vknk+By33S4
lS3OpwcfEoCTEcZuV94ndW5NVWlp4VOjC9xhe+N01VhK3yom/zmgiRSal2GPUk1+DOabfOgsNRZx
7m/HlGhC/NcKdzySH4PX3+iWtxq9oaBTjs7zEWlLl94pLrQEFJsJ9u8/3PxikjssoiQRVVWU70AZ
qdlgvXGqKjjQDtmd1D80bWpXufJ5RH7Enml2KJh+YxhoAfInsAeq9GQmH6Bix4tktQvcmVZhTBrD
D2J3RJNkYMeQKNENQaJu229+LZvPcc1Zl5RSgraCmbhx+EAGL1X3qvSRdN1lJXwWa6z7MjZRikcf
0DnrvlF2GP1RgOrb4e3KiPrWNXMy9XOrADMGW75ZpgNQrzwmJ9UrPAyRfqRqvTLGhSpU0pWi7nA2
SXFrzI4hfzJFHb+ir4BPXclTRiZZBaVofGK79qmyQxSNLCOx1LveXRL37LYoBAGL4Pvm2x7VPsJj
Lu5B90kyezRna+i6Y6aJ3E54WByOtPGQVjOGwfCFL8whFWQa8v2MRrcli6oIGAs3L/zVYXFwMkt5
2kgtvu3BHD7laQwaK2H6QGSDw4/UL6dWL0Lfgcb9iXjdzndCNG7tOkdB70Ry1x1NwacrssjBgyHp
QyppSE+zoOqcIW9VUJuR1v3ITfkLIHiuhnDC+GunpYhgMe6o3um6F4kYsLYXghZBDQycispLZpkF
NaSB5rGrl8WdWuZP0yzSRBaZ4LCh7MZCl0rAHE0fu863le73pWMXsL4sggME1rexESaIKKq69KZc
vy1jIrh7t7H6YmJZ5CrIH1lNUKFExUuhP9EwYRnRF2q8TIqoRPkfH+fF0AISK0N61oRgFEKLSeMO
roIRMjOzWhQcJAz9ifuStyHnYo2DgqROKn0scDaN6c6IkQi99YmAZkdkg0OARiV9WWFmyE0Is9Rh
z2RMoIq0IJYfeR/vXRbCQUCpRIGfFz74PkB4I1enPoD6DOipenKvyc71z1Jki/v4ixEq8MbStTmS
3B50ZsvBd7IbDQudDd4fmeJHQjozLA1dltBGork9Rcjnhd1DDaXsb9ftCM6InwmZGzkbVQM1vVqD
/m75kEgtRGz/vm5EAAQmBwR5NeBiG/HADIrd0B9bUVwg+Eb50TRdmRHspHA0PSutovX0NrI0+t0Q
jV2INovDgqIaooAu0okG21cpZKlqO21FrUQiI8u/r3AgWJTJWk2DAvtsai9TNmRfMqLU3w3fF7JK
iDaOQwFTmsZ47nDPsLR1pLH3KsnfzSM9iC+DTVOgmtFR4yIm5s3fLquQtTCNeiRLiEQsw7hRsX+F
eZcH/1z3teV33uHBxQ6fEIQQtB6TEq+YvruJ9C+Sf5rbY1h7pXpD/M9dr4neMMsdc80gV/zJ83Ss
dCQLnKI0wdskoWQbx1jjSMb/R9p1NceNM9tfxCoSYHxlnBlJVpZlv7DWXps5Z/76eyDv7tAQv0FZ
1y4/uYo9DXRCh9PZpz5NBh8NilOwWIA/msrJ0+MlyNbsNteHJ6PK1sNl/nd1bcM/p2uA+KnHoUc6
ryhWby6sq0StBfnQXTO4IcF53WboQ0mnsBmzAliiFugqX4BXFGBdm5oMwWV2duZn4OI3xDidM9s+
K4wWD4zZjw7TTXTSYG6/xN+yo+mTQ+Rqd/OXGg5SOYqWgO0q4oYyp4gSlUwa1gj1DPNmxKz69DX6
c9yv35nj9E+vojHMYnhhimTo4JrNoaKe4ADZhV+ST3abG3tC+3LJahMJVzVAQ0Vmzwf60LmmTR3l
R+QX3y6TE4kf746jZmypBPXrJ8tNIs2fBt2/TOLtCfaeI00zdUM1AOzOcVSaatolOiaESaAiUVHf
So7+lB0bJ3Q1vwmSoHPnl/oEMEzXukaBDB2R8kGIt7dv0M6/gud0kTo0YWbobsbUq+5ULA7AIIeJ
fjkgNFGveBxkrKazO0NYVheR5mwplh9bACiegQ6MLp84aBMAmLfovP/j3cdMOv/jkE9TYI/RulCW
DyRKINdfc/Xz5Yvcl5Xz9znLGSXrEncFayw11M9msji9HAvKUPs6fCbBWcOuwhRciDErb0h/Tgs0
TLpVwlJgo5i8vZdHS0ajOwFMKY8vEUuyZuY67GHf9F/lNrI1rPDLRiAGouOUpqJ5DiZYl8hxRkNF
Z7MexXDasuZ30usoPyzLazpK9pwfqNa4ly9p35+emeOUzSBlU+YaqLFKcwflmtDQLK5C7eCDMGE7
0+HUKc4HKa4J3CgzU2aLZoCYNX7h9EaoE3GxlOBBumedKonbdI5ocHdfFs/kOZUajUruBwpL3NR+
ud402evlY9x/3p354wP6CNMD+WIgd6VYtuZnp8KpvfTn6qw4zMhVHy6TE7DDh/VTmDRyYUSau8oR
9lVms/wlHaNEUHDZ167/Do2P6/XQwopqDYaYSn5tPY0Ful/iUuDARKxw0QYpWkoLCctWtO5E6CeT
CL4vYoLR3/hHArB8c10heFJzE49/V4U/my+Xb2P/8oHtD5fFkDF5jIRR0q1wWMADQzVRAWYW+/0B
k+kBxnt8EeDXLkMbYhxDxRBRq2T9+ob5jeqlvebHToSst2vyNjTYb9gc2qLExFwKJF6q/i9ZvrGM
zKkjAID1CjDT3MunJ+KHs3erCkQfE1hP3tBSe1oZsHLeZfZlIvudSBuOODs3lYWUVxGMeKab9kIN
W7JGr28T12xju9Njv0jZzt7oZmhMOw3JtyRLHYAKCX7Hrmvf/AzODErjDGh8gqfylKJz8nZdvq0V
NngIYTt2tWpDh7N3U1QD9pNKyNEXkV0ojZ1rny+fqIATvho7k8XSMWiDEuZYTVjz3h7yOR4cgKHc
L1b6kbTsmR1+TDyvY6Ji1RMyAPFD3t+Vq8DSCY6Lx1cPDbLoQ4jkHMlehjjIFUGcIhI/nbNyvVGE
CY1QStTfZtDRziU5o5Mv2Bep+qiYulSQnhddD2clmsoCBEiLjkJ9MOyhx3sA2mUCtir9UHVjczec
rSgsM2Yj/Ghubl6b1e77v1ah9rLdL+9iog0NzkbImal3+hSFWB0/XxfeDOOqvzKofdFwh0gQODMB
b2REqglBGOuDPBz06e/LWrMDT4E4aMMJZwCwbgmQq4CsxXOtP3Y3/UG6Ce0Ig13IAQuEbt+wsj0w
ug4AYL5ASJR16cIhRP9KjCYDWr/O8epie+TxMksiMlwMLsdz3mgJEloJwF7NSDl1HXDeJirISojI
cBpkYIODlmLroIu+SEejmmP0flON3mVm9h3f+cw4tZnDrLckHaX4JC8bf5bM4ZiUqoERYbO9turw
W6qlWDt3meh+nRxIOv/eFON9425lOs5zUeAN3/1cED9oB4ZPEL+MBrDzFrdyp4P6kHwoJAawB8Wc
F+ChefCjbFBMa0oJ2kG677R6mTTB83L/wv77Ph8R12XXTXlPUg8lVwCwSI/T2jjjgK6Qy6e3s2+G
qdSZEPfOXMtyzfq5ZU+Y3p+wJ0h2MMPrsI5ZjJ5WdngdfkHCwp5cCiSu6JFirElUqfofIeD5R3Ba
UEhVXkjzyrr5WuAeFl+BSvxNC1QksYrO0dzLPO9b9zM1XhlQeauLEG3OPeYJhuZB6yAqzanLBc8a
0R1y6jCqktKPNeYRG+U+HWK7GINM1Ka7P7ywuT9O+nUKBNY2RR5i9Iu/iJOnNkv16Nc5biyGfWQa
kDyKMll7D18VKC26ris6Jqc4S6+Yfa+aFRazMkOsAPIIJZiDfBA5lD2DsiXD2XszVPOqJKnu1gOw
ldvMJVN+XQ+qnbXTsZkV/7Jg7OZTt/S4wI92GZbksXpm51G/e1AO4+GhmZzoOQEeHfDakCrTHzrF
mUVquCcqG8J8PCjHEp3DdEJkS4IKoDdF/JeiiTqyBKfJx4FAP8Zm+BKLU/v4wVxPVfQgV8eovC7z
b5fPUcQNp87ZmCQLxqLRJhTeVjG6kjpHEkIE7xoNlA4IkLAs2SR8Y4iREb2kGtr82T4/tgwbTcff
tUDx5EPoiOY/9lk6E+NiqA7gjmrE2uHDrg+UYQiqqXzIlkEggXumacsTp1fzOhZKluLkNP2hxtCy
gr6D3HK0sPrAm0AFyg1gxHVZBubN704zTKUFi/xg9iXzNhkxdGQI6tu7nGwIcAdmGkvZKDmETcrn
H2smfZ+W1S3k+bpWRMvERKS4QxsXGpZahgFmM/LHOfPz2UuqO6y6EPiN3fBze2icOSJ9t1YWYfMB
2FyvemhzvzYC2c3cyBVFNbvytjk+zhKVhtwo8ooEeqhfSa0adFgFi/1JgthJcHI8vA48h0XmDiqU
1d+n7KiOxzABRG8mfIKwKIJ/gmxOjofZQS+o1EwqUiJl8jWKj2ziYTCuzfRodVdzmdpx8dmYsAEs
FwEI7b4dt5Q5W6SvMwZHCrzlJ7PysIUHWbi2AOJnU9q9Nrjoiy7tcJaugM4NqzvcIiFud4vqK2Mr
aNBj7v7SGXBhR2FigzodUCBX8iHQu+w2kbrEvmx5mQReosGFHNoaA/vprXMF+29LI1i1m1X/smpH
vZZtBc/ny+RELHFWJDKwkE4OCwyyZEi4x+5ciEbShPfH2ZEO0DIjtWB4k6S/l6P1Ya00bP1Gfriv
ZGfEtPFiGM6arV4xY2JC+ayaZLAT8yP9Wls54oyMLFndSlooJFlutcr0htAUmRcmipcujzMv01JU
s9whzaHmXpHbgMR1UkC3d/rBCACDKwSkF9gYg7Mx8VgUihJXaG/RZrdtCrfH5DhK8QKZ3CWjySZQ
/dDfgBEWsL19n0lprkgz3mcl9arxUW28NX/4gBwCbBHDkoDlsfgUcr3AwPQTPMCyIJTXqlOdSIJ8
wK7x1w00aKDRTMeCCu6hVA3ZWMsFbqdLLCcqYscii9vpih2bmpMqg58t5LCG5klZn5N4GAWqthvu
bOkz6dkco6ki4LZKgt7bI0H5J3elAiVVu8O0sO7HJywfuXyme9e2pceZq3rtcquYErSolt9VvbW1
7qUiognAPQOyJcLZqz6jxtwMEEFzDcz8oRTWA/c8HCrhv9akAISZE75MSbJFHRFQ6UNhj919nIZ2
ndwA+fYjp/UfHb4ptasKXSISJFDCWq8Rs+R6Wto0tPzLZHY7sDf8UE4K4zQ3BnlBp9DkoIHm2Nnd
s3lU8dZLD1JADtZRNGi351G2BDmxUzS0wU51D7FT+1PCYPiqysbwzSdtXE/TSA7oPhRhC+w9VHTg
maKRC1t2CA/SmVilJbUFihor1gJO1QNpjvn83AMItv9y+Tz35e9MiTO5jTUsQDhElKplst9m/Z0U
Z6IrY4rCm/UtN5wIqsjjTK3VAbP9a3nsHpob081whK4W6D4buTeeLvN0+fQovwp80LKUxhaS15V8
kPrYKYefde+DtzKuBEbp8vEBJvZ3m9TT2owkE2WMpL4CiJ1kvVxmZd8G/Xs9VOaEb4iwKU8msEG1
Et51PT1IiXroJdFetH3byvbRykCERVKD/Y6NbR3TJY4XgiCRtRevaC+eDxjvdInfB9OVaJJsl6kN
MWayNsQWvSlLQw9RTKNBrd7m9L5tBI8vEQkuWNHHrKxlNP4iLgOSErlSisSWRYNXu4lXfcMIpzzZ
UkhSbMEj9f7olpZd401UIfnUphjFK0Y0UbVO7Yj2UuxGhFuynD7hSUtbAgwDQBOx1cG5q6Y2ucPz
yIkP/XPuAIPwshTuSvmZT/6VVMtYuhzl4LO1Kmcm6JXsO4GgiySQfyDBog9zSRu2SGT1yQs9mHfK
vflanmoHy4kOlxkSHaHB6RWtDH2JIoBhsf1hrJ0+/FJf9R4a0d3CT29WQTlNII4GF0oMmUFz0EOR
qz3S8aWyjnMpyGfsO8bNJbFL3GhVjG7OTOlrFh4p32VHfwGWmYfewaBuMO1SuKVwNlzEFfv/DcV6
UedaaXosys0/m+k3Kt9WH5lD2Yi6wZkKqVctXZbQ6G5gFJSW7ijyf+wD73yTqWqKjrV52CvM3Yyi
YsyhfMvUke9F9iJXN2n+tz6JCvdvWHWX6HC3M6RpmCSYD3JrAvVENtfJ2tVplvivKpweEFc7arNc
GxOA3sfSF0g7k+ZLxLmLCjszW/QU0GL/bsuLsiBxAItAT5VfBqNoD6/oULlbw9zlWHcl6C3RbHfJ
z8kcXZ1et8KE7v6bZHN9nJ2P+lBOrQFZvBZrlSgqDM23jvpLGNumFET1bVjcFtOrEQv0+X/YD8PC
+DXmr7Ea9XfRzyU9TPDPcqWr6K/6WPsxtm9qXsqKDig3+H++hOttoPw/epy9GurZXHvW5dJKN1l3
6lSBQdxX5TM/nBrotFpSacBco651TpQAeN5Cr2A4raV7WRb3ReNMiNODNcK6UJPg4Cb1VSenopDs
IftaRj8uk/kf7uRMhxN5qoQrsHhHhvKk+KsLprz2M5zLcQzKG12Q2BKdHifvSQzkPjTV4/SaylPL
9iaVWj9JVIGJF5HhhH0II8C2YwGWJy0xNkZNnsxQJItVcEW7ZCwsCDDZOlGDB2qXBrpQAJvDWsjJ
YNdT/tAVz9h3LdpEsFu5w8a1fwnxYYUBQPvYYNjmk9NgJOuYI9ej3UTeaAML+sjmTtMguRXNaArY
4wONBiizBXZgoUE2am1r/Lvuc9sQ7YHeNxAb3jiFlQertpoSATUW2pmO5isHSXYaiiqa7JZvBZpG
9FDdD0c3NDklrmsFEwndiq6tr9mv7BkWcfnmsfycvtCTcSq9+F4UjDJ9fedaNjQ5fY6KRYvMtztc
b+f0lIi2xu9b+A0Bdp2bICNR+n7QJ8xZLCczmILUz2X7Da/Nq4NVBA4nkg1OkdVm7dQsQZzWpCdJ
IzYdJNuKRdCEQp44Re6nVdKiCQ/UaTVOyYiZIC3OjkqeOg0Q+JvE+ButKfaaya6hjgerLEVTZPvh
yOZUuZeLaRSNrKroN8iRS+ts5SoKFp96sdcJsoaMlffygZQz1vZgpQWP8q6NIU4UsY9nJc/p/ElS
bxvk7GbrNR8/0pGiYzfQv6Q4nrShXpJkZsOKYXaswsxtsA1T4Fb2xf1Mg3t66VlRqPkAduRTD68/
H9TaPq73i09c+SAXdnwj6tUQUOQB3+dqzIaGQv7TgdhG7RP1I0/l87HxmHcNelv1FTuX3D5q76Br
x7WwnCERAYjsOv4NGc4gLgrW6RkA9HCXBl26hVkuXjNXuVMq4Ws0DMO94KbY9y4InsoZwy6Xl6hY
cwBXrYBybhv1CMicT8jo+gbKIwUZHawsBPXcjZUsKCIZW2m7o+BHsDDw0o/grONsJgO+juwueove
Gg87P/8UIScQuUK0AxEtzlCaUdWs5jIl3gxo3OUm9eur9GdxxGzESf0IIu1G1VTOTk5DpoxEZTXF
4sfcX5mKZhvyU295RiTClP4fnpRtdcECdevdqu91GIzasDqMcAfFC1vAFLuj3X3XbeK3znL4UKRt
nclxrFGjC/NyQAunBFSPLHyxGlGJ8n+Y/zMJzvzXCe2NMUL71QSXRlBFr6/CWwBSYFG7SCr2rceZ
FGcTSx3I5g2QcF3LeF4SoERJT5dFXESAM4hRrpB1wlYKV617O59+xOOf7/hSUTRDk5WO6VygOXCK
nOuxMY8jWpKk7EmeAqtAEkDkD/f8/pYGp6dZYphpPWXoDo0Kh6yA7sBGbHlZRPZgzxsaCpFlFUhN
SOtzN5900hSleW1hqRw8yIiFucahCMor5b64zj9N/uyxruTSEYaG7Bp4Q7QlzMmBIa01HWgFwpiT
7Zzsq5q6YXTQj9fATvKQHLqRjtGjXtjZY5Q5zQeCgC11TkiSpQGKMbEst+ge+vVzJqGBTBqd0Czt
oRTlsvckckOMx/c12jSrFuYwFan1htFyw7L1/lzotyS41/88GVLRstnfofND66cWi7rhRDxwzrLt
KmmIgLjlFslNP9+q08tlBvac8ZYBTqfWtk1lU4ssN62HQ1JmNtUJriQPiCYqcO6+xLe0ON2SU5kW
SoXLJwHLVhdBf0LDiU3szM2FmGGig+OcYFmRKI5TWG+KobPUnO+0VbRkY9dWnHXY5BxEqU11N6eS
6Srqd6054ZlvKyLUTREbnJ3A/DxWUdAidJP2pZAyR7FEjSu7bhXLc5C7wggbNvlwJ8V2d9AubOHC
34bOhgBds0fDM4LKze8jX2SB9i3fmRx3agCkM8NwxMXIxd1anaa0sufOV6YnzRChju1f0JkUd3hD
X8ZSVxiWq1c/RqnCA25ycqwGvKxCIiqcRY0we27mCkbZE21SgrZClzqyKYtXEvPbZUr8VaGew9ZB
KnCA2HFJMCEI4755AktL1qLnQ+3/mSVPffUIECssOGCPjtRZHy/T44zDP+Q01hOvKTIeib+Tg53W
Qq3sek9Ph9soUm5pMvnjSj9ZqrD7ns9Z/CKGDcCwEJZp6BpnHSagsathkfUeCboX4iWn5IcOBJDI
NjwtCO0S86/aeCAPl1nkjdI7spz0I8vZqHXb9t50ip+Il/s0slVbt8uHHjGl7l0mx6nzO2qc8DcG
XqJjXvfeUtZ+NKs9ZLL6cZkGJ4//0NDQn4M5c13mx/GjRcoSTaogJPOVGmW2tAR6KZhz25UM9UyD
83tDSRJiRezU1Ppkzt1BGqvMXkn00FnK/f+PH84FmlkdLURLey8eXmWzdProycIg4geIaOhnsgjT
MY1T4k5r0iJfx96rx9mXWuMGIu6TohCUC3bvZkOGi3/0rhrpSpremzVPm78PXdDNgtwwZ19/Xf+Z
BN8/jwc8WSpa9B7moA0NbViq26KttG6ucyIC1do3SJouK5piqQpW+P1uIWLJTAGSX/Ze/zojuY48
yDfTRf/SgBI0sMuDTuQ99s2ERVHetGSd4jHwO0XUkqrY1GNmAhevvpa9zCuC/IrcDf7iak7xaLnZ
58uysae0AL/TTYDswhbyi8faSYm6mEqdR0qC6ZjcHVciuLQ3LJJNWP52a1sanGGosj7LRgvWr4Y7
dHWne659oPkCd5Fl42S7vJmOmZu4ovPcE0g0C+IZolkETYMc3XIcsnIBdc8gP83BtA3tta1EXQMi
IpzbKtADuA4drJ4qXY/ZE11vNElgx3fviJrwtRrmcCweY3syknbqQkh9lRlONBzzcRRYCBEFjolU
r8pRpRD1XPaV4QcwRgUE9k/pzAJngpDwTVp9BoFav62N+yi/nURFdPaJd1K2OSVOeSZdByolduOi
ZVc/9rr+ak6jb+jjtTEUJ5outtYrolfYnqswzzR5e1Qs7dxSDTdTyEcMLtvtdK1qt2n27bKS8rmU
XxqkYmBT1lBI0vkxRKPpNSs1YRg6b8RKiM5ZD/KdEVAveRRlhnaNEGrN/9LiRxIbPGMqjeqoKN6G
N4pfeJGXBdhXkziTO12XXulYRyIoLfJFsl8MagR/VOC8Q2F/t3zj3CAe0yLEDo5h90ek9+zq2fAi
PN7xdg/tyl0OE2L2ORCc7K7UYLAIa1DQNqronI0Y6kmtJJ15lNv22DmLapd+5BH4FA8ARuhsklzr
JB/UA2ZOJoFS8M0s/3B9Js6pXVaFZmhNuFYTKP3JMn+fLdmXaRna8RL6dZL4ibU81yddfurkyM2i
4k6t00Oy9ofLx7CrnptT4NRzUUqpn2X8EDK5RZTYHfmUJqIdl/tSvKHCaehI9ayMegQ7nTfk2L/U
BPJdcVyue0fcSiDgiK+6lsjEx2aNe1VVRPWLPaY3xiQQHhENLlBsKp1gJhM09Mktlee2dHtZkFPa
NTDnI+M7uFppXaSkZyQGdFOZhV0WxsNESmeuZf+yDOxLI1reKTCIqKzxTUKtPs76UL9dD0N97pzG
Ib07pDYbtmuDCtrxTaT4u/xtaDLHtHn0RYpUZEARhgYYoROW6YtmSS9xmGDzeysYtd43bBtanI0p
Vzqq4wgfNPqLt6IOX6l20sDOIAt+s3pocU6d3PT+sGD3S8k3ZDkLY4QkjMkaYg9Xc4jUu2oSof3v
iuGGAGdFpG6WugUuwqvDv3Lzq1V+IhjoviwcuwHChgZnIAjJ8PRKcHZJ0tpDp9h9+vIRCtgvr1NN
N02+GXxVu4qY5th5kZH4kmkd1FJxLpPYP6gzCY4JM1rRfqRanZcW5VHPszvViq4RdH0o3tXPdDg7
Z2UpNuYpZocwXj4hV+KynrQDUtGuarcvFDgW0zfdz3wiKty+bS7kYiBs9CIG+ECXNjCBflenWW3S
FefbeUBrdFVH+hx5kpNi/1vqmi7yxNes/hIh0DZviztWVwqFucmdQwaMBopYKIWrOE1OGqO8L1tl
AfNl46pY4NgFVARBuxct/EaDu0gsFqNE78GmGhjfqY/+j8fQHZ36Jf/EFtzFngbAQ1Fg9AYFwh+u
wgwjSjSEYmjz98O1Qj3W6wGcrY8DNvlV2B6ofpmesd/spvMD7Gpz6hNWGLiFO9mARhYtj9l7j9It
fc5WalOvLXHboXf9NL4iWAliXz5qN9mR+AUgtISQA8x9vecXsoS3oWVZ/GsU203lYmH85sfooBx+
SE5pfwYQz0mUB95xAmDsP0K8r54NGq26DkIoaWBH5k1I70wzSNO/L6v/XjoMGB4yRqgIEAqRZvz9
AouK9oNUGp3Xu4oPnfAnzFX5DFhPPtA77UlAjqn5u/PbkOOktO1SpbOkpkMNLDnkyB5ID+nqYotr
4rBFjOo1e/N2V3qL1u8ktkXgRvtasqHPmaG0Goky5GBXDqzb5YSe7AP2sQNOHRnA7hjepofYm2wR
27uXiRM2kXE3MPPFmaCO5OU817Dj+XIVjl9qvfB1LXGaWASptBdOUuRmFI3A0NF3awwXGdCjmPGA
Pjij22A/UOXIR9YKkN6Lllvu696GFvlddCJMLY+xpSBNUjv1kb2JLC9K3egYfzL9+N5wO5G6754j
lh6ZaCuwFGyH/J0i0IUt5GZWcLd6dFKdwYTg1MdYrvzLcsrE8J2YYqKSYKQSToOv1g7NuEaFvsCs
DYGqNnaVZHaz3OmSo5WrvfaiXMNenIncFrB0dAzisM7I3zmbx3mS9RX31rqjy3ZOx+5Te1Bt0/6C
12UgAqnddUgbcpzZpPqcV1UPr59Et700O6b5rbJ09/Ih8vg6LMr7jSlO7IeZkrZs8IDVb+hxOa1+
eMIqT8d6oN9CrA/STpNvPP8CF4lP1hOgjr3Lv2BfRDd8MoHahNKrrMoNsPiYOoT30SF767gAMr/X
2uMz8/kCehzc2DuOOWualbk6kRwcY+uN0zwkp+hGCzD6+yhCh9lXdB0Gm8hQiHdrOrKki/NWUllG
YvCA9xqUnykDDbIzYQc6D8H6D1dnWpyiG1XfNXP9xpVhl3fNX9VpvKoPnR89ebPHyiaFWzt5IJrV
2ZfSM11OKUKEM9OgQimqWjMcYjX5nTKjfSEpaxGpXcuyOU5OIcapi/R1hUKMUnZqy/5K6Y1D1mvB
UuYfsS0bUpxWoGaijJUFmUR61lk73VNUo3IlKfO7dnmSrcSN1e7zZcFkP/+dPTMUQ4dJM+k7kP1c
kasO83C91+SHdboO14fL3989vvP3eXD9pk/kuinh4Ir5a98f9Hm2gYZYicKvXYHYkOGSC8iZj9Ig
Q+jnWWm8Mesw97v01bGXykxgOvYCFaLKqoltGqiFvsVNG8tRmIla5WrceTV22neHBn1usRG0pmRj
zH1tNWfR/wyn7k3LthQ5aUd1LyUkTfESUzt0pwdhZwF88/HyRe0JAuuSJRSZcwtF5d8NItGAfDCy
eHmNXW1M7Rzt4pcpsC/woralwEV4YW2i+aIBhRolY6M8GdZ9Ys32Gt1LQy7wMCJ54AwTqeMmGUzm
xsIOoJhZHwZpHPduX0rh4TJb+x4ab3B2bob2DvVONme6ZANoYdfmaQiGHxmqUNZz76UA/1pT23z4
w/7fX2b3TJFPOi8hnh+kxROg0/rncFB0T4paQ2CNdo9wQ4RTqSWqhgkdQbgu+ncRHVPlvqUCEvte
GCKHqoCBVD2PmEaHUZfjscfT9Gbw2Mpa44F+qr3iyFJo3UGUP9sP8i1M32qmguodv/al0stMWpkI
DkDHkrD8x05v1bsGSTt4YzYQmdxOV0VvK38LZGTvdQgocoWwQWqD8ogL5qQofSYP7A3OChLlbRas
D/QtU5iIEje7mqygcwL5eUA88HNoI4SjaxT2cAuDEfSij1iKzfc53RppUeWUwqQr5hRkMyacBlFT
pIgFzuIty0DWTAcLSXg99She/3nxnZINC4z+xoZ3QwfNCeEuSuOYU1duDpkIo2dPfbYk2P9vSNRr
1dF1wSk1wFKatcGWs+tF+UsgV3th5ZYKc78bKpO6qMOsTXANxzAoMXugBM0xRRudMKzctd6bI+P8
A5Dr0KrTgh9A4Ri3i2f4bPBGT23LMYIJL8nple2aBlqAoMFEdJCc26glK8/UHHdlNLVtUCxQsia3
AXS44Cj3IhVAt1PZQM4PG1O5JyQJMeRWpuUvFR0fU1+WbCWyR+BioYUBmTJv6RzdM7F92rlMepfD
M2U+o9NU2tQiXYwlqtNzm0x2g5TZ8OMyjb1364Y7fsKtyFR5maMKcdg4POlkLFy0DGk2zQHclhpj
7Kw1UMzXJBKtkNxV5Q1znLWQi4aG8QzLR9bXHE8fVRAc7b53tpxxtqLGPpAsSqACS+3oJ5ZsoKlT
Tq4REJRBZ9GE4q4eEIC/UF2Gu+fTYku15E1u4rIW5UmyAoN4hn4/jYrdTX9fvrLdDNwm7uOTGllO
1M7qcXTxcfUZsh45ro4JaGdWZxW9UEVhLbM0G0vS5XE5TRJc8TxftXjxA3rd1ufPFJNuNXkk6edk
/Cngj93M+4DwHEnzEcbQJtTqENdSpIjX69y3PmHWfcQEJrYcTFcIQv9wd90/kfQ5yOV0HJALCyZi
kGQ0W3ycHqUFyw7Q63KZsV19PofSfLd5P5FEVlkovZR9kKnzQY8tL9ZFDdu7ZAAehv0QBJ0u7zJD
Ybaq1pjAMKKDA6NLHV7atWhYZDdEYxBl/1LhXGUzkzRutZbltftjlbn9FRau3GJzNTL3cWZ3n9cv
Hzi9DUHG9kYQlXSes7mApVKs06heqy3KZ6I9QvuqtSHC+U2zZ6A3E1RrcsjpF3IYEOCvFmyq6Z8H
wQvhrc/ynaBvqHG+M4kwTII96cxLMyTn4UeDGVzJSU6S07hs+re7bnz5Krpl+2eV4+Xz3DXAG+Kc
/1SlsV5mDVpGrBWZBPg5p0PjrUDmd80HBJGVDDAlyi+HnZo8MXsDr2I1SFD+0N9Sy/JBlFreddIb
Mpw3SaexXA2JOWm60qOMOkyAfd+G3w12psuJwDHvU3uL2IGWZvIbCOuhKatKnxHzyLErt+jEK1oX
6xzdkZIP1KUpA9HD64DR4hMlgAfuIg3lbq8uRqdLP5mNYld4PV4Whn2bcabCmdww0RhcOkHdGBPu
tGqcVRvtWdUEZAQHp3HXtOqJNGYFBF6SrCtzxjZspcvtfDZtSy0F3VAiljj/L8GkF9h0j3rY7Fnz
w2o5VAQIs69C51PjbCCwE1FJjEBCne9piqXyT5dvZTem2Nw9b/LCbpHlBt+XaeNFGLcd0gjo0NU6
2Wal4PTCXmAUdg8NPgPgNtBVwi/ES4D5mk9vFRpMehUPsWFPVNRBsuveNzQ4w9NUmO/oFUQUw2nw
0KV2Ml2AbbijJ7upZ7mipMiuzG3IMQu18Rtr3LVJS2sEMPRhGt04Wf21B+xL5H7gss50+Kb6QrGq
wkhlyLaC5LZ5VJbFVq3YztTEHpJaoEm72SWyIcdpbK/oTVcbOEWJoJZW+5VTYBWG3WnYBob1A1gv
Twp7ENXTdiVSR18jegPQQ8u3RqTNohkKs0ZY5DcPd2gE8kmMCLt3qoaIWGTW4J173BBjN7u5OSOZ
ZiQf4fF7v3dndGKgofGKOWPdJ1fGhyTfQOhOLPT486iosd6X45TBpjdlEDetPeVfi16E5rBrMPQz
Ec5gtKlUldigifpEuWBNzpU2Ch7+IgKcxWhGvVXSHPdTLbet+nUyBI/ufWU6M8BdSVwr5WxUI56k
2c+yvR+1yGuShzIWbSbctUPYKI+BATbM+9ZFsrl6Ve0V2icaPKwSIpsZu9h3a1M6CyIwERnOH2lW
0SsLmqY8xTio8msNlcmHSWAY9oNKQ0XfNtLc6ru+4yHKpd7IcevkfkLlrQmiZ5Y6GI4ETTaiBpv9
wPxMjU8Cq3pF0toAT+Hz4pinLsCIgBrIt1bA6sJYNTZPAkXdFYoNRc4UhUWplVm6vD04pDF289JZ
R4CrlqIpAREh7rpWONyRLJDuvL8xlau4ftSKxyTXBeHdvlT8d198Nhg56RDoa7gvGZhQlDY+Opkc
klKB8P2Pm0JfEOTbQEsU55ko9vXSoUfQtd6q9yxNV9yUn6e7+SQFzeNwkAUB0a7tNv4jx7fZJ1kV
GRrLCWIuy1mlLzrGuNfZDrubpRfkUXcT6mRDixOJZBlq4H7DTkiHnDpm8AvrMrwe0TMnH60bBhZq
YdPyZRfMDuydw8BmDsXCX+Vd/3toYRzLinCg+ZGhKLUHVkqvA9FjY9fImiaSgQyPSuHBrYklp01G
kC1Iu6DK/UGEg8Mj7vxKR2wIcHKeoqRr5XnB3oXmCWIRzCeCQn3siXrGdiV9Q4iLkZUlj82pACdU
feijL8Q85qmg95pfE/OOGc7nNbVSmL2Voyjlza50GF1Wz5G86N74VBp2iM6xN+hT1Y6fqTBKYif1
TiIsNq/HPAlc++8hBGTeCDOsh8JEBCvsTMF89X+kXceS5Diy/CKaUYsrZcqSrS+0VkOCmqDm1z9H
zUxXFpKTeN1ra7uXts2oAAOBQMDDvQdIxjg0hyoSYcU2V/PVGE9rPdhaMkwa6pXBfJaI49rTX2Ap
FSTb7cLvwgq3tWIlGYHLwzdjOI75lAf6COrO1mfNsUyH7E7jicJku1FxYZMLyMZJ7GWRsZ17X/a0
sPKrymU9CkygoV+hu8t39jSXHojsFlHyLOKE2E4nF/a5OK3TUlfTGD43/uLNoMLoolWB0pD0ofNN
18T7gvlkALomiF3RB+VCV+mUmUwUPa52SYIMGrjdMoc5tvzttLU12oenv19RqrG/46LawQ2SlLGC
wGGvgP0901UngA386HwMC71jWGNwvucuhJlFXfjNjHlhmavnBr0uu9TC5SgDOrWLxh17e+yF7K/b
Ge3CDtfpUqms0sZEX43ZqcJx9331pKjHW+7tpRR9Me5uOY+mAgFH+KOlQUGfleZYG4ISeBPchDuC
DnC4zZBinC/6anexTfC1Js+5J3+NYfqAJ6/UdYLOl6LPlLqn7gQ84yETcrNsHuEXpjn3hry1Sden
eK1JcBvKMbbdyB7RTmt9Au1y8Cdr+eonlztlK+4su0YfeUFQxOBGSJ4n+f3/YsORudcF2tRpE5eI
C6t9jCWCYmQvHGncPK5/LZrDv3ub5hzr0OzD9xrqYyoZHrEn0Q7ePmf+XSvoWL/dwTIpMVloIyZy
Mn1q4mNMTiRrOs8prRLS6vVHNNhALm/1FcbGWzVKqju71ERNefb5r0+717+CS5OkVkvbGuEpKQ71
+MFI7jSd+HP/1Obnrv94+9OJlpVLjvma1HY+YKvllR2CdOS+dUpB/hWZ4PJiruSlBJkh1HPpUasf
FFH2284WwLJgUFzGsAP3+9ZEO3ltUWcRKONAlPeuNGfXyQ1BdGy78WqGS7IxTUnbEFRACnlP+s91
/0fL9Pr7XEKSUkWDagz7/dbe93pxBB7Mv/2xN5G5YN34tVRc5rHUxJzXCQEOSUEgt+sIHMpQHmeS
O8aX4gPD5cSefCed/mIFiJiVamsNIWmgYaBW0xWwm7zdYLEer12drriTSc+2+uxUIhTaRixYuDqo
sm4a6GFddbb6UerNGLGwtA9VE6TJua8FzRmRCS4OIPNa9dqMRwo1ASSDmIC59Z4t1cHtb7U1ovfG
FS4emq6pJLNVaTB+H/3VV1xQoidu9g1Xy8WdA0bjbaTuKiq2N7LPG7NciDhtQpZ6xuG05LshUz0t
obtkatzUOVHTcYks2r4bMfHGIHdAlZY+ZirG0YPF9rthP/6mjCG7uVz+Pt9JkRdc/eQOv2+viW/S
/C5FGagrfzAA+8YMV9DrXdUsSofIsxs7nNvyCYLArl4KJzfZFuFOhzd2uDOqpalFzcmkuJPbkYU2
VO5BqTaEXvf/Cziw1fZ6Y4/bssZS6bSSZHyeAxMArIF+NF1U7S/WRBKAm7GAZz2GV7aAbeNivq7q
Mqsm5MBMS75rSp3sGgolt9s7S2SEi3DS1kXcmg4NVmvfgt2hnEX99c0UceEGF9IYF0d/tQIZnVLd
68l90fXuaAj6QNsf5tUI/1JRy4tZZAypLEfNnmmBSl6dgdIIkYBuSSx6wWRp7SruLsxx8T3k6KHI
7JQ1dLlDYH/EBP7PWpECkqaCk1ZkigtxUsuzMWcxBfX9I52Iqyx7M34sYpHmksgOF9q0UuPMwtUp
yI1jFn+TE9U39dRTheNZgohT2b9f3AxtYy16JZtoIM+72fxsa5Z7O6QFAcdTRiQQFWsykuDh1yy9
Ve59uz0nkymwIlov9u8XbrSzmlqFhBNpsRMPODu3WmgYI/Tmp9vuiNaLSwOrrUhxXcMdq9tN8W4o
Bagy9v+/FctcBjCnjizaiP2JRrQnTR8U+jTID4m5q/XotidbSwa0ISN7ATD3CgKtdBKZFQMJjXGL
F7rmYvjKK6C2UIqatVshAKw1uqaY6cTANRfMiRNDpzWzaZDrj1P2bdZCQ/t425mtJiB4s8AhCIA1
8BJ8yxSsVlaW9diYyjPTjLKOdcSE02eIYXf+4ideG9YYpa480dzaVpPdcsAG+4KwBnqTiwgIVNPR
wP9gTg5taK9A70H9zOjbdMz7dh9FLaPNzwakhon/bkgFayMSm96iUyXR4aGo0oOim6c0B/2nY4gS
69agOnx7NcZtq7TEOy2AGkjkByOUZzfz83Pm04fOS1GXx2Hny+H6NQdmDnnwCMbgnbQngk+7GT2Y
j3UchtTX+cJcHhpzckx0WEctMM2gqnxFJFe0tamdCxNcEsw1JyfAcqBASok/yaASMxPBvt4Okwsb
zM2LDNVUSmq2C66a6KkAqcTOROi1vwB8S3Ati1CVWw0x69In7tPZVkOSApRXgR2Pzy14atrSCIhW
n1ZDPSgJLlGk+py2xVNtD99vb8btL4YvBYYINt/FncdjDoLsNcXFXSrvG3pwrOfWFGA8tr/Yqwnu
HLYKWRunkqVhI5Dys9K+v+2C6Pe5lFWrxMzaBrdRkp374as5C5Zocxfrr38/F3EW6a01HvH73fwl
TkISV57U156qfbntx2YpBtKkX9+CCzsi1SaNK6A42PS1EaYYdq296shIqdg89G1rog/PxRzIQu1c
MrBVm/Z+LBc31vc6efzfbPDptl9pl6pIt4Xdta4prX8Nmnlo9Vj0DiIKAe4kNoC007MEUVwkd6b9
QdZFDQH2A/xRj9kti43LYECex/23RmGR1UIM0/isNl8y837qCsy0GBAIgJ6s8gev6ICdgCyYzRng
P9zKZQ1NpWFFMtfqx9IMS6i71lKYLKIrxtZjyhtD3MrlWkxVwoarMs1jD6Ulsl19ZkSC5Sm7o665
A5FgaAd/EBgX7vE3G03pYilG5UQlPGismZfUZWjbjeCKthnj6IC+wPDZLNfbPA6miEXTMccT5AAW
miDh0qGtWCW7P3AGE7ls1hNgKH4oElRSzVipCL4qX041HVwMET41tSkws/UwBKyNApFG7E0c9Jw3
3Zxqnc7wknj9AXtmqPjjcx6AKyUqP81evdeC/jxGRMjAvJn/LuxymWKuWjvrJ/iXDUAFD5+L6X3i
rG6tiZC0m5/rwhAX9Lqe0npccZFy1nBAoYSnPPX59rcS+cKFe1ViYtpW0RRvtcMqaQgKyKNPBznR
vNuGRL5wEa5DuvvvIUKqO2Di7iJjTu+UJPmTCAdKzQC/rKpewfutbjTklWD7EuVzo75v68+1CJmy
7cmrCe74M7WqGRwM/eKWA70r6RinXxNLUHFt5u8LN7jQxoiCrpAMG3VI9138ZEi/Se390r1jaL5/
14mL4QK60omSsRphVKKhXfwsaU9o4Qj26PZa2VAbwbQFZla4aqrI1nSdQf8aqJTsRjJ6rSlTry6o
LrhDiwxxNVXcS1NrLtgqpI5aiBamxbEyRaRb7EeuDj3r1RuusDJyKZZTth8ngHaYtm8GAZX5UYog
J+2L1NW2q58La1ycdbZjL5kCa7LpV3vNJ+DZktW75d44FMG0m1TBt9qMOVtVwJPk4C2Dx+2r2tAt
OQQmAnU+Z83DYP1J8fP6+zxW37TjMp0s/L41PY/GF9sGVcrP20lm+0iwDYPNA2jWFUK7JbWJx1iU
CQD4Rbg6RHbv65+VpymMMQHWnAvPOeU2spwriYKDffyr4LgwzWXSBHBgZRhg+m8ZANwyfclzAP+A
4nggps7aDPgLc1w+hfRjJdc5VtPon2On8io5oNBBu72em6eDjYdnAN6BfuOffUDTKReQE0a9oDwm
9idLxdLlpzgTRMb2/fLCDpeNmnTpq5o9ECv3MkikABzzoLDzyfx7XkqIAt1eu1e3uHM1HvoCwplw
K56Xo91KUdbawdo1ArfYz1xHxKsZLiK6eZBinbF4DJR6qQk5RoIhGFnfpZS4MykFR7lwFbmQMJZ8
nisJbhWnqXCNkBzwhpGgmbN69K4InL0u6JUL1pF/Aqp7zS56dstYB9xmtNZdrO+yITgKtyBdlvMa
HA53htB5ovWU4mGw9ycMUJMgxUSEdKf7g//CGdq7Igij4MM53GECFIQy2Yx3AEKCPsliHyel7JW0
gvYeVrZbR8E+Ey0kd7DkoMtJMDYF4Hg7/bXIWbUrpKZy1bwUPacJdrTDHSpG0RQ0L1G8yPX3Sn3q
IGjVWQzX/fl25hB5xP79omPkOO2sJQztV1ZQEG51d3IiQ/px2wj7Y682GOYsUMdAz/cKBz93c282
M7sUYuS2/Qacz+3f33wrBin0LwNcIIzUUeclRmM2+aB9op+Y6k76nESr4c6Y/fYUyI+2x1UAD2Zp
4ZZXXDCMa18h78NoFZ9N56TaO4jUe3kbKAoY/MbfP/XBmw86T8Dvgc3lyURqaXFW00JA2PEcP/e5
QVNERJyMnmAtN4qnN4a4bFjXjZbPFgBTDMaXB/MuOa93+UkNq6CIFpFY0kb8vbHG5UJCnaItJVhb
rdEv58mPS20n944AXLJVpF3a4WHjhTkPmlIgBSJZhN0T64xaXvedjcTKu/h/9Ip/KJDl1aliIKeC
RAVFZtaFrZJBHlnE6rCRJN44xYV9GddFSkCJBjNn1Inuurw3y6gUsSsIF4+LdJ3adNFjtK71KH9i
BS6Jus89jivGAIpZvtsRuJEt3njFpb4Z+n0V+MfRslLxso8LqPN024DQHy7pVdmaqYOcM1y/9WwC
m56GuE0T6Csy+nHRo74gxHlaebzmpr2hsqKpfjSnJ6gneYNoWl60ZnylJJWJptn4QlO8eBU0zJdO
3wtWbeO0ffNduMSAOTY9tlm7uqQuQ0+BOwFnRh3ZvnZnnZuvqku9JETVnkV/AKGDaVNhMyYgp+Df
d2289HeUvUe1SufFw+SKp3K2yhfYwKMexi6QXvknNsA3AUGTkM4nT7ovHsDUPLnJ+xH9qTEaTmCq
2yei+bCNE+SNSW5FZ6kcy3JBpAMeiOrPWcmd2uvkna7ljZuAWtsjqXm2O1ukj7Edkq++clnXmg0I
UKnwNU8eoZThlu1O7f8SxMumdyD3fBkwUa+mFpZKA1s9678Y7iflkxzUhxpTXPHJ8mTc8no8k7Lr
ePpeUM1vJkVA7BiwGVovPByStOAmMiWYHcb3afxIrPeW/m4U8U5vbjgG5QOSD1wp/PMTKPiyZWQR
OdN3mfw+S4QNbpEFLrk3KwpaBZPZQUddcpcnrnYE06w3elPt2qEcDnsxAcG2Tc20FFm20Hzm4qKy
s2UlnQHMnZZ+hRLMTzzrCLL7Zuhhyf4xwdMByW1vKwXrlujOXW1TyEv4I3iQBbHHTiSuNrPZh/nX
CncXmakF9nMZn4eN6zCsPvjWofU3ANreR8NRdMHautK9scd9rKpRVIQALgby499UbygvghFEr2uQ
oakgklcTLSJ3IM+qBoSQjEU05mPWPk9pZEyiAYHtWMACArcBZjf+JUcG8LHqGFaWkYgw+anUTyCP
ANJcl7r6rohEwrrbTr0a5LLhKCmzLVsrkH3lPZRa7fGjHovKQJENLsAz4F4qjSWHMZwCEyQRu2Xy
lDty1qIVjK6N7upHxxeCSv8jPn75xmuaV2OiG6sNFKHxvH6PowGjY/YJ6XfvRLIPtFogiH8Wb9fx
/2qPi/8BjKEgcmLJI2CDTusu9b+bz+DJ3RWe/HTbmGBNdS72M8cZWiUBwBRqRWG+ju6aYkqXCOJx
M60D3vNPOPLq5r2tF1qqW4iObHS1IdLW3o2zL/oguNVtgXywlV8NsX1xcSPW7NlcRrz/Yl5fu7cf
DeorqHjt/fKAPoY3H/qD+l320dmVUejcXklhmLClvrDdNY3SdCrCJD0xnWzjo+TZp/lggOGYRvaT
qHUt+nJszS/M2ZNZ53mDrOVoT135zaSfSufdbZdEn40rTPtJmZdpgEcksQOtlz2Jap6qph/atBIU
qFcJCw1xG7B6y9IwHmNrXMy3rQliFtorQdsYTwro7LIy39325vrmwNngYt1MlcWwUwwpzWUBpFKv
J7vUkjJPTkvpqWil3MU0PnSTpmQGCQ2pPAzETaeMTLqbGNn8u2cp99dwx0CX9YU+QqI0kBPANqUs
6MzV1zpZYOa6NObscFvCWquhGvo0f5ESYTPJs6v/aD0JJB2Dn4IHdsz82wt9FTacRX4j9HKHGxos
Ou2+LHdW1nr6csy039ai4+xwO2CaKl0pZqzcgHs6CbrhXJSimLm6N3E2uC2wNC0BnSls6NEXRsaV
uMrOKCH3Ovh62IYEg5Ga6+x/+0nvxawFpWMQX8sKD4jsQHFXdwTboaT2cSQF+KToO8dIBF/qKodw
ZrjYWOK+d+Ye3tHqvDZRloS1/fl2MGwuoK6Asww6HdA95De20qctbmygqKwfWi3MssnNyRe9/9Ql
TXDbFPtr35ybzJsLU1zctQOuuLiIZkEuH3p53za/e4pxv8/FmzP1VtPSFlPG1nu19fJhjDTzWW1E
z8bXvJEvhkBVZmgKUD98MlwbayVOLMuBklV3SSe5xDIe83gOU3MNSQLm/PoTpgnDNccUeV0K3Nxe
xlfrXJosmpQ4ZR5jWw1dgsjIIO2WasJW5WaW0F/NcPmvaKe1qnN8rRV6FeNMIyJ1u6Et3VQb3jd1
+zM2em+uS78ntVeYlu/UxdG2kyjvVHRt02Mdr4JXkG3PgRJWwHKGOy+32YfEqY2+1bIgBXeS8rWv
BcXWtsuvv88VyQtNBlmZlAzDfoVPkRZt+UMCTTsRT6HID75QHtQ0pSP8sPRd5RyV3+dLZwEKBUsD
RKwOLmrczGxcNBMumHDEMUo/UXcxNB4lB4w893nz8fam3kxRF6a4/DGTjk7qivyxVmAV6AbEv+Q6
tR3dNrOZpi7McEG/zk4CtQicxrZSuWZG3BwUtKC3cptVdjXn521rIqe42G+LKSV1jvWb0nMsRVQ9
lKIXvc1Yu3CIxchFeSg3eYVeG7aXk5TuNOzr9GC3j8koosgS2eGSrl1RsyqAgwzaqXSp5M0Vhowb
j7aVe3vNrhkguKBjf8mFR+NUzwokjrOg/z6H6nkNjdB6YINkqw8d1aNyZ6BD1ceBHEI56CBiyhR9
Mi43FNmUOdOC9STtVz39rhW7ARo0t10UBSGXH2S9NahK4WHhnNPkJBPn3GgHNYb4G23+R1tcjiCW
1VqZQ2Ug2b8Shz6sSuda4+BNc/OptHIRBZ5g+Xji2bE0Uf+VCJOpzsEjmX5MKxKWSfr+9gpuV7uv
Yc9joVq9jiXDzJVgVYeHXFaT0JnR+iWLrPlLbAxRAclct7W086APNEoK86DQePSr2jJRfQ/JYXUU
wbEi2CI2l1ukQVnb1sFub+i5oB8nPPbE3Y4qIrYEQfjYXFbJVg3jAxbCRyo+5wMJgFF3K+ezWiZe
OoviZ/uD6hj+QLsWmkncfpBrQrO5w35IAE4fdxgdMAbBuolMcNuhbEd7rONaCaZ5cKXiE6nviRXd
DhiRDW4bDJJBqhRMlsG8hEUbZVJQ2uFtE/8Rk7+Wiu8fGXq91qW9roHyvHh0z9iU6skjk8fIVRgj
Wvmt6X2BURZUV8Uw8PT/fB+dPzcLCvaMrFNwcZkCqI5F8b46MpwUU0A2nwTWBMvIt5HkkkDagpXe
2n38WD7h+g5cVnICC6SnHWIX6hW+CM29WeRcOMhFOxSm0nSdkjyQDcT3SkMZTJACt7Z31Osicoco
slYxqQZs6NES6IurjG7hA2KESdX4e1eDOkoODS+F6K0rengUucdW/OK0s9fcbkfHzgIFOiSBVE2N
74B/SHAKbH83W2XUPxaExTgrgFrW4DFAlAxGA0X6PmySDlTaq2gh2Va9jsZXOyxFXnijzEM6ldAT
DbLTFKQeWgN37OFWeUpTjzWltUDaWz/MziWhiI/nes7ppW54tc1lKrWYlUlCkz9oBxI68hA0ZHCr
avarpT1IdfPdmrQfmrb645gTQdFyDW5hxk3MbxiQ/rMxyfHW8b5RRoxXmehPQ6rSBH0ojf0UFFUv
Y12ymz+DUSlOhOCqzei5MMsdOYrsDGaLhhKYyoH6iC0VTGA0FQSPyAi3AzNpHTHqgJoZo0rhUE+4
MEoCE9tX4QtHuB3YGnIxrwkSC3vYZegF2fCGcPXMEAJGhsAai8KrKL0wxu2GJpG6ocpVnGlpGcxD
mC9mQFMtWnLRQ9p2L/LCFLchagN3qNXpVzAQryFTZS09tXHXaPCZZ4pIGmLTMyhAyQ5me1RwgL4N
w6QhWdXW2Oe5bnhVnXq4b3TVfSXirdywg1Ey4Aht9Hr0q0HeUV8M0g8zbgOY5abEN1qIzXbtjjgi
gabryVPwuV+a4iIjTzPVbI2FRcbo93slpA+QSmRUI18gB8sALk7UPSw+Iy2MA2gn4Qz67Vcv7m/g
AkZJTAmPrfgbtPRpAv6urM6V8C1vI3eiTYL5G6CDHfVqcFmf+0xqQfgIJaryQ/qOPYhmvjm55L3j
TaETZW78LfHqkAhFFDc2+BvLXBapiQWBm2zIghpXcBfjw59Uu5uD24csWyNu00Gwjols4c3auJqO
XlKnt2rJJsGgyS4o32Ujd6UuvG1ky5NLI1wpCeq7VQWL3hIU88dMOmUiVvmtPP/GC66OzKYSpIhy
jC40MPHrvoKOtRVoZ4ayUncGxLqtvfn+tk+be+0iLrg93VfJDBEW5HjAC5I1uYvl4jChKxhb2rvb
lrY+0WUEcltNTWSrXIoVeVG+L0bialrY5o+3bVyrcrO9dOEO+yMuSgTVKgtlKWGEvfpjSt5n7XZt
N+7Wj7Yv3+cn7aBBBm36WD7H3nBwfty2v1Wlv7HPlvvC/tDalTrQEsSOABmWAROQCuIfzTHfM/W1
5Vvdu5XopWQrLDFCBVZQDEFDQ5fzOavB+N3EqRIU0B3UF4hIKb87Bs1W9cIC55UOqsBioLkcpJIv
K8+2JWrLbK/bhQWuvGrtfliGEd+N+tqn1WezgepndT97algEw1HemQJA/PVDK/PJRCYEZRpUPXig
y5pLI7HYHX8O6V7CrPzBCvpg8Zs5MEPG/CUS59v8TK8G+XZnnqhx2kwTLtbmvd59StqPgthjW5XP
gdDDVaF9LUMFm38kIdKU470HiXZOpMCU8o8GIe96Rw4raZpdCtm/2FJ+KOvXtp79oml6dym12i3V
SoSx2HL18i/hUn5LZUUGVnAJxk+MMjl7TkH5EXvxzopqYB2cKSoeRS/nW+nl0iaXyOzRXvXSjuVA
zz9qxU8k50U0drVZLRjoWRugODWtK2BZ2lhZPphdBuxIv+9cmrrkMY86VpB/bALbTXdO1ByIHwfO
KQlZrWA9DN7tz7yVsC//Bm4voiOr6HjkRo+ZrF5lmEFt1k/q2D+Dr10QUWzTXQXUhbvcplSqUV+1
tMXJXR10WfMS8nPJIDrWJceymf0/8Etn0jeOpYNyhL/jSOXcg5MMGSAZQzU2vETrnqTC8ZxiEgA8
2DF65deFKS48pyWt08lMZZC44jNG/XEK9bA4CO+MmyGpM1pqR7fVKywdLcsG09vYkHqU7IYocY79
vgChCUFLg7q9dq7vk1AktrcZHxiodVDm4TrOt9Qm8PzKlCI+Ov2oFIvbdc9zdpJ/e0QQ6RP74JcZ
rhaSnXxq0tHBdhtBt/2V5q4DNZfbIbG5foDhYmIc8DOTb8PGC2RiyjZHSIyW5Fct6JyaJkv39dov
/6MpLiRM8FsPmZGhaV7J76s89+gLzWkpOEi3PAITEqNCAkMjttbb8qAfisWknUWCkpyltHXJ/MEo
RaMwW+fApREuQ8S61sbjjFo4/zC+UEznUfaxPzBdGhpZD6IhmGu4FELBBsGTbBgKJKN5mEGVKpMO
5cUFshD1ToXQPQDaexJkmP1SDrrisqeUZdfugN0WHDSby3lhmZ1DF9WW2ZeFPrcEj8zL46jdt83e
aL/cjsGtOzZqcpA9wUnQhvKnqtlM42QrLAgh3aKdMj/2k6g9mUBtOPs/aEe+McaF4TQZEl2rAnCe
KvYnPFE7GCb6I4cM8Eih/LE0HhdQF1UzS7jK48rLiKQAjN3/S7su+cKe7lauZUNZ/1rjPLLkTGsV
NWE5UAuX89PqKrUP2VHnTt4vIeNQpD+Jv5RuFVl7KsogW7feS+tcUVAl3Sybg0SCWDppyujT6kgw
YiwdrHkXi5Q6t94W8fVefeXCEfAGiC8mCBXjecTlYzl3NYiT3fZce3Ljsj696pbPy756XI7GZ+2z
iEd0cztc2OeyywhFmxm0iwQ6RrW3aJm/qvrDIIv0N0RmuPzSaF0mGQ7MAHfhjfI3q7O8XhPx4mwW
6JeryVUfgy3F5qQhJQOeGyKpREWY+rbfBGwcI6n+pFf+5utxJ1qiO3JD2b6orG/S8Jc1CXK/0CHu
do8BXAJxVQRjtme30vpL6qMkf2bj7nhWfxKRaG9nLkzxMwYKdOX5e2Gst3iTqmCPMbsz+HYZ6T+G
8OXxxndErLmbUXFhjYuKHHCRSsPEQlCv5zxd3BJ8NZIQMyJ0iouKxC5js29L9GBOa5h+rkLnyQEZ
JyRV+2hRhIoR1yT57HC7cIuLinJy6GLIKWsoKCFrHZuSO39sjunzujP9JZQisBp+yd7bAdAlovNt
6x51aZyLmI4WmZyNbAvIO7n8Okt/Cc4CgQH+TqpICTqwtF1eNDiGDxVoMqRAf+4hOLMG81nMhSBa
T/4pI25qAMV1rKcapQ9ACix4yFmPCYYxnTaygiXUAjr41aF5gsq3sBe52We4WFGLO45WzVlmNUeU
FifrExPyJBG4HA/aXQ7dD3k37IQ0VZstKRQOMug6DNaf4S42JYgZEqqNMvT03GZ0VZRHWVh8K6PU
Vx9kKB5/vZvfV5F6J0Wg9A9FgwDb+/LVPOexWqQD1JmQBbrcxpw6jU+2thjADqjB7WDajqVXQ9xZ
O1oQdEhNNC/1NWjmky7CkW/+Pia8AQEF1POKV2ylE53lHr9fzkGp3VFwYt12YDs4HLx1g+ET1yf+
HdPGVl8UOqF5B3pxYP4Zh50NwlL3b/kl85j4otva1tfBkllo3hlQ37K4RSMWxey9DacofQSZE16D
bRGG65ppBSns0gZb2IsqeZHjCTxluA+0KU5SSN341l0W2j6YipQIj5VyWIfSXr2rPlnvbq+oyDv2
7xeWbZXWQAOxfna+K7qjPERqtbttYqu+vHSOO3ZSp+0nGWoi6KotbpGru8oYA7uWTzlkr3Or0sCd
TM/gztrftrvVG7m0y51DQ09NFJSoa8v2wzTt5tKn+TlddookMCRaQ+4AKiZroMtgoNqaTrGj+fr8
IzdETaXNY/XSHe6kGfO1ITZ7P9EwlQmS8+I+jypw2+2zO1BpfBYdbOyP5jswF+Z4IBd7pqp628Rp
upz1ZXBXACFaICMy4+jkz5KIOUGwhnwjYTDmmfTrisJYg6D9vlqDP7snXrrE5VlrhRbtOCDNL2Nx
1vsiGoraJXkZyfYcoe17NqTxQW1GD1yZ7jxOLl6ko9sxufl+dPk3cNkk1WpIH6v4iqB/DRRIaqU+
3c07+90ULj71MEzv+LJw0lKwBW0uv9hDm2ZFjPsAKdwhoO9W+Ldv0VbLPdz+s7sVSg3AhUDYq/fE
Rzrb4LdCicsx5mzU/dxg3TPnDPI94iQulXeL6GVJlEVtLtE4zlRKjkSXl7U1vRbfFHoUsV8cO/9v
wnnzqYi0H6KWgCDR2FyiyY24KijB/mf0LDR5ILhp2SZoFOmDBjKp2xEkWkwu2SSgcHW0Flmtre+I
cSfROzutkEZFApiifGNz+SbXZ8mpZUQq9Xu80bGXutIDiUCkBf8P8A6L+xsxwrMflYWmUghTAH0V
xWjX157mZ2E3udKHcq/68q6ZBTtRkHB4IqR0nAGcnnQSKBAo6ekQdh3U3lTRjVLwuXj2I0Vb0TBf
sYqsuQJA1OP8DY3zBsrCiz9HFPgyb0pcEGcFt8Nks1K6SDR8yy+HCFAJVB1BGd3jmud27rpzvOGT
9tJlzMPKE2kSiiKGp0Nas7F2Cgd1rDQe/+HYuxsXz+rcMch/0EjUvRccUQ6XV/ICHIKzpSGrqeoH
x/q5rFXsOikGt8w86tvCzdpCEDX/saymKiuqiuclHm6J/kOdY8wVs6a5axoueQKJEfYFXq2f1PsU
D06uWGluq6yGbNQvm9y51S+FoYFjAkfxtOuSKB0F9ct/fLhXA9yhlBWVLk8tEvT4fYBqMN5bdtL7
1VswQPsHhK8vte6rMe4sypO+H8a+ZdOZaQiGC3dqytWVNCtE20AANtje5K+2uAjpxzUxmhiZ2Vpy
T8FQt/LB7AUV9H8c6ZCOxnsB5OxlLlFWaZMvfYESOt2zZv7oSy4j16adpyrgi+v26lGPPZFAzHbw
/7L6goa8KNwXvIIME7HnYDadDGCa5G4ws8xtzGRw26b6mGsAA6+14PTZPuperXI3ZZKkIGyt4GuP
Ceu0wOTsX3b64KTPplCPZLMZ54Dr5Z91fYnaCw9tR1/TlBUt633vx1EZtOcRzQDjbEFeOv0iksLd
jpVXc9wmIHmrlaq2kCCZlHtlBi+e1YFpQNF3tzOzyA4X/1oe6xmoOwljBm3Iu6zcjWkuuCeLbHBx
n5op/Kxx6lTmPtGeZfKUEFHjXmSDq7biiSpqriArxWNyaAnSnj08GOMoyrjblcHrd2EheREGeJ1I
+5Vgvbopr/EIocu9m2nNBHitNbqETsARydr8szMSSMS18qnDzcXLxyl3NZNgll02RIe6yHWuBmt1
I8+oieUdQ9AsmREGON18dhmvOTkxIsXku1htfbuSeF0HLs3gjm7KJfumZfEXmYOh7zxN2emihoBo
2/GSTbTsDAINHXZDecFH+eOuYVqtIOhrosL7bZajl+Pgl1svvbmLz6uvcTeRBmG0VNE0H+L56IhG
ugQr9yI4eGFCQj/TcAhWzqnvx+y+6hpfq78S6bdpk5krBpRa8QppXWuCyzUd52LAQI6RluDX0Hza
Za7aimAYm49Y4IDWQAFtyg4mP97uCBsHqI4WLWrKsxrJnuOa3uqSw3RGVYIXQ3/08r0eJqqX7TJX
2ouoRDbLEQOvhTKIHK41yZ3KniqjxAE+kWU3dZ2fSXpwO0duB6GpmwAVAC11JXyrFqM5pXgCRe5n
AnL5AWKZge42Xyn4yzBjIjjWNjf0hTluQ8tIY5ZT16wBfNJB06eAgbUXjXtvrtuFEW4DT3aeo0JF
eNjmnTodDSp4B7/txJXALaEAViZtizUb9DBtCn+pq2M2VP7tbyMyw5UAcm1QY0qwVnr35KwnRxtx
5/1528a1cATbSr/WCveYtyEOjhAtrZUedYafmG49+XmHGwy0MIIGJOtoGHrU9mSfMeWQb7dti/zj
dldfr4op2R0JZsMOFC0OqF74rUP/6Fy7cJGrA0opa4eYUpZntZAqcG52q+PsrQEAsIEqu6Lu/GYa
vDDIHL9Ig9n/kXYlzZXizPYXEQECBGwZ7uTZrirbvSFqZAYxD7/+Hbn7K2OZvnrtqkVtHHETSZmp
VA7nxFk6LDkCnLauPEp3pjn6NjuYgyTo3g6IV4KEyKDs8qxTqzFBWXjyk0PrKXCHB07ePgQhRoCY
x35+YBQeCmPDJVomfc+vOxlkLIHPh+euddXrlySTzChuG+/r7wtrSszWIgCQh1bM5Ks+a7+a0PmQ
Yb2KEAKdwRlSy5jxtNTJraV9jozY1boPjHO+2SfB08F153m54M0c5zutfYgUhLoSzd42oNd1CH5O
SZYRBPYQ4QCoqIjBbZUzzNkD1EsS5W4r9G9BYml0zAdVMXOCAdg+/zSgdwRVqZ/6Ungdk00MbT+R
X/VLLIqipcqpM4qXJM3rxJu6zgNewaVTp/eW9bNPQIreLrt6bJASGOoLJZruojo+fsAzIbBA55iO
K0nkP9OiNFumCRursLs5PsQUhLdS0P/N07OMf+YE3zV5xpOjK60+ceNVPd4EwdupFO/78xDowXzQ
JWvaPMOVOMHRO0U6oncL4sLqtivBc4rm+KS4JFYjsa7tE0SjokkpuvvetXqiEoSAYlAn+Fv+mCz2
purFj/1uCnKsy5Rhg286jFdxonJ2jTlYQ4uChjXNHvCogkTJgvP6sJ2MApM0B9AE5KrYSApqoiFx
DChENSOtzweGij29TCrcIzxrGp+s/wdKHvcQ7zK1K6GCB8EwG8uMUEWU6xZftAcKWIbSTybX9sfv
i6djam/0MXt2cnwZweLmlq4kC45lZCUy/A6W2yTDnmnzziEytJpN7X8V8W6EuyrtkDCIYM1dWmce
WXTfknqTbSlozbUpQUemKnh6VXcYqdAjHtBQvXMqw20c8xSZxv15/ZCJEU6qRhf30kUQY6aXjXkV
ZZeDJmnv5Fv+XhleVyIciRNVlgLEB57ejg7tPtvrQMEjBxmHgESMmOwyog4uHpRQAcmJ2yrwu3vN
fqyqAYxRt1rzRD6WdbB/L+xlXnUVLBmZ2qg1w95NO3qavzJYVuJVCSIYgJN6IKiRNWdtTcAaIF/9
n1KI6S4EF1Fpxv84XjQ4eNlPw6+O1a7/JqOEfHnxnjm2l+fXenUV7QsjQyhoX/GUZRZ0qsubgvMa
tDjsUNXoqJg8zWvcaXIZ4rYBuJtxIGs95Xp+7jO4wa8+AxSflNQFUg2l9kvv7kr9r8XqXXWY3F6a
1pCpEDeWlSxtWqoa1gxNzdzmiTeKcQKCCvh4/XfwjZFPkzchOuWvy7pzZbWRbdf1erhC+Dgb4NFS
WqCwzE7eB3WxWCcdKYmPBEQrFRL8SmkQkoYh1qjP6VXtmvN8HHLQ3pbZ8bxnkS1H8CxGPQ5ZVCHa
zibUloAunj2dF/AvV9vrhgmOZSjBeR3yW0bdT0/saHiY1POdgNwY32cfY3qH/8xYyV+cr3snpr3y
GoOjxQKBc1Mf9G7elc33CdhQ59cl2Tgx21VUSV9lOYzcae6c9t6SsQVuhlO2TSlmskFFLDYrzeBa
1/MBUcdYW190PTw6nf2o2dFJPg1EZLIE65011GvNHk6k8Qd/8YsD0As9/L9zrvlUdoSe9WpfABuV
z+zBfdw1V5G/3KqPslaVzfEGkGz9XrVg2yhTM8YSPM4wv/CFesMlehrQQeV8pW7yibdVsM+W3+wi
X9rAyxX9vQd7lSzYdZihbhaN0BodkL136olex8fmOIAWmd8X+r7CSNbgxtc8VfGRcbr1qgVrH/I5
V9MCz+yC7DPlx7TsFxkd8nbQvNpZwdCdOepMTGfynf17WBcpds+64iRtwJCUBBPbxvG6mYLNA9m/
nROCBanNbT8/OB96mL4uRmxpqgYlbyeel5jZdW58JvpPUCF9yMB/r0HsY6ooYruqR9zQmvRYDfWV
2cm8/HZY9yqCvL3JjGjpWVy3akD1J8MJ1PivRlbmlpyEiDA1RnGXdBSmrWvpch9FunIJaEppNyf/
0jPWI7YlkSU0p6gg/Ek2Bxw0Jfuc7XP0Rrw0+soaOWWLEryElStg+cjhGxetP6SAMVTmD4kArKSK
9ledDyS9PRpK5jqrGMwlzB778dGRuffNJax+Xzj6OFUwrzhBu1R0xCSfCvqRFPLq94Xcp5HFaAgd
oVp6/jzpKC0/9+3+/A24eWusRPAlruKwqlUrcGhgi7CYA1w2HU/NRPycPn9EDioHILUAx4TIm2un
SlModMD7W7GDth09ff7VKcapyWS8fpv2CE61/0kSfGRuFUXcZbjTB+fKru6z5pj1Es+4nVJdyRBc
IxJqndNSuC7jTn+BF8ooIlfyiT5w6K3Gc56t0kse/2gLRX85tcnE7LRXA6t4RlAZmbfGeMFmSbp4
u5z1ujbRZc5osA51h68N4Fs9PAGHwtcOoT//CC+rS46qHnoNuu4h/EraJ7Wtj79PTwTtI1YJBg8u
ffTiT+Yu3w2Haj8cyHHZT+iAAV/O5/RqSSXXxHaBa7VowdJmsNQB9QZ7W/9C3hI4FMNFpbj9juzs
XeYrvi57X0q0VPS1fVyTaupg2nOzm5pHQ3vIWhlQlExNxeFZxW7SKNdg3OpdfsRA9RUgfe+n++yS
Azk1V23nFn+oo0IAVheNEuo8B2x2iq/Ysd+3xjc164N4yWU07TJVEQOuTsf1bsKlLJR+L2l6oetT
7hKDBXSYgvO2xw363dW40g/BqehLPDrqxHPbFfDqAUpxNc71flmyXRvlx4IASjm5MzT25bxYmZYI
foY1KVrqRrjlWv+kAT7KsE7lh+Z1QYr7P4cp9np2HauHwobJ5Zf2qXVrr7voAbCne6rLpH1SW+NM
Jjj5UK3GlB0Fk/XbCwfse1pn6hWCiy+gi7g0D1Fg+8T0xqvlItm3oIto3Fpzm71zS+8ziXpuZXXe
SBf0005bqrIEOsOJbBVU6qNTtC+O9m6WJsk2goM3ogT1nDIdxJczU4Ml34X93WxI2l7eqz+AqQCS
oBFDM0EQKdzcc16349Kojo8agVuhSb2dLizqdrZEBzf6uN8KEk6sCgH4aBlRjSGfYueUGvroHgjZ
h+XnRp3d2GQXtVXf2/WE4fzvZXuqkK9yyq91sWfM07SH/2oSb79GOMGQLhpSwq3jh+rB7p+H5YZP
aZ2X8f7o3soQjs5mfajHmeL46ITxR3iyWFP3fyZCcCiD3lZZwZfBout5uTWoBE1eemqC62jLQmeJ
WWKf/pq9+rrE458d6G14iZK2F3ntw3hgvhy7bOMmfbN3uoBR3o6qBuIGaMuws54M1HUc4K3iCQGZ
zFOOstzpew/5VpwQ4qu92k5ZC3F1giJSXAWcciNOZRgAMjFCpN+NRQReZYiZwf7GaHGsrc4vjew/
B/x8NaZl2BzMj4pd8GFF/lkNGf1KqT1meUMiY9DbXouD9xDyue9ZUVGQS2dlHh3QNaduFd5T5TnN
vn1EvV9lCOoNBIoa3z84vhly/K4nzQnOC9i4R/hWvUoQ9HtuWtNuQHKB2fDokFzXJ44Toz7EfuKh
7HHFH62c/odELtvL0scb2KZvhIvMqHTS8zQ2F8c39ukt7n70GfIh8fEgU++NxCskAQ0H0DQ2YKpE
MI0YsyxtX8FP1B24LxqNPkXFtDcywy/H/HIOn9Dm7xlK/hDa2d4MI5/G+tOgK26u9hLl3LxwVp8i
2EBuJ+XMhs7x84qBTHKnDyBqs55MK/bPn+2WgqKTDqQhBOAo70CjwJujJYoJQYz4ToQTJfdFKxvC
2vLxayHCPaIacV4DRA3+kfbHxplzN+ySp/ML2Ty9tRDhIklQtgKwjOX4muNOT91RxzOKXaAivHjt
pR7EAfh5JBfL1imtRQqWZw1h5jCtcPw2Pcymjyf3cXAuy1GRGKBs/wT7Awj5lDZj7vhpeJOSA171
5/dO8vtiwb4t1ckALYnj2+2OqBdMRgoiUTKxg6SmSWXkKTzUXLOvMa08xFr3ztRLlsG3++3DwbBW
xyGOzzttgz4iM3N8Sw/6JnHn8idIf1rj3gQEs2p+Pb9pXJ/OSROesZbV5J0a41AcjKK2he7q1e3I
Kfuqa7OSyJIdEP/7KnNktVqe9QwHlGjRHTU/tQl9PL+ajXQ3Ng8gzhbRzA3C0D5Uxjyi2LzRC/ex
l+/yzm13HPFAvWgPMrjNzc1bSRP8m95mi6521PGJA3wRhj655dlprokBWDpLkmXZ3LyVLPGgYDh6
bTU4KOfGnO+7WgJptandq98XDqdgC0PDcur404yKcV35g6m6CXPc8yckWwb/jJUO2OkUKZ2p2H6V
PoTpbZvcn//9TetZLUNw0rVN2jIaTDgZM/cqvBKbIf0UxtV1uYDBJRlvKmX478wqb5WOq8lqTXrV
VuXCLwZb7wOi7wY8L3St9Fn64/ziZJsneOqqI2UyRDoLsuwhUUovBv3NeQkyLRB8NCtj0sxN7yAo
AGaOtdMwgKTHf6bKYjMIw3RTNzcw0gZgVMXIXFuGkyHzAy+v+tWRLOmsdk0Ha0mPY6D5+oGp6Kni
xLTNPv2pP//Rrr18zUpaXnVdtlgqC4buZGZXXbszZBgMkoMRGz7MsihR0+YLokdworR0P3YSyMbN
OODVdF5Ck9UqWE3KuosRepRM8euSJ9zJRTxD0iJrB9p8a6789EseciVLd1KrVRiuHePqZdD0xKmB
pgMA98G8jO6zzI927U25VyRebvOxuRYs+Ie8seYU06YsCK/6X2htBiiO4Zp39SVvSlCk2CObcf9a
nuAbrKqjTbxANUoFCReAhOyLoXQ8o7d8TelPVd7fKlrhaeF0Y2SRJOEjuZ9eyu6rXU6ivIjNMYE1
14mf9Zi4Gr/n7Lom+IAq+IANYNLPthyHYmBT8BzdAAwlEs64n9LPzfArHz5XpiXxTtun9ypE9Bx0
KrNo4m930x0w0o4Wq7/QLOzqpyUg7nz47/13cOwrcdpbxw7G5qEnbQVHpe6iAoR39TXDSOgfbZzo
PKx+6q0U9eCgmgIrq5AD90xwTv+ZECF6INNCWaHidEozyEOkqBS/QF7uz4QIIYSWKu1gdXjjOm0X
gM3JN1jpFZ3xETF42fJHrkHe5YNZYdsFCXEqhFluOH1W8x45/F/n17JpOishgp9IaAH8hBEXoWL/
GJFQSZVPHbEuZ+vecEZZMWnTua+ECU4i1xRitnZSB7pzFzq/7OJqkLKybcYOKxlC7IAy/UyaFLtW
kWezvqj0j2iYCbhvy6bA4DIE+6/ZUtIqhUdX6eDSqfAKDQOVVJcc/mZ89yrGFJKF4VAMia4jFVXS
H2NYelO4iwDREYIpV9N2RJe5nM2jWckTXICxIOoOVeiBqV1q2U1loNfw6byqbZ7MSgR562XyNItB
bYVnUWwPIJRbAkPJJBfBRhUDnmwlQ7D/UrfrsRxwOmww7iuAS+tD+UgcyBxCvJE+N3r2WISLa7S5
B6xZiW5srpBT5MJjoqdNRCIJE4OFDYH0wfg5RveReTi/gxtlSyzvVYBYkFKBTjWCrw7PvhM9lbsI
NfYsqLzCQzM9yN+BvWX4sn7D7RhmJVRQjT4c0jJtIfRv2NXlIvR7zC2j/8Xcc9BVtkfVeb5HM6os
xyfZTxGTJAwTe0gdvDvz+ioaEQ9KSgGbSr9amaAtgz62WQOoTs6WwuZ7p7usKomIbY1cyeBrXMUm
PUk7Z+5QjFpyj3eeDwf1ofXLa2Cr7GXh5vZ6gAltgr5E10xBFvjHMGW+QNvRol96Sjalfh/mNWAW
zNaXqCK31ncJFfoqi3/Lal0g5NUrUJIjmxY4umfuFk4Y9Mncq775WY48uBmzr6QJ11QIgvbc1myk
C5sYqKBguV6S4+zgAUJl8zCyTRQuKZuOeR6OuKQAZul3qOOFGX0oi/bL+Q3c1u3X/RPuqTZOsqiw
4XBrrfVYFfqATZOMAm6HkatdE+4qZbCzZrLhcYcdb1vTLwDEduCNKuoBLaaerL1VsnNi7n9RYxKr
DRKHffiQz9+dBHCmpiyxsnkxvq5JTPt3Zk20scOaRvZTafdW+nk2TjS5oJrmDbqsGeVfzPf3MVHh
0ioMrQcFF9bEO/84CYuG9KGffSoxilV9zN+9ChP8kZEBo9ge8TIl+WnurxxZZle2d4J/IIneRBhh
q4Moi10ja4JwTr/0YzG5rYa3BSl2yRw3kkhmWysAe6shY4l6vHB9DAVTjZk4SBqM4bFvmVfQINGV
+w+Yk6VxxdDRHi9evXkdzX2Z4pLqTMebSwBkz9ruvAhuLe883qsI8fLVaJqPmYqCEyB0fN2/chW2
N/W7TM8BTvztvKztxM5KmLBrGcvD1KgRSnRP9NTvu8f5ebnGzNJTtSvRYCDx5ptntJImaLljFYaq
ddg9DOI35l5pLpdKkpHY9HcrEYJujzoFm5Kd4B4cbtP4ihmSrM72EgBqoVsqUHlN0dcpKG0PsYWp
e60EOYFpnuJhvF7GpZaoAb9q3qvBb0Gil7NSrTVZgr2i7DYxH5Xwsp8uEiIDMNqO9axXOYIGdMsw
GxXCH583qCX3BjgqQ79LAcnWAym62LWal2NaQKJ3/Bjerw5U6phRJ8hv8G1eXethb5pMyyGVJxSb
HyP1Yj/z5h3d5XekdBVpeLnpk2zNMU1wrRmYBXkrUGucOtRM/sodMYfAWO8mcYdB1MLaMWLf4HOe
Qrgq9/w6N7VlJVXwhIm1zPoIqlGfaKekf1ZB0D1JIr+XrXq3lahOo9XOQsXWEQIJhxQVKe0YJuxb
LviugPPYPA7fOetm/bP81rnWnvhNsHjxgaAU32J6LvNHadlzc6mrzxACjXEahnaicFt9Y/yIqxQD
sFp6UJkjWe92tLESJFjgkquVUXcQNOzGILoAq7Z6n+yjTxNG8oASkVXH+vH8KW565N8S0cz+VnfG
HFBKYwSJ1FFzn5qK6aZo9CL6HrSTNwRd9Hu1UBKvi+1ZYij88P79cLV3SNw1XUrdYo5fMBBQ0FNL
v9XAZI2CZX46v8jz56eJCCNDjFd5mCAjro1lYNrsImTmvpx6yYK4xp9bkGCHVjbYbaRBW3F3duld
I3v9y5YhWJyZWyoYmVEQa9VP2vJDSR2UrAaJWctOhX/Eyntpi5H3C8Ad/V59Vozc7ebMTYzvnXWL
tK13/lxkG8bviZWsUVniJXTwAMqLK9W+mtkkWcx2Tn2l3oIDKYy4HPvUQPLiaGMEFDQjO/NE3MyX
dUbIzkZwETgLJUfk7viZhgHTybpQQE5sExnI4faVtlqQ4CHUWGVTxKtVyiG7bq/bPQAbvtopr4Xs
Qpe46anWPBk7n2RxYi7d6s1sTIAz5/f5o14cdQC8yILP7RTJ68LEMlw252HdOwhunNrniZl412AS
4BsosziQzAt527EDIH/ulf8d3Q4pIccBIQBg36ktYm1k6MisqwVqOEa/8vQxzfZ19/O8pm/v4KsI
wXSdKm0LpYMIWhpePTcY6glPFmV/nRezHfOulsK/Y2VRRtoUCZANwX53RTzNNw8Usw2c3gyMuaf/
jrWGpwImAlULw6fA2hB0cbD6cu4XvCNbC4OX1VWk06B1DomsGXlr8+DaMCMBulzNEaEvLICHYpgW
gfxIUz+Lh+tM+dYkluQm3JQCpBV0g4AfDggbb7dOUa0x7WMEpblzyLO7rtwjGJb4oy2HhwD+twxB
DeyOIpXAQ8OEwRlp3V1RRv99fAinojmWqenUBv+7EPQyM+8wpIR12H/Zew3cyUhxqp72V3HktdKw
QIqx25k/zivexmDPW6nk7e45wN9PSxMrM/Y2OMf6qxBYQM/9PnzGdeXz+IVdlUCYHfa17aafwQp/
/gM2T49H22DQQh1OHAErKtTmqhbuA9PwamiiKF144Lryz0vZirSBBPxbiuDlqUH+eVICyisqfnbV
ceyupnlPwW8s76XdtOa1OMHA9KY0yqFueQU6vbV20em74Wq/Ihxj6cnuYpkwcQKswZSpXrc9AxXM
srN26a7pXOWniQBbPUyKWx3Ob6XkwMRJsExZQqsebSAYqhT5wUOPd1mZSNJ3W8HMagPFga+hUtOE
1gUDxMtBMfeNUgT2cp2Mv5xWFjdtvWktIA1hZEK3AAopmB1pWxMNhbgjp7G+YkW0Y0a0GwvmGaMj
CZs2t24lSrC1yWyzjrIJFZrUPi5O49OcBMPSSV7pMjGCQzSmlLZWW+NGZqBLG5hng0KhKGUg95s+
cbUawSeSWbVSs9Rwi6S6elAw/9EZrJOkTjZgA3ha6/V4+GJXF6NKMYS3hFiM9sC7fPJd8rPek6N1
3Z2s6xcuOOBMtIeixbNZ4po2E6Br2UKYq0Q2IOsI8tTdjh2XY3QqD4sXuvaHCGzeLlOIdyOTKoB8
Q/SeN0E6pS6mxRXn53nL3QzVLEO3VYw9I+fw8vfVXhpW7ChjAiGdPwbhlyJG4zH17eGYeV3Q4prp
sj2p9/N99iALszdfyGvZggdWbG2O5nBhgXKIrnkxSPE6l9xQl/OIfwTAHPu5WqrggWfTCh1TRzyl
Gf0J2OWHeDKDKR6CksySbd2+Ql9liagkVa6NQ69BRXnHCpqcgGsR+2OGFdaKGx45zkbyA3Aobhi0
ACPWPBkmw7aRrL5A8GFouQ5zvPZtnwJA6vA3Zg7BIJs/ecreOFRP8TVHCuJxRPXtvFJteuqVaNGn
FWglTErEeGZlF8eGDN90daLBohd0HyJiOi0xMgPnZW667JVMwcGZDU4Wdx4SdRo468joWuWPqp/c
MacSj73Zq48omegOelFQ2xbcDwI1BUEy+j47nyPtwcuADeJogKoEF1EZZDskdWWFF8KVU8xHrIWK
fgdXahvXsFMO78e75hA9XznGEcPkP9Kb/Kbw8sfsyEfKE7+/IG7im+zvlxZzp5+ofoKtSZJi3nT2
q30Q/FOMob6IKaHth+X3On6YnVnibPlGnluz4B8WwH4oVoRrmAHCIhwPS6u7U/rlvOLIViF4BYay
cZIqyFzl5uKPGrm2O1USuUhEiJWSsLK1flEiKIzxJV2O3XT8oyWIw2C2zhokwHjdXrkarWNo7s//
/valB7wY/g7RiW4KxlWWQ5+CWhkB+YlnXiqUTdNrnnkpPRmiMz/Td2e+EiVEEJYKno4sR4FRy/KH
wS7uE7U8ltTaGf34aEZZsGStJJ7YNK2VSMGe27Aolt6CPc8k202xftPa5MjSxksJ+9YQ/ZKGxTEN
45+SXeVu8NxSBZOeUt0wKxPqPWJXLeyq4rU7Cz0k4En1ZAgnm/5xtUjBWJVJL2p95moeRb5VJbe0
r3wzAqt0RL+eX9im2a5ECWZb0aafVJ7on5ebmJ2s9FBGDx8RYWj4p1oqpj6wtauopTETJNZNtIOh
MwEostOnrMtPjhpJDHd7Ja9ixIts6sa2MbBpjN2F5nXpPDizxLb4vr9XglcRgmlZ9eLEFFAn/tQ3
l0b1LYq1wqVO4pWVfjm2tewikS1JsC+TEV5Vxz1pm/VTVwMwMM6+KGohuSQ3XZ75uiz+GasDyuxu
xtwyrqtwQgLmqqayQFwmQDAeuw2jsUmhAYYynEAPfUXmzD+vZNuv6NUiBJsZQ92u0g5xzLTTdsBK
PeEV7Xw191oQn2rV1X5I5PH6zDldEAwnGfuoSHrkgytq9xdUnS03xSYGoBGaXKVVM4+ZAJcuNWu5
siJSuEo6yUgKZPohXIc0Spa6UeAM1Zy6Q3PpLDelzPNJzk6c/C6WbtYyTB+CRLv2iqm+juZFUn3b
XoYFoizQwjqq2P+wgKwlNvlQ+4yB4h6Tr6zufNswJWK2VYSP7QGi2rAMU1ARS1X6LM2wFE5hj6eo
32he5vEQOz+BwluW2Nn04hTtvEDWtzFnKJgVJvSsFo1feDHpeNq2sQpS09kIdIy0z07SSQxgcxNX
0gQbU6qudroMOWFHWfZoM/JjCnopIuvt3X4HruQIm9jRFp16Ft6B0844hXsjmA6Dm11WR+Iah//H
cAa/Hd7Z2UqeYGfWXKU9geP1o9m1IY6H0rMGnusKr874I3fISphgUPkUt6yrkExtCDkAzeehz+4z
Ozmc9x2bJvUqRTSpFjOCNSughz2pXHXGOyCUzUFvR4ErGcKl2/fowsmSgQX5MTmQn7wRgvOVNJkr
J+/dIJLAY30lTLh6h3lkw9hC04ddc2xuOKwU4EP8HPC2HKg4vP5lHWU41RJ9F2tHRdQUKV1wVFF/
yeBeDYZDezx/UBIL1vlBri7GqtfKfFl4sBmxnxFVgnLOVLdyxr1FyUfeBas9FLyF2ZKsHTuHP9D2
i/2ptiQVKtlaBP8QEWg25e3XZf6pq74P5KKLP9ehxAtx6z9jrWLFSFcG1akpf2ZWt1V81HTbHavL
Mv9epU9/djaCX8AjwLELiktDGR9IZrl5elxGMHDJuvJl+ya4hHkC81bPLw311DzNXvycnTAKdt8F
gE88doHqF7v+UXZ1SJRbREjX4mrJat62rtdH9LQ5w19G//P8/m1nRl4VTixXOVXfd5bzUjgy0Ykf
3SGJGMFibZeHTPox2kUSc5L4PUN0E0hPKBgIRzgbhz+IqVwSjDidXxU/9TP6ZwgRejrUWdjM2Lhw
OioMPN/91yyM3da4x3vKNWm4/zN5godYxhyU4wPkGQPx9ZG4FmjT5wapOy2mrtNFtyqQm8/L3LYx
CxlgjriliQyg3aAu+sh4wb5r3LzRLwpwZGZqerCyZW/oHxk6R10TmDIOvBqyzm+dYDd3bRNxJziO
ziHOwYodmceWFpJVbevjSo6gHZPWpsqYYlnLTR8YXneTPihB52bHxQPfJ7+3ZFa2adoriYKy5NZg
VUuPwltd4z3foLwH4GhXnZSbJO7vzh/adop3JUzQFMuMhrkGk4Rv3I2BGvRX2VUGHKXpXrmagr8r
ixiPdPsLMNWeF73pTFaShZvFKMbSBlkrzK6IXTqnnlXd2lLirU3LW0kR7pdQ05JMM/D+okN0NADX
lMXfbAMUUsuzuTRem2UShdn0JiuB3ExWl3MzoZRPu5EFcaKfrHE+OLGUdVQmQ7hkEq3HnFeBQ2sD
AI4Gy4UZueBZsgI+K9LekMfQI7Ke803zXq1LuHD6OWy7NsNGshmN7nbk9tFxdABkY2qAWZWNNUps
QARkGTrg8ih8HrTW5ou8aD5FVRrkRnoJuITP5/VQJkpwJCwpiqSMLNvvnGMVJUhudd6UXkzOj/Ny
JIcmgrMkzkhjjeBiMyOwEzt0z7JFkoWUiRA8h24srJkotX021j5z2ovSHiQiJFZr8U9Yq7fKqJOZ
UL1suLHDXTwdmAx4XKJpluAYxjkv6rTB2WsWOVQzcllgnuV8WFYwxgD+08xhd/5oNvG9VpeJJXiJ
2ELlhxpwuQ3KMbwyApK00c1O4Yk31NW+8YQHg5vfYcbDul0kNRDZlgoeo7OThBVhCeGlEhgaGivz
cjekw/X5Rcr0XHAaHRtmzLG1od+Ofzm2W6G/Yhj8QkaW9i8XJoImCj5M1XmpQq00JC3mEp1IeInH
l+qpuG9Bh2z75QHgcgGnPc92MvCm7f37LVB8txYTKVKi4iIxB/3kOFnQsurGGWQgijIxgp9YhqFJ
bILIvlROSXZB6rvelLzzt+33dSVCrKGNc5xpIVxEnZ0y54vCJMa7nWriJcC/z0Z8naZaNlkzgwBH
c8PP7Mh24VFN9unsptd8/MopJZa1ff2+ChTcRRWlY5umSP+gTLH45lyBoxQoEH7Sqe0OweKvMgkR
2ydkkiSPZafF/77SwrZWSc0mHl3Me6OtOMpr1tAPhTCgQSUOKrlEHEegYx8DKQaJd1b2J2eYXQOc
D7ou2cPtRgDrVYxguVbB78IJmmeYrvaQo3OZeNYhRzdA5vV++NI8Ul7wrrrpqyqlmthUShtlakyA
IZ1ChZ20LIeDDPAKan1Sk2v0zUh2cdtjrCQI3pcq6lCCdBjprdxjx3GvRC5J3fE5/aWdxqN6yB6d
Wyk4L7eld0+ylVDB64LQD3dJhltGv+Eg3MDx3OXfzDtjV4ArREa/uamNK2HCCXZNXscNf0RM7ega
8XKphMxlzQeYq5DxWskRgrR4LJAb4mFTGxTX/B5jzCfPtT/6ygmcwNFONlS3eVe/ChTjNLSsDpmR
Qznqbv6UquDwqyp3pOMXvWAXSDBLrHo7zbuSJzrhmMINz7iol5sZMG36Ifabg3rs/SXgGDzmR7Jf
K3GCQ1bHXG3MEPvpUHIwdGVXO4l//lqWqIbYZlyoy0wVCy2JkXaXZjdh+Rzqh/8uwlYJ0VBdUPkY
+1tfaE5FmhUpZnr06LOZXfZt7YaydsfNk7FVTJypYKmkSAC8FULCvGCAM+OTFfSkX3KumO60eAyc
r+lJkT6StxSPH4xpUx1QAO+Qvc1mRIMUeugWivaVevSZogVapwFBTd2jP/wDMZqtU4DlGhZadsTu
BaUwMTeiIqipMc057uvkkpSSy39LEWwD/OGAK1fhZgWHpOqT0XY9NnDUP7XZt5JdFx/qN1/LEPyQ
o9S0VBoABjmFAdzsEC1ABphEz6sb/xHRs9pokrNUDQMOVJyuwpSlmSUFjgaB5oQplC53l/ELjcHu
piGML+/Pi9vct5U4QbsroMmnY4ZEkIZ2VDX/NikoSJeLZFHbUjB0CEQuPskpeFZWI6VWT3j+9vFV
Xd636q3WP59fyGZxxIb//keG6EwjlUV9PqO5cPReGv685dAcLJSK2ZVsKHXrMbAWJVgrIKH7pDGh
z070eSanOc49p/qCAQ7Jtm2a6WpJ5K1X0FojtkM+BpVXz2F60Yf7Jn4u4BhKWTF/M4pAmzUxiKY7
qq4Luh210O2JR3yNPwfmrvWSu3hnHFv01EXe8rncE4nibZ+XY6NXV1UxjC/OGChONM9zxPsFj5xV
djpw4sT6mILJwJJcRJu1LMBnEzQLmhyJWtRyEnajwjEayF5DN367ZxfVvrtgh+Rlkli9CK+to+x2
33wvoPJtAc4H0S0RuaDKsuyNcNJCrLC4ZqBHYUF1DF2+Qjmh2paJrYUJbwW9GsmsU/R71DOupzKy
Q+D9U9UFq5b+AbVci+KfsnodUEfpxixHt5tZAcfbSkd3qMxdXzkBuCtckDPKhqOlOynEuGUbJmwu
ucQX+Dngy/qFF6JVS8cQjKwIuWV16+WJVwmZsno20HO01McKfSb10Zq/d8kxis0PRC+4DynH2Udw
IbZ+x2araZMB+67z41A3bh+CyfPhvF/c1At0K2CMwsQwhdgrmzlhGeu8hXNqTbfrLmqVek4iueC5
/xYvLWclRDifccw1sMOBzoVDA2SnZM9bdJp9KwnFth5TMCXEK5ZFgLwvXCNzD6rygmfonOxyjAAw
3MnepC9b/m4lBuWji6jC6GL+ZVp68AJOiFmhaT3eU607f668/yPtypbjxpHtFzECXMDllVstKu2y
ZPuFYbc93PedX38P1NMjFopRuFZHTMyLoysFMJFIZJ48x7iL2VsR2OI4BkqBKbqiZ3z9Q20HKZTK
MGxmWjrhn4qD3hUSkk3kgCe0PV2oyu4sUOLfKC+92x6UfeZIL9anVBkY6P4fq9ynUwo9VkMVjysi
v8DbNeXXIJxGZeH1YlNNsGBQNuaAstZ5wEgxlTxONVYGXZzqkHuhF99Ct+ZBw17Wvhjxsekn0EzA
XQbwmMoPKqlBaCSDgXQjn15k4O9FoKPNM7X6fe46IUYvD1m8BC6djNZu5vjL3Pe6Y6Qibr/twGfJ
8ETo1psyf3EFTRdIWoivMzqyryHsDW8aJgCNo7bPdkRQ49xc1soYd4UMUgO89ztrqfqSDb8WWBB2
3lnKcuEKKxvc3RENVSMbAORACyJ4nA7xcbA1GyAqFVMQ4mbgZlxaWeOcu+4mXe0jbB8T2U6Pljf6
0R5iNJ7g6IpWxV0ZVhmMebygbSXtdVgq/O5Gep2c9tDssp1wsERkjcvVkmoiU8Bgy4Ov+gwMPif2
9NhBX7vwxv1InOur23ALk8gyUHyyhtSWh/q2wzRFlYn7kIZPi/WiVy90+PPX25kJtuJVRgG6z9FU
WYWHBvVPDAM4GD37ughrgRtx4cwMd26VugPeh8E+9HY5qXrlhnH98/pmbbWE36sFMma5dVXjAYJW
Bqa2uKzw1vXK1/7Ys7bwLumPslvvOhAmgMzC+ErczAPIxb9ue3N5KFT8Y5rz9iGRCjntGrRC6F8A
/9qt+uXfGeDcvNAkVZPnGXGVRE/1qN4ns/aJgeuz/eOcewb0v9JmuELb2M0BE2me9gKhXocJjg2v
DSOb+D0/XV8X2xguKMGmCWE1IiMN0zm/AAuwZUqMCkSfXIxev2rEnYfWbgPR4OTmUVoZ4iLsCIIW
DC5lgVuqKCpW3XGaqdMSRbCJm+thJXUcE7Aw8JmEXIfNAm58+Dl5HBSHyqgMj18w6G1f37ctQhBc
6B+GOI+rlcFYEgxouZn8One+3v62tP1Q5OAv2KXTaWl+6unjv7TJOeFIoW+Wmym7QbqDjBJmZ3ee
DkTiZ6L62eo4V2wh/FQpIdy99ZiOOrTh3PlhBNcVorojkmPcdI3VVnI5UmNaQHYykZY4mjwAzE/5
QG096gSu8R6tL3xdQx0GU9Uqnt5c7cLEnZhVA7Ki1hu9/Kk8Lj7xWDcEClMD9MZm19w3/xldyHc6
SArvoMp0/QNuLnT1Byjnsb7W9VBKZvwBBpTiM8uOimfdEFVOthIncCF/LJM/0mpqJZKWMPTq3zSJ
ueYyhns2f68+LKInMXOFa7vKHewwUUMrSSb0siJP06BbvryagB3NObED5YkYgkPAfPzSHB4JGhTI
CAaxz/ewSoZZ6uceAauYbUlG5SQADt38QfJHovWC+3+rUsN4pf+xxlfWanVZ8okxMf1D/g7IjMe4
wqqd6O0ttMW5p5E3cVZBwdPVK2c6MREm5UAyB/JVHjgOBc/WbVf8WBjnioDaAXcH/IDXdY4GqXnJ
kaigabxpAm9JQ8cWGjL/9CEFGcBizvre0S7TDFtPngy8XK8fqU3v+zDCMwoNSzTLmQVnB/rXiDwd
pD9Le1LmXyl9mrpv140JVvT+BVe52rIEWmtGQPwM7a6XdEfrbpJQ5HPbRkC9o6D8STWe/2HImzyd
apSl+wzlsgKd2uiHbsq7zyzlwwr3/cNZSvJqnk1XKu6N7Fad77XsM5ktCPP/WQgXh1jz20gIPk1N
fbm5UQ3XCPbXV3ERDKhKFcNSKCrrpgz99PNgkNG8iKWgQ545kYPUIOccpdFR0mrfFMbbolbudXsX
34azx12LvUYbs7WG1IuVb4sJ4ariRpVF1ZCLXBZG8F/J4CzXQVjIR7gZODJtqg3imd0pKe+EmPbL
e/DcAB/U5MHstbgPCPL0Dh3sCOPcueIvgZOAB/EpBt6mw4Bt7AZ30bGRoSwdurKIrGNrJ1U0eWTN
AkDK4IH1RdNBeTEc0KLod2kNesvqNCuxIHxv76RBKN5v4Jgg7I9YnVe5nfIBQFHwPcrT87gAgaWJ
btvNdSi4jJBUaOiTck6eB6qUKsWUoh/iqdp9TJ+q8st1p7tIadnnWpngLliFZNPQZwSQ9kl/Crpg
N9KfU/dEmufrdi7hIpwhbrsyyDX0iTLCuzO79wI84BRHd2KvAU81JA88y4l+LI/EL3H7MZp5UXq0
uVDdpGhXwPkv+E7RBZamJq+BSzV+h9lij+SBhs/zn6Nv2DpXdrjUPS4qDaXOBHBl09wly3DoZnIY
dPNwfT8vq5qcHS46VbVUJRjhJAAHMqJRbORb9i79qd8z5R8rsSM8hac/vdmZVSgug+NMhttcYIuy
WmvUpgWajaSPQb58BYjEMRPdu766zY+1MsOFwkIt0lSf8bG0EVFDKu0E0DPpRaeiQywyxCV8StBP
WaIUBMREN9GIHtJyL1tPbSOkeGRH9SyzPNu4CwbTogqqYKQp8SiAPYrH3jzjA/V6l9XzQ3cSJBPX
13XBWqorZlRrFb4TGFKi+pggeW2bt1gWCdBf9jff12UpBHcJCtE8dm+MQ2mcp5x42q471DvpKRw8
40thM7Hj1I2+KLMb/LjuHFuBV8NgqoIOJ3qqPKYjjaBHYDUFIkntR4E3Lk/Xf/8i68OS1r/PZS8g
yGpAnABChkY5hWFkE7W0U+kwATzSNm6vit44W9+KnSZqolmLdhXng4MpaZU0xLgxo+e+d+Ql30XL
YJdp94lTpYHkQsfYENIavuiN1g/kKgucqpKCxczInBRj7jbyxB2IHwUTdCyc8/6uKQbTrzVUOAb/
3pAD0OlrOQBs/S6TbgJzpw6CELjpBysT3HeKjTadghD7VlW3ZEFZU5DFin6fu33NeGyrwUpTb5Qr
p9GX53AQFf42P/1qCdztq0b9CLELmMihNjDExXcQONkADd93mmgWedOUShiRkKZbCi9npJahZsXp
hHE1sL0FFSY05OIWs4CuHESC4LP57T9M8ZJGZdQGGOSCKVThXBIMj3MfuYEsfb1+Tje/DySAUF9E
ie1iZLwBMqmvpFH2+kFzrSXGzs21iAtzc9tWRti/r7K8pW0wzVUaiTc0E73Rk7zc142BRmW+kFOm
prXzx4uCegKUrmUNhDSoAJ7bS+S4D6UM17pZ3JTa3RD9+aFZ/z4PS1elGZgRFay/kYHEoZIwdtxJ
kv3Hi8DbEjkrSgDQreVT40AZaZMX2gIgw2EM9uUgSuYuC6QsRq8scJ+lIVZbaiDn//vacdD43LFi
JbkRFSu3HoFrQ1yapUEJ08IOJV4fQkW2vanIs9qGXl0dDOs/13dt09VWa+KSHoPO+QC+lMQbZy/B
YFtRzjaT8Oh/XbdzWQvC5uHVgm68piEZ5u8BuaiKRNbogtQx2OlO4ge/5nuG+ah2hcgVmL/y9wBF
5V81UIOFfDvnz1XS4vxmpexRAzWNsdRdy4iJvUBb0dX6+XsNOfXbBripo5QEsaDxelmtZCv9sM5H
ommWSy2O9MRrvRTI4/fHqDM9WaixxZ9g/eOscXde28a5VpUyy4XYwzd9LMGY0R11m1W2MZv2Gd+k
aPsDXoYL1uIbiP0YyV1t4Jk7KbEtqb9p9ZzK/W6Cul/cv153mq2YvrbFXbZ9EcxNniN/LXO7jFKb
jl72xxUwtn+r9XAXLnhQl2pgz/ZUKn/r6mTY4xj5NAkFj5itiwPIDLi+Al1PhWcVM9RgmcOuw4Sg
erKme0skCLF1kPEGBPoDyRbEA7mYodIBQFYpSDyrO0atYi/LvWreJ8O3659kcxkaQbeEPcQI3xHN
ykWbphmhHACH0e71XvfnQqkEZ0gRmWGrXd2AU1B0lc5CLePRHO8SH8TjKcap7Ta1dRClVfayxwyc
j8ZbZtPfKhC8Jh6/drQHluJ2GAV3y+aLA/n5/5bN7W5iLnGZVPh6lYb2UeWjUbWXn2rI/P2gxxL8
qOqBCJLZ7TiC1AlJs4kHMK9dUk0Y59ZBu+0lJ32HN9w+PL63dcpD5mk/qcA/N8/ayhr7Iqsdn43C
ikmFswZCCCPCxB+9b42X686zbQMHAEpNKJDxg+pWJJm1ZCAy6kieoEIlV7ErhY/XjWy7zocRLmgE
1QDPnRH8lShyWuNH0Ys+zKYFaoDVHSMEJs7a+VaZZqAuzbwsCPAM7Br5EcRzMXMc2tRTj7Xf7CR3
bgS9vs3zjYEW5DcKwHl8WS7D+W6VRk68Ge8oA+oTlhE4Q+iTand9/7b9bmWJ84SoarJAjWBJf5xw
ewEYD7Tre7vtpAhHqjZdYmWM28tWHxO9J3AJBSAsD4CPV+SHlm9WWu5fX9fWC5uy9BAZAZANPEQ5
zk3NqIeEeFJlVPtpyLNjBgjJYzyHJWQpxgFPLlXyLHkRUV5srBG+DmwoMgoCWWdujRgzHMAflGZQ
r/4WN4cu83rRybpEqlB2nj5scAGTqGlArTCRkQb0UMh2isOMWicY7oG2KG7IvelqdvQERhQwOV/f
163YeGaai42piuZoSlJkW8/FIXtgXKqmC4aBZ/Oe1ZkCzxC04dgPcundmUEuZ6XFPClp1+LH9b/w
LCL2nI6PjUHcwZjewnwRJf6b533lOZy9xJyTIp+a1NMb65606f0yt3/+AqM6HmCAqqIggz7weUiR
zWWZNfasDKpXNfZp+PX6R9pwQWrgXcQcBDZ456/k2kjaGlsmS74MCbbiZpa96ya2/ODMBrdNRjKT
aM6UBPcVA0oZe3N0IF/mZ3fDjiW+4b2I3XTrw6xXxeX5egq4q1SNeLfWDpF+yUgTr69pK+hiSgyD
naiUWRfqgqEJPpBcUxNPlX8t8Q9q9u5QeioRxPbtrVvZ4e6sSCPNbIUIuSzd0bzuRbbjY7ePwayi
gLvNjd385/WVbZXydVB9WhjhwYvsAqCcZeUEucYh8QxSVm6rR9/zvPoWtoh+A3rpnprF2S5QMYS1
jFBtjMn0StLua0FQVYtDJQJCIWx32JzYIekkuGI39h3lQkxN6RZ4NgDePj8OVdlUy5TP2Heptwft
VgufMvXGqumfHzvUPQwLs4CQUUPufG5Hl8k8BCG7E4AEp4+R+nZ9l98rG1yo0lnGD+FAi0I4hTvX
UpGCRNvoZw8qdHm2N7sU5M5jFoMKrSrN45IE9LabYhAgQe4pdMyhxF8yp1WYuGWaLK/Q161Hv0vK
dnBMzIw3Tp41zXSCu5RumprTgY3jHaw5USFRlgOv7ZaTEbdHqQ6C9JQGFW7VnKBj6YdyjcausiTh
azjU03OhRFNvFyTqnqUhSCL3+tK3qiVnUZo7nNEItRdjMeV3aFe7S3e9zyC04mGZLVdeW+K7vy2e
RJIaJJmXqf9FpJPRUR97qCXZbOKJsM6v02CUTPAYEt26BuenRT8SQiVY1m9HT7LH2/x36oAd8218
kG6Z6dytflsn8ig8voI7kKdQ0ZW6SRYzwksAojLBbX+cof8MzW7NXnJ7Omr+9GXxwCktLDiobE2c
S5/tNndmzCVpqFFgzYNfvEB2EOrMrRM+gpskv1U8zOm99f5dhbXHbgJdpcpmBGyFY4AM0gTwxzjE
QpVH0WZwGasW5HMwom3tFRHxYzOs7EIJXbAR7DMpd8o8EFHObRg8O9bcVVdHEKcuuxxVs0dzR/3G
79zmwIS5lIcUclJv03Hw3hFVIkKsy5EWvPFllJ6pgrscfQ7uVBVtJXXDkCWembkZYH2HHprfo2w3
e+VedhpbsTH/hs2vdqI5ya0KHkxbePIgIiNF4WIZ8FCJHlgRgQoOm4DLd+FJt2eX9XxNwftfaIvb
4B5EizIQ2TOeWHJpa3ArBXmzDanHfeyK0oit22a9MG5P0wJzJ6NcJ54GKTwp3lXyYUhVO24iwXWz
9bRabyEvJDSTLIvzUCLv9zyKddBcxRA1sP7NDuOM/3IT+XZYkkR9EUn4YMl/Ff66o7WD8AmgoCI+
9I1M7GxhfAJjBX3WByOIqYKd2b9owuL7RgKL542qYKZVNXWLH3JfIEHG8FKLF2Z3WXnMg0MpqjZu
rQHNXdwWMjJlYCTPkwF1IlY/j8iIpKCwx/hpFDautxxNU96lx5BNXkxOF0uSpQMEEry4z17QFQVU
UfdrmuyDRvevX79bEUqDRAfR0dLB/7jDaioAnsRaQ7zWeFZzZzJ2iXFfB9+tUdSNV9i35S4EXUNp
H61xUMxS/tOMUdb2YdEDeIxBtxEKWaqfHSbgDZY9426efYJ7eHTZPUx89iIUTQRv+Qb4HCzWxobG
GV+SpqmlpphDQg0BVITyF6NAc/bLJ7ZzZYLz7z7QckLGIPYyZbZzEPbMqjulPyEn6OT9n1figB/7
WA53weIhDxLqNkY4qs23wKCQLA4fQB4keK9t7pppGjJoWFHD4suLJcZVqbFgSbH+NU9fe/2nkaT2
9W3bOlJoZP3PBncxU4o3oWzARtFSqHHK8bSTK13EkLexkrOMhP37qnSpjX0z1HOcQXdOG73O6BNb
DsfnLDTJ4fp6Nk/Vaj2cJb2CQm5MrNjr5uKpW9JdN4YO7Qe4nfUTgsDedXMbC8NN+7F9LJ6sFib1
LekqM0y8UPehfmyT7qjGIiTI5qWEaXoLjVPwYV0MdJJSlqaefaTGhQYXSNeHG3azK6D/KXayYAe3
rQE8rVgU1WaU487XVCd0NPoYa+rcwdVfayc8pk7tzr7qlaCUE5jb2kEwyf9jje/FofU3pPkoxR6N
h1PeaDeqND7KifXn5RX0NT/McO+AvKpoNNYwo1aqM+YKKDYzT0lU97o/bB2ntRkuCmmZPo8gLUFW
RIFwytX90IuqpJsJ5toGF31qeQwGtNywlPvqoDvpcdpbjvVjlOz5fvTThwxTiR0KO19kEVnK1rcy
kIcpwOBR4wIsAoSDmVITj3E1u+/Mwq7zL5Px5+wDDChJwIuBSx78InxShGapiel8ifWhe491Z2NP
ejK86A66KjvhACHbLf5uBCsGVDEx6Q5n565hC/Q2QFYglrNWgXTP1PUkRzuMD8Ez410P5c9kmGuD
XOJMoiWXZ/DMQRdT9nFH7XUX7+4T5IGBef4EeJwNpUEUloLlBlnG+VkuGivUyEQwzWGOYF1t7LD6
iqAlWhP7m/lNtEAtgso5+qeoCZ2bkVMTbCysGsQm6VXMOnWn+pj5ppuOdttD4J7+/cS/a/xeVAHc
OnJI1CB98Y6V42EL1rKEVYwmhacFd5P1UGeP14/0xo2CkGswpmg0B2S+JVYD7tVGUyR7cfkXdDUy
4xGz6Pui8oGkFKSEG0s5M8VFDyNhdGgq8tugA1SyPdWY17q+GJEFzh9mKZeVCEOEHkNEu61ZNC6o
WkKBP4issH9f3Yq9VFKlS5mV7G1MB0eyRHio96/KeRyKjxr4c6BHp+PNe26iMYcuHIz35ycGzvYx
3mnKIbONHcIGKljLt+v7tukEK3PcoY2HnnRjgodaXfm0mNyEflfa4GjNX6klUovZwsRjbazHgCfI
xjxp1NLWNGFM21m25pDjBHYK6StAk67lgHjtqfTTE/GhZOjrT6KnNjuqlxv7YZzLaEKSz0ZiIPqW
8n5GRqOj3FlZvd1Bkaw9lPG3Vv5j7Rp0xjAqwXhZgN4CIuj8W5IMiOSBKsCFkf8MsRv3o1sUwiRq
8xMyWqB3GC+6LOdWGnlAPi2F6L9979z0qceos9Xa+rfshkHEUkwYxC4jAynfrrvOVj4FUR5VxqgG
qObQ2jk3TJMBvYMExYsZTFnVA2ZPdjgStyi1OoWjChx144o+M8Y5qmpGYaMYWCXwT05F+lfSt37b
ifJehe3WhZusFsV9s0LXGxpR+Kh+OzsqxKLKXfCS3uoOGxJubthoa+iM99WOSZuGfv4mZtXbjgEf
f4NOzjc2iIxhWlT8Da0HLaITLm5Pf+m896ru/bj/TLVmvbf8TYAnjFLkHZ1RV9WPjGCKUWhJOwUE
U8KW7caNemaLuwryco4pDTvW4v8+Yy6g35W3uWO+aPdMfTd0lJvAyW+kgygdF3krP5xfTmGgZibg
05aU7Wtj2qESc2qD4tRAJCZZyje6lH4/drt4UJ1YGr0kVn8KTszGUQXQlVUwIYZugcvr/MOC5l8d
aAgIU99Euz6vd1ZVHqWA7oss2fdt5Cqpfiis3q1LaIgY8xHH65CUpLLlRnf1rt0tefciTcS7/odt
3msrh+PuNRrN82QVIaDl1r2GgSUtebluQBYcXx6IUKvZbAzpwEJ/uKdfGduIvGDqCSK2s1u60mEo
nP6oPV03K7LKxfwqiDopZ+UZubzPYj8vv0nj8boJ0dZxQbBJ2mYEAjEB+PttDn/l4OW/bmDDZ84O
DBf4wqrt06KdgK7L/FSqHYP2dl0/9uN/ShoL/EB4SLjopwzppLcKIg8Tp1UcFv2ANH6nVyp2Ip4R
wcr45pmc1V0h59i6Jfned5pdTKci/10Npyor3OubuOkIePKAoxSzSBZfcWrbZNFCC4VCxYR+82S+
ljR/snDgP2MGw2J4cQE1x8cYCMA3hhHBy+ussXVIb6uhnaCFfd3KVovCQL3xf2a449pHAcTmJ7y0
Wk/FLBwoCBMH3TeHIZqrUWBte+s+jLF/X+W8Rrs05qg3CZCwv3PptyF/0ztBu2DrDEH/kxF4Y1hX
4bkkFGjSluaM0dJuebDyu0yk/7i1hPXvc2F3IMbSDHgDeY32Q1PAKqL4kG36hIutjXBpGBiiWiUj
weLJ9Vej3TcTmo+VsIawlZ6srXCfvtKUIGwV5FyMdoMReRnQZb1rvPAXu6319kbYe2ObwydEa4vc
90ejP5Vzk63rOajQ5K78aa+9UKQGp/c+owCQwiLMpTmGCsGrG8AFLgLRfCxzqSngbvEEWoocfIPt
fUOBSqnLh3rsIObWDX5ifgYpJ4O15792+WAEGvJoylleApC+mTwEQNeKosNW6rM2wZXqCikLgz5l
EirmgSR3knoqismeyp0+/zUqokYxSxKvbCSfa4SNFlmjVaFRHAY27YyjHCcvmgF23t44GoN1mCo8
F0wQxQSid88mLGK9Uu4sVE3TpUaHt1YUg2gTWTT608lPDQ3Am85mBIih0/2GrmH8dj0ybgeSj4/I
nQ4lCqJADoEkJnHgZXrlg1FSEOJFJrjjgCJuVELKABUh86cZqnYa9IILX2SBS1qoNcVt2KIYORqV
3YXfGk1Q+BH5IZeyQBYkSRYFnqH2iUtBjFD27V06gUWxGuAeobKz6uDL9S+z+abBA5XimQru3AtC
TJ0OWjQTlPpN4FXCm+UmdajHQDLU6QBa/kRXGDk2mCygCQExNL4JGVn1qClI9zGTMN02Zr0vJyEy
fysyAlkF4nPDQF7Bdx9NtemVEQONfz/TXCZeoD2Au2+XedJB+Npm0YE/z2trvFtEoHwnaoDG/S3D
Rte74YaxDgPk9JjsBB9rKzNjLOt4qCjy5TQrbTEmPlawNTqjJ7sIvo+aZNdfmp/9t/TAoLz1jRY4
lmQrTwLTW3c1AB5AmqPVfjm3WZRFiNChye8ZKBNPSFxdsqXZjQh4pUZXhUCKPOzL0r1uWGCXb9fM
eTV2BgWqSe72etXb7fIcGKKjvWnEBJsoFDxMOA538kaLzBQcuii5yge5/1U0TiVki94KH0Dy/s8G
915oa1WroZoMG/+hAOnkXnCYvwGmoz7FJwjj+uN+iQX+sm0SnPxgHwFYlecG7tK6SIaxx4jK0u/z
JvLaNhVkoZvxgwIn/48Nzv1JDCD00uPpHP7HegaNGpZFn4wvyQ8QcQJk98eUTggZbCX4fxUgTb62
pZNezeqylj21SECbnvnWRKDiLhJe3QrFK+w8L3lVhQ3RIpBge/lcPWlhBXg0MEexdduXxg8yTEcw
uP15jx9YCR3IVoxCstF4xJlVPt/16bQoPRBrUXQTgdcvw2CRwMSWP+hI3SBvaamXA5cY9jU6GU7o
BYN8P+ulVyokFtySmw6h6wbKjiiXg7OJO0sUs46lgolkLzSpY1TpftJAQQeaJ8nM/TFsHKmnbiVP
ICSGrAckeWuIIUjjJ/qv4ORCBwqcNYAH8Y7SEoMYcwvOGlD82W0c2ct03xWfQDMY2E8Wkgkckq/Q
DflISy1QUq+ngR+UzQ1qS4JH2OaGYrKI4sbEa++C4TsG730eleBjaj0mfJCBaBTDFDuM++BCC58j
QdDYRLCu7XEnelJjE2QksEefTbREh5OKaoP50u6g4g3xyyxyzHuAD54xSTqKwIxbr4y1bc55mjEb
gdhAwUtqLRtT+9DRLaHdmMhfRumWJnetaHif/SB/exvgcUWAxMD5BVCIzFEkjxqIVyzpMUnsgn5f
8l+9uZfHT/SyIRD1YYllLavznVCll2MQBnpzIu97eXCCJL3LIBx9/b7cLBWt7XA5/tzqoQnlLXw+
e3aWE70J3MFmvMj1/f8DaL317l1bYyFntaqyKUhp5eXf8EX0sl3F8GQoh7qzW3jFDt3sVJQRbEWx
tUl2ma9MJunSG1M+4uEbaa9pr95rXW4IothWQoDkETT0gP+hVc9V+ispRREPj0KvLV4r6VbLcrtT
/pQ6DgEDcAOm5gzmfouPHUq4SGjH4UPV1VNcfIkyl3Yi4SF2Vi/ce2WDc7pWHaYmsLrUywy8K/dd
B03DdsL8hOBm2TxGKzuc0yXTGJO6BReOLL/idWsn1VvXhJ45PIzTk8DBtxLu9b5xLjcDddiqDK4R
HRjWubsZjib4xVm2UQuKHlux1yTvLwlQB2Nmg7uUZwX0eq2MdbGyjsqAUKB4jg/RnqFzO1/0Otpw
u7U5nuixr4cZ4RcuEakGqg/9TQ3wUJCmh+tbKDLDFTwSGpeBoVaYXlO/ScXgqdTNQfL7CSMmUwMw
Qa1woUG1LFoPGR0YsYy9OqF2fAxbwefZ8G7AdT5McDfVPLcjbZFieEZ9X5e9rev7RL9LIyqIBhsR
58wOdyuFBVSL0Y0nEIU4TPHLLEJ8bMVsIJXRjsZsE1QA+ES9b4daVmK4GXvXseqhmdipwwB3wFa9
iW74rc+/tsZtW7m0SxspoIYrTDS4vurWTlKer3/8rR1bm+B2rBi0EQlYCRPGrTZ9VfJPUCtixxCa
kc7KrHBxfgkQA7pJ6YBP303PQ//Q1KmdT59AkcIIiN6RjwMbwaOIE1JOaZdiBFMfviTzU1AflPrt
+kZtRhiU1pE+UszAX4z0d13bF1YEthVrH78y8QyUHSvbcjK7Piy3Yj3YzS+zssf+fXV7DsHcqkWr
EG+qXtT4pYj31xe0+fsoukBPD5RogFic/34UmUqeR+z3UU3UHkrhhrGrl7vS0Kv9MMBdaYPagtMH
LSWPHON9hpkT1mGRdslR2BLfPCcfXWG+5G1MMkjlCHhUBj/ctw59G0yfdeDnk35TOcntnNuM5eH6
/m3xXJz1ornUg2TQNglzWA1SW7WZKkj4pKHjpziRI3f2YLe+dQt+Sl9z/4bkdI+x+yxKxAVr58fY
GqurOpJiCN8izam04t2Qde4UJ4IurcgMd4ylIFyqoMBzfsyO8XisrV0kEszedsiP3j7n8LKZJXU5
YSVmtu/HGyoLLiHR77Mlrg5UnnRanlUYCC6T5jst9dtlEbFDbjUWQfMAon+VWJhD4d/UloRpkKoE
kVVyiPftbbzT75nOGFhPHCEae/OTmBhPtZCaAoHIrScwpF5pevSVytlh15EEUABefs5gYHID1PVe
tE99UWVzcxNXRrkrSTPaIU1kVKpCNEJoo9rl2AoucdG6uCsJ6Wmk9Br8II4U24CkSmU9h9Lu+und
wkoDqwz0JiogDFDMJYxpOAVmqGMh+m33LTpUB8VLfOsp1tzYQYUWGCU4CmAV9OW64a1UCCQqjIUc
CPoLQu2stSTLAKm2F9DKrssdCVN7UV7QePx3drjoG4Zj0SWMGyms/0p1P+6+TdmxNQRhYTMhWi+H
iwtd0AyZVQAUxKbf2TQp2JudGBjEwpNc0WjhRrEPZ+tj77gIoXUZVD91MAst1WOHgfd5H46Pnfw9
TU4kFbT/2Pfnb6+1Lf50yQOVqxoMPoPfQf0k3Y2+BnYY0Xnacva1Ge48xU1cFXqoL57RO3P0lxo6
ffJ43RM2M5e1De5A6VOQ6OaIbSOPC0QXUfDzUmfZzSg1NBBQEzW82c9d2zmufq60Om07NBG9Ss7d
pPxmYkKeSJmjVq96KfA/0VfiTnFCgroklPEsQe+u35mHEYPquS/Cvgm+ksVd9XQMokZVkV8WzSFI
d4HyqogoOLawvWvn5knGqrTCJF6Cr9R6zSG8k1HDK53wVq13OtQ/Fb9zmt/mXQwvxPoeVEFYEnw0
iwsXSGa00IwRLgbo7cTGa/SWSV4WHoNYd66745YlFaQNjH9Jv5wGxSu90scOxB/dRPd91Lugk7yT
RuNUEvUWsVFQ8NiKGajGgh0TtxbAMVyACjHmV6KWDo64mfhh1oHwy9S8mOpeOjV3Rv5Xo7a9wCu3
Lsm1TS5OWUmcVyXFCaglTXJUuW9e5yRsv13fyC2nXFvhIpQhdUQPoIntFVaOT3bS2sc0Fr2o359O
/GleW+EClA7IJQibKVAQxwjOf6v/F9lWY7jIPDVe8aoaTgz06eg2NqbdhAQBos3kolc/k7rRa9C3
BdqColiYgk8krPpPvIbWy+SCVrJI0OyKkRwuuem0gXowivn1330vLlaZ2VIouQQeH624601Ph4r0
MghivcAn3oPMKsfV447MpgHPm7ufefdtUY9KKqiGbl75q63iH9sAoVplmILhNDsFja14MYYAQcNF
H6VHhmcqRSXeLTCMuTbIxaZyDErkcNg4Q7ar3mEI6wh57vhgfW9P0u3fzOGFI3pZbWVqa7Nc5KgJ
6RrNaGQgIPTjWBv2ElQ7HSzz0OVOZkHSy78cNEw5gPmaTbZpqF4ShXPzFmzpaQUCMnfBIg+qm7iS
M8uYugbzqC+6ojk3uTDGebuqxGM1zBgnWkJ6sCqc5Kp4BeWL/0cef2GG8/g2apZw0LEmeXpYlMwx
ygyjZqIxL9HW8T2ASAefuGFW1M0wh5o8hq2fh4eADq4lv7Stm3d3XZg7o+L9q9W9k62szppWUjpU
MswObbFbZhQA5vFADdFAE+eG/CaqnPfrkMUhkRrBMdrmpObUTqPl0Cq609T9v1wR5/EjmdqpKibd
rVLQ6i2VPcenWRJcW1w8v1gPdzl2s9VpSopKdhi+aGl6R7VCEAT5xuiFCeb+qy+T0aiNijmh72qj
rSPfRK5xV7iRH0K7sPkBah0Mnih3UmVnguRGcLBU9jFXlstpaRbgZHU3Qax3dcOY3ZaWlUMWvd9d
dz/RPvIBY9KqBLNg1JUUiDM9xcqP67/Pk0Bd7CIXJChdGqgZqbpLjqyqhkfD+xtIuxHV7zZXAqpU
C3wX0KzhseVyjtKPQlIKqbEnqn1NVdGEF/tLVznM3ytZGeBcrmApYJi0GATNMKS33M3anVl+T/LI
7tPvk0j0kb+vLsxx7jfMURWPHdUx7Tq52V/orh3K0tEPmj14oaP9xVDm6mhXmnv9i4n2kXM+jH/T
BgSaOL6jX5uvei0SJdn07tU+ci4X9Xm49JmMseTsATVlW23+j7Trao4bZ7a/iFUMAMMrwwRplG3Z
1gvLXtvMAczkr7+H9rceCsIO7mpf/DJVbjXR6G50OOdjDezo92hhqoZOVIzP8d3WmPQoAtIOuN/x
HpweXhxFwWUJQo+K18DfEjiPmuhOE+ZVREH+OVzVY3koy34f2pmblprkJcC/vf9nC2dZnEtNgQ1Z
RUDG8UPLw14GeIsAtgUi8b96fwYkK/uUfHuPcsBqxzCNTtCufu2BpsTJlsgERgNV0eWnR5amXtM8
F/+ST+1/iv2RwwfdIi9mZYxGHFODrQDAWI1YP5GlYGKDOwvRXitjjYVaNnZpIlZM/mgvR63SXUD1
SQxCJoYziLDJ03xCguZ37M5WR7dqbsyyk4SG9XK8dUJnXThLqLW5YUODLTQDQ3fjfcpA1Fq5I8ZL
Eu1dV+gsivN3NOth3QMgLUo27csQi2+5rAHOvwLenP/6TTeRznCq1JhbpCU6UINWfiIMpyen3v+1
ZX23SF7xUnGcb9PKkg5LO4Fz/WpliVt3dsK1+2aBajt9kVXlxB7i/AE5R2cYOeYajMj0CyBq13bi
MRbtUaXzC60+Xr6vPH7omw/JhdkqyQHeiSeuv7YMMFBwp39PTlhe9NaxHPNW38tm/P/BJ52141yE
Yy6ZYzL4JPMBZOxgfHK70LPQlz3abuXHwVgHnSwES74o4SpoGD3qreaXSU7Xeos1GIANOp6cZE9y
lXn0UdPu5i60azw5qi8IIi7codtISSpk5kg4j7EAu9bKF+x0DVFA/yIA2sbk3WlodmvfJdnJ6M3E
CcyfEyOc79D63pi6HpiFep25YTfv5th0JyC9z0Vx0JfJZbbEhUi8FeFcCLBNDQWpBAVdauqlzeDO
FcbTNGBWzqHtjsz5d+2K37cA7DXgGwKY8huwFTzvG21ZcL/L8q4i18Q5pn2L1R7ZY1FoHxs53G1D
ESYuB5D4+XVU7dJyp/d1kBAJyLUwEdsI4S4YVTBpOsQLEsD8mhqfe/DEXXYal7UA/shr5ztlBEiS
ORLacEZDvWuf+tm4UvVZ0gO5rAcShtdiSmJZY5tiVWeqwaa3q+wvl9UQPzH+fCiqcteoTA0jIwQc
L0Ah/6hgJWFoqsNoPmNhDq63dxe7vZ6U+Xoqym+XRa9H8CYabyRzNypkxBi6HJLX4YS1UUv3Nto7
sqeN7KC4azTPAJ4qLbijqIWDb/QXc8LFNePdZW3EJRAHQ6uqsfKh8NvhgwHenKgqTP/3vknrDQcU
09ex4111uCxLbBRnUVwkbhit7TZiaz0CW0fdsNcTGdKI+KudRXDhl4A/qVws1CGq9lutPoLfLp0l
VUzx+Z9FcH5AVdIyN5YUWoRO+4mw6mPdDdjgMkM18qK4JYc5zO5YZMOzl9UiuVgyBXkHoS6RbsVY
QqUREH/z8IEC2jFqy/8mxuLchBNaXbm0CPSDXvkay656cwE+fSVJziQWwY+g6Kyno5oV1F90AAc1
7rjIqqMyCZyfCMemG40cZZXZMjxzUu6bTvl52awlR8JzdBRVFLN2AtJBYzyy7htZOq+X0fMKk6Dz
LbU4b6A1udXpE6V+kjaYgzWXlzFsG3eeLN+gUp+wfpS3Lu6PiVurxpsM3Sq0cJzqFs9c6tp74PC6
gMfAQqSb3r6jk/2/CH4Wx/mFIotUrc00AkO70VnpWv2jo3+6fEiSW8vDGI+6HjtGBYNOMVHcot1r
7ONDsXuf1z6rwjkHwuIu1kOUIPrwFmyEdX072h8ua7L+F5cOh/MASh1ORdqgelcbiauTT1P5XdE/
tlnrM1q4ikX9y/KE+dzZ9Hj0Yqtmlq4A9sAfq/xRy5ifdtPoNQb73GHTJ2Q2kTx3xa8MQLRgAwCs
q1iJeW1+dt4n2tAjCUqeVW/x6TWIoG6MffrYAMU4vpI92cQu4iyOu1tD0oQw95D4hvZN0yu3wSPj
8icUv9Q2GnEXKtX7ODbbDGXEPdgwsWFDrwtvHl1jT3bjXYzepylFqhC7jLNa3K2qlxm9CzavgT26
je/pzjjYPtCptIfeX4fbQ89wrdSVFV5kYrkIbOQ5QPVyXLRoqjywcR6Kzq0T0CRVkqUpmSDuqjX1
NLA2BTgL5qXcSbs1m8odwGPoRN8lp7faG3/jAJEBUFaQcr0FcJ6AFDQTDS+M0VtnNXO0A7I98btg
HRgJA1nFQqTYRhwfe4GHzdRUQe4cav3X2Wg+xTHZ2XgxjpPMl4i84lYUl6anwKnMHRNoJuoV3WmH
NZclO/XwL6fRfzn4rRguCGvaMpugtzT9OMpuWOMEjeXcKaFseEL4tt7K4RxH0YDQKWkBJAFIyGAt
UMS7KXL7X4MvkV9IQooo7m+l8X4DJIL9HDqOP7DKVai21yPq5aSU5JsyMZzvcEgH8H8DWXNbXoPE
p1cAMGfIOuUyIZyzqNJ+XDQFj1uiVLexuVyFJK/cQqtk25Si6LX9aJx7cKwRiCYGPlqH6jLWR4H5
UddeRMNrx85eWrKEbp/IsieRh98K5VxFahddPq7AEXF1p6CflwUSDyFKmLYCuJhckrabcwv+Pfq6
zjIyIDeZT1i6wSRo5L8nXm2E8QHZLrNQAQQRArLZeiYDGSKVWLbQLWC3A5CyOrz1GwSHuuo7rUSb
AwimzDNLBUlTbTzPZTe7gOAcfZZn2BoFoItbWFHhX/6aQv+ngz4HwO4Ei/qciVgJcDF7A+G/jm5N
42nsviTOMVI7iRihyW/EcEbRKIlSNWqFPIp2QTJVj9XIfH1K3nN9N2I406j12TR6hlw6ScOT7YTP
Rds/LUz6QhBerLMc3ipmU23pGKNyP6lxfwSu4DdVWbL7seomf1Yq4o7RrLt2VMiGroWXayOYiyFW
DpJfQy+pH2vOc5k7d8Mgu7+So7K5+FGiFIsHEJwGzV9UzISGyyeWfLhsdeLgsdGDCx6UVLpVhKCo
BGOQn1yvbx4FrD7rGE22iyVWIfto6++bF5Zm23OXGgkFmXjkZpNxP2bky2WFZCLWj7oRMWijjglx
iDC6aWeBQ6qSAcsI3QTQVzBgBEfh8AOSadU1equikZOfuqNxndyMO3NHrmX+TnwyGzncx1LNWqF9
horL+BsEKwqijzp64s2z6su5KYXfbSON+27ViL02da2YL7rmaSw6WDPbXz4aoT1vRHDRtk56pSFO
CEwEw1OKzjPVH6kpQwYRPqNW0L2/j4fzozZAmMNsxPEAa+qWgHamO/Q7fMRf0+ggeJPUcoRKEfDm
AeIPLzd+qaQv2tKOWwuv+Pahnr4XwGQwKhmYoPAlpW2kcJ+uK+fCMAEDhVua3E4gHVlxEmM//tQE
2Qf7oBwzSSwUmsNGIPcVpy7q+gkQib4zNe5CATTRyMbBxEpRzcDjAtBdCKqvr6oFmvfYGPrk1wqy
CXKtPvFKrL2toDtaGRRAESaS15PwtDYiue8YGlpHF8XGLJXyack+0KhxFdnDSSaD+3S2Fc5Tmihr
hH02QZkRp98TS+LlhCMz4DIE3pQNyJg36A4NKFMAPt8mAWpV8xXBGfmmNx1oAOBeze0rdx3yrIGK
LOtjC9OUjWAuKM19NVdqiLqIhlnZItvT0AFiTeyFANq67C6EfnYjiYtMYVVERhriO6oUnHKVftVh
k7sc9WdS2A+No/tV190A3fr7ZbHCjGIjlnO7rG/6IcYcuo/tVW/U8JIq1MVNwjnzxy7ZIyvcpZPz
jgbY9ji5q1CEdZNGkW77o+O42Cz4OKedFL9GdnSc8c9MmQutxTmBCrH46dytWFeV17WeE+QuAIfg
94NsF/maxEUKfcnmi3IXojOqHot/wDxJ69azl+66KmQNRPGdO18HLqstkW82IPFE8kweW/Uzmyag
ys3eZcvgF1h/P+g3iqwWu8ktipFkllIx1EB2yw4gZQfF7a/Kv1Y+vHYfBfpRe6GP6+pJtRsC6qVX
1U6O1S05RX6OiIbWUNsOihekpEEZJifQ/oFjGRBpxSAJAmJR2M8Ehr2jAWL2tb6tFbdV01DHTw3M
tlpZ/tNhcNGKdV1IHwzidAcwYn8L4+7dmJjJWGaN40+aH+4xsb4j8F4Hup+wVgh4I9mK0mp1b8pb
G3nclbPTntpDCDRKkyxP1hSdVMUJlBJsV0l+5eTO8bLxiN3KWT3u8oG0s8+LCuqNtt824Fwbor2a
7eroUw5slBRZ0WV54htxlsddumZwwBytEAfT3DtglpTZEQQm7mUZ4jPDfiEQD4GviOHD1waisy5m
RY60hOzJz/XIVi6l0I2vAVmye0+TE5whf4Rxd7wg2TQMdhT6TXsTWx8S5crBDN1ljYSuaiODu+FZ
3k9J35oobuWfSe3nisQKJP8/j7NfkRm12hExjSovIc7DpBIBQqs+K8APg452OkeMLhjtz5ajSj9o
IH0v4k+Zmt44VFajk52/ySUDC4nNGW1nlLU+t89YZt03hyEGX8E60+b4MgABcWq/UY73RyPIrfSl
RMvibu3PRVdWwPzeX/lXsTC+l9X0/0EeVQHLp5o2ikKvzTvV27YvKkp86g5AKWg9PCuxLt4AwuI3
LGQsW7n/hy96Fsm5CVMbnLGMJ4ovWnzFFDmS/M4dDc/wOk/5t6tivwOaeZbG3d+xKAsFdX7MDWil
m5fLIXHI4T036iyCu7WkUZjZrIWgtsTYPfDPgMoq6doLXetGC+7SJr05jiXFpdJJDEYyEn5kduYh
RK0TiIhbo+WabSkZVBbfZLBc0RWx6Q2joDPN5aSs7e/E/EI19b6IG4laQg9uoe+hgZAJfHVchUmN
ptHUQ5v4VUmeWA6AjD79oaeyUTmhIhsx3B0eRsdUG4Y7vGiTS9jRMB4uW4Bw1gaYjH8U4a5tjaDa
12ZD/Brzrp2xq9rbjgUGVmbS6dmuMD+53OcofE7k6bJkoWFsBK+qb/I1IA+xqajQ4tTUn4UNRs7l
Sh9arwtvFzJ4hEkUlX1Jzl1QZcqATjclwIdE3XFIjrTJJO9XsQgbs7SWuuLVchc2GjvgZzkLJlH7
0xwecir5YsJNIOBxAOEBMMMgbON0sLTKNLNWc7CKMQYmmn7dN3prIZw/WLcjXgidF/Vu9ZTsHF8K
fyeMXRvZnO9jXd4mqjng4Wwfo/gw65/m+XasfWrKQO2FV2sjifuMlZENeagB8j0Gi3ruTF465J4e
yhCDhPnzRgzv+5wognOF/fVptANI0l7pwW4xRX7Mvl62dHE9YCOK84FD0vchUzCAHYONlnjWtaa6
0Y/wRJ4KoCeXD33nWn7jJ+p7EqazXL5rm+i1Hc8p4mJS516tNp5aSGrG4pC4EcH5QWcYwSDc6sjJ
duk9UEJ33cF4mbxfIzk3lWSsVhzzN9I4d9inLMmTBheg87Xd+kJmXug7wfBrcF75IlsslR0cP0aV
E1qmUTkk2BKfgIHKvDa7tQ7MayDVw86L33mYrQvzGzuQmIz4EgDOhZoESHZv5k0cJaqqBuuYysF8
CPflLnoY75eD4vV4AiGlQpqz194z1g4UuD9COZeslyBqY2pDfWY9ldN1qLV+TAe3KRSJYYrv3lkQ
58iqiFS9EUG7IsQUDZkn18zwKe2odQer+375W8o+Jee5OoLl926tlqpGe1XUVjAvqBLNqndZjND7
2yiWro8gAOJwgVStCcinC4x5dvOndnwyZZOqPKTG73xwI4A7ndBeyihknQNPYeya+/Cqdde1ahqQ
2g0Pyo0JGs/Qa3YMdFmYl5DcdJl63JHVQJKzY4avWJAvI03cyQoufz9hPrBRjzumhVnpRGs8tesk
WMn4lvI26bw431XzqZJlpavHfVNf2AjjYkxRjK3aWoPph6P6uY/HQ5i2V2lr3AIHE4MTmnW9aHqg
WExi+JpMMBd17NAe4inCo7w8ZUBF6QMzWMdC2n39rQmGwD61uwXec/mY/pAVh8WpHjh1UIkDjegb
kKhuyDLFIij1/WZzwlvwQI7WfoU5eM/MIfARHRu488Ce57v1deuodukg8nQ0GJU4KMYnwNDvL1uM
0CQ3QrhvObaDMmirFymHcp9gyN5ktUSE0FFtRHCRuxzjugPEC7Ke5HFZno2lc+cQ9djO3F3WRSKI
3ygC+NnsJG2B3sdAPWp9UbUfVaG5MbohlwXxUGG/3Qg4tnE8BIQYKneRx64Zx0TTMUihueVRiYHP
sKI/YoSnOGkvxlV8q3krxlvky5Y5hTd8I5m74dhCs3PVyU2fAWpyCO9My3ExgMXyj114H47fLysq
/qJnPbkrntByoOHaa1aA5M0Qymq98Hp6tENd9knXJOeNN9koxhkipVmXqASlj2HXHGNvHeUd/1L2
BfJw/fGyVsJgthHFGWRN80QL1yZ9H93UxjeSqH4Yp4fLQsR5z1kKDwhsGFECJhA0/zp/9ggQIIGd
bx8HQMMaHkDKv6oglwq9RXJi4mRyI5ZLJo0QW3Vtpzj+fLUaZXoXpSAEbE/r7mB7yN+VhWzEcdmk
WhraAr55ZHdz7evRIbKOLP7axbHE6f/aUr5gH7/S2s1Tdx7GJe0yOP34CE6CIAa84YIyOjD6fOV2
TZk1dwUxM4CvCf6WW+Db7fqDjt3F8DYNSk8GL00E5qqrOnhw1vuv81ktSjILYBywf2C1yOyc3LZO
lhIV72gsbaWsf8VGaV1RaacA69GPjR+T9URHSb4gXLfaCuAc2eLUTWuEFhogIONW3OSqvrb2KxrB
e0ZFt4I4v1XHVJ9qHUPsU/aS1lcRaiN0/pc4/b/c8lYI565YruZRBjARfwH8X3LrFEEZSapiwgRA
X3n10C7SbVB+vD6SWQPtNqHV7+eT5ieBqriYU0Znsdhhfv6yExF5qq0w7nYlmroocY9sgy0vIc1c
xXRZJ7ExUTalqyC3sMBgAkpxzhuqiVU2nYWeX/5rg6I7rIMk8vEbUSjZiOHdYUKSMVc7jOWhqWfn
kW+XtVsrPxnpJd9M6Hi3krgTCru6KlsHrdI2MK9ir36qPPpYHlq/+kAxMRAGCgh7CtmzWqYfd1Rm
0iodxmTQ/vLG2e2OYBbdk6fhMLjOy+JV9yvGPXaqZSN0Yj/05/R4t7jkjRNXS5IGbL7Tdc1Nox/v
McGzAM4FLSbWjM0lR/0jOw5juWuje11r/P8mhHNDpZPZ4J0uQt8u1uWFg5Xf2vTlsgzZAXEeyAk1
NtQd2qFzl/jgFt9Ni+Y7an6tloWkiCkc/NmaIOeIwtmMVEB1r0F4DPQApMSphyWeNnXpXvUbr6k8
5bu5SGKk0BYwbYQ1JbJS2nBSacVSZs04KoU+6vFtb0qer8Laqb4RwOVogwFqF2NBu3wdpVxTGoAL
30STa6Reprgr85yx8sxD19JL7tCZuHyCMv04T4Wne9RmHawkUpgbpiAK7GQixAHxrCI/bjuOCCDp
iJnE9LiididXzWElhKv3su680Bw3gjgvVVS2oq50An6iEcymXCnxzpw7eXVRWPLYHBo/ZBviFamP
GSJvGziu45oAv4oCIGWwPfDXj/0u/woUTAy0O18MtJK+t5KAKdYT/SO8IohhEc4orSWzrRLIaD76
Ryh45J6SB32X+nX3jm4SOgZ/BHHGWRd6bPc2yhG0RTexL+/qiHl6xyT6iI3wLIYzwtYmzJ5S5NeJ
0h9bAoqlcZaIkHwynjfPnGIDnK0Ag7K7b3H/c1Ef0iowG1NynX7FBj6l3nwxypkgWOOXspiIje6v
8ddwqq7Sp8JTe7R+oy+YTdzBHi5fYGE6cz4iqr/OndS0r6eqXZPAyXHjfDnUo+Fi2X93WYywQLRV
jCsjOnobhZmGR8na1l5L3FGQ3EzfsqvQN7BwqPpY34hXhrsv/bWsxCg8PF1VUbCxV1oqTrbZJ1k+
Y4rWt6zqYAM8fGDTrlGHHy0ZJf5Y+Dk3olZT3bwOVD2y191h22fNYzHf1PjXlogQWvtGBBeYbb0i
VFUwtmePvhlbbprKNpRkEtbvuVEi60HeqJaoVybTx7q6VaVDuKtRvbFyHTByGJjWAbHOWbnDUmsg
dR7+CVrwfj4NHMAEKb5sOkV8JGdhnIU7Du2rpMXpkxTtjq46pEV7nYbLw2ULF4sxHdUyDArQeM4J
lXqbLJWehn6P17B+nNpd/J4h35Uu+n8ieCeETInUWNty/HK5N51HjOCl0gWA9S68PZqzDO5oaGSx
YgbGKUKTtjNObK8E7K/Bs911WdF+lAHtr6HmkjjucJD72SybkyRQdOzOxj+NSHO7xnIreqwjmV2L
H4qbD8g7gqRShiypQ5/k9i5PdZ/N7JCora843W4e2od5HvaFQ4KsCfczesP+ZRsRX6zzx11/31ys
PkuyOS4x9lAuu6K7U9uny/+/7GtyroEWISDFqhhTUM5dyq4Y2UXdS+3kfgL6mMuihKpgZxwtvPWh
+qscu1GFosjEHNuJg3q8ncO7iEq83JoavDGMzf/PpQ5a2Q7DUqMvP4RkjzzmtJTLKc1mn8zl4mkz
WkVRK3l2Cwt1oJv4oxR3h1loRcvSYc48RwX3RLDf5UZ75yZ+VH1ykNP9Sb4hjwPdjW2M5hDEWY3i
N+Z0X1b98fIxCUPfWSMeBjrOZrMuKF5YvX3bKTczTDojJ9OWUf7KVOHucWy0ce2EGAVYDJ/0HzJH
9qiWnY3O3V2nIk62IiBg7LMO3bXK0x10nImvYe5vGaXA0jKN1t83Bm7kZYftJETyJfzYFQkKIz/e
czR4EqJmZSAl4C6rVoM9pTAzPJ0i3VU6hg5M7ObNtzD+elmQWJOzIC6cd+nS0QnIC37Csp3ulKeG
2BIRwuCH5dW/deFeFLNp9syxQtu3pnt01rP+gzFJHI74pbuRwXkEZtK8JQp6Vprmz7Mb7gtQZGD5
94PpaqjeM78+TBgCtQ+oLweXv6D4Fp3V4/xClSnmkCqI7d24J1Hv1fq+V7+aw8/LYiQHxRNY6MOQ
U8VAq5051UOlxc+Kph4ui5BowvNXdGQawQODesSEai+ZvhRh5xP6MbZlxyWxCJ6qQqf50Og9sK7U
fP5o2d0d0GI9vAf3l/URh4k/J8NvC3RJY846uMCBOTQ+xIZzawyLVyj9XksBlFgi8i2W5BPqqy97
G5rOMjnPkNSkymm3zoT76X10u/ilv3wq/bXV0e5WRssR08EdyportBcozRQp8IfMUDjXkeZZGs0M
e8AT2K1NO7qOJtmqsThXMhDZKbinDYenBLTivGmWGs2/+WpYQ+Fh2ceP63pXhJrp5UMU28pZFPdB
9Sbt1aZF63Y2yFfNAFYoK8EU0GQf3iGHYL5Q07G9ZvDBcElrbB4zvJyG6sGMdnn9ZBi7yyLEZcaN
DC4QqhgRmOIBo1VtsALqrFRL9v06/PD3wPh7tgsBwvxHKS4u9o3qYPMIrjfO1MM05dckQ82P9pJ8
TNhf38rhDmnCxCLVhw7bYr/afEBmuSP3/cfYN79bL9Z+Hd0qmTso7iIb3xKax0ZDztpL0Ljqy4D7
Vk0HUvZu3p7UtAkuH5wwdd4IWR3nJtyvhNbxWKGOWulflio+lsx0i/ChwOaa9T7nuBHGhUvdLMEU
P61LyW0ZZG3v0sI4NV0hMUbxhwNAt6VjXdG0ubBFdXNssNyCqDzs0Y6wzB02uC5/NokIPmTNzE5r
TUMKm6QAAnV0d1GKlzyX0c+vf+kbl4v5HtxbC0x6/M6PgthLR4rY35Xxjs6hW2bKXc6Ypxnq15bm
h4T0+9iOJdoJoyVVMSgDL2gRfhejpnRORg1zmQW2Fyc9d23tGdMDcyjpVAnV28jhjC8kcQOqejMO
FuulSx86ErvgnusBP2cvfo+hxUbSeBF7941EzgIzOkb5VKHEM3xWveTA9uEJHEHeWmKUrVDJPiKX
t9UzQGmNBWu0eouFGYXtGZu8PMk8TR0kG61Ca9xoxRl8WGLcrZvw2jHYg2Yc4+rWtiRlHmHCcRbB
b0IqzWDNClDdMXbjXBEn9ss0fVAxXAfQQ3eenR9hnf94xx3biORKMuMIwtCQQaRZXQN43xuNQEll
jSpx5XkjhQtcS1gCtaSOUYk55KBpa/fhB/ND+QkZTWAgi0kHyd0S5jAbeVzcAgaYMuaAugAODPEt
bJjMVexf/nDiN+NGBhezFhUFuYGhMTD+6vllAbk3gdrdHtdNMfXxsjSxnROkSqA2B78xp1DSk9QZ
+hGLYs2xIE8ZXnNj8dCE77KGsxhOp7ldlji2kMFH1XWWPYdG5E6FRBXxPbJsQwMyEWiHOYtzGuQw
bYckpu8+MvaMJU6vksHfy2Rw9lbY+QjmFdP2e5N6MZj6YtN2rVLGlvMPdn3WhTsWVubdbCgGmkO5
a+7tZ7TabrJjdBoC3R9ulHvZcL3Yrs/yuPNhSYWOW4pQpOokCgatoEFbqLF32dikaq2fd5OvgCbX
KdDZs7EWvkLtFwF29g4lXsDYXN45RyZ59AhPy4RhgxEQcZCnUVqWjMVFBdxQwiygVP0sWwJKG4lv
Fd6gjRDOJEZlMOLBdlCpn1Vf65xrYxpv0oEGKlNk71NhvmcSSzXQfwA7LxcAez0D8eqCVWWjiLyl
aVxLvyOYPggxqVbIqmPir3cWxoXApKQRs2vk6Cn7kFWnejk2pqx2ud7JNynSRiEu9rGkJWE7RevD
I9yDlXKvLK5+t7ZUxsMsRbxcj+KfpYEf/LX5OVYbFnMD6Ml3VuPELfM/6jkq55JUshiNAgwCv9lh
ufjR3E++5gOsdO94xp62bhOs8+WgUr5Zp3qML5evm/BSb6RzlmkmpFBshjFmjN4+mVFzXBpZQf2y
jTj8ngUeNmOmOzPOz3pq1aAuvxPbvayFTATnmrTC0JTKgCsEwJM7ddaNvjAfMPu7y2KEKZJpawaG
MDUHsfC1bTC7yOrawvYtMa/7/rmmKdCJIm99d8/loe9l7Jcyeatb2bjCCrKiJsNEZj48EfJhmk7T
8FUxsEpk+5H2Hiw7faMd5zhMvVJKAxgx/qTHbjyga4Vck8p0ErvC8zfkPEadmJVj2mDbaofyYFTJ
vRmWATOtfZVbspe92LjPsjjPYbdllkSDhZXYq/xYFl500A6F17nGQ3xr5C6QgKWEyuJi7vkrWpz/
UJfSRN0KMu2PmHEsPNNL0AKur01MOmh70539CmU0rNj/W2703wOpG8mcIyk7Y6LOEOFRHBfu0mhH
S8slzxBxbPnzQS3OW6hNPqRDjDYfDV/afD9HP5r2npFTM1T/+kZbBHUsalCwSBH912femH42G2Pv
2HkCNKQPXf//chpvreO1CM46SqYObTK2lo/kIAD25lc9Is+XHYZEBN8Hy0rajHFeW35mXs8hChWk
9S9LeOv5XinBV/7a3JkbzZpAXtfZ18XgnLJOvdJiRfKOFzyrX8vhTr42JgZElyYGH3l0oIfKwyv3
F/h5tJMBRcg+GpfXRp2ll2rMLD/Mmj12oPy+1f7jV1v/hI11LSoLc0XpQYYV9idWl98ISozM1iSp
y1v//fqjcfEiDSPNbvocG/NL7LYVtuLuE+12mD734T4aJLb21rG+Frb+vtGpxlfKBwWWUBVPJmwt
Kz+m7D7sx8N/szguTHRkaaLEBqKXyu6LtvXm6lhossroW0fzWhkuSkQUSbKT5go288dTq5SHBsks
YISu6GiqLtpWMvAd2VFxziBPFGtUOlRJG7UJjO56YKGfdde0ODjpMY3/+k/fkK+1NGqI8XhgNPlh
Vd/arb24agMaJaVzZPSt69/9Op199SHfPG9Y0WDeaULn8Ma+yq6a63XgPr+S8VdLzotniR2yqq7G
0Ql9pQlVt420YGrodatb9/m03FSLzAglPoLftp5VStocCNYYotjZ9U2fSR5sErdqcA7CrirWZjVg
L1VVdXuTeKmjuqZq7y7bgeCxux4P+KaAObi2o7jLZNhJ5UxmpvjOYQYuvOmVd7Gff8rdlVhO/SYb
ghKrdRbHXatwanPWgl8iiBoseBTYqAVOSXdfqU0k02wNCG8N7yyKu1BlNk3qTACGQ/bRYSrdJFiq
q8Fjp3UgUhmCQgsuf0uJbm+GqeumsYEDDepqXXcxZ5opmj8SmWMSVN5enRg/4ZdQWymwC/8b4Xfx
Yw/8dYpHwJRdBvE7mABXaTZRLQ3dASBZv3bqTuVY1dITy4+cTyy+ofSGgLe91x7f8e0MDbAF2IUH
sgwXcrEyq6Ykgz+ateNUHEl7yGQ3av1L39jDRgR3o9BhS+1xztAJmNnOMfOHiRWBEoXwfPWXy9oI
ndFG1Gopm0hI0ljPKe2wA1zjLe+WuaXVLu0t/RQqcXNSAHL9ATdhkjh1wS4QDss2QHxqWai98OzL
c1GTWK+AzJOizGwd1tF31DDn+3GX3q6Mikj8D8Z9UvmX1ZXK5ZwIWdqFOXkRB9YTOrMnDN13LhCh
CZwIw2ZiATAvAFFK8zSx89roy3kTp1jYaDhwkuXn8ogZa0/7Zn4nWMxQ/eUmkbLGC33+RhznUabB
okbJGACBAD9udc/RJPFZMrvhLlutjmEBlAHM4SD5LFnpTaYC6Do4Z1M7sJAeLp+b7EZwx9aVedGF
agH8y2ifhrrH6i8mvRm1r5fFCDOAzW3gTilRsqLTa9NCvpa5Q3fTzS+0SoKYYicSvW39FMsWPWWK
cQelq3ENKgisqyrD9chu4yb29HYEI5NsvEJoEXghWoANB8AS74sdZhlZ6sAX4/NN0Ci1XcUpZGYh
dvkbMdzbJy3QVKwjHNTabFFc4xAeB9yu0l0plP89EAOcCB68QDmzCSH8k7EolqzSR2yWTPOPwfzA
yl3Z/fty2WsZXKXAaLWyyBPUOG2zusf+wkMB3Gik1+Z7LHyjC/fhaBjWdMlHrGFG42NGNXckpmum
7SkqtafLVi6M/htRXARTU6dECg0+6Cba593tvOwWGRa60No2ItbfN2ElBxL6MNvY5I91w7cW/RqV
OMkun0wLLnJZaE9ZKRBvfB0wo0bhloNfKLLSitDNEcxlWhjy1AFG+1qPSDG6yiFtHPRL/TgV9b4v
MQ0MhuFKGT277yVeVegNNuLW3zefLevAA2cR6AS6Hq06RsXXMfy6aLK6ovjTnbXivKlq91gutvDW
ts1rmJsbqb5RS4YLZDI4V4oW/4Q0CY9EmmOh81HrTkX64bIdy74W5zvtKtHautKwbFF3vqV8acEL
3w2PqS3rUkoE8fMtgDYlZFAbyx8tdRdryU3kkD3VW2/MI4kbEExYrf7mz9nws5lVZtRKXGIMTn+g
n7GDkIE5W9tHN9hPPYL4FIVY3R0/AVhSth8lNnVU6zEojvUoftRvntDqrekMrMQ8vS8zdR9X9vNM
8CSZ4ydFzST2Ic6IyFke5yIse4kMO8TO2frowSbYAxaB7uk+hH7ZUxiMkleq2COdxXE3uR6KqtSX
/yPtOpbsxpXlFzECNKDZ0h7XR+0ktbRhjMyQoPfu619S991pNppzcEezmVko4lQDLBSqUFmZGABa
BqjPGIPHyCgYD5T3ff7VBnd8O62cwQuAhCH9tPgD8Em/4KAyRL5Gt70fXUy5Cx/RRTa5szwMBOru
HdSqIDWtDKEzlD/lmjq/c9JeF8YdZihIxZUaxrjVJ8muJVDF9Yc4vPaYkLhtaN8r8I5N0U2kFuXf
aPsK8G4jIkCBnlAXnDGODcrb+cUEt3PjMH8SvDru5ysbe9y1G1p6VGt6yrzsAqk5AFw7NBHXuVug
lITTBH9jDZMWqPUtMAJxEStTurQNhwSBxCFOd0RmGa8F8XMKpkRy+A0mbsQShJL/N8fHLYADpIFM
qurWJQbctSNUAtGsEnSOdg8WWGgxAUQxyMej8lb6ewyLoYc+awCTkz9VUVN718M3Bjjny5YuKlib
aCDus0A3r/gDKQ56LVTB+hVa35XdG0Pc15GtHiwcsYZ2VG58omp/MGvjuTGVwziGx4yCPSJnKHay
5p4aFXhClWMzgU+9M4wgbNgdtUJAWLqfYMREQip9K9QSXWg1/JrmReWog1Xa5lA8TrHsTr0Mwr7q
GR3LzGnqL2oGrfhM9up6Oaty/qeUEbcgit2Fi0PCwqms1GEmBejLup+X6Tksx9yuyHTp2gpKEfmH
2SQ+SyuPgAszKuYz7UiQsPjDMkMgo+2b0SZZhc7Q7Bqa5MhZdyZyc5Aoi+w6T79EtP4wQ9d77rOP
o9XeA6pwl4zLNQSVN2h2HntctDbR8qsZax8VU/J1iZ4SPTq185zbtAgDs23vlLA0nEpTgtGQGmeo
FD9XG5dOyTnu80NXTn6mlHgz0a+63Hg0tg4Y/3RiPDuMbWhD1+oxZ91DTXsHSfc3uUIvkkBz2bD8
Okwdsm6vMX6o8IdXZedrSR/ZJF185GenEXiRMOvdch5+DAqY9Shofyr1XKTJs16T45CMfjfJF3nG
85o1FdcKq7EhmHKWrfZolHMFsRTySaOmaqtFESyG7pCqPpXxeIKK93MjE8+Uo3t0ux8HRi6K1B40
/cfcMh/60OBMm2qbQPcYzpCftbD4MbSTbSbjt7QsntRSdnSjfGCx9pPq/RxMYZTYgBr7fVf5tNbs
qhmeE725WPJ8VPOE2XM9A+iXPScJtZWiu2Sj7JPEuCMLsQsl8/ssc9LMPBhV/qCH4XEq9fsaL8gd
hnDsypKdOemvZVT5Vdue0yW9hEr6CGTN+qNHKdFPVUieJivzh1K7tm19sKTaG0bZyfT4OdJ6d2Ha
E4kZHgcn5iR9/agkeWBgF4el9gmVzyZJXGplL1WqewopWujUGfdk7J2USR5hs6/q7d2QVk6HU7sQ
CGpKyFmUyq0T8udk5A9FqwdDrvmdRb5CCAyapbgzpfY+G/uP5phCjDOabehprZK3MjYhCqQuHx0w
1NV2HALq1Oa2bFS+DPUzhUW+EY5ejZmmNikmmw3xMTOHQ9N3QSdDREUuR7B8sPsOvm/PZvI0jklk
j1MZwM8dKf3SL9FTZ9Bj1Ey+THonHuUPcSOfNS17stTqUqp3MwYRlcHAXGj5OcJJYV3nVnOHudGX
0awdVkcv1aC4IZWdNlJe9DJxsmiY7D7Dc09Hr7U6X4dcvtbh8KgQ81utSr4yIv5jt4pMvxsz9pDO
0SeZjrZmxD/l/lueFhcIELs6ZQ5J9KvR9y5r1tcWkthhn36hjfaAxOYrBCUvRUwvcknv6jn9Vncp
pAOnyINM4qO+YIq3q++yUPIq2XwKQRnTquQTS+Kj2Wc+RhUuaSRfmzYtECi6l0kHQ0M7HibAWPuK
2HD356IF9nTUny1TPislVBeVzHTypHjRG2Jbc/8kL8ZP+OuAHsAnnEVPM3SvXuIEikqqm/aJV0qx
W8ndR0YNH2jgl45FYLaqTKcerafOJPcVq59IOnxodQNQrFJxKkO7n3N2ySE1OxWZb8TmpVbqB1aj
i9aBpbMMqxns5PPaMX7oGnCr1PJ5bqzOBhHYVU7kwIKWetVF5yWh556UP5OJQWluMSF93oGbJwp0
0KLU1ILMh0psWhtfoOd3KBqI/FSWF5qksuO4A6zd7CF1qyP+oPwnUvY5pMl3iNE7i4SWdY40XU0e
miHu7ExWoE3ff+1rwBoLExq5UyDnzbXNmidLQrSjEei8lhwK3/Kxo905DvtDXfUfwGl1GsvxQvWp
crS0itzGHC0H3InHZClCu9MkMGCPaXzsDLxzKAPw6JKcyTYdYtPTknSxQea+BIq1KE5SxIYHTvAx
MBcd0qzUAKrCZMY93q5zr1ViqDwWw7HB0I1XSdXgVTWNbVlv2qM2askR7CejndWLjgCdUwQ39BJN
U83drhwxywRwg0Mpji3obutTb42Gn/VaDNR/XUEutWH2kIDhGjTylTclMXENNuN9t9JPZV61HkZU
urNGli+SyvSv6jg2NqkH6cA6q3VQbJWOrJdXvMCBN1J3xmTsz3OqgjmdsdwBbeU5tzLPKmPAvejc
2FEbnTKIcxZpB7GEPrFN0riKrMxuU/SnToWytWneRWzy8z7q7KmcHSrPftwUJ/DlnqoGeVjWpI+9
mh6XMsKTQuFnJubG1OKhxXXSQVS8N/AFJvljrqmf+gYwJjn0QympbEsi9khpUOeSV+S15vQaCyRp
uWBY8d6ouusioS9L0kuLlGKZ2MuUIeIYkttiysFm2fQVTHJ/aOpwKooydiYjBguS5XQYbXaKPHfo
MtvGDPaPluLPNw4NhrqJmh0kjPgQE/lD1Lt1tbiN1pxlI7orm/qH0ha1B2jAoejCj/OwHDKAKl0J
hb48Zw85gsXYThgHGR7RdQeDKQhi3E6F7FRE6Z+alOBHTR86fMy21jlbRQ0Q8PwqHA75kASAgB5y
ZTqU0be6Kp8ktQjKqTlAnscNc+kpbSS/HDIbjO7QpquPEoS3Q3yQlEQnAknBklBf1yIX8eA5NyM/
1tszhXJd14GpUEFXZcmY3SvZJ6alg52x/INhsqDL588DKw2oRbS2lWcBK5rDQmSnmTMbfdvjTBHv
JdXN0zJIlSx1UmJcqyU8yXN3Lvr6g6SAakxSbNrhxrDmU6szl8xgPFsMpyA4GeXwsxzU72Y73xWW
+pnocg5LxWjLbPkyZsM576rCU8xvsjY/ZHHxpZRme1HQODMo0Es0/iCZZdB1HUVWpZ/MOH5mNaY4
Fgw9qpias6ogz627BizQ0WLivReYZ5lmTrlAu0aFQDmRfaMK70rTDMIQ8XvGi2ahfOgxL4GQ89DU
GpQlo+GuMS1/KaidlCwgNdp4k+zUMTShNPNPPcnulbqF5MBPbSwDkFTcKXr/mBqIliOtr1SFXsXc
J4ubW/1J1bNzGkagplaTYA12UE6/lITZXTwcMILj5SHCeITxRXCqvKQy9dKh/kOOvyFRQJarHkAA
8JjAA6VidqSwUuxZUpGhkxdlsQRV6G6l8drU4Glkc6gQsqkAaCsc3UJbbDC9isrPtdx7VwJsTHCv
vU3MprRqVjLLS+s1x1UTsP8CVKmXeeDRP/5OsbuxxhWfeSItNauBEkeSd8qvGvC6KdqjvzjQV47a
f45ARj1o4u3fNDBJpBBudR2oHpMZxJluR+4j8rKoCL+/8yq7McEtKdSlyZhakCKD4DcIjfhc0ZWN
KRFwSu27wutKuCfscigMFex6gHZWTq7dy9IPwafZLTo361j/gM1LbJFAbg1JzDpS7Gin/JD4zQFU
avETAv/JetBX0XbNVp8FZnf9D+8soLGWTZnqXAnaGvqSIJSuFImrmALmK139HkLnfheEVxGcf3cT
X43x8MsyLxdlydEknPoYIWRyqC44sTuET/C4jQnO4zJmRV0oA7PBPs3Oqh1qBqqfuciaEif+NF7Q
VAvosfahcGiLOl7ru8C7s7yxzbniTLu6jazScMtlchpJkjxDUpHINf0Y5Gjp6X2J6TrRSMHuW/GK
UdF1HdUiz9pZQJQ5TnKCrgdtHjED4nTKZMel9HOof6v99WrqF2Xexkdbdcqbug8jTzI/9JOj5BdT
pKG0eww2JrjvBxBrlZpzH7oDFBPatTj42s/fbzv97sOzbkHB1gRxu8rPGSEoFUMPyix3hNJm3+KN
KlF7r4uYz5Li0jX10217+2+MG4O8Y6h44oiVhnnm18Fdh9xyIDTTS35Euujg9UdwCHb9cGNOfRtK
ylqNtCjHXGfGLmBfkaarhrFOA+yMzfdFNAi+636oVAzN1DDP8outeeMTxtQkVdRjFHeYMs/8A6OI
SZZcVjU+wSbuesarIR6WN/VmJLUZJgX1rzPA4oWPIcjP06E5kw+ktFXMm8R3uoiPQLA6HqFnDsje
e1JjdYvkQHjG0VYaJdCs0+STYH0r9vxd9Nisj3OSvtQtPHZj3lLqVHIs81qyU8MEOn2YFAdEq5I9
KInijXL0hxkOhh02kerd/ht24/PmT+AcR84xfaevBGlV9M3QT137x+3f3z14m99f7W98pZPGieQW
iqMGVZqdWfIDRKtQA6JMjyArX7Xp7zwVGyApALOlYoIx6q3BxkxJYVrzWhUcFel7hPey2yvad8pX
A9xTcZIqtVmCgNW1qAcSGbtXPb0XOeH+pbZZBndJV0stlaDHQ8ultorHMmaVmyQyJI+XpaztSJ/y
P2fWlKpTdIvGQIhKIZWcSyQ/GU2FvDtV58T0lpxMdlYmeBe0YoK2QxQ/5HmTuKGlApauhYMIt7vb
ftDQV9EVHSpbOs+NbmSFFqYt0cBZ0nuKMwYYtzhGQX5EUfNZhJ/c896tMc67LKsG+/E6W5dJ5qOR
aE90Un/c/twiE6s7bByYtA2ennt0BpRKcaZ6PoaF+fG2ib2Is13F+u8bE2k+DmqNMsvTi3Ncv4Aw
ZFEXu5gFJ2N3ZkAjqmWZOiRFMG771g5ScxpGNeQjRsPpLtYZ5PnOYDhWkB3IQTSdur+oV2NcbKNr
BxhvAVAHa1V7LB9y9aGfC2cQMb/uDPi8Tf+4CFZ2mTTUkRR5eK6OS1t/WEGgLehClPvosk6pGhVI
BWc3dyVXdO3uxoJN+sf531iZQyariu5mYyDNj/V47YvDbefYzyQ2NjgHxFQqIRmLANT8UJUgo4IQ
7QfJ0fUjaOedAgPzsezfNilaFeePYWsBWdHJ4FczK3QCvDaBNmj2ctvI3rnaZu1cnFZjNe3wqgIw
n3SixUFWBRMyot/nwrTeSqGR9Sg8luZFk3/MvwcV33wXLkJHQ0SRgo+xl1TklLMXLbZOYd04UbP8
YDJQTyOE9/C4E1fajyYb8f5reg0RMa8IlsmjrEHhm9Z0nZwhcxlMU/wQDZ2g3BaZ4MKGUqVs6BpM
CIJ/5SeoTw6KUoleKQQux/NUK6jom3jusZmX8o9Vz0k+xG78efxOA+B03SbIAhGLwu5NtfFAkwsc
MaERpqWV1eZaB4M+35fArJUepdNaMN5299Xd3qV6yHMsoluyZamcu/clRqiWCdBI9LhA+VPbxVR+
ahq8d061Z7aNjewvFmQqu7nXxiZ3BIa0C7t5QpmY0SOLX1r5oVIe+7o/SWHm3V7e32zm6/q40zCm
3dKg0FXxqJU9U19Gki4/rJSJykEsXby/sNf6l9vMupALC7P2QOGn5Z1Mpau8JEeLSusrMV6XW8G3
23fOV3PcPhY0TY0lmoGoKM9FeZKxIOlwe/92z9hf6R64MN5ezQaty9IAP4YbdrLiy1mDdm8jq4Jx
0b07Wd1Y4U5yvA4FzQYSjSLvr516XhRsVzID/imaGdz3BwO879Cg0nWNH83O+qpSlgUoQ2qvWj0r
O9lwBv1KUPrzwfydCPX6xqlyJ9mIrZotNYptrTV+kfqOi/sb32djYf1+mxSN1mmZz+vgKB3+bDKP
aILcbDc8bH5/dcHN73d0IVCgBweeEsKZH0FRZ0u1YStRMCT3hlYEt5ezW15sU0Fux2qK4ragAFt1
7n/eAEsUEnaKsPS5O+GZx6dOdorAkD0eutFuEkFk+ptUFIkb0A6GqvEvWCOGaGoAMEKXAILVBmkQ
HdFkAfyqcESRd+/0Yl7nv6bevWCBibKUqwxPdNoDbSObxk+6Kvh8e8d3a4M7WGAxn4khhSogrokD
ALwtg2L+9ifbi3kailqAhHUZc1NczCvbJW8TYBlcpb5n2tVo/VwLhuiOFYJot0OAgZf7jSUu3NFU
GYFXW0C4vMImr6OHua2PAK79eim2HPqAHuVVzn7J0qOx5dxe53pR8BflKhYBnkHUKLLGnYQoS4ZW
MubY04Lu2AYsgC4zeHdFleNugMJ4lQYVJ1RCIJB+e+KG2cCGUvCBq0+z08CSeVSeVlrXX3WCd3tR
O2SNazfkL2s8Sm6ZJimzUgzp6ncALaBt6dYB+2j9YQTjZSXwjApbuMJdx9/Y5JxyYnEbgn5cwzt/
5Y7e/GkNwiyYX/Co4Gl+7keu6GVQtKs8GWuEG8FgmCpwk4sZ0Et0GqCOZX5XcLIjV3TJiBbIBTF5
jnSAwNCNHcLOztXaVvWXQYTp3T13m13kIv/KGBqRJAVc3gwSPbebDpA5EkBa2B6sUBCXd+MIAKlE
UTSwlPLMXtpElGwM8dY4xGclA62Owdzbnri7ZxsL3HJamrN8GVEvSJJTq9dZD7LwN3IZbWNi/RM2
dxmlZU/aGia6traTarKB5vp3i+AK1F7DQLM6w0JUoLxr7ET3JeEE+q+L4V0k2qyDi7ghhNmbyYCV
MuoOWQVAcsgCtuhnqdROaHefmvYj2iMPEcA+t9e3l6dtd5CLwBWLSrVcdzBc5kMv9Se96jEBOjv5
vAjw5HuJx9YUFwZzSR2kTllFRMvOXbLnsP88WE+p+UC1L3H18fa6bjsflEXeeoaZZiWwGjCWQ9ni
vCxK5WWN/GedpZF329Ltg/SuC40O/tInyQI1rCWBtPqAGQpKQtFQtWg9ytv1KKO69DTBbFhfBFMy
2my+psBh3l6KyAgX5TQ1lLUpgpGouNfT77Xkx6GgLhCZ4IJCEUZhNRn4Ll1G7ZZ+Q2+4nFJB5Nl3
avSLcNuibcR3jTp9KpNqbrGOrgcyyjhqRnlJyvKuNXWBqd2YDUj6/5vi+0agiiIWtFfg1Iy5edE+
DdHsohiJnAmNlcTURZoB++72apC7aokCYLFuYQMn9iUmXmYIPpBoQZyjlXqZ53KF39eWw9B0jlFN
rjKfFYhtKJmoob6bgemg+SGyDkJfiwsJ6F3jzptgrJkkd04Ab3IkcBSn9NHqcmdSv0zpt99w8b8s
Auv89hxB3SqZrRTxzgDUzExbzIUDdagXgjJx1wM3ZrivVEc6i+oGCwO9qdYTx6j9USpsQ8QmIrLD
fS1pgbx9pa0jo9VDXV2y2LIb0AuKdk1khgsMRp7msQkIqpuW12zWHENmjgLGYrTr7dvfR2SJiw+D
3vSAqMHSBHJdqiWHSI+/5eBgbmqgM2/b2o1Fm4+0/vsmezBJOcmdiY9E+kctOVvhZ10kBrl7WgGc
0HQwWVFAKN6aiJUot4xuQtjGhAOzHmURN/v+Gl4NrPu5WUNMK8PsDQy/GpMRgM/clSsLQPBBJBCw
bweqHpilQxmjcgvJQ1VH1MFg96J+kpaHuodMk3f7c+x/+lcT3FIIVZW56mGCGOdl/q4MlT1Nd6Wu
CG653TYHOul/rYXLtgCxBXBmhqH/yEu2iDlBcxhfClsHMAkgSi24vTLR5nFJVlQnuWmsm5dm0DWz
RiuI4/gKKtVO4NH7RdFmaVxADdOp6AprQfR+ME+QxZlsgO2f80t77O4kKMV/u72w/ccVSPrKaH+D
+5WH4FVGXjI1gX9TBX2++rT2+TTlV58PUpaCu3Z3GzfGlLe+ri4x7eIcxpZeBgxdBaeaHZNRsIci
K1ysW9q80aoKJ2pYGBCpkSdPdpeI5uN3A8NmLVyck1R1tuo11RrCoIvulkFQGYlWsf77Ji5gDNrq
5xR7laBdSHso/XxKrMfbX19kgzuwtZZHUAVev0fxQSqPMhxt+nnbxP426TLVoD5ODB5AWHQ99At6
mIjH+ixH0TnLRQJq+6v4ywQPG5RBqG2wCUeGoncnp9SOGg3TByKtCcFKDC4jqIrKRN6GlZjFvWT6
TSjIOPaPvvG6Du50ZKwelVCHge5lcNkh8yWnOqfH/qjYzBeBEUWbxh8SGQiRNMKm6WELkms5yDC1
NunNl9uff/8xC7BDRYdIrUHJ+nds3Niakqwt8Q8uBaEOA88M83Lne5cHE4hxV5wlcPOfb9vcvYY2
JjmvXhXggAXDUGsyJQcQCjlygXbZUMl+2Im4zPY/2sYYdxVFpplruVms87rkZKCXtU7H1xcVwiOS
8BFr1wXxCKnjDXKdyOc+GqDLc01ZbLgYX1zCz5GI52n9Y9+9Ymx+n4tpYZOhOZZroJJaWicFIlBK
fLX0kqGzyyQSNN13XxM2xjjPkMgw6xjhpa6pnJriQBXLAavsiAmLKD6PmIS57RX7e4e3WwPCGRoq
lreOuKQLWPsqBtTjeFZbTE4I4vW+J1igsrEghQksGXdzyy2DHu8EMnLrUFyiQx9ACe5pcVYwCXNF
N+kubxSGp/5rje/lK5Ba0owBTZnJby6KkwOqb5xjH6Ecj+D6S+lLX8xrLfhkuydrY5TbQ9KHyO4I
9DmKCU3o2teKCjryd0YhKGH37ACpAn0YE2kJ+j5vv5WESWG5YL+Ircmd2qTfVb3zB2t2sz4VXIG7
CRAlKmbZTIDcof361hbrq5JlPc4UD3QyD6mQBmsv6m6N8QcsZNKImzLyovC6WF/i5etU/PHP/ZzC
AQ3DVEywGnLfCGj9uSo6wIxI8zVffOi1/bvf526pUKGdbtXoPsdz4w1dcRpI7tw2sf/5X5fAfRI8
L+XxDHCEK0uZw1aFzbA+KJaO+ThhCbkXFrbbxX2REa1axhgwp1r0YIWYye1FzbjdamVrgvPmWo2J
HoX4IsXkKyfFq53SUaeL5QDy4CDIihtWokWtG7y5dKOVf9UssCjZnJ6qWf5gZEzwjXYv9u2quIuv
gh54Oa2TjNChQvst/Si7mW+6mWGPvqE+/2+EFaKFcXVYnzYtAcMOvpblKOxsaILU4W+iwavrcUGc
Kp2FIVKsCtGgOtJL7OYOo7/KITHpt8DP+UZfgjZfUXRYjQlSPFk7dlromJ23KKI+6W57YvOxeBKf
WIMQg8lW7OFcPM5q8XFMEzdK2lOK4VdbicGEoKmBUaSNN+uZwFX2soqtcS5isERlSYTc2Y370wz+
oGZgGG7NbKnylZAJruFdYzIG/lUT5azGC16rVquGUosUhlHtlNXkh5ZQJ6SmMxvTi2ZlafAbserV
Hq9+rY9R+J8mptGmvV0P8eC0Sd/Y8kQ616qk2btt7z2njwo2JGSA+I9pyBBBfHu2VcwNLdTocIX8
ya7dkZ7BqXjXuvAeTAV2ge6Ly/bV6d+khZxJLkY2RJJKMGFEXnLE8OphbbNrfnL6501ozg4XKIuR
hnkYwc5K+T97ujMd5gRkffmxAQkTc0PosIv6wu+jM2eUi5VGXY3VuC6ueImu1X15ilCgdHZf2ux+
nQYTqba+zxM5g6sHb4JzWendbOow2PlmAOKBQDv2rgmExP9SMbxLsldjSJ2RRKkaEgIunlnlsoL7
0fYGot9LCL2atHzO2PJjMSV0DGtXaVJBov0ux3lrko9qEkaPCe3QFmLD7OeF4dWMOEkqOgdr1Hjn
lK8r40MahhiMwhgWUJkHOraxDjAC/Iu+FHSprmgycX9NkFu0oFuIR2Dum/VlaeaDCcxOP90p4EqB
rl/FRM+aIiPc5YY5askaOhMUGcqJJSB1qD9QkU7Xu/D46+O8LoTzh0UHYKetQapWY75Nhn7MmVXg
M5irbxTTdG2axr4gXu1/p78s6ly/ZshYLzPNUoEsAWWMV7iha3nKB8VfJ5jVe4G1Nfq994pXa1z2
SyG7kujSHAERhBcUN0bH5rEIMcO8ynY0TgP+Lv33PPHVJne/RQkxYxkli7dqkGpO4QK+aKt3Ckil
I78UlGDvMqC3H1Dnwr9uRJNUlBJOVwqq59KW5sq+vYcCN9S5aF+Y2pJFccI8knxGMmRP/WPHfty2
IVrF+jdsYmA+alle1DN1CSS0TOLq/5g4l9smLqpDe3kplAJjh+Ni5/IThCWhlMlcdD2mwm/yDMg+
4t5e03ucJGeTCxIWAcNknWs4vyfjUuPVxF6dIfYzYoP5BEpQILtwIF4DP2RiNNXuJU1fvZCLHgDI
xTNONi5PjLDcaSfVjU7JZ8lJocFGYRwj20gQpgB0of+8rOVWzkWV3rSyRVZwAipyXxcfhyKIhwfB
7u7HEYwjUXB0U3TJ37pMX/RmCWHACEpi/51EN65yIAXApvki8Y+/+Zav1rjdLPUZxEEK3ixbL8eH
8+a76CQnTnWovJXdn/nlt8oBZ5YPaq+T6HFn/wS+Gue2M5UaPZ9CtFDnARwkjkFPVnT8d9vJwx6S
IhvbIYKawBqWY6fwV6Fw424VBw+vVHA0dm8dHYx8GCXD/3iomq5Ws9R2uAN6HeqQdyCRp9NjWD8s
omWJDK1xZxNXQrOZmFVMEIArlY9aSJy2guBlRarnqf4DEzifbu+iyBwXxtSu0ospk4BMtnpPLV+S
9ERMZlfdN5YKCCbeV6brGdvsIRfR1MTojTIJoeA4uGtluqapy+D+bwN5u/F5Y4w7bJMctlWjRIYr
xcFgnY34x+2N2/Xwze9zx6vrFKtsLeSIXXwetJeWuCH5+O9McIeIWI3EpglXTAiItbWATqtkeM/+
ftvK7Y3CYOZbh6ugOzRaBvIpkp0yCyDoTCR3tG7Fu4zGILKB44P2LK/OQrRZX0DUF3lLf1JAsMVi
FNGDHdPWadWPBARNv7GijT0uwWhLbQRFBu4R1n9rrCdSe//u97kjipJYmuMS2HQi6cfU6AOwwwpy
zl3v2ixh/fdNFJi1hakDA2Vxrn4Jk8xuyX3DhJ36NZW89WG4A6kvpdIS0v41IbtSw2JClvjzEe06
wa7tl/2bNXEnsjLjfsl1VCCrkGYftFf5QK+GFzFUxytXK/3BnizBM/xueNvY5E5pZs5qE9agVJhm
MNqc0uS7AgkM6eOkPP07n+DO6qB3oKlUcdtmrTuyK0ufb/++wCF4oqa2M9WG1DWanexQ9s8Mr8r9
n7dN7Mfn183i+0t9rWnlsoCPFS+H2oncrfH518D0fEx9U+QOa1y54XwaV3P0maRJcv2r5lh7xctB
Bxn3+vYj4nRRdiPcZl1cPBhNOg5JCR3LVTyuD8q7yVd9/B8Sp5OzZl/5pbNjF5xj6sPkFV4RVBT4
fbkQxCVBHNS4uNFNDEQCQN14Y9ZWQaxo2bEmXejocXoHYLICvsOwAYFmHgtuXtEGcNGkAgHMrGYy
VJOJOZhHkmnku64vQ3a47UECJ+VfEtUZSBi1wiEAb5wtV/k9HXobAy6fbpvZf396/aCUK5G1iOnh
0COSJBeQZvqZrz6O950XY66fHvPfKVc3xjg/XTBwH1baEnlhdY7N57KoBdXq3yxHRasYyj0meKzf
BvuFDUZJpxT3yUP3izwHlKIH/cOvtqsvfEhfI9H7c/dqjQuJczuUcw1GWbf2Fn/GawZIe47tY+Zr
XwxncdbaDsP3f3TOeKCiwny9UG7Z5qIkzfqlC1tIuRehdtEm9ZAm5iEeGjdJU/+2k+z74n+XiVbs
203N+9BE3F/zv+ohKR4y8nHUhBfofgx7NcI5YtNBNL7NZKjJ1qafjo0XDtMRYMggkmJw/SqXKJGO
LWj8lpVU9d8tkPPLeJgsvbdgO2uOafk4YqirF+B59uPG6/K4wKmpFWuXLKEumxkoVMmRjZVglPC2
R4Cl4+1nItEwFmEOyEGYnlD72PkaeucfUHt3b2+X4JS9g/HojNWsMELMpH2NFozAFRh/145x7q6U
aakw3REtbP33TQY3sBqrUlR0HKzcTtFEKQb5GM0YATEGQZKz7+p/5de8SpsCOs+ZxKnuWkZmA6Zc
Qt1Etbzb+yfIpDQuSOlZnMUhqLDdmjzT7pn2+dnoNTsdv5fL99umRJmixoWoBmNGC65K3Fd+c8zw
GGmeVh1jE4IMeB9XncTDAGH77+I833abarOQNGjwunOchPZSNPqRNWbzW1fx65Hit3EaJ0XN1lxk
KkD+3R3ishV8qf1TCwk4ENxgpEHnTBQh6t65wIWlkS8U8j1lL9ip943ztZA3Xi1w3we6jSp0ylBg
Df7iU5954Ct9it3lsfPa5+ln6IFJVOAS+6XKq0nu5mDmaPamApOQceoulT+cQTmS2ZNXumKpN2UN
bO/vqb+s8XjM2agtQIphbS1V0Fm+FM+VHx6PlT8d5OvsYw7FvRanVYSkw0voeBBmx4L18lDNDuz6
mTHjL0Bv6JR7+V3rQx7A/l8oTP/muL2ulrtJwhKaWArGS73q+8pFUgJBnTvQvD3rT7qt+U3QfxN1
HAQ+yreAc/C71VEKhYEkPOnlY9zcC/xl/ZtvfUHuXlksJgGDjjWZd91lDML7ztbt4ZNiY/hYSAK7
f7eYEF2UFYVShWdkiNWpMBm4mL0JGZXuJD5okw/kw+DJXhVMojpiNxRvrHFra2OpjNMWB9zCgC4t
/GlwYi2YtU+6IZr0Eq5svXs215iZg7puorA1OsVxpZpafWO5qqfaB0O1ILDsXmSbhXF3ZlImbIQ+
BurO6jqozJmro/x/pF3XbuRIEvwiAvTmlZ7dklrezAsxGkPvPb/+ojS7I6rE7bqdxeEGCwhQKItZ
mVlpIllLtHY1b4NBWUcNw5GpQQ5vTmwjPin563nNY8lA2caCEDgO5PcnadCJboOvtHjnIfYf6hsZ
KGOoFjHc8YC8DX8grx/9OpvQsrTYlb34OWtREePA6MyDPrVqzM1IRa2Fy9XeqDCCzN1ACY3AioQE
oWDQ7fVJnsjrxE0IlLCpz5Awj9Koq1WXkr9UrFm/fc/1DkYb9hnk+/MaAky+QWHinlAEcFb8VKO6
JFndXenJt+e/1f7p/ZaOtuNdISIHXQBwig/r4kQKI37+vNyM+OKNRJTxxpIDPc4LbKXo7dGWLrrL
GSmO2G3hH1ssfY0s9YkrUeFheSiix58M7AaXehtUa9cllQTBEqM2m3B6WCIw66itvWIMJ5xiM1Qk
1kt59+m6waQMnyYVRjyURFUCksDJvMHlPLgn/799M8rmZULU95MOGD7rTS7z5Yj1Dt5v2dlIQlk6
0CthYJJYOhnkzd1N5ZXIgN4VQWXXXoOYEHOn5nmhPrdbU4pCGT5xNspcKomiIGjD/iqvfqoe1GuD
f2stEJz4UL2CnF5kXO/PjXsULmUQhXVt0cgJUXUsGeAa0EkohbmgKDmcMNlkahPWIElfW6wnYQjM
0hbKSiYlPxRG9NcZZw6qn6bo5Pbsr7cj0n6zB3pRq3klpWxWsw0Dmm5t57M8i/F0hga98f3oAdlG
1jMzm5/JID+eLd0prZVRXIcNNNXANlir+zp5FXiX09AKg9LHxiFgch54ztFpx2p12/dzvw0bTWGX
tYLcqQrZhpNYVXKFDmqDpToM20kz1kVhhXlF4hnInp35JDEXQ7JkoOxJp0V51vT4TIoJ2+l25oCc
93AZ2omlgkKzvxF7Jk8NSzUo45LkahhxxCGkgeJmSL1JnuyKfsyIEViiUQZm7utGFGLAzFh4mXzX
0AHzr6fJKOWjDIrWD5zOZYCIqttFcXLW799/l7wbSZ2yHOG69klPXBt5hWnYF9CkHtoabcnCPkvs
AMFQSuphQve83SB/9ifHhvEaPJ6xMQr8Ux8j3qRPhR5LatFNqckWSDuw7kky5XHBNFFq9vponYfb
DX82cNSHErkiS7A3FqfI+wt32zR2EXSj+99AqE+VoGKZQAwoHa/4Mqc8VHHuVV3qdP3wcB5q/8Vg
aKoq8IaMNnQqMCiXsanrGm8hcqmmr3ie+N23X0NE/LF6YqDtH987GnWFMXHeGBN5eWG/je4Z2Nhn
9uoh8owb0t8rvSR3xZ1wPR1Zw4dMMSk1wdoaNZvKv8QUrdhqPOSnTCxpw5OPVcLaj/g3h0ppyVpI
s14QMdOgviedLqPZm6tV3or+Hxn2DRSlKxVIrsdsgVFM5Ysk9Qb+Sq+9819t17BvIKiLLQpZ10kG
INTIMvivYs30/STq/XyJ39WC8v2jVEtoeAUC5/9qreVfQMyFDuXCRtrNPi8OSxdod582mt5kRJ7J
eiOOI/1yMvINb7kTf31hwO1mp96Pj/b6RZFLNVbIwVUdanCho5aOHVLPgtc7pJhZelLAAGRcMtrX
S2vP6SMJ4USQ1FVfqkvIh7pl6UPbSbnoJnLFCJvNTKySOg+96y03olLGhIvqHDuKIKrotYHk9z7p
2y9cls7vvws3OJQZaWRQcLQpcFq8oshtzk+dF+I+r2CdHm8QlDNSHZ9pB4n33CBS9oPvVUVJCWLn
LA7WFF1i0l92SJKb0OSJNvajH6UDmZyurdwaGTpEfjt9P0AThRlPXsXQoEydK9aJDdj7BYeg9AHq
qHLnLwkj0737Mt1iUGcqTHoOxiiRpOCwAOwATnRP/o6UtIOtebZo8sfxkrvufNbS7V1bucWlTjZq
hU5YBOCSZubhtnQzT8Z3XL+KPutmsI6RMstpKpZ5kwEqwyorHSQ++bFpWC6OWMNz34oyyLWijDLy
juSt2I7m+D2/xt4MhwSpy7OIefSr2SGJYeNaPLLuxd7FR3ZBxIyupGkibWl0oVSncUIOiy/uUKcw
ikuhOtbF6/lLvvsa3sIQa75JMk5hhNV3PGBmd2ossjJ6NI0H/TTZlZt+AS8rw2ATzft0ohuxKO03
VGyfHNc6crTwJLSvpcC43LvmZCsQpfp6NIziGgGgfiZsm9jk4vKSqSc2IbEnWTpFMrED7z8eI6X4
ioTtkxXy6kgFTejiJ23TaoDVjHjs9h76WRg5dtYpUspflEYdCSngRP1KSU9cdHNent3LtflKlN6L
0SjFSobfnz83kxMu13zHyk2wIKhApNfU3ggVQLTfptwEb7OZY9mAbIYnHXPvxLexR9He9q2f0z7i
8zbaXivlBKZyAmoL7oJYUfZCLzuifm8mDikcJJZ+Ql4LS9oxeN9eMoNJxq2mx5sytddn8LCDzaL3
atS08AWvC7yssDHRzc3wG293p4TJdMs4a3raaRrFcEkXoMrYY8knR6V5LHKGyuw+GbHPEuTlhoBd
b3QRd4Ujn9KqBcgNWTdYB8iFYlincxNQLrePErJcAiM62pXrHZJuesK8pFxVCSDTrnGbMfekGlM6
YNo9fxv2IqGNZHTP05zoUs0RmOXQQioUpwPOE32mcuwFl1scyhYPQog8oQycFj3aIoxIZelBf9DN
0CwPGHdinN7umMIWj7LFoTaBG7kB3nCIg9CT7PWI3WE34IG4H63RUSzssfN1Fzu6PVZz6G7cvsWm
zDRfhU0Z9R2JweqAGMzRF4MaUXSOMU3h5fwH3I+HNopCFGlz76uI7zo9g6TiZf9MVmFqbmcV3oKX
yeyEfnFBVhJy7LEaloJSdjoV1LpNCS6274JjGuktNHHYkytet0562yK+5K6Ve4awe/Xr7dFSxluP
9Bo9AgD95Yu0I/Yz+9JBcvIvLJXdjY8250oZ8UbIpLQtYFjGujb77F4Jr0XM6XUHKQN/7R/FKhs0
ck83X3Hl87ioIwhWQTRS7C2+qCguD7botofa+6NxwM1B0sOHmbLOsbICb/F+JZMxfGjVzltyF/w8
zLwG4/7TqwPjsG+HugAeqUyk9yQYy6zWwe51t7Wwy8A6ryi7vuj9OFXK3PDxJC5dDbiuux05e00b
S+L9gbmGdjdY2eBQZkblilzlB/LZcj/UL2fWXiaiz5+cOlKGsq7jPYVerI9q0SVS3VRiiayh8Vqv
r1P7KqEYnzTIVTYjwxXsy/KORSn8pMmV3GVghRtbp5ldub07/03+wS6+A1A6PhZTb3BxQexif0FI
MUJ7eJG82C9Ohj0zwsh/sIu/0d5eypsbVTbGooAJlXQTTY/ZFbaNW42F0PUe68zxbuO88Km2jBdW
1mb3BU6yvH99src4bYMrgzqu6Qrgts8rxnqLg3rIrjiztJGXskdsTz9peIdnd5VN5nxZ9dP9R88G
ntL8QZjUssZmdKSoFmtxUJGzCksOFKfC7rjEjRmF4n0v8C4tdQGESJQVLQfcYlyroqvrpzVi3GWi
FmfuwFsf/uZAxWYtJV7BgZLSRnHofQUqwzMTlAz1Fyk/yklVHo0trlpdn4wKZBzhz/+m/yLlMTmu
AcfRBEGEk3jQD9nBcHTQrzm8nTr5JcsEsr4MZTqw9lbL5gnyaEpqLrMVirEp1jZDpn2H/P79KaMh
cK2MAATfHwwYyBgW3uqRmE722YsKWPaD5r5O5CnRiwj2Y7LCG9EiLBj1E9gAkBvnX1k5it3C9uYe
03OgVTzAJleQrHHkw+LE1gxylm/kNhnW4uaVl/5f6xhYUtKbUwsZq821HrjDQXgma116P3TLR7JS
o/ZYSsJQenqGrs65TC0LgHHLRZ/5Y8Kywvz5y0u3sEV8KRXTAi0khLSJn6CGoniklsEyfPtWQgdd
sK4YoqRT1zdMYnUOJeRG0oDsuP3VxPFnZQxsRP0NQ93hrFBrYYhxYKqC4c8XPvuSaIzX5v7FfYeg
Li5XJIoRlZBkxTrg6TFsb5gUqv+gZO8Y1LXlq1paRBkY6iV5qpNgbHANjzBBsPsY95XsHYzy+9Vc
YoFKD7BR5a869TGrYgazyn7y4/2z0LkHmAbEThw+S/aYPJXPJR5BObolFT925XvlRrPeNuAFkdVb
PEzTH2X+NvDESm5cFAheq77gIWEleGhA4ebgvJndD2d/nyC9EIYrOaOURvz+FqtuwmsND1djMZnR
5m7jx0a7P42jD1zZgvIEubGLEcv8MjQIE2IS5Dow0sa7/EWGtmiy8oZFNsS4vQZRoc0B5qreLGMI
MzG6ZF9R9kakxKZ/Y8FQRiIfpAxMy5CPvEIwJgSYGGSGLN+xOxq4PUfKSmiKzskK8piIdGc78/uL
8jomOY+HHGtHVeQCSOG6vsncyVePudcFucNmwmQJS9kRWZM5PiOmKgXZiyJ+HdubvH2tG0+oruvl
MuUS87yW7gJKiqyoOtnPSEe+RY8IZ+1ScrqkqsY5g9sFhasF52F27eMGhopwQzyKEkNMcBn4p7n0
S/S7MMkP9zN+GxAqrh21qKjkHLL0Lnqg8R4nJTRw2DqjZdwIqIzUnvH9v8lF3YGs5UHSUwKSKxoQ
6v9MuJt8ZgXTu7Z4Ixd1AyZDDbPawOEZUmOFFWdnyuSdl2P/BbTBoLQfs1dtLYAWF2c32qs9B7M7
flNvJBcdBj/CIHQVjxfN5Zn0kdUPrAcYS0JK7Wd1qZJFgITRdGp5X83/5MWzkY5yncvyt3QxGkPU
g8Z7Omt53L573mCQm7Yxh5Nm5G3ckxO0QVSKvY9haoIV08Vciot6OOvIdt3LOxwd6tZyZxhtiSMb
xocyv61mrLUsTY5jKMb+k3yDQ7nJMISfLImGTxZmF1EWSRzuSuNNzkqfNJB+xv74EP+AgPzteZVk
mAw6zF3kYcqVEAKq+VMpaOZSXubGj/MYb8+PT+/UjXSUyei0OcQWI4AQo68/oj6HNBc+IciH++va
zTKMOLS+8oVkn3WURVwECsHImYupIA8+3pbemjIs8n42QNKxKEjDJlcsDPqoSH2DqVhlDDkb/Bhg
XcyRkCBpl94UpyNp7E9vWL5vv06OR7+K3Ws66Xf7CFmlbYvJH7xyCYuf7Kw+H1QIvMiIEStq2NXb
DRRlaLQwTPgqwtqrRl7sUgB1VWZjSnaeGeElC4cyKck49Zmi4ctO5R120thVH9tdm1lTzNoAvGu8
NhJRxgXj2l2ecpCoBS+XFLlGx2if2PXRGwBKIdoy1XKNAMio0ZEOH0IU1XssH70fSb7jfDIpXFJ3
Wg0tWA6hJz7U98kR0aQ3WunXKgjN3BFfhbclkSyd2H+3b5ApIzNkDV9VGZDVy+JK+1a/TWOI16jV
BX2OKU+Sbs7ZFJ3ky3y6/RtYKioZloqThRoHO8nuL46xNrVQ/LX4way8X311i91g7K076h3jnjPU
hn5lT1xkJIlGLkKFxuljyT+ft2279nMjHMHf+qPBGEYBzOrONBSOMB5KZXDUf722Ea1LJFv4l+Gg
9/CIxrRIcQkhRiUxE3R+8ax+1X2/uoGgDEaDolwfNtCN8RnzCZbgh9eGRVajdieOOb5HrMI5jaCs
xowW49iQIE+XWHKfWoi8rLXI3ckIsYBB+6PmkI1slOlohyTvQR5M3m5tsFxFXxJPFlBAIntfc6u2
yx+sEvW+d9lAUsYkHgfDWBZI2MLUx6AIt+ajfo9ay0I4JbFuaGLVkRhnSk+N9c0M5uIGiqiIoomV
jsZ6mYbHej0VDcPmM66UTJkRPZ+7VQuBVKmKlehfB40Rk7AAKIORj7W6iAYAQDJ9vWTJg2KwJjpZ
+k7340k6dh1jGoGEJOgGtCRfD2qfLKZGA9QDazaAYQFpHhpwcSVYhg2wtb1Z4sRcNC4I284VBWeC
5ZWFjGH1mOJRocbSjGIWhdC/yZrx0MAQzvHtgYb16FzAailgfS/KdkQKPH9fAUxN9GM0x45UjAyd
2+9akLFYEWsKEDnR+ZeG09q87N4qZBO61niPELeUGBGPvPVG8oYa85iTXTrwYJPJ3Z838vtv3g06
OYGNldfnIU7rGuj1N+HZeNYwgY+eCcu4TBezfCRdx+Et04aQe/TZSr6LTH3DyuimdpJImeLUvmUi
pUvJw5AM2GJYrRL7CvoORX3Bsk1qLSkI1KxaUvQ4yZi84P1RCoT8Z1FljLrV/nNnc56UAyg6bJuc
57evGYIV2ex+Rr5w7I/ja4Sm6tUZb8bHyGLnqPf7BDfAlCsYQW09qqhDooQwtWaPY03QtMcHIqqt
2kH1+wdWvLd/Od6PlvIEpS7GUUuKZ8lynxh+PQYM3SS/4J/VRKV5d0AXM9cdOcvlpmvNPBhAJVY4
ySHzBG/Ae0a+61KTfyaEbzJTSffDn7+lw76mjxcjL4xySCSAT1ODHkvZl7jOilEvYQhJTP45ISmX
YHAaz+noHUJwThr+y1PvrwfDUxCzlharTYl1otRzFXsHpkLoIRTW06PK9J9Srr91UaWZeDQ1E6qZ
h0ykLvMLhvN4n0kDuB8ZvH8jyo4kPNdmESl3GrEJLmNkr1GquyTbfxIrfyQcvwKS/7FTvTI+2v7j
8B2YsiopP6+NuOAc9czkD/invlhtwVxB/cZ1ZvMsIv7HAG58w6p4/UP49Y5M2RcFu5lzvQVy+1xf
qIcBkwXYCxzwz8R8otPSYUjKugaUWVlbXqr5X/ZswrtutAlLwC8p7cFu7jHIb2vfGaCs70pZlgXv
Dk3kEFWQlL1xrC7Rn+5qSKQU4LWXwdRCWvmMyTT+qDPyXXHfBpA33lDNcw7bWnG6aYAeWu/XRCU7
m/0P+ZLfX/Ht5xscGRv6mpXoDxlse5sRuYu88CTByXMMRidGfIFVGR8NmbL0fFaTS1JeZBhBbe3Q
mzDVn1jos7YaA70IoKAxk1NuCQErychS17efbwSdhJg3hArgPRqUSUKdc/In8kImLxThhcUFszsh
Lm4+IBXORKNWc0OGgzXKdEKZp2zWb4MeInLLpDx3Jj5WIlOP1/SxLWu5MXuxyQ4IxtufDBVmWIi3
uGsj+CwMgs6RvoX1hLaqBeTn5Nr0ZnQvfOnc1dIOJAZYbs/D7rpkRVSxvVYDByDdcTfOQ5eJJGmV
CIEaxeZaMHnqdgUDQZsmoiXakOiGDHke0G9e4m723xYLTba+cVX6XGut3uhMAYy8tSBkZK3x3jVD
76h0amkJyzKuZATiyXLZZpfKcLuCyvb84e1anQ0G5fGFBa3gTQ6MJbpZuaMs/qgTw8yzR5SE7PNQ
+6+YDRZ1KYu+ldQufLNwkzMGJE22vHTgry7c5I4V5LMOj/L6pWZwayoArOvdrJXNZjnm0b9fgUVS
ORuRqKtXRWuo1j2Or7fnCvQIAvoL5tvh2+hgO56N3i1r/X7+FBmq+Cl5JIgLX8ZALHi/SRuzE++r
JLJj1oDdvlXZiEb+kM1lLssJO3FUABHWV2y0OClX03Ps117EM3SQqRiUf59LXk5HHVDSHeERGLz2
lUwODhdwecyaNRON8u6DopdyTd63JfJHqFWjoVtxsgsdhYrMlZi8IUTRPsW6m3Ok/PrU5hyKuDCK
hIxPsEHTCG4J2cyvIgsEGh5rGIyhH3TiyGjqdM5UZFvWejLH0U30n0LoqMylLrtR9btYdNoIMw5r
WpJvppjGKUvBbsU7oANysTnpKF3modWho7vCYob2QWH1Wu0+pTfYlCEppWnRUbf+lXOXwEiSH1cr
xHRybbGwGGaETixVfZs1C2ly7ScQlJqd7k//ei3pRxtCp5MkbZKlVgXEVMZg+/3OC7fnTQZLBvLz
zU3msJWkSkmhYIqCdXhcdUdcXs9D7KcANp+EshY5KNyELIU6kD6ryeOuSH6KDA2BiRfjqoQUepzM
xmEGP+Rbn7leNK9mEYdgGiwArF8KoOVZ0UNIXkBEF0Bvwcp0sDSPsh3yMqRoIsRRqnj+IN3ARWYy
WWhuJS+fxQ955/y57sc2vwMPeh6rUDpRbIl75kYv1IKiZiXiGMdHT18lsqTHnfJ2fLonkjyDxZ8K
lDFTx7BZiVOW6aWHsFJ8KlXG89VJHpH2uxBMGOGn+HGySWcwx2IiYbkwhQi/Ufy2iUuZIzcr047l
clGUJzG/msEPAgI+/Fs8r5rBCnL2zb2hYEmYKGHul/ZljSJi2L//O/jHUjKXTCSqJmHaKi1Ue85r
yH4OTMVaMjRaIf5Vqdtd1EXeLfpIxqIIVUPppnbr14U5IIGKMXgUAKNXBuSujBtI6rIvwzCGYQbI
7JG8jSGjXUwYqiF8jbzPfc+eGIC7WroBpA41AltDiPUHJP8toE0kcZIf5RHXnFR8PJ55pCw46pZP
KSgOIwL390s1xQ6nyBMOurv4LNLG/UuxEY4KEOpJ4ZMiA5pxNznCRXKQX4TW6mE1CZv/PHvnD3PX
G7zD0RR+xtyFWhsBTkLiTTopkyMNwX+DoB4VkSzlzaJBP2Klvdf58kaP0uvBqBlxwG6os5GEfMbN
9ebGaBJLA1etKLwhOw4xZrVLrzM487+JQ67DBsfgulWXyIktmt2lj3N8Qus6w7PsGnpVxcpSRRPA
J0FhrILUTJJIGlKXuyr8kcw/z8uwn33ZAJA/YCOEqDRGG46Y1VTEi4l7XhprTFWnLrHhHbO+nD+U
WE58JcGhMYD3jcW7ZJR9SmMRXTsRxgtFb8KyATAvXIf35NWXO/GX0GE1+u9HIqqBbbJo0BR1Oodd
GJMqZzIETcG3SpKjMVhXyb+4UWSAwgf5lV1azNBgdwBgg0tp46yVq5CK5ICR3toOADC96P6JvktI
6YpYKmM8p9DHDmzDsSU9FZeq3TqE2bv+ErnFH1lfTRIJHzbGwmmG0T7Wo07TCI8ceBGE++YSc6GW
5iUvoK45sDrY9psq39Fo+8SJY9Q3LVjL8os6KNBWNb3otgze8vxVvFMOvZdfgq1P9UJLMofjwFBX
Yto/hZMbdMp0yaK+VnUN9GF2DGRCZLEzU9iW5bSm1xHe2+dvx64x3sBRSjNUKj8JA442Xu9S9APq
4UkZme/rXeOyQaEUZuiXTC95oExW86gf2rvuckUBWfHKK8EZdDNxWbdh93W4QaSsjZb1fDelK3n0
9qDv+MU7xG5z3x+H2OBQxkXJ4Wb4Dp8rDoRnMruUOPILlnydSGVi9sOL0tcuCROF6Pc3WP1p3J//
fvvOe/MHUKGQOvWrkWX4A8jYj4I1etGhxeued0W7/LOO3w0YFQYVfNIh5QMwmT9107GtGWlzlvJT
cc/Q1qtWpPj9Oac7vJ5fRLPoVFLnRkplpS2KWj2zdrzrxDcyUdFP2YhzVZELtxwmR8WegtTVruKT
5tSkZGy2l3jFXTJfjYx7RzOOhREcsTThRvDe8JN0jBAmY+22RpfggtoqxhR/sDhN9z3wu6Q0GVCc
t1NRYg0pXqqEaS+8rp3+8f+crdt1Rhss2q5EVd/15P4R3i+w/fvfBpuQm7Gofhn3nKYYDXUBnUNY
F+eMeuSiocPqShDl6KtlZLwl5KsXt40v16zdrvsdHBv5KPuSyrEuctHbtdM9sr8SLCw3hKqnCzQM
d/0/NP+7KoNwAivlUWgwaF7LDpP2XEOIR7tEGEwspeFtY50Es+iU3mJYFRYWZVXiQa2xNgYBdFdb
pDNG8ucLsm8ldDXFnA+LTRbMsepWu99yIyBlXThDGtJcJg9J6EwJnamdJmB3zO46I101DFVGoIt/
PgaiUSj2y0Am8pplsHS+eNEy/Rvj/FgYlPrnITa9aSEwJou3otUcPONqvcH8LBoMYkLqy2Tn2X+G
b8SifGxmJEVfyhhCigMD3odwTGrOBG4Ssna6uANdqH9eSPI5PkUqG0DqCiTtAA46MBg7HDaNKqt0
qYEXSODziy7CIK+sxX8SqmzwKFerGws2yZORsnAogrpLrlKtdddBZPigfZe+waF0v0oVMKCTQfvR
HUGeABpBT8AKm+gG/xWsvuYUQX7bW2VmYs3wQ+mxQpf92vHmD6DuARrtjVBt3v6AN27IY3+BHAce
EK1PirjxMYMZJc8XNAHY57/pvl3bYFMeWGuwISqeccgymCIFU+LNqnLFGobtF/mmkdpTYUZ3aJpn
IBP9PKdOlB+G3eu5poXUrU16SjKH8AihCnMgbsMI/izr8S4pnXhMpSbLWzIrK9396v3LPOMr6dgk
zRWslkbWudKJx3Vp+6TJ8QidLEy55WbtxrGZt6QmjyCjtsIrEJtafzYishGSskPqGNdTrOFQFXN1
yfaP6CDCQUngp2CtX9q33r/NqkLbH2mNubTCeRKWmwLtYoQXW/b/qP9tIxFlddZZG3U9B0yFC1gJ
1339laGI5EzOKKJC2Rll6jJ9IQgLImoSmMV3BijlDG/0So/VKMJwFAplbLA3Q2x1MgdccuA9uuIk
FkMe8WYfpUGDtmDwGBSVBU2myVkUSeJ4LRc5u42OyLJwEyjyomNUfY1kw2wjFwv97KK7KUaWuf4c
V38EptysLs05pgMBvOrf2uRFGh+KtTOF0j3/uT57oY8wlIYrEli9I1XAUMFwGw+X0mjl4kMSJma6
dtZ5qM/f6iMUpeEc3+U9VnFCotEbw6MRPp7//Tsu/CMApdup1gnorJM4uzsQxnTJRioWzKCYCJ/s
+Fhb9SWr04z1kShdr3KO04oIIuV87aAt+S5EijFKM5tPUka4wDo98qds8n+5IA0o2AKqTB7m4Vrn
GZr+OWT9eHiU18y5tajXEb9/VG6b5FGVHTav0mcf9RGD8o6pmnDRtOIDid5sYI0ZGesSv2tvpebh
mk01uTNi9RGQcopNJY2tUANQ9lLZajHbnoMjAEsNfnaJWaInTzTH2TRs6f68KjIOk+78GZQxHaYW
h6nKh2atTX26Hsaf5zEYCkHTr0x6OsxyBQwRHFXafZQzZNhJjXw4PHoWNVo5ZcbSRlwnXCbVWv1Z
Mwmrd+rXl9Ur554Xh3GV6AR6B3qyNSwgzlQ6A/ejiFNrSZy1X5zzOKxjIz/f3KNh7iVZTYDTT9eL
ctsJD+d//64cooFRVkVFypVuHtRLDTn5HiqXqt/lLDdVjLGiStMwwuydKBdfZ4NDySFLyD3WYE7A
1xEqU0UPNuaUkSfnrAl9I2COjF7mR5TtL/kvXMBM0n928h/RyQXYnGIVVkWfVpCScEwTzgiyFm26
7i50N3Gll/NHutOQ+RGNnPkGTYgyOUSFhaAp33hH8aPM5BwjQ1KZjObnlcWKxt4orj75/c3xUuYw
A+W0vso4XtRFAxHjmBfDVzLfXlklevhxziieWpK3WnqCckRSmg2YyhO7vUJDs8uKcvav4uavoQxn
pUpC0zc4gOgrqcGsvo726fBEWHDYD6jPkejH06aM5qrlHd+Smyh7CsrRhKAo9jENynBoOzH9Bxw6
tKoKTc37VUFoZb/R+HMgrMLsLWYOiXUWrPkLWBDZaZKdAtNHXCqyIs/TSCZeCC8l7A40hxvS9VSC
gFRFBQbPwmAIsBSJuXl61ym8f0SRCrX4dopTcYZKte3NJN9J01eBxcLIlI2KsephSiq1g2ydA8ro
xsoKc2pMlQMpw4LNAWNmrj9Fu33gXtIvzNfSrmndCEiZJI4fMG6r/3VnUmwn5+BsM3j3xeYvuMgS
ZBNmkRFVMuwtPcWfrUK1YOgd2jqL92ooXnO86EYSSqNRx2q2YX1Byg7V2sj1XYnT1R8GzCmO16nb
Yl3fQ4TJHsnSdXCthFcsAVmglCXqiiUvBeJQlvp7pl8M5UvP6jlkfTjKvJTamnElsa95DI6QC767
Yxhwhrug+6+7JOkxwwbN4NAigXG9g+KEp18Nf5GdMzSCZVjo6CtphTDGxgAO6yEXB+81u8KeZku+
j4LRIQzYKrndzLkexnei47FIaNSliSFjb7fIe92DtcZWLxKwhbTmV7KyQ2C0T5CvcsZF0fHZ0uhi
r9TQ/EV6MeqHOHvIh9hSxACMBhbP6jRj3DM6PtN73RiqHOJJ82TmcjBJ1xH/XcUuu/O6wsKhjYik
zpXWAifhrSz+phiglPGHnvHaYXlUug27VnWhW0gAgyyljZ3h2CKamok3W6uDexwfmNWjXfWQRB3E
AZLG63T1aJhDQ51iFSaxwthXH7QnrN50hBsxML78mixJL7PX82e5e683mJTHaVOh1RHF482Y874R
wyInLLl2P9cGgnI4QoayWCxDLCnngrrtL6sB26Kx+9XoWHOALGkozcA6vLA1WkhjjF5d+lLzcP60
duOejSjkC26izJRM+JYTRBl0W0PH2HyntE+abg2SaQy3UuWeh9vpbkQcssEjR7vBa6WyXPMOeAp2
F64Xgp9cgvzP6dkLD8hH+GQpNkiUC0lKkB9gFgDkOm5xRdrvQltzxNNqkVFpw9buz0vGUnXKneiR
KmUKjw/V6g+98rXierOMf5zH2L/AG5moKHWqq3iSydcSPVK4x35LR7oVPDKMAmV8OY/GUD2atXHm
IoWfYkikZQ9ceFSip/O/f99lvUtDL4dQtGEV+xLSGHekCwI19GNjabeGtVrKAbwRlpGaLI+1f3VV
UeUVLELCANpH/cNimzkXF+ImDafQb8owaETFTGedYdH31eE3Dl0pUPPMKEUUX+1c/Rp2L2lyFw7/
ntGP3KV3DCqm50H3wqUyMAj1MuFLzALyZmG1bjGOjG5IjvJk7lSSwsRqxFi7mNoHAdOdBcM57T8+
N9JQRnUyeJETJMBgS+xX7Gx1ywT1BzJymdqzgCf+CL2QrMrNAlIRBUudjSLIQ4/+5D+KPjEpLvPo
qBB4mpdryEJw/I4DZzfYxzImtrC+yDrjJbirICovCbCGmqbTIXzDS8OgzEg0acKPuLdAyWV2jXP+
hu3eYCz7EnkyaYn/fVT2ZmmVPu91zq6ax6XE2viEpYK7Urwj0FGnws1rmy1A0Nqg4G4z/ioL/z11
DtR8g0GpudFE+aKmwFhP2kkLWrcMMj9xsIABHuRArDnrUceSigohGoMLS04F4shfCcmp5q714ef5
T7MPIfOKiiuMxTWUd8rUWtEjw0AcKx46wa1yV4gYL7f9r/8OQXmkZkGTdtSCXa7C9J1ZjXETjHne
3v43QSgdqzpRFZaYQ7hVn9KsMWv9OuWC8xi7Qb/2tyQSTS8RakbJFTwOayoSOxly/L90UNSzJvSc
l/zTmmfuecT9OGUDSSmdoMSxlmaEmg/RQ+mSTUkDaf89sGqT++n6DRKlbIY656EhEeFulBMZz6mQ
uwjWI2f1h7jB+HXmVq8N4P/EQ21wKXu7zIog6Ak+XDinh3majsnaubJWMijtWN+OaOkm4MuUflXD
HAc59p6cHdXkm5bcaNh+A4LbntULSJTtU8y3kYncui3YIJRCUkIm1JOPK7ZqFYEIXnbWN9v1iBsY
8vMNjCpqrRqVkCldWszo3mP82pKbQ8p6yuzHexsgykrkTbXy2gB5ajQxr3bhEIL75cS7JRJ2LD/P
RKMMBiQaQl2EJjbIo40BCJuewgvCSTNeIqPO8PesT0XZDfRtj3Ix4QwbbTRTSXTkWfXaWDnIfeM1
A5+YxTjdGbFqM242ObMzOvJ28zcfD2OFpV5wkLJ8Fm9Gu7kiyRLuKn/F6g+H/6Y/k72KWsBkAdxp
pSR+7LcVo6kkkgahhgwWZgTvdfBWPHhbv/b/tKvtEDx+xKKMiiDOk9oWOF10+IJMTwS5WIR2HLt2
0iv1jnR3tdb0GlqGzxzBJpbx3PlSdqVWklyAvUbkGyR+fUcqj7NVBaobH2SG79nXWB1xvC4gvcDT
+Zk66aSoG4ntlDHAUIUPbcL5XVFWZjIPDibdvo1R85BL2NDZj65SwjfFIkOhdnq/cNa6LKFXgrQG
0rMbWi/HfK1D4NZefgqn2ca89Bd5Mlc/O5BupBmEe60povtKsSR0czOpX3Y1evMHUB8bi7BCTeBi
9EA2/2Ptu5rjxpmufxGrSAJMt0wTpJFsSbYk37Bs2WbOmb/+O9Duu0NBfAZr7efa2htVTbOBTuhw
+ipa3FTzQuk3XhyxVAp8xqbhW1Hi7nYarVBuwhDdwFb7WS9NNw+T75OS/JAH6edlPRUxxfmNSOux
sDACQIYmlY6hYgZxb8w/IAl2k4nwJF6rEO9kdsUX5zeWqJlkbcAVRtfZdekNQF6ZT6H8NyYS1rQd
AuDX7rrvCrDWMAOfeIUjAk8UnS3nVPoxmGk94hanqXCm9vMg5X43ARpYEExtF1FXzHJOpRvGWUZH
N2uaW17QvL7D8iUAIiW+5cn3ZFceXkMO7CIWFVDZlV06Zc6/EEBrKoPEpIdgr1mXHQyr2l+WGhEJ
3qtMyqzVCg5xqB8S7YqM3uXf3wzbz2fHOw+pgQJMTAH0JLnOgvwwzKXXdL2AjIAN3lVIBlIvTQt5
7OgvpdnppUiRRXxwJqOvg8JSU2gXlZED8cfpptcEV/E/jPM/dpFvCsisbFSA1M8msAAyDJQRE+Dy
WCrnq/vol6gJVaA9r21SK6+eYbmpTGCavNBKnKbchxq6qGW3yT/mcs5csZNdERpUTE8vzNiyJgAY
W0+6090Wcwp0jy2gAl3dlgOAg8uIxSkGs98S6wta6C0FMVqhu3XIvC7uncsSvX1w/5DgJ9eyshj0
usV0e6f+DtvGbadmH8SVPYyfLxPaFrkzIe5FFdb1smQSMD4y/Q6pgppE9oz34mUi268p80yFE2wt
nXNjMXFibKCxexi/AuT92Nnp9eR1Tvn6/+S4PF+mKmKNc4tx3WHpUQ5tigbFBtS0jRyjPYS/LlMR
CIPB/r6SvLBYJENnkpcNhdfmw95MiUAYRCQ44U6xk6/VRtyRSlV3KIybmiq7y1xs+/XzBXFurtTT
INMknFUnf5LDp2A66jA+o+GaXSAQhk3RxqYTAoAtJFkI5+giebEUI4QVDUbJzgzd7gfMSMWP0/DH
SycQAa4IcY4tjOOU5jOibZM+6bVdmt8BYXr52DZvZkWCswSRNHSyMYEXkwCPpFNsvXu4TGH7tKhu
qLKuKyhVvBUvxYwiAEHCgpIku8+l/iqdgmfT6H3DiLzLpDZlwDqT4mSgm7pFxsQexExOwkPR9hNG
VhtixzSP/aYayh0ycLMgj7jFHyWaRtFuTgA7walPy9CWKUNBGabG7hsnPan17OS9oEC9mTla0+HO
MVyKUOlV0MECV9vAsphA/VnXmPU/zq2jW9iBML8E3dfLJ8qunw+t1kS5E81ntM3pFETDiviphT5T
wFUnanWCaXJ761sbVq6FXWWXqW4J5Zoqp2BzbZRTOjGoknaxLekxBO7xZQqiS+M0iwxSWkkMBWgy
9suI9lU5s4sKj4HIvUxoO1pZySTHS2cqWEu7MBt+YIsxsLxwjz43W/t3kDzMI/D3RWRFQ4lBISiP
c86QKJK6DA1KX1nv/DW3ViZ2+1TYFNFR5jS+qPFs66rWBDm/qOTEVLoSBOvgMQ1/FqLWTNHvcy4w
i6YxzHUUC7uodxNFwyylIGG02ea1ZoF9wsr/oS+xSObU+Ks1d8aMnAEQF8kpsMfKRWUIPS4JpusD
gMgI54y2xHBNmtNpGbh8GjJxKEH0tnqcXCyMvZ/hU656F1u8bdlO/Q6LKz7SZ7Amy2l11+typoQg
mwRl5qhN/dxok1MM4TGtBoFN3hwkIArAJzAmCr/Ih+vmbGFjjAYn1mMnLsCbv5HQDk/Wl9nXASAD
/Lzg7kP8rUhyN6rXSqaaAUhas7oL6s6hVrSfTes45aIwd9Msr9njrjCq4kZdLNCSj5qvXbEePbap
Vr0SJYe3DxLzM5qFbmiT8iXmfB6WJmM1sc4In1PZdNNY2klT4y3mHXohb7Etd1/Q+jpL8kOSyb87
E5WFVL6mTSh4gm2KLVHhaFFhhOvjlDJtrYq0JgaF+vS+QNNSGJxU41kXuXN2dO+M2YoMd41JmioL
mrIAaVPdGPrDmPulJqhlbXOiWTIxNEwmvebgVrpfBZ08VDNwSpr6hDZSYyr8sXiIhVu2ty9PI7KJ
SjQixne4rAGhE8pN7Hmn+KqX+PozQ8LqXQa9K1+ZQrzUTcO5IsgZ5mmOG6w9wZBfHdxL+U0Yinrm
RQQ4IajzxSwLzId62r16TNC1XjqSV76Mfn3NugUMNxcEWtuGesUSJw+5RaVpMkFxPDJjGRzzI4A4
rxKo3OjrvVPcpW6Fhp8PjGdqKlkR5nRcneNR1gIQDr8rfo51trGTHvIH5sPFe1NZ6PFO6lfEOOM8
Sm2eqD0kxUx/q/I+J49t953mskuse7OuncvxiegWufCkMqJ0omwoM+uesuXHMH3gCbs+Oi7QUgKy
1LqC31dqJDP057B4lsZcwMSmoVgdGfeICc2wSNBQCSaUm17x6+ZUi8LvbRI6MH80C5aCb3lITLXo
VKZOeTzZoabYZkKxLHwSxKWbeQaiWZamabolU75+T9Q8HKsBgWntsR2ArIO/eMSiy9QCYBNbsBN5
9Q9zsScRPuDrhMB7uTtT5m4KD7cuKBLgiDILlX7HBlifwk6pkm26y85AWwzr9LUe5mvVToSw9puG
eMU3d4VR0pNYL0FdNu9J6sSo4mJZUkdFr6htef8/LjW+5D/UDem7Due73A4WUCvnU74LfPW2fEm+
MgQ9/U6Ua9vW5zNFLiQH+tYYT4wzatzM1a/Rqh39INeVXVaPM91fVufLx6jJnNXvJbVU9NdHoo6O
8O7bkNzX5NcSiVYMio6RN/6tFXYmW6kVRicr26miDqPNKaWzHmj8AglziIbQynBqPTYOsGGs2Buu
Wj8/zOjOijzRUNCWeq9fnBw//axl4cTI0WVPu2d9cDRhfUREgxPxBMBvysDuZnlZ/DS0azSgKXfq
bfGdYbQy5P/26iOzk2e+3i1QmTQ6APcTNOP5s1Fim/30rJNFZLTY6fCmY02FE/FQRd0HuzaB0IIC
/3KdYu3MYMsHBpfQoSVWhMG2JXxrcpyQS1Erd1oDcuOU7MwaPath8wGPsibByUNURLNSEJBQHtQ8
+SqlCpYyWneXlXVTIHQiE2qYVEEn+9uHZ5L2mqwsSFdJcfM1a4J9MVJX7xUBL1s2ASg91JANzbDe
YfWURa3LoQwy1nSVdDdjdRpVr00EORsRFfb3VSQdB3Ku9BRUNNraYbTvywdLOVWGd/nMmJK8EzWD
EIrOPQ1McaLW0SmTixJk5iMwQfb6ge3yBrT87iNk8L4xgW4EL8Hp6pgny5ywNW1AP3Wz6lu8AOQ4
s00LO1TrypnUXRb8ukxyq20ZbJkaJRQ4+hZl4rI6QXlR9LbQOnQ0YRiTKD/n5EAwLFl0g9tmwH6w
fi+5diykw5g+yuRQk+sok+xaebz8HRsnjA/AxK2CuM1ECPL2MzoFw8PtOKDtQP1aa5+roLet6Jb0
hh1OXyUrtI3scJkik3PuTtcU+Z7mlC5D3aGC69ZZbJfkmMvEIVJtD+nObEVQEBvGg1BMFKOeRhDN
8UonZ6nUlTlGYkrpU69/0UR7KkS/z4VRsoHnpAqkZTcb5cDpmsR0smghAjXYihPfsMHdUqQEMdtf
gmTAi46Cu+KfKmAdD7b0fb61dqWL1QQfKIWCJLZ+qEjkyIRP5Ccx0HJzNjISTweMstvJnNikw7pH
VTR0tn2GZ0qcLQn1VqqTDpTk+qsaYwl2JerMYLrEixzUGgilpqlCxzn7XoUFSgI9JpbCxlcnpx8r
m9SFyC8yR8RT0SkzHzDwAA3iLmmigdKqAzI2YzZcmamyi7NfZfiIUolX1rlNzV8V5jmb8UeLMbC6
/MDbDs1D/5Dnm6iHOa5iGU3H7lQkLhAM7UoS5E63jnFNgbPGdZJHeRSCgqwcgvw6zP2GCMzRJglN
wYyXQRTd5BG9ja7RWlhGGIf2Oin8CvlskggyC9s0NKIYcCp46nPSkAFsVDXYwMisHOruWcH6te7P
S3lER6bs/0gwkV8Z9xj7Kg0NuzFdfSnspfudYRp8erhsR7c6AYluYIEk9pHDj/DOUTaT1AzYiFpQ
JWjK12x9ejYyAIaR3FaaX1ZZuGl0G1pHIxJu9tg6Q4PAMKCYuLEVaJTTOupm1DmMpHJG42s2+XN8
O+h7a4xsMqU2zQa7HU46eemWoxkpNjL5NRUuodl4bhGDwHErsrGBAI9QK5J1CQXNUavsXK7cpLbc
KsFM+qI4oEqxATJNsQwEmKRNYvcGRqpGZ4key+jGar83tZ9JL5fvhak5bwbWn8SZs7RpVDmeEbNM
wK/oZH+e9+ryQNWfYbxTEJSbRFShVrcs6Jokc7krcSvlNNWCGTV9qX9E46TbtZYdlDtAizq0eZlj
y8nLxVYW5DDa3aRhZ/WMIlj5aEY7jTwNk9cb/tSk9ki/dPKDND730osqiZLnm1+J4WE0WWobON+W
lqbY7YsoK52/RdJ1IYritwILg5oYELWsDaxmFbgnVsi6kZoOW860bx0aVAcMlk/fu1i0FmtT/s+0
+H6XJEoanbCWmqUo9ec0MvTPISkzO8ha0e1uH9s/bBmc1Q26dNJnDaTM8EmnL1oheJdsPb5RtiPE
UJFBkBU+WW304UAH1kOtf2k900DjaeYG6LelxgErFXeS8EW38XhARIZpIvyzdJPPemEJRqAD7QkE
LXly0EQGlORhutWVVLajvBR4rS2xWFPjQjS1TCiAFeGWY4I+5eVYG7Xf0xzziK7WDbvLyr+V+Qdv
REcojSSyyjswE8ieiqpD+2Xrpsc2tjnr9oSMu6zI3RqOuQZ8fhErjjJUDmIQgMYCmSye7VixBA/B
rVr0m0/hDBHKDzEaI/ApRYxzHfM9aR9rQMbS20nzG7N1pKHxifG0lJ+DUZQy2qaOsBEOFnvU0Hr2
1iahNIikZwWpqohu1801QJ1sqjsDSo5Z/aVvTaeOVbu3fkRD7ZSzqF6xFYwhCjN1GRNrhsKHr2bV
Vi2GiljrepQ7qlfvTFeabOWooe0W1d0PdKWSNT3usBcao9dYhUzngDDTTbfUOu8jorViibPyqhLH
pjUytTmxsecOCyvTnScfemybYltPRS+ALRuHdyHCMFWhqsq/ijHWY7Qti2e1+kmrjpr8MJaCt+C2
upxp8J2wWpottCTgqY6c6qU4AHjOS78UM0rxgV36spsKexg246YVX3xbbBUt8RLG4GuKbjR6t4RY
LNq66LZxKsVWo69WULsN0O/ySRAZvD9QXSFI/cA54YUAMIO3KlHpjawHaM72WuMeNk9HbBL4l4VE
RII5k1UkoKdzkBCjj7zM+FIPbpO29vTn8fNbNtg3rGioSxsXNBoiL8x3VAFqwechFhRq3/u8tyQ4
baoHPKkrFSQs4zBVj9H4x/H529/nVKmhdUXMEscUaajvmJarVIHdaKp3+TbeR6dvyXCup7dC1WwH
kKHpfTf9ToB0qeqPWjs6mYmFarQVqJPo9rkXaKbjLa10ODbVBBilRtyUpNf5IopI3nvUN2zpDIF9
JQBJZ5m50oJMrA72iFZFpfaVzo+o34rkeaMKzGghMIG/wHzM699XtNKwokVhzDjCU3DSqDdca/ty
R5/rFwwiPZUYRSoP4z3eQALvuX2UZ7rc1cWGWsamCl0dpy9B/9BIN6Hx+bJ0CHnjrqtusGBvYbzl
SNVjQBStQG75K/8cuNQdfqfX1i5BVswOfVGRiqnP2yfKm0Pl4cMyvdT0PMSS3Kh87psvU1y6bTjY
unDHx7YemxQgaxjgVUzOVARLZpaZ0UVeQmt/lONjGNGvl09x+6LOJDhTkc9pOxoWdGyoD216UPNr
ovuXSWx4DHZeZxqcucj6alYpMxcyYHmPFnoQJKetXWNn7lMhFr2IIU7yyNBp2cTMq1U+TObnJL2P
RYtmNkkgy4LyAJ5K7zp6tFkeaayAhL6gHzKy8+ahrR8/cmj4baLJeJu+a7aRq7apGiL/fWjyiR3a
AsCgXYZDE2Xwtzk6E2Ph4MpMRDNgHxAFRt6sY/aolwBIJFUHOWw/JAorrjgfHhm0zPHaeCMK4Er2
M9QlRBHYpvpopoEvx9iGyiNIaLNSSVmuRghYrRcJdQItGUSdANsn9w8NHp/FGEsVOTfQIMWDHvpG
91UhgkNjKvjO3JzZ4BFawtkcZzUk6GUIatvKT72MwL/3yvIjUcOKDicEvWIFeSiBFbTp7RYLq6pj
w/6QVJ+Pi7v/mYCXolVQk5b/MQWB/Hr/YqneNjwrjrhwjvZTPKpYqv6X4fn/okNn1pikrHRoqiqK
XBqIReqvMreL/JdEBccnkgT29xWJsEX2eIhwQ0v3VKY3Wpy6AVpCFeE1Mdd5SeQ4iz0vGECPF/Cy
dAvA1LtTvoxflDFGgS0rb9NKDbyB5Oi6Ca4WZFidHjUBYN35i1XbodSOp1kzf/etNh2/NEWTX7Xl
LIIPFykeZ+c1eZn7yIIlicidpdpS97X+c3AG+K2V+HABhtp1y9SwG8XEpB2O12Wy2MUsiKUFQvoO
V6NpmqJNCdSb7oiPBvt9NbsTlgskV9Khnt3LCnj51NDW/FaCWDbJsBZIkGF0tlI+z4vpaCKDtTH4
vj44wjfWNMEcK5EFlopU9YjSmqdYIYU3B1XlYGngFLmZiW8IriakgZwwSl+6Jn5U5dzNFb9bMK/t
KEZS2hg0/vkB/oH2IhsyXuW6xgk2VkdQPVUQui1S59LQV6LOFfK/ecgrIpxoykEdp4DVgsHGoDSc
gkVHN84E4e82EU2nKCCgm4+HLupyCaV9mQlnB4DH8lkGcAhaEz9icfQzFc7izF3ZkzaAlmlV7Rbm
YUyIXaWWE5cCNdg0bStC3MVYJMu1KMGZjcszUtGovj2XceIY491lAdhIrEE2V4S4yzFiTQeyOAgZ
7W52Jje+SnzTVev97AOedifC6RddE2dD0JVtzZnBZCGTI3vQJWdWZhhJ+fdlvjZjnTNbfPkS74Su
UVi4WGHgCamRcPIvExAwwoOMBqOhoLkCjCTzJ6O/MbJdLXqtsqN/53VWPKhvjZNW9pYalRBp3Ug/
qXDedjt/VyLsBDMW61OtVFcxUr7/jS0uINHzUctSGWyRNsNmkmNEDE8YwW260xVjXBzSoivKmkZ2
OXOy17PA7s3HSfcKK0SjygFr0By5EU2RChSKhxk1qpSoJARNolY7q4oOUSgB1LqRn4KQ/kfZYN+y
ikuavm/CPMUhYi2PNwy2EgDwZxFgGIkY4ixESpJhtnowpCTTTZclTp9oB5q03qCYg8DsibSJMxIL
tuwSrQatds6uJqyfr+L+4bLgbfv9lVBwliEIunxIWQDz+ir+w+BUIIGUyzkNjVbSNoFq1d139P9B
/hrZx4HaFdk18gMpBQUEwWXxxXW1N6uszZgqF1eUPNH6askW52P52vMZUs5iSIYRFCVLAWUZcWLr
ymoABSCKugWWj3ImwoiTOChTdnaZfsqDwDEz7blAS8plgRDIHOWMhFooqWQwI5Eo0z3Kx3utVLzL
JLZlDuvlNdMkJvSfY6UNl3rMNaTlVpmYf/383jy3FTGOoQWNKCbLxbzGmqr+VNeBE4vcEtP6dz5j
RYR9xMr0KKTDwGgE0xNJgacY39p418uNPeJRIJKDzQtakeKsnCHVZrfEEDYrrPaBMn8KSegLLogJ
7CV2OCPXFj3NGJSf19XuDMSo9ApDFCzv8+8yJJtqumKJs3NmHoZFM0MeguZuJsd0ad1O9mjfCmRb
JAqcrUvQz0GNGLcE7KbcUyZseSo7Wjk5lg9ePkEBJd7QZcGgRE3EcrP/+lm4aUvPh8bbtiYZqNJQ
3FHd+VK+x5pntfZV7DRLWzeffFRH3Ms8bcZFK4KclaOYO03MEARlI/dJ7kTdDoA3gCF2OqVwm2x3
mZxAznl7N001JfMCcjOAvewiea6iKP1vAsEbu7E28ohkjIb0OCizSygg/P68ywSh/urceNsAMPch
YdaOPXYzVAzR1xNp/5ETzipgWHdUyQTRHlI/mE5JgM7x/yjTnFGINDMzezQo/UGOUXTnnCFQi5go
aQ8SqTp9mYvOn0l6uCxWIs3kbEAVFeUctSxI1FJ7Hk9DjlUr4UfCedPSLWqiU0rn8xtLKlc9iVBq
II3XYOdthqSpwEZvH9WZBKeNQ6oU7dSCRDwRe27U6ykYBG/7bQtzJsG5aT3WoykPUfeJ1Spy1Dy1
g2nc9UriTAmWeJpNGNlFOwNAI9hfvqRtU3OmzJhfudNYnbpiGUA5tB5n9Hwb97J8WjAvPZb7Ift+
mdi2RJyJcfqpm2kh0xgnaQTfSPmct5EbaYL2pW0Pd6bBqSeVhzTuWEWfImCLm8glxC+RMJ2HP0dh
hrWxgHAjGyZm83iYqEnTkrEPYG3S/CqLLAcv8EjoCjaF70yEb5wbsgANCsy9NZXdNHda93z5SjaP
a/X7XH5wzrPB6rAuyBvLFySVChlonBJajR4uk9m8+RUZTocMuOnQNEBGr1UHjcoJEmX9Irh6ERFO
i0bgeyiAmv+TUGCbBB4grJHYRA/gW3Wx2iXrLFYyifVHQp7C1G9U5SMOxjrT4ExzbbSh2TcsmVot
LgUOI9ITeGwLnP4WJ1TGPxXzQjpaTN9yQsp8mBZJRzG9Yen0IPxYOh1g7hiXYcNVqGq+JdGQMiGT
jAfOv7fN21ycSfDmS6dlULGnWg6wKWuwSQAoqA/ILio5pkGxqQXw9JyKWPFCLC3HSWWWYctVddtG
5qmVDEtw70x2+KfAmg6nI1NWNSMwlBD11aUzzManehlu2iw7YgTozpDm+8sqyZFjHaXAbkWpFGMe
ChByOTGLMrIsqZm3nlr8bPu7BC2Nev3U1X6gfLlMibukvygBgReZaw29a7yo0dAYYWGWBn1cT1P8
3CFpnYg2snJ27B0NzuwXXUtyrS9aT48ddT6oya4JPvWiNkkRJ5z6dzTIhiYGlaG4jUBJTr90hcBJ
8v3F71jhL2akQ95rZevJOxObZZcrU3OaPTkFt6qLKdjKUwSBGl+++ZuiASRdrHtAqx0n4QaacLNR
t5rXVeLGFYOqiJ3ka9TZmjd4I0baK0e/Uw7A4RFtluKbev6irckm/jN07EzgosQADfBU6+LWSw4d
MKDQTO0nsh0fTVe+lU5s58SgA71X/iyCTN68yzNhvpVyUYe6MMex8ZSUYvEgqlc+JjQAwQ1/6F9W
gP/BpGGgIwsYfu+GF7sCA6Z9DF1LDmy1d3FQvdgzQlu7U751GHwAyknsWofMUTpHQJpZjZVV+ft8
z6Q5xciWEpggVtZ684z1ksC5d1KnCbFddfKk478owXOh7Dt6nIpEeiEncQxl753qunia/PLm2w9N
ti1P+1bNbIu6F9l4PGFDd7kX8Lp9pWdeec3JJ7PTa/Ca9I5hGzaAQvfFrZ3uJsx4eMvX4TTuJxFm
wqYdRbMW6sYwpAgH33q5GTXXRU7BMD0VB+zt3E1sIh/rhqu99K3Y9y71i89GYi8iwps3i/kyi6Lh
BXMBnNZaUV4vtQahyq7DO8MPjwPbmfvyuqlTiJPMz9/+da8rapx3Ksu60JBLxArYe6I6GSSY7Tee
MKj/UidA21b9zAuF60g3b3RFlTtcbZiwklCPWi80q2s4qy/VgiHwqhGUGkRkuDBCj8w4ULDF0RvU
0I7TxK6t25T+uCyeIiLs76un1pzXSjsBOd2rIBnGs1R4qrCBcNt5GKh060wmsEf+LRE1aYPeyOCh
5l3PdhfsAcjSPMZY4hPYQNWQDvHjB7haEeR1Lm40nYEAo5Ns2A8J2nTL4mqWRC0Gm1qGdlYEYRS6
xkNRpaFuju1oNp5UmYd8DG/UdERePt13XeN2qjTal9napgc6sg6viBGpt+dIhikyrFACcLJ1I403
7fi5DL716V3bjQILvSkW5j+U+IYybZn6NDfnxuvM72F0b6oIxk1BCMvk950TWNHgTQVN4xQ74LDj
iYaH1KhDW5l7EQrw9pGZOros2Nww32rRdjIt1KTCkc3HcrqNtJ9oDHLkbrSVThMcGpOq9wydaXFS
Vyq1qYw9LL0x3KfzjgSnhka7mX7FnjZbIYKH5fbxnalxwoDEU6fMqG95TXg9tntThLO2rbWWaWkU
+9HwHOPup1Ex5zB0uJ8aKPizV7iYXnNjp/IwrO6LHeUmPytynC2PlcDAiBdseT9gPVWg2WMsMKh8
18Wru0CkDyABqgFIm59Z6+diLkIVhjtjOEJYB4ml3TOBgyoP0y71/7Dr4h05Th4sJYImF3rjFWoD
EO1fJnDiG0lgEzavac0UJwdW3QDpHo8ZoJVGn8pjCKSz+GAy9FBENMA6Ewj51pvmTE7h0Zj6RA2i
aIHDKKIvtPlCosd6ucHKCQFbIjKc8I0AKwyrFGeXS8OJ5uVVaOpXWiu7izbtL1vVLVu35ogTvKFT
Sbpgsg140LsUsEv5fFUT0bD1JhH0z1uYLwMUJF/zJGmt9ciatt5k7QP1xgpuClHW7BWbgLc/yooG
07CVL69ipQ1SFvTNR3M3Ophkza7H3JMdti6ocCMfb8OX+IC4KLjNrmCSHBWYpeFB9hvsuQHap+AO
t2wvJs+QnkDruIap1LffMyfZIJMWB6tiIKIrbLN/0K3Z7oKfXfj7A3e4IsXdYT6NFfrKYQypeiRk
r9YncxI0E2zf4JkbLuqLGrMjkY6YglimN4/NSTPpp6IK7/4bJ9wlplOO6V4JZCh9arTYHpve1iwR
Js+21VgdGON2JStNjLEYXcGBsfc8e/ilp+qqxoOELdEzb4R4jJv6vKLH/r6il1qJaSxY0gO8qWBX
wPJaVwuw+J3OHt3F07B2PvnW/xBtb9y2+CuyTERXZAEnEpeVDmvFVjTIXutgo1rqZHZ7HVwVO+vh
v90dZ/B7Mo8VIUhZ5Chd5XchYF4CgXjww5Z/OZUVR5y5z3W5mKoCPqxFK4sUKB6da29ugi+kHAe7
MandGs13oxxu0IBxTEvF1yOs7hp+5JP88zK7mxmElYLz2YoqnWstNTWWogn34ym7Z2Nd5sHyKGxL
YFef5R/dl2yne5fpCjTxtb9kdak6NmdZkoXAJB1jZ4AYFfI3bf7DmYq/D9rSDBmgSgTQjm9FJ+o7
q8eEX+Ol1r0G+Eaju6uiPyzX8ET4SopcKLLUYsLFCwZqax2QmqzrupYEPnv7wP5hhUcfwKqacqIN
YIdnrBY1rIdA/zF3AkCWzbe4AqzNv8/L4EwwsHRCIPWDlXq26VH/lR4j37yObhQHj/9d/InlCUUz
cDym0rvz44zyIsVpTXq4vOSarbpX9umvAmu2coAq6TaDbE/9fHGV50L0FBMdKWem26CSMVyII02K
52TyW8ynR4kgmbJpMxGrAoQA++DeoTfVKh27vJXhP4sbc6J2mJp2Nh+kWPCSYJL8Lm5Y0eFtc40V
QxYNoMbdnVRpttqmtixrdhncdvJzVP3uk8+XNZiH4P7r3hjwjYxtBBrlE6yzOSTDmDJ/DcuRH1n+
b/SlnRiCe/MMz4R4EzWaWJfTDg0Qt5HAVZICNexjl8921opUmRn3d6e4ovQu2ukiWWUFhUQarwBn
/hjN49U8BEeiWvsOjUB1mH+/fIybJIFSZepIqwBAh/NujW6pUtAiqJzlpyw7mcp1MlxP+bNcHHRL
YHQ3gznsOgKa+evUAlOIldEt6dLPXQchIQSg9/lyi9XZ11kbHhSa3pghFbjS7QAFAIiaCZgZYM1w
ml1LddgmQdp6VmRj0h5JYiDjOOWLhSXx/6ZFninsu+tb0eMUutPioJgiSGTfBS4BanDfC9RsSxRf
AcsBkkr194seUM2bmxzZonQBsGMWIWOk7ZWpdcdOlHTesk5rUpwtJpleo2CA11Mt93ZnVJ+rDgGD
lQtkQkSGu6NlkMxoqQ3kv9L2dylFx2qGtyf9y2Ux3xI9oCsiG6W9Bj6c6DVpoVllDFFImnzfGIru
1AqtbKOS3XKuPs/EEKEQbcaNSBYhR0BwLe+GNkN9rDEnFKMOU7vVgXrlTj2E19a3wVOBZiFKFGzJ
3ooan22TR3NKywauUwlu5/lGXtzLB7gpeasD5A28ZdWFhE21ngJAL2NJbSkF1LC+m6KvlwltMrIi
xBmkvM+UIqghd7oWHJduOKC89odNe6+uYy0NXJAtpVo4Yh8e1Kj8NadeHHR2Qx8v8yGSOC72a6JA
0YcYB6ZLn6ToE6A89Vzfp9ZLSUWiJjgyHkkTs5RRNUwKnK98Krob9U9B//nz0ji/FOGApKbHndCd
8YTVcZ55aK6Wu84zUeBLPo+PouqpiCPO+FRNFJGxrlFsSydbnoydEk6Hy/cjEGgehEWesyEcQ5bV
LT4Vxp1aFfYk3yql4LG1ad/O4qwxTlc+rw/atk5IATGgmIYkWMaj9wcjqP3L3Gy+6VYirXEGbiQl
leQRQyTpbzzXnHqn3SS3lvfXxmpsXHZE7+JNxrALhG0c0sh7SIew0NoQDtaziu53DCGPuvRrFItK
zCIynN2xsq4mSYFcRqEjknSaxU7Hj1icFSecxWnaZIg7KW28oECT5Z0U/bx8N5uSBkxnABQC8geY
AW9FoLKithlyWIKsCHbpJPtjmu+LUrUtw3Ivk9o0OitSnLQtowmIbJrBm9ZPAJ9aAAZpjqEzqz+C
VDRwxn6Lj3aAFPcPW5zElVFQzsAaRNnP/EK6L4UqEml2LpcIcFdPrYVqYQ4Cxr11H+7bXeBW+9at
vs5u7sauCGRhMxWxZoiTgxmTqFBXFKzkz0HlpJg+xOauxO/2MrG74zC6FIkm1Y28fi9KR7yW+S7x
ynmkMtaNHkBtrdf5r+VNL7k3biKnP7G8muSpWLKtOR21u12yx67tffjjsuBsqtnqMjlvhTxkFDWt
2njhcN3135XJjkXFIIEavEMLokY1ZRROZCE/C6A+IP/UIBnSiXA3RWfJF500QxpitCE23uAH6DMq
T5kb3hFX2Rt3qRPdyC+TR7xql+xylKC0T6KlAvxG5L+85fksdc55LYulD9GIwK/2eq++62I73mOb
nVfJNrnp3dntb7XvlVOd6FXhiBLm/yPsJBq6H/EqfAe3UiyAfh0nWJvBZyW31gHsqf7JcBg8dG7a
IsCVbYtzJscxmyVAGyYDmM2wB7GSAbZqHaM29nO5sRVFkCDaFqEzMc6STnLU4HIjZt6SUzLpfljD
DtT/j7Qr65HbZra/SIBE7a9au3t2e8Zj50XwKlH7vv36ezjJ55bZSvPaQYAgiAFXl1g8LBarzmkX
Z1Ht1+s7QuQYB6WDmmUkNabWn6H5WuZOur5ryw89/suiog7Jf4Ges2Mclka01019TFnIjF7yaAY1
8VkjSn8THcyw9KmXu+bk00AEPKIvymGsXWtDUxMYrmTQ3qXZPagojlBbejTk5PdYWf7ZFmcfOXgF
9SYI1iRAjFJCMWpQPTTqCo6/fRQ7m+BQdFLiqlNGHH9T0TxorXYzKygMRdS/Hhr7J9/ZDA+WYzHa
SoWYL0bTzyLQFcyj+59M8FPwWQ9p4xR86P44vxIQSFiaYBRH4AM/BR8rtjxKPRZeIbqnUevYtUK6
rP0D/OcN2OauDZm+Vgal2K7yU3qMD2XADvDW10OmnkyD36Te/CfAzuY4KKJy1859DZfUtgHjtQoO
MFF+9S/oerbBIRCoCJUeFSu0495ZpyE0HqlrONlj66Ic6P5XhzgIQpd5NHbLjCtK/67sbkoiuALt
llC3RQMOduIRokF5jwUau+YOyZYjN4Mb563bqXbYtfnBJulD05kPfTQKoHx/q54/JAc86iRZeDXH
YnWdQsASXoKocI1cVevC6ztp/2Z0rsPwHRu9rbaWvgB3kuOA9ztc933j09ea3V2DKphehQ8KLM4u
c7mzaxwKyV0jU0sBPEwuE6xL3MbFtM49qzkWD6Lzd/f5YruGHBjZKpXA2gv3pIMRts/6IfKkzpF8
wzNYuuqMLyDzehQ1Ge/Dx/98vOD6SUttpnGJLEMzbia5wbtT5QjWbQ89kMEokLDRTVSoufNizYa6
XscISdRp0Z0IuXjiWR7eFoaPElI327MFr/O7kbK1yC3cXMyp2VsdYtJnd2jqF3fG4xoOHtOa6Q7D
jTBURD5yizesRQ5VIzzPKA+THx+UAxiDoC4P/Vn0h9NAdGffha+NhzzhoyEVEC8fcJvuvcnX3AKC
FHjLHoLmWARoNRRdqdjP53fC1hx3AMzTKlk011jdiD3RZKEKjVSIRApwbA9LtmY44C/WPq0bJUaN
QHmc2tKJu+OUi6aXRNFBOOgfV0KHLoYzaMDxoFA9vkfHg2ve4WHtfXfsHqgnbKHcy0GRxUPACyoY
BHUWfN9N8cgqmySNeiwXOFY06VuvIS88NsqJjB+ub7bdL7gxxKFxoUZJ12X4glB3OaxD4mTJC80t
wZZm++ciHDZWuB1dyo0+dxWsgFL6BWoE+q1qygOa9cAZY+qJ6hKjSA8U4kvudfd28+vth+R2tq1L
0dxbVoPrdX5cKwetiEH8V/NUuba7huopLZz+c4H+pfXTdcuiD8tt8EkzJCMe4HJVP+bNaze/N8Zv
/8kEX/kf1nKUIYuGr6qMXppknt19I4oVXLeyu5VVQ34bqcPUGxf9pLbNgaxmg63MFLhsfwq0QKzA
tZuSoFH0px0u56l1azCiBHb0Tn1Af5ELuiEfz6DHtFsPuWJ/MYbRjyHuMUad4IKyj44qxg6IYVoQ
NOHgygABWVuu/Rn/IaCClorQCOpQehZdvYTmONiaq3nMKxmuGubbBEsS6O9MN/nA+hzqMBHkQWwL
X2w+zHfqeCu3ZJuvisgqHnCAXi2mvdENNr8m+iHvMz+eBB0Hu4GyscN5JUdUr3QFdhjmqwcKzDfQ
DyZyR2SGi8c5LelIMlyQ/o7HLGTxmJ6E6RX7udc+GxePXSR140RwQrOcgJ2YjQtRmYN6ahAUieBS
tpvMoU/o5yJxgL/Ohjxoypu1KCxOLAchurs89r7qWkhCchdq9OYn0UVjf9dt7HL4X84WzaJsQhXn
2Nwzfb0cA03TkWU912FkFw83hrgjgCgF9D7qAXVG6b0G6a2xxlyK9td1I7vnDA5NqNnhBRuZwa/H
JkZz07SN7AbDNfezfbQGdPGkH6l5WFLIlf9JG49qqDpkTNC5ZPD3i8iEaqC8oujQGLWbDtVhXtZT
Mlhfrju1mwtszHBHmFWpelyzTtiqux36bxlpHMugTqLc0v71uqldqDAM25A19i9eu2Q0Bon26Hjx
ExvT+bOsBLGiKI6pRt40jMfrxvZjb2ONiz3oUMta1Cy4tq/LDw1iPdpSulWdh0VeeIqUPa4UVCTF
cBwM0fDNvm10m2GiCPqLIEP7NVKWqK0mkpqI+7qL3TmH5HIz5q9EOky5rXhtnL8by+aQxO2PAsyV
vsD13Q+9Mc+BSwry0NGe8TjYQ8oPm/003iIldyU3eZ3d4rn0WzepXNGtY3cPbqxyIENMkkag4wCg
5aVTRqZbtZ9qQ4Qp+1ZwlFoqdC4UvveRTKpUkAEPklFzv9bvLftJkgPB92PLcwHOGIv8xwbf+mj1
yz8vRNmHySc+WvfcEU1gcsBmBSVPlEay5bhmjssP4qZFK8KI5WqjB4U2ToK7xn/0iDs9C3lsG22A
Cfnpb2WXwkWbShSwOyhOtzvRnVfkErcByLL2Fk2wARp18fPFDokkaoQQBILJB3lZLlGhFyhQWA+G
urit7dbQ+b7+4XbRcRMJXExXHZHkzMR3Mwl1SB/UKZTPMGBNjSMIRf3rxkQecYhV6WXWdxQvWbTA
CMajaXkzFbWo7EKDBXZf9MvhXOEJObIh6ssyw8LU9LYgIYFMVGFRJ/ojMIBQpYUOUQ1vudyBnJuZ
1ibsxXgyPxrDcyIfDF1wHO/FGOo3KpS+ZNM2eYXbGBWVitioh0GUEgMy2iGaa0HitLf8GrjxdUOx
8A/f6WeQRAKXBQqZjXwHUmQnXk5q+65P7iKqetcXn6cefCszb21x8bzWalV2JdxJjux5cT6Uh+qY
OikblBJE9e75tLXFhTUaE+KMjIgCvJUeUbl8Mr5pX4knH2rRDNheTG8tcTGdgzKlTFqUEcvu0Gp3
a+FFraDkuxfSWxNcqKEl2IYGIw76KbECOlauvFjfFmsNdFPEASLyhkuWFCmdtAov2ox9sO6OdDql
iyuIAwbF/GmwdYfLMo1ItpoqhY3hZOCqoxwkvz7YT6vPIkEXRN3edQfK5JClRt8n9KK5QCiGZjEJ
dDT8VRk/qZPyqVdUL4rrW5CTfFLjxq2n4sHqCoHZvUx6a5aLCtyvVG2F8rqfNrqTjC64AtwMnVKF
9iMxHjVZJNC7GyIbN7kQ0VPJNOoGIz6QlJoj1Ii+mdX3Nv9wfelEVrjoMLoma+KywhW1/LZ2x0r/
sva3yh9dHbcfjwuQFkWURK6RAf2d3eUefdEee1ys2HwUpP+uO8Vg5yIcWaql2xiTM23uJM+UTsdM
Je7dcxurToobXZjbkyggdoF2Y4UDvwkjlebSogiK0iQ0FY5WKjlplztF9NINgmUS2eJi3qjstagI
zvRZ/zp1P4b6Q9oYHlG/N5EAmXZLMZiRAIuPZeOo4osjURun67TClHbXe38L6ul3s7siAf9/VOHZ
Ulws1cYal+TplORTzPrEtdkvPhO3c6GJg3kTd9UC9tovfxHF4i4ebixywaFLSk7lHi8ba/qCO4+j
W7dLHV4PQJENLjTmzMryamJPoyiOGC/97GV/UurcLhMXEVkxdAoKxZgPaqhj9yhTo1FpkivBVtpF
vc3XYvixKbuDqkFPSx3R0JX31XRoyxe9C22pD4vpRzeIKGX/JfhAu2ZCkhwlCw4nomrscrVCOske
Zdbb0nt7lKn95lgF+ez8SQkGooP/M8e3FrRrtRQ2axDKjI+Z1jhVNzlrIlRk3g9yG2kleJcuxV3R
j0zIaAFky8qRXc21X5OH/qAB/uinAUJtosvZLqhrZ3scqNvRqJexgdLZGt9I+hS20+dmih1k0YIz
cXesBLWen55x65WniV5DE5u977JHNAyEutlLhj4AOzQOcaC9+5N99T9zNj8t3w6Q7V4WHCNDdzuu
79YIhBqCl8/r386+mLLGTJ4kzYhAUr3XyhVba/RqWrnUrIPrzry9kl1i39kbDvvGSY2GtUaNvfdM
p3q3POnPxl/IIySnc5Og/ILSakifo/dSqDyNvuyl/nAjmpXYfcrTdANt2ajzo3bHwaGMgV4yZYAq
DPX66LIMweKAFcwdw1Hd8Y4+WIK5nd3DGeJ3hgkJNLxtcCEDpnJ1SHLcstbpUWvuaPv++mfdxV7D
wLMJeO8s2OARC+Aua+imaHLFp3J+jNL5RhkX/7qZ3fo0KHh+2uE2WZLG0NiLMDjReoOv3Fb3Gurh
iWf78dub9fAt8+JAP163uuucqbLbnQ59e55useqKfO40XE3s5XGZXdl6gL77dRP7exrFWxSqwCZ/
wRSnxP2QxayNUTqMnhpgujwYD+2BqUrWp+VGOMu+i44be9w2IEQymixBQICm8LR6bJpdcvG2C1k8
41CGop7U3VRqY44LeDUv51EaYM5S0UtWDE5k39LUr8fMn0ZFsMd31wsUjJCqk5l4EBfsczVVWd8i
GKkiH3vFes5W67YpRHtq95Q+m3m7O29O6TYHD7MyxXizBht2PKNDc7ltzchd1cDAwN8gJMje3cSW
iScF9PAjT2R+bwwqkqRnkEFufDkeHmxc/NpU9OlEJhhQb0xQVP9WAAjecuUvMkJQEmyl/Vxj4wMH
FMaa1mmT481xOpWYSYtPUdD7NVAv80oht9peIIAe1cLwO1iEFf7NWJL7GvPcRgOhk9uxvxnXYzEK
gHXv5NqaYB9088HaLCVl1SGxNUnmVbl8YyaD2xCk1paItWZvbbamuOWv1dEo6QoYakgfaqS8S/Vc
wC4kMsEtf52adgWlVDyFDKHdPa7T03WY210Q0LuYKPThDZ9/4J4SyepiAw87oPmM6kBpqZtEIqWt
fSN4tQFkgyOJZxibcsy0NyWyZ6IvKwS0SRtKVdo6uTynn//EH0z3qhhAQsLORXNUQk62mTC5Y4yx
ryr1ky2Xjq23f/LZiAUOK6LayBe4un/UpeaakxkDQulrN8qOTp5p0zp/4AvcYJsTZVj+FmBbhpol
M2n8opBCrTD9sajue0D1dTO7IXY2w2f/UpaBYazHJ2sz3SN6e4pLKqj37h02+sYE97nkXIZUJdoN
cNh0Xpk8LqXpD2rt1wY9LdMicGg33DbWuJN0mqg2qQlOm5rYJ1NS79o1uR/G+HD9u+0CzcYMd4IW
yUiHdUYMlPpXKA4l2kNmfikW0TvG7vIgNVVBJ4wOFD4TB7X0rBcV8Lkrv9v597jxr7ux+7U2fz/3
teZW1wZ5wfv7RMI1A4VZfuhLUS15t0QOyrefXnAfi4CQBOTV8EJ9ME4st8nu1DB77MP/R4mcRRN/
odjaYl90cwL0qR5XZEaPHF0cK2Qj/trjeKpuZa8IBkEQ7K+OLWPq0cLlgU/jpU4Co9iIySI9uqNx
7GTG5+vLs8uAoutQGrVB1mFc8HVMxaK1lLWgTk+jZ4VmoL+OB/W+uq19emR1w+7Ln9wvtya5Q0eT
NDSFTjBpLQ9zdbKL0JQE321382y84nAaLIDtOia49OmYTFcDBfCjxY+zJnpzfutfvQgGsC2jbwGn
2wUniAwufiM34AsYT73unvpx7GYhVBEfaNh5lhM5y5FlOuaj8r76Imp33XXzbJ3PSCNj7OtpQvaW
26NXroaj1d2LrsYeIfnL9UDZ3ccbUxzG9vqiWSSCo/b6murU1dbXcijc/2aEAwuitpky9pjCboup
CCOaG045JpJj6QXxrpvavYChe0ZHc5oJVcu3obrNNq7Wii4228byKb0d/OxAnyTXfGHzy9WDuFq0
+/3O5vhGaL0ttQ4z5qgtTypaCT+16uisq2CR9m4oG5/4dEsve7mcigmXSvlVsZ9r5fPSHhRIntj2
faqIdBLfNOIugh8PRLZsaaZm8bzJq93HsRUj/ECHeg9myqD3olA+xe80t0RRO/PHmyaEYD3+b+lR
n1FssR0ByeFj5PaeFI6uHKigUSseUz9LUAwZ/chpwX8k2ihkF0g3P5WLrKpcNUsdEb6TWxIH6mCH
6AltnhhbH1+bF8mfvlq4k6S+hOXPTxG41ioveRJVxUX7lTumzJHMds04rYjyDAndZFlxI36XJ6Lq
wm6woZMKZwYBzx7/xi5DkMJebWTE+joNN5nWz/7UmpkztubsCPaRvHccbmyxmNzsI0sGz0BbwqfJ
UqETb+kzaEOjxkkpmqzRlFM5eZofZ3loHdkuMs/qaC/Yy7v5HxrWkcvaYA7n78m9VYz9wjrVVvu4
okivJ5/05DmVZsfuZAFE/QtunI1xpxcmYCU9VZE2g+zVJ27izq/FWyEPtNAY7+0EL0W7IbPxjTvJ
NMmIisRAtlkpJwzYS4PmRkXjzDS8vo67IbOxwy0jSec4pw3OyU59VlY8sd0mg+CyKTLBlWmmTrbj
QcYy0aKdjmZDPo4Qzjj2EH0WBOV+QJyxndtno6lk+tQwfpLuM11LB9q4fp2iQwPk8a3g8sF+9SUI
nm0x5NnE/6CDs6iSVth6GznpD/TIRk5Enbr7cXA2wz7uxow91wvkdlELWobBtZbUq+bS7ZeTDbaF
P4mEsyUuwHFn77SWoOyQSqcZvTP1ky4qC/zLJjrb4KJajSHLJ7XwhjxpT/Eh8zWMrj3Wi2uGbFI+
Wjzz+b95xcW3VVIqKRlgapkHt1T0L+pSB7YiIom7iHFV0aEEpOFERN8EtNR+XSbFXCDPFE/UX7u7
fPwGERgz/vabnryZAEECFB8ZEQr37UylruQVIlwg7LRuZtp4Sp0/4x4XXDdzqWXC2eFcWeqmbIjd
UAR2dQ9ytg858ggQ8WB8Cwy82XHNHcZNkWNIvP1tqg/ONgcVfSYTHB/wsbXpk52mn1ZNxPaxv1I/
PyOfkKVTuayp2lN/qXI3V8ApjMdwa80EZxPb/r/Aw6+e8CmZWpE0x8SM7KMe7hmDebP0qeCIEHnC
5TbzsOTqULdIsFQsURwjC5ujV4k0B0FEiHzhYLXqyRRPKoI7wXhpUGBaMbsz3qvv2EVnue1D+1EW
1fZEJtmfb2AvssigJaRFqpY9D+D/EtGri/5+DlYzI5EGyJ5SP1dzp5yPsqgH7eIo4tafQ9OkLGop
tWvsogXnUJo4lvSklD8a8lgs766vjygOOGDIJFtpyhqmWsVw6Dp51J79SBE9GVyW9DmXOGAYoggd
Y8qAMMB8M56uguiovhvd4bb04wdRu+jlUcFZ46AAvAGVJOew1gdWSG/Qsu7od+krw6DSB6O/6Flf
8BX5eqUmJWNlJMAFG/3q448xuo8UQdFFZIK7S6dVVjcoVVKwG76u0gpJz8SLJlESdPno/OuXUzlc
0FtQEygttmv9dYSSTgG5FAjNAL6hjuQOxz4sv4+i2ZTLBlLOKIcRpdHPkyavFOnx6M0Y3KMhm2dL
T6KuElEYqhw06HrSm4uMhTLfz56GmfcqlHzT1UPFz4U3t8uBTs4vDiiGyVCmMe5ksNzkbneK7rRT
HSRBewPC+g+WN7ojOH5oIJo6E4UKBx9rH6lrlmJPo4B3oikqFHR41mkuyPn+JVZsYslod1KRV/yK
szZGNKZBwYG7PqxB+9y5K7rDvkJnlk2GF14ZirbZvyzf2SLnWZSbdNaWmb41tegYRmHCFvmNHKAd
7Ub0oi+0xmEjobQthoJQUMfbD3rA5kmXRz2UvdaN34t82z9Uzq5xABnpTSXTFa61VgGF66eoEd26
2ce5zCrOFjhQxGDxOusyQJEW32vdQGPzI411V7afrh8pl4X1t7D/aYif9Z2SQm9khiEkbI8TtLh0
dIn1GHaJhf1Ul70enC0OFu1xlfpKWf6Gjix3Bl/6iE7FQHKnx/Vp8FDPd7UvIhzZ32FnDzmUjM11
Mhu9QmRY92MULFXtxOnv3nw5zzhQXJO8qDUwdPmj9WVuw7aIHVJ8vL5UIj84OIynzM4ilpyBqUpr
Lac0FCcfBGMPu5GNblUd75KyfCGKVZJ8hWY3S8cMzNhOSdj/9u2TfaqNBW7vLMOEF0N266Dkrww1
RPmmlX5c/1L7KcXGBrd7tLgwmxlSibjZoDxVB2kwO4y9RDml7whURdRP1w3u7tazPf6qkRejJA1W
gaUhd4b1oc+g9VY84RLqXLezm2tu7HAbiKaYs4vWXvZT9daWXEU/0eldRy2nyURDKbvRtjHF7Zop
l0t96XBe9LP1rhwnN9Hp166cBFcbttoXOLcxw20cSZKJsUrAOcNoj0ZXv+Cl75j34EnMkPyBoqhQ
6+N/+4jcPkqHSbYpaNHRrXqvrl8sq3U6LXel0Z+FAqUXtdNfg50fstDJbOWViT1bKOr4EKnK4hpx
qzmpkZRePZGPUb0uJwglkwRievYAxTEhR4ZoJblzmBaU2pXO8muMrszt6OuQ36G2iMJsP4HaLCV3
AuurXGeNAZyd3CYHY4qjeOqNhewJOSnoCPAfq1s79FPhpX+JXhwvXzm5D82hyiyVEhRG8KEnd8Bb
BcQlkW6MXwxv8IZbBReJ5PTbuipvJm30o6DfE53W7Ltvbq4VqCPW0QDIpHFoKDd69qNORAJN+8By
tsGt3QC+Z2otyA7BiOjM661St27ZhN0oUrbaDRIoOhA0vkAjk2+sMuecVHgATVFQRYZtUW+15SDP
RI9yu8fLxgy393KzTewIB49vJp5EHlr1/fW9vZ8Gbgxwi4KrOBmlqlp9684Ki0N8qlHIUlxIbuCN
VpQG7sIxJCrQvIohmYs2e5XEtLHNER/NKNxp9OzJdqUB1LUBQQHlumf7C/TTFn9rHWs5SqB8l4JS
GDObmMeRlFOXi4QJd+Pt7BHP4ReVJabBpDX1V+vzmtwWyYdG/SbRPwrrjRnucBnagczmvKTgsEmd
tguT4QMht1JVCM7L3dNlY4c7XfLC0sAXOKUYQTzVeL9sXsf8uzq+KNJBk0aBsf3YPq8QF9t0LchE
BkUGAUpGnVEfXcnMRfEtCgMuvttEtkpJnVMotjmMwHi+WU2HfOt9yKY5ySlFcpN+/6O60+Yzciik
dLOsdiaWy55KF2S0bt9SDxqj7vUQ/5fNC7VFg6DufdHnV9VKUtQgLYVujnaaQrZ51XDxYld2Yi/6
j9b4m88QoZOUyrCWSPEhl+8VOWiycEGfZP99qh5UK7BLPPmlf0X0+bqj+7jx00+exdJAtVhKB+yy
uFLverO7idfSNar4oE/oMWqsl+vm9nfB2Ry32xYwVPcmaLj8yLKcidhhUg0Hu2qfKiX7qDfRZzyl
hddNsgT7Iq0jZ5PcxkMftdHpK0z+TdnDaNoYZY/ouX1/y53NcFsOahgZbkUwo5gPlv7ViAV5/f7t
eOMHt93ISHOC7rYUt+ObKNRvZgeF8bC8JweRK/sb++wKt8csSZ3SecABvMjHZnqW45t2Pl1fFJEJ
LkFbKrSBkxhoKGE0cMyf1xzEBt3rHxjRIY1DFPS3XqiZJtAOiycdsU2ayButw5hPgTp4143sV7M2
Vrh0z+6XMi0mOQW7UBQu7uLXwXxYHqW74bZ3E996J+oD279SbiyyiN9kexpFutdMAF451EIJMz1H
5cb2Oy9ZQaTEyONFyYXAxwtNU2ldU11qsFy9x8QyOxeyRpGH10AMkVbBuKD1UWRzN0J+OqnwvaLV
pNeotyIIkQY4cVJ+6qISgz+jAP92t+3GDAdI2YSxxanRZL+co6ckkkFEbf1JQWZjggegLFqbqiiw
nfKjaQYpCNd0AS3Zv4QE2N0sBYJheKv9NSQGashWXg44QG7L2/aINMaLQ3pLj4xMNA5+W7eC3Tcw
9/A/c1wERlMLYpVCSVF0xItC+bIQf45Nwam4e1aA6R1bF7M2F4qwjHOjiWiCG1NRBcYwnfKxx7tZ
UgZd1QSVlB8s0h8Eu5mt98VpAWsEFSfGL8/BOMa0Bqrkqfw2rmpADAa0rMf4aIfsxVH4yLmb426s
cZjeDPNSajWwI/6QH9myaakTPSZfzHeaM3iRYwXFQ/elFWU3u3trY5YD+NZSjLJmTtL8JM2d0y8v
eioKSdGX5CDetGobVDL56sf3Ct5v50PvdBgAI07t/sEwDgvIjUdc/C+zRpZpxYdMtFujg9RgHfb5
6lwPjl2s2Bjho34dySqN2GTIr3UfcqGdbw1EpBkmiImLAl5v1GVhSrIvdYZ6A2X25kT6eL0l8cs0
2Zp/3ad9aDcwXmLIRMUQIucUqaWEaAza/573VaBrAIouzZGD4cg4QxN01wk29j5anW3yzFYjKbs8
aoCInS99Vb31QF0VFIcsvQbB51F4YO4v3E8feXnPUZ4jo5QyyNtCWxeH113i6e+ggukyhaf2ziiE
LooscseKVetVXNT4qkl3rO1Po/Lx+rKJ/n7uTOmsBSPaGZLBcfhoNKszSSLZrX2MOH8z9gs2SUbf
K108tdhRxAim4VmLgBICJ0Qm2J9vTMTyWtgYHsbVW3qMKXWn9skeRFfhXSMmGwuzTYxS8YCuLu04
FxX8yNrWrTE2mTW10yypABtEZjhf8mgi9dIh1xxGNPw2sytV1Fnk36dTYEC3cYeD7qU0qBo1EbJM
1Y3CAapBy2Pz1Xhjezc/iXaqyCsOw60xmdWCwqvSTJ0BozR1A4ZO8v56MO8i3sYnDrwHY1lrc1FX
Xyu+Q4fNiQzbmdGnKUexd90S+70Xp/vGEgd2BgZQdDrj4Jvb09SO7+cChWFLeUchDy1LqqiEJfh8
PJT3Rtd3kg4oJ/JxaibH+mIYn/7EIzaNhJFdUAWyqv9mD1G9zDEZnyqYbwE1eHJc8IRQ0vdj9n4S
lV72jwownP3PFvfkk5WxtJQMdFLwqM5Qin3sX3vHvJt9HOrh/FKh0C06KnaziI1NDkgbo2zVZEa8
917LpIaacEpBW8wa6K0b6Sjq3d9bMeSVtqmjs1Kz+TlFNesmCL/jakVVIw3sJHuYp0S+GU3hZN8e
gm8s8UVUQqGzkckmrmxjc6yN/lEicng9Nnb7YxQw7CkKRiZUVeZOiSppulKKIhnPtIfF8qJi8dLx
hIzbsTOkmqcWJECpaI/tFiq2VrmTw2onq1lmc0GYjEhps7C4VVw05DvUEzVs7S/X2UH255vol6Z5
nLUZy5XpRWDK3clax6CKwfty/Uvu27HZ5AmuPGAw/tWOKjcl7VUkLM0KIeEITx7mlB5XSxE8ee/h
E4ZHf9rh0B25WNuYXbT6SwmcpY8LlIOjo2W9JCK9oj3M3VrikF0fa8hQEoRGDKRYHQxVOISgZ/TD
f/twHLTHqdqW4PiT/TU6WeQ9rR7+qBMRBzuxQByHWxtPdxIXXZEZUiz7AApHHSNniF4kkW7r7sJs
jHAxjWtMqpclPldl1o6CFptBCib1UOo3mSHo8d8Fho0pLtbYCBmkwHDLmIxXo3uop1qEqXsvwdsv
xkVZk5Vm1ulwZoKAi+SoB/OdHmpBLmybE7nCBdmsDhkqcMyVWXaiPEhVYQsggzD+RN/6wgVYPWpK
OpnMF9d6im/YOO7oLN/+7uzK70TnkcgjLoEoU7OaVZKmvoouueJY6q/X98tuI/zGH407z5NZN4rC
xicjfzULhn4Gd/0qPWiu4lRhfUBi1DtD7MtB//8YXNu9l22N8we8nK6RVnSsVM5YYuKTDW6r58Gr
nbfu197RRFfqXWA9B/vb1N8GwBdplkttAbDm2uiPNrimDPs0tiJegF2025jhDkJLH9Y2mgBDLSQm
89t2+GGNJbRxRQSCIjscTOj9ouZNiQ+olw+65FnNnQ3I0A7Xg0QQhPwIml6CrSFvYKWh34f6wbQE
oC2MAw4g9KbP83nBppqDxVe92E9lR35kAqFsYKb50okeR3ef27aRxyGFlhXqqFo9CorejPbhDHri
has8gSviYHvK8fr3EwUdhxnTii78JENanqzBqJrOavu2LRomEBnhkEJfQISYWoPsF9kQjKbhmavk
6HX733zh1bFXuVmIaeDDdW2QG+FQrM6giSgDBQHHK2RbUzOrci2tfj/ep8ldqwp4bkTLr3NZflYV
JYhR37J803ZYy6zpT5CD8BQ/C/JQE9ljK3x5ahgm9BPQ0IL68q/53CyTuIPEKAREURCadMc4SegN
KiB+UUPYc3V6n7ER5C55RwPRY+/+xzzb5qKvVzAskxHs3lUe8PSfu5Nhi054kQ0u+EhF6myYcExl
P3BrGgPwVDDGr8LpvjI5J3JjP4o2lcAkTw+gmdFkSTZa2ez2brTfr3P4J5v252d7u3VsTgoykqqV
4RNq1pLuFGWje5YyE0dvZUOwp9jqX4mOt2jdmNJKE63wK1ZoSQ3HjCTHrO9LtLr08sdKpOaxDxNn
t7iTyZABtfbEoqFHUxCaaGztibS/zemOqpECEfB/4p0vglk6ZgVNtjij/VnRDin5pIm4V0Trzxzd
fDTZzKIiIjIwogg6ejNZT9fXn4XsxaKgWxfsZBgAN3mi/TzPtVWZANq4iz9bILM7tlYy+bmhGEEU
d7VDzGS9SQ0q3cYtEWmv7nqnM4VzFaTHuDj96h3mwhpJhpa6jyJIkJRpoEeiqNuNhLMJPvNbIXU4
2TFM2PPNrD4k+UlWXq5/w/2CwMYGl+BZszXEFN3W6CEA7qHDnr69bInb0QTfi8/rrMRc6djjWNIx
blQ19YOmUcFdeT9L2TjDbZ3FQsjV7E6GB+KxAs8CuGWB4FMZzKfiiIrHze/zyLN9tDHJ3N4EOVSg
9caacD9fFVBqPxTktp4E4LMf5z8jjU/uWqtbMROGJZKV5JBFeWguX83CCHWwgTl4xAnqBlwWxJy8
67GxC3ob17icLxmKflwNpMg6BcugFTTyD1V6lIxAT75et7TrIVPfQZ0NNAo84yWVWqOwemQTrCGn
C/tD77MhdhEP6ltD8wVibOxwizWjm2lNoaXtt19HjPOpXhfGYDVEh0YSTtAkAylrqHyR/ObrEsSf
csz3dY8aokavBdWj3c2w+SEcNGYEFIKylAPjk85Ly9xN40XQu74LHhsT3OoVcVetpVTjHmUf1PF7
rZ4GXZSki2xwSVPNEtrVwl0Nysq+9VbQUdxIbv/koN+4wuVHNVWkUa4x9qFIblMOTtm8FKLJ+d1S
trIxwuF5n5vTpJYle/WU3ib61JvKNb4lnxevgABF8iIqHOx/PBBr2sTQWWvzr8gBzlB51idpYTxU
eRdO0WkRDRPszjSB4fWnDS7g2ywbZrxysQ6x4t5wq8zJa0a9brtKyNSAc7h4SHyauaK9JvKO/fkG
F/WOJlkXI/wKWw9oJ2meSiEtmzWiV8n9rXR2kYvzBryyndzgM9p6h3vbYxQJok9kgAtyEJS2GthP
0aA4P8v2Qx79uA5+u9MB20XiwrvQunVuk3bBbCdjLSrCxM29yDP96H3kYKruNRbKdLLffAmE54/G
Bbs1KTXN0UqNqsRf0ON1M/JY9bGjyfej6CYnCAT+Otpl89ATige2qv/8f6Rdx5LdOLL9IkbQguSW
7rryXrVhqFQSvQMt+PXvUD3TxUKxL15rNjMLdVTeBDMTiTTnZOE99kdb601wgoJPxL9GQac22TKd
sHl0IMzR/XlP3rXddJepDvMqb9yH38M/6ruuPhv/Qp1pZuttj5v/L27hHEWRZJcc1ABzQcK2xraG
eIBi9c2yCI8xHMka8NUG1A7UqHKH8lc16q7gEJcX9Veb+FsE/1wbUrNFoEIAxGT909JIlnzrglIH
ZWA/CkREXP8Qbz/EcYlnU+ZDSqIY8faozg4B9B/2E9/Mq+pH/Uva0R1GMEQ1P1Wk4vLvq6BUll2Z
DjRZZCqBCgJqFLqvMEsIbDAgNkZOdCDO7BcewMDa52UsKXcT2RGc8xLXz50zF/dbyvR5GPAjph9Y
BrpTnMS3PPPS+sGwDSxm39j0P4DTmsvMK9gaufBVN5rWAyoPcyHltypHaat6N7GbeV6pJch+0Wkl
hAthlCWAVNQzTIPanRNme6In2M0M0uGPLs2VIC5wdWooAYQbh5dr2QVIDIM5jh+i+E/2C5UPMXwP
vYpTJZks6GP1hs8U0LBL01OS1v75Y9uucpk6eMIUixhAEP9skO2UpKacLUnaYcHyyn8/VxpvgSGK
j6LZwu2P9CGM+0gdoX0eRxUsAbSPSa7tInorRRiqEM9Mbtm4jj0J1bItywII3Ge96soOI72LlnEu
cgTF4872ezBrAviBAmDPvslFXZ+tC20lkHBNkkmJtUTtUN5qy0xzIjV7TbVhX4VzwBLUPzVRwX3L
q9byuOilZXYJQCfYIalaR7K+WcZ7NYrW3jZj5FoKF6/aXm3NyJYQGAN6ULwlK+ic7FL3lpPE4snJ
FO0+bVrkWiQXnQBdH1bhEiJpoB91l95HwFySHu1d7kujIxquEH225dpbBeTaaJKhyPDZqI4SPyt2
zUD2laJeIWO41ezkD3YM1sotX3Uljqo2nUcD4uruckoUJxyDBGCi551666peC+ES0oINcpsvsbAH
I1B3nWdP5/++yPS4mJGZ9RTLI75QEl6ZzbOSP0/lv+VHQVFjrQIfKay2tYBkCG+qfpKxxgbyHdEP
BXs7r8kSBfhbYy2GixKWRiMqmzDvQpq/V3N8r0Q3hs1OpZJ6ZcQAo18fjFm04r9Z8lqJ5WdN9XEB
Kc3xgWbzEIZPg0LdIWbulDxY5WUyAHQE5JNGJ7z4t5rsa7lczEgGE5O7E4JimFpBWUnBXGNDI2z2
rVS4IEI4NUq6zxKgkqJSL7igN0dw1sK5UDLqZV5qGpRe2mnj1QSyjw4EPpXHnkVOLZTFxZCm71vV
WLw6khO3WeAmFCW50vIqsK30oiqaS1pUft5kvim1PjPz7+ft6ivpzmf75SvD0WzGnVbBsOx7sD6g
CtjqWI0iXpI4Cypsfk+8zkei7qrBspMY+uyNSo4iOnSBp5pcuBljFKDD5ZLI2DV2sZ0akyIDEcEu
bMcbgg1IbCYSQF9xQU1uK1IQKEusmwqMpqMIFnkrbwCYoCnL4ALACgT3OSmbAcxMYLf5eLIBH0JK
J62BiyFCjBLJ4S4DlEnwDi5xXD3FWaHJMhmnYroZK8EtIJLDfZa0iUK5GuvZBxCGKv2QsGsrl4c8
ExFnieQs/766bUiOhejfL5yUXS1pAgsbN51xdWeiTst2IP34QtyVEFWdXY20YWBqKa8lydRcSdeV
A+nRR4yZ2jlaDo72rNRUX6ahiMR508yB376wPS0w5FxoMZg65tG8hPHwvqgf7TJ2QunlvEtvlvb1
lRDOCPNpsKW8tgC3da0FsYuUCPErvlqcOPFyl/gCeYvXfLmbbKw/qKCt1AweXDqa4qKjDeRpIA/C
YxgQae/xr7+6wJOQQGD59eekcUcYpqxNVSz8/u4+26cEz1HTT9xFXBHYqSPiR9rOLFfq8ccZhUxK
6pb55FY66Wj9LBoOjg6II6e80kHrZgpyin/4gnjogPHjd9vxszvIBsuIOhCAYBznYL5Y3jq2q16b
u8iFy+9FmGKbYRED/v8RxzfP+jjFQFuCD1jX11N4mvOb8xay5EBfPtkqKvI5UoZ1Kbo01HNKLyLl
JYn2CZk8Nf5BqwgpxP68uH9IzD98nEuW6lHriNHAxxcgQjOYwf3eeNUhcms4wJ88s/8O+Zh75p5T
DDgbSf/7FdDsK5BLjc0xDt/Pa7T5gf57gJDB3VtESqlZ6EgyzXiXo+tYP57/+2c/EP4+51NTUw2S
vNyLRhs+GLV+ZUjtMSfxdZMNgTGBbUoxg/MiRSpxXhWB7JKyCSoloF1QLuZcxBf8D6nVf6wASi2/
YHWn0Io1UUQL9rtdu6zQzbvq8NcCnWhH6uz1BVH8NanbbSQpUMaQjkr4ze5CR86vY+FS53nLhiDu
nowkWx1KCYLm686zji02WDDRnz79NXBTPJ//Rpu31crsuLvSStG0twfEBbRuL5a8X9GnR72kghVf
0elx4UENk2EAs1HiV8Wv2LwOo9RNkOET0bjk8nP/MQzh8LiwEMmDHWYpkiZStE5Z77vCG7LLWX+Y
FEFDUfSd+AJxGtZ6ofUdA7am7ILF18nvkx1gy1ysL++IaCBL4Eu/PWFl6V2kSEYSQbGlJzw+xh6V
nTLE9fQXJGR9mT7GIpiDzZABFHrMkygYGyec/6ZjbERJDe+Kqh0DTFRseKz+0czJoQYUTMtC57wt
bn68lTzOm/NZscecAZRFMpnTJJ2jgquYVQ+6frBzUTq6CYEFNsm/teMcWp2aCetHOFHsWF6THZre
bnmPCHI1H+UXLPMBmsA45MI+56YnrMRy7t1lTKmsBJ4gSZ5W576WGl5Rgp9Gyf7H4+RcmwDlDqNT
yKKmVn5kphbUZeMlJmD3K00+ZmZ8e/7zbYaSj5yUX6YBM1LZxSPkSd3oZPbkVOUAkOU/WTVZpb58
zO8SonX6bAIiLTLAWxDu9UkPMCPtntdm0+FW2nDmkbJ6qAZ1qdmmg5cSKxitYve/ieBMgREEqUhe
8K+a3O2s51k4AbRc6l/C4UoJzgRidJyreVg+yX4OFK84AnF4h2c/unQ780b0ShAZABfkyUgSbLQD
rK5jz1n2pBR7Y9AFRi2SwQf4HFusKjDP/CLpbvD4esO+uT/PIrz9zdD3cXB8cEckaglNlke++j6p
b2HNnHp+I9Rym+5B1gWTWgJb44O7ndYsNqblEk5yjzByCjVV8MrfTpVWDwAuvywaMzGUFG7T+vmD
ip5wbXs5BtZLn+1l5p237O2v9PHaWOxydVvJOsuyzIAlDCPwNqLqfsSFH9mZf17M9h28Uoq7oYbB
jtJQwsGRywVYRvOmffm28BipXnorgi3ejNwrYdz1RKJiBBaUDqR1+adtj44W/Uqld9GlK5KyHO3q
6MI+S5kkG8D4be8y68VE47ehqSf3ggeb6BPxwafGGjUw6jCI0L5l2rOWHVXjj8z6wwq46ANMgWYM
KZ64sfFO2Z6IRlFEKnDxZrAzlikqjmrsqx0ZdSczpEvaC9fBRHK4mNMWZhnPDfSgHlvAfZw8kO6y
W8ntv01AGld8ed+KQLlEps0PimBWGatbGb6PCcQJxO75VHZOBPj29pA6+auI0UYoj4sPGEsxIyWE
kuw4eMBbBa6LfkPul5uidP/o1fHhSvywCLDMbFNjEDakF8b4Psk7FG3/6Kb42/oMLjY0U9kywLRi
nECt/GRifjVNu1gR3RS/rwL+jjVQw7Eweo2JOY1z2Cg1QPneY91NPmL72l2mJxbUezHG/tYtsRbE
eSzoYSVLjhiCXbabkgMRDj8v/nhOE85f5THsZzZBE/V2wfBPvmd3pde41oOdAY0ZKt2CQ8xJhHxw
IsU4P8Y+cY3DhTVIxXVq3Vq94O7b8t/1wXH+20sob2MeCsVSJl12o3rNqsidelFHSyCGL7HlKUvy
MFNwfMZJz7wseeqkJ8GFJ5LBeWmS0oQl2JzChESy739Wl9lOuaOnDlx9dHmyHPuTFQcCoVtZ5Or8
+Fn1OM8NKZnxffKL5K67UfaSG+6l7+l3EsgnS5Q7bFZG1+I4x7XjyaJ1DjsHbTiYbRaoLqCR5A5I
jhCM2pNo2Wnb7G1igKveVjEZ9PnG7QcrU/EiQtrazp4+d+7MQj9Wk8CwgTUpifZ0tq39QxyXGzVZ
pkRmB/RjGt4O/cUsQg7cHOsyzA8B3PkxsCvG8oI9P/+oD2AjwL14aV7F1/XeOpiXy6RE7UqH2Flm
ynXT0Q7jSVQwFem4/PsqidHrMjFGBalSZ8RO09kOs0Rtls24S1DHJKaNvXbb5Lx6TGKJ2OhP+3S2
PTpdy+x2LKsg7K76peIM/kGldyxRkNzSbCWVH4VqFSBlhjkON8nZU9YZe7VtPYG/LR+Ij8NrGZxB
oteSyKkBzQBe+KM5Tnv7cRnEW7i9Mm90RPt2m92PtTzOIo2wrYqwhE7L0ssynmSegJx5Fx2im8VW
YuKKZq+2whjBlBeQHDCMjf//bB9oMFG7XmDO0754atTaydXuTkOCc/4ktz/WhxjODFUgOPRWhoNs
wQGMun2MmtJ5CSJFln9fGbraGNIczTg6iV1RMJiMJ+G+y2Y8JIpsmAZI4C3g/H2WYdTVkPYSsMtB
p71bAF4sb74NLxYiHySee1lUatzQyQb3NEA8VEO1gB3CyVOHodFNFmP0fw50EFHrbgamJxsNFor8
xq0CSQjwK5LJmWBka43ZhZAZDtJOkzH4TVAasyvBi2TL1KGbDrRMFYHjS324Cg2iT9IwYjRaC9BZ
PA57+QY0mwflMvPyHfVUwWlumCAEomlqAnoD/8vnVMyuSMOU2J+rb+V8aRuCYLF9cB9/n8udWDnQ
IWqMGDXan/V8V47fhYx2G7WQTypwgRYMUgq4upfl5uxaa1u3losrS+/vh6F/7hLrBh31/XmvEhwa
H2THoW5SE7hCvqw/mM092DoEbrukylyEXavEt7NtSbJzy4KA2XyMq8rRdOpKMwij/gQp4JMkzrB7
RWuLGNPAfo82b/y+wG8s4IHAqViQaIGA4P5vR8cFiyazh1JpYG+d9SpVp2l8OP/3v9qbbsmGbQMu
DiwKurV8ulXAi/uS5hMAOLxGNzAnNgXt2ARtWQnMemNV57Oc5Xes5ODeiOpCx4hx+DgFszfuGuAk
mY9y7ywdcuqyveW2vvZ+XruvdvFZ6vLvK6lGYUak0DDgTGl2HTPbS6v+sR4yfyqEKFDLl/9sg59l
8ZFBDjvsiY2WZ732vhn0wFy03gf6uzYraULAxQ3glM/yuEgxKr2sFI1teR1G3iSn9Iqf+jfDn9wS
pgggATB/S4f5ht2KLvslPnxRlGgacHmWdQ3+PpErMw+tida/W1favtsvz2Mxvvjmt1uJ4TxNV0La
Nl0ENAz9zZYijxWvcWo6tfTjvI1sVFJxkCtBnItFwLjRTXO0vWVtQke6VO61I2AywcIlWtH4GnoX
UcQE3pVKAN7EhV4MbpMkr/HNiuqmam8auwlqci+BUCoxQPYjeCdvZBqfxPFV7xpoHF1pVACuVo4Y
d/ajV8ktetdE1Qv3PkKk8N4XiuSSDbOX65JhOx3GkRtwgyW7GQNzR5e+5v9LouBMfxfCVj7eTiwZ
466AxNc5QJ3DV57pxcJBE4KNMWeIL82hf8+8KBBVvbYt9O+v+SXrjTCrMOup7XXDkdo9yDSuWHmZ
9yJW9M0YbWrEgOVgqY3fkDaGqG8ssDP4nXS04h9tf+xFBM4b5UKYykoGFymJVfZdNyNS6jIeDaDr
CLTUhU1K/gJR+yf78p/lcdEywzqNDlDcGmy3VdDGlZtn9u68Y/9m//0SqFY6cRGyQYCMLRnn1vrx
zbJfEPnanbEvLltU9ehe2fUXCzeNBLLO7jHfWaIdukWHc/I5b2+SMkprbDh4hn206tmNZZAHYyha
ax6H5vW8sgIb4cvL8dRoXTuWoRfGg5cV1XezzTCPLCp2iMRw7l3nasjqAq0mptuXNnAImLT0n7NM
8O1EcrjgbxZaoc8Tjq4z7qzwZ2jcZfnL+RPbjBumKWPwFuEdcwOfcwOLTAnpFxFlZbn6cMriyBmH
+7G6ALuPMeaiDGjJpL5aw4e85d9XcarCsDQ6ZgsxQxDtiyf7hxnkASZM7i3FM9wiCO9EF7VI4nLI
K4lNb2pjW8a2F7FXOldu21DnfztDLmqo8WiVeYarsyEvWvdNsm57+9gPl031rZnez8v6hxD1cYBc
yJDBlmlSDSFjdIF+MR1m0GWyFzn47cNe754XtxnckRrjxawqBuGfFNPAlDCrdAREKXKH8JYNp7j6
OacirTYtfSWHs3RbLepeM3CEnWfmrhFoqMbas2PsVNBNjMCDkvehO307r9xmCmdpNtEN29CB+8pZ
BtYXdDIUoWczA2yGqKn4Mx2xhDUNFu5Mpf02x50SJHZvnUgnCzKuTbv8kM7HqnlqmJRrGo62fy3S
u0mExL99pH9rx+9LR6PeW8CBRWbcTbsozW4IBlgSuf73xQfcYSs9uE+nZhbcq4JBNr7yI9wRd0ad
jX3rjvYOnSkf1LeCqCg6OC5kZdmkYKIgtLxGPVr9Q00EPWTR31/+fRUwSoNKYWMiPR1YUA4R0Nu+
n7c7kQAuIsmV1daSgi9TTslO1vP7qpff/kSEqaM6Q2z1C4lqVNdsNmbkvFPxGKkAeY0Fo4/bOnwI
4LKKpCspKp3QQQn1vYxKzTglgqtpM3GwPkTw7lnKOZVLansyujHTYB7oUO5JlwEsMtmnpqjGsFFF
gyHbMGVi6Jr8hU1x7lHn6lRcFPSFZE7y9JsALHLjX+Ra7fFSQI4kfAptOulKJnd1LPBdhmQmNeAC
Oxf7yJfYWvOqtBA4qUgMd2lQkg5FzCx8LdmTI9PJp1vS/fwDk1upwlnEECOe0Q5xwCp3s3pN0ofz
f39bB13FIJSC0U2+892h4QLGsBxJVx06YZk+YaHCtyUquBQ2rQ69l/+K4b2/kaaoMpEup3V1YWTk
mOrVU5M3Ljpqbpwywet084JdiVu0XgUbPe7UjA54cZg6MvRac7BlH1hReBwrIrjLN112JYqzNWMc
bKOjEEWiEVwFrxj/FyRC20WElQjOzkqsqbG8RWI8BFqgPqbgXe0cMLzH+yKQTYE0kUFwBqcXg6mB
pxdNELXC1PC3KAJAvCUqVmwmCSuVuChU6sVYRBOi0JKwavsMsyrz/6POIzo6frmdZVXaaxJKg63h
1IfCj68TYNaiA656AKP0z/vSBhzNEuuQ91sYOkUBi3vB9GFcTiXATbyKApZjGYxpsKlzBVrg77M/
gE8MpBmP2fN5qdsf7EMolykU04jFhrHBhF6qvRTt7Nha9mz0whnoJQH48sZYKcclCI1K1XQqO2T8
T+GtcR3ty6DYjTemAbqMEu1G0S6sSC8uZKD1UkzlgGpPGl/R9KWVg1m0R7PRF/78wZbfsIoTVhNK
hmFWqBRY09XUW26RaH46qddgF73t5eiitRtXmgw/k2dB4N2OGx+fjYsbqaaTCFGq9sHQe2il5sjM
xDtvGdtB90MEFzdQZZUMu8EzY5RvzSGQs9yZ29aZEne5tP69LHTKFF3Xkfh/ofgM8yGSihxhg0kX
sQpsWyWo1Peyt5zZEFHmLiGIt8SVLJ7gs5MKxYhQ0/HGuXDANkyku4bs8/lVYbu6Es2YbH2otTTO
qSk6jU0qQxow25xRVh0xGJxIBOfCYd8a02ThDmHKwSyPFhWEiM3n7VoHznejwmrjscTX6V5QJjoq
e9Ry9vXTXyNawpRv+bnnvs+i7sqrojA1QtOEaSvXc2D+xh+ejr33F52iUNpWXFrrxvlwqzAztbIs
9NTfhJG/u2Z3g0N9c1cF4hX9rbC0Fsf5bQLuX6KXquXJ5BR1th9KD6EiuoRFBsF5roQhf22qTPSW
GBC81ey2S0SM2iI9uHs+GTsp6wu8x9IScCgTQy2iuwxT0Zz/tiaICLKOds4XOJumCYtciZC/1pq6
V3LD0WNTsF21rcnfIvg7vlOtxtSwkut3c0CSnTnvteRfd+YXcsYPEVwMGLo5NvIsDz0L4/ffrVzv
Xgc2ilYUt+L1WgoXBmjLjHLqEtuz2KUFa9ZGZyqf2u42ApD2+XC92UtZy+IigkHrzJZGPMu06wE9
vuSUB+HodPvxZRn6qmqv35+XuJWSrwVyQSHXolCxl3fgxIZHyfpR0KlzqKoBw3EWZP9C5biQoCWN
RWYJd9yEhLnEOPSwr/d9sCCgy/t8N/x7vrLP5sHFhMqeYgujiMhmyZsGPpt+eh7G2/Pnt7GD9lkI
FxMmdRynbsRt3vroRKHi7zZusZtlEAz2wegVN+AJB0FuioxTsH++7WDLWK2+jML8xoZdxXMTKxrl
ZKA0lCTUSaQYtZufjSnQTySEO8MhnZQWW4u2Z9pvbaqBz/onQHR9wSGKpHCHOKdFPUkM7w7DweT6
rvdhH0GNUc4HkMztup0VOfTxTzJZRf44Py7UAqNS1keCDH2ih9y8TLuLahAEqE3vQva1NM0BcfgF
aKQLw1lqcStR+Zc5AXZ/yhw7CR1zOJw/wc0DXAni3JiUWUmiDPE8zww31Zo7Sav8sAwF1rD5lFJW
cpbfsbK5zGKtOthQaHRlt75pneSYgSTGGVzr0HrjBXAWaq95/t+U42wwYQ2miWuMWaTWvoh+tcoV
mQS+tHkfrvTiDBD4YFGZLJlYU52Y/R7nb+dVEBkCZ2tJPOSqjDKeB8DLqXmemjeVXGITSXB/iMyA
e7/nbdXqdGkbK+q4N9ray6LU0wsSnNdmW4ylAeJXQ52QZ5CTEm1Sa6VHTbe9hAQnrk/xICK13P4k
fwvhyeM0ZdJiScbYJ6GaExq2U+V359UQSeDSh7mhjaEr89IAP4ZqkFCRt2zmwMqHCupnbxlBgkGN
CG+U1h991Qf7BtCJPczOuArG4CNPWCXaNrMPgVz6wNS8YVYyQKO5e+/m8STHshem2s/IVPzzh7dp
A6oC1mqUjxHbOI+hRdgYQ4tJCNTFpdmzK62/j7pUn/2xU6MffyLMUIAHZeEty3PTtfmsktHASyw2
qtGX+9bEqAlInW09VQQJ0aZRoOr6X1FcsBlTYo/hhNIUsBf3eGH6Oi0F7YTto/sQwR1dZzG5oEqP
p6t1YPGPKvKUXnAfbBrCSgsu3hQjNcpYKWs/696HEEzHEXhRssYZRMhk24Iw1ayqBhqnPDOdpkmo
ZGgoP2X64FRpFsQV2F40jP2YkyC4bX+ZD4vjdNJNktPC0Jf6AjUu2Fj1R8CBN+6fmNqHFC6EaiEw
E9QI+VxnvlEkjXP9pA8/z8vYPrT/ylB4MJqw1/V8APG8R63USZJ5r4NydlDZXab0wXlRy8/98uj/
203xQv4cguquAuyhzHB3YtuoDPCSCJb6dPtHXvOhERfpZqXocuATWF4u18SRQC3j4qn8cF6Xbb/5
EMJFtxaJ9oQFNyQfsLVsal2twfGJhg4W7zt3YosZrlIc1VbBjWNCSleBEw6Um8MAplR0RtXXMhYY
wmYbDjDG/4mi2BD4LGympUp1dbmCLnt//I5HkeImR+NK2cmB7FWyV+7+/Tg7HiwrkYtxrvTTenWe
VEx6emV3T+V9Zwg6yqKvxEU3xTQio0hhcWF3EWt73Tro/x7v7rMKXCRgkdWxZsCpEaNyevJIhn1K
L2wRd7fw63CxQM1UOWEp7jiqg0MLgGKB7kU/+x9qMOxAMwtCYNGC+vbhfYRTzvgwntSqZr5kVt0+
kQD3e9nPb3/iRR8iOJOT5S5T7aGzPJvQfdqqztRFfmtS77wYRba338aYpvnv5cCZWiNJ42hESEe6
1ryuovEGkNFHBeD2DpHj7roPCQEEyHChlOygquXs1BkefXWoodgxSN+1Mr6moTI4U8F6pyXVTR6T
X02ZPUr6HDkyi2NXCuXUMwflbrKt0k1MG7w1YLBxhmHIXJZPptNUkQF2K+VKjfULFHQPtSY/tHO/
KzRAzoOLW/JHDZNYcfbej+NDNpoXlR5FfjSj/hJiR5zS2KGSGTotnS8rOl0wmh4NMkm7cJzBqzYO
GL9WugqjZFbAtCb2dMx8OWmVAemOsEMv9alDGcCwlfFbEs3A888AEK/2Zuao03BQE/WEedZnuah2
eIjcUCafOj081aR6y1n9ErFZdrpQe5gt6qd6HV7aaZY4OZ2xL5q2tRODsMmtw+G9mmbUwsC/RyMV
ZxyFaHmNee90+QS+Nyu8Dmn6BjRfjEjI7ElJrSvAb1xKNogSAFzcuaOaAB2tG7u7vDWe9KhOfuDK
Ty+lJLNu0qyP3dZGpV3vqh80qWt3AHT5LrJq4BvIGhBgm/I1XjruSlFGXpkno2vHWuqUEwETSHan
tfZdW0m7GQwaHlCLj3OcfrdamF+DzfUHWrfhPq7SyFXKqPeJkXybpT4JpJZ1/tBKFVRWX2OkNk6j
gBrNSPTMlc1OAro9SBLULnvuSuWSjvM37N+BLKkzGwfz47lrs2F2i5wqALbuJGfU5XJvTyqaIIl2
mjM1AxxcPrhlLZ9ic3C7ELwyNQBejXl6zmLtqtcouJ3T7iq0pNwJZ/XXSDr9Ma1TzMqGM/ZajerV
HOV5h4343sEO46/RBORuqM+v6jR2cDHtShta4hKzLQ4gjL2TCuMlM5Tvjd6WPtbDjhUQZTEmqu3U
xjrZUhvvLAPWK6XFAyDfmKOoSeyXgLBzqwTdRDNUSkdPp9TV0egO4rgFZWH8mk1T5LRzmeEiseZd
FrZ9gLn00pGSKjwarXorxxOQg0qJuGpp37aZWuwkzQKfrAUmKYwEPw6sfLEMAtLuTi6dOgFVUAhO
dK+1mqXznF2GPT32c1k5oVWrTtUp9i/aN63fxnm2T8N8fqzlKHLKbniYDXqVm1m5s8cZ+4g1KTyD
xAw/pJsce9IGJ0+U2TXm2MIsQHlH+pS56A3u6pjIrhVJN7o5Nm6savllnXSRR0f8SrW2Goe19Ytp
Fr2fV6l+EUXhw4Q6tztYQ4AMrgQOancacg0g9I2uB7atn6xxJJ7cte0NymmVKxHr2S6MOyCaXjM6
HNNIewe3wG3TzPi5TL+sw3mXyFbqlzWUNVtU2DDnftUaRg8cJuWhCNMf9pIcJPJbbiPtGafyJWO5
BWIY3XbaOI0dQocHixbKMQtN5fuoGS9GZ1suBWXCpdaaj4akM18ORxxmq3dAwrGukrwfEP4UZW8V
1VWoTY1HauUupYoehOCKd/MZ3yWpLDCcFwxsmMZDbtDbiNLWKQq92+ktG9xRid7IMA7XcSdp98nc
Xs5DXuDUaO4AnBo7OH2pXDADBzHM3fdRbxQnb9XCyeUG/VYpapw8Sk4IdcA6VmnozASEc+VQK05G
aH3s+9w4JDIDB1OVupIKboRkqPuAjGB7TLL6p6EkP1H0yB3VmE5WAwAHsEs/hZn+VgBy1xgndU9k
BcGr1q9rzF0G+dh8W96UWPewLNceS8spRnaZZwg00VwAiLJX78CCbCFWgQGd5YAzS0N8V0Ka515G
SDbqq0TXJkcP88xVSYh3VSqXbqw1nQMoUtOXhuEx1scM1OO14bQ5e4mq6mGmc+xWU9E40TBMAcLh
91hqQNhVwRi0UnbboQOfVag81F2SA82sKp2ixR8I0+ypa2XizZ0qObKR39OqsBaXxU00xLM72Dht
S+oeyCC9m5nUujGGUsAemTyn+Yy3xVDbfjWanTPmyu08MNOrWHtlEn10WqmbDwDJki40Rb+fNOla
SpSFz5e2j0la9pdyoURXJE0vpNKGuyXY8U3NOHUaG7tArAAxXF/uMpUcWJLcqcR6NWNC3DjWYDdh
CewJNWiwA+DmJfW10a69GPeONKa9W0Tmo62BhLkhujvINoJoWzlzGH1DevLeUvmi7c19pKau0lav
nd7cUSO+N6AG07og6sPvE0UYHW2VgsjZPoaUVY4lY/WQ1W6jTCdYgGd36a7OIj/TejcnE/5rpjt0
aq6bxPTAjrWLQsT69s6q9IdaD7+VRXplyuqhTsnkSEbqdTJAxueMPOXxcAAUhOEkGtw+Mo5WGc0n
wBP4JdhW7VaGkZnsVs7zPTFLPy7VXTnNvjkDz2hWlvLS+5glFyWgxBXolWGn2R6gTEzoc6qGT41S
elIuX/dadovRz+OosmvM4yQOsQqgE0onQ1G8qiyYk2Zh4lJWH5O58XJJS9zJADOFARhNl8nRrgFp
1GhXjhJ2NVZH+v2UpYFJ4osqbQDqGfkjzYIuKw4UVp536jXCYeJUYZcGhVXtAGbmASZ/r2RK6Cr9
fIhHeCeT42OrAkRiDt2kbbxSU5y5ye8q9dooE4/aw8swYAtYjr51sXWSuuKV5OgpZvMO7+kBu/2t
hzXbxmlBaCHHxo7GxLNxGdV95GXo6CN3obdhwU5mTP0S26Njq+9qyT6oof5c9MTTW9lrQs3PrPZ2
kNTdCLB3M64vpjxsA9TxfJX0fkMk/KH2olPVfVvngSVVN2Mou6RsLxTAujR1acPJ5n3StD9KuXNJ
rp+aKD8hg3ClOvSMSPKM5v8oupItSXEg9kW8Z7DZrqy5Z+3bhVfd1YPBBmMwYPj6UV1nenqqMu1w
hKSQ/D/Wl69eg1AF4h5G1z07pCs32F0Pjn9WAcn4QE515yNaTT9aveITk/+1TSQS7ErcK6zRVN2O
XPvhyd/CIGk7W8o6LvA3pa5ST3TZ0riR57gOH1tssyOn8KkPWbIt3bVma+n7JAv24a9wF4BrHU16
NT3VesGTys5LMJTS2pztWEiNfPS5xg1vQySRg9sehnDGM2vYGwwpZO7PZy9U/zzrJgh5zHTo39Tc
XCWRDCjNlgE4fB7H4G5gEakalhEPxLnu0rqqjn0k/7IozljYHzy95jb+cjW6rSDc4LOhkO5m/L/r
viNQkTyhdy76TXwE1q9TqeSflgyHVjpn9NmPagovdm7dZIoQhsFl1SWBi1Rq1/tYcViCuMfBtc90
XjK9LKcIluJOP8Bfw7HFbNvvZtUHd9FpHLbXaUbAEbGXultenB7OcWY+c+E1CBumt2oNTlHXXaM4
FOksyIVH+wup6KETC15mfsW3Lpe9DML96LKx9Pbu4kbrBhcIt9QBzDEjmwUOvWhTXZaFFFKoe1iH
KtH+WnSG5lXgHujq/Dd2hOVMtRmtdObq/hwJBkdene9QfbmhvI6yPrPlzxLUc7LZPUNueo5I+nKW
zhF2TX/GwHuFr98ZysFEcLi5ueimpqB0nC01U1MuJErNMNV4BLxi425ClwWVvR0evaYfM+ZRnlC7
ll1XX5cIodvEsxdsoR6Qr/rWu72PZ2t9xprSgQ7mgnj4UxVeZ39LgNVk+GseAogvg5CDcltzfHNv
7SqGzPYB+g89wE6TV2XV8+OyxeW2rPd57C/SZ0msBoSRPTqDf3VbLKXZIWkDP1dcXhl5X3abbKEq
Vltf9hoYkB0Qy9AcML3kwwSiMowPpHWzsF6zCNmYo+fB0DL47L0+gyngYRTOI/X214bLgxPuJ8C+
51qoz6gf3pU7puR375WafFuWbAiDorHQoO1F59A87mm6dCguSr5IZzi3Gjc99k/LAsd9M+krXlm8
HdI+W985sJCHqL3hcxuND5otVwfDBAtcJ1Oz+CRt8xxXQcLX9djhhGrHRRIBHLzk32XE09YPW4my
8272uKjtcu1rcXWd+lxZltDIqZOWTGM6T7AFb8mhXdtD19rHLvIxYdV3M7gPcWBzrEi88ya6OMg0
Fx2uiKj+a4Q+zYx8bINN7Lalq53yYWf/MRG/Y+sLaszgsEX6Bov8YzOj7Y7CLp829qlGH/9weDQG
P17tTvBEJe+9QuwjdG46mcf2paWBSrfYsgw92H2pg0NdDUk8iUPkuU4ZsCnI+Rj+ePUNoaLPiF6i
yTLumIPwsnamzTyYGLc1FjDjec9nFz+OHgP04LUAAhwXKOsJ5+bk1vM1nj8jV0JMEMJo3sa5q2hh
x4kkzUQ/JoqtFOFlNGZvlQqTvveOe9De91qdCHeyMHDSeuMlqbYu3eyWenZPN68tYPeeSrSqQsiT
abZyVdM3npdyoRjPN6yFItFqX6usc6csFs7XICaRghodM9eLprQ1cemE40nSMa/hy9zMftZz+d7F
8XNYqWNQk6Kn0bGm+IUazVMiZ5wtbPe5+EEg/DkxVp2mSbyR2KR9gHEt1peQBWkkx3wT4etCm/dh
wUEI57x1lsfFtalHWGndf5sRGON9idiS+mvoZBJuCoskXwqEg+/Xh0p/R0QlrTMnwugsHvt37cRX
JfZURUOBDibXlZe23pZ0rckCNIPYtnnClJF1UYWhTiXExkdF18xfo0tHcPBGtAE7Cb5JvRzCoH6U
KNNHM28PESJw22lOmbM9sEC6KZYPMrpg0HJF2XlHO/gHd51vY09D+KE5f2o6NpkfwY0g2I+eaRDR
4x4jgtcW92hm9ObAUjnhdu3TgAKb8JAFF1bVYxCqWzSsF7JvL+GOH83nqdidUhiEuDWNhZTZvpld
HaZgSCmvebqyCjy8pX/A+GSBnF+0/NG9KYhyC7ov6STiNI6DUuLk+b4tA/N3i2PIeq2fqMimUzXn
I9zcRDg/7MHwvHGTUTGUAqGdDnXLPfSf57E6bNgLtQ2yoNAPN1oc6rb7Wvz3Jeoe8Btc6zG6errL
jLteLFEv+PVO6Nc/RICXc1pwhX4jrHU+bPN5Y4IgIK5/b9w498alFK1h6LYZ7Ib0cfTDe0e2vAt1
aqc+hWi8TgIJWKadUPsde3TaCtiNWvGtyjk1zewku/GvyFzSCdYgH+TSnaxm+DPhGBxsCCFNiwcu
9sWcwRAlraPmJBeIZel88DyEvQbjoyRhuojlpdtI6a1dArnrK1Kibsx3Sbr15NMbtmzYTZdY0pwY
9Njoq/eXeK9KO3rIn2n50VL61bL+jfnkoOlWMF9+RMPyNMNMdwqEOhKrWMJq8064W8zTciM1e1oM
CI2Ibhyt8nAYVpsta5MO2j2qGKuJ1ktVoC5TPdlkbyfgti0AIl0IT0PrFN+oGp/10LwCdhcplxiK
1ma6oNifOkn+EVzbuheJmdsbshATFwBcVP/DHPMuIpIhDzivuFNQXcXJXndt0nH/m41oJSf3vZkb
fHl7e184Gmure4AnQXPmEz8qpi61aADi9N8Br65R4x0x8xeBuxdq8tt0lvHzRLz3UTdorcN1S4ct
uIveLRwli37AuwnbZMReCGSbUWz2+aGTKNJ+RGy977b9501dKtuZwxsH3zYarlPvkikJQ3TXe+19
Nl5dkGF6wsrgtd+WJA7MFcKSu238ohKA3nDph6VLQ0fPiR3sdd+bLkEZTQXK1iY5IL4+4eppIsuh
r3rEitw6UMG2+Yk2k/jjeJ1rfWw2hNgO52GMkeYVF+7UXKZxynzo2+IxKk2L0D6IdsXOUovPpqL7
Gb0wXlGdeK49Yo7IPGUuto+LQG25WcWEqQvjPkAoX6IVAnOqm9QzNg9WVVLHoiyJZIYJeCe3XEqF
52pN1sgc5IzZiBHo3JaD3J4UZVfrePjjVTIwm7GBowN0XlopgG3RsQgsNA0b6pPgpSHkhbPuvMrx
CpAm8RYEY3D/SGsnicmWBFhgQIkq2KBS3sPZLK7KwXtAD32WAR6QfYCcL4ZXL83w//sz2uC57fuE
IGdGjyaNWhSisUp/m6WRsmTAc7yPn2zH6sDmp6H3yQm++dFLgQsk24D/slaYeAHvbfRNTG/K+68O
inaEkfaAK+K+zOqpF0uKALy0WdETNt0ZpTztdfzaOLgwi/9X+XuyAFLcAloQ5zYTmoqJXgyhWTXf
++V5G9+92XlV9LtaRRLNbk6hG3fhLdsuOEj1mQ/3pfnbw5pu4Yd6vqzdlUTTwzhggPOm49zupWHu
ea9iWN0/zkN118uH5X4xKkxkpO3SWMQAIlsgO3M+768VGmunhXCztjkPzdVM27Wp58JfRVrTD2FF
3sw/NTyn1njKKrRfg1cnYlzzVT7byCac7oW/zZnDK+QgPf5+LQwRRQDtLyMQXXwURz7qozsDkWvh
/bbhSXHcObMGPr19dYdvUDpXUwpQFhF+fHtr3Obo/v6gcETYcZGsBEtfVYcFI+REpwyvR+ojxnaZ
3GQI3lCqj8uCah+zzJ/ag49fxq/g5dDfg2VKqHmp+HoLWA2KKjjOmKOJ/Oz9T7dxzzq0GKu5TLmL
1tJiDRO2zp75FwTvDFN35L1ALvQSjP5V4h1GEQmmIFP7lM5A7fnspnodi7ZSJ6e5VNvr0AV5byl+
FTfx5DNp/1qDlzLGzz7ZbPYAg6JjdqUsf2t+iAyiACFuITQ2uAGZy0UGpeGpHybkNGLMaSZYy7lX
f7t08VEDmzPtnu4Vf4wcQH8rsDTf5oCaSjV76Yo1KImuQLnOjY3TuYrUWdUVJikNsF+dvHEApBI+
KYZrxD5/60ZInkNrMj1eEMJ09Ul9l+4XFuvK2mclrb6JcNMWrn0x+VoMnEBahLL1e9Yz+xhjIBfu
SY71ERRIAaPBTAs0PlFT0D7ExRo+o9hLFxeEdM29R8+L3lo5AviTpcfmwl2GbA3jPNjqYzv2NxpE
B1w9nTBsMIwUGJpt/ePaH7cNk2M8Ir8J28Ucs8D6e4V54mGAatFmTQRrWeFwtuGSOfF0V6iSbNNJ
Z8FSEAdhBSL3ATZyb8wbkCKyxpGgUe4yJAa3S0rRptUByKuG/nIX6U7BiHjkgFqcjpXMID84w7UO
JitLjjnqY+ZYbtzndPecM4m7x97cfeNnFV2fJ1q/8I3da4nDHaL6LJ+BL5I6HHNvbo79VE7VfYUE
MVZLXkX704QhLObqweFr2Ts9zBAiUqxrsSrEowRjjIRhbG0mDduDrIYYi9PqwUQglLoRNlXBDdsf
dRJBi4+/8VWPL6YZS6n7BELBC9vXkg6tX3jLhGzz2X0DND2HVSq2C6ilxJVOEgRjKtypGEh4oLME
jHbycJEBxGICg9sw2HGDFFRGzZGH+556HZI0ePVtuu5GhzmPRlP6fZ9ZB2Fanj7BuyWVzi2Oz6Op
QFOtQ077azCEuMLBIWynEgAO5o2XYMeUilb3v8VR6d63KQfPr3AUNjK9jeOwpi0TyTIjZ8KB8xx/
Z81Ja5xJfBom/qkE3Cr7N8eb2oSN6ryzOQVHpniY2mq5LVVX7EP9HxfBo6zcvGo8wDJf06ILVk8I
n8Qf1b+AgEYZ0aCt4jRa/yISJ3c8eR9371/dO2mz/eNbVYz8Ucb7Y115mQsefyBvWK9F77SxA42q
B3D8xRSxg51Xiv95C6AnnMtK4WmN1sKM3nPf1OduRcZY5F8X2ZcSfkTRRI8BOk4CQm+14kkPfE8a
M8mEVMPHaoebCIM8cpbvwR1e25E9aaVPIRu+G69C+BsArCUEwRA3yYBE3sRgpTgIg0PcYKoS+7VV
bZ8rQj5xNJ8cIvDBtUfVoROcgvVKef/HH8ia1LWmsMWs3ki4ly6HlesW/Qh0wJ1rAJQw/ubI+kXN
btF19rSJOWEx/Nd0vLy61DnSYUmV1ic5tLCFbsnzPOwnDgSNI6wOfR39AC6XrfVa2t+v0ZNjSXpc
Hw3qONkRKukBWfc9P2ssKFLYtyN2sVVFvzsJj3kWW301DYwMRtzwuDuhjN5Wv89bIv1D64i4AD54
rBV5B9LXJ5gDz9CtDQlFmgzMkR+9ofpep/bf3K9lCJhpVV3u/ELXAdab0mHG6OOoDGf4XK3tbe2W
MxTsaddHH1ZMP47y24PZfeDL3RMmSXTGIHB08Mi7Co5c6qte+Xc/08sOzMm681u4uZeKoKo5zp/I
8FJvogDo9zJsEZZG3aRDnCpj6sbx2ky/0wyLMTiuYEvm/vx7iwDRn6XpyggjHrXjLY5WMJ6qCCWw
y7Z/iMTw2Aj6xRUGq0arknWogxTdXCgdsFN0ySbTF2HLD3oZnhoLrlGDyQWLIrJNoSB5i59qOMHN
tnfBgoSpP4qbdIdrOES4fkBfacyPAn5SzO9SPUGlvc5F1HnQf0Yy01F1ZWNwa4M9C3REcpf76bxO
h32kr1QuPx0VHABJcLFcwGFj5djVdx7gstPjjYU3Fp/epxBD4BaNz/i4XtjQPUiwfr3F4sgweOWy
84tV5uio9rzWaEmFwU6WMMDjQqBJ2lwcgntAh59e4LvC6zJDWYOoa+QWpY23Pwy/lL1W+5p4e11i
B+YDflqvwzzWAL3dg2kBO87s7GHqXldYuPMJo0F4cru9SdeOvDvCW1NfWQ8oDj9S8JB64zaNOC+r
Dij82r7jcNzdwAWbVXtp71S3eHTaJHaDHB60ZS8AEHfO8AO7G7TIXvDlBYPMBg2sb/DGdz/mCCMK
LHuPHf0uZPSJdAREcE7T2V/X8D3k/oq22AK2nzqbRFPwNJLgha4gnpu9vmCH5R/sEG1Gd24TikSc
VWBsr+F6k8zd2rxTg9NEoGdC3wtVQtOdRtec606h+1oJzotZHyeNXgFBT+cwMEEpaAf3QaOdcnDj
uuAEBIQMGVilHbN4aNSWkAEkYROSEaxLBYoRUZQ3UOQ7jBL7b7jfmgPb6uE+bCy8iSpGLK47lVtl
40RLVk6+A6lDt6FpwmcJCMwBMMFe4Wu74cCFFFppcVK+3RIK59l0jkKgAApHeiDv4eZ16KaXAyXt
kktg2CFiP9IZxCc+bwFAhNWvm4Sqt/Gnc1ztWzo5QDprb87r4DfSYPWultQwtANoHPZ2wkWO//SW
fYZt25YeJXvmMXTnc8tOfbuC+zTVkvgyKAyNTxPpdLpW64dy90fdOlGxY3hIKngBdjMmfVIhI9NG
uN+qjnYI1tSJASHJqqX6O+Jp0sH8z9ewAF+W+hlr3l+jaDpgSftbr9f/ajdCK6u6FjRl88ZD/Tc0
HZrS6LHG3moa7dVt0Hw7MLnNKfis8dS603ARHtQ2KzK0RAL83eZwiqUpaehTrKNCb6M8L9vcJ2hb
/iB9Xh7ELo6yBinnhQj0BfB3jDymDzr2Yb3XT3PWcZBoLJSfTqtuoKPHLKJKJqj8WETX/g3o9pNx
IfVxAu+2jKjjbH3Tk98noajRPEfteCRsehy9LcyJNcD9PIYxoINzcAxu1nB0V8aFAmFwSeK2zZtk
kJP4bU+ycYI5RTysKlXKvkDcfuXEvYGN9jEfhx+y080v/GgfvLB7jjp6nDsZpT7075CPBNAVQM9R
KR/EGP+dmMT4xJcJKh8f53nHMx+aHrXBBea+w64yYTjQkHpBagPgWSaxU6FnaYDzmR4us77vFrtY
7/D0AaA4LjbXc8BzfPwjdJXMJsIHyN8N1QifE0RM4/mLQGNVzkGH0AoQFg4QnVTlNLT/8XhDHyP4
yxotDy6UG3BEQ0ltPChZVs97UNx7ceUeplz5OtmdzsG58E9jDzwZM/l+jDm3Zz0r9tpLH8ujur0A
Seh4InqITPYOjdhc84zvZrt5NfyMF4pA4ZB1AKw9JKJDhFNg40HddgMuaID4ISMTEEm1bm2fSLV9
xLV+dZ0BnKEJy2rG5Qg8IlLklkaFa8DVBo0CT6+Aw3ECdUsFAEyhwmBojf/ESws34K4bUyU2P5uD
9TVytzWbUApyNdsR5Q/0m5DbbQinJq0i9nsSxJPy8W7AnuRAO0rTnWDZCbT+XLZUYuQYg8Ju69nZ
R1PMLSno4P4NUUyTyaBLYMD4jtPgnWPpf3CNYgspwQH8Q1AEVAOcgO3S3QmA3kGx/gxRjJcsTR8f
tgo9T7XfjAy+J4f85/1yaJb0D3EDgQhr9H80Gh4rQ+VxE1bdJ8Bd2byq5ri7/l12LARbB7iQ/4ae
NggS1p2wgDn3b6vHj271UHADxwAGAO2BcJ2fCjKKfMF/V3ggW5LamiBHO4CO1gO7PO76PC2INgNC
/NUTr7oKGaBHiCH6ggzltNfxClDD/GwO9BSdI1nBXYgtRsfx832JNTp+9GtA7UtEz/0FWlwuq4du
SFd4FWQAQ6jeI6lbAauhdtMZXyB0MzX/NBtQeVm7K954uKfMW3CLKbxB5qo5O4h+S6wFJiYh2cod
BWW8lfqlDYY+3zdoo7Yd9bza9X+okSxzo+F7QbJGphvxz4Uy4qGPmCp816pUVzDKMGR6Ro4bMILW
+Q5M3J/b/hdMCcy9cqDvgKANTtw2urv1gpfBR7gE3+Pm4g7m7E/srrd2SMKGALVuo/A4i/6PFB3u
6QYAcbRuOkT8FvvzHyeGa0+86H8yBhoFiQy0Wo33vXTkbxW3OG1ehGEKS27Z0u2AINA5QqvAt3xy
QVS48WIB11r/0FsRnkOpYOXZs+id7M1w+XV9+ECbBQ0CpMgZd8nXOtO7WVqIv8bAHCoLu4Ql/Nrm
+BXCQ5tKj0Nx5n66tPthrT7P43YcWwgLMCUqjBARw1q7AzSyRjXcdPWfcDaJqXP+t9FYHtREjjuB
w5ZCTGtCdXOMlh1TaUdPDlnBXK0nyHeuk+ouQ2zdk1d3N7/uPt0NKJzY1FnK9j+xVxeYeLqgYZ0X
fG1IQoqdS8xAea0BfHPx/CSY59JxgsJiC8IfwHSPgZ5PYQipQIxmqZUGekUeFmOonmZn2+7tLx3t
aP6KXc8h2zZU0l3yEp82P3ur8+FTJwOAfIjscIqteJj66J3hlUZkdQdfNz2mLYSakni3QejPaaXv
Ip6epFM9wPCU4QVHEhksPY4urcCGYapeYvB5A/QiRK4veK5NYijr0oBjJNDjCrVNBPfkyaEQFDYr
RigNGFTMDBaeAuezgvzqqBkueN+RsOALg3Pp6P/Zd3ANk6/LuVkAaTpnVQHJdbR9dpvtJ1LrzXEG
3NR1PujVHzMOSnNn46PgBHhrB1jfN0+7N7xOo1gTCXNg0PHqGjbMpsSZ1IW33l90yb8/lelSQE4/
IQ2/cexFigkGQK+wkLVw8YKF7FcPSrZ03CGd22f10A3NB1mBXRMWAdcMl5Iu3ata9MPeoCusvfWl
6Sl2QsNBH6cQTNnAyJBO3VKio63TLuJxui2jAgVGPIzkIdDjjT7SHv1V0wxfpCVXXUdn3wQvSz88
dnBVGAX8RGjfvBpKv1fPL0KnmbPWGV+1377L2eIDbTG/DNGIYPC2/ZbIPes4e9tW89cwCtiGmLsg
/quKm79L4P3Zp72o6rHO9Az1Qry5fzxhn+Xo/Oep7rTU2DT19PLN+uVWcXbwYeaV0HkmaDziJxQ9
kJub0QUw+1/ap6ryFqtvqXGDW68YQyB9C10JH46LXL5IP3+6ofOLlvT3ddvOA2GfQSAgqWxgi8cH
XCJijx7fnyuDIIjN96eTYhi5CRSUSWSma29cqEV3AG+LgQYqYOhYa1pnoBSucajyzoc9j4AMC04i
W1HT6v0Xo0nr0T2j78FjIy1JsaNZqE7f3XEF7wLCKdGtPk3h/gXVIN6HTgP8XVYQpAali07+QcjJ
5IqtPhpuAIGdQa+k1XDeg7lJBMwRD1OM3s2ETvjfHqEOJRZxqVnVtGdBnV/GUEpICKvwRcTC+4JS
84uGyyf1hza1BMs0EUc9HvdfcsOD8WFfLWj1/d9o19mpEl6v8SskRFuBhgY613X1zr/COkEq2HYh
B+W7Ctc6gc83IEGHplifOv0CwMicCZ24SirP8kvUc/+GUnoKIr/EgUpMJz+xy5YHY3ecRHWZIUr1
JYQtdsQKWV3YwMUsottHsWIvImgzq2kazhWIGnwH9fgwcaoS5b/Cu+rZH2FCXYWvjvGPpje5uy5v
cpTQokbAMYCkgytJY/D2ABbvq2Vlt20HE9mfEK0QmZoHSFFApax4zIbvAaUupvaR8fFPK/tCx/MD
Lskvffs1TqzOm4V1SYgnHEdgI+6/yAS6NP0Ei+zWc4th6N+3XT1pF59l1FUf48DOpnIeEJSbRe5y
1L0+SE+XBJ8wMyLv5d+NeG8R8I6tcVO8WLcd7IDeaeJQcQ7kclWavowdoPI9AqiyFGuD1T4Dlra1
SRvvLeY0OaJ3ampMe/0E8H1IcdFBKvoPAIPAeIQ7qsLDstEf22Gi6vbpFoGewmX/z/19b2AbfYYh
E6phm8nZWxM38o7EB1k+9n5b9jS4xLvzE7PJBxnTPSPdOKlY++67SJdd6I+aGpxkLv95+BcB9Fxr
FBWxwsJezw7rPlyMa0vtQx1HZ9jpqHE86jZIRkLyFm02ygocnOsyWMwRWujDPNUHp4sLZekTShzo
FeOlpB3TMOZneBSWmEUyU8XPcc0AlDjHdfq3EvkOY7v7ApHrMJgCq8+XHZhJIlF6tSDZ4NlcICsZ
EtPwCuY7M5aeBt8/MrP6Kb7/Jw9f7zZOZfMLI5qpgGA2mxbIKg3nFwDdXWpbgfcfq03oYfFUZJS4
RwzhLwt2qYat4gkhYR7X4kY6Di1SaAEkxc916F33qCn1CuHEOr5Py/QVVybryPC9GgUPEZkKs71Q
Df1zL+wL9YY56dT0N3K7jLrQ+Fi0vC1k/bSLDrV9Yhj0MHGjYHl+7u0a8nicGRlCJwRp/bx0SS13
jLqKQoXEnzt0xcaqJ6ncvKNw1GVCXEU8i8SR63HoPSBMPj0u9S/C35ypE7xzjkAjfzzZZv7XbMDr
IDGNWpHNc3gxlhdhFz4uQDeaDVAVw2GMnfiNTOaE83WakEvpM79cIS+cZwNLjhFyAvx0UOOfVFQ/
1sJJFUShjSJvWzMWluL76aIcieb3llb5iBEDGoPutgFS5sQZEgQ1l1qECVPh8w6Lkn7pH5xgRDTC
tGJ7RT8ZVMbj3pMjENmHFXRQEwpgeSMANixANBbjU8M23CloAGbxjpSqHHul5QQRuJkbTH9daXhw
2HmdB9wcYLF+gQ0ann2sF3Z9BvbpNOEkykm+QeiVa0hja8E/QEa9VLBMJBDqzkFwGJruEOAi48mI
Dy3ryik2BbKYP911mNNe0NKp91+4GOul+4Nux3LFBkPSR/jmYzho9e/SxPe5BoVYVyD13NQ3Gpbq
GJJq+Q/fDDSbYJTX9mXtnSseDSiXmXcPcZsWGA0btJTB7p1QnXPW4u4pmmFponS6b5dvNxJsSD9c
IIrV5bRAh+S70GdY9AeApwIw2i04PwO/USQV+c2abTU+CTtcusUfU8N/mp7Dl5JfqQoKEXTfi43v
rK1BOAPy8UP3rifvEnRLm1I3PI2Qbri+zcYQIxwEI6CeDsFc427Vz1BLH6EyacFIL188nm+1g8FC
BDRHH5bjGhUzGJQqJJcR42XDWcb+J+k8liPXlS36RYygBclpeacqeTdh6LS6CRL0BOi+/q56b3Qm
OqFWFQlk7lx7p17uDhrui/mPwYbQcIRvva59bIP6aQzJvc6sp3hQB+3hR0+Tu4JyizvDq9Egk8jr
XE/PQ83IprHpUtkDex9aK05Ov/3Pd/x1vhjEVSSolN/IOtdt6X5W5Br7eXZrJ/RRUXBu1AWKZbwz
YJMNA9zK0RsLRpc0erksr1UfPdhVsCX0+SkfUSm9ascTCnL5nyi8lZsVp8Ayf7SeH1NPXidYWtl2
597Oe4bjNP1d9UKlvS5tY0C2ayTY4q3rptMk3aOEsmX213LVTnGCzte9TiLimEeQD58W3z/Lmey3
CCBAUaz6/nLFw/HMko+tpQoKVjak4EuiDjtaMjjHZIYXMnuxtbt1GCTls1h7wXSZ7sAEus9BdxSm
iPFhoFfknO9YaH+IVfKVjcUPs6NTu7Q/5PqiFw77bLrGYXSYUXlct99VyB2pPW3SoXlIBkYS435o
qLsVYwnkhZbXOnSXbRo4+8yIPTtI9nPmv1YmOBRN9+BZ9gIo0OyWIt9z7Bw9GKxVEI9inZmPCTLB
hNkaeX3jFguncYGY9LeVAJHjeOqj/BMt+qBV9aKZwQ59dRkp/0fyFsaA9VjecIqZ3HYBQ50YgGH+
iKJ+n7DQVJQnrx2gwxaS1AvadfSanN3ltruDN5YyPrUqf2yy7NuLPNB4ClrPOwig255OTwb5Kq+C
jYKdR93e93a8Kyz7IjzzhKt9WzF97jonXy/N1cmtXR7ED1OAmtYVG18mxL8xqs1AVj3IcHRLDue1
itqL5M/2QRQsN7go9Nlmsfd2yxBOTAdb11vJfHLuKX4oycDcwSvVEfjvgPwqVl4z7hVWDxbynU04
HhLHI93AtGsSs86lrXYIMiBk3MpV8aPm8uTm2XqARZx7BvOWutZD8OlXZtfP0R/fJkOzmk8wYlgW
1HXOx49pAlvPGzDR/Ktu5MlhtheZ8rmuYmhjvS0tDKbUelk/Ai664tMqP5KMlR4YuPt2unqmWvM6
QrTUpza0V8HYXr0gOfYBVHePD2Upnk0/ofDh9++ouqGQ12MNYUagY1EwEOoI189iakMcP4bxxYyu
6KTBpgMzsFJnXbseFv7wsapGwjJpClAhjG7291lpPIbnKuSLi0P5nlP81V196HpseLTMl1DphywA
103MJjXLewSF00YPUQWThBAxlYxBW7s/Kk/h2cWSwbC2YazhDluBX6mKgkvFcpYl+Gsr/2Ims8pd
ILIe7i7G0hC47soDQ7g7UeyQ9XOxt5+a7Cmb0nXlRO9iqJ+thqYPJiwsKOqQyGaAxDkJ1sJP6G64
Mlvcr8XNBxAMG3EYjL9zWr3rGBsWFDdNaK8XzpKWDndqfuLKpnGb/wYQ2A39TIqiGEzitS7Vo0zr
jeqZalrLPvFZ5wF4YdcQ02G+Vl5MueuuYx/1J2zvq7349RndekCHn1gZ80rtUVox1gaiXob+yacc
jxmVdC0/jq53Htv2XVo9E6c5fdSzDSEqDqUWeptMVv4TOk24q0cDstzC6vq1eC+9YpMNRHYyPU1Y
8cRIicQtt2djhBXyQid654jxlCTREyD13o8iVPJ6+E2JJEGWQFDI2SvvFPNLj/cwC5M/LikioW1o
dTNuvzw+eyFOpTjg7vF0/uHA4dahuMWtOThpvRWxPuJAW8ql3f2fgiGyP+EgmA+4J2GsPUOx3WJJ
cjepGj0qvbF7C6oQQrjHZOCvyflHf/d8JhZD/CJQi9Ga2cJmZw9zam7WTIA4J7HqlrMrKS+H8FRw
ipbIf45NhzFVBVy8n61Sh8ITTiRRw7OHf6du1MVRPVzzRPYBjezBmuHCl/d+kvs5wLllE1qwSu37
pbq4a52He3tufnKtMeEQzsCqvWydU8pjoj/PAxL1kkQ2Ana3ShkrjFA6Xpxu6pD1U+iogE0oUj36
veznC4qxgBhvL31rPvxIYB8szjpuj2lSYjki02ClclA43bA00qOwmvNnO1DPg4i2FdL2kCLKxpgx
lnjZ++P9y4aokmW+WRb/HCKyuXF0civMafkQXJNCrIsUTks1+VMZCGcd9eFOsw5pZUPq9451mMqB
ghGpOpn0S4h+AgU0PylUrLpLv8iP+Q5UeCV1/9g0+VdEQhZyBtKKT/sO1FE4x2Fst1E9fVb98ust
1c5Y7eOQ0eZQkgRIXYmuPuehlncICr5Hleg0S3txF4BjeODLImPQ2H7Yx679ahQyC5r/geHXsdXj
uh/FkYZhXqlIPgBjXrHiQ73eOzU94K2VnTlVES1nWgMe6I2fdjeB7q85zvUQ7xb7W9QZrzHUHBfW
vBMpKH0U382+OEvGuNyGrXVwgNWG/jXp+BS75JRMkEz1UG/HVPyW83Dy3R4qmgVEfv7cqfapqsJ7
ODIPc55+S9nepkoC88srTCoagjM/qJYvvyvyC7TEocyCc9F1h5IpFwYkN175s+HIK/vfFkeRbGro
9AVgHquuU1QGnr3/6n0FoF9cxqFbd8LZY9rbVLF5Hjrws6x8mHW1tbr43NB9iJhk3ihPzrGvT33T
7KxEbvk2/xT9UMD4DPDSkwcFFR3cyn3D5v3ENoEnVqCvO9PuRkZka8+jX2JLDkdl6O05vN4LJz94
i38cpvFLu+gyHpYmd3hccrP1wd6WZFHrhBw68IPtIqGvFuvVHouj18//okR8lW68z6CbklJQZjHr
ok1pYnhPjULi5POu8GpsG/hMpyhi50Cz78X0XjPzTV0Eony5FnawDyM6/nB5runlSN67ZGO1r7TB
N5zQAVnRbzuqL7rwF0asVzK5d4ES3570Xy08uGm17Cy5HE0d7kvTPIvOZjDgXHFzPUXa7BLTbpXT
qVvL4PhvVEZPGJtvywgE2HWeuD84csMOMb+ntwdveZcUD27o+M+21Z1cakYC8somXVZ+C4C980Me
W45at8xeDRzA4HAEFL19bhbsWTQnzN13xjTOfMnLlmvQJ3nffyqbNqgu0SRSzvlRB374bYt4Qaus
QwOCG3o59GjmBXxHgRxMcNJO34KCMGmDuEB5qeSz49RLcWXyHwKbieYzz6rI2TdFLnMmHgp2f6tl
nX2nXR0bDr3KjCgWSc6Apdd19M8a9XLpxdxm2VqjGtXE0chlXPvJmPTXRSkzHCPT5u85RsziS9lT
/+gmGDyySSlq35pBnfOsolL19C159lZEdYqLrpeLDQww+N6l1zomiKoeW+8/RV8vd+jnBlNQFngQ
4YtncXYNi5MmL14nq/65hvd5KeLOq1Bjab/Mf40u2uESMVyQV1NF9vxlllbVD9HQKAdh1bWeG+TL
+wQk9fG4yN4r1p6YXG/tzyrPKC+F+hsXoWEnuhr1QeMyGX6QItty32ZGtmt3huO5pfzFGFndppLv
cEmx+zFlQKYbqxG0lin/ZGgVn3S68bnqbC97oVOsip1JR4hFqbNJ7MpaDt6mjoY5P5rRQXGZmnQ8
ckWBzBF1Nobvlt+6/FspNxUO/wTVF0hyMlTGjlDTnyTqErnHhhxhsGCEhiRX2rqpr+0YFe2TZ0lY
xIR86fpmlIn0L72zG52bTNohY1LOqHfZkTgVUEzp2exbovf/Cj9jql2XlY3kZBd8419D5wTNwZqS
GGdWhD2s/I1wh3/JKu0IJ4DgevdMVo3rqIkVyQKoEBc7cXl9yHjoJhqJzk8k0LqjfP/VXSZLeqvS
zUId7NkenFnWJcJ3nLAONKhUnG4Th9RHVLRC2reicOzhw0msVG6ZHFMdkraEcwj7ZlXefU6gVQVA
LcIF86kIyplAgnuvO6Kwt5+FKduk3li9NZjpWvltO0Ji56rhzvGL/O9SIWyvSpPM+rmbR45KbZyp
3S+66YDhFSotTVFQE3JQ0T+Om9QOwe0gp7JsR2pzcj/Ss9k/ObVM7ywwPkgcCxBJw65donna4V5i
Cs/dllgPQEiITKbxk+F70kNI+zAzhFpLhsEVSPAcA3H51vgRZyhf25lpAxF9WVCOj1jDEYBKGJm1
HiNCFvQch/268hZdHwsopOTeGSDxTn1df4aYFX9V3CXgwpEKAWZREFgJZvlYHzMXJN3jO/8ddGcP
m9mrK6x1fePovShS/LOTQ0bBwcOyyVQvTQbzl4MA8CWRnhxPk1pih1zT1oo+lCGA7ZzOwxRhpM/i
9jA7HjL7JP35yaWAcq6ZDCIDbiFsFK1wGdIrwQuT+4dS2kH7cP3GVCfAYybsmVERU9B6gr1tIkaR
R6eKK3HQQ2f3/6VWohXAe8hpidDelbF4bZtZoPgvUCH4EnpP3L0ry9zEDy2ygn5ocukj6tcNbmaE
aewPyx5sY3CpQso45cXv6tnRHCyjuwC2z6nTXtI44o4JWyX10U+iPkVBr3KR/7MmU9LCCdvvoo3r
uZKVRp3Nw9TF6eitiK7opx0D9+C5GsKgPVop5SDsRypp7gTJDHLXDMPiwy4OU/YPxjyRQJtCfuQs
8nS3Br7MP3AYTs1zDBL3o6SJQ1Q2k6KVVBaiAXw9kL9DyOy30Fb3W5WSdr0qnOivovj2GBFElrWJ
0QZf8ViqHhdFzFRJVClvlp7YwrL2p7ykOB1k84/hhgeYFFZi35Eufjdm1Xo52AVy1coiDGzZSh3p
cKX7ktsu8FSVnbKk5MMmfyL1Xn0/q5ePzmW7NaNUbPG7wavVN+khMPf4GBvx6Ad3lBxnh4AN6wDl
1ksP6rjPh6L9zxJTf8aUxCBkxLaNf6GXHBwMsUDP23IMeGlJtVCt9CBre5POmM2WKnjIxCD+ThN5
yxSNtvvUEsMgcaxk6dW2TPkyzQz/0aKW3No7Cg7qJIeYN7GIY4py9B+BSgkFam2mBZ3ssbcdXBML
+pl3A4IOmZB3CcPy3FHNa+lIDF/amxd5qNPKNMc4DRh9IZiZgx/PllxPs8/9EYX1Qz+FkNBxU86w
csbyrJ21hDVzG8cQe+L3zjTT8TJTc9MxZ4yCzkm174Dd5u4obhgV8XaGqi2/86Klkptj0fprJyPs
YD2CEAmCQ0YapQV0jaY8c45BzpL2lWwgQErjNdUJ7+7s7tCni1M346ZpfXjQtW/q6nMJSZJ5TcNe
4ufwHQsE0Hftj3opi2cdGCabtIcFCSFhtXdqI1+rMSDDJ55N9p/VCucRs0VfYhafspes0mBkHMRm
U7nDLe/drNxUYZ6dReaGDakNUX1S2QwBUzvm0Yrn8pEMbusmuwC1ow39l7IIzC2UY7Algyb8gKPO
l9WiUn3UUcf2s8mrLQjy2v+vscCskrp2n82k64Mz2eEjXVp+syxMOyg7g7nUrhtuh8jufig67BPV
SkolXwwKR4Mx5zRqwddroneh9prgDKdCKhQDlis29poXO7O7fVq6mpc4c05TbjNNkZYaO47HtL14
w1SdQqIf8LEURReB5BXDKs96+TBbdXgpS0xethu4HzIPGvjbmRljJBrvkBYRcH2p8uTd9WsbwLiN
T2FdztMqow7qoJEYzjSF7HADhfGw19HivwXGb/+UZRO+d9Rfx2XQNclpickhEIKMYoQK5FliULsq
15In09jZP1D4YNNXfn9SRKJsl86Pzgtdxg+lycLHhBp2VlOorgtWy50b9DX8kILE8DQYYVwV5S4a
BnGMKw77NYE0/RUyGhPx5FjfU1Iv4C/CrcBGKrGOo2R6YAobvve5YdWrjhpzaBynCTaRxlgUiqjb
x1U03Glq06wEusl3mN23fyfTCCQUMwJdAcvNx6weOZRiyPHqmGO13i3sXXXXLOEIuPht/HiyA3CY
pMkQPIEpvt2aIt5euLhOpTD6ONiN+9VNo/oFw/O7S1DQH119SvmP0XThOS3a9KFdXC9C8eS+vqJo
BjdLD17BiDaGDyzD4H3pDNu0Sgtj+OJqB3ejVTmkGQzLAe/S/OUaWYhVrKH+V3oSI8fpSOTLqqgq
CvBykuGnZ1wPIHJquJkIEmmwUqi5e45VGf9jpzIPYh2I+mVoS8E0ELtzsWpLG9TMdQ0TZnfcaBOn
7ym+u3LVaTVe4yZsXovSYG+Wofoue23NZ2esyamwgU0PblGjLceS2UOeifu/xgTBdwSzvIuLIn1p
/KJ+MHlF5gozeYJqnLseBExEEFUcp5JYDqd96K3GfjSZq252qc2D0mn3rFLj3GxRgfsNFOjkHEae
89O0CTquCe7/v6UGCxdkVtpXp5+q58zW03XqoMLYkuE/WD09R5YP49mYKlzV6FI3dot757GMkRNm
3yVqSlCWAJCy6SdGswPEZSyCpcovhV47gx9+KWPUn6zMo8sU4YOgq6ljbHRoY0mCubC3pvAme9jO
qmFEk3U2c6WKy+J5gbCq8XIM1ruwfIfpBLZjAo9HX56CFO8Y0FO/hTtJj3TQy2bipyBPqoJZdDLa
7SaPS+dCkj9ZE91U3poF7x1NEm8vkya+/CLGkuDQ87vlMh9Gup9rpju0QMZq2S1XlfrHCpnlUFR6
eRPNPWUmGdRLpgrFmHHG6JbkEZRYYWuMezl+ZZmX+EUa0knsqJHvxk26exnGH9zY7kwKTjZscGcG
a54cMvrKe5MwVIX+7Rat5VqXhkrG6YLpb0g9fDWNkhddZ8Nn62v4YuJO6mETRdZdte5xlUu/VwQc
BfVBLOVgbWnNrH3vVvk1djw+vLnhzFXZhDre9MNjPpcjpkTOBUo05+SRBnMq9IQqRxGU3tzUqjad
sinEaDmTzz5pmq1JGN1p4mbTnRpCJHuXdUg7FBr5zwKm2BZpGHLwNZ1kQmJ7F6/I5D4f0SqdOkp2
CHjiMbCD8VBa5PXYGAR2WMu9kKysNv8JHD3t5haOEn9Y/5hQDG89KuhvRtFyCwGjn8P7wdMstX9t
/Jk9QooLCfylaM44l+xn8sP8W9LIcpulGNKbpg92luvZ7+CV5QEYWh6kHsVT0ObDrl78am8jWpht
r8pggwDQ3IPlLMKJjHsl9UbxBN2B47jq6lscKfMrOkqEanGnilY4qH6sJaLXFVEI5hkK5HQ74Cbo
HB7lgmFh0SG6B6k37LmQkZEFHv6mHtTepWF68v1huja5IguN0T76Xydw6IiwIwpmWGyztymbT6Po
1dFtsmFdZrXcOWWBZcXJ4vFAfY23QczTNlI49tcpdfsmtkdpSAvpAVGkBT5eR/AgRCPhJVlq71G3
liEYwcU63mPHxejl8KImyb/cyR1vE3ZlfhPWiAtmGV1/FRCzhD1YOw9pvm/7l2Y+auWvuyFZxw7G
yeVN77zykQcqOoap7vcoDwv1EhQT49exh/YWaWPt2OHDFN4z9m2xPil1l02hJANJx+42KRDypV8W
hDoGFQedmhSHS9cykDRzJr8sXPmcYgGuDz1N9mM+LtQsomr/IKLr9yRwna1oGWavODmAhKq0OBKR
ku8N2buPOlC+RmXskqeh6SJ5wNc2xa9cS4b5ZMwt0vZEGWzdyWuigxN75cPICL/aLTT2xSrDjXKy
UbBQGMYwEEhnYXEN8FO7uOt936DW0mvvrWQeNoIAtp+wc3GIpcOiLkFGVA70h9siX6poT4b6Av7u
R2WHpT6yjra15C5RW214BS+QxMghfx1tN9VPA2s1oE6IyIjKYMRdwLdlIaVySGR0BIyPU1lt06bW
Ax90259pYplmWuPwz0sW+4+tcinIC+vR+RnEtG/hmNmXKHD9E7s1GWxHpsGpWVnQKBGjyLmYThSV
pFtYi/MxJwl6N+gSzggfGvnNbudyb/eW/+7YWbUJw6UtkXFkS+1hNRfo8OjDtWvl4jT2xnNpgoRP
PXStY5RE5Qc5f+kTWskdVvLdOL1b1Kpn0prGx4ZD2oMmQfgAQLc5lTxWHbDP1qs+0P3oKCaTYjQd
B986KQ0nZaOew8KWd4q+t/dl2mbvlS2sraC6O8dZDcfIAqn2xZ0pEzBOODzki53aT56bi3fS/5Jo
bbVFf8xj057ctm9PMvZIQRzpT1YWG2bOYPxRsmr9hdXmFaAIh2vxCPY0PjTGzZ8iGYQ7m4S/H1pA
FG2vJxkqLu1pWnXByO+vk5GhRNmI7p8uBr9aCe1Tu7dO2TOarC1xgGLEGCuWHEk0DVFYl+rfNCxk
jaYGRwWfGFHefkQx0k7jh9UuzhtpgtMZH1L0UUbYJEdriY8BLNqXsKlBSK5RcldmJSvHcrjM3nHK
Bw6j9G/nTt3e0VgbCGqZWF/ilPOPpzKiw6hxXqxGJU8UFPnWJo1gF3YUbImnPFSkSj66ccY4syi7
T8eWkbcKy6o66nQyV69S5Ytoud1WYWAzkq98Vf9nMHiSQWDl/ZZlsNFb2PvEn7celHUmxvli50R8
Tf5MQJbt9NVeZrE4unPXkgAa4kUsY786VaatpjVpHDVXedN9LFZavzGQaHmSRE3GkuSjOKQ4kHEQ
cpuwcJ45nk1Siu4wCooAg4lNMrWGssPk5Pn3hznFLdvH9bnnpORMTNlGx8kbowy6SqQk5TYcgInr
XJxlGW+RFeP5LFv5rJcwPxY+Pk92WpL1B0eM8cklDMYfIPJi++6/LFLrP0U9syvNMOwmPEX/5VQh
7p0dRKG3osXd2ZUOt8nS18/BFIk/RL0048rydXpjMC4w8ReYt/WQQVb7EZbJ3vbRDQtaxcGVwzYu
JgWK41gXqzFim7m62/myN0c2iRX73tRimy+i5rfLztrXaE9M92KGHMlw3/xaA5Wt0zzpjlM8dv/o
0ZiUJXf0o/MxZYeuDJ+CAHvSKiyUdwoqf9wmYV3sx6kbdkYLtG83INkvrk3IwxfpexwUO+EYodgD
mT4xeVqCCVfalzt0Qehos9N4I4nkkkCuUm6X6NPk0y4X5xzhG0emKPqtam1guviAbCyS81zkgGvf
PPSkWLPGBbF3zhRJJHsLQSHO9atPSUmiP26SDnIXuzqXkche765AjJJlRe0yrEjcKzNU9X9T/z1Y
fwRezXxuyNe0Lg6TUgmVkk6048U5tbKd6+Grc7ZSms2CFtv1h4gpcSM2UVitxvS8NKfFz4nZAeKi
+eofGwc8wA4vPBCraE62YnqZJ0naJrNk+Bdp/cr8OLIFPlWXSS8rwux3Iyd44CNcRlejCJV7LH3c
zHQ9jM5CHO5eRpbSE1u96TbMxuWm6r1DgY3YhsZkKkm8zG1S67b9jutr7Qw7ER692BCodIUEWifD
Ofc2GcEDXak3qsvPnkPIqT7MzbEV2AzqjDR9EmEtkhz5+EoHjCMG6pmjd9q7jCQkhyx0ZT+kDE5J
KEvvr1b+Ns1YMXIILbDMlMsm6754FqDaJPGK2CKyddC8pM1KeXez8Fq4NrPHDR61U9RfZf6dqhlm
s14nbXeznfil0NmXl1UHa4Av4Hd0mHLxumwpxnGbvA3xP7+mb5jA7a+NpdfNwjfPpL8BpRHdpk3L
B8OSonyGuGOQ2h5RtgDRpn2Xu6TREFQUbMihHHzG5XDRS/7tx5iv6zO65p7IDSwR7SpAA9ew9ZHS
VB0eZt53LEGrLsLZEf51oUPiAJLprvVfep+IJ+ZgrXkh04me45bFH26GThlfk+6t9whAREgF9+n8
D8ZKK27aXZxTwI7gxUxiy3VeDIcsD7cBQTNAd6doBDMHaUyy347mDryRCbeNUfhvqv6gCWCW+FuB
8KGOrCb3Y9HZbsaAxCTm6IVX7YIa3HEDPtWoCSFk8MkTjDP2bIOJfjwiDkt3k/IsRmG7C7qXxhqv
uYa27Nfgaczz0HEnZnZYaEFG54Ysw39h/rcFiuZs29e9TxF/iXssZ5z6E+yw2iAprD3YJRMQHaan
B8oqFMRwHxnsC0puFgs1AGu77UybkUpyyN8tGNPBvmX03KPXH7MyPtPBb7sCaLgK9omEh1/uzq4J
v50/zesa37ty5q2hSF1p4V781LqIgY09uJpt4ClR/Cd6PkWiP5HUfaihellWlcF6TwYaZ4nbcDVf
yrzf8Ra603VYbj6QGYmSFz/+CudyVXlA3PPPjHfQITEhYEgP6NdfIi99WFT3KuX80hbl0aP3H0hN
aw+UptuW9zwoSw4xVEj+owUvYQ3+TlJPQi8zBsu1LDIEZk2gSYVJGO2PK7qPLh37ZSj51p3n7YW0
4SwvNXxJkj7ZIywfMRyh9YiGts5lghtGrEvsDXp51mwoiunXGzim3He2EVcSOT/D3zQ/TZP3Tg4m
iTjk5+5UkO2X9Mt0mOiBoD0fU15J9trdzQ3B3GOK7ri2NaFILxEC8/BVztj44t8gOybW2kp37gjj
Dt41uZwn2u2fiKS4mND5xf+3m+M/E7EwbVVeJ0d+xe28SSYm55nY+oO7r+2Yb69b3nU4X+ex3Ay0
mEX96JMaw8BLOrfRbBPFYJSVZjijp/l1JOoQFQc6gwV+JCZKe38fx9SWvevKdE0qr6b5WvSD5V/t
6lIQvmH3XznehOZPiGbtMVof1QsgWdb8mUKiRjEpWPkuYZwbBNdhOLSZvyakTBf6EGpe8wBqWFY7
NOK1IJvZLs+mfR4JQvr/3MLzVF+pju8BC8xzSJIot3QFm0Q8zv2/1jjQiuAI2W+T0hI5RIMletW6
//Xz1evfct9e2xyAAVaJCtUZKNU5a/mJa2pTxtPGnd87guF8cOmwmNaN9964vxoDHPf5vsyenbgH
/VeHwftS1jmCX+xGKhnL27C7QaiXcnrNVPrhNhqW6TfwqPrTn2L5KRd8q064G+KPkQXYEXPqPK83
A+MyYsVx3kZN/iBoXGRzCMP/QhRs4fxxmJJnm747+/O5hca17Y+EaIMuqdZVjaEKsSPe3xMmovLf
xOdMMRKlEHwWQZyEiEfHwTtOybFIbguJDmX4mnENu/lHZM5t9+wjj9ZobhbZNSw42NAL+gCnbXus
IPkqb2vkFwfhTpPZWPprTbWQUB0Z80Pe4M4J3XUo7wYVUlaqPUQgkQv6wBh7VWebgricxC73InlI
iieOiQUYpUsfivqUqHPVwNtBf4QnxUnsgKnp7I9SJ5Ec2bBObg4esZIBMe+Pgio2r9r7DcWlBk3o
OoJD4rfC+byvS3EKQl3mv7Hvbrv0v4EtlrM4ivwzwQ5WMl9JvE3RXjOKB7f5KqPxswIR1rCIEpqj
VusFoCFVLy0U3Di9u81HyB9ZJM/++D3TNIbRX2k/9uPOsHEkz2n4FQyDeau57ztDxPB9VTotuNq4
+iUZxoPMzpV1is2dHwNRgwUIc6b8TOHEdBb5k598pDxWpuBnHtr5zeFfnMlLZvODNCIY9RP77Z7H
UU/I06wH812U+Wvr/Ivdsx5JC0oT4neYvsXUMbgqZToDylETvChym/C8TL4824H1TBA0JQLeI+fR
9b+t7o4p493CXEco96Ivg3lv5pPrkU9Xk1ZLwrv3qKFhyWEkJofQSR5S8zvCC+Q2JuO739bPyPPo
PoYuI/Ln3qSNqyH/Icxk0wevpB02nbUqu5eC/CbDbLSLbzSZpNXe1MB4pOWeGh5RPlciEJ+o9ooQ
wpz05vvLeLDMW8hWn5j3daYLKDqPP+2rRe9JiHbLgv8C7kwuSE2elrbuV0r+7QYMrWTEKD3ey+mW
d0/VlLCF8SoaSlJ+lEFagMCHFTxKvhX7dFXI4FdyLr8X+QfJk5ucXHCQsPUgFvCgcaX7R694IPe9
n21k3Yvq3/zpM2HtwJAFmyn88u3NHP84mGcEUIDDb75/OmgSXHnIt7W1KRbFFZBsCIPdKIyG5HnP
4Wfn3/7H0XksN45sQfSLEFEo+C0Jek9JpKQNQqYF7z2+fg5m+bp7XkgkUHVN5kleiaVhmCzRd4r+
M28tVOYZWnWsVC7/IvjXZu8lpIwKc22L8NkK7ZMBVK8Ifz0+Ut38i8rozWLmC8Zvk+vNuQZoWxgW
7q9+I5z2WHbD3qjMRULJxe1oDTerviil2LMeYOFeuEont04fEP6bLYDebo1CIE2jjH4EfL3yTL9Q
s0O0C3gY6V7givRQp07dj8g+mKwmhb/CK+lG02eV/EjEeFA9ll6ABE839or81/PAsSdFTXAQ6UsL
dMgX70GTrnIQMdSWq76wsZD1Yp1X9Y+SaXfhVNdBhicl/2CJil0VF6TqbH0ssSO2yArHdu+FW5Mn
pOxWOD17E5w/duwAwSOKo0WBrDPnPTSYbvW02X60BR6KSQysEj+/zT6rhUtDaBm2mw65Az5nBAG1
ckkBrNh/YCpWfvDZ4xcG+TMLcj3zK+aCCwqwzumqi9maTXvfu+rMSwZhAwdHz5wo320hUYSztiu4
DlqStbU/tqsrXzYFCrGnZmDFSYNngoo5egEgvysTVuzpni1UkwRPL97VSrKK4GyUrz4anxbOp+b0
1Jkj6mNtZ4CQmfFpDNI2FhzmhCwqsYVcW6ScXT8afkuvHNZV9BBgEycv3LONdWGr7Eprlxf70UD3
E15R6bwmnrMMjV8fQnlg4nVSzH9REkLj5bHiTQ5kd9IVqq5RXhTR7sD+rjJDHo3Wv4tS+WK+/xeN
LwHGJ5+NdN3Lz7DNEZ2pWF740IirZZG0GqEcM0k7TeDUzQyEliMRANsItuBnmgpTL9Q3U9oDfY5X
RXQRBgJc4a8ninK7UYHDr3sw14xMEETT97LhxHSmPy10xE6+Uflpg5AzOLh441qIW1OaZ0IbF3X2
3vGoJQMfiFRdgw8+C7p1HESrfBCvmeUvzdyAwxn47jiZOz3jMS56N9H1/WBVCyV7dh1dQKYc4kSc
MkN9RcdCuUtXgtmj49THx94i4aeKK09F8a3N3twsuxYdaQs7HCvIyKl2GpPvmMSFWbP3KNSbzglZ
8PQzsqotl/cvZ9jCzeSPxLJjG+TWZzhN05um9trwopU0YaPl8dpT/8VizTFmY6G1/ReZXXKsLPyu
Gpc9JvpFoeGxLkJ64m/ca4s6V9AQD6ue29OKrvDacTOt+/LpU2OXPk36oURu6SQUpXwZ2OpWLZOw
gUte0W1yQ5vfyUF9oEt4zuZKNn+ZDV2ZZ6UF0RpWcjG2PyXwsXGclloHEn1f+8e8fJrgEXEoBc7T
n9DBZ0evOlkUcKLbeNr7xDlATq18KdRPR7nZGrgN5omCJpIgGVYpSyR7AE55066VdXC0a0jvQc7y
crLeZii0hTUBCQRSQ0db5/abkV4DXL18RlhWwEEi8PcgOkmctPKvGfdp8YrUFKbS/9Vbbp/jzj/K
7F1CfMzhmkJFgb1LX9c/DD6qgC6726UGsjR6bIpJxK+K/x5qLN8Vevy5AegX2I0WPe0rTKOTY9MT
bmPiFUuaYRxz9rK2LybxEZi0kJ8JCifah+aPjyNI76l5CeRHZx3nExixF7cGnl3JOz4TPe/cBoyV
1pxJvn8MxJ9W/ICylOYxrN+5nRXbYv/DWQ6+Y0pqV9IExgqT8NpnAQMRhowLn3YSl1ninFgEYLCD
sBO+RE11iPUfVXvKcSvg2vEvGyV4a6Q8ZXnIZAVqV4Fzg+vQP8x0EKTg3O9Hj1ybEPTenIqQapha
5LLuWjTzv723UlhBcPHBeV/nSbfO0g0Nt2gflnhJMA1Ka994F2fCnfSaANJ1rIudM6jbaMb1/2sa
x17coAOxDjFCkKh8xOHZIkI22Dkj1pifgI/dq1cJuSTDHaKMRDpOcyjn6ljfJ/lXL92ARwx8RTr/
b3UJ1qBrr7GJMplf3EYVakQpJ/BZG6Gu8WPkXyFWr5xCEZcOBZ3tM/XSt3U5smYH/c2J0vAgYl7l
TyJeUO2edtiWtXvEYdYzQclL7JEYK2IMemx5cTLBGhLgnKERiC9Yfla/n9AohwwH4+rQAc9LEsJm
2M9S43w7w1kd5DnilhkHCBHlExPRMuSLBK5spXtWgozNeFwFUBPnqrL0Cs0HcBVIo1gK0vBB4MEu
bbIHJgvwHryqeD/z8dg2/ybzGzWca1IrScAylcOJ8B7m90l+MDjked4oQ3mk03aTuVDFU82SCV4P
MnSooOFIX4siKH4N/HevOjjTSbechVN+m/E1traKvDjmhbkhV1wW7esesqF6nI90Frc0HCC0UHyT
/2MkxtGzvqb2rs+VX3uOtR+GG9L8Zrfm+tXbyMRERUZgvyDiJjNhO6uN2C56w7VrvrtgXSoYHuoA
f+tm1L1FgjESaCA38ENHH2Q671gdEAucpipYqikDF3xMNNwx/AfIdioFlcnrGOC5YEpv9bqrUPxa
eX7UovhHcQSfjXdMQo6GtTocR3Ngjn0q2Gbl1meefnrG2TSCdVsCq2YIVUDllUq3LGY46afQUe/L
cjmOG4BFnX1onZMRRuta+yPUFRQ5a9wD0zp1+Iww4EJmWfe470jysfrVOHv71FU8FAww51YV4ow5
Q5G/kvCizF+7eap9YxcYJ0WdUefFbuxeyZWPckyyc+1fvQgB3T/iIbHWXvYHYRLJTI9YkuYAiQiO
5TVqY5ej4mPq00NVzkIJcyf487xXEFNfEu9Z4Mur5Kr2nmX5ZuM705hkTiaCelQ2MPGT+nVwTMB6
rpViG4IW8YhmHd49Hj89hi9NcrPVvzL46Zw3iQHQaPbzna5xqsLUxjZvLzv57bdzLQ42oSWjBP/8
cO0p7uenRA/hWcBV09EbGMYqYV6IwjBaZ+2wmrC0a9aNdomsK1B0i7j/0LUfLIUZZSxapKXG8a9D
UuMRdt6oO9TqoGn91cG7YAX7kDYJCKgxnRzwBJXlBhjIp/ZETMU9RPytJNcqflbjwMde4kxvUr4x
Yn2UdZdBIHeqS4ihTl4mQQxSij04Y6yYwVe3fYBhLv8I58CQb/ypxKRlkXBKQzBlwKyTW2u2/BiJ
XFSE7kKVO2nIimxnxA5e0KH/KQS0pT0pAuHEPuHPFpxuNPimQ2QPrXM1ewZ08II8kYDBfHQYasrt
X6dXwRTfy+KDlipfA1yJMmBcCFCmRJJHfMyLUf9EmGanijGqMKgwUKH4eOqKBxvaW4XbqLY2Tchk
EWRZP7I90o2b0l3T6NXhSIv8rw4FZlnfPchgFUf2pbd6soBU8GAesTK4z9jo6B+BWj8qduJYLl5H
IQ7U+V5OZIcygxaKfWZ8N5a6UIOTTpI2QRun2PzDsrO1QoJrzET5raV9tWV0rPPswnPMJYqatnjV
SVHy42ecE4MAQS9h0qEZmLZ6SnMuh47Fgp0Mr9YMLW8ZfzK2Qx+zlB1mx0An0OlfoFr0NJdKudjs
tLmm2d/x+IEqx7DgVdNSr+813s2gfMNUz227Rkm1LPVtNr5oTJFDdOhAm3mAx+U4HU2bwBD/rIUP
iWfRYOfk4AWJ4wkH3z8nzp9tQvDN8Gd5yYuhmR/hDC3xtbsa29vCYGtAThQVNQ6kgc/XYhZs4062
Oi7GiV8S2c6K9ZbbwNJgUfZO4NJZ9CTIkK4xJ19k1NZxSWOrzjDUcRZ+UPZPo/ddC7zU00Gtwu88
YrAVgdNOG2YGdDYdbh/N9zEUK1RM4dqGpYTbDC8wAINRLZ+lGJdJF/jLmLMgdILLLGAmdODYDc25
4y/xjB3bIro2jbLsmFwXubXL5Fmxh3sSKEcviVwSHw5J4W0NvUQaNpGABVnO1m4pn1HADo+iCRkT
1CjFYnTQ2pfJ4c1hSSUU8+ZNzbbAAWRVJZPxdIeb240YLI5GhwGwccB5ZDcZRqsR/7DJiVcAgqjS
6ZRpcq+OkJf4taxsXEvGJuZwtWT/MhBo4Xfsg/xmyZcORiE7AsG/FM3NmcOHnMwNWC9GZUEUjLzh
PncNbzi04TxYzT7A2WgL0SvrUbVWWloQ/RevwSkuYwcIPDEEi06X16xnvFTKcTMpDeZSDu+BaU4b
VGyCKreB259LuE+xZiL3BIxAUIluh0dRAJmNQZBbmr7SCsAUabPLwEj2TQwDYX4y7VU5imtR0dly
to92tzNgX+qe+J2rwoynNza09RiSTZgepqDgHFDe2aBCgKkvWhZ9YVRyAzQiwWRAVsY+pmTVWvXf
xkLf5EGzjkN7PYTRhcyblVD8Y9FEGxilIC0KyZuUAfqEipn69Xs2PmrqnwYKeE8frVXNPzTXq1ZX
3NqJKWTIrUqia5xz0ZAmIvPwmUH08Of4Qzm/zaEFokrVdlqLnErG0VsARBsJCCmO+TWjeY/qbqaO
YEVoJ7FE/HYhKAHIJxhd39thSPwp/Gcf6n+4hSa3ViQXaXxsMh8UsXj5f2RtJ94qZN/N7q9dNSMy
GTW6ecY/m2rFRGaNYBYEUfDL1hZqPOq0Mt8NOAKgW6iPhoElqkd25Ja90egEi2L8CrqcbPSQaKEW
ILzn/bOlZ9z7bHjpmWSNdrbtfMuN8WoHYjxMSbWbAqS8avQimxtqoPUEipT7zFirdBBkTW2mGNgx
ZOvtpMMRVHj6gpmSZ6B4iFtcpao4IhR47SLvT3M8YA6OW6bTyjPEmRnqpmGH2E+VWzjySFoPapWU
IwEXchWCvinTo646sPNTBqREgAltG0n/E/3C2UKpqU/2IyArx46dD8NvLBc55V/f0CziX1gPQ8w+
rumPRkU86LwpzTpt7c9WUTT5z5TGdAYFGOaMms/WmWbitGA4GoqdgXqVbV+D0sDeWC0l9dQ+UzNh
0exsFbW5K2a/8Xv9zYZXykNIzVXmT78mKafrdqpDHpzjEGER74AMboIiPXYloWEOO+OouOhFvbEI
F5vqn3gCcp8ooDjQl7pD3nI0xm7E0iQwka+obKCTbJvECJHwYlQq8Xm1zYJnkMBnWw71ATeyAg6F
VScSolUI60gV/qnOou2AltBtk+7ClHvgwARzKwQLbsoArBbsLdK3sLPo2U2XcdKD2M6dj+In5hAf
JyolpPVIaCtce84+0xWU8N5bzwFW9HcqAmq5yFhVVgtnEtl1En5Gc5ppG6N6YLQLQwX1DQRk5mwY
pDZ1X2+isHk2ZfdEER6ZIUPcn7CyHx6aLFRysDsFYTDDjE086Xq20qXcI+pYSL3eoJ1cq57/zFm4
2YnNsxbTTls/NoFieLVvQcNLWKY4k3gLbNBBjczPpsli2c5+WBS5CrIts4tx/V8rFLFW1a+hQbEF
bE+pdfZblIoN0jEksThzq0scCcJo+o20xMmmeosa4xL3HrY5OqWhNE+Q+s8C6VGLNB7w+itiGPpm
8nnUCHuCgd9jvsuD+gFkh9TaS6oF2My8c2WF2yge8NmaYLu0X3M0Xvp2WIe9+eNnmmsSeDdNmD57
u9xSBe0sNpOWrlzJFzx5Piz8zvkaR4Lgwlk4auxMi7Wtr7s2bM0gHNfo/d9MkiwKScEXlS9Kh4qF
9Uav02yz9WvC7Neq82XNYt6yYY0RijkC7OgUVrDZsE2AeHeYomU1fAuFDXEWFB0qe7Li/HZ4VTPt
1STGRgrmWVAjYPvFyw68i6L6azqCpmONLD11nQmFGVHjTmz6qt6HSl6f6iBxG58kNzMCFO580Y/P
XiVcsaKd0Bk0mOUzlp2oXpHbthUnJzFvkJzR7gF1o01yFKa5zMGzgUWW2tubooOVkQuAioUdLeRg
0ikqXAH2gkHAToHEvxpYmJcjBNChk0cfn6cziYteGZeu/8pFc5uRLGmNFy5tGC8bbIEsG7hmwZzO
fGRYvxFpgKWPhqvJ/4mXq/uUvwR76raiWCkeCg0OhmAEVgaLBO7gxKYkqq1qV9AKyQEHUuKnS3SB
78lks7oylDXXHSId2HExDj2Vs0SRrDlbhCKB+qaFzVVDBY6ta8NbS6eV93cbOR1uFT7dVgvmlbXr
Q2VqnWHlALlvGS9CyNiEvUQ/2p+saN6RKTi1AwI/E/NVn39OLoDAjQoHekwBHYxDb4GebqblLMoQ
lMBY/OoT7W/TLPzCuofFwKK0fym6bN6DxteUoUyFfq2fWn0Rd4mOsp3BzgCCXaq01XIu/YxpE1jq
dRjJw3HUOTfutbLzK3r+DUvMPUbiS0c3WnacMJTauL+V2TQBOkUhbsWv0TY7ifHTiukQ5z4RsR7a
sXZfkPgKlkFnDhuHhyasP2Tk3YbG8laW75zShOFaD9i6wXQ9C6wXqmGvo5ppGeKfjz4zz7WMtoyQ
aqJKcZebFJyDHRxGu4dLNrxi1TvivnWLgT6sGrJtDLAv8AG0k+nJc7SqNXDrkcdwlAyF+zw0ocPx
Bu8l8tWGVa9FQkG6IYlUulGOTzz1Cw2Vmwp+Aj9piYYhp6xSjBYoR2Qv7ZyDX1HOCFl4rCfn35gC
hfHqO1qsTQKB+0hs9QWEh2A2INE7MCUZ83d7aA7ROL4SmAr16Klz7DQ1aVEyn5/Gc57V71UGRVqp
X9PGJ4etPtg2GgxsICx2LNcpQmz2EOSt1PxyEn5CLo6iqFyAgLsi5X0MmZQ7E5MyVJTvCICvvtC+
KnCJ5qyb6hMwowOfagwKP8jME9+LGztEdUGBHTLWC8BXgTFZ6UFPs2MpaLWEgGY85Pqz6qny4qrE
6SOHNZGsu6r9DDX/MkzouUMnO0oEXR2i9ND/dOLhC9Lya1FHAnEajIlkVmfp6a9uhEwCUFpFZvoy
IWeSDNyVNmGpxuqIgOV26NxB3ipyRhsfn4woTiO3a+SzXorl8Aby4he3JGBvwVnqPQNLuFN+Gsdx
B67qPMZYPJPhAGUx2QBgXo38aJScYFDG3NwTRPFtkF3Xq8mKdcIm7ZlSDROukABivTgIKOHCBHvE
5T0oGr5N8SKh4bRWcqJluvpVeZAZAUDETaJ93pYkBg5q/RKC30i9fmel/bpDYJd1+fdkI1pQuvqc
yuxmmQxivOaaM2TWzK8GAKIuq5vlAPHQ5UEP7LcsM1dO3+20CNF56ONRJQ9OM/6KFv2EiUIm6O59
y7EschuchkLlVsVvUwYbaNCGt5LsdLdUMQA0mrXH5nHVSZx0KuueaqRglP5ng/eFpz54q+3yXRSg
fVNLfNbULR7zSoWqK+uno8ap4uB/z5uRzhJNJ1lIAt94GiZbjCsba4h2MS855dabpXHjZdOuR8Iy
xYJHRpwVdo25gmeEMM0LQu73iEOPBWv8PYx0/UwVQ62/461L6IL8E60P2aPTa92EDzOp3w0rcS1n
vCv4F2JVEnyElMzp71or3jMVjWU+OncJib8pWVIh4bJSFT+l0rnkhYOjRMnEnkIksDB93hI+O2eY
MhQLLXhRIBJDebYbAo9ydfgxG2orypifuZwMvXqDj3idgeZQu1KsBeIBTKBM8WxoTeJXI6xEOgB1
tQTmATCZfFo1TgjEOjyERXXKFWBAgbYMS+RG9fRhxbYrFJC8lgLPqGByHL56hdxJrbz2inHMCTWx
eeobk/BnvWVZ1CI/K7t7YGQPo8IT2kV7ckk2pgy8hRZYbwLIdTCppNp5aBGKtdWSh1ZZnAkmlpSC
FUs0XTSoEBtcCfcyHxGul5/DGB6koiAzF9hbM7IujTFdaxZvd5+LQybCLVyMR1OZ76PJ2cGSb4rm
RX6Jxaed9jqOL0LdchekZ+NWUNqjyVkoY77WgkMz2N89zSyoQYRMFWjnpvlnMAZadBVSrwLm3cjw
Mhb1Wi3yH8VnQqIGLN5gCPZe+qzIo6OBpdRVVg500Z7WZuRlo3s6ZpKKGY4UKQWteceRuFc9mWwL
3yG2nAbeB7U8sNmYSMrJSgDQ2ejBpy3/YUhz4UBvKgEeR1MQvBiKttcJO6PsuHax9t2p5hF08Arb
NAMXsWkm5GEB6BX20yipMG3EjMhQW4wzfT7+aFUmTOS8nkuLXZBubi3b2CkGsqK2pXxA5BtXcwKW
lwGEHrlAGYRIuev1BmUL+RmEI2i1TxFt0d5o5SnqBni2Wb5TwI3YhnaNSiwTpX1MtfbHCdJPEjfW
c/olpiBIaPE6QFI9IvHDWoVavvK/8o42q+cOSMI7VJY1VjtcYeG+Z2emYZBOBpVND5ESzH/qqfnU
DYQdEXoRQD7CU93GmSArKseG/LpJ52IpdNYRNLJEaqdkTWBsZ38ZeZ+6VXF9EDWlZ26uR67VPEbF
YiKFNIs00EbYmJymjzZ7ScUcvvCn25GbIkLQCqRjxDcrJCOMBJ0Wynj22OgaebCB2bAajGmVmMq5
x1Iu9Wc7EnkBML9m9QhPwnbT2nErRMXwyU8K8VGdKV6Ibl54nsrJQebDpAGOGPeW8g3z7jI12bUM
C2JS+le9sF7nUkr6OCk17WEbJaVouJpmBUuv4y2ex7P9wTGhklcPvcLDC+NzoPWMCLv88gTPGTDC
D9NTvukjeG9g8sUGOmXDRnarknJLjafQK9c+MRIE/Z0kyRcgmOTao7WqE7lqbMoxBpyari4539cC
04xB3NicnUT4720YbbTGwE9HpdtNDS1Hb3Y331FWhle/BrQQNLf1ZCyDBiZj60FBBCipsUdLMWiI
6WGpyK57AhFyqX40iBx1S2wdBjFk1FD3oh/rUhrYlszU3nJ5FZdxYC6yfnCHGevEUgWXMZqF8FlR
xkeM6KuCol/tedxRpP22aIcVA3PElGK0tWZGonF01PgpWTmbJspHEP6iwAyGLk4RFsFl9aKu+5Uz
fRrYeVW0jVMq8LYH94FlcwuEnsgKUIaUAHX5rxEoZ3gEbbSWJaOWyfb+leXF0r78msHuqF2HQsCr
kJuJsAm7IkYkaLb+JH51BdW3+aRv/46RvTnkjbGiI19I2fYhFoi+/qY/ckubKwxGrmMuxlE7Kcov
2YiUzd61Lfhx4k/JbbgBFpofI6iIECVdnBf9jKullBKLui/3vAXngW+043i1R3UdIRiPLSS+sbqr
Q2pWxWGUwQsXjOOzlt0r5r330Gm2DsNzMwzffKlsJ9BYtmatsfifTPmROBpNLZjZlugEhqUowc1N
J7O1wEpceebWiPOXSm0XMs++peI/IoYUXqKhv1dpUTo3Z/pV5bPmq9TZhvQuJA2mwaynmBAXZgGi
i+zbuA/fR2ViF5jtdeB1OaJNEhm+JsTtxM8tVEe9kVRC0x58pbayFug0usBZRb3pForYECdG1Nsv
mIuH9ARJzwzMknGh54RVIHEwbX9d54z/gHfyix0kedhwev4Xo7QkQC2GHvhm3O4iE6FQK49ZxEXt
8+dsNBPNfKvV4HdAdEcC2NVM8Cz2+NUhVcaxgYLAfO1qA15WT1QKe0gcOdXB6ghcDattnCKhGLRd
GW4VBQGhh0Ynh5AzhwNtiEpDgBZsR218UUX01k3FZkqIkupJVhjwtKntRteru9Vz1dB7xaYJoYAx
DF5KA0uAY/Sric9Txc6aWMU5cND+swAWbFcgovAhM5T34+5boQzHybTKW+VXjeVbhnOmruBFBMRe
YUTHq5tc6CGPUVWuFau/d8xX6hSnCiKdrDHFQld4NyXLfY5/B5/6NhM4qYk1jwjsAgewoIv/Ss0M
cJlZ7TT9oy7o+6glOQsAumrpT+G0u67WNkVofwPl3qiSAyex3lICuUQgX/Rx6Bd2r25FFp2qaLpV
PD4O0osIRmkReMeaqyqLGKPHxKUiECEb1VZfFA0QMyHwufeVGOqHlN7KBySPl2uhMsbxkvZqtQ71
Rr33aIqynmLbMw4TZLH/QRICqHNL1aLitlAHoiUyVmoqfls9nd1svmvaLcaEHK4aVD0Sdu6sqRBO
ssJMbCZavwkXAPUBQjm5JNRs2U7JxWwDt8pN1NeMJ9j2c0CjEgn2WWdjuKaCZZ4F/2I5ITynE2M2
h4g0pNeRNhN8wYMOsChJIZ6FeeUmGO38rn4bEeJijbmUpe/6zjM1JFrIYK94w0b32I2MkX8Et9RT
GgwXATt6XoGNmjiT73NzGvkWZ+2mLuEMTnszhxVqeRu1D4GIESWVW2eVdAWHzFtf5fyl3EtShIJF
w1NRp0eju2gEdfG4PRiL+Qve5Y2BetAe63UKZLIrsCkmjNcTddUWvABFcJThLwSLJ/nXXPgmb7F3
Ss34kJQlbmY8SMRa2WTstUaF1VphoZY8Q5FeEsRhJG0scihghTg7sXNk1bAOM7E3euuBvATxPcBW
BThNyw7GJPFAhNHRbEeXD+9nmh3vyj9MVuti9M+hyaDOzlClTsdIhmh9PoVtHMp5T2hrjyaz1wqr
e+JwXAHrOh8ntyOsWkdokM4/sR7BQsmI28h1Yy1oo2AyrxnBbJHREGRJiiT0H7fAYGAmkqzLZFlZ
5g2N6SzdGcphy55KJctt3gXxvkbRw8669bwEJ3KAza2J3TlZewUEN/nBhPVVNgjRWgfypQNXGG1f
Z1NW9KuBPOuBHbyZeDdwdWRf6StblPty8MONQanHZOKAtxVcXrhjdAtipj9NItmB7ySelrDCyF+V
kfbSeRbAZpQ/fX8A1/lk0vdnpdOt79Jz3WknDboCaeEV1HXFRjI0Rh9WK9AbOVsP/T4KwZ3Sz9tI
MAegXQEzGzD5+GqvlRPcuii8BtUvXIkl628OqWZlVtappewuoQxEUj6zGDEJmNVGdkevHueJ2iWL
SenBkSPkfaAN6/WYOHAgWJO/sznjkMS77NSuTfDjNQbmOOrTqITCHKgaSpncrRz2D4k8pHm5AUF/
wae2V5X8nMBH7jUsuyQkVp5xTCt2K2OO7STqW159UNch4mA0cOvJYN4ydMx4bDXaV3X3alRsNGSZ
bLsYBLnT76DO7zLbP9mTYC9cXARpYSllZGiiCg66U8y2vgGMyTKT/ZXJ9jS7JuOh6l5i3/mN1QDD
HN5nRlwWz5hwbPSe2qacgpvuF9tIC7bOkBOn54Us8ZGBCRYpqkEEdz2tbI8nMRm7B6LQ1VSMJ2Qe
zKiMk29UJyIwtr7Z7lQNcH1mHCTo1NKRe8NhiJYw20BCkJX9SQFNqhVz4F1yYuHyr2BCq4YZswC0
3z6D0MbqXww1JW+SEPOELXVUGK+e3X0Usr2YjLvgfjrkavZvMlVOo6n/eb21rUxkMRbRMWlwTzvY
KrVFy5E0/5Spe1Gm4mGCPOmNhOqVGRzDHjeyW5sjWlxkAx8wLz6SCetXHvWrFJ58EuBFM/wJvBPV
DVuhvu62UwH/edSYz8x/0+sIANlqnbqYSFMBNZaZOrGoFTq/QEq3yICXy/Aik+yoBeItbxC/T/XN
19tql7DLWxD5Mnc6zTXSmP70WQDUwjBJFzYdN2nUCNsO3i12paFpWSy2gDCU9ees5rJsJsNjh4kj
HhnezTQm5wai9ebA6/URA1QeCRGEfpleddXYL8UBsMyh+7BBsvEspzs6m03IdMma+7ipiR6q77+W
kOT8+FQOf+GE9tynI6o6HB/Vyedfkc5xUfhWGjJgdBrYkPd/RHvWeNWtRHNXJrcKLlirfUXQCg2c
X0rPaqAtPuyKpXKKhbLkFfEWFlBkCcS8YvxrmGz5K9LUE2Kcc9KwsBgMqHtQyqWErXr+l1LciSM9
elq6KHBTqYa6LZyl2nA7o+v7vyT4GZL3VPuAJ7KawFeY5reHIXqosK52F3u4evaePI1pGHEP4BDh
yWSBVNZzfOrVZzxUDAONGLW7HAy8QCFFQYB8WG5MJ/0gzHFjl/2v4aRfjodUwYtu2GDfrKA9Dj1X
HGYl1pACFDrGQfI3fcIZGaAv/KkjKrLEzRQM/7T0XJn9jYHCQQ1ftNi6Z/O7G5noGgZoJpB31r1A
QC6InnWmZ6uVB21I9ySmHiOyxdrR/5ghFS3riLjU1rj2l7lIv6KyfiNuGKe9BQ4rwoZLHUvyyLXt
RYNaenoQTPJRQV2dpPVRoyMj2fPH0uo7Y8dLH/ZfqskopgsVYN39KovsnzIiIJEyLi0cWPHKdcz9
TdNbu9DKrnT8O8fsdxUDtTTqDxYFXD6Y6JnZAmvmQeQ1Y51858WXfIy/gyoC/v6eyOHS1G8hMc0N
sWy8sJCuzaUilK0x4PGeNySOprOrzi5tydqhin+iKcCRKLZ21+xN7c/iQugQfwBGOAQ02OBBDkU1
7LJxQGpnBB+ZR4SXTWxQ69v70DbBEVXJI1RGvpviqVY0EClBmwyt9hlPaRYkrL6DJ/uQN8Qua2Uk
kZ6wTEix/DcFZdePr/qPwanpzKI3BY6OnWqnnrNt4eEjMju0ip5+7ntu5qirFqHpfJUEOKYYWptJ
4XbGpKhdSyfajS2+RklfL1pEReGsE8XvGC09xG/EFJuoAyIYfYu8IwfLdNZhOt2dsXgXpNiP7aMp
FGgJcDQNJHHwGxet/SYFwp5qJ1jUjepL1BeuoRBOwZAmlsAniPa2Ib6X0lqEOD5bh9skdfv6CZzg
ZObVoci9m63/RPE1p4P1P4MwOWPNx4vgcKSTfGI2vxhKrwbSy7xHWFFl+RZiKBk05UqM+h9s5y2m
7EOfOKtWaS9aiM4XUxd7ZsZmDsTSifV/WjAg50GmWlAN/aE76irR1UuLkjmgHteS7LfJiLjMQbzM
0udNZgRb3RzfmOAfW3KgoQmjzuA+jgk+9iP9UVCYGJhIBMYr2M76gPBdnNqRgBMGy9lOnblq08Yq
tKUSmW6DfaSPSDE6AEdczCrhjsGISlk/al/af6Sdx47kSrZlf+Whxk00adSNfj1wQRehtZgQITKo
tebX9+JtoNIvr7c7UDmpwc2CW5A0Gs3O2Xvt9qnymqUH97SjuREhIsIcE5bD0pCvSG1aRNrOrFGp
IBNu7rxA3GcBB5rOv26sYd+CnU+wLVA01OgmkIi08qoQsW31WJvPI/xbUEWgMRck6xj8VWV3r+P0
1fvXKHirVYGMQl7F6PFE3q778tUjvxKZmqzFCB8zmH89JFDKWO14UbcsiLS5x/4hLUbOZh8D6mHb
UrYBSo7WqG5jeomZTQTiuFLdFpe356S832wvNl7JajE1+MdrOD/oFu5tzndRiU+DuOJaui/MN2HV
Dm7BdZ6+6hKQBR//XzrclP5b2VPNQMZcUCcey7vYVze+BOgX9jakSAu1uGmnnCQpMiq3Ufer1c1X
JaR/XXjrEtyO19A5JTG0VOp1mekXeUvKhZTirFmnSGp1990v9kaBbxa/kG4X7wFVIr9mt2uji/mC
A7eQNZwgKU44sYZxuITbrtHbJ17CYMUGMMweFj85Mvyug8iOf40DjNZ9JQTYkOYb5Mhjx25tqO1N
g8VCjt9rGnt1917TnvTS74Dyj23ku5Eu6gQAaeKvNLf29BUdi9VM5OSBK96PcMXKjh9Ebu5sDKSZ
grRbQbJYv/sDzTRIMCvPJTTLgGVe3jUdUtYIX4CCL1WApCJbaG/a/pNW0qbhgbkcQmp0RDLNIlOh
Wyb3VxyLkXxVJkf5pxjCtGKoG7n7geS2LKIGb2dy0TFskKTsktjFxL/C5NOU3in4e/qnx/FE4ZEb
j4lbPKo+AukWbXNDp5vFvMB5wPbq2jDBH2QIX4CuRyafQHhPkBVDPgMpIXuEjyrPYE/xxVN1UTpH
L4qrpof/XtC/KS9z7WWsnvvwOQMSTzoiabE3GpNAYucQ4kU1pclemrw0fo1mPHFaNpJ1Vl+HLNlx
eV96+cZrVIwiMB0hpLTxA4HFOZHYVnPXNdehHHAScTdl3iLXpj+CIoPHy840T79pQ64bO9kJppDZ
qEBJce/YE2QDT7GEY5IlNAy6m4mNKyMY6PCFse3AnMoexdYc0jhWtq2vYCpTXUuduCKfzfqwqo4b
PvGSJux1t9Ljx8D7Fux/BDGF8vBp0ksJEyYJJFNqum5TvVqFsaqEu1SNxwBkoUyeBcSlkFw8OIbL
PhFru73WU/dCt6AYjgZURPIHu73f03ih2ugy5yx6cMkP6zmqqWRlivjL880fTTPXJtyP1hIkLUJ7
K1t0mIQB+O8qgogWycZYhVcpDoiR6Tdhj7P4CsH6PZI9pIAPhsrijhcUBnWCvwU05EWReE5AYpfU
IR4uk8uONbStiztArGQUD1dhCWpDAjAGuNloktdAENwgoe/jMF7xDQqoQVt19lQr7rrF8VcHwb0b
hRNx6rKOqWRiJuj7izwZt0BHNlWFniuBU1Aj67qEdr+oE2r4MnJk7a6KxsssxP+BFrktrqLqoZF1
CvjaEp7KMq+avdd1RD4iO4tofowFG2QQ4p2LjbNmT+EScWoBqwBHFE7d0tfS1XaaZ18owNFIAX9K
YU1lTNzSh0CHfapHpuPZzUqhJYB0SCos3oXqjjPMXwFloLgYTwsn8bHYBH5/b6aQ/+5YNsjohdSc
3QZx5gGkMyJK+C7vx2VokD+R0h9aSoT5MMDDyOl3KjnmKe6A5iMKHwcohEncfVr0xY22QxU/nfqq
jT2+UYJ8CuWPSUVR6x1yJYGSVv9sy7fOi25tRYFXYAAZlL/bCkhKdkUCMAIudPFtgLU08V4HndpZ
qbrFum9xWU+IUpeUlFoZsbTChl5mYI6XMdEEbNNNsF3sMYddbGaXbDNo2wz2SxHuJIlrvWlTXohr
mTntGxc+UVMYpqr+XfMvY6O9pd696ia3Ib515c4Pcrp/wxPpWByMwWFbyLxdWG8F6AQ0uJ4gG5Fa
HKn3efSRZM92WW/g5DkZqwSmiZa6cWM+YUNbqRHNyIBgUR8XP/mrICWwb38MOnFkNoL5crJ+ULyt
iivqb2k8om4nicOnIh73X6UHUNcSVBmpEwbvDeUqjUVOce8oTnCwqlCpDw3zKIBgXFR497PmTWu0
vWTvBmppITbpGi5Ch8M0gVXlNldp+hBqbJcISHIFTDCSh022d2W2yzKOSiR4cchosucwwjbBDoHg
UlN9UW0MQQlCf43+KTz5G8DUQDYkYJLNT1OTF8XxFZmy9agj8Mp0+9bskXXX9lOUXFa4xUp8aqM0
iV5MCoGD+mTxnBU+veGFCHd8KRdW9mukoM15l6ifyUUSX0rdvgvf+Pwsx/ih4IgeN/FG8vHIh+B5
5WGtVbf0tymMkq6R/MTdVQefzWVfp5EGlvGhk5QPy77KutShAIRfA5XExCz/LMUG3QruDxyIMFbr
e9d+yxRt6wUJekUqHG5rbuFK83+hg9TWbJJsG7WIpyYXmcUl1Iq29wvvtofpW4OJTVJ7ZXPuK3Md
YMmr7tqriqJugUlHNQhaGYgITK2rjI2o3y2MlsLRMzQTLDc3DZ/MklZBcqXZ/D3RXU1mKbk1YQXD
pA9JEBgoQ78WJml3zSXl+Lh9kajb2YirauXHqpzBv/ERbHPcX3tqutIUfcmRoVS/rerBD8ia+cqw
2ZmTUY7PcG19eOrGDR4t7EIKbmYj2OdeQFntouu/sdaRJHKrR09+/UbB3FRwctYKKpaRTgSb9/4j
ibWHaTwtQ8AOVzisB4rWxbLU7it8jdSFIzCzt/Q/VxI5lFpBmxWpeGeRjz3pHyWXLYy+NK3xJmjy
Dzel3J4ZG699JyLAMfOoYW+DYwkSiuL5NzKRvQG2LR8gapX5NJtazNwoj9QabE6VoJU0cFgJamME
XTY0a6J11Hnfdho8sipfJcEIPbQ1N4PFTY3Q9OJ4Rjy5KWG4+Ggk9LF6UuLwXsp0x+xcxzTRfdNH
gXPzkdfatQmkwrL8h5SkCWr+X3Xp7bp0uIZWuzJhccT9ACO5fUSfNnWAHvpaX1qoFFwScnTPWgi1
fk/7YNfJpE0SqxOHaH1QxbOzvKZR8eAGmiOo/w5xslRkssbqwdokY30BrdwJQmJWp//Y5zBAakSX
IyzbEcR3heElqYOthYCf9/g6Itur9ZJ9owR7pfA3GOUQiuOKzKJulVHjsKn6sMkdvxSRvw8GLJ0K
D6CZYdYhuXksvwF/LoALXEhtCZvcCO6UNtmwvCKUtaiWJHipOHiSSxeRzlVtp97OhBM3WK5zQBEm
lCf6PBcFZoMB4qEXsN/V0VD2WgVqDsSy1qQXZpOA0Q6nhgNzNOUWhNXlIDjSpOxFLILteiF+0Bvd
ikRsQrSkqRmMLH9lsBIoozKXWRh0/cbQ06seSnklp/vEiq+wJVN+w5pQFjcK6Pi4539C83sktodb
TqJXruBmJ+E94zRv50ZPQLt8KaFUaqDJASimJmJfTXG8Q11fmlijXdC4C0oQO5lETE6a3zRHngsw
1n3IQjNGmGPsOF1i5Ki0EkgheCQv2sRkfKO4bp026VcDszgw9DtVEdvMhs3dpY9jEcrbkTdG86r3
CuAojV6o4bJVfPDjG2LDt1lfsKTj3Vmwhn8MDdZiUdLYpOVUJ8FLEbXbWtcB6qmOUBCpGWzeWkEc
pDyp3opi2fLxCyr5yScsQ1XjJ7nP0Y9MsR0qJ9nUjZfyhBevpy8IN6hMcKAhcfwm8+CjDNxH6Jgb
iWVSVT/VttommP7LATAngnjHlvMX/jZAoC62vKch1aDUJrshoaem1Zt+kLdqCLZB5YvZBjtZIQvZ
lMYrS6bZFuq7Dgm50naUloY1CSB31pAQ5Rf6Tke7odcUJyY+sYGhLxr9BsIpaEeyoiObonW81yJl
60fKpV5gKw9N9puJjFUhpMZsXgXda9P5m7RU1mrafcoDHxLq9lN0bc0WCq89MRaPZmuv/RJZrNvc
kOzlsAP/JZnFt5liIUvoovo+DodAG25UaXAajWRGE/aBLFfXNSqKSvE4+LgLve2uXbmkItgBR1DJ
r5SC8VlHIJJQ/V4MZYj50UKjDPgypNLGxv1miNCR1Xz4ZfPC6kfU/RntYgG1L6Q+UAJCQG9YLTys
b7XbcQ7FIV6ZD/kYkTESXWW8603PcqGKdzQ5Tqf1e8Wvf9VInUKtov9D0qIxPoamgvA3WcggqlLJ
w6AgtqkB1DzQ8mJZDQMqM4+sDMG2v5P3nR8yawdKDR8q671ddgA6QkxlESQse5Uq+iLzkAaO0apy
3aVp6MDF6JKI15z25AChh+/vuO80PKfeyKlixMum5Dfg3EicDPGWUZhjX099vCyBfRTqJsQ/qfXW
VUq4OV0BVmKrwAxKPT7RXkUc31qhdNmxQttA7sAc4Fa1xn1LDgXwArZnavaoj9aLlFuUEijDxJcQ
xVcGWbsIAnFqCJg4lMHa8kqHdrrQ0+QxUJXLvIqfrAmAIrnTAXafcugkBuK+bLRPTvm4SbTnzowd
o+ZzS2eWpxu3qBrZl4op/4ajoJ5RStVDWXvUkTQRBuFucSmCZJtEM5hyLqnb0dKGuE7WaXPVYd/Y
FcO41TQ/cXJkEnAYsFrY+N2WAmIlmWW+buw7vQKv54oGiaWRg+GWqy3wVLZOQq2+XZDHq1Fv4I2m
o78OWitY2SpBPZu2xd0r1XmPeCHpSdexiK4TuDMH5EM7IcsvRPCkfIjYZSYuedd5JsnUj4leyNz0
tmoLk/gv/0PuLc4BmWkWa7dQnzSBo7cqzB99CmEkUXZbtPj3cp0Ddp/rw1cuZwNbcnbHRe+/xwGW
eYGzqCONLy65HUPN+TWm8kUWn/aMYFpeGA1iqVbpXDS4cekYekOfyb+i/3lhCjIl9Yi6s6VpDlUV
KDwi+zHljqC+sZM3jQZmoGkjpgALg1z0n/TL7iRThDedLaNtsJp7qTanqljVsZ/AyhplMQfOzqCl
NzRQTPj8JZw2VemRxZm46nFE/WSnT6VCF6lPUuSPdfFUckBajCknL18t3mRCW+lAqXsVSOrCjtj2
tMRiOsKzH9BPpJMhDml7KssB7s3G33YKSdhGNWKbtuAQa2G6r8SAnqXJaTEKS92JvPRuPb/6qXTl
MzXEZ8QbYlQxU13pf3Vx9FW5zUdTVa8a4jS7CINdq/UR7jFdvYDS9zzEbX+nKHqzSzIcVrZVfzYD
MxHvFmodAlyg0ES3/VTfDPSe5nPaKZdtMmbPBe/Fi5Lmk73dhTXoJwjNqAA9ZJWO/94rKzoeDWrX
ticD1/Sk61ov3kqz4zApvOrC8HusmzENyYa8L04K+Ih7dJfvRkXbTzYa3A2xz+YgfXFxoUy7jl3k
+RQbpLJbAlVHxc0ZNgjVn9BSEPj1QMAHUZT3rqQAbG4p7lJKyUijsbxhE3uY5nIXJpKOipUs+9dY
GjiNlWDjIEAUSnVRsdklALryP8qcwKGh0ekZu/leNOFN65brlninVRgE/FMBe1DOCihevRlf+lYC
Pwemf6OQRtx7BAybvvBf02ZM3vSJiz1ICTq3FB+3oiiXnYKGSulbH95gisTQ7wiW0C6KHiVdnxLl
mhYrPr7PYmCFso2+WQYBUkS3quS7eGw/ijInu3VErhpxYq8Df0qAG8IHM+z7B1CH2CMKUfFiUO1I
G81ddugbnUpG1UG2zo6gxGc/tuJlltUgFSSix+Phx4XRtQ59OvAZgHaqtxUbdT5AC9cyfiq4o0up
BetdjohJhFEUrNqU6BF24rlA/Ren1U5u4mcfxJHfDz++Kytr2TWJliPeYen38S5uiUwtPDf/VaaS
QNQIBrB16W9q8IkUzW+vcYmxCPLUlkOibywxfAXC+lUFpufg0SHBXIOHVOQZsiMO6ny1ocBlCNWs
0Ig3BgFB+0QRDwMTmwBzjAtZniNjausbSJUkyQ/NIwTf4s5QJt4xntLp9VkaWuPEscbfIrOTwTD0
lBjtkxp2HynMb5qX1VKTSbCO29sYYzMIdMVHRSxPXa16oUT6ZzSCK/UslwTN2MA6GJU3wCA/C1JB
EbwEtN99whjVlgJ7UZafkWv8AqL6Gig5Va5Eceo8mOJg/3pPcvosjXzny4SzhSr1tTBVf1UJ+tO6
fWOHf4+u3qDMxP4zDe33tIWbInL4b0W0tyJkXV1nXaelSw0/lb6aiYCF+O6lrIsLyjGgVVU2C3KN
zhAxSySNuAUq2J4oNRLHlf1oXRlcQo61/C7zB29ZhFgmDGskptF20f7TdF+gq0uXrR/u+kx0N6Vn
/LAaA/n2AgQTWZYs/VDaoyu2HI4gr4T9gCgwm3LVR35xG5Jks9bQ7aMjrl0HiXFOXcLfRjIaJtxz
yw67y84sFWXFPgDNvfXpFxq9DjQvjxFdLt10gw8Uy6CBtY9CaE+YoSHPaBHhxi2Ht9jU0V2il9Qp
Ft+qvns9UAtb4mF66WQEeIZK1JQW9OWtRYl4a6oEew9Dh8eZ5oM86s+2Lb8rdfDShMW2AJlPfvFd
ZJn7HEHvc4kojSZOB69MulEGH9JUGeOwwsLAkaSgc+x/iRhkX1Pal4KE5wl+8iHa4IueX4rudbjX
x+Ja9xtr6dr+eySKi0h4z4Pc0cr203KNf8a9CVLUPAq/7xQqrAIi3gPkPEodv2it/dkNybMc0JkI
dCBdVP1eWQ12fAyJpLMQwXgZR93MQ8yro5zoR4I6/PDTK9CXCO4wGotnv+n2g1r/FBGudXVI2B8Q
Atq4wncimHsoWVIqLEQgLjqdNoNHBvemA9awcNkBOHbfcMt7eme1bG/ZQcA0lPT3ogq3cYY7UDLh
dnXiup1Ko3wfNrbK/tRGwbIukZ4tjRxXWlWEiqNW9XcfJSvDr0AVhR18HAXWYkqkF29U7QS0TNrS
fCx6WhRKotmXFDu1ZeZFP9KEoVRodK+IhAAURLTPRvVa6n1phheC8Ju8n8oH6C6ozoz5Ksa2dpnU
ZrtQ667YWiNVgJQNR64qwzakJbcoR/qTVOAawCM4mTUpuDIUJPryVLI2h3QgYEZA1Q3aZxOx/LZs
K4CFPgUw3L4YkRUUt9L4mnb0YNJQYBCqECZoHV9EqyPEOEs5RBB62TuSahM2iCYiUN2nqedLY+9r
GKAq+XhRTbe4xXIpbTTV2quhUm7duP3hs1MudKLnC6XfEjRzGUx+pqRBp1GV+U2uigfPRnpNgYGS
R8suiOf0EIxAfEbLfyPgZ1dXuBK61iD0t0ru1AFJfm5DYQiALo2565BlTl67GW+RoUI0Mt69rM+g
4eUwIwdSQ3XEKstSVr/shmNNQyKr24XRxrPBo5bTjsgYdkCyQVhMR6qMJ7wJLflaRXrbjyPUiFRW
MGyOXxgWvBvP7j91zcdwQzK6YhWE1WrgRId0n0etwhlSBqnrBc+RCHUOcOWGbih4j/A2K0rkw6of
rboo6vH58HFopfFX6Zo5RE7V2AIUCKlYTPoyFXO6H+oEb5XwDVIfVdkipmO9tqOo+mqLJnB0L8MX
47PTbYzBcDq3AGwgoQZQ8wivfRtea/TUlSDnk22DlIco+UbzAFIKLkMJiDaoQBNEAZhXjlAEb+r0
6lvPxWlC88iAqbA2k57bM/UGO5fcwi4t70aJFbVVNZoQEwU/U5t3rVDgarn40Igg/+yV/Bp5DhSG
Vqp2btpcqQrxTqITL3qPgMFuyMq1cy/cClAdVG48NhABAjEkHOPUNXeBjJgGLSyFQMqy2KbE5mHM
iO5tCqnsn+L3RqdMGRkGMR5sL4hKAuzkQ66NOtiABHpCM8nqm1JBYunr9lSMUtR1UhnvfULJCujt
c2TL2daqdEoyVvsNQICK5tiQNslMpXXCdiBK9xJW80aTv6UMN6RSmVTfUec6FqbTJtWvK1yaa5wC
7lrJKcgbiQk6TaXIX7fhi6KamSN7YeEkpn1RErfcuqh8zW6A/Ed2+Rg+yAE1MrjmnJzycjsYnB27
djRWcaA89DK9nSaIN73lvSRKse+N6qL39HQpoWhYsbUmodaSnvIpe4djEURPr4MWpKIOTKQVdYQB
nJd8Q7Yx34Eaw54d0O+OZXTtEHqia5Sv7/SeSgyIOFF1WVIAm5RwIYXxGIYsdF3BCbEOlae8VndV
xc7a9hKnk5RdjjF/paZyf1v3bNFcqeBgkBoftDy/5XK4sAo9fo4aTq3QJwrHwCyNq7Ko3vo4H8lt
iV4gctyWxLzRD8pui17jdQP/ASIhuXLloLjwRPcRJ57L2RG/Qieh3CKnl3K65FnosYLyuaiAY2BW
wrfeGuvCReOlWp3CsZPu2KgYIWvzaO380L+uSrOCzJU+kJQ7rnIBuye1xE0k6HrZI0WwwMoFAkt2
h3wneY6G73KoFPa2HdzgQu76ry5oeKfVjJbkkN0CZK6X/GfiMERDp1DaDLFMZI7Us8HoKFRFhh0S
GWtBnCZy0fOCy7GdnLiJOnUzJNpftvql0tZhmqLobRJ4MMogQQ1sAAKVOEMquSXNIJE3eamRB0R6
Hlua5Sjl71JItYxkzXudPMApvxwyXEz9Cy+ok+kUQ7uI7zU9MsuVvlp0WY2ElFIObafWWeDk8trN
pWsz5jb967/+5//531/9//J+8eWJBy9L/yttktuMOkL13/+y/vVf+f/7r7vv//6XScC8ZinCMlQh
dJ1jnMm/f33cB6nH/1n5H63VKBz5gceMYtXXP7SveJkejLKggfqZyPGZ4fQzw01/zsFw2mCDS7Bp
OvT06cfVYGwVa336ipTpTz51SfbfxyiAUQmvQXftX1obJHI34aq+gLbmeJt2b28yx3vg2IJ0+9zA
4vTAmvz3gUn6UjEe4cYyrpq17lSbaEMdRt9AoHLsVfRy+jq1M6Mpfx9NrVRfMXJupRk8IaKrbOf0
7595VNp0tQePalAMzwoqksGE9JAknyWMVbd4+LMx1L+PgX8zcqnQ5Wu5tlbshZZp4l4Sdrn9s2Gm
W3lwKeU49EknuFVtu8FpWU72t8fTQyjnHsd0Ow/GQBQQsR8M8zV5Ah/D2l/GK99BzGosrMWwAxy6
af7wqoy/j4gsVyM6FXPZwFGYIkGskqSmLk5f17nLmq0Pnl+qiDiYBUpd0XmCiCPE5ekhlHMzbbYo
yKUi7HTk1nXLdGftcwejJPzzbbWCyXZfb7wbZZddnB706HWpQjYsIWxFyLPHRcqvnscStflGXvfB
jYeD+/QAynT7/7EMHYwwezwFkEEC/gZINepyWBM3/lJeYA5Trwmww835jA7wxt5Wn+GZJfbclc2e
WKz5MbG+pb3yvfY2a93HrkrPPLGjK6yq67JG4c3WzdkKq5O/49d6aK8Em0fBAd3Prov4MsILkn6c
vo1H58bvoazZmupahSyqkbsYa/DQd0ZO4tT+9BDHb9i/r8aaLaRtQz1Zt1VrlYh90tyN5pm7de4S
ZgtppsQQjzXNWuXK8+A+18nGH3anL+HMA7Fm6yiKMcsyxoAFzkAA9VjgDgQWXkrGEpvlnw013c2D
dc7QzZItPGHAUU78XfBRqGSZf+f9RybdnR7p3HOZvaJNmuOnMnhFUT967eNIBez0AOcezOwNJTLG
DQq2jatk3HndVpdxxW5OD3HuwUz/fnC3evI0Ad3w7MncW6QiAgJzLdRtQXtdKbUz1yOmmfrPJef3
TJ4tpHVI6G5EDhZu1EW9GtZiLTbdWlkF69CJlgGq7kXnDCsCa58MB8HhqjnzFxxf837/AbOFYcwj
OXJp5awAWkQ0K1E1k4sG3co+M9DxR2fZmqyYhmnPt62GgreyyuxsnagXFqVDeoX0gc6spMeXcM0W
moXVRpW12coA2qPohsLM1tXa3aSr0CnTHR2SfjkusZSvLaIgltLKupeCMy/Z0al/MLD4+7RxhUli
fJbbK3TDorkytZfT0/Lslc0WDPKQOaFS6F/BbF1pP2Qh7WlDoCFeKsv0w13QZNn4T/3t6WHPXdb0
7wdvw9jrJe2f2F5BAenFHmv16d9Xjr4AB/dttmT4IFzI3vPZT+7F0l8WS3flbQZHXecb/cySe+5a
ZouHLIm4KivmBjBlzGL2a4rP6PTlnBtitni4BnVa32RVF4aTNXex9Ov07x/fsx7crtl6kfuwHEyF
BCpo7eYi3aG8c4zduEEPKh5kB5PUpjLPvLnKNHf/sUgdDDpbI/qhk5qhYhJU627N+Xvl7jiYLYtd
vIbIdGabd3RB+j2YPts+eHQP9MRlM1Shm9AlsmNh62TqrR6A4Tl9N48uSQdDzRYL+FLkFUS8UoLd
iqqLvWwhaoAJfHqYo5NCN9iyyhrFAnM2KdJE1rV02hCZ1g73ZWbdnf79o5dx8PuzOREGwErqkeMY
NoF9SFpnUXcvRfZ+epRzVzGbBKFvdk3VF9bKharYkvVumNbq9BDHJxp1Qt0gKs1StNliMLgdOtSy
mCaau2k2GB4uvMtyLbMcpBtyys4Md/ySfg83WxBUilJjrvK2FmtrI3+kjrTOLyiU7hB6burNUC/E
/Zkhj75KB1c4mwtubNKPx9+4KsoFNvF6p164K6g/JR/5zCEucnN6wONz4/clzuaGZERWHqcGeVby
RhDvKt3l2vWfDTGbGIrfEs2e8NAMLJzBc5Df2PHH6SGmu/KPBej3XZuvCQVpAZVaT8RoVV9WAAIs
+CB5vkcCJrDQnh5Mme7JqdFmywKMKE1KPWGt+i+g7Ets8S/9S/gpPZU/wK4d0kK23QXalXv1zMf2
eB2MDqowbQO95PxcUxi6JAycRyvrqWUz2GygJFq3lCTUK+1mXDY76BpLVGM2OaWPp6/66LJ7MPQ0
cQ8+9D2ONwEJhWKIckn7HSs/PHica2cmy9F7ezDMbBdjSnptjAVP0gtePHtFZHUuvdrSfV3d1+dO
cUdf74Oxpn8/uKS4ldJCVQDHRi3EU9rYuXzuIKpMf+8/5srBGLMVyxpbhLCCTyOUAocC4hUAeSJ+
N9AkVuWG3mN4bnYefaMPRpwtWoaZykOnsg77OxufdcHnGNDRsli5D3QykS1MtUv3enz7s/kxW7jo
S8DHytnfusLedcm48nToHpa4q4CNnx7q3HObrVmFJnUpfFCqZGpfbkfo69duMw43/8koNnV0FCaq
0GbLlp7GVg58nGJPA0jkTk5eT//+8Y+Z8e8B5otW2WpZYU9vFKmSf9WW42qpX6Ev3omtdR18nh7u
6BJ5MNps0TJStQ5cNGRrJXt0heOZW/CPJT5GcJOnRzp7YbOloolN3xxlkHNiI1Mni9beGg3pX3V6
PgL3p0c7vi79vouzBSMStJBgkcOzQ16zjKDX6g+W3DiW5HtnLuz4vPs91Gy9SFJJkQZfz8BnIWe5
R5xw+lKOv7m/f3+2VuggwLKuYp+WFntEjHiey/rMW3ruEmaLg1S2bRP8NUSPOYZNtIg05/RVHD+C
HMy02UogpRKN6ULmtzfete7gJcJCs/Uu6XzuxbbbhlfizEfj6FWZqoD9CIzA+OuzebCQh7XgSOBT
NjfDd2ymQFlOX9LRB0NRQtUty7Jta/Zg/LHsBJx7G7zCBWYIPXzptDOrzfG7djDG7Mm0iJ41K2aX
pDygEqOLbTvFUlor14Ax0W6s6mX4bu7+7LpmT8pM8UIJif1t7pq73k8WAuCJpiurPxtmtl4LvKVI
IqnGFtFDBuknfc7G/6Qge3D3Zou1W2tRaw08IT+/g4KuC1yGxeb0ZRyfZf+eBfbs4GnX2IjGNgGD
A4MtI6IuBC11eogzE82eLdJNnecKYn8Lp1L82BTFpkMmVoN4Pz3M8RX69+2yZyu0maiGaUR8QdFn
rYl9WICK4MBubtoNBsr16dGmmfuPLdDBYLMVurSNqg8EWzqBe0EDqi7ehLuJouLM8nzu5k3P72AV
6LREqxKZzmNFdjqBA3ikuzPVqGmmnrqU2UIA8M0eurzlYwP/IZWapa/sW2udQj5LpM8sOLMonLtz
szUh1zM7bWs6dVICyogcDMvFnD9eRmmxPP2Mzt272Uqg9bKsAMjAOaiSA1fflvGO1IEzgxw/OFmq
IZv8j2H+Vew+eEJRGxh5EfCW1qt+pUAaX0BY2Jbb4krc5s/qelh5S/KtQPI+VNvTF3j0Vh4MPZvx
aaXlTTr4qOlGYt4yBDt2IKNVc8PV4J+TDRydJgeDzWa84vGJTTqukxmJDkONSu0piRIyuaS6LSZQ
kQJ20jdotRTUvc/d5mkh+scsPRh+9iLUptH5I7zRdYjQyG9fEbvFnhM337F9jTupLwmGPvNiKOfG
nL0ZA650knzZzEba8DngrPF4BXNia2IpWBOnt8HGuiNccz+41Zny2bG5K+hbQrvhWGyL2dpf1j4E
DZcjVjG8kxi1JFA0PdudOPp9PhhFna3+eRd2UTi1rqp18hFs46kWtI5fWGfWmiNv3fv+3Enu2JQ9
HHH2MQi1MYuw+rCr0dwHmpk/rgs6z4AcwNt5+u049mk7HGr2dlitNZaZxZmxkreZeUm2x+nfP3oM
Phxg9kYIvNGh21GWlrbtCnyb4+7KLZihBX5lp7k4JwU4O97sFWigYUjFVLmV77It3vidufXWNUlz
C9mpl1AI16cv8NwNnE3/ogU9JccYo5L0R5ffCCb9s9+ffQk0gA+5arFfN21vq4oOgar7Z6/RvP/W
96Mddmgl1128tcmCKogyIYf49HX8f14jbHm2oVMxt2cfGnTaqUAuPx0OtL0FeGftOzlAvoV5he9/
hcQ9XOhnbt70m/P1UMi/x5ztP7s+J54osLK1ASI2bS7aNFhU/hcm5UA9M9GPDqUosq0bwuQbN5sH
HRBME+VhBpJUTmBnus2uMokVQI1QE8hoGiAWAm9z+qZOC9w/ru9g0NnkSKsIY4vasWvc1DsIRZvO
Udbl5twn9OgcPxhm9ujGsMq7OKUgUobYqGC1Y98686SOLuUHQ8yeFO4oLxp1riQJv+3+JlJBMP6c
vlnnhph9LWKtb3qros0MtgKgmAnPRMceEpO4dGaunxnJnH0x8I9H6PlMCkj5VazvzPQ706/+6GLM
2SeiAakbRTWPJG33mnhATyqJlz8bYvZpiEIlT8POy9eKcpuad33xLJpfp4c4M7HM2ccBg4WHSYZP
q5+AVcLk9J+sbL9nlTmNf7DtDO1MbiOduoqsvfrtPgIUIxtnnsTRPrU4GGSaDQeDuHYe1ex7edpS
l9y7fpeCsfGwW/ZxXTwaqRU+FEYowRxsDPzVhKy3e91uieCl91eeOQodPeChcbBsRVVRc/2lzzv4
ayy36aKqz8C13U3f22hNyPr31LXia7tVbk8/v2PbXaFj9DZV/BvyvCvRpjiwh4KNCjkQhC0tsdlA
nrXvQoDPUktTSd2eHvD45/1gxNmk9LP/S9qX7daNA9t+kQBSoqZXDXvybMdJ3C9Cku5onmd9/V3M
uactc+uISBqNOAHc2LWLLFYVi1VrGZHeZROy+aN1GV4SL3WZYz5R3sPhKJ7yt0QeP0dXHnYlT7DQ
pKZaalFc/TFf9qv5Jn5lD+yAmTf/Tx6D14spGCsrWxooJUbdzfke017VJEn1rrySzhvETXT44S/N
EDcL0+L1rGD2CSNaETg4rG+BmYEE3Pq+v2QyMcIOTVPe5WUE2JG8AIfqgDccwNm1cSg52leuQ9BG
2JipSc2cjTlFjbE9FBzzgAFU/L+pIuxIZHWWgenXxCfpC0ATADxketooMWnZegnug6Zdk48RYH6B
kO+oYJmlSnrHrOjTf9NFSBUU2mNGsMe2LOGEAUJtdgz6Q9MZ+Y9rJuQKE9O0dMyhTkgBjnBI4Axt
yYrJtp57pZWLUzEY2OcRoH8nI701bfPeLA2JCP4tPxx7wbqEXEHXoqyPFCXxFY46jffVNsdoNjim
6zNofY9/sDU6Q3nVtHBVEovYy6TWhsbAFWoy+6IPmNPSMU+uJbW/L+c6UnGtVoLEhVNAYWaDiwNt
7bz4lx3QJoai2bk5Fkf1eV/Y5iatZAkrWOkDJhWbmvqWMj7MQKkESpek9MBN9mqT3kWoQpoVYgyN
zgvoEPVoOg1qfa5VcljM5GWKTUmLy+YhXYkS0i0F2J+gcGvBG4Sx6fCitLexrLtUsmCq4Ddnfe76
cLCgjRaD0xc8sl5rY2R7f1uuA+hHG1AFvxkaic4AAA5w2FtwNfu/GiG/kHPxDbiz7niSPT7KFo5r
vTqruq0mccpgciq5o8YFtrAACWtfJ5kM/vuVDLVXiRU02JwpSlxCQWkG8ABNUjmXbY/gP0F7tExV
BSHh4hf0VVVf/0AJA+EZXLxokRcrpEpkmwHl/pml2T1AmQFKk4L71PT2xVxXYvn+r+QIZtYVhtkx
jRK0wdID0ECONHEBJZA8sEfyUJ4Lv7gD/iagtvVPHL7wm0T85pldiRfMj4V6BfzqZfEBSnosDvlx
flQL1361/clFn5MHcCZgbfmzxBtt+vOVWMEMc6MFXyCBN1ryERAGwWMSBw5TbTcNMGyjJNr3fT03
5YFMV6OGDnolnf9+ZZJGFyhNrdfEH8GClkyfBzQptAzvEiR6IWEk2VSZNMGvGyPRomqE61DS5ZGl
1g/MfN6ZwQJ0IQZELutPEklTJ3gpUvFTFc5bPrE4ySI78cEA9JJl9s2ShK/oBH7bX8Prqww31ZUc
4cglqh7rFNclPzl3Z6W4q48YzMUEVvloADP4RlYsuh5dEuQJm9Y0+ojpahyN4TD7OXoXFD/5gp9u
cZOfQYbwgDFhTPnua7npvFZKCntXVfMyBhqUbDGwApYTm4NJRLpECo+2V6FyJUWIxkaa5akJ7GRf
B4y2BV7JyAZK/QD4UwXMWOF8GStQ4IFgcV852RaKtfNaKTHlPRDiaw/LwTyAp+ZmufCGe8wSuL9d
iv24f5oQpCnF5DGyrMSf7cyrODBLPkrCp2QdNfXjuaY0X4qoBrJbcubuazrRY33ujr/9PK9rwODn
c0QqYhcG7T+KUcOxaIEdB/b4AfBi83DOQ/OA6V6JNtddhR/liIUqIGpNXZrP/5MQktkNjjwiKK2j
+BFx+sPigjYTAEBO9yrbrK1ExGYq98kGOL1UTYgETRyDbnOAjuxID4Yb+wA4I+f5EDjEQdnMlWUi
G5HHZryBEoURdHWJ1986CkYgyjTIRMK7pr+xBsx1pn/HQLbdt/mNROGDHMFEyIgyEFBiiD8HKSCn
E+CckUgWxmVChMXTzYIu6IZb/H68m5VLZ0iynU3LYLZObR0VbQsTcx8tUGcLBmAp0FFGd/CAu3YE
peiD4vLm/t5jB9SYv4Mc+iCbd9y2ipVcIVCPJtqSUhbx9GQ5LF7khpfqpsPbjeYDbO4cSDZLKk+M
ZbHZWlkJSvPR5R29gCMNMWfC6asdFTMT5PuYS1zx9UMIDh3jvV6UGHi1NAQ3pdhmwXI9IL761BxG
nDlAUQAaz9HvjB+aD/BCT/YotuG1PkgUTLKMrIrEXYE6xqU7t8f8OF3AGot2rH3L/z8W810zwWis
qsXOBgM27yemQfz2LvAMD6Qbv976kFLKdm8jdn7QSzCWEFPa5lTYGPptX8zhr7R3akBG7SslkyEY
iE6iqTf1GgNikfZJAfK0ZlOwVlmS56PrIS7BKoRkJxoU4KUNSYJ7GcCNPHoD0DXls/aMjjCXjzxF
/0yP5qPsvMm0E1KemuABPSXBAh7ygwGSTg0Fcuk0hUyIkOIAAiBVorZM/DI/DjNIeEbds6TD7TIp
QsxMjZaVTYKNGqvPI/m6NGg5qr/sG4PkIF3FSyBGmikARv3iNjwVB+vcH+xLJ31vk6giPu40kY45
6RGhqtNsoGphNogAh4IqX/e1kXkiU/ALUa2PhZmNxAeIkfaQ3ttwRIrb/0CfeufzOZf+tEheDKQy
BR8BwL0WlNIILPOT/QLE0WP3ZX5TX9JbXI4u0cV4Js/7Wm6FSh2FLTzNamjiJIK7RUbQqgutEp/O
j2h/Ng3JKm5tls47UImF/wxxrjRt5nABvzNuKfriFkBaLrq/rbqW1LpkUoStAvD6jPG+evaNGcCr
b0VoX5ihSzZnWwhWBANaFOjjwhEyM9vQqilNfI3+LDq3tB7q4Li/G5uJhc7QSwneX5AM/4ohq5tx
0uS0yiaVp32ADf0CykIOrQKoQ28Goeil/LtxQRuRPYGcROLJNw3BQqOQoWHWGB0IH1MaO6BRqBR5
4ufBl8EEGqr9tK/bpgCbMoJ+JCSYYocDEKQLQLqRxK/zUxo9Z7Lt2Tw7IPGzcC3WTKqKPQbRqBh6
qyBZAX4lv6EmB/0+BBqjC8Q9j3g1MOD++u0eK8SltUwhLg3ABSRLCd57AGABAtsBADhwIf9ka1aK
CWFItRQDDRO4h6jLiYZvc/uyvzNbuT+2BFV0wmye/n/c+iKMhzFQQJNIQCo19H4B4idQe7shkFj3
JW0dIcMwbEyx83vbVd7c6qhFdhPCOEDTzE8VAMoVmYzNPGstRMh7GqvOSqBpL357mfhoEfehj+wh
PObn+mAD0F6yPZvLt1KKK706s9lYVDHVkWflZHhhhXIEGt0dAYtSHdiSndqqGOCEvi+gYG92HZmA
lgypH38evO5cH0HYNKFkwO8coSedq+M7LxRGPogTLC8ry9QIUPzwQS7wzTwsJwDTH7CMZw2YAIBi
8//APEy0LNqmQYHlJwSjgWWtGYYwj0j7PKs3nFELjK1/YoMm8EepSWyViH4I/Q5qk4OT0C8BhWEe
emCfyd6St1wdiDD/FSGkdEbP2ALkeuKb9tsEzqDh0/46bYaJtQDBWYOavgobsKv6+kN1NtwJN8Ha
DX0brq7EEC7ILN3sgtZWiaVvJXjvYikRnpSGuBtSFmPp1ARENouX2I9NelsvX+cK+PVARf5tSBy4
17VAwSBskGiZ89wmKBKUHgW1e2Rqx36uJFez/f2iREgfmoFO4UCQdYG7HQyMhiwx3j62/xoEJfyc
rVxECuK0ApwlKPQ1WXLIUVl6weUiv5ljMByDVAKDQAlaZCgY7JzCSPDm0DQAKjC659ZMi4PEeviq
XZ3q1bcRHKRRq3oUGEigwcoGNr4D2kTAkF44LYCIPfUkDcybXn8lT3CQpVGbE6hb4fXP9tcE2Bt+
4NHj4NuvhqO5jcu+YCRSdnfjrmlPScFT1l2K0JwhGwBtla43Xq19LusXa7ldTFlX0Zb5mATFSJ2Z
msnExLAL7aAdctx7qvCmL27zQHbctzZsJeBXk/nKfIK8bKao08D+8G3xCg+c81/A9X4svewfWRq4
edNeyxKOXKIoS9uApccfLyrqIfQ0jg57Ax7zLX0Ce4UHQFev/5IySea7uYYU5TSTqZRdIRjobaZW
wCnDxSe+A5ksByPft3qZAMEeUkROoE3DJ4OFoDXPevQHVxD0k/2rgBAqaagPWUqQBZDgMZ0vYP61
Nck436bbX8sQ4krY5nGnlPC/2Xm6zQ7WI3nMz5H3A1y/DqZETrqnXgCOK6t2bpqfhm455IiMabrg
vWIUXpoGduFX6cGAvwCADl4PMo9bIEB+JdeszY1aSeO/Xxm7PfNWpQ71EGoBU/Kraf725zNCCJYR
5VtTZ+L7HPqIaBvkMfIXDSTlt1H6261X+Hy8S+DKa6voNBQMQU/NegwaI/ZJe1CSp1h73Tdkvskf
HRv/fDQK4XERs0LiNWduWp3laJ72gfsJgpvhEINwL5xn3wwtzpd6M81S2MLrPJDLBAILJYzohvga
AfxNsN52kDk/qU/VucKYQngH6KGvk98dC1fmu6/zDIgD3RIxCWX4p+CDYi1ntd7YULGiQBTMuskF
2hEmy4p+dIDS3R6mIMlAggLgaGXubInBX8erj+Kv0gGF2nEKbRl69CxwbTbqUz3IUBO3pfA3Fxvj
/pr4itVnlm7EiYWXHXLfJo8dSuk6mAn3jUUiRCzJ2VUUjXGElTSWB50CabICD1/US/JCmRRhvzoA
xSvZCJNnePuzUnBrx5NjNIYkceEuWrR8vAqgQxP47MApE04WwaRHp046CIiml8k+VeboG8Mho789
MIm+PqoR5AdoJcMZE/ydMoNxqtRBdJQm53L0k/CuHiSqbK0YeKbBqElMdLWKIApZqcT52JIYjT/n
Kbgh7XmUIYRJRIgwCsyOtT4rICIF3vkDUOZteIlMQZ/10kvy582NeddGF/a/AVJTnakQRReMYxs/
VQDzLxZxre73IyCHwQPvJgwABUvReYOMTqk7rQeVL3JW1zqCAsNJ7+In62zcYoiJXvjMWfRa3KW/
37n5UTJfg1VYqk1KR/Dq4e6Tniz1hZPJaV9+/7CulRPsOwgYrlc9UpQMfOpgqhq626GWtOptbhXc
jcWf2FQqVmAWMFdoi9EgOvXpoezMS5T/HS2g/kr6874213EcC7aSJMTxoVioNYUAFLfBcV61X4jZ
SpzbRj7ERdiqQVG/xt/CNXio0cmtKEP863ly8dCz4YD4K3nJ3R9gYADu4yH3Yg+MPLIAxXfiyhO9
CxYbNyYUnO24xirOKvrrl89ZcmmsxLXJw2J+3l/GjXIWlMQ7KIqaeGpG7eej4ZVKSydKQJYV3YJQ
BgOWEZ4NUbRwQYblAZLR35e3uW3v4sSIQe1QX4x4jP0qf2K6nxuSPHkrfVmpI77elKZeDTTECQbC
wlFrB78ebCcAxUgMGnNQQ5D0aV+hjcv3hwW8escpQHY1FrCS1v8FTnzTndpD5+MB+xR6Mrgf2fIJ
sSOZknxYMizfpKDzSx2/DuAH3Fdow7FT5EaMInQgBRS751Q+j0jA3+GP5I51D8w6J7Nkk2QihItG
ModphPpShK4TwJ8F4zNolA4z7WW2zTMp4Rx9UEWwbVQAYzSSR/wA9z/jExgRnc4B+QqvCsSerC1E
opUhlK960nXlVFmjH5P4pV+e6o7dhaUsUGxYAHTSLIajyngK8fG8sq5V+3jA2k1BeAPi7hsN/Mf7
FrDlEyDDVMGeYOC1wxZk1HOld3kQI+E6TrGjOGBju+sP5pG6mF8BTqusKrCt07s8HlVWwS8Aj4QB
cPHIT+ldMj/8STr0QR8h8tmVTTEThjXTG6BUIKf/rqHZb3/R+He8trV3HQSb7ii23h7AysvSl045
F3RyZtt2dUWWo2wb9bsgwairHp1rCxq7UUGBqZ2WU+7a39rD4PMruiULgptbY4AfBhdzpMVi8QmI
3inNDGyNWn2u7Ysi7fvciHWUvgsQi09GPZddrOGMRkA39oxjfILZ+TGewskj6PuWCwW2X3TJvxgy
1TZ3bCVZSCuZVUVZaUG1DBjSJAM9Clqvwas3hBJ3t7mGto3lo0gnqHhk03bMkgr8c35b93hzLY5h
pfj71re5iisRwgkiatmhkTQmPtOKU6vriZPPnYuX8dNoVwfw8Uo6ZjZ93UqecKKGJeiUfjDBZjP2
52VR3LZV70uWvu2rtRVcKTpf/1064VRROwPh4qJH/uyihRW0V4fhhFFSkCSdO7hw0AHtC9yyCSDx
W7zMqgLqUThcqoX5OVzaIr8p3yz9ZYwqd6xOkfSFZWv9wDlmq3i4sw0iVln0pGu7KNRgEhfjmD+D
MRNYgfQ+Pf5Y3OY+RwlUFp22LGQtUbCQYEZWZGbD6M8gprEMtJta/4AuMCnxwmf/s7+KMu0E64hi
MOwFBLJAqGICsbLpb2MZSM/GPBVDc//7Egqm0YYqG8JkhsPF+H1+idA3yCHZVaeRIlRvmqGuqgyZ
JeBOUan8GKDsSaEW2t3QqVV1ZyTufqvRryTJX/Q2+WS3rWuy2M1LxWvUcQDlp+amWv28v6hbXmT9
HfjvV0GS5X1G0l5FEAOZY2qDq1D6ti0Twfd1JaLGLdvSx55nMCetfSQytLUtu0DrB2hCgEWkMrEs
oQ6TaUUNGFTD7EsGhnEQ45W9pP4qkSHWJcIszaoKAML8ubz0DNxRnWrsH1jU+Pv7sdEQAmrZd23E
soS+gMU50FvEj9vBWzzyihFst/Kj+/FQn/ndSf/7P0rkqcFqf/R+Wbq2h0SONc/7c5MCEH9oVLyf
XPa18MeTPR73ZW45xLWSguVHZgIe3wynrDdyUK+dbe04LA9hJKmJbnknVHhsYvKc9urSMdJZbZDZ
YEB2rg9ZBCROY/qqxsyxmuDMSllckYkTfIdSh5o5pijv1ukXNXqxhk+sxlhE8AYSw/312zTHlWJC
QMnHpM5C2kV+Yn0fMupE1gBOVEmYlKgj3jw6EExpZgV10ikB5e3nmNxUg+qG9vdcOhe0aRDvColN
FEyrzJqA8Rr1gvwnw9D0BS82vvLcBK5xS37Yx8xnX0B3LwnMm+uo47He1mz+R7BDs+vZlAc9rowg
AdIwoavgWaLOZGwY14BaOg71So7gZet0tExlwCSglmaXNij+sUGOPeT3QCB17TH0aVzeJF3gqbSS
FBJkGvLfrw43ilAFSOJxuGdQAIWnygDV92HfGDfmDxHC8GYEgBKUoDFB9lFGnqpxr9e42KnH6FHz
yuMSAwsuxYM53jxmZ/JLdDBlJ37Hk20gN3ThfoTeOQaAUiRzKtojP4pWBoKGFjUDgcqv4Z38uPwa
3pF1zG2EMIbbigWoO/gSTWSj0sdmLAFPEPs6zfwOnaBDWP7+RjELgQN/0Gd49R6/gLm4MpI89mMz
xxm7LdrYy+1P+1u1qYcBOCPMIPGXMX7kV9YwFHagZRWEjPoT5+U0Cun8ET8yVzuyEiE4QUMZzNyu
YAxp7jfn8Qjn5NkuqFw7P7kngMlOjvs6bdUVsHLvSgnOcMay2eMIiWAzPjC3daeT8fiD/ZpQAAWM
jENn40StxYmMV2anK1oDbEpc+y994Y3aYz7KTpRkEcXBpjxP9MTUcX1lx/KeD1KBR5aTvxiHzE89
AuhBSaSUGIYlHOFWq4ehU6FUU39KR9CmSzSSLZrgaEkTBUPd4DU+oJdueBwxlfZH+4L8DwDfID4D
9exH216UJMrUzoIvz5Aspz4zU6dsJca26W9WQvg6rg5QqEw0aAYMV+Sd5lDjTUlRPH/T2JOdPZeG
v8iY3DY6WzAxuBIoODgSG5MZdaibBv+MjcN75vK/gjfDK2/ZIbzVnzhuTejlXyRnilcVr07xSiyP
1ys922lIZ6agttVm2aeZMS9NgoexHb0us/0hicBCNKFKtGjuFElky5bY/Ch6tLSOBLx0o9rGa6n0
L1SPf9AE4xl54QMj5EkDJXmWyRrM+MfuaSz4rVS1594eUbcpR8XR0FcW/R30tdsEYAn/ub+6/KP2
RAkOy0BrdK0bWNxYG5wwSR2wqDkREFoL42lIY9dOQm9f4rZyGPkjVGXo7xCKUlZbmzUwPOFHrNkZ
468jPaja4k31bThJPIlMlOBJLAAF5nqIV6YMSg36c9sTlw6Lo2s3o/knMRPwCv+rlnDkTTsHuBIK
fRiqiZy+fu0A3QsS5v2123SNSA4NAyRjWD5htxYQ99lzhJnPoc+1OzxxgOC9GGSwf5sO0lIt/rbO
X5oEKYUCMrORh3/TGryggf3RyA2Kr/u6bFreuxQRXqUzGrsvTG4H7Dkpn1jW+32IvnkwoWanPJeB
5m1VOIBbZuBhAR4ZLRCC9wJEYmmmPeQ1Hh8IpiewKB8nl79iAZ1YYnlbtRuOkgYyFf72eNXy1VX5
nIE9nPixRQ5B9kOPl7PByluM+h0axURbTE2BDTg8hEWFSbwklJadN21l9Q2E8BCDCJrU/KG6Qc15
8Qy3vstBElJ7zWeMWbjKmyyh2zabd5WFBdYa4O0ZC5oYqvYpxrDI3J2JFM9g80ivtBKCQYoKSxXq
JfGDrjzGtptU2bOlX/Lme6ec9g2Uf9SVa1yJ4l9lFXd6cBtNJsVhC4fvYfSaLQ94hwq0v/alyFaN
H5OVlIwkhakHgPLoFdh/4pS1N8vgSWQyhAMdKsrYpaTCzlh4RMmBhtri5d2k/r4qEosTL+lqallD
jpZzf27jm4YN8On9l/8mQgge4Jhtx55rommfU/Yj7CUOdqvktT634v1xUaM6y/jtar7Qw/ic+vk/
SwioAo4ACFbr4lIch7d9nSR2ZgiRo2ijIhyyhvgGUb0Cl1SW/JU3L03+R7qhvgsuOPRkod/jo6mV
aRHmdY78rfXD5+CJgEAFs+imMz31HkfpAu1Y+n1ft03LexcpUhssZCIoQqH3wqBHvfoSDMdSlRzT
7TvXSoZgE1aTz3hM5v0d5+rcP3MiRzxzfSvPqoPK5Z3l/jeVhKTCDsqisTHw7utI6tX+jbRf41kS
PraXDYQgFDcIysQSFHoHhnZqEIE165th+YR+7hVvX43NeGjzGUkTM4X2VSeYVYxxsPBr1v90dWA0
d3GYwx/Ao0vm0r//SBweI/mULPQSrHxiUWr2IcSR/GfVgunc0I+WXbsaaIJK6zXVH7Spcpr4FJpv
Yy/Jcreiho2xFN60hdqruJ451cMgUHFVSrPU0+Ybs7kBq5TDbMxSyMrzW15wLUuwj9gyF41WSN4N
O7tRiH0KGxkQPz+oYmQCACsaHznW1lXbFi3GetJme/QH65sdhV4SHRs1c1r7GJeIuwlxjOTT/v5t
a/WvSLFhy+qrEI+8ePzviv7OqqqXsJGxb21b5LtaIsBOEbR6lJgwkfGp9Yfb6lDegfSxR9GucyNf
1qe1dcZsChAt3vuGAWshvEd1OJOEdxlE4Tc2niwSudYgs3qZECG6J4ZiLpSHxM5THlQ/O1TEebbd
5bhcjAO5Mc/23zI07a1wstZL8PLLHMRJVKEMWfffhvAm1qgzB6+BJTGIfc00cZRttKLSjluIabTR
ncG7EwD23OplUEXbpv6/u4TL1ceYZQ0qy6cC8bgZyq8Fiz9PeO7SABldLtSrp9Yd2qRxwAQpef7f
tvd3ucIp7lltU2vMMHBGP4/p91lWvNm8ILxvkyZOtC1hbdWGikQWjMBH1Q8vxUm7YNgawFWy5qPN
CLmWxZVd5ZjxgAu9nic4Rx7GAVSUJcs7xQV7h4WRx2N5GE+4GO/7i22P+75+3HxWIqsw60urQpHN
TpvPVgEiXZv1DuaH3KzUUIL9sS9uA1wNj63/nmaN8FOxkjeymeWD/quhqzac+Q51V8/A2Hro0qN9
7Nz8Abg3ksxDdgQEDzLgktl1M/xVWM5OH6C7x76XdwFwS7t29u8rKbgQmpF4Jjr3U+ceqDfZIXcn
00EXRXRKLrPpSBZStnGC+5iWNFWphtQjAsfjUXUNNzwBMy53UQv6C/C0Xu9hjukSH2TtG7+gQXcU
Ffuk+iUNlwCz9H4aub2vAT2yvQ/u6IGCZjK+w7UI5AOtx/H5yIN+1Nzuz/r0EE8JJ0u2GL3qFS6M
OeqCgLsboF5ln2L6sr+8fLOudHz/fLE5OE+NPKgYEpE4rB0+TzKqt2n5pMfebPgJk3QKbDoxlZFf
nc8YCBJyroKQIS8ZUpGpLC+pNT9aEZXYy+YZWIkQXIveRI2SFGgn6tTbvnG73BllKPDbWph4WAMM
vIV6ysej3YGpJrB412k6JK+5ye4mXXva35ZfxabrfXmXIbj7TtHGuuUVV3bkyDv5MYQT8fNTcB5c
A7ilnb+gL3T0eOdSfAi/74vfDNkM+C66jo4s1PY+ajjXKcliFUVYm7ADuOBuan1wl7q7LGUlGa7b
3K93UeIhszF+HhYLFDXLh6ZD/+GpqF73tdkUYYHRkKLLDI1fgsMKkrCxWgaTYEr2lTT/zF19X2ej
/9+kCGtmVXWe9iX65qbkLy15KKNvlSxD3E5I3zURCxq6YupoeYIMTiu2eJlX147pxmf10B2zVxnh
6GbtAXXJ/1048ZaSVUCcDrm4KQMiQfnMH9uUe5u4nWPgYqZ9U6kre7Hc3ixboxiExHCt2LmJZ4ZO
DTs4JDMCV0lxDqLvtswgNg8wmg0BYwRYnqvOhqwrM7DzcINYwjPuNcegkuFOb6qxEiG4IRoPbQoa
CUSmBSOcozNFd0C5lPi6zQcweyWFf4tVktEWNKVpQPAS5Q8eA5pf9KB9t+Ai6E8Ob41+qLP5Jsve
ZKoJmc2sm2HZxxZ/5vs7Mls3N986/cv+YdreIdyEEPssHdghHxUr8UgfDjo679TCs6uXdJZRjm0r
8S5A8K+VnuhKT2ACS/FgsoeqfMwTSca+nQLiueJ/lRCiXY38MG8MKMHxfPOLTpyidZmnHWdvOrIb
cjPivkVl6ODbyfVKrGB6gR6E4D+GWLwTXipzOZOavbRl7FLLutAFKOg1VRwrAgQvwHCDaXH1Qn1e
osDb38PNILL6HoJxZnNI8iXG9wBNvZMUbl2Do6/Bo+GfZL0rOYI9qguzqzyEl4qzl2Q8ZPNDtPx+
Sxn6r953Ukis4ZCmOlf5Ti7mNxTc/Egpb1gvw17cvoNBkIp2GrS+iuNvRljSACWjCLN8D017Carn
Nnkx0cOWY+Iuqe4rvH01zWdtlhrNZpb9LlkspywmNZVoxHlQiGc/LB51+juMpZ2r03LMMsf8a/CB
DnpqT6pk0nRr5E8nwJFDixQu7aiyfTzqpF+UPqvhTqaDdhge66MdOs8c4usWlWfjMJ8ylxwNUwon
suU8PwgW7IaESqQaGVTW0WOGpH5JAbkDPMjH1svuo8WpvnEcysyVPX5sLPUHuYIxjazujbiEwuV0
UuPvNg5mfTb/iWJJeX3DxUEOILkAvKrZV4DDSVwhf41xLqIheWZlf65Q+1NKGXTuxjHX0dmGcXeC
nilDzIYxGRNRIwKCbRY9s+SRFo2nLp5aGZJgt3FTQZ8qhnJRGYNG4gx3Rc0lGwDf6Vf1ZVyqBz0G
7k7f30ysOWRmVzm9np/3PdjmCqKhDUMJSPaZCHWoDmHd9gmOPc3fivmHTd5SWXPnRqDTyUqEEIdC
xYibEs37PmpylyUD5hNLDvtabDVYfpAhxKHSCBid8EwPONzptsA4R3oLSDM3BkHWvqQtZTSAW5vo
A4TBibAiaR+AWQDQEr7VNS/AnfBZNj7vi9jaEoCWAFGMYwlfPRl1U2sk4whdTPXWKG8t9bZWfv9G
wvEtmWkZXBFxGhNgjiAnJwvq5bhzlYM3drajh39gWhqk4C0FEO1Xjx0YDE5ZYKNJuR3SzO07tNXk
Su3GZunuL9jmnqwECV7OtBUgwxrQJu0yh5HPimx0UZVJEPxZY3Vt2gwNv5QQF9Dt9+BYeeiPpaub
uJw42tFyGkd1Ym+8ZTfhoXdvyHfZU//WVUVfr6dwx8uGIDCycYCzyw64rRiX8lK6ACPs0IPlqqgc
AUUgc81P+4u7aY2rxRXufGUJPJrK0NC6PAOYsGO3Spg/xkST+b6tLuK1emJ4BuRIxlH2+BqPqEK1
Dq198PIOl8K5tS/lLdD7nLjy9DdZEUyiofgEMuSsI+EMOx3obT2dlO5bpP7eeQP5Crq/LTyzIMfg
QKzcvlaXGEsFQTqhGHPUpxtt/MyW+2n5ur9PQoy6EsG1XImABzQALVyYXhygfEK/qn3hxvb35Dfx
Hq7kCIctqKqUFPqS+lP9lNq3dvO9IP9RFeG0zbUS9yWNDQ/QTXXjZu1zZn0yfpdi/v9rwrAtaBg1
qNgMXfRLZHZabHpFhfoqI/edSeCmJkmziXhur+QI53bsa5aGc6B7w4H3J2deeOJEuXj6rTDPPxzH
RYqHIGacVzKFUwu0HLzPL6rhRefZBcgnmg5UkHG6kQc+JXqc/NCtXPuxSjzWSLyxcJxE0WJ/9DgD
R7XKNMNTNeLEuhPlKNQTb9/aZQqKHY1Kk3YhSSAlOZs/hjO6Kt4K4mTfG5+64GR3i2N9qNzwQVqs
l6knZDM9bQxzAsSB1+idX5Dqxu5Tp846f19BIeJcraKQ0ATGNLfGTLGKGJMPngf78/7ny9QQPFJl
VTPGbeCRkvAbJc9G+G2SYYqJpbwrHfh3WLmkPhvKUo3z1FdOy4H5nOtH+cYxFMFIdZQOXgt3jitp
gmMacs2uaN4bXhh9NZsDq157elsCNoPKEEXFUHUlSnBQ2jAAoy3NDa/27YfARFO2/d16s12OzwGo
z9gB7dUhe23x/iWrTPGDuyqaX4kWnElahjqukjb27RyegBJ8Gg8cRldWohRvjldyBAdiqfkU9zWc
Fi/OE+ZwvwUf8shelGN2Sr3srsKktPR0Scxe7F0yjW6MxwUUaaaqeV3S/jVV5Od/snxbqLvpRTKP
VEtMr6zu8/GpJ49ZIcngfzG77eySLTiJJLPUQO3gflt/9PVbCpSftnaM8/h1eeZ83vEj767Qz+QJ
3TCa03my/ZMcb7HzR9O6WgtBUe7V9BzYP3PciqMf++v4f7hgFHEAPoAEnwnHW6NZPFEFprg89D5i
2qW7iR7IW/yafbHvmxO9/KqmfIkzSTll+wi8yxUOOo31oNfmxfSm0FDPYVsUHgod6KTPohzwMkbx
c9HM115tMDnbj5IyGf/w6519Fy4c/V5Ruh7VdqRZyQslj9Zw1orZQTq0v7ib5wADzYBzQ5sY6vMf
XWc+mVrDMO/mDVPmG+1wZJ1y2BexaSIrEUIE6LOsQrUUEaDqT3l/7mzXLF/3RWxpATRE1GfwAzQN
wmKFqaH0bRKa3himPpr1L/h/JLnilhZrEYI/DAPTiPOuSH3D9BT6apknI5WI2AosaxGCK4zyJGrj
tIaIIHGxK+5igzr4YdGeu/jz/oJtWZeJYgya5jBwoIn98sk0laMdzIj6rLqN7dFpA/MuXBTPJLKp
TZko/vtVcAY9cVybIKUEQ+3fwXgem8o1AY9pS3set43gXSfBCFiRgUFD70xEku5sfh9uDM2b3BAe
UD0Vd/Ztf5GmApvRa72OglWwhuQgqFFNrztYR8NtHtACBpA1y2s9cKCg4Qf9e8eKOYakHrltKu+6
CqZiJ6hAaCi5eiHwgIynKuq8HPjfzegUVMb/t235/8oSQ6UyxoqmYZTIm5PoOa6X26IbXqw6l/Qz
/Jo8ET0eRntRuEZfLPBNhXhpxC06zbrA8MgFpGEu6h53oa/dg6H7Z3ZjOIHDszn9bKGTNXfm4/6B
2FRyJVwIpBG6RiIyRwauKeiCUXxaKq4C0LX/JkXwtrj+Z3PB/VROcl+rogv6As4hk81ib56ElTKC
x82UcZyqZICYTLnJI7A0juS0r4lMBF/P1akGY+hSqcH/I+3KduS2legXCZBEra/aWt09u2e8vQh2
bEvUvlLL198j5yat4ShNZIJcJBcYoEski1XFWs6BT7a6G914lKvj9d/fVfDNEjirMQwzJq5UDT5f
wvxj8RgXT6oCfxsQ0eSj6OQ5s2EBlELPAbznqXFzM0kk6E3lPpEjgT9fLcE17eYshZkw1P9Zg3dk
7qpW57bEI/3D1GV+XrutsAglOh/OQMyx1fW2xDC/aft0uK1hlK4fEF8a/R24b64rn0ZT5QEgAjXo
uNY0muJRn3Vu79AjnsUOcPttT0T/JDgoPn2myjmGM1tsWBshErKtIXP1bvgpK6WoT04kiTMGRaU2
taKOhqcXshPBoFbDZzkW1glXg3ZFJfgOLtlsGqUBi6InNeHKNBCfRhaabnWUgKIkfGmJFsUZBdpJ
CSGTgQddpztdOzhqxVzVECWhdt395eKS9TM2hmHsujpRRlyn/LNxAFWOvcJr+K2vPWdHtFmhXq86
cijq5hEtjjMXVV9KtGkglQJotFMRz7Sf2fQvwQvfqDxnKmbAMY6xBg+VGLmbK6a/TCIzIVoIZyb6
bEiXSNN1PBo/tsQKaubFTeEJ7q7AuhLOOoxmHXWjie1Kjtld/qAAIrEPY7/8RG+am/Fm7XeZz7bX
Cfkr15tzReW1dRx8ox1qng40GmGWOt84ES8NRt0FSg5q0wAmvp1F8gS7yRcdS6OSK6VG0D4jol7I
t8IANSfwp65vp8DWapy5UG28TdOpNzxidsEQjWcjVQQnJhLBBQ7qNKi5GlcAG5it9rOdk+hnJWXs
5/WF7N5doOabBpC68BLhIjDJQsNn2SCq7NldNdyyyTcxs5g+Xpey7zlQDlxnnA0dtYrXSkDVqerU
ss/8Gti2YDBNAtC4L48YG3Jit7pPb0UcpvsSAaqCQirAmVT+fRhVsyUVZo7ojtSnkqG/SwUMOwFK
cGmjHS+m92OPnmTMJqsjcXI9dqWh9uZh8q8vffcYN9/B3e5iyaRZ7fCIl9KbCAMwzeG//T5/rwHe
2Jp2ZXj2grakOCMsBPmg9p5VKLqJNgUFyJr8qGGpJJLBKtgofW7ORmHcFYqI8GT/4v4tgn9zDFml
G0UKX08tJNeT+Vxa5KCWsiDDs3sel5XwKTqlzQDOCI3xCutTpCZOrYtaqHclAOdPXqfTVxKc17o+
wNFO84IHInrOa/qcV0/XT3w3rNz8Puf4ljQatUjG4wyKnDiF2TiSWRwjlsZO03Uh6Ne8BNxNAou3
ayhQ1kdXMzgv0Mz1elUTxj5VJYE5WlogMRpBm58YeEClRGAq9nfvIoezrJLZ1HM6qro3jcqNLFN3
Mtjn6xu4/4RHDkRHD6uloA/99VrqBnAcVJcylINb6iBiMQP7nHuJR8FWXf2Ycke+kR00SXjXBe/6
4I1czhaMkVomRWFnaMtEMd1uwo5EgSoZQRdXjpm9yxVuxHGmoU/aKZbaxvQi9blhj9J8rykv11e0
q4t/izD5qTFJBsMtGAuBv473swYcBpY9oSTplOPsA6jJa4fCvS6Rb/L7MyLbiOQUUZ2jsVEG5HwS
QIN9wDByH5Kc1iXQTqYP8DH0lJTNp75kVe0sGiscNrHa79OcvOdGXCw7D3iR1sViShVe9rRq7luw
uba68VLgiRLPi8D87nszjQDQE6kn4JFxwYCFiQKJZNjn0Y2fVmD/fvEAy/ebx1NvnDGcBKmZXWu8
Ebhe003UVi7xgvkdFLBpfpAl6rQYxrZ/Co5SJGT9+0bI0mMWZB5+p9KGX3pAzonXhtK3/ONKN24e
KSpcdnhd5q4Z26yLM559ZaRmPSLpM9GvjXleusnrUWTN6Jf3yAEz5UrPYryhEU5sbelyGyaGWdSJ
m/asIuroWRrMhcBg7hoVYKv/JYkzmDIj1JqjKgcPBwV+Vy65hXzKDGaFwzjTg6lKpmAPd0302hsJ
rH2iw36+Praprct+oRbyGmkVGEv2OWai5sv9zOBFxpvBqn6Qpi5XMj+2qEYd8MNMg9NKyvKHkucL
mFSy2r5fyW8GL2F4QHlmO/YxgIGN4lYdS/QFoLd/JsAMLqTATHB73FpulQ+20iR3wzKBErcAnMXH
qUmNXhCS7XZlgM/1r9iTT2syDVjq84DDb3zznlGn+4aeLg9n8VUHhOD0TQ1FNbl9A7ERyWmB3cUd
huBgILLcUYIEFVU6Adw1c8uPQNbw6p/Je+KojUDOItWlTS3wHKH+ohwi7Y7kgramXSVDcUr9DecP
oo/XSsZUmpaDZWZ+Zyw3vd0FSECIXnG79mcjgzMGNFEKOzaMzC/noEp+pfXsmLB11y0B3z/6p8NC
P6SB/7dSE3A7RbNEkWZmovByWJ8+xSEC2q7qoCZyFEhaf+nNU3sjiTPaa6MsqSYY7fxIQxMAvzrS
c4s7e4Wnfh9lJ0bZW7C6/S28LI47pr6olUhrsIVy4bHoDCYyIiqL7nt8lCrBuAa4OpD0vFaFqIjV
Ni31tR9nTTvmAfuUfBqDJGxvmfSu9VxkcfcoQdPy0gBjw5uzcJHOef9ki6DUdyv4mCX+ez2cQoDY
MaeAzkAP2mfm6UFyBGIaaJums46EjHqsjmMg/+i80WNPoAg9jKJc57592nwApydTMZEBmB2Gp9yr
p9/M4F5EnOVOAzQD8av78Sw/XVfNfTW5LJlTk6oA3u9CUFfPkyoY4l+Lirlf64/rQviJof/ftIsU
7j53yTiStEPZeZ3vS4Fx/f82loconDBeXdyPYSPwhbvxxGYruafEMtGayRJ6WQjekl3+BzFjUAS9
YBLFvb440Q6ukfgmVkIBjshZjnxGVYL893sW30XCLI1IBufYZX3RpjpheJ98VcCjDBqGsJGcCXOy
tf8npTaezQI7L5DJ1xTgRiob1Fs5ENaNoJyHJ5B3eFYhunQiMZwNoUoB/jWooTclihYAhn8BuZJB
g7wYI4EJ2fVcCIzQZ6+a+A+nEqkxDl28Xm+K4bv0MSs+X9eE9aTfWPnN73OaEOVwW0qBZ50l3ZhT
6gAB0QXjnNOUh5aedU1Qd97duY04TimUMpW1QRuRULWrR2WFdTSYX0WyQAw/sv3n5b3I4fPEZDDq
GkShcPgYJ6oD+th9Q7YYJBPdF+broFdPbxNnZViVz/lBRNi4e411zERgWhv0HW9AmBu0+S8S3nIy
Isd2qJBDW451XLoSSQRzjSJRnJHKk1KqmiFFpDaWHzCmGURZ4tdT7OlW6l/XlH1NvKyK00TZYq1J
qwiRhyUBELT202703iEC8yQrBuM6X8T5MrUv9S4aUFaoQA2q0o9yLHiIrur1Rts3AjhfZRmVVRaQ
7S3qL6P5NtCnFiwSY3OL1vCuu5EqAVTX7vGgPQa0riu8JF8/aGhKUVrCm5Rmx3G+RdEMfaZOVgti
NZEYLs6o0l6z2WAhBZVXjmq4Rvqd1D/MWWArdjVgsxrueFgPpF2Lwj2ppHLA1o0RFmF8u37q2xO6
7Bh3QsDViap4gIz14qKz8sMSRjegTiduCX6naRSY11Vp34r7u2LBgyswWe3wskYHP6ixGnpbkjjo
h6c6/aPBnPh15d41fZviCFe6Sru1yJjj/oCf3jckG1Bjc5hNmeAO7Yq5xBCE04VyYksN9DbUGIub
FCldRT3rieAa7SrCRganCFKslUYZJaYXl8huRsanhTYiTdjV6Y0MThEsVkoyYBwMb8lVQB2TgzZJ
D3HP3C4WgbLt9n9vYmi+5kwkEJ2oA0K90R2BLbNywOt3zG2OVSAdRQjmooWtf9/EXoWtKj1pEJcw
lXmkNoJGtb10KH1Lp4Iwb/8hv9lEzmYvvZSlepetmT7mpT/soHErd/5SHMej9b08iEgORLrHBRNJ
rFFZVXS83+zljoF5SxqKGxILUyKrfr25tZtlcVHEMiudmZuJ5dlhju7y7JQEti99/LPDPLoT4vUK
9J2PJnIpmhSwVeHIgujQPyT3mV+5GqAdzEPkTF+loyxKJgiUhHccugEe3pqVuW9P021HWk9K7VNt
qLf99C6ne9lMvvqsJUOb5uh9wJhw6rTT16z/j1qoceYiBxFuSwEkju1bkVIwU+T1oeb9SXwwnonA
G+6GtJsFcZajsGmPshIsB9PQKqLGQRzZXjOYz9S2XAsD2AA3kw7vMO4bmevN2FxqFWxwMwJ19B7q
tVsDEqigTpoKWsAE10vjLEeUSqUNOCU0barxQbLy275At4+Rfri+FpE51DirkcnTEPcGwonotrkb
DkkQhcyPHNVr3Tj4l4ip/DNb42xGJmXNbAH6ypMVwL/0jlWkLnha3qODSJwbBBCfYDl/U3Nmltln
eBX+NvGgmQbFYnEbH9a2UP0j+BXf8RDdiOPrz53BSsw1oltvJEFWPLXkNPQ/rx/TXuiyFcE9QmNa
m3PcFqZngLQxzWfXLH5G9peqRQ+EiBl8T/O2srigAhwtqjm0GFkyx4euvJmysCSiNuE9I7uVwVmJ
ZqpSwvIaibnqluoPwIoVBGAiAZxdyBQNLknHqElS3HbDMRM25O0ZbUvWwe0GKCM8+7h7w8qyIN2C
+5m1QdbeLUBdLcDhNcSzQJv3BWHkAtkpcDXyTQExXmGybK4WbkifSlV/sOe1DVRzMlRLr2vZ/slf
RHE2p9dmzN5VKAVQEDLlH208zAxTUHQSyeD2bWRtW4wDHusqBj1lbyo/lsk7TCfoR1fcCMz3gyTh
tX2OjXwiUwEXFEWdaysAU8ekmDwLNms3ubwVw6lYp9jTwCTUMTo/OpQgmCKztxzkAJ3nt6PtXT+a
3ehuK23d143TSRVpISltTaSya4a2gyXM3A4I/s2xdYp1ckCgdrvntNlEThdKlXSKrKNPjXVolJzz
Z51JL10k/UcxnDrMqjxnibZOzE5d64K92Inr0ddAySw4LtF6ONcDqBs1U0Z7dT2H0ji1WZiIEgC7
NkcBrLWs6Hj+840uGP1Vm7hGfqadm9u06G5tVglWsduAYm1kqK/VYFLMriIZ9qtwMMQMXrPy3kKm
C5jdvumOn5MwC9CGV/QiuaK1cXcqTxvWmRht8/QP5VH1h5cldcltcVzHPMdP2l3siZiThEvl7leD
oXfNaGFhR9c6WKcySD5Irvqc3Qxe63z7ANip3pGer1+zvZzRdnu5WzaZZgmjj5yRfMLTEBW3FeJP
A/rSdTG7RWoLg2xQEjDBgXTy9TFWQ5ailQyZjwHsYDTs3DSgh8KnjyxsAGxK0NlIve5cP773Yv8t
mk+bW+WMTGbGcOPUG509MON5bluBuuz6rMvy+O77LCJT0rdx7g9Vi67CuV1Jd9TCKwxFO2ltU3rX
93NfOy9r4m5F3aJrIqN4syXajWafVBEK/z9Y34sATv2XCE2o44BKbO2hF/RY+LFff+qdztNP7BB7
9o/r69k3Vhdx63o3xr4hIBeUU5RThjx25s4xix+jKrC8oj3jVB0mLGqLNZscy+SIUTivLiNBpf8f
rvBlHZwTycfatNX691sa89q/0i+KA5xp4GZOfvFATlbwGyrR+2+bx7mUvJc7kmVD5lvWnYQeigio
2v8SBP/3Q2ZzfwnnTdpFl3U24CHTqbcyfalFpROhwnEGQtWrEYTPFcaJA3sO9EAJQVfoFEe5cthH
0LcGQpO0qjCfZ9ksic97kFwbFi39XSuffeLBowCefnxQTgSDGNSrhLVkkUDuTdPSpTN7A+Wh9AYs
zOESMse4mdzakb0M7HGGf10tRFvK5z6atgZ7nEXWMlG6RlDNAZ7zpQOMNfbTkx7e07O53VDeZuQN
McEgi8IheTKTb0VzQKKWoMtqoaL86a69AH2mDq5TDdhcnMqPGfhiC4KfN6NbZpw0+iKpHwTbt9rQ
N/qxkcGpfExRzcN5oeXlRgEi93KOnpfH0UOqwElO0SLwIOsXX5PG638y23k04YJprfoCmqfAUPPv
RqvIrpZ9GczxX4II/3mh/16dzbejxjmZKIjc4ZCXr2l2H9NvYyGyhrsKv5HBKXxZ6Y1GTKyp/Ezu
+5sCcDttWBdoxgQZrVffilq7doOZjTzOK5JaZWPZrJg3ynyQSPRxKLozy6UfbIa+29HXYQAVWSV/
v64p+0cHZCkLuIQ2SFZeO6+4SJIaGTk4lj5zprwCvJSrJedSvrfjSnCpd52YepHFORgpbpt5NGe8
wZo6yAFQ2JDicH05+3frIoK7W/mslEktA/QARMlTdlvA9PaCEsu+adosg7tbqpaljdICV6fzk4d1
PHI560/ysfOSsL9F7U30uBMdEXe7tFFFvXyC7++zJ6sM0M6TnYwFQ7OC4xHI4Xsx81FbxqLGI3K2
42fay24XjTeYbZWdtE2cpBUNAu+/yS8baXJXDGzIgy3pKO50XXyKh8XtpyjoytibieH2ue6MmgUW
t9ZZEhaYkhBWYP39t2brb2UxuSs3jFnZpRmcqO4M/ux3Tv5BA2Q8GHIfRQ5boJd8/RwJDSvK1n7k
qMudWvLGtnLm8dd15d8N5Df7yQWiWQvQkgjg5x6Awd00s315bH1ZJac+KgW68nuu6trerQveBL0g
qAK2z9pb1vkTMLVzr2qcWnG1B+WOHovn1tHC+tboHPsmFrVIiZbJmRFATrCEaLjjVZM6Sx1m5c28
tA7AcgRuTSSIMyZKk1WyuqamWPUlQo+U+sGcvy7SJBCz26eH3NdfNtjkDErMlnJJciQNyb3Uu9qp
8KuD6cPAwN30ACMr/TGUmHtdWfbD/Y1UzqygUFfr+VoYAclq77EberceYxIM4/958+RgvikCkZ8T
bCqP7dZUip2YE6If3TLOZrOEktKBk3fw5UUEsiUwaDzAm1rRjs4UfbJNUoy5k2Fy/myb/cmQVPVm
ko0xKGrha3q3O3FzmjwP9twvcazBrnkSCGX9+RsJWVh/b2dvDGbUaWo3d7VPrBe8owS+1eLiV61s
9LgEC4GHttODbVGvsdrwusbsNrRuV8bZl7SmS6rOuHhnTNugnQVwbIWrAvyardx9aDpxyGntBVHv
urP+YfwucoSiNXI2BySlxpjbqBTZ5CYC/rVcNKKruO8SVjQqWQfOJj+Ao/VDn5kKIksq35vdNzQH
KSx2NOVHId3miJxZ5BTzfWO8JwkOjKa/xPI7O0gYVwWkrpc1d5Y2u5jfrztddOP3Q9qLFG7/xggT
FUULVILupK5ALCCTioIFbZ9kfVIJk9L/YNcu8nhDnUdVPckrksithrx356A4f6AHTGkB7gqNusN9
+SIqWv7D9bsI5Yx20kyWXg9o5mGDw4L6SLzqJZGdqXX1A9gycf/iewwGiyAf1r176w8vYjkbTmcG
qsIRtkZevjLlm1TEjqKIGpX2bedFCGeytaGvMEulYXa2/GUbz0wLS+tzJUJe351ksC7a+Ca5kNhF
TdfUuO4wjx2XsA2L44oxnxyuW5TdevZWEhcBshZsAVKBsMi4HXw9yE7R8+SCgDtsgW0neuL/g8f7
e/v4nIJRpXqB98EKI4Xa77l76b/rd2VoPypImjRnO+zO1b1oWmPfahI4Wsw1rP/i1qi2TYPBdayx
/QPcXGs+HgXug1R6PVyBA4LaU32eMLyxennlqJ7Kl1Y0vbGrN5tP4AJdvJUTktp4y9Z1LIc6epn/
QJvYRzsdp6DQm3fdhY04zheVOTMzpUY6TJX65268H5j9nNJf13Vn98IR3bbxPxs1J+4u2FIdI1Od
Y9SgmE62HjsjGDU7EDH9JzH8oyittKpcejzLq3XjTKdp70cRJ+P6qa9tB4haVmxnEPko4Knh9ist
CGZpAeKCECjsrcGZ48cGDcPLzyjtnIbdEVuwd28d6WuBnLtRMt2KtKSIPE3Lz8yqA6KLOsHeHs9r
EZyvmczR6MDcil7K8l6SX0gBDldBikYkYtX6zRMEsF5K3+mq5WnFg84ckjwTUWj+NoJ8vQrOmUxp
0tAx0WzPgPdSls7p5/ux+jzWj1ry5bqirV97TQk4B9IXzITNbSwvNs/mZLs1A6N0UjtZx7zrkkSn
z92cep4UxaAoettq62R25MxU0PsukMDH+Kh+T5I+pBYYbqMzuJc+W6koGBUcPh/bz1SRai1Hf2Y1
N+Gc6kg5Kp5tU0FgJloJZzkxFEGHfsFepdK3OXkZDYEOCxSMD9u7Ku5oE+PJro5sceSFeqXMTrQz
H5klB0vZC05GtG3rejd3JjbHJS5XTi8ztUC/mjgR2LAXTRhHr/tyRZv5sU5Qls35PP2mYBv96mmd
i5Xc5vM61yGljtCz7x6TCbgP8A+BB4sP281sNOq4AKvtiAot8YAC4w4HTAuPD70ff+mwTLeovOvX
aCdMgnHYCOX2ks1Zmo4MxqFhL2X0h760Lstvm/w0moexe8wL2WvmH9eF7p7fRub69835SXWTzYYN
mxcBVScOUhA6TwKPJ9pLzqy2ppSVWgJvVAy5Q+1vi4gKY7Vkb3RjswbOqEZzXFc6ptj9cT4WxWkg
jRPprWNYh1h5inMR6/ZOvnY9J7DvYJLdfhuASbAOSmqkkUcUzEyjGBL2gIwKuyB7RvHKm89oTbh+
SrtbuFaTEERjgoEfDZPTpZCWPrY8Iw876cBE0DA7cTOWtBHAOYs4U4AE2drQdLQ9o9ciaMmx9ZGt
PQBHM3HK1Lu+oF2128jjXMasLaadLpiOIBi3XD62tAb04BL+JyH8s2PG60nJcLk9TLh1zeBL5DEG
w+p1ITuP0ldbp3HhOFVLQIvQLPLKPzQ0BN9kYXxaYqdFi86t+lnxMUTvVp+uCxXoA//w6PVozAq1
tj1NOXT9l1x71+/roFm1bEVBp9drq4CyrAWkq8RGX/XHpXpg2eH69+9fIfR1/iWAswks6pTGLBLq
D6f1AaOg+mu6Q7D2voAhyRPZ8311s4CAj8ksDLpzAXGxJMkC6kHNq9uj0TxZ5uxQkgsu6T8s6iJl
PbWNLc2ypFUjDb6dgVJtbR9qQx0DJq4aFKDWrsI6FuieaFncMeVtBCiZBC3vphUy7dAqB6q+CE5q
1/Fal0VxJ9Wr5ZyiAxUIf//vc1yQQz4NmDJfMXblf8/Usd6mizjOlpelpJkRsYCKXP4syHkyOlee
Rc2b+9fnIoS3dvIs6XJVaShMfahGv9E+Xt+0XYe0WQRn3TLgnBQ6oP48BBCD9anTRicuKieOJqeR
H2SL+Nfl7ZtvTBOBmYsAW4O3QXVJ9W5JALMmkyy04unYz4YjG2pQdvQW/YpeE9snM/spxfQml1gQ
V3lw/RN2t3TzBasabXQ/lwur7fOJAs8BQJ7NndEJqqQiAdwVpnGnZrqJDZ2XE9DKlkkQmO/bcVvH
0AAIiw2Vnw/UMGxW5iNs3nIPeK9jd0g8/alM0XfDAG4wh+mt1Yksxu7lusj8HRFudq20UlbENdEA
vNEZyH9Tnx500/1zZr4Ay697/ZR2DcZGHuerjG4Z1dJY+xyAyw3CrG/oMVIcMPyJ2jf3T+vvzfyt
sJuFaRTzHcMK3snG4ZAV+cmYRHMXIhGcQkyYPzNm1ba8on6Y+sTR5j+ub5ZIwPr3zRqUtrcjBp4x
z7LjPJiT7JNRZ0TgCUUnsv59K4SkSmSDm93Tq9SrWVQ4haYd5NQWTKnsO6fN0XN2HPS086JUjILZ
PDpZB8ChALeu/pSCnQ7uCVC4IlYY0co4Sx7Fkh1HqqV5iq7dDhUgjbTqtp+FRf/9O2TDmoE5ENPk
nBzZqOIeg6na2hofOStXdh+qsffnHcoU932qfZHHOY9CJpiey0ysywZdwNTeaHQRGNMdTAMD4PbA
PLXA7AnwRE4r4rkwp2KMI08+jD4oPgMcVdj6ZSDdrcA89qk95IfGn1FmQWFOEDbvepOtdE5VACSH
UuoA6bPplkfNT73++zg40Yc1jQ5og389Of96sdwB0j7TrCgpMKmvv8B1eoDaBDEChuqG3Lt+o9cP
5x+K24VxRzcupd3RBGEzAbLfovsKSx2ra5y8FtzqPdOxFcQFAMtMe5NoCG9pfR5TLAdwANeXslN7
eLVrOjdjPle0yvMMzTWoO54xFxAYWuQs83TT1SB7VIcbBfBuDmOao5DFiQb2zFqMBrc/FUu/KW1y
qAv6/fo3CbZX57xLyzQUdNXa8nLUdzKv7X4tsUvsp+tSBHurr/ZgYzFJ1BpzBGgHD5Q3Z0oHT50X
wfGtGndFT3jkLdsAHZNGkFBIK1l31CwqgmJRB5fII65kweij0U30w/V17dnLjc7ovLtZwINdMgSN
RakcSKIFaWs6pZwL1rZTz3ytOJxtobKUNnoB1zyfmEfDxE29KHX6kLqWs+SAVU596TiIMEX3dUO3
CR5fK2UH562BkzzlRi1bHtG/p8qHpDIOSK6DJse/vosiOdwuxpGikTTDLs7ZLztz6+y2Wx56w70u
Zf+sLqvh9nAZ6qhOFbz5o/GrNXlJiaGbRhCQ7ivhRca60o2eJ1YqSShUYfJ9+WHGwyHOAoY4rc0P
VJjS2r9ToIiS8Q/AbLibm1oE7HFLCZB3NT1XdATgq/2O+B1MLZZs4OctIAG/Xg56uxa9WWmxM8wV
VsMXaxFFOOvFf3NrLxJ4i0gbI7ZAQ5egRRnvb9BLHqdTc+wPYfmuOHqzGN7STVYbs7rEaFzU3Mz0
Y998bxoRT8FuxLYVwhk6QNNaFgBS1o44AORiRqg/Gzc5kM8VXw6bsyie3plKgmHY7B93RVU067J0
RiofwHKfdRCw+2ao+tlJclu/u8ke5CD5Jgd/tnaIgsVdBdzI5q4tybOapHgzA2jwpZYPWue948Ju
fp+7sJpaZpZcIs3dy8GoGIC0cVS9dK4L2bU9GyHcjQUwUNURs7Q9gASh5xkgYbX0Eg2SS/RWcJtE
olbjsTUOhUZjWqXUL+NvS/5oJGc5/5qqApckVEEuYMrAz17YNVL3w6kDWkrhFy/G0QRZqxrk/vhJ
P17fwF2zqhgqWMbBTQy0RG5VOV3kvMTzdCx8bQRaU/FFKUXVgn1Vuwjh1jTKdsP6day1Ng5l9rml
ouHzf9i1iwTO1IELkCxSi/jZumWe7HeHyEs+Ib3prW0hxpNotEWwazyedB/NWhtnBfXrMTdcrcRz
SyVoiC9MK/H/0wH9bk3ZqJ0x6SAaWWMUdfiWgk58fOljwetj/3hsMFIbv8nguZuqSGZbSFEZedQe
/FxSmUubQdirujq0t77iIoW7qo0GEg4wRVqerrr9jX1eq4lg0bPBIyqHouzzrieHaQXpvExA7MwZ
VluKKlsaF6h1hAJ5kXeqE9vDYZLQlYsm3SYWzZrs7uFG4Pr3zTHZXYf3R4HS/5iFjaI7ORPR2+y/
ETciuGMq6jVkoLAM1m31Tcc0leSiDW8NH9f8/bvcA+gnLNgFkE/ykB5KWRJ0vFfooszAuzGUxzwt
BXq3e4suIngYj9UBgdAQ3nas7uQegDXk2Vi+X78+++fy9zJ4DonKtqvJ1OMUmJXHsrqLKkHIKPp9
LmIYs7rR0A5NfWu+j6IjNO769+8r8uX7OUXuh8FYph49wUr1RQL+RBSFZVOBo+xrit7k67JE58Hp
cNZX9SBLyL4p0UmLw16+7avgugjRdnE6TCKN5TlFFxubzm19ygaBO9vdLgzrrpN52opF8foazmYb
V8RUkG6gL/30oy8SR+/uQRcnixBYd1eykcT5NF2iUT/2kNRVhyI6EWFyfD3ZN/ZyI4BzaahJ9y1D
hA3yytklwAmfzsaxC1a4i9nJD8LYd/3gt/JANWshB2YYPOxJRZt6KgzwK561Rzv8nQPzlrD8pIQW
Cmr1R/km8+gH/ShQ8P19vIjl3EJr2VlUTZPmJfHZoLnToHnuus7tqjW5SOB0ghWMzSZSo57J3Ek9
GszJiQARVbQIThmkiAx2Y5SpH7Hi1DVZUJWKoMtoN/zcrIJTBz2LGJWYBCK/Zqhcw2wNN2IGEMMN
9Enrifrx+qbtrkhbE6GaiaQoD+mCyzUsxlrnzKPmQSL1xymPBLZg91w2ItZP2LhM07R6jWgD9RWa
hDSdMUUru4X17+E78cbaiOFMzjDmnWHHneYxxbETTxoeYvkO/uz6fu3eno0UXo2rEchoFnKDWvRA
84ck/jKb4ag/ZHLqSJHIUotOh1NpCuznluq4NFT5rDTIlInKtas2vTEGm+VwCo3BWVKamJ8FY4Pm
5xZx9Kh/sFnhS0YdNNlyP87SgUSNd30XRSrBKblmKkOmxT0S/f2pLsOiC+1/jyW3UQewVnBJXKuZ
azsDlYSvkS/2NGOC726qX64vY/eu/rV7kMHldgDNHVfFWKSgiv6ga2GENinpvsofr0u5ulmQwoUe
RaOaGdVxRghxTmo/I3xfQuQC32M+N4vhIpBFVuVM6SGmB39xnY4OBd5NK4Ly2U+ub8Rw1qDNo9HI
+g7pCBCWam7mZz9RJrDdCTnS2GUH9Swd9S+i8EoolrMOY9XPI4Zq4GU902HHFJTNTq/4+Xe9cMrQ
PBBXO5c/u/5OSMdw9Q7j+DiLYY1WpGQq7JKKOZM6/0VV/7/pB2ckxlzuiyZqkbWPymBgxLHzxbOY
LTDj+9ntzclxtkJTFbWSoxoGNlACBayR1jH9pKUOxVQSJk7ONqzH8d8zQr++xpylaKTY0MrVQI01
m5xIHVHz1BMXUELh9V3cbRElgAkgMuZRCeFBpjpNTqYa3COe2n9jjd+3KO/Mn7QJr2T7MMQDuIIP
AxHduv3X3kYsd7uJXRoM4PGaF+Xeb3iQU4uGPWCiAsoW46Tvy69u5HHXPKmzxVzT3wAgd3NA1U8k
GDtBmLRvsS5byd1xVhNWdR0OjYAyYzz1XWAOz9ePa1+EqRiGpspo3OT0ApUqeYmHXPcwTOnk2f0E
kPjhXUkzOKP/C+ERnapcNtiw1opttXcwWuKk5JxKwuZkwVp4UCeq6XShJdNgm7Jvk2e4zSFxG1d6
Gh+ADN0dy0f7IRP1vYqEcnrHpDFOsgQuK0n8Jv9uo+UsFajBruXTZZTZia2Bm4ozTE1LGvQlZ6mf
xKYv0+rGkkdBtLy7io0Izia1qdUrxoAun2bS/SahztSbrjH/vK5suw1MZCOG07ZlItnYom/Zo79m
t35eTyc7pGjs+IAOD28Giw/5IRB5fWUKH78YMutrMiFEor8GjO03TyQEPrMLCuwPPbqHAZbxXUjQ
up75m2jw72UqfDxT9LM61/XaaXZYn6J4eRytZw0MD9MhDkTSrmuHwoc1+WRlgykjG8kGf6DnSISW
shucbRbDGbqltlD3mOEWrQIFlz6w4t4xVLhgEcLNqmNvd02TiUWQWtV4WBbdbkB6ZuHFNmMsROkO
pjk4ksYc2/61RA/lKAgH9/fN1Ew8mhQDVFyvn1OsWsYMPFxobJtbwDhUzv9Iu47munFm+4tYxQSC
3DLdoBws2dqwLHnMnDN//TuQv5lLQfTFG8/GG5XZF0B3o9HhnCR0zuueSAL7++rBlpRgLitULCiy
HqfaaYL789//jTmdlsB0fyVATprFWigenRPdqUfMpgNPHQsCb31sI9Epu6iTCxOd2/ELxk7+3jgu
EBszFfRygYmXtS876PxxpWvtfni1vMqbYxsjnRfGtSwL9nLbjE9COR9I0CnS9nGWeMVy0U1vuArD
XoR9sR3crlbGecEgmckYlBhbrb3GL5+KdwcVuajRIyd+CQB+TIxbBxGorUhNOKcI2E+1HCsEtkE4
vkht9UOegsN5TRGI4McMMqMLp9SsUAyWb1LylpA/qfWdNo5v7o1GfejaHIqoGPsA5HwWpo8GuxRR
sm4uw5AtRUaJgiBe+ajvUqpoGHpCclcO7+LgLxqIYCE3tWwlgLvMydSgfaatUbPEvLL0o5K9SkRb
whT1k5dbieDcDo2NZij1mbj61DpK9Fx3D511k6qOhE07f+rbVb6VLM4B5W0zRVPTwD9gZKZ1shvp
Pmud+H/Nu2TaiYogm3fFSiDnkDAzUyVl0QL8FQz1c5B5S5XaUbWLrHj3H9fGe6FlyZF0A6ZKf4we
GRlaDkLA8GDeBHbnxL4QY2HzTl8tjXNApdZ21JJr3Q1LEHDOD0bzol1LoZ/Vbj7sZvNtIrumdopa
lI4V7SnnlGhVa7I8Y7phsr5kpHfycJe0L5byINhQke5zbqgvzWXQoJ7voyHdTezR3JZvW7d8ZISO
1kE7mPciMASBTL65PCsxTthTk7izsgPktpPrTxadBGYg2MB3SK71LTmSWVWAyYFJpMeS4ODQntJ1
tlqIoKI3wL3wyD7pyPsbdSUJZJh1GCo4qtFZwHvYYuKuuEBOxIt90ZNKZNvvf1/JUoZambscwYVy
Qx8Y+WbkvxUNGO1mt3RjX3RS25uIUAm875YGOrGPrjce5MBKYuR9DOVxUu77JsPU7r6aZu+8Gm5r
xD9yeOwBxdTGZo5HaMRyjJarZNn1oj5zkQjuFgFvt1I3DW4RIn1rer9SD/3w9N9Wwd0jvaKRcU4M
lNVGn6TARKpctf15XsZvtO20VdxNMi1RHrYkJe95JPDJ+WYFfNL6UnXnvSGKv7bTOuB5/Z8CUO4u
GdERA35B1GuBQNQ+Lin4bowkzByA8hZeps1wFOFE7RGTGr4VLIaDEaBW1L4kOjr295XST23coKsV
jbVE/2EAjilq3uifQJgzMz4tldnCSsqikWwBxbruThizmVzlsgBTUfeMgS9XO0pXOiqKsT+LSHZ+
Y9EnsdwNEzVtFg8lGsz0O/mpdeorAFPfLI7mLFcyaNBFPTnbr4fVMrmLxdD1RgfTkw4gGrTS5eBW
QYLGwdOB7qbj4nXOLGwz+Y3OolQF8A9NQTfnx62VkyrR6Ig1JpYNoG1v2mvXqPYMngpIXVGJdltb
TsK4BZLRDCvVDAk4SR66qT7OuWwb2R/NBhgnKZxnlHsipXMTJ57aveD+9MFzjzG62yISpTi3o99/
BPFBfDBURmT2JpyKSW0yT4fMWv7kTXxaCx/Hj0GCI6sDlEiC6kB7ai+W+idPkZUIzjV2dafomR6Y
7lIXV0VD7qZe2Pkj2inOM1pRnNVK2YHYDhBL4V7Zd8+ATUQe+tjYqh0/9GBBEQQZAl3TOfdYKIVS
0hQ+oyxuNeuRLlfLKNg5ZhufXg5UUcEZgj4fEF5/tB2wrk9GAAZnl+qRQ/sfZT7YieRr8j4pv5y/
WzY3cCWK94BmFnZVjfecrB+7AZBwAj1j///cUjg3AO6eQpMGgPEQLXKAu3WT9uqzWhcX4VL4/20p
nBOgIWYU4gFvoJJelNbTVLye/77CPnBuLZz9R0ptGIWJQhzRvF9IV5IXBS5DCgRF/b4HAHV7o15W
L+IahGAb+fBZt6pUbwrM1M7mQ2x5UTe4Fcav+tY5v0aB5vERdI3iNaLaJvZqSr3AVK6CatpPFI3y
RmlnhuittWlLJ+3jw+hxSBNKF2iHpnto3rCNyJWnt/NL2r5tV0I4HxG1Y5glKZrpNMm33hgM6LBv
QhAm9JEXOqn730+LcxH1EBOM9Y7I85hBC6JKoKEp41cNJMpT1Ara7ESawfmKHgBEY7GgOamOD2X9
F2Yd7EF6BjuOwO1tl91W28h+yCpWaqWwSvsSQagMdMX+hZEnGHb2PdrLtuQqIlA34alxjqObTL2r
Wly2rNebXHaH1MOx5Xj2qH7pp5Jw8k9g3e/Wv1pfGigWoiTWmtD4RfMQ5g9B+tQnst0Sb54D77xW
ijSf8yVV22N4PsF7mMr6zqyzQyIR5BYSwU0i8ll8P7ZWhKSWe/gsfRfuM7f/S5FtTFgBDsLD+yF+
b5GF88/tGMzvFyIGy23lRIIfpW7ZNHioi5Kk9UIb9P5M5lwAaLR8BHG5O0vBgQ66aOSGveY+u+eT
MM7qhqjo4rCHxsSgegcvyrRvEodN3bQ3YCJyz5/f9iuJnqRxdmeCAk2eWBKlpfFbl9V+ESj7kva3
eqgfpiX0ado/yVV0SOXQPy97W3dOojlLrM05wygWkg8zMBX6p1jfd6K5xu0nw2p5nPkBZLSNrRD5
0c5NHhcXrEDwmhrIaWF9bnOVXYnQALYnfqgJ8CzF1KH13GNdjtS8i3MEvazNRQKaKmAPnPQOXWKB
P36d3c6RDoZn7iMv8LTH8zvKVOOz6pxkc6HqNDRh16s68IUT6odxfBkMk2Cw+Dc7epLBXUNq1Elt
P+ARxixxvAoOzR7gEX54y6BLiBtea9/OL+o3LvQkkTMIKa+KSCmM2Au+jE53KPzhIt4tu9Gnxwwy
y/15edtqeRLHWUSMKtIw9Zjba9r5Ugnk75bR+a2qiVIDm4cFZiwQamL4W+exMRarx1BGi2bsOYMv
qSJPG4igSL69dScZfLxljHE2BW1ouc1X48v72LlfPfeVbaV4M6tudCxE9ytz+J9UcCWRU/9OWoZO
M1lOAOqh7VMck+6rexFA+Qa0PVIeKzmcqg9JYujTDLiZ6BDsUK8+MugF2jjLcfaNS9ZDnRxRSvwL
gcsfqMdKMKf/SkcwdNviOSiFl2Zzo6S3bSO6Atg3zm0ip/FtOOpxAExVd1Ls6FFHXjb0muf+GyCZ
pR1gCpz8+fyiNuPl1aI4na8To+xRlzVdql3GTecv2XFRaztW7oM/AedYHxzn9bM5UtqG8bTVUWsH
C1oaLOqoki44JoF18WNvsSHjlbbgFs3nbFeUmqe35OH8pgmti3up6XlJNCCto4UadEsMUcKQ7PFb
5zEnHxfoDUlfz0vcjENWx8RFW0gNLVSRVOLm5W07XJWaZRvJTQuglvNyfmNdugU8Tg1vdx7/Y5LT
PqQJeoTqn6PHYE3SL8sbpu4wMIvnQPl18PrHUnaL3SBCz96+XzCh8LdoblPbGAg0ydKj7w8okTr6
bbR6F/yQD+Elq0vIryxjIaoC/uYkT0K5jZ3AvC7pAV4fyeXkq5gu7C4Gu3dlXwYZQOyK3oubMfpp
jTz0KqY/56EC+ZN7YYXfpeTOsJx6srNwtNVFFKFvG8I/S+PH0AulT3Q9RYuAboHieD82IivYVsqT
ABXObPXgyIBbnQUqQNVBBeOxGlJsek1nz50b7mZf87qd5BalPw2eCFRFtDTOFYOPo0/rcAT7U5A5
itbtpVq5P28J29fZaXGcJ45Ig4naCSMMmvQSmk8T2Y8hho7+Cg04FMNuRN2NoiVxjhhM0dbY5mhe
D5VvAJK3LVHfnEgA534tvY37OK8SUM7cqYM3hoLWv+339Uq3uYg7j7qpjEaLBQAmSFIiHzk/4Iba
isPKPELOO5H2ce6ib6qlTgpMaVXqU23cqtE1NS+U/nBeDX7jlUzNMsF+rio8eFBSSLmuWTNrgWYj
24nfJ652RXeNDVL3G3qrXon4Crd9xEkid1B1WuRN1KMrOdMaT0vLQ1x3z3ktfxsKy1Hm3iu6TBTb
b8cdJ5nc2RnB1PRFgG6I+OeCRu/Mn56LV+WoeMNO/n8gPvxGV07yuMNrBxSfdQ2FTfMLYJdQz5n2
6mF8Y6WcWEjHuBnXW0SlsgxCYTBofvRTNNL1YCFIjNDhOHXXY3/MpL8EarK5gSsZnC+ce2NCbyPe
DkpvF5fFo4EsnXGLxtQHtbTR57Hr9/9RIucDrTrL5KKAmjC6BCA4P4Rf5pseZCGqPb/CK/44L0+0
iZw/tMakS/PKQkrQkm+NREWPpXYndaKCyKZVr/aRc4NJFcxGlTUo3lPdbqO/inlfdJIdpo/nl7Nd
3lsJ4qxMGbrZjDs020YH5FqAMjvdDSBzAgGjJyJC3t46k7K2aMpG7j7q35zSNCFllHi1FTpj/GNW
Jaewns4vaNO9A+Hsf0J4vJahrAcSGjHe4bJkmyngiOJckKnd9oUrGZwhFXPT18OEQYLRyVCc2tc7
VbOrAFzZI2ikZXt+niNfoHeidXGGlWmJVo11g5olvRjna2sQOPit72PCRcFMAaMa558LiWWFVoDp
WHfsMs0PjEFGcUKERrUZZq6lcP5Ot5Q2Gg0Nse0xuJs9mKtPrzOwHscse1LbogBpsz8UJEkA8LMo
weXF2VGm9FPc/SLfXi77Yw9SWIYqYF4m3+cbKPo7doYi6K3cTIGtpXJG1bR9kqgNG3y6y2J7vpve
Rm9xkYV+WtzCBUCDE4AFpEHr2+LlvojLZestu5bOXWKVRibAZKK9nMoLZo4vW+u+W7xZ/hmI2CC2
LHotiTvOLqpnMANMGByynvXmCy0zJxQOam65QiSHZBCP6Jaq8UAXQU1IXo+IQLPlFgX7uh3sdP4r
Ux/OO47ttZzEMANZRfF1Uw4GyQO8gHpPRYYy82MRg8rmda+DPgvTxkBipDzSyTx3dMgGhIa0XPZ0
NJ2ya65JqtmREbx1tPND9R4J6dRuB3SbqtSrGunnHyxz9RM4P2KByahoOtQrJLAvSmYBSAr1UV7+
BJhrvVLuVsZH5TZRkAQm6o+OYDiACMLsTX+FvCGG+YGXD37ij8c1SXrTjTAzLw1tNt8wCZs3NhXi
JIHH7qBRDrVrJNOtW5SsLGrTRPGS5k/gtvWVGO4ymYLStMoKGUrGy15XlzOmuqz+2/lTF+yWxZ16
GgZgcp5Rn40LD10+tiTEbhFJ4A+8U8zMmJCb0OpHZXrRFP/8Cpgr4TOCwIfT0EsBNDkgsn487yGz
6jihAOY1q8wpGi+AG6hgISq5SozAjqa78/I2vc5KHufaQOrdtqpVo6+m/6rXX2aUY4Gpaxu9KJ26
GU2sV8ZpchjTXB3N2HIBDZF+/4URHV4VICrsbesOjWs3S2JnX88vb1u5/9lOg5sRp0tYSQBjNV2o
nq/3rtnVfhcK02hMec+cGj9ZKsVxFSVyh3wdeHrlXWleLrjzCDIJNwk50jK2yTI4RSF6x21egYxO
A1NJOgFKykdt0Vu4hkGqWYTGRq0rH2jvxpH6yz51rC+4fAd0DCTeuAhJAbaPcyWaKdbqHgHyslom
LN1UEpuxzkbO+FdwCHcDQQ6ATa+B9/71Dw5zJZKzjUqJERzKYMJrare0vK64VhJBRn7THFYiOHMY
LIyR1yqKXhqoVkZfk24nbV8ZAqe+WYwFThvsDnCOzCg+bl6B2asweM+dEMTVmY+ioYzXMIaiboWF
X+bzPummijSrBUZxcN5xjjfqayPIe0Czy7vJZ2EhQVW0dwmwpiShWmy6R02TDfD+oN2cH9qV9WKo
5gbXFaXHQHZ7608c/On7/LwuoJXzRCaoYkfgxS2/xMPP8yq2HbpoBvhpqIbohZ9olejUkJI1ZRWX
xrFwl2d6Ta7Sg+4D2ewbfTwvbdM7QQwS74qGDePNVzHRc9jqmNwA3btCrqzkGZkS+7yQbUtdSeEs
NcotuZH0hWUOugOooa8Qmju5E1zSK4bznfpCbKjNS0zXMB5uMAxufoDRGFvglcpl7GGIAgjAr3V2
HzeuYVyp0xtNFtECmbV80vCVOKaUK1fUalPbzQ3gcSc/e2TdbUjpa/BCs6+68j7wEDad31LR+rhz
a4qpMpWwMNxE6byiKkOb6so1HsvX8zB/1crx1iSjf17mtmauVskdY5eNPejCDNTjr8ASUR16cCyk
zjI7E7JoYn7OTUteieOcbYNgs4rn2UT3y7Vk3Rrql/Pr2dT91fc5TyuNktosKW5mkB2a46Ou/lSp
wFmwHTmnF1zEURtKhRlhxFIp0Fjjb11wpMZj3YlG89RND0uAOE/wpFcpP4FiJopVlpgNAd+Z7IAB
yu33865HP0jhpwz4pHd1v76JXJ216Tvvh3U4v5mbCnn6BfxsStrNmHGs8JiiZHBb7RgAO7xo7o3e
stveq0TFi81smr6Sx90pZJLUop0w7cB6X1i3TXjsjgzQIvZrwY28GeIQOBKFjS/BTX40bhqZNelz
vCUrhId0mWDas9ONi112B73tRVa26UtW4ji1bGYD4Fy1hokKb7hkVQ20LWktuviU94MrO9uUvfOH
t23ZK5mcnlpyJltjBhoLifXpgjLAb/bA09Qf6DH3Q1+9Py9PsKN8tz5NZTJmCYLVJCW7sZDR6BYp
X0g5YkCgs1MyUee8wE07PK2P75Tqs6rvuxHVhiojj2hUcfOaPkiD+VyNoubZ9/7ATza/ksVsdXUX
RHg2pWaOAI7ZIkIrV/LKY3hXdTYG66qL2Q/QZ58cxws0xXiJbteiEvO2Kf6jrzoX2llBR40ozlFI
7Gq7Tz09fEMaWOu/4IrP6NP5nd10ooQqCkXwbxG+8V5P2rHILdCE1HXm1DUSKZFqAxRQYBUiMeyA
V5taNWo+DgWebnm4eBloVsgSXVuTiKn4N27ltBzO1tHS1gcgdTddZB+6y/rIgGVj4pQHcy/uiBQt
irN0uW3NqgKqKGBRDzm9LJRjOfx1/nh+Y9mnBXGW3c4KEGZ0mFr3zoIJP/mCKVYg5XY765sw0t+8
sg1kgTUAQFOT7141slwNaorU3uhMrhw7aKDb67aeYaq6YdMlGIsTgg1t2vZKJhd76eNkLFVEkD1C
U0VlyH4yR4605AfTSASvXZEodqArLeyBNlpIBubTpfZumhdnwrO6SXd1mbvnj00kiFP3IaFaaAZo
90ERNkjdPngpWl8VYeaKTotT9lbpmlSWUUKUadkepDGwbmIQGuz+21o4LW/qrgctN4gQaFTYS39d
m4aPUltTEoGT3zQnA6UHi+D5p/JOvgbMZBoPiImLvrxJu8IGqdleT0QdNdu7dhLD+XfaL90IjAI8
mSRio4PKTkNBwCGSwDnwGsMJfW6gXbNLL814p1f78yci+j77+0qNs0UKRtmIY6+cvBD1IDDcnBew
eQOhXqoC7hlAZ3y/KfLxTW4pKNuV8WFqruj0lExvDdpak/YmIwJh2z77JI3vPMXMLYGCIa87UoCB
//LZA3Vk///js7ct85+lvf+Y1d5VOpAFy0TVXbnTbDO/TIGz0ZPcBSif9webSDEDoOgYCbX4xrgg
65U4aHE7FHhDxteL9N1Kr2j+sxyvY03E77IZkWFVFhK+aMTjm06mSbaCkuE/5j1aaJoiW2w1rFW7
lfVDqIRA3YtEjS4ikZyPq2lEuoVBkGfRtTLrjmJcsKFoHW/mRMQ/vXlqq+Vxnm4uugLNH6A2mlRP
Tx+mYl8AzdlURByiIjmcr7NMVCN1lBnciO6N9GmJHofqItZFp7Vd9lyth7vVY3RMFpj2QRLqMrhj
6TvzR4Bxn/AYXw1H9S0A0pC8by+KL+R2vj+vlp+8LFALdQYygwwbARMMJzpH1gps0JhvQ2eyq5eF
W2jDfqxFrfGftOOjGN6ou5FI9VBATN5m3YVKAxBjpbIz1F38rZcwSDqHtH45v7RPp8fJ5N6UQz2F
QaSBgQbsxsBLSSVjbxjp6PWY49oVMuDSz8sTrZG7SYYg6XXJBMvDSNI9Mln2UOBlMtaO3B47zT8v
7LObfF+dhgkVJGKRXORtICSRlesBuk1kVz/+4kxYBpfu/j9u8vMUFSeNs4SwGPqIMGnyrjgU3wo3
8ovnzAUQzb51wdPghQ/GReWMF61gU7cP8bRMTj81Y4gwmA3Bi/ZF0qgdTwAsehiKwj2/n58u0Y8L
5Btrg34hZBwgJ+gboBi3r1UvbJITrIXvI9PbQE5jBTJYgzLKr/FesUH3dYlpbcfwpR2qpGA2FdYG
tk38ny00Ob3sw05TSu1dLGvJVuz8KnNDT/JqnFzpB/fJUXRq26ZwEsmFPFVNS/REM5F66zTRdaZo
djn/KMpn0Iz9t4Pjop9CNfJChqF7S30V0NTpoSTnJTDd/pAB4FSD7e8qRqgl2aoSdrNZaeSaKYUq
HmXpRzQdpNK6nAxBE8z2cVGMvqPdC+M9nLipyFM9sUDNVTVfA4D6D89DJ3Ae24p4EsH+vlpREsg6
wl5wSw3kNS//UtqfWd7aIdmd3zjRSjgXNQ4k1kOig69IqY5SW3pyeaMPgtKXSAjnmZpRr2Y9xFqk
YKf0P5TgwZRFcBQiGZwTisYmGWLGxaWjzSB5DVQgppUCLduUocqgFWSVLuu9A2x1Jh3pM8macUNq
zWTPYen36R2hk+Dkt6Wg9UhHLE9U3gXlbaTGsrVEXpdfYrYYZCHAghQZjEgI53BCZSZZKkOIkf0E
F5+q/jBMwW5tarB6WgfnYBTS9yiTyFhHcJRAfaQFTqnYWi/CaNq8FlBNQ8oL5XB0wn20lAWptwA8
9tCuVH7SFvmyVUTshSIRnAMbLa00+gb2nrfVd8xEH8wiEzRebu7WahXswFa6lc4AokkXiGgS6TDI
dB/liT3LmEKoRffoeyvWJ29pQLUYsBDAszijH7pkDvK4iTxiB3e56eiVUz+xWyf0BmA2tV+z7+kh
fDRt4+Z92kk4mLylfSiaKKgWQj76Xj4utjLUpsraGfspP06GF9KnQFQ6E4ngFFyVO2MuggnaFw+2
amCevMXjW9QEsqUYKFCg0G6ieY/whYrEmI0ukrTQK6wS1L9l/qBqwet5F/0eePPHtRbCuU9LUvMo
GCCk9WSH9XnoBzYtBRzDP7gM1oI4H6qOfTSjGhN6pADfwVNDE6cyRZWzLUVfCeErEZ1cohKh6FhN
HNhSbMdjZUvFtZZ457dtSwEswN+BQ4yoKn72Rx0DhnRI01YNvToPI6cLRkCjh5dNYn39V3I0U5Vx
HVgW+vSAQWuanJxkqMvZANSeBzYhu0OaIJVuKCKR81K4XfskhfNAaSlFSzsFNchAu29jOR1kDayJ
sXQDZDfBXDEXS/0SZYKEyTDZgCDfyr5IcUgnfWo8WX5siWwn8w/MBdjW9dR/t/7lJCcvjG9pb6u+
0KYwbbwhutemt2m+O79vnBZ8+j7nabBnVadpJYAkTP11iLK93mUHc1piwWXHZ/0/CeL8TTa2xSRp
SeMxcNMGeJXxTvryi1Kd3i6C+JMZ4sojMGEYazABWWaoAEbjjwikS0sYDaT2EuN1WJ5oUNrtWLrp
21CPbp/7mahDcUP91gL5Y9JokyxykmMbR9WNlxtiAPpguUmyfxcp/lqYRhRLAXyvgjjro9HOkYqO
4Q672CUvU/QNTMRZ+HBeIzaXshLB/r66aKuOdIFRDI2XF67UqbYWKa6W7YPAFNzoWyqBvDguWUQf
1EKF5qMkgKd08lTLOCVMEBNfQX/esiO7EBz0kiuCpthUCQw4sG4EoB/xV2o3TCi4jlHjsYYfZR/v
Ok/3m53o1chdeL8OSCdo8tYtwsA3P65pqsooNZe+8ST9STO+EtHo/4a9Wgh8//4+35isqRmRAErS
eMQ6VNVDgo6/XuDfBEvgOQV1BU2pkjrX3qx091FT2hgwFF3Z7Gg/GajOoEkxIY4LiIuwDLOVx6SB
WyP2AP6PCJNiE84E6AW+egG2eYH32XDZ7DQMigtPB2oTdyqJoSwZkSHOaMATU7kGIL7Gh4be1b2X
ZKKUK99c9ksJDEMBMSfUW+fjR61WhlmLIa4Gz/Lw2O7iK/WgvbA6u2ynN/UreTxvs/zI+ieJXAhk
doGM6woS9V1+DeqRy+xA/HZnuoFv4k1x1YOqxngF+8n9ecGbzmK1Um5jNSWrgWmKazc0rJswrX4m
NLpqkMLI80wEGcIn8N4XaeBf9ICb6NrkG3ujKbHUtKTwF4fmMnhqbsOjeitdxw6Gqx+Ta7a51U67
RSezEL53a50Ik1iwZKKjiT/R2UiCkbAgZvDNXZb7wTG+puAoxcjU1y49gO8FvaN4W4v6FLds0cCg
AxgLNVVFZ9hHd5LBGzdqoEKPrMPc3QRUkF/e8orr7zP5K2c/d6nRFrNSe6X+reguavVKVZDU09y2
2kfJwQTu53mF2fJfa4HcBQZ8Hr2YCNywmRzLhNqacoj1m/MyRJvG3WBmUhN9ybBptNpbyk5IKLx5
cSFljRMxMGpo8sD2AxlSxeqhDdaeAVa2uwUPAUAHMniS4F5kY5tbho48VDhAL4xq2Mcz0rpQz+oI
F3JqXEj6Da2eLBHBIz+b98u0VjK4LSOZlUo5gf8Yg7iyxzK7n9LKSxgnSmN5SY2ZWuSNCtJfpFR6
qLrmIV9AoRqKEAdEa+XuBWCzGoXSYMQD3I+uWlAvynWniUXcjJvmvFou5y6VbpnRf46oNyAXs47A
fSf1IEQrhVWxzfVg0gLUWphK/fTIykKDSlMPde9Q4OiPSO+55QvoZS4nsIcpV/VtJWQ63dT+lUjO
pM0kV6AxiH2lMUL92TzoQbc/b2CaSAanknkRx40WYf8GP77HVIzu4dH9rSrscddeLf7iSs+owN0y
lKX+0DjzhbqXX+GfATuGAgvKgDNQ/6Njw0CKnPO/jS8q/VJly8DjTEPkj9v+o7lMahppS4cIKToo
PvWnvXFZHlQ7dUMhksnW6eJY8bQFvbwFHKuPohYA18aqOjZeWD91asowG7tIlEIRCeFMcwljORwi
qJBSBbhfUtR4dDtTzcInvZktgu3bOtn1kjgDbNWkaNMGzsYqXkLpWM9P54+H/X8+8Ft/n7O8kbQs
H4GHUlqMvoV7LU2dUn+r5WsK6NDzskRr4YITKaviFAh/sHJE//ZkyKDjahPrv+0YH5Gnpl7JkTTh
RsMDRgdkVSmaEtyM7labxkfkcjZoo8QORT4CYsauHQW14CMJbYw+OktmMzRu4C0910JurK34YC1Z
/ajhCubEkqTGOTFAs/zYAe0u2idH4aj2ppLDXgEdSDDywQfoPcZS0cpZMT/JcI+Aduei6/aqAwxR
e1AxriDvRJPSPDHSu6NAZ8DfMvmxGc1cxpHEGZ5qe3Mn2YUre6kXAVM9YUBjmZddSQfRQjdVciWT
c07GYEzaaMI51bVf5YdY+/4HKr/6PndesjzhtVVC5efxJllu5H85oPBrz9iWEYui+fz9YljFi2kx
T7kFbBZPQ2SgPNSJX+iC3M3W3UxXIjinGjco7CUlRFQJmD/K1B7NwlHp1dwHAv8gksR51nKp0Fwf
wLMu8cu0XIaovBj9Rag2Ag+xGS8i9YksK5JE4OTlT72NKqunWJKcmT74229xP10HZvtYy8FtmCDN
jynILDDtQqsv5kiytXD2zyvGpoGtfgKnGEavpt2iI9Cv4DaUsLIJQFqM8e28FB5y4X/6cVqp9tFf
LGkO/F2NeaqducvvAYflhaUzVnYHXBETUIj0IF+E7r/Fc/8kl9ndSi8jpV/qTtdxn2hofMulSwvs
0fIiZEtl2/Tp+lptI6ecKV06TQoQnzbvvcsRGNwiN7xED4IrpnzY1s/TZnL6WdRFogYZbhaKoZKq
L72KlrZu1rtZWKfZjJrWKsrd+5rSaJKSwhkaL5ofOfEx/ALEZACY5Q+iFJlIFbkQIFlSKwzKGWZH
LcdUaltS9lZFBAq/GWisToq7/BcLKk8qJBfH8roqSjfQgLgQ3Q6Z6oSjcEKGWfAZveB7w/pIy6kK
lOb3exK3yEM57QaE+BqaYbJJkDgVbOD7Wa6U3TKDJAVrV+3lSmGbpW/GL1L487wli2Rw/kKnsZXN
MVyWNeMmbMr9CFLHwQB06nk5my/PleLxZaiwCOmCjl0Ubmab8SKVtU3vpe/mg4nu/Owuqm0hQgub
b/90WOgdwKCxhRc135WdqMqi1xou4dEZ3OEQHqs9wZiWuF64GT2tBHGbWFiyYQ4URpUc/oaDbQ/N
7k9ywnQlhnO6pQGANFPGWRnGRRweJeRttIPgmDYd30oG52CzJTJAFd2xV1X+nfrKRbMH9QzesJ66
z3aSwHj5ku4vf74Sx/lZNbRSuTRb5IcLc9/KuVMtxjFDJkeL49uA1veWTC/Lrjw2oQiLfzNEW4nm
vK7eS11tsEJVK5vwtowQbxIEBJvGtRLBOdtl7hV4DGzmBHuK9H041PYigtBjv/OclnNudiK53CsN
tpC2X+XgSUJ3MZm/joNgLdsGvFoM52hTM6N9N0COcdUhlZ97ix24yr3OGvPc+EFUg99Mrq+0nS+1
RRPS66EcM+tlT4XMz7+Yh3jXurMLh/HS70XFxO2HwmmFhAvfunqqJKCL43Hid3gkYAAeI3SRO9/q
MIDGLm8kVwT7vXl7rURynmMKB0suC9RgxmHex1Pot1p7jyjRVnvzXtGmV4F5b3sqEw8vTEgRhZ+Z
0yjwuOMGLiQBlzSouONr3QMSvkPB11C7QF7OvqtutSsvMNKwFxE/bUeNSJ/8LZ0zuVlOFl2aIT06
1OwWyNE2blR2/KW6aF02pxVdLFfWYRSl57ZN5CSXs8MRjX3otIB/7uTrJviWtZqdx98UIVejSA5n
inPXWkg4hnApXnXQXJCVOuEOuCB43y5O+4iyhWPcNyL2DZFUzjCTfopSjGXgfWt+r8ihAAgj6M6X
URCN/MYB/LOLfOyT9KNJjBy72KLapcA46HXyzExD8aJj/poLRpG2nedJHGeNo1GDdjhDYGegzB59
a6I7IgqwBDv3/p5bBVhKnUlNXSG9acShTZKvY+cMwW0Zaa7A7ESCuJt7STMSqRmeS8B9Ml/YmHP0
kN1Y95WXwpdl9gSiNYQlV6I93HYvpz3kbvOw0UK5iREBFfHrlD220i6PcltXUruPHwVr3I4cTrK4
q9xKE7mQRqxR3clgV2cplm6f4snE6AtEccrmwgAhgxKTjtwOP+05lrNC8wELU0sGV9wUkYO2asn8
SXrB2bEt+nS9ghMFRBdongJeDf6+0pFFQ1K40XEp1GZ0pZrjBZ0s7/zWiURwl4CRLlkFaPoGvcd7
Y/KLSjA7uu13V2vg1I/OAKSjFq5SRbHno/5O8CffpqkdHKwW3EqLQxzztcIb9w9aDKiBXjB0pQIx
gZ/YCU1SATcbMVYczXYRPIyJYp/fOx5/4lcEeRLBeyXM1mdxmML7jQ7Qgm/L68WXvX6XuMh/UA/D
nk/SleIkF41TgIUINCwXwtFjtn2fVAQwVDJG2P6PtOtqkhvntb9IVcqUXhVaHaYn2zP2i8ppJVE5
h19/D2dDazja5vV+Va7xQ1c1GiQIgCBwjoo2B87y+3iQi7hAfUkOlh3rb0GLw9m66T11hxfk3BEZ
/3adaSWQuZuVTdaKBnASE1XUgtE14i4VYPjdcFAgBttStCsFnnjTPlfiuPBpG10dawbS2LQcPJoA
rl4V0cFt514rGVzozDDRascRggsruKBn/RZaAaen/aI7aIhzwYOUOyK9NiPMSiYXODO56klM2bXN
+BWC7tJo7isqaOTavuFchPBprAyku84oa9gnXgXHYDhV/uADCEVY597eJRuo3UQxDY2/YJdoZZ9q
NNugk/22S4+hCE1uM4aRy/cz+Sujs2QzS8MW31+pN2Z+JAZmavsbYNOLTvTmtR1wbqg72zLDkngv
KFKsrhsLZFEN8FW0m/hZckwXrH1g6gjanemgYOCRI0OSoWdcdkTHeTNFXonnvPHYWpM8NRDPnkIA
YhNogYqC5n+qjq3EcD5ZDa2hoRNe4nsTTF9JtbMl5QT0dfe6f9w+WCs53LaFA6GTLDGzQNAHf0fq
o2GnesoD208PyuflXN4lQiS07VxxJZVziaZuNgqdkFnp5/QzwwKaTtVJGzy2e6xWlouegzetfyWQ
c4lgO4yNqoCaSn80itupFMTQTetffT/nA9WQKmbRwSpy5bmNXDxt+ag6OYZoNHnTJ63kcH6woIsB
Fk7oMcn36nxMk2+yCNBEtFSc26vyScuzmJ0vHf1qForAmkiEaP/5x1L0DdhTUrI+k6MV6H52J/kR
6IuNgNEkIY8SeFnBqvEPpzlewiy7wvNlWH3W432LbmD59fpBErgFHl01o2EuLz1yKMaoyPpKxx1m
II+iGt92gd5Cuz4mq9DGyrc0GzRhnTFYOTVQdhXaGjqQ4qm4OeI1ReAbNpPoiyg+NKGNkCyjjKa+
aXkptcEJUzCPjdEhyr6SRtjVt212/yjGV1emotaynPlVRlLHeNFzV7k1chDGsW7QKkhbIeHTdg3J
QkamoZ8QLHXcqc0xEGGWKU5T52mvaODCM071fdwtoFNknDeSJ2rQ3F7Si0Du+OaRYuBlit2R+8Ux
xpdJcukkOUN3T0RT1ds2fxHFHeOQJCRE+RS5tezq2TfDdKv483Wb3744XNbvDXBqFfOTalCLJcee
VV7vW38ogGfAFHDqDmjF1FxGetZNTuiKysLbZ+0f1fgebr2uwtBMIZYewiO6LYIF7ByNMGP6l9h4
kcOF+mQYdcvIsYQNuj0VbzxDN6TS/W5xZ4/uG7QwiTAMtuPIRSQX9qPYLPOeNfCq0bmRcidbbpZa
dcbok2Drto/bRRD7fLV1AynQstxjDfvZ0b+yWhu9Q8uneUM/q6/SEcZ/+E3ajD+vYitrYRa7Elmh
o1eNBtwTAL13V5gostnRPpInT6CayDy4WJ+bSjhVFKc6OyT7+J5+yfdoJBkdPO+cJze6n2+sffI0
HypwyC1CnC7RDnI+JWzDXKUSdlAPqmckNi+Si0u0iovKgCqOvAfkxnRvU0c02CA47yrnWmjVDbbE
LIdYX2U7dqb8KOmzICQIjwTnVbQpL9KRYG1bf/bPsXvoz7GXnHXUCEKneZA8VdT6LNCLb8+RK7Wr
shpRKFEk+BdIm9AtWIlGVze7ytFP/ncs0LhrhVkuqjGoOBAotjOiBj8P1HtjT3e2y2iKMxx38DXs
oztRL9D2dd1WLYDYo4KE3/D+XLRtnBIlbmusKWiVmES/fGVVF8ZNOYkGwLdzr4s4Pvea0roosxFd
y6wcQXaZB5IIfwlYOaILQl85XD+Om/u3Eseta1KXVK9Ycammk2ObX4rMm5Mv12WIlpDPvoq2jMDA
BiH0QO+rXbxrd0YQghA53YkZwUUacT66XhR7thTs12AHSv2ktnstf/wfFeLcc25nTVazSy4GDY7z
VxD2OtrX0Sseyx2qpT+vSxMpxD5fOeYmbOq2W+A6wlQJCgWzplZ3bltJ4DzYb/5QB1tZAueXTbMw
O6mAmKG8i4vbatxfV2M7nVsJ4FyvBBq8ulNh2awygMs53iAGZOIMGyTzVRBBGYJQI9KI87kETYyh
bkJgJn2JhmcZWFHXVdreGcx8GHgWI5gjer8zvanMEebdca2sTlVzkrNdS5+vi9jW4SKCfb7a/D6z
tVSeoEM8JU5B3FGU0vzLtlwkcOalWqQyFFYZmmxHPeZgwQOXJmgo3FABuYH5ilRbmLuJtOJsrR/B
U2ey+3hTIxYmVhODZh6D9L+/dqwMpYMyCQ+mPHy8kuDKNw997RfTLp8ORiW4t25dF9bfzyWgQ6n3
sU7ZNLNm7FId3XpUd/u0d5W48whVBeV4kbVx56coOoAGK6jKtMkvsmjOkt7WpiowaRbNPnqBizVw
Z2ZJIyUPZ+yMosaONNWONR3K4jHvwfykfZqT0E0G4dSxSCj7fGXkcVt16BpBfOiBiecrN9GjtmN3
TPMQHaTAOgHg6gimU28IxMUugWyeZsNQJ8VIWC+uRefWWUj3kJOnHo9sn6wWBfrMjMtDCFSvxAQK
w+/bJ7H/WWvePqN5omo3QO1Q/mqpnwf1v1T+V9/P2WdnJJ2+1LjOluELmt6aUjT08C/JykUDzgHm
CxCXTRUOcJzSnWKVbh0ClJYMPiZjnSiOfL1G18X8BVwtTmxP+7imXhlL3vV1/Jf84vIzOCdp9aDi
k2b8DHoAnZZLgRYm+dlf9OGihHDzBrFaVc5fklGmQ5hC2ATMkbkIWg2l7bhyWxH2x/b9fSWJ85Kj
NSx12UES4020T/W5eZG/RDdGoLk1ylcyYHG1+1HUBy1wMybnZgYallHJqnFJqEHI0tPTFEeaX6eS
9SDYOJZdXvE2JudtxgU7N7IA+ifIcA4ChGrPCkrxw29yDP95vV0tJudjBrguVZpwzm18f/q9VL5f
10WwbDyO/VCRJFtY5U+fMWCl7mTrWyF6ahaYHuGSdcSyLjdzlkFJX41wcbpUB0GYJ/0mNje/VoRz
HI0F2K65gpxkRhb90OqPoSEYaRUtF+c5aqWfVZMNX7fWU5551L7vq8P1HXm7U1+xLsK5BdCSAW4k
QSxTA/Kq+iUYs7VzhmaeZW89k314UG7zg+ylHl4neyc+Ek85MPxpIIsGRSB6mRJpzD5fBbmkjM1O
bhC+VbCIxaafk8YZl8/Xdd70yOuchFvX1m6TOZNh5ozeQHdTIPLnGDBPANxd+POLqEVgyyLX4rgl
NhXM3S4FUqxhN/c3YflA6L3ocWhr4dYyuIWrlcSIDXYjjqu7ND0t1WdNREm6KUKV0egA6kuD8INN
lZRORpdjFjmqjKPWjvtCGbwpLQW7s5kwXsTwxRKy5JMdyxiNN+rMH6afc/0q0/skfqzqbwI72NyY
lSjOVShFBCANBZMkrBJkum2QglpGcttd77GLd3WmaAcWFbk2AzEmOq03SCwwQnKxYxmpXHct1nF0
iaO6JjtpGBH7E+dJFIi3bX0ljYseRTmDoLFHh33jRSDuuk2OtjscZRtNbYwiQfti+tdXddOjAJ8N
cMcYEtI1vgFzHId2BJ4NNtDRfjCiUIBMPU4OBvFv2yB31fvxHO+6/QBim8gNAUjppM/mvgjkW/M2
eRIBim8mCMBtJBhGwmLj33uXIo9pK80MZ6Y2HPWh/wN0Js50IrIL4tSj/Mo4glPPvhfxmmxv80Uu
37VDqU56SUNzH+uUjE6tGx7M5xYVqnKXYTBAlN6xfeT9+ErNt0e3lefUI9JEoOyq/f5YHZKTdezP
0QkMTWf9ub5Bqd9R9/SX8k3Ms/D2VHFNMhcIozkyOmtBBGn9+huGD3cp6n/S2wCifj+4pgZuldxL
dto9/nrlSeReN/3SaqE5bw6a87DpQWUM+Dc/m6lToqFCE+GgbwoxGUeNDASLD7zxcwkoHKvAMTLt
/qCX6V4ayyDtRKDF28d1JYe5rNU2JolCspRauI4rAD5hpc30l/4zm3GxBOZ6jhMrspxtzSxMl6MT
BRVczglGtT7XWcc0a1SX6DFYHpQjGE4EvbWbvhaII3+L4ayEqGSJI4PlGfFwytQ5aNXQtaTBS0Ii
unKxgPrBIleyOItIo8qKBzTX+wY4rnwdGIjuGIn7nkQqcXG9BWg1gDUghrXRoNh+7vbK43SyPCUo
D41THef9BMrL0bnuYDfFEuBmEVmRFZUvqElaDhYcBqSSFkHdfm3Dny28aVe518Vs2sVKDKedVKVh
RDvE4Uy+h08PcpI5jSo6V5tbtZLCfsXK3gua0WTADJOvhN9mtXZ0IuqM3z5SKxHckUplMKtZFfwD
e5tg0TbE8250YKxd9Bi68uP/tm5ceFcSs52nBOtmRpMjx/Y+UQAVkYqIP0Tbw8V1cFgRWZ0R1tT+
U9a54XRbyAIL2DY0YF1imAF4LXxrAXoNOq3Hzd2nyueyPmHw1ytrzxp+XF+wbRO4iOE0oSBqbzuD
InWVvnbtk6r/uv79IjW4BEBaJEUeKpyXUJJSR08BAz9EVunUpdU5ypDH3nV5An34jgI1sYkU2uiV
Dbsb0idOrolQubb3Hs9sIGNB2zHfCxQBoy9vE1Qfek2OX+W0LV6qZtYR4zMlFdxBN9NxkA39LYv3
2+mS00bD6uXjHWkkV6Y37aw6UXkbF6J8nH3XB7+NIWEAUWqYyP/g2eI+K0MJoYg8IS68Mdybb5Uc
oOgdRHFvO0FbSWP7uHI9nUkKNZ5xZWLAbQkceO1Kru6kB7qX98J0cHPPVtLY5ytpptVNsjrCLTAq
X/Z6MJ3ghdC/3XrxPjvawGcQDqSK1pPzfHqhz/kQs6sUKsaqq3k1uoPUA6sdpXei0SeRgpzf60kF
3z0i7W+U70X3Dc4i+10o67eai7VaRM5VWHYy6EsOhSbz59hRVwGbaigc89h0GCspnMMoSFkrMVu2
YdcMTuxq+zLIXtQn66n6rLilN+/t5/FB1OC3LRWQIUgxkc3yHUFRuiCyJyhB62PiFzMmUmXTzfKT
KQvtQiSKO9MjUly9YKBfzPIBw+IqCajECBgIUJRmDf23EYDIMSL3HxwjBqj+1pBLy2RKOipL0BCw
WJGPEvF4g166QpBobrpfG2kR0Po11ir+/qABakPrxhBOhC73fXSg06frWmwunm3YGMjAJISlcYtX
NgsdYxMOUc315qWxynTxpb6Ea0zsRn6tGqKqznWRzODe+0UkejYwJi3MUYIKnFu4fqm6tE4hkgF+
tkG31wIpoEcRNODHE/xeDOcQ0zbJKtzp0VWBfm2823lR3Ht2J8Ik32jAYXIsDURIQBMD8PD7HZow
LjC07KpKb8gdKIt3odeASiTod/E+37FG0NAPBbHlDVGRX0OAHhKCflPgHtpsW1f+V57KcOwYkl7E
uOnd9NjdI91UTlrrtl8zT5cc4qqvaABy55eldsLvdeGEkcN6KEH0KOqB3Vrq9a/hjHSsGt0aLRhp
RPed4oCAZ0j960bzUYTMyNr+sVNulVVSlnXN8ncgfFftiYb3yfJ4XcR2bQX4sLJuybKFPeUWdaYm
7sKQ0bxWB3irnb1j70q6l9/Qb9MbbzEQQj2B1K3pCcAd/COV889SImWtwsAzmfsaDglAD/IDmy4U
HYgtVwJgA1D+Et1CTsItYSe31VxTCJKlz5a8k6RJcLC39mgtgDtxcWTPPVDzUbroT+XwQOdDKYxm
zB/xho9kCoNbBPjEH/CoCkpLaYpw/emPxFm8apefU7SD9TcqQEZFSFQfVwxH+yKML97avVoA7nCq
fUs92h26Fv5D7vteAleuqEd5UFI7gTrVqWGQm1bkjJWoiPkx630vhS3qyluoemIYmVrhzlAD1mBM
nKj5NsWGo8ihW9i/iZOPtAbSLAvQeyBTVz6MrLfjqA+qNCLvjUO3TX+kw0vS+dZo/ra5vZfD+cAi
jaVSwy0bFfx7qqSeNY6O1YuqLxuJ9XsxnHOzRoUuNF1YyZmN48RuDWQh5Rb91H5zFoEofDxCELaK
jZw9yKZJ1TZE0NKbe1WN3GnJnVoXvfdu2sNKCmcP+lSWWikP2KFBDSAyAH3bJ1Dz7idtDoZchPjz
cQkZ3rsGghMCkC0Ai3OOgUpmaSS2GvszcF0W0HVkT3ibcBkF9/hd9Or7YQk5YezzlbGbVjUspYHO
jUFN74aydhOSPJB+9K77bZEYzvrqXqaJ0oL2pKjaO11t3ao0ToMqqlp8cEGcNpz1hQvGLHsJXDRq
+JQ2e2C+/gc1DAVkPQDmR6LMRZ9xQF2fVkXiT+qv0Xhq09LJ55/XZXzsN2NK4BaAGh8QmoHy/n5L
yh7WRhlmbZQ54a/ioAJGohz8JsIELDmGJ9kZ98n360I392clkwvmRU9QuqqGxFeVQ1fs6yFIDUF3
1sdaHKcXt3hSpPQZTZvEp4V0sMjwB+ASHWtoiTOpmWMl1qEaisDQ5Ic5XNgneVCkWu4mtBJs44ec
+v0v4as02UBzCpqtxG/BiWRlqWdYLy1YAnNtN3aAjr4toy/X11ekPH/DG4dMjhIJyrf+5KEEgPFf
CdwRE56d8510MB8F8j44LU5FzmnFEQBD5SEFvCGwNmPMjs9+hXte6ppOe6hv/mS8RxHevS6X2cm7
hIMTy2VNVlr2SVbUsj9E6sGObW9B52KuzbdhF++sKXJ7W4iDxVS5JpPzl7kBFF+7gkzzrB4ZXHwS
MKR42cv8ZCdSUHBQePD2pDdzmXRy4oOuKZNetdSTq6fra7jpxDAeDEvXwfbNw/EOZTFQo4appNlh
So+tiAvu48z22yZdBHDOmCoTkugelYbsMKMFQgHRkBEoiM+im852KDMVNJLg9qWBJYNzZXXcUZok
Mqx+tlxjlxyJDzyQEeX3KUiEfFMfpwuZZit5nCl0Bihz5Bam0PphoHllEA1voPZTMO8V4XsdSy8+
GN5KGrOVVexcrIYCPoNFg522k2QHiCAoLDsLsMQ06oiqiJuWt5LG7dqcLLHapHHi20rs9NZNUdwP
yf666YlkcKEnSrJYjSLwV08xoKEM49gho8orc3ddzKaFr1Thoo08YzQUaMOgyS7C10Qf7yxr8a6L
2I6iKxlctNGMgUoDGPb84Qfr8yk/M4D70NNuB3jDxNF38n4Qvc6J7I/vlQXCg5qrE9aPgXol+2Xf
7TuHwU/GD6KS63ZEuSjIN8ei5ydplqzEG2dgHRmCQOTL9wn8O1BwdsUvWzAhvn2WiYIpHwY4KPO1
tQHE43VX5zLgw3o8pqWA1Jq/TC6DGI52Iqe+aSErYZyFxHHU9mlCE9+cNT+Jqj2JdYGFiERwBlKH
qCMYM/SZo3Nk3vbD63ULFHw/bwtp3Y2JlUVId3rDiSy84uuC07qZxlwWibcAMhGiFCOO0dsb9DHF
zHa8F3MBbTqFlRgulTDUrpkLI578eXmW8tzTaOKWoKL635aLCxU5up7VBg2ovlYpbi99KcLH6wJE
BmyyDVu561yqMinOUpSm3sC5M09S/OSMNmVfv2mCRcSlJdp/LjogoyYKel4xuqmbiZsUoeRJRSjK
R7alGJqm2ooKfB5OSknips5HcJU2i+aZ0+TovSAd2d5+i+EcWWA4srmNSVG5SGItXPwsQqm0MPdK
BrhCvRTEhLcBxQ/RFI+Nf8vhtqeoeyVcCDRBRcwrnnWkctpp2rfUSQMUEp5lH8ViFPz0Q/zHiOwu
BdaRtY925mP+xdwnu35vHITlxs0Qv/pR3PIm4VjE4L2W0TjP4ArygEHV2wF1gM4SXLdP0Tpz8R01
E02NLHvx9fQpB1xPM3ntJHDim7eClTpcfDfBiGZFEzyGQUunrKmDgTYMNc5erSIkJqJ4uG2cly3l
vHij5LZdZxBnTp+S+qESIn8x27tmM5wPb1SgnLYEPhb9fRVg59Bmd2P9TFw2zTud/wMuG8sv/1k/
1L3fu5BKr9OaAkvJH+rKWaoJoKpPivG06Pel6I563Rw+kPOY1qTSEP3Z4E4FQBBeU81udiUaedet
7voWoQz5XiMpXcolYlllrx2j+lWKRPCNynaU+tsIwPj8XoKKNzJ0lYGxmeEqAmn8IfIxRYu3Aoaz
wJAB0YHpFX7jWrmQ8EqkHft85fJpqE1KbcE+0tlb6FElD9dXT6gc5x/kKLXavMDyVV6Mbg/DST6H
D/SedRrZbu0B/jDEyKNDztHz4ndCmr7tmIbnajzCmAAA4VOAeKzR3NJCPussQHerG6Go0O7KA5uz
FY1Cb67mShhnK4plkiTCbdsvopMq/ewLETbWps2vBHCmQvKy6qZJAn5J+DJH+6H/Vpu/+0LMTvBK
BGcRqtn1UjvlsPf61tQfJyp45xapwBkEUlZAwpvWgsv7bd3eFdMhKz9dNzoWCD44vZUKXKBoQsNO
DRWrNM+lZICN2LYLB9wqSeRiIC+rvUIf+t9+reLWjYsc0WI3Um2jnoTmn3Y+kulu7AXToiLz4qIF
tYHATBaIaOSbSLtp+/vr67a9NYapy4z19sNjmNSYTZFUcN5qkYCR47CEL1UtyGL+5UD+I4R/BAs7
pcvpDLet3KlHduU0v7BwlD2yWX5RyrC9Yhdh3PtHRbUia2JYAjE7Nys6L5Z+XV+zjw3eb/t+EcGd
eQpEZSmSIQKg2LOTZMdGOqrGrnnW0Eo5uLLmNmj3Rht9eqO5mY+btYamegz7Ce4629ddNJD8tXv8
e+xUg4E7L3BdA+ALEIHQuEILJ8ElVPqqJ2hw/3/01QsMhmeJSZYoKzQVBjlmT6XlJ+VdFQvUEolg
n68CVBmms0TjjNXdg6U9mVYwiuruIhGcuyCLQeOmg0XKZuX29H5cJmcYv1y3k4/dAJydcP5hsJWM
lBO2p3qd3fQRcDxeYvnNKUHneuEXumMfc5A7iV7pt2uZK7PgnIZaSSPSZtgnI99ltczoU37zxu0k
cOzbtZ2VJC7XHMEc2PdSPr3VFnM/3smaE4GTrUR/YmW419dTsGk8e3qbxpWa2ljOErMqyc3ytekP
1yWIDhSP/JslGdDuLegz7KI92mEin9yWhtt6FhpfUq/vHCq64wllct5k0pRJ02JE3+WHtiu89py7
5iG9iW8jV3bk78KalcBB8s1TlUZTc2BX/hagOGzYr3S77z/YhGPj1MC71x+vL6po27jsIgdhczON
duyX5QwEo/OUtY5kCuLYdmnzYok8IG8KWDQrtFigRCFDuWkDCbSd5GzC9eKyfGd7RHBtFKnFuZDB
KpreYmrp5edQ2Xf5H2Ub/JeVA92FaWEi0uIH4wCqkEgDIA58YEU/FcxfJG3ktNbiXJezeRtB+fJv
OZy/0GKNoXmgmhGi/5+CVDU9JMXZbgOCnH2snLwUeHjm+D5maxeBnNsoZi0fjAbXejIMaB+JH+RF
vjHy6ks0p6cpjL9f1297q/4WZ/M31Cyhc1VOqexr8ckK92V+oxuCFHrb/tBliYIT+r7AGfk+aNGG
RJMOQke/ydzBxsVb89IH9PEZTgqqTg+ZDtgVRNzXzMY+rONKKGeDQJgYszKH0HgcX2I9dappeJ3l
wp2l3L++httJ3EoWF8zGyKJTVKLqU6ZHs71hlYV4B47kuHiDshc/XG3u2kogZ5VhpFtW2+PWINff
wzmoy2fATF1XSiSCs8M6GVo6U9ghtfZGGztW6HSisfhNd3tRgx/xrygIInDykGEP+XEuwk9dbAj2
RqAGP+Hfz3KnqRTPOmbbObaE/gv7W5j+Nr0zy2ZWinBxylbqhkY4rADB3U/GOY9OnQg5W6QId9ed
dbQ2NA3KnWzyRbtvw84xNEHOsul7Vmpw4UhBb1Qi2TgzSanvyWhT1yKKJ1u6l+aSN7eLQN5b48SV
Q0qY0qt0VrNKtEgXUGokLkMvLL/i/guM6eWBuQUKXvOjFYNED1aIRyPRvLPI/DgXYZjyWC8jkqao
Grymys6RogjMbzsLXC0p5xp6omhLklsjMgqG0FWfLW++e3s9D3oiiFUiP0Q4tzDWER5EWP10+TF4
DHmf+MZ58GUPLSOeaDZdtHqcg7CbXh31EjZftOcifImpIG3ZNngDjXSgPSLmhwvcgAmO3qgTv0OP
vFZ5soT/lNfrXm47SlyEcBZPW0BaEAWpERgpx3hvKMRJi10PbufrcrYX6yKHM/QmzZJpGqFMUoYe
VZsd45i7LkK0Xpw1qwPC4xRjhlWjX800iIEAughhi0VCOHOeiJ2Xc4G+L6ND0W1PZZf0ggRItFSc
EecN5jwxXIB9VwYg8iyUOFlORS81IkU4652scu5VExsy6T+lAtWAH8KLtEAR/k42JZPazjW6xkbb
H/v9MHy5vuH/klf9Y1T8jUxS7CRVenSvzMdlF7I3fTfRnepkPi2u5pZ3UeGQn9dlinTiAp1c55KZ
59j/ud3lw3MsghXfvp9jEuGvU8/fwPDGJCNkY/enFvYLNs4FVEeDJ4WPi/E4AsI2e+o1gcUJbEFn
Sq+iEElVjZYmOiPk9Gfan5tuZ3WisZztq+xKMfYj1kKa3FjyrmEFD4Y+1aO3pAcO6cMbONNRqpw5
EvicfwkHl7XkPEKokUWnWSX7OV6CAEMckB26gYDXdCaBDGhe0ZSkwJnqnHNIZYKKm4VGtKWI+0M0
ZsRpYoMcLKlPdnET/vbUylvWddGP8xRga+5VKYetGN0hps9qBQLIu+v2/tY8+zFDucjg/IRVjBjv
A0kc2LKLg/UHQPQ86944Rb7lla8M4ZgcrROGfjQhsDI7Sh8lo3cG8322+YE9WQrn1DYjlPrYUw1e
0AHfh7ExEEh1gZjT5l/O3UUad7CtzNCHmp27PJxi4C1mjSNFRbiTi4Z6c578qLVu2E3VlN2XbWcF
dTQLSW9EGnMpbmyZC51n+GTtrvffRnp94lp3f0LTi0CQ/uVAXjTmTn2DSnVKNRzIrDlMd+xSimn/
nwBPVY6ypzqJEMxn23deBHIeQFZLOoBqGIEtf0jsIGqeBLYqEsCdd7U2snAEwRmaD7pD86S82O7y
oN+Fd2wMVftZv/ynZhL7ohF34EdrbKxihtFouPOMp7b7Q6CRyCK4Ex5rmZyODbBaGg/0jJ8Z6FJy
SJ/xiOAmniKIp9th4KINd9TNXF1yhZXvF+uTTR4a+TxTgTthv/fKmX47hasgYLWttqQSqi0mSB2X
HBjt2h0F9ANJOqA7nuZU0EO/7ZH/UentdrKSh7nBXo5HWISavCg4R7HuxqDWMQT1vn+JNBc5nPfQ
QW1NJ5t54rvRJ7tlX+2n4+gZqOxEnmiKR6QU5yZaJa+AyoZwHWnLbUdMD+PJblWXQVnmgvUTKsY5
CXNW40Jiig078qr70173tKMCfjjGliG6UX0cdn0LaJdl5DzESK1GaUu4pLByl9JJ9oy4DRAxX6Mb
EMn7/V1xrH4fRo8TynmNQlLlzGzgdeclyKznqvSV6Of1c7x1soAwYqkykTVdM7mTlVltR3IZjQAz
hqyTQnPIEO7gfN3rYjbXbyWHrydpSkGlij06t36GopKrYGbX9ukfDOCzC2aUFCogvl8XuuV01zK5
N9XO7AxzTKFbOmFOvdZOZMkEx0uwfDx6pFykRG4zlBdj6SjN3+N2NwrnTURqcIdKKtSqIC0aaLW7
AqGweJpOzXf5Xguyxy4owTf3KMoWRVpxR0tW5llfWCuKblRurEw3UqyeMClxuL4/LAbxLne9P+xn
rFxgSfQhlFgaVYMItouD2vyu2r/Kzg+Fw4wijbiTVGagRKp71oRsP5VojMrjb4okxHbeiolrhbig
m4RDkSU23sQY4UaOFjaCHm7FZTkLAL8EqydSiQvAMkYLazoUst8kXxFGTFAxD4agj4Od/ms7xHkH
1eilpqwhQ1XocSF4KjXwNNUQN+wRTJYe4KwakMCJyFtsLyTGnE2TAFJM4+TObVhSu0Ecmf6qloHs
JkX3veLnO9sTQXZs3tYxofe3OL4cMBdWnpYppj+y3g0fwqAPYkwXKLcYr8Z0NaADCve/jICsRXK+
KZXMtNdVmEpbo/itH0blDwDEXj9fmyESXJ8of5uG8nEgOYzLuNZ1HDDrk/IKuIRg2Jevk5vdQqdA
NMWwFfvXwrgjRotSnTQCD1+H91LxmtiFqyXHuY3/m3FctOJOmVXRoop0FDrozeCxt+fIr16Sm+wW
zQkBef4f15A7ZkZbyQadWeD/2louW0Twvrg52UtBE9ieiAd5+1RflOMsv5e1vk6Zcn1Cg1DPb2nR
u1JsCtTajin/iOGz3a6RykGeUAAj81M8UKfQRA3D28anaJiwNQEE9YH4GO+NaWfXWLg3dkqvPFff
FZRUNL8KdAByCDzV5rqtpHEhy66twihD+MFeeunh4O3qVGeilJNF2g/ucCWE/YhVwJpkjEImGoSw
FwP5HB2J22ZvLp6ZnnEQYgRuaqWyvMzQTWDgcKZOw2kxiwUHeLbmY1gMt1VS7MKEBNeNnH3NB71W
Yngbtxo9NBa8WUr1a2T05yXz9XzfpPddKjnXRW16iZUozr6zyR5zFTcSn9SH2vKjRHa0X5H829Bq
yJzJRYzFdXd3ldECPggZTF5KxySU9npl3E5xsb+ujWB/eNDNph9kMk/weXHmdrgvTntlFOzN5kld
acLd39IqLPQ8zGQ/6WZHlayzLUlP17XYrLesV4vZ/cqujWg088p+64dSAK2Ip5BzeNOhtQaTpEH5
XYTKse0aVjpxh1WVJ4w/Dgh+nZcCxkcBU1/1MrggXP0MeFvBAgq1405tbRaNSmXk6K+GEwYFinWo
7g4uA06ugo74okbyzeRlpR0XCOfRbIm94O0Sval/4t9RdDjGbn5gfLL191Z0OVUFh8pi53u1f3EP
lCc1RjssnuKOdHDQenhb39qnKgSMb47KDNtLKZDvxh3Amr8Yf0Ruc5SOslOcRdN+ohPBuZLW0Kda
7vBTjHmHoVM7PZaiyolwQzkfUs5dif4RHG4Aux3m87Jv9ssDo0JUb0Bz6g6ieq9AJ56mzGjifg5j
ZMFyjobsM6ndaRQ04ohEcOmglcWpETewmXG+o/NNs9xpxBeccpEMzpNMdOpLleLUmWcTY1iZlzzo
n2JUrs3IV/Aq1QRUd4SkeaLd4ofOFmlewBWBxj044SMofJ38/APMFAHwwj0xI9q2b9FkDa0PIEP6
QC5OcNJzZcJpZ3Pj7LA32evyyFDZ5z0x3DoR1A239TNkW9U1YJMbPByEVQ+KBRaJGMtqBcauRgsf
AeEoe+cD3qW4ErUZEAykBMAYeoMGe3/Y04nSguI9B9Zff148AlRD4zbc9zvWlzF8kg6i1stNu1kJ
5PxZtCymYhlYUV09DnPqgGUuF17QtwtEKymcD2PzyGlfAlZGD3AB89EX7qNWedI9sBe7dE/98FH0
ziBSjPNVRYk2NGCxj36tHNEG0sefiC5ISzcfqchKLc5XpdQgM4DsYuDVvZUNa0wRVHvdIQ/y0+jN
uFvKndPus4MITv26mXzoHrQNKjV98tYrLjus5NEMX687lOvLB1iI94aI4TlbHxe0iEnNdM7z+25p
j4kpeioVSeG8lgSwP4XEsAutvMvnIA/Ps2haRbBJNj/XJlMzk1sJR7jzpDtGdQD0dMWtduxZD8j3
PzqQcgX9KR5d0S6JtOMyIUmJ00lvcZhpNR3V/yPtynbrxpXtFwnQQFHUq4Y9eXacpJ0XIXEnmudZ
X38XnXPaMrfu5om70UCjYcDlEotVxRrWyi2nD5Vj3aaSNzO35LME/x8rxMb/+6MKFSCTDdwKDfIy
2WBVLO+G+lNBAHQx5a7dyHziZkKykie4DLsaU4qn7IimA3B4Mkf3tQMoTB+C4+C0r3OlzUP1U3bZ
ZFIFF9JFxdzZfGSNslst9oYRRDem030oVq+UE9zGTPUZwNOwyD6YHknz3ZjCk5IN3r+7XYLjyCdS
qPoCKfr8rRkjx0JbKgPgymUpEsMQ6wAZMdpZyWAYrWHsaxUwuXOFMnntz8CVA5Koz1rJY0Ni8WLf
y4qrSaeLhSHqDgXYyMxrp1QxEDWMtUw5iT28pgqrtJj28YTMA/agGa1Tm88FeKVzbH4rsX/5K3LD
unC9XlOElaDA7rXesENMc2S5zwbTr8IMqDGNPTtjPNxZStJJzm37KwI0HFQPhIHG5/2FztOp7+pI
H/1yCjxmAvGXMtD2hbvLim1nUxyc/D9yBFvvSJ4akA9bB4DdDAzAxJscdp0fCwAyyYY+/59U6k2a
YPO1ZU5TzW2eU6S9sqZ+7Q6tx7chCl//KgMylnxEEdbDTmhoRDbE2aAIym/C6Wsic0nblvGPRuJS
b6H1JKUKXXzAG7ogKXKo4gb5VWJ43Z8zPfCax9tZUSFSohzft0vFPUab+1gr3VkZA1BXJ3FM/0+m
9qaTUC0oYiMGqitsAsNYe+J2d+GJPeGFyV+VLuZfDuNBlqltJzNvIoUwifcejWwVIqv8qQ734fTl
sp3LLIH/fHWB2zShcVPCDZLkEAyHGg9K5XBZhEwF7qxWIhYAhxpZBhXyGRsWepI5Bdg4LsuQXVeR
z7BnJSUUpQCfPCw73Y9Pg2P6NdY5+UtEdiibi4JrgxOcQ6HZALpoIY1ZLsRhjzM8EdAaBte5Dfz9
8hhdZSf2mH6VaCk7LcFNGFMZ5hr2i1/Hr7ondsPhg+t9PgL2nzmab2HSUtqL3zw/qoEJRjcZhTt8
f35jSe0ioLhdc/MlKO6m8HhZK9nvF5Sq1aoMJ0UbfWOiDmPjsc5LSejd9q9vOogbzW0J3kYDi1jo
B5lOc8x94DeYINBa3OpWP4SeIWN43zyplUDhiWCHmEemmsGRL/BizKfwOcI6AQn/mKuDu76VHMH1
lUuQkXDWkN8qQHVJTrOsvbBt6ysJgtNjXdcEZQUJ2XX7Pbq3diWYBk1gEyp70I/tOAcbu/1QgFoJ
Fdwetcww1Wqk0VP1nMR35fwpM2Q2wSvhZ7nLSobg+uaOzoGVIUmq1fmK6Op+bGY3n1J/DItDORtu
2I1PpqHs8nmWmPxmcFyJFlxiQ0tVsW3sMRnsLq2u7fKh7a9bbfG69CP+fSWJ/yUr50uzUjXSCmG4
aw7MvNWtH7GsObR9fwkFIoWBfpdY5qLdEBJjgH+IaenMLHWySFIjlEkQrGGqg9IEJR/ibp67hsm8
ashkAYR7mXNreNNCsIZKU3s9U7FTyTHZzfbAE77wRqdOf5PuX6gzY5Sh+UL6E+eAi1v3sg/cdhdv
0gWDqGgegscM/smernK0ocqrrpU8TWUiREtIp5lRAO75dfJJpYMT0uvWDiTZueykhFjRJi2tmoo/
t+27QbmqNVlViX+IS8ckBIslYmWUdzAFvgwduebBwnCfvQtPlR/V7uxpfuopwKrxLp/PRbGmKm6k
8r2MrG9R8anY57T9O59OQ9d4iyFTj3+fc/WAzAx/g+0iKjjbaEE3KoiwvzS6wV73xxt9dn43+vVn
FYxfQK0z3GFfuXPrSh8h24f3Jly4ZgNwCIIhwFoiiY8MyKOYL3ex6VYlLojRn5KrGLwqslRKJlO4
dnPQo8rV4wEZ9AW4js0xZZmnoyYl6WBvW/+bbsIFo3WrNwlfDBuVWxO4/nZ07Kuvl41EJkO4YUNR
B6oNMDu/HL8PxueiShyTfAReCHvf/1iIcMOKzhoarUd1M1Hvc8wuLNpdIVuV37b2NxnCJRvLNh/S
ATKmAcwhbe7ZpuoQlGIU6eSY5PzF6UhLxYBJ3uGbqcaDMR+CTrLNufn70Zwg4CcAfK/I+cuibFmm
CA6JDjlYrgH5GcsGzjeP/U2EmFtazZLnBq/fZ9mIwQHLWm5oglfOMHUyHDKZKCGrHCaTpCZFVmla
n8G4kSV/5dOvy0a8ne+t1BEySosQZRh5xXSOXIZ+BB/8yd3UjXapW//Vc2jgbm8/y7Bx+OU483wr
sYLni4s5ITXfHq8je9pTBBGPqfGXpagjJ1z07+UwEf+yqhLbEKFxsmRBiWwA7EoBpHajopjne7ks
QaYUP89V9hVOWtQtIb5la1VOW+4R2itj9uzYTQDT8O9kCR5OYRWKbdwM1TiAJoGbxE8BZf6gHsfk
6bIsmR0Knk7TZ3ueFOSvYwaEuGH2U9XwmkD7SFa0sgnB15m1XhmUwNzD6gujbjo3WPeXzDFvVw5W
QgRnV+s9Vn3bV/CdZYfW29XgDCdr/3tNQOYrZNLEgcthiiPSL6gccF4MYCK6nG6VOBxfCOtokqC3
beCMaDpHuSAixkXVV1VYFWCSGMLbJvmajQ+XzWBzkdzCb/6vAMHmULEcqsWa4Y8ccAJe9585eri5
Zzv6VTb0K9NFMLklGvSimjkrxvKgxt8jWZVqM/9fqSLYmhHO/UQ1PHOTYw2a798UZfqVbJH4ta9w
7ufePplgbgwOPACYPM/wVLe659xPfLq3uZFJ2gzibwqJkZXqBQhv+fBPE0VX45gvzlxhWITkR22x
dpcNYdsf/KOUCGgxoTXf2QxKJcNXPf5E08HJe0kk3/albzKEuJSUY4/sFM5gTg5NddT074Z6munj
nMt6hhJTs4RQxNRsni3CtRlrp8tCxywfL38vmQT+83VcyIt26A3cG6I9KNVJa75c/v2ysxfiTmYa
rRkaMOa4/NKkj6ikODlmQmS+U3bs/M9YqTF0cGYt74OPfeXl9LZWG79KJW8i2bkLF1+d1DKP+cVX
5vvQdMCE6yrkVA9AiJpU//J3264Tri6N4AWmRAOfGQ/Y5KE5dp8ij7fBwydMkGFmJ7mRza/9P+Hg
zagFb2Cb7Wy2HQ6KVx049Glwb/scnJnTfshaMhKrEEdD7ak31YLXyPXiV6A8Ku29UcbOEsjuj8Qs
xNlQoOhmE4sW1D6rF1ZdU2wiKzJ3rfPrfsGPMsEd5EbcGUELIY1HT9NOOXTP80nbATflqt2XyFeb
CiRxxe1cArUP0I7Y+ftQjffNWJjgJzKrsoduQS1CCTInrT6D/EcdJNYvCUsij9bQ9lFCeLjgzJka
5v1eg8Vetr4oi+QiX8tMzbhIdXikYae8VKjxEi/6Uh47Fz3CvyWXTGYfgtsg9VxOYQq6LoyJTl6K
Ult7Yx04lvJ0wqioa4auHJ1q+6oxDU1j8K1RkHe+d1Yhq1ptsKFh+Su9BQ7NVbpPfmEq3yWH4kZW
1th0WithgoPPxrmPSY6rlljkczdoNwtoyD0rKQ7JaHi2IXNcm1d7JY9/8pUnLkMlA5QB/JY6fbPI
ode/6tEjW2TEu5sntxIjnJzNt5HZCLXCpfX7ApxTaXTSl1GS98u0EVx+ohdzUPGWg9q8tMOxG/bG
ooPIdXAuW6JMHcHb02kGwQpBzdeql3s6Gn+bNPVNM5VudW3G+9V3E9w8aLr1pUYyhlsMJ++YP3KU
1CagioJmBzizticbRt5e7HqTKL4zEtNsWDXiji0v0X11be7SEydInk7mPnAwE/fBNuFKolCbKIiZ
BnGPQyNK5rHFPg3JLOkDSM6LCD4/IHqNfjVS2ky/DYJfi3UbTC8fMQkTsyUqnn1guH1/kYbA1KuE
DJEPrq/bolm8xAaJQ1n7fyjGJL/pLrDcQswzDma809mcmTgebW78vvyhk/6+TtL9ZSlnZidIEVye
xUBlGqVQJqnvRv0LCyQp+TlyvCBAcHPBmNrLnMIf8JFjrXDAH4XJJhSKegx4LnsQZrr9XeoFj3Hk
kFvvsnZn1iAI5z9f+bxONeslVwg4PaZkl7XWMW+w51ePkqM6c0aCGMHnDbNNgqCGjgEZDiQER9Zn
awm9+I+pdl7lUMNUMVRMNLGN1hQpW7QE8Qno3ke9UD3NKCX2sP3F3kQIx2XmGaCpxxYtIEYP3Xgb
aekuZD8/cixvQoRjacIJA7gASgIHTncsxyl11PnnYDUSX7B9LDYogU0bgwnifFHX0xEvnB7JrFW5
+Tw4SdC6JphVOkkGdv4meD2YN0mC18mNDoQSLb7aiJLNK2Y3XgU2Ji5+Z+nG8fL32760b+KES0ty
UMxPEcwYUEITtrZpvCutTpdcHqlWgi10Xd4p9gjfMLrFUcPLI9nFe9vvd/qu3IU74/myVpumZ+Kv
xRiORlCNf39ZrSDSkD2MqMMXkTOxh8X+ZE9PH5BBsTVNQEiMloRgeUTXwiI2EYEm8zEYH5ryypI9
Rs+r49wYsNMJ1ncLtUeRPNUIrMEwxhIPtrsOMPG7BdCQ05V1G7vzbvpOd2yX+LYUXWTz671JNYWl
vrSYo3qwOuBs8ptrt1m676MOxO40kLHPnr8EoCHBTJZm2BiXVkUyJiVKQysPCuTJffI8j/FdO/Z3
o6Idrahw7bx2x3R86irroJJlr1fZlz8/RDBGcgAfTv0u1iwpK4ZGV+fFn4r0OqtTH3VNH9OEfzrC
z7VciRG8ekMi7APNMH8TjMHxE2OHpJell+e1Pi6E2JZhIZdQsSTz3uhjtckAtMnC19c9cM5Q6/u9
jiPbK9yyDwLIANUGCIOlihUrNQBAeDyXmCcp1dYBWuF4N7Tjp0UhfzzEzFVaSRLchoaLl9URnGGF
fSluDYF6b8oIGzbzCgJ4MUiysABMBG9hU0UlWV3Bue8XPOn7PcOYNN71iUdeqTCLR542F5+15/6r
rCazFVgIxWyvRnFmTBVy9ayhdaeFLTLztnsB2a+TWcFL0dNHu20/f8DW30S92s8qg0nVNtHHYcL7
g4yWo2YgkIya4ThFmgyKf1Mp2CGzTU6C9xoNVpL6CqlumeNWadTP0P5OM9UbieFQGkgCC7fpd3UZ
bh4a3tgqFt/VM1gde6qUOtJQlwEctGPZn+MsPxjRTZz/XZWS1g23tQuixAp304LiWkOLDQvCmRsR
1W2h0eUT4od9JgJDTZaOgQzrjNh+0preHlJkGWQ/XRfgHo6Pyp5cyZqfm56CD5qD1cXGBRMvcNSF
yhDx5C+7nn3Fgae4GncU9J6yneAthWwwLYFgFiAc4GcXXFI6VTMQt/C0PnG8Rw5dRnb/w+oxT4rE
D7eWI/gJvDpAXpPgbMxP4S07ZbsI01TjX+N19z/UdrYMYS1MCPxjW6Z9SiGsTn6WxrWl/LpsBVvu
df37hWDBWsYaXFWczvKptq6b/FM0Pn1EBJh2dWRHAKUXvhd4cbG5b2BOLx6MayNp7kDg5ivJnxNm
4HrawJUxcDXAIMQE71Zopq2Brhyf6ld1VJz6AYPL3uRGiwO8F0e+tLn96f6RJ24QW4WlLhkszi/t
T8y4ZcstGvuXP93m5UHJzEJPxtaxkCmEWWLkY2CNqK5EreYs6Tc78NrySc9/2OauGh/G1nQyfXdZ
6JabW8sUSkcsz3U9UuAYon4Al09nPJCmKFwWqokL8LLOC5RalpptfsuVnsLZjbaeYcMXTkKrmLuo
L4Ve+6GsMrEVKVaKiashaZdEk4aRGR+AmqcwB8N7YTs2058nU4aCtSmKWGDUtjEKTUW6DNIC6ZJU
2ehXcArRSzd4AdnR5OHySW1KMTXQ/doGopyYUDZdEOpERaZn1dO+iyoH0GheF9+Y5p9ig/OrtRLE
/5BVjK3UsgHteQ1TX44kvtWS41zt/50ugqWnST5mfY68iLbKN6PGIOxM9wG1HW1kksi3aWwrbQQD
z+yyjaIRDsm2c8/qtWM2ocdXSRcmNwPFSo5g1JmlLGE4wd5+I8pW/DXlE6c8Zr7yLBu/kCglZgxp
nbZRwmALrTV6ybjslJTtgP8iOSaZGCF9DZW4UKw8Hf1MOUUVxqbMyDE1Gc4QP4GzEPv25UQEvrFd
lFaZYW96lToFtj6Xa7N5ZOHJqPH/2Lr6V7YnpihqtdhJbUDcCHHtcMPCLzM7LvnjZTGbsXyllRAI
QdJLmgqlMF8vr8HKpo6SpPG8D/T+mor0DmM06tZScT1OnNwuPVl+fD3vwEfghTuZwZ2TSQjSBKeg
tUVelPydGdzY3ryvjjDwQ7ALPEzVmrfzfeYAgAIQSvbf/YncUsnHlBmi4C8sMnVdP+MS98lBT/1+
vCp6WfTdPjCmI+lnOjvjeAUu1GxNqJb70THA0PB4k3gBpoDIpxoUZunOul+eL1vItlJvArlHWfnZ
MZm1SusQ7vXyysxu8vJZijwp00nIklWU3v4zpLPsteWYy+jstlMW800HwcoVvbDiMcFHqwb1i9kX
+7DodlVsP5TwtiFWJZuOOJNWelFUSQqnW5U/IGiAaBVZmUHOKCQ7g87VUKRoDd2pJw75N6CtTLzO
/52cy9DxNtwUxKGaYyB10c9IsZRcNaa5QuUvC8ldp2XPiT6BJrD/Hmnt7dJQrwlVGc/S+aYmUMPW
QoXoVYTRXDZRg32vb2AhyJzWLd3hMD3OL+x6AGotQAAtZ/pzw3wnVAhlxjIVJlaTcduy01h9KxqX
Ukkywy+s4PNXIs6wLUp9nBWq1AvS6fhOnU3XbMLDTDM/6cyHYZJ1w87biO++4xnSBessXdNCpO+j
W3/RvGynJS75hD2EQ7Ovr7Dy6ss2LTZuNzTkhsJf72e8XIVpAvMryNGzAqZMdm21j2TcXXYg56gX
XCs0+PAENYl9xuICLLEhKQbU5f6LYh/6GQAhQOrzihE9+HyftyldNXQaWUVh8zqYGoxTsyge+oJL
HuO5zkINN98okidQY+/7Un0uouk+U8sdA4hI3si2zTYyYKquRAqXIWKd0SWhhjKT3YKBW/scqulf
KCT/pWj5y+VPu3l6poXCMZ6w2lkdwxiC3I5w8/w2PVjAds92cSa5AjIRguvMk0avawYRangTV9+X
8Tvr/jyTp+jCGQQwQxYwaoT8LcsasHFOSLPbLHBAteBpprqzBmkU2FRlJUeIZEo8B6UdABV6PNF9
cm8e8j27Lg7pcfDJLsF7PNuHPy4f0KYtrEQKkc1oCRa0Rv71lNHBbBHeyyHwGm5UgPH8O0nCOYVj
sbCqXhY/rw2nR2d4NrNTsoR+P8jgrmXfkf98lRHYmlXEbEZTRiuflPQJJM9IUH9eVkcmQ0jkiqYl
YN0eF3/o0qt0Vn1tYV7GdP+ymO3ovDogwT9USRMVGYUuw27wNI7Ig74c8YAkg77ceCXrNm6rRSwL
XQMU78Vqd9SA/b0yUYJWs5NB7pTiaii/X1ZpM2bB1f1HxGsutDqdtNGGXOWP1pRVLmsmD4SHh0Ad
P891ftCHXuLdtzViuoYUx6RnyKEYFY0NBZgkfs+RVu5H6pdkf1mjTRGWRgkCog2wNf7zlUYEiNNh
m6RADR3gsNUIDH4x0Ry1YLLe8+a3W0kSrI7NQZfUFaLF6Gp/GbsK9GnhiR4xygM+7sBRTubn2ENv
5COZzEqsYIQGm0ZGSlhFO8wAkAm72FuypHboHMrSQ5mGQnCysiIqqxZuQqeqV2jzcRoA9xlYujPO
1c2sTX+8QMeD/0o3IUtbNAKGZxOtEHWin+GlSrcgy0vZJDLA141HxFqQ2LQdEmtsU+CE+UVV7Ili
gsR0PFw2xK1mLWQw1LVsCp3EUdsqDfK0nvhjFrMJuhsBh6I65Ecd3CqyEVH+Xc5Sz5UoIVixFra+
cCdLw5sWLn02dvPwoNZ/KcptYNznw6/Lum1/vjfVhEgFor3WYmWG8R7tNma/ckCRXRaw7WpXGgkR
KkvKmUUEne7fXcYU/Kg2yH36nbLPd+NBBnzO7+qlDyh4jS5jlZ1EA5q08bALAJ1b9dZ1qpIdBg0+
dH/fvp3gNnpVK8yZe3UymrnfJb31UNuke4yAi+1JvqLsnARfkWHaNm2CDq+qu/BW/V5jbz51l9vl
FN9zsPXQ+7ffUfAYcdgsdU6RvefF+KsP8vtSGbyURvumlui2qRrYgTG3glRQFYc96iLpKw0DK/5i
XLfdXRxIUtmt32/aKp9Ipoyh6PU+jsxg0qJaE6IZE1TXIUFkNGWz+FvlLvT6kMhSGx0fPNfey0is
uus1PQIr2OyyU3pK91R3bZ/Thxu+ehU0rsQetswczUXMbmCAA9UvwR4SYqN0wh9X6qnEtjoIrIZD
b7rWQ/VdB79btLfumZvcyLbXt2IyhnIIvibKGgAGe68nCgqLmTcKZi2MR3u5ju0M5AJfL+u2dV7o
0uoWBYa7ejZztkR6rEcxZMSpfdTt9Ah83ONlEdx4RSexFiF42Qqw8RYpkL3M43ITTeptbkUuySzf
Jgr2l4lrNR+oVlOM62lgN9Txr9iGsdXGNIoKcUpPOyeygYw/OXUbSBTbPJ+VFOHWGkmSY1i0W9Cx
6p6KcLpVlSx3plj9wJ1da8PD2Co3mxq0P+0oAu5YU2peM/XUx9Ay+8DNfZNiiHgQA7qzaTLBwZqZ
sripER3ZpPX+ZVvYDFAUlTOw7WEOi4qtq4LEeT9NzYBKXed1mDQjHXZFE4yZgXPSza9k+6KbZ4RB
B3TJUJtAieL9twM6URkZLSqDyvipnZ6rHKN6bSEJu5v+YSWEX7LVAWEnug7gHjAgYoHT9qbKDnFy
UIfd5W+3rQrcD76aiv6e4PZU7LJgAUOZsf3YunPa3jYNezISU9aEkckR7qtiBXqutwlqfuNNbLws
k1Po2ke+GKcbhjPVrLO5xiCMCi2OI3Qwy6eUPJQ1YIqq4xLLHhv8eM98z0qOkDXYVU8zI0DRVAVJ
gaO7Kkr5irtgCNUJnOqU7mS5P7+LZwIxtYbpGttAfi/cVUvN6143gtBfguDeCNmOTKrTzFXjFIV5
ldPxLz1rdnOVyZqbmxVA+iZZfJNGfVUXRg9P3nkj5m2Alu3lP2uXI8bPd7ZP7kYPsNmIjpKJ+U1z
WckVzHJqWyUtNWgcpd/C6FSlX7NKYvnaZgiBHyf4R7VR4X9/wZTM7MqqQQjpdp03AXYWtW+SONpD
77WeeTLcxC/c3pn3WDjfX751r9/t7ERXsgUTGlIrM/sasOpZH3nIAzAGoQBBxk6+9Hlwa6XUwaXc
GXl3rzdUojj/3aJsy2SMYMyNAr1a0HvJdHUMVTNE0qv+VVvjXRvOCaq6M++9Pl5WdCMTAG2Ezdtd
cC5nQwXYJatDGyCrfmzNBy2tekdFbi9Lpbg1CBq9kyJ8TWPK4s5c4P+H3eznPugbcKB4+LPdfMhL
SeDcMM13woS8De6nM8cMrYUGB+gU0dDtqT1rTk9IJ1FsUxRA4zU+sIrzEuKMUSXpvPTIBeap29fY
F3BCBuIa2jxfPiWZHCHUzIs62BjewxOy9RLzW5IdgvHlIyIwSMfHA+lZ93MZWiDSZyjhWubf5vRi
Vl+otfy5/0erAgA2DBUtUxOZCpMgH2vVQMQMouxeWWqvbZpbWrFD2NkS/7Rp15gz4xET4zJidyLX
tS4lVYwQAM4AeqOpfwpChtlGffX7hSywsBntCw2Vs7kJvDJOfWWKr0ZL5gNlagiBZQ7CoRkUPLXV
sbszg/kxDSxZeWfDza5VETfs6GLOIOSCC5ij1ENiGzqKbT1OS/ZQl/oundPKmSLrA9UrSLVUDMjb
gH58LQitsiel6qemLzGdTMBa5MZD8K3uS+yKhLEMa2j7G75JEjKbTmFBEnd4FsAwlU9xoYZuasfq
8fL9kUkRXMEY6z3GknkNhrUnjFA9qBGV2PRWE/PdN+N/w+qbFTOZmyJDxY8v2QOs1an33VfwgE+u
BnTl+ZD+aGQfb9PzrI6J/3wlEhP4KSsoKtCNchNaxn2Z917Keslt2jbBtyMS4kMZ6kqojfCjhm2A
1idI9cOcMcb8zI71H4aGd3Zee5WRdoV/+dhk+gnBIjT0kRkFPikAwZTQ8HodOUYhmVSQ2YbgLKxo
CVPsDEFIC+zo2f7J1ESWW28qgmawjWUTvjsh2J8+lTFNRshg2Xg/Rflx4VwHVdVKfPi2HJwDGgYq
o+Lq6hDltKgCONY2RRG/L64bFrqmYkoSMJkYQR1k01giHPAcGdlXa3BI+a382Bd700S4TV096p0Z
4YvRbjcq4zFPkLYPH3EL9E0I13N1f+pwssw8wZOHaDe5fafIfr/sOwk3p6/0mAUxpgwUwOZifNjt
6Y8yq/zLt4TfgrP8zSI8UaS6YYkZKVIG5AYWsn1j+pQt12MXoP81OoA6A2eaLbGwrdU0vvv2jzRB
J0xG16CeUGcf89Z+kCn7egYDa1ICKd+6z6rFs6vA64v4MUhVp6/IrVWXbpTWbj0B2c/or8dFNnmw
6aAYX2iwmMErnO+PUUsKa0liZC5p9RPLeX4XU8eaThMv5/tL/ec7XahgvUkTIlYWaH1XjXjUpdWV
1oUOhs1LtOY+cKY2YXgnqxhcPitvRlZuRtwy80lxLIpN+tpf7PTQ0r0hg3Da/HwrWYIDHCogcnY5
gn1aRQ5KdB4tyitWzU7bdYuTpezK1HVJQrtVMLaQ+elYpMQQxFlHWKcVLbrZCP9LI+XFN+RYez0e
xNU+VCWfkxuleEVW0sSHeKaRnsYGHm19swuD63Z46snPiDX/UoxgiBW1s6oh8Is0w7R+eh/Mnbss
zih732+qQ1XsTuoqVuHEG58HY8n6Hh+vUE645k5Fkk8pLNLoZXBYWx4MTFj/SBJuu6Jli2pnFioJ
8+0IohkwpnqlbNZmKwKvhQhhPs+6hSY9Cf3A/moPLyU5XL5Mst8vGHihz0jMiY4CUMKcpv5hxBIB
Wx7YQGAHB7DJ10mFeFgv+liFC1dgeV7Cq7BP3Cooj+HwM1w0ibffKn6gVfcmTIiMTc2ypYpw2mQP
0EwHrfqb8povcVFJpW77s70J4raxio7GkAT12OLsGfmUgXidPV0+lk3bslRCLE0HbJvY92rYMIGN
CV/NnG/r4Saxb4fuA6mr8SZCbI6zAtOiFA0wf1num0HzBusuRMmIARYzjr+3k2TqW9CIGBq6a6gx
otT/GiGEL6ZROiRtRpinVMwZlmafqQWGDKKHyx9OOJhXMaibm5hyBRA65kPeHwyqmRqNitHycmPf
K8dB/evy7xedsyhA/GwoHQ51Ui+Wx9EDOV5YjbFW4ln7/wU+cuujrbQRo/fSlMZSxqblmco3q/Ob
PHaCRpKwCg7zTCEhZut1sbT5RC2vz+PKAUfD4ubE0wDK40VaLVuDlWkkuIOELsY8NpXl0eUmzI9Z
+4PKAIfFps1vjQDPTFGosXj35r0NsKWPs3YOqMcxUfIDZyJJEkCRMYdcY5/TjWSFiM1PuBIoRILW
ROkxTUbmIXS7S35D1R38oav2vy4bn+BLzxQTgkEYBXptTJPlNXNyW2GeCxiwpoOJkB14gG+bxXy8
LE8s0v9HIBa30G/FLKm4q0rAS2NVFgR2nt445GbZcYuPJyd3x/uC4YuqHnD5gA/sybrJmxeZ74z9
RzT/+crDNhmMpB5Vy1PJqUw+K1Kgd4F84rduaCQTDR0qBgCT9wKSWA11M9epFx2bo4kWubZvj3yp
Xbbwu+0yVpJE8+iGJqKjQT1604O8WzvQe06KWx9NF0PWH7nOK2GCjaiL3ZAyxwVLg09JOzlx2Lp9
oLuF/VNiHNwxrBLHsw8opA7KPNYT6XRMt/Tmc1co12HU7rolPS2p5k/UcOtgcrCj6XaLcQhzxZmj
xLv8N2xePFCRAt2BoAUgIvZkUagPKloeXpuczNytalhm+k2evG56rZUcwRiNdqj6bkosr1owioya
b1XbbjmkknIL/2JnX3QlRjDJDK+N0jZLy0tC1Z2sxsnY5MfajVJb8GDKLtCoe/kDyhQTTDMO9MJu
UlhLrYWeYgRuaZ/MSPag2fRbaINpfPoA4/5C7l8HTC2jFlLIjflCXPM6xgRlegxAVAu0cXAyqmDD
Bpro35eVE/twvy3UsPiAKBiuDBF6foFSg1Xg2MjeLJ3W0YkTm5iN0vacIZd9bXzMmWHnrHlQjkzW
M9g8TLAAow+GqZiz3VpaAaKBlY3lhfYtMa6GuXAGG0Ngs6OlmRP1TxJluQ2KxsO/MDqOwJomoj9r
tWYIrSBh8NUTQJIyb7nqfgBvDiXWzk2+hV7+47LELdtZCxRsZ1BNUoKQw/KM6LtGjob2rDdfL4sQ
C8evJ7iWIXizfqo1i2F4DqEcs1m3y9f2Z+AN7uDP1y1KJh4aV7LNpe3vyDMHBuwbS/QpbDbMgvWc
xs5iTsqm3QI6u8tqbX+5NxH8T1jFtghLSnQqcc/b5Oscnpr2sZ8/kG6jIwZccIbaqiZeubK21S6O
Gc8cd0l5JPXNICP13tRiJUJIHPtw1PUlMRHW8tCJ5xOLr7taosa2AaBmyi8wbFq8wpi7aHDBLAqr
5vjmI4Blc1c/csZ1w838+YfsZbcVUoB3A1RAaqGYJ/bf4kAr6pLElhcNmlME2gHZd9ghiHWyOtam
JBi3AUY3eCix8I0acTdlERIQwz4Zxpeg/GaXX4Lw+QO2tpIi2FpilrTKcwVLfiNeKrR0u8G4zWfZ
K2LLxaMz+o8y3FhWJr3MYRBns535IJJz2uiYYZulRJUzJJ8LIlkO2rqhwJxiALfBIw/I9+9lDaPS
jl0Mw8vb/LrLoxOJZGezZdsYOsWQITqw9Hxlki2JksNFeLWi72wQU3TG7BN7+kD4xfYbNYEDgp6s
2IZPRrUMiqqCmCw+2Fqx02bg4Sqy2tumNisxgg2kROPYoBn2+eniBYD3cvq48NpFlUQE/rgWQ9Ba
HcEIlKIgYdaN1FNPMdLccP+/QSVvikHjFc7NwlqdJQSF1CaYX2haysP6zjike2MfYRvSPF6+OVtm
Zq/ECPktXH8WLlENMyPaYZiSvW7rssboVg69lsFVXV2b0tDSMdRDxNC73o8PNYj9rM+vq/C7wJVt
GomgXjyaYufR0DSqW0CZEccYYIdRTWjOH8YTqC/q07KrbzUHyckhdkdvPJLDciK76XPgy9bwN/zD
WrSI+5CV0ZzN+UI9jLimDqnyfVe1Ny3wVJy+fQ5GGVH2ho2g0WdYBrZjGf4r2AjGosPeym2MN2Sl
k5vPWvNYzld6sZtMFDqOSi8JVP9H2nUtN64r2y9iFTOJVwZRkuUw9jjMvLAmMpNgDl9/FzznbNEw
j3C359lVajfR6G50WGvjikHe6wAKwH3eNZqkoe7iRJ8zv6GRq2uYD5S+RZlo9oDfqn49QRXTTtid
xfCcws+rd/LU2VqBpySbRxru6iD2zEN+NR3ZLlK9Q1XNNUXz5BtxSlvL5LzHrGbzlKmoeClpJnuV
QaeAlFLrZKjoe4NhCOqS2zqCURNnRBRMwnJ3AoBvxQRQsQyTge1Ruu0OBUbmqW/e6c7gx/v6AXSX
/uWrvqniWSTfAzHlQSkiKcJVH4ACFx9HK3SK4hT3/44O5vX48L4zgGusAl6Rx34ixmhXdWEZXrU8
lumzLYvgwbfyJUx1/SOBR3tK7D7u6wkvYguTw7tkn2ODMfEBMnYCDD+GIdzEE+2Lb9U33sjk4rFa
2KokDwPL0WQX0NBYmDQP1Fd3CDgHSXDRto5qrSCXdapZ2Vi9jhdBozyFEiBavyTk1hKRdm74fkBT
qhrgNwEJ9266UNLVWYvjCsWhqvTNuXbbqg8u29yWh0LER9jHWibbQHnr+uWaSEs4IVhWanqgi3Y9
DOlV09b7zIbYSfca2h/6JPl3LdpXE1yL5b6fVSeZpoAZ19PJTVaWHgHRgPovV+z/IwQPnFckWJuv
woMMLk+WDlV4RQG+2TB/kUi3l63sYSHFISz76yoivy9/zk3LR47zX5l8YT7uRznHPI7pRU+vIMEO
tqB+WaD6+lYc0qvoocMArqiavWUmGNPHPAnGwrHZw0WZJq6mIlWQv81NdlMrzZ7YyTeBXht1BMDc
nmVwacjSyktcTJXhNV7+0nkzODfDgO6A+wmMlxrDP48mNpOLHR7DB4HorbuGkAayTQXQvRofbYqu
WAxk9qZXVo55oznSA3oCbhUohWPGTvig7iIXeOOeiCZl62qs5XIRZwx1OUzzxkCU68B91+0ZEmO2
E5VKt3KStRguXSUlHp1WHpteog1O88UuXZ1eL+OMWpvIL2+lB2tR7Euv8jwrq5eOgObM0yX9k9o2
B62rkCpMH4hjlsp2iGR7o21o9hSdHDSMAd0bubR/GYrGCzFEnwhi9KY6Zzn8XVOAN6RguRYHhOyq
pzsCvCvrA1USoJD8owzf/BoNvZeUVjY8I+oBdJs4SRhI8u6yjYs04dxh2rf9TFSYGh1mtwRxR5li
Y7KrBZXdLUex1oVre1FZZuugi+HN9a8JOw6T4EksUoO7MSlRYkuLU8MLh8WRMPagtrVjE1FtbNMh
6HisoiyGLTx+9AYvVRL2CXyR0oA6xh+M3rGwYdh9+cChrMRwLk8KdYBLqUbqq9IdsT+r9vf+XwKM
vEYooJT/owlzQasL2eTppJjSAAvW7yU5hW1hSSH9yKmchfBIjoirUZ2GiuER6RMhn0hxN3YPlz/V
hmGBvAKzyGwcGXsXXBYxgWSMFiVqIXK1aAejMcdjVgMy+bIUfrCCfa43YrhrQsOlV9H1Zi/7BcXl
5Ypx5qV7+pFH9xtB/EXByHisN6HhxctVZu7r6emyJhsX5c3vcxfFLAtwVkS66Y1xFYS27ltF706l
LrjvWznxGzns/1jZVwVajLirTPbUHn3dT/zCBYjIrY5ATTxVMI0iUoqLLt1C88XU8EIjXVCNn2L5
QEQvF5EILtNZEqz1SAuLlYbxyyis60KvrxKUSf/ueLibT4c6LIsOYsC5hQ2YL1T90luCDHgrU3xz
NtzdB70Q7QsslKB+VD+pLt3tpPvOYVmUcSyPkieiohJ8O571TZWnVslDCc65ezQkTw2/mqLy64Zj
Xqv07jFRAUAbfFeYSpGmyNGkxZGV8FntysDEeNLlM9qar3gjjHMG9tTlpAOyHkZgUJP3cq8KsKSI
nhpLQ6PdX1o3P0G2xE2DdZvaQumBHMoIbMS61HhNJpx2EPhSnumtmttaTmKCXEBzk9mhBw2aZded
Q3/HGO+7xX62EA18q9rx5mNyjiJK9SVJWBdFBnce29U3D5Yb30puflWf2LwKUP7bQuDPRebCOYxs
HBHcDXxSPdSPbTi78Szf9FPZOlGEhbPL9rKRZr/RkHMdGdHSuqrwYkdfzY2Hl7QFYo/W+cWPRjST
sPFweCOKcx+NPA8ZoI4NLz8hxd43gHCXgiYQTQWLDIVzIDkxY4Cdd5aXx6VjxJ/lQnDFBAL4Kk5M
xrglWGDysRB+LWFRy5To4+VTEUUowmUO2GZbMol1UfITw0StggS4KyRoQNQoBiEXSuN8RpWliZm1
eEqqgXQLjmeMzC3H0WMwf5InKjZvO1ykQ6jIau97eL05ASo7QuNuHr9NFvWU3C9UUVl0+4zOQjhb
69PWbnMJoWqwD4n+EI7/PnmELZ9/nzOyNisl27Iz05OQ/gKoobRelEgEESdQgl+hm6o07lCtMb0p
ujLb46wfBFa2fSP/0YIH8isGYklhBS2Wh9mdUIzELvSveXTa1Ol8AO9+ZZvtpT/uAdBMfmo/BeJZ
ush1pNYf8f3Sj4JFIhmht3n5g85Uu/YXsFxi+AoLfHsRRfb/CI1ndbn0tdOXUMGDgLWmtB2aDcAT
lL/UHgM8BfDKL+PzZf02j09Hix8zLhYgZrjgQefBzIpQN7w2u5vznSSCglY3vx+4WGQ2Tv++Rx3b
VSwboDJEqLcDNk5povxDb5cTvcW+sHGv3Ki3WGo/NF/b5xJwNvERW56ictDmdV79E+wrrHLpNp+x
YIn1LS9up+twoq4ZTjfy9Osj3/KsKvctTWm0JPbO8pTpoaufrfnT5d8XacHFXEvOLMDIoa1Rq0Gf
gA5aPxlCwqNtIfB6xMZpvcPNrO0ukgcscHqYAXyxabYHMtnnPhVtOm3b3VkM580pZj80dUD2L8sT
+NgmoFlK5ZT6l7/Y9quTsTf9RxvuNoVtmGCJF48oYobPo55SZ2nn0zIOBzMaUXGKlJM00s953u1D
y/59WTo7j3euYyWcs7raCkkqLz0wyeh1SJFUj4tb6b+boXX/ThBneOgyNxk4nUzPxmBtWVzXVuYM
xYOUf2AiDUA258/JWWBXFAMmKRGD5Rpoglnh5vNpRK6bhY8zgHaN+l8CzfypGrCWswE4iPeLTNE8
LVjSxkNhWk5W+aO3jrnhU+nn5e+3afNnKXzzriq1Zc6Vkj3pVScdbgZMoMSZqFPP0qF35sAIsTAT
Yr7fKypt0M/Ir9NOfVI7dFr2YZJ9NuPcrTKgrDfNqU7jfcdYF+s2MAoR8+rmlVvJ5w4vM8qBEnaz
1al3pvyXkDN8M01fCeDSdLONpnosX0vUgJ+5BrudoxQ3OtlF9PnygW3erJUkLnNSCerHCcsFB/X3
iAxQvdVLZ5a8y1I2zWIlhcufbKVaFhCpoB+EWVrlmw0e+erxsojtcH+WwdfBpzkpLMDF4uo+mgED
f8y+ToVDC0d3MHV5Ex8zEUaIUCSXtse2Ueod6u2vy4EFJkaiX3QfHXqPrTnVsiMLakubCZwJ6DpM
O+HpxFcW7ClNJjPNM1+xO6fFzo4qPZnliYBYHq4K5f/2Q7UMCzs8Bqbv3u8+AVGzyfW8yfyqfmpn
2Wmx4qm3WFvNBUW6TTs8C+JPb+hAPy2HKJp05qNcob/Q2k4o/w5tUdl80xRXgrgzK5N8UEcwc3pN
eJTzuxis6yQWeEF2ad75p5UMLiSb46w3mOiCXSjZdWQkQRaZQWekbtnq+7wElLutx4KXvUgvLj4P
0gSeQB3JfVZfTf2dgcVnQzTysi0DQ9wKElwsa3BuqUesmqVsgP1JpaPjHTTGV/JEBDF40/mh04+V
MYwyGPxIYT6MBZD9sTJk2NlDVVV3Zp++zJria5LsRkTbXXYcm87cxj6NgQVfYBhxvomGslE2Bfrj
VWgftAZOve8FvmnTuM8i+BKCSTKtaoBu6c3pg4nZjEhS3BwEva0IQ33z0xHACCmGjY1bvidU9Vjo
0jPEDU2+a9Ortv3eaZZTK3cNYuPlz7ZpC0DVYsTg4M/jR9wVI7ETWmEiz5TU68nUP5kx7CEfBbFe
JIZ92tV7Y8YWu5HNcLFWdFOlgdZ9jzVBCNz0qitNOKtGbWcplLzM/KR/LIvKGdWdnXwl5UGyUxdY
G6X8lzpxMTeeprDUChW1zTh0UzQIlRw0pWh8/d0JcYY9GraUxBIKcFJ2UiuEwuRTJ1pc3a4lvcJW
GVglBQrP2/OpIgn48gUie7dj3KSM/heKUKw6sDHQRBFYHQ/x/CeNXcljt3llD5pOU2qxKB8fRt/Y
5bvmOX0edzoCrlEKhG3bHoPk+qMb+/tKFoazM5rmyI1odLWUqdNkmOQShPQt1wDcdBW8b7KKiW0u
HBklGnlFjHWcRe38bpy8pJ56b1Bmn5bpLFBoa4cQCLtnaVxg6gxAxlgLwjmiHj30n8AU/yDdZ659
ip96r7hzi10JJu87QxAQN9s8a8GcmcTJNMR6gtrPay0G6zDWfb+bXB1Tkow2JdqJwrxQImcodt2m
AMaDYWqKg81Tv7hOv+cYWszc3mOdv9Angmm4zXRwrSRnL6CUle0mQ9hn8ONG4oyPw14LFDe9kT11
H92KGnRbjmstj/ONCxmWBVPkeBUPxLEnxMubNoa7137E8e9luBJuwr+GXj6xWUvkXGVagqGj03CM
9EX9BBJYDzfws4n9piIAALXb7uiVfrvYLqCuXYCyPn6keweEaIQ3rJkoQFZ8eyNJ14AMQmXy5wYr
jJEDPELHot8uO85Np7YSo8lvxWikqUDPhMlePYj2GM7/1TFGqN+sbmjc4XX+l+I4H5BTagPVdGKD
xOlnzQOlwWlxZ89wqRsJJ0S3HQ52KRTdwDAZj29sNoU1mahy+HJ4VxC/mu/KKii0vUCnrayKyGcx
XIyTbGWIm+i1r9scTDf7VLmZm5xMvMUit3uMdoUgqIr04kxDCUO6mCCO9tKCuoP9aZY71xjuqw/1
Gs6aAQj9rXFENAqjykozf1G1Y58juTc67/LX20rj1iI4gwBFkVwXA8y8o45CvVodHT39qpAJkACC
5GfzswEOxGZQSVjk4XxW2HfW2GNnzVPKa6myDsr0idARQG33l1XaiqXY3/hHDuerjFguon7A8di1
tsOGmRvLM2Y+LEGEE6nDOag6TMyoaJEeaNbjknimkjjqsjOE4MCbrnelDmfeptX35khRTWMzOAzc
ZHg2AfVvgJ4GiKTmjl43QAgO3ei531tU5DA27WMlnbP1Ie9SLS2RmJSaqyWOCdyL0JPRq2Zuo8NK
LRsGzbzIE0ZVpte7AHCWzK+OhENS4QEIvbE2K7u6290u+8wHBHwwuc3T5KL74JaBus8DEZiuwID4
4aqWoiNeFhhGkpabUnm0untz/n7ZRjf7/ysj5TlEsxHb8/nEwAGWNDCiyteLyi+UwpNabGWHxKGl
GUT012TLD6BZdrUxP/Uj2jAVKJZs7enyvyM4ZX4n0VSnvO1lnHIVNU6RxK6qXhWYJR2AG1xMggxt
01+vDpb9fZXr1nXaTUWCz9tmx4iczPbTZWW2U4eVAM7RaGqZYMMSN3PYDafYHa/D0SmwM1YH5gEp
Z1DvMkQ9DT3oxIt/RQ+aaA5eZECcBwr7qZ0qE+0zoj615bdB/axlAgMSieC8z5DVupaDssBr7X7c
0Tkh3iA1xVVSYuX98vfc7MesbZXzQGlk6i1dUExIQTTKupvRoQJkBijmDwJJAp9q8d4mrRWVsieX
GsyzA8yMU+vGXiw75HHwizvmZ+yrMlAEPXeBRfKTWiSLF72ZWGV6lnrHtKdjWosgQ0Vfka+olhhw
nPPkNU2J9trePpgAA2GPyXZ/+SuKtFHf3i+tJzPYynFcZXgo+502fb78+4JD4gez5EoaMXCOtK5e
DlZ9tJbHtvXiRjCuJ3BJ/FTWEsvYxpds1gT8Hsun1v5dIREP+5vIFIYa0RfjHEY+S5Ke51iOUb8O
wKnVXXqb/SJu6yU/Izc9Jl4qyB1EAjkHgccbbdEPyXxTOcTK514VPStEAjj3QIm1KOGIXIvNoWpY
BaOtq2FdHy9SwNA79LoCfs9HpkpWfsLm/EQ4lchV2YAgEPHk7ouV/Pg7w+O8wzjH9Vgwv26DHLS1
72irOTW97UUvCoGB8zVUQ7GNIV46PK7R90iWYzrdyvZ3UwTrtC3mtRbDUCf4LfAe6OU5OG0QdOvu
cRoBmtPY98OAAZLIErnw7dt0lsXsZRVzwU9EmhQtAn9GvUD+puytAsZQnGjjaMcSNNjyTXsl7UNf
xBm1XakATScqTq9acncLHHNWpsswitE1fqh+jZnRZHSzAxLXYNyDvkzwONsOjGd53NVKW7lNCUtY
Q1Q65Sh2CnVyqKgtK1SLu2ARpXNqZXhkNACoYMuPmIthqCu2o7ldIAlRV5htv8+Gz2pxd6tMs0Ki
DDskanKnzB/t4mefoWzce8u4j9raMSZBGrVZ/ySrk+OuWzUZvSKHqPmkh+nEyKq1YPI1V92Pjsgf
bh8aEGSxso02zDvSGGukwNKxDa8eqexlU3gEDt09GF6eLnsQkRwuNGKk0uy1AaGLKqeC3mld6Ez1
42UZ2673rAtXf9RwSJWZYkimCPvrUY+clBii8t/2dT7L4K5zoRkTKYyJXSoFu3IFu1Y3jLEU1SPG
L+Yuj2nkEmHc2nZZZ7ns+67cyJjmyTjKQFbSgO9lY8u+/kFpYIrQSUXHxN1hs8V+bA9cOswZfRr7
24E8JLV/+ZREIrj7axkh1sxauKXBbH7NNciWDJo4ml4Gl+VsF4eV8yfjLq5FQY2GJVVWqaUH89OU
OAa4RMF0g3qbgRKVBudbipAJRdpxVzdrbFpQA0NMOf1EBkdavqjJ7rJimyIAbU0AYsIampwIXRtj
EPTBBFWlfmlbss/H4lYZbEGzXiCGrwIkM0B4mhaeodRVZ15epOERoNqXVdm06rMq/HvfSGW1N0OM
RE8WYJZDaSycvK17V4+W1KOtMN8U6cR5oaIqa1mR4CEqekcBGxnfJ4NApe3XxkonzgvRUVE1ZX7d
3DJ2xr7bFycpSI94PwlSWZEynCuSw7lQ4w4PUcV6VHvc2Ke2EMAnbBfJV8qw/2HldkAI2FDwGbHF
YBZstX140F9f8s0RBK+CNplQGu99xtrWGlb5b48TnKt2FXvGfZo7rx0kr3i+bHxCcZwnqpekVUoF
mcR8NI/FfgImixaw93W2S/76tDhvVJQTcPEreKPYPpTJl7q6NcjTZYU249/qsDjHEFvhkBYMYHPW
lhtLk25mdRaksyq7Ie+yobMM/sG+SImN4XK8BFq/O+WHxaO78BBdlbvYa/bmSTMc21G97hoc6Fgf
l/btd8O7rKXA7PnXPGhGtESVEKJIaV/PReEbfXtTJtHhspjtPHOlKecr6oRIABTEjp+0nzQgAEDF
XbMfFXCoqLv5oQyqj+TPK4Gc46jqBvPKaKd47aQ1zrRYYMuo4hdCplzwCbfdrg2gV4CiyMDceHur
zQzNh7wZUUBPTvV0GDGGRcCFrhoCaxHJ4e5zUhZ6F44aNArlu3TJBqfIrSDpyquU5A+Xz2vb+M86
cZdZyiTVjlLUNivAJWQvLcL9ZQHbfXVsx//3q3E3WFWzWIpb1Bbl43DIjlLkhBTASs64A2HQjj3l
ptGhL5jRFhaWNj+kpqoyOAow2MtXifVoroHMBpCZrpRVN8l+VnF0N0pYHwMHh0hP5ibeXfGVMPal
Vz4/74DOQ1m5bNopu+kn0GW8LIiOkl/uTWfyK4CH6igFkhMN4kfBN948xZVszjIXIuf5OEJ2e0wK
vzwU++q62/cv5qlrHCuo/h8k36JvyxlpWFs9qUsU7cA829df1Tb2CGt8hLrgw4p04y10luOoUzsG
3xiU2edwEb1NmIO4dHCcgUpFWg6jipm6unG63mlOKvjzJFeXd6ZTHf40tgXntf3xDAyqgj4N2PZc
E9OaF4XGCcaPuh09yZ/YXhtwna+6ffujqpBjq07zGHnLl8tiRVLVtxYKEg+STyEyYDukVYRh41kH
YKANrD2jUlosyYaTlniXZW7HA6Tb/1WVc89YfUto3LKJxc6twSXNcLl94g+yW+YOlh7R0qhEGcpm
rNMIxu9A88yAZt8q2qTq3GU9ag8NYGgYxCy5L79HX+cvxlcrQIs9mJ9DEQUVT6rzOn1FzkL58f6o
aLDDxTCzWl/ZVcdsrzjVo1m6uCFo/al7c5f6MuDB/MsfePt6/KPra1Fk7XaappnzFhUCQpXr0ZQO
FYjELosQfM7XhHAlQmnbJKkIS/jMG5rcptbOiH5+QARwU8G+AQBVi4fB06dIMoYWo4zzVByHqTu2
hXFQ+0FgjdudtpUc7q63OeY7phiqIAeCZWSfuufmYF2x1jS4M4EtCC7XfXRX+tQdHemzaEV8u0S1
ks9ZZqyHYV2aren1sdscStx6WQNRs+IqkEtH9/JX3X7Ln8XxaWfdSUomVRiKL5QgvdNfe+HGDWiH
p9lRX1hFE/W5738plHduyTSPgGFgu3jhp9ln911ytZscGaB11AC1tgjejptXYKUl59esFhTzoCFP
fYUEYXGrhh/JMFHqw2yVqTKP8tadyCDazKIcaYTSTruxoCdFCm9IIZoX3VbjLIaLqLpJJV2pkV5S
0rtzGLRAiRcczWaoW2nCxdI6inKCWWsc+rLvUCJFa7SSHIQc27kpfjaBCLlq03Os5HHXbZG6VtZY
kpDkx7kFLqJ63SuC1pFIBnelKiltmx7DOxhE2BfSzzDC8RwufzeBCH4BgwzTEGWgD/eG+F6dwZPc
RK4QAHkzOp+/FQ8jFY85abMZQpZBDeLoMUtOaRz6s4gOSmBmBndb1ESbIyVk13MBM/ht1gZ/97G4
gG+iT2hoPZslWE69He+G9nEOC//vhDAlVyEpli1UBliH30z3vQ3SqWMs7JiITp39fSWjlDtqyK0N
X42yirFrAwnENg597rHXhlmiHMvgeeclAvcpOh7OC2gLBfztiIq1mncno7Gv6vDL5W+3nZKtLI3z
AqTLzZCyfnsDBP5k37rpbnLsU45JkyGwvohGcbcLRit5nBcwKB3jIcYSAaMiYttnqTdhaHTw2R62
aJhAKI3zBxGJsmHumGn8h8VEcuXDuNPcwkswdXb5W7Ife/d2OKvGI2epOfCW5RGL7YzI6w/Es4QR
L6FSIjlcTKVjrhW2AecQfVNd1R9rxzxqXpY5SZAc4n11yPcMxrQJbLRJhVpu57YrNTmfUXZ2QUDL
DtxZjBa7bIWwxtBqEoS9Lz/gHNGhTx6su1HUZtu+DECgBaYjELRfLXl1BVtrJkRqsA0yY+xgeLRF
6GrbPvf8+5wbaaOCUBWb215tXPVx4hXZd9I89anmXTaTTT2wKAEaZhlrVHzxzVKWUWubKgN37N7A
hP2H+k9grcPPG5aB6e+3rkqOqBwaUgo9yqtJPwzqIY0ePqACYhyAB2RDBRzsWxFY9s5VjPihlqLG
DjUXx8g/ksatJHCHUUZ5YkiWBQiO7pglP+pE4Pc2/fnq9zl/3jRRh60H5N55aO7MBaQZVu2Cwfwj
Z20C5Q5o/HiWvT5BVjaLNhMqXiPOuii9Ormh6dPlg9h2cCsB3GUcSZQuBugAkF//cae1WwSWbwXI
rb1U8PbbvCErYdyxj3pXLmhxoz5YhE6E1aL6OQPK6iw6nNeduHeedCWIO/3crlMCzGS2Lzx49X1+
iO4Z0pS176+TX/lV60E8qHB6r4S3q3bJA4BD3WT3IY+z+jc4I9GNsSoxqY2Zb9Wx0++zaIZm2wjP
1sGF9xxdtDCMkeTL8l4annTtFGYvlw1EJIJzBlVkFG0P0givy051ezu1O0k0473dz1h9Ji6kEymr
jZlq7I0nu4qnOBn2GJAUa45xM7jVKXQaV74qvmde6RbP9DqFaSqiWe9Nr7r6J7hInyRZFNcUwdcA
LbEqHcfh1+UvKTB+ftfFMpKR1BFKj1mY7eW0OEVpXLvzUh/bWUQIuV0nP2ujcSEe3BfFZFNMwBXA
+otdS3ZixYl84mox5iPQXfP6q+6+2FXflcNlNberEivRnEfpa8KA4Ht4xkN9owHZTceQFSY9/x+Q
ydsliZUszqEo3azXdITl1L561HbYnneTX2ipBPlNA6MBUZK0E6jHfvKCa9F419L3s4EmEQPqV3a6
q+2nZzaTX2LyybxKHkQNKZGD1jgfMoCKeYxyqAjOQ+S7ptv+ilHkKQ5TID+LKAGEH5TzKJY6afls
siH839is29GH8ItNneKFVVv0U+rXsrOIbt72E2J1ipyPyaSYDLGFel3razuGtdRdRcDu/9NqCP3l
5+UjFNx0jXM3+TTpdrsgpi6g/jSxjdMLroBIAOdKBrj8wtIgAC7FpZjzD4do/1c68BBmamqWRtQw
1Ma8wBKWtjMGO7gsgn2GC4bOtxV6XY9KlL0Bq70oP9DWxuBdFAUk7W+o2vRBlYxPC0bVLgsVhBse
uqzJkVbNE6DEmurLUHauqp+6WIRLLrJynXMbaRouXR8z4FBgeQLKyc0fhmcbpfX4nrmN8hocTpf1
EpiEzv6+yuMiKaFSikeXl8SToyzfFePLZQGb0cXSALNGwBcGIPS3AsyhHBS1QqEkMmQ3t45dqHu6
3IDMq3b/ShI/H4xKCckaittqhCD0XLyRZF4eHYZYkMGzW//O/s4a8VCNchfGk6XgGdIrn/p59POy
cW2tcxNM3jXJh6a3MYdsyQQU9DoP6GComBbSkegAraQDMMGNJXLk7ADeqWOj0W8SvHkAGfH2gKqk
zSujhB+P43tp2Bny51r6pdAHkj202mOXyN7lY9q0uJU8zpMrpS3h+QgY7si6mrUbKxMcz+ZNRXcF
QHyWroN16K0+qT4VWRliCEUP5x9dA177CRTDpLCeL+uxaQYrOdzNmVJDiyIb6URlvBDrmuSfzP5z
Z8tumIpghjbv0EoUd0RhM3Yl9pxR/CXKSVWHWymUHHDRO1bVPl3WalsU+DNsrGCqeGS//XpjSkvs
2E0grI2vU2C8TKni2smXrJ4EZiASxGVjQy0NYF2A2U1yuovsk638Gkfi1MPvywptH9NZIc4c0PKu
6sXA066ugqVCiilXu7L+bZF7kgWXRW2nRIx85D8fjzMJLVR1CmAfPHuC5qT7gCt2qa8d2SZm6Yre
cJt2TmRTwTkBDZLfhB86DAJlUg/PnR/z5JZkR0MXXKXNq3oWwb8MTFmblLzGVQXHnx+N/b5D++ny
N9s0g5UIzt6SVB8xmYD40y3y6EpVljjNHKuOFBaGrybm98viNq1hJY6zuiULe8PMUGprzH3afM6L
F0l7scNvQ/yhZcOVJM7ukkEf0jZmrw1AOJMMq+9hyGbOBddIYAXvsv4cNbEqw7E0Ui8FhGThTtez
/i5PZVlgDaJvx3mh2rJjeWAjTkAKW1zJmq4nbdSdrgmvJbPbid2eSDdmO6vcRGk0Y6FwUp5mf9WG
JzO9x/z+R/Kf1TExpVcyuipWweCGubpFDpMnIJvn027WdEnEBbOhC5DpLCDDonypWjZneLpqDlNR
zOA7zh/C6diQh0z69w3cNyI4izNrZSYZgLu8VL2rrJMBYIwOLDqXL9CmHgqmlMF4hzkGnpA1TKd8
INRA36FF3q1WaOFiHIp8YFLelFdiuKdQFA5yO+TAyxrzyBmzm3l8yOvdZVW2lr3fCOFSU7WptLBp
QMY6H0PXvNaPjM/W9uIn6Vvns7Fi8LYJxrC2Px/QskxTw4w+P1zZWNhgV1Vm0qbi6mZ1Sknr9ZUp
Uo25TS6pg2pnOdzVKa226kodLz3DYauTsVtf070VqGgOiWqnm88xYumYPGQcyjx+hEwygFMWMpCx
LWV+GBdZ8qNuvKvHsNqZifa1KvTlSpob0dIQU+GdioAvURmrGUIRZ+5V1bZYO5xRqu+Mm9kcXHvp
Hyq7D+SlfLlsKZunthLFxfUFOTJpbTTbrPo61Q9t8hgvAhHb2gBniqUPwFTj4iBVmmRS6xZZcVP4
hHyzU1SIzdHr8lzg8baVOUviPFGVVwVpWP7dJwDdBuYZxj0sEf6hSAh3OCAFhC+a8MXsIXGluLiz
IiBT9IrIztk/+94I/nGr/LpL2poABBrQ7WALlGzqrrrG1J3bnuodQCgEKwjbZ/SPMH7pRZ/U3OpZ
hW2xjxl9TDSQOg5epCYCH7tVBlh7cn7zZbFCnZKOlXyd0VfdHSaZrixfd+pD7KTOuBfVDrdP66wY
ZxKGiv5O/Qp8WFcuHtH7FiN8SVvtL1+jrXraG704qygpQB1TgrZDfFp23WdljxJR4WjXy5ERymlY
1fx8WeJGAvtGIHdxe7x6m1hl2WV0lUlBK9rnEX049vdV9tBglqXrJ4RcOj0U2vOgBEt5/3cqMKNc
iaDjXHd9go6RLLUuktVKFs2uiz4SlwK1U15lWQ9rI+VLI92QD4AdvjkEFkBWGpiWkgNXBQGiMb/T
HDgp6YmGT5e/kuhqcqEcXGu6JNU4CEXpXHwoEqGVIN/UncAFiK4mP2tYANAqVTP0L6Yf+jE0ncSP
Peq3J/1W3nVukzliwqKtxsX6A/J9ddNuTD1REMy7XYOl0mnfghoJaAGu+FG5cUVNVcdkqqZh1BAo
otwVXeSkyKM5tBm8D6Pc6R9TbP8C38Zpnl7pJR9S3bt8duz83/rwtyK5S2pEVJNamoOCBPUGZTyV
YH8it0OUOANcnmhs+r21Q5oN8FpMMYOUkf+YUlEnXRHatqcWv8t5v8gCJ/feJbz9fc6XZg3QHIuc
Jr5tvLRZMHeKY4ne5e+t/a0M7pCySoupPjH+wuKXSe+JrQOt/r61I//yySibR7P6WNzRhPI0AgA6
RwHgyLCeWhdYPW4LpL9mHz9lrvoA/ljUpVEIl3qR7Peh/a2SnG+N5sqwKIr9aNcBbloFaVsSGBaQ
MhQMABXAVBREXdFHZX9fuakR1USqjQ3x5hJNcZ04uXKYpJ/q/PPyR33/jH6rF+dux6JuI3npbK/J
vw7jTxJ/7nSst1Z73UxE35B9o3dXa3V+nOvNczUB30tJXhvY9A7TIFLhxC3wwRgRUwgam2v9Wfoi
AgwSieW8cTvEGSE9SrBj+kCM3LXT1E10EeXPtq86a8cX/K3WJiEYS8nruiHG3OGKwYX7hzuuC2Jd
iIcg8B185T+P5LklBebTYgJSCLTj20VEz7UtQscYmGaBaJifjyX6MseKOeAdkANDqsPGs+1ctr//
canPIjgPFc0Aok47VKI6YGRIqkNjR/NkTLCzNnzjLy5gvRc0xtFviDzwnQnEv3+aMvsHkryi6Xg1
8lNcSjnJwK+wYj8+sGiGqmxgoETKkC5FCELbH/MsijN/OetlEF3pxAvDu5ZEDhk/C5TZdlJnCZyl
g3FMV9oCEhgbD7ZNAWaWBDCOecc2qjrRqsO2P/5HnCpzPqrKR9L0+HaNZMdOpONalcA4bLJ9Dssv
sR/gIFUM/k5JftYrVI1kklINn/Fxxj5HG4BR/nMYY+VO9Whgtx+yEKITRcMQNahOufCWyFOdmk2p
v3ottlrxh+BU82nQCmpm/8fale3WjSvbLxJAiRqoVw178pjYjpO8CBk1T9Ssr79L6b7ZMq1s3nZu
AwdooA9cm1RVsVhctZa6fKBXGXJla3GhVdbXynYwjCmJ/ean/ll/t5xyUETDSRd5Oa5CjrofOUY4
2/0yom9IOqoblR1iYWVdOOOKImDzNOLWX9jc1+NZcTgIQvqS7tqsg4SJ8k5j9Tsjjr26IU44DhLc
2wYfwcsfIBx65RhBCoHOsU9Oxi59Z/uZM3gM7Gcy8sbN09VmeAXWTGbbog/NGUujckk6eqgfDKK7
fVy7c1LsiCrjpd+M+pUpIb/N+hAZsbY8M1fvk+Qx1ktJpSAzIPhnkZIp0wxF98qYfjJtyKVYxJI4
pmy/BL9s4imZtQ5zdvGseVqUXRlR6wFV5NRKfbgc31untUHwaIWOMGSkxRf6eRqKKMuRVDR2ayV3
o/ZptvzLJjYdfWVDPKrjLo6KJNaYN1hue21fJR4EYCzX3mcHcpBB8SULEo9pswqjfojQa6+mZ5VQ
p+N+3H+/vKItH1gvSHAys4/5FHPb9my1Tpy84H5bMImu+5YPrG0IfkbRqEtTTdM9I3jS4mbXgXTH
mjCYMfSykUHZlgnuFps0o0qFim0M3hXtT62/DWcZukW2ZctvWKXanIwBt2yEzQzudX5X258uf5KN
51eIUJwd2RaSmalrNSNQkcYMPm4MC71ee7CWG8OvXr7hysoL2aYJlXxkpClLjC72tfHARzTm0vfQ
bZKchjInEGoYPQ/Qy+c9jJT3UDhyBv2+JrdsDCR2pCEqlDI95gLBD8LxNIp5GX7f7dO9eRd+AurI
lUFONiYt1l8KWPuXrtCysAHBdRz7Vg2xpg5ooKO1S3a2m3+MJp89kF0CJGjhygZZNuCnLw0LbXZV
0cuelwOA3pjP6Z3yC/FTvz8M9+g2zOAlz26H3egvxiPJUbtVaOC9B5OVoEzDK4ngLPqYxppKch1s
reGhweb+I4b732cRlwWezQjukuZzwEKtwDtjSa+XYiImQEZDkeByrG175dmM4Cxqovcki0OUhErl
NBZ3bNwiFPrQRJIcuB1jvw2Jo0eRDsoCo7KZN6MFhfr2MGbQeNO1Nxzpq20TYS8ZQ1s/U0NIFdvN
Tmuza7ANSVqHspUIJ0YB4ayaWVng1ST0krg4VjoeK8ZM8sL4hyzI4GGqTcBMuPyOVZqtQRATW0v5
0+/ojqTOQtHROoEKGoJ8V8v7Jttp/WxPyLptyCkvR4pqqAbsjim39TQdL3vbRtd18eqzDSF4UuiN
JsqIPtSSmxjmWTDS+w2EAxrkaksvfVCkV8ftcD1bFOJoUJLMDux0GXn7J1w7KMzIR95kmyfEkd2T
gAcDmlxW9L6OvpX06fLObTqdCngQhVoXqD6FEiKJOta0cY2RqciKXQzzNIc+6D6S1C68y5a2/Q63
NRDkUtzqxRAyWoqLPZh1/PRD71m4CCtu8tPYq/7Cgi9TWlm2X7y2LVfD/zUmBJM9GLS3IanjmeX8
XSnzXVepp9HObksjPcY52efBm8pkEOstsAdQYYp4qyCNeyPrTCTw1u9I7+rdnpmdJA9tf6/fRkTE
VRblKCowgwi02j2hVy28j76//KGWWHm9dWcTwhFYE7sPCzLEPg1KVyu5xyES3FtXlmY5cS6hi94+
cFGjoqfDfsmdvsxGyHpmM08c92vwhaRXqR94wTV02pcuHcOsU+4VPvjDH9pBUs9s7uTKsBDA+pjw
lsP3/UyfnC5THNY9qLkMzLpdNa3MCAGsGamWZET9f7zY/DYG8ZaXm0nGRMunCNVLrj126ZUFbEzM
ny+7x/a+QabbIhi1RAJ8aaOqsoAmSo3aOQFJm4npFTXwcquSpfQlQl+5oXa2IxwbIdFIU7dm5CfX
xZHchKfUNZ3qy695NylB6h/c8GxNOECGEEOwfWqAevWoo8Xhqx70ud3iavoWXv/zomB7+ZVcrmiz
R22slim4IVcssJohP3v6jblPD/WNWTmZM939o0EOJSEZs7Ps+wkOWeYhs2JFsb05eIyiO9u8N2xJ
BtlO9RryK/jhoIwmQm8Ublh2PRB0WPZV4Cx7Ge81tG9/Pc3Mg/RpZvOUXNlb/vuqpCkw1hTMPMMg
RPxkW5+K+T8Pd6C8WP19wee1om1Uk+NNMMu+qH2CF5L7wJDpPW/m3ZURweFRkyeYtsDLam0/RCXm
cqOnrj8t8lXwH0nyWz7y6+A6fyDB3bNs6YAZWuTre3aioBkddt1RTnyyeQtYLUlwboC+SNUaaeAx
5bq2Nd+yb03rFEl5c7fvi1TDDAQwlAB7CWeWXuUZzl5gnZUD2y/d2UX3rz8YjdN4CxNBdwUmo4Ms
lLbLzpXZJYet/G5Egz2Yhhw4HNVRd9TLKo8dyf2IScXg6+i37nR4A+8ofBHoP1238bSFYfeXNrOi
j4fJCvHa+UG5m6/jk+J2OwOEBF7iy4lH/7Czv82JmCYjyAe9z+wIrBWD394DDgYl91t+mO6mnbnj
N9an6ao7pJJDZtNxzosUAU5xxfvQqi2UvbxySPyhqhKnC6/jSZKpNhOHTgle+zWGERohsKs2jPSZ
os9QgL68OYXJ4+XDcnMdOp7pMNkE7xSpF1Oiz01EjcgPGnAQ7kPzq6Zg2F7SC95M6XAH/GOZBmZa
XrpEwM1I60LcfnTUUajanEzr/KKVNUc2E9TKjODt0P8J8qbHyZ9o38Phy8wtJy+fxpyjlyADqG4m
KINSvAQahDKRu64f7MmsstH22qiDrtItN25q/Z61k6vT+yzzKYh9L3+qTVc4WxSJ68ogroEqpoD3
Gkbn6CEzfGSbQvKpNh1iZUX4VAq1crvtIVmSD19oftNXIEALn41S1nqUrUb4VqYy930yVIE3GI+K
fhMbsrEz2UKEiyOr7DGqu8H2gG60hwQQb7THhtgBecFbrjwGwMOQK9Y1VSTFC+qO1rkGqOiQHsmR
2g8T8S9/+s34WVkQjqm0tVTOllEjiJMoU6k5fdcd40hG0bV9XKzsCKkbvd85t82Q4WGduLOXeaFv
4Cmdu6O7aB5COzZxEplS4OaHwolomxbgTIZI26bkkG4vTA3X7vlYdVBXtJ/L2ssrGava5iau7Cy/
Y3UWplHBDaNHHzqglZsH36Fj45jmuzd8qZURoW6pmy406rkIvAriqRYqsViDot73vzMiuEMNKLpm
5RwMLJUBlXkCSjXI4aaVd9nM9tVwtRjBHTCzOfKmVhdswOSPDwkelNV39bE4KZ75lnPubEqkblMw
1w2y08TwGJkwVRlPdB/X/52AEJXJyoiQ2+xcNZQQNZFXdFdG+czlZd5yf31Vtq4sCFkNYtVFVxdd
5Jd6+SGJI19VCR5A1cc8RtM3Adws7O7pzA8tlw2Vb99pVraFhLcI5dTZ8njU77Sfy+xe9Dy6AejK
84c3wixBMmSiuLTQUxJhljxQpiHMUQAtDc2loG0h/IQ88Q8SRvFILjn+Nl/61xaXE2UVvzyzem6O
wb+F3nG+Cm+mHfXJlewFYjshnZe2JJKVoVYbeZV3CbJg9ZjXTwTE3gPf21zyMLB5Aq52UMhH0GXU
yynLGVh9j1r5iCEUyY5tligrA0IumvVaqUBmxdAyWGjxljtUdKik5JF/SBPn/RLS0ZCGDVOGmP0L
IYp2FnHpDdh/QGcdlG85CleLEnJSYLU2AZkbdo37helz9ZHV+8t5T/JhRIxSOoJnvbKBYBsCwyVT
uauUWHJfl3waEUxSRO1AlNpkIPi8SRqvZvdxf2ScOP18pw6HuTYkNcofsoNFMIePEXxQnL106oG3
WQGaR6CGQWMNXZ8fZuuF1/9I3Gv1XoZF3T5sz+aERMjsKeNdYFmeDXFXLfrepie1lwTQdpyebQgJ
b9SrFHKfaezPwZcWg3xK/TU1frBIlZ2Dy499ndXPhoTMU+pjGxoW8CXjnfluoQPO91rlJB8WKj/F
Ux4vu59s64T0M6Q6XlkzgEJ7M3RoGR6qwnKTtpF4hMyMkH6SJm/VwgDGJDJCpyWZE+S9UwA1fHk1
28F03jsxCZUj71QFj4a9nu+zqcA8GHtLzYWr8SKqDr4sXUgJ0MTqMuidBx5kb52gbneZ8mzjnLi8
kM39OlsRK5S5qXM04dHurdFRrnOPkhujlUlXyIwIUdpljIzWIt03FEXqUNalnt6FnR+HrWxkaruj
vFqQEKKGMZu8xo56/OMwOeAxBu20fZuODuQQjrgoTR5Eg/e5F72TTTBszK2iEMOIBoYtITdB2bIN
qxM2gFZAztAVwIlRzu6C3E08+3agziIyVj/2+8mpG/e/Kwq9tCp4fA+cYhXHJsZ4+v7JbJInc9Ra
Jx3/u4TuSzuCy6dl2BSaVf96dHDmzHRztdsHmS25qW/7ynkThWM3nfUwGTCNCbmvrxoelRnAJ6GM
QUpmRIgtI4e44zSjc9Plk2Ol10mjuYomWclmIj+7g4itKykrlAAzpV48Panj9dDUThZ80Idvb4ng
3xsmourayraDsDOARht+WOw2mL28/XnZxPJpX50Uq5UIMZV3ZqNC1ADc4JA1XxRLs0h9qBrmsbLC
9GguOSo2k+vKnHAChuVs2+oAMzbNDgFJIaDy5fKCJN/fXn7BKlL1XIUCdBDYaD5edyMOCZp7/dC/
5ZBYrUPIB3SY1V6taORbyafQ+NEkkhNiu7GxMiCEvm1lQxGWeDLOJ7fg3sKFVj8F123utz9H/x/s
vgzFu1njrWwKaUDRsmlknUW9pGJumo/HrCeHrqnuSlU7dSUoGCvle5qXssaX7JMJeSFKh5CSCHan
9BTPvZOAonDSZN1ImRUxMZCRtvNsQ40yuhna3iGmP48f/8b5dPG1GM8wkLyMgSXogvCxqK09m+hn
IOslxfjlpbyaXM8MHfxKehn5jE+OTZ409pUkstf87QL8tztAmfZlJJVJk2ihiYp4YTeMILaQ3vSn
pf4mh8CVsTRs38lW1oTM0AdFFGUN1jTu9JPuQqzj0O068H1qBxksTBJcOhFyRJNYrKuUermYd/70
gXrzwXLHEx5TQYeZLdKA/t/5xfJBV0kpw2wWUWv0jol6Y5qTOylfK1uSyS+nVp0IGaMp6rnR0try
WH6q0gdSP19eg+zvC9lBp2M2JiUOI4X0z6VGvVwfHv7OhJAIUpr0hblUWV1q39R14WoA/lw2sd2U
WfmZkAYKs7DrgALQkdRNfrSmoXIqS73CnBkoQgHApvV01GriDNFwG9Nhf9m8ZBPFJxGuWgGh+Wx7
ajPvAqp6XSZboSQ5/Aq0la9pRWFO3YyjyZhstN0bx0yYo1aTd3klkpJY/5U+VnZsPeEJ2FAoRpT6
j+BbBcJ2QT2Sj8F18DD7CzGv+RY85/nbvWrhFd0wcT7pXtjuWGG4lunOQetKFrZkmj+XRPqv7LFa
WLmwUtdsRDcFzNSkNT8WPT2NunmvJ53bkGRPY9NnVuNMkGR1u5o57RzOjqamPy7/ks0vucxLayZu
0JY4lJWN3B5wiGBSsFd9mrVuYCluk1YSn9xOhys7i9OuFgwscVJWI75kdh3su8/0CqKi99On1h88
7TrfMcA935JLVhaXla8spppZ8Kmd8BYZtj9bgzyYuin5jEu6e/UVVyaEdBgpbdTzAJMCZnEV1R/N
cJf0k9MHEuzvZkCvzAhZMdCjQl1AVV6sjNqRjjqab5Y+SRYjsyIkRoWnjVovYNy5IZ8Su322Kmm3
etPtVysREmMZh0peqEi+5BQfYn8kTtl6y2wadavTQnygyxxPsioRaF7FaZEOMRDghcbeQyLuqu65
pE6XeIGIkDXz2GR9hKJP59+HKHHYUGIW5mtrRd7lWN0+V87bZwrV0hCqSguKXOrRO8xrOrWb3nS7
+B5AmYPE0vKXLni2uXzIVfB0URqpfYahHm0PqhoInpd4QXEZSKcTZ3puZI3RbTzdamXLZ1zZG00e
88TMI5/se8je5Zj5ZvfGL26ccjdcySBAkqwnoiFH8LkRqOExrywCJzVu7fJDMMleGmRGhOwwBv0Y
zGMBI9meK7rDyNdMkyS5zevUat+E1KDWfYtLYhP5M+2a92xO4509oA1bQenLs3IgqIca04W62kAm
i2Fq6rKfyMwLOaOoTSPvKobTA/Hc7M2jsQe6aC9TkJEFsZA2dK1WdEVfbsLkZ2H+7HpbFlmSbyXi
pUKFZ6bZRZgt/Jh+CPYVmtk2dwGVoXutxCyCcgyfraMMxySzKjQ2zbChQdhXSE4qXnAcNLjrk5Un
Xe31TSW7kUjSlCUkD1IlmC3hASgRh6uGXvHYdKf8Jo9lve3F5S6kDhE8VU26Us4BYotk4W4CSKvU
hveY9HDCJr7Vqvrvsq8lZI4mr4doNJTIr2L1ppmzvVbTQ1V2j7M1fLrs7du3VaYD3QRkHfgehazI
MlCeTXmKkVoIEhI/29HQUZ5mdxlE1HNHRgL6h6x4tiesLZkoHUa1WMDU0b2xUw/pPnZb3zghDQM1
+KYB29XyFnddJeEsBvlsMwHowsY7mz0aySGpJKXMtsefVyTkxLjuDZ6bIHYze8ty1LJ5H1jo9WQd
kbTotlPG2ZCQGK3IZtYInV8v4E999Egs2UjHdjidDQipjxctNYwRk8KMdE4+fOb2Pla6XWPLAMay
LROSX2yZ4HztcDTaeMgh1vXIHmxLwliwncd/L0acT8mjpC4U04Ca579jUQPGouTA4j/cAs52hIQX
ZHrXc4K1tB7bkz2ecA7Fnfn9V1vErx/i3V+6NBWSntGXQxguX6mlP8j0iRq9Y7WSYRiJJ4iw+TwN
5rnG47LXKfH1VPUn0+aJ05gfaNt8lWQgiVuLvMAT1TJCGDpY0ylsHGtXYhwLlB38p185FCmhcLms
R7c48ut8fv5mQlYgrQomvKwFZBAJ3MnmMnS0Ob2GPDmmmRJIac30WBYyQtrtq/85GVEhU0xWxCK9
BmhIe9dBpiM9tV8V37weTzPkZsHhelSOoyQKZPlWZMFVIEU+aRbOEnrH9pFboGcHWNQH5hhA+SHS
JdWT7GMKKaTN69HMsjLwbOUmm28UXdLKkP19IXOovM4sZYFJx/PHtHV12Vub5O+LoiB9mXYJqQLc
6dtHIH1nU+Z6ktQnIqS12WhTXiMtBfpVpHh6fWhknRjZGoQEQbQMQHIVeCN7vGLKUZMJtMuWIJQM
yThppT3jCO/jLxY9FvX3OJOMoG+bgJaEbqCE10WiD70soby6VAkKvabdDxNajlJg8nZR99uG+BgZ
6HAjbqUYOO1buudmfMjqVrsPyJwXTl/TChLUZZI8XU5325n1bFU4LsDpNxj5DFhTZz0Y9r5kEWCD
u9CU9SU2V2cv858GHqmZOMRvFADnMwvDVUoIcu3xJ/QCnXy+5v1T20k+1uaSVqaEmB+sok1Hjis8
C4qDphS7AcSLEObCfsqwj7/wUq8y98qWEP+sm6tkaGCr37XHHNqbphsC/Hhf32j3ulMe6/vuodhj
OP6QLqA0N3/LC/bZvth7wWOYkZM4AJ8h7fyhJ+4Q7cO8gSJJIrkEbJ5RK0uCo1QtM3Vi29QL+9Yp
+tuMHlv1k2Hdm/UVlyGstq8BK2tCzgjarFL1GeMhZK+fxmN40j31tEy9chcahpJDYrM0WxkTEkg2
BWYcVsBO93ngIgF4Gp8fYsV+NKp4z2L8j9A9bf4yJMwlb67uAkHaxJkCyJ+noNNUPhvKVZXMHgZi
demFcbutZesGJGDBjQea9Je2SAbN8BFRieoTfnoCe7CTXy9PgDKyjs1kD2FLWzNUMCiIY/NBN/E+
KTNwuRrVlypjp4AnuzekrJUJcd+4OtatBakn2tq7sQuOQdk+mNaPaqRvueGsLAm7RjnRJrtG8zlF
URuNnRMrEtfbzlXn7Vr++8oHoHBBaVZPzKPUXwR3KhNEEH5ofbq8ZZvn12ohwlVt0HHCJymyb4oh
WjLmGOum7li/v2xF9u2FxNsWg9akBJQJIx1MZ9Rm1c1S8qZH2NVahJQLUOQ4xCYeHeo8xpPN9WR+
1RXvb1YCCuGXn2VkLI0xk8K8ns+7qC3duZCxtF7+JIDPvzRB05qbaTjinmZPzmwWjgH94lTWuvmF
GRYPKPxx0JPpDPlZ7JwPhlnasY7KJf+pPJgn3Z8PwV4FwVPoWz73g4/B1XgafeItifUtV8O1cSGL
T8qkpwlUuDwQgpx6pb7ryeAVRFbkb+XvtRkhfzdh0pXcXArACsqzYPgCosOLePFZtRqPM8Vpm2+N
Fb4hDa2tCmnINtugtSPcE3UMw992lg/ZnVH2/LVVNq2NCBkIIqoGN2c8lXY6uGftzGnsxA/t90UF
VFz/eNnrN8Eba2tCNsrDifGEc4joCVxz07GCpIfEmuyzCUkptKI0MUZ0KkpctfMr62H0wgPqixPw
mMGxx7C/YTiqC/m+z9l+lGC4Ny+/67UKyYqRysbgNWQxk6O6G27ZSXUSr3ieQs/YGygzwtTNkI8l
VdRWvl9bFZLXZBtRF86gFQbG4ym2GahHR2Y6ihHs+KxLisPFA1/FPnDJBCgSA+EvGMsn8J3mOja4
t270YqeNMv77rRy2IGkxbc0g9im+bFMA8zLS5lBnrbqTXjTfp0FxKaimLnuKzIwQaSXVEpVigM+z
o/DGrqBfr/ATDeOHy2Y2i871coRgoypr56QGayBfdGD9hf6p+NrtoLwIDlP5XNGS/V59ntXuCdHW
olxrDVBuAr40QmlmwSL3EKswTpBZu5GxiMr2UAg2Q1GYWg8s8EpkjiLjfh3nbtnIppM3+zvrPRTC
qkmLEQQy6N9XHgQ+DpGL0v2+BeFtgYEpkIhI6qfNHLLaQ8HF05zyqdPBvljTd2y0oCoCZRFddzT6
pSV7mh47SzZALNlJ8crFa9IAWr5Inec7g72LQek+lJI0sZ2dzusSj22FlWWisiFYBJb21Ktv+HOV
uDqe8c1dtYe8uRe40oagbGXCcT1rQ5FD9wqSMNOd3QcOLSAI+uNykC3f/4LTi6/eMZ/V2ggXhmLm
FvXolNqhpqeuJ/skxE7aqcRBNmkaVg4p3rIoo3MXTAmeb+/CD8sEEkQgLL+mkFtehGHx0n5QH5Ib
WZW6megtFF6WjfFsKg5a0XxIolBFvFF2x8ydWacH1QjdySpkrrJUN692dGVJ+GrmaAaNUYJFTgdx
u6vhyUzxaekPu8kDyZvqBr6UWXM7U1owCsAjaAjEbk4RzEWp9GXsdwEe9XeaVbHEi0DIxneEN+Xk
sDjpdAf6uOP9xJP5sWZ2qzlJGWoP6YyOoFcEOiQ/LvvWpv/axDJBi4DZDlEhnXJaNZkeA+mKW0F3
mEfPyCU3ws3PCq0ualggUdNEVEM612bW5gCVpdRkDpq/Llr2HyKdPcexDIuyvZyzLeF8UNJSgYTN
CLRpdVWinzOwI1hgJXu2tSB8RwLtrIU8RXxZMaaoqHiOMalh+Dw3h8j83BvEMXVJubW1lrUZ8Qiv
BrXntR54XPkc89EN6U+tlQ3ay9ay/IjVZRrvgn1DQXsJ9uLxR51zx7CmO2hkIs4N8oYFATT9OwKE
c67rMAOj2S1g6MptTkJXUY/DNEk+zmYBtzIinG56bxpm084AiGff2kRztFK2ZZvnJ4OgnsqgWGuJ
7Zqa5bNqKSNmBY4t6OnN4/IqKSdrlJkRPn+oE6XSwMHtFXn4PSfBrZ3gSb8iTkSGA1Qkr9WCPtth
urucELarkdXyBI/IuzYcjQktNiuEYgPxp9SZD1mAg3R2wY+QQtRPxgWz2WozVzaFsG0iSx9pgLJu
AmBHhb0YhLULIZBsXHzzbrgyJJR0RTSSQstG3TMtCvH2ttTuEo0Rr++03gs05bs1GuVesqPLafLq
tFkZFfx+DtJwDsCoAfJhwzFPQJHtOsUhx2WgIN8RWX23vUYLw/4MXMeqWAfZMxjGVAKerJbd1aU/
Zx/tFt0r6qMh85ZgY2dTy8pX2YMDPzM3Q2GBVGfwk7nYxWyWFCOb8bwysRzlKxPJPCQxN+zA0zJz
10bmLlTfdAauTAiRplttT2YFnDA8hKRfV0AGpd0rtqxB9gcvP++WEFljnE6ZnZWKN2v0LsrD27pp
Tmba3mVWpTo9Xs5jTOMbUNZNc1lT5A9hfTYuhFgZcG0OFmbvRPVmGyOkhZfsIKOZ+dO33l+kNWTN
CtmXE2ItrMJ8jhS8I9FS9apW3c1T93A5tLaOSAzJ/3Z1IbL0etJG1oJoEarAauWb/ZXRS17GNk2c
CySRiNVQhlJVQX/l9X3tJMOt2UFg2Xh+wzrORkSgC4s1LZj6KfIbs0j8Yk7xgUzbAM+smXiXTW04
AkgFVGKAN5doOv71ZUAp7RR1BYVU9OCC+iEGc32yU7ud1jm9T8GQGjInkykyvN7ElzaFPNFwM5+7
KMI8dnqi1qm3b/lwvLyu19720oSQJ2ZN4TnrQEUe2v4w3vLw++W/v70ECvkUyzJBySB4s2Wig15W
0BXEyVikN0HuxrXEm7eXcDYheHMZ2XkTJTARKs9pcaeG7uUlbPQqlz2yUOdbUC5A+fLy08dpPDQg
2cSnX3qV9Wmli/GW8IcxcGwZi1Cv9UqDpY7aqCbQP/f6tNzBHW9qSH1eXtDmhq1MCG7VlUpjByVm
kSeN7kNe3UFx3bts4vVh+nIVgluhziKNsoiIaloM7DzF2ybxgtTaUaJd630iKZFfl+MvzS0rXp12
OsOgmVKAPExhPbkPh84eHavJ7NgxwLSfgVO7ab9dXuG2V2j4ShRdSbi2UDFPQEngqQteEddPXXwI
+ncBujTtByXZhZh/jB4mLL+kknjdjCcKcIMNQkMdGN+XK21NblBlskyvCP2B7vDg0VNJKbu5mVTH
+62p2vgegrubYZ/16lCZHvgYIu09naAeyJiD8UdJYG2v5WxIOFvjcii4buMRT0PhEDY/51I5ddKr
2hL+L8tI+MZqOcKO5UqQkm6CldAyD5gi2seTlTuQY3RIkB9Tg39BW1zaKlmOg0tWhaRkA1TH0whW
o+pGSd53+u1st87QJS5r9/O0V5ObcLyth++XvVK2pYJThrGKtiiF2cw8DLPTls9qImn1S0yIh66V
gmQzTWCC9/u0+1RDjC6WQfeWDHRh98T2SoLkoWslbCxYF9PN7qbBbb5NO+5AMfahkp2zmwnx7CIi
rlSrwOcaqDBHopMODl4pomU7WawsCPmwYuM8m2a5sIEE+xkgk9T4RTiYXCnHTEaEJFuOkA3HwO7i
AdRLXpTZ8L/+qqfRw2U/284RDPck4C7UV5IFFk9pkS+jXw3uSHN7KuwOGNmnLHq+bOcPG3c2JKwl
ac1wmhim5RqQdB47DIzyA4PUtg9aoqPsCrhd5KHA+99lCamvGiqaqi12rhh3GdRuard06XhtL4Km
rjU6chC1bCOFHGiVYTwCGYuTouVugodkg2BStQx9YvznfuKSB89rE/IgKeoG5HL4ZGCKcELtlNZf
EsocnktwqtJPJqS+luZmDwZS00ty5S7itROpxbuq1G/SUf00BEAAYD506OObLtGOZf3fiURfrlNI
gX1RhYkVwnxt2z7Amtd2mO/7zpQUURvo97WdV8wNasHpVCvwzNrvPf5YeBWEW112ranOImZFDskP
NfEvh8Nm7sV8MbUME+Wh2KNQQjsklOPZRI8eTO02IhjwlTUnZDaE6pCHHQmrJVVl1V3VPAztyc6/
vmUZOm6ghr4MKwufCL1mPjUWKow0TRzVyDxbd6ZC9i6yvZDfVsSDSslHrZ4Ac0JDJ3W6/sirD1ko
Kcc2w1c/2xBuhVrSNUW60JSiIQxhHd7bLpBxtq9RPd33ClWcv9o58aSyS6O2OMOa6GRSgHTxrJWD
D3SnakWzu2xq8xTR0QuDvCfYs20hX8SgK+0mHf5t60BYzeou4W9omiKGVjbEVBG3wD2Wvy7VPHbi
Q73XEseePKtyya7wi/2QO1n/piA6L0zwPt42td4XWBjlPu/8sn9s+dMb9s4EAJkuQNVX/PAplBfS
pgfAeoDuZGU/NBBN/ysL4ohj1wf6kBJY0IqrcrzR6k+X//5m8JxXIJK/h2yYKtZlqMDmHUiNnaLa
q1y2iG0jcAAbb6OMihMaehnPWZYg1aBB8K0o+/fLO58d1m85+RZYyr9mBC8LIjuyeYug0ezOS/vw
MajsXWdCuaf573wTcOiVKcG3xibhcZPDlALdbj3ESKHmUNlLymbSgUArXtHQJQC93cs7YDSAscMq
EmzbGEEL7RNEKhi5hwy7xMc2RKiX1ZwNCcVJi9emiLcwNLjFEQoi4MoOHovdIkHdoCACc+gV6nHM
0hjf3+J9Z8NC7qntKuyZAcOB/lCQx6n/qQSSzL3xWv9ycYJXpL3JEwKmJQ8cHZiKd/Gu0UHwtIVa
jzdDPIK7sbeoLUmn2DYT62pXRR+JcvA96TCshNeRcZqlyK9ld17dns4GfjXUV90Qs4aIYbUY6IL0
0BrDKY+ZQ8BNaVTmLh9kQJzN9QCHYgJArBqv9BVA+RUXs4FUoYfvQhAJg5dS4oibC1pZWH7BakG0
rOKptpHs+hTMl0H02IbdPtaiY6Ak+9roJN2kzbQE5jroURiQpRDJ7i09jKdcRZVlWHdAY3fqgzSE
N03YGjp8KrzwFVVtNY8DXpdU1CalNjnoXgWnrC8jD4iDXjKku7jTK29At0ilKk7aV9ShUOWpizka
cF/Xcg//r4PZ9B5T73JT/8wjegwBXcoiKehxswFio42CyWoNUmxCCA8q40DxjQivIyYNnOIu2sVu
ftQ8/vTfQXvYw5UpIZJLNpZDQLDCIRnQhwv3RVsD6sMeLyelTS9cmRHiNtUmTudwQtrVfVXpHNXa
2ezKGPZVfLhsaSvBm4RqwLsA0vOKO1QHfA6kUot3aNyp5uFEK32vTP2+VhrJO83mbW1tS8jxSdSY
8zxp/za3/1r02dLXxgSnYEqVRVoNY5n9hVufh3FH8w+X924rG61NCM5gTxQX0BImwvFg2X4efbr8
97e/DShdVWJi6lwEomIAJB7KEAyruRK3fl52gTuMU+XnHb23ilFGYbyBf1q27GxPyH1VUwZKT2GP
Axjqam56Ffq5W4fe/02We/Naa6pogFgE10zo4L7Mtd3c1sQwCLL5fvRAIblP+5sY/Q/qNp1DnEXu
N2h3l/d0K7LWNrWXNvM4LANNRWSl5B1E1Z3xf0i7jiW7cR36RaqSqLxVvLFzsjcqR+Wc9fXvsGfG
rWZrLp89s5mFqy4aFAiACOeUz7hZYuVrFedmbfldDJ+IKNdTBky2fD4GQUf6Gj1rlM+rgJbPy4Cj
zKYIItInkwZKXLZ8HghdM+YZlMEZQkQq/XcR1EZX8bDtdGyJKnB4rXitj+ZRGToMXvPmtXiKMJeV
CGjupzOk9LNqq2HqpHB68tA7lz/+5oVdnRdzYdW2NxbUKzEKmlWHzhD3cxn8yVdfiWA8t6QbZjSO
iEX46oDvwVcvMv+yFhtTCrinbzLYasOE2a80pkFIkzBzNo3nMNWwaDNG1gAI1qFdblDhOCsdAapY
ykMq3XRKmDcTDUPD1iv7Vq+7MKnTEQY3NRKAzr1uEU/hhP+VHOPeDhe0/a3pBsSxu0RLL4MVXJIo
A8fgUFTrYC/eC37m4q2zv3ykm/a3EsV4hQS5ZE9yzFgGGb2rOb4d765ue9eVDKYuDyAReUGnQXBU
K3qY3QJvnMlagEl/0Lw0snhzVJuPDm0lj/HmzaQEWaNj7j/FJtZLRQvaXvK1es6Osm+C+rl6JLvM
5kLPbN6xlVh61CuHkaRzOsHLKmg/JA/dvj60P0I3xWwaaNQXjCZHKVdVnkjGR5EpLTKxBJzAEt2R
+EZUOXeaa4mMeyqXhYRJYGBvd3CUg3imXfll+D/D4maEWh0g46RksYuAn4aakWCcw+IgTgeMydrp
4sUVb0+TZ/aMsyJapS1ZGwHCO76Lw++KeNNzaVMk+iPso2Blh+wTMS+0JRhGMCMM6HOkV6onTlbw
yXTTveYNNkb/7+k2FKDoMKB7xwPb4ZjG65ddWWOXyXI+S0HoDpEgeJ3aSRhWrwoO5PGmT8RMvEp0
VFxBLvje5mVVUMnUo7iUiGSXKo0nkxqjSF36lI7V9z9xVb9ksdW4sB5JNIUJiP+Kh150CfmuGJw3
8LbroONHho53o/qhWDZhTZyk4D6iK0O6lzkS8BZ/pH7tEMx8YvzpR3Lon3muY/NbraQyhj8VmWr0
SaQ7lebnqSdmL5dPbtsSVwKYz6SGfSZWRAnBPR344dXoKnaKzVH9qtolP5OnBfROjV39wKJgaPE6
BNvJ7ptwFvNEloM5bwM4qdZNr2Sn9MXRCrzOje4Kd95FvnzPe6tuthjBTv7PZ2RRUBazLGK9xUzX
4MkeOBMOwAGzgc2pXEuAwqn84k/K3WuBTBiVSSFEdSzIjkSGT13buenUYV1V54wFUEP44FFWejGR
FHwTzVBrOMq0+ZbLqhUMR7C8YB4vtYRYxiQC79HAuxAKNd2VGxmCvE/DUYUb8chhODUnFXz2qY+z
1K8m27yVAc1d/RhGm2OxW5WN9YEywbRpsC6lSQRov7qtHH6Ng4megaYfbxp0swa7lsbEUbkvhF6P
M7iW0Bmc6mECpkKqgMBksAfsUqfg5wlvhqfOrmxetrIZiVaflImwS4JKXithGXJoa0wpZLa+qF4Y
8+brNh31SgzjYvoinrS4F4FcAqhEMp5zTFLFJ20mHA+6baEKCCx10C2abNk8WXS9GBKAx2ahL3U/
5cGfFtMmYnhlCo0Vpe23y4ayfXxv8pgvp0pAflZEhDlDar+3PYrLYXwtq7+PQYOHB5ob/6jFfKV5
rsdiRhXHGaTQKvLbNroBxLClT7yFYp4+zHdS1S4ietADHiUAKotiy8OnROCc2XZWpyFaazB6imL9
/lKHRTKEOQGoRyVN3qRKfjeMx6ZZJotMSEvqIMHSpXbWQ91qsmA31cvLH3w1euEIwIMkkSW91QKz
iIxUUh1t8eP41MqukXBqbpsG/yaCTb6SONGj0ByQjWsvpM8w+vEiSPeZyNHkX87ylypsnqUodYxO
54JZEroeguWQwgL1qCvusB17+dB4GjExZozIMgkG0snO2BP1XiTEVQTBkoSI43w30xGdiCIleNNR
9n1vHhUmwzAejyijj54RyhawZDkStk9tJYK5tr0QDvIsBn8XRH+5d1pu40/7bt6plTDm8sqBUQc5
KLecEAi/afFo6D8TQeKoxBPCXFwDEopZrBUnzyjanysIqiUO3mUT2BYC4mtsx2ua9Jr3rKJxly95
LoJjxAnjMwnuguCsBiHHg29//TcZTMRvRrEfhjzUHSnMLFL0uzZXON2SbRHIsVG7EzHYwfifRS3H
uihMfJAGb+XE8LSUB937Lxb2JoO5LZWUFGab/GNh70ruqfdHQVx/Eya/vzELmZQWuNgorwlPIXBm
u7PKY/ncfByjlgrcBw3TPGyrpxGFPB9oQlRXup2PndOMiVv28j320773MW/rY9PZrMQx5lzGadCm
dPd2BOaKrgfnrJ0dSokuixUHDHT7gbCSxbxOZDIvbTPj+YNl6tbNs4OKh9ewU1urdYwOyL2pIzi8
CSzOebLknEapxgBjwQrjknuDCGBn1bQa8lCFD43y/Pu3VseFwggHjB18de+tQ8ywiJ9hMNoZm0dE
d0s23XJMnctCNu6USknkZTSzJMqH915I3xMhFwQsgDQq+AFkIA4qxe+H1HciGD3KfMqFQcASUFUA
D6//BnSB2AKV0kGqeDCGGzhHeH2v1GHsr4iqlERagwKNVWaWcsifjIO8w2ILhlMxKfoSPsj+gvlU
2irJDrwH5IafpdPsmCJTFEXHCN37wxT0YSrKOYjdKslcHXCj0fLJJMb+Dz7ZSgrjaQND1qMpBX1E
FLRWsUz21FecqLQBaIhzXMmgmq4iRo5x/37BSOPrRlUO1hm7uh/iT7JHyUcHG6AhoHKyhL2wG8ZP
xR35P0YxNsAv8DeoBJtwsknQZ2Pud1D2eiWipedWdLev8rTRNkBhofu9N95gsQsP8hJAPZw4ttUs
UHEbgGMjQrhsMqqHaMinmH1Ckhlqn+ucAD/SdINYa+3MqK161l4mU0ysUm9sI+GFuK348046cx+b
Scyrdm7Q+xLMnT63dzl2gYpo2eWt8S0z610jiLZQNnutb07x1PF2zTdNeKU9c1mrOkkENWvw4ef4
uGgZVkvG2z+aLsN4qWxgQgr/YfzhvX0ZGnhz0a7QHCkDToPZX4/qsA+FhHNVtio67+Qw4bw2GjyM
GvAHStfgG94VHoayvoYnOgScuO0zj9R06/TWajEOIDaFPFmqVHXkvnLH7hQJJRZKbi/f/40Y+04n
5v7PfTJkmgAvM2rHcr6NJ18uIqvGuOllOVuhYa0McxGmCk9AI6tNB/u9JxXY68LUcwpT1JqYwtQ7
VRhr10nXygPg0J2i+NRltaXDcwcVbp5qGd33y+pwbYExbTOUIzOLBQBrDo7m6x6gSpxOt+rESr6g
o+Sht8MTSQECL+nHhCNjHjDwXmL3zZTvtP5OazOrDiMrNb4K8mcjK60QvcDhiaMozwoZx2koSZo0
oJtC5VQC0yRQqX8IoSWJVuhr14tLLPErmoQLD0OaY5dswXZKjTwCErZKe4KJ6DUA3BhNv6h4k6k8
OYzvgDMSaqDLYLmv+6bkudUGX8BZbGUF57mxGQkUzMyJqOnLGJZiDAYs6ajq6wApomip8jH10320
a3yTm1Ru37Q3QYyZZEVXYQlOB/C7JO5TvfYS+eWyTWyaBOBdAPGhAOWZBayRo4DEQx0YzqQ/NuNP
Fdg8o/R4Wcbmd1nJoP++yhmwLzibjYLQJScn0I3GXWIH2mcp+nZZzFZfWFVWcpjPUi5oHIFGQQGT
ZXNanNaeduoVNgYxlC4efx/IFin4ShjzacArhAYLHaCc5RdwF8UiL+C+vsA++IiVBOa2RnndtaNQ
UStLbrBf5AtWa+eP2dfma4pR3qoGREl0MFVbfrh8kJtW9yaYbYwZC3CYhAz0popwF0d+oXHuD+/3
mXuaIlUCYEIMph+9tKdE+tJVY8uJURy7Zql2+mqpl8kcVEc1dgmAd2rV7QreYgfHsNm0vsIsdJoL
i+pM0zHKP0V6bItTY8UVj4qBpw090fUN6uW86zvTcJL0s6o/6LkfDrz1TZqCXDA3nf4NKxkAIxPa
FAymeCGNrhRbxF3QqpxvFrvcyy7gRXlFDt7pMW6hD+Hb6ilOXCN+1gc7UoC2pj2pEieV4LkF9rk8
kk6WQ2TNr1GvcNID3IKbWagNuvH979OavXMLOuMW+nkpMWyjx65qXksg1JuvU96Xoj9x6UMxfsFo
DBAgDQACSavqWezN0ygvJxnLKiSWMbg05l6CKH7ZJXC+lcEAHmNUd9AlBbhmgRr0oIQ1Xww97Pex
CYQzjIby+Pw49s4W9JqxDoq+NtGtU45prVppdwTM9n9zEQbzBAgnQViSKcZQ6HiHZ4ddT8cuLt3L
B8fThEn85anv0jhF/2VZwFP+onRuqfLoiXiRwmDdQ1vJgO5CEA8+A9MOJM7y0UQWm9uSPzqi07/U
+xz0ArnIOUGOI2cxNqIGjGZjBJchR8duxAhoXHHsjieB8RHyGMvZmMLWMwGbevptbHCSBt73YXIG
UD6Au4+WuXTZrlvFilswXfBqg1sVyXWyYDBeQRL0eMh7xXDCp95tr1ofaWlqdyqWTpcviQVWPUfh
RUDelWXcxJKkalpliICo7ed5ZmGK1olV2eprXnOdc4YsMwngGknRdGniqtUnaeocsbgN8VD7TxfJ
ZJKGuIyyRhPRrarjs5IC02XEgLMac+xtaz5h/aVMximo1SAkVY8nErk1DoVTGFZuN0f5/DwDL7M5
NH7gmt95LB28A2ScBPhBuloaIXRRBHvqRpssN9HMG0bavksKdlcAUIMKFmPqhplp0UAQB4v+ICYZ
VqZ4bnuzSAUBGAs3sCeCwvH7HKLDik8cjwng2DDuBLAlvNkxI4M5dJTkWp1jEZtxEKhOBrDrgeTD
6lPFwWBKOUqRff66lv6Yyl1gGxWmSoaJ2Ek7zc4cio132RC3ywUrucxlHsK+W/Qh/+v1l3mpT7u0
5HqxNYyS5J31RyFkJY+5yLVqlK2hhIGzxKfBvC2EZ6P2OTpt2sabjA9P9B5WIwjlXzlSe6t7yyvR
oXQQnXrf2YgdHefr8SQypoKagNnInWQ6erkb8mPBAxLetkWiA7nSkICbxk6OGCRqx1TQjL8AoH6z
YbfpbIGpoWJ2UdQ/rNMV0xSWWdaARyz7NOXenAy7SbiZVR6pwHYyuxJEj3WVpYuojo5VnaMwdspu
Km/Ygbnx6TWVdTKbV7XcNvWVNOq4VtKyVJ9R/5BiN4otzG4AAVS4w+Dbz9kTfFrvkPaX7ZCa8ofU
diWPCfekSYGGkbUok47yAcMzz4KZeHk6n7vStJc5wSQOmCgWnXelN41Rfv12FKGJHWABoQ6FjBJN
R/QbUES4mp14xuTrbrmPK6ujnEKP5dfLum46/ZVMJtLECvD3wV6JHLfS7pDAOcWCdfpBiDjvH54c
JrigulOmhQR31RNfLQ9V4Q/F3WVVto/PIARIotgJZxsyxTiGaSEIihNHpp2GHUCPJ44W/2L4v2Sw
8zdiqoASQRKArKyOTh2aGC0a7gNTt8hQeEsR+kpQnvpW1q0kb09xGNhhpXHeyJt6KpKmEexYoWXO
RFCtyMxuxsKmI8WnpLlfMvfyOW4rqWCB0EApDjMZTGhJ9Vzu5wxY3eKh1fACT7xup+tY5KJUoLpq
8xLTTdtYyWNCi9wVaRq2qHwLZrDT8vBBnOtPYsUjDuGIUZnXoxzoVZ1KiGBGFllj/ZiB0FkzP10+
vE0X/KYLi/U4ANqlK0fAUszxs7i4jSED5vweDVdO4OLJYe5toEaBHmo6vpHafRUb7aGuWztWB1dX
eYtv2w+7lU7M3QVYRJfpmCQAzH+3pwQk/V1yr99RiyiuULK3ZUw8q6PF3UbnSmbiTC/gvg2hEr1O
eKdPkxPZlO9CK+zOUv3mClO6dugkt3/SKcfKxj83QKWmtIo4dSKDEarrDEfHjsZQD7YoCeckSx8u
G8t2ZFvJYSLN2BG5kEcQrYzAEaAoCZETPnbWBCLp3Mt8kyOPeoYPgW0ljvEcwih2uGslePjy5zT8
SaR7Ib1vRS8Ico4P4d01xoWQrktiTcJgTT5dJ4s31y8Nr96wmXivlGG8RjLkE8DXZNMZVLdujgJm
tuXaygBdp4+7Rbq//Kk4Cn3g0zCMMkgVWARpvDq5SvLvhhzbl2VsDWxjOkMydREQ9yAKZi5aDDcx
mZQAbYY5TC+U6FvKLcmvdsXzciecy4fSG3fj5Jp7HiD4pj9ZiWZuWpOm8WBgfRdFFMEdptZC0eNc
94WrEPP5spr0pz5Y4UoUc7kCdazCJsYEQ16j19jCoXD3T7dD2EoGc7HiLsYgplmB2OKeNtZbH22E
h9GDQ7bnIxf7jTrbSxox92qU9L41S0LfLTLqXsV1butu8kTDZXClc/oWXN2Yu4VKl5nHnQxy4mkA
HIM69Y4+JHeoghUYOB4sLZoMq9Tw6Za6OoaLTE5qgBY8GduWcyt4VsPcwU4E3ICkAOK6xe9n5VMv
XymBVfJad5t+6+1rsqUdg1S9lFWj6eTN17hLLUy7ptX1GHyWueuwm/d8JYp5EMaA4QL6UgcXOX6R
F4B/BV9ENG7+5AZgtEDTRMCxsZRXRERCHnZYJa/7zxKGHvNx3F2WsP3uxKDX3yLYZGdWyynEGPTf
787fHEX+F5N8k8acWmn0ZRz1DezAHd1hrx8TJ7XVz2Dq9eavvObGtv94E8akPmUfFr1eIz3t8+qo
pCr2S3iQ3dsG9yaCccR5KTdpZ6CUPc7JXmmw0jtg13GcT8YwH6OZN2fC04hxvmYcxsZQwO8vWF4o
r7hcwzx1GI9bterQVwCAc/QWvZkor3pse2Q3daT7sggi4EnmzFTyFGLc76LNiTGlyE7T6EeWHcL+
J8e86Qf46HHfPhDjcZOwR81/wA2isw/9OT+btnZv2tAHqahxFXy5LG/bz72JY1yuMgjmMGkt7IEo
lqI8K61piZje5eq1HUneBDEOdTFKCQUGMLWLkR0jbAm22VqUJCl3hD1wIf3/pBeb1VTAaAgAIoXx
WoThZrgJGhTqNZ90PBgmjkGw6JOZOGPug46cFiWauqISCA5ZupyjDk8K4xnGpRATYkaxizadPQYo
SvHq/zwJjGMQUOjrO6AlOSS/X9QjUXh+ezv+GAZQ3A1J+Yh9pEXjIix4pNL+N4bAPC2xisAG13K8
J1jYG3dNgta+23HerdSwPl6oN7mMhcO4dQ2UZyim9c+loj4qYo85t2avloOlKvOhnwan603iXDbA
TXU1gkCkqmgGsL27NBNCo0nV2C1ETwmfQFfPHcjZdH4rEYwvatKmHnM6taBW10KFazWeShFljfBY
NA2nPrRpHitZjFtCkwCbLBWomMv6ERLFfP/fjov5SkWgkryJwfjbDp2fCpXd5cYhlb5flrKdPKzU
YLyQUiaJqnfg+K4zp9r/BRtUZY7ogSCeu2WynTy8SWOzO3TAwbWVYQuxcyZnoY9gT9k3LvFKrz/+
WTF5JY1JVQJShnUa9nDlIOOgfJaxizYoOOknW7ILN7zuI+/ycXJsnG3mLd2kpXqEhypIuKbsNqyv
ex6JAf3uH27vSinGLUlyizeVqWMzHDvTeXnXzqFtNnc6OFvN70HycFmh7bLFShy9BqvySFO0Sy6l
YP4A0NOJjtxjz3enRegjR3f0hSq0zmWJ23dYxXCHStDZYOsxMaYvsDtdwys2uxrDJQB8HY9IbhVu
oOJJYryFHIrmMlaJ4TRDsAsb4WcEgqCQ1nMF9ZR3PDLybdt4U4xxGGG/TDNYEiI3Es6keJCBJslr
3P3LbX6TwTiNMjTVXK5EwzFHxQ2L6CD0gg3H6ydAzxhmc19ifEZJZ0cRyec+7+z/9u0YZ9JOEsiX
Yjze0vFxDO6iEkiFO7P4otxdlrMZwcBq8beNsLkM6DoFRTFBNCYehn2BkjXSplPj80qD20WalRzG
gZTD0oVxgmR98iRv8ohdfMqcwNFdxapP0yG564D+GZ3HPywzgADR0GiyBEza99cuTpYyatFTQH9o
AYxH7VfH3jEsijeK1hDns21a5psw1itrdTZ3y4QqTSI2/ZVURV/SUauuBqHlLddvbtIoK1HMiapS
HOVq9HfOMz8pqPFm1xROlbpk5dTe/3ftmEwxCPqhlnKMCESt+BTG4lMSThSZcXfZJqkj/OCXV5ox
fnlQxGkgVQVkYjJZWQgw7IFLwkt/45IMxhmDpzvVEkxbOI2n3dJSV+RgPdyb7MXtbDrTc1mlbeev
a1jERvFVNVTGnRSm1MUaOqGOEFnFXnHbGsMp2imQMOJMaX8Tv0usyzK3bfFNJGP4GCJSsI2OuT8Q
+1lBcpMukjP3A0ez7Y/1SwrrQAaBdKkh403ZRufc+LnEPNa7zdjydnIfHkG1Og2THGNkIwDHbu21
zWcAEVj64hbDp8snxtOFte+4XNRlxotfEm+M6rbnkTRtPoix+KnioaIoH5AKayHOC73H4pIKGWQc
vEStTuOk3oRhzfks/2Jwb7KYkNypQy2P1YxhVksEzzRaQF6w773whu74VTZvpH47H13pxsRkrQZT
UkrwBi9Okld5E4YbJls9JICrLmyem+UdJHObTDE32pD21sTkYGB/MX0JzGvSc9cGtw3i7RCZKyRL
1QI6QjzvkxMGxb14l98uiR1FwNWVUDIRQ0u94RXqtq/tL5ksruEilFIWUlzDhGjmLs9J/ZAa2AOr
aoCMXLb37STn7aOxG3tjMsRNFwA9PdUzB5xTXkjAn23U7myoP7sR2MGa8LktlVOah14FAoTL8unx
vXPCskyIga1MwI5gJZoFBxVrcDmYA7hXkn120wNKCE2bq87X95fFfNz5YeQw5iIYGD8M0wrAMOKu
AIt8P8wuYHWcTnzJK8ONg+OIDaqCl8N9sB5GLGM96iQqplxBvSE8qfN1Vz5y9PrgGt8LYH0v6H1F
WYygV/cyuoKlP4e3KH654n3om2faR8l2sSMJ1nx3WfAHE2XkMqlHFM0Ac8EaiDt1Wbwbu7lzBSmT
raAnvPDCE8W45LKYqiiuIUojD2kKTObPxPAua8P5TCxtPVHVNCE9RSoNnk2wMJfxp8sCeDrQP2D1
8OtNfRL6hpr5DG6edDqEZvTDNGMO/h7PGuifsRYT1a1uUisHeo9j6OltJpjPCQmuWkzhd9Xv8/Ew
VsBEmGXSZxHLGaDFQ9+1e4js8KDcKFjllp4AIIcJA5FDdMRxFxoTYqYyUtUxgYKKbxxaf9j1Xrsn
O5674NkD4y0qZZEFUkLMkj0U6V4Ybi+bw8f5DObgGL8QSI0uRfT6dA6ilh3ZtR1dS1ZtC3Zszx5x
ENSOscMrW3Psg10NC/JwlkiE75Wp3wypsqRpsUfzs6J9VnNet/VDev1eRZbNJCiMUcuoLdJtVeXH
tEPPCbzcqq3sSq/weUPYH0e/GXmMm0iSBquWAeSRW1RcH7Dw5AhXxK39MbE6rAsVrmy44e/veDJi
mZdK2opRqWEdGNPze1N9KeInjqlwXIfOuI4gC8Ro6PDN/l6LtFB3c8OD7v71yMND5YY30/Axk6NK
mQAjR2UZpD3sRGBZKUjkWig12oFPpynTH9qD6ktu4wOwhFda3Lxt4IkBrbpGJOy6vPdaQzmMhITw
vjU56P1Vx8P+2jzBt99nt5+GUgmqUsIJtum+Lb5ki9vyOCA/5tqvJ/ZLB3blCQjnAYgxgJdM+2qp
m59b5DLGafSiXXIwE2vhBJSPb39GIGPuU9G0ZKQeZL7tnBo7Kemjthcrq3GpQ8zO8o3gGJxk7V/s
4k1LxthNsegMQDWBjOZehNPCdMhesKmO05l/sz6u3TAqMpYvaQumLDNIo81xDRCluW+6oU+HvDqf
IjbzDGXTPa4MhQmfQzqYYdVCYKYbXt92TgkwqqkKbgOi3AmJxMmhtqPASh4TPqOynoFcAKOZ/cmb
XR2jywrK6umjsq9fQh+YqLvsoN+oPFRBzoUzmCgqdaKKJjANA8F1PuzJ70N8M1+OiZ9CQcZ6IDjI
v8fzPEmHD17w4RrfuJM4c71cs2QcSK6HURerr4Yie+K5tgOH7OXbV2mhVe/+xCO/fTa2wjdN+lJN
EtXuUOy1p9YPD6bbflIsye73KON3lu5o7mWhHB/G7k8lwVTl4P1Evk3sTH9YWqtUeMBbmxF7pRfj
UoQGHEmoT1CX0rvDSd6VdmoPB/NMsSUKn1sQ4+nEeJO40xXQVL76zGafgds9d1+3HhubJgoAxT7H
TixxDpLnVUzWqzRNKkQ0FW9RPQKl/HJM0cLqT4BptEMkrci6/qPbZKGHpDiUZkySUZGavziFE13T
ZIjmJOMz71g5l9tknUpQg15ayfBcEq9JfKpS3m3jCWC8RymK6rBorwcoAQWYIvjjwXGccQFMf0TN
mfCKMDxDYdxJ2Yq9PAPVwFW7g9AcE+2o8N6zPKUYF6I35WKKJf1EokvbZH1uWpdv8GUJH7hLhzav
zZpKyMKrcHyIF95C9EeQtHdeFzMQ7/OoJQ0LoyhxTNgUvdJuwcBZ7Ssv8oQGeBPgi7BqJzhRErnG
Kq/7r//RL6Lp9V4+QbgG6B0sD0QLA1rSElwIMJOx7Ok2qOkUdnkMHW6uSrX6UEH65bUAbPReaq9m
RMkSnGuyD/zcnXbDod7T+mbGrTnyPiH999XzOi4JdhQjiIqW7524kxuOB76cfyjszluYkVgbTRxg
Mz4Pwy6V9kp/W+Q/M+JdtkWeIMZHFNglbXUFijRibc/t6JC0sCStwZJWb89z5F8Wd/n+Anrn/bmV
UtMvtQi9huK6nva6eZMMHP44Ti4Fitv3MgTJrIO+gkqtG+4wbEbnlpP7yKE8SorXXqO1+KPyx134
fFk3TjwB9+h7wWIRxShsQrkM618O5VOdSifcB97sBRaenj8ym7s7S3/zgs2z21RzHVfNgIEMd8GU
m1lKdiY+YqRZrM6jEHtSfB4DzoAO572hvNaRV7YfGsE4ZZQk29wRP3ugMFu5Ld40zzpoY8ub0in8
9Ovlo+Vct9e0byVSCXJlMkx8UjG/kqUHBWXbywI+Fr/fe8zXV91KgolnJ4HXpHnqAHdFE8dml+8T
oA7zuiM8ZVjfIQVlrHQQVXR7Rb7SJM5h8UyC3sGVKorSTESmqig+7WWm/ujR/PePKkhv3va1CrMS
Y5hSk0YgY3MNfbQm8jgKj116pYPV1+QVkGi4uGTkjNdo2qquCppmty5iiZO6aoLWNiZzwNmjChYv
S6M+75I4xoHUVTyoUUptoblqO1+RjiZd5Phx2eR4QfqVm2N1gIPQRVNGjbpyend2c7c+F+A/delm
7mQLfuvENzVGgdT9eJucS9415hzq65+3Eq9iI8DsaEOieSHnai/TgQE37u3JJQ5tQV/Wlp7ZhTN9
hSNdSRNb8KokNGCKxU1Y3Zn6lR7ttOCHMDkZEN4uC+M8A9FcfX8FtBTj5xOVRuELsE2C9erAw8Ai
pj/NPa9HxzEXwqQdUhgvkkxLqUIP2FlBuDKDwFaz3jXSTxy96E9dOkXGdWA/oJdBL0AvAsX9y6jj
/fRNsxSP7NB83F0WR6/VJWmMI0m1fxzJPH9ehF3R3iryN12+lrNvlwVxvxeThaS9kXY5fbarCJx0
onDZGYjXIsrf0YGnFsf/EsabCMhMwaWLMB3nX6Ns16cvHG14X4nxH5UMcsq8wmu2xbVW8JINnBFP
IsNKMPtpOuHXy/I4ORVh0o4wG2ujoKW4SvjS6o9a5wbcvXpOas32oUt9Lkn3T0xBa9Etjvpn0aOr
AsgVL+vDcRVsH7powD7dUn1I+tzGxJ6rz6rhmtmdiBZ0wduB3O4Hv8UxmfEVARCzSazCHIKzccgP
QCABJkJ9zZ9T4Fm5TO1m5QOXOWuyvH2tclCg2mlXJ5gyGtxxHx26jl+j5SQCMuMtzDjPSBXDMdVu
79JiQ+mDrl6xVLcvYY2hLVqoDu+jfbkrfN5rjGOVMuM8hP6f4sNkHqoKNIwROsK8AgT9Nh89FGA1
FRmcMh8IKWotUkvw3MH0vym36C1hzz61MzqR8f/EsH8p7b+JY9xUbgSgv5ggjpahBYsyZeV26NNB
684PHZnj7l/D1CX1GE81VXNZKPOrPKocZuDcGBWx1gJP4q7BdCbN69rn3uocij3V73iwAtuu8k1h
xpPVVddqEe3cBeNntQCyWsnxlVtWgq8HpCGs6gJsmClUpGVfpgZmdUAM+lwNFDXD/QMoauT2ayHM
DQ8LcybNACFjeGvm+1Y4ixMvRd3y+WsZzN3uWmXOFhkyOm/xFkc/Rl6zq3a0EFZ6wD3+owbMWiBz
uRsN5MeVAYHibXzVgJYq9vXPy+vEYuwE7mWXvPnmW0tjbrMmJmZeK5DWOIZPOeJKPz4gXLsggsH0
bHfOHjVOg3/zSbaWydy2jsTowOiQOXh0zQDNx2vpSkeltHjkVUo3b9paFnPTVJA8auUEWaPdnCZv
oFeqO2HW+7bZTaqFOi1SrcmOiUVLw+IucGduuXYzPsjgmAckySudBxPIm9HosUiG29ZgFIBSXSDM
Pscnyu9q5Bbvbv/LN/0ljt1vJbWcJWZWU3GBP+2XXfYVYNm04C46IkZTrEW2jjzQrddsmPVpKyVZ
dA9NCQYx1V4bypNTHieP2i5qCa4E1kGaKpk2xpVeZDenTx9HxcoerwjFO2iVcQiyZiizrOBvSE7t
E4Hk5CsFWJRtMLRc814+m1FDliQRq0tARPpA0DLlCxa8e9hWdorvmu8UoUJxjN5SD8huIVDg+aKt
B8laIOO1J9ITk+QtNebZzr4DpB79WTqDKd/m+8BazsoRHWGei6DYLx8+7EpNxnqVRFPBA0Kva545
S7IT0kc1fjDMM5nvyri3jPZrOfIQ7LdyxZWq7CO2DbHTrjcQquWuHhDLHK8E8qkD8l4inc3g6bIb
3Eqo1tKYaJWFfaoqI6Ql++nUY+Yo3s8nwl0p3bbPt6Nkn6+VIAoDtkhgMXvjQOHdyWiZXzqXzoZL
icv1BJxPx75gMbQiNsoAg0n24S4/dLvGpW6O7LibH1sJ2/oE2ahlhKawxDhBYbxXhlNkeHX6nOsn
Y3KwDmWLjT/1QOe4F2fOpdh6y64FMwEM+HEkCxqoOIVXAR4RdXmesZ2k2BUAYy9bCffzMYErCWQl
xvwdTRMJKIvw+TCOiSEdWq7KHuuvl8XxjJIJXXU/VVXZQ5pxbvZos5xHr7j6P4ySd4KMV1HMsKwH
IAdAq8BXr4EhZ1fXCt61xdPsdPZiv25YO3803rL+coxfEUUt7ZIachU/vaM1DxTJCtSa/5oh6Hfi
MfPT58tnSq3hgi9jn7tjJkSjTN2KUD3MpqtObtnd/jcRjC8RkzYY0A0J3T68xQSGJUm3AYCzLwvZ
jvFvnoR93ApjUUSF9Hp42c2Z1lbk3WSl55b2JF7ILrznpVI862dfucMspdgNgvOqXqqTcQDJrtNZ
c4bMFAv4/LCz9URZmQf7yB30aarTBOLk/5F2XUty40jwixgBgv6Vrt30WM2MtC8MWRrQe/LrLynt
qikMtxE3G3cR96CLqS6wqlAok3lXHtCxfSowbIXdHbT+Qmx1oTws1HAz118dKhdLTGMOoqH86d8K
qnDzHutk98puuCHoNSbnQWApogRC4eJJjJUaZk5QcXCAA4WHp2zjdE+tp/rLTS7asdlOvDGDj8UU
osnYT/qzTlFP05gYAyBpfnK7/wLcDJqf3O7i3eXN74dZP00HlK2J9OhPYXlcNZYaJ5rbaIUdxbpN
lIPACUQiuHQPcHiZOYeqAe7upX0Ays/v5niUnOyjtls2/1hkG8HjdaGbOdhKLe49KGc9yZsSjAJJ
JO0BMmvYuRU4jEVu2SeCaCXSb/n3VV2pNlKjocBqcovqa5t+HGvBS0ykC2cPgTlNBrZ6sQk1vGoN
RrvpDzKdlFaEQr4dOlaHxhl6VSQ6cNaBoDla9uzX9wwfyYxddii+ZX7otyI+m80rbSVv+ffVwfUa
wy5ZpimYLSJu2aV+VlB/VBV8q8EDqY+gXLV5q6zEcTdoH2XVmEgVRsIwFmFiYYmS2lYqVdDZEZkD
d2HmehmnhEZY7VY/xk1h96Fgt2Czww5P/cdn+euRSLGqlXIfedglXCISA0CjDVgIL3MsZ2GNDz9V
N5NL9//3MuhSyQHVMnCvKeqy/PquGrRD0urwKksN6fc0aOgPK8TDy32P8/4Ww4/10UQPqrYEDXJS
okRaSneJleP9Er/qpS64obc/1kUUF/4aKYpqI5ksF3PWdqOG57kR2cO2+15EcOFvmso8mEKAQ0hE
BkNU1LwkuXEzS/FOkTvVvn50m13N1SeyuMAX9B1Vg9rEOv6N9ERfWtfoHIrSJTgN9qOnOfJR8fIf
MEvg/wJ4WLQWsu1jF2W5WDjnA/iDqaSAmPF2cebuc9oKBkw235wXI+Rn+MayNfWhBuDAqNz0yucA
LHrkEwv/svQ9679dP06RLC4ilrRq0zqe0Ayz7uXMyRn1ysCPusDuyOxqin9dnMhUuIBYdXo4mK2G
sgtK9hTPpKmJQO7qD+UocLF/ifWXD8UFQ9U09ToHFbdHsYlf3Ha7dh/9WN5INcbDsi/X9RJZBRcS
dTNUS5bqCPTDs57cavKngj5fF7HZR7oYPlgP/7xMctrqkZQosQeCtH1hzJ/7vD2HZbDri+xDag52
NzUHeSpf9UDzrsu+rp7Bj/tVIH5uEgYrQdNsUPxRd/N0999EcEEkGxSjkZc4VaXNKZnCF9aFTlHq
AgMUacJFjzHt24BNluKa2QkULlU620opGg+4buUG4WLE0AShNFKGCR/NI2iFlSWzpfRLEooy6W3v
BdS1CSp7bPpz7hSnegL8ghQYuOQHAwBUeV8Vn2cUl63kECeRwKW21bpI4zwqT2tUIHUwFuXT/SB5
1pw6U5jbiIfvurMugjhvCs006AqLqW6kfu6VY6++K0/6/ff5Tda4sLASHwKOIU50W6nDfTeiAq7J
7zLpixju6pWaPo0oLXXXao5G+aoZ7iSalds254sIzmtCEyYQSoC81dClSztbUfxgmAWfQySE85mJ
DoQpjQpWvvZQqrs0e1K7l+veLzAtnfOYqtZoNVXAKmBFYyf1TmKNXY5nS0Qot1jOm7oLvZzXouoq
Ia+tXtasCiiwTC1eJKO9Kw300pTQ11VMvFiFPSraXTanz9fV25zcVFZyF/1XcjtWDR2gbiNP2oNU
unhJ75eRofExqdGelz0M+AK64PW6UNFn44KDWdSAi5vkyEtodZq7xpZyrDuMwrr8YmNvzlQB1j2m
bVUFoHh/6iaTbkJGhovW2uc3y9xBe1Jd6Yz0/Cdd0TuUWgnjDjLsM23IApCBNOBSiV+G7jRpgtfH
5rmtRHDnJluYTO7rOfK0AJUXPXiRCtPv1URQddk0+ZUYLprGwLzDbgioEMYOPPdpf2dqwSmoyx3D
qJf9306NC6gDWBbMsFJjL6RnsAKG8y2JRW9dgT78m81Ka6lVZbgwLWogVJ8Y0JcKfdeGofeflOHH
d6Y5SIoo1tDiCn0Qyh3Nwe9yJjCCJeBcMWq+rsmqWFcBiRV7c3A049tm8K8rsZ3NXT4/X8VUMysj
lQq0Te3XUvZOvf+59XoWtQcF5vymfgmcuXTGu9Id+8rOEQYq/G8tiz7/dod7pRAXBnoi08QycWLJ
YdnTIc4vpKMeXcF9u28906YuPWER/BjtmUu+WO9bflJWP4ELDhiSzDKlQGGi/7qgHjFkXViWy1+i
feajwS2acBWdLBcoCnMEF/SMMmZKvw3Dcx1bTksFtZbtm2OlExcmirnpg0gFINHSFamxt4+XDMNE
kPk1u9dPbWWLl8hEenHRQoqnyaJ9pCJdeaqS+6iIbeCHC0LScjhXHIznkTK1kJo5gxAg9rJ831In
Ri6e5Q+VqDwrCEw8ZY+k54TUC858HIP4KK0cNQwdtb4xUhHhhyBoqFw2NiaKHo8t8n65M71Zy11A
xAlycJEILheTwT1AhwkFqXb2+/okJK4RfHt1kb9KVNgUJ6NuwIVC9cksUE2ZSjulsuDji6Qs/76S
EmgWVQYLcIfxoB6TFjPhE7GLvNhfD7Lbh6XhbYQSnQxiyz/FdBOKbHqKbK81D5S+6vXT9b+/rcbl
73OHZWlM1yuLAlJdPnfdmbIbTZSwilTgTspgI9qvcYfkKhm8uAXtBBgErmuxRJC3nnjRgouaVmrm
dZkhT6zZDUhVwE1QuqX8KQGmZq/uJu1wXZxIIy5qGlbbztLYAo0xUZyy6z5bWfPtPSLMhVeQUiLz
IG6lUkcsU3RQtijFbWmk52oS7fNsa3ERwbl6l85lPuYjCB7mWyk7lcO7Psrl73OmG1tqW4xKb7ng
dAeLlUlcNlapU2GOYTCHzwM1duVkfr5+btuNQCA8/3Nwi9YrvxzD3mjDYKns7/obtMJ92roY590t
uXzC7NSRRfgA22W6lUjOwLWotTSjQEJPUceyw728R1TzwBz8Ad1V4ZbIdutxJY4zdjkdaNzoU4xm
/+TNmEkrJ3dBN0lO0iFq3evnufz2t551OU7O1DsWqoA2o8D0DxtHl5gjI0Wou9K5LkZ4hlyO0Kp6
O9XYOnA16hg2HrR7DBY45YT9BsVj/vvuoItafH6QBFiNzZeAYewL9bXQBfXv7Qv799/noYPCrFQo
yYE1Ghb3U/m5tkZHZ4OtZQJz3/RhFVQ+smWhCc3vNZg0jZoiyTE+0DwsdXxhX30JAm++/0UA/yQy
Oy1I5hHUWBUekrtlP5rcd5ZdvszeeBYDpr6FvV26Vyt5XMHJMhOWmwXk6aZpOTS1ajtMWxD6gv/b
Tgaq+ElMMluKJHYvk7naW1NT2ePcPJvKgg06pYVbBcDU1Loscwa1AierZSmA6s8kkc1u+oYGVHnL
kg1MZnN+X8WhkY1KGmGKIz9INjZyXqfE1m+iH8Zu2fqQvg0PosFFkUzO+TMyT2DyalGQQ6e3TR+S
lNrxu5KOlWKc02u0B+uVriquNT5V1jlMfIG3b7rHSgDn7SrS12SsA2WhH5jAQKB/xrS+bTnKLlp2
FvPP1O1yO0BtVpC1babsK8Gc34MPCgDbZaW7g+arI7NDemzHH7oeueOciexj03cuwvjhYatTx9aK
0WfLk0epPE/KPmpAsKnv6v5Fkj9oTWInsmcVJwMYt9dPeNtMgFKtYceUEr7bMbA8LjNWR56M4Sy0
quZzMnrXRWzfQ9pFxqL+6qaVhqYFmBfuoal39eN8wFamE5CfIzClGP5kM9KtpHHZRNgrJLTQ9nBL
xZG+kvO8nwZnfJx82RuLvwen3rOfo6xkcrlENtXzOFgt6gH9UyO9RklgRyKqD9GXWv59dYqqMtax
1Kho12sxsJs/Id3LRtFLddvfLp+KixqDFau9ElSgm8qpw/pzCzVQA88jKmDk2R6m0yxZk01dI0hQ
/1Snq/Imo6NpuN1RxVhuc5ZdIOqGtvKo2snnBRKNxb5oGXnzDHUglhsgZDUNnhw7aFp1ZkTTcdt6
s3rO02M0fbxu7du1oZUMLmRZ1VwPSoiQtWRd7JZg7phgqIN9N2+MW1ZgIyB0GIb3ZAd4wSegd3yh
j9d/gkhL7mhNNTFpbkqRZwI7YdYiW8kGX+tEX3Azal0U5asaQ2u1TaVnAXaOPwXtF2X+UliPafDJ
UvzYuBki8L1hCgP8VObLdf2W3/8m1VgJ5q7+1EiJVCSYKJmb6pQpjZMFxYvBzM8JVtkBG+EV41TY
4LMRDchvJ58ryVwkU1lHS1ZqKJdjtXZ2ZXshBG8BNI5b/CTcrNh0xpU0LpKRoZyLvMJE1eDIfnA8
H7A54xuefvNr+tk4THtR/WjbLVcyuUhm6A3DeqD+S8P8XsGao/pNe0xee8e0dX86lYmL/s31D7oZ
sldCudCGVz9rdXnhd6Fmf0q65GtDaLC/LmT7GlpljNzHG6Q0VYIJ19ACfLCsXQUH7bywuoS+6Bg3
PRCU2cSwdPyHH1/QIlVmQxJCIdBadCFaRN20L4SspptJykoM5wgMIJOpHCKGBn15NKUfxAztoJ4c
ii+k0ErwlURKcedHzWQwU6lHuWzK9+HcR6hlJq6cjY0oH1p+9xsHX+nFGX4fDQYBLhW+VASgTLwl
XMvD4tgIAgFJyDS6rRaYphRLVTQgf/95ETVqTaQ2IIYbq51Xt/Khl0JHai1PYH7L8bxV6rcc/qVX
4kYaiz6PMHgMch8wBy+jzhjmXkgKzu96tmLs52+leJRYvauJIc0FXsloTZkTigxSLPAnwbkZnDmM
ZV8ruYUMWV3YpcvcjRvLTYtGcG4iMZwtpKE1JOmMVhsgsJ1yeKnr1pbCJ8HH2YxAq/Piwl5QVLoU
jxnC3l1++AUc3L52fnoLFl879sUonJt32CXl5ze6wznRq6g0dPDPg1dPCz051/B2NUe7bZCblEpj
62Owa9RZ0OzbjBkrwVyGZxQgG5WkGmPB4a2etLZsPLT5t5x1TkOV90SMlSzueTgrStKkegYSSbyu
6+bJSBubDT8E326xgDeOtZLCJVygR5L7SiWLY8W36b2KRfLkdalzhU7wJRYjAYjkcQEDyZSlII9E
Ehk5mq0fybkAvnQoYdvT2pnAOBI582YecFGQT7RSyYxnGhmGm1utHY6PLMlds/4wJCIsvZ/7AVeO
km8fBaTD5mGKGJXc0GP+bQCqYmM35/4EL3cHYILre+1B2lFbwi5p/izMeDZ351aacjFlUmkRjQPy
84A8VGBt7W6jSPfy1O07N44wRak/CIxnMyqvJHLhhQUG0yQV798WXdwF1gHVRG/eWVgTnvbvAbfB
FfO7DsRFGRCEl1k/ogjXV5FP1Xuy8F8EN0X/7bpWmzETXL6AmZapIfOAdzr2AsEPjiFlwzzK2b4A
UKAkELEZRlYiuDASyWOflgaSf6Y3WDMZh9EN6zm12UgnmxaV7Ay6KdxpECnGBRR4wpzMmqGggG7u
iJN5+VMEcuvq68I71Tr0dXidBfNzS/R44xIrRbnoEmiRpJeKjj6nITlSgiiD0j01DsP0XQW0WWUJ
4vNiA9fkcdElS2iYKKjWeqkJht8PhSF6tm2Gr4tCP4c1VnUEo20JzQzMSJQfJ6cGM5l5XyW72Clu
IsSu9Nz3ght8WyPQrlgGnvoqj7Req1GZWQTWGM+N07fPaPP51+192xgvEhazWak0GkQiiMimO2HL
voxbrxuxiJ+ZHkAWnAgDytfFbc8p6Bd5nPErZaCOUVCarv7cgpCy20X+d/XbeMRjAg97EXbD5vkZ
1ERvSCeKyQdl7BNrVTmBX31UvsvJkyFqv21eL6u/zwXdKJZZlqVos1vL+M/spMv4SKei27e7fm6b
rrQSxMXamtK0bpeRFamu7GB2zOBrkxxofK9qjxP7cF3Y9l7NStpyrCujqGKm50ZUWK4V2VhT3i1A
L/qnbpftvg5+FQO/rHXYXXp+Vy3Q0DGbY2BAkPLAlUk1MGsOQCELPJ0TyvB21oxgJsPM4HUFt83C
wliFQUyMQ3OxcIgVMPNqzHQV60NYnrPkXYMLxkUAF/nUUrFoQtGWrSrTndmz0jK3MEQVx+1nOXYV
UQM0ZRNO9ed3irpqNJqKolr1c+UaQLPANDft+jbzRRvzm0dm6rpi6SjWAj/iT1FEKUg6j7h01fyJ
qLGtiRYVRQI4mysBgt1kyCjcvsEsSUOmp5q0Ai8SyeDOCyhCTc3iGPMk4Fiq3Kx4zwW0OiQuuEVS
XmbxDHrYmBwz9jxLgt+/HT1XAjjDNcpkzCwVLdUFSWuIneTDkrID7/Rr+as2Sl5Fc4Hbzf6VTM6W
pdSsYhmbduD0JQ4obrD5DuCQw9fiMO6iB5GdCVXkLvG2T5TIYFARkNHoUt1jS9YxvNoLvhq70Mnc
8H196ouCPHaH1fZ6WlA4atd8STH7HL9v5nUlgSs25V1e55JuaS4J7rX0AQO8gCy1s0BE5Sew75/1
9VXclvtGnQarw9Sz5tPuoVYFC7jbRdyVIlwUoFVYj7IMB6JncL8gAcqA5BYfRi/1Ylf0dhNpw0WE
oW1BMNCAv9eo93V7nzLRzOTiLW/yxZU2XDhopi6VzQj7I2Q37Vp3SLE7im7DLtgTCYEU1ndbuPFd
fX7XbNNKMBcnOhZLeSBhv1gJntv0qZ0EcWIzLVn9fS5M5JiZa5qsAedEduolV42/9slHLTac69eo
6Py4yJAN6PMmI3JHY/Qx6IHpzwILsfbcELuPv/03WVxYqAdmDimtQQoYjW4+Gfusjmw2K06egAF5
CJ7fIQ7FZ0PTqaWBBujP606N6JjOM+boDKN3G/rU6nem3HoGIGJnJvha29f4Shhn6LVuxmarjkDk
nOwFX2/cD+CkQmsEEGPfRV61HNQbo18J44we17gR9hVSqhQYOzJ6MNpO9YkQO2j5M9fEcCYeYWmh
STLUryyWOYZ6UGbVDQYBmM5mhFjpwtl5R8YkDIc59gz9i0E+YNbguhUIvwxn4YmZSGauj9ga1vPK
HvrkGPbUtKeouEnLFPQq2mDnIahIIlAK9BTYQZZo8m3TyVY6cobfjlMQ94mpulWsOiCb1YZvdTbZ
engzGIL0RfDN+HXzNld1M8Bjyi2G8Bj1gELqlGOozJ7gVDcLRxeVeOaYImdqqAeYP1q6STNwMPr9
wqG09JPSnYjKa/lEVwzR4p5olaSUJQlkTKNUcfRZ1VIyeF0/Zt/iVNHvrdCYnmK1AYDAQKJUtOEp
+Hj8ZLEFtFBd6mMNqUxxD0rzPSqgp9pCyaVo7pJR1KMX+ANPJNOPAHQf2uU5OqSe1PcHrWP76x9P
JIILH1GcMqyCJ7HXsRdsQrLq9b/9fS5upICh6DGYi6E+q7fLNvdZwg7XRYjMnIsaWZXgkBjmBuf5
ZrIew/xjImqYioyOixuzNFVJHCPImmz26nIv9YldGcxOKuzMf5JMQaFtWyNFk2VUOVQQuP55Wxkz
DZVU6mJPLh605M4M/FG0kb9tyb9F8HNW9Qif0SqICJMnAAAk1nddP8lYFRsr/z2f5yKJS5bTNMSj
XwIQT9vG7EaqaXwwMefpSEHQCuK74Nx4/EXDxJwAih0ofhWPSftd13YjukjX1REdHJdJNPPIlJig
BKVkC8tvQgzzdm7rynIwVUpzu0krubAzk2J95rpk7qZXTCoTACdRoqsGuBP56oBuNbUxBHLlkWN/
wBokbnrZS46iByJ3iG/EcB5baQ0KOdgd9Wh0VrrbuXoZlafrmnBB540IzmPrVp8stSKVl3W0sONS
Lr3SYKIaG3/b/y3GxMYe6FEWhMw/3QjLDQQU1xCztJnrAxC1TvkpOyhe/CQCst0+tIso7laaZrkP
iYVD69WvhHyk9HtBHq8fGv+SfqMOZ3lp2ura1EJGBLZHpextuQJkl3avJ68YNEdmqzha1rjt1O1C
Qhq7o8pjOR6ANSPw6O3Pd1F2+ffVs1RLJWYyMlZeIP+lZCddFS1U8e/SN6oux72SUNNC0hFRKmQU
sq+At017JPc9MgrqTvtSEjiWSB/O4kmlzWWDPQsvGqX9xLRDAISN6x+PixpvFOIsPolniTACU6zH
5LaKoAbWhySJ+UTG3D4W4a6LE5kjd1/JaIvisY3z6xLtFMbFzmhKtylFbw8elOeNWtxF1aASYloh
TBLLDcFOuZn3COxAKXHM+1+sSLWdeMWhcMHUfBc9a+51NQUfjh+0t9gQa3OAU42GwY7GmzkRzQSL
Ygi/dRwF6YBdz776e8ytccY9PRQHvOSEma3go/G7x2rX/H2YVXXTV2cgrs3Z/zmGwH8whYshxVRa
6dTD1MuQOG2c7PtwdPVZBB0hMHd++diMidV1GsRMYW1rWmqX5IEYZ1ON7IIJXItff3ijExcspqQd
aTzA2JdOvXRTu4MHwAp/PAXfuo+JYQ8Yd653xiE/C0fjNz+ZrGkyhosU802iNukzHaWsrbyYPUFT
ufnMMpF6y9WxevD8Uu8ig8/UijIYugwsap58p+80nx0xdXbDDtgM88U1OoFCPIq23CttU2ND3auK
4KOcarZZRTeWVnnXHVckhrsuG6OnFUY6kWOo7HPTBZI7xtXnqm5DQYTgq92/To+i+69jQ0Y1eMxJ
Ckg8Je06WCIYRxeUigiDZuND504unlSuKCJt5mgrcdxVogDyWArnEnlA0p76pO7sMgjOYT/uwnL0
wwnE0F1y21bq9+sHyj1QfqqpyMD2wwqfaRH+pRhGdC5kNYeaVuaryUsWPVfDp7qrnZCcSClKgre+
H/i7CWppJgU9BnedWTRXhqIwS88qP+loJUzW8yQL6wrLYb2x/NVhclLyPNZn3YJ3NZ7ycRlIGV+z
Y+Lrh/ZogP1gOpmNI4Yp3dKNrqRyd6c26AA3lBafLm6r8Lvc3oSJYNPtX6wSZwfkdg3/XX7DKr8J
yEwHw4oXzX4RMmc7/WB4C/JqvdPuRQtQ2yESs/7/yOPNMsFWjZTDrQ3ZHj8NjolAEjmFE7n0Q+z1
6Dhp5+JgvIhfE5tX9Eoy9w2ZkQyNLuEmwAjMLiPh3bgAEl43/u10cSWE+2R507ZsqCFkSRfJeWkx
Maf7urCnRJWQxm3bQC6HySU9GjC/k0GdkBJEzzP70A+ZrdeCXsa2DGvRCctI2punyzwlGPKCESbj
KZpuIuk+UERGKJLBBWF1Lsw0qaPKG/0ZaJ6Zo3opwmMMMlUDN7YOIh+EDyGd6mZuAKKAf1TjUpC5
HdG0lZbYr3Q2Kz8HgeXEQGPNktemfc9DcyVrsc6Vn5lVGhu0SiqvmA6z/jFuRQ205ce+DVEXZThH
ZhIKG9EIx7L2+g6MDyfJ6fGfhfOhRmwSFQT/JXBc5HGOXExSPdEGdlH86N2FhRHrY37nY3fSwUC4
sGW3nf6uDpBzX8kI5rBooZ803uYHUHL6GFmZzhMeYvXzux7RK2GcG6tG0OXA3qk8pe0bu5X7zieS
jods15eeIGSIrJBz4kSR08pQYPzg9D0aNwttNvFyfyYAMQ/PPdgKVVB3f4/992UIv78g/2bB1sCU
AjULFpN9GGbDCZP4aUZ/V27B5DbKYJoANKGiOAJ9t+/Si1iuFpJ2fd7nBryOHMc77W5ZJQDV02l8
NGa7d5TjAkZmfFNFu6MisVyMMZlajjpBrGQzQ7etcppeszvtc10+X1dQJIiLKhMK5crYIM9riPSs
T+kuUktf1mlmW6oIL2H7TrucJRdVUjWu+6YdkeSZX+KitLNaELYEkZmfiFeAlVpHM7w8177J7OM0
vWpUIILfzfs7Mb4o8SaSNKysddjhUNuTozoAiHKk0I7uVdBaSl57NG0s5dlkH/oL7rLmMF8EIbep
poLKHKZzdRPcRH9GZytoUkku8M0K6caYHwtjr2q762YhEsGFFLkIiy4AFrwnMcWZzdpNRjBmjMJp
3MWO39wDqkIIlU30ffjGEHbmKW1q5P3LUI1+xALnUbuVzgvkVXgnipOb9rcSxtmfZPXJkMgQRua9
xh5oKGjDblcaVwKWU11dmwPI6MyFHBcMToO3bGwiT/zU2imIcTUHpRxfhFkolMhZo8V6o65zvF+G
Y35IgT2EFE49yA9ztNylHhYJvmkfrpvGTyLhN99Mw3Ai4Kl1QizO/KK2DZQhgUyT2cvdVp0zD8zy
jvWcHTRc38u+S74TDfZvXjw6kdHjAN6KqXAXT1MPSTTrMHo0X/ymvjWn2iaArZZAUzAM3wQ6clsE
v7z8Io3fl8h7WdGrMUOytcOONCYRWhvZ3bFFOeS6pOVnvznMlSDufikwfK+UQ4MXRpAF/qzpqUcr
NjlmPn0mAXuR2gQEg3KT4V7PY0Ew23KI9XOU83LJmCSjnvElreYhCI7k/2yk/3pdr5673DfLB1qr
Q12hahb1Tp7GoZ2Myl7KdYFJbkYr4AablmVg94jfyU4jwJRJpEbcDw5S8VrG+zZ7vP6dNkWYWMY0
TEuHKO476ayIWWhBhJbdgaeWaIFtlpFzXch2mrqSwl37eZoGU6JDSvDXL8J6yclP4c2CeZp4hpAp
edOVFSKrsmIolkH5hqmuGbVJIgSsBYmUHYkHMgkgK1Su8SA7tV3vun10FIXhrZRjJZQvzGUS1jKT
FEILuf3KtOwWA1RnTS7tXMkF15hIFPfVlCDXMd0Wos6e/ijRdcRmgZNSf9KElF0iSdyXo3OSS5WW
Vl6Y2ir2ueYTor+veY2b3PY/JhcDdL5+awhunC2rXB+l8ueFQzCmUhno3XpswF4cMfrI6SUZ2UcN
p36Hba5lLcFkdbllhjF2dVkgAKexVxFrH03lQ60HX3pi+bmRHdhEXkoTZbMst4skjOwp6zVHz5R3
uOL6hyyHsvohWktQSYjQWkhxAenhvmplO5gEQjZDIyKKCrijhVeDu+RYxkioE1wAJf1Sdj66yvb1
8xQJ4GIvGQswQZnLfWb4/bwvJEElZNsgLwpwsTfsssoEhQ9CCTkCLbJhqY3k254zkelv2+BvQfzY
cGeNytgOA0qofWYP0T5OiK2or//ptPi6Tl4prckwr+cpCi6RIrE1IYmK4MD4oeF5Lqq2n/HF8Zic
feKVdzF8uH3Nv0QvC6dq+Vf8ET4sciuRWM6F0TIlpiHDXRc8CLZPfem29BN3qU+0P3SUNfEUa76I
CiJbaQf4Vf8xb8o5cxNlUm4MULYIbuXOM6fdEOxNyZvmAUw4L3NjCsxdZCWc08512MW6ATX1cN6N
5XxSleqQtSJcj3+50S6KLce9Cg5ZnmudzGAo5MHcdbfVAwpzO2W2FwbFGmApS0s13aH0eN0+N0up
oD0zKIC9ZQognz/lYiA8oW2EBxPZqUfwqxwXgCljF9jMFe8Pb369lTBOSRZ1SdwEeIOqu4Ufku3C
Q7Sn+0jUQtvKgtfdEe76BKhiFRQ6Yshim/0hPIa76SdEXrW/fnyb1rFqw9A/T0/pCKvnCjEkoqE9
drdacE+FQGCLJ/Gp9lob3tPaQC6ZgepA53QexdMdQ1t7vNh/4iewJ9E80GYNUKGaikUhTUfVljOJ
AKAesRTD5PvRvI3Y4E4tZE6JU1vySc7IQbfAylN+B4Sk3QSmYIh1M66spHM2UiVhk5Lm5wX2wzJQ
ag+Q20m7vtGc699uc5hhrSd3VcIOgYmCNB9dhNFdqIUid1lUkcBd/ERbJz4s/YR0Z2DoK8H/J/RF
O9HbTr/SlbtLtcoKrDTEL8CbsL6hTvUAqlYQBtSYoUj2mcvuFzp40cW3eYOvpHI3bKeTNNFCJJd1
8UljoS0ngiq54BPyJU8yAaSXTVALPYZielQoSv+PgwhacNP3AISoGBoBGwGP/qoaeD5VBJnrlJ2G
7Lanqrgwx2MC/XoJroRwDl5Fac4mCms0z+qP4bFCB20ZdMEjymdALi0dMSz3Zm1kQXj8RzHO3+mo
R3K8KIY2qD/sqt14qk/hrsVNQO2fHS75/5s/faMld6sWOmusIoGWQf086TdhdjeNj9e9bdPoVkpx
QaU1ukmpJYiQu9yjnXoKKlGNf9uhFayDKmj8Y/qOM+wxiICKVUEG3hUpipwzkGbyu+CQ+gvajHzM
Ps4L8Jg9PjM/8ETb8tv2+Fs6b/VSgtpPAbYHr2R/5dqZTbeliDd6+xAvIrh7rZ0jfUyX8ZPJ7DFG
SfzUlAQ32uZTHmPt/xwiP5VUzEaStSVqH+quPWgn9px8wcawgnd87qi33VEYBDevN+zTYogBNRDK
l+Uq8P+RoYfA3h+8ZfYvwHaivOvchaU6dURlwCWqv7lNV+K4mGsMM9j+lgdvVMUtNpDGU1YilyyZ
11nquS2YIBj+y4Fe9OOsckrNwGyXStlyzRh+Dlix9mR5qt2/VMDf0kQLJ9tG8o88lKi5nERTkiFe
LlCjGW2j2En55+uu/C9B8SKBM0Pwn9XxHMDSradgN/xV7coTfSKd3XuooRJ7nz4nqntdpkgpLg5P
jYTlnQYi5aB7tDTA26SzwPI3b63fhqEQLuwWRo/1mRqGAZ7GYjRtqX5U0ztdiwV5x3Z+tRK06LpK
9RVJA8RbB4NfWpGZhy/U3Dfu6OXesI/6h+sHJ5TGBd5JCi2U0CCtqO0SG5/jF3AxuNVNc6h3wuVf
0RlyyZsOspNAj/CZlgSfedku9dsA/fHZIS7mlLCnFjj03Im6jtuh92KQXCZHmkkmgwqxWnXO9aM5
Po2xoCwhEsGFjXKOOsBHLR8tDI6UdQerC1xQKAjEbL6QVrbBBYsstAxrzH8eYHtowGU44NSWYcbr
VrEpRqWAY0bmZOg6ZxTa1KeERQyvWlaxm8YkzQdwefZ2x4b5ZWALGUSlhB7FNvx+LBNZ4Gpb4i2N
LAg96MaalHM1JR56YzIVZDT9Ux70aNLdZN1OA5OM/iWuHyJRs3jTCdYCOZerK10v2lJtvVaywAdY
fB6GwFeB1N7k5dPYZicmjZ4WW3szavcGE+0/bN4Ba/nceQ+ZRnSzC1pv/Do5LZY58PTdSc8L9TyY
sM+intNWtFyL492wJVHUKAbIeOiHHBk+ST9et58tb1gL4BxuTFkbRcTE/Jp0T60jaZ3w9f+XAAyR
3xbKqRBHgG1XB6n0YhLvCZNPoEX0VFUSKLJ1UmsxnCJBEdA+nxSABJJzoN6nqcCft3PSlR5c3KB1
ng6khR7ak3XXflx27tn/SLuO5chxZftFjCAJ2i1dGVXJm25tGG3pLei//h1o7owoiK8QPbPRRhGV
BJCZSKQ55xea5oerxpNeZ6/DG2LcD2cwQKA9VQTIorKf/xTtrMRz/qRJRrtUWxg6C64UL/MbB1QP
Z1blBe/DQ7JHOOIO+/4s+dkJyLFa0N31BYqhSP7c50+i79kOHd6/h0eCNElhhGUe1r6qO9m1GfQ7
ljJEofkuBEMemqiOiRAfYvtBtRLKxStUm3SdZkhoWOfphvrdqQ4i37zXake+6X4r6ISJFMElv2Ug
K73iESIxNJoTkqERLZH3unZDjKtJxAK+edeuVsU5UWOqiUVLiMjRxaMMP1N5L2uvPRVcFTyY0F+P
w5UczneSqeztdMKRdV58C1bD7oTmEbdAqqK+Imf7LAdh4lhXyc2/epWuBHNOs9DsNmp72OYgN8FM
w+MEeralUwUBuuioOE8DBN40VBTsY6PuiHZD2zu5ebjszDbvn7U6cG5GHeaqrw3IIEhIYgDDTR/K
vblTvfgowqYQnhfvcfTUijoNGV0WYNo/zB+qO+7MQNnb6HSwTgZQuBvQWh9FwL/b2azVeXG+RgYD
BnAZEUC3wQyUV80tXsFWbP1UH5Vd+zzt5j1IKcjX9g8hlP+noOiDV4htY4CW05O+00ZrKrC5ku6j
hbAbBenkLUNDbR43NOr06B/hDm8a5whD6HbnU4Issh4nTjoTVGaBspk0/0IZ17K4w1so0Gsn8Lz4
WvyiJq4Wv0oiZvWtK2EtgjsmOim07VLc3b2+PETFvEvs/jUs8p3alLuwkU5UE5Gpb1YZVjL5tpTa
kO04SvXOn4H0umNAZOULDZajtEOG9SzqM2MHwl96a2mcvy/HpuymBdGemh8M8rKkLxYAy5t9Mj4L
7Jo9Oy9J4p6l9aLOEahasK7arQ+wKgDOn4c9A9HUTtmNKK7bclXrsIt72mtoFrFAOoK4GXzMU1I7
ZFocIxfo+1ZMtJbCbZ+pD9TCq7HzyxIZBBnUNlfaoKaCyEi0Fm7r8tLME8LeAPUMYpjR8qUqMx15
odS5fEib5rt6bHAmZQEO1KhzLCfuwZSU9X65HOv4R6QKrnzRtnF2FRvoO4sp5AyxeWsDTETVcv/y
UthPfFI3ENrLli4D+Y5voIxTTFF3idTBsROETtmO7DAi+6fYL28O1X4Xw/Nm26FshKDNxmvF+CH3
Z6Jf1fT18kq2PALG28FDAWhM07IUbrfCFuPbZbvA0e3ot+Qq9wrXRppgHBwwJHui9+6GsqmKoiqg
gNJR6+RRYfPClDFXJ3e+HCV7q05eDFrt5zzaX17Vhgp8EMOFEmUb2X1VQUxhfAFjrZx4/+33uZvI
rBIKlEy86/Q5mKYfbfH98u9vmMqH7+dMRR+SKlGNsQPTKegrMDt3rZNjY4gKUFvP4Q9yuMPviFJo
S8Lep+fqm+o3OyA43Njn4sBSvumuELgawbHwsK/9omnmYgP+qZ/T1hnTEUW+JWoEhyPQsbcYcJXW
i3u71NB7CimSb4CSy0rv80Rw4YhkcE6TWmh673KspNG+TCOovlH+re4vK8HG7bk+nLfDW61DiU3Q
VRu406TxipBDs9PrXW8dhax526eiG+hNVFFp1jklABR7FtGIJYGU4ZCUKKXpROAvt15+WMs/MnhP
Fs5tlo8NLsz2y2Qj8mB8CplLBq/1mwPjorEPf8gWzJznB5Hc7amFJYb9GrXzE3pfFqcKvV5CVdve
OlvWCCJSTCJzMop+adDkCzUo0SF5hU18rTOqBJf1YOutjpW8S+GULWnANRMXUGgVo7R4tPxi1U/T
tW5koKG/EfkcRAADW4OLH2Ryj9rW6k1iVdi9vnUm768khblnOQK1Ryczq8inTwTj3ZFw1kq0qez/
K703q3Qx+x6bKpHEscsFhRMRocP/4/jet5TZ90qGldilbHcsvH+1H5L7GviL4UnKnOJk76bduBd5
PqFA7kbSSa/ZQBVgBlA8tweyL3Zd4bQzajWqJ+97h/z8j1rD3VGZaXaSzCR2XxjcaIEiQL0PDxaY
exhAWHxnfhXNg256RVXVTBvxBJByOKWp+7GJGhAT+BQJAmTQgXFbHfM5Ftzu22IYb5el4TVoclZH
StOcpxQKUjTXNCFAkbtSwt+C7dtoXYIDeRfCGZ0y5qkGrluY9okErIFf2TUH8PR4uSBc3VaNlSRu
10JdHwAExoKV3zVjUUfHWeZObsnmQGtXTNsu2j7OvjA1WciSCXlW/y3Kfgz1s1V8Eewe2x0uQP6w
e5x9jdFsNOmEt61x7v1k3+zIvQFVJwx3Vphc3XQYqw3kbKuRSWEh4kNQSa4y9QXce6IjYhr1eTk2
kG8wPWJ/ymwoaRkTScZVXPaAW+l3reyAUwlQBuQbygY7weZtH9C7NG49C4BC1JL53tZbApYrNsC9
+BAebGgFYxRRX6TRsR8vSxUJ5dyFnNp1SmYscZBP8iFUT5n6dFnC9lMDXuHvXeSi2ggMyzNlIqJn
rOuUHBnK9lihNZaluUUdqqIFcWFNCegfvaUTUgLTN80GIdtwrfaD99/WxCdUhnGWhlHCmvSb9NEM
lr32M3cUV/G7Xb0TDT6wDfqkhsQAmIBp4NFpcIoRkbYCMnHT+WSczrr2u4/UZ0sfXdBvneNnShqB
3m9u4UoepxMDUF1TqxoQQpHS6e0mmJAzVAshXtimAa/kcIohESnF+EMHxfhWAx2boYWEh/YKnQwG
Jt+KIBaCt7Kd+rSTGLQDnwFmUdGjj/+v7v/EJmXeSmnnjwZQVY3FoeSnotyY5vNl/djcQYwlGjgs
VJP5lGiemjM1NZCfJL3pgAnAa6czVb9dFrJtWCspnF4YqQWgYhYgjkdrl1wlR1DlOPG9jh4QcSmL
2c3nrXtfErd1WdpRY+ogTD4mwL1t94w9TN6LcoebOrFaE6cTeZfQdqYU5luY8Ha1GTqNkYkSOaLz
4ZxEUWVKvdhF54cge++Nxqua85T2AjvajuB1IEoSg5imwac9SkDrWjbwivzKHzwFrUepBwYe20/c
CeG1z2L4/iVP/ct6sbmFK6mcWoCxgyT1DA+4WKHTKrprDqL5W5EIThmKMtYzoCRh/9J8n6fFocpE
3YSbpsqQo23QL+pgMvxoqnZK066VYEJhsbiELvsBI0NVMwTLDCjhyzsmkMVXRQlpraxrIKtr75YS
blw61cVekkWoAJtyoApYkG6DHYk7mdnql35IkXRT0qcw2hvVWVU9TdQc8JZP+WSqKzHc6USzWtVt
xvwCcBjDo7I3DvoOxnolupi2al0YXHhfEGethTxFtKKIlmvbQXHXk5z2AYBP+/7rdKfcGc7sqY76
kp5FvZ6bN+JKLqccidJF4POYkYfJp5u+BQzdqAwVaORSXza60zBnT+bc/yEryV+phXep/KTPUMoh
CUE969fhmXY3lX3Tp4+XNXHTsExZtwg6UmyNxxydo9yK9KrHA3WwgKkwt9ap0rtW0OMvksLpIYbk
FEzPI9KczH2pgR30cHkVTME+KeBqFZwCxlNHlo69QevkqRxvI7PcmcqZtq2TL6IgXSSLU8GqqvI6
ilDamjTq6HbvJGBXmQGrMP1EOf7yujb3zUZOxibsiuKHdVS7loqyQMASj2AFqEEhsvwhY9VfOrYS
wR3NOJC6mcccT47Ga/q7aBSh2m7u10oAdzZdJxWRLuN2qOg9ZpIcqcTkjBXUc+/YiaCvffuNuxLG
HU7YjkmjNrgngBF9YFAXDKvctF36hRwrQIvKreDKFZ0Q5xjyqLSyosP2FeqRZF+oEBSWbKg2MCcM
zNZpsqHbLLJYRZCxrVhR1SCCZMMBxGt22bm90rzee0MSSx0RZcjWgtbyOH2IiylG0gVXk9S3N0ZO
3SoZ/gUwlbqWwamEmYaz3gF2iL3acye/Lfzwa/u93pNXhkQCzBW8df8NlCNQ31jeWQZXMMACP24k
UcqukrQMUUqvPoxK8bNeErdMku+XTXYr0luL4fI54wDgt6ipEU92QYxJ7qzZD/3XyzI2z2i1FKYz
K50Ae5oyNFaJ95mJpq5qDKbSFMR0TG95j7peBvuElYglVbGODmqXHhgWdbtnF3otbCAW7Ran3YrU
L7Et41Aq7S6TR4eqbqiKMFE33y3rxXA6HeVT3CEbxXJs1pHsh73j3C7ufCoCUd2R/dKlbeM0e7LK
yBjgEPwFuAtKNfsLmE9mUwpo2Qh8nWjrOFdXVdqwTCqUYFkeqvI+nsB00ovibpEQzr11PZrJ+wXr
ma0HJDUU2/Ass/Uuq/Nb7ffCrvFAC/lcGWNmQoq0t3bWM4OjsX1lH/k0df7KIvdX0qN5ZPTlImSC
rS6mtV/gEVFpbspmqEDTh4AE9lUaJL+Ks+TKN80JZDV+ARBWui9EjZECE+aR7ENdW8xZg1St/tYv
QS3qQBYcnM65iCg063xSW6Q6tNybhv5J0aJd0hsCV74pBtjrpoaiFMEI6Uc3QePeajSCkyPKdaKh
kp8GkvRDoB6be7USwhlVZZAJgTCExIf01nDHpwiYjy9sUFp1hqexc9KdaNpdJJIzLmOZFUIkGFfc
jU4ko4lpEM0wiERwpgUEUmlAIxv1dWtXZJIzJ6Lng0ACb1YlWsvK3gipT63bIgT01/SvtPj9ZHjb
iWkhgzoR24QFoNVG9kijCGr5myGdupLBXahZPCI90yLCar1wB76vI3MOJlLULGOXinmZNwOulTzO
crpwwfBMh3PRXv/ijEXrsCv9Yn6ogP8RlY83b4yVOHaIq4u2LkDvVKJFz0dTuhMnj01UOKq+KyPh
GJJoYcyWV5KsXo+WqoIZGefoevjyV7VJ+4lHUvdN9aSDqM+W2cgnr75aGecb1KgwJ9NQqZ/qqCs0
nl7/mPPv+nw2l51ptIKUikga5yRGK6Sz3bI4efBy5Vc/7W37iuaD2yv3VP43mdC1UnL+QaOyNlsJ
S+CgdJLtqZt6g4OWFqAWS178dNkBbtsx0lIoCWFiUuaWli05IEjR4+sDwcpL0Nvf1SJmuE0/rhsa
0Gh1FcQPXHCMobfOkBcofTY8UelerR+FQ+Lbt7xu48FiqUCmeovSVvq30HzqKXsqzcfugMGEyUnu
AEhoHFp/9MAUedMEstO/sNqneaj2l/dw08xWwjmrnurEiOHUqW+rz+WUOE0ie6MdNOgfvixoUw9X
gjh7HiYN+cMJepiM0VM5DI9mVO+AQnfXjP1XdUbaKrX+vIdYVQ3DhGaYGgFa90fDzsOxAdqMRIFe
Nj+A4H30MP9wo81R4V1e25YiAgsfNLngW2fAxR8FWbRlRQYDIMx2dJWNwAOSZPeyiC1FXIngKc3a
yk7TPsGd1aAEVEBTOuJY/e//JoTT9g7BuIrWDOovxLP7X1oaRP+qVoLHpobaPrYLD/ePeyVL9iTn
ik4RtLSH6og2DKf31ICl4EtXVIPcDGJX0vi+p2JWcmvpTKDc3jE+leaaxdD1PjmxOVPGiZkfxQ00
Wza1Fspto9Kit2UZO+qHwPRKknNcH+facg27FPj2zQfcWhIXA0TDoFFLh1bEh8EjQe6FB+XacJi7
jQJyuKwdmxGHrluWZukYMpN5PJTM7gtbmbGu+ah80YNmJyECiA4jUCCmXSJESd20KhRrVNCd2wZo
4z9qCgyqUmUJ4pblyrJ2oQhga9OkVr/PjnHld61Jt5sunKAbquRkMdk1mQUCxEUA8fbJ8RE4BnZ7
aCjXgsSKO6Os6Ye5b/TYV6fXhRK3j3728X09o/+ydOJM1AMkEsc5dGmOawNZ39iP9KvS+l5UD034
munoX34oB8Hl8WkHuaVxPr0iJLcNY4pBZ/VtGY4xWB3j7Pmy1n3SAk4GpwWDMuVJKoFjcZbRQoW8
m2QIrgnRjnF6gCkTCmZyrKJp72VQUf9UzZNCf4GilfwhNzja+D/qAhex2HZjqqY1jL4+HJcydmoq
eHd+HrDiJLDFrpS6GooFaRZsl4n5xuGQ3ziWl6GduN398e3KSeIc+ZA2IUbGZGyb9jjljWONV00y
C649wenzHct1KMVtN8N4ovxIq9OQCAown1z1x0XwvcoDkIvbsRpjPzG6HbFSP1K7gCjxubIW0YNN
tBbOEZB8pEkGUnC0qmD61VNeQnTfYvYS8OdAnMatftOK0CI+XxDc+jhvkJlqP0kZDmn5MfsUgFlZ
46iH+hn1aLf+Jeph+txmzInjHIKSmWVK8nn0rSf2RoTBngEmKDNUh98KkkblzhaNAgh80Fvpf6Xw
8oK4jIDy1Jfquzl8lgAtmOffL/sg4TZyLkI1rLJQSqjJiHk+YDE6QB5zQsY+4CeBCEtNpJOckwBb
eFJF6OX0h05rnIWg/SKbmyfa0NFR01HwZBNpJecwStmojG6BNJt64/ASdqJ8zvYBWRg2AU0UkDg5
P2GmuaGUA9xrC2i4XH6eQ0w506fLJyQQwjcOxMrYTLiBwcRbX4NiXe6R0xPklT9PsL8p9z8L4dte
p66U5sGCLxoCEz3ZxGuDJdCDMjDv5YN5bz1qaMxGS6KPArjtIWvx35bIuY9ZnemoxbjY2/C4RKe+
g278cQGFWyLnLvRyRs0hNeBuq6uMDk4LmvDLq2Cn/SH5wUngPMQE5hVgc0NCCtZuerb9DLSU4h5O
kT6w/6+8QhhFmB1L4Yi0Isc2YVJ18vso9i4v5g219NJqOL9gY4rfmhXoNvML0kN7oC75Hu5KjNVH
ZwAb+fRx8uHb/Xy3PIkfGqLN5DxFknU9xklnRoEOLI2rZIe87B50FofLy9x2SO+Kz7kIvKGaGfks
kACXt1nttshQWOlpVkUstp/btDjl4FyFkvxtxbrTVU5GHcCpepHfXSm78luhOoqb+9nNJJqbZtt0
4RQt1oq+UhaTtgDKL2FZKsY7wRvW3TUVCq6J6baq1YC1wxBhB/8/F8o/W2pxT8S2gi/JE4icAvSc
u+Cq9JNzcmoO9XF8EbFgCYzB4jyHmfVLrTcQNmoyMLr9MS5cawguK4nIPVqc70gztGmhLWyELYy/
WZM2mt3KR83HKLDMghyG8VJ5xQ2Dw78FGPqtqJFftEzetQxWqAwKbrIkfTBVp64fmkEQjm5agq2y
QSoQmGHi6KOmxOAX7alkggp7Sh9Vye7cyi7hWOzYlTpLEMtv3szvwj61Ntd4E3czzE5Wjh3Y0ZQ/
HW9m1rb6fU4HMd9WUFAywHsot+p4BfDWyxoh+n5O7TD9BX7DApEZrSKH1rXTiSCft4/DloGehClg
w+RUThrDFtVrsJPL8t2iuekQOlp+6kSPKpEYTrEiqkSNNeAglvYQZc+YhHC06LofNYF2fc4Ev53I
+3q4W6uI8NRJI1wnjM5NPyV7/XtxrflpYPr62QYFSfQj+So7KLwK8aQ/J3c42WwTVk4QBMo5rVOE
uPlJCVQ/OmZgEUCDJOYdQOUi5IvcMlZLRqmAoLkOdAzc0bUVtFtmS53zFzmOnM5KXVkTdSGJpHAn
F6tUCaMSKji2QE4H/IwuA8NW9LBjiszfH+u1cMdGe42AeAmOR38wAPdGd8l5wXRKc+hcxDm7y1b1
eTIQB7WWxh3USPJhMij8rHwMd6Ac3tUviQu08VP9Ww4YdJ59qn6zxnPh6060Ti7cwDKTyBoRAFMw
twBUlIJrogRW/I6BJYkpWbeu5fVCubADV0nTSzHMLukXx9LuxuHcpdQJ6R3N7wSbKloa59iTblbb
voCsCc0O4y5/GK602z6QdgDlzgAM7AjkCdbGl6BRJrMsKR/ZZSm7qhu7oe68ZVRdiiEP3JUKguIS
j0vRYKlIMOf01T4i9jggZCykyK2UL3JyFcqTo/dfMYx5eZGbxgfGNss0gUELJNWPHqUeUeVccjX2
+9J2jbjyiw77G4kovz93WTOD0JCORiMoILltbkk6eEvJaOPtN4Q3aXFGIavuQOrVALtPv23K23C6
6kSZz20rXAllCrVyl0veoQ1igrvsj9oufQSFHuBM1UNxBv8mALxQtvPsIytpKIJn6KajXi+X85x9
RFUlXJBGQpzlay7je273eOQA0bc+ljtRHZ5p/ifntloo50IXJW91JMNwx6rq82TYv9WkfpoS5bXR
2utazxOnk9sHJZYPl7VHuMOcVzWaXK9VghsitZ3yFO6UU3nLEi+Fm7h57qT3+jV6vPzwChxZnkA2
28NLi+Z8LGnnUJ9YKCmFQXlQ/f7JuJ1vtCxg7aUMu1PUR79pK6td5mwFgEsAu26hTk1UBqkyHpew
97vQFixsSwyQhXUbE1es+MaJsduwzsiiLaAFvTF6r5S/apogat0KlmwC1FjMdm0UiSTFzop0NBY/
l69H+7m3j6R5njRb4EE3V7ISw51QPptyI7GYTE+HQCfNfa9rgd1au8uaIBLDbVgp53Iylfrix3Mc
FJkJnh4FTO62IA29adTrXePuunyRip6k8JXpydhV94rDWJzoD+UIRxKE98K6KLNaXsHX8rj7bkwW
u090Fu0dwtmhbuPa1z/eIOyc+YAsuGcLqmCbsS0eTAhuLRuw9zxKPZjKpDzqKPzIXfRt9LN9dEcC
6i570zfPso0pLMawZ96yvkIRXNRmXnotnPPWZl8Yg67AiYVymzjFGO1MeXqQWmsPjAV3NudbYs6g
36t+hHl2anTqSRp18xTQAIkIu/xzTRr31fpjOAdeLXGBGh2uYHJTg7WLUdmSa+ugZ46+w50clECb
BILv42VN3qwMrcUylVjdWFlTm2o7NCMeF80zw5ohspudGMngvDf+uF2BWyOzq5Wwqa3Saqi60W/J
795+npscWARScHlJ267mXaU4HyCpFLyuUYuLn7ROMT0iTeW09kkZRFvH1OOztbwL4ryA2dm5BmyF
EV1NA+D8Si86JjsNZfYSUKW64IJnP3ZJGOcKmjY2LWWGsMpcTtPybM1d6gxptwe2g5dIVJAFEInj
PMES64VRsPpJE0/ObJ8BHzhL1GnlIwQLnLbgwPgsfUXolBYDDqyRzyr44kzlq97cLvGPy3ohUnU+
U69IcjZibvotLRswsA8LOPrmUduLOUS2L4h/VIPHN21Ag6ebGdxaAQz4qnDM7EVVnwTr2QpHVqbL
5zmUIdGTzG6Q+kdXXYeyWuxFZ9Md8T6pAvP23xSg1uI4T9HloRaVBFe4hodX2xxJfJOQ2DFH0atL
tC7OS5R0jmXKEq/WuUaUhRkeV/PIjnW9pX4PUBbBPjLTuWBaJucwQjK1ZpNDL0BlswSkcoq97DP/
qx3CPXuwF4fQGTDQwWgxLstme/ZJtI4slWoiTwW+UPx/7RDr2c71tsANNHc7ecxu6rz0LovYVMWV
CP6SW2Zw8daIIXL5oQJ5CTlllmgLNy0Y89OKZWoYv+OLeaUxF1O4YAdpWAQkdOJYc22zxvNc4JY2
F/MuiHcV2aDOTVtA5afkNTfuw2xw80yUuBEJ4Q6lbsk0mCznFYOGtnfq0+QpXh7Y9ylAOUPFGU/0
JrkRvS4Ee8i7DF3S5UGLKuSp1aPS7Bal9Sr9Jssz91/ow2oLmfWtVG5ulzFaCFxTVD4Mw684pK7S
imjhtkOrlRTOWZRdlhsFS+TFJ/U4eekXdPyCbLf16Sl00HbpibZvs3YCeNu/ddBkp7pa1xgBGXaO
mTckgJDPjsO+3Dc/2Fsw9e3UEckTHRfnNFpFaatIxzaS6qvavWrzbdz+LEV4RyIpXIgxyWgNiqw8
9qtIddTonFIDDWKvsohVTHheXHgRqilC2ga7Rx4YmJnmlw+Rb7utz2rXw70447T9tlmdFxdhgNFm
NrUYt776Gl3XuL0wOHCdIYd+GIFckR7bUaD4gr3k63maFqZJacFJFbP8RdGJB860X7E0Hap8FLiQ
Tbf+vja+jleTKBxss4oBRPttGIK5/nrZhrdDmZUAzqlPkd40bYe1zMj2MrzgcA8UBgCL1C4VrEUo
i3MYirlYRsWq2Sjj6Q6NFa+M5KBWa2ycFbQScOO7aafIwyGsG0+NlR+XF7u9mcTWNVPR5U/40tRs
Qb3BCkYx44VF0RDdS4IQYNvjv4vgtB+wThrUHyIGe9/pvWtlN6O+CIR8RmNgrx9UNv5eCKfxcR5N
Waf2b/Gnp5xAu3UbPlLbkYP4qnZL13KlB3ufn0W0M4LV8RXDSjPLTJuwOlM6l+qTbl/PuqiBQySD
uzNTI1KBFwQZmho0pZtUB+FE8mZGd7V/Gq/0sRTHWf62f6Off21+1Ves1WpqHFFrg0Dl+DJUFw5V
SDMlBuDIo1U9VcvPyyr9/7hbkHPLQE23AMXw8bJSUwnQcjIS38WYBEureFYByM22f8Rczsmek51c
U0+p+mfFGJ3Q7M7Iyry0fenksR5c/pZtt/j+Kez/q3uzhXWNcYTkH1KrkWPJnrnc5fV9nwvRBjbf
lAhz/140d5k1skzNMseVObvsvczqRMhm4a8Nhou/Xs0mQBdFpbFt1XwXyxm3LBlzn/TwlTog8KUv
w+Joo6hyI5LBmXaSl1pb9yEy/InmGuhpwDGRsRDcYAIpfNvrkFZWO1m4MpdR95qochWFHmO13l/W
iG3t/2fD3i6ElUYMQ4GejQwvBlBAXw3hch50UVsI249P7553VXgL5lYisgJMxKMBU57C0Jd1ey8Z
nWthREYCHtK8ANJsrj1iS97llYk2kLvK8jIJU5l5EKL+Ns2jhWa51hAkaj7bE1oaCUa2MJ6AhCaP
YbbE1tCiQ2Pxs9hwkmkfd5ZHfjW26Fr+vJaPcji11jUyZgDuwyv5tfcLYKUmvnqLbCH9MgftNYPu
0392grhDJJNT89loNbWb4baGHLlQG4OefeVHdBIcE/v0j9qxXprJU/TVSq8Viwk91+v+ui4Bvln0
PpGH45yGbq4kLrAMBQ/LjSazjzK5CwzlD0BEtNhONjfbHDHFAqbuaW940YFxI9c7CXQCgmvg8naa
/AyIEYI/tbPNCHhTAIbrY6eQnohoYv+zNbOFIegwwP+haYTT+Sgrikhu4f6GwXC65bUGtdBlq/ps
zB8lsC9YGXMURTk4FbF1GigxwWj3P1I2URiz8cL7KIdt50qObkf6lA1Mzt0SMFDH8mpwWVaoQnHA
+mNf+1EYdy1W0pwWZYqAJorPanivZPtqub+8bxsp/48yuAuxA5BDoVNE1uPROMau/b14Km+iI/DR
MYgGiozYqW7iX6MpOK9ttXvXCM5zyKO5jKDmhhesD4P5SBO/jUQX4qbWoYHHQA4U/In8kCXVZbvO
NGhdvxyK8l6KDpf3btPLMhJWsIsrGMTlzNVAfDYUnR35MiXOpO/DVvKWxYlFxPObe7WSw8Wc2VB2
I7j4IjS52m6z5IdhsI4GFY3BisRwRqpbplEMNMGVK92V7XlJQ8dQ/Mtbtmmmq6VwZlqDfFdORzxK
h8A4lqDRZo0sRdALoofNk7EwW2uCGl2zNO6OkLQQ+CEWoofK9g160wI5BgSNhaBwKJDCd8rMYWS1
kolqmZw+4C6qJnhneV+LWgk/h6yw0PfF8IgNJEUOH4wZKPTS49Q3zhz9NFAGqaLveRgLzFK0JF7V
iLVIQAgZ/SmtjnDYR8PS/KYn7hKKSLA21W21LE7d0Jhq9+mMMzKVa0nx1fA4UNEUqkgGp26SWkds
ThPLqVC3nr/Y9a946r3LOi0Swv6/uhISRVGqJUepoLN3Vv69HL7p/SA4l40EyEclYAe3EoK6V1bq
Gu4d8IvAw/Q3hlx6zSSdEf/tNS0+dBLdpUZxJGNeObYlYrUQKSF3TSxKvIAwwVp8VV6+xWkXSMvs
tWnhhWpyJ/eiPJloT7nroTMLrc5THJxWPqTxDe2OVjIK9nQzwlspIOckejmlU8GeGMDScyr9Wq8w
HFPfkuSHMl4Z039zFvy4d0rD2IgHhP3R4kfja6R+ia3cU4V0VwIL5psZVDpNCdGgjdQHKCpD0zMD
Rgqh+5Nr5k72qL81zYpClc279n0zDc5xNARRJK0JwojZ77I7SzQRvZGq/WAABucu7MEEBkSNyzz5
HZ6lLzWbKPfSlwawel3iinmSBdphcK4DvBql3Cf2Apwc+1at4ieA9+ZOa5ZXrTouzkSz2gt7++Xf
+BJNVYiJRgyQIX00c8WEzpsSTq8wkUXVPaogJBO1eWwb17sQzrjMbpEUBSfmW1LjTAN15hAWJngb
bivEuxDOuqi+kEyjKGCN5XVc3UlogLi8VRv5K6YR/0h4m/pYuUS5VHMAWSFyHTChcj+f4yBzrdiJ
vy+7OWCcW1EshMIXrOpt6molExh7mEsg0MLUHDpPH+wQLOflElxe2qaztUG9pZsseOWNCXTLem1R
Fc62cYd4dJpqV1nPZfddsu1/JUrToWqqbEHjPiocSaax7NkTI5Z7UKwuD/EA/iW5GHYL+YlY8+ny
ykT7x7kJMgADe0lxjWTItyU3jagRXKDaKuclstisi4zphGxc5ctPu8sdfRGNOwo1j/cNWSH3M4EB
Rd8YnjGabl7B83ZngZWjO8dHMViIaNvYsldqp09jaqYJch5pstOzoz4cLh/LtrN7NyUuuqjsqc1U
ZqwTknqq4Zr0NitTL4m8ZXgZRXPRm+q9MlzOyZVKY8S2CmkS+slbffHmJHHC9jjB5y2hqAy8fSG+
r43zdhjxSNN6hMqBaPmLHqfzTh0GOIi+Uh+pUf4xMQIAGdZeifN7SzakcYieFD+dHqLwWWu/WMOv
y6e1rQ2mgU5Zk4DphtMGPHuUxtSL0V8GF4SgzqyJ4De39+xdAqcPRmhmFdKjeJ1PaWCMsqOrqMCS
XS9/v7yUbXt9F8SpAgEZW90u8uLPTZBOgMpSkAwVlclFQjgNsNTFHCWTLH6dPo1p58z6D6tTBdeR
6FC4c69BfmBIMUxUGfVra2muK110KuwnPqUk8Qr/37nzQEujRss2jBActFQHL7ZV7y2leNbVzNPk
7EYdFm+aW0ehmSgvybzyJcHcJVF21jiTDg/d5Hnwkn0eSG7nyD9kr0XFUHRaAt2z+SuiADcnMHcW
3y4fewxhm8kuK9CEqz5cVr1tL/S+m9xVEWMKexpDZfEXTP0nQ+GW6Us9PI7yrV3cXxa1qRvv9zmP
7FlCQohUBYslW0eX0gONM8HzYlPHVyLYJ6xuCCsL6ZjUsNg0sZxMPdhZ7KjDl8vr2E5Qr6Rwnicv
wqQrNVyvnYT8DTJeB/vbODqDa/3N1HMl7tIQLY13Rtbc13KDt2A/+SAKcgzqtaWo+i46Is4RpbST
MPzPzNf+hsDSqZfHy3u3qdarreOckG1KUyI1rOxDQdBOCs0p5/pqIP2voafuZVmixXC+qDftTAU+
b4zyz3TXq8tNvgjb9Nnk+Sef8L4e/j1bFWMFwCA060iJ/Tpk5QE0NoGS9i90ac5z2N0MRX4LQPKr
luQCyxUoBP/ErfKELtIMd2RgOnOCotfgTmn0f7WJ75Ex54f+j7Qra25bZ5a/iFVcQBJ85SrJsh0v
sZO8sOI44Qru+6+/Tec7kQ7MCPckj6lUeTTAoDEczHQPrVkXJUWrKYUVNZ/dqWj2l/dpE9CtkwkO
gtRckSRJXh2pEteQJ4fVrV2MppObIMEvfsRY0V5gczsOTzY5oKgoyEhyaZ0fkiEzz5zBqFyMC6va
fx62QR505hsHFU1bW62+dgel1uCGZWKTyjf6AhslqlluR/vJIw4fWJY3YzXh6BrtS16/jKnAk82L
4swTDhqYqVdEqXGawhCEyTvGvJJNdmEyx6CCi2I7sk+ucCCBya6qJjVizlzUQMv7z3UFZB1ygUfb
1cQzlziAmNNUoqGGkvJKDjLsa4cFIOhFd3Fy+9+7i/8VB9qKI2cXUxUXE9M7oHelS343KLedKRIz
2mjKWW2YUOyCHoph8GOWUReaTZvgHCmS5VjzTaHttbSye/mq0j6z9sDa2KnnP0Khk1EOH2TUAUxM
DY2eMtgD+SIZTkEEz/jb4XAyweFD1eHZNFvHcaxmFw67tDvmoseFbTg4meDgAO2qGPBTcEy1uXba
8Z4yPGKkql0Q0Qvt9tPp2S5xiBDKZVFOBUxhKnV9O0196lqZPdUO+fY26fOfVeXXT7Ezgxww9LKR
LcXada60O51ck/6eQV4+VUXSUNswflpDDiCy3uhSE6oIb7Jn2aG5+qmk9Gdvz2f+cOhA5zZbOlQE
vVm3QdPmZ9crXejaXczc4lqUh4uCj8OIGGyok64h+FrtMJHFruV7s7+7fAFetvGuyWKgQzhjHg9N
FsVtlj6Z821VCCB1o+PxPApAYvxvAKpbBTxzJaKg9WTqmH7mSV53GK7Gyra80UejtiN3tvQhvVYF
pi+frXetFZPaNEqXAfpQdfiAkYWgnRMbmkpBP36/vI7bV+A/EWjKHFAspDdIuvKxGDS5JeHkl7ns
XzaxfQueTHBAYY6M6L2E1N+U7kzpSqIvenulZ5mbgJr5sinhlnFIAeK8ZClyFCUz6CEbTodB7qMK
dQkMsPd2/6l3o1foS1+Do1w0XyQKSA4ypDqlfag1eHeKQ69WogD/2MUJEwzViiKDQwz0nUe0Xnn0
4oTYUSc7fVLYS/m11AWGRP5wkNHRsNSzGsFvWJhzlNUpdBeLjj70j5rd5V0TmeLwQpflslETzCOz
zif1lzjbZ/SP3nN/IaDJNx/OqTKnTS6hlpf/mCu/YLMd9QLO1e3q7pkRDjBAKlBQzCvh2lBsI1hc
DNvUtuUMTvGkfpLddQT5Pyta/uumMt+uzrMkaZLSsScy1m7M91Oyj4SSVILT+/a6dmagI0nI6vXu
7Q/WrezR2TYc6H542VH+nP9YnPy+scmL9UF7vBwUwsXkYKOoejOWIhhOcvttQNVfALZv4l5gfkWD
YPsi+pT/TZXiF1S9/f+Zs4mZR7FEgYbxnkJ+Qv0IgZig2DWeDjma/Hq1KuIxEwDwW5fVmUlzUCGs
MSIFKNk3PbyR1Y+CdVyzyfef2yefOMQoadUnSgJIbL3RM8CW2l2ZXu/HOxWcenMgsLbCwiVrHGzk
0ohhwQjWxsN8GNzyvrVTF3Ihe+sGzHMevZ0OkwfO1OtK9NW9if2KjDZBzTAoaBo4R40c+hNWiTqJ
ekcOxCkPyzE7yJ/lvQzKAStYBaHnZ+1z8nzZ5S1EPjfLeZzmKopMKwcAQ4P7MH9Bu3u9+LWoC2Dz
PJzb4VCytdRSzWrYadZ57ac+yIIK801mMLsMYneWK5LFEVnkCzVylzB0qSGPI4Hmx7097RJkQMWO
gNdguCl9pjjCTHWFSD5+zrx8V6ExlYmlBN+XSlQ8TzU0IhrU1NQo862JuGZM3TCsPlYF9eIs9OKq
FgWwYDv5F9Qlk2hdrF+EyWxnqObtK3+V+6g8VCunw8r3tyrOp4da8Oq9Ruclx7lELKmlnowKPgpR
7d3JppbZzSShPd46hHLtjDL7W0c5fI2Uf+JJe0j3a9Nwggm28DN1BweKu678Qq8kV4SwW1f9+fau
/3+GdoUeQh6ywurOzbEDeZ56q4maqrYA9dwEl4hB5b7RljlHImZmvqoNnh6q3l8deWPdyzMvwkRJ
cRYrjPEw46s1h76KoxDFsQPVWAF8ixaMQxfTKCRmanjmom0GwS30ratoIxGJR4mCnsMWPGjk0lSu
r8T02shBz9I5M4OOD/2DtwYFNGCqZRBVI7zYwqgnEJFYy5by8BHcWna83DalaFJte8lORrgACCct
BzZgFDlu6PdwGj9Og+ZPneh1eDvOTma4IBizvEuTEpQWQ3qk46cxEZTaRH+f33mi/W9eDEyWfXuQ
ye5yEIuWidvzzrLCjE7IrzJLC+a09Lpa8ykTsQAJ3OCreDOq/Uu0oBtKZUGTX8+jf9mNzeLQWUxp
XNKtyOMkNy1i9yd1GDRMndAN/XK/qjOJUFqwaNqabJ2d/GTqzLCW8CA86VmAXmG/yfGSNRhPAqdW
tH9/G/wKLn7sAS0OXd+lCK4Y1EnLgiczwykDdL78YHu6QPhANGa2ff2cDK7beOZYWIN2uV95U5Oq
BuFcFfQqFBYGiKYOVWE3s/Vd4OF2XEAcSjcUSApa3H1n9AvtI3DpQaMJ0OkYQfKWXUSpNyvgfaM2
3YHCx7tsdXv7TkY5Lxc0+BC2Tm2PGAuz/Gy8kkVtUSK/1p9wtpCYJZHTKoUJ3dwrOmgeBB+Z21B9
coFDtyRNpBLd46imGB8X9BUWdeJE3aeZiIQ6RWvF4RsdrbzsdRQ0JGVyC8M4gNH0VZtF1/UKY+8j
/eQPB3OqWuukWqtDy/hcxyXe0j9NnWOpe8CGHVaSczkCRMvHoR4IqhVimgm8mhsvBae5UgWhFUid
oPPh8upRfggsgahWWUfIY2fjE+2vWy0B6YyoqLFBT62CxfufxaN8hbKiWV60FJ88ce/UX8ebBNrK
xfNyFR57SEF1TuavA0agur2tIAkl4qb+DfSezHNoqCTNEJk1rnMj99JHsJ8d+tGunlPUVj4U3vws
PV7ePNGicpjRqnLDoGCOsijK8qqJhhUbT16CGqLICI8RxpAqWYWKSpTt1flT3R8KkWLOb76sTgu3
/oYzkJB6i6Cii2858qV8ylNw1ZWBsdevQW2T3sgupAMwURf83eJxwCGVFIwRCe57PTlqAwYCO5tS
wQZdBj80df/bryKKQZRoZciJ6G7EvUFSUev95fNLZQ4ukikimtzh2kiNl9rwIQRtjwVo9UWebNpR
FBT9ISEu44b6tydQe5S6fKnRqBk14CyZbE1PnUSLbKblgoDbXLQzU9wpGutYn+YeCBgan0rybIlk
RER/nzs14GZqraLB35c7v5/8XDQyvA0DZw6sP+AsmsOc9WR6+6g7ZPfh03KVvxiQ/5n3KIjMO2H/
yPp7390YZ+a4w6PRXgv71Z/lGw2Il4B6Za3xjK7qgibKIYILdxMPFB199bqhQfKMuzEUOdZIFOER
38pTh0UP69x3T778weE8GeGz5ESGknzcgimn64O2nN1I8/JBtHKbMQ3ZUJCYKoqOzOvf+yT1EjI8
CZlyb32Ayq6TZYvdaz9i7U9KGWd2OKRJ1LLLsxGcDJ35lcyfh2xxpsk224BV+8vLtpm1nlni8Ebv
zI5WIIDwIFOe9K9TfavE1C9w9bWl4JRu5ilnpjjgSZNlHtO1TU5uoY6kPSbKlV4+heFrhQ/zyRS8
34sc44JujqdUkTPEOKkWZ0xfcwUMhp2zlNd1JvjO3K6bnjzjWcnMEZN66YDK00rQHzvsjn4AL5kf
ut0bC7q6Q51tn2M0f3d58wThyBMaalGmmHmGFKlQG68x6WEefDlDTVGUi22W9ZUzDzmEZZneqUNa
YTWvFTwDelANs6H30u36b8YtJFhW+mPLlQXAsY2LZ2Y54IUUABoeSyzsW/3UaT8yBxxiP1ZruZO9
XF7NTZg6M8aBsDo0JqZa1oiRezvLXko9dnKROvvmVXJmhEOQsRko0Sk6Xw1qenNaBLom4tYQrhqH
HqmRF/qgIofoQGWwvjVN9DFE0RW0tTtpeBR9Em5w+CKHPvOJw5AxbxAbKQ726JjQdtF966q/aR6G
XbLXrsu9cbt44DaYd/H34lqEyKL15EClL9M2660I0nJzdT+tDAdW9Xg5LoTBz0EJC/WMyiMwUobE
gF1/jSFfHboDyHLwSGnLbu6ZHyCv5F42K4BLnq7M1MahqJb1yLHIbtqbzrxHB7Atq409Vw+jIQKx
zaTgtIv8RD3JzXAwV3bUVaTvJx/bYBtHJfj5GSR6dhVgF68+lA9VhBaXFbvAgFUmTkJrR2OBLpLh
ENnhIKSgabgYJb6wlj52u/kqym7iJcJd93B5uzaHJM9OAV0j9SyHA/V/F9brZE34sdhL+CBJb6OA
Hddns1UpJXQE9lbIfZfEne0XhyS0HQxTStYqfQD5cfBTSs6o2SOeJZtgGR3Ru4PgoFEOVObRMOtk
JcVUix+G8rTognAXoC/lQMQMJxUPx4iHLHGq4VWjbmXdX14ykQkOKzRMUuhQ44WJbPLksdn1WQ4W
W9HXggh/ed3vyGyGDpp5+E7Es3t9r191V+nTqpgj76IHEUwI8hx+MIVJC5auRK1+HBdjN5t019Rj
Y5tmey1ry21Xtd7lVRS5x3d8av2STXKHwMuh1ddkqBZn6ClQnMYuH4hpixBesGv8TEo01ukSSwi8
qduH4LyP7sRsJaJF5ECiG3KtsTrYkFLm5EcyftNq66acoxeLyMHl9Vtvi/fnVicE5Bi6ZvCFaTMB
G/C0sg13+XRlYfZlMcIHNZvuRgY25WYxXAPMGerY+pft/mbfToY5gFILq+3MVdQWjcelnexWiqPB
aXJMTuYgLBft22+y4pO9dWPPADEO+5ma+frVjDwKHJUgjkZSPOykjxg9zG9iiBIdk8eV01msIyVa
ZA6tIICux6DIREtB8UEKr4ussiejtKvpKQe/s6F9jI0/eZgD4ck/28rh14IHTIMtOBWDqgZyMbtd
bwRFQwRNZcJd5EBMnkG7BShem1HMbwSCXInTfyqhKZXhihG15PGpD8GIo2YSjVA8L4C0hS/i1KbC
pLQLdZcEfrRbxWyKl/Fz+W2CrMwqKjUUTihqHeZump82dRNKelSFJARfLqD6WEBkcTLd0NSCIUt3
TRruLp+FTRMGUWSMPOuU8N/xs8UkDGO0pmug9q/qOpgTUsG3i8gEF4HzNA+LLg3UVcOnxPDMQhBv
fL7xc5kMU1/ZlTCTx+OIoXR6mGL3XGjtmKUdO/21dIPXpid5sCFz6IzQo7m8ahwS/7QI0SZz3RxI
1nMVvUZhfZQUPVYthwixwxRMx4+i3d/268wK96k5FtQihWYyDxQd0Y55w04t/PFDekP9+EDvyY2I
1E5okUN/qW7NTCGD6Wq3NJBsxS6vibugy+qnxp2IrkO0jBwOp3rF1K6ZTddsZqeXwis2QMEh6wX3
zBpgZ/fMu93i4LeP6KTQDjEuW88GWihbh2mvsinCo804P9suLs47FZyKFsVpTY/9k+aOH62bdrTl
bwQUzpYrXZW3hiCN2walM5Mc1I6JpKfzTEyX3A2u7kNYj9j5M2SJPeLPe5SyPo+2UCeFS7ffLSeH
u10U10pIESQ6GlM7jO3UGNvRAtWPHHUneiTnnzfeWeM+OZMwQRtgtJjuAOG59i53Y7d6Ju5aFG7s
8DlyJ9GzgGAf+fbemIb5VDU43FGKj+j0QaOCmiafD/A+8bSiLGlZn4L020UR3VMd7RjeJbvxGvSv
jTMdpKAfnPjAnrF/7mXcEpyEtyv1LBEpK2r1ZY4QjevHBE1pWvGhzr/okohZX2SHw5EyTeS6n1U0
2OUP/XjdLqMtlUGtiF4N11C7cLLfgufMn1pqQd+nYyGV5DhWL9S6bSw/Zq5uPici0jhRWHAoopSU
mWRm1CXzlAV9H443caUR7/IOCSCRb+GtdbWkaoLDlZLEjlpM9xGHKB8vGxEdqrcAPVu3KO0SDcyH
uJIDyOjYmrtgqmH0TcgrxfaDWASGH/V7F/EcZgyjQiMrDA03a1515WooZbsFI8oAXv32Ko1AD5uP
dtPsF1M0FrUdigRiHCCg1aB/+O/ce5mJaoVRT11GPktzZnf1a1vuiX73R0v6yw5f+Z7DUgLvqIwz
7f6U/szuYt/0VlnnyCnuJFcE/tvxeDLI5SADzZplMZH11Hnvqws9DnIrgIvtYDyZ4BKQpjfMfhoU
pDmj6UwtaEbTOGisSYCHIk84tACRedENKmK+IsPsqqlK7JFQUXFW5Mz6K85ivmjMqorxZ6Gzldod
e5TKzi5ykYITPwX6v0g/rdn6M87MaHHFNK0ETPTU2Kvd9Kz3xXGeW7eXQ7vtC6c0IzuXYjePFxEc
/uZiORnnUpBSCctlMBvTnRS79Zp9/0ZDa91nzuRAG/6HYdePpVsEondNwSEzuTxkmVJCQ1qY7lx9
m5TONqo7vDBNpQC3trfQpATfdZhU0zgzUaWgERQDr27R7ojiWwSj/oJYFJnggIplVRKxCEBFy0BL
7kbIfsSC9zj+w/V/IXJyg4MkJZEqo+4IdaUdhgu+ajvJI4/5bA+e4ctXk2gweV2V95fkL3O86AEt
tBSDP5LpZkXjDN2hBZOOJDdO3Hyr+/9IQMP7RjhUIhatlzFj+IKghyndm52gOL8daSdnOEjSqJSx
SMPfZ0Vrm5IRjNPToGden1DBZ+tvLsmTKQ6WxhxP9TIrEdSBERjXK1MsC/JnkLsRe6WLjVwS2Zdv
EdFWcRgV5awYBwLArYsf8/KI8TivRvsOLWpbYZNz2ZgoDnlm4jTrOknJEYdEM7vXNlW+zxBpgJR0
HH2YjM9WVNe3KhoVZjRJpG7GqHnsulz+NklR/nr5t4gc54FLAoToFT7RUBO0tdDtw8SWlEd0+NaT
iLJvO2k87SuHIibEkmt5qqkr92T4PoQj3qZtNGQ0TjoO2fVYD6CbVsC38PAHPgK7oAqmUGqYHLSk
lEBVlHWIJ6jGJew5Q9VA7z+GzfWsCoCSK/r9PIVnpniEMbVKZ1JoumXRXita6ZhR/qEKw5d8jIMy
rm8sKbxLJaFe2Hq630ENpYqu65YKzmvu9GcVRYaQFyhVyD9MPbHHJWjUr2V8lVm3VXKby9dx7RvZ
p8sLu4nZFpqrFB2SvUTmvI1MLc1pk5ju2olrHFTlGM2CGpPABP9NWKZNOIxZjRIChBmLox56mWji
U2SCW7uOWbqBDlJkQTLuNdrtQI7hQKF491eLxX8CVsRiVkM0w03G0kbfaln4Obrr/sAIuKT+d1ET
LtRpWktpOuM7c8GTJpF+5OxVaQQxLroJuF1Xy1CXixGf6RBZtmOogS1N6IJ2hRmSwBsRUPIU20nS
jQWEQJgnV45xYF64J49L5fxUQ0gdURlO4BlPtQ3ltnYMpRFfteQeQm62boEcJ8M1MBX+X+2Tzt2m
qPZBS2JKqWsat2X8BHohy2wEqyfyhrtGC6VUF03CPjG0iRXGLZJ80Cw+DiKKhc3zc4o5nbs71dnS
it5CmiM3+pWqsFejia6STsRPL3Jn/Rln+b1qsXhUu/UDfblBRcCJke7GLPMaoUjQujDvwPTMofWX
nFmKLSMc5h5hkPwAX8hr7FQPFrPD3eTIeL/H2KAskq5al+iSRe5mHCop6rsRFs0cjL9E6md3hCiy
IO8QbRQHDj1Jy06TUbTJlw9N+zDNt1REliTaJA4b6qWutCrD/deEX+dOd+pat4nqklDzLx8ggSF+
rDXU4iYqrMx01XlyYlM9oCB7TLsM/47vLpsSbA7/AGUpXYNGB6QPRVftSgRgP0WCu0GU8vIDq2pc
g24Fw/Ju62FK12kDjWFatXfH4zqunjtQJxJcrKogGnhGbZakTK0gzOaGma346N5w41vFzTzrHn0j
7sqNknxo3cVRj5jmwQACuqjd3uk9U5CBriFxIfZ5pu0xsnKTMSxrqDxWSwy2495m8X09XOGNZwa9
jSaqTG1uKFVUqhkEan7vlM8yVgyTik8ZRT9O2mMhiXZzOxs7GeAABOTeg4SWc+ymqt1o87JbCv2z
QUyfSdGVPILEkJT9Me9611D1z7MyCuZWNpP6syyUQ36pCLN40FEVUHvDleQj6i5JOQQNuaPzyx8c
jjNT61qfYaXVxw0kE3E4IL27j0a2A19VcNnE5lE/M8EBf1dRFrMQnyhdId11YdPYmhHfdzmQ2BoF
X7nboXH6VOB2boKeVk5klYFj9TmjO0NUAN48dGe+cEBfFFouKSlgK7eCQc7tJXFK5evl9dq0ccrK
394az7ZkxPjnnOP52p3Lxmnkzs0j3daixLtsZnNbzsxwOx/KvUpHMF+5YZM7PQ4pyZjd91eYrRDc
W5ubcmaJC4D1czjOwBYA0c/eHuLPIRVRDomWjNv2UjLGSlu/TLO8tRd917LUZaJvQ5Eb3N6PGiQM
RhPJbGSljioVwaAy//KebGLp2UpxN3w0yLIUWxGARwZVUtUlyJQqNw8Hp29AUKdC1MmqHyNLRE28
/t13GH5ml7/2xyTKNBMpoJV9DdXRx8iQMxk15tkU6zEdc0dhlohpWxB/PP9/QbVGMalkuD3oOsLH
3LjL9B+dSP14+2Y+ucYz5Mdp2+rZGOMbF4qRqrM23kIohDlThGrU4kC55oqSP0G8M5vc14Fc5lXZ
1j1QaLjqxgCCtx9wsC6HiiAaear8QU0HDBTBr7kI7U4z7T6JBOd2DegLUaFyCEH6RUqSEC/ICxvs
jGU2o7fy9NBCllUX9qKIwoEDicGYo7YpgNzh9eS26H2tDad5ifbZHu453XfLbdy2E7YGbn+inu0V
Bx3QpSykkQAGR0fxx3uodGl2Z08OeA1zdCeNjWBRt/dNl1UTBRf0DnEoEpsgNzIU3IZzdyTDY1Pd
X46LbSg8/X0OQlorCcFSgdsjrq91epeQV314/DsTHFowq+zquULOsLaVm1N30LMdOkgFWdh29P1y
hG9er3uiTlMKTKLon9RCHF35SzkW35de2+mJJHp/Eqwb37tOFQhTFhLigJRf9fZDk2a2XAg6XUQu
cbiwDLMiz41puGnC7Kjy6/zeUG5C/WUuRCPWgjCjXApJExOqvCm+FYel8sKq3ZXJH724W6cN4uBh
JtLQNRVyIWJc0fGwFAHTBDEg2hQOFEZrabW+hol4eQXfi5vj2RHTC4IjKbLCQcA8EIhuhYjnxrju
iqcalDiyqDdGZIM79qgeVjV9q0l0+Iq4TzD7qz1fPpbbl/hpP7iTjxf8oegp3Jgm5aYKlQ+gQVDt
ujAmuyXTQUnCmwmZy2WjojjjsADSk9NQzPjwNYh2LKnymsrl38EN355Our4qWdqiESEHXWWC5uak
BTeB6f+VJ+960ktlSfQSfQiSvmPzB1mob77dy3E6MHwbel2VVmtVa2KPVKS9ASFmgC8IRz6qO9FY
32+utV/BwDN7gGu5rJMWUFP1qLz2AZIDzBs5A/h4nBStnSK5cwG0WRwYpB1IWrsQ8Nm3R6le3LEP
5H4/TdBwnwUh95uU7uQbhwqt2bekS4AKLYYILV+HllhyYA77ZAVrFzp5EXWMCA6vxQFE32laGg0Q
YR4lkMFAyTMns2tG4V9GIIcR1Kxi6MHAr0JzWfiFSKLxWWFUcBBhFZAg6TUkWcOnZt/auZu6xQty
HU+5lnei7/7tj5nTNnHQgPERuRsrhEQ55E6tkd0cN3YnxUEyLp/iRnXaLL1RJHV/+Rxf3qx3pB9K
gZlWs8UTSt1Gnto8jYke6JWg+rbu+PvU+B/f3nF+sHzAJMSCLE5qdTudoTtSGVDV6PwqywRR8da5
dskWlzX0TW2FPUMbeHFMX1eGOMmLjulL7Q5oVs3wmt6DutwWdaZc3j3KcxI36RxVhYndU3JfBytx
9dRNP6LkSwXmSgxb12nzV3c9lTkEURZjifK+Acxnz8rwYSlfY11wQ/4m/tGtD3VvSErxD/dNp+kM
PeiIjaW61woLn9jVvV6lV3mFYRZl8Od5CRKD3CUYUc7n4RgnsQi91u16v52n38CBSR7qVJ1H3DO1
9NBCzkgz93nzbC22al3ng7sK2Pf3XYqMWjQft43RJ8scviggStOqIkchLirshF6NUzAMqa3q33Qi
IrPb7rC2TsY4qOm6SUvjGk8ig69/WlzrKo9X7kpHul7uUPHfZT5VPBHkiDzkICfWwrLsmo55SIUq
h1ZhCdGorPYZ05QbIiX6cWgN609qjidP+UfOUJZDCU9OeD9TS9wO+KzLa0Hn0xamAWSoZRFKZdBg
IKbOSoJoViz6oYeJUOo76BU3nZ2HXXwkWiQaqt1K6M5NccfQWtKBooCB7+Eh9JUydPQ5F3yiikxw
9zejzZAyivIIGbOdXILIs7cE+CwywR2ySMnK0OoG5k1K41Xa7GqiwyTaEu4wdVmdjeWM8pVmfQyl
fbY2bSSPl6+yzYzxfDO4Q9Rb46DTGJIl6Z5AdciddsOhA/PpeCsJp4FFDnFnh5ZSKi0goXTnaWz8
pFsOzETDrzV03//OK77yR5ZWnwa0oCF/azHvsezo0QwUb83dRH37ohXky38Fvk3GpURbIkmeweAJ
iZ47Odr1EYQ5LTvTOjsjX8LYj4bXy06qWzB/tnVv/392ZCkdx0SW0ZUCbiSvvFp82WsDxW2d2K92
8mcWRMGAxEu1mW+BJRFip6IXwjU4+Ivm/BdwoDEUJLPyBctcqd+t5WrWH+ry41ARJ5MDUnuX/RVE
z7taYa2moM5Zkz11OJCqclXSXSWNbF82s5n7nzu1/o6zZUVr4QiZU1TI032yI3iA+5A+Dz8ZgQPM
zafOGNkiWkaRbxyY1JE6FXJlGK7VPksxNHdrv5sGQV4g2i0OTwoI0xZGiXhZRlWzoWTgqsiCjLF7
SArrSNOvejYIGjVFfnHoIuttHSVrmVob/d46oL0kEb2XbaYB5/vFoUqJzjNTK+CWeidDzjoDoRu4
6xOPOfpNAeb6eGegMVSUMm/lAWdWeSanFCJ3Vt7hqSZ7UmG1DowP2i6FwHByDG91D+TR3rzTdWcU
tBqI7K4Py2fRmRE9aTuGU6CmZKG+apnFXakT3atiybWMiBo+Bki6/eVDIQgdng9Vw3R7m65QU8Qs
crUqdqdIP0h55zE9eskNax9pkWiJ5cvo8m52NJ6VjpZ4f0j36ygbRrA8cJX6VfBHpYzzzVzv+rNF
HRs5ylMDZRPrIQyYVweYr7+iNjiKHsQj54IzofH4wpQQVB/4Bp/zqzG/j02bYvbl8n4pog3jAEUl
BqOUYNSh9aRb4lS+4htQeg/dGQMW9nJQHNVNfNWtalsXZJIi0xzMgMk6lBsLrQWmHNlVPu2U4anq
NLsfrvS2d0pR/6foRHAYU1pL2Cgq7t+pWwKzU49q0th1uGDaOCkcvS//LrfUOLyZLK1th3ANlj5z
0BntL5pQfk1wtfNzAXKqUPTN4mJdyY7XlpsQ11Dr1/sukFz2cjlYBJks3xlcmZqWzw1AOpEsr9DG
Q5KJmNQFMUFWf88OmCETPSzW0Y2xf6nLY77sW/VGguzkVNnmKHgDERwwwmUlTSTRfMqxQWDPndSv
MvM1UQOgyAQHGHVTVLls1Aw8M5APSF4bFttG+PnyvqyBdCG74ksJqaIOrCAKSml+s9dQytUC8v+g
hN7efl3TdAzBUcq/44Rhn86NVcKXHoXcJdlXliqA8hVt3ntyMsEt17DUpdZWC9ol6zhY8sKJw+Gg
6yEkikXS4b9Jx0+2OHit82RS0hYfsqiU7ft7dGk4S1Dvh5v/rDv71sqPb+VfK8eDbGEtfcqA5CF7
TvUv7WDZxty5l6Ngs6J0boXDUyZnCLT17l2fj1cs6J6XYIJABfPD+3InsLYejktbxaFp1Eohk0Co
4RWJPUNHJvsy7KqdYUt3hr8SDP/ZbXFaQw5NU1NewnqsAD7NbJfZEpAICtIs8eVc9ytWZLY+1g9/
5yT/3jN2cYhRkBLVdsBr8RkUDh7ZT05+Y/hgRr8VEZRso8UvH/l3H0WNczanqAnO/Zc2vFeyvbgD
ShT3/NNPog3lJGkE1yDaevZoIUKbZuUVT7Nb+qKnGKExDmIrtVXDQgPELpat+YUf+1nqYtTVV3dp
6Yi4KLZv+NP6cfCRNlGeMaVcmyWxOVFpdxRNn4Z0H/VGY6tK/Xw5PgRwZXEQsswSs9AhabisXPtQ
nhT9Wmq+zeVkX7YjigsOP4p+KkOi4ZaneLbIrFWP+6D3ghMtgHeLgw8VzVaZDgp+t++PsvVdI6Je
WZEXHGJQveiKeq1409oEf5FXKg9N+ePySgkDjoMJa1ErFfxX7E39QfaQyYJG2wpKf9w1/mVbl3cf
rND/zlWsIsfQu4LXHSk7suVLD0KBpHLqUeTS5XWzeKIakiVUWjBJgBTdSPflzdo3hnPkmBhcMPDt
Me4ZLhZbVK8SmeVSMd0ou2EEfw2+4lTPrPD0IuVBVC3B5VW8HHYW/7iT1eUwoeEKbayQtpAYTqmo
53ONq/c3FTVNhUBDRiVcSCRNrlnp2kKtEtmNwnSvLMsjcyBd/KOX6ke5H/aXXfrNTfzLIl+GV+fI
MLMenQjyoQHCYtTI7rx6L+OxOxIyk23u00rVaGJqDuIZ3LlVZmmcVB1N73r0sYXod/U8inpBRSa4
k1sbUqX04A9wQaR0GxdLIEGKSmnpn4TCmSfcRsWLPOndysiU4IEx1e05ErURbsPDyQRf79VYZJUF
QyzoIEs0J8VPM+YTZUydNmrdWlt25mDc0KF+rgbtSolK53JobEY7Ck1E08BxZdF1pc++b6oqh3ji
MjFvqdEW4SmZpV81kzWn7t/ZWbHr3I45KDGp8W2dDQMatp0mfL1sYLv6qVgyqNTeCLS4m91saoN0
01rNhhjcsk/dyB7sSEK7ovc5vYoPhUjPbzsITwbXpT1ziQ7RJMcdXGJykGgHw/goZd5lpzYR/cwn
bncaTe6LZhypWzPTDtmxNhLIVz9PVADp21FwcoXbnf8j7bq248aV7RdxLTCB4CtDB7WyJVnyC5c9
tkkw5/T1d9NzzjQF8TTu2PM4WmY1gEJVocLeMU2UIa7hCQPgguYHkjxdXof0cASbMBO1Ly0TgVA4
T0+1NXyqwvuuyHa5nnhtkjwPsQF7a+/LDv2MaGWqDeVQWQDBJjmVxC6bawXtAqD3dECniFWPIlZB
STrq6Mqa7/rkNbG+SNa6KNoH874SIPgpfVKsQe3tDBCCqHe6jcsGh6OgAbp7t37gd7MkbbWpJCt5
guKjMcvsWGbAGFrjS0nJE5uMUzen36Gej5K1ber8Spag8wYJIr1V0SRDHiY3PDR7gkaLe8udXUTr
Xn3D70IvlLWfyk5MuAVB2dU8WProivSkFvdhLNFO2aIE7U/segj0QmWeWb2Z1WdCakcBbcflrZMt
QrgBXFGisCmxc1bv8vxrNsiQ/WRqIPhEq4YKZA2myavklhuPltG5ER6kfN5dXshmzw1b6YDgFVM4
JHAv4zi6K+amBUB4Ndc8jaf6hNf9FTJ9PvFaeap7a/BsJVasW/RKYXSxPS5PX612+utur9zasBAY
ONsZJ11m3SXnJbK2DVbRoU0Dt4p24LBqviXEu7yPEq0TKxN5XXPd7hHDtJoXkFM8Am9MMgchEyFa
Brtb2l4RXATDnd67RvicKJJVbFv2szboyz6uvOBM68audZjTpeEwcouHGAlfw9Ne4ePd3GWZI8v0
LDflgn0VyxDjQjfFOUFJh6IEQQmaggbi4aH1TJSycyK7kKRlJTdLF+wD6Pu4FtrYxqIpk4c6t1Kv
MNvi81SqyjOa94yflzVjQ/UoUQ2K/3SGnljBVEQUaFXczik84zPvgFvV/AaU3jsJgq1IRnUMUqtI
/MrYdWgcViMnH11dymuxcWffyRFMBdXwgO/ykAISjv1CugFLrae7y7tDVojeOKS1KBFMw6jKnqhq
gw7o/LtdHPSRoNfbsWsZq+bGnXonRyhjFsM0a2NjUs8k99EwOcw4BOT5jxTg13NudaeaMCe9PSDr
PGvpd2a1/NoAhJREq7cehe9WIlgHM64ThSsq9ci+vrZ2C1pf6VfXy72V1w5lxyOYiZHGShrGOJ5c
2bW1z5mJ27TXwON6eetkx7P8fbV1UxyNamnEUIMZtNM2c6iq7YJel4iRXFERURF46UWmqbiiUQER
6HauzExivJe7IZi5d8cjWIGcW3aGcjlmAOvh1iLxKVCAEhUmydHMg2vbijzWU68gXDJgLTspwTaE
mCmfQw3KR3tyzNv4fpy7XTmj5sFZ+nD5tGTbKNgHnaSdPsW4THpy12OS+19TSi2VjvUuiu/rNlXi
nlQaBnEGkEYolatpt7HxUPU/Lq9Esmviq8JCVnm0AO0M2CviZPPToH9uktLVY0mwL9kxsXVq7OK4
MALb9CYLPSOAfgfd8p+tRDALZZ2ZY1dRrCTRnDp8Y4ru6MPXvpbhXS+KdEHBxbYolkdxGE2a6Y3k
JeEgsLOfWPiYF36VvYXB0+VVbSVa3imCYBhYqXNTacvE1x3iLrOu1Q3fR0vd5EoWoMjOaNGVtQ3S
E5SCcgzj1NqPUr/r7OPltci+L1gGNUjyxIwM0ytZeqgyNHplyu7PRAhGABRyUV4lOBuwB7f6XRvJ
ptI3grh3xyHc/HYYx65REMQFthJhgDZibq/Wn81UT3Y8yn+YKiP+5TVt9VutZYoviNpKSDUDsR4Z
ol5zck89ZXuOp6vqtm50O3kLHIkhezFLQiDxHaHrQdWA4sjEiO7fM9bhlXb8G+RJ1uEt8+jik2Iu
gzLRQshaiNKa3FuwBSsvCVFFzjzFY7Z3eUeXO/PxBjOVgLlAs5Befq/oAY/QM4PpDq/lmRtprWfb
pVMBdPeymG3behYjKGMSEdJHKbqUERXvkzxEXDw5ZVR4GrF/y6+fRQlqCaTgoMhUOF2FKTseGHuW
qZJNWz5xYdPE2d00VmipkAUydo85oz2KNL84hWTx8NbDDNr+z1LEod0qCBQKfhTTC56XRqrGHT/z
feMxp7zV3RKqLrPn22bpLFB7rw1aZXVZG8NxBHrvdNOrMX26rAf/w4afJQiuqar6rB84tm7pkEDK
+kCOzfVCxhB6ssqtROfYstiVDVfSIOTDBEWItJdsOITaBGrN67GQgdpJj0nwS0Zh2zyqsWvANVWd
+pjvCpffWG54HH+Ck97h/5Yi/j8h0XkXRfc0qmEYDAiJqH0bszeLHFQpYsFy1peUXLAMfTuCkjat
EJ+aTn7UvfCqGPeJ23ng3ARkuysbtf0fpu+8KMFGgLFAm+clCZoBwH9f7gAt6k7fqTP6CzTxb5Qi
390twUyQNKiLGL2rHrVOUfmZEk/PJI5DcpvETg8+mWPJKAI9Db1tVDkGqswQySQIL9mO0pYNS+9o
3X7qE9UFRY0kipBcIrGzw0ChNot7wEKOKnis4uCuoex7GllAf0XzzJ95CXGqdzLmwehRugV9imnd
D1kG4EZKw13R5rWXqp0hcRUS5ydO9VphzVhGUQXnA/WCdvD51IP+qH67bPRkpyTYB2amfdqGaJue
EkP1AxIilTeXskqn7P6IY7zIcIF+u4RG8xQzGWjW+gIq6dbpPG1nXJODLnnGyDRDsA+KZnOV8gRj
A8ASmSqk76odmvzctpe8ZmU+wxYMg9qPCg9M7F+7Ay62DxpzDNQszDPDQda7LNMIwSoodLLzCZRL
CB7urOGlLu8L2dPisogPLR7VrORl9supJ58T/lej3luaxMteVrgP3R1RlMVpqyA3qBo/pql2jFYy
WnH57G0ixAm2FbezsliFdAjfkiF+SXPliz3xg5ZQyR2VeNcPzRyT0tQjjWDjsshl4OJGb9nteDKO
UepEt9VR95WjISvEyM5o2eBV6JCArNWsRqS67Nh4KUPjMJvlAfiekm3cPCcNVUxmMko1sfnZ1GpV
LSgGYevqKWoea5nx3v6+AforZFAMKgIgG7ER9CzGgxk8W7uUTy7JZVS6mzuF/pf/iBBztmqrlp0d
ofPPiG5od5ONp7SWVGM3lW0lQnBy8YiByqlEZbvP2M2soMY39OCrK9xhnP3Lllok6v07sFrJEhS7
7XkA3kZE3O3r4M9e7hG0oYZ+sid3Ceq/s6uDy4jtMMn39i/pQz+IFiLjqTcDYpc4rLFXcoxlRF9L
4/dkMNC6mTr4TcTXXq3QzupNLG9QbpX4YBRHyf4t+/MhaNTOAgRTXfG+ZvOM56uxDw8jxrD9xLXR
MgcckGV4Ji7+/SAsJSt5gr1uSJ5zUGuZnt2b3kzZrkylTd2SNYmvvYglfRShDQxrmvwcWBzlt/LQ
+gFYIaMrPZfZO5k4Qd0LLaw6hUAPouYmoXu7eFP0v5T2VtO4E4W7KL5T45vUurVsGcvA9kX75/BE
wmGjpjmhJjJGUVEin3OgwH0OCTqXZHHetl06CxJUnccNn5MeSQeWtPdWTveFPkpuskzE8veVBQek
WxRT1DwRtw6uPqI1RZHxZ2ybvvMqlr+vRNSJoVCTTQjr2sCzzXpPZvTF93R3+U7JTmX5+0pMmLU9
zREGozfE48W1bZbOxHddFjt/JkeI5+yg5lkF3CFQMSG/Ou2TLHOy6mk2Pl+Wsx2ngroSpJKEqbo4
WjKBH9RsYjyLGh8D8gs73cJZn1mHCTzh+Q/ZQ08qT9jAnGtgZaxwf9Nrth/2M1Aaat/em6hh/maR
bLU4YRfTtItMO2hNrwpuI9Y5zMrdZuYOUkYyQ7GZllyJEmytVioK7yvE+4O7pMPRR/Ec7oM7uptO
skLWr9rHB7u+kiXYWRCF8iSKsYf85wi+veExuTJDJ3nIkBHAa8PTvPRxwWAeTrOPiW9PlziWZS0X
5Ivdr3M6N4zNuGuExl7VPaQpXIq5CzjxlK50C2QSJVq6aUDOKxbB9jEzpCPmwKPD5FAbw489xQVL
U3Jdpk75FS3zHpe23W7xbFIC4lCmGUy1LREIw+adztnSLz89ND7YZJFIsv32atiBLBe7KwPD2DQt
K3GCkVRhVYwqWUyLfauSxMFsCtCMfuh4QEp2c1tXzwsTbGU7gjCHaNDVMnVLJJP6GdtpOGSngYr1
IEucbp/dWZpw44ekMxUgiuBd32TXZaB57SgDq9/eOmbBjJkmgx17b5XRpTWhwILQvaK9g+xiVr+a
1S2tJZW85V591PuzmCVYWBn/kgw8LwZUV+PjYiiXMTxlH1/Jyg6brkw/ixEcMmnbORhNhFGm8iWd
fkYBGEZ0CY6MbMcEZQsAF6rU3a9aIZhxmy+59catyGnH/WVd+1UPvrRngq7FZZEEuoXmtvAlehqv
9UN4ZSMC7bzxyn5c6LWRfPYxg+ww4K3ehI3ELsv2UlA+sCM0pE6RDS5BJJ7n+bUB8tVZDyVvR5kY
wdHUbQ7w2g6tH+10CrKvs3roZflL2YkJDobUg1aFJdJxJAib09wF+a3FExiHqAdGLulTGe3I9r09
q6HgZWzNLNElipmk1NAOYKW+GnNzd1k7lm25oBxiTrYtqxStbosWDvetuWP8FGVXTfPYGRJ1lwkS
DMQc8yChJWwQZSpzs6jb8TzZNVbPUZFXH/pYFifKBAqmokuGDg/bFiM9aCvgdeeEne0Q5WYYdgaE
Xt5GifaJmVpVt3kVcLzzzPJmDjGq1AJxxpII2U78nc2SmJ8tCKLprsBhmcPoMAa2zBx9e008e4mp
PMYgdOrzbD92pe4YoFzhsfbwZ8sUTMnA2q5CcSfx4/A2Hr5b2t4Yvv+ZCMFcJGYZADIZ1qrtMMzt
Ft0dMw+/IQJ4cKaBNz81xGElXckH6D1iUrV8iGnoDPUr6V8vy9hO052FiBEaCQ06WXm9FMnVnQ66
jsCz3OTmr2VYWDsMh/ntssBN4wTfaxM4DkRLgv1T6iaO4yZC3n740qtA7Atv8+Y6HyUtdpuKvhIj
2MCgyrUGnWJoemvyx1gvv1VKeNArGaCXTIxg+bqiHht08gHMyH5Os5shfo7N33EY55WIbVQ8qhq7
U2bT660DZlKcuLOcWJcV+jdN+EqKYPbycbLtmSFgaafbpmncgspyWJKDF9unYkz/NqRf/KtK3TJ7
Veli7q5qaQF0eylIblPgmOMlIFx+ldKmHkDYh9grPNjfir2aOdXgsOvsqHkYRlJ3+bMsIl/U6YN7
Ms4yBWtQKEk0a90SiA3D5Cuzfh9mt8U0vNkAbXEsFj5nyixR8e0NPcsUbpJRt6FtU2RjCthRkyVO
0aWejtyjzWVjk7ItFW6T1uhZFFSoG1S6ono9+ocOAWW/VdZbbaJwmQI1r9NhnqGDZrNL+9brwvs4
frlsfyRLEQMJKy1qNSYdUEWSQ9reh1RS9doOY8+rEAf3uVor48zRxEmu0nvqVu4y9hl7/ak89Cd1
3/vVbvTpYTpVh/q5krw7ZKsTgglQp6u2puK9r6jfU/shjGVNE5sGzwQUEMY7VfBCCi+OODVmGrcw
eMDMUfu/8gw8XMfLJ7Sp1ysRyxpXbydFLUcdNRfcJR3UrFXmhoAISO5S++efyRHsRJQO0wC6CnCY
F99HBeM0taui9NY9XRazaRpWy1mWu1pOM04ZbTNY1k7h13o9XY9p4QWl/chToOuF+nBDjEyyhbJT
EkyDOU9BlhQYcFGa4DTo+UPaTXs5d95m6IpntM1wIDYUS1haH6j6POEudQavPAoOOCfjJNh1A/1W
lTPxY22SXN/teGUlU9DwDjuoxXOG7NnV6KGveJ89G8f+KnohuxzEGObRkqn85p1aSRRU3laDuEbH
LF4EGM7MhsiLWPl6WUe2Vf68kYLKZ4E9xM0A+ICu+zraXyJVd2ajcPjQe5cFbTdirhYjKP1s5a0Z
Kziy+dOMbr5rzedXFGC73weMt76o4Lav/x9z6bItFO5AoAHDs8QENBLhoaO2X6UEgduX7LyBgsLn
TZfqDd6hHiDYH7VhPBYa6FrC/pqHJytLXSuTkogukA4fXP5qJwWfWNlJl5VTiztGE6ck6ArHKPJT
14PlSXdBPTJVPtRGkqSQKYrgIrUutsJsiZ6b6TCXB8Z9QnbhKLlk2+bD1pdaI2MaE6SYxpAlnKC3
pmf7JDlV0y2zfueFZv4jQnTDSVLbRrH0WFXRUPlKFnwOo3k4dmpaSVR+W/fOkgQjRc18MvUeGm9V
PovutVFWgJHslthqVaZ1i+IfGh24+XnWuMvZlclDySr+h907L0OwQmMVRXYQoWvbxNTn7KlOW2C3
ThyNfZi28RjfqeqJPF42F8tBf9Txs9Blb1e+q4zzpJ4quGJj3x4XYgh9Hx2IlBZi+/aexQhGqQmj
RGEMLYuA5gc9ZdpPT0OlWG4xkh6oDNFN1BulqxVEVtDcFEw1ywLvkQauacFsNC2N0dtFqRcCAEkZ
vycYuIiSp7h7hoWKis6/vJ3biZGVPMFmzJNZJQFH49oClJCjNbNTnG7Xebpf7itZKWTTVqyECbe4
4CZyt3H6y29h7G/qnuMuid2eADhmqRpcXtvmNTtLo4u5XKlK0SvVlNYhlla8gHq4HyR7t3nL0GxD
0G+DAuQv3tHV9+t4CDGch8kOHV1DI7sCZL5ryIaiNvV9JUTwU+qc2WVvVRjxyV8Yp05vP4Ao3LUw
h2zQI/qJFP7t8rbJliVoYKhyLaZ4snrlNBVO0NmmaxWayxXy9bKg7fM575+gemToa8VI8CqekmOX
gkZAOma/HVusdk9QuL4jSJ4GOTIVQA5VvWpfnuYT/d7sAGyLom38xUY1X6J223bxLFScLMlqvaMk
RIWx8RcYVmBmP085kFiLI/ESL/4xvkm7zCRaIs6VtEGJweuJLAkGflAP9Jj9QpiVFXckJyaOlOhz
r4+5gvYHPX+Li5d0lMQSsu+LHqVjSqrwBgkZ7F4+6EeMHR0uK922diN3qQGTCBg3gogmHivNDJFc
NHr7GNm121J6YLYsq71df0XD73/lLEtdGQdlyDDKnWmYDP60TPrk3vBjPLSOWbpK7Sx8eZFM72Qr
W/6+kpgGdqADEQvPEO721ht6kENDkknYVrPzogRjlPY6SaLEiv0+AYZJ89paeeYWVvTSPWEu3lOr
/nlGNubyiUm3UjBINY2pZcEiecqB7UG4fsW86Ke+x+z44qMOo6TcsqmElk4s1M0NTPcI0ZkxjGGf
Lo27kQ7EoL806ett+b0fQpiVAO39QVmjrQDjqTQ9S/2Lt1dAF3P09CpqiWNXspfiplKsZAnqHmGA
SVGnxPQS9YkYn7KoQaLztzRvJUTQ9aoCIU2FrlGvAX5sZ+huC7rDoZJNc28rwkqOoOGmzifb6JF3
Nm7y6797GsAe3jrU0Xb1Q+T/Xr/PSqCg7w3XjMSIcIknJfoO3JnqkPQ8dyhLdfDLAiM10eZgTwwO
dse8Dq7G2LyrWIl6MElDyd3bbj5a/RjhGlj5XFtTD3fZer23jHBFAL5zU+YWx8WeKMP+8r2TqY7g
nttWT7MCtXwvUhU37P8aZt2NQhn9jUyK4KFL1Y6VIsKZjjlQzqweivqtNSQDBpt267x1lhgJWnme
RfEEv1IUToycV+Qn1QQ6xsYpkGXo68RhMnJqiRmxBDOSq2BvoXTCcYWPNnvjXHI8m7G0RUHPpFKA
vmvCxiFwAucnG0yvKzgoMq9n8jwYPzUpBvv2Af0jR4xmoojos1IpOCAlQbvgi95eq/T3tOAsRNis
Th2J3ZWIX/Ssd2tOTyAPvyJm+3BZpSV7JsYvyVwMNhiIkIvOS/RFv1n9Fwo6Gkv5cVnO/7ir5/UI
ZtcOptyaUmJ6eXnD9tau2E+xz11zPoDDxwcRmSzmXDboo0+xgQ8DfWBoon/vU9S0D1VzQqEi41Hi
pDMGqOn0oFjUMRr70Wg1nwBgrZjD2AkAg0dS2Yz4tpqcf4BgLbQuXWCgMMPT1Y9JgvQTLZ2wqiXr
lEkRlD4MumRSNNSf++CGDk9J9WTI8L+27+1/F2KKuKlcUwye1Wh+6EY/GEqnRlPgZe2QSRCVPZrD
qFxa58PSfujL9JHx3+BcAgERUBwpKiKU0WUfV7HgyIog1gwYvHDsX+OcOZGu7sF+IblPm8exEiP4
x7hLeWx26Jdn1id7vs2S3kH55fJuyWQImj2qbdGXFRyEmquWOzTFl6Cvn+F4Jaey3Zi6WoygwVHQ
WEas4M6Wf5mdC0To+mieUs1B1vZ26Zfjbl6hPAxHBf6OJS2dgVFQNrq6aaFWP0JQ8FbRB2SGaOzX
sEuJGrqMHnR2kgeG24IoMNQIUKU0XbRQpF9gXRYN0d5m86s23ZfkLg9/Xj687ZCNncUIoaFdTGwu
W4jJXrJH8Mu4/al6pc7ShAoY9k+/NXW+EifoPcBqbLUYoSwhMby4L6H/P/5wRYLOo4vSivog/htW
gbrxLnPjz2jLc5fXiO1Nj5flbRqL1YoE9U9HFnfRiABebz4xduSyrLf0hAS1H6M5jjTDiP2idsbX
ZVo69OmRXZeTY+8zL3oI/Msr2r7QZ5UQVDxItSU6RpNAMEfon68ADm2T5EHVG++yIMnWiewjaKcN
aBrjQpP0U1Ud01SyENn3BTs+WVlbJwFSCTNq2rb1aewlL9HlbD849fPZi3Qj4VwqOqYeMDE97iiw
WMlXZnw2yZG3g8T4Sc5E5BqZQlZoeY0scAYikLFAf7oNMM8fl89jczloDkGTM9V1jMy/d0qz0VUt
Q6ufR5DHnLjlZvr3Ur8qjC81eb0sanM9K1Hae1G1HQHBuEDQmtWPrNnZCcrasr7tLehLDEKe1yOY
UIxcamqhZQhaQ7896ieMMRjoB44Ob/ya7zPMk04HsMJ+v7y0Ta1bSV3+vnLt1cj7thtNSDV9xm81
++ny97dPSac2muHQmkGF6xkPmBmsE+ToW8V2I/K9U4On3gieJmN6SAFNeVna8rUPKm7/I018mRng
6YhTzG39mvL7mxwmOtRSvNBtfTiLEVQvbSfSjhZUj2Uogb5hdTw/XF7Jdsy/Woqgc4oK9G4tQPW1
8THlgYxff8hPKYwo0P3RWSORtijXpY0TlC/mYQPsL9QFouPkzh4ckQeokH3p8yfo3amRdHbJNlDQ
OnRoR2UZIymWKNfR4Fic+mU9eZcXtXzk0pqWH7FS7dqujDDMkMGkwDxp7otAlg2TCRB89zzbgQkS
H/Tx9Fdcuza05z9bgOCsUQfi1ArN2G+K2InpQynrzN6M2lY6JjjradAni2tQXyX6BrA0p2zuGQBU
SPdbY+srQYIVUAYtmpIY70mruoub0KmUm7qTBbvbSoXZJAIwTiTjhe0KTKXLtSFFIrQ95sWVxQ9m
ILsnMhnCjoHgcKLFDFz2yR0bnx/0U/s5cfufQJ1EnVp3U1/71kiM2nZRdRm6+s/CxN2zU6NAC2Ts
AzFB3yV+8cMoUVVV9vQE4s0/3EYxzjHVueQR6NW9WY8PZNJuywrTy5VsgEiykyLEQN5FZdtqiK21
rHAVtTmWs28psnYSmRTBigaozcSGiSb2ft6pwYmy49xLXq2bllolxKQmyKiZRZbfsLIzZCjbuRps
YFN9mVwO3HLASN+be93NvPxG9iTZDBPW0gSjg3floCQzfI95F9+rXrePvfrzkrRW3dqp3cEzMfxN
f+PZsBYqXK0sGGYjy+AeaBDcNsbwOObT7rKx27JFaxHCzVLnoMF0Kl4mSmU6Rgq6l+kLs2OntyST
+ZsF1bUk4ToBlaQ2oxIYGsYNvx2vGwdMV1dW4xjYQtDL7IZvv3OlVhJFLAoQ58aNzdBAYyR+3b2Q
xG3jb5e3b0vR1yKEkAR1mf9MazA+vWCgbXLmbOJOR7ikW3/zhbeWJFwpUgRaim4WHNRh3JmY/bMe
a4CltX53rPeBiwGsyyuT3a9fP2h1v4IOs+ycQTPK186vbhfgQa443F3Y7Ou9KTMZEkX8pT4rcarN
e3sECKaXZT8UO3HsdHJC+lcpQw+SyRHMxhCraTBxNEbQunPRWDeN0YkOO9CESl5j0g1cfslqRVUC
uJUOZHq/ZaC2FdGAq7JNGENLiCThq9AMWcMaViXwsdWiwcBN2PxIesOUKMZW+KViyOa/kpa/r5ZF
hqAYx+VBXlXs84TRAK7Xj5d1b+s9sRYhnJEaqn0S2BF0fTyV5p0VGB4dTuV81eS3ZPhpNW+X5W26
+rVA4aiMIbDDXO0X3OzJnRaIl6voM2J+0NKax8uytl5ma1GCTZ/iqmwtHRUfpXzgCM3K9rHNj5P6
k0+a5KT+hwaej0ow7pVuB+FI0sQ3m9ofafU1r+YjjbRjFLzWnfLKc+VhTEIfj2zLaXPgAinmy+Xl
yvRSsPqDwYaSG2j5rJT7UgGzBDnaMp4giQwRkIVG0ZxGDfIeVXzUyVfFcDpZ4/u20luGDioiDXNz
gp3PrJIFuYKQ3VBA9vdEmEQDt5dw/r72/lIFgHhFU526vGk0p8+4M/T3SS1TCNkqBCNh5FVfTTnG
bWIbeBea6ZaqbMxVthDBOpi8nVvaYg6+me9qrXVIlDsT7SS2VbaQ5VesbBCzML2oxWgmGbPGNUzt
iDbM33grg0vonxMXTEKsouObV3jG5tZhqL8k824yJc0Am3ulEmbpNnJpTITjslk/WcUImw02qIxe
z9yljSxsWBRTfI3jWfZfGWIM1A1qbg0JnhVW6+bHEjXM0XKq1+JYeOVvTauthQm3xB4ik5UBXkws
7zM/0/RvBNMaz6xLm92YDIXboevRGRVNFjxIdvKXIVzpQ6A2pIxsRHq03TWojlbR9ZC8XrZkv7bq
0lYKtwfEcXbTYKDWm66WjsDxEBzMq4UD+7fi1tWZCXdIbZpsmCsUL7PqNjX2sYYzk0TjmxdoJUK4
QFUd1nQokePQm0OXfm26n5c3S/Z94fboiknLGhGJHyRXXD3ZocSLLv/+0lkIXrQI0JBaLBWp3Eg+
1VS9bTicCxjJvEArJMZm242uNktwo3ZeVk3FsJgFxKxx1W+BF38DNbXTuvVzqP6pOMFlFt3cZWqv
xr71SXNVj/uKn59GsHEttSkZkI5kI8Up4A7Vm9aO0eCSVrFbjb2rWsSZ0MWtRbL2EIlOiFNdoZK0
jbpEdblxzQ2/KQ+XdW77hXk+J3ESuIsyQB4EEKD/6tbMfL11jLfmrfEWdI/sU6G6srzAZjS3EinY
BJ6FelCmYN2OQeTRocmABamj9I3bkqth+LNLK7IrkDLVgqRK0dOo0l3GZsClyXr7JYZU7IYPBkW3
+Aj3PU73Wl+6GQudLAj9yycl0wTBOljmsIBfAktJKZuv0ZDdTYGMElCm14KB6CibrYSix2SY1Lu4
av0xx/WZDY9Jy24yUYJ5aGtEUvMyDzEMX7jFHNO0XGb+FY6ydO5mI/zKv37oFiu0qaUd3sjTFdsv
CNz6Y2W69vPCd5D69tG4LV8bmTeS+T2xd0ybqBYlBCai3/HHcjcetE/FUQPglYzq+n8YWgvYocw0
CGDf3od1XQh2eSsscWhgl7d3C2ZEuE+uf7HL38pwd7ev7lmYoIRJWnUETKl4ganl3tD2evk5CxXf
VA9EVlX6qCEYYNEYwClMoA+YH2A2QTWGUA+j26b23WypU3bPBU6L/HtWRcjRVbQ9GZidtQ1B6eOq
AmqolgZeZPqh/nkaXi7f24/W4f33BU23urnSggCzYmHwiYRXVPseRbKptw0lfy9EcH/mEDS0zCtU
4Pr2Th/oHSjrndhMndE42UXkpuSlwggwYLD26Co6spI5SVDu6ro7FezfW6p3P0ZEMeFKn1R2FzJP
m2anLLInOrCny5u6qRznQxOB5TDkFxZmAx7VILHcHLzuRH/Rgy+zpUms7oZ/fL8Y4ZHZDHbYaYBb
BPBhf80eND/dKS4MCC+cabcM6A6fDVk1UCpU8JAJeMWRbqv5r+BpoXgo9pZrPtQhWHx/ATzuucwp
y1TIXPzP6jnQdrnVNNa4NFmzPXlYkHsrt6owjWw4wV3wqnnlXi0l2RbJ5TAF41WM+jyYc2F42UT3
Qc7uCiCNBlG3v6wuMjGC2QJ9WBZmY2p4s+ECPc0ZyR2Aj/5wLYIhCVu1yKIc4zuZeqhROMzofowk
xmTD2r9XR9GagHoxYDo0g950qOlV+/oQHhdEZZD27GRebLEa7x8M74UJVgUdPv1M2xotA5F2x+bQ
cPSMfs2AK5bZeuHUtN+1Te5rM5W0/3yMdd4JFucXaZHbg5HCZydteGR0uk25DJF4o+lxkQHomSVd
gU5R4d1NE2ZqYZIZXg+UatV2CgdQ1TuwyXnhdfvZ9O0bY7cwAC7MGeREJTmGbY08SxfMSge8LVX5
NQlDWn/uoituT/d1TyThvUyMYEjqCaynml4j1FYr10pRWFQW0s5hd/l+bavlgo+OUQNqmeIzxTIs
JVKXzQQcrW/tUgQ86tIT1Hl0Rw6TzFhtLmslTti9MO/GpmckAFq1dddRbZeU+U0iRQ2WiRF2D5yu
6BQqMu6H8SeleY3iwIlklQGZDMHsjjOLMlaUeJ8gaptfefR1+PfTptB00zYADILKCRMRBFpr0FUA
EyseUSyfh8QdBxlL8PYq/hEhIggMY2OoigazNDcqnnKO1n8q+KNEyT6CPLxbhwjm048tw8ysagBg
0w3ZJ97uoqh0hvHQdLGP3G87vjJZQ8OmJTrvnYgnME5VrCY5nkCoqugtd9qukLiNjyH1+1UJSmZo
Ss+MXtExb7+vMQkE6HevoT6Zb4LsX+dO34sSdE2zKtaEJhbTqU8mOr2TZJdLWww+Jk8hBIy9pqkB
gpd+fA1Tyy7HMvLJ1XydAymUHzFOAIDaUOqfNrVuJUpw6+B0zjE3iwqU1g+5SzK9O7FGfzCzZJbY
0Y1K8vtVCc4dPK00HC1UkpufSzzWVQ7u0GA7PZoeNWfBbG4iiVGVrU5w9S3NoyJOQdmgZw9W7mnz
rmeycGJTvVc7KHj4uURPVVRV3DeT4ZTP1n7SsqtMDz7r5nNPUvyvfDf2BvAtkhulze7MorjryKek
rSRpGslixfdyo5OQBGMceEXQHcvCOCpN6rapDLlUJkZw+npkGmVWNdwvx/wY6dQxp/ZbQHTJnZZs
qzhtVTaAORl69HbqbJ+3oaN0b5dtoWwdgtGYhmKegwSP1v8j7UqW68aV5RcxgjPBLaczaJYty/YG
YbvdBAnOM/n1L+l+16Ig3oO+8sZeKEIlEIVCoSor0zJ+Ft3tOnWaWF//zIYQLZjTkThG0SHI08az
euje2j97KRPhL47JN0nmSkDpqKal6SI22uazjsF6AjrriJzZR5DCrKKkh+4q/d6du3AOtAnib/Hd
/z7RjxO9sSvkEHaKqmPLUxIM49J6MwUTuZNLtmnXDzY2hG3STKc363QCcEx3PulKrd6miqtKkuXd
C2RjRNgnc4wHt3YGFmpW6yn6sQa9tf51IpVXuCy47BOyBa1+uXkkDoNm9LwEHmkeez/v+6uMTBII
4Rq03/qDQSAQrGE+R0RhJwhIXeYWJEhc84E4JvMSDYJI+QR51LGTCVjvfTyigsBOBerbROr6ekFZ
r/a8AnVlYFql1ztPmrV4dvlQGhj0d8LLH2/v0G5tCdfViD6yMq4oGpBvHnV9DmubnbJeSmyzlydt
7Qh3FaRWU4OlGANalTWtIz0ZhylscAM7p8sL2r0VCYqruOkJ0UyxGYs6z4QXr+YGTu9ZPzDkBDUD
4D1nYP0C6A966rFJJR64oy5k6xubYnN2riEKn8XGGi8m0EsA3Brw4+KxwPXtVUTBG6N1RA0zVtIe
4+4zB+tEqRV5JpR/hC9Lie7OQ6qAZzhorg2QqmTP08M/IrbtMf5++euud694EAj4IQ0VXW4M1ArB
o9DUhJLYhBmwz7XT9azeZE0DmFzsGc3TCLWrWJLl7DroxqIQSQY+VSmPKQsbjPWU+lXvfjM1yap2
YEPYP91EiugQcA6L7+6WVhpGGaH2sorzLivH8Um9w4xSGEeyPt3+el5MCSE+t5McDNs6C435VtMe
W/rNIO/IW7arETapWet0pjO6ATc+JmB1h5oWlb3fdmPU5osJ20KhGjlUM7YlNwngfWdVfViULwno
wnVNNma8f6SxQSDhspyVSfJ1QIxpCXwLNwCumP1P3XV9XjU7HNd3DxnIxmQ8E/s79NuaWCpOVTdv
RstFkd+9G/PHkhxjQ+LUe1cWaPP+syCxVGwaTUbNMkHKR2Yvs9MPTdZJbmCZCcHPllI1xxIAqEDL
Nc9Y7pZ88S7Hgr1LkRgaAC9oVYBkQAg8mlo5BTdUkDekJ95+BSEgGFM81qr+ZTu7+2GAn8dENuaC
BPL17vM04cvg9FAco2FJr20IA06SR+h+EIVan4ZKESGGyFpbp0rVA8KThF2N0QTd51eriy1DoEb/
xsX27ZlgtAGnnG47Ym1qBI0dtxMXUS2qwOoFFMpwRSNo36yjuJBTk3zC9Vn2JmxvzAnOQHNWcqaX
NMjQbnR7r29U36YeLRqPVChXLDKoxa73bQwKISjLe5trTU0Cxz0mxnVSSUBd0g8oxJ/MShkpwMyH
iE0P400a5D4ovFc5Oi0E/6Csnb7r65v1CD6oZO2QVzXa6dX8AeLdx9x+rHkVduzDZV/f7bJAeey3
Ywj5WNI6RgFYKQkW0vwssviYIVsxOb8vleI89c96kv8sUwXk+P2nTFPPyTB7lK27qsnOxLpHb50G
GpYomKyKXkLUJXrJ2sSIk7AA8+s9w0gbC+yPdeAcirC6aQ4ycZ/dK2W9fImtgvlf5Fps6oU2S6eT
gBS3Rh6xfgQrK8hU4quSGYHkO+9v6IsxoZCh5s6cTmmHa/hDV3rlN7Qjg/wwONDw8LpwVTaYDknU
PstO4v7BeLErfNRE4Y7OqJmEg/29aw4ESr6XV7YbLV++otimAPQeDOkGnpAWJqyhhX1Fuiwau+F0
2YxkHSItV7FQg9Sx7kK87n5KT/17OtSYBvqPM9hCxJrJaBpFOqN4OwLzY3+2eBUZk+RbyRYhRKlp
iqt6sjAybpnFyU75laku/uXvJPEze/0TNo/TXoNqUdfF0BF0Mz9O08eR2yHXIao8yJKK1XXenFcU
OAG3cMA6IxY5Y83uwQaHKWu7vW7HE8GAoKqcGKeewq+0RfGr+fPlxe362saiEKymshwsngD3atfD
qTWnwE7HcGrI4bKZ3W9o4dUNJAm4lUSSQLVxKGWKBcgPRMbAE+Tm9+qoebasFL2fZ1quhnCnQxZC
dOqSTGj+qvkaFKa74mSGNWbRllswLa1jw3EkY+nZkQLAu2NjUPDyscI7yxwVhld3HzqVEoEv6DQy
46SNVThC6qe2RnhNfJ011cHJnBsMOR46PgQY/cs8Kx4PLvqdaaVGc4z/KWIWYRIP3g3Lm79ROCSV
k/ElTVEhiKdjz246/YkbYQaO0PnH5W3e9SbU5gEZW0ssIigK6KsMqTBCMs+O+Ggebx8cLktaJUbE
mu6kkqpkBYpFOv1A6LFvjsr/LiCBTX1Zh8j+mZptg+cXkvuZH01yM8mUa3bP+eb3C06jkyy19MR1
MYkRg9vv2sTMR6HcZ5bX0Mckjwxp8WavfbJdkeACtsmHuEQeHi6Zb0T9gQbFkX1qV+xY9K7X12Z1
QsAk/QBioYUCUtifLfuLWxwgQy6J+zInWH++CcqqNRoGB+lz0Ga3hH3VTb8h77pbNusQYqPZ0DEt
8h4XZKmeNCMPx0wqFCpbh/AC407pUGWdzl3LFiv5zZJDkO6kLV5+rUdl5J6SMnAL3y6Cy0d19+IE
J4Vhmia4Q0RCq3qwasWmJQsrehOPN5ouyz33ffzFgPD1MjUr1UWNIdcd6Odh8Ejj1Ys3HkrIkk4+
/eGeSwYwMAYY/fTreHxPL59s1id8WNvuINNtKCZonsHf1rXk1kU65WnaIAmuu1fbxpCQhs4TrSbO
8ba1i6uZPTuDB25zb6ijP9uv9XNvHL5rwFptpUgK84XdFKnxOHMZi/5+De1lKSJ3iMVwR2kZXi6j
D9rIY+2XvhU6hxWiJRNTkrifSObIYyWdHYJhwqwpIKxGrm3uSDxQZkIMsnlfVckMZkp3rn2V3Ln8
+fKW7Ho4sKSoaWjOyn38ekvMGtKcWoKY+msWAYRmUPOL5I+q3VYW2dhZF7rZ+jpu6k4pbeQ0Rmh/
LU56qB2rZ2glH7pQOcya1wbO2fLxFAkvL3C35rAxLARZwPcTTaeOEZgtKuLqiYJRt1YWiPVABCFy
GxmP3w68GfeuYwPsg8cuendCH7W1hym2M/RRnS4NdVofu+Jjq0PqapgrqJ7mAaZxroq2vS3Z8PHy
WndzpI1pwVu6ZeWacQE1oUXYDoEdf8rKsAfPdPF02dB+p2FjSXCbohoSpDCWEfR4kB8U5g3X+lMc
xj/X0kc7evQDvjAw5ElkR0gZg8vmdy8cx3VM3bBB1SD2wbI8n2M+grGzMhjQpkWggFmlKlWJmX3X
+W1GDCUDhp5rQK3doF8Kb8C8W5n5jEPG5ACQZGbNkiC8HoE3D6eXVYnhRCsUa3GAeQot5ztpzpUq
OQmSr+YI3hHrvV4YBbxDH2/cLlLtMGaSau9+3WizBsEvJjTxyKAAfLzSEQOs46fNQfF/9J8XX4X6
x9j6y3vwVWRjcv2sm8hipizpVRe4e42eaXLLQOM/HP/I38ROaOJA7rnMgNrm09fC8Ib27zR7B+hx
uwoh0wDSRLPGgpEgmyI3Q3bR3zmFlBB23eJLLiYkFMsSd00TA1H3SxGAeUXhxRD08JbbGQdVPerl
uwqkm90RMgtw+NpVaxXAVfk9YNN6uF7I+n1+Uq/ZWcZ/tZvGbIwJ+YVSLsM0mT1OkF6cDS29A+VE
oFv5ydH+91nbNcr/jg3ijHg1j+PIk1YJlKT3pv5Tz745fS6JCJL1iP3AdLLNvKCQ2+qyweuqI1O/
9OljKavYSAIPEQKDQ9S0722496Qxf2hbL80Olw/Qfla2+VxiXKBzrTc6UOY1QLC6b4bLlfbooG9W
HSwJrfd+TX5jSwgIuVkOrqsB9NGG7t0qX7NW5ee/Vt214qfsKpJt0Rp0N9En0cxqoDlk3jSmPPRp
EXU1GDIaNQ7GXJXkatKVCUGC5nNpJsCc4aGluB7O0gGgVcz2B2oA2ZIHWeoktSeEi7Q0aDK5OLzz
Q3FywBGTBn3qNXiBhOyc+bokBsq+pRArFptVJrWA3KKgzq+nyTNQ61KvFV0mIiu5CcWWgl2bCiZ+
cdMW7oGZJ9MMFdlA9H5e/Ts+iKhfPiUkH1YCBmIs10ttPNSpewXddr+w4gi8PKPHF+WhqlrJJS85
yyIQeMzK1FhUoBYblOzYNPnZLDnLMgtitLCrGkpsSCM65Ww358SUXLYyrxPrrFQxeDmXePOsCmLF
fY9HSR+NAfWmm/fiVl6ihagBrmpZ5fQuiq306/i3FRWRc6v/ZRyMDHos7KxKXFzmFkK4YITzrlOg
a75q/vKzG/6755bEwV0hUCS0MzjSIhCPptddH3tVfk6kV7vkuIrs8vrCFyedgeQcovjIYiCzfV3x
qnDxx2uAjCLnC8gZeIAxkS64fJ3IlicECjZjZpWNIwtBK28AYhyD8zD+8A4bwBUAibMqxL+hIaRa
jxItLsXZGrzETA6uflCZVMZmF5C2MSMspbAyRmMdl5V5IAeIrB0IIGnjtX7sJcdqjdVvUr+NISE3
6kllZHg4QdpSVe+7frkqtf7QjstnN9Y9NAOJd/n7rX/4BXsi/yDPKUS0wQsTlPNdDr/QW+qz8qoH
fScbrnupN+6mti/rExl1gD2bF91A4CMTrn3Fw7s0ckNzgqiXHvBIdjfuOv/GnBAFh96Is8YBaWjb
JZEK+b94rI/xZH8A56Ik4O56+8aUkDvFs23buK2Ao2ofjSX2gDj051G2oN3ItLEiZE1q5+ROh25U
YPfXqKs+a/S5Gb/oOjsoxaGdf5TK58sOsr8sG0MphqZblsi3GLtdo+WK6Qbp1B87p/Gpgue11kWX
zfxiaXjriC92hFioKkvbAmBtoCA4hqYPUqpAuVNDZLlgXDQBr6NHYNNCEuleEvHnVTzq8l+wf/Je
/oD155sUcYLom6PMOqac1dAZrwfS+0qsgX+8hm4fl0CEZV91PZYbY+D5gB62YrtBshwZ+6ItR1c2
xiIzIUSSifTjVLoZJF0T15+ra6VOfD5Jtk1iRISy8nZZwMBVKYGTPNYouzvasVgkHijZmF+Pls23
ctykNngVK0Fm/kXrb8uwACP+0JDrXFoXWc/oBSf8lfNsTLX1iIs/xRlWjvrf4+Ny5fr0OH6ewiIE
5Usgk1fff2+R3z4nAmTzCQpKXYwkTR0C86wCmPQLRvYHSMWNMSF0NJ2q90MLB9eTkz4faGl6zSBD
rMgcYv355gu6dg7m/hFjlOpk38Yujz1mN7eT7siQK/uR/eXTCfGCJkOblwWeqpV7N2jco27m2cbT
WEhKI7IFCWFBXQaIUNockAxyZ44PbRwmvSQY7Kbqm40RgkGqsbSpjQqpuv5zHp5nJrnj92vdGwNC
KKhaPtUZEJOBYjz2sW9XxpEMtT8B814w11/JItu2DONklKxMskkizVDiKjpyM4BjW0CzlvaouJM/
sZtRRiEi+YIiQLKmJo/b1jCDJLt1QFgq4wbff+y8fEGRYwgdI1DEd3hirxQl6+0EvYCVE3XlKGmf
7fDyVSQ1J+QSFKP+ICjF2LqKdNMM06g5NuE/aurv4R1DjWyzNiEuKKBq6MwKQa+xQ8U4mM0plUF/
pAsSwoI2KDOUgFBwniJ64GF94+Re9n1FB+qBeizrg+QDSgK5LkSHnva9pXKAgJJP1UkB53D+1Hnu
zUpgAxHPk6y8JDthuhAl9L5Vof7MMdiLx7B2nZyro3ZesaWyqftfv+nCFaULwaJW0KNq0SH81cUv
0f3FBInpY653uE4/Ald1sE/2B4LJlSFUA/YtuW+vq2N+WkIoHkWyIp7sfAuBpSxjYrSug+RwNII5
9nWy+AW7mWR2JOdbxOFYhTaNsZMpYFPgXjN/T8ALc9ljJGFehOGYIEvM0LRf1a3x3AIUMuQyigHZ
IoS3yGIR6ox1kYSZBkGqoQwGV1K22GVA2RxlsU28jJkzqOjah02gAo/urXSFiV9eq+B54SDMV5E7
E//PvpwQPijAMMzpFRrYeRwlCTp8luoVumSUc/fjuaoKqW7ya4bgdV5hJEYy0rkHrqx2MCao++30
HsoOsjEhLIQZcbm0KsoVS2r5HGXHeZKRT+2+3jYmhDBIc2MhnWGhVZlTzyyvLeOvwjwu+kk1/wIv
ikdlBLOyzybEQS2bJrRbdLx/GxLZC/s0VdrTO/Z/syYh9JUJS5TY5kqgm13Uj9Vdn7eHJVEkqYRs
JULcq7D7oKgDXtVqP5vuWZcpAsl+vxDK2NhWlaGv+iXVY5G1HmgG3hNiXj6U2IuaMr3Iqgr418lx
vKq7b+s7JXYkp1HiYWIvyshdu011EApY5GYevnfGU+L+NMhnUMzqy70lm+Lev9g3ixKCmta5mISJ
kRh1gRatsHj3lkYrJL6Bntoi6Rmte/zm7tsYE9Kiauwrt+4dAGAV7U6BWPVQaX4952HVlUcoklSe
tswSaI90hUJYMIsuKWeOp7p6MM8tCPH5TyAnGsBh8qiAmMbHPzpO4vzSaPcDsiU8Bpg5+ungpwUi
6vhnZ5YIYaEkLE5pb2JmOGsiy6SYHf6kN4UEZrCbHWy2S4gMtWmqdBxGJ8jy6bPG+XmhFYJdF5bm
uxKEjSkhOhSjudiDCr7xno2T1xuVE1nGJOvA7iYJGytCjJirJp85WDghVnBUoX83DmewA0vCxPpV
Lji52JIimPOe7SSxg6IwrvSq/WzVc+pZSsP8plByv10sGTZDcq7EbtRMF/DPJOAwY9WDPfkxn05W
8jlJ/soo2FPb0x95uEhIw1k81VqC94bqPjfOTUY+oFRw2YQkmL/pTY0q9BDWCetxwrVXq/7QuZK4
IPEFsSGFmXEGEXrcrAQHlDc+j5GZZpJLT2Zk/fmmmpImbDacFDW8lb5J95TukyVDHstMCKEA78zW
xmiYHbhtfdItkA4b2VUWy8jKZC4mxIJm1qaZmwhrldocK+hE12DJK2N/KX+MzLNBNnfZA/ZLay9n
1RUiAismriyYew5o2j/Pen9QKA2cih66qvZNzLiMfIjQnfIdp3oe5+ovif3djtHGvhArIM/nxFAz
BV1rzHyVmRCDvW2z2EePb1pueHsom892Iom4+5uJmXTM4IHSQOyu5CV4jUoVRbE4fkgJWjjkypC9
5ffPFiYudN0wVYgovvbJpaVTAzAfQu2Y+QlqO1nfSCLE/sXx28SbqjJk3sYJkKQgn76aymOB1ldr
3Rmd5AjvrQQ7ZFgYrXZQhRJ9EnrU6tTh0c4LPRimOgQEVXKAd19krgqGOoAIwAAsVnizmqF3CUmY
IEMnOQsy5qGZfG+fmnAIu1v9O/HbsJQVYXedf2t1XfkmblQWaRMNIk9B7LinnAy5pyRZ2GP6eig6
v1arvzHim3ql3T8pLPcxfvvjsvvv7eD2DxACV09SA6wCYH5yFUwpAybJeh5yd4ochlGky7Z2B7G2
xoQQRooy7nQVJVr76xIlx+wuB5Y8/US8FcsYBzIpl91iz9ae4DemGQ8WXnIMDJbddXOX3ywH52xe
yytze0Fza0iMYV1R1FrTYhuX5pTR4RNVpgOh+rGdtKCraWi4heTm3Ms+tiaF001IAbD/MiMjVOej
gk1bkqbxO86fqrpTfe6OEoO7+fXGolgjJiMBNLTDItexFLwggOyAbMQvtSn6LuzS1piA+laVvkzs
ETqfWfqUTndlHS2G6bWdjLN7LxBv7QjPIs7ctBgoQktDz5V1cNOzXUiCpMyE+Biqkhj6zzjjNKMJ
uLPI91bBDCAYiR7/7HyJBPSGQ+dibqqVRNU3z0aQcn8ufNNTIz1QTtNTIVVFlIVNcTq1N9ulqxsc
MfVsoWJswy2UR0w/q6f+F6t/zTx6u8gAZ/sXwu9gLVaNtT7pCTQtaaB3jW/a1inNB0k7SRIYxULx
YICyoiBIC2Z677QBr0zPpF6Mu/rypsm8QwgdQw1+jHEBtAhtq0p/6sornUSXTeyII9r61smFWKHW
8Txl7uCgKcK/JZD0wy4x7lu3fAU7xj6cHjv2MYneM3C1MSyWg8ds1hyzRRnN6EJb+xDXAeslucEu
RH5rQ4gUIHXOUaOFjRqUEa3nPschCbwf2mEd7s1xjUtoeGR3tsi4p+EBYRsNOqddsBrsb/hhvv+n
kjIpf+YdYp0Y9NRz3TLwa9XdU+18s6ujil7gZffYRXRsv6CQhLC6r9NKWRGIwYroMI5D76u+Ey1H
84QI38BHKDQ0lVMbrP2Kxp+PuiR07d5meLygTayDHU2shqWdncyNjcm8pGq9XPk5uNdV9UkhIZEq
Lq3hVny2Y5Dotyn9dcqlTUWv6TpIofSDe2d/bU4FRJfcsLM85UEP0gcZ/8XuAd/YE8I/SIcwDDiD
2TebP9lq1BgHq/tyeQf3o/DGhrCDmMdKad6i3pEl3hwWQXmwDQ+EqFd4YDCQ3dRRfDeguyaLw7Jt
W9e+SV81t3LUnCRmMCmG1yzPJvsxGQTt/djDHKnET3eD/maRQvaoFUncKQUkQ6A1r+T3rYzofzeJ
2/x+IVucMe2gMZSJgmzmftM/LLGFcZvOszTipYPjJ9N7cu+NQSH0mw0YsgnDi56RI0vv5uZuQA8o
kW3S7k22MSNE/6mIlSLBqQuS4dsy/qTuTV7fUem5Ws/NhXMllsMGpY5bp+wAkbG8+LjSm0PPFWqN
yD3UY+aPD5d9XnKsxFJY1qnx0jUgwjLnu9i6r7rHsZNUsdcPc2lFQqRwSWOOTTezkDgzpnrakBXW
ZxBDhjE3Me+4hLxknk7z8PLK9p9JLxsmFsXGQiNJkoxmAIYechjuNTAOzpVXm2F5wriAnz6x9yCA
N0FRLJJlpdVrXYrJ77gxkSVOzV1HjTIyWkU2UCzxRlcMGcxdlHEeaTD3T7l20oafs/FXbMremjL3
EIIFeEOVtG0xh8s611PYwUgABpHJMEgikojY7tHJmPseJNddhwmczr5TNPUgcQbZsRKCxFBy2+IZ
Qrv58I8KQ/d9HL3Bdx9+MWJVf+p8QrSI68weXXeC09+wj92pxrgh6i6n8jQH/0b34fI+YVDj9Q0y
xcziA0GRasmnA+ufeZ9GOf8m+YiXN0oTZ4jdrGoGw8EMse34Xe9XEFqMQ9fXndOzGq3MbJkvqSdd
vhlBW/p6Xa3LB6Tk6FFnGWBBE0Q2m3PPa8/UHuP6g2R5l1MaTRVSjIl0sTuBQDnQodRhRMbRTr1R
gZPQu19O8mzIxFQkMQpz2a/X17jGwNt1+NX40IdQ3TvkPvBpIFFewn/jJvvFh98xURPRzSlrqq5d
lc5WKlYNVJ4sKJ77CGQlV/2VbCTncoyC1deLI0PZW3GCblvKcx9aK56qp09qoTyD1OHj5b2TeaaQ
dLSaofWs1cGurVHqpZ2BuXYyx9FlK/unzIQbwjl0U2TaXKZWA2S6QuFteNTVz0PzSZ0S749siPya
DjfAaORAXIAbX8x6DBh0OZbY/zMjwmOPq6TQWY+ykDt+qGrnlDnPlim7ov6Lc//+XJZweFEFBpXM
hHCRZf70Y4mcKIUSkw2Zq9lbgXDy8Yf93PPFonCC+1aJLUhKUnBhGSDgfYC0luV8K5bEU6faJ2D/
/7PvKBzfljU0zS2AKAhE+DwXZT2Pgxn9Ri0z/vhnplbf3LwR8qQAuTAFwm9JCs8BubCJ1TSL866A
+/IFhTNrWJ1LxgyC3XglHFsXtUK8Ju15DpchPxd1Kbkn98/tiznh3HZdwrmLzmJga2fGH/TydPmr
yX6/cO3zaY5J1WA5VD2qELK1JbntfhVDe1mAcM/3ap5k6szfh2jXJP5tC9e8Xg0aRmzYCssdgvSL
2QcsGsBRQjwH9ckp7Pzsa/0hDsijDKIrCX0i+ZsF8PlQMYhyNg7zqdY8pK7mJbEiqQrtvxV+f06R
2FB3COs6/osIvTsl5+RgHVamjvcoCbgvu2YLccLgEBm1CpiBIEkw5wuEtWWSevuX38tKhNBQxHUe
Y/bLChZ+PWofxjvXBmpVktbuG3HAQqo6Dso9wvFJeKPhsBLUtRKMeOdLZFZu1CwgHy9kUL59B3gx
JZykkpSZbmfIVHqaBpNd3rOMRiOTybbse/iLGeE8jWCupSCEtALWcl81aZQO9Njy4kBnegTyMrSX
ShLy/ssZ/m1T7Mi0dIw5RBL+/wy7v8iN2xWrTY5yBrf/ciu+WBPu3n6m6Zi0+JB1CPKuUxbZp+xK
OyzA1q8P/OnL5QgotSfcwhpyIUvvMStQQQnHwrQ8C1BoOs/RrxQzkEHDV5d7+9p/WZ5wtFSWD1mh
MMAj5+xvw0iPbcyfdG61fpVM90UySSAA0t0TDhqqP0NnpEDKjniUXP+zeygzrTNFPJJVISXuKfZp
TBd40pLj2W0l7FjXywfTRUOqM0LHJX+XmfVEbUDTL++g5OSJXRrdtFA2GzECSeYmWIzEZ7TyDSqb
5/wvb4OXnROCCehXea/nyDxXzq21A7USGS5n5dAc4iB//rNFCeEETMZGnemIwBAmCmsnObAhDnXd
/UMzQjjR7Mqu034tyPTcS+hPrt0PhqwyKHEKsT2jtqwvjQxDgZhgeQYnaeElfcw80HMGgEx5pgWc
plXKOl6S2C8i+I1+ziejB81b3zXRSLW7cqEQZJ4Oc95Kcs9919BV8EYAkO5i3PZ18hnnPLPVBowv
dnr+J49HQbdUIjWy/PaDHAggNSikoQNNFk4noJmmSANVinacFc/0Cq+5zSMXE6uSI7b7LTfrE1y/
HWwaOzZQxNQ2PaY/NXTwh+E6IUl42e1lhgS3t3tVp5mDYGw5T5DBc7ufiYXemvLjspndkLFZj+D2
bQHWptTGVL2R6QzigQU/DbX+N7jMZWmOxJJYrp5mu7VYVSL6DjpgG1+yHvM4QJ5dXs/6/d9cKi/r
EavUjZKQZRp6K1Cp5dV5c8AIrmcNyznPy6juZbqFMnPClQkCpcqtgIMOHbU/lJ3uD81HG7ihsnQj
bsjGFWXWhBtzAdnhmGVI4sZ89toFFdB7pTa8SQnz95W4Nh9SuCytbO71XkUatc5tKZ/zkJ7qoAvZ
4zonlt1IgVnrl7q0cULgAJtxBsgcvqR29/9l1+NwHoO1CAqWfv+yl+z7okNMa9XBcMWpSEjv6CnN
cLhsqwYh6q2tXFFdlm7s79aLEcE3KtdJOHN+PcG0z7oPXtm7rvNyPL/SWxIlgRtYKITiX8kRkC1O
8BKz7QwnWyNiG0etAWLecJDxNO73P/HG+s8HFL2D9fY8FCiAVnYWtdNwXvI0GOf2OyuWK9pbnsbH
U2x14EOYwAzd+2xxPEL7Y40Cn572ksf17pINE8hRCD6AdXzdik3Jw3TKzFBTsFHH2h0IZ72kurOk
9Ia7+7kxIkTkpWqrLitQpEpJ6rHqQ4GJUPZ1mLx6lunW7wb/jSkhKqeGlpVDhlsmZYc0rcJeu5/4
7dLKOE7WbXpz6F7siFWCPm10Pf9F4DxlJ8rda2uxZdnHPl7EIJpluFAAVMVMuFXVdsZkFwtLy+uC
Ajq7fuIxPGYSNAb+1iPIK/yUjd7tf8AXm+vPNw5h1VxLaKnCP5PUH3KfmXesBe2XG14OJOtGvP2A
L3ZExyuJWgI0ivJo/HXilWc24WyHJY+G/IgGhPbOHXsxKDhhl0EOMikBAObq2XZ/giLhPaFxs1uC
6zljoScTqR0ki5+YOgd8/jTZMqnB/fP6exViHoyu/9xxIJWg5nCn0tpv0fdauCRV23VuE2ORFrEh
5yYWojqeMS3p0chTplumcm96h9qRY5kIORYxUePXRWASh+Ruagxo9Gen1gad3UrYYzk+gHhhc8g1
Kfjv7Wd7bU+I7FzvqcIY3neu615Rnh/Sif+NxonkAnn7SnltRgju6cRIqw2VFcSYoi7H60yNwPg7
T+iBTk9l/Xz5CO1k8K/NravenNWSZqPZ4EHxn6+YhCjmOf5a5vhXX/GtX7y2J8QGlTWuOjsoHOVL
aM+fWSVrfr5NZV4bEIKCSpLOZe1MAHhqrkHUA/63+a82WMVwMt/56/LnexvpXhsTAkKb6JnRt7Eb
uFWO56QCIqe0OelD3HhqN0nCnezTCcHBBmlZk81A7Gh6kPHPGZMsRuYLIunWtMS0zy30Ln6dKLQd
o+Sgx8Hk2xGP3nuioCAHhnwXSi8i8iMdTJLyAgW9xfkGjQxN/Tbm0eUN2l/Txsb6UTf+PdjmUpRL
7aIUr0VagOJhGdlIpamHRvjPeAku29vdo4054TiRDt06PcbA37iontP8MDVZdrIbHzYWhANELTVb
lgFTBSXoT7WnzLnrMKVEq48K/wQaVonP7eSa8PCNOeE4pXWsAfaBQVrzYEQ8zD4oftYCIzGE/Uk9
Gvf00fgig2iuH+n1vf7apnCqcowTTpxwKxiV645GlnPbyAiTZV9ROEslh3SXjWmUULFmb7IeleYq
bc7gJPeK4VGVtb33F2RDcNQAS7775jLMY3eeJ9B56vV9bNRezCBebUpuXJkR4cUzVm3eLQUGgkmf
+PlM7uql8LUu/p+z/XVzXtYiXIM9dCxt1QYKCD3IK7CgnnlC/RjX8OWDtBtZN2aEczsxIGWoAh+o
JxoAd0T8KWl/VIt9Zp1MmultHvl6SeuX3cQIR08b6jJwyTErnMeHPNZ9xQYI8mPb3KA9hMT10+XF
rYfmrYO/fEPhDDsAa1WgzIM4vK75OM7+XBsAebKTNSpnl8hA4/tB6cWccIbnaZ7rtMC3LOr6lMbd
TdU9XV6QzIJwYh0zdhlvMDtbxzcdVQCHlcWEnf7B600STmxeWurYO5jUrBtMXuQhytD3VeNl35ZQ
rr8sWY/I3c/ozBbe2hC4a9zbuJ6icRnCy59M4gMiX/+SOu4MWWAIE5blHTK+g0Ls66q1IyuZQkdK
PSQzJ0SHNF3asW4hbAJwgNeZd1nxt+1Ejf3BVU6XFyaJQ44QICC8XDQTB3B57KCUns7k7z6zPpkV
e75sZ6fL/sojHCFEDFMbN1qVAFuJLvuqFtD/jG0/fsqunJsRrDIoQY/QV/NI68XvKGK9Ni7GDM0Z
yEIR0l1yGnXLmyoedg7933ueqxkXms64kFxDlBNzG32aLcslQRODie8fzWDX9cvTv+l57u/cb2Pi
wzADiVM6j44VOGZ/sGvn7Ga6Nyid5JG7H9pfzAid1anQi26IMSLgWPXJoOyj/n+kXcdy3MgS/CJE
oOFxhZ0ZeopG1AWxcvDe4+tfNvetBmxi0StqL3tQxBSrUVVdXSaTzMeULE7f8qAeNv0YxyZKMljF
NXZkVVYLc8hBXgNgm59y4lUzj4ltO79cSWAin9kJmamWeD+JJ7xCaTsu9nX9FYKt8XXV5sXBzW+0
kseEwTmaQFZRL7Gb5+b3BEWqaCAX8fT7YAiwu19idHZQtanmMugEjEVIoXA950DOjokfDIu/78P7
30dnJ1VLmZRmgnUYp2++Fs0nObzb//3t04LzgD9eRlrCeGlRBJUZUHw8FdsN+tj4VfddBErTvpSN
Ihs9rbMY5j4XCrmphaE00QabHCwiOlLiyNeUzKa4pxV0/djxsDG2E/OVTBrwV0mL1g19UWlgXQyf
Fi89TJeZU9qmG2WvM3ugNPf4lfvtz3XWkzF2IjdpVU2UBzRydeULCX+/h/72IBnrHpu4IYYgIBMz
TnnwYzJtgoLy/tfiKMHe7XljJpkyAhwuzg5J+S1dvu7//sYkh66qogjgSpBiU2q5t19m0Uet6WtQ
J2IPu7ToxhVdDlnuykv5RKcp28O+wC0jX8ujCq8sIYgaIIQFhuHISfyX2Bj30hSBZuj3lybeqsX4
0kjmVgagGoCIly9LXIOlwu64rQ2ahrCZ8VoXxpPSchjEJepBJoKGcu5GnnndYojuRHd650M2ceIP
7+gYJyKtKaNpiYpH0EuPQ9Vcm4t5NOqIYxJbJqcC0AH1d4VIYH99+4X6IVVVg76RikE+GU1zbYgm
JwZtXaqqCOY6TSIqiOwZzwFZZ9UUCQJ2WhintEbPh2A7TiwUKxR4u/Gb6mC0GqmcYZiqzJyaZFRx
NzTI8OIMF+v9EPGoLTeVWQlg4sw0R2QWF7wxQz0Bb/Kt1taWKNxg/GTfczYfFfgqvzRhTm1agJo0
DIg3rTu7kV2eykfdXX7KLnY+c07coafyzrTPstjqWlPGqpkZaJPpOnaSg9DS52OZXS7TXSN94ui1
6UYrWYzBaUDoD1QVJBhFaU2OYhMrdLXKkjGlOQEw+iNJyeoYFfrnrCIQZu3DTis6A6HhCsOuMcFU
TXC/r9O20aE3YhBN0sGi/FYGnQMdW4RbB0iF2FDQQBzM2YHfvFJVchbBBB8jwoJdrzbGK+SDeYEc
ywYXaXaDMTIX86dOc2p8SeHYIE8vxpn0JpZJFCLD12ZXiZ4GmWcLPAGMM0lVT5SFoBNeNlaPpXHB
mgHo3R2yp7m0ZLv7Dx3+zax4fZKMX8maMEnpgpNUPzXH3p+eo6fFDqz/Nr2w7Vi/PhsLy4OxjGDK
hAkk11LnKJo7au5UeH16CXBOTpTdvC/OFvIaT1aGngCYBy8KNBfaxlvmS3W6bwbe4u928NPBgE5A
Siux72c9WcwpIJnqlORhDhpLi79I/ckUeLnW67zs+4B0FkQNZ6WMECek0DQIii7D6/TriC14OihR
pjCOwFMs6WH2RGfwJ7d0wk+8EfLtNAmsof/oyTh0mPV4Ysgyjb3Ek7HjFDji7YCXE+3fFbb6fT9+
bH+6szjGuQt9HsWkAUmtNJVWQH6ASCmPTU6M3/Q1CdewSLAkprFAV0OnyoOSAAmyK5X7TmycNtG9
fT22o9RKBhNsB0mOylxYTGfI7Ob4Wgh7UUundiQveXrFt3CT0l64O3CbB7iSK781F2BXt0mvEJDJ
SrYERi/sgB6KrzCUm8UPH9AutAubx0TAk8mYaNxkcTOFqMwKwBtMC1uuLlrCW57ddLiVYowhyooA
3IkWZN2lJAIt+tjNMt5rDvYXOdFjA5kEKfRKEmOD4xJLApZ/6V7IiLny/iAcmkvFRSXkPruoP5t3
MkijSl4NiWeUzA0TJelQhSb8fPBkIBlVnxKneh4wCUWR27vH/iuPsmQ7/K/0ZK6csi1EQUzxVBg8
0UYP1o485bZyKUSJ4JTP+w7B+3zMXZNH5hhNHdTLiGRJ4V0Efve6jxyZS87LsUZ256/JorTKBGAr
1lLW2U1TmU5gmI8p3l08S+F8M5VJ4MJ80EUdAyzgP7K6b39v8AI3O/WwGd9jnrcEwpHBCy08/ZjI
Yg4pYER7oEMt5eDlQnlaDPNQFISXZ9FI8e7iOZuHykQSktSKGNKaGdF9ygyYeNng6UixqsKlgOB8
4CaeZkwcSeMuVAXQwIMKvWm9PFGADlKhJiOWE6+6ucFV/cbJVSacSE1XgnMQz3/lSjkpduurHhZ+
7AI7YE3mLLZhFW6WWtGdyunMbb9mVufKhBcMsGtVOFJaC3cCV2riBWCbtdtLuhXd65yrbvv+VrDM
hGScEIz5vL0PumrMprlKEsyoUv3ojjI6w7BP+Y4S04yHKeAUOjYTvZVEJpDpbRmZglGDMk4f7b7A
5GggfDOJZEeJeJFL9f1+YNk+T5VoSPh0xcRD962G0VDlUxUC8pamRmgwWMtzcyiPpVM98tZxNv0d
k0wGQB8lDXRcb0WFWR4FowmIr6F8UYenLOfYBo2471xOIxi21U0NbFlMRAYfEiCPNRS9jOkLxlVm
E4OT+U2RncoR/U39af/kNt1tJY3RJi6qfExN3XCqRLzXy/xqVId7teoe9sVs2sNZDDtAiSw5AooN
qrsL+WlEkW2AkR30COLyPEC/P5PFBOQKuEZ4qoGQTpgu6vAkX1cAgOtveVDi29ndSicmBpe6mihy
jPr+iDFe2dEQPUDI7rSjtTS2inFwLI+mmF7mLY5uGqAGTmIZb2gYCRO1JqGNBLWbsAfZHpElW6pc
c06QJ4GJF8aM3b2hCF7rrnHcWVnJbcbQj/Deys9KMAEiTok6EYAcIgB2lzJwofTZwaIIBr6xVmw6
+xaxneWsjozxqSZssymuGzpaRIHEWnv4OmD7pT4qB8HhQUdv544raYxPiWUzRVMDaX8/l8Qn9UJG
YH/pPWIDuemujyzxENzjYPfVpL/772dqsJ0gUnW53tYI82XWXvRaeUqr2CrzIrLmerko4s9iZbo6
iXjrFpsxBOsBuoz4K2N44W1E7NssXVQwODhVfciG2QKaXqvzAOc2bXIlhP776gk8Cc0spiYmI9rp
MVO80eCkOjwlGK8a5FkIyw6ESU0e+yKpHL1TLkHK/bD/jbZNcaUH41u12IRN0CA6Fd+SI80WQQBg
5yagMEEZwmWv5J0a42ZSkEYtwRalU8+Po/R9arhT65sZogn+J8ytK4YuM641V31nqhQIkPIy6Qcg
1l2DunKyuydamlWPE68ptPmhVgIZ79Jjs2gVykarmoMrKNWVFGaXQir7H/lQZzlsEVgx47iQMqxu
TPTxDiw+u/r6DdD23wE06PNIW7fNYiWNubSUsCimKQDj99xYdHovf1RuM+RnlCOiBee3zdGOc4ps
HbhY8M1MA3X7xpndxuscCpWTPoInQLGMT8SWrNzjsgTwhDKBIh6kco47ZIUT6hLSdd3ZScvZJuKJ
YMJEGTd1j9cRvRyx/d0VltiLBwMg7fvnt+lXq89F/4xVNEqIQOJ6xKpoGh8CUbISZeZI4CnCxAmS
q0ZUymniJpHozsVzJxmWYfD04NodEyDGqWtUo0RbrXPSawpfNBzGWzqD3QF6irzsnxr9sXcX1OrU
mFghaqNQxqmiOoGgWn35U+oGZC+qXUxHTecFWnpAe8KYOJHN9ZBJOoSNjaV+0k6VF3nqPQX/7V8w
EustmJWu/OD3cZt1VRPl12iIgilbE45aNTeyFpYR1TfZdD8UTsjDg9wyjbUIxsaLVO/EOMkSINe+
GNlijcaj3g+cZGLTMtZSGBOfBkEMowQNN9GvULsEvyzqUOWRvvr5bamtj0WHPjBgrmIEhK3GJuZk
iDKlget7kHBKnqbXtiqfxpL35ucJYpP2IRbnTkmwAbcUwPRwenEAW0mFxaffx+CjhnBWiQl2yjiI
mVgjEuXxVW3ckORp35nIVrq3FsCYgaEPZKxMwF6MJ1pcjm7Mm/iAMWm3BRU2rczXnxcbs3UgZg94
+Tv1VNa51rIZ44j7JuimIA+Q8umOIbhZdz3VqdV3hgXA67DlFEZ5X43++yrcduUyzubYgg9K+WbK
j0k3PKuGcNvOvE4LTy8mHDYqeIAqpGdOrKhXeUP8eo4OhvhpylovrWVHUFEP2v+O2958thMmKMZT
KFa9mmOwKrxb+h/p6MfL/b6Irbi7/lpMKNSluOhFlMKcPBi+VFFpSeCjtuai9VrNABeecdyXt1mO
WQlky6/arE6piDKN00zS92IeD3U8HRJ0yJZivE7BOD7WtV/U8SXppmcl53FHcI6ULcmOFZmF2KQD
u53kdg0e4m18MIL4sK8mx1hYNDZRiYImCvAQrxUjt+quutKDyQnkobTnzAwsbciejCS425e6lXqs
z5aJK4YB6PK4xWsLJec2fpLDH/u/z/E1lQkrMZ5ZtYBxPCduL0PZbzC5XRV+l/N6OZv1k7UiTAwB
9vTSDh18TfHjA7FaYFAmVnfoMIuHlUBreazs4L7hQYtsHh/gPHE3yyC4eb32VqGkQhXNNERIlYhf
GA+jyPG1Tdtb/T7zeeYlb/ocIClO1GnfoP5yp8QaeOfLbuQUCrdv6JUo9kuNyaJF8CJ36C0F+U2I
5pTuxuDqBFz4iQfUs1lF1lbimO/VhCTt45RWkWVUWVESalCRFxX5NhLy+zxDNxg8RWo8H5p8AWWL
qaXwiek6F1R330K3b77VX8JcB6ACNoCThW/YvOLCt1btN4e+tlri1c7oNNdgKUV70DITK+wsIF1x
cnOeDTG3xFSqdSHUtD4WXIOmxs6ngHMpbEbslYbspRArWd1USB6qpLhLh+yI0s4XWS2fqmqxtClY
OBrxrJa5IYBdaUzyjKqEnL8YwqEHFXqocggRNgPLWScWFGxIWkA5Y7bOAT5L3Fhp1oN58ZMY8drf
nK/DglZIcdVkw4LxATm/EYX7hotuRl34XfKzUkR6m40EWRWrZY1shEJ+TE5k13aIASRwmnia11zx
HI/zbSQmohRxVbfdhIJHCZaFtBn8rBu9sBY+c7xK3FQLDQ1d1kFmpTD+PWhjOaopsADSClurXfy5
KDAT3ZRWlAveODfPkZBhlz6wFlHk1ey3dTzLZjy6rCSKFYy0vJLq46RWd5KkO4vBI17aNsGzGMZx
2yzPAmnWQNG6oCVVCamVT/0FKHVvl4A30L6ZHZCzLMaF6xkcmUWIe1RAwWhQ7DoobVmxuhjD5uXl
0nJLOttmeRbI+HAXqFg0EDCettzE10NgtbBK46E71bGFeExQjVt4tbjtRO+sJJvomR3wMwWCZpgw
XGQwfQ1QFdVxGRNLvgb7jdaHloAkWuYJ3o6Pv3RlM7y8D8pEHgGSlKk/tETwzWzxknayq7p3k6Dg
RMftiHKWxjh8G2Vy1aSArlKiyU0jwZ0EngiOA7ANzECvs1qJcJcnoDQ0BkCQyoKdarx3G+/cmJSB
GFOYdBVKBym5w/TxMn1Xygcp8WrzI4Om2soymGgShkIvywUYQY3lmLWfSv2QT08fiVhgqsd/KtHl
14xllcuJwNZTawWbNVVXFdeo8oV+Ied/xcK83Ogk+VHnQn/sov5lrNTZLfuElwhsELnhkS9hU1iV
TNDDsPjVsRYWhkKbwclxQI049XtP8horOfHwVbez5bMk1tNk9HK0UkXDbPj8euX4mLdO7W+tJ30z
LFpqJ5W1vOwf8GYIk0UMx2G2EfPwbLjE0pLYadCunGp/pvzfgenpce6nqoSJhdqTFPkjvUds0AF9
VVIwOMMC442K0ihinsKzdfRFkuHUhjKnmrDpzisRzGWjloowZQpQmIMOZPaC5IPu+iMRYyWCObmq
X6RSLbDoEWQh6nOTLweZu/9xNiPGSgRzv0Ry3rU1WsTgnWwsIqCgTiwSfdoXsm0B56/B3ClqMgam
JgL+e+gupP4hzXzNSG2QBtpkvBK5TDqb9/NZJxb7rgNO4pJLwGSIRT+YHkhCrG64JOWHgtNKDtNt
WZREaZUS0CaxcLmMHmXeTafv+0fH04W5NPJoDIYyl5Fr6NcxxqvHwJ2Tew0X876czZAu65jhlgBY
gLrz22xUl7J+GQ2sguZyFFhzotviMH2de6zltKE/R9VhX952JFoJZO6QrASHdRCgp4hNDHTGNJvW
HNMTTYCVb7i8DtVV+rwvc/sszzoyl8nUZmqVB0XsNmUN6IzyIANVMpYNZFJSyDnP1/fBu/R+pR8T
HkBsLkeFgInB+Mnwa1dpLRXPa+VxOgQH7aUGnobs9pftN/zfTtzQ4+HS8T4oEzsWWZ4ntVQNdKBP
eF1LmAStPs35pUl4JertEHI+ViaETCSOlVEGFsCk3BtYcxmyn8uHlvi01XEyIQQgQoue0EVBSbwq
0rtc5zwrOUqwo0XpkvdDHwLsSRCulqy2xPYAjTlGwTFAFhYkwNxoV08YNR6SyqqG2dW13GnBJwyJ
7r6t0/PYMT8WsL2uErkX+hll/XRcrFSNLmJAPRfCy6y0D1WePgMQ5RAtGsetNzVURFMxianoQLN4
G0Z6IxBQM4WLxVrRuO0oZiinxLKV5mCyFKSo+ciJruRJb+XhQI0+7ymSR3yZhp5hPC0pLBAS949z
0zxWcpjwmAwptrBFCTdx6afDJyDbFf1HKrLYHjUwgIipQHYiMJfLupDqIXbb6G6Qb0qRt2S3mbCc
BbDXorJIy6TEuOqBYoA3iHpZZIXzkWP6pQOLB6vO0hCRCI/HTvTwBHGN0QMB6B8KYb55OwAWRGuQ
w8aAm0ijE8BTLWmZOV98uy66Oi7mk2OsLC1MJTQc0Ib81L3a1466eJrs2Sm9zO8Ef//oeF+H/vvq
FTKWod6YC+7DRYqsCYjwPNafzYiw0oea+EqAqBZxvBgBNm3TmxbTcubtVBzl2p6my7DBDIXIyY+5
B8jcgLEQjXMiYnlc9DWf0m2iTe/maP3SDXle3WLzultpx1x3oaGnWj0A32lABXfQ3AjLb7Phm/Ft
nX1gOERbiWLvuyowErCXYK/T8AUAcgm3gf6ybwzbVfKVDOa6y5JCEBISAzL3ywA+KPmQ/kht8wuq
0ngV9s+809sOb//4Lbjo39pGa2aiPsYYWxuqG2DFaMajHPzcV4kngrkZJmVsFTOis9wCEFq6SwEg
Zqnw176Q7evnrAcTGiZhmIlijBigRZcQBX7MNthG9sMUiL0vaLtk9esDmSwn2Qg+hTKsyN8wacKN
4oan+UbHjIgdubyBF97RMaEhnSU90wSCy2e500IvqT6Fk/eH+jDRgYhdJwtoNqGNlnyvvOEAXIkB
oHmSFbnLn91EJktANuHFXtYmIsMsXHfVkzFx2Go2KH9RUFF07KsTYIVKbKLViUVhhjklpT3KnnrR
XomP8Un/TJczsBd9FG+rA6XlkZygOokPIpo75gPnQLc/2vlPYExRGPUlX4oWy5bHwJcd8tx8HbBN
0LmCX5wqGxt7gcvjgtm+Q84ymSurJEAyIz0Qy2WxsWqp+lxqPOKGf4nqZxmMMZJuLgpZgozsWAUW
BVjsDsCM/Bs/dBltbnFs26fPAhnLHMZMrgsT1312mT0sl+Qi+D6OFqWknp3ciR3juvyk3XMHvzbP
UiWSqgNcQdJYHGUlTsVQNkAhliguHbAF1aZD7hWr74GVSu8wPsTU5iaRpiqaKYuIwSaLj9lqPQEf
BrDEO7pB5I5PPaCFLLSyT4aDRVms5bbHzBVeuO3s7a+6ksx81TSNMAsLkgW4/+tX/T8S6K+vyrtw
Nj/qSh7zUadpBFR5iOdc3f8l9aU1pKcWwI8FJ6xtf8TzgdI/Y5XzhJOZx7GOFqsyvST9vWZw7mme
GkzWkWZhlBH63OnUMrXMtMPaV9NJXmXKaCfPscRJEjeDyurYmNSjmdUAwH7gj1hy4UgCTyfDSRF7
zqnxtGKSj04LpBQUYhiwzF1J+CGJkSUETwJ6eJwYSePRu0fqP+qgFcqkHbI41IaWluhPfxtd1dMv
loMeIkmcbNFLP4sXvO3i7Vt7JZBJQqq8HjoDiBNOSw5j9KBNFjqiXrZchgnK3z9IsljzcpmIvHGR
3e9Ge75v7dCYO4hV8bZbwvui9bP6m8YDot0PHpDBBP/aRDW6TlFmj46aL9mjP1yEV7lqG8cBkzDY
GHGj2pLuTS65/a6TQTATOyJiLEUwof4zZF6Z36cJJ9/eNUf8PhMrIhV1hqSCE6f0aV+f9PyojM8T
7320XZFcGQf9O1bBQiN1rEUasB6ySxB8O9NFaydecxEL2ENYbErz3RNXut73Ad7hMRGEAMhCgq8Z
SIVuTf065xEt8g6PiRiFjhHzUMgx5atlfibovliXX7S0sIxqcvZVoT/13psNAuJfTQb6GuNcijrX
pRFXlDrqr9K05flrPtiVetVHvlpwMrzNY8NeIxgOcD2DAOnttwozNanHtETNcbjt8Wk6zmfZPLbV
7zPHtoz60BEgNDp59qPpLa3XPTI5Sd/y3hHU898d2koQE2tlDdBHJca9nfGkgHUuPqW2UcDgTPCw
Vj6QLPe/0b5ecKa35yYBK12PAOPmqoOPqq1liD+nObG15PO+nO2W5i+93lFSC/SNrM64qYwwzS20
6aykLDMLFPM+0p/JTprHwRTBBgwO0F4JvnHE79sHYLje6inI6TIligKa7y+jK7qZk0VWeYXFXo+4
xV1yAYg+jvVvYgJqK42Z+Bv0eqwhQlEwIdEmDgGW/zFwyBfKlAkcQjstD7yGxua1shJJT2EVsZpU
XcwlxISq0EVOKbS+GCh2nDcu5zT3jfQdO7XW6CQkwJfCqJKhWqKL4HiYOyCQFNftjZHY3LOkZ/Xv
XvGOoVoKRoC2oM4CVni9OTZH+ZDbzQHog5ghVTyKdCjf7uvIcwwmoCjg1w1zBWPw+lw6sgaS76K5
ANqsk5sdJ3ZtJ9urz8YElyo3KzOtUmC8OsSjjS9QFV6C3gZmgv4GJ5JxpTERRtfkdpQFVCr+T5vx
f8KH/0ybsX2ShiJrIHtSFBaCU2+0qRJ1YJ5MyoRuykVXNjbokLvwsP/Ftl38LIf+HSvjFwJNl7Dh
HrmCfN+ObsNzrk24JGzm/1KENQmhazJ1gYA8d/PRGZz6OojshWDVjYLwpLb0SbnpZy8vLTqXckwO
wpGHrLLt4ee/gTEVICrr/SRiOzwbrqMysVJiaSNvd2C72rjSlDERAK1lqZhhzkB77Bzai6XYDoNV
zNbsdHbscd/0NBV479+/1GIhObFxUkwlBacGyvE/3KB16Jj/idmVntGeMCYvSYysJH2G/HEMDD8x
dSsewlszWRzKh5ck0ZdkmZ73bfNfnO6sIHP/ZOAFkKUFmCDG4FRATirt3M5wz2LE+tXLTU5M2bQT
nRi6ZIJgzWCXp0cAQYSNgapMOplHJfwZyv1lIie8O27zIliJYS6cpJ0FoxfA5IalY2wmIHR1B4Af
99j0a/wUO3HWR85xJZDqvXbylihhK+LBBkPRrcVJL+iM7H82lc2YshLHxJS8rFV1kuDyQfysp5cm
2C33FdoOKisJTFDRxixXUlIZyPcMH3bhS9/BTeKQBSg/kkc7S7K1fBf92c5snpFs+zmIZEXDlGUC
erC3pwlkH/CdtoQCGDSXFEAd+ZlwX7mAF/Ka2tKeo8d9dWngeOd6K4GMGwyBWlVjP2KDR7psp0Me
nGZ5tPro0RgwmZOAaOEjKALaSiKThY2gjFMUCvA56Y+J+iUglxMXYHHbC87HyHgBIN6aIARUEh6K
BGW60kcK69GdRmAzOzxute1QstKIcYGmysNCjd/d3/+ZsIkrkHGCclLUYprxRjBTLONX3nTABEnq
9c7rpqs93+/byHboOp8m4xFDG9Sg/IBHyIX0fRBH5S6NEgBdDOgP7EvahNRYGwdzmypjSDR9hqgW
sJiobdmYp8Z4c9s5rdNeynbmVj7BDejty6UHtucFzPUqE6ILWEXFW2hAPtlielsfnVxwBCwu70vi
nCWLjJlnkWKUFLSmmJ+HwRPAZaLEnHLMdoz89b1ea2yrkJyoUl20CabfjfaL3t4GHW+bnKcEEzSC
XCHanKH8KKXkAJTji4GkXgnylD87KyZSaL0mLoWJl7ch3UmpYNXDdc3rIlDb3fnyr2/G1VnliWyk
YoqxESlLLE3InBQ7N0J8UQa5o38Ismhl3q8FrpU0dL5rE7uKYJKT0ue5yq1cFZw4BEZN3J+UgUdP
xjHrV29bidPiqko0E4D0aAjZRXs14QabgEtZczBV/iUgAZJLQWXJREPm7bWlmWGWdJSuZ1aBrt4D
GyT5qgC5tLcowGB/qHizGP8SKM4SWRMMsmWaY6xG0t0cwI3ZiROM1pBbQWEJV2gcWqmj3o65JfBG
fjeNn+Jsi4YhUnCmt7oaqR6LBqU9NdLnSPprriqrbKWPhImVECYO9knSY/WM4rkkxwWs2uJNxANa
37z5VyKYmDdjq0KeQC7nZMvPSn8xzRdp8orxXtULWyguAoxn7LvzpjWeBbJAK5XUpFIt4tZSCr+d
bnB/WUOBJgxviXwz/K3kMMYojiWpwxk9C6JfCeU1lpv29eAYAAupMiVGuESjhoKwWDgligQSOH8r
jP7+mRgm+qHHUwGbHpFJ6I5pKTh4WJJE/0iIXZ0VPctVhAiaZhiTEMPLTeR3xkNeX1XcIWze96Dn
uZKBSQKU+SagCpPu2ExfK+7oH08ANbyVACwYDHmpTRjFibIDyNycbjE4tru9iro6KMbrk8AALmXd
URyd7KjeABjcjk/KbeEk3mCJR4pFPlxhne7O5NYteX7DxALAzpBapDsGYvM1N7GX9LiUF7nGieE8
q2bCQSCHohqMGC8v1Naa2/IiCBRfbM2XfavmKMOut2DzCQUpCVDJyXgr5GAuXE5DjC0ohZMDcdRh
F8eMIAjEuogxvD4b4VMbmNIdXgSKH1aZwVtl2X61nY2DBQgY1S6JpQLY/sM3sHqfWl+wgwJw3cVf
hVv40VXBe6RuX7griUxwGIM87UhQGk6ERTxcuKUd1lb5TbOya+OiuOK+S2nX4V2aZKh00Qv9N5nt
8JUAuzEbChIzDICrJ6PdBtg7UHs/HROw4FanOsdWwKi4dWB4+xaz/SXPohnvTuY8n5I8iNymeTG1
B5oxa2A+/U0hsiyhI0ZpOkTsi7AIsU0nTwBdQjepnCVHL65CdbTl8GFfyLs4xQhhNBGarp3EBBdg
m58iACDmd3/2+0yMMoKyVBNQTbrVktp6VzkqD3Xrvd0xKjCxSEhGRQoMKXb7E4UJzsCjgwVQy7Cm
a37DhndeTEgSAr3V61TRQaiV3Cud+JIvv82g81YfdqlgUIHNu0Q1Bvfm09A9lsQSSi50HkcPtu2a
jOIA8m3oMd91jnaCt15Jo91Z5pXgq3Zlw9Z49dt3TsPoJb29ElGIBkdsgunUbp58TW9vghkVJaxo
7lvcu9cTI4YJQ0UADshZjwLHMC5BaIG9NDcYK+CI3sba76MbM8LoMa+ueY1MRCiDVkdtTPobPE9W
/Xq0Rs/AUGcrOtgu+G32d0YmPeeVTFmvlUSFLg44yyxZ7iwVCxJawLkUqSG/ia6MFCYwpEssLhIq
ba7iUwTC4RAfKTDbb7NSMWKY+IA/iUAXjE/o0606WGn/IPP2++lfuqcJEx/ASFOMmBzDHmEuWmWE
MwP9DHJXiYsqQy14TxITHEhbYEVnQjM3/rl49AFYPxpO0ljFEy2Cdbz5II4Ps/2QMtaGuZk706nk
Jym6VnRO+vW+Hf/247BP6FYUlKJKKMqWJPtFU9gL8PqttKvcCGTz1OyxlfyJCIuLzZQP3X5gqtJV
uo77Ori0svIQ2XMTiEigq84th8RWhKuA8Px32zTOQhjTwGNTzwkpA4SkWwTcFEh2FTl2hLPUsPWh
FMxWGbIKa3u3V0yqaBHCtsEAXlTZYaLczRWXJ4Ung/HXcMJSsRiiCZFcks+yB4+9KLzc7yxykjws
h8QebxrzfYoJ81irxfiugWnMdBaxydopkmxVCyr29RjpYP7Avmk1Dp1fTgm4ubXmyzBLjTdpheyG
Ddw8KuvoAMKJn/uhf+uGWf9BzOcsA6Et8wrL1V0xHrN0/CG11adGbH/3sc3ozbh5Wun6EggoNDfL
bTL9CGdvmTjRd+sSW2nCbl1F4ZjWSqaD74b81IWTRm7m7Gtk5KDd4UjaOrN1lsncYEquRO0cqDrm
r4znTO867MHdYXSDsym5bZ5gXzJVCWt+7KbwQIIU1Zspclvjok6+LtwtyX+xxrMERpFYicxAI1nk
qr0V+BQzV79Pniu3PtY3sdNe8FZleRox13A4C/W8EJRYMjm22skFdx/ngb/1aRREjX/OjHFpgBHU
ppLj+RsM86FLKytvS0vIiLfvNfRn2FtrLYZxY1NKg7bUC3wactVPD9V8r2sXai9+IKCvxTDOmU1i
U5Y9zkvJb+sFC56fPnTTr0UwjtkWqokddJSyp/EinR+r4KErf2jzj/3z4nx4Nj+PQeaCbaEJmEi9
fN0IfQqeuZwzf/MKrLTzUdj8PBeLoNEpb+uABNIikhVeT45mt1cypqi0h7C0NIvYojNdJdcEDSjh
gb52eCk7xzTYfWCtwD4uiHICRzHbu7zsXFU3H8ioFHaYqxxr58li8nZzaeQ565Bw1qUfmS9d8TOu
Tor6gffoykQ0JkoUupJpwaDiTYD9gQwLufmHLodfTssOMi2JNJkhIE3QmHypgye5CC35Y/nEWQY9
ylVulGDlN83kHhASQWDXpP6excXXjxg5fAWMxQBwYFeyi6othyAE21WcDI5Slvddk3JOatuPziKk
t1roRZ8bbYjlsSIsgWww9MpVI4/G4c8UYcwqUQV1aAiim5QelOFO1zgjgJtBGrOGJlGgimEyWnSh
BFTMQNSdXnjuss+i/nXsf+6rwBPBqFBVSo91DbQ2y75y0Ke1WqFz9KB29sVsfo+VJoxrJP0YtOky
YDQulNDiDqXlKlxq6SOPCmUlhmq7Ml7UtKRWE5FzSxTb+TBdED+5T6zK1o9/pg/jJZmZhJnWN7pT
yOOpq00bDMj+voj3qyE0FVwpw9ydddcBKl1EIRBNxsDv/dxvvfEbEm4LY9gfuUBXspgLtC8l8F/E
wKbLRT83A2BU65aAoeh9lXhWwNyhwpxFOYmR1OcEoG257PWRwDE0+hPv7rZfirzbGw7xjlPjdsYa
V527dRM4U51caEp4XAbJWYL5glDg46bhRALOxwIdFWN5chBIDeV2FBHSTuZF4qAm3mJ+MDuIB940
8r7TmuwseSohoGlDhwVA+R7pThA+1bw5N/rB986RiQsEQyFtUOqgDckKdxAxSSpk13khOVEIiJpe
KC5VE/D2f2IfJru3k4pKa5j5/0i7sua2lZz7i1jFJpvbKxdRkmXLexy/sG6Wy33f+eu/Q+dORLcZ
9pdkap4mNYKBBtAgGjhHB21OZfXDyxBzuyg892ASBKEDtigKXNGjhXOyajMCMcBMRtvtO6zU1IcB
IDiZKx/8h99HOnuL5xlzDE8+VFIY7w/VxveqmcKht/Jnsiu+JbZ/7D8PVoqV5r1yTCAYxMLbJl13
lZ9C2YJy7JvRIwQPnoInnKoCXf5GskLpy99JYbyfDHhiEIrCsw0tsULhvixAFmVwrqqP+wzvDchW
jLEnGXUBNjgMS1XgN02t4Zt/NCzprPzbB077mNrJd14jgmc/Jg6iOun8oezfQk3uAHf8iRtqXL2Y
y7EjopB6I8o69c44B7fhvnS9R8XND6I9Qx6DzMHZPq71PHxxCiYKxCppyk4q0cYez3r+NPz+8xlz
Usz1qOQDOAjnMMtOc7tovrl0E0yfXH4ZnibMHelnUqqOHfD6uxrLGKdQ4HTX5j/0Yxq8WIq5FyVa
ANpXGdAGVZ0yzewyAPNKUloF0E63z+RtfXtLFJMeCGh7qRoV+FR+Y8hW9v59vJ8hERM7p2bsJlcz
x0eDkc4I6QLzPpmpXsW7P2CqfH94bOs38egQ4P1Ttg00n5raTAnm079ta8sJK7b7C0BXJQV7sWLT
4mQkLq3crucUg2+fERsG1ZjqWUp1texnPcRjuNfOMcw5bxH41+TeuJ6ZgDoAG88EtLE9fsk/Cbtt
FTmuwxKmENrlnqf5WFHqH0oMmShUtJTBEow/ecul5KePakz6KPKgL7UAtdvQPGjNMylPiv59W5df
lDcXGUzGKMtArqcQhTXRDnpDTT8/Jt4uUI4ZUCbzg47NXqO1KG9akecmTB4piGKUXYSqCoUO+Jej
yDNLHgTaeklwUY1JIcTrlXbEG4Hd9ABZ91NHLhI3y0Bd2hOT1ulObJtD5MUv2yadf3bLO5nM4umF
mEktBkMS42C014O3E6XSVDR04rKYU3evPrYsXYTJLYWaZxWouJA6DsouPeoHAU+xM8stb5+dc2A6
s82p+FHh1wq6ZJ6PzpLf3tVjacUJedg2Hk8MU2/UxZRFdQp2517cG9VVIO6VkPPtzbuVdSZ91F5D
GwX8no6M/Rbsi2WhKWatD8pNQzXDsKOgdVB6Gxmm22vgRvpUdlQzxUqvLVCBaWYWt8VVp4u86ZtV
3Sl4WrGzQTGPyThOqk+NXHrgyfClva6dqXrdS/tt866mroUIxl18pP8wBiic7ZWT1SjBo19hCZho
TjW09rao1Qv8IoodkuxHb6iHeTePhpggknUgmiWHbRHryWshg/UWLWsaT+1nHALdlcD4NN7OoF8z
3xMP0341maBfI4KDQ9PRtnn/GVi2UhbjscOz1VA+Gb1xFaSHTCFOiL3poQzMpFSfu67hDH/xpDIu
AYyWqRdGQQbZeXWo3W7/Y3WTp9yq5y2UY9wib9RCTiqIAYZPi6WBAZSmPEqfVX+4yGDn5bB40fjJ
CH8QYs/Ke5A+hRHHu1cz70IE4w5xRNM6SiFCN0CYOnQHqfYcIX1MO/WoBvGfpKqFNCaNxEMO8N9G
9NB8SO1MelJl38zSlpfh5z/6w3WigauUGppCgRjy3vHqkI51HWMApnak4+gAL+uq3TXPjRtyge1W
s8Ol3tDl96LKSO3CKIUbRMKxjm9TJTK1YtcXHMN9hA95q0MBmyVTSfyIdwS2i1Y1Airb43GSLfG5
xmqM4Ux3ra28Vs+ine58cBCDW5Rjy1U3B+Qw0I4Aff4B80iqSDqOQYnHgtTfNVF6XaZ4FgGi8nZa
4olhyrZwUGg7I4XZnaafilwFxKZ6otLIq294cuZ/X/RE8Z489UGPDckYyOrhgPHFIrTjKuUk8vU3
0oXZ2FqNDiO+KuMAtG3i8ceQAD00R3KkO2mfWLzSkMxJ7YPHSwC8U2Swhn8A96j9KoqNVAqc5FQB
HiV1xuNgD8CrMJzGpC8+dqemf2cv4aXB1aFAgLj9lMyEdCv7ReaP2MxvXjrwi5J96ErnyfLMfKak
43jjakJcCGOiTfAmWpQxhpha4+ENQlL88id+eNGG8cMp0cY+9fE2psfJdSNggaUUn8RG4Oix7oYX
MYwbxjQrJ5kWmAUwbgEZGBr3RN5ta/IRL2fOGAtbMS4oeURINRnLZur1zBsVvlaFEwNQ260c407G
Sya9jxU35hjwF55/UY259HNxUvWMQGz6b3ag1niNSflDGJpYxL9Nd/0VD0Bh9QJDeaEB74VggIm5
h0tslE5kVNEC6x+04qyTqyT8FBW3jcFbYVl3vp+SZLac73BipQb6yrz+WkvflYhTZK87xeX3mVuL
pJ6R+BKeu+X6mhKMOnQ3TfC87RXreeIig4lW30ulsAI0hD01+L4CzU83nnN0lhVyR9uXirct84vs
cJHHBCxe05JhlPCuPWNphJWVgZ+VojFq9afGpYXD61DOTv0xD17kMfELziI5GoGji4WZ14ZOrh7Q
OylTH+qs4bFI8tyBieFc7GPB8PAZOYDqKlY9cGml5vZprRfrF+eWmRg26kRtvBpzgYpkNafyOD+k
NCLQh5J9/Kep/GI8JnS9epQDRZ0vLavHiksMSMXQJa60SwCAn3OaiaueKFONYovJQDOPMV8UTZWA
Szh0CPJT/kpU9LBfBtGJstYKet7e3qpf4B1fMyQVAlkABr9SNXlqcsxRCvF+DPLdABD5LP7mR4/b
R7YaxFQRAU1JRENRmXSUUNmLAegFOBftOxHkyZx0+TaSqz/JFZevOHYPMdUEbUQsq3ZUy/dqSo9S
JV6TpOB8S62abVFIs+lCBllYq5SCXQJDNMV8jEEeiX41cRnmV822EMTkidT3VJG22KtUxOGhaEO4
RH4OQh7+/frttJDD5Ic87OSQ1Amqla/69cx4PAPFyK/DcUabxa3v/IE3LMQxTg7K0IFGQk1tzF4D
mvSzWt5RXsnCOyMmR5CGhE0iAFukE3NbNOTdaIyWF9L7wYj+SB0D7/BgEEB1wTh3LjdKpra4oYC/
4Y1uDypPub/bNtkvjuinEPajl3gjpoaUmNql09mei5b/LrINR3E0YK5Jn3gF7Goa1y7imFs3aVTB
EMqM2mF+1QszguE/HIXmuuDDnbSQwATRKPWk6ubemXicYQ28w9fB0o6N+0djGAs5TAyJISaiGx8Q
3mFw7ZNTJnEyNvdkmOCp+nTAi/GIZSy8Iii7mXqOHsSDas7IKABxvd82HO9kmOAhNapxQcWXRVBj
vWjKbIHXPVxvay5MxsRO1CZTnE/I1nMzjNjttXcbPmVXNd6WJHws9cD2/byt1Hr3eSGSuWSbsAgp
uEUAAq2Fd0U5vhKtcvqsdrp+ehzIYKlT8Ox1w2noO06vZ/XK1QH+rBqSTFR20h/33+AZDbgfc9Ld
KEHnYlbeimLlQalGw2zUcMRIcscZsFw9xYXQ+Y9afHFHvVZWJMYp4tK0YnmwgfnPMens2B8CbCGC
SUua2OZ1jMrFjgEH0B3qYufZyZcCANR4ZR0s0FjxNsdWPzouEt9ghBZKdYGvRahswF6pHUjolMKe
yl+9aTcY3/9Otw/jgWnjx22PmGteeie5xeujM6UmxdKdbHV34Y43TcM5rjfo9oVmtOtJXKSQl0zP
CZ7gBx6k5hy1G4fFEp0OKjAT4gyrOzHI1umNQI6h/rhttPm8t0TMOi50KMcowqoLUnpw8PctiEEq
oLpLe97NwdOEyU/p1IFVr2vwVibsSHGMpGMc7rY14Ylg8hNGtTKxVAAuFJPM1LrvIHKy+4jY21J4
Z86kpLjDmi24wA3bjz/J49dg+JNErqsSAsZQDcAOvj8PWQ0DoSR4/A1Ilfv7URnJiKUmUf22rcd6
Ol8IYsw1xTQtZIzY/7iewOMk72/dwYpvFavJrcLNIu6s4PyTH33tohtjOy+KczIlANKIffVfkWR3
HV6FZOwRh0TPrW39eLKYVOr3NPClAm/bdfWljbAfBq6C4lsrcIG/193uohSTUIWuwEQM8Kphx7fl
OrdBX29ITR9QBzMLpfBoHBTO4X0khZj7VZfDYzdxuqASx7AF7hJI6Ge48emKmBUmZmIn2hHwK+4m
pzj2V/2uOc4I/zlQRvE+vG3h9bz+U3GWIEmqw8xoe0zmllN07IfywUiI2wJIIA7r88TFIVy3s4G3
S10TsbPGVGyKpvstCZCoIolgXzt5UjtQZqsKZ/hjXauLmDn+F/lwCAfcwACechCgoFq0Wv1TLTpe
nLlcohKeRkyog+sJow9FhCfvWstsDUXIviDt9ybqeNCb660l8Fj/z3hMsCd9LZA2QA+1AwwahpFc
EVFu9jawyfbRddhwXGM9+C7imEBvfRCG+GDss0uQfUq+JRXiLjEKU1V8Z9sJeTZkwrzGK1zY5oqB
gbTMNKhlEN0Mgu/bQtbNZ8gE72PovmhsYdFoJMHwKl7O52bPjIesA77USt4wm8ASyGvMrd4xC3HS
ex+cSiMRPIKvOqN+kaLcbGPOd+NqcbsQwMTSUBCgIBdgCGyTq2G4H/3venIIlCsl+TaowY5jvdWQ
WkhjQqrDnFHSa2iVlaiZ7exbmZiDXd+QfdSY0rm3w87KElPdZXe+LXKu018cnaoYIrgQFKBFvrdl
MpB0oqEMRuSpNjH+/II3b3tSXoPJahXxrFYl9lUguatOURTuqBryIGlXXdT4+RewuTpCIkn6DHOm
Ta3cFMWYAf5DAXhr/bht5/VDvchhP84DZZIVEcgcIr0KA3Cr1roJ0noAn3yngJyefM4Ny9OL8dLI
yIEBiARsB0Ji5YNTAYbWiL5uK7UmBND4eMVFNxIg9UwmwW5u2BZGT22pTqw2v58iarWJwclXq73j
pRgmjTRVPSpUQqvrbQhfxFi3YE3dXwzhL4UxLtnEcqeOBFeMUr4EzYuXdFb3J063kMFOb+fJVBcj
mN9sQzJlFD2xh2+vL9tns5bllzJYhxPrTMZiBBBDk2MQ92aZgl2g+jQF0h942lIQ42mtHtaNXqPE
GqN92dopWmnG8LKtzFrOXcpgUiKdW+x9jRsyyawaOaClvIH6dXPJAG3SVJXoLAuTpvd+DzZnfJTk
pzA5UuNfXzhrIy8s17KtAmie/4mZ/4xFAZMBnbMEsCXwt+TnqbstcsHSi7uiPYHYxN22GU8UE5xR
rwRaRcErReUcJLBEDE3kuEcS4TrW6WNWghB9W+L6KV2UY+J06roCBBOxYBPjMI3nidf14f0+E5qJ
EVRk9AFvmjTYNapUwKFn2eu2DvNvsF9BiwNin0bFGgBieYNCVhkCUx7uae/EkrATC0C1jDdqH2JG
MLe3ZXL0kplQDapI9HS5RbsT30FG0XztfZn3JcTxb5mJ0qry42jocDYitieLaJcpV4V2XRR/0k9a
2o+J1CRW0yCZP7j6+l4EGH/rOQpmyqh0EotPf2e22ayLWJq8Kqp6AKraiX6Ikuso3G///vrt9tOd
5fnfF7+v6qVWAy8YTA1aYybZ7v81psw7eyYhkDFNgMsToBj3fTBSjTp2mFQ15Hw38U6fyQX1ABb0
Zm7cTwBpAt2AqWGZrf8n6jjRs66NqmP/F1AUhOWVUySBBFgDBpOBfDX6bhJxGverR4IpTLy2EvAX
syvu0dSCdbnEpTbR3I5U4aaOMhMSn7ZPflWNhRgmWAAkI6dSb2BaUUtdigevHJsM2yJmi3/IMwsR
TJwMtDEiPBBhpTXW9pI2vSh9b3V1u+vjARd1wXtSWS21FSJrmqjqGtrmTPKsJ9pXiRyjxTuaYJ0C
4hlgO47TcXJmbkNe83VdvZ/S2DQaBr1fhcqEpzwPIxmFk6AL4p/y8jHzH/7EkBdJTPIcG7EepNEX
bErQ+gdA5wulYm+JtAQG2mShBuac3GosXQzJZlLfo80gA8/NxmALAKNNJbxOU7fl8aqvvlEtDox9
6O+pOqSkx1ZtdJrHm/NXkexia36iSpx5VcOeeHCM69GlSaKKEkiRWK6rWo0SOr/zvmHh4HHZlkt5
V4281tS6AS9imDIhESUf2wQRrgjccsYI5LPi8+iLVlvxYLxWn6gUchHFOL3gqz2yKZ6okoOHkZPA
1sALLdnj/k8wyS6CZJbuqlL7KJJ0dNBVkN+Uion2lI8dq21X3z4fmV1GJkLW+RMIRG01/SLJt4D2
MfzQ2paxHrj/sxjG3d9fekpoJLkvzDWWmmLyLDi0DTlJbXUdGOEJm1eftsWtZ9qLOCYN9nmsBMAM
k+1aeYnze5U+/93vz/IXd3iLaQXc4fh9It6PmIHkYdSvf5siYjDRO0+sfhj+KfwAlKadZ2en+Ul8
2IenDGQ2kYkB7T/AQ1IWoua4WujSpGETGCpKq6Y9JsFZKDi33qp7LX5/do3F7yOH1iTtAdYdRcI5
D2Kr9cJHdfI5Xrx+Ey3kMPFfkAjkZaHnOw2ojoidAFDZ1G7a3cx3Lzam8LjtAqseDdAxTQd9nySy
ZVxESJUCFAlUBeqXJn5qSL+jxpPXpGatcMqfdQteRDEnFEQ0HpMCWUBs7vtAxgV0lU685sFqyCz0
YY6JpLoi1wkop2lq+Kaea/8kKafM4olgTkhWlbjzCxDmYUpiNDGS0ztokaXO9sHwrMUkZ0rjQfKH
SAMC3MxXEJgSblNV8O1tMb8I0Z+nwu4iGUA0DtO8RdxQrOC22KMpEKDP9SF/8O2ORzk+2+ZDYXc5
HsrUI9Ike6lXYS410/a6928IEq2I3BHtykseCfcu5diQBXEfQ7Q2ZXECt8SMiaGIN2oW2Tot/s4h
KJOm5RQo/o2ChU3PC4+BmJtaOnKOiROmdPbJZfbRgzaSO9Tcsl/dDVHmStXodqr4avTeieQ5b9SC
Z7n53xfy/NhXshIFzxvzQrhvn7ov0ucgB/01sYgDGlPNzL/Ef/Spv/AONkPoful7UoeCpDoU2pH6
nIOa//9b3sckBzHLdV8cMUIn5jdKW5hD/1XtANoQ8fplPPMxKQLrT5lX5HgeK2oMCxyn+KHr99uB
uyoCBOUYQVXevlnen9CoCEMQ1iK1fTV3YsxrqkbqiqLPWdhhOj4y4MfBva6KmCYihqqrjMmGoUjS
QTRqRx7LXdsbp4FqVgwfb5v6S1XCF7r84BUtb5CXSRQf5DIWRJMkGNpglgtKaBqNO6lrzdQvjroM
Ory63SeDcb9tUTYV/pCpgzdXxHKNrLIVZNEpUiIIXe2ETbhr4iYxw7o+gGT3VU07M2/izwVGp5CY
rabPP4F757D9BzAXywf5THVZCTkRy6qtnVzP7EbSd2Ecc46TqyObq4aYTFIi1840aK6eBY+6ru8l
0tr6JFhD5O10CbyDinEdYF2v02NOBLL7bR90ZBIZKsUh9UvYWHLJrjsUn2fazXnqs3Hwrb0Lz9Ku
wQQH7xWZZ1o2nxl6SdpMq51mAkfYCNWb9mn79JiA/KAZk7wSaUyGFr1+Z5AdOTin4o3gf90WwdOC
CcYyG+p8KiFiwhJieBv/Jrb8fyqoMmCvKCF4A3+fU2JxKAz8z7UTVYewOMmE4+DsF+cHAYyHx6h7
81xUakcozmjtmXV5n1WSmSW1maSpGYdXwWAnLeUU1czt+SZWVXTApGr4r8p+upeToPi5P9ZOLR0F
9S6ld4M3WHkJaJuyt7fPiLljPshiElcOmr1cIk3tjJJkK+F07+nDscu8XV1pnIJ6VZQKTklNUxUV
iHnvjyvzcqEXeqiltYo5SaCH6D9JwlNXKda2Tmt+h6bH/wSx4CiiJgcZAO5rx6CnjtzJCqfcWEv2
y99n/M7vy9xTB1I7vqw/TOH0pMcA6KFk7xfKDfGypymtOYlw7V5bimQ8UTBaXzHwauaM+Vcp/AYE
3bw+NNIZ4Ix+/tXzeHlvzquL0uOHWyxMyORdnQhNO1HkvcaexzBCJ88tepDdGZKlefJujG/bR8Y2
yD4InM90UcFNYih1eT0L3KnuzBWdW7HV3w6WBOLmzOWGNk9BJsMKRi5KcgdnrOx5xDrZGTfqgdqt
DdieK+0wcVxmLdsuz4/JtvIk6D4WppCququu8c0kee6kh20b8mQw6ZZ0KjiGSqjUV+mZ9udRJtfg
ora2pbDTjB9OiskYbRxhs0SCKsVX/1m0JlsBu6rgiJ87S3rJb/kDravpcOGLTN5oIpkmXjjUTuBd
x/1d1j3nxV0/PPfdV45qnAzFIqM0Y12UvaoicWRm+Iw9UbB04rPccEo4hrTzzsSiez6YE08sk0/0
MckBqQeLAl3KCnv0uVPVor5wEEn/e22n/w5P1wzcllg4Exkf6QF4L/qlVDsxOXjhq8xDv/2Fd1wE
MN4xyYKYDjFyr3qtfJV38h7THffJp/DgndvDjGaT80a42CXzDzox/kGanGpZnM+h3NkzGFe00wVT
uRl8c0bjEu4awIioKWbHJLf8TQYBVvhbCbHIW8VY93goQ94askywAI0RWHIphI6vl+U+6zr5sO2j
677y075vBfNCXtbIcqxGsK8mD0ctFMBzg3kqMRO+jJP/77as1YSiA6/CUHQJcIiMX2aagLdGA4Zt
lcKixVNb6pagcm42nhDmZpO1RtLEEQVIpGPkT86+C3VoErV/2taFbVT+OKiFMvOFsDAckcNRMsKy
dkQXLFG7DLiOyRdq5ofiOO7z/bY0nlLMbTZKYaJrQlw7enGjjRhxqQ+l/rscPrNK2JSX0azWZHz3
sB+AmZprnqrU8L1dd8qAGlW6/hMAgJwiMaub6OhZQLTZVmztg+idTOa4qikP9VDxKofezdPQyc4D
80NtKTf9LthXrn4zXumO+Kne/ybc/gdlmfNLw15JwelZO2UQnRpDuZMa3lrkSpH1Tjfm1LrSKDMx
gCvOED0/EBHLg7Tnvd7OP8PUVu/EzM6z8MSuy0kV9zChp2NbOtaRrXgstTwRcxZZiKhVMeiAXIbI
HQ7jdFt1j9tusOLf71RgrhEjrmQMUMDzUASPwr047nTtblvEWsBChorNDA1wrIT9XKgLL/Pqdva0
wpqPY9h7p/olPQluujMOvIhdyatLaew3Q4NdCSNQ4V5DZ5iGV9hTGpoaOUQtDyxkrdR9J4pJq35F
NNq3b7U12bV3oZO6qp0ehKMEkhbvhnc/rp/VTzuyEIt6jRHkkUIzn96l3mCq5Ib4vEY5y337Fp4U
YxzzXUHQkmIuYaUXvT4CEqVT7VrkhdgBHmYG4MZrPNAAW0bDFPe5v6r3qsNxkzVXXwhmL+BKynov
joTKmc59ZRaHAlAO0qErrPAwWTPtUnnFe1FZs+hSJHOAlUqrmng69iOnvY4en5B/T/OAc9Hz9GIS
bd51oEpuq9pJo+ugvYeYbcPxlGDyKUqIIfZJhCtqugZCVGA8qDycMJ6IWcVlFoq8NvQnZIk22g/q
YWr/afTfrx605VHMf8JChJKEZT4quNVpCIRQrFpovnRs9creNhbvMJh8im2YHHSu0GQad5H3mSTP
27/PsxSTT8ewSsZCRa5L6+dKBhLEvYhPkG0Za73Ud7ZiSvMkE/6rtKg7OkAG202aSVzFnUF3Bl4P
Zi2fLg+GyQdJHVW+4UGjqMMqDIg5uywze698MnweHx5HFLv1mo295wtAVnNUcjeG+8a78vQvYcK5
jzguwC6mROOgCUmOPJMnyU2QBkeADvBOaF2Ghu0X/EeTNcZo2MjHyn9oVEiijS3vAANx5wELF5Cn
tmcWr/6O2waZz5ytRYBP9D+J7BdvJmtda1CU+HoEXD1Lsua6WDzMoPjDfZKY5CYxRVR2kjnueU3u
WZst2UwaRbOnoqGPcyukf4cBS1+vgA43afsoA8RbUlQzNXbbIcCxLwsXWkaVEEgKLimfqI9qqliB
wXsU+cVFeLEok1e9ocyqIsHtnpx6R3KSXfNJPfS301HdiXvPkq7vxt/lGvjv8r3InPVeZME8HXPM
yqUoXMed0X2PjT2w/7dNt56hLiKYROtVQ1crHkQkgYjpabke7FIMu4PRFbxFs9UCaemUc8Av1JEM
3wjFYQ7o6/imd8knrNAftKd52As8Dd94pR/PK5jkGwH3AKSNiOyIPgUS4P0ftk23+vuSqCnzGJ6i
sXijeL5LZ/ixymlafLzcjzGnp7P6TQb4xZ8CmMQOyqsxyhRgNaivGTgaW3N4mWyQ2Lu6XX8ORmzp
WcY13VXWTIP2d7oxGatPQyEFoAvcoidWqKb7lIsjvJreL9qxwCtTlaLpMUC7XqT/xGVHUJZL2BOd
es0EmdPkbmu0+t2xsCbL0p15slzV8SzPUr6G+wkdLOI2z75VWcCitbalrYbVQjmmykskkgE7bg4r
/z5rzTZ8zXjovVyFmIw0ano1GBMUkh/ks3pMnciOrdIwO2ALAZnT2daIK45JRpEshWUpQaW5HQf6
DmvYV3s6L3DawuE3Adx/ZL6F/Zi0lKpdQAA4VTlEym15SF2QTVsJugNNO/I63+uOSAnosLD0Q96Q
DRdpKcA0PBVEVOTJtEvaQ+J9rgdi/j9oZMW1ixG0Qv8TxOY/cYQT6hBE3d4RzNbVD/HBOFYuDypi
PdMuJDGpL5TlCEv1ZP54mml+a9ez5XvxLFwTp3ITa7zf9g2eBZlE1WR+QroQnojHzSMt2zO45TAu
0UW3+hhyXhtZrob/XONiRSY1CbWILpEHK0p3PyYTgYbgCfdeA++f+8K+NVEzcUXf9O4zvG7tR1Q5
oGe10b+64ll6Pc5//jFsjSr7/airBN8pgbGXopuA7AkPYHpVhDED8RqKbGD+5f2tGbZN1QsE14xa
1xhiJ8cxGK6ygneb8cQwGatIs4mk+BZyKurU/bUgnYOaVwiv+slCFSZjBcj5ojHgRg4lrIUptV2B
R6mOiRmInPtrPVstRDHZihrRoIVygmx/DG5le9rHVv4yYGxsxl3jopDO8fSh5F1IY9KVnEXpmNUI
gNrrnbBL3DgcDnGWXYlGahUCeo7tCIa38ikNBBOR6YZUsNIpsbBd7ERY70+n4lTrPCSGN/fb+ruY
jFNVnhoFKXJ2AzzM1BzODSDOipkTJjKTc7VvnP6k3E2WDJSN8AsPUWv9y3RhFiYNkQTgn2MMwKns
FN/Mj27qKT/IjmjyoXp57sukIEqGoo4pMh7YYk01+yeloUlTHoIXz4GZ3NMAHYcKKWIRowggWdoZ
45cem0dqyKMAZ+F0f2S5i+nY6sgoPCppwey/IMsSzJly3LgprgCc/pDcZE6/Hz6XPPxPjg3ZCknz
G6Ub2wKZdfwcKrWLFtwBREJfti+L1bJ5oRmTaMZsbJVhQt+SGmNxAJfaZ5Jj0OfvhDCZphJCr6rK
qXLqxFXyW5Fbm/NsxeQXrP30UjrCVuHzvPijfAIlN16UMSFfgGwpf1B90z/zajAWtOaDVzB5Jo46
L9AzJOnolBwUs/EdFVjLuavdD5bilnZ+kq/jk+YDsUvFU5G0FzWz2m2bdu0pGEj3hqaBFFPTgTr+
/kLqE1/o+gSqq9fTSwkQitTVT9rrYE1O5lRW4vIwl3+Rxn5KZHvBqWbEoVIgvZbooIzHBgyvj4gI
AAIa2LVKbtASduXXxsG3kOtZGucT+Rd3yUU8cwOnXTKN3YiPof6ou9QZrjDBsjNc35qrCh7537pj
XYQx4UGTdgj6CYms8s6UdJau3ue/u0j/nx9dhDDh4Uvj5NEJR5ilj5MC+Dr/YUrPEv3NRaUPcpgo
yVV0CNUSBycAsDgmLxi8M326j9p7kcfpwz0lNjZkTyPjHPL9sbPnSaMOfMqdJbiJYxx4XDtrI4TL
IHhrFy0+GpJEpHIT4moTjxPQbEq8z2rueMhcXuNpzR/wXSIRCmJLFUBy76Mt70a5FzulQoPmZixe
o/Jq4JH7rWXkpQjm7iwGuHdGQ2TkCaOIgH7jv2nztGByBhk6UEB36IC2xNt5gLfwC8mR4Ric3DSH
IlvwLFRh+56iMCjA/RorzPX6+x5bJMTtTzMJbWL9ySf+UhSTFWJ0A1UlCPCy2LpSc9a1fU5/Dw/5
LXyWIphckAkiwYIpyo1IrkFGDtqvzxoojspiv2229dPBXpyIT1Nq0PnfF87ck04uQM2J2n+8mUqn
iD6VHefWWPexiwimEo0LfdQTGdYKheJU+uQ6wT7R32nBRkqZNFlZDHh/L7+NGjrfr4P//e9EMJES
Bb6ojwrcOJqJVyq3UjB81HGErJoK7+IKHl01UWRhj7FlUaVNjaJdISffexbSP3ghVCRNUlWAmaF5
yST/IjNGb/QRexkNzHkFW0s8M8p+c1H5h/MuxMxqLpyqHqYKa8p4Te3iUwuk49h7Usk/2+exaqqF
DMZxMz2MRMHDPA5QbUGSdatGvEKcJ4Hx216opaAGZ7GDfnhk+qnymXa8Dej5Nz4krYUWjOOWQj3F
qYf6Iopfp+7YAGDAE09RItrb1uLJYbxXyIS0TVAXO20TXpVYDpjSzPFq3aIDDwNi1Wyyhq64CowJ
rO68P/wETCGY80CgGNq/YQK4vIjHk7ba4wIV9k8RjDZenqndNCHVC/sCE53BGRDeGOcEMQJoOkFD
4mwbb/XGVyj+gxF+DO+zsBljMwADrYJKOrlr09tOSs2KHnTpVKu3hXSopcqSc45/rytJNXCnA0cD
q8vMJeMHwDj159JTfuhsyWrd8gl8q2BL9j837p8Vn8pCHHPhJFrVBODuRLER77TpHl0COeBkn1Un
XIhgss+QSrQpPRROgj+2plhMV1omxZaWtphAj5rH7VObE8CH0FpIm/10kYQyf9CKykCCCKq9Nz1G
8mulKua2jDVfxzoS9tIonYGu2dqmlaqWdrja/L5xEbXXqc8FAJwNz+qxkMGOMdEiS4qgRyWQy+OV
NJQPvUSw1kebO330r3oSuEZSubJQ7vwGrxm6fKcBqsbaVnT1OwyLaaC0oIDSRPC9t6aCrWmhKedZ
Pad3Jjt2OjQk/KvwKN7WdnmYPVI4FYDExJPKjldvrZv5IpyJ97Iu5SqLy3k6x5LKDHQyPMad1Whb
6secJJ5T6k4Z4P7ZqTlU59zCLprVOYODRyK33/M0ms318VB/asTuPNORCLnSIR8b+rmX7yjpzVb/
hw5XKGM5R7f60Q4eEuDKyDrY1UTmpqxDL9dnrDH0kwa7OcRO+pQ8xNacSipwGQe+xWtWrAX6UuL8
74vQ87TeGEGrVjkluHAU43PpfQurM6Dnd9teuWrFhWaMU+ZTExWZmqI/7rV2oZ218kulZaYsvmoY
dNiWtZZOljoxPqgC6TuIG8iq9Rbb9u1OI/9H2nct140z3T4Rq0gw3zLuoL0VLFm2b1iWA3POfPp/
QXNmREP8iDOaC/tGVewNoLvR6LBW4mcNb3iLJ4bRw3Y2jaTT0WQzAbo0SHULQG1d/Gl/Ldva/rZx
bFaF6M0wNwVUgkI80IJeFFkDMkeip6GmjKoJB5qfsyq2xT1F7V+fpgzyZO0lSYovgai5VcGLcjYv
6tUhvSYKVoqXVIOpYfaNWjEtl8en0KctBqnHw5PZzG+vJTF3mUjMYkgnPJwrADyQbME0VeORujln
if45S3OgDxmnQhItVdAv7cKjkqfa9s5/rA6Qudww3t0J6QJt1Mvit5zLp6QYVHuuBtmSUjl2SK7f
mDmvt2jTDwNdAgkODUE+y61NlDaqGxnbq5H7pDzIAyfdtq0mb99nVhXmWYA5OxSJtPIhHe773qUz
mRzd5wmhf1/pSJ5oiaT3cE6Dl14l3GRCbqEly89vMPjrh170VPm6sy90W6YJXktZBn4li89QKEmn
GQluz0rQVRuQN629LOZkmQPoVvdFbfveN1HMHkpzicaeGXelkmvWHF81IbMK7RrJz/ty/ocPeRPE
7KNkCFXY0OeRfBtfw7N0MNGfq9vJVXQSsHjxhgU2yyIGWAT/3kPmUllaLViWTIHKf4JrzG5k0wLd
pUMTwcbkiZ8md7hiWsHlLJM63PeW9iaWuWMqMQ+lKsEypdv4IQJVmeJiKvSQgl0neuk99Z6GCDI6
o2srcD/Sx7ReM3PpVEIcx2FYIiNcn1rzgSQSxxq2Lfptdcx102RGWU01LG4BR4wUT7/1Nnni7OBm
AKtQxZfRYfGujzxHB+tsxnjIRMf0Stz4lDz/VY0VDyEX2G4zF2y8SWOvNiHvorqYaezRWLTgGT+J
X7NzfKQFAiO0eORym+a2Ese80pYJAw0mWh7dGUTlWrEg+DgoBMkVICVx9pEniu7zynFhWqjvFBCw
u6jS/SYuAC8LS7iqoVWjtbP0+s7KP+F1wAVU37xrVktkrrrSmKJ+FJCGNqrRi1XlVtBCYpVLcdvn
6SmQEjddTH9/sZsOcyWT8WJtMdYAksX1apKbUkWeqrpW+cu+jE3dV0VQQRAVQ/ls6tME1LIB0mF0
aAs3/ehq9f3+9zfPa/V9xmFFc5SlQgFNRLLNvm0q+aFYRK8aPpL8BDj7P+tgPJRUV1EGnjw8q8fE
E1TZinN0uwgZzxPSc37nCZGIMPDUBbjd64Ww0r8eUYyslVD16AgQetBlnIKf5C4trcVW0AgL40o5
d8ym5q0kMlpQFIOczQHijVmTfo9tR2yVRjh5OUzA+Y2kEqTKvf4wCCKvXWX7dluJpgq6WqwapAD5
pU9O5VtQ2QYcyXQozrngzQiRo5N65GHtb2vj2+4y2lIlbUOCGSFyIiaHJC8PGFDghAY8EYyihFOg
d6C8Q4Wkky0xUb4khfZ5X+e3H5urfWNuLLOqQ7MUUoRwl+yo/C4cwF05ASiFLoNLO9D0O5MTNG6b
2dvGMVcY0FwEDJvCjKf2S9ndLkbvtOPPNOAhNP8PlaCdqKhVGgrL9Z4DsWcKu5g+mihpaQY8gw71
4L+ILApf/vf4Arqhvolj3L1aJH3facgtjVJpKcaNiPtf+si7bCWDce11pydZ2uG0lvlOm4AaliCx
+R9lMEasLXMyzUYC9zR80qSj1khW33AcxaZmaxSHSjLo2TA6EOdtS+o+QnfZ3F71vvF7M+MYz+YU
ACAK/5bBtuVETbZoWQYZaL/wxkv2o/ZNezp1n4vPtPMwdcBbKlrkgWNQ9Jjfed2VWCbAQE3W6CoR
Ymd/8XTMA2fPf3Gy5R4/yObso8ronDLliRB2BB5iaTurNkHaIqh5wdtKnhhG7TCSgKizEWo3yNDF
Etk0KRWhh7PCUBmq9p3fvvAmUza9BICyTCRHFRVT1n/68yBMFHVWsDJ1vjaAVxef8uYyf6QoBYQy
hRgSqH9Vln8MqeDKKAw4cWX+1mDatOc152/GRSsBzC1B2gZYDCUSN8vynOmVtYxu0x/3VW5TBlii
gA4gEgmdp39uVSYZSjTEcKjKfEvC01B+TkfeNcGTwTgFskhTEYRwPFEMCi7gfXnB0bz+iu1nVwLb
YMXtpdhUudWimPtcbEwT5XQEYxg9uBGW7Kx0EU+teYtiDicUA/i5CReEgg6E1JVewvv00pzxdLQL
8AIqB+PBEDlCeTIZvW4AnwrwVFqBWApL63O7Fr5XCse9Uvf5zgetNo+51FESkwQBnXquLJxi9VRP
Fy18KrWEwih3+S3Q8fc1cPutvxLI+PMl75LS7LEq4msnSkae20ViK8Q2nzTQURIrspKLIfOmbjhK
otEu/lXQ1wgCgAZriIVW6lYNBBw67HUYGrtzAxmwkyJgg1H8218tPaKd3WULfWleDcRQEVePgXif
hJjNK7vEbhvTSeXs01CkHwks3jZXY5x8FTVhiIsUtWD9DCIraxavNRcFd/sdDmZS0A8BvBFNTH/u
pVYL4AjuYeFt5lDYHUCqmdfxDph+2cPgm86/pU17bToArcE/ApllLbOi60MDDx8Eg623hx6PoHwB
BPdh/7g2lQSPbUWmgDuGyLhHA9dLilIg4oD506DfZ/XD/ve3A42VAPoDVloYSPXYmbS/bPBABOAs
z8JVfsh9HSMOsp1Y9afY0a4LDzB0a1mg+QIDliEBgZ+tEhmDOowEjB1ubsKLoISv+HoMdJj9xW1d
w2spjIvUwkpX+wFrQ//sWZLlyupDKXZ6PbqP8m7hWNbma2QtjvGOWZRIJjjY/8I8o1XLrHYNp/co
jfT8nHzLuPnCLX9sYthXBsofhpjYwp4wz11piogAwvxXJ11bmViSydnEzTLHWghjW9k4JLpU07fi
cbihoOaLT0FvBO4s26YjXktijCpBcmEQCaLP6EY5LUfpJnMC5we5lU+Dj5qHU/i8Zoutu2YtkTEv
YZQXpPfgnTp9kFCb6pvamszSysl8CIJUses8iS1TC2RnXzU3T84A0Z1KNMXUWUoMta5mXRzx4q9H
EHyUZxStnKziOXueFObopiSTOinB8tIg8yeB2MNkHpZS9fYXs4WgBaTJNz1knEgFstikynGVge5N
85Ofxa0JcvsUsCSoXPrVYfRomn4ExjYPC2fTxFeS6Q6s3BeJgAopC1CZNp0fhAhjJ3hFxLEIGLSP
TDCb6IxRcMOo4rvmxZqIoVkZcPmdecyT84huMx6BwGbjw1oG47Ey6KMSgVXYDYAy5RR3PabnXQrw
Ih6LAx06K9H2L8x29TpOWtgfKR2t5TMubCKxUZCyQ0JFCUBA448yiFMmneNSNr3/aieZCK9JZGBu
GFhlBLDjKvuF8uy+Qm4FOSY6woCCgO7Dd52N+lLMSdc1uNTCax+eBOQLBzc3joLOa+XYXIqqodoA
MhQUHBgHInaDYgSggnfjRvJJXzpREnNcxaaPWolgjEtA7XXCgBmeyUVoycbvFizMIkYTEqOyANFn
ddXVyDjB6abjWMlkzEocBnPJMRDoLolwyKPqREYALKQRZ2mbWS5zJYfR96gjGoAxIKdxwgfKiRwc
czuMLUoDXyLlkD/vKwbvuBj9VrJ21oAGjbAtvWuNo/oRXCv02VD2D0zqG+8oTINcDPRWq92p/Kqa
Xtv5zcw5mu1b8k0GS1IKHqOpBz5ujVa93p1waWXO8Kw+zD+FX+WxcAt/6pyJE8Vv7ttKJnOR9InU
x7mKrH8LDAr5Wa++75/La4DOPktWG2cyV3+fV10UkYGGodUReVxvRskJfFh3GbipYozBjE5niwe8
jS79AXQAnLTh5sCTqekigmzNBGsOoxit2IhKqKP2iTZ7p/oyvyKGhSf9WnjpZWns1pkdOocDZqlz
huyrCJS6/S3YNLnVL2Cc4jS2SjbmPa6XjnhTrx8Wc3b6mQdwvxnwr1fKvHYnIuYyHBZM4Jv2e8ws
Ymt2fQHSg2N8Me+r75SCPOY21XFWxz52da1sZH2C4SXdaM0BCDHGJzQqcPzJpt/XcTvrskKp+hi3
lWZREKDJGacYP7fpD1X63o3oUgTzejXxEPs3I4+VLMZ1FWFaFx0mjV3QLNj68KWZXso8sZOZ08dK
z/2dZazkMJopmqHeaA3kdGNto/NMMK5igZZgStctOFPwc18NNy19JY5Rw5iMTaA0FRpA25/KAM6I
IuQc0mY3E0JeExVXsHG9a3AeIKMuSmSujIt20uzS1u5+LPZ8k3u86HBT61aS6GJX0eFUlKkU1XQx
0rd+RM9Z9BBhGnx/x7Yd8koKo3UzGCkK2C71XXDHr+B1kSMKVuXWR+MgWuOhFi3e+N5mVLASyqgf
yDBqjLSa9Wv6Tz6YLhKBwMn7CO7A+qwY7VP6RpdrHYmVYfoUJlcB1cKeM3y0rXEUrYqYqPOyGam4
ipVOKBFX1+JFGR4HXsluWwnevs9cLWDKCuuMfj+X70P9Jg3PDW8KgSeCiQJRqwv6CHMo8Du/FPGc
kwdFfNrXMp4IRpXHKZ5mRFK1K2rBl6nqbFnuf5kGD+Z224O+bRb9GWuL0bpcRoUbWWRNsIOgtvLm
G+o0Vi91dtHzQN4283aYDv3n7BktRgdeLRom4r/ORP8MmkwcEUN0eC9OIKJUgAL7gU18e3WztJf1
aCwDaRFlzBHwyYL2IqaZ04a858f7Z5xMRNRkDCS3AGUO7tM/dzHp22BQkykCoFJ6pR3qWuZrvupR
8o9x9Ecvv5g2ehlMn1jAtL7wnnHv95X5AYzO92qrRZHWRfAOJLPyQ23ngKVQ/fgOUdRZ//kvt5WR
xqh/TwjaT7QsctUmP0ghOWikcuWy4DjadybAiGFMQIMvihYduxq09QH4sQfAVvlRzctmvPOsjBjG
BKoYRZWhG0C9a2Rn5A/dRBgPvd6CBNHwxCH9RozwRx70L/ub+P4txMhlbCEX+k5ShzZCCPqKHnyR
AhvkEyfZLS7qo3CUOaf2/h5mBDK+XU1Bb020NELd43Xc/BAcdCjkh2CqGFFMVJEuqtiDwmlwkW/G
JOOkOUNTd47GrQTwdISJbgVDiquskRd3NJ51DBlrXyXeFB1HP9ieP1lSpGRUi8gFifZXQ8udUBwO
A8HcTxNYUSw5dRZGVtkaHOf1PnL/cxPZvnY0GopzRs2MvlEUW/EHR/cWdMJmjQWkRTs6p95oER5F
I2dLX33N6kpIF9AaaEUVubI5zX7ThyWoDE1UPdDM4e7bAFXxP2JdZoWMI9HMSCwC0sP0msQa+msB
vu2udGN19PYFvYe8YyQxvkTOK5kQg4AD+3ZwkKtHBRUNjvJDQzH/F4zYyzbQY+5k2eIxedAv762R
cS+1RiRjFosRo283UnwrZZynLM/3v6rR6rzicDADM4V+Et/8QXs4wKBwr18kAEhWPl5f+zvJu+vY
XgeMFk/9gJ4RXDVAQ9Bs8TRBLaeD6raOAnZi2n1LX86gQLX3RfO0hXEq2VDOJNTVwW1b2SLZS2b2
jtp5k85rIaEf2jsyxqmMqaG31QBHaRDfKSs7ra1anW1NDCw54VwDnEW9bvfq9HId2dFhxs1NEk23
TTH6lcvp4Kp9bUtE/rG/gxzTZsumRBCUBuRyEcofKPWNh66MrG7294VwFP419bJaUdsaYJJVsHsZ
yTKnV8DtKYMukKMMm9cnoi5w2ZkiDSmZcvoI0MVyGY3QlT5R+P0cqUQtdhRrdIDEdSrPPDvm2Rlh
nFXTG0KnpTJ1x5IX2YUXusodffOVtxhPfNzfxG1pMsY+UXSW6SL/DCnTXNPkEm0k6AdcPIIhKpoY
ozBXpZc98cY63r0CqHd8E8ZOgfZqFvTCVKLdx8ytSjaQ9tO+qlprJ2FgIVXHcVmbargSx4TLVRcA
+L1H5BMXSWSFMzrL806y5CnmdG/yBDFhsdYCdD3T4RpbgI/046UrWytXOPc0TwijF+1gSH1l4KTE
dHnO49gJtPyp4wJkv087MIfEXGFNHICzsJawa5lVf5Yc+Yy24fNgqZf4kXYIzo+xx31YbBrz6qjo
4lfG3KnLougpgmOq9KNPq9ylPVjaY+tQAJwotXidqZsOcSWR/n0lMZnnPsjrHKP25X0d/kYl05KI
l+bHfQPjLYwJhrsU7FtCMsO+mmPSPk/6f9Rx5rIyyKimoFqJ3Kqr7SIakJV8WRLe3CjZXIZO++Xx
9MT0NLMMqczFRK+WCMX62Z/t+pqfIoeCV4lejP97P0RLQgcnRSzkpA693TnZ6V8njahmrn4Es9ZE
QSVBVxDiFIl8msTs0Ff9fRnwEom8tTIuMVOLVGoUHJmUhZdAyp2lVTi3yqYtv62EvY1FuPdFAbqU
W1Vfi+oEQcBr5c7abC9EBiIOWChBTc4YlVo34jCJry8/IEzYtZ/b5CdSooGF3jOw8KiP+7q+vao3
eYxJZblWjUIyRmhiV60y9SMjsWVe5xJPCKOJrT6XsSlThW8ew9mLXpLpIyarvy2DUTNSKEoezJAw
Lo+ZfiY8xH6qP+/CvtX3Gf0a46XOjRjvLdphKR1S5G2iA0rJ7v5pbL/D3+SwBb0UW9ULIy6MUB0+
CTHmTqTsZQkSrzGSmyQ27EY3b8NQe57H/oCZT04Ev32RrOQz12+Xpa3agl4Z+evezR9kJ72fnlO7
OAgRoPYaO0c8U/HeDRydZwt+qg7k3irGohty15U/s+ppf1d532du4SwEi1yjSosb9SrgchtHkSvO
wW1qOGAOVF1URPVdsXecQ0TPBaKJTJmtRb6ow0vfapzT2VzHmxBWOTJdRStGgtd3PX7VOy8vONHK
5vW6+j5z+FEkDaosKIsbB4CaypbKyYh4ncziUo1ZylnMZpAuraSxAVjY5gR1TRrFSp56U9uJM1ji
cfReSZm+8tDzeJvHKEE3lPUyxnh65OiyMqv/D0aITR9hAqVEQdVYfFfLksdSjNCeSe/b8ND6qd9j
KeTAS1xvntJKDF3oKgjqOrVqQMaNdEX6TVpukuRRKn93DW8QbVOjV2Lo31diilkq8k5JIreIvovz
F639Modf9+1yayWrZxqbgq/UuBdSE06bZJIvxrpVBADRSBSkDkaV07Ww+WhaCZMZ5a5lQYhkQBe4
aIGbQU5Sn2JXsFHdACH2AWfm76+NXmnshbEWx2g3CQAGWw8RIv/+JeifouIyYx6z+tXlnIVtnRMR
FUVHjUHW8Nz985xEde67TkOUR5oXtYSrzp/V5AMB61oGc7vGctiP8wTNHjTzFLcK4KQDRxp5JaAt
E12LYS5ZOU4xRwCSdldVNDdQY1+pKs6xvG/MRTz6JkMSmdTAUDSpPC+wntGWvPQsAsnW1q8LsGzr
waIFEVU683qPt3Xh7yOS2BJQhvC3qlrIlBvhIBL9LuhKD0VbN68TUG4SnmfdVwnM0vypEnOYLpko
1yg5XYpj9hUgK6CZb19h6pOr+tq5witBb3rz9b4y7nUaO7RulXCvfyWkU/QGp37ot5QD+dCf//Vs
H3OMjBMUkrxr9BmZxgiY21OQu33rK8jF7Rvx+2ZWRgzjBDMBVF0aBjNcAbODp+TYHbtPiTNZzSG/
iTwKyRvhIrlD3sWfOM5xMxRc7ygTmQuCGasDzfIoeFoDUuY+9mnXp+aBYpSDXE/t972zelNQxocE
4jy10gzDS2azs8TMDJ1FBceWVg1OUM4AOm5S0HbnCq8peevKXK+RcSyL2PeFOcCxmGFxGZdfddmC
iCUYb9K0v5KuObVKfmnzkOPP9h2NxKJJh7moLEGPzEWfuWC81ZaXfb3ZNkAdAwAICAHexzgyUop6
LaZYltD52vgYaw/p9IH0FcHTHq2mMh35Y+ytLlS162ieLB9vy6mxFOUYj1wmRvqVd4qxksKYmYle
0wLNBijC+BTFnzbj6dfsLHqlA3jbCy+Lv+1FVvIYeyNVbi51MSHHHQFoxQDwdeIIdmeiI41OToSO
wqtobarCSiJjZQDlaTRA3iOfX6IYn4LBbhQ5XmRTG9AqjmYDUcUQNxN5xGk4NJJCgFS+VGBgnNH0
VofXWOVNkfHkMG6/HoQUKEZAhBqG2Z4bGXAZ1zkvOD1o22dEANtrUDhXmZ3XidH+oSUTnjrRsTgC
8xqtmbG/+PGRxu3BlYdEsy2PNtECvghNFKyx6nVazyYNPhS/eKRUg/JV+KUB+4Hm8lEMf9y33U2F
eBPHlnRz1FsyvBWxi0GO2Y/aSrPE2xexHYSsZDAaEQmDYEpB+XpB3zSPPd4K5nfytQOAfgtEw1a0
eLQYm6H2SiKjG0Ks1G2mzYtbG0CkSdsfsRIDNzI/p0rb2pzlbV4nK2GMb2oNLYNTx/JGwPx9y46B
6unIzDm0/DjYFUiVCuSZkCRu7ObC58HirZVxWqFgLLQPH8nwNITg0B8XcleNhmMu8XF/qTxlYfzV
AurWZOgHvJh11e+00a215NO+iE2rBiU3qLkxE62zWOyJZmRomcBmDiiDCMuPSgfxn8GL3zYv4pUU
5iIu8RQP6gapBcXvjtJBO84eBc3gvV15i2Euxl4yekzzQg3T+UkoOrsMUtQaU2d/y7btSyFEA0c7
KIRZgJ1Jj9JqWbAaM7IAfYYCYHgKn1CY8FDXt+vb2OM9LzcVYSWRuUaiPDELdP7NrpGbl7w2nazu
vu+vanPvViKYIA29uK0xBPC7k3EIsq8Sdi653xfBWwWjBZqBnJVqjos750D8NaRDWYvP+yI2jXO1
CkYDEkD5YJAWIlR5cUJl/lWUkztO4jHijbNuL4Ym5FS08auv98oqgREJVa3lLa7dJpW+gwXKVYkx
cK52ngz695WMep5SI58gI1cf9XT61vfSr/392vSlKAYgq4g2dnQR/ikhGIRMnww87+Xh09Jhygez
ufFTTr70S+SEc8BZ0LaSvYlj7oksmvQaXAaRWwJ01MlaCaBHSd2eSU8GZ39lmy5ntTLmltBJXmcG
rYKJpxgp9djvXJpS5yVieCtijigzeow5DHgpVvlomf3PrnjBdPZ/3Db6I1Z6AABmOasCrCUrb0ty
zvVDvnwk4F9tF+NhTMFMMDOPk+kx61WMkaWkeKDV/v6hbCv02/kzTmYaA+CbS/CcTX9uVI+bSXo/
QUxf1KtlMC5mkOVu6JvXaK47xihIdhZosA+VH3FWsnnuKqZ3YPo6wKMZRzPKxZx1M2rFs3hJ1O+1
2Fjt/GN/tzad2ZsMFpnHlBu8kMRycc0iBnNV52c6edQq0xql9rgvavNgVqIYPyAXInrmaScXRhi8
RK7dMOKGpdS43732VjIY4x+SMVCSEbVA2lfSHfN7TMWhTVgGW6ng8HIO2wnZlTTG/kmk9mQSUWrq
nPw7Hnqe8ahehMtfxHAaz0I3K1tkJY7xA00vIO1XIY7CEHd5De7bB8miEGGTLTdW91nxCjdyeT0S
20qooQEcKg/4csacTMlI5TrBqcWNp5bHVD+0PB7qbREm8gAYcjVNtmBM0rCKxxyupysGewxtCa05
Ew+5Y1vR34QwziciRR6TgBYD8sTJ8PDPPTE0AMX4eV/LeYth9iufZ2DldAjdAXfmzKkzgvLO6L/8
NyGMC9I6c8yTDjtW5uCEar8SwTwBNvxD/udtyxj/Yy5KoY4jPGmZHnP5U6q6i/nfdoutBy5KpwDU
AqeyDDKwfUUrqMHdha7j/f3iHL7JuJ5WAiJOmSHISVLhR1+BiVxd3DBZbEER/+38D70d1H82ja0E
E2S1shRlNFdI2u+D2T1Pk+jtr2Y7n4DEBfKOEtF0ttGx7KohmjM0B0bHxaM4O5GnOQHmTBQv90yH
N066qdIrcYxTxehDH3Qq0rizfl6Asd+EnhzU9v6ieEIYX6qUgh5GMhK4lZlYbTZceyOwlFB53Bez
2eBLkz5/7x3jRNV4VsPc0EN3Rmdva6EJMLJSsDLkV9kBI6Dbfyk+F9fkUN6aX9tnnSN++10HkDaT
oNIlK+xkbj2k2pjqeD72o3kwM/Ip02O3Vr8naW3HRu6I0XwzBPrToIrXNiusQi78xhStmSQVJ+Lb
vk9Wv4XxIsUkiUNXwr4HzCcrboyu8RL5jfbrZBuggynu9dHiYcltHvNKJuNTsjKh02VYfxKLVjb9
MjN/qX7tnzFHhsYUyAqlTapKgQvO0sErQ+EcyMUx7WpOGpFqyrtY420p7KSfDFqgOo2wfdooW0Fv
WtLAw83c9FsrEYzlScIYtRhXRMiky8cwjm0jSs9C0tjVqHOcCk8UY3+mqg6IQenBiIsXFrmfx71N
AmCpyjzADHoF7m0cY4JKgEHQWcbGhcu3SX0Zw9wZVB+suzdjxykLSVSf9mRRXVk9a0CbBvoEGqzT
yld2gya+uxYEmMhgD2ggRDLxVr3MnuxWYBPn8XvzDEyje74SPkdETqQEjnM8wcDsvrbCb8JDassq
cr+0HU64GyWXN6/H00smAlGSIh8a0tH8RHMYZryxBin6uW9i29qiabRsAxpvdjR9kGJRGPQJrQjk
RusFSyAWUQenyz4SggD1/285zA52QpEZ8oLjU2fZGZvSisrQyhJOA8L2hboSw25ZQTox0xFP0dLv
4mCw8Wg4OlhsaPdLzy1Wbj8cVvIYz9tEpYmOLlTvAEKFXOXwPP9Mb2hJaj6EIvim/9thMT43afRY
6whWl9T3ieho+CdMj92/R4+hoY8hiuBoQJ1IYqm+FBhm282o3sSSeVAj7X4k42F/KduP75UMxncE
WlFoEU0hRsovIITm6aE07vri+zTftiom8FQHPutDF+VKKONEpHYADk4aU/VoKDkKelojT7mLbWDH
O9UFJEcW79m1aWArkYziL0bXJjnBu3zUwkdJBBwqWqacSAJNVAA4QM6u0nvknZdcSWP0vxFSbY5F
3JgyEEWB0wQG0OFEKY6q+48AozF6wmh/ZC6VkM3Yzr6x9FuMHBZOhvYO46Z2Zk8HusV3RH4fajpb
aydjBZJRKCCdQf+rCRib7rwsX6cSjdDf9rdyM/b4ZycxLP2nyzdnMUwrEHVjYPixqp2l+57zaEc3
JyffVvKuGtsHaboMNA9ASc7Re9PSMDbyKrebrclV0eGqeYnFTwVsB6+rxTHhiJGSoZRUXNy0hbhw
Iq/ADDh6nFCVGFywHz0NifvftpOJSow4rUM5w1LlxmkHeK+DZD78NxGMR1mQ3JCEGteloefeoqV2
XQCsPqmd/yaG8SFLpQtGG0MxQuGOFN/V+JnovBLYvtMA0vqfyielQ4EhLsRwwIf5WcSm3SolBhZJ
+RylicFZEN2X/+0zgNfICJMyUddjZCd7sb2OtfhVmHtO9EY/sSeCcRRDS4ygDlHITuTqB169qaMO
ePQ2oi0uzyruMW//jDi3yzuOdiVEBzRAKJEkUuff8Rzb7Si4CQF5tHwxoNzhQrxYSu7KkVe12A4J
3mzr9aetYkV9bKRwniFarOzqWOFJL1+1GxoVZG58y+vS3z48DeB4BKDsgCr58/A6o2knFayVLsG0
fOsXKac9adsN/vN9dnxRa8auCmg1odTPo+CPmZcNHOSwLWUHNC4xVUrBg7bRP5dAQiLGVZ+L7hC7
ZjvaneqZ6p2h8Yxqa6tWctiDafJgDGYxRkyYngb5EE8cpeN9n8lNickilppEvx9N6N/Usm9jpXGe
qht7JSFzDBZWU5QRsjO2imAThHEzivyBMIX2LKNmTYgZnFojg3YRaeK47Y01Ad4XxJ4AjQNyFQsc
F1RDbZQRCdFU4Mlg9jT+/Z6tv8+mDYM4SoVKk0M3rT3wClgz99Q3XA8KljAPXQfoosoaCIZhwQgK
indXwhI0kh5DhVzTVvqMwYlPslr+3vc8Wxu2EsfaSyTkVVaFsP5FPw7xrTByDmTDHgHkIJsy0AnR
3s/22iVDI8aLjDwrXnNOXjRHTSnsFJ51fxmbu0YQ/Ot07v/dWC9aqrRuMarFnaTU9NMoKxG4msr4
c1KH4KfUB+Qu7pW55cSvW+qtvIllB3yBN61D63vcrWZzbXt9sM02dzujGmxlzL7vr3FzK1fCGHsd
DKVU+ybEYyC/xoVsZ+NRlXjcYjwhTKRV1VIaZqYQAuVJuwmbAJMy449m4KnF1sMXfXv/HBjLShip
QAROKwTF48k4DXcAF7VjYGVrMXBTYjQr9v8+y/uHPGoHq1vOGEZ0F3bQwz7pbswpOklAZpVawd8/
o01zImDLltE9A7wqxt/lszHPQYjYZBozV+4MNzV541JbFzaW8iaDCU66qmtTgMzDpDL7daDuQu4U
K7rKdu4k33gX9hbEhwTsZoCyootChkL/uXO4JEI80kwMvF563V48ZGu/5WhaRJO63TTWZGdXirE/
nz/Q8PSHYObI0ipJ1Tgis5slU2ZnXR2fyhY5wqkReTWA18IFE/BBlm4Ci95E0z97p6vGIOVRgcKG
eDKhe8VNdSRuayVe6ksH4+uUW51FUUGzXxMSM4XPQwrYPtS3H8Be9pU+GhhECULMHfQuHYFS7pLn
vwjwoideLnzb+lbSWFcCzou5y1CLAFG5ByKP2wSMCTrQOQV/uPTPvImD7dUp0FrcyQr6uhmzIClA
F8sAEz0NRV0AEnP3Et70wDVp/OiJ2/VKf/27w1xJYwwEU3htGQLw8XV1YH88DYfuRNn2Qq9+3rf3
TXe5EsXEgg2iG4DiQW+Esr4I03IOhvQ2MWNOGLXpVt7EGMzjPqulRa9iJC6MPLSW4ieROO6RJ4BR
iHHO+kkccUBqeauIn9uek+jk7JPBXCsR2MA1TYN6z6XsAQjMn4P0Rkkf909j21et9onxVVWb1ING
EWZA7YimWeQInqhmS+fJKl4ohgnNFcDxp7w+9VeUkh2dM1hnBWJpPN9xbyp+4IOy4DZwgpvhJT41
59o2rciOTyjxeTTzbxyUlzSydN1dfnLWT9e39yvoMaxuuUgjkaE1+BWjjVKzC0RjkJ9g3ppCBwGT
JvN1TmcVNdw9gTRAWglslgzc3VQxTUG4WXLdHyYZrbZChZqU8a0We078zdMjxpEIaonzxQ3rLqqa
guwqX361sgJ2eTBactteeEbB+JGgI+GMB3foNl8oVkzuLmfDmW+FJ8qKJx7ku5yTduAJZLxJ38uy
IE5wXPN8G6fXsf33L1fQhPzjhtnXC0EpHR2XiCBnabL1+Sbtvk5GZeOhy4mL6c7sqAXb9hA1o64u
CQSls+DLsDYhuym60Bo7dJIOF5mnhpyNY3sfugjEj5OGjROTozjcLyNn43jfZ/xKEOopxvvpKyZY
nE7NzlGScjR78ymxOhv6E1aW1AKNaVGosi3VclTb8DAFwU1Tao6WKRyj5RiRyXgJCZX/SqbBTjLq
oqcjPe0Geg5mZrXl5TCoxu4pAuMfhkjVzSzFvUITt3Sum7aKNCh57js+3uYxbmGY+wyAX/B7qoL8
c+wYQWYLQD7lNXlz3J3JeAQjm4qlUIXZjYGUMmJY6HM0fK+0u0g47i+Id0SMJ5jQr1gtCh6WseLh
1TpVk4XmQo6VbqXVV/5AY2sGaMCezGD+f4On9LoETJUKpDnFUw6mI+AZxotz9w0JzX1/ajl8G+ZC
G2i5bDwlxnXikpDRQOJ/K5zGzu+qXQA8QhUCkmODZOb/kXZdzXHjzPYXsYqZxCvjzChZwZalF5bt
3WXOmb/+Hng/eygIO7irffCTq6bVYHej0eGcMhxOpkM73rlHhLzVl80OYzVvtanTTbHaBbdfuWpB
skaHJlEyxwB+5ZouIlABvjBkzwD8ts13vClbMitpqcL2+g0bGVp/yLXlj7kuTpJtibA5+Z/pLItx
20JSQGEJOA6fbOoCOLE4c8Hoawqi6j88C85iGLfdsDRBmhQfK7neAiPoQ7DOXmuhAtDiNPjYQxaz
nr8OkHHePEqavtAgTT5ZAZjvb6Pr1J0Optf5s6f56wHLVTfjaRFugoq+HOPMXSRFktnTrOyknra7
6prC6i0H/QlAsZjZLT91jnwwBBFEIJSdr15HkDR0OXy7GJ+nUXV0cjMnt1mzeh+JVL9P1WA8OtbH
eiAVInwjo2dg1Y615IG66f5lMSJ12AdE9ztwjE413HTd4OjVMVkEF8k/hEQbxX1MOIIQjHHpprFJ
DY5QFHgtTwuw/OSTn/80E3BfNOsrblZLEIf53naWSf9/d/WrUUTSosVrfI6e1/Gujb9fPjvR7zP3
/ZTiGq4q/H6aPRtTYKkvl3+f/23Ofz/9/93fX2Z2XRRlhs006VmNf2wrGvgT+GdERK38sgWY3399
HCZeRFIFDLEMH0e97wsHnWCUZzT0oIPRqx7qYDykz5c141/DZ4FMyFhSWW1lWkkwyFFPb+0tGEWg
jUKlmOhg2Lq1aRJk2K8rSHV7DEIOznRag9UrPUl4A/9D0P2tE4vFZoAHo64kRKPOo5C9lbdcEb/x
aX1EAkfh5QPkPwTOwpjo0JVVozabiXJyprvGeCqTk7YeijGG996NvaiMwQN+QEZzlseEidlslyG2
YCFK7EchYPpOzdWItcUjZb0T3igCw2ehS6duLhPSQzs1HP3JM4IiWBzyUOHxP7kxYm6AuA6wFEEx
ReDPP8ELd/6WmF2h1iUsJquCST51k8CfRSbJDtkZZFJG2fypV/tN8YoAPRv5Edse2Bsvgfh5MD9f
NhOBn6lMBJFGuYzBxIuoa/b37dq99HN+N0zLfwuEKhM/tqxK1zImqz81KUav1+J11Yhoupn+yPsM
9GyCTMyom4xg51hZwbsLShZgRa6HRvMta/TK5uvlYxPZHxM6FrWRm4hi9Woa8LbJdaOixmUcokQw
xyf4PGyTUFdNpU+oPXRjWGwPrfwpiR4uqyISwQSKaqgsqVAhQh4e5iws1jtd/49aMLFhzdOyXuhp
dR1WfSQVbLb4RqLBId6Q1D4EsR3PxF76ZKE7EksgHchdehi/YdbfM271R/uOdI7i50F2ox3/2/kx
OQQKFIB/shETSrX0JUM9WQZecokIK1Jg3Br9jLvQU/dZJxsJlEus1AEEHcC7K0+W6ycFbHrovx4u
ayVKxzQmMFTmaJB4ReoiUVCT7EkHYjNYdX3jxn4sj3TNXlRKEGnIxIhRzVrJlHE9lnjB6dmzXI2O
hFWI9rslggbjXo50w5KOFGimzeSael2ukiLB5i2JuGt7lYGmciCfqgMM1Wmqz5fPUiSNsZB10LYJ
yHSrP6T1dQwAahRJnMkonFUBQCUppHABZ6xzWShvEh0YAmcdGYPJOytX0hiRffDyW8WrAhvoiFcm
mmn0UV6cyLH1ReuR3Fiyk8kYDZHVbJVV+MJibqEVV8eaFJsDZrzcvawdN/7uBDG2omF6R6tSJL4A
WiluqgmDIU43G1riqsm42mD7AQG24ETff0akNwpwlwyMiAD/l1FuxgSEUmyd7bX2I8isFelp0o5J
9DzjYBXpz3+r4FthjILZmMjaVDe2J88P20Jcq/miDK+TugoOkpOUvhVEtd7FlWpbKn1JJdDnYdX4
L/NUAZU9d7PZq4+q14gzNxrr317Sb+UxN2drpinmxLUajZLFUzzFiTBU/T+gpEBkjxwotDfS2Pad
VK/FsjUF8YZAPs0+4GADHS0i4hu9o4/O5FNaX+wgWh76sYJk8b0zUNk6nrJ0lRawtm9PVpmbPqmk
CCc7fS4AtFLfYirhspW8z0ffimAiSyavVhvVG4o3s9+hyl/non6CSAn6/zvz6DBqlU7NCMht40ve
mLfx3N70ufTtsh70o78zCpyVDCxkIDSx0GOGsTX6FA+2l6jd9ZLGXi7rV7aefFOW16Rd3Mi8aVUS
XhbKPbyzUHaEqJTjFTyoPfx5CJLlblQFSvFdC3wHCmC0MINnMWcHXl25VNOy8eX7waNFePvTZjnr
DxDTY/morb3L+nA/FSZ7sIWBFW2A7rz9VCrQxLu2hriOHOP6ehmvySzohvNFYN4NXPOgh2VrNEpk
S0DbXYnXTF8xFeIuySEZRR1d7neBGfwSwhi1simm3SYF9CgCsiG25n984KAMVUMUBxSdzC6fpz1J
2iGyAa2kPxB5cLIqXCdRiZ9r0jshzG2hDFJP9ByIo39jE/2Nvf0RbCJEAAN4ESBKtjDtyYTTwsYW
R9pljb8lYwJ2CwND81X5Z5fHImojTkb4RhRb15TsbujLAaLGk/UIjltQ5ETB8qCEG0C2VZRRReMk
XGs768YWOGc9WZYlQQDNtcpp08HRiOzWci24AkVimNeJupRSh/S68WPgKycLqFDy2ZVSERQKdb93
MW6nDXMdlFFn9MjJGnSwOmfafkhD6cjkc7OGy/L1soG/z47olyIKIXgfyjYL4LAZlpaMy0y8Uh2d
eGkcU/2iZamrjYfLgvghbieJyR6GAjAOqZZiD8VLPlGstC1y109GSJma7NIRQ73T1+j7Uzyrxth7
aWg2OsB15K24yqenPizD5SSF42Mq7DHRv/2CKLZcZ0Wb1KYpzC+2rnKMPBj2M6Yy1XZ2kmn2mjgV
2CFnTx2fDWzvFrIF3BYsFXum2HGxNDnxYpRYHwYwRzfgkyQ+WhVhea29YkgTxxq5qOENwMP992hg
VDwB9zDd7iQ/J/V2V31j5cXatHXjV1Z7tDTtqMS5/xF72clgfC1tNiOxhpp4+Qq6TKw8eNX3xs8w
x0jRWkQbdZyKwFuVGJ/boh6ogXFKvOhmuQbmIzjZHLC/AQ5kAqmXAY4Z46XOXPJJVMjjxhRLRcNQ
Aby9yk7DD1lnJ2OEvDNOl2t87NSZpui20EV1KO5deZbDzpUQUHTmfRcTsI4WN4gET0vbBZe/GTeY
7EQw9aFZHqIedz0Ir4evSnGTaLrTS+5SPFwWwz8xE6ORiiZj/J5x7NWSmkydNNub26u2um6nUMq/
XxbBj1a4Kv8ng0UJmO1hI2lk2p6BnccNG4jR0ULTnYD3Zz6Ibi/+uZ2FMeeW9XVaY1SKeElylWW9
25A0qMyXZhWVPblxaqcV41MRwGArU4JWW/JZ626IWTrqHCoxMJ7zz8k8epdPUfChTMan8j7Lhn7C
PTbat/1yb1RXeifIzEVHx2SAQ78shrqpNhZ7Y7dsDDAfPJvygzUI2uAiOVTVXcTDQnuPsfsJ9hBF
x8hUrzM1PhXl4vbFx06N2IqhAMEFBv5WVFflWzcRy0Yp+krPvsupN6VfLn8YDvABoh0mqX/JYB4A
W6VqPZ6EeKuBmyIDzq3q5ofCUwYn/QyCis81WLUAdvucesmNaA7sH3zrLJzJBHKD5MZUAPTYepyB
K7IdGqCN2wCuzPz/xz4xtel3d/NOVSZa5HVS1RGmNeizHdR1/Q1s5REwyH5yKlzt6fLB8oPsb9XY
InzeTSlA4mHxpVScdDK7xpwcPiACaKmwDsvC+41xKl1rJ7XVaa6hfK36IE9eLv8+p7EE29gJYFwq
ircCD1WkhDOSTzQfdZ+2Oy3ZBYPXBnh29ar/wLrEW5mMe0llv6VRjsA0A3dHd1M/8XRgs6leTtdM
nMsacsPSTkHGwcAGFetk0m1vVOWgr4ywiRt3TWJBksYXY5q2BVRsCxW/t34MiuOiNns8sqtKPabF
cgSDYjAVtX9ZG25kss9imJiedUWkdwku3bl/6KKnEnDHc3mvDCIoUJE6jN0Vsp1n0YZT02TTXaZT
PVoAiri/rAzXf3bKMLYnZ7LaEQnOmgIfbYyqUBlEM5wiPej/7yL5PGP7oZBxXmqZOkbZukgmnGz8
0HFho86wCTZQdZa2RKr6RpI2AOUm42myA3O7LURzMNzD2olg4ije+EZTKnjgRA16PGN3a5n9w+Xv
8XOTkY2ewKsFZgfR8dhgK5OZnVt2NHfNz9lQMJoCLjwHYv3k0pyobgLJb3/ybugHdJ29ODAf5qvM
NQAQJTvZK8bZ40qIfsHTe/83MUYChrC2Gi04VlM8KN2X7d93l8A5sNOZsRB9KEttM5ApS+p1054y
1H0G5SnpvtSW6V0+X74q6Cxhy1om70YtTaW0yBIjmHfNYVgPRvXtv/0+ExzAr7qgIrISb4tR4suc
LFMFUU6kARMWpl7Lu3XuAAg9kaCyO682VUGOx/NY0MD+PiTme295MUSAvEYpcTga41/A72wk0TAl
XwaYdPEA0y3ClpUXs4girYMaCrnD+NWG6VpToAZNNN670m8RbBEZAK3topMGDYa8ummV7JtiqX9F
CUj2DMXXjBGdMODudKvABASaWcw1tGR5FYFYlHimJHuraR8UAIGoZSdo3HOaiNRrzuoxpta3CCHD
AK8EFCj5IVHsPM8+dofBB9XA6sqB6n0E/PitUMb6ZOyszauGYG5v93Lly33tkOQDley9Yoz5yYas
NMZQYfoKVDwgY24dczaDMksFTSDOXNRbZZi4U8mTgs1eBIM2vpn7O3l9RZ3eBcamk+vupj6D/tFN
y0AT7cOKLITJh7am0pKqxJeTiU+0m7b1Cl2gG31PXLJ95r3RxbE2rituw0btHdv4aimFa/SWW3Wu
ISSG5R8k0mPg/Zto2rMLvkmV1mqToUxLIXDyQ3/THIDi5qpOE4omeLlntxPF3MFdFo12NslovjZX
6pJ51XZSTBEnu0gI84QBYNBQSjXaHNkUlkrQL1dgELp8UXDrX9pZEV1+mxYtimluKW2lkMpRw9Vv
bxNXcWiDV5vATpM9ZHQ6/ygLEgyBajoTnSrk4sbWIvFvs0Mh3YHgzVlqgQxu4N2pxkQmLYtIPw4E
j91G9ufE8DHO8VIvYHzsrPnesLv7fEif12gWXSp8wcj8UU4DkQy7lW23RdVvM3qVehQXQJQFebm1
pKcKfRh30NXZLaxBcpa2/tQaWO25/EV57wJ0FH8LZ8LWstWqZdDiy9DetPlVStDzBYjpJIJX4Cqp
olRhgg+Kbqq8NZzBNiqydoge02Q6iFPWoxQHW3RF/uxHDNbJnSDh4IaSnTzma2K5PG9UWizTk9YB
KLU/xuEmHds+nLQ6uHyGXOvcyWKul3LsJSmvEbamRnZke3HW4SnPRPSwIinMlyL1VivEUGCfkx4M
Ge310ERn9C8rw/9QKGjagDxAp4eJwVNtZs1UIyr+ou/sfApgKMqe+ZEExaVfcpiQiAeR1koIi171
1atA8aw47Q0drbMAqUknRbL71BMRa/GP8CyT6r571NlLqdj6hjCs9ZZXZUEyml4pgt3gpzhnzdgR
EbRVEzUDQa2/3RXX7bfELbz8RnvVFccIZ6/yq7A9FF8vfzWuZmg+G3h+KabBUr0081YVBXVjSz/W
S2Chkz7eXxbBLchpOxlMAjCqVbFICpLfwZPugBjt1S6Afn+QcAjngyS6aaiDvssFdtIYO9SGajHV
FHkwwKVC09UO5GF+oagGXahnrsgyuFa/k8ZYI3whGiSVIFyEwzXdNcO02WkKrePlM+R+JizYALQZ
NGjgSX5rgOZQVPWgJMh+q9u4DRLpWpa8/yaC+UoNADbWpYSNNwCN18CQlPaHpfp+WQjfew0QMcmA
EjEttrNYLfpmZCXKPOgs6ifqvfWfeeZpYfGcH6mRN5/rK+2lEy1gcQ9wJ5cJgqC5kU2CIpMXV95m
Vk6THOL06bJy3CtxJ4P5SEorx9UyIDLlRXGbTBOaLM3k2NvkzcUguKbo3/vOyneymK/VqYBsKls0
DKJWf2zM5oqkjaAnwffbnQzGk3JCMAiVIx5FlkuNO/FKd2yA9rL42VUeRP7l4xOpxLhSs3RZ0kR4
bMXFJ2v+bIr4/biuCquTgaiFNy+7qVFKyQqSIKRLP9dC74aDFuIZfiVy1X84trMcxtSybIpysGPa
3hQMeNEFG0By+kD/SrF5xNu0QnGM1cWLLBVZrSOJCDDZ5eavxNdeaW1bPiyzI8J3ph/hvd2dlWPs
bqmyMRttKJfMz5t0J1WtW9mPRnEqizsj+vOyRdA//Z0wU1Ut7D+ZCjBj3ka9IpkHRctRrtXSzJXa
BbmsdtvrkcDQuX67E8MYXjt2dr0ZMAyM3YSLnrvlst5YcXuttbL3EY2IYsjAwcEWKpPxpdU0xxmx
an/Lrrc1dywtmD40CgP4s99CGAO0zSqrImLWfy/cU2QfxVUelBM1CQNsMc+XdeKahIU1a1WzFENj
0eraGSx0RgdxqRqCtU1pDn01BNPkSWXpjJPgqc+1CQurz8D2M6AlYxPAJR42tcZN2PbXRX0qF78k
gooM36V2MhiDMCJ5mHI9qn3pMGADFLStiWMet1AGyU3354fe+DtpTHJJWrPNs9QiXjd87Y1P7TA7
+fTH5W90+dRw2b31pLQzh2nIcf3ZhXLoExBHqqM/Y9X/shjuZB6GGv73dSx2t38esUslF/g6U2CC
dtl0W3e7Gg4TLo3VG++ykwggjG98Z4HMc61N1KXd0NTxqtXwtFwFkbV2mKLtpK/ti1WQ4ziIEFqo
hb2LSmhh0pEalNVZYP0aLZ56HGxYx2CBzEe/2pTEALWk7smpHcjT/JGrfiePsfiOjHqHiazabwEy
qnxbO4H/cm2D1rGwD6GhFcPEpKxOxzKbMSGkklvLBuuHehqKQmAZ3Mt3J4SJSdNI26IZiiR0CLUP
O/DF0E1q0etQJIbqunuoTU2jwpVq2ytWlDbboOzuo+ghaz4l2aPd+lr/IjB40eEx92Fddhh6jYya
UmUO3uqXvkz72b712XhVThTnZLwSBVzufbU7S8YgllnWu7HGWcpW7wLlHnboqqo3l8fLyonkMGGw
2frNNo0FeEcdjvAwVJ1TFYfREpwh35/O9ke/6e6bxc24YjoU90e9HeLpxYruTLtz1vFR0YWE9PS3
3vsuoewHaGmDJ+CtrMiU1ik2cXSUvKh7sq6W75RvAdvjX2ePAhlSlKzOxWSF7YoYOfh6nmUzoSrV
TU0vSvhZIytuKd/lWFvvOlBnNd6cC97cfLM8y2J8Wl87SbY3cPbqverOUxva5uRjlCm4bCEiMYxX
awQ5jDmsVMyDKv1oML3RhJdFcAM8dgh+fTHGoys9kXPk87COpvmGsevrhOSgcAWsWRsfag0ld1vL
BcGKu6xDCbOxmoW1GYOt8IM/KS+R7tjelXTYgs2bQ4z3Apy0cjYACaJmjbFiGdwcsohOnXugO8GM
y03oNdnyiiek1cn+gFdjYgcRkEovnylPii7LMtB4AZFMWApyoqbSoid0lWYCceCanJK6v+qVSRA/
RGKY2IjJU23WIwxiaQ1QBaQvU6I/FaaIIIzaGOvSe2WYaBity7JKdW97ij64RV0fFskWKMILhHQj
SJEVPBOAyvw2anR1U3ZyifNShpNi+W3xKU++RanAmfiKnKUw395a8yIxVColkpxI9XQAPl3+7tzZ
q70iTKg1wUCxxLS4HWNSze+O620P9JviSgZ8QTCEsSfaPOOm0nhxE91UwDlmsvVF0uSokPX4OkNA
r0eTpoPPlm+FNJMW3f78EzwLYwxuzNIFAwmodC/bl2F9MHIRgjAvGO21YQwhNVFl6YA94W3pmLpR
2X9PJvkz3t9XapYcZiU/mutHdoT2MhmziPsaFN0LngclgOASfcNGae2V5fyvcQfBgLn7UIxpdJjZ
1AdCy3/1Xaprrm6Itlv4XvT767BbO+hFgVFsQKq+qk9t/KgRrC8Yj6UQIYbeo+8CArZqFVoppdjb
b711sddoA+MzZopeR3940g5L5tqKM3p0VVzLHPKRijPwzX8LZG5BtVCW3LAbmF39Ik03Uinj2Rus
kZ9kD+0EhCIC6JNDuTxa1cNlh6Yf5Z2qeIIQWdYAsc5uwW2gi4jSBuWEX9B6Y5AcxKtd1KwviWEU
LOKhBaIq7uC+NK5yswoJ6CgypQbSefFgtsnzZa2498ZOK/r/u4RQVcaiNFWp9iPbTdMveeUO6b/G
pIG170QwkQJTu3HRpcjFsiispNdJv1azTxb2oACK6I3r4F3WiH+AlC9TlsGEwJpkpGWrBbhz2zMj
DKsrTj3WTj/eJuQxiUXUKPzTO8tiPpa1tDZJNkTcyv7eNoZbAbwtFfUU6Y+8t4izEOYTTQl2JrGF
h3mmLND6BFtkovFW7gw5AM5/nxnziexIX3VpxZL7jP0qCei5GQYDMUUeRCBHK4HDrR6KEDMXbuV+
ZIJ3L5oJ88D006oYQcTLVWwH9ZIdYbAEL+PS7jfB455/Je/UZMJ731tVpsq4klu8edzyoQ9rF2TY
GrZB4k8VtkEKkTHyv51lmOjCIKCzi5pxr6zSYKPcaVnDFdgDrpJZRIPOvScxkAUBYK9Q2bW/Tqqq
HkTlUEpesN5uoXdpL15RStfDJD1sthZOkvSRFg8dJP0llDlJSVYAZWnjMWJsfwC/OlOPBlrqlx2Z
W+DSNR1VEmw0WgbbiMtRLVmtHrFJvTFD1VV95VACq2sM7Dta3xcvGHBvzZ1Axg2GOq9kBWwgftLD
5JfCGyzjj8ZoTmm+iV4fIlmM3YNDKVF0gjBVyi9m9QiWFkcCHomMftnlY+Sa4E4p5lPJa2fmckV3
ANQ8dVpJd5PJEhUjuUJwL8sGEP114HC8vUbSfqwbRUX5Qq9v5epzIaIZ4ue2OwE0EdndU+0sTX23
4hLRQ/NEKBvZn/rj34j22HwSlYmF4ti8ZqkWY60X2tiegFfRu+niyJ8m1zoNYXIP0NHL34h7j+y0
o8e7025cixbIHyos3c392QadRdH7l0Vw7W0ngr1FbK0t9Fav/c7IHMCZObakOaCsKyKRZfPD7E4U
40aAL9UT20BSKIcmxs9M7IAQX3qw/Pq4hNm9LcgvRJoxnoShANCw07HlujJfE8tyzKw8zGV9LWe5
4HEqMnPGl+J+wayZirFOe1qBWpG6eZqLMlyRDOZxMNdq2xclLimKgm5gGRgobSEhbudvqJepTnzX
/nuUYGRo4HBCiYJuzrJ7q+mMusW8IZq38zGWjk0ssm/+J/otgF1YxRW1pquCwCqVVZhLSWDZZaAW
UpBNmsCVuPvUNihFbE1RscDK7upYc6uqullhW+MYPxSUDDiwj6lffsZ+fwHaFlonrkKrccarzl0d
0buY58rYxcNKHpp0IEhlIocxx3nb1yOmR5q/5Dlz++rFqETOzLMRGz9PUKzDa4SdRsRIVKQNKWyk
V3uvbE96J4I94mXRwGQhtgoGGlUxmYhU1ukybBlujUSKS6dIrU+xGruNJuWevqmgFxNh5XNvewIy
GBNAH9joYsvFWiJlCdYJsW/31+wbtBGIHHRwii8y5n3/P7c970vtBTJXSmrEDUC6cKWM0/yVJOYV
La4ma/mRDHcvh7GIQpbTpUswF2vKx6U1ncYKligVmD1HGTxMdRujPqDjAhPS2xvEnkxAwKJT5slb
6VQLut3x8yiCY+fVat9IYa0CpZBckfDeoXwf42l215+sF0Xumn/0oJdZ0WgqPVV2KlcEesQJIW9E
M/cXkIKsHNkHOt/6FEhxG5Jovk2LwjOAuPQfD5O5wMwy1hrQeQMqZvkry9E5WJ60QpQy8b8Y/AtE
TxZmFJiUySKqniQbqf0MpUCMJwB6RBVNSXG8GOhrho7K+s8eDCPDlLamVSeYtYarkHTImO3Ui4l1
zCzrqjcNQa2b+4124hiPSuzNUFIbvfxZy4Ox1D1pBRlMguHKeBaMJog0Y+x90Wp9JWoPCATtJdUm
18gfJQxm5WGjit7f3A+104ox+qIBAuMy44WqV17dHsFzMIoAP0XasMY9d5Jalnh/FxOokavNyaOb
RH9tjCe7K71/nQjCJmxM+KCSjwIJk1/onQKmaZkg1AEFUW0/V3iDJMVVI1pM5x/bbzlsCXICStIW
rSgQS0obWNb0rdTADaQIn6K8Mce9QixgUG5u26QXNnb8DgMBvsgcJneYeX3RZBdjjtcqgpH1Yj6I
eiEi/Rhjx6y8XPQzQE0KO8ys1zW6s0Tr9Xx/Oh8hY+RVb2yS3SIOqeM3Q77tE9VTNcVtjQ9s/r05
QsbER4BWRKuKzvoyHOQhlJuPBAYNb1gs8OiaydYoik3C1AMtAWIh00epxJ2NB1v5IzJFaDpcR9oJ
YhL0prEaVdngq4r+ULTP/fTQDi/T9GrUny97Ee+RA4rVs0qMG1mk0soywXuKLiZRmFSkK3jm6A4F
9gZgSnhZHtcUNAMJrabbCmFrIc2gJQWhMFzD+LWSweq6YQxmurbryb8siGvWuC0AXkjwmGdf8vpc
65mV4wSl+XlGR3b4vGU/Loug1sQUNImsYzdTo7yNOgv6khUbqCEqiCjl/mRp89c0VQ8fEGGgyY+R
WkUFNt7bdAj3qTbZFhLkrAL6hYap/lbw6uSek4nUGHh4QK1jJ/HkrJ/6SEK6SqxDN6hAd70BwcFH
EpGzEBaDopYjMiQp2pRSd5Mj/17iOwVP98tnxdUEXxrvvp+ZCP3/XfFhjadOLiLM8Sz6l2z+UpTP
syUYkeBa704E/f+diKIYgFGXZXii67rTjX+1a2Bjf0t+vKwJ17B2Ymh02InRSDm0VqTgq7dq5IKa
Dog/XS4Jzovv+jsxTJCJpLY1G/tnLSo+JANS4PSUu41fkzAG8ElxI1p8EB0fE2saY0kBLIipnUrH
5tdysrC3L79YquD4uMGTWIAVtC2YA0vKObZNXPU6hsLR1SicbMZgM1i+HCVd7mxslTqxrCSis1Tx
SdhYgFY/og3GxOV38JWJXRK9yXDz9L4CZszUtw3X8idfD8q7EoRzgs4rz9b34phPt5TLYFkNnZmc
26Pa1Y6EmZ0tFw618CxxL4f5Yu0qw61ihLjqa/7tb8gzyVUfMVHtUULCNEj+/Vw13s6/z5HdZ8qW
WK1RMcDojl661oJlD/Cp4JvJqqi8x1cNfN/YrYed/PSOnZNZuSElk4q8J9LuzeQTif+67MTcT4T2
qgpMHGqEzJvFGqbOgEnQdtdrHseO2RlOi3n0y1J45QZsFJ7FUMPcqZH2xSxvNtom8mk42guGZ+3j
HKAr2QMEQ3WmxSk3T0QEy3NkigtLyblBms6mqtuiZ/UyoKwsT4VTGK9b9jhaN7OYAoneb+/caieI
0U6Ph1JechkFIswRpkiKR7S6JqdZD6PXfKuD+ZAZ7uUT5X+3s270T9od6IJpo6lSYBcYFrcizzS+
j6kAmEAkgprmTsS4abOM9XMkDjp6uvNTvD4mogkDXhBUFKRYKB7imcRurqAGlNp5HhPPaJRraRi/
lElxKor0rmqrJ1sT5XVcb9qJY1TKWrQ9CxnF6zIOCuW+XETlZG6A3QmgZ7o7s0xr9aZBncHT7ylF
aRvqx/xIJy9BEukVAhsQacPc81aUkVZZsQ/Y9WE03uvos37EyM5fh7nh9S03rXhFWVImmHPXv7bS
jS2EG+WamYZJRBULrrrJrsJEq973yQSk4FoxbjBHE2b9J2tK/risCtfQdlKYq8jCbs+sAsTDow2Z
CCPNmhmO40ExH5te4Dfcz4IsFaDHP0d/GRvoNgAg5sjxPIxhpG4JMF2vn01FkHPzFTpLYT/+mjVK
g21Qv29rd1UMZ2o7YBMfs+Y+q0VmzQ1wumGi4EnTBrbKj8niaekq7ILK96vbHSuAOvazM7l0sri9
K0LRIgIvciPXt8EzbyqGzrZIzHpNJrPEkO86fB/JHzmy8CVLHWKLrlee8QHtScOCj4FGBds/IJNc
tDKtPcor3pa15TeUfnAVzYvyTGIvhv7/LiykaVx1clcCuK//SqbXRATUwDsv7CFjcBelJCAmMLdB
1+KRN2fwobF6rpvPmvKUWyFQYD8QD/ZiGDUau0qJvqIqDLrukFSmG0lIyafCu+yrvNPai2EcKGus
rp8n1OeUqgrTYbwCQbh/WYTowBjvQaKyGkUNEYn2RS2+bOrq1fapFDZ2RKowETRRDMlAYooh0dV2
x7U7jGYjeBrzRSBwEhl3qMx2cjpjaElX46OYtkvax1T7fPmoeIFGA7P9r99nkpspaiYp23Ik16Y/
xKdIPpHyfttirxQlHDRNZ9OovSTGimNltXVpKFD6BZ1ufspDA2us4pk/ns/vxdAD3TmjrrYrYOwq
XAVpHSxI2Qx9uwUgjnf53PjfxQaViUyXxlhgLKnOVrLMJUJL/amsvpFcUJPnn9bv32dRseKoKOZp
w+9Ldv5Y6MtV1icB0PP8kcw+abXawfulclC2F9wGfN85C2afDEna55qMCobU3tsDeO6+Gotbi7ob
3CeDpp3FMHZXS804NzLsegnGLzoYRc2neXRUDU8GEN4hp24wOpcJPhq32qChSQREH4Wgscc4LMBE
cn2W0DufT0pASw1G6aTXyony+aSPkWs8fcBKdvKYvCQD4U2UoUGAcc1vcvyj/QBMEGqYZ32Yp/Eq
RZ2UgcrKWwbsuksxAYBOORQhCGJE5TOuwZ9FsUBIk54qcdSiBdFVcqglm6+YU3D5tLg2vxPBmB6C
yWbFXfZ3hOjDAbt2JiKEqPsp0oQxvXYorDnfMHyMLUutjx2pFY2JcWPQThEm1GXz0Ntgx8DbKs8c
qwNQFPC+LUnUWqXW8y6i7sRQRXehrhzWoelKCR3ktLjBeDOecgvAACW369PAjKRAETK9izyI3YuQ
5DwBYDpQmFEHbo5juDgBWip302n2VC/xRd+Kf5I6NosIED0VduMHc6BWXXVosJHmLl2/Zmq4paIC
EzfiAYr0lwwmW7CmBQnDiKBAmvs2PTSA+ZpDaxZk9HyrO0thQo85zL1VboirmvGj6L43//WkmFCT
Ymihbma8tedhvs4m5Tip8jEpY++yj3LHFjAB+fu0mJBTlqSN0PWmo/vTNd2V7lHuyd081L3CeXlR
fDvo3PnKdgVyqc+8N/bfchVmE3zWirhqewQH+6Y72n9mHnhhgC9kFQjdiR8Hojoxb2wRsfUskIlG
fd9Vhh5B0b/xKYpHWXJ0B1heCEnz4IiWYwWW/vPP2TmzHW2G0XXogRUm5X7DNnOo6qKWHre/u1eK
iUxGtMRDTdeZy7+2YP1GRworL/WHQ3w9dM6AWUlwPMoH7QNQfW8OkwlVS9tE+kKwarJN7qg8Gosz
N4//0ULoCe9OMJIXNMhWdOANDKTHV32Yh9bN3xwVlVu4jcgTqAFcskgmbmxRKw0NBaTPCEKh5rVu
5Cmbo5woS6YIL+CnfV+SxsSPKl0MjLVigFvCWk4GnMiZ/B9p19Uct84sfxGrGAHylWmTsmRL9gvL
kTln/vrb0Dnf2TVEE9fy81ZxFsCgMRjMdEPXpD/0MwQ50HBcZdFdWJmHNNM/bU/s+rF83ggcslRg
2pzwEl160fhIUq+cP+egy22Tz0PyDQ27tins0uD2ApP8QAcrqNwNXBTBD8iNtS9STYWEEKP/hZwQ
yNWr4zjMgusu+8jFhL4xwg3Lasw8hBYXbtXjvI/lzM1U666ftc9jUUGEx/i4PYuiMXG4OSwJyRoV
8dNitL5sIsWSPXWhqNFPYIWP0tIpUDNdLSl4I9vrOqu9ZMkxd0QwdyIzHDYqU4XIvlUBxpJ8X5n0
ui9o5+jF8oelePwi6VysZiRDEpaFmXuGdB0jT0SSq9IQJT7YSm94gs6BYoAYSjWDgrqWeZvqNxIe
Bmkf2YV0p/aPufF52xG4QODNkDgoHMdIQTpnoG411X5SxX4XqN62CT5Ke2ODrd8FFBa0D+URZbWo
LRw9VnLfAiCea5DJRafcRaJPNIVCixwYzjEa4ZNwpCCpqiPHhDBRcCc54zfj3tpBJcj/w3DnzQg5
iEgkuWqrCXrBU/y1COI9GIKdzlT+7CXwjRUOI6K2rY1Jw1pRY4YKa5U/JVn00MWNjXosQV2PyC84
gMhkI8/LZKGunC1OA1Lypv8qcAuBCb6MrBz0vJ5yCBSMTvmRvV+M5VWd2LgOu6+P7aq/SPYiOpfZ
Ht3YXvxDndlqrQTgy73On1HkCgXRfXydOnSH+tZb0RsQH7bxS2ZwiKEbjZGry4TNPOteswSHeG68
tusPBkkPSzu5monooJ6v9LHf5V3rd0iubM+zAB15rsCBtl2kFDoYN0Ex25XQjnMD+rRtgydzfjNO
DkbmSdVQWE7A23KMIVGT/1Byu3bH12ZhVMxvWxONiMOTHt12iZlhUkn6nMaJbTRfx0IUI/JXizdD
4jCE9EsYpRMwJLiePd3Rd6One8rJeChHcKRaxmtoijaAFIIKoqdKwRnAv1PN/Wi0hOJEU8sbCx1r
SbzrIgu8Ma0tKfdlK9oUbCxbm4JDFj2Q4nIY4SP0MXpi+VB5tOfEnm87r7qRbabwQm7m3Sx6EhFB
AIcyYxJEU1fhGlqbN8t8pQV/lq/+dw0N8PKCkgldmtz3UylgOk0gmGrS0Y1H3YfYoP8eZ/zPBN8A
Q0tZlaYGMU4mgVT83tQ9ScTL/pvj7GyDC3BipJHTQplh42pgTGoourXlA7FHCM9mx9BPBdC87g5n
exxqLVJUQxYuIO4MDfXEp8Z9vvhRuN+euXUnP1vhAp2UJfpN1K25pEttbYrtSbte2odkPkixZsfC
JO868p/t8RglVUqQjRTI7zZXOtrxIl++q5HgzX3J1T5tD24do87GOIwC/YwWThHQo1aOWfs8xKpt
SKJ4dH37nI1wELWMU9/mOg7pfrkfyEtoCQaxfik5f58LaxZzSqPBQCha0C+D7C8aOvvRkjl+6VvB
RhW6OIdAeatV4I8E4jW+dmsesThu9dW8QrL/ieXfZZE90fpwyJC10ZJKKrYUChnQjAdFCh/dZO6y
03Bhbn4uXufEvki/ctuowvMHorFhJDXTK9T6x0LN8Ix+F0ciBfjtRcPTwq/RtiVVpAw1XFdTrRoQ
b+SPyP+CpqsoGyeMO8VpBQEG35fHoSzE8H612EBCKUwqzKW6i2+mK4KtFR5jtDUGLjRqj60/+sNH
rOIpP5GdCKtEw+VQJKZztNR6Td0h0D+oWVvYqWT9ZJ2cZO4eCoUKnsJey4TenpX/2xSg1P91tFHX
9VnTYrSDX96Ep9oB08BNcxiP6Y1xFX4O/PyKvEy7+aU8tAdzXzlowxVVm21D55tE9LLUeaIYWONM
b+0wcXQ98oj0k5Yfu/CnkYtI6QW7E518v465o+PcyioOhNGZ3OQTG7NxAyoYpznKe7TZ2dvg+Zuw
+TzHHPDMgzrUhdJQd0qvyvxEdS9QXrostKfpdsLFezxZP6cGqrr930EqNCF+HWk+KxRPnShEC2eK
Trv2NA+ighMRCnDQA/5QFDplcCDTgIjMg6Lb4yy4KYoWjM9PZ4Qm4IbA3Uq/Lg7gUrSzx2JP7yfP
gNCw5Bru9oIJhvR6Pbi44SdtFQcSpFPdIEcbejnZqRp4VKgZs33eKXxWujIWoo0UgX9bf5TDh6oS
xHICLHmd1YthaIFWq2FDEJGEra0G8ZUhh46ldcdQVjs7DYc/q97igfP1WfrCXqCOmo6SZVyyg9Yx
Fv2ujkWEVPzT9hsbbOkubEytOmRxAW/Lf5YfNb/foYDzqffrw+zLrgziFxHDgsgXOKxYFixSkGMH
TTWqrw0lsGcwUNtDK0IlkTdwIJE2adpoEryh6BR3DjM31kX3d9FYODSYUaGl1RFMqPLnrm9ta7ga
pO/be+e172bjQHml8LlYIW1R0KI8I1ScMkf+qbipx/T6lj2YFTxG+TshFgkeWemyvMcVQNiDwPBm
w/7r8X5hH89nVZkPDCt2zD8GPHS3h2Ynap8XLNfrNFyYmYM6r2bCNm++z63bRsTiJTo0VC4MUay8
GY0RIMTkctG3tdNHu8P8oeHAN0ZbRK3wm0DA0tAvQsGNwl/Swyat+77BvPVHRsqnoVCxiez4Ovfq
a6ycsziy27uBnUEwl+znfe4iuyriX+Df0P7d3+d/wbmonmSjvrSvq6c+jE51YOUrSYfHwR4MT4uj
+ozh6X1n2Nkqd4Ypct6AcAlWG3O2Fx06Yd1DCiX27a2xvv3+s8Lre2tVBw75RAJ2GbMfN9M3LQk9
qTEFMCyaQ77ktFPDrtB6I0erSvakO8apOuQeyDmccBeXuGWjPetHfAvSu78bHuewTVPmiSWx61Um
eyR1zV736zkQWPnNvjjPIhchF6i7iEmHtWL7QnEzv/mqHzr04WRHDOl9ocDZGoOBi22+qGPdanKG
i1UAssqJho5mSF5ekC9/N3ncuaZ1kdmHJuBET55N45EQxDiieGAdss5j4Y4yfVIDeW7RpAfODBtH
tZ/OvSDkYJ94C75nE9whFnV6oENTEPxshbIvIY2OHpz7toj26J/Z/d2McUhhmmFVGQUyVe1yq+o3
1lLYvS54TmLf2BoOhwt5WsbUZBJPUxI44NwCA0f6gfSoAcvT3q6L+Ail71Hg4QKYoFwxRghZNgtF
vDgbrV1WHDplJ4uaLQSewOtzxm1uKlXPip6X2zr6MIiq3gVuQDkoqKqhyxTkV7xw+axk46mKriN0
SFHxVY5d/zdWiKcTQZJXyaYZRB/qjqFccDBA3qTayA0I9b7Ww+n/fJtyUFD0QarWrCDZAKXr0J3i
cG82tT8kB1kXQLjIBTg0iKeBgoaIZSwbaE3kPxbIztFCsFd/c6s6D4it4gW2tSAf0sYa2DY6rKUx
c2l57OxZcQtbczIoi2Wi/g6+0II/3nnSZNqE8qIYCN+TA3uFiI//KK6rp/c9YZ7HxqFDXIBj0NRx
GA3jqWhPege9vv02APHSbG8Gw6GDDCHQtO8Q6UaH0dOuUo98Yr31CFZuWd9Sdh/kti7I9AmckG+f
TMuOgrQJa9YkXwo8BtfWbWwe4yGEBq0gEbbqhBrrLFMNNBipnBPmEAhslBpHEi2fKPlcRI2ta+9x
9AsbnAsSFW9DjcGO1xm5tEB+qOmPZc4EVlbh7sIKdyrpbUIz8KEB7rQd1Y/y/G3bE0Tf55xtiMsS
dOMptOnlR9anC2ZGd9uCaC04V4OgCTqwarz8yDlqJ3RqL9onZXjaNrIOCOd54rv49aFGIq5h83Sk
j/80A+MpOUVdnuqzsF90HxXMm8bldjEmyZwUHOHTPLlKZO2sWlTaJZg4jTuJ5mzAZbTFLYoMqDGY
fqIlz9Z1ARKIxsGFpP28GKg+xXEX9LfzeJSGQRASrL/eXqwM+wcXUD0FQdxLGdafKaWMOohvY1DU
2bmD1lxwPYLw7HN13e+rl+ioHba9grnWmxP2wjQHA2i/spopwmMqM13cxrvXwvHrd92nL8xwSKAE
5WwWck7dWPoY9oMdhbm3PRC2C7cGwqEA+Htnc0QeFK+nD0FGnUD9mat3VnJD5PtS/bptbP0SphHV
sBi73htij1GLw7aNUUNTznb6Jd1Xt6EHdt3r6IY8WrvALvEIjaY2QYPJen7swiznKKOmhhbEBZHi
CavAXRrjZ0jyn6BIsHyipJmHEvN0Fw4RCHiH+GvYj4MzD7Nk5+NoeEprEK/MSSmovlm/sxnosEKj
HeSB+SitTxZryFJs9NKwzZ3uLRB5ViukM5JXlkORLwntcbNQawUkraqWRTajt7iZq3xt9rot+6Wf
fBZRNTDPfONXF4PjNshSByM6RdDlNbTyCf2XriXVn/NROwyWJcCBVVMXq8uZmolR1ZkW4Uien5s8
3SloLpbJJyqJKhnWAzWonYCqWQYxG59DwA1E7iUUHrppYHmttktNLy4h82g9JdNDb3gGSkX09n57
07C//2YmL4xyYF2QIMrLihJXGuyxvDdqOwgFoYDIBAfVUpthDk144lKPdqs/RkXjKr0sWCeRFc7/
Ghmqn0HDIsPw1BQHkl4louhTZIL9fnEijFNVR9XE0nVtapvhc160rqYMzvaKrOMJIl1NUUDDZvHn
ZzFoU9B1CUDTsnsvfRjuIBuEzh57AW0NcnLRHgXtImrU1bFdGOUWqYog72gkiKcUpbOlQLdL1NON
okbW9Uz1hRlulfK4T6ilSQSFnIpf3Wl7yZG/o4R+xyiAZ1+Hmk/9rO5Kd9yr+8B5V9Lxwjy3giiP
i+M+wJmuLWiPSfPr1KI7Wme77SUUTSZ3sM60NmgGtmG3LE9Fel8Guzny/84Ed7JOUroEVY/CjTin
N7PSfZFo9UxGXeSMq5f9ixnj4uxQtboA/Hk43Dr9+5yjULQswIwjaXglryxPVjVIzqenaVLdTjdP
eizSnWIe8QagLv4AF4bndTgO1QyPiZXrtPhCc1HUsD5CYhAKThRwdXEzmY9NZMyVStzSY+Wc7Ias
PeQH1jYiioxX4zr0Jv/PFDeZVpYSLacIh/oxvw1C4tOxuCpm7WAR1S9C5Y5G5a4sBKHyujeerXIz
KKc6Eg7BgLCouumNu0p7SkW90OuL9D8TGl+WspjAj7nCIuXkJMWKrVt/2IIIB0ALxfnEJ9zOBYeR
DrdB0qnNQzuP9ijzKlvBtl096i9scNtWTqallSMAbxGkILRK3HK5SoMvCxVVhq5O14UhzuWshpbR
SBB4p9mNau6p9JcD4fxMjUHfaSzws8zIP4Cg7irtg0+VOZ8Mafz4Dhy6GArnXDNVcyVmT1jafKL9
jzHYKfG3vzLBJ2eVYaiTSkMpRxLc5tlXbfhShN+3TQgW5E1ytp9kZTKn3KvGn3XsjubT9vcFnsUn
Z0kqyRJRcboCbGyzn56qMHYH1XDUanjeNiUaCufE6P3QyixhG6VDCaR6qqVZEGmJLHDeS2oovZkB
7jttYTmB7Oe5KbCwilhnp6Kc/4aMnDZgwcg4fpAGSBJ0Xpq9bM+TaEk4x52y2ConvDW4Wa9fd+Y1
BeO8PhWHPky8bUuC0fD5w6Sx0kUNA1Twk8ltI+IOhuFLQhGH9WXRdPDxWwaR37CqlH0yzAW2CVWG
j02l73Sz9d8zkrMJ9hcuAmATRSyFEmCz18OHFBcgEj001sdtG6JhcEBfj3INBlCsCygGFJCHS2A8
3rawvh7nUXA7ZMxjqOxKQEddfer6O7rcSn/IoPPvaXU2wW0RObO0yRgRnRXLdyO4KUSTJBoCt0Ek
iEs1owlCmHwihxw8/3LaH6Wcen83U9weQZp4jLUEB6LVHBXUQ8yh0w2iJ3r2kTcBHsiawHMOTTqd
rzY14t6o0gWbffAbKBIPew08Krmw4ZRNyZYZlfPdRWmjIAyRMB4fpRQt3tpTrt8Q8kGHUHQ9Cc6s
9bzuxai4+xQxZAMyr0gbkM+DiyQe1LLyAe8Upi3tml2FxMjD9lqt75vzNHJ707IyhYwx1irLSnfQ
richPcO6050tsN8vdn+m5nIQLhiSpf1oGrBoB7dZKmKbXoflsxFucwZxZ1m6XORe3Ot7pQn2xUh2
Vjb7hiISzX1llt5yCW6X1kkwkrHHgJiQz+IWbn0d/5CcCURhoRM/aSh0jEGDR98Xy57HyO1e2veh
qhZwRTlt70gxeoFa+GRMBHkX9ve3hsftXquIZ/SEoTZwNk4hvYtNVPcmttmeIipizBS4Bl8saiVy
WYwjQFs2+tgD2Whj45FJOkhprr8nYXXeWHyhqBxLmZWzpPW0DB9MY7i3kvKbQtun7e30m3zmf4v0
+vuFtycTbQco0LB+NPKz8pd9vpO/m7e6n3gUVD6ictvVW+jFsDi8UEsjGHUZM0hVp0AFVniksjM4
g9c/pb4wWbtqDTGCguJzTaU821MSDlnVENzXUGTL+D9NlJ/dzi+gFQOxmE0P23O56h1na3wALyey
Oqgplgw8tDYoXBITjyeRqO5aZIWN+WLB8HgRQuUOu4oUN6p6ypSnNhP43rpToApZpzK4vRW+kT8I
8rnJ1CX3IEfYXaES9mB9UO9a9CHr+9DVBZC+DlBIFpiqxYI6ni0GTH9DqucWy6kXB82PnLm2tQFN
JspucczSzn3rAEFTtA8uoqB1/fnrwjYHxErdh32as2P5JX4Iv8iASNlBDHAdudmz4UXEpve6X92L
e1xWj4ALyxws90ZaYPNhKyzF7QBm5EZ2FnhLIwse20V2OBhOsspMoqzJwSlwlzazXVvfFfWTEX/f
9v7VwONiOBwMa9hqEWXlA4HyFNNPUuN21XM/PhqtY2ait6hVzD8b44G4mQ3UO5qoYplejIMOYUR0
qd1bD9/Kq+grvTdtzat27an7tD3E9Ze3C7Pc3kt7LYll2oLW4NHczTfFIx5KIZ5dnVqXnaXFcfhh
fcruFZHd9T3/3wbhQdpK0gyarpjbwQ92+ofamfbGQ/+ioG6221mudSXO4QmWk6/w7xvNTCAthNA+
/4xmKHuIDwk6lPTb2DgVlWA9mW+8OcIv5pUP6kJKhmFhNQhHw0emFRyDxE99EUCLvIZN8wV0LqM2
11oEgCZVaiMnhZyvbaayner7Qv5D4rV/7kYXY+KApSdknEMDOL3MfrQ80F4Q9oh8goMPokxdqZM6
h5jhj6ZHkU73UPYiCTSREQ47piFp07TGjJWWckykwLV63bXwxCvYWOsH9dnBOfAIkCyGrhUOHNDl
VrrlGCTe0+hFpdCLjwJXu6sse7otRdcXgUPwBf09yHqzYYGTk7IELfjQVk4CiWu3DcBWFpf1cNSK
SpT1EeAxX96P8ZRx3lrE1YfqB5GQUgTqF7qyK3NLEN0JNjFf6K/hrqQFAUg09da3usEOlgMBARzI
e+XuOEEUensZBd7C84Y3g5znOuOpqGvI1Na6CybMWzXUnG0z6y+H562lcnCxxJURENZ1nX4MZps1
MJQ7yxl9KPDOdnMErZirCmIU9sk3CEUhzGdaREcTAxe3VokmhSTFHSqTrrvg1NTvQcCL73ND6oec
mPPMkr9Qa2QUWNqOKauLIuJVh7gwwyFgISdNmgzoAW2q68J8mEfDgWlHV39Oyj5UFkHosb5SF/Y4
EIz6qVbnlGUj9tVBssFCtUsd3R48VsWYuoXzp/Rv/8DuhUUOFpXR7K1KQ1QVICEBfpkdXl4P9RWr
OpVcUWeLyCs4eMz7oCqXEPFAWniBdtMYgpLM1Q11MRgOFqMkMYc4AfwOaB7J+1stmuwi9ba3k2AQ
fN5Wt7IJ9dQGKoKVEFd1aVcV5W7bBC+uzq+KyQVOVT8YeRvBhnqPIh2H7oOdBnFL8xB+hrzlz8Er
3cYprqeb2NdF2j7rxbTnWTTVX4/9US/mlkxwiTxyED55CSrpbPVT7aaH3sVd0E/uA2f8a7McZIzg
9KJg0iDQP2H07PkRzIcoc3lQP00g0XkVH7irRPcZdfV0QT2FoaNCmUBZkRtsCk71pMfpAu55l8nY
N49B8q+avY4GQLu+zp3gKT3MronagxadyR1rt8JuDBwicK11/z3/GW7mWyusUoKCODQD7Adt3+oe
KQ7brrXuvWcT3CwvoaIrVWjgCJeuFOkUqYKMhej77PeLmBGZkdnqI2zxxUSDZhEHkV8FaeFuj2I9
j3qxbGwmL8xMUqCUkC0FMLvRYBv+q5aaU+zl0pZdSB2JO8fZxLw90c4Tx0HzVEpQWV7m3NOvey/c
t7vIHUCqTOwJ8qWR9y5Gh4sBcrhMw7zX2pQQN0PF0vI9U4+qLGoTE84ih8cTemjaroKRNLPLZ81W
jzrYsohmB4VNwaFW7UQJLZGHcwhNTdzihwFxwTihKsSab+hs7dW2eNn2D4EZngFsniG03RnAz6U7
LGVj02if/Smh7r8g/Z9HvCH8kjoqqREK2BrzMP9sxtCOky9dIogJREPhMKGkpkRrFTm5QfuetY/d
1Nup/HV7utZZts7exlN5KZUhK2kK52Y0DKqDmuZjvGPKvOpJFFKJxsMBRClLGqkn1lDTWw4YFo+t
Up0kU0CmsZ6SuxgR+xsXAGEO45j3Og6xUPd7L7+hfnyUIN4t+bJfeOCNFoQezHE34MHg4MHMeqUv
GR8bq83+H+1/chTNnnBcHC5ki6yPZoCSBCanLNnlcdgXp8GRdhloEWwRHfF6Yd7FNHIIkSh5NjQK
269wDIhQ44hMofhpm5qLZNJxdDUHk/q1t0HoO9q5Cw6IJ4FvCoCXl340tFDukwAZx+6fTKOT3A6g
gHtdRrc/iShCBP7JtwYXRNarbkRAMPbLdUyrF1or92okYmgQYS9f1tvE7TQ0Ex7mWHN85BSP054V
Ri+O5gwfpDsRsYvQHocjpGgTVNuiowSF382VZLdOGTqo/b7TbTq6LJ4pO1uwdKK55IIN0PPX6kJB
h5zKHaj08ySwEEH2gY2SKvWFqv1yWvKrPJUDzaOFYX0J+1JqdnlmZIe56wIC9q5h1Fw1q9PYbtFB
IrwbC7yLF61PrUWG/DQ7Z8GApjvaPjhAmfxxdJvXzsXyeXtK2H7ZgAm+Xi3rFpPWMgu/iGzsygV1
PxkI5vYpUWI3aq2f1Wi2TkrGQYBPgjiXcPhEYhV8cgUCppBUsdP2BUgfuiY9yVL0bEqpsFpZNFAO
pxYlq5swxk12PEIX4EsErdthr9josveMG3ajJbfWMfdp4gmvtCKv4zCrrKxZAq0d7i+ZHd9knxS7
dJqTmjn6E901dmLLz8bdJDhw2LG1tbBcYJPK02SlNVDKJHdF54/6bttxfnMr+y/a4F/LxjSW6iGH
56DYNrxZ3MpXvuYOeZrue5e8sJM6cGJBXCA41Pj6t9pIdVnKgFGx8RJkX8eqcTTLj7UbqBO4anRV
ql+2RynwGr4gbuzNMK9zhFTmZJdDkUJr03iUs3A3qYOfd/1+BpvftknBwvGZqriJpGnoSpTBMn17
s4O8SO1tm/hNWue8dlzME6pggVhC5BXpY4gOPkdxtWckbVNb/8bOz9AvH9+Vuz8f3JRtkov4R6VS
nCQGwsa0v0q6TyF9nlo/LT6E4YftwQl2G+WAJdMt0xpzRAiyBKGeLJhxlchmzObobxsSIBjfsBzE
cZ51ErrfFvNQWiemV6rJdpOKNhpr6t/YyXyV4WwFYE4iiBxLmqPySA4R7RC0y49D192BSD0A0S3p
XT1eClepq8iRolRwSoiGyoFJn821OqrY61aEgKpeXGSK7TA41n/r/Xwyq4pREUgaBP4qHou7O3mM
BNuL4fzGbPKZrEEhkgp1TKQ0iGl31d6gTw3o1sJglwsJCkUYyWeuaDIFSSRh3li0yprNzNHBk6M0
u+r3/BDgRE8LO+putXeBPwURLJTDdRBo/LrZrGSGiGLI6iaUXTC/DOnH97j+f9/nn28lS0EFV44g
ZUlwfEI32kDuqXpKmz/Uyvz3Sns2xGXDklFJKrnD0SlFxtUcpp5M+qvyfaWv9GxG/XW+Qt3MSJB3
uVdANFouvxTN1yJ83J6zdVw/2+Biz45kJbrY0AvY177c76NWQEiyjnvn73OYPpqjCuFAlFFNy1Uf
n9rGq0oBtK4TQV3ME/sPFyBeUUkmuYGgbXRkRwalOCRMvnZ2fLBu9LvIjx12RR+vWFsUXjSHb9JV
thOFU6JxMqy6/A+xBhJiVvCRyoey+GK2+2a4/7ulYhhyYSKU9LbLmAm1OuXTYxYKml7X4fS8VFxA
OOEOQmWUwSL2PSn59dSj/zzaa5XAI36TRTnb4WCgldNatXpUjui76Hu/i68zKPeUd/8fLrzfhBT/
2eKfYjUaBGXD3vSUW5YJqI/KKcKVXLe1nxC42Ynfbl4pB94i+dkihw2TUYZl1SA5zTLlMgQXdPCU
RP6yszzpBfQXTnQrOWlpxyAxXzzIuN63e9VO3eQaROaucgiFz0mCdeWfa4kRlMPAeIcC63k2vaoL
7XY6ydgK2/65Xsdy3of8Q60+hi1iHLCJJ4fqKbjX3PioPKA9ETUsJghGmCJYslMEh8pvTrPzhHMI
s8wlmBIoIis24dEV6Pz3jGRRe9B24R2jWJRcUXpp/bQ+m+QAJx3DXApZT65ppX4elHYQtLh9yydr
Cj2tbwS5zd8kJc72OHAx48Ioho49uOOdKznESKvjpnZrfVhArod/IOoGFm4bDmrGIm/LMcXzRPWN
fE5vLD9x0bS92PRafYE2hF3shO9pgoNI5dAnbiEdPlXYqZF0PTFu5kyk7LaeFIQUjUqg8IlWRc5E
airgnM5eH7H+abI3P8U7Vn6Y++GtSEJg1UcujHEoVxRBhAJEEGq3yhFRI83wKp2+lMMLLWZ3e+Ot
nj1nU3x0KtfJKFUDQvE6eK7xRmENH3QRsdjq8lzY4GBtmNuwoOzBigwowRt6P9c7wfkjGgYX7kip
laGPGsMwB8WbJuq0nWnribrfni22yhxAE/SGgzDSNNhdk/PtZa7qfumlxOtMTNNzNhduGRz0tLVb
2RXrkLF/vWWOczp1KjuZpuj3mm4Bi9BILKGPB6ZGxir6rvcwwmJr6Gmjxlbl7xFNE9NWCjsQG7ff
QB1il/SbQhQB0DPXfTOkCyPcQinzEsnBlBpucRXvlb0OKlviV8KqkjUU+mUwXGwqNaQsumExENcp
L73Te3gy8MLalh97t/vSOdWu/LrtG2uHCUxC+lyjFA9fOrdrqUXVCM1z8MHrwTV81BvtzKfhNN8Z
YECBCM8HNbeF4i0rydVLo/wzXJoU4Dq2FEbLVR0sMJrnTgcKo+FjgrggFL7RrmzlX8xxWzm1kEJO
yGy4enYqgptUxEe/Em/88n3OPUxUOwVphAqFYNRuqioNvaRM/ZGgArOEUvH2iq2Axi/GOB8ZugXV
kAtKj2SwSgTDQZpCd2xHZ9uKaMrY7xehdz1pUSR3o+GqhnyXls3VBILqvzPBxRTRnKmR1RWGS8wr
kvlWISgFE00UF0OUarVEHcH3VcMf+h9WtM9FxEsrR94va8Ehq6SlyF6AB8Nr5hsJaTvQUAbS4tHU
K6Y/PysIKD50cCfo6Gh6rf2/WBC102hCSYPnUVM50Xj5mKjSTlITwZVrLfL6xQ6H3pVlNeiXmVgB
XXUgxGahPEoqr0wVfEisvUlU27IWpPxikUOgAOxftVRZyevLJegUvOpr7U4O8Zsdmqme3uF052nk
r0d5UspZoHcEMli3xZTYiSgKWj1sLwxwWNP3S4UgSDZcSkyvaJ/aGnQ836QCb7BKY1u9aL0Ytrw5
mjQosCvEojLlX+ghGKB1vdUa7nJLbxmbtvRgeaPffdQcdS+6BqyiwoUxDhVmq5NrLckN11TvqXU3
VwInV1c31IUBDhPGOmrHqoYBlthgLXbxsdmHyIx3LxNe4TJ/OoXX8SG7obhMRg9Q1nPnZ5CYP6S3
InpK0V/h4KPtFysmAcLzMZA/Z2o1HjUQY94FnbXchoE1QvUjFbFwrULWxfA5PInzPEKBeIlHx6JP
U69Ti2hymnAYv8UQYxJUZK2eWroJ2WecTwgNOWO6UZGo1WPihuVdSp2RSAcyjk4bvqOCnwC4/jPE
QcoQlSPYuxGiVeAnjG47yJNsb2rRSDgECQe9kNTMQgyYn2LpeVA9GY0reHXYNrO6Oudx8BUAi95V
YYIGZw/MsqHkBxIy/H/+GksUQ4W+CkjpdEjA/nrsQjldtiJzAsqX4X2Vxk+mlPiBGj8MSlELhrMe
+l0Y4z08ydMoYFVerBsmP7YPjDeqoBB9e1WaW1Du+CEUKhSuzuKFVc7tzKBN6soKDDdQ8YYxh1et
ddSVfLe9VqsR+4UVzueiAlSCkZYZbtl8rTPUxiaHQUeR1GzT+bqpwEXdutsWf3OOnZGYM1lFLVJ8
qC5D6eEr67lrhXa6Y3oAiDz8vBVEaGtZRZybZ3uc10sxsSSpHADG16z8RrET13gYfZS7C5kfV9fs
bIr3fKoZPbYw7iXNfLKax7HdZ9WX7ekTmeDOzcogUxODmNDFS83nOSG9naidr6iFAPWYe22cl4Sd
pxdxlLQADiWKWH1AAW+W2Zqx2AGI5vLqMGaLwAt/E039t0aEC9bjDiV6NMPp3B57D9qbV7jq7Mzv
HaooNW/4IbqICM5nvmhlWGokNJIKXm8kztLWTlOICGGFQ+IgqtLHOOyg1gpKtsmNGwcP5OgNULCX
d+MTq7CNFYGni0bF4VQmmaPcSKXhSnPit5JlKzQXBB4i7+NAqQ2tYZJM3BDnStkN8rhvAvmQGaKy
OZHzcRBhZUa6JAW27KSo9lyhyYYUNlgLXEm363cksC7xgW/aLtuwDTSWTFAsFQxsmVvNL3+1Z/nS
E6mbLdNg5y4Jm+xotiSxxyxITxKawP7OEocORoBnIKirGW7SguRQPxbFZIedKJZePTTOMMdXmZSq
onaKrP1T87+4qEo6Zn63z4+hF+5YSSO5Sm5Ud95DJpiIaGYEvsHXmyRNUGlExnLlybXRe5p0LUsP
sjbZhAggcNXZdQWpHULZwzQ3mXJSWFBNwH7KFr/qP9LYMdU/b6pEyHc2waFs0BRjVFOSeGQ5lMN1
3x6K0t92ifXz9sIGh63KFGtaj4uy2/nQU4SYIn0gV62rM/kZZ/m0bW0Vgy6Msd8vjo20nkctzTFn
w2R+rocSarVEpBcqssEhqx4ZWd9S5FzmvL4lpnWikShSZgDz5vTTDVXTiK7T/yPtu5Yk1YFtv4gI
jADxiq2q7mrvZl6IsXjv+fqzmH3uFK1mo3N7P8y8dEQlKaVSqTRrIZnAqNGKkloIuCBiOTTL4Jqo
htlL9x3ANafz0rOyv2pbhWrYwV95LFdt1IqFDvo5NECA+yG00P98GO2lJhjdB+eFTrZGws846ffh
IXSM43SIrYbj2rcfB5dPYK1dmuJCGkW84xSQg4SNldfi987XzZQkn/GHK20Zqwcq3Ey7ZSJ1DB0R
Y6J5bgtRygnbt0/vRR/G7Mc5GBWpCAGJGv2mgmJKqKsqkb2/cZuLtgqfGTuZlCnQ40KHZwdmAzkM
5ddQ8UZeYXxTlYsUFsw+nAodyFeIjsTsMapUE/R6Y/68r8mmxauqSiRVW6C+meXKiKyMgElGJREd
dk1UOOhsMpX2hs43QfLUa7xOmc07ZCWPcRT1nNSREE0a8mfLCH4LbrPuyIcV2Co946V40YtxFlBW
MIBrHjuJCtaHWsyuKp3YLf2NrkX7KBX0ec6DY5I3B70crmgsuq1Qolc6BIdl0nl5yZsB35pNfPdF
TJgmi0oZZsg02PVbeVTs7ixdEYzozQBIqg8NBgRls3yWgXsiejx8721DuiwGE74ltM3UcsBLVkyu
APoa5W49lpxzt+mdVwu+GNrqBgBFKQ7eBNxX5PXaLLH8ueUcuu3yz0oEc+qSfKZ5EATan4kG2Wos
HZEhUH3m3wG6QXNL861PjJOtNk1jkViRAs3ziCKwGsT7QL2Z+iuVfiYP/1crjQVskxSl0sIBUWKk
yc/6MHihNh7zYH7cP+jbLgvpcR1FThE5rff7o/WZ2KYFiZ1RQxth9zQ2V2l6SCTeLm3b2kUO4+Sp
QTF9R2JwJnb0QcmBgARIj3DSDvvq8MQwfkvESKowDIigMAj3lIedByhQp61407W8VWPcFfBEgbYE
Z2/XvmGRzB5kyZwiatLp4b/pw/irCv3bjeojs9tUkVnRFyN/zFROYPsvTvGyN4wL0jQAzpEuQT+k
AhrapAFHBeC7n4tQuOkiJFSNUFUQBwzU9PX4MHTSTVTJh7xTjqUi3hakSsxu7k/59IkpMByzy4cx
DsoY6g7QQfiCelB+N0IM1PlnuVMtbTZORSPeTkS/ruaWY0P/4lAuYhmfpQeDmIPTEH2Cp4XhfHxd
xi0E6wfBG9pJXKE0eeWP7ah8pSnjw4IIFChAkkOg7Na92dxUkIj8W/4SHlRiGjaP/W/7vv2rIvsG
DdPAz7MgR0GneQqL2zm+rTTs4jThfRjaxnCsueh1my+1i4rs9EM+5oUAsAIVjM23oeKoeEb58XOU
t5acPO2fmu1L56Id42zSEJc2IFQR7OFWKKL5OEfN874IjqNh351N3XexFhIUrLLYHok3Jz7wTThX
G0+P5e+ry7MFDx/N+06120iUTEnuf9OWl1zhmR472iC0/UQadMbC9GZXdBIn87Snxq6O6Sn1eIa+
6Tg1laIYS3Ug4rEnGvcc2GMQ7ajarVAkViK9RtVoEt6LbXPlVnKYI9zpoEHPiwVuPjkomFieBt6g
y3YdYCWCObJDWM5jkiJkbU75cbaF19iNflE7ArpCcddaWQ4mW27Vd7m/PrxE/wrV2cCjKbuRtBG6
RpdsuWJXnnFTHyJEiwuYK3rteH5iOzxdCWTig3KicWxI6OEh3vASHmu3tYND7gLK0PhDWpu5AuCy
RDs9DXiFfuKMrWQzx5jEk9y2FMF6k9+Fwpc61TBNxMMf4eyjLrIhA20TEB9Aw6Y20zfq6Whi7K/o
dXSWUN57G+z0ICCp+R91Y442zaSctAI2cpi1Y1B3R2WIvUHmzbltuqnVEjLxg1xNgh+GCFQAHJTR
xIoGF81z5mf2yZDRJ4d6ushOYTZiqlYkRUk0AgRGROs7ofFtUeVNLG3rchHDhCmdHxpxlSINjIGh
g68TM5/nbyBLdfa1+TP+8fGMXeQwPiqP1JwINV7xy9hLdAhO5aF3Fkg/XlGApxDjpKQ6nMHnHSGj
qFzT5gtFPaA7cpTZdBggvpYloqiEsHjlw0RobIxF4vhoVFs4y6PJk7/UzoRma5DZo2ussDkiN33v
SiRj2lGgKplcAkxqGcXO3eBk3Mzgi8Qs9kI8E5+l2OR1FG2LNJCnQB5aQk/H+4uyJF2kA2VHtZVx
NAcMqkrJJ7Do0C35VwQbMfmpojVth5tLiiZbQSEP44DAtOTNPm3axEoM428bFGvKsC0TZ6h/pOO1
KJyS9hNt4u9UYfyqVNVA/+yxWqAHKszJWdBeMmsqTbQEe7kziabPOVOb+0MVUTYUFcxbLKJrnoUz
yAqR0KxlzSrS6LqINY5Wy2H5cGqpBt4XRRF1g0VxLYWqAbYHmkAEUXxRetyFrZLbdRB7ftWdCkDw
xgY9cEx9Y7gRXSAXoYxLUkmfyn6iIhV3ao9oAkXLrupJDh+oYtMsVoIYnzSXGRURPaPDQXDq8Eul
PSezwbmStmuUFCC4mPQkmszGtGIyDZQgQQ/Hp3n1ERTkdnEur0ZLsvSX8MTDUNh8g6zEMX6ChtPY
lxlqyv87qYCc3wK7yaMD2sLYxSZd1FrWdhVF93ipG3OPUH3hzJP/WHstmvNrCojW02jRPxBHVDdH
yVUHbuvc9msSjkmBS6QEjInvxbfBoKh9PmOs5ld+Hd7JDlbVorb4M30xvPLER/bdtJWVQOZ4d01Z
+SSAvlXxmLfDaSjf8MjmmD5PCBM19bGmoDtYBHxk64hgLJCy7x2vHLb9NFlpwlhInamoHg2YZKvt
yZHsCGgH0o3yB5zVsHmQA9vmv5LG2ImsAtmxDOGk0tSKgHBTnMcYacTwW3OMzej/gI2y6RVXAhnv
UUYhAqcIzRt50D/EqX9sp5ZXH910i4am6wvXMSijmJtRrME+qihwi37x6GcB8vmd1c9PrfA7jq8b
BIb7HnHrfbfwKmJ4RkYZ/cNUuaqGcrjAg4ugHxwrtDvO6N7E21L6ui9oy/7Wgha9V4d6ylMkEpfm
cSpci8OTkjxOPDqhre1Zi2CWLpOHEGjLcIfIf3kjMFUGmPu+FpuPj5UMdiQnbEkdFyCpxlW8IMT/
eX5bvVm8aWCwAD3HVcDt0Nxyu2uRjD8C5EMxzdP4v273bDjFtbYQAnIcxPbqoWCqSoaB7mvmNAHF
sSziftn62B31Jx0gzpy12zJtlEf+SmCOjyJKaUAqZMiTl+lFs2J3OIeueFf9GC2wOp8MxcwtFE9Q
AeA9THm6MbdxXg+SHubwS36Y3oBckphCqL/uq7dt4LpIMYOk4D/GwTYFbQYpR8GyEu60AFTVoV0r
HBmbd5MsXoQsiq5OUSpGqaIY6OtWH2f3n8bhxMuO4esSxYgH3+FBMfC0YqxCk8pB0Xu4oxotycHP
CJzPDacZ9E8zOhsJrpVi7KKLOika5Bmx0ol6td05wDP0BMf4Vl5F9/Ru4Xn2zfah9sBirz20PBjA
TeNAKyqoC4iuEXa0KlAiMgwEGxcJ02tDm98qjTjF+c0jvBLB3PCz1OUNGRF2xor0ncq9bnWR5tGi
+BrUwr0iF89lLF+RlMcSubl7K7mMTZYaGcUmHzD1JCIRVLROKZfXc1TwRnU3T7ak4KGANhuCZOF7
sxSqMleKcOE+cxQXUHOH6izchLfIdTmCV9nLQHRmC4JJbzCL8IljdxHNzliB8hhRcA3vOM1eWV+V
MypInJfK4h0+2OdKBOuAjSIexqVLgGCjqka619v+DVhH973QOfkgc87Dtj3ChyzkFgpYqt8vJhUJ
aZoeVd5I663cb86BGHzbX7TN0EmWRYqxJs1AMMkc6yyqlInk7RJii5Z2wsvBLSzxbnJlu3o0uJNp
m1EGGr01SSQg7WCnN+pQl4PQwK0ZGrOFDIdJkiOZk+sku99XbNMQV4IY/yhTNALmTY0svxxaquqB
ZMIa89/0YAgPFW/IhqcVs4jaYOiF4uM+S0loSnnqCsWPEfxvSRDa+2ptZnXllV6Mi2w6tamaUoID
OXaZWf9AJ9jj5GiYIqJH46wD3ysG7tCPf7Ad1eO+9E37XwlnDLLuJQzE1Oj3kbvp0EydncjqbzLr
3myoXiwob/viNp3lStyyx6s7TkhTgtkYtMtkxmuZXAv9nZo6tPeq+S0v7nQu8d3meVvJY5wXUDJr
0a+XKy5OEckZU3LQZi39RKugvHAKgSNHozjW77WK4nzIZSRbMMsdWHpamV1Zmh2P7myzNLwWw9w0
FRmHqplRTydfRxDHtfZoa8Cp0O4iK3hKv01AOuQPJ/+LO7kox9wzGNSUUZHChHfvLiANAaiC6TUB
q9sSlKiKKbj7JrK9ZRd5zDHPBl0dixkPMRlnvB5km2gt507btEKkJpWFZEhDG+L7/RpoKKVziit7
WUbUT44L/x4AsA/7mmz6kIsYtnNQ94dYrTtE3UH2S0nfZuNOyJ2Cl27djhtXYhjrMxQ9CwqpR3cg
Uiogv3H6K/0mxSyyAFLxyOY/zjnLZzB2CCJUZZojLN8gqQ5waG8GvTxpNHbKufiuiMPZaJqjlqUc
w9jMHckrRRlLJBNYRXEAcdNch7KJ9BHai6oz+gHcDMD+6tfZ6q6ru8zuvnMrb1u5xbVoxijHMaMC
njcwykILnYwYgWvQJjfrpkpcGsa9OYHSEX8VZs+nsuIWcfyZGYL1NzBXEmlnSYojfAOt3Sr4acwc
38wz1+XvK988Ea3xmwjjuZLUonjZZOepDH7m/nTVVbzBvc1DvtpK5tpJcAn48gT+AqWMsIBxRcGt
2AQci9kMkVdSmNuGUMyQTOjttcfAS0b0ooVvqc9DgVt+5EMEuRLCOJMYHjsLW1RYqlIrvjYjskao
J9YO2LQngJEaAHpEU9xtGyTf993Ltmf+K/lD/TkYAHtgZAKarcdb6i25zBEjGDbGtZKTYrVW5H7q
rb2SyLiaXtfbJC0VRMtT4KZ9fJxo+Z/2TBcZ51KAGQ7guHjOd9JXkU7Xg/YS+zkn6t82dQLyQVC4
qMCkfW/q+lQUqhoMOEoo9eVxblKa3fWK7kg9p5+LJ4kxwaaSM8Wv0c6lZcQqDVeKDGtC9irjEaxv
2/pFJcYMjbqs41BCUSLACe60wewbEB2mvGh1M15U/ophx+hgGzV4nfEkS41nIXvzm94T/JupLA5x
6u3b97aPuIhijE0xgr4v5gUhRzzGGJYRw8Hcl7C9OVQECjFKlYQdVZ2TSq+A4giPh7EVt8vr4xTI
35Qkrs38U1gRsnIRtnzMyr2OgRhGYbXUxKTGlEll6iOvE3J7xS4iGLMO0b0zDw0eLUMw//BJdD/l
hLNk/xJtXGQwBq2RGeU7A2umtNaCrzDdjAd6XaeAZ8ueFmDp1FN/7m/TplpEAlHyMumjs/3vQtVJ
zTDCjTfGdS4eZJ/jDTZLG6BH+Stg+YDV1ghtCnT7HBFUa/8D/RY4+k3nym7r+TefaTRYC2OucblN
uiCSl6KyAsD5Kna6/kY0Snt/zTbdwUolxtpaqRrKYmHZSZJDkNyV88GfH/ZFbJvCSgZjbgmdsmxS
EN82DsBkF9Q8J3YFq/ihoXS9dCFh/HpfJE8rxvj0vOtTfXkbxMLXVLDF/hVR6L6I7Vt1pRXjSPU2
6kuK0vnSgjSg0LWgh1TnAeAXt76pWkA4UznPEY794Wy9tz8N5H1+PCID0IBjVJBtoXRy+ZSV34Aa
ZSrJMcNTfHhMAq/htSRtHy20/y3oaoidGR+Lgp4qdstwUyV5gnZPBN7R2t6xiwD5vWoE01lULJC0
WfhcU9/UQStcH4TErH8PtmyXnhwA649XyuFJZV4KmZHqwizAY0QyuIXl/lCUb/HMHd9bVudD6Ecu
yjF+A6kAhY5odbH1W99rb9GqZvan4gmcOVxyDN5GLRqvXJTUjaPWLTDbaXNooquqOO6b/fbvo18H
jWOYeJUZq6+0RhSjDFbvZ68deSg/Mxsvk7+/z85JzZmvylU2IfHZPYSpZEZaaHIp6Le3/SKEseYp
j9M6j/FAFIXeC7PSMgRyFead9Z/WSmFsOogKBMIN/F6daZY63gfdz30BPD0Y8+1EcEW0ATZDNc6i
elMpPyv5+RMiUBYhFEaKMJjx3Y1WGYYm4u0gNtMBDe/36hCfQiX7TGZsJYZx2CpNxkRZ+nKL5DWM
vozTrRr8/m+aMJZblHNWDFWWOKlSX4dKZylidFVkIeeAbMaKfzUxWB89TX2Uhzo0AbvTKVWDa31s
jqoGviwF89z7Km12PcorYYwhd10rjHMRYOLPK24aL/Mkrzr259T6BCMMJgr/nxkY7GtrAglMmEYA
nkci2Gz7xiyagwrwlH19Np2LqkqUUMA7yWxPapgRUusp0F616E3z62cjot/3JWzujgZMKg0IgCio
MwuWTWNeNcMyJSLdJ9JzKD8UcmQWPGyb5VR8cPg4LTLFwxTMn8yp8UOx77sat9nUXY/NTTF9G0av
RverHnIr6puLpssoqWsYckeh773HN/DUntQOZRw0BrrBlXQQrPkmu6ZmfCi9ZRymO+yv4aZy4NYV
0TS8QGwyXidPSI0+EjxQxjLPzCTrjz46KltRPMKFnAR/fN2Xt8X1jsa2i8BlBVZ3mghAlqgl3ZKe
sfMjcQIn8kaz8/pDbxn3+vNoNcfa674XnKBk072u5DIrS6O0CeMa10Ra3sq645MHUb/n6LYs1gdL
Wclg4u+S6skIZjPcEcjSqy49offWCc7FG0Y5nChHrXtf4La1XNaSscwO6NyCrvt4lqk+Gi4kLSJm
axgzD0BqO+jXDdglxvcUynbQBRL64oMMl198lM+tXQMcdYRp6s/Tj6VJxrB5WNHbu3URKL+3kiKe
a731K/SujG7Xn2VA6wg8QMrtCHylFWv7Y2pEY4Lc6vKMWSqmoUuOpaOfWi9weRotN9JH27hoxNi9
X7VqSScZqI5yOLhzJdlo4BvNJsakpN8B1k/1hiJ6VcbS2jeSTS+50pIx/HAQesxtQHA0H4bhYZ6+
K9pVyYWa3W76oLKmY1idohTNXMmgKBT7eKnyES+9y+3qOTokjiaY4lE4U/OfQWDVih0gMZXmcMWL
/peg4sP6XsSzlBJaPwLjrwT9kkS/t9FtnnuhequphzK6ymJ3f0k3rXMli7l42ilTjTFGTY6Kx3b8
0c9OHP7cF7F95FYymBMglX6MAaeFTuq49MzGLtqCngUruJZOCzG0lpn9l32Rm4YCzFcRkHq4VNnO
QSpHDe36CNmD8qpfyB9RKPPvqoA3kM6Tw4SHVJ2DCBzNeNWMN3151u7r3B1pau9rs+kbV9ow5kj7
QJTTAuZYjc+tcF3MnOnw7cbBiwC2cXDIfW3SCPKu5GwAwDJHv8VcOgtiACbdZFAWRK7v1IK5r9b2
4hkYJFEBi22wTX2KJk/D3OKV0IuaEwtP+jC5gv87Vbx9OdvLd5GzfMfqmm76UptExCf25E9eT/uT
X/fOvojtFTRk5ALQoagrf5IyKxmiLAQGKf+gRi+9b41ZPraPmUfQXlT08BhgX/QSLvzc5iVtLM9d
xFgEWeD3mmldK88SRThX/Z5dcC6Z4e34UDujo1qlFTzyqifbBcyLvA/9THUWNDXFVaaa4ZP02Nq+
V7r+Ub4TwOV9teD+ZG53WOCjM16stVnAXIlm/NTU5WmLygB87kkEB2p+2x5meA/5wGPBXdbsg/Nd
CWKcVTQIWl6ijRa+PzgohwQNfoJXezwOsE2/uxLDXNhB38pRVOLIKbUXYVpGIwcp4+XTeUKWk7Gy
yirqixItcSg4135nyVX8G3ShIFLoEk7ovR1/rNRZvmQlSc198KJXaJPMfovgwsiRRpWP6ctk/1/4
lzcdx0oYc6DraArUKkRsOsydqUSOrp7C+WsnfOYSWYlhQtIpr8A9vrTwI7dYxVdAgrCkyjQqnxPV
bPqnlRzmEpH1thSrCgxVUSNUQIhruqOmTC3nBPEWjfEVo1J3spD1GDnziYVnqCnRO30CYTGPUW/L
6BRRkSklBPndDy2C+mCUKErFTiq+TI3/HMSD3TXC277H3TqmaynMooUV7YU4QMBLPNABXEWYG17o
AHjtZTxlmFXrRkFuxQShy9xIJgiR/eotE919Vbb2XxERbGK9VBE02+/Pji+JrZZNkKGM8VcKZD2d
lpzN37yfFAkJclGhFE2VjLsZqxwMIEO4QEJgasjr7QWmGoj/hyq3Fj9KDsrA7WzfvC/WUhn/U1dj
2mHoBveTIzyKoFZMbRkk5vJgysfgmFfWMghLLeOudrPv+4u6HE7Wja9FM4uKwL4FdjQu/TTIrCJJ
THCeWpJ/lc03g1h84gSvhTEOCQ2kI0CJgUGvy/IB3Z33esRDx1zseU8fxhnFDRlmMG+ggSckvlkk
Mm7cZpQ9IQoiy88V8AULk6uArtfbX8hN61xZDnPQyjBAqnVEFTtMvgrk2Ki/9n9/87G1XjzmiBHg
RoW6hsHl5cKdb5cBi/S4NISg0/7PLGmfmZHgVkdyjcjCVX7uy99sX0XAphoaIk5k95jIogOSWzuJ
MFIci+s8Qs1sIWCufoFk/Va9Vz2AZtn5fWBTi0/ctVmsWwtnog11TFtDIj5AOZBmWc5HEDyCvcc2
asTdid3Vj7zH5dY9sJbIeIIA6WatwprbDWibQSNlx6gIdojzp/Fhf2W3LeeysMzpV4pJKkdtRL9z
q15XcXoSh+Lw30Qwp3yOB02qYyRzSPMgpGch4KXBls3/eOyA47DANapwne99sybHYewvUHKDhYn3
68ZbwOQMD3RUJ95Vs+2x/opiuy3Rf9e3ONGxI2dXev3aCBFQ4gozTTAUVHMcFk8WY/OjArwxKQMv
R6SVZiU6afIWyL8y31W74/4OLTvwfgFBeoUWJVmlmBvUWaxnRRkKEbOJODoFOAT80QzHB1I//jch
rE3ng5/nU6VgQtuJAZ82Oj4Ps3pbD4zcogiAMjNbXwz1KsnCRjPsRjyH7c1UH33CabXaFIEiAzjC
JDyK2ZJWR6bKj7JlLFt6q5vGlILA7Foe1MzH848NWUlh/LmCQaIybgtiF91zNx7UCvwi9U3O48fc
8Gzv5TAnJ8LhH2JMZMOtiicM3XjkTngBjh5IReKTb0kcN769eBjXV/SlvMGWaMQ2LrQ6pIqtNqcy
/DIYtzNvwO2jP1s0uohgbvkK4DGFD7wIWzSsLHuohV/7Vry9M5ffZ674oJKUrmnBWtob7RnspWan
D1fTlDtJq7n7onirxRhB05O2CmbANFXJrFnGpKL/NwlSK5uSiONqeKvG2EGaDiMQG2LBNui3cXiJ
mqd9VT66smVX0AACKGVU/1lMkj7I41ovqsjJqy/9lFhyAEQ38AtXIJyUnvdlbetykbX8ffXKlfOB
6mOEZsgqd0pymxmc62Z7Wy6/v/x99fv6gFdNFaKamepemiRW1iFzyUNm2FQCmW30BAI6S2frchO6
o8uoW+bhAG1cdg9+/3N/lTYeG9iSlQTmoETQA+WIJnKS3xTjP4pFToodu9RG20wfWoZuiZjlWng5
OYK3VVMNglgO8+lsBbBotU7rB9Wwta8iWvlQ2knwcjfJ7Xz/D15M85pxanE8kcvfV1smqOi+LQR0
4lZjVTi9ogVOQlNelp4nhTEMoiVa2udwpjS4l/PbeuLMgG4eIv2ycMyOES3LSnDrhU5X3uXpW1Td
j9VhmF2BFw4sp/1DOLASxPg4o0pVgIYnvl1qjVuDGyQW6m9i3v6SKTLoyuyUcXST0ZSXCdv0rSu5
jMPrAo1qQrrMJg+jK4zjdVbpt4UKpLU+4snaPMUrWYzHG/s20cK0ixy4WVDRf+/10pR5wFLLB39c
SLT9qsDIQucnE8ElRNPyYQbQWJK+lkQ3Vc0dp7dxfPB9c+ANE25qRGUqS6qORBVbDyvzjqZorkBv
dkfsXCZWIHd3mNPk9BFuWvlFDFv38qM67MNmYa0E6h04WX1OmLhB16Ih0UJREsI8J1pgmJ1R6RhP
w4A+jkG32uvqtABx9rpleOmfloR9b7ShjQJBKi4nTMqKbDhXY4o/goUHTj5JphwoHm1jjvPZ2Jd3
IhirbsUo9zu0q9hUVc/9kLtEJo7WRG/7mmx4h3dimGWrIx8vE4IdMeKvo/ZM6TUwQjAFcF35vH6e
/UWT2C6lXBzieorj0FFC2fOTAXOWIycg2chK4Xb4uzFIbbx32bQnnZ6JE1JD18Jt8iDZxalIzPaQ
vi5o+OFVfarPwA5CroH3xNtIk78XzTz3jW5MaiktQRXvJt8C0JgKFjELvL2RJwdjNE/T5ecYJ/FO
U+W9pkKqpE3QJ6FDR2cZsFm6m6XR0UzZLUCh8f//Gn+v3bK5q7swCHxksOcicmb5Vx6fSPCJ+/2d
Psw1OOlT2o0lli81zADZQze3AwcN25IN1+d8Fp7jvVLM1einteYb5UTsYTgXwCZS/NTZP177p1gS
mTuxlVVfBzgl7qZYdtVmIQimX5F3+LYvZv8UozT+fncKLReDugXLbKv9rsNzEP+oxac0OmT8ifDF
rvbsjnEYQxE2gqL7CrpRFgpB8Oc6mRVZtQO7c5HCO+5rtvXWXNsFe3FEmZqA9nWZG7EMdDIvJBf9
oTXb34Ynm6HDI+zdCCbeiWMcCAYlA3TxG4otFGcqn+L5QU1DU5x+7KvFsYs/zmR1nNomqqgeYMOM
2snTBzV8SgSev+V5pD9LuxJC5jAlSoEuvUQBRwDNDkWY2WMDBjpNvhoKySOtmJqkj7+i+fJan/KH
riwe9xXdvJdXHvlPA8nqI0YMNLcjRXViGcgp3f5QOs31cpyBKGnuy+It6vL3lSjAireUIiHlYKza
nKrnBvXQcXr6b0IYnxEBk2BUqoTYavWmxJ3ZBaVVJ7xhkuUU7ZwyttA2JblUdgO6of4ZbG8PLQBN
4hMvYcxbMcZvBHMhiEQMia3oB8H4UpInwmPd4bimPyn61aZQRS2yTIOPLdPaUfsTeOUXZpxeoiZy
sof9zdk8vQAlVDCJqQOakLGAFoQ4alLlxJaG10q7qcFJEipuG3GC2c1lW4lhbKBoKj8cIiN0Gv1R
C1wteJEUd18Tngjm4iiNOgnmOY4cpXZq39VTp/I5IjZ3ZqUFs/mzOivdFNaRIwlnoX/BS8Masrck
+6nwiMy2nfhKFHNp1HGcNIoQhA6I112CYeDMkr8slORLV4lwN3P2Z/nyD6fnIo6FYB3Crp8oGM3s
WU1djcgOLYRTlX+PFSE0e30whaTngOdsHtiVSObeCHof8W0mKDbNQSOx4Idk2p2ROqL8UiNlHUv2
f7IPlktNr7uhUnO8QErIibvgJKrlGQEo5/rlmCGbdUnysivHAW9dYEUcqN7YYxY+9D0P7X37qlot
HxNe+oNcUl+GuWtf6WSBLtUZD9KNH6DfqbWWOvL+6i0/t2cgjJ8oZNJLaVqheD2M6hlE6f7dpGaz
sy/lT2yyJ4bxEyomqQ1SY15cFp+muXYn2Q2KZ4UU6DRJgWKQgoQT3EFv+2J5e8a4jr5QtHHSBN/u
5jb1wiB6DIFw7yFFwsNWXL5/Tz/Gg5SBSquyxYU7lHdJ48jCgVIvjF/29eH4KZ1xHsi4ITs2h0jD
dfGpCX2nyOk9BuRPqWQcAe/9ui9uA8oGr4KLLbIdk33cJ33n4yjLnuZVN8DCHk3BUp0REB76vY+O
PwQvbstrmeSoycLBzVTpx2jAXZx2h1I4Ar4kn2bLqG8kOK19FTn7RpmnKupgqpJnqPs3kSViZjR8
kn2T6l/2pfAUWl4S65s/j9usInjvA//zegK0kQXqktoiTamAzkHCTPY4tpwjxznYlPEjfZYAmbiE
rczBN5HcxNPzvk68m4xt6BkGSZDRAeLbhtCe00GycE07fd2dZ0IOTTCl5hCFk0lzeh1LtQsAPmsK
CmA4KJzpNZ6mjG9pIy3I0gjtycAPOIxGaLW5/LCvLM9Mlg1ebWDaz1I86MgNJUHuTtQ/oCNfV++o
qHDskacL40fkoVCyvEFygTTXCKZSXi5tOx5YhpUwQLQMFb5XpETTldIul3PU6VZQ/dL7H3H/MPg/
cumYqBzA2W1lLsJYEyRG1gVCEjlV8SIIp7bVOau10VWzOKiLhOUCWO1LFo+5kvgpAUTU4HSN2Xj6
zXzQ7NKRTsILGrtB+9ha00GMreCVz0bwL5f1RT5jer2WdIAjRuxBzgsLRnVOXxckVTROOIHLe6Js
VZzeactYYabksd7OI7GDFww0HhrUfchj/Ojb0oPqZXdgUXcSieNGeAbDGCSJYl0ADRkokbUIkK25
EwRekNwG42uv3ZHe5+zosmEf79HLgjI3nCZi4AscyX+6A1LxSQ9+Rzyw0+2z/FcEWXqwVzZTGB0p
1RbpccU/Z+W1MT/HxlXBawvimQZbumh6IyajgkusdRdk7PkgH5MjCCGtBGhfvChuY/jk3UEg8nul
tCmcgX2LZM3yrADu4iG2k7PuGMCk/ZN1PQ73+x6RYxeEcSRdbtTDLCL5lQQyupMHu8hyu2zG00DV
V63IMNQ9evsitxMol9NOWH9Sq2BNrkViJ3qiO9Ocjec8pobZhu29MU5gKC3U7zI4oU2aReQhFNIv
fT/wxmQ3WunerzXjdBQ9bGgR49Crt92C5HaVulQwpSvt2H3BUK6PnjbyPXDJTfkM3g4u8sXyfvp4
RACJB6hwgiIP874ywqjJaDAHjkKLQ13ldzHgg8Anc2WgZqqDNgToZs6IgHCokGCoZ5HjEbbPz0U+
Y2qlLIl5mAvE7qPrErhZkfBbC76V9FMv14sYxsD0mCQ1wRixrRT3oxKYNUFAQe7K5rouQ7MLeUNO
25fVRR5jXPUYKlOT4ebVG3DHhfNhbgd734B5K8cYTlDEYVejxmTXxkFCwjh6ztqDkX7bl7LtQi+K
MHdS47cIMAUM6QgdyPdoZ6oovQT+076Ufwn/LmKYyyhpStTqS8DslaJ4FTbktlE1s08CWytCT61H
EDvW90R7zDr6NZRFMy5BZ6NKL/ufwVtS5noKuwL4uhOYrFXfwGiQoY9HWurRoVVCzU1rUeKozVtc
5n6inQE/18PtqQM90Ky/SWl4TrWBoxZHzIdUP6CQA3nJeUV4GQ8d/vmjAzCi/cVbTHrHk/zxt6ub
EESVOq0NMXC6ypWLrzGRPnWb/7WRP3fkSoCmJXmd+QpwmspbPyrttnHTIOJowVsrxlGMYaFpQolx
rVED50R7W0pPMa/PnrdSy99XigxBFpZZCWckJi+J4Sm8pjueDsvfV79fgYoHrfwYYVLysxHe4nUh
y597Wlw2g/EL/8Pade3IrSvbLxIgiQrUq0Kn6Z7scXgRnEY5Z339XZx9jkfDkcWz7QsYBoyGu7rI
YrFYYa2cxok5FvDbtLuPki+z6HoW6cA5hErJzE4zRvSmDh/D1FG7O806bBusyOm8FL0X61RXsR6H
LOqo3R78JiDj+hLtUzt69AFpJh3l+215IpW40x43SGRaYAlxw2o4Eq1FWyzQPixgFHnbggRu7OWd
s9ArtEhbJI2CNtLYciqjspOiOdO0dFpaCJqgBDrxgwCKFpHQrzT07EjF0Uo+Z+l4CuLK3VZIJIUL
EkZwoZIqxODfFHY3zQg6aau5o8Bc/jsx3NmvO7mYixz2kBrhEx4P15MvXRCbCcQw091wlCp3/JVG
auqkAPKXlhSDU/SB5dWTotuGIhFbr5W7LqXBn3S9gAfkP2Eej3qY6HElhSm6GvzmnBs3Q35DR8Et
85v83qsMziWoSkuVFHUvt5rs8owiOXqFqNsGNiNTz8DIGbkpcs6ih6zIODhP0Zt1QwoT945ptF6A
AiwYoav63wPxsjD9VTkuNKDzRCQlwGCGnAL3uKPOSPP9tvkJrgW+XX6iSeMnKd54aPmdeqdJBL3y
gu/n4bjUHGATJaN+VafTZD3ng3C2WuB4CPeY0MyxDbMGjwn5rnc1J/Nm2ZYaW/ISp/WU59yLdvK9
+Vl/3F44gQUQzj3QKJPNJMfCdcolmQOHak7ay4JT+5sn+C8L4JNduT7mgVFj7AgUZfbshk7l+K7u
mXviAWziT2wBjdkExD1oROP5FMlkgqEiRfegmg27Xp1PRtC426u2rtCrDL6aZxmx3NMZ91H7vXdn
1/rWtzZ1zYth2WwsdBYx0K87iIVA3jysCbjyI6qVjRfehg5AZM6GM2NcPCrs3gNr311/kW5FDWSr
1rGQyllH0oOCkAw+2uP+54rvesJkIYO7OfSqtbKetcoOjnQDeHk3G+3+UGd24wa3sjtrdrrXZoFF
rp5nAK6YwOtQCSDf34Z5WYKsuNxi6r6atSvTQPF3zAQnSySC83pGVM1Dhb4kdzZgIL3vWZh32jbD
VZ+x0IKLipRa9WulQFTfaYOtTPmxToYQMEaVLXXVw7YstiLvbt5XWXyyDpwNcaQQVvy3rCu/qZ1O
Vm+LOT2nZukAjktQSlhPsYJ0kxGiGmiuZ6a5CMRSEpY9aSHP/2mUoE4GxVjuFvv60Gf7joD4kDg1
bkXRjbh+shdyuZu46OI5pR0GeRm2bXHPesl6O32W9uDdCMCKvb2qK5heuBsX4jhDDOMgr/Rqxgl7
sG6GyZnQv9Zc5zvfTRwF/7Rs+ZPi1eAB+7MutoVozkDxzBl0iWSRFwae8l0FygVYW5zY90w4ZtVN
gMEiUJYd5Xc2tJDI2WuRmSCdJ6jNyntGAA5QJcnOD8GxOIK49RB87EUtS+uJyleJ/PPdyPIw8Uf0
tOl27yYHxl6pHtm1E+1EQB7rlfWFLM5F+0lm6jVe8i6xPsgGIMuk+7Z9LtDwpfWXJN01MbotRUhc
q15mIZTz0CZCqckHBDRKbtqt0RU2OGkEbSSrl8BCBOeg8zmQiqEPEL5F483c6t/qlvyY/PQvxTBN
FwfeqBNtCvM08sDw+j3oh/48JET3sikV9kAI7PDF9yxE6VEaKODKQp/yRUEREfBluL7JoT0Ydvk0
jy5t7VlUSl9/MWOqF7xqoB4w+LaVyahbozRwH3QnRsVBDiA5uY/O2VF2671U2qYAZWl12zSGDwS+
ZKD1cIetbntMbOSwjKI+N91drVzEgPDMRbw70K8y+OM1KGNAtBoymuDSm6NtzE6I4WFi2O10DETg
yKu2vpDGHTB0wA5qHUEajRyAL3eiBtiXYHdLHe4wyVoSR/HIhjrhLWKEWY0DttvH8Sj/DF3jh/8D
TAGuivawAfMb+jF36q/oBHLMo3ZH7GfgFKJ9VNTttHrHL5TmTl82lBHtLfymMTPdolW+AfnmqTdk
ZzCIyD8LTIbvizUIcHSrBo/46YSWOEex84fgpAPZPXtUToqTe8NBOBq+Hv8tFGQ/anEYrT6ag5F5
sMGhe0bHUzjgmbhlnXgvAImfRXCWIqPlbngc0FILc6xooRyNDp2y+YTizH1bX6ca2N1RPfuTa2+h
IXfHv7C9zi2WtfC0O0ag5B+VwJ6RLquO2S7/IAlOvuiccBd7COqUIB+wogqmHs3HsP6TboKFPpxn
AbxZMkwx9ImbY1R8aKzH7QVbDTVfv5/PweUqWCVmHxsUWnhV+bVtVHcD+T63u9J82hYlsHg+B2f6
dFSLEY+PQG3O4Lu8KbTQmatK9AIWyeE9ywwmY6WCSqaGEbB2PCtdgfTisNtWh638hgNTOWeRdoCM
ixPsDMM2YV0Jw07b1XvR4KtIG2aAiyObyBjaK0OI0ecrk8x2QT40yFVt6yKwYj7tRtouHFU6IVjE
PGOZnkNfFHwLHIHKOQKQLip9yG6vbr5o2cehALoX2Q3+gc63vTDDI9KH8wJzkneK1sAEJu2hTg+d
KEW1/pRYHBvu2A/WJLVFhV1pvOSrDlRF47P2GSmk77Pj27GtXmXuZEs/JtH86fqTaSGY8wdTqeph
HrwIVnYZpr6GFqRKg2vspoMGMJ2Pf2UYfC6OVmmoZgoWsgy/zu1PU/60/f0C6+YzcWPed02WYrqn
pKmjFN2TRudDrw+iMpBIDucT6q4N66yGHkPuWYlia8WnUTpu68JMeMMh8Im3sk3GrDBGDB9IX6gx
Oe18LKqDnwiWbP3t82oChPMIlMwgLe5wlFqUg5JDdPJ3QIcC2paII3B9mnIhia3qwvfIlV7MFgsX
wiPdWzv9Y/IT0lz/jNyvM3vFDtnyvX9Pbv1G4JCEojl/Mcc5pqOmAKN5AOep7iev3s3g941OQ46x
SgwEAnRTPsd2ciN6OYtMhfMdAZHIrFtQWqu/dWGHfsGjmNWHhc9btsL5DwI2irmbYI//7KFiB4Bk
1fFWri9/eYEQzmMMaVNVSgx9svkuim7xNtGEVVbBmvEJqxBkdmNkQEaXHsn8rc8eTLMWmITAp/Ot
ZUpCgjiQelRyFXNnNZmHlg9RIoy5gY1t4RvKVCMoqszEttQuC8rTnRXY5Lr1mqN68O9F9YD1Z+rr
+eLbyVpMK6s+u0XSY3usVc8/llf+bj4hCcVeqSCulh63fZRoozjfMWTZf/y5FHrIxiqRE4kGvkRX
FI/928x5W+MZRVwZ/fMMcbg/aI8DGKsw6iNEYBc4XY3zE3phGmMjY8ditNqakZMMpZ3EX8N+8rZX
bj1Jutgs3i8UXVPHaC6GWmyQEY+1++q7dhyd0asxzphelNtSmFMTGSTnJ5S4nCKglLE4Y/JC0C5L
npLZ6ClytJ188EXYYcK945yF1eVo81NRpGx3wTXAN9FVHJ0Hl+V/xQh5bMU2ThsPOdzqpLIqCSuq
xoZd0fOAZqnQuG7i3pYmSbB/L/H4ljQuo6GNABWlbLJ3cqSH5LrcgVox2idn6tJjKL+sKVMz/clS
3Sjdo90O6Nj/HhsYOWjwVwCn09DB5MUO6OJKLQ0AZ47EIG7V7gBE70jKIRongatcP+WvQrhDkY/j
WESR+SKkRHbUHA4aETxMfxOGvArhzkMyxGPdAbcJOFPFXgZFna1I1S4Ckq4/ogOz0y8WLZyQNmjv
Mf4kf7lYRe5YzPKsRxJbxaL5FqK/omg+Faqo5XX9wnlVkDsLRhnMVd1DiAr8FXLMhM2Egm3i7T8j
ktnRGQIaFFz+4ahjbfydGxzTa9ZND7pCd9uLiURyh8CwujmuA1hGYxY//UD7GZbDDtj53rYYwdLp
zK0trFwNJTNvS5zsUj+OxqMSiuL538SHvzaHB70tCnOUNJZY0vaMaVx24DQwigDc2/AjoLBPsttf
ZDdxrWPycVu39RvnVTJ3hSYGkCIkDbsmWx8NEHJ0Et7kdtKJhrREW8U+X6xhmXRKUjDrSMlTFyK7
lF5npSioEgnhPAVK95o1jRAyknst+FlEH6b6YXu9fnOnvC4Y5yjSpAyztMNWdSeGTQzg1515HZwt
MIBLR1FlaPVO0WWMf+sEQEAvIddi1aTAUGIQE2EAjBhOlHSeXO9z/0s7fI19UdZkXbOFMM4Ueh1m
bs24naeTvzevCkcCEkZyRKYR0w5E0BrO3M27+2shjLOHotcz8OhCWExv0mwXqTd1/Dh3X9vwaPUf
gu7n9ratWsZCHGcZUq+2gBVBCWWcHqbwqVcupQhHctVLLERwhpGNfaIn6JQFKOKNBSSK0n/a1mG9
JLmQwN0Tk6qpSgfUf3gJsjMP4yFVgaQwualnHavsuC2NfdnWBnH3RZl2pTk1CDBCU3Mm+TAVuT2S
c+lXdlg+K9GftMq96sZnbmeddHGf4oUcI+9UDxgDywqb9CKm4/VHykIOd2UUIGFTBmbkLM/Z7YOT
D0YDt3xmOH/TwbjWREGowPJU/vKYh9AyCwisyv5KnsIDtXq3JCKCZYH18fnbsmtrQ1KxXZp5ZSaf
ZCURRGG/sT6gV1oaNSyVp/CYorhSfHYLxkdGppHt/QPoJgD9bAmhT9ajMf2XLD6WkMxgRjc4tMnP
NV4n2b49WfvxEoiBp1YLugtJnD2EudbMCYZOXf/SXJMr/QBURAeo1vv+Wvv4/yCPM4eQ6BJCacir
LTu6njxyJgfpGuPY1EluQYayp972Of6Nxb+uJZfZj5NqNFVWQAiP0g3roAtO5D7Yz87kNg/5vjps
y1u1d0MBTLlmyCYKyG8vep2YRj0yNzhq6FoAJlqTNk7ZtLttMeu3FSjlTUUDSTqYZd7KaUbDrCvW
5ZMSpwR+Jtu36hN9UBwG2ClaxXWtXqVx9wftAcaD+QHwzzbHUT0Eqlvn99sarYqANhqobFXV5AtK
eUCVVh9j0F7Q9EeVZ3QXGBK1VSVLnW1Jq75iIYmzwRGQjACbsTCDl4VgHxydNBJhN6/nFxYyOKuL
EqAoAa/pH07FYrbzXdbdRJXd2inyna1TXyZjD9AkKrALkW7s80XEFIJSugUbIPJqM/InDWIqN9cb
c7+9guuHaqEeZ31hlxp6pmKYhFFG+njv7wOmm2b3+k5xCpT59fwvNeNMcJDUYmoIWk9I+SkPL5Yo
vGD//92Fv1CJO7iBNBsZlfH9slbvRmOwZ3R26z550iMRV61ok7hAxpySrJAK9FDWyr3UnM3o+/b2
rB8lsEWDPJxRq3GxS9qbSWh1KsAn2vFqSMcDJbmDZ467LWbdByGBCpYSFdeizi2ZObUTuDsQVQ4n
9cRyg9Y9KjEYHm/3w5Wo+WBdqVdh3KIl8ZgWas2gp4BqqlwpySHXBEG5SAS3bopF4zLo0Gw9Rcex
OtHhwSeC62F9639pYXCT2+OMkUJzBjAiBVmG1e7aWZD1Zmv+3oxfBXAXeo6WbUUCY4Qny2gIjkdn
CNuDLqOqmFrXkWEKfKlgyXjWgFDuFXCa4BpSaewMYEEo/Bvd8ASGxrzlllKcN5UC2Sh6v9bcKLUn
R9+hBczpbe1hPrHoX3JFjfCrvgA89SoGo5DV48nqx66U61QBF4Lex7QCiG5YfFVoawITX1aNh37I
EoF3Wz1L6HEzVYNS0CTznXXgeJb7idWQGm90gW3hBR90r3MZ7WLqjJ8FC8qsgF9QooFliJGwA0WD
s5LR1xQFNyALZuczy+kre4qp7/QU7YTYpsykt2Rx1y21hlIh/ossFqhk+2annxhmoCgbu76GC604
M0nkcNJm9MmizCg7MjLsCIoumivvWJOsLnAWayd5uYTs88VNaw7oT9VkQlwDvY/VQyZ/E+zR2tFa
CmCfLwQYwH7PS7ZH7LnL8izlTeh+D86txzpT9NvpSjS0sHqtL0Vyd6zSoFDbjxDZ7xg4Z3exYsfy
ekfat/t4tNOLKIO52nqxlMhdIVM/mpJsQqJ8Fz3NO8Vl8CfxDf3B+m8Sd7oaPSSW/qxZnSD+slDj
UcF/xrn6BLOqMYgo2KsguB+PwakES+EAAqHaGQ6idpm1nQTL2i93wp0Agl7jObEqoEwGmm0pTlsU
TiLC9F3fPOBlE0u2NPTKcirJpjIa4DBmsHwATWDVdcsZHf+GVbT+F8CONa2ICiZN/MFffAk3iFup
Auo5fMh4JY3nevIyQzA8tnaZLUVwC9cZk1/2AXYJmTm3DMpjHlSubgROkPh2p5eCJMzqu3spj3Mg
Wq0ljVRDJdM8yOB6DCYH+LF20j8kPVDBf1ZybLd0tLdPOtuYdw5ysZCcJ5E6LYusAVJpfFS66zTz
JrLPW9VWi94xrMwj5GFbomjrONeilDpjfIPEOdznOvB+yX5qDIFaqw5yoRbnTIgfx1nOvDGRPowF
yCxTUU1HpAbnPMxBjnN1hAQpBm3VU50ciAg/TiSCizojpaqyrod/kpAgKTubNsdk+Lm9G+snlyCG
li0kDvCcf+vpqxq4dxIrvlkH/1IfG9yR9NFHT/1Llf1Y/ZGZL+RxOyO1s9qBrODl5LY1EprhPoqu
RmTy9dgxsvsuvEoCETjJKuYMZgt/acntFmggc11m1SrpoJ6KK4bHlz5q6BQPd/4jThlwWJizj0K0
3CWuMDhYDUMW4rmdHOnQNXhz4ZQZ17gX3KmMnKnTiF1U2mdFk8+1qe/nundBhPZNsMGr4dZCNuea
iZFrweRjwdtdfmTjO6nvaDcyMLbzfao7Amls+975k0UoyXmxoUD2RBoQSlZ4nOtnotqKHXn1lX6Z
Hcw7PrHbPEgcTVDGXa3iLUNYzo8FkT/VMpAPX9qgGEXeeKUXroEDg470wQ0AG4UgojtUh/y7iBzw
/Tk1dQMUGwr+QrlO5oxLV7I2U0iPdFj7aWw/aJi267ztdRWJ4Ayo8dO5DNQWU1/kHjRMmflERDfB
ygX0Vg3OUHwMqmpGH0VeVqEbUDbOSh4/axoAGxi+qE+m3LbwPpWU5KMygTjprzR8+XWLiDNlxbZ+
MKgr6zqKD+FepXZsKIJLXbCOPGRLrtdmFQUUQ78NCEQk1ZGK+UpLesFD+P0peLOUL4+FhTKtXpZq
F0bU1ZMv5fytG6+rYV9az9tLtioF1QBKqYxpRD4Iyk1MJ8xArnKl4D6Jf7TNs94AFjYRnen3lym0
AUUJuk2QVH43k2RO/ZyGKSODxJkertk4XuakV7WnOIEDEjKXfN5WbG2XTFk1QRCiEvqutaULMeYV
+QT9NOlz3T1HemwPCCu3hayt3lII+3yxR3It6ZU+m5ZbFNdKcUwIoqvrURLkXFbehZhWXujCOQc/
0/Mp7ktQAqLvKo/hDgNPPWZHY1d/CU+iFs2VifO34jhHUZIiH6cy9XHTuPUR4MdI+n4LgarIEr8g
07owODvxQ3t9xyzA4RtIY1L+Ta+pnVZNKrKKUkUP6mCezKrcKYFo+vUlEf/2emHqvcpR326aUimt
mXbYtBh9jjpgK9nAhIRX4ujBxTutbSEpc5W9TKaOnxVQCAscyLrVvP4A7n6LS8kvxggoNhTDXH54
sLRTi2a9sv6wbZ1rZ26pKHefzaj15m0PFDJFLz2jJicjEjkpZnlba8n2dHEA4s4Cc0MbWG7qn0Yp
c63xHEVg4ii/UVVwClZXTQF/L6obyNfyL97G8A1lziLDjUmyN2bMbirBGWAMp6g2fvzBwqkEpOI6
rJHw7Ty4mLK+002GqF+C2y8ApprAcazMvsEIMVpLNZage5fiHrXANDOrstzoWb8J7tnInX/UHpUv
HVpTCzf/KRpvX12+V4E86SttUhI0pmq5Zn3C4GulVnYw77LhaXvpVt4CbxSz+Myc0ldqgeEGFwx8
LhstJ60d7hrj0KFvM8UcYTv8azSltxK58zw0ieqbDNEBoVMxPlbo/auSu221Vo/SYvW4I1sGda9G
Fa4vpQfE1TiGdmUFguO66v/AKqrKcH54RHFeXpb0oKKlT10Gjz63dgmkfvnrth6r53Uhg3PtvQQw
2QxAZ25XPKn6dRC14JoHJVV1VSej6M5//2pgG/OqEBcMqoamSfBzwHu5GVG3bvb9lQVIm+kc3wnv
LLYB7xzRqyy+LgEMqs4Kgtpyk2fW/lQCRoG60814Gj3iJTtRPfk3Zv5Lt3cZdtUvEvRwAST6YuyZ
mSuH+pCcmZGzdivR6V3p3nizlnydQmn9YbIaarljkNlDfN0kp9G67dJvTT05ZDhrJkbYgu/hKEp/
r/uNV0U5yzfCCFFjjwZ9oz3r9cfJuqH6sf/37UNv1eOvKj0gPXqiDaQpwBomj4OdF7NHkvzbX9k/
T8lCxkbp0xlyqr52KivchenBmj/p6UeCGaltWaKVY58v7sZGSwJLlYCyIYcJoIBDa8RA/kgckiSf
MRAofHut+6jXneL8R6NHYB2kpe4aFxNwOs2egVIDSufYuYzYxPdUwYNZJJBzJrrVD75PcYdpkwnc
T+XQEJFvZ1+xdaw5FxKO49xbAzBZAlobHlX1O6oPsZN0tbEzdOnZpMaA1rbp37d0wx4xXoH3CjFk
gDa/3bu07KmUdbjFKkw2xHuVANg7FAUBq854IYQzel2vtbKSGuo26qkmR/S1OX68G/3WkQU7JZLE
hWnTrFqlpKL2TJQfbZrbZfQoa/eqBtrvUTCCvnqLLZTirN6q+7kqRwUQdhjhNpLrOQX3r6gNcPVo
LYRwpq6GWhiURWG5QxWhpHkMqg/Agdu3rSw4w6smvhDEmbiPnqGRlNBGC+5INtkMznnbS4jWi7Pw
MchJp2fobQhQ5+7qpLWVeD75vYhac/0G+aWKyhNetlaYjkqHB3EduP+lJI10pzjSQyLEyV/TilIN
yIm4kwEXzmk1+HFXy7Gku7mRfa10CYh2pu6EqiQoYq4Z9kIO32jYTkhqxANaocK5BRZWZ1tB8qCS
fJ9F5EpOu/32Zq2ZA7UAqqIjcKcoVL11C6WMDk1d6xA+BfW+tfxzlyV/KYKLn6sITzbay3gc+reg
cLJLXQTYuXZ4qKUDX0vV8dTWOWfQIFsSdTrwmoc4DFx1yIg3dORTmdcTphmN6ri9ZquGt5THeQRf
6vU8KsrYm5zBa+5fKBNs/6Y5xidR0mclR2/qS1mcY8iGRmtGbTSQKeldBpQHDK9DwybVnN5hc8mh
hxBqD8pVcSsqe2fwd9VSNucrMAs/yMHUxF4Bkm5Qwp0Csz/MQHpA/vNqmHsHnApXyTweDauxk0q7
lvVW4EzWt5YCyOSl84PvQYyzkOqhr0L95ND2z4EfIquA6piI62BNDlgYZdSeUWbR+AateZCbou9C
tFN2xXnOK0cO5as8991azwUvrzVPshDFHzlqlZk8W7Hhpr2FZscK0aFxpanWw7aVisRwxy40+z4o
TRhpolr3dUZ2SopVNESMPYKFs5gNLWLCSR8iWhCQaTdKsutj9VAFvZ2UlQt8NHdbI5EoLoQJwNas
5QVzJNXzBPzSOTkE49M8dAI5opVjPnOhklL2YZtFAAmTJsCVkudKoUdFlMpaF6ID0kqhMgihuHMd
SDRPUkCxenP/AMITOnxCWmt7vUQiuONbFKWeosQWe93U2VH6FEeqnYHwYFvKSsMICNtRf/ivJtzN
2CppDnI+9DYal/IYXTV3lZNdwJvh77IzCvaOejVe4KRKe7rflsyWiHdP6LYhSK2+9Fgw/Zf7lJq5
bypp7JXKvdo9+talH++y8UtnCPIxa+lqAzD/rCtfN4jyDmJTmwopsSKW6x9dxYV36A+m0082KxgO
B9IJbpiVnXsjj9s5OocoCEcmYCAQpldhZMsYv1NFGGHMjrn1eyOF27i8i+NYkRTL9ZudRq5nUf+u
aNl42IIxAl+oiiEkLJsCvul4ZyDTf9cDXEI+xHtRwXHFHAwQl8gKQhZZ0fmCYyBnUjfVEuqq6gDK
2MG24k8SvTblm0SET8PWn1+5pShuf0bDaIp8ADtAphS2X1xFdW4n4T2a5TGYe077TBC0r3i+N6px
OxVZU65bBR75DZl2VO6u+lF30FSOtiIRMN2a6S1U4yuORNIqtMojxVUpn1XDkaLG1gbRE2HN8pZC
uLvJarUp77Mw9iRA7je3Sv+47RnW10vT4BhkYlEen9BUYmr6XQNI3F6yu0zfUf2cT5eWiCLPVRNH
evOXJKbpwge1GZKPYwTg+8arnkygFszX6PCydSc+5Y4oc/UbaSbeB9Q03zd4Ua0trbTxLfTmdZ6+
a/ba5zawrYviMBTQPheY3UuL63s7f5XHXe5Sb5l9bYBbJsSElX+pnlSnsdMb7ZZcVMsezqmX/xR1
la8f41eZ3C2vhw2Cp6mIPTX9qBVfrfLjrIN0xZGNyN22klVTR3sPoj5dMQweVXLsLUluptxw80od
cUnOk6f2BXpgyk4TreSqxaO1V5aRDX/f3WgB4LsYtIkRTjOG3vng/xg+azbgW9GDYcXAQmhEvQOr
C0mQ6TEMSzMwwfPWNPO2m8ee8UxEqXlIpdLtO/UGGLJPTUIcKw5FFfFVFVFaQsM0Wj4Q0ryVB0gm
ItMwh7c3bwGZGamit8Baihodm6jr4z2gEsChv5UwFoMcqhrcRvupPJu7+iH6+X3eVwXAFdVD+jP7
uG0f6wq9imMLvDjboKCuCgDIWK7lA7uv6dyuCgV2IRLBXSSFOoEYaoD7qEd6H47ysS5NQXwmEsHd
HUprRJHfYO6py3+Y7Q/Zd/9qlfg6hVWVRmIOEd4ZUnzXEkSaVAR5s3pQX/edL000WmzJA+2Agp8C
jqBKn0Y67csuft7WZKVdylzaF1+S6PQ5jJsqiVm/LsK8xmllO3GQ6f6QOfO9wU6rV14wkBvktmhK
UbBNBuf2TEPL4r6GsRUhwEPV4jnV6Ndt/UTLyH7Cwp6roqqjeQIfjNyf83K06+hTHIhSwGu9Fm8W
kXMDTdX0Y9ZiajCSL2YN+ge0ZwFCj1bu5HaAqkD/c+AANEB4O4rU47xDEZvx3Bp45AbhpYqexvZM
S4FHWL+AF5bIuYTSAFMQzSTLpaMHhFePMZsY9KJf9BND0k1FQygiq+D8Q12RrokyDA/GyReifbH+
PVA1LB7jNBSFARm1e845WLQCFSfrUJmHwjXp5xld3P4feYhXIXzCQwUsPA1jJDwy+TiaD0Mk6Ct7
QTF8F6YsBHDhZCmlVU2NTANOBABDXNCCueWV5imH0DUd4wbwBHb+g2XOMofs+6ce2bJ0X3mssJlq
duyE5/qDCNxvdecWv4m7fQtZDeS+yvE4jc++fDXJ7h8c5sX3c/5i6Iui0glqY2SqXMmSHzCf7oV6
JHj6rkbSCzGcz2japvBDBY8qVTrXc2RrcH2SfNDbfw/+/sYSLc5tRKTI+qnAu6PHJHpxTUT12PXg
YaEJ5x76WALSphnEnnxitXvyLUNjlL7PrzHj7gTuLMjjrz4RF+I4T9FIeV9OFKFz2+2taNdlz50a
2Uba241v577oRSUSxzkKzHD79aAXvjuRz+l0TwNEErcBBiNk37aqar9tfOt+cKEd5zfiLOm6akB6
1OrswRv2/m3ioFs8uB335d53RI9SdVs9wpd6Jr2dSNuCQ5MxWQA40A0fYgXMMX1ha07uBid6JKgM
/9PSHOz05xcYiM8+29qb5qOIuW/1qvmlPrINb29SoIJYWSshUEBb0I4U3Wc1q3aKlgoO37YPQbPO
WzFx3HUDmjLwFJqscxHCWFXj81/tJJE5PxJZOZWqAHGHdhl32T2m2ty2QLdgfB0f4lMdC9yWwHLQ
afFWpzSO5ihpYagMlIvlhMzr6WbaKV548p3g27Z2on3inArFzDUQuDMkWdVviW+6jXUXUtXbFsJO
8u9vHyJzjgV1uniy2IxyX95I0ecwvsm7H1T+TqlotFd0CjifosUzoIJjJDwD2SHSHV5bbqd7CHke
C0uy09a639ZsPSDWMAJjIO1JDT5JTeJRmTS89FyCfid27OIQrbqxC2qVb3ltT4CokQ9Rg+p+eRE1
CK3fPK+yOY8WzlqSDzMau2iwo3m7w5t8lkK7xvTvtpbrRvIqiPNlXSplSq3Bl0XqY5F+KzAjMdxt
i1g3kV8i+DeSRM0kNuJWc7PyqQkzd84BXf1oFh+r9uO2pLU2TER0r6I411RKJJelGBGdbhdP+qfo
UO3rF9DT4BbN1Xsggu23JYp045yUDkDXijBfWHSZLaluEVA7iLpjQD7kEREI+80t/qoe565MpUJ/
MMVmgUgpuFeRSFFjd76edsVjwbhOMEUkELnuhF8lcg5rniM/VC1MupNs+F5WMkxQE1UfBSbIN3H5
qVxYcUWBf0JQsSbNPR3GndR3gjGzVTGGoVoGqiayZrGtXDwANdIPk59PiIfre4xWkWqXiIABRCK4
UzvGRd8XLXJqseyClcxW+8Ae1OO2yb2g2b9zuQtFuCObmRmatEHe9SscoLfNLgxteuld2Uu8bD/f
a5jVG/fpk7XXATtqHtGZrsM8RM332wojv/d2TYN8bkK1Q7oyMUHwY0hurGReoWmHbZVXrfCXxjof
cWRVTIORoBs06O4z45CS3fb3r3rbxfdzpzhKJtKTDJ1vVmPZ4bCv6i/om1AlUXpg9QpbyOHOrzEV
RS1LaH8bcJWZnuXn8xXCvQyANZI8/yBTad4qdEiAKaHP89O2kquuyrBM9NrLAHUwOfvPtSxXu6gw
XGJ2t9QsD75sXCqq3jW69SGI/j1KJ540C3HcWQiQzxniDkFrhGmC6X6QRYu57g0XErhzQEa1H0iA
wQ9t359nzPcBTzu/YugA2c78LOZYXZuGW6pEOWvX1QgEvA2SfYVGbblwwC8M+mIg8yCFrVu5HWuN
Q1GSaFrf3t679VrEq678MM00jmqr9dCVfvgH5jK7g7bNzrwbXEbUXDoAoBQ55vVj8ctiKHcsZJqO
atbiFQ/WV3Dm0YsPkh30qpyINP37NkNDNQnGJQlFkYCnN2glI5VphDHYmH6bkn3aftNFV5nIV3FX
md6ZAx18tFzXw8PUlk7Y7MDdItgokadiP2JxyZhNReu5wD7pE16fiWQn85+s1MKHsE1bSJgAc9AY
LVrx+gCjRqF0SZT6EMbzw7bFiRThvEU/0UBrerjcrh/cDKBksxUI5qZEG8J5CDWlGWAvDMtVxxuS
OETt7VZUCxWpwfmILjGBwhLPSJ77HwP146wKgop1p/rfoELnC8ZVo7U68TEwpconq3H7MbEL+ToE
A2S/+6sN4cdUMexTzHqGdoKwuZT5rRL/0fXwqgl32PMKzapZiBdHHd7LnWZncWrrkWHPBEhqcHLb
2gj2/sW3L6zY7y3QGyEj6xb5j0x6Vs0PUvlhW4Rg61/eCgsRBcjYU6n4P9K+q0duXOv2FwlQoETp
VbFC57a7PX4RHJVz1q+/i57zuTRsuXinBwOcl8bxLlI7cYe1KErxixvP35pWOKHPwvWfEzH9l9Pe
Slj7ebZ0jGTJAaCAkXmFqVu+aoHitHb1bOmOCLhFdCTO9otoInIzFaFblGfJfKSSYK78D2HmogSc
1aOZX2bViKDNePNULLFZsj3GWPhKwF4+3MxB+migbiioFv4hsF7Ecp5gsbR4jhs0a7PR+tpb9Gap
lKAs6mDpqYs6BvjDlleq1e6QilJ2QUr2awJ18w21JTPnITRgVmbTHLumLb+QOQ0/q3RSDku3Wne1
mUYvo2RYiXNdQXd9xybmsa+9EW2VI8nlENlgqT5FaeeaxRezvbWWT1OvCJzH3pjaP+IrF5fCVm6U
Aph5gKKaPMnunPKGzXIxnlhL9rSA+LmXuTr1RCq7/203p+R0tpvz0qwVtgZXKl5egrlo6D7Xkh7M
oXkasbbTUf2cZqZfGiJQ6z9kiL/1ikcxNnqEYrJiNJoEQAPyqgAPTO3WsAF5hMVnMFrVoqERgYXy
E7sdndWwZnTiWfPSF+dIRBQt+vc5L63UXQgAVjb1FyVBoiqABkwP71DLS4LBQxf3CpEs0EEjwWha
/T7JgdeRN+FoWz+i3pFGbOlel7c3UI60+vKVODtYCm3OTAObwKzxTLB7tx7qw9/UvqK+1H5NbyOL
swOj1+qatHBwrOA7vTCWSukJ3ZAgc+htnDigcL0tQf+ZBv1f14+572h+J9N8lYO2XQyUV+hijPFg
pAqz8kWRD0PxV599Cudv/00YZ3Ra1PSkyBUMC+e9W2HxNM38ebzR+/u1fYmnD9el7Qfzy9G4qJFh
jFsecwlbNaujkgd5dBRDoCTsB78NtRcRXIRAN6mMowhDwhn9VOmvlGAhef6Z6o17/SgiOXy+iEik
5QUqbGp7I7UfBumnQmWnFb4TBFdGuaekqWgLKhqI5J36V1SX9gTwo1QUzZkzuHJplK+Gkobqg1Zh
FwlYLYHhzOf6a3TzC37wnAh3hARXRznXlKOk0Vkp2PYi9ZQWDMXJN8xDjpXk659of8bi8hbm5xtL
olkAI6wJvHp/ozrEy93Iy/0EHJnZQ3xGg8CPhLCR+473twJSzklJKoa8sxCVZZUk90pmgJQjil+v
n0x0g5xzWqmcWvWCp51k5tgoWVxl+E7W57ITrcHtZh6bG2Q/ZJN5FFOvRVqOfY8k7R/iIbxvZOJX
EjmShHi9VYryO6ZobxRxkwNwDiJM5aaVM+QAv+iIvfkQHlhhsnbEczC7R9uI4hxFUgHNJ5aHxKsw
nKxHgWqoXj7mtpU/rdHx+vfa1YmNLM5ZFDSRiMR2MSLjLqru60EQMgT/Pj9BbpA4jBerJEB3+NBM
pzx3r//+3ZB0+f08WFAH1u95kgH+25LksegqTIunz0nVf5qkrxVbJehFoJC7Gr6RyPmIWi50vW6A
WbUYdfdgzEAHd7tZWp7mVQ7/mpNJed+M8kYke8RtdB2c24WZLRQzHIH0nBxyIAmMTv/z771+UcVM
lO0Szk0oeUL0WEfyFDaJj2VCRTHtogTPX3fOAWZnjp3drLNNJdEIxL5X3JyTcx56Bx6DKEJxkmGl
lv4MGJrbYhxto/T/prQsg1R7Xs2XWjnPghmk3Wi2kc35k9lMSSHpKBb1pLNpfksZHCYVtBFFusM5
kaaQ0mIM0atP4y+F1dpmXtkFNq2s79etglntFWdFOA8Sj9Iw5A0GthBejtkpCfTA8DNflIqK7oxz
HomkhB0KxjC+bD7JnXKaVQQWSxLY+P7IweXb8Cu1Lcg01kTRAVswuuWR+ikCpfo9/8na12IgDabf
Vy5P51IOTNnNS7nW2CSk9TldS1tvRLv8Ag/P03910RBJtDVh0ICtNei512+X7/oaYZD943VNEHwi
HjdobBZSdow/eCU/sw7jc0Cuz4QOSnRl7O8bB0XntZgLFV6+dzHYcGOeOjyAskB7VJz0UD9aD6LZ
ApFAduyNwDWyzCjEWh+2O9f1bFXxjE2aeXj5b5fH+YR6Ac1tgpK+Gxd+Gf81V3eq8O5U0VE4nzCW
a5+poOvzjM/kFOMxx6YcAZB+qF7m/9HiaLdYSfkkncov4bfKX875R1FQE/0IzmFUUjLPxYwIk+i+
rh1CkQmLFJ7zFEPbZe0IKivEFEeWT7HqGGHldh0AsMPD9Y+2XwC8eAt+ViOSIzmfWgsohc/kRLzk
UX9S7uK72pN9pwL8dS8qmOy/yCkWUIB+jaEyvre76rTFPhe6AJNTNE7rzi7114OCSUEndsEh800B
A7q3vJJzKayn/iFoXoRz+YhWrLO0akhM2WrjL+xXV6Ho57nZDUOPa4Opx4Rs/ykTlsX2fctFMpeW
THOWWwlWc4BahwUfNwHztfpd/8wWqBYXa5Vn+cko3etfd19RLzLZ3zeG31ZaDCopFFoyMD20tL+R
a8n/byI439LMuk5UFRXbSfYq615LRE8J9kXeBpjLGTi3AgyIflIrLHQ0QAQAeiLWUSOvPC8+YvS9
CIZK9JE496IOTTktBJNLTWIFpjGf12Xxh1mEVCv6LpwDadN5NumA6d++fkyHuygXFE/2K2wbG+M8
SNRQqsgLCgHpMX9guSFwvO3iARiFjiit+UO+8fsD8R2xMVbjPO9RQWk/je7fUIzzE1AFPOw7uqK9
EaE0Lt9oG7aAT/GgYMmaYpel3VZufQA0hKPay9f8P2rEr9+zMaGZkkUrS0S1fKru9Tw9L2uM7pKQ
D3r/xXy5Rc49VPGAuZDUSDwdE8bUz++Bj4gNHNVNTyL4bYH28X2yuounnOJd5g6WiiRRc5V1FCgg
U+ArRss3ylhnMQVOiekmFG+gLHKlWHeyBiOv06dF89AMdK+7oT/0Oy73x7mJJpIGhujGkvjuRXEz
zzwCJ4neWbfp6+gVD7Ide2oBUmFbNBIluk7OZ5DI6hVQTiden97k9ESI4C53swG4aQWkZGB0kzkP
W9Zds+Y5NHCu8Lgz9c4BrfYntS47W0kyp62wyHn9MkUSubscqtZI6gYV10Y+ytST5MrOJ08zfwo+
2q633ZyMvzmpDcdQws11ADPMvLEAawQ5Xj+LSAbnaks5o1pHEQKj9us6nOVWsRcRfr5IBudtQSpZ
zw1WfF1SPACYW4s/iIG5d8Pg5a54L1sVNEf2gIm16KV3e4DDZUHom/erV4CdRLR5LVAAfvSggD+3
5AU1NS3/PC2Dm0af5PYsRY85ZgSuf59dUVhbJ9jvtiyZsrvd+NdFDeOyWFECnS3rFfPPDhDB7LAt
fFVOfTk0hENkuxe5EcgpNyCuAS1QpZZboEN4NwWAEPxaAyPZkU5tgOv9ev18+wFrI49T8rbtJ70o
kO5qz4vD0JjLNgD1Vuc2x/lWSgNRwGK//43r3cjjFH4elWGOewxayOW5m0y7Hl6M5ccswh3f1fmN
GE7nc+zZNvoCr5RO0bMypgBWLQKpy0Xp3653vcjhR/ASPWsr9LWIq9yvfh3axa8lxOSmG4FGomHU
VXJF2KD7R6MqIBsAgmLyi/LhGCtKNLDWOX22Un8aPEl9R2kLI8kgywF4sIpn0D+1viryuJ2sDC88
87koT4P2bTbPSSnwfbtBUVNAkIfHloyXFqd78Yxll2FkxcnP2ROjjR3Y6hJeHr1d/kw+WIv9Cwf8
Vv9+Xen3jHorl9PBEW5iXQmad+XU2nV/Cq3iILXPSrU6uRH714XtaYimKmDslBl5J7+IH4eVutaD
EXuz+ZXMd1ktuEXRv885jGJtgGWgY+FFnaInDM57yzSXAi8oksF9qJEMtJl6LNqqVVDRgzQert/R
7jN/e0ncFzEjWSuLMMZycmKvfvkQY/EJa6MH4wYzz8VR8eoAQOmK4Op25zG2YjkvAah2XapkcCex
5zb6MmANyJz60LlgLg6Gs+h18MZyQXGiazJGsICWgIFnrsmaJknRV5HMnm9xYJrACGmmH0QuX6/f
Jrusf7hYTgz3BpmasJ71ssBgdflZnR7p8DKieDcOtpHeT1Q0q/5GNzhpLKBtImSlzXC2IOhxYVXP
Y2w6xbx8un6gt0HqlwwYj4Hro28Qn9YhrVMLNMxu09rGqfRjt/4KxiTp8+yVXhnI/5qUm5PHqWOW
lQsxUCz0JMx7kQpMlMNqa6qI8ueNH+LEcOqHSaCxXbWBukPc2mnrJdJnQ31elfu0EVnwvur9vkG+
dTd18qpg/hA21a6HNVO8oVBsOCaRRe1rw0UOp3tSHXWN3BbINQPW2zIfpC9p5yz38VPutSD0XbGL
513Xjv2jAYBH1WWi63w8hMB4rlFBditTtqmROt3k96XglfO2ZPHrW/2Wwie4Gh6/GAxT8EoLkCWd
RoBxr05rs3fbv34Ac6K4O8yatQjzpjZdrblVsp9a9fH6hb1tCnICOJPNaShHhpGarpUlr+CMLW76
Qu99K+tiJyZq4Ri98mUoBsPvWlVxUDYX7WP/waIv18nVE6RWa4wQrUngmw8eKiWH6KNha6fQ7h0x
88fbsip3YKa1Gx9lgh5vVCo19tDdfWm/524RkIccGRrxUy89RY5sizHVd02BcTyYBCnOG9gruU0t
MjWl5Cpk+mrqQ5BHokr/rupvRHDnmsYlTtUmCd1oPcqTp/d4m6yiJ8mul9oIYT9ic3l63il1bXSo
0sofct0Ls7tWqZxJyu0yGZzrqrkbuoBXCoJGXVXfcCZOk9S0oKrCIMjYAMC1GOtAkvrJiSdV91cV
dBKSXABVusc79rrk/VNeJHM2YQ3mUpnxjMLd6kj1J5SLu2oONGI3i3BgiP1bbwL05pSc8puLMi5W
ZYGJ8kRObGtScpRAgxq2TuKKRgD21RADXDJRgV3Ku8dqTEyptyrTHY3YkUCnnZNZsHSw71DIbxm8
c1wNsprFnGKjtiiCNJd/EmN61MPuWKdaa3dVbhMyPoxAOm+KQvAEe/OgZLaNWXfDwIqhafFrZCMl
qUpDBaTUyqPUqbahFEiFX7C+I9DNXWPbCOKSAgscIEacIYTGw6EPz1p8lETtrt1vhRAGVGmK//h3
12RiblHFyq4byV6PtXWQLlzX8v3LugjgHgtEWttekjSggybZxzpdP2aa+gnv73QSgfeLJDF723gN
KcvTRjVwlFl1lkgKMpRK1PZV10WkvCxJemNMmzvjPovcl3JeyWDYNsLX0HiYrY/YYrQ742mgX7LR
AZOjf/0ORQK5rK3q0arOYrD3pMcRgas9YHcXFCD/vnHxS7F/fyt+UIKGU5fTCB05xsq1fgD8/EFH
Dz7CmJr8OhzecygTiZtGgKzK7780jaw1eo94zEirWPWu9eIDSI2D62L2begihgtYJOyHKDcWsHen
z530arD1Vl2g4/tGdJHBxatZNYemXwq87tOP4/DRGr13nMFQTLAuozzyhhtcq5aiirWWupr2PSaH
wvqh1YXgDLv3tJHBIsjGesCFWYd4gsRePZdehfKj1Uco4Kvue46ig/RKBWD7G5bnpRlDJTaArdxg
LBuPjpNBO1vNe8GN7UZ1PN3+J4bX5LmTQrVtUa8tEsVT5LspfbZGO+3TYNU+54UoGrH8+I1H2Ijj
8udO1YeqC3F5asBKSvPhW+9JQYoUT6TO+2nsRhT3naZkWLHHD7OJvmg+wNVOBqB39GA4jh8jV+S8
dxV7I4xLG5rG0qe4a8A8NH40pcfyX1MDMIeDugRhS8XQa85lV+aSGGOE5Ivq9wt2f5B3vUfdLgI4
V12uxjJljGJWqVtPz9XPSpLYKdp9AuvZjT2bg3AeOhziSS5VNPEMq7HX0V6TyR4wCaiNj//pQPw+
z5SEVrL0WLgL5ZNseqkcVJMg2ux7gt93xi/wrNYy620ObyMXKHik9335IqQ7EcngtNjQ8qrOVWT4
ajv9TFfrQcdeEk3WH//ttjj97cLOqC2lpm6ZoO7fzGDae2x0kev8g01eboyLMaYGgLtlrthjb/LG
I6bXwA7i5DaYSPy+sU3BVsO+VV7EscvduGpzkdYcY6axJ1lfW/WvPBbATgnPw7R9I6Bc845GLc5j
LsifDeVkDr2fKefG8OV4PtJhsOs60EGcnB5BuSNIDETHe+MU5qjuUOFzwVkwW+dwEAHjCs/HeQU6
apWaTNA+gsoK/Ub9Jkh7WzLcEdRqy6Gn3nU1FJ2I8w5VUoOoFZ7Uq62PSOjtZBYdSWBPGlfnzeRy
saRJA9vY/HNtDFs2vNYSTU2KhHBRjtQxMEpjOLkufZUtB/S3eBaLQimz/Leh9Ldya5xnWOq0Lno9
jAGtZg8eCl+PRZBMTvdt9Aw/PpUiQLLdQ1EV7CUqUcHFwP6+0fVsHdtlBuou+JxHdCKjQ6rXDiA3
vXeoAAiDIUdhDDWcJ4qbNpb7DAlJ1w9fRmn0xgZO4rqM/aNcZHBuKG8i7G3pJXULsqCIUT9YK4Y+
O1VQmNzV5s1RuBtLcj0pkxZoapPhD+PrnH29fgzRv895n6zuQXsEqle3Nj+G46NViNwbM4Y3KrY5
AOdgOgD30wHPetcov+vo9mjaoav+AgaMG1ofC+uhytHlFGG37TudjVTO6SiKFa5la+mufKqehsyd
DxomHYFY+Nf0XAariHNepAycz8lqWVVn5OCYklUOZR4fmxWzs8J1FnZXV+6Sn5a1DOzLN+FiuaAx
qbRgVTV7nAZ7IY45W4Jk7i22GUsXKbhGiIL/AefHP211sFpzAJB67MVHNjkA9EC3P0RB57O6+Hgr
uSIs+v0y00YiZ1IDGdEurkZk281iOaO1xo9NFuvHZgH5QtTFqB2v40cpiTpnrIrEIVqrfLtuDvsf
8nJoztxSOde6koBrYg2BpRVF2HymlfKpjpH+XZf0dhCZ3S8bO5ExP0DeoAFPSyEtM5arMVKD1THs
xrtGgNV47BZibu1Gx+ydeqCtrTniZ/q+eVxk8yDBk1JEJqDDGJECOckeXm4B+TA79NQH5p2oii2U
xoUyrUiVcAhxUrYWbzjKOQn+RqFsUYDQP1y/110b2RyNC2lVMlShnAHyspX8fr0p6YqdkHNnfc6m
RRACdt8hG1GchVCtj6CCFt47ZXIyW9mPwtVfwtiJZCoIA/u2sZHF2cZI0qFXFrxEl1Z1QL0rofpV
2Ib1Y2g/xWljVxIM4+X6VQo/HGcNZtbKfVTiLtXHGmPjrBimAQCKzb1MB9GI+q7pbU7IRSLwS4YY
4iGIdPF0V0TD5ORDU9hyPIi4E0SSuJC05IYa1TOWhvIu+Uiq9ghwtPupE1m4SAwXgyTSAg1oLmOv
7Q7K9G0YvFIWJXBMxd5EBBPe2VA0E5Rc3FHiBRxtWYtxq8mRnSiyc79qbOppiwPEMNc4oL+iude1
Yt/ALiK5Y02a1mDOAes8mpY7CSDtTVye6lpYMQyj1rsubP8OL8K4wEolLZ76AvgW2JC7leL1EMVf
etGH2g91l1vk42rUTvPY5ShcLIEZFKtdYjglc6Kjib52BTdsuf96b+GX8/99Lp5kIc7Dpc7WIvY0
46kaD1Mu2JD8g7+4CODcYCGhCESwnwkAbkYvvZ7bQ3FU3eT+Xe+Uzd1xTjCRinFe5xWkGsN8m07h
49Rpn6xIRKwhUASD83+NtFooP0JMlR2V8QeZn5NINK8hksH+vnmdxDVakz0oL1EuLf08k2/bXvH0
lQqMlv3UtzYLphhGoYkfzYlRzLkgY4gHY71MtmY2QVy2x+tmsx+ZLiI4XyqTRIkrQ0OJNHuuVXuV
n/M+dxQRotD+hV3EcN4nRS+ultn2JXjhXNSY7CREoxp9weunEV0Y53HMXo+MUWkBFaanBzNVj1jF
FTi1/REC83IUztEoBYYysIprueUYqP0Ps3BD9VhlQdaCR+15TcBx+liVzlj+DI0bYyqdYTjrsaDW
tHuflkotkO7oYCniP9s0DSQEBhRgTW+M5b4m9xVw3q9fpkgG9820dSjmpiExULp/qIAlHJXjKIJC
2wsR6EWzl4OpqJjq+qchGUpqKXmGuYVUvZuko0GccXgpc1AHvqcZtJXE3RjwgmleVghGRu9LWIHP
xtW7fl9vhwjhqrciuAsDtVk+5D2GSxpv8ipgtjeO5MxPNGCjaW0g6gvuKftWHKfsq9qvy4qmvksL
RkcIDnhXppIpMKnd1G4rhtP3pUs6bOOi8qNjsJkAqop62dHEayNz0Udxrt/hns5thPGDkfOcdq3c
lXjXyMdU/WgMp1A9XBchuDYee8YahrTFVCYmTPXhMaHmLbre1yWIDsFH1C7Ms7jEVEdKvukJmgGP
sWgybP+rKBoBnDIehG+WU2OSp2rNSLaXYPVZpRRq4BRHzUm9d0CXMMXeCOMOFHW9lmYhhE0MJ/0Q
Iman2ITRvmB8WuB0djOsrSwuS2j12TSAPWeBka38oHqpb612ei85611zw3QuLOwxFVjurkpszsf+
vgnntEQAXoFSBzii84TxrErwJmMmwsfx7ZmYwmz+/dJcAT7QY/JGSjXglFcLBj3H6DlS0wj0oRrg
DoBKZCnz0SyoyHx3lXFzNs7vDRRgyOWM/QflWxgsn7Gxh5S1t6PWxd75r7F6ldqW4MCiC+U84TDS
JJ4MxMhQThwqRa+LLkRZFh2Mc3/FsK4YHGSlW/rcyV5dfgf28XVD3o1Om7vjXF9L46UarFxyu763
W1CM1T9peENMEJwIX9B777ONjvCTU5i7SLNFWWKv+pndMQ5J4ygfq089yuv5CaWWd6SWW3FcpcUy
jKTs6gZvMwx51sTOlFzgygWX98uDbZQ+VQcVmOtoh4G+bT71wGJTbKlWU1DATHJy22UF/WmZKxWU
kXdVT1dUGWj6jCCDa7m0VafqkpERd8hQNJoXH6TXgpPtjgAbGxnc5bV9oYSlhkkjIJegKnbLmDfW
0bWC/JD5wtGCXc3YSOO8b2/FaJZPoNmTWq8+qh64YHyVesS1YoeNrdZ4xwu8xq5tbUSyn7T5dgNi
cL20WeKVpR8qP4ALlNTP121rXwQxgKwAUuA3Kz9NXWNdPtIJesDe0t0viTuJ6ID3VQEZsqKbJgZv
2U/YnMJM1rBKZtQul3JwSmt5IkoWC1yESAbnXgFakPRJMYNYocdG7YNaCb7EflKJ5a7/OwTnSiVz
aEkToxHWefonVoBNn2Mgz9qz0x3LR8mdRQDIQomcY9WMUY4Q7lEpOkVfWsyAQd4HJbAescPpS0Km
hl0/sTkg52S7PKvUOkZhqgEaVS0D9jWx+3U8hPRQvG8mwLhI4+vZvTXM+tRj44vheTBcDTUNaq9f
7NkDisihKgXZ5u5zcSuQ8xVzXndmG0lo2teO4ivgxCLoxZwTlqyhqS1h8rwF5Ot7ZlS3YjmnscIz
qtaARKNb7iVyaMqPxfzjPRb8WzMtzknIxSBrKc1jz2AmJkmP4LB0TLn5cF3Mfka4+WTMBDdmTI0h
NlcLFbB4fl417zA5aKPekMDMflALhKBqhnmYCM11sz/Eg2gc/A/O/nJMzosMWtIqag4LN29nF3RO
LtoEdxM+G5ouAmPf9YmXfIOfvQxNrFssbMQnLL6b/ZNc1nYxCOLjbr1vG/m56zQKbSCJjmc9G/Cc
biu8UY377ljcx/8WRf+frwYeW4G0vUnXqQUnkOTFQ2fP0XGiIuXYDY6bK+P8L96mcplqMiboAR8t
v4BzzusP86MVVH50Lx9EBWB2OVcyeX4yLhkWItMBhb+efE9a0x6wh3Zd3dkPviaB877zgH2zJAbs
9wgGuINUpmiD9QCVm+cqPwO+RERmt++gNjfI+V+jHCx1QQ0GU1Ij9Dt2qhfZYUhHaGtmiT16AMRw
y8oRlYMFV8mPzIVJvaz5iO1lQ2rcwQDkS9F51+9yN7Rggh5jJNgIozJ3l9pEes3oWhRkOktx4kJP
bJBt5A7ts5sC/5eAKubiX5e5/zLfuCtOI+fBVOp1rZlGsjZtBppd9aH2rKAPJJc8XZe2e4lIoBRM
MKgYYOF8cKyOs9Yy9GGyhv4iFYc6F9Gxi0Swv2/c7wCMnpTEoHeIlMUbjcklioirYtfvbU7Budgi
bseiCfFUqKeAxh96C2Q1P69flEgVOC3HDco0tXBRUtZ+IA302ZSlJ0C/nuY2/8vsSXBd3ttFZub9
LrrHv+dM8Kyr8fCrlZ08MZyXyBvt9jCe9NMIRaBuIsQ5/jUC+sZ3bGRyuYahoVEfZ1grZtBdcIWP
sKrUZxDi83l50IPphi3VdWf5AIQZeiMdRc2q/WC5+QVc2kGmSNOVFLuyIXjgDng8oDtGQc3jF27k
iyjudjVzI4xT/i4eVGx8NIhkzWyi7J7MvkFMUcF/Vzk3Ujj9L9cs6rMOc49Kfi+BRWWS3WUS0SiJ
hHAWgAGxeLaA3Qyy56BO79f+Y6dpgsgiksE5poXWa9PXoeaG2GE22rtcBw9I4wn0nn3hazrIDHHj
LvRQmhtlAQa2fAqDX9yUPluMUbzmXjwIv3skjWBpAThh6IVwVj12PUhLZ+zq/f/XgAQieDteZRO7
KcRExNfAU/qEsW6pFyRKu3p8OcUvo9pcmVLDapMYuzBGi1XU7h4AXtc/yq4AgHjgla1YaLZw36Sc
9RrcjBgcVrXIW+TVbedWUE/avaaNCC7UWlVolfqIGTCrTW8zANJNcoueooi7bXcWytjI4b54XgDm
J1XYqITLZs1WX/YUez1gUek2uZkd8GfctU7xbB1FDyp2gDd6fRHM15Uw3K0m4wR/rkgT3onSrHlm
YX2vItq5dH2s9L7zM9qLnh/790op1QwDBHk8vVpYZLGlUYbBmn0m4FldwtOiidYk2KW9PdtFCOe1
G3NOChRo/xc3/CwY/PhQCBfZRGfh/HVVZkZCLDyF0/F5QCmDfHtfxfZSuCKcehR5ajRknNHlyyI7
TW1lXrF0+KRhYm0SDQHsh9tN2sI51Lkr2tzM8G3YSI30qfBiXyns6Gh54bE892clGG50vO2BsH07
La71IOqW7dr15gdwdp31q0XKAj8gKmK7bFWb5I/XPcf+43sjgrNrjFbS3tLx+mVnVJ3OTjwzRS0c
MI0Kw109DNSOXq8L3dWTjUzuIy5yiRRzLYgbAg2DhpGHKG8Pbe5fF7OfqRvE0jVdY+VcLl1a4BVT
ZRpib4jZ2CqSlfIrxcFUPz2DLt27Lo59jDdGtpHGGVmZ9gD0WjLDjaXMnaIPVPlYra+T9k3Lv12X
JDwYZ2htrYVdWAK1KT0u3nSX++N5fYq/MLDw4Wsm+Fq7SoiHEtChTEY6zSlhShY8WScwuqS5r0ZY
rgv/un4ckQBOBZPaaCgWORNvyF5zLDdUg2BxXCSA07cMKp4l5YRcdfkytxhTywRWtKvQJprKcNXQ
Nn4NpF8nRa9GjCR19TkLS6c3Khtbd4L8bjdCbaRw6qxmcS6nkxa6coYSmfGcVTeVPIO58CZpMycW
NU13D2VZmqKpILUxeXjkLhktAyN+2NBoPswo1KrRWScC3WIe9I3NbGRwNqPEUkzKuUGjJXzoakdv
gs46maLNun172Yjh7AW0vtgyiVHVmU6smQ6Qc2cNFl92M7xaRE57794oBrlxcwRgZzy3xRLHJtFr
Vk9s/SY6FfOZToIan0gEd21V1je1LiEKgvXTifox6JLCLuRJkLfuebTtSbhrK2kEots+RYAzZDuj
1FkN7J7N9JboeW1P1Hr+945gK4/Z8SZPrlZpippBwgakcktJYJSC8+zqATJkCwtHCrYL+OdEni3r
IKUqcef73mUbw7FLULrRT9AEYV9v9yOBTxYtSksByAPnN80hVMOZYoFgsW7WbHXn9nOyrM71K9tt
5jDW2v+TwjnPYjGkWVnQVi5ye0wA1GJXd0CCd7+Vi51+KRNHPbxnLmkrknOncq7MsjbkQJ0vOtuI
XjQR0NieV9gI4KEWs1he9ShrMBYJKmzTTavV7buvBNjwgstjdsK7n60gzqNO6GCn4IpmC6Ro9CL5
YVh0a4DiMqo378GE2wrjjDbR9WUYuoqik/hYgdarax+ruv+P+mByNlsn6UAsddVc4xYw+o5+iE6W
oz9SHAnwR8J5rr3Quj0Ub7LKkmQmBkzdunuWushulfcsCm4lMDPbOIUe3MkzenqWu4zVN5r2md1F
FQDv6v+qDFy2X4xxu04mbm44FS/JITtJDvmeHbOHHNN9ovEMZiPXNI9zDrWVjkphArriF3r42fIm
vMjaQASZIvo8nHdQinyKY2mirqq/Ig8erZfrFrQbIS7ex+RcQVxGmFFU4eOAHz/VT/L4iAl6e80f
1ETEVrLrTonGikAMuIRv9qtR0cyJgrK7Hj2E06mXP8ci9MHd0xBKFAaKoCOR+6eqAUmRlqEG3t6p
A52g1R8LC6/xyvLqxAjieBAdadfPbeRxxrOMCONFAkc6qt9jUMjNrS2tTiRqUe/f3OVYnAXNzThO
pcbWrtMD0V6NdLX7aRCYz66mbc7CWU8awZHOOmq1YRFUyXctF2ja7kOVbgRwFmOg5QmqrgrzEYsf
g/IMAMaRZzl9a+vhg/FtcRnshwgsZ7feTXVog2piIQkwMP9UiZX0laVUKGnwk0AmJoFEHbPdD7UR
xkUIKzWIVDD+03IyPPC5+oO6+pMk2oneF4M9Q9NkTSXeaKNWV+owRF+fNOmNXLW3ilE72SgiQN97
rgBgiKrE1GRF5t+NcRQWXdjmGGMaXpPyrijdckB9S74rpMMiwrfZNaWNMM7REZpYpA5HTBulizNO
GcYi7nTpx5qIAGz3L+9yKs7jhRkZRlIDVyvMgsl6SjRbs0SoArvB4XIYfglpKoHPqA8LCw5/01iw
ch3bkLzuvAVH4TePgGVRD+AMBtPDgvkv3TZ7y65EI5b7CaqBST3ZlDWL8Dsuc9VHQy2TCEPzZqDd
NIHklAf5fnBjrKSZd/LT9UPt+iEMnVkGyp2U8kMrYUqsxIqBLyzHrQvkwQ/ynIgWJ97CWaP3RzdC
OMcNeDp9RXs58qSDejI+ljfJHQFleXVrHOfHIcfGHVjo7utAZLm7Wm7gHlUAkBr475/eqDfa1VrD
VHdrWrirVBytTP9moghvjbnokPsXeZHFOSOV9rKilvB8U245FjXdorLs93yriwgu3ipZNy152BJk
J344fKDvWT6hm+viPpM+DnI3VKjIAekRBa4jjYNcxvRI24IsWPC23DWmjSz2902aWgJ1dKhMZEJd
+2Koz/nw1I0/rl+X6Ouzv29ELFOTY/IVE5WS2XztZNNdzbSy0b33tXwWvCNEsrhoW3Sm3M9mbLjN
XLsA6/Dj1fCnRXO6rhd1J0RXx/lui0g1w+OkoH8xHC1OD+ow3tSTiJlaJIbz3MZiRXlFzP9H2pX1
1q3z2l9kwPPw6nGP2ZmT9sVom1PP8+xff5fScxtH28dC+6FAXgpsmhJFUhS5FsE+ikwuN47KzFty
l7vbu8Q4N/SES9LNYDLrQ7y1AN6cew3T79u/z9gZerwlAp5qZnQVgkNae0URlpYvJ5d8lA/SLLGc
AGPNaGblXA4LEaOjqMgkkWXI05MwxVZUdE/bOq0XZj5OD02sHAjBWDQRKaA6vEWaKbT7xlVNtBW4
gKL/i9m6hVugCZUH0BvxQoAdyrudIu7L9DB0/2wrxFo38v+LowpcQq2SObR0y8CwTZsXRcssjcVM
zrI0yh+A7gf5nRShiVt67vNnjkUO9h9h7rd/pitYvmhUBRiUCIHtaFwEV/5GANlBVW+Yg42xhcqa
a3OyWzyBsVLh1auYJsjAdiOsFCJ1WPVcaOqaw1VMKb7wlThZQsifsrB/S0PpzBnS3fZ+reaqH+Lo
Aj4oj1pZkpPQSbXvSuiNtSfqP/W6NPnpe5vY28JW920hjIrial77XC8PMA7pkcfUvAQQrG0J60nX
QgQVvAc9SAxpeiehQgZpCd8NbJPZEbyGQ5KbvtWymk/e+ySuKhoaMEyArExG1qiIIU+akPAT7ufd
LJ20aAQGwWxVimZP4c2YJF7e9Q9lzj1LKas1YX09PyRT8YMfBLHne7xuKym3y5XwThCnv4nuC+Uo
c8Q6SEJFjppR7/jmq4QyayyxygHbeqA8/dlpCB1etlN1kO1SPIHa0/Tjx22zWPVKv7VAt8hnATlw
QxJJjVArnp5KFIuj4q5mASWylKAsb0SVrsuSOXBG1evRFDxHIiM1WZcA9FoeDRMCkC4+azHPYZsF
NXzr2DhZ+ObXL3+zSh+/T7nVYg6zqO7RRhXVGI6IRbeov3AlC5aBpQV1XEZJqvkpQhASDSeMHzom
hAGVJwADBE8c713tgHcw0FryeZlqLYoApBLVzjCfh/Fcq50pGjuwFjJ8DUsOlcQrad4Jvj7XTiq2
2I8Hrn1uaoypJs4fbcuVPmRBFyG1kUplHmStchTQZ6h2nt9yLGgdak+uRFCWZURYtFwFYmmR87wz
cxK65tMiY9jv+oLhIiyIIB7kaUeZC4qfttEE2OWSs7npZpo5q9KealaYoaoI/2rzIYdyi34c5X2R
wgCy+DA/AJJDSAWzTE+Sf+Sq0EzwZry9QyzFKCc5hrOSC3WCtjCwHda22vFmpu+T7HVbjEgsdxFp
KMUE2k82flbpTTTC4vbjqanN4IZM+lSH6M5wA0d+bGwR7ajVG++Gz4RLN3HBKLT9DXRqdPUNlCsN
jF5seHWoHe6Y7pXXhnAGu3gkV+7n74nVuUQukOqHHat3hg7tV5Kpc62rcyUpDSRXDsb1QTxdWOhH
ckEb52Vu4P4pc9KVPOp8B10e862EXe0OnRPtSP1Gs3oCoPdOYvCHr+dEnAEqMlVAsUhBNy+1sKof
T0MeiZUDnqu5rM22/arGfxbN/5VBMhUJ/BM63UQmqTVXhFUDlUanBhZp4M4sFhkq1NIi6G5CtWrF
OvFTgB9zBzF+jrhLNt8zbJCsPHUOsFS/1VCopYKEXlIHOBL9bJik/rQPwDOqeDeiXXt/OBhzpRBl
dmU7NoPY4dChjhvlp1F62NZmxfd+UoYyM26qqnguMhxqfcdHt4lxt/37rA2hwkfQjWWYx/j9ZLLn
MTblwdWCt20ZKw7wkw5U/ODlsOrzCEczqJ5FzJFrx7jE2GvGUIV+lPi1F4oC1FRw22H2lZKjFX7b
+yIJ7VbnzDYwqjBKTlBIyLjhtkp0Wn8li+i8CLvZmMppK4CyKgGBifySNee2ux2qO187CeUJzau4
vnjbMle3aqEelRqhDTdsNBBlOXxx1OMfvH8eQcy1LYMe37jSi4qOOV52ynGEDyAPsMqueSKEcLIp
WLOjnXnwvnP7jNXAtWrjC8WoAMnXXJlVBvKLwI9bV+VU306BuWxtq7a+fAY47UWDRyWaOkmVpnRp
yPVwC/6DHD/P+mvT/Fkz+L+L9yGCOkxjkKVZk+EwTfX3FKic/M9K+L6txX8Y+YcMysiFzm9B9wU1
0qGypagizM3gTuNDDP2nVs4NO1UAPFILBnt9tiWlYwSJ9c36kE8Zfpl2gInUcMg68ZArZz1gQGiw
tomycmNshDBT4VCL4rkZ9hr/WLCgElgiKBtXfbClNTK2CZg7kjVxemEOUVTYMkCfGOeJtVqUaRda
plWoONSOFtyLEnr57G1zWHWtAML616jpJ7EiCYDrI+YIP3irHEmTfm8Wzd3M3W/LWUuvDGEhiAqq
I6cIqZpDkAJ6yn7fgSAF04v2L6jL3JIYraksvcTP7jVVy4DLe4jr9cvk34jcm+ynZiZ921aLsT0q
5ROKDETxTSdUTqfox7CufqpJxNBkLSX+tHLkGxaRQgLgseGXRuWUncUjK99lwJIV7mdPvQAr2O5O
uVNaxh6YUox4QU7KVR602DLKUzQFV8mgU0JG3JzK+aSObtj/gymVbmL4pNXzBJggg8eVWr9qBlDn
zhciDAU4ivxDDX9G/iEJv25v1Ko9qKpIRgt1FVzrnxdxQsFd61qEJX148rlnXj1F2g9c9BnHlR6z
+eXBF3IouysqoTCqoMN5+mnsOhTdQyt3CaUxQtJxACsq/zrZosmeYWQpSFmiliKhEHIILuZzIp2D
SUBhHDN3rBLoqsUvFKSsEQ8wqTZNsHjMILv5KO17g7O394puSblaRMrwgPOU9kGBq1FrCy5wqXeJ
o99OXxp4i8Bqn0LgtjBErlvgh3mQ1V2csTGdM7wBIyjl2Z1a7QvB1MLnba1YC0fFpaqtlDDQIaKW
hDCxGr4ROysCIi8LMnJVkAaWG/RbYXCNroMUyazolYDVKxVxB6DmvRiHjOVaNbaFCCoANknJAWAT
CZcoH/3GNSL0+yqhKeos0lWWLlT4Syadq/0R1z1B2dXzRYsYCdd6WPqtiU7XPOKo5bu2xbHhdr/g
4OqjcNMfCHFGieZEnvFE9h/yDEPjgRwAWHLKD8UApemAWIy45EqYNG6eRjLpK+PdB9f+BPQ0psEa
t2LKpHxSFhqIhGjIBXCFeuDM6msMkQRlujb1F/+GRbIkkE25ihvah46UK6rzbm50jauc3DB9TwKq
PXczDJZ0BB7OHivthTekxgHUysycXv6wA/SX81hIJya1OMp9xGeNhEqzM88YagyDyzS1dpqJmLEZ
bhu5ugmF8jKjV+8vjvdCLOWz+iEI2zKHpdZzaCVJcZMko7stYvXUvdfPMXOvgwzss2bJKPADR9a1
1Z4q3gnCyJL011x62RZDA1v8WsGFHMpeEl3NZDkH0DRpk0pt6WXwQhdgJw/yKwESDPD4anJ7heFT
3lv+rsxmIZYyGwUU2BhDxPU03HdOc6PtwMU6OX4BIvPMqsBnYsY3xkE084Pstpb40h1ZNbL1k7L4
BMp2jHjiIpFUl9DrZs+2YKY5iI9kCK4A4BQ/sQDZ/2OpVV0WgVOFjkEqKPhjzMlaCYG8N1kEuT84
6I/RAVwB+9IRDvXzfJ52c+ds7/BqtNM/pFLuW0fzslQBo9YpUoCvtcgnJwB8NIzh6fVcaCGGct6d
podypwywV0BGiaio+l+UwORv/d3wg3d9UzQxmXSrO0lt+g3jOK6flf9X8erNL9bA2tqBvMwpWvI+
8xY2z221FyJW6WE1R16kQ9RSYvgczjyFby2TyvYFtFjgStue0FsaJqymkfXaykIYtaC1IGQq2NJq
Rz2rnn7IvzSVGbZm6zS9Gd6Eu8Q2bIQPFtX0ahD+LVajY+QUVl1ShIiRRrPLm5PU77fNce3hwRAW
AijHFhVDyTcDFpHwdOLFwepuALa5Fx1hF78CPMLivsnA0xHtEVgwwrBP/2EdxNWQtfgCyuVpdTHX
YAlDUUQ6GcldkZwN+b43Hnm+tfJsl+fftlVePYELeZSv0xJRySckA3gRu5mNHcchpWVd31gyKGcm
87E8R+QI9EZrGmAdE6IW2O65ta0KyzrIZyzirZj0OWAKccqbJD33Qb4HVyBjLG+9ZvU7S7tqPjWi
eZSUviLFgx6eBECOl3rH3UkoJrLeZVYdx0IUtWpig7xWHZE9T0qPdGwwIyky5eQkg7F7e+Ho5qx/
M5WPRJ1auSnsBPRRw/kr5ijhlkP4aQcB3SSzM4P8h1USWXVVC82I5ouNEgbDQJIC4JIm+ykEklWG
Z9U/6oA/H2TGiV41PdzmNZ0HHfFVK0Gc81rURySOKrzZlwcFmCYioy7CkkGpIwPIvQjJRpXTjV94
Pnyh/IcDzr92aKEHFZ4LcHDw6HbFw7gvWXpQ3ICs6ce2Fax6noUIKoCA+D7t4wJLlRW3U8mZrR65
+ezNeWeGvR3FD0PKKMCyFo580cIOEoBuhg3YZJ2oeZrlYxPfTyrr3rb6vAFScYJRqiC7oYcU4jz1
51LjAehuzW4Nkmd9LwFG6Y+HJt+3aCmIWr9sGIJ+kDsE+uakFy7PsXwPcf10WroUQC0XCH5FpReR
DbeArBVswJ/b6lvnTqfaC2zlbdsaVkP8Qhpdj9XmqgTDs4pDCtqo9DS9uwXfHjMz10zFA+alF/4z
c4xsac0kllKpAAwj55RilCpHE5/n5hjOF57lElZza7Bx4VqoSCjDSdRZCtpa01ti6P65fK1RAO53
2o16Qg3BLdz4jhX9VrPPpTzKMGIhiSMwR+EWWphlbOoewN6tfpcDhjJ4as3wm5+bDYYlYkfXTNZM
6lpQRKlRliSFV/FYRMX3ppvTqWogvFXxUPQllHtW8CC/cGWWCwlUnJpjva/ChER31/eg1BH8grvK
ngEZhkfqGxYw+fr26SjPkt0zFLpjmW9jTcg01P2G96sROBo8VC683npHjHz4u+1byKNWcJAbda5V
yCM5oYoGWeGYQU/A2lvaOf2m4SLY4XJ2Kz2y4uTq3hnYOU3UeFV6v7Mt/GMhVhiI83EE6+41Q1RR
mS1kLAnUUZiUKUKHLiTE8imZbiqOUdV6h4C8Mo6FCpTtR13Xp0UDAfpZnt9NP3brl3GnP1ZWaAde
fxhsMGx7ZP6W37EAW9ZSKDyey4CnlgGtaBBvs1jAVM3mXsqUyjFEoNcplRlpshUrj2XGyKLX1nEp
iEoBlCLtMPkPG6mTMDOTJJJ2lTbJ7rZPXsubllKo3ap4I+UHEaGMC7yIG8xMfhA43Ef43Cx4Ju4A
Sydq65qAj/pRJJ7DxYzis+GGrrrPd9FJsHwzv5uOrG70tQRkqR4V39Bc7FdAp6kclKUzSxhmD4+z
lwBAenyL3Kq89DV30BMWn+e2nip9qWwC9PGNLWoQs3hq1bucRfq8bYRXPB++opVynsyVI3IPCvpS
stbrlN3oj4zQufpY8bF+Kk9dHaU0S424wFkTvd6Ob8lbT2YpTuTJJmkdie/U+217ZGlGecYpqQsu
S6EZ36Sm3xfgf3el8Fwmz9tyVq/lS83IFi7Oca/VYY9OqMqRz/ne/5kc0ARo18/JSbshOobfVVM3
FRCnRCFqDupXdkFuLS9ZfgHlSdRI1PAShC/osInVixE8pix27tVMdSmDLPdCy0pUfTQjy2T/Jocz
o0N9VDwQg+9YqJvbfkTlKT+SxLlYGgYEyYDdE1OP1940JCY+Zpmm4n+1SsqNgCxbi+sRRiKfy1Nx
n7tgwOPM6bZ1BEux0tFMz39TJlouJOVIAmloQ1Bqw3PV/A8lra1ImRglRYY9vO/lYq/aDCTAqQxX
bEwPGWbz/DE0Q/Fh2+5ZQqhkWBtUXe1nCOnVfddcatUu0tdtESyjey8NLBQJxFKacD9CNtX+QKeN
gNbanjdR3DNFbh+0pZmOhZn6ubctl6Ua5Tow2ltDuwm93pjNd6qKGywFIJpWr+iM0Mww9nevuVCw
lzGvFwewvwKPBr2XzpOZBd+iyDOYBDDEwdLJDlgYQYKG04OMm3JTWZ3JDd7bkAXYg6PiikZynOk2
21ducmHlNqtFG1VAB5gIytLrAap5DtCAmkPaDNLULgaJ8jx/9SN/PxXCC6Yn3BqHK5Ars4zE+2jU
LSSxj9u7uGo9GkxdArcFMLrp2ImRqsiI0PKG3L89lcApVk8K8mEQCjCeK9dCzVIQdRSiPClDbmyR
+vC3Qn87N3h9iQIzE1mjqqvXi6UkKopykoHLTF9XKG337/QSwIjP0DkooV3Iab2mNVm6rfbVLEVS
h8FPfD2oJVQO0lN5ym8HTwC80+z5p9l77263OVs/GnvW++TayViKpcxVVhQOjrJBOw//koSi1c2u
ZNxX7b4Y3rbthCWJip5dwxtlQ0ojtXHOisSW0NulKzG4Ki/VnwIxv9dhlmpRYTThIqksmxT95cmD
nHDwY3bCJC0g9kYf9aUQovHCqxhakoppg7ULJtxqZGfGjsmCybugXWWihpAQuSWMCqFKB+CLaMYp
U8XJnhJHad/S5s6Y71UV/cEyqxy85puXulHhc5qyECuIBeTni883dpReEsx5bZvEuhBFBWiNJJDb
2ecF1DKUGiUpRKFHnbkzLw54gi+nQrukCgZDGcJWfaUGx6zIPM+LEp3xcJABSNmKXEPDR7Q7IAkp
fatEB0DrDbzJurivviAv5VE7Vhf5oEQlnAipGfR7/WdyVA+hldqhzQGAdT+irl7ctl5903qR25ms
7o7V1V3oS21hX2a+OvGQrwOPelQ7S5mcfPjyF1v4IYTOgdLQCDmtwqJmgteot/10KQZG5k9c0JXl
L0RQbp8r4q5QBIiQstLqhNBSub+pOC62ik6AALIKbhiOmIZcHuSR91qtP4BxglW9JU58SxXKyY+z
qCcdlssZDtyD5Eq7BK2TkdXZk53ZCbNstW4BBmarDRntjDIVxgyl0UONh8/oRE+rj0Z+G1bM2vqq
YwJy+/8LoXSK/b4tWhWegph5eytinh/sovq+POLu7ok2oEWOwjnogNvEAvNej9ML2VT04gS01wgN
FCSyx7cA99zEGtzZwgT019xjFSeY8siCLzx+qjYdz9UF2T/ESTs6ABHPIRDKigWiBJvVhLLau6Qt
9KPCmCGnEy8N72srkL7Nh6gxUfQ/tC8tmMMEC1RbACE+kqInhgwZreur1f+ldMo9G32jdnqXI9/a
+XfGQ0UQJyVT3HMJMCeNA65UNleaLCBi5iJTftPQMr8LRGxqa/PWbDfW+F21U5O7q83aSr2Z4cHW
3cuH/VJusio4JeEaaFkVjjHfTXia3naR/xF4fkugp8TQrgDWVXIMyXtxsAvRUlBY+VHzhn3psShl
GerQ42JzUk4Rn0Cdvr8pOPAzMt7rVpuEFlahUE6l4mojN2qEFak4iwfSFYE50MLh96pZ7LnzjLPA
m2hPsrZXkeHL6HkXJTRi3LeSygmb85Cf+unrHLPy/pWQDUgDcE5ieodwa9GgvnUitFMiG6WDF+JD
dZiP+QW0P3tgCjmk8UrxJru28rO4Uwar2A07ZrPitZafP4Ba3GRoGy5IFFDZ/VAAfle66mCqpame
pDu0mXnKrbiLbBaY1sqJI1I1nfS8Ay+ARgBRkJobnKGXeE0ZHM0lzJTJWXGIG60uOVjatreSnKjP
URAXVh4NwXgTkGSRhoHRKqHFaCbEkaEs0mZAeEXYwGfXJ+GzGCo4aI1RYUqvLB2tuLTjm5S8baux
slef1KCCgRgISh5M+H1+ADYLclZT7xipz4oLJjqogANHvopxBCr3AWuNHM8aD/BiUzPbx/BWdsad
D8yc7hTf6CbBZDEYaq0v24dIygRBqCUA+TcrnVq5l4unQWM5kOskCDoJIHsBU7yAcgHlcIW64QGA
AZ3aHymA7QEGtWt31Y/Oll11x744rW7Thzg6Q82FDpBD4Cl1OKGLrELqM7ts4y9tNTf2tkGslKg/
afbeOLRID5JKRJP1AM2EH6MNgp6zfphve1c/dF7mNa7kcV4EMCfkC5JT7dF1zAT7W4k1nz+B2j2x
wMIOBj6hd6tvgzfuSkd8Hd7Be1KLNa61urSAjdcEPK6JVxPWaYQpBTUTS0fS9sV8KJR7vthtr+lK
CgSFPmTQwRP2DxQnImN8HZyL7NQn2SL0gOXRd+eDdBDt9KtFCE1ZAWelIvNZMnX2tGZC7zgPyf7T
VJvARcLVDQTfqG/ZDZqigE78kzSOs9GW1/zxJ52pTTSyVKwQo3AEXwk7DqFuNSzxMmJqNUMdiNVu
uLqNEjy/Joig5HhfiIXZTgAG1UZjLgksUhD9AJoDz5piJ4nqlcuXAK4EMeBOoGeZ4zKdcgVozk6L
qT6lju6zrrGT16BjVURXvRdQ2BHJNEyb0GlCzFdB2vY1zMUQD0mMC+NcMcLXumEsZJBvWKwXj7bX
HJhZcPxfo+fwbdwTLnYZuY984ffixTcDq3jwHRZuycrbHgxyIZcKOH6eay0mchE370ZbtWZkkrFN
OGjJDaS/Sx5YaADr3oSYBN7OATL2ni8tNJXaEZ0BEVfiflXuVSsiWRDAskm0VplNHatpwUIYZfW1
PIzT1PilMx3qvYQWLUy+o62JBfa7luQZvCIAFRTooQK6wT5vn9iW5Ry170le+CbZlScPpuGQ99EA
bBF6ZGIgDsR+nEuaxZ61Wxaj+upxU3SgpAJGAH32lF+Jw9ioxhTpzxjlpsYnZhZ2Zj3cbTvO1YMA
dmAV70PA5r3u5Zfqzpig5aA+6NE3jbWMq1roYORGW4oC2kVqFYcBONpdDx8lS+4cv4YVIIxft1VY
dRrISxUZXakCWGk+b5Su+koyh1BBEUevbHC/6PmD3GdHdWLd0Va1Qc5v8Bj85HED+CxKnLh2SmOS
kuY3ElqxohKcvWi33VZIXN2UDzF0LtLJY4mqKkyc0DAFRzQtnb5nzyLGMiPHt4UbsB+7woHMIqB5
/laFty//FCwepXF4kcU3UKvqj42aV7wGVbv7UXysZntbScZS0rW0SK5rKeDw+4N/K02TqeShWYd/
MX1A1DCAbI1uDdAVUcUJbjRKWR2xlN0h3XfPZCgo/y7clEisMmSSGUB5+i/bmq3ZIwBrYCKKBvg7
mTL5Jq5q8I5DsyzdBcW9LMdm1R757m1bzNoCLsWQz1g63TzhxHpSEV54JBxG9gUEdY6hcS/bYlbv
Fks51ApGBlcHuQY5wyF8xMvPXfhASpGCJZrpjUJG4pg5FWsFqdJOUnZdydUQWc43dd+YdXaXyd97
5swYCRV0urFUjTrOgV4rs9KP5JwNGOFoLFQGz8Q0UmfYsa6z5KM3hNEZaigY8IMAnnEa7p4rLrqR
AhnmkkrnunyMVBYuHsM66PoOH+LJycjgFLviZx8opmx4QyIwHBVLCBWKWzTO5vNMgkeFMq4svEZB
7oF8khGjVkPxYp/obI0P57n1G9jDr9k+eAruhrPml+QOw5korWboMxNN8Xt3HFEHaU3f+fPWWNxD
P860Qjz24rBVci1GKQANHF5+6MW9GrOWcs3lC+CHMvDuRKYkKaeRxVogSDGWUlAvpf8gyYzBg/Uj
9fH7lLeY4SWHRsTvzyDLzGazkk9AMxVYMHOrdxKB9A6jy0CUVBqxyxC7ua9nRMju0NuKmzikYVre
N/C1eL6yRVZEXl+3D3mUCYqjMWDSC3qFSguYtzDT3aodBIfhBPnVw/shhnq98IsuN6YOaimXyQmt
GfPWkys505HVQry+Tx+CKEPj8zIMyhSGliXkVTXIwHQ6gu9RDPnaFTMwbW1rtn6EP+RRdjcJ4EoI
MrJfUm6OuWqlFXDDetbdcWUYihygDzmU/SlVlFTpgFtyvI92NcqlCXiIyKlN3Or7/6YSFbCaSTea
EBhBjhCJ7gBV6kh7HuvxcVvMquXBxDVknOAjpp2SzKe5rkpy6egSmLcLc05YdebViLGQQNnCBL69
MQuQO4+N7KSZgBtAcRMUgxNVwbGrgUQzMy+Pa1U3QFH+1oqyh3bWZbwKQCYI+PK95sZu9JR+j6ze
6U61mR60/fYqrjuMhUDKMOZCVoUEXQtOjIYWxSV13vLYudVJcGIHk6GMW/mqvS/EUcYRqG0BzEGc
r1HfKUD7EzxdY4Qrlggqe+l9rh4TFRqVCqbk9PAx00KgFLE6F9eP1EIVKnuRC0mZGlmC69uDRtwd
d4rzjumMliqWV1pXCfU7UC5hNuo9QC/CXy1FfFXrCMAjdwHPSdN7Xf+8bQgsEZQjV+su63MdWbOf
OcL8PWp3fMzYmPUT+6EF5cRjvpCnUiKxAoQZcjwdfK78O3P+kEGd2ThKpVTlyH33HO+DXe4mT9IN
ij0XAsPoW9Lj9qqxVCKrutiYbC7EOADBJNp9irMxdz90rmSs2mp1RxA/VKJOKEC40HLZQkaLVkWS
JetfIosgjBbusPvzRjNS8P8QRp3PsZrTMjDIHo0PivyUouWr1ksz722OyVK1WqETJNQleDAmAn6X
OkGtXCl1QZIics9uML49fy8BjK456THbk2fk/AwSofgfZC3SXxnKh2yDZByLnatg8MZIirf8HX+I
dhgYdxSncQebt9MDKSxtG8rq8VqIEz6L08JaqLkK8VeJT9p0H/o3g/THfc7YuoUI6gTzSpJFfQeN
gkpFx2zxUI8Z3Ky+29aEtWv0mFrX9ONYkGNMbgMYItslO2Xn75X7yh5c+ZX0WGhf8qeMBSK1Mpz3
WUHqbBdxM1U5MRcCg9NYDYbzOi9wdFtxRswm8TZvTjsyn8SzslymztQ5n5UC8K4RRI/ulJrRbPKO
YFaWbxtOb4mv9U/eLez6CTMNzOLuakaw2Fbq+HfakI9tjW2Vz6NLAvRoSved2zq/+DiYGKOrWY8E
aj8Vf0S0C322VF/W8jkkl8reJX1wjTefSCOEf1IvOkrmIZJuNEEB0IX1qk4Uubqgoz0a9xaYMao3
nwUPo6wFStSBP8kAwAH4NHwz80cdDOgh8L+D9uWv7PhDHrWwmiDpidpgYVtbPZABxfYRjBpuyJuK
o15E3JdU0IXAF7AoW1cVlQEIKosY6JDoyvJcNCVfAlDIEabkYSxjxdHAUnyZqyD7J8t71tTn6nun
IGuahHZKGb3f1I7KQZkbnYHQrj8RbDQJR1a415G0kK4d4CyhKYQ0wyJtOXN3ugvsmC/bS70aJVVA
5EBdjPbRU7yC3gxcNkHhTtgp/F3Eaj1cXdDF71MZH1Dv+3ZU8TKWSbLJD/cFMH9azOcWLFKI1bOx
EESt5MwZZZioUETqX7SyMJM8tjEdZg31oed/yuyeJMbKyVSUEuNS0+cE78QccAHh9PDEmL9ALQMV
QM7L78LCYk0crbvZDyXpen5UpLMhClhNwsNb31YeiPWAa97EZj2ZpMk9dtDQcFDssDADppNfdXcL
6VQU40Y8V8QJAmXryp7v4TXrUOP+0zqqW35lP+KuxuWFOConrZWGq+O+QlxOnvxkNkX/ksgscD2W
ECpwhUYkg50ZZhNF80E0uH09TY/6xHqIWb/LLZShPCgGm+YOTQU46OfqmUCDZFZr6g/Znkc/VMTk
Vl/PTBfyKA+qck2k5ClJaszBgTxTMEO7RMcc7o7M2fzVQ47HYl3EqyAeqCnl0MBaisqQItWeO3NK
NCuan3vpS1jcbzur9WqnhkuWzot4mKP7nviKT5TgveCOmKD+REnGzjwJw//vpD0AvVJ/kMIJWnrQ
bm+mVnb5q2Rx8QWUvcha3dZCR7pD8MYUf29EazQYWq7bykIGtZyK1IgDxgdIRoOXwdAU0OSc78aD
/6C6iasCN+Jte13XHzIWEilrQUNbLnFEqxTM6HvSqFFZHIpdjuD1TrOXnBr4Naz2kNWjtxBK3We0
eRLyNIZQXfCG8E3JnGRkka6sOumFDCr8pGCBUAJM5zl6eSoVN5MZiT1zr6iwI7RhlGgTlMC0qUUQ
INFPYEo3jW14mJLzWHej9ZP2+wDQjO9y3sWJ1MNdlSpndU1sdX5+nub5Uswxq6V/3Yd8LB5dsG4a
KfcN0owV7pUfpE2Vsxq7TE20hsNlsVrRGVulU9FFrFte47UBN0503JsDLNLDDWnwtk39yujQgiEr
AgiRABuMIjxlEGD6bWU/8MFIKjlC7fGtV5butoirPaJEUCbRT0i0wsEIHFU4Jzq6yOrJymQDTrG1
tyUxlKEvyo02dxj21wNH6eIbP9XvgKzqlSK/+9/EUBfkOunLqmq0wGlbTzLuKs5NJ1Yl5Sq3+Lxo
BrX7SlsPZZRzAfpk4IBI8utmln5q7NEpXOML6+rGWjkqt9DLYtRBMTA5iQjMcqPLzCoOLJ1L/3hA
i9KLWP2iljFoHddLE7aoNrwkvhXUoyY+bG/PdVcTJYMou5CBJ349qwGb5OSnck/aWyvOzCI0QuRO
7o23xoXbs8Lg1WGlRFIBQx4n8GRNOEZBeG5LycxKFg7DugSw9+IWhnYS+pU20dNE18O6d5Jkemv4
9FktGbdMcg4/XWrfdfiQQJlcIKCYDxcHynIUmYSdup9cwWEDWl1dTCgxlKlF2iiM1RTN4Psz9p2E
+kSrYHytvRHqyAoxIS7VBUOzdev+0IwyOjTmzlMg17NTg30EbCvHSQMEneI/bhsea4souxMDJTfG
cJgdPp2dqTdOsVizWp3JJlxtkiqC5Ajt2zr+fbZtYmhF0XMT/IKKJuDYxcAhfyn2os3tk9ZsWOWk
Vee9kEfHh6kRRpAehU6jlxYIJ8+5lLiZkFpBHu7/YvkWoqg4ERpB20klVJM5x9A50xdZI6irG/Qh
gY4P85hUvO+DrbOpbgv5XmJNc5HF39gcGoQfte9s7PFy4Ch162gVxnJwrxGAq8bf9hmrBsVShjqu
mJ0NMTcThE7YHYzpPMcMkKXVndeBbYjGRh6wZtQ5lYwcbGkKwrYs9efYL5/LNrKa1r9I5WRu7/zq
+VyIIqouHLafdKWvafCevOpbgWbGjWoHKuPosIRQp7MuMT/Q8oioPAdwLz+3lGy2prFzt3W5zhKJ
f1soQ4UCQSmaMRUQfXhP95LdvCt3HWr1CpClU491Z1h1pjoQ2AQ0WiMyUEp1U8W3GGMKnIxXLsAF
782xmGz0lJ1lpXmJOkAcyU3vMFQkW39l5wuplIoFN+sZr0dQ8TA4wKPwlPvE4ZwhxjyT6uZf+5gh
kaixJZDyeohKBVcWMWh2lV1rHPscuCI/t5Ui33wlwkADLxmLka/YFedEy4SognkEwmHAk5X0OoOE
9I97XGEcigDoNR2Po9eVAb8sWjnwc/T6G51T8wLuLbop1Ly7rcw1ggYlh9ohdCkXPJcms1N2Om8l
ufQFT2V2DnDc2Mgzt20isxxVCyHXCXhWO/LaUi6VpHarm8R/haOWKthK1Yvu1Mm6mUpdZ7aKwlrU
1YRvKZAKUmFKehE6GZeYneqJTuWVLyNu6+hEkDA5GB6k2+hle4HXnO9SIhWraqxv3GiQyGvHNn4J
VMZcN+P36bZecRqBkznh92EfX+e0feobjXGmrscuP9sIPVtUx1wxjAEs/hfoMJ7HMP57AcyiE2WW
/zDZuWPs8x/i/5H2pb2N40y3v0iAVkr6qtV27MTZOun+Ikxv2vddv/4eZu4zVhiN+XZmgAYGCKBy
kVXFYrHqHNG+vnZbzqzJaP8XceMESANzfVKWYQZICK5PY/k7l18SaR83j9dFbIXFtQjmbCyKSG+1
EreMuj6n0xMRa0s29nXwtSzOc8q7q23lZGtpzEkpN1MwjwakdR6l1aMzUvIZgP6oeMQeDx2Nt3rM
WZkDy64UdKTP4aDnwFiRZq+PZOSbhfbHhLPUQFYbRX/K6ljWtCyUl0YL3bQC99Pk6PqNXjwXwu/r
m/VxIIuRwwSrWEmUEJ0kKBB8M3eqX+11vNEmL8F+uMleGlc5tEc6FhU79XeN19S26WgrHZlYlWSj
rpcNgaV0ceqnwrzs9IDbpr+ZFKyXkolQig7ipMyEiYAyRD1UHihnb5WT8Wj6mVs9827zPKWY6ARg
tEQFymnoDuKDkOyb4OH6jn18pnu/Y2yD8py3egoItr9Dh/So30metqtPpY2aGNAnFrt90t10TwDX
SsNI5Qf/MYiw12FqMCKmI+Fzi+rhEfbYiomXZLwek+2j5WIf7Gx6OcymNqkKur3xlv5X4PeYCoj9
xdd8E6M9C+7Hf9xAxawtE03SpO6z3oDEdtC/zH2veupYZ/dF++dvPYwkJpRMdRkDcQ6SSOG3mIfB
wL3GOcc+dp4xMpgYMmj1VAP7asGEGR0ET7zgaN7/30YBPs7CMLKYOCLUgznh0kJrZvTpmBYxBDc8
STv1K9JTO/BMum0HEcNYaNMxneakO/Mu/n7dOTgBmkUGnwMDLIkxVnU2HDn93nfuFPBu5TwZTDjp
x1CsO1qBjPNDlr+m2dGoORkOd+eYIKIl0pSmOjzsDXYO7CbhQdyb/uTPO95I7kc837edQ1sVXugw
BsMOSyVTsLQKPa+TveBNHmUlLrxgr+710yxYqkVQY598cZfZ80Po8cRvZ0KUVP1v8Wy2RSIRcz8T
DoHsGGAs/q1Vh9b2KfIEbdehwz+fGJJ9rzSbf5UkXIByDanT2BzzKvdLaXgmGe/utJ0LXZRjcqFe
N4mwzLCVRutjq80mcI2NbjOkFkrlg6Uaud/oLcd6tg30IpQJYrMgtGGZYUNVZbwfGuJppLszw2L3
GV+7iGEi2BBORiKE0C1Kv0XZKxAYG+HndRGbl5mVbTABLE2VJulopp8oxAqMY1cSv9FuC6Gzrwva
PrQvujDRq8qMIQUxVejK4a82PVY8IgaeIkym0yRKqhcdsjkjy06pqlgN7QeWZ/RnJMVoXVeGt/9M
gDIAjdaZNe65phqcwTvv10a0l8vWuy6Gt2ZMjBICuVHNBS6UREcp3ycVj+6Zs2hvgWuVAvfoOUvI
AgMT4ucYhEfocLVlcbbqiLdiH3tZ3ocDtnFaXYJCSUaIUv35AQ3HPr1HxBSEHpGInlwKXvIpOACv
kMjZq7dkb6Vj05mjrObl4qbCbTH9EMmPseRB5W3L0JF0GuB2w3/vrxKJYERamiAeyEq6A4hdbJn4
1/RBxDG8f0nYLpIYy+vUhExTjJesZm+cOqfbpweAa+FahvmiFxMFzP11E/yXw+MikLFBM5PmogpQ
vAx+mZ2tOeXb9G0CTD6zOND+Eo2O3+54nXkfexTe7OUfuezTd5dh8DFUsKQjplYs2m2Z+9WN5Ien
zp0dtCj4ylfeSMTH531GKHN3N6cqlyV6JfwbaEe4RRyRH3V/3otW6ChPrc7ZT7p6bFmOItVoeOvA
eAc7ITsv6UCylmYhwmIL7WjLsXljdkFtZVV/lAX5sR2lk1EuKiccb1rsSjATjpUZHQViijSuHiSX
5OSxFX8GQ/3AsR5q+Nf0YxxjAjxTmooirmpgkaE5VugbZyA//DKeJtydNNx6o1/CUeFR5H1sHaI7
udKP8ZOhT6Wmn7GT4sForRYoKGixtPpTeADjGsAnHLQbgJEssxZbRg+tgMv3ddV5C8z4jQTyPKOL
sLMhfkGY2GAxB+ERZxe3awsXNdmbKsxHVMcGUt6Q0m4orkbmBY5ul/sMFcLUp7B3/THDy3AZcU6n
7Vi0Es54S6CojQR4CnohCfz5hFaY79oDUghglMtW8i05KTyyMt62svdVSa6zKKC1FPo+aDwHp7+v
rNjTuLR+BXvhL/DlOqk3J/bvxBUc+U8Rld+bFTvqVohNYOYDshhj2c3iayzXVjr9VgdOVsYxHnbI
Vk/7DscJvFNRbaM7Ta3V8egdN3OL1ebRn7A6FiMhMgaZdipIIPMJYyvU/rruAFzbZEJMEnSYguyh
xGhLnvHcoy8xdzOvu0HxOrPaY/YFL9YgYap3Ibchcls7AKapCK1oAGIS9LqJsmzMIbsyDlF1q8cc
O/gX5S4C6A9YLZ9kalFcEhiidFcdZVv3cA3fl8fManRLya3e+xuDer7R9+YxGjl+v20fF+nM5mXJ
GKixgbDaS099jIC23Jp/Tlz/ZusXIcz+tWKeArsTth6hRTC9GY4FSB3Fc/VCa7+iIz3jqvpS+J/p
NaHk1//bOubIqJR6ApIEti4uTYyODV3kJXGtfurgvUhhzgdJmEMFpK70fKCFlAaQemhr9rlpzKYh
qphnJ7oI3HmVOQZCo8gH0mCnWhdYdCgzAH7oJO9H8Kc21vDc73gg25sn7kUgeyKgQQP1qB4HX6Qp
N2p13+oY7XwKxNoWZY6Hb1rhShQT/4VGy9sygIHEGUZVkyizejIfwyn3r0eSbTmgjTQwm6YDF+C9
rwkmmRrBmHtAaz8HgerXcmaNPW9gf3vhLlIYcw9jArgSGTsl6LtpSawZaJnlchYHP2lN97pG9Fsf
0iJEJaCiyDpR2GMkaYZOK9MW2VeJR2V1J0R3DdhgRoN3+dk0v5UgJkzlYRbl9Ygw1ajHeGosVeSN
CWxuzkoCsznK0kl6VUmItO34HdM0NxNa7IJo8K6v2HZqvpLDbI9SDKM8tAgL0t3ixeioF4AIO7y9
gSbuvONFIZ5aTBTSdWTHwPGAOA3Q46Zpl+pukV+uK8XbHSYIkSwjQImgrzNopO9MtPEJPF5znh5M
/FG1dBqIQJet1Zy4K/fxUN+Emfqnw+T0rLjsDst7qAiYChMrhIJ22UvtjZoc6/ozUWAlgok2ca9G
hVRARGHstfxkJoWdC4bzmR0ByBho/zCoxVYp0iai3ZsQkqSYJxKlc9GGHD22mxeAbfI/GfL7cDZU
Y1u3OXwST1f70Q/2vZc8JCDTbj/R4qStBDFJ0NikQpJPUIa0R1F8zdLa6sT9ICf/cdGYILNUqQEI
TcgpSWnpTWqpvBL2dry8LBkTZIxUEqVAhoQczVp6Wdh4cdyDoNEG6dnuugVQn/sYmi+imDiDyE8G
kzpMMRZ2Kg6erM2HYShTq53Fp0EPnlDOf7ouky7QNZlMsMnNuI/lEeqNpHV1LXzOTeXLdRHbceCi
FhNq8tDoxDZAPOvTg5yCvGpvjvvrImgouaYFE2rqQRvjGFSr7tCrz3MKyLk8Lv+aYsknhbCXg9or
6g6AoAFvKINjHQozmlcrfVkJGQRPZe1N6nObT1Y5Fjspah2UnB+6gdyZYuyBBN2vx3oPuFAvwQ1R
S4iFBqLjuPByie3q1cX1FCZYDYsZzRLa5NzphxBZmWBVwYTY6OdBesjmg6g+SIMrnZtXPXa1x/4z
tYeVdCbCzFHYjlOJBekLXOwyZ0BugUn069vNMVqFiS7mMAkTsM1R89Re5WBXmxxz2q48aoYMMENw
zqJH832c7NKxiOIEWtDpdvG5PsnncC+4uktfrpJd5Yu4Z32XztfV2q5qXMSyXbQxPKU2JoitXgtw
2FeR1d0YT01odW60U29iT/s68h48txsoVkIZe5FUFBV6WsdpnMmhw8DBaKWAlpjcwg0BeulcV3I7
GvyztOz4RSaksmmYyHUL+RhqziIczU+98680YsxDSLskqtoFMa34FQ3ox4tOOveKSj/yMeRc9KA2
urqF6xFSwkGHm7Xu+IWA01YS7WKnWqMj4+lb1K0/RjR8y3MuApmDqO6Eaaj1CelUKujWUhdHfUke
g5kcyoL3+rMZ1ohEDFmjwKfsSztGuEliLtikjjy30exV5WGJf5oG7/GCJ4c5Gsw4gBvHsD0luVPM
kxLd5d1r0HGfLjY3a6UP489KExrGTI2OAl9lTgKUy86afwI9zM5c8UVXLOnndTPf9uWLSDYt7WJ1
1IMKRhgdaflJ2kWOqFi9Yg3wrMbqfGHPLT1L9LT+YJQroYwvx0mqVyOBUZYz6Cs0zwRzL1Es6Opp
Dw3AIoxdZZuKNd/wqCw4O0mYuA9iKxKRHjsplKAgNO618ocm+wqv+LWZIq0UZFw7k6KsNRakSDOY
taS8sOESlji9xOLDuJyIsru+i9tF35U8xss7rQPQiYEFnQ+SVzlEs8rW0ncx8EbM5yaziJc/glbF
pn3ojZVgHpg3ic9bWMbt43pRcxFDNi5pkKgPuqcQYg+V/iUJed3F26nDSlv6W1YxjaRaqxsKNpFW
1Qun9MEfczt/VR1KR1v4GgyHy4HC049JQIcGo7liCD+pJ2c2vmhF42SLYqe8fqntTpiVckys0eow
mtPqTbnhSOe5h134nLogScazgeqliNuxYwLEd7QELlUyNxwwEQglpEI0c6hJ8RRQQ7DGZ4oGnv0F
SIMIbXw8ZgieujqTmc55KDXiCIF49P6igtsy81LfADTNMT0IwKshVrTr7xo/s9VbBSTHnAvg5jF/
WW2diURFk2hTZ8JxtO4mNr6o5T6qv113Tp4IJuSo0ygRhVaip95vRkCBm/tueLoug/r3lYDKwgAY
CsAGRFrMzwE8HqqyZcqzfV3EdswGUYdBUc5x4r53Okmr8nwQ0Z2QzOQcK+W+CpPSRkHXz4rmlNQp
J8vcXraLPMbJu6otp4j2VNfNOYoDKx4jS5ceryu17dUXIYxXx5lAJAAm4vTL8V6/fF8WYLYHtwWX
Bmj7QLgIYrw6X8zu7/urnKTOAKwivF/H4mBXU2IXxaFvOHa9/fqiSyYo2lBWB9D+++3KhnwcI/Et
jEgeGAKBj/QGGIRnQCTNkh3aqYdppF3iYiafY42bq7qSzZxGZok6VFbQAkFrOkE92aCgPvf946DX
3vX9264UrUQxVllKSbKkEprh29HJiQXI6Ydh8Qw0YljGPtCJdV3epp+txDFGGQaaUEUmVhXXVydI
RZcovNONJ4IxSZKk4EUBupQrajdN8FVqOO9ym361UoGxxAkFPBLI6MftB8PB0NjJqIAG2ag8A6QG
9iEkreQwJ4lSC0Gm0ZBEkQAR1p3pJrUxCUd7KT2AN3HKq5xlY88RQA+JQyxBnKl9w5ATaTnLxvs+
c1CkUhp2QwlDa8xvegmMP95NjbMvOnNMNGrWZykt3krjTRJ+7UA1onDKQBy/ZE+JtBJUQwnCxQ1A
Wa25kfkNhVZLHgjnqOCtFf37Kj8ronQoJTq7VKfo1PmSJybHDXlrxXg93gQmNWlxNoT9Q14JVods
twf2+yec3QTsGYaUAHKrM1JQHFbLoqe3FHP6kYu9cuoktXm+LmRTlZUQJqLgOWhepg7ZQS6eJmCI
VPdpxWnB3zy5wRwONCIw0GksGFFuhrXY0iYURQ8tIy8OmB6yi8FIrLIp7/Su+9SLykogoxMgZhJZ
INBJrJ5j0EhKN1LPmeXdPE9XIpgo2SZjCDBv6ETK/LGZi8Qb+6iygl4qvFatRLvscjS4VqT6jG2v
BDPhc4zlRsRFB4sp2GHwIE8Jx+o2U3DAsBjYKsplxnppW5O2muaud+f77Ih33NbKnG4XBa7ij+jq
m2+EY/j9uhFuFtfWMhmP1RbMLBQaija0Xai9j+8FW0ut+QcQNHChEnl9UVsBggCvUQXjlAqKRSaY
CpkihnKAy2INoEorVgSQyeczx+y3lVpJkd+HoTYom7hDF4MrmuEBPnyQq9CSzNGNU9nOp8iJ6unY
FOqPMhJf8JB5X0Xi7+sLu+XdxNQo852M/kV2rEFqy7pqjBpDgZ1mJYV5IyzfSBXs/5MUdnrB7NUm
nQvsXg7yVnGEGyjHrOQEqq3Dg5jA26W8bOQDoaORaIUIWgXk//ryUIA4oTWFH6XeWXn2mUZ4HZci
Ec//ADZ7Kx+tzg9jKJtAKCBqVkqrDBRHQKb850u2FsG4MZA7NaU0IUIsb+MsA3LZUcAzxHUhm3Wu
tRQmBwLLdNC2Il0zEyhiqhsfpNyKD4It/DWDek30mgc6i9Thzsbx6C0PW0lm29aNdi6ARpJhoEU8
y8pLGNxfV433fcaD1T4ul1mDZmrnxQG6rFPedDJdGzZ/RPqoKzpwQHFBpq61MgJtjqt5pI8nIQHX
SumS4NeQHATjXiTPRDovMY8FhSeQObUivcQ09Igl0xTzSz9Id0Y37eO4utOLcC9HGF/LWwfwUpyk
bLOatVaUOcrIUopybWApAVFZ7QESXALnFPPXikMfN2QnOfQlem95fS+b4VEHfK2uKG+dZDSBXy2w
0E05iQYssOor3nAHmorI69DsW/4ElrVtCv51i9kKhWtxzBHTLIVstFOKyqs0W33WPqfFuA/Cntcv
vhWn1nIYuylkPZoF0sFuhPOsn8M8tyLtqzjz2KJ4+jDmUuZA5daGBI9g6kMoPEzmbSXsri8ZTxXG
MoB3sSxt2MKJtR99eg5E8NhUx1zkcUfwVGGCoYx3tWQcCnSpVfaSCx5e2Ww1+mPWGjwMrTeGCYZ9
VA5KF0PKPLSypfXzE5LSzLm+ZJvZ00oK+55hDJFUYuFQbfMCPz/Mp9oedsNB3U+2GuM5Q82tP2d6
e68Zi5FcxVptkhz7NC+JHY7BI6gkrUJrn67rthlzLw7Lvl0AUWTI6z5HkibexeFO4F1FeN9nAsKM
FzSw4ZVIbUn5qI2F6elJkvHqAjwp9O+rsGMAEwWIUtigwaPM5SkOxchRHlrHsAKrBTV0/nJ92bYD
7GrdmIhQt4LRVwR60UBX3ktHIAQLO9XRfNkL7RxY0oLuDrwGZJ6eTHwwwTNYpShvg20hcbJov2S8
axYvghMmPjRdYmiCiRNrPlR7MGHcACJEBGgbhaPMnmUusBGtxX84kik5HlBycGiwrV99KGVVkEGe
6hsHtBcCDFXw5R0gZT6Tna0EMZl7KspihEECaomR4aRobLod87i1DLGaPpPIrEQxRt+NQKKTekSl
IP0xKYeShw2ymVWsvs+YexACjB8tzrjqtH+lovYz7hUUD8OjDDpIAGAGlhRKVrWgu/G61W/H9Mte
MUZf5EKLkx97BSzZqv8VZcgrOBeszbcbMIj/Yw+MiQOkQMqjBbpRKlfNmdB0SocX5jvjq7jXbjuK
wF3SAXsUnX+be96T42bD61o+Y/9Sq4izYcDF0Nvgjt+iyCp25X6CUVKskIxLoPIvDndRmDkooyxp
lKh7S5lCvM9L31MfHd2lRfla9H3ICVy8LWQOTAXY0QNRECmB+2/Vk6uIf2XF43UzoUt0xaXZxjC5
bGoN1WDUuBLzXo9BMF7Pv3AOYNB58GvUia6L46jENn1F5pBWoYRQnBa/0dtrZeQ1lniZ2SY4ycou
FCZ8SIugioJM49R9tadvH4CCOBiKpZ77r9NhsfGUeUi/3+de7Bi2tC9OPMbozcas9S9gokofq0lY
K0h2RX/xFmd4TB41ikdV7gsX4IM3Nd5x+fjwm68ha7FMsEGDKRqzAHyKA2FyVGCxNDeaH+0a7tAG
bx+Z6KKRMSq6CI7QJpldL8JZApvIkJGn6+bC83CFiTDxMEuzST082gt3ogsWlVvyU9x3bncr7/Sf
C+fNkbuAbESRo0AW6LU5OGHmy+9uwj24X70CbEzXNeMtIBNJEtDfRQ2BgegG7pZnbXIkHigaTwQT
PkQtidFiSW1waZxc0qxMq5xS5t23OGJY1ocwwSCS3OIQAD2LnWj106KXllnyets30UhWts3WDEE+
SMpgxDWZ8i/RSdXlJvB0n3ax8Q6WTZUMDMWhsUzGBAr9+ypF1UAqoZEGK5cqohOXGKTsqteBIAG5
bgTb5m0aOlF1FbgP7OgTYMP0DrBFOKS/zXa3z7zIIT/pHVxBWpo/8noaefLYyade6MJijmHeoFh8
0bruUCrCl1ohTjBlx1ZAM1Y7ACwqsIXGdEtpcYRMOqRzvb+u92ZqfFGbhW6qmynLpBZeHQuu3H8d
6ufr39/aP/AhyKIICgZMKDBeXMed2MgV1BwrJFtxZQkTYOhrXv69pcZaDOPDZAR40hJj9/rW08Xn
IHu9rsZmNFoLYDy4qFNVM1UczjW2JBwiMFcorSvK1WvZyB36yeTbpQPB7aCk90qd+dfFc1aRLSHG
ilaMI62HFervWHxdqtIWOt5zyqZJrnT8cKeo4hZQ528n5RthL0iNgmMAxijBz73Q40V4nlJsajCO
aSqYEAfaAKfWz8Wg20bNSYw5hiEzp7+YlJpZLVSn9ltd7ytF4wUO+jPZtG29avQXrCJUnIADeOoh
gZJRd+fazjHqRSztoLjR4b+uGV3TlTBl6OY2aag7habwJIpiJ1pLJ8blzhRKPiolb4uYM7+K86SM
wrAHfjJ60CYnssdfuR2jE0yyMc8yOyDcvvlUaFyvKBMzgCVRo9ZLM41jcSQHBX2wza52UPEF9KDI
HZ7byBBV8B6rJsGbioK+IMa3GxC2dm1nGk4LptQ9SnqRHQNBt8mtEYPRklsfKQ+O4HBJW+nyvTed
d4JZt1YLnDgSCDoR863mqLqlL341ztH34a0pKL+DSKfweVwWG/1I78UyDwbF3AFcHmglTu3qd/WX
BduaulkEoAm6s8MXmqfKmPAKQejC29xtlQ0V+M4AzwdK8nsDHuaulrREKV1DS+xhGlxtTO8FQXbR
jsc52jaefKieF1mMZxISCQYyf8NJ9oDd3aUPIIVKLSUEhlnnaja5SU5v/GUHHiwoT0nGS5upqk1l
wrhfbNzKMZBSzqZ04JakN0CK3uvHeGebFo0SjLnhUHY2bYDZFucIlHvdTUMZZdEiqmHyXYysmLuN
1CU+Wu5laRkXRR9lV/USKV0ZXFuVN+xar953uHhfP/c2yhrvVWTOdUAHmdE4ZaBqpM3pjzTb7H39
Ib4frNbT7rPfM8qGZDfvcCjPFncenreRTGRQZFBQI3kqXeVx8tIHxAVrHzjBEXTs9u14pCzYvEkU
ntWyUEKKpuE9ozfKt0qKeh89yTaw65+B5w2M0jvdR2bvBrfC+T96JkuoIzXLtJjA/XPqsnGqBT3r
ifq1m0VvCQJOOrNRvHm3rSydDpmrWc+aznBmUGUJb20VgRP6uo+eip3GMaKNovN7aUzMESutxGSp
iXfLk+TJbnofOdoDAX2L6tFaUeKGXLrqjVzqvUw29vRzY5o54hz1zcjugQelu3/T7+Zo9vxzUo33
4piIM8hTnS8jCrRDdRqTc7icZV719GMu8F4EE22axSCDKBaGs/SqGwWA7Wz6nTDxBo55YpjIYmRa
E9QpXA7tXpYu2EqKpwj9j7PC97owYUWIZDnNZkROodtl0UniPZjzlGDixlBkS5TjrcMhcuEMGrgx
B8VB6ZDzgLMpRpMMxTBVNIOz9/AInTtL2EANTTiI0TkFxLXKae76mD9jpVYimCS9VPM+ijKCyn+I
iTivEHlP7tT5PpwkKwGMcxZVREKxhHNWP4xTflt5uR+9LEg2kQPRgnWj2dfPlO3gs5LIuKYUamrd
p3BN1ddeK6/0CYSVT+jCdj7zfPJ+/egWrhL2NGurGmVdwwGbCsCRHvomt0XCY5LjGQLjmyOsrTJk
A1LCU5ulliCMltFw8bt4e8X4plqZS4GSpomE4+8+4tyuvv8glnnofNNJX65vFM/0GCeNy7IWlIyG
7WzXjzcTj1OFawiMl7Zak2KYGoYgn3q8mii7YUdbgSbQlPIzps1U4mJ1bL0nb8D0B4Z59HnLT7mC
8cjJMrMdZjI591GOKbAFnYwSUy4NTCGdn6e8tgyyjyPB+czWaLKOUU+0oLG9dFqtpkYeT6Vbm63b
G4Y7lBPPTbcVMXRJRAOmobEolU2PWYrclEs8Tk/HPLOmI4YmwBIqKw6tSDS+GoBNlnc5okb1MRxd
pDJGp5Wz2dUEdwZxWKxUtLPeG/TvRXWYW+CzKX/e7kHDw0UcY4JhaLRGWyKCg8wpFX509a3SDRyL
2Pajf2SwCaWEESJFayEjkL+W46M0c7I56vVXloxNHONYShoTlHXOVKuuAqDo/MFsVScJXxte4+NG
SwnWi4DThxhEBjg1E05JFKhNvkiICd/+7lhoXtSn+hWoUZikHG+i08Q5nzYXD7RLiJ4g9EHz+fv4
baQg/0gMLF6qPXayH2uc83Vz8Vbfp/JX54OOofOiKUbDKafC0mRrqF/mpHA09VEwfn/CaVeimLVr
G82IpCTEdTE55sk5rnfXv7/pOsQUJfRLi2CvZMoKugoQSVPEnTCOHmsZoLIB2th2CV75zFNnfrku
bDM6rIQxeUk2BH2VtYnhNMOhx5B5mH9Dwz3Hc3gaMZufC0EZBDpunzIAFRqSW0qR2nn+FVNiDbBW
8CTMEbhtDZclZKwB6HFjEfctEjrl9yT6afnXUpzNypunP2f5oo50kcQYg4jeBzGIEV2V+TyA2TZW
fptcb91UR5dVDfMOKngbmOiWql2sdzmcB0Qb1R6plm2cdTfYV65pg6n1UOC2R5tuedRvm8Zxkcue
tS0xkwi1esOJDF9WfHF8qXk3CJ4IxtjRlC300tyZThk9yuZv0h0EkYdUtH2JXOnBGLmeq3XYhfQI
/EG5bFqrPg2WvO9+K6gBCA6v3LEZ61biGHMXYty8whH5kJjtR/FmCDkBiLdmjHVPYaAuegp1QjCQ
4AV0DwJfWw0bThzazutWejC2XetZayY1shPwVzZHityN4knrzT+iXeqF3DyVpxbN/FYhXJbSJmzC
3nRE6VSnuErEGEyrOekQTwh1tZWQfsC7WUNz1Vz2o/Crhr4JhTNWty1CA5IKUEjBBMWIIHPUtHOD
4JMoR639NQKurud0eG0HBFOhSaiEIQxmZ7Q5SPJFoXUfIHE2jlEsVhO8dOkPjceKQxf9Q1ICeMT/
SWI2Rc+SaQpFzLyKy2Q36YOZvPbl61B84t0YgXQliF01XU4ioLOVrrnrXQ1sFaXdvJC95NNmheoX
jwNne5MuetEja2UHJGzbpiOa4YxLfgDrjlMM+dEUUo65/UvouchhQnc9yyMpI1R7jBNFBZF2+Ylo
9nJLOxplsMRadel84kS/LKTJoA8EWZnGsooTXYmPAprvm9Galtf/JoOJ2nVVk2QhkFEomGU4DqYt
9U/XRWy/rqz0YIJ2qecxqUMcerS2KR3H34OjusuN7qJB4kwfztDQvZudzhbO3NrxdgT/Z9dYmtAu
MNQsGhFhaXstpalWnMTT3eg2Po4O8eYdaTiGsinRAFEjcK8U9E0wdlIsbZ5HJarGTetkwjHqOPn3
Zgp2+T5rFbMc6osQjzhnMXGSBbo1CfkjwKB7K5sqJ0GKZukhd1iInnRs9FAxaGqgGwQT3iyTZ4qD
Cm34C7171n9R0urUlu6lgwQKmtjrd7wb1JZTr8Uxwaom0TiDcAROLR7y0Ot7sAdzDsWtyIuQjsue
qqqiweKfRemSGiKaCV01HO06AtCacMiiO9Lei9q36x7AE0VNZhWikmZGx04j4QrdL1ZZ+noXWr30
Sw18knJuT9S6Pu7TRSvmPKnqTgLODYbn50O4U3bdbjq0e5H7gsATw+wPCAcEjDGMSFyK32F61rWb
IHuojdkqUlc0HmukF9eXcMur1rvFHCpygwJ1PuAoDvtc8wCKG9t5W42cKvi22V1WjzlL0FtnzBWG
j50c/9pY88RJB7qa5Pw3ZZgQkSVmECgFsvEBpIHSkdSP17+/me+tVottezPzhuikxxEcf+ldio9t
upQTTvXk/8PLJ2fR2Jq7OhR918gDvTh5QfBzmpxB5im0HX7+2RiVOUL0SMmBC4EjhDZTS04MxKHB
6tAtSx+sTIcHvLNpbWCxB/a8pJuyyJ6KU4q+H5HmFPlODQ7LwPHSzSVTMEyCwY+3hOx9QCBjn1Ra
pcKay1956krlz5EHucoTwcYcWcKU5QgzngbV7QqgLZLgXKUSx2M2V2qlCf0Zq9AWaXVmVCk2JpGE
kyBjxHcqeTK2zXklhIk2MlGlMc9pqPYpD0jvC7fhPt8vKEtHrsJps+UtHBNpSDX0pV5DWFq6Zfod
vYbVnwMivc2VS7oK/IaPfHJpqGtNNcI9BV14bSTBUpr2CycEbG6MRqm+JcAdAnf5/cZMdZNn4KEw
nMq0QLLxW3JaO/LkMwYC1N4SQOwZerx6F92HD4fPSiZjc2UPxsugRJIQBZiukDpAOIzWQl6yilfT
33zBhlb/qMfY3Swm6twUgu4MHp4OPArhgnbNylIQ5GhEiPz5hdcPwFtSxgzBOB/3uhKjHyD/VYJw
Uw85Kcn2+uEFwZA0gscpJuzIUlFqQY5kNYtVK+wMoHGpdiuo6NDhSNpW5SKJiaeLOAMEc+jQUiGG
TqwUX8CI93DdAjf9iCJf/n9lGAMcc60qW0Wmq+X286Gs75WCA6uzmVetRDD2lptGGFKoFUeeu59E
/ZobzX2mZ6dsjN0kXjiHEE8hxuRKM1WFlmDNklz9VsaC6HWD+kPri/FTmwNYNGTA4kfOiSwNpmWU
YGdjCMQEoCEmP65vzebuoyCHYqeomPif97EhC9FoGip4n9CHOLTQBOiJ5sJ7G93cnJUQJpcisZbM
hoZWvq7et9lLEci2BDjj1PwqSK+f0QfIb4SSt30gmCBmTB9HathB7szS4xRzgun2el2+zzg+WBwb
U5pw9RdkhxRHOX26/vu3oxm5CGA2RDFKUcwlWXfo+EB9axwUZwE5bPkj+mt2ptvGD9yBRy29MbOA
U2gllNmgHNujpsubUHotVyDQPOmH3KlswimkbXatrWWxGW+86EA2jUu3eRVt2a484SF3F4t8bXbl
j96hl386Excdys4y9zzC6c3azUo8e2fOpqGoiqbC66wb3mpe6k432i050ow493LR4o2IcgzGZAJ5
LqZN3gfIimrSu1Ig3c9Zz4l9m2fFZfdYCOgWOEYGoSoNjektmuRmmfycaziVlJETybfzLx2P2uhB
xssF2wY/Z4uRkII+wvTW23gLWiorEU2jo6N96Xxe0WYzcpiyLoEwBmMnMmMsszmOcSnhehS2x0ZF
B7KUWVq875MHueahuWybBmKgauJBRpFNxvW6lJitFuAma5L5XCixI2mYTp4EV2mUY96UlpEkDimF
n20fOVLSWXJV7+Z2sjghgB6HH3In09QM4CoB8pMtsOihmahEpfvpiXa4w8v+XfBU/z/Srms5bh2J
fhGrGAHylWmSsizJ8gvLcmDOmV+/B/Kuh4Z4B3W9T66yqtgDoLvR6HCOO7rJnuyzXfwikPdxXBrW
v5LH+TS0q4aRESPMDScdwUZQJDbySrs0jg4EszZqS/0mGo7dhP8TDmtvn/B5sdymA08EjRRTYbm9
XrixVXrAonfVot2TUj1MRHMuL3bTVlZr5TxdUwcLWqzxQgUyjDdTzYuLzs1i8lCEgegc1Y1zNGS8
7Nj1Kst8Wgnj4JOONwRi4MMIY/RrdDku6NVFe3Wz64Xc1FtByVoc80Sr91cSJ11IWP62m59n0JUW
hadgNOHy/omEcJHP0hjqUpewEWM45dZVXRmwChFs3ubQwXopnEbm8jhrSdSj2Ebc5Xv6PLkMEb57
G++yn8qMPnzNQYrY/ffDjgD6Wh0Yp4sGYLiURUdtTDN+hI1h9/SYiALVLQVcy+AUcEyU3lQlKIXc
PcygZq5VVC6BChc23uWT2rp41oI41zlkETEUCkG5dqzDh0JURxZ8/0NiKUv6wsoROWKqLNXvBklw
1Qg0jc8lJbWGUYEMmpZUn8J0Z6HbcRAo82Y7uYG7DEUqjSIPxu1RmUZDkjQFBi6ug/vuUPjdW5+4
wafRn12gg6c2eGPecjf0RfS021rwWzCPAqotlBh4EZUgH4jciVKn0/3kHZSl8P9GDc6SuPija00j
HxaYkqVedUDpK+If/58A5gVXbgeQEGNUatjD2vJkuuuqp//v++y2XH2fzlGvZHoLj60e0ZVhG6mo
z2yzcWqlBpSp+kpEmQ9l0JhQtdZT/PHLYk8vSCnavUuP0Z4Rrqb/nmqNeZrzqTDlX0nU2lyX4gjp
kYx8i/R9AliNQAStvG2gZxmcE5UVKUctFPXkcdm18RcwIgsuuE0BisYiJUVhdF5/LkIGI2hcGogF
s2gnUeIm7ehdPvtNM1lJ4Jyl1vbWorJRiCLcyQMCMCtCyuoY9yJPsC0IHoBBIH6EHpUarQwtYAp5
ynxqatOjw1s+/FBCwWt7M3w2lLMc7kw0uoxWLMEayXVxYKEdYmftCyCf/G4X1bYoC8f2h48k1+K4
E9LUDG1nASvptjUQJdGh9zaFpwBBSGRV9rAIm3KY3l4SyB0YaGJNnUoZHnff4q/WZ91hqFZ481T2
+I3RqKon5Jj+yphWm8p5cfC8JbUBWgkX5I7N9LCop1jEdsA+cWFd7xPQK3ud0nJCjgYpdM26VYLO
aSzU60BXMWIqp8Ck89eFPl9WfZGqvL/ZVyLLpSLLOLCRI684YEDP00E9tW/Q3VuCWEF4dIKTe/85
K3E6YIOjhMDU0haIsaZUISscKJEzAZhOdO2KZHEuPZuy9Fenyy+IBMVObjFz5GBwN7GV+wFYgtFR
kg6XN3TbW/02vfdLYLXAdhnmrAiwQJJreEtqNeMfEBTkRQtjf1/JqDUNbX0mawzJljdzKR+kOn3q
rer75aWIxHBeJABh4hDUSHL1me6GA57f3WOpidAlhBrIeY9gBISW/t5G6gL2A2n1+El3CQoGbOBd
RMe9ASKAK/Fsxe8Dnau9U4NGyrIOLpiBdhWYmpyOAO1CA6Rw5E3g7PmRZqVEriF4zxVfY6g5uMeM
nQM65NtuD7yWI+B3/RILFDUnibaTH2gOpD5PUhmvC+MxvGEgGhJA0PLYXjxWgJH8yzoiUHc+UaOR
FglxFj5XXbALjekUR8b+L0SomHBQiIHcPj+unNHAUk0UKjzJ3AHS3uk7ETbd5kmpFNjSADc3USD7
054GGUarxaTwSvArV1elogAj89EQtSVt7tVZDO/dk3yoqQH0M7cLjrr6qOuCjdq019X3uRg8TWkz
RwsqVLQ5VPJDYD5Jorw0s8UPF5QmI6ZEeyKx+IGQeUrVvDXYLHDw1AKwKg78Zr7V8+uk/Rsft5LE
XfFAo6lkycJmgY89Kfat5gUiDoPN4W3wBP5eDXfucxAa6EarWI1/cqu79BigvS60A1+339EX75Jj
4Fj7yAPbjqhpa/OwzrL5iZBmWTqaSwkeA4Ph00j5StvsBjGhCBtjU+lWcjilIOVA2tpSC6/D/BYw
nneGkHVEtBTuaaabqT7FGZaiqB5I0u1MdiRT1A0pEsJd5hVSlabcSVhH/hQZ17n+I4tFswbbvlPT
MNMCIHZQyrMfsbocRnnsRwxgU1cdXLKj/rKfRzuhyDtbu9IPcmHaftPzrASyv68E9jSVljJl6BO1
4llT09iko24c1rs4kUS0fdtbeF4dd9HmUpSmSoToUpev5Qh85dYtcG4Fr7VtIVRDDRbjOsio/7ki
o2likk6sbUre61Fqk8Ex1Me/uBGQS/mfDKbzq10r0crQ93hKuyFgopKjOT9c/j7zLR+93Pn7nBrQ
rO8LFVS0yN7W3kTRyRKE17U6uXNY7C3aH6ZJF70uNssCxmpRnCp0QUzCUIHQET2r6rOyDw6dPX5G
Sd5Oju3LvwfERBy0Escpg0QH8EImzP/0iR3Ogw+cEDs0iXt5K//BpM57yflxdenSDklrCh+roBUW
uGjhkTr0XvHkfQSEjMIRCNx8Q60Wxjn1wAL33iLhMmf4SYqtvRl7IGtds90kAOBMTqkbPISAhA19
IfLxtjn/Xiwfe7UhzSKDDSuNaWs36luEGeAqP7ax4HLcvobPcjinbqXJItcMByBRn0nw0JhHJZBs
tf8cS6En2M/tC+Qsi/PuyUD6SO7xQAyeFl/2Cnc5NS/TcfJ+AetK7t/gKKw0k4eLKoK4aHqCupTZ
P2TpJzLVTo/U5eVliVbFuZC4VlpU/KCWITnN5RNVBbAAIk3gXEgeNbKhjWbh9aPiLajM2lk02Xg2
fg4C8y864tYbxnmOPJXirCvgDidAM1aPUvj98l5tJy7PJqXyvkIjk6Gxym/zmUGFRADkt0IwokY3
qs/K6JYrqp9vHg96pBWK0WYV//7p4THNVgERMkJ/heFLxTEVjY6Jvs8pdZQ3aR4viC7T7NgOrwN5
ubxlm05o9fu5W3DKqwKTs3DmjLlW2cdohWUO7//dJk6LS2KmtDNo4dE4d/RU26GLWGD/m3ehrquI
hiiRgdDFnUQcoU0kgKsJ+1tTvpXaHxU6Yevclu4qUKtc3rZNqzkL44cG0XYZV0RH8NAv+7q+CqFl
Ddxn9VeR0EoOp17UKOZ5GZCwBN+7rs9OHLuz0QtczHZ5cSWFV7K0sdAegcSddrv4kl24mq/tCwAV
3sm35dXiqXb3lO2ILJC7vYmUAJAELQYwoT9PTFtKIJpRpG30LABzsWGTOHRrqXeImgvOa9uMzqK4
y70fFk0dYqC2ZboJFrtmkfZWFeUCFWS+8kM4Bkw4dIIAfhQZAG5BshoDZh0qSGavAWFBN7gyub+s
edtxCoJ+TChbFOE/Z7FR1U0BiDIQfh2Nz4YfHy2n/Szdy2CWDd3Gvyxtc9/QAaJpeGOoKj+xE3Z6
PbLRF7eWDwP9NArbu9iv/bBlZwF8+5HRt3kaZgHzPwzPZdrHDnvTsnb8GbkuUffRpsqtxHH21ITT
XEo9JiODLHXN+FnW0dtBT+0oHPVjNvNxYbpJLLC0gMiT0wXTLEY6zWHlgdqwQSU139WJPeEmYogh
6ulvxnENvCz/J45TcLg+WVoqHWV0XbbRlPSsS5lA8za1eyWCc7A9hgmRkcLtndSfguhZk6+HQSBi
W91+r4InAdHaDDBxwIdAV/6tpoEApny4rM+CNRDu/MtWydWlhcsJiptBcgJyaBOByWyr2HkNnDMt
5SEfpoU1uHUPVE7sASi9yt1gCC7u7VjnfBw8USyZypQkGnJCDKisvqkR61Sn2i3s6MEARyyYpt3L
e7fteYDMqyvgDqDah4HBXgsxEAzjGfzZA37grXnITr94QUloGwJxm0e1ksZ0ZfV2phJpMRYsoXbQ
aLYc39RF6Fjd6+U1vT90PpjpSgr7FSspoLTJgkhB/MamZ3IG6cmWVjtdhwfZsO9s6Us72EBhuwZX
gINB5L9aJRpPMIIuG5RXyDpXEzNOME6jyzq6zY1dORuuRGJB5L1dTaBnOZxWSsWCZ3SJQKKWX3Va
Oal826bPI5hw1WFXJW8LTZxa1D+02UcLNBSAOQDnA6yBnBOk84iRB2T10Lw7eiywAHcl8BwwYREd
RcMpm3a3ksV5wDoYzLCQMBfZKvdB6nXhaBeyUwQ/L2vMthWs5HBuMOlGuZaKGT7Kz2/y93FPAIQe
3zFQXRElAlPyD+r5W5ghc3PORkx69KGPiP8WXyH3kvZ4eTWbRrb6PucPp3YuY/RcwqSrfaLdTpMr
d4INEy2B0zytn0vQEaFlX+nj3RhLh7aWBIGkaBVcSFQTq8jmBUcStFe9fqMGt1Hp/38bxXmjMsMz
Wa3g+6z6swVIqfB2+RuAvrOxfKR7XfC2MRvkZEIZ2NZacj93MjrvUsGDf7uYYBq6ieoiXqx8O20n
d4teUxQWjccORE6Fb95hkMszr+JD62e24jCkFfBrPC4CZ7t9TGfBzIJXvrYxClVeFnTghbP5bU7T
vdRnTk8S3b58VpsaZ6maATgwC29BTqnrvpumacZGmrM3mK99/vny9zfXsfo+p9FFrgAdWkHhUpFe
SfWlin7K9NPfiDCADIDxa8PiG/G0RAYhboARtXIB8kAw7kwluFOjxLssZtuZWeBatXD5IMrnHHRY
p8ScWlRFByvpdhPoLY5DUzbOQvvJi2Vc6+ks145UV0+S1VFHThcZSVj1EQPvogrt1rYSBc1TqgWw
OPP9t67UIwgrGgYMltSq3Ex+Mgh+xfPl9W5pxloE5yjKTi+J1U+WS/qO2gqZG2/GZN7+shTRQjhf
kSly0gMVDjmbIHf6cnb13LRpIAqQmLnwd8N6MexnrPZrGNUYQ0rIdxI0qE/Z7YJuxjkf7GoSlUq2
t40gTQTCa8wtcVpCtKChRiJbaJu6z5JDtOwub9j2Ss7f565uIwGoZ/sOsqkDD1+S7Fq7imrwaYyi
95/KPvVh0zDMYMomRkwtvupTGmBvQQMKLtQDQ2Ax9sld7oX3mCV8b3lIdy0KGdUNUEv2jd041gFV
wgO5WbzcFfdXb5ofWf0aTlMsok+hFOHVll0VB/aWp5gzWgD68Y4g7/7FLq+EcfqyNP0Yj0jEuL0q
tXtF7TTHnLPgUAbyazpaiWAKZ0tpjJVr4Q41sBarT2S0dI7ZKbR2wkFxFmfxJ7n+PheHAfrXGBYA
3bohWKjnhTpFGtohfVORW47vMHBry4XAsLcTZec18T3eeYr3adXpiNav4xvVsTAuFbjqYcltAyDq
ipPY6slKbCETIrtR+LUSsDcTNLBj1o1ngjcxYEfqmr2LwazAdHU6NfvBYY05kisKpLcObi2Mu6YL
hVhNbsB99UbhpubgWenbZU3cLCGuRXAOJVHmSKobJMp+NbyBJ/ioHoA6U3ixX4viHebUL20ep4hD
nKV1VeDQ/gdEG7n6gWJogk24Wa4iGJLfnFhcL45TzHLuKm1KsDgN8VV5w16TgUs97Zg6bJwvd2Nf
9NDavHFkomBoVTY+Us8ncdZ2EouxC/17J38tiB8Wh8tnxo7k4y6eRXCuSls0moUTOvTrtMs8kjad
jXdk6S5aUNvAZmu9sO6Kp8tCNy8GtPAAfBAsqR/45suhqQeiI5KrEXvk6Y80kb1kfDAtkY5sORMk
r34L4kK6tDTydlSQ50yurFtUY/fWDVX3rav67ZXpV85ox2/BTXQlKuBvH9xZLheQ5HpZT4ZBMeWl
RFclJgbqGLhwuiXQSZEY7vCkUUczawMxvfxlrLJdYpY2Ukvu5dMSbSL7FauAhMQASC46A1KU27L5
UvUYoAa0J1o+g7gGNvvNor5clrh9ga7OjfNVbVdbeM7AV3VucWDcJOExvI5B1wc08DdRrmbbMZ4P
i/NaPW1xfxahBWoxL4hOi2iyY/N6WWsh56mmCHemZQYAQ0JqP90ve/NQG07vM16x0m2eLLDK9HtF
YNnbYs+B94euwqFCEbM2WaepBvqB7DFwiz0ZncCf/ea9q6O6Tp4KUTPj5naexfJdhnFTy1MC9nav
MolDhsJDssi/rB+bTmslgnsJFlKTyqRGtEeN0QHqNG0fzBTtS19y6/4vJK2CK04RU8k06rhBcBVp
P2hxn2hfSPVJNY+ZqMa96RJXgjglLPRILToLLjFTQjvS7qTxtit/NiKUsW3LWsnhdFHv9VIfOyQ8
2K2pO5k77MPd5Fg7ht4u6gXe9BwAdEAnlorHM1+7Ldoh0voADaGsCt3uCIgio728F01Pb2rcWQxf
tY07DSTjCkLSKijsobpZwDF/WQ22F8Jg4DA8RzQes1LPynqoCxTntBigc+ErWQ61dDDil6g6ReMr
MKMFAreXdBbI6d2oFkavG6g24O4i82cLQ0GXVyQSwOnb0mrJMLZI2ljat7K/HZpvl7+/eTVp5wVw
egYIl2LqauhZZR604buRHeVEYJsiEezQVveSZqpzIU3YIzxibQCh2EV9Y0yCDPumXZ7XwRcyZ83q
yj5G1KfqPh1uFjm1x8lHmOv+xX6hGAA8Dx2dDgZ3yRp9mkXqAh1W5ye05tpGfZcZooHjTb+5EsJp
FRD2LWVocShycgRyIkneuuFrY96WfxVVgkIT/F5gtQbg4J9H08RK2xkDHsBpaKl2URJ4GDlA1aUp
O3+QB/mqNyRNcFSbRmrI6AYgcDVgC/hTaB6ridbNCH8SjJwxOvT4gHqzsOdl+yGwksOp9kQRnhAN
yTV9Fz+oeLUlAGIih2XH2IRjN/DEhFCbqo4yko7HgIopBC6e7AO9SAcVmfAh8/P02Qxu504AWCIS
wRzGypqqQp5MJYQIjEXFwZ6AXCsSdA1u+pzVKjgdbxjAZZli4zQtQEg39gtmKSpR/MG2/8OLZiWF
U3I9sWajNpEHH8C3U5j1V7MuHaseTjNVj5qV2mpY+5eNd/vhu5LJqV6tzFUplTMeNB44RNxyh2dU
hLzBS35gMN09AF8V77LMzc3Euw2znEAoBZzHn+cFdgQ5zAN2XvFDF7xoyl+taSWAs+Elm6CIFWpI
LHws3GlPb6zWbpEOCR3ZHl8aUefspgauBHJKXkZas+g569wmp8m8z9JjMn26vGmbDnAlglPyVM2q
sCCYS6XJ1WJ8aVpbj24oQW5V1EnGLUbXFANIuDISqyaAmCyTW0w3duCKH0ZwN5KHFPTfwIFSJBFG
LVPllap/EMItR46MIVJzCBkwVgEG2lq6HemxFSW+OVX7IIazW6SNphpj1sQt8sruEtW2YhERvUgE
Z7RtYLaDJltgYWqv9eC6F2FD8nHvhzVwFprSOOqiqKQunHZrM5iN8Mn6OjnpJ/RFnqbOvaxoKjO/
S0fDXRLKAPTgxgipO/nEWz5rfu5ZOVpWF6d2M9O2nAEcQ6GTHEt/PElXs5BBVbSjXHSUhvEcGAoe
FLQnAEVIfSVuBReuQP342MiCe8gA4kPdsr5Z4tuyup5iJxLOPfNNDv89Ox2cL5iNUz5MxQyEghi0
CIib0beueSXGXTz5WflcRsc489XxpleE0xDb23eWySlkBOKMfpBTCsJJ2tvxAxvxBgG5k4Fh8rPq
137st6Js1bbPOMvkdDSaDCuuSorpn11+M97UO/3V8OTXZde7eDad2jdAhWmHy4r6D4ZxFsopKqkU
rcwpFmr19uRi5OgEDIJvv4oVs5BnV7RETivLYWhbI4+hMtldQx/V7L7IHy6vaFsrfy+Ifw0WVUMr
qhPqEnlyhtH81IzDo6oi1pCB1XpZlkg1De4WjkkTgZMPZi4fJ6SplDfqGSCwlF8C77IkwcYZ3G3c
DXGrN4h83UGnuYMKWOV2NM1tapWtc1mUSCX4VlQQSuNCS2FvIDj31Ofaqa+7vbHrD+abJGzd5NNU
vHUbzBJXgWdGO22UFGyhtS8ORWW3u8htE+9b572TsLnWoX4EYYfIwgUGzj+4yqrAKFppwkFb0kNi
zC610s+XN1J0ZpwPySupGpcBprX0uwypiVR/NoIfl2Xw/YIfto9zGo0e0bnLcFitF901dxrGtuCl
QKxj7RibYfoo4uPlYqgPAjmHkWeqkdYDBE7V3mgNO0wND+wnziwHdlq/XF6eaAs5fyGVTS81BP5i
GXW/Kmq7rJuraBh2l8Ww3/zxtv7tM/gG1TIm45yY8Lwj2uOz9kZLbtXik1LfZORO1kL/sjSRgfGx
eyXpkhpjdOK9f04H8XbkgqHv8AtxQJQHFig64TxHZYa1GvUGordKPUiB5uU1FSxIJIILdvWhjOpl
hEoo3WFS7pPk39U5eJUjnIsokZ83prDMvXw+LNVjoflhJrDVf3BDDEsVxAhA+uHWIOnGgoEpnAm6
Rcku3mduvgcDvPOtvLKeOm++ysC2JH0SaMK2MZ2lcivL82WQqDbl6JNP7hgJcuJ3kR351ct0P7oo
D/jSK8AZX0R95dsKf5bL7G7ldDH1qyX90FNXqmRPHovRlcbYx0D6aHdR6Ux65C2tyFWxLfxoZWeh
nD9sJiSKtGTJvfLn6CEEd8qn8bWDr0KBPXVDd3i9vLvbzuMsj23+apGKtMRh0yNB2C+HqPbK/HUe
ni+L4F/+/1XNswzOG0aZrCVqkjNTVo/vA6bHb/EVaF7QXFw4omEooTjOH5ZxsVBAI1C3PyrfNDAN
STepoz4SoGsAn+ckijr+4Xb5vbz3PuvVFg6VsSRKAKtoLLtzAUR/U/jNW+qYt8FtYDcPqS9aosAi
3h9WK4mSMU1B02XUrZvnNn4uNQAod4coGeD6vcuHJ9APPkupR2ae5x3m3TX1Z24YwB5PbXMQxYib
UixF1YAPQNGfxIWImkRAmV031E2Ta6ONbHn0DSE6PN/w/ksPV1I4Lw/CUqlHLytc8G1xYFeKHDuS
bIOc92VCQ0lzpEcN4UDog3cYDe+OaGiWKd4H2wa4MkBMgOb6YUwPmeU4LAbs5Wzd1A1mgYfHJnXa
/ijpn/se/SDz2+XD275EzxL5OL/sAB+bYZzAbdzkk+LWu9ypRyAlLI7iNTthi9nmHbcSxx2jHMdB
v4Dy0qXqt6rwQ0Q+lxf0rm4XtpAP8eukn4AyM8CVHPMbxiQ2XVVguyWH8jNmZjKMrse71pV28TcG
owNIV18W1bm27X21Su4WbKNqTk0WLPTH+ic59ojFm1P72roT0HskFzN2gshLtK3cBah1GdYNbFw8
CPdqeb0YfxM6rBbErHPlToy0DdSEofZZ/WML9I4yeS0kUcvmton/Vn6Du9iIVtBRo9g1yVr2cjD/
mMfmSTa7f9d6918bP4vh7rNcH2bQN0HjFcAVA10c8MV/FQWttou7zkIwKbVhjjQZWhX88t5EJYWh
pGcnFAUODLO8SV1AMwtsedPnr6Ryt5pOYnVoEqYExmAP2acBvMuSdTLSO8z+C8xMcFZ8qJ/rlYk5
D0JctX/oNM0e1E+JJoJfFgnhnAWYkOOyNQNso3ZKzee+PrahILgR7Bkf1ivJEOI9g5fRNDfKMU8m
+WooR6QGOrl40rS4dcpFF/kogZfnh9PMLEZ1fIIGqjswrOyGfeXVh+wocgrbwfhZIfiAP62T1Bg1
LO5X60p8ZKm34VSBfXc3uqFTOeHtINnj/WUXLDo29veVs2i7edbzAtNUY5vZmarZmly4nSziFxcu
j/MXIbBW2tLsMwCxBrsC5SJ5dNIncpAfZfh1MPQ9EGqbnvL98vIEvpZw/qNXwcWbYtdddfHi5JvR
Cjlq1M0oANTPBBVs/cPod4MbsgBEF0tGyI7stQ4q2SwbQXeFlxa2SE+2XjFg9MBYNoYLMDXInZec
YvAkymXEilbokNBP8gPN7ifrTo6/ppHA4LZ0fy2MO7R5SCOrQ08ToPE1r63TO7OJPyPD71u5+sWs
sZl5/KYqRDQrtqWUa7ncqSlh0bRxgsBDLnex9gLKbvJvgcjeb5a1DM7tp0MdpU2lI/N8z5ACWCty
6UizW6Lz+XFyTNsA7VRwsx/3deRfVspNY1jLZvu+Mjr03FRqn0N2588OqzSGHtDQ39IdwwBtb1nG
MbgRDQyww+JjrZVQvnShoDVJH5qIulWLjILpFZI3ocemL0VIDyJB3E0QLG0WY/ALoYER2UZxjLKX
Tr8RcRtsWfZ6OcwuV3u4WA24vAs806Yo6gM7GQzyQoNIFdzTmzG3hbFPalJ0rBuUM7gZQTAJ4ynz
9CE+NUNv51N5MPTGS7T6oU6s3aimn6s8PqqadKeTktiBKoQR4+HMf2krRgAMzN9jjkrmYkYl7BLD
6HGFy7vFX9zcG58pmE7TH7Ezur0Fjg7pWLrRfSjKjG8e5kowt/wuBW5bP2EWVdfb+CcdUnIH9Mlx
tM00po+tFmG46bJ1bEo8ezi+8SMY1NHUAyTHk2YfjK9lrds0Bc6lqP4qcG4Wt6UdGeUqNhHBDj6w
nBDx/WIVEzlsgS+zuA1UUisENS3E6NKNUuyX2evi75d3jG/P4X2ZxbZ0ZQsZBq/VDl00aAMyfHLU
QZwYXuuPRelOUA/cQ7dD4oq5hbaSW2sT5Nx0SYtYDTIoZd+A5z7f10+lo7vdz9FV3exeXDcRmTzn
srvKSg3KtlJGnrLfVabgsSG4Wy3OLUeGGbVdhG0cyvsC790ivQY/jI0HmmX2Pk2eLx/bO6rWP3tk
lR+JLro4CPsJ+8fg535R9xVvyWP4FOy7wDFfa9c4MgCEbFee1FN0Ld2FSNUbAnu7rKAfaDATtRml
VAF/W0Ds0nDpBPCAl8srvWzSwJX9Uz+ldtYiWgyZZ877GThGdXXdVCe9/3lZDD8Sx9mBKnNP+cTq
g3ipcYCNq/is4YFU9rKTfZZI0Ct7fip3SNC4BvLMAKL2ANGzDzEjl9gG6sDY5+vgq+AXbUWHZxMB
fMCfK58DWQokNmZiPPbecKV7gLl1gRq2pw7SDABCZlVn7fiOjXc7vBaOqNN/M72x/gWc/6natImy
YPlVeDFiW3tPG83fURzGPIjkGqMtwjncvq1+u3BV5vzRkgWKPBpQbFZNbW+w/cf41O5Cz3KyZ8UB
RNJttcvg193L233Zpasy55CSbMLYhoJ4leEQavt0N/rtQd0L4bPZdy4ZLueIaDsFtAbTB/QsJqcG
OGAOyGoxGZX3SDzqewVgCh5iEmiYKIrb7LJZnyfnpJR26IJJw962HjmqTr6X9uRYAZQncyMXGD03
jbd4001+UFBJkU+aqMtLsHZ+1qGPQXuOeiiSgjo5WqnmZlbu6/H3dBgPc1v8u/5J3qJ5qPyinCNt
CGA/0uh3wakI/yZVvdrO9/BvdXWSJdfGvMJ2RmnmluGjqbd2SjOBj/2HKPJ/zzaVL7VVYTvpFkwC
ET9y1d6yr/ZsypIN5sau8LF9+WJW333CalGofybEyBGBK1bv6PO4Q2B8T5JlpxYyev9wxQSaPY0A
kp46ewYF6RQ1X4jZToJli3SF8z1GHJld1eEdN5kHKp06C+/h+JBkEC5Cyd6ODX6H6XwDB0aAy36o
0JiV5+GLFesg+SgEvV/bF+VZBOfL06BM54miqhGEh7q/V1o7QOHysgf7B0U5C+G2LAikqGxnC7Ay
V5PPIC3SJ+krm97rdtLB+nRZ2nbAcxbG+el2mdNpHpEdSRVwws12Pp6mObfjzqH5qzr4/580zju3
3RiTJQMSRNeOUnOQJlq8aVLWemaqSK0jB8ULaWa1OoZJXM6Cjd08PDaVQ4iqE8LnQKO806xoRBqv
A3BPM9zpkuXQohBcQJtauJLCPX2rqaZDl8HMkVLbBVO/HyZ5d3kXtzVkJYMLpsZGC6QG9HPvQ8Ds
EYi0hSPf1gd9L6Y22LxRV8K4iKoJkYvJ2SMpObDsZ75TdtZO34sabDYLQdZKDmdbbW8Ev2hKwSF8
GqD47T16sNL3knn+A5fNLnxFhRlBGz3IbuKNiCK8yxsrOjvO8tSwAsh+BFq6kp668iWX3y5/nxnT
x6DhbGxc0GAWE4knxMFuNdQOVcHIi/Ed5V4VQQiJjJoLEGIltpC2a3MvbmIg4AZOObyauuQMmj8s
19oiCgg2LeucIOEtK1T7uK0S1nKglraUOhEBneX8+fLmiYRwhhUvSAjoFW60UQNRNgIe9VMktKxN
ZV+thLMsMquFPoBNDqEVtdkIbuLHT8opfFK/MxZUBVBf0ZP2nSFaKIKaneDQ+CpDUYOVZwlwfcmL
MxVXlurqXWErxrE1d438V0md1UI5a8tMSWL44Ah6osjP8uYwmrJTNeR2aAfBpbkdAvzW+g8QTZZs
KXoWme6CMUKjHr8bReNNfZPZSL/ucrU6XFYUgZUR7kpT43hU54CljuVPcnQIF2DhL7ckFc2ViXSF
u8ySMJUHEuM+KWvV0ZPoc150+zIydkVkuak07q10uhvK7tPl5YnsgHMi/TBZI6HYzszcy8ldmF3p
peDENv3gSjk4/6E1BVrFcIO6TZC7upJd9Zkq0HbBKniOxDaMw3SgzNCSfYPpofZKUgXBxvY1eV4G
5TyG0WhRkfc9azMzj+WxdFAnvGUUI+p+PIlQKwR7RjnPAbzSJhnZgprwKcseNenn5WPfbIJaZ6G5
e9iQix4xEpqgrMfiwKpM5c64We7ZesxTsRMxgIoOiHMQqZpmFIQSaKBMvmqtCjCa2K6Es5kCW6Wc
rTaKWclLUaPkWd6lSuiUumXXysvQ9+7l7RMdD2+sRgGA6xoqPcqfMf9biyYKtr9v6phAw7C0xTdw
gc00bOoRtVsilaemBw1wLgK33/ajZxGchvU0rmiRoH5K4ytgQtL41uqee/nOVP4lS85/n9xnSZyq
EWpVzaKhT7KdFjtA12LyJTcEmdZt/TrL4PSrDIxQqeQx88BAbceyl6H4rNWC8c5/KLOdpbBfsXoG
D3k9UAzXsNSXfuxzW94VmFRcWqc74YKwAA///voOhXkokT5wip2UpVESFc3B6XArlTck/nRZn7cN
57wwTp/jWSpJWeAJoCGhV0ffJ+nKKJ0uTuzLckRKx902agjY7pki+2LOki2NxB6Vq265n9XI6atJ
IEy0KO7eCcGVm8kyQOCsbrqmweSGVXOYe+spqVrv8roEojT5T8UgZhEpRc1S3n3sK0HvtBrUo4xn
VzV1UYZJJIy7iBC0ElQVECkURvOJKoUjh9oOmeJratSCLRToncY5ibzXQaMaoadfUXJX0WM0Cbxd
3jmB4fLE58q8FCTJcA9JLTLZ9LoZZj9fRKOEAr3TOPeg9W2XKZT1wtDKTqTFNkK8l5artL5OhXXA
f7hbf1uTxrmJJc2kbDbhjFDcRRnLq5302rgxvihH3W925KYUaJ9QINOYlV+iCx1DSccLjdyzlhFl
j5bVvXbNkEKa68CZBNHWplb8LuF+QL5PSdmiLv4f0r5rSW6cafaJGEGA/pZks930WPkbhsyKBvSe
fPqT0P6fmoKoxtnR7UwEqwEUqgplMuH96sHYTV18GlgnSfRtDoU5Vxlic4EWUqPPGNyTeuJzBKXX
HObADKq9LFMgWYwj3KaojAemtTB91RS7jhkUhmS3NjV8tRLhDjVKXNUzb7DJZn3XJsq7bFFOXS2l
C+Df+S0dsJIjuNnEGYfWiXlMAkBpdmaflB1gIj3imef0k6zDXLYo4UKZhdaruY34lGh3Pd7oWnU/
SNuFZUL4/1dq3fdlpqQjdm4cqUemr6ECGl3t7W0DJDt/4e6QLDbTmteci+JpYkeLSCZSNx/iq2MR
XGusTFGkAVzNX+x9bT2y/Nkq9n1xmvu9KaOU2n6jrIQJ/tVki8J0ZCvRgoDkzCM5VO/T97qbfTaD
+ZDJgJ9/sJ/eUjnBw/aVU2poLUE718V8IhjPjk7s1Lzvju2+UF0Lg+HpwfyiHqb9fJb2Wd8+OE0s
duuNptl9hViiVttDakxH1puSYtFtBQQ60q8KiBQKahvA9vVD5ux7/UXryIFpn/9GATWxlj1GTpvM
C9pT2uzE4reOjDhi0/f91AlNrGGXbbM0KMlgdoLOPkH6TsujB2dRP1D9i5P0x79bjXCdyjrO5rJB
fjcxX6IJPFayEFLiGTSxJktmA7AdFWLhvNgZ8UNdfNNUvxxPYXlXgmZMy86OLkMW2m6IWW2icLGM
blQzdYCmzyeu3by3IvQdj3fDUMxdgQBh/6o+n5VI4XK15ZyVEV9noT7O1l1FT1YpeTVJrpBYegUb
B7rUClwhS/tWRs/oGL+tDLJtE6utWZwVLUMA6dfftaAKDM2zAoRcHpyg6zxVYFXagZpHlYm9bXOB
nfTrvS21CuRdDnrhu8Bw289OUD2Ul+qcfa+PBvCDx0MDyjM+LSdL28gECz6YLUtKJzQO+nXreKFx
V2ifzWJwTSPzZhT3o39u76/EPoll2VFbir7gWtkplmvZH00wnXbSfLxMS/ivWLnhdhpsksR43KCc
W5MXoiSy8+LPoz/7Ee3Hu3slgVVxqFmgjcHExOJjfvOhOvDaTBLYkhe8bCmCM1YAMGTn4I/y8+Rl
Ri9D/x/x9f/NdVwvrchMXrc6KuJ4oPlK+TDXh7I63D5x2QIEo1CVZatZVYGzSA9adTKYxHxLNOrH
iNzqJBJtVifgzkGBk5dcf4z6wyS14DIZoldldk5iDYeglmdS7xfnRZERT28+ka/H8NtUYmszsy2Q
clpm4tLi2Sjetf0Hi7b+7ePYfnmtBAkXHpXTnubOzGun4V59O7wH6pdbA8OMgVBRO8pGjmUGlXL9
WJ1PN8ZKWifQr/TY3VV3sKb77H12xuyqp/qwaA/N/u9CfY0K1z/WSJQqDAGsrr5RqJvQb7mMPkmm
EULQkJR4IDUZQqBBGb5abX2iXX2Jk3/+8rCE2z9Z/VImAGtGdEy/I293YB5SGs1u9HnbTPRQydIO
UvUQwgYnruBh0dfkT195/2D/Fl2zLn3DRznipzyQvWVl+yhYhwR9wfayoOKs118Xo/A0EHF0tSpR
ev6VG9ZaTHZpMS3bzFkyFEK6Izl0B3Y0kdeQNcVJFqMJZgITsnVECeIfQJmpiO4xFIIefZnr4aHA
rcUIoUIEvPV26tHhOXqWS73YYyfF091/cw2y6yux3mKySxmdPjO45TPN+975XuivmZm7Zk1ATPir
echHI8yzEuahY/SeVFnAcmXnLPXL7Zsk0wB+dCsrVJldAzhmiIlRCtMO5pG3Rf51BKwJZqFdjHoi
vMpSxqOn0S+qPbu98+n2Wv7wZv7ZyCNCXgIKABVKxeFJfdVLDtYX55mAOR71+WJX7E0ZENy2a7qK
E0yC3mPKXUOHq98Upeto2qWhgDUrNc9x4t3tpW1Ho1dRgjmIa4P2WUzAj7zkJ9p/Mq0Q6cGkecLs
2aM5DLvKCiXZDtluiuXyYqF4ff0vC9W9KYLh0AMoXvPoodjLwu3t+/RzgeIwXphMhlLwYTzSHvXi
eU4//tUGmsJZNXQxxxzcE36vf9DLfT5/KQc/VcF9AsLKVgb4um3wrqsRjovg3qYpqr6+Sg5D/EZN
A815vr0gifKJdXItNYeUdIAIjOZjH4Mrvp09G5wLLAtuC5KsRSyWt2o2mE2OF1g4PDvl4qv65NZS
AnDZckTjHS1FGI54N2T2vgIzUvmVEZdQyaPhDxmHnwdjCUEeIFdHy8kAnTOnwB/MqrpykxqMQhlL
giUZDk0d77qBfdbV9KXpZOMU28b2Kl2w6XHcMaXkSj4jE05gbDkNdbOX+SaJsRDH0qokzRX1RwlL
P1vTS9k8xrW9m6KHPDXcMpLYCZl+8JNdeZBkNhLDmCpAA07neP5aYBbakBh2mQgh2rPyIVEGhTdo
smKfW4ZrV0BnN141WnptNLQEG1F2le7EIAr0Q7sHnJweRPb8qFe1d/tCyVRdMA7aXJhVq1UoJlX1
gbUduoVjt0YdPa17yd2ViLKFYia4dNQZrJWWb1XkLqX6+yI/W0P/ks2JJP8kOSIR1mVI5r4JuYM3
nTtlmt0x3uvLItk5iZOwBSPR20lfTrzAQ/ozZn9zcGjdPhrZKgTzQHrAajoYW0QtpPvUVEowo4yk
Gc3fXRlbsAPmzNQ5nyBm6J6a4jAp9yN7ur2S7VmQqzKLw+BtocZawss6ld/v2D1ot3b5P845Azh3
tcvc5DE/ArHoVKFhkT7HJ9m4jeyoBKugWiGbHRuhGCC8XWAwuL0qG5yQiRCsAinRVlPwkgVtvxZq
vu8d/XB7E2USBIPQObOuDDwGn+m8y9AySyddotIyjROMgRqXSsIoHNIwx64+7hE2uLMtMQN/yDX8
dDxiCTZlwH2ZGiwkvWP3CFYR6p9jn3nFO2cCXTdH2lOOMrBCWQAp1mP7zggrMhk8HA+fFp+DZid7
/aW/K4Niv7yqNntdomAbzC7vgACOBHg+9kA+Ys+5VR60Dgiaf6UT4ggya4airXIodtHn7yI9O2n9
KDkuidqJ08fFbCyj2cI8RL0FLO76lJeyp4vIWfx/2c3rdnG9XHltdQa8/cLrBaDD9RUXL7+PE9CY
5/+Pt58k6hEnkBXc0XpooXwZ4HPYie2NPZoZpFGPxNeJLMwjGiecJuWZZ21fN89WfYqiwlUVGaqH
5MY6glHIO2UkU4RRH9KNbjwz37S+GrqM8UR6QKJh6KbBafhsZtN7fGDRPBaH9DPKY7g7f/f4ssT6
K8qKbGY5Tqipn+h0MmScv9wS/56Z+Z+yoa/uV2UzG8z3WBUUOpsVb8m+g0CIdfeRcdcpr+qo+un2
QLjyqygC1LDe7uH2suE9nQ7jkvrxfBllWLayFQmBwtK21agrCBXj2fQix1Nj5vbD+0q51waJE9qe
0l0tiZuL1VXVI8KYGfMlIUlX79lbW3PtNxw7XfNyP8zdRXH/I2ObYB5+o2Isiyru0giZYqWq3Dz9
uhTnbvp425JK/IMljgLXs540HQ/nRo8Euoep+p0JykIHKdXk4b8SJP7fkmyLUgNsKKqY/K57rUsz
3iatHKqj6SWnHGO5zLM+cX7JvnNl07jbVvwqT4iAslC1OrZAXqFcCuB2vbIFk1wlCAFQyDC+GQNs
zdeiZ0W7i+hZC/E2cg65LkPC2zZ6V1GC0UuMSp+HAgmNvuyDIs4vVl0hE6BdbqsE/8zvhuIqRjB6
TZK0kcVHXQj5brcNwKaewS2E/EyLpqGHimWvcuY/5Yn573ga0YPAi0vm/DlWHuviw+31/OHuXgUI
li9WVdoWXYNu0rfmvv2MsSFMYiee/uA8cThvFsjibslBiW2ecT84ZhyhfzBuDyx8tywPsfIsWRT/
0TdOScx9oyBOFIeTOVSlizFUPw6ApTAAYbsM5vemLGUjW5Fg/pDPJUrYQycARrQE6q7wtS8h5AGG
SUMHQPih8Wb3dZ1+13PjP2plc4twXOI2AoJQrT3p8bvQPiyyZp7teOUqQrAPat6mNgwSOhvqi04q
N85KTL++o0Ub3D4v2QYKZmKaWkwXVlByZzxHxv1Q3juv2i5KiQGaKeS8xaC4R2ux0hZ4xYS1c1RZ
DZBaGh5GWr4qRbMSJCiD0g2TRcCt5xvOk0rvzfzJaCSdYpt2eyVCOPqpMbIYLSdwfb2y69vxWFaL
zKVv3qCVDPHsE2WZaINHBGc6zj4WmNXxzc5zRoR3znFI9q/QgJU4QQPYqKmlmSA01hWABTpvnOy7
1JvLtk3wEAVRtZl1cEZLG98lLH3W7Wh3exn8Z/5md1bLELwDGLw7da75jUnQwhIn9VMHMig3TrvF
n6dRdatklrVubd7SnzJ1MTTuB1RiQQWGGMUawGH10ew+2sWTQd7fXtp2LLSSIzgKGk15PtTQCOth
3iku25V7S901O+IB2fZBSpclW5YQJk/2OFoaaLT8hrWcVFGxLa/M4GWZxHzfVgtdbFmcKsVSrBz4
1VN2N7BTNx5vbxw/8z/rBMj8fjXUWU2jPmbAIOOPy/aS7H9wap5larBpQ1fHIxiFPK0mtc2BYNqm
3SF0CKanZ5BrL6YkYOC35NZyBMMwO7R0ChvxgtYafqNnHvprXF1FkqYKhg4YHZLtk61LsAyLGnUm
rDSQDumTrXyN48s8fLt9QjIRgmEAsiCQuRQ0Dprs5ITniN2psrHU24ZBF6l9w9CwcofPVCXRctKj
7nmcMYZN1d0QtUcVqn17Rds6bRiOjv5UYol8FVpS10pXJJafFH4Sfp+kbXrbj396lSBcz47mU9bx
RmLOFJsB/jG5ZOc5ALrBSZN1tmycj6kRABjCcYM8zxFkmeDjVsfISHeqeiwwQaMo70ZN4lM3ZWBu
ybQ1oupULMw7YR9FNHMMP6JPVrO3wAeYdq+RgcF0jrPqgF9aUGWLJ+X6umO7pmt2NJpPBM9Xy3Ek
Bm3DcpraSoygzmbEFGKQCvN1MAJjetL10o0TEHEbsUTNNjdtJUlwd4nZTx1NYAcm9ZHVhTvHnxPl
PxLf8lfxajlE9G9L2SXd0CUIqOqPWfWVRLKO0Nv7RcTcjw0K0rGrICCjd3X9NoyesiIKKltGl7hx
KX9ZiKDGmBrNYq2qMbs5nln5Ns8lT9Otp9wvAoSUT12brWUxoOAZIESJDt0DB2vL0K3Hvqlu4mee
DKpJtiL+/9UbpAdUqpJVM4yAfleSl37+etuMbbW0mZpOVIy3GRpmSbgCrgTQkdF+6SDAcOd516AZ
PvTVx9qfA4CUqj6VMlNvarRBNAfwa7pjmIJGDwTdh+mCMzLsQ5WMbuIcCJUNOkqEiI0RhjklU1Eg
Xdaa50p/WNSnpZClQ7aV4boSsSnCBmBXGcZ2ulMO+bvkGXTyfvWlOkS91/t8tC0KmlfUJk0NKNLU
VnXbcjTBvg1qmsRgZUpBIY1cYw/2P8w/zhKAh22dWEkRzFtNAKM22dCJxscc0AfOHBz642ODfvvS
ry6yzsBN67ASJ2hErrdjAso2w+8aw2Xs65CQHUAzknrybyv7tlb83D1dqIRXALoPRzYbfhadI+2e
LsHMJBZCshZdCOHTeDQjUGrCkQ4o4o169Cmbhl3fEMUFu7PEDW0ah+vG6YK5Q/dPS0ENg2pH1D52
Y3lpHYyo3t6zPyiDTU1dpdTUVMFAJINTYLoox9yKPjfgnVGjSz9En/SagDO0TuJLn2Qk6FV79PIG
pJOoiMAkOvibUznAr7aNWdJmsFXJNDWTAEnBcUxAKghWGA24E9oMkDNW9/1u8fVd9uKA8yfHNMi0
o6566A8yOovty27ithsOwiRVPNh4UIAbyXQQF4OmGbBrICHx0+/ucuLIa45v+Jps4zfyA1jlVaJ4
utSa6Kxg47uAEyhHpzAwAARagalGlqbe1NqVKGFDVbWZmEkGvDbszJ2NwI61IxqxPNv+eFubNm/g
SpDgzsgEhoa8QJzZTw9deWBKUMtGjWUiBH1tlzztrRoicvYyILU/fjJkD8E/KCDyXMTRAeohvjXS
VK/xTF/QdfBpPlVHTkmjeF3kFu/7IHQjj4Lr0pFo/fYZ/ZQpDndlDuvC3CTwNpntRd2dovWepX9g
1Lt9RJtGxbzKESxY3oyhSqvQ8MfsVKb7Jj7e/v72+Vy/L6i1qVqVXc44H9Z8Ce2dVX/Jzf3fiRDU
eVFZNSoGNXynGPbjYNzH1ss4ZYe/kyLocjpGvCUthhJMNihIq8CuCbApJA5FdhyCOueGFTbFlBt+
Hz7O+edF5uw3v28BW9pCCxiGF4SIIqvHYjDL1PTtbmG7qLMytxjwlHnFXq2kCBFFXDF1LMfFwByV
FYT5fMmVLNDz5TXmZSVGiCRarSZay7BZRme4IcpuafxERhk6Gv+xQn7G1K5SxIa6uFrMyOhx8KXK
3td661mR/mYw6ZuwORhoH7UX6ZAs19hbIoVLiRMqukFH1pMjgStu7BVOgArwV9N1Ts0+avbOt9sH
tmltVmsUbqltVmFojz28fmcckijxKoZBvvwlUv57G9wvmyncVd3Kkm6MYNbwwCXkbVOA+OXd7bVI
VFzstDPaqUUo0hs+Nc9EfZ6Mp9vfl+2VcEUdJdWaJNPSnZ5oAcN4eRHNHh5dXmHLJnw3jefqWPhP
Wb3WRieh4M7LYNlARLXsR5W6yBVKIg/ZegSTQLupC9MByqZH5X6xKl+nfjVmPqvN4PbOyZYjmIUs
XcLGaCaUWcxvVpc/V8XX2C4kUbJMiGAUWDVNlE6F4Rc5A0B0cVw66tX6KHEHkl0T2+t6SxsHHVd/
pyVvy/lkZ8+EXAb73e0d+zEmdcMSiP10tpLbdrEkCNV85yFCXnA6LJG7nCle0k/d0Trz/gnNx7DB
QfGqELNPhRsfAIh6MANoaLWLYnepXZApmY7EyG/bRUPXNdshNtGFe9CXyGOhOIPxikJ5NlkK7u9u
Uj1KKHNnmuW+k9fPdNCIRO72AV/l8pNZXQqVka5B5QRtptNnTf8UR28c2bZvm5CrCOFKVPkwOvUA
Ebli7BV05IESTqI/MhHCXejrtO507ruUgqIrXHGtWkayLNso4SZM0TiOYQ0DReZ39gj+tcdI/+9d
+jDnPzdKZKBcsnYc8zhiu5Ao53ZUPQC/ngC5KTFRfL9/vwVXMYI/BCtGSnJOYVgm7+v5qQ0jYIcC
W7+ZUEKXwR7wbbklTPCF6lippobWuB+sAe2+O4wBn9iQvSokpyMilNuJVSWTjjU58b5h/b7rgrbT
97ftxxb1wi8HxNVwdVlK1vekt+BBxsadve7ITuHReE5O3SE7Aw/gqJ8LT/lWvsjmUbbN4/XEBOMQ
zaRUAQRs+NX8vtTv1SlFx1IM4EhZikxyj0TiyUR3hrLWkOTR2OAmyaNCJe5eJkCwBazpZ7yR8EBi
5ElBR3MtMfGy7wuGwBqnwukVGxZ+ehnIZ2eS/H6ZnglWwKgSw6lK1GHqnnqL8zaiszeYHyV6toEB
sdYzU8y1MaWYLYNBzzCGGZ1BV7jPj4gjLrJmJ8ntFAtxval3ilEj+lK1jw39lgL2qyvuU3JBtTSy
Dp3+cntlEtMjkkzqKc3b3I6Qvx5TlJhsv0bCFzntp7jTHyTB8Xby7WpORdjnXp/qFnjF3PRowXjh
lI9sdDMMs3JOxCl1ZVhwEh8uskzSMW2rGvSwuzwBJXKKsYCwPihI0xeEnupZ+ZAWMrDFbX23kc62
TYPnhn61SJ1p6UPYD+iumAt3QRZlIhLXuq3xVwn8F6xsnqKkamW2jeHPQIPLhvHclsV9H/aSi7tt
4q5iBBOn92YBwme8mSr6DgC5btHPga0/hF0R3FbB7UO6CuI/ZLWeXkfzeWijnEYj5pPcSwEKTp1v
KTtpyr3SDxJnKzsgweDVfZbFRYjsYJ9XQUeWXTfLunpkJyTYPDMcrbxHTdWvGfNHpzwthPoMTvD2
xslWIpi+MXci06w6kFg1H2PL3mdpKbmx29bh59GIgCthldUV47FCa6A9EU195VuzMLxieFBjSa17
czE2RfHW1hzdFqftYjMLGwwnpTs7utjNg5TtTPZ9IeyJ0VncDQ6GDyYzAuQRMuyVIbGlm8eOVKCB
5wKm5HXhPKyahsUYtkjkT9r7Jcue67n2WmpJFFgiRgxKlc5UGlLDo/bNu8V6SsK3iSzHsDVqZ2rX
pRhCRDpQq03JAn8HXAtzbwRZMAGzj/f6souzUya39QEt7naXKOAdq0kgy+HLFikcV6ENWTrzdGTm
7B21c5XuuTRl1SCZEMFWh1bi9BFoWpDndPwi0Xwl+h6GsgbPLWDmXzaTq+bKwFUFzfWoRUcS52lb
7uZLwtzwsTpXO2eveSXQ2ZDUc44yaJxNA746Q776lVinKUI1DYHloAzp2TIW14wzvyXjXm+n3W1L
JNtIwYS3pFXSRoOfnYvHKXsy0oMRS7zepilarUYw2z1LWpWWyHuw6mtqPkTjG1WN3LE75mMouWDb
puLnPTYE8x2yQoFPQBJP1d6E8+Mka/CTfV+wE0bfjMWC3gXfMeccRCUlsPpHaV5XcvxiyGplaUPT
rkM/pGZ+iU3MY5vlgXb2cyd1qTINF6PWeqFKDhBCZGQQ2BV++qI8RxcHjQPE4wXM3K+89jx8vK10
29uI3IwFslqCrrVf9Xtc6liZS4TK/QLXd6QyvFLZ9wU10K1S1/MBdtYkT1p5UPJXuYvr7xfUwLar
OC9sxfDbeEx8Jc3Yx2TImB9HmoyCeft+/hQl+nEWRbMem0izgUK76P4ZYb3NV+VZears3+MQWQGi
uksik9cRWJeAmV7d9eR7m3+gtSm5nrLFCK5hyLR6nkOklkZS74iT7JbmXSrtTeGn+1uaZLUcwTeQ
ZWmiWsPpoFABpngvr+cLqR7jsXSn2nZbGTmZRNtE7LRqago1qaBtenhv6Ze+k2jbtjm4Hg/f1ZU3
6JN6Tusf6FsKPS6WtjOVpzh04OBl0wZbjd8mGqJMigyp6mAy7VdR+dgpvVmiPbbxRzQ0oPHbSy4L
mLTAa+grb25bge3qNboj0cmg6TbAin+VZs2mutSTzXZa5Of3FthP873uOxdyqoGeRgOOk6QEEqFc
x37TjpVQfpqr3UQsX1ldiIlZ5dAc66fhYFx+kK24MVLTslho0/U5DtrLLNU2LfFmKb0xmqNW4I0O
9qypiBGNA+DVsY9Fqt6DPH53e3Hc7vy+tqs44X5Fs7Mg8YWgnyOo/Zsg1AN559wf1OQqRzi4ZY4G
m3Gg9tGbfCBrgtmtO+t+9FgG4yGXvGS2O15WmyicWJ1ahqGpJgPTYPKZt7xwhFyA1ey5k+o8MK35
t7dx00ytBAq3oGijRksdCIzYqWa+Mj2UMopB/ptvnZQQdjHkPmmcoLSVOCFIHSZ/kg4fb/Vt4zJf
T0nwsiSKjFrl/CjqqQFgVr4HhWaQPjdAqJXNs26aqJUoweGmc5SwqEIfcpS/VPmlHk9l+xSSz7fP
RabegttNsrGImrBEXuPOCNr9/xCLZGiHkrMR5zApSxb0IXH/od3lYwV8Hxk6oEyC8EbLG6fUNYoA
z8jtQ5aQvRUd/2qrfpu8DHuQVsY4EBW40trZBriTHnSX/nBbzHZe8Hrw4vRlOMxJ2vwABgwGXwPH
Y7Sr3le79D7yVHc8yHA1tvQM7X8OoHxtaoCR7VfjjVm72Micge3sbF/1owt8cy/n1DLNa45oLUkw
pZqCxgMjw4yNE50159ywr7d3bksFdJRrwMOEnnddHEIAT5UdzRp0eWgvZfth7iTFZtn3hRtZztY8
lRS+tW6Yaw0JCp/Pf7cC4TYCnMiaaQJSLMc5dlniOkBveY0Ex1Y1tHsSHPivp11kleOMeYO4NMWY
Bg0vdmpKnMuWg0bb3E8Rgh3GCy7M7RL3ZCzifRYDn9FK/VJr7vK53unky+0FbV6XtTjBJEfzkPR6
iHigP9l7DjLAsWIxgxREMMqJdP5603Wu5QlaQBLgOvdVDPqqfbjnNAq51wbNAb2VgR1UoHBZJLHq
ttpd91NQigF9lSH6AtB6okVu2FZemcvASLa882pNonnG8M5QhAmKx3nbubFJH9I2P4InUqIZmysh
mENCrKirRJwiJgkFmAFFLDVGl3S5cwbJ9dkMonRimohe8O4yxJd3rEa6AbpTttMvU8D9WeyHgXMB
oqUL5ERPonmbu0ZVQohhoGGZCgfDpp6kdoNi2wBoQZfuskDxjJ3xHA0uryFnnhLYz7Lwd1v/rlLF
s7I0bbD1BVL1TwCEPPFuZXC67Mn9GHCYJ8cnEr+3eWorgYKD6BZ0p7YT8oLNRPeojx4AiiTbyk2b
QTH9YKF106DibBfpCGsJTtanhjs98Oxq95j5wyEEImn1rjDcf4EU6XMtMx90I2rUV5KF66wWkxPC
NWLwcxfukzM7taMXf1487myTl0GGEClbqKAzkV4suT6iIGaiE9fNFR29/WYQLyMYZpRDOFade1tL
+e8Xo+Lr+n6jXhnmnhUUpREffaAum45hcwqV57wcXAeQNt3g3xa3fQV/7udvPCy8d7LSEyQ+gDe8
p7vkZL/RnkzXDNSDnN1q+wb+T21+42MpLRL/yyVK0/da9DEzPwyv4JY31/un/eowR2LBoZWIXMM4
38dddGShrKthMwJbbRm/gKvnczbHTaJnvAcFRVKzeNvMX7P63om+3T6a7c0yHRtz345mitNgFWka
nfDKIsOUO0qYY3jRNImvkskQfL8FejitnBzgK3Yfqvo9lpFkT3+3DMHfq6hXVl2BCKZTmddVeKyy
I80MybXZDiv4LIijW8B4FqNwrRnzWWU4d97jwMHGsyAFtGLiWfvSR1JfYmQ3X5b6Sp6gBGSiJqh4
YNbbPHF1U3cb7ZDVzLXjD0VxpPVlMWvg2f7jJBJcve0bu5LMz3SlfgZJCRmA94I+BIwIelXs2scZ
+DVm0Fxy1JqC2+f3g1fjN4u0kifoyKJrWq5RC43cxO13w90S5M+mV+8Vj76JLjoGLrUa5hfB24Os
DUsqW1CecFnGgnLZ/FSbN5pf7gcXuGsBYP8xX8QR8n7Q3GAbJIaRG/Zbqxb8jDF1RlXUsMPziaO9
decx4Hkk2etx05asNlf0L4NC0yKD2lLrpXZ2WfLexlj5azLoK2UVh+2KXGlYQvHSouVguEWiflGa
/v0AgGCJrmx65+tyxMksI0HHf5xjCs54GHdWUO6ZV+04RDlnBHpdaLWSxn/N6iZ0SR6lk42pctVw
SaD507kIpnNzpi+LlzySS7FnUv6jrV6q9VYK/qUArE6Nzk0MgTsXpfvQ1ndFerTYU6m/i3AB8hdN
SgUn21TB1GRqOTJ0VaGPYUeC+Ot0oEfdNU7kwtMLVDLjIlFIsXG4W7o0dQoIoz1w2IGoGJr3hCWH
WVElvof/7N9vGOr0yMda/H3x6+nFxqJHg6aznTkqJwC7Bob1mtFjmKefIgQFyUjv1JgOQ/8hnmJW
AsoGYAPICqKbPhQzKA7RKbArxCHqTsfzknWIoBT7S88Ut13uJvZFcrG21e6nEHGIekztvHdm9m/f
qwGs2AHjjnqQP8h6Q//gSK+ShGOh8WDRas4Q8V4YUs0Z3ivhXZK4trvs0l12eU2hX79un0jHDhTf
WbFHhCBz+yUz905aBUqMZrpKxh+1GVmvBAk3V+loRtIcytCkb8MyaI3nIXvKSsD71rtBc9zbJ7at
3ddtFC6tXkxJmJbwH2O5n/qgZK/oONJ11aIWGo4sEGP/enucPGsm0hh4BwGPz6CfSf3t9gI2HeBK
gOAAEwc9dFEIggb1ZATkwDliyU49yI5/W98wuQksB0w6GuJM86Ro8zim2Ch1Xx11r/amQxtM4Fbl
5H+vG6/VV+KEaMbMhiJt9BldM/2Z5g80PNnT3dS/JujF4xiBOx4jtjgVXal1T6YGSaekeizIWy26
kPLt7fPZVLCVCEHBEOzqLUbrwEDC3i0ARpMR0Wy+fFffF8LMVpmHGvR0yG3mKfgzv+rRM5AstS53
q0wG+7hpQleyhEMZo360FwUjHf2c3812+A4E436lTm9ub9mmb1uJEe6MWnS4liYe88XyklSf2fAe
fsHTCwlmg0yMcHMWpBxbC12ufmY8h83bqD0t1b2lfL+9GNmeCZFjSYypqNIE+NpD5mVm5ada4Q6h
5t8Ws2k1r3smDliyJuxtJUURoC5nl+ielTwV2UOuvWBwwW3Cd7elSRYl9lGmNTD4FgNbR5vEN8wn
u3zDSkmEI5MhBAWxXZV5EqIsUNZ3HbrytOmgEhligEyI4Gy6POv7DjDBfmxQRB6VS9CLnCuyV8of
rOdPQyPOUwJ+pAd1BW4pT4c552RXqS55HgMO6K18s1JXVhiW6QNf+CrmboHmHmoZIGM61dzlddDQ
Q1V/Ted2Vw/3pinLtcj2kd+1lTgAVRUOmvlB8Rwu6IFPD4vOgsSR9TxvZ2lXai6YBhOwa5gcheLV
u3Gn7lqvIR7zTNc68baP1FPP9eEVqm4AhdFAupJS8amktHVhWQUwuBMdxKldDAABjK4P9f62mO0n
9EqOoO61E2lV1WOonO4XgDoTF0kDl6Pemt86twCAuYq2D+tR8WVQMtspkpVk4Q7EjZPpQAbjrRg8
IVPvbZ+X3ylA08zd7VVuqslKlOAMtWphgBtTUUpk8x1Y548Gcb4mdiMxhtu5l5UcQftzRmo9YVAT
54Wj9BNspP7IMwPFKQLi1O1Fbc6H6StpgvLbcZV3ZosyD89+JIf+wv5JLsU5uht2JkjHaQSYK+BP
BK9hZTLXgoXbUGR6NdIE+YKkwgiI89TbrbdomVuGp6K+0zvk95vHmb69vV7ZIQp+Mx+nUXOAI+dH
BdlFZXtI6ORa+Sw5xG0xeHMS6qgqerx+NSkayaxmnEqYzDH81qlv58p8z6J4d3sxXON+e93yl+2/
UkSIECBS2JoVIUlskqNi3/e6JP7fDM9X3xeeaUkco0qg4lqnwNnkVHDJ8f+nz0myWT8uxNr+Fouj
qw0qdEvcu63RnOL2ccmYxBZyRb61WYKlyCIlCgsb18pCkzcJbT8k7AMQkneVprzcPpdtj2lYDp5O
6GsHysavx4+UbdrkAxI4na96yx1HCss9cr9g3pIju8qgYv5gMq7yBK1WwPFMRgt2noPqo+joh4Xn
wLPw4p+huLL3FP/cb1tpEg3NM5rFewp/XZ5mxqlCS7QktK3zxaB0b6DHpo0b7/+Rdl3LdeNK8ItY
RRJgemU4QckKlmT5heXInCP49bdh7/WhIO7BrvbFflCVRgAHg8FMT7dK2y+hreysunuUbCm/Qs7Z
FE6UUZjgua/VLOBSrDRIH5yADa6255Nx9b6cZHFx82yd1ijOkMxdvph2WuXBb52CYZ86u4niPLsZ
viGfmm1CPzMlaf0vZeO3y7TBqq3ZBlXF5LSsWVuXnARUvzMvOPkHv9XSD4pnXpHWRefMVx65/Cw7
5J72QPfJgyz52jyNgP38/y8Q7nJ88N5mLR4wdFjcvHkxpsxtnHcxnCAXQjELk0BYp3BEptiKprxH
7Eranb0nfhI4KJ9xkjtPhbp7soPkuiRN2QxnK5OC2zYJiO56G68+DtZKLpL9tDMhfCurbm16DpAG
mNRSTcCJ+QavwtnYLQoDUAfpJHsetYt0Ds4fBb4zb1zE1hzDUW2VYzJf/367AJ1rAZJaP24jb5w7
d2qOToGBmbTCULysorWJHqa2QRyUTajhiNhaajskMUvemnkoj2pQXTRe7DfUN4Jpt4B9DTOjEQjp
3POL3NzElVXBC5PEyc1h0bNA6y/L9K4cZUX2TTdfGRB2cdG1MQdxFN7p6GyVV42zN2uJv22bsDn9
rW5T3RZClmpUOpqICc6yc5UU94Nx6GSSNJsmHPD0Qb8H/4rwNvAflRgssXCKqh9D/WhqP2upxvLm
xbmyIRwb0M9SSNFgOGtULnLyhXWOi9lQ0ONJQu7mJ+cIbkA9TGwZX+vq3ChTPfY9r52y5paWH2oZ
89WWDqj5CyL+lwEh1QVcZx4ZiLF+w7av+4Nzzcnb4gvlHdRtXGwGfKf8ghQhR6CRK4tCxaOE5ZEb
x5dLSPGUva5mGbJi69OsDQmnpJoNUigEfe/SpF6EXphmuCmAiPUU/PvjuDYknJZJUYe5mqHHMSuq
vY8w+RwMZLk/b2TLmddGuIOsHIC24LoJQVnrp8YVC38OAOxlspK5zIbgZHGW5JEG6augCYO4Puj1
dVJL7vBtE6YKjl3uyL8YfVbLyBCW27bDBcpSjE6H0eNg9yDFkekUyswI335MC/Dt9oBHWWPjUuSa
cc3BoWlw/qNsPhABAca+46qmVIRhRTrJ7WYesgDk2t+SIkABPUB7kLh10Lduc8U+zUHhxxfv40Je
WxYCD21bo16wSt/qP8XLdSpLm7d38LQyIT4DMrw4Sc+QUiaPffQy9BdzKoEHb74EDE23weBLuRYa
/xtWzkAsJc0oJANQ82EB9TKe5ZSXnd8d9YNzrP34HYXHtT0hxmUGowbJcVCB4He7Vn8e2y/9oD9L
nGIz8KCdomEM3eGK56+XBUZWEsIQys+JO/vEB1nYdf6hP/SB7bauDr4Kw1MP9D1ZAWZQVFPnrvhG
oSwMdSVnXCoqtS+i7qDK0NxbqZVBgIWyTVzbqthSQWMaQn86Rjmi9msdPqZ540EoyqtY6mrW0/k9
3PS+lS0h2rW6oeWQP4ewyWIqiTtaw9y4mZNoZN+HiSmr0W2bM9ErMk0EG7EUqGuOYs02rgoa937k
sF0UYwjRtiVX39Ylju/+x4wQlbSyNHSaEeQH4fWgfI/0r+d3bfOpi4cRgXIcqHltsbJSoZObaRP9
zYy4+JoLaPeeuvxNpEgHxDdXczImFljqmMZ0LCY8btvpJlty89bIOyIBW21+GWrpkEgAjgQ5tnCW
kMs35owQMdvLgbT0aEAEDagISXolMyNEhjlMhjqyMZCXqC+16i9AlWqaBJsjs8HP1yramYaRD/Ap
SD4M90uquTT+0kEX+rwLyIwI14JShWGrxDyk1sV+NupbI8uCrE4la9mMBavPIt4OHZJRg+Aab+z6
aibsdjEh3FSUHyAe5/YVlWkm/I1n//EDseJQzSw3jNrA0PuBS55N1+Ohe+l8Zd98CANLck63LyZI
lIK2jwB+LxYa6lFvy7aroJzhj74axF7y2TwmwLqFLj3Uj+95FAOAz3vvKoDxIvNH7kxL0oz4aIoD
mFsJga089s/7xeZhPZkQ928aNYONM0cVTc6xKejliMbreRObrrcyIRREASIpQMKC+8FJ7MPMIjeN
hhdaOxLX23ypGKga2yaaF6oqFke4J8yx02AU89geKzC2gfg1u5UjAzfXs7IjHCXQ1dvdSPBVjEFz
UZ92i1J1Q0OSk2yWEAyTUnSgkAMBKvU6LCwmuCIMVHRRS0tugDLmxWT72O3og301OS40BP3pkMtg
9Zs5ysqqEPCMLFEVUFcaeBvfpMm+pq03z49mLntSbPrdyo4Q9CaCkBeVeB/bfe4ZpXXM5kXiEJux
aGVC+E4L4MiRXiDHr0joA64dONBbMwo2uiZtAxpRSW4iW5IQ++YCQsSTCXumM90pM/ugkyU4f5Qk
X0ekT+1L5JYxBfQn669sDHWEaN5ZF4WUwYb/qWK1bOV74iijhU4ajVAeC7rIdAE48azGQsUsmKLJ
HZzM7YoXc/52fm06/x7njApZkB6lPSMM+9cF/dWAbm/sVRfdfbpzbuIarYDcNV3NMw+Zn15j4mJB
sb7zmd8jZ87307NsKkm2B0K2TutMsx3KC1Ek7Ny+N24MZfmI7P46rdmTQ+sbRS2OUySLyJrMMPez
VT5ABmPATAtXkL2wr3/XshsvfOkPeAJ9MhHVHLc5FhhmnwfX7CR5wvaFaqISi+Ibn/8Sl60puRpZ
eOsnT0Ng7LILTDIHy4Xq04Piv6dsbqyMCUs1Q8uM7AyT5upcGzsra7pdFMU/UOTOJJfQ9qaeliVE
U3NsuqLt4NHqRXLQDhbqsCbUZ2S4+O274WRGCJ/dgom9OkFYS6NxF1eVv4zpfmhl8g0bXwmoPMpz
eRtpCBWvbaWPzNHOTYKzonqY1fTDlwwsxlxYdnqWfaW3ge21MeECr5K4y0q0kgAC6x4RbCBXQv51
YOOKUbjoIDltgd9DMKHVFR273CE+TR1vMZ3nJDVvIj0EsAnh5nygeRtEX9sS4swQsrrJgA8EpkMP
5rmAQAvzEuPYoDxz3tLmxlmWw8VeNTA4c6dcneShHoq+NCLUMacO9C7eyGqJhW1HABeKhccpAI0i
2nRhZGC5klBMiSX3NUZ2qa9/4HESGih77eX8ejZ3bmVMuFGjAfC5mKQUXu2aBXGt+XPPUi8d/P9m
R9i3iWFPqwF2rLJxVc7FPd5PD3SmkqDwNkPgql6O5vCys/7mEclYUS/WElN/Ki66efJHCCfX5V5P
3DSpJW+Hrb1b2xIig95E/DDjQ832dZUSN780ZiR1Up97G4GwJh3EGugOAvMuvhnGpKgTJeKvyeIh
m+8iJ3eJ0kg2bgOV9cqKGH9SswK3d9vh+b1rj5qLRpoDuu/rxCufeFg1jkoayHBZmzt4WplIHmjM
dUHi1qQ+KXYW+czoc4yqvU6n3Xnvk+ygIcQHS2nqsYyxtmZxZ6RWMTig038/AIENJCCLgKKcjrK3
kP/mxRA7rEtDPzE/Jc6V2k5uLVUU3HivvrYiHNihHbplyRMbzZvpiY/Ya5YHxr7Z03fo0R+U0RsK
SUTa3L3VwoSzy1RK02lAyWwCJ5iGqTclaDtpf5V/g9e54quFicxj4zBaSjUAXTnu0tvSb64V79vS
uhTDsXhOfDzvEJth4rQksZlr6VODUA5WbhTYuq9tUk8ebdQpyNjSuzMtMT1uFMt7vHBlVPDCLC6G
MVPiJJjt+SZUylvHuCsJk9y7G1DA1xsppHs6LdMobaBrvKSjO44AlWVHChWt/kNezi6QpCxpXGc6
RLLJt+1NBfu1qkE17c3zljLDKKe+ioPS+Qq+Y3cyvzKAmMzDJFNv3PZIVD3RH1UxkigskWSmMTmd
EweYDHVz40CTz3Z6f95F3r5dsI04zxg0slAeEl2EFNDOGHgXDrz+bsNqDxDpgv0s1b3Bp0wk9/Dm
ilCStiBwaIHVVjhjkFEKq75dAGvRM7Quo8Chbu6U7/INA7QM4JrBZSL2yeH2MSOzzqvGE5S2S6ir
qcfqyJnPyPH8/m1lSshi/5gSApViOaOSxH3oF+QyCu/zXhYxNi+PlQFhy3pgeqOUx1sdJGe5etWn
IEitbhiE6s6vZKMMBVc4WRIJMhV1nLOZodaum889iLr17qBYlpdhOne5L0cIIVnHsfnXihKvjYr5
s6JZLWEJV8A1g8W23KKYjuhx7s8vju/Sm7C7WpsYlNJSjcd5ioO832P+113Uj10fGOMuKTFnHL6Q
XAYzl3w3kdu9ywwCriAWB8vs+D3eoPNXABJdffx5fmUyO9xBV6l6xuiih8BZ+FruXKhgC3LsG6e+
NPtCcplIPF3sbS7azIiRj0lg95gMGQAI6iWtEZkFvtTVUrRs0rUmriBGOlS3c6jupq78j+4mZC8t
rUisJbniz33jKoS4GflJlB/nP8nm22Z9koSg0EyZymiIthjd0+yQHPhkO3UH66D6hV/+kD1zN6Pq
yrmFEGHhTYg5A8AVWd+7FmOuWkUekLX++WVJPo84MBrrWtYQ1JD9Jp92JCGVy0z6fN7G9rV+Wouo
utvqkdMP6pIE4w51Y7+6tn31A6d+AXmIrGQk2TdxTtQo5rAa69r2Swwe5Y65b82PasckN8RmvgDe
BttwTMjJi5RHFWEKQZQBzkXp3ZZBLAlw3SXr3YhdasUXyf7xnOBNoAO3Ejq8PEsX6xF4aWeDXeHq
Y8AGXXH0RhR5R9QKKGpvKIJmO1nlaDMArSwKoZVZtp4MfQzW/XDfhIkbZTcKuxj0VnY/bfrfypCQ
DnWjEWeDwQeTWnf0o0MRpCiuYqTmwbnjpOv1/l0Ha2WR/0WrgNRlZlFGXMw6m2y3Ui9zy8t1IlsX
36A3n8wCeJw3gJDscTddWYFYZmdrC2rj47fRr27IYbzMvGrwNAxHKz6VYVTezn3jxl2ZE6LshCm7
1uoAvNNpfEN160UxCx+CDJdkCXd2ZaRuOwyflty4GCPZN9z8hCvbQvilDMM0sYoIXzWXS32LUuN5
99880avfLwRey7RJRNIITSCMxyY7E3gvR2JiO0KtbAjRFnR2tRbyi70F3n+84gM7zg3Zs6teii2W
LOdNxO30NioXIM+Vbq/bwcKOrf4flyMGXAZ/dPJOpeD7x6niFGahn1c+2fN5v5H6/+kDvQm5qV3F
NSpK/tI6foLJ33zSLw0nlnTQuA+fOVIisidNSVhnOiohhvPZovVlET4uYL5KAcc6vx6ZISFCzKRa
KqOZqU8JdVn+1JSQVU6vHNCvnDckcwUhSAwxEr3IgMjNVIKol6FWoKK7Ho+H82Zk6+E/X8UiO7WY
k3Mu8bxHcbTMHNBbNGiz75i1RLiOaQ2ti/MmZSsTYsJUqCzEKwAS2MVlVvc7Vb03maz/KAk8lhgY
xpJGVodOAC6pDpDWQtL0lu2bEBSmvJz0VMO1Wy3Htj62KLvN1U+dysTqJJslzk7ri21nVQYXyPMK
dTdQ5VWXYfRy/ots568oB5iAKOFOEvF+amfqIIihcdD72RfOCFV5RoTpm/igPSbv6KXxC+lkTThD
gzIq8aBAz3lglqfguTkuj1ojm9GTLko4QUbSph1YE6mfg8Zb+cBhrfN9/UV3Idcip5navtTB9w7t
Gx23uvCubSibm7kqbTwBwj0YGndpeeD8UuyYYaqzTfbnP9m2X5zM8T9ndW5JPcxkLikGa9S7brgv
isINrfvzNv5mB09GhAQMUbVUtAo6HV3Zen1se03qXKqk/ljE40Wj9l7PpsOojteY5961RP1UqrIL
fvv2hZgYhjYJaLhFbg+zoElVI6EO1NGnF9klGNm8ZfStvX3IpEyvm6d6ZUyIhlODoY55hMuMCwOf
+BBQpnpKXe+oIiOZ3wxQK1NCFDSIYUehsoC7kw0vYJk+AMz1UfL9+Pd5cys6GOTD1AWycvFWjObe
TOqW11p24V59TALUntVv1q/HVe5Nsrtx218czJaBjRlQsDfgTcVBaYc/g1HED0AEGYTflftuN/yC
Q4fvO+AncyJ8s6XRMpoKIHxdsOx0b9gXe+3O2WO6zJ9c2Xj4pmusjAnn+1cXu4tSzNf3F0WCarr+
AUCd0pE1rDb9YmVHONhZjWtXUYAtMUpktM+LLaPk3uyIcZyeDUpeoqGV/Tp0OAkGl8IIVWZO10n8
5TC6/UV1jLw0cHwZu8TWtq2NCScqSZ1GZQVqjCBddXP12zA6bhTfECm7Fd9/0dcNDdTlYOZVbSoC
HlMKlQgIdf8VJ5xfcSLsfGhuHNSD7J24GZXW1oSvVBRzFKnNnATc0zU/3xXelLo8h1YP8+SeP8db
sX5tTAjDSwvJuCLF1dIWj228U6K7TDabszEGArz1avuEO1ljWT44pRVDwMioXAi++Mie/dCPrjhk
lAudDUfOqCzbyS13X9sVnXGZhjqJUWTslIl69QIJLUdppKVu/j3OeYfghnrcJUDep0nAch+U4cHy
HAM36JrfmI86gicrkWyfsdV2CtG9mvKcRg1yXPNOxYTv73M23S5ed0Tv7/APmKllGykkvGOdNNTq
FN4CwQA1OLBSPwUFiY4k5HcLlRlQiJZ45gb087XbCGlwmDYDGBfQ+2NKC1R7udwUDtiUdVX/aILQ
zo/s0dpDwrfctSqgBD2rIGBuj3lAU3t0p8hRXGccDDeeK1XCbrDZUjY0TLaCYBrTTSK+oEzLsTRL
3Eb5EeIqbuPBduirR85sk+2cXprX8o/61sn+GBShBhlrlirqc1CUYGrXSaEx1X5PANehdnvbqmEs
2Xz+Rc+ZE24kpkw9oa1N/DDzybQv4iPEF11l/KKSL4lMNORvIt5pcfyErRLOyjCGRbVBeTFZXn/V
XPA8rFe96vhP8rDNTGL17cROaMgUY0jiwvZNMJ5Hh2Gf7XPL7QNeo8g96eWxeXh0TNiCBw+szCKC
ue8h+psrCrSLwJLCAkydhL5VuCOKqF3iFrd4MfidrJO47aArq0JQGjDgQFNl/m0V9JiB6WFMXvVQ
jPM4eXajBe+4SFYGhahkmvaEKMj7yxjdKqIfvXqE6JrELbdjwsqKEImyHgNsztjxxyT7Ofux19qu
eRvtyX7yTZDmu/mFApyZxOxmogFwFKbYqYnpeeGSVLS2GjMCogq9+M6ADDBunfbeViXYqG3HXJkR
7skoszvDrHHoILKNknSHQKt44YHPJ9V7mR7Qtlue1iRcjpVSOhmd8BwxZ+CHqFPv1NCSlIe3bYB4
lFOPqkTEA9BQazMH/US/SYwL1pEPqSPDCW/GRc5t+pcJIXQwCKh0WTgkQUm/aaFr97GrNpesy6EM
tXuPh59MCV4QZm3OsnLGi2dq3TnUfCOzSzcp1a/n7WzGXgI/AHUmKiYirsFeFhVSulCPqzCMEuV+
pQEM8EXPCrfUX4Z3laAxdgcOOSjdwMWFg6sC8DmXWfcque2af/gI3o5LK2vCASbpPCUR7fEK3uWo
lhyzCx1kqncGtFoLn13K51Q2zy4YFMDXgPvaEjtmYTjELYgNTN9m13Z+VC0ojxpfEmTU57/apiNi
dhUAV5BoQDHz9R3WJ3gQxwRZWW0+du3XUL/ui0+JdmUOMrKDzZQdw9QAa0J0B+oWry0NWh6Zjtok
GFz7lvaf0pG5eSuJRRIboipIU2l1GJIlDqJ21zkBxnw6WZFie8P+LEOcdUdbG72PWEMAGq8S5z5M
e/TP75N5ZxfL4fy32faBkykhSJTFZCRDix1TUWsq9adJ6dwKkFAmS5tkhoQQMTNN6WO1tvy4n92q
tfdtQXn7yBxloF2ZJeGu6FTFRGLagBqvue4QKwz1OKqQEafvgFEYJ2cjwjWRW4lmVy26lmS8VfUH
VslGEjaj3coAX+gq91NsxRz0ENtUZdmTnYPOvsmP5tz4ZT/uWyOH/J7pn3cHmXMLES8rq7BDRTpE
cvusRg9zu2u0b//NhBDmUnUCm6uVxIg1D2HbXhbsUmEyjjXZOoRA0EBIJGLA+vlt+KWLejeBg9vv
Kd+vHEDk5qfpbERpXFLojXJ+xg78xxT87g6SkmgnS0okXi1OmudNW4KNDOdnSNiz0VjXTdV5w5xw
lj8ZsE+ye1QICii1a13U4GKIsu8Tyz7njeob+nj3nxyBChFh6aIxqaI2CWLMjJmPBHP69cN5E9vP
p9MRokIssAhXap4wKqXfoVYZaAdyH//kRJb/AOayXX1YGRMCwtgQu0pVnFd1H3/kzNvZHkz81jW5
N8HBTgJQ4gzB+QXKvEIIEfGoarRT0KJclMFN9dyb+/vcgfBjKDEkuZKoEBiKylQHiCvHQajXrjld
lPWPLoaGzjh7ZijpKm/mxqt9FCKENcZ2YnS8qxwHBblRW4lXbK4FOY8Doj0wUojcK5MVJmqn1JhN
aAptF1pp7SHmERfOCLXBovg4k7J4j7OvbAprWhrLmZvBdHyk5G40vtjYvFSmm7nBGIu60MqKEPaA
Yx4WMg4g1AviWw3sb0rgfKFuDDVAP9HdOeDQXBbvGgSoWZbmbX62P8YxYP36upqMcu4Jy0O/nRpX
w+yhYrznxl1ZEBNJpxjTCrJm/oh0OIXUoS2rm2+vAVweyFM5zaRwhGOkpLbRpYafZd+XHEhtW/fO
n1iZBeHELnljtMlCMeYDj6u1Y4sW4nkL/G98U6CCHwAsjRlNzLm//g4zRZO8dFoAZ0h/hNbAVW4p
h7Ky/fNmNheyMiNcEladOulSA7lCbPrUDtGTtnSSvZKthLxeSUFtTAEUFmBMaftZwYgc5ts+V62s
NbMZRFcr4Std51kFUZVCAbJuBt1r0Y4XZaR8hnbcobGkbNV88899HMHBKsUZ5mKGhmYXRPecn3FO
AVkNP/DBlFAGA5Ptn+Br+pyXrNUzJCixcihMfQfOpP1QDfvznrC9f2CnAemkjpAqRJ2BTnEStUBq
5cYPhRxIs8ujT0T5ft7K9vvY/GNGRGmpuWVFEZ2Ir971gD8eun3oDy+Klx1BCHaX7GQs2JJliYit
vNRZMmV9ErRNs+vtA/TJvQ5w5rp6l5ufFiacJLWl9jSUKfjm1Ks009wQ1GOz2knO67YznKwIhylW
+3JpKyR14fQBg2uFc09kECNNtmXCSQJRyIJHOWZ2povmic/n5zv7pT0kHnXAmqu7NUgti+d2J/GM
7UN1WppwqDpnNHqFFX/VadTrv8AK/7AJyT/H2yN8ssY3YRUuCmK0al1p/AinH61ddDHfz2jWcR21
8lpW0dj2eguDY5z3FNxZwuHqNCsxrAJeSJHBzgUmuaPACtiOFH7kqS5nuJfsJneEN+s7WRSfNWmN
GkBUom5ogbnkZ8mhzUAwDIOrf7D2ui+H/267zcqicGOZilHG1MQ4L3mgF/UO966q7QzIrGoeyBvQ
9N9nfncJIXtJornpriu7wsFrsrxQtBB2JwOIRbtuYldj8eNEatXLY0v2nv9V1D23s8IRrNOFhXWF
/AX5pVl4DaZwY8/UyvFzhSmqBAPmM93XdW5+j9XE3IctU27nItHvaT5pD4UV9TfEwR0VLmX83a5T
9twbffVDz/r6AD7ZGhLTTXKlYPoLzGpNWkrO2QaNMm7J1X4Jx9soHQLaPQR6w112aO55i09b176g
3nS9XHKaIz5Wnt0u0BvxyiD9LFeO24xiqz9BOOpRP3QsMcE2rM9BAzqn6nFsH88fgG0TBCRoquU4
mgh9qpKwnlkFJbzE2iXkfiCBmdydN7FZ2bFOJoQQQqJhVEmIqpuWDzfp6DWj5sfDbb3sqzT1Cpnj
yVYkPN6GOKxZGuLBkxNzcXsNVH+Y//mg6pjvPb8wmSXhmdOwQUOjKEqCfrbA7T14fdHfAIt8PG+G
O9rbg3TaPyEo9iiP5rjQUExM8IyqHzQicfXthpMF2jCgaMA7IWK40kSL5sZBcaKPfnFzFvtoDwHG
NlB3lR8HMu737Uh0MiecrHLuKmfKQQdtZscw/dbFT3r5SafvehqsVsU/3+rqSpQpisoyU3ynKm9j
inOra98AYQvOfx7p7gn+3TsIWg4wUL75OAIDR3xw9HhGhgeo4cknY7a94bR5onubc5d2OsC6Xf00
VPfF+On8crad+vT7BafO0T9hEc2SgLTBRHZWDtE5ib/JTAgOXQ4Z9OALCry+MgZLOX7UYyewjOU9
D+jT9xdhzXHOqqZUyzhgMbpLOTRhh/7j+c3aHG9Fg+7/J0dEhBWWNUZxVWOyTIG+naN8JaMOng6M
tabTzknBS9/nmpsPzaVjS5Yn2UVbuM+NFEOtSzub/mDnvpKaX1IVog15dZAscTPfXC1RuMdNowqT
HkrSvtNDZLErHjtmoeKxeOCa8AbH8oplBL4+f8khJEBkddO/SQlPOywEi6iaczNtF17lYQG54jqP
6q1xjds3aPfWrfX9/HJlu8p/vgoa42KXcx7mwBKyW9IdFRWjCpaE3VlyhG0xYCit0RYER6wGSYPV
P0kDusyAECPGSp10J8Ngcly96FXphvHL+V3iv+DtlXT6KEKQKBUw+g8dIFlF+l1vdk3kLorhEuM5
Y1/PW9pGeqzcTwgWIWYn46X4BWAh3+h176e3w358TvboRf5WJwlDT/YskHiByCwHfosZJSeE9KKa
kgMli+31mTZ6lcE09/wCf5FzvNlLTOjZ4Ku3UMMS3gNJMlfpkqOQHt0kB8CZj9FFBeRT6MfP/XMP
YjfmA87yOb6zSi+8lx3vzZWurAtRpJq6rrZnTINpyQJPv2J16jWDDMO36ZBYmgaNAQ7QED4iRSs0
jhkHdimq22WdDxK5/fl93F7IHxMiUBsyRqCxt/G8YS1YaTNP5TOHshqTZB2/OjCr6BDm9diUDFT8
DLyxEO+4STPyH9chfpBxNJyx5aQC4TXJPzbOI6Yoz2/VZv5lg0gVIgYoIIvSQpWj9iaGzOJAUa5T
sCO0w3fFvOn62T9vZ3u3TnaEKKFkul7ZOXrT+GcMVC0qgjFVP503sv3dT0YE1yq6iC1OA37lQYm8
dtqHk3kREvs9Kctpy8RcwjSR6zdAhPmK8aUAMxHkGdxWSyUbJlmLmE2YCWj5sgx5+Kz0vhntiiT1
avLx/IZttwlXaxE8zBgGjc4TCkjpkcsgzYfe5Rj2aicvr/DNfxPbMFaDvhPFf2/GAFjVJlFoAx47
Xzbpbcg+ZN1tElve1OMpjXrAosoweptOtzIpXK51iFZH06cKHrSXinFdWRLI7+bhWf1+4W4temtp
+hr6pTX4EOo5vjCc9ImEmguNdwmvxPaXWtkSD5CjR/2CYv3vuaTf8waYS1J3/2TeYPNOXxkTDlIN
Dt/YbDClWY79kbTaVwC0Pg0DBd+cXX+uqCZxdok9EcmsNp2KdzmcvbBql4EUqzOWQ/g1MrMgJw8S
n+c+fcYRDeGSTftsCMNGwdvsGO6RPxySK9vlMwcJBufeM1YLZaX/e71ImeaYBZDiNAQOPHwwikMG
ILjkDPMPf245Qk6eZ5UzqKkd+ml8o4EIMIG6qf7iVF9K7VgSWVlWcqQM/vPVrWenI2QIeRyv2m92
lLpL8lPyeWQWeGBcWTDSieZsIdTXPth7PSjuksflftnPyH0KX/3q+PPLeYubkXb1iYQoERaxXZIQ
A9XgDBhTxyXq0cgj/78ZEUJFBvbBLNLQ2nfoD6vVXT3f1eiAnTciiUeGECNI09Q5sSrFN4GjZClz
0771mPVT7SXvze1vZNkmH+oC6YFwhJwGRQdoiQFlZGdfw6J46nJL1i/efO2BG8PiNK5c/lzYMo7R
VAyGIMSGRzoVXowWVIrEGFxbWuRm3X6Iv1nLoaSAz1c/mkHiiFtusTYvbGZNnWnWCxtwx2wJ8nEJ
xvoWDHcSv9i6FddWhEir9nNDw66CtGNKzRtCFN0PmzZyx5mCVLjHM1vtstYf+qHwoDX3niwDH1ED
GkTDwKY4iGCWhaIXM2iGdRsSpoXboWYF9ZDzbvk3X/JkRThhzqyGfcjJFrnicxEgXdYbt/GNfehy
XEY3PknxQZuVuPXKBO+ZrWKeaJ+DOAHvxN890/SZ7BeIC0VSmRypNdFZjLCZnR49xslD3wiIuMor
PHLdHHOsT9md38+t07demuAzuaaV+axm6EZAFRQit6R1SRnJHqOb/q9p3DmBCQFO+nUchg5YGRcG
SvUNhdyyuqvD0dNMSSDZuvjNlRG+1FWwJyEqEzVlCPZtepst0TVSdlB2RFfpPO6jqd2f3znZmvjP
V+bmyIojDbIlvlov140T74y4Ow4slDm8zI7g8E2GOdSpqdBfAz/gb3cwjwoEKYMamuNuteP9YNuR
hP9Nv1htpuDyFbWVsalQ5Mzzj6N6WBLJx5KtSnDyOF+GLoyBxFw6P8m/anmga4/v+UCGSlWMdDuG
OB2ijHlcOgtHpBg/zFh1c+Zr5SD5PJsxVzsZ4QniygtsRW0sk1dZ6H6EcGd7yI6cmlcm27f9OU5m
hAOURhUiblIovlIfm/Dazu7O75Xs9wtnp2OjnliZ4fgjNaGcFhtXtZ1IygOb0E6MOP/5IMKJmVgJ
WiwNoGW6r244sC55ND9yvQEKntwMoXSUPdqkJoXDQzozHMqecF3FDIPBCKelH++KMciQp0ceK8EA
5snE27jviln0ep3C2VFA2wxiQHSogX3Z9aXytQxTFMDMh6FPPtULdQs1lt2L2+fptLfCeWqNiKVm
hkpY3VzM/WMBtWrynsbXel3CXbHYSYr5J+QXtBueS1buUpNErpNpkjr233w1m1omoBoWHvmvD9WQ
JyBvLCtM5l70V+FddY8hJc8Kwoe4czl5muLLZCi2t++PRbEwqzRJlXZTinEHSFCV4EjxaGh90epE
1qPSuce9dY6TJSHdjZQsrSoGDPC4Y8FCvbT0pqfxmPvddfKYQWtD34139HLx5osJ4BS+2PquvjZL
oFRkq94MXiDfA9ePRkxU7F7vc22UXW5StGBU+yGZgroEMXsHQu7bdnhKVL+OmuB8mNnc5pVBwUub
Tq8dux/Bxz18SarcHYvOpfPTeSObO7wyInjP0i5dipgMsO7QeloMgn7QQGV56k+hjCxdsh6RhTYP
566ZJsA381x7tsl82cbdZZmw3fkV8e/wxmdOKxJnvyqgVO0S8Bp8mtI3rdsCQJu+ujTB8aJ8PG9q
8yLQDQinQ1OTwideu0Qx2nWZJyz0xxrgGsMeUVvN5vdUcPG7/1jhn3B1a/a9HpYxATqqRTW91EfA
ASUDZrJ1CK6t5LVTKryLaTG6NyftBfAeQ3L3b9bR1ssQ3HmaulxZMgR6wx19MKd6HFWGUUPwf8pw
lLL1CE4NRW+TVhQdAtOqgqLv9ukoiwYSE+JMnsKUEjJ8KvGzct8AUB0rP8/71vZp+fPVxYm8eQ6X
fnZQLOvGR2f6OZDvRSKT6pDZEPIxmuRqEsbV/0i7ruW4dWX7RaxiANMr84xGwZIs2X5hHXnbzDnz
6++Cdx0PDXET92g/TxV7AHQ3Gh3WwlgCcQvzpRYDJeFMHe/7l+symFisjGLQNY+oHKprc5o0Hb0z
ppfI1SnvMff3kS0zdAM45Jg8Z6dLMdi/qGOCY5/m7GcrJXdxSD71o+4ei9l3MFcxVDU29qhPhpgZ
GZ6cUjNZY1RZA3lMVd0egLOUFytnUbulSU2+imOdTDTKeMOju6FVils9mu4jOROtSn0EL5UlAdsd
N4/dK5I1iNFJztAYOkWnKAI5Vt47AF27HY3lvJD2GeC+YJTWHush4bjc/TzD5j8yLqoZi2Rde2AZ
zbinxVtwQzni1/ksUOwuJ/e5pcz9u/i6J6zDSlo9HgXk/39RJ92Y8COaB5Sw0/960vqvGWJdRsGU
KGygE/eg/84R3ziL9GXIB2udUZ19anNfjTlm8t4SqSRDghCwur4D6y+FdF7FFeWgqUCGDY2o4VlP
OJEiTwZj7V0ZDbEm15R47mQMt3npZ/97hQ7LICATptD87xGRk0lMGi1SDCdDl7I82dgwqeW53p1+
nz+lMAbY4HkX9/mIG34yzjXJP0VZ6JJ+copU86osv2n0PEhXU7a6njsTQHfpz/CCClcxyGUocDJs
eCEXUtWODcpBxi0t3FW++PB3L7ZoLVz4qffe809hzJHB0vtKT9EYsOiiRVI0txqfDO1+XgbnWNN3
dYOgHglOChUzFcyNWWehGs2Jbjo6uGvzVNGsWV+cZFFKjjvjCGLvzZSYCAJpgSstLpL2rANEPeE9
ZN/fzXTXfi+GvTq7StSRzZLB1RQ9xGVs6TwYGd4imGNRhzBFSQ4VVbWTrFKT3LAwfEFLOXmG/dO/
roO5O+s1TbVOjUwnFP1+vSSdaEfSw1CsnMN/f6H9uV+MPWlRYoRyKJjOap4E0MYK/oi0DCizy8dj
LdsBH/tTEt3YzdWZx6qCUbc4dNSn+Fm29UA+r07tVX78BggP+oSj0HTiG6/ZlXdg7P1kABB+HdA5
MGt+P7z0oqvNb8dr44lgriSCuruWjFHo9N2XnNzn0tdJ5ZSieefERNCDmgIgrjMNZ14o/9NJTe+H
oQSgGuLcr8er2bnR/zwpxiHMRiwUUtgRpwHpgD07mq0Ehd0D08umVAfI5PvHEumff+dXkXcEoYWO
2hY7IpuPCqYhMkwptvHnUnw1wh85XthLeN9mD2Inc9zQrovYSGO2sorqeh0yAS5CP2uht4w/jlez
k5XB/qkquDfR3fMe+j1cjDYCTLXpLOcmaB3zuwCkPTR2vw5fimfRabk0j/srugpkVLwapwl8iOi4
X9cwWBbNrXr1ibMo6nDen9FVBqPjRQQCJqnFLdG5iqfZKAF2dvpKrMlRAIpkPNa8KtmuB0QVH1g4
YP58B1cs5a0ZLxHQ/JrWM+sgQ4OCoT6i28g+Xtmu8W7kMB5QSdM1BhUPwi/TXQoMYDi98XIsYqdS
RTXiuhb6Hza+L43aKC9UwEKEuk3bH2JPuQsDpHVeVHi9LjgWx1sRow5jrZexJAxgwKgXTFWFuWZ0
YIUG0ItDjEyLOeL2V4fKAeJXnSh40/25OkUPm6rNCAhxQENOCy+Rm/mST+e/+cgUu7p+FcbOZaKh
qZ2A44ZHhhKexZRY9RJyguWddAWOayODST3GqgECUC02naz1yBkY5mfjEk9o+5ExjMGDkeQtiAko
wN0dznqP3VOXJ6lKLVXhvC/2/flmOUwsUWRjWwIVD5H5Ys8gYEHKgvIBJOhSCChhMZ9Il6cSOmNU
XYfELfr1gPiJpvH0i/Qq2LVbncRLa8uvMie02NX3zfoY6ypEdU3NEimsQrrvwZAoRLd1zOuMkHcd
4EYKY1VzoQoSwnDEL3Qc7TJ66ANzO1t4NE4rQInJCQnhU4qHAJ4eF7S+2kNQfyi63fwHxgnL5txl
hoIshzR5nX6K2qcPeI7N95mrsYsJKMNL4OtNbWFFymudv8qExzjEOy7GXYBEMInKCRacLnf1+qiZ
tyWPDoVjU2y3aEiQBQJhK9LNuKW6tb+php7jJHgiGB8hCCAeqCIJ1A2maS3S8tA3Eufa2N2oza3B
nHaji9WUAj7SmTtfXL600hdScyKvfVe3kcGcuKmLxrLKaEShXSIrWt+1xJkxWJneCCc9cT6iXrKK
+WJRfA+fjxl3DdMkKianYzCaNb6OTvGy4niD/YO5CmH86Si1mNAaY80RQZpLzMe2Mjhvs/0AD/ns
/66Dcah5Xjd4LxsmOg1GR01ARZg/JbeoSQ22YssW8nLV68I5qV1l2Miky96EEHIHivexCw3H6C5E
8nK0avLo9P7horiui3Gkcp0Bsxw4iMAEpC1DlR/dCi8zBm0VdwkMt+PVSf/hmrgKZH2qVJnRIMIV
dOfeoWFlei8VVgLAWbQ5vPJArbjrYw2qUKQq6WvTiS9QDZvCoudvKxBLRSd1y8882Gv6uXch8+bI
GNuqJUDXzyNC5qH0SdMFxLhtx0cKwZKlvHc8T+sZp9r0bZqqFPt6QIWy/WaEHPWj//VgLex0hyrW
ojQjg+T0kS/cKI0LnOVEf5mKSzVzDJge+pEoxrOKoJXFrDSNvsrOSvVzPBSuZjwT7fnYG3G27Jdy
bixqIniymyGeaXJ2UpcgqU7H3+dY7C9t3Hw/6WIpGzJ0nxrxbZo+i8O5STlL2HffVxX75ak2MsTS
WFsg4lBP9Dcn6hyUNxglcJaAV8LdGQSjUfFvY/31+0ZW3nZrim5X4gglkBrqE42LGzRyw1p7O/ra
A2IdnSlfjzeRd0ish0jmtFcnRF3KqFmR+XkA6ti/k8A4hSwUBG2pRQArNq2rxoXfl1lwLIKnCYwj
yEaF9HEDN2dgDlZSLWHx6+rzsQzeRjEOoBCSSDa7AjBm2hSIyeA0HeGUiukn3hvm73ceO/C6hqIx
tRjtR9vs52oYrQzJoaS0i9qKNNluNFfWPnbTXkUyN+2o4vHa1qiNaLfFi/md9kJlPjI331S/eK6A
DsID6dhfI8CFVLD2UZxa7MFGyYuqHkQ1kyiXsSnbaNkxnVSZ3pSsEm01lcWgL/PFQqUx/hSP0wco
DKiNXcUzmlKrKwYyEtzybeSItmxnN5FLoTv+nxQX+672Ko5Rml6IQ1FcwdxXC7olqolfGsSaowGt
z4VzrJ/7NvBbFIvzUpIka/KZGrJ2X5IvoARLPsBi/8fusZOcsSYOZS1jKlY0H+bO0bqvQ/OhsP+6
DCa6XAsw3ZlRDsi2qLI73ddGXoMa50xYoMqErNrQoKkE+GD3wzQ4be/F8xcp+vnvzoP6k42ip3EI
OEdBwxNJ1qyMvOpxaOVSxHGuvFOnv2+kTGSUyQJaASeWnQ6jFx35S1xWjhCJY7SEuSTMQs2UZMyA
I3tbPhNbDcD78TlFyuG1QWEB8Js36WfiIdHW2XxyE55wxmPgrBajTGv0hp1VrwOHAaWe4Od4/yF4
vWoe6xrSdZ3CuASKy2CJ59nRvcEPT6adDbbgz7f8he3fKFeBjHMgpEZ4lOK+nyQ/QW+DbvKg8DgS
2Am0cEbtOwYLhFPVd3oWW1H+5VjJeQKYULJK4mYegEwPLHC3EnytffrA93XU7iVU7t/zlumV0coS
SUKnqe/CvrKUjlcz3V3BRgKj2lqNgQBNByBXVt9pyVu7cnZo/wm2EcCoL0H/aNr16M5X70cH7ZVe
5muxNTjEK7zQ5qE77GvxRhyjxUk85GOuAXqm97Rz8w0Z8UvzfXQVQG8l97m98tqc9t/qG4GMFs9Z
HM1RhzI6yV1ztPOT7oH2yCpFzAWkElpHZYdvOvux8lUq+1wq1bA2egPInlJZ9W4vkmedYADNXIqf
6djm1kpbLc1qqdEqYd5Hndp76goLaIDY70tNtLoamFhcIzT607HK0g1+F8TpJjhzwV6NugqzH3Fs
RimJZ1BBlNpkEWV6JCUQ7AThixatp7DTHtJufj6W+Q/b8Vsoa+ix2RBjSAHn8AtDxEmd/i0evcTu
0RoGuoEEDbuL6PLGQPdt5yqVsf5a6pQJOPCGk6M4pWTx2VzFgLMyngwmHigFTY+kBfXz+jutZ4M3
uLRgS67kU/S64ini9iL/g8Vel8XExIWylEJUd7ThSvHA3ur3QeRHJxgRCnGzYh2vkNr/O31BuwuK
swSQGyxyhLxkqxDKseGY0efZCEBRYQEXY3BM51jObqRwlcNaTK9mZd8bmeEMUeaY4PMQ0UA08Oar
doOrjRRGJcY+bOJwNHBC+PQ8f+/n+z476UPF2TXeahi1iMp6NoQaFw8pHqrV6qQnoBMdbxhvKYwa
5LI0kKFERsbUgnFtLL15q/JvDXB+j+Xsavhmy+jvmxAuNMNyEGo8XgftxpwvssozIbrnBxrG5hUE
eRJaQBTSWlHyWHtzABKo6TtNAU5B3HPUjLdrzH1aRJGhj+Bsd0Q024VzILWJPSVOwYs8eArAXKsq
GH2SIUNvPaberUl7kNC7PWmcphDeYpjLtBVIWeKWgQqsyS06NEzZ6aU66Mn8oTPa3GeM3WACjSyK
hsxp72D84SvKBM+ip7jlrXzzoXroRhRjOqWqZnNLcHWOYN6sXsryP8f6vHsym+8zdtOoQjEVFUgQ
awOvt0BIg5G3hN1z2YhgTKaJlCTSBnjoYjGDMM5t08xNd2gFr51M1T5ezz/cB7+DUNZ+pLkizYrK
PB4gnWZRlOfER0vyahMPAF2qzZvk2086bpbH2FDWTQYRIpQJWmd2KDCncBddKH5J5PHSMbydZMwo
LMypTgY0TnTi16a6SerBmjGLJhY8b8rTCsaU9E7Nw1RBIlVeT130FLXP88iJvHgimMirGCVZTVLc
CX+DidbS54p8PtYFjohf/eQbX22URaYhNAD0pvF5nbwJI/v9h+pr19Nnp0WVOC76tRYBl0Xi25DI
n5RY8I+XwdOwX9Cwm3WMKyaUJ2JSDRsdGdya0bm80TEvUvq83rN/eCCgJRQNsCqGQxl/IKB226Sd
Cb68HNU80S0dSqYB3kPg5YNEOfOQiXvkrG//nK4yGQchmOM4tpSKMC2G2zTCNF07n0tB+SoX66k0
vylq/5DWjVtU4k2TGF7Szs7c97bZmRaIMXioWlS5393AmzcBswXxYMZq3CJLk6flXdnHryB5s7Ve
P8tL7nY9OCeHxeVsAf3mkUxmC2pSx3GewkcOyGWsDvKOMcgmx7NmgdvSkt94bA77W/47amaRkIop
WySZZqL09Y6QVzM9zR3nOt5vTt/sI+MYlTXP00TpQGipO1H6Mkh+KefWXD2UxqVvNMskTwTV7+Od
5C2McZGDOaJ/suhVdGxHJ2OOg6KUvTXk0dPR8zg6L8ZBlnGvpF0FB6koMSAJhLt5WG4/sJJNpMk4
yBw993M/Q4TQ3S55YZHoplF5MzU78N9IEhuUu1yVwDbPgq/po9oCevsXnuXsRDedL9w1TuLPsPeg
d2Wvt5dXSfJ4MDH71/RGLrOBqxqJoTpqdHig0Czda3zDSU4JhXIHF5rNm5TYVYuNOGYzq26aDL1G
s/2KiaEpuSnq52jyjg+Mtya2z6YfSZ0tdWNganw8oZ/jrlDtEru4ODR4lybOvbCrg9c1sQg4nSAv
epMheZSpIZBQB6+Sp+B4SZxtY2tchtah/yHGBGmuXhpk9GqptmSds2+7/nazDsbfjoD4SJF3jV0p
A2jJ/CUV3Gzxe4zeS3ea9vXfrYhxtLkCukkME4MlYaz8LK7cLNK9Hqy+x2J4dsWi2pBBSQWhRGUk
1U9IhVzQHuwYDvqRPQWcVN339kXCuKfCgcfYv743e8n43DmeRtzpSMB0roQGkg69tREqhBSZtPVL
uwl4g2E8JWT8bd4OejQkoOnsslOlX0qdsyKeBjJ+QjBILCzT/Ct1oI6WEj/zmTPoG+qdM99sGuMc
RkHvlXGZ4GmD1aPhTnQ7n1d099MRjA+l4a7C2Em6RWtmkHKipFqbzyIqucW/M1mTeZsiragLgy7j
bapo5zkWLrKkOIIouMcKvn8uJjD6iQkcVTaA0Icyaia00TpJEYQhWCWVnzEXgPIfPOpVCqPOIckI
/j7eVpUK7KniXKTfxMFZhxelQmOe4LbpnbbcNvKnZOTNRdBPv1eKq2hGsZWu7WMzh2KPwPaKa1sK
J1+oJDfF8+t4K/cDJeMqitHxGdXgda5+IWC2JyUYAzovSrEA1dOxJN6hMYpehJIqjAm6NNv0m9TN
YJAzLVSEOCky+pWDnWPT22U+TfJc414qL1EgBX0wecSTA15agaccLIiiMKCQkAh4eqWnQbMkJ/cS
X46cv1/668RFYeYKZHIxdbUCY3xA2mfCGFBzh/48p7CnB0qELb7yzorq19EuMrdiJejNiDIB+qWI
SmkWWnIKAUUgaABIyz8SapoKkQHdQKnLGFmIW0zZqPEaAP2GlemaN65WBBi4Y+3btaiNFObqrRIM
twwSQvO0mAHxNlxUs2oAdfgNHE+c0Gi/sLaRRS1h82Sem0YpjA7NhqOXAgUNOO0FkGD6n3Swbnri
Q6Lsv9E3AhlPtQpFGMkqJd9w9O8UxTb0smfJrTFO8LHYeSOLcU21MOf10LYGqHOsYQHaG81yoa6T
nOhMhvjKs7Rdt7GRx/gnQzGkRknQQxwbxa2cm7dp3T4pfcbJA+xq/EYM450McKMA6EnEkCcaYjS/
aUY/Tk+x+toOvCHf3ajlKorNDJE5asywh3oU9Y9e/RLWnL4YzlLYrNCkkcI0KtTaUI3I8rtkGT1T
OcfAyNLRKXZsVpzTYbNDfYOGukUGPIbRvAntq5hciMFZzn40u9kvxkFkC4Ygp7ik5EnJ67JUvpnG
3ipItqn+tRqzPQm51Sy6l4rdWS9eK6H5LIAvK6uSu3Rogj4ZOPE1b9GML1FHzNeD5cRw9PiySC/o
Cpr1l+N95bgrFtImAQL9ODd4+0TCXVjhUVwHjfQ8EF6ahCeH8Rx1ZwLeRCF4kdiiXT+QswbmNuyd
3cc25Z+XLfE1tP93xFm8+zcnyvqQHFTzZqgSJxZnC22ldhiH9pDwKoz7dybyTBhDVwwDTYR/OmKk
eUsR4JuwtNyKn8GJ6WW3oadintWBebu8JvN9vbiKY65oMV7NOp11w1nD3lpMMDyG1qi+HmvGvve4
CmGsQUKbjpBlGYbeG/ViCu0pLRKOfu/uG/hDgd1CJAwZsI0Jsy5lMCZAHYk+Octu49ORseKkgOiO
9gccL2hv1zbC2IitHkV0dk7A2Uyz6V7RhvsIrM3lmnOwynfdyFYOqwyL1oUChdhqncVu7hRHugmd
tbDE+8Ghip6VlvwIkBTO8vYsbCuWUYqu0xtFrLXEzfXSzUojAGKNkqUQN7rHG7mnGVtJjGaEc6KN
So2XZKvGlpYDZrPkhPA8CYzjA6JIPJfTYgKP/1M0+3P+gff2dgVUVTaBk5nM8tRLCuAvyq/zuFjC
4PQ8JCSeujEeT6y7sgHOj+GM6003pPYw+tnCQyLlCWEcnJh2BO3ZiDbFIq2DdAIGIDGR55zThJf4
450JEx9VybDKBcGcIOzIbpTxEioFBwRzL6DYHgsTGwHfOiOZIMLl1KYlT1aswZ8WtWRlM1LDLa/L
gWMxLECdpnZAvQZCiTP/NUynIrkZZ0fikiVzFsUCyCitkSNfBZh1kK2B8/HbqqJbqHMzMCjGHyk3
bjZQY3zAEGbRoleoa03t9za9F+rUms2XY+vn7Rpj/boZ6ascr6pjGE+S5gKdx5/qzM51Xqfo7vNm
uxrGCwzrWJCxQfYcxajEojP0GEOwxnP+QieY+R18HGNiqblXaY6XcaLlqSazhMTTIsAPhBwd5wlh
3EJqJEaW9SFYebB97dmISouMHPfGMVWN8QoJyeRSSmiuub1dpqdB40TKvO8zrqAftTWSYxiORp7X
+LUxee0GPJthHEGVEDNNCfx/hac6mf3eCO1Q+yQ3LyXhnAdHnVlsgaxYaQYC9bsh761BGX+MY+yF
qS5Zrab6/8p0WL5nLTPrqA1xcYJ5w6myzFp7HfyVrjAGx4IkegJsXmVjOjrjCDClUgKdklaC7s17
MIsExkP4V/yWgGa381a7+itF4k27a97G1OKIpvZ/JJrxD6U4rTNZkSNQnwAZ256QnXe+yxKQjEHr
ptjV/Uce7tu1Mm5iVBT04ws019ycx/6zNFtx/ZGW7K0MatWbgCGu035qwhWtImNhycmbWnv/ctsY
vyAugtbHBvwC6AvBxtH4aoROXWv1Fy9CuyzmZsbS5sgUOUfF+Ik+6xU1DdHmJ2TKZCWAVbNCEn6T
FCSPsvoWgIJtEGaFaWlgTrDacE05jmT/AfA37TRw5EwW+16u1baSdWRRhWC8lN78ho45JOdOtK11
KSzt8XjF1G+8082NOEZVhipVhziLUrAwhWcpaIO/cQR5YCy7PmUjhtEW1cxDTZqq1K1wkYiTmyUP
RfOpJU/Hq9m9SjZiGJVRwU0AJK8EnT+5p6f3YnuKMw6OyL4IIgKKRzREhU3xJApmw9u8p1Bh97EI
rCHUsTlOkSeCcVUrwspEr4HbQIb+rU1jB/06rSWm/QfSv+hh+b0Uxi9pdTUuSowqS4Fsffewrq4S
v3zkQK4iGPVCw2xLhBzJFKNwY+0s68HQcq6r3at3swpGtcKwXPWZoLiRdOsly7Mgj8KM48J5Mhi9
qkiihlkVmk6JhulwbmGSzvFG8SQwjmceRbkXS4ClJ1oZdDlazE0eQzBPBBOjzKnWLzgNBPfSSzHB
rcycIGtXbxWUEkxJBYW3wjzzUzETwBANI09XL5vPxDiFE2f4dncNGxGMacxrLA2xggSuJAKxJ11t
QeKo0y5CH9mIYKyirPuyy1IhceOL9s3wibuKFubuER7Yoxta7afhBGYjCy1Az8cqsB/dbyTTxW+u
1EKVZb1ZYY/JS30C8MRs9UGrWj2kLqfWD+8MbhsQ78gY41nRe7bWv0bDZu/voSDB1k4mxtxutXsg
XnwQPV8HktlVTxhrIkMdA2vRJI46YQKKfNay0WoEXtjFWxprUYWG/GMHdR/S2EqFL2txZ9QzxzHw
hDA2VWfyIBgxUoJ1jERWtlqpJFpJLvHiEp7es+F/F80YOUcraC/mHQrh8bmK8gAY3DeRMTulqd6E
E/CP09ZNstQWJvWtaWW3XOdXTf3IDPPm+NgZ5lyUtSFH6dDRlkBaLjrwlVOOEXK2lR1hNtIVbeIZ
zDwezmre2Mt6J5CPQN5t18H4kko21X5N8faoyp+5nNhE82OZE5Bwzo0dY24JiiYAFkWvljyAmjG5
qHnG8bq7D5urNRHGa4htnaxLDxETRvKl1snNxJNEYkXqvQwI6vj7sZfiHQ39feOker1EB18eaeBf
e2t7EGwA1UXKOWa1nzHGpa1I4C8E8iEjZYmyUUAqD7ADF/ks25Pf/TDvitTNMZNJnVJNLDmyphse
F8u+998IZnwTKEbWsu1gaEKQPvcPkrc6mRs7pi2eyBOum9ZCpTVQvnIF02vlXSC+Ecy4KzFJlkLS
8xREH1FQOutN3FvRhViSjTvHXt5igbPHuwe5Eci4riYqlRxIpLCx+WlU7mc8AJTTsa7QzXq3JlUy
gBsui6AcYLwWmSRjNAf0+iqqb7SGVXxPhgej+3EsZXchVylsvqJP1T7U4iJEUfdSJHdhaKXmz2MR
+1fzRgYT2oxELCejRSmhdWh/XeLqj+REWbHjoPaHIHs9lkcP+2Dj2GRF2SLda9QDSuJAoMvKR2AM
Kaab0HnAnDfzwV0b1cyNRS96m+ZmimGwyZZRqEZL7mwZF/0TBYTKHOFD3Uhks5eMwwJ6ijh3BeD8
B/TLKicB8FOSd7x/+/5jI4PxH+hCUppcgebRUVv1gpwLmnZ63ULWhU6kwoJrK/WXgDxyBNNL4+jk
GP8hT0B8bFOkmTq3NH2QfKCA913BFflrLjWr3WN5HAtj27jHqtAadcGDNxofJ7C8RYppqRi/X7va
PpbEszLGXRCylkUeJqmrF+op0dpPJDRcTVE4b9LdIemtdjA+oy/EfkxHJNMpFF9sp57xNb+hDVe6
vXjTKT4Lf008BDaOubEN3FE76X1GXxVZdaP3d+3y1i73YE+Tel4PD+e82LK4PJtlu9Y9QKXrKnZa
MXWlqXBxg3tlhib44yPjCaO6ujHsGZpISAJGOyORLUB8WXF3V2j/kf53cj7E81djMxgHMkR6W5VV
GYI0FH1d2mAvhWi1Mw/EYC+WAjI/6u8qMd+Tm2SkUZMmU5DBXcpT2Ed34DXimNOekm9FMK5Jm1oT
EyqAgzHSl7Twdc1qzR/Hh7Kb4NvKoP9hcypEqyUxnA1AzpwwqCi7aB0LfrcvFsCc5BjuLmTrViDj
knQcXrs0JXEUsBprduODqNk1Uquymx9oAKHzHouDbpObxcqDzJuCVbDCR/kDebPtv2Dim0rMoniW
AXyv6J/l5lvXnkSV5zt4GsL4KFnLWjIJv7rgJ5c2x8G+6CUdWoYHwkAgeXCBAXYDxu26GH819t0i
EWOiyX2AIFHsG8MpvlSCVb6CtBTN5LG7vHXo5Gl4XutQWRVRpLnsjSIJ0pqYSbMgFoFjFH+EojXn
nOuMJ4IJe1ZNzhax14B32APeNXfHRoEQ/9giDk8N62DclNh2jdb1aD1Y1Udd+TJOn46/v+cGf58Q
vs+4p8QYVHlKgcIsVkikxD8nwY/S/wgrz9B4chjnEZXSiB4XjJ0Oi2Cp6rcEd/EwfKlUXl8Lb8MY
D2LoeVdHA3jEFrMB51F26deIY63HXgqbxjiNuZCNLpLgCYlfhx9osuZtHuMe+q7pwFsFQhHAlz2v
OuCrY8kvRnTsmry+e972MV6iDvUkWmE7DsGc+HTJ2qdjfftVAmBjwK3CMS6hKlejBH03aDw+SV8W
t/4rBwKzJT8AQ8rT7dyS7F8sH6fsqQO8AwJs5/gPcPaSBRERQk3Vpx4UwEmVWMX8TMz/RKVXzhy7
/Qcd0SVZBp8cLmbGO0x1069ViVQAfbICw+ec5bYGKgRKrK08q88fWdVVGuMmUjVt4oRizsVgES2j
yJ5lvI7zV8FoODfmbq0YY5G/F8Z4jLEcqmZWW6RUfnEo505yLlcnQguEaLdueVOcVBtjVb4qWJPh
Vbp1vNJ9Bb2Kp79vHLuU1XOoy/QaUz5JgxeNnOwa7/uM/yizRcdYcw5svbl0hbk/t7rI0Y39i+O6
BMZ9RCYeYPOAZ5CR2Jp2MdCL/5Fusu0hMR4jEce8akYwrqHf+lNY9d+aIXaFoe052rC7W7KoqmjG
BCkLSwwl9+qso86NMdX1fh2/V/LnD5z29fssHxRJ6k4HMyQYrrSbEYQv/Gzarj/YSGDsNBXWJVro
Cvr4Ma5uJ+1zYqbWygsW6Ia/c3sbMYyBarTPag5R6xu7oFMNOxO+9+GDMf8gYeUe7xl10UeiGAMt
B1WIshoTWTQuGeTVyjtvJL6e/tSkH5r4EXvcLIyxRxDtLbGxIgqSkkvaPq05ZzW7g2DqRgC1po3B
h80w902N7uVJAF5jDqShl2FJKsvUKvE/2pznd62syz7yXLPVFo1oj2aZx5xVUiFHe8qYbNPW9dwm
qMh05XRXZWgB7cAbO2UZxzVw7InFlm0WQ5b7BgAgdRYHaqndlvlwOlYP3lKYG36t5KYxUl0BXPKN
Ylhj+xjxgAD2L/nNmTGXvLau2K1eIqA3Avo9+nic9En+0X0OnfJmBhx0l2CkvXJK36zBT2n1Prrn
Ho+XuZvl2ugNW4kBZkdcyyr+Q++UsmWcSy9C57td/jT93o+84kZ2KCE0L9DlbC9bnalQmFmMEP6k
loFGEuNZ0KfnZNA5z7l3YhQFjS6GQjAfBtADjTnFStXXMU3QNR71iYWS0CWsRSvt/me8BUYMc5BS
32IUPMQ44TChbyRJgwn3iJG2AeewqJf9w77+lMOmqXO96bsojNDmiA63i4mcFoA+dNv06aOb1wFG
//SRMMbli1EXyl04Ry6dxSw94zR4zSk/86bAOUfE5qlnYYWZaZREDHnxXrYa86RwB53eOQxm4xhn
HwrjLNcNJiLLyA/RAx22vL7adxckI4Fx8P1UoxNZNBWHmA860C9CNPEvT0PF6e3i7Rb9fePmza5v
OrFHL3oilhZtgM/CzzVkcRSN7sfR2TOOXBvlSpjFiXoFcib2f8tXM5CwCm+44RV5eMfDxGHpoEyq
uoCNZ2yem+ixaDn3xbuwgh6OISFNpRFgdSrM8edaHRlRDjhrDcig+gj+7xyYoa9D4TVjxNm7XbPZ
yGIUYdCWpipnNXIr6VMrP40yelJvGvOHsgDtXDxFgm5zDmt39zYSGZ0ojKVolFCnhjo7nZXfEzt3
aL1xtrsLxJcWb8B4Vws3Ehn16OO8KNUYEpXmVI3OrN5ImXO8Kt6RMSphkigkLXg73bE9kezOKL7G
uUOgfhXHqe6fF1gMZU1GN57IuLlZqJTZyJAGTk9RgMzb6f+HOr1/SAaw8FWTUGT6Pw2XSO0sjATr
iXNP0s757B7v1/6R/P4+ezWsedGHq0oit9NvUBFLs1M+ci7T/SO5imB2qi4GMSzoEhpVtIruYRxf
KvQ0lWJQNyXn+HnLkf/crgqYXW2+QNbUe00uoCjlTpH6IVO9LohxC6HR1Wooy/ToQ18JBLd2BUQ9
A0fDOEfPUrjNQhROaYSjWeXhnI9QaTnyj0///Qz5Lw93XQrdz829sDZKKXT0bFRrcmUwBwKJBMC5
khufeXEBbzmM8etVXMWxClE9ffV/yrltDLtXqXFdC2P6aPJVzI6qMmVBjG408Aaur2MgIwBBts3u
7oWT/BpzlPt9wobZQSZUnDDmA/h7SC0v0v30U3aVgKCwQuHrRK8/17mleWJQefwJGZ5dMa6hK4ai
QuYgcgX9RLTXNLnJcUmYIqJ97iABZ2/ZMqXUIYld5zi8sq8coY3doiHnOjSDbJJOxzrJE8W4C0J6
sBz1ENVhDlX5qpHXIvymrB3v+qPfeRerXNWFBZrSKQZ3lShYEkjDvNKLPelu8Ipn9Phw+WHf5yup
lpi4KEBEbBCdfbesBKy7I8FZTbbktQ+ZW/jpa+fIXuWFumXw1rZ7OW3EMW5QKtUkz4BECQ+VBIjC
YlSHaDBm/LX6KPx5FOklDrTX3JdvRV4ks3uApkpfhwTJWZGxCG3uidqUqe4UkWb1QHwnqV10gRQ+
HivKrkMByZuqqZImERY3MpdJYsRrjIlu2THloOe12/O+T3/f+MZSMXBtFcCGNKt75f9Iu64lt3El
+kWsIpj5yiRRGk3SJPuF5bG9zDnz6+/BbBguxBXuevfBtVVTxVYDjUajwznpW0Te/tvvZ3xvvUhC
HMQI/fv2cVJyK1B5w8/0Irow8dUK0Z1aaUAiqeoVWQzdzNcQjpdfc1tzOre/CW3lFROdvNtk8/Zd
yWM8cK3kQhC12BFKURzZ8jEqEFYCSMua3PkGPvAuwBwNp160JdRAi5cp4RCZBnu0TG0m4dQEodvX
mfSgzNM82YmZmvcVcvY8DbdW1FBAwqUQXUO3KVP4TIShzEoCDau32aZZD4xTdYfYpzOQvwAtAK+x
lsa4QjmMmqWvBOyfON9oZfeaTumx13jsyFsHdi2G8RaDRrJFjWDo7eLPxo0pvyT9c5fzJhkukeKo
OqudYuSMSzAqGvIQHxd08aO5Q3d08S49TYfJ1rzUU6dD4F4/Y5c9PR8yAStrIHo2JBY9H41sk9SY
BvWEOpCnQKVePoBNGLB4JUblneQRvfw+r+GAejj23BniX0LZKliIJ1ADGENEvM37EL4I5SHu3BaN
DXAkY85z9nTZrkljrGTO4rodqTRaMqKYVBVBx9KE/sDyPAJb27q+pFtuca0cs4tDIEhqEUBcpe+H
9riYvC3bPGOiKWmKIuuoFzJehMTqYIwR0GUmL78lTuJVhjcATbvCfuV30TOyF7+i0adA5sLCL8BT
GL0Gjt5Wu1ht3F7/9xOF1A6JRGlXCfDrWPA6WUtIMoDbz1FOvUsfjLmtPiI2tBaXxoY8eA26Rhc2
sRLHeP6oWnSKC6qhjlfZrbwjCijGklepdkMML15fvkv2J0Y3ZsNy4NaAOyL9HU6GwpEbO9ElVug2
R8pdGlg52NNCG9MJDg+e/LKD9EO2hhKwbKgySsF/v+LMfEa7gISME+2OpQ3TpR2fdHdCclM79kde
cLpp/Ig2/hTHxATxOC2NWcBV6tKNaXhS+G/ro4w69LJb3dgAQJEqXQP2vlrJTt2LOy2tn69vF08F
xjSasZAGYwBZd2b60fBTBarDdQGbwa6xWiTGHsTEUIpypg8TEGW5hSe4yStQMOz0vttlO17D8qaz
XUljTm9Q4MyJOSrmREcX6qAIj+20fC2axjYBXpdNmSWWy+66ips35kom8/RCoFNldYE2h6ILwhPG
yJ+DLpdsRTcGSy2L/PG6uO0TBlIM3J4GShIstKs5d1U54VkBrO7mRnaKyMLry4tLW/g22cHd4jZ2
ekfPV45Ws2Hk+MftDQVMLUi2VHRbsoPB+ZK0Y6UFstO9DQ5tLE53wwGgmO7/E/RsH+mVNOaM1QP4
P4dxjlz5buxQQ/iYWc9jS08+wqyYjwy9eePIIL2SQLQtI6fHnLpWBBvUgAF5BchHi5Mfhn39RnMG
hRs7mLbjvHA3cwbGSh5zhfbKVJo1fblQyFysqp85JbACKze4U6zMGlzDm/eB7RTfOXbEU5T+feVe
smoySRJDsHTSdsYBg7FOdzRuyANQt4HVq/Cegtvh10pTZi8XI55UgQpUHkDA64aDE93FIOgjbvF1
OqX3qp16Bi+AoEH4xeW3Eso40Tye0lSIsJ3GtG8mr2idFp5BFG7TwTfrDjAiu7lcPM7a0q9ek8r4
1SkTjKUIYgqQQjwTowxCcBzvZy+womP3E/PzyQGg1uMvOduVsoyz1YVKFZceNRB0y/mim4FSGwyI
b9Fe2uv3PCiQy5ZTej99vn9URlqsjmUL6pHI7TJbeqhfFqe2wwfBTv2brrGyF5paqOzR4oVomw53
JZdx8mK6SCFiTtgRORUT0hkxaApGf+CNmG1ejis5jGMvRiWJQS+Kxtn6BUzEo8yzzU0Bqoh+HkKn
kkzmBE7d0gijUkKAbmPoz35f9uptoVuK37i0SGajA5pjmJuHfiWSOYNIR6V9j/QrcrwDSCuLs0+T
k4v9BSX6Zx7awrZ+gPnDUwuNVmxjXtZF2tATCEML1os2z2el6ThruGkL6qcIxnvqYiYMHRkUh4yp
XdSOVo1Oavpm+ONXFk5TJGCNEFPE0PDfvWUXK3EnDgSZBX2a3qM4Lb8saRP5Sd1mkjUrSZFajZDr
t4KmJrusz+KfrTIVxC6zSLjLsjw8KdJocjmKNzd09bsYT2Mm2aQILTKXndeBAEhB0t58TNH/aFjS
TbXjbelWMtHQCf4DXaEusZWuQS1TSYyQRUJlstMOunmKy9wqBs0xSw8FsI6L0rUdcADhW9FNBe1v
bNUrzGINaw8NW3dE/OaqYGGOT6DFRMuC2wAFmRPPXbZBUb/2KZAtg1VxFlXiDIGjvXjxPj5I/uxp
Hn8xt2/ElSQm1pCNeDTF5ENSekv99XBMH0rk5ZQ72jpj3ocoNTscS948lSuhzJEZCeCbQENB11P2
8n3iJK39vXeyR4yz2mDdSTCRxhG5eUpXIhlHt2gYG9cEFMmGNxTJQJIIKHUMpE0PqQ+k8X3xHICg
gndNcFeXLsQqwOnTgNRaBUWlHepZqMPkp/gwHcmjvNMPjTX9bN9FDpoqb20ZL9EETZgD/T50NfWp
U+5GnYeMxxPAHPc+F+twiiEglk4xrKMCKsT1zaK39kXostor5lbH46luugU2OSvzKQXCvqgFrtIH
lqI8AVTXuy6Npw9zl0ujmksJOqndVoj2pCCu0pqcZ/S2y/rLf+jMNR5KZZ6hGYUmvoEHf9TQ/U4T
jDzPyNGErYoZmRaapQIxdXUcspM0v1xfKZ45szN7lS4PbTdDANxSb1NqrMiREqv/kt+gf/9QPPd7
fo8dVyrjLSa0VWlzgkPUeaO7OHhoKhZYskAmQnYUzbxLrZo/LLbt9A0C5CnDMCRZZA9SkSfjMiA9
LJ06p/FpRc54qtzFrf+P4in92IXJr4Qxh2rWhaZIVWQxzbZM7VLpArtBTsPSiRo5nF2k63UpCx0c
qoFeEXQU/t0pNUspN72JXRR382+U7EN3EzAQf7B9hA63CrMZHgD3+E9x1GpXPhAoMnmeF0i/zHgM
eKIroKpfOimQnRVvSC31hV+Kvhz0o/cndg3417KKWIm51fRUaJO0RmePsut8fW++18/EkgDR4GH6
GS8wG+SIbzJSgGBcO8mabbz3qR09cNP9m55s9TsY08VTs091WqcewG5NMIaHNjQ38EXZUvCsxmvT
6ffjOfS4LDjbe/y5AMwej1IcoOiJBWjAz4kkvBN5kh9/XHWBa+45FrXpeFZqMlvcR0hXoAklBJVV
GNvhEQGg24Zo/1XQdNBYeIM917x5781eEcMkOlriENsrbCmlE+fCCOsFTlXILMH8ieZ+i8z+rN7V
0gSUrZPeAc5rpwW/dH4+BbPllCol7TwOI41egAmLTTUfg33vaGDXzGweNeCmYzBRUZbR/4vUP3MX
NoIkaOj3Cl0MZBvz27Lse5UTMWw72JUM5gasZ6UY2hQPC/FgotXeQ6HUUR8xuNl8jMMOGC4aAanK
i442rWYllrkV69AUatBhhC4RTqJxV88chKztKPpTAHsfkiAQYlnA2lFc+cFPzroL8ikXZV+XcwA4
u8RejGotdqBJhCoCsWZXs9PJDr8iyQO63zuwXFnNT+M1yLmBNGcF2Z4ROa1IORMomLSyLReth3EQ
TnS0fQ2uFpHxJO1cA/eWGgdFIQAU1y6m5YzRURGqG49hyTld9KK7uJxW4qjKq9tizhSMY4UQF5ZH
EE5OyZu23GYZD+6LJ4Zu6EqM0JFwmVWsXE6+LHpuycY5S/DW4QR+PLtgrvVwFHKJ0LfqbDiGeDRH
J0+ertseTwTjIKS5lqtSowsW13ajR0/9ENlmp5+vi6E+4Nq+MD5iyqtk7BVoEhgieiVbL5+JO4xa
as1Lv9dq0JqLBs/2eLvEeIg8Ao+1qsLFK7sA42DoB5xe+x1OmWjXzuQWbjNZ46v0yivjcdaUZSjr
krAUM3XGfSYdVPItlW9GTLRfX1DO2WVZyiJxCXolgG556IXJvcojH+V9nwk9oloypaqAXUjtSxLX
Fgb67OsafHDEXNoEOoGRWkMPGVtEnoswG+IAnaCqtXjo1rTigwm69tQNEN7hrrJVuz3TB31/4M91
bO/Rp3DmaPUjOgAn9L27IZkdcYidSpmeeyF3ryu5vYyfYpjjVRgS4vAUl/2oPJnjTah+u/79f7ik
PgUwB8tchgUjgtBDPMT78mvkxLZxp3nJ15rji7YP06cg5jCRMm16YlJBw3OpewAFtJYFUGziwrML
Gl2zdmGi204nuqiKBnsbioPcDnKABwZN74DL5S76WYHuggZLtB6gh9acWMJz7Q878bVKrdDhdcNv
7dr6FzDGj5G3YJ4+3PsSH8ei8ysuxgFPBHMvTiI6rjEsBcNYogWz5Ypiyyq6RK6bx5aVrxWhv2J1
T9VJGMop7e2eMcCuJQ2YIoglxxlnyzYLKWs59Hes5OSGMI1pC21CNfE7oGsK80MbBT8Hvd6NRe/k
I2YyasNpm3PUaDuzPWa1AMQ72Uae2VnEc5R1T9dV33o7rX8Sc8CVOlFqkV5sc/utj3qn0G8G+cYQ
H0nMORmbJd61KPaQC5WcY6wUl9sp2C1+7IIQCPnr8olS8f4fGQ2e7TBnvkJNvsLwJ3qWSgszPIuv
v1Jcp2VnfF/QD4uS1XzkJl15pnR5/oNKo0KRxAYQGIBvRgsjtlaRIVEvHKJDZi+V1XLWlqMqe5WC
Q7KcWxO7WI4iCKRUfzF5IA+bIaopGqYITEIDfZeMZqOWK+IiIYPXHyo/AkS4izfFVxAi2uOPgt88
va3SX+JYrqCQ1q/MCgkNWi43jzIOPmqc8in22xvNy0VH8FUOsiVPJJPPSBqx7cwAGhZp5KlD7FaG
5F0/bv9wCD7VYnymWMhh2Kd4xH+8lm5yN3Ew9RzuFntBpDV3/P7c7XviUyLjQjM8mLJmwkIWN8EO
AO9Hsqv9Du+Kggv9xFtA+veVf6sA8Sj1EZRT2h9Kf5p03hAOTwDjQM26N8eCQBdadH+c2zF4aBsu
4fW2T/xcMcYnaq0hAxYOUsYEyNsJAHamMziWQYh5iBKJdynQ9b+8xz+lMW6ximoSZSoWTdqZs5fu
l6N0L/mAbxUeZLd7Bk4xb3yFntRrEhnHKCfm1KHdCKtoBFZduk38oirwkg9NfCcoABLsXq5b/bZT
/FSRcR1KJc9tTzPagTb5Qmx6mdw+NFPLEcOxDrZPu0UM2RHqMvrkRALXaM/X1eB9n/EPGFJJgGCK
76tmbBH5TtZljjFwdoZlDyJC2WMiFTujBTdqXNnTD4Gc1epLXzySZHEVIAj9N5Woca5OLJnAX5cI
cHkkeBaMW9XgZIc4R0ljPIJWCfPU0wM7onhO5G/IJtrxYAvqrTEonMXbbJhb3VBs6T5UGiFBgpxe
GdG9YhdeczPuNCTV0I8a2+mOjt5o+/ic/ZRef6UqtJbN+AwAauRDVkPR0nzr4i+1xANX3HzCmOgf
QaOKKumoKfx9q4JUEzO9xR0vHmY3QvmfcmcQVzryqribZr4SxJi5XMXpomcQFGc/iva3MOaFEptW
vhLA3IFt0P8RrdC6gXzsQFYP4mauHtsRy0oOY9x6lYTJR2YSJRhMYEX2ctTuY8B6ym5z+hVogvX2
MJZOZMAcjRNWbZAw0S/iRl/mfRTUzi8c2JVOzA3YoOl17mikN+Znkr6J08/r3+cuGmPIFSAN25H2
v9AAtqXZBv02tXuH2MOD9M7L6W76h5U6zOUHwtosX0S8iMw2BFenPKR+JKiuYCiHYuy+hYo57a8r
uG3dFGhaA8y3yXbVLmGXJSpNV9N3nlg8Kc35uoDtEI98SmBWcJjaasqpJYhAEm+tERAtqZ18mx0w
QTqFvXy5Lm/zcl2JY5YwMYY/0tM1WlcCwRKbwxTy5j+29+lTJyZkiOUskMkCneZi/p7LqhXFp66Z
Xkj/mKS8lBd3BZl4wSz7IQ0W+upHOmP+BmoM9I/OXozO0eQhs38lZwMKkT9Ngn09NX0yh0EN5foe
r7T4XsHcaUFOecGrpnG2is1GjmauLDpNmDTktY1vi+JMah5PFmenTMa5VolSAOwVMmJddKr2NVu+
Rrk7V5bIVWezpLVeOMbBytnQ1lOMhRsPImrc4EDKLXLbHHUXrzRf2o+v/Tuv85+3hoyflcY51mcZ
saShGffJovpylyBEFpVfAE8xiSkRVcP4jsy2vyuzuAgFnTCUmtQyq8ZqsvM0lJz4a9vdyqYhEww+
YU6YuWzxNpNRuEevdIdRFgxze/pt+dZjTldCL3jYccRtLp6i6aIsm4RIJuMrsqIeGn3QEPmDAreq
DkKHaSSRO/NH9/3igbESw3iLQgGAXTdDDCAMfApRCzRtl1ZvZfCoFTtu7ze16Qt5qgi6WFlDky0b
+PVzNiexgr4O2hlJ05/5LjzJ6HzIPbSIckLazTUEOoyErhBV09iKeCPrqiLnIXobhuxRLQRvypMb
s5zs6279Y/7gQilDN2VV1JHj/Th8q9A8xOR9nw8RYJR7q8ysxuvRlgOAcifAvzGy/+iSOQCz5Y4c
hJ1x5Pd3bNumqRiiLmLMVmEzPoDBmbWsQrZVTwa7hydO7gFGgQGYaIysqMlAfO3Fgr+AqmLk0epu
XtOfstn0TxuFMoZxQXTTKakzxT3I+BbORb25kSsRzNHTlVIdwNcbuZnxbpaYJD5VvHQPTwvGGRtQ
YJLmCZBiZXJO46U6Jksd89AoNs1/pQjjhvNY0RPNXNBefphKq/MJ0El6ry+taN/8HyStPKUYD5yK
pWBi6FtzNBFQc/mhN34lojENSQHoOrz4xztvZfnyFMS1EiODuQRP6MeXchsDVxxPuDmXjM//KYR9
TpUhJp7yFANH5KzlKLpTalvJB0O418dWdUvTw7w34rbBfYpkDC4IoknUDMz+J6Pipbm8a2QEhYnq
XvccWz07QFBWP0ZOkS1gr66wahbSmVAt8SufNoor93T4ZjjxM340lmWcFEThUY3RXfTLfzix1Va1
mMJDShjQIE0i+VkmO+JYO8rU2WDI4+3Yxq0ii+hHh0mgQVwymKgQ/PV6Nss1RsTOtMOT3iqAlH1Y
DoqXuKHHq25tqvYpjo0KtXmIMxBcRe6w3GMIxaqK+zn9Wi0hx9HTy/BiCQlQMyQDiXWMPuPvqyXM
e9L2hjLi9Ka4/yXiTOXyKM+hX0uw/cSkT6PH6xaycYKxkp8imfu5H+owaUpcYbq5Q7k1Czmelfd9
ZqcGWEozUJWK/CkCUpL4dv33bz0Q1gqwmT4xlZIubYA2MnkzgPfLHUns+QdFuiZu4hq5NTecXdqK
dSHSMFQDaBO4EOnhXm1TVpX5jLwFJr1iC8+E8YVYGRAV5+JjrAbJ+4P6wh9r24jm/yaVeUvWOjKO
eTZFrtg+DtoPFYw8tSrYS3rbtRzgkO1N+1SQtcMsIFokQsFJRtLZ7+KX65u24f3+pgpjdHrdG51S
4PuYR/TAALubBjB4pLw2SZ4ajO3NtdL0WQDbG8NxNyENJxs8bDOOJiyCchRldTpO2JQSc1tTeieT
p3nkmTi9DC7dwl/bwZJb4vOjlFZYrs7Rv7e3FKRP8pNb8g1uffefdkam8cXKtEtBAnz8AH0yw5+F
yFo0L0s4gC2cbWFRFfMsizCLoGqoTn6rsp0scHT4B5fwuV70B6yUEJKw6+YElyvtFw0OtD2m2WNA
EsBHHYCaucOJnJMpM/4gDsy2lmQs2jK8jprXAbFR0p6zwmk7XpKeZ2+ME9BjTcCNCERKoQzttkTt
NTEwV6oInLiLt0eMB+iXEs+2ACq1eMunb5rxdN3Otm/Uzy1iPEBXJWYjTTDpZCrsrFocfdTtJPTz
6vW/CWJ8QJ/UM9oBISien/MCjGbLTZefZZNzjW7uC6bHEXrjKYjH599NjsLPSCa4Md1muZdbyTK7
m3j6fl2VbRmqLosougMZhYkZ63gGzlEFd7Z02WHQAKnRBsdi/Nekxhi9x532lxjGBaijuOSDPMD5
66lFwi9i+3Bdj+2gdCWBWayhl6J2kbFYrRsXmNLCI8VuPUlx6YyOxOOq2Xq7/k0h1h0AO64ITSg0
eJ2v7gGagCaM2TMPeBFxG6G2nc9KOcYZaLWuCwlexa5+pq/04a5EAkI8m7vCDc/S/pcc9koc4xD6
VombPoZyTVc7VSDepkoBXrvs32c6/raGjD9QxUpO5glilrC3iFjaOZCQBc3jWAbPxBm3YAYFcG41
WMbQW5kv/kZnSTLH8OOb+a160d7QHsRvL6HmdnG9rpaQdRFmQHIpgm6jXfig67NaO3LCE8Vzre8E
hzdDv+laP8Wxo6Y9gHmmRISBNOWXMn0fu/P1ReR9n3ETgtHWzUBPV54dNX3f6f/NFFjgbUD9gCOv
xHKFeWDp2nJAhOW0Q8pJuvLUYJyEFNflQEyokYqVUw1I46mt/99WinUMpIonbYEmanA3VqeSBx/N
sWaddQWz0LUR/T66gq1JAzoL2OG7mjNN8vHcuLBfXC9E1FQDKWpmw4eqKAISgtQy8YVz42s2siXf
6dNktoJdBYQ60xV/GL2lzkA0SawBo1DLDIYAyQLFkX19STdVXv0W5vII1bAeZLTlOH3h5EjbjImn
lDwW6O0LZCWFsY1yRlXayIBmnifZvm2Nd7HWrTTp7aLsvufonlTUeFdoky0FWWvNY8a5wTajl5V8
xnCavgtioUYuTxHcKX1IQJdeTU8DOLj/22oyBjTKAeIAtKE5cmK8kbTwIz2wO6n/lece4PEUTZOB
o8hO20ut2alN1wGbbASoQtfctbHIOc2XfBE0qviUwXq9OkmjsBjBqDAeFm/4ALwxXQsYGCBtAqOR
Pe95/Zf0rrg8Fn9ppTPHIo5MI9YKXXWa9rAMsl2ho4l8kYtHSldeCPvrW/UPNvkpjrF8KSn0PEqB
uNZIdt6FVoUzLy4WMLWHsrGnVLOF5LwoZ7AjOBzR9NPXNGWOQz1NvTQ3H80uoo0ai43r2ZZPFCsh
9HgdY9u2b+oGwC81SWY5VLI0DIoeyK6OYOyz1LRq8Nouxr1c83AAt13JpyAmFkD/Vq9quYpXrxk8
xGOG0ls63ox1z6uEbRvKpyDm/hdLXQ0AfQHSxoNcOstt69x2oxUuvG2iXuFim1AmAoQWXggiOwZc
yMIoRCly8+FsTcCjfkE+1krQENCoFtyz8gYYLy6I+HY8upLK+CrA0Oi1KOEBJOwXTwUskeZLTwo6
kDEmt8/s+fG6MW4qaWA8BWVMAAWxPRVzVBdRHVRI7RgprpnTzBtv3jQLbBZGqWUTzy1mt6QxlBsh
7QBhpR2jvrVE0EzwXlqbi0ZQRMSLjmAOlE3Ekq7KSNNCCNht/MHvfwpA1Mx9yal2ypGfOt9atLU4
xtS7SFomyaDikuBlHKfTPC276/uytWxrEcyyaWRSM7GCiBCgNaViWnruKAUPBIujCJuMBbFIspAJ
UkA1fK9q0kmWuUyr9KnBHiOAShNTAQCforJP7WZKgjQKWjxFvg/O+G28nXskX6PXbraSR+wQmpmb
0TYx5c6bn91ew0/JzFGaOiPMpwFlgCVUc0fsw8TuJUxKzinhYgZQn31NS/pbVjksw+xGrZWgZRFb
5bffuV3b76ik0LlncR+4hMdxvDWSQtG6/1pY5ikZzfUoEQKRwWl0uyd1L9xSCnHlbJ4obeTwHIKP
vTjxSva8VWWell0Y5EIhQ2woIiWYlolVlbOfJwMnyuHJYQ4ZfNYYFiHkoPR26EA9GAbpDvlb9/pB
45knc9B6oNfPqgYxI9k1xkMpPanKXaC/o2GdEx1uHjYcAMM0dBkMNUyA0zaxolSYgna1UrNybdqh
NMdZM/pjL6xwJYIJatoxjCR1gDKt0ltLnju9abo6QW/FMjgKmSw9Kg5V8SspKHq0/9SMCWiCuCkW
gfpDMfRS4VCVnDzD9sqZigR6BDRZsX0bZlnGRZzjbVm239DOZkkSD7Nn0woA8/uHhI8O3tXxFWKl
XBYVTz9ZRH4zkF0DrNdh/CVK383Yvm5xm4a9ksXYgZ62yzRgCNkNkjMprJi81JVzXcRmdEthi//U
hzGEEkDytTphxXB0fPVNcad9+yUBvL+NqjkX03ArxlxLY/Z/MoeklGkKMvja3YyPPdomOyv2KSbX
7GR0NCb3+Lfw5p5pADkFuAXytewU5VCryTgsYuTWs7+UVqO+TPGd0R6C5eX6am6q94EErWEITvpw
xCvjMNShN+cM6pEUJDU7YX4nxS7GiOZ/E8M4vCQWgpwO4bji/DyI7xH6oOpjm/LgnzcP00obxuFp
0aQkOU2fDeGNprhGzPFBm/lblFkBKvOxXGx7hlnVS06oHoMH8DIwZyyh1X5XDxkAxDqv4Fnfphms
xDHHqaoRgBkFxE0tMKzz0I8b7bdm0vcxyU+hyJW39fwghih/QEKKMts3IYhNs6CrCglj81kTdkP9
UI6nsrjJje9TwnvrfDieC4++ksYcZCIttdASaKcCxEUf74Xwi6L9lo6Dlc8eMUyLGH5TPl63xE0P
tRLKnOfMSOshoyqGcnvbEvDOCVKJ7jH1/b/Joaa6OlhKlhEhoAcLMMbWoD8sSm4XMc8Zbhr8Shuq
7UpKN2hiIkiQosjHMH5UedX3LXhgPJ4+LYL6j5UAEKAjhUbdHyW3Hh/HCZNZNtoaxPvWET3kwFOr
BfDqa3uHFXUE7/oi8tSj52MlvcuXWm0FWMgomi5pviuhwgmR2AYK8DAgWwm0ZSgJ/m7NYOyhqEWl
F5sFtFmFFdHGJHR1I9C06pvmONiip9rikTdewL7pLoQyxhGCzDHONFK5SBG+LLElAXtRcIs9ptwo
e8e/fi78LhCUE2AlAXXzBV4SGUp9yeW4cqM6c0kpeVGXeVE+P1/fL/ZI/yEHfDuUIQ6ARcyGRWkZ
mXHfVa4RyNW9ESeaeCgGVbvrtXLs0XhTpV87oQYLT9GkInhMi7a5LRFjpf8uELn4IcyFIwxEqY2g
qdwq3LVNYZlw17znH+NK/pABtiR0mGEYnYXAGMZ6iJu6xS6Oxzbax8nzyGvNZw7AhQjm+DV5pHVm
XVWuiRqKdDa48E/Ux6588O8CTNWQZfSvATaNuWECcRSDqZ2gA4jKMJzmDKKVUvP3teN4FJ6u2wcT
w19IYzy+avZIRckzDpuheXG2VwJiT6MrDIvVir+FeFECrOS6yM0VXCnInO9SCPUyE/LKrXHA5sfS
eLj+fTabfKETc5a1KIjKWVdxtG4Wr3wsPPxvcD9/ofhZhVvdKnsAaJEvvD7ATeNb6UX/vnKNmh7F
pKkl6BU1ljkhwaV6svLKUY6uzqV5gI4EZEagl2R7rcUEbe3hWFLzWN4+MB899VE9USKN+m481vvr
8ph454+1/Esc216t1WheSVVsVtoZjkjAtBITK0+e6wVYgVwSICb2vZDG2H5lkt6sCT1cyr4Y9mLi
a8L3PvlyXSe2pfdCDGP00ZQuozxgDYW9Ix5oh2jgfA93KRgESoffH79tGJ9ryBi8SlotUEyIS3Gq
suXYFxWovzmYBFsbJYmgkFHRYwIHyPj5aRHMLFjgXtH/Y3XhLSDkDiQ7AGTCTjJ5d30Ft47wWhjj
yzUjL8suhp9VFUB9ytUxGnn8apuneC2DeTkULQIpXYMfXIjTv0Qf7LPSfbsT3FhGYWh2JGspbbTz
ciAymIj7wzhWctkHhTTWgrnk0C037Ri53cxrxkNM3qQuAikKp1zO2TU2vJ8LepXUuKQkIbTD8KBN
J2U4L/LDvPAefDxRjNG3JCl6GRh17qy+qdk3on43Jd0aRTCxCS/XzWPzgK3XkLH4Km7zBVmaCkVn
ir9X72SU115yX3RSL7PJfaHZVeJeF8qxSYnx+tkkNlFu4iYjdX4KzMUJc17wyyZB/7ANBBYETVb6
xUzoGBVLR1ToNR/ER5r9l+wIPNaBL3+NRGvZ5T5BlSY5Tbxn5z+chk/JTNgxJWrbVolYoQ0l/0YA
41TdBX5noQ3l9vf4NPf4yDjbS/oplPEpZZICFk2Buv2EABi4a3Uxck7blm/8CNX+WFHGkzRhEJdZ
jEtTnRsLJPSWWt2r0vm6afCEMK6kUUUhyhVcK4g4jOLRmI66zGlbZfMQrGmwUwBLmXWg8MQDQj6b
d6DVPOB1/n2xkZHa8yfWtxUyMYmqg/X5YuYwNDOh7mRYQ1fcafpNGD1qAWdjJOoP2EADNA1/yWDO
U1BUqpqGkCE9DM7igFfoCY74a21rYGcGOym9KwU/srJbycnPy0lweLl/Nq/4x5p+/gS6DKuIahan
JRlbGMdo9y4NhcNDdzB39I7mxTmbpk7Qdw4sDl3RWUecIXTLlgiBIkkeVcXLYl6Lw+a1shLAuN9l
SsNMKWEfxtffh1ICR74NVFv/ivY1D7SytvRuAu45e9Ofrlv/9jKuRDPeWKjbWa4aLGOZnhEhWEO5
z+UXwZjsQTYsc0TQX1pB866lnEh800xXghkTmsRlAvYcdZfaeTZfcK0p6Am4rt1WyIgy7F8bx9iI
1geNqcd65WbVl7LOrKl/r4pbKeRN32z7/pUgxgNntWrUESbZPsiwy98IEHjSFwpLgTzIAwog4QC2
vsRNMfH4L+f2fj8HK9GMH06BMwTvglBI2hno2Zr2oo8KPVq0Kjt0uPTAvKPAuGStDbMRGXBY6rOy
owQikV3bgWMuVu8tbu5Ir7w21a1H6HoPGf+sgyFwkmjGB9Mkfgv+MDqqJe15zQGbSZ6VHHYeQ59L
NFk0sBX9rH+n3Q4AVsYA5IA3YWhXO15SiaMWO5khlFoFgDBEJINHAeuHPdm1fsNlYNm+ej7Ngx3L
GOauT9C+RS1zcIwD3a7SDm5oR0J+5u3Vdmy3ksZ4E82oq1rpcA7Eh8XTgVePIHwX7EcP7E4O6JAd
3qAOd9sYN6KHohnHEvwXZbShT97SHoCSP9glICuLHY+AjWP/7MBGkcrzQFJ4al15MbTalpTGue6z
OH5RZlxJLCYFSIrwqA7AOyvtZ4DoyvvrInjuiu3EImMtd8uAbZrt5Q20mxaYX9+HV83XbXlXvpU+
2OvOIi7xd47gzbhhZR+M+4hkQS5iAe6DEs5SkOCITtn7tZ+5xY6Xc9l81KyEMZ5DKvosFQ14RqJn
Vmju0K7jqCg8SjWKMzwwbJ4hKgyy0hSZYqqm8B/9QQI8bOaB8wIvepA1yGiXMlxeuxTvrLFFfGmZ
c6Em2MTBmzPkpGM33emn6bF1aIdWtRN+8B6kPGeiMHHK1CMKWgz4YvOM7UMld3oEiaRF8cXRLri7
biyco6YwvmSRQXVICA5CpGI86seUfL/+fe6OMa5jmIZqMWqcZbN2kvt+B0u8UX70JugeZKxf/Ko9
XpfICUfYDHQuFbMsRzDIGYABd1UYhXaGKQxPakN1p1eglb4ub1tD0NvrMpoVgNfCaFiomTKG4IWF
TS7e+C1zEicEw9/oEFzV/Jh8c8dW4phwC7ChUgg+IAQHU2NHKihcG16b2PZbdyWDcY+zXqMCb+De
VHbh/0i7jiXJcV37RYqQN1v5dOVNd28UbWbkvdfXv8OaN5MqpkaM27OoVUUkBBIAQRA4x+dg9aJb
jW7uDZZyHO4wlzO6PW8StmJbZmzf5uPTKkWQKdlqp4HMtPnwuNAnz8kjZ4q43qtmgKZ4jPq/R174
P/bF0/mdTOV3YwHQyG6Gz/FC6o9q9NyMmsXLYNBgGAsjI5Gp2KxXhTryAjKF1slemkNw5O5nnKfL
D+kUHFp7tPHsq8Zmc5T92GUmltvSQdxtgC9O4mlUozIc1CTpoOZ41O4lUJvyR8ktQOEtaOC2INxB
2dv0JoIFRg+Z8KbbjnkVLn6+Sy6FuMhDDKOa2zPPvfHJAgBnF8CgjDXePttBUqSouoIXKGqJgS+E
Z7QRSqraqQJuHe9H/+NY8V/mguZqUcBIB5ApqEOvHFqjlzgEtWGarbQo7KwtLbRduwxr2Vyyqxw6
XU5EsY3Hsq7A1mhmL/WfZLMiVz4MitmeObT9iSYPtHCWN5AVuik8rMRSjwBqmddpHSKiCaFuxuBd
1792nGxKipvEP6fpsK8lS0nKLlJxAAIRDyXTpfYVDtQGuQZsr7Awg6lmFQHIp++pRp13U5RzcUvq
h4MbPeROeAzP8UOILqkMYzn/TS/qXDBitAjwaOoFxKCKioZ0GTL9WPPAyeH7P/dFbecMqx2jDgVQ
P+mtEUCt5DB+105khvLn7Hbfc3tmgzWSJOt2DUHHjNKXiH5Uag2rbJqHfiIn7JHcqhIXoINufZBP
LKDG7bMAlQWARfFozKdHavO4F8QhhJ+JXnpXv83fMTvhKXfZSfsmHbunxMGwAevysZ3yrYRS9sj1
tdhECwpRtUMYRA7pEVhpUYe799wjzexQZ4u8ivU4sF0jWomlVnXoNS6fMoTHEaDdMnhlKp97JP5d
WCz/3j7fV7Io0xQ1BQ9iIrmagE6bQFTFoGGU7iIMO6j3o91AavTYsN4HmNtJWWkDSOY4J0XT4iwR
jE+7hWg0lqB3FQlu6aL398IqK26eBitVSfRZVTDR2DQPUwCZpeGkFdqOUrtJmRy+m7eglRQqfxDi
AfQvKvwv/LP8k/P/KteSu0J+litT+WYAIJr3jQOr5X0zGZQkVcSrN0iL6YOoWXSM0OkSInVfmXHw
vZUzxmm6HVquIugzKI3zDikuFrB2hC8aSjaxNx1HkMvnqDUwMxTiXDexZSWNOnrEbAwqPHpU4GmT
G5OI4yzFUS7Go+CkLvNJbts6/lk/unBT8PIkl6SUMhoPYnmq4peuZjwLbx5vK40ovwZYQBm3CUxD
j7TXOo6fwVzxXqj8vSRmjBPnX/ZKw6CpggMF9vjZ2NH+wKGojMg8uMO5coMDqrGgpkIHNQqVCuPc
3l67qzAqTiZdsQANHS+ng35oNSfXfJkZi7fN4SqDWjyu4LVQaxCLeS+8i31CzTgccXP8oKFghkXy
a7fGd5VGhUV0oheFnCLvUS/xHZnpSD3FSc8E8D9xMuZk+2Y2LgOMAj3uIg+gx8+7BSq2sc14dCUY
y8Mwulp8nze+OB/RXIg2z4eOm9z9NGFzx1YCKf0mFRWvWQW4aBWeJvleTc9T8fTfRJBPWIXb0hiX
nFfxdp+1R6k9BNq9kDn/TQQV0TslU4I8xwVYm2s7S9ST2PDOUAqMVHF7sa7XesqXSm7I+5ikVK1m
5+GxQle7mgnWvi7bHru6aVNOhLCtjHOGDEf2xjdSHYkt4Vgf0HBmZx5rIoWlEmVwxjADyqUYIEw5
ZZgx13VvZkKKbl4eVhpRR2Hez3rckKt0xB3r9Ius3wUgTAyNzuymV3lgRFeWStRlrwETyCJUUImr
plPGR55WCg56jFlN7ptagbuJN3B5VjV6BjvRgUUAShVE8csUmxwyFle2Kpf/I3E1Z/GExoye5sFM
/ObSn1iBafOUvwqnh7P1kasHzHMib4o8dXiJ51/7Vsj6fcrU0yAXA63GIqLFfTYueeXv//524rdS
gLJysWzBmUaSMEKlstjo2z/mj4E9WNXbfM4xE2jYwXeGzM2jYyWTMnZw+s5lbWDHwClE7s0E50Vz
BI+MXc//K6nAXxWBlTQqtCpJqvf5gpOXSyu/zaX3TJRYSDmsbSK+sIqtuJTIyaihro/2MyuZZbsK
S2d/1TbdaaUGFVsjTV/AQUrySeFJjKRDog1uz0TJ2jz4gGkIAnBRQomGquJrba+KATmHZG84//Us
x3nZsf89s7vKoew66RuxTUkj2V9mB6pjG3P+i3SIrcFBJ5SdyaYiuGD3+p1VvMqlzF3i5kiJI8hd
5ueyReMwJkeygnF0fDRE3GQrq1WkDBwwL0OiZ5DCE5YnPPP0aDSs7OXdCCwQk+GBIrT6yHwcT2gq
rybkf4lsskLTtsFcVaXsforKKJjrDMVv9a5KL3Jrt8ziBlHkVlEN8LKSoQFjmbJ7aSlSOesgQxBM
wcWLyHv8R3MqfNKHEj1mjyzw1y0/Q8FBQ80B7b2AA/jsZ3kq60HVViimNP2dmKQ+X7K6yVgiKD/j
5HHqugGtgGmLo6Q4BglrQnlbAsjaUaHE9fDj1WIVLISST3o1QXIZ6HYa/5QklgpbTizhJJREgmmD
OtDnVZrTUsvH7MOJSf9u6o2gBmHDP23rcRVD+VIG6XNE9BiLXwIeFAN0eex76+YDDiDdMUWKjm5F
ogc0pDQygliMICKzkewtNqH6Sq3cMHsgFDrkTZ3VWLXlNqAAAqsFaVfXaBNLdE3N+RQiG+GPCYMe
wCYxa4F1d99au7UU2soUOaqrYimdrFmepmg5ClL0vL94LEWobK9OZgl4VlCkyL+CFtRUo9clZtXG
WHpQSZ5UiUYoT9CDS6SHoOv9fmZhFm3qoUo6TADVL+A0UdachOA/quXSWVrRHfrUUfK7KPuxv1ib
pUWA7PwjhdqQskhLTDwPJQ6+CYRyk58gTX7rHMEq3cJrjyJwqFi4AVuZK+aOoJWOFi2DhpheUiUz
0iaEoOKeE+2pORdSaanGcQjdIGLxc25u1Uoa+f8q7DQRqEfmCNKa2Q2Uh7ZnNEWyfp/aJxG8w3XU
w96kzonHo6o97m8R2QH6rFmvFrVDUlGGfZ7opdPNpY0C/hGY+yceMKtqP/7GBXMtinKdWRiBFkk2
pkNHYNt5Jfi2JRbBw6ZdEy5iTZMNAln+eT+kZQ4jbRJLhy/+HEFfmINIM3jaX7PNPbnKoBtvG62O
m6FVYNWFaibzcJHThnH/YqhBP1waYRwoWg01pHky26o39WUyeZFxZyArfrP5OmBYgLGlYsicMq5s
WvKyEpBRgejIqhTc+yf1jmtac1hmr+pnVlchOSJv5ckETBdTI+CP+Lw5Zd+KeprhbNMHI3wGkcJo
XIJi7O/AQJK9z40GJrY644c/k7wKF1NW0q40x2COSnNWgfnIOAg3F9mQcdYqGN5De/3nz6n6bhYU
EJs7Q9GhGN8muglOY4yA6pg82jeZTTfTr5pTYUJUSmAQCUjp8mI2W8MpwsrUFPRvRqyzgyWJ2lOB
jxfM/qBKCT5enQNcYfMSqbNVs3irN51gpREVOAKu77u8mcgr5n2q3xsh6zKzlQXLyONAKCfoGMul
PLmTgi7qegggVGxAF54vCbqf4tiU0LZvNlaeWlX3O9t0lUnX/hV1WJZFR4gSteU54Go7mOLcrOLh
MMrG+75JsKyPPuQxqZsGI96/FuEsq66m3XWZ999EUEsYTcKYcCVE9N33IXeTMTH5iHFA7ath8NTd
thuDOF8C2Fu03KlNCYReS24ZRa9NWzPw8mooyCDBjfbZUUexVttZgB5idMgAyDPCSfdXajMSriRQ
1pwP86yChYr0agSg/ENxyOKX+d3Iq+JxrGfFkrmBxe21tXJgBvqgwTAQhKjdmdoyHMUBMSEQjnxU
WnXxrZhe9vViyKArD3qW5TEvYHea5otRPLbotlkk97/JoC5GWhyl+VRARs57gXQU0NYfM0SQ5acP
jtVS0S2CstBNIA/D9XHJJ7/iBMRP3e2Bw4O+LYY9b4vSwWwk6xoILaldSYKsn6sAouQ6tJec89EV
c8r08q5FKybD6jbfwBVRFBUBBTUN7A2fDVsNQzEcJByIfUQe3p38YlhBb04Omf9nAVBuvoKvpYmf
pZVCEUWtAoObI+uioV3VRGHSMSzjokdoT4z86hFk5yUjzm0WQ9diqVMfxKdhLxpIMZOz+hh4kh/Y
/K/gl+CBuRGPxOpd9Mrq8ty84q5lkoiySsv1Mky1RoKqy/3k6kfJz63GD9zOWZwaY2u/c71di6MC
VDGmerl0YGqS0bzHC5pbdGe+Ua19R2NqRWx3pVWhAS4VI4e4uEcWWciwNpFO4MEdpB/oZUtttIeU
GstIt6LvWjkSO1dSpwLDEkMKqR/s6qi7hUfDEu9VEw/9aCQCiTxjRHUzaK28gjoZl76ThzBAMNb5
R7W3RXDNNcw7NvHjm5CyEkL5ec71YisuuI/GvHI/KrWplpyVDoWZlpKXLf1TOHGYQBFZNYqtk2a1
mvR4uwYU+7rCu5QjV2exvFMKPx5Eb+gIlZm3by+MjVOo6CIZ7dJOGkSNyl1F8G0Yv/8v4Qtth6hS
qipG9z5bxlJo3SKnEEC4blS0KolftW+8W9qz37EQzDbjMopf/y/rA3VkZYUoKvVVg/PYmZNn3IWj
QLWVzJ+136llA7rkHznUomHoSWkjCXIM/qkuX4QR8F5/7O/Lv/jxVQYViNUqC+RAJmeMlz2AL/lE
ojB/X4tm4cx+8Aery2Tboa7yqAicgeKkmSQ4lFFfhghYssJTwBrQpymuP16E1gtHhVyjChTkmzAG
/tsEYCz0+LqiRSaxc0s8LAj2pCsjueNt9nDqtqFf9aPCb1vKUScNKM2mkz0iWijGxAiCrBWkIm+m
oeldJtaXBd+Ag2mJS/QMUneHYRgkWb4NSoSrmaBTYxD2s0PVwP5d9B5rGMyiLWaGzyuYl2kVm+eW
hyrTXuMkvB/00kcjhcuQve1gV9lU1G3EDrARDVSc7luH9DlGbnWSLqET2ZInWCrG49Q7njHEvL2u
V6FUBOmCKgfFGBTWWr/RHpPcV/PDvmIMvXTqgrJoQlSJpPTMVcFjUz/VxWyPWmMlmsFQZvOFChfV
v7fv5omgAJEU6HpJVyqZ1eHA/xU7+gP/i7tDO6WtHXPMEQdOha5+KTGXrzMrIG8uJx4ogELLAw+e
LrO3VVxMeDxHxG/QPy076bG0kB6gkxPE4oq3WACj8QAmvb/CLKmUcxgT2OPUFlIHIHCGoxMYmclP
b/tCNrdxpRrlGkM3ZBlHMHz01K8nt1XvpuixZIH7batCXimQjgvSR+RenTJ5OEZqO6Iilg3Hpjk1
uT+LrMLGtgxDlgTk/QZe+T47eRqAD0pucZutI0s+cuBqi3FnPmQzukKBGIxeVO5rb7JoMjbXD1Ms
qFUDNBO9k5+lZhiFqLoKt7SAPwp6bo/CqQOM2xQ/7+/TpnZXOXR+w4HvNgsa9FZUQ/mlG8pLLnPW
hArUvpjt3GMlh1pFvQjSOC6AMoYO8A8/ExU0Ts6u6s7+8jt1IQUPGbyEGgSQbSnjKwfDCLMJixeD
UHY6l4s/zKI5LqxWr+0r2koQFYSVvilnmdQEOpuMMhYuCLlPkW5yluAF95JV2pj2FhKT1T1CFLg5
eDAlA+5lMtZFPwcZvFyqC3lbr+rC01JMHo0/hKV6TNXJzHUWwcO2jVylUQEjn9HOFtTwAInrzEAA
FwJ/6TSmiWymBSulqF3LpzhdcuLMPC7UH+vZRbjwzpyJJrcI+YhwYaPssVaS2kGUpzojL0hddLjv
UOXVs58D/xgNP3tJd/d9gLWMlEsnWp1XugZRsEo8eErJexH+2hfxL272z1bRbx2JiiN6CCEjOdR3
uTP4vat5EuZwCqtlVF42t0sBdzI6ZDQJtGWfI5RWG3XJJRBVltLPhAM3jCwyTujN9kNCjS2AYlwQ
gPj4WUbUjoO6aHDkzk4XizTYKk/okddBzpm6GO5jySO/d+NXK3lUpg8gfR4XCsjD+A3YiT7au4H0
nVuKlTgGY7O2F/CqHJXmq0aojX2B4NEYaCKXkvslLl/37WHTulf6kE9YnY9cm2pam2GPmgl8W82L
ymOU7lTNPzqJYQ3bl6SVKMocigQJcrzAe4GHicslEqnD/BVocBhJqTz9aWLUmFmaUTGpjZu0acMe
Ew3VqdDfsvQbwOZA8iRiDExiHV5kJ/bMgopMQxbzuj5hp6b4qUacANayBm7nqLZLWbfy3qunt4X7
kxPv9OUsgVDgv+0iFaNmtEbIOYHYqzT9LKWiasmjfpaDMDPldvIDLvi5L3Db71RgJmtoKMWoIhWq
gH4TSGoJu+nC7zpgG/DqPxQXgmbZ+Er8UDdfMumoZ38AeIG11kSZm7W+iqYjWIeadyOQqicnmMrP
+Inw1E9+nziyyX8hmG7oxjygaIGGhPx9X+3NAL0STUWbUh8qtedhU6N2CsbHvPWn/Me+iO3q6koG
FWFGUdbbqArQK+IXB+0LGLxdBeRTGF0enAz8E+qJO0xf94Wy9CLmvYoCSCQnkSc1rDmZXiW19ro4
sNViYYjZbB9Bs9XfVmNQ0UYNktFIc9zr22N15kwZzIzGE4aZRpeMRqs/AnB7M+4ym2nySiQVddI+
jkQQTmLLggdD8uv8+zR9QxRiWeVmuFnJocLNOA5NLw+QU5z1187OXsBrCtSK4mRctGNsTRZ5A6g8
1hsAa+eowCOUw6DwC3YONO+F6MyAeGXigGwWMVaqUdEFFm+gOoczjwzTS75+WI4tGvxjmzUtw1KG
CiqV3nXpQDy7m5+N5IXnHyb5tzxYknUJvSR4habXK1AXICljm9T8FIDHTjyUrbfvTNsHncZLoMMQ
VNmguyL0pI55sGSSHGE4L3bqJPfNCZQCZ/QIOxG7hfUDl/AmIq4EUm5V4el+DIjADPRVFnCn3eb9
J5eaKvj4sF8PmvVXsS56DDCIOtiiJWGgwWa9fxIxe59BuVqnj3EVG2qJwYnMzNvBjKXv/3FpKS/T
0zgSemTJTv3nYCtADtKewticv+aHBh0E3IPM4mJn6UTZS6S3aWb0KIVM6esovYtTyIhPLAGUc0U9
sIJCBXsnDV4sv+sB6yV806lWxkE5VZ61Cy8I0CBdLhHagSdXZUHo7IrAkBlVkVMKPmhroP05QvRU
zGdFv+uNl/2d3wzjf2sBEdTJG1XjUKoE+nuYU6vk75tIdfj60UC/+L6g7QvSShJ1/gLsvGkMEUEo
OfOWDP+ZTmhvvbSH5Bi97sva3XsoRR27nAR8Lx6HvVO3kpN34vsSjYwsmLU15BPWJ/skg+MhQGsb
3o3cai6+LVJ1TAeZcbITN7h1fXBF8oaBOUB6zj2eRK0TMvhlDOgDuf0azqdYuTS6HQGPc3/Rti3h
Koran0RLVWXUsGgqL5vtlLt6yD82eXLsys7dF7W9eFdR1P5U1VT0UwG7ToJLX56L8DIkrFvR5uGq
oYaHjj3UoeiuqKrptTojEQ1zWQDKi4/KXXqIfN7/nWlX1AnxrGdIOiiJqEiW1EBcHskWtcuhTL2S
c6fwsL9e2/kdEIRArCSAnY/u6xFwHcf0JhasdWQM5rdWVZhcjvg8WAJuyHpnJqqlOgypm9u0kkod
CgUSSjXMifGBdhs3y6KytafYmj8uA81r4RBIuek3GjoJWNLfqlLLmUVtVykEgE3JNHueOYfjMg8I
uz8YypHwfONZKznU+aBz4EtvQnSUVHZnz07wuNi9Zzxlduh0PgDLULj5UwP39+yPOfqofsfZVtKp
wyOrYpDSxNCyV74UwUvMuaPwMBcsuyGOtKMkPR8Y1nPfKj3EDK4AUB/ceJ6Wu9oWPkoDibf8Yizq
ZgzBICRyQDzMKTc9QVJaNiAVwitVZ83WZAs2ebatreg5fF0UU6pBR0fQDlhv3luWirCkoR6myKjc
UwGl4adxUYkPBqU3q6+ibrbpl33dWCKogJ/P9VDXJUS0xkMVnY0+NxtWuXfzjrrWg3zE6lQpoxBY
twL8XJTd6pADVE550hKU62tgAoqlydt48/g9ZK21WMrRkxgAnxW5y4Vvmkneog2QUL/mHgabzajA
UD0ACe2F9Rq2mc+vxVKurs9GNmP8DfHlbbC7Q+3pYAqTHiOgFvN+b0ov+zu4ibu4lke5/CLFgl6R
cTHuNFuiJQMcnHDJBDaSz8JHk5XVmPlzCdh8iyGZnJ20H64lU+5eJ11aZuR2FB0+5tSAVkBmO0hJ
JbaZ0raSBhV8kGjNE3UN9FufrSgSgKld4jEX98rmYLjtJX+VQlNxJivys2NmAcnYI31zTIQ28sO3
al4FUymEUODhMcixwHB/+SgBE1qsTPVZ82o3dVk9AFsBHOVpDLFpICO6YenR01QZExndcgGfHDGT
7zY94Cyb3Or56r5QU7/UjWPECSwr2lTyKpfur2lyMD2MpMVSAUCbTIKbHZz/Si1Y6MKbMWclitrI
NF/EsCyEEmMH6mHRYZiD4sS6/Bvp2GolP2qSq6gzB9pSZDNWUsnKY2UsxwIVXlNewrd9N9g6HdZy
qCgNzohQS3PYZQ+2wwZU25NUmlnkF8Yf+4I2q6hrSVSwFuN2FMoSe1Q6Aw53jPaawWhqjnQMTqAJ
ZOQS5NduzH61TVTU5stuUFKDVBZTwj7Ym4P6G7eNtT5UgNbnlu/bFBJC4RgrdsgdisjfXzOWEnQw
7vVJDoy5dGodwJhDr78p8/JzXwbLnqkAnNblsPRxiAboPDTD2o0NjCZILDjwbSlAThHJECpw+D+H
vybIjCLNsFhK7/WRaBkRut9YiBkfbn676VcplC6RwJW8CpAWR9EOUX5JBd4W1Nws9fspfa/E0xAA
d4lVMtzepKtQ6hzJtWkA2AR6MXXBU6cvy/Jlf4M2LxoqDo7/Xzu6B0gsUqwYmdpO/5yt4gUtdybB
/uIJEBdmEe3oyELiZqh00+QhAbwdVK6lUyS6FWWLvRQGY5xq+6S4KkUdS+ibEtJ0jnGzrX+2PeaX
Lup05IdToVljcZ8pz/uLuGl/OHgxxKvh4kk3kNSDpMRJq5WO1iSuJIweavMHrtDe98VsRtOrGLp/
pMuFJQtyDKYGQvUyPIhGdK9ywYNcd6zsZXOLVpKoY6hewKlekdFN0RO+tLNVHSo3sZfAUrCAtmTN
hfl7BXiMkIOqBnP2APijvJjr80gpMhRYwP0MNiFfjF9b1tV929xXQign1nCTEeQIxscfyVkuTmjN
VW1JMcmtOnW1xJRPrCxpczVXMikflop5aXMRLfBadm4FxZTj35nwXy0dTZNUNakWBWT0Gv0onHgM
DEZtZdPycLuTgKJqYC6aOu+msZWNOsfWVMDuiTFEPhjWqF303N+38O0YKxmYMJENdOzTE8q8Nvd9
UCAxGQ3ZVMPFnRAfigi43mp2AogtOvqBVptEZhfHf+zLvtEREK4guQT6FnwYVSTKMkqFa6OxakMn
RcuI9phLT0FyHkUWBfSNMVBiKGMYYj2uxikPHT0Bv45uyzILG+a27vpZBD2qF9UIQ5KehmhMIZRI
8ZGzOpO0OVZMuoObyEeJogKFpDdyXXcJOmElTB8q3iwCsJg1d3R7jaOk0OG8GFVhQlQADHrgARnr
ouLaqB9UO/pOECqBbOp3X5MLqwOXsVU0KNtcq1xbiNiqRnIm+Vsx8ua+ybFWj3zAKg0v8oRfGiGD
LWR+mtwZmPthzTEzrJrmT+CUtEgCJcbSLfxLW8lfwqz1Sr1z5oXVRnlz6FK7RD5lpU3dEJr4koiq
x59pFTvimL0WYW9WiozZqR6hIw8Mbxyk199ZRkQnVTXQG0VHp7wQR0nuotBRu/lNEmdMxeZLf85z
kREibm8ZHypeJVEqTnkP3OoFkubH3gn9wtWegAaLItS9aFfewsL12TbAqzjqRAxCUeJ1JQydqbG1
+SmaHvcX7l8ixVUAHfP4GpEiMzhbar/MgmCO6UMZfq94S5n9InkRhz+ytjYVtWEYPs2bDNgLEmwR
50XkTECiIJ6xspWiTFsRQCch4JiAcItmzohgp50Fvzu1LsB83AhQPipqCCqr7Wx7Ta+SqS2UlawW
Yg5rmhmmfMydxQ/OfGJWYDMebcUq0Qbpsl71butelLrURsbAJ8dzAoQSGlmUSO3wG+YZndYW3c7j
ErNmZIq3aQ4lkNpYo16MMF3gi1wELUnNIscY168Y07qYh5NQ4xbQ9sl6gd2OZ9e1pc62phT4Zaih
pgSwnP4hkJ2lYzwWsJZSpV9Ip45blBEySG9Ig4opqAhCU3sFJTomJpUDq/mNoRP9HoerRMCHOuRV
5UuqmF0F8MKEYZQMm1Sp8w0sJg1yG8hQcrfP74Pw676fs36fKsM0naRkYYRTOpYehenHiAX7bwLI
B6zduakGYeECzs44lJOz9Gnu69+Lvf8YF/0iFslBIXIZQsbwMUIFqHFPPOCdwyH73jBL1SRz+XTb
/+xBKhUn2oFLeHXGnkQH3ZPsxVfP5YEMkrJJvljbQ0UHJQpSje+Rr3WGbyiPU8YarPyXc+u6dlQ4
UGeDW8IJypCGUdnKj4Hd+QriD+flrvZ7x9ZVGhUGxKbSo0hE8BGWO0UAM8nA7BEjHrGzO/QzV82r
HQ/yExz5F91DmPHBNHTRPNI6TKrd+9bNCAEaleRqPD8sg8oB613+parohcQVhNn2RjZ5TyMqBnTp
PPCFBI20/AtB7eu81lYHsxOYls0wN/rpbOC7PotDRAMEadtwlQ8iCeVOxiwbMYcRQ4KMYua/5Bn/
WIRGxQeMBU5iKCM+GG3miGlnKY3xhHrtN63+GrZNaoJZ6ccsZWY5o89LLd72N5Bl/xrZ4VV8AjRe
t9QBdlAxR4e8pkfPBppcCQ2W8cCaLWaZCxU5aiHI+ZjHTvZaZfLhH3I6mFPDakYiv7JnL1TQyDoM
TXAqUjeuStwpmkLLUKJ7PdaPjT6yDl2WSlT8qDNdlbuaRChbcAWwGsW9rdvkQQut7h551Mp5k3Xy
suyUCiOGATpk5GqhUyuz08nx/TyMjDohQy+6+Im3K1kQYpwp7YDeCuE5w41ZcPaNjyWDih69zito
IcclL1OdPvC5ydZY6KYsEVTsqJKqKJYF92MOSM4oUwNCzCnE0t1XhBGhdCqLUBKeH2sVcWNAB9f4
Liw/8bhjJl1navr/PFT8+fTVqYAxTk3HjxUctmgPmsaZcwLUtZiRtdzOZVNSyLquwsI4YAil5yFl
+Ck/RecFiYUMvEf9QTwMp/hcn1VbBqXudAld8Wl/MVkhSaeiRIBGF1Q7sWejhQdi8FbLo5WiuRnu
5APxhvlETHZnJ17oVLyQRmUsgwK711uD3bxkdvZMul4GR4/JWKXN4q5jxCedChmx1IVof4drcZjn
zTCcMmLEVrV51swoy/apKJFmuYHciRzOw2lsv5b5I5cx9mpTFQApAz8TTFk3wHlRKiZR3SLUTpyb
qV5YfRM7Z4p+7lvEpiJXKfQwhpgnXVNMOoxxwR0UIwt1ZCoRE1dn0w5WYqhwVKAtVjVSHMWkVSAH
t0x4Ee+Lk4prYeGAQnq09tXaXDxUU0GPBRzdGyC9dlSSYNQVAMsYb2qYmumXUXQWTmX48ubqrcRQ
7pRxEh8UPPYozn+AkButjOeq/p8f40i8WAmhfGgOJ0ywz9iinEPfEWpbz/trtXniiSoQ3RQJEAd0
u3u7aDEvdrDlhbf1+CxKrHP8pkXyQ4GrACqs8gAxRBgledgzIfsJj8Kd5ulu7LLeWba34yqI/H8V
WbNgMdI2wnYUQ+xpg3ZeIsPjJxZQ3HYUXa0Yte1J2LeA2IZChN90QWGFkMTEZ1JBCl0W+M52HXol
jdp/XguasJuQkRBu39D/YEuqzaCw0GzDvclfCDxw8KSCL682Z1b/PGtJqYAKGLZc7iYE1BltYVPr
xWJrljwjCLEskIqmPPBa+aCHBQqGV0xPnPS+b+Hbhal/lhDds58NA0dWHM2kMKXd8x4aBs+tF9iL
F1+C5/xlQJsSq4jP2DQA336W2NVGoxUhTER7Ln3hnpQbCbaXnJigsPRqu3nj7cYLbVa/wP5+4WXp
s9yiGf4/QZcLB70VXejO6uP+arJEkFi/8jID6IsCYTUF5M9rwEdmqfhazkCcIjZ9kzeIwGIA7htQ
2Oj6V9xMg5x2xMOa3uw4vjW5RTzpSn6Z4+FhyVkFWmJhe/KoZRuFKEB4hE4E21LwQbvjyS7vsy5p
28fSVS1q6fJONpZ4hKGH+p1S2UaWWu1yavqX39mhqxgq4KpFGjdqieR/WVxu/GnwPj//+G8iqFAb
TbO0DC2um43hp8av0taYED/bRdeVEVBhtirVUJhIEbSxA0+1Wm86Db4MklJSMAg0Jj/otmFfl40K
tG0v1KkaaTC64M3ofo2y34gCI2PYDnVXGVQ8HdVsElNSk4gyDrey6LJwLMwKlgg6mhZqCMAK5Atz
vpgiMG4SRgDYfke5bgxdB8v4YliEFBuzhPwTsOh8TUVjbaLZQp87yDGOknafByiPof7Q1t2BTysz
yeRjGg1uKkXeHMSDWSzhQe84a98uyfrdOLJEsj4ZfwCc/hycJlyupVLCHqZGWZpRX2C6LEKQmvM0
t9qhvG8b42XB89m+2FuckI8c5599pat1ecBpfKphSVDeOnc2RkEArq6e5fvJScy75Dj6LF7BTU1X
m0CFLEzOaIKqkxBZ/Ux48LFqpw6X8GWCQ06/epGRxTGcg67fiVMx6IGG3IrPvSU4yZqvau7+IrJE
3IQtVWuykSS6enkQ5MwXWvGtK9OXfTGMWE+X5UZNrUOphyZkHJbE+tGN/NRt/X0xDDfUKEusy7kJ
BSKm6o4AReU4xvMNa7WoaGWoQiJHA/a/M9KjmoKBJdLu4k509tVgOjsVsaIUNW9F/rDswNN8YAo+
TO/hJb8ol/o8Yo44tNuT8SAcmA/RTKeiIlkN3BFwO+AcUy+jg3lsPHzjEYl/RtmstWfcHEc/fZdb
U/m1rzPZmpsgcnUtukBXTxiZBh0DHpYAc+mIUreYsxQM5zgC2nXG9Ya9L2/TVCTAT8kyLno3yNr8
nI5GLsNU0gqSEBs5zmD41mZCdRVBd+f0wZxIYYsKQiC7wfA1A+VHlfii8DOvWXfvTcNciaJS35EP
BeRvEmrE4ynPNCvsaztn8jywpFDhr4lzMeQ74sVaDSCSvn2duRjXh0Jk0SizJFFJm6DEeLyXVc5u
s9iqB7Uwkf7aQ5MxqyTkm2/sbrVyxE5WmfXCAfpDUuHSDQreBGGlO6lo+f/riZljdNdtX4pW0oje
K2ktQISERsdR2aB1XbYy3P9NLjQ7v3ECc/ku+4DfYVn6thn+fTzfIPw3yTJHeggz1ObW1JIvFcDp
orPCOWo7OftOxRJFxa16CrlIzIh6jS8PX7tGNbn2RyGe1IzVufrBy3C7cVe1qEBV9qmiVSNkRWf5
kUA1Bg/Ne3XKPf4wnXJ0P/S24U0fnc0zugWSg2L3fvHKLO9um+rf33GD/S6nPSqJAVwPMwKnAn14
rSX9CM7SnfKIvur/I+07luNGmm6fCBEwBbeFbUPXJCVK2iBk4b3H099T1P9Ng0UIdUezmVkogtlZ
yMrMSnOOm3vhU84xI55I5rYbS5LOUoygrS2XLq2tTLwIXe3vf8vNkL3K6tjLni56hLlNxNIssVPF
sMh0kNJfCwFkTP0pwXZ0zFFr2yVfT5K59MAdzpIqh3tJOpT1RgmDpxEvjd4MMyutmOtuaIkpZegz
OJ33P0ilSHa7F6yJiU90siR19NITKox+WPvnuf20Wolm7r6RSIkc0rGGzgMqLAAnsEWguuVNBUhY
8Rzd8qyEpyq9rCtfo+Fy6HWA41Snu7h/jE3VqZfzDHa4fcV4cphLHxrCbCYdjlQzp9SKJEM5pNje
8Jqp/CFoksh5bXDPkbn4gzwXhMiQR3PJ1A0v3Vm5a4HIRlcLhWflXzOk0GfG9buxS2GpLA1SS2sv
RStZS+XUSuELmejsnyJPrdfO+upzKeKiKjN9RTWYHCOY5l0O04H2rinjHZ+7kn6VP7tPwLW+tQ55
bFDiSYbOJVlkmcFXw8C4g+zkSPY6FVQzzRNHv/3Y8I6bTk5HRV4CzIfKX1SLLsAmTncOvAmY9JMt
A3pKOErHfZkcP/kajVdHmmQDcMyzscNS2n1SnualQeuXt5/M/XDMvW60ZslmAd6Y9vckgN0GR8yo
YAn0lRnvltdu21bKpBCcsvmeB6TTjChY0onO3BDN6pPC6xXMccZ6ybtomz0EooAkj4gK1q1Yf9yr
8yhUMySVYmEHo2nHnfYoFeQIwPNvAaAr20g7FwliezLnnOR5U02iGdg210HKyBZzwzQpNVnoQlcu
zkmJ5/U55BFqbH+5lQzmDohTWjRQA3MH7uhKAB3CrpddOyqmY+RDYHOBFzcD3Eoec6DCOEgT0emY
uaN/l93al3LLeBaPs9dYBkqf6gOXlXTz1q1EMvGu11Nw6E116IZYyxOUm2LwGqLbU/ZRG7/v3zae
dsw9IMrU94IC7WTxkCWXOP+0//e3Z4tUEajOlD/2HStJt6TEjGLoQmd7BCvCbI/u6j4A8A//GlWL
+vyrKLbaFgmaEk/YRHD7BA9t4PENYXueppCTY22GzpUYJpGTiSAIWgKN5hI1M0zwCr3qVqkvGrm7
f3ivi0Hv/D14LnGV8doFw/lbf19HYtNM5vJ7FowOJguPsmBNmHE9RLM12QZg96OTVFnmDwoCClJC
Hg7opn2sfgGTJ+hdN0ZdLuK2jY3TTcDAbxfOefJEMKlBkLS1BoJVXLAheZAG876SeRuoHBEsmRCm
a0V9MuAUZeFhmUCnbvLaSTwJjFEIoyi0mQbbq1tr7p+X+su+KfD+PuP1qkQVxqAfsGtQ3HfG52Lh
UBz+4Z7+Y2qEcXNVgw01XcIRjeAorrzwhIIOfYgBcOUcl86+NttO/GpWhKq7CvJjM+XGNOO4KLqx
ZmeeeUeO9PVHw29mz7ylq83AtJLHuLkoRfMMgGq924xoJSEbhR0HxzjEO+w/aka9x0qzinRSE+sN
PpQ3ObQ0ETgKgHo1S/OyEzY0n/flbT74VooxHmKuC20An13vxtFlmD4O8/dYPGv1JZcze1Ruxoo3
+rVda6SLtMBXAvgRy/Gspdjkj1QoqN0q31UvP4VWcNSOmW6Btda2E6v72b6kL/tqbpv/VShzqqjY
4qEJ/Djgds5+asiXjJS/9kX84QZcZTBHWaQqMUcZR9m6gR/ZKaawjWcF7c3GXwSOmWwm8qtDZNxq
gVZLXdHbpg/nGWONoyFapq7+KAmZnClXArvJeS5q+w5c9WP8LKrs9RwKGGlL6+9j8rEv71XeKiBH
BPvqUqdBSAGShxnE8SlT3KYo7RRI4vsfajv+/qMH++aa+lHsVVQW3bFNrcl4bspPo+ArQ+/uy9m0
uVdmcRloZQD2fnuTjXkY5GXoETRUUjlq0uRPRiATTrto2xWuxDCuUEkAphqUSCeWzKY7awIYdbR7
4mggU8vc0OO11l83Zd8lFRoRUUIHqe076jaxn4swSiGQ2nkG/BvVKq1P49fq5rfDMhzldrEXt/Wi
u/Bo+vWN6GD3OvownrljjzRs7f0W+u8rb1mUegnslroH0ROel70fPKBl0YDKm8Lh5J7OeVtuesuV
6swnLZNSlVIT75PfAK+m24A7js+EvnkNVmKYTzqkqQK1YKGJ7AT5o1r4Rc8Zjd50IGC+NQhWot8T
WCFn73uylL1rBoKVRDd64czj2RxuKqOx9Pbz/lXYVugfaey91vSqaY0FCmXJ5ziObYAnmwL5q/t2
FcKkUHpG8Q5TbHgbqqe0v9qJV8yjDvy9sV0FMMZGBNIFnYgxeVDM+8EIWr3+y0wMEHMGFjg5OBkb
Txpja2jQilJew9aA9OvqJLXjBc3nCGXfWM48Epqcb7Ttrq7aMUYH4FASzyncldCPRyFa0O3rzZbj
e7cn+q529wqYtrqwi5gNc0aDSAOWLLxIvAaIAze0Zt746mfeZuamq19JY8N+L6q1okGnZb4rK90N
wAAUAyR84b3yeQbOxv42MqqCCuojgZzkWh/PnRQlHhFl47B/l7YTqJVSTOwHnI9WdjEMI0gtCj7W
yK52ND+AHgDrUbE3uaVT+ECu4cV/noFQ57j6dEMtiyMZ4fc7pb5RArA6ycEzRzdq1O+uGJDyZTBz
gzOahfoRO7HNwpCuzH9ZPN3L7k038Cj1gehUJ3R9/P8ojznLQAg7PRno5gvK89QckW1jVer3OyLx
/8pMVuoxRxgraRC1GsQ1glcPzhg/aCan2bFpiVcRbEt9KGYjLFo4dk1+nvOv7eAnPCSA7Uu8ksF4
WhIH2dDO8LS0+IlM1y1t/bH3sG+Fb8TttW1eYh3lHw1jNu+pvfoR6401KIMBYfS7WRt/MMHhettZ
4UP4TEsYKAUplvSDYxtUi/e2eJXLOI+wFZB7AtgKWqLSeqgBJWO60R3F2eABgv/hRK+yGP+hhKBL
aWMYxoj1DYJuIhi/j6pr+oOP7X3Ovt62iVyFMUav4HXZyyLdEMxOso7yuHGa278Zmll9NMbSMyHW
07LF4U26n4zW0v4iCc9ZbCZ/VxksYNIctmFmBjHi8e3kxYfWr77FcBWLO/mxx2OS5Fihyth8nbeL
kVbUCvXBxqDKcyybdicJYC2uObUUnig2zwhnvawlxEhz+JXJjU2eZ/XYTwsnX9p+OazOj8kw9LmR
8Y58nfoZYis9VE/pbXEGHH55Uz7Ih/6F2w7dDCErifTfVyFEzDtd7iLkgWWfnIB11VloIz7+t3vL
gk8YaF6YfYQ4NdVOcaQbX5EjK87g4kF5y3sNcQ+R8RJ9lVZyjP171GtoJYreW3KkPALa61izzjF6
3gkyjiJoliBaStyrTLyJxIs0/BVozeoTsc6hx+rpLME5VPqHenxWQDo/EY4D4hk44xwGc9BnA2SA
7oI4mGXRSU4SK5Xri15Hqr1vDhxnxwJKYDNeqkgNWVkoPQ+5MlhqmXwrk3bhCNrOy64nx47SS/UY
gDAOn6YGBhigR5BJ2+bX+Lb1wg/hkZof+PlGLoEd5zBZdIlc0nNxRq/axeiUVUx9ag2J4uPdh61k
mbMtwLN2jXEZVSRFCB44TboiQ/vV04tgZ8ASDCztUPh/1ZFZHSnjL8i8gA5bQVjUW9mP08xOl/lB
zHLOY5j76agRrfzSWBp5JVHULuLrn2ifZHlJ/RZ70LZmzVg3ki1s/uQWmZ3/ZpyM8wAdTRCaLTx9
P90LozfWoyXzwGKoR9hJYzTGY4Sqmmm1CvtQzWPeD1bYDVY+nIy0thXpZV+f7Rro6oMx3qNOU6np
BtiHdE8RlLD98yx8WdzExaAIJ3zx7J5xIqIY93qMBqebpDdEwccZB6uWIktJv+8r9Z7clvYFr0qx
fUFAQoZJS0G2jNviezFaxbG9k6zsKYB9gJzyabkYN9IF6/J4w5qYCOMBI9ND2/mC7Mh7uISGBux+
yC8wtZFhQb85D9VzHTx2w7dEGbx9fenB7Ylj0o9xBBoAZrJw6RTzVIrAMQo7R8GDsgr6Z1kb7aUY
7aYinKyHZztsvVQvy35JKFyamooWnjCHJFIel1n/lOc6iplKDbqc9lnLuy9zOjsgVzGsfcU5sZWF
sTC7FGPBNO/K5UslXkZeNULmmCw7EN+UmLs3RJgs6OZGV/e+yHfBLZ1izH3ltjr3zuK+9BVIvlpP
xHRAYhW3GrDIMBvHiVXbQVHXTVki8nuy36E06wJ9WSQtwknXP1eAg88+7R/mtq5XEYzrbnXUSrsU
h1kFkwN4Gm8YsWPm6mnKMVeeIMZ362Nc43pAUB1a8Zc87CyCsUWycIyDd2T0Z6xCRJk2edYJcAKz
7OfDZe7cIeBkrjxNGE9dNi22/BJEO2LcdAVI0GqMQaNaVccdx3f+IY5fvw7rpwepbiQax9tfBRi7
a187hn7zi9bhaKWe93jiymOcdaKog6nGsPz+ROOCdBBs3Q2PE+o6mJV1BI5NvCf6enXZ/+jHIqY2
KfiM5xRHOXnpXeW0wA3vsNtWedhre06c3Jbv1UfJB73wqfT6c+GrjuAE/+2WsZSrWZypgom2mass
8NktYDqj3C8XXuK57bauujL+emhlLdZ16Nosd+VwMXjZ0ablGxJdjAewwDvW7qoAlOuY0yQswhUO
iQOipEOly8d9hyHT3PFd3FnJYfQI5CKc5QAXeUYNBLCwTnNDqSuUF8ElxxDTiQ8IsR8bu7B1J3wJ
nQwcFiIP6mzbUle/gv7K1T0XilIJUhGV3Lr5P2i9AYWmnyDkMWz1JAOLdObN6m/e+5VIxlUKeR2o
OcUKSbUX0rX2tFit9G1JeC5sexFhJYhxlf00y2NrUp/8vTqCzeGCOpMTgmcPc7SFC37t4sLrmPGM
h3GbehY3dYX9VTcpUzvRNSeJD5nKs53NK7BSjPGcJMnGOaddBaI96UDc1ebB2bdO3jdiHCaIKfLM
6JAUVdNdNFohEQ5Da7VhwvFc25XAlSqMp+wSs+mKCQcmnIMLsStQ96X2ctdk1v8PcfJ20nUVx8KS
6FMugBYAc0G/ERZgfIfiTK0h9rhFzs3R0pUspoRGan3qBRUltIFgsIUcJf3Qh08EKU7t5mBCNJOn
XOcBMnMM0GS8SpfPbSo3iDxiolgteSjCX0rAm4bfTJlXmjFOQyF9rwQxPppu4DsJJ0m7LM2LNrxM
4lHT/Iw3zbVtjURDj9gwgTDFnGSHcdwoDiAvFDHThylFjBMeipTY4TTI1r7lb9+tqyzmAAtMmSiz
RMtpwq0WPRj/mrCQhmpQoP1PF+bsap2oYkDrF3nxoAO0sBbtqPT1jDfCRX3A+/BylcN42YDEeJiq
MIQFr2xsztkKGETS8pJUPwblaf/M/hBFrsIYT7sEA4nTcqQzEnTIOPOGb4ZimSgL0nkBEti8mv72
VzIkPHsAlAx+vLdhqzfMuKxGaDem57Y/6ikXZHKzHWJcJTAekJh6VPQDPGCChHH+gDUFFEcke36u
fC4SC7Wp99/qKotxgqqetmIn4ykIjuCTfi7t3B5wdmB1PpjcNO0PPvAfaWyy2AYKlvNoE5A2X+iI
cf1BdSmgenThPeW3vdFVFHNxC6VPNNJCVNIjnYhaj25W5fly2Lc/jjXIzJ2dSAw8xBbpfVEd2+Aw
cxFhXyc2dr7QazK3SpOCziwXRaASboJT7w8H5VIfG5Bf8cAlt13d9cSYa5tlw1IlSA3dWreT/peU
/wjzT1rBG0vkfRjmwirEDNuqhsXJ7aMmHBLioeey/1G2HdBVE6rp6shiSUXvg7bdxPykNXh6DJZR
GfaYXoRydPZl/SHVuwpj/AE+TltK1B9Ex/guPizYvhe+Nt8Wf3DlG/FQfqu4wKOblxYI7YqGxRGi
szjtEgkmldAXP/EVgI6Wt9pNpwM9XfRqL7s1RPdvVFzJY85zwWMlEjpqGa6CLrR00B4SR7CXCy21
R6eaO0S6fagricyhhmacC2FGnSyoEIVP1OxrB2Vb1G0au7KzW16dZjsbNOFbMRCBOg1LmNEOS1tM
0UIlAggXnXbzMcR+q+B3fn/mVdu3y+Aracxdq8xoIoWOqVL09T/RtxeWVYD+8jJ7sqPJcMAzXuuZ
b0acHVCuYOb2GVWmSrOMHGDwZnQ9rfIUeWjwJ9jLkcAwWT4VxGp+Bi6vhrzp+k3wvCqSTvC0VRgb
MvMl7iKabWN+kJYHjM9YJLaFC90E/xucChwuJkFVU37P4qcVSSvntFMYTJcUE8LCXzj99d9nnH44
jbFRjYgtHeDlkD6ROrL3r9xmAXMtgsnVQFE4iSGFqAhuzUN2U8Djh454J5/SAxqfznAaQL84HdRH
4THwaHZgnAOrsbpb3lluXsX1L2FMVYv7SZs6KEtRjofn1gb6OSD3gfl1wnbaz9DjTT9tBYi1QMZE
u7jNOm2G955af9S/GriMXMRS+qPZoLqWwVhjU8rAGZEho1c+G9OnhMeBs+lO1gIYB5YJxizWv8dM
6DIVgJLvTSzN02XT4u+GWtbSmIxREknRJZjnwq2ujqiAeSNx9NcVSRGYNpb0ed86udoxWWMDIM/f
yRXN4ygM9HToDsRST1Q7nrPk2AM7fKIUYgE+BESfRAd1zE2u3cf9x32F6PnsmAP7ykv6aUwrWnNo
DJgaJM6eCvZmq0C4OAlydjvIU2sBgkr9uS+Yd7tUxpWMpJzkhJb88iqxoul7F57r8FTLDgq5djo4
/eh3bpQ5VfRRVj4YAbE4P4A6kj3VGUfTLUkcmQQ/oAHCE23I0k+pA9GeeEBOf+HVizffaytTVRl3
Mqt1qi8Uo1/+kpWo+1Ve6at3SJuJk93VD+KBN3m4uZq3lsj4E7XOgLpX037CSbivvPo27Z1kcVKs
JJzlwu7QU5+dxu7Ar/yiJ07wuHTOwrsxWxWZ9Y9gHI7WjIaEjgw6i1Xn9L3oB/lLO+YfEgyFo2xn
i914aLvvxRLxKia868N4okXT9HqmzFJj9pQYzyS4ryfOsAL9E3s2xLifKO+nzqD8ThWdjEiL4bCQ
uLTrEd18wKepc/vIsVqO/1YZB1Qsk6IZr0HpRLsNOZDJ0lv1kVLPmCfsYtzzJjE5AtnhlmEmZdIN
cEJLSIBUoH5DMsNddadGsHOO7FxLj6aXIlBnkN2gNGP3tzAGMlrIDLUb1RedxNVHC7QCwg/lx/6B
8tRj3FDdoYPYB5AsjoFT1cbHfIw/7Yvg3Xx2osWoe6U1JVhJ6fYU+srB++WBOBT7sPOjD5XDkbdV
RlldOY3qvHoFisIcm1KJTza+EqpHdnbfnGcPyBnc2TTOBWApVSqAf2CzD/E3qZ4n8VHQPofyR+xs
8RMXXsBg6VSkEZ0boYE3i5XCytvwGCrmAxA43WCW7htV+0lkzUqAWV+MtRv0QHSK2hhrxxVRLI18
3T9jntkwviXCJE/a05Lv0CbY5R7utIH4+yJ4d4LxLWGlVuFAZ4NBTmsVzVMyzFaqOLnMu30cP6kx
LiUwC7C3Uj8ZF7/k4EdefU4Uzqgu7wq8n29pQxD8wCQjACp2x9RNb8mD/DB6BCtUdWf9TRFsdQXY
eZa6zJWs6XB4ow4giWeh9SqB44o5x6YznmPogGOkBmHvSlLuyKT05mTwCJgG9s2AJ4ZJUwQwugTy
AgfVGPcj0oRGsjQeiiL38zAeI8eDUsB77nfhVTlP57r0upN0mu5QcvDj1tZ4jULeO48dVClmcHPk
dMq0Bt02bcVSkkn63+GbdJ5eunNxmO8BcQcQo/I+RkPYGUarPRvngstswDtiJkWZ+mrWW1qcDbJT
rHwPRafVLvtfkee92K2TQm6w2VdD3erTfKIUlDGxOivD+1UCAVVo51zMSp5WjP8Y0xLUFHTWqchE
O8kkG2Thdtbw4Lzon9kJ3TrjPYxcM82J2qc+55dywpStMSS2Zs6XtG1/JFJcY2K04KElbFgsiikA
edI1FbNiJht4clRUurpaSje56d3uSDHA5WN3olDPFIpb5Fz2P8gjqiQDilZRZEbNCFiBY9kWhlN9
n236/UpbOy6+eft7F4o3zfI+rlL1/hHHQjxmZt+1RtCW7jI8gZ/CSsPWrkx0uAtLSP71qPRbWUzD
YGirDnNUYHE3F8mOwGC83Jea6WhFbe9fgvem8lYQ4zHzWAqkjIxAeDPuMXMXysd5+ZRkslUX9wvh
wRy8t/+30hjHmUeFKpVDawCf+6HoHiJM3c48M+TJYPzmEobqtMwTyIb1h6xorBF7+FwhG42Qt5rQ
X7HK58YploeoTw0nOVJLT2F1ADS3YocHQ7xR3ngrifGETTprzWzAFOaLajVYdgZD3vOEdZfOpvNL
++bAs3Emh6owU55LU4Nh1gCcoU9JGTtydRLb1qpTjuVtuN+3ijHOUCF5ksDHG68sD7T/hmwHtKQt
QC8km07cAKAG0DT7Cm5bh24SA2QcEvzg2++m63mPcntpOG1ZeXM++TOxFfPXfxECJrm3Qmozb81u
6AynUT6GUeWI0XnW/31lkh7f/zTRWdAsrR+EoM2y0pXGJ1P5mkiXcP7x3/RgnMNcgmABkyK6k2uf
guomJ0DnnZ73ZfzhJl31YHyCIcjakggwOTXND51YeEYVHqtJ/5Kp5q0+xfZkKHYpq16YzDwTfP8q
e3uGjK/ojbyrSQPZyr12Us/habD0W8Gvn/4moXkrinEYeTAPyRz2hiNgoqzTkhtzxkvalHhJDU8l
xl0kuaqG2LuH7TmiLSN7C0/F4f8mew77n47+qbdpxluVGGchAYiHmLlZuIOKzXRldkMAwloiWc5C
/+9XaN/KYpxFHBtdnGdD6aZAz+rL3AqDD1XKibp/8LVXW2S8Q9+Dm3mWcKd+z2+0PpbxbPWWIhaG
HuHkL9S4do7v9WKsQojc5vMMwELD0SvN7ubeygIeVQH9vXsimDRirrGvHbUQUUm/FuFrZr7oU+o0
4qGWPmiA+47+PVbCm8/0esArneI0zhYMTMO9aoaVi4otZJdKBu5jkQNz5ee+/fEOkPEciRZNw5Ah
3xSjycLsiFV2nA4lx8JfQ9hKnblOhQWTeSUWt81zTETPVKbPhhncVgKP/JQnivEPQ691Q4DhISCB
6bYqY8awt1MaDNP/6CFeu7IrpZJRaNpYq2ncHRyMZTqR18BDYAT8/t8/+d+aA+MhSCgOqpHAGXWq
YCvKfK8ttd3pXCZL+qX37JzxDgKIJ9AmQTaGZZFnxQNQ7Kk7R98oE3fpZT95u1X0z+2JY9xE2edJ
tuhImjEg/SkaSx9g2HfqMnsEY3hRpZ+0svf/k62zw0qlOMuJWONiyeBzDR5CHp7Qfl6ks0PrqTzM
wGFH1mykuR+NqbPoEARa3H016Ad/d3K6pBiY7gNN1LsnorGQYswhRhsPGRD1xOl5Nn62rV+YDWex
aNM7rEQxgdAktSLLEkRNwaksvoYpB4Fp07eu/j5j21oG6gRzmg1nGp/KzG/nymqQv5LIV6ovBtb4
uaOM26nSSiRj5l3WT0SboFLnNdhwBhLdDZ2+qmzezBLv7BgDjxotVio5L1099ElNLHAncPLwTXd3
VYUtPi4VicS8waumqU1s76f1ALCAKrAlNXvo9CXg2N2mea/EMYFwEJtCSouuRIqiJdYczDdyvtzL
Xfhr3755n4itQKaFGDezDr0wNmkl1YfGvA/in4t4EYXbOimt0TgQLl8Q53OxK3TtlAI+OJdg6j3G
WXIXnZocizaVWxx+kzkJyl/AwsC1r06U/qZVFCnlLFbyFCe6qLGl6/1j1hi8SEXfFzve4l09MgIS
maCMhiOeuiNAWj5LkSddRK9wC18mfFK5baMEwBlAziSDsCDIQRSIWpmjPJHFQEQdbYpomdybjwOK
goaJVylliuc/DbY/n4EqFlFV7R2XXTRHRSpqERLB4lMk3So8er5t47/+feYZl0ehBHyVHsWk4ASY
GMusrTbieEOeDkwuRma9UjMB5pDPX+ogtJaZYww8JRh7Awz2XKYCfT8Zlmmek8pueJwE2+m/fj0o
+htWNq0Xot70lQin9EqIjczIUe96T8bwwXgo/ya3XAlj4lMe9ZFi5jWqpXFlC+FnYOBYY3QnSLyi
G+/TMIHKGEKpXhKkDoE4u3Ik2pkec9wr/RPvL+r14JjAJJqDAChC5F8CNrOCobQG0zWzW5V4bfbM
8bCbhgDiWVOGU1Px/7cfCYAsCqjYYc3JTXUT/SjAW47iNsHghGKD+B0zTeOBB2fMkclGKyOr+klR
kTIH6UEzaltu/BhcYPuabSYUV8XY/piaqyjKdznm6TxaUuwOtBPX+LwZus3kdSWG8QZJAfCrzKDp
PzATa+m+SI4hRi7Bxl6BZE7izgdvmt9KHuMZhAXz7saMsjnl4AANDkZsupcBKNQLinyYjnjibZZs
zNggNBloCxgAwFaAcvvWQtqyBiBAh+xFeTIuMmYXsvvMsCJHekTT9tfslN7iyof4PvMNN7HNw/5n
3Nb3Kp25C0DxT7tCQFciFYoDMG9tY4qO+yI2OMPeasjcAR3k2HlZ4kpT/ojZpft86S0FtQdNLuZ1
FTt3QEx6nLmkeBsju28ks5DY6WwYeli+lpdQ7zlnXochc2CBfFtO4I8/KZ9TB+s13/b13b4Z/xwp
YbI3WVQqyRBgsnW3/FAiAoji0A7l4hJnoos4bg1lfCCmzCuxbgeEqyUR5q5oRttlWhP/DgjUkpZD
d47t8qgdYq/lBASuNOamjENddGqBrxodA7+5j93m2/y5dZQTHUuuBnf/ULd9moGkA6QLkskCMjdq
1zVTDTtdsrbwG1kHnouYAU01Ej/vS9pMq0wVKP5gl0BnkIl0UldFstwooJMDq0TxdW6OonZKeVkw
Twpz64PSLMCrghiUlmfEnmp2YvMoDbzwwxPDXG+l0BetaCK0lzCaL7uFI+iW7votJtZ7kPVVvnkM
XB65yaZPMXG1ZNk00E9g7ruUmJmiiHj4xfGnrmi/lMP0a/8bbXdjriLYaiRRpG4GkFGB3Ed4Ml7h
KaZDfJt/AizFsb4vbnVnX+J2HLraH2MVoBHXlFYsS7dQvkYqGFuC6G4yxru4Kc51ptqFnnIuGM/i
GQsBXUAMPhWk99FgWplWHccksAWx9PYV27QQECv/72IxFhIL0zhpEZxGMX4CHtlxmY6CkNliwoXD
5ynEmAW4wod0kiTd6U8FJq1BigqWOQyzHrtfE+YXMAV15oEbbMBA0wDwj3asnQT50KVzAJkDRmzi
FODtqt/nnw2Qh/WB6sS96AwKCr7LtzodrDTxO/HYiZdBup0V0crklwSktQNJLLQWG1LZXYaBC/mz
nt7pXW7Py0Fsn/Ly3+95vf3VTAQpDT3IhAy9RlUxvWksDoaRWosWPe1/+u3n/+p0mIChALqqChdF
dyhQVntHG8PTyTzJB4MzvbXpEVaCmFhh9nEnKirisJBEh9gobvKk5wzS8kTQf1+9hsIY2OgkSE0n
6iibZTX3n5QiDziKcGyYRQYGeu5omDJuS0Y+iPEdGe6G8sP+V+GJYDxNHgSFqojoHZnxl9m0BSAe
LBGn2siTwfiWUU0ToJIjLJjLS6WejOhxQctjX4/tgZfVR2c8i1TNYFnMcVbREbzLFPWdsmotgFqf
kUmPZ56L5inF+JfQnMyxHUD/pw7nTLGM/F7hjvzTG/Hu6XjViS1sVxqQ/7EihRaBo/mTg2TdCRzQ
3x7pviJvmOK1jL0njfEDKoix0d7DYyTCiNLsxuf+UGLWjY5VmHe6bfrzMfc7iiVPnwnVB+6KM7WD
vR/AOIgmCHKlk+ljPAS3R1zejWZwI/bYuJtMK+7T26bPPmBh1F5M4uQTsea5+9SZ8ddKj46SXKHU
tjy10d9N5gB/WYTXkERwBr297HpSJ20FOGunT445StmL4cTG8779buq+ksE4lDoap6IK0F1VjcDS
5YOavgRG7TTqJcILfl/WpvNayaKmvXJeuqpUoywgTFXSndk9Ln8BAIqIshLAOJWgnwpSlTrNl0YX
CxwAQzaOMZY062PujQeN4yb/kJ9dk2jGcqOBRHrf0tb0SUPeWV+MxAL8XeUalmJ3F0o9Gr/sn+Fm
IrPK2xlbVdGbDooYszKYM7ESzSdNYPfhQ6vx3lk8QYzxKWSsksik5SMU3IDpLBYfyumnOM4cB7pt
FNczZAywnNGMlAi+WasTywgbL8vF4/6Zcb8TY3hNqkZKTfCsEtLnVnXT6VSLhVXrrmk+FZofZLb9
If/eLSeh4vnSbfX+eSW8br2ubH5Q0HeTZ+QEWmJ4mphcinj299XbjAirVwJjEmYmC2XawyQK+UaN
75PqLuYNr/JEMMYQxJFEBolOaGWnXn2ZGrDbcLTgHRRjB6NulH1DK6KR8DlYHnIuZcS2QV+/BGME
klhWDUnwtgEcniUByN54ieRLwXtpbCcEq8/BOCFzhCfNQiQELTaP6PZ9XdrSY2fVx9IRz+MLz+tt
x8+VQOriVyaml4OZYliLdmTmR/V+fOW1BumXrzjLQT6ql8Aj302f9kn6Q+WPvPE93sEyGZAaDOOg
01eqmXnpADCFEmvG87OZF86+oW+ZiC7KimiAxQclREbRXhvDAeURTM6YR1X6OsW8SZmt568uqjro
a4kG4ATGRNJQ10YsW+KVaBz7+VsEoJPKW9qHcD6Jzed9Zbau1FoWYyaSpoqd1KMA04YXKS9ss7mL
hJ/7Mra+zFoGc2BZHZJSLvBlwvohVkYr126qyclHHiLX5hNrLYgxAeAQ62OqIViI42EEpFON1YTg
RZ0eJyTcYf3NdKSYi4JDnQ6btq2FMpkwqAaLpM7wtYRwdNU+OIFw2S9IcdBaZJFlddKG5EUJQAQe
Kf5IOnuSBXvulo/7h7xtNKZkiKDvkQEN8fb6yVkRCEtUYX5amp20NX3UgSfLEJODnLQ3mTy7Q8OF
0qa6vdf9KpTxlk0axXgGIPNAowDQvr/7EuIhcPd1owayJ4a5ELFQ1EGGHgiAIMjtLABhumlsBfAv
gA5tNc5zbTNMg8rin5NkrsSyFGTRugDp2/f+o+7lF2zkKmhK0JVNtCVOwpHH5btZ3tUlGXQWIDmh
Hea3H68oAEihLTIaLwDD1D0Kvtm4oyNi3fdvoF6BHrISxgTqRMqbYiZol2JB7+McFF+rZrYAosv5
aNvnaBBUkDVC3hNKGYE6a6SpMJ1+MhAEap9UVn0b3+ofZs/w0ntJsLg8t9QS3lnKVSZbglKUUk7x
bsTcX+FWyUXGlOvIsw96PnsymI/VxkMq1BEiuOxXx/QMuDVXxwajRcGegUf+bd/2N53nSiPmaxWD
ApS8NkPOk/v9dGzF0aqUc8HDj9sMaia+lAIokveUKnI4FFpuShifKLObCOd4qMZQ5xzdpi4rIczN
Ehs96wfJ1B3FuFcD7A1kVh3+P9KubLltHYl+EatIggTJV66SbHmLHTt5YWUb7vvOr5+D3JmIF2aE
mdy3VLnCVgONRqOXc76kSW9fX7Nd02Pge7oFfd6D5GDUaCxHJOM9+fP8jSHvV8EKjqcn67NpR456
I7mVYJt2j/BWJOcKIwVM1aneWECWZZw0qS8bHiu4Ub8O0pd+cq6ruLdfW3GcS4wwjKFSA1ddFZ+l
9mkSVZz2DpKpgJ6dPQwQ1XG3WjKORluSDitYnCbjYwEupEKUtNrVAZtEDTD5oEOAiwu6XKE0jlM0
tygAas6+1iS4vki7SmwEcPGAgkS+udIIneGrbUQgJexv8uXtuow9mzZVMJMTlFkoVbmNmKJpaGgK
j5Mrsz1FH4j0RrRnDAEJbHpfl4sc7uwYgAqvjByBGsoHPum12zTuHzNt8q+rs78nFzHcnvTjSIuY
PRSl7IUA9zM+XP++aLm4LQGSrlGQDMmkyQCMfPd9VK2HEn2laUMEknZfQNud4Uy4USKgL0RYsR6V
8J8UDofQ1WwSWP8TVtb+BsHhWGAmB6gTF4CFYTrk5oR7R5FO4/Q9LT0VaCHXV293d4hqGqDuNgnh
gRfoBAD8WklQ7Y77Qx4nDxPaTa6L2N2gjQj176EIZmvzTLEw2GOZaWSrueZOOY1sSsv7lqgCa9td
s40wbs2oUalz2aIm0qagUFpvQoxLR8vrdY1EQtiibh6mRUXxntdM3Dqz4szNGtRjeq+V2qfrYvZv
gI0y7Hds5BgTEKGiAZsjPzLciC5IXhhv3HBUUfoV5d9FlsC2cSNsjcZ5MFkuqUJkr02626u6wBL2
D9BGIc4XpEubtaOGdAsbZEy86LN+px6HN9mvMIFHHipDYN3se3xgZW7kcb5h7hYSzQNOkFkqh6kr
bY2+hObXLH5qZ+/6ZomWj/MNOUDejCjH1ZPqsTPF7RHiBMGOQATfGFasaHqjbQTuW6210THtWLLx
z44P3xZGLVC2rKZhuEZ7tDBflcQ36ShgwtltmdrsCt+2vBCg45oyjs8Cs1ad9jtaibzCS7zMCW8Z
n3trt072ABQotwQg35/sEyUKBrlV0Kpw+9QXeoVgtUQqBGms/LEQdWTt+4Zf3+cHt5u26ztN1+C0
tQUv83WVvHRU0/sibGpBi8F+UEosAGGqLF6wuONEM0NNFxk2Rz8vDuP4CJGT86WXv2JE7a7qHFH2
fP9EXURyJ6obmlTSCbxE1/m69mBYx278gDSFnAt6fPdvjYsgbp9IqGjIPSDbqNdIQZhknZxQ799U
K06cMKOi4SH2u997iv+KA8Tx371f3cjKOmWh4XZz67fZLRsn09vEpUAWld0E3HXXzZD9/GvyuCff
vJKExkhhuZTUTqU/JMotQpgu+l43X03AbTR/FN7/shVU3f6uYE+0rGgj2EoxebHxqcA8zHWNrm+Y
InM3r7FiulUdEOdZUVDHdpyhLu0uqiAG2/eBl31if9/cUqEMuKYlRnCMe9GLi/i09FTgA3cbHs3N
UnHX7mrKWYyKG/zsYJPn6F/aaT42TviQ/Bgd80MUGEH+cXKVc+KK7uDrp0uR2RpvtYsGKVYnFPZj
q/gy9+Up6iXXSEEuknVeTkfBk29XHJqtTKJYFuDReUVzFXiTM/JSkjb2N3JlpE8ayXu302vij3mf
HZIpUf7EAW+EcjrOZNVkUDRC6Iq+ApqAiGI2P163xf3IaSOE94xFlyQysErxdgYKKt7OKrFZ13Z6
kA856op/YvsbcZxXrKkMzG0EtF6hSR/zde0PsoUxrRIU9ifw21sCcbt3DIDf8Zo2gPbGj44osqlJ
zYCIWlkxzAvwbWtUnSjLguuruHvWNmK4sxZPSaVkDRJF6vwSK4qn6qbgqIkkcAaYrKRHuIEHlVZE
tiE/d6rAwvcjzo0OnLVlwzTm1YQE0egTfz0yel0SkCcGqEw86ai1IoGiveEsb2oVo1RihLhSbEd3
qjcE4KEAuUzvVW+9Rz4WmBgQZXuZEu8uk42SnPkpVW2m1bIgm61aJ2WN/TVuG3sZq9OgdR+uG4Vw
RbmLWQvpjK4SBDjJx8UDjr0Tprblraf0kAIRWwyKK7ARvgm8t9aqCyli+GUB2GFSByotBIa+e/lf
1o9v+bbUsWmmEsMQRe5hesAdB4xEx71toCAwy+FplEpB6CawEr7XW5ItPaxi3PhLhUTvY9YfZ0Pg
A5mhXTEKjfz9Lmmr2EznCRf+kh7DSbar7r6qwbV6k6gily7ShnMUWgXEclnCIVOWDwWqo2bxvAon
i0RC2N83d+MUEkkCbijepyiU5tFoL1NzIwvDGJEYzmEUkQ5AFR04EyiSytpDU/gmETyARCI4FxGC
tbqMW/jVjPhm8UULbWmuBVfE/jHVZVnX0WSiA9r978tFR3nNJUC6uOTDhEdWZ6euUdjxRwV0aIxD
QTQIs6vURp76d3ntUhAlHBFA1/1xzd4m5Uc7De5137PrCjYyOJOWSNmAtEODM28fu6Gyq6UTLNvu
odlI4Cw5buZCnmYcGhmgxFJxayzAn2tP8fSNivBudp3ORhRnz5oRaaYGtkbAFXyv6J0kVUE02VaI
UWvzkFeC/tr9iGgjjrNriZgNwJ2gWY8WMsVNvCJQjyRgw0nGUcRCKTIGzsKbWQYOXIwsXJ2+ICzR
oi9FLUiG7N55G324O28eTYWMqHK5Emasaz1I56dQf5oUUTVeZHPcdRcTtZZLxHDuKAGgutDvaDsL
zFq0N3yN0Rr1qZFHxHOTUx5lwNuvtuRoH2aPzR6L9kawcHzjVmml9VJgnsmztLyxs7A9K8BaOmad
JPkkVTr/+pkVnKifum/ctpTgCNEVGaVO+0S7yp7R3jdYj3H2GTYiOL37Rwo8KkjuKKgAcXtVJj2m
gjuso6yjtK4Zdjgbt2UieVNjflPx+rXV6U+mNRm8139k8km5zuh7Eic6ZOY/aH03a52jFW/X13A3
WbCRwfnyNRn7qLMgY5z+NZGHdvKjTELR9ryCCkxtP2TaKljJ/QN80Yrz5lZkKVIlQWI/fwTVU9Uf
FloKZOyfrIsMzpvXdS6nqwaP1FqZLZUAga8FTm8/07hZOM6d98YcI5MC41PPAx6CA0Aia1C4REHr
0YcRqAXVMXLK03JInfqtnQQKiraN8/BKRbq6aPAIZWxWyk1/QJ+5qwph3kXryHn2suw03Bos0JP1
t8lcHvtZRHD/czDiXTC5WUjOofdkqEnKGq4mx7BHpO7Dh/UAyvmA8bWodvrZeBCeZpEN8h4+otrY
jQj49AR4z0tAYexT2wo2SSSF8xl5pWc60D4RJxV+akp22joA5XKuH+DfePhftm5y6UUwfg5KRpAg
0AIGLhE9AjLDGU+rw4r5k6gffd/FX6Rx/iJXSa3JMWJYKQpi1I07tbNlyTXVVnBzCUzP5NxEVyZZ
m8wQ1MlHM7mxREN0ou9zLqJAb3MDPMrSM+QPVfeWzd+v74tooZj8zeVkIUVkRSGCCHXB3NjdPN3O
1odF1P8luJZ40qq2kvuO1AghylI5V0niZuNgxyHxMYpxlDQz6KvFva7YbuPi5loyOadQVeaSo+iL
bosTC/6VA8tAUB/dbX/ykr14BpPzDMnaymSKY8tdsg9rcU67r3EmGkdgZvTe+2AAAk10umLxM/aK
lpsDKfC2UBq3BBZR6ucd2CuMM33TnfxRBFqwb3UXcZzjMea61rIcs2hFHYytn4nIjn+zORcBnM9Z
FtJHa4Y4ZYE3jW4UsI7ogESTb0Qt1PvB1y9BfO4krKXYbEpc44k0zHaNVavC1AOeHOhrYXu5KcLm
2PemF4Gc55kBs9XCohENrYcl/iZROxFRbvzGl15kcE6n1UJDBXg4Dm0N0JzSB/L0XZuCvFH1Qdds
2n+UlEcw+R/r4xMpcKYjJpmgUx6VNvLxqP1hnuMFmRQ41D+7KC7COI+UqGkODCJ4pHa2fAMNDG2k
YlS+OfVLG8RW5XdZ+jTV/TkPR7dcc6DBWa/XfYfIaLiwpZaGSdV7/IQ+S13EE84MioOo64FHGD3K
SiLIhghOm8Z5qiVqFcsEO6Y7A05lkG25p4Ir/jfRy2VROR/VFXpraAvueOYMYyc5sZSlU9ySM7VN
mz2yTNkRjdELpXJuJJXzqi+BBYY7X/EVlyGUP60FQN9LmxGW5afuVZSEEcrkPEsr13oSUWiafazx
0if+EMR+OBy170xTxYu9bnVrUXgoOPU8T9UcDhinbjD/1rVOh374RUWn0rfrVik69jxT1ZLEuVSz
J8nkMKzZDpnnEY5TRuevmEdaFVglz04VxgWywjWkaQG7P1dfPqHd8zZD2mSqbSQgUUwCWrAzewBh
9ACWfqid4WYWYcSyAOfdzQe8eYpOQEsmPG6GZNX6mBTYzzHzMRPHeiQCdOPndvzFOqE5+Cwaud+N
iDYCudOorrG8xKxjps7D9Hunq+ar1YzD4lCp7DJbXtZZsLG7K72RyB3OhQ4KWqew0sP4opn/yqlg
DUXf546hqmN6oi5U3IHWDTW/rEkmci+iTeIOHWJtmgGxyQCUyuqrXneOXfM7Mw4pyE9kskV7tMMo
qVnmZcl+xhebsDVENJmB2cF0lSJ5nY36rtAyvwFUlByGztL0/lSWD9JseUphnuRUNFfMHXfUOQFc
oOpohdY1qhg8nZEso0U6ny3qIlCyTQzCpG1q94ogsFTYsm1s/50YtrEbLWM61ZbSGRQHngbkvlgd
NoQeuxYSZLE7fNLQoeFU98RpnVJ4DkQ6cpfgnFi9Sta+8NREv2liKTD03F303r3u1URiuONmdFoy
Kyne7nUY6sexqHp7ajJ6AwT2l+uSuGPwbjW5YxZ3zZo0UY5j1jxl6F6OQ0mgi0gCd9BqRS3iZInw
kq4PQC8u6Od/pgF3zPSaYnChTgw3KqLuoKwq6FPz6cs/EsKn88x1amp0SqBZtTiHijsNAm/E92zx
+8B32M2xmWtEwyox0A5GRJC6RWO3lWudZR/Q/QetsKVEsDUCM+M77oapa63YxNJlKjDaZ8XVdczs
CiyMd0vvVGN+cnNgF4WkE7Ky1NVzHNUukByKzil7cXsn8UUEKSKVmDVuhOGKmvAOwDom2mlsb1Jw
KQrhl7h35zuF2G/YyKDpMGZTtBZgpVt9zQPBtaOg+4cNnEZCinjB8TE4V0CaojXzEQpp1Qctss6k
bT5ct23RknEuoEDTslFakFCT2yYNUvlojIfrIkRKcD5AmjEXSSyduhgL8qmEp8s6CrIB7FdeuRZ4
vqEq1w09klO4mTh1TNizBACftv8S6qkdiQIwgT583i4eSstcS9y0dfWpmF7l1b2+XnxUy5sYP6fX
kaUdCcWeNK1t3AMQDfH6AKrDHIiF4Hg5gLdBIFGkEjP6jVGbw1pYi24YLq3IszylbrfqD4tqngrD
8q0yC/C6PvUjUsmFZg+zetMVij3GK3AMEl/wW1g64MpempzH6OK1GIEPAmd4z1BR5hsJz3jF6e/E
SJSKwG5Mti4bvcc07fq2Y94Jjre2bBNU3JGnhE7m5DbBHGZ5x/qOS0eEpiFacM6LzEtlZmWrUXdR
PqnzmxUdBasocFN8ri+dlxpP9BkJCtQZcrc07SRQ7wcwxqcnq3dF2WWhzXJ+ZFhi2idsoEML6ucC
yODR7eITBwWc/wEDjLm9aybCeZS6QOVhqtkENqAYq9YxQ2rX9CYSsS8IteLCi3EqliZfcRKlw+ob
mJgtnEpC0+Dkqq58aEWY5PtW8fNNByAcYCL/3RxnPZ2sohgLb1mDWL+ZVEEgs2/uv77P96EbdVzW
BLQfXlvex3Nkk+n72kX20r82+p+FFxdZXNZPRkSBd2qFe1J6bulj2B/6XgRYu395XWRwbqswQNec
YQzZzVbJJkNnJ8D1UdHWef0wicRwHkm3ZmUF3QJ1h7yxHPSZg6QnbiS7IKVwpnT/3F5U4jwSBqZT
syNF4cmBibd9FeCa8Ypj/zO8EMVL++foIozzQrIepkUp4WYGsIA9rqsnkwct0+2lU//hEnKBTFus
ZjnOCKEr8yG27mRg9HWC4QDRLnEeKInqrixyECw345MxjuhsOulq6l43BcEJJZznibspR/kWKyaN
uQdeEc/qI4EIkR6cE9AGpcjAiGe46+rHqwX/9jgKa0ECT8AXAQBQPNOFhtTt0h9ZcpMX52i9NaoH
E/B011dMoA7fR9k1jaT0/Zp7EkDslcpZo9jWW8HeCwyZb51UAK3YlwbUiTpfTjOb9LNXL53TdaKR
CT6b+p/g7NeZ4TP/Q9aHcjPC58gnVqXJgu6sSnZ4GIC/mnsyavlFj4qA4Pz85ia6iOX8QlcamMtN
VIr7NTrU9/NN4YyRrZyIo9rLaye6zwV2zoPDJBpgEctRgjjrbtBe4/XxulX85sl70YdzCN1Yr3TF
2DTaa23ZAQUe6F1zF6QlQYP2i362//QxdRHJOQg9WqRoaBHsFYurq8dE1JHDz4i8Mw3OOegGpnNl
CTFQeA6D7ikFjmB9oxJvRhVKtYE9+tLcgEPxODlEEO6J7J/zGdMwr3qRIHDQgSQUgFcWeJmzFeav
RdvWH/JSzgROSuA/+Ow+GsYa2izwg/Hc2lUVtMDAVkFyWfaZ3bWFQJrI+vk8f53WmDlgQ23jtxm8
wOQw9ohnMSWFUwdo6jH1BObJFux9hPnLVvhUP7TCI78pDbTprC51lDcGsNc0wHDPQ6f1kgf0FzoT
Cs7omk1fRCiRfKMub0k6F3H0xLKsOIxRbkNjJsPUnV+Ba2WDGp7hWt38v2Wpv+QBGxvsshaokfih
wanXG4Ay9shwHVDac1UvdeWX1Q5d+hzfTccSmANoh7q+xrsuZiOTOy1Wk+mV1MPFWF3llim0TEVg
cfteZiODOxfIWQNcq0SyZvTH2/hNsasf9LsSKEgS1+fy0UrtRpSh3g3gfolEM+rfY/ikVGaisVxe
583AA0j95CU6zujpyXxLyEB8fQ11vqHbwtvEjPsRry7DvC+j/NAkxev1bdq9vzf6MH03T+S6KZQI
kMswjfY5Sn4k6csgZGLddV8bGZy5S2ZrjjoaOtyUfssqTPtmKFOSBjlPUefuvifZiGIrulHHUPsk
VxtECpPT5LbuJ6fkHB0Z2fYcJL6oKiNSjC3uRlppyp1STAPciKrGP3LVBLp0vHyXpe5oaO0ieN6J
rIG7U0mzEMOcsYxVfVOEZ0vxr5uCSBvuAs31Wp70DhM3Yf2AyMpLtZs1/bYOothAdIQ4z1DXBjiH
Kxyh/ieDKCOXkDwEdj9pl4S+VmTgnI8owH5e1imKIJ3X3zZP7a3mzYf4NXoO7eFYuNZRPYhacPY3
SrdkeFyDmpTbKDVMFJoRXGdSXLo6XvplIWIS3dfqIoLbKzXOkphWeH4vWq466Ob+bJRI7vZ5JgKB
31fGIrg3NEVXCWfjerpMEZlaPMKXETxtX3qrFNwU+7pcJHDLJXeGHCas/0Wp4ehui8Q1RWnw/RsX
oCr/1YJbL9rkFgqn8AsEo6Bf0A/iFdQpnPWJkZkYESjQbZEVCGVydp7omkQKBRBpk6P4jJgmbjzt
YfBZcSSfnfRFfbp+gPne5//c8xctOVuvkBM0SI60YyhbX0e9c/PcuqOhch6rypdR0ZSWFDzvQyDN
1LbS8Ri33XfVUhwtDG2qDEdjoW6rjjYxJwfTNm9l0wn6s3/joX/9Rv5pmqRj0SFSZ6cf3RXA42an
n3VlE/TkiHgGBabFv06bzMzSNseboFXn87hmrtbhXZ8Kib0Eh4R/oNZDrZFwnAv0/UQH4xtL7GSO
+sF4nDByGp/yM/Wub7VIMe5KnfRknaUUvjqNA7C7BRnN7YyIWtNEUpjam/vN7E25ISlqiGS508fO
7tVPdBH1UoiEsL9vhOhDnxpThLJ7TSWfThp48DL9AbhLsX19zYSmxzma1IwLSnVAwWcfkT9CurdU
HHpEb48eUD8+pZFgXklkFZzTiZrQBJIgQuBmst6ibHL1KRMceb6vlD/yGudkotFIyxw87igE9EAs
qJwkWHxQ7frG8frqiZThfEtah1IqszdoVD+p/WkWVV73o49ffoF/cs7SPK7xnKFZAaQdDRz18KPX
azsfRSjWAnt799jEzdyTFmc1XeXnUC78fiCRLYWJYPdFclgYtLHrqDGLommhUNZ/jRPFznpPjUQz
n7u7oqFcxi5nQvkXwlRQaVEWCKHdk9HHdjUKmhdEAjgt+kYydKtml7P5GCWe2goeVLurtFGAc2Sk
GhKQMyDToCrPtZzZ6vyBingBdk1rI4PpuNmJodcKAvQERlCY38SShVp7ZYd6dtsaqnf9lIjUYX/f
iGp0s6+ojiy1Vule2MpOWuSYJx/962L2XdlGJd6VjfBk7YSEu/z4s3J1RkLoUUebQupJrugWFdkA
58esIolaBFa4RbVbuT4PksAGeNK3v5wY0F2BIGNaCmgP/r5qE4a2zFGGgOXEBlXBakOdLkhdC/My
UoCBBtt4yEybCpwn843vskAXsXzjTzXUpdFHsL1SSf2xey1oZ5fKCwm9tPczI/mTOHcjji+ZrTqJ
FAW20XeHmNy3na/9nyyp/ELyTT9pYlozmqmpOxrfM/1JSI65b96/Nopn8Zg7UC1mK75vKkdJPVS9
N6kvAtMWyeBOa7zUatUBC/gnBmoT2SBb/5wEaW5TZI8VMA82NRpxqGj8cd/IL6pxJzcmuV5oE3bH
MAK6enX2el0vkVrciW2UpMMjB0unrY/acE7UByv8cV3Eb7zCRQfuoI5ZGGr5iqVLPg4e+gL8OXWa
b0aA3nOnfPl/cZLfWRsXe5BUHqNkxqMqMdF/YHYBaVZHNonA2bGVuXZMee+gLQDQz9H9kwy5A1LO
I6krXyllsCylhXd9CQW7xDf/zLTTlqmtWUdW/pR2smd01muv/5/jRvzK8S1AajN16MtCYs/QP8K9
2u0qCgz2O/Mu3oaf0zPAojJYcAh4Z43gbesc6a48YNzCj3xRUlS0aNwdPlrLkKGNFR3reepUFnCR
zcWOJPIP94ZzDFLYqrFh4DWi1Q9hpAF07LU0RLOh+6/2zboxZbc3eG3Kc8bi0MmJn1Uv9yc8VJ3R
Q+eBHX8OnVE0wS4wb76Vx1okCRxNsIW0GhZ3miUvSjGsok7tj2kV4geyvbhymPjZPWJIhWIqSIeB
yp0GskMd/etsL+D6CbTK1h35oAsiyP0s/WZFOTehjBrDNMUziM1E6zes3hEx3McPDPWx/hzeiUoP
+0XcjUTOYxSanpvmAl9evq0+IwUmN4BCQZ/FGmRH2f1fYiSR77W4wkBrLHXTNOZfWva1mwXF2+BO
t5WfuE1vLyLca9EBt7hwIivWAdDX8L69z3jkqwCYYAgAaydyRQiQggNucY+AbijKLDEMTDuM5J4g
V7TG42pXrahQJZLDORIlqWZDnWEp6nJoiZvTxzQXtJL+5nxbYIllEzaEHywd9Zh2CmmZbQBe8mdD
4GgDo/o8e70jhtj9TWx7kcdZvzn2EgFefe7N9z2olGH9tyzGxVQRuhDL1pcCDUjyIoiK/WjmIpU7
AcoULtLAGhCb/CbXfVkTdGSw///ejfz6Pp/Fw8ujjMcCPVMmNYDLiNG2GRSOmNjO0i/6hBFFpT2g
q15wA7D45ZpUzuRVvZxAFIKAvcM0dUXOYfwZUbQsxU5limDk9m3xoiFn81JUmHTUYYsgjHpoVfXU
5MNdVofH6wHHb3zVRQ5n89UaStGYYiUZbCHqmG5yaNBGP3zKjquDMR/c17Lg3SNSjbtI50LRpaHC
cQ7b21hyifyIIVOBWgID5DtMNA2U2SQE2ll6fKtsANz4x8KZPrWe5hc+ii6CY72rEkg2TRWA5mAw
Zn/f3NqaIem9AewrNwFGhXk7V68q8pXXdRLJYBf5RkYCySVNYH2yfFDGb8XkGyI1dldtowYXwPd4
X0VSDTWM5jT0J7kXLNN+hWAjgPNGC9pIFtqhz2j2w6A6rZim7G6bH9KT+Uwx3ohmlpfEJak9309O
7kgCqxCtIOeVwowsa8MSCaV8pwzGsctfxkEUW+/GUxcV+Um5Th/GCb3RaOpd1GAYMWFjYGrMsrw4
FfkIwXb9vKI3FtEbJo0RhuC5nT41+msVizpgRbpwTiiKdWPW1rrwGIGhXcXRY6UgNEyqW3kSQRSI
lOEcUaL3ixyxZvm4kL1Sy1/LTlSGE6nDfsJmvax8kepMQjIx0v1sOanlC7DWSmA0/aOD+tPlbsQs
SRHOJtjiXbN/AleMG9b3piKqjezHXxs7Y8pupABcWUOOFxfE+l+EigVTi+7oLardB6L0+373mU51
htwrGzKfeuniKDYwolx41mAPH8OT8Vai+wS1jFsJjzrj1L2NaE9MMZccB3+ynBfJ/K5pc05jBsWR
qRg1Tb5KaO8FJLigMLjvGy5SOA9udlVujIjaXE0+JuMxG8GwcLiuyL6FX0RwO2a2mjmuPYZ2+/De
6r/H6bfr398378v3Oe9dTnorJRRDstqS+dH8CfjivtXfqsnzdTn7b42NLXBenJZF300paqhywAb+
2TxG+jqDXbgPxKHkfsS8kcZ5bRrGOU1avGyiKn5MBkl1kl59SaTik64jfFgSY7THRqP+IGcneUJv
YliW1CEICf1Jw9jhde33V9kCb6xqYhqZr+kuJJYmqiLbMFUUrcbgAGyf5RiZb/TrXZf0G80vojj3
G6tNHU7QD3lpE5y462GskRACi5tpm34ZFIrTiN6u+8fgIpLzwktt9l0/oN1iHZtjJ+nB0oABJKcC
1VT209+F0rj1/ruK/KEetXZtAeHgaZ8HLzqQm7yypRtQ3PixU6I0Knl4E32OvxQP2rfqmfVBioAr
RPvIHfiODJPRVyzAnj+P8ae5fNCiT+AOE+yhSFH2MzZuujUaoB8CTdjNovAgt6YN+K9na1Y9s5lc
sGWf9dhw4i5HbyvY4eP4y1CuAgfKI0v8le7bLDbnGFajTDqL9fFFuQ0mO0DYYMrohfjTXedEnuXp
HrXLLzqKN/NHkJwG7F/JB1Gabt/9Xbac8xrp0E06mj8wd9gPxz4cMN2nCDRln7hmVZyrWGQMtssY
4HfXxQBMnAUUNx0IxCqNIrsPCb3XmqLzQGEhpJkRbDNfPq6z1Kom1vjXgXadYZ0mja3fJRipjIH/
HgmHONmWXdGUryLrhbo2AFiFWbUYK9S84sV4mm+Mu/JGfgttBNBgMRn9wRFl0wSbyHcu13qYTSMb
Vg/Lsfc0MykAG1T8UcKHEoIWNh1APDK3jz26PvJWxtls1uOIqqy+3kvqB8HJZB95t4QXIe8C9dCo
1QE4qz9fvuT5+2C37oxU9fRSBA9jYeexQ9ET3SKZ4Ijc7P5o6EY4l0rAU06dOxX20rqY83b6WzQR
Wz59UO/xCnIKPw/yu8oPFU8ELbXr4DeCuTslHED7iII63J41OrVF7KaUbyJxT/2uoVAw4lGVqGC9
4XxOaIGBzYig4PhtccJTF1QvaHPobXOwyzuQSTnxDyF78r5uF5mch6mXREmlccFU6hQAINwmSmAl
ojLqfj55oxlnnHFaTUOelRhz/KbGjnmqHmM/cfIv3TfpvHqYRHJFnlMkki8LLVYxR6D0Qa4VFlrd
YQjNid3w9tuKyWXlzHisBGdj151ddOQLRFKkDUtTQcfOG13wj7qAjHCi2+oIOM7DHz3LN8I4k5QW
eWpWFk5Wxvwxl/QbtRs/ddkkKPMLLJKf/K4Ko4tphsE6bTaeSUHPIKIT3fYsPHrvU35ZID/xPUVV
RpoWIT6rNTB+KZZlXXz9FAEyJnIrgUr7ESJ4vCn4kqmsa9wp65rWJH0CRzk5bJKDIVRJkNi5FtoW
UGk7COxidw038rgT1s2FWtMQc1VaQPzKW/0M2cLCUe6UxZZdvDp80etvN0wD5YhlKoaF7gwuIE16
oC80ecXY9W5J6tNSdzBLKAOA4bpqu75jI4dpvonTBkpK9MqsgPjrv7bms1J9NxoR/LBIF/YbNjKa
NqyppjD/1NS2YaLbQy+AtHdeifDpsHuAN+pwYWcqh5OWI8cFj1HfgsfPkQBNfUuC7ggH9UkTsdHs
Bl4bcZwdVpLR1UYBzbJYf5Ba+ZCU1W1kpC9GharXUB7SpPpxfcN2r++NSM4Ul04CNE9q/NXzipad
YPIZsrywjVq0kpy7r5J40iYZF5muInDWb2N4wqoEgIMVmAf0ObrX1do/Yb/s/WcGdWMjkjWllaYi
Vq/nZf0XTbr+HI3ChnTB4qlc+LFIqlZkKjOPUUXTmwSo1jg+FFSxw0b9MpUxBmQGb5S7p+va7acO
Lrv28124UW8aljADAQ8bh2BULsUp8pJz7bHGAEDDixZzN0reSOOcR2msTVQCjdst5GOcRk4IwDLS
vsjpeV0K57pq+7ntjTDegxgED9oZwpZHM0CF7cT8ceS1X+uDej9jBIiNaIErzzWBTSTSdL/OB5py
whoxDZW/sa10miNNxo6yIJbV97If9Ve1tqWPyiMSM3hAmygfAS7hj/zmRS47PpsNHRNr7UiHhMFS
fhzkA1USu8z/6FrdKMftY5vJAENAxsezDuVRcev76GQelScL8RYKVKVdvV7fy31HfVGK28olBVTZ
3FFQ1Jp3uX5IMwDENC+zKhCzf9YvYrj7YNIpiOVUNENkGVBGVNAbNqJqBPvEu4DElHWgt6mGjvnL
v29PnmEuwFpnkP7FvaPEdZBj2sSsRHwSuwt2EcM/f+dkbgu9RlLMGirTMRtM1imJ6iphdVemoXt9
d3ZP9UYY57xIEqdDmWN6dsXUQVef41SxG/1pXgNFL4Prsna3aCOLM+9BsrA3A3BG+04+xDIS61N1
/GciOOPWq1FdpQVYOiseRFoO7FTR7bz/fthowdlzDTSWTlZB49rjMYYBZzd3xxvALp3jO3CsgdlX
VP8XmJ3OWTZulbILY/Sxyep5sr5XY4BCyJ94no1SXIgzpqTMMgv+dtS+h/IbKX8YxdfrWyMya2aJ
G+cGRyvLRYngM1c+rjSIDPSVTXYrgrDezwZsVOFimYxEVkEtONERZdH5qCCRE3ngY7lHisVvAzwc
Dgz/TVTz2C/+b+Ry3qHWzKJs0awEMKx8xLhqBzwY6QcxnChh2L1O5Q83kizsDhFYB+V6laKETMNU
4tXSRb0ryQ+VhJFpKgvsYzcmNTVZpoqsaPLPRd9s3mQMUTU0E6oTunIqVbzDQHREdXpEWyKetf2I
7BgRHeb9AGcjldvKNE1BBMlIj6wPHcC9ABZeBMtDByANvw8iXziDvr+WFy25LZzN2dSnGb1m7Zvi
Uyf6TMuv0XycD4ZDAN8h2+TfpF1Xk9w2s/1FrGICQb4yTdocJb2wFJlz5q+/B7I/DRdLD67X5Ter
anoBdkL36dPIdKSDaPR42y/+Ecunqbo5DmalIY9bZP2lnpXXMK1fLhvfP3itswzOz0s0g/NVYeCt
p/jjsTrQ/fRNejGgmKBrc+ZXURIlOhTn7BVZz+sy13JPaoYfc2vu8yIW+eJtl3I+FOftlVmJO1NC
QNH0HynYvhID446VXwXCcTPRaTinb4LnT1pixBV9xxBfmZ87egV2MXZ/8PnPgSMC9ojOxnl9LZnM
MrbQr7IwbBoUdtSPR009xY0IRyJUDfaXrGybWgUdKxXvzer78p3BD4M7ObHn2sW+S0D0i5+ZEwti
gVAmHwywEKlNUEX6m/Nu+gZmdeVLBzrwDPNuhaPLjvZ02QS2XRiGq1QZC/W0d2s8SBm0BUFSb4Bt
WZ2fq7J0ovyOaLu6+2Rpr5elbbuSszTuUq1+zOK8UDHgrz61OTiW08M4vFyWsa2UZxncJVI9Hcc4
wqt9Ge9a+aYvPzL1Zp5/n3O/fTT2pTIzAD2oqtPaDszjx9L2lQzO5epWEmFVswGi5uUw5w+NaAXN
P8SQP4fgsbyKlvV9OkG7W89C4PBqhOXMDjLQc+ZutRPBGrfN9iyO87N5WiX9aEFc1FZfyiq9aw3p
OqIo75WNcC0R82/vHyRnYZyP1fsoryUwSbgAbbKx9NoB7034DISyb/ihYoPwxrmscqLjcR43iwpT
mgJIVJN9Ve/7srCX2leVr5fFbFqPhaUcpqxbMFfO+VVIFvEWZu52uJplP452lmhGdbvcu5LBWWg4
6r/JK9Ar6u3JN45kXzrpDlMPSYP70zw873T38rG2lXElk7NYVQtlvSXQDutxwrh85mJp5DXZScfk
KAm/1aZ7WAnjzDdd8prOKS4xHB6G6tVcRNisTWVYCeBsN1TbZDZmZPSFtZujH8WU2kXpmVIoujZ2
Le/0/CyIz3HHaQBIWcNJGMcSucoim76WDuz4l/kYP7HETLqTnsZTIaKQ275C9Px1WQV3Al/asyJQ
jsySjMwsRg9TOTbpj8sasX2yswDOgtNCaTNNh4C80+xu9KfyB7zgoOzlDwUL6yyJs9wh70zwCMKT
F+0hRj+vnWP78llEl8X+fZVHAFlkNpaKr0THx8X63EYCwOu2UzifgHMKoVRmy9ShkDT1mfq6NEN7
BC2V4ppxd/hvJ+FcA20SRQIZCxSbeFF2rYk2Yom+OucGwnSJ2zRA3oplQa9zMu/DqnZV2uzzVvWN
JthfPs62nZ4vjnMEROlibe7htEnKhpifaqSUy/Q0lM+X5YgUgPMHah+Ey5jiWGTsj5o03Wd0+XRZ
xPYr+6zGPC9uF0mk72OgUshjF8NvF3ftrpFtco1lv0djz7Lx9FEU1IVSuagu0xmYyRw32Hqa39rk
1EhOHDqgOnInz/SnFFi99pso2ArUROOcQxyrIUbDUQg0l9rLh1u9v1/CyU7b+1wVfDqBbWmcd2h1
mpWyhddaCRZT9RGPKDDICD4d+433XvyPGmqcf+iaUbFU9oZiG4Cap/pYgrVnAC6E/mp2xU70qhYd
if37yh1JOU2IPkNTsJbDthQvka9rUQ9327LA2ACSP4PqJqfxkbZUkzrhC4UYYxyviUocvfPwfHc+
dHd/BPFZbFtZQTmwFU3JQd6xuRLlBErt2+iGvdAkIUz4H5KjszxO4buiyzorl01XvWcrjdneFswE
YfsVamjdzryxBIhhwUXyU2njmMmpOZhoSqD5nSMJy8hdO9/Ws0DOdmvHOh+MV3QlHQmqncjPr9IX
85jeMHyZ5OlPfQ9dBAbEw1omZ/p8+ftt6+JZKqf62PFTgYsYYV41To1+6M1DSD/yWFsdjFP3ssxq
Q55QyJfqfa6eKnSqCsHlsTjBGTBKetQkpq5i9TzhwlZdVvGcj6gh6aFhy9GhH+6RrCTpPqGPo2hP
4MaVvRHGBa1sSadxalAUm9tvS/oUkh/mv9x9CU8EJPTqPJz1zu3Uq41GiduOuU2tw1CldpYL4D+C
c/C5K0aoJ0kPs9TrqxcLGTL8g5wKdvBt1bzXJzE4c5VpOwdjiymJ5Eo/Fm6Z2tQPj7oXHskDYGK3
Kvj4xgKDfbZwze9G0H8jmgtSelF1RtnifBF4JPQiOhlj4P1r63kjgrNZObfAbUZCxMEa9LV5ZRuT
cjPWncDJir4UZ6RN3MSaVEK9x+7L3Hhqf0q1fz9qaRCKbQE6ipbk3XtirAmlVZmwwWK2YWfYMxCJ
eFnGhjd9I4b7JuqYpOOkTCBeKtPTpCH2UeLU2uDXxfLwgW9DdYrxW4rFR3wEHMC431apwiCQNHOa
iUaIteQaT4HR/U+S+BA4jl2iSpKSelJ7zOMfs/EgBwII2KYGnA/Dj2FPrVmHCrbdu1PdH5cYkyVZ
YjdU1IIXieE+T9fSspvY6Kusj7bW/orIa5hY9uXr2pppghKYmBvHZ1FM3lsvUpNIXQwlmJ3fpBH2
9O1vYs5rEanQZmBYieJ9dQnMQpOGoNrH5LAWnDQMtsnJlyh7kaJXqxFBv7bKKG+OxjluHas+mrqR
CDrkdrAr3OlUvLJloJrT31p35f4jN2kSEBqpFjGJxfmf3szlOMzQYmOMgKk3nYyn3h88ViIS8rBs
utOVLM4JKZWUZc0oQzdm0+712o0KEdBx41lh4Bh/jsPUc50Yy3WholWJQngw2rNy3Zdf6fTNMBLI
E+3jEB2HeaqVrAAj5VKlASGNlbdJ/YMKHxWbrm51GC4nWeRJbRfW/tSvB3/0JLt1ltfqFc2gFmQ5
WKF+GEab3ImGezdNeCWW0/jUHA2gJ7vU6+T0SourXayoe2qlgpC0eTqwaCmgn9WIxr92JakLErwB
iTs2oV1imEUuwEapdaexprvLWr75pVaiuBRiIW1cx0Wfek3Y28pU2FP9fFnC5p2tJHBuLwOBIuli
SNAN00773JmCxzoX+T3ROThjpWbaq2qML2Ma/tA8poDkXT7G1vSmQSwCrQUUH+BCTuWaSYqWWmvx
7TFhhWqkGxwssLAHbrCfMG+ARvU1427DctevlyVvH+0smFM6qcwnYgWEuIWe7qyxxThH714WsfU+
enM4zrVqVIEj1wbkxOgTy155tG4Xt70PDsrO1BzsHPfkb9bhAzMqK6kAgrx1E3qGNpbRQc+DfBca
d7G1o1TweNnWvv9dHiBcb0VQI6d9slSpJ2co494rFYggHi9f3tZs2JtjcBpe13LXaPnACDyJz6YM
Uy9wCebxB8zhRX5n9y6DoFjAFTbALWIwDBsJREAU0UE5A0iqCQtvMDnm1vnPGvPYy/SlNf/9e/bN
QZmmrty6VGrRMPdg9kxBNNSlT02X2dIHRnAhBD0gFQ4QkHx20JWQqSqXxeqRjaXxa5CcAtNyiHIi
reAsWz4WcH+D6IpmmiavGMSIsCa3rjAfFepOvoDCXI+dcUYjbXq5rB+bKZkhW/hPAYJQ4bkRl6UF
oeSgEsz6slDV78xD72Ny0RZDrbe0YCWK50PUzdkosJ0WENam/KIs020qN54CQt7LR9pySWsxnFWp
ZqJJoALA6BW6S+qwC0V8n1ukuMZaAmdTy0KbVmePdPO6eqp8rHXdZzfNfeGI6oXMs/HVjbUgzm66
YupBXlynXgL2XWVvHPIDW1giqiWLbowznakJC6leYDrW8BqR21AXKJnow3NWU2N40ug7BIlBuWu7
2zn6Wi/fLn/0bT1WiGWwQRkMFnIystG0Fq2SUi87BEcNi5Wsa8b/JaPhLNq+uGmdK1Hs31dOwAjS
3gQ/BvgfilNRHkio2kMKAttfHzmSqppotsmmjMmRt3KaIFfbdMETRj4i3tnxMfybe9kSMnBtJhAY
Mvoji1PpSJEK3ZSzvwZ/oieG3W+/sKGw8a6ascuSEWPiJqkd3oqUfPM6V6I5JW/mTJnDEl9uCHUb
qdEMvqWlvrGkw+X73DSmlRxOy0Ewnvcmym9ucYWB9H23H/32/7GdYespA04W1bAw0mTJ/GyraShh
FCg1Wo5q7kbg2ZETlFg9Kh9yInrKbF/dH1n8iGtnzENYLgVjmNWOWHNg56HqWkrttYH672u5xupY
v+1vpfRSneCBNpRQRmVXD9fSslc/Ul5di+B0UAnCqtAUE95uuCOscT89aebPy0og+Dr8uNkSFKFK
Egt808rLNP8sk2IXIWWYHmThrjeW+r5z3hr69GghWQQlnLfmq2izGXaMBiskA/kxZnmF3dyLSp+N
qTHzE8aTOz+JNfUau5pEVCSbur6SzaXlcVP1E5glMJ3rdwcNUHDpWveTo2hx2GbgWIlhf8ZKKbQ8
rKdsAKcPGviRcSw0QfFL8Pv82EFSmHEFr46mNOgj6kG2jeXlsj5shqbzCfg5+6puU8yY4QQlaFIV
BTAl83n8AJsdKl4oD1GsBNMVXun0rM0BUULAiA7YSXzNSqyMlu8jo2xv5HAerpYlZS4UeFL9ujgA
toshYvJgAOltZZgBEKFpN68OoQkpKqUq6nlvP36TFYBW6Kh4DUFnF/1jYbaOLsxPRVI4p5CPVZ+H
AwJTdKChN31PbximLPKDq7hxiwZTevoVbFjQvRBJ5WLS0vbxGDDq7ioDE6DefA67xSWh8nBZ+zb9
N0rUumViQRo2p729wq6fi5n0KR5nZQCSkCtkE91I7URv3f8kiDekWDGlvMM73QV7cl6PdjEeAjz7
hAA29s3f+bzzgXhzqrM4iNVRxxvzevZaJ/4iOZ09eIavvgq1XSSL0wwJne2ELvDeI4rJKmbxln21
pzsVCErRkPJW7xnL7f58KH6jXlWGuaZo0PXRKQ75C+NQzHGyWEV9N/PwbHYuf69t/TNM9DVV3VJ/
p2srx0qCKphSxuJA53jXhHqOfQKTTeX4A6SDONhZEKeBRt4Vw1AhUOSYz5CywpnJiy5qyGxhVdZS
+GmCeqnaMs2QyTK6geRHhcKD9hA9Ek+Hcwqd+rapbevH5Svctq0/J+NxclSPtCovYMJLjN2ZMbaw
oIBIQeAw3l8WtPmtgP6Ee6cqK8K9NeKlTimJEuYHm9ui2MfLqdAe/5sIzrEX2qxhqwFEmMpTjqdN
+RLr+4+IoIqFnhk0nb8uOIeqGNMIFXhsZ6uuauN7JQm83WaPhDUB/yeDs9ghktShCObUK1qPgfoZ
gKOv7OVIjrUv70UBajPXM3RUaQxLVzAj+fbDBCA11BcNTq8bCq+fHqbk2UheTOVR6ZPD5dvbVLaV
KC7fSpMeeyIbKHjZQuG0zJ404gTS9STCzW1NKRiwpT+H4gyWFm3bNRFKaQyxJEWuDnK22m1jwM3+
eqVFXqgIvNF2weMslAcMhFM0KmPWgKKNpvdSX++sUDrkS/oVLXBnMfPDXGifqgHkXqr+7fLNbivN
SjafZoRphNYa+tN/MS9hI+b1smOLW1nR8iMV2dXtGpyG0hDFw9/LIZTwpm0xMhc+ysmnyycS6IrB
+YsYBd+mNNAeUsf4JI8ZaonzVVS3NngI/P8mivMbSgGrtgCccZXxVcYO0X50Bwsc84GofSzUEOYk
VwHLnNrSTCTYWnDNUOTx0bxigPXIEwFkhPrArnclaZKzQJsYXwPrfLaO8o00Tg1aTNWV92krnHli
V/Quo1mpH+dESlQNQi1AJO4W7PN5ooaoXMkM9pIAznW0k5K1aYU0xpTvFXo90q/9uO/1Bxpdaxi2
zxMB3kPgFfmCr4Jlz1U24/4yCUsJSxR2tJ+MPry6WkJqf0T/KDbLApsFReO0IpuI1EoTaiFdKHuS
ARxsYH6K88pZrOVDHvgsileLWTPKprYALYh0J5R+yBnWSWu+FQmwU9v6cJbD6cNSjLRaOorMzIgO
XSn/UCJL8PjY/kJnEZxGROh4RlKnpd4SPpTzt2k4RsHkIAW1s0SAX9/srTHc3P++EBdO+ikyVTVF
6bdzzd9IgmEfHyUnOzEyGZbbZrodXS+CS9x2gX+k8j3kMsqiZVY6FF7ixaPJk7k0XpN5bSeQw27q
vW2d5XCxg6LbkKomTqeV963xOKaPMU28rkTjOv5s9C+XtX27Bn2+TB4cbSVmn9JAQR0dg+Sk3y+f
FxVTDdIhkr9T2VPT0jYs4PlSgeDNDHQll4soCzGkhqgoA+bDczy7lfI5bLzLZxOJ4CJJGPQJIYMF
2pHpNpA8eXgNRPP+IqXgnMWYhUOIphfwxDMQO8YPg95OeGCV+dPlo2w73LNSsL9jFUBKLcduSwXN
NauNXAZrQbfIixvZLbLOiSpPqrrPSitibNo8HQVenaKQj0IQ9426AAzLZF5Sj9YHVfVTFVQ84OVc
OoHL3fRPKznch8oCo0s7YmIYYXpckidMk16+PdE5uK801HWmxUuYeYEu29aAjZqfgvGkR58vi9m2
pdU5uK+URh2QvTO+0nzsDqDgc79jg4xf34q3j2y6WwAFgZtA9V/hgaqD0VvgtwLnGR3yxp7MBYyx
w0NErf1SRA42LAqy6U1TohgjBHDL0onGOaUuMCQdHINw7/QZwOu8vk9S9/LtbYowTUWhKCtZYIN8
q+Kajk1ZRYm3r2XsCfYlja+RKijNbooAbBLoBROdIb7fllvxkGDOFxWyJX6to+5Wmyenk8nD5ZNs
lw4soLsJHqXAdHLxFqP040QlvKxYJXv+GRy60C5eDTt9Yli3win3mmarggi8aUQroVwENjuNjmRG
NjuFN0Z1n2eCksFmXFr9Phd1A1MCLh/0QK6VPgfWzyQ/qsN+ip3GvBqjp8s3uHUWQEvQd8KjEdzu
nMECqQx+toZl5tgRFETP2SwQsFkcw0oM1aKgclXwjd5q20BDuchYdaf7Hj3pjvIUA+It38rfuxfN
S46DiJJqywWt5bETrxx4I0d5Ry1kzKpyHOaXtrVsLf1uiEiiNl8aaznczXWlGrdZjqoL9i7Q2+qQ
eyg7P8mWPXnk/7HKZ8ui1uI4j9e0Aa0VgmuMyM+0+UJKwJbDH5eVYdOtroVw5oRlrljhnqJ8kNex
m2KfXt/sjckmg6tViT32+6b29fw2Uz79R8GcSZUmtqtJE56i6WyjU+QP+xw7wF1pl3lmKCSGE90l
Z2CNWoFNLMbwQVXd96UXlS9C1u3N1JliHlzTAIOEMXN+XJHzoUgDFCaM++xTcgh2+Z6R3dWfetAz
O8VXRgla7DTR5r3to53FciWKJBn6QBmglZaZ2Hr/VOov+fBT8LXYj/CJ8/psvEljobtRSUxNfsm/
8of8aLrt56WxDb9+xFT47rK4rYyMqpamA4kJoN27Ngj25aJOh69FayO0rTiPvLQm07G1sFIdu5im
eyXUpxMAqbndBEb17bL4baPQVEwRKTg00rO3DoWUILpZOqBAM4xAgNrksS2cv0j4571suZelMe/0
7mpXwjhDwMDzqBsE6YbZ+WqW21VQCBIMkQRO+fVoaLVER4FpzDu3mNTbOesEAfJ3Ofj9KSxWzQWO
H5SEb6+MSro1hqyh1DvNlWYP7sDco6tR2/jReCbb9GcXO7YwJHSVO3HStn3Gs3z276sYYEVWrbQl
kndKtes2i3d9rwiMYDPM6BpSdtlSNdCzvBWRGlI7WGaTenVq+jK0M5CKr0VRHYLc+HpZJ7ZDzUoW
dxw4xqkcsRjSUx4ZfX+PMRx4EQz8gHsmfDQFCrLpQlbS2L+vLm/RJamKF3y8IbxJk1M8HEPRUKPo
8rhgpgaLooL/HB2L5oqgIFNItjYttlKL1q2LBHG2qzVyHKkL+FTn/GcYPgJPaxfNzdiKeJ2278xA
liMbhmLyQ0VVkGaETAAK1Dpx0Pt2aBJcIRURpNXbvggO4G85/EiRmlhRVCaY+GLlbsNJ/KV0iTd4
DPdXDd5lvds245U0LoZVYw88Xa8T9LZd0Bv5IM3GNHnmRn7xqtt0hx3Sd9UvGaN6EpYiZ/eiMbpN
M17J54JZH1dRzDbzuIkGxo5TUT1fPuBWoo1+1p/b5GxYM8AhNYQgWJr6XYctpFmY7uTlNAbEblWv
k1T7sjymbe/c4koeZ8eWEtV60yE444lnJ8m3vr8KCdozymR/0MQw5E1koDBUvr1lWXlTkgqaIhee
mkt2Sl86cEEvifuRM53lcAGLdqkRyUoJ3xQNzUGygsUDL/mNGhag/SfYLBAGi5CEn32YdxdJDJMR
JaOmzpdLzDqaScEgtqzhrjoRw3w8Ui89aA4u9ouIRnWzrQb+1D/yuA83GvmSWQSKqN0aO+ovp99k
asEeW0auZGwzIGDa9T9wryuRnBe2rAI8hY0KpiQJNIIkey7r6IrUWNpS1Q4YeT5iCitxnEeeJjMx
UgUAvtwybujSgCxZcmq10O3ZAEao0nq7mo3Pl8+4+Xxf3yvnnjtLU7UsAvSXzW7knvxCTx3WbbRO
71OkB4Fs14srfRYhmtndXVIfTmfVrkINDIgsV1GDXahV+6RPjpmci7a6bwfu1a1yuZZsLaRICcYr
UBt1kya/KfX+bp7VG3kB37WpN7tqojuiDI7Vmg/DlDtYm/16+ZI302cDXKWmhZcIEmkunM9DkujW
ANgXKviFn+56X/c/Bt+nZzF80V7tLEOWM/ibYvEDebT75arrBYWRzXiwksHFo7bRmjQeUMkemmt9
OKmSILxu6sXq97l4M4dqEfRYHOZF1hddfaXLUQbm7/Ln2Iw5Kxl8zJEtfQkluK6utGzUMW+1+qrv
Ot/Ix0OhD37ZNMKt4tv3RhUgyZCsyvz8Vx6g2JgqeK8tj2yFiO70u1S3ewkp5OgSp/tJR1uURW6e
E7UEUzZNTUbQe6t2VF3MXh2CBC0BcAn293rcOHmF7YFKAPiDbueyKFvY/HqojBHg1GWq8mMxtTRI
cWjhxa2rT5N+KLUXQ9tf/njb+ddKBqchRZDGFukhg+3LzcFWgJnAB7Iz/GrXjQJN2cwWsCkSdU1q
amgNvL3BEc94uZnwFCwNv6BfdeNkRrGjE8mRlefL59pMk1eiOIdIuiKJ6i6hbqwUdqNndl+CJ8i4
m0VNsM1vtBLEOSNiFWG+jDhTTf0IzA60ukuIqGe+XXs5S9HltzcnNaM5NAWeF+r94ucPGI7wkHAh
Wz0U+784laOfQWh/BJZHgXY1GF2nqvG11CiUkzKrAJJSo8lWlSiyu7z0up4Intfbl3iWw8XqyMja
IUY+4iL3c8pqctoaQ5yyqJS0acGr43D6181pGmhmiqbeGDuaiixnXHBpRnTT0fjY0sxtm1owR7Bt
YCuhnCYWYWEuyoBCYHZob1i0Um8ZBlDd9yfR59q2r/M1crpotBGAcxrIAOsAuyemEyzAaSfdp90t
DWKBMQu+2btZDFBQDg3j+J6net+1BYo7pq1m/e6yIW96+vP1/b7e1du9kgY9GscJxZ3uKlOeRxHH
73bGthLAOcCF0GTJmhwhkoH0NGyGkhzyhbR2O6KsObqFN5+iayHJwHYmtZLLhU1iFkViaAjNozOz
NfZuvqtOrOfHcF6iWflNzbcwVIVhfwAe+VuMzEae5wIthLY1Hmp5uR7b5K7VIy9LMBEbAUdMZufy
h9vSD7RH8FgzdGBFTc7Y4qHRtSpAVU4ihyo/WeiWicjuNu+Q0ZOi06Ni7oTfip5JSVB3BQaKCSpy
8b59ZiBlukvALp/tRPDKrbRzLYxzUoNkynkJIluknd2hvY6xoMfAjMmHnmZrOdzFqfUYLBUA9G5J
QK5HbQDxUWgPr2s853/D/8WjDVvRci2S81FEktTemoCRyud9XcW2bEXuohZuWOfuR7Ti/MU4FxVG
YTuPCiY8p+QhGbCDe3mNYhE9gOA4PPo/0GtT6dAndtvCyxpPKhPUZ1NRirHlmVaXxmP/ragqpEyF
gnd9cDsPxvcWnJUfMqI/18Wvp4yGNG5GpnOtupPI0SpvGpERbQUNpLTAaQDLrRJ+WGdKU1OW9Bkr
7AP1vu4L2RnrfHKbEJsh8P+P2YRg+RElOItkN7vy6UsRBvUkmYlXdHtp+KIif66+XBax2aRdH4u5
p5WMPM/RFGO5JrF/b5KzMdx5rbuLgw3px2InYiHcVobzkTjn0CitpScz9LqorxNyPWSCMLjpTdF6
UFSAu/EA4R6KwzipZk9HTJ4lfoouSm/5TSiyG5EQLhSqMYi9wgmw5yzq7WzAsIda2m0YeR/5NgrB
DBXWJWNminMCcdVMOsmQnAN/0rnNQcXoDKhv4ODk3lY/TTvpUBGBzm1WvDDu+j+hvFNIcoMuJlas
AHjnYDOxo9jlTnno9vpvPD5D04o8+eZ1Yleoygi0GYvCWxUMF/TYmg7RqZQP1HxKmyc9EoBbN9VO
IyYmGECKpPM10bhM8mmowOGPLQX0NMdl9hQMWSW6O/bh+fKSuRLDxYc5isy6yDRW1WKPbTwTPeOu
wqaA0o8fPzKLthbGacdIW2vuatQJK9ThFc1G2S5En+2yDgoujkf4K1NUZqWJwnWhf6fkXhZtT9tM
+1en4FFWuhkk46CiiqypjnRL/dgzXQ1tQ+C2xUv2tr3d+QPxOP4IxCo0w854oIYWX8WeTjRtHv7a
1pz60TO4wC5f32aEXcnT3qq2QmMz0AlU29SOmMJ0dPrQtV6sij6TSA4XKSY8fEFkjHJjhZlLGTkq
rag9mqndlKbAw4o0glnzKmBUZRUAsRGiYhB+qs3nZBR4PdHvcxGiK9NxyWIcZdY+DyP8XP/r8jcR
KgHnb/J6ABVXnsDDgRTJcKBxd82JglCVvSkANBAV9EUfh/MKzRLUdc/WveXWa6Lv2+AHqb5LpmiT
qUgM5w9y7LTX5hqOW29TW4InAF+7XRVuLExOfwMfLvg5nrEl0LIUdKcYaaKPzRV7k8V79AZd6g2O
7tIGWWTkWW50FGUPm5ECBTFZ1ogFsh1O9waSGGWiI7p3yy8rJHYO2sOc+AL92PbiZynsolcaLmtt
AfJL9CbYu8I8KkiJmtOI2rm+L8QbwZkLeHeXugqUKQBDBoAub6Wh7mBYLUHMGO8nH6g16CN7nU2R
M7vg1vBFLZBN+1rJ47QxmuYsC0Ax5A71dZw/GKIO/2/8w6UDcXq4oBlBCj3867EJghLswrQe6GuC
9cR2hqKBfGc+YpMTNlNad2yTav1aBq7I5rafvH+OqfI0XaNldXJeI6/tgxyL5NPiQBoT7eTURrvC
obXuNpgbp0Fu50PtLFLpo2X5oXxg9Udw2WhYmYUUJfBlrZfljubWu3AX4PDoktriXaCb1rGSxvR6
pbcgasE0bbyAsmkMDwFCdaZRT8lET9Nt/7mSwwW1KFWKbm4gJ/y1fDeODP6YdbZ2PZa27gPe49Sv
ly3yssoiTXx7MLyE5aHAjK1LQ8kehxnUVw+XJTAj+2edVfkCroynNghG8KHiKbPHSnbhBHaZgbkM
oz0tkXAbzqavXl0h52I6I2rHrOqBHXrOT4NfHSw/cVHyPNSfTFdH9aLB20tkE6Jr5DzNMDQl2H7x
gh3iz3ruGyJqZ+Y53l8izMfEGlq8VzjDb7UKvAUqQCORdqWEhVeDOK7HALd56tsb7HQTWNf2cf6I
4/uOVNUm1OrgprWgi9ypSxu3K1RJIGU7QdXPYjgbJsZQdaFOUVg9Lj7xlf38WXqe/d8PoVyQLoqO
xFkw9ldVuVwAvVbXyr7IkoOqLKLzsN+48JX4GQClnvVoMfCVltvO7bCncNib4IhlgFsxh9M/uOHz
7XGmS8PRCNMe6AK2jcJwlH136o6MWhA7413647IVi66PSw8yJVCaOEGilVreHF8N8cvl3xeehjPb
GY/HVuoRq6PD7MjgwgqP2g0Sbl8D1wMRTNQIpXH2GpqDgfEgjI2NjuJToK9Kh97EV9Iu9wnALgLF
2I4e5y/F5QXmoOShmUMvaHcsxshW1KM8iNBy2372LIRzEZGRqG2oIvUO6UkH2XJi7bTiOMlf9NYQ
2NK2i/0jim8F9iD6LuDof08DyOFjVzRuWXtDI3r0byodQaMboyigSefzN10OUNM04YYC42QYV3QU
9PxEv899ly5LpNmooHNJoF+Zbfo0hOH+sl7/3r7+zidgS7SJ1VGmZfAt+6aeo5JYoK/MgKlCluZL
XuaGHqqON8GPtkNEGl3GE5s8y6f+1XhgGZSA83Q7q1j9DZxtxU1RB3oI/dMeFz/eF7fxLnpp9i1K
kQzjKGyyCwVy5oXom9RTgrd5Yi0juNgGE6uKSV+V1Jaxl7ew5bztHpLQ6O+iNKe7aEmSazOfQOpP
qta6LiWz+qZUlUwPlz/HZqvNXF0F98kBcGjQaEW+g07bFdtoUta2hPdcaPf+7Kp2dFRqO9sFssAF
sN99rwaWpQDcqZoyHxq6OGmXoILcbLmbgp1Mjop5ZIYDRrJF2H3YjqzkLI5p/ipfbbI+jYsUSZB8
rJ7IyTh0dn6Qdo0THUVXuuncVqK4yCAnfd2qIO51pbg3T8myaJJThODiwDgB6Ncufz+RME6Ti7hQ
C62BRwjDxavzwq9ScopHEbhn2zGcr4/TX6wGnap+xNeStM4xdGzjqqvdfzsJr4ixnpdgtcScfjXc
g47IiwrpBn0Qge2LTsJFhVqz0qKsGWqj+GbGp2kUPsQEEvhgQIdEq2NgZQHjlH+Fe2WfOwEgzJMT
PbDeZOjXAkCZSCCXNVp6U6n6hFd2KZfXiqSf2vnHf/o2OpcrplYJpY6xHWhc9pG1oDvd26loueV2
DnI2HF17a6NBhGcKhpzIb1aN8siYefTfuAxGoKo/XD7S5qWhDEJAVs7YVrhLU9qulEgNw2kVbC7W
Wg9U8oJQt5kVrERwt2aYhbZEPaqXSv0pWJw6glvNXgtNxJ/AfuedK13J4e7NKPOuKYBAhwtX/OkA
ZhwHtPhkx4ZTsQ1EIE50KnaxK09qdmURLj3qYmP9LYvdqTzO5tcsFMQl0efhnKhVl2E09Pg8Zkf8
JjaPRiLSt03Xubo2znU2U05oaYSo2sS6E6iyp7XzPo5FY0oiMZzrNOsmjxI2WDYOpD/Mg5RdNUSu
nDoA395lnd78NKZMNJQtGGkbp3DaNEUJljNAp7vUNkBqvQxf9eUqM0ThYPNMK0GcxoV6WwGHNmHz
kDbYUtTsNZo4ndkKQsJ22rSSw+nakgdxMS41ez/2Xvu1BQIflLmKLV0rXu73J/p0+QLfax0oMlVQ
q+uYr1FBnvtWt8eqzkiCRyswb9ZtDgjOknX//kxvZXABSBuqWZ6XRWcTvWwIFVsSGrAhIUbkh9+8
gUi3RDM277/XSiYq2hxUMZz0cp4MSXPlCdCi/CttsdoeRBqXb2/jc0GMpqqgv9YAWuD7a0s/tK1k
VLHHcKtoBoDGJXXk2/bT6LISxgfW0L6Vx+l7E41V20ZV5MndVSjt/4+061qOW0eiX4QqgpmvDMOZ
UZZsyfYLypE5Z379HnprPRTES+yVX/SiKvY00Gg0OpxTRwIHvmz3a8f6+vucmculHmv1LKuo5A4/
OqX93g3mF2ZMjtK2NgyFOmDNo/b+Kr49xK+FcjavjZHRmBSRqmq27MBCU7dziY5PUjmUjorE68u+
vE3bWG3a8v+VPx+KXLGKsgT3VnJNpdSOrFPJfuzL2Cj0v1aK87VhElhSptahV3mDhwcXOvrMk3xS
7erU30SucRI1hou04ryuPDV1axWJ6gbhjVa+xPOdFX7fV2rTWawWjnMWaaqWoO40VVdrnobouhE2
8QvPE+cq5HGKh4JVkSdNx+IZyM0YxQNRMfOaT8swnrjnbHvVUJABtYBpvZni6CNJyvLlUdaQe7kG
EnpwRbKv+8u2EeYttvBHCJ9LRZ6pMLQBp3ZpEFxA3iMk9dXTAtWWPInGujcefq+lcXEeoVaOOSbA
L3V1XDp6RC23kSvMJLfSy5DFwTUb1fycGHVmV+mo22M7PExqFRz2td5e2WUwAhczYFc4e+w1tOz0
EqBK9PkmGG/kGvwgoyittu06LkI4i0SfDSmkFKVS2Uyvkla9CpjS2qXZH+Uordx3aIQ8lIx8EwJo
Po8TZXE8Z1FA3HbIH4uq/mQlcWg3TPS62d7BlSDOd1TWVGLu9XejyzKNWvmY+2ncAiwUpd+Jmhs2
D7UKCgeA4kiqyaclhjwZqyqKNTdpre9zMH/EEJeg+3zTFFYilp+wcriAW0dPYhYSV6U+JiVtjfpW
JGoGEQlZ/r8S0hjVBErhNEJu+iXV7uI+s4WIsJvmtvRBSmgoRszJHS0LQJzTgCjKzfVfoJay1aq0
A3SoxSLWhG1lLoK4e77PqrwcApxcTB0dk/JLxRIMgL1rWy5CuMs+VViN8QPEmoHeAEToZzfnp8j8
94xOcEfL7BAasBeiB86l5yYmgAsSMbfUM5tUBys9ZqwQhBAbSb1XUvieiQIpRNkaLcCw/qLxF+2T
Ch6uDJHYUB/71A6BwOkV/0fL0+bhQbME8Cvg5t6MplTK3E99hJOqqLPH2tibgkTwLty0uZUIzhnE
VmGGtIlNt5YTYGRNh1qyUGFPbwO1FUR/m6KAVqSqCgaP0aP/+gi1WTlLtMcwhaSPzljHnhkSvxys
OyOhggzOZqC5EsW5BDWZpTalNPRI0tmakjpD+NwVn9MR79HSnvLZ3ffd2wayEsi5hypOsrw1UjQp
AG1EObJ7QwL2O9It1SlwJJvdDoGt5A7+7gvePMkrudz20YTEpZHKII+xUKZV+/Mcjx5RiGDrltv0
TeCO0gLyyoYC58R5pi6eRrO3AtMdAFZeBeNJrgOMOkwfshhBhxGIYAN/D9bsCeQ8lGkNYLVJBwvQ
s/WpcQqnvqq98IiBor/UjDNK8ItlbTsvRplNH0sS+/JYO1Y5Al8ak82FJnrpb0fuAMShoEs1wALE
OayAlipRgULlBYO74GWDZ3FwwnlBzQZBF8Y6/Tn2RYHMpplchP5e7tXtFei4WPKxDT1FizDA/BJp
P+Ts074pbszvwUmuhHBGkodhqpCSKW5z/s2XWh4CL8HWhe50pwLbLcXECojo/H2x26opmB8FvjlA
GLlAsJqDmgY9upCkOLFH6WOsHArl3zfzL6pdhCz+ZrV+Ua8GtMNL0pNHr2aHKAAZz2Ffj80jZgDa
fiF/BeIa70EsuoQXkwU+rR8mhkab7JDQZ8bsohK1RWyKwlFGQmuB0v/9TFppM2QpCsYxAYBGbNql
dG1KV9lYuDX91LJQ4KA2r7CVLM4TR3OjymFfMhfTjjdT2t9jdM/bX7lNCzCBQI/5KIQCfKd9UCgY
2kyAL6Wbt5Z16FpfaQWbIxDB99WbRqtYoSyZrhzEsdPp5ejXEvmi1ykRKLN5SQKOBsYMXhn9d/fm
am/0CZOhlpojnmkdlv2so0Olfteqj/tLtv0GWInhDNrq9Z4kmHr1QmCcRSCzHY/BqTo52UFUvds0
gJUkzt9lct131ZSG3oCrsb0j03vCzMv3eRoK0gFhyWwDhtGeBDg+qa8M4SMooZz9Fdu0AASzOoiu
Qf5kLv9f7Us4alPSGhlzzfiljz8UReBMrYi4Y3utgGK7UESiTZa7jEhTqx1ZIiS1Q9Nhqh6lQES/
u2zsm4vVuojgzuM4NzmKN+DKKpmKto1JNfXIDrUxe0yZQREbJXHxVFRyc4f82PSu1+BKOreKZdiY
o4UpH3c0Bz8EK05eveuorkRwEVHez2kP3lrTBVtaMfZO1tmT8D5YjHZvFblLh2lKWSHni5bDPHlW
5tg49EH4o6QhQrwSeat+NHI30WQJzc7CRfyHw3vZQ+7w1mU4jHmbYRUPk5d5hR8BH8KhTu4Nx7h1
9w1/MxTDrQ7bp5jNMngSkURvc9IwC9d693Fgt7NyL+m3LLwfyX2vHEnxvepF7T9b58DAExgz+eCT
R+bs9WGrpzLsI6KhmzKY7KS8C/EY3tdq6zivJPCIXLSuiol2KI4T2avjMx2dUhK8QbaVwKMUjUqW
hvzEayVCZlmTOuORPUk3cXc71QLHt/l98Lui8QfN52/76aNAnRD9qK6q3rbEkxtBXVL0fe4gDYPe
13qDJw2ZbmnROm0i8gabm7DSgDtFJCVT2/cTZoZIdE86/QC/+3ki7cM79nolhjsullnQIVIATN9N
xM/n7lDq46mP3hMjAqxFN5G/wSl5g25F6IzhpGIJQz7FlR/SL/Ho72uymepdy1j2bHULgVy6nKu5
w2XqqOclfx19SUCUMR0AZvgiGu3bCkXWwjhnHdR9ieJqg5t1uG/BpBdVXxgoi1URd8q2oV0WjjM0
xN1FiCQ5OHaaT0l+p5qCs7755DIwVkoX9k50DXIPE8Cnp6yMCtMtP+Wdo5+XUXPNsKPOKWSbOrIt
HQNX+fGevZIBpr2cfvNNR7WldZUxIiWKKWPA8MlOchVgOKQKXMtPj2JipM1VvIjjqwBd3ElGE6BW
SM27bPJzJnAHm9aw+j63iKyOg2KgDOY9e61yIvl9O2DM9PFdq6aiM8pC3fhNR6Yxx33MMmTaikx+
nBD+dsNPQ68cGk/Xs/Zr7As/l43rpJAeu7p4LJPoaf8XbMAnAucJr4j//QLOXTRmF+n6AuGWpbb8
S3VML/30X/zOzEdP7XCIj8QLTvKhuI7uMQqCYtv+L9h0i6sfwF0coy5bUajBXMHoU7IDxmB65fA3
IlDAfu1Hmrnsk6YNMbdE7lV6VVHXGgVedyvQvCyjwiezc2KNUjjjyWwEpl33TtCFgIWzaXsLVmcn
zQS37cZY27JtSJSCjxPz43z5JC9YDixqvGhat3qmLsAXJBu4H/OL5TVoWVevBsw+BwTDbe/JQKwl
c/4L/beDRdkUepPWeVo+H6e5AuUe9fb3bLN6uZbDXZcagG+kDOlZN72eHKALHgon8ae7FDXf1LPu
RfyIm2YIal4dVKB4EiicWmyaQlouL/fBepJSPzVKW0o+7Ou06bTQMgbHrAHpmTeSHhz1UldXzJ3m
ryG5R41F4PtFAuTXhk4T0IwahJpoH589wnQ/sGTBePr2Ol104B5tSqlHWtnjATqPL71xbjDEm4Y/
9tdpM7eGzOufhVr0XF387ZibapwguJD88iR/rPzpnp0WgGR7OtBnVG/gpkKMGnzel7uYFP/OWYtd
dF+JLQdtBOodXr15WyHF7CXdAx1g37WNOuW+KNFOcebWl1I1mRXyeFV5axXnThd41c0UvaGiO5Ea
lmHRN8BsgJyp5ElaHISMQuGh8RF43gAp09UB+eXFR/Vb+lGEp7NpHCuh3GUik0qLcqBIuXNv2WkJ
xFj2NU1TgZUva/Nmm1ZSuBsjp8Y4JnEOd66x22TI7ZDOH2pZ+6ll+of9bdq0iIsovhk3slpLmgyw
f5H2k1p+IQW83rWWH7RBEOtu66QBlc3AjqHJ7rXp9bWSEPBS6G7NLGfGTMswYx61PHbme2xcvQji
DC/LM3U2AwWtNKjpsuChjU5SdhiGcyjqyN4+xStRnAeXtUTTalNHcDPZpo8i4iFHjnz6odtsacFz
AOBzID80wckSrSRng5FhBonawHfUhn6P2U8vmnsnITXQ7tJCED1t2/tlMTlLRMbDbBSlZi6Nx+MA
YMzS6E4aEzmLzRSIAcQR5AhUDcxHnNPNRrTms3Fp6vKVw+IPgx4gJ72nXofneBS8tLeVughbXNfK
C9aEKmk3oUYqTblLJPIYoJSX6EywT5tikL+Ge6Lg1eOLbIVkBRZYgZkrs9JOK5+ZH5nydf/4br8g
V0K4CzGTsqAgE1qg4NCnP6+SuXelA+ozB1FstCzNG8+0EsftU6sxqwyTBGPx8OrGbVcKtkaoD7c3
2UBh2kq6zPtLDjunh/Zbb1017gKyj4gvFkS1oj1a/r82hUTpMjlBhrZJUmeiMhKYj3H77/uOEcuu
Vo1zSXIYmMs4JPqOkuhOJvWzRrJzGxbnOmme9w1i0zmsRHEuqUxlqYxiuFkWNlep3nuWgmGhPg+/
yFTUALD9EMd7eOnTUGSdr32SutZJmlQoy1+NYH5qnKWLgl0jSneI38L5iWLYfzCPPxL5widg2Cwd
HPah1511P7qix8DX75Z5uNrBCKvgAG97JR2cI0vADOoTzjoyVU7bKkS/mCY77XV1Xh78quwUp9FP
hFgQmzfxShhnJDotiybJMuLq1U9JOgfhqWgo6MRPeicL4ovNU7wSxRlJE7cx03s4vLRCDd7ovYSY
h307FIngLiklmoBK0qJbiGTGg1Vl13mfC7TYNr+VGtzl1MVR2LAGhcL57io/NY8JGHDGc5navylN
3rlBOjBldQQqBl9mBZJVKOkBJqOiaf4WDZJik0wJfkVR0p5iElJnUnr03u+v47bF6xepnENUjLBs
SaxbLrn67yuxBKrDVb8cMN8EprOzL2/TIa7EcSYvRyzte4Lk6gy0gCKUTr1E7DRV/H0xy9a8uUdW
YjhjlyMAr1YUwXvJvurt/Ri61aAirfA8xNcTWuQ0RRAVbusFHgYQ+pkoQ3DprtGieVplKZqRyZdQ
/RhaL9n4a1+nbZO/iOCuYn2S9KYNsFPoKjSy29B63v/+P5jCRQB3+TZdG6ZjgZTg9IABRoaAMzyg
YTZwF64zMYTJP7i/izzO9DBcX4+kjdFe3aO1RbteUGYRWfx/+c5/OM0XaZzltXIXy1mDmeOFNB2j
ER77jEbW+GV+MPzcy/2pO4iew4uVvbXCi0jOCrOo1SI5R6Y6DlU7RjKQNL8K62NQh4JTJTINzuEy
UEmNKNAvg0fRQa5GR9Lj4751iAycc7g5iFF7FuDNmFvAfymPbTbZnXb6OyGcx60BZpN1KHe7YXuS
6rswR5vh01+J4Ct56RAlelOiJFIr2I/x+2y9ROk7veqfnbc4d0BjOpl5OKjAnss/UHeBc+ht0P5W
pwxYGOTHvk6b22+Aogqd4LIK/P/XUWY7kbkwZzyyo/is0Q+d9mX/+5t7f/k+387St6RnpMNLY1KA
V6MdmdnapvaurMRKCrdmrdGWHeuBak203qu1wmnV4rZqb7KAuvv6bJ5LA02lCzUqitScK9DVyIpo
jRFKiXgS+THKH2r6xCrBHbS9ahcp3OmPENgCKxYQPJpxp/V2Xj4Vom7m5dC9cTArRbhzP5tlK6cq
uuWV4k5Rv7ASCFf1KQDoXAg+xVny9tdt085MEOQsqJoGZsBf21msz81AwxltzaY7tz9ZL0q/bi7Z
SgB3xVWZ3AIXApg4Tf2sA2/ZApRYJ+rOFmnBXXNplw3KJGMYL6qu0va6Eb4xlw+82ZWVFssPWD36
ADdOJ4YiP7AOTLwwyWMugYPDvEPp0J2O4C9kX/f3ZdOeVwI5e7a0IRsyK1bdQVHvU6mx8yn2kb0B
srkIiEkkijPqxIpZmze/wbOKG2VqnzLCMHqa6DYpagEaisgaOOsewcoMrrgIKIP91TxfSbFkU1HQ
87vfa2+zuHtNllEhCbs28vpD3duq095RuylAg7ZAnQUgDLOpE+CpGTwpXzvwXqKs8XebxznvoQho
OhMFZXPpdrJGm05nYzoqwCfZl7PpKy5Gwhd8Zzr3SLZlGKY0gQtfdie5Y+ek+KLOiqPkht0NwfO+
xOWX7ywtT3IdAZ23SBvUIxlpjllcfMQtdVWQ0pej4irQ0mOVk7NBzOO+2E2zQVHPAFs00E34bqAJ
bSL1XANKqY4eG4yH1npv10L6EYEUPo4w5WiwuhHxUCtRp2vk6yHObd0SoWBuOquLMnwgkZRpWFv5
gH7zyaP0oyRiod4OwkE7Q0ENrWGKjDtkpAuD2DCR4JN95ivueGzPxUm2QRbgiGZCt3RZWMIx1QXG
c0B7vvaL6OzUa2XAdPds/Bit9LYshEzhywXBm9xaBOd6c5MW8rCg6XRn1FYPyZk4wCo8UC8GRul7
EuWmtCSUURFfUPBe66OqvZYVI8b9gcox9z+kuHcY9QgRhStbpraSw5/clhgTC+IMpkZ7d0g728pl
WHR42D83m++/tRzueh8zwN8pJaLvwRk8ds5ddqqPtWfhedR9e0/Oci2Mu+ppMWkReqIV16oBvZrc
FdFVBgzjPBCNvNAtx2dSDMihvQA09Xylf6RBPUsF6u3kOB9Gt/ObnwA2sTM/ctDQ6kanZTp+OpIP
/ef9BV2OzhtjXAnm7spqqpHzG4GnkmWY5onvusjXm7vZvAprQYC+Waw0Mc3we/ofdHrc0VIqQy8k
c0SzwilpbOpipNdl1+NjcFqQjlMvwsvQFtHE/Da8twpepHKnjeV6MTY9KkXhteqD2u8YH4zMBp6t
k98tqOjdY3Sujwv7SP2oIvxpwZheSbaGRlTJlg+ZS1xRE9r2ml9+0nKWVrFXljaNAliC0FPz0M6q
A01urLq1i/Jklk/727ts35723PbmeaAGqLNjAkP+lRkHYiBQCQ5DMzj7cjZVktUF0gEkmBY/spiG
YBjvegYGo/FhSid31r4k6mMlp46h5P6+rE0XfZHFDy7WejTGTINOg2o+xYDPGpv3xPjARvmfOgbn
ZRR9KGQaIDU3V8NzYKYeaXQ/TEB1vK/KptfEqPdysym4cpZlXVmCmpoay6IGpSTpQyd5Ov1p/Xve
YTS7rETwsWPbdENpNsStamBuWMFJH+ZPtA6ek6wSGMH2xly04e4aPUdJNh1aIAManWPgjI9hIvD/
ggV7U6qPxkgejBBdDnV8g2LpFYvIg8Tow1/tC1+2HGOrnVokwF1NP0oAyw9vg16AprmpCZjkF3pr
kC3x1d6gYno1BKiHRcGB1MDQk4+9+Wtfjc32KhOGhf4xXVNUXo+y0XItSIF2OjjIWRZ25o1HtbR7
0GNZv5bWekxH7IvcVusikbsylSbpu2lE7TJhgd+H6K8ihTOqH/albHbGmSr6XzVJsSiwEl4fHGLE
1VDQnrnqAz0UAYZ9kFiUPmNW1FEc8yo6kOv+Nge2tlu8I3I3MZm3ZGXQAfhmNi8wUfvNB+ZmoAPo
dNuqQ3vsT/v6ba7iSgh3aKNh7iQS4YbQi/ba6NNnWuk3tKhE6axNt72Swy0jmzFLrLUtc6GpXQRP
iXlCjwPw7gDYpLp/pZPJ92dmWRMSVhK3JkDWCMkvjE6fwCEp8t3bISJiKBOUzAA65SuWfYzW67iG
tzNQsSzsyQMfFkg8KnL4/ybatxfxIo+/YzEmkckzIgw1+UGD9kY15gcZCNABSx+MXMQWsSkNgHSy
DChZHT1fnOWXLRsStdZcSx1dSVkwWGo3zOvalpP5UQ8bQdi2aYoreYvTX11RsdrOoA1GOScMryZZ
s2f2qRSWwrZjw5WU5VespBTWIGdGDlQAErjTM+Z/nMwxOw8cPzjPta84Sxz2DpYS3I0rqdzOdTV6
HCVl0tyqiRyDRB5uMMdQnxQhttHypTdxGNrmEZYsE7d86U1RBgxXMRbgBVteyx49UpQtD8SJ0EFn
U8c8hOfIlWqneNk/dNuOciWY88ekjtraTCG4PwRHeMmH/kpVwKCUHjDCHNvfZ0cHyYiiuqbq74ve
APFdVte0LPQ0LVgWnHNBOTgoaGyp7nTuC1vytOvuIzuldxjL9EFX7gJS3kl94Dbe64fWkWyAXgp8
9WZAcvkFfE3AyOpwDGTAVrXGDavPmSUqv28eDkAI6PAzugRtX5stQPnDsdKG0EuK8rYdwOSaNNl9
qXfvyDLiUfhHDmeoFLCQ3bC45DGDQ1OR/Qu/yoaIJHzTSNHFAqxdGaxX/KhmUfdBXmjoJWg6+ZyM
YQ22FsMJW2qzGO1b++axWeuEi/4jjXMsYUbMSA7jEJYpOcAK8JKf3Q1IB25KL/oxfyQuFVGJbe6W
AWYTE+NlBuVLA62SVVk0gyciA43xeN3qB2MQ9G6JRHDHrTFrZTazAMeJsXMjRRmaY3Ub1ULRZNZ2
xmClDHcPAJ1wHHqiBl6xlMEzgLfo9/URDDhfZme+XejyikPq6x67UURbJ1KS2zlq5CSQtRINY/GN
nKDfidqoxQgeE5vGuNKPO1p413VlAlwpd9a/dcNN29wH7E4RVSWXQOqNX15J4Q6WmlfTrBpoJ2DK
p2b0+ikBynZkq4GjFKmThpPA6kVaLbf76p6bkijLAZS7vMTQea4f+iqxk/GToXwQnK7F0N4qhll7
dOkgycwnmIcuKjS4DZxl5DiW4q55Kn9zBmUHQCQ97kvb9LPGH2F8nrmcLTkiLDJcQ7bn4iUNfux/
f7kpdpThE8w1GOONUa2AhlUdZBQrB3KaGJzTMZKfx+BDL2qO3bYKS6egz8bUOp9vBjazooYUJHNd
EtiVlNsTyb0+jWz0cA2YkDeZwCxEApf/r8wik9Qwx8QgOICqY6RPDrWuFgyhwauSFrQlgpuZbq/n
RT/uZjajlmLcG+PP/aH4Sp4WEhF2oo9RYZOf2UkBbCpxlwyujX7QoyipupnNN40/0nkKP1kNg76G
A3Gb0GF+ecDr43b6PnpLs6SofXHzvAFlStUNoNDJPEFXnhYpK1pU0cvqOARAgjKuJOvzpNTuvoUu
5/aNha7k8H6kkOSKaAyBgIxCjvq1IP7AnvQFIb972Re16X1XojgXMkRdE6hRg/6T4ayHz9P8xJpf
fyeCM0fwsWhsJJjwsBqvIT8y5NdFk+QiLTgTLFS9IozBESYDO2CGjuS6LxPBAJ1ACF+UmNLECIMM
we1YTiR18pRZ9/PAxp/DZLbf99ds2wJAWSEjAYrCOafQnGtZECoEY0WS4gYxikcvegJ0zOQuyY/7
oraN+n+idH7SkaSFFMTN0oFUfjDaK1m+NtubMhYotOmTQFD6X4V0fo4tTuSokhafpGY/B/WcJzoI
hh8q9qwnHwv1Pb2yJt4KmM3DPKClc+FMT0kvS/mMyZHUcjoTY2dhK7iltnfoImK5xVZOtplSdNWH
ECHLD1LxFcTmZfyQ6ocxFCExbKcgVtpwwcuoVYVOl6pK/kk9A1H5Z+BFfp55CyIrMI5FqRWRZpz3
mcK2MKMYkyNxY9llggbtJv5a91Zkx3lwnzHF2zfA7XN1WUnOBamNZg4hHp3uVJrnpkckk/V4N08C
MduP19Uycn5o1qJKU9sFZwfFvgUagHynbvcz+Pm9iH5nBtqH0jdjR3hFLbmot+78oiB3mC0lLWe9
BIHyhLwpvY7O6mkB3q5vRHPRm5HTRUO+ljHoVjzrdGlVCR7G/LYoTvs7tf39P/cf394AWry06lF8
cBUtdKoWU7ZqKRii3zaGi4glEl0dq6mRh67KQwzpAxywnYZjPcquXswCp7cdNlzuPb58qFI1ztgA
TPQWKHPZQmFbJpikD325QK972X7XAIQQk/5nmQ4P5dQLOEG2ne5FTc57MMp6SzXQLanmt43kWBlB
gurWIgKvK1rN5f/r1Yxo0s+tgTeq3Nkly7zcMm0lqARHS2QXnMdA51xGtAKFgSL5XtNT1r6nurHa
LM5DBINMShLg8kho4VdVcqMFqi+XoeC5/Q9G8b9LSuPbNWgyTgNJgNysEwOZkao94y1iF6TwW/3r
qGitrU8B4vXxkLflS5GJ2h42W7PQTP/n2ufMotXKmWnNkpk5MD/xZuAoLISJpo1R3BNaaz39UPrq
bXoqntTbH/uHe/FCb73URTZnK5FuhNWYI0wbzE+EFa6WY+B30h091x7pnKELlj3Xmehy275sLlI5
05E6c54A9ojpNIM9FaN5CFhxrU8GaLpMdCgQzIrvq7k5YrpeY86Y5DFH5mZeev7RWoKbgLrUDt2l
899yhtZHW59f+8HBEnic/QAIPPCvj+JsAo4qivB2QDMpk48F/WzIrc3okz4BEiu2RGq+PfoGoP4k
5IjB7mhhrPu1PIaUSgEMZhDePS0JscYvCke/16+1mwVFE/y0d0brUsFBfevWXgvl4q7AGiy1Bc2e
S9hN3B9L2SsY0Ib/9TX0Wgp3StAeAFrkzMCDc3yZQDTNkHreNxKRHtxZ6IZMGyXWRZ5WSl7aESe1
qC1raM8Vht+ifeIOgFxqTYN6HGoVFYh6k/y6qvvPBpNrZ18lkRzO7CPMpSdaDWC5FGBkc/prYock
awVC3l4Er3eGM/I0L7pZlVQLTMTDuW5rN9VEAxMbmd7XMrhoqo+rao6QosLhnSZbOSQo79Qv3eff
gDOH5iV8ED37BUvHJ/5HQrIsTwPdVYzJHlBbkQFyI2KeeesIF7WA+6yqwHN7A9df5VRiqHpg6Sq0
IjyqyXeqxQ6o6UL5ad8SNq6516K4XWqUGSw3EQGvw3V+3/jtUb4Dx+d/i2KCcO6t13stitusGRmx
0ADgtVtQyS3KayW+kSxvxsgD8m9VLXihCzSj/Ft2ahGfYprGRCpKOcynwrcsZ0R7gnlE5skSGPu2
Wfxvx1DAf+1h+1oNjcgYNVcHfhW4bc5SCgjAUlT52j5TFzGcI5dHOlQxwcUR5R7a/RwjFiXHhcum
vNaE0U4uxhIONT4NnuxVvvqZflnYvMLzKIIJ3XatF3U4553HgRJkccpcFp9zdjDGxA3pKQCmusDK
38Yza9MDqtlrpTSZKXlpZZFX/GqeZad6QAkF49RGgMmE0Rt/TW7rEDe8SkDULnzyLZvyOph6LZzz
6saAgXEKYjwQpOm1vSypVl8t9Wfq1T5TTv9+yPS1PM67l7na0UBBP16aSx5yh9d1Z55HrRBEyCJb
5DzHYA5q0TKc3lz/Bh9iZ6J+mG1/YaCNCUNdoPjg9GBp1A+GauKWCn0pW+ZkARd0HMPzTH80rcA5
bZviRRinTRhqfUg7dBcV8rm1PjdV4JehbveFKQBA2l62iyDOCzZjXQ1pEqGVLS2uDaJ8K00qqOkK
dOGf/sVQBiwjiLwq6Us2NE5nHYErYpRf90/Vts/7ownfyljAoaOHHVX4UHk0Qrc3CGrUgvtJsFoG
5/BCK0E6yIwxe5f+mvXODjrBNSESwLk7CjwnOgJ91DXU6755bIcPf7dIi/z1q1saARysAu+qQPNv
pj9rXXAw51EQawuOisH5N2bSURlyzJUr8TXVfCCDuhOSdWH6TQk/psXHfZ22w5PLxnMOjeh1H+WB
gcYnFJV6CWnOD2pzmpTHDFXpfVEiG+N8wFirDG1keBKGyrWl3BXA/YkEFiA6LdzJTwYg8pZlhH6+
6aPOfnV94Qba9ViIBiJFcriD30qxMioZEC6D9rqbfEv/DGQDU/nXTVWL8/+zN3wvXAuGKT3Ucdmo
GfWLGmMg0ewVrQgUX6AM33VkjrVSNQGG/MDLa0tmdFS7b5Za3ptqIbi7BRZgch5A72czSrrAciul
sIPEL/MfWSLwyf/wjrisGucFwIhYpdVgYtX8EuBS9h0Qf45yAEJuFT1M8+CI7ugNnOjX+8T5hSLO
m9IaEgYkHsyjgaqwPE6HhYBRNBKw6eAUCQ0+aGp9SymlSslMYd2oOI8PmnZQFdHaLWvzJrxZCeA0
qaSoi9NhaTxAP4DqNE7gWY7mLbkTTHsf6GnfI2xa3koc5+raolCHMIWrY9MRL+Wouxkx6dQJHOr2
qiH0wCsMVBl8PA9qPczuEWT/SusmSG7z8j1OR7l8n7NqRZpTNVvgroF5rcU2Y+CIc7IsYVdalJif
Qi0msru/cJsHaSWSs3GjSdoJY/IYMJ8qB4AJTl/ex7Oog0e0cJw1NAT8ek2GkN4anoB/KPeHfS22
v2+g00oBSeobBisGKFYlX8w5oQ+KjlBQEDtt9IviYCp/BPDBU50VydTNeGLpH9nH/LTAzsmxDeDD
g/FxdIDm6wOTWFAB+N0s8PYMXYRyz0cQssVSWaN6p2IMMXToU+dlt8g2obNyAU8gTnNoj+pT75kH
oCLKHxZIEskm7vj5r1aXD7dKowU2axdabhKOnqWPD2ahCwYgNlpEXi8wZ4cxiYeK4M5FMnLwJLRQ
j9fLrJ18Sr9FjnbOz8QtXrDOwJ4VJW+2H7erzeWsE5eVWmghxp0X2cYBuOPfspMEctjINb39pdzI
Lb/Wk3NUrJXKflzmFeY7ubbd4Aj0Qnu0DU/D6N3C8CO5tf/vEeReC1285zrcVEqNNjIye0x7odX3
bBBlQzcK0K8lcBGZEUloRugQ9S9licZpbjJnzHA+AKN5rP02dveXUXDeDS46C5o6slgL5sp4Cm1C
7in7tS9AaBNcXBZW4KtD/Q1sXQZgyKyrBYenN5z/D4dn2wn/Oeh8eAacJDlheYl41viYRj7oim0z
eo+LVMHupCpIrWC4+bUNNEWkWfEwYGDWLPJDOCfVbZxaIlDsbfvWVPRVyBhoVmVuZ/RkBGBJR3BK
qd15s1teawflKrkxr+GsPONX4Izg1hUFTpv2sJLK7ZY+tuiqVzogcISxB4T/J2ydaM5jc5NWC8hp
ppJBw7xzv7Rudqehah8xeXyOUuvDvuWJxHCqVCB/n+VxydPosR2GuGfUZ0NWnL+Sws+1FWwu0PGK
LEqrPudh80mjmDHWCzr/pRzuClOJ0ejNkki2jI9q4hPzRSse91XZ3PvLvvBlrCbTp6jSCSh005MF
2Er6bf/7G0Nt8G0rAdzV1NG0ranMFl7CJfc5H6lhz4/AjEZrDYq9uf8OdtnXEheVV/56CKoqHzSk
B5YxOtkJnfSOXRu+7CZ3ooeAwNz44aWaAjSw6QHubYz3aItr6FMlAuTZfketFpC7flAS7vpqRscG
ORpPy41nZTZwWBYINV/HJIoYhUC4Z5y3K/QEbNIyKBAaDxgRbnzI/OAG8Nvukl1NHUk0UC9aRs45
THBAYYQ+JQwRgDpyto3gHLaCMGz5xptwEDlPKgEoAr0Oy29YWQUNOoWkMuq1YxRpX8cmJ87QFN0x
joDZNv6HtOtqjhtntr+IVSQApleGSdIoOr+wLK/NnDN//T3Q7rdDQ9zBXe2TH1Q17Qa7G40O5ygg
kCzyMth3toyGg3+ft4ItDLWCTuIt6WhZxlFmZkBUIql6V+nmrVq2+yTUfGweScrH2+d4ESVYPtoz
IDJVc9vrjKdMP2vB7SJ5w22nKiD8+Z82wjGGllnUpBiwoh4OKB8zI62cWE1Kp28TduzstNVBesDG
M+Yu0dJdzNYLp2CKHSOpMxeHkeWSILl5vpfbSxwbpUE9VNgEA2dx5w9D6GTNTZDtLOnSvEyOEIwJ
tLAbA4FsNvPbJrFehsH4vrRJ4zR29eV61Nz8kCudhKfs0llKYKaYGcWOvjqAvdzVC8n7aFOd1Yfk
f1/5Q5jr+qwlC54lI3H74cOI1ZAGHYEpOrxDl5UgIZiMLMLuZ49wHMyKE8SqFxYArgs0iRlsX2QX
wxRiCJayc1YtoHJS8l1SfW6kr3DZgQmpRQpmgKYMMDRuhx9JlTjDMLrEZu5UKc5/OjExoUX/HYu+
Aywt1z5E5r4hJRjf/9vnF4uN9qDPScf5V5pluTeAZMrmYdeH6lNdhRID2H4N6BqmrgjKC2+4e7u6
MWvGUXp03B1+sRsOwLnvv/A5oOxnKakCbbvORZjgOjngh4JgoWg+GGBua609BibcJemP17/Rprmt
dBLSGkBB0HxIC8xRjrVXFdmnAkAN10VsGtwlCIhb831N+lDnrGGEUXc0aycjH/rk6wIWjOuCtoP6
RZKIUT0GWjZHKWOAlwMjo+bV+3hvmujs8/s+BxjVewx8JU8IpUaUFlGT8wZO99Ji6Vujpzb58B+V
EgwhC60W1w2Uyo5Qivh/lZ//TGKglOwVtW14f7/dXpOqVUDVFCub6rjB/aDQdker2NoPrI/2VSWF
8NoYtUaKuzpA4aJf8sGsxw5Z+/KjPXVec8z92i335Dg96Y/WD074HQNua366fqYyFfnfVyoOKplb
lF9wktYhKg6jedCYJMGQGP3rC3klgtr6ZCyJFfmT1TpqRHbNFAAA61NWVJIiu0yScC9hPnguTIqk
MyYfwpQ6RtC5NPrZ6bPkZpK6l3A12bGiBa0W8gx+2cWHep99xogYMAAbt9hL63Hcrt/kmyvbEO6p
YhyiKa3IX30XDtz079ouEqN4nbldfbFY0+eFs254Ro/M3Xoc48EJJxmLs0yKEDKquc50qgCquqFg
8Ro/pJgRa9WX6/a9HdT/duHXHfmVKqDuAzN6hFTSKFqH2N+xU3hdgEwL4dYI8yUF/RMElMVP0HOV
1vc+kZi1TIQQGhiKe41SgO9iot9N2y1br4tS57oa2wX9i42Ji3pK0el9aTHOZKTtDDcGJbkXu8Gh
8ylCT/KIF6L9ILvZuZtcMWzCHXr1dWar16I4wM1etLXTx1/G4dwVn5Ue7MHaVyWiMiX5x7gmTwgQ
Y8csfR4QZJNjfMh26bk4BB90f9xNfukpxyTxr5+qxPqoaBxgICB9h6Q/zE4ZO5edJDOS/b5gGZUR
ZCEQkW3PtlOvHMHA00g0kNge5X9ffaFlAm9MObcYqc+wdhueFESEUEogw139yncRaeEWs7L7zAJd
UnGr7fr9dND29j50K/BpZJLQzT/xNVGCCURBTufYQmm5ok/a4Nb6Q9Ki4VDuG/vXf/v4wh0R1i0W
Uls0/5XqrMGkJ9nQzPYthK1vW9VQ/tDEWhXDgK0yZPpf+RBP8mwf7fg/86H/Tzt+095WAgV/nWot
KVvApHpp43C22GqH5RKEiwidDc2lfrXXv7ayLGw7NK2kCp9sTIc2VPGAhtdSkFtNN8GtmjhdCBit
yecgWoavJU4pk7sZnFZihe83j2EUWxqe00a1nOukfBjnxk+zZA9oiQcjAhWQMX65bjKbCcxKpHDR
A78vnSu1CLyI/UiCXdcNnpV90Puv18VIPqM4nZ1mdmMHg4bhuvgpnB9U2drvdrXxoocuXO1a3ubm
NKOk1PrglES10faV73wpZzyq2GfX35VKYKCHP0aBBCMm6gkDxmpnA5+27L6byonloZvLNrb+QamL
ECHYqkGQt2VVoTIMPALXxCZk60a77MXi7LslNvaZZNjyH/z7IlEIvhNhIO+aQNo67w2QC2qH3CXH
FJ3YBkwbMuDdbdu7CBN8u40ZbTUFtJlV/D20FC+1MK54U47vahuZROW0yaiHiqhEjaIatKsxtV+m
R1bmzrw8ZFooifKbylyEiBY+AdVsUXIoo8+Vr86526hR4w5qe7baQMZktHmlrIQJ1k5QYDbNDC3s
vI9xC/ttUzvAPFqGD339nlRwJYq/FFbXcZGH4VJ1mIBQKcBplV94hDjArpWc3nbENQFZzFQTEySv
j9WVGAKqEEOtTKxdfVRP2UO/D7wOIb6+rQ6c9zb3eMy9HpO2myIrmUK4bcnUVHODLJePemH7yk12
1ecq8/T97HHaNaWQh/htM7noKcRbdSjyBWdge5h7B+saaNFap82+TeZ7SnMX3cQHldm3isoKBNxO
bcDTGO5pPz4niuq0QfOeK2QlSjDGwQSfYBjhVRW09FbJ+v0wxTdBOrthLbN7yemJbytAVc3LUMSx
34c/ayyOkPtRP+iRKcnaN1PQlUZCEp11Ch5AhM8e0z/IdGqrD0TGxrAtwrJNAI8TjP0KgZbFaj0l
FfBYstqj3U8zdJf3wCKiwmNehAgBtkyrOkwGgMEvRZV4M7ORwBggjV++k3I8FgQ7zdXo9ovi2UF7
ULPopo0j77qXcYN+k/2CNx7EHCY1EYN/jx+WovXmUJsYqNs3x3Y/HMadsicH2XzNpmUAYAbLVwSt
OfExiQg112qDdx3ePWV/36nfM/05rp+vK7MtBVxaQJjjn00wDGNhtTZ26GnqwSlpTgt9pPO5Gh6v
S9mc4ADSIxC0QASOsxOCBKpWWmCXeOF3qNn6hpvtgsI17zqH59n2Y+AQhxxCL1Qldr+Vpa3kil0w
QBIt8cBLF4l9bLqHZvpwXbEto1//vhAp5qYqitwAOfJIdL9BRTMLVLco08N1MTI1hCsLr4UpzG2M
OhZDeSDJjOtYRuu7eV+tVREsIbQHJVB03MB82mr+hpf93iqwtLS49QeCumn5oh3J03W9Nnsga6Fc
8dUlmS/9bCg6tZDkBvvlGJ5eN+dQhb5RjtLNuS1bB7cl0CstzQD/kfq7sBTDXWPRo06LivQ5bZsb
S4+Ow/BS5ZbM3rfSmbUowS7Aya6ZmVpySvjwafEA3npaTGc+J7vUrT2AIbjGoTsnqScd85ApKZhK
GsZtqiewyAY1KD7mEfvW6GSfKZCsXcvBMOeBz34P8V7yKfkPi2FxrbJgP43eDoSl7y+wbr4l1gIF
2wmngbLFKBCHHzHQgglWxadnjsP/uuzmqpKXhOxghftNU0dj6DBJ7ynGxyH/YmjEscNTZkjSnE1X
h3nimjMYU8VyFwAD9SprsD9odbGLO8BhliP5UtzO33yplQjh4FS1XfKkALAP23fHbDe80Cf2A4WH
cy1LOzZ3D4yVKOHQVBpRMjAkpHN9VxsPNLfcyjgb+X1SHupp14wfdftdjYW1UP4lV0ElbciCBA7j
gn+uCRQ7Ptac3mLMEuyD9Hj9NGXfSyisLO1QZ4U5owJffijjQ9PL4K2lZyjkG0Fm6EWEN6Sf9r27
WAerDlySfqDtT2twWbQ3ix1sRWIkmxcbUbGOgPl3wsSthHQZ6znojdivqPEjxfBImKj+OP28fnib
PrWSIgQrMDa32qDXmE5gP2ordUNgzZX6tyr8cV3OdqxYCRKCUwLyI4226EJ23viL78XmwBfN/uo2
NWdZ7iY7PcHDlCzoSEdBTJ4BHtCc8Orq73pgdV3XavOSWSklOFcGMIq2BPWet7B5cboRHNFZcVvG
5s0wtsdGNyWV8g24VkxqrQQKjkWWKW0KG0/absfHcA2XE5WP+wU1le6U3YHMCE2A/880/aaTga4X
NQCNqKbIzKEPWRIqnGdgjuOXaBr9we4lQ2LbqchFhriNkdVaDngWHUvGY30ELi3QnqMPRkrgcqgl
oipRDeNz3mg3rTkXDgBHZPPu20bzt5Likqs59AXgkEFLnHefVKvBS505VSiDWZNJEVwOJMQNnSm2
wYzqx7jMaFG1bl3n3nXTlEkR/C1UkhZNZIzuLyR2UqVyIsy2GIGs4yaxC1PwM2bWvVKZSHYy/UdP
bQdNXkkclEkQfaxvM6yeg/FPK1u3aUs/yQdJcr+dea8sT3CrQYtLsJyhbajcLJmbDED7xyY1sjVv
cGnuNZY7exw6XlatlH0k4erCGtBcFQ1DxZcNgOnaMStzmPGOapuxUk64vSoy2shnMIBWzZ96UGoN
9Q4AaJJIKNNEeF5WdpXOTMFb2TK+ZGCChYPqqewi3r6s/vZPcf4sjBeTtXWMrTbrqUoKIL/GYO/p
/DaW1Q4l6ohTaNmc6VHJAcGKErypVu0N1D4UgQxWQRbyxIXXcdKyqi91YGD78VO1AyWdk9/WIKWr
XCoZYNmczVnZgSVEBLtJ+xmLyUC+8zj4FUCHDvZdBPJHNDZcNF0fun3yjSpSHvTNBsBasBAjSGxG
BETE6L5+mzBmUj0rrno0flCQZIFk0rse96RHKsQLoG/k1VyCdKm4BVXBY4T3Ht1rfn+veDK0D0lo
soSw0efTVKs2iN0ie1/ZH/Tq6bouMisUwoOVlQyztqApKudvY8ThEO8TTbYzIv08QnwAmfaCbQug
k41uwQcKvODB9vPjeGxc5SjblNt2YRNERehwgXZEUKnWIy1iKNV4ATCxGTnXwZkox1aTPBW3E7OL
GEEnXV2iNi5RVFPbJyX+apZ31Nwt9afFll1P29/oIkkIfLQgY2iNYAPoalCiRQHqg23BmgOtxuDL
dXP4hy/1tyxxvaeys4T1Q2t6Q7rLMTqI/WvOgmHBqz7MHjn0h+sCJbqJvE9WqWcJqefYD5NnYnxB
fcqpZfzh/HzePIXJRSchG5pChpUlBRvlgUHdYSyOU648xEl2ByC7yRmnwldVjA8qpSROSCyECdGw
s5qxZjO2Q+sZmz+Hqd6T0I3b+yT8fP0QNy0eax0qp0g3dXG/YwLTu4qHHOLRXB/VsT2gPYM58yL1
hmoaJckSt+s3p7kSJkQk7Npmk9LGgac15zp/SvqDrVJnDr/1xSflXduUxkqa6MydpRp9BipG3RlB
Qdq6wZFTqvIusiIpyshOUXDoTF1QvNZxIc8xHjmj5eTz5KjtM5NCAG4axkopwaENta2GosRC4DR3
bktATaE6AR781Qgs+1Hxr1vH5hVykSZOOM/hkCR2hRHMyei8PIxP/ULek/+tRAiVUKuzMzUc0C0x
8gXwQIC5aHhX97oem6FiJURw4xq8NnPKAJw4Lk6QWW6sOXMiW6WQCRF8dpkzswhUACnMIJUxjGKf
9I1bF4Pkm2w2cVd2/fr3VfkqjtnUtDXk1L+sPVolqG3Weyw7Zths4+uBSuHGkighU43/fSWybqIO
vaYWbQy9+4i9xU9RN58mQB9c/0zbVwhWhZlugJrYEvkCx6iZMitEShFMjnG29uYOFdTPNXXaW+rH
O12SdG6rdRHHzX+lllYpcdLlqFfoQeY05rnJbxIZOdW2C11kCEdXEEA8DAuG+3ABo/+txKdpkME2
y2QIcTXRajMpVQyTauqzUoH0xyxkDQvuIW9D90UNIZim2NXNlCDljZjZx24o5gZ0v8ecAt9s1P+4
bgfbQe4iTAinhWUkkVYBOmBQMSsQm8CHvs1iDoR9U2sfr8uS2YAQUBtWKHpoUty0GL3V76xgN8n2
0yUixIfh2IcLoOSxNJSFwa+sMPw5in81mJ2/rsk/eA/qsZoBMmwiJkQG6UsQt2A/JAep1REEDb59
pxboJymobI+qI8uWpQKFsFq0YajGA55O2IVCq0A7mE+miyh+y1lO/rM0Ib6mabVwjFDsd2XO5Ok7
XlYcH3jMYzcAzXAlp8l/7q3FX05TDA7Y2ahIhBZdcgToNSaZ+SwBys+3r5Cko9MfZB2kbTe+SBRC
xcJGrQkiFPKZFix3rdYAgtnM2y70rqu2bY8XOUK4sPOJpukUAy2vP9TdV8yhmdGP6yK2G/r0IkOI
F8mwZKOtYzpxdK3H2WduSHewRz+9nb3EMVOgxqBpvJPNk25HjotYIXIEc2rpo4nq5RKcqhQjYsuu
iu6b6asdfbqu4XbKd5EkxA3FHi20XfCQL/UbQzvGoekG/X6Je4kdbn4sBlZ7kyM9oJ/5+x0VYUoM
Qx4L6mPqLmPjbqS+Ebe768pse/JFipjoscZMlZziRdrtrEc+tt8cwqMJSkpMQUqLIJvPgJUwIeXL
qyEnFqDhPKLUYJt6HjJ8qOQ5WBpHS2+SWGKLkhN81X11yzfa2GIwEc0BWp/maYcHYyxD+JWJ4LFk
JSIxq2lKUkR4rVJPcf0UT8NtHMtCkkyKGJGaNBjrHK8Mi9Rf2kC/XabuKWSyQbrtZhhjRKegNwHk
s+C7xbwkrDBj3gz7c00l37OH2jNeYXWwiypDVtx02pU8wWmnHLxqiQaI/7B+mYGYUD6r7C6sqZvM
Ekit7RM0DT7L9EpS+vt3Qjcx4Mt4ujfEZGehfRIHt5WdvstlL1LE+BolWpRHE+ZI0HnVfqYA8ref
rjvs5lXBLiKET5Qxkk9jp8a+mj7P2vNE3hcQLgKEbwLe6baoYnQo/6R8KPe97hrP9h6ZhZudrUJy
Jf1DALrIE8KcUtR1nYSQl/4iJwVU13nq6ASTsMojX3loZOTT24XYywmK08tlY+htPhmmlzVYBG33
Zu6gFKvuUSDw5oPd+9c/2Kbl6ZpG4FGYDHzt8awihBYA386eUByjIKBr24+h9X1ikiSdn9GbjGUl
Q7A7EM7FHWlRy2H78EAP6Z4C6UQO7LWtCp5o4IbHiLLYfahBxrjEEUCdcq10TK0BeertQp7fc16m
DYoIrL4zcYK9jdMK+Afgt567HQs/lb1D5pf/JEK0ANtI+lxBydXXyac2zpxU9y3ly3+TIVx1LXjr
wYPBqJe2t3HwaVLPuWyudjN64ltQAF9hdlKcIzfn3NIKtcUsfFO4Wo07FMMehXq0wtqrUxkXzObH
X0kT4kJcd2wpmg6wLAw+mnXgX1Echrnx6+e23Q5ayRHiAdYJijTjfOOcC8U485ZQDPpX9jDcpG7y
ScMacPczeJLlj5sudBErDpGPwYAtgwGFIj76pB3ifefzJ64MAImf0htPNUDfblOsaGjiLLQNRlQF
hFgU0Mg/uxFLf9nTMHk9RpGD9pQmsrrrP5zmRZ4QGaw2LcHGoqPh8MgaJz6Uj5EHFEfMt8xeHDud
rwJYKjqxu1Y2NbE5S7bSVLioYms0jZ5ivaZkuWsM5TEcoR7yoz0GKn5V5UtB9KOqjF/MLpXNzm8n
MgZHLQITso0VhN+ve1NtTDLnxPRm177nU5ZTh0nHAcwLoWu8gEznj+tWy4/x7We9yBMSNPQRwjiu
4Ypm+N0wnqf4iDU2Z5ARZW9PfK304k66ukyUSFEyKwMxQnbsjqk/vH5JZZ+cZHa67Q4XhQS7MWhj
0Sky+I1inTgCSXxU9t2+lQwObWYzK30EI1GMIA5pgAGHsn5Y8v047v7bdxGCVjXaRjjSPPAIbf2C
HYyhchT7WZkGSdjajo6X8xKiVh8k4GnrUS+vktul/5WW99m7XjOXsxKJZQ0lHpWxgU3r483UgIAV
U2rte2ryKxnCraUbJZvnAg80VueOmZzH1ivz9zBugFL+f85pkN+NOGiTCJOYmDJNptqhVuz1FPAO
5kPXj5LkcvuGvEgSwkCnl31ilcj6WUF3ZlofR6srnIGW/hC3D1VI99fNTWLOhhAGaD1YatpyKzDO
meIvsaRsLfFKQ3D/vFuAO6MC46qm40M4g64raX/0cXWfE9uN8/Fo2tOhz6uv19XaTplXX0yMBpVq
RiCWoZ7xqLrM1Q7Gw7hju+L0vg3ytXEIESFnmVZ0BAt+rB1upjzZDSotnLGbzpjRP9U0kxVPNz3X
BFCpRrGEgo2a362x1DDNoCtj5Pcl8I+s+zD1lUwS5rbvo5UQweSBT65WVtBGPtlzvGFgKp8Qk47Y
tzqSm+BJhk8u00mw+6kwwjCLoJOR649GPN9OhHjzkErc640YSqlmYRkSy0hEpSL6qmVVNQPBUeRH
IYqWoTuHN30mI45741OvQqhpgTlO53nT79+nLqw57wo0c2u668uPgGuRhG6ZAMFpC4WhxzFAQB4f
puBzHX+47j3bp3RRgP99dWcPfTQBjxK/b3RIQobA0TD1QWXjMm8yEOGYBBdVbZoqqolPrtvnifi9
/Qs1gqJ4uq7LthSTEE3H0IAqUsfroaFFaYaHZpscjSp34uJ73p4X8Ltcl7N9Zhc5wr1d1whyJU7O
D0s80rXZ7TX2rW/UH9fFyNQRbu2SxKVGaAcDTp90TFh20R8d2afqx+ti3o5H849jq9jc0NHdRH3t
dxPI9FSL+xHq6PcThqOxWaE6FIASkZe6nW/dk123jyOHfo1O0rkz7h+/paaCbMEwBsWc+6CEYfD3
FMUwRAIYdx15f4G+qn2UQZW9bVIL8oQADq5mTDhxE+HDF3zTuAu8/uv8ZfQo9oz1B406uSS8blrL
6ngFa4niaa6DGSrW9bxrjeHRruwDnUPJ8NbbKC6oJpqL2fZxMyHesUfM4lqnyC3dCDg+Jl4ZJz7d
Lu18vbnwf5cobikCHDDqAhuaBefJQ/PVywF3PtZO4LWjQ193t8lnBS1yeIo3y8qzb58bgnjxboyi
oLFzfMuhAfJ5NDWdM2TgD4t0C8SDlOZ+hw6nU9GmccIgWk4Nk60WbLro5dtS4eYES2kzjYCF88cC
DAjNjzy9aWIcwPJL4qOb18BKkHDPFOrAMG2Nox6w5TjeYZp/dKen/MgBmhiIdu/6E5FE07e1T+F8
hatHn8K2WCgMCrdmBUw6Dvuu3bFnFSws8U4WCmRHKUQhUNCTVuWRoAW0fBF/zftzlT1X5F/Tbwha
CRFHV1OF7w5zq/Fpvl8SibvLQow4rMm6WUsTnhJExyp2yifuh4ob3KLA2nvqbXHK9jIc3zd1G0En
IcQkKYk0DTxgaPoRLx/KxklNE7sL2q4qiAsL9fKR6e/ITKhmmpalA71QFbHG82wJmgHUwV6inAzj
Yyh7fW/FTUoYSrkAdYEcIVSHea60SlHCi4N9gJna5rGPJA/KTRNfyxAOThnNSVNiA1Tc7e2S76Lk
PmZP03JXYs27Dm/N5HPJvqHah3lVyenJtBOiNcnCalFNNBYsq59upz7/3tWa/rBUZSTJVjYvBtzw
OldUfYuQw0ujTWB3mc9Xazm823SjuJWvnfjCqe2psrjBP4x4p6/liXEDJ7qoqNN75Dy76i9+MQQe
fbKem8/syJfX+Az7+LLIXu5SRYUQUhaVqoYwKCyIJg+aV+zij/PX1hvR2S8eayDZSU528xuuDlYI
Jc1o9L2doCEJAgGvAB3RkhhO3YwSMVuREVV027AYZYYlriColVGjhwK1dBQ8wlRzo+CbanRnNjDJ
vOjblR4EkrUo4dMxYloRSLJMjEeMvuJEbvDVvrPRYSt/9N6fWCxjtb9+t22f4kU94aupHQt1C3MK
nhrcTeoTeKMxwCxRbFuGBTJl9PffAg9FwTAj02SG11dYiDN8Qke3yyVFZYkQsXFTxQs6bCnsPpkW
L25HT1+AqV6lkjLLtnv9rYsIsFVPIeB5VGp4anlDALebMjemd0XwKUpern+ZraSDohP016np5PeH
Qd7amRWj5e7Z5f3IHvr88frvv7Yt3kQKTrqmYln3LdaQErOGsgmfJTqiORQemNt/5GxOo+Igp3E6
9FPIrvQSX/0cuI2nfLguf/Oqpiv5Qvi3+q6vIhWe1XmDNx3NxZsSV3vENQ2ZRenOJsap/jUK4auL
XZQWIn9jD+CEBXWXZzantsPcB3G1+Zxa55HK9tg3P+BFP7FtNMRqV7cNXKvqT4Z96tlRcoA87bzy
AcXy1GjHVp7x0NT6I4apsh14WkyXE9txErBauluxfWGvNBJM0taqVBlLWMzoqm7Ax4yf033n0BO7
rfaG7Em16dEraVz9VXFEb80yKiIbqyMZyEdUPz2FvWe75J73+VSHvGS+8u/5e363DyLEYOA1VLOm
aKDvy1snsz4o7SfJV9s2C3BgGhTd8jeQRxlLqmnpcIicS40nBLnLKmB8GU721AB5Uz8G3yUi3/Tb
XpW6iBSvysKuorLFWMNiL94QNR8Tln9iRak6zZh8ZfmEJhw9jTDVstB+SoRvfkagBIHbEYHGFK00
pQrw0ENkqnxfkPMv4p165tUN+ri4mIm/sRXnXw9FcYVXMgVDjedmSeoGSVdhEieKR4doD4klKz9u
pgYrKYKBmtiF7ZoZ/mdozRFjHC1Gh1jp69iPcNqxl5VU3zLTca0sA5zwyPcBryDIi+MoLg3F5AGT
nPq7YE+x96Y+BA/dyYbLj14DRKTkFO7QiJe997eqDdSmFMMXFthG3ryrwjAe1AVWm6C7mO26Gz5i
Kx8j2XIOnmdpgP/Q3zZnhxo7BBY83+vM/ra3zAeWTpKMZ7NywSjOEFgp9tuq/tgWdYLKBRrAp/AQ
gWY93fcA48pO/3oXDZ9rLUiwQiO2wjbJOIRvAVzlYXaKyk1TyfTa9oldtBGMol+WUS0WEI5lWPle
6vpUxcXhugtveTBj3IH5SiyxhVKPolhRhZva9Iplcib9ezwWbtZIq4P8OMTrbC1GOK48z/F4L2He
4wksE14LNOLB+bGgfibHSds8NSiEWUZTA4sqV3l1t4Cms++ynOS+Pc+3TRj49jh7109tM79hOkCC
NR3/YHHhdxmtCp6OZoSdkUdyLm6rI0B7XcUfsETqLL9mjx1knfmtgLSWKGiVdmWXRmlsejEMLq5u
urZ1DHprxLKXu0yQcKEY2NWJjKo0vf7UlKjlTkcA8udOC8obF7BsgIrKj8ZuPrwrDK015On56rsB
HjWK+4jHB21ytPAb5jQd8CC5hTq5jUndWJmdQTb7upXzr4UKiSomk7PJSGAsbXivDFg+wf4EqfeL
/iP/94DcPGasjEbIT5d+iuqYv8f4GzA+aAcM3ILb1dhVe1OSP26rBdxZU9cAjmgIbl1HQUuaDkWQ
rEzO6Aju4mw6mV38lEXTo5IXL9f9YTOK6Bdxgnuju9p3eYRTHIL7vLzVm5culKGhbNsluKTxYMfU
GxVU0kHaZdhhgoFK0rnBmJ5LdfgEmHEvtIvn96hzESWoM5SYym/6CNk9uHHa6ZBNT3Pw8bqMrUsX
5GCqbaNuwi8rwdpZZZRlCxnJcMpN2yHZXtMy17KOxhz4ZXSraO/RaiVRMPVCzccyoDC/Xgu9pAcq
JmaiQTcseay/nRrgZm4ih8GuBN9MEj5UUGfJ3JWD6aUmBm3BArpj3qx5ZAdKbim83aahr4QJn6pp
i8JkQwAMjlFzhmnXo1usK7uwvylnGbjM5huJIaswkSzpFhKm379Zwdp5sQie7ZwxkecXqL8dm4OJ
dIl8fleGsRImfK5xGsciJnqOie9D0hEgRvnB8Md1I9z+VhbBeDLFQjg6u79rNERUq6dyxnAR8IGL
h/YjeoRoL4Uu+fyvIbC4WaxECfdKNi1YOalGDLH0L+mgYrn+e57IoFg3g4QFwHKNIAGABQr6lPZY
p0mNkherv9A2OkVWZzo0LV2tBpiN5PQ2w95KmpAFBFgvmCs2maCTju+A7rFvXoB1jJwdpVi2m/aV
awWu7MaSCRU+WVWUdVuUCxKBYN4j2T2mmerWjSV5ovP/+5uMbaWb8LnqbI6DqjFzfw4e9KTGBOen
66cn+1SCM6UmywxCYA8W1TieVvYJpNUPaqj2Tjq1MsrHtxOxr+Z3sQzBnYYJ/dRMs3KfYRSnehju
9ZtoB2Sle27vJeiwS6862w+y5ts/eNhFrnDp9xPmZ4oONsJbucgvfsZ7TupaPIJSQmKPEssQ1041
ljKQL+JE0+bH3A/OqD4MtJYIkSkkbgOkfa73Vs54EFTd+AC4fo/zimtY2pBlMdsKAYvYJLpJmQiK
ERW5PY813j8Y5XSDJbsdW8zyJrnkmbX5+GZYEfqfHMGPl1TL1Cp9fTUGj7xw057Tj8UN3b92Fpe9
urMOyhHE2bETPMlajDIlBX8mUznSpEMIHjrfSED6O9yaQSj5atvOdtFQ8GZip6o5qZ3phcnkWOYt
Ib90kMmFX6/79GajaH2SglNnNNIrg+Smp0RO/inY82cRPt9dWTpkV/NE17suUaaY4NZFv9CMKIiG
avMHITdm+2AU30Ipv8JmmoG9Dd0mgE5Bz/T3e6UJEoB86ygH0U5zuvmXif1q/dYKP/bjr+sKbZrD
SpKg0BJWtpZUiulNanFvafHJMse90sr2yWRihLDU6lgxnUukn70euqbq19YLUzvJx9kSogOxlmqa
TgxUln4/tQEUddmcIGXvyweNfNf1G5q9XD+uzYrPWobgu0WstSMtMJLCw9GAva7mhj+pkpMsf+E/
JF6Ia0GCn7aKmUZjhRNT6nOuPBHt6bomssMSXHTQy07LmWJ4dQPqnybG9nnaowwPFNTrgmSKCLZs
NGkRmhGmiRvLSk5lk85+UGTjO14b6+MS7HgsbEyuT0jMy8Ez+8gJm5MuW8mWHZlgxEESddjCbeD8
I8Akh7MGOq2w+Xz9uPiPXPnuYqsnYL1RYbGdJw48xUv3rQcs1b3MvDYfF6sDE2vpE2BaS7uCITfA
w2NAUa3dHMMt2Mn2m4+yapLk5ESWiQUzLYam9Lmf5V9D7YsxfrbK4/Vzk4kQnF9RdD1TIjg/Mx7s
/tOcP1ay778V/NdHJvh+XCyszQe4JMmes6Bw2jTdZSlq9o0huT+3v44G+GOqqWgBi+uJtdZVs9rg
lq593q9CL7V2bCD5cZKi+FlGUrTpohdpYsNbj6xIX3p+q8UH2uzGWdK1l/2+8ERvp2gMs1mDNtO3
vL41jFZ2XtsSgI1pc2QS3Ji/h/4xx2qvVUMDtqe75dg864kbnqdTANLVFPMWLgsdGduNTKYQcjRz
nhJQkeR+nNJzPdITzeb9daPm/+03wUC7qCVEHFKTMASHGR5f07ewvg1UBdNMaDhHoROV3e66MIk+
YuQZAq217L5C5CnuLOWJyYZSNj30oowYcahWaRlwIJB5TrtUdyb7QZNxWstUIL+bQdoFAyspgkDT
+VF70+nveKWi/v4/MyNCkGnAYpdGOY6oLL8zdoh7ySfYPCKKwqJq2Zqqi1sIk0ZGq0psIDDM/Xd7
xlSjNfppIUPu3HydYmfxbzn8HFe1bwpE/ILlyJuHXXioT+m3+Of8kP8fadfVIzfObH8RAeXwqthp
crRfBEflnPXr7+F416Nha5vX/vbFCwzQJZLFqmKFc65ogrh34k+0djyha6i29MfLOrZpQleC6Qas
BMdhBZSnFrW/ZrklwWMdGVYXfRsWzr3ZXqCCcXgMceOBwCakszTUl1nGRqK71pEze/zS2oul3X4D
ebadxkiYVNe5Uzzx3gebB7iSyyhgIKgxBpchN5IdU7uL8GTV7y5v4WYxSF3JYJRwnLtFrejaKGdJ
d9v60YJzS/fZvbTLfgj3I9j5OCLpZ5/ZoZVIRl96tFeqeokp29pdPHDFIw9pnBSLeqNxx6UQ4W0i
oyQaSTMlLVHmR+0alaC0A8UA8eRM2as5OqWzzl3aBnn43ulBP0AoO1xnuINIrnpFeETCgONdeN9D
lXqltDn6/KdcxYZjyH4K9mW2WOPIGybmCWE8WDYC41FJm9xNxcADoMzOnBMfDZ+cm7FpIRU0bSJh
Cfw7lggpyYUu14aclk4WYGBAUc3WvawtHBHsNIGZmWYu0u5NANUDuze1xejhsoRNt/i+CLY2E8Zy
K1e03JSWiZUIL5pyrXYh+I/cTOZY/O1j+b1f7GDAVNaVbiY1wuTikyxmABA6jOPz5eVs5rjU1XqY
G52EQyBrJTxjH+2NsbLMFpY3RYF/sKv5Me/3RuT0GcqRXMro7Z2knRgAf1I1tiwktEJSShNaHY1g
tCqAYAQJoGj3pPg5JJJzeZmbth/1jH9lMfEScMbm3oyxytwETMACOo80dWZzua/ilKOCm4khdSWL
CZySGb3oUklft+hno+NB8cG8R3eUVe4zjGFZf/ec+i0QHHQfbcQymk0lTog8qFEunNIH8Ox0mFzJ
wUyJlRCOSbq8lzpb9CrSfNBr+FmnyFE0LzrPLDJvLA1rEnhoAJsqgvKTAMoqNN0KjO2X5EIdCWb0
nH4CdqEiHEQZz1FJd4dKeACxCecdxxNHL+TK2JII9m8yYT1I6uFJZ2fTTSy8yPmnbPx0WR/fOjPO
vBrI/CSke3W8sxglUfogzEOapaS5nBzzHSKwdd0mstrr+i6ebIxeDGiwoGgO1WTV+8LNI8vciz/K
xi/s8uvlz9nW2ffPeUs9rVaOuBNdHibKfTruIfqJWpDEKLeYedIsBZN7PVpnORI33fpKIvMuKyut
IGmOZzntEFDsygv2uqtYdGjP/MRrst+OW1bS6Nes1pfnlYnhIKS9QcNB2UHL0OppFwvF+TQNO3EV
wSpsntjNm7KSytjWRVmACL3gYmb141wSqymOiuBIBq8awpPDXJOuEMUpTlEN0dIJLXuZpSnz9RCm
tkJEXgTIOzfmjkCCroIJB21nfu+Gu8JZjrldf1MPpVf4IqdNnXtudOWrcxOltguAGElt6eAouaN7
iWMkzmAJDwtadObBTj4DJfqybm763dWxUTOxEqo3adphIoOmDK5a6bodPS52EvU3F67/2zjtSoRC
UtXoRzQONKS0ZUAMAYo/BwKs9rJola1VHccp8ZbEmJtSJ5meJ4C4Tc0HI3UnUABwm342Y6/3bWPf
8CX6qsulR8JA1X5kWuWRov8b+7ySwNiMquuNGARE0L0stoTFl9tTkXd2UmJyntcpylsNYzEwM6gM
Uw0vPjW7VnmpdV4lbqubWcXEAmb+AUQIdqePWqZmhjYMCzxAUpQHtEr5gGt+noPqRo+MQ9xlfiWG
T7Ng2CTPdpcVfNPPGYCCoPzZOlDIPoommhr2HY28Ei35PAf5S1YT2yxUN4sru80bjrhzwFTURbDM
3/KYWxyKBaiQ5jnHwLQA1qzIrn202WHGdaJNhL8mJUw0sHYWD3Z224CsRDO7nFVZWZcp3nOSD6tv
gbnmKYD5KONffu3IK3HytpYJNAPkByt1wMChGLePqir6nTFYSRvcCEWC1r708+WT3NRSRBGyoJjo
YGDLTpgdy+NhQCxWzUCV9Kblf/x9xrMQuYtNOdeR22yH4EmpIvlFbNX7y4vY3rP3RTDqqC0pCcYJ
YdeImZ1+cvP8XsbjqsbIpsCxg9vJ7dWGMaqIh2kU6rROp/jtF0r7s2BSp7JoRwQf6WXT6q6EMcqH
Z3XaBsgSOXP5vVWvK+21rP+mBQ38xb81gFG4oRpaWRkgQ39IbsPjspOvm2dyoADEf5VgWolinMiY
mGrTJmiHWIrPTXNM0Ny0cBvPaEx05hnfhbBeZMGUHRKpIorOtoQG6shOXTSeHTVLtIFn5Nc827QZ
zyBJJ0gKehSBWPjRFuoxcjsTOHPQrr14khsfBqv1KDpw6hQ2N+rdjNTepbHVjjEEJQmii19Rb39d
5Qh8w0Ozkx6zDLFv6UmgoboJuSQebwnus21dCWZcZyiURS5ECIDf0M6ANxgeKU6Gsm/t0B0soI7b
9Z68kVEnd+ML+GYu3/FNQ2WaoDOmJRKJLZJUDcZPqwR3PCknXxoKJyorXrBI13C+xncZzFXoYnkx
yTLlroQueLk5yOJgx4NsJZFvqsquzI19JwKwNk+dTpM4loW3QFaP+nwZzBnRTxPcRdPTxHsKc36f
vRdDPvZlHaEAKHcHQbmNU04z/Katej8gtkKi4DlKjNrECxDNgwR62f5UQ++yEtA9uHBAZ6VYDblF
U4QS0PpyAZAWCrHFry/ztop5dhmdaKADGGVsOXJI/5wMny4vg7dVVP4qeNeIGQyhgkdJJnxL0rtU
doo45ryPt2RoggSIWIwrUYr6jzJwEhMofrBVZudO3XUZ+SIPao0ngnGFdR8JxkAHE2Ml8KQQoMSN
oO3rWeS9pzad7noxjB/szXBQ5GiBTT8YmPaqffEe2UyMPzZ24fO81GYuYy2NMQPoqU+rAuG1I9x1
aF0uvMAxKqs7TDbxcy+45rGgbNn0tTzm5osN3oqqipAvSk99+BDqtSOPX1Wd1/DLOS+TSfP1HeBF
OxrrpUrhiIY3Vd+K7unPVXu1FnZGCg3tS2OI8E9CbFZ2EbT6jVQ0d20uCZzAhbca5n1VICUj9zMy
sup8qwePYnBb8p5YW3HlejGMHUjNMl+EjI73hOmnsNB2i7acakm/yQQ9t5Bt/JtYgrKyKxjcEDWZ
taFFgVGOIpA0lDZlr3DiwwhUX2dw6YihSqw/Zi7Cs2otjtlCvUJ4Psc4LECVhUVvBZKl5l8uK8SW
LV3LYPZwHpdgjE08g5NJcSNJPYidzNs2ngzGns7gFh2LGTIykCCqx+lr5Ew5QhLNotyv88uScOej
t7Xv/aTo31cmXK7UrlVF8K0E83ClGa2T1t2+7oe/seIi2p4lIHwAdoMxDYAw6bI2yPAaDD/jGW7L
sLGg6r18RJvPa+1dCmsYJgBWxbkGf3REImny8sWqkCbL8dy03G/xY3xbOggreX1Vm7drJZWJKKdM
DmShRUSpz8m9acSvXZEcU0G4IigJtGLsX17lW38DGzxQZnvRoPQGZ8B8fSmniUrL95IfX1MC7toX
MKi3j++61hZ1a74FHe2+OiALmVjjPvVCw+p1K3niZXW3opj1hzD+ZciKUEzQIYsoBgjFB4qjHe2E
Ha+ss72/7+tldKc0+kLPNOyvgBF+Ai71Rn+YRsMJhas05PmWbRf9vrss9G43Rqkaw9yghiSCmLb0
I8HqUAB3Jrf0sqfWdC4f5+YFXMljtEcbQjMxCZ6tFdAQxOnHPIrXYs3TUZ4UxkJWEag+5ogmurJT
XXypsh0JfvxvC2EMZKX26tgr6C8rVW9KHpvCzQZOqnBzFXg1AVZRk8UzbEUplGpT1ZGzMGYgNx71
xW71T5dXIW1q20oGEwyaaW4m2agiG7mn5Zjej+zO03zJz68BDeNOu8SLrzqr+lnuVbRpgvPUko6L
q+wyX+KUvd+eMmc3ffUt9FtXxplIWkxyTHoCIGB0JTeYYc/EY/6EFuHiqAE6jhyyO/IJZM0OiHId
kIJd3gzefjMXnIiikpixjNCkRwd8jYEgMJFHZe1eFrNpR1bLZC64NnQZUP9g0FSCVHa+y7PPuWBP
9UNp3lQ5Woh5Y6WbtX5MRf6rSGfdEUs+yC1BwIB3xRsYn6deNyGKjMErGKg5Bpuzi2yjhK4Y4yxU
MbR2qd2o7z8ZqeCHpOP0d3IUl22SCJXeKEIK/4MBmoNRTvdSoZ6auQQAqbYPw4RzaJsJZeAHqKYA
EAHgLjD3XS5DUSCY78fIpxT7WWq2TlCjjCn0aWaLRbNYGQwCKm+DaIuJlNp5P2Y7JQMM0DzVoh/r
3bWi5BEnnN424KvvYoKopB8WMx3p2YJbsvIWUEmMnnygLaj8wub22b5vAv376oaqYVvGiwHQsrK9
Vya7VRKrKzkHy91pxiQpGCUrMfyHjMcNan92fWivCCrE5Kre55505IPmbA5YrM+WMTxgFA+KYsGb
pNDSxeqXwrSFMRqcaFETdygJSo59D05SBVQnRjv4eSg2vFVvJbHW38AYn3EK0XGhwfgpfrMnFng6
rrLndk9PUbq/bIB4p8gYIIxiD8kAeBFH6zJbE45iPFlhdndZCNW7c2P+r6oYbHOKuLRTPQ4YbDOn
wg7pAMMQ8wLgrVLa+54ZbEfKCJLnJpQL4w3VpUZC03RHDMbAVXI8w3/opC5ImiSCHYjt7RwqqZyk
AAGFBNQjTF3HbnplnLrZ0pDHqneN3+/Sl8sb+B83+10mE8SMRSXVRQALR/GxIrvwSp/ym6AB0onu
eBHTfzjfd2mMfSNllmd98OZ8tQMdlaYtl8at2FmKbFWuYYV27iXHxkaS+ntxxW3A3D7Ld/mMHVOz
UE4Bwo0GzEN2S2k5AJ2S3v4Fwzp9PIO15N+TZExYp6skiwc0ViqD+kOuDHcO46de5+XxtrNRIItE
RkCWZDDifjSVWtykeSy1IDB+UA6KnR/CQwpws3KwwKbtAJ2A8+TchF/UVgIZs1nWZteoAgROSEKY
hpU4nWBlx9FJbwd/xsHFCDgs3s3YtCUrqYzpDGKytMmSIdciox2k1K28Ko4dyVzOZeDJYcxjYejj
kAUJ/C14GsIdRQdtACsc3YjXaKsZnmmqhXcneDIZO9l3epMTOvtetl4znXrVbeX95XVtigBNoABw
VQH/Mbeu0JQwnIoK/UmCuc8nw1Lq/gHwaq+XxWynClZymNslT3NotrJAu3eaU7pr9pRKTblR9qFL
7OlAfFgw0eZd6s0YbSWVrn4VLoh5kFWige6TQS8ejXDekTh7npLRlwvNk8HyyDHTmxnZlTzmCoxd
0eiGjFqJspi7IB9B5pXv4io7mCMvw8MTxej9BHbqINYaQLRJJ4Aw2EUXWZNyGEKdd6+pCpw50tWi
GM1PA2PIJoJpWYozKToZ5nLsnI4cg0cQeW0ScsdAt5US8GIYBJaBmsXovbYIUzlIeHd2QGTM5sDK
l+uuWnjee3sLf4vRmbx2HmtBK+sLEEIfQIfmz24KlHuwJCZOc5Q/a6YFKCYL1OyRd/kybGvlu1wm
BaG3ShekFK6gSBSrbpWj2RoPYyw6CWDmI8Pg3b3tA3yXx/jxIZHDXgPlLaIUA6TL8QFwHcVusE36
nt7FQNK4vbzA7fcexYf7dYBnECFkJKQKYgBbHLo95UVLbdWnfcHCjge0ve3nVFHQDXBAol2XuQh9
k5nLmM60wExz39OuVe0F0Ij08CobyEy8iettR0cxyRQBT1qMLH20KoGa9ZkOqGYn/kkxBOsf4Di8
DRwdG1q4YWRJuzte/X5TZVYiGcMiznNWtiWKvKkpHrSA+LJQ2rGShJa4DJY28ta4eQNp3xS4IlUg
DbFuIUzUpNeRAzSru6Tad+X3mUexSC/xmVlZiWA8QlxpQtAPSPxRKvDWH3YURJCPVMdbCXNYeJy2
tSLgkncdWHSM2kaN3q6lhmP56deerQa5cEPFngEel7nTRqk08ZBATLpU+l5s6sgZwpxb0Nw0WSsx
zFXuxDRNpKBHYw+alyn5XrAfS7vBZZZKi7aOEMd8zH5E/uULzRPLqIORzNMoiXmGBoc2tJLMuK4W
FQ2K0WGOANt5Wdj2u2O1SEYzipqONLYF7cShKUHRWnaRQxFCKK2Kxkn6/Yc0oCaJtJcJYGEfb3NW
jEnRNJA2H8bnlkatR4otNILrIOTCx2yryW9hbLt7HjZmkgPHwRlUVwfiTyTzoPl5EhhFlNI8EUaM
CDqghVTrY5NyEZk23QkGDP/ZsLcNXQVV1WLGY6wOGaU19yV3AcSevqCdEmknuBPzO4/ukrciRvkA
4tYFdYUVxfNdOz0QXqWRpwFvb+/VgsB/FHVJCEtEdqKHRm8vONGJybcuAZsXIm7ao9XuMfbITGtN
NXuk7QsZbIbfe8UuhsfLF2j7tr4fEOMsgDvS5UWF9cDadeJTV3/ts1dN+3RZCu9YGL8L7rhSLwYg
PRttZ4nF82hwMoubDmK1U0zcqeZ9NZkKlvEvKMT/r2lnE5kI6IC/9ZkxAMLcCUs5wwBour14+bXo
1Da6GZ3ME2mXsGG1+8TtvcWuv/+le3oXznZX6Yo2DSP4XJ1cedTH760iAWuZB9rOUQi2PaAeZr3K
RUw+C+Wi7STFyG0hNY61UNQoUPXcdD/1QufO8PeOsu1W4VSrMlHwJm9d9XX0c1++KoCqDnIj0FTx
8g4cPWTH0wciginZRO40EbxkOmXVl8t6zrmwLKL52IyD2c9QwzwPLX34KUwv/cAJmHlrYIzC0GjS
FCqIYRMzsvV8cgaScW4TbxmMUTCrNiAhUmyu0n9Zwk+F9EiC+z/aKbAgSOYvlADFRMpJpatc2dGR
skDOORC8heIYp8cFnqHcXRbB2uozGcxOwSAgM6+BZZTSwchO4vXA2MTdpEzL02gR77I8ibk6v+Sh
8ikKCqAbz9DXp14cs6noy7dYhNDHoZfbg728WYjaLzpLui1fdeg28AN+qI/RwawsOqFEHB4oO5sD
PvsWJvgbzWlsOkJKt3qdRNTRZDx2usRGe9ndfIMeXqe74mWg2LfOmUzG+caB1A5xHlZu8Fn0lC+Z
Ezmq22RWTCzg0cFHoj7gy717edsZZT2TymiSQMiQD70JLPhmr+BF1aQvWcLt+Kah0MpMnUlhdEnJ
6ypsK6zNrLGbFUBUwfOD7DIG/E2n/ENmrTNpzAWMCs2M9Axrkh96dzpReO5OdEMfXQhgFBoAdeOg
VHd5H7evCxDVFA3cMRRg4+OVJLWWxaAor9zOmd5yN6kf+r/6EUOPR43KPvv/WeJvaWw/kCmpY1kZ
2NAYlXMkRwEbMMKD0oJBeMMLpHhrY1sGk9lIUSfNKrfG9PH0QFWzeNGvaE7KHG3e7WNe4GdrYy5f
iXZ9qakhTUOz0YiBoQk8ZcJ9P942BacUt21z3reRuXN5o1UYOcahZd2hD/dm+RIJbqB8vqwbPCnM
HUsFpUAfX1C6xiiLu1otYLfHpfLR21fbfS31HB+3faffV8XcNrlW5rAdClB31Y8tqpxZYzdcAGue
EOaSLakSKk0JE2kkyP6oPhpbANH59fLOMYHpmSowka/ZT43UilCFAgmSuPLj6TWR7waAVBk3vek3
XFI+nu4xkbAU9fkg9liVuVtQW4mvKdMpEONhuDzlESt0xv18VFJr5BoQ5rF3tlbGgJiDPEgpgS4m
ovP22juKwPq9lz9nz6NDgeoX1b68u0ws9I9EE/+CMgG9iczuGqk5oR8IuxvLV5IM8jPCA+ej23Vu
998lMNupV12XjB0klBjuR2+fB3pfewoSW9KIU42YiQXayuVF8UQy29h1ataJCUSKBqr6o6/3yPSO
XtjeoP/dEsn3y+L+wzb+XiLbVSdpxViiZ7F0NUk1LaKITlx38KYq8ElkNN4o6j7P69SqU/FpUQHo
GROXyPH+8mdwjpItWnepMKjRQC/K3FrdcN/Nr5cF/EdI9L5OxirHAji+Go1K+KY/VHvFpeFZm1iY
6afp7WfhqHLWxFayWP3UGOusSaUYJCNEAuQ4s2Y3d2t7+JraBKCvgEd3aU5dvjVCq+K9q7aN2/ti
GYsdjXVISgXuNQckQ2ieQvCnQa84MQPv0Bg7nc41aaIMUhqj8Joq9AAb7XOObTvyel8JY6ZnJOLU
mWAP5wPQ6x3xxXDUqzZGM8O807h1Ht6KGIvSz9rUgdoAK0IQpHqZoxCLlsIF7y1q94mTcjwE76QY
C5OBBgAsd9jDMQuB6n0XSqeFu4m8ZTE2Ray7uSE0IpFvFq//krqUqXW+iZ4HVwWwhAqUII5p3g4Z
fh8bWzCriABKLoMem/jYK3dGccpltAdz8Wa3nc67HCaH2cQBiXIDoUL4PKPWXnhpTxvzG5f4iZv8
UL4q9xyF5ByYztiRvgzrLJ/gYYOnYq/Y81WMZgmUOeFcaeMJbTrhlXQ4x8eWWNK8jjWzhY7U4VWd
3JJpd3lNvCVR+avX+JCYwZgN8NyheTsJmdXUXpvyRgB4GsEYi0EJhrimFp6YB7naZ/I+jL+0Aeft
xNsqxlyoczJk6MyFpsduIDynPQ+6e9tfqqA8wRy2AXAEZh0KEjyh2WCzaBc6DBKaE4R97yhvfBq8
xqrN5ayEMcupoGfmpIqlW2Q3TXqQG05kv/1oXwlgDJ5Y5wAIB0+em5SWgco2RT7I4Z6cILLSk2GJ
rnIM7nnWgcUf/OUZV2JZq5dIVRmE/2zi/DlzkhtiI615hSkFKwZ7NCXsVa548Ircw2MM4RgBYRFg
LaWLaaRd/5RgvnPxp59gbj/Ux5ljKrYzQu+rZHuZy06OkAmktv0woTs0PTRw/tohG+3WnV1Mh9jR
jXbbWRgr0tBB0KHtqfxa78Ev98J9AtODPItkAWunIg2OcJntCe47gcwyMUo3/Dl5CEV26aE75r52
alzhVXugD+8RLFkdD/dnW4Pf5TK2JcwGsqQBTlqdMTj+ycg4cd2mWVmti7mOZjKJs9jgRAfzigyv
WvZpJCjKRbJ12Ub+h+q8L4S5imbUqPGsIylDmwciu30SkLBwKLNI4+uJxYW72gx8VgtjbuYyFTIw
zlMoj60c6LVEoeGeclXkN7zGCN4ZMbdxLnJ0wgPm3i0zH1D6WvNwee94v8/cuhCIikJeI38wzoWV
mD0czM/LEtjKzD8G5d/TkdgW3iEITHMqcTraVbUf/eimOS73wSm8AyUgHr3gAH9LQCLWzlSbx697
eX0YXvjoP9O6b9FXgqPq0s9C/C3vOfu3nS37rQuSwMQcCirny0h9znxXnYxD4REXUC3TYXGlncR9
yNPj/m9TAYztj8vpoyyYTRN7mZyo2eqvmof+h+zQ9rv+m+CNezoSPd7MAFV94Rwj7aO6JJqxFmo9
5aKcIUgQ/lH5agezgV4gXpvCZsiz2lHGbBTLksXlCJVUJ9EWotnKCboVah6RKE8MYzSyEvjnsoKD
62YvWmbgR+4HHgQnVzsYSwEqRxmZd6jfYIJbugcsHtidyXPnUtM0Kc7lM+IpO2MsqBEclIJGDOau
6q7N/Ovl37/sqM6aLJD/kIohFUpACjzOAyiBgIYem3ctOUUFx0Fv23TANsoKhl81UGN81PQhD6PS
LKDpPVp0T6OfOKaLx3m6pw0kocctkWw6q5U8Rr0njEt2Db3HxmflUF4LQDGU0RMxfy9PxfVyR8kF
qiuD1yWzeWIrqYyuVwh6hoiaX6Uqvhug6xsC88flQ9vOrqxkMIpetK0kFDG1UHimp27k9SBM6Hbm
FyRWoYVpwG0i37xaK4mM1vfROAltjrOrdbtTDwXoRjROdp2rH4yum2ai5uUMGXTIYHFES0QAN9gU
JLW6iv5shPKXC1stiPGSpWTWgRBo8JJo0Er1k9l9Uf7K0xsCwEpBlooeSEaGiek6s9ewoFC8UmW/
1Py/0YN3AWfv/jaKG4MWAYUItOW0UEYZqKW9ZsmjMzuUR3zihWabmrCSybjfirQJCOCxcYGUn8ws
2mtl85QPxuPltW26xZUY1glXYNwUKtSTg7xBD51hZ/GjVO0B1mC16j6rOU+zzVu7EsfYJpHEpOkJ
xJkSkD9/9LFoXV4PTwD9++rVj3dCa8jBgAJI9pUYdlC9XP79TWO3WgBjdqRSLZbBwO+LbWX1de5l
OsZ1w8Zt9dD930Qx1idtBYmYKjRACRcnLnOnG8ZdJMdHKeeV+XnKxpgdOhgxqwQ3KCofg+wQhZJV
pLxGw+2jkUHVASZIIOYxdgfDYktX69i68idltmx94sawpqgoWoubO8kdbxB2O4Yw3iUyhoFQPhVJ
x70dXgcn3mV4qzmiisiZ5qgTXgzBTjH+snXv4hQaB650D02bYVZ2agkqY9Ufo8AN0J2g9XglBqIv
k3I/z/GrWETeJPFkc/aWbb+dlIIoBk2mTfVdVexqHu3JtoL83kmFMRMEFBXNstDWFhVw2sq9EZ1G
zs3d9kur7WNsA4rZAxmpR0+f6WnRvkrylO9VtFiYDhd+jv7aWVC+ksYYil5ryrCTYYmAGpQM1q9e
4sVPMgtE6yPYGiOXm67YfAisZDLGA9T0jdzQ91wCvBXRwmQ/eK5lN+XHZDx9YGxH0gQSoJhw1ygU
OqUSihzlNrqhOd123131Lzw2IWohLm0nY0GGpCXqWMNYGWLpVTVgzEJyMpvZm8ToOCy8bgR26gF3
De5eNkxFMnRgdbEKn3dDEYlvW3mi5BTijtjLvejTzIUAKgwenOn5fkIc4mkd2VEgqrJN0iXSTyJo
DRG/z16vn+AaL9v68/v14ffZvmgggil1skjU2x+ITqy8uOq6T5dlbOQnPwphQgqjlEdBxiAtBhS1
g2xYQQIWVFsC/ivUYnI7O0evJ2hFUjo38oOXHmVxZH4dGXi1VUzagXdAYbRfzfWsqKl5TE60rT11
k8IaCivwcxfY0k49AgpxQukm9sBB09mjo9rKS/W08Lbh/BZiG1RTpVSciBZZ4MmwjENFXXCW2Uk7
9H4KdI0eTU/Kjkct+tZX+vFSfJDEgk5SHAMMAeEWhs/lsTkZdx24A+Nd7JrXjY7GIB20sI0duYHd
fFHtyg/cyye+qbXvK1XZAw+7phYIDlwrn4X06xJxtPY8GPq4PsYrREFlji0NtoJitqL+VUYsFARW
pdxeXgdPDuMZJkUOU7EuS7eTYksyEaOKlqTdZwNnPZv7pQHPF+3QCmjtGTnq1IaYGsZ+FeWNln8Z
hfvL69i85avfp/JXAUIa5GknSmimHMSTUN2Pyr2m/fF7C0eC+4XGEU3Vgb/8UURQ1iRLeyyhIVeJ
clUJ+zC9u7yKc1OPOVWw8AATx5A0hc0vzGiaSoceq6jjAeA7uTWYjS1rqq0bsScO3PzC1q6t5TG7
VuT1pIKGqEBtqgY22Wc6djwdm6NwYwCSproObYFPR0RVl726a6GMsSrTpGmmEhn4+a53wffud0fh
of/nscfL220kGj5uKeOuQ1Mzp3CesaWoyO97RMbkS/EChBiKvkuL9MF90TmXj/H85fdRJqMpkRj0
01BVuLxJdJ9P5g1JhSu9b6ylRueGNKOBV/xDIqI3F7DeVeYJ0C0DYq6lRuqhK3whMvbxOHFsHk87
zY8XwETrVAng7MLtCDg10HYj7kPtkBduwU20nYeQH3aQjff7LCzyluAioPCVWZJb+zJie1v71u+T
Q/pVv/2bKGS1fWzQQwIC4xHADlZd+ZqEamoVTe1fVouNMPzjqhijXsZGW7QJjDoNwwW3PMA5f1ru
y72xywuLRwG/Uav9KI6xuZrayr2YUpWwhuTUyHZ4D8gZO9hHLxigIOlBeMOa4kUjmwHkei8Zq6KV
VSouPfSkfSPTADiEr7rTYaBDukcUjZ/+ZltlVQSzs6JT8/xRL8s+r0ugQ/yKyDFF7hl79Vr0ox1S
CLb+nSONevYz86UgxgJWraGdgWsDTrSp9RnSZNSl9kBivQXiP8WUwwjjC++dTT/9XJiBYBxeQT2D
mO4IwBaraCndPHgRO8lqkEFoOYmj7fPS4HOA/KRjScy9njH5jOAVGfQOb3nVa/3gu3xdHEfUDpND
+DBzWyI2bzdCAQMTwIp+hh8SJ02Zmo1WuNE+fGs4FXfBPrxqvdmT3Sy1eNEiVbizXVzJY3yAqVR1
qw8N7l2Xun1SHifCg8retI0rEYzJV/oGpd4aBisU7+LOKwF9vmjEEkBrm82VdVkHeethbL1WU/4Y
HRQhIphWkDuwzJojYVPvVsthVEJOxNpoBOxYFfpicBxaTyp2lxexrXYmfa/okqFqbLCTll1bqz1k
yA/J6W1IAviefY/gXcLASeHzHoL0m8+0YCWPMUtlBLTxMAlpQT44LLtup/oaKO15QdXm1q3EMNZI
L/AsyIQOCb/c2M2AYR2GJoevjHlsLpsqZ6ItTgTiD8ULwHpXIW8F65RreQrbUFzHiWZ1xesM6pUJ
6hZVvAzj5pVdCWNcl0r0IBBrCNOuFq+6Fa3QTe3aWX7SDrb/B2wZb3GM75LlKSUZSITcbA8QW7uG
jtvpCc3Uv/jDGjv7kfjxS/1CeDWcTfu+WimjJvKU5bWGFJZb50NtN5MGGu9JrK2m14B0qyQRqE8q
1U1itMcCcWmxTKOpbFkOBPvyBdlWpPfzZRQprZIujmvMTnTkSpY/yyje8/qbtndZAxID0Nfom/mj
Ck2K2pOhenv9nWT5qcofquhT1TyPRcMxKJsmC7H2P5LYOk+QL0Wdj9CfxgRbbPGjUHkmi7MWnbkO
YjeHw7hAY8byelK+GAR0ONo3Jblp8H+XT2YzkEOlwtBM7BplFv64b4MILOC4k5BvCd1iT8PTEAP3
eDsBjr3xQwAlcARuKeVaIOPBxNhMylhANxaiuOkk7+KnOsELBohbgITbLX/jYNbi6F6vTEuuV1Eg
dcjgCul1vXgij5Rwo9NdRqrqfQMZDyaMyajPItYzvE4OsWiDyoJO7eincQMAVB9ZGw9Nxn/eF/tR
KqPuejulutbj5TlFk4cGf1eLSodzUlsJldXK2HSjrGGMEjwH8M1onRaRPx3vaYo4BkqN8JAZNh2m
JHsi/69yGfWvy6IRDDq92nm6adHcdH2ffpbvQc48Ouah+NXQ5PEC1M339Xq9jGNI5JqkcoPyBcWC
o4g1QWURO3894X0N3LLsaead4pZdNADKo4iqLqpneCiA0l0AsgyJrXwwUmIRyZt0nr3aFgKMY0So
wChms9K6Hhi5piEmbubrFC0eWXZQec3oWzbREH/LYFVFDaKegAcQRS1Fs4j+ICyc5ubNtPRaAqMU
hayinZTWOScv8Omj03ylGFSxP35LXgJgyyEVTAt2DRdSditeWEtm1KIZpjIJwFaAwYgZGemMAvbF
NmXIaKzhynTET5x7xxPIBAxxk8uBqmOp0t0CpI3aV8CPIbriXX2SnNiLYy/jltV4MukBr8xkatSF
0o3UTIKVo0ECGlgyuqVeTXa0A1a7B/K3y6vkaOXbi38lcA4bOZFiFWF5/UjIsSCjNQPF8rKQzbzB
+uwYZ6MpIsmDAheMstnDqe1A+UDs7nBabMnJb4AtA835K5ezugyMyxnVWe/xNsXSQKKz7Ace4Pi2
z14JYFwOQCqEIpshgM60SChrIa7zVH9BceaPacXesnHrLWQ9TdZLQ6xAmJFhkP9VN14EXmaT/gT7
nFmJYOE9Sh2cMHmg07pZ+IkMkZ3JIvQisrRIdzHA4xC93KPP4U9Beti1sZAf2RhkZtvggSP52Z4i
qdZX6ZVpi34JRl9wQfPebRu9BnDb7yf3f6Rd2XLcuA79IlVpo0S9aml1t9e24zjJiypxMtr3XV9/
Dz130jKtNGeSqnmZckVokAAIgsA5POaHUVld2FFYfVdpDlbWDkjuWGpqlxLQavvwtkh6h8qzWw8W
mFRr57I/bJ7oK/FcZFEaumi0gXhgj9hq6Vf63UQTZxSVELad2wQ6FQFeFCiU30aTbkZKVLJoYij7
FnQQaLfSBU8Yv1jKswzOCZq5btKYOcGAnn4NtNozgC2eTIDLxbtUdFD/wuXO0jgvCFIjBCEspOV4
XPBZZSn165fkr78nGVtRI/L2efpTHOWaRKq5isCzgbgVq345niryeNkQRN/nTtNORS2uj1G+LdXo
02SajiKL+N4ENkC5Y7OyEiW0athAle1q+nHUnZEcL2uxbc7nVeLMuZ8qVpPDKlVJUHl91jeOCYx1
P+nj1FX7bhbUeTZVArK0DvQ6TQY961uzblqVLJkyIlzIN3TY0/AhGz9cVmlbhK5T8NEYFmhp3oqg
RpsHPW1hZ+EuKK4zHP/97s9EcGdiXFBg3CgTbKv9FgGTzIi+IuxelrFpX6Bs/EcNLgAEuYKZNxUr
1erLaC+DiUJVmar+ZSmixeJCgLYU7aRksOJAk/ypz6/KIHepKuLF2w41K2045zeKwShroK16xfXf
9Lip39lsHiW9o95llbYzlrMs/iwspmgJ5QF1jDKz2yPLxYpd6IHuhbQozbOc03gO3VyUKW0ewSux
XEAgoEFP+xlF35GUtwqd78JO9cbc9ICxcYhl9abuaxukaQJ1Nz1YRT+uAuQV06Cc2FxfaDOWqD5o
43NDvprd977dh7oI2usXO3iWwwWjGSwzXcV6ELJc9mkFnuEYC0sMZwQjTIO23CHQ3Lwh16CreIzq
r5c3ddtOz9K5ONViogRENEgzouYm7u7k5lCqT5dFbLQVIrPQcODiMqkbCFFvA0eQk1RqLXicPGXG
jkSd6ody2h7UWJL2U27+BeAboBKFAONQe2l5lNpSUFjd3MvzL+D7WCYloZKC3fR0+qhpmV0PJ938
Vnejc1nVzdVcyeFsJmuMMp5rrCbp6PWgQilNvg+mSCBms6i/WlHC2UyeDejLYafLK7LeR81d9kDZ
szMDo84RQ64S+MJ2jrFSjDcTSVNMZYIzgDnw9RVh2ON5Ewgi/6bNkEXgdzn3ShiL4Kv7V6lWfdDl
GTzPmk9B0h4jNQxtjK37QR16uiXKaLYD20og29aVwBFV/zFk2zY6gIZfbMCSubHhWK/AZIEdDLZs
z3tF1CEv0pM77SZNg4tjrMCr08cy+hCH6o6q7hxWdoqC92XL3A4zKx25Y88yqjzUASri6afA173s
UXmIS5wU0jE6qqKi+i9WVMdTJ8ax0dzISZNata5qHQY6OtGH5CA7rHk59fGAezJP0hFPxr4IWW7z
XAfS8T8iuRNXX8yo1DNsollKXhD2h7bqBIm9SAQXyMJu0VIlhghCnzT5NPXu5U3aNoifKvAH7FDG
TW0A/gi38xNZvqXGrdXtsuZhtKhA0nagOkviAtVs1UNYJSi8JXL2MUvkG7nsT3NATpcVEtkBf6ls
rKZuAw0v62OFUS4d7HDy5/BHtNNdzHI9lG7sWgcRILBINy5WVUWXaUnEDu76U5u8pNZXWdRBJjAE
lf19FTAseTb0ikCtcJxezEi9SersD3eIi0nA1V/mpEO23SM10GtgDDVgaAp60VHCdvp9sD1bAheE
zNRapriBnHKZr6JKij150XZDCCDdFCwZY+1GWvIM+PJdOGu32Rx9v2wioqXkIkUu9W1lVJBv5SDF
Mhu3nafdZRG/OC7POnKhYYnHmXYJagsmetY/MBDI8LTgRDkop+4jvQJP6OfLEkUmyAWKQO2nVO4Q
/hb9IS9zW5MPERHkNNsyGGQnerdVdEq+tcEaPFJmIyFYlBN1qxS4gEO9o4FoNu0XR/9ZDmcglQZC
Eaoj6DESIdSYEcarffuKrCEGWdyOgGdhnDUAxbeuMRGKZHgxnGG8JlZha+23SkczyeHyHrHf/c7w
wQEgK7gvW+j6ebt+xpiUhsQaJJswcAJVAnFx/djiHQ75qeC1e9PGV6K4dK3V8dxdsb71oP4oBVfq
JGgv3jQFXGg1tHiwDn/O3MpIN1s1inEutZ+06qhU33VRVx37xLvVQsXM1FAzw0A/tzFF3pmFYsEK
kgPZMeqX+ABU5aNwqmUzHBECrEvM/uoQ9HZXojIdm5712BfX3UECn2/sz6B6V36Iux82DWAlijfs
KQqrmd0rjT4G4TsB3tdnc+4dVfiEsbk/K0nc4k2VKWlziNxLq0665anW93n6cdmaRSK4EAcggqCj
Eg70cRweMa/6GewdjzOtBE6zgeiAu9xKFc7U8qBWSViaLBrktww7PoM9ZG7pFN8wBeewWafuq+ym
buYrAivfjA1n0TxuC62BdtkYcFhapXY+f1MrCVTcP1Ia2KBFFOXLLEt4b/A/DZEnoSzSgiTWAkMM
bqzeMe8AMnjE1vU2tWwZ5NLVD9Gww/Yj70pBLkyow0i0JMPaQuQLZp526Y1yFd9gXq0EhHl3oyVC
DCvRmnK5kkFjC93MOKjk4HHu70jxsW5R9S/ul8UUPJOKRLEgucqZlpJY7fhaEU0LdO0tdiIBTOCu
UU5LMAl2TySLiyKhPuH0jRFwZ2n4Yk3zdTcuV5URP2ozWHNo9nDZ+YQ7x4USK5q6zAqwjC2QbAuA
Whufh8Qp9qbPHGLem/dR4gpkCjyep83Je4M2YQ2Z7NK6oPrHwLQxzBATIOP97Yl9ZyeDd1nu5lm2
MlIu0KQ0NEHZCCNVYq9LjoWoyiz6PhdgMMdbF/IAtYh5AJAFqXaXf//msiFhogpm7RWNh7QkC9Bl
Bw2xWC4f++Eq1K8HIYjtpg4rGZwjBwCmnpcGwbhVj7JVOCQRkgOK1OAcVy+mABdvA691aEXcZZ9w
emHsInEH27RAHOurO3Ufur+V164UY4qvfFidpNTCCYDNCb8OVuppyxFtOALnFanG/r4SUnZRHC8M
+pRGN0mZOonxgUQvf2YFnMMOVbG0fY48Mwi8ZmxtPbgTg9KJFGFRaqVIJY/UBC4dklkjtKVp8dIl
tumyOH+mC+eRajrGSR+gg9FE62Q3xrbZfgtKwXvWZkTFu56FLliMv/M9jDptjGYqsPOa+p02L2bM
uK2/F+pNmH66rM72be0sim9itDBpYM0KRHVuodq6x5Ac1d5rX1g0RXVTs63YvSxz02FXIrm7AMYP
VDnMkQqGsWpP9Dkp/csCNk1hJYCLCEZMlmrMoVNYHDNyUyl7YeDcPoRWMriQEJdNnillB3Mr7ea6
fegB8WEylu4U//+VQT1b18p/B3tGPgirwJQB5gKB+vrWxvE+a/RyiBKF1u6X5JTVT5cXbntnzt/n
HBX4Ws1ALVRaFJLZY/plrkXhRiSB99JlzrKGDUGp6odqSe1W/XZZhe02zNUacQ4qkdKURoLNp081
+H5PBagKwqPxoX2pALP/EeN/AFcEbYEg4dq2ufPScSdpXTYa4NRRWenNxzE9kDyxW0ngONvVgbNu
fHfd0hj1HI0wuuTAuCVBwDgewLRyzUD8s/EgypEFOr1WuVchVQraDgAm0KmIfTn/SqjT6CIEFmZS
7zL/lUqcryaY1wwnCzL0BWW3auoaNEA2qT0HsgrEFO0vgXmw712Sx/mtlpNMiQNkJMojsQ3AyIVe
s28/sXl2ccvU9oaB3YV1CmgGho7eOmyb9lRKAhxKxd8MJMkOk+uhqyFjAAzQQcSaseldK3Hs76sN
q2KpMKokQSpUxna2PGizIEBsWsRKAPv7SkAW1XKUqGh5L0FNmZi21dyO9eNvbJEFbGRFpQZBtyoX
I8Zq6YsyQxSiN6Nn7pa9epjBWYOR938xlbF11K6F8eFikRTQizIbD57U4WqaXyp9pwe7rKucy3qJ
JHERIh0my6yKBpL0a2M+9NVD3enI7X6k5ufLkrZ2CR38GgViJcaQXs/81S7NY9qELWPhgU95Y1je
EzAdUElUPtoELFjL4cxtpLVaETZRxZgHVaQOmi07yb3itn5yxwhvJ28+FCfJHcFV2fiiPm2Rmrwx
Fua0lCAj8zrtWm9yR0+dThE1xIqEcEdi1PRgrLdQBwlyvw73iXpsdf/ydm2FwPUycvZOpK5b8hkh
qWlrNwQGI5VSvAPsUnV/WZBIF87WwVw9g1cagiDwoIalD5KWB5LkAgfeikJrfThDz0NtkSu2L3J8
oN0OENd/pAb/cBcZrUyjAhe+cvocS98D9EYvIr7oTWc9uxBfr17KqsiSqkKDJJ1Bciyluynu/SgG
n+ekdH5Ge8FrJ1t7/lxaLdq7t7tAqtXAwEy/Fg+h3QfVPm/ShzSKv9bpcOxC83ZR2ty7vJICy3vF
YFkFiiUZFyUp4cDLojgLLjOpFtlzfxxMgSCB5fFPeCnaGMsBI81eRV6M5kuSPkvSw2VdRCLY31e6
tGrcRANF3jdOkj3VkSOXn9Pm+XeEoF0Y/MmY9eXblOIZ+G20wYIB5dZSv0bqadQE1r35iotayU8Z
XEbU6MjBwxLmPWHWZrjH6Pe9ntgvk/MKrX9is1jQ8LJem4nKWiifqOS4lQWgfX+tb6mO4SxXkvNC
fKCCn4TAVttmd9aQOzeS3hhQLYJzNZb96VP/cTpkbu7fywcM9sQfJJ8hJIreqTcvumsNOfsYTa3G
owBwQXTf/AQaUXTxDM+sxbu9LjxZcUTJ82YPyFogd3LkcdTFUYkwaJwWRkB0JLeMJ7U5Vr6ob16o
HHeE1LU55XWBi+HwUhyYNFx5n5VTe714iWd+FgGa/0KeqRLMWMpE5ZvMlCIm0ZziIqKDB/61BMsQ
A15RpgEjT+47EZnLL1bzp0S+qUxBPVudGZJidmCAzK1vHIw7DAriMqcdLjvD9vl1FsXVJwZ5SEkV
ICUMazCfxF86Vfb+TALn4gVRwCdG4QBSd1Vleyn2L39/swnQUs4qcO68YIi+0Bl8BGCR7araB0tv
19IPNb8bwjsleFatg1I+CYSyj74/ws5CObcOCjo2KnsH6I/BqcA8NRuxGZxcfaUEkYTPKZs1mLWW
nEvXhWJoagEPS3OPsRmFR/rdau3yE2WPRneJN15ZgsdlkeUTzqsHDUs7Gsityd3sRU6NytwNkFXC
wZ48ECEeQB6gfb+8sCJ75Jw7Kcexl1jTCOmORJnthIqS3M2huvVKcpnhXE1xHlvwLtbiKJ/kBjhr
wBW6HWyMo6QHxZEAdSK76l50h9hOe842w+WKqpZ1sxQgkKQTcdAWaFdNY0/GSZK/FM2XWakFlVVm
EhdslGf6MgJJaYMlR5olNz/aKPwwqcp9UonQ8EViuBBSGl2hpKzRVxsfZZq4mTLvrFx2/8gwDC6M
ZEVZK1HEAH6Wx6X83pkCYxdpwUURMyW4G7NR+oo+LP2ubD8kIhEiyzO4oCHVZkg1ZnndbnYY35T2
ArBL4DOOij3ujF331NiJLS7NbDqVKhtAgAb2OfAm3qaLIDMt5ThjuqGzgsQOCsbOb+wOaEYAOYlR
L4tvGer6zIwLlscl0mlBc02v/1bStpLAxaJaRVBIWg15FNh9wVnndVfdcXpl47Bc4U4xm33nOitp
3Io1UTmquYFoGx30Y7Ur/WIf3gMT0i0cEdzSZlRYieLCESmtejQrBNlR3pfFYvfWX5Z6bGhjZ603
lIKMWySNi0HasGhK3eNanJufavCUqujRNTyt+4Lnqox+/COr4ElfVd2cKzBUokRnXk3kaiSCo3/T
Z89Lx9O8grm8jcb29Ur3vVUfq/Hr0ImG4LZ956dlW1zciQpSZmqPu2rQZU5GyBEv478TelZqcKFH
1sFTXrAOGzNAG+GUqA+zmR2rQft2eTu2z/OVIC7+yCGtBjmBD0244dvxVYLuGhOILHrJsha/cES3
H2ZNF9zIYhu4uqeiwTTKhhlXYRJ0tlLc6MX1vOwmcuzK23r+Hv/OlBeCHDF0A1dKjUepBDM0Zjwn
bFYEtB7dzPdBCvy+/LfM7iyFW0b0Uud0UVEmk6babRugsY6VuxSNIDXftu6zGG7x0gm9BNWI02Ia
0c4cq+4g3wypwEVFQriw2qtKnsYVsnOl/ZQPn6P+YRlPv2V2Z0W4YBpMSRHJJcMddEeP4btNe/OW
sSyyp5z+WcSrwH7ye6M7i+MCqqUCu0CRYHRd/BSpTt1Z9hA6k6hlf3PlNAX478YrXi6X9qRhHtFw
weN4LN+VYE/r8se+FyHViIRw0aei6jJPA0ytkI5BgXtN7KqLICyw5X+3XprO3mxUPMLzPZ5JXpC2
ATSkZ8WgR00zw2lmy1aX6ftoBo9hPAtyhe3r7VkgfywUVWYZBcMXTw7Jd8ZUD6x7b/k4oNgjurxv
r99P3fgTojS1ZVwGbNI8Lna4HM34eUoE1UyRDG6PEpLJIbAN4ULdlaXdzPq+TwQutHkIrVaMOyHM
6J/kNJFvW2Mv6/vLLroZp1ff5yJan3VhAho1hJr2E4mvlvCLku4xYeYUgO8qQkedBS/I2wqZgJlG
zzUQWriQoM+DImcTrnlzAfrOq7B5vKzQ9p6cv8/FgLDR83gGoLzX1qzA/LAA1QacSfZlKdsJPfqi
/1GDy6Z6Df1XCys9tB4r1Ch2cx8flYfOU7z4oDmJHR1N9Kv+ztMng3r8v1j+YjdkEugSCLSbUaS1
a2ISL1q0ZHdZu804upLCBTiVzo3VshcvvdEdWsdePSmfayDUNURY8to2wLNGnA+V+mBUI0mQBCeW
o03f6Lif0M40kF03yba2HKbp02XttgsqOlr0gQRtoj7LTGiVm+TjVBU6qzSMjnQ3XBvA1ZnsIQfg
efKASrBXOPGzQCTT4l2kXYnkDtu86f8PPcruMMNdArzEYm+dAqAYz/tcIG3TBVbCOBdLzVmbYgP6
KU3rShT8kz2xG9DCC5TadGUddOw6wSv2O6LJXAE4s64wM/EZKG7mxqfceYmvUWUGUlC4EzVri+Rx
sSqU2hZpP453oER0GHkQwYRvH09EMRTg36MBSeWcekDfiTQqITMM2Xkdfb+p9srR2EVHkSNvuthZ
FN94XgYDnRPWEFKnxxZ4t4DBCo2HLhM9eWzawkoO58qAQ8QkngI5sfah6CJ7CndZLGiiF8ngXLiL
kl7JKOxgSFATXWQ7kYvQHsbpw2WD214zwirxpmoiY3nrt6FV9aCTYXadVTatrOumSQ6oDO1GQgQq
bV+YyFkWd4wsmKCPohmYhMCCdeR5ep7l3l665jaYul0xqI6yZHtM6R1lTXqs4tZGMv0BNOkibMTt
tT3/Ds4kwYiukzRCijZXL0N/2+NIHvtIcJq9cywN3qtblm4S3KEA7/d2YcFxnKUzjUOPEpeA6QWw
aaLMj+UpbwIgJ4Kzw07v8i5qsxCupewMTHxh4tq6DX1UXYE1R0Y7lQVKvd9CTiRnlk0ZZMqk/V8k
qxtJDw2ewhiBM9Dtfoii7vs+EU4el6rJdFD1rE5DXHZY9Gidpvbs5aoZMN1mfKjdyWEzHi3xKeSX
nU0qW/j8985FuN/Ahch2zqswm7CT+pfyI6uWMRoRcP+65lPykTS2BrQg7f4/z4pxUpkRrw7UOU/T
dhiBqDnFDyVFf4r+GIoolt85AieDab6SAfYoqloEu5mMV2rq6dp9Se4uxxeRG3DxpZ6kIdcjiJCN
T0EAyO5YBDvyPvVgWhAMsAMc1iA639oYRXIdtxrbH1CeVAekHrscj0f63YCXB4CA+Y3oANi0iJVE
zvFMta/SIoBVpnhOV8OTLME8B19YRd92t5Ugzt3MNs6buocRDDttl3u5PxMnKd1gzzgUx30y+YXo
QUekG+dxHQnmYkiwYXHhBtaVqd9pxT3Vf8csVopxPmUuMR0NIw+9cPED42nIhXNhIj04/+lki3a9
jKWrPg0v+jHHE98wu/P9fXoIbNWOToEXePLDZWsXbhjnUXUTSXFMYRmM3r7aISR7IElze1fx0PZ4
JaysMwN4dwSs1pFzL9LOaiA1sP3+WFwzzEWMxx6km8VrwIYuqj8KPY07wBmosBVM0I517U2H4s56
oB+Sv6wvFhovCr/RgGUsOuSYL13SkDusw76AQVqwlOhAgYeBt4Mr0/8bZltUnFbY778gi28PQwWf
FBZobT2psBls0nxDTDt6nmxlP9nhTecxfNDmh77XTVvEjMh26pJsLqYoKVgA8gK4KUaGZnPyvbRS
hzaYDJicMjcEq7oZ+M9mw7eMTRPLgQI4h9FjEK1yMDTgRONgC7xB4IN8kxjIiE2c3xATXRt+fcue
9Y37UrIHxkllnUa33vVXCGIiiJF399+3JwLfM9alZiAlI7xi6JJdr/oSknTa1vYCyJYgr+wZ9Xoi
ugKLNpALOHKf9qS12ElHbyfN66XvIYXlSKFDaL6/vLIiBfkwQ+ciGVmYCWO6CygC9fcua22telbC
ozo8WqK3J5HBcHGmVAECH/UQmBWOEt2ZyLmq58s6idaPCy6jYs1WCso0T48Vn/aprWf0GdPYmJNS
tec8Ju5leSLj5ALLqGYgkNOj0JvBUIeitB1qhk2QQYiC9GYKdHY2/lpKlhljciyCaUbjzaS4CYbg
9Ee68EPQvZUZpLOiHqNle3NJ7EWLHcu4ygpRN+b7ufK3rqVxGYk+GYnSswuAfhp6e9qpDkh0bqpd
7ZDQNp1xZx11e/DCz6r9L5rVBIcBT5Kh52MHykdIf52lddGJd9WA4h5B+eY/E1dwinIZStFqcqUw
Ucay17KbCY/IiaBs+751kpPBhQzUuU3TGuBVw64D7Xdwn/qmY90waqDoWIvgs7Z9GAB5FqbltXfD
ERgJ1ZemCxE01MpFDps5o/UNg8n/GVztVauzHM6RgQfZB1EKe4+jRxNvOGHrxtQUnGDbR/VZCOe9
shQDgq9h6Z3qamXnVNEdKCFSeqcbxxIsyZf9a9uFf0rjL/O0USc50LB0utl7SzDclpOIElCwO3x/
sFoUsVxFsIUeTFHarZbug0mQnQrWjIdTlUgaKGaCiDdEuWOax6b/Okm6TePrSP5E2lJw/IvEcTeJ
MpV0Wc0kyR3CaR+mmUOX/jTMgOoe96ac7mRFCMa8fYac94lz2rpc5DrqYBVsvp9dBLXKg4k8Tvvi
W4dhe9bTKoERWsatTaDt++nBt2bPN+1kkVlSecQGdq5pD4cMJA7T3vLS8bW5tQCuPAKz9kGEB72d
CpxV5lKBKNYISQg2NS6zm6K3Pi5RiT4//AwV4XFarsql2eexKbjAicyVSwgsIjVUSXBap5NbS8St
ZI+aIid/Xzzm1pQLJWCQAtr1jDWVj/G+f4rczs4PyT51x72o6Vrk4lxASYGaaiJuQSFl2Gt6+CQP
IhG/iPc/94p/qs0xsIg7BsyT3Z8w6+RUHWgADFvfdX5/pf9X4Km3i8e/1g6qEVkhW7y4Ao9YvNil
Cj+cRUATAp/jW3oUKzSqmCmFcqgzJ5hfBntJU9hmfl8OghKyYJMsLqTMtNCtYoFKdber5JNOP1+O
8yKDs7gAEut5niqsatuguYJRBwcHcmP5JegLRJeUX9QKztbAXGxVfSMmQMGQx8NTd8suBk19irvt
4rNaqryPbkSvI0J5XKTI+kKuQxYc5yM9Do+hZ3naidp4WPWyfzFjJ5THhQhwfKl5nUBedN173YF1
ZhKvdanNuIjjnajzTxCRLC5WlKVhlqSEOBI/dcu3RfFzKkizhQ7MBQm8ZFWZIsE8mAOTHSpkh+Jq
ciwf3RbCpznBAlKZe0JQCgyFy8xAjBv5iFPLD9ziSvH/rnnPeyF47GXvArfvW4Mc5EyS4wTe9feG
1T49ZFcx2Co1XwIm/muBR+BvzGHfVz3+8QEqc9eJxkxUtc0hcrlLDg1y4GiXfZtO4y7aJ8f2Sjlc
lnfZRkDU81ZDKpMmHlipeNaPfZrZyXg99j8uyxBuGxdDwFOmK0OMk6R+nXHBQJQducm3+vrvl2kR
RZto17gwUmdzIMWs2GFVlR13rdM2IugF0bJxkaMourTqK+Za1l1cXQ+yn4nYBEQiuGCRk7qXDcAH
e4E+PA6ldUVV/aaeOkET/+WclMpckJhLM190Gbe6TvuuYV4g6u47o3UAsmqnxScSDfvLxrCpliGr
BK/5OhDKuc2x+uz/trC0x6I6pPQpigQqbe7/SgS3OXM1zIoRBCAhtk5dcLuIXqLZv3/noqvvczuj
yfmwZCbSeCm+bnovDI9Sjl42EfCxSA1uZ6ZGtsBpC6/JYzTTzsVTIc8/Lm/Gdv16pQoXvhV063Uj
exNIRwKQ89FtJnqP8kxvE0N2MHnsFlbmomfvKlPla0kpXHmsS1vSoo9BKL9c/jUChfmxNLMrInVK
oXDQdbtRA3/LNAvuJALrI1xAj4NFWfKG3fjrezV7IIu/FLs/04IL4MYwgxzVgog8KK/KUDmSVHQL
EBgg34bcq9YYWuz9tbQqO0lrpx0fW/DeKP+5B5UlzIZmWIpOcRS8BvZVQlYHtFtUC5YeVTeEfInN
vZUIcvLtw2Elg1nFSsbcFuVg6SiOgMobVwAAgT0bh9hh2JmNHz3pD5e35xfyTEU1dUOhlL+VDnE8
E73BAZsdQkB7T8/xD3JLr1nNrPJrGThUzu9INGVQ2OpgEng34BnJLMAasIjuhVGPMbAzkI8NzsIm
wXxgF/sCgZtFwbNA3pEStGWROS3YkiJJSu3ABWZw47UHzDtH/+Kiv+m4K3mcVxlG0et1h4A7/g0D
U940++yqf9HQotWh6zb9JlCQ+dC7CLwSyPmYHPVKnbDE3TjltwzVJPrGxoGzfeNYBxE0hkg7LkVK
pyrVehnapR2aISUVzCuCS5ZIAucCytJ28sCOeprejsDEKwQ2vxkvTBPWh5YAzaLcgVUFIK6fUpzx
Uuul+nOE5puxu5KFTFjbl8WVIP7ISoixAOSDlW+VHUN1lCu7dln1tvKp6HwUacWdXQlgWcJ4sCR3
kSOnCPtrxERPKZDD1tnvZMlnvfgyRdcojV7MOJk0ctDU2Ellt8yV34sTP7eJL090YwBwHZPFiZ16
BGSJFxqOcUBzpW/sEs/6LOolYtv+3ovO8jgvUgkjqa2wgBVB91n9JOWR3Wu34XSbWwIL374nrlaQ
c6IiwntPSqnkanfKDo/WN+oBBKBOY5c78cVXYBl8zaIc0KoYJ/BYi+4LwK7JYWFTJLQtXj0FkUgk
iktns8EIlmHEniU4TVBfvaOH5NlE+xfj3Q0ca28BRFV0sWdudGnj2I9aHZlTRzq5q3Asm5pT1I9l
2tqZmdtFqjux9KUKdO+yliJD4eIHui4LQzJg/mBW/TLhRbCxprtpqB8W+gnwgKnAEbbD4dkuuSii
VEDrswjWdGx3GTnqmWCgQrR8XOCQ1KGNwcyEDKDzOvljjDd35YOakJ1ufbWG0b28eBctBDTsXM0i
VBN1GWVsFil7y65qpbRpnvqpRj0ZXROXhW1nN//4GaRxR/Eg5+aysAjMWsBZB2TuADxqxwZZ1X3m
qILs7aJlQBwXQjJJy+MKdyF3lu+WmNh1dN/MT6N8M+lUYBXbd5WValwIqZpObuaGYCEfB3dx5x+B
S1H+Jn7zVXslmRf1Lol2jjuWi2LSppkiy2hJmLnJQvqjFHVK6FhSl3/LG2P5z2POLN9eqchFkymQ
JouyAnUN/BYrtK3gr8v2sXn/WQngIkckdYphUnhypupPRq8+d2riJ5KIgUwkhgsYy2I1xCwRgBea
2ZnkTkZh91RwzRfZHhcmpMUYl4wwx7JAvDmMlu4Gcxl5ChJHe0wW2RmqSjBKu2kSFgNgBm8FLhCc
M+ezJIFXFUdmqqtPXZJ9kCYZTcbtlZSJJqlZFPplkIdrcVEKKBJWpgc4MdnJkh67/fh6IzIPf2QR
fK+oMcozoQW2qq7udfO6qe7D+XcWDZUlkxGpqe+mZucmS2U6szOyboGoY+R/jWaB+UyNDraejL91
x1+J491WMwtQ3MLGZwDmzdc19akiOBA3zWAlgvPTprEiA0KQsEedS9svSQ38HOVFyrvdb+zOShDn
r03eTnJWwsbb8akIP8/DM7p0BIF101lXMjhn7SO1kYwJNt2o31tgkmYVXmVFsNWb1rwSwjmrGvZ9
QGUI0f3uoO3BMA6mR3UvuquJxHBOsxArCgpULFysnBtUO0nz09adwTpsBp4iPQ6x4ADczFXOevEB
wSKkD1VWijHJXSUfLF3wvifYHB70Pe4sIwWFYufV8WnW77XsRxlXAmvezIeorsmmhnljk8fnM7ol
K+VGR1BrNZBEXCW1y/oDy7B1ivTQCME7t3U6y+OSBqkH/xTVENlyRbaLLDq0tPGlWDQNsr01ZzFc
vhAGDZHxgAOTKx8U9WgYp8u+Kfr+uzgzAohPxtYb6XHMJsfsRenA5gm32hi2kKs83zKnpNdmQ3KV
IL5VovkE3h/cdkOgdwCDyqhF7+MijbhooxtWjNQG2VwVebP6qC8Pl1dsO2yed4SLNAF6bNsJKL4o
zBs7M1bcjl41+qck/HFZjkgPLthYWROSWoEeVvMsdx7VBK0e26noamO4MNPosz5LDTZD9QtQnLe4
96FRzQsB7hTY9aMlBCN+D0LGMsOzRL5lsonVQIlNqEQAZ28rc4QCRPdk0uUojwamZsk+qhMcQI2L
XsT95eXc9leWNWrAXn43wJ/p1UIBMoi2pTRI7ABcnWYJ7oRKk/3Lgrb37acgvsyCXq8m1ZOhA3hr
72dj7wwtFYjYviCdMzh+MpwkhaxMEY5u2Td8DZTjaCj35jt2Qcp3liu6IG2u3UocZ4pNOlrtUOmd
F6ENVKNIej6qleidenPdVkJ4c6yTaSE6Il1I+4MSI1GU/jPQAbO/swj+HCKD0S+gokX9JnwYgZVu
3aSiefBtr1rJ4M4FS25rJZGQJ6p+FdvartjRxDY+G9fmjeKEzvKjf54+X7Y4wfYY3BmRAk9ci01U
Rpf8lMYghza+VNWXyzIEu8OjchVtqDMKAizdvCPJKekF0WhbB/Y8o6qG/m5Auq0naiYji3bUl6Kd
2jmNKujL3Qzc1lkEU3F1EIW6VIdaDxXkIraV6H7Sn0YM6s/9f86mcNGhCsF/KkZFebTyts8anKlF
4JpJB0ZuEC4jtJVCjtf37yNvxXBOGWmLpk2SZLng6KsOmgtKg++6ndzKrhhYeyPgvBXGOecC8uZA
k7PA7dzono17J7tuP+11tzxMfvND1P343hreiOMbc9U2KnpTTQIUdZ+odZzMK1MS4VKwn/z2avpW
BldkigBaQ4vYsl6T+fSY+hqrUB9FyfzGocfkUJ2AHNcETTPnnTXi2mzRwMIVuPkfad+xJDfOdPtE
jKADzZauXFdVe6m1YUj6RvTe8+nvQU/8KgqiiDutjTaKqOwEkicTaU4eyIk+gbFN7P+DxuV3+/5V
EGPfQx2qw5AVvhObuwgVBFFIXU3+3g+Tu40Fa7eDGgxmoLH48vcdTvMYGHJDNfJb3ZaxCb5M9lXH
27L9O+KgnX0hhQFSNRs7ohWwAbQpeEk9HAKRt7rnd2Zl5VcZzN2o4PIesRrEdJB6cfpDdslBuxRh
73R4mZzcTbAel8dvuXZLS7WYWyrxTO1lEZ9tRdJDHwtek2B0JKqfxKi0tu9p9aslpiihaktAaqiy
Ji70ejP5EoLH0qaDpv5B+pK8lG51aK6BQ964k3Zrd7YUyNxZNJtCogZAcVC+opEucUGd9mg+gqpa
RmCCAgavS+p3chnc4FIic4OSOomDiAQagOlfHopgtIy3ch//GO5HxLEBFsDFlaVeGtP5y9NlbrIq
ujidJhn+5MF4aJ+VfXuSD1L5XjapdyrYjz/gWAicLJb6iETEHoxfHdhgVnmI/Q6C0+WSlybN2c8C
jo+kP8GC4lIE41QUsRqTvscrehjdcrofW1uJH0jzKCUcDFmppamiJorgXiFYmQp2o1+V0TOskmnU
98yg6OZetjMv6iHf967mTfuSu66P5jRZxZbi6Ge5cP4h+F3UNMFjZ7CjC01FksfxGO7bF96A0dr3
vRTEXBIC167OC3qCVWJ1oyv2z5r0mrc55+Ne+9SWcpibamtR1eAjkVn1vag6RxEnIFsFj6UAxuXr
QpD2TY4vK7wbvX/bVE238TT0+eagRuBNIXPOjW33qMdMjYpRgT4Ur/STMEmumT4lISdY5hke2z0V
NKocqzMOrvohYsqNnPAcNG0UYC7Gt8jhVTm54hhIVLopKNUOx9i4ok03NIFkq7UorR+4PN54jyje
KTJwWImt2AQ5rE+bas+QYzsKon/6CWu9jfKVg388WQz+qVJcmTnBQQ52ecgeaQTqP7eghiK7yaFz
gunOvOcW0Oh5bXzIhMENRQ/7rB0htXV6p72X9ujSsYqDfCdaWKN04OjIk0bPYAEbFRgZMdkBq5yO
wyvIvXf+QYWG46u859OXcz5p9lUfCv5YVD1MxehBDJSelI6T7ON904QBjVEL1LTroE7ySmmosiM2
vtD5zvxrbJXH6cQj8+JpxGJIToLRTwDyQfZJxB480vG+Zo4ENnU95XVWyDpwnZaK31ewxrYK/49O
OFpOfQsra+DNhK3FvwtkZNMIU0eGIDUkQJV5FdurhM3EwX7b8HgiGNSozNTXGwGmkBqGm1WdKzXm
N33UOMfHE8PAha7Vg1yrqJup+c7P74Lg1PL2vK+LwOYpVBFk9GAyItqxUOpSxgWFpmxFUndKCYZT
Jv9l+8DWAhewJP4Uw4BRLVX+HAiIPCU1tKLim161aIJ8zUYMf4N3dFvYH0D9Jo0qvYCFMIinuAzk
1k0lx9jRRVej1erWd72Gd1T3vJiCK4+FocEQorpDFrh2Zk+16VLO4EweaEIpPAr/29ZuHddvyjER
jKH5gTQYyGAF01sqSW6DZFnsmbXOKX3/AY1ughg0CpSqaMoe6EDHbuhU1ngyDjpmiYSdjJ3NCqcK
xZXHoFE+GRqSmPiohL22I161az91g00HSMO9fFLA+cMJ2Dm2zxKPFIooZ/MIgaEq70V0lxgK2pzj
2du+MI7ts6UvM+6HUu/gEmlBpekMSzJE7PjwSHPUVWdbFsc4WIqRIFPbYCRQSa3L3BqTye4TpbSG
PNyXRsDpceKdH4Md41QXo0G9bxKcfXKZop2pfdrWZ91//LRBllOkF3IUjmnApKfeXD7Fw/P27/OM
jmXQlEfNR2M6jZKO70Q358zWnqPDv9RB8e6/54Lps+qmD4MUPVYPzHWFj7dCR3EZ2mHv+GllbyvF
uxcGIbQsSau6wr307bFV9sJ86JQPOcCbHgw2zCESuXIAO9P0rvaaQtD3CkIj1HPnlJcJ5KnD4EIs
NU2rNsChpsXg7tydQG9ga3PF6SBZzTYt7oYtfwmGkidCCB9FaS7K+9wpXvAYUJ9mW/P6M9a4IF5W
OPbH0Y2lEAnrcdCmCTJLX3Kz7iBm2b5L5tdtg1hHBR2rJeHjCZa7/+oPp1oOwy5GRDQLs1Vmua3I
Vy2804f/3sNMzfsmiImLDJK3cxvBLHT5tcD2hzrdzyZHGWpav78wbjIY1IkTP5r8GDKmsvxai6kr
gqtTM0Jr1iW3ykKvB6/l9vmt39JNJEWpRTyRpKhaiSZ9ZqQnOdAtrTggNcKLWqgdbylG/4qFlHwC
75ze0tTEsfrao4NzNztgF9pXqPoK5+hQZxYNm2UseraHPfcttZ6CuSlJjWghXstIqek0Y2H6rTsq
2EFVfJOMwNPT5suogNY8jJ79PvZUteRktXjmyeCVEodh1k240XEeLT1868Nzbjy15GMBxk1DBrQU
qVTGVhHpY6S9k7FRDiQV30rXxOJ00dJji5tc4NkNg1yNWRmVRpNNsgbDqdE+jXS2E87q2+C3ZzPq
D+3UW36rOZEf7UUh94aZOEI5DlZYFvbAb/9f96c/j4CtfpMwSeVBwCWriLCSY3EOXuJP827yKLdb
ftYuOXcyaT38uYlkwCeSBq2uaUutdJVMVFxLL/Syced7DUbuMw8rv/Y/mqeAm9rhfE4sQ0IaYSWk
quDw/SrGjG6moJnOEtOsOAxYH4xl5rJwp8a1j204mhiP4Gloyqdt3FihtvsFD1nmhGwqjLCiKWH6
/E32xeOwa3aYvTiVyKQKu/BC+dXbwu72PN4BnvYMZJl5qhdtD8nxgZIAaAeyk9z4yEto/eHpc7td
BrTiRBUjscY3Je+MXXsFa1NtJ3c6BtffmVeCb9snyrNfBqREQxl9X4cxdWLlzkX0GesrHrdF8OyV
QSNxCtPQp3em5oVN9Bxwe1La/4VFaGm9ygnVVvV574dDn5iisVOWatK0RKZNzEn9PS1eB95ShFVo
Xfw+YwbIAZZ+L6GoPk5PUnTVxkte7NQp4fkuec13LeQwZqAjiA3QOoCQE5SpuVPByNF3e60OKCvx
KRooZPzmKRfSGCvw/RokRxr8sbzTsNlq3CtnckRK0053vITmqjUsRDHWYJZ9QYQI+ZG2uAao2uZo
Km7EO7F6wNins215vMti/JOvoGI1zzDuZroq46s4BrYW3LUy4dwWz+gYt5Q02PtDJISDvlZaYytb
pOABHw3CNm6IzfulE0lT+DJqD8YOzM1e+Wl4Ux3Ro1N6YGTiZTJXPe3tmticX1UKxaTQoLAdtKPa
Jlj6LN0rLa/dkyeGfgaLGGlGE3urwSAcQ7sX49maE6cWFQ4m8ITQs10IieNIKWtCa2HzIYv25rSv
eGMN645pcV4MLpQSNtt3BWBbeaL7+5oX40AdsnLMXkyXMjhjX4ol3FNu7+dtI+dpR/9/oV2Ugx+Y
NDA+WemtUgf1vCQ7GCfifEs8MQxERDnBtj0a6Ij5Ts/xEhkdE71X27qsOtnFKTLggIWB+SD00CWa
XnQ1w/zfuTQj10x2Xb1vw8AqW9PdFsn5djUGI7IyHXzKhuMk86EYHkreKgze7zPYUCFgiZIJUVOA
pV11lrtKWR62VVh9wN1OTacPkYUFBFh8JhsxrqZWv2OS2OrTa6Q8KpmjCo0ld5zHBccQdCb8VPW6
yswWvqKKySmOvplz+xgG0d+Zm84AQ4UxLQkNwUglEvMoBspT4/tWw93atp6uWpwdiw2qWOGZBm1o
P8UMTvzI7U+6O9vVoQCySm/bV8WxBp3+/+Kqqi4N+6LCVc16cDVAKG+J+fSwLYNnDgwgGEmnTun7
e554xvzQ1F8UULaAgzmREysPFc43uy4O6yHQcAMqIpaaIc7SohpVoKs6HVQsDUzIUQoCW0zvBpI5
ecLJMf/hxm7yGCDCMhFfNit8sOZ+BN9Y6vlOYgcHZIHtzOEXKVeoYhH6SDd5DCYVQyyoszHTLNbg
VpccjGpII9jVud+rSKU3h+GQHv+dZeT2F60HMDfZDDgV2qx2Ou1JGD+PjmCNoSU1tkDJGAssNk/d
7pt8inILu06ft22IJ5hBLSkgUxtMOORRf0ma10L6p61fc17Vj3eX7OtZR3Y9JhLOtnbUI62IFJid
973Ukr3CQ1fVp22tVqFLVlU8C0wCN8hAVzPFVVjQtF0Y0tlyb+pze9A4ncPrL7iFFAa6QjGSq0Ia
qMH0Tnep7GJnuqOtYFmQuP8AMwrMcyGNATCAMZapkp4GhtmlvkPjik0boy1KrUG+1mduf+eqaSwE
MhCWFAqK9v+nnmDR1ljtfgYrnvk1xfdgoJ2J3Je8rAdPKgNq09hmYq1MNK97rX1XMKxmOGbDj20D
WTfIhXL0z1jgcxHlel5luLvRo/u/m/N4ElAxE860RDd8Mzmf2XqKfCGPARcxzEoZRBVQq7PD+9IL
vvh3/r2Mxub3JFprVVcAKwdC6cf721tiIZRBFaMSw6Y0cJbY43eYQY03Yc10ueNVcXlfG4MhZlvH
PdrDYJnlQ4/9NsZVCPfb98URwVYYJlIMoP6FJr2xn8ajId81BueKOIfFFhTkuBHykoy4BfOSgI9x
uheSwhn8sz8iV/KI1kTOa2VlouKXL/o3bvJqGqKQftF0+QZ9+hdnwSXu4IFSZB85vstjsqFGtmEP
LB152mRCKaQQqOHpb54aA5OEL2piF3nL0Y13Xwx29DWI8bUZ0VYWn2NFtLTIEyTeXizeR6UwWCGK
FbpHdFiFsKcrpWiXTLZT7yNwN8levyttNCNzDJEHHAoDHGGvZa0/w9jFXeei08jFhNJFdWpX9lI3
uPKKC7yDZHCj9BNJkFo8N1NMjhThoZQbF0E4J7Sj17FlGAxQjARPF1LC9udgNw8xHha8B9+6Hjp6
tsFXRjBS8yveKsZYEGwRhK8sT01/NstXg7vCjCODDTIMSSqEUaGptHJP9OeiccKK153Kk8FEFnTi
0zdpGnWar92wF6SHIeY1qK7Wk+SfZ8Xm33296gK1xm3Eh/5Q2aEX7fRdvAf/GceY133tTRATUrTo
ou+nFF9pk+2y/rtWifbYvEbkQ2+8hUIMGoih0qm9iYsxTaDpEURQ5nDYdhArFmwaqEFriqiBh+md
+2rhz/0gy2UjyzGMQrcXY5Fc1zxtS1i5+V8ksNFej8dOG2am0/Uvcvo6BRmYRnjkOmsx5S9SmCup
xqop0ykCK4yrgCGmQplJeNUxwDOBQbzhEdLwdGIuRo5UQw/62ICb+xT7b0T7bPJikDWQ/kUj+jcs
biZR/EQkhqk7LRKaErxc8g+akygJEzprdnTXqn5IPlJA/EUqA9PiHIhl2kEzFWOk4ed5L2M21lOv
zR09SuUQXInDY+yiKMmg6C8yGayOzNYYxR53N2o7P92R5kD6+1wUUZf0wILCcbErdG7YULoweQa0
MUQk9yoWkwHuwFLth27aXNrpgaSPY4L1qD9kcky7u5ZHEcv70hgkV/W0mlWhzt1QeBHk53LafeQ7
U3TTFFXZ0HTmC1DmBAXGSIK9CIUdT08yVhb6GW/Zw7rl36Qwlp+NeRIXlaA7itbtIlLcJQEeoyCp
2VZm/bBuYhjjL8dETcuEYK4g26uCh2Gv7d9/f8n+bnM3AYydE4FoekW/LnUX7Murf6AdwgOB0xDf
0Gh9bO3EA7HUY+IEzoAWzjNvUGnFh8AKb38AY/QNstJxRJekdpl+6eIfU618KTB5oHyAm5ja+00S
Y+9TqAihryq6YxhP9fg6xRgC0P/7JPWvQhjrNjFyLPgCLizWz7r4NWh2hsLb9cexPXYIVM3HNEhm
yKhFLw3fuvIa5jwZf4Ddn6fFdi5Fsxolvl8amHJRsfn5QCeRkC1IT9JDdjc48V48xbs65gSSMr3u
DXtkd7YkaddWMrphnO5I02eSlTxqyIvQjhH/jq68Lk+tNTjTXWQPDk3k4Z1jy6fc1h7nt+1vY/3b
o5RGImizMJD1q+PpEtDIgc8rd9En5mH4xsln/0Of900EExNIEYlNLTN0J67dtn4sA955rpvKTQAD
hrEq66QmPo5znK2g760ZLJBBwxtJXVkGQ83+Joee5cJJo7MtVXBrUOTg70K7SKzoXJ0FW7WGz5Tp
Vxqs4VTueLNR6x7zJpaBxzjQgrbDHIWjikd1vuaxhwJuFRz0OXdKjVe9XbfNmzQGK4dOaqI21XIX
7dKWjmb96Bmhtm1WVsRfdsyzPgYXhajBEjWEVxii1Hb9QcJ8NH3aiwc6CJh43f6/L8f99QoZeAxz
EZPsmK109OFHK5d2boKJBHy42x/VOtzfzpDBxyEcJt8fDex8kt7U8XmK7jvje/7fV9D9ogs7Mxej
/SapEnjnSj222WGSvm1rsZZ6Wdr7b7Nyna76vhbSMFu0sRjDA0VUbKNBAZhUW/KpAVUML17jHB1h
wKIyq6kG+VmOZRwj5pToZEDqjJ/Kk36OXycHPhsrclHh31aVXshvgKyLAEAEVFikxlxYkvigHO5o
UNrkj6C1PMZG+pDq0ZXUwz7r9S91ir9A4pXiV5W9iWWJ6yal6ccoa7E7ffKMJLFi/VnUz0HKywGt
IshCDgPy4qTkDXrDdUeqJ1uXnVR6GcqHSXYF8a3zORVRnlLMDcp6IBa9CjRuQWmYVNp+lMvZAkOJ
ncmTyrm49afgQjUG+32hG5ugKkxHOxs7cochRK9y6ldCI7pd4W6bySpcLYQxDkBRQz1oKw3naHqS
/pZGH6gegtr6px2+xysLDyPGhTE3PX0GYlktOihA49AnX5oJTFk+XE45Pqgqr2+VpxS9z4XMCAl3
EMpDqTq984XvE8pp26fGMwgG5NMGVi61Uu6qwbMhedngzfKbwmOZW+s5+eXsGGhHC2iR+tRNVi7l
Vm3sudhPgqV/odzdGAZ0tEf6b4WA+InnotehcnFxDIDMaiymIjY/OnrtlgcVS+LIY3rq4c0aR9+F
p5o7ab7+sr2JZMeL1NGUzIHgCRhkbg6RBWZLZsx1ogcqfeDVuVZDrIUwBkGmMciakOSGk6exPYmB
JZSXmruHlCeFgY6iyxNjDFMDBdDRqZ9BWfE2xWBfTy90u7d4Qg30VH3atk6e3bD7jOtCbmWQvcI8
H2ZPckhk0Zqhet/b8UVBpdIAiwSoy9H+wHV29NQ23A47fiSNfdeBq4USkAyu7kVYlKS7OtI904lX
flr/CFUJiT8Nzz+WPaKXsqoxWlhLVP6I4pe5eerCr5nGI7Rfv8GbGOYj9DFJUw+IoTFMo3jt0B8w
u2gP5ehsXxpPDPO5kViJxEFPwHWm7ORhJ82uyosU/+BZfqrCPkBFbaijVA+Md3YYwaJpxmQX2cXB
OE37D+yNQzCn36QxH1hetGjk9mGFg02+i6BYonu10xaF68kxXz+U1f5FHvOpSbGsixEefk6cZPbY
ozNqSmw5lSxD2W3f1bp/uWnGeOhSHiiuwPIw2KFJT2HGq5qsB283AYxXLrRkaoKRpjykoxg9Bais
zm7g/5NKn4Pye9L8pT7UNhf+0sc60AHuTHey5H5QvtdY6b59YBzjNhiHnJXYvmgUuBpsnyrw6uoj
S0sKr8sKzle0VqYzwU2l0tU4BA3FjNHVsSlpUg5VWkc+ii62NbjyW+m2r3RcI91F37YVW8MgcOOZ
InIbGjHYYciiNOZq0kC6pgaVBW6pI1GzUzqHF8QfnCB0NbOzlMUcolT3Q+aDkwsVSPhjEPbSzqgU
5EcOnb2sd9XJ0C0eoK/dnCkhkEaLoSoTtk0Y6WVs2EgGfFRpfi8mNZ7r9UOTp68fOcebGObbFQaj
HtNiAsgqxeRodS45UT4VthDL1a4rm4JjkKuhxlIv5hMOUiwPqfskx8bW+gBo2ie7FsNikps/fMRP
LUUxH3PSjqWoRNCNTK/x/DiR0G1mzLyHEsf46Q+xvtfEHaH9CQku2WSiUrCfhpFWiDrOD0+HlHid
TPYfuCcFO0gMghVUIttJEGIxnamDlgDLU71Cu4zxA7iI/Y5HSLGGf+ZCDHNkrS8Tv9bhc+nCcbpw
dADLeubxbmbVuBdiGNwzSJ8Z6gyYHaTySPTOLqTGE/uPuPalNsyHKwfR4GsiHOEkuEX6DXy7Vp80
7vbN8I6MuXyzi8LCVymGm6InzOjn10wvmAtrzLBPWkX/ndY/ZkrLMYhVm1scIRMdtXU21EbU5G7f
HLUEfSWP22qtZiiXh8fERYFh5tgACqOO7yZwvuXOuJcepX3o+Y2jPdGVt8N+0u32IxWchVyV6bku
sI8snGiKNzWvSns/p5z7ovfx28d6Ozg2Sz2OjVmrLRIlRLqrk2sd2akG1uBP8cRjzeNckcpi61S2
fkALd1lwlrTnSePQXvA0YaC0CRU/yujv+8WPcn5N1V2fgX9qfEgwCvZ31qAywCD7qjrqfUy5J+mw
r3gur5EruGFrNZ8pkVfmpKMF4gse1cb703PruhioGPoJC517IFJ6GDFjXOE9FZ1BWbKrbMGWnxtn
dOny5eib8TB9Sj5tq827QQZAolQwjWqgOeVEv4RjdZeHvAhtjdXTNBWCHh2VNnqzK2rmrlGSHl1V
TutjriBWS5dMiDyr/qIm3QXv2F3V9ruq+yyQ7mlbvdVUw1I2Y6FZShTSdsDh+Up5TLpz6EQv6Sf0
8Twq4KwMvJ6XwFlHy5u2jM0SpEbjxh9RIxIyT9DKg0Y6V6/FyapkxclC9dk3e9fwB05nJjWT383o
Jpex38gs+rbHQ8Vpy0NTDVYaHtXmH85xrr3Bl8fJ2GoF1pSs8Qca20T7/Iluo6dbveQ7zEVx4J/C
+5Y+jGVqkyD5RQyrMdrSiciTVH4ylLtyzDHotW9kXjKRd22Mk/MRtGFVPLK+tOpN44LaDfd8dmD6
V29pxTg1icY+oYLceRQ8EENx5eQOC5ysXuZ81zxrYHxbVJspBq5pnhLbN9QvjXEoselj2xo4MtiE
vGFi84YU49uqx5PfxraEGYeWF69xDuw92l48IE01zcYUfX6O3p/qap9mlTVPszV2vPaNdST8+f28
ZzgWgkTBmFNBw4mN2CiJ+TGd/O15MciQyOGQaC3Oq8MSGTm++GJlNQKn1Y9jx++AuFCDxI0iTwRC
Ks0LKhn0YV46fK9r9Nib7qQ9Zo1gb5vB6sN4AQpsHj4ssjIApqGAh6bjDM/i2bfFJ31XIw05nDLR
Sj9zJFLU3viK3iO7hZJjHElFN8Nr+S+tQ5vtfUc9aE+j26Lixcvmrr+Ob/7rnVd3Ia0W87qbQFiN
yl59mNH1noFmzir3o027DgovuRLQ1j9u67hujqaCliUU0XWN+YCbUpRnzMzqTl4Tq831L22scJzj
+vf7UwQ7+1cJohBgdhv2mP/oEBti6XMFxbb1+MPp3aQwaRMtSjpZpTg+2E2KrpHGLsDE5vRW40Sy
0xzyB9qvkX/fFsvTjVrQ4s78PirbQkZdTZ72OnHl4kuXPmyL+ENcc9OM+Z4xJGQUg4F3kYigdEic
SJKtPDrPxVGVNEuUsQLiKzaW8j63deO/iWUcfa6YVZL6uDb6uWEDpacdgl12J7ki9v3xJoTX4fcm
jJ7z4hzNVBP6PplhI+g+lCInI4cg2c8Nb/MNx9x1xtu3kuA3Er4EwHx1qNrulBS8HAbPJBgPHyUS
WNErGSsEa9kzWvWoCMUF9ROOWfA0YT18HnWFYACbZnIoJq9ROQC/mmrHhfwfMugMMkzVNEZKjkCv
cQeXDlFhmwGYVotD7ua7kEMrx7l/Nq+fkHQaZxHY1wePeXXMmsKaWqye4Qy+cQ7tt9wqKHdEYcTn
SjIvNLwx4dAN8X6fgQNCGkPLCS0YCN1pzstDMQ8feqv+vBaDQYNmKKcwnoAGalFj0dWXMLxS3qAg
+yJoPHa0lXZ+vKhusqi6y69yKDOtrCHLrCurEO510LaXxTUEmQ8YA9BdmCgx6I04ls2zPHZct27m
OhUCQDldAaDajRVfBVe19F3hhA+8pea8K2MQIZGMgTQYjEDedghtbJg0j5NcyRzD+EPwcjtKBhVI
ryqDkAPgtHPnRntpL2B9lIMmNQeFxX11+lCD/PLuGHxoUzNqwwZ3h/3clkIe/Uyxjd7b9k2rWIde
Z+yHUSVJUhit9MGvhJDAR4y1cVcktZ2Z1X0zNTznTv/Y3wKxhRxWmdnwJyWAnAwbuVFWD45qbM2W
4UiPjUO5Qk1EgSDYtH2XSy28bo4L4QwQJkmrjTl98YpH/5g7YC7YDd9nmxYs/EeR87ymJ7ahKZu0
E4y0jcYGPQvSJDl4K1ix+DUSzuL8SZZeti9vFXNverH5Owk0QXJPJt0RMGo8Dq96+zX3/zd2j9ti
ODbCJu/kZKr7fEbCPVCfqzED/aVuYUUPJ1zhKcPAYtFXlRHVUEYsdrLuxslBq7xK/kspDCDKGhxV
WsMUwmK4Ftrw0Amwu0h9jNuRgxi8Y6P/v8DeohJzxOUQNSiFNZReblxCk1OQ48lgsG+Qg5hkqAM7
uXBM4pNh7AKBI2IVXhdGxiBEKZAhE1XcC6nPivI5D3ldguvIupDAYEM+i6g0x4oBPvjuVfeKXb0v
3fwVo+VoN8OmdJ5T5GnEwEHRFGUkqBJtwDS/U8rikjZCvnQOzd3mL/o9jz/2/eG3gQlsT2kW61lc
RO+RmHoUrrIrnXwn/6Y8mBgXpXqCRhSZ20rnwC4Hi9hW07lt4R0FYJEhheZF1PLcQnEaQ75iArrK
uY1d7BrgJWJ4QpkQChTrJeh1YDB+G7hF2F5DMbGJMPzQAt2LR3/ifNI8eGfp2Lq0KkgW4gWsPHUu
zcmFTnnqvOog0u4i96/AkDAAkoVTpTQD0iZT/m2I7uf2ztd5IMX5qtl1DHFZaYNJI5pOO2nxpc9P
CZcUgMLplkkyyBGKjSwWLW6JPg7QDexF4M27DF7wVj1hIe5V/jsnwu5hyLpBqaoBn4AsTadcHPa5
KcEyeo4x8I6OwZLCNASlIojSxvIhmp/LAA3PvFXp67WCG2ARBkD6UUzMLIMu2pf6TrVNLzqi+iPt
RNTuwyMlFflQjHuTyDKzVUmpdMg8I6jQHvXokM67bavmOF+2xUKZpDBqJlhcWmlPUy7s2im8jFWx
l0Of4xY56Ksx8FAZ5Sw0tDtGaGQXJeNTimVn29qsF2wXx0WNf+F6UeIQS1HFK45OstLOCjOwUK91
tEPrUn7/6qnEnhjeDCYPiNh9jgPBNiRwk+OWUts4KnvfkZEsQ+FjdrsrOi44nnnd1jUZXTESNkGI
9P8XWk4I1Ufs6Aa6lxepqC0N/Y3tj+2jXDeMmwwGJozMCMua5hDGWQKvYWTN2MpeF7GVBbxu33XD
uIliAg2h6IO+qYGs4/S/sHvM/X+2VeH9PgMNaROkSpugTSDKy3MukWsyjpzQYt313VRggCEWtCBM
GiS4q36o7agZ76UKlAaDaJznhqRWn2uc+6F/9O8w/lMiW1pJAiEMZ9wQ9s0fBAK3FzlRWrtac6il
u4aXyeRYHFtjmQppBvM+rKEiXk/OarBrlP1f3dL7N7Yw6mqOsNCY9l9n2XH07yveR/MH8L6dGIMN
oz/4hCIQ1vw6tNKLh7y90xy80JzYBUckxyFxrI4ts2RSKGuDAqsm5nXontWJY3J/iJ5v+jAoEGa+
EXUJmji0c3QZ72iDq2A3Xp1aoCmGQrzxdp4NMIgwaEkw4UGNRJ/2P7UurACRq8oLXHmnxmBBkYpG
E4U0dT281NmpKzlW9gcPgb1/WCdv6AY76R2VppkSE1ZA1wbMdxK8BNgunBYvj9EurfiE9KLLy5HS
z//3j/UmlGq9sO0wauUc6Wv0xL93Trb7FnTS8v5jwcJNDGMRpa/1Q9jDInKF9kThpUEa5yNf6U0E
YwQ+ME4vaDonaTy9fPJ1XgZR4hwVYwAYDgvUzgQMmGX7ZSikh7DWri3yUmaueN2YveqlCmou9Rxh
pGdq+sO2fn/4qm4KMs5CAlzXYg0r/5eQD3vYXPTYYKuEb41nPo8/Pa8ty2AcR9ErtZGkQIl5HPZh
JDqR9lRF0qfC1/7haEbjqw1RbKK+w07TWRlghDQ3Wz126GAQXgaH9iZHnvLGkbaOFj/Pkc3XG0Jv
xFgTiRH94tL7D758SYJD0VxS/Zy2O0F+qczE8hVHjB/1OLES875WP5JvV29/AhNwxn4kJIKPR7Aw
aHYPljXlkGM2fQhOyvR5W9112LqJYnxLNvokJKARcFT5OCkXhVedoFa3dXcMgORxZRj5AKusRVDi
9cdaUix9/BKTL618yEMeCvMujwESf0gnjdK0OGaffhca7doLQmhVdcQ5tvWw6XZsDJp05pSBmAC9
Lppwl5NriAW++ezKxnNskL8DLoPBlTQNJxKJaLqKSGb7825QZ44E3qExyCGTCnRDMaBxIL2lz29F
d8wkd9vOeAfGwoWRtUpQIiMbKf0+KlOrlOdjMmpuXXRXcIQ/bYvjqMSSWxWRbrbZDDAmGNaJv1fT
SUs4gL/65RBFUtBr9P6ggeUvXCMpyj4nKXKAI/CAIHgxBU4CYj3wW4hgcKAe9LYALzxNE9Eu3g5p
IuXSSzZa4BKkitS9/G3qvO2TW8X1hUwGEEY/TiaF4rpaRFYU/lMiFdwpbs8ri64/PReCGGTAftI6
qWbkPfDS8LClCoOSfWY131Fy8yIv5r2wVy1iIY7+/+K6kKytRFUddKfQjfvSKF+KXnYH5Au2j48n
hgGGCTy8ZRzQF+60T/MzdLSUjlO4Xnf1C10YSMA8mo6CF33UYDJyV3oFWj+T1MaQsFc44z+B8xGe
F3MhkEEIoa1apa1zsHQPp1pMrMq84g1nbR8d1yIYjIjDaJCFFm/R8nProJtmN+7r2KZcgYXXtNy1
OZwPmE1x531Kxpn6ChULasrMquN/OAqt1rJvx8Yms4cOjcDpTEvzR8pTnBzrEx3JkPe8Pq5VdF0I
YoCil0iSaxn6P8LcUPdtlso7Ges2D7oyTk7QpSBErAqfc1+882OQQjdE0o0U0klylYUHLeQxkPAE
MAjREzHvezScIKLek+LC/Y54v89AQlHPZVQMcBKx/yzJx7J/3r5/DpQSBgsyuRMjbJHBuzO560lm
tQI20KPvdgrsbUEc0GEz1cnYz0hxwJIFZFAS1zQuH1n4aC4QgF0ZDCrlaUabCVqw89LyB1fqZov0
MXgdeOw69Cv/LWJc2DKDAlElBR0CntsUk7ITdiJ3mSrn8tn8tFx3oM0vcPl99JJjUQ0oFbYvhQdn
bIaa+EWgCh2OLL6bPVq00w7RYbb/H2nXsSS3rkO/SFWiIrVV6jh5xvZ4o3JUzqLS17+j8S23zNFt
1vXbeOOqxoACQAAEzlEB4xRiLPC6NJE6XATQIk2qigTqzIqj5ye1F2mzWd5ePovBeXvBprQ1Sowx
Lfgalj+e5EOOsSzZFpOlC8yZb0r3RjKqOgbWgWcjH0zJdGo2fJyMSTBtti0GW39YyMP2H4/1osX9
FMrYHncLetNj6Sadn3paCL7Lv1jBbyl8u9OIMxZLOazAfOrdX707vUX6toxyZM4kesrcVAqs1KAl
IjKWGbnUoC+tWQoai7pz/4laP1Pz2yD00O38YyWESwfauC1ZvSAl/GLsBfa+aacOHg3wUKF9FCNz
i5TiQkK+HGKtLKniDOpPdgfMbNMUTfNuetBFKb7LQKUBYKgjdlvL4hRIe5kJivrtaeGVgMXDVhko
iFs6kOGwtzYGw2sLyBIcsDumzrcod6kd2ICx9gdRYBCcHQ8xN/ftHCst1AINcDodM+t2HkWaLb7/
LmSvNONiA5PMwIxCeNJCP6c5MfgKiq/fMEN+VvbZTgTIIPpQy/+vznEhf7AmCmtImw/p+JRV/vVQ
uplMrbRZTnT1+2bU1RhRwgVkabEdAo2JZX7aPqVWZ5t4lbsubLvGW0njkoR4ZIk8La/z8lH39T1o
v+QOM3r9z6UXnvzAEGTmlKI2yWZmshLKRYk8aTq1inGEXQDS+lsj+VBFhq1EwkEHkfVxkUKO+9Jk
Ia6l1pu80pv9cBlDdAps1Dww9w2n91E4PSfSjgsXJYY5FJLhabgzHgs8bHbWLS0PSScLvt3yx18x
e77JoLRBnGLZDSUlhpPRMJQNuzTLc9s+zcBrmNTP101lMzG6fDSLix/YPiyVua3Rc+oCl1W9l02Z
N9Lqa5NE9xrFstpwVxDpbx6/V1K5xEJOgrIYO4bEwsjtsj9SIXnl8gvXjpGLHsMIEjKzBMvdcptI
AN0pb+Jd7yxLyuANE6iz7dxY1VQUqqF3wzl3RdgEHhLYRpgodlIdJool2KhyxtQ2hll0+W8mTcZF
GufcSTfpTTBjw4uaTrAbsMszAEAGGdpOceU9PuF1CxEpx7l1kgA9Om5RB4z1TR3f68FrEKh2LD/m
tWg7fzsIXzTjHDuWOplpKRw7mj6G7VEZ/OuqbAeOy+9zPgwuSTB+t6idrJmRU6bN45mGgHXphpfr
gt5egN+b329JfBsgbQHprlMkM/LRwsZBfJScbzqgl8TMH1ucSZZ1MQe+H5CFvTmFEhLbYLT7b80h
9wgwX0MPLv08OsuKV/FT9hs78ULhq67gQHXOjy02zaWyQP8ZZuZWEXVyvHHYGtWEN5pIEufPU9D/
A6ix7JQVbnrK/Oaj8TxjavUs7fBmg+In6dzrn1EklEsKOi2fKxMT4a7ZFT+brvsKwlNbkkRIOSIx
y/+vcgMGCDuF1jjFRAPpVCU5qZnYlhAPUiSGixuhBUG0H5eJo6MyHs0WI1SCoe/t9+SVMXLBotMw
rl+DoPENxLZ/Snyc3YtyNwAVJzomDjsCFNUR0QVvX80XZ+PChkzMPKqXlktmfh3zG3m6T6s7IipW
t4OTgVdyRQeyylsmvvpKAxY5AqyMo+aiu4G90vT5b4zt8vvc52lVTIRNQYTglD2HyNLyfVe+XBex
XTcaFxnc54kA3mH0iw5RaQc71U2Zm3xcdjcCu3pINCFk0faXucjjvozBQCCeT0gJq+FUEoZ+SGKb
CviJLBEB/XYec5HEhfZhqK3AGCEpU/KHdJhvMHrkBtZkZ5Z+ilvLH6T0kDWNoGu+na39FsvDJAL/
SrfyBVAoByC68ZiYYGcv72M5sKP5Rogat30VX6RxyZpiDTGTph5DtxpQ10OZ2TKTfaZ3XqRNX+kg
IgJ76yO8v8YuArn4nsZlB0oaqJccwn1+7PcL61i0F/eaBYbCwySO1iRHQ4mCpexiB/g8QCZ96tVj
O36/7gHbMfCiEBfRh9aIixL7eW4mj3aKIVXg0pXDh+tCRMpw8XzQAyPUSmS3SfksmV87nXg9U5yo
EAEN/UvP5KLO8pesYlJhKATYdAjpHWa4gEqKoafSsbBitrCMxXeioe9/Ce8XeVz8yAOmw/xgD2ar
SU9KooZnrWkrOype5kj6GM7ajzHAQkGNm6UdjdKVGlAmakVo2pHZfzK16KmuyxHMiuHD9TPf/LCm
auqyIi+wW1x+YPRy27YzTiIdy92QlJ5hsXtJjwVdCZEYzn4k02q6WkbDUrV2XfKQYzxKdM9sB+mV
Kpz5hBg2TaIO+f3bAriJHu8w2JTYvde8AQQAY/b62W0yWFgriZwZsUCb24RCq6WgRraKPemFyIu6
yd34FW/RR+khPAyorDEu/F1PXNEUvuhUebOa6nGgy/bdXN+U1CumzwkRDAlv+uRKRe4mKhpa5wVD
6AzzH8zwARV4UHPAryafrp+l8OtxF1FVk7GZl53PDiizsxt78z5HX2IZcAtdIig8tzdqLmrxkAT5
qIwAmadQ61Zxlt32VMMy4fgA9g8stmKrZiFLjSN7TlwmMpvF1t9dDivZ3G0km42kJx3Srik5yOaH
ZhC49HYRZZqEghIWOP08joRCIq3XDcRR+chmrBeA29OZj21vkxsx9+zbFfNenYs0zkKqPGukNkMG
sSA8yx4QHauXQdonT+ELuL69yZeOuT+csChcRnak2elT4NS5TUpfNB+53dRdKc7ZENjgw0zpURAU
mMgkbotkBh9T9qN95JVu7IOT86Q8Cgx3iZBX9OdTmXwoMbgQw5Qyy6Y7zZs7W1Pt9tVgiDzLbm/8
sRMlGNsm9PvM3wLT6v7q1RbUQlaFnFc65cFRJl+uK7UdWC6/z+UvXd9WDKB4eE3WD0S9MWR3Yh+u
i9gOLBcR3MWjt3pCrBQXzxx0uAd9OekdfXooCsGAsyDBVTjzVLuoNrrJyr0ERKJk3+0HbNmIEzFh
SsHZngTMB5rQcdkKHLyxtHW/BaXuwDwsoiL+Rz8GUd940wguRQlPLNorsUn62cw9lR7y9Ouk/o0R
rH6fi1PBNDXzXMGxQ/LQSt9HclNG/nUj2A5VKxmcoVEtzas6goyhchbniT3r1ojs5NYAc4toMGPT
qlfCOJNTVKnLgsqkbqDspuFYGQBgFBTyAmtTuTzHiuKgjQwkemCQqG1UAU6SRPs2BQpNhqDQmw8l
KAQr8lewJivVuNynxzhQbWjLnUL2VPI7EVmX6OgWb14FnHgsc3ymnoJzbLKxNux0hmwn4/N1cxBZ
NJfPlEDOr6MuxxDQQE+akd9kmmiMZVMRPDITTVEJlfmBYpYhcKbLZkDUHafoOABzsRTkutuR7SKC
s+kaVBtqJMHM5kR5ys3Sn+raL4zkaIZMkIFumtslldC4oJNk0gyavQHlXxR6nR7vjfa7UipnJg9O
UY67KdVtU51FCcbmd7qI5bu0eUHLNEyRFC4z4AtT1oAWyBtEX2B3t8sguLiRuZza+2v2d6HCt2sT
KR5G+gZB/M+WbuCWks3eQHWzHRFtlW+2DFYqch+xZWFfDxrGnVKmfiyy/oFIw23Ssy/tZN5RKRJY
/rZZXrTjQpPZqGM1L+DRkqTaUo6R0ql2xvjHdf/atsyLlOW7rrxYmQs01wN0CyYcnZ4zjyXFPgrK
A+vMx/9P1KLwSlQvTSh5VShU0R1b1hiBHDORez2q3P9PEBeZSBpI2khQg+XBfUQ0x8zAoBwcrFG0
Grx9w69MgotO+ozMckjgbL0FYggFd5UJ/Ln78BklLeDg0Jqj3nXdRFbB5S4zmbHyLCGqkyA86a3h
d0Hnx3omiCIid+aiiKrmUiIvZWwDmq/4FOeCZp/Al/jpLn1IzKBYEIvSJvZGHBvtnbL2AswR1bvr
JyYSxeUsOmurzsSrG9br0TGVboL+IOsgb4ie+79bb7jYA7+JPDLWxHmDDDajj6qcOS2SF5IIzJtv
HWkq0VULo0Oahdcq/MvZN+aizLoyWpRXP6OzHrraEQWdkzvyIfmg3xAdY8aKm/oi0+Pr8XdyOWuv
6mbURw1FZHZeRqUyP/KlL+puxqTUsBcVUZyhvxPGGTroorqcLru7VDPOWhGgT0Y/pup0uG4dXPxb
xGiyTID8bpkg7uVHM8u5JHFOBkzm4qE5k/0u7xx1RgT8cF3Ohjp/yOHUqRisQipD9DLU3m3U0CeZ
YgejIZiZ44z9nTqc30phloc6gWmMVu9m+rkuz/oUglM3sptcEM8FKvE+zHS9L6JBzT2rAgNKb510
kntME+0eisRw/qvOuaG1pM+9UfqCTVEXRS5geGWBU3EBjz+4d54rk56kNTx3pF+L6a4QAaOLfp+7
zcfJMFKS4sNYk6+O50gEQSM6pUX+6nJliRIYWombKEvPbXhU0yeLCkxYpMLyJ6xEmKWamkMf44ha
1dGrGGhvoiXQxTxXGd27r8BFtt6opbZMUTHLWm+X6k7DoEn5PehvCus0ZwcF43j/l1saXEiL9dD4
VV4QxbCBSL6T9QpYUWR3Xcz20YFshFjaMtrCiWnGmKCtvoziA6hn+loJ+ei2w9hFABde2grQFHnG
gIBbnNr6fgAkcqTumJDCQiSHiy9DA+guLcOrJ1A9wl1DpcyW5Eqym7B+lQCVLEhDtq36t1p8PyNt
OkWe43R5/qF2Cx4fgL750dQLGkKCz6NyIaYe2qTJlhdPZVD3FBMDnZTvr1vA1qWNCwA7FyZYUxTd
4gJAU00NYuOAaInBhE/57TJIld0BPBgtwSSzY8VeiFQDIYrq1q39h2AuMgQsGJqC4pNpn9MP1aHy
x4/NxwawhselkT7+xz7kPy580ZOLEhbNYlplLSyRjtMZRjnZuZT3goKaz7zfieEiRVyAS1Jvq9xr
Pr3hQeKlRXqk7vKo2jx2O/Ov0oSLVpwDq9lcML3E9SDB4jOjcVT2oYpHe7aE/a+ljHwXAwngV1Rq
KbLFryXUMcjcpyZBmfQNk5/Hwg8OquyAPs3P4N3CuYJNF1uJW/6cVVRvmqzUs04yXEzjeSSa/bKs
nJLmf3OAUEoBUS2MX+ECR6XpmZ4o4CVkuL7LaD9EHzrt1Ri/Cdxs+Z33p/dbDh8xRq3QrLbEPdu4
M0adWyfCCwPDY24KRA7Nrs+TC3jSF+nQ7aZ9Nwiuk83weNHyXSAJSpDWtojzZodMiDohAO6S+yAS
ydn+aBctuY9mDGNWBDN8WgXEuZF91Wdm64noLLn1uF8+ttKGC1lYn+5NWtYIiyG7m5h8KBvNI4Vx
MHV2wIqjp07qTdBJ6DYLMUiWkHvtO3JRi6FRMMgt8uWh9VkBWE/lu8Emr5+RdQy4Cn5k2pNGn7RB
oLToC3Lha6jURFJkhoYwUW8VeDerAXmCIovNxL9uq6KPyIUwUExUmSVBRTWRbZ19n9tzIMK+Ecng
4laWAxctnJAWtrHmoJ/k06D3ZOHGiejUuPTDjCI1UQtcbnKnODQL3FYjrxjk9eJZVOFs3tUro+QC
SYEt1LQMkRLI8qFjt6x4uP5V+BfDf6yeqiC+Uy2A33NHFltYx2w7xN/pOHgqXp2NwY5kWwPoVntI
7AUzXr3Ha6VA7OKy7wxeQf+ZUKIassEZXopnlWGU0R1r3OqQvaagGKVnFY/d2p6hr+5cF7cocU0a
Z3usJI2mVsgXFX1wdc2ZopcK6Es0tWfmXhfFP6z/OtCVZtyB6qqS57OFGyY5VAf2uMAJAfEVs3KY
IHeXYdPGqZxhL1Jx0/RXYnmb7LuwJDJURF3kJUXxaQDPcJT+x4nJd9px9lhHJDaLCF4cE3SF0+q1
10JXD0tfnUQ2sq2RrqgmdkU1jaepo2FWyXWG20VTXpsCY8iFW4Tfr3+tTfdSLjKW/1+lA5NUTfKw
jE7OquVnEYiZ9P/4iPjrxHB3UVDtaSpYzv4UQSZgc0wUTzpzX9m9ld13KO2KUfaua7J5WisxXFI/
WDGC6zIJQ7PBiVL9YzIEZwtx6bqYxYzeeZKumIqum/BcfqGvCaqhGXSEiyT8rPbRrm++RvOxkywn
q1/0QdRy3tRqJY6z6l43C9TIuPkT+mUI/TrMHUOEOSeSwZm0TMKmKkt8IEn/Ete5D3RKe4hFnAjb
hYmpqoAaVAhB7+1PO7BaraQVjAGQinRnIIGn34GegvHmhUwi/vgXn2kljAt4VYbY1prLIGHIbCs/
ROFNnN/WymiXxe2kC9pwm0axksaFvIgkZJSlwHDj/PsQzd6sfa/qo1KD9hFztIVoI+6teHxnhCt5
nFWAlAarGBS2nmnhk6H07GUuu3afW1HxmSWAgjiobVd9U+e4cqWsCj5KCuB646lOXCyAEdcM1Wo3
jp12iBUZlHd6W+yxCdl/CsuhOKTGrO/TAA+KNo3qrHT6mHa+zoLuoc2mhNispMonvGaHp7JI2ak2
e4CYSlm+U7NsPga9Xu5oHiV+FZpkH0yFfCRV1z7qPct3g6rUZ41N4SGomtJj1SBpAOdQ68a2ssD4
kmVl+DyUenJsE5a9EC3W/TJrzFdQKqSKHU5oqUgGk27TMpaeorEnzNW0MvoRKAY0SfS0saVmDmZv
6IkS2WDg1Gqn6JPsTjf7NLJDRpiXd+B47OJsfJ4L4BqjXfNTHYe2f2VYoz2GskYfM8CTuAkQU3tf
SUwQcoOtFGV0WUr9QxBUNPRMedk/HEKs6lmsmsGMmSdMP6RDFo5+NJd95WE8I37stbgubDqFhOCP
iq0fStom+zEC/zL2GeUa3XzdzI6zmapfGHKdxjarZvyOceWgtzu1+HDdNbZr6ZX1cP4+Wu2c5ril
4YhTZise0NITT3vqf6rYNFBuLdX+q0vzIpHfzKN1MMf1hFbirLC9QctzbIZ2H7Svc5+IaqXNG20l
i7sHVFmWjD5BRRjQCa3LbsdqEdbtZsCkskKwqE6pys9eVZUcMJlg9qqjwylIExvo5vetmM9o+RDv
3Hwlhyv7pmqIe9Ij9209QAy6qUfvLVA2dh8z4pEHPF44qWth38ExO8e6F20qb9sJNWUKmAED4LBc
VJuasDP7GPdChzXiJWB3++zjiMnIZVmu3evP1+1ys6hYieOCWjNhlCGVqOG2Rot+I8VEw+eRgeiB
zIJsePv7XRTjHECugyDtZ9zhZlf7Q5z6U9YDbiB1ryvE7wD8ynwuGvEvJmnAJFmrLMMdjMrJlVNU
7iL9qDWJHeetO6BZAG5oKiTBXOr092bzWz2+o5QGwIqfCoiNziMWfNtd6WiHBZVy9jIv9kWou4Lv
xj+lFLLej2y04NwkcvrEj4zKpsmLsKW07Q0XtRa1V6kq6BUQJt+ePJYxvpOFsTrkDifRiNhm/Fh9
tOX/V2KkMsKc/IROY5cEmgPIkHKfEkM07cGPvb2zDS4biizAAHS1ZgCH4tfg+GiD1dZXoZGIIFoo
i0uG8nxq61Zqcm+asPYKjKqDNNuNN3rNI8bSDwKrF9kDFza0YpCrLEHUys7dYa7cBSTNuqn2DAxs
mLp8kc7NrnBMQfQQOhsXPso+DsHeQ5HxWfOLigwGs+R2QwHTpsvPLLZuMwPagyZJal6ua7wodM3f
uHCiKXMYIU/CjAbNbDO9S4vclpPElYGmVzDvujBB7OLH1usYexzxCGFZszclp44/N7poNF4QQEzu
Cp2nqqUZQzqLE0MKexO/TPfDMsus+fI+upk+iohONk0GTEW6CRYhTKxzrj2lSVwWnW7gQWZGQnW0
NEw3IHXNBQ8/256wEsQ5N6AVzVIBXBuoV2Xv88K9ikdH/ynxhD632d9ZSeL8W+1oYxgD+gQMbaV4
P4PsqUXcP08+8NR2nRDXRnSEnI+PLctSzUIhnzEnfpTszI382AtcvXBbYAdi/QUUxK70rH6/bo/L
ib0z/pWenLebc9ADo3ApfarMmRXM14MW5bqI7UQEWzZ4R1DRMOMvtCLSm36MoZtMlcEJsVh37OcS
cATY+/RQzxinpreifR7no9vT6Ytc6MCpa/TvIbHym96KReNSW/UeUYimISsCIp3KeTyqHjrUCaYf
1chLY7RAsdeg5eemie3SAsiwJHD6rQhDFI1SYAhRk/A4/YYqa6Y6htTVcnbXpNRJAnLUW1BgJPK5
msEJev3ERfI4YyJKo2l91S3twn60TZp9sUZqYyDy2BbRnTLnP6/L2wzeawU5K9JoN4FEGEm7fFSc
1iYnIMxh538SwoxthU+QZarElGUFD9RcpLFMpQC4KvopQ/AxlEPHUnaGiDP2bd+D94m1EC7KSIke
1EOPqyj+IPmDszzClk56E98sXd428WLk0AuGmqk7GTCG5tfrp7kVCtbiudCDac6mR3MADViQejVW
jMX42A568FwKpvp4sJy3JGYtibOTMWyUMDXGDJVkejsfEHNAkKHfZPZCkZE9WIg3/59qnJ3QBX+V
TKi8lmgTZN+i4t7qTXsUJYGbmsmrkMOVXlVLImlC989VWbNPJ/3r3M0HkAS+ZgOYV4v0OKvV0Yjo
t7CjzpAkvtl2L6AGc9H8EiRUWya7/lM4k8X7KjM0Fb4Rx+GLFNNzlE2vWU4Ft/6W1azFcEZLi3AC
vx+KIgtjCTWzy1C1je45kBvn+jdcgiPvHWtBnHnmVhGTSJ9zYNiHe3Wf7sgODy1HUR4qEsPZJsMG
gJ6rS5EHaAjLCOxZOzTqZxKco7611fZbIWL1EZ0gZ5wGaZmMUT/kgcVr0zW2mh+0+IuhZn8TnWVN
MXSMMRqUf7HCxmfXKw2isxm9TMkCWhc7YbvPWmYH6M79969FVsK4tFpSuqElGaryJC2wEVkWNbhp
+uqmZPl3MgP/rWtZ4iZJV7qVhP3k69LJ5k27Er985VU1VhndHBMN6QU7asfSmxBMQcF9sN5gaO97
kC3gxewUi4dflxyXt1JgOpiYFQVRO876T8EYWJ4zNP8wRPBAAIdc7qp99SFEw0USovluzgqBOhOv
CegoqQb/0GPmZpRqPV7MWg+81aRxDRAOAR4rdpgbAnopADSC07wMX4Utnq0nfwyD6CbQCYEeIXOZ
vinPPfhsYEqqbth5VRwZyNWqKQAbFW6qHnuTVrw3tfEwW7FgrXiJJ+8OeCWai7CmGqttkCXU1bPq
iRrNl8kSLQZsRvG1elzoLIYqLNUO14V8LPEQWaa2adoKGIwxr78Lcjt6yO9E9DBbUWAtk4ujwaTX
Q1nAcMIY+EHoDZfybZt/qoK9wDWWP/7aAXIWGmp0rBJlKZp28eN8GE+dnZ+ZSxwFJKjhneh9dfP9
Zp30cuEtH5Hx6pGxeESwixyQ6+xjgEyaP5f3XFH9tHXprYXxYYfQKgYALpTD5mmu4N1C1T1DCJu1
LeaSDnJigMlshTJe+tyOFIchk07GODzXcib4Vpu2vso6uShGgPSQ5RIcXCHHkbwo3d/40uX3eaxM
pSYdet4I0nNziIebRpSCbDvSSgAXJ4w27JQkXs5JLg4ZnZw+L07gjohs1YwdFXTdjQK0it7c67K1
bxP1qQzHEyV4B2kGT2D4go/GQ2i2/VwpqQQPW7jZ4v30Evn6LazDpp8AVf9knv8zZRGf6PKM24XU
zlrRoeBjxU9d3VfBvS7CJ97UCnWJDpRYQwUY3p8XjjWnRQfkjcyzDMA4t9SO6u992Aku1E1LXEnh
oq4xzZFBa/gVI69aq9lS9u361xGpwYVcJVansZFnZKsFAGizGwZsJLkQtjtEYrgoWzeaUU1LlF3e
JgimdqTb3In/CX/RA/AFPNE+zObRaTr2b1CC48LkNaNmnpFlBDWeXzTtNmvmv/k2uk5RzKPTgT7Y
nxaAp1XDlDvkj5L5uTdPkYi/YvPMVr/PBTsKfsY8iJFLWdnnIdRcxo7UCtzr339znoqAgcPEqpJs
YXXpTy3kMGnLuIUU3Z7hnZlv3OdHQ7IxqA56XBRPo20N9iAaltm+nlZyOYuIdErZIOP0lF1zaO5Q
cDuaXdjVLfIoX1QfbtrCSthy1Ku0FM/OWaykUDKVD9b0LZBer58ijyvzK+CsBHDVyxAVETX6DB2f
nQz+R0fdl058E97k5+yEYLdr0NCj4Gdb4PuSnfpc/M1c9/ozcsZoKjQqOy3CHxBmxS4x09eul0PB
vbhpkSstOYtMFI0VIJ2BrYRpaAcSAPnDqrenVBM0fkXfi7uAzYkMswxsJTee00fLRMHSyP71TyYy
QP61D1kfrUiISfihAUJcCoL6Ahwqv8beitoWPbtt9rJXX4jvilpxYwFSCr1skLj3tlKCe5rpnlaD
jFfCdqUx3arYc7P07BNmcux8pM/XFd5MdA2DEOzHaLi2uAtrjND7HUMkNRkKwzCMsOBLvKQ+60Es
CIzbZnKRxF1asWzkNB5BroJ/bSB2nhgbbL1NBe2sbSO5iOEiV0i6QWqSEpCc83Mj39Tzt+sHtm0h
JkbiNQOMq8BC/DNq9OVcBIqW5d6yNI8+JwDHsRDiLq9+03/l8PsVQVbCON8iBANxZCkP8hEDHRJa
HrJw1HM5kXcliGloCuDt4cYKFwbnuOkljL8YbuMvlbnhZG56o9wb3wwfoy2u/Hj9AJc/+Zo4LiiG
1RyNbOlFaIH0obJQKxvB8KMJwLkZTKEtz5UXKSL6zU3jW+nIfTS5kY0qmAgeONhj3j9r8v0o2qzc
fOAgGCSxlGUIWeVdGbRLRgsfWwY9Rne5M/u95dSujrepZsdO5HD9HDdVWonj/EkncTpUASJHmAdf
oqQ4o8G5nzLRxJ9IDOdPQYPGkZYiR7MUtwlOVMfmt6Dw2XaplSqLT68u4gqnFnXjW+skeACMn5M8
ac/hM0AonGkvJKbfDHkraZy9l5EVjR02L121PZLAnVPkGNQehUjm23IMXLKoPU048Z9asRI00KSe
0IutDw3zCqNxWbfXYhEe/PYX+i2H355JC8KialJRN866YjdE2gW17lhJJnDc7Q4XvQji7oqchHMh
IyoinaE/9W9Z7xTgw0wd9fNU2tYNZtIdzGmmT6ImsOAgVc7SZwPXYqtghIkZ4TNRR1+brA9hBrzv
WHX/xqkuKnLWLiulkZaAfXdVfReb57F2zCCyr8sQqcNZu2TFlQ5KViBZYWDJwlwUARucMdw3/cN1
QUtQexdpLTy1asvsF7r1fxpg3IByODfxvayqdQsttROKpyQMc5RzhBtYkO1umuFKGndVqWqgpNjM
xbxB8dNIv2XTbOeiKfTtGLsSwvmUXkWWRQtl6RqEjwtGo9G5y2aC+XmBZ2xesr+qEX4LJDI39x7N
I8vbCOlEPeTOnN0TESbxZr4CGAOw5ZgYr+fbxkaipq2cYtCGFU9Gt8syQXDdtLbV73PWNsdWoHcJ
5sioFToVIIhD4qYYD8+FtdtmHrGSxMXVQiuUsh8Qh4yHBWlimVsgj60/Om/3314ThCPRwS2Kry6N
rh3nXFtm+EkD0Mxd+h/B8t9SL0UGDS44IDADrHLeU04TYfoMeyb1J2Iea5CGzNKP6x665TNrGZzP
zCPtZF3FVQRm4zJS8b67Gw1B1bT5+rIWwvlMBlxHUKkbmKkCmiIod7+pHcKNbTrztHCDo7Buv/Yf
3vrNrq4Kgt1WDFoJ1zj/wcj1aMxml3kK+DSISZwecQpktQzjrq0Th43AKjaf7RW8g1BZNQGDy09Z
mLFcJGaCz9YCxRWIoC74fX1kFNgl7b+aXnmgewtEEXhseqx+iMq5LZtcC+dsUpYDZTB11NtZDxiE
09QLnnc37WWlHG+TqQUkNSx4unmxk7pbebqNRXMPIhU4k2ynIQ5oDRLeOCqT2C4kI7qRZGnyr1v+
VhWwPinOKCulzHrcW5icrFVnbCUf4/4OWK/thsWujt1bi4nQNjb73yuZb/Mrq4iRak1jVEDLR7ux
dzUn9coXNXFGwx0d4pR+scsSLxA9lAs+2VsDYCW06AJJqRK8kFWBr1ipQwdfb0WwgVtBfq2Z8mcs
VAprqIMC84RVIRN7Lp4jPMOpxnxr6I0gnIj04TKk1qzbvAvlJdts9vDspxF4FcWoNoLAsTlNtNaJ
u7j6nlmjPMCR6c1Cx5rfVF7+jKa6K3ql2tx1XEtaVF59IqaWkxwSSNJ2/Vl1533xMfFB8w60MyAT
9Lcy1hyx9Va9/E1ysRbMhYs0suqkm+EEwAzXgGuFhQjnupsJvJnvRjNlUDRohyJRui0jcG31VPCd
RKbHxYuyqJIxxJaW206fSaqDViuwaYnGwX8Eyf51H19i3xsPzOorJTqdVWByGm5lHWIk5UrzUIMr
8/p5CaybBwHuDC2e5RLVrlKcQvpBok4tgpXcjHz46pQqwIlAd/1Pa0uDjiR5jxIjQ0ZhFKeuPs5D
6HaxH1o7FPUCjTYt4CKOD3oJrdBAWl4VaZ3sOhQBUU8FKebmoa1EcHWhTDWzoUWZeX0ROnLCHMDk
26z6G/QQZSVG+fPgcpZkodZaCy488aXYZrt+z74tEN/0hLfrr/+Rn/mXwa3kcZGOzVLUxwry2S73
x/A1GE+S9O26uW12PhRF09FINBZ0OO5CD6Y4sYAosoSeDpN34Wfju3bXnkM8CSQvnSgZ2/xQePOy
gGlkYvCI0whrjOZctfDVgRzL8AAKN4MK7vXNlyNAsv6WwYXtemqCSe1xqTaf0g90AvlT5nYnrcMU
DLUJ1hU6p9qpr4JzXJyGL3XXUrkQHqSKAqRIhiUdBxBt8R58Z8DWi/HakjqjM7mNtwhPAVVe7ES9
xe2PuFKZC+OAop3bFCxhGKAc3eUZc9Bu8TbrgijkY1C6TDTws+nSK3mc0RRGZjZ4xMRyXIAH5txy
FD0W3Bvbt+9KBhfWzTENpkABopp5t/BqzGCmXTrc4k2TzftjJYgLh1kSpKpczsjX9QIQTqVdZo9t
vpNRpFy3EcGp8aG9j6dMK2Yktr2epntQGZETGFdKgRTRwfEPKvVAaWeY+DjyccEpD9wUxHRoTexE
I0pCSVw8ZAX2tYImyrySpg9J0p6xyX6MZXaW09ojqXzH8vGYdcbnIWlFfNL/YvNUMSi2CvHOzX02
0FzFRkLQUP+VSxcuxvmwnCZjMaLY1X9zwai/hfE4xehuJiQ3YIx6cKOnN4a5x8e7bh3KclrvI8hF
BneJqYYxlYWEaK/slrpRPQVutQ+Pph8fje/I2TO7AXWXdsYChp84xTk5l1+v/wnb9clKTe6DTn2o
VPP41txKnolb7/THLn/LQQ0/fwKE391fJaAridyFUNRpGagG6kmNLnQHo/4ahaJ1nW2/uxwsdyFY
2aQGeonsYCp2zPphiQZ2N38fcxby/0j7suW4cabZJ2IEdxK3XJq9qK3NlmXfMLxy33c+/UnI37gp
CNM4v2Zu5sIRXQJYKBSqsjLBdUUwVsJEw05NiJESnGuUwG+0pHbaJBT0FLmVb4rl+McGEw3HwoRE
aLHQogKawkAF+kmQt05zUL6lfh50x/GceJCU3V/3CO59vTHLHLJSlSxQVSe5X6fFd1PBiLAe3bdV
IrizuZfnxQwbGftGTWfQaP5JQug41Z+WlcjZuL3uzS6yoZFYzTjPUp5DwmG8sfYvdduzdVQdDFEc
/tPOvZz2zWOBNE2NwV28UmPVCgaMvUhViHFk1btuhhWf/JMjbraOOUBWC0GtKR6RXX9a3OJD5zRu
Eax7+0vvhI/ggAMo/o/uDR25+4+2mYM1KXmeqzmccnLpRKiORCvyzTu9cca9CtOz/2dcDNyoZ9AB
XLcuOHVs0ziO9WSoqXFJ9coxdkoMG1y3IHB+lcmqphFN4ojKNYIhYtW/xv2NAoXP6zZEq2Bih6GE
ndabUub39a1GKdQFxRL+NbnxDyZwYJ7Vbhb1f4EDvBP3sTc65qN17IPIE10gotUw4UJTikqLK5QT
uuZJrs+acBSebsebO/KyGrbTmKQjBvNQ4YTHVU/2EZ+9aZzYI24GjfI/iGVvDkBn4HUikRRu5wcP
JTyYgVVBk4fJ8NsWcAEAqvDI3I1QlkJF16Yq76O/+uFp2iuCSiv/Mt7YY9wvlIdw0GIExfRgH2lS
H30tXOlpxsyXutdTitgS5dzcVHhjkvFGq0yXPMZwq2d+6j1SOQ0UaNCsQR9FPRQDeMkdCxJM0W4V
rPUlwL/9rpe9ZbxUqgwKMkHOSvkXVb8JTNvNf9AaWO3XT+Pv1S+8+Cgd9dPw+V2Pmc2iGaeltgu0
lRFBV39ITmT6eP2I/0uI/rs4lrZkzAzLzOjdbX5dsJ2o8XnWbjinnu0p0I5OXCtoKkdxNb+4lf/r
NyVMWlkqa1aXkJXyit+U/aP0ZlA59CctANDroLkgiTuCecwTrJn+6pUPSphMUq/N3KjVl4omRufv
Ez+GqkekOvG+DUZJEET56cNlg5k7MMzarjMBq8W1Tnkq+tOf9857kLubAEBo9Ntc6foAooWupzeO
+TuW7tr05/VNo05+bc+YAGPNcgVaeVzlEVSf7AHKZvMT6X9nRuI0yg+7EDF8CE47KwggNbXWg2MP
UAP5YZFip9B/m5bkkETgDCI7TFQJrbbujQEPGxAnuUR3jURxDCB3DVF+x7+wL37ARJHetkEaAryc
p5j+ot21sqvET9e/kWgtTLCYy6jMNBosVPm+X3ea+knBhzJVUa3gX+7tP2sB2RDb9rdJXqa5AgA8
etkJ2JWaIAm659Enxx6qOCKAy7Wdo9aYIJG1a9JNIZalrDuz+rSMoDt6vL5z/Lrc/+IstcGEBMDu
pElVNkWq0gig5E18iOfu1ROVdfkuK76oIypaGhMcSC6FuYWCiAd5QUcJoZQIaLBdhofryxOZYYID
2gahqXYRKgTpdFthJLxsunMaiZp5/ATo4hb0z9jEoMWUwJEKWQBvMTDLdDfgYgxL15QjJ88b//qS
6J/8b/GIfjB6Fja2MLnfdHaKeGQBZzWjuPPl+u+L1sLEhaJWapSqkOCE1UlP71R0uHSMYtYPlmQK
Mhv+sYVOhynbpq2x0wRVPOS5lgFEY5enOdT8MnVJkjjEFuXz/FaefrHE+EFudIoc04kzWoqlLyLI
DgOgG3vKB/MHvW6h4BeIS8B897uYZfxCURvo6/UA8YAxzwFpoK3+6hpB/4PvDxcbjD+0Uwc1ceA4
QGqsfQa9xM2aDrvrLiFaBuMSC2a6idGijSwDsiM/ZmrsTsbX6zaEn4i5JmpsVqIXMEIrh6pb73Kv
CnKguMyfMgSZACLMPNtygFR6V3Nv4xzM7aFXsgy4DdiadBSBldw1raNmifrW/GP19zOxAwStkQxZ
CHSwN1SrG6aQcwiS8ibPDnIiOMCCU8XijeNwjGcJtMSeMn8u2xmM/ce0v23jd4XWy4KYi6M0VqvU
BvhdZuzI/LPvf6+k8a47hcC3WfXqtic1WuEYm8NSsu6oqoIA9C+lp8simLjQzVo6rACBe9EY6bso
XX5IQNTvwfyeOUWU4lKHUJKTtCnYBkcMRKZNa59kRa+/X1+o4ISxA+kYH+1VLQdAKLb2SxYM+kMi
CSrZXBOGKivA88tAsjLJRBcmZJxroGVNSTkmRuNlGSR6E1GHiB6WN9fTxgzjFtmk52XU6kCV5TfS
fCcX+9EYXKXFvMoNiR4TEbyU/yDfGGQyCXtYMqJKdu73z/Lv6gHaMvvRKff17/pJecr9/CwiCeac
ZNPGHD+GYgCS1WUmUIEedcqKQTW8MJodLf4irZ+s9QyywWVenOtuwTnKr0wxkQljuYO0LoAd2GtY
3VSr8jXUa3DODurvxEzKh+vWOKdta+0NJEAZR6MoieFNi2+md7UIcspxDfy+aYHpyMAYpMmspmow
l9ibEV42YOq1CBgvo2+J4c6lP2CAID9Xtagdxd+/vxZZPrUlzlBjW0uaQNeQKfyaxcsuzpR9WxFB
1ZVzurZrY1nVMr2YptkyDAwPYBZyrDwI1ftkiQQBi2vGkgENAKESuqPMTdwmVVOrA1pB0yS7FYAi
xfykRyK0O9fDN1beeHhTKVXVAsvVT+NdbeofO9kcQHEmra4NJ/HLVf513fd4LyuM3l5WxjiHXLYx
maveQK1ppjLjYBvS7yh5TH7MA7IXWOMUQrbWWPippGkD4L2W4UUNXjhjNv+qE7zsoYWd5ekdiFm9
WU281e6OOSbToPssONh0B5ko+co+E4y1giSpHtZIskftsz5kTh/HVBkGJ2DWzomq+4IF0yh4zSAb
lrNct4Z2QPpxHPxor+yjxlFAezL60rENiCcUl+IGk8v31JmwLMVhqPTgCfeM9tigHWw+X18R92hv
fp+5ua15yltNQxQGSVXhx2kWRHX4JbOVDxHYav6bLXoqN0+uYmgiY82weaq2w7l2qqkFHIE4ltQL
zrdoVfTft5Yke8F4EHbN7KNDghw46X3paR1EyTbfDprXskxoNGbiiNn0nVZpHUK9O3oEYBxoWz40
QRRYn2YXo8cYWZQtZxFcMPzoZUEHSQaftm0x+9jrKZEgAW1AvTPBoEnqtO2PIhHQtfOasjhbFyvM
Hlp2pFvROtEZdci4YhAz3WG4+r6HlrBnBZTlhwDcjidfL3ATvstfDDOb2rfzhLYi3hGRco77zplA
RXXdEUUWmMDckwLktXhIe90I8ai4PYLx7j0X2Wb3mDis5LMyDiNa/3ll7cI8+VJo8lM0GD+ur4Tr
CpDg0lQZyHRcZ68dvVtkE8RTaBmttfWz7+APyMIfmmwIrtvh7tjGDuNyEMSywzpFWSZXUydq1EAf
EoEmvGgpjL8VSmP2ilIhyTDPqXG0bUxRvGu3gJ0DQSbBoWU+SgNKfCBAFcOb9R9dFDmdelOF99d3
itdJA+E5eB2gR6vpxGKMmFpPctlK0Fc6Jw+yrziVa4ABHwrcqb8cMBghiHX8K/9ikCW2MevOGAoL
k6qtRzUjchC9yAcQ/oOHNhdK53EdgciYwIXMLmbiGUfQUeru5R5lM7N/0IvbcRE4Gjeibn6f8YK0
Wau0tkN63xnAq2Fy59faP5j9e5xtY4aJMd1ozmSqamAK2ztV+pGtpxRx9D2esDHChJla69oGVSsQ
5/7uvo23zXncN154uz61L31GkSOIto5xPLleJhJOuF6NLvYS42PXq0HXeYMmuBkEdli4WNXXeLvp
OSoWTeoM8ccq201V5bS54Btxk7vL9hlMbFuXAgoePa0nZYeyeC6hkF4FIYrBLVSEoDovOEfc+LMx
x6R2lTwX6pgMKJxllTNHvTdIbpEK0i2REe11vG7Krlhb00x9kAw5/WA6UgfdRKkRrIW675s0dbMW
eoo3+U+DPl5NKtRjSjTZHb1WjtkyYTXDIY/HA1Dgu//m6gYTFmxUsMrZRFgYd9oudo3TeEpcJVBc
oLhu80CklcHfRl21DIgTYayN2UZoKEl9PmP2u7PbgxxpfmJ3v0dt/n59WfxtvJhhttGaBio6iRlI
XX+GAqSNsYie3DXhrm8EmaRoQcz+9UNWYWQZL2wUP05piqKI0jk9RLquL0hkhomuNnrJAyRXEPbi
j7b2YMmHqRZVaPnh4bJpTGhtWysixYKCZpmnHqZVasP2mupLBezx9cXwSlZg9rxYYuIrsSYkVwvS
OCA5ftPHWHXuT403tg4diU3P00mku/1S3Xt7sC4mmRgLrlELXWXUXqrWWY4Ujm4iM7YPGlDAju7p
h/6oHVun8KbPoLzd9ztQbghWTePQlT/hDZxQqucpa1AioQX+aB9j9jK+jQLtCFmE76KmM/+6/7te
ttrZD+lkGBjeAjeFk0CSt3mnu1gWuFbwgJJtNsrb6SzbM4okZJ2PZdUnjmmOHhj898YkN6LN4zvn
xRrd3E1gzGUZRQqAceAyyQfTp9IfBqDIvZNB/IPcU+6td4l/UAbav0tkopUOVUXUc5vMh2LuoTaj
G6MPfRA07/TWFAVi0QKZkDVLZCKZgiSAdugo14z1kBztL5ZP5yX6r5AW9LWD6EHKz3k3K2TCl53j
xklNOmUAAC85NUF2Lj8bPkj1KTJfdhRRbsUPZJctpduw+Y5RZuRjkatopeVB2p7SfC+l368fNNFO
MnFMIVXerDPiWFb86sabcDJRKfTN5ON1M7wTBgIEcLDY+E9nkf5EBrontXXDK9fUKcrd0gvgZzQk
sfFiY4BN15LWKPFCxKOHUklnxyzIDlRVWzTmyfsiWzPMObamMs6kukP2uTxK849GvxlFLXW+Cbxz
NRtESjY7otibcg9ij5Seo2KfG8l+XC1Aiab99S/CyzsJfU7/McMG2GVahiLs4FvRNPxSo+JY6MNZ
KpVgltSdPKDYM1gCk4KVsWE2lKoyNWM67hGfyuZxLvaRiImMb4I+fKmMKy6q1yfG6LNkkoAQ8fXQ
j4zH1fpiixknaSR762sXI8yx7NehkSYdCROFWNKx4niHezF+Wl9IKkLXEgGAqVddM8gcUjvMF4R0
FPLjSrolcVK6vQXpqGYcb4mejr5hlLU3qVb4KY5W1YeoQXlbF+mn6x4j2lsmEcknfZzTHuVZZX00
otK3mtMyxAKAAi8eIaX/+wGZ1KNvq2ZcKtTaRxkwy+FL155l1YQSzJf/tBgW0KkOUAvXM5q/yd+T
+mum79NGF93D3O9GGaANyHVoBgtZWXqzMaAOAhrP/QrmcMyEnyheM4P2rQgjyo1/im4TxQJhLGHP
VisZ4dSoqGN2FkRmKsBSV+1URtLslkn03FmrT0YpWJvi8fo+8priJtkYZnINc4bIRGwg18icAeo2
XSCBzImCN6kw3HVbXN+g5GiWBWpUqMi+Ptxxn7akolOhXXmXaujCd+6i3CXD7+tmuH5+McO6xqLV
4O2O8eyyWlBw/FqrIBMB6UQmmGsknFMrTGfcVkvxa9E/tOk+sYLrq6Ax4U3M2KyC+S59mdRyneGh
r+bAaRZL+s0kUecUMfEy0t9MvSw4uTyMNDzh7+dhpZv00EiyQUaVljIgjM+L37lF5I57E1q/YAdX
XMgjLntyQ7Xnop0IrizaUiYlHKbWDqsFD4amzj8mYx4A2uKWdSHYVpEZ+u+blKyqMOa09GCZW4fn
pf+ixS3IkERzMQJHZ1G9qwStxyHHYU41o3GGEgBzUqVQOoGoyDgKbheRMeZyaaNsDDEng5Qmr26V
Qt33U7lXK3XXZSIaQJEp5gYBYcEyyAPe/22iO2na+lrzNMfHaBC1PrjV4q0vMqFiUORJNsoWB+w4
4vma+UVgf0RPZ1eAoeUdJFImIi64usEFDREWZgeJBGVZhXK6V3K5JwvJHbkZPl0/ztz4vrHBbF1D
lDhMKghflep6ayjlvZ7Fd7JepS5qX0/yNP9sVe2gaVAauG6Yv5WqoYBZAMKfkEp67fENWEqJWhW0
+6c8W7smqE8W8E5UcXEv3Yj037jna2ONutDmfHVDLUtxhdKD3tVeBgLMXvfkQtC2Eq6J+WLDUo56
ocyGJwcDmOPLXeS3J+UesvSYjNEFFV7uuxF8nn93kP12nawCioHjPO60H7SCkwU1JCutAHoGEBF5
VyREqwxqZ4amWSykrzbUxrZSRP5wng/WYH5PzVQ+SItZCiIH91G3McRcMZoNCEbS4FHXzyDSWB6b
4ed13+M6A/ImKFRBZh0TW6+dAVWxph3ogyHWH3ojWO3HatxdN8Etr5GLDXYcrVN70qYrWpgmOjGH
BsM8seIOqaMhhcl21hfpJ7kTJWvcOKjhz9dMGYo6LKdikaxdv/Y4zKu0W42gnn6M2k6vRakZ952y
McP43SRjFGU1XmpoYaD6xine1Z/H4wQJGajUEU9ErkNPzZuUY2OP+Vy1YvzP8eyRrI7c/izI9GRU
iSfLxVOW177g0/Hd459tRFnttXvoWhgNKeZSEOSjfQ8kEEGKrXyQXkhE5f3/T5rNT3d1VbOIYUGF
j8Ve6qjdQTAY8WnclR/r3byXPgGh61Diu+bz9fVxl7cxxYTCfM60bh1kwI46SzsO6gr5+jSZ/EbO
RNJO3JO8McXEw6WrdFNOcdC0CgAnGUzA76nJo4j9d98YXzT1HoqNSBE9eZGfI0X/ikkVt5dzQUgS
fh/GB5t4TqMIvXFPL+2jpkSVH0bAC45jUJjqc0LKuy7SAAsfitErIMFcdq0AOivYSxZG2KahFNox
kpw1Ng6xZH0y1Hh/3TP499dlN1kA4doVnZKq6LlORxMnGzeKa/jKkTL+JJ5o+oaLkdl8O4uJ8/0C
OHBroO2lB7MXu+sJQHvMpSfBuIAPR94Pe/IxPzeCRQrc/40+ozrUUWkjhVOzYxMd5+pDN4u8hRsh
N/tIv+Um2zDNrNQhDo9ps0f1vr8x9sgD9trZOivHdL/sRQ29f/luqAYYVCxU1ejfs7Fnlxn0GCNE
LDqVK/tQBvBtqCTSiVzJe1daigLfP8bYxfVauGQYm/KseNxNsn2Q29m77oj8b3QxQf99sx7UG8ZQ
pX6YRVVgJrKX9jhbsWjfaHB4c7FsVsJEQpAE2klL4Z51fW5G9GfCJzVCnU0NiPUtr4L3LIombIYK
Vnx2kK5JzSmpIoSqokXhdQnqqnWH/P66Ee5dqV+MMGcqT2a5TU109aRcf6jT8tMQD8eyHfdrEz4s
sSLKQenvvd3Ciz3G8yRbjlEbxBvF/kpLUfktcZNDePunGCUax+Z+LyjlAa5DTI2w4akqWjxIMAHm
4fMM0b1if2nX3B2qW1s6Gb3sXN9KbsA1TEXVdDxPkPG+dkLLSnJbllfck+lR1R/K9fn673OfXpvf
p6vdOLllxUmtxIBs0dFkqlKpBXQEWtSE5J6ljRnm5lKisZegpJH6tlpBNDxz1GV20JgX7JbADAtm
VuVqSKvBhhnlYMmfWtvrMTd8fcdENpjyllHYijbhZeItVfprKKSnEYdt34TjuP9vhqjXbz5NuSh1
PBIgo1VMVyTZ6qxQgW4frxvhR+3Ll2HRyWkWWqHa4ZboMZrnG7suABGrLy0uAe1MHQjvW/pXvzmr
kJoE7IPiyln24WaN5lkmE70lqKIV1U36A3XLj6Evai5w3yImyDAMcHIQUFW/3sKpSVAOrG14t9U5
Rv+7MzHzqLiFUOyVG/E2hpjrKIYOam0lQBEnmnYIyTOIGB0rnv1l/hBnIsJKrgeaBDoDaAOhWMwc
ptrS5BwkyqmvjafB9lXNH0SFEYEJdgCmzMg0THUCVH5yMJTvdvyhG1XBQeKGtssyXrLdjX/3Ut1H
aAFT5RZvnR/s8em6a/M//t9tevH8ze9HOWnCFJeGFy0QLMfHOUaRmjmL1NyPkmhQhHsrbBbDeNrS
N4Yd5diwEYAEw4mi3JVxZG1wPKqutNaC2CDaO8bfps7uapOCjWz9c6O7RCjVwnfoy+ZRB9ls3pKZ
eTxPaCGRRzog3J3jnQW07c72bMWxAAtQd9WOHNTFa0Q0+SLfYxKiQcLTxZIBTqzDY5U9yeS2sgUJ
isg1mFt1iZomV3sMhqKO6jVDsYvjda+O+Q6zLoLOgWg1zAXbL7OpFcD7+/ZYOEP6pA3fVNFy+I8Y
YHll6OoCTseSpA46KpvKDCN6QKncm8xpPqCH5Ot39hfdQw/VnTK3anzRtc51w41dZnHqnMv50CES
zd1hNI69IcjsRL/PRLpJTkMrz0EnN5ttYCx9EHeW4PtwD+5lCSz0elaaWBrN0sBE9Yeq9PoJVJ4V
uIzG0dFGQGKJ/Z6juzHI5A+mbIBmuoPvRWVe7c15xsyTlrfJw/Xox/W7jRkme7BLI6obSoFaJBGa
6WDGyzVnnWtBEBe5HisZakzEbCRKQiYHmAVKvimVQ1kFKOdVvzjyTlWc2a+8TMjMyP9wuAMJpv9U
DKW/jlBDb2V/JD6l9nmov5XDL4DTdmrsDCDpCAsRHldkjgkZhRoWcq5pqT+qII1bPNv0k+EIXV2n
Mx+G4en61+OX1aEt+c/q6J+zib+j1tmkA2UkuuvmPSUNAtnmCT2lI1iRIM0gKqtzDxqACdC3w+gh
eflzNuYGNZ3krpKQlYV2kCYYp0ym7lmwJupyb1I/YqEerRioebOIgVaXWlVPKsOLDwMyTQxZNY7+
cdrFe7TTP2efr5vjxviNNeaKrDUS1UYRWV5V/QxB+RcbUG2zzmiAu9cNcU6aBfYRi2AoklKvMQd6
BvRxMRbkfqF6jqTDtO5i0SuNl6W/ssGc5qGIwrjPTcpkqIB/LPMhy2CBTba40zEhMohq+KIlMdmM
VkB6AiktvlR/TPBay8i+ErLzcnzu1ZqYD9TFRO2bEUD69ba9ifblTvITkFM7ptN+SI8EszDqw3u+
lI6iDRArBHiS14fKtjPZUCaMQJUkcfrxZ7U+5mMtcAdeRLTgBzIh+DUTVZbXVmbMrFZZjQdiekDP
xc1vY888DF/m1NURCmkZM4SIX+GMIkfkBY1XlpmQWHST3Zf6y1tOAYSfiqn2eyreoe76YPgu4hv7
F3vQzjKQX+gGC4pI5zrJ8xriPPNu8qEkAz0/HRw5oCgJHUwVnlsRkRr/HABz9I9FxmfkWo61nkoc
pAealmb3xAe/veLOwbKXdu/wFjwbEQ8JoUoEr7+j3BS63SmoDK/DsF/i2huy6Ocg14JclHOx4KNd
zDBHe6zUUpp15G7quifapxXvRx1IbSnAk8JRRxH4nHu0VZBEmoiNuDiZMzCkSa2ZIVI2pT73ZtDG
uM3mH+/YuYsNtu3YgCixHjuM/dTtszpj4DB3a0sIBOdcJyiJ/V2JxnwfIqdaZRXI3Kg2NvW+snPD
3bJ7qdp/n0Qbxw1XG3PMd5rH0hz0GWFe6o9d+iNZf75n03RbV4luEnyd1+6mqFI9hCEKI2OtuYPx
mKPq02kCJDH/AKkXK0xe0Y99J+eRmvrpzbqDBNnRBA/u5FGFZckTlUr5vnYxxvgaKZsqg9w7hjWz
6ZBmtRO2yvc1XgQpPP/L/GMGd8rrnZsgrmJoOajoSnx0I9uXIgJt/jps1YLQBOCbbF80wziotbTI
cW3yWS8f8EB1TJEqL6+5B3e+GGGCd1fLTS7ROLAc20OsOKnX76MbKJCZuzqwiXfd23jQgFfmGHdT
DYzgtQ3igDp65UH3Qcvsdoa73q/BnyOkPohGb/jf6bJCxvfUZQTatafQ4jp0tKY+V4VodJf+1UyK
+WpVjMfJfVPObYJDlOE/V9e13VRjKnRJomBN5k9FNQj2kZNlbg2yDVFgVIy2BdG/r6oAvKAWos1+
OVmOET9e/2BcH9QwKIe0RTd1jf77JkNXukJfrRwZ+jqVhzaunM42d2q0OtfNcNezMcN4YV9Bby9R
FAy8lgCyGc5sR25hH9U83103xI9EG0uMA3ZGgcdIihdO7S0uTR8aKJJoD8VB9eTT+1KVjTXG94g9
9r0BmR+/95bfi1/uYg9j8JD/AkV9tZNSp/osWB/X2zcWGVdUSItg2+N66vzFX2+0vXlY7zFmFrwA
Ks7xp0Jgke8heFtRCkEdj7nXHmKBbyecwhy+X5nQdVnnn/JSHkoiunhFdpiLcIKabhpndL67rpws
yZ1oCpZWRFjE377LatgniD3ndanGqEDLjeY0CzF2a4hpx+tfSbQW+ldsTlW8lr3UW3AL4LwdO7nT
9SdrFlxPfBu2Qb8KFHhYsqfQNKIBwG6ECPk2qksnH281XXSvU296E/ggUK6qkBtRDLZPmKeJaS05
QH+tZ/ywf0M40oc+2x0YqlGrJcF4pPMbIHHzjMkVYQC5C9zYZs7WjBnbSF4Bsi3i0SNA5U+JhOkX
TRQxqANfWyNzosLWrCytxZVFdeX/aO7UeysAW2YgQuPzOBihZfF3P9lOYlWOxigRTPFm7S6E8hQF
2WoflBWvmxnlVMU1XuAouSt6evOQ5q8sM8d4HiGptYQJyglntC2A36QK0gFFU/TWy9uK5mrLvjsU
XhlkIl5f7rHT8ZizkezQF+zrA7F2A2nkGFnujE56+Cxun3IvmI0B5oKxcjNbygLUaqRd3NjY93Hr
F9qNaYpYnUUrYe6XBQQRYVHgJmvn3yYEymRT/b+DofClbNzHQEcjrWFC1GrIqaXTqrs2BJV8ahYR
god/qC8GmOjUqVM11DOQa+lN+YyLy8eb/nPoDV/Cj9qDeUN5iaGa8cn6uZxEfVp6Zt+etYtpxg/q
KmpbXDRonumya+JcN8k+aSYQx9huZn/Xpvt3BOLNXjJuAUsQFjRwedkVKPGUWnrGS+XDqojQZXyv
uKyL8QpjStIIvJDIb7rMB6n/vutEvVOeUNIrv2DiIVnGVa0GTBk2vwFNxXB5c+7u/6itGUHmjn7i
Uk2+1E926znDOK/8f2+bvPoDmEC5VLXU9CoIZFvDn8C81+AB/p8+F9s1kRWj0KoR7tGCZQwMsSlk
z/C/60bot7jig+xcudLU+pomSDSGuXaV8ri0t5X1cyU/s0lEL8l1CwP4GmAEKJUlc5SzvFHSNdJA
WhgGc3ofF7lgLXwD4Hc2MUMONC/zSSSTpIpcY0ZeKm5V7XPX+tf3SvD7bMN+Um0TsCTM7pZRQLRD
vQbXf5+frht/F8B266OuqEiGci1wG/TypXJmUdD6f6YKRLJOotUwKSYpsnYBRyamMTVo2s61H6mr
wIP5ZdrNgphP3ihJ3k7mC5GGG31YveGhOReufJdhiLF1p8pZfTAJeCKlNv7De2OXrn2TcqZKO4yo
HtONXHf5XXWMd7nsEBSHaUu9/NWe30GeD5wNShcArdGhCSbmSZEczwS8leDwCKbsu1L6i2iskP/B
LiaYkKeQQdKgUw22vuFHKLdOnD4J/I+bZGJmHBPdCMsWy1plWtWIjhJq9+kNaDmg5lTv0HtLQNyY
HWyndfqz5EmCC5ibq2xsMpfSEBpyUUlAkPSd4kgRZFTB910UN4ohSN+527cxxHwhq06zNpoRTq26
OU+Gdp+Uov6laP+YL7QQcLkkuo4hO605yNX4odPTnR1FAmYpkRkmzjVlKaVjDP7/zJZBbHi0zc4h
73pwXLaL5UPQqr6JSIvv0tgnPT5N8m4dDgJ/4357i9ZigbDCy41ZyGy3k23IceZPhrP+aA/LOYZQ
Je1tKF+hOdj7+k7dhx/IT4FdGnbeXHoXu+zalNrsSzsyKdfD1Li0Syq50+CbaItRcdGx2olkxPgR
aWOSeXG0tj3XmI1E5XlHm4s53ozp9x7C3i+KVZ/SoHhP4rwxyIT3UZlyyZxg0MQMnHQ3iajh+I0p
C3yeNvrZGrhVX8fYXiqkfIjRmGq94pvmJUdo3NaQubWdEklXt5e/Cr4aLTG//WoXg0yk6Ms8L4YQ
HQ8U5tpDubPvMGVlnbtDG6zTe1KJzeKYYKHUwL4PCTxEK7RnuZGfOpUILke+81+WwwSLWUk7xSZ4
0afN2cxzx+oqf653PZl3go3jujvGqvHiRC+HsJiA0kyiwqa5cutV3ygclOowGV8nTLOqJ+KJMmN+
GrOxx9y+a2y1JeQH0Eg/KjvdrwLitr4V/NEBFJ0sbljfGGPcENIJZpNQ8VDMvrp5F+5BXv6eeLsx
wTjesoK/udRQRS11X6kOGbltR9FAqegbMQ5nSQQagCOQFDRjASH1bj5lYIaDOk5ACZNFoF3RrjHO
J89LWC9Ioj07772uzm+1xRIEIBq83xzXza4xwT2pQ9LFC2horEpzeztyiup7V+4yXFZ9nbuq6iml
yNNpULtik5W9sNZaCdURk6vpIUvcDLK18HWK4ZifQCYOgU9PcLS4hxgs8yDCgayMxuJSbC1SMoxJ
UrhN+lH2myNVeTE+gDV/8iK8PmtXukFnyReY5a/zYpYJ7rHdpImKzBonekLlG69f0CSE++YGVMon
RXBNc9MNcBapJmiXUGBlPmQ6Krad1ih7SstdZX7QtQIq2e/qiVyMsJwZCUSN6JQOwN16cazVwoWY
OeQOfkaiAT/BalgpPNmy12wy8Yibhod0vjVVrwsFns8vL24Ww3yesdNkEplI0NYfyuPg0zKqcaK8
prUFGvTBU3x1P3zGsJMfeaJ4qNCj++YMbIzTSLN5+4xzAYkeuKyn3La4KJ9tZPFgphn35Z4OqCvn
6gact3h1ieuq3KiyMU3/fWN6JdUgpyPccqruOlThU/lZ4PjcMInGPdiZiGXoKhO3lL4F2XeNZ5bx
CPa7fRMUbnmiE8mKD6Ltg2jolJu2KbKsa7oG+kzM7L5eUdrZoxVCvRyZIubunewYAmeUuDXeQr7i
4ikZdKKuMe/7bU0ytw1Qq5M8kgqw82R5UjsFFM/rYQhR0bIA48v7fR5JwfVt5Z2JrUnm8ilBPKDW
FS5sObGPdq2f8ig/R6UluOREZpiPV81jNQBMAhhrFax55q7JUTWE/s+7d6C0psmmpqC2zoJvcrWd
mznGI4yS7IG743b9QYdO80fzrj+uRylIbhZkPh34VkWRkncbbEyzmJzKkpPVpEWA1b6tl8jpNbBz
45iXIvj+y73CHvKtJeY5keutmmtxiZcT2rqS0wGxCLX4z9F94fbO7FYf4w+KC0ox8OQod8vJ9N/h
MLAPmB9RUehlHEa3lLnLZxn8A92xnp+i5bGOBB09XixRMJAHqL1MLNyur09eT+y2LTCbA2Uf2Y+V
xSvL7+9YBLQIZVXWwGXJlmxI0moQC4LX98ZtZd7oUZDFoncEF3GigLkDIGM0ewAGe72MacoLNEAN
vNXJ6IbleGyr8KRlZe4MBKBP09L3YFXysy76oYzxI0TqBGUPnuSitf0LmKBsVqtpLBVk78h+BNlc
SUs6/anez675TOUJop36IKIn5570zarpv28ughryY5qegsmpb/f6eFayx3UUNDO4r4ztuhgHwWhJ
n8gyZTTCFWseh8A+EMhJLF7lxb4o0eN642ZBjMOrnS4bRozH2qCd8uRj05vOdWcUGWBi42AXSUss
zDb1TQNq/9KZ9J/XLdA/8U3I2CyBSePUNEwl9LpwdRa2U4PbSht3ZvRNiY/TJHrbcr8/YLkgn8Tl
iWGZ198/6c3Etmraju++axWgo/M3kr2n3E+xv/8YYbbs/5F2Zctx48ryixjBDVxeuTS7W6sly7L8
wvA23PedX38TmnPdFIQhztG8zDw4olMFFqqAQlXmsiplF+Kk43V9+JT36R00Zz7yBrPFYBYtV622
sHobz+GqY6kY0HOLSVAA5R7YNhgskaZNQDY9g94UCiLFF/r+CA4ZzUEZ+WXABJhxTZnPSn+6kj4L
J+penyzeOcVlDdn7S6ettp3NeARI8VJc54OfLXdSclfMqVdBMjD8neSjM0rHfVfkOvsGlTkfl/Ga
V0ODHurW/tENN3L/vP/7AvdTmaA7dt1UagtGlPVxObSzckp18PwKu9C5J42NGdTMTZSb8kQ3qMaY
p+JwOATQBDrRuW5RnwT3VLGBYYJpblT2VERg4VHXm1QGlVECXsugzyNvf9VEOExAtcM1lOIe3W9y
/TMHy261Vmh+gxqiKvg8/JQEmjNQTeIIYb4rHabNQAaCvqPoC1V6rx+jJ/2UXFP2ZTp6U/82HkTl
UG65EnxWfzAZ6ya9wAQfwS6jx0JwFAfhL/kuwDCTB602xxLdZ/kufoFjIiAGp0qrktGWW0ZXbXaj
NU/7H4vv4pffZ4JfZa5VFnbgqZ3s5xWcO5mmQp1NRIPHRwHjuIZmN5SDmI1kjYnZZAStngoY6pXw
cwHOHVsXuANdivcx6ALCbKN0gNBDTduARvtu7GsHexdXgy+R/sUeBIFHBMVsJaOutaY00XkzpCd0
1nlZjrkbKZiWx8FcBQdY0doxDmd2a5gvPdIT0X/pWg6ioAdzFXEv8t3ssnaMmyVjMi1gFsRI9LK4
Vh3/WkZJlGdFi8a42iTJRRn1oMdoU+nUNsXL0pBTmWPmMNeP5SzqNOcfmUEE+v9Ox+RcDH+lXSgp
aDW/zu+HIPLpnWZ1u899YJ72dxE/5P2BYuuFthXPclyitFWj7ca0TkZTu3p23Zv+Pg7/sGqqxLIt
WoFn86yd9kkFBT7U0I71CczvaATXbjDMi5pkKWxv41q1AWPSa4/CiQTVbpBx2Xd9cy7V0enKm3n+
KjCK6+EbHCY6QDpuXSaCSgUeZNTF1c/1Kw1idiN9n76udCDqQT6KWJ24Hr8BZaIF6VeM3VJSM0v/
mpInXDIEJ3Hqzu/C0QaAiRHFWmECajJBxjnf4Y7tWgmuaWHv2sp56R87qxTg8Q0yMN1FKeFwmX57
iigUvcubBT3MqnxSyFk1BFUX/vkS1en/ALCl1YYUg7REyLY085WQuZaJW91EN8udGbRO60aP2ik6
yA/VD1GLCX8pL8hMlWKp1P/o/rXrbZJ9bWzZiRt0g5cvlvwoC18k+SuJ12QwqdoGNtvblYw6ELoX
BYrxlMpPgegHGmjus0B9pE0f+RPq8B/oAVMs8EibJiqEQHwLOIMa3tApB1MZz1eLMv9CFfthf5Nx
99gGgskimrLaU5fbaNHuUTJQUq8dHhJNdM3hn442MEweyUhK4iWBEyZfcpAUdTjMzg/dgZaqcfd5
ERXpRFYxXwoMy6AmLHAYm7ug1b5l5WG1/tpfOG4Q3FjEbKu5svRI7UdEXB1Vnal6RPbCCqrpMe6a
YB/rvTlomUErL7h7TeoNjJ+n81znTYTbWZlfN6CnAmNlCIKSfweivnU2KF1HTa5IOkRc7TsrHfw6
Dn3Qk7gfgLExUoMBGIzGs+XTRE2G2UpQiJjKyCnl9C5POkefRXNKnIyINbvgsLVSG5MHRtilIeZa
29P0FB/m9gpd7R6dMrVwCxDNyb33h7d4zDeSJrWrx3zRvba+qdsgymcXjLNm3wnW730QojgGmJAM
VSbvRgxVdZJQsTB1r56C1L7PW1G+oI77Nj+9BWD2jlJbU6cMIYhH0DLfBbbfvrbJiGhHRDDM/mnM
Tuu6ptPxlDqC1dY4kYAOfYout+8Pl1tr3s0Vkjlpc6iIoAdae8F8v9vY30HmI9ufFfv3vmNzzpVv
oVgPqOooUe1W9zQoteLR1MHzA6yCHtRR5N3cgPDHCTC89navStDorIceUKbcHZahOyay4S9E8fdN
EsEwB7Bi7tFSW+MbSXT07i7OT5V22od4LdX9s7uh5fmtKSZUDENdhylh5rSoBUFG1ws/6a6CClX5
o5ic3Gm7Q+TWrvggu7+X3vGYVWWSknBMwBRTJw54rJxSVIkSrSCTXhW5Ci2DWkc6vzOvzfW4DoLz
Fw/CliF+DCpIMNSylJ1LPEdhVtUICPovG7WbVvsEHvgPJIctCPOV8hKtz2MCkKK5lcvveXi7RCIa
Gt5W3WJQQzflLiMMy2TIKzh1E1XeFBvXC8keF+g/zob9sxCywYjwmG9TQfskqjTgSV3jlH3rdPKX
Ru8grnbEmNK/XED6x2yMK6dQiYyp1L0mOyfx0U6PTRvsbyVeBtquHxO4+1bCqxmh38i8nQvMKpRf
V+VLI1Kk5vsbCBUsvI9TIZy3lsioAgxtj6CQWV4a1p4U/x5ECsHc7A2uvz8gTIBL8F4+VhFApjPl
oaXtjPEP2lBWHHJ3fdlfOF4YsBWoN+OxDn3J7HDfnIWJbYHa0i/BzN18zdaH/d/nrtjl99n54qnP
VujODbo3yKc4L13NuDVEiqacTgIQmW5AmM8SYb6HLAtAwm+LK9Ph2APaF3VnOVgOcfsg9FfBy59g
2d6xLmtraBXRpHuzGv1lg22y0RQBBKfT5a1VTAYig5JU6zzqUFB1kwfsTTe+K9waUgigir9S0L0G
DdcD5m8ejAf7uP/ZhEvKBD2MapuFKgO8RxcUFfGLwRmQos0f/V4+1K1AUf+SPAtAqWez+XD7HZko
mGtdP5c9QKmWPQ5gbnSujz+rU+Ulj6I+LxoR9rCYCFhDNTtZoTThRWqgWJ+hp32UktQZkyvVcgs7
8/dtEzkMEwNDo5AMS6Onlm7+NraDO2p4iNzHEO01JgiamYk3gQ4mKeqPSDmE5KETJkORHczRVYuX
bghXbLXeat2sBb2/IQse7QRmvJvN6lY9IgPMGO2zZB3TEnLvIpERwddnR7NSe0Zv6xSDXIugKC7f
tPbnZOjcVr1StM+t6CQk2k0WE9KhJ6723fjq2JOvY6IuQ+um7NbH3icQTV2O+Xy2BcvITYmXoMgS
28lmqg5qm8a+0X+3u6NUPVvNp1rUjcAZQ3oTpSwmUIBwpiXJCtNooFA82qMJ78hTV63RLDNjBin2
9cjB4Vko+SkIF+xTl9IskSZVr6uKXmjEqDB16qvOk4L8rE2OaLKZbtGdiGExEUOO+rzqCwpHjOsR
70JSWcTHZc2Cpo6urHAyD/v7me6l94BobsGQLjry2Jn4NJ3brrCRm2MlPwxG9QlKw5+MEjwdeQZq
Jb0Iktk6ykUnwOVvwAsuE0fWzojRYInrvKxPXr3o172uPZtl8iEHvcAwoaTIFG1uqOfYU+sMaCnu
CjfJvkUiNUHOQzx10T9A7Cx82IdmG2qw52/SreScgCLmYwKkb4GYc0inmHiyofpjkp47YN1xovmw
ViKaNL4fmmDAovXPdyPuylyEcmHifNjPj+nwlwx+5jSPQRyUuIZwsJTvCxcwxukX05r7xMSOBhm2
E0mlK6G7pZF7b9/V6c+8d/ULDJMeVSXse3AW4DwF+aoyPJC1cuf129xbghzJP12jRvT/q8c49zJh
mFDFezU6Qmh3H7Sr0cYun+yg9CXvA3RV1CMuaIyPl0qXlhFF68AWThltceWCPLhPY34Ioh1BgYxb
UbBV+u4PUXo0lTMeOGWkQBcvpgyX8zB5LWpYdOor9SS3+5rfqhTZxcOi8FmM6yYbXDbBKXYDaWF0
J5toNegfC2tx6lYwpMQ9ekBeUtE1C52F7AiymuiL1SqwbRqvh+i7pD7u+6Dg99kR5GLSjVXOTPog
L/8qdbR1a6IxU66bX0xgh5DHaTTtDg//Xl282KMjd9AdnR0Megn8gJs5NjjM54CCVSaZNnJ/mD0v
0kkzf6M473XWDwME4jOGw1OhrAA/ymp0OBwDa/a7KV2ShZEEWUS43hiDrCVTCjcEfYUrz5BMyMey
8BcTguOFJmHGQSlar4tVU/AJOW8t2G+bP4LZ3Y1pqsNCpaz1T3R3T0F+mCRnoRyLVAvnahY2oXI9
f4PI7PDYkvqh7mOcVg/q2bqxznjfaRzyMEZO/qW+VcFvkdyhX3nfV7k54ILKnpFNsoSGik5sb9Z/
qslRym+W/Pu6okXTjPx9KIGB7FFZNeLI1lobtB1lfywMy7XGOZjnXJABuLtvYxHjsnI1V5Uy4AlG
116M6DwZX/bNEP2+hgy0KULZhYGedstCDA4f9fCBGIL3Su7W3vz9FH/z+5U2VVk8IHpEBXiBb5Wh
c7r0Yco+7ZvBrbTbGhR2VXThG6DsfYuTdcZo9VkW+7l0toaXsboxwl9K9mzjKT3NTpJ0MnV/EZVx
OA/ddGNdYBnz+i5ZJksmfyeyFY8WZXlSf+kOJRLKvO5ZejFPlqvciQU8uf6nU9Y4DFmq7waZ69nO
LaUAchbavpEMoHPrb0g7BoKFpQ727ghywWEHl0nVzqmKWTSPXmRo6FCOSTC70Me9hYzISYD2fuAW
67lBYxJ12FamWbcx7kZ4aRpuQkyNxrf6IT6L/FKwfITZV1ZBp8C1JPYzNFNm002ryk7eiWpVosVj
vDKO+qxJErzSdn5/rXm5J/nzgxaAguLY/Kg9weLRX9v7VIwzTjaVBcuNv51RuS6p0p9LvhmOee6D
yCP/u+Tv249F13izt0mvapCbsjVvbT7pmuI02fU6f5UzV2AXN4ZsnIL++wYnb9EBo5c6fX4cvqh+
Sok1uqAI1lvrcXUNeMds+tNR9HxLl2tvOZnDdxsZmMaW89iflFNNrnRdMOPLLbboFshpaEM5ZoUZ
s9Kx1AZNi/w1rdB8neL7aCTEai79NwzvN49dI4VuKBWR4HmIb9gFmDkN1GOLntvIwqukPTzZRAqI
Wn3e/2YiCCb9y6k1lLGNrRWjFRo6qQ4o3g77EPwd/McKtoc96cYizSZ4X5cO6BKFMl1Xfi6lTDBZ
ybWEoL0Hb+too2OrKUuVS6hS4pZMQC4uQUsplvL/uW0T+4gQELmAqB8dWUyUyFABs1YVIVbpPhck
dUKQNXQCZ+Ou1gaDmrnZQ2Ex4LSSKyhBxSWYoUdnCBdcXAWLxWmzfmsKExKwVmo8aTBFDcIgP4VB
59Z3xn3jaefwJ7ixUPUSUWuILGOiQ5gVWgHKAySoxFZeDMOw7tdVWp0+SmuBeXwoC2/6ChWJY1sq
w2hMh9rG80ZTXpHlIQtvhl6UMrhBHL5m6lQc7t3o81CtWRQPK/xNcaxA8xDtQk/3Vne4Rt+4K02O
qOTPvx1cINluPVMaij7XX1P87ElOfUi97Eb3qlNzSA7hrahgyK81bPCYJJ9gBCTR/j5SVN91fz4S
XztTUhJKVi1C414JNmBMop/TOM31ghqXWs6qFY7Rnkh4ZWKSVxfcxLnusYFi9nE0LZreD4Cqk++W
cV0PPzT5Ix64gWC28RhaiT6piEZrFPTK9wLD3LogO3Cz7QaC2cJl289zmcKKrE4dy7wHcY2fNN5S
i6hgOROlCBYbJGbnjosVdzGGufCuNfn9V+NcHPND4Vfu+Kzd2J8ijCFpbo5Wo+xQ/YgOoiMgN/9u
4Jn8u+TEWvoeO20krT8kYOGcYq/SdUhhdeCylnFdyJ/2c5bQ9ZnU28VpAYnVV5PJT8qLMh9VDU+y
9JCrHvvU28fjJq+NiUwa1o1iRGMdYuOaVNdEs12jLgUBax/iXTfVLEl6WsywqCnW50wd7sd5FNwh
9/cVVBXe5i4EXRtNtoDQ1xcMhahy5AyiQyZdiXeHvT8r9a59qq6mppQWOENqjw/SsB7mML3GpfJu
bKZb0yDnOlQPEBpJRIfb/XhvykzQIFKVNKhN0k0AkpcTmqVd0IAG0zXtky5dEU8d/3NBqgeFQgys
E8bplVWarG6Cky/9IU8Vp1JEDHz8+HFBYFx87vDWWhdYyQIdVNMsO1NyBY5BJ85VgXf/w266QDHu
jWYDFRPNODLTMrIBbuS0R2/Y6P8t8CwiGRIsHTu5MfaLHiWGhvAOCRTlSZv8/c0qWDhWmERvKi1G
OKKNDWe9erDLc4aR+uXrPgp/M/1ZM4PJh7otQUtVghVaqh5KOcMJXfWmcBD4NX8/XWAYt1axlaLR
ULGfmhtdflrCyWmKL2sHVvj2Riq/5CItJdHXof++OeAWjTSvOcHq5THIKoahkvyqmh/3F49/mLhY
RRd3A2LPpRxZPaxS0/ZRXUzHtMdvUyx9ntr8XGlEEFtF34pJkLFslWZJPY60njavbrP8LFJR5Yxb
o4Dg6H8igsFEhLHR2qkBLQLo+kfvldbWpRyg3XUJXjoRxZ/oKzHBwVgGsPJRH59SyU2a3ANpzWn/
G4miAtu7BR2hstZRZHqVfgdlfp255Y/EHaCGki+edApFg5d8r6D6DTJYYFGPe+sVVZ0XltSiFDeY
Oai9Z9VZ7TF2qr49W50BjcbV2zeR7xcXQMYvmkoqwcQEC9PwTkeBs2tvovhlH4MfjS4YjFtIS9bK
lQmMMa6PQz+f1hXKCl0Jgp8CLaX7YHy3uICxbqGXePko0MGetU/hEMQiGmqRMUyiQAV6ys0BlTFw
MTl9jkIp6DF6UjnLqPzeN0XwbdghA1OTQH+BPknPCC0QbuSPgzz7xjh9pGaA2+F/fI5VSerVJhzM
BCsWWrer+lTWt2QUbCSRJUymgA9HrWxj0aL8y2CADBoPZHXxfX+5/uHyeTGESRQgAUgrzGVgSAJy
T+MpP7Q/5BOkauh18CZ3sx/7eCKjqCduIvhCxiWrFrh1XhMolieekYNIu4z/nUOzsi62lShZSd8F
4kw/0EfTNBK1GAn2jMYEgThb5RBeoHk1gV7vIREJ+XF/3yQg25TxAAT1ibcrlaqKmqf0pFhph0E6
KfGv/S8h+n3GvUC6ZpWdit+nTJQNiuPJl30AfiLYWMC4ltSYg1plyGyUSYtYYOaTXHC8jlR7KT0r
M4bwBYhc79ogUps33jUuTZbJBWyi5S+0hz6GpTvdLwfNbQ4yFB3RGv2r+khJYINJ/6YN5pwv09LQ
QC1BSmK4T0EVo4t6/fnPaxsQxtkWXeklNcTBp8LQR5HbgZ2rx7rrz/a41E7TTa4B6cpl7GO3V9PA
miZBnKAR+t39bPMHMOloxGGylWL8AVmTO3H/vVc/nYufVnUsI9GzhsgxmWRkZt2iqFB7BDXZLy0P
TBEHschJmGRUd1YSlzbcMuwq17amrykU5Ym2CqpRom/G9piXSSFNYQY7em/0dMgqFr9NvzqhmnMn
ihUCk9hpxDpStXKg7rFmB0s5ysZxIUfB3pK5HgBhdw3UcMY7krUlgYhe2mFcIusgd1N9g2hQk/8V
Tg9hlnprAcbo0C37j5TNzT+gbDa363XqwhndScNsn3qt+bz2hU90U3DQ555PNjBMrLWKOG31GLYZ
5b2VH/X4W2IfY9F8Hd+xL8YwEXdCi4q99AXeB43lLGn1laSa7v5XEkEwITdX7LKNFEBYBPPXYelX
REQEx4WARDKGX6Ho8I4ILowXqctSfJLZ1F07rp0ikT9ihWWAoc3WwbDKCgN2etStWpXhfF0Nxzkt
/kolkX4834oLBBNQU6MsuzwBRGkWjlldrRCP3f8U3D25MYKJmJo6yI0+p7Tp2DoVZlI46VK55iJX
AiCRKUy8zCytlhQJpmjZ5LTyOdEEm1AEwARMTJS0s1ECQC/xBBfFXmKKEpwAgo2V9bC07WrkmEOI
1GMXBsNSBPufg7vFLZsYiq3oisHO5El2aVeaDoTExhBOGzafFi27IvLUulpdHPbB+J31GzRq7+ZQ
gL7DUiIx3YdyYN/RJvDIt93BdnLTMRyq7mEVzocezDegzElEK5ulUUoaocnkaOXvCINN+3aJFpHZ
NfXSzHMzAEFpPttNUNWfwHXZCMl0abh9d9iANjD4Ey0LGuBMOK6SSo3VrqWTeSi6xDdmemfF94Xc
Oo0UGNaprs7mdFy7l33ruDt2A8vEZ7Q5qJiA72iGO3TJzyHBGKJgK/GvWxsMJkBPVTiTMAaGXTrW
jX6mXOntUX5Mv8gH4qKjx9u3iX8KAXmuAf5cgul+JgypWqxWGHWj9W0FLOPmsXiS7+gppL7RPrR+
FygmECnKoBbrBCiIULpz1fq4iF9nSiTYXPQvfu8dFxgmHI2FFJlVXqMOTB5iNXc6Yjt99bPQv6er
7AuWj36PHTC2SX9Ne1DLEdhE7pIHtMVepc/5q9x4HVTeR6R98SR3+Vpso3S/zrVcSbAtUktH0r8N
ceEOq6itne/of1ZQZxw9hdxfWJlI4WVnennTuGvfB02kCxaPG9Q3xjC+bk/SZMQJ1s5cntfsaxuL
UiwnHOmyjAYeaInYKKBSOzdRVlYyuVYXrNagvMzaEwbNPCm/x/8EYY9jCHBAzAr2Og0EtYwhcTap
ZZ0jlVvaY7/4siK4XHG+hy4rUCs30X+ioEeesWNs1cmqkJvioXHU4XMVfS/MT/uezF2rDQbzzecY
t9RkRUaS2nNu/JYHTLWQ2FUS0fWNd+2HNZoB8myNMu0y+zPSbQxmdBGNOKM33KZe7JVXpfO3mryI
G4oX37ZobHv8nGgTJLSApgfWGd1Bj5IrfSEBVXdWRCMuvLT+Boz5UB1RVYVYAMMp66hcSbcFpGvM
oPMsB/K6x9RVfu1/NaF5zGezJCNp6wyIf6uxd6C8le+koDxHB5FABC83vbGOcXM710N08KJ7+28h
ULC9JajY6I5lOxUoE7XSzZ73zeM75R9XeV3vzQZG410tdxb6M5fKuJHRRCv3+k26uJpmCbYwf4td
kJhQ0S6r0YchdZNM8ZfFcgopO9emKshNfIMwGfc6HfeOYHrOlc7OcyzhoH21kqCt71f0EQnrXJy7
OL7UBYbJtDWRJjmsEuqHlPYqObdHytWiXn3gyvoGiNnLMxizS0p66hHzpxTe5/Np3wF4c5pbAHZi
IE7r0pJiAHQ+DkMoktTkbkq90VW/ai6VYi3urPFge8siOBjxHeLPErLzA1MXhabd4ktJfeOA1XAt
EicpBEGXmzjQOQiZTRMnMFZdTUc2X4Yc52V9rgJEqrvYngXlRxEE9cjNFrKVGH12qHl6RZS5mgVB
29IUXJ1EEMwRMh6kOixtQCxF6PRmcxygSynwAxpbmHOWjlzxZ6UYjx6yKVMVaoaBCRl6KM5c+W5A
XKXU3rkroqnjx7oNHuPYeIIPdbMEXnhDBYvSu/5Yfe39EGpgMjqZox/79nG97QLHdvGDM3FsbIIT
VzcUp1gCif8wnSo0Nu/DiMwiTIIq1VrX4whmQT98BB2edjU7mRvnINNcvBzaI8KJAcGHYxv5B0Jq
6EriDEaTBkkcxYn8+gpJw0le/psGGt4s4dZT2G5dqdBDs7FgIn2wol8OUmSH8jBerRiL6K6re9Up
M2dCMt5fW9EnpLtks9HWTs2lygCu2l3P+p1qBZH5vz8qvjGNSVLzuK52P8FL6opcm1LoLbJ2Llfh
TInIFCZmKEUXhhm9QdFhUzr3Pwze/Gx5nTf74ZVKGV2ewg8U9d4Yx0QRZZnjpcEZw7PWIDP9kTzv
f59/8H2Nct8SVKlf/33zgfLQGOO+xuqB6Pcw3XS/jdK1rpNr7Tzexuc8DURsK/yTrnpBZFxi6apC
BikOdcUw0P3EX1KPihDreN5SQ1eU9ukKvY+RFzjGPdKsj2foOuCaoP+a07vBflBVFSRZnxK01f7L
xWRcJJH1tjElYNHWruQqRx90cpMEyMsg1pQkJ/QFgPQgu2cc4x5tW5rSWAAQe9dHG4yzXkk+hl0x
kwxpQUHS5B7ToCwO3V1Inxps8m/RZFvnJXxxWI/9HDr1XDqJ/NBoovZC/k67ADHH90Y220EDaTJ6
1u6kIXLG/rqYRJTd/GvJxhwaozeev2Sz1iQ1UIxPChp487vYM34Rf/CQrt30W/csSp8isxjHn7Oi
VKUQFeFB+9Rot3L2zZR+7jsE/9BxWTnG2etZryOD4M4dmountcmVpauCcCvyAsbHZburU7wC4Aio
XM/dIwr2bpqcllJ0uKFnl3eurVHhHIKR+3fSGFParHU+T0jK5Mqq71W8mOZ4DYhUp85/KCIWVO63
oWrbBO9g1jum/aIODXA9oEWdDMEk/VT1Yxse97+NCIJZuLLOwDWiwyBZqk590/v2Sg6KMR7+HQwT
EurECJuIwJKq0F4wgPa1WadTLn8o624WjDl6QoE70Vf05HrR8k1Rnqr2lBFR2ZfvApePwhw341SJ
+gF9L8hN5X16mq+VGo3GlpdcW07kTo/LEbdSr0HRQjRdwt1HECDWTB0zTu9oyOdkilODMmYl+nhM
6ui+rBbBd+INEsCvTTQ06wamcVk+63XIbWkcFFh3vR7IYYCmrw3CnfVo++PR8AwUTKtDd6rubK+6
IqcPvEhu4dn5mRUEbvm0AF4a73vJr1PB6zD/knqxjxUQHLsSktU9ACAe/EXxOjdMvfxH61MaN+1M
G8WT0pEfpF/7/s/jLnhjGJM9+syyRgVs4aikyS56s+5snwTxVRuIqmjcDb0xkEkglRw2YUTnFNTy
NhzuEt23RTd9LgRRdBmdn5oKYvK3OUpfkjwkDW1RmNWTWliBHsuB2pLH/TXjuvsGhtnM0mwuIbgg
cCSTr5vlkMkP+7//Otb4LphvAJidrOGUWY4rlqq8phpzy1MpuYr3eut5PUGDsQW1Of02NuEW0xUR
+QT3nHTBZ7vgDR2sRzTLvL7n6Oi5NyPMr1DZoD6wHlrB1uYfqjdwzIVSbmMQSNFmHOqCEc6BGF/s
n9FzlJ0wTujnuoNrxP4SCz4h2yG/pkpagXgbFwXrVhn/0qf/fZwFsi9/PNFgnH1RmhpToDCpTB5q
cPtr690wp86+EQJ3N6iRmyNZ1pExHgY0GVkq1NplkOX2yUFuRJxY/KPfxhj6d2xwUnO2G+hY0u+D
Y/MX+zmE+C3lP0AdAxS98tEQPbqIPg+T/AeUTcxYByKZv5A+chSrETgAP+5tjGJiRaVYA16O8IXS
U3vSjmCuODUn9SgeThTZwkQLE8IdlUbj3rygVcZUbiY9+t/pxN54GxMv5qmZO6MEhIQ2mbzNg3bJ
zk1CTkqdCTYr3+dAgA9SMRntOYxjd1VcQysDkz82xvj0W1Lf5qXAGhEE49ajXLcd6RF91mzw5CG7
AfX5sch7f3/30A/8PsheLGG8OlsrjGRhTsHLpRud3JoxxObB1kfgav3weR+L+us7LOhHKKZm4GmP
7bMtc6h32naDnobxubaDaU7dbG0dTZoFIYHrbFTtAxOGuMSzXQ2y0iRFrs64pSmBPL4oytd9Q/iV
sQ0ATR2bWFAZ6rgSevLXg/Cce9nTMrnFVzOIXFqIQ/cr/hu68WkVtYVwP9cGmHG8Pu+mvA0BXFSo
WQ2J5EREt31lakww6BG8ZCuD7u5by/1sG0zGEyWzy4ykoSdqW/1k5SNGC9rzXJGrsVAFUPwgu8Fi
3dGCOG484cuNB+u8PEV+FJiBeSMfKF9aihWVPrLNNoBMjI30SCoWOsNna9OzqubX1ZIeMqUVXEu4
HmnBGzXMu5tQLnjrMOUk2eo6DLj5jCgXN89V/rL/kbjhwoKvg8WZ6Hinfwsgh+mopnJGvHxSe0da
Zl+zENPV/unf4TDrNUDLpK3QTug1zV+5bXlKdJdmonFHrjFofaUUdvgf2wWgjgjkYWjHfpsddOkR
UrxuK4uqzNxPsgFh3LrIWq0d5gxtGZ0/1deKctxfKf6BbgPAfJK1TIvapoO2VMEw85snC1TUOD8u
nn7dBrnbiLrS/gERs1mmAtVdCGu/dYJ5MKJcqtfYH1qoXaK3D+R/tmt/i79DTvu/EG7lb1f7Asiu
YRq2CeZmIn84G0FzG7uRb5xMt/M6yKBDgP0guoDyPeMCyKxplaPCQ2I8Y6fy7Qi3IOPDIonaPEUg
jI+j+qvLw4SaWxnL7gRW4FounVLYvsGNqza6aTQZkkq4rr39WngYq6NwiCSvbstgjdWTUSRX0iSh
LLuKahP/4Bp/wNjmDSjrDGs+pxANfm2R79z5uTzO/nV18Mobctp3ff7WuoAxV5lcskgfLiTylfbU
9vezKigqi36fSb9xpdvjqKSJP6bELRf5urZHwXuy4OO8rucmw+fQMaqGFOsVF7KD51Q/ne8m61gO
ebC/VvynjYsbvO6xDdIiSWrUpoio9F6RHGNcNMcr0zehndI/icrxopVj9o+kaGMUz6PhWekUu4ZS
+mYy6oLj1z+Ehcv3ZzaQNjQNqWlvRnpK72M8nByVY3s1/Yyfe3BcWM+ICw/7q8jfshdE5h7TxGNs
I/hBqjFdT2qju5klFU63iO4YovVjrjFxPxcdoap8ZZH6UqGVDjEbkWCYyBgmMKyZ3CFxNGARnhHh
QkdXYqerP3IiubgdSyqlF1pb5wY9aSHgWGl3ra7qv4RgwoBKlLqREni2gWr8fJ56UYblNudsbGDi
gCaVpGhSpPAsfLQ00NqBGTt+0EfcK5bYWcLfK/ma5Y3okEp/9t09ZgPLpFkyhgP4ERDe5ADFNXRQ
oPjqFic0FYPV50PtVBsw6pGb8DCQujey0QIpLaWee5a70yIKCtxLxQaCCQptUjZlKGGuLo6nH4ZW
3YQruQFlzK9mjq/JKHoUF+whlYkOad4YQ9XWkHtXzUOig/rGmAWeIYjeKhMOutaaqiqCjiVu0Z5M
msQZp/q2N/ug7wvRUDzPHnRf2jqYuHH0MhkwBVp7OI1BjXhWpmOmz1doohUVubhZYgvCBJ5GMqVW
z+vE7w/1NTkk5ygYDhMG/f8bJileANqCMQFIMUxpSdsWwuVFB0k3J4xBQ2gKQjbP6xQZDGNEVqEq
yXZsLUm/LnOGJNHUMTIsgOI73TqRKIYIkSTYszyHUCCogx5ZG+y/bDpH2tZ7KY0lz+hyR0shBL/8
ohJ/qyJ8z+e7wwWK2bBlCEYGlG4i/+86YX03H9tjd1Bahyo9lAE51ZOzn/24z0JggoUIFkoeKmaY
3waJThstcHLhWKzcUepS7ZjclB4l/dZuIz/zQ681nRHtErTRb+nc7nkUivBSCDYobv8EJhbHNqaj
MBSnvZavw7N2zAItwET4Wcw1zl3hjbVM/DVBdF/ZCbQ79OhT1kJbOIwFC8p9h9paw3zEzijsRlEx
cj659Sk7Ui1AMLSep8lBb96Bsu7YtVP/FgmpczeeYhgYW8GWUHVm4xUoxuox2ta9JDsN4UPdHYzm
cd9XBBBsf9xap/IqUQIKiYy910YanEOTNVctGuLvQ/G/0x9r2BY5q00kCMXAGklz7Sl1Soy/7yPw
w+JlwdieuEo1aiVHL8Dr4Zn2VxU3UZC/jn1JnojSRbR0jN8pRa4sC4E9dkscYs9uSw7oVRPYxA1V
G5MY11Ni0hYQksCTf/i4mH62HqToRV4XAYzIGPrvm3PFqqXKFM0wRgXddlz55P9Iu64lyW1k+0WM
oAXIV5piVbW3Y14YUo9E7z2//h6M7qrZaGxhNXruiM5KMJGZSHNOd2vW2q+43Z0uXKiPM6yvpiOz
53Zw83pzM/Kw9qtXG50vsQRRLqjtRHFROFXVudAriJo96rKVgRgcH+yiyugnpTbHheKOtFOrG5DE
YIQ29KiBRnCknnUGb9/Vr/SL92pxHqErjDHNCYQZ9Tclukq6t9ySwCCyf/HZc/99Tfk+ZzvRpVZ6
ps+Z9YDIyQiTY3mQkZGyY7kkhotRCrgauxKNAR8QtH7cGtdKXj81BnpoUepXS/KQjuv074ycb3AW
qaV1eQTVdPtJN1rXVs5GJmlyyuyB73IOupNM4MvGJ7obA0zn4KmbfZnODK+5CUfZ/q4wbXq3c77d
WRnm/6vkOHdq/JTFIVF+ZJPhYntLcnqyL8a5iCzpm8oAILsfN15BV3coc2/tjmb2PDlXnfKn5AYL
PRKaNSB51rDxzqNE5xrw7TC7BQMxxx6gttOxwvbIQJPT3JFnvei8HozT/Zp9Maf21Ezm12kBlCVS
ji6ZTlYigxsRljG03Q/iLjoZiiLXqx4yA3JmEJaRb91OZ9b/j/0kTALZW08YMHcCucuOV/gSAduc
QR1F56mogIAbJ6XEUwoN6F0I//Bfsd3XZwWEdJXq5dZyp5e630fDzWabZ0PR3y5/VqER7cRx157k
eO9FzIFp9V0Xf1dWx+u1aycDPSO46aZZ4sxEuMzAE/7binSdi2tV3+o9iYFl7uln7cfs5bcOg/kN
wcexnO279Rpr78fLOkosV+cSg7FSqgHQzIg9mnM0mwoGaR7zOAsuixF7mp1uXGqwaTg9J4WcAQwF
5iumo07a4wSONewYA3gpvCxOYo082NsW2/paTpCGXm2vPNbD0z/9/5jSQzPYBOTezzGQj1/KaXSz
BRwj9aPuUGJMM/kFYIiPEjgH1qVlNiiRYflVd7dphbsWdzpGgy+r8fk+fRTC5Ti5ujRKB+zZoDVB
6FNjt2kOFtC795XhjdPrZWGfv8lHYezH7LI2NSNo8uaMtDmq73s7uoo3ReIfZCI4r6du26raWYLW
nvOWddUZhJySuqCAS+SjFpyfiyK10TBKnQSM/tw8g+gAm6vRNb0qw7ryhmALSoba0GHa6kifL5/g
Z3/EZCPHwMosIJn5CcpxRDt7LhQ4byyXTEFr3+vV6BbOkz79uUwSb/TZMXwQxs9LtmXV2vGIVr3e
3BP9iZKreJZYhCBKfZTBOdi2XCujWhi3x+vkMy6M0qvrQ3Ps/eSYH+bBrXsp25dgWZYJBeaKoQO/
ifAzhhtpQUVoNbZf/8mg240vjuqVtTv7LOdpZVTsQpMEkqBt6WgJg4bmo9WXo5qPdpfZ/rzerfND
nUj6SeyKfkxNoY2jY0kB+G8gqODskdhxn5UtGn7rGpLMr7aTZnyxpcsDn0skTAxcnaFhGQKLqx/V
mBpwKoLJG+C9GGjcMMmY+eZ9fiLAw5b5bqFT2oniLvHaTjn46wvbb81Rc2m23XZD7SbkJc0bt9J1
SWQS2vlOHHeAujYRp6gXx59q8MgnXVDGt04ngw0WxL/9AVoqewPuvF+WjebijGYaqBMeX7qXX8UB
SMZ6n4brST3KED2EZve3VhY/RuQktDG2jnnC8iYrT9soazQLurIfFeKSlTwHIHscM8MGZMj2jHEX
QMK7xncUCzWvQrFQky0UCKZqP4rk7lJSrijIzi1W0IIoLI8tuKrc/isYy8ogPi+PVqj6Xaj4GIsI
UlBl+Y0iiZciWwHqOLYmNEwpYCTm40cEcF5caWqMFlpyldVb2Mf3E+3Dy15eJoR92p2lADGyyKcJ
EyST9WbOQak4XmnKSr2iS7bXhP2InRAlzdUpV7LIj0nmGfNhLEbX6h9p6umpJGrJ9OGSDHuweqd2
4G/nNg/sOnGL2gg6++u/OzXOQSlWxtiHBpzacO4z8GCH5SqZt2KegHe1+zPjHBMBtT0FkxjWE/o8
MNJgBKTdiO5W4vjDfJW2T4a8SCi6x1QlgORQgfhB+HucmZ1OxxHMb8sBhJhe9QQmjt/j0MYdW25G
23V8y798kML4SBFIADwPUjmDxwKarV7VKmd0sE+V+IqyAho+vducsvGd3HpK1ulqzcf7xaxe0hKz
VFP3zysfFLn1+w/gzhkaD9Oc4W1sAbrHOPbdUZEtawg/5U4E5/SzYtPnso3AL13G7mY7Xma9UiOs
Y7cDG22qdwEdJecq/JI6ag4AoQE8DA/foikWjbciTgPDCQm5juyHy99N+P8N0FfaNkW28aknVWDh
GajGaaAYP7YaximxfmGyRncCuHtcULuPtBiLcHo4B/GVdrRPoAHfQrZ82YTJjf0onY8XZttAo0KX
zTYBjcD3vgw7Au0C24xcz3aIkHkssBCFBVNUqDRvu6Vh54Kj+3t/LCTuRBiv95LZce8c5Kyk7Vyz
4cqOvVeJO4YKOuUIo0pY+nklfbEKHTI2MohqY+8F09kf5ZWlxRBNkcepyjXJT936ZhaP3fybNZTe
ZUMR+mPQ0DqEgh4JuRwnyS7G2WrQjjW6YDUOVhE0ssEgiQi+UePUZTmD7jYJ6jYJ8w0nF/Ue8MUk
Jik0+XdN+CZNlXVrVGYGGGmXp2p8SWSTZ+L/D5sHGy3mpPiqnrZuUZLbm+0nsf4wGbFnkvR4+WOI
0neKgfL/iOB8nd02eRKlhPrLeF6dP1vlvGhPZSdJKcQ+fSeG++abrS2xMgH56i8q5+LQK9gH+otY
VpMNegs6kHDg79L4Ml1aFIOWoD8ekO/FiZFVsV04IEyg11lf6wcwZGGEtA5krCniK/T3Wf7sNO+u
rNUWVpsBZdkvtswtqsXtizB2Hteq8rAk6l/+cGIHsVOSy39RnR/NkcGjsYJWjiFZ7DsM7uIpYRc6
sydj45Ypx6WeTuug89n0GKyCs2u/aHV+1spzNMzHVP1NoprE7nX2991B2kmCPrWBMqtzZMk9FteO
GMYN9NOCxX5yWI//fJL9o8Fw2eg6TLrdNxHGUJwmzAZ6SucVITmSrHKL3dK7gXARLO9zSycpPlkB
PFpUTrQ8IMMflw9PcqH58R3SNVWPLQDiz3T4XVv+qCpbd3W788yyl2BHyz4T5zuGql9ilG+TgBq6
q4JvSScSvyE7MM5t5JiXn2ugpfq5eS5QfQQfW/TPYe0+fHsevDndIicnQ0r8pX4e1TsGsrA4kkAh
1AMDTgSpEbCCeXrIvM2UrOgV+rOXiwZNpKUMzP7ylxd+jp0Qzrqmuqdt1tpJkMbFYZyKgCZ5cFmE
TA/mJHYXs07zSok7iprc9Htmb+7WXBVLI8kPmNl8eubs9ODMKk6nockmdD266C6ZWi/HeqChB2vM
ymQnXX35FZ1MwB6hnm5THqknN1Ks1o+5guGeAoxhoaZcDzJKSOGnsYGvhRV30Bnx7/bEMbWpxrve
3yozoOWsuRWI3iXnJo4IOynsV+y+jt6NEx3mFU0BNVz89AicwUPqzXaIxfb/YYNBZAy2aVgM3JJ+
5rkctAFQrhiu8+MaSC+p0hz6TX+g2SwbehS5tL0gLtI5dBo7Ulo2hgSve+OQZoVrjuH6S92IvRwu
xCmtU+mjjtnheC4ib9bbZ2Ug6TnPhyfdGksXTESyPo7sDLlPNtXDnKEvZQNaMNhQQUo9R8qdIiqd
7tViv2FnFlU3ZX1taqh/UG+4dq7YbNtEPScsjvK6nyhN2AvjnJCSzFHqdB1Gbsn60C/o/AKwtTTz
pz7/DbV2yfwA8/+8q9hL4/xR1BlznpSY3WPcHX2Yh13Qo5gpqwgLC382UCMoCiDaZ7rVQjGdyirw
nkgYWa1714ZQDH2X3KM3mDPDm6xDW/sVV+FJtpgkPtC/RfNtkIFmlq6sk+OXBM0JBbn59ZY9ZxPr
+cmIIEWed6cmjyBRaTOoUGIwyfbbTZTcbBtSS+3atH/Ppm/6IKvpi23/XTPuWhtmo9GeFb5H0L5Z
2wFDgxgy8S97d9nx8Xcaw+xWCVJX1I6yY1VvlV/Nq7+UGD2L1i/JJmspyZTiLnRu5SvIoAmCsHlI
jWcKvMby7bJK7F98Nvr3c+Puc16jMaZ0muPP3Zs1f9dHyaUSxpG9GXB3mC6q3mb9z8o6owRBC+xA
Tq2vMkwtX8avKizroGyO5pRjW1i+5O7wgHlOva5NvEDvVi9CQwyIM/fV4LZgM+7c/k4BG87lAxTG
k51ELsEYSNLnFBMzSDDORd+5m3mlGmALtWT0hkLjszDOBrpuQEHwUwCk0tOqiRNs1pR3GOBTp8Yb
m8olzWlJZeu/wru7k8V9tMQe435GXccfgH3Rd99zJXXJ4lnDS2fjLWO/Xj5DoRFaWH1DRxGVUr6t
2K12jM1mNQmi/JhoL3359fL/F1YM7J0A7iI5JAexFHqOGLP1h+v2zKJWG8MIbXRmZd0qweQLcvOd
NO5OYSNdV8waJl/aHsNpBDSZ37/kN0UHIoT21J1zv9ykrNP/xfbfT5H7aHMbYXstzv/qYSXgX6iB
SO9rarBgMKU+zMcpC+zKv3y0YvN/F8pduCk2F3sY8ZLvSm82ipMFHPxiWP3NWiUZqdAZ7k6Vu2it
5piRlqFTMWvfSvt6tX8zMokdSu2EeyKWo133Bq0cvy1KoHypLwAwfcI462F13oA14aGSH2rGV9Mu
flRmK+nHiaUzQkfHUQHQx8MyqEpTOlqXYUqGHklQF+F6q8xXkRI2M5ao7MGdutuokgFPCC8fNrwt
FNtVwEhyOtdblw9RbKBlrPsWUBUBrCdTTCKCfxUXqpKncGkJ9rS6axTbXYYDNnn2HUMCy4F4LFsp
F1/Bd6UMrgCtacUMNJyZDZ9Nfv1oet1d/eIEvV9gAxsyDwV4aSRX4b98v79P0uBykHLRzM4gYxqY
4Rpsp+3YIDlAaT+7Uk7JIJEmdNE7DblcpCOZ2iep6vhpubpZfcqb10arvarAdF1zC5BB2Udkv/5T
prATyD7yLvOfVQzElykyhX512ahJnbsagCBWVAm3YPBK2zVk4PMyu+Ecaak7xTAPpe1Xma66Q1Iv
brIp9eGyC5N+N85xtrbexzXb1q+uu1NzKEPrxgnRiQkcX7ZRKhw0sHenyPnLaG6TLtcHx7cbLz6O
WGZpjmTw4pN6YKBqYPySFbCFfhP4OBiqMUGIwiNezGPS6zFgL/yyOGJcmG4e/efMoAh4SExQ89AN
oERwSi1kyfRssqg/FfU530Z/G+2rpJSB/Ygj3E4OFwKGqikbo6/Z7jzbrkL6jddF+tp+RTbpr8cJ
izpTIGshi8/vXTnOPyYJeAfBtovh5upAZ2y4e2X75bIFsvP5dLXe9eIZV/RNm82p6gAkEz2NQ4PU
5DrNH8bhbIzBZUli+9uJ4hxjQXTaqXMT+dPbdmju2eiT7efXVeGqPnAifNlKq/AK7+RxPnGsBzO3
tAFdLeNVg2+qlONljWRnx/nBlRhKVqHh6PeD4TbdXdLcRs6PQj22RDbxL9OF84AmZrmISQjxU/08
xue2kjgiYQFid1acuwMa/KDMNjVAcTCd0jMF8qEWJGdZAUL8JLOxggm0Cwxg8hA1lZL0a6pZbKeO
9b7LoPbAefEEii5//iLb0hFfn3dhnHONjLpZHBMXtRqTYKuLgw5cH2VLJGYgPDtHw9gKpi0+89UU
2wzOHGMBPG/deU1TelrVl+ghbI9R9X2ZMM8KFmm8DHv/svnJ5HI2oRcgPJg1qNeqD/EStAYInvOg
T79r9kM5zC4BcPRlieJwtVOVM5O2N9dc0zENp68IIRgzfVG8ckQzqwjG32UVI7HP3Unjvp+22rmO
dQ98u7c6WA6Lnx+No+1vt+ubEi436NdITlTsonYSuWiSmDn47pMmCYwn+6U5AWIGuF76t6pz8+fh
YT6SF8mBCjObnUAurKg0LjU9R7JYjF53Aq7+cXlABwcnah9T6fOQWcQnZ++gJQE8Husz89G6rMDx
aZHlozToaupyZ9aLpEMkE8E5XZtgfWWKkG8bNCzWK9OQruUKy8A7JTivW4DbXLf67ucAqHn+qwy8
AZDsUOBBLXNYQheyE8bdscFAhQpkj0nQbsWjoar+5vRX6CFLZsQFYHJIY3ZyuIu1ULveEguRfjxX
J2DehnqAXvHgVsfs9SfCvVtgOGd9lO03yT4Xd8UKM12HWKuToJwBlTLe5bV0vlV2hNydKgBOV04x
ROjhGDSogfQuSs6JO7hp6gLQ2utu5uMvZU678+TulbOQQW97oBfM7X1VdR5RrhbSydyhSDVHw8I9
xtIRZvgJoG0DHUxfd2hUvUQWFk7Lh+n4F7pXh2oc3iblIXuRPTDZJ+EvMUaOMKmOAbjPMHLYn1wW
C81kn2ygjsda9ZYmX7ABd2UuhSSyiaxjJ4rnCdXVNTWVBa8TgJtH9HVOvl12fxJVeCJloivzmG+O
gzHglxoZYb8EffewDbbkQ7GvfeHIKOeUVDKvaa6gbdlGbe83wLb3G9JgvmUqjilNXpAlOE8aLdrD
Zf1ECeL+/DhXZVfgcS03zEmY5X0DQLSpOHX2LSplHt5LEh2FsQs8WMhBgKBpOfxLKEq0bcbOW4JI
CagCAIJjmBssqK3fgqIFY+RSxAnh19sJ5O4YNSKAxkbY4JmRXCfx95I8xtviztOPXzjFnRyWB+1e
/0NX0LGrSzxXNYAvd79HGB5kiAUpcaNJ0jMQ3uh3WfxzSAHAfzFlkePHxWnKv/b22ZK9WIWXCgtv
KtiwjM8ojT0QXIbKBktVpZyHrAUrgQw9QCaBfbjdgbUN4BTVhe2YqIu7asRNZYwUwgsFDEv8fLy7
8ezmJWBRpjZxoco09bfmrowzt85fOhQm7foubWXQLWKN3uWxv+80KhJijkWP2QZTC9f0vrMkn12U
Sjs7fbjwq0YlBqVKJEZx1fmdcrdld1tXuGQ4julVtN6qsn174UNoL5H7RrOxRTmwnJHrjS4Bk2Id
2s9vys0S/C+0tLLj40IwWTog8Y6L7Y/ruVG+RrbsYSAQQNFRdlSdWhYx+NmTKe6TFjES3KPbYQHK
R2dpMvcm8KUUlO26CUEmOjWcDsmQpHNvolHD0FjUs3ZIvDxQHgf0NcbrHoCaGIz0lZPsSSBwch/E
ck7OUTSnQ+UCpcc48ZzqxgRF7KTdUdlOjmjW84Mgzsu1nUZqu4AgcuM8Nc+J13pKsIXVF/1H9jr7
jPDSyFytkZ0ru6pcbNzL5SkBLa1aFGdCo1e5GgPWMmJz4dGRuCCm8lNfNgos05Ofzy5SLSp78CQH
2519g6xpLAM7bA4g7POMwncst1ldVlOTv+4kFmRzWUAB3h6znzJMl05pWBhziPmsx7pcPaJbh6FJ
JS8hoThGCkOIjrcWv+lHij5Ch1ulvgH4vjJ5oLZ6wOXLSWhkMvgxQdjCxcPAu25hihAD/h/9Y2fV
s65nbFOLvnXbicaduybPl8OwKMHYC+Gzwdbua2WcURJfDtoB0FKHxArHbwUWPln5mI3yT8fLIoWX
710tPj/U9bHHGKKJcda+9ZvMcrfYAsVS2oXamMiGRiRnyCeJpapvQ1OitlE6t3kPitkkVOLXywqJ
/OTuO/FxcxzipgPOCkrHxLyr4zmg1ih7Sgov9O7Q2G/YxUprJVbXR4DW+7lPiF3g4Wi68fV/hnvo
j8sqCY+NgAQOU4GO9WmVDzXdzNYTDCHYzVuM1o9iNyBVTmVuSvDqx1vnXQyn1TbrsZYrKOZmJ+1A
POMIIg7tYfTNQxemvXdZJ6Hd7YRx6YDZjks1Akrd1zFEG2ungsZBZ5huFf9zrmtkHTtJ7JfsPlZD
q1qZdZxeZaJAXcVHp80ll0joh3YiuMAZtUMKLiGktPZIvZje2sPkzvp1X33fpm+Xz02U1XxQh4uW
VbGhaGezaAkeO5bU9ED8whY6W2Sdj80v9Jc+iOPcnh41YMxFYdYfzLepDWqMbmfL82WdJPbNvwjQ
NMN81wIA06j+I9Z7t7SPGdaoLwsRlTr3mvBLbdUEmo8ZHs6vUCr+bQzYFOB0lXrNn9lvqw+f9/AL
lS1IRA3BRBZvYB7wo+UZlG7pWhu2T7u1OnS2NbubDsJ1M18lBig+wXdJXNztKI2jKUcJXhvw8NVT
zzb/1DIZXrw4PO0U4t4kvaJbU68gkdFDvQyzZxMZFHsAT9UVmxuWV1MFxCns8v4c9gKhBVAXPx7h
3E5GM/QAUu4MIOCPQ6A3hTeky1NczScbhNSL1l/RKAq3tg0uG4z4Ur+L5pQlK5qi4N+M/Iy8dXXu
9fBMgJn3svKszLIcUfwB34VxvjezJpI7lZYG2/Rkm67h3Jf/VgT7CTs/WFjqokaYNQnqoUoPhWq/
xAiUnhaNXy4fnKiF8eGjcR4XWAiGks5YFFsjLL83h+QA+E+i+UrIlt3/OVzgRxPhnK9iNkRLhxKz
f854nVYIypNy12OL5bJW4oD1/oU4v0tJNDVZC5ieLHnRRpAQR7lr5Tf6IovDQlPAOxyLpMS0qcrp
s42qbWk6IuPWPgzTawLqV/3lsi5C096J4HSZVXuK0bd1/Jz2Hu3CPnmEdm6eYoZXIooZ7qe3z04U
Fz/mtVGWScV8gqPEx4UuD82gSValxPb2LoMH3VcVCmOjGFAwQwDh3wEZOD+wpdv6UGCey798duLX
1U4a59UzKAIqrAYdnnBtvf5R/0N/LXyw9KEv6Ca3M4AlYm/+fZSu3bKjunCUPzOD3QVOjClqmxoT
gP+ZYM9PDERCFrWEhr7Tj/N7oN7N27zrqT8Wr0m3uE32EMf3m6EfLh+kxDJ+xuudOtGI1UerxcQr
RoBupoS+0mSSWIZMFc7l2XU+GBWhwIzKvxjKVTfr/pIHQy6rzUju00+T2atSAfvAmBUkSWCymOhZ
2V7y9sVBqDKiNPx3x8a5B1qDiGNu8Hka5zuadO4sxduQfRjOOzQVUStQMgAxemhDWrdHM6qeLish
zmJ3Rsa5BVOpC21IMEQLL+qA9eNED9vRfi6AWXpaT79CGsocwN9OlV/zNdSsnWrLweR4lgE6TvFn
KdC2xNj4ld6ho9aCnMv2wcvgGWMVKq393C/53bhRWYdWHCNsG/PiBgsR3B1dkignY4+7UwzWETOt
V5g6O1tKLfF17Et/9jjvYpil7OzaWUZnytYJTBnOS0LbMC/OK+ZVh+uG3PemEUiMQqYVd13HcpwW
S93SoNN8jPtUYD1vMUKnAjjXJTFm/LeAkd38QiOTssc89i3BqPQJ7cIa40FLGb6lmh/16AeiYDM9
S1Rjeeqnk9zJ4PLYNc5xkgYW4Mh3y7XPfZi+sALg7BdHwLNJXIRoB+mDRpx51M0I3hYbQXc4rN7m
E2xl4C0/mm7pJV/0pykwU5STFOCx5K9G44LzUlbTFX7Knb6c5WTb1sF0Mb+aAct7Td5i5c5ELLl8
qjIhnL0M6Ma2bYqn8DIkvlE57kjHcBi/XZbCfuqlT8fu/e4SaGA5SFpc4WCsYn9qDw7w8v6dBM6l
NzWaFBZwIP1xvLadPxTp7LnwHu++BufRlxV4Ll2Eh2jr3FrxbW9+2YYXu5/dpAezSiTLYIWecCeO
c+5baphrY6A85mDUoYpBfpM/pdFDUvbB5YOTCOKxO4qmasjaQa/KLlwtDueKBlqbuGYqgVKU2ACP
3hGXVdNYKQYCWkxV2NutFv1xWROZAM4/UMz09ABpRmsiei16QFx9vfz/JVeF7x7RaDJW3UG8ndQv
jtF4i3FwqOw+iuby937H4m49tuPjwQSZaqCeFVcPSKh7wIA65l5+XZ40sIJXN//S0VicD4icLQeH
ALDqqu02ia818lX9hSHXD1pxDqCys2yYLTYEmJehznz4pEoMWfb5OQ+QbnmuN+D88yfrccieivl0
+fMLLwoGz4CRpVLgPnMBwY6VpOsTAIIbyp2Tf83WO2cLrFiGZC20MoeVuwAKhK0h7mmUxFpEGh0V
5GrR3WKKgOz0mGAt+rIy4qLQTgx3WcoYDUNdwVO8VyeMYOb3a2LcxPPQYFPC+qrW4PgymxOxV3c1
M0nmKvxSO9ncSZbTVoMdFgOTjlO4dfKjK79c1k52htwdatWMZs6wAvKo6MPGeTHBWIeoc1mISAui
ApVV1S10k/mpKkdde5vGxPATbI1NleZHmmybVlgs3MngnbNpKL3aT8DQVdWwOpkAn1U8W/eAw6Xf
TQGjDCCOf1ktkZnvRfL2t7VO3WbEAuodoHtpfJq25iYbhtyl5ihBNBE+YfbCOCts00g3NnvFHAsA
YRn1mv6t/2a6YPjyk7N0EkgqjjM8c5sB4lNir/wnKLVX+dE3GhRYOCyC4g+ZVxUWOfbKcVa4bGmW
zoy+hNx016q3BozjskRPSPHUp1p3WcE8PcSyrpDI+Pdi2d93uZaej2q6gJslaMurYQqz6n5OJTYi
E8F5864yiy1tMAbaqG/L9ns3fLdkwVwmgvPmQ7ekfbfiJQiUIJIpbtIcMKb/C0nj/qj4nG4qV0In
JI2a5dzHE4pfvfFy+TqJvQTgOogOopxPmGJ2PFVzV2KAhtLv8XYVE4kjF5/T+//nVCAdXsdth7YZ
7WPP7u/aTHV1JQ0ua/FfHNG7GC4dBVMveJWLDUvwHkkAZwv61LPiRUdrxX4iewb9c34BCvSHvwXy
xYapsIHc1A3YFLQ9PbmlvSQbZT+Yf5Hs/z/n5rCfanYlVtOB683IZ6djegLS34FKkgZhx2wvh/Nw
lT0ssTkiaVwTr4OLY7iCLtAkCjf7zcQ+guMrz5e/ldiBv58c5+SMrKFo24MKoiHtyzzU94ky3yZk
BAoxHWXbemLzBlCHrjOAXB5paVRGdbJGIHprxWGxvi/zt8vKCM0bm77YmAMtCbYCPzqzouwdqwHF
st9tT2X7ddyupTDDwlQIc8oayhMGMBH49d6i29LSJBjCHjLVU2bNGwbNy0nlGmV5C8Ty45BVB3ul
N/EwSRypMCLtZPN7v23atKNFYIbDGyiwsVnBQE4WC7GBtQJlM9mi09xL404zijbTcRKMqLaql7aV
m5jnepDV1UQgnnQvhTN5hzhLrzhIWjr01+lX5zjA7qsDxlW80W9P6t123oIiQOlEctlElr8XzFl+
TrJ0jCsTkz8/lvo4p5M7tIeIxt5lmxTZ/F4M+/suwOZTkhR9Eltoat605Z1tycakWGzjfdNeAPuM
OwF6ZqmgFQQiekl84lyNxje9XP20eBxBDHFZF5lFcJGcIFUoGg22T2nmjk5+pZq/WfF6uCxFphAX
zLuhqQelSrET1Z+T/koF5m7jEH8FcUKmSWTJNOICYtUZtR5tqNspGwozMVWDNatX1zSd8LJSMkEs
wuy+kjU0TheX8Oxdp5zScXJttfjWz7IEQmLU/GCHvhQ1LRzMe1k5BjvtgCQqKijfwLsrmciS6MO7
WhUDj6Y6ERu7mzdr8hrHV0n84/KRSW6OyXmGUVeWck5tNLXHayM92abEAfwXd8qGvAzNwKYSZ2hT
vPVTNbJXbYCesgmYeP2ZuJpneeWTIsUTEZ4Ytql08EBRQEmyv+8soCB5TKMRAOGZ0fwYpu4wF+Ut
cbZf+TA7MdwdbeJlI42Nmsk8HLrEca35aFujxBEIr+hOCHdymCoseyAgR8A6/nPCpE2EWEgVgPqf
NfkYEXPEnxzcThh3RwFFRfRxQ3s+ue6wZ6W55Usc5pj9i9yfc+XPl81OeIV24rib2i7FuJIOLZhC
T13g9Khd5NmV7WmJrJgqsQh+9nTU1qnAvE0aUOAX1CAJKvPSix2Ji2PHc+H4+HnTps0isMUhGW+s
oFvOpv21mDcvHQNnuJGzVLGk4JI07tJqNHVoj5MLhtY3z/lPPDur+h95LCSfim/KoTuvLwOKuP40
Eq81lWNOHS8pVDduNskpip3Fu1lQLo5nBOt+JEUXmC15m6gGoMoaoo0TVoFykhVAhXVdQOz/x1lQ
zlnQnOYtHmp4M7+1IKJhtRySAZvKVV4XL3rD6i4SvlTGail8uO3FsgPf+ahsU5dhMk3w3riTz95t
FXD0Sq8JaMhwmWVqyi4A50bI3M1oIWMqRi/+JMVbARA9IsN8k5k/5z102iikatCHpnMaWtiPG1bt
kEfx1WRoobb1t3mUSScfZYbJ+RDdiPrCQdHUb1dv8Bc/8eiX6TjfA1P9rsASQhGsV/IupOQ4+a2H
2gL/xDajC5SpWOiIFEMJUDC7mlYZVLJEPb7qXGpVaxkteidZA/JlYGl32ZdmwjCpbBlVmAKw0IzX
oqWr/DxnltQKySqsAAxNf4f06T7HDupldy8OZe8iOIc1bvmkRl2l+PlWu8DmjeuvmVG4yfSoarJq
vVAWIIYBmqc66ifomAl4imZXo6Korvm91tCbhcxuaWnBQPLDaC8Pl1UTfqZ3cXx8icu4QuMEqoGt
9mANhQc8eXdbQ8V5vCxI+Jl2griX4mrGaWzmSG5T/ble7xcieUOJ/dJOAPeRBqUfN6v7CcX2/6CH
fmS45ew533+ibBw12UKj7Oy412EzOZj8YuVYvEOwqukp66nWfi/XXGJ+4riyU42LK4puFpM24COt
D5Xuske9gqfvkngo+N7mB9mqkkwvLrDkljnNKp43PmkPRhQm6uCa5K42ZLm1MGnbqcV+xz6SgEHI
clRstm1vc5B8Y1zCCM2vNCzvsYEl5eAVur6dOC6SAD0h6gmwBvw8u4nH57o6WFKoXrGVU1A9YDse
C8nc0TWtA7eaDQngyBCRvfWFhUZAiDLQtcxNffpNVoER1gPBlfC3SO4UlanRosmcgDXV0SDKtqC1
uodSV1wLrWRzcwJnUwrPaWqQkrWHXjV8MmLZTe3daWxViamKTef9x3BnnCiFOaQRxpm36TbWMt8g
V5j38/L+z8veRFxi22nNhezJwZiBPYHjSg/JGfAhV+OBntkJy8Z2ZF+UC9MgVbGXKsLmEl0PpXal
DhL6vf9yuf8+sp+a7m5Bo1qFnisYyjEpFjwB+V257ewybo3YGx7kAM/ia/Auj3PEaWn0druiQ5aN
RWBN8zFXm8CyfoEVj+7M8qfaO7WAC9Sja6Aztuv7Ev8dLSMtKoLLZiDUxUJRH/hDKlYOOQ9sYfzb
WUlu+WX+x5i+lnPrVp0MEU8YkXdCOO8bOXo/5Oto+eMWlrRDSKFXEeb0q+Jgb+bxskbCC7QTxjmQ
FZwVg10hTOrWFSDFE8AcW6uO6cXRvyxIbHc7SZzfMOd4WdccyFcdks/82Hvb4DpgKGpP7QEASrLm
pexT8Z6hp4u9VWi/1XgWDX9SFGyjH5dVkongfMLQbOaWdSpEYA00dtYnI1ncEvb378RwHsEpMisB
Vi+qjeNLHD/lzg2tJcmSRBM+SzfrrtG2HO1yy2AMS9oSYDToshbsV356hL9//k/5+ZQWSq5hZMIM
h1N+TsP58H+kXVlznEiz/UVEQAEFvLL1om6tliz5hbDsGfadYvv196CJsVCJr+uOPU8ToTDZWZWV
lZXLOQlwhETs0JvucyWGi8oIrduUjcgCyWNul+BRr0RMbNuB30oE5wR6ORmSmSF7/k8HfvnY7Pvj
eLTw6p72wXcRFYjAHZicOwA9G0EqoQ4QyCK1NF5p6VUmw12DB67NBYm6bVkYU7fQIISCGGdqSRuC
8SJCK92QPQQWmkJSy9ENTwq+AaHfuWwQmzZHl7E4Gc8onccZ6GYrKIoWJfiYvCTEK3EPpZqgRrpp
DQZIZjULKU6N58MqARanSwSPmwkkQBFxMFbt/oYWKwmcD5hTYgVDDljHgT5XTY7xo4cqDwVCtk1u
JYXbF90CmJ4iI+xPG3/JvACywGGFY2QuAwmwvGf2b02YGu8i+fI1KdRGZxUe7hR0a7E9eZEz72mx
YAfIfvtFPHGyaQ8rgVycABh8paYBUCvnxjVLhh6AG6IK2nUE9sDz1RPAro9gqtbcUDZsXQucOG1+
50I1EY3LbzBjn+rJypzr5QieUmnsnLpwFXAMpsrfUSNAPdi+T1eCuPu0VroRzOF4f/b+8v5cuFvI
beWxU+mHvojIe3PhAP8KNkgN0CP8WEOcs0oN1AnvzvKFmDeaKYjjRd/n3LYRJ0k1xuiUmalXAddE
kkU1z81AZ6UB57UtbTSMHkMSwBBl91kLQOWyUb6HmgFXmo0iGFuRPsvfV9Fo0TLSAH4IxlzGu0qp
rvVBRFn4PwzgfU+WA7WSMepZ1BkFGnMqudph506FpZzbcnZkBAv2UMp+EAKmV7fus7Da9WrrDVZA
BRu3+LdP1/pqWTkr7EEtX7IMHFJSnriN1rjaaJfBcaIeHWLbKLzL7la0rlxUZ5lVOulLIaQIbqoZ
7d6oUFyWIFxWzqPnE0abGU63W0q63QNBFeVxv68qrzGSQ9aH+5plL00EkPi2vtKl8aqdpHvBb1h8
3aVV5fw9SFENPZlDDWd7AWGod3LvDS/onka/ZNcfLkvbPBmWYmKSeYF9MDlhahIOrdrhQS8XAPqu
XKMfHdTOgu7vy3K2CwjvgnhmGrOfWqWPwWEbfld8tISDZzFzQy/wAcNJkLCoHDynfyfKWMnkbhWl
QkcFZGLytK3tSbfseL6mor76TatcCeG8V57FGDyPC9OVO1CO9bfD9CpYuuULnwxiJYHzXjLaqQGI
hBQZysJv9JTzV5DKLpRMXnWmAvNbNvySMM55JXE+6HkFkiSWVr5qJ8yWZ3tEnWAs7ZoZV22q+Zf1
Ey0g58ribKwJbfFYQ/kxgZxQ2wd6H3y9LGUzwlgtIuerzCGfWy0BBkg9HoYwdjJ0VvSawOA+nSYV
IA8Y2SaKRVQZ82RY3JVXNgh6DLVagVfGc314ScmD1h3zqhOI+aQLJ4bzUlWSy9LUQYwK+vquk74P
xWDHOhOYwqeNeRNjEh3zAgvfCadNW6cw66hAl19a+nTGnDgQ5i/vikgEp0kSjH2vm3jeUhMDKYad
B6LBXOWTQXNacB7OCAvWmmGeAdJsYT6dvPIeHEVucJCcDHmv4RQ65YPsElty/3Ma4qNo/mWtzjMr
MnXEzMXsZ/pZaf10FuyRQDv+ZY3RAGqRHFXgrv6SF6DJVY9q/zRV51T1pDT1o3J3ecc+98dxSi3e
amXjeP4OcYUWbdSdR5RkWye/rvzg0NmdF+zLE1r/MHNf7QJHOVyWvGkrhkKtZd6V4un4UTDmY6TE
7Azq6uR1asCJyp4uC9g8VisBnIsAu4YEeO8EKNsAJEKjRYqRsloIsbd46w8Odlm/lRTuVMUor4SA
EUVPKFJhCzHc+Kpet66J3pHkSENbNNv6GfWYE8idsbY1GkK6FCaCUVAVEQUSMKm3UCXZ5g31yVXh
gMTyR46GSkFG4XPinBPNnT09sLIgR+DhZod4v+R9FhyzJY4R9U5+Lky8SQIqhmWCNRPtUx+NI9an
tmEKTnnjLkETpmuP/VfD02zFYZiPYF+tn5eNZdsa3wUuf18fA40VBMUq0D8q37Lp25DdXf7+tjG+
f5+z9gR0EW04wdrDLtlJyZdObr2gty8L2byvgLaKyA9zYWhU/qhElofMjPvMcM0eqJIqc3IQSsXE
6yXRU+Fz/LdsEOCbMUNgIbnEzxvl0ZxWFSAQkThTfTI6YemU59jJT4oju90uo07nAFV3EGi4uYzv
YvkRpIF2pp4b81uHN5UiO0uei1GY3t480ysp3Dom+ZDEdQI7l4G+rfup13/FbLfbutGe7C13frm8
bSKlOBc8xYMWBP0EF5w/mMlVGt1b0t+XRSxO4ZOXWmnEnaekJ7mmBmAnB8itjUy6bbHAVsZvsuSU
Q+pOeH5dFrh5ngC1rQHrCQCIfJKhjssAk2gyBgflAp3C/b2p/Ofe2sUELcSACqWKihnIj9YujyTt
WA/G21Gltkb8KCa2ZQpSM5sLtxLC7Y0UKgVN4xmlKDX1S1wkcuxESuOYJvWzybViYcF+0/hWErmt
QquDHKekMFxp30ZOcNaOlb8Ut5nky/7/B+h2y/wWJC5wi6AyL/NtqqYOoiaFodpmKIltRIGd5bd4
N7uXDUIkhbu2cjUre2Zht+I88LohPbaR7kzMFIASb+3XWhnuiuowF2thVhCpoRKMYexZpqCRDI6o
wSYJsYfxx2WttjyuAcQOTGsgKf0J0zkOimgMAB3tDpV+oybpVT/+1VaWF+aDQNLnXAbMfS2Ku6HK
kVoy+qGoaw6GYxpOq+J1/6Bg5r9v7iryGOuvQT7uh/BKNwSHYFk03nusRS97u7ocAXvXWHM4ULck
sa/E8lXXEPQVwTNajQ16ZiSHJObR0dhfXt0tJ7KWy0VwBmX5BLBCyG1OY/00BIL6+aZNrnaPi91U
2ndStMzzRMU5kp6r6mRUgiy1yEA4s08iFjT13GGkE+0MKkuOah0dynDy8qwRFEg2tdFBZ2cQ5HXx
38ddGlqmNbXKqEu08FuZ/WRm9DjFonGQbTtcieE0wtRSQ8oRkdJwjK8Xxg3Q9PnSWcfgXbETPbk2
LWAljDvOucW6bF64c6zqS0e/ZERgAZuW/f59/knXhWpBghLKZIcQEW26m48U4KjCeHbLqQOs6N+9
4SOzWtFriaQh+jJ3dMe+F+D6XAYWzR+q8wYY7Vw+OAJT4FGbK1blqlogoiiKGx0DvvmpGH/nbK40
WjRe+YQYtLeKpDaGWxrXUfCQi17Ci7V+8jmr73Pubh4AJjUkKnWDWfct+gMlTjvSidP1j4GIf2fz
YbOgSS1eHMEE/xYdeyMqTQ1HpytuwEtta8pVWN6U0RFPfjsa9k2D7vaH39mjd5m8c8MrHzB3uKkC
pb02pfpRmr/oieH9mRTOKVj5mFsGoLEAQ/JQGUgo0HNVC3zc5iGlmkZ1wMYSZJ4/mkLQKhiODTRY
W3dXD1fT+PQbOqy+z8VgSW001JRgzXEjAzeq6R9ZKDs6ywWnZtu1UcNCB576Vmj+qEgRWJFSY+rI
nY6yI3uZH92kzvTjn6hfdKmKpPFvmTGgI8WLMMUbd/BkD+Dgbg/M6aXhNPZrgaN7C7g/nad33XjA
G6lO60mTMpynb9p5ab7XPPVqwfIMvbC2ewxDKh4BhHxyrfnaXroVefJNl7SSz21iBHQNQKJWmLTs
J2cIq2MYdJ6Wsd1lW/lcXl/CpJUczi8V6D1tqwEeXdvpz/FV7OXODzCeoit+oTpwRZNKwl3k/FRj
dl1HRstwrQ4teMtyApirATrqTXsgV6Fbvl5WcPuw/bJRHh4nZWi9SQNkcanyQpKrIH28/H3hAvJ+
qQpa0ul48dAzhgsOmKS+Sh3l2/L4bXahq/+8LE9kF5yDWhC/BgU3g1cwQNU3xNHpbZff/4YQdBRi
9gSJb4xVfzzYsk6bKZiAltPRyY5BnmkmOGrj35elbG7NSgq3cnKhyXVqpjBxyZ/Vm34SoCss//7T
EV59n1uqNjX1NBkZXoYxABatq5jeErQJdL8TR67EcAGerOeUlTr80my8FtXXgp1CVRA8bG76SgQX
1tWBDAD8AtkwBfCa6E75G9gHe5CGCZzBsiAXFowvUqaGntfhgIR9Pu+j9msgt26a+2E62IVwjFAk
i7sEm9hKY3Dd4hJsgRFRzjaR/ThtMRPROZ0o+BIJ45zpGKhpoYRI2qdNdD9K7a6W6Q59U14WTi+z
EnqXDXtzu5BmQXuXCq5OwvlUZkxjPmcAYg7N8X6Y78I5eNAzzb0sZbGrT7u1krIcr1VEGSp1R6Uw
zryWGH4n/4iZvC8VY29Q3elD4iehiCB280CtJHJuwdSCOk0T8BP3aW9byU2oIEVgHsNScHA3Xxkr
OZxjyAyNSC1G0VzFDB7mrNz3ZPailN6b4+QAU/4+ylAJRj/l5QUVbdtiRasFnRkqmzNIjAAsezaN
W7OuwTcR/VbQtFKOcxcjGo7bJkJqMZ0wXpJ7/R4t6PPdAgjV7DJc9fafacX5jhzwv2VY4NFu1ftp
OGh0r4n8hsAueBwMC6DqnZHjLIP4xlbBYh7Ss17dZiIuZIHF86z32mAUU5KMmadO3fNUm27Y6v5E
lFND2MGo5VOpVIfLq7d9vZu6bCoyUGbR2PbRKELSYfCoXy6pff+8IGGAhOSL4Y2O5lPMDP5W2Pcu
jnfBQ9+VEIfdQpJKNZhdd88jE02ObAdhKymc852NLkcIhpyp8kP2Ui9ymz0IDEAI2+3aV1EbyrZ1
/FpBi3O+U8BqTKqgBmEUFfLOz0U/2a15qEwRO+FmPLHSinO7QaZEDKD0Biqkbqtel9aXy7YgUoRz
uMWgW9WQAtwviKd7OqIttI/OVZa7fU8EGUSRKM7Too+iigIA++Gtof8VANTTnKd9WSNzGKsijONt
t/e+P8tvWbm9aVLluFiyhkG5m9g+wnSTaPxMJILzrEXcR62eZZk3x6c0A3jobRMJ7gzR5nNulckA
8whUvGMaLbTnWrVVlLsu779IC84VtHNTWSSq39KrUktsrVfsMBTB6287uX+3A17n43ZUzRxIQbhs
RzoDyMhtgboy3MZoeVazHyn5flmn7WUDnwK1UFHSdG5nathXn2QATwuDyiGFfDQKEUfZ9rK9i+B2
xhxKTL4mkeFG2vhQmmkI+ibZjupS4Kq3F+5dDrc9vakpVAGLiKd1rWyntDszaT6UheU3BOV3vbuV
lOfLq/c/bodfMim3WSahSW8uneItCObYbM/75jVGbiC+1R8xn/8qAlbb9gvv8jjHXQD8Xh4ypKfk
5gS0T8yV2FYNsrIfAr0Wn/wptrQUcG2BdthCD9RHI4wzfcoB+fsPusLSpdHvK1AsLRcE2gkFzm7T
QFbCOAeUD00L5s0gBebhrtJ3vXLsx91lhTbXbSWCM/NBBspblYCQBSg5doviYFHvWPDYy6IN2jxP
K0GcsU9dADbTOUL9Qjsp7LtaCNZqs50FqeJfO8NZeW4aEUlzAN83bnqd/VTs2kFT3w5Ja1Ci3VB7
IffE8cJAsYj/ZVmjCzbBR3mkSNBJMy/saBJIEYAwe1tFaBsrcsx9ifoWRLI4OzfqJkVLPBLMunVj
KKkdMT9Tzqn2aKoCyxAYn8pFJ0HJSKnVcOq5HqlOl/ZPczAaVxEDBNof2aDKhSeqHACKhZmpl+nZ
vtHSQ6LntpRbd6PV310WJbBCdfn76koH6ytjU2elwJs4sul6LAVWuOlq341Q5dxDwKLeqiYE/LFy
15DJDloQ5bGdlaXgfYgduRSRsC1Wfcn2OBfBKBlaScaliEL7oS5mL5j7IysMjAFpDoJ2W1bnm0mr
BR1c2+uoq2gMX/L0Fr9lLDZBI4oti9q9QW4U0Tpu3x/WuwBuozq5r6apwxu+cYOd6qJt1qUnYHg4
S5dY5sRfL9vFduFmJY/buLDJpiqyUESJ+ukEfJevhCCVnY+hz5TED2m+q7W0AVUVdYqpdy5L3z5q
78pym1iqbUfRggygVq3/BiKpyJ7Nzicz9f9MzuJcVtZvVgOLARCKyj95Cce9UbR2HP+hDM7Pz/XQ
9PK0nDCQOZu5q7eFXwOn5LIm2/YHMkMNONUUHI4fNTH0os7VGEFtOWNiGBHOdzp0Arf0P2ziXQjn
AWmkKmZWYZhqngvtqZCsAiyRaTgmOM+m1Xll2iYeLUbg/kVSR876XDJvtOggfJZuqWsiuby0WyNz
xoe+ujxU1dyjb6J4Hv36mp3zc3jucnvEoPR8rpzQn3LBCm8+hU0ZgPAEq4xiJncimohZRq/jwV3m
Hj2yXb6zWpu9UNvasdtiJ3pDfqbqQr1lLY87BGyQormVcLPRu4W9ctx3RwBm24tyolrLlpdei+LO
QVvIQSd1Q+YpaXbqB7Wws65xs7o5V+DtynW2nzUh6Pny+3lPvRbKHQzgzeWTGi6lYbdHP+Dssyew
ryB+BBhG5ylA5igf2Kt8f/mgCJeVC4sabUBbcQnTGY7mjgA60DwZO9VJAFT6O/mMlYY8jE8PbjAl
l3AojeBIzJME/CojyT2Lfbms05a7XMvhDz+bjCLJciRp6i8t2JyZfqNHgjKnyPx5eslJr+pRLZZA
C2xDKHI6mZuf493kS8f8QTSgvhjcBdvgISTCimlFOqBPtA1uFeIVMp4u/XXctruA/VfggI/HjIeH
iwajaqMGZTI9PZEY1UzZnbuX39ggECahY9MyZTisj945n62wUJZ8UF5n96YcOHCSf1WqiBpj0w5W
YrgYoQIp5oj6O1KCbX3OovqaYCgvaabdZW02YxFU8X+pw3lCqpQpUzp4QvNMd7qv7AHfvu/2wYOG
KevoLJpn2D6yK3mcJxySgYaygiMbnCl6NuEJ7fGoHxdfqAusYbP9Gjl3WUZNEzzpPHCZpEWRIi0d
eWQXtiBmATnCY3wH8AKHWvaSeJ9fpFvRLNmmK1wJ5S7WGFBfeVEgy2pJd7J8MNjPTvmSRgIrfJtG
/3SqVmI4MywMNJiBwQs5AbBM6Kf0SHeK2zqlo4ZY0Oy68ZjbnmR38YVqYk+iAoNITc4+h3SI0kFF
cS3rntOhtIeqAELDdaCKHqD/w0Lfd5Gz0KToUP2WsIsY5/Vmf4aWiW8exjvZL1Af+u84KosTwUi8
Ji992QbPeA9wJUMJawPyAEhE2+jEwicMp3qXD95m1PMuhb9PdBDrqO2ILpqsvAnyUzr4l7+/6XUJ
QG4xdmPpisqFAeWopAEmHXBfZYmT5gC4mfaZ9BBohm2Nh8uytmwBzvBXwMrZYqd3eWFUCIuL1qPm
KTK+pPo+SATP2y2PuJbCWVwfKGqTLYwPUWeetLw9ymnzGJai3pjNhcMYIwaeDTDE8NDyM0bnmqhB
LiftyGwjZN3rQ7CjhfxUadKjJYuux8+cI2+X1r/xL+E7y+e5akiXwwO3XneK96pfYESYvpBD6w6u
6mivtY+IVPCW3z5Vv6JuTBB9vMaaSO1LNYd9KA9146fXADf1w0d0HZkP5BkpkZ2IVmHLSN7DfGJx
sVo7K+hnqCGQ5KXTxk6K+zkZfjLt8b8bI9ocfxk+p9g8o2iiaEv8mz/OPbMVddfQRyX8jcrDWgyn
DmbmAMKu4vzOVXZEwH2TgDX0dzShKlrmQXMA0JiPWzT2dUF6QIm7DGgr6O5D2iixx/kbA1zEZUlv
vQmfbhPyLmrZvNXjmem9lJqLNWDeahc56tVSHCx3DG13r2nmoDXMifa5j86w/XhTOQFoFKOj1gji
0q0TjuT5L4U5nzUHydDnOYrknaydQX9+0wU98OAHEXX2pimu5HAmovdylMYTYnkrAiiX9WrNd4PW
eXEq8Fjbwc5KEGckYd6pYR+ioNf7IA9FsKN75eGtB9wRlZA33da7qLf3/noHp4DkoQnAOWn4ivA6
qG47YtiNUdpdL5qg23YeK2HcI4WFFY7yhCs5/N67BthK013sUDu7/odYJhCkkDYHHVeG8faeWSmn
1pKmaQxw6unTIg+wPD9BZnzbO9k1FD5IfpS4l0+EUEXuTiNEzY2IIUO8nAgAAvSdTd0R+APklLuF
o0u2qIggsP63RVgpmUQ9GwBBhR4/zCMOFgi2jOEqbDrB7I9IDOdVGlqEiRWhxbVDXTkCJ2IjP2dU
cL1sRjcrA+H8SSyPs5mF6HsHdIhjhPFtnpUPf7hDnLfIVTS+WwV6NOQ75oX7FkxdwUmzKYhYal/c
oyFSiXMa8KZpXg8wiF46RoiiMFws8MKineG8hTXkudwvkQebz4r2vVb/lkUP5G3PZxmaSREXmvxb
XA1HIzRUXI7lNF0NU+ACsXUXWfO1GYu49jYzjKaKNOLCASQT7dMJKjBruMRrJkqkKGkX5pduGJ2I
3bYgvJqahyg07TKsBKu4qeJKLBcmUhIMLdFxa+J/vM5E6ssIU0AfzXu0ngrOkkgWd5asPkek2KMi
opEX04x8DbTeif7VkkQX9KZprJTizpOhFXIFRhbcjPnNUkMaQhee4g9XjjtQKY1nBkphjIqCSyRo
Jfi8wjeC4FoDRublw7t5mFb6cIepmuUuCjGs59bkHMy3iqhnTLRe3FGqSzbGIQ3h5OJHE6xJUvnU
MxHA/OaV+64EP5owFK0MCD5UHIYqsgei2E2b2VV0N1lf+1CEWi4wNX4yoU9qPSU6rtx4Kuy+dbXI
sPvhUdK+Xt4ZkVLkYySYohOFAgUPI8lz5ySaaldddz1rFbC3AydpDEEYvVnZXnkJnqG3T4us6Sbc
ep0rO2NvK25/KtzZNu7D0+TLbnFMbzMvOpr3l/UUWAjP2VvXeaTHLdazrdsrq6R+paOty0wFIa1o
2zgPkTdxGJvoevZSFh6RdT1JUelWQ+aUfede1kgkivMRss6sMZJRVRykEzO9AuEfGfw5+vFnYjgv
UcU0JsVMUi9Hi3PyROljP9woZu1cFrOc0E8vktXh4jxEbaLwqxLkwc1AeqqD6Jwm8EKGOh2nmXjo
+doXKQXOYCNYxe3AbyWYcx2kswYWWG9NMAUAPJS9fi+zQ+ON3oLVMASOkKlx88hpMh7jwCKjFj+S
WvVak1EVrZJyXQROnbWNo81Vjbsx1Y6DkaG5IxL2+mx64JVQbn0lcwLrmowwsPUUZByqm/Gq+drZ
+SkALtn4F7sKXy9v6PbCriRyC9sqoZZENQbUWm/yNC9ztcQmB+YuAptHy00FnkygIT+1Cva/AeRb
qDtU2X0/nKL+P/PXL4kbDVBDoK56A8j+6CqHNhjTtkyQ6W12dXvM699RAHPKKkYKDDQicCdtQtOP
FA2YMSKYto0PRIQVu4kSBVghlDFUXUXKhNuRAePqYx6hdXZBiZKUt1pQhLId8PecrHX0s9EgmIY1
ItEa+4YoUtt0we/i+a7nWO/CMWgw9W0qu0p+LBrHygXvkE2fuBLBPVSbMMAISJabblVOpyH+u8qi
2M5a5DNqUzAQtGluwI/VAYIGNGG+eW6KylKaajRZdFJ+11nBdUJbgW8SieA8vEHCKi7TGthkme4U
WXwbTd333zmlJsZXNKJhCoxvPphQMq/NTlryWsNBBRB7Pasn0EjfSYYVOkSrloYExPLqLi2bKxoE
L9EQJ85kJv7lX7J5AVjoCCCKIcsmX6IH+WceDctY0gKfnfndfvCXkpSIfUAkhlvTUTWbvDRlnIGk
Ow5Dt0sNggaqZG9Es98V5l1O67thqgRxwWZKw0KKeWHM1TVMY350Hs2gSl1JkT8sUDsBlZXlx2Dn
lW9QcvAxxWOj+La7vKBCkZzLz+UkjA2MU7vx0+wXtwupdZ3YyWsHRDjqg+UkcYQV+kUN/hpfq8m5
GMmQdJb3aMHMLFt6kFFqtl77ffsyvSw3arLPD8Bft0PMkAheGJuB5UoyT8LI0gnJt0ZHkm9Pd4mz
pHFyL0Q+s/jaO6NXuqNHsMqiJ+GWU7MUApwTWbWIwSdtmZWRMh7azIulk0VsVY8dKRPB32w5Auvt
AU8JzIfvUDOHSJYwUYTJNnLOq0cFs5qXbWXrVKwFLD9glYvSaQUuAR3VRZW+yu1VbjlKbNlWNzgh
/VknNzLGfS5L3OxJsIBxB44p1N4s3vFo8jADZgQHokETK4q1MyrRmq03gIjDxSDs59jcp5U48lHD
pTsdFC7INWfhVat9JVaKqZu//1AnLgWSDQFeTdhBtx0fpwTUO8qtPid22D4npq9Rasvh90i+0shT
kAqaGLf102TdQmlfBdnVR/2CmDK9NqDfmHTPLFJ8dcqoXQWFyKtsnnDjlyC+QRgQFGaiVUimLyfM
ukqPyUuNMjQ96Esnjk2eqV9GdnAtmi7ZjCeRyfpXQ34ubEoiqsYaNJR32ZfJW3iYLUf6vrSN9Wd2
VQo8tmBB+ZZhqZHLoHhr+pdu5/5JK1/M6uGyvWwe65VGnLnUcaqYfYQp+bErHGWuviT1+OWyiM2s
3HrVuJOd4cIL6wUZlOajhwzJYS5i8CpI8dFqzSe8r/yezc9BEnnIbs2uQPoSb326DuAeVUsDOzjG
Tz5aJVqBAATV4kAUdesaY39ieuDX84iHByO7KdVtqVb2KRscpDC9qRFxmC1X3AX5fNU9Qgzc1gby
aKNykuOHfOjtcfw2slPcPXSWqEdiW5pGF0wbBSH2cnRWXtSSQwkAvKjsdhMa0pr6qY3kndnj8tEl
n1gNViDaX17hzdNovYvk7ngrnbIAD1g0GsqGZyEZMA0LAnS0140JozhCyJ7FTXILiicdhkXwFiLm
J7J3loLAgGVI3/wLjBoeLQBQlrjWpUMpUG7jCKKJRzGBlIdKMgC1Pq5nN7GcqAwJynqIrstKc8bR
rG3TmASh/FbjELo/VEOGHAudJ9yzIW3TzjIQgHq5vUBrqm57lhzluvWXMmhzRov26+Vt29RsJZC7
jQhV5JIsKH1J+kjHZwkDwtHPyyKWg/1pp7BsABTAmxKyPi5eVWdFC4BNw62M1O1Numv08stlEZta
rERwxmdmXTFrBaAXDP3HYJyC6jzpoq1ZZqt4NRTZRJwANiq0DHNbk5AWqBQUL7rpuOCy5Lt5x946
aUV9GRshEMoW74K4LYloR5qC4iEUgISkemTpbBfZk5wf6Oiy7NyrglrC1uKt5XHOX6GFFfVDiDnT
pHfHID8MAKgfIiq4xrbirA96LXayckoDtr0LJNh25xYHNFNhei0FJunCLZs/iJo+ti7pD9IWrVfS
ZoyutUEErUqv//EWgR9zZ7zT7OJad36DWBHIC+tF5F5zSp6EetQwKCedS7xX88KVE+BZ6I+XLX3r
MK3lcIepCxqDpVqRezH4SikeyKFo7HT5pZfsnDtLaSLXJEWS362VyQ8U5kZM+tmGuhNUiSj23rg0
PqwadytPXVkUYw+TKAbNm67NEdNyZmvnc++UhWjSdSsCWUvj0z4sbcxQJ8g6tdMhsh4BrFpOs1vt
w87Jgak0+iwWOQ3B2bI4pzGkQVvqNITTaGz0V/mSp9zTW2UHdk9n9rod22tnUTl/q6/rg56cAym6
JM2y2oRPZ452jJzmRnkFWeUzBf2KTcGcrjj9znoxhdiDAuPkX4eWNQ/9pAcLuFO4146qm/joKEgH
R92Ztuym8DBOJcKZFfkVi/Mrchss2Rr4S23qz6b8PCLooIw5BSU3xiyfVB21+SJ2M6nfRUqFrRjd
3ziUQHTWVQtJ00/QjqwOo8zskLmfWD+AKbuSAuLQDvAl9mVBnDmpJlJ8lr6weCFPBngIbv43UTq9
DdK09BIGMsl92u0lUYu+SARnsaoaM12yWOlhgvWktWgEjGcvjUQcQSIxnI0aQz/0Yd+Wnmk9SMGL
pTMUME3BvvCXwKf14q62vm2Jkith6bVe8WWZfjGcxqP28jxMXesgGtUQKcVZ4hRVUzjNeek1iWa9
ECPXT3JH6OxNbQ2XfdkWFj+88tOfdFt+zOqCCxJD6+QOusEoXAl3nT9K4bWeBteYvXHriNlaqx0u
yxQpyN1yyOZbMdUhk5mVHaDUnJRX5dAKrJzvXvukGnfJ9VqodUVYlF6hNV6tzd9SZfAISqR5Mx/G
OD92wMqpZ+UwIRs8mURQGuZuwE/iuRswSsZ26ACIjELjwarAcv5Vk45d+fhna8ndfY0ka2ab4Cxb
1l2l3sRsb1h/XRbBPyd4TfjevKmVGxyypvTQHjLdVQd4ZJciNXJrfEPnvOK8DYK5ooKbwEretndl
mdi5qTU6SFXMnTGdzPaYUcGEhUgE5z502SCFFsJ9dETyJ3Ar6GF7xiShyIEITOHNwaxU0UgeAAII
clqPeUFmWzfxfhoxBD8NTme3z6MHK5X3iuaKWg9FGnK+pJJpoqeoEHipeTVnZ9Ye6vz5snlsKkdB
nqNpoAiQ+bHtBa4zaNliHcO3CmXtBMiq1s4QYQgsv/STo1qJWTRdrWEeaej9r+E09CnzBynz0T7v
XdZkc7FWIji/RJUozqUWZ6msrhLFG3XEHYKCnkgE55NSVhdgVg4Kj8jf2rzejaOdVObuz/TgPI8h
96QCFjF2hJQ2y+4T+QxRfyaD8zuabEaKFcalNxYvZXhgybdc1Fsj2HG+AjLnOSs0ilMT1vkDlSRH
T5jgJhKJ4MKUWR2TVkJR0hu7L4H1ncmvl1dpO3R4NymN8zBtHoC8AMUOdFCrfn2HkdLS7WzmLtxF
4B4272XBM3zbWSOGpKjfoAYqc5uPefVJViOz8Ea/+FK4xYNVuhgYu1naFNIbhJWOcZt2grt226zf
hXLWUEpKRbPF4kZldFU5c1Qt2WnJ7AuWk8ue/HMTvSvH30QYe+qiWkFYGRl/DUFthxoMPL0KAhCT
lC+antkj+ORFqXqBdvxN1NdtYZUFpKJAfhhm5SnOwOOqDYKSx3bAstKOMxaamk2azj1W0Qd0PIp9
Y7A0MSCzMe1Txbu8liKluKC2lYNAyiQolU6GncTRV32Y3CCYBUqJxHAXUER0XdEqGUFYe9SYO9V7
rf5DTZafsLoZqKrnzYixYy+Mz9gVmxr3s4haRXSs3l7LKyFzZ+XpPIJwPYnt5U2qfo18IPL4eA17
5OYfOOdAFMIut8HnO+/XseI7aDDKlysJoKi8WW32Em3cAhlwtBqcm2n6UQ5zLDjG/CP40/ninEec
aEYfVnAe6VOw0/dAMjjNmJYhNtmLR9JFpsE5DZkUuVUocBqIww/SZDqUaecinJ3Lhv4/fPCvVeSJ
kVmnZKVZQ6mlTUgD+Vm5y52FZgq7hpEg7V4gbzmmF3btDaR7ZSqjZgKbTn+TNznzG2cmWvt91BO9
aifqihCYCE+QPBVjrcpFBRP5P9Kuo0lSndn+IiIAYbfYqmrvp2dDTI8BhPfm179Dz/duMWouituz
6kVHkJVS6iiV5uQYOVFxjObjXPhzP6OjteaYx7Ys9I1rmAolfugsncSgUzTMlHTLHjlKcwankgGa
2MZWaHiL4l4eVfvm7ayjVUVGVBRkF8vvWS0kfkap5wlu56xurYGGjqBUHJW2jWMlg7F4Mg0FGSKc
6z50lBPK+pCGnagllTbYBPyFC/s/DoL6fcZWEhmzT5UJxCUDHP5W9LR+cif6KomEY/SbZ+ss5IPv
pA96N08QEk4HI3kDCzvFFJd9Q990/FcyGOepKupaK9ICkJh7jdw44Xxrlt+KhJf05JgB60PpNWYG
9wnkCPUxJi8JedrXg/d95iYkYkdHssSqGu1LKIHXnef0b18euqqhkgHDQVTWgTBQbwzeKbzC6GV9
OR+lAyh+LscDRtI89+6CCrXC5adbDPcDCq1kLii1Ojxhmre9osECavpkTsdxwCs9qexcuMb0aWvi
7tK2xZ11ZFZRb3qiGj3k6fFTPvxUjKex+La/UTwRjC9Rz1PWgEceGzXLjtSEF/KQ21qvcN5o27cg
6OpEzLkw1Y9dRmmqqM1ECndA5ehRcaULwRWPcuhMHj3QE+W4SNv2dxbHqJVkdW32BfyX0qRWOeVe
WvaH/ZVjB4D+D3TOMpalXVmDWNf1pILx3V2G3WX3S5Vs5NCX7BS6iY3WD8OKfxRwM/XcmnjxTO56
Mu9qUas6KdXmwp1OwzNxwlPlDF8G5C4SJ3Qqnqqby2mopo5SLB1t8Ay+zkHYipKIW2p5cuVIfWd2
/qKjA1jBzB/zR+jxYiybOHgWyD5KSGk2pprA8sekfpZ0+dRMyU0IQBQ6421/H3miGMidpCyc5xqi
KH2San80L4rxgvtq5azg+36ujCVNI4xFDPEOkYcZc9Vqy5h4E1V5Ihi0KIRIas0cmB6bjW6h2mu2
Ba3gtZRsOiyGqSz1jBLqxFkpQ6AYQgFF0CqABqDvtIrdePo+p748fSqpspLFnOLR7DJzauCrF8lk
WroovIH+prTzoeCVhm5qhap9BfM/MZKOnWMklGYs0AAunzHfJUgQD49lUYPS8qLtSnvf3ja3aSWK
Obldm0hzIiIEQ/W3UjnG3Zf9728i+ur7jIcnaW3TzDpgqSWR1crfQKGJjBfvGcXTYrkqV/YcjnJF
ZxkRyrq+qvTLaeCEkdmU8G90XanBQE4sj20VU8Qm32u9gaymq/oLGSKvqGPz/J8FfWjZk8VeCDsY
tFE8G/RLbRxkPbGrkBNE4lgY26w3pMvGG9j2qgIhz1Td1/RbQILbdIpuxlz19o2ApxTjqSDbG43R
EoWvp+tCyG3U0I7zjZLy6Di3fX0TyVURXQDgR2HQMzH7NOnlJUr1vXea68YHR8Tl7M/IoVM3dBpO
qQrLSvE/szjLYxQb4mgcFGVB68vJRmeUS0wr7634gPnRB+Nxvs4uB0e1q4f5fqkmX2YXhY7h7q8u
W0j+4VewIJhEWiSmiGov6XTwRbz0mGDd2KErvoITAEEmF4FBR6dW+h/Hkn2QzEBindcZzYwIjnv1
hbbHsCgtSjjG8y9n77zIjGcTqVkY9zFuEvE0XuYoqEouq+MSruBd89socha0mPEKRZRyDjJVhBPf
Bt+E4SadOfnCje9LoiapoGwCU+mHyvsxJ5mcmkuouPONkFodd6gGTwKjgSCniZBEkDB2vhI/x8Ej
x9SWA8S8Of5QgYFzgxJ9DKMxd9PL0VFskLEdE1v10f51xet74enCYLoWk6Qk3ZIk169UyW//Yx/E
Yrt/qMJCei2qeD5TmFVOrWB4VfNrSjiO/wbMogjLFFVVQdcVyJr+tKgRU+go3mnws3JQ2IqzJ+uV
NcaGNxiCHRq8IVxbjwB4QaBllRQZjRdsOLEhSoi54Viz3z2T0gEd/6WFP059kdbWMneduIlDEVeX
7JrXAb65YyvpzI5VmP3XogY3RzfotzqLLNIfP2N+KwnMeg5a2QbGBKQzvs6e7qUPJqJg35PHHLW8
VLA40rb1MdE6SXSC8dcMrqag4KYzwbPtN+cQOlBfjGMMc1/45umVfFG87EtcFujD6TLPApcftAKg
0By7tp+wgClx+zhy+vxZE53eHK1ew/AaHhHr1rMN5nKWxyCrRFNZx1Ds3G2/zF5ymC8yW7Hq1KrB
nhR7vFfihhfwhzQWnEQ0rLWGlrvZNFthejHID30SWErwH+dc/T7ZK7UYkOrl1hAxgAoVEyP1dAMD
pDFkQVSyx/3d4pkHY+6THspjF2D1ehn8saPxqyzjn/siuDvEGLxhVKlQVcBbxV8SRqiTay3jEU3z
S03gi8Qz+eVzOwaoMXVjgdx0Q6ZhixLRbkntYOooki0+6lSr4UUWnEQYOI7oYmJ7EhmPbcDI8kJa
FOwi4pnl6GSI9uiEc7B4ejF+momaO71dbnZ0CliUlpaenLr2tRddCtYyo7uu0DzG2TqeZgx6JFlc
gVQW5lH9Wgr0K58cJIqysuF18JYZjNkb0sO81ARPKIMggZmZVbBEmrSguTXn8ge66F1UGHLqVTlH
WVt+xgqojFmTh16AmET/kiS3dXkxl9+J8H1/CbcOmCTBnTcxztf40HCHxuusFXVkB0wxPzWl6BVG
+WNfxNZ6rUUwhhEHRk5R+ocSpO6ikx8a6b79RFmLtBbB2EHegyl3bLFWE0YyNVF3JD192tdiazvW
IphdrxNFDgwFgJe2kpVUl+P4RshjYtzti9l6Xv2hCrPtIylKUsp4BdNje4zdyKMYgB3bSmeRU+EI
x5L3oOMpxl4ZGVydKIQ/Cyp4a06ezLDzMa+edqmzrxrP1JgrIxJojqC5mbt5klsURTU65Rgzz9KY
26Iqp0gMJBXOkfzc08muDdUOMUltXw+eFOa+aLSq0VDiDH+ozg5jNHxD/+GR1uUnzv/K4NguNUlo
0Sw2wXeOK+Okx+1FTcyjMsmWHPLiiGxT+PttvpbF3BB6nVApDHFD9O81E9RrL5IlwNxjogx1TSdK
XJFH6cuxO5Z+fM6ChFYUy0jzm0p0lbCzY+FJ5tJaLmbF3n5r3RhsCJs0XCgZ4K+DONOMBysVj30x
QthVGdzvmwbHxFnqcTM1hzpuIUsptCdz1g7lzOMk3LS+JZWrSia609iWXqkVaWl2OEVDGBz0snUn
Y3iJEVb8hCZnMWxD71g185iqMnyG7mZMDprGwbnNlVp9n7E4pKDCqWrhhstzAHCL3BnlfH+nAnPv
dFRFf04vLhkh7S6IYwwUqr7si+BsBksDn5iVomH2GKBAewtkrx4yK+eFnngrtfx/5Qf0OVU1YVz8
gNxXjceQF3d9r6T4cEBWW7EouRIgjo3c6zHJXVOy6NV0tyTrUGJ30R5KV79XrN4dEBBCV/VTdQna
Kl+cnP1V5GnI3EB9EzRBZcKkK+G2SPxqftj//ibSrBRkLp4uaCM6TbCvQr+tdDcIL0bB73n3KM8W
mMsnKVpBllIF96hY9KWVyBnFrGYzeSaznnGCopuYttKIuYLyMooTI4CscajsVj+VveyMGBAvopgp
USR/f/04mrFlEJgcRBBGg5XX4kNXDo4cO0U7uvtCOCopDCAYtQnGmRqAE4dXRoomt5NWD1ZB3qr5
7e8kMbgQNpkB2g7YeyQ/Z/WTLhV2OXxtwC2jGt7fiWLunlQe2hKcS9gnsXJ0sboeldov4/5FlMHq
GrecUNi2oWOCjrQMoAaJ2J8n2cBAm3YacaWW6MlQDCcHm5JkPgQjL7e/UUEqgZD6H0GMrUdZTMCv
iZi0UTWDhTrpysnBguiBUP1hUFv6Vmh54zSpLliTAIoBSZpbzqHeBo3zT2COgB4HBAQlONSBMh3E
Lro0QZa7v3vbdv//IsA/9Odypi1aqE0VuKTO1xpm3SXK5cAbwrlp9oh9IVCK/CoogP6UManKKDY1
vDxZdzQptJHmdzotsczyfsQsun2FNtds4RlCQYYqf+jTn4ZcnZOlMDFGAU1yyDSO/W3V3kqSrmBw
JDj6kVtlNqUVI5IKUbkUCerW77bi+rCQGfFL9rYyMmtZbBYvxptFldIGYZuv8/fiGwLl1jE4lgfz
Kr4UEgv8qIfS1655peGba3hWkc3qEdKJVYeaerfKQWiS4VmWfN/fpc1TvJLA4BMK+YpcXiofW3Dj
TZjINVJMgxWuWl6od9O+V4IY2zPaqBGaHILqNL9OwOBljQXoaSLCAVyenGVJVw5GPcSaXoEWABH6
0CO4OYYwdcL0E40nfxjE8jNWYsKozqO6HmAQjScN3yMMGeB5rTxNlq1biZjEuq91tc5dEQ4RMvn0
Eoxy+7u/KQI1CbKGwSOom2K0UORcLiYdoGNUXjw5ZXwj55xjyhPBaAGSf00RFlyLUKNitSmVfVEd
BmsJBnFch014W2nD3EiKEBR9ugCCMndOhqosDdHopB0fgzKzQU/NQeytPCaoQc6rx1xMQwzElqIK
zxacftkep8lSA9VqJCughZVHB6ofYlJ6+3u2iQkrqQzsiQRVnGIDA1eSQ4W5O7ykJmfD2Gb5tiJj
OYSwbC25HmJfxmvJ/LWvwqYIxAAJCKd0PFoYFULM9KOJOWPh0ucylhxtDCxa/0eyzN9xhrMUVpFe
DuamG0ckX9rjMFwUJSf7y5JZfhDAeJGlMjYYVAh0/l2lLlnNk3Bd/ERLg2BFL9nR8PDE8AzdMtz+
df7UE2ClHoPcIAKXOxGjFF2kg2yEW51WNyytD9z9vdo0t5UYBrdbldZSXEOMNj7JEkYzUl4Z1oIA
H56EKwkMYksY1pnhgYF9ooFd9o1VRE8TJgWYkWz/nS6LXa4QtVZmIZll6KIPt5ScVInj8rAEDB8s
ggG7gppkMnuosgwklF3p0BVe8DrqSNTOSNS2T1mDPJwWWi2vwmx7EVUV/HKKRMC586dqmZrlYjMC
ZmsTnMXzdR1OtihMVsaL1Sxn8+NumaKIkgf0AbGko5WSo03axPusV+576WUKH4T2Zxsf6HAytQxU
xTFn0zZR3TwLZNZUiAIz1zM4rXohuyoF8aC6zO/OQ1tLc6sWJA6sbxv8WR6zktMgBfD1oKCU3Oiq
N+ufuXNX+jC3RlsoJBFTfH+croXqRW5Pkcyxw218PavA4Cu6PgRUa+LFPimP8lBbMZjqBF7nEUcI
G7QbSD9joCMiXiT+lqOaca6eMebD+syJ/UcTlnEPM35HKUywWAY9duS65TXw8ZRgQFTL+sSgBmKo
QR+7GBv8iEml1jTOnA3ZPp1nNRgQVWeTqqOBXAGdJRAB51dNJ9pZV1/WmcKpbNwyXxmzL3AyMU1a
Z6lYgikw0CEDjWgBhkIh9Uch9vc3ZQsC1iIYwE5pGSXgCkGIK3kJ6tsm+DFEp1QtLMQbxuJKzr/s
y9vMGKwFsrgdjYaiFEhTDfbshajF6xRLVu3u+9KVm59iw8KggIGDO1t7thbK4M6Up+CPiYGoaW/Y
qlneSZHkxuqvZkQX676Cm1HRtSwWc2QzmscRK4pxdtl1iYamzC7RpFhc6dfztXCtuhhpi+mRqPNB
TvCq9iOOl76ADovq6x/AgJI8BKEiBjjMYfVMh8iq0hd9fhOLG6l8EhpeUotnoyw+DXk1dAMiVWpz
moT7gtdQsP99jEz98zI0grIewxYubJ7Ud22teUIdcpw/ngjG9yvmvAlMAmDSZMz6MKoDoiAcEVvY
dN4TQ2SwqRjaas5qgIYmED8NS3eYKArIZ3ff+Lbu17UYBpv0cBzLcEkjkYTafWtPwQ/MZ7VM47Lm
Zc63uqrAUvz/4GSIDHI0A+1ApggzS6ylnJccyFviY/B2e1pOMmqUIkuilsqjfd/Mc6/lMgDSd0QZ
q+VOH2zRlu3Ibp5MdyGh7i7hpB9lzmniGQcDHUqSmkqPUQDo+RA6zB2aGlsPNF51K88+GNCgGP0T
NTnso9bfWgIfs75Sq6/7xrEtAw1VhqrJmFzAmHlWtUmkt4h7jUZ7lSbZVV0MXiXn3t+JYUy9becp
1hrgX08aKx80L5gKp1YKjpjtfTlrw5h6YjRVqiu4R6Q0epNquTrMpjYdP6MLzr6C/mVNZXOmSagb
mKi1gA/8/CQtLtS2tklkcmxs8/Upi//IYf0v2sMXzg3EAcab3uud2QnulkG10iG8M+3kcnIKp4mX
mcM2v7B6MeCP18VZNmMWQjCCKlLA03rUDxgkYgkosKDGRZry6td4ghjDwKiIXm1jvNiG+YYUGA/U
KE6rStYslBwY3Awnr9eTMQ7agOKqEBGg1KrCJ2PjdUl8SMLHMSkw0EvHKQu/gew2Q6OQbpeYVeTs
2822V3VeUwYbCcbPxJOBaMJ70b+/TB94v/I5ztv2GTiLYaBQUnHXNyFWNG4u++mH1Dzvq7GNGOfv
Lzu6emPHxlxHrQyznPPpkooz8qz5pdQqn7ocz2IY8CND3ilS2EOMeaBdaA3GUQ8Sjgu4+Z4Hr74O
4j20lsKd/lMZYW4MPaZQZonwSE7qRF70ljoBCGGmFP2JgVV43WHQvU+s4Uos440p9aS11VKIqga+
1D5Jw7HljUvc6nSR1qoxPliVzbWRBQiWLpXlmVtdN3YESkxyF4ByGKOW/NDvXc2bDupRQVN9cK0f
eROBN03xHzXxOvpzdcu5RvkwqRAtkQ5B/YVk93+zjCbLqYxqqbooMeHIrcRjjZLQ5HJIeSi8oMIH
JFzpwADU2OSZEiawQ+NJtZaJq6HbW8V3xVrmPcQer5tsG6VW8hiUGumkB3qMbVN8equA2DDGqNzs
UbZibjMUb3sYQJoCRSrUcELk3kTy4TkTXve3ZxPwVqowSBQHDeYmLw8sDIh04iyzplaxYgUNV6Y7
hrKdjc95yBscvglP8GOQdTAUtJQxQoV4nNH0jhM9aZOTzpNVGqJF6qd91XhSGBDszVaaNFBfu3L6
C+NCKwnEkxXvblzA56PpnVVhwIlOedAZHUxByOwZd+NcvnTZa2u6XUCP+/psm8JZFANIfVSoE4hm
IIp+jdpvdOB8f7MsHjXB/2zLYiurWyMozEaSkwJpSJCfwz33l+TqaMte4ZlHwgmRLKu/s3BssaM8
CbUeFTDsWPap0dkmlWyd6laZ84qNtk38H7V0xk+SlDbUghQpvDD0sv61IK8muRmlV024IdGPcfyy
v00cs2OrHEvweQ9jBOOmQeCOaWlXhXSa+vGwL2YzG77aLXama9JHlJIMcpb58dpT6wR+55uZpdzq
7jIMQz7oJ8xQ4TLnbL/jzmbCljwqk0LQYQIfqfe0CV2ZCRi3kEscbelXYAGoThmPJo1j+TqDF2ob
0Ao5CdhK+6aLr3LMuep532eRQpPl0QjgSRPj0NE3Wc0szmYtt+ietTMwUTRFqySg3XCr4jrNHkPk
b+rhMjOOaXJB5ys9tBX9M/y78C7Ohs8Ahjkog5IJOM/hs/lQHjs/cMTXOrI7Zxn7VLxo7r6WPMtn
8CPMSKA2i0WK5NTTR1TdNVxK7+Ww7iwkO92vrpOgGguYAj1+nR1yaA/Ejw6R+8BrlOQowzY9g8Ge
qHIHQWFxkWEOqXwp8MJXvJNkMH5LW5pj2S2F+CA8EPE8dap76aBfT98z1SV2e1digNVfbRHL7JCl
aqLMSwlNhnREVV4aUXnQA94AFN7aMU5Low1maQqLXvVkBYZxnNC+rTYNJ4nDObZs4USJGHAuNHgs
9uRS7K6mntNFxfs+Awuykqs6WRarw4DfyaitUOZI4C0UAwuxpBTBBLIuMI6OqImu/LASXDMRnf1d
59y1BgMEVRFRFCUCfYb6W2I8J9WVMFzxc/3bkcUz4LAlBWk69GCahK/fOvJJ/hVevE+EctJf8/XC
xpjeFeiz41j08tt3AIEtMOgic+hnE7pJvR31kaNOmd83HgUdT1A81snb/lJybIIdKRBVGCvdNIhe
FfPg9BUYXMPoaV8EZ7dMBhWGYNbNoMP92kWRnU6q34y1PQbJrSbx0isc75XNU0VIFqs12L5deboJ
9cESixjl7I8kGBzMYOHs1L/AnYnbVFERxmQrH/O6x+BKEY5YB4//2IDHWUDM4DYy7NZdPIfhEOQc
y+fKXPZz5dOiYNQw+wF3oHTTueBx8HUQlV3M97/jOo1ofe49fVZyOfIrgUJdpHq6PAjK1BO0u9zg
gN62dZy/z4BSWaaDEObwVcQZOQ/wTuXFc9fDTnjx+m1sOgtisKnMaaJpFIe5KH4IXWABpUj8vG/q
m9VbsnQWwiKTro71tCBGLDWthXOf2LmkW0MzelUWXk9pdQDjvEO1yBOanuOVbZ/ls3DGX5lnYuRJ
uHjQ2UPaP1Wqv68d5/tsFb3QoVW0THGQm+C6i58j7WX/+5vEBKvVYyvo05Sa0URgawQPzxvNRwGI
J1w3T+1BcTonvZZUtHKAuthP7c8UUKxFMyCVk5qAfQ2ii7J2YoXYfSEd+IVPHGtXmEiLpshESHMs
4dz6VXcTYQZtYh4ibuCZt1UMTKRpOqdKBTl1c1yiH4bCq6DhacLgQqNFBGWKcCZUsbqT6/4g9OSI
hM/FGKgciOApw0BEUM6NXHa4ErXiIjGfafVt3+62b41/zo3CIINhdKYmLA9qQcdcV+FbXD3ptHWa
+eUzFNJ4wpxFMfhgzGkf0KVwVRQP8hjiSj+GHa+IZtuFOAthcMAIWlHsNdwRTSQdlYT4mKDggFCw
tcwGwWXReMwCXoEn72Jii9lpLiLRsYR+l0wD+Heu4icqWhq4Epd4r1g4+o/9XePgOVvG3mqYXJMN
Km7C1Avi73J6mfGS5RzDUxlQwO1OtUKATl1xG+b3fXzYV4G7aAwc9LoQJMqA66L3jDvxnesbXWrP
o90cUze4rjgVQxxDVxlUkGjWjSGyHK7Rhq5EEj+b9FOrtzeqYrpR+YnZAGtjVxmIKFth0nR9wdTm
MtJPOj20vLplnhEw0IBx9r06N+gX6prQLYIv/ahgGiUHH3hmwOBDn3SgM1oYXnTpuRUuqvpx3wx4
SjCg0KSmMQVLuD8lDnKFdhI6dOaNSNoEBQx8UpcItfhhFqSYCCixzPCGjdTkJKOfwZqkBzCp3gyS
8KXvcqfLKt7wt03FVjKZ81OMUl0FGoC10bqjHna3tSk89ur0sL9+26HDlRzmGAVhX5rBYmgpQduM
kNohuOwTAcMASv9rY6uxa+rfp9GPBJFaYx57Ric/E/QqRYrVJCHnVPO0Zk4ZOnY1lAnhZkzL6kqp
Quxpf6MFvHonnpjl/yvHvE9lbSTT4jijwEU2fqK3qw5Lh7O0y9J9eI6ulpY5YLpSCgqm7yAp/31w
i/t0oXLwjYfO6Y7gbfV4rcLbMfuVPOasmXKKvpIJqJ7GX4v0FGpXJAFTxRc0mYGO5UqJv0bhY61+
oTwk4Z0P5hAqfSGIXQ1FCWZuWak23iYGOG0U6RTIIUjYYkvo4uP+6m4Cy0pZ5qKOqTiUJR7gqOoQ
7HoCLe2Q+vsitq+Ys4z3F8vKTKS4CcZmcQZqp3dEN3EDsHy1qB0X/MxDAwPH+DevmJU4JjkRmSKR
NNCau03oVf0d7f3aeBT173Mj2hzNeKIYdOknQZjDAjuWFtZkE9nSwGaMuQ/tKbWkZVrBF/I+kiqt
LJ1zLDhn733RV4taj1GZVtKyceRZSq7koLWiz/SzgPP+/wH7vX51JcOgmZqiVAqhzdruSOEV3WPf
KByPYNOLXwlhQMQsY7ifIxTRsh+meoNOYiuLXSngWAXH0N9LIla69Gox6CFmpwASjwXGLeScg8Tb
DwY1VDX4n6dRCidBv6PSldhyQps8ZHp/vK50KAKB9JgLhqc9gknfFRt1G07sN63foqKh9gmPJ4+3
NQw4NOaIcdsdvIJsEKyq/FWOtZeOTsrrofwY5SQKxhDrKGUgGvpeTcYGkFRG4yGZwdtlGaj2iuzY
DW4NDPbUMPM+BhVpd/rP54cRydwqQTaa0ySLgkMmMAyGxNYKENEEfyuGMYtCruJmLojgtAIoQO4q
/d7klbx82CVGE+baKOI4wq1hCE6hgAytPAThc1y8VryI9wcDZ8QwxiANkjrXGbjVzFSt3dSo7kWz
DRwalbzmiH2FVLZ+ZkB1aS7WGPQut/fheFcXgq0XbyL64Pfh+wN6/6GRytbRDFI3y3ECjXQSW512
G5goG+vsOX1DuJEja3/1VLbo2ZTR70GoJDj1+BJ0rwpq+6tP8CQyGjFeaB+jcGIeNcERT8HJfKMY
eeyVbucQO3XTzil5PDq8FVxAdwVIs1lmeq/AuufRk8y7QUbOWhdthRyE6j8TgDO6MRiRG0ovTgIw
gswB2ip7VbDzSlW8fZv4cE0wUhhYEMt2iBsZUvL4NW08wis8/lh6twgg0sLUuXAIsA1tk6mKRjnB
uFvP8OtbyYocgrF4lvyAVgg7tGsbg1ZDq+HlyzcVW8llUEKLQWnSokTEUTrplKuKo9D/PB2FUY1B
CDPTykwxAURz9pip91P/c39vPhaJ/SmAZX1sit5MoxCbEx3Lo+6FJ/lYHH9XAvOyuh97cxhZjBfZ
LW2HVQFwiC4NP79dXh2CTa40jGpS7dY3HW4uh7NDGuNMUiMdpLyCdkv4SrKKxNKvhfm9xXIhcI80
uzkUHOdrE5bOVqExgCGIs1goNQ5wTDEAV9IGMD02jSPqgbO/d5uYvhK0KL9CiqEHbV0d6IIjJPl1
H/c2AgE2LdvLWek4OvHWkQGKNlFSaS4AgqF4yLWvIn3dV4VrhgxGIFI7d3MF04h10cvEzOrH8UHP
r5Jcf2mT7JjFGgaDiz5NZqtqCs5KfvQCGctkXAraSZMq5bCTOrVL0ExlfvpmXPYn9VR48Q3PQnir
yeDGkGtKoKLB2MkqcGfehrxCIZ5hMKCB8eJGF464GPMxvuuG6iDK0uPcxZ4U8E4YRxRbHxdnyEwF
9XKk094W09s+R3tTd1sM3/cNhHOo2Oq4QsrT5R5eDLCzqOoLFcVoVe/vhDBoEUqa2SsthEwgKS46
9CnoHbpJeZj+MbD1bm2KrhOCgTEy2xcda2hUyPXl3vD7SwUV1JGju4Kd3UVea5G7CbNzesXCIM+X
ff3+xczPgplTlpppWJNkEJzqV++onnTIbEyG9AluSD6H+/YLhJylMYcqiFRkmeUe3sXD0nOSnECh
jWGl2XFwQjtz0Gri8sxx20zOIpmTpTXxSIcCCg41ZuQlRmWl6FizkS3hIMbyoT8CaMwWMkcMxG19
Eqs4YuKUW7pxKhU0fJq+osZ2FvpJ+ri/cxxxbAOPSgWB1EKHEy07pnDMjYOB2jw9fMhQC61mb/vS
OKvIdlJ3oRZmmoB3XK2j++kQ4qH/ImW9jDqsFhxr+8I2/d2zlRDm0Gko6gc/2AhrUBqQds9uGOke
kSMnlKJLaR45N9nHyNmfO8eWd2BmxTgE0WIiKGYDn5s/HhJ78Npn1RZRGS9wdo63lsqfl3SY1cZY
tLg5jTqzomIErjzoU8+JmvGkLP9fuQKKWsqVsRzsurghyDyOpi0SDu/r8kt3TJ4w4KFFYDLuKGSA
YOvNnAwnnHoOQPFEMIjRzEFbSwaAEcOnb6K+9sKOlzDhrRSDELoZ5aMSwbZbeqkI97V811JOTIl3
WBls0EmTzQYosh0z+tqOP/PgogqtsnDy5k2JJs7Oc47Ph+oNQ5gxuB1LJqMB6kqb2wJR7lm083AS
DtJIo0MQ5LzRnZxFZCs6gqHtR2HGmR2Vwaax0xroydU4/aQfq27+PKnsZMhcmsKS5pBCj8uc1fgU
+hi/4CTcThmeOozHngZyR7QOG1ZjRF+CEqWB/MwEXtKFJ4VBApEY6dRECjB8uq6LQ6EfQfu0j6U8
Ecv/VzAwJ1IylhmMIZSuovkeQ8PSnuepb3t8/1yxCgMDsxK1YxpDDW1EAeWIjUGFl3EsvnTO7Aoj
CuwFn7qxo3zutX0WzIBDYqC/uKlhDlPa+koe+EKZPO6vH083BhxqXdcixVhElM+z7MJ/sGP5Xg85
zixPDAMQBkVqOBTgPEh6bbdZYmvJZTu81gaPKHL50A5ks9UbpoTuwKaH26BLSHbFN2F1IRjEa1qU
9j8Xih0KIweOOKqx5RuYeSP2weJCd2Frp4lpFwHGT0qlG0e6/1ebxZZxwD+XmiTFZqG1+gGc0A+j
iYqoWbpO5yi39mXxvAZ2HEyp9aUgVrj8ZL+PLdHNPeNWt5vvxeVwmZ4CW+LVNXIlMnDRC4OqRQH2
bmlz0uzUq3zBNuGpVMfMoz8/FVQ/u2FsVYeaZ2OZVzjWlaje1ENrd0L0rSh5bx/O3agy6DFgbJGm
Lt5e9kucr8j8IxqcXH+tMXddqzmu3jYagjPXBLeeCM7CP9FQ7iWjHCqgYZk1Tk5mV4mkKxITjh3+
y6vqLIfRqaipILU9bAN1jHjnNDZ5EezKISdU1z6px31L3D5gZ2EMCsYmaQzQbiMgSAuvVebHtla9
chr8aiw5Das8UQwaxgKIRHQJ12KiexWaLLvgtRfuct6re9vpO2vEoCEdyl6rI3jIknow4tth5A2I
XJbkIwr+vwCNzX2MLcrHOwOYVEl9bqVBdQzkHAns4RajHa90M+b0m+8rpLE5kLQS0q6asW5dVB6H
SHpCdJ0j4l/Q4awT82qKUR4VzypsTvTLSyC6n/3sL9BP8Kx4mQcvRr7fN7t/id2eBTI+0tTmojmq
WETFJ15xIhfRjYaxBf8biCUIFv35n0lL3v2/s0gGAaUxkrpsho5VGdttHVkjzNwceLHNfZjQRAYm
TDmLBKJhu8Je8pMgcoOxPY6GwDm43C1jYCILyxgcqoCjZXIxWiZuCr+9WJogl5INdDXwBlRuQ+15
+RikyASxz6epgV5KZpupB0JdS690Wy0vTOnHwONY3kcLzN9k0DZoDVRrYbfG+qWrnTm4ECY/NXlN
WzytGLRo5Bat5iHwT1MejfEGgweG+pCmVwF9EuKO480sH9tBDrbKphdboRQzPBbFU3yQLkw3OWoe
f+4rxwLfg+Mrt72MG/iDGs5WkryQ7tdUX4WU83jnnd/3S2wlI9PkRpUXd6L3imvlJDnxiVwLz/IN
ORF3Omj3fA+Gg7vvB2IlUvo/0q6sOW6b2f4iVoEryFcuw5mRRrIky5bzwopjh/u+89ffAyWfh4IY
4kZ50JOq2AOg0d3o5Ry0Nphp+7dfDI8RMAgSN/W1U3hanBkQTpWPVhtfhOj1HiHtrd3gW2yaYCJJ
H2E7mT9mCE6xl/5s7qcj88rjS3xLDo2t2PMxAlQFmDFE6bN/yO/+unmvidHVwouwRWu7Ah1tveoU
XAI/cmpn+p6DLim47xHAAbDo+SPc6GzhBsPXB/stKAu5G590eMga5PWMR0wR6UewZdjkE9iTHNWZ
LuNRErTwvx/tYBJN1F4VEDNSAEO/vfSBNuVm09ZwdWft3D+yQbrwovRefxhRIE/dntgYcHvubeuk
u/seadPerERz5lRJ66TpM5htkj7J1TmtTxKIQjvBvdm8mpYBPk1TA6oVDxw/q2Chpz22dOn9Rf8t
I/dp/bS/kO3y9VUG/0rT2mLOMrP7KyOpOCDxtcPQwYDtN90bvPgbsfHGSexY5F83d3AllyvH5mo3
FCPakNw+i+3OfM6NxEvkU9cL4sitPQRJAdENXAm0jnNq2bZlocJtI8MbZD4GEYGjUftxGn1AIdZi
OAdkTtSwasrCLhXzciBiLkG7p6MKK+ql2Yrv1oI4F0R6M6VRB0FZ3XwvSgw0tf96Jgv3aiVC4eBu
+qik9YiMv2t0h1HzqlkQPwqW8GpCVxaqG3q80VPEIqVypoDWk48Cnd5y0+sFcPEpmkiyRgeduZv+
aTyzkcbkJQNUZXVc0FjX33asl1OxKycUMo0KtO0VzGi1NC2f/45DlPrTMPxosjNmigXpAIX9fD4w
WC+P7e9KyFiWppyzKKQD13h4fDF+61yG6DMdF9A83gwOPWs337rz4jR28L1wPvJaX8vn7a4RlqNM
IL+ixxF2PWYIDYIjZNd/b42cgZ2bppfVCde29WZPeQ5O5GTY/W15QBJEFNVtmSLAUVuKSTE7YvEd
PL1pDEo1QF2C9EmyIrurj02ROcKn2bZyXOVwNqIIaaOFFkKDrI28qJRu4252qlgE9y4Sw1kIGtZZ
mTHLOpE4s8PIOI29/nluREB029f413L45p0kL7V06eE5hubzoA1424qefexZ914JrhI4H5GZFnBh
loy1B5k+SAQcPCWAGFhiTKByYM0FAfdmLoXKBHTZVMPsNW+YJEAxYO+gdHV0sgbZrpYfyvKbqd1N
+U/2lJlu6+DSxbWjSgKTtXlmK8mcxeqBW6+AahBnZga2pGZ2HQyuOoqaoLaC4vUC2YavLEejYkwe
WNiooo21pw6ODDSmsZpBlnXX1MK05eYdXi2Ks1MJprx7jUWETeXKyN1Yz0FUuT2QpUcy20PnNuDp
A8u05AuMx6ZmrgRzBqqpSl0ChsdfMU282Aroi8m34Gl61NHr1fhgOoi/78sUHSBnr6jZxUmlRJ0X
Rc9ZZYdm6mSNoCYlOj0ulImSqItIH3feICEPsnyqA4wk6N+zxh9kgSjRDnKmKh37tNJZ9m2Im0+9
1j8Esya4baLVcGaqldK8HFlTMECQHaN+lpo7AD3WP3TR7NTWO3ql9Hz7gpKQcIwH3F/FN88y0HD+
YkEWjRkJtozvW8AsXC1FDbYMkIiIaVS/L/81kwYLzK56zXcrqHVuBXMLKzHEj33ws5fO7fCv5+s4
GZyJGEmlK1GD8pDZ/jEm32vpvohFRBqCo1c5wzAS7e93zTjMX+SgcyXTQp9xeW/kaW83SyvAUdvM
flFZBcA2lfX3PC5dTfs21eGqNJ++5AAj7GzZNxAFdk6EJIDobbPZULiSxwOuNPIIbvmyROnrqQGm
1HSTOp1t2NXdcBECLW5Gg9e18Wgr1py2bcNseoVhrMU1nNCzHnXP8qtzfBA1D26GSithnJ+q8q60
qhFPg0yJbDN15REYnLUbjj/2zek/uOJfJ8ajrpCpktUxx4mBCh5plMIFr1js9wcM+hwkdN/5+/K2
L+9VHKeRfRpOTaVgE7Pl0IY/51k0Py/aOM4lLW0UyeGMq9vmoMFMOgXgh6BYHMPc7iNDFD2LlsN5
o8DIW1WJYVvTzEb3PravfU4vA14EgT1cjGPsilR+2/9dN5DzTQo1w4lSGNlMx+RoAp/xsxUVyEUy
OKcUTqnexqzmSlTqxUl/ahf0LlKRlRUdFeeYaL0stFexlBh1GvUu1G0goNhkOOyr3L4YvKfexmJ1
OapayLrqCHmIdGdCy0LeXIbky76Yzdzr1RZRviBkZJoyUdYuU3vZiRSsFf2ITshzq3nymbjB9/5G
Ftnbff2j74ZjylmpUhVrS2fMfwX+6OcX4xQc8tv6lrjLBV01gmhiWzdAGGmApes9rdBA1a4lCgXO
4/hUIIyWvymyQMRmZpWiZ/Z/Mjj9K7oibtQA+cbWM33NUY/MMqXn5qZ205Nps7ZSpbML5yOjRmu5
nEJ2Y6UjXQZbmOQgPiDL5wTcLzFNBPlUwRby77m5xTxYFKLekGrEzqPOV+faGw1N8NTZ1vtfu8gj
9ZNIMcdGh22ayqRwQrW7J5Gl/xkrC3Ly4aIL+uH+wfdf5XEuixqGOigqdq/1Rk9zqgMgtR6pR/3m
jqXh86/79020i1z8FAdxaOQRlhfJC6aocjcu0xs6/Gtcptcw7boqzmGB62CZ8XrDE6ewMEyXf06H
9ml/JcKdY0tdvRbzGDB2cVsxy2H68Q2wurzqaNx2nobZVCO0RcHFZs/dStENpjorgbUchbFewPIW
tyXIZQaEaYZdflaOvUAHRYfEeaslsVCdzCBozr4UU2IHGoatW0H2ftsIXo+IMxfofNSDVMIRRV3i
yrJ+aDpy2D8i0V3iLIOStzrVUoiwrPsGiKxIYDiYG1cQle0LEqyFn7QgWbFMFnMiaMQ9YK7pFIUi
lkrBmbwbssiMNjNDhJZz4cv0Yda9Wv9ILeBqwHnY4aYPlTDQ8URTx/4YSwFYkiOnbBR7f7O2H5y/
Dp5HHbaiHiiPbKqNFW5Z42h+YgBjkSBmFW0YZwKmaJDUmTWOpki+acGXKWzscvlvToGHFW7C4u+4
1ZhDF63rHsE9keRIcFcEiky5mx9UQRfHFavWsneFdhe3aBd86AGzsH80IjncxZfGKQ5AV4uKmv5Y
KL/T5nGITjn9ti9FpADczS/AE1npLI9oABdQX4bzaOTnNosOZa76ukZOYEF8LJdScElf85Pv8qUK
MagCp/ae8jAcgCkJJmGWL+099OU4yKrcAdI4cc1vxq3kLQ+sTTbBkIM9mJ75SBDWPu4vfdNQrH4C
d5D6OJCxa6zW06PeptNiW/JhX8LmEa4kcEdYJ3Jq6AscbKsO56Q0vCqIgfAYz35k5AI/sf0MXQnj
TtLqp7gyWB4MM+sPgUFcUhYuUH4eglr3gO3yhBTWnTxaKP+avp5Ld1EFLsv9BW+OMtHVj+CsvK7X
AZC3YeUHcMrVD8AvdOgluM1Pgc3aGIK76FbU6LdZFl7J5JNmeYA88cA8JEAmf4+Poy8fh6PySUfc
BEqCr9W5cgpfVFgSKA+fQitaPcoaIFS4efBEq6c2f9jfSdH3lbfxRWJqXVOxqj0AcL/IY3xTdqIJ
D6Z9O1dQ5cK/oG3VUWLv4GGJHGV41no0QbSDnVonJX/ZX86mA7jqBZ9Gi4dAI8mA98gEGrSlPI7F
fdAKXKZoy9hvWIVkidSZpsSCmHHJMAPefE5KERnt9jKormmGjNYR/kEgG4OhZhKrV1UX4L4XNHHK
RZRy3F7HVQh39LGadKM6Yq/Kyau0yziIiojMErw/+KsA7uDjbpTk6bWIKDeD000qiLULnQAsc3le
9CXD1MXco695yr19Ldi2h1fBbOWrE+p7ZSSZikuTSPkFhBGXRqVO3SXeqIqm5UQnxSlDq09lKo1I
a+bJeNeW5n1YJI4EzpD9FYnOivMhpYFWcL3DWaXD7CakfQAmxc99EdtvG/Al/U/pOC+SN2Ve6gtk
1JgjYQA16bl8zpGlpb7qDT/paV+eaEmcH6nrigClGsFtMoe2mtDHrmq/74sQ6QHnJdo2IkY9QUSb
x3YbnyNwcGJIxZZz0ZiFQA34x0Bq6WbeFyzwNF8iUFrN0u+lnIm8Hst/7Vwo/j1QFCRsaorXJ+Pu
qA65v/j1STsCOkgkadtm/9IF/lmQysAp11uodediKHNw1NvMlZzQl/0JnYL1oQdr0Xzsb0SCRXI5
k2HUOsFMFuSC/ckO9a9jqKKI/imrfy8skb4z+7a3m5yVKFKjmMAlw2II4HGp7oK50+CovTB8kvFG
lA3ebM2j1+vFPxukntYYMsrxmHNYF2TrlM/FoXQC1/tjPoDx7xPqzsCJkwXX7D3XIEuLrORypiNd
NLS897gEEkDo3WDUH9HEPd91ZQW29jqVnCWZwluzrn+3qtbwrNgEkee4FL7WVamjhcHil22i2rmR
B+cAohy0fxNvTAM0uaMJ0du/s9uFIk1WTFMnBloO+EtrSqFeSkhYBpfloHnLcXqgfggQRHQ3CNR8
0wRpGgWpKepg78A6gUQNT25BVD8+L8Vdmhz21yL6PtPAlR9qAVofDCbb+vkwyk+9+Xn/+5v2bfX7
398WGtTs9xs0AMbxU1lFB5PcxoGgeCKybpxnwOvdkowFdmegJzL7cXOMDX9/KSLvQzl3kBPZxAg9
9qo7UJv14y83QF84AnYB0TX5LipNb26dSiyTAf+9Z/rM0W9kdqxRdjbR36mfFiKDCqKw9fBDYZaq
oXtGh6h3PIT92HSWHODeM7KO2bAAr14IgvjN81mJ4PYulmStn3vmF8b2DrzizoApyaT70GAVIJ1+
LYW7mrSqYp0siHwb1/RVN/YAA2nczq9cl/Rb/PUjKvFL3DuOQbkOCSb1YaAzNTqTqj5MpLo0XXyg
QeVaJHeMpQGPueEpi+IOpn6b1mh3Bqz4/u/YvMWrn8G1XI2ooqRqjvdLkjSfRzU6zHkuGokSyeAs
hRSE42xRqCPps8uodzeS3rr7y9h+M6/WwVmLNtSWeJqwnYw1cjqwunj+rALZxwHA1KXwdTfC4OR/
FMoWvjKBfUxpHTWv13p2Zs9wygcU473F793kUcVYsuXSz/sy92+Dxc8P5VE7DyVrbun6p6F71tL7
QJTNEongfGoB7D4FQFZoMFBvF9lTktvpQ+1vq9PibG5hEaOUU5yWXF0q4pbpgYiIt9h1fRcAqaCH
VnS0zb/jU6yUhRaKhI2KTsYZnFg36CU4g6heZNo3w9aVHG63BlmXx1nSWk8FgGx3YuVB3WdzOyKj
zvZkb0HcntUpTGuYYc8CqbbVObEBGelO89kg3/TicV/LRJvH2dwe2cx5ZNFjcoqP6tE46X5yFC9p
W9OuZ8SZXJIpgaKG0DTGg5peotIDBNL+SgS7xr9d8nSe5DHE26Unkp1Lx3j82h+y7g9TF7ip7br7
VRH494tRKU2djiyOeJFuRieAD4nurUfyqfLqU/9JOYo6gQS7xz9jorluw76EhmfJbTlelgKk2srT
/vZtyljFq5xZLZVGijtmVnFh7bR4LFFt0vNQYL0345WVFM6OpoGVBoGErdPKP/TGzwzJVjpv+tdo
yOyxsBLDFrsy10oTDm3GxgSaJL3RWQlQam/7RIRAuZ1LXcnhTILUqPmQJ1hOc2Bp+eKAkYDsPgJm
duOpfyp26mYX8w6zYP/trDgDUbZTJDUdqhCKrDut+hB1aMMV1WxFCsFZBqVo8rJieWIFZAla+OdM
lCM4gwSedVvK9e3CKYS8tM0Ys05iRZrdStcaVy1SL55MUVOqSBCnEn2qaMkYwYP3dXaJjNjVZSW3
iyp43j+bbeuwes1wOoHi8zSqLdwE5g0GIEf4GhhCTUDx+gPouhn3pPH4sbO67iKnEIs6WnFowrwO
LV4CX6TJHT5mH64iOHWYlWyI0oLZhzb3Eon6bdOdhlmUiNw2EFcxnKNYBiMOsgo3Kgk128zOUiwd
luVBNv/cPyaBOvAjuFIAiHlwc8OkoqW3/aRazqwJOq1FIviAu0mLKJ5xKE0h3UdhfaLFeFfGorqE
SAwXc6OHSMvAeYQhBgvIpyChsa1pdLusEdQL2AG/i0quev368l3ZVCmYZk15zd1aADfNE6QgJadS
CrymY1dJ6MGIK3//kDZduobCAdF01QTe+FszPpjqrMUte3NKo532wNvtfurFXZmj2Gl+2Ze1GQhd
ZfHhg4lOmygJWDmkhb1WDQwLhRVQGrUjrdAmnZaWu6TLxcwHQZy/nTJYSeb0RALoVRcOKgqrT2yi
LT/n/qjardv9HmIYpj8Gv++vlJnU9wf5a1f5aEKjESA4WKV8KB5i8olkL/vfF+0kF0mYnVzHTcGM
0aKd1Ik8kykzPGSp7Fxvb6buhxaj+zwLBdmd7R6j1T5yrqQvGk3NMAjjsflszNUfqyOjkxK3Z4g2
kN3I1U2Y0mFKTVYsqRfyotPal6P+sL+H25f6ekbMTK5E0KGxwEwDEZgcQhb+yZQVO+gFByXUPM5t
tEua6yYrLMj36Rf1wCiSmxvAOTDWc9B9fFVP+6v6h6TodVmcE2nlcrY61j0/n4F2zsYafVCasU59
R9Q2KjokznZURJGQ5EDtMemOunZZUoG92G4guKobz8VM0kWJlBLq1nrxo+wy1OnUSUubIaWErvV5
f+sEppAnZI4Scxl6E1Z+GMD5ZC196kxjFN5RMJs5cRAkNpE1UXAmUhCeojkJg65EjhHn9QD0plNx
CD3lBD5W9u7FvXomgpbOzVXqsm6B2hATmzzSgDaOKYk7CYdWPaTyxawO0vxd7RRnjj401r0Sxani
lGRyKRkGq3geB+TeaGP35NNcNYJYfVtPVoI4RTTRWjwXscle2PqB3kQuqhFATmBgtcnZ+G8byMM2
WgPyLUUSMNvbPLbpfG+l1e8gTniSRnKI5o8AA9Lr2njARtS4slzrNBiQ+iXJH5pi8LRl8fZVf+Mm
WxalsmnI1NJMhf1/ZQuBAt33Q0NMNy2pbUrBw1J0/94lvhHBWfRRlas5kmbqWvG3pr4rRFAFW4+C
NwI4e24tYTcgQqeuej96mHf1Qa+YNDbzT52PINRp3EY0Tb6leRYqA2AclnVAQvMM4WqlTEBYX6hr
pGAcrlClkxztc+NNno7mIlGLj1Act8bGAj9RqE30NTFrAB1FD+3gMGKJCsqQ6o99rdjwkG8Wx/ku
3ZqlIaCQZtSohKOrZEjPsv71vwnhjESI+fFiqKEX9fB7qNxYFRCwRE5xU71Xp8TZhwC4/pKqdtSl
6XPeX1oRBr7g+/zEWpYnRjED18U1c81NtMLu5U5g4wRnwQ+qpfloykE/ma4ZLedJns/lotup0rj7
p8EUiAtc10fOU4NLSrZMi4WdUsZnELzaIXrv+5Z4kiEy2qIFcSFs2JOuLUd2JmglrgiD+1buSZ4K
WnC3ahlvVsTObmXaDK0vzKTCDW29wK/PrP+vOFLM+PWucRgubJgLNm9/F0VrY/9fycy0cbAAHU3d
sB/zUzoHkT0acK8KqYi3L0qkepxF0OU6q0tCc48kp6Y8G42//33RUjgbYCQN6eII2ycHF2U4Gsun
XIR2xm7fns5xFsBK+r7WU4iYE8UO07tmyeyqAjLG14m+UJo6qiawOVsdFm+UgjMISwE0N6PGAcVw
EAATl135OP/G2joGRA0w3a/oPXgb+qLCw1a8txIN4s+3ugFs0HrUZ0oxTYv4/Jt8jH925+h7eQt+
PDt9MjTBAQoFcm9fjNUXYcys+PjQe8kPBmiV+uEJHAmMraDwP/AqeLNALlkiT0Ue1YoCg65gSt1N
8zlJnGimotfBvmYqhDMgeOZE1qzjDIl0OyqhM0QPbS+I9bZeU28Ww1kPXZfjpmdRy3xmWUbMPp/L
E0O/KRxRAfQVGeif74HCVyM7i5h62+GgohMoHlz9SblL7eKkeCzdDdKMJrNTwKAx0ofcFaPvCC4F
WmPfamY7oc1GylgsUzkT2vpmZ/QAdoiEpxMcFoe4rWUDPeQh8uqvimCj9/2OQjgzkxrVnBot1m7G
T2of3gEEDn/ZWTY+EE+/OVHO2oT5gG8WI+JQxnT2MlqHfnrct5nsE3sHyVkXmqhjhMeX6S7GUQ9v
tDK3tfpFCX1Y5zEWxqDsAu+I4/OsWqFkZJpwESaQMSXf2+r3vujtvDu343FWbkGHmaMPPWkP+6vc
ahfDTmpoi5EVIAPwwMokkjGw0OFujA4Gp86tEz/kCLslJ7M7T9VtcujuGid0TU9++tdc46r2RjZ3
L8tmIVnSQ3ZkHRdjsfvlxkpEXZTbvvW6QM6Na5qkSchCma6iWMckzO5QrBFt4rbiX2Ww/69CBVJ3
8ZJ1uHSa33+JnO6+dKy78iegsO0alOP0m0lscYuhSCp33foMrb2JgWhSq2/qbgxteSgvljIcWj2e
BMGQSBZ34UotQo86c3h6o9tz/H3ILlZ/q2iC3Pk/vI2uO8nduiQOpox0PVTi1vCn29aPL3qLHO9r
sugAXqp99Rcsix/4DZJFon3Q0tc+XnoGXI83Bp+73hIEeNtu7tey+Ab/MAB9b0iC3JPzQ699miSv
E7HwbdsrqoE7mRDL4nHX+q7VsmkuQQvS3KWm3Ng0x1hsDHZTuTjK4XI7BIEgKtle1VUkd38LHR5b
1kETbylFdugGmnlpG5gHKY1FtK3b4eVVFHeL9YSGMakTE5jOHYg8HkiG+W/ySakflO5+KlHnz0Xd
oqLVcZda7SNtzkKLukvzOUbwbw53eiF42IgOjbvCQTWVNZq8TVdKblXpIZeeZOOc97U9gCqvAJX6
vrqLlsTd4kXqpjnNoCNy/1IuoROnpt3Dxe1LES2Kv8MTaQFDEIDcnKQRKl955S00yG0DFCWJOSkX
WU//NNsh/rkvV7A6fmCLJpZGzFgCSXbzpYxUzAP9JLoIIW1TES0CgAU0ToBph1ucpoIqtk5SE2Nw
sTMsuh9lxW0xWN8MU7WLSD+rOphJc0XkxjYt1VUun51IM4Ar6ZNaeP2sONXcHVPaX5ScOP3c/Lm/
j9uv7ZUs7rExjDmdsyYrPfWJ8TbmXti7zVEHVDZj88zODMpW/SwQyl4U7wKglVD2/5UPnZMI6dcM
CxwRsbIyQf6snRpP8tEm9P0D4LWWtRLGPTvCygCYeqUVXljdhFptW9Hnfjn0qSy4ClvzqG8EcSYS
2PptNCq5icTF5JJL7QydzWCQg1N4US/Jneo1l8Kpj5FnuUNij44miMlfyez29pXdmtW+5hZSJ2OH
wwSd7UHDHMLwlbVZT8Bllo/lRb2r3cVZkOtUXEBBUDs75WgMtU4f6M16sxOcOc2GGfD1Y1x6g3ky
w8SO6i8dyNP2tWjTBFga4EmIZgKKmbOnXdxnYSuZ1A365yL8VpDTMBz3RbATe7+fVxGcDR0NBcm1
RC+8UiG+agFUmqrevgjRKjgbk1ZtFYahDBEtXHiI9HCOqnrXiuqagqXw0Q/VS7UZFdwCo/zRYhpa
+7m/jm2b9Wur+Kgni/OkGzqcRizdEumJktFvuue86D7i1q6nzrPMzmrbV3UMOUV1QYfXmCx2BRap
/cVsv6xXUjibkTVWpHcNLD8jhAm/to2tnSsU+uhjcDuBVdG4pRdyKA/RbyKYA9E5cUZkGTsyxzMz
jdUXRfpp1Y/7SxN9n+njykToiTVWJZ0LL6v7uzKR7nN0quyLEKkCd/vHaaitOolMN0eRsghit1fm
O016Bl25AEdhOwOzOifOBszVNBClQNzGTC7DvTTAmAGOz/vqKwMEjh7rF3RSeuVhPGZAJfnx3xbK
mYeuGEy80lnUSOeHJEv9eiD3yxS77dSe9kVtP5ZWK+XshJZlaUcKBed2O7maU/vmt2CAc2G2XDr1
0WFf3rZZoiZRCDhTyaunWanJkqoUJWecoR7cd8iAxNFNVQgKjNt6cpXB6wnV4wDA1YWXI1GmBr9r
JHRqkGeBmFBwn0WSODWpiowmJMCLogh9Ep51+kRQ466e9vdsO3FrXRfE6YOpdDmtSrPwpGN1Mhz9
O7jkU8zQKC4Bpo96oiI7JTolTimMvCBBHEABVesSzC9qeUdFsD7vRehsek5RqWUZqsojE7ZxoZBB
K9Brb5KLWuhuGEx3zaz96xN6K4Yze60xjguQfSioIkGlp3qacdYD1VZLgV6zk37r0d/K4cyfMbWz
kuaITNK09NuuvVg0eijq8KA1zWfQtwnEvbe2b8VxKq7nSa+FfWa6WZEclgYNWMEosAzvdfutCE63
MXVqyYBqwyNlOerBNyBuO3L6adREjyGRInDK3YGSSA5jPF/D9NimN3FxW0U/9y+QaCmcOps5IpSo
DZAX1bIDAZjQJDtVCQ6D2d8XtNEWxzZNQzcN+DtAg8a9eqTFasxAhRpofvWZIaQOTu9Wd50vmoQX
SlLe+tu4JBIQTQzqVvPdgLxdXPyZzY+ZfFQA5YKXI3o87HQU4W9u6911fVz8EiSSNoZzXnq9ttwN
Q3hDI/XL/h5u68NVBHdjq2ZSk5giv5DWB5AKOwAAs0n6si9kw6S+PSjuvtZ6MAx6BpPaAe5Vdmsn
PIOC6JVkpTwAOUtwmTaGF5g8U0ZWTdNg9jgV7LOlUusFnmK5j2cEffSQHLTEpng5UbAphD8UO/Iy
R9hUtn1gv+Ty+Yw60xJaRghr69nGaDSeblGE4hHoXSbnL9agvHUAPrC/vdtneJXKXYNmKtBjkUEq
2uaAgfglV72iF5UXt03uVQh/A0gAdnJkn1y9sw5FmR2ojolmS3FQoDjUiypIK4t2klP9UdaHsVFC
DBfoXtP/wHEKNm1TAADsNN2SKVhqOIOrqAvNyIjQqEnTm6RMbqRCcT5wLisRnK1VpjqpYhPJ1hRt
19H0RVN+9pPg/m6r+koIp+oASe0iJcFGQdGrU+6VvpLYw00PWt4TIwxJHixXPonH3rZNoqxZpmxa
MhiNuDtNSd7lfYO4z3joTrKduNonBrI4XITGl6nWO2+/ksQcziqKHVWrnsMUR5VljnZmMBDVjfSl
PxCEZP+PToFtzbgujNMMIx2pBn+M10gGPqzRwxwXqDymRyToVX90FRd8d96+pmygtMJgrZbIqUqL
EZQwrrBEcpZsRr+FbCFma7RPtHAnZ/KAruAiH6vdmaVA9KbxWEnm9Mds6hxVAAQecX1Ar7dVeJGw
RVBwgPwAgoVRCpICIQeJQoY+2zqJG7nBoQSrF4aaRcZfJI0zhzmo3Qd9woqSW1ZIb32ASNusV+//
g8Mi2D5+4kDSaEdzIDx4Zh7cyjFmLEr12GupgH1oW4ypwVQBpEDhEbrURBmbNEYxz6J+gA729tyW
gn3bFKGglRLjKJb6joOTJFXa9iZSCmV3UImnF6DtFcwxbEaGKxHs5FYXWSPqXHQpoqg6OSGCnnPq
SfK9Yf17VE7cppUcznlUVZL3ZqChuGt9LaJviXEj5vrZ1LKVDGZFVmvJh5b0NFaRJj4D6+eUHQK3
lGzW/ix75BiK+hA3Mgdv18SObyVviQtzRi0c/vdvir7aCU4UaNivXISCFPS2cV+tjjO5mtaNhhqj
mWjsnpfoO4l+DLlvAgV7OFWBR6ffYkWQRti0uiuJnNVNJCM3pxoaXuiP0fiHJT3um1iRenMWFjMT
7ayFBGVqExr3pch/NurXfREbHFdvz4izpbTBtFoOxmgXSDJecxjcBq3JGVq/2JQkSmqOdohPwIP6
TF4AyngMHiXBBRNpyeu5rrSkj+V2mNrMgh/B+85Ax5l526CprvzUoHUK/Mf7K94O7BUdRTVTVmWL
H2PL0riIlVqnmABglLrBqclt3TdtwC0ee9t8FlWBtrXklzzekyhmY1XZjMC+aiVvLBQQs0+uYE1M
096FG9c18TPwwE7qB4JCxetUA3zVoXBLvzr+MXiqs/jkwNCngjtlsfflbivodWmccSyzqFjSAGIx
fBqm38363MUCiPuNRCtT0KsMzjCC1tkYygDBIvFnB22QCpjY0Al56UL7fwyjsZug0U09Mysmyopv
L9Gkik5NSlR+BsYAtqBszFiiqse2lKILMjpFlug5tB0Sgxftf2K4q151dQ5KFbw2GcWm7PZ++iDn
9gTNvIwuAYtq/GR9w+vvYyd4lctd/8ICcRRJ4N7S8qnJZjuuTpbQEbCPvNfOX0L4MZgmnKXemmBj
YvTpBoeZ3CyKQ4ffghAj39HzlAhcwfaNu8rjoqlWUuUirPG4zI0bEn3JUsH3/8FkXQVweq/1pWa1
Gqpz2iW7Nc69TwE2eDedlcPkxxgo379lou3jbgBSRlSeR7gZBWXy1h+Oqs+A4UWIKpuaDi42zPWA
15nyfZWjYtRRLas4pfKmnf0Sk94ijoBtEbpuUQA+QQK/khxVi5z1+4bG6Kld7SideQtoNm9/w0Ri
mH6sPIqZ6FlaR7iz2cxAIC/t/KWXn/dlbOuAel0L+xErIRmV0P4ksewnmrP129iT7mCSmMeUvcYP
LIGJF62Ji27SoB6NMMSaaNr6RSTdaolmy8KUiUgMF9KQYTCMCGh9LpUDL5yfQumzaqWOYO82L+hq
7zhrV4RLPAwENj06VSfVrS+vzQouWAjuWVWJYHbgI55qJZGzc7FWD6oaDXj590CazLVzC4yBOLcE
wYxgYfwUqgFdHuEokAIijzqICHSBNxRpHT94GpQ17k/Woxh3wqPUlo+5z6BUZ5chZ4pmoTYNz3XT
+HnTmaA4EpQwc1UyWn4WUNWZxxFosfp3K0z6p9CKm9rO23I5GYv5AUxweH6LapquGOAp47nmq1EN
q2KB3WNwoYvLnuC5Ux0ZdF/hiyZLNmYCdYKeRhMdyioMIJ8bKohuFTprI2i9HEDc8jEsHbjg2MH0
Q3LEQO93HUkqUR1tM4uyFsvda3NUho6VC4D/3ZxaJ3vKHeqxWezpAaSNbnkI77OH6DJ8E1xBZmp5
n7yWy130ABDNXY/menf2rafAL0DbO9jli2FPXucADE9gvjaj7rU87spHnWmledYAddHvwTRbHEDW
fiP7o9vY3XMo5E8TyuMuPEUrYD/0qOhUL2VmBz7ay7whcABD+hcWK1CwR4FZ27ouqyXygX6tykA7
Br0nSjvAI/PM01/8hx/x02sxXHQzkZwmCmkLL8gCrw6KCyH1zWSOIg1hmsdrCFEtFvNimgRQI28d
XBUpeVzhfrrDQT1YN/FZfSx9C9PS6llzRzc5zseZ2uH3fcXctqBXqZyeBHpoxBFFzn5AM0N811qC
ZW0d0npV7P8rtz0sY0plUBOjiT48qjcADTxrAI0TZfT+j7TrWK4bV6JfxCoGECS2TDcpB8v2hmWP
beac+fXvUDPPl4I4F2XNRhtV3SaARnejwzmCZfBs7/Pk53U9LA2c7XSrDvkTK9nnyzu1qeKrpeic
Isz5YJpmBtOx0BXkMBnkiX3rHMVG08lpuBcBlWw0bMIenxVC56LeHmgeRC3bRb/NIwG8+4G4oUc1
S35MrgbAYeORWdr/dSe5mDGmilokAWJGOXNM81MsC7ZxM+IhKkHKzlQ183Wsa6UQ8RTWJoiAEYuA
DThjPyT9rquoIPzYfJ+vhHBbJzEtHMcA2WQ65HszuG0U9QYYN7/8bLoLhM1Jm0sylpYJoK4z5bVd
dLWkOUxLM5mgGArc80x3YfmYVoI30LYMbBkj8BJAoH17j0hdTQpNcCxKciWpB9oe9egjIn77f8qX
u3wwbslVDwNkok1dlX4p8gQ+5UTgmTZv6koKZ3CKmMwEsDjLfEtS3VBqTA7mp+P95cu6uV0rKdx2
+c1cThNBdEGUXarfavlpFk2qXhbxjucwmsvUJx22K8l/0vjUVPf64F5exXaa4vcy3nEcjnnIlKqC
F5+Os+eDKjz1StlCFeFm8IiX3geOElvltXASdrkf73zRSi53f8ra1DF6hLep7Ls1KoYhcOO76a4B
yw6QcfZ9LkoSigRyVod1ILKLJpxX8mlwVbfagVwKNs63YhfQIYLAYWN09G2ku+jo6sISFGCQJXy1
5JOr5FYBAnb1sTqYp+hWehKc4aLQl/Zy0aOVMDBmtbWpQlh8GNzZ0fexkzzHXgbPPjj5DYJrpF1r
G9RNgsfL5Ztm8EOjU1FrdRQjJJPmu9nwVBEWsegCcAGL2gZk6CqkmXTVaabPQWpr2cPlzduKidax
F6eHM5tTYH9j79QA9WrCfmmJcuzq2u207HBZ1NYxrUVxGpgYk07SHCqvB6UtK6XVKJo9RpGN+XcH
8HVBKhoj2AwoFHBCg7lNUQjhK3ZJLakG6RAb1Z8XSF1tn9m9xb7OtgZ9CF1R68mWU1yL47S+I0YF
ADtmOn7yOAxXqKZYgRLaZuaVIji5LdVYi+J0PqryuWUSVA8PHrkhFtXdFO+6yycmEsI95VDCNYGV
qJqOJmf3GmOgjm+/V3H7gRzDei2cmitxWldzW0IHffBsmvGdZIqg+f/lMXzWBM4p1krWpiREmgF9
XG54twzKBPfkbvBMEFmAatMhgosl2jvOP8ZFO/iGKiEKi5/RDgrYzGOgiAqS27f396r4PPSYxVWb
jRNyaNONNFwVQeCG5c8GuFaXFWH5WN7Crk6Ix2HS69oIlTTDW/eoewreGAtAV+KJZl0E94dwxigy
wrbQpOUJP0lWTe7q6iilP+s8tKrKvbwiwfEQzhixgKRhgSciWJ3QFpTkNpkeKRXNQorOhzMIvUak
QFscRDBWboApIbntn1GesBpTxAwhOqJlwSsnyMa0oSkdUCxOfEyNTM5EklM//6oG4moSumVUdR8M
f06pt+SYzgrIWQgGdCFlGBE0t+MpGK6j6OSTK1+EKSDSC95AoBVcZTkghub0qsSjpos+zdJVPjoK
a3aX9ULkMghnKEBPNBPaoPFoAP/M0jyY3BegQ3IbBwlDty1sUTFEpImcofCbygB5DBbXRQeaOIVx
YFQQjgn2j3+7B0kMTp0YuWLV15KnQh3nT0U1NjDro3Ic/K6zwyD4SJ1RkQ1DX5DBVJNnDzeauKxG
YOc7OUOQ2f+oItmSQuJ86LzOYjibARKOeK6qxRHCNKXe+B1jX7P8CmWz1IjZnTQI2oA23wzrlXG2
gwZa0oQaQumFoui1v9QLMKII5D2QsWMmsLZki92pIrTarWhzLZYzJprcJYAGhdhmoWvNr0h9f3kv
t9XkvJWcCWmjVM4lBvOrNPq+zoYHraB2KFfMCmhqFcZHOoTWC+KMhyYTfzKQDwf20VHqvU55JPXj
5SVtTJ8tBuq8Js50JH2kMDBtYrjZjZ/yw5KnNQyrPaVI1S7E6+U9YFZP+U6MV7d9r8+SOUNisKEr
9GUOvs2eB/8vYu793hcEaCKV4G2HbhhMjbGDMhC5zS9EFrHybHuV34vgW1m0nMiNMUFASuyJVXY+
RtZMMGSsWL4fOHoHeITSvXxmgo3j81eakaNFQYNPGZqrqHiQ/DuzFSRitv3yeVmc0QDQApXDpc0j
HiqrTfqbOQcSVp/c0kg0WvsvkedZFmctZln2CyVEdntAs0d7h5LP9bxfcGJkb2nQ6Z9NweI2lUJR
lo5gtFUrfDtQn41JoSdY3Fhdx8NfGvt0+Xy2f59QVVc0lekad6XMuE7x0ME7bvRTS8puMpHnEAng
bs7kV2orZ7izPYjJF/BP9nB5BZsappxXwF0bNdd6k3RwuQM5EnLnm3sl+uuyiE0NUwC7qChgVX7H
rtN0bT6MBi5OpWXqvRlLBfps9JvaL1Uv7oxid1nc9orO4jhT2mSo0rIG4hRyBU9voa0nLXOBtVn2
/d0rYLUm7uCTMY/adEGrNLQH0EdFLLARsDRlehhkR5FEbWaiNXFqYNChrLUE7gjX9VmKkh1aSg++
GXiXt25b285bxylDL9c1M4HR4/TZZ2V0Rk1wHbcNwHnbeBsa5KPih5iccrpj76RP4OqTLZDuRDYg
gZsDapNOd2qFwFiC3eOtaFKNRZFX0IgF+hGYtk7uBC6qzZmVWqo3HNCKuDN+XN7KzWI+DM//tf71
/6tHiD6M2TCBH85N0leM9KUhV7vRdhlYG8UeVnByr6H8SpoZVZXRa1CQgcU2qx+0UBAQba9HRWM+
CobAueXbe+SkA43xAFO69PsuBftxz1wCILilYF/sL+/e5omthC3LXS2HpP9PVs3jp0zyYh1Iqt8u
i9jcMZUwTZMX/lr+1ZuOHc1kCUpBNU8ejiz4efn3FwvwzkKsfp9bgq7NcR6FCuCGKrD7xJ8XcOjq
awcOvE5UmxaJWnZztVvTiFbsMIOqVeWPkX4lDJhhBphJbGTVnf+2Ks64VkFDFbATotRBihMDSmuK
p7VaABfQ1yPH0EsBscdm9lxZbSNnaEkOeE6wMS53dxlQTx2MzZWAdAEI1ovIym4WQdfCODML6Gvo
5IBnhW4FN5pH7S5B96tlgO6uewq+FM7S/4fZqct7uq3sZ03krK7PSLl4YUSuQeJI5T4ATVOkupeF
CNSdf/dKcmhGeJkCtwkvM21uDrgUAtiETZ94Piq+ZN1lLA6aAcYdI/Ee03dBcTsm1/VwN2kz7JLI
BQu2ja9Y5wboK31A3jqzRGy9epQjME+LWmk2tw2vdhk1HBX9kZz6dW3c0b7EmsD2ecU0zG7W8dPl
k9kMj1YiOKWjNfhBqmlEvIKmPzkDB0WHYSRyKyWjfVnStg1fieI0TaYs1swFj3iwy8OMvO94kg+j
zXCbQBP2kcjyLIxvl0vDqRtVhWUuGQ9R/Bcy/ykTITAIjofvmEsH8PfVKRbU+eU+1GVnSkSphk01
Wy1DfWtcC5oY2VTAAGXAfbeajO0DVqIbQm5+XD4dkSDucaSG6UiHBWUSf49DnHhRE7tM7x4vi9ne
Ml0l6O5Bry5ZPmPlLOAIS9bVUDeJPRXKz0EIb7Yd5GlnCZyP0KM6lspcylxVf8XCB6VPBuBfq1sq
rOBpG15qMZzy0g/zzt2uhHIXdUTXTxsk0wKts0x0K1Z42x/ZbhnoE3VObh/UeX3chVXmLM/9ucIO
Gt+7+XOrH/NJ/ohP0ExqULYMfvLxXNNTue5ZDz+b7Yz5Z98Zlh5+SOHOMhZNWWmCUilmJ+kwoGH0
MCFbbR4aU/Cg+BeLc5bBaVutdpreKXjxs8fRCe0Os6Mn6nTO5IS1Ve60L5eVe9MFrbaNUz3Sz1U9
NAi6suahlm6l+rELP8nF02zc9HhiXBa2bbjPa+NUTiF1AZ5a1E1om1lm8jLr19MUO1EowlzcDoJW
y+I0LkWAlwVF/XdfGwjb+j37NtpLEJRPwlGB5bPf36TzsjgnUaF43I41wpHebKws2E/aj5BkSCR/
jlv5Yx7pt7DXAaGVDs4ZbepieUcvkH3ETlxMbO0Xj1R47CC6uIID41unDKqHQ1TBmUtFCdru0sq6
p5Q80Vg0y78dSJ4P7HUwb70sbS5nNYKk7NeCmJc6oddjFjPbJeDzaW9KWzqImnCXY7lwbDx4K02U
KTWXm6ZSvGmrKz/85kcLD5hhjeZojc1+DiPB8Yk2lLMgNQnDv5u4O0TJOX02xis2o6osBB7ZNrln
NeHMCKriU51MDcbswtwy45MMCGG/FbSwbBczVqfGWQ/fT1N1zuAa6dcOqKMYXlg6tvXJWVpiQaj8
aOwUt9xRQVZEYLRUzo5EVBoac0py1/AHuwl/MPpUdZ8jcq3RkxR9BHBHWS2SsyVVHSqw/B1CpiZy
pGw46UBYTQPRGL9INTgrMud6OeVLi/YQMPBXTtdkqvcKAJ7KtBb0TAhE8SAnSS8BCaeEwcoU/Hzt
TqgHUUy7+f/NuWhLCLK61CVpyrlfCgBdmjghmG5belM3Nz7zjOjQpp8ue5dNM0zQq6MCiJmC/Oyt
NJr4yRRRKGMdfJPodYGHAajJI/WOlL3730RxIe48GXGGgAOBAAEhdVS6xkxtquXPsZzv9bI7XBa3
GYGuVsYFuq0WymD0g7iW9A9okPUwMORcFrFpL1YiOMPUpgB7rhg6AKr6k9ZGltFegftR4P+33fJK
CmeVhr4syiJGtDHdtxhczT1JO+hf0aSNUdXyz9ndUb1bCeOMU0LlNFFQbXCGFGjmCK0nkMRFPz6y
b7pOTBNPA6DQvFW6Kq4bXW3QAkfALFE9K4k1doIswfbp/xbBJyLmph56fxlKNbNdDOihKvt8eQ3b
bQvkLIG7OZIvpX034v0RXyme6s57YInYJmZfAlu2ME4scILbunYWx90edRrDZhzxQAxY5oV9a/tZ
tCuCXiBm08qtVsXdGvBtEnNY8AjS9lDmN5p+m1anECi4gt1bPvddHLGSw10duRjHUB8hJ/k12YtS
+05eOEDh0o6o2+0lEZf89nNxJZC7ReUQKbOqhtC5+q8qVKweuSk0ggdVD3503SmyKyZ7mf4pT4gz
ayhUI5PU0afLyxbtLn+7kD4fqYnb1TStBUpVy68+T9E3TRYWI5ZzurS/nLfPVWoilAHA2YAu6x44
HZILiGGgihJvYbMXQY+JtJNz93455E1ISvQt+t9oipFz41SLGjBFV5qzGnMTlW1JlipoepWpV34q
wN4SrIEHGZbHaUhGBdF0NH9NxtQxtRqj5T8ua8D2U/Wshzx4X6egTqQayFc1GGFjXuq0IPkZcSxI
NZ/+nEV8sea/jQaPN9xPcRdXBRyUz6609uc83heBIFzhTgWNaDpABYCEYRhEI5QPi5qeyH2nT7pT
Vhg99CfAykvO5T3jDuadCN7SarqSpCOhDslPUXJDGtkKs0AgZHsdAAnVDPQuM8bZB7XFvZzaBPnR
qnWVsrBDXzSNyt3+f9ZxFsHd/jSK9dhnpu70LRjkS4ZCRuJ0Bjo6ylLg/kSiuOtfD2EdTW2jO6mZ
WKzdZ9KBxS+T/3T5ZLbFMKSPMCOkaLwyxz0mXhmySE6V+ldN9WDm7KELBycsRY2q/L35Z/POojj/
h0Sfz3I101+7BFVgwlc2Cvzgg9bwVhL1Q3BR8TthnBfMAUOfYNpbdzQS/MzSzEkHaJ+h3UcdeUB4
LiDXEIlbdHMV8huNbLaBXqIdO31MgoOaT6DLBQcmOKOSQpRP2r5N543kFH1M5rCkSqc70TA9aVNk
aWWGYaJScJ8218Q08IpRimouj0VJGxkU9v5MnSBPrG5kjzSdbzQyYKIItMrTH1LK/n1iZ3G8GUo7
pMy7xqTOGHdWU8Q3ldl+5JRWIjgzVM1kSCoAlTmSOXhactSau7x3evB3+HItCMO4x/q75XDaPvhp
ZESSHrt1qlylqXyqguEuajsnI8w2afYNM/xCSIVlAauY4Z1QTuvrHlzNJKAQ6vg76SVw/afGUwEU
zyRLNLixqYWrzeRVXjek0Gg16kQwtSMNPFR3nzs/ELGRvCak3i8KOqhQzTRRjXh7t5R5TkKMO+sY
VVJt8g9jBwbOysfovpYt6uj34d48lXYGr3IdeKlb/2TOH7al/7O156/g4iOz9g2mtTD9rSLZfuLW
je+26Y5l3y4b5K1bB5JHtF9ippWiYv12tSlJB3lO1Nidg2zppEYtyQCior+npaAnd+sA15I4Z2Zk
SZXOfpq46ujWvqfWmCP3Li9my7usRXBHN6roe8vQV+fQ7NRoJ9J+KfzbOhcVxkViuLMB79rMlCHA
YIKmz7dzFjDTagON/IVmg/ZnnhXj98vr2tw6JMdA4iwDmFzjAtl0phlIVOGc9fkGeN5WhNak/sdl
GZv+EqXk/wvhB1Ui9JB2mRFSANhgyrIENkNi+7W7gDMAe/hZNF65qXgrcZxx7HzahqOa6hjh/hmA
S5L9mtCAN9TXGiPu5aVtnpdq6FQHcqJGXvMlK2+JzvpSbZF6dCrlPpqPUxI7aXBQIpHp2LLBwPEw
MQWtEhOtl2/vki5nvZoECXUGJPy6VgP/cYOhwB80lK1ePWqh6FG8qRdIwQE+BIE0MJTeCuwkVBYN
0uvOrD8MqsfMxzgRJJ8Xs8pbQyzmtwhO1yeaDaC38aF6fmLpE3K/L5cPZ3MNKwPE6TbSeS04LVrd
YdpDlp5UNbDkSGAXeDy3V2u6Mgw8SgaGiPyh8WEYBpDpRnu84F1zl99Ru9iRLwUYe27iB4wi3E97
6SoVqjrf4f5OPKfro1rXSWjE0HXgFygOYJseImDXjqd6XwMKGO/rlw45IOlOhJe7qfnnzeVRV6Mp
xaLnCAMeSWcppLHBKjcGgRWblSD+2NSTlSRO90P45k4BpIcjpaZVaephGjNBPn3TYqAXhDCdyogT
uV3sFPjAKoCmLJ26BbvqUNQEObtdk0e5FbXt8+mff87sLI0LqMy0itJ+xPMhT+3em1AE1L+PVnQd
XOk7ObJ8q90Jnyzy1mVbrZDbRLVuw6nvR93peulnWPkvWTQXwDpKAacP5HkDyB55bIObcDco04cO
8LxeLr4iWacU6kRiN0sORHvIDUEwvK2K599f7MDKCE+d0qFQgQCVtO3tIIPXpYxcBPw305AKYppt
k3IWtXzKSlTe05w1QUzRufScRszS/Rt5Fs11bmqjImsmcNsJqCA5u1VJcxvqDRhCMr20fOVrxn6S
8WVgR6UUxYICUbz1StOSxWaMdEZgPqrDwWwbeyafO+b1pS7Qgs1TOq+Kx/QMiwYPs4W0OpIPaZC6
suSR6shCEeT7v0Qbv7ePt0xJP4yBP8D9Vxj2VdC2C/Y4A+j/KuLp6aUSmI7tZf2Obfh5iCrQY8wv
42IltQ5Yj2ZsLaazzgabTOUNYBTxPuDUzsGNxnvNFuGaLMF4TOF13f+qii/kT9Hl/jZQwAFF8gm2
EP3vb7UcyC6lkfQpCi9V4FZqb2Pgwwsi3bq8lG1DqOsyhgTBMgmOx7dy/KTPCkOF72zcGWWLBgTK
vof2YS/c17sA5xf/WVr1n4WdBXKWCAczJY0BV1Kb+x6sk/HBjO//46I4a6RlQ2fqMV6T8m708rtu
5zvpCyi90QpWW9UjGAs/kPVUV7vInVYsJ1EUAgPOmeTcysrBMVJRQnLTTKxELP9fmb3ObCM2RCN1
TOJJM3hjpdNEn6XpqymmhV6837uwcCWLU3CzB6hRI0UIddVdza5nX7KKdkHVtEj8NZpjS5rRtVVb
43wodLK/fHo89eQ7DeFsL22DtJcmqH7jKt5C5TA6SzCX3xZoZPFfU3zTPj/mz4s1iRxRKmI7njuv
nk/8F1obmMYEDQ0P5g49xLt5Tw+L7MoxMbmRHRbsCkC2CBH0lm19v+0mkI8UincG30xTSVLQk77S
HaIeA/1Frr5K87dGuZtZbk/Nr8vbvKjkJWHcPQx0pS4CdOI5mTRYsVrbs1wgxehqdSnwOnxp9J8D
Pa+Lu465LyVdhAvplp/Dxo2+4Tyd4Kge0vzUA5sz8T70+qQKw4AcuAJknnNWDmsww6vw3rXuW1V6
KPyHTvk5Jy9j/3R5F7ftJ9XxPAP7CGhUuGupREnSVmON1PCt5I0epovQd1Vcl6dWX57WDnn5U1jJ
v7eTmsYyE8Pg9bjtjFkf58MMNWlK29yB1McxYtu/0r+aS9x6Hzm+K3mXl7kowztlWYnk7Fvq+3Lv
L09RCWAGndE4cSu69pth3UoEt5HdHJfGoDfUCZtDRZjVUHcCsezldYiEcIatiidkChLEJYZugJ1A
cloJUZBSCDR+826t1sJZsCDsM6OoUDwaosibR3owmxGJN6TxP5DgMwHlyXQADJoEUN84uJVXKM2x
pirDrlHmJtljp3q6ottNZ6XIQ//x3iEalhENL8NLUL23oqRebsN0xt5h8uGKzpIbj+wwKrFzWcyW
tVjL4S9vO9Jmkow8dqNf6ZVsy+6Cs5nYUfCKeVLuFNHCtu7wG4nc09PIQXTMMkhUffpclzPm8zAh
OBsLrp75CM6EfV0rDyEwoBh4s4eZWRqVLE0frFwVscRs3LQ337K45tWB+kUaN6gF4nIjksiH9Fk2
hsfLO7yhnRCBp42CAX/tnckqKYkkuYihnUpznMsc8E/FPupDV1FKgS//l8M0Fhh6A2km3lZVZeH3
cq6hldGuD8HNAjae/OwtZIcP7FMtZL3ZuN8m0gdwnYD3R9jMRbNxoKRjKrWxG2KsnNIcQ4nPRSSw
+Zv7txKyHOHqiIBYOVfhVMJzsugxakCMRPpbdB4egSsjqNtuq+ZKFmfr50nVc7DfIRKzy6vu04KO
5x/iwqldxaZAbE+prQoaQzc1cCWSs/VNmk9F66vEaXViKyzZg21UUCzYFAGqDCB/MlgUPtfjl2DM
CBjcSSO7rPpedeFHbNVKAHeLpmzWS5S8EUmBVxZfcdVF5V7tpsPlm7SpbisxnLqZrE41pDSR0QGO
ZJxdxyxw5kHwYNqICk19JYRTt75N267rJILBD/IJmNg7neI5mPbmsW1aL6wXcJfJeLq8sm3FW0nl
FK+shlAp+wGVo8estpYwA0w7jn8VHYwEwAm6LY7atnbTNKipqSbB4BvfBhjJYxilU0vRbt0DAzK2
UqnfNaUIi0cghm8FlPQSdWETV4og8G06NKtjRbkqarlaPC8XMgErV0ZjFezeQln11kr40phqPUOa
ao4LS1KtZkIjYPR1UO1gEIU1m2bWNA2FyAbI4+Gh3wqrx1oiLV5sbv3ZvK9ugNz7HdR38a8Eb5XW
lr9ruX1ZP7Zu8Fogp5TzVORpN2MT6aDt1ci3U0nEBbvEE+838LwmTgPzjsqZrOOBEo7DS9nkNvXr
54BWgRV27U5Raq8t60MNSyxY26aCADDCoMaSEeEHNkDR2fSyhKKIRke3L8J9GgYvZi1qvNhc30oM
Z6OG0AjIXOLMRhMJ5zK2xulqxlAIDR+COrGD5Er3f14+tW09Wcnk9IRWcq6zJECks+udyW1Qpugt
84pYC7RWvhMl5kQ7yWlJGoVFW6tx7OayQ2bN1ttbUxaFb1vu2FytidOTIA+1bh7hr0b2DI9ja4Nh
+/3R7z5SNECH8lkxOM/Yk0wBHG7NnPGW7oDgekwd3yGHqLCoNbvtLv4p2sDXKYx3l2AlkrMiahHO
XVU1xCH3lWveRLVl3DJQI4Iy/fA3wCqgNK/zU3LdgrvI9+IbpLjs8B5t7p7oY0SnyT2eABiql5R1
kZua9HMclrsINK4AIVcEznvrYqB9bHm+m2i/41uFQrScdB1IIpxWI4WlZcwyCxURUKAfJBDJZlXe
Wmlb27WR7z5wP1ai+bYhxZeiuIobnDAA6tUKqLn0SwKkoMHR7XK0gsdKFCAvbwv+gNcSubeHhG6D
TAJfueNfY2YLRcMht0u3OKgOclyit9XWCa6F8SYH0BM5jXPf0WE4wdesSG4hfxfs4dZ9XAvhbEwb
NXkdosyP9FnwoDjFMfain6EjH0xLsSswsAGFX/5IAxHSZr+VRuNMjYpuLyCnMea03W4wXEM56pIg
2tvyeWsRnKEZM+YHc4kWigjNwOSOIR0q2DqRBM7AjLOc6uHYI9TT1Gy08lJr3Xruq5eWxMptjwbO
E8lDslOq8VeuT18MDURzLCqfWpSfb4qwI940Ny+Xv0r0UZwJqqaOkQF9nU4p3wz5bSdCXdl0Sut9
5ewKollJTtGCi3yvuQNSCUBywtbqMTyx0B7pX0S1yq2Aei1vsT+r91uAIljbANXZUcx9WyGLnYOm
erZi/aFqT2P41+XtE0jjG28mVWtMs8KD3lRycA8ayWfip1es7w9qiUpzmrVfZqX784oYbgMQcwjq
OuB64VSVtrE+x72yxE54I1S+FntN5iOy7nTFneewEjzoNp8La4Gc5urol54K5KkcqbWbT3g3WgDq
MbzWyg6q1+6mE+BoRIXTbcU8L5JTzLBIZzAtQG/AFxCEn0wRF+e2ITv/PqeXiSlNpZLB3xma4g4j
cv5ms49mTPQMojfev9yBsyxOJ310yWegTYrc8GqZz4B7d/z9gp6uv9YaRJgz247gtzi+5sykUUrj
BI6gMe7UKrN9jEThUgjsmUgK59uaLo+bLJ7Rl0MxezxUx27Sd9kofbt8wwR6wBebh6xqDTUYqKMV
/qlV++uyFz0J+CHdJee+vlA8DpWq5mNnyg0YqR0QRn6pnzQndtrvZm5VV8uAl4rWUdkKHOpeXptA
B41l7Stb5adBF8gzrEekjCmMhRRZSVAETt31101M/3Qy/t06OcOhBUzKs+q1l2kCXrK10G8ntqng
gdDu/NgWzY+LVISzGyGNh240kQnyo/G+Jws+s3FL1F7gul8h3t6HWWeFf2cr2iYZzHwJSmrQtKNH
y+08YL8JcQxEC+KMxjTRSkoBn+kETWoB2h+eRXbiWtBuI5LCmQtFikaJtgiRaX4a6TFNj6OI1HbZ
kQs79g5IB3OsRitRTKUoqqWpThHvovFFCZ+i9P4/6Tg/c9w2suYPMlqyq/FWS67aDpOzeWxlwp4K
wWUyufA3yvsmkBMUS0ywUqSfzXlABPxTVUUdxCJrbnIhcBRL3YB+lCWiWXjQArd8kXMgIvfuAjiq
5/YfUlzx19bkzERfNtpYoK6MuLS46ZDTahJR9MvPHb+TwZkG0zcaP0pxhZYuy/YpOfZ7aLjdPcXH
P+QjeyeKswpMn9W8L9FgM/vhoQh1D0hzwHaeBf5J4DhMzijQovF1RTUjNzJPdb6X06fLii24pSZn
C0LDn5K5R5JMm9gxk5rPmVTv6k40Qyi6qZwxkDoljXQkkdxUQhsokotJBMKevTbfGkTUR7it2hgh
1FFiUZAf44RNI2vwq4kPgACXHDNXObWn/CQ916kFBlm87YigHLG5iWeBPHinDOYsI9IRhSV41pXV
Y1d/SaTBu3xSm5qwEsJFKgEB+ZQRgmejpK6e7SXt8fLvbx4RkhkE6S08ffkyreT3dJrLFrT12o8k
HDGpliTRntVxZmlpo3iouQiqBpu2biWR072oz4AYNRLmhMkV7b50/WM3/GxFoAoiKZw2NA1Lh7GA
6Z4BrBAhM0ZZtGvkn8ZYf0QNzuvhm3LAdhX2xVBFbqdLO9VMjqEiWVUSHi4f1LZ+M42ChXdp5+BH
GNNcTvo2wOOwB3lm4s6nrnWI1QNSftyF950VSn9uhBg6q3UM+coaYDc4I9SR3OiThbJGAciMMj4U
bH95SRsX6I0AThN6DHHNE9FwNpWdVLpNfIsJQf42hSwUP5pBKOZYlv+v4tQ+BPbanAMqh2R3em9p
4ZM2CjZq62gY4BB/y+C8QhQrNGMlmDQWHO/o1Nj+gTilqx8LDyCgd6I+sPc2gaKCvFD4GSAvepeG
1GqaRqoag3iX7aX0Me0F57LxZqayCjABnYAeEl0c3J7NSa75Eh3BgvQ82f6u22XPamlNfy10z/Le
vJGFc6zvT+mtRG4HpdLUgqbEi1nVMMISfRoTgF8NgoSHSAin0KAlrFgRqMwhxR0F/JlW7CZNUBd/
b3feLoTT6cSMIloGA3FAFmL7U2/rZWqPgWdoH3B4b0VxJg6ptqaqyIw4OMAYZOZmuyx2htIyb2Un
PZbPqa2K4pKN9uk3MvnnudonlYb+aWT9d6VvgSrJi3YqSsuABah382CLwES2t5MxhukEDQVYLl6l
bUL9cDRDV4/Zs15nDwMgcuh8G0vMu2yM3jtCrEzFSD3mgFUga3GS/BwJm9JEE9FYg8AgeenCvaJi
aEd6jgvBG2l7F1eylgu+skkmiVgz+BPyibVXHkqE4Yk9lja9lb0W5WvRU3YjQMbgiqxi1JIt7S78
zEAmZwz9axW6jo+Gl+egrDF7W9GtCs/MFHHfn7sqyIOFIqB3wWwnH4oZctnPIAgmDjh5QGBYXEe9
W7pst5QOqu/TgwgxbMsgruTxkVhk0FBVZPQJkZS8pFXa26razM5lBREJ4SKxEgGUrizPTh8mCs16
ViXqqdlS9vUyuFdgKuVtM5oY5kf29E6m2h0wDr1ISlGdxBDc5dWIZHHqXoz6AFZTtD+lyXOlmnY4
7zv1u6mLUIk3RuDe6MKrr1npeiiHhGLal+DFqXmhrZ2MB/1avwHgPPh0gRnm1jfNVYzS4PCCVl9R
XXnL5K+3lPNkaFFr5CHDwzo3qk8hxqi1yL+d1cz9wG4SWUdlHlpv8i0VrYY5HQOTuE5V3UUw+pNx
TPzbSlhR3loOojFq4DJDo/mmNRoqWZEwJMH8Di9cgtIAeWpj0TzplqavpSy6szqyUqvrWUJM4xDT
zWAjui+Xd2vxgW8TOGjiWq2C88OK3tdyYKJNbWi/JeldBCTpEN3QKKK2OzJOAk3fjGYM2CKg9BMd
Q8ycqodq3Ax5iK793stBsTDuweB70HbqUwcGUNBH74tJYCq2j+kscdng1Qb6o9RlOUyjM1F2PXWA
sJaTXdF9oCi8bORZDq/dmcSmSsVGgg/AlVB8jwGsSRyK7HwOsBFRPWzLZqzFcXrBzLxUQB+NglEI
Jqu2d1mTnSZdcfIuFYRRoh3kVARdQ6oRgm3N0eUHM32Y2pMualDe9Irr5XChGkk1Oe8XNYzifX7Q
vYZYlWQNk1dbC+ujb1/W+k09NGUAO5ho/wTqAR+vxX5qDCUub/55GQTGMN0+uQ5cydbv8wd179+I
gqfNFa4k8k0DhqpXSUG6GO+S0cEC7eCYnoqDCcp0EZbs1oGtRb3zjgGe9P2I/lYttLoAidLooLUC
9gOREM5BApKCxcBxwokV/yPtupbk1nXtF6lKEhVfFVodJniCZzx+UXl7eysHKktffxfnnuOWObJY
x/u5qxoCCIIgCKx1N8LrwTYV5opgnURCuHBRpkOa572EzZs/aUbjzNYJrciCoLQtRNMwBYJeLsDO
/BohFnmq464tgWaJAJERJ60Txy6/CTxOJIXz8EqraivBNR4g4MqBeLaD588jXrAZKKPsFWgOdUKX
PO9LFQnl3Ly09SkZZQjNv1ObeJnkgkNTEGA3Xk0M0K78137oyfzVfhGo5bNRwl5KT8mxv429wdED
RsotKvgKJXGOnehzYUSJjHZTMG3YBAgY9Mc8Ra4CLkFM8C/jg4zyiC0qam9dRywZ04aARUOll7+C
T3Lc0txEK7wk9a5JvlqAxzKzoLAe2lTUMslWhD+P17K4uI45Swyc6ID5mIveACJei1amxbCCNi/M
Q1Eviae34YzWj3AIGiX6su8vW6eKpWhsmhQ9bKhs/LqUVjHShfZK6odlhRa5EJN8g0Otc6kJICW2
A/BKEhc+pF6ytKGC0+iOfc/gtdmwV+bGL9UJbH+u9El48drKdNa6cbEkHdQ8JR0uXvkX9MYg/U2/
0yD2wCsr3+vnIchOissuRcbjJFCWpRgf1nSlK5eCFJiKMsNcxaAZSR+Nlt6OoNHeX7hNEYCGYdO5
BsDiuBjWa0mZ1ClE9M2jFh+TUBC+NrfA6v+56KUWfZEmywxkgPql7ipHW/wqeYmX204UsjYKeAgn
K1FczAIiYFsPBQClyD3rdasCE8M9udv4DFSqPwI1qxc9aG9bT8e9nLHkourwq9sbSZ0tkb0Aw6pS
HCUx3MbWBQu0GYnRsm7oKOKB7IrzPtNKrDhlL76UPBvaXV8/69I/+z6wKQIXLNQjMQmAePyrFuOQ
qUncQouePBPtayjHjlqKbt4iIdy+VYtBLqJ6xq3Hsv0FXCN4SdKMwttXZdsJVrpw5rLTUpIBooTR
jAcrwE31OB0HZ3IZC3jtlq4oH9x0AIy1o4USQgH49avpmimRrFgBp4klHxP7HykRIUVsm+2nAL4q
khWZlGeAvUOO9CMp/5LoIa+e9m0mEsEtvzyUrVnPWP64SN2qzh7L9lsyiFh1ty1lmSbmYeBlPOmQ
bk+M5JkYmO18SqKAxm9/osX1/7lAAwrpgVZoWPMWerIqt0B7bQsy030hIiW45R47a66LGsdcD16M
Bkcs5hmDfRHbq/FTD74xghRyCeR8PE4b1UszBk1xUSPBsfJeyfhwroDA+D9rwbdElFUWKxGwgb35
PD8sn7Rb9Zwck6/ABY4C9X45S42jgtPGFsJKbxZNrZVkLgokpjIVc4aqROuPfnJUjpHhmr59yyrP
JAVT774xN4/ulTguGsSLTtVoYVMy6KIvzXM8fq+P9QQE8Kl37Hb298VtJycrecx/VjUDzdRjpS9w
gRoO4BhB+Dm0gX03ol3RNYPFVz5Lp1bQG7npLxryLlSFbYCUsd9XIosmH6K6ybGWQw3m6Cfw+YIF
STRNsmlIvFdqugXEGvs97K6kTAXIo1WC5mQJw4nHPgeiJiEt7lVm1Xi2RSRXUykuqHMn4gHc1u8q
mTNpN0xasZhAobJAbak0F0s/mkLWm+2FW+nHWbGVhjC0xt7wBuM4eKor404PmJLcNUC9cFD8+Ewv
okbhzWCyksll7BLVjbmTcFRJuk/axykROL/Iclxqp6ClELcv3D7MUbsdjejS0cDWX/ddfjO/WynB
hd2BTsWihrhZ6dPEsgYHjVyTfmn+kYHjsS9q846xEsUF32ohyPsp7JVb2k0z04MEgicNb/VyKpoR
EZiOZ/AZ1NkudQkgjcMQyOQure90UeO2YPX5MTDVqo1ooKAsSdAQUj9RIioA/8anbZkNRpuYeuTO
dbSUzkNCLZTNczSGozqm+ekBOxjRr0HvoGfiKSc5iFDjtk13lcpFeMvABMii4Yi05O5v9Jbe6HF+
C+rt074ziMRwkR38SmpsDwaUy3TQYEwe7ZRX3Yj9fTHbPnfVhos+eA+wCosa2KOFfM7VxpEVVOrV
vnGSSQQqLJLFVF7F2MbqjRZ4oKi5hJPfl6gYmMYPPAfe9ympBHtJZD4u9pjWMEZKCeTWyej8tu0v
Utc7hi6CZd528qv5uBDUT7LcI+9DWF00N0WJVPjMIVKEiz+hOij2kCM/ThoT7CEv2AfOpD3ve8F2
kLuqwUUe9FeV2oTD3ZuS2QfXDyBurdtUT86Tir6+ZhEE7o12cNxktZ/yeIyKSlNTaQJCHHohR384
kUt0ZrgvISg/8hcUG1BZcaxHUaVZ4H82Fy8UbNveYtfAGbiBcSvd96X1oEj9j0aNBRoK/MLmggTp
jFRKYmAgjfFDYtyYkWhCXySACw9LP8pRDOA9YKilDjpk3KQbj/tOsZ1Fr1aJfcNqv2ZjhrHhAjAs
ra+eGXl0ihVSHDQunjTH+t7gOXR2wkdFkL2LVOPCBJHyvpsw6O4NPb1N1eGszM/7mm06gg50I9OS
FQV46r8qhhaprsgIK3hlqMjqQSlrTjN5S/H4r+R8GJUv0D9hyHgDCMERHNWLP8vWKWnDYFnMP3G4
q0o8jW86lvVY9xgEUKYyiK0JLEOiWLd9t1nJ4Jx6VrveTADS4ec3zY15WI6aRwL5wOC80Nvj7tuO
rcGHKxzrIgR9LyrnCrdGA7UTkjcAhtKCd9STgKBynp5FUFfbrvBTDJ8IlaqJQJSAxwYjgI6ep0cl
a0/1S7kMh319Nr36qg+fDknUmORqQXmozQHapZuAHlH/pQhuffKyrRqjRKkztR+s8Eytt30VthOu
lQ5c0CmTBm+5DQ7wBsPvDKm3K0+U3LUg2qu82J9Srx4wdevvixVZjv2+CkN5pyzzrALIQMpc2wCl
UWc5+xI2z9iVXlzEyeJs7KQQ+9RWXyTzbPS2Y0Z/78vYfuZcCWGeuFJjsYjdWxN26OgOXntHjkWg
BFKw3Ir3zuZxvhLFZSW4vCakK/EunQAuYyCfTMvR0bUgxV9CIdLrb/QCkBrjHkPpgzNeZJoZ+MOx
g/qwdalefxptEmSLdtHG/gsl8l9pb4H9nRpHXRpcKRL15267x1U+Z1ejVjAekOAWmM7/RMMzmhi8
/ZXbtuZVAGdNEtU1qoe4oE/Ri1HdyO2x1A8Kvcjpl31B2254FcSlepiuWSpqAks0WehTO+qF08Xk
lFfL/z75Cf4G4DuBZoh16KqcyfQwTW1lDjEn3aDj/FGmr/uKbJ0UvwjgTKarYaWaOQTIqLuVGPWL
vc5hZQbtEgnJIITSOLuF2tjYcQNpHTpMDWA7hJ510/jocz/mrinaxyzIcQfTL7pxB5OpARspL+vY
lwPzPjpmfnxvnJQ7EtCTdoyeRNmQSDu+PQJ3MpAgp+hnYRXFOXEZGuvSH3pQiaAvcj6L7rdbyfla
QZ4xU7cVdUaTs4YHyMFbkPBRyx9eUQBzyheC3Dyf8B5fHbNWcOL/RjC60DBphfcGPpLUraz2I8Zj
0AIVHfuvfUDdSXbKv8CF5AE31CvwCpo5FujQTvv+uhFCoPFVMLcfjKqWtH7Q0P1X1xcV8BXAUD/s
i9jY27+I4HYELh4AcjENbLn2OPSfcDzHolcu9pUfHfOqBbcNqikHLnwG800mekG8Fq2zSntoxa1q
Il24HVCORdV0IGfxDGBuRBcaZLdVMISu6ZKzcaD3CdgKHCLYd+zrd7Tjr4wTJQVtgL0HdCtsvBn8
kIBBc+p+PoJv1Ylt6U3OY0EcE1iUvzB2bTiNcQq/sIvwbRy0J0NXfURUX23QZrHvIMwBPupnYpSF
ESZ/AJJGN0pOxhGrVxA5c82QPmZq7ILV85glceIpbfE/cgpjSpCdAleJbFesEhIy64alTBbCZvTN
tnrHpJlTZH9QafxFCpce0FEe6wLcOhhiv+hzBmTni4qx733jbXvkVRV+AxfaEBczhCwASkG/UBYG
ANH/l0K4LTyk2qS2PVbIpLelAW716IHaghRbpAi3h/UlywYyQRFlfu0AG53q1Jk7QbgTCeH2L6iw
prCuEOD7/NgBxsaWjyQRtW4LhPADZ8C/hv+yIBGFWeXVbfGdNqN0KLRFYLKtF/G1h/EjZ+oSNuOs
wY/ZAWm4+SELlDu8iDvGoQ5yd378A19jyJ9gMGStK1wVqSnTLKNRhFvWNMcH1Ri+l8ZQObaRmYJ1
2jyWVpLUXzfoUCeSXRnIa4xBd/WePgJUUPTgu7lMKxnclU7PwzSeQsiolOnU60/yKB/LOhEc7SJN
uFDTNkpb1RQYjIA+DjH8E+kiCSI92O+rYGbrNdiDB0ioYKIEo+MdQs0sxGPdPIVW5uICzURDdclb
4Il13uSNd4BmQqNU68ZeEhQ35asSDD7BiPqo+P0fTMUjXq9kc/EnA1vjMGdQsYHsonX0Y0OOiTsf
pKAJasvX30T3BJFRuWgk4ekhshNInGe/6u7nKJD+oGviF6W4WEQXwH/KDAJ00CRQQQGR25JFoWjz
aL0ajs+gZXTzxRZTY5l/jMqFtN8K65gan4gkwsbcTtZXorjggNM2ncgMUSx3Vt0WSBnxIXr3ivgs
YsTZ3lV4jcfTl04+IEqD/66PdRnOqOaNKxvFsW51QbBTtl3gpww+7bJkSVqmfoqAM4vLFeM9M+/i
VwwMnscDMFtRAo48EXjqtkwTGpm4oH6Y9lb6MENnIM6n1MoP1KbgPjHlE2pnopxr24BXQZx/T7pR
1EUDQV2YuE2sBCWRBSMCIhGcf+sxKiZFhPhKJ9+KKj9PRLR+2+cf+akFf9IazbDMgwYR8SkE/ld0
JpFj3Oi3ZlACk5K8UVEk2t5PV4Gck8fEItNcwGyRFAWy0l7Uev5GTPkrNTIQhgoBRYUacgehlpfg
w2MJi3Vr3+sHGgDBUP3billJwa3Qmaonwf4hL1g2gzsW4wxH1hTDpmMVxLXiav3k/TsJ7AtWB1aa
AXW+ZYc7JpxBeYJ4oel/ogQgbUHgBhD7D+Dhc19naggmXG/Ja1evloDksiBF2XSFlQjuPGzNKaMU
4Lne0km1M2ppoMvjMdVa3xiGm47U//vbEJKuq0rse1ZWQ44FHsQQ8jr5BkATdSFK8jcXfiWACwkz
yftCt2AzvbPcwl6+jr38fX/lN2+VaEJFMztyyA8g66GipYuhgOU5azF0rVcuGrge6DD4ujb9769C
MNdVFOdkjUSHVikKPKVpSPFPTfKyr8q2ta7/z2VdeqWEjVKRyDdxpdPnc9UIFNi2FXoADBOTcR/g
JLQeE/AgPoatluQQR/2NRLvDoMreNOTevi4iUVyQKZGXtmOUJX6bPhnoRwitb2i1NqbXfTHbJrtq
xEWWIY7USEFe5SfKkfa3g/xl//+3T2xdASIGLiiazQ9wmZ2RqIYRS3g4G33zvnhUnNSTAMJKe1dx
AablmycRHt6mUrqG+r8BzNkPIBx1V9iowSJAK1Xt9kV7A2rnz/t6bSYFKxHcxqSZqrQdRYPeUp+S
5JM13Ak7eLeeMkDPYdqML1RVgAT+a3QZyVRmcR8huhy6G9ZgT26rU+PgwVMI3LY1sfOLLOaOq0iG
Ry2tSmYK1gh5cubKHz+PtunZeetpFKApmgO0CS8Je8GO3TSjAW55ZL2GDDSdX8VqfZHN2oBnSClr
PmsNSllhcaeVveDoYavxoZplaKxhE4XcDwwFkVITq4KBPX2663T53GLGirZd7OiT9mqE8l2qAIVv
30M2NzDgRsBdAT6hD/gBGPSoptLOE7+OH8l40If0PFCnkqj/B3JMuIcF0BmQgHBnUIrrn2Gwqa5h
XErQnEjjJZoaE/XPtEB9GmQ/jUCz98fuD+a0bfRzEPS6KfwgWak1qhSmmNweXQOUWrFbZyBnlXzN
eQOlltceeo9V5ue/qqP+976221ealWwu28sH0krTANmq2cyXMlHUe2kBTGkfoisx7YfaGSQ0upBo
rLwSVnPnPKJenBdfqqpM/yTfWNmeiwIaabPEiPFEVqeYClSTk10Nh7xeAovWx8Kq/2fUJFy5V+K4
7L0vRq1oOsBtSOEtGYHxmT+CgMHdt/Cm316F8Ai3rZUpKCVBp1T3jfS21Z7KMnYM67AvZjuLXsnh
FtKy+2ksFsgBvgbmlFxGDRd91p4YrrT5rQyEOH5sI3zw2pVA7kRVDX3SowwbpY+WQ2KGF6r2h2Ru
jkWRBXmuCRrFNw+hlTgutMXVaKVpjMWi8qlP7koRyKzo/9nvq4itm7IUU8afXmqdQ4fAGv6gqQvu
hrMb/B0K+YACBcLqnJYkgQblpJyrvgFeVhv2AjttHgGY2dQw0KUr4OP+VY8kDQetCVnJJb5MzZO6
vCQiX9t26asIzlRRKdkkMSEiq2PMWNfOhPwwk5/KTPP2vXrbx66SuCO7xOD4qCvoJERgCkGTWqtA
PQG9Y5cmkqNpWu+QrBHt2G1PuApl6q88QbGS0cAkBEZYEkyddt+TUQT9+5vNehXBHTJyFcWa1MOC
cfp5yJ/L7Dae/2mn9ljXYC8In9P+hgzZEXPLivmtQPPpvlm3s8iVk3CBNp1tVVJ1yG/9yWO9mal9
aCu3uzDmJCD2orpe+zF1/qBHE1vgqjcXcUNgRCtdhS0AB3JCiB+e2/lVnkXgRszJP8amn3L4KaRU
Kye1C7GEA2AOGG+rcepAQwFC1XfAaFE3m2BD8K3qfaWnYWwzj5lPId5Iq96R80MXisZYNuXgTomX
ZDRuqvyk49Q3mRKyCDIbl1K/TcxTLYPr6EHgHWwVPlhvJYaL7AWZQ91gnSo9epkYD4pytB/T2EHl
yQKOSIoxq/hOd41LpYA/JznYsuBeuJ2qr76AC2KzqVMrK3C2FP2SORHRHbPKPMOy3bwKP6mTHChp
f99I8x3N6GXpRZNQmyFgJZ+LcKRtZXnMYIGxXRxqlrc6UV/3rSwSwYW2UM3kJaPsvLEmTwVlrFY1
x30Rm0fBSgsukLHbTmXPODJTsPs2mtOat50II2CraxAVgqtPcqFsVKU27xhpZFyZCfCApn8s48eA
MFbK6k2RZZljW/VRNrJTNiwXUAO6qpEEppKdpnh621dYZFMurMl2l1aYOMa27yV3Vl4TXQD+sb0B
dTxIYmTN+gAqVtt1mNQJA7uRwKIN0iMzeajT2FUsEZ7j9tqBGguNgwaAmzizRgijaZSg21MZ7pY6
mEq/6P/Zt9a2MlcRnLVKFdO/9QRl0uWpy29rGQcAqV0iR4I8+zcXHFgMAJjg0uaH/GRaz3UWwkeM
r4w6pj7k98OFDAfbnYB9MLmTr7tl5IaP0ltzK0TP2DwM7Kt0bhsUHSac7RwjqYwxeQJ7gGI6mqN9
Z1xA8mvvtCKmkk03XAnk1i6spqyrIgg0F9NTUuUo0URwwm26x0oEt3Zt2klk0TFWb9b64KLU+HWO
RtOp4krg8ZtnwUoQd2KnKP2NkcpiyCk6kmN3HPEgqR5Fj10CffheeqtVy15nMAF68TBLD+146GyB
uwtWhe+hl9phCaMUq1JNt5odNNKfRNurpXTu1JQ6EIaGKC973XKR5xpQEZd2Er1pbWeOKyncyVg2
lllINdajpYkrdweFfGqiSxtFTpN+kY2AqPepAQ6scXHU6Us7CCr024WtlXxm5VVyTBQSqUMHLYFF
P0e5S8oX8AnJt+V07sirZR47W3Rv2vYN3VRloiGAvJtkJXJu1bSWVQxOot/kUzNrrhbLlyxURUkH
25Yf0p6fpRCZx6WnSmjRdEE/2IAYFb5kQMUyvMkdvcxtPcaGYN3FQSIcKt9W77/VHwxO/WrR1CZt
TgEb54Vt8yWpMeQ6pDc0VQXu+RvPucph37EyYxnVZoXWNNZIM6ORZjnGnvIIOF3tUN2LEZiE4rio
m6q0DXO8/6KX4h3mBgyZ0p3pg5DNpfexL4LfFMrjgu489SVoW3TWP2E67FJD3fQ+CfQAKb+jXmIB
gvh2irryFi4CVwYaPivG3dt5squ6MXDN1BN7lE0OogbW35yf16XjgvCC3peMMs9MT1Zg/MB17WB5
1lvnkAcpiNwmCP3YZwgh0UFUINxMEq5q8h0ChTbLcYF0CNjvDX2gRfhV7aL7Lo3MAzg7hRdjZrWd
Pcj3ZNo18AdIDU1Ht3pRDmwKRfVzDxw8h9Zjtw1wvznaRRLuQpFgLnqHKF+XowQ9Z/I8pUdMqDkV
YAjC/q6Q7wpT8fdzL5H7fACERA1FK/P3mu/ok5vsnATTOT7Se9v7o+eb1RJyAaajJujjKVTL6sex
PcWpIL0TBDCbCyyt0ZNRtaAKOi4u4IQKOss4qpgj2jeZSAwXUDKgWAE4mbmGfI/D1g3b0xyLAK23
052fO43HxEvbUJLaGUK0oDu1qMGzubTiIOr9Exw1Nhc8lmbuzBDHnRf3AMukpjuo3Rd7yd7KxlYA
1S2E2mVrvLevuAgSWsBkQZUfZX71rVG+GSIavK1pUk0FGCxSA1vFKnAC5lpCMT1E+GXhPmYVJTwZ
V57+13K0/dZb/PBivbZ/mQDZEHEJb+YkK9l88kiy1srzFK27kVY6Zlz5mo5OMzLeZWH8lxEXrpoM
j8XUnaKwOO075VZ4XIvmqu5JoyulPRro666j+dYE2OF5CTvdkTGX443WkLv/Th4Xpsx6ISNJIK/s
kHDN0UWn0o90sX1jXASiNkPUWjcu1VQAgVER0JwDyudSWDedeaL6rTJ+0rRPy/QZNUsC9vNQBAS4
WZtci+XDFanMGsToLE/BKO2pe+qAmPw44JLY3Q23kmc/22+iAt5WbFnL5EKYKelplMcwKy2/N/Wr
XXxX69d/t3Jc+AoLXOYNIDx5XTU4YMo8zVpSOKoynoZ+/INQuVaHy4XypZ7pyMZRVFI6eTwCSrFF
qUJwF9iKKWspXBAbClnt5h5SWnKZsmOli1Is0ebiYkqL9mUpHeEJjFMJneyGa4PHN2O0wg6gEvwU
JKA+6gZ/hIu2jmZ8051dVKNGCqimy0+y/pi0T/vOsFk1W9mO72onJfKqiU0C9G7vl8+gS3anS/NX
5yiYsUm/5sJu0t8ESfALWHiZA+s67xORMs99inzczmQfY+tfusLw5z48F3l5jIl60Fr93LQYQevi
6vO+utvb6yqb8xSkdFVOOmQgKoYd1fqzXf/dy4/7Mjbny0AY8lNBzltUoihDS9iF47t6ln37NQva
zxJ4xci5uRu9xumC8VWUlGzvgZ9CPwyYx2kSkQVCW/k2XkBcKtKKHSD8wb3Sip9HaM0wzFCPZAlJ
dMy96EHGsMDt//ehCx/2BOukcqdLpMmYTWWNCGnzRUvcxKJeZf9JL/9aI+5YMeWmXAiFRjJ5Rh7h
JM05m74LnIF96Z7ZuEOEksGINSBBvIeOCVOOydl6H1JF//5FhDKw7QS2ZmgqsU3wTeBjVjfrpaPt
DGxAbK2l8rIuCrK89PcV2g6FVxHc6WE34bAA9RwJo/XDCI+hGjnRFDu5KKZve8BVDhclqBQtdDBZ
yM2flGx0xukpkYVo+GyJP67OVQoXD9QJ3V4Ju6tTVGQ1zLymXvE5CqJnVpJtfog6zkXrw0UGQsck
VCuEH2tpj3KLCyVGK/bXRyCCvyYDsKWmwJHD+uBRoIwOqQhgQLAw/MV4QpVIUzPo0Fp3lfFJXT7p
0b/Ugdv9kpUoVGtxR0jSImjx91PXHfbNJNKC2/uZTfpSqmCmoaod0n+ate/LLGiAeI+5O95lc3u/
No3GIMW7dzGM+zFgiaTxAoCbQ3Oh3vTOVmYG2Zt6LANRJrnZUAU0w/8GA/42PGhGTMsCC9V42hnk
RF54im40h4H4jhcRG4JQVy4uqAXYszFt+v8TKRqqUPSzGTnFucLQkulWCabk0nPuyo+xz+gHhfXo
zQUFjYAM6jEwMOucfGUilIQqrl5dd5ybr3n0sGSipm0Wcz6s50oGF5MSc9CBwgUZZfOQWl8jOjqN
EmTp2yB8ddvcxitRXGDKSaOUWoZO17T3Zbzit5roAieSwMWiqNKaoe+Q+NXhIWzPcyKYSGEG3zEW
n7mWXQ8G9xIadPOEcfR5Bn3KCJZzaw4xZjzIk2BHb/v71WR8Jgu8BDoWPRP4PjNHUTPpnOXcAs48
Phev+/FDYD2DC1ERbfV4CDEMimeiJryUhmieWagOF6HiKTesntUScrx3NZkbeuQud8hZ8ZvAHB37
eV8hwf4xmMKr1GEsQ1kB7hLKjqG1uCD2yQBROtQHOWppsC9KsI349ucksbpJHiDKNr52HVCkzjIa
rbM3U/p7X9D2VWPlElxQiAH00JMIkrSAYeTG3nc9YKR9okfD7VvUShAXGRRSV0B/f1+s7lRbDshF
wGIWls7wD6ribh0Yj9of8Opo6komFyKqWSJGn0BmiSMMGMquZoBoRER/KPILLkzU3VzGkQUpGYDA
+4fYvIS96F1tu2Z3VYUn0jPQtwGASMSitsE8IwFrJHXjJ210tecc9D3EXT4Tt/AkLxPxmwiilMmV
zSraS7pWQD1TnZy21d1KfZnjGylW3X1fFNjR5AKGpsdFWb8HjPp2iGKP6kdZROm4XShTwD5gsH5L
m7+j6TgyasKmk4eDclB9tKi3rnrqvfiYPxBdoNG26a7COI2sMa/rLMNkGTrGqYv34MhfAJ9xro38
Lhs1UcvZdsS9iuPioT6NmGlh4/e0fArpV2UenP0V+k3EvUrgQiCtumyaRliPoUWyXkRauSxPk4Li
YKee6MYush/zmFXElUKamtRmM22mAmjhEhwfsjMu42VKIm9ftW1R6N3BtImC/hNuE89NU2ohK7qT
THbm5Gh1z0BLcMAnIbDhtpf/FMTfPqiGFwO9RsYrZRab0SuTEzaYdIqtVjQeIRLF7dycKmWUsoJ3
W3+XsvtGfjObz/tm23zKVdFR9h+78fCabZKORRhBRvf+dJx7EkZePdaayl5yJU+UVQgFck6OUt+Q
mqzkzFyQEYpauts5vYfpC6cJoqdZ1CEk8Az+ipL1i4RMBhomSfYylPpJNofE6fXO76fwtG9O0Yqx
31cOv6CYnvasdFBmn9vkhfZny3r+AxGYzAFWM/raMRT0qwhDTrOmSBEk6hjD9zd4PxU7xWYgWsng
zt1yVDCJys7dDLU8EHoOr/ObnTkA8yNnNiQcB9N98te+XiKZ3AZuDNNMcxN6aWXTAZ0+m/wczZD+
v5LCp+y43dR6NiGDtsenUb/rtLd/9//clgXXwxSmEpzNVBRvoIm3iGYntjfQdXH4vFxW5kUFzxei
Ago6mF+6t1OXNfaNXufSzM0D6fDvdOJ2LIpU4Vw38IbeLg6lpZ5zIfjzdhq7Uop5x2rjWFIfD3UB
pcLbCUNZyZnczQegztyKHGD7CFxJ4rZopC2aXIGjDXOv1K3aDKtkAlEpO4TgtnGjWQ3CQQFlmqmf
53EK5EQNsm7w9k3KnPnDzXH1ESxmrdRdtBgw0QyfDee9U2E4ZTZOVWs5fXxOleeqx/SSIhAp2F8G
FzciFdd6TOHhstWDVulTNf7YV0nol1zQkG3wPdQZlpCyDPf9CQmlRhcwcOhcc6e7RMxzzDxvz4xc
zDAxXj4Dw5SdJawLqXVt08lcw7Ec4lb30eHPDq/ruvFZ/BSrFabm/iNwQcEpAToS+tbsoHso3fiH
yFuZM35UEL12mgJQEjz5/+onaWj2mhEtwOLpMeac6X4xY+TMzv39tdv2jasYzh0xtwfMRwCNIlp9
UudLJRpi2r48Ylb6v3pwzmeW8yLly8wWavCmG8bDZuK6jzb5G9lr3DIQ3fW3N9hVIOeM9RDnTS1B
o5wRfQZZMB7iYxMIb8WbT0YrxTgPxKh2RPEyy4IxA8xMD2Ppao7ivtOA/MlEj3oVxqPvkNCSqIyO
Gc+UDn31GC69O1H0CBeiZJotx47b8biVUj6DldqC9bppCmylP40mWOum8NzE7V1Hyod99/tNTP65
WoS7Z4UhjWM8h0HewQo0fzmWxxKbmNUVxJC+m64BFjawlzKyC74bTFblqmrZCwVrO1IuYBhDLxhw
204CpTbzzpUctulWMR5jzKMaYkD+/ZxuagfV6Tc19WyfAarJXq+6mVe60t+jKOHdjsQg6QPAk6yp
H8hGuwFlwoqxU8c35Wl4ZqgFaK49dy/MoJIQX3y7i0QjmBcH1y1AF7ko1ag11XuGGWh87f3Fm56W
v1LFTR4Y0CkbN1DqAzAUhGpu7r2VWC5qFZKSlyrLS0ZXOQAc9zAc6RdW+w8fDUGA3A5gK1lcAEso
BnwkdmAzVnPW0CuPbvoqdXc2UMNUT70kOLxFKOHMbh+2IR6cMalu27ptcMGlCC29zTVMDppLG6h2
8wnUvneJJP8BcZymXuXwp9rQazKYI3FNn/UHVTpGPXgDbUH6IdCFr0IlwJKcshS6WEMBHMZ7kp4a
0YvX9gvNShEujkhW3TS0RL2m89Svoz/dMITf+sgygxjAHYOb3vWeHRSAtnPEba2bp+hKOpcnS0ZO
ijHDRFRG50NbVAc7E5UqRSK4mJJEJYJXDCuC6dnRosAuRYhU2wW2lRbcZi5KbVRT5gz/RaZfQtzP
wf19Ts+TqMAm0ofbwqCcamjKECDRMW94cjXJB0SZ0dsPxSLf4zZvaGdUJwlGRlUD1cK5KjNE3w6v
+lX9ti9p82xZGY9LO7Ip7pOMQVHBEV86wFnMaeXbpD5HZYQ2QnJIUxDnUe1lX+zmeY0biWGiJqp9
YGaV67hJihkjnHP4BZNlYfpSSEGlJE6lmYLy12/22FUWp6I8dLKWT/ByCzc11Q0Nt7+dnH7wKXUS
VwkUJPuAjX2ab1JfQSwGmIdgOUXacmHRjlU1KkN8QUVtt7Nir2/BmSdLXwa9ekwjERvpto/+VJgH
lRjtdtQyC96j5PeUvBgiFNTts+W6evykcULbmAKYGMNMvfp3lfcnxcwPRhx6U9XdFL3ioskVD0lN
kBjk3C3a0V6GYLDLG7kYBEWYbf+96soFUAoq5jFq4EhsAk3BBBp7TGoC0bVmO0NZqcyHyo7kXZkw
hw2Kf2pUmPCWFNAUY+P0NASxLxK46TIG0F6IBZxZzEX+mospXaeFPUHZZwq/JvI5Avi0Vt6T+MEU
FqI33QUXHQKYOEX5QMIb5pVhU4arZg5Bq30KB2HewxbhQ1qwksC+YJVYViOt8kxB0JzGPqhb8zzU
yq0+99+SbkEbguopdLnNle6AWSdXsv6Ou0bQLSrSkTdnrthGwZ4RwuxsLV/I/LwfzzYD9kpD7liY
8rkaM4L/L3s/Kx7V4qDJn/dFbHvEdZnY7ysjRk02KMWEXT3Wkd+qXVDO+Vke5s41jG92J+qv3dxY
K424qKmrWl4Dl5VNFemH8sBGOzXwmIrmb0ULw4XGxJxn02RYFxWoDod7lb7tW03w/zzWg1rgESeh
+P+uOQ7jj5g+7v+/YOF5cAd091XpwrAyeiCGGQ9ZD55pQdOGSAQX4oCn1Vkd2z15fliyh/8j7bqa
5dSZ7S+iChAgeCVM2rNzsH1eKEdyzvz6u7TP+TyMBo+u7ar9tqvoaanVanVYa6RukQqOx7oI3MVA
7NIs5DzObas2LaAkGJgbreovM6J1UzoMouelupr7Yhf+f0I4PTAxMPdyy2AT3lMqllvsgnvttvvB
3ifxhmYIb+zoRQZhSP6l9pCh2oKXSdSCJVKVc+RFFY8JRWLKDYG7qQeSPSjjjWKI0KLX7e6kLPv/
4rQ2AVBLqYkVnZKGBTUPSivCR2Qn8NKrnkQwTRcirKpKiMmuPmN8LcZH00w9w7eLobFHK7CjRGCG
6/7nJI5zcVM4YIBmhEZBQXeBloZeqSCYVy1t2gcmhn1jMxdNmaw6Icz0KgqgtfBS57xD0k2z78+Y
J5ZCd9DuAuVNsxC6qa2d27gbs6iyrx/n1W07CXzP+i/WNLIkuY8iTJrLxTYdnxohzNNK3YBSaimm
gS57tNrzM2SoyPvViMKB29HWf/VDc7abeLDsBI1rYwasEqlB96tdKPKbpbbVU16PImzYlRfT+W/g
fbshVYSCP9VrK7QhWjcMI7KpXHmT7pKNyMNfHrhzYdweqnkRtlE7Wq4i3Q7hW2w5oSV4TTDTOz8J
SxFoNzw/CUozFdNMItPVrfuhK52xeJDCQyv9PmD+uRzOTRqSTjU0FQFBZGrskH5KkqOUNN7vmiAT
AkxvICgiGcaXS7W489HJ5oe44z+F/gdZRLWzvh+n73Obj3TtNFkp8Caj6i7q92n6IUoE18kvDOwk
g9tzuaqavDSwIazih47qjfYpvWEtL8AqkQRHVqAPXyDVfc3ScwQRrg5YQKOyZ6DvD5F7fVNWEr4U
/keFH6IEfojPwSYFJnINvw691mXESKyXrL/RvfAp94adKpiZvfRC58K4y8OviGrIBKFeaO4q+jZV
H65rI/o+W9KFlwPiSlAVpIMy2SY0HstaAAsi+j53VeTGKJFkMDHHr37KhptUBNe7al/L3eBiYSts
QqkIQ9NNJts4ZF7yKhPbV1CcKVxpn4jKGCvTQ2xDcBzhtnV0nnD2rNclqbTSIAiG0aizZU0g/kt0
NGyKZOrnwIn/8Z3gy/VNurzeIVPByKyM7idN43PUZa5McQquJbC8BnZVvEp5YBfdRk+OmvLUdy/X
pa2kxM/FcXum15UShpVGXHmbHoMnazN/kO784/RgMSj52/RR2v9+KHYukttFPaMpbXskbq1et8dg
sH2DxS6Vc121y8CFibFAjmXIoEvgYW+zPp37NmqoKxG61cB7k08xcbUeBOhae1+Zrag4xK4b/jpa
CuSOr0bHWi+iLPSsZ9XRnPnGP2Z71Y0Poqt19ZwtNOPOsQZGzgg8O4gA42eCvrGsEKiy5luXmnBG
EeljMrVRhcROfp+BOFkGQFdHBUJWOk3PN4izg9IwWlIhL+EGd/VRcYvDuNO95Ds6Jr1mX220Xbot
btKt6FSvPEjO5XI3IeqgtA5boBODVAW9mflecZvtuAvBddx/QaLOG47WbXnHQKAlV9oARMMVefp1
T7bYQs6zkDY2A8kH1Tsrx+LQ7ZDlfYciBJNMKcIHEmwnnxjU2jrMgwkLXZrgj7mvm00i2sy1UAwz
pOhn1HVcvHwFaJhlU/cNn7ih8WXIDqo/bmR/o3Sy4FCvX8gnQXwJqEB/6zyM73VsybIxIrulXhSh
MVl2Sye7F+XjVhKAMJaFPC720wdfstCGRfB6ZY2o7/UZtJOzTopiE2xEr+XVrVqI4x7LmQkQ5W7S
KCrnxK4Aq2yTuX3tY+vjdecoksM9h7PI6PI8aZHAbKnt1/W+N/XHaMBE+HU56qoXXijEOcVilLqi
NSRMGiGAUh3DIba2pUdjW+/BlHOgeIQA8A1cFYDkYeet2SEtCI5c0Mc63e76j1n1m4vfwhZlEf9U
ndVUmdparjqpbgmyuHQWVqXYBl1cAgsZnOscRjrRJpEIqg4DUGrITYoC87FzyzsZGtUiLFzBueMR
ASNMgLaaNoSebmpOWVaAwty2QeGih8W7vniijeS8phkFVor2W8P1u+LOqjJiA3PMMbv6iEbnDQBA
WoFAkYlyLjJrFK2LLJmVM9rCGfMxtzGxOdmhrJeb67qJTjmfLqyyLJ6aDv112j/lsd7nG9+V6KZ3
6HZyMzcK7ZkIDgb79VfshE8gDvUYjwZFKBsQ2aV+7pW1flco8QeVhvvCeC2M7E5RipfrigpOgMm5
l46Ena4Peej19CnP9/H06e++z7mVVB2nuURx0cuTz5p1aOQ/uspOx4vHRaO1GmpmjdgxMUsHF4FT
AFDv9wkTmM8HwqamqyYFL+25n9DBOtWXNZyjmhx67Z989ogmgMlYN+6TCO40ScM4FpkKkpN+VO2k
/9BOtwm4bq/vxvqRPQnhTlBuEWPUItY1qr1Y9DEmsl2F2xa8j3H4dl3UekADiCRwTOvAcuYn/pTZ
QlvlVEQeSZ1g12zbHdBeR+DIYV7DVZ+uS1v1egthnBlPTT0EU5j5bmH0thp2zgDeDCDmzsXvD3bB
FBaSOINGG2qY4cmM1h0jcwBOGrQayGIsgTNYPZYLKez/i4tJqsyqAHcHkI2DRwOFaqrE7vUVW4+b
MGxuarKs6xd0LRgpGOs6kpCYPvjbzBt3/m52MFlv46w6IrB0Zr28c7NkBgBs4fjgJXKuj1pqY5GP
meTqoIEn2p5QNx2PpbqJZAhUBsHyrSZXl/KYvSzWL83MlDZGhmb56Fil21wim2R6MIe3MAUz2lfT
3EmZiChxbc+WMjknMUtqacZ5jjmeWEY79lAbRwCJJtvr+7Zm6UspnJ8gemzqZouku5Td19YjUsi2
Fd1GQmiMtbfrUg7nKtI5TDS51323KSqQ1o12VKSbiWj3kjnsrDrzhkJxx3D2Cq38y5XkQ3pSxxQc
TCXmd+ku1e7DUZCWXPO1C934jq45V9OiT3sDuN0s/T45g4+egaETHbE1d7uUw3kl2imaRAlY4sn9
vGHAwtGT5ih24OWYJftE/mEg+v1r8ixsMBQpyDmp1tIkYCLhQTsF6kEJrIOUZfvSKgQYCiIxnJdK
/W6qaAs6B8CbPVWdvG+7zAMFnegqEdgi5bzHgKdP2TbYr6CuwfUXhB9Ikz2YQRc50hTDy1sSKH4p
ZlZivemdQcrqzfVTJzjblPMneJonKu1iyVX8+GNFp0c/yffXRaxemEtr4fwHZqY62TDxkFVLh+Uy
AflX2qU3euWTuNy+GuAiVgZNEkoMwMzlTKTUDTls24DlsdPengDGF6PeOhCbQa+S79Pu92dxUM1Y
COSMhWJXlLihaNAxByfyo20XWIJdYrtwecucdOLspDUraySThTziVNtykzl9fNOQb5kmSGuL5HDW
QLW+NMoCT1izbb9WFSjihm9t0dhANhScsNVberlqnFHI02AClhyl/mCy/X/Kvcb6jZwYg22e6ibC
uZR1Oz+tIHe7SEUkax0xLSQSNaem7bELRAjD607jJIK7WAxpbmka55GntZuMjG6kgCtCNDkuWjc+
w2W2UwsSARymeE+AcbIJDq0td3a2Bw35iA7aP7uyfmrFN05geA59wrSmbmbctJjBV7OP192DYGc0
7i6JZKuwmo69D4inz7dCmL71u8o0LMVCl9kFWZveFXOgBawpg4LDs/w89l+B52trpg2aG8EzZN0E
TrI4XYhRtG1agaQtjCRPGj9ITbHVZAH2/S9M4CSF83Bmk8u1Uo7/Tu7MDNzLa3cU7SSFCxrJPwop
TsI472aqsUKboIxAkTzYqr4JgtKZRFAM6zZwEsL5txnZAM2kiDC7VrLLafayWv5LPTjXNoW1Ghcq
ik1NoH+2hsSNpezZGkRAWL+47E6qcH5NTScki3psDkNRD53u1XdRRP3MWjaJKLOy7q5PsjinBrCb
MIhk4ruhlNhmltgaEKvS5iGueoG7Fh0izrcB3CFR5TrF+Eoo7+acfi9UUFGp4Q7ElU4ZzYLy8Dtk
xOWF91Mzvkslr6YpDTG17WqPxiF3C8xxqZ6yS79YTxi8O05uj7Ik8cqt/lBLdnoQQY4L9H3f5cUz
S8lSP5emCqVJ7ZB1LzTN0aP+Mk2RnYfJ5k8c4ElXzmkAPRrlWDM13IzcIuNoK/3vt/SzCOUkgXMY
CUNp9ImCkCj5rFdvZSnwSAI7fO+mXqzWlHVapCh66IXg4ZByR85fffSPjMJJCJEgzk8keRt3XQs/
4Zt3w7iTqOlW7a2Rt3/nx9+r5QuFcpDcg42AOb1+q2NawNgYhXd913/xkj9tCucoaBBIMQgl0f88
5aadzOirzCkok/Nhk0iqMzXRTSSnuymkqV37s6gkyazq2gnjfIdMrKIAQgcsfAv6wl3CovJvlctm
tYJ7SWAgq/5dAWwQzBC893zNrC5jI6c9qHbmSt22/vw19WfBK2P16j2J4J/WplJKEkHDkRslH9T+
sSruS03glVatbyGCK5ABDhRgp+UImwsTN+llp0jAlWgAQ6UzFMH+CFaMB+5pcylPfSuQ0MSZ3Myq
cUxn0StetGKcV/BnaQ7TAkYexM9h+7HTfdBy2tetfNWPLpaMix40tQKGdoNd0WcDQ9L+l3oYD3mj
vppG4pS58fZ34jj/oMbdmHegk3JzwCLP2pcm/zSXN1mI7lGBpPXju9CMGcvCRRT9oCAzi1AvDnJQ
w8+2L+/j4nWIwOT0aYwsJ1FDO9QF6ykyC85ppI2hA0KyM1yl+Zh0jVPpomGi1TYZa6EY5xhyM2mn
OEOGcTow+MjEaz9Et8G2cydXxQx/C7IN//P1bRMdLC668E3gcDFILFfpIt+JlLSw21T9WFlTbqPK
SESul1n2he87qcjXwMIKcwwdmleRuALszOwmSBKHqBi4yQsbx03uI9E4p2Df+BoYJu2NuU5qpL0B
WqzT8sEPRBC5guPMF7yGRiKoW6JSQGm4NYrBVYPetnIRD63IPniaIDVOZoW2I1osPrZu+dLYlWM9
WQ6zD+l2BsxmvhUl2UWHja+FVQrxlX5GW2oZ+rGtKNUtpuC9vs03UVEcoLlLg/KxL8AOM/+4bpur
ywr0Yhk9qzLgtTnbDDTDbPQW44MpQWv2t9l0aSS4V1ad5EkEH+xachyRSgIdaAFa6SoMYCTTjZbk
X8DDvWOsxn/iRBbyuHssSNBXCFYUXJXTS1U/turzXy3Z+/t14RpJOYxlE8fUrdtnRE/BsE37l+si
Vs/TQgXu7hqbuQhRmYPHQA9pV6fulJqCXRFsPB/UUuRysrQFjUvtv6pGfZAqO+tawbtq1fMt9GA/
YrFU2qTC9cG6ASYSfzPyDICoI8BZUkAB/j4yKh4BC1HchWVOma9WPeLNQjpKvd3Ila1qThAKhijW
868LOdwVlchJCmLm1neV+xL9ZhBjxK6/aX+w0LIvHMsdhK0oInPg7iyM67dphOYMV7fRioJKBJnR
8D8/vSPFw6Pn39Nic90CRebB+QUSV12jD5Phojx2yGrMsg9fQkIFxfNV+yCovRL8YZSCW8zQNwIr
klGImEfz2E/JwWjVrTrmNyRRBKa4qtBCFLeGaUK6aipTCcTZvqOkL5gM8eJBEKWvp0cWUrhlm41Y
J/oMX4cRv3oP0gDXdNMJtYDW+cOk70kYf88HbQ7a9KGl7igdZvC1CHG/Vh9RCwGcJ5Vjw6xTxg7Z
eMkdi5X6XfiheYduNDL7j1KxC2ns1yychUGHOYrjHGFL39xNSbarzG/XjXpl7hlOYiGC96uk99to
RleLtJMPjMio3ITPrAdQKwD9Uv4/qEZWRGIo1yJEV4isXJbrrbw2aslHSY9hv9yW+3Ljg6xa346f
VbSRidCBmBWfh37n0jgrr+ewTYMI3ZvSWDlZX7oE9KHdbTnntoTBDVMTvHxXkrVAtGGd9SAeoega
5T18aSVpFELgvzx5CNmdbBtsi32OFkDRnXXpB8+FcT5+iLUgLzoIS0rq4AbbZiQW+Pe1BVzqw3mk
yYrSNnoXYXbh1tRD056G2XBGXVfsrLcGOymnaQf+V1G28xdLCSwFgOgoms5PqORpR5oByXy3/9q7
jJ7sHcns63vfmrBgdOl52VKehLGlXhy2yp9mWushQw380WqjPWmxnSYqyLgFj5+VC/NcEmchVR6l
akig1nwf3REgYxXADqT/GDZTLPREUA3rNoJoVmPgchbfvpTTos1TtM+4llTuC6racv77FVGm0UkE
56gyuY77CihPLqFm7baRDAAKlYomGS8vrHMpnK8iY25qKSgV3Dq8GVoTc6FbgFY51z2iSAhnBnIX
5BORICQyNnp7Fyf7OH+6LuIXBnBaLs4AiKRIWatjR1jjNUvF+Z/8b2gVdsKddmPpjmgsYOUSPl85
zk1ksZFMeQ6B/dd5QzfkQ+Kg7ftfkPJKRPUoWkHOYaim0iPFDWFdXTuzkT62LXXqKH67vooscOAd
+9LmOMc++HUHfPf3ayTY6YDJYK3V6u6PPCxLj8hUsxTCz0kRmhtDW+HBmfc3FTkWkoCFd/V0nr7P
48mpRJKq2oQHly3ANaJRN3X6qhq31xdr3ZUuxHCBi+SXitGiJuDSZ8beym4l4wG5TDt7wEy6IOhb
1wmMIAZFczTI3M9dKYmytkyKGNPMszeWz4H6KtBm1cQY5ch/Avi9ryUAjMQQoN4yfnXw6VQebW6o
F3+ejtkmnQ5yYIuHk0RiuVhW7swEXfYRUgPyXS9/KfzPpTBxtCYDt52OcWoqG7iOztfOaCvTAhIf
uB2bzdDkILb+rGnC99NlHGuqQIkjlgwId6Lw+XmjT9UsQUeXS+8x+uEVW1xAt4AnYJS6Qj7WFeOz
VDQUEFUz0HQMeKRznSqVMCaGTndrjBtR7Rut0o1eA38/H2092wD7rwNfR3i0ctA04F68bi2XK2qp
BjV0HGBKWavpuXS/b5skJSPwMoYKtbbGVvLIjuJQIIYZ9bk/OhfD+9gBDVzA7UKGYjATkHwVD2Pc
owBX3U9q6kWtJjjSl4fsXB53yMqo0bVGhVrAXN/XmeWUYyOKZdnGXOpkYQZI0xXgtHAbpw66Ujc5
ZIwbzAnTTXJgIy2N4pIJ7bV4Zt/6tXN9ty7DMKiFmVRFJ6DwvbBMeEGilCaWsaIyuoNuTQsg3jdZ
KohqV40C3GUqQcuYAQjKc6Mwm0QzdQmapUCb6RqgdPXFHrBem+varBkFUN0VJEDwoDd5ltiGItCb
+gnQUZlsZ9qzbKY2LW604bvaCNJXa/awEMWTwvYBGWmbzzhk/m2mPg+t4KJa25jl97kbhKhlJ3Um
U6VR7JweiwiYWIVNRlG2cm1rloK4YBLDA5nRKRAkRZ+bVLJnpbRlEdLI+mqZQCTA9J6i8xR2lPR6
bQ3Y/468SNN+iv9o40/fZ6u5eE2YkWTmcY3vk+IxGd0u+haWb3HyMfkDBme0OcGZ/08Tzg9EehlW
qd6jc4JBqe6SbbRnUKqiBomVoPVcDnfnJkpr1loJjdqPveuDOAVtlu2XqHO0jygSOXFiz6Lm93WT
O6nG3bdg4Qq1jm1S3j/rvd0rn8PipheNHIs049kkjMRs5cSAGOORsSEA+VZxpk/BfnABfr6dCjDw
XvcK6xb+Uy+e207qW8Ovavi4PJO9Lm23ZjnvK43urotZqdycbRnPK1GB5RQOEIrNqWPds9kvyQM2
crkbHQDa2cU9xuC3lcBPCE4W/2hHh4HfFDmUs6zHztwXwuCPORr+UloYPM8lIc9a1YbM4Ctvcli7
73yj3NEtxh63QqO/jJPOV5CLHUqzyxgVJcv3KRvk3xxzn++Md3K7wCWfru+XyCw4n6HFkY4uWWwX
GNmcsn8IotxuK8E1sX4jnWyPdxdZoUUAJsAxrhLtoEmS6XVlou2nFE2l5qBEn2S/t7bXNVuZSz9f
R855FF1rxTMzClQQ98Hd5DWAYq6+jzaY0zeZY3nsLZpsup3/7L/nHaG66JyvLi/gLgwQtoMOmDdM
2QA8kDGg6BxVka0GGHysE7uiIrrXVftfiGH/X3j+KS1BOkwgxurvQlDxjoK0vej7nEm2ZmZUWY/v
180u61/k5OX6Xq0ayOL3c1YIKCyw+OSB4Vrysey/E3IfaY6UAFxZxFXFNv3iIC8kcaaYRpmZkRyl
AZTK3TGQP1hGY2uJ8oqxmc810X/MopF3kQlwZlimxKg1BboR6VNrgO6QeOpkCSJYkRDu1iKU0XgP
UAuNG08k7o6lPzwMVIjnfzlLgjP1c/kAM35uaBl4scy8hRyMCEwZmC+nbde9aCDzCXazdNQTT+2+
X7eN66rhmXouMtHrwgSkP46QcqtFX+YZ8BmP10Ws38YLtbjwzyyJn+kNZAA92vG3qEeAwGJ+Ilv2
PBXzV1w3d1PmHgJhpAVRwY6rbjz18a4lXq8fuvrRykSoTtcPLjzw+eLRHuw6mQpJYWa5DcVdQkpB
z/MK7si5TbANXDifMc3Q5kchg7Fnhy2gWhpH6zFn0bgzRrSKZ20TeyUqtL4wySiyDc5vAAV7pvq7
X6r2heXQ/M3qveu2IVpBzmFoldTMlgmLl6XG6arBmwd5c10E+5W/9klIkZwvoKyPWtiycmWV/mjS
uzL6UJd3cSF6WK/GFQsj53zEoJckVC3sU/SDYW9lHjpCfbdyQfXUgLf99xNyZ2bBN5z0YzwPSP8Z
bm6AFTfZ1HNpX183we7z/dMkmGnQmVAoyLZmdFDgjwZR5CeSwXmG2uwaeTKgRQnK3zYDZFkh26TO
/s4E3h3U4gwFBkCX5Amq1M1+CJxOCe043VaNoNK/6njAIEww6ID3J59YbrLa7zTJ0l1fNm8qNfzW
zKCKUINbY57dsp8ErmH17JzE8XnmHByelp5CXBKAdzVvjhY1BPGrSAR3O9Rhn9AOOICYTtiMkddV
L9dtbPVsLlTg9j+kQ4MMn4lsVOP2w7S38HSPvk5WJnAz63LQfCEjYWNc4FkadajlVgx0jilUbZo4
oLCxMW0dxAJ9VuMfhpf5nxzO18QBGOEzjLSj4mhg8h7Y+yCwiFPXQm1Lym4q+fn6+q1gvsENLARy
XmfKypjoBVJEjKrJzNx/E7/Sq5J5R3mDwqCdbpGhFaX0Vs/tT7EXWJZRrYHYqIOe3VTYZizZlTzZ
ky7KG62rBwBSDV3nlABi7tx3k3xOrZplwGjlbtIQL41um91ar7mtP3bHvgYPioqBKVF9dfUgL8Sy
Y7HwF+WEqpEeQSxOljd3NzhXQbvPytLORWAuqxazEMVWeiHKIoWSNylSY30au10y2nX+MA63ETxG
Zu1yXeCi1g60qeG1oqmAibzACMxlkrdJhgdpp2z9+KskvQkMUiCAd0pmkBhRMUKAcp/ZBpv8YZjJ
pWfY2kfVbbePInw+kUDORaWFDhxHA+/QJrmp1Z36B/zweFyeloxwPkrPNN9XA2g0Wc++Bf7d8aFI
P15ftnUlcG3ICuDIZL68VptEGgFIiVVrn9l01vDy298nRME4tWkoiorM9bmVhWMuRZYJGlcMM1b0
GAq3feXlQkAerKKkoOOwvg+DLcy4BytTF1bsiSk9+ohKLWkvk+9VfG/GH4P4KJcHPU4FAcrK0TmT
yW1MrKSVJA8R66UinjagfhHEj72qH4zcnrPik1+IOoFW3N6ZRG4ZU7MoZR0pB4REP/SotMF7jjK4
qElm5bI6k8KMZbGWKSmj0KyxlrF6pMmL6kd2a3xQhKh+7NdygfGZHM71DKamB4YCbap4px0AG4oZ
+0Sym8DrXDbriEEmQTixun4awRgbZngtjUcNDqMmbwFRhy5pA73Y92jmS8LNdUtfy5ACifQkg7uC
CwogfYut3qDbk2P8YM3t5r7W7ei7hhFrBvGDp5LIC4k04+5hPNv1ctChWQIGoa79FEfASOyc67oJ
hPAgwhJR+khhTwyt3sjKzTBtxj9IRS1X76KzaOi1IGWvza4Ce3Bn2lX2+gdK6IZJZMD6IG/HrRQq
k9KYzQiNpHAbkSfF8oxIkHBYXaeTCP4Oys2iAx8tpjEtzN2pht1Vmj2IJlBWXDYaHn/qwZP5AQ9L
Tk09QfMweZPmxzoR3NSrShgyeAlVkNpeQCDlQAux5IR1iraZXcubAV3Yky84LSIh3GHJCoSyipwh
TsUTzN8kwDX9WxHcfvdzZtaNhc0wVN0ZptiZARPZlYIL9LoioAc895lVUg8ptbAbOr1HXSkvn4vf
b91Fh+vPDUGj67kIzUzTYAywVsFUO7ESHyIj8K6fjdUbbSGCu9EG0mUlrbDnRlS7Rlm5XWrtmnz+
mGXtzTTQf8B+uL0uUrRw3JUG/j0YlgGtRhLblX7XGa+VyARWmtXOl4670QY02o9Zg90ZqNMeK7Qc
gDWOApQ0Bda6KHgXacT+v7g+o4mOhDbQyAfSql60IJnYzFLhXl+31eO/2Cp2iS+kBHKOlyub+A5p
Yk+pl2e+ILwRrhqXG4tNnH5dgwhdxar9S4Cgqe+rJu9EqyaUxrkCjC8h3Wdh2d736F9p/+3R/0Pa
ygsLh4lQWVU1vMj5Dp7M0KqkJEgsDGRbEIDVWfsiUN183gXTVk03srqR6XaOvmXRy2jd62hJILEb
yXtf1Ay9vpGnX8JtZKl3eoRuZRCvjfu2eh5AdXHdUlYm35j1nyRw+zjrrewrIRKQ4GZEwbbfsTp0
bavigr5IF24P+6iIe/TfING+rY9whGhElpzpofbkzeSWB/FD+RdWc9KN8+7R1MhFzXJQceewxzlm
Wc3jfJAe59t8qz4JVpL5v4uI9bSS/IB4jnaVGfPhyOO5k+fjadnv0DB4L23BEPBdOLG4Gh8vpHEO
31fzSE9j7FvtKiD/ibw5BvMq6+lGXmWXOsIZqHXP9XMx+YFxq23rVGfVMzCL+d1LCcp20UNwPTxe
KMX5+6DFWKkUQEbjgWfQizzzwHicNZuE6CCo7cwNXEX0ohEpxux24SzNvpKRn2R2mbupj37oTRy9
/aVtcG4fuc/Mx0AkSo//9C7gmrdqbLNuWMWpHsSXzFpNa3moedC1GR3ExdBDXHhsIY7swMpb2kC/
cRkBWeqoQn46Zm7XjJ9zI1LcKbWKjO87Kk3uVttwdhGju/JR3fWxd305BZ6Ecp4E4GtRlwI63S0L
xS6S/q6o5k/XRQiuAMq5DkAgSaydFbm90PC9jhpflSyoNiMliac3jWEbQWf8uC5T5K/4cbLenNQ6
7iCUVdPUygazuATjH9zmYbqhsqBxRqAiPzJeyhaYxDJI65pjaWa2Fr4yvOTkthEVa9Yacpf2yI+O
x9GgxJ2Gc03GO5p/1NX7VknsRv0wp3eztPMz9IR4Y3SoRKkr4ZJyHsWng5JZzE2mx3ciCdBig5Fj
EyO0C7fXt289Pv7pIPkZ8kYvOtOvISobwSJ2bKfn0bwDNphDh/s5iEUXt+C64TsKtWIyhwEJO+Qy
O4/BBJvu/MQYBuEkNyLdVoboWJgAWi9Mt2E6is91z2VTRta793dlhwEahKFNMkCb2sELkEzdYacB
j0fkmtdN9CSVc82TnJQ5kIVYhh0YyNsi3Tb+TqZfW2l3fe9+4TFPkjgHHdZVWgYdJJVu/5FsGIak
VDuWk4KcNPUsDO451yWu3zongVxkV+lVOBklBIJ6bjCORHmMqlpgI8xJXTrlkwy2vIubrbbGWOsT
yEgi1Z6kj0q9Ncp/ZO2JpLdt8LGMBb1eqzqBaJVqgMJjWbRzeSQ3uzzKEa3qsIuwqOyy/KoOAiHr
zoTi6zJDL7rA+sm01PerFobfYxQjHmxlZ7pSsBkd02Y9eUKt1pocQK/8UyAf2El+mAwjO2kUHTy6
zbKRwP3W79I3/RDtFXhOQH8CmGILJ1oInLSy6lUWwrk1nWQzVLUJwhObfG1mR98oux6xQ7dJPxdf
jXvFk3fNDRujoIKmAWaBF9azkMwc0MJ6MNuQxnSkLB+66TXMQo6Wp/1Bre5sbTn/HDeFbvgyTBSp
kWpmqREyCk7BarSAaUTNUDSZoC/+XA8QK+ZR2yHnKlNjh+Hc3SSLXsPrS3USwQUk4dxpWVSESLcN
hdvkX8xa3ymjHSipwGus++GFMlxcIpV5rksN0uIa7k+PmPvZZQ+NMrMbVzP3xElcMUSnQD2Ny18B
m7gKNB1CewuwQ2aPMGh8a8zbKRRNv63f12iDYTzKmqLzpM265YelOSGt8CfJmNXrZSGM88GA9Shp
0kFYggkdoh3j7iGQN5rxOpefr3v7X+ilEQXiqHUxklRnnWqMzEIwkvS/dEkVuCzJJE5grPphjBb/
Txh3bVJQ33QFi0TywEPidDbEiVOhQtyF2WfVVLQs3f9HGZnV58VCI26nJhC5WYRV8C6l/QndJmId
y8SoGqaUUXDgVAMv+9hNKpJNU/2k5YgAzNe2fPoTg1gI4TQq2qKkqgYhf5I/WzX0hTDOBYbtaFRI
30JYDGjn3H+kU/sILCwn0lIHFOoiNKp161gI5ByiSZv/8nWX2v39fnE+0ciaOKAK0+7/nV5fO1Ea
G5FkBFYETVTndwip9FgdDOSI4+nBSL62aGv0BdftWlyDbCOgZCgyIJgQ4zZJTcMCD0vg5+g2YKac
1DUJ7vnZafaARHMm0UzmyrV4Jo7bIr2jqVxZEEeHD2r+ovWb37VwzF+i8R2NHAieqMpHgxXIHue0
mVDoegYlrw2+x0/RNttP+/ZVBLpxoQsnigtVtEytwZ0B1Lq4up2Tl6wVNLNdbD/3fW7721bxh17C
92Vlp/k/gn5Le1kQplzu/7sQRClwOaB+42dkLR+2gVIKrvYtHiCHYjt8Ct/kDfGk/fw8/24B71wY
H9NiSG3UJFBOA3X5Nu32E7EH66vAANiqnwWQnAwudI1qPR6DBKyR8V7ZWECE2vruENu6bjf7eqv0
QuSJS7fDSeTsoArHADPngPpuN+U+240I9fAumNwUDLPiYv6a1aHIyni1MTp6UQSt26yqdAsYvpUX
VA4bC0eLgjN9DbajI23zg+QK6yAikdyhlVRpIr0Bka07eOW3EHlf1qw+4+0jvwDf6EEE5XBxc2BF
WV0R436oh1+UQqJKK2TdZIQfc7IBcLAttd9KXBxKndqW8QdGuRTG3Ymt5AOsLBkNl061NyutqzWS
W8e/nVXgdOIcbUAyUBT7YAYAFbvdN60d5J3d1Xu0lNsWcA2vHwPRCnJbNihzITdoxnfN+aXPbtIE
rCyqY/ZvpOlFLmTNTy0XkL8J5aJNFDBueE3o9MDWVJDukj+hzuI1bvmmIjUkfxH5XoF+vCdRckXJ
qQa3NaWKZ2SBKwH4z09UwHypaG5QRDoyX3vuVQhuYgIcUnRoEFzI51ex1KY1idMm89KjuQWpwyG5
NY9gez+yrqD4NvlwffsuT9y5OG5J+8qazQRDXq5Rbyb12RJh/gq+z+d8M1maS1lWUm8kx8Z4zYa3
67//0iTw+995MECDLF8014HX3aBACUBHSz7YJH8rrH1e5L9t4+dCmJKLVEEwaugwAnkwK6H8H2nX
1SQ3zmt/EatEJUqvSp2mezzZ9ovKYa2cs379PRrv3ZE52ua39tM8dNVAAEEARDjQ5MyKc6/ssStq
tky0315nSF5em+8UYMXRwvGK2IBRekAfEJikY3QPQGvJTvbjqfQCVz0Yt6qTQ9Ebh9qyA/z92BJZ
xPdtv/DPa4lyVspgNXCtVdBvADAXXZZN5rETLJhKym6IME0InAJbGf77wAvoYuOMAmwYSg2ZBwrF
TliZRrWUuLH6rOdPaHdX2x+/IVv0eGLMCxGAjj3dv8qWzimAvZoSssUolHScXKS6XHKvnDKw1zgL
it50iq3eXS5bIbhq72vRC4eAIUGTqYQedL4i0dKJaVpTMqcNG7tk2OTbpcAsZResuXiQhvi+UrDP
uJRvknEW5NneW7FfSXORQ9mjpWY2sCy2Gwu3ooPTG1VsIcV+YPlwroEcIVDjxW7wWrzmlQsp46RV
Rl8xgMUU76X4VKVHkxTWFN0Y04NGT0EhSgZvGYI1Qe6OhlNYaMUE36Boo6Mq5l8T6WzSsP86Lsqd
IXc7uyIsgL8Ypi6tDzQ/VLl3XUUX835NbtztQ41CBrgscjatQm1d+qhQ1FJ3sybZ5nhQAxHKyvuE
G8cPdyPyYjAANQd+pF18wOv5tW3BDQ70SD4PNwCw2YnmhkWqyDk4UzPRH5gjbDYBRax1kVWVMQzr
oaF3EjbwXBenSCs49zaZQ0P7HJZbxQoC869cOUYs/zMaPN5BmJZTEsdAyQSIvdQBM3o8aGT3R3y8
gzgg1Ejo8tYopFtSfg0Ua6KCHJ5AVDy6gdo3UVLkaA421e8x/TIEp5oKrNBWMLC6o/zIeNChZzwy
sQupmgnWGMh26SsCQYlIcGYgiZKAKBlISP3tRM5aJGBBoL0md//LpJ9/vlA08hT1n6bhIaT7aoqt
QLThS2BBTc4SoEu3inVszXSkY7SvzvV+8nTgZzQChjYelXANWOyE/U4GlfD3V5/IlBhItaqPIe5b
A/vlxxN7Who3sGvWqV5+Q4vfSPGYOrEv5VJVIZNVlZOVpe5UKPZI/rpOZFMDVkS4Z7kymEPJImjA
DAjZxLyX59a5TuF9NXUxmisSnDedqDRgmARGs3J7Z3R0OzjWp9ZiO8WNUJ0WPYtFHHG+dM7yqQ5k
xLj1WN9XjXxR5+frHIkoLL+vYk5ZKfM27WY4T5R1pKA7JEV4+DMS3MWRCsM3ydKGysxbeDTWCfKL
mxdzdSbcdcmNMWiUJbSbpNtB+hir56SlljmcmyITnP+mpVyRWj5lJa0yDKdRqWCM5RwbjOdPpI08
I/3POblfdYxzk1IljR1QXJkTBdSqeqNf0FPt3g9EMKAiA6BxBgDzSUGXjwbY2WWX0hv3rTXaEXAM
A+EyPIHk+CGKEGvJiJT7zDGmfUpOIz0Khyj+5XIqGM00NUCEvZa7V6cTGaqOBelLCRF5RvkpOMYv
ylmnVnEovOE0fxok+7pmbzP1RpA/qYIiApg1eDU2BlaSfg9b/57M/3nm4dXovJHhjklOzLFqxj5x
qXYfBAetv/8jNl7fpSu5xYOqFWVD4W+MEr0vHxOJokKkC4Kl5Rq+i2/ZP1zws2pGrPVqn8MFJLmf
Xeb5a5N+MQOp93RSJX9IizPTfh2jBLCUhZImtaPpiHtqAWyeqaKtMiKde8XrWcnOj40pVpY5C3q7
DF3SfegUH5el2Qsqe7rTBAZo85GwEiJnrllZmWwyQhxVhYWfw2iGu0TPpn3cBcNpanJmoU0FywJq
lXm/oSSGhIQwALkB9Ma5IhkiLNKl2SA398EQ21HmoVFecKG2xbmiwvHnR51ZpRTuSHvoHQQ/aKRu
PtWuYane0vsr/eeWm+Vqrehxvgm1D6WkywCLcqvvftILX14hlBxTmHLeNBfY4cWooWHxOR/K97US
ziyfsbhV+6hR28yfa9Fc8+YlW5HgFB/lvIDIyDE6te7WyJX6fW5jRqr1RTtzNpNFKPf/wwynD82I
QbOyLRiSRdRT3dQJjoqPvjIA3ntLhaDbtzvTEY0ybtSSlgN7I8spSGdEaqIuK4NLVApGhyKL4x+C
3YAIuT6LHqyLYX1nslbEOO2IkQsjwBxCYurQAxGwRCAuO7Wwv1LIFBfBpGMTkVBGW0N4MHbJfj6V
bnJYNoEnaAsXpfk2w6UVU1wMM40x7SajY9hbfUTFN1E/qEpkmf5z5BcCM7x9nZFCklBdVmE2OFrj
OGDZAn7FNF10wl5ISwuZV2T0FAXpnkWol/mjkzc4u8T/os7zMcdEyhy1AozSbQGvvoNz1LmSDgkL
YaWnnb5bGs3qU+ctW60zJ3L+cwPkYlMwZovNIyYzMF/3a5DIurCLkhrjZIFyF85fZ+U4+/fXjfGi
5e8Uc0WCUxi11icD4HIYji+/B9ETE8F7baai1zxwB1cHmSFPGR4e0pF8zL3wU2OP+2zn74sb86l+
XgSX3A77Zs9uhr1IQ//luN4kyB1XNCvMyLBF3oW/bg8pwBZNu7ezAzviSngiZt8PZ3AHxsVXidmO
/mRAmjXYnT1kKxOs1GbuBARxN7BjdziJk2GbzuDtCPlpWQDwt13TMryIDeYyv9lHwVc1Fz1YBIry
bly2GdM+MuC1A2O+SJQcakkUBL9v5PxVfDxSw5QE7VzoCLuNp77dJV+ifWPP+xgYKBa7k2+1Yzu9
bpCvbeKIBsA3/d1KipwX6hpCo1AB7do8K9gTrHYWKWxp+PZH903hvM5ASUDmSF0wD9rdmEf3SPvt
r5PYfoytWOHMxtxUJAWULjC5jppX3IWYMslufAuzQbe6IOwR6R5nPiKfNARlbwwfp17oPybl7Szq
sRWR4AyIHo9xk5AOgdxQechr7/N6PgftKHj7/4vUYGix4QkzdnxikbQsqxKKayTfGbulfT92lMCi
RwQhd/HvPMwXSn/T4rQgiAutDsmAEdf8x6Be8vYmor9l2N9IcEoQhYjhqZYwzLe2PzDpru4rvyt3
11Vt+2zeiHDHX6pp16K0jTwZ8XLTM9CSMAi0ecPuaCjuotEVbypN4QENJkobGmspVsDJJvCCpmTs
sWakygrBxdxyFb8Q4gJeiQwZrZgMz35kluIt+yiNR9VC+6kbHhVBG4eIK87azL0qt4amwjvMg2cU
041ipIIq05Yz+oUhTskw34ycgmagJRlDAA3aYMIFeXCwgl3jNIfyiIb4B000x7QR6P5ClFM7ve/i
PGrwMimlH3G4C0NAg8mKlSuPf7EKYBSNd10Dt+mhGYwyLLB6j4cUA2RdJpinSA/BfoHaHrwFalsU
vy9GhguTwNY/ZHgf2ydyOgQDMmn5PLz0PrHkwfgyhbMVZNkezeaizsMtVwiC2AiB4Q3A4fOAQiQd
dDkrXqvMkh3tFcyvNmc9tsbGVi7+nt0VH9K7DE8/YtGDKI7Z8IW/EOejJn+W5KlGbsDvMoupBxXw
8oliRZ3g8DbMxy90uHCpl0LswEFjqsP889j+6HyMjQvMx3USqE38GkInkdaX84w8azB09jQ192ho
cvNWtMf5usQwdvMrGVmRilApwInuaxh0fyqCv0rSOaUm8Lf/YqX+Xy+oxFmpajSxECtFiXo6Lo/l
ZUtI5wFpG5UWInzgbVupN2KclTKjGQvSQ5jEyJ+OJaCnmkk4Fbvo0vub9UaDs1JT0UVAosYbB31m
Tn9Ao8jD0rLXt1b6tXTZne7JJ/ODcamwv+pw3XaISHO2qom1KGqxGcSFTC3JvxBAjykY9BwOTdoD
deLxOrn3iNvAm3m701RalGiV4WNRRPM4IwxdOfqx+lzs+r0/WP4jLLOjH8YMYS5wIDF9nKMERIlV
PgH8QjlIgsjg/bDW8h1YZ6OhdRljJPygolnTEWsDdHg4D1sfD4Bs2CWq1RALWe7jMh5jfkiAfWr7
T43oQbZ5T1akudP2tTYqmzTCM17qj7Gc2rPWwac3tsnc69Ledn8rUtzp6lhXbJAQmVv5jnrAxfmc
PS05JclLL5ot7Q30u/7GG+IXwXIHrKXoLJwBZoeYazpQQH1kweBgYN+bMZYpYG/TI63YW35fKZPc
+wiLcgyX6OfRQTpkbwZWE1vRDdv5AAEIj4YdH4qT+E0tIsw5Bz1O1dlfYGUJDaws8GLipuNNPTzV
/3m9K6ennHuYMsR6dDTRV5gcIuWStZh/fr4uRoE+8mNb2F0nh229tC7O5944ztKXNnlJYlEn06YX
ejsslXMPM0U+PTInWG3TVpSdYVjKIFAIEQnOMaD4OkpahpeYKf8VBczu6cdCtN9IRIPzB2VWmCGG
PxK3qr6RfB+blz4U+GuBdqmcgSBA2R0bCeNYrRYeqjm970n53JXyw6iUe52o9vXzF3G0/L66RVqB
7c9ytsTI3a6RBkuSnHD8eJ3GVs+ehpQlNqNpuoyVi9xVreuyGKgPFzegETM4KXvTVXb1pRbuxliE
886XyoYpKXgoIebguFHrCeBJAdow5MAzwg/INVjXWdk8HQULmkwNoZTOr2jy8UTS0OmPBE1B3Xjq
7XEw3CgbvqfAONONTpBt3XTQClosUYTFXjT+2hA5ygplyQeVQ2XHkWsGsYcUgzF/bcvYklTBq3yr
EqFBdv/Q4+7QzMa2jdTloJC8024Sl1zUZcAoBUzt0saW7+Jj4Mkif7x5bCuy3LXSK1WWpgDFgfDQ
3qi29IT1tHa7x1TiZClooplOQF27fpCber8iyV2zvIUfQ28rCsHmLjaIlQxeJVxpt5X7/UWenD5S
hti+lZEzLAsrf1ScAhnz5SFKbN+jR+2cPaJL1k7d+HO8a1xR27hIezhvXCSdltIF0lHXy9BuSXmX
qp3LgspNSslVZ/aFYmfSdblu9UL+wjJ316tKTQDEZWILdfqKp4QN23uADx/ZU2oRpBIilCF/x2Su
znKRw8qG5WbTFX2IpmdiHhiQ0SfsjO6+lw2yGK0oRSvSG84lt1OXBPGI1KKqPFL2CQ1+Q/UgEOFy
y95ZsTd++A4vc0AJS30tSdiks/xjctTuq4+TJznqPngQNUbR5ZOvkeN8czzrLXYQg6XBRpyISx+4
ya74luFtxZ4oapDLZiYNWxiNAOM87nVmBfLUOIuDLELtL8jBTp58pkllAXKiEAl0k4YKsAmsr0cW
jcfpCWdFrnSCmqCO3SrG2FuFKlt+IELz3Qyl3si8m9JAXEi0EBW6gpWW1l+UIXBqcslm0eTsprlc
EeIObMpZ01YSbJfeG9hd2Ts1RvuvH8v2EwmHvuSUsCjztRy5ulOG0mqELFgu6rnBxbWwnPVJBzZU
Y1qhB0TC15qqZAW34SCwIJunpSsYocUmGeA9L7+vKMsY3CGajDeEGcWP/jzcazPBqzR1BBxuSpHh
mlGK/dMS30Iw5HiKRgPS6uo5P6SfqBWgNIYay93gaCiNDXvRa3uTsRVBTtUVgIckWovITjN2mvGp
zHd6L4jmRSSUX2WnzcEE9V9ObeysWP6S+i+mCIBNRIPznKOU0bAhBHO0yFlNN7r0Q5lESVQRjeX3
lQ5USZ5EeZnAO1eml+mKLYXlQzVFgnhnM5pj7HWQZCnRcr4K+1mnCeMimK+Y9qb8IWXHgdVYHf8x
yEQNgtva9kaK81E1CeSkUdGNwxKv1c9BJ/CBm8ZnxQrnlxhmgoIAKz2crnsqwgfNDGy/u4zd4fqt
EbDB9x4a/tyGQ4dyctHdB/JNP7jX///2wf8jJr7YEUlawZQArlwxwsMwqqfEyO7UrhKUBgTS0rmr
WCt9k7Z1nbgoEpa2HtYqdl2UH3MzJG7tMyLw6Jse9u1wdO5adiV6yqZBAkRtNXoaCVzSjrsRwZk3
atMua8wDkQc38ONAYEu3c0ArytxlDZOkQacUIEVQAvmIfeFe7ORf/RyTkLo37cnNcMKWjz9TRR4Z
1WdppGoykqZ9ftdKhT1hCAIvSzbcXdcV0SEuv6+MRF/KLck08Dbmn7LpmGOUNA4OIRGovEglOSNR
a3WGTZw1Yvixtfvks1Y9AHJVoPcCS6Rz5iFS1KHSMW7nNHNnp3Sywv6rjHdyk1g0iETOfdG3dxHf
Sis4Y6Fikq2uCjwre+Q/c/R9Jbv5/mfutQTyY/D1+kEtH/+OHHaLIfpCI4/Bd/EEJO96v4FCGIDp
11/MvrMKdHfSJ7n4GAkHCzbPa0WNUwt1KMxyGPDqWYCPMILIPF9+us7Q5mmtSHAqoVTpPPU+jPnY
HCP1QVPPqXYKyK1EmeCo5E2DuyLFKYY0TGUfZ/DorwMsn2MkcgHIEDtoIPKKw/BoWBQNROSgPQLO
2/miHZf1qdnLdX5FIuX0hbZ0HLNlI0GRNVbUY8Fy90WqRcOH20/HN175GmPKjFArS5q4wzG4yK6C
BuD8KxBQb/tneGXHd+n363wJhMu39GD1Rtw0BZLxcRiclZTuFSwDuk5iq6tCk1ZMyb9aqSSbcmXM
cNdGEgBaeESZVic3MiA0I5N69dS4g4muXF+7Y6OxD8Jxd/0DBGfH1zqw613JkxLbCjAhaMXTt2J6
kIlg/Ekkx+X3lSU2hjRX6qZJ3DQ39mlgOllWCpzKNhsKcmsAiwHoEkeixyK/sktgIEftXhufVfWH
2f+OoTfeSCyfsOJCKrqqb5fdHooOQB1TBbpE6SiKqC1BxAlnn0o99w0pBJnIuMzlXhpHK+tDgdpt
+sYVL7yFUuI6G5oeXQi+lSA8j82HCFZXEsFkiJjhzNOyBDz1dTCT65in+F6Fu0BkbLc6X3GD3s6F
sz7aJHcjW9xH5Q6u5kVuYQNPcZmvCfexazrAErh+ZRbhvPdXDLkCvApVjQ9Cu8AfSmwMw5x3fZ+h
k70GWdLbQXGIoRXXaW0f1BstzjxEcgK4vjlGX8V0apTAVv37EjA4ecgEoeAmIVNiyFvrWOzHby3p
cjWkVYOQlyo3fpJaQ7Wn8m4E9Ox1hjZtwRsd3ohT7MqYy25ErqBXT52q22aoC2zBdg/AigaXAGH5
JEtjYcYufZjsBZE+cPOXzpO9dP8/IMQLJMc3ZUq+2pdajD55dTc8t+GSJ7hP7OwGkEEnthsO5Vk7
GPf+lz+T4xLDraxRY05FNVW4wWq61+KzFH66/v+3HdNKiJxF9QMzZNLiGJYRrymxIjfapRPguBfY
hqEU6Pl2lnFFbrEkK34KKdeM0Vgs0rdJs8oDUFlc8yIrTooWQ3+/rMGb9uGuxjQCYEqd68yKlHI5
4hVxaTSNoF+6NKXyMlV7Nghcx/b/B+QMk5QNlKfQVOaKlgMGAcgxow+ZyAa+TnS9M0nA9vp/Apyd
9RtA2owJClsLnkjujPv0w4IoQmzyPAcoz+gWsGVt8qHZy1boFl9FEeC/XLm3D+CMcBNHbaRHuATG
mXqyO+8B9YG2m59YoqI2goWbf+f23S4cUyn7qOohTs24RVtKXcFF0h+UHiT1QOnDdd3Yut7oVwJC
FXbLvUetNiMzVo0cragjeayD0iqaozJ+GjtRxWnTj60JcRcOmO3zmNTqsm++d5YlyJXdn5g7A3us
cKLbSmAlt3RyTY6/cEEVVopUJu5snof+TBKBzi8nzh/S+v9zd0pj3YR1l+gcwFq+1NEIVTxV7k9+
JjWPTVqgEzbx0a4++XrlRLXcO9ePTcQeF+G0rKrIHMKfTaZLig+RKFsrYo+7cY0+Npox6UCQJndG
M+1zuXuOtU+1Jt2gl2GnIrlPOhF075bir2XK3bLcrAs/j6Eiqub5wV9U/hIGXmOeS2Dc5KLuEgGH
fOtHEBRDLgM/xFV3/i73sl3jNYfME+15XvTsip7wNWyU46dlWJU5ZND26JvBSijtxkD14ro+vLan
X6PDRVJJauZz1mCKLjOiJnUZ5i4dTS3JrR5Is2IVgVrm9tRJwT5XqXzwR189akM5nfKk0K1aMSY3
nJvwXGVm+nWQog9T3/Ye00tZR+Acm1+rAKgnYSePt1qdRlY0F7nVzUbraHoS7cqy6s9UzqVdk1Rn
bIKe3CFXpNTyZca82TQ7i4XYY8CAcnKZasL2RCuw2yYw+49jVSC2TczIkue5s6QM6Wc69fNNkzGU
qYrQl9CdFn3uuiy32awG3005yx6V3lfscNYTO4mK+RTpMQixtnFLDJfaRjXpF7nIvgQjvizSosqu
ZCz8koh8yQggCobewA7hkkAgsYKndmyOu8rH0kFpQA8nYHvlj23ZF9hszeRjXg+JVZRJscNaDSwm
oXISH8yKTo80Ipo1Ilp5aJsWDReV3KHw2gcYTg8DdlLNrjqFgHy3zS7U7LzGazcth/Z2mofvsa/0
s9W0hfQSQ4qQBgndVjXmszHUUer2Rfsbz+HVDVO5sKooSYZ6IK51bWKA56monEzYRSEwTXwLjw4o
xDHq0CutA18P8Wm5ZF1nh/SO7BXY89PakSNKum72Vq4Z48y9xqRQm1iVuK2j7+pH85S42RnzG3Ju
L0tkwv24i5z4jP7Vbp9jHvJ/GSESXXXOJVAtMIa8g3AT7WM3nuOuxFaBQfA624wkKbKJJnDAJDRw
ctG/Ppn5pC6Fuxp+VLZD+NFip9qo4jjMXsZKEy9wJOd/ATnfZvCNNGdjgLoj4/WOwESf0lODpeXA
Z35MiC/wbdtu4I0Mp6Rl2qoajBaiPaNzJe2lzY9a+TxFt3r/UuiiN/zWc3ctz0WdV8FxA2jknyjT
kyJZfU8A0qjYfn5bhV/k+uW6lRYJkNNSIODDrCR4uYXjS5V9aavWJqrkXieyHdG9iY9TwwnQbOYs
4/7NKXZ7R+NBCYit9K3TqK1gjEXEDxeF6EU0+76G4FGZMVbfpjtDazzg83rXORKR4YKRbqj1pu2Q
/Uqam0I5VeNFGR//jAQXerA8CbKpQVmXtpiFHc17s9bPRG8ECrBpGylFXGgip/Nu0YLfYzfw3AAJ
lIQ3U/6QqqrAPIgI8KJCVKp1Mx4q8XRRDeSNW8F7YfMsVhxwgppTJdMjCYY2y3fNeGzNS6EI2v42
FfiNBB+ZDXrF+rZb6oWIPdLIkYfaCum5U/bXz3zz5q/ocJaU1gotk6WbUSITejlyjHNr5CYKm2ej
0YEp1/2Z6FTefBYJOk4kDbNKZLAHFmLwK7O7SQQtJTgh3sf3GlCyY5ah1t7ugQyBwR2TPV+XnIgE
ZzMjvZPNZEJOkkmJLcfJRc/vcmYIzmeTCjDFdFmXAcvKt8JUhjyjCxWerpDk2mmmRnXjmLHDEKTm
71wbpizrzxVgsfM5z76gedg1AI32kz1JQqtSP1+X2GZ1h64ocIefVtJsGg2g2Npv099A2FJuGzdL
J7BkESd80gQmbfvFbWDiRFcAEwK0sV89WxjDqEUNUlxh40q2amfH0CtPAEz/NrqaHR5FaabNLAn6
mykF4LeMv5zjDv0kUcMcRlSzOnd2Qnu2fAfDahhoQbePe12im92la2qcErJBlkcMQCybEKkHc2pP
bnWfOrNlfAqeFExBINA8kN24Qyj0oRLUfLZ0c018+X0VNcTVjKdUXepOFqfnbiY/cp88DuUoUJst
c74mw/lyc5pKyhoFrzoZqZn5IZ4/XpeiiA9OR5S51Sq1hq319diO1ScZa6kMrKW6TkWoGZxbMtQy
ixIDXqP30sdlbE1zgY1jF45kISy3r1Pb8h9roXEuKkjCeEZAAhAU9ZsO8yf16WEAjjkJNYEObvYJ
KqauaVhGsaDccy6E1FiOEobKz22cKhZSqNTzPxDsRFO/oW3Lkl9yG33V6ln5fp3H7XN7I8yZE2T/
K7WHIXNUCdD6jekWcuGERv5bonwjw93oUs1nowowCUrCp0o+FcB38Q2rFvVVbXnitRi5qxwnxjS1
KrSQqt8N81mVL6G0NIkRXVRlF8lt+X11bwFFMkcz3lXO3Mte2E6HUKk9Ne8f/+x4uHtrhH5kmkuy
E7CY1sweY3onXHwsEhp3dWlgSsOASrqLsZ/OMozwFMf1bhx8e4jqgx6OAl3gbBHWGgJXe5kqwZIh
4KS/2uOV6CgKQTGWtOduR33PjBUnrGfBfRKR4K5TO5B6LOY6d9n8AWvnrWL86/q58E7jHRPcvUn1
wSjHscGE5XN0n50aN7kvvdCr9/kP/abf1279DKQMO/LQD/4idJAcLvs76tx1YsA3oY065m6Y5jtF
w2nRwjK19GWYUi9GHNVRC7XDqBQ0/AnZ5i5YoMeGT4w8B9pocDF2ALs6UgfA4bb6ITuHqYXaoTvt
2SfkZ9xUCMvOGeR3bHOXTs+qMJHSNnc1+V5jn/T4CfU8LAa/frYi5eHuXEGMuWglUJkj44ZoKBWx
XgASImKEu3JK0qpRKxdgpEU60TC9HoU7JbHmstpdZ2YRySqd+05knMMsdF81uhI3gWKRrtTa30si
6oMTkeDcZBPlWFkqEdxn09aji67ami6QF19l/ZsNHckqFXZD4Rf25GE+aGYOhcdxxAlcsHJm7b1R
fpmKTyn9ODN3xKLlCTxeF5+83OP38vuHML9yo0jTOZqwohgBR/yhS634Rq2t8WZZ8/xNuwvuDGc8
jj+WwY76XDzKjoTi6/VPWHTh2hdwtiwiKLsOPdRRStp9RJ5Jn8JIB9jfeJmxMe06sUUdrhHjzBqL
JFaEBOymemOphtv43ws/tXLJDsvcgqu7Tm77qr1Jl7NjI2n0MmugncDjPWXASSoC0b4MfhiPVx3G
mawszlsJHiZHO1x5WCABlmXn5JKf/M4yjzIQw+QLBvIETm5R+muC5EzVqM8RjYBli6rQsoM82dUu
2clCPJFtAQJkSMJ8CeYoOUPiE1nu8mS5F73dKrdt/O36AW0bqrf/z5mPkdFOQkgF8xGgRl36Dq1R
OlGVl4jQ/XVS22bkjRRnRmo1Jhkwz3KXAGC8fpjbe934dJ2EQFp8Qsgn5VylPaRlAsGtwN4ePxEc
u4gCd1mbUWNpwsrcjeeLga2dkeDCCITEp37asNN7rcF5kMTG3FzXOGkoOHIRCQWavQrPTAB0dn0I
Em3T7ek8On1fAoFfBKjCZxX+vpf/nDdf3iFM61SZgQ4Q9To7/K667GvoYa4dUz12BAQCz3f/7PgX
zlecjczPKz/EnaSDsZ8noC0OmuB8/sVRvXG1XKgVDTXp2pRiNzPuPXBVUFOJHfXQuuFePolqVXwq
6J0EucuvaCgKJgMkqJ+XUEzbVzZxNTdOX7uPpP1g9cJV6JsOAo9RHasZFTTBcTIcGhbMwcIf1tc/
U2/BSiI2c6NDeaqc4kDdxDMdLDtxRMhJm5ZoRZgT7GRWOVbOTXCDdfs0VsAJm8tTbWTHqCoElmjb
ZaxocYIdik7uRxVMJj9+Nsb1pyLejXfaTveqh8hRL9IufPotR7+iytna0BzUUA4qUJ33WOcSKI+V
7LHYt2Iieo6LTpGztVTG1h/ACeSuLO2y9EK7xiLS55EcejTUzPe/ce3e+HqFNVhdiRQV6bocYHVH
duzJDfG/X///m6529f85m5vkhJUK5hDdPH4y9GPM9pV5kyYfo/imp+eoE9SqBLJ7TVGt2Emkukwh
PdjHerAMbOGaZtSqdDvJbmrzYpaCzJ2IO84cD1Io53ECXVyAyZJju08OC/K0aPXGptVfCXFxbCuu
JL9JkiIyoHzYz6yrF1LfD4mgHiOiwdmOqBj6aVqc46h/g7e3dPTdwVhd14ZtIuhAkzH4qqg8tEQ/
D3UQE6BL+5pHuu+6uVOV3zqSNxKcrLoxV80ggt1FQms/Ug1bkYJD18qXIu6cuc1sJRo/+KVob5aI
M058TZdGbdJAE2h52873lflE/L/+THickUUtuDfMGCfUz2S2SoA/WsqMm5uMhSYysiJ2OCM75kg7
thqubQeQDBQVXIb+jtDpPpl38T5yzEO5E+HRbcccytvJcSY2wGwCMxa718NzoeMB0NappwF+KMKe
1PaMFXamwDgtXLx7B6wo8pY2N/KkLSFCsvQ/IbKZZ7hnf0YnJt7jaPu7foAiDvnpeVWlg8wMcMge
sBHsHj0ddrDrPGonHwKgVYkyUdvW6R+B8nnrou9lrdB6sIcVHfmBoWXLP0zxBVvvUDI+JJpg1Fig
NAb3Ps3TbhqBbwCNHAC/R791cnBuaCtIc4mocDZX0sJBVQGY7dbFpyq5pP0XRgROcduLvAmOsyHt
MDW91oNEryZOEhreUDbfcwV9czT3pMS0hyIXJFFEXC2/r0x8GeEBGdElsNdddSwthuFBXzQxs3z3
FX03OAtCYlKblYpb7UcH+PtSNGu+yQTW5DK8DQCGxG9mDAOMn5tmWgC0QcYslmynJNj5kqgtVkCG
j1lGaoyZnBeFGyXHPj3P814TTZRtBrRvnLy+JFbHkcp5kvUF3rtmxu6SEGDY5WQbpexN/vQ7jndF
irs1MzV8qRjAzaif2/gOSwmXHszrlmfT0K1ocHcGe0mBV67D7wIW0CrJMQ1ukuUlwp6kWIRrsG3l
sJXWkAE6ob0rEDd6HU+akhdufCOjIM2+Zgvaio0VBe6YoHNfBKDP1x1/PrVWBPnryqoGfec4rGUZ
NBasO1Fima5qSR4eJC+6wDhsqgZwiqlBMQnxrhpojrTOjH5JhZCzXNxP3WHOX8zu8fqJbb8fV2R4
tUhD9PhSxHyNa2Axx07BxozoCQXiHuiGeFW2QI4UvcE31WRFk1OTeMr8slPBmpocWUPsaMA4/XBA
IMUwnXudwU1btKLFHVpFzWqcJ/AnBV5WPlJV8BLYNBKr/88ZVLM2Qkwj4P8niw1KhjupNva9Gh3+
jA3OpALwIDTDDCLT0rvYcLRO4FNFYuICsb7FyotQBxsR8OSGm6D/cf37N13dMnWvoisG2825EMgM
1KhKQlzWYQL88NR4tZx7SRvtmmi8ZWiqzlgqILnJkq7KpoT1vcB741jCECQLYD3w0ihMK5gR7ZWG
AEF38/BXJLhQkmGtTZLocERlfK/LD339nIp2amySAK4OupaAofZuwdEs+2nWBVHhJvLRiJ8zcjuK
hnW3bcCKBndHWjb5XVolcA2ev2tseiIX4yb2gBuHJJLqtWc/9K6rwzZXCyQRhrzQ8MA912upYOk0
UARXqZcnj0ZyE4u4EpHgDFvCpCgMfRlBcHBpmxOTbjNRFkBEgrNjVT/OwxSACybbxXQM6dGMBOZl
8968Yjf9FBR3NL0+Z6OWgwtpAgpRs+vr6P9I+67luHWm2ydiFQkw4ZZhOEHRCg43LMvemzlnPv2/
KJ/PQ0Hcg2P5eqqm2UAnAN1r2b7/rxJ9NqfEGeOXy/uiiFRafl8VJLLRmBT9Biitrgf39eoSIHsA
E9zhqvmoPBc7QLwIEt2mn65U5ELb3PSJj3Ng7mZNuSsabS/mS9/WCraGDndK31FcFQydmTJFXSJr
qoV0eyVFtSVN5CPFtXEWw5mcVtN28MMYQU7eT1VnpcYJd7PW5S3aTJ4rIZzR6aGmlZMMiygMOcVs
i4lyeJ+OY5zbBWXDjoV5HFq9XNGPHIhWgjlTbH0t6mUUxG7M9iy8zTBuqgmsXbRPnPVJPjHn0EeW
o/JdqF0b4zfSi16q/yPanXeJs7dEq1vkOhhDv5Nuo1PqxLf6zx/ZlXFs7mK32wPb4fKOibTiEpHc
D7XvB2HhasVjUAFeuX6pB1MgZPMQvtodLhXFkjKTokBDDfEfCMjMm2RPi84bQH2TfqUxSAZFfXjb
fnteRy6l+1U0xbWOzZrbo1E9sOSvjAEgAW9DUdYWQzfNyN/VfCCmG/p3mQhs4/LOoFB4K6LpU520
DUR0wCAOBmucPTP7SOX2e2PAUvhWRkVjX0JreOEy5UotPuXq/WXr2j6WrARwAcHIujIolzNk6yg7
zOntkCX2+amIXtkJI8W+LE+0ZlwYCAOzx4kB7oPJMm36UcqHWLTz228vK5W4OJBrfV9JGHx10dqO
LKQAc2NXvsQvlbOwo9X29EKBVnGnfrqs2nZn00ouFxo6KZxrU8JSDjaQGpl1rdt5bxG38rQbyTWA
+I6+C30XHtM9cUJXdJG2/P27e5OVeC5QhAVJiLSE9oEWVlB6VAc3CP0naEW4kJddF9Mjb20yKLSJ
ZTKCRdlQhwXAofxr1+Kig5oX4TzHWMqSHYLu66TtNVGjp2C5+PuZhKrgnu5Rfml1fRzSxjUqehUC
wiSR1f1lyxCJ4gJFmKfZSJqgcGnk0PYUdKY1T/e5JIL8FTgX/65Ujrqa5YGOhx4wGpg7wrwxFpxZ
tks8U1FBS2UahPBIjQ3V8X4wwblUL/uk3faOsVsITdujr4AyglwtODDs8fL6bRrcSiZncHqb5j5B
medG8edmPMix6OZJJIAzNyaVTEpT5NgBpESJ5jIiqrs2TeCsgs6lo7BEQ7Tfq3j0lh4b/eQPX+bh
uxZEgvAqUIQfHlHrNszaGBaQZCdSl7YWV+5f7QUP2JjFRY6pYCS9WHdHDF/PwOm8LGGzRAXMsQxS
EEDkEC586wloKvRisTD6mOe3fvLM+p/R9CCFhWC1tjflLGn5fXVcKfV5rIMabYdxN9mtcUzxiEO7
lzgXZIbFfN5F5pVGfGSWI2KSBP6vgaeAhh1eedNdUmc7RZJv0jT4zLQksrJWRJLwH856VpBznIBI
0VS3qB7kY/xTt9Od6dBrIEAmhR3Zrbsgus+dI0ne5R3ctsKzWM6dAgNdMQqDvvl8E5Tfmvrh8v8L
9o1HNmLGbEwZwALcKtKtiVxL6ilXcqscPxK3z/vGo9Klph6AI7FHbUSIVbYPdbALp9yaRaA1In24
Iq9o2Jx1aVagTfgJJLI2Iye/P+nx40eWzaQqoKRxlf6OVlCOcR9QwXWnvDzoannPsuBWVqfRMuZC
YPKbqQiEPv+TtZjIyrW6tjKqbLnt9odrZUz3SVq7rOkFoUIkhQsVqtyWRdLjyFyqaN0FG58kgytT
CIK8bc9nZbg4UZesMesEdwxqdUenffWhrgamGECElk1M73D1QUOnXO1klCKsekzV205KrTB5ubz5
21XxSghnZFneVo2xnI7DQ3nwn/BQdMzcyk684MC+VwXK/WwX3BKBHWy/s6zE0reGUERtp8UURheh
1ws8ydclRpHuoit61HelJ1FL+3lZ0a1gS/GsZ6LJWyYqD3o7RUDlCPrlKBtcx4Dza4e7ELVK8xCq
Ozo6IxN1Qm1Zx1ogZx2p1uM9QkM0Ckqgxfp3cfaBq5O1AC59mJVcZvEIAYlmuHIxHooZDMZZsru8
cFvORAkxQLeB4dB3jCp507W1HGPhdJJc12NVWUWBdmMWyQKv5VloXp/C1pK44GCm4NZlFfIu67UA
yMs4FimDNttK1+M1Nol+sLLpnSHKXmZiJPZIqo80wqy/gAscoDxtib/USXPaOWaAt79I82Tyh4Sx
7xTlTCNqZHUErk/hZr1+SIPA1ifDCzClcXnntiqmtTacgQBllyrZUjGVCro1tGgfDZUH4ETg4VZe
U4r4l5ev5suZtTiuqqgICY04R7oaA09NDHuglSX1eM00mXNZMaGlcJWEWtY+JkM0WEp7nPuHELAt
o6MGsJLsp1Y9U+NqDH4IZC6B8IJ6fP9LQvIuaIbliuLb5Or2fCJfW6s4mLvEST3RY+Zm8Dg7Hd/9
YpI0H4oRW6f511TzmuoD7/ZwZsA7gHQD2CJcagFb7Wzq8pKHa5BHgEqwKC2M6F1esm0lmIbUhXYK
le+oKKhZBwNF5KA03hM/dGgm4ufkx1v/nyv9lsEf18c0D7quXM6AzyoGxjC+e0ruxxMKWo9+S646
h7qlV8wOaEIvK7cdFs+CuRXsYgWYwQaUk8zW0tBlVst2nAqMblMIBb4e05iKOoB3KTzQDnWPuxtJ
OqrFUxtd5x/p3VnIFk2m6hhwfYUtWlVkbdOHTWViiMUIPvVoqxm/qaIXrU07WIlYfl+JSOW07/IS
dYxqVh6TwErR/SGixC8zWIngAvdcD4YyZThaZOFjQh7KKLBm0fFlM76tZHBRG+VYZaoEavTsdiRu
Jh3iZvfXi8UF7XTqdZUCEtpN6vYR0Fx7PZ2fL5vuttOsNOHMqpEN8A6o0CRHk8t8AMK1+2viHZya
luYaHqjEvomn3jeteSWWi9qE5DVJRqhWkn/L5ite7+xC/UiX7sqe+UNgm4Y67QCW4WqGV7f2ECZW
HP5zeQE3a0l4C7qaNQxImZwiEtDDIjlA0JnkRxZ+n6qnbDga6XWSf1XRgDmJoA43E/lZHuNuiSbd
pFMS4JZIARqTpaWDFcqpDVyJuhTxHGzuEYo8cDpTsAHw93gy8XVUCjIeAmfAa6cW8CMK5eny8m3G
g5UMzvw0NejQ4oB24065XaYs4z9DvvgVDNDGB5RAUzZxqn0bb6pskM1WQTBQ5ft0CC1ffSlAiH1Z
ic2FWgnhghqwnmY1VGs8JOUvTfBDl05EmwUyNl9h6ErI8hGryBmPI2Z3S6xUBQARY4e2htbyd53D
jsmtdsc+8NK8lsYFuEnRGxAMY++jbD+yr3Fw36OE+7tl48IbrUDWzCJcqdaNW5hXYXQQThZuestq
0TjzGuqhDOoExwi93k11steq6zHR7UGd3Q5Uypf1EQnjQgFNzDDultlCbfjc9nda/6wNueWPp1kW
oaZtRp3fegHf4K0xFKmWB4kGY5CPwZ7u9YPmxfta3Mq+medMFTNeZBl14EF5ypgpyBApig7caYHO
okosI7DUw2ibuA1ASHUCMDADLvLx8lKK5HL7VvVljvb1Btdq9TGKroruWOXPuFe7LGU7+a3U43Zs
HHqFmgPEMMUagAGkWM116LR43NSui8PCLBbYr6j1gieSTUv5LfcdZvKUa1FU+AO6k1rlJTKo15fG
ASXFp0amd9QQTfdsimOqifYuQk1V5oJgP/XFIFUTHn3M3u278HON2fmsiE8TiXfxJAn8YDtUreTx
8TAaGoru6V8DEI3dPFWt01qDswyuj6DvfLm8jVvOgIF9UIDKKsYF+WnBdsx9lhpLTektw0vMHXbq
Lj6K5jq2UtVaDBcS+3qgeR7hoNnnt038bKSHy2qI/n/ZxVWAb4YxSSga8l0QTcQq3uUEB4jNkzIo
1HXgZysM6OScGXTY9WnqEDQme3mTi2/LV7CraBcKej0X7+SPx2tB3P6Dx7Qa2nhp5Imyr+Wc70ez
OfRjeT+S0QZmyuegyh4vL96mzSHJo5F5GYtFvn+7ejmLEtQrCL4LvhYCle3flacGIK6g4XQKgcVt
hae1MPJWGJELIKMoWMlZdbWgcgztVKfepHzk9Wkth9uxqNLL3ic4kM05zuSpEzSmF+ngw4wV5/L6
bZUwa0nclinZqJc+QyScZtkZcAtQEP+OdoH3d2K4IiaMGCgJS+TjjO5Yc0d8Sx8EZr586TvjWxkC
56Z5OKd60OJFJva93nwE054ga4gEcH7qq2HapD06GOX8JSTXTSS4j9l8klMVTTUI0/Xl6uWtdY14
kGvkxZTjw9Jrk11H15iTI4+6pQALOHG61qoya/iYXr/F8tcnNe2IXi6zz1LHQJnNriJt/sA19Uoz
fhol8/2pKGVUlbl/zKVTV95L/f1HLOysBeeaQewHgBOAhXUdAYr5ZBvx/LVOiCDEbaXUtSa8Z9Jg
GDsdi2UkvT0b1233bz1+G8wXLRLYM08n8XqEWYviXDOp+z5LRwSBBUJZdlMn3AVevDMPdG/eBd6w
UKm4tSsDrjr3xtzORY0J27HhvKSc0yphz9qohsErvm9JqYLy+SWaBSGVR4r+pSaaRXBMw6MgGtHf
Wr2mzhV6dBFTQXESWcX3hXQhuA+uW/SMKJ+SK7JrP2U7KbaAGGbrgoJsU0VcgmoEsD8LXPVb4RFK
p7IyMbVWs8bSCW50jNiaKlWQ4rez1FkOzxadNJUcdBXCbPL8qy3GfFyo/HDrj2FUUbeXQCmNS4kg
ORkLfcSxdHljJ1/G6RtNBMYpEsF5G1XGSRp8eFvahY4f5nuzL/cTnR8vO/XmEyHGvhbTkJmJgaW3
+9PqUt60M/anA3z9TtuND5Gb2fpPWtr188KB08aOQORmmF+J5I4gQa8aGCcZl4Ki2vc780hPPojE
LdVKgNOJh9CdaIp3ezHPSnJGKFEq6VOBzOUHuyF8zpltDh9pFVYxEQFE7cXJ+MnJV0iGpoVNgErP
CoKDrzbW3Aoy2PbSnYVwuwW2gVROKrhyquOd7nM8C2L8Zvm1UoLbGrmNoz7SKixUeSOnqSVXsApy
HfmByAgW+31XTKwkcVtiKoAQrFVIatz0cXZA47ObBqt0mVfsJMn6mMf+Xjj+cg9PMWMhNQgPRXAP
RmWbFXYTKdZlyxbsDs+lHUZd3hkZhrdlTd/7Nfrxes2+LGKzBX5lZoyLC3VVGqyp4TzR8+iAkNwz
MfRuNz+63eDUQCzMr/uPvLGvRXIZ2egrFY/sUIuEgRXXN4kIvGKzPQKzZSAyMDRD0zROAktqDEG8
QqdAqWV0ZT7hhcle5jOTw/R6ExI4wrJsMyq8vseAeI4yfpIJbFhy2C7b1fW3OvvZDHekF0Tx7fC6
ksFtFwCZW0mL4bDdsQNrH2pOWwlg5stwVu0Fzvz1sn3wTKm/kr2GRGjqaGjB3NnbeC4Hgx6nDfwq
PkT7xvMPyn45to8WIO9cf9/utRvVMi1qxxZ4shSXWvH1cBKNbm62Y+PK4PdncIGkVhXFn0IcuZdD
Y+7Qz9mNCgxDO7zt90sruGLHN7VFrCy0ALI1nET4bZt7u5LPhZexDDTg1WIZ5Kq1MsC6t1XtyH0j
8PjNeHkWw3eWKtGgTgFF9vTRAhdN/rE9aU1mTfG8u7yvAn34LqWqT7uho7Cjidx3xacZE4X93WUR
G9FrGfHEC6WGK320f761HL2ToqIaaeZmYONmjLlN/ofw6otxvhHBeUOckgnkYwpan8DokUSBU8a1
IEBuaWHIoE5XocP72wpKxgoEbVPm4skIg6NT/P3PV8kgMgAwFODfGq8Ov7pLMhJNTVWK//cb9HhX
NubmBRpsnVI1E1T1+kIAj74XLhqiMzelYwGj0qzeifaGbI0vwZN6SE/KkdqpywZrVh3y54X6G6nL
wq4UG2isxwEg1lw5OqBFsZN2nS8w4q29WSu2GPlKREL0kCY1jt9qiTbvyHebWYQcvOEnb7RYHHYl
osoNsDNl0ELLYrsxmFX53wu/E2zRphQTIMjARFCxS1x0KcqcxlGRoeeiPbbFflI/5eXTZTvbOAZr
5lkEf2dQSHqoJ3K03Cx/yofnaUKNRJyx7KwwIM5lWZv7spLFeX5fpHVnmHiLGKS7WP5aiVBftrLg
G2U4vy+LOCe+smQDzUqvygN14p1xU2aWdK3u9BPQ5j6wQfB+zKwbDLxc/Kkm65qZ4BUMp0G9uC9n
46pvIozcZu7lhdsI/9paDJflBl3FrCgmIlwSD7tQze3SbG/9brBSiQr2aKvweyOLs7kwkqKKyVAJ
L69fjKkrPDaBVzbve/NKD6P+SjWHaKfQonn2MbBhKyVa3/o2G3doCIrsRvIrizWpEDFx2TuukF9/
12slsPI42jDWthTfNSWhXZLhOo5xoZCYT20RunJHvs3oi8tlAAsHFM/qZr9TtVh4nFhi4qWv4ExY
MiYWFTlwa1pwjfVXC54Ic+s9WOMOvTe8iI4Tgo1/hR1eKW0kLR1qhgBghmaBxqTmkNSGYmnkW1h+
4MEYC8wMdIWiomJ8cZyX1VzlIyJBbXpzczJNrxeBMy52+n71ziKWALFSh+rlFI0BAkAr19Ykd85Y
PVAC/MInAlo+Ngqqpq14s9ZoCa8rcWXuRzhnJuiGZuqu78ECEYqaOTaT6FoGlwjiNlRiVmLVQPKs
/aQWuINGhzrzPm6ttLbIbXiDpusH0UpuG8Z5JbnyO2r6niopIkKeqt2VWSSarY1DZsshuAAtrYrz
/eUQJFSUi0H13Jh6KPsoeCbzUc98K0BhZQ2lso+rxDaRPtBxcGhQFVkya45FkT1HNbNAW7JLxtBJ
2dQIQtVWdlwvPRepfAXYlFouZa7ZfW+kfzryLOw+2MwoKxl84Z3KUdqyxWIHe3TMYw4I+8wuT6rF
PLw5fxX5u1AeF1+MGfc+Sg6Tza+UXfVpQbqbe6cF9i0GeVJ32Bei4WPBKvKzXngtKuYwD9DHNSt2
GahuqBYnX+s+XbYfkRiu2IxYMaqNgs1K46tRx5BUYsv0I0X5ere4+BJN+dynizMC1HEefqiYDPg7
LbiIoo5jSOUEWozad7O+7dXCChsRH/Nm2FIo8FwMhaFng7MBNklzO86wuYTcgxi1jwRvOKL/XzLt
KiwmcakUGBJaqiSQhYSJU1ARyeHieu8C/UoFbrd9ZQYpYIUXD9K8dMr3Wv2UFoAUw3QauQW2tlWD
bOPyzmwGxJVEbuuLqq3jcIGklMdHVTrI+W2i7mW/EIhRNlPYSg5nAUE8VWwIIKd0Oje7qZ4JZs+j
+/ZzDfLPH+qXyant0k499nP8wLmZrSRzmaYPhqiZImybUvioyapHoxYx1Iksg8sqQY+rRZRzaJBQ
r8CD3KT3lzdpO7ytdOCSSJ4MmT765vIShiIDjF2U7fQ7HNK86GvmAOfLEGHAbcadlUQuSUj9AAgp
E6tWZU1gSUSO7IHMz2rQe3+nG9+rSpUauW6BNCTeAPIAnDzAcPUy7KjdAlFzHOw/pBx/veVYGQQ/
uZhNZY42Ddw9KeMplq5C0cTidso/rx3lAoUelJk2thIus2urZ1ahnyY3eyXTMiZblnYUvMXoLp72
oms9kZ1QPn7oJAR6MltuF5NP1FmeitLP3ZfO0YFpHD6JXEuoKRc9+sbMMAcKK2nRTbUrwSEc7vLT
fG8+tP+SHQFUYGqL7l+2nU0HwBXac2Wd7zvujSTOjBAPOTNKp+zfHGTOAotc9ud9FP4tgX+MyHqq
9eoIrTSMPk9S+a01DC+iyic2J7fS3Fhd6v+r9ZIn1b0XNN11EoE4+vJHbMfl8zdwyQxlo1x1JRrl
Bq3Ew/Zd1301A9nOhJSK24H5LIgz1tn0qcRMVE6z/snsIqsjntYFFlNPVfJkJB+4xQJT5P82j+9K
LliRRmY8wdnTmyx6blGjdaJc85roL+0fZ5UDI+HcLZdMxi2IVWwgIQaWbM8gUpotye5tIAUf6PW0
wzHDIi/gffvIXIy2VpPLdlHURape40EzRcccCnm860fF4bKFCPyAcXlNN4s5bipY6VCodhukd1HG
BD3k/5G1z9vFJbZKq8ZaXZ5g8qvsZvwiPQR4swidcs9ujOsRZ1EHsGV4Ep723f6ydpv5B+29VNUX
El6Nyz+mPINVVkcxV7Lv3XTU6c9AtICbln8WwZ9RfE1SO83EWTApoz1G5i1FHw5RO9uhnv8YKmlf
GMHur7Ti7/BpQOO5NZDrsvSo61dG7vmic8mmWay04v0ZXWAt1VHLN35ptdm/svbnb9wamqL/tzM6
l2PiqJk1f4DdsS6+riJzT/pQEPwEm69zDixNs+rjHh8XEONngH9aLLiW6MPlrRCtE+ei4ZyV4VBi
K3LMd1eG703CCVeRCM5Dpc5QASqPsjAYFbeSurtYMwVBYDvjr3aD89CcqZJZaQjfA1pbX9/pHck2
nd7GNKiTe5pAnmhnuEJUrYI0yvxFXPNJ93+m5DiJaKW3WoXeGBjn+kxr5gLg0MhIP5Qvy5ts4qUn
LbQVNwNnjSRwyWWB3iWL8wLyDGTgNcv8yYetybJ8yIbbur2bgQ9OwxrIpn8+W7LWzOCSet9J40C6
pS8povdmNjlqG15l8gfmAN+I4ULAqNdTl80wbSP7KgWnqGNWXApUed9TDcRHQ1Pw2gWo8AUv/O1p
WO/HAjMSmuTIxwjMOIFrgCp2mTMV8fAsXvJmgzhBXLzpa3nK1BGCqEHuB5Y/MV9+yALZKSNZcM56
Z92vojSZEqBZgn2Hc6ZiyiIliSXJYewJk2wae/DDr5fDzmK877U5i+AcyAcBnFLiph1MrZ+qEBQa
N0Ey2kmtWRGqrkB57MOflyW+DxGcVpw/RSM6OkqTSI5yO9jKLnNjJ7suP/d2dWXuotASEe28C3uv
8kwVA3l4JX1HEYLbJJUGoy856vhNxr2uQQVF5HvWQE7C8gWrm5gOozl9nWIR2y8FXhRwleBgbACd
KZGLez8cV9FDQb3mQPYLc2B1Gzh/PNXNfQGXPcjcsVIvVckZultz2mmNIMm+i0rc/3OpI2oDxawM
JjkNUGlL7eCbz6Y+WXLoNNofD3Fzsjirr2cf+NGhIjlp9agHkZVET6BftwRWuO1bZ6vgDN+QVANd
/ZASHlREDLr3D3Nm6XetpVv0X2IlzixZk+gsJ5LK2X6ZtU1dtrB9Sqp7EkS7yACgRldn/wrUW8Ld
e7/+rR4PjADQKmAuaVCv313Lbue1e8UL97IVWnvR/cV/hN6zLC6NTKGsy0MKpeLDjB4zZV+fpp3i
xkfRa4lg9Xg6kFZN0tgc4GdDciSNavn0Occo8eWl2wwXYBnAdBZYiwnfGm/6WhsgRElOMUWOMs5H
Was+XRbxftxtMfGVjGX3VgFDGvQylCcoEh5Mb/DGvXmQ75Kj70w/VYxnLY15094Md0Qg+N0Rg5PL
5a5w7lUy+QgTUy1ZUZ9mltztxjGwUnk+prN6J5eNoJ7ZTJcrVbnYqA/z2EYZRI7AMCJOMB792ktF
8Um0aVz869WmCerCkJyEPXSAbOzTD5kFQBTBZW1g5kPlIiCr83GKm1lyunS0JK29NzX9y2Wz2DTv
lQgu8EUmYMVSAp8d8YSDwtb2aXFUG0MwMbGdgFdyuNA35RRtRLhmcZZmO2Cu7jOP3AG6xw4xuep/
UgXpcTs+rORxQQ88dyYmdWToZQynviGAvGxsWY6PEQBpCtl/QEsGXhTkLykJ95eXdNPgF6QuYEBg
oICHbDFC30T71YDMrP8YjLskugvTg9LcmuW9JuL4+Q89z8I4r84IsCmnbFzi4K9e2+h6QBxsPeNw
WattQzkL4twYjNWZERkIuIb2VKq3MlrXutK+LEO0cpzfmkk6dHo+QYYcWGME7rto72dOLr9odQzI
M8GryHsmzSU0rXaK82BmVoXSmfDgpSOD2I0VPwRec0UcYLgJrpFEqnGuXDOdyhMeMR1ZMu97Nnzu
RkwpquEpmabCiif0EaulYMsWG3+Xj1fqcb49NvFoqAPU+zUai75ab8mQotHY94fVZRlNohFMlpL3
7BtRngcZXmZQXP+oD9q+/4xx/snKDsQpPTzKCAua91fubwXygzTBOE46YfCwGpjUOipegNRdey16
hpeO5dj7WQh2bzPUmxrYhRQdE0J8r5aJTUI7CAJxquOs0LzUwcNlyxcJWMxnlZxzHRwZjQI3HuSD
rDwoola9/9ijswZcPKxZrxemFLUgzdr714utL2CfQF1YqiYxdoBAH77jqvfNNlYGZGAWXMXE6wPB
O/RmNDpvCP/ObWRJ5BsGLID6u4T9EzM360QP9ts5ayWEi63dmJhNXKEqa0q7vaqOyJD+Y/Nj+NK7
Pq7NswdfFgTA7WVjS6M/uGMMkwtIUxiGA2lhZ7My22l5k9ai4YzthTtL4OKQKSdFk5oIsQNQem1a
F+UVHWf5pExy83LZpv/DTc+yuPiTmblhJAFk9bsewPGp076ktxijuht2plXfpPfG16C1/lIo50nj
2NdGuwhd7mRSp/jHLC3zZ45hdzymejJOIhT9To8CqZuh1jyryrlXmhvj6KuQ2h2XYNt4kosmrsLO
H/xDfcoxT9A5shO7gQRG6P8PzuTFFN+F+rN8/rmuLuPZHxMYDvHQe3cH7vEbhHvNwvFrj+kCUeua
wIr4KSI0cEYMaBOwovaFAKZc9UGJ1ovQWzdz5kopzv/GQqnTJoBSJdDDi6c6ngEc94jqyir8l6wU
1oybxwYGqGVTAR7eOzKkksV1EoSQp94vdKGY93KKJ2anVvx9gTqp7WDX7UVM0CKhS0hYRf6pUuQq
nJE8+85qUq8frqbWFo8vbRroSjcusvS6D4Ym4P87CRr2m+86KnDVhnvY7Z56+l23a58DNJ/EFQjZ
qKjO2tzIlXAu6DRZMEfjcu+h3OoeBX4RKBdwRd98TT/nspVcKUfiJI4y2ARdgR+6/lgJ56KQNtbl
SClOApMh3ymdYvdd6w1ExLUo0pGLOySdotasl/q4fAzJ53RQrFZ+yiRmEwCDlZ8vB5xNB1wpxcWb
qEjaWkmhVEHuK/mUJ4fuj0m0liLrLIJ/GpQMKZ5IBMOcUwBChD9HVbV6ETHcsvjv4tZKCHeNY4xT
3qkx9DDM9kvEuqfErHFhVLeRHbfUOMZRNQkyxGaOZQwjETJgL02+d6JT/XZql1Cts+dQd+gfv9q+
rtvv/+dDsVoro1wly//7D4EfWEVwF4p4u7aX7SyDWzYJOAr6YCBSgZ3pk0mTz3lf/QNC0dpKu+Jm
QI132dwEa8ZPdGY56ctUgQPTKT4tQ1HRnHz9cxGmvgBfoJNc1V6LsVUc7OWCpG2Oig6g+5FVZ/mx
RyvwR2SozKQaXmwwSf421maSLk16jWUDp7BL0auqSZrgTWjLMTEfBlhzjZoK4bEE2nY2u3k5wlbB
rkllh4b7VljEbW3HSgh//lFxQ4hn9KB1R1rYY/jgl4LjyPumBxjxWgK3UqkGsJ4J5JmvVRQ9hbkl
PxV4Uy33qjW6CzsNuxsOALx9Qsj+yCb9XkGNy/pRoRQqulhha6N5FeSmV1FfIEKwSfy4QkjjvPVn
2FrbavspIbYWmce4TQRe834ehltFLrcbGU4QQN1aLr0mF9Xort1HruTqjwtGVe0ZrSPq/908s6w3
jsvzYTnTeq6xet1xuQ/KUAKHToCz8WxPV8WD6GFyKxCtxXGZPZoJi3Tgizks/5oBijKllkKe0Cpp
jerjZbsQbdryKasAgSQyt20MUenYHjBseltT4jA/ERz1twqltUZcHo+CITGTCpavs7tooborYivN
K7tld0YmWbFeWVnykdvRtVAunUtoo2+R9GDzt+XV6/EBgwKj3VxRO3PE2CAiK+Fzu2nmnZlOkCff
d+6vfibdSa5AluEUDpKxc3nrhPK4cJKXc4e5egTezLTrA0a+nSG3VWJL14vAaY8gEolcQRAk+eEE
1Vf8eljWdCoLO/WHm2QQkbgvtsBXL6tt49uASBqXWqvCVtqic/ymsYy4Gi25Ceycaoco9u2gGAT2
KVJr+X3lBvGcqbmW46YoopgoqRf2vebp8nZtehrgQfAmroD8+jU5rERocYoOrSHFyo3fomGfwgNI
K7igF8ngLL5mExtaZHjMKGeuohdO3E/7uh0/cKFinlXh76E08HcxHX3IDmipdl2fHypNcS+v1uY1
x1oGb9xNqYy5WSFiXGfPwT7fLUd+rNmI/qPWy23TxcjqX+rFJcnA78JI0xAMk1B+mDL07MmiQfjN
HQL7uU5Vig4G/oqNprRkfg21Kqm0wJxtdYBozkUHgO3Vwxg8Xeql9zjDGU1nf4qxQ5nvBv8qd7oX
7ZWTcTPlNnlkvivjZBg5ogbq7Yi0EsuF+aRV9Za2xXIk7Z0lArb78hTZnRPu4yO2UmAkW6d8HDV+
a8mZuwzMFZIFqAR6/Uc8Phfsn0S9muVeYBbbe/ZbDB/Xa6nxDVaWuJfRdlryJQd5hi4ocDfz41kT
vn1TjoHvGOQwC/nYHyosm+YtjfWiZ3fBgvHRu46A5B5GMHA674buq1/g8Bnhhh80mpfdd7OCWelD
38ZTjUidplVYssY4GQRY17gC0TE4UBhuK1q77YJwJYwL3r6UhUpZw+qGY3RjHrX9vE+utRvFQ/qw
sh/DyXi8rN1mtlgJXAxmHco1ww8NGRmqMpL7lOr7UhW1AYkWkCsBfSUpM7+FA9fq6MTEjvOftAjt
gXkS+WPQ6KWgZoCvUgDSwXBR91adwGyUuFvKzXpQnN4kFh3Ca+A9Crx1c9XAtCCD5wanRL5Dn2Zm
GY4padymf8r1+2bYXd6VTR9a/T9nBtqQlvqoZDCDcWysFnf9RpJ77ahbVaKepKhUrJD6tpGZ3mXB
71GMXhfwrBlnD3mJV5lcqSUn/8Ie9GOIK8Bxn3hyaaWTpd8qNnWHU/F5/nlZ7mZcWinM2Yjc4zyn
5bD7QN4b4xV6makwkSwp710xtpLBnQ+IBtZ3QHfA1N15l+yX21tgaD0xL3XRafh4WaHN9zQga/w2
Ec4SMzyhZIDGXvKH6bHd+Nmw2fUy2FvazCkE9ri9fCBlwz0lYAr5YGiUam+wmgKGLFAtCRDmqXKd
/TH726tpnIVwgXDszdLvTKwfulGsNH4spNQe0JtBv11eOpEynPGnnZGGbdMh4MY/J+lHrz204/+R
dh3LccPK9otYBZJg2jLOjJIlWZbtDctyYM6ZX/8OdO/zjCCaKPuutFDVNBtoNBodzhFN7m36JEAB
//+CsW+4cHttosRqVOEAo/kcDYOGEyUBVX6oyikDP9C+PhuHGZDKrDBMMe8Gl/FWliXpxdLLCd6l
xx5IVknQe6ynRfTSZsvCmbcMFHaiMoxK4GRyEUSuz3Om5hHSseaLiuFkBOmCm3ArJroU8dprcrFq
lpLmzWJCxAIgMMmebpGscFrUroqj7qO5SaSSUCAXOettQq1hhMD2O72nJxyjg3w7g5U0oAgpjGMh
eDttmN4bBbmoeRiqPibq2Hkwc9WNZ1m39RIp03H29m1CsFmvil+spD6lkj5EMR6G9U2e33f98X/7
fe4MtbOUTAZpOm+gV4U526vZCKx666Z4s1bcEYpzNYmHESrQ+xnDtnHqx67l1Z4aWEH4mSERY1BZ
tYvnfc3+YBMgo2KvDh2ch2+PE83obC49Hp/DSQ/Y5EP/kjnDdza+mZ66KyJ4h27v1Fkc58dBFCqN
igo/rpcvZX4ayItAn22bOwvgzm2TtUmU1HAP9L49Ggf1xTS8zo9vpaB1Ep/1Z+dOIXyTss9+7y1+
S+VbcYGUguG7FVI7D9n08Be7DU2XIK7I7dFrbYx6uMROkH8sP5OHfZUFGvNZ9qhQYuQlEHMq82Et
P0mzUyyCVRWJ4A7y3HSFNs4wzg7gfF18kOfBzoR4vdu2YVkyAbUPaDC4I7DQPFl1FWHa6Kt+c6oC
82hejycWq2NQ/0b7kIiMnzm899t2lsjFSdmU6C2GQREYOsTpbocb89i5skOvxffJqzffk8UdtM5Y
ZBOMlMjA3LBp+vVKvjUQv8QnUa/29madleKOWJkD9GkkU+etBvIva1LYZWQ5WN1v+3Yn2i7upAFG
asgUCy85ZT5OxkEWUZsLfp+vukh9oZtAiYCrmBRnrNZDVBvBvgpszXf2hAdtThnpZL9AhTRNnTI8
LlZsW6sTjpWbRLG7L+wPrvb3xvCVltSgo0qXjLU/jm7+pfSzoPNn4F629voUuaKZGKE8LlLKiF5r
qCpjg+4XR8UQzgy8T/1H40qI0cufIiIKoTy2oRe3cIHh4zWaYeEqRp+b29LNviqlgw6+/7QmYhIi
Exxgdj739o/zGA14N9K8ZPtH2ud1RO5Up/emAVRxuT/s795r6nJPFucrmqqLQ2PC7jFfkRyU03rd
OVUQnSynBh584rTe5LL6QQvEIVcWRCBbDyDEB2fj4dwHWA5X9K/JqGzdw4UEQ2A9AMakA2YscNpd
RXCnbGVO3ojjnAgAra24suCLacBIN5MTRmIlb32YfN3P/PwGOUpJkOnaPO8gP6M6WoIUoGW8NZ8+
j7JRQSTnrvR6se6K+u+r0bhZzr/PmeeCOVIrbQas3uK1WWM3segZtL1qFyI4eySzRsYww6qRex1t
afVdE4yH8pBcrw5xm7vkTrRm22fuQiJnlSUY7CfSIKRXIzcMVLe6GQ/WCrvASPmhva8DUSuaUCJn
iG2TK1XIXi3DCbOKMETJkx8wwjV6skcOoSOKGLct/0JFzhRBEpDMIEnpvKgDpkFEiYtBvxdYp130
udvqmk/ryUtTOJpm/iAZ6bGXRNkOkW1yd50Ua1U9Z1BaatE287PSRRVJFkG98y5nJfnCyTDLeVSP
PeDvvfLIeCfCYxKo9wz73jqKeuDY1+4J496BrQyYNNJDGxr0x9zX0ZTMHoCiRvXNQORCJy5qnLK8
U/VmxvOvh69CY3p/WvJ/SFFenmqeRlUBN7DeU+hC0kdT/dJpi93nn/Z9v0gRznMMvaGB4xjHWkZ7
WTXfK8lXlX7Zl7E1HPFGEc53qL2RRCb4GZGrDoMaRS2GCM76nmtH1DLFTsze/nNOY6qMtV5khPNt
rSROVioPZqUegPp2oxHdJcX0UZVFvlG0hpzbCONB0SKt67yWSr6saB/KufWz1BS8L7fqW2+WkfMW
VdV3epvC6BpvQBdICQIXDbNvsW140tfV0f34RFNnFCVzROpxDmJY8hz91+y+nJ/K8UdDHvVO1NbJ
LsCdbeNRq9aeNmlEcEFKhxW0HDKiOfO683s43sxPb4Qhx+br6Hx+edCqHOC4XThCp8mZkJ8qgZSp
HNmbBe9oQaaI7f6eapyriFEcjCsNb5bMBNnHYHgrIODDAS3sQNFdu0wQ3mw7QB1DNApGTNB/jM+5
iFSVojTJVEEcOb2mPA7MAbJJlv0zvW0UZzGcVmGbdpa0rri5yoBEaE1sjzUQjveFbGeOgAz+/8pw
cZNMi3iScyjTurO73OZukgFt3iXHAYSlKtqoy5/AG0ruNNF8tUg9zi3KKyANrBGpoyZTPRCCn7Rc
82iVCeI2kRj2/8vNSpt61VOYYVanR5mAB2Iugnag9/vryJzeexM8LyPnFKU6MepkgeNQ1vty7e1h
fhyqwk0NZ1+OSB3OEabo5ZcaCuerAO5j0D5Maees/1K5gxs8a8O5QRC1dG3KtMm6BMR56bXcoaDb
ePu6/CHgPYvh3F4962XXDch7yXfZreWvz9ZD+LEFXxqeCUB/053mSjQbJji7fL8viaNGzhus3+iz
e3LE0LsU9ML8v+hY8TMXRdV2k1zCuhG/BMTrnEF3FPARBdn16IGp9L670zvHOoqy9AL74Ht/pWEi
ZVxiSRXpuYjQIqF/V81MYIRbDaeX9sGXXFNTX0M6wj4YoUD1oDvdTXHTvug/5IB1pSm2chWf0ifg
I/w9YKBK34jm3IY1KFZoaXhIj/7kES/zikA/hkiEAL3voH0RRaF/iAh+26jF+Y8Fqe+5Z0+k8Imi
AltiHiI50Q9haQMUcfZUr7yBf9SE42zMu+84FB4srVF7pF9a+C39xrhrj6Uveb1hy8Hq5bgQ/p7O
iFtWzq/EhQQ43R7XgCIfqkhxGiMoNBHLwR+i1PNicn6l1a1lrimLCU7/QTVoF3cGMzHQmQ5S4grc
y3bEc5bGuZckiw26sLxzifcleC/YDKV5jSV0Xhs1H0WNk8z0/rxl76iCRyCQpZaJCEutD1MJMo8v
+wq9vkbeCaBAnGAZDsAYcQoNfV9TAJ+wFGB4Hx+ZTvWjhDKP5aV3kid19vXs/OfRB3g4G02NQjjy
Tf9y/gQ+rRpHGB+OTSSSlBlzBdPiWc2nSVSG2bxML4RwAdY6pbSuayzkHN71mPxvs6NFnzNdcGdv
J+Uu5HARlk40YzFZyQAv2WuEqD7LgGgHTDt5bAQRZZdDH4S3xC1c5EcETnTTWi6EM+u9CExMo5CL
JMYNkbWqXyXkasQAwr7BiDaLfcKFiAWc0X0co7CeZIe8vzKs21o67IsQbRXnHpVmTMYQtO1uqqK2
o15RS3e08W4Y/poYiTmoi+XiAqxZHVZ0dMMmdLm66crv60Qyu6UEXPGiRmHRznC+sJGirlsmlMRG
PKDR7TAs/zDV9EYZzg/OhlKHeo9cdw1KN+M+XwVPB5EGnKMIwz4xFtYW31jdwwz23k5BWPU/7Tzf
vVhWRdpaFTaklzEmC3CzSHZzctDCX/tyto1Y1TUKxmiT8NP8gwGm9IIgoomjKzP+kHWu3gvexmw5
3vvVswhuO5R8jWNjQDNNMRgfs3C5neLoWhl12VHU6RCD50Ru1MOajLJgDUW6cftktcui5wN8wBgl
x1lPnGpoblQrEZiDQAyfHlx1CkDxBvrN3YnqvlH8KHXBErIl2llCvv84KgqZhjEaTVXgHmbSz6j6
WMQP2nxIh7vMKAXrtm3fvzeMZ0tJK9VYhxHSLPpQgYtH/ievdv59zjeHloGmnZQVD8dv6ORx5+pT
Et7raJTct+3tgAhsqf817lfyvQsPnWSFFgFdFYoU97r8iBynOv4i8Se198P5e16XtlkANUEUXYoM
gv3/QmwGqCKjMViaq7yqJg9jD73i76sm2iLOXxeKVpOZNc+Cz3mhD6qovsuc8J7BcU46zdcElHJs
5UB/aK5eUQ02HWRbXgJTlDsTyeL8Q6eGeYQar+SasX5d6foTmnlO6QTYdyNUEAkpgnyWaO04t9B0
pFMGnXVtW7ddZ9mx0AC2yyJnw+OzgSopJDPpICI9Tp7sNgHRHHBEIMOZoimyE01ACAyOTwbG8G9q
aSJMKKT1GqiiDzrY1KpxOe4bncCRv8OxN6S+C3Pcq317SNfEjrWvMTILVmXT+NuUWjCUp32JIsU4
T9HXZqr3zO9JsisB1CQnHo0F0IrsqOyYusrM5eK0dkOaJ2OBxVvDE/pxM7lwQagoyYvIG20LMoiF
W9bQQSX6VtBULgvotFArU+5HjCNmhztUzLz+KjxMqCWc1ie8ggUyt039LJJzE02sDJUJrCVgggeK
+a2uBPvznqv8NW48C+D8hJKGedcDrgdww5PHQBTSu2RAdsTWJ1stbPVWPrUokwAk0MRYG7HN+Vpk
/Nt5Lnr+Bs5/TGD0IF2GxzXjbFX90h+fs6fQn3wpQI+/Y97KgttYtKqcA1nqtpQymTmssL6mmbXY
mN3/uW/5f3Ahv7XiU2mJNgBOt8HrKb3WT6XfBJKj3Ywe40VJXCEqBTtI7w/BWRr3JuxVeTKlCNLq
9mAG1Kue9GMTudGRADba7NE0IZo62g5pzhK51+GctFqaUlySufG9Tr5n5m0IAmttabxKxSjDv+Sp
zzbCp9QUNTRmauGQW0nq9nl8VJTekbPo8/6ubfurs1KcL5Hx0OzD+LWo8DPOn4aQOqYW7MvY9sJn
GZwbiY1sjY0RqtBWtUuaHzCZGyQJMZ16TlA17K7zqvaLBTfbvuDt7oKLReS8SUH0jGLguPNGX7rT
/NTHCQe6LrUZnk8bUMOmD/siBSfN4txLTPuw1zSs50KpqxndVaTmIhcmMn3Ofcj10IDACe5jOrWJ
zUpO0c8eTJfS/etc+lE0/vaHqPS8gZz7kCSrXOMVeSb5rnwdcNYxVZ3bCLLc+ubfMqwa0RTgScgA
lGDqX1xvGvjt6iaDuSjBADqdzAP5hfYS+4ZXf2K55Lax058iD7mt44VU7iBMSUnbpv9vClsB6cZ6
FfpGwFDwRC2V22Z5IYs7EJquxkDvRw65dRdoiKlTNGiYHxm3XHpVNkI8681DfiGPOwZ9ExddY2H/
lDl/GIfyFIfLs1yYgvzZdhngQg5n/G3XqHSkuFvJKWNYCYWtaI6Je/U2f2UEZxeB4can7oCi+VC5
+0dPpCV3LELkIcO6wyUHdI3PgDR0wkKq7KUq/6Wz7EJL7jSUVp2Ca5FFEKWZu7QpQHWuU5GU7Q7f
sxg+n5K3WW3WHQySwVsafvNkeEawHMU9WJsu60IQd5PmRZpZK5vjGNCFaH6puuf9fREdLX4AKkQ7
Q0UT+Kv8evFidP/1h95+hdq/+aca+YUunO/oJwXD7+yOrruDltwl4V0bCjy86PTy3B5rWIDuvcP+
M1wQZIhRb6okzIuzskWJqn8vYlLaLh5eaMX5i6yL6nlmNSdgxGMJDb9zgD1+Gz11rnaiB+lLfLMc
RNWL7XgOfLA6EIw1VeZTOHU7DX2yIvpXMWQNAwSLhfUtQblS9RYwy4ju6s0o4UKc8tbtN706aCFr
NGdOUQbzV9k5BpD+YxfEbWhMJRi1UMHHlT51V6Ib7jWv8i6avBDO2U2k0I70M4SzAmbzULrq1fiY
uvqX9mp0TDu0NTC5fUtvUQK4Sr0EdNJKULzsn5Ptc3heb+4GwnhsUQyyFLogvvig19VnfR2P+yK2
XeRZBGdItSY3oLZH7nQZnmR6jNPOnlVRD51ID+62adSl1WuCTExXBlX4IE2ia4Y5pL3N4q6ZPCNR
l6rQgqHHx07jxG7oj54OIifRVS3ShbtTSr2xxliBKJJ7av2YWKLMpWhHuMuknykbL7JC18icNvmo
Tsd6EGz6dsn6bNx8bofWYQ1mb1yMzH0QR5NfIRMkDDIlrWugKzT3FiGBtUAxPsMTxa28dHqFbqXq
thhviHFcU0Fa7A+e+Lc58+mdsC/BG0QRKeKSvGbsaJFXv9Rec6wwHgV0PcEBFanEOYk5nosxjNF0
SJqXCjX+8XuhevsHlJ2N96ZtAD6WoDmf8vB2ZhPrasTyYqNx6FDirDQnVa+6+N9ipd9y+Le6lrRr
qWvw7RWGNstPyWD31s99Vf5wf5xlcHFFiKiziAuMOVbonVQc3YnQJzE6xC896d/6XLSzMO726PpW
BQYd0ss0VexliRwyfK4bwfCzYHf4N3mfxOoM5GpM5cnXeeeCMcORpqcZBOD/49JxV0GVymrUsYn7
V+xvL/paONoDS8ey2eTlfzUGZvcXDy5j0vGkRI3Ti8fJlvv+NposW85Fz4NtX3reIu5eGDAcRZMl
BHpU9YNqQDIdBW3vou3h7gVMtKja8GpwVYcErzXaWVYf0qr1R8sU5E3Yb+0cVIu7GAZJjfW1xg6B
/6ovD1Q6DdKPqHQ0QzjoxUx3TxR3RbQmyKtGHVanBLJf+yCzr7zZmb3KL4M4KP8x2vz/fdIIeWsO
4WrqqWYgacJioXW0Oye/y17x2a1TcUTexAF+4FE0X7btXM9SOW+RpIuh6BO8RaFUT4qKZrgMpJ7u
PJntYf90iSRxrkIzs7QLK0hqgIWYXA2FvyqP+yLY7r/bMp2YAGUwFMvUOEtU6LSGk4SAvQHAq/q1
J7djd6UgTx+vtW0RwQW/qdCFNM4WrWhshmhEDKGAZy6pgIWz2pb1Y1+l7cv2QgpnhqZKEszHwQyZ
Tyr9GlD6tWuhSMTiB+vYKJ6ItEIkkn8CFwSAMZ2G6IuNOP4H0hlE0Z6OPEnlR75oGEmwjjw4Em2L
SV9mOKi+zK5CaTq2oLCy817/p+kFxjpHCDjG0DX+9oSl6zqnqYJIH5tmZ81qV7THJIgIi3Nbn7MY
zuFaqPATrSzQ7pOfsvS2MA/l/C9Z6gtNOEOP5XXpTClHglVRUExzAGFlS82TwPQ2b44LKZyBm8sK
NyDDwEefseCWiPMML/ZrL31gnYJLIKzQbD4xLiRyxh52VoYBGhxglnx5lXiqDxU4MZYrUYfu5q11
FsVH53MGZJKmhztSRsMxouFDH+dOSxoPr4JAsJACi+CDctIokdFNeui2nwePfFMPGGZRVLtxtfvV
Uw7xz8LFU0dkh9uprAsVeY8LhEBM3OFGSY8MPzJ2Cyc7slBGlP5h2/Le7/62eJ49POmSPqsKHKw+
tJB2pOWVbJgfrGK+LtTkHgHpM9FALjqJ+Cq3M58XGnIBW9bMugKumtA1nwYv/TAfGTh7+5I+1y+t
N3u9Y536YHiWU2EDtOBsqJwvaeV+masBkquys2s5d4ZSVEYRWSjnR1K1xqyigsMQqZrmVkOfenq8
Ilud17VdkqEVhL8iK+WcijWGq2UkeDqmsddqN6bkW+O94CSIdOJcSjZpZlWP7GrxB29CVhKwppJt
3YbXyXVxBJybWzc2jezsZV+wSDfOseQq2NBXE0ehQ307/r5ox4EKwuDt8vLZGCkXwFWzMg7qymR4
jBjpNUNylznfew9Tk8fkTjQAup3g1Q2wnBGFgGubexi3yzyWqQwDYRS+87FxCuc/tZPl8E9h4oUo
7qCFbU9ii41dL7P10qT1KevJp5kU/v42baRcNcLe3yYFOKiq8F2GcmfNA+D/C5Too2+s3b4nNgEq
6IPhrA4rs6lfwltWydiX+94s34rlzDIZqmbJFdUAMujNkP0w1DspBrpDorj7ctjvvHWUb+VwZtjS
Ms2VQSq8RDL8tZFaW76JtQjE4V0AWABnIoagasIO7Y5EhTNKXc2tkgIIwB3bIbFrAoZiCygcnVJO
Xp0bTzOdBWv5/qhpBMS+Mhh+Qcxo8pfBUNIKbS1q5U3KR2UiQYbugKz19hfyvft9K4SzRz3RpLgw
jcrLxgddae/VeRC8JbZM4lINpubF6zyshgXF3tZENfnbUrqDHntz/1VPRV5DJIf9/0KOJUGLseww
EvF1VGzFyVgS/pTckEc2i28E00eW+BZB8Yk2ifP1cjUU6ZxCqgXmm/zGyk5ZLtBMJII7U9aQRXMR
NaYL+oAPeUJu8mW5mmQRatPGNAZMwcRzD8gZBGRj3JmS5KxcZSDGuyh0fQQ2o08wL0xPr2zFTnkl
OTJSOCz7pduyU8GFLLLz99fLm2/gucDReZaMamOZLliiPoSV5skN/V4Kpw43Uspv5XCvdS3r1SVp
CxMVZS9b7MEbvlFvPQCkCrEr+gVd/TtK9QfRqPlGThHE0wSAfSB4hH/mcfTksW9aYylNd75bnPo4
ADBFcupfkwvWHV/YifD+FcCkAbFP1UEOZfBoZnoUpknfaSZAKcOg8KqgRWvRI9vCMhgsgUve8iSX
wjgzXTLg5ZJ2QrK0urIGP8v8fU+1db4vf58zzyQ2M3mt4A5X5VcdXWvaYKcAzJUjZ1/Oph6YZjDA
0iHr76hAyCyvbTHLMEEa26b8K1MELncjLYBtuZDA+dyibdo1JdAkt2x6Ut3UHQ+0tqfaHnE5M0QZ
YW/BtkxDA72JTKmGWiznHXPEPmE6Vx65r9EEiQRIDIBS5VH6yjDwozvRC3RzFS/kcd44XkJtTvQM
fnH1i/Zrhq6Q/W3aPkqmomMlwfuoUO4IA7Omyle5r5AdsBmnehUsYPjFAqrO8Jj4In6uLS/MCJIp
jpKmUH5QLKSNXuRdXWFAbHFC3Z5W5JobEV4De0nyUYaB9nlVx3mlACR/u01RacgJ0O9LL/rG0Boq
lAYNbzy91hxc7a+7KjViIIFDqSozXGPuRFUz4F6T3DTcYvyO0/WhiMjz/iZtLZphmmB+RqbI0nVO
ndnCezbOWdBkHhQM4tfrXV6sIktg4fm7RbuQwtma1OZ5tMST4UqPqmy3x8Kz0BgH7LqpdVmPl+QK
Gfc2RVrUooaFPi9KOOOb43BNY2ohzm3t5ZR/pF50yhzDQQ8z8TUHzKPu/kpu3ljGhURmORfhzTyQ
uFKKFe1HRzf+iKZbNzoVAVhxrtV7lk60JOEM7dYZvhTJFuFCZKKZSmMYENnPz3p7KiKBTlse3QAd
kgnGSYBF8gHHqpGyDXvZcKfiKqkDq6icKnGr/uf+0m0ZIciQZAWYEJg05R0FOCcNfTQgBgvoxWia
lwbJjiph3WHrTWLiIIHdC2zZlsEdp65Tzb7MuxINT9bd6moH5Vfh5X7hJE5R2dqpd+JT5Iw3gPIQ
XFmbGsIFqhrDLVV5rxG2oEdOK8lwR+WTudR23z9Y0t/P2GgEud7fQrhTlk3xkOfyYrhh+pyWNzI4
JtLpyz9s1YUMLprOq4zSgcyGu07xt6Stjg37O4iwXLbecgh0VfglwGuizPHWsKccXHmD0pZerjTO
OD2RNLcXoGklGMFcRObHtp33TqaqYGeA0Qxfy5mFBbzpzMjgKtJjAqaHJGAM2eLU4eYNfyGHv6Dy
0gReHAYhXIxdOYvXP5aPsV8e2H2YpXbiCz3S5iqeFePhIssaVIadppjoAr0Bj8+Dhhar8Tmhdh/Z
xs2Alifg8Ayu9MMSPMU3zf1CMOcKE1Mu0xIlPrdQggRFHDm/6lsquFU2hVCVaLJm6sgLcjYymJXZ
KTUuxyE7qObHNTtKiaD/Y8u/mhci2P8v/OtsSoB9banhampkx8CStUTTzJtbdCGBKXkhARwWi1WU
g+GWcfqhllYbgc0JQDXO0hHNRqPhx384vxfy3vkIre1W0Lm4URX06jHv/LwXDA+J9oVzEUlv9EM7
SaabVT+T6WbSwCUt6tASbQz3lMnbNKs7iosvyaxjuZguaCyC/ZXamOOBO6XwCHhnMOZyLoLIsrwf
sxhbw17bcDsOw7lOToAqih5kl/kJo8DsSYOmMN0U3hgbJY234rkztA6pQsdJh+0V8/jVmNXON/Xi
LpU61a4xtQt7BHVx2/XfUikzbcWcBb0o22tsWQqodzAGz3cKaWGGgHCkpptOsS2Xt/n4L08Qk/6W
wPcIyZO6rrKGC6uOm+MkU2/qZm9/F7cimEsR3CZGFqWdPGETiwIMd9EvqtxWmNms078Hl2LbddaF
2y6ML+QqzeHykgKogQ8zAfzv874umwdLU1WwtAPhX+dr/qBLT5em7AzXBH1FU+JxfVgmEffhpkNC
ll3F0wY+lc+0G3KpRnONC34M/dTt1NtYPuTLZ1FAtLkvF2J4z4qHbh/WOMC6RLwVfAVdhjlGk9yq
wsrZlihL1hRisCzLO/C0sGjmPjcRS7BZOM3PvJbYzdNsG07+ieXZ9Yf0CdhBgohv6/RcSuXsIaui
HgEZYs1MPo7lld4I3NP275s6fDlIJd4hs0zWmtAhXZEo6hbFlkpD8XN1qY/7JieQwocs/RxifgYk
vB6Y8u7IbLlz/Q/khkhmyr814aOUVJ770spyC+EX0D3dj9F9eZi+m3ZtK6507EUHdSvauxTHbYzV
6XleLgqSpHW8Ou1ABmeSh8me8zgB/6DSB2B/PaGUkHmDNrSCdoaN0tlbbbmoJcf7RwYdPM6Xr7PM
kh89RUftFsMKQL6LvzaH9XF/C7cePZf68idtqIeFhLjxyzX9gKSW4atwIy66QI07dGlmx7Q3zJs4
jnuB6928wfDM0nTkUjUFRIFvYxuMys90lHCDrcUXdX0mzWdFudfma61VnKj1sqZwaefua7uZI4dI
qpoGIIt0fjyOgrWyRdRmoAFh9XFNOxWoModgPoz2fG8CXTNzdIwKafcAvwaSls5woAaR5ps2ZiJN
pLDogfBJ5F4hfTOCn9rtvzMstjW214P2oKKrRP9RHdFx62kBg0qNHsuvQoLc7XUH8xBKi2CwVvmk
ct+UBjU7guf0GFD1a0uey+altBwD3d/StV409lj6+8u+6WMvRHLxmFEYcWJUWHU6STYJ0S+dflUj
n6QiOratO5A93w0g82Bo/PWNdREvS1Kck6iAbqDCOY6YMKia4hBqIkCezUNzIYY7NMuqFzRrIWY2
vyVVbOtIjc1zaWdWZiuWn/W/9tdvw8/imSvLBDPwCirC3FEplQ7saC3uqHacjkOvBE0iYmzZWDmI
MCz0qOLN9K7evGZJS+ZhwCu3PczZQ6I8GolAi62M7xsZnBmEGDCZexN5vskBKbziNUEUjK09YRY2
8yMxyDwr6XIvd3AryUjDqgRpDx4+IJwqK2tUvKjZnAZFcF4DGZVB5ooKNZv7g2o9alIG+sD4t2bX
pGXW5YhUzUyxqZbaViS4abeyA9DlLIIzuTiVV9UqTDwpTu0xO/VX5o9istf76tg7oNm6Xcnfn9k3
ApnBvDlKK2iuo9FwK+1Kmn8lcepQ66UYqCAS+oNmsGtdQRSmvrrsC0FNG0atLPVwye6CbhGKeZr1
Kgm0ID20TuSHAu+74Yug11kct5B6SaSxoQiTW6M6LNKzbM1OOmte9PdgZ9obQdwCxq3V52MBa69K
/aam/ampQDNAKv3bvnPYCMnBbcDSHDJcHyDi3m5UpYIfL5Zm09WXm1jN7ElJ7JbcUEzqrS/7ot45
CYryE6qeCP81AHLwWXNTQ6lca03i1Q0jHDQO/YwNK1eB6b1vfmFyMPGH4qeCVCxle3hhEtqwRJaR
DTn69Va3w+3YXulO6pMv9JGRUoxBHYy9kCfvfYqeE8utJFlHQBwPfe7lwKxHfv4eg9/ky3hiAKkY
HS4xrN94f09ZxUnlvGIqtxlgvtYcGAFsEBu97j/Nay1AEIKDbaTCDrD3bvhVIEWFisDjm6+rf7G6
bRYtCU2q/PXFA7rcQ+bkV1pA3NSL3L/HR+WkcYuaTXWcxYBI8ABWxYrYkQcmAHQKev9pYwq99W+r
YpxAbj2jpLVmy5pzT4vGyC4U+cckLl6+u1o4ISzEu1jDVA/nHpx6IJ6J4uFKS9Db04GtJRhkmntJ
OidBV+uhPTdV/TnWG+JW1hgJPNm7WwffYFIFGWn0GMmYkn37DaRJwQRadbnXSZ/i+jZRBI5l67Qj
Z4HmM00zMbrCvUX6NsatVtW5R+YvBNC9eYwsZyx6cG1rcZbC+eNGT5uxmAnxGrmwTak89WQU5Js3
RQAZHYVfdAeCAvbtQmFyOTEbNQZOrXFVmrdCKpZ34SDbiPPv84mqrh0GRZ9xoIw8vWnwfrExNOJQ
o35JlvK4LKBb1KTnfVf8vufxrQXy/WxjrlgJUPSYs9L8/M7ypJvQjpzaEQdS765MThRnaKUMXtls
xREuIt3Oyl9gD3eKFdd0Jji6f/DAv10Tj6O3KP0y9SjCeeYNMHUAbsy4tSVv+pIkGD5j6RgaOqKW
zvepXE4/ztAtI5WmqGxzT7/pr/Nrw44/KE6J5rPCAY7PTeezubfqY2inwshRtLSc9a8Acy7gpImn
kGCVnL7W7XhxzSmz981ly0RlcBH91+fzEx8WoIdHABYRb440EMokjpnIJ2LWX5sVb5aKTqcGXXDu
vtAtB3IplLvGR20dqnIec6+Ov8ljYhv1h6ERnIPtBUSHAgq2eM/yZztLamU0dZw9s31p2q8pMge9
eoWU2D/p8lsOf8ZNBWko9JYQT1W9tvCR/Lbz8mF/vf5wps9CuIOW1crSWyy+6t0+sV8b2q7le9aQ
EHsA9d6Xtr07Z2HKW684TSQZcnYx54u/DrdWjlEM0cN1c3c0TdFQON3ASi1VwwyrErujzY/Z2jHe
OyfTg64Stey/f0WwM3whibv11SxZMqVvchClhAHDf29lxzw2nxnzZx1koSt/2V++rUvlUiB3qSzy
1Ba9BYNAnuDDSsgRSQ7BDv1BKVO3iCkz/DsudhqIpMrjBMcUH/VT9xUd+z9M1V6+a6fGT+4iJKr/
Oi/9uoxnidwyFrJuDY2GuCYyKruoTMfSRKh+2wt3FsEtnLGsfb7O8PH6cupKP49/7G/MdnyLou9/
V40/qqC5gEtQsWrDiZzYBYLNv1UBVN8HiS9asG0LPwvjjmwzW2FFM5witQDl7OqAh8BOqtRtVIED
Ynv9Jpnxdmd4IoVMMpJUiXHfN6ZsmzS1gRJs10pAe8WWQ9FItkgadyUCGF8BNw8eJa36S5v8Nv6y
WD+i6FNTirgbXu/0d4oxjBfdQG8juKfe+iFwGypjFMJHxNf1sfHoKXvWn8oj9eRnaLkG9E7/Pl4Z
TnrLiIHGIAL4icBiNjfx4hOYq7yI5qUBFc6kQyQ9OeG9cm/lTnQoPIyRPIXXVYyW2/C76U8HQ2Cp
zNLfaW5oJuZWzI0xzHVuyaRHMNR+ne2mOFm12zVf6/zXst5WqjcCQXZf0S09gWqGQRnkWQzKRwHK
iKtSk0zZm63czpPJNsnqolSYqEJmBbZrvG6XotinXCyprvdpVU6ajCHuyUsO9ITBcYzlGJkNogqn
uVsO+sO+ctsSkUJCryKqn3xpclzNceki2FG1elX6f6Rdx3LcSBL9IkTAFcwVth09RYq6IGThvcfX
7ytqdoiuxnatZi4zB0V0MlFZmVlp3rtXwqfrv7/pV4AGhwII6BxVzEOeq6S3QdrL9L0l3U3v28Al
QBGAQmdjUdfnlRS3jgqTBZj0lTWMq15UxZQBFmlCm0UWwJ7+dRZ7vzFeebnvlhgMHaFGqhkmhqWZ
CJOW5tQoKcKmoJejFS6itcTRXpKi26wcOdeMJ4uJLeEwq2ZnCKk7jZotqZ3VFordGo1FQsPhnNVW
crPWizmrfsqwaUqdyoi5DNWuPLI42r2QWp0rHGDxoyV4dWdx2R2pX2TNHk9lWh3TFNVgK/V6PtVS
IuLNrMNGIjv/kvsmCOmVd+aGwub1ybfS+nUJgJYpVrdskZTGSGks7aKvZahYcnnqC8OeFzjOqnZG
jdef3HJZ66cuE+7GJeqCQk0yV65s+Wa06WYaiEwAkjUDkrEBCpmBR2h5938O0W6a0OqlzeSsciBI
5jLSWFFa79sXbtZZwxEUoeFNtVPRSpAdcRcPXvXHnSWE37Xi9OBXX7qr6rZOE0iWtPCOTmJNo3Lb
4v/XDXfLiRkEkGcmphkwCMrcxyYvpUQScaBScBN3ud0SnSNh82ZopqnomHqmGp0ropiN1M4BLLQP
b4zhpqyeO/PluhLvtYeLW7CSwRwToJekKBVCmozrd9IedDcVhrrR3ryfbDQsXIzLGaf8c33CPvsu
bG3efOimq8ZAOabh0E8AbxjzGY1eIEpHo8/sT7BPcAvaxE3fsUOA2vXHfg0RB9Vwk8DjiFg6Of+i
cjqmahDjTohtfpemcWQNevykKYDIM3jl1Mv7B1kYfYVK6NVh8vpcVpcIUp0ZKfxasheEY5Q+tZ2K
iydbSf6SZzfVLLrXD3PjW56LpCa7snysNFT5IGeSKxxVn9733Jf3ygNdOwGe87+VRs13JQ0u24yq
PEbiib1oytUcusJteKILFJHLW6C4vAvnqlF3sxI293OryouO7cJ5stJQc6JxPmKqg7MVwhPDWGOb
YctQnfEFa6Gwa6y7jMAt7/+4sYXqg4g5GcxoEDpIzny5qtH0vhQD0BanQLdUYzsR/VwQrHbktuwu
vdS5KOa7tWSUwyiAQqpfPdPNHfIo/hi/ix4dyVGw5P3Is4vtT/ihHPMJc3kexCAKUndQXDI/5uL9
JPFc/GVwOdeKyU/mOTbyqTGRn5QPGPYxqt4qg8yqVN7q0/Yl/lCGSU40uOZAKWDj8/vz1NhT4PXG
5y0rXiYHZ/qw01l1ogRx38IJymoe2G2PxR0hSUebLCb27qbFm1LDcMIEG9jXXQbHPNiRrRY7Q4sW
57QRktqhoHkNd5lw0x7gBdH3wAQNuhTnNxfTt7I4x4iT2Adxpyp/LgQdU2g8qGuOGPYTqti1rbM0
Q5snuAtHcJHGj3WbO3/8ubC7ZSDYo8KDK8zEjwmE4GojDxgEUqMHTc+tIuRBMG7ocSaCCchp1sdI
vBE2JiF1NCNEk/hUBpxj3zDrMyFMbBoFk6itjI+VVM+tcJvmSAYnW6mO5fQZsyshCTkCNy6sjE1I
BZsgKG2jRHZuBE0xgIFLh1aGEj/VefczMV7LpvZMUf5zD34miXENZQqXGwgI8RBWlp+SCTkNR8TG
bT0TwVi0GEwAjKMpCy0gAbBatAKzdLreqfIZyfXDdZvjfDq2e5TMcm0MLVyQWqufk/mxTzFJPuyn
Wue8GLYsb3VGbJOyDE0jHMCd7qpJe1Ta5Djquh+jZnVdH54YxsDLoFuKvoE+EkaYBEnySG14MYk5
qd7GZAKmVD5Mjn2Wy1GlGuPQiGjWK15kSzsDTBMUCQoUu+Eps2Sv86Nwz4vtm+pJMlbOseB/ucxS
ZGom4G5hKmHEMm7WqE0ANJDU8KayKiaekvRjnafvUFICCrxO+aQvVhsAlSSg45xLf1GUtDQHcwOP
bimCgYpj9xvB4kwYc3JKl5Js7EuJlm0i1R/V/T+wjJUyjFfK5iYA1xy8UlPdxTWxp/R7n36+LuNy
bFc9/2JUyVUimShSoEYDcq/OGZGzAnr+dn7rUBp6Z7y/Ud7M3XWJ2waBkUq8b0QR9ahzgQBn79RF
QAaWtydMUbbDU15yPty7+7w0gw8ZzMlMYqX2GcHVFXbgU3HqTx1IHlws02CluXdmQB5EoS38KHwe
Gva2SXwIZo5sELD516VQruiAgYS1+pQ3uM77fMx5oXzTJBGyCzdq9/Hw2iAoKv71E9p6N8mE0Mqu
qcp4hTLRKS2NLMxLQQIKEib23OWovsV+7Sw23R6UeHsMmxqtpDERapYSbQwkRKik8zvJqrs3c+TE
jM1jWYlgIlRTSUoUjlAIjeIy2M08nBT6QS7s7eP3WdgoISnrRE1gbzPetogQMyH71vABtQ3MnpBz
PJzvxT7a43DBKGqJ72UsOwl4lYFxSHiQA5wPpjIXyIz7OBwXWhgoFuDZumb+9bqNXURx4FBoJsHM
LppdoKdnzHhu0ykTtDlyhbS06vhJnm7zBGNq8qfrci5tmRFEv+bKv81ItpH39iCsAvZm6kZA8+oO
wZ3iVoA+DF+vS7uwA0YY1XolDNhQJcAApsjt5F/F4JutI76Fc2HnJsegL2yAEUT/kLUgBMBsBpAu
hi/i0lLS6VafyR2ASZzrCvGOibmbolnMUhaHopsYgWXWmqVJp0o5aNwuOE8h5oamQkOG2hQjN2y+
9lJt5dFt0rec9IAj5H2/YPXVIlOvE8DIRW6glQ/FIlv9CLKClPcq4olhIlzSKUKwyMPoTkkgeFoJ
JNRkkpI705h5oOeXffZzQ3g3/5VKdTsZdYKVdbf8Nbrpo2TFCHPdYQZ7i5OCgIfH5HU558QIZCKc
KlfwpjKJXF0CxnHyI7LB9XAfvWa/eof8QjEPgLZtaP0rM3xPYlZaYgxzqEKCS0ySPLa7Pr6virFy
sqitkRWpHAfLucXvn2AlzciHSI2aaXTlZBeEO7XAQK38GsdvGooO1xXbMhXUAoBjqyHOqjrzNVOj
XiQ96CMUYFMrkrGD0VRWPv+4LkXeusZrMYy3DbJ+KZs+jd7TYsGisIbDTtmlN3vNke+MfbFDZc+p
7yub1kXHg3Av31YOePzc63/IprroGYOeytQlgw1dFQkTgsASYXHoayn8GPInEr9cF3H5zoGBoiSh
ikQ1KfkKo2uijL0hB12Epnz4VbaBuwELpXMUuk2BAXIg0UaHkrNPT93TWQJAhZrA+dAhWMbm/rk/
HpVKLvpUxa1QJHuZfvaTZWoPZfJJnV7S8JvSl5wbsfklVwKZAD3XS9lKkYT4OQBVpEwtITuIvXf9
W/KEMNaZiCWqzJMMKFFVxkCwm9WYJc95LxD6ba59O+bA5tmogNSy4A4cJozM95/oBoXsyRa815++
2JhjogqvbnYEju1+DFvAJuoHRTvqOWdcl/fB6D1c/T72ZxpBEQPUKIHRtCs0PbopYtWfZ9H4l+fP
JADGkg1iOCDTSBRsPZHR78vmEAGQ/boFbMaXtWEzCUBWytLSTvRwHoA95Y8+uIxu6u8U2qN6KPw/
xhFnDohJA0APpQt1oi+uKh20sEM5CZAAn67rRO3p0t5UYJNivUpU2dobCcdRDamDUPLPExZiu7fr
v/8/vpkhYQAdgIaANDy3Auwvm7HYIpcB0dGt7CZeUNgqRnHo60l4zj798STE+0f7kMdY3bzUmtlJ
6uKaQWbnw+hlqFf2oeB2YsPxc5f9UUYWY3eYDJew+AoPTqcTgEgNFlhQ1u8o0lCBooHmxU5hOwRs
dYX9j3IP0/xQlDFGQGE0yZLg5EZb+U7JG4fd9/mud2rHsPo9ZbnineX2hf6QyNij3MxpK3QVJJb3
rfY6V89Fx0Gj4IhgZ/70ViAjkIfwZqifw+EGK9rJH5Ngnx8aW3IJhLlTMlAqu4OoHSJzOagFj1h5
K2daHQ0749do+ZgYYQubbzPQk/xo0k8SdscQMEjJW0+j9sxcYBU7pdiKVDARJrHbHfKcChqgtRCW
qubbXOdWLInPZtruE7Pm+T8aRy9lYZQJ+8aAjWCLwJFRZWOXDDiddx4F1JLeKbPyveLGHq+pezlF
TbD9K35IY6N6200NVnCgGRYKSWz1cLYdMrP8ByDQdxw3tXFkZ8KY6A5n0esK/YzyQ7UHlDGI6ijA
PHHNB8mWLZFWhG0ghrnX5W64X4h97xmJcJCsvdfVmERRmkNsPLjTBP69aHm8LmLjSmFChHZXZIJs
kx0WbItuznKTLC6WP7wmqXwSY1pXKDiabKWaZ3IYxzvqVVflHYxDPFT7wMdA9bfn3Fb3jTs6IXbh
+2f5yCs6b57aSjfGAQvKEBJJhkcCOKAV1v4S3qraqVhCRzE42cxWIDvTj/G3ZrZEpRJkEeqAijft
40NRucNxeqTWP+/SYi/xtmg2csEziYy/DcYAdBVyMrqJ3Ljoi/hLOu1QJ3IabdkJRXgnt7DSEaO1
ohhbmGj8dN1yLiEG6A38+LwspUQIEvqKEHzeKX9TuxAg+sBny9+M/LNivAnSZyPEduP0wJFKr9qF
l5HARkRQEweMH3MVAX0zYoSr+R1Vpf4AHInE04F5PDrm9Cl3Qq8R/jyBhKIfIpmsewpTrLQrsF1T
wlhHpw6/kgGTA0vIMSJ6YheqAdlHxUoxrj0LJb6o4zQOwoKUmJzkhXhyP9lNqJ4AAWVNGloOWrcb
CA8R+LIDQM9RoyVszJVoF2imFaaN0nAxQ3S7sn39FQBxD7Vv7OV97fSO3liqlxzM54bLoroVmxAH
AXaHp6ByMUWZCGWghELfuQmeTIqqgOR8P2OaX+k457dViAEq04ckJlaInRZHXWsKTvySQz+TMps6
+q12mg71icISyKJF9tcNdUM7gH7ga2LOgwIyUse7et+QtB7IqKuCkzexkwHcyKDT2MLtFHMcwUaQ
OBPEeNYSM/yLGeAzTs3yKAuCPQs5R5ct7wYkf2ynSBrQVC6gK0mJl6fR65QCcXIoa2r4JbjXnNYR
/NyL8IB/vv7xNgViBNtQRQNIGAr7LiiWWo/HGTbZH36zueC87GBHG1IUKZaLkkgtgLl6ZC2P+Yhh
GolEi2IsYPkYR3uRrNA17Tp038l4diEPxX3rzkGeAcR9AzssmCs4t47ciAC6m0V4k55m33wyDuQI
BlpfftJO5MZ8oCV3rECeeBFxI9oj4iERBFEB+rFsipZLUS8lsRG6I3BZjBd1OuoA1eSc3ZYQyDBl
YN6Y6IoxoXBM9UybDDF0CTBTvoh2/xXjaTba58ciss2H8jmxKjv6U/h99Otl2Al1nxicZH2npKVy
WYfR4o7YMQ6+5JJVAuDyumabiq1kMHEAuW0TiNIIsOKse4yE4FurJLtyUniIuzw59N9XrmMQDYRS
E2mfMfdWRvZz0FlpwLliW0IoerpkSEAHArTEuRA5rrHgq4yhm6WniHwRk1P352C0OBQ4PxUQBDgZ
eI9zGWGv9dIYQYbRxzvZLG7kpT8U4+xeP5ctD7gWw7j3om3b1FSxea/35LsZpS7OhROat74WXoaS
SAAeB9BvRpPUlARjrEp4BeMuwEab/DPsOQU3nghGiymSUr3N2tBVyjs1+CXKpzHjzSRuyqDFHIXC
FGKu4PxANLHHRCLpQWAbWNhtRK9l1/cv10+DJ4O5JdncJmmiQMY4dMAeTiwxyq1A42058cTQf19d
knhuKzUAwp47gyNwrD512SEHdc51XbYsi6D6jtVWFKrxSDoXohiDJkZKFrphV2IHb75RhsK5LmLr
IYtNkr9lsGl0phixibXWEOufga84064ABVxopw5/BW5THWDLAX1aBswx6yQTs5eXOYQoGQWp6VGc
vl/XZfNMMCAP2gwZMDUsfYEYqSPOHmlCLfuGmcACbCLwhuM3YyfgL/+WwsTqWhbNJR0F0Is/gAcK
+ze1nf6UE2t+6yuLsp5QfITs56xbRvsP7AGAlVhDx4osviDjBuS2UpTBRFKnq7upOChcj3k5Y0Sf
NSqGu0E+imcpixqX98M8AU4b9LV4J5Mdtl5A/xB9a53JBRC2r9wbE0enje95JvKi1QtGkDjtIVJ7
iE69q3wGqwy6QED9/NU6kt1Y8o4WN/5BzoU+HoZnRGosl7XfCAuZY9tCLvChb2NwXYCTHisjT3RK
2nzjtZ02HgFUnIE6CiBCLkthAJzAeG6J1sx4CB4oBGgUWbktVu8gNckjIHzt5OfEI+HcyGTPxTLu
UC77VIwMwQTWo3HIsUQ1HZvd8jh65X3ulZ0lP16/gxvP8nOBjGOUZJDO1S2YHZPyi55KlhbdF/0u
HNwg/KohJ5LqR9OMXI5UGZ7wPIE+l8pcykgZGiLGS+1SpjvRTV3hMfAaV/DVHZ5AnNL6pZ85F8YU
dky1i9tACkynlt7E8qtep1ZLOLVmrr0waaw0aVJGojBwYowLoIJuJU6qWtUuPQW9RW8j5UXmbqBt
OoC1mTIhx+iiOCcm7CXaJ8/DKXenXYKpU3+wTTDgzqL1fzAQ0bB/5fA0ZsEwTesKyHMzTOZESQpT
0GRoe/IQWI2VOoVfc47vMgydHR+bFprVsDRCiS/bhl4NBO2E8yKmtnZNHWqrq9QAWEoZVmfgWIb4
yzQd6wqI6iNgVsPG5lg9TxKTT5lJmg4I3YETvhSncNf7uY2R7hGjmm/ED1EZFt5E4B098np/PCvR
GK9SZ62WGxO1EqO/l4T8s7joh3xS3WjEnxAJN7OSfVtCgOuFwhezBQZjnoeWMAAMdADx3vXPQE1y
9b3BS0OwZU7HlrGVjQkN5o/BkiNaXSG448pOVS1tme6yLvYFDW9b7GeXcV5YXWL6cciFZ2ccwYVk
xtcF4ZwbQvuO/UgbbHQRN8GW6nKbeIPVe8tL9lCFnGYAc+Z/ySTq79XNC5ypnLQR5oRloI+WL/N8
GBSspaaewGPC3lbtbzFs7T8JlUZdiKA59SJYGrkVmtjrYx7eBEspy2rD9rukYVbaMVQ1J32hW3/B
GxbC4bzd1qtPFA+v+pnYJiAaM5twQ+OmihjmQaqIpBRJ9vk91cqib8UsAXVdbNGyUpeiYaRiczR6
rJEBg4PFCWxe7GAD8m+NV1KZSEUAsRr1saY5yem/vKXmbWfN2M7q/g/YCZ6STKxaxlSe4hQAkans
y8vnXPlZ9QMnhWMc6oVKTKiKSdOpkZEAebcJTqKSeRLY8q7fcdbjXMhg4hKu2jA0gqGBEy/aLx5K
Olb/03Q7gi+H5bNj6PAGa7dPSpfBaQxqTWCRMCIbRRuMtIoB4llifo7OYsUHzSl+DS5qtk5xw2ua
b95srPhSDB4k4CxsdCgvwaLogL0H3RKogJrCTiPpOAbDnV4vf/ba//05V7LYI8NyeC8DCtgZercy
3vrFKwBYcP3MNs1iJYP5flKzZOowY32OhI+LslMVTlFk0+///fvYUDi/v7OZAvnLhA5q870Jb1P1
Z6xi1gU0rzFYlWdbFT5fV2jzLq0EMs8vU2qnsMOahyuB9E8ffhTCawgyoOtCrlsBsEnPtQLA7zBE
wJVw1DK2ZKmy4uqmFT6RMOYIYl/+jA2ANfFcUlGQRIaJw8WPTuD36LmUmT3ZlAyt+sTrJbPT3RfS
mCidSFFpaLWkAZdZtMWX9BDeEJ/6WQyDcKntr5sesKbPVSP5kJWVhJPKkpNWnPI/BLK+UIZx4nU7
EnkC6KkjaHd18Rg1L1Ivcs6HZ22M55ZnpEphCqZV3ZgfJGX0IqL4Y0w4YlhgwgtdWFfQBlqmiiBh
1DBF+qW0+hfTm3Z4mPafxe+531kqsOqx8L17COz5D/HhLoQzPgJVFhLPcQJQ/OrGmJxxbCwx41xb
zo1iCwxNmQ9x1SOVmaevofIkF3e6cgglXuOBc17v122V9qcVhoMAiARUswz08YGdmPacSs5178Ax
bHaIfOzaJCIDfGqgHARyNHjYK9SoLnLpDxf3HhNXSoBsp1JB5kG/1VtnPEWxF44HI3kSVM4jife1
GHeA1StRzIBo6pSGg2lriyx+OPJcHO9rMW5gHoA9OGuZ7ijk+5i+6D3PWbNzJaz9vv/7+nupiVFm
I10R36s+YFiBm95jMud770Wvky34y03KrVzxzohxDEkryQN2cuDc5BcZMw76zkzvxurB4NF28Hz2
e/a+0o6QhcizXlGy5/CRQukLtnZKT3R4sPIVbkJOQ9s142OcQYIyYKoH8KopJWvVgNAOdqnY1n3Z
Af9B6PBq+GyNhT09dkGZkLIRC4wlvfeV+0cgDHmAnktR7Cj3yVfNk4/pwiUDp/70ipZsE7STxlLp
Y7ijZZROcxt8NSTpdtJjB92RgzDlrqG2++teg+MBWcTbGsBc+qgFCFfmzZzdDuiKhOGtFPMmHTiX
WmYyCiHS0jIgyJiloPWSJferWbfnsease3OuNfvgD4cuI3GFS2finZ+Vmq12gnv9i/E0YTyHVE8l
IFtoFpYfG8WplMyu8j9Epb4wPzaLKLIiUlPoocy5o/SyI3UNpy/9/smvWRvjLJo0wr4j2jEOOp97
ySnupt3iV3ftgxla6QFx94UcAJDUWfp9tqPY7Mp9/8q7aJxMnW3JLyVYsqWCANagmP2FAlca0/dK
GKzRDHdCCI7aKLcTBRXx66fIveCMRzHliSQjpkqc4CY4ZJ6KzsJ0BMj4y++xSXOf3nH7CtumA9Ih
zIFJoPNkTQe4s0lDFjzw93SNcQHzT+AUr70n2eV96ohH00FWz1F0+0p8CGVMSa1CQwnplVAf8q/5
Y0tXvZzpIH+WPUrqBCggTtHtf3zaD4mMYU3z0OhLgk+LPdrvsivtAtROhJsY1EaCX9+FTsWlouZ9
WSZTDZu8T0O0qZ1c+0yUO3E8ovrI+ZCbpkppX8FbjJoi26OMY12Iiwohofk8A3iO8iWZtzXACdQf
KqbmaVE1BjsEXb8yuadI/ePFZV0JZ5IiJTIW7IsDVlo8YHlOBebRYDXkr6YiOrKGxXuWbdrNSiJj
rARQKnG5ANKi63xR8c2F08bYzFVWv8/YZZp3rRKME9xP90kx9m0nWon0AGjwsv0nFY2VJMYeW3mW
oqUGmx8WexxSAFdVVx4WqXzmGAh95F87I8YIUYNaZqkHzv+Et0odvKqpld3HoyuIDzIxLc34FtpB
wQngbJP0d6hYacc4sr5Uu2JYWvp6HpzsPnelb9XrgNQIHHJWYFUHDPnZnccj0d0uu33IZdflZ+Ag
imE2a47xiZKP6jvwBTug8rCWX5Q5J+aPwm3mKiuJTJFFqxbkP4B2gqYLHHZ6a2JrGhx15Da6k597
cLWbpQ3IhnZ3/WDf864rB8su0mNMJFHqEJw9oF+ZrcCvPEz0oJNI/6thcTbYB+jY7jUQFvdHMKZh
OoYXOzi3UWXyp6UOsBuhA1ymCgWr1KJ9KZr+dTW5J8r4mF5u5CSRcSMjeLJH1R7Rsgitx+XWxYx/
bKfcLYLNfHd1oKyL0dqlkuoCj4hRAnJh4+dVe5/Io2cUZmRFDUgX+uDTv9SS8TvyPDaz2ULL0sVI
AbrtOiYKQvRkRgdEkqfSw+l1PGw33vExLkiKxL9CYl26Vfycc2uDnOCkMr4nb8xE7il/WhiqT4k2
nVqSem2V3KrYro705YR1Wwv8dLxYz4lLLBBa0wkBicR371NQIhCntHX35+/Ce8Ix0M0g/2EuLBra
OMxDTSh/G9EeterLAifOWxXjuBh2BbiTUkxEDQizTdj0oMLoGgSl8jaKaslZhPGRY4uciEHos3f1
iq5TwTRHjKXilUlftbUPFNvO6h26ZBjzqoac28ZO9upNrJG+GzWnSwCzHMSWVn8NpdNSvbTJYmUt
r8i/3SVZnRfjT+a8nwkgTsAsldSxSzTzV1DUolVlimIZmfBtiMhLFLeDhQ6c6hCM3LjRIj4HeBRY
5agO3vWvvWU+KGUTglHxjbl3eQoNvdCB4TiTz6ZwMyiNjbVPTrq9ddHXQhjvQhJJVQECjnkIzRuL
Uxe8XFdis/CyFsB4EkMpErWfZqTzfrfXMZud2qMne43V+CCr+yfXey2NcSvGmMwZwM3w2P1CN0UL
ygj7k2a74x7L3bt/csMVUcPMlabSlj2Ty5QFQKxkUA0ggd6R+qipth79sw/4twy25ptlIAOtTPh/
0afL0HgPeeBZg/0dsA915KHCb16ClUps7RezsyQoZpDQLHcdeinKLnIwNUPcDG8hwOi+cqfJqM9g
k5W1QManNJE0E63GN6Q+RXYzZ9hJty2So9Ijb9yRR540Ji+JhqgKzAJUeZnq/gZZNpyqoQ0CgLHy
kUu27/DH4TEupTcrdTEKJJ1Z+BiRu0h6CHmIgVuRdP396J+w8skDHUkfMzQ9wqZ6HWcJqO2DJ+QL
3ljNcyk0n/olteW8cTkXm+eeGbmZOc1CQ5EKG8e8o3NqEX2nHwVkmJSNL7SzB0qPl2H9giOZE8MJ
47NKyQBNbYYKgfGJmigtSsyjhdTWar6W4J2YH68L3DpE4Aj+9yF9ATI+6rjouP6OBv9lpC6qgBEI
7K4L2XLEayGM51pUuU8KPJqdvLofu5th5lQaedkyYXxVFSpmIOjUjxA8CQpvwf688FIdaW2foAqQ
/Kx311XaLqwYgIXCDotJVxzPTXPSMsGsS+hkfFk8xemwurVPT9VruNewCyeD0iK9K185Qrc/JHbU
sAwnwzEzejYGKcsKCGB4dY1ucLM4ihPsI8De29hrPNBhw/TbdZEciTrTve+0pmqjDnlevuzqQMSG
aMIxjm0L/FsndmlCMWcAEXW446JwrwZgkit/pY1mXVdj0/XDymUMTasozrAIfEM2lXKJ+RHUwX7P
gGF46S3dq172UB/HHW9+iF5T1vGvxTEWD3reSSUtxHXLqTefsri2wuE4j985atHPf00OYxDYfC0x
XjFgQMQbToU37Cq33meHwubVhjft4OP7sRUGqR9IZw7oAlbkJykSS0p4qvAkMBdqmDUz1hpYWuuO
ru6ljypYdyKnTyzig+ka6NH86uhWxMQeGNiGdGAMYQ/p/BL34zwOS/ZeeJa8ivbT94tdWbKVg4Oa
xw2wFczWwhjXHhmjMfZmraNsGO/SvwioK59bIdm2iQ+lmKxUKs0FjRF4JmINjnQ3OEuMoSgM6++r
3XCIbtHGAnCTYpcOyKJtYMJct8nN+7z6pozpF52OJdq+x5u+OKrGMam/azw40i0RGCSSAOVqYieY
XVCKEj1OJw0c26k+m3YgRvUhFMZdUKMIdV0Z+q3Y+7WWRI12lYCUaZY0AKjSHF3fLXJpY/HaqpVH
oegsrNa714VtOY21MMYahwYjRWmLJlAmvQ5qayulX/f3VfqHxCLvVcq1HMYQS0XqMRuPfrsh5S7g
rE+VED1dV4Ue8rXvxtjgNEmgGqhiNK6a8TmONHuYwrc5mXexqZh203YnNdMersvctoqPNyXjQCrV
HPqR1OjYTugHKILbD4kLEABOvGJXJ/76fB9yqFNZ2USRhtmUjB1sor7RxskujJ0ZmZYyeEX3Vahy
K6le9OIfTNGtH380b1wJ7QeThJEKRy+nYCBFR0x/CcZXUzhE5UsZfTX6H9c/Jotwd6ElY/kD8lCx
T/A1E9Oi+9zGIfyaPFM27NZedgg4tvw9epGfDCu/Xw6V9QZ2akAU8ZwmFXNpSB+PDMZWF9R/6hGc
2E7blbZSK1aJpd3rqm755fUjg7FVMldpJcV4x1BA09bvdsSnNR8eVN//sJsPVRjHmJoY1VYJHCMd
P1GwtIUpeKAs5Z6+v67QttP6EMQkBQumibu8QXGpVAdrAOG1ORUW0Y7D9Dzy8Ks458POZiilYswN
qnSOSp6WZRdrnM7Utk/8Wxd2DKMvcd7DCF3kbtiNueCmJLdzYKcSiVeT4oli7rXZVMaoDXhEyP23
IdPsNO4tUX9qjbfrx8OxN3b8AsDjJXjWIIfam7Kj9kbZjHl5wLY7/PhyzAUugV2bkAoM9r3q9dN+
iPftwnFKPBFMwKoULVKxZKI7vYgtzodZOCgRb3aLdyqMAwjmHr0tDUwsWZwd0mB6jfv5ZyPIt3lR
/cuDYRwBKNzNooUNOIbxJNfHQf2uqU9Che0747vQnHKDl1Rv9guxLg5KPwB4GibLTSV3WWNGGa3K
eiB1dY0DRh+89JPyGO8pp1LsiSfqVHmcWCzP5m/nvpLLuKKWlEZPJkQT1Vc89eE3WseMpa76Bnsx
vo7RKuNEl2Q7e96NhZX55e76Jdiuna7+BMZJwXAUMs7whjTdp6WxyDHd4VDDHwr8JYFNN/UhzWCe
sUJWkqAMofB4mG3FowRksV/eDAdKTtfYQchtEm7ejZVEJhsJClFswhY5qiGoxkOQ9MHNHEvVjwy9
do7d8kQxjgu0AMtSxSgMS1rb1E7daIZoS4WinoQ8mTmZHU8Ym4gkgZRWJc5NLZCIaLE9l89aqNjX
zWNbClA0sMG9ASUz6mYCPmpcDKnOb/RpPOhl4xVhzlHmfQbtIr0AzsF/5TDepTWlXDda5HLDZ2r+
o60+GjeyjX7rTexG3uKTW4omszwsh/RZsUULe47feJnBpotb/RGs3zH6LkiiCnN/sYFmyw7bjkb7
2ah4VTJqB5fK6rJJwOcBMAHm6LQwzpeoRuAxSIKllcSKw0cx28llYiXDr7DZa4IjZL6hvQQ8Vozt
+/chmglGtTnPC1j4NCdWDwo5tjxYjM2UR/r4fWpPq/QYVMQStn1hlWErWKPuyYttAEFEj5D8VL17
3Th5yjBGg7ZIJM4h7lsDGwmOyT/rK620YQyijLpKS00ImDyKXFAeps4CqJdd740jhUvbX9dns5ap
rOQx4QAeahqT9j0cVM+09SnY45vkDy7NgwNb8DDCxbng29nwSibj/4VqNLIyRLM6Guw5vp/qm0S9
IUZmxYUThLqVKWBmHQNOrv8/ws7fhsLmq52hlIUyQlUNtvg4+pGHOslD01h0fJmPzbjpx2RAqAAB
DySbLJ9XrTSBPhkNxLVftBZeOfS0mMeRsln+Bt3k31KYACAXndbLQIpCGjG7CsajZ9XpcrwugCoM
XMHIH1RH+LP17N8pxEom40xKLZzMsIbnJOZDoO9T8dt1o+R9OcZjKHERLUGJ92e4uG3zpTCONeE4
RGpiF/5wpQLjNGTsUAABEQ+/ZDIdeChLET+1nWvIYOuZd4rsFwOvnsQ9KsZ31NFEsj5XUE83tOjY
zXrwOBQy4LXkaIDV68rcDFabdsVsVYGYCzd1rdSpPWXd2HmVHhWlrQZBc1e0YXIXk7b48e8+O+N6
lKj+azBBqh4qcKGM7W5RX6/L2PSfq+/OuBt9lkuhaNGG7cyvRfw6aRzfshlPV7/PuBY6C2cUA54l
SR4cUxn79cZ8JxmznwYSJ43lWCm7f50GuloXIvpmZbJXumPXnYqII2LbU36owy5fT/pAZH3ATZP9
al8egn24r/cFavxcn0zv7JULwWIO10SaW1PHwRSn5lnfjZ8wT7vPjq1T7zt/0Gzh+V8ZAovSOYYA
rk1yZAXkP6Rd2XLcuLL8IkaQ4ALylWsv2mXZsl8YI9nmvu/8+pvQnONuwXTjHvllJiYUoxLAQqJQ
S+Z8HM2vViHAkO331dnWcSCiNAmo9XKACAnCYLzN3SJQAmM/7hJMULJHd3o9vQw70UaKvIIDlqSe
rRDacOhnnzEBvUbgEFdsHa38l7dv+zI7Wx4HJnI75XnL2nYxE2gcIL7qSE5+HA+zB75w4UCT0BE5
bKjRzJAtCy6zfB8eGqdyWqQuiEuOIv510f5xAKGMoGuYNSjB5+0+rK6s+FMtRGIBCFkcSGRVainy
CNeI52JnjcXtSmP/r74P6FrfR6X9XPfTPAOIkp+DV92wkTN0lFn26kEvzfs7r1P4irSFFHGfGbBG
8+zYQfy5SQeXoGhxeVWXN07hJ59nLU1L8HjgyTTJh5HMD6uZCy7mzWrtKaBR+JnneZYWY1QQpU1O
eL8iBM5jO3uiDuNJbjBjdivsuxCtikMKM4W0dclGUDDUNrrFg7qDzOHOuNNssPB7w218/6H+ql+H
F5yB753DWKqpqpnFpruqZi9G6x/xLn8qAUCAKOC9jcbs0kQq2YvvenRZbqn4UR7bxWYS2tMuEyXr
hfY4hJDkwpgqiutQPqjooVRsZIShPQL1vvvS+etvxsFElwxSBupIwN+1GaTPyJwF2icwWdvdFRuE
VidbpP0qdEwONay8VfJSh2P2fjlg8KTwimBBB2UMNyF+5ceaLVrmZTBU3lD57GnbqqpFQmqit8Wk
X+seLN616lW6+SDwlcvRsMI3xzVW1DX6it2skQyJPhc3tZ+6BR6DpovlMdTCjQmO5726F9fGt5+g
p9Pw5llnq5xJo/QkXMFC8TiAR0s9QmAostsXDezS7KJWwdx3FMkDMHf8c7yj8AmRWaHoqEnRpWFV
OoZEHi0yOFEH/+k9dRIeDuaOl6xxEEMzOWuVFcD5xp+HHOS4kz7TY+pKXuuFzxVrOQgaTz5+qBJw
trcc0iRpaqVSWKGnjJS46ui1FqtB100/BB50Oe6GHPd7tClCuY6rFoFq9rl+nv0WzIRR5VizPTvp
DUueJW76FB9E4xiir8iBzlo0qRKaqBCERZ/t+touezUCs+RkepCzqp2i6kQvDMEzDhzN75dK9WmI
1Qhlr85bPM0pfeumeBqx0MmdECunT+udYHNFMMAhT9VlZbIQIE9+JQeDl+zUY/ulxxt/ceMb8F37
yCx4ApssR33BY/lkSREPJTohEVFoAVgJ71l/s/E2WwNwFa3v8tvjN9LppKySWtFaxEqtbwZQz/gS
ugCd9qfsM6ZO8fUhcBt+2roC+eNQDzDYym22D80ZxVhpkQOSgAOtrYb4uzW0kiB4ErxIFL74l9WF
hpImbuT+mdrXEfgsIxva3u2x9rRnFWOL2hcQox7pp8ufUgDu/Cy23C4EMoOIdtN9soPi1NulLK5x
C5yUsJ+fobhaFWgaTwCoZVrv2iHfTUPkrFMk2MVtM2wcHvToIOrjzoIxtNlY6lHuFcpOAe9o59Px
I80k5JcJfr5lIZjOUFJgWT+VR2gNHnQTM1f6x146JzNclajuS1JnEi7dGEK9PQqMCX0Z5efLH1+w
XfxkizZqPS0jePpqHpLpkIT+3N3+nQl2us8+/KDO6xxJQIoGD7XZgEqgXtgtJLYvm9mO0k/bxV2h
aVssLXrCMgD7sbd8PfzAdCp6RP/rWDrnv0uhWTGpkBEsuwNq2ovyOBUCx9q+JMHdomqmjoQwf1tN
YVOGCfLeRnGs8p0+/ZCq72P9z+WN2v7kJyvc/ZSQvEY+sTRcpdtT9bYz90opMLENKScT3CE0S8WY
oR32bw1ZRxvDBG48shMFL3+4an/Z4S8h0oadmgwUfO0YZfCyXX6bBOXP/jC4hi/vwO7qfexQnixy
h7IHcWPT1ygmmfWrpe3q9iUdP3ReTibI+/PShuC9gpgJzn0+H3QpAYdYg5jFbIW8zdtR58kSdzJB
rBOCXBgnEwrD+R6yFc7wVFyvO/lrf8hztKr3gbUvXiAO6Yj6kASuzl86lGa0nxPQe63pVdiWdrU8
W1BSocI2im1YOK2RO7atiQmDtgaKpvvmxsAQUXY9RjYjc5hcsGbsktXVBReqyCQX67YyKL/QbEjd
HhWW+luBVPlfnWDC4UQtlVI/1miHlksICX3u5Luifbxs4g+v2dO+cSjRENQYswh5NuUx37OcR+Hg
wjsYdvoAVk9xB5wAMniqxrpsZVkaGzYv9yYd7mte4hUYUlV2JhoKo0/spSd9t+6Wo3Beg/n577Hs
r7XyBPqjqSRKR3EJslEsJk6TDC4uQgedZE7/o3QwBynYXXaGL1nkYMRYliRrUkQp+qNxGALzjjyu
DmupgUSUK4zVBYivcojSUNMMY9YoNxzMoL5j6dnoGrybYApEETA+GDfLQVQ4FtnksKWYUcTtoRYF
IofulijdFSXSk1rUgjYzAY6o3K1PS7lopAZmMtw2Ux4Ueefi6m9EejtvzYSXvhiPI0WMbu8ZRljD
q+aNn5YnxkUT3WP4y+k/906O1DpG6ZwIYrqJKxrvEa2Tw5ShXjAPH6l4bqnRJ9oSf1JYFDVACVQR
zcaKrlV+IKavQV9Jcou60+KUe+IVh6qxMb/auKzvS/VmzbZc0bSZADVVDnCSeMibxazeCj5huNNE
lFMih+RikmYsJ2sIgcrT7Er0q266+vB3wM8PwoyFOoSmiuAgXo4F6i7T+F2AG9sP019IxctHSNWk
RAOr9yER57Lkd+oPQYWeDOq0uc3eiGARCXRXJPsk+Dg8swYxDcTXhkzduPQL67brBcG1IBLhaTOg
QyhXfW9hChDtyKGcefOaZHbZQfgw/8dK0Kqj4L8vb6ZoL9maz94lE2mSuWiQp6Htbkp/hvFdlX9L
+ptSeb5s6A+p79NX47AjHAwrJ0uJgMA1gtXFdPZthIqFFVT+8pIK+ML+kEY4WeOgIgRLV0dZ8D2+
WuBw2td+otmIe5zWIz6ayF6rvXSAozxqD3+5Ti4u6TBt20C6neWE2B2e3qaKMz/QQPXSb1HnzIK8
kMgpOcRotVBKZjbDX9Fnmj0OtfuX6+EgA+THpVGXgIwFUioadBTyI6PqYVOj5YcIb0Eu+t/HH59V
CCMNJR8J4DHWip1k6HCyREwPgg37jTVD6tqC1oDYLO0DUAo6+ipi3RPcU3w+YWlnWe7CAqEUqTyz
yXZKYjm91niKLkrDvFUdLlzJPFGGZGB+fkiwY707eexYzTv1utpX/v8slf6fjqbTx+GwYlF7OYso
KKP6drLz4ZFqumPk95f9TfR5OJhYKJipkSRn8yyL/KiZRn5l6sWPy0b+UKk/LYWDh2bSKSR14NTy
gTgx5nW0fbFnLyHR61xw4fLj40NsQSmQ9VWnnaHbprLeoe/mUw95icsrEtnhYKBIsg5EdnADPUX0
JSuOgjlN0YyV0Nk4LBi7OgbfukldY4GKMnSwoT3qDXWV4bpCZahQvGodWrtWlNs4MjtHmmSR9prA
P3iRFWivLsXChsskcqdaN6lIGVewkbyqSrc0U5WVM2pB5qMZ/+hVMEmPP//qYxncUyTOoa9kKWDI
7+b6UOZfuzx9MMLQvWxF9Ho1uNeHkq5VXa7YqtlnDFk5lKEyxEjhI9orgtxRvl62J9o5Dh6gB7Es
jULAeNTu4vw6zg+VSLBFZIL9/CxasdJRpv2iUFdq9ot2U2adTXuRDIQgDDM4bOhCeUosiN26jX4s
W09DW5KR7yOpcbToWCXp7vK2CT8TFzAUVmxGLXu5sVJZdESV/rpza4i0ss9kRLYoeye4nQwOKvTG
VNABj02cskdM9NirOTotlFFiInBA0VHl0GJuQI5kElyDdW06Ek1fFVkkvyl6pfH0C7q2JFRVkb1j
1x/aYHzzrggoxredxe0DKtQ/E8TLPBmDUZrNtMjoAATng12RaysfvckITPkfS4REb+XgC1c75WDC
Usu4ldig+HRI78J79So5ZI71tNzlUOnWIW2YPlWPolkLwRHjR8cbCsoh2mnI7SZfkuwYht8k9fGy
xwsOGOWAIo+isFAoO2Dh1Zr/DOurihj2SPylQBPDIFIb/EPrxK/LnnKoUaAypXWsvK+ic2lCgtfC
cDqEkNG2ecW4DDBB9kMkziV67lAORbKlk5qWjQwUnxdMBDOmhvWBBc5zUAaiPJPgpPFjclCnkiKT
BYHa/FRmP6tVpFsjcnsOM5qhM0upwjNxUULfqog/oKetN6LDbN4kdedfdhDh5nHIAcmQNdEpvljv
Kj7e+FfqzrqZD1KQPEuuqC1QhCH87FuNwVatbFFyfptvduYja4Mtj4Pf7VES+BZ60ZfL6xN8Ln7o
IUT3K2S5EX3W5Kc51nb2l0G0ySFHky5GrBSYd7Ckbm+Vpk/rRJBzFK2BCy70qMO0VAuXgwzUsSzX
a8zTBZe3SZRuNDmgUFvsUsLmsYqfZjDvq2vjAIZmu3gyPtEbzZ6e8XjDM1RyoSMBnW9P1IEoind5
/XTVkKD2omGRivKjptcTJMZBB5KE18a4a/t/Cvqt1sBBL3rTC25ok8OOCEpfbfjGZbDs2+jKkKD+
214Xsyj5s4n1GK9VLQ1ThAq/vHzSlzFRpMwryNdiqe1Guk5bwXz6pp+c2eDWYtFaJtKA2b1e+07l
T5bovtrGClWDCDeTJdH5BzBEAMI+rNE1Rh9HN9qhyTugN91rsyc7TK1+qNnwzBrnkqveq32moik1
Xe/y8bMyfWuoKEOxHRGeGeEurBbcICTv8V1m/99SDBk9CzENY3vPbsPClr5fPmnCTeS+0lzJvYyQ
F/RmTvypeBiC+Vg4mHM+NF9jj7qXrW273emLscvmLIqv13oY5BRk3YkMdmuMsNZPtBN1E27eWCq1
FAXsM5Ab54pL2UyyqRrhd13pEfQqkgK9p0HXeG1n2pfXw26j3+K0M1M82ubTJFMpQ1NE3jmU9nZc
gF+qGh1ZfVzNx6r1CkNU/fwdIgyIwUOF16KaaeJf7/dwKMexHtgzeJI/kf6lRPsrMV+0WlQe//1b
wY4BbjokRAjaiTiY78mSaRVSJe6s/Mykn/M82KXI+37/VMyGQdDLbRn6b51tczXMKRgFdVcLr9I1
9dFWZhO08M6NHRayd/ljbUTV761xXwupJVWOViSYktzGGA/UGmM/hfQeiFpCsNmadoPUmfWpFrEq
i1bJ7eRkWGuKL6m7K3Hn8Sij6q9F/irdpJZI1msj4n2/Rg6lJEtWSgPld4wHFP+g0mMzquPw++Rr
Pvog34QUROdNaJMDLcvsJnNswCik3Ob7eD+6xAFD04uxlz5ne9XJnhNflFzbSOO9XycHW0rU4FtO
Q4p2+mSXHCTnlc3byB/I4r23wyGWEU4oH+cREjbSXaoHBn3KWsGjaPNAnx0CLsJe44gY2drqboNc
cdX8k9evEBSJ+8+X3X/7PJ/OGocbiTxPiZICFlfD9MxUtSO6BkNeCSD+renoPSayHbMMixqUdXJx
dlJFp2GlV7prPZJ7LWCE0egoeIogl6cc1RsayG5qGx2EKNr/B2/d9ip/WeenDut0poaRkNQbB9PB
JOUneVl9M6mDj2zmyQx3x+R5Gpmjjla1boRzR1Ww0mxXKIagF2rjgfJuM/mxwyQPI4UYfeqVc+Pn
a/TYL3qQGCh4grSmVTVPW3Q/VhqnW8bPJlm/5YRc53Te5yMVwKdoZzkUG6pi0o2R6O7YLE7WUI/0
jYuMqXN5ZzdCoPdL5hFMb8dGNlAtZESeiotBmWO/w5A/qneFXzrVy2V7m6cP4+GqamgaAmHugK/j
PBRUp6CeiqWboUuujKF3+rbZjWEsOBrbX/PMFnfSMUYVZ3pHUZ9+mt4mZCi0gS03cdaD4qk/Yg9P
mUmwn5uf7cwmdxyVfEiXntG9SbPfxQepuitFj6VtEyg3WYZiyoRvbY5qVR0jpUm91Qz68Fh2fmL6
l78S++i/gYppMFlZ1dJVvj1KCycta1edyVX+UMyvYypUImfue8EC3wQlDeUy9HhluPng9O7yuWN0
Q8FyK1sYI6h8BN+C87QRecPRT2tSOQyJxszKJw2aZsqtAp0Q5WjcZc4b4ZWdHkRZqc1vdGaMi32m
Jo2XFH0Mrga1QrLTup38v+vXvF8PBxCzrLRLr6mau6oPan6VpWDMb54u+8FmKAUxY0XV2YnlFYaL
Kglr1AJ0tyKHovmHQI1HM2LbGkHiJZLD3ESGM1vcaVXnXs7DpkDbmOQh4+FNXWWXSeLOQnmKTe8+
s8Sd0WZVrXWGWrNbyLoXEdmTUhE14+b3/2WC8vO2k1mVpWbpqRcvra1jLGf4HotaLy5vGOWnbEuN
pLIVr6kXrrtJul962amG51aqBSfnshOA5/z9C8go1aLMJ5B0oo2wOtIchbolS3JfnobFD8d4+ryQ
0tpd9rytDcTYM0S0VVAEWW/X1tnTdUVLcjXO8AZtKHcQgbGLeXCLbhDM926bQXuzrkI5mfBJeF0O
kzVkpOPpokKgG3PLC/j8jPjbWHSh4OrbaJXBiT1zCu7Emgjf2jXu2GNhwqhW5zDdtfoxvq132eCY
z6zzOX+aU/C5X97MbeyzwPtiaSb4hXmJuWia0rVv69RjlS8mjiSrdoeWZHQMH61PRNQTxDziN3A/
M8c89+zj5YNUhxIuLmiv/0sdH7vaXe3pB+ig+x+6Ds+McRHFYlXWQEOsLSuPEsgss8c0+oCXmGcm
OGhSSKbKecyaBU3UguTURtbIlwZZEDts49LpK3G4RPM4Nmp5Sr3W1HxJRc6fiNjMNsSbmQ/+ssGX
8apkSTOjqHUX0SRrtkw8jCrjnyHCosGVUaih16P3/3u5bh22c9vcDWxUXQURF0QVskLc1miuVJZM
njtBwnwbF09L5PBqaPoijxdkUuL4oR9vZtn0x+aqmlYBLm5/LoogVjNAr8cr/2Husl/pPIPZd1T9
ITF2mG/fXz642zt2MsH+hLODRBOwTyBjiJRr+tXqiR2tj7okQgeREfbzMyPRqkOovgs1l4a3pXEt
Gc+D6M0t2ioOECZD0grVLHR3kaercG53yiI6PNsPGeu0VxwOrIXURwaaH/9tmWbN0h69YWOpbBp+
OEoCLxPa40Ahq8nUJCvcLJQbNSBqP9ttOGLEI10yO60q6tBewTnGfLtTNmXpymoffSJhi94xVY7t
JB9FN/UfcP60BxyClCGGOhcdp7vxwoAl6Mndcov6DTTMlp0mSo0KvupvDcilutKmQXSoRsQLk9qR
NVELxZZvWrJsEAWRrGnyMY6KuldULroGio9Hc7qfwRqxPl8+Y1twwWQzdMaKBg0NDpVWY2mnZkWi
JquPzc06QndVqW1jFBG+bS/lZIeDpQpzOhXG+nAGTIhXgJ12rTq7yERtWyIzXJChNn0H8s1cd2mF
aeWwO1ZQbekN0eNaZIZDpqLvGyIZuKvGvFvtIS7wasPu2qA2jbzLH2jzHX/+hdjfcgZQSthI1qRg
SdJuAiMDeyhW14Wjfcr28lV6AHOSkM9I5BQcYGW5RcwiR62ridHum1cdeWlaWfNHsHk5CFvR4pW1
z/UaWhj7jUdvSbT2vpwUaABoWhooea54ndxDlrwk0C5tIHxweVO2zt75nnBoFyZz2aKSBLSrf0zr
XZwHH/n9CBhVFSUJUAa+33OzTetcIUgyzPotVKPiURAjsv+fDxEt+fT7OfRMJCmPYiRLvKKqnFi5
qagXV5EtrWi5ab9cXsv2xzzZ4lBxohgsK7Uq9SwL2qvVazGD/fDZEBHVbybmz9bE4yF4dAx0TOJd
yTRXNXS7po/ohR9tzY5v8hsVmjgTePVE99BWsH1ulcOvIdZUOZlRu/83gVe6OXg5Ie1FfGM3KI6o
prjteL82k5/NUJMIbIATMvRJ58vx51HUs8Q+xm+OcXr48WRESZs0CBOxiYwfIDv8S9ojH0XL2AaV
MzvcCe9olpBuQX1Zvl8c4oBiJra10skm8LGtDnEzt1ndXjQ2vgmbZ1a5Y0Xbpm2SHp168WIgPjiG
aKhbRc+VzU90ZoQ7W9W4VHQZ5dSrMNBiuZn6+fJ5Ei2CO08IZhRDGywE2K15NRSZ3XRyMK6D4Dm0
0RQCrb/TOni+oUGS5VjVWLkXMsmMVC6IAswRWlDIKwPR2OImIJ0Z447RJBdAK8ZgV8tX+vSqV7G9
IrdmvPQi6NvGiTNTXCSgklCdiZXh+5jGFQ17Z0jqg9FWn0ZS+r2y3hhN5w602LXJcpTHbr/Wz+Fa
H9KitcPS+nr5a/7hJJxyINxVbo5UMYYaJ2H0wwDqvj76mEFLON0Ve0ZeJX2PXgQWNyELEd1/sy7c
hW7WoTIOCcoskyM7q4tZHZBzoYqPQB28zx8CyDNr3Em3wlyvUYbW3Aqs8pOrHRidlAlikJ3xynik
hOKO28ujiFZVxJUGPzanlzE66lLEK333rKiopQw/imxfSYk9JF9z82aa/KZu7dhCO+bu8tayo/07
ep5Mc66Vd6hI66xQtsj7tP0ydYe6Wt0krNxMb1FGmgWbu3m1Kid7XLQZmzPrOsIbeJpv9frr2P/Q
09COIKJ6eV2bkENAUkMJpXgQcJAzyms+JqwbKG+fy+UzVK9tc3m9bGPzRWcRiLKpBF3ZKt/cubZm
FI1Ji/wLS43g/kZ74jXZL77qkaN4BGtz70DHrOloM9N+4/wyFrSB4FmMCnH3rEJe2lQVWwkj8EFb
gtG1zTv1zBJ3wtsJgarByERmiDswPkHW4Ul2oubYTQg9M8Md6yiZQnMNwfhMlv2Ue9S876yDjM5L
InKHzRvuzBJ3pLtJloqsRc9vo0kHY1QPaSZild70uDMT3E1N1DlPpg69MhOtI6ekZmqHutx7WZV1
AucWrYa7r+VYI/1kdalHlD5QpPFYdaKBItFquPMztTVmhWMkYNpRdYf+W9/0TC/evnyCBAvhCVLw
TkfZsIPeW5UfKLoCNQG6CVbBt5qFqBrqWoyLE53sRnsb974pbNXcbHWxVM0yFWAA0fie4amTNDor
yAfk+37fOJFneWhEAcGLqKlmezUnQxxWD3o9GsOA8KaYvcb6YUCqWfnn8gfZhrSzxXD4THIKWko1
Sr3loEAbdN3RG5YQYuyly27Y5c+X7W1D2mlJHNAUSDwn5VriOqhyR15eIH7QpyBM00SjBpv33Nm6
2N6epQQqY1UbY5g1VybBMt5X0he5y12r+E6y2zUMg8vLEn0pDm5oPKbDzPgSI9m0azl2tCHdLXm2
v2xmM3137noc5sxhttTxImtIYbJejAT9lBB+ZyquBYQPrE8Ccyyk/S1YUE0NOS+NyiZPXtbnoamH
EpxjLvyR3ktyblty42T5K5IZWve1W/CQjcF1q31oP38Z5oePTWWWNDI3SJ0u3hS/gkWrTgSiAJuf
jDWYqApBFfGtFnfmII1SToXcQUC+zZ4G6wctvTR/+cj+ndngcLtSy7BUKPIKmO1iE9tQ8rnOF3tk
xByB8MG6+bXOrHEQng+A7mQFhKdGch0O4HztwTCZUTxU9HB5WBfiloZ+6M28cKwFyilzJ/DPzUN3
+gt4eA/lvInSJmGdvnVpK/J3jemvWon0T5LkKFEUBylNny5v8vZ31DGnKVvoPOc75wkl6ENBRdat
wH2sS25fuoXykWr9W2VUlw0mwMOhpFZNuTnnuLegbJBZsavmNyO40i+vZPt0s/rrf6xw4NiUpDIa
glcP3iHJQwxO4iKApiwYtxg1Q/4k8pjN2/jMHtvasyOQJCAvr2qCVVX6Maato2e1gEhj++uclsQB
o9FbpOqSFBWAOCjS17B7ho6KIKgQ2eBAETTia91EiI7K9nYcX03Z1WSRUuz2pX+2V9xR7hAI5qMB
RGqUyG0goCnT5aBata/m080w4J4xeqB+hQpweS/wC3kLhs9s8we70ZvJChGdr+ZD1zyCaR7RmTd2
T43V2poZmDOeyYmo1XEbTn59On68W+srRDoRHjtMeK0A2wTGUjr3X5ayhgq+IftGv900GA6QkU+G
YDgvryDNejJFMfwEs44mtAEy49qavNZCY3i/eIL9ZKf1kjHunGWZJRUTyyCySVXGmhS79OHVsDsM
qgw70aT05ik7Wxp3ynC1pnOrYWmyGrpo17vRtfTn5RVtnoAzE9wpI500DlWJXL9q5HbWarYWgdoS
r8XLZtivubRv3EGzpFZepGHVXcV4oU3vEOOq0L+DRlUEhJuuZyDQQXZPwSwC+/kZMI0kteKe5UfS
ilidXQ2ydTS7NnJIUld3xqLHLqqk1lEJuwm8JHg9krpbnaFpWv8jSz79JeT9X6IZdV5YoYGPN4Cb
bHot48KNptie5Ke/M8TdMCEG+PQpQp/0bD7N4AAEVY31oyp7wdZuDPIhZXq2tZzvD2hVUaxqYY0+
io90l9PeLdfZDUrOUGRfbot9BPLr6UjQf+EkrvEgzNmyHfvdiU47yh2HFPL2ptLjBQBFhn3qhhio
Y6k9Bf3nmRs+WIMgJtl+4ZytmDscCyQH5VkFl5N2bQRo5XuRHtKX/jC5oPv9sexkUWlw+zCeFsid
krIu8mSArJ2bKXt03y7hbdE8XnaWbUg5meAuoyIkVms1OB9aQndZ3+/nlAoc5Y0W/NJ34i6dIcrl
yFhY4k6LPtUSOaShiXKR/rCgN2c2k6tolA+ZZPkYEw+SWXG7DNzGi75LS/nQD9/iUr1SJbANNP+7
pPo7F+Y7lCTSDWX7r4CePxUPC1p1w90HNphlEg0TzTs6394cRfWi6BUWX67gu1/Dg9Gv7mUTmzfe
yQTf37xUS03MErFyLPVubL2WzboDudNBD7FnlfaBBjXrzBqHqF1YgmNXQmgZJdcjxiRl+mDOL5dX
xDziN485s8FhZZsPUZ8o6GwfwafPJAOUQAp6oVjwdtXnzA4HlXKhhRplKhP5qO9Ucw6MObfDVHPN
qt93tXKwutKt9c5hjN46oqXLy9yG0DP7HIRGjTSkREYhKL8aURLprwobmXw3u9F3sSs5GkYjKMYp
rya3tZfSXnYigtBNhDn7AzgILaV87hUTrRWZPtp55EqqzDit7Mvr3HZQNNYQvHjwvOJwzJLDLgbH
Cwrw07fK+ILMYwHVtxEdeXQVTeRtu87JFgdoKBO2C4TkUMhrwfurR1mQgd5+IZMTabmjWvJxSRsR
wokWyCEcsepx0lTQkHatXe4VN/Oy+8opj7k9e8stDej1m/bMURoFljfjKPrf1aJY8T6oKDWd0nXE
azKqe3uqj50KXsvmJtEEnrp5TZzZ4Q59vJRmrmL8ys3DvUb30yKo7Wz74Wkd3IGv46yTs1jSXHWt
vXVBC+Wg2GigEmRqRMvgzrsSy91iyTmqLhCImrOjNr1e9vTNQVSMx/3H1fEIef9BJquo5Rlzsf99
EPhSYTdPEGB76L3FJXYbtI09oBYvOGLbL/4zw9xJTqdBjUCjpb8RDi03uTvXHsvnge4iMNEPLXAI
keNxoZBiSKGa1ij+SdFVa37qzNuxdMmoCfxb5BccckhzMTeoXlM3zBQvMUxn6Cw7VURVkT9cBJbB
xq6RxeOb1jXQrVtdj6xr56k+00eFOnDrTVAj/3/0Mv7hW52scZvXJnIv6azZYDoMsJchm1cf13sC
VvIPqYAjyKEna9weNqM2F3nGLuzPjExQyZzYT4IOQ9Fth3RvC5URRVAE3DxnpqFDfseUTZlvpexQ
a2y0HMWTeoq/JMpwN3V5LXCNTQ88s8FBxkhGZU5GDeVnstolpbEj5cphzPoA9S1BB5loPRxuZHM/
V4uJIG6pvLy/SsqPnKaztXCo0YFddyQNfj/ST36LvhOcLX/Wa2csHy4DFLuJfouszixxMKGRcCjR
Bo83U6t4eQM9Prn0myn0Q9YpGq7frHbZ0UQ07bp5QZ6Z5Tx+aOZClTukFXSSoUyTPU4Y78qm2OvW
8rpMNRFubD/VLMMEb6FMwFTCrTM3of8Rx0jMLPc9CETAB+B2FIDI5LzkHSqSIorYTXc8M8itMGzm
rqgrxB09ucq128b80a52oYv6oIUL407zFKdzRkYcLTbtUgA5tLtqAusV67sug6S30VB82WU2Mfhs
ZVxEhUEmWltWiuydEqxSBdk3NxtET91NBzkzwvz2LE8TYuhFHwYMBtQqCHybh8z6XpdgLv7cUpE+
oGA9fKsX0vL9JCWYYpeVxuu0srRNM3HksH66vG8Cj3i7c86WRFA1hPA2nmXlnDnRAqbihn6blC9q
nH6+bGlr0gY6mzIB6zw1UGDj8GlVkHZHbzT0rkvb8DDfFZRXrNcp+2buJfQJ72iAFIWHoa+gexHl
2Db2E8apooLoAA28fL+MNjb1WILrxUM+z0s6sHoVpp/1igAjNzD43Az/2dq1bZQ4CZGpoJM3NJG7
GB9gbcR0DcACdRMEcYid33vhsoQdqnnoZhxzJwwYiYi02tIPlLCd1I7vQa/5/fKX29w7kNmA9gXZ
WzA2vTeYZJGspZaJPGicu3o9X01gmjFDEWnjVhsgFnayw6HTKJtLHy7Zv5P3ybE45Lfjl3IX3iYV
ZDEjBzPk3yORssDGAXhnlNvNWi5GWWdFIbnWXpqivTYiwAeoJa40agqyEpveoVBN05BkQQjHnYDZ
HJVYUoEfWoJ2kHuz+Ij3EQx1y+igUgy+UyMZ1amJa9wnWfZ5rjxhmXorJoSq7MkAF85EBF2hWc/Y
SN6yqYmnUxt69h67rqy77OWy321u15k1brtUPaVGrbPcLQnMobKVSEQuKLLAfn6GfrFpYkq8qMBB
Lz9UUZCQ/x1d3+0Xd3LyfNaHOUfmwmog92EOzhT24Jk8Tv3/Hsu+M8QdnT601iFrMGCqab4Zp/Ys
CdBbtFPcMdEKPAcKVkOihXwkc+ooKRGcjo3b9d0auCt8aEiWxDrj34a2U2/YbR/ZfT84RXrbh6r7
d77FXeVdDO7FyegpBFQPkJ+xI0lIX7+JLCf35algrLhRS6VHfrDztMNb2Q1StBjCsxztliUKWRNL
HvSpIBISbCOvSd9TqUy6roYKgJ46XdfbVH6K28Rv10OeCNxuK9DDNwM/u4FCpoxq5vsDNCepqnQq
WCt0ewTZEwSeXOiKsqSg+cqaPioRvc/2JXGyyLfKKJ2St3kcsZnxcq85FkRaK8e8kq4ZidYcgILc
Tb5c9pU/rBLcH+iFNViXzvtVjpVZLmWIh4Ec1HvVra6zwPhu3TTu6hh+HdSVLzDIcJR7AIEbEdql
poZ+aco3ecRRNITtgGGg4bD6THK336nfDFsKCt9yycNla5sOo0I5DfwzaL3lmz0sJQ8XwgiTmiK2
R/pgabdzuTpVuG90wRHfjCTOTHF4q6qVXJqahJmCKMi0mzHdx6K34yZQnZngIPf/WLuy3bpxIPtF
ArQvr9ruZju246TjvAhJJ619pfavn8P0dK4uzRHR7kGAvBhQ3SKLxWIt54D+oBxiDSK0YXIli1ya
WNQJKxLBOFs1kUtU9iFCSg5VdlIyQQKQf81udGDsrQZ+ej4WmIz8f4ILgK1dt59xu44y5l1Ku66b
8ZLIQP/ytEEEbC5aMcZNlFJXqcuCQW2zyl4x6oGCzKAJzJjrbq96sP0bq9OgVWWhuxJfbAmWXJ2X
0cvK2P9Px4Ut1q/dlE2xifB7qD9rfTAkx2RM3Vb/a63K97jyjUrUTWzCk95aAGDa0exRgWo/8MWN
7w1KLVbqzfOXfa1Eq8fEWlOatUNW4bIquid7egEyATDSTsPiePty+B7AlsGzQiEH2Y7lKV90Mqwy
RqUaw1XG3hvNyR9qR7ByfIO7imFWDnBDsT5pmEW3qzjM8/JYSFnw3zRhVqyS5a5oSIlu5Tx2x/K+
nkNnFTQliVaLqrkxgIGU6SxJyNfo/d2aO27SZa6CpNS+JvSEv71trovFuMzViZyE9Mi9dnUSlu3d
sjyY0l959bpEn2RDoNKvy3JPGuM90xrt5BIQ1ugQW4O6KeizFr+4oINHOyhe53bedOkkd30UYQ6L
bILxqko+WdJYUzwEAibcuGkB69bqSbi/mLxGAvjT62oy/lRTFiLPI1CISCB9WFEwzV7AWq24tYdU
ejhFrvoCSiY8ZotPIjxx7k2OS9wxNRR3bBb6MNU6RVITtGJI7ehV8hhqyAykC4Z8GwLMw7Z53deV
6zSu8tgIFzmBXJPo1THIx25OXSKZbmU8yI4oluZu3UYQU9krc7Tt9QTeqV4wfDRXodKJ0AhEIhiP
MRZTpDkq1o6Ap2R4aUDAur9YvJZKoKIgTlaBHCYD1vb2MJMMiEs10dDytDyWypcm+7LCMLL4VdUy
V+oRv8KRFEJSEb5RXMUy9miZEsASC7yi5V71qsQk7pguT3O6ntET+FkzRWQs/Ohloyd72Y/OWFsz
LnsKal/4+dOMJAFy2hgZuRSfjB/7y8rdNwO4f7pqA5CN7aSc9KwyKxXXcWk+aPIpJ4JgjGvjm+9T
+RsX3E06KRcTiUPF0T0JKMdZH3aAVMoFncP8R8ZGEOOFoyjW1LGqaG3UPJtA/ys9NEPnJzgMvztE
wqwef+HwpKGmaGCfbxWrZ10nzULNUa8Nb1JQ3lgTQLPsbw/3bjGuUphjVeVxMpAaVUTfHL/WhSuR
j3nSeJ10FHXace/KjSTmPja0aB3IROEMpQ+m8SgNGoQJHB7ftjdCGGuInTY2iA5ry+6UUA3W4+ha
HnCb0Msn+SLyZJFGjEWYqUIwqAvICQk4q8OTYrrzJHiQ0bP45jLe6MNcxpka67MqYZqgrIM8nt3V
KFyrPujKjy75azQvraiIKLI6xglOq7FGqYwOAKN4lZezVf/Yt7f/4xhdDY5xd6tTVdIKpFj0Now+
sGlB0Wmfcg9qHapAehWhaPL1sVHRQAEPw7iMs4uRHJn0BA2zCoi7xoWcsyE+7KvE36PfItjOuVlP
5MweUfaflGj0lUUd3Fjp9NCR+iocujR2AValubqeEA9tjJZAvEBDFibUApESRUVFdDgAbwuMltFf
+/pxPSziFUVVZRTj2carPCvHAgxyeBw2OUChdbfO67A2g2Q87gviDfYrFDrpH0mMbaSzlc1Z7CBj
7atnyljYHvpL7pmu7SaXxluOIig+rvfbCGSsIzXjbI16IEXqLQ7VIp2brvJipQbQPCj/RvmSlCKE
NP5qGgbmNDEXrrNNIqQp8pbYCD9b/UsBZD5AUbhakrgkF7QbcL2TeRXEuI4O6I1TVShwhdG9qj/M
670jgj7hmp5pO0i5YeAJTS+3V5Rj5fKk1MhMzdK5TC9D/567ffN9Kn9zt4PtMVET2vM7EACemB+q
NHLxPgU+wTsSILpq6fhn6WAbYGt2Qxyj/phhKGKaMAcaRSer1QXK8Lq6bmQw1m1ktdF2KmSYkvmg
l9OFDPlRSjE2afysUeEtIsdLHZhC02V3ZmVepHg4pHriV+AJnaLGdWxN9ObiGAl+k63YGjAzaNXr
doVJNSrZvOSGj0Lzccjawq3R7W+qkii65pj9jSDGGpd8Toq+R4u4UYaqEpYlwDNQONh3IJxQ+kYI
c3kZSmvrZocVBvq64kbJ4K1D76Kt+edS1+fKQU/MvkCuVjYGQjDCIKtvQF+XFeWpGDAsfj6TB91+
XPFCiNB0aCy2vy+Ju1EbScxRICt4r6rV1P15fajX0ZWj3E31b+8RYgBwwwQIiMrWJ0cZeVkH4+R+
n99F0bOJsCZ53RfBcRkmrhHUxWmCyXEYOyiqyEjrzAAVpHnoHSyYyNA4NnAjgLWBqsq7TK9zzLje
t22CLJl2No3By7ovdRbuK8MLN2+EMUd6UJqyUwladpOTftZwXa3AsQIFvJejDiCCvRQtHXNZmdWw
rLKDPnOpdVx4se+mEv25rxDHyq76oBGY6QRuSwydzg7ScrUhew54eBTLPK7KKFg3zrG5EcM8bfJS
L3RTR2qu6ZxPWZzfaW3kOhkmmlYn2NeIl87CBa8i44KlQU8Gs2prY4Nbcu7QHvmtO2nH/tIezMfl
UTkbwNSXj5mX3LXHd4H8bsW+CQrzuB+mFGJ7vETssJ+/2tmTQDXubimglVcdE7g9DqOajkDdwSif
5YN6BwjxQe11xBtlTOBjRNd0HbCY9z8jbxZhgvHN/rdgNNTc3hqtk5KlQPXfN78u4CkgB+l5faCt
yfYxDUWImlxj2QhjjKWsptWsJ4B25jOotRZ3kEG9B3ABAFIK1pN+iXlsYc/+WU/UTW/ViocKseeK
/pbkZANjuAbTn3Gm82eSL+TE4bqpjSwmdDJBOdJOOd4lTeFVd9JRBqQbhbJyvDh1q0t5aoI5UILm
IHoQ8ZbTkG0gPVkUzspijCYb7NjO0I3nD3rjrcpDO97LcxYOmWiGgmedhqLgKrGQbwXj9+1qLvkI
zIS1yYPavEzj01p8bBPBfc9L2YEW6iqDKrsJENcVfQ+AZkAXHn106Q8yRs+SV7k5FcNPbSzdBFMo
2iLCpBZpxlwxWpcQoDIhgWbbS7AgMCOJEbaViDxMqB1zu6AtaiFNDh9Ci/fDAzn0x/WcHIundwC7
3CwjYxN5FSt2X+AZBP7J45LZ/pRIT3NVCyJg3gW22S22NWBYdEB0dg0qC2ZyKkn+gNlLf/8Mc637
ahAG4yxiKW3UlSSAhlNIqCCuHdMEDYsJyuUTUif7wnhneKsP4y/KKY+KCXNRfiR1J8WQH4YRAXQW
K740Kqub5aMgB8k3PIP2aNo6nsmM0zCUdK4zHU+FaPxGbCS0MHWfviOXD2O4CqG7uDlTloNBZyeD
Z0oMNNE6z60teJjy9+gqgHEMEpEXExl4xDGVmrujjmtfir6msxPG2irIn/FN7iqLcRAmqHbnFVDn
vlHf99NndTzsmwB/R2xdQ2yBFDcbMZfWkLRyh4CpjyMvdzACZ01eLs3evhjujYvc8285jKmlxFwB
tA8WouE8o+EEN64nPwJN2Mf4ty9yB3y7vgpjzAzYrJgaQK0FY6Cl60hKCHDAb83qnOxmODiD/B/X
kDG4ciSpMiVwCwqZQ622D6u+BnVqfN5fQ9FWMWZXLOUwdBXSWOtyIfMh0Z7GQWDZwm1izG2YHTBY
p7jz/u6/zAPJi+7SE+0kiwJV4A349wPqiJZuaqgmso1BSTUaUi7TxCNQKfuTcuyOBmVPO4vSZLzE
HOZwrpKYLTJwwZkxkDJ+tZGhJ9xNA3tyC5kGmmNASTmW2l9/7G8Y1ww3QpkNq6Vh1HoLmeK5/FAa
L2vRByT/5KC8rjSCyUFeVvpGQWbjbL2QtLElf2elKdPJ2LtZmGMkwjoDjF92RTOzXMe0UY4qv/Gy
qqorrYMZlsDpDkrzUanfUZy40YgJHqTZyUuFoLDjFMbDuCS+XfZf11QEbCg0DSZ2WIbMQesdTKP8
Sz8r/nCQLDc+kC9rBxR/LZBO9XfhnIdg8dhWokHJ67bTaItCLId5m4Sxkvv7xieyCLb8hnEVU9fy
EXdtjmlc8ouegELrAS9LeoLfFVJW8pUC/Bd6byilKvOoktR5JWMCFtA8+ZjHF0uEqMh3TupVABMb
jbOJztMIwTL6DlB3yc+J73ja0y+stqMjOFF8bahrMiwkDNgOyW6a0EhiV/CAduH29uAOxSfBDolE
MGc2NXs9suAW/9cpKXBK1jM4NDzna32qw+o+kQQB3/+xhFetmFO7aLljYQQDKdyvlFFaO1KqAjy1
88faT0NT4OBFCjJHOI0jpZDgASnPyQJ4r1SvBXGFSAJzeFdg7cbweijOL6bujXo3+jmK6YJloxvB
vqtRH/jHFtg2FD3vHceeV/BxSeTYduO5IdWHMUueM6uoBBrxL42rLMbI5cSZ1rRH+m/N79KCBAOO
byF9naSLPj/vGyB38TT4cEo3QFkHb124M6bDODfU86WZO84ALP66L4C7bmATAyggYOMg6VZAUuTO
XE4YVipV6dNkxPdzUx4AJxraWiN4mvHd+EYWE2CWZaXNyPya/n3uToEKrLfCH48YJzjYIRhMBeK4
sdhGGrN0eV8mKSBxcbVLZ0W/d6Kg7j7uLx7XEDYi6O5tLlhp6qVB6WTLb4dvy/C8aD/m5g9VfrSl
L/uC+GYAlGrdwNQXqlW3glSkp0xT69FOU/1RmF/I/OM/ff/N6al0KSINLjtbPdTDKdEFCyX4/ew8
Qr2unU4A7ewDXm0BKGLknEEOUgf7WnC3Q1d1lDxBxSAbjC9bCymPixZUcriGPFJ+H6K/mjZ37aZx
e0cEpcFVaSOM2RKEqnLWYL/8zJo/LvGUu4vSH/cV4sGumMZVCBuEJPOkJQMmoBB9z77ulUHmIz9z
KQ/pof1TfaF1AANtJ6blOi/6U+OromlX7iHa/ADGPahF046kx9sWMJsuWTNvMjJ3GUVwhlwvtBHD
eIZEMqZVTnFWc+WwoGHMsP0xu0yGCOFJJIfxCXFjFeZAWdAW/Yu8BrO5ulr9sxIN1PJtAwgyoPPF
NaHSn7HxC3El1W1iwy+o5KsuP1rvaNSGWVy/z4QIgDjJNYXOKybkJdI+tihXx8bJAP7ou+zPQSep
DmbCNxCFmroWGF8aaDg3+6and64cINwK1Bdw/fjktQ+cg+EVT8MFT8JADJ3Mm/RBe4FqoewMXIg3
qHgOkQfA6aM3iQTdSW3dxF/LX9GQdAAAHvhIsoN0Gl/31eYavYFmHl3DTP4bJCx5NEERVSPBZ3V+
mfwgfVCr3/ZF8Ar1UOy3DLZ20+emXFQOHoP0XZ2iRbLEuNQpCrWvaAwO0hAnOf0uJvSgXulNmLQR
y5xnsIRHsR6PFjaUYg2MR+3XCJoou8M9ABsxzHlGqsVA3hVilvwhTw7GIHCMgh1im0KA0lZlyorV
y7TYNYvv6YBRf0v19jeJL8X5RSEPGjS2KUmbRnuKZdwnTYtp3UOZ+nUkCFK4Dsm4imCurMasVnsl
6J4Gndc5tlV/mGLk+rNv3VSJgOi5ZUoTHbJopsFI4pvmY41Ec7yo6I/ogMhgBjNMgBzGoxXM3vKL
6XINSnCNvKemTJNH1IFgdo71hnKhGijULJZf2ffW+E0rn/e3iWdsJsZI0FKDlPWb7l+1TfK4zLBN
MRl+kiR6GFryniLQVgb9DRuPbkSK3aCdGb07CvBnSb18NxTwc0NoLzueVYLM2EmPNgYYplaEJ8Az
w61s+veN7EhL4qZokYIzq8b8bMUR2q3sdPw6NtE7SJIQR16Xkrm41DSCUxpaxIHZqe1rt6lF40wi
ZZiry5pVO6szXF0NppRze/2UloXfEklgE78yGayj22rCHKye5MBXw3wRLg6KGk+Ri/TT6pJDhoQE
8RcgYTae5Leh7BYH42XfIrmJna10JjhsVnmq9QZh03TG0A4SVuvR9lvfdOPX/hCHokrv7qKiEMGk
dRog76MlBb0OeTq7svFHDs+rYJhAoJVIDHN5WCpei7OJgywd1bNeYNKXJqvQBdU33hTmj0UwHdO/
ek0kV+VcWr9Xk9ZZbg9AZgIcV63Q1Z3dDUF6bFGYaKtfSDKUsKEQZWBEajJB4jAt62qXNlquI0Ax
g4ty7Z+X6cf+YnKdFh4pMmrXYBt406I5Y6hPipB4XstQj36QSZQQ4eaRkJ3FQK8JwLu3jZOaNEhl
C66Wqrm3D1ZYHzD/kXrGeqSDR5UnMkLeVbaVx7jIORqduqeth5ru2RGIwr5Ws1vGgtiMF8BspdDN
2zjDWCmtqS4RkZoaBmOJfSKzEkpkPZkV6F2n9h6JjsEb7eXn/n4Jl5NxjVNXd2ALAlhx5yshpaHo
L9WlDxL09Tj++rgvTbSWjJc0ALE1dnTY3MrDsb+QXHKbxgNwkyDCEWrFuEm0bQ4EIT4lHaOw4MSr
7+ODDuz9/uA8ikbTuAdrY5GMV2yt2inVGbnGUl3+NBU80rXamI+11K3viA83VsKSTnZpYZnpiC6b
WH9Zu4tSfFy1P/a3iBvBb2Uw3tDpe5Q+aDQ1ecmL+jkN6p/pYfryN6gz0KTBW195diCQKlhDlmmS
FoJJrSEh3S5ecZp9MCYcKVV5fzQ/zjbiuBJDKCLgJB7qoLnVlXGJthm3ZgxHA1rGr6j6eLPsycSv
6rOZhnrzNMMH5+D1HIUhK13EN9f41WR0xqnEvbIotYyukTZYcerIAUMO6mnwKVOXJuo5E60t/fvG
t2RWhSp+FwPiwbYvQ0d+tH113zmOIOXKjw5QrwDUMtpIVBZ0sM2qsolR//ZV49KcmjAORnfsgJfR
YsrLzVFtf0+hDpE3smIGeMtRRL3VzGyVOnZSPQuM5Hm2Xi35nqQvAsuk33izVRsZjCuRiNZHTY8z
RzuJaP22+Th+B4Gtj+EKxV2A3SS78Yd+8hZRkop7l24kM35laQtn6JUJHaVNHMrdEJSOiEScaxqm
g9Y9ylMCMrzbBZxTFa0RaYEpfCmolUtGwG0veGNwff5GBGPqJUqBM71Ag0l+KqT7EjRHNqZ200LQ
QMCVg5SOpWEIFfhhjCpVJ+VWtAKJN0lGN5KIq7b3xnImiQheh7tmG0GMQnWj9/D4igUUjnNrYmqp
devMFNxg3L3fCGHO7FCUURPHmJgskkM6ndPiad+sRatF/77xCfVckN6WQDAEupgSlHq1Hczj3WqL
akqixWJO6No04EGnXHS1nXlF5riL9EEVKcP1PJasgcZNBcK7xu59IZW6rGvAEhjD6mSF7SFG7+KD
dr+Eqi8fk0/9e2LprUDGBsau1NuWwPE48UW1vvWWZ2df9neIW1baymBMwNCbxY4LBJ69v4YqYpjh
PgMmOQlXL3KHx0VYd+bFoBYmLhRLVUAyzdbMMuTBC8tCDNrZ44cpMV8MwMyYxvKxXGZM0haXPCnu
i2g97SvKM/WtWOYZBOp6TXIGXP2K9T0fnux3cAwg1XVVi3EMakGyCX/HK1I7r9OfmAVORVR49A5g
74itCMYcIsVJGkVBtTHRfixt2Oayr8omcFYf8qF0VZFL5cYtW3mMaWDAPSuXPEEe8hydm49S8Peg
H3kEsuo7Qk6U5QEar6AbGXDmt44i6kxlsVsYRQ8gbbX0E5Aw1mW4bwLc9dsIoX/feKM2lhZZkXAN
oZHq+ww6mlSKjuUwBg1Jv1hZ56+NKJXLc0xbvZjL1SBwJS0gA/w4Vp/XbPHqTn6NpznY1+ytGOBy
oqSBMTHHBsgWE023pSHZC8Ed7qwklKLvcw7YDF2E28N579yKYc6Qrc/arGmgtKLNNpWfgko9v/sb
ahczeYLeCpFOzIHSRg1eqcFooV0dZPNO7/ykFwQNIhHMgZLyYlCbET7Bjk8LkiOp3//79OrtktGf
sLG5PMII+mgNJoqLYdsd11rQxfM2brz9PnPD5rKkkXbBE5Q0qZtg2/WVBMsQeYXcH9bREhwh0Yox
59QEFXNf2JgnlexvQNJV5Kfe+OO/2TJzStHRuiwVfefas+1KwPdI5pc2//LfhDDnchjz1ohaikKw
PBK0ZnbPxejvixCdFrZINeTRVEkVTgvt5jI/p+fSUzV/9myXJt5kEQOmUB7jBDqrUJvIqTBsFC4B
RQUahvtfDOiv9FHkJP+6+HJjeRrjDJy5iiZpQSTcz8kpS9Cu5hRBav/IrOXj/koKjI6tV2l9CqrB
BZipRVyd1voPubxPFxGOAycQutWHcQZyb8htpPS/IArvlsD01ksnu4CadAd/DqogmV1R+5hIMcY5
dHWdyWirBnYEhmMUDawwheo6+r+H8rrVjPERFgDQUjmFsUeA2svv81Xgg0RqME5hMMhcZhXcqDx8
s1PLtYuvjiqwAfobb2OfWx0YryD3KNo0FrILJFMyNKUAlWmNywDIyl5rdIm3b3HCs8T4h8ywo9Ky
Ec3Rm04HSkn8ycrBcWyHIIp4AIbYvjxqWzvasRk3rR7HRgEll19J514p3CYW5YIE66ezzqHMy0qP
U8t34tJN52dgorltPx+cdDns68KXBPZ5rI9qgGT19sbrlxQzZZQyxFrSpwHMw6OFMW+lGT5McfFz
Xxa1rLfrdpXFaJW0BPNEI8GYox6S+UUxzx15nKR7THkLvDnfxq+SGG8XkVRVASaP2l6uqG5kt2jI
VG1Xaf89NCY19KsgJuwZar2sAScEQZ1yRCIWuDKimXi+daPf06C1E/1NKTuV9EWuR4AqF6c1dSWX
AHTWehg9tIN/K0NL8PLiGsRGGnN0MRnbpvqCxkUnDqrh0uv3c3HKDEHSn3uENlKYEztpdoxZQjT5
oWExTT4t+dO+qXGaabAxVwFsN9kI7IKhi1FIHhV3/LM6qcgbx4H5kjpufreENKca+7NAK/qr3xj4
Rihj4LWE1oAiQryVgTleOfbH/KQEnZAhjWvdGzGMdce9E+tLMdPKte0rZX7ui8Fbcl1wUQgswWRs
e7YiZzIn4Ei2NnIZbVN/tVbnuQG4ZNtLncCnctI1txvGXOhJNExrqaAtjhaxTS8NQKb6Q3crSoZz
SD6JZif5awjKPNqogVFvRrlYHsylN1HRsLuQpJbXyV+j9t+3+lGdrkIYnaIiAel6hFBIl+9T527W
By8tXypV5CL4O3WVQ5XdPFuieMFE2YxYMm2Al6l/G6bz2v/pzILhP5EY+veNGMPKNdUucO/B5NT0
RwNe1tkClPj6ff/wcu+JzbIxEco8LnOnrp3hpzn6F9ZnvU+9dKnu1+LYoS9uX5jIEBh/pxPFGK0O
T7JCm90REOzE+ENSRZzEIimMvwOLkN1KiLZ8ZfhjUNJTHPXHJv7xH1QBigBzl5vZEvfSSC8jcwpA
t+c6Y3XMJRF0Ct93/6+1QQzj5ZTSjok245E8Fecqe2rzl301OJ3Am2MDAYx/A9tDY0QAAftdqM3A
l+utR5AUndN7+iRzzkVA5zSXP+xg/SgcBKQC3vrxq4aMc6ibKestyjji9GAcoUAQ+f0ITNMnOSyC
5Kuw0Em/tyeP8ROrmcwxSeHQO3/2ZdxUM1porICg9FeG2b0kcOyiDWTcxUIyu0o69HOZUaEeFXMA
iaeRiipVnHFKbKMlyxqwkAzKdnbrLhqpIkaVIc1lpECKlmTLhcmGFFISNBd3crI+AGrgCejYHxR1
0AXHmpMOvZXOnOsGXKvIwaH5Ct1dD2WAQY+PeMqDMYayHu8bLP3Um+3bKMocboXIRaeivI+Q6TD1
H+TUCIv43sIIYgnMhEwW8UvyH78WgLLBzeTo6DO8Xdkc+GGdswBXyHxaAsXtTgNw3aKj87T4YMQJ
qk+Wv68h131tBDJbaQAnpEJrPio2BM2hHQIdrwR/cOwutar/2JfFtc6NLGbjumwt1zRDlcvUXmsF
p674vi+A7182Epj9qmqz1owEEpQPa2iFlKPCftRPrZf4y6tySJ4NrwOtAgbQP9R/ZHcixBCBgiy/
8ajFq9okQFgthtZVHekEMJrDvopcEY4MkgqU3k2NJVpTzG4oZx2o4w7GYdH6fRod+7gvgmsSGxGM
DVpND/SktobPWozGzYmyeABdrtxiyLtgXxT3fDk0UY6CtCazr2Fgrc1OkS14krT3dvLnGh/GaXFj
TGn0yUci/3uGJHiOjTh6O2zCnDbD616O0Kcsr4jaAgzTu6P2mteikJe3SbQECZ5vA/JYjLxx6vNC
qhDxquAIW9T81IDEbX/leJu0FcGcpbycF6UxKPYEXt3FJC8uyLROQz+e3iPHslXnF14ci02TS9I8
JhKi6VX1peV50vzsv4pg7a3slmYmyL6tpEdTjt1SQDqn9TtJLgS5Uv6qXbVhvN2goTnBTIDXUOGi
OqLRQnsuTF0CyeT0Hseqg4/zn4VjNmhK9GmccoS6/VT7rXZRCLq6/30fMopaAAHFHI2sAIuECWek
qMljs0Mlsi5z6y7WR+tPRS0/gKBcFdgB99m9FUVtfnN2pLgqYAx48dAeO0p21/5E2d0KtHvrno6v
L8d18kZR1yx3wzYK0r9vpMr2uubRiAvYiscI41tGe7DsSPPQyyWK1biHdiOKMcOxIetQy3R6MFMu
RTV80jVZ1HwsUoexv2rSHKfKHICT2A9p/ewUoNuwRfNOIiGM5SFtZdaz2aKFqXwqVTV0xsKvFdHO
iJaLuWqLPJcalVLplamGViXre5fOIhkqL3zeGN2bSX80MMtThaYI+WAe9Pv1i/WBEi3EqIBPA7qx
Jl934TcOzXdKNZod5WOqeFL4Dhd4NQy2qNuYRm4mlMJIJt/7/EspP9bCpBa9edhAc6soczPJaInA
oA4Yw5JT8kIzTOlBecKx8oD07ItcEzfK3Epj3MY81OWszijppoVbfkuPOUpi2sPwikbxz9K5OE8X
IfEUNYe3CuqWjIcDEH1Z+J+2NeYik1CE0wbX+lP1+scV1TGKRBC9jJ5zmD6shb+ENKk2HGXRi4Vv
rFfpzPJqiVJGKsIZf+ieO/NgkO/7JsL9PoKYX91omO9jzrUNHKO1ytGZbvQHNX9MMkG3G/fNAxyr
3wKYMz1LS9RGCUBQSrsP89L6GkvJh1QzHmMp9iQ1U9x8NR7IiuahoTnbxXvyUOgKAd2jaslgu2Es
xpDquksiG0XGfHSbKbTJ6FbyfSR0XtTLvrETitGDhgywq6rMTjWKVeltATCWJg0U7TRNl3H2FOd5
f7/4J2AjhtHHiqpcqgdglmQnchwxForRpzD9pH6kQ2S9Jx9Ftwu1gD29qAVtLjIymhkpaoBZR+u9
nvuFJbmD/U2OEL8J+5y5XhN7RDu7bCAYMq4ZiqlaKSPMze7oK6g9ANYm/kVckVzkY+QR0fHiK/db
IFtqSgG5UZomBoWSjHgOyE2i4ltHGUGq3tdEnGLc6+2qHTuFnzVaTSIU6QKryF76Rvk2ZtanVBs+
75uISAxjiHPUFUUJVjt/UDCcriBPmXSPWiy64rieQ0OvkKY4GNVlG656vc2yMpvAi5SdRu00mId9
Nfjn6fp9xnGkdTMXsVxjDGi6DOlf3bC6Q+k1keg9ItKDsbmZ5IleVkYWqNL4lPa5p7aipy9nGg7R
7nWt2MqPUbWykfUUaOheCU0PE1SA3qDQPHCLh+w7QXvAcCrOBmbinMxFwnx/KfkW8XspWZyjqDOs
1lDQ3ApH6baj5fYqfCERIc1ws2tbNRnLG8x1jJ0F85HpoPuZrLi2Ln8wFan36kbKvMpqPo2W9q2o
ssPsiFgpufaC9noNoFDo6mdTewXmNDGygwh1AdMY2O2Sfg7i9hTP5XueYhtBjGEO4JtQwe+Kp8t6
X6IutDxmIp/L3bCNCMYmrXmKYrPAQGFV5vkxa+KHKMaTcux72ds3Da71YzQB9SYbaQyZrurGuwOL
qhr0Gl0RkT35uTOcu3eV8+nc8T8imBAjl1WlKCmDnr0shTuqauzrYw5uOwmji1IyiDpB6fq/ubB+
Lx4YUW9V6tJcIauN2nSfq6FckqDX+5DIYEZd548q6b2lEJFwcSuF+kYmU3+Ya9UoI7ASBg5ID5Ew
p9xB5uSqXVB9Xvzan46gddvfuX0b0diKhFVqepwRzCtIUXImo+7qkU7Tdu8xkI1mTLxR1Gk3Fwky
5nKWHNQyAnuaJqjhCVePCTEqJ84HZQL5XVK7Q9AgdZz45mnuPMpqXT05QjbZfV/xJhdZS5YFEm3M
ysxIcdnleCZTcWcoeTDOhiAA5h6wzfoxB0xJh3rBfDXSUHN+MbLso9OI6grcIAaOD/wEiC4wKHZr
8O1kTJ2E0Q5/0EZ3sh+c/K4bf+S2GRYTEZgDB8QAV9lGGKMP6tOFVFQIYsAeBQypxPv7f2T8ZXde
PFod+hsK810tTlvJjB9xrN7O5Bb0COn0Gi3hunzZP1D8nbouI+PXs7hPjIUS3JlT5HVO/Vha2st/
E8H49VorHHlpNHQ0Za/EPkaZ4PsK/cBb3/dbBzaPX1tmZ0gJ2HWmc3FaMFGaAi0GjNChhDpleQJT
slccap8yNItm3Ph5tqtlWIwPXHqtUssWeeM57E7RE2Xm0h8xQWU8aAfbNdH3lhPPEmjM94JXhZmQ
o1eLUa0tvF+jfFLcalWDcq0qV5vV5/2tEwli/GA8rxkBigasI3eepFgBOwfyNqboLHPFACRExpy9
o6JOeXuWC7VrU1lC8jU3arfU0ckwVEEvN8d9bbgOcCOGnoXNtZ/Z6ITUHHglOzuW0mc7St1Vf1rW
XhB50u+8sceNHMY1jXJcxXEBgx+aC+qR7oKZiX1N+A5pI4JxSECHt2b06FBYV9lb/cLP2qA1vcjv
3fZPOiAOfP1ntLWTVZiOEq0i45Hk2eiiysIqKsYaRvbyYIwTINYsv1bfUwACP/Rvu2Cc02q24NYj
aOZb66/zWnhq/ZomjTslimDHRAbIuKg1aeIprVS4qPHQVt8yx1dGwZnl3ldXXdhe1d5s5riNkZa0
i5+99peTvijqi9I9o8Fz3zYE1scW6Uqn6PSqQL2dtGB+TWQ3kz7vS+A/eTa6MP5niQAjVdF9oVO3
VkgHWpYQblbYYMcPkjaSGM+wksrqu+iXnVNElSK0H9XXHq3lNPNoPQqh54SqMT4iTyNLT2odL7nT
eGokr/R61zHgyJuDvfj768jfqesbgVHOGaaoUyjJDkjZLFcrsyYYkXMQNJnwz+tVCqOR08lpJGmw
B0UK7eWc9A/TeKhEjGncO3jz3mF83lza+ezMCMeKvnquGsWdSXSiZeh81R6z2fKmqX0ubSFKM12j
G1+rqToltQX6ImWLYe9fp9YHWaatzBjf+XXnl/fdZTz/In09ms8ijIw3joIRx1i+ldqV5BjYsjr/
mOoXfVn9vhHZxZsd+yWETj1aGEREqfD2nmoqOVbxGgb2Uha5+th4baF8WgHcbSer4Ci/MUFGFKNP
C/B7YzbRPBDXf+nVN2V53Tdx/npdVWFMPM/IHFcaUHSMfnL/h7TrWJJbV7JfxAh6s6Ut116tNhuG
WoaeBL35+jnQffOaheIURrqLXlVEJwFkJhJpzinKzp/iX/wLlyeFUXHJSIF5F2IVuSw4Jrph2ilz
eu3b9bVcZvWZzWJ0XE2MxNBoVv0fXUs8XbDlO+qLxF2Xutel8ZSA/r4KVkqxMkvg62BNcfRdFshu
CcX3pjd9lGw4t9+l02MWxlzpqdWCbSkUQC0mTraQfCPVnswfRf1mFamtxT/S8UXv9tfXd9lNzwhl
Lve4JnmldBgcKk9AgUGnnX7SbcmRgUXRg72KI23bT3wqInPDW0SZsnlG6wpF0sHQlYepsjdUI393
NStvPNQZ3up+b/nq+FJJ6ht9wvGNUoL3ffQlWbIAKCY+XLFDlMUGWOG32sILxVhuUR73wU77zFkz
Nd4L32gooDbTAcWESt65CmmZpFZtX4HG5fkfUO8YgHvkF4VrSf48LKTHCfIWNLFQqD827JCUrJxN
szDctJN+IL8FMh8rsh5CIqm2VhMeVdEl2z0jj/Fc1ThNTdoTimU5ueGBzmJkz8lh+F04Ed34kUJ/
JOgda0aOuWz6zNVKGZ9W6RFALEbAw+Tdl4wQO9F4fSLb2oM5Kcr7jtyGyGhrkSMMSXuqPWjmQgWd
Qgt0h3QGRhL6bf2ak9zddgCf8lhtreesT2Ujzb10P53awNznv+vzYP/2ruvkpldbCWKutryOGgGe
Ogc0Q/JSRPriGKA1tKtYeu2yOudIow75wgBW0lgdycOya2OcVNs+ZtrtXN4tMy+Nx1sRow2yEdIm
UA2+86QfWlvajUHiySXNQTjTwXpQnMIVRZsMnLVdhsa/DeC/OvK7ZrryMI1ApFjrAJs4mYFpfQWO
kF2GvRPNXga687ponUV7sUZXyx4E06lkbuFj0w4sdFpgIAogPwbjwME6qhgJqCQ8OSD75j7zEtVG
m2i5w43odE6K9uI3mWcam0dqqRo4XUEThWj43Ke1XdjXM+mAJdveRBbwahUv5/FCbyyMouSC3gE1
lUuYPIzrK5GuoRCR5C/9eMRT97oRbKzh7P8zV7sqD/EIjDzEEbofA74qFNCr93pdxpZ6nAlhnD/y
KSi2TnTkJUgegeKNhv3klN/2rug2wKCMPq7L2zADiKNc5HD/uG1YM0BiPjeVMvdEDYnEvMvaQFYB
2S3WBL0+acl7sV8m/RSwE5gK+mJUzQQ4Ej3ElfqjvW0wBVotar32K0C6bprd9JIcBEc/KQ8UhKVz
MpBPfyj7POBxgGxdPmfCGS20snhqWhmOJT4Zr8tdvk92xrFG+iU/Jvtsj7Lmt8VrnMTleepN1Vmt
mlGdrge4SD3hPWx2iZeJg98YxEGVi6OhW6Hu2XEyuzvpXUEUDJ56g/8bV8uJDsstJbIvA96SLhIj
9CBXmsPs5RAXoF+XWwwIztquVpbbUrICIREdQU8VO9bjH9c19f+wjE9VZfbQ1Aopj9OF+i3UpX/S
mjT4MIPxJOMesiOXxxDAMw3GEnsjDGU5xRO1i0AatFRAf5/eSa/QHqCn62vjiWJccq7n1dgQNMcW
dWeP0VOxLO7cBJnxx02LzKExAYqEecRkRl0CkyuDE8vOYlV2tXDCkk1l/9QMNmXWGOAgNvMevp6Q
qnJFRLkG2ozH/hSrlfj1+tZt2/RKGhOajOoohIJg4Zjc+qtyJ/mKWz5R9InMmZzi3roBPqUjv5QO
rwGI2hITpWjoFAOXKO5REHswe0kaw6pmZQSzy/JDaE8LqD05S6P/4YoEtkASZzXgLscp84hlNyfr
afYMvwBHBdoxB08KMExlT17ziyJxgwvPuy598xQ/l8dmaDq9m8JkBEmOqJPD0Ol2OBZfi1rd/zsx
TKwHpkVs8mAASApvVjGqjqQGm1tucCqblwUfqvmr5TAX3WyWpCQqerj1h8L+BwozsgsnCcTvFIWT
4m9Kb9eXtmnVK5GMMy5rtTLbCQpizbc96e24MexGCSLtj7HnmbUxrrjswnFUBiBuduLiEjxK00ra
VWkWXF/P5dwPI4cueHV3K4A/EU1M/+DuNr4rp+I2fiu8GKx0gLzfz3fZ3qBdQTdzbMPawEvAfZ1T
P3hpEGAJthBFXkJTxksq5FWJDjijt8Xbzm323V0BhGf5Ln0Z0FIYOcpBRMFQcHkjjZvWsLrAGfXJ
CmWc6sYCElCzG9K7GSTa5eP17d16PZ5FJ8yFQxQT3V2qkXmU7pkAg3mwG88IIpC2/D8qoLSz5GIv
Vyti7pxJDUkqaBFa4oL0vkAeZwm0g378Sz+5EsT4yU4I5XkeEHRlQvuQxNEPozc4r7lNSwNSKVTC
BLUfOwlUSlo21QnaqbrWsq3iNUnfi+R+GDkGval+KzHMlkkyycVENcGhbt3U5ZM+HQSwZYtaUEkH
XXSvq8Omxq2EMdsG4Lhmigf436Q99aPXR6ZNCt6zbDuo+pRiMv1H01Dm6iLFSCR/G1zNlzA3KxO7
Tm3h3Qpqf9xlvX99XZc1UOpFViKZC7tW6jEyEyieeSN8j44gGcf8YBk7oN11tCC0NSfxl9SOfF7R
f3tHMUurKeBJwvvj3H31TWFZIQX4a/qD1j2rBPM8++uL44lgPKRkhRhH0nHLEAuoLHcq3tUKjzCI
HjxruDqw4C0JaAHi5TRSF6VDFCHJpAaUkyMLRjSxNAGPY3VrKejAEmVDEdEozo4SkLosJm1A/Uno
AiIcxeqmFHgdzTwZzOUvp4tQzwNamaryV5glTjW/DPPAC6OoQl1sGJKpgJKitB9sy1EoNVNt5nWG
cXhadEfj1MsSWEEF+hL1b3y4vpLFKEAByDgk/0H3Jz7QBxhGgpzo5+jHOx1wKbzs+JbbWwtjLoy6
KGoxa4EdJ+e2+NPASyj2opmzpM0zWq2IcXp12Wga8ICAzGP1blq8g+DLaYWMd0hb0fR6LYy7q1MT
fGwZ1oJhGcXH8FGGplibgvRQ0rLIzb3yRuFY6+b+6RZCeFBlA7+JudTlqNUyEioY4TJ2SqrZNXys
qhc2H8hkcxNXkphQME/k3swsRE5y8cuMDjrGOyxepwJPBv19FZ0tsj5iSLZBRlONbVAQ2Gp/6Ann
pUpV6sKWVgth9FtWln5ZCG6lXOuOSTjcNnFuj4v0NuhKMKIB/ro/3cpwI8nweUSMihP0jYTdDNsV
TTetJuQVZNvAJLFYvfbJe5+4o/GAV4pzXSxvKxmdb+RBBiFkm3mG5pn9TWO6gsLB++RtJKPvoqZN
eN1BIxIpNe2STCdZqG9HYfIJAIGJOH1cXxJvJ9mbPpF6EhvIQbliVH/pm/A903I/MkqfhMZoxxK5
0/ViL0iSKyXT1+vCOYtl7xJTmgpdzmdEtknRxnYRS8pdbiaFF0aD+q0R4vxWy4WKs+TNUzTg84HM
pmNIkgk0SFg0IwGnipvl94CirDqPCD+uL4wnQj63uXBYohiD/Jk3TXnnak0vOTEK2TdI7bUcZ3XJ
IYG46fdgPUUxwy3GaIxWWxEwg3N6jSW3+cm6o7c/GiZPyyE6UZaD/BA98XLem4+SlVR2GiSSegs4
4DCF8jW8oQQExU0l4F0SfsfM5J4HALZ1C6ylMUcWLtpSGy2os9ru0Zg/VPHx+nltxrtrAcyBLZNC
5CktMk9/N+6afenHvubJT/qdDGSayOfdMFv6sRbH3DBGVHfNJNMbOvTK+TRIQcOj4eKJYK6WRuuz
VlNxQEnVuATML1km7xPF4rjEzbvSACuEbhgmupKYkyFa0/WFCj6nUjde9ap5r8yZuE1TPIXpH9Ol
QtPRQ/NfWcwhTciZgNEOoeeSVgdjXm4bDEZcVwR5S9PWMpiTAU5gnMnIYaNhrBns6LG2LbvwzANN
KyOh8Yq2XEd1Map7S7sbnP6+CcxHHlvb5YAks1Lm8Ja+NNBMhutt8MfasfzwvrMnR/X176GNd7+f
Ozpn4Vvqsl43/X0VJSQgxesqWiSrq9tMvzflk8AbHdzeWrhdKLasXlTB9VgVZyD6oEPE+F50IPLo
uIClW8kLHYwo/xHBFr6N3hQlLeoyr+1zO2pviZ44VnXbqMFEbs2mtkXU5yyRm5Hd3r1PuYwVjLLY
9lqGymIfzaC4FYIRc3hivRwB2nCs9GafNJDbp4cYMJamEpo2yl2OJMBRp8PLhADYvq7HvA9iTEWx
0n4QUxGUdVKQZIHZBTHxr4vY9JnrzWZMpYik0iIFXgAdenCmPfoMkIDu3wpgMxIgC/II8bY9zece
MzYhjWK+JAug3gy4T6fQSldoTeLMFnLeCXGvL257//4bI7CZo1AWokjvkf8Yu8el2iXTi8jjUNlM
m+qfcQhbcO8ls2sHCwmP0HDKveqMgfaBnMfNdMAb3jYOlP1pAFiZacsu2lVveV5m2x4/18gEDssY
1VreUvnZsQjvuoQTynL2kI0s5wjQQkkMY1TkzJGqAg02ykkdZE5ZaTOI/NxGk1HD0JCBxq5BTJXc
ROltZQJV1VXqXctLp3P2y2QUsJVlqUDzLbBVa+0NJAq388ILq7Yyiai2g6MdsGeUy+DcC5O5b0pV
BRDFUoJvvHlppNgRhSe0fgUG+dkbD9e1fLNIBioicAiCysdCRHIur5zaqEkokCYFVkXY/x7doOF2
Z56GY/pCAQFBj+wniS/8AMv1ddlUuy5ejCvRzG7GuhrHBXBMvP9NVykBbQL/q3TVSgyzo8hK5FJI
HWFWVUG6xEFplG4X/jE4O72wV2Ko81pdn7JIKlk0kHwzygE4+tpTpi+uEvGoGjbLVWs5zLt3GHrQ
WKp4Z3fu4AKoi/jDMf9ofRHUWJkr7Gs/8nmQrpux/loo8+wNFyDOgyCENmUrfnKsg/AeCDDfF2fx
0gPaQ64rxmYieC2O8UvogSorRQHaBkWslT0Mw7jJjXbEBJibBb0/efGxvsvR7Pn47wSzeDeGloxW
SRH2VUy4x46yS5+Exzm169Ge7yilNlDP0Yxs2PmzdM+RTS3tijmwMDdLM49zW6H/MU0whNHJLgVW
Nl3xTiq85ZtsC3ue+990z6YFgnkdSS6RfQaLS2KNQgsMMwJepXQmb33Z/RqW7P36yjavbQy0g7NZ
lsBlz5xmO4dLuNRwz8uAmcrO8vDS8kwtCaZm5kUkm1cBpgYAfGQB5uZ3k9HKChfFKlp1wjMR6Qpn
NOJdm4Snoog9BdCRFnkzliW3k1h2hxFJUQUDuknja9O8iyfV7rohiJHAHEXCKTJvevXPz2L1yixE
dUoyvFtqpfuwxBhjyKUbymawgBjHtmYDFKcLR5m3Liu0R0sicMl0HDITkS7C0vVapVIqocMiHspx
d/1Yt7Rn/f+ZANPKkJ+PF2hP3SIda71F0gQSuJfrQrZ0Zy2EuZ6iaJSFDCkP1O8OYIRdptI28Shr
OBHEpoNby2HuIq0uzX4xTPCg/AeyJTzRcU/KcSu4vGo172SYG0lcijIpzAFwLfridyq5JW2/v75v
W3awSi+wsCZZjVKQBmAWFxOaPum+oJxrl8ndZL20PDDzzafqWhZzOWTodCnRw4N5Qc0WndlDJui5
Gh3ptjjRpr34PXJnXn1oK3ZYyWQrN3KmWjJmFtH9L82LPYumEwqzizaEym5mZV9Jg2ct8zHueUhT
nI1lAWJJ2UjjkmFjZ1EZb8bZ6neqgeGUDNXsQJ1r/ckq9Ibj1jatgCJn/pPg0+lHrbwaUvYA0lig
MHX/nJnHIu8BY+QLMw/+dsuk0UAh6vAZwG5nPXVExkghZoj5tdEIBD3fJXFl2NqAIZLr6rn5coSD
Rt1NB4EkODLOV4QWjiTtawXkd4CZSHa6E99hygs4ZBG6q0MgF3FCiu2VfcpjdDQ1Fh1Xu4wklbEr
lCdD87lInVtWvV4Sc81NoywRkiK5YUxHuTqNI+cxtfn/dUnRTc0ULdSqz7cMfRRjJQs0KApTcheL
SvyitmH89frJbGwUSsg60KmAdEIB/M+lWJWczCjBI7wsIsfQ7pbyMEm8ZsMNI4IQSwW8mKRegugK
k160XYQwa0nR0ewkgyJjWggQpF/aNm4FG+DSERhFYzPmAT9sbOKZZGppK0uqpVIRUlJmXq0ezfBG
Sf/8kM7+P6PXUdLqM9h6URMFFW+jASw+UjnOgLcERpX7CpijS4XaJIYv94ugHcWORyO6ZZ66KMkW
YkJAbF0Q1ULT0gS/4xV9t7gCer5tREquhveZeqxRHeeZJ1cgXfTqXERAjOpDj2CFTuKNj6nf7UJX
dQ10mqCFN/Ti4LqaXyJbYkAWkK0KJbaXL5GPWwksqYaOFeb7MJDcEsPBsVM9U8Tq0M+C7mBg0KNx
5h3A6I4pRtiUkeuUNi6xs29gIijAl/djLMb/PICLQ7ebDu1ePPL6sbeCmzM5TBAV5pUliBWCqMkX
jJ0GQDo6BG22GKqVvMwXeRhWWz4EHlyVgU9vqBfvChMjvIYoAGxHyU5K+Grp9swDzNgygrUIZuuU
DLB744DJTTN/Gq2DEv95cAtW7c8lMFs293XThCBldXv5izKfouqt7jmuYvNY1jIYnR+WEE08WouW
69/ls+RBcNQv2oPuy7vcmXkNXdQtMM/LsxUx10c3jVauSWjwHkL0UWiGXanfu/BYNl+b7HZpRc4N
zzsgxtEKnRFJcYSismZ+a8iLmHjXDXgrR3C2HsbT1monkX4Cz1GeO+qD7g0ubYKmL+ZwJzyr+yUQ
btq9vOOlk+iHX9tHxv1KWTyaMbFSD5UFO9X2U3sfZu/oIuFsIE8OE06kEJO2FJJhABOs2NpjPXr5
5CXjj+sbuXUXr7SQxY4k4EQWy1IHnCP5Uk9f5AZ1LukGfKPOuLxdF8XRCRY5EtfMoloERpVLj4N8
MHh9LluF8LVOWIxXkA2jBvk6kPskwBX4olM8xk7tDDsZrxA6AKmjG67epTc8rDbOWbGUR2FIrL4c
8BrRi8Q28touhTRQrR3pRc69xXGtFuMzwAApNQV15WSo/YWg5goI5oWjEpvLoY0RGnKacN+MaTWp
bpSzDhLiUX1thDt9Er22+JLG36+rw+ZaVmIYS4LxEhGks3hhz5hjHm5m+WdmcEfhN5VuJYWxo2mU
uryZMvrSkHzytri45h361khv88hu0N3Pa/XjSGSTPYkqSGGBDDBoOg0/BRRnlBqcfAVn69jcTtQv
FvgFcf2JZr/HRWKrmviICuPLvzohFgx4aZo4lcUB+Erzvuscvd6Nf1FS0YGf/7+69jtOWwV+0iAk
KsUdxEP+V1V9W6bn60vg6PLvav/q/+vonRJlFX0WmpAASkmtcV8Ur5WY+73Ou5N4p0J/X8matLAg
KBIAhbrdKxiUBYphmeZ/cy+sNowueCXErBeRJgqQPCIkGEM1qErDG7XmSxjrPMiK7RBlJYzxBMJY
xcs4IpKrcb+KXknRXr3kJPsUC5KH874ZoagKDoMGXhdtTGSZdCGiUJCFlfmNLAPoCF31TiRZh66c
9hIodiOwR1/Xj01jBd0PpkZ0UxJl5szA5CKkTYWuh0b9Gs73EY8TdnsLVwKY80r7WQf/cQEFRFYf
6J1O5A07+rKpACXHC/U3NXAljDmvOJLHpG+hgVbWn4ahcWtVc/KSN4GwaVQrMYznFpQ41zOKhWGp
Xpm8ZeGjJT701l/ZkyZCI0CyYYHN5VzV41TVE9IDcjVUo0AMjf0i9s6IQvV1Fdg+IozqAVIDCO9o
HjmXo3dh1UcasPH/aQNvnSqwvM5uT6XH1/LNI1oJY2IUtbOKbpTQKCKGYJdCrSc0ptthyIPri9o8
opUYZu/UuhB0y0CeUu/rwe6MSrGnDNR4jVYXtjrro3Nd3qYdreTR31duKbZa1PYLaB5ZfAvtuKAK
4Tg+qrsXgfdKAmOpHdo/CrlUU28SJacJ0RmVPy3iURmfrezj+mIuzwiTm5auAWxfQX+Lyei3XFht
J7R0nj9t3DFqnSIJ0b75x0BeyrkYJjQhS1QtU4ekR6x8RJ3mhMN91O4MS3CvL2cju3ImiI3x1akR
jLnD7MHgp/eiV8MHNbvuoAN9pAtMfrb1UvkwRwO7RY+XqSLDwrihEW0RYi/ijlLznWw2IBpr7b6/
tVJeC8GG6VJJqBUjY42WL5ORZKipXs8j3tDUu3b78k7fL4d/MIfKgJc02l7WpzBGLYx0yfWlF5F5
k7vHqZyOvVo8TNV0GtKKUzC8NKfzdTGqMRQ5WZSGoLm2iDpfB9b4rgbfFMekOAti9SIax77oIhHn
FNZIurpWi6pCC0Qq8wtHA6lXOzfes/WwT79Uw+1tyqhgUB5xcFj5EjgL7wbvN56qaP95ZftcHP2c
lTcSm5RUk4zygjEfrQ71dHE/S7ynBT2Da2tiXKxA4qyKMFHm6uJNLM22ICt2t5zael9L91aR23Le
+tf3kaMW7PNvEptaK2do4ERuOvMh4Q3ob2RVzjeOcbLaRDIRIT/YVEHuDCRasDtnh9CVn+S9vk+c
8Cl+TPFo4k+dbrnclSFbVFVXJxZOWd40GKZHDW83VTtr2cc8QvZNEQDNoplfdAewjyYhX+QGPZrA
+JjQd6oRkv1U5GpyNHUo99fPiSeK0b9J0EalbeBwJ9XLJkBYtbtq/HldxqYurJbDqF+oRWNhAFLY
bUJbGb4vYczxDtvOdSWBfsHqTFJ1MoZMp2+nO4oFn7rFT8OLbynVp3j885kMaN5KGN3SlbBumAbQ
BKFzo1huBNlNDMstxD/vVT8XwmgZMIhUZe4gJCqCMnGJ+K1rnIxHlLExUXMuhrmVdKkicyPivVLm
dzmZgF7gWHLvaPpLO56adp+0T9rEK95yj4u5njCE3qPWAZIlCvGCp6eboHXdAXLUXj+OR15PGE/9
mBuqV7SpB1EROjOi0k4L3eny79cVnGNEClOKbNRuLCwB4X+htsIpMshyFCQiAECz5AE880QxLwDR
AJR+TaDplaS6QIrzaWPnlCvB9RXxjkhh/EJh6bVcZbjWo2/mQbJTV73PbeFGCCi0kPLnHWVnashC
OE212IVWB65SGhxVt6qTP5GjaqOn05ddsJe+cVbHUQmF8RdyHepgXIQP7w/lqbpV3NrJgiq1y+Po
zyd5p91PHJG8c2OchqX0aZZPMxKv0WspP0fWhz79lRYayA6Az94wWTInIydiC0g4dJQZs91pe3Gw
8JLyrm/d5joADSuqGEFH1ZFxGLOVKKmaAGw3LqdDN+V+mfRfkoqH08ETw3iIrAJQUax0iML6KLdB
OApOvVSb/SltNA7wAv1iNjjC0x1dxYA8BGUZ4x6UBr0JtYDW8pw8qPJDk94N04dBvoM+1/nzvVtJ
YoPYfCEY+GjQWxda9zGgkdRH3eSEXfRauLIYNnpt9FaNQ6uEiOKYdo5EQGk8BmQwOHK2zme9FMY9
wNeFY97iNbMsQCbKjmKhOHXyFzazFsLEDfOSAKmuQGEpkXaR/FRkpwmwe//uTBhP0EkRiQsC2A25
taPiWyg5PY8fbPNRu14H3cxVwNAuVY0uCGwWoY3Q4JqugO0t7lV4t/9PdnL7bHRIRMesdkEUpld1
XAyphPikEt7R5+pOc3sQMo3jtLft5lMMY6JDqhZGRLuAI1kPkP2cw8wxq/LYRcU7HNHfXHygfv7v
qhgz1aLJIL2JqrA5Vl6voOXHtLw54mUgtg3IQg4Ps/SKyWZZW1EtpWEEjSwxn/UE7RTCozYDRjAp
d9cVb+sK0sRPQfRDVkqR9l0TG9SCMM+813sls61IerwuY/MWXwthvDWAVadImZHronhziivtYqC5
pl8paUzkq5w2gc0VYR5Ew4gvoMPZS9wsRkGIW1TJhi7o+tui/Bufs/r/jKmCc9dKqwqLMZO9mn3I
nScIwfUNozp74T5XIhhL7cpO1uQGj/8s0g5GEzTqu4V5xvRBjkRn+rcbxqgAoJKmfMA8kGvErtb+
yjNeBWbTE6yWwxy/KADDRokwYiSJ9y2QfgAXGf2NGq9EMF6g0JTenEvJcBXje0+QWueM/Wza4+r/
M2YvjrIZDSOd9WwqJ++PZntXNo2jSbxHCWev2HZCIo6ILzQg6yzzkzmn7qjf5Bavm5QnhInel7BV
1KZF9LQUNwR1N3N5DNuf13V4o8sZj5nPLVOZu7lrgEVhjYgBwML2qztFuxiIwKY7PdYSeHMVDDyq
PNoA3rqYmzrrS3EgI8bNFiCOq/ptJixOxYPZ4/gXlbH/rJNHoKDA/ofyZghfBF6Vn6Nq7ECbhLxb
O3UorrTJfin8XMqdznR1LnHt5sW5Oh/G7JGKU8uQoDyArJytzD+Q30Hnsh9amVumXKhkjktTGR+A
5qNkzsoJXJRgEbEVt3hIXQs9VYc4tgWn3CEdqAD5PuzsfNz3dvXv/IPK+Act7Exi9rgUdA3NJt2v
UVw8jr7zzo1xEULR6yqGETUMBip+6ygfAjr6dYRXi9Pv00PuGCfE25yb4ncgcOWq0Jg3f2Ia9RJl
CBTUAOOIaMaUHZTjnsGYujPvy6NSAPhnAZ4fOjM/2p1wjPxxj1Hjm57XLsexPY3xKYXUZYveoPUB
g8BBZxlOVaauCdDS69vMsT6N8Sp4jmUi4NzQ/tBaPkBCfEHnJfl5nuuCO3qcBoghkPFqBoZf+pFn
Oa0b30rAVaPQ0bz5Pd7eMS5FW0yzT8wRZYWpCsYuCvpOcMuw5SgLTwz9fRXrlfOQ5akC94hSHQiW
a3/K2psCyePrR8QTwziWus7Rz5oC4NGc7mr0AS9vY88J+jm2xj7/NaX9T2lTnQ919EMzXyLjXVp4
msBbCeM18qzFfnVQhF5+MJOvVfqs1ZxZP54IxmsAk24O57jH0Qu5W3bzXkwLp81HTv8TZ8NY7Jlx
0Sp5WVA5VRdrp5PbDMxvndZ7aupfP3yOfbKtAUoF5LFKwGvPmFs7M1M76Xlp9u0tUywLU3poRWLJ
gaxWNa0yRB6/jD407Fg+fchwBNfXsYH/TcOXTymMo8G4WdpGErATsq8TJkuXHTkmX+h4W8Idb9te
kIH0EeZKwXnE6ECcIdDLFcx1R/L0HBv5btCWkyjNnLzPtg78VwyLgRwBTi+dZyTm0qRwJtMWVPAq
aQAM5Nj/dqIBhAj/WQ+Ld6x0KYB0FPQlJQDp2Rt+7g7d70u++xVbTmM3AW8OeVvrPiUyh6VLeq+q
uYTsnOYP/X02cvzN/6ENnwKYyLI35kaTo5pyCVivYCPxxd7TcbPTAeeZR/G7/V5ebSBzH6C5PEVz
Gl5koxOBuYDc0Qtd7cHU0wU1eF44isHRP4P+vroXhrBOs9kEHJbQRtMNyeWlto3JSh+FnOQ8UvLf
3ZyXEcvnVlI1XUlrGnSi16GYeuPBOE1+siN35WkAYmqOMRLAb2EwX3aNB8lRTyQw3OtmzVsqE4Ym
iWiYU4/GYyseARE/ArsndUVp/Kub9nONzMWhttKUpwVSrFr6bEbfhxxxJydfzLUyxmuYk26VBB2z
bjbbYdAHVWD+iILJkf0OsK+Z33PMmn7zlXNjsUlaLQHhg4V3CSadvopFdD9ptaMm86tYPFuL5FRR
zTksehjXJDIhZZRIZQ9IGcrbF3pz69cmUAuB/C1mp1LiXJAcxTAZD6KI5gzEY3Q99/POSn01emxl
77ru8ZbD+hBhrsuFNr2Pg2Bb6k/krO24Rb8mucv6n9dlcRwiC7yitVqHyUc0Uco6MAIzu6l6+7oE
nv6ZdEdXdqwao1RFEaJJTC77ID4Hp+wtxn/cxQNoprwLQX/DsSquSMZ15HletgtamLw2dn4jzrmm
2wN47ldpU7Z1a6/wDHljQgJhAEayQEKlGMAJpoe6WqVU9MCgojcLpZkND+WeFulQvBUc+q4Kbel5
uiUBl4VzU1dWYhkHomi1adYETY9kPvbpcdaRmguBTPWBPPvfeP+VKMaPVHkCgOwY5yiG93X1mOkf
DRedeFMdP2WwWa2obpe87xB65LHymkz6QYgEzjI4O8ai6hXyIMx5iR2L6g818g3FsKN8cCSgmeUl
xzFt9iustILNbYlyE2WpgnSCjLKjKKBQp6anknzNm0fdn26E9Efe6l+vG9ymh1rtIeM+pqVd5lJD
fqEgt4VyK5p748/hp6Ds4AOgwN7oKGf3MGlMOdENdK8LwMkRmsmdqnswtHFOavMiAZ4dnXYEsS3b
7NhmvaYhBEVisEhdsBJ6QmYdpVT5Mk2pnTff5GT69Rdbh0o0RetDRwdbW9WkohwGAXX9rAAjhqC4
repMScJZ17Z7+hTDFlZBIdcAviunHrHHVG4MnxjeJ4EWKKDFiN95g3Xb8iy8gAAIoKk6+wrG/VGE
bQXfpA6Yx1XRphruQaoTfxOACkC53v8qUAQyCh04AJsi218exQJIu2J0eoTmtJ8UNVD0JrFzfXy+
fl5bGoIGVYn2sWOcSmZdkgXYaCFE2b0YpF+JoXzJlN4tpBTMKXn3y6xelXDihFNb1rUSyfbO6IUY
4Q8eKlY7z1LkY6JLLol4us8Tw4Q0PZ1B0iYEv02lOOWU2HKHWNvgPFcufSHA5hWR4ufIGtD5mUvL
UioioFfBcKO4seXslqCPZfheLacke71+UpeO/VwSc0+ZcUXMJYckAL35eTQB2jzkONtLZTgXwSiD
gKlYVUoAEwGCG6/x0zD3l7zxYrX/sZSJI6v94/U1bTy/ziReJEtiRRuMBnbVevG97NWBCECr185L
d+LO+mFw2Kk5W8hmTIBLIehVibiaqA7aEuOI9+K61Lnz5TChbTYJxgTiLUxZNVMSgG0SrBQqdi5r
yR8ns84lMVeUZoxLN2hwgEL6Npe9VzWdUy4Rx8/y1kM3dBWSaTrpy36EDUlmIEgV+j7uxO7fWRAL
l2ONViH1lGmFkDd9eEvFZ1Id2+mrZf38l8rGxLR91JVJXoGitvXqrxSHOn7KHPWu3QPdu/yLp/75
CTGeYdaluYsB2+yBQkwYT1Z3akKO+dAPPn+1nYtgXELfWGkUwpu6dan4uoH6TqOK76aQIAtU8CqZ
PONhnAPaz3BXKTDVAvmD/Eav9tePh6NrbM6sXbK66Bb4N8n6EECVpNdfyuHPG7LOdozNl/WdZapR
CiytRFb2qQDeVKkEHnTEcaScvTJYPyB0Pe5blE56knQ3SC+VByMddf/f7RjjA6qCzCr65hCUAIek
Ri+B0XxteShnPBfNcl/WRGqVMsWjhQ4pq07mmXtxr9v/dJQUnNwAb+Ookqwcjmm2RaJMiLzlMgME
2Xw3ywXHaDg3tsF4gRFc2T0pUfaXiXLK586bFsNToxmUcehpKHjZDo6Nsli9Q5ehJ2dACr0oA6M6
jF3qaOl9FI/2dWXYKKWdqzbjDGIxKoplhq+ufpmD25wWV7Kjg9DaVbPT7XjXBMaed1y8xTE+IW40
vARRJXQXS3VkpT8CIVaw50Y4lbLEpcSh+nzF3V2kxcJozsCNgDm+19mheTjBM1q79RdgjzeB5f45
pvPZjrIYlALaxWDD/0PadS3HrSvbL2IVGAG+MkxSlizJ8gvLkTlnfv1dsPe2aIhncK39YJWrpmp6
Gmg0Gh3WQlLMbj6C3xK3hzdUl00oe81IjF5MiClVt6jJgjdT0Ka3rGZuUuoP561j27kaeL+ALx2M
6cK5qoOpCcMW50otjfsyYB9BPOaPwN4+L2b7bL2KEc6WPU4WwHUwxqKQ73bn91HvNgUQ231NlXUH
bi/aqyjhek2TMIsUA8agL0ghpk4gxQDeNm5M3qIxEG9nW1gzVV0SA2Uk1AvtwGUhdVryQx2+WIu0
Y0MmSVg2q+xnfTLxCBtPzaXhmofYb55BWMG8GJkva2dcxN4C6LFv53drewlfFRSWMNcaDfOqEJuo
yaEMyTHI/765kh+hVxGCU8q1SisRpyIbpZzsZHSQQlysC9RH3xWovsoRHFGqV0lWhSjrZzPwyut5
AvRIzQY/ANnJ7vyqbT6SDBUvc6CPWWDt/vOKms0lUw0dQIRKoX3OmHrb17ZXmPEVncMjxot9UlLJ
lbVRE8MyrmQK8URWK6RScrSOchRLtJ042Y1xpHvNi+5kDKpSWUJUoRYVnTUKb9Q3O06dMhyIcmx8
MLX4ChbUP7+aG5jRf6rGjXR144cpq9DAMPOsL6ZkbwGUfhV86ELH/kTQK40KwbdmdCxJ4+qmO1yt
p3C0x5iGlgbABa8x/THR3A7YOEtmSixFJkU41kXeZErMC/QWKh3VCH5ynfktQFfOL+G2GIYUDjAR
dc0WjrFapEnGJlSnAmun58e285mMTm3Tr5tgW0cakSFHLaxXZGoVqzjPGQC6XGMpnIrcozXbtUjj
VPHhHfqshAnLhinPHnMoqOipaP8fnubutAQ/zovYyCrD6lYyhDWbh5KAmRuBi9WispyxawU5jpYC
UHAZvltB9TgX9alog/2gS+MY/vvfhDFgikBTBc+Tij0IipkFaOPnKF3xqEWOoSp2hkbXPH9swRX7
fRyTVpaX2BbJ6M/Sim7+RNpfHTKWxpat8GxzRiK0NdPGrVl+SJf6pStoKYtEuTd6q+CrNMEZs2qM
jSbFy3foneAT2xt+6HcXre7Yd/Nls5dVS7c91uuCii/HZiTA0K8x0q8MvEwAmCsC7ufdWFxGZehE
Ntouv1j2VScL7befRivBwlXQNkMU9zYGIqJLdqfv9APAGUFldNR9AvgURfI2kooTbgGqAcd14XhE
gJ7HBLef7drwoH3ofB7+mtNJVsHfjA9W6gk3QRGiIUgFCoVH69NQ3eqjJBG8kVXHKVwJEHx/p5bD
pAOn+1ddvdpNF9Zt/0Lvxx0A0A/UdP+rRoIfy0jDzGFClxmjlROBqH6WDWBsOuOVSoLzolpqszJc
gASi7BbNJ/WnJYplB4zb1dsD9tuDiG/KApkSk1YYk6JzcavV1r1q9I960iGFVl4kuXHQKqN0IyO7
VNrM1ebkXXnBlZZCWKclNe3Ah4tEqv7dDL4w0EpM1f15Hy2zPsGLtOZcgU+CGZg2ulHZQzr+fXPb
H9YnPid7FHQsA6NMnml804Kndhgd9o5x6z+FCC7CaCKrqUdMmykTuqHncQ8gGuASZZdZEH2aO/Wr
UtUPCTF92hFZU8f/cBi/HTERltAEzKVWd/za3qlgJ01203QZg7UH5KRAW/XLvy9acWV/y/t5666u
mXhAQgpNJJg/SwnoVvMDKGMcxQ4lACSy20xYUy3Rw3rQkPfqypsiu0vyb5V+N6WK5JhtG+CrNqK7
zYZi0WYkvoIOKOAaxuW7RRKH/o+r61WG4GKnoUMHAMOKdd7oq2DeDWunc3oPU9CHXIZ7uhnFrbZH
cLeElL09dHgyJ9rluIBrpnc1cD0n4V0QxLvzp3fbD74qJnha7qJsK4Uf7KfKM83GLRPijoGsNUYm
RnC3cLTUUEuoFJLAtVXtojFKP1KLu/+mjRAuovhVp43NuwRpdgPCGXh31QmqQnYhbjv236smwjPa
ZcfaoYDJdR514oN6UNzOmXecsowez6u0nS98tQYRciTWC93s+hrZ4yvQ0SXfMPK/A2Xs98Xtnqxd
7tm3st57if2JkI1lRMcuMlFBoPSom8cludGip7q7S+dZcnT/R2TxupDCuRpVa7CruELxBR1Tqhf7
1nCkbu/xwRfyRR9dGX7sZlZgtZrC2QJ7FTPHqkAGGellp4/r2RnmeQdym4Pe5h9VWtyqtipRc9MR
Uk21QZOmgjBW0NKyR7VJUdP0RuVyKD6SFvMo4aWSyTzhtq1Q00LPCjN5JuLPR7o2FWNFVfD+kj3H
Ms791HCaQws3VXpAXN+TgyxS21bNBkcMRDJQC/wpsaexAjwUOMaCHWJ2qZTPXX9Zh38/doAbi76K
EbbNaoO5sUfkjQYLoMy6/RxYjT/VncQbblrHSozgDZW5Souh5/A+YVV7OmtVNyPzPV4uupMB18hl
Kt58CRAfJRay6R9XgkX/SIuqRBMYcKBic3THdm4fZ9rD9/fTIounZFsmOEmrz5MJIGSoRtZfLf2h
jW777kjZ03m/JVtKIfS0kqaLGl5PqXS8nZunlN0u4Uu3xLu2cxPZzMi2I1ktoBBCLbpFypihwb4A
1ZzlGC498BEldIh3qEHcLCCFk71nN+OOV5HiJVDUoLew7Bw0F8FVk3yoakkXxHbQsRIgnGbQVE7L
zGdSW78CiFYIoA2gaPF0IjmUqn9+v2TaCFEU0cZxMExwrHdpe0Oi1u+I4f03EYKvsDKgH0wLWgSn
JsO8TTaFu4Tosmhapgj/fBXcNkFElD5ECUWxm32JXva2D2R3Mv+lbx52qM4QCnhrYGAKRwjQTAO1
atPySt/az74FOOjA0+8Nh+dCo1P0nkB6JU44S+aQh31rjWhXqZMPaHK/Kq35A0mbb+gDknR5bDqi
lSjhHIFTp7dtgjRvGl1N85cqOxTl43kz2D6rrzLEB91gdEUez3ANw658oqCSiK/0xTGcwQds4IHe
Bp/PC9yMZ1byhHOEhvxKsXoEGdhMR2EaqJcnlrjAunYHWQZPsn5ijTBb5qTvVd4vGjwm9eT01pOd
S/TZtPCVPuI5YqGRaDPMoQI2hTk+AtxBch1tOm9mo73bYEQHSdafZ6jsgiqYqgmp3fZEAVQTX1gj
4ek6Pb9m3SDxC9tr9ipNOLE1GiQoa1HfyqLK7cN0lyafcipDAt689mwUCAG8YmhvGEUGw2oiBngp
L8MIHjVyp21PkXKtGbIy8bYgG0Em8m7sTTNvaAZhMtbo9hmV27A3nHG4GMsXpfz70X7ERAgp/5Uj
eIXSXNQa9ziebsVtT/yhfBplZcHNnVmJELxBXGkYiMeO+IC43YPXGw4u7Q8EbNN/f0J1oqu8/9lE
CC74U9LOcxLoSNCO4ydgCLD4oqSPen+ZyegdthRaCxLWbEQp3cCsExKLg36sm94fog8R8NrOq7Mt
Bdi/tm7YaB8Xjo+tzgQsC0h0a80XUu1At+TopSQ62HIC6GcFjpCOVXtDzWhkVmTpM4Yx57bbt0p5
WQaaxAts5qXQ1GxgY2zwbIlN4l0V9BRs2XySvmx3mq8eAAPtKDm6txN//vKet8RK3JtmcSslcYEC
u5cFpUuDL7F9r+SLK5062ly6V7VEKK4Jr/dGn/rEX5r+RKPxeopkFiATIURTvVLq6WQ3eEKbmGYq
PlbFe7Z/pYNgYhUt1KRVcU/P5W1R3I6LxIS3FQBOMZ8PALiTcCKRNI6GieEeS6bmEpCul0UqI1rd
8pM6amv/ihDOYm7kjc0UZD2jsUDjiXKbw9ISi/mZ+fdsmXwiAFByGAsATbXYVpOzeMCJxPNxrlNH
zwAllteSw7K5YCsRXNtV2FkqgM+udJQsgOO8pA+K8u28T9l82691EHZEXYAeEfIZb20f7DFcdqP4
1QXPQXKo6vwhuZIxRnLnLga5a4HC/gBhfupbjFmAH+vYq61XapdJ/VyXVyNwIMFVREJZb9ym31yt
oXDdpDVD5kmBUWfDdUEe0+4QpYtknyQyxKkG08qUtJyQsMiSx6z/USunYvl4fqu2RQAkGF4ZyR5x
JiRYppaFi4GCRTzsakN3O9ofFfaeyxm+/7cYbpEri8uCPsuGHvd/Wn7p0qui2wEcV7JaG8N+/ORQ
lc+3AIRR7KLJ66meorzFIQXHne6VVz0o5QFWNjjWDSBUQGqXXWnXnQwX+yfJ8hvj08EfyuddNENs
lrAMNRg4xwcyrOF99NICbn4u3NobfDCPXeco3cYPxr3+kLnkIEOQ2dw/zJpzLgc+XcY/Xy1sl5gt
BQ0rkFwBc4DYum4OlWXLVpZsHS8DLJxgSMRQigjKtrDZ6FgC3NFmMa5Y2O+D+UUd9SOJqTtY+t6q
mitqD06gkIfz9rnpeFeSBcOJAeEx6guOgFE+TbFnhL0bR9e5KRl92A4fVnKEdcSsgD3GHfoLSG3t
Achzj7aV2Ddod9vS2rEsChr0ZFZci/Z3g225Rbc4+STbzU03tvoVgmMOi9rOqqJF/nzPZwnS/bhb
fDmn26b/X4kR3LMx2Sm4CbCo5jI7DXHN4Pv5XePu9s2JWAkQ3HGlUhIAKx6ZVozW5sOLPs1ODWDU
vAdRxm5QxuN5eZunYCVPcMYDYJLzIcPkirk8aFpxFWM8C3wjEl+52VeGc/7vMRDnYAPWjlo+Ahqn
+FgcF888hOAwXPaZg2sNVxugtXeyOHMzsbaWKSQEomhI9bmESbSzW2FKMDiaBMPL9t50u0dZmlCy
job2pzdB/ZiZdYda0UhKJ5geO1J4o6y3bDOnAiJSJP4xJEhB1fmnFN0o2MAqWAe7ivbZJffVoZ+7
eQGtSi98kNWItrV6lSdohXxKhnlZXD62ruwCjfixiUm3UsYiu32qXsUIYW5kJG23hNip1HqekcaV
ZakFNQAjisQwZcAWBocwkG24k167+qnQhp4Vhc9TD8pkuHk/OkP4/fxREo38jRhhd5YWJbxqscEF
hMbh5VJ1ShfZwg/GQ+WXx8IvwCgoJeDdVA3ZDg31FwqeCmHpYrS8ZssUFH7YUZe2udc29JSng4T5
SNihX6qtxAiXSarYBTPqrPAZDXbROB/KQN2fXz7hvvolwlaZDq4bJDvEt0hcmcSYMLDs9/Z1rT8g
veJmmW/XxD0vRwyx/xHE0DQL0GlOF/WnNZA4MvRCjQs/OYYHEC/guqiIgzYJV9lrBy1x5dfG5i6h
cf1fkcLyDeNUI9uWFv5PrEHjJtC/Lb1ki2Qy+OcrI1eNPAnUgBW+UgN4vKd5cUL9+lvQsr+kx/i5
gCpwZimF1RFbnFK2zDhVhnwoAE3yZbAQWiif5f3+/CZdXYS/hKj8IacRuDoxPFui2lZi4F74hV64
ubZTuiddfSl7IKF0sh5JEZrnjTAheijzwi4z2mF/HO3ETjCKC90DiQA4EZQrbTecODRPhfM7n+Kd
DA1/a+PUlaZCTLGkBSltBnus05M9XYbkNtf/7pZ/o58QVUy2HqjMiAq/sWZ7X2POCkQ+tNy1i5Z5
kuPF74S3G4cysYnnhPUGhpjqKVrRkrDAEDGvmcQ+OBh41j86VPvQk01NbC/eqzThZMUYghzyGJrl
6SGPqaPbLpm+nleJf8c5jYSTVQ5hHuYzZKTlRZNexea7dgez9XiI2JihEe4N2vaxukwwAHMZi09L
Fpl3U57mDmKXvxwb/WUIaPK0kVSkECf4vi4AMZbWBLmPFkV0qbtR9O38WvF48c1arQQI+9F3ZlIl
Bbx4mNUtPQw2xyOptdiMnUpd+h9KEEe5byczRoz1LK0egJFcyrI0m0ax+hHChgU5bZZcVXK/CB6D
+WNrfB8HadunTIjgMybWRZHNl3J08YC86oAsX+0iz3gJE0/fBw7o4J9DVXJ5yYQKviJsOlUZLByu
ZrqeGVhjvlfj4fwObjpeDezH6MMgtkmExWOLtdiZZud+l42jEyrpIcYL2Y4L5UIdjLs8aSfvvMSt
m1/VcRnjhjdggIJRhtZsgrKsLTDXHuDN41kLcEO0r4v2cF7Opm2CaI7HgQRZVUGzcRitqFdxpYxl
dh3khjdmeeEoQ4t5smLXt5PPDNAX2bFEv81NW8kVLCWIiyBKdbtA9Lxc6nP+IVSTXbnICmz8aL05
eisxgm0AutVutAGhYJTjYUrHnT2okpY4mSbCPVIgXxxEag1P1fUYZqXHMDOfCk0G48G/5pwmfCNX
oUyKK3FZGh5tKqE7ZqmzmJUD2BWHlEeSXwTLl/OGsWnyrysnYgknaIoNsxIGSJIfjFyZ001KgdZo
nEw8ec6LEnnTfnnglSzB2SeTghFHBQ5yuaE36g6E2U7tRrvmohzBcxc9gQDH428FhezOS97cO94u
ZgDNC85fOGVJ0YZVy6rCt8jdEL9Y7HNqSXJBMhGC868t1MUHNGL6TftxBkK8Gl4VqazwKhPCP18Z
h1YC46ViPDAEYE0MOFcaPEeTxAnKhAhH1m7Dbh6yBRZhlk45XA2J5sxL6pzfEnHw6ZcxrPZEOLId
aiN1wcVYd80xPcVXnHNJOTV7GWTSpotdCRIObjmPCqDVsTOFFTth8D1SP8yDS/8WouQfhRBZoOAD
EgpDOLnWnFk07eEgYgPMRL5hPTIZY96mm0P5+B8R4mGdRzPXMGGK+DI7qOx5fJczWH2/cEDRAAi2
mAL2VbaaWw7UBWmxqk7HMti3raTjfHtbXnUR8issmvqIZdxla9cLe6Hl1yxonH78et7ONq2ZUvAZ
UsKnZAUzwwyhnRITz0+CJEEBzt14emir99wNjBFwMyL0elNDiLWmCqohKfxufMbc7aQPjjrevUMR
G7OVlkUIeYOP1RZj0DQTAjvW9/SKakN6qHOrey6DbJCos5kmQBPwv7LEElJQ9IXWUZb7PWhpAbWh
OuV34DckM1rAcTm41XdT2sO07RBWQgXjG1S0ynUGzf3WLhfPyvUJFGIYfJzVYkCR1sKrIEkj8HDZ
eOMTVIXNqiTvSCSsFReMciQAZEf8h400QmQqhsuwjHaame/P7+Wm7a9UFe6jfOxNi6UlzyLEfm3N
rtFFXj59H2XjsmIi+JdTWkkSriWLBcyaDG6ZOz7+WO6T0mu9yecDzUSaXtoMJlbSxPtp1sGSZEOa
6Vzln+fT6BsuYD8ek+d4bznhLbLPn0JP1jwoVVK4scyoVibNxHNEu+Nz4smD4jeho+/5NOKQeO/Z
OwQSKBbqzLCF68TUUFoNI5yNht3UgLuZ7do1a9BkdrJ0wvZqvkoSLhQk1XskdvEasQbmzX34pJjF
rq1GP1y0zpmaVtJxsekq7X/lmURIFdOCkryajNxXAebapR8tPXSorLVvWymmG8yEe3lTelQGlGKX
1sL71AbclVledoV6MgOkmIyLghSP5zdr88K0X6UJltEURUuWHNEtTQBV1y0fumWU0bht5r7VlRCu
8ioqUwoLj48EKvUndtcd2z3A/DtvQv+lS35y3iy3duKMVBZBcWf05qmwkitYop2oWQ26xNzPbMc6
2WCsCB+rxP2FkNCjm1Fi+dv28bqYoj2yJQfqDeSVKCZ1ZuBl9W31l3By/zis30LEEWq71BcTXX+o
V8z11RAnB2qhJG/IaqZbHpgnV5lhaqggiLXprKmDpGxxijv1m9pfmHO+X6LQic2/pEj5qc9akOCA
y04bMECCQ2yGpqv2k9/FCKej5B1B+1qM4HkXo2/IYMLzWvGzAogbzWxhcS/nT9OWAayFCKcJCJ0Z
aS1EuEb+BJA0pzHvaCRrjJAJEU5TV8ZqF1jIOC7VVWPvEhCuUUl8s7n5GFq2DJ0nesSkS9vpBeZB
YchhsytqLxw/DOo+ayUvws0oCv0xv8UIW280oI2fTC33az9/Ui6zy38ACL6AKKe9NN3kJHvqbLoi
DolCUOlD/7RY31HB91AwGzFUdiyv88NyaA7TIXWBbrovLzmNvHUvy0KLjSw/LVwnBtCyMYFvaW9W
cwnqOomg5gik7F9ghtUXTgLickB/TLld4Enk2Z52TY+W//cWiR4WUJ5bzNCJOFdcoSqcRXTAldWc
YvNW026JJYm7ty6slQhxlDhKhryO6jn3Jxo4QfrUKz/KNHEvK9K/w7+uJQkBcJKkStm1eu7ryqd+
vBuWK4B8/af1+tnQsrqqrIxkWqdAhKEwTHmVTk2iQx3NkjXbNH1dRRVEtUwGAHXhEGusVPOlQyhR
N85UobBk7+ITuqo6pwaGDoDb7afoJKv0bL4g1lKFCxH4dkmPOTrEFnWBXIKCJ36wwBKnhLHOrzQN
8Flxq+pfFjUb9g16Tfwx1CKJK+bHWryW179CuCarWc9qM1uwxlXmtCkgauyn87u4GfCuRIjzJbDH
gRBu9q0f36NnDb1Hu+mOz03Nh2w4npe25ZDXwgSz1DAVPitWgYC3Opjlc1/7RPZIlyokvLvqkrV6
pky5Hx0roO1PFxxLjzsPjEtItocv/5ntYcLbq5iCqtdjHIFlOC35TT95JWk9gx0N9TPQEHIqOQtb
l42uMjRhWLpqo7j/Z3TY0EZnaqwC9IB9zqNjNMaOya5z6QC62Iz2yw+vBAm3cx9qWRLrPQQd2R4Q
JofOab36iGjDCT3ZuPu2kb9qJRzwBVj+GFetcp8aGJ24U/+Sn/SNMsJRZiQGaFoAZWp6u5QXlv6O
h/56V4RDWvepmpUR4c+QvdLHTtIAUvjjOw6OphFMBxN4wZ+X9crZ1hVyXCrwb/1xwPDX5FYFOH3T
3Xkhm+a1EiLsOp3mvuqBTeqPo7KvWXwzVHbkk2J8CnSlkTw5+Kq/OTsrYeKuFwuorAxoZDaqY6WH
Eh6WJsdpCJymuSSjbHp+8+5dyROswKYVCxsb10gaZPuo7K5mhnaVmdTPS6P5mHG4P7+YYjPwL7Nb
CRTMYh6AGso6mN0vZsXpojkiSsSY7bjjOZMG3E/pjQwDbvMsYfYEA+Ym3sVi4tju2wUVwhZBW7Q4
hVledL0mufe3r8ZXGWLmeDIIaldmk/vgzrsudvmeAs/RPhmH9nB+CTdvi5Ug4bbIa2MhbYY7OCnQ
R210XpQzn021JITfFKObqJiagH4CFsCfXtVGC7quz9iooH+kGHdoFr+T9sZsC7FBWmFQg88h/Smk
K/OwoGgs86f2tDT7kR5NTXJ8tyMl9NH/K4Mbx8pJjGmj5XaOaIFzzSBb5uafhkPlL25xXe942Jw+
v2ODVgKFlRvHvrN69Aj4g/UVjwW/VxQnrh/OC9m+jFZSBLc0a3pK6or7vn+IgtAKXfm9x+G0And4
kYgTWs1/nduVOMExlaRMqZJgp8jJxmh8fWUcOd0wuZCCUsokCS6p6/sg1PoakQqQkugdLT/FYIPL
7q3cnVvVWSa3k6NecEN743dX6gluKVKzeIxqqBc+0ZvuWNzEV9Ezalh3qp/u7BdZIK1J5IlkCIFV
NMjy4hDzjvLMU5+Va0C6D8/xnTE6xtG6IZ5xiHdq4jxwBCf9dv6yvBiyxNqmX3zVWpzMKKbQmGiO
oBD4X4hwo8vBKL5LDEdyxC0h8EyGiNhtAT/C8+Poezt0B+ulufj5Shk9dpgPS+UEskT55r220kxw
LKm6KBF6L1DLUZ4z9sEsM9fMDvmQO7H2+byGskUU/AuDZ+vzFIuoqXd5/ckcJZP7myHBShXBncA/
mg06zbGAlj8E9wHgiApyHQbBPgSM2aL8+G/qCH4lihKTFSUsU9PGyww0yA7yyRKjkNmE4EzUMCuS
ittdXH21YsAeaU+FIfHCm8tmaBZayA3G0P72p9tnaU3yQIEbqZbrIMHEz3Jdk49a0nqg4qa9LOO1
aQUrcYKZm2GZBVMKd6wkl5r1mJoSK5B9v2DQdtCPiVri+5Psw5QepFgrmwdm9fsFK+7CokztBds+
VC9TcjMUp4A9tiOGQqS9bTJVBINm3cKMocPu8x5ODm3JjrCyDryfgYMIcN9e6N/O2/T2ZbnSTjBq
OwX59JDwK3mn7/p9vi9KL3tCwLkbD+VFJANR2rTvlTjBvotwzGpSYLPy5YrlD/rY4xBJ4rPtuGYl
RLgnKxArdh3XqQa0C72IEZ45HGMI6zg9NW7sjYE7ScIA2dYJ12Snl6M1cispKV686nDXTLJ+WHEM
5Vek8aqXWBqfMyDmlg0ujJ8kFD7YvjxyHFzLUf18Z3vL7Xnb2N4rC82IBoCGAdP7p59oWxpE82Ig
bgcwtNV2u6n7EpaWe17K9sL9liIOiVRW0wE0ABZBysTBkK8TdP9ND3EiPcjamVkh3h+KfQMKosV2
MTF6XgnJUtmCj0tSMtqlhptonkr4ofSI/ts9eCj258X8D8t+XSzB12XIdbMs+RkcgevGLfex4WSo
trkjaDCBVbEAhkxWx9/eILxA0L6GVlGxi6XGKFwWAY7Jt4AqWJbtk25J65jcy7wJMoHm8K8M4cQG
Wt0WCiDigI8UnAIt/5aZodtbYGdQO4l3kIkSrHqpRgBBz8hfGgmYlE9GoiBResPAfnR+r7ZN4rdK
YhwbFhiuIgW2ammxLx/bLEcnW+e9Q4gJEm+QcBgqFdkZZrOxe63QEZxre6pmGPDcqYbk+Gy2TqLI
8VuIcEWwejBYwFPbNjoOXM4zmCJd4ASedckvphBR+OzlXuzJYPE3A5WVYOGyKI3UTM0B+aVpUB01
Np3CYsDJeWznXWm/kOQv5+F++deVPNEKTbJkRo/V1M0btJ1ZdHd+t7Yd+EqAYHtRZpNQUSGAXXWX
1QsaUD3OoGx9ra45hzL9cF7e5sn9LY6JTRVDTvQ+sHFf9MXeip7M6vH890ssg4kTFEPGqjjVsUEc
Wnd4yLzcreJdvG+92dO8xIe9OH3nWFTaD7Adt6x0Ezxubo+GHetYyuwy/Wzu2j3zqsPyA1B0ruLJ
5jE3Q8CVMMHtzlprhw3vdkim4BbNo0eljO/nvrhvhvBpRC5acqy3Nw7tFWC9xKqKr8+2XaIyaUwY
fjL7LdWOGpElsbazcuarDGEBA3UCbHuPvSOn7shB2xt/5Migh1aC2M6N+o1vXwkSFi9J2YLRbf4K
xIPePAwHfW//P1ptZWL4mq6SWYGJ68XiWbnk2B1V6DPuON2TrMwt2xru9ldidFRwZo1h2Wx6lddX
TMY0tvn9FjpGTQ1Dmfjz5/cPQAVqch0lm8o69vUnniE7f2g31+lVgBhE0mzORhrh/iMEgSoiO505
mf1MgwvWZH5U+llrSkK8zdYA8Fn/q5QuvDjnpLCsUUMIMbqAxL5u9zaYu5c9+Tah0Ibm6Cv9Vp64
2syWrYQKBm7Naa2mhO/UA2+MotdfF1c5yYdMf76X3xj4SpBg4Ji6ClItxoqObv1UleiHygCpsVxY
L8Zx/Dp6xAtvh312FTzPDhKQ57dzu3y5ki7YfV80eqUtUFPbd8fMiwEgMu4+667c9DcjmpUkwfRH
fSpoxfNVrPo2WVcDrRy7KSTmuX1HAp4Co5ngFULDyJ8HQAlTBVaJxxuQWv0FYOATXAawRsG1l/nJ
dxla+/ZFgiYOngjRYaTC7jVDnk19EeI87Eff3KmH8FF55GRq5BB6+ofzu7W5hCthwmZN82ClRY/T
bRbEMezG0dtrpaz9/yZF2KiGlvkI1l/eLFc6CnClqyp2ikTWLbW9VStthMCwnog5WwwGYT7kn2PM
c1vH4iL7oZ4MALejI+YdXfvo8/m9U4Jl6K3SlV3N7c8C1WucOvZylza6m2PU8fwCbr4RVpKEQDCP
un6wJkS8AM+6mCrDqQP1k9HBU6LiuT8va9skKEHrN2ZACRHclGq3CXCYoFU1PoMcM0qeiYysa/NO
oa8iBBNPgC+VZmzkScVv6vjJKA/nVdic49YZWPVUjPdhkFDYGXNuc6KCHdwHy8dyg8YQC4RIDvFT
f3m2/f5jcFP8ME/WTX7LuyrkLLOb+7WSL+zXSOq2NcMWhqjkjh7cYULBmeeLVhbKbL+/V4LE2zld
VMXIIWh0QUROv/4KPOmjwVNLnzl0sKzow3/6m8vlVaKI4JIvRlwbQ4Nc1tQ7SWs71P5cTvuiSI7o
GxmZ7InCr+Jz8oSr2sA7HNPl0NCAO1QchPaHZc87OSJfBr6/afkr1QTLV+ySmkUGUQr9ErMnQg+x
LfG32959JUMwfVOj5dQ1yHXzonqJiUYEhtoxvuw9Cw4+6CXLJzFEQ/DvZgL8B5Vht4g9emNzu9jN
0cyOwBKVeKjNI73SS3DxU5KEzRJwi2fHorsdLNmjX6YJ/3wV56YdLfRShc9YVG92Fw+INwcd0GSG
t1To6STesI8u5veV8OFBOC4iwz9BL8Drj5jh4J6kDFCXarymjZ02lvVu/o+D/CpHUK8ol2AZeE6w
8Zad9cMAHEmKRgt9P/mJ094Azl8Sp21v2KtAwUUmTB8iUPkgi0bBIg6W7960JTfJthtGV7GlEzTg
GmI3rDHmdUUDLJ6qIlHTeWw/ftb8dl8DD8xrfixufJkGjualHrueQfYtjUU3lVz9AMH8M0R0Wh+W
SIPexU8lej3KfXWhfG/8/AMf3cr25P78zbPpQlYCBXOJwqBo2xHHQG+ONcLE5ZDIHnzbUc5KhmAq
gE9Sm95GNBVdhtf8JdEdKIaHPf1k7ao9u9Yk9SyZToKlpG0BvgwbOk3jsmunBECHkx/R+T3R1Eot
4c60zH4u7QnG0tBjZLos/zxZF5ZsqlNmEcKF2QOIL7J5Sw7IH5zR/h72/nkLkAgQ21HLQe3Gfoaf
UunBHPD6ib+dFyDZDpH/uOqVuLVibD+KzY+kmWIH/a/atQ2bkDRKyVQR7sOQNo0VGJCU5Tuzu53q
x/OabKfrXrdcbD8Nk8E20g6bwVsr8pPiRC7nGdU/kQpQMSMAJ3NPuR1Lr5IlHbjNvokqbDgmTAcQ
9LgJZqDqkdHSBMbGAvMTycd9Zs6FU9J5X5dpu0OOV7KWW7sGsAkwpxBMxpqiWRRZUgL0mmc56tJt
ANwR1mgDt5P/KEaIlsJFYX0ywauTbmfHtUNHPwWh3vl927qK17oIdoGOH0K1GA4hNQxHByp9W+wi
oIUroazrZXPVNAayGWDTIwMlqDOkJDTCGOpQ5SoB/Ww67PVIOn2/FWLCa2JmghqagVHGP0OLmPWp
GUw5+ufMsHGNMdIfc6WJfRINHzDRaJ2aoaYOSwfMps4UrwX00XtpjP+dX9dNbQ0NBmnZGN8QB1aK
rmVLyzMNUV05SXJTWoGD0QHJ7m2damMlhX++CqRaXMqLXUHK3O7S7mYIH85rsRnirgVwNVcCorSf
hwjlJXTxjajNZJ593+4mJDDyXeDL3uCbtyGHsqCA9MNou5ifrKa2SxSASmLMdvQJatBj+0nxW0/Z
d/sifCgeZZN/m6HaSqKYsBwBOwD8DJg/rY/GCSO2HjtGX4bTMDvajbbr9vZR1oS2bRm/lXyTr+xD
QK316NCOorjekzw2wRFnTJf/R9qVLbmNK8svYgT35ZWrKKmlXtxu2y8Mr9z3nV9/E/IZNxuihTs9
52HOgyO6BLAqUShUZc5TNjNO+83gxo1KxrCKIuO/b7+erItzqJVIRMmASCOh6QP60tkQn9OosBme
Qi47NArLK1tUJjMouhhKPfBfvJM90l2MWvyp/K54AqRa2x3PyDA2dxEj6yhjSyC5p1+HljQrh1IE
mgjRo4zxm070lP7z7TWxbFDYKMUj2txTDIiEGjTBoUsjJkfQrbwnhlcrIRu7CrGFg0RmMcEF4+5o
gI5E1ljzelvFanllgUKJoZXauSP3EX4f7KWD4ZAJckwlW6x7CGvDKH/LwqIbJzFFNI2uJn+ZRK/E
NOXtj7IJeavFUH429vKiCTNO+0rtHLEOnsE8zkA91jKoMwR0UkHBjdivILTi+F6CDgCrj3gzMlWk
LDJYX/F2ROUssZYi2slhmOpPomHVGmFOO0QV63i/6E5fheWrIXrseMCkehKUMCT1uLaRTmxxL1pE
r6/btZ/53hT2Cxp8op8z8/Vg+0v9WaNGHfjxVKRyLcD0FHjK/G3iWMR3mxOa4D75Zxc1KkDnUgML
RBqRlrbJJj3mEeS3TW22p9AsP6kmGttc7r49pN+CE5Sy0fF62xcZX5G+E2dGPPY4IHHvXvZy1FuD
ZiftlzlhcbkTb7j1EakA5nAPURrS5cjvySMCOldc1U1d1m10K5FebycVvgNKQovSAom64nMPNoZ2
tEPNN+K9LrHo07ZNGZBIg0yRBgGht6AnSYXWKSKgtWjUF13sn8ZKtzpVu0+T4T6sO+v2h9qcf0HN
Aq1mkBBCCYNamtZNUmjIsDdagy0da9yzC9Asc1Zrp4MpEfVPu9yV326b3YyAlVUKq7SlafK8TQDt
xSGP9rHMuCGw/j61i1AyQ7lcwarE/KWCGJfBODlYf5+6xhtqJy01KbmIcu6GegUqAZZUxXYGpoPk
GFzHKkj7KSSMuPp/e9Q6yqdLDLvhc4iGgdrvvPis3bMOqc1FvRqk557lIKumfiKLEh/k6TSwuBY3
H00hVQLOJGg86AI9GKnyi1jGpCwsnAcUNsFE/KI9zHbmxC5LHWXzpFqZohysjRa+FmTk/yLU12Jw
37R2MBms4CEZyBX8rKxQbqY0XQHVabxikhd2MmU17MibhAYxIdLwykqQN1F1ZY7yujaM9Xoy9MwR
RCgMFN5QITXS7Cxl9I5sOsLKDuV5QZB2ejfjO7XavBvU5ClI2l+3AWDrgWXlCvR0mjoLyhRVRubI
2slIno1m3xR3nOSh2d/MRP+2sW1ngOqPjgI3mu+p87bpE1nJSAVGU5JdF6nOWHFQapYY7sAyQx26
E6hZxDwliX7XWGO4x7SiVWgMZNu8eIKpBwuBTg20f6iPE/KZbKgDjnbFHGzRiqxwbzidSTjX5x3n
/vudI4qQ4LcD87VBD93NfScWCmgtnNkAsxNnmG0W/2yinFmdIL+ajqS1ISpeEyWaG8jhZkhY8PzA
zyaf26qV7jlnsPSz/kloQCYVxub/btgn1hDjVmit7VORDIKEuoobnPBt/zVSf8R4fRbGr1r447/t
JxXBgdJroX45N5BBZ6ofDC9F/fMdNgQBBT8B7eNXJPmSqnfZYiD3iscqHs0GcjuxVWRi/VQMtfRy
29h1ZUKSMY0Jpj28QeM/KrWiIZSaJCqb1mk+EUxHjcwGA/bTYv1uTmXWJa6CjLJHuX+g1W0/ZhN6
8JGtt1ZyTp+1U+CmvuaRx47xEN2hjHV7kZs2USwApyCi7qo7LKhSPm0VKbCN8aBLT33j683TbRPb
+/hqg663qKHBYY47bHGU9L8UN3UCu09MxVEvHTg1b7JOe+LRbyKObKQqgR5VBI/hVcdPHAhqII1C
gAdTyVwW1c2M7kNUipbR1Id8Zjj+VXxT1ig3UXgou7U6tpDfQ4Zg3+w6UKTzO1aifp3OUnYo9+hR
lcac3RLY6UfQAmMbpdIW8IBa7GIf3bFm91PizMJjkUtte8g/m4m65tusXZ+bJBVyLC+u7pvul957
5fCR4SEsG9Qplpea1rQNbCRHAvz9Q/jFsMpPgTv8CpFuGJ/lU8hI069Q8c1uQmTu7bKCJK3TLMVu
xtKDHPyKprtqOrd472Es7bYvGjzJs1aVHiGLhq4bh8CePrUfRUv90tmdX53j59jKPsb30348yscU
hdXbdlk7SvKglVk1DYMlznvQmhWJJUnPk55bYctCyKvCO7WJ5FesrCzxEBYDCBPsQbADr/ciV8ac
/Gz1du/zO4FVX7++N1D2qKMUAdCDER72SIKw2K1ZFGZuoR/cFCx9VwEiWVHH2kfyeVcrLMqxnPUG
6vVNiPa9IbEUCVl9xdu3Pxf5HH9HLEiMUWYCPdeqSQTbnYbmujS1uIzh79fJFbV3FHwUUrJURTEH
9rw3vi9+4uag9INuU2ZWe/bLPfnBNxZEX7jmRlPzQEZEg17PjHqn7c5df1T5yOQj2+gHRpgxouxy
PVt9poGrlRwSmDjGguEx0jKrS8vPKSRWpbm2qolljuWIl81e2Uu0DM+1DezNe+6Mjnqr/t0OHO04
SM+wGWoY4I+T7a2DlAZmf4YE+xkC/Be7cAU0ska2cmptZT+6vU8uZRrjZGN45WUXVqvM9WCoeVVr
wA2wk3s/rHa3vf66jfutT9KkMsKiFYYCEgI7uCMKPvFeOQQ25PtQ65qc4NA9Z17IwixGRF92erWo
JsJcstgHDdLx8utiR1ZiDwfZJ3wOktX7OXjl/vXcI7VMCkSGsKt5qUU+YlSKmUZPaRM5gfD1P24m
hSF1nJUV0Q0gAQ7aCBRGz2gteUkt6WGxeBtUFTmuHozA+0ty9yc9uJRrV9sZowe10Reco/2+d+Jd
TfhCC2uydBTYcGk7st6AWAYvPUsrg6GcBZISIxLIzGqKSktppZbiNI7olq4eMpNJVqzTb9h5KYSo
3OMIGK3oQ52ZpLrD4dCRHvhPtV/aGLNinAasaBfFt9E+NOMS5HNGMubhUuNO7OZb+iBK6KrAxlo5
0nUz+sn/6+f6t456odJY7S168esqFHEMFaPsdEHpRCpvzVLo3nZVRu4lEtxZmUnFKM/EFp+QTxuv
atGTL0l+qRdWN6aPt01dt6hQS6JTlEACPXWG2Cugslf4olN73El4JCPwvL9Y0S7Zly/BIytrvjxb
3zgARSpVidO0jvgZlzntSfcyUEkKh+GoepO9HPs7krrETu4ZCJR2MKe9tufuZjs4SB9Te9zxXuwy
W+nICXHrB1EghDJ5bcyK0Vx6dfq78m7YFTvu+bcgVgoK5s+3d3778NAgqU4EfNCoR31kjcNdtsLG
Y1y6eQibvrBTLc4Z9bxtNH+1Qm3ziFJBkKcIzir9kif30vSlaRgF8b9kTq82qJ3D0GNpiLJETgwB
5y5q7s/qkVzy8IBwzzorrnsuLw77ao2CcanOjJGbAaijVfgYtxi9+hlPW5ldP3NQvdRNgnPcveAP
Dzn+/53Y82qfyhMjVQBlfQDHJT1d4Sl91Nxwn1r8OfgePBGVz8oLLNZIOOMz0i+WXLJ0RR2qQARR
tJeyfRpH3QpG6d/2RrzdW/p1Up0MbpE0vkEDQWupX2Pjpyr8zLOH257/F8z5s4X0E+Vg8EsjQKcF
k4PTsQfzBoiwHkj9nLuLjxyeBToL87OPrOlclqPST5NjIIVcnMIucVQZSFeVNinaN+D6SPY5C1JY
H42C8QDyhL2aiYEtyhiMLCB7En0RDI6VsG0D1+tuUkACySVx4GucFpGffx0/tlCikx6Xx9Tn7eUu
+sKaj9g+nF7NUYgit60xRhMIwevwoU0+ZorkgBvW1KOSccqTQLoG5FdDFKxUedC0Gin3yZ7i5iCU
FfakblQzkuzNrwReaIx+gmLuahyt7rO201JsnyAfDQgm9PUOY0MWw+UJKl0tZmWF8oWWg5BLRKpE
436wZ2f0yjvRSdzshfifZGVOhpmPHIyurP6xzV1cGaa8I4qFeIq4pcEzORkY+z2ly57JZO0i5RVF
vsRSnSAzUnN7UfZha4clg0diO7NdLYVyiCipljjscUNvHekSvrqvOdlhxrt/8pBZPTN3v+oRInC4
MkgdNUWm1YFK6qSTJt53uuwM3eLNnYyWUxwzlbbveXW/pKWnKK1322E2o2xlmjplmgrvVl2KtXLx
l1Q6QBrF0jrwo7Pq29cPs2/XSI87NYZedlmMNYqevkdR3e12ikcY397RCUWZoqqYRZqhuVTG6aIX
klktrS8so923rJGgbZh/3TtaojovUj2ZFJlkCBAsxEVv+ZZjnFXzand+YcEhyytppcmqa8BoQpL1
HuOzolXYpYWLLDIR3gUVust6CGYE2tXAk2i09czjewGrzGA5y2rkiCpr0nQzOV1tIYUaYifXajmg
8BBqT01xGJeEdS8mV7QbgChTgFH2uMNxPNCdXOFIYzx5y8zwkYgmHOu2wdo0CjmGOhPmqMOm1Uls
NtM3vtlLc8jCeAZcyBRc9H0ro4IoNE4kPy7pMai8WDsYYmWJ01NS+E3ol/+a2ZgKKQom+rYYglnG
LtbpTq8VK2h3Cnthm2XsV2+gX+yVSRTmsOvISazuC5BNx0cyoAhaL5MVTowvpVAY0ZZcCgFuRFPR
+HPlyi1v6gVLXn7bCDi20CNrQGCLMmJMaCtuyWGs8n7Tt6bBe0NQv88dXq1QRQqO52NjXJQGhCmB
h9bfw+Jpe5BC26wH7L8A3qslkiGu6gUN16u8WuOwED15Tybrqh0hhCE8QSFzro5pjUpl5LIEnxx4
buwOBSYVlV0O+SbpnhV3mTWxgIL1rci/r9aW84HaxyWCSupeWi4CdyJaxlhwt33avm4gBUYpKBOH
KeXxdIghGSE6TINoi62tvYNw8BKwr5YoJFK0Wg7BbYhs80n2YvTb1RbEaDzZDM5oObU5m9UNxfxc
FCppAeaZBw1lzwbTCoudosXeDFyiG4QO15pdDtzOdF9XSEFSPKZd2etwD9SPT5k/2XlIhD/t1NLu
5nN0CszxQ7YP3cZVGbWs7UPrj2X6TaXouho09QDDrL2DdoEwsOTTWQYo3Bi7qQmaEL5Yd6UfgpoX
ehq3077tYiqmdP4HTZevuXL3NF70NiHH+2hVPnnDyO84S/Rbm+gj5E8hk3Nw+zK+skiBhwA9bkIR
Sb5XfhC/yHvJzs7zaKKv6IiJJNJV23jL59BldSGwdpPCEaGTpRHdgkicsp0qvRghixDuL6nZ62ZS
2MFVIHc3ZgSbFpnxV3Wv7BBrj9PegNT97/bW21/vmkr5bXTTbycabpJBJCPWtDPvXSiGD2iY91RL
OETuYC6e7seEPdIyPhZf4nO2Z489s+L98r1XHhTLrQw1RXzPbHHnPDGh8zuEn0GjtUB618cwW8Md
y+gzO6PbTn9ed5sCmnmYQ56rLhkd+qQxu676kkf4f1jZHAOt6SeVsQ8qqSOGpvyz0j41bek08lOt
sWYoGUcP/ZKSVGXd6xGQTI8qfxkXvzOmRyFgaQyyzFCoIlcQCuvqC2w9SLk/VKc+fbjtmNdDAW8d
k34wCWKUgSMFTgEWIXs4SmdMq/vKrra6nWzPnwxvgEIARgS8aM/qtGA5JP1okrZGmnMpssfOjk/6
XthNB7y5ec1puOOYUiXXLGvUSilUyXhQeUnk+En8YF9boRN7s5vsUpeVdTG8UKTAJQ3rAZq22FJu
QB16jO+G6bnMPnCs3GTbPTSI2QoQypPoqZhG17hZUrGgWtyH6amc3WJiuAfDBF1d7rgAD4a4SdhC
cTYkP5YdgdkAThKb6/ven2XQpeWgrdHAXF4ONiIUmtkofrnTwYAnpB+gG2aGbr3rD8z0h0TPLbtU
Fj72GAIs9Ly9zHmRLm3tTgeDZuOF7GdJli3qKB0iuamq36nPZPePy0G8CBPUOLZZ62J9MsrNoV2b
5xxp6Gi4wMn6wSnm+ID6PeMSwzJD/n11mGhdI6hTQy7O+b4fnsTArMSn29jEMkHl3kmyKFI9Iqnq
ys85prnHp9Rg+Pc1YRwBBaL+iMYQAf2xVNY912UQjgYqT9mx8XuvO4Qe90CS0ggCM2gK3JV+Z6V2
/Y0rXFLGifYGI7HbdP/VL6AOR8jayF3aItnR2/6FM8THdsndRl1OeTGadQnOztu7uln2XdmjsnA1
CtIBbaUA/CbRraoE7fdU5xF0jyqUgMV88aVIVxwMjN73aZgz3Ias5iroXq3TmbguiH2jSw360Fq/
1B5asDYZH430Sd9xrILBJgyvTJGYXHlo2bRhZHBwHy7S/TbpXmolMOtJt/iBRWS8XStd2aKwRFmq
QQnJPbsXBRTfdCduW0vTxvtRr0HpaLcJaM6zYt+rncmNBcuLyZ+/tasUvMQtJyjGckmweCv7wYEu
vrMbv3D10UzRrKZ48316/C2kVt3VbvTAevzcTNlXG0ChDt8HcsdxgAMZVf76SR0/3vba7VxhZYDC
m1CdIykfLqXbwSZ0ZtMut9SnBez4mSf4DGub0LOyRkHPIo5Vw2k4Wi/07lbmco8pBKAIQ7Do4knm
mUdLOcMmawspKGqCMCoVof1d9xQ/SuBaBMcEriTkGTK3Q5fVyLu9SA1M4gIvg2SC8po56dHJS/oa
Y+4IXpsm+5kyH3Q3Dz6IxBD+Dx0yu1QQposhtqFScmit0kEYMO2C3eCQnusYxEe3N3ATWlamqBhs
Om0ycMrCVJ1ZA6wJDxl3SOu7SjhzrLNp+3K8skZtXrxIWRXgpLXBxN1jyOB4eU7Y5XfdDnklhFxA
ymCTRi7hntXItQlsK9NUrBkcH2oxX3B21+9D/lMqj9bMWVzDeqXejrmVISrm2kQWhUHCjnK7xVXc
2mtqL0TSTDgK8gVKrrc/4GYAGLKOPgJFVK+YaQDWRacnMNeNFbSFg+daEBlNL9v9Ya826PNHHSWp
rDLsXXbUeswCYEHP/P1g5T5pTAEjl5k8KInJ6gfd9s0/S7ucH6uzSM44WSvzGYPXKUb9P0oYnpUi
k2vPi/4UDe9CktUiqUhIZdBg1/qEx1CBkD/i6oEmmNzj72vO7W0DF2/DfxeYQGxYIxwusqJR6BWm
KTerdcrZeDQ0y+FYlKWVy1/f4yGvRqhcCey6pdDN2MaWc5rupPcMD9xCREg1k/+pAER6sq2Mk06T
gh6ztao3c362OMO/HvZCwrk2QZ0s82hUQSUHSPfED2L4Y1S+c1DGvb1Nm1fdtRHqY/RL32a9nnAY
rGn80Qv8DI3+2WPnsa66W8nr2hD1QUZBgdS0MrQORBvuK8jipTqYEaq5NGeltI1wdhkrI7BKZzpr
g1T2agTguG8jGCSCcsaTgqsi58gfpLvfFOMzqxS5hbUiVPlECDKCOYXW/gM/d8cHPDxiCj4gbRQk
v5Vbt1di5z0LWxmiQb3EZPQsh5wtnNOvhNqOcxYv+Zj7REwECPyujVzZo7CdB98zn+dwEdJhmXR4
mVbt8DhZEFD05hZyu6wMcfM0WW8l5fnNkGhFqwJ6SXtcYQt4ejdaFJMXi/B/LhpjRzdjebVAKgZy
URemJK5bRwzuk2pX4f0mYTU4smxQ7q+GkBFRcM/GJPlxkJ4b6fMgMD7UtglDMFSwPxg6rfxTVuoi
iAGWkeXHDG3Mc3gMNJaM77aX/zFCC/9MfB2DGiTm7GLq7lT025uLzJnCJO76YmkZ6LR1AYXG9j8r
ojWAoippkjqAp2dHUgvuIELQ+myK9K1sYm2GOgQLtLtzMd/hrGhO3PAMSdx3RCymW2WMfyqqiirc
2/slBzasJSB9CiBZPpFxiNhJkf3Vdunru/j8jvQWy+ENQdR4sLHTT9NqERWpoZBKhSSJ/sDPipkN
RnsqQOdnpmMEMZhcnc2oKyZWPrHhHm9MU1up6jI/yGQkrnUiT0XPneDy6MxM7NjrDXNwJCtx4icm
YGx8wTdmqRS7zyMw0Imoo+ajXaE4k4PU7zTe9985T94RTjU8FbIelbdeht4YpXC4GXM16ztcivgM
s3KEJ6c5k7ehuDTDH4oV7WtGSrq9Shlk3UBcyDpRJ1rQ8mFdkOEToY2saDyr1dNtR2UYoGu4fbQM
mMJAHWQoZ6iYjG6jDSz+gY1rHnbtzyLoGm49hWkl5qToaJPxQtKzUxzAeIH7D+uNh7Ucyhlr0JsJ
XYsu78nA2TGSsTgWHG51kr9ZDuV5EJEQBlWD5zWfwDrAfSexHZ0Nq3Lao2bFd9JdfxH5inapLY1m
yXCJDYR8Y57yQY7XMz1KRlLYfzBqdKAopgrStiF+0brASscv4b+WB5UILSIo71QAC2hJqQV3nJ6X
SYEipDZ95JcTUwN966OBCZk3QDGpaNDHeouVEYceoYWMq2njQelO0uLd9vGNUxK///XvU06hxnoe
T2QmWRgLBan1ILmFMIhW1wapc9vUxlXujSlqq1KlaaOsA+yLqc/N3yXpLuuPYvMll74J4mzdNraR
X78xRnkCKIskaawQV8us2Wn4kkfe1Bx1MbWMf0/PdfGB1z0ke7y6o4ZCyal5D1uhrODPQ4hant0W
BFNlyFoWyx2oVDCpQ8y+qQDZKvwqFI1psOSwWP5Anc3LYoDPPEQ5Uuo+9CIEaHFQVFlo3/46W+fi
2uuo9C8uxKIuwZfqBBwmFaQDyFztXurMsGGdwKz1UIdEHg9Lw0+IH1Sb9Lsc05ctHjBTq//Uf54s
sFTiGZM1wM1YHd3b1/HVkLXk3EiWyVTEzFq6Z16YQB09MbycsTq6tW8sJXnsM3heKnqGEltlU9t6
I/83jFAojOBKVQajBfZwSEs3GjjLkPR7cZz9206xVWJaxyx9ZdTyOJvyEKshMq6gtXIjMlFqZy/t
p/lMzkQQivImU/ucEVMKBRXcMkVlTKbGljOeg9HQnz8X30CkdlR+dRZRjBhYZQaWRQowdDHSccvC
hubafbm4A4vViOUWFEooXYS9RJufXQ/HGnyBfPCQgrvm9ufaOmtXMUxn8SrH14GRkocL3Eol1G5H
V0ZbE6tQslWSeeMVFFYUhTLNrQjIQ/cB+B50lGRIDsEuyWw1ir2xRGGFqEVwhBDbFmcmiFit3oM+
D+eoTwXmX9WDuGOL8jE8QaWYTkJBW4weZE0O1zpyw1vlsjAgYqt6sF4VrcOXzOogRGjw+V/rPhk+
D/zQIwxXsavc33aKrfe8N9YorKjLIsnECvmEAhpQwqcVf9GcGa1hyQMrn2V9L5VKKKKpVKQ0hweS
fne8h5rKC2dpjoZbMSR6MCjJSm8ZcaVSSCEXgybPZIJEUcBKVppddppbRiWVEVb0DOusx/9zQjJc
FIPah7waYDEssGVkYyqFEQHSmTpt4OydK+4nu7rP98MucXWb0GBPD4RIf7qLHOPHewpob1yESjHw
2pmkYos8sHZ6RyDds2fDCcD2TZ4ktc8se6wNpfADKSe61St0phOcIpqKqS84DXMegnHo07dR6LKF
GdSTAR7pXmuewrSA5oUGyW7WaDDxaqqQu94++laahWCYympARnTUzg1UL1ENtLJfqvm72ZkVZQyf
py+oJYY8+FiAn0SGh1dB6GukGStJYy2JAo1RN+JqanBtI+zvMpR5I9Smq91kkYbq4MQxLt2sJVG4
gaFfLSsLzO/pC955ElEwviiN/D1J9PnpNhyyLFGAEaBzgVNKcjuUm5e60MxZj36JGovcYLP2sjqL
NfI7VjeQUq9SdVaA8Qp6Ui7sDeGeH835k+iGFr/rX1jV/Ut34y0vpOBjAoEd+kVhMTmqezKxMN+F
TvBh2mmObE6OApYBsPqiASh0ywP+azOJI1iJAf1wVnb6kFcER0ZLM2OQHRCsJHI2zBSEcUprFIRk
Kl/VcwTc/+2fJRouCZcRqcAre9HOC5NV22Kd2hqVi0hNJTaZhpBYzj06f0EE6KZW9Wu2G5KS2v/J
TWmhESnoanBWYH3Z7AblcSjvo45R9GXAI00amszL/9iS5tBVigHym/tBegwqFlf3ph1QKEIABFq5
OMTeRgKa/csiIKMZQfwiTrbWtmYwHlLw3d/eMoadi3OuIs6IsrKtW2yZVn4Quietii3DOMp8xrCz
6Xqv66Hfv9u0izp5gp0QlIL9x/pd9avV36egt6qg3CA26CTWuDMXvzTJx9v7xPr9FNYqVRa3NelR
jXLFzzrpxIHt+7YJ1qcgP2H1KUp9CMSB9K5rwrHvzrzM2Qr3GCyNddvOVueKiF7Hf3yLpo4yoN/B
daDJuUxp1Y8VeiDAp+JATQ7j5qQxB/ohFufnLwy75BtcYa0AHlp0W+IRnAa6ogS3Q0VqxERNlrAs
GaE5gJbH8EoXNL+M03GrsxPLfDVHoR3HdXM0FIAeTK+cMC/jaqfyTjlNL/yZ8FURkffoDrQBJq5D
jnROv91e7rbHvJqnIrgeuXoJFFLTqI8F2mWY+pckv7yxnTTadaIeyTl5fhK9xQ0Pjd+iySP1avIo
8101yfuIHJrRntVWuX1Kv24sjYFdIhRy2iLWRkv1CB+P9A2YDk7SwAwgQ8hiYdiOiz8bqVOh3c7j
UFc63lgXJTKz/IHjn7P2hySxlDI2E+zVsqgQF40xFckYFxLswUerE4bdySQQKxHdPu9Xdqg4F/lI
KPkedsgpPJ6WnX68XGKfWOMVm1nbyhCVTY1DGwhhiFR+Hh4L3c2X08gznHz7fF/ZIB9vBVp8x49i
ICCLb8HVIqBzfzgERxmVDSK4ILEGHravyitz1J1LaCd9KIVLaU11Cl86Jmd0f9gZMpjudLksvwuU
X52PApEyn/gsD+DraeQHIZRA5NyqG2/SJu82XLC8nIILrW2AmxUOyGU+VZoH3jszyK1FYlzLGah0
9dBfGHokavCJoQIxWjfuJpFnrGS7/vn6kej3/Skf0HGa4COJkK2dPoCc8CF+Vh4rSBQYIOlCx+SR
ncmzXMOgYAJ3hzIXc8B95hPt9eSMNfau2IMD/TdL51RYmsRwDwYG07JldasopZFjO40IpbV4gXxZ
ccwqwRPyYqennXPbSVjQa1DY0bQY2xPIOE5nt5kpgvaRs2q7cyZHdnFm2+/KqFefkoKQoR5RTSRk
D1IRWmPZQ+77ewoR89vLYgCVQYHIogtx1eU4yebMb6QcUnd79G38RyMUdIhjIXVciABD14a6jxJD
s/NlgfBNNgwMr2CthwKNKqpzCIxF+Bz1XRCEZpwe64E1wsoyQgFGOxhCqZHLXN6i70StzZkH/eeQ
MdbCcDmIor9F+LgtFtzh4OKTK160eQ2rcSBTZpVQ2GYPqd5e1pVQGY8+Fgky0TiFxbsBDLtD8dSI
rKOeZYTCCjmO5aCT8YFkYXYhunSA9Nt9FTQPt/16u4r8J3xEmsG679OFS2fsHSmCFmfCn0NmMBov
81g13b9k9f+cVCJPQYMcKLWoJSO6PPDqVOAkjj3ZLD3xPnBJ3RqSHYnZAHxZVYXNvURHpgQlXAHd
SVTaVBWSrrYq0pkx3UXTbAaVbXSfGRtJIuYq110ZoRY3peW0jBqMDK7u5bNV/ip8DYrGsQf5XzAx
fgp9wUI5lDD5MgKAtT7y7+sMp5I7kKgBnDATkpoBl5VOW4leUTbVf7REwWAqD2kOmnqwpc4f+BDS
ooFb6++YXEYz6+vnomCwGbumFBbEV6T86GrVVCY/GT4wPtfGvPcbIxQAKlksjmJD6ngQptTcZSdD
iEECe8/7nE/XeAyW6JpKy54EKGjxEA4lL4TPKqeaOmf1KiOKNzMz8Y8N+hlcHXK+j5USQZx7tfpU
KbmpLV+14PH2pm2mEiszVIeMNoXT1Mc1UonRMDl1/JSizqqNhg/2EV+N2nfV31f2KAwMF63Og+py
ixvBPkykJQwrcFVT20PGk00mse0Tr9tI4cQ0os9NG0gIyz/yeSdPllRJpqF8gla4mN8twb5nUWMS
VLhGjVeT5N9XoStHgy6n6Jiyl+5Jih8EjsUWtH39QTihCRQ8rfwFlFcW4qZcCgPNrCgf657oEEcf
XcEiygv/jwF2skVX61lZo8IqrfWqb1pYKwW/Cz/P3WOef2u0B8E48YOVxB+Fxi00zeJGv28KBsfe
ZhisjFP5xqSmRgOuUeTX42EsnsQ4tDvtsCis1qDthOPVEM2tUMeREuQqccx9+VUGa9qyS8HRpsxk
Ntt6H2uRiJbZfz7ipZC0+ohl3AZg981Js1+CXnjCYpVaCdJrV7HwYslA+S3CBZhDKxAvqaos0TMm
Q1MmdUfu/8lxcUWnOKuJGXvDQbW7Q+oXLUaQYlvxg0f1zrBZpL9/8dhX69QhI3bRnCkxDhnZ474b
h8SezBgED3ppyv8P8v3NCFytlTptkkJYIoW8JipQuKi/RfH326C5nWGtDFAhkU36VHcGsmB+toiK
LiAaUjnuHJtE+Er5cdvcZi6wskbFQDrGQS8oWM5QqLFp5LKZjVVkYTKV5STbof7nM9H39ECQwWVM
MsexMYlgzXDAU/1nAwwx5C3RSEyJ1fHA+FT0rZ2PtRZ6TgCX7Dh7nZ3dE02S+bMGFgbuQXcLr3y5
vZmsQKBv7Hw8CDknwmJjL257IoSM5RfM9Nq1re0VCBlkp99AavxgdRaxFksdRmUM4qtFAsYIoi2J
Z46ZAZHT+hqqX78f+QErTJmqWC15GQY4QdrL049RkO/VfDmCXc6C3OGxGEM/GmM/HoznSB8sxtay
1kclraUwFTHPw7yxm8F0OR2JQoRx6j/pKNJOP9nXtu3T4XW9FKzMk5HzGocsOeYwes4tplRlj32P
Mrteu7cXxwhCg8KUclJQwhIr1ECiR04CTBtfNWYv7PZ16jXUDQpYCilQglTHoZAcjTMicA+BHj9y
NYdzNEQhCi7H7i65Y01RsvaRQphZ61vo5iAmOiE00+5LVzbWPOwn/dftTSQ//+/+KdO3ekWTIrFT
yLssx8d2OQmOFOONZMa4chF/msTOC/iYATG3nRIT4W9jQoz5NsjIG10SPwb5WR7+k2PItC6VHudT
pCj4+3OyTzOnh/R4lzBL0LeRWabv9LGq5LIewv3mB9EjnXy514+mBmVczqvPml/u/tuXopAkCYUu
ChLcpRZhacygVE1wHj5zmf4SasKpkdsXCQqMt23eDjGoo739UhjurVsoosAL02PWgAN9+CTljPvO
X/K8fyAD8q9vjYyTWgtqDxeUztURbW8eXupcwett3s5d9j2ekSrINNMLXgMNEZOcKOXLaNUWcgj0
wD/4+JeCWzbmYxMjeZSjOQatKFhzVUeAEtgxUbP0KzSZk5IF0Vd+pIgykUgELYIOpWiZgrFkqMBh
zqMGRRjnVXQzVryp2j3IOQsIjAcOC1muj1vKIIVoYjp0YDzCwOfv51doIJ1Fzkw9+C4UCnZ4c7B4
sz+0JXhBmXh65VGUcQrX8mbmczHDaqE+uI+m+BTypV2Munfbca/T27d26Mt6WlZ6MEUYENeeyK12
2XGWdDe7vJ2CQJ2Vyl8BGmWMArQ40ep6HjCL3Eft5z403DiuGAti7Bvds15EnNGkIqbqx0w0g+Jr
XZ6FamGE+/XbCbUQ4qurbEWolDjNypEMVRdHCPmRBsPcEn/IZvwhOpSYs2NxVV9HP2WSgjXMbSlG
lfUYKPTJLUjY4RY05eCUJAqh1c/k/0i7kuU6kSz6RURAAglsGR5v0GhJluUNIQ/FPM98fZ+Uu/1Q
inrZ5drYC0XoKpM7573nXMv/2N8wieDSRMlFsYbMj9TEtVzPhYZDAhnningMP3P5NDjFDQPeDW5E
bCQfn8Hey+NHa0rdqtthgr0tvT2/lbKKHbwMKLfmLw3Y49AlqFDOZn/kWM7nfPODq4+ZS2Y3RhLO
mX3pQC1YYeQqxjI5nt+uFE8M7/8hY+GOSd7rTi81SqOVOOZcf1eT0e7N1C7pvfGP6ac5OZyOVmCm
rk0G/dDViuF0Rmj4UVNQ0e1tGtzq9ji9HActbgBdgJmQ6+6QH4MX8LfcMUsYXR1brjRwEid4FXgt
0R1y8XY0VDPWJXjH5ksPoPjcSx6yB9OtC4xVsFmV3AWvoX4nDAnszt5lgdydciEY9NekytGZ8/oj
vUcP8IjK1hmO5RVCMCYedffyOUV3y4U8MyFdUg9wZpGeXuU0vJkt5UouFME3FN0mF+hoVNREabDM
nhnhfsFrpTROTm98C0UjOB+SaO76uKBWlsjWdQOTKWHdgEt5tMP5Tk33ZPrSWE5NY8H1bbvps27y
nbEk1QuzNXCw0RzvJqk7yIvxWZKyfaDW7tRrdtSou3LE3rIC4KhxdDPsI5YdbexaGbzL3/JjOvX+
8HzXrMsLOFQCB87SCckGlQJaFPmvbYzDZVnM5i6oKQ9Rqo1lkpsh4GwWqEvvRpWgMNkORquL5XyL
1DZ63MbwYcQH8oaTpqBGpa7id94CjwncTtEMlUBFeRq3SAYxRKYwp6mWdj7cKgQMR+2uE5VczKIu
3RznWOamrCRssgCUhyw3NDddvRlcdDv3BWlcNZ8FPWKBgfPMbYFUGaNBgeyQptUhiSovnIvDTJZ/
KYbzI9o8gQsgBPRWu+g7SX8trea2NcbdZa1j1nvp7jg3MqiWkS4R7o4tXPyix2GLYaIty4/zYJwh
cV5kXPo8LHQ4YSbHODFOxunYHrprIcCcwN3zbOKdsaRqp0LrGAcwgyurAEHlGGj/FjeF939MfAr0
QeUS5ElOrDadYbitR33iSPb8MweAWPTKcLYYXR8bwbz81US2rHL5SFARMxsLOMnGnZ3hEc8H3xBJ
XSXC+7C8lw1btJgjsDGVcx6A7G/U2MD3I+YzXXxFTu2xfVm6K6PVBZFN4AhV9vNValcEoYy+IkQV
tHFjtEm76l9K4BxG1uWjUUUwrbG/ysdTJfIQ2ydQTcPCwID8ASWsHNoh1CUYVQLy8KApPpWS6IV7
+3ucRXB2C6TdsF0SZHDSnBm7PiL5D3CYR55cLl+lotA8RgLkXdY6kUzOhtuwaa26w7GyUX8p587W
x/Coz9Zd301+Oso/LovbtqvfR+RHfxmibQn4GckNq88xCCjzOnQM6+e/E8IZr9E0ZSfPBPDIw1On
PGnAzF4ENZng2vjRXoNWc9sMAPwLqtibwCxQVMVVXcxXUj05RUz3l0+0qXwgq9EVAxiD6pvrWJlP
1MddqVTwf9NY22aSONR8uSxhM66vJHAGOoVaEiYmkqK0/kyn3lXkI9UbpxruL8vZ9nIrQZydUlrn
nTJCEJu7VV22sxT6GYoU5uTqkwhxcruvspLHDr66Og2I9xOp4clHh5Fot860tzzwQBwwuu+LJr43
1XsljKnNSphcRUYXqSj1MKjlmjpeQeNXtUwFo7Cib8X5ibYsJvhSJCtjcYrp3SC/JtJdEvYCjyo6
DOca0P4jamrBZydGYg9l7pLwatREhHQCKXxpoLVpNUc9PIKc7fvyNW/vlVo0McIi54eE6PxZ+Iw/
TSOqEXZhDBO32mUuCh/fvGVJEQCOBTkeu/1LwrgwPtcRaIBzKFw33QygX4yupkpyivwok59a/4+H
KVkOtjoaF8OrnBR5UkGaqk72YGXPphTuZvDQXTZb0aE49zAucZkYFhqGBrF7He+CTtqcsuTWkB/T
RnCBf+Mi2FwUEHeA5sf570yKila13lwEkBLxuXK/OWm3ErZtKifzJ0ERtW1OZ3HcB9Mk4CSqDELO
MgI7lv5SYpxRdSvhu4G8qRkGJcyFA3+NMyhJAQ5VwKZr5eMvyN1fw2VioKntEtf4LYlvJk/GOKtL
hPoeiaRr7LJbNoeiHtkgm2hRcjMSrkRxH0tPsjBrVXyssDbdKHPa+PMga3aefhXGjm1XcT4V96H0
iKpySgDDGNS5Db7iPSB38b8qCLZ/EzLOcjibKiLL6o0C0bb28hpIuwAkARK5NGM/HnOaQs6gbf07
i+Nsi0YxkRvTwvOO9RD0uzo6WINkT8uXyyYsuj3281VsokZJBjOFmhPrIe1LzHY/SfnrZRkiZeCC
LU2xargMyGB7ejKnYz4cZvM1Q9FGFPuyJNGlcZE2N1T04RkUYyc9Fv2PoPGD4iZfvl+Wsp13nT8N
c4urOxtAY6PTGneWIQRKYI5qym+XJQiVjXMKSSjhlRRtgTfMnchRT3S0tcfOYwxViWanz5flCb4Q
j3fS5jpVphqgnLT5lmbYLSwV17AeutS9LEegbTzoSVi2VpYFAAsedLzChv0hSSJ7rv/xbN9b+Pv9
gSjnEiI1UOpeh0uYlDvw1dhJONp5wZRbVCyLPhQPdgL+NyvVFPjU7BDvy3tG/iZ/YW8hbLmefLp8
fX8TA88H45xCHGiJsWARDm8+I9bTsl2DrVPs9DMGxCy19TvR+TY/mAlsMYthmCOneK/qcVSMS6N3
iPBg0QrnL0a6N8pZoBXbgWklhTOoctDT0WR9FRlonAb2dyPFG5xfDPOZJpDG7uhDJrYSxpnWFObg
SGUNFVOx9nUs30/dJMiLPuItsrs6y+DT1ywzAykZoBWgn/IZ7XvhmtfVQXXj4/CMEbTG7g/yob4C
Nsgu+inanRB8ND6xJbSkydLio+XDYodAXQb+nSzkqBZJ4YxMGiMyJAT32AEiUy9tFTsa5qHaD0cG
oNpcD744rRB8O55gC8ORRTyxxnZlHkfLb4VBngXxC8rBN7KbSpWnCQgC3nzfueEelHauetM8L374
SHfzvhUBdogukf18FUrqJmsrzC3h2Rg0pv1jqzlEBJe66dtXushF3ybPFEWd4XMV49AU90QitiFf
q/NxLkUoDyJDJpy7IH1sahKLjEvauh3QsMN0AUcldaq8t0Or+hph0CjNMi8ah1PaJwKc0W3/uDor
50jQEFFqI2oxgnKr4ekDSwCH2Lde9a9sI1nChKLzJw55JZBzJlI1JgSVKmrI78E1w9XCPrfT2RrA
BT08ObpCCgt2go8KqgFEg+Fnf0D0N2gd9lj2Qi/hvqV29Ih3iZca0za46/JqcaI9kBMf60eZwR78
uHzYbeM7i+YUSZ9Lik4qCz5a5NDa8uacepdFbOZv5lkEpz8LZtdHI4WuxjRz49yOqeF25c9ZhNa0
bXZnOZye6LSLsiVDnpj14Z5EhqeidqinRICusv3CuToPrx4d+N/pULC2luygefu590MPU89Y/Lfr
Q76TgJHjXr7CbXM3LFWhjASMR2sMrajMu8rAFRZ3kv6dpT9EWpwSK3OJoGu3rYtnUUxhVs6ra7Df
nRe4xam5nqiK6bPHob8dh8gNrcIGhLJ9+WiKSCDnLUEyXS9yjLCaHBgmc/SouMUu9Jo9tuYGZ/Lw
CHNLbMYGogi6AduvWmjz/+9aOeVPStPQwbmFKRSsVKin2F+Ogd3YrDkpOCSLmx8t/CyJswFqJRoN
KoQgcDQAejpzS7C4VR5DFZHuRK3JbZs+C+MMYabz1MkLbrTSHFV5naRQ8M22Le0sgLOAJBixOpw1
CKjJoYtuu8WxelG2xZoJF26Mr17wPtFUYatjx/briK2J8pi4hWyr+wgbYPEV1MJlRLQsAEine/kk
usO/sfLfZ+SrmkaTw2rW8cWSq/QVR60O1Y6x0wBLHoFAuofp7TVBt1dg5nyJY8RGlMkWPhy2+Ige
Oroeu0t4n0/oUgHa9rJOCrSEL3LGTEaXheKCq+gqKm+a7Nvl3/8G0XPpC3KepADtSr5oiNtgglC/
oB9/jxLUGUCmoUYALJteO2cGB9xlqdvB5vzZOG9igkZsNmrEbqoB4bPetRN1QuWuGwWdy7+pBs6C
ON9RYKt9GeuUvYirO9AM7DSndgbMJDb70v+F7JiD9M10KArHP2CxfytGzuI5hzL2s6IZjIll2mG+
G9NsDjDSjgxJsn8ofNHizabBY22aokqlhs4XH7qyWJrS4+kw1U2nAauWFf8VBtS//O02NXIlhTnR
VeiJoiYuNYq8eVTup+kqUgW/f7uuXwlghcJKwJDHupkSJDvzkWDZHag2ru6pR9ll5DXCrG7T56+k
cfqvkKqV0xrWzOgGGBUFm3FUfLIrvMwX1fTb1raSxim+npOu0nvEsgXkyIvb+1JuEzCS2vWX8oCt
eqc/4RFWFgJ1iU7J2QHA38t+QHnlFZXujy1wvkm7o4O6q6T5qUhGP47S22JIHFN57hfNMydN4MhE
ysmZQtyWZNRmmEIOGLLF7K5MI7bHOH78d9rJRVWyZGU3qogEBkl9rNPeZnMmUFCRAXBxdZ5rTE5g
Xs/rh1vTOFT/mAmIOY2zjvCzNXGSNWaSwoyBL7oMrV1M7oxU8vI9iTSRH6gxJT1vDTZxKPuzo+JT
+MEdo40nO8MPbMVj6Dqiqc2Pq1Dc0TjfAcY1i1YlnmODwaXAQ/aGg3wcAM9ZuKx9R0K3NA9kx8bE
RaYn+Gr8bI0891Y0YhnFS4LXonuV/qwAXn02zpHIMdB7RooGSberrljbKXHNg3bod+oR/ZhrYbIq
MCiVcyWxRjujYgU/uVcQ1jD18NztgdmBDhAbL2ZrL//6+3FuRDK6mDGmgdTutkpsRUEVLNkMP1vy
5rsFrF8x4LMYXFy/F64bM7f/IVFZ3S/nQKQ+I8AgwKtMtys/M7I2MCTZ8RVb8imOoStKLUX6wjkS
SQpoiHoKzwBSYUvkfgDy+WUTFH1Azo9oURj3TcMq4fpan75P5ak3BGWiQITGHkBXoTRfkiBIWJlY
UyV1S21qdmPdhvdZOgie9DczuvPX4VlZsAxFI4CMYvHKek4KZ05Ke8ldo99fvrPtNtNKDudB8moK
sY8K56hdM6znYpc+ZYBhtO4ZgrX5STStIrpAPheZC7pUMbQgmXdScUisO60X1WnbV4fNL4yxyfoH
WrbA0DK6dHAcZT2cOtLvWhBm29XY3qVyKICyFMjil8ElSUtUUuE8Ixhtwgr4Dm5T944iXG7cvrjf
h+J3wBfNrPs5QZZYF74mHQrJ60WLP9sWipkXi9EAgQ3ovXIn9dhNSo5cKpT3DdlruiDO/00iehbA
uYBsIEnRhpTBsqc3xAuPKfCq2HIbw44QJaLbF3YWxnkDpSusXplwmmF4buSfwXDqE9HrhODG+Gp9
KqeS9iz7NIlfm342CqxTcAa+Gk8KnUHFIsbKS+vE8V2SfQcstsBtbne6QQ/73+/O199tt8hBGuOz
RAd6nK+nfWdPjvklsSNPF/Q3mAp9jDlnUZz5m+gvJ5YKLZ7mHRlfTIk6ZqDaLYhlpsbyBL5NdH1c
BhE2i5LEBCnZ//YgwtQnLyZCnPaFKR2evJfRNkXFgUgr2J+1ChIkrvIgrnHIHoghcqmdJrkX1Pui
k3F5Q90gcdByiMhqVwu/h52z/NGM6UorOG8Q5UFDygqhLjIPFKSC7XGkgm7C3+TMZ3XgHEIUBaCw
Zu851RfjljgAHn4yD+pit5IdIG1Gs+k0aC7Q0S4rhuj2ONdQLnMZVRKLrQGw5KPaqxOwNurj02Ux
In/H8ygkeperQcRc0I5h1+QYN34DrS8wpSRdtaJBw83rBCwfWhU6UPEo4RRPa+Nm6BOWYu1+PdTW
vnknebGj/KVigTjyQFD3fPmMW1e5FskpYtbNGQUyFtrYkfykyvpdmaFnGQhBV1gawjuOtRxOGzN5
xL4CRbKaN3YFMJnl1AGcN75ireTsSRQ7NrOitThOMdslDrGDjmPJ9+r3EAhcwz5LHOM6B7FH5ZPQ
FsXezcbrWiKnk10r9+rCKFHV22jAli8jX50+hYcCoF8MPQ89Q0FwEakLXxf3lh6a8Qj3yLrz6R67
aaWL9z5bcVABvNWr5Uk4DbSVMK3OyZfJY6SYddQh2DD8OdZCDAHbsZwkJ7OjT4wvyHCza9HT9JZH
BjAAsM1lwwBfNHe5g2XOeVYwPyNfFcp1NwkcmeD389OIsl62lakhTvfLcUkPJNpdtrJNT7I6gM6e
DVYhpTXboejxooiHFGVXHmMvvp4Blc5ydElIn7PZ5F1L42qCZiE5oDE11sqYwCcbHK1dc8CIzoPk
zLfyd5DIzy7evY+MKCIRTqtuupTzx+Jf/YI6NbMkthpPpZ+W4hDLjR2JBqZFH4z9fHWf8wLeVWOA
tWkZJvNVtyEPl7+YSADnimdtGsOZ0bKELXgabyQiSAA2V9jX34hzvGkn9VqjsG+Elm6PIVgZHZLQ
02/mFywmX6Hjc9tcixri26eilm7JOtAg+BGqSSlTHAxvwA2obQI1vK6FRDPbX/8sgvO8ZtvIWlBD
RAf4J8wjVnhiNl4uf5xNGQYIfXUZvsDiYd5GqrV5gO6SpyflsevrYzVTH/xAf5BmgBD6txjuE1ly
nBY0qnCU9ktTNrYkeWnyePko255hJYQLjB3ajlWmG0AmdZqr6lHzSp+6/4XkS93oSSBuq2m0PhP3
eTSQemH3qXxbS/etXXgkuiO1AE4YASs/71XdmUVpzWbEWJ2Qc96VNY5GUoIeSi1u6/Ru6V+t1G0C
QTQU6ARfyPdZlxl5Cb2T470s3efEiUOB2m12a1eXx9fwqhXWdZ5ojde4WLD/C/hxI8Am8CyOCQcn
Sg6za/5CqPRFS83bCQ2wClQZ+m6qvFOVQyugOVbhMJbIMD1qP/gh32k246JIjpk/ij6aUCDnYbvY
7KOqRJxnuI2pF95rd9qPwTHBcyjb8jc8Uwo0k6nBhwxxdUL2gdcuXa/TVDOTX7MGmqPvy+tUs5MH
yZMf2t3i0B0GHL5VPkiOC0dU125rz/l6OVPPw3BYNNZsUNNdPnpA2LenXrQAugkTRFZH5Gw97FvN
zBW8XSdX0q2CAczWfuvZuQBAe5y/L056V4MhM3f7E/l0+XpFB+TsvqVLmTU9SgupvNeW2ywYgfrp
X5Yh1BnO0mk4DUnSI2iywZTMLQo7QkI6f5ldYidfM18ENfg3zvP3Z+P7N01edZE8wCqSA4C5d2gb
35gPoNpBjm+5IhbYbT92FsblcGqhJBMA4aEjrT8FhpMNn0EZHRqawJO95e0XLIHv5xhhmhUFRTZq
fmVkPvW9etJ+ZqqdHpVddwf0kkPrkh2gdXY1XLaO16nuE93PhxZ1h5PhoaN/pgL12S5vDINQauEf
48NTekS7aQ4xN0DuATKFB470umXPwpNXeCN4achix9/+SJ3OMsl7j5D3VlcRCR5B2uu3DA4ucgd7
uo8PbJ4R6+0C9d1MjlZH5Hpb2WwSibJmnTU+t8OLrogm8DZjrykbMraoqC6bnHk01JoS0FAxHz56
7MEmvg595tpYGZD4lqC1vWnyZ3F8RCyWXMOIK8TlhWcBeUpB/j+KeIo35+DISgpnFRNesVvSIk7E
f9F7/YvmAPxsJ7+wmcJxFx7oVX4gbnRUD6KluG3jX0nm1ENZKmuJVHjT8PPsgUX2aHhsyorJyx/+
LACvpHHaURXQfmx14ePdM7a9X5ya861+ryEuha4kqA82lXEljgu/mpaR3hxRHhQwZ/LQz98vG5dI
OdjPV9FWNUvLKiW18dLFxwZUD35CEQitSAQXU2kLmFS8MDdM+WS3ToHVVUr5U4Bhp8Plw2x3Qla3
xQXWegjnWcLgytucIkvIGtmua9sCcmQAn9iFDsPHF2mg6IBcTAXebBGkoQkynj4Z7GyJCkcdqGTr
Rfvj8gFFkjjPAQywcAoz1uGPX7PlG1XcqS3syzLYHX2IOr/vUOFhS/Gt5Ex/q3amyZ6k60Y6LeRF
b0M7HAQDg5uRdCWK8xm9ZqSRliCYSOSz0f9lJNdR6TXDIDjRdj6yksN5CJMgjGoSKg827KbvLbAl
AHrvMR5sNgZZP8+il0uBT1J4BFMUrIohdZgHYPxt02MGCHD1hmKXnyJNlx4vf7HtHsLqfLyTyCrZ
bC0UcwzehiXM2eLKqp37w1s5Fx0VKKNk009/lniBGEI1LVCvaPxTY53KeU8KtHMZ3M2viYfgoLn1
lYmMRCRtW/vPwjg7y2VKwoagtLPmmyT/EiZPmWj19G8+3FkGZ2F9CU7FlqXm87H3Fld1aydy6aPh
m7vkXoRLxL7LR1PD6rhmYgDR5Pv8wAauyWCBJbKsnwBN1aYioJ5NW7YUWZFNasoKz52lhEVo9JPC
Zvhmx8TzBWu5YyjFGQBIJHn6NUvbCl+0MrHdeFzJ5RQypKGVoHJsvNozfbYTqCU2m4onL4Cg9O/Y
cuDkR6m9T3eAaQhlkcFvOhYLqK/EVHRqEe4rGllPrExDyAGJzGPxNnS0sBrEwPQuA/ubnggSRypw
Z9t9gbNYvhFfNSPtmwXfU0NyHN7IDsNsC+8tR/cBDYYHAIaRGt+KMPI2lVaVFRU4BKaFDQsu7I19
PJglU1oLo8qof6Jd9GsHk/UPRzwFfLrscLbUai2PM0Sw2wQGYX23aXggsz/Ez+nwGBdOJwmyk82A
vpbEfcguVzIQcMNzK+A2lj0ZzNHaXXDV70y7BS7KfNLvTOfy4TbXKs4yVT4AznWdtF0zsGgR7nvf
PDDqQ9Ze+RPzXwviwl+ctSPJZAiqjINcuJPoTW/Lvax/Pxf25KAOpqqI8Gwpo6Uw7qJSNDex5ZHX
ErhkGCa2dABEDFzTLE9mXd51UnkXV38yuwrOcgXLZaqBOMOJGSIsr2ZYMXMTqztKWNZYwlJgu29r
mrwvVgEVreLBFVPifCQLeinq5lzDABCwFvWrGDQXLRhDmr3mjl/GO8tvMIRsvZhOdZXagCA/WXei
NanN77X6Ezizmo0wLGaLojcTKJ4hL4+YRmtErpEp1aVzchal1FWPbxaGaJVgSgwcjrljXoWPDNNo
GAXCttzw6k75tky9DOOSoqfmKXV9IAEQjcw29dp4cFq8SwiEbdyejocU1VI0iuaMyjvBItTTOoQu
WsVtVD0nlaCM3vKyEEBNYmiqQbF7/r5UKg1whUhvZMdIDUwQu8NDuNotw3EFhJLAC22f5iyMK5ow
TUEiqwU5ia7f6pLXKIK6kn1mTg3eHYa7rTysC121GBUJqDzjY+zrPt1VQvIw4aVxOt01kjRoBhw4
A7WSUZ6zkdjFt3yWd4hGUzfi0rtDcbpdNZq5ZAqEgd8hcnqst9iyRpfDaEg1oOLy7JhJdXC4HC82
lHwtlMegjiOzJ22KZmep3KvJbazaZf9o6oIxUoE+vM1+rep0C+hWEXBEMMbc3lf190qUW28Nj707
Bhcs1IQmRm8hVSyu2ABP7ZQOOcy7/0cpRDfGufMsWeRQL2cgbrTRrrDkE5VMu+6axaaq6Fyie2M/
X91bNlgFVXQZ9xZ9LRBnq9EUtPNEp+HcwtTnakxzKJ2qJ7YcRnZs3nbVXVWJgu1WMqTj2QlODuiD
OmLh+7MA0bYu5egtMQl8/SrH+MAM+Oq/kMr7jZNMdn2i16Jcb6u4hFSVWhZ4tFSNH2AeaxKoQwAO
CXrN2vmtb3zKn/Sb9KnYBw+yC+S92kYSL3x52sgtkMpqKiYjCYAseVh+qzKRYlYl/LlcOIn6OrXf
6ij8Eze7EsJdqZY1WlLQCWyrwTGwPuWdwM1uHQIJEhJzxaDILTjlMJvcWtQFhzCDu4Dssu7VFHXw
Ni1XhR8jgOqysPLLncHQ5wrgavhAzMUCrsuO7w0A0b894wp83aY7X8vizCmQWtnSOqggHiX8+shW
Bpd7ih5v54e7P8hf9bUw/vJGpZDUGcKybh/ON7UuKo83cqF3ArggixXICLbbs9MoO1am6hgIQyO3
8fu99Xg5TGwF3PVhuICbBYtFGv3NeAECcbTAvRXt5f0f1BTvjsTFW43WJMwTCU/T82le7sba/3fH
4EJsnXYkqWZ4u+Sg7/Ijo9v9f46x1bLDOUyA/CgAoVP4d6bQ6OQ6iDGdotzmn9WdimQLpItPv7gr
5pMo3dr+OmdxXPSbrBGjbIDpciW0zxrdabPBHlEMxM2DZSkobH8siZAShP1SPgdTFRitLlsGJj25
u9QMMw1jqfs11ry4hftrCxajkK44N9q+0bM0/hlonsd2MDs8a2F29dcOPzpAMdD2LJ8Zr3AQkmna
hdPxQxKYzaHN0MK4zGt6tE7THhukrg7CMrt2R7TjGyct7MDpXvqTaOxzK+ivLpZnvWvljGTmBKa0
opJPRprtaKEJqo1tTwhGS/Axg7wJr6Hvg7FK1b5C9w5bV4C9onjtykunALkkewaSxIMJm0daiePs
Ws0lpR4ZXZRC7vSms6Xo+2XD/psDYeKYooICVRTnbXVrVou0fXPts8e4W+B3v6n+4oGn7IZ8uixt
q0OoM4bO/0njXC8FnESWGahviK9+mb3W1k/Zw/AcPjW53boKNvXyW8stn/HvQd6LXvG2cjZWwxkm
Nos0zFi//3i9otSToRUYuhtGxR5NNMzS7IaBSWOX7vnyUbdSAE1BaxypDPoKfC+yDY2iCyzIkpbF
XUr6Cn5LR0s777KYLQVZieF7j0Wp6aRibHO07u0MyG/k9bKArb6YvpbAtaukJad5NCGXkQfqy/li
5wbd12Zj4+0BoNzKLifAfWhaP0tD97JswR3ygPNdrg39KEO0NJxG7aFInjv14bKIzftjBLVo/sgq
PtR7lYjkJs0MDQZWjLtS8gMRbPWmfWEbC48UeA5SNYMToJdxjRQ7x9sdOGkZ+5PpznfpAcwzO+sg
imdbcxr6WhpnX9pcJFRuM/YoHtbO29DETgPMlRN9ZkiA3ZN1EC6ibsUzGJOlwiEq8gf2p9QMZ7lK
Y+YSZUe5yh66PX2Dy84fxGyYmyqB8VKkvHDAH1AAW3UCJe2ogGQ3PgzyrjWe+lyUH7LMmQ9hcFC/
ZXBON+iMTo9z9POX2wmfDOiqfsqeTo6z2wFeVRS23pKaS/K4hKBIqjiTI7QSEKJ35pH1H0unv2nR
g47vu30NSlo//cGQXdvnsPaia+EqweaJ0bs3dZMaeE3glDTrg1xOAETgKQ/hDdsijXbUHY7G/a8T
C9V06yvqGrhy2OMF/md/z6o8L9UiaCVGEstwQBgMSbFDy+sT27dnOITBTXorCfp4LDDzl7wWyRzB
SuRc1tJAGjAkhUnyo+/mnRW3eIVqE9uyljs8cgoy5s1QtxbI3WlvlkmssFD3xnx9kBktmq/Yymmy
QUPiqMdoD2DOHXHJCYWuc9mtbaZ9yC1BA0EsFNI8RDXwlUPwwyIuSPXB9DVvOs0vSe5PgLLE6txT
f1IEsFSbnxQ5BGCpMJ4q83lfkJcKWHHRWRyrz0o7MUhVeyaZIP/aiuDIun5L4SJ4oKrFNA44Vp88
LIFtjIHd9li77//kLVEH7A7FP2i5WHwlMpJITtKu+lVed4/11+BA3fLq5YbYmbdPjsW10Cq2rHAt
kjtcXE/KnDdIGdQHNtBY7bC1dAqvG+9tXeO+3V/Wka3QR+FF0WhRsBJAObejBUZU1VWEwE5eev2b
1Ak6ZFsasfr9/PpcZxph1Pb4/VazryhA7cKbKBFo3dZMrY6nG9NSFEOV8f97s44xbqvn82i58Wf1
O/jdPkXoYU7Phpf8xTah3og30RMBOPJB1KfYOB97ZtZMRUN/jPAPA5gXHEC5K1deh6hQXDWNo3eC
ULTxid6J4ML5gHq4ypcOeZasOUH4rU9qgUGJJHD1TDlXBtYBEtxfdafJnxVRI1Z0SVwslYYOsOth
arkqkAZH5Wce+4Hx+I8V+d0tcTpAljlu4rq2XIu4QfCJqoIUWHAGvtU/0awK0xK/f7FAPjeNaL82
16FsfLp8jA3fhmOgr2BoMoZC+G3xhQBvsm4GTC5jAqsxD0pnHOa2suVMREIsksQ5mnyYCcymt1za
g7Mgfw6D6quspJBIP18+09ZsxLtDcZG+qOosHsrGckmWRF5FYt2O1AlMXEtBjk0QB/tOR7SwtJh6
mtWHzlCr5skqqwrkbWRwx5xm+6aTIrsELJtDJjVyyZCJZimYinDZgangFRHFqYkMln9qrs28mQIN
fyYL1izhU30019EPvHwdmxe/EsOscZWE6KOVWZRCDIBn7ybTBt21ncXENsfavSxp065XkphOryQZ
lhVIkrTA7jT1tg20z0QLd/9OBDvsSkSt1aE2YEIMFW72gr2Vk0omQRqzfQqkpBZ6Bpjn4byT3kJD
wKBbe5oxPhXd9zGi95cPsZEW4sOfJXD+qZgyIDbWyKo7oARL052S9Y6lPkvRlVmLHuE3/chKFu+n
LJAk0SipvXEE7F16bSY73J/gyrYKztWJPsyxjCHVwjFEbT4BUq06AOb1KOG1aHRLzD79wezCO2Fc
c8DUQZU09FLlVdS8TpM03Y0Ej/6Xv9FWMmsivFOqqAwUhrfOoc+SUg0nCwWSshs/AbXwJbfs+TtD
xhr3y4s1CC5xU+9WAtnPV6odLcUA4kDoXZDd0O5aLYRNYOb3Pjgcw0AHmBhAa5G5ixsTgzZNCvs0
CpsR+FFH7WwTm39y76hA7BePFmzfoqki0SME65/8pIQ0yCiCMLUJeIFwDzphNuJoOUuCal1xSpB4
S73gw21e40oib1yGZC16AoUfqOUoMc5IB0FZ9zYs+eEiVzI4owJ62hjWPUAg2JAvW6FF2XwHNEsG
obaLsZ7OLpUNcoGA4ya+Ta5jNwBuomgYd9O2z38GjyxFMd4OSiCmMf1ViBHHaTpE6rPADjbDx0oI
pzQVDdVSYXYALEjMVIAd4y7DeOVgJwDQdKN9dWS010rxJ9awEsulC4aWpm2a5DA/kh+bZbgem9y9
fDSBpmjMXNYG1xG5VRJ8xbHbpeRBxVr3ZQGi78NZNEqHMict/HxcuGqbu1N2HOZecAre97JXa9ZD
B80PljRVTKG+P8as4F0xMiqKvsZ/p6z82JG/swWf6FrUTOcN+oM07rsM0QgESzVIQfQ+fGEzizkI
To2v1J68/8fXM2tdWdoHcdw3WvJumZOZojFkvWKRNxjuW3OvAiY3a16TTOQhOY34II37YKYMAujR
jDNvRLIXKvODYUn/zD19EMHlSIkC9IAGtGEuTf1U8q3i9bLOiY7AJUg6KbF8oA/UlbsQlEm5m6Wy
wP1xav3hCFyCRLsgiXs0LN08nOxs/GlIV1H++d8dg/PieTZafR3X1M3rK0PxzUlwBi4F+3AGzoNb
QUzaGq151+xzb5gjdwxz8Oc2toWVIU3xLp9GcGP8eyiVyZjLPT56FHsFeTLDU9ULqna+6OFPxPfC
GiPrUqM3MfOIAQPqAMbnR/wzdhjgR74rnAD7qejIX/3D560PYjl/UAX1MGttBHptK7Or9rk1sMmj
nZr5yx9cITaEMBSpGwrl4VikCfOLM16xPbP6LtV+OmERfvj5r2TwkCxF2aUV1hUNN1TuSXoHtiS9
Fujdpj87H4MHZSFSVmQ1IB7cYnqodMxMvGokd5P/kHZdy3HryvaLWMUEkHxlmBmNwihatl9Y24k5
Z379XZD3tigIZ3Bt+1Vl9gDobjQ6rEX8xL6hjUTtxDqhUXRT2aqJy5Sz1GGs1d7K4D1Z4dgMwj2G
6gOMLD6EmAAN3emh9AaQNkuHE8SrfJXLWe/atJMWVpmFqC99ZC1+6g89WA/ODfQRUKzG3eSrV4BH
fZBBBQkNbbNgzqx1085pZJvUX+vrSavduMvcvpK4WKEQtIZbJivqvmuCSsweWUFzADVHd10P35ok
UFJZ6MB+6Lt7byODu4mUtuybOF8sfwVelWO5yzT4iZO5eujl84NpH+ZJBn0nE8mWvQmHhnC1k26F
S3QMb5j9aAUiSLxblson2kcTGMhhK+lY4+Pon85js0rusgKN8wB2BKzS3CdftFN5YbFxuSfrPv2A
4dpAQccIeyeYh/JyxngZ8bJdGJjXxqfzdi+8Mzc/gzOTsJyMMrJj3MkGBhgc5IMiSVqa76f8d6UG
qHKACU/e9RghkZcrSQbFnLzsHwZMXJhu/my60S3LFuPhFblyXHWxor4K5Xxz7zg9KN8y8KVHwBid
iV15ZlwZrjkqsqQJX3l6t0AuUKszdCZbywqjQEEW839eE0T3jFk49emnMXLnI+vDzhu3wlzSdJDV
nsRH+LpUzl4aLTKVFgSVfuXcqOGPMn44ryLiKBsZyv8OkLMO4Jyao01eVDU69A/rc+aFByv2wIHi
Lpe5jFlJdnScZeiaPlRrEYMdobMeFb15TLV0X0e/SQb37tQ4zXdIp3VtlcAAyx+V9l2RlkrY4+O9
H7N0E/gN6CXmSyV6ZC2ISwjFjCNLCwFb1+0Dfae7tSdLpwq3jJVj0LesaogS3vqvvDbMoTZx2RX5
IbUe7c5XHYnDEmrZRgR3r01mPkxrbll+oqizHlRrBeYdWkXxj/PaJpPDXWNDZc1TpjSWr0ZgLaLA
BA1sQ1uD81LEbzmDIT9SNAASfmSz1OsVE9h1DrY3lg4yfNYoAjrr3XChu/K8ndiGTGRlWWMKdfhi
g0ESbF5f5UEPrElgj4EvT7uZPczrHKKddnF+dcLrbCOMc35zGKps7oS+MFMmd8m+uJj3tXQORKh1
GzGc3xvQxdYqUEnfoRZjiIxI7razDPJCJoVzb705g4mygCdPcyfQkMh3tRQ9qssgGf3ge3l+OoTN
ctgP2QQBUZpEPcWE70uDN9y3m+76Hr0DudsBzeMlY5fJfLdULzhnh3h4XopQg5MADQLrcNS+qLfL
bg1wNx5kwalMLzg3EZVlYRJ7ZDFHf9HtM1RdXlhl9+fVT3xiKNFS4hBi8K149tQPFsmKPBjndTfU
rUcz5xqYxZIDk4jhW/GGuleLrhvwnlhvGpgx/arWEqBKmQguv6QMSx8rsQJDaj+SPliaj2YSnN+s
/6EBv3aLb7qLGwzCYiIIKHR37LmAITHwCrDQj5msDHRHLI2YFkAEwBJv8ql9dQHtJMkR6TLqTg1M
amxM/ScurOJLm5OF+0dQSwC3OVJ0fNYd+NVTOsbIyBgPiuMmh/qU+gngEiy0OiW3bEx7upTN78hk
8s6v7rLExnSPr8NlzItrkoNm/8kltVkX5/mI3Y86nco8iIxdrF7ohcSBCy/Bzfc5n7f2ixVaWQcL
KsddFlveVCj+eb0TbhN6bUzdRO2Z8NWJpqnalMbYJgLkFtIsFy1OiNDi8HdiuLBByTMz0XU8h7PE
cMvqOXP2ITFkNsQc17tQa7MY5vg2rnvRNZB5DcyG9skBzBxPQ+/bt81X6gJYbq9c9J+MT9qF9knW
yMe88xm5fBViiSKjoMBb9JVsdIvusx0rQZ35i1O557dRJohzRH2kdjRi0Ve/aJ6REVc1xtvSmty5
yyW6JxZlIyoyMRMC5NK3e1kZhTOWCCb9PrxTSLgfl+TGKqc9Re/X+UUJVdAC1RA0kOoYfnsraW7M
oS/SAjwxynpfqZGnGdGdIgfsZ995d0obOZw10Rg9bEWIUxpRJei8/KF8Xu96xlTsLc+DKyXUEF6z
yI2QF0YNyo/yoRZotTqw0tHcwK5ZetEH8YFBjv3B9tk6/r3ANFvcbW4ZiZnMGXRCqW0Pt/oxWtOA
xtqfOIqNGM6CjSJWuySBmIzsqghsm2MBt9dKpPDzjz+jr40YzoSLcYgHC9ocELdNGLyGPx/qQ9K4
674ECKZ5mJ5zhESyTRRfiDa6Dl9ATCyTU3dLt0mpWyOTC6RPNtYXzIdon95oQXKSXYhCjd8IY7a3
8VNpPGkYzUeWtUmm/ViHp6hW3WgOg/OaITThjRhOMwgI5XQgOVh+2K9uaq+uph7D6uSkEjQH2XI4
1ShoUtFuxXLK+J6OF2FzSCJJ0pjZ5jvb3SyFUwtrbVDdHYY8mItdMl7r84fzW8UD6v2rd7/On098
16attLoKAQxaCfx7+/xiCfrbFIRgjW/d6TvtWt+xNnRZg7RkZXw63OhSo3Fmln/o449LQ0AXOtNP
51cnOSB+uFd1SsBZ4bnkz+UnLT/NYMGufne8890Ocm68bQdqZ2iDgHuNb9H5fIhAM9AjXzm5v8lG
+q8oB7NgOl7u6Kl4az8JwLQbnSx50NhKQEdQGPaTxHb+h0N4lcHObWOjBWlJ3CIVhgg5uVl9VjZo
D/RB2SPa28m4XIUH5Oho4NbRN47W1rfCljhWsjSB15vTPBiM7LKyTn2uPZ1XA6E/2EjhQuJpXY3R
SLFtaPtzu+W6ySo3ax+W9P68HKFKb+Rwx6OGfZ80S2H7dFl2eb08VnX5Jy+yjQjudEjbgBWtQd6m
UgA4mDhuPz6Vydfz6xCfClq0KTLjqs0X3FRnqTVSIxNAbPPJoVng1Pl1lstuVvGx/BLDux7EXnai
5FMeZPodia9S0gIbPEEmRUq2KExFsp7znwvifY2iDkWlsOxT68949eW+/Sk8KHsUF6QwqMJQfCOK
0zUM+HW9nVgU7JE2OpBn1XbpDPCxMQTZ1whq+jyXlH9F20h0lvcE9BrzDG9tyImHXC1aBP/FAh6m
tYZKhLvJOZjZ6p/XC1Fgt5XEfsnGNcQ5nZs56ZEOcPa0HNyi/DYiEpqBRpGnd7YezKrhnRfJAya9
uLytTO4uz2uz0yMjxlNwB/63K4ZQnATV99jLjoUH2CTXdtODuiMIZktUGVTUUmS0i6Ij3f4E7pqf
umxc5wI/gbj6eiJJ7SrltxY9lTK2O5H/ADoKKOiQMaQgTHi7v+3Y0KbvGnjDsfhhtOhOWmqJsshE
cOppVA7tsg5HOJiXvf642I/nz0vkOrZL4FygQk1jKWiLJCJ5VFLQdWVPNg0leijW+Nd9Yovc6GGK
FWh9PVGgi9dwFxdRkgJ0dWcNkvCBx7z4V/leBXGmVY4gV6dOaWF8WAMMPubGUJF0dTRYxcc6laxK
ePNu944zL93ukrDRkC3KL5qbAenJ7iPDv4dXRAuhDDxR+ODAvWvoBKCQGMrhIsuIjlVYrcy5P8yV
i74RPDzwWrMvhq9wwstX7QjQ70D5JBs/FB7eq1w+bWmtsUr0FqvshnvVuSUxQYiuukTWFSPUxI0c
zph0J0L7WDHD56NyF5b0po01r4xlPafiU9vI4Sxqroo+d+qOZRRB6fcpP7H8pbXHaMiX6fC3m8eZ
lx6RRKkTpAymkcReR4fAnMu7csI7sZCNoYi1n/UXOgDGsXHBvDWzSp3i0SHwFa2/oq0oC4CqyQhf
1yA9JrIBOGaz/EPnpZnxX2HcNnZh2yfjNKMQsJ6GdD/I8LNk3+d2rta6MI9z1NUcgIRaIwa06t15
1yfWhM1+cW7JrHUrSnKH5VkAB7pjxIjmiTXbsOeTLnl7Cs0I491gLNVUCtykt4djpCkgOlktw1pv
gesap49FqrotOuLPr0ooB8ghGH22TeTNufu3MvS4alW8pYvuyslrtyt3RhW6SvLhvBzh+WzkcJds
PcTgkELF249Uz55va5kvF7qDzfe5/bJjxwCZKPart75ExHEtABHK4mbJXvHp0MqZqhVlxywgzpO9
3LT1cxXv1+jr+Z2SrIRPr+mj5aT6BLZnZ22vtLa8MsPoRMpMMuooE8MZ5Kj0ZTGvKKIupPYG23em
ZTcNsft3i+HMsg3tSFNHmH2+PjT9qY/uxvrpvAhh+PZ68iZnlslotb3dL6iTqe2zMU2XulXuDXO9
qeckWGl3f16cUJGpBqYoYDc6SCK/NUw7TMpVbwvq1+l9Ozw5suWIv2+iF5Ja4NtUOUXWNaPUU6DN
BK1T3yHt72IaW/LIlIjgBxDTcWmGIUJbeZTGt47SXSug1Tq/S0JTsTRCLAqgSwwFv92lEZhb3RhF
eaCCHm7AA4L2caCmx1lm92KvvJHEfskmWHRmLR6qJmS3GEtwlT6DaDaurX2zgxpcnF+W0Gg2wjhv
2UTRpJIyR8EvuxrsD5N1WNbf5C3/GZRuZHCe0tAAvDW3CDgIudej44xEALqEJHYpVAEcjIP5J83A
jP3bXasJGCbVBkLi8KIIT4CuOb9RQqPcfJ/J35xKpxtGm2owSmt4cLLGrdFqkKgZqPvudBm5hbBB
DcA4vxbDKZu2NmQeEtZ5C2I18IHWwJsIwS6lHemF84ICYTMqm2OEQShMncjIrcS6bps6iLIx4c8n
ucpoULVhgY+rFIBTAaMgbXNEopary8rbMkmcz7ZjzanspEWQoxgAFnsIyYKu9pMRfzh/ekI5wChA
GR1OTuOxAE0VMJ6rg7SdU53sYXR159gknxSZGGGXEuYwf8nhtGTo1SqNAQjkkwcb9HHxQ7Qf0L48
B7rb7iNf9iYSWq9DKKId0wT9J+e6cVCTMYV4VzYEcMXxtx6mNSzfzu+d+OGFRigTGVxbe8c37yyL
U9cUFZfJix/rR8YzlKsu/dYGbF0x+I3G6/BeFi+K/eCrWH4QQaXDOtc92kWWPd0zOqDQD3cZSOQK
X5HiCot38tca+YmEUjPxPk8gTM2THZ57O8AfuvH8KNlKdiD8owETFMgbAzFDfUdBbzoRqY0CLxQd
DT3VMd5hIgnQaON15P9JW8VWFOd1q4oMUVlgCGFSV5d0zZEmaOEtW0m3sMiytmK42z1KUSauUmyc
MV4qo0vq59C4GmTel9nNmX3jEbMz2qSmGeExNDXND4KcnmtT2bi2sJ9ssxQ+m9VUeVagrImGfAel
JWunPdugZ0tv9NMY0B1QdwIZNJRsWZz7K8cxpdaKJz9NL8Lwu5ZJIm/x4WA23AD+N0OqfXtp0X7M
Yn2Ce61H43KsstBFPypwkpTW1ycMdJ/XbvFqXqWxv2+uSN3OVmtcG+qn03DoFD3ow0gS6MkWxF2M
RNFSky6owYXr6hrg3gHpj7eMt3Tq/3Ix7JdsFgPGCjxZFPTBrM1dVz2a9u78ZgmTFUiZYtRYtxl8
P2c4bWkqVlwhzFP37IKfD+WBHEEFHMjBjkSxy0YUn8FalWIunRIPsCkHs2g7uaZ92Rq1V+okGGSt
zcIjel0XT4BtNl3TApIA1cW22VnAspzUHxldd62MTlHksrer4oynKa1+jnR0bRhAO8uL1ddgullc
B5KDYt9553s2C+KMqA7NeI0K5ns8ZK88MJccoz2DB6128g48oQ1thPE21I5qpfeo0K/WaS2/r8o3
yWpU4WpQWALooobHGBfwdzRdImdGhnFEkWBPDb06rtZiHFWzpJfELk2vT7qrHvzUO61Lyl0yV4nE
tITqiB4YjPaj5QZUf29NSymrtTUUhOr2eqDjQc0eaIF5vNlwG7I/v1yhjmxEcVbcYTvHwVJhZPDq
eqDmn4ZZ4mOFJ7YRwW2ooxBAk4fweo35qHRXFZUsQfZ97h6fV9x7S6lgVnI+GNVtZ0gucPG1t1kA
54jUOXU6NEhiKrLBWDajq6qOUZB5QJDIriY/vqz3sn4XybHwyFcxjUbVIDBXuh57wIik0z+GHUvU
TBiMA/37Pz2zuOhYLwslBhwaS2+G+9LXLrPKA5BqkN32Xu2RybUM97y6CUPlrUjOJ0W2Uoxo2GV9
jcZO/WEf0XoF+IE4RRWmuSh8oCwgtbrIutKFPnezUs5FYQIvNVSCXOSckT0GUg8gEnicm9VtjeXh
/BKZur3zhmgUx/Q+GoQxxP/WeDOgI/ZpFcFBOXXmVqmdM3D/R2Nwvkxjusu77tCGlewoxUbwKpX9
fXsb25aVw5GwuLn5gLcAYCyia3rVBh3YLGvUm7Iv55cp1tBXgZyPshTNXJcZRZ85Si7yGtZQKAfL
+k2gqZfUCIBVf+0m559CNEcYUYysUtEmQTNU7jA+KOM/uuxS/h9G/iqI81LDONlZ3KBnhZE3taf5
APBToDEHjHJMd/UvBvqnJI5LtoWc46oTS9OW3MmCOn1SjNM8Ptl/0iez3T7OdY0toE6JDt9otY1r
55mLqVCvrr1Ktn9iA0OV2wEdHaiWOFdS90luGEpl+Vqn+ICr8RolDAaV+Ma0BOc1j/3m9wb2Kopz
IU1Lo0YfAFqRdZZnFxFqP5FboG5czUca71U9cvXs7rxMcTCqvwrlrHohSxOvVoV78qh7DCEwCkjA
WE4AqSqZSxOrxasozpT1rsKd7EDUSEOX5FfAOXUrWfJAKAQ1QNZyphqOwSkGaJGbOrIR5UD32uiT
Zl2qf5I5RRnrPxF87SSbZ9z8qVUEcIaHssEMsLJ6oEfenT8a4UpArIR1WLZK+Z7rVbWVvDcAYLG0
uyr+FoOoVcahI74oNzK4I2mtXkEHVW7jKbLu1AAJnl10bQWmy3ro4jtZI6XwCiEmQ0J2kGHk+6CL
MtTCyMgxmajtVfvKGhJ3LH27vyHKDuCB5/dPeHNshHFeCCwgWTSgE9/vy09JbLiJ+c95AULXsBHA
qVppj6HSULgGPX3I0VCrJO7kPBWyMFOoB2hG0cEoCtpKPic75zRT9BSt3NaqnJAPgV+Ylqd+LSX9
NkL3s5HDuZ9Zn7IxDdGBykbOtMuffBz13ro4v2vC7B6g3izAgzomOim5baNzFDWdhedvPACGu94V
+/K58/N/AKi8l7+AxSr+Ko5v3SNLtdA8NQrkMKdA8zUXvDP+158kD+V18yc+biONuy6UMquM1UCa
gsQ5EEY+18Zjlhn++S0Ua8SvHXzXK5wNy9h1ULxhPa3h7NH6AnP77t8J4S6GRp2TPHdgPmR6Lp1H
Y/4cNs/nRYjPBlwmKmNjRRsZF5vQIitXMuDN24PxAKhdu2yfnqyAusYxxeNDhrshNNiNOM4jtCnI
sAcDEWw9Ntdrhb6lmlw402lMJAVpoeuxwLqHSwJNSzxo+AJgfkMLATPQVPEUDEVWBZbWa5IwSyaF
LXcTGvd2hsZdgkRVvcYBbZz7rC0/S05IJoM7obgrWxWdV2xABuNaCL7b0s3RLOLGN4zmb0FOxCff
zgsVqjfCLY0iTrTekQDPMRiiohmvN7vpfXjwS1NrdnMqbYdiGvwu3trI4fdPU1LkKXGP63ejz/gH
6G2seBO6UjEEVO9teyeD4xVHWxuR3HbSyl4zkk1oUSHxtUlhunp+CT6OkxUSr+nqyO36565Pdmg9
2odGIdEYoQGg2Ya17gFFl88Kd6U69kmFDpmxvm6MfVeXrraenEyGCyPUGgc2DcZ6FMz5fHq3Gko6
zYbld6U/KV8NUGL8iYq8CuDuqlyhg6Eshg3AOuKbceLno3W1DrIpbLEmvorhfOBc0WkuejRVtvW1
ah5No3OH7PH8UoTX7mav2F5urFgB50tEInStsBE07dAfpp250w+/CWn+8725EcOWuhGjd3NtKjWM
Ko9KNMiMj4aZfD+/Eqa8vD0h44V+EqDrYkaCu9hTxcnnHFBEIBkyvLB5CEvzkCQq6EePcztJVFki
jM9s92tIAY6GJil9AHw2gCiOoLkcAThg7GcLEDzhbzKuvGzgZnV8dht8VVlU9SbCI6T69B1NPpPw
/vwGisxmK4LT6hYjAW2WagDUAOkQ6slPcxZJtE3kAbYiOI0uujiF/8GNm3fmtTV6k/aR0O7SamVd
M+K1sPZwYqtIOnP6VoRZCEmIUUZk4NaDJasHCRNulvoqgPPeVoVVLCkEzF9DMKqnaHpu9qNbA7N1
Dgjok/YGwORMWT1S2OW/lcsUc2NIaqrqY+8g48YQ7GqQkuRo0Ui8epcdQz8Bsbntzyj796BroveM
BhCosqnE/QkDp+2P4CKZRItzy85VG51C5lHD5BMq5FcWYPR0VCvza0cy2ic2tte95iybVeOtAYSO
fp48gXpQIUBIi4inON+kDfNCvYELQbM3SDreARpXQA5tuhWikgFs6nPtN/OwO29mIq+OKPCXCPYT
NifYF8acqxlup2y9pvFBMfaVJfFOwqwb5piBsEZQ9Lfe9bxGVpXOaQegmtw1M7e8MAPk3fzBcO0R
OsIYApsvsu4h8d79Eson19duzeaywVMnbS9M+6rXJS9E8ca9fp973NhxksQz0fF951ApB7M+LURS
5pWJ4FwguoD0ZVkT26/y6YZWydWY5deU1JKWZNn58MmVoraGXp9hxdGHKajuNTf1R1etX5j4hosC
9T3n23mtEx4ORudBzWRRdKlxfsNc+6goTDyvY8Mfu1ulkYXqQiPdCOB8QmuGTl5YeN0Qd/phti7g
O0+zGz6Sfdu65mOHEoR+IJ/iypNBnQsvlY1kzj3kwG8LawY1aCf1RVWuvlL2l6rSX6N3yDu/i2LP
9yqLT76ttkJbtUE2BN7Bn24Yb6j98MLc4ykXjrQ7SBSdWRtxnMrPdBiqEBgfvp0+LMXBdp6p8zHR
v+nkQwMuCkOTLlCiJyZnAX3tqHNWQE/C2TVRRWq8pPLU2wJwySsoisZ9W3my0XqmGu8iN1SFkZMh
KoiUuctaGcwl7hSA5yRocc2nzp2G0tPaD62JOOGi0WTDwcJ3EBofWO8xgCtsnvotmameVAzLsFqC
F8S1Q5Pc9O4EGFj1YFYSpyLe0ldpXKhgjk021xWCnnjEdNTUHIFH7v+JXhrw9wzA1Nb5Xmpj7TAX
PiK+JpGPJiU2uQnuv8cwxgwWptL3cociNoWNSE5TsiWjaN5Gj8+8s77+DAJwbMMuuWW9ebnXy+D+
hB5mI5ALHtdZjxzasozqAucyLxeLNh9Usz8AB3Sv59afXDcG0oQsQU3R6vj2ngbVtVbmJptRLi+j
AWQA/UcSfviTcwO4EoFPBrkJ391tx+Dvayuo/jDXz0bdnnqr9BaDBM6aBF2ru0ufudQ8gqzYs1br
CoQc14oDhJzzv0PoZzY/g1PRUksjx2yRZym18HYpygezqU8NWEOWZQRZa3tbm9lzXjcP58UKLWMj
lruUHOzwioaqIsgq05toGqRRtf87Edy1FM3w2GTCtWToV/34bWyezn9fePkAuBHUDSBYQ7XkrZYM
U10nY4oD1KxTNqpuBs8My8s0yQnJ5LCt3ESNCbhQ+sVp4JCtBzJ4up76TvQxn+7OL0d8Iq/L4Vxx
SdICKbfU9nUFkLp3Svf1/PeFAdZmuzhFU5WusGbSIh0OGPGpKd0x+jit9+eFCO+TjRBOrUwH8Jex
jiy4WTSnpK59awGNDNXuLLremOa0Bzi7JOUqvlIQbOvgPAO0Jl8moTrIV6sS4IPq0XHZ5PV8SPbL
zgiyk+y6FJYwMM/2SxbneVttmZZ4QV5oOS5BESRHILOnbu5Sl5FpEOKd307hmW3EcSqepmvVVR1U
fIrulvGuG/ZzKlGLl0GZdyHARgan3plVZ/oCqCm/mvz+wji0z9ZnFQgHnhwNSRx8b2RxOt5EdAH6
cFkE+VV2o/nlrnrSweR5Y+zNHQPerVZfFqKK0wUbmZzeD1ZiqnMOsIMG3CBAcG68aq/fjhh8XHbp
hxkgjmx4WdaeI7wxN1I5Q1CWxczVBkrZo7uj9Y0lxUTFZR3PblLPEgclPULO0+bLDKrSHktMr1QP
qJhge8mulL1+SP/kYt6siruYe6MpimxxgESdHxZ1l6pBIXujC8F+NibGzwAAkddR8hR9PwyKegpI
ApumL8w1GahQlwGhcHuPOOdOpikSY+PnAUJLU0obaUy/6e+d8UOp31myPJ9EK96xsesK0HhZL7MT
2W4NCDz1Y4+WD8X6OIc//sp18Bn/JQMidMswPsr6sczvxui6MQ/nRQhvLMyKUuATAoGFr+d2c6Ib
GqjLfXW4ysPKBTSrRLPFObdXEXwN1zCLqOgK5gA9hvxV+klQ7IFN3h70x3g3ohy1eqoPSDVQzQ+X
mIpSP4NL4o+88K918sgsozmMWYOrzW/RrTDqw64KQZeU/wmQKRDp/ttOvrg7R2Sq55qiIScpHyx1
um6W9qpr8935UxNivW/l8JcKBmxIRTCfX38lX1efXHV7xVs+GddAHGJ0HJhaKl3r23mpwsBgszju
linSpG7bCK93ClKWRvlGikunuDOS52jag4PZPy9NqJkU7zHgOKPhmJ/9ijsrV9QGIRsZu30UmkFm
yPCbZSK4BSHbpjczHhc+UZNbYi77PpolbboyEdxtmbWNVaohFMJ0gkL52htEYl7ih+Rmn7i70S7S
oRhinEr7cfF+kjymX/rj/EINFvnoOzt/LsLHzkYedytiMSWdCHtzdbqHYZRZqdyid9yUHCykc8jB
LjKJ8bIlvAtvNiK5uzGze0yQoGnLp9YDavLe2mRBYR+k7YLivURq3kQDmqqiZ+ftM8GpSr0hDdZG
rynIpcFA5Zv+elw9BvsjDzCEW2mZOjAvbEBz8nDyZa3WFpC2ikA9soNjONEsBJWxcwp1cCOG275y
yAC+NZtAQklady6+VzLwQOH5bARw2xaRccUsOm7dsjp1/WdnxjRCcesQGQek8HZ/lcOPk6EDbVSo
hoWkynFs9lN/7GWvA5kILmU4FA762ig0QE0P2Xwwp+dVk3QZSY6D6m+VjIwZ4CFQ7PWXUTsktnHX
0urxvI2KRVhIvKho1MPA4lsR4EmKYhvo4GBJ1d0w7rw/wl9CC+AvCbzXyQaQE1qYzM2mqzDugXx5
Ya6yMuT/sMdXKZyvaWJ9TZqhx/T+fvRXvDWKJ/VWA4Vtv+8uHWnrs/hts1kVbynrlGCIH976J8FV
EmTfVZCL+GPAwFXK743myVpexVf5RiZvPD0mgc2qBYMKSpKa3+zD2jUvtP3q0R1GODzrqtzLBpDf
6wejHAVbBhiGDNAycPs6gtB+qvKK+MU6eOtQ+xMSZL+rgm9FcFtJtVhTzBTYDhi2r+mdrf1z/vvs
/7+9E95+n9s2bSmbPstN4uuhujPX1Gvq7DEE191Iqrsw1w9Ogg6d8zLf+7k3Mnn/E6V9TTqzJv6o
jP64/ND6W7MxPLvrJYLevzHeCuK8kJarcUQ1nI+lfJ7Nf8gUlNad6ZyK6fv5FQle1m8lcc5oSMwc
fNQ4pvnrBL6M6bpdfdu3vDHofD1xGYmK8mk4aN/Oy33vZt+KNd46qI4NNjg9OMl68CB7ZdRqAJls
qDfUaiXZS7GuUxXslajdYW7zrajMHDOqV6Hja+HOSQ9ScF7x9x28qA0d+Gb8I20EDB3mNLGDJFwB
+tMc+tCQpMfEevcqgv2ETfayycHohkQc8ZvhvqkA8ggoJvOqbE1JaCfwRexYXgVxexWXql4D5AuY
MngJdq5zYrja7WGM0Zyg+vGN4eVBfS3j9xPuoKFqrGkQCXt+SgPskWO3jlCGKb8d1pvUeDivbMLv
o3Krg1UEPPR8gWzNlNWMM3w/TT/N6mM6dRIVE+/bRgJ3G0695ig0R10KRM5mkNxT0D0AbeGL+rA4
7hrMN5kP2MBvf7cszomDOE5XVKtPAlvvgiZR9lqn++dFCPKyUIjNwjgv3joLTdM4J8jLjhcF8Z2g
+Tr47GIytJ2ssCj0ehthnEs3JxD30CUivhJ+iWnrxxj/yO4IgtYMOfvzK5PoBA89VKZV7OQrSN4N
MGWu63xqwf5wXoTQx70u52VvN1Y7U+Bsot5o+yRT3bgq/KG4yp37vxPC+W/ipPkMfvckGGt/dqpA
t5QvGlr4JJ5BcjR8nUYlSkQmtTJRHQXzmRYfaJsFGOS/XBTrIlkjWY+UeO8YXQHDtnpHWWClMUYk
Zjjt3vAV+ljQfZZJ8qBiDXgVwf6+OR7TtuO4UxXTB2WM3zcawv1MZj5s998FKS+sCz+XwfnTImrS
VAVX7r/xZLobL+tDHYwBq5T3k+SQBDlkZq2vS+Ld0FCpbW04DoZAkoNxoBfLjjVXoFvpcF7rZHvH
uZ6sa3o8lS1Qx7WeXT464be/+z7ndqZ1cvpyQA3XIvW1pUYXWtFKjl+mYZyz6WaSlfnYAwAF7VZr
6Jnw1Kb9+2gu7ETQLMGa4ZAV5AK5rCq6sWoZTK0a5Yjsp/RUpMgWx9MSfTy/Z+IFvYriPIFOc73Q
5gx3UN0Dn/FKMVe3aD79nRDjrdFo1eLk2mRBiHOjdydnPaiyfg9Bfe7tnnGGuag0NpBfh2Hu6xC9
GM0+2VusPZKlNdfJk5V5BK/MtwI5K00t4AJmMy45cmLou+sBw217CPMSaSVLdkichS7hXIO5bUQ6
sK+CKg790cbrRTpjJLbPV13g7NNpQksF3Sjxq9HCbHJ8sBQZ4ZBMBGeitjYM9RiC+ympm6CrwV9T
yUxUJoIz0bZDt5NeZygGW055GMxp9dKukyUX2Vfe+WiiAmJMBXGqyjeq6GudOEOB2IaNWJcYYjKQ
X2j3v9/CDyV7FcMHHN1S1yGcmgm89n2U3tr0T/zZ5vucpynDUDFq0J4AS/FBy67gOF1F9j4QHshG
BudiSA10WwwVMerjETFZ52bal/P+RSaB8y/xOJVdAxg9vwc2zPADlBqSO1ImgP19c+tH6mysyFcm
waIYaPSKyLoLsyHZn1+G2IdtdopzKSpy/mgywGmnVzYSySs4Seuguvj/1amFTmUjjHMqSWsYqZUn
cMraY9vrblolLhLZkp1jXzljJ/y435oAh2+kwMioqspbCPxk2LhWdb9YikSSMNjcrIdzLWU0Rw7I
sWD3uXW3gmG1LrMPod0fzJV66xJJ4nSxSphgC3WA72bwc80YxdTbqMhDv50/pOnDOEqfh7po66im
mhrmavDO5bR6jJo8TefcRBiYgbCYNfwb9+aJdRaWT7J2f6E2bIRxGk6y0CjHGFdLHvlR8pWQG/r7
HLXwZRsRnHbnylrmegOXaZAfGv1oLJKWT3Egi/crEBlxJs672l8+RUlJwAGZjM7HNLYnt6uKQzYO
O6qmu4bon+CwnyuMCnV6fjhvu8L9QyaCTbiDloQHZ8QQt7HkCLJ9Q1u8obBP7Zr7Zt1LmtiF5mTb
wMPHpAHALbkrGi0SMc2HEi/rynps9f5CVZXrLtRvs1baWyK84jayOINqozIzm77Aa8oHlQ8Is5u9
clNdZ8fsybgZjyy303rpZyV19cKdJSGj0Lw2wrlbvGr7Du2hmPQLbfpkt+b1Qr+fPzGJBD4tmwOi
fu4jPLST4tlZTlkt0QjZ97mrtVGGGNP9JvqAnH9I85z1d3/3+5n72NxJ6pglfR1mpm80Ruy3mg0i
evrhvAyhujkaBrookP4w1/xWRm7QmvwfadfRHEfOLH9RR7Q317YzQ0+JWlKXDpkV0N7bX/8S3Lea
Jtg7+JZ70UURrCmgUKguZGUOteH4cg2ezIPdBab12fh82cjuQm2MsB+xcaQB7VujOg3YrtujY9wN
ooUSOcGdmVKv165uhiRQ7WuVZOE4xF42fJP+vaQDXhFl6CUaBlijwfPz1o90Btv5MmWQWtDJVd60
B6ntfy6tSFh3t7uGO0E3oFoOKD0/ZxQ3VGnnDlUCkwtaATp3CsjwgXAqTP8UvZ3uliSMbVaGGIcC
5lnOKWVo1TJr8KbQ+2AEBhwr9WPfCKzIBj+1qEEgtMaHQp2RXhpsHdYg+YGEM87XTG63Xz3MuEW1
LHhU3QsNXTchH8Bovt/xSI9rNxgqWPF9u6i8rMl8lY4HtSyj0SGCSnv3e3Frix2DTZgXoz5D5dKi
Qda69o10B6BABjQTBus7iF1m/kfQSwhIyFziRtJBtcDDY3VDihPJQq+qkoagAAgysyRPaUSkK/ue
bexwmWgZa0mJGeV3/cxUWoZovFKP2tce2Kz0FAt1iHY3bWOOq4tWg5pr0sEtWJy6L430Z6YAGUhF
b5H7B21jiNsxbehIYhowBL1G1Mdr/2yNztWoJneQiYwSfQySJMfIHfCkqe3aqrAR+J6+kW2ghvoS
MqImVJrfhszY54Oc6pLjz/Rpkg8EMKAyDufks94e2+kzalt7+PXvk/HGJA+7k0BvMbeoef3WuZuz
B0cL/9vf525FqcZjC1l6w8/QzrB0EoKeQFCZ776rbH3g4rFvCR21uEkDufbm59nHbNNThiPtD+Hi
V+CTbjNXTMG8n7zOu8WXn2ja1V3em6xtG0em190kT8v9wFgAo/zpI884Wx+52Ows0to6lZJA0eg3
PPNFzSzSD927l7cmuNQ/97pBa4I2NM09Uj3ps6hd/w8H7Hd8G+ykb1IiafSR1NqCibPrOAI1y814
sqEJrbqJT0XplwUW/yG69YarAuaJLIbe4iKTT/IX7UBD0H6AdaF/gHyVIADZwlwyxRXOZEzzEtwB
ePB3qoOpfM0X9auiiRRQRNvDJYc8hkh43hXIgU0fQeTJK2pH9EW1v2i4Plh5Bngbt2gQF0NUO3jv
okd2jDqv8torIzLDLBR1uv7hFjnb4lZtGrKEYCCKBYN9qr72V43fB69TnmAkTUJR/3Z/+c7muOXr
LTJJio14kGo1bPTsKKuil8n9i+q3iVfhh014Q4q5LaS4xJz+XEIEI7Bj07O0MMufL+fU3Q9f3Tgb
4pJqt8oQdpJ6B3wiUIHGZMroJsfu2N4IibwEAaFyqbWdK6UrGPCjI3mOx/4+dWN5+qpL6LJWwF15
/QrFNGO1K9CgKpI7QG4E4++lCB7OAu/dEcPDiKooDHXJ51rqtPVgxkka9I5J3GZNQRGqpdO1oqS1
1ytoMmpatgi+6PYz/MYql3QTVTZVYDkwcnwzBEykoIiWF/sThqyvhoMlIGDYgZUxVCLyBKNEAoMP
t6sQ9sZ/JjQNBk/2+mMT4UhgRV+GEAK+0XSldy7EowWhtJu7Nka5DVaUmoyrhA0eQy0s8KoB8QfL
co2AKbJDwPKgp57zsxMlGlazvd/Ps69cTQdK6NwApRU4pyp3ClZfblwwlkre7BkFkoAWSMdEyPW9
W15tfOW2cyK2nS1URrsVotLUUw7tAYS6AY6Nf3lV96P17B13k5KuyCcZGGFfsu+cJMy6KWjaZ8W8
n51/rwaKoAEnKTqG+Gh/pznhELPEfCeeDruherJIGfQTvTHWPmoz5ziRRtQl2k2jAI2YqJMdHQax
sZscV1UqmXIbDalZbTxbM55II/rg3RHIYT6dbXBlwtBJGCfXG7ZP9ZEeh2AdXRNXkVG4TMOuu2bN
KDukD4B8+NNB1Brdv5k29rlbsFuhLJut4OyFgt59I635E0QJNfREMMmu1ovmaba6eM0ov+T2Sjwj
c5YrEE3kXrf0zyUe3gXArt01x0cBPsjxZfBO6IGWjWOUDe6Vbn3Ixgc0ggQFzG68YvAPvQUb07U8
l1cJvDQBthTgN/neGKlbF1eddSj0b7X15fLJ2Jn5wt6C4BKvjpj2xr9v40dJlbLCh7ENmhk8C7hV
MATkAHodDFcGvTt7awABmAfQ+niL7IqYyXcv6LNxnlBKnvCC51RoAWb5gQz3phrJ83OrHi/7KLLC
5fFBH+u5kvBSYBPVdabY7cartr3vE0EzYzd1b7zhUjfNp5gAH8nwft9isrhNs3iplAaXvWEb8i5T
b6xwmXoCIZYxzHg2Ivp4gB6wpymtK+XF/TCokZUNUZpg/lZtRB8LIu+4ZN2sM9ETauB5ZyWuMpHr
uv2B7vTny97tWnEAgLcddNcQkG/DsTSmRJ8KQBmpDlhpokVTvODNshaExM50G8Ie8ns2yF3RnOGJ
1YsFA3QwgZ7nDzNKX7oojhgXZn81H/AWe50cpUjzKpTZuBEDHQRP08EQ/Ib9tLb5DdyKanGqgclY
wtE7lp91CKiuvZt5jgORIkD1bqC1EovKi73lBdsIFhhchOCU545CC/2bzGrxZeQMniE/ZZ0/Dg+X
d3AvPrcmuFNggZPDqmcTLUTpW5VeKUUQV9HYAU4+HdvuJInQ3bvLyNqjhmojI6NR/jZkFglMOEOn
sGe6+siG0NkzHVQDX7l37Ns2vOzfXvLfmHtH+ETibHXmAQ8jeV64QKOpHipSkQ7F/kb9dopXU7AG
edWrBqWRUt519KdMH7vmj8uOiBbO4nZqUjRojHd44mlfm71s4fDdAgVfhtiBHv0H0uN24bjElTm0
mLIBeJ0sWz21D7um8PJWULSLdoc7UzFIYJuyRnsLJVjnx8lc/1DzbhW8AoqssN3bFF1tmiVFkkGF
ZHK8aXnGJK4r2Bu29nyW3y4Wu9M2FmzaE6u00HmEXscQvI7ffqWoeFwCfQsQmWnlB0qOrUEu8eqd
nhQ9qkxWIjd12EhNWJfQGHupMUrzIedsC4oWKFodnpaLWGs6JzpSBKbzn61wPUz3pqtgWi89icmo
9/fqbIxraxQ57apmcJLAnCAjnjFmJcFmsb/wfq/OFrgEFFNoPWQ2umhD+im28eqcH3PoPQ117dbK
jTO8CJZv156CjjRqcgs5j4s+I3UgMJYNrFFTXFl3caR7w1N2Y1/HB/tYX3V+/w1iSZMrXUuC3Lef
MjamubActbUCPoakYAJboM6UYNKyPcBxpIwidPz1A4W2sTHHBWVfWH3f5njUN4raq0l70KZOkDB2
E+3GBBcejjaoa2UDFNFjBntUez8pR49qIrW23Vbr1hUuSKQC8O40QbtrQjMBulYueSgPclgGEGcW
nK/diD+7xGPWVgjOxfoCGGHRYWb+W2J9vRyA+0tm4Pmf6ZW+E0kYDMfs8JqVBi2RjsWkX+mtGplV
IeoY7+ZAXOh/22F+bnLgIs9Dn7CxFoI2MR5al5s0tB6rPtJODRMDEwSbyC3uWGE63pZSEOpCa3p2
zcRyy8R0U0kkab1/es9ecUcoL5IGGt34tjOtzvZWq/mTgkrpaA1mHiY9uRvo1N1MZfvnBzYNY1Sa
iscjTX9tdm0Wc21k2qlM5HZt1UBZkud4Vo/9TA+XzbBf/y4Xgn7dBOcwmKF4VJZczuDJTzQDNPmH
OLtam8krptux+QimEZzav+1wx7Ys9ESfJWzW4tym5e2SiDIdq4QvOcKd1yLvtKXp0r8yneZXEaZl
s+sx0ILlUIh64buhd/bGZo2yzeaog4RZJ71IA8X4adeDS8fcbUtR8b+fF86Rx2VT6EJjcr1SEAL6
t1wu3VkRgQ13G7QQ/P19ZLltSWZJwewRxZH9tvoMq5Dd5FfVkR5ar4xEfSHRSeK2qBqTjvYxYgCK
gZ/WqQmkNnKGL339OJeVp1aC0BYsH79JK6VUN1pI6dDZvh1k52QvgFJePj4iG9z32aQtta7kqIyU
8qGT783083/7+yzlbgLN7uO8AH07Ps6075ikcXWMzF+2IAoBmyvzi9Ia0knBw6gcqafkgDRwzUSZ
GVVM6f171StT2cSbzdZz44/UQbHYoR0QAuOTJvmS8hni6v/RIe5ecIa26Je11n0VA3vU/EoH6ubK
S4ycNiVlBP0AK/9WykfwWsyFiA1/d9J36yF3XWiJsYBkCr1G406GVhTEAjN3uKm/a19Zb84+aJ56
GHVffrzs9W5GOh9km8sVa5PPTt+tjp+0qytVQTxOrlmJmte7Tyxb77h8QYdsLZQGBZ7+MPuoiiJo
vTu3663yIIeqLx8ytLd+/jfPuKwxJN2sDl2KB5Y0TKQwtt1RqHLBwu7d5XFePZ5Iq1h1Y4VeFd66
oyGAhkdo9758z567WwisMEXtj+2XA9Z3CyTegCy/PQgAWNV26SDxlip1l6r0G/qtsT52g5ytcOlD
lQo5NwsVHU7MnONCLMf6I5+hytkClz10E+9frbWAf2CcqmujTdDhb3vJzfp+9sAA2wSzMzx/JCLO
NvkkgvGrOB8VcMbbwKWsozdkTx0C8bKV3cpo4xmXRuoybQc8JmJcyYrBunOEkJk34FujzjJR7cK2
4X34nR3ickbe0UbRl9dvjSmQgBpgtIy6y742JuFQocgvLlNoaqtV9YAHr1X7mU4uVTyJ/mFkXy6v
3v61cq5f+XkfqDOY8UAwWmri6Tc5NBH17eHAnKr8BVNG0WV77Fe/W8KzOf4bqohjaxrxwudPWX2F
Se2oGQavsKY7W85DfCoIGkq76XZjjju+VE2tds0wOwGm/xLSBRa+qNPv/80l7vAWOUY+aJWgNWY3
38vi2q7640qJJ/XdrRSL9GBFHnEHeYAUrIZWSxqs2urHkx2l5nw0HFETfTfTbipnbuHmapi0sut1
f6l/OenJnAQfhbvRrTqYBzd1SwYc4G1eJZBvVsy8in0q3ZQr0oNzo3a+QUST2q9ggvcBdzbEHaOx
owX4NFoGIZmv2+vxqIXUM74D12jdWt4SMlSW/jwd5QPw/ulD+ST6BtlfyfMP4K5i0ltxWTsxA7RB
3FtWwt4c/A9EIDT1dMA0ADN87S5tqrU2M4iRLRhD7TG1EPum8qdCu3DSNDeNhSBE9nvfLejGGJfV
FZWuUpczGXZPCfXAjlSIiTfebIdrJN3oYC2cXCDqrFMbyaJxtd3ssbHN5fq57HvbQboP+kx3Sdwd
qKOewJxy1UGaZ5bjj6A38GX/e2G5KFWyQe3lGmic+RU0QkPzWA8hSN4CFS/yxouYKnQ3WjYWuXCd
h3TRegdb2QUDvlXBN5JSV/KS69xVKxdIlRMNwAl5OX5ERrkQBaKCWrhHDT+ZykOjkltEk8DEfp9u
4xhXHlKady24mh0/vsHIjdvc9IcfFmRt5CsR4G43tZwt8eg04G9Tac1QTCnNg+G8pA5I7KvHRiKC
UydYNR7GNJhFTwlBw6lMfNu+UZfHy7uyi37bRB+PSZuYBtU44gOJqWkBRYpR3MlvXbGe1u6dslkx
7k6pYxVvFIWEaYGFnKzcimbTvqfZeBA4xC6NC6lDZSu6yVO5DM2utVlYr3ZE31FxyUk9WlEZlNGH
PmA3LnGZQh90JyYxAaucdAvxVHcpPtcfmYvZ7g+XHeTcmaiyIADWIZqSW23ynU7Al7lfnm384PJB
QptkBlxOx5JNeBjoPOozAGl1bEISiho/oojm8kC26HSQigwN7uSmse+U9MvlABD9fS4HtAZUAVUQ
Iftq22LQz47yoQ8vmxCEMo98sZtK0yooI/hjZXpGT9wpLl1VyJcjuAR5ATU6DUpMK3QxF+WGUVBJ
yh9t7JJ59LLqwVFFrKb7KQ3DV0yCEEqEXDU2EkyikBzNiqLv3dV6GOKv1XgipBZl6f0dOhtS357Q
JcXuxzmgNlTxcbMHuV9Bwjv1rUj1wa/FlJTFvJ/7r1/a2SqXf5pWd8a8hHvJL+euPTLlbuqrL07t
NccKca4LvgqEBrlEJFnJMC6Qpgy0uykAf3qUeQlQ8wuya+GLJyhE28clI0WNQf5ZYoDOMH9aA3FX
wKaX+aqbS0H0728fRmhVA0CUd3LEtT1a8iCjW6HW38wxSkXQ3f3T9fvv80M0cYbQnmfgyur5qjQf
oOzwAdEsdB5Bc/z/LvDM1JWz6K2i4nGqAaUK6qB2PeXlR3hotka4MFesyUFzosOTlJody9F0m7w6
rpol2I79cvXsCx/X0mL01UgNv57mKO3twWsXKbLKJOyHIuwqrRScX9H+cHFNDBs9LLDKQW0WdC3J
fT0WcO3hcordj+azV1w0l0sOTfoY157VTe60SkGenSYnXGwRY5jIEPv/TbmgAvc3ainGqciiosgy
T5OanBpzdmW5ebzsk+Dg8OPn5dIWcUFRaun9V2mFEMD3y3//H+7x86JxV6tCpGwqFQwcr4NbH6eo
AgZc+wpSydDwEoDhBOZES8fdtFRqczNVuwQQ+9FfvgDIQDwS6EemBpz5yafysfDFdD67gObNuTK5
97YsMxUwooMXzbxJP9No8swTBDEiKxjwYAV4o3xkPNxFuFzRG4gSBwKv2bF9X1/+XmQe3pt3ZhPT
egSzYdeVrrOUD+vyaxnJEcSvN5pdHROmYNh2h0kb70ilfkKx86GrBQKruo2xciCMuYLNTJo6bas6
CUh6KI/sBi087XZqDkvIhJhzTzRlvv+SsbHIhVYXp4NBLDTFHRi0wvyTDfZ2kKppHrvLugPbaW1y
SxHcaPfM6JBE1YFWUN4Jg49KVdsKwcu3nPWAOANPZU/h5R3dzWcbE1wGoL1W28WKl8g5vab9L8d0
OxHv3e5J2Zjg9kvOUm11ZNSkaVx5xez35uoa8+B2zYeiE4xKKuZdZVnjR3swb95RaQYlEdBZmAEH
5oK46ieExRU9ga9X9FG/u3Ybc9xdUOqYX9KMAkVVcZ/WvUfHaycVMWLuxsDGCPsRb1J0vKTzgi+G
Xm6OVqwd1kJkQuQHFwMzAa9Wwz6z2+U2Ua/K8qchkpsUmeBjYE3VAjqMOLMDdKrwHlI8z/TLB0J5
s1LcKYWikz7IcwlVslzG20QeGrPqyYXoMX3/otnY4TJ/RYZYzjDeDWqTv8hN1oPj9Wjna5g1FHWJ
/8EavqdM6GTb0KZ4u//rYA14PUDuUaM1dDA4xoByRrB6jDNMFrVS9/fpbI3l/020lQAPVZODl+ix
S33ZUj6XauwraikASO2mBJBQ/O0UV7YBV7loJUHWAYehZ6yatyj1s6TUPvi1o8tRIVxA7pQCcqjO
kwa8/N8tEaYGYwRsu6SjqDO2/92z8Yw7rmtFmmou0M8cQ3LIguTBYXLPq8euitaEysws/KIU7Rl3
fEmfFrNWYA5GA5tgdmCv0TnIgDNP/zRhLOZY+XXUimYqdj/PN35yB7rSOodmDXJfO/2RjY92X7lZ
lwaFcSjKq1YRMY2KAoY723lvVbkZ24BTOrFLVQuUY5Eto/8oAAiys/uuvtm4xZ1thKCqEIIpA6UL
2EBWrIZlcjc5N3oyuTrRXdDRhZcDdD/B/z4LfD9lIn05STZq8KSOA1Don2ZVxCckiBC+lzKkkl1r
BahHpwK0porWymgM2lnypEMnqXIv+7NvzGQERaAPwTTM2xSS69TUS3UCHDt7zPPFjUH2r7beZSP7
8fDbCA9T0PSkq4eGfYbVi0uGu0X51Jg/+0V0uPY352yHz75ANFE9NvF2O6fHPDED0rWHy66ITHAp
1+pMydEadEom6ZdVgoDsy+W//w8J8OwDl2wNzHXOdYMZSNbgVPwkaL83PtMeZFJvohmTfWsmaMxs
NlyN0fK32z/qGh2VUvuLYghqfT77DhtP1ZH1oEV6SrthsDHGpYXR7ggBoBy8Scngp/IPkzxlswOW
xT8vr+FuTG/scDGtm2ky6wvmnZxSdpXxizQ9kVkEr90NhLMR/tOuyWkFMfASGiCTFaj2ck/N5UPf
ThsbXDxjZNmep5IwTqZX0T9PqQ6Zl7uj5SuY0Z4OenG8vHSvTw7vUurGJBffjjMM0lDji/Xv/nrq
S15xcm6T2S08MN9+HQPMTwSYSn9s/8w9NdJv/4fvddHqcqegGColiTsM4PfPo8/EjySvPKS9++Mv
3SpHPL4hCBqT/aJNLaX1idnM4wSpWRqYWe52cbiOgk4RO02XFpf9ho0NZxylocmwn0tVp26Htrg8
mL4zNo2rzllkGY1/eTsFJ85k/78xmNq5ueRQE/LX5T5LqGs496l+ylLBq8xuebEJGi6LQIGtSjB/
gwGv6s5MoZ+b5C61QgMAxnI5xnYiSMKiveISSYPLpC80uOWYeDxre00OJaVaXV2ORVN/71eQwcs1
0KLgkRn0nJwph0B1QO2AOpKquwF0s2t5quTbsSwFO/U+4F9h7BCyA52lZfKcci0YhWQoqoOb3bkt
10dTVMO/D723f5+LBGtOQHJFQLrSTpq/xGXqZhJ9WsvsvpkBKVWElFb7C2f9doiLiZrWMuZe0REf
f6zQLcK00jeIKqfe9GJijt6Dfainf8+95I/LIS9ylNswvALIY6FDlXU2fuoFOM61X/FUu7J05aRd
cNnWzvWJVbVlC+GBtyhwuL89X/Eg2aTvDBrEN0qo+esB0nBudw1OfVf8LPQ+6t8a4zJUM6HDNE0A
e1DtsVndmHxpRO8Au1G48YdLUIVRWTGeMyxfHe7sPsjnSLBg7MZ6mwHf+sCFYZG3E7Ba0KOQZL8+
Gtfsdoll34nsAxuBvmxN5A0XgikowQdlWjE2Fqdeko+uI6Jm2g22zXpxwbZkSwPacAmz28ttQRe3
czJvXMABBPxg7vx52R1htHF1TT/WxO4mmQbltRLW6CPLR9tVvB7ig4BzCWr2nTYq2ypdxaMS8Gg6
P8Ldq9payp2ugRJKCddjFQ1Qwcbw5I0VERQAxHc+400lhN6iwE3mxvsYORvmSpBxsnJnVOAmU1nD
LXLdgD7xjgQZSGIWDFvb6A8CJ3PIAxqIQmY3a22c5g60Xc9D1ozgbrTw5arV1IuV+0kB14kgNPfP
8tlHFrqbixnvUKBxkxrLH8qrsb/SlS+2aARD5Ap3lhtdiatiAsXmrJnuPNyC3xBjoqXb9oVox9iO
vNsx3I8W6ItMy7a4Vev1drLkNAXJweDaUR2SB2iEBW1AHyGMGYk0GHeP9cYat3bQb9bzbMFjpdbr
L53UH2qThpdjcG97QFqgyxgsY1RPXOHd1xhtLNre8htI2Q4YzRudT432dNnIXvLYGuHiXKrMSZpG
jD4sTulPYLPOAMsahgJz60lkTLagSNtNH1t73C5Rq6ln3chp0IftNbusMq8LGek81KeE6WNvk7bG
uE3qFpLYDkhJ/bEABKR0Y3BOXF6+HQSdBWYJUONqoEECYJ/bJNCO6cUMznlflU9zmBySk566a8JU
bZAdRJlh36GzNW63IKeMQomYNNBGzAfcL8uPy+6I/j63O1KembTB5evnZeMqRu1puijp7EzBvF0x
blPMdC3JmleIABAK218KEMhlXg/aEfVZCTJMi/Qv/80pLgfV8pxLSV7TQIkfhvZGzv91Z/qtQ1w5
0WNueJJqB924OPZqSEkWQzDLT7QVaQ78w+E5bz9XS7TmWqDzDXx2FyS3kBr1aQiwx51xqk/TQfho
sZ8azta4umIuIAzWDbiGHOqapyKYv2cPaQjSfiZuWj9IpwJzycUf6U0j4M7Yu3u3Z4orMfSum61i
HGjA1E66qD9MOEzgAw8ux4XAPx6SiqqicewWdXOpfWnpPSZsXYgCQ9fJbSbH/4gtiITherJBp8/t
XJrmWg7REMs3uqPWQbHSmVxldlu79Irx52Vb+4f4bIvbNzz2LVnZYvmKmoSG1F//D1Sde5ctUO2/
/eG2KMvspkzXGV2016aQ4nZPbOgGLweh9CLKev8Q97+t8cOozmiPcow2oa/cjb7qDVFzIwVDaD+X
J/GlsXvtggMRE22OCmEsLl1MeVO2NI9RTufpY9Isvikl940s0g1mu8CXK+CT/G2GyxpOKvXl2iGV
W9MfhLxoyTcre57wzC1BscR5vhwSIp+48Bt04qwSGHwDiSbLqW3nZ7mqnOu1QyhetrQbfBu3+OBT
W13GozoNDKLflDl00B37eNnE7rndmOBij4CjblIqSC458UmnP+LsQBLZ7bTctchH7sOzKR5aB8yq
NIwdgKszlY1rK1eUR6NJG++yQ4Ld4dF1gKu0mQqwiB9joqcb1huDrLKLKTNB509kh6sekBUcxZgG
aPBgVnl6SbsfUy+YINqvhzYrxlUQfV1U6ejgc7f6tQQMT6FKrvX6cprPrujpVOQQC8bNB4xStmMO
bh0N72C32RI5ykMi4nFiwfT+mGJqF9wfBpI358/cU2ugpKBBfmR3EYP7Y75fqLy178nZDOdJXVkz
Wvn4FOuc+6T8noKDuBKUKfsn82yC/YTNYg2gh5oNBXWXVj4b/WOeCM7KfpZmA+r/v1RcRqMY1U01
eILqZMLWQ/NVcpd7Vgi3kQLUWXD51LA/d2lnuJxmZJmiN8UK/ThM3ReSC7lwt5M8OSb+ZUP/ENNn
x7iclvRLXGvWDBK0qZH8ETg1j9Ry4dFZA1F/k+LDQjJATQyI2YlaZhrJK4bHaS+LKpYdqABKzc0S
c6kvLawBA3pAdtCj5S5B+fr9VESJp52W43KQBHRBgpDhK6Q8GQuSVLjlY0DV7O5oScmHrovfS8tD
VaRiTeY2rREz/SM1bmaRAqAgSPhpHdkgA0nyFkCyufLz3kugS0HJwyJSehec31cGxs3hIrk85Xqu
omjobiq7ddOaumsmmkgXHTF+VqdSaA1xqQqTs9cMIs++npUIsJTXr+d/Tyz/Jth4st260ZdOiVW8
OhgHSbNcRb6ThYSGooXjkoaOF5Q0aRvMz7U91MKln62enurp3wtNMF9sA8IkUDOW+VmNIWlA5Gmj
IQ+caQwO3c4U6nfslsQbE9ztOgG7nkJFFcDoL+y1MA8tcGi7ReIufuqOf2Jq93Ja2j+cZ5e4m8lR
7AwYLzDyK83LYH1ROxFfhcgA+/9NTE9y00mdVIEpQO+v2tx6VJz5cNmH/d0/+8D+f2MilnXSZVTG
S7IZlPaLNTxWsoiwbj8FnG1wEbY2pM+hZWL4pKrDsvhMFd1NKQDYQmq83VpBVWWGMNYgYMBl51Wl
YBXP2Uu53dxaWn6o4vK+1cbSLZTpABbZT2v/RcJQwwcW8WyWL1LttF6reJp1PzOyg1GX3qxPQZr9
umxlR+cER2hjhut0oXpo6gpidNAgNW3PQuc/8+gv07Vd4tXeX2AN57PA6O6h2hjlDhXR65mqMu6H
3v8LiDJ/JxXGghjfafOpr8LL9nbjcWOOP1Or1s5xJZEgdVa3HgpXtm6WpfIuW9n9gNlY4Q6WPSf4
+ioLyc9029XxYiO3lavn4TDfd9PPy7bY33pXJW1scSdsAHNePeVAvqdd9Vws9FsXC9tSbOcv2eBO
GK2gG5QQ8Cx1QQ9e7ZCc7Npda8+K0sNyqEWc0Pu34MYnrvJrpayrTAmNcT0ywuUJhLupJwESAvr5
G+JPi/+RJQQuCfNglg7y8LdJypiNFHKsGBiytZOx3BFdcH73qzr1bICrL53VwtDyircm45MZzZ/Z
OCmQmG5q4mS1nvgNdz8mbJBzG0hUuLLeOlTUUtcorYaiCxzoRqV+1duEuB9ZtLMNLiZKWjuSRRB3
i/LSGd8lRXBS/yEIzga4XSmWLC47puNnfGLqGKxNOJ+MaPEZ4ZDoHXI/L5yNcTtEY3RKLGJYPiDc
dPqhDrdpIsBZiUxwl8dcyXZaNdBfte1PKmiWSX7dAgF0eVdEq8aDIG0qARlO0YdkqlHy6iogAHf6
cPZsVwXmd0kE7z2vBfy73KAZFoQvgOtEQ+1trNVVPRG1nm0YXILkSsY3C7hsgMSgYX2wbl5eDA/j
A5F+IP4qAhzvLqnm4E7SbWim8bBSKZ+mbDJweZit6tmp+Ws0VZ9MpYCQYvc4nc3wa2qA19qeJCAK
5fmFai8Zebm8aQI3HG4Jp8RZCUnQGyjL4tDE+cko65AqorlIkRvcVStXcyovsgpig7kOWjV/qJv2
Q5lus1Tc/UosQgvaM70QhF8R4LUxqg9atHrssUwMwxGtHHN5U17aVbzkg8a+X+kndZSjEvM8GPYM
Lu8PS2XvQlxX8WGB4QR0ibhMlHRqJQEXY0HwsPMGeprQjSyVm0l0lna92djhkpA81IC063hq1DMN
mL2go7dGJ4Ji70bBxgiXhkx9sfo4pZI/z39o431i/vpPi8UjVo06sbRJyzAEUC2tmzsD8CrSZKKX
kjcepIXl6LK9/cv17BA/fmhCMFEhc0yCGiBO1SuC/K6/Sq6r68XvvTqSPl+299pReB8NjMVXB1m1
zH81d2NOJ6NN/8KuMipzEhipp/9M8VS33q7eBE1A+ar0miv21imFwynuRFl+tyDTz7+Bu3yt0oip
1sgYydHnWyWxMZMQA3e51tdNhU/Ssfs+zSnwHm0gt4pn5/MiqHD3o+j8A7gjoaqkcBQCteBZ1cOu
165IMYg2dv/YnW1wxwHfdYYODXHdd2pf0SBOgLHqgh5IebdAjMz5XBmB09829HG0PqcFpofxHZ7f
01ZE4ifylTsxmZ7GElnh69p9zvvHVqS/s++nY0B7TNY1zeFyZp41dV+mSGJLdsy6r4X+Qx/AUpAJ
gmY/u5zNMDc3uXKmZTxWUOgIuvnQg5slsSIHkg+XT8euL5ATh9iPhUKaxzcni+NkwEVaPpTS28WP
R08e70tDEH27rmyssP/fuOLkq0TNCjBTwOLCxPDiXvMcqGBd9mW/Lbwxw52yrqCTnYKZ+VW8rEYz
zv6cXTP2pAXS1YKF23eJ6cxrKmZ7eaWYxRnqtIZCOiYW2iAdAZsoMUvtiNql7My8S17G2cy7M2U4
uS5pmj9qiavGP1s0lbT2e1xWbgymqxhqe4JFVPcsQpzFwEIyfmvOIrWTOMtNPOYtD/HX+gjYFoPY
Ld4MgP//AOlnh+Wdgxtz3GGFkMVqLmoq+aviGi5kud3GS+/S74C6WCcm1qqJitD9Cwh1gQPVZ8i2
8PBcReptCD/iS0g62NFw23nAImF8Yv3Vuv/Lx91upGzMcee4cGJLnh3ICJukiEhMgypNTmtmhJc3
TmSG/f/mjBFFndqlBdp+wHQucBrO09R8+m8muPOljpWD1w584dWy6Q7V1UzA7vbnZRv7H0TgOoSE
OpKSyQNMG3BZpJqJb+He109s0ilf/d41Xh/5ZGgSfSQ1bcyx47BZtpzWZY2ZZskn9RSlThZoReaD
fFNwOe7eSRsz7BhszDiS1Dp5pgOVNiderQE+mjZPgpXbLTIQ0ThNwDE4vBKRU1IMSo8ruhbu6DOO
Uin4URyhnfYB2jB0Hs+WeBGioVDkDmKCALQoX0n8KzETF1Kngky0ezVZkAsAjB7qgu9kWvLCVsE2
YPmrcypKX8ZcYKZdx4ZgWnT33GzMcPnOMqep0wbwMxiF8scKOqxUam8IUf+PtOtakltXkl/ECNCT
r3RtxhuNzAvjSDoiQe/d129C2qvhYLCNle5zR7C6gEKhUCYz/KvdeVWHc3TgK6iWyi0ATD7BsN0r
1uO+TQGJCvDpSBt0xLbwW5rBQYyoM/qeElwdeNf9miV2PltPWziAS1eVdBgI98lBJIQys+OgMfat
aRtbnVUVxaO+sX/UjKK8+1fVruz4++UFFJ6gnRgugh1Vsho2RUHPnACGmNsPuaHK9kh42+5kcLaw
VSuom41F/99Va32XevQ8HSnaIYF6FaKu7M2nFLM+nmzGQiaaM492MEtnjHs7WBp0bBW6r245wN/6
IG3U06Qhi6qlD5dXVLJxPMgwpqTcbATgAqAvfig0Gq0PvXtK9ONlKZJ94/txK41kHRiKANA8LhHI
dCK9k/UDiBUBsAIics0mfKN5ttJ1KVdYYG1GQ/4cp19y8y6rJf5V6CicVylM0Z0L38aMJAUa3QM3
Lr0ttUJnVj3XriXJK5ky7G/sxAyxCyLjAdDPeZ14tQkOR7ws4m31OiTVL2+NOGDeqcQd3WI06zit
KvA93DUnNTC/urfFVffDioDYJ7toxXZg6wCcUC0TrM1v9dqUZnQw+sWII6uXmGxXfSNjhZaJ4O7y
bnHLVUkxZJOrp7XFbGzSBJdXTGgDLrGRSXCJDoLIt0rEIwUIn47pQgUwK7OpfR011R9ncKZcliOO
UV8F8WdzNWqt1StcfuPPJvYimo7k1ILpigSM6Uo/XZYn0Ys/pIDiacy5x3WxDtedBShIF5AJkny6
VCdue1qtN8sshQUoxwnYPnmYAfRp/dwHygFto1KYTplOXMhVgHaNJitbwvEayPcgJD9nmeTuk8ng
fMK8rWu8OShPKsDuH7vFn3oK6HSZ2f2saL17Je3Mgf2PnVMoQNYJmFt4OBNIjMv1/Phr6ZJrBkpi
fQMwSQR03dtelh742VB0STDnIWytaUawthiB7i3RgnRdf1iuQPKKikHcBwZqzVa0InypZi+J8jsZ
co54fQ0MEBHL0EDo9FZvhW49TR0VYXNb+w2gGxq79KdUBjrFPvNey1cx3L2fZ6yFgI235+2Vop+y
4ljOn43hIS1lCyq85kGH8R+FOAeiptNWVg6eu+rsemXyPW8fQHeYGdFShNncyxw8+9wFxfg+7U6r
s1mzNxbQsOZPGhr308f4Oz0v6AEdQvcHZvWC8Qgeksfhr5I+r6ryHT4lmMAdN9HYI+HG0j6u5H4q
/7nstoQO37UBhcmcMeq1b80jT5Q6nkCpHGgsCzM2I8CAiL1KSmbCG3knhTsDVj9sQ69UdqBMyZNb
mkjzmA/5ikGB3IguKyQyD50YhgPmbdMGo+xbhTRjMdyxAMT0vN1M9SdUmTxtjRTtbm5OWqvIzIN5
XN489uI491UPW6z3wJAJk5f8pQF4Nqtz5yNyPWjMkw7eCmdH9+K47Vq70bRoRTBt7nrGWQ+qu+mj
7atnViIG4wSmvzs/CWR3qciHIOpwNc1Fw4DFNwEVDtAWCUGbbezeOspjNVznspk9VXTOdjL4jh+y
ZhijK/EgbgJypo/jbYP6NxKC7OmQFh49aVEd9UDn8PunvwGpsPW9dD600mOq0jkGgMR2bs2v5ejF
sawMJXKRexnc5b1YTU4SA2Ui6k6HQjVuF7u5ofMS1cZ4nvTqcPkgCIOFvTzuJBQa6aykQq5p+Lb6
1TMDOwZlA2A4MOzLjNORnAWRK9nL445C2xjdDPhoPRgH1HKtJEIoKTncEkM0OfPHPZYOJkElz91a
H+lJr4uJn+kfL6+cTBHOWy2qrvxCUR7r+8393Mq61qU7wyxlF4too6pmCspIgfo0+92pilLwNqu3
c4T0Ajbmrx4p+53hLudm7VcnIcib5hOgw4zmKl+04+YUxzydbmvwfrrG5Bk6RvxUctjG6uXyegr4
Bd6eLu7KXvpZs5oZ9UNVr55X0w2t+GvXLIGCegYAzY5KYXttn4bUGR8vi5Z4Fb40OwGzolY61BjY
2F0F0MAZ4KjyyWlhynW3wnxFdljpgpQePGSHnj7QTvggecv9FrmpKky/yGI6iYFanCcpbEIbrQdf
cUYyr+ksTy9luXBhvLzXiPMemLEbAfCI09yH9jfLH2+U0muI14GdOLnX0cNFjmzAGfzWTXh5zySH
nC+oDdWC+sKK2dMKBe44MqfAksG9yhaQ8yN0LOmUjzgQWtJ5TvKi6xJHxVzEu7BAVdEl4+q6ASTW
tyd8LPNhKRoVvrA6VPTKBKQjeW6W0+WVEqqB2UudAKkf1Xluj6ib6HbqwMMbGpIOOsGsp6xRUBhO
7USwv7BzVUs71AqZc1ZcyqIta0O9dfwys8GgqJWHeKCl37aJJFyU6cVtzzTQps9sDFxtw6ds+l6k
MowxoVvYacV5+Lko2trUELX9cgv5YQSzXxnZkv0Rh2s7OZyjt7O5Xa0eKHDb3RCw7qDlSgVQ+gcA
BCBYQ5tYhEjgA+jCLtuF2Ppe7YLz925uTzqiUjMwAHipYL4h7sIleZgA+3VZkHCjdNW1QWSO1yXf
GGJbzZIvfY/x6Wo7rfqGWTUZcJrYteqOY4AY0QA9Ih+aLfVCSk3FNIUfP8SHKijucozlAi3tpYzG
42WFhL4HijggWbZxdPlzG29aZ064qZoEgB7xYVhPVSMbEBK2nes7KZxK9TBQx6GYQtCfCobF0tyb
x+kjGGpuhpf1W3Gr3iiBLHkoDjp2QrlLI5vLdm11qMZG2YBIGCmPzdHyNj/x66ckko3ay1aS803T
vGZzXqZOoBW3A429rUcDmSzkZOfnnZvd6cR5J6OcHNueRjtI00dnpj6Kep5pNV7VbN5EJZkq4ana
CeO8UqeYsbsCji3ozOwmG6wb1WKUJUDLsWU9C7LF4/zTqGXq1FIglTrFpIUT2oK8EVSTR4AIyLjg
xefLwJQsCPJMC4yIbz18X/WVlQDXEXxZDGprYeglgXlmAxDyl6QQKUPfSeM0c7elmzcTAAzK0fp5
mtFKVnq2v5z7ayvq/Pkog60Xb9urfpwPHmykptYN5KCreVUon9NO8xZyp5Wq5Pkj3DPGaA44OddA
V9PbdSTWmFpdDRSx0U38SX9JbIxMLdFl/yR0uDshnMFXtj6B6jSJg1yZ71dNuVmGP6f2QLC+E8HZ
g53nYDLvwOiQZE+G9amYVo/K1BAb3U4IZwZ1pVG3m4FTwbj9GHfBcmzABaocULkLdMnBFXqJnTDO
AmIzq91NM/VgMPPDlmSYZao+J8Zw1istjJfvl7dIZgfc5dsORtrlvaMHefajUdm0XFgmsotXuoAs
wtnFZe3mgt3UBKbHdjeGbIrbviWnMfg5KnCS3h0Ss+Nr4XXWZABZgE5su4bnMixvnO8UHT/tqYzy
J1TzpG9WyTLyxS5rQAbBqAfWilGAlS557L0imK66Yx/oPzSvevi7iYid5RvcDen0mqs2KaBoquVK
AcTmkp9K5/mydYhtEdxaIE5iZTxu3+hUJYNKNPBlE1BLb/cx+ZjU53z6sFJVEgWKN+23KL7FBHAz
xJ76Iv6FU7aeiP5yWRexM2dEYb+Usbk4RtNtdSlMB93bhwz0piCN0+Mg+8qCM2TP3NZjVwhoLi6L
lSyhzW1TTSqyjYx8RTU7dIwDoyousqDWkjuFlN6Y6MFleWJLfNWSc+xT2S3KyvJoxhJ2cWQXYVMc
LouQbRX7fXeayTptIDqFsVuVUwZWk8bXmWls4WUpMkXY7zspQLDIU0BZAPla/dFu4awvQTxKbII5
7ncR2c4kOMfuzAButNYO8ykbMoy6gl7VGMSpqa/bm8Sty0Rxbl3F+1pVDILBGxcN95Z9vxbO0bGT
CITcf4Ezoe+04nx6vjCqMBNajaBEpe6jKssXyAyAcwubaTiF2gGSw6rRRjDSK2uQBeSSY8MXsiyT
9oqlxHFg0FNCJhRzTwVyYcp1A3qE/8rQ+LpV3qlGv6643e3moUVO3XgEfcZlEZIFczgn4I6Gpswd
oIYm56Tlt40u2XHx0/11y/k60qyNBiCaYgQNGClE1bZCP2B/iJ+VL/YtK9qiYJx5SerJ+s4kVu1w
rmBdk8mq8LoIqvisFq63tdRflNyfZSdVtoKcN6jTYlySDBlY4tYRQnI/dt3/7oQ6nDOY6xL8YAOy
DrpzR+ZjSj40QxS7Emg12TXkcI6gs5V+AMI4Q3NfwPZaBInZgsrY8PQV25SFVPGX7ZNso6QWwjkF
utZzp9cwQTTsFRFjUGZpfIIbz1PxqGa89qmXBH8O9o/43MLkH3i/CMO0fuvF66wjRdP1mDdz6jBt
qzuznKNJv7Fs6TkWq7iTxam49KbtlkOMAU4DHAMnlwzViZbVah/iKd+u3dhMc7+mwLn1e0zzUb81
mlQFYGBnYfJtmZYfhT6i7X605vJYJ9N0NHuGUTAjcSR7fwkPzut/NbiDU2xmmgyMIch1btLujpjg
ek+u7PXTZccjFgO0OwBkOmAS5aKBUU/1Kq4mBN7ZP7EBZMfkqZyv1Vb2DBMez1d1dO5GcJvecq15
c4I6Rqt4iVrawcyBPXZZG2FI8CqFD+yLpFbBsIh+r3RbvKQKqiH27OX5shCZGfGxfGZOlkUXAKgx
7gPn/It2FT0bAS6jAIOSfvkNlFGfJVLZTrwLRXa6cVfEtLZOnLHZwj4sngGUHpXJGfwYrj+F5T1B
f8qL7J0k2TODsw3TVDXdLTt4BCiJPtT68bJK4t16tT3OxDOkFOK2LZ2AZk+a5WUrRu9mWW5cJoS7
F6ohS2iWtHg2rIBueCzqFUQip8uKiJOR6IBHTxJQgC1+pXQtXvPBBm+S3YVshHG+Yc3cjXnWD0bU
HezsrwCoGf6/AT4eSyd836GTDG2RrSqGO/L2GRTkD0ql3o6K8UJ06+Nl7YQr+CqK7zx0YtA2VBQI
/fFwN1e+ZZzKMbosQuiFdiK4l9c0JZoDqEo90Czg/7oataNcG27rxqK+OzU/LksT2vVOGneSUteZ
69lBA7KiXdvZg+tIMLnEBWJ07KAJycQQ3U9z2b1MDKTOytQiAFs/6dGIqYvt0J40jwayyqkoCAb4
tGlZGiEO4JPeXp5lTCtlVQBLYavtQ9qiPtf3x8ms71HSiupOxsYq2qa9OG7hnHVWk3aK7YAgA24O
ITq5g8kG+1mxSBy5aIv2kjjXs3R02LTR1fHuulGHWzORGJzw+6oKUknVNiywKL1dONBZtd2S1Zj3
XRuE9U95/jczpwbw8HWHUZoSfuQ8WedyoKzoN0zKNdLqpxhkdZftWHQw9yK4cCbZWBu9gkEVnQx+
ps1HsrZRpf85X6mt78VwaxUnltuUFcCZV+W+poemkKgh9J47AXxXg5I60+BqWCr1zjm0j2Axw4Ah
eSpPpj+hdCSD6JMsG1+Bq5e2asFqB2a98saKvySzp1Wdd3lrxPb1e/f5loYO7lJPbbSprmTyQTI3
DI5EgkwL7oRM8bIB3X5GExs9YR7YLH6U2of/Tgmm5M6NJXPXdStQ7UNFfWH90rkje5USQUyD1ldg
9gDkCCVEpuROwlK6BoBokSjabC3zMN78gkdI7lX9+pzp/aNWGJHRfsvj0TdqaUu9eAVfhTNvtxe+
qNaoY2AqqAlgst38BICuG4CUPV9eRaHT3OnIPXDaLQMt0IAeR6LN9sE2TOUKoD+1b5ojUF2QFZYY
hlCeAaIZ02UwHoTbtdoi6P2bphRMh3kIUunArCvfrN1DoyrHy6oJrXwnits+F6gEsTUlaMYero35
bKd/OvkCvjlcag7K18RiuNxvd0iJG/xnQHUHuOW8cbhbt3utf6DFn76BfooxGcySQ6x3c4VWRRo6
gAwoGDewCjvOuS01b6ubf/Dik7ERvDM6Thbns9uJrG7LbmxrfY7JlTZ8SkcisYD3Uzw/hTjAtzAx
V4P5p7fr1jnzNGDyndVAq/v+kJxz/9vmd7fVgwze950FcJI4dWiqAYttRhPoULregPmkZpBpwz7x
5t3DieCuHy3uU0tjef+icfyNkNtxBkbINN2uDWbe7ST318SSMTaJt+n3CvIxr7qtxWp0mHKYZs2z
MHGOpzEqfMHl8/P+JflWN37KRsNjIukdIJ8M0RaR8Ge7NUYpUA/1O5ABo5XhzgZqrSS4ep9h4sRq
b+2j3KqZDhprqGHo/X4a6Uc18cbIAhAmwtS7kkgLYO+8EieSu66sNHc6Vl0JgHvvl/FtGacYixkC
mstIZd+HE5wo3gFuSRVvZEXzIvTo+urfxlpCV6Gh1uhXBWXzc+sxbYdw6zu/1aq7qnZDbVMkmyvT
mHOOtWHFRd+BIL0uaz8fvpRt4zvkXvnjkQdOXfY/dtdYmxapmSqsucKZvNJSTmkyye5p4XGAJ3aJ
CY/8bp6yLcBXbVhTDMhwRjCJlGRYngHyeEhOlmcW6NKvfEOGT/e+Z5NptpPKbSSbravnHrMqy6c5
1IPyIQm1z+rt4g8v2REz+afsGiDc0qkEocPZieU2LomzLaMjmmy7DGBRwE8AmPY3hS63jQJqKySB
Q61YJDPn75+MnK7cLmrUmrSCbFZQOFM4Ds65HtzJi53yds3b+9Fogc9jXPc23IQlo919X33nhHP3
hZ0Zi9mSn8UB1kvFeKa7j4xCZLpJIlmdi+3aO38OpEbdMIDC+m5EJ+4U2s42RnTmfHioyXQN8A1J
w6XQXHciuMVsgXOemYmGoUz1to+Peh812TeJ65apwa3Zsqymom9w3eZdd8rRQdAe6CGvUSvWwyxE
xHVSv18Wyb7ILxzSPWgZdNhJ5FM+eVr12zihTRpF//vJ1sIV3TmmmmeeNaxfsnn8dFmeSEMDJxAJ
OtcEGhCnISbW1qkY4EfTWYvWrTqt6iwJ8ISWt5fBxQ9j0gI2hwAtG1e5crdc5+fSR49J+qvzQ941
+O7BAUvfy+OCiR785rMZUzMot+m4KrFvbGqQWfSmdOvrQe0ipc6frcU+mLUhq+uwW/Xd/iHIRICJ
1BAC/beOWrENN867LUFTvRq50a9nrnnTnobDfJTN74puH2MnjDsCjukqeaohNG/pqdui2k0AY3sY
ZQRoQpvcieFspNMTtJxTjH5MRnNoJgx9EmPDoHoZ1fn4QOP1w2WbFEZMuIEMvAd0lmjl4gjDzZeG
OJi5t58wVeVPQfa991my1fabf4Yf9tn001DGJCdaTGwbLAfM5wbgIN7unKq4wG+mG/CB5iuSYkyn
/zhOlT/H0WXtZHI4C0EvHiGjM5p4Kn5utRlNpoCGASp2/sd0JjgGuMtdwEjho8B1equQobkVMBEX
5A2t1avpcUQCaZ0k2oi88E4I33xcGNVoqTWKMWr66FY3GjU8dfgLT7+Xwb0QtxkPAtdEFmRsi2Pi
LofRNXylr/+5vDFCVVQNWCYqDE/jm0pJAaS0NVntoLCpF5vbPcALfF1LJHGWTAyzj10o5+Qd4DAG
BMk9kmHjWAcYKiobWWVR5NeBdPVbGe7MzlrZYiwSCJ9G/VhZURtLHJ3Iivff53y6Ytkm7QrkVVzr
mGVRUfxbDr7rPl7eErEWKH1YBIO+eLW/Xaser7Gyx8RKQKrpjHsKzIiNBJ9AvB2vIrhjX2t5tXYa
AkFSqAd3/bfTkgebykbNZVLY77tNX5TFTiYb1QiiLnelHUdZNm2eVaWnywsmCmtd9VUbzrgmW9F6
TUM1r2yKJMoqOzsstVF59QLQfQvvI8+aLOJXGZWVQ2SSOYPTe3VaS5ojj/i0RUZYH4Bal3humD0p
vhk6d6qvBT8B+VLD66TPQeYC+GsXgFG2oWEeHG2InIuItWYAzjVggho9IPqNqT6uY1hboT38a5Kb
LHvoMFO9mbIMsOhm3Ivl3ti204NrR81RoJvNcHCAmldMIa3y23nrrvM6k1FBCM1IAwe5g3ZLtCqy
yGdnRsBb6ufCYfKab3V1zlfL7woZOLVMCLeWc4sXWTwBIEhT80hLqWdWc+SUny5bqliKZQFNE6Nm
iDzfqrL2yvrrAZb30Zhdtf0JswKXRQh3R3sVwUx2t1rGbJfGNlhu0FTAu+5VD46qA3hdMTuBNclq
0MIw192J4+5ba1DTPi+QTiIPv9qb0c7zfTlvIRLPJ1noJ9GNb4JwgTjilCqEtejcj/totZRgdQtP
1WcvVSReRZht2anGN0MsxjarWoN0c/kCXDEcbjQknC2v8Uw2TnmSNVJLbINvarYds9c2moApdL1d
UZMomivbljgsmQzuakn7lpItw8NHn01gAcfq6uujXYZVWm/+ZTuULh93x4CuKbW7DTgufahHlo8R
UdXXb80DGx6p/G32XYlywtv51RT5V0ij1Zu6rJg57+3u1Cg5apNTVNIynHRXEpxJleOunKygRQ3g
bSDpqZR6FYZH9cz1m2lBs9cMOHujO9ogoWi35nZDA7S1dYdqcY/EkDlHYbCwU5rzKFZB+s6tAXE/
lx8XcNC1S/Hh8kbKbIZzKNS180HbbFwx85fWCZY890ddEoWyb7y7yXZacF6EzrVaGhRAmKWl+6s5
fUJv8mdrNT2rV78ZzSfSYnLhslqqRCaPYxF3NlXmtGJ0Zs7BCLej4mvPQ5iE9Mbw5gBIulft0Tis
x+WzRLLoubxzLDzl4twbwJ9CgR3YvWpEr4oIFYAr54nNu8e3siMvzL/tpXHXNe7VhKo5IGCNQ3xg
LRt91J46f/VkQ7QS78wPOfd13q86GgoDkh9zW/E2645hOauYUGpUWfAjsUqT8y7Z1hkoOqLXX60/
TzV6GFWPNk+XN+o9nDp7TL6a5TsUixX50XFs0Px20CPd8TKQRPkEQ1D1Ycv8+Egi90fR4TagT2yi
B3XkwCo9mV+THHGT8zXGDJhER8dLEMiCIM1I1hIMQamsF0LoPdFuZbiubboYUn8bN5TtoExtiglo
PT412XNR3RPzDuSgkmMnNBJM2iNNAyBpoN6+FaMsLtW6hYJX3jSjwqHh7FQYwMKENYoImttIXmxC
M9mJ48wk30i2UR2JdqW9mbJPOQ0y2bSpWASj63U1wAjwYcJa5TQey4mGyK2R4bp1/lllUZZwb4yf
LVc/o33OPSpNURG9ZFokj2DOpfS+qJ/cKrps7kI7M2xgBzmGScAn8XZrcmqQZtFUI7CVK8yht7Ji
tDhW3AngDFmrqD26DcK3+Ca/ZQSC1RXjfhnhjZCvCS5rw9bk3ZViElBiOCqwHX5WCndx8IrJ4rFR
axSpGvIpXw1vtevrSQF0yrSFeg+nX2UgF9cPl8W+HxlnPmMnl1vFKakxfjc2YOL7Zw0Nn57j6zJH
k7vbe300hYyPdFvOsuBRuHemoRLkrjXb4gc5BqqOyoh9BTCtel3T5Lks/pwO7admrzK4i4Soehqr
7s9aCmB9MUNW/jt4BWi3hwMN2o+SdRTa/E4j3lF0CvrYdKQofsG5tQcr8wjY0QO2hgwCMPbJLYhP
ZSv5Ht+KU5NzGUBXGzEuh9v5P3DC+b8WIv6Q4YWNUXw3RohjAbNf10FOpM5eGJXs1ObMxzCKSsHs
jxU04zkxbzPjqBujtxqDN8zgNZPMfQiTzu5OHHckl8Slo0ZAIzD7xB9O3bUaqF4aJNhZ5wmdkH6H
AQ3pmKrwEjABgwIwCsvClfPW08zjoKiOYSeAKcuPC5uNTsBie0aKyJtlkM1C9/wqiw/zXGymayxA
EBms2Kv0L4360DsSzylsS0Hh4z8K8RFdDFOligNMNHKOD4avfx2O5kENnY9JUEjeVcJzgQ5bJA9A
yYEWpbdrR1eLlBYbQKNoJ2vQbdUWk1drj1snKdwKNwlEkhDFoIZ5oja7TylpFbzflNGPs3s9CZ16
9OCDvcqUmKFwj3aiOCtEfDqYWw+Wkby4qk3Xm2Ovs1vJhSAUYiM7jKANKOt8R3E+1AYGDXD7uOoP
OpQ+0f/ts1YS3ogtgWGgqOi6AhEn57YSMmg2cGRcjDhNwXatHwdMy28+uUav/EniIoX5v50szlPp
yBgQhaLE+BNmHRm/XzDr7gF4YZGsUiR+8u6kcZ5J68cFJj7QkP5ASXPAXKIPVxEBL3wD5F8Z0EiW
7hFeahicQvxmOwAgZha6u8JTaicAAOpAH6n9MNpP0rBKHJDsBHBP20WP41jpUJFQKkC+Dqf5w3QV
R0Oo/tD9QUqzLlOHO7nt5FbxCNTLwNRSjzqLV/ZPly1CaOK/9UEP+NsFm3JVrUzGZ+ymHwh9Us0R
uNCd5BwJHdBOCJcpVZalGDAESxFEuR9sIw7K/oO7Oh/7OjleVkdscjtRXMRRrGVmNgYeeXXnLV1o
gXGT4h4uYj/BVOe1cpBvkuj6RzESBJ8meLsM1EbfriE119pNQYMeaA0Q/yxgMSYhUE++AkMWw6Tp
x/x6DlTwTAyK1xzaP3+usPYHYjPvrpo86IAFCnt7ZNjUZIio87ImB1WTuihBiLEXwufTl9Ke8qxn
XUBAukIgV0XtASAYoRua6MwD5CQQ8SIADckiK4F1vpHLGc4Kb5ksuGeCbL6qlM9Vn+MESBZQYJxv
ZHAWs8Ewt1zvACNYbX4GvDgCECUwn41Ecg0LDvMbQZyZJCmQu6wMOIJbdk0o5nn+wvYxjamZKvN+
rsuXCsZEMeJYRdoGo8Wm6llIUdEQTJZJkL6wELgBvYXkuDH3wD2ZXHThoEQK28fMF+egMqNq0CSC
iz47ARnR247GaY3+ilMF394J4uvnE2kwPa1uZrCAclY7IjAb4sfLyoiMDUgxRFdB1YGDxN0detOh
rN2jxaDLHa8o9R/Norde2xRSJi620+9WbSeJu0TGZl50EzD6wThpa0jm9N7UGx9F1aVto23qMGhs
fdTaERniYvCLye28jNRhMaufL6sssv29ytz2rUULwlEFk0VTcmUayL1VXuOGsfnHIMNs934rbPO3
DLg71BUlP/TG65FTPSt5uIzPl1URef43MjhfYdRgQDFbgM2rAIHPH1kjDD3Q6ylMj8P/I1kg6huG
PMw4olWJteAwc9qFGmPWjiQh6GACpPER7/Xy0HzVTiMe7IlfBu7smff062UdRR5Ec4kD8id0LLxr
mpoWxaKDkyDhVn5J8Li1MtkiMmf3zjIxZwKSJKJZ74b1HKNAC7aJ7n8GXZd+265AeguO4gGIoPRO
NnskVoeRCzFqPTBVv13BCgg6a5H3DAoyHKvrePubAw1k8v98nym726E4nQlAxNGzOqWPuZtitCXq
JxnTnUgJnTA4UMCso5+OO0LEBZtiyiaR8ynI48dKWmaWCOBfo6U+DiRrUeTr6/Xo6lVQauvpsl2J
3MBOB/4t2pi5VRclRZxOSGDbL04NgKQYpKP9x8uCZLpwO9J3JHc2VvpV1XtriYhsBFTkwveKcFfs
1o/oTTISMK2n8zWdJ1/L5wDQbQ+X1RBl7Ny9HKbnzrKcalXzugUewRKVt0a4HLtTCn8TB/oNG3k3
UgR69VeJULY4/NncC+UcjuFiAniqwJTHyIiXUxGUh/GzfhgB05UEVDabI94qhxAbrygwyXPSqhrI
tPaI1K4xfUBMEZX9FFxWiJ2Md/pg5BSJY4bGyQ+FOnE7mludKCiVMPgVehhCIyJH2StUaBMIijCC
DFSud2N1mq4AC8WxUTBLHeu4jEX8wVF65UrrhkliF4L8B/gugRwBxlC2apz59dbUj6AiiYM1nf2m
u0uXb2Z/7SSbl+TPlxdP9BB9I4szwVJZ1kSrAfnjfLDY+n3AiH1ogOsEnBV/FYfvFeOMYXRj3Hbg
kwha61NcfGvi0NqkEw5C+8a9A1xlTAmr70ZR1V5ptRzF+PHMGOBaEE+qt+bDEtZIFGyfJesntG8d
aX40yCKw5EOSFb1rZKbYK1bMuxrzwr1ulpgkXlLP4dRY5c2QL05UGrrxwey07fNGuuLUNY2CQt7a
UT8vidt4llnGkq0VPbYw/qljEhvJoHf9lUlSFOAAxzqkxL5r+vYrdecrLUYdtiwSrzP6sE1lBMjC
NyzGjk0NkQUmwF3OnMYexQ+DLYf6pN4ZZ4b3hkGdQ3vOIoxheOphWcM5wET1oZQ98kS3z140Z1xq
ZTmlprg4NVNqRH2lvCTpGHuLk3+fC0UWfIvcASOYMdkcJRg0uaCjTw1lNjasLlzFoU0oLBnPiWL5
dNm+ZGK4m24sklyjbD1B5Osl1j1pGo8UEn8jE8L5mw3c9IoyQRegEJTNF4y4FkTyOv4/DON1vTjD
WOOmpgWDFtMO3anEg1KNbKRU0BMQLJjuaA4OWP9ioAGm3t947v1WcYax6nmKZydzp7XrAqFv+tfJ
lskvE3PzL++W6CrCNAl66TX0tL9LGzoAy1Jbtlsslqfn5LBGViQnBhU67b0c7uGXjOowgc0XbPKB
c7B8/UhvtDvLY7AoAB2SpMiF5wq1EozIALMW4enbIGXrMVe0zKyvXfkH/Ce+taTelN7MsiKtyF8B
NuK3HPY/dsGQXpk9sIwQl+RLBaoHL6/+qQ2/0Gwv74MZebjLeyW6ZMEAZNk/M142n5Rvk8xc26HB
XWSnN/Z8+7MEVNVRMp/LP2ZnxLsVdwOie+B54qZgdrNTrVXU2Bgc0N9WOqBrCfr5hr/JCoEUz8Qo
k2PCAXNZh9EtRq3tKkRB84dl+l4uPy4vl8hHIJmhGgD4QJaGb7Ex9XUzN5AmBVRb/MK+WStExYWs
t0Zo2XsxnJvQaYKHXAYugT7MLY9V6nM/QS6oegSThLyyIMo77cVxtk21Ji3UDURhjMx3OtEzmufQ
JthIM/DCtMJeEmfdGxkns12hmHrXv6jBeLMc1S8/c56AVpfj1Ip6r0DD9LpfnD0kZZKnbgl5U2Sd
qwjSAJczHORw3TLD4HzRWuiETkxQk38hetQvH1fZCI9MBHd8NqPEA3yBCIc86+VzN1B/miV3oMjL
7daLx0sZSLp2vQYZq7UGVFkPbvkptZuP1TxJHI9EGz5yqGjaz9TGSeoKqwAXHgZ/5/XatldJaMqO
Cv8u2mvEhQ6kmOdGG6DREt9M431BJHOGwu/boA5nby6Ee9yuNJsOyKcBTs3sTktzttzjZY8j3JHX
77tcSSmxNsvJc5zNrNH9Kv1SG70Xl7Wntx8uCxJuyE4QF8qtQ1maHfPOWvnDUl7MCsG7dbosQxj/
mDsh3G6o1oYJ+RhCpm8DACiX5/bgNADlGY4FirSqj1mxY/6sh6igBfqzRLjQze2EcwEeTg9y7w2E
qzoYNNO6OVC9fqHq5GkZsvqz6+JW365sE7ZYqoFEOlPtnSHupDND2t1+mWEVeU6xkfodvWWM6U4w
neO72EPlNpA1X8k2k/2+E9ZpbqxtOoSV1qc5v43dm86WBEQSw3c5Vw5siVjvOqzmstCDpVVgQ5QF
kqLuGHR1/D5cfBFhMGvd6dEmHDg3c0iPrAfIvAVKvD9gDkA5lBG6PZuDbPHE1y+6UhCs6JjK46OI
zQLqb1aUSlDUnorWeaTyMGB4O+LUISGwHldb4gzFa/kqkLs9qqXDsMgCgT17FOeABJEBDQsT7MAg
/a0T56fSLIvzNYa/Hf6HtCtrjlPntr+IKkCA4JWh6W6743iInfiFysg8z/z6u+RzTxrLnNYX59lV
3i2xtbS1h7WgCM8G8XNf/ti68UcmX1E4piPqe952wd8G+asEw3WosuDJ6Rra7LZ962lau6MR8S6f
K5EZDrZGqY3pHGHrlrB3TQXfZrIJ6CouW9kOXM7bx7Nu9fo0DnOHwJKFSDF02B4iCAprD5ptfC48
vX0WNZcIXILvYyk6OdAttq6iO0jkZInmTrfvlfPn4eCotCpUCFX8/xrUOnp3RTO/N/dZ8uPyxok+
D/v7CoiqcNYw2w8vyKb6oIfSTduYJyrPglt46xmz8m6DA6OIJq0aR/g8RZnvSZHdI+90mLOrPApP
ZBFlPbboQ4BL583jwso5KvK0zUt2mFDYQW+ifESvKTLXqOl7LfoiVFe9wmNe4OuiQ2xwODFB6ibr
THw05JV26G31ytpOffNm8nRUyWI3dGtB+CFyQw426jSVSNfCYqJ13tzVvpaKpIkEJvh2CAVan4ES
woScxCdkA0FIHAsyEiITHEgEbTpoiwYv1FVXjx8m0WESwQOvtGDpi0Qrdlqn74M7oess/LncSqcF
2Vam/Jc//dWp4pv4U7DgL0YCc52mBJCSiFPbaGQwoSO+EiGfACgo29vVCW5BV7XoHbPlBhAn2LFS
cHjSHpG1curPjEkq1HEnitpGRZ+MA450Jp3WhTjRUzTehEX7kTYi0nXRPU851BikpTUz9tWkPZse
rv0UWX/dZxXn0BUlZkUL4jCjHYulmlNgBilv6nHfKe8YiVuDEuXAYQzLMIktrCY4mX5WQQQm2o09
JqnSj+Uues4cUXugcP84cJDAXIEEMI7V7A8AwmKHGcOnxbegTRS70sNln2c//038bKomGE/RsCzz
hI5WR0xJnuEQ1vghqm+t5S6OfXn0ldxd2j/mFEeqCjnt38Y4z7DSeEzSAsZqxZ/HQxmIHkKb9+LK
AOcNc5Nb3aTBAJtsah3lKncm8Kigww3yMK4Mlfvk2vxz0gEsijUjWKCmJHxBLU3KnpQmnsJpixYz
KAb5Q9E5DR10AWZsL+5siIMMyuBpjmCoQ+Z3OPUqGODmb5fdgfnWW3c42+DxoZwVK2HZkKoJHQJu
bOPYRB9U9Uc1PoRK4VARI+W2t6+2j/MJNVTnLGrg7RHdmz6Em3fWh9TpZm/ypKM4K7eJFytznIeM
8zATJWOHKz5E8nVifr68gdt31soAhxcJKbuhVLCDbMAjIzbZN2iVBkESxNH36LlxCxGH/malf+2B
HGBY2hx3SvtisrvOrpcd+Mx9NvgZXoP2WXbZ40r0mtvGjX8dBXP/r++vDhrw/0Sg45jfZLV0r7TR
XRXFTjh0hxxT2P2UCA7adpz2e2s1nhiijk0tiVHocdPGZrs7PbR+ehrsuESWA3pCN6mQWu7ymYOQ
7utltiBlKvWZvfjJQxj9VGdIv4vpPy87JSbiXlsZ+0qT+/rlAzYH9vlaJ7vBSwhxQGArp3gn/bjs
pSKD7O+r6KPJ0lpuNCyraQ5BeU2U/eX/z07Rf8OIJnMwotVdCjUMLKiPGlvTP5Bup0UfMT0+/zHD
+cuVcvZDDj6GITDDUYelGA/8dP6aqbeZfKt1gptF5AccbOhZoBRFDzNJV9tdfczN2UYp8/KuCR2c
w45Co3FmRvgsfWDWdp4CAvtsrw7WN6X+Ite1a9JpPy3aXRG1uyK1fLlv9omq2PIgmYLbRgDMKDi+
9hEQHJpyaGHJXQuBv8KtHQxQ+bLi0iMTSdREp1uwxTyDa9PMxKgo7GF8vHEpurcHu4BALIj4FVs5
mna9G68SSbBMwUngCV3DMtBolwJTpmo8jFliLx3925VxINIHQRMqzEeTQ4z+Y/Sk1z+ZhPCIKNwZ
3dCZfmI/RTJ1opVxoEIgqdoOM1ZWLFdSeNJFlW/R/+cwpJuXWG9ZZnu2qutogtBQK8pUilyC/X0F
U7KBeXjDwHmoxvtqqm3Mtrr6KMAqwY2tvaRLV1ZALQMBNwOfh83KgIMSg+JXmm3dImiM7Q6KsPkf
K8y/Bq2XRMjK4pQOQZNW+DSmchtPX4oZom6VIHcj2jsOS9JYbq2RrSpT6A0m4z1FI0+xNv45Axqi
X8zWgyFRRVKZ8+25KTH+s2ApSfxsDT41HvRacH62He1sgnPkHAxKSpbDRDNYtmp4VvHrMu5ub9XZ
AOfJg2mUWs2yMZCFgo7UPoecVFLdXTayjaeY2LbQZm6APp/D02Du9WCO0KRSe7MD5h2MmYEe96Pu
gxp3JxoYEVnjZxFKTKWA6QfWgtPsPVc3A4LQ3pWv7xMh2aLQFpcHAufjWBo5bCWoPWd2flfsgkOx
l5L95HWorItiz61pRIxz/N5KwjmdCWKCjlC0qEy76GOF+jOkwXzdkW2xbDn7Km8imZUpzvnCUYKI
aQlT2XVz0PfdFfHpUd2LdN+3r/6VHc4HS4iomfEIO8PuJRm0y70SzYX0xJ6uw4l+ESVOtl8NK4sc
uJpTl8Skh0XVl4/QSCvvsl3kMhnfqcHVhJYIZJfBinv5GGwe5pVVLl4L2iCtCtyIrqaeQOFvy9C5
vWxhu7y1MsHFarE2tGHBDhraPD50h8q0c2ewoerxENjSreKx1KG1pw8Cs8wTLnkKB7hJn1tK3rBT
cA2Ruv2yxywuyLYnjFo0jiSsRYo2koOTKs+g5BDDXKN299VsOXP9DnbL9THjecnyJm+yuYCJzPLr
/ouqe2l6e3nXBKvgWUa01jRTzHOgzrQYDsbDPam2/MsmREeLZyArU/SyjGynWFJoPMWYCCyAGKOL
nBC48zMn/HbZIvPht54AiSdQtsqofnMOqLRg8tQqLCouv1d6bE/Wx47eStXPy2b+A3fPdjiPU/W8
1eWQbd6N/Ks7KHvTpZ/GzwvorMN7IegyUL20Ks7h0qgzMzAasFqdemwOpMIogfGj+MUKxqm1E70H
2I//b3PITuLvqxhJmYrWtAaYS1EXhGRwej23N4N+ACOmXQxfBFvJPskla9wV1qvjOA4tfKRG76jq
xcfRw6wgsgvxde9myz98+R/w+HcuG94MPax/PyGGc16vMsvScQI7Hu6t5GAlN0b6XFPBERO4CSTO
XtsAPW7WyzLW1ll2/JU1yKafKt3G22O+VveWK3L/7TN9XhP7++rLyVEWgKsYa5L75768UaT3hGur
PeMurqLRmlmP0VHcWOhGDG1Jfk5F8ZPou3DXVNvLeRkruBxrFdljNO1kS2vrUyK4DYXfhoMKCQhi
6QPszEcT08rhEfJjHlNvTd1RKCMiWhSHF9GCprBmwsb1eWtbkE+tS6dQBc3Yoq/PwYSBTERcBViR
Bo2r5dDrggfH9nPt/Pn5PIEapLg1lhcckh3jaDgZXmyhz0Rv+xtxP/RlMNf5BAE6SCotRondbdVb
Ov5So69xcdMSUa+KAIBeHGV1aILeiqlesjb5OAXT4/U8fwILrzOQh/Y9nGi4138f0JcdXtkCS5+m
myFsaUphR/Q566idjNdz/+MyuG33ia4McUgwVtrQNCb2DomPfYGM5vf0YOzSm3elIlZ2eESYlzoM
MFoOFdnCkYenqBE8QYVOx+FBrGOOYWJTDCOebgPLOyN/M+8kX7bzm1HM1iS4/fgMgUlyvcI3Qtug
3z9O1zmaIKbEMb4M9oR+vhd42C9e5uEHicSGBAf4hWBy5R3DoC7KzKKXUDvKwdFKBADxH6+3s/tx
CKEXtVIZbG2s6YfucHyRV6Q+I596V5/F2TFULohISIauFQWmOvpDtlJxlkWwWXyjf1OTOWkDGAA5
ZC3dZbPg8hagzwuV4+pjzAWJCsKeS+bwTAzfSvZy4teagGJWdA2pXIiQ6TQeKoap2q3px7jtUOSu
PAMdMNajWK9H5AEqhwuYdgtpOTJzfnfon0PPcJlb65/EvfHMmfjAzoAKAzhPQCxl8hPwmH+Np24y
MeMkpw6F9LcaP5XRKZgn25q+GfNP5c9lCpHdW5vksEJBC3m06JgV64JTWN0107OSpIJH7tZVvrbB
xw1RPpnJy+vP6LzSvJbm3u4LAVWWyAgfLwxzNeoa9k6db8bmY6hFjkW9y3fE1gFaL4QHA2mprD6E
DTMNr7uQnECgIYixt87QygTfCRXFtd5GUL11h5jsaTVDc0tzehFsiqxwL4iOUjzECRZSGT9Yup08
q4GdCrMbgv3iW6Iw6qPTzoKZNOk+TkzNKH5PSne9XxwYGHkG3ogOJqb2tkhul+ojWoYE/ruBOFAL
hlAkMsYYraZ8DEKKQoU4MfjcZf8fmuLUqd3yEL4k8USvrLcg8NoYhzdpCrGEQM51N6s/KyD3p7Eb
xY0t6ZXdWruoqGytFKTf336n1ya5kGQwlULKKqwvzA49+d6Fog4ykQEOZRDHG3FaQbSjGyUHk20O
+E/dy2fz7fl/vQYOZFKojMV1JoMziphuXkLu0IiPijU+XjazkbB7bYfDmTYvZk2pSsbclDyQXYHL
hzVSd7Z0go7VDpxYaBzD1PNls5tOARFbBXqlxJR5Zo9+qtJ2CSxQFVShV1S934DiYzD6u3JE6b3J
dm3Q7zNTNPH4NtDHYldmuRd/FEIAM8IopLsY0M0lxK5qw85DzR7Gh1YPBJ/wLSq9tsad5ahMMy3u
oWlYwUvaOjsoxVPeRFB/Kn9d3s6NEPm1Keawq1AlhrsU6YCvyFoz6J41Mo5ohS9sxg0L2b9vl+1t
+v9qH7kDZlZBkNdqZLgjRXR3qyWixj/2IV5HDmw9kP2C5BKjfuFuptRq9KlSoIbUYQ6WSSiyfLx8
w9rwQiEn4Nt4H8YwR69Cr+hF1/b15uXoSU/HKkPiLl9+mHXxQ8mDz4o07cdxcqZ4ulWCwL+8gRsF
gNc2OQTR415v0wWKY63HiG8LaERmnT09aR9jp49t61i64z4t9pfNbn631Uo5UJlTzCqWVZN4Of1Q
yae8efq7/8+BiZ4QM2+NAm+K8JTRY6IK8g+bJ2r1+zm36FFC1SQJRHplcsBVafcGqiXyh6QdBUd3
0yV0AvJti/H18X2FxtAnZpPh0ko1+bYN0BIU9N81o96ZpWkrUXcdWargTG0C/sokd4SLCE3jLQ6y
l3S+qt3OIWS8ZU0Qjm06wMoId3CTWlZiVa/BzRudpO7RVL++wwFW/59za0sv+6IgcOs5X07NOKj2
OOvfL9vYdIKVDc6Jp0TNxy4E55/afCNg2Uy0wKnkY2NGAifY3CwTOETQWSq/Uboe6nEZJgtOANJv
b0zLQ9OkggO5MT0IHFjZ4E5MEedRP+eF5maH7ON8S1FVhd6HPX6SPOlrcJPtg33vMuWb/ioSYNCW
j4PHXFdAy64giuB8oavnah5T03SL/Eu/2P0y2kPb2HqyOJL+FCbL7vJ32ww7WX8weAChIKXxc6WB
FixWS2nk6fbs1B96P4ciLuuyq2/Evelbxwly6CAqg/Ih2Ik4L9HiORpIRE1Xzq9ArYFYWqkEC9ry
j7UJ7tslFI1pUjZbbtumn0A++JRMoeAbbYzl4OG8WgaHeAOmfWYrlCy3/lVdQ37aN6kXPc2fGSNE
4jef05v/rbV/c/sgFMeoDqE9y1OW9nqlxmMNnje5zkHODB5tPxFSSG1UB0E2DfoEpAZYczo/9GEa
cjBWg2q5zfdwdJcX4pDuyvgxK3b2OHxlpVvREMbGwmCSgkRIo9Am5DvryrlaBsucLFcPdgUEPiKo
iSyf/9zT10b4NHnWpgp03CCBmY9udej90AMbknYzlmgIzt3CUQUpUubMXLj0yh73/p2kAgQSiWq4
Mf2cRvdlP9iVVNs0uq8DTYCKgg3kk+Wk6VVEf/hmGT0QyNx2vjV4l/dv42C9Wg4XOKuzJuU6bZGY
aiAhWlROLwSjl+TgpS1jv2EVMfedATaKAQJ/qm/cDq7qGF9bv7UnF/S8frenDn0GWaNLnLpzhp+F
XwoysRtrVJEa0zBxp4N4g3L4hD71ZhjnBiLh5ujNWnQVJaL3x4ZXvDLB4VOftsEi9SbY1kEOTaxd
Mj9r+fWIrjShMvHGnfzKFAdTVrsghamAJ5TcQ4YDGs8twL39YqA2tPjDL2PH1BVKUdpnI5cJncLz
JppcinmKR+hUWeAl7GXJbvVxpwWVPWRQP1JLv7XMgzKguaYew6t00D0p+/ME2mv73LlLl7HX5BSS
XUpeOWCp2pskFKSHBTtrck/WuaBGPGgBOiMNsApYgV/JX7rQMWdROCAyxB06rQ+g7hxI1LWs2W5M
1QmjxIlBCRQKcxsiU9zZU6piooGGbWvlU1cd8kR1azOx5+jPez1ffx+GZatDHhVhAG9AAmUy913y
uSR2ot5fxqqtqOaVD7LFrmxkExK1pgGsZyyF6XPqgSLtmUSOumNvVRoLsJGdJA63YA4vEpmpmxNe
UadqW5JHSD9jPheN4bvUJ1Ceb3xRT9wGysMM6M8MYoFJlk8RJklVxW1eAYJLlL6g9znVIIeqRENp
IjO8JyTzGJSaRFxDuk61e9O6mUrBAdrKcL1aCucEcwE9rqjOzJdcAhvvSDC/7w52TaA0Y4L/YLyR
7RBkKvvLniFaG+cYSEJiDpMQbKHWfTYmJfbbsmyduOj+nKOfufn5Y3F3CTR9QQVcQeuiIZKT6aD9
NJfd0IsexaIFcfdJUFRB2AW4stoGtfGbBOpkveCBv31lnVfC3SMVHXUZt7IBhaXATlAxms2buTnp
1S7OCucd30eBHjLedwgE+RxkocR6rxUQCEy623y+T2Q/qwVFnK00D8sq/bbBoXdeIS7To56leUaP
sW6k5bX0M7xmFTfGWqkkNmjQLMO7vLTNbVyZ5bAcNESYcV56MMmTR0JPZPjeL/ck+RaLBFC20W9l
iTvASW/qel4ukVcjjyV7OFw7yZlfEnWoMArC3M2YaWWMO8nLGOUlbbCsKRxvwOJ7WweikZRttFjZ
4E5trMxlHZSyhWaDEqnvvbJvnjqb3qJGfhqRDk/s+D5zRD1wopVxJ3hADFOkvU5dNKo7dXmKp3eU
LF55Ind4JU2FJkCIlO3SHuoit01LxOG+oX4JGFptHXd4k6SVNWlGSP3S0gyGPyQ1w9P0bfnQupJf
79DT7EvXyTE7iQLBzUvxbJlnlJKkbLQWA46RHQKf7FMflBUHVcgULPhKFhfuJbMGwdUUtPxV1UPo
zVwk24hyEe3xVk4I+4gPYiJ1ob1Jfo+1TFsN2jX/n8xfdrJHMFDaAyse0BB5p9qzbbnqBySs3fTP
s5Br2zyZOHS9Bh2NteCErB66BRwM2rVQTnrr2f/KCLePzdhlWhUrFloQZK86/OMp2kF/bq8ZdU//
JNKZ27y5zjuqczBMh6DWKykxMef8PVefFOtDhSNwGXNFNjjMjfq+KcmE+BkcQS61QOw0pk/5YP76
OzM84M6K2kh6jpAWM1lz1ZzKUPdHEogqdKLlcFhrKVNJAz0GN750k49PNHTG/PCepVDoIzAxARCv
v46cTSsZ5LadIb+j/ixzW1N/1Irgo2yf2LMJDvUyg0RT1iKTQDDvVX6qc5HyzfY2nQ1wmAchusJq
q8J0CQahZwPzqfQ+i54ub9T2df7bCN9J1URGB3rQOnAL9afUPqX1s4nGt2WnS7UgJmK325vXBcQW
/v+T8C1Vw2I1QRdAmHmpbik6Oy2oalufx17gxNt4fTbDncepCKTMzGAmOQxonf9H2S45iloTBR+H
76wKVGUuSgotrnLobVmp7KQIDlon4rX6jyDovBzuTA4WeOKMHssZnRH6nKihu91Vu2PVysIXBUFC
a9zJ1JS+T3uzhoYBtKtaZ3mClGSH+TKC1sTkGTpFl51PcIRULiBSgmhZtETHEcpV5ZD1puoPbRc9
/J0VDgtoOSWGuui620kYEeqNylXmWhd491Y2HRfP+UNxcLDkeG8uMsSXmZJeCuFjN3Gnvfojv57d
0oX8ka2CqDrz1bvLqxMa5mAC2b68kBQYbtz8K9RzmgPG9L6Ac+ghs8MH6Rn9d0563377c8Y6FpL9
XjA/iViDQGGRMvgK0byGfG2Mq3D+LlgbO6wXMINwt7lq5kGC2M/Apv7DLNhd6afOY2S7gTN9vGxN
cKT56cO27to+iglx9eJLPT5Q894SZe8FGMiXPuQlL9NSRRFbHxS70jJbs04zDe1hErQpidbCwYY8
mP1kqFA/TPRvN9bwHArcXbQQDigkTR9muYAaPSUpBrxqjdg0JF+K8S7Ip/eghKqAQxqE2Aqqiq/v
8mgCjUxWkshTzG/1tCPZe2KF1f/nUCjOp3LJtT721Mlrgp0KLWkRGfEm0K1McBAUmnJfyVVH3bRK
7NyCkkL2nvfrygIHP3EUTorEsgFmcTWWn0gq+P+b1+rq/3MoExFLSYMxiDxTGe4N1MNVCBs1s7Ib
05Hapbwcg1T/UKX9u9J4Z8P8+6uadTJmxWK5Zq0udmyZp9oY7qrw1+XDv331rexwUKNnXcN0r9B0
5NYgB8TjXHKIP0KLirU5vYPvE+i5MseFKVWWSmZZ4IBG5K5c7Jw+1qJH8yYGrEyQ1+cmaZRBKUwQ
H8igmmk0u6BOJayzioxwQJMFc9KEoUrdobwdS0+LnzURY4nA9Szu/OeFbs7hMOLdGLS23AVeiVjY
mmTkV/Ph2GWSTVRcck0jKKNt36yrDeSAoS0ntSBBGUAUJjtUB9Xr/RZTY4fahbDTPt/pRxTIUXzS
BFe6AC3ezJmauZn1IQgKI3naqV3+qV+kvzTBwQW4+ueUkjFGX1prx/SRkN3l88T25s3Nvdo7Di/m
acz0MtbRkFFPftEjJIJgTV4WfkYGwV207YKarhmqAa0QXmWAxkGFqw5HSe6+5tWugJCgKepu2xh5
Yuf1bITzcwtz/E0KUnNXWaThUdOl+TgZc+IpdHqiJEhPBZR/7XRJiB8s7ecmX4h7eUc3X2qrX8Ad
g4JOVSvR2HRj64M5HWp0F1j5D9Pca3EpMCXaUc7xQyXpKKbJUEDuK7cpD0UPzWFyf3k92x5y3lHu
TkytIC2WYYbCTzCiDDQfkyrIbfCdu0YVC9x9G0LOtjh3T1F9tNTBiFBIC/fp0fJQzt2pe1GdU/SJ
OKdPCcLHesAnaob7EtldlIEqphU//BxEbRnbia6zO/CE0YoRU3k04PVd5vTNjjXbl47k5NB+RHL0
wTr+L7oN/3FL/t5IXodgwPhaWhBg8QzleIIHTrvrwYDH0oaxkANU4IY8Bw0ahaZM7krkiRS8nXIC
xiN9Z3SiwbVtM9QyVZUp/vCJiWiyyq7VLdZu7If5MUpPWre/7OvbiH42wd32RWEpZhPA1+uxsGmQ
gMafCspb//Fpzja46x4A1dJcN1APAkM5LisUhMa95WQzmLbyXTIK+WFE+8ZBoq6aah8aChaFIcbq
qTd9NRMljTY3jkBAxoSGNSNeeB3DDKQvtVxtqdt0EBXGQIcsii+3+ttVENf/a4IPMOO4jJRgwft5
2GUPits6+afgh+KzGnv2MzmKWKk3d21ljoszZ7TERWloGq4GDvFspId0Mr7PdRHbl11OZIdzOTrQ
RhslFBR0tfcxVe80VXNPR1lgZrtPZrUezu1kMskQ6Gsoukzjfe+XP9FpMTmLY+7iG8xlXV6UwB3e
KMWlQx6krC1SLcGSqraWKy2gXrtsRLgktrWrtoupzirMCCB5zIhFKBhfqvlljjG5kg717AqssQ/x
JlJCo5aBaAnNWjyk0hzC9JFVsEZF/SV5k/vKnXEv+ZkX7kTV281Ld2WM8wrJlDAdI42GK9Pab5cH
XZ1uW+XJKEWP9k33Wxni3KKwBk3LtTZwR6Ii8Zb41Rg7BNwBgt3bvNlXdjgQMpNameYB6vD/5EcB
EsfCZbqBCJLw0RjfUXEbu2wvRW12oiVybmJ01lJNaJhxpaayyyU4ziMovwb5h2CJm06vA6PAt2ka
b2hnIkh6ZMOIClP4q/dO1UPvR26gO3Sxk8doP/ipuyg7gU2GQm+ccmWTC5hmmUAqDtMrXuu1j5q3
7GV0UytOcxSLr2wft5UtDuNpqGK2Qw9NkDeh7rBT9nHi697gmTv1aRYdt83NxCsBw2GsxYknJlpK
XVP0RYMKcDydctr7fUvuBJu3eaJXNrhDlvQdlSqwi3vxbKOpbscGjArdlm/knepiGP495UFFhqYS
5KYh3clPNJlBrOX1gHC9pp9V8zqrfob0HfnElQm+drsUeCwOEtqAjNohEWFy1jGlzuWN2wqf10a4
q1HRlrZdOogGRrHsx/JVPPhYrK1L14tRijyc9W/yHr42xn2kfupBUIVhTtcyHufyWjdv1OwKrPBO
bOyz4RvNDBeKifblFW7B79ooh4rmrBkYUm6Q9Sli38wxoJAeKvmT2kqCKbctbFob4mBRNwDAZW5C
3ry+1dR7ffiUxI+X18Ig4NIGcvBnxkUw1ymeAmpf71sp2ckD9fpRGm0lzG4DJf02UEUU1YhchG3w
6mquSFyEQ51HXmX5j4zlRLYN85MkUh7dQon19nFvU43UJCuyHO1o6BWL0+fCuL+8eaLvw+GrqUFD
eehKpnp+m2dHvepsTH9dtrEJrIpMdNbzxiYQOWBVkqrvZzRb/o5jVLzYgOIsjkGZ47K17RX9Nvam
kIzuvUppWJWNGjspDh2ka29IJ2oU3P4yZzMcRgypoSxZgNyYVit7Kwif+rJ519k5m+CQIRuLIYhj
Be/BRD+UY/G4kNCllSiW3WzgW30evoSsWLOiJBnu2NHJDumH8Q61jV3qYVrzG7RL3aFgVUPv8lfa
BqDz2jhcmEi39GODThJzutHlu2QY3BrzI6pQKXUzYbZeHQcPC6ppOcT4WKYg3Fc3qf8ds1/HfCeq
kItWxCECaVrIItaA1HxYbDXs3C6T7aa2vhcowl7ePJGLc6ggJWSaJamkKBD2bqvXIcvuuNpMPv2d
HQ4c5KGXmyBDp+pgHseyQELnqlXfFzScPYEDBzJ2E9IpCJxjZQ+pPSfPbhPr518thC8R00LFYB5F
6+GQowM2bbzCKB+R9hO0wgowga8SL5UcUVkBmGJOxJFIdVK0wb+8EpEJDhNGqSlpEWOWctCcZbqz
RN28AtfiC8NdWsySXA5oodTuwvFLrRp2nLynY2l1JAl3+BWlViSlQ8VeTe61IXDQNSA4IZslk7UJ
ts7V/dynQb0004zRyKPsMbrg9A6DcKAMwPsBtFCQ/kD9MwIDXiVquRbddoQDgjiNpC5IAQQypt6P
8ilxJWcZXMvPwMP8nvaf9To5KMgaKL6a6PF2ZwUiIHXlaJErdYKUnsjpOBygFg3KbgaENklueJ25
mG5aNqIUG/upb+O430BAOCAYqEGyWEUFTw+i2Iaj+9OsuROR7hMzd5owEFSSBavi2Wd1SKWmyoKj
BBo8Nb82hsfLR3X7KFFZtgzIl7yZPcYhnbuRqaYMBpaTnnoa2J0qEu3ZXsXZCudtddRYi9zpECtT
DvHysRCNlohWwTnY0FSl0SeYINDpJ0pvI+MqLw+XN2ozY6zI5zVw/qVSM66bsmQTBIHfOtU9MKGD
5AprVcrvlc69bE+0JM7R2KAEVS3M/bTB/did2tDXicC3BCb4XC7Yx/SgCk3LLY2ryDjN0V2rCaLD
zXzxatf4Tu1MGUk/JCmIMDGXdxyRjKFeGftRZoMSxSl31mEZBbeP0CZ3/cwTHH1YiI4vpYBBPD6C
V+salUYbBeibwHsHF4a6XiL3TAV5eN9V4H53G6Ral7i/pjFekgGGSfNesDT20d+gjyJjUtWAjjDl
i7eg54X8gDywypx5bP1hvxyhB7kX0ZNvOsbKDDvOq3upkFpVlwwW7Syhi3YSfwBHqhRo3mUXZ6f+
0mrYz1iZkWQzM7Aiyw0K/XYKyE6rOugl68EHrTQE2ZJNBFotiUOgWCID7ZBWRijvZN3Hcfh5eS2i
LeMQaClJGQUGogV90V09iQ5Fkbr9OAhQSLRlHAjNZdfLkGlAG6HeeEm63NUNogUdatO5JBrXY357
6fNwCDSDeZNoCfyaJfYNZ9r3CQg4gHimXXiFr/yAjPtfbSJfpQ06dVyiBE/w/73NR+AHfP2gipSl
BeEPxPeS07LcaIYg9bcNPmdH48uwVmRGSsfkM1sPHKk/8Oz2oHFTYr4RfKU766OotC3wCF7LN5Tn
rq1y1GODqHdqMnhyZBeT4iy6aMSM+dYFfzA4VCC1lsxmhk4NOhTeLO1NehgGPzEl28oMWxcF+dsh
6monOXjoil4hYYEsqlk5bMJWBuEGU3JnjBvpIqyfizyDQ4hejfNRjjBAV5RDjDc+GnV7spQCBN8O
I1ar4oBCmvU2b3opRK1gcoNj6gHE79hYVr6DeNB7hs1QKPv3wuBFfQ0lk9raApJHNLJR2zwgLhZA
kgD5DA4mWkJymme4kxoS2Wn22Het04eRdxkaBF+Hp6/UqJoWyJBY0Fca0RP6Q65FB1dwkCiXK2tp
1AYWwVYp9/oNUrGtkx6HPQW79r1hz2ALocfMS37GT5cXxr73hVPFU1n26Asuhgz8LlXzYJqnHrwX
+nUU/Uo1gecJvhNP8RLphRQSKTFcKn8wwUsiZftJ2OAo2kQOI6aagIG6Bq9fjXivMmN3ILk9dw/o
5xU8nkUOwaGDFMiz3OY1XsvVQQ46OxWyc4o2jAMEfYEedj+i1SFoH2sy2qme2lr8cPnzi4xwcECq
aNKVeaJuaN331aep/yqbXy6b2L6SVHCMgqYWTXc8h5qV9IlcGHjrQ9bhOxg4jrnzffysHGWXDS6K
WjY2P8zKGucCejuh/JV3GO3Q50OHBrUlnHeCFW2Wo4giGwoiYdPib3GJqClNCszExRP9QGvQwknx
oqLdxaR2kyTErTrjuSkNaVcF6VdZGoU6N6JfwL0xrKgOupCC+8zKdrkU2rj2bQu+XoKzg1h3RXaY
m8lONUHybtNdVgvn3hqLVOi6ugxov5lrCIB86rSjGgg6eTcRaWWD+4CakuoYk6kosmutLUXdSQ9P
bTLaMXExb/CeuHxljDvGS73MgzpC3C4ql0PaUY9kleCZK1oPd45BykCWkcl8yk08elap7rMkiRCT
0cgBcUxyVDoI0wo8dDN4Xq2LO9dpPQZLxxoOwbBbaF5xoLvEzZ2Z2IGxR5bNG/elJ7C5Cb6o0lsY
GmQ8mtxNHNbg2FHaLPaGzJk+d+qLyCJYTu0UdFeWncZ4c7PgKXSXdwwDKWfLfOp6aBW1GnHm3IT8
zIIvdQzlQFE8uO36v1fH561pl1NCBsxeGtFJjT/M7SHS/3IZ3KHOkzhrmxqcJClUTSVZ2bXm4M1q
JchUbq+EWiDEk4FffMf6FA1hm9IKoj7lT9peNdWPaBZEM5sgTM4muHei0qC9MdQQzGjddTU9ysuj
wNfYVrwJW/6PtOtarttYtl+EKmTMvCLuxEyKlF9Qisg54+vvAu3jDQ1hzLVcpTdVsXcPerp7Oqy1
EsDY2jiJfj8WwIsZLNGSrdAC07LzLTtWWDbjDQq/9/b+WRhKcPgxq0JBHAqYjlfwLkw++Z6ORNNa
BkVAJh1b0qNqii749ezg6QsK6Xe9805oZescL7IotPcbmPQw6n2q5TEJnPi4gGqR44JswIf72f9w
BkuF1JFUSqOyApuVWl+AmHMoVN640r75GSwTUtEnYawkCF1C9JIIP+n8MPcZx61vP97+tg8wff36
yYyY9FRQw7/6C/T8V39BdNPDQkC/b428b7NovLaPNvQlfyFajuTKGUlj6tWXsT7rgWilconAVVmC
zimP8GQyUYXKrZrG/qRgknPBJkk8zVt2n36rdbI6RyaODDUV2zxHdzNVwVAo6K8KeVM0+dv+AfJM
gnEXgIYNlUJVgD0+no1IAgSpGyfp72TsK1UYlxFONI8aJGVAsgRPnx87tdQc9vXYfl1fZbz32VeW
UBW40sIyxBFNAD/xvczxj+ITTW3R1azS4xkez8zf/38lb04TZdYivELSDj4pdwOHWn1oLYyf/w/G
EM5netd+JW1sW/hGCWv0y+yD7ORPoa3b2uO3zlaB61e9hg8VJxfcblGuDnTJc1YiG6zFGajGquBz
FC3BBAH2TXJKKlM9dm7wHSm3GbhIgj8rn/e/5GaxaSWX9R8RAK5UAcZCq4OaHqhylI1jG35Os6cS
WAj7wjhO9332ZKVkOUl6LGICHMXb+wnAifQ/RWPjHepo/ffjqGhJKalA9LtLp8QMs6/7CnDtkHET
yoxCmVwk1+Gl/zyEjfnJvxIYEFj8ahQyMurJV4zAGU4z7BDeDx1r4DJZsZNbvOjPM3rGbQhz0AJW
qMcQjqJZfTd7Wqs4ddE4nCPctDgVcD4a/KesKsvvWH0kGtVaFvYpqOds0ZovkVO8kHv1OJ79Q/ue
U8hfs3YBJbDkx33RmxquJDOhZKqGVuwzcDBkxVPm/2jUnzSIOCbOk8EYSB8Pgt42MeCtAUEaNq9T
I5kz3q37mmz735UqjGXEmTQq0gymhaX1Nh7nQyhZxosG00hs4TPE78vbvLgrcYxtxJoxpKMMcbIv
nQJsE+I5+d8Ojm3A54JAjYDCLKTgVlGOknDfDN/3teB8G3bKOhuyRhJLJOsxJtmEYxfZUef+NxHy
r8aNUlkMZhRcorS/7aL73rjXFc6rhvMtVCZSCHSOdD3EJw4A/VqNAXimeLur2yIIFs9APQAsPyYH
F3oajsCJBvaAnLiZkgHI1ts/p20ncJXAnJOc6n5loPFqa+q3LivtMLybO5e8V7YVu+8f9sVtf/mr
OObMxk6lqRKiXJoIT0o1YnzBLiNeXWC52h9eLupVyHKqK8emDV0y6xOG+OXWDUTDFYpz0zzpwBGP
E46ZLZ5qT9Si70qUrLaz3ghIh8JxNA01Nin6uWXlcrf1Ny0B7Vogh1NKwZD0qyCja8QmKorQiXvV
AUXNqZF4w58cEWzHwY/0JAZhrGbHQmuK/res4+RWPAGMNRvDVChVmi3Y5JmZNZWpCId98+JJYKzZ
CGK1bmVI8GvFMZrEmXg045sGfP0ObFOh7IJs9FN4Rz+w/PazOLtp+G1fie3Z2JWMRcuVUVUozwl4
r4KeSNfNZDyK4BuZlyxqBHjiIJtCfxYad1R4iGK802OMWcqaTgVnBGY5iH6qSuFumnLOfeEd33Kf
1qopOWhwohhIJ71y6SfhXKRguo8bjhieJkzw10PR6IOZws2UZ0m+a+rX/U/E+/tM1K9Voyvkbmkw
1K2pD2+ksfcFLNf5g19ZmQBz3UugmsMHo3eljxhF0IqT34m2NirAEUhv+rmxiDTeqzOP4GS7c3KV
y8Ka07xrwjbHrlAK8PIvulX8EZxKp8zshRRyIQbqFV4GtRmBViIZrxAAJLsRl8Ka8RQcosfSne3Q
Gl4yL7KCZ+VhiEzfLNxSBVByxnFIm957JZpxF7ORBUU5QXSmDRdtNB6zVk7MLDG8Wc055TSO5RMm
8pUpMWbAmCEfBTl2HFT3WqidkoK87BsOT8xiuasL1khg2PTn5V003QTC65z8LFOOk+UayfIbVjLE
BlidioGgh8FW8UH3DDdyiF2AP8ai6Orn3sRJUjYD+uo7sV5jrmRxVKi+BPRGaMy0uJnIl6a4CcvB
+W/nx3gOxRCTWosazVbj+qmJooNfZT1oSHgLZpvfiSCpQ08PQKssBLRAWjU3coyCkfwTKax0fAQ7
wr4qm05qJYKxbqmivd6mCd4KjXEbx9qJzN/3JWxbwkoEY9Q1VsgM8JepduXo3oh7CwbZO/247Keo
F/HAK87wDo0x7iw0YrWLAbZb6o5WP0oNkDs585u8Q2Nsu8xqX2/w1sdI24X0z2ryH/8+Y8pqHGL0
QQWSeSkID3UqXsK25YjY3hxafRXGho1K6KROhA4S9mVToHCEr1iEky6VFdrEjn2rt4ojyAN4npx3
dkxU7BLax1SZgfgQ/tWvyCx0iT2w77q5wy8PbgbJlZ5MkGy1tqrlCdleSVuT+Lfd9DUaSksO/5iD
wBTTz7XPqYHzDJ6dIFabUPF9AWBwM2rGqlt9WjpBhaeDYPG+BxYYf5Vg0/ddlWTnifu883UDnUhb
xoaMB+C+z00S1k5RdZXZAWXtzo+U31rMWclkPEcP8l+wMDWA1BvT0xhJdhpgzC7pOKfJuc4fxjRG
olUDWWaHgQheaNRsx2MT186+k+JYJQsKoY9+n+fLWEbfptpLIabU80WA4e9L4enC+I1Oxat2qEMk
tvReD9yIPko8zCyOuVPGdVSK0ulg/kKLE/TZ/4OurT1eS2EzKVp9fMZ7TN3Cnk5EwOlIlwJ0C5gN
1IFy8Tv4ToBt+V8ApIyzaDSxIeCxRZ8niq1ACNG4vUnI0Rd4uPq8C8R4iTKLs6HXh4UKfDTVWjBn
7Q9JK8yqBxc4j0WCMQOFYMFeW6AoZUnXUZ9lIhSR2qkswixzxOlAE2uk9zTgpF88EYylxRRQhBFN
MmcQ1JOgFigRT4c54j10mWP7SxPMURJJFXWDhT3y68xXtSnIHJnctpFb5aEZN0/A3zX19mn/7jAW
90EU426iRMwTI0mxuJCcht72E9Eu009CW3ACFOMJ/pSDUreGrR+ANbI1lCiXc6lPugwDr3fCDM7T
gLd/viVBNxbmTgojAPztr5mxGnYRGeo5c8b0Qotbhdcc3Tqp9d9nLk0SFoFQS3HmTMX9VKOq5WrY
zQzTfzcW8n5QwMpTiErw78OOlN5LYI+BGTuBdCPoD6ifGbxu8sZJoRGPkR3snYuAYGduZZ5VM83g
zZxWAP2yIf0YifEv6xmLGpAB2wXKlAKiP+Zr5LMqoIlcZU6bS7dxFV9ypee4fcYnv4vA+JGk6vjz
8FaMGqCMKSTNH1Jn0hvLF9/wQjf60EyxnzCcgJGuddxBgyWnXpUGWJFsmQ5zVpMvTy1Ozo1uRSdx
kh/kOTgCnNZMHzDpxJuo3vA3hiaqC1WiqOmgL/zVpkPQzstU71PHiB996TwGbykPbnLD1/wigols
YQasCDDvYTScfB3Bwki+lN1dQI5lzvlcbGr8fnhrZRiTSGOpjLuyTrFPZLzNQPOSDiizfZ29ycUa
4IP4tTnwMJV458fc2UHVqOR3EDkJr1mVmwK9lQNe7s07QcYOUyMPjLSMUmdOilMMfqQsSJ4HInnF
pDqyz6MCY4lC2HNkxw66mXR6Wwap07v1MXNCV4zNOLbmswIusgv1Aks+F0jKGzO/wW46OM+jr/tB
4z0Asfdg9SnZSYSYamJe6SnOFSUIzY1OMeZSFoqt+lBcMs93y9QsncklrniIXnOPNwK44Yuxm45R
XCzXiR97M5Mcihg4y1MnrR9q9U0oXxuM0Ruf9tXkSWFiI6k02jdxlTqoCNuF1t0MI1iORM0tNcXa
F7VpQyuFmMd8KAdJpNQJvmlQnPRavkRSBw6+WAntgRRHUN26+wLZ19SfVrSSyGRLldqA8UHCvVe9
QgckfuKQz4ZT4SHghIf4pKGdwrso7ODAB5mMO8NYXUsQRROso2B+xY5O+av4psNGCBcxnm0Of5C1
fNxVoawWorDSRcgSvT/hMBdezz+R/vm0w1sRdW2PjGsLlDYxAAuROhXRH0ujuNXLipMXbF/71Qdj
fJnc6docdLj2RWpS0+2P/kN/Wao+yY+FByJt8CTFdvBTaApH3ujRO0TMhwu/Es74uFJPg1gSyhTA
lbZ0bA41mBQUt3pcMFF0bPN3n0dLOTVvcgFmPT6lB+d8WZeXGG2okgLnG1aHUvLmntNO3kolVt+P
9WfTqM3EqGEsmdqbsQ4QeMSi0DA7/6WObiPpp5AlnISY5c1iDfTdgFcG6gc0HmWxwJF+MlDDy0GI
BA9KzMRS77DB/A4H1FrFXf7Ce2Wyc1YfRDPepm/h1LIIX3N0fW9wllhceASIuE5xLFzVXPKZ2qLH
fOAovRmPr2b0jpy70nkK22HIBpxzIoqo8hpW3CZO4fPQytgu3gcFGUeTirk/tBRyqGzXc2sN48HA
SH6XW6TzKsmu8uda5V3QpVmyc0fYwauh9o1k0CBUudNPpRtg8wU5wLN6CGwefjzPu7GPncSPhxk1
PxHeuz0aIPnFuP/sia7iJLqXWzEnPC2+ZU81xvckcQkaiQi+J5NhHeMlk48ZvVGns0Dv54h3NXhW
wjgbA8CNRUd18J+RO9QNYv8e5YL98MeJtywklk6FUBM6fKuiuVRtYnZYYq1qZ+4e6Mw5O04WwT7m
Wy0NQhX8Nk6RnDTqlvl9oNh04Ez9cc5MZnKV2h/HYvQN0Qljs49qZwQc/lhyFoI2VQHOJZHAXA1A
ACbMZdjRbmMFma6g/GzCE60iu5TPeffvBlXeb68uL/Sz4KEFWCPjnrosiKcpxtuxHBHRRLdSl4oy
b0l/8z2yFsNkQHVbVuAjh5geA67ROTjlX6Xb5m0Z8FcPuRdb7bf5877ZsTyTH1RjHJMGSEu97SBT
9ZbqdXYKQB0cOL2Znv2n/tQ7ijMdOuW4L3YrfOqKJKkU56mDcoHJhQo1yQCKlTmzEZuCejZCjoAt
61sLYKwP+wpAgg6mzCnG/hwl/e0AeoQxTw77emyKUbGGZ2h4uKkyc3pz7teJrpV482j1s9iO32Kx
9TAW4u2LYQHc//xKaAyCphVVEhRjfj0vbZC0eh4VbOBeehu40170I7I0L7gsDnY6aDavmbet2FUg
Y4phpiR+PVPkAtpkT4kXzqI9jFz05K37i9sLnTRRJxK7yagnYlSMmZY64oOY2sg4nMKT731Xe0jN
sDVrZ0HWJhh0cfYPdNP+VnJZ8whrnYwSvts8fpcz19c5DoOnF/O9lDIhNDTwvZL+UUMW3DRvleKk
Io9aafv6rhRhvlMtEAXFLtR/a1v31MSUveYTdceDfsEY4juI7OX/w0C6bR7X78bYfdZFfj51qGyX
cWPJxn1eBc4o8AbTeVKWU14lZ6qQ+Xnb6akjx5Opl703kcd89DmBatMWAJasGKoMjXRGl1bvxobW
KDgL/f1QO1woo81HJt7Dfwtg1Sj1IigL3CWltQjmI4KTmluG1Tv9F/4G1VYesRbGRMSmFBotiHGj
lPaNtHdGMJht4ptjfC8bibN/i7YD1kozJgsLUinJgaiYOiS1l520zBs+A/DDTl8Hd2GDT28q0eSl
mkuyxaZ+aKdQVVNUShS2yhq1ahHPi2sS+solpWBpYn3XqwBWwvqzaEReXrYvWgb8/31tN0/WABsu
xm9RR2ZzjRaj+CAibdADMWIrlhJzVB6U6DmWn1OdcmRtWv5KFnOwcS3XVVmgtF8tLRbsIlHhPkif
9xXaNPyVkOWgV9eLCkqjYfgaCvVwhNNwU6gGJz5u+sGrCHZ8HESKE+1DuCc5rTGfgYn7ekCHF6BX
ScJ7RHK+DztHjrll2o1VlDlJfj+lh64vTFV6BQNclfJ6CdufB80wzN8amsRWweW87qdpHjNHEQYr
nuWz0kUHdUo5UWT7A1G0qGSknio7XhqnndoqSo3mHsD25vK2637sW8C2a0LflVCwwwDlnMnDWlnU
KyVaJIAxVADoR3gnHqsj7pbNA1TaVGYligm5NJ8DjPZBFN69qn6pxu/7umyaGqGABpOoTDSDcXwh
jpE20ZA5jX4eheNAraxF6WR63hezrcZVDHMzxa4i8ox+qCMHqqeXmdvGMScgbVoXpURH21BVkBb9
ei8r2ua1FCG4YgjbDIv+Dtukp1zsnvY12fbeKznMFxGMfsrR/1ieG8QDFs8BL0JPcAC15xX3Kkqu
OXdjcOv0lk6fqImEyCKLPt/lTSbXqN05ap9VpzzQZhc8vzzFluyKjRAG2tQqxukghK1FCJpvTFRG
RJ/vOsf/ic6lMxkISyCBs5QfxmDxqpGb9wjiUP0nIrpj7E57VEmA6PHhrzNRMNM68IhPzLiUrLT6
kUq1rQ7Sual6T9Jrt9d1Xi97y2IMdOcRlpDEqGwK0+hpqfo+3Gys/oib0SSaYOUKDxJ264atpTB5
jIHF1SiuVRTpItFU9VsCsu9AlKxu9Dnhb/O9sxbFXOYU8CKCoUEhQAE/w5GDYBiWqZpAitJM7bQs
s/KeBJv9B0MFUKpsYA0OefOv104Wo4hIOb7hfNfawUE5kHsMr9nJcXZAj+VWvxEaETtUkWCcggJx
nRUHfpWgRKKGlodpVKrjEyMzxbH+ng/Gb3iUtSzmptPAHwwiG6hWN8epFU0j8dTu07472bzaOtEI
wUsYmFuMPrVOl0kIEeQpdaAjR9KFg1GiD74vZbPOaKzEMKoYwCIGYiuObaFOfi9Q28mN5lCv9wRb
f9yXtmnxK2GMSbRNiiGRGjpR7UeVPwbGSwiqz7bkKLV5dMY7ZSA4KuA+fjUFFV08NUXL1tFA+YFJ
zIzw0Mg5Eth2BZmqQhIqGR3hxpONQ6Ryyi3bn+WqAtuvUINa7bUED14R6Dwy8CsbYGeCavEUCr6D
te1TqbRAUBx/VFl9AEKoJ3e8jaXNeIaNqIV5cTlGtn9RtwJB7JxSJ/opSCBTAYHBK7Ebe3TSc+eO
jnhJXJ7QTc+7kslYSI0NnEFuILNTMQ0BOPFMrB/JxNtN2HrzrFVbvu8qVU9pIwVRDDFiHX82htnx
qwFDJeJBCKlHC/04zAKG84ynffvfNhuQZWIreOGzZQxzSCcx9AVMe/jVN1m6qLzFls0WIuq2/xPA
bph0bT0URTOkKF+E96JXXoB0CC705EW3Jc1sT/L79LhshycxtvrP+9ptFk/W0hmXNXdTVwpZt0gH
490x+oKRAa8/J16GgUC0u5rj+JJ6vNrnP9yVq9KMC5snddDaCZdRu5uX0Ja6yQt5To7NEYR/OfiD
OWpu2+hVHmOjUimNoDLCV5QflktRvVBnROS+LFMu9YLKacc3LW9QaLNBuz5cxmSjUUqGqYPUxhke
Bs1cKh/xU33279uDf0lNw8sXaFBbvtQWqjscz83Tefn/1YXJsOctkwCGFY7xzaRqXpwSty87nt9b
0v0PqebKgJmcKEuGYdQVRAj9Yb4kDkhgXpKb2EXL1BTfFnDi9CYDgwof9IVzNQmTIUUKHuxiBgWz
KTuBHd4OI15LimuozFsnkCtd6CMot7wO5wtm2j6rT+2n2gTckMsb4eEpxPiatC7ggkopdXKq3iRZ
/ZVUvCjFEcHO60tTVuvTchFIj5S8qdwQ4+b7l23bHghA+TQJk4YqY3ciqAYlwDjD6gfBBFuGSEez
VnqzDG6M/DFVXvfFbWt0FceYX1CJaRPn8zIFceMTr+e1kHl/n7EyWY+ncvTx94Ogt9N6tnsxcP6b
CoyRtb1iNN2E0Nao8UtG8xETrLns7gvZTOSM6zkxxpVPQYxtIXyWOHyU4keaFZafXvz4bV/Mttf5
WwzLfObXcRLoM45rbIlxUKVQPld9EgNyu3jZl7T9WsFMqyKr6H9q7/+/cnDJnP315BMO2a1x9+cD
Kbr4T9l9bPKhfjY1W4lbDGUlLtC0pp8ipN1Rk5pFZqbo6Mqk44SqTXNbSVl+xUrKoNV9gC0yeO3p
XOudCaQuk3NuPBHMjVHqEi/LQU+d8m155eVu+1V6HAFZVNj1ywMv9m7aHYpROkGKIxO2lCNHai8q
gI12alE5IV8zMap/DBNAY+q8EZNNz7MSxWQVcaBHiYK2qtM2J8N/aeevku5I0qkPnqnwc/8Ul2v/
IeqhZghkZQV5NlvGCXssrzZAAHMk/8sw3KTqTTS+jumR6DzG3e0D/FsSe6Pyuq76MMYBanLwNOu6
VYbx52IK7UlpOLF828SvophsUEd3twyWABSiTjN8L6VntWh/y8CvMpiPRBPQsisNImo1RlbqF06j
1N7+t+GdGJPtlSLNykCDGgIljprOLhhP71F5/QSz45zYtsldtWGcQtK1JCYDzAARIjLjLDrJEviI
tPY8gGp+pJolJTxoR95XYlyEjPKWH2MryQnS3q7F0AsGxRLb3t4/RZ5qyymvPJFQBSqKDIsnEqil
iPfF5ElFaJUqxuEGz5B5HYXtXOt6pdj1hCLo0XVKUH1CZnLSQO3Wn2NQuwle69Fj8XVfu+165Ura
ov5KvVAXNHTzUXH4a0zaTbCX2TsqJl8bzlr99iuLyiDYAVwEJqSZHGIoeo36MzQLPnXOMpSN2Gtj
H3UC/66JISd3OERfhxN2sfaV3PyEK7mMjhEadsBEwF2LJeBzired8qrQwSQdMQfFablL3EsO8cEp
ruQxOUY7ZJKu9TjT9LhEY+rUmFsWD7ytn21LucphJ8VKWQuMpMPzMb6MruFWnnq/cBcrVmsJNi+A
bV43TLZhSAfdLkqY60azDvdtGdBYyOgFcKFoc+uFSv2w/622ojIRZRQIMQqCUjnje6UyUgEFj1td
CY4e3s+8LegtNdZ/n/G7YC+ay3LGt1HK8kmo/SORkru00A/7amz53rUYxvfKYj3PUguTGw3k4paI
kbc4803cCY5tb58Xdm3EZSoN40e/3l+J0CGrKjj5boq9Oq+dMtLd39HlKoK5PnHky1K15LJA7etK
t5O+F/RB6zgntmnNRLyKYW8N0ccaHgKLG6f6ssz9hnf0S3VRrNpKX3gs3JtFiZU0lmKliaOm0boR
0WMy02N/WSAdtdYMHPl+upsAkhkAyE8DkF9q6bfpidei3jbDv5Vlx51UtcKeSLiU8SJtsNpEfxzG
4bvuS5zJX455sCwsGYoSXRihOGAk8X2VZIe257ET80Qwpq5oY9QYy8qeHNyEAH7l7dLxjmqRv4pQ
k1FgelSEl0tDT5Zfc+p0CWfGfvu2Xr8G49uaMRWTdoQxoP6OB/q57DKzNzqgKg2ctG9TGYyNaCAh
WGydua5xLYhCqeF7iJpvDRUI6FvxRId/CVfyPiWIIToQewPBESOxzDcRA80fiwzupyxKCy4C+fh3
jNhxjm0rzq2lMF8Gc5tC2S+9hBC4cFh/NtvysyqfQ7ypJQACVcax5PE+vQ8Ls7F1LZP5VL3UV3UZ
4f0epOZoV7edBc5IVGb1m/C7gaW9yIonJ7xt3PwL/UN25QOYUo77/vA9T9n7DUxKOOl9LpZL9Ug4
t/Y7/9hZesRwqbfQ4C3A8sIz6mJ2wfGQvONmbKev+yaLMFuC5/ZQW7GvfJJ6+tQrb0XnnySaWbQ2
TkUUfuKou3nBV8bE+P+gTZKwpCiOk5tlo046kCP5Pt+Gt0i3zeguvOEVADev40ogEwmAwl0UkVbj
koTELYRbQbnxG3AH8AABNxNSRE5JxhXBIjDrhQOETkIqaNbT6qEGXUaVaOeonc+tWpsjUd78AaYc
NH+Iun9flInbGnlnKsp0apTqotW5E5c/909700GsfhKTn/gt9WvawkGMyUXOEJVyW1B5/fvtWyQr
6I5hcEmlLEPC0ARz7S8NssHq7f6Yu9lNgLa6gbdGZCVeg1eAcTM6AWKv/xjGduoNvMRFXszmwy26
/gaWK0EBQ4MRz9C0/1a70h2xFqhUepC94LEE9uxCtVZ41HoHDbJ7x0A1EEUT0/ijd3SA6/MmN3g/
h0k8RTLOAmaT0U4mX7v8a6HIrpGBuc43ifgtnt/2P/NyV/eUZz5zVAeVQCvkVNjMOY64WLNyH3ad
pSaSTfOXfWGbJUIw3mCESIJpYSf91xA6hlNrlNOSVBf1H1M1mt1UeHWknaUxCM1+Ur2wjs2AVLbU
dq9B1B2khpokNn4nG1n9DsZxzsA4I7mBMy78CHuVsR+6ZPZ5Y6H/oK6hYARHNwhW1H9VN62jZmyW
yazGqY/FqfCm1sYW8kJiD+45uwPEg+DtH/HmtV1AEPG2XdA4RUZkrsI11BCZpaE5YtWfjk7PW2XY
dMSqKmGySNJQ6GUCQCNHQ6y2wN5I22Nav84Vj92bJ4D19GmuaFUMLcY2tNr8Nk5ke/+ceBIY1x4r
atREGYquvaaiFFo59SC6+yK2P//1mNhR004MOpWk0AJL6JdlezjzJgG7i7rZHNVz+oM+7wvk6MTO
uwxyMU5KCHmt/+wLkRnpNefUNgPiSiPGWwBupVOHEvN5AjzGnDyMxLcosQ3/d+bsyUoQkzcaahMn
+rIDlGr1jwBlwlIqHoww4lSCtm+LoUsaXRZZ2KnZNAGnIW0hRqm0S1SOP5QydqSBV7LYTJjUqxjG
3YRFmmtTiBdlNx/i8lDolR1F9zkWgcvhoWkas5l5G3U8zZgr2nchVdsOIkXxKMqHEANxNPqxb2/b
L+WVXsw17YuK5m2B4wuPxFOd8dBjSKE4BlZp5RbvELet+3qIzI2N5rIFoAKETfNdbTwEOafgwzkx
diAp6rU8DZbZU8W/65v7RHdG/7B/YDwRTDxQSJEENMEFVbrQ6qbbPDzq48QpxCyH/iGiXz/K+0db
PVMjf5rVssMzuBrBLjU+FDFY8tLOxGPPLITLJP1LGpE/33grgcxdpW08+eLyYfxUMev6Xk7f9o9t
88trmGmXsJsnAez715jWJaSMqh64SGX7XCuYTwl4oyGbH2YlgbmgGLMcwPuHDxMmojP05V0jS1Y0
5Zyhx819drKSw9xKkrSzny/Te8JhdIU33YpdzTAFCxsVqDsXdnPM7NqLbIP7ZtvWEPt62NQDiRE7
BaDWUtd3Kj5Smt+o4bdQORkdbwN6+z2qXYUwx5jOvhaPEpYQNMmkaADn7nhRDpmVvlYFqM7qW/1N
W4ih7JGTz/3DwV4lMwebg8reiH1UADTz3DnVbEWHyhMs9Tk/qzhZ0c5c7ZSD4y153bdN3rkyLnDy
JdEHrCTONSBmC/atBk/R+XfC1OpcGddHhzBpJhFCEEPcIHtqAUs3gNt8X5XljD44jqsUtrEJ6Ax0
e5bFvQKBqZ3O8nBDpAqb0rqZGjwWh034AfSGqaxQSQR0E6PT2IgYUhqxqJX2avgjGjDGa3ahXxZe
LIKsz9RpsUBK10Bes4Iuk7HjHqd+ZJO+yHhPwM2PqGPQWoMUsI0wfrmgQz/mEvJZgZCfYdW+ZOUM
EsmGB7+2KeeqMxtipnFQMJKKSwisfMc3qN3X37uOA+S8nXautGGeAJMstEFX4JGlevH33JZeBetb
O5mTq7vhidyOn/fNZnPIFQMff58ekxRmaapX47IT+T/EmuBhGYwXbtQFVRVPdnr4rar1SiQTciR/
mXNaYrWh5MdcVQ9VKZ7LmUflvZ3grOQskWkVS0XAcAhiBNWUJ9WrUZ5IXnoTo5iyi+7AgTd/z/1y
i/2sxIViVg6qjy/XnYLbpWNnPMr30QXzGYfaC2/Ex/0vt2mOK+0Ydw204ijVM0wySCXcs/hShV9y
8V9ShPyZHayEMJ65RdWnpktvMFP6szbEXpTH7u/ogSEdCb06BXtpvx6blpUU1UhYg4YnfEa+xCEo
W35n/5HoVyGMKUSR1IcjiN2doJ/NlBxICHA23vb59he5CmENoE9yOjcwgEnTQE16luAUlYhTLf8H
q75KYb67bzQtojSsejiJaOxjdf8m/iofW+ADy4dAsva/zmZYWR0cYwBz2w/RpMDK1PalbK2ue07a
z83gGtzq0uJoPgSwlSQmFg96qbZ9hdNbmNwBCmzTxxZQXbK7LMvwGnf/cFmvp8gEsG6ugd24vLDS
S/epdKMHCmJy+gLWLbgGMTB51f5N2wBVGSpJyw4ZYdys7yMFxjsWKU5UP5aK5lZ67uqyzMlReWKY
y7Sgg04hhXHoY1pZTZ6A2EceQ3NWCt6s/ZZlLK11DUkAmKPZ/UhiJHU1TliK68RDW8smUVDztsvu
q1Dx+lBbT4gF0IFqy4SYxqa/VBcaOR9weDEh2Kcff0p+yXmlbBrEWgZzrVI59WmowyDIy3QqESxm
ZPbIZBpwHRZ29MQrFPN0Yi4WxhPqLBWQFY5Z7ilp53Vaxbm7W8ZAgSSiG5ImL92JXz2r3o5DFy+F
i6p/yfLZ1PS3DDXFfQfxDwd3lcJYNoJCmVIcn6MMs2g1Dbh+Jz+bzRjzYq5Afe0hSTFSpYcg8I7S
QfKaeZKRDkYANi+rxvWL+nn/Jy2egvUka72ZS9AkU68bMS6BFOchMrVMcxaOOrMfG/wsTUe3Iu2z
F2z9F0/7kjdOnKB6q1BRRmcWw0m/nniYxmNYzz5wU/uXgjgku1OG476IrVEryMB6nQ7UAFSJma/a
g0My7ROgqsmA/VNRlZw96tVg0gvs9N8b0C+imE/bChMpQopiYdI8EsAuhe1FJg/7+ny4B4qKoWNN
A+a3Dq4KkXH7/iAaczGAhzoWTlH2GOmcePnhkzB/n3H0PUbym6wEJUIOpr6ZHrqmN5Xw574SHCHs
06BMokBX/Q7bGv6r394lwh+S8GNfxAd3+6se7EKcYvijTqfGt4n/pADhVRdkZH3HnH5q29Tel8X5
JmwRClRgxqznLXh6mnIwlSzHVrpeps6+lI+ZDKMSc0+rhsjdrIF6crD+jPgY47t07tL67s48lhee
Tsv/r7LzOBS7fm5hB8pwL5KbROVNgn/wOow2i42sBFDaJ5lQ4tDK4QzSdhCsm232Vo9fW3rxc14X
/+NGMyOOcTWJjrI0wGywHPnHZC0oucItlrC0G8XDCpRdesJF5DxNl7/4i1tlJDIRa0C7APNOi5Eb
ojtqh7rPTsbg0JBXDlq++54gxiX8H2nXtSO3rmy/SIACRUmvSp0nejwzfhEclXPW19/F8TnuNkdu
3mM/bGADBrqmxEosVq2VZ0ZN6YgvGZzKG9aYDjdsew5ETa68DX1Ra1rkvFyEKCvSLxj+hbUHPq2J
XeR7TPULQin7kSs68UOWfScVERlgflgLxFJgt9U30bYS8lu/z8ZvhwTcc6oRzPLxyHJLOlllakFO
5w8uw+8GePLrV4o7b7cx7oR33vWodBbHedUCg58aqwjc6Eg2OK3CD0Y7PpFdfuyPpT8f9LvK+SGq
nYRacr4mwwxpjbFLPPCPnuLGMH66Q1fNZ5zh0ZMmssh1EzmryTkbipo6iyWoiWHqDQaDnMzPv8eb
3lUcFZlX8yrxVqfo03LuVpLYIHMMHTFBhvULd3IlmxGXdSGaQaYfbKk9u6U7H0TABSLBnPvpXTlm
xVQGLnjFS+1ZlY4T+WTUeO/4n2f+OGPlPC/OtawdI+S0Pt1nyhOZBYDsAk346czEWmRLSaGJYS0P
bZl+AHjxfSRvulSzR2kUxMf3c0C/q8NXZuEyhERlJ5b+mJHRqAPizsI2buTH/qU+AkDfk7f6t/DL
9TS6nth+2SY/mykFZTYubYf1Kf21ax5N8KX/mwAuTcdTb2bosCIcp9ia/ihVD9d/fz2vnBXgYohE
gqKQRpxSG95PxY25vPQtiNFEaoiCBj++Ak7jOQ8WpBW2nQ3MQyfcDwe6q7ETkfthYeu763qth/yz
XlzQ6E1KQ0WCXhgFzaZNPe0KA/GfglkJAFwY2GxqWXBU77u5nAlyQSM3zV4qRjAsAuBp9FTgLZdO
/t3ylHsF+RMXaHA4mAKhovPj4gVwpeMQS/cIxu3sROM3dUpQA5l2IWL1eH/1YdoBj0ZHsxDgOPxU
f5w2/6lLR0fxmXLTIQQdQOniBi04vPX66kIWd/fRClmJrQzOHDwx4GrFTh7BXn6v3f9sEdXb8Pm6
uazb54VEzs+GvpaLKqnezm5yVS9NbXpXbclXhukefeoPooNbjRwXAjnHk8PIqFsFAnVd3ZpDsu3D
yPtHpbhMvfRW1UbM6Vpv9jQ39KovGTjMPdnvd9F+wUGKYPXWw/CFWpzfRcqQt0OKk5M3i998Y7x0
8ytypurKBza45c628O2UWcO78u5CJud3SzBkWZpBTXpaQNTOXi/n2xSdf2CBepJ//aOKzo1zOA3d
7Ex+q/EWxZmM6AOgjQSZc7XgudCHy8zmohTaErFbuXITkhuj+2KIiIgFWvCDm+Vcx/XCLuaL9cFU
XZUILv7sK1w5Eo3rk2TToDSFgrCkqCAyMttDr8gu+Da8IAQUdjLSD0WkiwxBJJSLGmrVF1FtKvBh
VSpsuUga27IqD2WIZdNcdyylyWwSN9vrFqGuxuDzefFYU5lWp1QOkWsGX/6xuJjEfTK8B9lrneyW
TbNLJwzlOounuhhcfE62iWe5ErhUyd/k8ou/gwspRi+FYEfH3yEpD1WuOF22H8gjIaLF7vfDCr+n
Ao2LK9mspFHOSjt6InvNzR6lB5zyDRs8XpDpVLt5og81aCPs619a9KG54KJb8VgkMxwjXW4n0NIE
Wevm2pORiwQJPJCf0ozSMGkKCearhZtm+AggcqkVUHmKPJCLI30/Wy3mpuAh1naOn+gsMIb38+Hc
IXFRJIsAYqRnOCR1M3qyB7JQO3K1G7CiuMmjhJls1c93HebNpN09ENBjX3u9flqrF4CzOfIznJI+
S6XGSsuw9DBBYwcATKbNPpQ+V4AOvS5L8DX5+c2p0Iq06PA12zT1aq04Kcb8/bqI9Y7ZhT4qYt5F
j6mvSG42Oso7gFtXO+BRHbp9c6hf9D2wjLeii6DABAlXkGCzHDD1KkyQFjeKaRugWlKib/+oEhcx
loDG8VKyI7rJb/Ds57fEBV43uiMgn+zsVHTnFDgw/5ZEE7WhAeujltTPO90Zyq+9dZ+NvXtdMWbb
V9IP4QJFSNM5NSd0lSZV3eRJdifnykM+1/c6RZ9Oq6VNWc8fukCUuUXlD+FKEfDzpmWe4IOyRQgG
wL9bbCO0B5vY9S5BZKyc2M1lgfULTZMLJiOagqXK0m1yTD6onrI1vNyy9Y2JJYvMCT5f/7qiU+Qi
yxRZkqL2kBYWBy3xawU7JtprlohmiwRy+KmqKZQsedER7slIXYogr2D3UTU8Y5IFKVzgbPwUkxIP
kjZU0MhMF0dr3UGqPUAwCo5JYJU6F0CAda1GwMdBAHkbHfi5U45ty83141lXBtCNJpgwGV/l73Eq
6DUjrU2wohbzjzQAt6flRIUs8LA/mNwvKTz8UlBYqtEmKksvBHQ0eE88UjuwAebpWBjCvK6SUBpX
T2LNH8D7FA7duDPaBwBU+IJ+MRqrpR/Vf3ujOCvHnZRiBZ2uWrC8erYZjBxLnN2+d1HDba07UbWx
nijP0rhQr1szjbQFNMZla+DB515vDnQsHC3a6dOL4EOyiP4+Mp5lsX+/SGI5yG+i0WLvCAhQOVSz
bgyHAFeRhXxAwLrCu7xIO2auFxIjalnS3CkNdsJT5BjFbp+iRzSNneVBP/VAOlDtsrBr4Jh+u66r
SFUuCZSDnM8psxmj2+vSYc4F17T18HT+lFysb0c10gsZRhLW30jpEdXX5NfIEDQ2Bd7MkynHeY1R
umjBpSaTnTpvt8YMPHwR9ckfujtnZfigYaSG1mewi8Y17BlXl2Wr7nQM5FQb0bvFdY10mRuyTIuy
MzB9AZgDc0OBPqW1SItE9q6f/h86Ov/VSH+3QRYFTTjV+HCdKztspCly6S7GBhlDYQl90QOdSCsu
ZMzyMAY1YKNdTDbZVb7TQ78Cxdt1pURCuEgxYxFB1xaYNCnQRwmPUb44VfV0Xch1vwEP5+8Om6YN
mKOBzOtStcDDvWmrysN1CX/o753Phul5ERP0mMRyKiFFdW75MbujYBfNHelziw0YzWscLDSK+sFv
5D1/DnyYZ/pdZLmkGNHWoFX80TrWXg9aOvV75Ddby9cPpSM5wTbfJdv5gIu6tmeIFaxdKwr1ogPk
YkaoY9jIUBAz5kS1F3Bw9uYX0Lle/7ys2rumKlcNhiGA12ILqkqprNh63T+SgtpDaO312cQkTkQ9
rZwFJZTQ37gIYoCjA6szkKo8zk6w6ZE01TsCZFC2nRH7ombPe7TZt/vtLxvixz7qcdB7M1JQs53U
PZbnfcWl+wi94vxpvJt9oLVv01vzlqH2iFCQrkd+oCL8bkuxbJZaxLCRaX23DLE9D49qeyK1CGlC
UPYAhPJ3QZMW03zJ4ScMs5MxeiW+uTMchrY6C7USmM3bAV845dzNcr20KEPioj0YZfZRLazbOgIp
hhSY2xhvJmGrip7mBcHmLVJcCFXHsZ0TCaeIYTTNeKX6p+u+cL360N/ebC5+P5ysoQx6/H7YL88l
/t8z++CbmpH+qa2DxzHsRVPbfzg0C1iOwAw1AKD++6HJYxyEGos0Xbch5TGbnssFo+/zgQz3ce4U
4Q+p81uMNsoiZsP3myFvPvFLNP/mKjUgS2hL2Es1pk5a/sjoKVgmm4bbuLHcttks1snqX69/4j94
/lkq5w5VKTe6yrISQyLQfCz0RHbudHaOYF6dVCFo1rr7neVxXtFNaUvaAPLQQXsdotEz1egHel0H
NRWta7/fjuK+KJdxu3IJwmZBXZQc6y05AfkY/bOf1YTlSaflgT4uQJuMH0X9nz80Wc9acmmYArOu
KAsUFMotWwgDHQSIcJdNtQ3xpCjfskwZ+5h1179dP851jzzL5XIz6pi2VY0JhUwYgKx2fgiL/Me/
ieBy8TRorWIqiDTUfKThx0QEELueZc8qcFm20Q2zD2u58aTws5aWbiDfdZJowPc9/BRnGlyaBUB7
OGG1AaNLu25XHLsjccC5cko3oZc62j3jJ0k8cNccyVZyRWs8fyjYzzpyUUbJmyABggkME9LL+9Dr
7BFrSvWtmJ71D+XaL1k8MkKwyPNoaDBF9njPnmOVL+HkhCd67N38Axvaj6lgll4okwsqGkizUou1
8LTH5YVBu+abLHHKzClszP240m5KbABe/JNhGlxkKdrGzDC4Hbg5qDObT8b4P3O7/G4zPAlUnSn5
qAC3DNgJtzVG9afyoZdEmDjrifx8XFzkIGWAGp6ZBt7gNnPyKTWPVhc77XhDusxWhod/+2hcwAhI
qUYLy3d02ZLiCKSq678v8GaDixYklRLLjHEoYecv2q4Ah4v2V5fs8xfjAoZhDIbSGQhIQ7cZUWnF
n0gnGmNjtvO+Kj/L4MJFralLHKmoRMChdrSafmNG+kM6afsmirwe2EhhXruV/qNV5G9FhTZJqHy+
/iEFeZMngFDpmOWtgb9g7J+C5qsB5IRZV22UYAI3ElUEPBNEHESp1Bcy7qkbhhGa3QLowgv8n5ik
9RfhQtF6lffr2/LLFppSkDRTcNfX7Z747HEm9LDBZGAa8nvgy77s1njqamq7FqwXi8IUv1o0TPpo
5tg6YJI9I7LpHkslh+pQ6NhLlzZYcXoSddRW/UEH547MkJfUt5vuRUnbT2Yxqyn8QZaeOwOoKN22
lkUvNetV7IUUzusyTbYS0sKryWb8zLbtk8ozTj8ZhNPWmUUveCKtOBeM6zAc6YQcsxhPEipjU/me
jYPAMFcj44VSnA9mYRv2LchqXPQ37I5uatDXJfJrHm2CHOTtgyifrI+EXQjksnTSjWjZReys9pjh
PA67zB0O6rfhx+L9hKbERNgiUFLwJfnZDkqSkuqgi3cny3LmJLb1QNsWg2hye70COevGz3iMJKFD
V0O3IMFcA1W9Mhk3RC/uaZuhezKZ+yBuT+FQ2e1sbYPeEMF1iGxUYyH3whPMsmmmLISNsmb28tbi
Szfxkbldf4g216OnwHb4KY+xoqGOITvgAJvB1pRHw89KTb4Jq/pLEKaFa7T5J7nrRPNGotPkknna
Fv9pzFLdpcZHyQSL/Ifrmq2H64uTZH/DxXcMDU1bshrfMZB0X6pkJ0tnL4uDF62NHGsknkrzu77J
/FLuDkuvHOpIP5AkFAVTdpl6lyIv/g4u5oRjohNNqVtAUfxsd5Sb8KmWQBsERH8gS8utIO+vX5gv
JHJRZzKMSbXYLPtgnQz6VS+2SbZNknt1eZnmkyV9XIhoG1r4tbkgpBPUMtOIlDH5bJq9ui03eKs7
TI6+7zbzl/zL9dMVGRAXgroMw1izjldHA+/OGgH9trSXMKF6XcpqBj5/SH7YQ68srcl6fEi9vI/o
Q4SZcqm0o/pGjQSDM+zvvWIk/KjHUk1SEDeY9mOwAu0m3bClpW4jumAJPhvhYos8RIMUKRBjdVvS
vzbFo5EITmb1pn3xzbjeQpzpRRkUyEZjcAPaYwcU9871UxEpwQUPyVqi3FTh2EbzokzflUWyTdGg
kUgG+/eL4FEPCWmSHh8q7Y5y88nqj20tCL2iD8XFhV5Ngr4YUU6mGFg10m1oiZgpRKmEH9xoSzkl
aoobgHof3oTbzI/eeK9nMFrFvug5W/TJuAgQLvnU1x3oydshs7UsdXLNlTsqcElRoOGJPTQ9Kdua
NXSx5OdhpBnrSHhZxjIXezb/f4znrU+/nA2aH9hAxujzkc3Gsnljthlk3qXY1jF3DAKUPTBrr+kt
FcXw9dBDgXClyuAR54GSZ2Blah0bR2FVAHXqTfyknyYo2oEEob2TD5IfnPqt+nDdt/5Q253lcs7V
aXIQDzUMf8KNgzrKFgTfDhCbDuZXhqo7P1PPEFyFRaryvoZbtkwMiCwtAOAFEzZDP2ax4i0gdJLD
whNoyHos70PtWUPO76q4qeuW4st24M2wgo3V+d+fQ3M3dD8My8mAP6qNIqNd942zTPYJLsJJps+y
Uf9sJrM3uhYbFB0QNibD6TyMX4CtDDLD3heouh5izmI5l5SmONC7BMWs8sgQR4FVQp1umx7lrxgI
QoPL+qZ/EIgUacol5h67exFlczrSNjhNR3ZvpHdLCBxAxcFK+T7xwkcRLM91mZR/e6/pNPRBjpRj
WCcCDtR+U3aiKu66kVL+4X0B/UM5pzDSwS9vOlQ39AMgZYjNsIgrJzv1trwBOu1OFAhEuqm/W46B
GRO1ntHeCNUdI16lwUnvhEs+1w2FylzSJqUZKJ2ELzj4mo9RWr/obPWu28u+5kX3ADG/0QSGwrzs
z15I+fd4XbKUqIzRkG9i+WPdmxuVSEegiNv4yu51m1y/4/zXC0AU+vsnpEqAAaEcBXhQa5uGKJ6e
jrZU5S6Nmw9BYLr5IGSHvh5kKP8wDyzZKEB+x7Nj8txQvBxhYSq5l4zMHbMXOY/tfjrkhlc1T9d1
FZkLF2hiWlVh1yM7ZjqolRZA+UfV4zhXgk0IQZqgPMbCYCzqICs4PjR9Y1tz0/tgl93Gp/l2fgns
ziHojzmaaCFepB0XXOYkDLWJJUWj3sXzposxkCJq0a9f135ZC/8Crw5VOLWgyPVktgRf+KUTAvMu
cCpvdKMDfR6fgeVz/dDWvQ9YlioDrAL/0O8GWoBXqQIpHxr08SlsEU2Gv4Jf0M8SuCgydq3V6wM+
XJ3sqHGcss2/acDFj2poZjluYO5dKOMq1t+MpfBBdj1inHVgX/Eih8pk6WSwDDaAscNzJVaili0D
03kJfGMDUmqUQqE/ASfQ+zfVmE1eiC3R386rXEMbwZQxblJt5nkWFEB/qNPPqnEliaZHgaUQeNO8
NzeVP23lHbrYLhusFi9XiqyNCxFRY0p6wobiQnkz5p8H4YTzHyrmszp82aHWoTE0yFnSFmh8r/q2
PKHDEtrLpt4xvE+woB/GL/8z8iZ7hbqwcS440EGVzCyD1Ik4Rf0MRMUmeLhuC+vx55di/JOhpkhZ
Eea4sllqaudAbi8MJ8by4XUpfwiuZzFcPIijibYtgK5BID+il1K4JRDZlG2JFUDdw+WKgXGUpqBY
FJgF/0rYFZiPA2ETW0PakWkXZIKZlfUsfFaKCxGF1dZdNqIwVAFznxfTcYzzfb8koU2abDepg5NK
xpPgS65XbWehXMxY8GZo1ezNvN9PPkO2S5+Cyk7xZLIxE9t6q77BpARqOQRewTEye3tf4Zxlc4Gj
VTK04Qa0KQY/3Gpbhs/BJq1FHdw/XIjPcrjgkQdhZ5YUKZ9ZS/7QbyoZtOQUlel8ZDOhgagVvz4j
cPY0HqfNwKi1FrJJsXE/b9T96MQPlT8cloPhMZpS1dVOPzfm2BqWaMVY5INccOkjgN/mJdSdVOx7
xe2eGvlzsIyiVw6RHC6cqIukKXIKJWm+74aPaezNYqQzlnev2Aj/pKgmSddHIZxCu138eBvvLWfY
66D3wrioEJVGFFf4B0WG6dD3gQoX/7HAGyy/djq0E5zos3W/eJ0T+9FJ9Iop+Iz8U2JQGqnZEmiY
JjsyeElxGAtB+hSJ4CJLQwqSmBHUUrNDpO81DGsJ37nZb7w7KAAQU1PRASjK89JYNJ+GykDSDJ56
r9spW1TYB+KySf/OKU6iXtpqMD6L41+7sqjplEWH8eXTvbRsy/rxemBc/WQXv89lmD6U5LrHtQe3
ES+Nvk6DGwXf/k0EV3JmBMBHEisCmoV6bWw4cwBATL0RRFmRJtzhD0pvxl2HCD8vjhypDgbmFEVE
fSo6Di6NVPmvqfvOq9XHOXq9/q3WY/jFeTAtL4pMQpssTkd8LPMUNPZPrPIB41aD19y8+aWgXl9/
IkIPEaQwePM2+HaGEugoaSmamvOeoQCl2PnUNxTcqoEnUI0tPrz3nLMkzg7kqmnHSqpaLzY7v1O/
VnVxLAfjMHbJTQeyA0sO9oXS3StlF7v/KJszDiJhK6NoYOZGhvso6IW0GPvC5S5qekcavbZv7aTf
13n6V0Z51pmzl3aSjXHG6oRL0sCfhs7VR2KrJREEPuEpcmZTSAsKxTaS3FIa3Vwx/CSgbm8t29lI
PLN80aMJT3/yLoxKwadlGlw7Va7oGOmI4aUQ7TA9lrem1O0CtRPcxEUiuHtKECkYwNURcsflNi4/
6ImoxS4SwFUSYNoYAR8J62CNfWM7uRgC3GKm5yn7CPYFICsFs+CrrY+/YjcM1E8yAWwvd2CZNRh0
YdmQiey+pXhLiPe4J31nCzwlkBSsV/0u2ksfBI7Afvf9cZ3lcsfVKLM8FWxrrPYGF2AObuKmG+WQ
OsS2NrVv7bAZvb0uc/Xr4o0dEz0G0OD5yQKJNmaZS/nb1GE8baxUNHrGnPedThcC2B9wETOxdDoV
MtjiMKBd7DS/dRLMR7GdZCSC41/OZ1+I445u7rqwMNlbMJKNPaZeMX6i5JiIaIDZSVzTijupUCax
pWEM1p0mzQXHiUta7VZdvqeTIdj0W086FxpxDpYCtKQnJny4cRfsmdSbYUt3wbZ3ZVfd0of/Ga+a
3c8vxHHuFgYAFe512H5T3sbASsjnZ5kILpnrk2sXQriqvY2sIG9n1ohy64/gD3QjP9yMdy1eHxQP
POXuIronsD/7yoHxMwJBuOi0jdgEjVHvs87yrSoO7dGkYCXu9+ZcujXJnq771nolf1aTHxeYizoq
gjckmttsQL3QYzxb8sZXYgMk6wEQBE+hK9pNElgmPzuglRra9BE+rdXqbqc3djMqu94sjnW9iAYv
VuPVhX5c4laViagmm2AhYGAsdsuyHUSEreuTXhcyuPjRBO2gNeyCx+7NjGU53IMai1FU4Bp0/bxE
6nCxY4yA1qqy2FEluV20j+WC9e5UlM9WL5MXCnGhQ4ox+BMvb8llBDAWINNah2DdlfrJXkO3Q5BU
BAGeHy5I5x5zNy2UarPnDti3qhULyiiRBC5iZEFvAuwOriUZuN4DZeN+6ESgGiKr5gKGYaSkDQmC
IE32Och7k8yuCs/Eo8Y/mQA/RaAoIVVmFXKk5j4NPlbFo5IIMuJqs+t8/jzeQ27pUqJNAF/TusfE
fJX0Q2fcJ9SNjMj/N2W4mn42dGusEiiz1KEDszuo0XEKAsElReA1PPBsP1CiSxp77en2KYCYqruB
CHxGELx1Lgakc1VVSoKmJ9K73SaRPafHygydoNkly76tc/f6h1vv9F+cERcJTHBxlYoFgOrqpXOb
HciwNmpl9/7i5Vi3ElHXrxs3ehaqrINum7/lzUFipHKML0hScx+n3/A6T+2Sglm+GAtJpBtzlfeZ
8CyNs4okCcpqYlGueRnc6gP2Ot3qy1w4tLL/u3UfPeWHAmMr4/av3smNs3A+Y8xACBnZqwa4pl0s
etmVUW/bSN0KDnA9Jp3lcBYzd209TB3z4xqPG7hx+ZYXaG4TYie4vMNd3QVQyIfrQkXHyBnN0IPN
TA5hpQvdqVgKXh6i/DnuhAsOq1f1i2/I/o6Lihqwctj7zJg37Nmq87AFH+0bsMBfTfxcCOIqT+Do
LU3N3K6mI/5zTayvt58H/Ub5K7iuC0lcCllkOQLwN2wyaeSvJtjg09ECg3X8MHf5TWgqopv/H4rq
s31w+USfYwlsOrBDBrDM+v4RlkRa/+07osEqmldfj5G/xPGv1akMXmZqAiJMbTRborm9FKD5rUVX
hfXUchbD9QsxRwjWjQ6ppYyws002hs2AAMN9eqpxkQRAfI/xu8aJvOX1uukL3O0tnl6YpF6rpbRE
OD9tOQbES0XkaALXejvOi9/v89S0ekOFfcyF6RCp/z6pS+rMUvBsaol3XRmRcbzdXi6k0UwnS8Se
4dnKIUOvCz0K82DGkfuZEHFWdGpc3GhamrUWhZtFuLImISbes8BRgCmgflQHQfEhOigudmBKuiN5
jWeZRf/aKkdjcq9/O9HvcyFDIWERE5Bnu1ka7/Wo/rEokkCF9Xfrc7B4W5u+OJ4wL4e2pGhZABTg
EGwiR3+GH/stwO6ljbllD9e6Zv/Vg9aFVC5iyKRdokmGiefSjTSAcKFs7Sj8dv3zCeIETxaQVyRV
weWG0D59kNtXQweEtGg6R3BEKhckpHZQk15HaqyNg6Z+DmcRMZBIAFdgpHI7k4atyMtx7sp1txsa
c3P9O4lcVOXqiBbl2TDOUOInZ1jsDVsCcIreZRwi7UE0uihSif37hcnFSqDJSQKTU5vYlmliJ8HH
6xqJJHBBINGjIrQYTUQqPffGZ0sXeM3q75tgkMV/YOOlnPnWQ4cx9hjggFU52kQiuxYjitdVWDXe
swh+7KKidZfSFiLk+kFKX7J8mwhHdFdj5YUMznh7tZnLQIcMYG4eYiLfVi1gJvTYCeXUb/PIva6S
4Kvx0xZabiZY90BCBVuNk+XB1ki1x+si1lEeLlTiTDmX5oWCJZs1OBR/vGHMn9ZNAnCgwTFtLI8+
ZqcMfJzho2hkSnReTPkLox5MkmL9FkadBndGtEmqr1q4u66c6Lg4q84CHTWkhXRAzdk1s/wxGbRd
3HbebGj3Ta+qznV56x23i4/J5bdciqJqCGAfGdhWFDt61A54rXMZyJz1I8EAt3G3/FVAvZDJ5Tw1
6SyEBcSiPn8Mky9aKGpKrFY/FwK46lhVDazasmazhfeILLMxwWfj3qukfweseCGJixIpMfKlyGGL
uj2gLMbqrZs74fGt3eaKQtL6M8tZGj9WMRJZU4YJemmP8Wc2xBmx547GwVQzAWx7tN3SgwQADUc0
7SAyE37EIqQAT49m6Mmo1KKXDLsp8O2baT94gd04zVM3OroglgjV5fJiYHUynRWoC9YrP9iw950M
F1MAxt+V3YZNEmZesbFi0CzZ191CEMZMLsRYlaoAYBRe0bQuKZ/q8fv131dFArhQQhUlNpUFoaT1
uqN5qnbqnlmPulcdRobSHarthIGZxjb9/hh/aD80uIFLguuPIJ6ZXLApDLVC4YE6um2fKIg2rPp7
Her/+Cm5AJNgZS7I2OV7oeGtapIjXEYgQuDuJhdPelDwgBYFQTNYXmTtvix1Rxtf9WYUGKRIDhdW
QkmZqcEad0phnvIWELe1spUaYysXjWBvUmQffFwxwVeG8XbkgeqpJM5CBNWNyKF5RFjVGCrwPr75
FtkDCt8J9qmH17ncrrz82O7K29AFivV1sxdoZXHFiAy0FjMfYPUNvU36o1EIDHp9cOAcIC319wxt
oplEkwyfrQ0DT627G1OPbrQuHWzVCOxatzbYWLqZ0JoE4adglUZgHfxmG+C5k4J0UE4xWl8ugyfT
7NwZHYTJmATdOmZo7zqSF2py0SNMSsgIoWZISnsafozFbascinQ7Tx/HXhCrmKldE8ZFCbo0Fhg7
4MByFts1HfZ1hfWgIbcNy1ObXVYee9T31w1F9C3Zv19UWlnYTB1l3chFOSbDfsTYB3Atg0Q0ACWI
gBYXOYhqREkiAyXesvYqBobmkyTa0hGpwgWNeE5pFuEy4WottnMMw5EAEF8UmU1TYZNOJIuLGn2j
DVnBjoogS1u36MT403N86gFPDGDHzkkfLd0pNn811ffLHFV+T82UZDNfFFZDkqchPC3St+vWsP66
cCGAixsYBSJWXcHei6OCNa7qNnIHO/vBmPraTgwozX7uzxavylwUkeS20ZMFcR4AhAyeJvFTZ6Eu
RjCd/8cg2fWgqMp8rdFVfdWUODT1fsCoDka3wOdNwOdt2gvgVWNXiK4qr+qnUZPIsqzoPGFGaqXG
TFTEfvJp8lnDjjohGFAKd3kON+pL+0Jflj3jxgRRwoNoPGPdRs/COX/QlyrPhgEuN1dfG/JR13Lg
0e/bSZQK1j/rWQ7nC4klmUXG3oiyI5uA0g76gXUlJ0dx8tcUPFiiwaD1OPlLID8wUZRLbjU5HH1A
rQp2x13vM/BikZj1To55lsM5Q1k1Uz6FOL3l1nhkazXRLdkNOgyGtXKSjSX4kusx8iyP84amnA2r
1FiymUE7EoAjp2rdWqr8604usAueQkNSknBeEqglyR/bqbRb5WOfH8dCkDpFYrjUWUpWBiptaGMt
8T3VWzcows5Rm8WdlPLHdZX+ELfOn45LnVWmRkbBxj0s/Vsf1E5WPcbEsfrBLjGHV7sN8D2aLdhq
JhEP53qFcJbMPsNFAs1Jnll1jmJkJjKoSD6bySGihd0pm2J+0kQXU5GJcGnUmOuejCl8LZyHQ4DH
c3tRQs8kyeP1D/pOKx3U7KZBZF2xTFDQc99zDjFzrySj5TI3K1qs7Gf190wubrt49Av8F4354l6X
+S6OMJkWKgFDIZSq/EgSpsnTeYlzyx0AiWQOp4WKcK7e9+chQpUVhViARFAtfu9kkOMZSSC18Hwy
ud1d4pPXGmyEQGOw+9LW9iEACsJHSTRG/O7U3sQirWJmU7Ew/f+7jehami2VPllurweD3VjVbh7l
zA5qrBJd/4bvnI6TxDmd1MhRvAy95cp6tJWkxyqqNktwbLry4d8EcQYCJNRMnWcYCAnCT7Tqd6lu
4Imt9NRxEQSS9yN5TCldpaaJMXOT8LVjGTSG1Bmq5XYvFLxa6R4btU/Blm0IdfeznQmXJ1bPS6eK
SqihU9PgAn9RT2aSLJGFjc1h26qhU5bFJspEgJSrYqhqWbB2TXuHCKBL5dix9IOnw9qJ55cmbOxB
NA76/v7Jvh5o7DVVh+lhUv9340sjI41z9vWiI92EoT3tFLus7Qw7Xnb0EVPfd+DFlAC241y3kPfp
802wZVITCy8y5nh/F2wRo0p1q6m87Li8ZB/Kh3QvOYNTSZ7mYFZFyPnJfu+3YpKTx2LaRSSmnaFM
aZdYbthgt5IxVWIUy0wKu6iOkyTqfL5POZw4ruwp9WzUan0GfvQbvoqynQ6DHfjpTvFyf5IEjr1u
K78+Jl/zJM1cTBPFxwTeiBLcDfeD6Eq/Fn5VepbAGT0u81Y9Z/h8nXGbdEeLPAvsYTU2XQjgyhsr
T9psmdrKCz+P3rAjT9oXRQHDQArgdtXtqEMOMVYrfSFk9KpmmF0yKLFUnfCJhch5ZwSDXHnsRU79
XN7XAOHvACgyeVVoJ/fZRmT7q6Z4IZFTNZhV08JrFlJZZY2O0XQeOv+7TDdQIfQq7vajIF+vmseF
QC7DkNBISDEUlqukfrnsUy22g+Hb9QMUyeBySxij3SdlpYUn7G+0JXZqfgGt7t/Y+YUi7I+4cGIz
MWQTkD2WG6e7ULtZcrfsBCN763pob+GdaqbMOS7RIiPJcuTIyjA9GnY3TWK9Sn0imoYSyOEna/KG
lIDchip50WFAqd3PU71TglHQwFxPj5Zm4UJrGqbFVxeR0efGkqJuklTHUGxGPcneRprteDcEHqiI
/dAXkdWsuZQmy4aFxKXr8Kvfj2lsSiMJJgW6lYdgeMz+j7Qv644TaaL8RZwDCSTwylLUopJk7e4X
TtvtZt93fv3cdH/jQimmciz7tY4JZWRsGcuNUODzt3i3+j7f7NoUcy9XtYVZmhbLzQLz2NHsRDsR
Csn2MQx4RwLcDJXPywOvJpRGBB5ul9yQ6akqBWop+j73OOjRGGxqTYyrqZtjbzb3wSDKX29ZVVW+
HIHzsqoxBn1KdRPtGJpNlX0KcJExuAskQdJ1y6St6XDeFfsikHiqTNBZdjN90oGW2P2TxMSeRWnQ
zbtXNF1FVIQltHwXyBKawTLIGbogh/oU5QVgrdSTZv52Lwj8N1Z2/yLD2WjaD4s1liCj1erXJrK+
5l3247rF3Lp+XcNDCuvBgdzPa4lRWkubhUXlddK5JY95K3Cpgu/zWqLjmTYNoQrxytW3hpBzlqfe
9SNsXcbqCDoXFRR128h93Veemo12gNLVQJ4Us/CvU9kMptZkuMtA0+/UyWNeeclhYJBf+/AweAC0
tyNvFPZLbUama2qctwR8a5dTC++xIrbTW83RvPjY7BN0JpY23c17oIGK4CCFJ2R3uXJsJBtRkivL
ymOr+jTA/zXf2PS35Dd+6KbfBPxk2sjHwusTsmtdUWtTmi6LAWrA3p6wlr5+6BH7sKI560cLSzs8
UFvbKT/inWgLkJC7nNGjNd72eYK7lL8Yd+Ut2oAB4KbcWuc6thOsHSpE+4C2TJOuKxRvQ6JTnXeA
oVTPVKlAkJYnozkN3RFY8nZotDbVRBMlm/qwosVdY0PLwSTsadjlNTmEpql7Xa8kvhp1oqVYW5Z9
fSzuDuNF7eicg1RYfB/aUx3/VavfoCaCiGvTiKxOxF1XNTZNrLaa6cay6skK9RJZNCKzTQIvd5mN
7xHeDhZLWyYzq5aY+smsdmP6LBB3prAfxB3b1/5HgDeEQUxSEoYLbDmA9dkejnlkIxEO26KYRjbC
4n+uU9y+mwtBziySvhraMALBFgt29kQF7JymydYhQ1O6W6qqqHwmosfZxxajS3FfA2lObWu7C55M
C7j9hdeqIjSEj0NtcItIfVhoxdMM6BRTtpXlyLMAKNcdHpqa3x10NJ8Ptv4F28JscVfEppFakeJC
CgM4wl2YMV1q59Im4eQiaPeyuT3KffIgK4ANjVX3Exe3oskFrpI5zGo54GWWwvbL4WMaFngp+aqo
7L8p8hc6fLtsJwdd0pYagphW/1pk6bNFBc5/M+6HuWNhEhBeLT54DRQt6EgBrcpMP2/+i/vRmzfJ
fhrbI2ZwUzd0RS/bTfu3IspZCyWTMhlbdPE+K/STbhEn7addH4fO9WsSkeGk0Cjy3jBbBObY/BH3
T5rlk+HHdRIfm55+SvqFf5z4YZ9jn/caJB3IEsbb7GCSBMZjL3koVdxFWAwzndA5MdsMRE1UWxKd
jxPDvosmZSizyjNhngwTywefYiGu06ZfvNwV33kSq5IWY674v7wHIM12BC1Qkp2jI3lwAOA+upCa
/Qy8PU/A2m3N/sVavv0km/teajNEjekLlvkgoMvPbJgLmb/zdAyf/uuETnfBrbB9jhnCD54AKVvL
JNjxrPIjf2bXlFi8hqxc992w2QwSOlSYLyC73B2//XY9/qcIXagxK7AyllGlVMpSIvKI9MluS9PJ
pepTButCgknSikTfAXEJ6H6mS2YPDfhuHZt2Uz/rsmiKYNPFrDjHafY4GlMZl7DG2N6Y9a0dj6cM
6WJTFUzYb8vG5UCcalOzZLUlpCv0sLnPa+VBadRbOSzvDS27K4vudp5E8rhtjC8kOU0vATBRDHoH
b900u552J0U2BM/jbYW+kOAUOuwloH6qKAOWYX2jWvMDUNO9OCFfrmvWJhnDUmRKFDhofoniXKfF
MiBFhhah/RBiL6RXkr//iATl6gX62GYDhsIYTIXqziFxNIwz5UEgkOvNO7mchIcsVQulSqS8wotv
VGwZOlpq+z87CBczAeVVXjqWsTCrGlgpavpVbWf1KYm6QtDjJ7gVyr0nMyx5baUct1JIZyl76/rc
jhdL4BKZBH2wbCuGMYauDMHYL72lqzjO0vf7pJWwsqwPnUXHC3KSkCchrtmor2GSHq6zcdMurOhy
BqjT8wjrcXE4LdKc0cKuucnpo+cEqcbrhERc5AyQThPD0tgByVJ7FhZF642yj9LW+zMynP0BBLY+
RiP2fhbqv4X5ZClf099H42J+YcUzzuAAu8OYUPnC8zt0hxsdWG+drfvGX2z/Ltv6+ynbvaLHWR8p
zvoE4yZ4HqTjNzMuHmtF0vaTJe+iBLPF1xko0Fy+oEhQbkyIxIroqW7Xy05ORGj3Akng669qGsiA
GYzxoJfPWGvqFtm9/Pt4Cu/viB+g0VPsDJ9bpJir4G9J8QzCkMMf/oxVnGFolC5NI6AbuVF7GMN/
auXb9e9vv9ZMS1OAwoadurwVrSPLWgKSIgA5mL7mlX52MvyQgT+6olhHSIuzp2aCZn1CQUs+sm22
wQENqgeCdyEydAIdFdLiGJdaSTQPEhhnnic3cmoEj8ottMerMEIn4OGHJj0mCCsecoZV7+u0m2cY
OGtu7Fp9nef7Ljjn6b1CK2fU7tRYtote0Ou1qUQrokwFVta8A0wINoaAma18KK0flfTj+qlE3+eM
aSSTNFTZduNGi+yIdO6UiLpaRCQ4Q2pkpCtMEyRolvtlvNx0kSKobW0aghWXODsaTGVY1sWI+ozh
LwRF/W/CNZqb7m1FgjOd81JIGcZ2TRcDgo5hYS49r2wFzeQYRxY4uE2GWRA2dCBhzJGHADXx5utH
Aw4uGL7WnaeUz9fvfFtrsO/FBJy+rqOx5L1Q0TjtMqWCG2Abp9kSrfhYneYd3VVnESrj5tvyFymU
6t6TCiQ5JnWOm9HmfbD4ffm3rEZA5/Tn6On6qTZlYEWJS7VF1khqTcd7gSr+kCnI6b4EopLTdnZ+
RYSzbagSRXlPekRw3QxgR+oAYymD5kwARCint0ze92HsDNjgLdPJLgPRdCAT5A/BnWUZBDgrlgpY
zffszANakAydNC6xBkfqqVPm425pJafJMbbXLE5lhIKZ2E3BX5HkLEQgGdNkRsj7tnHndsTJZNWO
y6+6JAjDtyXlcjTOTOD9qgxZBzORJTeB9SJLh6T0e/0vUdCwrV0XOpytSOMpjlH2qLxyatx8JH5W
9d51URSR4PQri5JGU/saRxlPUfqUxv7172+L+q8j8JFVPHaIpbDiwc06DwXJqPTCXvBUEdw6H1pF
YatU/YJbV+uvQa561tzaqhw/hpWwbU9EitMppPwxLoaAHs3vxp2yq3bIrT0EN8NeetaPhSchQume
jcOfsZALHNR4nIK4RnCapb2FXaaRrS8dtonA3l4nJJAFg/2+cuBlODZ5KEOs6x5jr2Nvj8vDdQoC
xTE4m4A8ltK1C5JLYTbbGJG3M3O3FP/Ew6NooEp0Fs4UYN9LlFSahfJJdIiDvytRMlwk15wJoIVc
DOOAzqGcHGfkWJdDXgmwXkUkOO2P4zGLS2BkMH+kWDupbW0lXwQOXESE038ZA8E1+Rltj6+FftAU
5G5HQYZn04ljf5Kim+iZRE8PJ8FyM1QFlVC6HX7uwcx23bfkm+4rXrpTOve6iG02h66JcVK8ZIuR
ppPEdJQtq8H27a/h81jZjce6axM7fyy/xd8ERJni885uTZQTbLVtwnlmxWmGm4hSuFv/wCazn+v3
MGQkqlh8XDaA+J4hY2P9BFp8PjR9p/IUxSUr2c5+8BcGugvEdjfpPtnljr7Y+l/6lyazZ9RLGmcf
C0Evt3RrTZ0TTKQbaJt2iCy0+r5bDsQQCP6WlV1/n5NJSZemKaxhh6ZmcJT5BhuqXaPameP367e2
fQ5DVwz05zME+/f2LlcqBlqGN7mpyjBFEetYDj+ReqTqhQYnjXE71Vg4D/+HDvkc4TdVU7sgj9cP
slk3o7pGLfSDyobOlwiaaglTLa1gubH/cXFTdJtUr0DoqQ8MPxkrgAQul93AB3HHCJiGATCqyISz
fnUrq53SW6U3Y/Ic+NCHEZtZPwEvzMR8RYYXtCDDBuayQz4jkW2pBZbF4NPqrlBVR8DATf1dUeJE
LghKPJixMgSFMzYkWPuAPmxO2anz8NLwJ2V3nd6W1UUfvqqoKOgYBp/jUGfNpAF7ocnEH8lrrjnN
b4MbMd6tSLATr5x52OeZNmngXT8+L0ZvB9bd2BH7+jk2NcjAUA22ceIU/PPPiKxO65YWMT55Wpqb
MhHwadMSXL7Pr3xAd948ljksTV/4JHgoI7T1KzvskBGcY/OxRFeEuBdZ3AByZmngNJj9xjTjjo6Y
JQCMCTDIEk1swDflbUWPvx3EPjlKRnip6CjpVVioRr8CqvvH4CDvIAGQY3GY4HWSTc8ycGkaR3Jr
QZZo8/JMxN5s1baGWOi9hATJuACABJen5MGpMNv9VBL3E/JhWrJuqEjlYhPVexLZ0tJanmpWRUjt
pUHvmyHKE2+q0ooEE6GVnPeLIaOIABK9TA8dysP2KFu7UJsFeZuf3uCDzVsR4mxeacxG3AK//aeJ
YDgbwGrxa3dxWOkXdTiBE9y8HQvtBpZKqGHxEFJqnMtaouJcM31VrMdQvGdn04hfKPBPMz3Dcm1T
AQW2i2n4Pr7UL/1thNmx6NHwolss225c6zx5qhffCZviN+fW6Io6p3FEigFjbESVR77AM+6zx/Qs
tfZP3NevXxUvOubftNIV4a0LuMpnyDWzmEsZoag3y4dU2neL4Na2pcRCvkNHAol+mBAatD5caI5j
aX52n3vZXXOSfui+fJMc271xIxrV/Ahawcz8ih7nIpO4q+S+BT352B3SL/Rg3gFTx46OIkpbT7c1
Ic5axNqoDGnXmC5NHxs1syfrZpm/l4OfhT+uG41tY3w5Ez8YFIyRkqRmyHgYt+jtmPaWY5z14+Q3
zngSGZBNH7OixgmiGQNCKg5m05XM6XG0tENe1s7Yap7ViTZObsdpK1qc2U+1pJqsmM0A3GFP9wvQ
Qj3LwaO+2OcHtnu4/CZaKSu4Nn4yulS0oV5yA0OMySMpUcRVgbJe3BLjrGqiHfTCi2Pat7LFhhGM
adEir2meTX86hEfNjW5NW8cyYMkV9ZKKRF/jnAsAPUIaxgqYGf7dz0ctBaZs7gTRbZWn9lTssum+
qTtBRCJScI3zN1oiqWmhtOjGAYAc23weHPQcscJ/E/R6Yv/+npL3Ks5jyoc11mQbOVo9ljv2oG19
ep+8fsdTAt3OyVG/dyXBGbeN5C8bpnE2pZKAWj+ZyAnG+vK3lJqvYZ8JSGx5bQMdHypqkHhdGdzT
awmwbjMJUQwby1tr+DeQ72VRWnDzptY0OGnsMP2XaPVkoXSg7CK8yZe9/tCBbe0h34XipReiM3Hy
OIVBbw0qDMnUHGrjVWsVm6jZZ14q61Nx8hcUNdplZoQh81HZabCNgz3uShQtK6dwROsttqzHmhgX
84TojRw0FvNo9bc2O5kymu3N5zYe7VQELKJshSNrWpzUST1ZVAkVWTc5dIfWiVN7wH4qoAFPD2ym
oHSzs/IVq1926c5A5VnwAhBdHufe6rlSUC6BsJjEn9IvlnIe8ofrfk1Aggfgk7Iu7uUQ8XZT3EXF
2bSOSyaYA2Q84mNUQ7YAJEYIQUzP+TI8xjQU6PEuz7C5Uwl2Wtc65uBXimFPZNd2onnAbfm40OP8
Wd2VYbcQpKZzu0+PZnI75oB2Mh1SCOGJ2KeuHY2zGGpG5RTr2dgLbXBrmxXQI8x9AGAei19FfaZM
ia4R40xH1MVNXela6cnmbaXafVvainIwOkG9avO6FCRuMKtgmUhDvfeXzVQXdMFOLLeR/qowRDsA
kHB8aarvM2p0wuWDmyE3xuVBSdEQoPIOk3RG3LQxpkQ7V3YIVuhi4dU5epQfQ2xWNo6lKx3qfSQa
Zdnk5YoqZ7AGq5EKrHHGxZXAowAK11K8AYHM6bJZEHxvKtiKEsfOClBZeasg5RFjl7xqPZnwxoCd
+YQWr4hwZqrJ80nVC2QKsvA2rp514qvWy5+R4GzRNFdGOhCE2uEUHmNN8tKhPgyhqF1xM1O+kocP
IyY6ia1kgLVgDpJCoQjDdZb/mQCFq3rSAfg5ybMouNi28xcG8uN3SdsYWhWiT3x0ZAfrXb38ucO8
/C32EPvGub5hwJzAGjuUhR09o+3wOm+3YhuDqJpiKArSVj+DhlWIGtahWpgpRiTZ4jeKTjwpib3r
JDbFcEWCMx61XhlNsMAo0ug1k3dpitG0ThAGiGiw31fHaDC01ZR4TXh5cD8mt5N0I2cC47Spt6tj
cHqrz3RcUE4vvV7eE/kFqEd55Mvtv9eZtXkfKpvKkRUMr/ITH2WlythnCCqkBIz1flYFaZtNRgHz
BwkUpJKRGn/PKCUvSCMRPPgrCQgWTiM/j+T5+hE2GbUiwTHKzBr02xR4gpdhewwTYOVNkU8mLEyq
TRH68eYTi2EY/d/zcDauNaOGWCy/MPuAPtmngDYEwNyEJFTnj60jwu/aDMpW5DhrtzTpYuqLjhha
A6CnVim7xSAncygcudBtQ0lfzVz2CdYq/RlPORMozQW6RkaYwLQCjnT8OBQvJgntkH5m+HHFT741
vAusJjBMeCejnM6G1dptPb4mY/4Zfb3wkU/4j7qmdDRG7FdLtS13d1LZ2Vgg8hnjtqLChWM0BIyc
FqDtTzL3ivamzm/Xb0WgTHxTuJWYU1BROFgDiXgiUdugJ10WXL2ICGc+I82Q1KwFwEAQYpYnPIRZ
4uiKgMhm8mB975xdKOUiwJwUKqiYlHpQ3eBA7soDgyzXBaWyzRhvdSecdZgLalpLTRFKyndTO2Be
Y6/Vx0B+puF5nr5fv6DNeHxFjLMOcxPnFOM1SNLFh2bSbaYzmfxc119Uo3av0xLdE2caSBMu2twj
fZzpL0oH3cSaZtFK7k3voBkaeKRqqJVxZkCV6lCaeuTLaIfbUXuvbfKn68fYjoIuNPiRsnQJqkg3
JvawUHbYorALn9GosJ+cn12Gvn7oT/KDgCZ7h314X6xocu+0nBBLaoAU4UaHwFfdaV/s9SOTPvET
fvuafrGQRzXW4mlMjIogmWPs1PTfOLHDWWR3NmnosiVjWhnQEDondqMO79cBUxiofb2by6c6y7z6
t/frIQ1mrIhw8jb0hUWjHp68SJ+H2k/JD4DnCwyo6CCcvJm9Us9KCjNtoY7UACK/N+za2l2//U2f
ejkI73IwZoAWMmZF2TgyKs171gnTCN+wm103K4bxPidcljQKZOSjkEbfZ275bHjWX6PL8sxU1EYk
JMa5HkuLAE7QLkh+7bRjjq79GZnQM2ZcgQM7fQYSkJWbETESBEL8yRr0LGklq/mpQQd4uds8OM6q
FwiSKZvCsKLCHSmcm6DrDdyTLB8ss3fS7m20DEFgsBk8roio7+NTTS3HmjSQuDB5VfMzes+9fPnR
YZT1utBtuqEVHc6rkrqsAnOC9mhTYdfmjS69VYo/B0cSnEJTIOEbnLPQiGIiB6Uq1of1N7RPjdaY
0d6gqJ2jo8EmSAInirTf90BrMnwBc6rTSjWqwUC77ysNnRb7XA1NIAQb9/OOBmep4zjMO4Q9BrBQ
BzuK/VwbHSl3s+Lh+v1sKRAIAe3DVFAu/4CrHGP5TWk0FIfxgADsorHUyV57rOVooEoCodu+nwst
zpSmgaFHqTob2LvautSqnVTSnDDUPiUGFzKcNUUt1BwqlRhuMRWOQhyry+0hFDzwNkKENd/4YqES
j3M2owPL1YtzKp3zTzyD332fE4DajNSo0DQggc6WbS5vXTBijthfTFE8tRWSopNPAy4oZikw68Cp
aBmpydIsePN0au8Xde4kQbgvJ+xhTrGmO24coqKRn8Z3WtLsr0vfFhMNE4pq4GWJiSeONI0UUyqs
FA8HOdkvVH7MlEwwHbSlSGsSTCZXGYu2MuJybvrS6/RvILQ0SDrJh7l+vX6SLdFek2F/xopM1ZjZ
GEUw2uhs8KQ8fktNbHIvRWAHW6cxoacaAFwxmaLyZIZpCQqZ4o2vzm6oTE+oNMH6mM25xMI3ge3e
tA1ralx8FaPPSg4DSIbmz4CZjI9yZatf/nPleIpf5+DHFVkYs1lT46xDQLOFaoAsc4nh5C8LZtWW
fXPHVud8D5/G+3kHrNNdfQ+sA+865a27WxPm7MVYY86H9GnpDcYdrb5ksidZAjO71Tm7PhxvLsaE
zKVVGYWnP5rPo6e46W1rd3c9JmB8emOdFWc8hPcJ1sWnbvcj8a+fcFtsLKA6AWcH6IbcRZqR3ktJ
WKKhETlQmy5A1bZo6GaDZM+FCHx6m50XYtw95gCCG/taLbwhle60ZfSSKntSYlFFcst2AHHy15m4
WzPVoJ1iOS+9cpy+hxO1qWwJ3tAbETMDvzDRUYN+KIAOvVfqtJjGBiu50Kk09LHdd+glG8KXrEwc
c1GdEn4feIo+mTtBQWGrX2NN+KfJXlmTguZF39AJErlTd/M52cGD5efUCQ/lofDkb9Y/ugjDb1NE
Lmf9aQtWJM1gHPU+Q9TeNK99eK7m7zkmPipL1PJIRITIe6aq41LpyigZP9u/Ui/C/Gvp3zU31S5x
m1P8F5aLow4APOqfw7cZ4JUnm61yDt1PgEa/4zIXA1MNmJxdhC7PGJtG1ENT306ipNL2TWL4AINo
SAPj3/vTpkpvNIaBkJTVvtiW2QRXCjQ1myk8ENIBl4khfZHhZn859863zBVVTgVJORSKHlTIbp81
3/qu7zJYUeqOqjO7uRt5ol6m/8cxcUL4cJkCdP79MVtaApesBWa59qW5Sb5mboRVuqo/eYo3eQAO
E9rsTSkCU/8vQY6vUzfkcz0WuDtDwW54SKoy+mGwPARjLsjZbVqBFSmOmfXQZrWSI4LQfPNY7FK/
32FY+ySy0Ztmc0WGMzbYbjKkZoDHJTWkkxLE7jJXr1Y7CpwdY8xH0fjFOL74hmJlnphmhUAlC2x1
aoFK8z2JzmX3qkWCEPknvOg1WlwMO6ZpXbXFgNgLtfP/Cr9AVsXyj512SG/ku/wQAr483SH7dE5f
dXF3xaaPuPBU52xN04Ujxf1BD8iTZr4smcBBiL7PWZAAOkgDGczE3nRL9YmoxLP5fU1WZBM6hWo9
k5mVUa4B0he1QVF6dDnIyqnL/OtxwabMrb7PqS2ytlZqVcgCULP3hjF+s0zTrszo8c/IcMqK/GoW
9KyqEkQJLiF9NmPdTbSuENg9Ebs4Te3lpUa3NCLIaDily30+f79+jk2jg2kXBIsADfoAvkgNKGhO
zMIL0C0/nq383ih8RYyHL6DD6ygmS8MZi+TRW36k2CA5PJZO7gAB5Za1fasAdy98ea8erh9um3m/
DsfXxw0tTfXBRDwVRPtKPphkf/37WyBxlnnhHq+MOmYd8tZAmM1OhZ1RzoB2K6zAPano+WbLR+dT
/QgsK/c63W0Zv5yL09G6qnWlM/BkCtNjlb/F8q2mCdRIxDr2+0pNpbEfqSxjqQWRv+bBS9u/XT+C
SB44M2D1ZTSrRMKrrzyVFNBo43EM7zvSClglosN+X50jqYq+7dUYnq67qYo9+YeWB1FbqYhXnC1A
TxftUZbH62AwPQwIIcOg/uF1cGYAi9A6inYLHCPTHGr+HSQP1+9jO9xZiTLvq4E2QsIchsDMvMld
3Pl5eG1OZucw9cwP5q7wF9FrXCDHfPoelao2lscEAbqe2lmxAyQhQAZ+v/liraN8hhsg7qrcjJDk
uN3hrWNL835QT1kriAxEZ+H8ci1NRRQpMAWSFeJlA5jyg9ZmlqNJQbET3BXT7w9ByOWu+OKx1KkD
bdg7kXUb6Tv24kjP8gE7cndox93lncAJbfX/AkEU64kwi4F+CR72ta3IpJYVeBicFeBEhkfqsrkq
1WH96J8qtL0jx0m7EqBrmjQgp8SuIj+H2JvYfRXwcFNpgYimE9SPAAjJyXuJZU/yhCl6mO74pX/R
0LNVOpiuapAOYgsNs7OoE3LbW1xI8uXRSJGjTGNxqm6zpkGGeRlFdnwMDt0+2APyBaWr8dXoPjNl
DH7+OisPuFnTDD1OIZzvXFfYz2WdMMf2KVe4osHJfwlcRjLIEQuMl10PhBl1V+yGfXEKzxgmcFny
Pbid96JVE1tdPO/OxvnCksgtm9yBo/KNN2s37VkLj/rv/18TNxO8D4q3OiTnFWmtmFVPEfWRGnlr
ufoSz8UhM4GcGiq2Of6ok0okp5u6viLJOco4oFFsNSBpNKphJ5V1lMfpm5JaN1r2PcHuC2NKjhGh
X5sytBUaT3YutbuBLl/+TGEszpOacWrObYOE27Bb3uJ97SMm/XeCe2CwW5lTuZ/KYeoGMZHiU+kH
sFY9qUKlCKEuYf2jwNScqaIzoomc6+faTmOuyHB3Wk9dpg41GBz/az0WB5akBbQ0Yjm2JqXat1/z
EqYu2qc79MCOJyFwGlOMjzJ1OSZ3wWWlE1XC+hwYc7Z3FNR99I66hl941Vk0GrAZDq0Oy11iM4wl
yWiDHr4iculiwuUmj7SSDiklgozftoG9nIuLilD6qJqAwElBaE5mgllzWROh+mw63dVxOEdBBz3S
Y5M1GXSert6Fll8Jl97KgvvhHEWh91o3FZD7HNitY0wPbYc3S9fYVFrupEaziZW5bdAC57oSRH2b
twX4WYKHsqEZ/K4T2i0LUKcyvGXVt5ocjbTzSHUoYsGTf5OLKzKc6c46yYqCJAcXg/OcfSulMxXV
kkQn4ay00tZdaEkWMH2gRGZMsE/9S5L5piLq6hSdhdPmnli6pBg6YvGgxYh0tVuCHBi1mcDdiciw
31fPCgnodkvd41mORMwofQ/1fRk/XTdM2xH56lo4Xc20OFvQ+4rAtbHNM1vctJya11h3lmP9lGD3
SbsPX6/T3PRvFGGejDl2VeaDIiRsKjMIEZAvxrMe9zZGlpwWhTjMCA3yOW8er5Pb5uIvcnxAVJcA
jCQM/aRTXkrtkdZvbf52ncRWTxralS80uIRdZ1Uxjot3jXwkMOq1M8k2vV9u2Wblejeelq/BwyJQ
KGbaPph0ttUQQ3km8vGcdFRtQ/KKwHMFIbHDPMUeiJ2qv5Fed1NRA9ymmTUMNIxhuJ1+wPgcEtJh
lRwg97P63PQvkmhP9OYdrb7PGQeptZCOblSE/qNnFk+RbheT4I42jwBV12QMemMJH2dhjcwM/4uL
E41iX5h8Z7aTKxADAQ0e/oLGmM+IdQNXcmYz8gxywPAoQO7pLsQbRrwKQUSQk7s6V4Kkj9BvqQ13
y3JHRd3424HvhWsqdzHFkNcoGKBTMH4pqR0DO8byllsstVT+JW7jo91OwMLNSHRFkLPhGrqO/kOq
KUKAT9Ut9ovETmhmpzHQ7DGzzhWsudw/LtXi1xQ7J+ZZesjzSHCVmwK5+jMY41emd6zQhJmrOLcR
/7U0fhwCgEDQqSQiwemvqkdlq4UIK4jlzcaLlfp6/yTg5qaNMDUg1hADqsuvrc3S0tRzFWFn4wY+
sDg9No4cud+lH2xEUztljnSDyUbnD8kyD7DinmUao5XoIJtHTu/NXmunRwz07vQHthGH3FG7euic
wqcClv6s736wiSYwUgjGlBVYqveEVeRKjUkmpZdk9a6beidTxnOmKA7eo04wKi9SnB+wAPQmoZlI
ZLZ18UKb86SG1mRFU8hYpTuQABidieHMGOX3rvOWmanVCeExdQ39MooOWDaAOVmcYA6BhpnRGjGB
oqpm43dpr9yOTSupHunypdhnNFEmW5ILFZvFEoJ1sGpZCEf5uUjrw1/B8blNqoT2LUFlFDNhyw3K
lnfKyQz2hoMmFwedpPdy4CTPQC2+fnr+HfWBMMfkBljWPRpCqGsOKI0BeAf+FrVhdxy8zs5vGGJc
7lZOeYNRe69w6IOAPmeePtBnCreS7KxtplRPKHXpF8M+lw+Fm6PKDtL7bGd56pfFYZW5GEn5yQsd
+hrv6IMmmn3mJO3DH8GpV8yyMEZQGW4Uf8vlySa1qNmAt/v/IwG4OvRwoLeRz2dq3TgveoJkTgfD
YcCTWbfdUfcZdE6PaOY6Vzkr9YEY52T6ZZCCsQdTc+XQoUM4DyabtvVOLx40JGuvExMejfMwwzw1
jVEGSC5iHquK7MStTtm/P1/CvvQkHFTfVpULJzmFjYnUBKmEPlFNy50i8Lt8ttPkWR/218+1LRQX
OpxKRhlpDVQhDDfQXwP1RrhNiv3/j4bn8n1O8yZZXfSq0KgbK35SnNW0tZtZ1CguOgSvXpKZqQlL
/xhlnPt9lC+HoKt/XOeU6EY49bGmNkxlMzDchrhYHxBOfhr5JRVkJraF2pSJisQv66t+bynCbMCD
oegzTyv8tkUPt4wd7srNlPmWlAvufvNEFhaJWli/geCWY1vcWnlDsQTIs7I7DahMyBNS/YtJ/7rO
OD5D/5+iruhwnIs7o2t6uN2f+8anQ8rGbh4weIP4tvMD7zexcD6Q40L2xKqp3gUqdScjtfXwlMe3
bQSTcLakw/WTbcodljUxfCtqmnzckCdjIY0ZDlb1x9K4Ibkgryn6Pqc8JDG0WNK6zFNQPunPcSCw
oGRT2lYH4CRA6XK0t8ZThvweA5QsXGRKz1hmdzPBSTIH2Y52Zhd/hw7botfutT1cmM1ajGRhsnHT
Uqz+Fk5KOjpIRZbBUrTBYyZnNom98jcHzf4nGpcL40TDrAMDKJcQjaz+UkbHTnq8LhCCM/CjCiix
pTmREeB05EVKnwj9nsz+Z0ig00WxsMUaS6zfG4igyseyj+FiiXQztK8pHF8MZKLrRLYF70KE/b6K
V4Ii1WfDzOEVFt1LZ/05UVpBTCQiwVi5IlFK2TSkI0IyNRldrTHu5mEU2NLt27icglOfZE7GtAmK
3GuNUx3Gdm7ujUbUBCMiwqlQ00e0CROJYl1iZUvmUzdhBW8vQuAUUeGUo01mDNCzyFmrGidrXtN6
tOvpN5tS/6ceF4Zx6tGbsxaTIcKQRYiA42+rd/QEUyPWp8zaLzJ8c7ZWtgTt+4bhZoEvm2eavV2X
3k2HY8qK8RPqU6cy50RroqXSDJRzT9r3nuxhbeC35LV1Faexu7Pk5q/X6W1dzpocF4jWFNDtRo83
mywDktdS9rNObaKpgmaBzRB0TYdT/XCJ1NxQEasNu8GVPXT0vBYYYCW7zAt3osYRIRM5GyBNmPwO
khba402u4ma7GimAZt/vLL/zge8iKjZtRSPo9MIDldXUPiBhzgBQzrIZaXhlvm2N13hMnAgt4Go9
u9evS0CIN9LyGMVw22BjIy1+o4z7xogfu2B2zFZUJhSR4gQxD7rYmkJMFaXZv0V+Y8rl/yHtO5bj
1rlun4hVzGHK0FnZksOEZR3LzJkAw9PfBfn/3BSap3HtM/HEVdoNcCfssNZGq37mtehIfAXj3XJt
jC1qqOiqCAqcF7KTFjt4kmL65Yk172cAvPzaaxZtxPyLWpwlcZ5oLntVa0P4CPMGCIDS0ztZS4Dy
hfq+4KofRRLX7/AskHNK2TQmdR1D4Cg9JOQ17sdgaD/1miGIeeyH8y+VxRXyXon241RopYX8A48s
M3wK6d7OqNuD47Qu77Vhd10L1+LfUhynGgaInay4NSzfznZ5fz/YAicruDadc0pKPaVREpeWP8cY
XMIm0RzfWdlnUxiaRAfhvJLdZrmu9tDxoaWjq9lVEpiGLAm+zqoUtjUJxwDKMH6wP6wj/PkC2eEc
ktOoOF5jtILVNb4d88uIFjI41U5staUNRox8xv2qBjN2M+db/X6WPeqNQRkMO9MBRrngZEKxnILP
Sg+moBm22wWsyV5imB88n6+Zh8q137rjTVK6qqDkyfzBhbKfj8qD1MkSTelQ9AUo05EXDdh5HSZX
UuXA0Q7RnxLW/d/FOqphoLaqXiCSdXUNsgYJrbsEUwzGLlJVdxgSwT2uRmH1LIQZxCKhzMxGQ/EJ
jzEZpEN6e+i1r7pwKpAHV7s4Cudop8wiuYPWmu9gqGZ27a21wUTGcwkAQ/VrdLLQgrrFjD3qQ9vr
/oJvuV5I5rSz7zoFEz4oQMmxZ2y6bfSs3eh7zA2+gwLFQe6hq3xdJtO8Sy05XymnmUmldXXeQEsY
tEC3dQKG/y/vREd7L2pckcMPYEdFqxBjfi8QaGDbiTfjibB+Q5K43WN1yP3Q1x7bQNqauzggRxOT
hOSouZM3YCybsYVLfzqWxt/25Xi2Es2hkmIoIHmcp5vZ/jtn8/tu+fFsqmbakFG8G/I9m5IcX9VP
w9fOH/zUzQHdoHyd7/6wHXtxJs5To3fR6dYIkUr4TCfizonAq4h01GBefGGDAPjS5z59XzYDai7I
Nnyl8yQ4MiD1tS/4bkA+oXR/XUtXQwP4KdR3agLV5iJprNWznI4GM/x0j7T/CBsVBOvVYLoQoX48
F2jj51hWmO3lP8HwocC+a+kpCwWrT6sn0cF+5+DRgmcL51xmQ+nkqSbY0NOdoC4qDOjWok/EfuqF
rS1kcG7EaiPdqAbYWguevekWzuvGQLN58ru7WthZEx2IcyDYqLcMHSQYGDLY59PkFnrlXf/4q17/
fJz3zs9C4+SaGlHOHsbdnB5AweK2qQNk1+C6FH489pfp6OhAKqAnV4Hb8FEBrCq3YglrKri16PsE
6h/55/AYfq13xG+/m4k7egrmjRP/D2eTLuRyBmXVut13qDz6dZx+yiaAlM6G/BCXg0cKzMBcP+Xq
XRoacJqBTqAAd4U7ZDs3eWJCy6PhpJDntt9QUWt5Ne9YiOAMKR/KPkVGbwHM+xETuW4F9sU59qVp
W4smx5giXyj6QhT3yYYqVYllADYkNnPdJQ5BUz72VTMPtFohmNjUg6kJBY5CdIXc96qzstWLXgGM
RDXv80Q7AFjka9oN/vUvtV4KWByO/Y6F2s917YC3G4djRDaxV27GY7KlXrWvNvmb6GW+asULYVxm
hfcecAkocETYzk1SxRurmQS1DdG9cZ5vTJ2x7wrZ8klzn5J7VT1hAkGg3iKF4DyfOibtaKLuhJld
bJaHnzL6SbXvxtFPx10fPl7/QqsRY3FnnOezsqGJYoXBjcXPTualOvG6BAivP66LEZyJHx3K2ihW
Ux32VEelP5d7J25dQm/7Yp82GztrBFe4/plMDIXohsFq9R/VjsHw6zlT78gGPEoh+5r2qQAk9PVD
rUph4c+BYwc3NKcM+jSkuh5B32Ynd53su95OHkUu+N+kcOpghS0q9QNUrgdb6mxoblVTVxIB/ojO
wt0YQEmJSnO8Fzrndhg/TcljP+z/5iCAdAGRtoVmHneQSpm7QTIH26/yPdiTzPAuD9+ui1iv+phn
GdwxlFAxJLWH7cyKmzzqwXzUUg/ttdmTQYVZYQFLROGyakCWhreUBqQc/PNR1SrM3BN7wMVJtHEl
ctvVD010tEQsJKu+bSGGixJpOU/zVKBMYgz6GIC1EkNPMxG+8VftdCGG/YyFv1bCcJiKfsaz8WkI
kmN+J3nlETsTpk/8Ge009UiO2QZYwkH1+W8+3UI009CF6FBuk9oGw6QvP5AgwjMu3NfH6gvBQla7
zbeZSB6zzou4a1nYxQK8Bao1nPVqOpx51fQWSOpkcBdo/nCgPnuwhr59wgig7WY/sJq1FTHXrOuo
LVsO6MdVW+a7sYNmIHcbEBNBthb0n9q9iXVX61b6bv+T79LIUwSTtGsaitFWzMlhGNnEGO/Hi5XU
SFFp2SDWg44nukmNO4rA0hSC0LimoY6CZfR38m2M2n8U42RdU1QlK+SFblh8D4UcTSIBnP8g/ZCQ
du5QiSwCIr1ZxatAA1cFWDKGtqETBtiSPp7AlqdyaBX21AVeO8tWYrD9APJ8G78wQPr6EEfeHwK6
vSfOgLn6LZMzuNEsaTlbmG2wxuaGONZrPw1+rI9gkyfe9fOtuXgH+s4mnAHHIfPHU8JGKkw0Sgaa
uYmZHEzUQc2p3f43MdyJjLhPZ0lFN3Oy7xNdcXP92GM45LqQ1cTScfACMHXYi80rddYUpK4JnqCs
BmpskkPmdRs2wfX/hWOyYkIGutiYnsD8CThuuasLwY+XmBEKTAOITQmYbkB0ot7rLg1UvzjBH3tx
gKGhPzfcD1K5mxxQRLTlCPqo2vpD0xE3BvOy22YjsG+sP3/SM7vVTFW1QG7PV0QirR2cGFQePtWD
3gZfq+Dvr3k9CAA/rA5AN8jgInNk1lGcJRhp6H4yN6vskq22tTwayH6xSTZ/uN7P7MoAj48qA5XB
AqwJ98XA3KKHudzlQUqBBx65Q79X7U/XlXDFoD7I4L5PB66zaG7w2FaLA5H2Wr4relEZZCVKfZDB
RUXACapJPCGTZZMvEvxR95Y9hz96l030zVt5o/oy3K1rJP5/OxwziUU4LvWsj+IkA9KkLLtW+2r3
QaeKqiLrWrH4TFzQoI0kOeCUZz2FCehnCUau8tf+fVdQxfj28Bdvqw/XycWQrARHlx6z91sSZ241
gm2hCXNME8lptHfCQX/T8iL3oFZ/uId2oZCc/jO2E9B0IDNViQLQY2neR3R8iwbJa9oxuP7t/uVa
4eWxjYFKEO8dJ60woyFFVMle9J/WZsZCr47CJtmwsd00EPXg1w3hLI7LgZumInpe4mwIPk+pYZ2o
Gu2nthH4w1UxmNi1sXxmYNOFu8K5IlJrlk0eSCBjLpXoVCS5n8fT5vrtqezncpkhMrDfct6b2AvV
1/CKyOY8wdzHaWbbpInr3Glu97PdG8cIg9jWTfqYvkZ7zJedlIPm5QdRp2ElDf/wC7iUrc6dEcC4
SMNlqvpgnXV7JXetGq2T8YiWUasKvLPgZt+j7eLEjpnlfZPhA5I6CebJ9qwh8pnXuX6z63q5uFnO
KxMF9C71iHNJ01RgZK8f5y1Q34zvDs2p6qVljQqRYjWY75XBrdA4ieRFloZBXN20G8/C9lfhYb7I
Ek0UrQ0mfLhxzpc7dj/NQ4Jf1qVPQ3RgYP8YktGrT0X5vQTiXmZundIQZDGiz8w+y+LaddKUFUAR
8QQp3szuubF/qhEjy0o2dPg8t4JYshpKFpfPefS5RD2dpEyt69rN2h9TuAPpIgaen8tS8KHZbV2z
IM6tlxSbo+9lvxTPquQ2E24kMgO4JoDz4yOpNYswyGC28C2Bfms8ljsGFoStm+C60q7mfotr47xO
4ihSrOqoNptU+Vnab30of4tN3FvZCNRBcGsXPQK9ZLELwSnqN7X2zYbNXz/KuplrjGFedfAPd2vK
SJ2y6aEBQPQl0ZtCTrH2dF0ED9f6K87ZZxncdZlKDLxb5f3LxJ+67xke8lgY3GGlzlMl4C2DHlDz
sB31pui+6E2/foG/ZfPTAjNR2mJIIdvINyN5qUVMWOv2ev77nFsGY3TcU/BE+q3TVTuQiJ30pvaI
idmESqWb0Y4Vd5ZMUQuWecVLZT+L5cIrSopRK2kSSAx+siI6eUueMy/bmxv9M2KhkMlUoCX8YyeL
aIWaFpqj7Tg+UaPY5rX6TGIRwPS6XZ1PxT7mwvm1Umam0TRhg6A6FrrhOsVOy/EwpS/XNVIkh3Oy
UUF6A+wq2FAZEr+1tUDp3szcdlOnFDhY0cWxX7I4UVl2qV0kiJrp1Lo5Rg/T+n4wBEXntZcvItX5
3jjfShQJ2PlYBPSlHshFehAF+tfpvvuibqpN9CQCuxDZs835jEgb2prqsCk7cwcANrAV+t2808Dd
W7nJ3gHhYfQUAZ5YDGEk+nKcK6mHPHXkCvneMOr+mBuJG1NlS6V4k+Yk+E9awq/Ro/YdZbSj0MbI
2hWADsYiiFuhGld15Ot1UetqArJxzcKyNtZaPqrJTHMpbRK8eXJyUEC1PG3G4eG6iNWbAwok6n2o
VqAs/VFE2hdtI2kpJnCteZOT3ZQ8z9mXOf1D3rdfzn4hh7NhJ1KsKY3xSKTTrZ3eh8qL8JG9njMu
ZHDX5cRG1dII1xV+g7qjhTiDY3b0ZNDYeS2WzkVsBDy8+cWhODOmIeAoyYBnfbrXNvO+wmAIezgx
gEXRzOhqwFqcjbPlGOU/I82RW0zKQ0fuBuvxuh7w7IYXZ+GsV0dzuZl6E6/OBzYAm2/6Ywk2RcvF
mgHxZb/1nHuGLW7t623o5aJpSOFdciYcZp1EelZSZeUL3ctATx3uHJQuoo0IqHLdMToaoCIwt4k1
Jy46d1MudUqI7bppG96wTXC6i04DvlweJL7oKbP+5QAzrJiqDnIE7mC2WswtNcEcUFDqyu02E0GX
rHoJ57cAftZMbexOIyrmbi0rcjNCfLOSXTAZba5ryGpKsxDDXVpoA1oPOgII+Hd/h6Eu8lw2L4ZB
PK2SXKsTOD/BvfHjZEnW54DdRI5rpYC51m7TUJCAigRwri9TzV4KR8QrUHEE5ZgcpbbZXr+ztU+j
MPB3C01MTFtxVts3HXWkxsFoefVSFzdV8mxOopxvrQaxlMEZLtG6cAQH7y/DUfzOi4LkBhXuA4L8
xvl0/UBr4WIpjFPmFLiEJva4ML1jmK9y5WwLB20wo/1ejX+j1gtR/BvHGpFQxDNyJKe8yUe0oVTQ
vIaCd87aGJSxlMJptaOSJqMZG+R9iWM0E0GdhcnMGpSRbvnSYPgEDmHfAnVR5BZWHd5SMperD5Ws
dIlS5oHhUiCAdniYMlZooOTsRA/Tdwgc/l2wlMWpugbsEoxUoKSub7UNw8zVgyRIttEh2ipY7rq3
trKfBsqARcj2nczNuMf62jby7eC6/qw5EQVVRk0DjpgCKMGP6YYyUTOZZwvlqvDJjPDEKx4z5Wck
3ZG69wZRp3jd/CwDGZRuyheYdokS0z5s0AeUO1SKmyAHBc6IxYHrZ1oNJ4p8FsMczSKbzzILRQw1
zADGyEJX7me6m3m52+yLDegHRCU/5jQuP+ZZHHeH1agm2kzxTKns2m1J5IY084byZqpiz79+NJEo
LsEpYrAt2VKKdd1Su6c1GrWhOd2PCsNB7GM3Irp3XeBqRXV5l5zHTFO5sZ1p+j9ADX8AWezo9/e5
71S+/UPKUByIPPs12kzbySX7bDPIriRyqcwcrt0w51KdfjAyY0SyqgIZoZf8ystld74l/hiQu/5t
kt1ehK23FoyW5+Yca9jWfaSpCVDh5tssfg4tQZ4v+JI8+K80xvKEISg47kHxh/5Fx5usA/qC9ZRm
/1z/hgKr4yEzgEhTD9RpLL+YfJkEDRgJtUzUnlkbzIbj/m0FJuc+lTEvs2xERXQm7/7TBKgP5osl
L0b9ewsQZR9tm/j5vx2N86NOTOlIshEvjLl0k+hnXb11mkDG6jNmeTLOnZh1rOlVNpu+tJs39X25
qbzMY+CfDCjXjlwhSpFA3S/GTJTOKbUIAhmRKPzXJpYgkWIAOPLoszUIPZjwiJxfGbp2zkYZH49t
YqoByEVuAW5wYIsf8o7s/mJNgFGTAcHFQMy5QHYcgLeYSUWPMWBgRzoHTft8XS3Ws4iFAE4ZE3OW
TbXChBDdRDvpc74pX+On5Fm7nYBL37rlASWPN0dzMyFW9GpAXUjmNHIw7NiSqnd/OQTdbYE5tv41
e9Dv20D7ybDW7MKtbyRcqxBgmaVGF15yIZrT00nWM20Gz8B7Zd1BZV3ZtUe2o5keRGnDqktZiGL/
v4iwqJbVRolSnG8Drs7OvBrLa4XoCSoSwillNNi1kzctxqu10Y2sZmPa38SdnNUMenEULsDVZd2b
vQJji/udOoIIyk5cO39SW4FOrsvRdV3RHZSPePpcmtEoQgMCMayPDiT7UUXmjljAms9H77r2iyRx
KkiGYg5D7Jn6sX3Xmzeko1tleE5Ap3NdzrrXACrm/47EKdzQRVZctmzUHps+8Izg6wnk+zn2Bp+B
TUWxcIN7PcosRHKKVyP5KXLTygP5IWpQRK0Bed2VXg24vU2IspL8eXCNH//xnJwilgU4+vIO65OD
N/omSGnzGPmk8j7C0b9FG1Ed6/0pdWnJ54vldHJu9XZ2Cjwh032/709AZ3/oT5LbedpnuqMY83aj
H+O22wNRbEvQ1favH3jd8M7iuXQrqVItyVX2EooftfRuLN+K4eW6iPUcXbFszBOb2NDhJ7BLezLz
iuA1GZ96rOKF93Xw6wvW2HERXuhqRF1I405UObQaMAmWg35t3Khb2atuGf48LH7vGCDsqz8bgYzu
Fmrhb6kn7XSAiYno7da2cBH1zkfmUspcTiuzbnFkM3PHTYNfkG/se+3WPEnPs4cZ3d3w+jd9tYVM
Ps0slcLRJTrkgSoN9EDA23uYrWgUtSf/xS5/n43PMemIsyXy+4O2eGRTsfr9CNI3FRgB8kneIbEQ
Yc0xG7i0kbNELsRrha2HYVTlQTw+YWPbJVjapi8zwECpqCa/Xho4fzmeccKWk3jWmuJXaSDZkefQ
7+FwsG34ZO2vG8aq7TFULg1ulVVEP0bWOB8yq9IQxIvwls7ImKstzV+vy1g/z0II59AsZ+rzKoMQ
wwVz5Un5DKhA19hqQflgCzprLAZcfKaFKM6VFaBZi1IDGbrSfh2s10r7fv0s6/elW7qjA3pScbhg
N09OPwGiHNgNsxmg4ovHt4qSrkDKv9zYWQwX6kY1DWfK3gAsQW7vO+w0DvfGgYHUN4Kvs35jZ1Gc
BqjKPKbAOsfWCOnbIEdzhoShsrt+bSIhnAaETTZPJYGQck4f8y78kluiLvF6FNMVDOljyhXoxtyn
mTKA+3dlzHa7h4A9B7Ebt0+TDeBHNxLmskO3DJI7cG6CEf0FwOjzj78440I+983aFC/SzgTQ3VA/
0voYaYI7XFU93dAY4ICtgnTto6nOOQWyXSoDX0rD5M+xth9q58v1I7C4dGE9CxGck9OJpFZ6iFbC
OGrHQjZuFBukNzS+VYFR0oRYYXfKv8rqFjK5zwZwd5qTGE20eD9vUL/eFt4YuQ3WSBhDS+5NIk8u
OiT3nSY1l4asQxrpNDU2uSvrMyCI9srU+sSgAWafPidmvbl+se+bppc3CxRRRcWosWVywVgzbYw1
dwhYOVIsAFRvVU8DV/qENgo8Oz06qBeGd+1ti6Jrs0vuhMwtqxZoAEnHUrG0gJT2o/aUWEuq2gmj
IcYTds8YGsHGuC2PxSm7b11Acm8SgV9Zzz8WEjnHUuoa+ERCNmODbD0EYRt2SViBBjg3FMOlrCMr
aa4o91q1koVUztOQrlQHh2CcG43/UH0qtW1NH65/zFURJgIAuk+MzoiLMXOXoZVXolXZGF+osSXK
KRQR/IhEMB1ePHibwaQ1xXQrGkfdsXS0gI6AqEolgfGtigEmtu3ImOa33l9cCzE9ye2qn5lW9ofS
/FYOz7JoqGZ1XhLAZb9lcIqnNvM4WFhueoeFMI6Fh53Em3gXH2LBWpHoMOz/F4eRFEKTJsUrxnGe
xylzbXLsRkFpWCSD066JDHmcKR1qc6Fran4FeAtL4CpWRdgaaBKw7YNHEecpAGFuNSOwr32zeGv6
O0X91IgItld9wVkE3zGuotAxUpmi5AbK97R5+6upEmUhgAtV5lzOVWsPyCrnPTVOUfOtH78b9st1
O1x15AspXLTKojAzsEzGEJQO+Rh50nCkheLlaedq5pHQt+vi1pOyhTwuUhWDTZwmR26Zjo07Yge6
wepouW2iz6H6mTQbWt437QP2vt3rgplSXcSOhVzOgsyBlmBNQn+pwMJ1J3tNLvvGGPnJLEJ3E+ie
wf5/YUKdZsdaV+BGgWmUFd+BHZ/1P68fRvTR2GEXIuyoA2w7Qek3U4DSUVufCqu6yZFwSqq2NaaQ
ugkJBWyB6z4IaLZY3tR14KlwHpskVZRja/lX9FUALGBsMWTqykKCtPULPAvi/HZb1A5pw8Tyk9Q4
2qb0VZLoLlEKgd9endZRFgfinEQPGqYiJA0aug+IrEGznZDxpr7kWR4B8LyKCMtmZ7M78ayd6DL5
xjwwsULJkKQMHHCY8dv1u8bHoJDXb0UzT+tFm/MpefgOLc2VuDPqX68gttKUAjcp3KS3oHrd/cV+
pbG40vfO5EIxiyGasLZk40qTfUVP9fBm55ULIhiBNQtUROW8SDJElCg5nglE/ppqrtl8sUyBCOEn
4jxGH6szJTn8r+aE7pA5njUdSVq5pvPcNk9hv5fVn6oqeLSuW/Zv3edLCSagcSpbsrOgictNLfW5
qxPtO5lLr7TiHyogjIjUCdZRmJ5fusazTM6bGFY6RS2yJd/A6cLha1R5Mk290vgSqV7dPU+9CEFs
Pa1dKCXnS9BLSqSiboGph9HdfbQrsFSab1haY2Km20vuNTD0iXr+6yHgfE7OryCnpZEco4IS9icz
wzCMnbq3nSHANV/PC85SOK9SGJGlljNuk7TRl7Bqj61RCvdxBfrPA3z0Jvr7fRuzknq+lz35e+Ol
d1YQnYjf7Olt60n3ojfB+lTB+ZvxGPRzJTvVPCJyG25y6+wYlwMeQD4WSx+q5yQI/fgz8ekBTjPI
nrBKiOqA6AEmuFse/QFAR52q9Ajio6LumjJ6JLMIqodp3hVj4Asg8VjpYzLDg6UygJyy+jOZksA2
wu0Y0WNvKoJ8e70Iu7hVzsvMahyPBVuzNzAr1GF4qjjEPnXTCUO3M2YpJV80Y756iUAJB4OPAu4X
fnyooL3eEQoFlWl2E9oqkldbFFpXTW0hg3MpdjnLGfbIf7Xf+31xUIEywRg422MIEMTGk09gVNmq
wokGkWDOsVCDNkNjoMKsPbGBMAUYOxvJy38y5l8ZT3QdqMjO/m9Wxxnw+v+ulPMsYz4rSmIR9Mbr
zDfocz/uSf1p0gUp2KrVL8RwrkV3sIdFNHy50PqCYrSbFk+oJXnXc8t19dCw4Wc7ioPNz4+5ZaEX
wBKmqDLGMlRD1rZjK2RWYk+XCyNzzjI4pW+mNKelgYOAYwmguvYDdrvdwa526Zy4NKxu5Z5uyyjd
ttEcTFrrXz/ipY2bCqD0NJQ4wX0EVuqPR2zkOdK1Ljf8yRw9Sd8q07c6euoGxVWcH9dFXerjB1E8
qnTqICUiReT4dlUYCOq185DacraRqWy7bR3Noqzl8mo/CuRejeNcQtoQGX7fBfaBkWqg1dr53V55
iwNR03FlZoNJ0yzAQjCeID5dCTuUp9DZBeLzTvZ0r43d8YiBuvlBu2XwgYqH9sS22Vn4CaJ4dGkM
H0VzLgbv79AqQxy0s4lfgLrQjYl0HGd5d/0LrstBwQ+zj6Be4ZsVowmUP7UvkaqE+qGm5DC3FQhE
ZJFRiORwNjFUFpn0jjFLOkoQmdXOJrHXj1RQfFlXyPNx2M9YZOjqDMaXPgsdP+0cHzs4nunMXtNt
gVAnUsV1MzuL4r5QN4ZTjX0ejMv9w2hEJgCyoh0eBVLQbQCk7WpBcQ9Q3NIVEWutDDkw3ThL5qJA
WBDdymr4FzZK1N8lh7gDZjMNQhckpA9G7zd/nEJ/FMgFAGDhVWmBwOM31vxWKJaXT91TZ+meUcxB
FOkbYJZtpeTnf1NNzo8NjmW2Sp8AQalKXDN9cbrcS0SsjUzvPvrq5dFgBh8VpuhGUBKZUejTYRMa
p4yKlsGvK77Kt2ScuaitwpLgQ8KDM/3IpXtdyJslkqF+PEQFwuM6mwrdT+39UD2rQNfQt9c/xspD
++NFcYFTJtNQz07EHtpYZCrd6JAfZ4+cVLfaTDtZ1IERfRfOX/QNnQFwMQA90Ll1evCMi/g4hAfi
XMVklmNey/BIYTgFrd77mRnVbtxKm1gmrlWxnVzAXdey54yq50xjBlZEESTLdX+lypwTKUMyZ3aG
l2Kbk9sUveJUz7/HdnUL8xa0vVeWL/EFLdkEdTvgTi+IaZNG69XaSlAfDMKt6VWPzgZkhD5D86j2
DrxWs++3mIgln0NB0rV+1wvRnIKqUWw3M3tqtD71m+Sd9td6zE7Sto7cevsX46ofj8opq9RZ2LhM
LQfbW93PXw+58lX5xuZji83wKnpzrIaCxfE4Zc3bMo6JESeBJJWuXmHu1/mOyODW8aM5iGD1Vi1j
IYzT2zFK7HRuJ7Ba9oGlf9PSTBDZmDe/cIkLAZxOzuqggQIU+aOZTi9hlnyh6eCXZXq07L7x8ogG
jVLvr7uX9UPpjNsJ23YXjMN2mjbmDGg9pAeHcNzN1dt/+vt8RUFL5oKYNrwwmW6a9JmKkApWPbD1
+/fz1QOlkEjUNwgjUb4tkpfe3Ax/+eHPMjgjMqUqTrtagpfP6qCv3lJZDq7f0r/YKTqWNsDAAOvA
ZRallFVjWJcGEJ+Vjemxym0Ish0AoWHlqBBkFStlMmalZ2lcWkHmRLNDEod+9hMzP752nIE+5RsA
3J+98lHFllHypD5eP+Kqw13I5JKKspINOmt4sdQOqgO+OqWeUcLtSoK8ej1J+y0IPNofY3JIiV6p
IQIYOfQnFeX3wmt8DT0F7b2tLXKx6wb0v7vEJvhHcRjP73Psbxl+PDSuHio3XV0IAsi6lzuL4PQP
tRY1NBrH8O3uNaslt1Vtt1QPanFDeupf/0wrhaOlbmgy58GVRrOUsdag7PvkdvQxmOg3lZdslQOQ
Kl7rg5gffN2Ez8djN7x4OiRFGM1JzuqnA3UL5SSBSzsXobIIz8V+xUKKnFS9PXRzEpRfqtxlmw3F
A9YJbyfHZXCDlS9+xoq+G+fPiVkZRKYIhlp9UxUvc4lxhNgl2jNRBUovUkLOfWCyKekiRus8dJsp
/9pmrwKtYCp2GZrO34jzGCi5GM5YVDqS0HYP7Ocjxbjsr60X514XuArRaThXgaystKMUKpjJe2k8
Ra0IfIO5gIvT2DLrN2Lc+IKBu6UpqtxgegriqNhoIZZbZvo5G8DyUQ2bYRpPePZ79QzKM0NEwL3u
6ReyOaXo+j5RZtSwsO5Zhy5jOku2auSz9Zp2Ow+eqJ6xepkLeZxqmFnUNIaZA/hoMjwnH91MxP20
7nEXIjjlMFuUSyYl/gX/Z3qNp+N0e8beMj8nPvZqLEGxYdVjLARyCtI2UT/0bWv4tNRqgCzNw1a3
K2WPGr4h0MXVsHUWxRfaFK3sxhiw4WypGjzltrrviH6j0dy3hnZz3coEn8riQgmAvZIiVVB6Kmvp
rjOlU1Z8ui5h1SMtTsPMfOEEs6aawW2GDNMm2Na0v1tW6cpAvG6bx3zcXpe1nmUshHGRZEq0HHwZ
Wei3G3hcbUO242cVJBbGN+Kz/Qz9FbFEVKgUfS92x4sTJk3dy+oMoYaauFO57cMiqOsfRE/+6mm1
OB4XUKjTm8WkIPMcvOiR5Rlp744P00YJ5B22tTuB01o/GOqhmAazLydo53oYnShB7cnUsTg23ymp
EkhYpDQE8Iz/4qDOgrgb1JNI7WKFgg83x5sRD/Ajm13oGr/ag4R68+frY8g37LM47ho78JmWObhQ
fKO+IcaTqcbuNP1zXRXX/cVZBrvbhVKkKU6USwiPZRQMKKKggKcJbPdfnOBZBudnFbU1a9oi7ZR2
44Yh4xaedtvBr/9ijPrzluXHa+N9bkINu9dCuMDmLsq/ZbbgPKIr41wsEMDBj5zgsWvbnpm+JoNr
idhZBBrNUyBqrC49NRQl47HyaT94FhZDJKd2a1XEtigSxXnWJpb1bkhkdC+kPmgj6VQn6etkT3fx
SAR9+pXxnw9fRud8bNMO+iyleFzZz+UpemS16RA78jH2Tuud8gDGO2x+WpKrguP6z0cRPsrmXC41
cqVLFdvx9XmXa89xfshQFNHawb9uUOtx5Ley8wPLUpnJkt2i2l/lu6R4m827qvpkRjJD9XSvixL5
Ix5oy9Bbqg/KZPja07xBr/dG8mQs7gbqRgukfRb/N8XXmSotfMXcSRLaaXiJx/WDYd6k5hdZNOK5
QuvHPhNAfU2QflxuCzhzWetG4jjIpvtT74PxcZ8cohsLa2/OzeypwPtw9srX6xe5btFnoZxedlWP
9uiIga2ovjXNFm9VhH2R8rPgcJlZn4VwClj2VAegyczeCUrlMuSU1E8AvrFjpU7auZgg8adKoI0r
w58f75MLWaHV5zGd2fPH8vrTr4BFLc/ZTgDEEjUn133J+YhcwCKOVg6DraNUk+QHErV+SvvXEi1K
Pa6e/tsn43TRCYmWKgmKZ4qTuo45PmBsd6NLRnBdjPD++NhlzU4qx5INEo3sVvOjg/G+gMngZv58
pw2fylFU7GdZ5uWuRW5HZqmEtePLTf+CmlABJArAJhiaiDxoVRPPgvjEXcoN2hcTCvypWhxlwKUl
KRFluCxsXGj7QgYXVobMtGojMtErxiYYe8qVr9INg0nIvVmQlrF4e00UZ71g/HaauTUMYIQcS+N5
zG6cYuOkX1RJchvj0RFx8Kx6+MXROEPWazN3hixPArV6oXRbNLo7YVe1GDC/3QrmT9Zd/EIYZ79p
NSXN2ChoHP+cPIbzVGzLnf00+b2XbEQFu1X7XQjj7Beoc2OvRkg4q8RLgZqTOW8qfdO6ShS42BVd
+2Sc9SJ6liU1I4x5ZW5+qvdsRFbypDcQJmxVP9uIHNOqg18cjLNiLKaFAHHEwUi2z6pNHd8UpaDO
tC6CzfAAucABAxSOvAiOWlraiUN63SeFg4Jqj6k92UixOdpgrfi6UxKJ4hLcjtTEySqCx7D5mAAi
t3prI1FHZ10Vzsfhktwu1XIMpOfge22+dA5K+/8UwC5QNv/pJHye2zjg/qoovsvQnyxyT7ovevQ3
sd2xFVXHChuqdOwyF98lb6aE6iYc+NA+S7Hjak5Q1IUgzK67hLMQTp+zpJqH0KlDXyllb0wUv+0q
bzQTsHTNWLgZBR5vXQHO4jhdG/8faVe2HLeOQ79IVdqXV63d7SW2Y8fxfVHlOomofV+/fg6TmbRM
8zZnPFWpvLiqIZAgAILAOSpm5OUGqYSkkC+JMt6UMIYVY9CXd4dvA2cxjJ1V+liUfYLiOp5pry3i
YFBdW8Ipnu4280MuAVRzaBLDABEyQMarVqgm2VtTgq5iO3RwCBQ9KMmCBSgZnYsQSALR1Ain3Rzg
ljuRjG9dNaKPYMPG0sVOf5IG0qDKODxKaPCIirhdgzxdGtep59mN5R5UQoYuGo7lVoL238CYp2Yn
YyIb8ITzKY40XIXUIEe7DggBzE/kkIf138hvPlL43AtlzNXMjAYEFhYwh008dfe3GlkFpsNLMfYS
GAvVVSmr7QynzsLTT9m0UWqJZg25vQN7GYx56tKCPhZHx7OZv4Xoo69eQZ2uehRWAXdzULUn/nzX
XiOXR6iUvl8+G9y77F464yAlE88KiqKTQF+9LRyO+SkGtYKrJegiXn3MxoL5B9Q1B/thvhezYvM8
wE46CwQ/E6WyGwWPhXH1o6cPbJurirDXuK2GeyFMDqfMdinPTo272Mm+6a6NsPqUPwHUBd1kvuLZ
oRQNwLQTK8dNekx0xTlIgxUdnvutz87jblVzXSJBdj0H7W0BJLskmoALRe9IH0l69sKY9BHgsIlJ
QOcE+EMrkPMroo1e0j22qRBwkZf17CUxLo6UCVpjZXrWwemgo+Fkc8sbirgItli/uhF1gPDc914c
497GuMrVRrN1v3We9T7s8HCYa/8FnSv/rJ93i3Fhdl0DpTvGVUyVj3J7rNZIcNToDrDZ4l4Rxl21
6Vp3ZPhVTqZAlSgaHZPIBOgnZcOoBXmc0PgY1zXrhVSXRWL7S0jJCNqoB48LJmTskJwyL32+rBz3
IOOZ2sSIvfN+KHuW5CVLOtvwJV26bqst6NMcnYXbJmhs4G7STg7jLA2AxSpaCTaooVGDuRk/x7ku
eHoSiWA8okESMhtSafjgu/FBsXndpSIIbPqV7yzhrAXr9ioMzhb2AqeLiB2Uqe47WXosZPnOJvl1
D9pdfbIE9sDfIAOv/Q5agEC3+9YXaVord6ajpIGOcu/UENc2/yLS8SNWcBbCWDjYfJG4SrACR79u
tgKErsFki8YM+JatnKUwlo3cxhgl8Mn5XYLCmurlIHtCB0jiO1GBVOMjFVdUNP6sHGNyW2yZW4Jb
lz+lk9s2t9kw38SKl2LU7vLqcYs0e0mM5XWjY5JkxKM1day/MYl/k+WkoehxgdsssZPFDqEX/aKq
mQqtKGqugomsykcd7weuSC4d8CxtV/TsxD9Xf9bRYKKhpXe5VNSI9Y0ZzOOhzR8FyycSwETA1p7G
pi/RqqtHxV32dTmY3yek3QrqyC2ApLMbUc+E4EyxAy+jPMdV28EQ9bnxu9z4bMvXziRifOTGv7P9
GVTt3c3PrCtbVRCbfCV7IFJ2LLNrRQPuXWYJ7E8kiHERelvMq7biwSmtrlL7iyF5m3paJsE2iaQw
PsJyWriIBIAUGI5wLfKCcQwMjH4Gi+FHcvfdujFuos/UbF1qqDOAml35MUoi5EX+9uOKhwTP5MB3
lLUsjbS/Pc7bYLEad+gML46/fsisz2KY/bdJp7dDj5OaHa1XI1w+4wEy2B7sz5ih99PRlXzlA/dy
8IuCvc8BfRto/N5aXFUpJLF6FSX++jYlB3mIDCIIR9yzuhPBnFVzdTIrBqibv2FA2cnn0MD9Q7Bw
3HxrJ4PJUzuzndWiw/WwOPamqwJzHQiAyb+RjYBU8aHr6E4es1FTvFigAcVB3YZTOXySt48kJrvf
Z85nqnW2PmImDdvSHNe1uieDyIeKtoU5nGOyOECzXVCDnk693LqrUot2hRrPu9xnpwVzLDu0WEtE
ghYdgnd8yk/NIT9SrCk0EAs8APfFfm/ITOg2+gKjiiVe7GUAmVN6zWZwu9hLf0UFcsIzlfX9stHR
r3+vHQYAFAry9A4+RmltG1B/KOIbk+lVW0iMT1prIm143Lqny6L4IRwkKv+WxYbwNU8LwB7jida+
oUy9gHEO1hcpoDGvvMtOhdd9pJpq7iQyjkFFcSupCMYcphRTKiDOIttrJrVuHAt047rWnSDGPfRW
5TQ9kmO/koowX1F+GHs/ryWBMYrEMB6iMSbgIqjIGGzQSKplhVaIJ1AGCqTwE9adNoxjSGJJ1uP6
lyP61RD4b0f0uyHwv3BE1KzfGyGo5C3bRrc5i7cyY9AmQx+67W9a78rayWmjugGjRn0oty8TEZg8
32ecpTGHrAPrZzPVMS4x1k0NtPlySkXnmO8zziKYxLhVslmaBlxeZk/G6xHx0pN9vaI7gNyLsv1f
ACAXFo/FV0m6wWhagqhOX+3loKCjh4HsNXetR3xZc4eAYtcMUYPm/dk3vCYiP4QgeXzD/KMwC71i
lYY297mOXLk9quCPlh8bEfE2/7ahnmUwZ6wZBksaMajgr4VvA8WmjuAaN8ujyKDAd3H8y+6Km/ft
xDFnLatVuSUm9VZF6hqV2wBLeYyAz3NZjGjlmLMmdUuhORtu7r0sVZ6ylqlnjNZ8jcEvWfCoKRJF
/75LzBc7tVcwdaJ4CdBJLSyTQNhzxg8n5z1i4rEzOJs0F6iMlnbsZWrnmdPzUkcbOWyiXi1+mXS3
QUxgnjc5TpMFLRbrCQWIAM8Xta8/GvfpXR0WUeZlRzMw7tqDqC7GXUZN1W3NNlUURZhlNO3aMQoH
3kofwtScfLs5meoo8MEiIcxCFoB9txKKrTK10/1c9q3brGWIi9XXy+bHdYY7ZZhF3HJw95VTlwZm
4ink0yhC+eEaxO73GWc7bmZJuhLeKRketPFWjpHCFFea8ixnj5c1Ea0Y43PTVF3aTs8Bg27XjSsX
cLe2fS9bmaCix0/SziqxjI6oUzubkU546yh8sMGhuXx4BqOOgkTdDPMw8acPpTE7iUwaU9iSMZUZ
GsBWCcj11eJN9uz3+eOUvF5eQ37k30lifGxZl9tsjbjmyCdcQRQfD0iRRUHCaMKLUQBRxiswDxZy
wEpNEEdT86jp+8YQtVkEUIWsylxDREX+Kwa9C5Q73RhPGwO6eJM1hbbGTP54Kr8MGBtpvdjX8ebX
X+NVDoQUFp6PaLu0dUxFuHx8A0WnEbjdjPdwI3OutIZdZ7GvLocpb4ECcujF1xW6Q++1dDRgzqCs
DWzjt06+bBUAHjdV7DsF4KZqO9hM1LXBgDHKGG9rOz/fRh9td2AOSr6ky3BbS1102Yr4PuX8CcxJ
LOwNUIM1fMrYVQdJTvxkEfVs/YOh/pHBDnEawN/VrJKgaeu+usb8T5jbQXVAz8RxuKl0V/TsyEGL
xpu1dpbHHEFVIoldqoA9kKPla/xDIi6NObR7hjLRVAf1pStd6z6/w/xgMB5UwbwdP9jt5DMHc0zq
qqjpWL/xWQfFQ4m+Jw/BLnGtJzg6AP7IzyQqnjB7L2KD47/37kQzidBSj6ra9nhf0CMgwd30gALe
IMZ1ovgwvsA1eLRamfhECUUTBvwjc1515siuoGCQSzqhuVSfDCNasufUEBjrP7jzswz6DbusyFrS
3C4wzYihieyRZpXqo3WLzdTx0FX70tEUIbbyfd5ZIBPac8wKTTV6GvxB+YkUAh0lbm51bmJ8z5sh
uHwURQtIv2WnXKqrlqZ1KTAFmu2+q52TtOF9NR6ND1AsvD0gjN+Zxmw2jQGTQpSQlbwMRwow+Qjc
I6CoIUHHYP8YXtaN/uI7TwcFQDgPskwABr/VTc2LymlpfT4ev5kxUKp7y0VuMZRXVXJshJSz3KU8
i2PDvmV3K6YANFR9nOdsuDLT61XyL2skEsE4mcJM59ruQJBeYJx/fajx+C7knuLGh50ajCMpVjvd
VBPdrhT5ofKLT/VN7FuecpIi/WqZBWksv89mJ45xHtm2kL6zbBJU10bt0uPVv/xYwBWGi6g3H4qT
L2wvEmnIOA2JKHonEVSDsyNwF/73cUa+B9npSLd1d8jWJRsomRjqqIo7+Jjw9ur7+FgdxsLLH9tQ
OgqjAV2196aPKr5mAf1MZsGo5D4l5bDJGHb4md/qQUVczA2X7vIAtJfjjNj0Q/t+2TT5AVc/i2S8
1pgDAKu3wXw639s3lGUoCZKnpEYUoDztouYQ/mV/J45xXGgu7rcOly/6Ztocf7+YpoZXH228mIra
VKlFXFpOxncB7zdT5xTNvmmRxEc8CY+m1xOp6YPLi8g/3+c1ZDyWOSvbVE7gRLYwCWig0TclD84k
wlmkv/JOGzxbOgAEB0M7m1OXnYwQU8QkGMAmJH3FZOVf4MINKpRblSh53AILzQ4uCH3cNBShrXA1
3Mlmzh7gVatk6SekSQqmHYzamk9zaX+X+1bU1SOSRP++O3R4vexVZxnTIKvC1nzSK3cjr5e3ixuo
d8owJl9VlVNJKubzY/WkAwhgqoA6sIQETYLL/05fjfBpakD0MFXT1Fm0jTlv29WxQf1sb+SmMNvK
nePh/rI+XDO3ZERMA9ydKgv42W992sugbwlS5SXrf67V8fLv8wv8OwHM7g/AKpYz/AvQFdgcQZv1
Uvy9oDEXVEudW/rSndO4IKC9LFWkFWMIRWUhpFXolt0AuKPpX8kkckYiCYwdtGVXYxwAGeI6qZ6t
rLcK5vIvK8H3d7ulY/xdaeej2rRAkEMXlOe0gKUvnCdJNnW3UbKIjP2hd2DjxJQPQIaNLGUSZFPc
87T7AMYH1tK8DXqeWeijv02yq5REgxBNiB9E8PJs/CJDArz620O7bWU3GwoxEJobXJ+Ww+AqUX00
PHQZeyJfxN+2P8LYcZvRUPN+pSP5pfooN2Hq/H15z7grBjoPE0zYhqywTVEa3rhHimTgF/2pdzxt
PZapf1kEtax3rnwngkkISasOhkpf5wq9cE37p97cZMujOW+CNI3r6XZymKTQ7GwQLM14RgVooj91
FlojQYkQL4Bp77RrivR2WS/u1uzkMVlhWyhqFWtrFshFD6b270Q0XcvbG9Bh0Bu7oqJNjBEwafNW
qjEE6N1DmxxH66lSBQeGa8x7GVTJXQTKq3QaOgvzJilGhJpjEw7P5rGkGVEZVjeiBijeFu2lMW4u
ThILHBm14aOhMGgdr8kcd01lt9g+FZkg8PFuVntZjMMbZjSwrlWPKYDiWjVOmnPQNscbwW2fPteJ
Hlw2BtFeMa4vl8jQtSNujhuQ0vLNLYrTFn+/LIPrXy1A4CowBxD9sTQpgNAzcqtUMZweauHQuMqV
Fah4AEGveBMVtcg2uDqdxbFP3fM0bUXaAxV6eqXjY6iZ+IvlloVXHhPQOMYP2t18EoHU8LzFTke2
Yc2sFz2uBrwZSBIEdWA2AW+jEbYiVhvusDAaxB0dEG06YCyZHRvIKpFKVVBV+GpHamD8ndw3z6+4
cH3pj9Wp8SSUGDwhZiE9s6wz3EtlItSqlwVJphZW+UrpK2jldn3RXYrcsdz8Fw3J/OU8a8kEK7sd
xsyuLDA8gNa990YMVKBDAVMOsU/pxsxweLLAMOH1ImjvX9e395rifQncX7YMvOG3nsVeitx2JlDk
0orbrzn9T8NhpE3RHgkd4N+jISRsbtUDCmOYFnRXb7klQeKXz5dPDd+Kz9/B+AHFSjQl67Ys0Na7
NL814jtN9HwtEsGYEolVC9gisNkar6DuBg6PYBqau2FJRaMxIkmM+WjbWJb9hgyrlorItouTohte
bopoh3mhDZThNvppbMW22B5Lud7WbUGjC2ihf0xl6xmF6B1BJIGJO0k3kqSeANOsznVgNdtV6oj4
57hlGwsT0QYyNcNS2Pd8jfQgBBiULOjgvxzHlTEdNR0cr/uZ/awB1Ul556zHy9bG1+ssk0lClG3t
1z6D1ffyjV5+q5LPl3+fawA7nZicQF2kqjHTGDtDSm+cbVeullPSiAYZRGKY7WmTdfydFihOEbZq
rrpNMUT2oj19RB0byQ1edAydLX/OiwLc580xfbsLU+WqTyJnFFzouHmA+kcEW/LERIbd6xYy6HRq
Tln2N/qH/bqZMWAr+YPZuglmGi4rxU+qdiKZjNcki9NkCq6Q5GhjLi85mdcLqDgT3BAS/0MtJfAv
/1lDlvVcb/us0wGbj7YVNRi0uy6zD7Y2B7mkeHOvBgTE3eUUrrF80y6JoD2Sbyhn4Yw9NrNi9B0F
GZTV1Qffgtep2tH6UN16ryNjjxIxbA09jKBBJw8oaXh1fCySn5e3jX90z6pQVXepcLK2mHBIQJg1
yQ+L/DhtIhoYkQAmElVLq42aJAF1XK7vp9i4qtY0vKyDaDuYSGTVRkcmiYCepNQ8qzWv9Lx6xri8
4CWPK0ZTFdVSwDlrs8ziKXgu4y0G6YTZlq6i/RWPnonc97Iu9FvfJRA7IUys02djXlMVE7ZZr7iq
/FXtDnH1lJWnYfhAT5G1k8QkSQapNEB1wKkmQwjCWU8aP5n9R3DTLbxom5psWarKlrv12SK9ooNB
01I611GelPbvdhDNkqv8RTtLYWxsXKwujyXcsNSITrOUgXzSwjQkkYYEa0A5i4Spp0VqmIVWgI6B
l/IYf6WQScjCRKxffD+4U5mxRn0zFEtS0KTYYdxF93KQDlm3I0Y/y7C4kQSmTzV7by5nzRlzqQyl
QKUE+Xw9flPqYzP+UMCINYh4xriHeKcTayu2jWn9EXewzs6j3hpu2kn0JijYQ7YtAHdj8Pll2EOr
a90p9SUH/GLtsVtKV5pGwSkT6MMCPS/FaDpOi/BorcBXk4pjUdeCuqBIHyYnMtq4zjeMjPt9mboF
EHdy05PNp07+ujg/LvsMgRGw1eFxqfPRqNBkZKw/Gvkp018aC0OlH6nbW5rtOA4eJ/AoxoQKNcmm
pUkQctfspBu3Y39Smo8E1p0I5iDPxpqURlOAPdzs3V6eQmu0XOCpCk4NF8dgrwpzRlvDmdsSo3aB
MVlylOZl5eUqGT17jRN/qIv0kGYwOqNyelcZCYkIwUv85V3jh5PzcjJHt4/1coqL2fI1Ur4Qa/Ti
pHwp1Ewghm/qZzHs0Z2NcuwXDEHJ21cyv/aZCDDrsgCAUbzNIKoaFWPTwe1MNWdXJlYAyxGYBf3G
917uPzpgwP6tiKGN57IBeRVopOu/MAKXu1mmuxjPdqu8fkF9zV91EeIo/1CdZTLn1xnWuI1JBhMp
txI4y9WhsjF9rhahLa0ifCnuQ7SFuX3NkNGe6piMhgCl0xTJgiK07ZwyhvdRFuZRimdTALhB3+iy
8XG128ljtFPWpej0ZUCTh3pNmkNtrOg0O6zC/kehYkyqPKj9AhZl3AqGxK+OatA/Eb/OXOW0nOSQ
gsOLeHVEmlFz3SW0Vd01pEF9GaNR2gmXZE/u1GtJUk5jnwtQVLmWv1tExiGmRiMVeoXXJTu/AsON
26aisyVShv59p8ygrvmq9li9iqCHarSPYzcc9Sr3tkIVKMONVztlGJc4SiNpmmagSHQjeLlQopg8
pb6z42gWMYVzPd9OFOP58FxhN6uKEsVkH+vuL0eNQEtx2b65rW/7A8W4PUdWEr0lKPHTEiAIlW+q
525wnQDoQrSHBc244ELA1BImKh5Ew7r8KutZQfb9ypjt1gRMjuUro9ukbhw1IQlBAotD9pgcZ5Q9
VVA8aS/G4/+nNQv6XGhK000F7IVqDaz9p9IrDW+MpgMd1dICJ6KvuamvI6kStUD9g9aGbaF/ATOk
KrPk4zgsWraa2Naw/wJS1jD7bJTua4IF+EypDYEvfKoHN+3cy1rzzemPXDZzVHI9XqoR5lQWJ3V+
meRP8ii4+vFPugNWEwe1Nfz39hzOZZotU4EG5ETVv6MN5EoB7sRlLf7BYs8ymFOhANWi1ygt8Tpn
k9u0CvH7LTlu/RJgHulgLEvtWqDU9tQuuU3s9FqZ29Rtcstv5ORTrlSnPgOybk6kG21cVHSp1IJV
4C/0+QuZDQaEjrqSvIPANPP0bQi71PjczNnPyytxWYzFJhTLpGOStmpoYvRQJsBhf+hEgyD8Kqn+
H1UsNqPQE6tbVl01fedgolIPKKJHtLGjofw7mgNDirKM5GIRjb2LNGOibq2DC23aVLyDjBJY2ArA
phdmuG2iOf7L5mqxtBtjnfd53sP52alXarfF9HJ5h/hh6bx6VP4uLI3W2JWLBENYc9Od62/6sHrG
fLQcgSVweqctPFMpGprwkBNZbEPUuJFhMnOTBPZNedt1PoVzzCPjZg7zx8XL8Y6Kybwmcr7LD5c1
5Nzi30pmVGzKVZUUjLz6M8YN0kN/Y9zGofpKhymKSATSwmm/eSuNGs5uQRc1jdEPC2mAY6ct8dKD
davcGjfxZyDIARLLOsZCemtqbG+T6rcymdxibsCYGTs1oRjjX+nCdoCUTo96aF+huywQrOd7k3kr
jfGgzZJPqdwbAP+6H17Xwu3dwi+jLdLvcm/pAARih1XUP4sG5d+fOCpWt3TgYsmywubVW2PjuWUx
0JcrDa5eJg9V9xMcoUeBdiIxzMFuK92cZAejG93XydfQvPf74TiJug7pxnxNYZdEr6p8mXipUkFN
bxtsuJXsbWxna7P9svkGEnh3zT41kggw+70noev3RwgbW/sePFJFV4NYtK3v4hh8mFoiiCp8yziL
YK8+i77Ya4HGw6LIR/TSD1E/ASyxavvVlWwRdY9IIWanVqnMYtCroywjBerwUolc4/s0GgumwdCA
TmWBA42xc5lUaGuiECqjWrtGDBzzJ7P7a1kKVwIy4mWz41rAThaTMch9jRRg7NOgGL5Wzgxi4EAa
Hi/LoDH9nZfYyWBi/upYnaP0eLIc5udOC+xqdOfhpOWVN0jXw4CBAed/bwvcLyGopN86Q3mRnErf
KhLI1hUerhPR3MjlZcNN4O3vT/jxvhwxHlz3r7q1uEtx5QyCCCmSwZiZRMCfXK09WGyUl3Z+TOKb
yhCcG64l/9kZhw3ysTRksTEWaBbWg3i6mfvo8s5zGm/e7gP9gF1QsomGkbShJ0H+ZQ4opMV6Z0Ro
5A7FiIL85UJ7NgBuaLmI/n0nKgVZg9abrYQ27lOavVrN3ag8XVaH62ZQXvmPCCbcjRUAqMsFWaU6
A+S6vTa72k3Xz4r+fFkOp+JBl+0siPEAoNK2E71YdZRyJh/p+u8nABukZ9EWDNHYnERN8Pz0YSeS
cQRWb6lNX9TA146cAk1LysF+Sb3t1+tr/ohWwEhUP+JnZoBCRIHMNMBFyuyY06SGqc4NCRZ0ZRXX
k59CKmCcHnTXdmNcMmmXOgALREZJVXnvj85ymW3UVi0duxoQRRPSaNWU3AysWwC8+NKNLbhYnLut
Gb5l2hY4RAEihemEjpy5c1K407a+LrJzzNPxLgPQkBaXgkPPP5Hnb2N2fllJizaVSvK7enaXtXQ7
3H0vW5dIBLPTzVSW3dRjQmbQliCfKs8eKkGxlX9QzlowHl/pirhDbyxeIB3cgdJlvZGGDTeW7vNa
OIKi0z8clj/CWDhrQGZjIKZraZlmOFqDi74+tzbAZbthzEh2E+KqIk4Ozt2PHtCzTMb/o3RWt2NL
MA+DWis4QCIncJ4xE1OHVKzmZW73RESzHXwPdxbKBIRVRetdn9LH4yrSyZdY95pRMD4iEsGUWvu1
zAFDpsHDDe2hzKdDZST3ep4KILuEe8bEhTzr7WHLbM2vvo7BdG16GLPwe0yFra6FkaIV0Ef+ZasX
imS8zWLEswVQKgzshu03zc/CPjmpijsFJlirMfo2TcH/Pt/+1koYR9MUxdJmTm35ZaG5dvslIZk7
yJHVAq64GQOBgtTmLrg1nXEdGx6CClO30a9DPPPUnug5iAdPDgfvI0NTUE1XHNVwNAdk6cwBsHWn
dEr0KQLmtr6VjfVOUmeBn+I6kZ0IxtxHHR0yM8G9IalvBzmMQRxUlbdxeby8blyT34lhTN5KcnWc
0yYNnK6F+wDSlyY9YtDnshSu091JYUwhaRvQwPVYrzS+TZt7TcQyK/p9dvMHzDoMKSbEZfK9coIu
FRTDRZvBBI1O6+V4ylDssgCvoQzHfsKQT6V7rS5oKREJYkJHLjmkWuUF+Cp5Em5y8qUm4GC3c3+y
hUhX9LfenRgdqQfaNQGYyg6kIIfsB2IgnzNv+i9aWIXETyNSg0m0/0UIWP0VB5hY2oISY5ySIEby
y0Nn6WyFfy7npC9nEG+q982ReH20HFJv/FofB6A0qQ+X7Y+/rH9UZav646KZfWKAPqXsC7dp3GpC
2Qvvn5vo1PKP01kQc2rB0FINuYlbiyONtruYgLroFRVzlUQRMXLwXfpuBZmjqydzVbSjpYFlwp2D
7i6/78ZwfF1Dw8sCQBAV3sfuyzuRTOBqkDYqVYxzMPZ/18bnuEq8qhHFDYFdWkyo6jDiM1eEUkDo
iV9M+lHVxuexRHGNoOve0o6ytnlArBZFZW4E2SnHOKlUlUpnHgrJN9wtlFziIUIeragK0lAEk87N
wXeiGH8lDUpXFxK4OzrtNctDpR6CfA2r9lvrfGs7Ue+RyCgZ71WkIDGtR1xutOpxGIOm+q7bgmgl
NEbGcc09sF+6Ds7k98BA+2QDjer3hIl1lA6twCHzHf6fc8bOn4GmMJXmFSpJ9pS7o7X6xmzEAqUE
68ZCq+od2s1nuHm/6r6m5OSUt5kjcoMCo7MZh1G0HUnxkgK+zU+qR4cckiC+LtGykH8SVpCpVV1w
+DbjMJSkHew2Q3rbB9nxF5d4aB/LSHEz/xd5Re9XLsX/MUU8Rfzdsi0Q8wJ0Hhi8+LBdcaJTMhh1
BRjROnuu5Ec19i+7d8Hvs3egrhnaErUcsHJsP5L2RRexUnANwVAxNWxTdgiWz2fOrKEuMbsZdJhd
L+LQgWm3gmKUSAbjfVCCd0pT7/Ei1AL3PVmOaZF50izq2+OXHXa6MK6n1au+nEwYdXadPii+8Zzf
bA8TJsIohYh63XjNjeM71+3z5S0Sqcf4oDYjm6SaANKZlB92U7l1fDOLZrNEMhgzkzBAVUtjofta
9tRuk6cmtyUC8P+lyK/GuJ0tq904rMXoAGMqQQ/zOoYxmu3WWnCt51r0eZd+VRZ3UrZ6yW2lKkCR
axG861Rte9IaQxbowk/CdmIY7wOKKmtqZWT/Q+uvf9D5t8mXw/8GnZ8b2XfiGAfUxdaKBxbQ1hdH
I+wBr2ZESpCH/eHyFnGzvZ0Yuri7xWsMu6sGBUepbf92gAiS1tcDcCydWMQez0HGwj1wJ4la5E5S
nBKz1ZWcBJRxUPfmG4wEepVfA1yG+LmXda4RSZF9hanHW/lKtkT7x80jdvIZpzHVebuoBhbU+myf
Kj9f3OlAZHdwgf2CDp3uKbvRH1BF9CohgLZokRk/Mme61ikWyNpGACpYm0vIp6y7jc3qYzoapgno
OMyjsCRdmiwNs+Lgboe5+UfNR8j37Osl9lqQOdNSEwHkGEV2LdDW4V02JH5Wg97w/8hmLKndnCrV
URP1yXEOKKl4/LjeLV7lmmETZTfrw2V5/PNxFseYE5BRGhsgokng2E9y/bDMub8MFp6Lfq71sTeu
RvvlskB+3XunIGNAoBlLtHlecIfwFvT9Ky4tQutH0wUmYJgDtUKUhIhUZMxGjZe6wEMzaJaO9qmP
histIgf1IHIB/FBwXkkm3MRtWbXFBKOxjCApSzdbvXH4eXnx6Ke+S6d2a0dV3R3+UXcaqU5K9KFk
ulfGstuar0OXesS4rxJBPOA/JZ2FsQnvOim9UdD63W/oqvYmj4qr0dfDLjKEAxj86PNn9djEV9a7
TjcBmQ5YZSVUrgtUBsBHR73K8oV6kwRzd4KjxncnZ5FMJGrSnGCwNJd8PTuYzvVEHG/QrkaQJ17e
NL7HPMthQhDGYBu8LefggZACKyN+UU8B+v5ttfMX8nXoRRcjkV6MB2mazBqXKgVBkWnNXom+Ites
ki7Uzap058xUPxT7zvoxLqS2EQ4SDY1Fc3UHUhCoeDTRcxA74eV1/AfP4SAZtmVMSbN8aUWG2o00
ZtQgV3DSZOBLk18GlP9hkoA3c3xRaybfKM8CGQuZrXhS04kKzPHK0d1YRDRczN+rswTWNoiepGuJ
pq/RuitqMEBiCcmp6Ar/8trxbfAsh7EJ1IqlfInROm5lldv3OpoSU3fRQmuYXH2MjPTLZXmilWNs
IjZrvOSZmDM39IOOVZsr80On96wRXdmdK1wWtKBIC+KkllbRmuOxawbX91I84JXo/xTFBBAzyUpl
JuBNVyYvk8J2PkrG11FUhxUtGRM/LBlkqguQ3X2ze+poAzJ5vLwnnAEamjqel4yJHoC30XWy4B6m
FtNnRI7OkK8LTTu2S3pc0uqwdXY4g0faJqOg5sCPW38ks/gc5TIkSpeiRtnpxJ2nl4kkIQobi+a4
Q/p6WU1uHAYLhQ6cSgwvyoyWVq4n0pJgum4s+itHrgZXqpR7K6+//V9y2FtZDG6nTI4HkOF2lWcp
9035pasEMrg2YRqA7rHAGGtYjOVhsGlbjSpOgiYOC+1I0u+XdRD9PmNzSeN0uFkCDd9GkOiJ5ZFU
1BjE346zCsx2FMlUOvk2AYY5ucmzq3w4bZmgjsF1budVYhOVeutlK6avCkbrhNpKXNOZ7odNO87b
Pab5PckSNQ3wc6OdSFpj23mftpUMvVswgW2o3nDtXFFkYl31KMMcGj/9y7vED3w7aUwccrZYUsBl
b/hLAg7Yza/COo/KaAybFhWUEuEJty0RDJtg49jSnTWjhXBEc73fFpGkAk2HRDPISASq0b6wdxmt
6ehgElcBuMfyDq5GrOWFYyWBWa4uhqbz6dMUvwIXwFpBLe08S+vklrGglMt1RxToBJCNvyA93+5e
ggDojCh/+RnonmLi5p7Whbl+zEX5On/ndpLoAdzZiZwDQUcxQfGKUTtKMZQCx3M42NeYpiLfKK4H
LXwJlpRb393JZGLvOqJHfhtQ0ptPSkghYIeTFVEYJCgrSG351RxgKNoGGM4Mk03b13ZSUGSDE1Sj
OCJe87kEn3VRuHqIwWlPxJ7ENcmdNOYcxHUv1ZkOQnC1LYNloc3+aASZBQ+iIina2z3rjTrLJTnW
fLl+7WvJlda/UudRsEn0U9/Z/U4VxjAA69XrWQzQdsOlzccgyT10gOerj0u0HkQYKXx7xxSMYhqK
DsbhtxqNwBRJy3rWfXNbfTTT+pr9WAJgSXcGb+7uL6smEMbG+mRBGygKiRYQeX4m0+QWw7WJPjp0
BRWz6IrKX8U/irEQXINmTMq0ovwqR/opP2xXg5tfW+BrpuUnUR2Bm6vjQeHfq2gw1rdWzdS2BQZa
B8e8dwYprKT1qdekmzktflxeQ64J2iBHgIUAcZBF/Oq6GmX5GJ0lahWlWeo19VWqi+6/dNffmeBO
CBP8B4AaxXOewwsOmmeWzrcms4POtH2pLW7+RdqVNNeN89pfpCpK1LjVdAfPdmIn2agyap5n/fp3
mO7OlWl94mv3witXCRckAIIgcI4Vpr6Zqc40aoKOJ5FYzhhjZGKjVYeSW04LyEST6MdUhl5NAGU+
VLZUjTbefK+DIPm0v6bbscrEMQo6CIsYb2C+emnRpxbP/3+N64JJ5MZ0M7Q/KSg6Cc/s7S28SOPu
J8AjWep0RJNcVALPgvG105f054AGz+SYPSb/rwIpCxpvd/Qik0sXFWOZzSwBrmRNpKtYJkDTUZ4E
q8ii354MzmpS2TJUI8vZ0DMjho1R0nAsYM7Obuc0PwMvF5zV2wXR1bZx9qJlY9IYJY4z8gCGjd/Y
ft+lj8AfRq9q7L8r67lI4zGY0jKOaRSibUMPQG8493ZZA7td1Dq2aRxokgeSFNIekJC+DsiNagUN
JSxuxS+AxXLC8JBpomej7SR1JYU7Y5YMrMQZk8IMXnVkG7iBx/LEugtUQQouUoj9f5Xn1EWTRWqM
uRarOrVt5lYTsYNWdJfYDB0rhTifImWhm4lWwBSy5KcBvB1Nbc9a4TZz3DtlMmHWzNTVQ1Cnwjx1
0+xXojnXSgZaLQna3YErCSzdyi8P1VXaO1JrxyeGQJqhhdrZd7VNb16J5Dytq0vdGpE3u4ySOx4N
v2rDx30Rom3jfAsjPApO0Nl0UzU+gWjruh8mu82mL+8RQ1VdA7iXofHwdqHS0b7tcEGLg8EpLcUf
6+YacB6CxG3zgAZ3+T9iuANaN9rWmFMUubq8q+16yONDH1rVIaVy72SFKirebW+QjmEUTUFNkoeE
SwrSKlKHp0wz9LWC+hhW8N+zcH8k8NFIq+WyjFssHG2PmnpX0HOfCY7jzXQN0NB/K2FxN9nAkqNx
Biyka1jf+kny2KHfZdGJAE5AUoIP+woJloxHgNP1ZELDBqrfjZZe52TxW/JzX8K2EVz04UJrMEht
3pU6XuSNk758sqIXGfPYysu+lG3HuUhheq7iXTjWRAFMF4pM8bmvvzTEI7KQ40UkhP1/JaRUtLDJ
CXafHIIHhsE6tE7600KjPeoM3tziuRWPWod9zUQ7xMVYTGcEU78gK4xpaQMiz647wdqxuMVnEBoB
GpsBsFdV4SHZlk7qgrjOIy+aCycjqU2U67p3SeqX0aFKRF66ZRAarvmofeqmAkyz16vYoaO5zVq8
y+nZsRqfkwq8pzG1p0BUkd7arrUgzpNInClNJ2NaIC+v6ji1p9APe0HH4PbaXZThQlzT1slMQ6wd
mqidMZhBNxY5aj97QW86gFQ4h3P4dd8gRGrxDjWp6QAm2ciTk+sAmBTLzTAKrowiEZw3Kb0SGbRd
0NQS3KvGfV98pJIIcGLbDAzUg2FzALvg1KBFk0gjQc5gSsM5URZHp8EVmTEot/x7qFCg55GLKE6d
UiqaAiyjSE+m1lZ1j3Y4HkSll+01uwhh/18FB0zbdgGeaFW3r8xzbfQ3lapfE2o97e++aNm4cIBY
kFjGgjcDE68sDZr12q9gMc2z9znPRR12TK3UAYJirk+As/HS5GUJelsuYrsLREaweQdcbw2XUzWd
UaFlFJggGvqXFQchlOE1AYWSnhFRj4Ooi39zl2TwRuA5AhdPfpRdm0CO2RV57EX0UcN0SPgMOuz9
HdoK2IB2+yOCCwm0kNIRcy547p0Z4sDg1LMI5kQkgvMdo60U9LLjBbsGnENMARgfSYJjZyu1X2vB
+QxpM0KGCV0hv5t5gX3Dupiag6hJY9sAVqvFuU2P8FkYTE7nDi4wRLzgpLryoT6VfujLgmgtWjfO
eQYQAJdLRlTACfaOWpl3Sd/+2N99oUKc4yj1sNRLCbSN1mP3cbC8O+R+OTPMC7A1Cq55m9EAFURT
Bt4fsEG5+wKabes5HxfNlYJzNtxneBaoqqsmDd13afVHEH9o4yQbEiufIm+o41/AiTjKjewb+XBn
jeZTl/eeMoYOpYrbGuPTQjuvTD8LfsLWywSrlv6tKw83SSzMOIYNbs+stI1y83E5WAf1KG5r244R
F0GcAw+LTIaxRC6pRrNdTYtn0o9LSgUOtllHWevDOTGSVXUyJNCmJdflV82Xj5anR3bjLQ5xgY9y
IzJ+kVqcRycIfL2Efj2XIO/qQhvtNehpFgQ/oVacP2dLl0aVgtAUfp09zIg7rCck+hrYDWDq8C77
Yd8qBA5AOY+OuyDq1Rl7BU57vHOQm7GnV21h2X2ZP+6LEqrGe3YWxnUfYOBgPizAJpGPuaN5f027
gtzJFaGubJaL1gbCnY0dY5zLddQbBj/Xbc1HDxZqpL3DQokh2e8q7K3lccFE1dO86wMg8Y2Oibej
zB2AMwamBdlRXPWYHUStjszg3tw7Lg7Nt+ynQRNWFZpzPau4syJcpv39DRMYPN+eVMR1MMttgtzc
HOw2eAarfF2I+n/Zpu8pwQULtdBJJvW4nhULOO2K2C3Hyk3z9CYdJEeJG0FJRWQUKhc14jEr5pnR
tVYGSGi71JUL7SSp/bEL09IGnbmfoWW0HLUTIvJzG2nH/UUV/gAujER0BIdzgx6syWdX4OVINGfA
jC1DWBpEM8uiLeSiSaFn1hA3uCvS5oTSuQrYS9HEwHYEMYAnDQAGHZzRrxPdNA0VKQyAzWLU002J
t8xCKp4ona9iM/b2104kinPoqFxqKQhxiOJtRYl0u+p/RXXpZLj97gva9qyLTpwnhzWmllM0q3gJ
2Kua60L08ra9Lf98H7hir9dMKnADtVQ2TZYQoMd+xGilU2SnfSX+RyZ1kcLd34OCxlKigOIwz2zi
sBMyPih3i4NmYTw0iB6I9tdMJpwjDxjhtqqMUHehP7X51A+i814kgPPcth0zqyAxbm43+VXn1s+L
m2FMIHVAscOoluejEOdDtE+cr6I9P27aCEc+a9BUEdHNz5hKAIy7cRMdMw9dvHeaCE9pExkC3vS3
Q72ZlOoDMoG7FDlp90k/RwzX4DMF8Nug2fmpBl5oatjFQdRkse9auE+8tkg5xXCRbjK8eP257Bcv
XnJ/LpIPjS6i6NjcRhQsNMoKZqhtv5bU52VTFLKMu1cJ2ln1FGmCRHdz01YCOFUqJQtCTV6ADNGc
wu4ubk+lKrBFkQgu5o2NqiR61gBTv/lQyV48v2Sa4Kq1nS0Bi9kEBZ2smDyeelNLXVZbQPBp3L9s
rw2PQYwRM9kx/flqNuwhEJxN21tzEcmZ+9Ip0Zxk6FnP57toBkV8JqiLbVrZSidu7y0pnLLYMjTX
QvVgvm6L3qt1Typndz/0iRThTIDWYdz2LZ5Ym7HyDHT8d+l7ToiVJpwFUEnP80zC23s7pB6NFr+u
l3cpgZ5PDd1IMmjSXjtKSYikZVWNsnJ9M5rXiSxIhbY34/J9LmDr8QL8zAX8k8rYKTbgH+7GJbsu
5OLJTBbBWbTtMBdZXOzOS2vQ8x7JwUhqL2lzt28iTy8Xf3/fN8UwxkZZ0UwLELmvl6wazSU0JuBB
zRMQljPLDts7XX1XUnWRwsMuNAlGXFVFUt2qBbbyr4D8SmJFsPnMft6kxSsZ3OYbRRtXc7YAFzOp
fQXQompoF1WBF6zbeRCEGpY27cniDEGOogS0OOiyaAbtVgX3QK4HH3J9dORxBFoHAL1q0Tvgdm6C
Bwx0H1EQClPOf6aRNpNaol1sftDuGNho5IIgWbMBM4w5tPe8PGsraVzi2JVa25d4GgZglaeRh65/
z5Gz+j5nd0hKQUcaoi5m1Z8M4JYqlj2Zolrvtkn8WTL+uqdMZR4G7MVeUr/N9JCHAFlrjjS7n9P3
RIaLOvzFL4wYG301gUzavDXpVVhhqjn/ImfCqthmCFoJ4iwPb/WqlpUoxrfejWUjwfJzJ7yJ0X3T
n3IfQDrvIBjHU8ZKIheIVJXWiB1oXsVBdzOHJfr48ntSpk/7gWj7lreSw06oVfkfaKK0XyQ8dbKy
LKqYLsB0bxQ0kWI6S1DD3A56qOqB7REU4PxkfRL1wM9lKI9Ff67xSNPo9yTU3nPe0YsQ7kSN5CLq
AhmzZZr2bBRXhSGIQZsn9ur7XDwIxyoMgwqpR234mXTfim6pm9/HkwWo2kzwLvCAKLE8VTrJUfyc
2mNBT1Mq6Ora3ITV97n1idtSB9JFilipfsoN4kQUxKmiQTiREtwiNXMe1zq7AVXS2ZS+t7qgrWXT
HVdKcGFSTxOapxIOtkGpndYobjTDuumbzEd78uO+g4jWi4uYzTKgK5mht9SaaffpbR8V9iAyKoEQ
fo6C4P0qqEaEZSWxDiTvT6WRnqxSFnTtbp6fl2Xje8ajZSgT2QS3oS5dF9pdudwEhmW3862qXqu9
CAx58xhYSeNiZrYsI5lbFMwUAkbDND126Hade+BPSr1vterxPRuF9gYweaqU8GfBVBoyHnxmhJX6
psJwyDQfDEtE0MZ2+00Gol6E8DolUllWGvL0eJrAJqBVnwNLSf0gjr+PbUOeWlkP3arQumOaLILI
s72eF9ncidA3UxrKEe4kJlq4cidIhnNhzU4bXpnj9/213M56Vnpyp0IayaVSh9E2VoR4zka0rMw/
VoeQNXdpMAVI7KJTczKO05V8KD8A2VoQ+7avqqoJND9cVFGQ5pw5pwOuW02k/sbPlAKMDhkgugs/
yJ5yFYS2di+fBAtJNg3mj0R+Vk3GDbxsAIjidaC3A7XKuTmOvupnZ0MgaTuEXARxeXglS9EUR4jr
aufndHJjGRDnomZMkRDO/CNDqqY4pJiUlEMUaInXtpVtzCISLpEYztKTYWowHpsHeMCKbHNyuvGL
Sdz9ndn2pst6cRbekWJQLAKasri9zvKPVPtSy89K/BXvdPa+pO0U62J1v+toK+tuNBBtoiUYzbNA
OD6TGzayBtiV/9/ImmjtuPO9rDOjXAbcx5pmOhBjOoK2w4sD6u0rte2xl+XjTviuLmKSwLhdRR1s
ZXqM6YEmT3XxOIFDA4+NaipK7EQbxp35bTJXRRkg/BHAuwAzVSm+hVjJltqlqPK3nV5clOPCRBg3
Wa+WIFfM8rDE4L40HsbefLCyHG+3+I/AFDfHg0Fs/E9Y+o08szIQyepxdOk4KdlIUnjFBpJmX/eT
s6hOLDAOvh24HqZuBNs73pRm00lH40pJc0cd++f/ZBwKFyZGRe7lKEVhWGGE8mgpoQcV2BWihknB
NilcmGiShlhViUYsqj5G9KMkV/7U585cizIZkSAuVrRZmHRJZAKedUnvTal4GbToIYjyh0XRK2d/
7URbxP6/soW6kJOqZShDhXXXGTcj/ZlEgjRwg3oKd8uVvTF9VzKCSVbSJEGq9BfvVfowXKlAQGcV
W8UmR9bcapyE5HYizbiQoQUNwnqAiczRsDzDjF1wCh2WQnRXF20WFyei1JxCMuuaW9bXg1TaXfJS
UrupR4HXsk1/mwpenJYLEhM6AKtZQs6eDIdUeenHH/uGsAnettolvhNHCTMc6mr4N4CWMx1HEPPi
5Dhoj/13gATbDfYpO/SiN4PtLEnTKIBiDQ1pEmeC84Ir7liCE7CY/Oxk+Ky1g07XltO7sgMGCLEn
bz8lrURyFkmWLF4iHVPdLaiR7OY0nVqHFdrkL+hfAbibjzesWkjruGmRK6mcRaagC2y7CTmAMV4t
8tdC8tT6aX8XN89JkK2pFoY/MQPKxahSA/A+6LNCj01Q0WN6oIf+9N7uupUcLkSlSTYReUSO0bjJ
B8VbQC4wOfGHEKjwsfuuKuVKGGcg0WiCjjCCZebJZPexfJWE7wGA11YiOIMIi5BIDbvhYyydTJ/i
3pPSRZSYbe6/Dqgh0IhSzPJwQqyJmA2RksAtPilnxZt/Jm4H2g7wxBlOB7D05lA4OhEEeHnTJFZS
OavLykSvMfmBi6pLPxEP9FWOelIluzj+FYB7kEE0DjkmB/IgfLTdjFor4Vx01CtpssoKWVREPTk/
aY2gMrOd7K4EcGExLBu9Nw1oBwqE4xJr/tjjCV8fb/TK8hQDtIpN5AAb8Fclj55eDe+Kmhf5/OBO
HS6BSlX4tASOJy/3go+DW39l45K5gx4n81ACNJkBn4aiZ7DtNG4lmruCjUlWAZwCY8pRoDio7T7n
c+5pHRrqZT3+blmfVD251oG+iHF+QfFjO2avZHMpVwzieKNYLLiklPoLaOqzIU1tU+6+9p0FGqrm
pCvFTWDhST5vjz35acryt8bsRbV/Zj9vTkUdZCZo9AepJT/wbpI+aWlkUfCifpHMbyS9ijoAz2R3
tLxPK0Eis+2/4NfG64wMEinOk2K5Amsj62PTmk9a7E/NYz68p2aNaaN/RHD+osQ0HEoGJp6SA1HO
SQyOD9Fj8/ZJvxLC+YwcSYWSUCwaGkSvwtvsnlGQBmgTZfiHoO9zQ6f7UhxqgdGw5Xm7V390468d
ZGwK1IJRDZEUL81br5rPQXRvoU5BQ3//GNwOOxdRnGvo0jLICvDJvGG5D+lTLFJlgw4UKe1lCfkr
R9KMjZwvGCopfzXXptN6aCPzIr9D8iA74GMDzPLoli4SW3dfM4EN8peQJDfkOZzR5yWNV8H4oZyf
FBFoimjx2P9X6fqCJwc1xUia11lHSztr1dd9FUTf547zcQZLh6ri+9b0FKWfaP3xv32fO2bzOqml
qMCj5pgfl/mkW5/3vy/aAi4MRAkoZhtkkF7RQZKdBLNWO5aCiWW7lFFsFh3gLJbu+Q0XE+YhrNth
xnpJYENFegygUNUGc7ab+rH7nrH4tWFzsaEj6A7oU4LNiT5OU2IH6fXw74lWXzkPf9MAL4SkZB2S
x6w5RfV5jr9Y78EGW6nB9/QDayghsYHzSZWuo8wpwx99IjCDzXBmaJZi4unMxOPpazfJm1lTO4NR
ctOfJW6Yau8k9W2YfVisx32D23SYlSTOISu9zQIaQFKdHkFNUCiCOrXo+5xDRrpZogIAjse8eiQA
TrZEp/Smx6wU4DxyDlo9LEfUgYZhQl8x9bKltAd5EhwwzBHeOAp6JkDFA3cDfMvrHalM7Mc8Vyg3
SdQOlEOkfCwx0SE95sstHQXj1Ow3vxIGCm2dEIxj4bZF8PdaWNZ1ASWRCQraPD/lneVoef8yPOjt
5O7v/pvF4wRxu7PQrE/yHILKJrNztLpM41cyPv83IdwOyQswAQwZQtoKTZzTl3KWwVUtYjB5Y2ic
KlzknKkVdEYCKekcO7Xe2sLnctFicbGSjjiUU4agLquPZumMJASj+cv+Wol2nguRlp72CgmgRRUt
D9r8vFiJkwP/SOrlw74kwXrx77SyDhJZkkKSgVfgerhZ+m/7AgSq8C+0adXFcTsZgTuEj70FcrfJ
t8zKHuaHfTmCbeGZKGYrTrVah5x4yWwrC9B/9jIQQRgTCeED8tyFSmhAyDT5enpayvNYCxqA3sT8
3waMmV9iqoYFzobXTk/bKM/mGOY1LyctvorzDmw1P6vIOmj1r/0l296aiyguvihtYJlhHARuklfZ
dTqkig1QhXs5U2EKM7of98Vtm9pFHFvcddJXzXmiTNBMoz8W46ZGy9m+gO3duQhg+q4EqFEfRhGL
MKQzbo2qwysbvc6UQZAtifTgQkyp5GNK2Q41aQF/Ga+bKff3NRGJ4GLMLEm10bKdqYzxBWC0B7lt
3iVCx1GG0pah8y2uy2S1ih6iq8hqzFNl5QC7JP9RBMs6V/vRGLoeVnosuZH5cx5f4KCCDWdh8M0B
KQOPAW2MmgbgkdcC8mharF6HDtmpO8nH8MBKXGJChs3duIjhm07bIG+1ZoaYNFBuOi1zLC0XeP2b
vIJ5/UoEl1eYdawlsgoRRZX5OOCfCwulMyXwzbo8Tgqmcc1C0HyxrZUBnF5DRR8o37tWRYCew+yB
5IZzdttP2mfUcE77ZrzpkPJFBO+QVaLFqgYDgHr3hoaGAVM59WkoOGI2F48SC+VOtP/KPLKtOal1
U6St5M5jbk+DP5TfpfSmyEK7Dk5TUrj7WrFf/cbqVuI45+zBsdXmAbiKB6n5EJU1Xmubo5x1Xq3O
71nAlSjOwFt1tNIyaiRXsvCMWhG/1H8QDErvK/S2N4ZZHxghFcDiK4AX4CJzn1WBMZoDOgyf9N/v
m92x/MSKtmw2VEQeJpTGWcUw5Ga8VJAW5151Anf1aCel+xdt8PhjPv7rJk1OOy5eWwHm2sMF8szw
BSzMJpAdhRMjm860WkHOJsIU8NNRCxktCFGXT+wK3VzNd6M/eKGTu9VP0Uvx29IspxVnGhqgICYj
GmH0Z+pXfn5YADyQ2KkvlMRiz1t7/2MdPAhnOVcVqUNI0gEcxIaiQCx7xYjl0ifRcN62axmgqdJM
HWB2XPIDJ5qBcTtJyK0l3yyzq1CXnXZMnbLSvX2j34xNqgzDBxo26516fXYk8SKpJvCDXDCSS/bQ
Jt1x1IfZlqW89vdFbRrHShR3DiYm8MqNgYmijRcrxAuyRKDNZta4EsEtXGJNiSwnPfYovCHhz1S6
tZbU1pPQGejTvjZvC/PM8laymLqrYz0DzKZmRZAVgMTAZh48obCruotmI0BhFlC0VW9f9zmJXHwi
ZCYAwITEcLZVoLMu12wUcEnwckxh9YVHABhJjsIS7KY5rjTlIpUeRm3ZVpALSNiDfg7O4FU/VU/s
ybPMUR37PTr/UfqP5sLFq9lclrbCI4tL2tDvaP+x7sev79pDsBEpmAXEbnLRo5FIaEkG4pV68xdx
DuM0A9xy686u9dwcRI79P4zmj0A+iFhKqadEY1uYg5SFzXNKuV1TW7+bECFTXxuFoOPbBw3Sm7+V
5BF9MYk2A4qWKQlu8dRwEt/6PcMXJ7aJ2V8hp9Tbl8LfdnoRyDl6ZlDAneVQMrjRfzG3KND1hAaD
Z8kVFem3Y8pFFOfwC2ZclIQ5vEwjm1CvkwXFJ2YBb6L+avE4L+8UPZmHGKHYlGcXBMhHI+2vy+HB
oh8btAgtAxoAFuNl3y5FWnGOPkltl1sFdozow1FOm6c6kI/7IoSWyDl1Nk2SZBhYOWoDF+pvENjl
sJwVcG1HntDyt0PzZac4d5ZQxpM0/bcVMuTewWfg5trVdJS/LHjJyd3ultjWZ5GBbJ9vF7FcRrKY
UpmazOGm2a/mR9IfIip4SRQuJRdFer2PlF6Caq2n/CLPOjxMC+0wxjmQfm7vrJMo0xfYh856k1dH
jwVsm2qmUKrXbgPVS0R5nOj7XFKgETWoWxmpTqp/HqUvhiq6sW4K0GSdqKop47bCGXiqZwFaFQpk
bcUvWc3tefmxb96b274SwFk3JtWmXC1xOcEg4aeoSA9Wb15F0fBrX4xID86oF4ytdlkPPVL5rg0e
o0kExrMtAAtOVAC9Ghq3UMES50RJwE5mSPOnLlA+dkMqiATbS3URwS3VECWB1I+4c0/xox4/J+XP
CB3z++u0fSRoFyHcQkVpiLcOxso8yY1dRcTG47s9FDeFemikp9wArmNwzs3vDRGBGbCf/yaAryRz
AYAqShC0Ae73CcZJ80IGgxxxtT481cos0FK0WVwcSA1dbhcQHbh6DIyEYPK1TNQ9JRDBez7JZaUd
dWiDqR5H14lXBo23v1fbIlB1xQQxBv/5tx2wT8Sj2cPkZvrQGycqalIVfZ/LDubSylsgTktuU9KR
2lKMgUh3qDRwuu8r8rs14M3W6+jHMakB7sc3dbHWSsGQhAzSKOzJp/5wpx5kXwc9M4jjrtEz5AY2
wyFBpNbt2Z0OYkiS7eQLbMmmioIsyJM4BzbT2qQASZIwhUkc4sl2cA/aEpwMhRf6uuAk2nTllTDO
lak2R5k5lki8ho91cj9Vt72I92L7sFvJ4Dw5l9QGk5hQSHnQH4IDzlPX/LE8MLT60p9fROiCIpU4
922nMA+nGSoN6q9WOjboAkkErxmbBrnSiHNbPWvVyAigUWR8N4vHRMiSsFk5uAjgX+HbpEnksWUC
wJap/gw9sD6CYm/6qn4TLddmuroSxZ3cxZCCU73FuRdhdiKdPph0Boq7X+E6rH2ZyAFsTvtOxtb/
jY9pl2jBJeCToQURKeDNMRz7ZjCt2GvLh8TuMvSrmpOI+JpZ1544tperzKcOUUvtVJwjOiZc5/iY
yrLT2YF57j7v67V92dZlC5VAQmW8c7+WtOiLRtHPKbkVxqd/06y7wYlRuwduZ6OR1EToIEdxEXJz
QS9y+TZHVbJKA3ELGmr24jPByuQkLtD4TvU1w40zj9YDY4bAGfC4r/O2r/1Rmcctr0takN6Ayupy
moOfc+xZ0mlfxOZpvNKOC/5mD5qSMIF2hXka9ft4auxxubbib/tiRJpwVhmPkjUqJjRRmtROquOs
PuqG4GYoshCLs8U5jfSoj6FL82lwJbs/TN+AlOTO91Vnq0BKYpMxkemlAt22DeTPqcZjfSeSWYZG
jdvGkjuW+jFMZ5/KDzSffWM8pMbD/kqKpLH/rxwuiOQFc7k4Q83iV4khTrOwu+J+aX4ozQGgofa+
tE33vpzYGud0zaAm7chqPlJW2LH+0sgfJespaXtbl0Ug5m+JxFiZ4iKMz6WWJJ4NLcQtCtBav9LJ
TY/x2XKU2s1PXYsZDLR8hfa77qMroVyApmqbAxoKjzRF+XnKZFsh9wbA0faXkS3Tmyi5EqK83jQd
43tW1kOzJkNvtBX5NJc8CpZ7Uk3HFgUMdamdqRndfbHbxfiVXM7t+qBbGA0Lcu1TfdvfdEAcrj+w
OQVRSXI7jPzxAZ1zPalSAOE1YRXNrj0CvsjJjRHjJGV8g1mJp32ttmPJRRb7/8oD1EHW4ihmWaSc
ePlwo9HPkvWvBy84W+Qyt0UHAzUoPZEmGoWnBJIfSLpgd9ia7BkFl7jJCp2yoYeIJiJOprQnoPsc
9pdKtC18sNCMRM47bEtE0ye1wzkJrGG71OTbeA4EJ8n2lXKV6nBGLneKOaQJS0QPE8IvvYpwMI++
dSZCHnKhLM6wcYms1Zxl8WyOU7Lx+nMOD/mJAWaKTPt/hKU/NwbK2TbIkYMxSHF2tV74GJxbW3sx
T8YX06ZO/Al4f34pyH+F2nEWTgPap2kB7ch5fmYDFZKH4SztgWUbs6jt9Xfz+Vs7vOjHmXrS53MX
sH3TnhhNX3qVvyQYocq9zEVeDNgDVzpk5+nM8IaTs/Rj30RF9xce9klpkyCXTIiXOmDkqh6IYInd
+qYdHQePOs2hP+5L3D7TLvpyTtFECrBxFOxnQYZvNLEcPMM6vSr7Ec3dRdiWI7pxUu4MTepqnOYY
Co7n6kTd8ExObPwodBIPjO/OvnLbwfGPcipXiWxok1lyxYR1j5PyMVIeqPW8L0LkEDz+x6CWRpun
kKEeRo+yeZ+bJQSP/eKAEh0miknJXHCAbsfKi1pcbBkXYETL7EpITO0usdqrYFY/7Ku1HSsvIriQ
YsljDORYtnKzZI9h7GpRY9fLc2cIyEtFW8TFk3FSx2qUYH91hok0E6PUagGWr1gUj9mavPFrg9FD
YzqIEea9PiflOWc1TMgZvuPCdJ2fczxZ28BDD+50oEV2Igy8bbtYCeQUy2JtMWQVAjHgcmIAV8ld
7iyP7O2usfWXwBNx129u2UogFycrs1/qYsSWdem1mjwF9Uddvo4UwaDdZvK2ksLFx3BKUlVTIIVF
xfaQHhpPOigYGty3v02zWInh0gGz6nXA0SFXi0zVGUEJHIHFpwBUwb6Y7Xi7ksOFvyyaF61k6iyW
5SQ5BSGrhipY2ZxJbfpJHZ0mvfF1qXbLnH5aOs1Rwwm8pqrgIrMdF1c/hIuLRTsiiwPLNMJIcADr
0wMaJO8ze/CiI95di/cExj/S0L7+2hv6JVFCjUV9OX5MkJt28pdWiHqz73JvmhdrMzQSMrO1zRzz
3B9w+SxAZTX7izccwkJIn7d5lK2U4sKi2kQDSVTmAOa3KUK/YXCrDA9VcKupleDUFHi3TrhwklbT
qGcdCye+7Befg9GTHi2njO3Rna/7O8xoZM7yed9YWcT43yEMr1OvNw3jTBPoraFfYyS2Tp57Eazh
W6fD5D3w8UBTCZy8N5iTBaVRGUkgoQWOop2P1acobXwt+Pc9jRCjy2hkI+iaAxDpaz0C9Ilk+Twk
ntFdGcsxErHDb6mBgrbJ5jEoOrS5S6yhqbneKbih5OrDlEb2lD6X+b8/Tyh6vy9COGOT+jIaOgXI
2owVNTwWbvqxObYuQwxIn0Q5sEgjztoWuQpIVUMjlN7OoZF+KmbFMQJFoNS2GHRiAHhaB8IEF4N0
vQ1Iq4/QSTmMyW0YpmAnEdVI3x5TbOH+COF7TPSgjaJUa0HAVCW31oDXfdLgTTrKjhS88/seI5LF
WYKWUNBZ9bXu0vJmib4ClsNLum80mwTh9K1nvtaJM4YoqUhfDJHmBnlk1/2HRcQ0IRLAGYCUZRrw
MrEzufoiW85oCS5Zgp3XuNAyd0XWDB3Gt3vl0CQYZWu+V/3o7e+GSAn2I1alCpn0sgGi8MRrwoMU
3yWToOTJzPN1fHy9C1xqQvoyrawQY18KSOJriThhRT2pNT11mHxlTg+DorjaIpo02LigvpbL5SpS
Z5EuBOC518j1g9xTB4Nanybg4yVpdt8US2t3RmlrceOhwGHHUtva+wv7FsaEvv4FXEQdAdiigJYU
xLHooUKmCfSy+842nxYHV0b0bRUH7YfwqY3lCHvLzUWLpR2UMFBJ4iWn4r5Ab+t0lg76lbhjS2A3
fCW0SWNi5lYIqFg0yZgfll7Q1i+IEjxlmzIVYDqT8H0iJ4emnp5MZbkraXJryuav/Z1iG7GzZjoX
KHpp1vHADBeQ6ego1HTC+Faaz0pzN+eOov/7gjXsAux3jAGd6OZvAICVx5ldM2RWkuNAL2/N8noa
fhSo/sczOpA1EarJpmorWZwNzlpgtZ2B4dGoGEIbXFp+YUrPcRwdoyV2dAa/mwf+/nJuWsZKJmeC
aE42dX3uEw/dYja1vHAQAW9uBsaLBB6rQK8WFOEt5CpF8aG0Cq8NP1ZGJgiM2xFkJYU7p6aZzvIY
AGmenOMj/Rahzx58TGfqVQfrw39aMh6wIM4jcKtj2VylHO8lvbxqF0lU4BdsC49N0MQ0oWkAKx90
5W6kwOpJpH9dNnhl2Qr7CSvLDkmYDMA9gc9GylWYFD/GaL6tNP3f9+e8lsOdWaCiz5WqrXTIiZyE
ZnYs/zLDq5FmghRi29BUGbQfGO4ANNBrhZZ0iopWQzSVJSBwJPV9KWtHeRYdViIx3BnZj2Okz9kI
JE1kKm35NVI+B83TvomJZHDnYd93xSizF4KanHTp1JRXRBMgsGwe9WDY/Ge1uGCjyakaBBZEKDhh
sy95/bFWv6fWqR5+htl1NX/a12jboC/iuDhThv9H2pftxq0D236RAEmkROlVU3d7tuPEiV+ExEk0
z9T49Xcp55xYpnWbiDfyEsCAqossVpE1rKUtEecgEdX0n/byUCnfz39/33f+/b5YVZ/npdTnogWg
jGa6KrqzisJJ4u9t9d1qrim/Oy9Noo1YSM8qMCspNkytRDMYgFWRYpYhqe7fSF436B3td7hQq9MA
rKYfrAtymX7KNTe56j3iNoF6yU7TXfjw79ne9ay+rqJwSSYzZyProddcRE4fNi4lV2X+Mef2KkXw
PIsVU9paFfNa+3MeG07MNMl1TrY/givQQmsqphZot1Z8kXcPfS8LajIBghNQ6jgJFaJjc4zIXVDj
VQfl4byNSXyASHo2hGEZ5jGw/PLuBLAzVx1uYvvXeRnrz3x3mcI8JhAegPGAKey3LrMpqjkBUe0K
vBE7qQpk1tnTeBAWjcQ3v08swbA2goQtZ32Z2NFkg69zPiEjaOa9o1qHRvfNSUabs1OkfitL2Pw+
KhaGqGN6ae+GhzqIA8Q0DO0oB34oVIml7aSx3koTLKFNMtAupxXCGy4eGoAC0f93V15an9IbAnZk
UrpEFlFliylEBzIB6XhKzdTX6/pJGetnPvRItObfI8yya4XE1+3a4WbrhEChlTTE1uWGx6LcS6z2
ollKzDLah/OmKBMjBAiTtGGjlV3qJzUI7TUnrx/m6eUjMgBrYsPYLVPsrAHIhKJ0ESD0lpafxhwX
0YUgL97LuKH2fbf5KkhYs7AvR0yWMYqmUC3gt/UJd+tj7IVBOSN5O17pTu02mn9eu12ftBEqrCBh
jPBCmVOfk18lYY68WX0nxb4a+1+9xHekCUg1U2lriPhqHoygO1he7asvi595qG955/XZt4hXYcKV
PumVfprjCcGoHa8ArREUzAxK0B6cFyNZNvFByeIY3CwUL7wIhDfLXSnLpe76WKYRsO0hH6y+axBG
QJ2rjCDxpNSgO7sM+yPA7F3dSCQ+dleRjSDBE3FezQpTwbOb6zdNvnbg/zy/UjulHmz/RoLgeGip
YWrEnpFELZ35wryoLuIg5w65j5/im5URWTMkOu3awEaicJB0ptUN4fCueUof6i6+aJXwuaDRl/Oa
yZZOODpZCQgCmiWAgitvFQu9OZK82v7BedVD7BBeNDZ1vIERDF+r1ilPdVAd8qc/k6QWkBz+vQnt
zUaJmF3xUPIy1aBP3121VepqwDuqwo94041O+tvLwzLlREtDeGyrvNHHE8MAp/KRpOpGBHkroqrU
TBsr3OOUFo05xC9T8BJaisQD7HSsvF2u1Ty2T+HUZlHD4NbW7h/d7dZ23G/E6xvHvJvv2M3aikCD
FGScae9lSSClkV6X6t09bKPnegw2P8DW+QK+R8NASXj+0tynQQF8/F9zoHr4TYpDbe8/2btIyb0M
tT6ATcgAetQjtQ+lDIpg/zxh9AvYnsxAHeytPmPGBy0pEWjH9MQW7pgY0j6vwb5XfZUgbFm7ZBXp
WhyotLmf6hOrP3X9wQSzy3kx+/7nVYywMah9pLVhAJIct5Jlig9xdjNKqXplqyU4bmA2mKE9QpfZ
vmmUCJizT+e12OlkXg38VQ3Bcfdl3AB1D/vNgyXQvOoi9ezat5DUdMh1cWrRDJt/bkc3+WfakTWt
Dk5GikYNhECxj7NVp6qjEwy7zdCEZdve3Giz23RE1iyybw+vgoSNstqwjwkHD03f/EqnxlF4gEEZ
j3EenF9LmSBhs3I7i9W4M1Hn6a705iZvUUa0/Kr+Z6A/YeWELdNGUOsUHZgsprRyYgOQvDdmKHED
f7LX7/3O66oJ4bUEb/cIlEpgD+dOfhefZhcD5OjryUAp33vqbe/FD7pXf5b1puxaPAZDLfDOGjrA
Kd76BzXlOes1gst+yY91qDitJqv37V9WXmWIIbedlcFOc2QZ4pN9mxzzoKoCcrPczIGBJkBQgTQy
N75uybvV3EgULqyGkeSTUXJk7bL0soyTR/AiOV2kXSd9cm1H5bfzlri3iMjeWZiuxVPGEl8zURF3
yjRl6JPovNBG877snbnn/LYCBOsY+NIjyYEktG52F6o6uLwLr8xM1kmzu1NbOYI1jPbSRBkyz4BV
7/3F69zuuvo8HBsvugMx6Y/ix/l129umjTjxEZOkPRsbDpzxSBlR8viWaszhwHgZfg21pNVrNxex
lSWYhKWhxFcXKCvyUfNsvXUMpl6Rsb0L0+RTMffHpe7upqF91nUiuXPuOaqt6PXOsblTDFaPKlVc
oBUhGW+G/klZqspR9Qd1SiXVP4khmkK0x0xAkzURkmHT0DhTi7qLNKEnU2b9CRtlUqYpM02RmIyt
23Zwx3Jy1eShTWXXConJi8zh+TDGth1OYHNeemBqJrz+RHid+bVeR/55M9x9E2w3SIgkVqgwM+Mz
CIvd5Eb1M4wWlU/mrXJAi/KlrP9lN09lG8jzUdzHzHdzqsY8shTpPVxic3eoHfOQHBMfmOiF7eAW
oAYRytyRFL5jf99epQo6msu8zLqB9Zyi6KVa2gidsFMSlOX4W1Ob9Hh+SVeHJDrgrY5CzESCCmpW
FC8SmxTHIi9fyhx0Z/U8XpZtHblaVdnOUrHP58XKlBT8JNGUMi77NYMQX9e2NzQXIDPm8a/zUvbd
1utSCl5yms2xwPDvegSaG3T42p0XT/14QldugSsjiK/Py5Msphg/FSUc58lET4bOeOMOfHKGRnG7
gd3a8fJtAWZnORuH8zIlKym+W9Wm7Vb2EGygdZXo93lzGBMUcvFkPi9nt1wMzGGmYbaN0He9zCAl
r4a0R7vREJSPGOw71n5x1Zx0J/b1B4msXfe4kSX4LiMzi6RbUGJfk4HEy+/IERyQj/NP7q8ThF3n
VpIIt+vFNhLXv2+8ZZ+E3aQVFp53mn2MMn6r99OBLLHkuMkUEw53k2kpck5oqQJvZxi+6Nbj+ZXb
tYaNGsJxtkvQXJZxyrx+UOCnvsYcoHmAXtEamTnIFkw4wTPN8fw3stTv/MlbJxDaS3UEAcE6gYBc
7fWSOvFBFmv2A8BGP+FED01VRYq5MuWo1yu23UqbNPb+Oh+DUQE5wt15Ld+1LBd4k1s1GVG5BqlI
Ot2hAnxJlVKymOuvfueE/2r1rmdZH8u65SubKz2QYKXDKK6Ug3qUwSvKlNHf2rhSZoxbBt5Hi4JJ
Gy11WnU4zqFMm30bpBpdwclX9Mi3Yoae1gsYMADpoDed31s9cjPNlN7kU2a5SQ7g7fM2v2cUmmrj
vUyojd5eKhg9bflQN0W6miIA10GEwYyLwZ184mNWylN1yRmWyhNMv55qG4+wfuVHb080ciOf3hUH
0MwfqsACXsbpvH472wb1QE1mUxOgvGI/FYkI12zbSHxz+G7av2d+UUa/zovYy3ZomqoZqGRTtEmL
3ctFHyZzafLEH92VGL1zy+nLoAPOMbpakagwnGU5xfQlpk7z7/nKN5IFo5zIohkN5iG8ULlrlJeS
B9S8l2i3fkM4X29kiBbZLrzBKJGN2tLoUzfzU8+6+7NfnpJKx5l3bh1vpAnBq1vAM5BloYU82yPr
kCgqfw7T5646jer384rJTpogKTFsdUkmnvpVkTgJw8TIqU2fTJnf2FFIXWEd/+9Arwa6iY3gsmF1
UiPZZs6nrLnMzMbr50+dWrlm5v43jYT4aGoVcIAzpJW7JnKyo2motwPp3CVcJIdKtnSCz9BqHcXT
BNemMnuO558JP2T8lI7fzquz5yreLJ3gKpIm13hfgrRpJZ8s/OS+/qFj9LA7Fbf2NxkKwu7lAvcz
DSMC4N8T2x9iHYww2dygJXgcHQylnTpVNji3r9BGhqBQRSNFVZhie0Adr8E6BF4YN648M0e2Xz9G
3iwbO9zdqI3ANXZujK/Vk4yaNZ5DpPta6typwXKZaQ+2GklMb8fNqmCZ+N/VY+J00hiNVo5HFjqL
jfrQpONVVCn3ql5Ibmj7qZuNHCG/kZbaPOYqrhSzPX7u09CpkjFxilC9pmz6qWdAJRjsT3E6H7Kq
xfijmTp4Ln3TRhJLNN5/4G5+iuB7WdzYzbC+j8qBXBhI7vWG9b22Nc+ahoeIdV66zLeNqfwsFvo9
Z8NVr3CvSxZHHRf//EnZt11m2SqxdJOK3AZtkmgli+HKmjJ2Iv1XK5sAkQlY/76xI0OhtpElHcqJ
7b2Z3Onaw3kF9u30VQHBSaoM+F14rKO6ov9OtR/VeNEon5VR0oIo00Lwj3FIB7vUwWVjlr6mfU/Q
G/rf1BD84tLHvZ1xZEhpedkAeE7NCozjnJgta2/aP26v6yU4EtTEWa0NcFaVkn9tq/GSp+kV72SI
7LsLZmnoKwNjGrVELgO7yQfOW4N6oVWELmusJzLJuJj2neJGiHCOClpWKp906jV4sILk0lMeQHLp
4D7ojU8f6fHAbfCvRsJlZl6KTI/RA+jN+gVHDQWtRZMia9bb3Z2NEOG0lLRY6nKKQo92Qab+biO3
1J/OW5pMhHBgzGoCdRmZqFcvN0mcAT8KtwrJoZTJEI6LMsWmNreL6YXhU2oUDjqcU1nT4e7B3yyV
cGLoUC9zZ2EEIelrL8l9xbiPrNnpK8mNZe+Ovj4D/m68cGLsxAozdW1WyVpnvchOp8YtrtNbDsz1
1leD5q510/tYkhOXLaEQfyNSVLY+5qaXmJcKEtVafoxlFxfJEv4pCWx88zAtU2HMIS4VKVmO3Iry
byyZyDEHSq279P/e00ZBg6vjnQ3+LCREhDnktCSpblc9+g+rmy46htb3Qf/0r8a9isBTlABAHv8E
o4j7scTgCUjmYpUdWF45ZVf4ICqRRPD3C/dWjGASTduGVR2jhZunS+kMSbqgMzj0ilJF2yin/97r
/FacYAtV1BEtVm2II3dVerfUiZNSWSPyzgXpjRRx+iWrzWoMF6yd/kw0p72iYAa13Ym58Rf7kPtJ
IBsqe2/ibwUKN7IOFc8o0RPqmeZlWl0M6omEx/P2sBMi3soQQkQClw20Q1Bjx1c9sgaZz5gDLtJr
5VAE+Wci8RUyjYQYocZlmdJmfVSbX1E2dlp2aUep5KogEyLECIsPDe90qKTZ3+MyUO3rXsZ49T56
v1219SdsHEOpjaPCB4t6Rvg9tC96Ga6r5Pzo698334+jRi9Ij8ANPs3BjvxRfxq1xbVq2VV7Pe9v
MxBvFRH8AaadFJXRBDiJHfVjIBK0GqDUlGtiX6q5rIIqWzXBK4w2LYoCA4w+D3rlqgTgTe4BBeSm
RBtd4c+BDu5OWXuCzBgE1zDaaacDAMX2Moz4TOrig/nG6epJYnOSDRMrLC3KRoMSop0yaZkzV5fU
jP0Umd+50/+jJMEpkEQthzJDicisbkiMLo9Id3J6OYXE+2+ugQiuwWx4j957bJedBebFmr+0XXbN
amQwV9T5/7hT4ksra0rAjDdT7Gcjc5sWfT/9Q2FK3ik7Vfw3Bi8idoWRRa3QglJhHAV2XLjc4o6B
znGVOKPxwhsLgBKPmJ48v5gS0yeCwwB3bF62Zhl6yhQUyhejlaAJ7wYnYEDbtqZZKlIswkHWMTKH
nECd+AhNfXGw7tfmC7BHuIp6P/jryZKxBOydrK1E4TQ3YN+sSgWcclOUYgnb5i5f9BJjdNKO2zUq
iE4KL2+KFmEQPaHG99Yb1krdLFqTMYwteLjBal7jxsGM/dLWniY0vAHUhEiO2a52G5mCB55bGqlW
Zsd+sjzX5Zeu9wHg/e82sVVL2DJAjLEauDN4M4/AG8sAriqLhHteaStB2KK8jGobXEiYaYsfahCz
5d2BUPTJyFoD96x7K0dwsn2pmWaMErI3Ec+yH9DqK9kNiSIiTAbrqmZgoC726sxybPaFd09UaV2t
kPGKSbZd5F+J0tyuJ0sJvXgwJ6c2Rz/GyKvTze3h/ObvXrw2a2YI3tUqcyNfeAYy9iAdHBbkQXLo
XtCp57Vuey1zrrIFFC5eRgfj4gBGQ4PZ42jnfmE/Z3niGJHsPik5qyJ2Rm4hVbdimqIaP/smsBet
E31cEbTNoAZcH/l5fhkllidyLoASMu/mKDO9rjIdBkiEXk3++aEJbJ5XT2AInmCYjImVHe6sZvOD
p0GvmU5GJW1XUmsQfEGc61an6E3iqwf9YqViSw7JaSVia4EdLWtulBm54BbUfsYedWhuVKqvKBn6
NR3cGnHj/NasXznjtUV8YFBgqjnjOErZVHuhVjpmdgPkY8fgP/CQdnKZ6UlMQewF1DVj0BddIUjI
p0eSRcc6LV/Oq7R7e9jYggiOkSy0sFUV/YZt1Llmq4A45hKLp4WXrXGppS+j8RAS2ZFab3RnFlKc
akoLTVsWVNJ8dfDohX2JeQK3azwGdHH5uIkm2TaxSl5gBBIsRgbqJ8fZJQGItS/JZXuZ3yru5DZX
kas6yrf683iUgY1KrFLsL8/NsuuKEm+ejD8obHG04WGRDXDtyqAq7kmaCvBDsZyMQe854SYq5LPp
xMPPJXLN/ovERlbH/W67NjIEx64qc1lXFTp2kthd3zjNQXGN1uVozNO94pPMs8tUEjz7nMx5FFtI
Gg2F9qRFveqMrXKcolqCMbF7vChhwE4B9e47OKymB4c0OrCglvIlbjJnJrKht90Y9SpBDPLqoDeV
psItEfvzDLjypLnHfbKMZDF+Xw7TUGCiIGAVc2DGOIL5cm0Yi2LwOcfh9NzXRQb3Pj1Vk/Tqsn8z
RxPI/4kTvC1NkYQvbYQo9YK6jfMIAq/JUdzmJfsfTGLZ7Oi+QbzKEy5jA8lGUnK8cJT2Ip8bN4nQ
+i/rupMIeZcLUyPkIlpMpXWkVZ0lo899sjSHEIkL9/x52re7v+rownu3n8OUhhgABjbDL8KDWlY5
lmkiHNe4bniuFbi7Rot9tDGWqIbxqQoz/7waMjHCMeUa6ICSJKJeqxefiwk3fr1+AGiLZLVk1iZC
wUwDVQYrLBO/N5yyAtVlHUTIUuqaU/8evfUd+O8Dirgfvdq3OBTbRaDktlvM6M8GGsS6zrEm7cqO
k+D8Au4MYr+Vsx7rTU4sydDEmo44R4y7E8g2Okf5gX4ZDLB6I0A0C69EMUhKkChxFrpwMYMjL7Wk
RRqOdZpTxt9ycDlFL6X9cF679TPvg8arlQtOolZ0Eitag/xR9aKpV4v2fQYEK9BeYzS1nBcls0TB
P7SMjBZwZFF5zG/MEuzT/XNOns7L2Kngv9ksMR+mzD2KHDVO1QAup9jtPyfX2g33Qydy+fVKpiTj
hpcZvthv3C5KvOgprn8rBCXWzY0ussOKr1pi1nM8yqxeYhdicsyaKWdWh5vgEFFHM/yRqy4nj4X+
Q7KS74HlsJLAK1Mxb07YOyikwjQLbrc5mvqi/C5HEa/m1nNFMK2vVZ+RcnyKjDGwlgoJTkXiTHaG
ad/KFo7cODf6xGybYJbV+Kr7HTpAtRsgD3vVYXAAVP77z6RBwB7z59ytP2KnG8WFk8fzkibRjPvg
lHYPmI9yC7X2jTKRPL1248tGjHDyUvClAD4Cnbv5cGDtpWFKMDd2DWXzffG41UOlWIATQJrMuKJU
ceZkZUhRjnUia12QqCICJ1XoHFPaXsHoseFPySOR0Sjveo5XVUSoJCOm8VDMM1K/y11dPU8pdQtp
o4dMiBCPCQmNKK5wsyhBazeFxs/JTj1glUtpDmWrJUTkTgXU9VQuka/iwZ1cxG4eoK3A4b5yAf4G
XznJIMn3naIBeki8P0APaQgSSTVZAwthCuMF2Ay+oAiLLvE+mL9OfgV2itCV0TLvlObXA/wqcV2D
TczEUEluGw1SjMantQN5eVmBPoBSDsx1kOjpL+vQgu0tEpPfX9lXqesWb6SOQCdX8iGP/TJeHCXr
nDqTvRX2reRVhOCZpmhAt+e0lpKi0eus2Gu71sOj3zvvfXfD8mb9BB8ESIQaM9HYsSV7xkCWyylo
hG1/oeh9M2ToJTKdBE9Ugbqm0hY8HEPt0ULnDBs/N1xWJ1iPz7uLxkYjwR2VzcxTUi+xP993X6iv
Pdlu7qBItc6NyzNN608+I03MyaRk0CrbCFEn1dHlkgBLF5fET/1oGc5I5/vS7G7MzJR0bu+bH6Po
4ULrPfCB3ppfsRBWZLMV+2qH7k/GsHmygapdp26q9tr7bui6SDhXtiXLSy0E9fLoJ9iqvKhcI/5p
RZrEAPevNa+SRJ/e9sVodS3eDWujbu5pP6zH6KrzFlC5p779rZI9jneNcCNPWDzwRVqY/odmPLky
ksDQGSCcZTXM/XSnyZhlWrZuvwPS6Zoy5aSGlPBaw7TMdHzpA+MiAo1XJM127u/VqyzBVbSVyhJw
j6OSUxy45hD06Yb2qaUSp7dr6huVRFcR1yAIMSGmxn/cdFQ0EDfpQCHJUDEd6/lZoVbjqnV5Ou+i
9qPKRrDgNvopD4FtwaBfDjSaJQHjUR4oyDclrRc9rlA+tid7NMvWVPAimhWHVh5DZlthTLibfaMH
IQ+j36NINiSxe5qZhrZwoNeyd/gjxcopygj6vIa2cux6Pk2svT+/hLs2vxGx/oRNvOL6tAJORImf
g/0srr0yvzSlyDQyIevfN0ImpU8ZXcvbaqN+H7QooCR9GPt/J0hFxN/oIli7AhhQkA0o8O81CWg9
X8eYdTq/XPundyNDMPV+qZY8G+DVh2D0/5C5oMHQDT/VN/xgj46sWXL/5b+RJ1g4jeCUIsA0+o16
MHFRA5Yl2IVsoAHa7jzfqAF3k0CWjt73vBupgo2TKsSAE8h+ML01opKF+lx1Zav+hPYH8AHfVrVP
ZIyb522dig2AFi5rVI2gKOsnr0L73JhbkgvA7sn9qxUV+447NusxXW2dGqHbMtC5598SA0wd5Pt5
K9n1hxtBwj1eb5GDry0ISrRvdeNx9aEIf4XTTaHcLnonCZP7WoHJyLKoaoBO4+3hAkhoCtq3NPGz
FGwgSPI7hFa1Q5LW6fPlPwoTNLOUvsWNAMKoek+7lwm36TbTnSWVle/3XcarVsJ7QV1ixrQOPAS0
uGsWp9M+AT36/C7JFk5wfc2kxWFDE7g+GwAMur44/YASpNncZYBbOS9rVx1LM8B3YgGnRhwDAp9G
NDUKrLvLmatbv635k2KWh/NC1h/87sa5ESL4ChsJgmbRIWTRUXOODg1tJVmR3SXbSBD8QlP2/cgZ
PGw6P1nap6q6LfLrVoaksq8HpqVMZqJQJaJXtKGOmt+fwrYa31Cm38foAz2/VDuT84gV1quMVdNN
SEq6lKoJTxHFvdldwJWYXBg3xoH4clbGNSS835ZXUULICHOz6nkbgcmPHfKMokvoYel7ty0vDFlL
676ZvYoSLGDSxzpKKMCWy6x2kG1HueV39KGGv+3aCVbQpXMxjkkF90YGp6lvNDxzy+mqbYLzm/QH
gv7MyrE1P7jZpBmobGM+IK+ZnwBK61QHIH4FaKxA/Mtv2U3irt1dK7VFxF1kLQBl7hDJ1fZPRezc
bxDc62QCiIMugMkv6y6oOsVy7e4zMforZpSBnnc/Gl57+pAd0cNw7Fv+SeGmo5gYss46L4c3zsfo
lOjjhxzkqwEzwRPnVpV1YY+KYYWRkyZ2iRkYmNg4vwP75x1xRUftE7jKghfGxPjYmjHaK+NMdXtu
OYZ63WNIPTIkjSa7R97Gi4oCTMvAnOTbnY6TMuNtDZOaAWY09AjNsumZXVVeJYi2pGm9qU80pp4W
5o6VXOvsauGRn4eysLJ3BleMVLTWqmASFDv2uMKqjHcIkUZ61emjk5knVkoK0jIZgvcK9QkRf0bo
WvqDQk6FdYqp5LK0e9Pd6iG4rcyexmHWIWN4mV3wWgWm4RKwvB4I2iBApmXKgotMKcF5KW3Gwjxa
F64GdZblJSQ+FdG38xYtEyIYGuMLBjIYhETL9cTddP5BZFlviQixlg+eiDReOMIwJ8NDk0+nYUTv
Zmj65zXZbcjZbJDYr5crRaUvAzZI08rLce4uIq16sHkb8LC+YrYaoKPYsdriSPNYFqL3YtpWtuB9
kqgz2ypDDjIH8AYtrurGz/RfBv00NaMkVO8upw4CNbztkD3+81bZBIFFM0eKgVtUdXPNN8gXDu+g
K4NEyp4DQjbrr5T17xspU4GRsYRCoaT4HZPnXpfs1p772X5/1XLzfZDdhvMw4vu0Zs4ItulcpY6h
41lvSCKWTJLgG2KM79FhrdoORHdYTw9NmF0YY47XDns4b4LrYRFjI2C4bKoTTLcDIfWtUm1iWVyN
KC5RXRO0cxI5pg7zo/rv2UYuxgofDaPzbRZ+OS931yQ2coXNyhQgx5sG5PIi/JQCVYc1y4U5NBIv
u2vkGzHCnoXp0AxqDzFgoUWHcu7YxXNmMC9hP8dZIku2lMKupVk0GGZhxL7ZftdId1iZhlhtoeFs
4A6awL1wzv14ZJKZgL2XqoGuPgYIS0YwFPd2B/HwoQsYVmO/6MnVXEfHeYrvgIR312nULyN+VDNZ
qn8/sGxkCr4DiaA64wZkKkcNg0oB9adjD7Ly38ndcK9+gEAWkMMbcaKRxm2xKAbydVZVDVVQgqRt
dFVasmeTTvTpA5aJOww4LTGNgIu4sJ7R1KW9riLTVUaOMn4Zxu+DjKVs3/FvhAiRuda73kww9eeP
BGWZip/0qXNJMh70PH8ex9pX+hfF7r8CoyE4r95uwtXYiBZidMKycegW6Gfk7trjHF2MivNrRZgi
7vBcHroPtUZuJQoBu44GreO6Hvt9e0P4bzI/Ruz+vFa7vv+vUu9mT0e9A6ecAqV0804tgng4nv/+
uunv3OTm+8Ihq+KY2WWG/SrNH0n02EUXBVXcSv3x38QI52pW+8Hm5qoGhp4LEy07xeKO4UmlH7is
b7dEENSXdNBbA4KSJuia6ymRFLF23fvf9QJ+1NtDFBGtHWlNYuTpWMycghVd42i9FWHRmsWUlX3O
bw+qWm/FlXGYVWMJC7Psr0WmBDpIzofBPilENvUiU0wIKNG4NLG9Gpox3i3h15n4lMuQt3aD1t/F
M0Q+YnMKY71T181RGsfov+Z65CTGzVRWLlFq97zJ7ftyA0UsEAWjoVQE72VmVE6gQUIkDnp/Bf+M
LvIfra8HcLQH7dt5abuqGcS0TBAiWu+wP6PUqhqmo8yUzaXDR36hDOSEPL9XUf0XgNRy7yPy/uRx
tXVQUrBDDX1OY0uQ7dKNyzQ5TNWxSn/o6s1SLM55SfsuHXiyKPX8ESXYYNZFSl2OGLkCwMMnMt4Y
S3Vv59HlsNCnaKRBHld3fWRcAo1ecph3rX8jWbDJhqNzoARYha9Zh0G55CHm4qOASDuPd28aGznr
79hcgEmd100couxZJaeE3kfd82I+xuP3CBCu9UdadI2NMCFCKj1V5ipd85TWKa+OYXlbTpKb0+5Z
3ogQImHUsSoPNYgY6eAM9qMJZPgil0SmfYt/NQsh+OHGbYRhByFtYzi9fk2qi8LKMawZOZMsp7Af
2/9q9A5XcUByBjT3EDa8WIDVNS7jddiCOP3X0WudwlO+TR+ZNHzdJ4A/vDWKqK7bukRe3DdMjKzc
Gt2VOUku1uftzlSFYFUoWs0TBSIUI3M47tcoTX/nWejcNDKgz917xGYBBX9BxoUuyGHA9S7Xhv3I
VEm73nlreEf7PjVdb3Upvj+SIARlbNbnPh990mpOZH6k93y7NYJf6KImZcNqehrBOC1H708rC1Xn
j5CpCi5BLzBjzWfoY2EeWYl+sHQM1Pzzedcq2xTBFQBCLwaDAvSY+HEwLo2PjNVs10nwA+205Mi5
4/tM+2nVd/ME0pVB1rC3a8SmahggGkacFWt8ROtQ25nwZNJQsex+9+FzDcKiid8sySmUmfGumW2E
CScmNjmJug5PUXsKDFRJEw32lQVAGXGm6Xh+d3ZNYCNLODJWF7O6XRUj5vWi+jELolhyamQihNBq
6+mgAZ0Ap7K40AfwxNzWlize7N+DNnqsP2IT3VgVzZNe4GqytiplPkjmQ3c5/M/wuV267Od/Wzbh
5NS4RyqAhoz9hqVuQhuHApGOyRKZu1eDjVLC0Ykqs0qNDEolbXad6YqjRNRFldEzVBkoo8zmhFNE
miVdVA2PdB0psrnrbgCc6OlkaZ0Rc0o0nyR4HLIDJQTWac66mShYQGNKryNwmQ2k/5b0NtrZLbcn
SjDkVSi55O16otflFCsQC9fteFibsfoK9Gxfw1DybNqtaRobAUI0ras57wH6j+TDOiypXq/DkssA
CNwcw5Ifmb3bChO8BDdasvKEoNmGf+7ppaX94vnhvJVL7I8JziFXCLCeOfQZVYYOr5cWmT6DlY6d
y1pq9yWtqT7NVAkRiVzAXpERPUEk6szLDJCKPPdHDKYDuum8Rvtm/leOOBqi6jwr9bVRziK125Kr
WrnUul+1Hxq/zwvat7VXQYIpRCDysZQFCtmNElQ1P1Wx9ZHAar6KEAwgirI4ogZ0sRuqufFYjG5u
Eve8HvvO+1WIYAI8NzHanEIIwPM9AN76+rzc0qb7dF6MbLnWv2/cd740TVbWq5hJ5R4FOqxjdbIX
g2zzhRiRD0hntOjX9oupdJoFk0e3FuAPlvLAFUlYlYla7X2jD+t7u8xVPCeXMPSH+QsQtMiiekaK
VKHkfr2/Q4wCVI3g9NiCJw1ZoWehjabqpFaetSUL7H66Wsb+dH6Hzot5hwRrJ11FuxQ5NF5cVWrs
2tQJNVkmSCZEODUp8hyMt8idhD1ajoCixofK70dbYtT/n9vC/60Zhpvebg8veYxa0JoH+hReR8fu
oPjmFblXgKSmeLHEi+4qxdBGA/JbS1XFbppGMatMb5HemrXHlh91cBZHk6y6LhMiGJxuDXXENaTs
UA9ySjTiGnXmhOHjB4xgo8pq9huzTogZZ0UOIzCAOwZET3ZjjP5/EyFcRNpqnupoLWnp2uP8P9Pe
hRSbZn+1cGTWMXwAQ69/3+hhKkaXTiaGiYz487I8NOF1qwcf0eNVhLAhYa5WjR7hWPbpT4t3bmw3
Xtl95Gq9mvH/6iHsB0bJa8Om0COpLqvxul5uG1ldbNczb0QI+wGWVkaGHiJa6xibF3kuaXPY3wpw
Clt4XZnvsGgTlid0XL8fV1/RbJjfxjJazl1UCYO9ihBOu9U341BTnPbRrb7QQ3v6f6RdWXPcOK/9
RarSTvFVa3d7txPHyYsqy0T7vuvX30Pnm7SG1jRvPM9dJTRI8AAEgYPSL4ImGA/UGR0StLZqL9fq
YboScZ3sZ3Q2kjnvOY2y2bQxzssL6EnpnWSbznxQj2A+8RgP7iLsDBWtJudHlzLSMSYYAvXIb8yP
tLHX+Ptlw951bRuduLNjtKDwGRkGDP1qN7InaYGRfqyy1I1j0bV73/jOO8cdIjNXyJJF2LlKC6bp
ahwFuVfR97nzE09Rr5Yhvi9HLRh8nsNJgAK715zNYnGnx9ISrQMBM05PqCFdcOqX6xIeerSTSHWT
UHCp2vdrG3FcLDDX85JbDNcUKburSxrbXa/bq2zYRZxf9TBC+L3rWUswdmG8LtLOGaP+22X7EKzp
a6Z9g6140e4t2QLwxeQxqT5PQkoadlzfvOadlXy9hW0EtLVZDrnGEAl8vyqePLJAxvgANu8s8pX3
hD0bYRx2qPqA8XesZU2uv6vj5w7X/DwVFIyIVoxDiSIrMEGHWXkZHjP9h94JIJbt+qUFY/I3C2bG
ix5PK9Oh+zG3lm3FoNbXQGGwDnajJvaA0p4hc/+bGXAwUaDmdsG4KsAEYqr1Rs0ER1eAdK/dpxul
onmlVlgBhibyFEY/jcbPrPeIwOxhwgh1DITW/1w3aaqtRu4RU4144i+nF33Ub6j8cnmd9pMGZyl8
VkJbewKCKgQ8G4YlJA1k//+TNNgF740wLsAeZDDHEhZdaeWHNbTjPhhbr8I1u1z+2+Lx5bEhGWeE
o5AUKqMdTddAV60S+YddeN2ow50cpWjzrnsNFmvNJmUWSLKC+lLjquuHU6pKx64WzfjatbuNSO4w
DRYSY/EAo2gz8L15Mv2pTyK1RDK4s5OrsdIVGmSsRHdU9fMQR+hI//QfDY9zroayok06+9vwNtmq
/w+11y7GbZaN87QjpdJcY96QR5bBnyftqMTm82WF2P99A3MbEZyvzSOjb8AnDBGkx/X+LkxBjJY6
hmgisGh3OFjIwpAWEcHuaC3cuk9yrwkFYYPKDPeCLhZXeC/PXZkXPXQxQpBeTKaXrXmgN5WTjfox
y6jTxYZjDKkTqtZVMnROm0p21tHHVMfo22HxUloecjr5eiOjQgitreCk6+fQ7ebGqwb5vx12ntos
n5Jmpq+FehhWEmnfLZC7m03wn/bX4lxxGhVaWlcwIWDXVN2jHM9sF0e37MtiRIBscaASarVKI3aV
fpvFld8XsJ+N1uLgRInatQpTCKuqzM7X6zmPbe3Pp/igAm8jhMOTpag0s2PlmrH2SFXMNH9uBtGq
sdV/a7E6chwyErgYJ/1PZ1mVpFAa5AfA/DXacmqc0qh+ouSnVk9o2NCdsVIOmRXZ66rbbZffmNbi
Xd64fd92/gfcuZy7StHjBU8Y6WJ6y/xQr9+UyrN62Ej7dFnUPpr9FqVzxzNJ52G0IphiOV7lWmUj
0StYT4EyOueopTxBaY8BCRTlBu3yaRpvIvM6nD7NsUCXfTg768I2dhNIyfLULAWrIEr1wjXJbKvz
J1l0dnfbaA3rLIU7VLVR9+DYhj7rE2gs9BMbjik5bI46MWy0tbxODRbdv0WqcYernYAXbQibrEDi
o/R2T66EVRsiU+DOVt1UC2oyoZghJ3Y3aleZXB8vW9u+GhZ6WUCtrVCZE9HNdYzXZ+xQR8NbeU6c
Ocnxvimam7EPfKCVACOQAYrKN889VVMMVg05ox8dyCE8DlMAtgcPbzGHeTi8Q6mNMG5vyNqHYcoe
uZWwuI3CwpGs6IvSieZu7hveRg63eOpihqBNg1Jl5JVHFS/DuQs36sh3TWV315qTuZIrQsPdUGQj
lP2+OVN13LfphGYnT2++y2hBMtEJMLRPUfpweRF3jW8jh4uqtGqIV72GgRdq5/WpdF2Nq8Dr7hrf
RgSH62ZVgJazgINq6H1l3JIc7QyCaEekBQfcJdiopTyEKcRj7KZ99LNU6pfLCyXQgo+nolUbMozC
ghVIhU3HgPY/JEUQBAnU4IMgIqd9oU/I89d4Ncd1R3lX4HneCj4Amsaks8oS6zRa5JhpN2VJjlX0
ridSqlOFUDToYurcP213IjTKEpTgeoP+UhWnorru4tIOe89IBKa16+M2kjgIMEg9dOGCPq0mwYQw
80pVn6YwAznlySwEECoSxaHAkqBPJpWhVJv2Vyg3Ltw1yb6Ws/wCsg0E07Mg5bIPAOdF5ABAokpc
j6wTfBh11+p8pda8KAzMWrCE+3Z9lsP03gDN3JJuDVPIAX23babmbZ4NjlSI3LdIDAcCoWyGQ8na
zikeAVAxXYNkZq4FIY9ICAcD89CMRTtgj8Aadp8VxClD/WEddYGY/WP6e8n47kDkwWZZG6FLL/8o
6i8N6lwuY41IABe6jYtWJkOMtsDSvKGTawzvwpmzAlzA1imtonY61glvy7ZqYDqkGQkQeZd/BC9H
f4MA31imLLVSg80Pd6CH+jjdVh9jxZEVEFqaPh4tUhu1tu/KtG5EcmgAG+vUXIYph/V9ln0r5Pt4
EZkYnyDHGE2NUIMYJqZ5oNCbv27ps5Irk6znXnptfbQC3YseCgfvzDQwnD8u0XkjjUMdqWpaq0e9
MJgjNYeaQdiwKFsQv/M8e2+kcFgDCpA5qTB6Hi0AxmCHATqSb83r5KZxLTCeyjYs3UFS5M+s/I1U
Dnm0iK5LZcm5l8u+MjyPq2ivuGP0SwDB8ywICw0EpRwc1KE0kkk3cmBOkITPqvL4R8eU/z5PbtZZ
TYShoWruldXNqBV2PIlYfBgqbq7ETALG4WCcnqmZRNX43r5hipOqtlDKRGIQBWOuz6Etes9KdNuM
P0/xJAA2Dj//J06XIVbHED9+wcy+6cbeLJCOWmbHqJLHRYquwiR/vrxu/KMmL4dfOLMajawKLRSL
Hlcf9aKnIXXVe/Opu2YvmvTDfC+cd7xjC1jJ36pRDlKbwiBJqHSwhT4LlKb2U/qH87zfaMWh6jQV
c2iumLOjJKkDZofrtrsdpPZDBv5FWVAoKFKHC7HSGj1QawZ1yEz9oUatQxx7l3dJYAx8T1UDnuVV
7ggoo2LLVtTcVqRrORaUHon04PAtb2kkF8Wce2vzsGqHJRd8nyHX2wN03nYO2cy8SJIyBu9VKt+j
ThQsR6ZjjjbaO/8sjPq1+QRDGnXVstDkzilShQUYPFSAmdS+LOF3NXYnQ9CusqvLRgSni1ZNabHM
0AU0uVfNal2BmZI4SUECTLwQ2Nfu5m9kcdhs9IYBEspQ9nr0TVuktSPpRm8+vcPCNkK4mLAoY1K2
CV73tCl2Gym9L+MPeZsLAneRKpwXaNNYT4scUrLBQvIaiW0lcpMkdi8rs+dELbBc/20BfGFoqYU0
HFNg9XJCA2LACGsrp8AQs+RGd8nNcF168YMksG8+48LbHc8b3ihzbmYYVYOqSqc9dkHkJTdsoGd/
i4nrAhtnm/7mMG005ACuVRZU2tTQ0Kqfq+jYll5Fn5vso9WLnq92YWEjiYM3qZNNUi86exwLnW4u
vuM+L6p0EBwnfpSeoagYCN9Cm/Vp8FTHdNZD4c1X5OPqRM7i18go1kH27bKViBTjYCIxDSWJS2wX
wf2b4ljJ3y8L4MmO3hgEhxLNGKpdhqkqHko2RlcFk3zj0EcMsHVJhjlWqh8hlKP3iXCQwl5kjAOg
ayBENVFlyfdaplPX1IaGBR1O5dHwlYPk5FfZkU0EKwPR+L79hTwLY79vrq0YtGOA2gbCRtVFlSyG
6YlGtu9b+1kCt1WkXEkE/jpImJ/kNrKt+ksyBoBg26Ai2jeGQW9PFsHwZFVDOxM/tUhOZgJ6kTJH
70l/VA5JMOGalPndQWAc7IReksOtWpVGU2sh5gYppILZSKAyue98zBI6tEHoiVhW94H3rBS3gHGe
hCvNEQ9VhYo+5iq6wrCS71LeCfyiSA5n8YURtkMyQKkkO4XxIWtfSPl4eeH2re2sCrOVjbWZNGvy
Jq7YTeJYjZ8qUb8WX2D469Ra6BtG8zBKlPnuBbmMo1QOGzipBaOZNT93Vzzi2drBPGpBdZS+dEds
0WPoNcJr2O7ynUXzfquTGgvXP/hHcx4c1NzY6Uxsa0rsy0vIJwR4FXlPFWVSUo014sn1+4Swwild
RoA6uJqEOXEgSRGm0IUS2WnY7BriNHU02a7JwehqPjrbvfYQ+jNAsA/yQDQdevcQbxaSc1pLnaYN
GVfc1aPHygSjjfE9ab+04NnC4GiUTKWO0gm799lH35xovIphgj043kAZ/k8dibIqRdwjgG5fGM1r
4hVO+akHP35ozwEj87i8i/vGchbHhWzzamhzM8BOY7m5qjCrYaxAHZ6Jxg3te7GNWlzQtkpKnzYD
wLfEk1hk9y8tJgGhMMeO/cypwF53DJ+i+/42P4k0/Ber+VtFzMP754oaU5Is4OZnVtMe+zuwFUqB
4cnwmyBEAIlFbQ/vCncwygu3bvhN1eQQrNbDctFGiFzotal7mqg8cH/Xzt/njGQGJYaiLuDCUI3a
dEa1dMwCPOKSIX18j3mcBXHmYdGhs+YO1liBFkuafEkvnHw6XhayH2hsloszjqhdSIepEDIibUY9
VAVp6Og2Gw+1HMzbPn0fcv3Wiq+vy3WSgIQLCKkHxW3nfAMR+4kGkVMjrhFlfPZB5CyLy1Pksmag
BqJlsliVeRYMvg60EoXyojXki+vUXjZ6SZ1yRAJhgBgxiFe3PDD21OwOqdns0+U9E1jgm4fhLLSk
RUcsAE59vxsar8tQME9GkWnswiHFKUIrk0JMjcPgsqVlWQFAmVoPjMzk9aH2KbdZY054+z6w2Mjj
AqqxTculb2Aa6ZFVErP7V+Ysd53LRpNELv1xeRmVXfPYyGPrvHFpCWZVS1aS4IAtDvjgJBtTst3M
6b6XCBqlx/SbETDJ2ufEtx5FCdvdTdwI52Cq7ZOVlh1scyoO7eCPZZCuL5cVZEj0xp1tRHBINWSY
g1oXNa6z+U+1vM1bLyLHKemcJv+zN5Bf4chGEgdVcxJKSxtj58Lhukpu2+z7ZU34soE3AjiUmjH2
r0ftN1YLE70oRtCbTnon3eZXJHZCu8ewt+nQT85lqYIt4suKhqkppI7Cbyr0WFsrWF5/GlREj8r2
+e0mgWQLpVroH+b5iTQU4URrB83aQrb77nOUBlVrOVr8h3Si/1vCsyDudMl5mDVFHLPkxlHp3EL5
axCx1u7noulZBnei6nhoMX8iAmK0Ploe2vBHV98XGAnfp6cSVySyoPDsdsk+a31lqxaM8cPlLWOG
dmk1uVOlGQgcSQQlTerUWWWnaF9daRNEmldn3+phcC/L2989TMhTZUJ1ja9JL8d4SgfMlvFqMtwn
emlPPcaymH9hgIVAEtuet5r9lsT7TYL8dCLPOMxzXfmYjXEjFZmg8WE/WqNnGZy/lCWVxDQEJrFW
DoyY8SunvVLRzKH7BfirhCXP7M5wSSfuTiG31hBhNCBzMCTGVY1iPmX9iXyM7mVXvRK56X3bOGvH
uTNgbRGBXQcplfFrvvyQ8pe5/ytJHptxctJMlPEQ7Rf7fetcJszOTRY4z7GNj3MfPadZ8od0Qf87
0meN3hw3Q9MsHesXy/EzeKS9xFiPuVQ9XDby/fhmYxfcqarJPC1KyOKb1rZObPTf8iO7HlyWVgk9
4YwPdim4ZBac3zKiOUHdLQ4VjYIh/h5mT8P4bVWQSgy/lsXBmAxH70UVnrtKKrJiEXQ+aqi246SS
yGxprAGIe3d0+3vtQL3cTr92x8xNXFEIt3sn20rjPOaKZH1TNgju9UDzl9smKN3wGH4YcZ3WPIQD
r+Pe4dNE1RB7gLWVyznSESOpK7XGEW+WwTYk3Y6Nl66/0jVRRnjvtG0E8c5TXRJQfq5YzvioG3b4
dXJmd3Xpp8qhnnpXXikPUeEsLsa1uOajwF73DGgrm8MxyxwxX4JFC/FRdXSnC5KbyVc8/SAKWfcO
+VYQB2C0ChtwckBQ1aBOvEOqQDSSUmSWfP1XAq6mKmHraN1Ej8mhCdrDeJIeFC/DfCzRw5tIHw60
WtRRU4xJQNaleUjnzE7jH5e3RmB+PBk8rZLUmjLkZpNqdXSp8toE+SoruopVUcGCSBQHWvJApwZz
JeCax8bWZi8vbvL8CcVZ9mWV9m4RCN00hU0FUPDS/0+gz8t6WSz2JGZo34m62LV8NJeXtvOb8KDl
p6Qt3MsC9xU7C+SBKl2nPo/gxyJwWK75nVImbq2dGtGL4r4xnOVwEDWM8CoNCiq8yniRyTOCqst6
sP/Jw/x24TgoWiotjroI3stcZFentR1OJ1ouNl0fhkwACXuh/EYW3wWrFhhzp1kjvPFyS1VwFD6i
cuGyOiIRHOgs4GEfJg0i+vaDPNwUzd2iC0TsY+rvHXnFik1MYZV6r5QhTK0EqXFEXbX4OqADNlUq
ZNL8VBfEg/uGZhHE87JMdT7PsIbysjQh/DDmriU2hhz7ali4eGn2iW4J7lr7xnaWxX7fqNbXypTj
oOIBUdW9esjAMZ4Kzs2+vZ1FcNESZu+aa28gMUgnBciWXZOW3smziT4fxTUNUYXBvj2cxXG4MM1y
YYDKEa8Q9DY3rsvyZ029yybHD2V+DQDBYvJ7h5jKm1Ur0imnSg+bY8+T9X3u08iuDxLmMisPxm14
6PBOPh1kzL35WfR29MeD0d78AQ4jpIw2fV/hD1g3VoC5NG6MBMp8Iqx+D/7pPUmTrb4cZLQEbcFg
TsWLL8w+AW1dY/4ohPGnwO756nRap0NJaxwzHYUHmbce1M8xRiiiQaZxfwVmUWwjjSIaCiw4A28q
1g1ZBy0JYrOE+EQ9ROXLZXPZ91S/rYUvWA/NYhh0HfkuRsr3OvvXY4+VonvWbhnFZpf4jj3UC5dr
WGH9isWpj79ai0JG7aF57bverrfCOOAY6CwZNcufmGWgap+U4tvlRROghsWhhrHIcqOAwh4NRWb5
XDbq/MOqUNg5SH1v4/XhmyUVi39Z5m75y1YpDjtGdBRgHCR7bCOOFRC/cyxMGb7V7wa/PbSeaeu+
fBiuhEQ8wq3jAKVHMXNSURwwDOVFHUcHQnv1SILSS/zmHVVRCiYsWGijwnxevqUurzEyAMPhUOFn
SYiVkNggWqCUgwAjd2F4I4YL0dOqGIxpRvFVrfRObQSZZtpjfLi8YXyD8C8cVAxTVSiaNFSZA6aw
N6Mh0lFB0bvtdXufncbDejDdxU+O5v332WEvXq2DSm08rgSD3V2JS0Z20eP8F/gQBwQMkSZn+Au0
GQ5lmzmTYQqKA/YvIxsZXIxDqqRuhkxGlfH1rzkVMl7UFcdAFUzoiAb67O/c7zXlo50hRUVepsO3
DPSJrjhnN51oYO6+CLTw4aEQRS6EM/c5nMYyZs/ovfaoN9clukNyuNDLxiESwvlIZTHmtmiwMdGA
hm9LQkI0d/u4FlSv7YqBFohjqakiXPtnLEBzrVDlFLqw6va0lhyl11B6IMjEi6RwygzZvCRKhrrJ
vCN3dKEVuL4tW18SwYvCPhJt1OFPVFRps5HgdiDnIyZRSiYIIqMIHRBDnF6bUaL4VosmG6NslCdD
SdfAqo3RLeZxERk9U+nNPeX8T/gOlUkpwoSw2t3spxnUPyYP/M94KBoPnb/i8aHO7foreyeibiGA
yP3zpqmg4bIU5KV0bhEGVVH6OUEE/uu8VYHpKqhgYectdwxBfPyKEG8UPUvjFc20tZK71zroRiK2
voKPRtM02cYoc1zUh7FxUSS2PNNavjXpGp66XBH0ae1GKJt/wOFLmJK4zHMs9aya9rSsmEJ61c93
5nLVLY1jSJ4qIuPZfbJQNiI5/zBA4JhUcLUYguOEeAPX3NQ3HtEI/YXRFddBo3iX8WA/at+I5BLR
iFeikQ5IgliQ6oWn6TQiNcZ8rXU9OxO2uDmOhb0GMnKB6UMjcFb/ojIFUxzBVCjyJqRRx6IzK+Qe
G48Nqcjd9A6glzm53Rwx8BPVQ4qoGeJfLPksk4toQDGb91YOmaxYjvgolvsMBizPRBzTfJNE8RNb
wbeWfJbGYaHVVHVhZYh0Wet06VY3dPDLq8W30C5VesshJoI93YVF7SyQg8VJL5K4mYHxZnY0zA8S
6ltE15L9s3EWwWHBPK2Z2bKCYfmUIHrvD5MfH9KTMHpnBn9h7fh+khZTtyZdxb21SG6K/quuHOro
c1TeJfoTGsLsqhuDHMXEQ+sX7yr8V87LyDeWLLRZ+lCGjsryFE1Ha3qq5h+XT99umLQRwZ13Ik+D
MbNILZnTIyYFHrJCeY/D34jgzve4SOZcGgii68J8wqOga9bk1FedyEUKrJxvKgEl91JLElxk4yW3
jGY9dsMP0TXGrQaF3317V3J4oxY7A5tkw1Q0urq07FIC2tzwp1J/vbwzAgPnZ4WRsZ/1usOhDfPb
MtZcCYURlrumH5r4Xo9TP8p6wakVSeRgYiEFJodY/6gUVnBFFb0S/Avg/z66lEOHvldDYzaQ3GLD
la3T5Clu5inEDu/DD72tBfGhu0vc7lPmRy4ezgWB4X4opWuKTPEurGHo9j83rjVIKFUUeYWc2vpJ
95C/u1UVm3kXXOsE3mUXCTfC2PnbWEmyoKwlMXAfH7RAxwBedDlN0stlSxHJ4CyxBgVxVbAK776o
fNRBe21p+UUomu4mEsP5LJ0Ollkt7K1M+zCCv7dB46ZoQvUuHG2WizPBTA4TeWWzDGXiUu2LLprv
up9K0OHnMYgFe893PbZzq5DeeE36yLmtf0RDr4t5HPLn0VFO7F2/wvOmpNmjyOXva3YWzAHtqqhV
F7OaoDq8sZLvIX14jxGcv89Z9RRj/EuVYHdMA9P+oqtpTA/IbjmXpYi04My5HmU56lY8fWe0czDf
6JBOUfDfRHDWXDadakgzcLXDA+LQGPbaC3iJ/wUBzmvFWbJiDCRcFuxFi7ft1Y1fQ81faR1R46Zo
wTiDNsdQkyf2OoVEexEealFR234kuTFoDkxnRYm00IQA9aEeQF00BUWQfgvRDe/Wj+9qGsf0yvPS
cWGXNKt1pjYo9+3aybw2zazAIOtevwcjFPlvtsY3D0jNqE8hq9OuatCaLt9p93zZ0tg2vwntzrrw
XQM1rS2Ntsio6PIpzj+Gi+Yo7bMk/eEgo1/ZsI0c7uhjsJlUWRZCSLO2PjXgELC08ElL3/XyuhHD
IYClk1weSqwXq6EYgl/lvapwYOq/WBxFVwBG7VHrTSd3k8ThyFLMrDJEwSPH2jmg/HObY+WjIUE0
1k8kj4/AMctUH7oJei2n+brwmpv+YHxhRVhtMHxSHy/bxG4VLCaz/q0dH3N3FXhK9BB37gY3M3b5
1QgI44Lp3sAjTuvQz9mnxKWoBteO5L4SZTjYaX1rkmfpnKkMZi0Zc4cYFrSxgR6wGarZQ+WYx/7E
kiuFi0TpCUUi4qcr9uVLkjnrCSt1nFQLq9x4DBNLN/Kim87HdBgv8k1BYmM/lDirybmRQVFCkrUo
jFw7dwl/VuFJrvp3wcdZBudHlKiHuzWhkDRah7puDmuV+ZeNRaQG50diK+pU0kCNHEy1xgEz1stV
4A33s1Abe+QcCDo6JLLICFgi0yfzS9scSF/Yvdo6inGlyo9jJ9umKBHMPnrJGDinEhfaQGQwX3m4
eDxIpHXqaQIG592NkdKDQbpPlxdSqCXnVlTZXAaFNYphRMV904W+NIXfTcvyhi470Zm4Wm7crsZ6
SydRIfCuh7ZAoo3bAFWQLsZabCL0rhmSCvPPUR1V1yhYilzZEhGu7S4nxasLJmlrssZT5OVVOUrq
AlPUGlzi7wz14xTf1+1iW1kpsPrdO9xvc3nTYRRqajPSCgCivvZ4jAclkIJeeIe7bPmUn8w4Tk2T
SyEWDV0DpjuU/WDrcUt9I+pq97Jt7O7PRiMOEtMR/T4YWQ/4n1xpfK5kAeLvbs7m+xzwYbpp1jUN
VkwPPw3J90z9S8vs+OOcfrusx27R/tmzUJkDva5X4qTvoEj5PXlmHJOpWzh1YSOLNPjZhwglAvRe
+yGQynLE/36U39AzDu1gmhErydaD+ijZQ9Bf5ejVZiMlRLkykVFwcJhgytwUmoDDEoRFeeMoa7Di
yitQaDdqM9DORkwTbDIGDxX5OpUSCIjhqOoj+h78sLYTlDTqKEaIr+QDdeVH477yLovddcxnqSar
sdygRBXFYGmb0ReGLuvlgNbPxVaWuf1ZLkXjRCQq7EJNB58Y5ShQeNf+N5K5R4ChpklqsKrwubmh
2V+zJsBe0ffVf2pWR+kkrSyRWrWgGWp+NiIu/P0E+0YD7oRVnRkmSfd6B7IXL35tJM2c6CEJBre2
59v2oyjFtHumNxK5o1aYRYexm7gMy8PHNA5WTbOp+XmoP5tR7F42DNHysUOxMYxl6pu8l+G5MHQk
+p6WxMzssq2GPySGe71EYI4OMlaqjkZuvlQ0Ctc56asSZbudHzdPMv18WY/dMHsrgDu9ndaTNq5k
PDb5mh87+R311gdUpeJJIr0R9e/v5mG20tgObpaNdFLe9wSnmDwx3lP6iVauft96Fmsu/igd1avy
JnH/kNb1zSJyvr5u6hTjRVDQu3Rpz1jJ/awb/akoJIEb3u0d2erHoRQ1rR4oDUmg0ZEdza/RPGK5
VmkrgXECrcSViLRiD3w3AvnXStKZHSjOcchA2GQlg2OpzxNevS8byZ6x45EVpGcqJiEar1pvdk1q
NUMyLGilTU+69Zy8J1uKLjxMU1cs3Cz5kq9mAttzPSOsmDrzsKjGNYb7ubOZP11WY9cVb+VwmBdN
aZkVCVIyPTp7dEexsyVIogNr9G1ckCLCFZuhU/SCa88uEm7lckhIIoVmVQP9mFxc7bzwyGoEyW3n
qn7lJ6WtCY71HhJuJXJI2K1zFxYkU7wZY+Kt5F7OI0dLVDudDkosKJDdM0GYhYqCC9lCRMVpN2nm
jH4S5Dka/aoufqi1O4OcQ7B1bGvexDMbIZxC4yqNsl68PlD/2jq0F7vJtYzlK4N3FWVthHHgXg9z
GfasyywPjxXo4XvLpYXodrBrjdt145C3TjtMVDDYNfKo+ejkaQIpxvvs5KNwxS6/1IF1a9S2/q5C
nI1yHAQXZavVhF2QYwlNIeYns4ocyxI1vuxBxlY5DnInI8ML5ogljHKb2KzvPHSp03vrY+eyh7nI
1UWnbDfkBYcmhn8apkJ4whND1YtVz6QMj+uzy8hAwqN8pKjai/xY9Oi4b/O/ZfFJyr7We82wgCSj
3x9RB/OEet9HhiPosAyM43JKfBFv/K7vVM768XnLBYxBtaVDJiZpKD9GnzGFVoGE5BRYhGzyZXDZ
s10oLMjdw5KtXA4123at52jC0SOjcauVBhqbZYdqFHNt1N7Rs+b58llnPvLtUT+vLYcnmG2EQSYT
9jE9RgftkIG5iFHViK4t+8mHzXpykFLmUkn6Fa4zPpqn4cY66qCSXT310AnSeyJj4eCkrKneTyxX
bw7EplnvLOFXuRAlvkTbxMGJZA2r3tSAk8VE8UwzBBUByV5K6Jdo6FzLTLzL27R/ws/bxOFIM2Ei
5oK6Ic9AG0Y8TU4k6wIRuxxGW9PjUGTN0qSgCbtCPGsvmps9xH6EIYnRX4kzvMzPJuq2yZG402EU
MnTsbhqRUZZraKzxg1Mv67T/5SrROo1O++SAbgm3CCiq31E++xkEZI704fKKsh16Y/gbkZy2w1oo
cqTB8A3rmCx+NbgGcSXpeFnKrmKWjJSAbiDm4nM46KLT5yrExY9GX63Mk6bCNnT3soz9s7URwmHG
NOXqIrPsimHLTn9MTu1VcWR1ZKKztRtxs2mpugKGTM3ge8+jvl77sQQqTif1pHpNYLmm22FSmeFg
6o8rRGGGPm826SyP70APp0yX0hTHjD23yH+lfnsFSrprMGZ68mGdbBG93/52/daPcHmAAn2I3RSy
vEf0AUx5dtbXeIJXBfHVrulttOL2Cw1uw0hSdnPur/Pk2Bi3qvbcLaIszr4y56Qrd6iSDKPQDI0h
YXJIMfukQvV+WQh02ROyjX3Z75vbSgu+CmKw9pi2fiHK1xkFnPoi6iDeQ9utEA5tw6Fp1slK8VxN
P0XI5kVW6lnFHZkPNUrDLp+mvc1BhwAIaNDXQ1Db/E+FKElRoNNLiidlkx1iVqKJ6hndH2VRb9j+
yv0WxF8mV4wf7sGpI3ta+CHuX2r0vjaKaAbj/m0IuQwNpRggPX9tCt/sj2KGYyKxx67Rp99Xd3yK
3f7KfLLuMC/+Ck9driZqgt31I+pGJIes1YKGb016vT1Uz+zlfz1MQXpn3YeH9Fb341vNUe3El+Ge
BWVHe15yK5nbuy6Zoq5hZQ1S39iVlDvFexpUNxJey642yzmhzDMrZ3iNGANvzWs19S9b3y7CbgVw
CJSvFImSBQJ6f3QXECBFnnkfBSOGmxZ+cidasV0jPO+VykGR2RCr7ikwos6uo2Fyy/CW1ovIQe2e
340ULsgsG0uT9QFKdd6I+nk/B6fu+sk6dp9nPLmuXnkqYts4Rt9EOcpdzoPtcjKL2eyX1VIzNE1I
bv3FYS+96yf9Hix0uB5N/vqgnTSvvKE/hNT1uyiy0ZiDRTBj5VIe44V77BQ7Io6WPijDx24UXMNE
28cB46RnqDhW4a/iAXVVpWkrleark/EekN9ow3mSOV0McGFgFa3lUC3HBCRZveiSxyyNd/XbneJQ
A71EyoDb8a82sOiqCyQvu55c1sMkbgTbrU7aSuOQwqqSuTRzaLScajATVkF4+NVAWjoiRjiBKfC3
12aJUTxY44hR+tWcb0j7SMpATz4LgGOPgGKjEX9hxYuNphQVNFLbzFaD3DTtJjyN3VWVfhm75wj5
NtELtsD6NA48ZkzSqSUS4u6YgjB/+KJNrb9OoiBQJIUDD0liz72MRGpNK1s3/aQC5VEr6LgRCeFw
QlqLMowWbBJpbuTmywy6HuFAP2bBFyxcY/9hg0XVGI6mNcA7gZ7Hp5Q4CDUf0T5n1/H0RY6o16SV
AHlFIjl8GEoTD7spjGJuD1IbqPNN3PkJ3guz4YhZK85/tEEOJ/I6bihYsRmbXn/Ek51HPeM1VBel
E/bPlGEQTVFQvM+3k8REjUeJYin1uXbT8LNMgqRTPb19T6iuqmdB3AJSeMcyioDjvfKzXR/ronWH
8a9Sebq8cvv7dBbDLVyGXr1aYzxRZKnccfLnDh1exctAv+brByKS9i9BIQoXqGwZKkZ1/tMSEyLN
VtQjaI+vZYdRjNd34VG7Me+QkMGwGHIv6o7ZP15ngdzxKscxayQZfmooY7tcv+nxV7kXZMZfy4rf
nq+zEO58ybmS1O3/kfYdy3EjTbdPhAh4s4XtbrJpRUnUBiEzU/DeP/091fNdNVSEUL+oWcxGEZ2s
qsyTiTQnFwgZneZWPZvn6ra8i+hA8WNc29MjHf2pb0UXLBmgNH/XPhxTlq/yGV0pxz7L0hLyZ+V1
kV6JethXEnpJe+djlKQvK9JOIUL50PT0/FYJ/9n/fd4jUSVd4ZNi6mECLh5Yr+YZUud241OrL+8K
Ja6XxDjeUhYb7MtEdSsSQruMZH8ixCYRbx6Gc1dsK4EghFal1TT+Cs+jchdrnLegf+bOW+hMmF61
cyPPKY5hVsQT05t5CtrwnJQgMHerPLYHXgcB53F0xtcWqVVKtQBmnGFMndgU4HPBq5wo48d9Jdgu
UV+1mKWyF3JVmkYRUDQ6xZFO6umjHaOW0N92AfGNH/vitoH8pzroDDBEXWxqI6p1ni4GRXVANsG2
xPtK4ekD7/rov690O1fEoWsX1GGyvA368SVqzJtK5yAQT+kYALDaUrEyAqXItG/jeNbQUr1/W7xT
MAhAdDWa9Bm43UofFtkR1M8Wl7mbdwgGBfD1rIoRbf2RjQuTxnIYbubE1rxstin9XhVE/xgf9s/F
c0hsXlFUZ/AJqzgYbYxF3ztmnck/g02Z3gtPcNEb4e5L3DwlujxUDUln0biQK6z0AWOh0VLO9JTp
IbSeovJp//e3PzBWAugfsBLQp1k9a4AUfGCkd7R0ZN6WR5SMwD33x2dRVKwZU3Twx4vI6KnMi82T
nKbS0DTeIHzJsg+yzmt6f1s8ZSQwoB2XoySGWRm6nT8hLUH70cNjeuoOkyM55kHykhNv8u+Nqv8q
ks2O9b0e4dsiC11JvDVlYmN8oGyC/Ud6Az6MDAbESYPp2UypQ7eRPiZC8E/W57Y88QCVdxIGufFN
W6P1sQtdym/SHVWnPy92fKYc/91HykYYnbjb0ngvxkZ4XZQWySS3oYvpIcTibVBhpt7NEvCs0+6f
xmlqW73jLvB8m/tjrpRR+6FX0jo0m9DtT3pA+bSrT6Ybvmp3mjf7vT+6oA6zwbpuuQPnA/iNRTOS
GYQvQxFrFFo8phBH6N1OBtmRJu433Bu/z0hhIH6KctlolSJ0C/2bPnzI82M1BEO+uEZ8TPKbMOP1
GlNI/yXQYAQykF/NGRYXizjWSB7rvrRB79cijdsc5uVPk6eMJAZGSK+HmjDC4vTQC8XPxfK4b208
O2BABK1ORVyp4CMpkuZFJLmHRa8vo2RwIrO3yPvrOdjQbxK7jlR1jhtDU1gMRuHIj4P8WMNz8eph
nMdho0CzmLBtQoG2K0b0YtWJ0+SmYstleW+Q5Gs58GgYOVfIBoFGWbZ1E0L7FqH5ugh6YJrDfdTw
8rUcU2JDwDlazFlogVij5pvRw8RtHtm+NzBXIsuBgQC2V1/PdDm2pgqqUKJZFVtPHv3w2L4IzhKU
t4DEYAjmb/3NH2eSLppxFcsYr7ikqF4KsKUsFPxMI44uoPqSixxD2nYrVzGMySoqyJpIjtPp5rM1
/8jS1JGU17Eb3PcY1FUOY7Bj29VVGAHjY+0zIcdCuB31YF/E268B5soYo53rBhw3LYz2v4JvfBps
MsKJSI4CTouBh3bbmvfzSJdK9ypq6oyumSN9hEGZgWA8FjXnaX4DDlcBrMtXU8yhxLDY0Vn85TZD
kwEtlo/H6JGXo9o21qsoxu/Xeq+OVbY03jib9qxFvjSWdoPc7/4TbWobGoAwVoN+USwf+zXQnPuh
QbWSKvXwXCkgCcR6+3q8WXRecm/rPIgwTR2JAAtDNoxaR3Eo65YF/0BTK2FQ+fguqGyMLA0O3biX
2NVLfRN/2z/dlkKshTI6Li0pVqjPFPHGG3X6XM8chdj+fdC+gWocC0fYju9SnzJLnmGrYjYGmVDf
19LIq2zQbBrrwlXxKoOBnSESFlNeqAu/8FFnrnSDDTTg1KPtqMIrb+7vbQkRNruWxzxUNcZEKGbg
QuktPj6mgrBw5OOIPTRDkLrtDXnXG13Px7xRlERZuoC11VXKtELhIUwfpjLKvfdoAgbINPBSoTjP
5CwnCXtALQ1INKvFoRHn+7kzOC+1rQxXEfTfV+iTRSSVy1SwXFQrvVaY7sau9/dPsWWtqngVQY1s
LWIZ8qSRoc+ieRdmNy22Q6jzP6TnfrJRs3+jdBgihyxsn0an8K+CsEVSSsYigaBH2roYP2qe/p2u
POLvadsEhqso9lOt7ZGKihqAdjcpbmMmt/Vc20ksu/tXt/k6KzEM0GHoYxTThMZ1Aqqqd6PKYSyg
ZrFzYxqD11OvLZYRwTWQGtMlWD4hPhntvw2SONrYvgtMV4dhtLkUsNYcFGCIES4ktsUzvs8w3+0L
Z53Suh2l1wycjfsXuKl7K5mMeg/RHGoLtSDLCpbxxyw9Y22JPXWv+2LetqNR/FnJYXQ8ksell9UU
lnqiq+iHA/3UrY8dugf3JfEUjwHWjJQgGRGh46F8UpM7CxxBy9PfiWCwtJCbrOgJlEICY0n/Y4lO
Qv+4L+JtjwJzXwx+tlWtDF2J/E3zOYtt/VT5kWu64nN8vCzK610kyi+z8AO3VYenEgxKyJmgZM2E
p2ox56cGE5p1KKWTRqnZjCA5RKfqxAeMbQ911RD2E21p+lkrC9xqCzI6HcvLEjcODGe6NLlkZ97E
Pwc52M+0VDc69P/D2JRJOpZheDDV8D0+cHUiBjzyvFlUg0BEZgWN8DlRP+0rySUhuYNO7DeZSEJN
k3q8VHIUP2Ljijt8SgSn+VaftRyjrTSUEN3pJQtQFWjO2sN4BC8JYJgHXPQge38HAyIGeo/LjgCF
xaC/kDfEWFit3BmB7CZf3hNCr5BEZ5Ckk7J0JDQJWNXnMZHdPMZWpT/eaPOr+bHLG7u41KPWQAio
5K+Kktlhe+qi5/3n4yCVzsBIQxSzbZUZcG9luTNhSbqNdoO7Wg/dfUFv5xYupwFvJ6bgUdt90+9H
equOCMAEYHjXe4o/YWJiAAK7YGL6DqaJQ+L1hz8ejGOkMhCWFp2ZYscL0n4LqAv68pCN5Gg0PGLl
bUO+Ho6Bqxjb66Y4gRFY8uSlRX3WzfD7/gVuv9RPEWyDH5a4yCFpoXLdBIb+qHGTKvsgWQvHdf0G
Aq9ymGgmVrtiJjqCZpoozcDeHLo1qJr9zqPDoOETt8SybbhXgQxCJWCZqNQ5bb2OuHQadDlUN8JH
4zz7tFOcV5PgXSMT3+hJkualBWnqONwlRDynZvZVyngKse2/rodi0MjqSauQELeoZa9h+y0VMO6h
P9V1sK8UPDEMDumVNsU5DTTG8mZsTXDV+MNwY70P7q6nYeIZXQcx9BDCiQhx/GJazb3QGnYR/THn
06/GKjNgNMRWVskpIDzOTlk82ur4x2RMjAQGDhK9UBJNoJBKFGcwVTfvOifUubVKnk4zeGCRNArj
Hl9TNNVLO43Lf3Ikp5I7E3OKJccFc8CH7eOr8jAJyxmvEydHJX2Uq8O+kr0tgv56a2wHX52ZYqp1
UObJx3YVGolNB7oJT3KKJ7qzirg82OboNdvAVymtjroh3ilLbtXke9GAp146ID3LiRp4V8egQW4m
RpMpsB95OerKXTLxro6q7Nuo5KflKAwOzElRJWn0v5x/fSd75qnwJ5SeBOwQAhOHhI7zIrXn0OE1
UG9mSFVwBRiWIaGVim1FW0AYoAs0LTagMjqB04kyjoBDJyjdAsOJ+zqyeZErYQxCgEcHlXIN5+xC
G7uobT754KZKrCQw4JAmggJaIITms/g6j8cKytHIPkY67P2TbDqIlRwGIrpk6iZBhhzNCkY9Av3z
oe9DjhDu4zAA0Wu9rDTVRD80ulsM4DrTIfvWuhbYerAYgef0NrXweiaWRG2cJmVJQazk1kXm1NGn
KdTssjuWzee55+4O3EzwrIQxAUSJ4K9ZBNgU/YZCUTn4b20GRmJf3uWXVqKY0KENdaMUCyBfFHlp
/m3AEJshcYfOKQi8seGVFAYkJoRdQz9DI5Kj5uMr9H6wk0+0XE17TtpPE6dZZxtuMd+D3RKmLllv
SuRLKmHXLoLJAVwcBVrAF8kzbzV89SYn/S72LbcSOPpI1e3tEa8iGZiKIquVxRwiM9TkpQM49tAd
ixFYDhxu29ZVDBOuNHNqlkIPSIoizLQnPbb8NmF1wuqmP521pR5rdYUMHBV1SgSjBxw1ivRDaeTn
cjYHWwwljuvlHYgBJTFueq2g91a0J31ye+ljXnv7eMRVBwaQ8lxt044mTGV82OqZ3d2TU2dPWBTf
oy0W1Q1ujLwNtddnYsBJw0qLOS1wKkGL7do4lMXXIT6FDeeRNmteq1disy0YRBHMRKPR66Ug3p4F
5ztdFF+dw7+8RDbTQruelkIYaFpz8TWf0kaIr8q58ypbttN74sZ/pxlsRRwcBOhyiXGH5XI/Yrhx
ks4yj8+Yo31s6sUqrdwaF2i5Ni5ubpjHrANthDq+cDSQJ4dBh0yR9artIIfuK0BR3AsVWzCxfYmS
VAxPCZDdwhpaXkcuB5TeJFmquim7HGhxAaWbOEjpRgYuKG07x5/azqZZ5DoSLUKzz4OJJvoiLz7H
8fxZMCw719LbQi39/evk3SaDGYsYgzqswbdBrX1e9K9LGdvVzCkY/ca0sOYYlVfsUWeZriO9EzNt
uZgWdcKFT07FQcQXdfz8rlhdvopinLCR9mobdmjKmObUKfRALz4I5Z2ec460HWFexbBeGN/oS5+X
jTd33YMoGY0XNWr4rre5CmE0neC7Vu5DqFxZ/aimf/AB75CyD/YVYDv4Q1HXNHTspNZZDt2xGIyZ
qCR0jefq2AfRfexYZ4R+KIIRn7fJZlPdrsLY2K9dtFg0J2jC0H8aZ/BeiR42y7j7R9q0oZUQJuZL
dbC89bQabrSnqr+JemIvyXNlPBQ9jxFv+zyaLCu0hIhtVQhlVoXKJY9qRS7xRK3uR9qXUnG5y143
mwVV5SqDcblqFmdkkSN8zbjVcfLLxg4DcA+jD0h8bt3FUVCDSB8wK4yi9f5F/kY3rqIZ39tIcm0l
VdGAJEp01I/1pUqVIdgcj93Lu+pU13OyDnjORbEIK9SVBQx+JVGD7GgSpFXxnl6GlRhGO6w0wqpj
HfqeRo8Y/dNMzu9va9/PO2N9rR7m6axEJuJi877U/az916wx6PBY/jmZIY0rVydhQKhNSNtXXYyq
2zPdG4kKkZMHJJCfe3fxMLR+z7Pe7ZrlSiKDSFomDLUW4YnoVlPDlw5xoAV0U9B7+prXR6N2t7Kr
YYwyqdZhV3lMbC15XNJjAya5ffXmvRQTl8tWLKZmBcOqzeo2MdRDSkiAxWneLMHVCrwpw22sMHXN
Qm+GBmaQX8+kgXxf7jtg31zeLcN3YtkJb2fFb7DiKoM5UoXNq5Mw6RbAXHyi+WssH/YJoiSMxoMI
ygG15pHg/4VTftu/zN9gxVU0A4V1jWaWOIY2UqqrS+877XlKj7SkTXweBcl2BQf+6v/fJoOKdZtI
od6pNTgiw8C4KQOsKacEdmplFwe6T0o8CMcUW5F4z7jZNK6uJDOgSEStlsUCakONrj/TOQyMcIJ1
fkSXeuX0R5gDJ9zY/uy6ymSzqpGlRNMkAlSUZ424Ohh7W+fC4ig7SY168P9pxx1Vljff4SuhDFLW
dVoOS4QrHk8L3Qx2SgMRBLcegqvH2aesYvm34gXelaNJm8HVSi4Tw1VTJ84JlpO6y31xNGS7DcBg
cqg/57eUOU39Zh1LTipgU6KK5aAa/lMMli5QzMks6jQskZWbwrhJFc7vbxvHSgADnItE5CGpIUCS
bNpoFN1XN6bs6HCltEOUOz+4XThTcRjQKdGOR+btRDFLu47mvSa/QRk8/UIpiOR7ytyvOaDxE9+D
pSt5zJspeSE2pgTrJ0i39o9gxHLb3HnHyk7q81ZyGJ9H8DWUxybOJS6Hmpys0MvV477+beL0SgTz
Vq1gDAOq98BpXc7tMg1fxwYZKPSg7cvZVrrrEzH+IClnK8KYBAKRCtO+871Zc6b1N/3b6iCMMzAx
kNQ2Oe6qL25IFqTGSwNSG+N+toi3fxTelTHYPwuT1Q6XSER+KMIb0h2b9wyurB+ewfsOHUbZ0OAw
WpkfUlDwtzlv6dh2eLO6MAbZe1T8NFIYCG/u6bj3ctDu6DS0fHhXgeIqiCXsmuNYxepSHKZS7Eo9
N7xVPJz3YAm64rZvB2HB52logJkrDaz5WDWczDBPBmPxVRfFpDIwoiRFoi12PqZh7Un5OxU2GHOP
yqEmogBY0UxyX1XdSTDDsyinbmn0QTXxGlB+g9M/bdJgbF81JyktGsSdnSv5w3PiTrZ8zGzqd9Jn
hXODPJA26BWvoty0NolS07TcKLdeXMYOWbJP80K8iSxelVSBAPbVnJRfuwSZwXDwVGLYaBP444HZ
X0HVYIBi0YpwrCtEFyoOKd5q5Y8qe9en5ErlGYhIpd4YpQa2ldxWtwPS+qYrP2voh2oCwTU53oin
mwxYpFIl19OEAy0SFijMT3E7gQyFcyQOfhsMWoxdMkLngd+wNmwMRO3HyRReuZtzElP8VUWwsK+b
kxlIQdJnc3jNlA9l7O+D92aYd30Zluk6Vsi0YC0DMpsENBdzMMiao6RHOf28L+ftssVf1cxkEIMk
xqgbLc4iNphn6kF2RpcapbWtHweEQljYfBLOpl37yGQcijO3hY3zYCYDJq21VFiBBvnC4o+ZYIMJ
iqN323H66i4Z/Bgb0dDAEEqrZRJ6yqSD5YnPdPJDcToHDUsOt42YqvKbIH0lkcGQSQVzXawAIaOj
ecrc7F67yV/UD7QfQryVHMkbwFLb+Nbtn6/AZp6TQY2klBttNPAdRBPxlBxluulQB1JARdV/4xVX
t7/3Vudk8KMmS1vJBm52PJmPs6dgKZT+Wp5TB5sugM7xfY26CQ9HeBrD4Igmik3X0ii6IoEwRGjX
/2ffJni2x2BIlqMBSLeQ7h+TT5oJlQRtRTUd0pHHDcmLbdjMq6Kq+KrCyJIbf9RP49l8oO3m5LUL
/nixwa9qwW4tGypVEFJq5WULumsDVNspGpzmYP/ieL7TYsGkX7JkruBP8hlU3vmlEG60WNk63tL1
NVkwve5L3NQFEHaLimpg3RNLvjvWKTpG6eDv3BX2JJ/SiNdnvon1KwmMtqFnVzUaCh6d9JCmiy2o
z2HLizmonbzBi5UQRuPiZsDe1BB4kRyrD8pt6aCp5E5HhFN+H/3ZLbzxkN9I9/mn/dvbhKmfYsFk
8qsfs0CNlyQzwEIE4/+s34nCscn/lbvBHpcbvZrcfXH7j/VmKRRSbcqSWDhlMz4bbWtHxdO+AHpN
v79GS2TUz0z60QxDZEJpEkhBHpTu/E59Xo/CdkC6ujfGZ6lhJeu5CrPFSmxfdowD7ZsSn0UQfkTv
ayRfCaO3uopHTU2TzaqGTU2RJytno2rseOBETbyLY/yVrIkJ6puXi6PNHfTiKEsx11/QB9h7IMY7
xTTTk6Lr1SUfKXXhchO633Vb+bcLCofb7r9vVGBK+fXiUrFoqnn6X148PmArNoqciSt4mF3z0wGh
DeWQ1XNb4pjzPmSAp+xXwW0tjo2A9k6M1ht2rUwHXe3szhqP+9q+6aZWisGARqpmllYOEJMNiWel
imtMwk1uxvaYho/7oraB/Srr4shWSmjkg46ODzzcf3nk2CvRiaHaEThxaZZz+bsbvNSuV+KasJHb
RkPXVlh/l+dTYlV2yksvcs/EoMW4mI2eNDhTfxpc0LYjLCwOtHYnuik6qHg8chc+2h3lv/w9q0Nl
aVYpSq5Yl14W2cm9HIMUmHKZHcqtgiY47H+1K0+6M59Nmzjls3DkUQBzz8yAyZBmpOom6EyDT2ks
cXLR7uKqLiY5L+/YcjIFHEu4ZO1XR0bXvtxVPZLGUy3ayfAxiSInLJa/8yuXKHUlJTQIGTI6ahOS
o1z4S/l1X/s5QMLOpZQq8Dep8eFaF8Qu4pth+d5UMbpMXRGUwH8ni8EObUxNdabx+9CiaaZt7jOB
OGM3goU3P+Z6yKth0JTznlIyINLmWWeSHt7l0oZ+Kx0Ez3xujymQkTfKtv0ddgURdj4lzQdlLkSc
jS4GRgkRgyMfdHQ41xgBo+O9/FUvHP1je1zmpSjTnsajoaTavXhfJpmdq9PfvRlLRD2bBbCqAJBY
om5Pglto52IunU45jf27xhNWd8iEHqYQzq1gwqkVxkHEmvjmkGef91WQd2kMRlRhIY+kQKcGWV5j
cbQlxW+4gxzbBbvVQehfsTJaVJLThbQXj0I7xhI/P1ve99D/j3S1/nQj/ynfNP0EWglkYo8WW7aX
csTNVeYhUr5Ic1D0HI/Muzkm4ih6EI6UClKHRX0/UmxXHouc1/PGiz5lBiLKEUS8k/Q/M6KN4ZdW
xXu6idl64NX8OdjH7kqqzL6u5BlOy1i+m+p5EcCUgI0xuuX0XL4oHkCwBVUjEywsqMXJWm8pbTrR
WzvpS3cqj8VpdinxPq/tnfNi7NzKKGDtibBAKcbmYyN5oRrZocUJrnkymDij0uKwGGoFRXG0oIPV
y+pdc3rat1meY1cYXMiXUCAKzZG3XhhYfoxJ6NjJbqhjz33ziYvl9NNwx2+wUyvtWNSzQvkmYikI
s+OQLq4ofaprtxe/Gg/RfAd6Tw7MbvdRaBp2XIL60JDZSdRQCImBMUAEvKD+VS8zRupJxZaBDmHb
7JbufKOdQLrO3QC1/YJXwYzFZXU4juGMwdR5OQ76SRODZeA4Yp4Ixg9L8dxlY4z3m9QXsfpSyt+4
1MkcEWx9K4+qxCLJhHr62IOhefHlvnRrWeao+2/w6edtsXUuc4rlPMrooA9iTOBTEGLZDTox6Jz3
iDAw2Fd96o7eauJVHGNe4TwacUTgrrIk8vHt5UM1P+6L2P7SuopgjIsIlgLmFpyoMF6mJmhGyUfK
3AY3jrMvaDuhelVxttQlt5hGVijfTpjaxvPgythOp30Dp8LRcFSCDcaS10Z2Fogc5/gbd3w9IlWe
lTuOp3ZqwO9C8aM6yoEJjqTpk+EtQfa1xCqDwiuCd1I4rE7LuORKlzD8RmctUd/4HD8pbuyZmNyy
a7f6GNKSw71x5GM+T2EYL61PVZkTFabWmAih7kyT87HMszMGLQT0WjcJJc2M8vHYmI2jFd2LmaYc
vf8N5F+fjIGMrqtJaMj4SFYDLM7yhsOCL1jrha7Pmg/WD+3Dvm5uRwI/xb0peplGpygDVFNMT/14
tBpfC4MJg986rybFuUC29tU0ap7UAg5WyK5c3EqCJ70vUrsehgGNXmjHZMAOAzcs9aDSUnsQ4leh
eVc18qrgbHFrtMIymyhZYJsKwbxY9mQk3v6zcLDJZKJ1BV0XBJwJEJETO7bcrNbdGHU6BO77gnj6
xk6L6kZu9hON2NVzcmzAy4oQIyC3lPkk82JuV/rls3oH2E0GHbBL2EwHHWpA/pVPAoaKFWTRPs2v
7et/a6CxpPaEMdXR5hUVeFfKAERlKXElJ9B0tSoddfgyKK1XYq1L+ndAYTJAYYGhvkFi4TJaPI+H
sH5UjL/UDgYjErCpDWILz4V5adtQviG7gDUhgq3knBwJB1TZSlZjxpquqNRxlXeD+TpmHPTh/T7N
Y6z8UyZrUrm08PKjFCjDD8LbQcPBHLZy1WUh6Wu0XLi6pN8qseZ2JPrcjRonzOMdg4kkZtJIdSuh
rB+3vix/mqqXfSPl/T7999U1xeJUDfoAm+m729J6MjoO0Rjvmui/r34/ice+aSn/QmjdLmHumWpm
J/PACYO2T2HJBhqyVegNc0tkMMsWuwJotbK3C/G+Bon7/j39JtC6imAualaHeB5NiJj82Ysc6UAO
hTsdmoPqolqJ1U3DizHa3MrRNrRcxTL3Z+TtXNKVx/+bZwSb4kvqYClkC754SjAt2sKDMDi8pqbt
Z7uKZaC0bjOjzRuonSL4yfBQFy+RxltTwHs0BjWNqEvNmtJLdy362p6i8cP+k/F+n0HLOm8wf6xC
teX+BVGBbPHiKZ4ABisLs1kwlo63qb3e++8DE5/RvuXRto3h7v9QDqOg9dbD/XwWlam/ynmTC9J/
1A+j1z5h+ellqrq+x9oAjkn9JrdylcUAaKoIRRtLeB5aG83Q4tOfaYpgwcgkzf0jP89bjv4bB34V
yQRZJYpvUq/BJ7QeZUpOfPOVEryiMX96mlHWRnTsoM2a2DlvHGA7Vr1KZgAk0aehqSTEXcpg+aWG
UDxs3HRp/pEU0R2U5nFfNbdnKbWrPKpaK1gUFlkTWhmq04y1vfR+PDiVcEMGR55aJ5POWbnYGXki
I6dOxjsnAyct2CcSCbTabi49krq3B6wvlZJTutzWEi8T+Jvv+ushGRDJB60X9QHxX/iFbl5SDuRR
cDqsMo9fG27DCrXmPdNg0ESRxUSraqirIoUPkQRevwj7lCPlCTQE7mgth6bl0aFQ+94TyQBMmstt
aVKQ7FuMUWjVg6w14F0ZZqeNxY9FJZ30Uvw8timPD4PjFFi+05QUJFsmnLVNpdrRlAkUnuGhaRpi
G4n0x1tvL3nwn8/IUp7OfZFlhgQc1bLEnc3yVGGTb/Y+ToKrSWgM3lRVmYgp6FhcOQgD7UBO8T9G
g53YI/awyDeCK/wouRjHcXMsDWqvVUttlohOlGe1sWm3eIuqKqgqsB6MPICugsr1ObZPUWxHbVgu
jsEaGmmiKDdlDuUMjVz5FalXW3Kmr03AG6XmHZFBmrRMLWMyccR5iP0iQacmEY75HHPyQZtidBkM
4NhQBxJr5vWMrBrQGAxAG7Lb3MQw0+I0ksLzSZtGvpLCOAhR0VKyVJCCBUogTlEO+OTHrmf0nl4q
0lgy7dLV3FFgvcpP+8+2aXMr0YyHaJOmqxUaYnbiQ58+kO7QFadG4I1N8e6ReS7ZKpCgmfBcWvWh
DH9EnS/x1rRv+oDVSeifsPI9kVhONTaNI6TUc6fuRL+x4ts2Sjyl19x24fUs8k7EeAGoC+iPKDeB
qPmW8nVcPuUTZ1iXJ4LBfsMK9TqhzAR191XPjlJyFqaX/effdmarW2PAvhYHJVINPAylTNEu9RKJ
gIxUCOSD+cT1nTxNZ2JLacJWG6JQZLrPjpTtbUodwbHQQjOCZaS40YLZzd1UcMK7d83oXE/Ktu5U
Wj5JWg8gtob+hO0Yp0TkDU3xbpPt10mw7UhsRhxPP4+e4dMZHQqAWK6Emh1vKS1HPS5/zErhparV
KmwKwF3Wj+bwQQ3POY86efNTYHVnDDpYcStobQwRtSROvjgLiVOlY3bcV0KeFAYcJnUs4ohue4nT
Y9f9Y/b//t3v04tcXVSoC0qo0M8LJfLm5JvKHQrlgCjbeNPlRR8JNENXhC9Ce9OFt2Zxy91Hxntv
Bg56MS4jjdaTlsUvlWdk4vr6ef+meCJYNMCSg0Qi8AZCX/tF3vq1WHlYUOLti+FAtcSggAKG9ikm
oBiq0CiiL/gKC2/1WLS14UXI3xXnXXWY7bZZpFCpostqtRr03NLXvD0aoclRYY4GvGmwqZcyx3wW
nA/m2Uulcqym/5iGWLMS65yPLJ4oJlhIy6gSQxOOJ+zIcRkJ1p2lX8RcC1qDvOy/Ew/PLozWK8ux
kEYblQtXob+AYQ3Lw4/zvWrTPfbElzh3yPENMgMDraZbZkGZQOciwaewl/ePBtYEJPcz6tm8aIGj
6SzfATFSjK1TzKn0g9K6pH8t5r98KPqQq8vTpKyU6XofVxVf+zIYVAUtRKbdWLW7/0y8szDAEM6m
iZ28KOSRJURlGUQD8Xg3T7yJ3csDvInwV5bEoEOZtlh4kCAeQazw0fwofC5c8jh+bZ7JST+2KMqC
a/IOW3m/yAfZHb4qXn6fOe/agLD6IxjsGOMoE+ISf0QifM3TB0G+b4RneeD1l3F8EtuCk4xT1/Ux
IH0RZjtUv6vhh/1H2868Xg/CttygfQizbD0kUPJH2Ut86CLsq6NUp14ThF7jEp/3acgBD5YtNrfS
rgGdM9iHzPQoiMK5mY2jFpU/Mv1dY76r8zGxA22vlQ16vrz81KmXTapSozn7t7it+jqoWxWD8hyx
2pDKVjvS88zJeaxHV2pfhpA7OEf/1LeK/1MK2zEyAywG5bKf6XZyVWd8weZMhwyI7BI7dQtn4qXl
OcdiW0cqrRhLhebtsvg2VnyzKGydG7XwhDCORJ5iLQJ/Eh6oH2/12XqKR+PeIhKvD4a+wd7tMYqQ
oF2pjzvaW+aopwKLMJ6WW1Ds+h14M9AGZgRmaWee8jGHvqefuNnXbZW/Ph7jVkLqMC+M3Pm/0Qfj
ucE4FvHioMtt7UvvSsHiqL56g87ifc38je+8yqXXv4J/s27yXqHUkNltc1TBA21hOUZx11w05n12
fRXG+BoLHWFNTGnHlUFzZ6zjTklilyHYsOL3eZurKMbboI1dj2cahmLB5JD9m0p2I/NqKDzVZDyN
NVuVnme0X6B4LrLO6RqnIjLvhXhmzYAHkn99UpiXvLxCyRpP6FXG4MGMLVt0mIPXeLvdOKCDYAmz
cmBkU5ibm9A5NxQ0Ldf5s0P5aqPCVu5UO7uTUfBCnyy3O5Ga8FvTu0pk7rFpsqiqdXqPoD2iLbKR
S861SxsVrGN92Nf4TZeJTVUYxLIUQ2UJA5JOjvDpS79P0g6tnTHKoTmS5ZykyHaNYSWGUXUtGcVI
CWFX0lh54lg6wmQINhrbz2WaeV2uPdWC6UxG4WAiyZ0S4u4fcxNPVvKZV7SsRdcjDGu7Q/QSTk4m
Zk68+EVd2PtyttVlJYh5vDm2dKkYgM8qMsdouwgEz3Di4391qsLhrXHfhOmVOMYasmFospR2zg5+
d8yxGJoODSand7UpXsW8aZ/KhbxK6SKfzNC9qe1Og/4+Q1vJYLK2ojIJYZxDE0dH8iV006UvyKd2
l93nzTlCaYpTf+LcHUseALp1vR0og1JypANUdG6Q7gDjpc/oi78xZ6CHbNDlXGCE+tWlgDx0Spsc
g6NgsA1SvTjQDgqzq4M0tByr7lzjfS0IV5Fs1qwoB0UpKAvIonzE1JbdVbzv821HuRLBvBbcpLio
lHoOOxP8wk1Pc4F84H+c4eh7fBdr/UocE/YopaZmIk2bVWJ9F+X6g6QrsU3mwufY7yb4rgQxcU+4
dEs/SRBUg4IAnHN+80l6otzkDZYY87oSN8F3JYyJcrKkmiSQfkDY4A7j4oyhysG9yzzFjvaxQ2x9
Ns1kziw4RuCRgc1w7UcVK2jQ1xxILjkZXhzbMwaYEvAdtIfnxaOTkTkY/RpMNL0r+bk6L+MFSiky
9BI8RW4n+NrizvLdMHK+33lXygC9SiZVSmkytzCnO3MMT8rCDUE2gWN1DAbjI9jXQlIMZqHd+HY8
zYH2UHvkbnFbO35Mz33h9252p/upn73wYsbtVoiVcAZOEjVFKyumMlz9Jbu9zCF/M+6KGT5m8LB9
5ay8kk/7NkGvbEeF2FycRnr4ZQItxZZbp4q7s5KppqMIUmynwnCnTzKnT2vbiWLEHrt1TQsUeswZ
jTjBMtP4Mmw6uclr7fw/0r6rR25d6fYXCVAkpVeFVofJnnF6ERyVc9avv4vj77h72LJ47Q2cs18M
THWRxapShbVKhNEYgC4YZXmMPEMQCFY9tKURhiaNLOj151wk/dFcV0qe4kjD5JaglFkTL8g0J0QR
Ky8duROIu8pFkGqZlkJ0U1VVgFdz3xiaHmpFKJWmqyfHQXUAD+VE8ue4FG32XftoThD33NS4rAtw
opYoSrBh/Ighmx+opx0nv/JFieTVo+CEcQ8vnbKhspYcWmGgO9t16Arpu+QoiqZCpbjHp5vzQOK0
Ml/3MFl2XDrDSQezSOGF96KG9ZU34ZTiDDFVwFKcKJHpJmZu58mXQLT6JBDAD1HNdT5MSlmbLmz+
IU/JPtJnQUgTieAidTZrhh5LaulhatCNF9kDwLS/7SFEIrjoPBrxaLYxLHqgdA/Q5eNY6/9RBBeX
83Ra+qKAec3q40xfFlGG+9q+eOPl3l61znS8cAIW7evIXIjpmhXmg2q72OmjHd1PyJ5ODNgm2ndw
Dna621O3uhWt8l1/IHHiOafQBqORpIVWevjyswf9S2u9s/AJsUROGOwoMPeK8WAoN2MpWHK/9rWc
YM5JEL1P9ABbuUh4FiQ8PZBRlafWRcnbru8zX9QvuCoScOI4N7EYGEuSevikyaq/9nH9cYmsAnmq
KbvbNikSxPmJKIuLyKTQK4r1JyU1nTnt71qiCcS85tLXdgPSH1khFqF8MXMuRilJW7n0ympY0CcY
M0+qpMxuIvKk9RpSfTOw7LaQrH1VxeEJT6M4/Iuqv38CX+kMOjoRsKmbGKT71FX7rvtilU/bIq7H
IV/v7SyD8yK1nE5m2cATRjfLroWXdxLX/DQ40d3sBt/6AwNbK914F3/dFrzuWs5yOdciK2EP2orU
dJvkKQlv0T3b/vvXe5mcYpxjIW03NAY2NTygnfmqV/uh9FRgktVwcrxz6xC/a/fqbXRb+MIvXnZm
vOlYsqEBTVehmiFzbz5QVYss/VJ63Q4kwCg2BnvLDx3ZDoUTtOxZbYniXnnZRwNZFlhpPaazbRUG
UJKKKbPbto8OMSbWbbWLNFHVZy0nuFSQe+xVaU4Y3YbT7r5J98GtsntF7bCC191eFbu9DB8qss3T
eBJ9alznybjXS9nc++8pkN2GRi89pXaDV67v2iduHnr6uwGjWfIeuB6CxG41N0F9ylRN2VIUk8cW
xXeWGikTnPhkHWntNWQ/IUnui3spuVtUjMv0d32w74itina12P1d3+9ZMhe9SgrQtyJEkB+C+3Aq
7Sp+ztVv9fRt+7WsvcZLBTmL7aTWarMBFlssu2A8tuRvN0xeL+2sBmemg7Wo1WjOuDQFK6q5HlGv
pGO/29Zi9TEoqkp0mRgyqjJvQ71UYNqHYCXH6xvNxqntcxI+wsN9TIYQY6y5YBxx3Swu5HE+DEsn
ixUFmQmOg9FTXMVO7pvTr5Vi+kmUSaxe0YUwzp+1bSQrcw9LyCUM4hvvJlW4SycSwRlbAYqIoqXQ
h3F4sCXfFGt0zuC0N5rXOIXTdkKGv7Vobl1oxRle1pA4qxV46XHuHd2U9qOsoQgpKgmuPqMLMZz9
lXMMotEBD1jtvrfSvrAAINLtjLr7Jws0qIzPP9MkfE1QS1JTHglOsMTuDrjEh3slvY1DEIrP37dt
/fXr/MozKL9F8bXAaVbbqJl75LW3g8v4/czR7vbFu8i1sLszoY+GtknhSAdG95I5oqXw9bd2Fs+9
tU4dlUSNBuQmqj9M33TrjlL44O5Ra3PBoa6b5VkU98xUPUmyKTPxLVV8KrLbWBG9Y5Eu3NOSy6ID
aY8OXSKn90BJ5rW1DdjLvY72P0jgPc2rsRUSu5IgkK6b5Vkz7sH1tTnLEfPuZJAnJ1mm+L7r4uED
+Ju0u1EvRea5+tpUEGtRi8gafU0GL76FsgonqeZh5RnNviSKjTKI3U+zvW2aq9nBhRQuQpsSwDZn
Cfc17Bhr7LDXfDbAKvqyEynDfsaFMkY7mmYSFaZbjYWjFfjECegho6EgdAnE8FUyOcHAOQVHNQBK
A0dSMwcUkE5HZ2f70FaNXLV0XbOwCiHz6+WSmo6k00zErnAOHa0fKo/UhojgeVWZC6fB/v3izGaW
3hgFzqxQAeRZKs4y9TbAKQUWsPrVCx7Q//lBfgZTyrsmni1E4l880qifHvUDBYS3fBKVckSPl/37
hUrSgsmguJ9Mt5/2UnSvYWC6ngaHJhhmTIS4/8zXXHtdS4E/UFRiUU4aQlWbpupUeozWCIVh9rV0
YFWqyQdB9n7bJtbdw1kY95BorgC0ZIaPbeUCW1Q3UuZry+dRtPG9nlIrZzncS1qixpzmfmC3xfKY
zF06O/ctrwcEWufPX6MformxP6ROv0XyjUfM4gVtVSMgjw4jeWYMCpJDPcpYNIUkz0JpXLBqsyKh
2GBit8YG3VOPSLbhgVDFCb5m/l/jC7Jk93ycfP9xoRK4LCd82prlbHcD7HFpbCxdiB4ZC0sbtsjj
OAB0LbVMgq8wtsnIaH5iNOpcVuIJnenFOoiAeVdLSpeKceEqK9vY0lUIZKVgujdkW0V7CYM05bNq
V44W7vOv/+kF8OgOwPaIGkCyoYg1eQCJtMPmmKALSQXFstWIdXFj7CFe+JC0LHNFqxCHQ7UGc4L8
mQJgW8amZCN1DzmG8yYMLYNRNve21RMaJudODK1PwV+Ez3ciT4ewGPa0QyJXvlPU8rGrF+AR5oVt
RaWDbHOvK9Y+HFvRcOW6Az0/Rc7LLI2Oteu+tty0L78ufXAIykGy4yg9GfPgx2lIBIa7HupUgyow
T0PTuSC09BkQzkzkB0sX+MCKcdJQlOis6qSeRXAXWhpzNs/dYrmmNb1UQYd11+U0z8NLaqV+W4ti
0GpYvRDHXeO8tBFmBEOI058j8xOlH2kleu6rNnqRVXFJqtIMwZgPDT42e3KcgmSn0+iQV4oTVpLb
Naeknp/zLv2XB3ghlXvyjVIOpsZ6WnPcueCJAivVsK/BX1FnjegxrPqzC1mcXehDDpAiE9mp+TJ9
ZMSV0c4Emcl3jPXc1TsTfCaCnGv92s7pMGclS2nQRdNQSjbxwob+xkrfz/lB8MTlNS99kdipb31L
US1ZlstwmqqvAh9OAZpDemA41qIO2mq2cCGIM5Be7WN5AByOS8qHPn/IpdheludBhHiwWjG2LuRw
JqER2o1xabEqgX407tlFMaDg9ta6C3aKXx6sY6tgw0p6Fpzkut84p8icfURj2JZhj5zBfOk+VofR
B63dg9EAxA3p111ijyfR8vV6xLvQlbOQbChJSUHb6pHUNuz8bvSDg3a3PPauvMuQqYigOEQqco4k
SJpYHwM0q3RzeAeAy/eKmriCY2QGd5U2XOjE+fs2WJSGpAa4Kw27x9UpJ8nDUvf4kR7LXXBn/UsS
i3dLUbU1Zf1qj3xoM20s0dcto8hXlcEuOpC26MWtSRPBfMHq6Z1F8UvkoJnKh7hH4jX105Fo4S3I
FwWZgkgEl0kac99kCGr4GgTyRvwcjj8Et7PqBC904NyFUkpyK/dgFv1FldLCyFOfIsdiaz74zv20
LW/VaVyI45xGAtdOLXh5r84jWx+9qQ/sWLqPTVH4Wo3IF4LYwV6kWIPeldMiozIW0X1s7JrlqYxv
zMYvh922RqtO/UIQ5yXAf2Wo7YxStikfdOnQWr7VC0oCIiPgvEJuVF2mVjDpEJyl8UOVCvoNokvh
vEBmRsqQBfj7qAn4YxC5PW2+1NFnmcwv24e1noBenBbnDIp0lGsaoW0bv++9X3Dz35IvC8q9YrQX
0c2wDOfCBPJuzpe+wc2U47zLJnCHsDJ9bHj/pBMBn6VpKvgfd3wBaQiIjqIKwz71U6AhtOuuXn8Z
kmZPqsqeAuXRUIdjNI2tbSa6I/WmwBGtG/v5F3CnSulY4jdEQPjuq2dZNu1yqCBrIF4N4I6sGzN7
W+f1oz0L5I42ruamaHpUj9T0EMbvC/x3+fqfRPB1sCGojVkjSKmbCZTAcWJP+schESHN/8Egf2vC
724GemMu5YIkMLsBTit6pwZWAAIMLbDVnn9KADEf9n+WwmOkl0UcD7qJ2p5JR2/RLEceiqd+EWVm
q71oNof2Pzmcl406asytQtmHs1YCAgSrel73odqHt+0nYtMGHfZ53ydOD0IdUd9IeKKc5zXSPImm
jH045OVxQoPMjkBe3cTZbV4WqP/mkoef/jw1i2PUmZ+UqZ1QS+CV1zOpiyNgFnz5+PO+XqIQA1Hz
8Vc7HuMw2XvQrLxmUTI27P7BXHUNzVpTZVy9/JEXJFZB+4ymQWRJYAEdgv2STZI36Z0qELXqrkHw
ZaAciL03k3t8kkSiSs9QpjOy8RAt3cHI8fVnWthpWlp3W63rRUVWXDoL4yENayzxDVU4opN6j3N0
ot6OQPMDZrPjDSgSkZRKh94WzQC+Pu6rnPFCKpf2DEoc4WEieqsGYIAcLEj66iubERvfnDzD0VEx
AHddq78S2OknUWIsOGMeCTGkgWQSBaMwJAZ+Q3Pb4WY7Tbdl0czNuqFeqMoZTqXGWS6xiQr98y9D
NTuXfEejpLhjk4hybpuiCoxIOe6Fmn2V6PGI060n6nQTipSpjj3ol2543Lae1TBxoRv3CDtd0mVQ
rsEPGai1TuFP1BFcsojAtkX6sH+/eOvhpFQGHdBl0IzZXsynsGIIsE+JJmjcidThAr2V5IUap6Pp
ZuWnxPqkqz+14Mf2iYlU4SJ5GZizURp4buBctWyjp08dHfaWFtzF6l+D2HBPm/MjcdmoWl30YHTB
PtOipXYH/PqpFVE1rGavv41A4/nV6iKSBjnBZ3SX3EjDN0S87SNbvxVNtwxqKBjE4G7FmIqxUk18
M1vlQc9v5NyJe8GtiERwt4LBRtDdpih1zIA9S+unaC7s0RR86q1f/VkP7joWolnJpOKcejI9ZeFw
j61cO7VKtyfmbvvI1msqgFTQFCwTgSKOKXzxYoZUzUcU8Fg7RNrPTnModtIdcX8k76PAwV6sU7rj
Sb9LRBvbq4nqhVzupeqB1cuTjs6PCW7EHoOxcXETznfN8KT2Ii/3hyByVpIzDKoY8tR0yP/D98tH
0LcodvdO9xI3cqkTHpTIYeErmuzwmRGDzl8VwWfVuuGf5XNWQ6lezNGIQ+6R8M9z5GYp+SePdBbB
2UzQpEMWhy24xzDzMeWKo/a13YGkadte1u3/txgeDyGX0iWvUZzyIqOxpyHbl1aMj0QiELPexj2b
B4+KUCx6TrIY1QEN3c7Za53wWJxYG3fei1IMkUpc3SPLpE6LErTopvB9TWEE049I+mtMw1cPez43
LrYHRdsU8gILmOdDsHh5VzkBmC3U/fb1CAyNpyEJzBLYkCZGc4he2qmB95z1zraI1ePCDAcbTMY8
osVpohm01cxiRsrQP1nyy1CdNCIYTllPNS9kMDUvnFJntUWWp3ivyrv5KB+Th1c2OFdXkW4uR9g2
hi3Jnfa8rdnq4V1I5VyhZGpyNC+sUBQ9aWNsV6bADaz6vAsBnM9bosoY+hJ+XaNfAjQYZhPkWLmf
S18LSRAK17+9LmRxLi/IZjBJxLBq/bb3QmznGaHNCKwXT9+LMciYA7vK0i+kcQ5O1emAeIzMODL9
cN6Xxft59rupOnaTPSSiQXyhcpyzA9141kwx+njavXXPlMud1Al6dNUZKZJw8JeZ9JV2VCbUICqG
O3lW3TiUaBGxqer5WH6hu2TXnPTOabzRZf5opLZopWF9LgIjvyY2aRSKiY+3DyCKM9LJpGe12MAH
VDCguLMO9zeDh7TyyVPmiwbCVp/1hUTOC3bR0MbAdEU5Nk1so72j4G4dKoHvWH1hF0I43zHnQ1R2
AbyggTMs7xZRWi48N85xmErOcIdh9RQz4J9n01lcVvGwEA3tOXOKL6z9JQog6+Z4oRbnOJok0dCH
hVoMt5PusIftADb9yHIJ8car6Aw5J2IUs5GFElSso9u2MuwqE6Xpf9CHgkpXNy1d4wEqpLBqWyJ3
EOGZvubW/pgAD2PwmNuVbkTGvq7QWRrnO+bMVJt8ZusukteRY28ctt06cwZXrxfFmP9pwzmLYLSm
CssKpZccgmPrA/7W7w9iJFrRqfGLd3VTt00fwUtksT25CrKW0Z++arfk45LaknDzeb20d9aLnzkH
AEBSRymsTrl/nZ3CuGN2Hxz079YLo8rWGMH4S5fY/UnkKwQ3pnO+ghI1MlU2ADxbQeMpmEi+CUps
KW3fm/BAOW8xVYVMkcywPRr9qGLFXH2YnAAjRig1iY+TudQrM8FAuKXoBMgK/OqMOkxjYrJHzNpf
BCSC4Yt8mIHfUPmhbAtUEwnjHrGsFoNilnjEQeY2B20/7PGSe8z7Zl4KkqdtaavXdaEZlwpUlEjS
UErUlZLsOMTSbkhEg7ciEdwblmX0PYsaxQqqS45cmU4qBNBeDVAXWnDPGONmsTQR9kVwPzEMGz/+
ARqM5WlC3Y9hC1Qvcmhr37ePTiCUH3Uvs1xpsU+OJZj5ZPU/AsBZN6L+pODsXj+FLpLdTJViKelg
C3n2rjUe9EBw/evfUueTe31nFwJmvdPHEAPX3gDsxvYxAclxjD6Kzeb0gba5fWLMcjee0WuR81LY
TBsz0fBog/yojd/M+iBLTtKZAjGv3ZhrOTpVqY5xcqAovc2QJNpVRWfhuXau8W0CTkLmaPb08ZWH
aacfFqe/UV2A12C2oHMq4FRsq7l+aWfx7N8v1Eyjqg26DCGyNO6C1pNaQR9P9Pe5lKJOWklpsgSl
Ztr7w5AfAVAlUGHdts8qcD6oWxQ6aAq6M5WOllrrq0PhKCLwjNUlaMs6S+GczwKCygHYicidH4nP
sjET/2XDy8B23hmf54febQ/Ilbz5NMuCdJO5hC0b4bxSqIb6IknwSv+D4/lFpiuawbsmC2Qf9xc6
cq4pyFslmEbIIbfLbjiAOZ3ROx4Wv2OTvt68Txzy8p/sj59itrJiGpYIX+FF+27JjoXI/gTGwS8F
FE0TWaMBxyfljmGdGsuJU8Esg+B2+GFlK6zlTq7g91IdozntXbwkToLsHJzUxvxs9R9G7ct/OzTO
Z0y9sdR9iAyNNh+D4DBMghclMgSefC5b4q6YVRi7mdrkdehO+2A+DHZ80/xkhL3qPnSt522lRDfF
/v3CE2XAjmllGQ7XmB+A9TrkP4m23xYhcEY881yoEPCcyGhWL1pod8oXOgt0WM9lzy/I5LyEkkmm
YtWQwEKUdcof89tfDI7E1e3kTgXvwXgqjuNpES2MiI6P8xE5qZJ0wgCDG8EDgta7j5/0avD+2wFy
DiJaWiMsddxRpv6sjMVW0vfbAtaj7m8vy/dm+zxFdz1BP2quv3VVA6Ta1tbCo0xEF8VS+w2XanGF
iZ5I0dgCXwRZMpAL3WVPErs4dR7ZkQ/oF4hAwUR6sZ9zYdzpXLRzwhrccq3Z7XSw2n5Xmhi4JFQQ
K9a/Ns4myNc1Z8kaqBy+JhSjpzvFLnEHm97KYOkNd0I0UtE5sid3oViQKxUWkjGUMA69gxb3o6p8
HozIC9svqAkdmvqpR7+HDjnqJJNdhoEo6xSdLOc21DoE5lOJ9mgdTgwhZK9b1inNEZmD/Pt/M072
Uy50JVpTDNaMXKntkh9dt8R2oiDXMPLojhrBX+O6GWgsyophWZqpYwSDM5lmwRxEEbFPEUzOStP3
VvseVU/bGq0Yy1shXCRRi0gvC6WD1zjIDMLTjXbqQ7tjnPPFrdBYmDG8fXRvpXHGgn3bIpcGTOWN
x+bQ3Ct4dtpd1tjxgbEHzfuZ2obgzq7d4luRnHkoyzJmZQaHUqmuBlzjVL2ZhEm8SAhnGOUop7HZ
sToCTnLqTiSUvKBu7O3LElk6F1t0oI2BVxF5xmLVR0kFYP0yn+qg3lOrFdjFtUJvEkGLCyZzpyZ6
RpCV6dm3BSiJU32HkUr3v+nDBZMwmIosqDHj0CbtLUBxS0xxjVVxaocf24K2tUEZ5+271ScJrDPs
49eqD3S6CQFKPggyC5EILpy0JB76ysQ3iGmc+uLLrN1MwmbS9eu5vBRF5hzC0CRR3cbI+sZjotrs
AxGYsZYr3/8qJpEP7QcRY65ILc49LLmckqTGZmiXSQciWXaQah9jPRZYgiBtUmSm+oVnDcd87i02
I8JwfVUPdOGgzHyYPljO4EV79uXLFvDzU/5VFlj6igd8e6rsCC5Ep2ogyUGHlGZ87FDCYsvWI8pz
k9c5kfdvX9smEDh1RcYaBmcmeoBJcVAYYk1+0O12/mBof400/foJd5bAGckUBVGSzXASdHDC+BSo
di4C6VsftbDOMjir0Iask0oLM1Bs2RUVLLv2LWrHt9FXhj4enaJjLtvzU38yBHay/gLOgjkz6Zcq
sZqlAWqfdIzie2UUfMn9ocJ0FsAZQyJptTG0uB/5yGjLYgReBwCxvz63a+HMCrvut/GQ2d5ZHBc3
uq4aS1VFQtG5yy7ex95kq4f8oIF1uxWh1rNL2ZLFRY/JSuBsLchSfQJIgeidhImsGwMLK4U/P02j
rQoOcz1cnZXjYgiZ01iXrBR1zpa6svQkR63T5Mek3G17d5EcLow0JenlpGaKgdUx6U55ALRY+QHd
EmdbkMD6+N0Y4EXKmJSrcVu1ZTfh6BRCIqH10cmzRRi8g4ipbuUjvFFyE96xhrD1pD7M6PmhXxod
UeTUDttKrXv437fEUytOFNNLI9vrpm3kWfONHiUOuIzsbSmio+M8hkzDTFNktK5U5ZOkfw56kXWL
BHCeYZKqZaQFzq1xwfGLMRtsHw+2jvYR5qG8AP8XYWdcm92bxJLHqVGTwZTSECr1rfxlTKcjMEU9
o+1ugJMs6kqsBKk3wvjyfdCUsp6nSJyXatrLo/ohMfqbXEOb1lBzO4z7I+gZ7nNrsPsmRxYaO+Gk
ft6+Q+GP4GwzI+0CglYGzuprO/kl9PrRKT9SwLIB2ai2G9Ew5/WdvlWaC2XhlMR9P+CEp2RnpcdI
lLOtPLa3AjirrPMirTUCz1HcmLPNNiVS8HtW76svhgOAYqf5a0/1Vh5npKkOviHaIMvpQn8KPkWq
aSfx9zqp//q1vZXDRTGzibGUZLEiVGEdUVTz+wRDM9vWcO033spgz+MibSoxaYv5RjagVYFnMX6s
848SFaVLQpPjgpZihHIZRtCkc3/BakRuderBZ5Hv+hPxtlUS2RsXsKJUkWqlgTBFvgmHx9TQBGfG
ItHbEPz2zLhIpRKig+e8Zf2rX4mmhnWDTrgBKxDDrxlZSacPAUPmrfOfmL+xK5BJobReyk9x/sWk
T3os6PEIbIFfOLLCoRjmJigAfVffsb0muaL3qiLyByJrUDlrAM8mwCJf++g3GXD8DtUuOCx3KLOj
tgV8TZH1idTi7CHEYx0VGV/0g7kn0fc69IkQgUQkgzMJbSRgVmG7KE38IoM2y0jsufa37fo1OmzY
HT/rSuoy6CyCtDm47Q41WlYNEKgVLzv+/YrJGwPnh13jVG+wIQVBfV069eSMEhhowl1uPm9rJHip
GhcZxk6r0ybEZ2lgNY/GJINhT5iysNvdOjQuONAoL6K2REYR1rs6fq+pg23WvlrcaclpKV62FVoZ
FH17clxoKOMMe5hgT/O6b9Z9ehc5NaC7Qw8aYqf4nmXp0oPY461877wVy8zzwosDl6vJcgZblFun
uNkl+NZpNM8odoS6MaDvBvNdJfc2GUSEYOypbp0uFz4WePZS02AptbIP+i9hAjoT/V1Pvy6GYJ5c
kKfxM2BymardwGqO0dJ4SKG+KolxUiPdUydZIGplau/tcXIeYzaXTis6OHjlvvcGQL1jQP6rcdu7
r9uX92w3cdtu1t2HAaB8zcDyFt967DEskRZ6hRRJug3Ud+F86hPBW/tDloQStAKiFt3QOa8raSP2
qIFX61p74hcPgOgEEXrtUp/sclc6/JvXPYvjzhCDfG3X9OiURMG9OezD6R3pBPe0fmpnEZzTrYq4
a8dIp4C7+xCWX+L0s6F92L6YP7ys3zL4j8WlTOtSmiPWss8w9Z37Kl4xhnucEU10gSzm7q4f01kW
l5gTfZi6IoQVBLcMxSo8hjcMczr8/5K27nvPwjjf2/X1SMFUBXOYDWADyacgTAVj8+vO4SyCc71V
SOQ4LLGbVHX7QevshhT2gicVH6gq5KoXHR7neQNCsDbUYVg++AymEHxxo6z1YGDqMHeLW9EEtujw
OH8blGQeLMrqnKqxM3VMsQnXGv6QJZ1Pj3Otc4lGQVDCGlqvAFIbNk68wZ7v2ZdwLOz/iRTinIO2
VKDsqDFjnWG9k2a9L/UiICqRAzI4jxBQSUFxGC1GBhjIaC2Ur7HPCJU0Rz/FO02w3LAeMM7nx3uH
rpsXBs/jJdJx6O+yrN2p9bFqRHoJ5BCuK5H2sRmpBgyPRj5bo4mR05rxPXYrBP5BcEeEcw8j8Kei
asRzaoYJq34WZjVFg7SryZKiWBhfk8ETc/XJEWIBziwSFNH12pOT9LGLFNBwgnM7sj7FVjrYgRZ8
3XZ7q178QianVlt1gSlPGRZDjHSnRJpbJLmvUMndFiNSjfN3BoZbl2GUCi/OjFM4p/s06Q8ZmQ5Z
CsiB+hM14Z22Ra76vwvNOP9H1Fqu5RCWUQBuY9zXZXUfyzdpiiPN0n8xjgtZzHguMsAkTAdiaqjS
LtWnMP0ciGrcIl04j0eTqAxoohbeDOzXPJfsIninyPh6S++QegoOTmQSnOuTgcJZVQViU7OQb1LT
vwRRuVNKUSF43cVeHBrn9eouroqeonPJsFlVeKT4EdiGwNAqETNEU3miE+TcX6LVddexNqkCF1uP
Mog0PiwLVmoX2xq9bcvjM1igPRiGAvhcYoKGiYE+vDWHSg1NvaE12NAeUYH+WRxUr//R7Zv4sByN
I77w/ab4Owu8EsldWlwWQ7hEHXFb8qzq36ZCtAbCHeCVAO62IhKNkWwNYDjQEAizoyxhFSmJXKN9
ospu+wA5C7ySxV3W2KkLrdI482jyMrSnUntf6H+XvV6J4OLTYtaFYuQKcan+g2KcRhpBy9VFglvh
E1hezFV4WrqqxZcTrgUDUv0T2Dod+dCWNuPyDluRNOZFL1LYK2mcM48awwK3PKSpj8su3S978zmz
Rzd0AJ/5t6ThV8I4lx6SIqvVoIFBLAe5U7DFmNutqu/ACfZf9dLevidzVvD9KVWZJ2NqmFHkBmj1
PU5Oe0iO0ifl07b1savfOkXOmS9B0KjlhKeUHcK9crI8VuYBO+N+Wwxfrbg6QM5LFKVlpAP2+tw4
s5fydRTBesIeaMuA3vG5mzwxMNuxs0WbrYLnRThfEaSSVA11lnkT+RmazTEDDSoJK39bP5EUzmGE
VAnokNWZVya9autKobq6NH1Z5kZwX3wguTrIK3chpXNdhBlQlUfPPDLO5vlBOZq7yhEztonU4hxH
DDr0ChikMPvmfRU8l9ivT6fv20fHLmDDAnm+JWyAznqCTxzglmCnZb7pNNnOMkD9vWzL4T8K+JPj
GeXlugXMnylTNKMYc8N0khM79I3PFDF43lvPiYj/XBBFKOc0lNmowmiChwK48V2Vj4odJFPhDkD1
skcrmf0pLVpBNBGdJuc9kryu5yrviWvErRPUN2b8UNeJ2xsCg2dmtnVrnN9AX2IYm7AibsDGNQsM
sUdeGk83iVredqNxsvB5sn1/AlvkubXzugEKvImH3PZfymhfSHgAAKfeFvIHP0UsWQegJAWX1Fvv
a0xL26ahRkBjzDge+1vzUPoDxfa4aZu7cd+e5M/jXgh5uhbMGHulLpuaRa7QrLqG1EUQtwS86Ixc
Ejt4TrSTH6g/Hyr/Lxv4rw/hQhg/MZ2XIAMN6YI2t3SUzF2gq17UZQIDYQbAG4gKugtKTAXJIQ9I
UyxEza22zbx5VMghAD6gXY0jEcSVNaNQVdA3qFix103eeYBtvaBpDm8YYqU63lnLbdW72yaxKuJC
Ec7hdnknyxIiiJeTnR48BZGvSIdtETxIy//dyPmwOD87W8ugZywK676CXKb2I7B26056lJ4soJAC
yhBhsgQijWoPP8qv29IFCvJpW512YZllOEOles71u6C6rXtBAsp+/4Yx8PWEpgc1cyxDP/kYI1OL
faCmuWJycH4JhT9HwnnczAo7IyR4vQzvjp0fAXhK8MwYZab32b7y+72IpmzdzqmqqBSQIFcgQoVJ
wfhS5xQA0N23xMo/m5Oocf4Htc4yuBxGSmLVGuIJqS6gU4D8jHbch2Y/OABhOHSevsuOoUu/b1uF
UCiX0kiDUpnGgkgyNrb6k0E/pL4lOzHmK9GbwHTleC89iKpCq6cJ/Co8ZaIoVwgrEkhEosrqqTuC
oRzVQUPz5bBpBO9t1eIvpLBfcVHBiCQtKbBUS1wFKQedvhOpsy3j74qCv2zxQgj7ERdCkjiOu6bG
s4oTy+8arFLPCssEdiqtBEF/NSlUL2RxBqL3GiiXW6Q20YFBBhW73CfPvzjRQld/2rYM0R1xhqGg
uFRoMgxjItjZuAfkqr0tYDVTUxXEQp0CCYwSLonJl2zWTTnC1vYp+Fwdci88VqeEDf0vzutSumhx
4g8HeJbIWQSmXupQaaGT+UpumD+mL9Zidx49qvuA2sunbQ3Xj/AsjrONeKjyJVwm6tL2MPe3svay
/ffXssDLA+TsQe0VFTRrM3Et5b2evp+mz1rpA4h0W8r6MzprwRkCocos9WFGXSV6IZhiq0Zb7gTt
SpEmXPRtxxR86SEiRyF9iaydWXyaQLwmCZIVkSZc/EUeqxu5UcIhNM9adB+0+0qESiQQwWcqwDuK
1FSKMuCgfW3a9N4YzecyEmVdIkPmP3KIUQ9Z1SCRLCMA2rFQITnjp/AAlDeEP1Hndf12KOh6KYg6
ASDx1sepKI8Z6jQSt4EjRRphk7mxafQ4T4L+3urpqSCvJ8QE0yQPQ5RqwUIsCRdEh9HWDWmvh6aj
BKLiy9pXDVjkf4vhrA0IVVkzUFjbUjX7dop36aJ+k+efZSzfLpqED4FRMAi16gkuJHInOJiGMhh9
gPpLcD91sW2F37cf6bYAIFC+vaIoDMKkIVbq6SC/SI+16ENQ9Pe5D6ZA1os6CRFLifqs5adWCHjF
/sBV7vj7hAx+h8UKJFAuljXyEGd6Jf+K7gsw+7JvduG2GQssW7K4wIOVS3w2dx2Gz4/SqXMDv/e7
r8vd5NQHw1FP/X77blYrpmd7M/glFrUNSTmFSYaWf3NIvfz2/5H2Zctx40yzT8QIEgS43HJpdrd2
yZZs3zC8yNz3nU9/kvZ/pimIHxGjmYi5ckSXABYKhaqszFy3zG9Y3AEsVyIW4+0v9c9bSVvO2Coh
CSdKkm5J6AL5zjfu0uFjq7kY4G6dJpvKGkQlmANsiAc+XxclMCvXjPOoam5HpXswOR9nWbvGZSuh
E1ELXhnbKevlNahxF1IXG1lRLiuUjvrdooI4X0HfbEaR0bDMM9ogXnCYRNn58qPvfeayai5mRCj4
UaagXktAIFvnD71SUwvVdq8BNSQkNEX2RJ+RixhlkcQ10EmoskOZziDpmdH/6Cn8JdJEat2ZZpK6
fnE7KFcsEnjK9pZhQNXQVKgLqdwx89Van+cY6YlhPKml0wLOXDbXY3mQwba1f8S2L46LqWU3V05f
q0ZYyQW+TlzdVHNpDfJtpz/s2xAthztYrYTueG/MutM3X9X2XlYf2/JZKa8JqZ19S9vf/rIa/oTl
rV/PEYZj6vGqlj8zEYvwn/LWe2e+GOBOEKvlJg8SBNvamUAgF9rRaKs/5OAIltpGwnSEYckOAKcv
6cMIDtnRwnzJ8EMkQLe48N5fwR0plkST3w+J7jRV95Ky8tBMzxmF4FaeeEXOLD/yrySp/rm/uSJX
4Q6WTPx0DAvkGL3pkfRH0JyKXnR4BTZ4orSpiCmLAhQxu+J+7G/TDnxpJLD3F7L9fkI94v/OFz8z
mJe9lht+oQN/R8+hXZwhBHovvbau4maLpJcIUyg0yNVdluQsbMDc6Aa/g+fRkaziHLiJ3aR2dS07
2eFD7SSyWiEXQWQzUNs4RaQnXmGN0A6ercKOUR+7j2zU8+8XJZWstSoRXEC4Ui6ejGVTJnWF6Kve
9cQibuVFXphaPdj4Y1ToJEeUYos8hgsugzrnsYQGuwMqs0Pdd4fKTA/tv52s/lutWG0oF1kWosCS
mDAzm6lVdcAnkAgTa6+G/2XfOUXr4SKMZpJYyzVUeCTp3CU/Cx0sfULdo813iQqtWEDhqfKOQ7RI
olg2Y/hjkSbQoPcP6lQ8zEVno1wsqIaITHGun8uBEjQB7kq69K2ak9l/G8pPbSKI/Nup4mpJnMcj
ryrLQUZ0muXgRxfEZzlrHTWn10YaHlVJOSqNet1hmHHs5PM46u4HPtvKPOf3baJ1Pg38xG3q1CKN
5ZuP3fS0b0O0lZyra1KQzwB+oYpFX4PktoUGpmE8dKHgybXpgaulcK5eog9Yzz7acmBXsZLy2uy+
j+Z/3C7Oy9uun5WOFHBApbyfev+TkWAaSQlFuK/tzsFqMdxViYlZP26MdHkd9U4R2bK3DLnEh/Iu
PKCb5AL1c1f+Xp5L5Edui8Cpoq3krsymUiRGJmwlttSWem8uWyupP+27Bc+j9jc2XdbIjzLqjaSb
s8E0p/wJflF6RrQ/tlc5FM7B3gbhSqs5UUsBPWZtm6d6+EgGubLOPXD1uYh8uUQxsia3uvbJD650
zA/tL3Ezg1zZ4ILIWJN50HzUUbT8dlAPKugSkuk2Z5WV9EKxpyVSvMuuVsa4SKJJvgaqSuR41KtP
EJ4+mLfBdXulAp2fPnRXgyjn2X6WrQxyscM3NJpOHaJxD4YramfnGqV99+8ni8/0ELuplwqumeU3
9xbJxRI9iX0dECGg0iTILOpJ1FmRKay7b28lheI60yG1qHH+XySAgtPCSEDTmn7SD/NxGSDWHwYH
06BO4Bj2vptsB8h/zPE1xG6spgYjrnhgm15deUpm5fNZpH++vXMXI5y/d1PnF/KAglHenSvjmYqY
6LbdgaISZYBXicl8Ix8D/orR6XB2CjGj/IDOErSUADExLfmLYjOMIBiPQs2NzUi1MsoF/ZoYAyAJ
+FJdc/Clk0HdPBaUH0QmuJjvj11KUf/UHWYea/VOTc9JJzpLIht8uG/0Wu17PAC1yWXDcySdA/Pr
vpNtAjpRsvjn+3BObSqSqc0KnrPQmevBbwLi19mhpSU/TQcVBMTla6DYs6BbJlgYT+rYQxOFZhUS
+jwfvbZSrCA0b+NEpOCwvTgGgUKIouoKStZv6wF9pvu0Iks1sbYW8qrCY4/Jje4i6T3h+RJa4iL5
5oFameTibeuDgLaMwEGc5dlZh7QHquSJKBHY3L+VES7GxvPEhiqYUSDXNatOi2M1N5jsH92POAcz
UPJXTWowXkZc06IsU41yAVHhZloqBLFj3naH5tq3iPPhB9DKIndyNTMwSESRSrVSatHyulJfSS84
uv/DLS7L4s5uySSzGKccFQcwYIdgwAse6P34GH5vn5da7KwIWcY2kUZktS7uKNcli6teAm56QV42
XnIDLJVDT8PBP8qHHIpyDVhkTtJh/wNuO+Nlodzh7jvWK/mM0ps+v8oz87JKF5C4bFrQCI6Yqhma
+Sf8rypuRqNAoCoGXoaAiDj6yUJRSW8zWQLcB4VeShjh+VnrnlRDxeAQQ5G5eWBA7EU+6mpmq6F/
bFh52t+xP6x571KJlT0uZKBiMxhUiZAAOksDInEh33ju3MX3KzuzS99uLWXCaBHqYsf8LDnVlUjO
efv1B1QadEbABKXxwopST+IoHtE9RH/6zK60+9o1waIhWyCcEqx3+/tdTHGRJCc5hHMGXDE5MM5d
n9iaMnj7W7pdRVktZ4lmKx/pqJJ2EHDAa3IhnH/OD8ZJvRnP2SfIDCIZ/Ldaf39fECt7XAyZ1bQK
NIKCIq1/N315VtrEm1KlsYZRP+6vbXP7Fj0xDDXJRP7DhLVa2liNSSDLmBSdmkNbP5Lqaf/3NwP9
6ve5sKEkURNLCQpQk38/zF8yUGQngmgoMsHFiDTpDYBJEAxNgorCbTffDqJ+7uYZvqyCn/4q1dYs
wLiJKpD6WLMjYzqokV7K+psKnOD+hgk+CI/oNIYYVHsaMj/V8OTkBxWREG+33Fdr4eJDiIlWCU3K
v3fHop6Q2emPFpCzBUgPfsr95Wx/HGaqBNUtWTW4o6PFkV6O6vLkaL7Q6YvfnGktcLHtj3MxwZ2W
uGVAa04B5vnjpzmze7mw9aqzZf1INFVwH22HAv1ibPlj1ueliKRCQtkHoaB7XkY1IVnjkif1vES3
9LOoxbv47rtgvjLHHZ+UmmCVp9i+qQT0C0mgYYC84F4OEyvMAisavGF63P9i2w8eHVLEBlEBEuQn
pGYa1DnorCDZ9PT3yQPtvds8O/XQ3iOQWK5ejNkaRVDmbUe5WOW+YkHMVs4WJHjKlGuUiJ6yOXNq
/99KlfyNravVcR+woGGpzxMQJ8v1uPBoQYflNNp/+WBF6cu2a14WxX0+FBl8AyLjugMZNquGuMyg
PBfdfaxddbUAebS5f6YGHSBILEBmmEvbB51h/GG59mfje++fJn2ylEBw124mgWiBUsCxQZOg8vQn
6iQ3tCrx1vJfx0PRWIveFQb/f6le+BjY2WEZyI8c0fj/1tLWVvmIRYOCJBDfcmpdOvgmALI9c/wi
+rTv+NtmNFTmZGIwXeZ2MDIjPW6Xq1DSfjR9bBe+FwzP+za2ojt44JYBYsiTQWiNCx/oEkL5ERg0
2cgdwOttkpbufzPBHaTKSPUumQEqDrVnqlwbwgLZ9hpU6HkA64isltsniIJJY1JMaPH0hQqxgSrx
tKaIBMsgy9/Jhz5VuZhZ/oxVpDWiMsqaCYn5cCbgqlSOoWO60J2yRjs+LJ0sya3d5kSOyyM/cGJv
sEFv4MTnf8mD9ydiQHMVieyiqW3wftG1UhgpxkLWAH0UtT367U0r586kClKxTf9b2eEWPEsxejIl
3LxvjlV/k3TnyRcEic3LHxwnoFMxIETOeK6YIR+VROuBvJWuxkML/pb+arhv3clJ3fRGdG55GtW/
O7eyxoW/eUqSmPiI6Qu5GQajnWVKoMJoqkV/SbotH5a6o36vTY7+6QOHYGWZywnnMTHLsM/wACm+
gxmMdoJzvBXYV/vIN8bziEFRXkfOoUwDNJjb8beMUcsh1u5zGiNfTwWAws0zd1kP3yLXtDzupwgt
csU4+tF9l3/Z36/lS7w7bKvf50JsI01ToXYE72zzpmd3YYdqTAx8ZD1adVNZdHb27W0eblUGnYIB
wh2ic0FqHsKGxAn8cI7rX1Wq6VYukdbOUxOCv2Bh3re2uXsq3t8qtCmQh3I14qjUaqopJqAS9PfY
QhhjLD5igSpEYboG6VidyypiyDrM1YA2MTo/0GJM5qn8NVSd+bi/kE23W5nhDlQfDF0fxQhFkGIe
P6t+owG0kI2vMq1/+XSqXaoMgpCx+aVWJrmTNOlDGfQLwe1QpDcQ/wDpBeaISeFkgUgSdzMAXkzx
RVVSztGAgWxcjqQ8Y4zzNlWH6wy94v1N3MqpVYoZL0WnMgSduW9VDWmiNAMFGANqNnFwH8cPiXlk
ytesB7vHsfQF9nh2ur9hcGWQ+2p63QRGPCnohVcPsu6pwz0kHSzft4zutZyOHbELWdSi21ykQVA1
puDLRr779vYMIauQSwpsLik8ynXecAiPYinFTYdcmVlO3uqSHnQtILGMhHDIb0PtBObbKrqOx88Y
shOcsE3nMBjKdJRgRo+fyYqTaYoThhmEVNKtImpAXmNYuOUO+86xZQZ5GVo9BKLJKt+zCoZA8Wcf
kFpTTQ9QDTv0tRlYmKcX2NkKSWs7XEjyW6WCDi+6Smb1tZ9bK+5EpDhbB3dtgbz9NLQIukZLUGLP
4/Cqn6k9gmFq0mZH1lvB7bS5aSBP0xEAdZRLl39feUECxewmI0DSqsWoWbSQ0e1R2191WQaCe0Nk
aVn0ytLcqWreVaj1lFNll1Vw7Kvs2p/Mp30v2Pw6qwVxIQIfxtDGAkEv0A9D+zUdeoE3b76k6MoC
FxNmrfHjAsw0Tn7dfFcd5WU5o+Aavm1dvLKP3RV5qRAj7P11bUWFtVUumDcBa5JYl4CuR1RQj6Y7
gGm29kQZ82b9d2WHh0CoWTZWxPxTY1pYbSPX/5VcL5YCYaa32QtZ2+JOUgvVHQgPosscX/sPC1VN
eLe0tZUzms6AWEgfeo6uDXIHC9OTTRIG+HTAd17Jle4qErkJYyL4VtuurmHCXzExkszLJmak0A05
QEqG3O+U4EhVk2KbhahAxytT/LmdADr7xw4XwntSJAx7CLiKaZXXo6M60QM7ji+JnVwbaDOOZ/kw
PQEfcNAFYWPzNYJaAt6QCm5jg3KXVJOqkRqq2EntxmAg2eig9xF4vmItipDiy2pzR1fmuJXOLRhf
hmgpMYXf6/SBsF/q6O0fsO3dJKqm45uhoP7nZKwClFKDaYAxXIjEMzAWLb0EgZ07p4XotDsMjjVl
do2eC9EhH7Fvent1uoJ+lbLUL7izHQCnq89QUnIha2Opcmor0r2RC2boNouDePKbmF3XZIh3cHEr
NOeki5fJpsGunqvbLrEW5GwQWYoNzmpnOObfBkv4kFwcgX+eUEzuMRMPcCJTbm15kZpto2LwJCRW
emohDLNoQ+fHv9qhpee7H9jLiz2e29KAynU4dridQRsWk6OMVysT7eQSJnbWxLi4FVZgQMMlvdTh
fUh3x4dhsEw7ux6cpZtK64+Ek9WSuKhFBqOgWYNGzNDON4MxPcl9fqVXon7PtoNQSkxqLl+KbyiF
qDwUcYjWn3ye3Ow7pnuxNMlOddDOh8fMie6KK0PQAdq8ruH2eHoh11X4diNV51oiMXrTNSZ3hhY6
X4oIibF5ulYmuNiRTdCEGRhuTk02T6QrXQ1VoEj0kbbTgpWZ5c9YhQ+tTLIoH2O8VIE9q87zUQLd
0DIUuTRohmtiRY46WNHLvrtv7x8qWwbG/1Xwor21qgyLdG8BKJCsXsXzjQEVsX0Dm7kouxjgnC8c
BtYnDYbLpypxY5QO+yA9sVh16nIQaQNsJwTI4BWECiZDIfztavC2GrquxVRkllqTq9kpUDJXwVmH
+vSEs1UYVm6LoG6bfSEATBgo7nGVQvjvrVFwyxitOqDSj2lWj/nZkQ3+vezrbtKXN0XmX+s+ZBcq
6ZyW7AlSu1dzrN+ijCq4fzbd1ATYBVzJTGd80tCOU0NQVMVImfqYKz9AN13HH4A+0ZUJ7iSQ2J+7
0kepQ4MwdRsOlkS+tu1HCiprK9x+dmoXz6EB4NMcXisldowJXHK5qN6F39UyuJdE60dG1AHc7xTZ
axYcNH+0wJUy+lcKRDI/xNC3Xg73oCgl1mZx7evOmKm2DFpFM7T0uHBMRsGy9JG54LU17pLGPDV0
kJaxqKiSvlXN7M1VYGtT/CL35jPgUDb0DAQo9c0QYjK8zvHmRveJu6G1Lk6byIf/qyqID0BKGdTa
YT+IbJaT6cUGX3RNgQIMohk28Pj/pDqVh2a8mx+Zby+15EWkBdwHxY/xXtSFXb7Oe18xCfpq0DVT
ZW4/Bx2ivUGDoYmRYpQgPbK2sXrIt2q3sikot20dYKaoskKxkRgw5RxFUSo/i2IA5IvxWzc9DDla
asiu9ndy62MxBSQBMlWJpvCouKbt4qCNURwqjZ8aeR4yAaZqexGmAaQ0SilYzttgOM6Jr+qqhqkj
TbUC9SU0nVwVTX2KjHBxaFbCwadwF0cbMisbT/EwWzT7sr9Tm08U8IX+sxQuDsUZRqjaDEv5qwSX
uCBs9zSoLi1as8pp39rWNbk2xsWkplUTtcoBLpAb9eBP1CoG81NYghzXTwQuIDLF+ZlZydCkZAxP
L/ZV0kGGNp0CAuxbXRbf9xe1dXjWi+IOD7rJU6lIKPXnTXWgZeW07CYyvjPmSMNHQARrW1wUMqqh
rFQgtt05l46kQ48QUjDmlH4g2K3M8HAgc6oRAnNsnlE+Qzlj1AT57LIlfLxZ/z6Xj/VjEFQxdKKX
TnQb3GaQs+ttaqK+lr9qWeHsfyDBQeJleHNamJCHxKb1eBQQxaqV0yiEd2wG7/WauJggBbUKHWBg
6MafYEQ5gG3V1UEaF3jTfeMspWnzRG/F84ibI8Jru1yY0FFpHcBkwkBVNx8UwCG/QT7NlqzGLm6m
3KYQnvOt4rBwrS9CgaroLhYcNMIHkFEDu7ESAW9SFpZKvjdyYvclaMM/UiBfL5QLHlFdgnNQRdpL
VehVGbWtshTZ/H88YoQLHGofVYOmwjdb4kh+YbHRUqSf+x65mcIDsg3QmGoAjMFjZgcd9KSAGTBU
R9sTOv82uCih8W3elNB8KJ6Gq1TwOt78SiuD3JshTLKiaCVkg34BVs/0ZobonDR8leTD/spEdrhT
4BedOvomkJ1V/GKkV02cO1p/GxGRM4jscF5P50aTiwU3rYwFmEp/5Xl0xMO1agWPgeV33kWq1b5x
3h2lEdPnJFy8WwcPueLmoQgIsn0Fr2wsa129iUE5U9XmcoJrp3eWE+x/xSDkdXXqPdMRUV1tFvDW
rsf5dx7EA5kk+HfjDm4SWEAu3i04Pz+2NDA2m154Fbvm/XwzyVYhSP6ES+XuyiAyIFVEkW0sxsGV
60af6alyBkdx5aOwpSb6eNxtGcWlmrMSoUmhdh4/sFxw829eLETT8SpgaOvyVTvSF1PeUTxD9Ol2
lK5689bXRFW0bUf/xwZfqZsyqRgblgDtdI3xWIpAAUCrl9jdgZ2Vs2IHfybbQm//GG/v3MUqd0GT
EsK23YBY24ce6R98Ecmw6Pe5cOQHYaZXGnaONteS9lCVx/2/X/Bl+IJZWfWTVqYo+MTGz8x/1cqv
NBHVYUQ2ljWujm2RDwE6rAFeMn57gLCdM8ko1CamwANEDsBFoNTMwpBBxNsxGv8wNNlRzkNbizM7
MT7SkUGB5//7M+MCUaLkVThNIL+i5FPJiJ10blOMgsR8O2FZWeECUILUr00MjK73hx5Ji+FVv+fe
gl/boUOd0Els9UGpLXqo7ibQx4sHwEQfjgtCbUqgpZLPQKAHj8n4QJPCmoKv+w4ocnAu9NRJKw3R
0qxQlXt5eCpEDK6bv49XtIkHrm5qfBVagdRMWjYo1xLlgRFXn7/t//3LR3h3761+n9sjxqI0riYT
ODolPVTzXW889IXDisjpqGiIcvtKWhnjNktJo0hTG0SD8ksLCF2EKdTCC3+Yt/JJs9rnAFQeqVe5
4LTrBM64ebgulvmHjhbGepfWA2p9eQkFGskJovJODyurLT/EKc1WtriYmg8KdJ20MXErN/00eIXX
HKrr0mqBqwe68yP53soYF2DpNDRmLyFq+AWaZdEVnqUQinHqRPTO3myFr5fFZXxFa3QGGsSYTsic
BYkDN+kUp3fBS+TGr63ouSFwfMJF3Vke2oyVwK+E7LHVOosFr/uev4lmWi+IC7g9Qx/JREPZ6Svf
8xmyct9pcPcO7V28jCQUD1F5E4omOUXr4mIvC4jKhgm926o96PLZTx72lyX6fS7qZgyVglFHX7NN
P/XsEMfP+7+/GVRXDscFDNSaB5PKOMM5fU2TB2Kc6uQjufjKBBcm2JirmHbFhwlo+ZiQ0kOPQHBs
thPUiw1eaLXJdJn6yzbhE2DAwGk8OXbk0sqfZ7e2a80eRNUJwYd5N3LQhDNKywYUArpblhzHSFBr
EXwYvltk+iyYQJeA61adTnIRuh3xAUGdBFgHQSTlQfOoKRNdD1Bk0VrdJsZ1qpVWpl4D6LjvZ4KL
SeXOv8km1Y9pv3Bv/wTua06/VOE9Ya+1KsrvNnlOVoGAb3kpYRwxv1vARA8l4PcauHYsGSxsnQeW
DicAUl/V7eQ0/p4cehRRaoncgosHvj6XPquAjqk1oPFPafeREvbK0bl4oARaZjQBzqs+aS4dUS2S
Wseo/vOB4uLCkCeary/pa4txJGqnqGZbP0dMWrVe8PQRYaX1F+MjhMpI6Js5jDUAaajfzTyyquZp
3wO3K30qSvsy9k83+ZE/M5PBliGhhaHf6YUVfyLgvyGn8neHVuHn8FY7TEcfBVo7v6mO+6a3neJi
mXMKyUgUvzN85ujJZz2LLEkkerodLC4GOK+gVRKrfogyUdBdK+pRCW7UVlBb3g4UFxOcQ0xJkBaj
ifQ/yjwTQKFptKbQYqEg7P2PpPJih/OFIjaHGVy+S1y1gD85Zl4J0Bc0ZjoUOgA20A7y0fzFBsuw
A6E+1SZKhF18hNf0SFXamUEho61yLk/DbVyizoLZnvNC1h99Ga4xTXkUycwJdpZHOXQqq2IMxgDU
Gdz0pVMCg0XlWwBxBUmzwElMLrfsRx+o6Bz60g0LlE+sTH/IsdJ/aULz9767/4/bGEgsjejoTPJT
FFNkFoE5wN/NY3BrnBsvdIAkBurByZzQFWEcFo949+ahMiiNUcqhkHd4+6DPfEOPa4rKWHxabPUg
tBquxdpbi4PvmeG2D8jxEWIvWBR4BG0/bK0pv4c0atV9TY3JUVIRUn57F1fr4jJ0CDios1bgam7c
EfXF1MmopQKHCzzbQf+qirAwovVxN/QETQW5j5abS7pL1DvThPp4dSLFUZYeGMQP931k0xlXi1v+
fVWFCWOlkBY1M0B7PknpjVF+Fc6tbUbdlQku6g5VNGStgQxqzg6YP7ESLRKkne8XgRc8NaG8auoE
k5ncIqQiaXy5RWYb+YOThPoL0R/nJHjc36oNDA/MMGCdAF5bOtecmVihZVqSlv0hp4t/UXc8Fl+K
68lp7dBtXkRv0Pep2ltz3L41+jTXY4MafURQucy9rO+tcWqtSHvUIkXgB8LFcVdXDjR71fpV7KJY
8RNqM27gZnalWt3B9HJ3OLKTYDeXc/r2HC/Lw/8Ghl3fj4m2Wp0UQYHWwPB/EqIz8OagG/N6L0ey
uG/tvQ++NcYdqrQ0y0GDgpmTJfEPX2GfI6YJnPD99fHWBOcd+Qy9jYwkaFv736CthBF5lzQPYybi
bF1+Z2/fOLegaV9Xc6Uwp5QPgIdaVPNaQ1Rl3ChLvF0N5w6dQoewUgAHxTjFTTv91jPFLjMQ7tLm
sZwmLwsklDlBIFP9DnqEqP3PtdHge2uey3L8AGpbgKOyP+DX5AqNenu4H89LowOq5DZ9lAX5jshB
uHSnHWR1lMwYjbcJRHdlcjOGrbe/qO0Ph2IjNfCUN2TufszTOYgnWsduzdx6nqy0u/Z10c6JjCyn
bh3Pzalth3GKXcilgPLOd2v5joomkbdd/bIS7kY06zCd9cxAWbGsocqLO5jluaW22WDX1BQkvNtf
5mKMO7pxUqlT6oO4oMqhVyf3zzPVvu5/mf/hbhcb3NmlLK2UVprjP3MvSK0fMnvMrAVTu9AgofX1
lX3aNylaFXeKzdEgZALIylXA4O7fTNFh//e3L4/LirjzG3ZTRAcDCTR0eWyGmrM2YNAAemUY3BAV
099nLMthvdjiDqsMFsekS5erY2zgcLWqeFlpQOEtZO1xyAJc+e1APXlS0o/sIh6STDaWiQqesNIM
lI5pesnQQ9LdsTJeskoEXHyf1WJx0H80NLBivZ+ID7KuJf6MitbfkSjjxLzwmBxENFUbyO63drhN
HCmESZUWhRnpSles8oQxm3PoAPOfDGA0kLwM4BN2X3v/npD7rV0+8JkjmSEIiDZcUTvEDJ2xU+4I
6R4/4I8apiZBcMYwpsGdMMh4GnUMMj9nBsU+uoqd8TmkR8M869nLByyBewTwSMRZwkOc6yKajAZj
5Y5UyNYIBEoI6fWnSXUjRaSztRlsV6a40IRyiUwkgjdyP8ZXlZ5cKV3wGCmB4CxvhycdHk4hHvZ+
Pr2Tot5oYmQvrUMnPEIkC/WzBNMgLaoAALYmuBJFr7nNALKyyV0kphpq2UBReBqSY2+AbnYeLVVJ
rTL/HeSxANiwGQ2B5FFlHUOissw5YS7l0jRmiCDBcK2SwjIkEV5881NdLPAThySb6rGuUZnRi6m1
QboTX8tlrdtNG2SCEutmxABboAbFMPn9rH8KiY5BlpHYhsqr/6rXD0H5PdRu8gULCNRQf9z39+29
u5jjAkdD+3wKBhOFGlp7c5GCwU/518VOxIjVirjP01ZxFsspiV2pZhB4qJ2UQFTz9T+tg5/uj3pd
yv0OZcGlCvM0VAbGBxRIMQkK7YKvw0PHNL+Cho1cxC7xFj2k/tgcJK/1RPF829/gABhGpyARWP59
lYcppT8WxAcoaRhPEWEWU04FiMf2t2zTCLD0OkVYoGB2emvEzHICVDMgFGOEeYE06K7kqYvtcVSf
9g1t1EDgAStLXDSYqiaUaYsyQX9onpNjcO6XIuDvhc9JTMO+GXpWxrj0UvGTpCxzeLRf61aUEtvI
QBogReeoYRaU2wS7KDLHRfEG1AGhHwBURYvZrgewKJqPQ/bQsV9z8oFi0tuN5PwC4j2kVpdXYgcE
FwSZvcDtLfWBHMDLeiOiF9t+1K92kssy5Tgq6y5o4j/ElIt6XpufIrtzZAeDzxgndBrRBPlmNIJD
Qr1ThvAzj+maup6iQoLNTNkx049JJ2hibrv8P7/P47mAqQC5/IR3GmtOOYQ2Mum7mokeUdsecTHC
nSsVhJfmoA+xO8rEMuKXGaVglqd2Wto0+bJ/tLZsGQs5tYb5N/AjcOFb1iN/No0ZD+2pd8c5ACFX
6MgyZA/GyE0Vkb7dpkus7XGxXO86s4gnpMwgubNyozoaDT3XM+mscUZlP2sqSy4qm8bo/WBc8qpT
tC+xrz3Icu3tr3xxPr6QsfpLePBIVjR9npWIKXX2VUoPTP0W+XeR6CG0mTyBHptg2I+BoYtvN6Vg
f89CUwU0CqJ0+lV4F3wOfyQeteSD4oZngFXQa9pf2UbrU1PWNrlz1yh9UOpFxPBoUA9jbvm/QcQD
NHt5rMHT7S208IljOsaxtqcXWTSyv3VG1tYXl1vdPW2mJBQyo7gWgPPIezTUTChMNIbg+4nMcJ4b
JWBhSZUudqvmc5wfq+aYJR8qS67Xwrlr2o8gbzVm6gyhvcBjgtf8OB2YO9vhMT6ntgjfuxW/Vvb4
xpPW51BiYjlSnUK+ygn1QFAreAoJ9o3vM/k+sqi8wwzmHLoB6CGa+lwOojgsckG+y5QErSmbYbZ8
nUKHzrpvlo2lG9FcW6FOu7uYRL3vzUMqv8ZTH+PfmCp9TkATaVpmpOiBpZSteQqjXLqlk84ORS8B
YVwzEn8xk6SD7Jas5fdlOwP5vH98NjcIer8gD8QwKkix3/rv2CqkB8s8Mtr4OpZ/kPlWMp73TWzG
HoJCnKFC5uId/VEKbK4+1mPsJrLXJCddiWywB9BR8Kk3vWllhkstdLMuSlXFRSIrwYMK+vpWY4f9
lWybMFTMHSL1ecd7RDtwzcn1iFBDlfhOTzON2VNGgLnZt7O5Y6A5BO/lQlXF42xymXaajqEwt1Mn
x5BQUJJmu9UOARM8NjZzTSDCCUazwfkBHsK3nz8Nh1gKOxz5v/22CpqlEHRxYwj+Fj9EKdISpN5d
QitjXBBr21Axyhi55tA+VvGz3t4UUmKXw2eif8sjQfKy+a1WxrhgBlBKlhU9AMLFVHldMZzKTNSk
2jw7/5gAHcbbzdOqGBFTweOzbx7qZrAhkmr5/57dENfbygiXHwWZqZTxhOc6SZ7G9kmucov1seVj
AAMzdft+J1oQebuggEJnfobfO1LrKdULbhlT9Fm2c6LVergHh1nUydRmKJrP6HxVgTVfoYkNdvUn
HaT0YKD8OsmCDGHf7UxeKbcdw0QqGQKDMaWPvpHYYdZe0zi5zdizaZpX+qQL4sT/OFYYuSVgl0UV
iYuqCjQos5Kw5ViBZtONXDrYyu100A7ZU/WC3G//u236Osh7INuoaeBG5fa0KpdmaR4BlEwB9DLR
1GuJ4Cm/ATWFH65scOE1zWfNCBH/HJ1Jd7EC+tUKagqWVJugmivC8NCBhdMCXEZ3fRLKrl9OQqKu
zS+5+hu4be3nvP4rv9b+rI61E96bh/GYxeC0MhwoiAefkH5d+bZ8G7+KHq6iLV5C9irPK+IaJMIh
OoFKpxeuUvSVi4KJJPiQGwMHb3eZi8dN3pepHMsU81WDu4w6FZCJ0PGKLB4KT/q+sGYsCh+5RzFg
7YkBH5s3z2qHuRA9dCMtRgk3j6Z+abtzpoTHiL02debse+x2GFgZ4sJzorZtXrMydpdZ7gXoAUZh
mzp/q+++K5rm3oxsF3M8XYHRZ2YWLMhVI4TaW9EexhDUCKWI/GYDS7V8P8aQSVEZ/3HRem59lO5C
dDAaV0uspbW/dBZaq3Uzr3LIFyBzvVBwiW+75sUmF7W7Ziy1eMTJHALf9fv+mmnScf9zLV/j3c29
WhYXYMoCkjPjDLCiDPbnxtNOrRse5aOIq27x7j0zXIyZQ0ixMNBXuGFxB/yJNaVuXaW2aj4isRQc
tW1PBz8GxqhV1Fs5B4TWRqoFNW4FEMJYev4gh3ilst+Retrfum3P+8cOT2KZtOlMqhA10GYoHzt5
/CHXqt1GIpkXkRnO8Qqo6eh5CTNp0oByCfQb9P+R9l3NceNM17+IVUxguGUazoxGkhUsyzcshzVz
zvz174H2Ww8FcYnv8VZteS9UxZ4GGo1Gh3MeqsHgLNqmA8ZEJrrVDdQrWMjquhqrrAsQwWnBLYVl
zyJPjg5CfQ6HCNMGvM6ITaUI4JtlxNofsSwj0OW20wClykryWtmw1dY4gt7C3d+izQO0EsP4doEY
E+qaE23FLTCuNnhj1nFEbGdGVjIYxz6mcyulJcpXUuhQms3QzVCbe5kaK/AHV3FnX33gzodvtP9i
o1ZSGXc+THNIevQqgpG7d2VbxTRP5dFBf3LR0TAYopfKPM4+r8657d1XcpnDBeoIEosBZjIFf8GM
FG0paXIAQRoWHZ7N7OF1fwc5hsJWnAwSTV1Ck/MNASeHqr6Y9WI1esLZxW3zN0G9JSnkIwxkDbeP
V6aESNKQMludkKnr6s6pAl0/LcUEOqlxSu0O8S0nhN10jOQqmHGM+YAQM0DkB/zYr4XiRHpvx9pN
EtzUMeEc8e3DcBVFl3oV6ARIlxRzh5xltXS2pI1fppTXVv0vh+Eqgzlw0xudgAo/P3idjMkVAFEA
4rJXrOkkIKipQSF9x7VJ6gE/XC4akISRLzdxSTMeUs7ESa7lFJNeR8EC/xZALzp0wMlO7LWcEuum
Oa5EMTeyNqSzUCyIx5fa9DoyHuQqPgAr2dm3+o2+cRzvlRzmWsbrQ0eRg/aNWyNIxTIAJfvxs3Ys
Yg/N48bRuCEHxa0OqpxZeHR0f/Tu0JGilzFegIVlbEVMAmBcBKhbq+0PHdBu8vyDoyFdqQ+btpLA
WIpZDosx12jdoQwxkiNZSIYI9mTXR80vDtKf5AxW0hgnnRl6h+L/qDpZewjGkzb82leH/tqP2miA
vkdVA2kdZr/yGTAQ+gC7T4uzUR6q5tHsvg88ULhNZ6FfpTDOoiZJKJqDTgCtWuRWWhunMQgOjTD/
HLT5XBq8R8umta/kMVZAginpJKLCOU3nMajtpfpp6rw0/waV3lvM8XvtGEtY8OwlGWgFHPGAUe/F
pvM5odv4Q2gNpxrUT5jUiR5kCxOqnvRafNLveZWqTc+40pOxjlaoRNJQW5yFx6lKrXrkYYFt35sr
Ecx9LYyNKU8tRGiXBey2ki/YdK6YAuKgesG9p3n2yFzTva61nTzLqlNq51m9HbK/+sqP5Jd9q99e
N6DUoniOQJutnLdKEEdiNxLHmJ8Kabqfx5ojYftCwXjTPyIYh1t3CnJXkoTKhU0ntwpnOhv3sZ1Z
FHSifAwd+WFfp02bRyJYBA2x/BEEVxyTSO9CrFxYA0myARngY/BHLU/A2P9HCFt/zYwY4wkdwt9+
Pmni50WzlYDjYDctYCWCuRSRowKy9RARNLR8FtDork63avsI3ErrP60XYTYIqaM6NAPkFYbulOHW
T0+pynlobZoZWhNVxEnaR7DbOhkTNcuixK3aL4X0NKgcFehh+OC8V99nziYgv2oTuFGJG0SGNwuJ
LXe638mY/5+jb5QpvFCApzbm7v7K8dRizuiQkj4mETjSOuDOGYUn8bpjt03597qxpeEE6CZyiEed
YzaOqAmOkHwOhpmzeBwt2HklRQgHI6tRIZtMvyrPEi9zsKmEKYKV2TDhBtjCc2MKOc5fDshL85Nu
llanPioZbxpg0wJWQpgrqDT0eMjLBJCAGA1KS+lzXLVoIJ0fsz53+iz5iirfK8gEImffBLbd20ow
c/PoXZ3XqYbnVBe64QNNela+dIhu53vtkU5GmY7MadHf9AsriYyxJ5M21VqF9UzGlz6/r6LSSY3E
ErKCo9v2xim05422I7LoN7oISMcmwsuG4h6afzWVF7ScqI6uzoeDC96/f0RQ21y9aOYZQ7BKMaJH
MCws0wA5cuh0fW5J8qep4Omz+URcCaP6roQNS1RNUoVk3PRDbr+XEyAZTKcpbgvR7sbK5hgGdZt7
qjEWWRRFoE1qTaekJG/4SXkrWicwLeGAorrDpZDfTm+utGMMUVwmYeqF8u9REfVA+a7zUwmIp/A4
e/UAgJDIJT/3laTbs6cjY4ppq1dp2YJmJIm+mTp4iLz9728nSVZKMR6WFLEaLjn4vOgiohmWMh+g
T+wgP07A0e/Qdmc6JdrQeTOw26aPCToFXYtAq2bu3hqTxZq5AHRe6E598Q0UAYL5F0c3+qL4uHhX
Gcy9q5sk6tUJZYuhaisr63qrXkQw8yYH9Fs8D3PvxVPwJGJ83+qD4tIqkQPMpVMU8xqQtpRFhZR2
AdB8q8EscoGi1aDFAhLjcvY1HzqrEkFkr2i8FqRtOQpyC9BNxr/vz99SKXGfdhhmQo+zlafnNiqs
Jow41xlPCmOTMZlQ3pPQWThm7YXMkidVlTfVvJfVlucyxasyzKKp1ZwbAAfDyEWb3ywRXL4i2FI3
ghy9OMwdj359855ZydOYgjZB2rdbFBG5aqQlD8gUOp1v3MQXinonOt1lPPNe3JyFZJmkaG687cCk
6izdMRhKKyCCPZsTx09uuRDQ29ErgDJ5s00u8lKNRqUn6NsYL51C38QCR8Lmy20tgvHEdQAU/VzG
FV26BjA3Cq/zG79yO1c4yIBY+JMRurU4xszrzGzHoMXI0TR7VXfbpJwMFlcfxsIjuUmDrpj/QT/M
HEPBjBbtZu1QpW/PC+eS3sxlrTVibF03cx0trrilJ09Cdc6KgQH/OvixrYPT0dW87FR7kZvUln4E
SB4n3OEYCAulY2TAzmxBW+GagmmPaumJfcqxEPr7WU+80o/t6TETIzbrAIFBjVaecLDbEsFI6ptA
60+X23L4FfDwQDfPFgiIQS6KjkwA+r53heBnk5SE0r2b42yj7+GcLQFoew1//47ZXLuVGPr3VcRT
hgbpx9HEVHtkRodEN/qjGmPycl8KTxn695UUJRfTOUtRySBIS2uq7kVN/jBE2q99MfSYftillTLM
MdazRir0VFAdEhmWkX5GWc0O1Zsx4+WzePowB3iuRDzu4wKrlpBzqhTPJEKFuPmTYR+Qb/y2AeYY
q0qEoqDS4H3fTN5SLF4ZcF3fVhBqouBNOedQE9QYO6uSMW7lBYwvNCBEAy5FG5p/0EGP2MsOPFzW
bXO7SmPMrTWSQigRTzlxG9+oWX/b6BVvcmB7c64yGGOb9NQQ0h4di1HbARUxBlOEbiPacPeNbTOc
Xq8cY211baSZbg5ogvi74VZwzWfxiHZC8KI27uSCb9lPdFd52pe7beRX9RjbS5WJzF0rEwc44Ddd
idtqno6qVNhRk3Kcw1v24OOBuspiDFBvMYyYGT0eX0f5lN3Pl/w565DCD8+LbzjxjYgAuwcl0W3p
CU7rt7w3O28rmWtFq9u+rkB55iQmEJB8WZItAags+wu6fXnR0VX0IQCgTGaklE3biDVNgSdH4oFV
5zE8hE+Srx1Va3QUUEhFB3Q3Y3Jwet2XvKkemM1AhqGBlIvt30wJBhq0AILF+AvyOFbYP6LhgKPe
5pFbCWH2cDGlfDCHKHXRsmM4A3pB3MIQC46UzXeYuRLDLGKcKBEYVNGjQ1uCaIku8brv5UE+5ocf
5tfBnVGpRmqcF0rtLyEGIt/fLMD9WPSpRydSZi445M6cJI6SOvv7tDlyfFVOYhuDyihHBizCRoWf
J1TEq0fjmETW4A+BXbmjI5zGIyqThqu1vGWVt66038uKIbn3+nVRI0pZgZfXaMuNRcnb40OOVy7g
HRDvOP877hfYm1fimNtAq3O1rgtA6gDX2Dc69KuFAWfok7djzBUwdEkYJT24Z8r+JsdhrhZX+6Mh
VrDMIHjSJPkjidSiLGWjLMhYByr6/arMg9P09JYH77B9B6zkMHdAPJBI6nPcNcQanOgnRtFdzCS9
dlZhSbbhd8/mkTevsL1+V9UY/191RaJJA4Yikt6PQ5+Ix6R63rd3ngjGZZhihWEFAyAPRPi69Lel
/GspOR2pPBGMu5iMUimqXsXQRfaoG5/K9GuZci5K3uawbYM9+iHR5I3w6W/m5ukMaNXX0EWn4t9w
Fa75qvHalTe9LUYx0GICjkWZ9RSg7UXrlQpHZ0QiAMfLs8ZFOqRL8+FSXolgXAJOZzATM0NFLgxf
IlG8w/iUW4bIfiGuiqrBkmVtsJYy5yA1b6umYlIRsATAI2K2bBiATlX3eOORLHP0IjjqQcRBMNl+
uCq/ZbD9dpkYN6NGB7LeOAP8zJFHO7U1S/YML3WAocebauBKZPJ4XYmUwlvXYuumt4vT2omT2yEg
k9/AnF54XR+bdr9SkNm80Rw6NQcui6MnN2O5IJlx1/OoljYjxJUMxonPiRaWIeDXHRQ6T9IwWUDT
/lJgeK4vouO+p9gWZYAlFRiEICtjnFGuKuMMSiKoo9yEzbOSoIEgO2qAgNuX8y/bdBXEuKQySg1d
ruD16KhLfVs4i5/b6Bs/khMaqpFXcPYFbu/TVR5j7HEsJHEpZbqDdoEivsvaFOQs3I4Bujwfj/Jv
KayHWlI8v/QS78jOCQ65NX1RPMFqHo3X4w/knnRka0Q//LNLXrlKZUxeNstgWRJkh4ShvmSZcgNA
Cc5+bdoFUGBkiYhgvBQZuwDca6OnMlqOlaDzgxGYilLjj9XiCGbLS+du28ZKGGMbXSnXQlma/7Td
wzY6IH6oVvOZ0lYXB/1PJrzQiPZbO8Y4CqJjggCQKk67fB0R+gF1TqjOS/gndfeVHLYxUhcCOQxU
ZHTnQT3LenOq+9oeo+LLvq3zFvAN4myVnpFTAxBIA7qpB3Cl5mh2NxH4xWh5BzIRwHSE/ijz+Fnp
nnywfBDaEbwJJHA0MD6qnVRxkVD5cAQZsBLqX6baeURyteypbz4FJSfm3BzpQYfbb3H0bltpSIY8
68QAmeqSvPX1L1YEXGfkRJPb/x/a9s2rciWOepeVuIKkSbXkaMxo286awldhft7fsk33tBLAxJ1K
IpMOHGDEUWARgwoXX4euVDzuS+GpwZxiTQkVxMwAFDPkwokV8a4wBk4cSI/Knh0wZ7fsRi0MtDR1
C7kvPakV0ZCr1HYcGlZegb68EM8SJu7nnMe/zdONOcNN06VKD5oEJ40FW5gDTzQNZ3/5Nr07qGwx
Mo/5DjS1vLeCLFBmcQQygNOiTGI18vSayPWLkc43qSDd9/V83Je37XSv8pjYokk6rTUlWF2iuDIu
K7KoVlodY4FwvPubQ/i4a1dJzOkVdDFWmwGOKTKfAzO00IFG8ptBc/XYKyvVktXINsYZQei3fRW3
3cZVMN3V1cHS9UDo8xp2T+bGL+LCSuInIGMeZj049yhRWuqScgfXtk3lKpQ5zb05TUA5hXtE7Bve
ynYEOinBFRYrKCzhq35CichOX/YV3TzgFBULwFwUBJExzyCOe6EgyHzVwAgGh2CPlFv2sC9j016u
MtjrRagLoCtTJggCnvtAj7w8iK1lHKy64s2CbO7bShR7FGYT2SfAfjpSEtiAPvOQaUATTiFZUjN6
szYegkHhTFZxlvDtTljZyozCYdRI6AzI+vk2TLJzls6vuibyUKq335kr5ZjTEIlzMAJdCMrdNTcY
DvlkuuLPOcHEBE0fzn75EtzyZiY2bXIlkzkIZCrFRJYAIT0FmdWKZ4U3l7Z9xlcSGKsXRjVT6oBm
ngjKyf0h8qTb/gsiAgcRlbNvidu1a4IcK1FF0DfozE2TNRhaGDVUIWgEEtnpp7i2AOVrVd/oWLFw
TC4Tp2S56ZxXEpmLJyqMGf1DeDFXYQ0QlxJ136wdLcza3xVNb5t6fNjXcXvHrioyJxrzagG6vpGN
iLvwnrSLBbBGjgiOTiwwWF4LIRr5G2yZdArJ7aBe1OpTI9oE1cp9ZbbP1m9l2K7gDo0aem2i5NoI
pQ8yh1PWx74SVxy7kLf9hoFeNsw5AQ+Warw6w3k1jNFch3iqhLl8LLMx+JoaSvI9DgW8Npelq9xS
6YP6U1SETWZpuFxtQJSSL3NWTLJtJklfOkGbxQ7g6/DzxqKXQ7tT9foryVWQT7d6B7hPEKsJ57Ks
L3nT1pfQ1KIfg1rGaE43e/hCM0w7HAKSd49FpU4/C1UbS+8PVlSjZTgFZNKEpRsiGtB3zNgACXP2
IzYfjMjtot7el7FpHysZzJEu0gSvlgkmqAuGm0vEBu4aQAKCn0RD/rLM/sQcV+KYIHVGwz/mFdAA
gwlXdAS0dtpIVjElIEHDXZrxavTbTmQljzGWZDbVSiwwCZjcLF7zlDmJg8SEDXB9ZOjpQ5BwzHPz
FKwEMj6kLpZOEMQepTgg8BXkLigqq2wazlnbrj6sxDCeoxCDtg1mNMDMjZU+yG6GN1ppC252RiVg
+FU8NHYMr2KJnPiAox7bVyGWVWuivxNdMXF3086vShgd567mGOX22+yqHttb0Q5DEokhMCWiSXZx
pl1wgxTWAjJ6ISSYhpVPQ4hknBIAbTo4GLJqRyGvLr39BNaIDoxSYOl84MmNZK1AnIcLiJavyM2C
Imd3osP6sefwrtbtsupKmPzeq7VaVYPsdUA3iSs2VogpSwXshBKKB4ETeI2bHzUJKeoFJZ7sIL/w
Whc3b6KVeCZemQSxBrgK3ECrAb1ZQjUp4DizbQlIf5uyiec9i23XKgSsngvKIqF4qYdLOnI8y7/Y
zG8B7HAFpuraOGohQDyoJ92r0cTaevlRsXNHcHjoER/jZPhkpMuAPadpAFBmzl8kR2Ot61ivvnAX
DOPNxq9wuZlCnnv+uGrv5LCIWiHcZFOMYE1QZW8QMcD2c9/9b4R07wWwUXieB5PYQUD6uTliTPM0
+LQUUjzIfu/vy+Lpwph42KH6kojo5Iw7XMl4mI5WGSsDx3d89FDvFWIsWTPmchYoz0SM9oQ5cKfw
rul4fdqc7TepqqsYRI9Gc5w0KiQ/Gb2I6YSnOvmCZ/b+im24oPfKMLdzNMtVttSQU/8yDpE9XyhP
aWxXwL+/pa3ZIATZl/gxuHovkLmfo8VoKz3C9RVnJwQ0lobegzE6pP2vJfeF/50ejkqDnwfMK5Cx
2N7eGJ3gcyWNkDY+GPE5G59TjF7ta/QvFm5q6DZEDQ5Ahu/3KkiJil65BfkB2a6O5CZCMacTbfOQ
AfCC92rZNoyrMHb9+gh3VwZho4gu8/zY1aWNFnuQtfH02rbzqyQmslHCVhSJAEnBeIfZ+Nx8UHgv
dJ4IJpYxxJnyDPeRO+nPBfHFesTE8Y/97eHJYByp0GLYamlmVC61vPSMov9FCjBipIpgun8gyVQk
EdNEAAtluyfHQaySxIRpl6XhqPFyo4NeUwyaX/titu1tJYfxDdHYyXLzdoRmlwJDDH4Akjtwm5ce
+Gd4Bre5fitp9O8rTwReTU0lKbQKisBKVMD9mn4q/+9VBxxUdG2rwFAH/gTb1Z2KBhAgxglRbTUf
5j67I0V7UgSR06S8rcxVDHNDNErSt1WIIEhahrsaja2zQXw1UZ84W0S/8z5X+V4d5o6Ylqg0wwp+
pz/1LgXGDBzlNj1SZi/hyNshut97whh7KBAnyG2CtYuKOzN8HWpvXxveorEWQIjWdSK+j8faUB2q
wml4GG+bXm21/YxX65D1USUKkyi337Ustfqmsqf2WxLxuKg2r5+VIMapjRJJInDO08niY1F+nebU
0obHojwP5FbNua9D+rm9rWEcnBwXeRQnsDfK/Gz8lf1MT8Gxs9L4LUvXXMojAUFyYYs8dqrti32l
KOP2kNqaBpLCAv/mb4oAvGPhWkITl2Jr59jjvS84RvihiUJNW1kIIQ/UtXaXh35J6of/ZIc6E0lW
qhgKc04PVX4iXWSBLkDlwdxv2zoGQjH7gW4T9vk5gi8CA9zIGRvSJ2FJUQ+6ExOed6Br/9EqrkIY
RaIxn/NMj5FtcaIn2S5uRIDnUnSCyaf5R/Qt/hid9mj4fJyRjUcM9UxX2YwHrAJR04uJyvaiJ4qz
k72MnuyBSAfjf9zwcssqNARe6PIWMVzFNptmTZDO9ZhGbkXhzU7AULGNe/G42CDpRZtB7PDuka2l
XQtkDhw6vPNZyEJgPpxiPz5pR/1AYaR5w8M8vdjTFY1SM+cRBiWAbAgEcl4z3P73AZcCC1pdulKV
1wGcHx3I/KKQ86xx3rJb/va6TCB6ff99IZXCSdCxTFFwMYLPeW7YpLqZVd7rkieHsTZpaswlUeLY
bTA7KOap1fb58xDK9rTInGfZRkUEkwS/bQ30te91khV05bapoMDSZooP6HUvFCNQt+MjnXhOwMgb
Pe97JJ56dBvX2zQ1pZaWkepIk9eqYL7PPklS4GkNL1DeukfWujFXcGZObVqZQeQ24OeRes1DadCe
Qq8bKRouryGOpxb9+0qtrql1NY1J6CY3ktfcS35XOsZT69FZLoKkZuTOoaWGFg9XgCeXuZxJJEYS
ELDRUxOc+uhoGKWjIucxhTxToabAOuD1crJeQsL1GCCZ4wr+4Myuhv679GK6yOsfS6e6/MnduBbH
eItlwitHBZC2A0C/O8GsLC3NOeNoW/fWSgRbVp0mAAqEgYI3aD3bcwiQXONFLjjNmDwhjNcIugyT
lzQnLAtuGzzkKtBFOHf85v0EbgoDrYIAGUHq673tLZJcz2TGiDMtyhWKFZ8E2wT4pm1YslMdIh6p
9magtBbIGLscx0olTTD28WQckCLwBHesMMsNclx7tqJnnpFzBTJWHtVJoU2lFML40m+CNR3bQ+fH
o21eaFcQ5SnnmPv2nXhdUsbakxRQd9kogMrEa44FnovxcXFlLhQnd+sYM6/bpZTzPANA4CPtV2gv
+m1q64fqVraik87p4dl8Ba/2jQ04O1LnStLA99IAl971AUBTdYCXRSde7pou0Ed38XsBPwSefakg
vAXktDCWjmL0diD9zLLHTnhQ5NOkcorE2waCqQvDQL4cOGnMrTJmTY3GUwVQVXg0IHB3gvvBot6X
2kdm8xjZNk/1Shxz4vJCyZJwCeE6shutBSJh6xiFxLHBzYBmJYQ5ZXj1V5KM7jFnzo6S9NQaT/s3
Me/7zKFqqzoI1DBBoNlnE14GiWBViUA4Wmwb3UoN5ihpuUJmhSDuQ6qvu6lPiYOSzd+pvhQRxr5O
vI1hzpOhdaVhhIAMIFXu90tzAW/e1zkV/+eWFTrm/tvc2H7gMQqNMRsQNxnK69D+Sk0/mL//J03Y
prRlTMCANeWxqwf5LcijbpLMtIPYdPbFbBuBossg3ELrGxvVVhjSVzCHgGS2+tKKzpgf97+/GZ+g
KeCf7zPRbNLIejLMFdikyXwoYhSVtXL41OezlUcyxwtsOm1ZpDkx4NxA6Pt7EKnQsQGWtuBI4qBY
4fjdGCVbbNBiXC+LlXSY9dFnKwTB4L6O9LsffN1KLmPhxhSByEJErFKB9hRYNGOYWLn2YI6XPuEB
Km8a+EoWY+CmJudylsHzjPV9OH7qmvuQNyzFUYc17iVakJWNVNx9mfjcSHh4op5dxPWxC+TL0iyc
W2nTAq8asYZeA9htmeZZdVBpdfMR1JYjD5d80whXIhgjlPRKLPXBQLaPJEDuRzdgcKs356LlBHvb
clA1ATET/mO76ctELZpamkO3DsojmOy83GhKa9FQUwulPzm4gD//RxZjdFnXmmku1QJAlg518iMV
XveNevMCX32fMbQM8yIAIwXp6LR0gyXlVWWjeT+3QdQdYHYkh+HNAJBQppbnXLcv86toNjAXk6br
JvBQOpWEUV9KHLv44msNwKWv9TEHqxyPS32jIwX+fCWRidIxhWgsSg+IVQqAqtoUODpULTA9/KJ8
GaKVXRKVs39cmYxRFnWNWzEGCAKN2vGc8hrJrS9odwcfr2KPj8lJ74/7e7rtPH7bzNvCrx6pVWSS
1kwAImGan5J5tmYFbf0K78KnlvHRHV6l0AO/kjJiqkgetLfYmU4phKfiPIFhYTh3fnhD17Oxk+f4
e4vkGQ/ohnMA3/IdK9FiWGRyWeOgt0MLr99ZY6Geq+VT1fKYOniS6N9XkhRQAksY08LsVmg4Yqt4
dVU+6OX3pGif/9umMbea2aeZoAZ44VcqspxCcOjMwE4UHi/ZtkLg3aTPSAWx8nuFxAYhDZwXHqrV
vRCHNnjJ7U7+Kk2823LbCK+CGPNogqSWGw0TJUNbO6a82DXpD2bwJxUeTb6KoT9jtUGoOE69WaAU
mxid39aDrcb9YX9n6C/9aOhXEYwNtEuLfgPKVhIulV0B9znOvuxL4K0Vs/douJpJ30JCk3nJ/FNL
b5Tx076I7RzgaqHYi0TUC1UsICP9VRyVwZqfy4MJ8GeDUr0YVunIGG3734ejqcO9Lh1zu0w1RdWe
QXEQz3ahSYdisYg2+fuqcVaPbbMVlLHXR6qZYmK6Z55cUv7sa43n7zhm8KHHFtjco1jQVJUboB9E
Ood/DS8ioPpkL3ciACzZxh/ADbxbP4O5PAahFdt2gGpUpvASnqqzDhb3BjB62TPvKG079N+bZTCu
oQ+HuGh7CNPN0ziA3OVsdmh0ae5z3dVkq08VZ3/jtiPQq0DGRUyGkcZiAoGzWllT/1mp/ACMw2VG
LPROe/vCeNvHOIogzNVSmOEowBzhDXnzjehcsmG6QjuewmA8RdyEmDSjnoImXujwclS78UG+A8C2
l5yM0FJ4yEc8rRjPIROp1mZMnzli7uThz074a3/VONeFwXgNfdCUAmCwsIl8sOJ88Ivqvi0l9Nzx
4Pl4mjCuwpDRH5KJkJRhElt9MXpOfwPH2NhuvryJ9ZBkWClT1+ygI5cklN0hEryhaDx0XorW/srR
ldmxBZYss85gZ6JGYNzyRVe/drM74RLEDEBQP4E2/k+S3FdHy5JmkiGIqj7CbVsN2akEipO9lAtG
llWV4wZ5ajFOQkTvPWibIWgRx29VCkQnufeiTPVLufTKwrCKPOTxvXCMkO34QxfbUiQCQui+0W+L
bvYrdXzMmtQZg/B5f9c4VmgyXmJOMGkuUR8YIUY3X6WMs0+87zMeAqSGIewvid22E/ESNjy5J4//
TQXGJTRVtRSFCEdHxr+68myav/a/z7MAxiWA5ymbF4qCqpnxkTbVzLoVkftUR0t/cAF05744XuBi
Mo5hiJMxJzkOrnbpXQoIpapOrtkYtbI7jCOh1e+YTOiZ5hj69sMNcPGY/kBWR2YTFgC7AtnqBLnq
oTtmTgbKbhvk8Y+0ERzMCC+m073uq7ppHCuJzG0fGhlm5ADr7BStY1aPCW9ac7sMsRLAHN6imvQE
EzfIApbxY6dXTql8SYnumCV6gqXRA02rNxcY/tODY9MLjo6AkeMWub+BLsIqYO/nIgDi/Nuyhj7+
N/h1YrUO5RaYAX3sLLzMND2yHxzxSmnmSE8DOMt6QNw6g/IjiCHLvCsbzkA7b+eYY60tslLoFARO
ni7t7AnCw75lbF5eKx2YM11j6goJIny/0R+MKbHj5lLPD9r8ItWc3BZvtZjTvQj1oJV0tfrmdlbt
1Lhb4h/7ytDF2NsQ5kCPzVSPBgI91FLu587rWs0SJAAbcZL32xWJ66KxQwnm0uRyHEJOi2wwGg0n
P7XRDgxmE785TLz4hf7qHa0Ik1sStYzkUo+cBGX1k86mS9Bek3r6cX/xeOeHJX8wx7HSInRaA9q1
OYIorraB6BGheS29p3NH2uzsC+SYNospn2dqLkkL5KWBkFhhVju53nPMmyeD/n3lE+Kx6KpBh4xO
tcX+U817X3MXjfEBiS4XAQnRA6BdRJDdtHZ9SRGXC4fsNJ55DYacI0QYZ6CMmRyKGYRVpt+ohxw9
3Obn/7YpjD8QitzIZpO2g4BHIMAwR81j3dreElAAiYAJFDV24D2n41fhgChCC2M3Vu6VnHdgtn3a
bwls+helFDIRmrmpptuqPxfkInTPRuN0GJ3bX61th3OVxBzNUp7DZcohKVzuUuWcJZ/M4UYp/qTA
ATLz/7dibza4MmKhlVOpLNBN3+b+FJyN8de+Fptx1+r7zOUdVYY4ifQBm0afoulzHoTWHN80pdsE
PxXCvafp5z76s6s6zJlsoiGZojcDAGQ00uWCVX4KnPm1cdMn0WkuvJIuzxyYI6oG/2zSGKegQMsc
rZtPEqmAGqw/ZG3/uL+a24f0qh5zSE25IL0hYbdyQT0FWnKQm/imTkdOSMczPeagTlGgqKGBTVPz
g0QyoOe/luEZCEX2vjr/4uGu+jD3tryIQ1rFEERJshW0+NXTCdkwQKlYGSBTu8DfF8jxDxJzifdx
Enc5NY+5b/DSGP15CDkvdo7Bv41trg6UPGPCu5zw1FSXUz19rcfXqvUqcmjam1k2OQvI0Yflj5Cj
OEgSHfYwtp/F6NsSciJE3ga9UbKttKkXYR6jCgv2N6RCdTeAd0a16mPpAYed93rh2J1MT/dKmjjE
QCsaoY4y3ZqCXS5ox0jPHe8tyDlF7JT8Ig0jnk9Qqlq8fHiNOi8bn/YNbTuu+m3Y7AgZkYI0aEZY
QZm7dfxLLL810lGIEitR/DZ2uF1vPKtjHIPQDmEUGxiDSGFybWER/SmvXnX1vm392uSY+MYsORK8
V6cuM/4hj7VgqQTsU5lZZmfXM3BLZZucSzS+pYCY9Ytfk/vGqsk5v7ydo8uwMpDeMOOy17FzUf6a
6BewiLoj2rj2944nhHESwSKGWYAOQmdSf6i9Uwdf85TTkcsRwU4lhGmiYeALeqjyJ218Csnnhncz
cc4SOxAfGZ1WR/QspdnPUiGWpnyO589aFf03F6TI77dEXgJhiEzIGVS3G0JLJy/728G5YhXGKQjD
aE7ZDAGLLJ4A+ukkGcrRoeb2SnqXBTqnT4e3NdTlrkxsbhthqVHZcvr+YUhGKxfu0oiH/bedHrqe
IIX+ipUUQajxMkZj7Buq7PgcoJPYAl7eYCe3JSbKkHEfCjv0eA52ey2BjAOkcN0AsDEjtm7nKCBw
S4NwQQvzIayfMHdoF/rzqHEestv2dxXFHNUqTzuNDHgdAWDrYiDtmdfa58Gcnpre8PYtZHvLrqLY
Awvajgack0jCy/EDrOKsBsqFSDxcWc7isRW7SFukdHirNLUnssTWpD3BMmy1OkUI/PZV2m4zUX7r
xNbtRlMShJkuH8Ww1WjPKAYOe0+yZSv3ApfbfUuP6cfA+SqPOcYFmmaE5W95M6ArgLNigjtzdIgN
mlPBqV84+tHXy5485lT3mdK1fQP9Vo2XmEWlM9YVHxmKjtfsSWMOdSjO4pSOkCaeMIkAirT8hrJM
C9zSMf3QniDmXNcgKZGR+KeQiudp8SVeQZxj6mytLosqCSwhUGTEALfyEPdWK//R3XS1BMZHJAlZ
DIFWb4P4FAMAsNJupeQ7Z/t568R4h25S4lEN6DqZ4K1W7f4rgPCAUxBIGHsuXEBN8cv6/5Jau2rG
+InGGCejo0GZelC88WHx59EWMC/6A4j/vsl7a3DcBVu6k8yqKDUFKk6qW+hfC+EcJRdC7snr/lpy
TIIt2SmNUjR5Dq3GuvYnqfNzbbSDYuF4JLojO5bN1upEZRlAXwR1Rq2yCSE3SgZapiEwTouUW0J0
BAUFxxJ5TpAdwP8/0q5syW1d136RqkSJEqVXTbZ7ntIZXlRJdkLN8/z1dynnnm01W9s8O3lKqlxt
GCQAgiCwlmXQrK3pmkXbeMe1M580kYc5PW8Itce0KTytsE7ADT4WJuJVEgalWlyHrYxWVrbCQvQY
GCl5s7ZqRPqrtaCJ39YP2SgDfd83T0rAP0I1wgBugR3Y5AQL4WjaVvH2WuJtYTbugG7Ah0Os37Xp
Q2E/GNFzHz3xZJGcnqvVv9vYjdj1IN+InSdDJ4lGcXoCvMtpZzTZ5PEBI9W3XRsDkaI4Zp3lYbhH
IleqrxBosihFmXYVHOc+vdJ8ZHXfmtltb8BK8ShLh/dvshs1hYjTtMtMCyw6uhyW3k2Py7Xpmc8s
ctcppNBtJTfnXZvZiBNiDYniPK8X8MgbA3EnDB9brXXXmqHEK3eDzFmM+Fowd5bW46qCzZsfYBlk
CDhCtgYWnfH1cphZzeCCmYgvBWETNawoIEmjpVP0D0Pxmob3Sygbsd+NMxuNhEQE6EU0syLIwXNi
WX/RqruRHxP9c2ncq0wSOndPoY0sIQmZrHiZ0gyyEv3G1O8olxRXZUZnCJGjzC3wUYcwOu1gHRRH
vUW/6cfOWacSNdWRwSXt2xxQZC0d7AqYMXjryfXICr0ACp/Hhyc2Ti6jTm/0zmU72L+60LMUQad8
zqyFDqH+d7sQ9+noFN96HQ+io1eAsKohwcglcvf36ixWiI6mGQL4BdCfXpF/yjHRlMhaDfcN/Cxg
/XwTB9N+rCplQtdfYk04sH/mqJvklu1HHAw54OEwSiUo69Hn5DlWllNNlWBMuTss8f1Up4FmxsfL
Ky3TWIiPYOIaUvB0QGNldHVWH4rst3quN3spBEU9LAjXRoa8ODnVwKBXT5xKtJAZpRAIOStVAMFA
i9qIn7O4cgwSP1d4nrm8WJLdE8uuM4Z8anBV4q25Lq5n3idOk6k/1Cy/bQ3Z2JBEJbHqiicGO+HK
Kmt4rsi3XmkdW5XONEu2Xyy94sWm12mNvVHCIPwyeSawFkALZADzQ6HAd+jcOJBNlv7Dmfy3E4gV
2AEz6XaRQmjtr4PUrcuvyNMaruQAI/t5x1mUEEc0zDWkUQ9R41Vz6g/WqfKLu+7QSuxPZhhC3EAc
bIm+QqJm/NCFzG3KzLXLm7IaJBa4fxSf9RHiRzNmBkkm6KNNPslulOqjlt/Xw7VZfrxs6vtp8dlr
xfJrwqtOW7v0vEYHzkgRhF46+BlGnFdYBDN34ntZ3Uhmi0KcULhFW2WBbhRkVPntUvxhdBfZ89Bd
E83jDAFTpo+Y24kAXjcPxUGycmvy8D6J+XuPxLprXJGh6Res3H/45VpMfuS31NOvdL840KfL0iRh
QqzAgp+nWqw1fptD7efsOSLASWwz97KUf8gxzjqtOm/OLaPTh2zSpnXevTil1/wKKJafyhMgrwPb
008Sabt1G2qpFtVNIMqLdalpHvuWr41Qy3cSmD/qQ9KC1R4YRI2rfqtkc0j7PnWWJujGrFgZ27Wb
rUif4vGxV3InKQ8EoJnVJLGN/d06ixKSJ2bysZ3XNjZ9+Ggm3EnSj5b1/fLqrW7y3vzOMoSQBwrv
qqtNyLCVwTOY6ZTKqa4rJ+5eaFU5iazhYr8bcLNbQvADmeIYxmv3/+gOXvVSBYBqBpQdikbOOuk0
qo5WerIMcTdYgCVlnXQHDq6I22piRC6tF2TVI8g+lauhk5QFdiO6gRxX02zVBrjcW4OfaYyJ+rLB
dVw1Hau6bqcDuP/cspZc4fb1OMsRAnrGlAbkFzXkJJWbZ+ZxNBqJ0e0770aX1QE2zhs1tZFWHLpM
mLPLCPqiFL+vnDGIjsVV6k3Mv2yBMp2EQM5rtV0UAzplSx8oYKtXZaPhst0R8j0jMXS7TIDZ2jex
nw9qoFL90aj/wtO7pOlvNziYGAgDtSx4NcQ0rLVXNPy8wv7UjzX7bEQ+N7XAVoGfmdmSLGI3Omxk
CYFo6cMuzSOsm5IOgdHzY2iDqrGZJSa3L8ZaB7LXKpAIEgwaBhqOKxRtSe4xYe/V/Uf+W9CMpvm3
ELEwaWdDz5IMQvrhPh1eFssLpVQdu3a2kSE0LzFSjwlJIEOlnzuldixLRh6wmz5uJAg7khHdtkIF
Eqr+mGWfNH6rNB9HwzfooajxAiSrtEi2RqxFgpq2yRIDdj0rPuYw+uk6ZZIrqEzEuqibYFDpaZNn
BYJBqr5ASg0kXT2WWNh+xNms2/ojNkKovhR1amPdTIwHOrOm3meG5gAz5Mi04ajU1LPN6qG2e7c0
5yeVLT7tJv9yFNo9Bze/QYisCidqb3P8BmJ9A4uRayM/0kDl+pKRo0WJJMjuRiTQrAEUA8jBgF94
qzEu0ROPx2G9SDm47ToaOw7jI5Wl5bsmvxEjhNauZ6xrGcRYZugaE71L9VEShfbP840MIbhWfTsU
wwp3qtfe7DYnwBvhYZAarnGLduRD3Tvyx7N9vVBP0oipAlZEMJg6xcxKsR6DVlF1JytuZ3cIqayv
ctf2mQ10dKLrmMUR0q8oTXihrywISxQdzTG9ndPomg+pxPxlYgQXS7RGHYoJlqdM6ksMtlhetgdN
OiO4t2YASATKrgUUAjDQvTW5OG3iRF3QQtL3X/T6IQwlHTh7amy/X3AgPZqijq4IsYTSnzHnfsXL
z2zRZNeyPdfZyhFcB3Aek970aFPIyE1f/tD1DBRPoxtFkm2RrZfgO6wdjbBuRqSM4V2n33PydDng
7DrOVhHBcZZqzOOFY8FavzllgPVGSzXgujBJXL7QYzwE2vTKPdn05u5NfSNW7BZehrrImhb+2tA4
8fsevZSsnCcnIurioJuAObVq1E4+k9obWZ06cVp+NfMuA0uFWTqU9FNweSUkK/2rALQJ/11ajrNW
YyGUFNjc9CobXi4LIHvBfauzcDAPRbIkxQQJ81WXudcLqM6t0l2cxYkP/S8yyJD6Bm4fcSDrYd9V
DvHDBMKOhnc/IYikIVessIW5NktgmI+Mfrysm+z71883i6fh+XPQNaiWLOEp63lQmTLIo31L3egg
ho4uskdmQ8b6SN1nPvfDl+kI/NPAeGV4Gqedw2VvuzK9hHAygqNdKdem9ppPNzw2AqOeXi8v3W5l
EU8Sf++NEEpmXqh9RbE3m4aP/xlpay853AoT4smUp2qSrgqVQGY2yw9zdxyVYzOVzkh8pT2SXnIn
la2gEF/SuQIkzdrP0I0Pmn3gyu8E/PPqib1HBdGHpgNjt2fr44lW3f2QafdGWkqa33bj/UaMkLb3
rDbLaKUIqNICM7G1o9RBafotl1W3d4PERpAQJFD/oJXdQpARfx0UyDKdrPlYh1+16liTzrtsfDK1
hLgwR2OUGivgub38FaE6qnzVjYdF+40p2Y3RWUJ0oHE1DM0qhSwP4/BiyuoRMi2EyDDGfTHo6yiF
2jC/XPuJDfUubjCFaMnAKSTmLLYZxRNT8laHucX1AwPI1hzGki2RSRDCgQUO+JRqq8Ogg2N8VSrJ
iS9bLCEC8NkOabc6JMr+PdguwGjqcPNHVff+ZduSKSJ4PpuSNtFXz2wSUBsqQGgyNUl2tJvtnZ1F
vLDnWtdXydosmpv2Mc/IdWyzg92kxz/SRGwk6iYWtWYMMVX3GPVPTDZMIFND8PkqHBrbXJPirDmG
6V1kP+uy0uBqNWKBdeOC4i0iizA0W3doGAonQGGXwz2y5BsMr/stqa+sOpb0uO7vvWmpukXBKygO
W5Ni6YtmpeBSNOUpVENnmOLT5U3Zt+OzCGHRuqorAKOMe5FtZH5eIKcyQUcXah+N+d+TBzKdkbMo
IUqWVpdq6AFdLxXoqr9WrYM2SRoiZAu2fr5JoFJVZeqsQ0QRHlL+YwxltWfZcgkxckpoyMsUAnj4
bPb3HJk0mT6EuQzcYd+Wz2u1/o6NIpzS0RhXOYW5uHr0AuZsT9d/60A5CxFipNnZVRcZEDLVxI3M
Z41//jPjEoKkspa4TRsC5uhTmgLEvTw05KWKm+CynN1tBw0xSnJkZSoQYiSahAzVnHG943EM3qFj
UUiivUSAeM8CX7UVcxsCliQPWvSm8NqWBOHd0HLWQbw4ZZY6lvoAEZHh5oN+BLdaWd4a2p069pLl
2m2xAVDwf9frVw1vY105W1SlCiFrHYsjL50doN4SKS5z1SAG6Uznjs2hN25lz7z7l4+NYCEEZANp
cjX6dfngR8M8JJ6Fl6NfFBblXy06DjyF+bJ5m93NMwgxweyF+S6xjj8zPiZphXNnMNpP4BO7tmn7
7bIB7rrrRoQQRWs9LbIMLuuVReMNXPGysnTtpXV/RwwFHYeBNx0qlu9D3OM7tiYdVJsPrRFeTRU5
1IssEdzXBqeOYega3r+EuJBTNDIbYIPx8qZAyaAHPwIzTmGG8bLL+uxGUxxsePbEMLUmlv7QGRrN
dB03zSbuqAQd7c5UBYUMrmlXH5PaKqPMXhnS3wbTupuKLjVb0wuzK9X+2Tc4rj/8jiZnEcLBM4NV
uNXB9uY1VXxlN/zU6RhVozQIa+v1sqh9792os6q78d5R12ZwJQMtp/uuNoH+aZ3cj4JfHHzJTy1z
taAMxutakr3JFnHdy41UmzcVMVOKvTIzN23B2TM9zlUmC037JnFeSMH2aGHpRTakIBnFq44RPUy6
0zXHzA7yFFi85ZcurR22BF0DEuzOXXK8Zd4bNHfr5kWyzKvPvsv1NsssHF5UL5Zh5lH0CwV/ecGo
qM9PloPGqC+KJ6ss/cOmwqnRIozOB5HPjFfpVOGBAXWYR/vZujKO1inF6+nnMMBor6M5yoOOpu1c
4oC7k5YMvdX/FSsELgAsKvYyRfQXnE/6qqIjKwniQwx2OLfy7cN0aCuPSxkGdkPyRqzgkdFKNKUl
VeyPYR7QufH1VKLZvrmeFRMcsm76NrIHOElSoIcy9jD665aWRMjumb1RQ/DEsrHLMTMH0yuG62R8
HXvM1Bnf1XpyTFvzLtujTCHB/6jZ08LIsVMkv9eNe438nAxJdUa2K4LvpXHfp1RHnBynE+lipy07
yQG2nwBsVkxwqigpu85WwCOUnKabyE2v6OhqL703e5pT/cg+kM9Sz1q/8r0fny1BSA4hsKs7AlQQ
+5kEVTD6YJpwQ4/cAVOZPLLDfJqP5l12U1/LCjaSLRMZJ1ozyfJ4pe2aTUcPU4Q0D+MOErvYDZiM
MGZTjRm62HJWDtEQYbaOem33VGl+0141U4wm2EVi6/tbtxEk1O6izCqNuEtC9PrEd7MP2qQPij8/
2LfKofRSL/lhSy5zu0/JbCNRCE5JFg18DpFtN0F1AnwIqtSAD3ITJ/UKV2onqx28s5ONNCEmKVq9
zDxfuG/emof2bn7N/fCBPhTXa7cbRkb8/rpyG2elaF8kjrdrohvRQrBKIZdrlUk9xVRci1tXelm5
iTlcMWQR5VDeV6Zx+o1wshEphK4szka9N0EXkOmaM84vQ/jQs78uy9iNJxsZQshqLLujvGnh7HhN
Lm5S/evl79/1L2ZoxAB1Aw5NIV4pWa7G8dpMbLefpujQ9R/CUbIzMhFCvJpn1Ph61cLFr7hX+9JJ
ATEmpfdbPee95Z31ECKU2U991+iA0x6Za16hxdIHph77NasqJwnZN/P/CkMnEH7MJo+ruoEqtQmy
mDb52KUvk+qz5POSXnXzE8uYS5VPf7JJTOTYMJRqXMIKLYIYcWD9azcdo9+BTmN/2wFThTjR1H3N
Q22gXq0q18oS3oMk/T7lyBH7dpHF232LANMOKDbQgijyTeGIrLQ2wzmMmoMz2ceSTt6sytKXX/ME
72zC0kANrCMZpiIqgW2UlsIakKyYtwNQhgDK/2hcJ153BK+ah9nix8JlnupUbnssDr9V5doIF+IR
cPLbStFytBfk3Q0oy4/WQO8xTO4vPPxx2Tz2E9+NrHW9N/ZotCBKAo7pOu6TgP3Y16+TIPxLewHj
hquCUms82kcZjNf+ybIRKkSmOptjXRlAzNIF4e1/6HbDY36zDj0A39G7rOKuxVggxdBBJrMSPb/V
MFqWrAjX3nNTeQgRQ2j5ebB+h3ybbYQIPpDb3TgqcYk7+2Tcowzmt2x5HKj58i91QYKBIpsOlHwD
c2Bilcruh8REZo1QRWjhjkvylaXtFITo7Dn8mSRBoWkpKqOxISlK7Dug5h+T3LxNafz0Z2KEU79v
U4MU2US9xTrl1s1YvYTW598RgcqkpauUGCIzT5Jltd5oIbpV2xtqf8qrl7GRPA+/T85+7ctZhnBO
lbaVVHRpwMgweF1AcYgk9/EhT4PKn9Hr29xyDxSMl/V6d7wLMoVjKyJZFdZjkfhG1Xq18mUZvl0W
8C61fStA5OKpenRgtkoBYzOem+TZWPy4fVr+NeSBIEVwz6FJgZRvpomfkNqto97NjNIB6JXs6rMa
7JuILshZP98Eurkt6gmvEyaKrjPuIPUBrYLkDnQnfnXAUM38dHnx3t1NBXGCYWtA2jatFt3LBDiL
nQ04zAm8rSAAQC3OjcJSkqxLjIGun2+0K/tQUfOoTHwyLMdmtDx7yE5/ppFwUlisHzGskST+UJu+
1lQB6+kdnyy/VYnbzrlkAd+FbWEBhTMirgf0u60NwHF5R/ofZvRFJbLhml0ZNirTuLsxGwDhb1cN
5HAzAPhRaS1NzIACniJ1MdYts7x1q99Z3kaKoAmfua3pqx/RQ+l33spLE342T/oXIH36fSeFWXt3
nVlXbiNPyMs7gxV20dYIDBRjkjiO2qekdxLis3ly0/B3jqSNNCH0GZOSGk2G0Dc1L7U6OtHsRbMM
UGnHm8D4pK+YRpplmGI6xkutYdoaw0ey3JXxgInu2VH06ltcaUGkUkk7zk7keyNO8CbTisM4Zgoa
wcLMSa2beu5cHR24IKP61z4FQfjpBtJmqqqCoLi28rZJwT/WFYXb2UDxLqwPYRIHeGi4awx0EV6W
R/YX8ixQsHjgvGukbgBWXijRjTI0fqVEB7D8PRgxvwW6alDp5S2mskCpQB4zGnsl71yaW8fU7K4Y
0Cg7tMiTrJH5iPbeRwjeB1TgzAPYnOnCYWaTrmvGIkv89UnMBp566Jkvja8F3SH7UR4vr8KO22+F
iQdbpOsxKnnM9mhxx1KUtV9K5Q8VEnsH0GkN/kSwCHudl3+l/nIcH0yHIMH9LUYbHfyJ59Wj6+pu
oj/qoD2L0g71Gf4Uhk+xdSplICnvS9WrDJsgUBoEUNsitlia2JZpT1i0zrPvNVdxyDGuHQwjfp8L
9NmOqCA2Lgeqo6xlctdkN4KFALMoGV0wEYbm4ZFfsfRrN4ffigxU9NrimYWUUWcnWr/RU7BElRll
FU899cLb5tTcY4IUE9nGAeRvngoyItldbydYb8WJnX+5nXVodQ1tr9I8zn9EWFMVvBX0y2wAtvLx
suG/v3i93URxvLPvif0fNL8p+EWjHSyJS54I5mPVo6476cfL8nYdzcb7Ii7ROJOocPJ1Whgl6toa
zSwHPcUfm+mYVbK3vz0hBHm9ZqP7FP8RhFSV2hdliU7dHN5sOaT7kKSHy3rsrhvBOCLTNZ2gw0sI
m7SpaJLFjHrZCcDwK5YNoNSZ23vEbw45aqKS8LHGfSFlIFt5gk6gluC1ltLIB4O3yzXNbzNL0n2y
Z3hbEavbbWJGxdJGwf3O9uJ20Fw0Nt7VZlE4Za5YTjxOGIPTmk+FNRi+ZC3fldtgg0Q3bPQCMBt1
w9UBN4KHrrEwZFDZqDgM3nJTgeAadIdO/tAdZLj0u6axbhdCl2pSU/Dlls/4yMaLSttjvgHUHPqV
WsseVXb36ixEfGYICQEsFW8toL66LXutZV08EiVENmtMIvYdsno0vOnIQsbIaRLT4Xixl+yLTA/h
ELFMFclUCOQO81b/jmhEgNcMovOb/tM0O+lfmjMfFcmtRaaaYAo1t2p7QM8AKsiPZnxNqxfwqvyp
XkKOlVHe9UaM/UlOauZE7ngL7PgDybweY+3TnXq0AbQgESpTbP18Y+NLZg92a4WRT0zu9Oy1ae4W
5a/LG7aXpBJqm9baWAFMIGHx2rYtjKHF4tX9V8XAxU9xhsXn9fNlMauPvAtFGzHC8tWtVtVjGMV+
Nj/H0/0YX9EuD2qeO1F3mNKbUmm8yxJligmLx8sh7pPSRNFfvxnbLyMe4vMI43Z/KkcIsmEXtrWK
SVrc/j72mIpQTT+JmKsA7+XPFBJCrR4rSoJqp+kpc1AAJFy1vhJ2jTkg/8/kCJlSW5AyBjy+6eWl
dbWyiel0cEMaOkmmSvZo/cnvrAJhVTNUmB7ojd8auIKpy0RtmbU2w0/2Szl4MbmZcxcIYpLFk0kS
dqmbJqtUlCz2y7H0MTCTjX8ZaCYYw9SJ8q+XF3D91Ze0EjaqS8qkMrrZ9korvLMo+tazNChz2eku
U0nYp7gqc9JR3faKBMAalB3q1IqdkiDi6vzJMCLJdXZ10UtqCcdgaWFcpjEhb2hOGr9KWHB52STf
L7ZnGhYaNJXQoAA9y6+abLjO40Ji2jIRQpXQrlbwjhJ3C1JdJelzZUuPv92oY5iGiRlYPGm+O8aj
aopStbA95VichpciGK7nxCk6pwPu2dqTqX7jz5Q5MmPYja8buYJmRc/U1lRwqx7RcTWw72B9MJo4
0IwD469GeWfIMCL2re+sqPbWdfOuamlSQuAEgM+0Bp5Q+TIRFb21d0UrIxzc96izMOGQKslKE67U
IZjK7PgQ9v1NYeYpYCn05HTZCN+/ZK155WYhVxPanLl4cFHqJoSJqIfiFF7lfhU55Q/jrnOSuxB3
017zC9fwLkuVLaYQByMAfcbznGJ6uoPANvdKtbxVTPoY0sZPuCx5li2nEAzNmps9jwYYafsYzd8N
+rlevl3W6Bfw2Ptocd4yIQjaoA2LSYWLfnbC0xwQwqJPGR4+hyv1YQRA9dolHPrAiP0FQKRcj9f/
+sFu3UjUZHGjA8k7IFHfbmSMBr2ZzGip0aNDrfyY9cjJ29G9rOauu2+ECCtpKSQaag4vyBN21Bb6
BT3mj7M1eASUCr8hiql4fbIJw3kp+ECdacZQEdR/E8DbYv7OxaXoEzK6p8FMJZF+91K3ESX4AJo0
WlpUKsp7vAM1YAXgD6uyfkQzDwyr9GjVfDe4DMhw1ygxWwK4KNznqIhLycKkjIHNAJJwjD5PSKKq
Z13/fHkNf1G3vLPKjRBBs6LJypCwNUy6o49ueTfxhmtyVO74j6k4xu7gg7YS9Rmj84bEt2UF6L0X
PgJn/ltJwSiXRq+VYkA9r0GFEo/IbgZcNuuG3XYc50P8UPip5chQbVelLiktGOlQoWIcdxp65+xv
tR478/Dz8rLKBAi+PuctEhE6xv4UXlHlCHyOP/t+IdPpcwpknTELvck+VOltlP7b/qA1VGx2Rchs
FF7ElTkiVNRwK27yu7gsA5LJ8AX2lwmtVObaeAKE8bcRKaVVabOYA6N/RjKtH6pC1gm870NnCeJC
6VGJFu8Js19DtrLWEOJnVTEEw5jKOmh2I9/a1/f/yghrptLFnvDqhRbvTnP75VHLcUmwvmWDZO/f
j4Svm2OpJtEAsqUSEfB6yqqotDL0VK/E08MpuVdc6rCDFcxHWXf8+34dQZbgKUmxEHNa8rWRen5d
3xCqALXGQHGfmHvT/TRvOt8M1OvodjwyWWzY3buNnoJ1LJlioDZemYBONoISZSaMi/uGlE1LJkYw
kSZvdECI55bHOobzP3LSAb34/3qWWlhIwToUtBTEcwOP5YC5adQE3f6Z0w1f6/Zft8y8lSRiW2sq
AfopcA89roZPakgwzG8cEvtPxQj5dRkOdBhKHIkxfcybL2T8mkvBqvbrw2cTEPkvE8Znqk6oxVh1
UJyoXx+qa01xgDasHMxr7tl/XY6r+8fhRqCQU8xLOZG13wVFrbWbIfP0m8xrPhpAj1gfZegzcdFN
dYjLo6WC30P2arEbEDfi1883uXZE7UHN4wHt/f2z1RzTUHbcr8b87uTbCBCOW97wXgsXy/bYPftk
5aBYbg+KC+jf7wpAMr4mr/nLr0TUNf3LK7sbHTeChUBCp3EeIk7xmsCu40Jx4uo2S1OHyEoNMjlC
0Ki0Bi+ecWx7ZnkXpw+T+sLJgxaWkuqJ1DKFqDENvEgVCw1p2oFeYXDyqrhe3yF/PdZJ+YfeA+II
Pi1Ej6lKMuACdninB16jq/lZAPS5wP4yemBnPBS3squCxA5NoZtWGfVuGFkI/oLpNBtPk5Sud70M
X7BDcS6oX0JuLAzLl74OHguWo/600uZgpuUQ+TJ4ZkmEN4Wb+ZjnTTXzNQlgV2rxoVQ8KTeebMGE
uFEsZRUZzWwBHPBmWE5mL3lVktmbKUQGBCYF3NZYMM686lQFUVAca8/qncnv3JWJ4bK7yixO7AcO
pyFS6g4WoIUEl5yEmI6pNPxONUZHGeZr1VASLyLDdVmG+nUVR48tTrj7OjGSA2nT5uny71nd9r29
gG3VspD2oEn5bWDUGYBi4hHtRNnCn40E8G22kTh11HxTreK+rGSAZ/+g/1mgsN7gJaVdjzdLjET/
/8WIP655lh25eJtEO61sxfct6CxQiMxqEqZL2CDTWjAtnB06KrGg/cDIwPTGLBTfRZgVliTtpCZ4
hmIYMEzbL1V1AA6Dw5uPl3fqH9LTsyBBkWacQ63iEGTdgqIIHRrFMbkDrPL/MNyyv2ZnUcKhUo01
4LUXzCcbU+QRDHdHXHZV3I8dZxHCeZK3rGDhCG3yZLEx6c+nU153udOGquw1XCZKOFKULGnDooTL
pZH1OY3NuzTvvaWXcaTJFk04SwxG2zoyUJBNyW1rvTL102UDkHy/CLti250FHKz1XZX+mK17LQku
f/9+yQAQxprKTNXQRKDketFpG8UacpjCSU5rWlgehtDNbce8oTiDC4CSz5FE6u7mnIWKWXVlTzOl
TYtX3IQH05AjEGXuULHfirsbOUJanUTtTHmhMI/cpz9NVFujoPr2Ue3B7wWGw8+yo3G/uruRJ5yN
oZaUbInsyKdfBi99QgMvGnMGJ79pgxUas3Ojfw9csCYzG5FCLM+mJlGrCGdl0j7Gzej0Q+xITGT9
1e+Oi42I1UY3eTRmgUI0ukIr/ZnALK6KgPupy1t/8rGKD6F/Wd6uyW/ErcazEVcbjZqFFV7trHjy
aVw8sMqWiNg/kGyK+QSMzujmO4oJpU0wTxfhQL7VwPzQHko3ddkX01nfUOTTHfsJx0aesIR1H412
1+Wxr98zdLv6mk+OwM/q3cXVQicNLImC6xq937KzfsIaKmYUpaFhM68fv/TaYVGZ06cvl/fpH0LH
WYhwYCxwYT3V8TStP/f+OiAzOT/GhxvjMHt5gDTHuyxPppNweODmWmSlAUun+QPAtFryrE8SU19/
8aVlEw4NcJ1kulHktjeNzQ9VjRqniHJgQZguONZ/XlZnvxq0sQnh6IiGEJhpI9qn1spT2jrMiWdn
CppTEQDdmTv6ndYjaEwfDHedfFZO/x4Z9Ffs+HsDxbFgvRk7kMrBKlNAqh6IR5zkOXdjNz9NXzle
UGTcUPvZzFllkY2imdqBpYYV4Z6XPOjehGymPGkexmUxqHZ5eSXWIlICx5GdWDRFvT+bG2dGx8TQ
WM+RTr9cFiOLJGKDS5ewsEyKkIFBBo1iHo4YPEOpJxNHDHAzA11SS95N3TcrKASSssoLIO4VGGeN
m6t4ir20m4/LgmKO3j9SBZwRl/Vbv++CR4gcwdmsLsWMsQTPwIRfW+aBuvCvfyZCCCOl1s6Vxhu0
CKnVC7GiFy2XzdXItBBCB97qlLhY0L9atgEvbhbZYIvM2IS4Eet9aTQJSu9Vc1t297X+kxPJKkl9
RwgXlRJXlKU92sKG3O+t0q+15KcSz9clOBpDbjvG8oGojdfb7XVty14iJRqK3egTnRNttJAmtpp5
zBPTG8bkKjaZxNzeA/e+DUlUyNhsbaJNoYPrMfwyHzovXlzVT/38MN/bDS6MarC+7nIXDYajtD6/
2z1Ozs4ldqij5b4zObYS03GMINFZ80X188ABARG9lqfpoJx6R32Mv112gNU63vsYnEhjQB4H+BA+
3yQ8BimbNMpxK8KjziEZ4xfVbB4sCnJIMwKHL/cjPPhJFnrfI84yBafT0nyoShxsXlEOrjItV8SW
4Xfum8xZhOB0NQXxbNFgNopZmZPQH5iHdg0eXF47mR6C5+lpqs58bkKAnKOrWrsuyg9/JkBwu1aN
DGo3iO8WHRw2FY6U1EGignjFi4CooozAGPI6Tm/DEi3vpYwW7B9Oqb/3QoTVzLquABKCFvmGs3Lw
EA+F6jswQbnlQ3sfy5GK1pLmBZMWiXrROqYNeaSA+wnNcLpSgldhcnNQJiEZ9+OKexVIlKLFzfDv
H+2XiONVDskyqKaNsRnkNXHdHhpeHC+L+Ids/rya645uHBZd3NqQzWbkN57ybAR44HeXQ43J8P+l
lCVxI1uIDuo0FZkVVpaXhXN16Ebti91VpgtiPhnS2n5ucVZLiAl6m7DEsDIMlWQ/Y+XOtAqXRjdt
eKvK2nWlKyjEBludJ55yjCqs7fXULbzIs5/aoL8B3XDAXi7v1/q7LxmjECPUouaqPaPPWbeOEdi7
jPxTuhA3Xr5fliNzZCFUoKo78KbGxTXTP7DiUA2Pl79//ft/1ENT36FyzFZIwgFnIz0A/eW4Qo21
p+4QSQBl9wwO75qAITCBfgB8v7fWPaZ9axSkQcP5WAf1lLhRjQp5UnmXtdm1ga0cwdw6gubfvEdD
Jj1UoUM8YNUdNY6G93VcZQHSg6QatLc9W3mCzRn9GGJmEoRQESgqjPojDT9c1kgmQLAzDaB3RpPj
wEv1gfomWHS8DATzf6iGYGWpqcUtbTGZgqlmdH4GbSRrFdizs81Cie9VkV1FmCRCOyQ9dKf0yvbH
gKJtSdZxJjMA8dkqH1rOOg3VuS6oZ6dZ32E840m7r77qGECU1Z53yxVbtbS3dp0TmnIMwawjPSSg
fuZNDv8Qu6BvAw9dcsUeZP0ee3FnK1AozYV50/wfadexHLeSBL8IEXANc4UdQysakbogpCcJ3nt8
/WZTuxpME296RR10UsQUq7uqulAmc6pNUFs13UFGJhubxyIbvSHzL9sdx2HZbhaWEFpVqgGUl0qH
YnoWpm/FwEOx48lggkIL5NlIAhed07bPpMJ4m4DVRl79dOsBWh8YExFKTakqWQQeXx9f1xKx9GQ3
ow0ByBdu3Zv6IhtL16KYYDBIZhqUXYgthE5zFvlhjK4LslhzUvhT4UZYs/+7O2JiQy6Y8ZxOBlYR
6r1SOZ36UpK/i9vsHlkXkjSpQkDIxMGd1Phh+FUzvL/Sgh0/T4OqV4N2wdwBXmpAU5ThMVFqTgbH
MTV2lQzw7+KcZAPqARiQDEtiT9Vx7oO/lMJEA0JGADQ1Es0TW2sagWTY1fpeaFsusgJPHyYMzIsy
doWaag6gIAniTb8IGANsS2BOGmBQOiziGA92UnXkE3ZHFTAptFVjlVFkPGZ9RVTUHlPtNgH256MQ
t8VoGSkwQl4v3yzn7dLp/69SWt2Q+xCYX3j0weeLidyrSdE5Y78c79aZEKJFsmmMuWQACNOuk4e+
v+1GwV8UrzIU57I2m8WSlXvrTCQZtTDWsaqAVAwQkq2fX5ejJb7QbhZAAwjHt3lnx8SSKhyjYGzx
AVcWfhp80hNOzY/3+0zsQBM6rzIZeWVS3fbjQ8pDGuC8UzqTURTN3I6jht1DOZwsLKJazZBbueZO
jcpxOo4JsHvkyFvaNk5ltHZk1HAqERDibhx5QnUzVzx+v223UzVs1AIIG4gR5xZt5qkQK/FkOJNW
HY0ycgXDtPIg40wCbIsx6OqubGI9nIkjfSvGnZSqsOrlaqpzvMFWqykfirsnIUwIGdpFC/pUAT6e
6Qd1YcWDr07/XPYZniJMBMjkVphjQBa4g1nuoryyw6a5Dsx6f1nMv7jmSRcmDGAQNdCjSI9c0a/e
us2A7PDfJr24A4A8lZgo0CJOtkWLGYCkmfwSH4CLKR2bgse+solXAhS+3zbABIB0aRvSvLV9fdr0
LQ+Ro+3z6+pIEScUd3FLr3gSb3gfapvt5rVcJjAAiUQXsTkcuzOdqnnJ3QRf0fULxZ9GAw7ViMzP
P1++vu1YcVKViRUTqG7p8wyvEpXBU2KQyY3SbGP0vLUaGW5wWdy/JO3/k4cTPvdigPCh9lFhcujt
I7G2vv33K3GxXTqs9398JnJFMoEjF1pDy2KMyarX1VX0vbUx5ZPYgg0oYPmF1niKH4H4oSfkpCYT
RYJFV8I8e6sB+lrxpPHgQ+m1vE93T7/PBJBYqWqsjeI9zEWj+RRgKsydyiaxhiTVvDgiAOot6ngv
dlFmSaOp/bx8jdsv2Ek8E1vSAdPTjYSV1XSq3UwRr/qQB8By2dcldh+rQN4SqKkAMIq+3kdJsR/D
0qtSjRO+eGKYkALIbiLItLSI3q2L9um+NTKvX3gD7jwxTERRW9GQS2wsubUYeP2U7bNlOIZRyXEv
nhgmgORZFRsJAZB+WeuW0IOCNw2tCvwol69/UwzWHhVNQz1JZbkixBDDr3OBZ1/oXhQgkmTmsVR5
qFGbQsBEoaoE+96E/WzoS0WaWgG0S2K0uHreuEGW3Bglj1qSJ4bx1DIA3mSOJpJDloe6B5fk/IiP
Rk444Alh3FXV9VzLGvQTMefQCS9lbynF0+U72a6+qLKKKwG7j85+LraiGbaCDjC+ZD/sa3vBDvEO
i2LYQGl8nb+DuqnSSRz76dgomojhKLg9AFUV6euY2wqvVbP5Nq1EMIF7WRJxzgjAYtocpNKhF3Vf
43YXEx6O5rYqWBjHZqZkSoSR0xSLNut1S3dPRbfwcp/MgLa07j5PbuEKe2fQXXylXb6uzQiqnmQy
ZjdkrU7aHG0NEiORvRFanlJbHRtM/wF+VsFeORzo/KE1zVyYMgErNeX4VCZ36oDu4+coe0iUfUQe
xhRwl6T1P6LUSSYTTINGiGtzklCxEEbAmqPuk2TuZRE0UL57+FZqMYGUDAEQggxMq4/a/FmMgdBN
QA17J4IlwQbQZncb6BWv0rh9Vye1mKgqdnkeE0pgJOOLo1Xl/TToD5fV2mzora+LycNUHevbETB2
3tiZNKQoxj4EYAxdMQWSqz9/qHh+OkcWPSEZGzVbqhzm0X0CKaMN0lmOhW96L5Gx8IdjwQcbY4AY
yW/yNIOEfrH0KrI1wBmKIbGqIOJE1837WUlizC6S5EXLAux0DYqTxPtqfLx8ObzfZ2wuHqaeFEDB
dgQld4ioXOuFwvGc7SR1pQNjY5osTMDewqeNkVr1T/VQYesj6az8RXhbY8kOocdL/TfD3kokY3Jp
n2dhZqLMLKJpW+DNG+qbzKy9y4fHkcKWCAox0EA+TLPv7qkKPK1+Qan5sgiOpbH4cpoyLmLf4Wu6
iqIfZtKKjhGpbtrot2OftBxh29+7p2MzmMhdAB5dmDPcFG29L5ixA2GbK3oK5qojjlVsnp2G5V+a
BpkgCTqP4UNqDMM8IY5SCB/jNRF3LXcMaVOGroBskgJ846P3XEZYayZJTaDlBV+qPchZsEUYOaNi
VT+N21/T4tpNJHBiA08oc4ZqW04kMwG8KcVpbzUgg1VHwLcuE8dzqWe+ey1WyjF5lzF3bRgVNRYi
wQuQ6lezjPHcyDITYBWInHIoTycaRVYV1wKdSLmTa3BlyT+08RHQhNYU8ygCeELo/6+EiBm2VCYZ
KLvLfCRzCsqh2coUXuimf+q7YzOA2wCIJRXb1IwUPOJioowYDpuw4Cn6U7S77LCb17L6fSZgC1Mc
5i1BntAupZ8YI7GysPwuTblrontYylwu8s0IsRJI/6DVsQ3KUmXRAh4zfXiYtE+S+FRoFaB8ea2O
zc/ylRwmirdVAhTsCnOJ/+vox/to1/m8Tuu2Ojq+6kVZBy0gY9a11k1lHGMaR1A0a6icQGotUvqa
wXEfnhzGpFXkOVU+4eEL051EfC37FKRXcvn5sjVs2rRx0oaxNjFqszQpsNablabV9c+q8q1E6+6y
kG2TPglhTK7D7lM5RREQt4XQ6jSv7Z8vC+BpwZpYWguDTIcFuuA+R0JVJN/x8HG04F0IY196omOe
0RTQGS7uWvk+La9AmWDVPBxh3mExmUHRg0Y9VfBxoulZ7qNVMVryaOqcSvt2FPh9JexYQlE0YpzH
seak+YF08MjbqW+tSLolgeldvhzOubGTCW3SAiEnQtgMgjsFA38qeS6iQ9ByGjscG2BXaetMnFMp
gPvPYDgHPczQzNYQfL+sC+dyWCTTdgnNJKGYMB1d9Iwy7GC6lyXwTov+BatoWdRpYJYEffRUqKw2
/IlCjJ1Nj2L7EQMA/r0GDHKgsrIdncUAHLgeA0DaCDUriG1FyYGD6GbgiC44jrN5aCtRTMLRmIMR
NW2TuLHgCvHtGHIwRbezQhM+YZo60fDFc35mddMM6IEhvrwBud3Fh+4oPwrEUlBAGHjlpO1GwUka
O2Kq5C0wkUYg0w9euEtdgH/d7Jvj4uu+BEzltLV5qyWbJrESyGSJI2Yr0MKvEreQJ0tIH8v4ykiv
9ICHm8GTw9xTFIlTZPZAYGiFu6Lc5dJVs7hD/PwBA19pw7yfZYf5/io0UacQ91F6a5SFZWh+hAGI
y3I2I9xKDuNIRg1wkaYLiFOrLymQHUbRnsQnIX8YZh5LMO/gmEe0UM2lNkzwsnRqZAnqTpZkKxPd
cuFloNt1xpVS9C9ZRQe8onrTSTU6ONhgXpzeD+8pWDlYBJ5V7kzZtt/+diuW7W0IQPsRFrC7pG6d
Lm89Scq9y5f0PmirMnChgZJmop+F3vK5PnlUt0GNASFXW0AqG4PB+V4pePCH7/U4F8IcmhbLE2BR
AVAwp+U/RWfuB4XHh87Tg0lAwiqXwjlD89AUegBqd3vSF5ac/jm69bkmTApSTGmZ6xk0EfTcmfo7
KZF8TWz8y5fCOy8mnGpl1ERyhksBA4cVCsFeDXjTfNvnZShEMUwDlHiMiHzIQsynoVcyhGRvmPOV
obZWOC9/XJyi5/VbDFtoAz2OFs86ZuDMsXSwXW4XvK3oLUVAtQWaEkxFgGmKufiiyANJTNApi7MH
Q71p1U9J8Hz5Oqh5nn8QqqgNnEQwlx7pYjn2BBvDEcpTpXEl1y+h4Ic159Z5mjBXohfFXIoY9XE7
gEzbZqpao565BljBOJfCEcQWpQbByCsTjR837z6F5KYNDqb2x7ng2ZGxdRU9jZdI0emRjZ8N6TrX
QKrOa15uecnqWthS1DIrOpgWMQeRpSpwP/M7PTB58X77qAjIYgws+OhsDaolFZF7hUKrJA+t8Lkn
AZ4XzjvJk8FEx6FaAj2geDdl0dtErr8kWWqFbfb1shVvH9dJFcZRFmOW5daAeZWNYKEzfq3p0v1l
ETxNGEdJSB9N44K4FQ/YLMPaGfDRtT+f3aWmddKDcZMo6JUIGA+U5tqrimd0E8X522U9th0eUCgS
VgZkMCecP4pxmw5RISBqVSicyUJpZ82VOU1Wp3C+AbYP7CSI3tkqm1gEDDGQDlE4GR6U8pWUka2K
nOR8UxkJZRJF13RguzDnFUsC/nQCZTJMjaWVand196WU5ge0MDnrw5vqnESxQBhFUwNP0YCoeqge
O/UpI/FOM3jrX9RQ34XjlRQmG0+wuCnl1F+I9pyJj0bkC9HiLXFi9UL3kZi8ksVk5FkngNJ6hKxB
0l9mTXBReXrK2h+X7W3TNVdSGHsbgB8yhyrMQNL/MafsPsl5K0r0ki+dGWNocRQHfa7QjKLOG6BP
K1aSaC5Zhpel7J/QjX1aIvEh7bC/clm1jU9DuOtKN2ozKxPPpmrsU2p+0hIEtiCqdlJPrpCBaRWm
ApLhzMoIZifldvLHSb5LTB4eG8cBWLKaJgjTOaHZJ5nvwEXeGajoyZqtKzVHV55hMhG2EoJGrxuo
KsYAv84xFgRGDxR0yHHuIs6jsWkyMvjLMBpCMBHKHKsWJ702V5g7nJL2tiOGMw9/3ljCza1EMO9S
G2TGMunYC8zzpLC6sHSSsPeyRHKKiFc63ryjlSzm6EC4IsbzBCiFpjBsrfWiYk+riRNv+HjTD1Zy
mBcqipJsCVoc2yIt3piEBy0YXVlsHSOr7C6rb6MAixq5erjsBZuBkeYQEqhDFJMtWQ9FJym1gSR1
7p569WhIP7o/X5uht3USwXh4iInqrlrwvDdGbtWpVloS4BPyIOFd1bYu2O7WNQ3jFWzdCkyBQj1O
MItAy71prK2pyb52S//HDSWqz0kME3njoC5jo6FbqVOxT8XBUhNj1xYRx2fphb8LjIoMuiykdyJu
5zw8hXKhSKWCJFIWFMxv3xSpZ2Izugsso0T5z+Bstbx98FyQx9aumnZqBDWBvCAi98mcHbskcvKa
7PrxVsyaY9V0Hs7FGrSQFwc3L+6kKrs1raWl2EqYP3BDrci+p0av7At9jq9GjXCy/83gBGIwUNiA
aA0h6vxQ57Hs5y5BxC3MQ5qVVt7zwt+2LicJjB+TalbBoY33TNETS8zwyU922Hv6gNeu1GBsoxDq
FoNRUKNOAgtzHErwMgR/J4NtAzRFkS3o/kCRNgJhgzeEktUZL3+lCNsAWMhcAKuBvv5LbA3Zz1yx
dKxDXxay7Um/r4Qt/8fCQjSA4WHsqTgWy2yVxQNGyZ1ovFLm0F5UXhzafDJOt8N2AkimGKVEubPS
uXCK4DbqjnNleo3ByZ85psbuIwZjhleYjqUnWLQt1K9qvVPy58tnt5k5rHShf8MqSaoVOcprGTKQ
iXlaNe6qBVTWbesbBfAElbrc/5085mmHzfV60EKelme1HWmdpS2jTzJi1YY6OUDJ5aQr25eFQSik
KqqOmtC5gmM6z10uITXSimMqi5bceah0O3PgXVZs87JUBR9tNCfSWbyEZjKDoO2g2DJ5IrkPpM9j
N3F02YxuKxnMS7s0caSmDeKolM32NJg+Gc1Pf6cGc1wVWaSq6ZEv0PBGhMGqpj03vG3eyUoPxgiM
somaZYYQY9kHOSZ4umvNVBzSx5w3lncpzHNQFRN4HAgE1cJzEnlm6ZPu9e8OjHkPNLGQgrrCvQ+i
B5c5dON9pOW7vxPCvAeTWkkAPsbF18pwrUuSpxnhrjZN/2/EGOySyDQPsxzUEINKuTV33pxju+zv
HMUQmY/otJhMOoCLvGdym8CTG7fmidj+9PttYJjWOHd6IZdaOVFx74LoqAfxOnGALAJIZ785pN6f
I6QhX1wJY76hW7RIgsyEMBWQH3UsoriJjXg9dy9fzmXnN0TG+fOwi4TOhKFJeEqLJtwLpcl5cDYf
g5UmrPOLs45XFpqUxkOtfdZrrxPdLNlpKadcdzkAAID9/H7AlZgnhkgNbZiuknwvDT22c0sbI9V/
adJMBJjCCqDh1HMaGeioyevS6Xao/6UQNgaMsVJ0Ma6mHUKnEWsrGcLDkHyo4bC6HiYKhB1gDuse
uqidl2SzZaoWWHI4b8zlkIlVo/OriZWsL3P6ABAR4Nrp9zYcdmLVf+jENKywgMoX36ZMEJir/L9S
FnKVIcfF+683xodUOQlho0BWdHJV4lq00Buln7EEfP+PJNGgrfifHozv6wmWzUoRpzXUOxX8i0mB
Wq06eB9x/ZMUxvVJICWiQavbifk1EJ9B8nD596nhvPs0XGnB+L2h/e82ZjF0FFDSTEZwlWmxPQL/
TshbN0nn657HPbYR0Ax8+aJ/ZtJdI7Y8DJh0DRBTOrjf1fthuc11Tulj47PAQL4HjnksMmEug3F9
U5+wsZCkgoPisA2Q/RnECyhzCzHWs4xjwI0CW1/YZwKZMFBpXdLnVGBVSNj+O2jZdznWLT3zx/Qp
nr6j4G6ZMu9rZGMwAJvrKz2ZsBA1k1KMCsQSubN78wXokhZpf9bLnVzum/jWLHwBpBZqvgPqBMdy
OGfMwhnOYz4vmpILDqgG7KT7UfejlTSFpQKMJj5KvFITvTLGUNeqsqiGqdrkRtJA3Fzc9I3dXo/l
k77cajFni2cjCJ7JYSKHAvIvMEPhSHPJH/tbJbxOZ85byxPBRI7O1KUBBD8CyCyedFQp0vTTbLxe
9mueDCZu1ElCpKSDjCgAq738JC8TFuA+XRaylWydHRYTPTDoHes5Paww2Qf+6IduZ+maM/2knDS8
MYitoLEy9vck82IEwgeqEqYVexvZirHYkpylPLfaNDVM5qP1qitYo2HuBxFrAUlXIjhx0jljGVtj
39rqfAgkzSLNZF8+xM2bWkljbgrdQLPLNEibdczilZ096S9NyiOq3ojzBogWf+vE3FRblcastLHg
DPVjh2VF6V4jtSXUx6H1guIKGN+c8PCGfPzOYVcSmURP0PU4IAn0SsCFgF6zhc65pY+9F4q3cflP
Nx078RO4ppvEQGA2LXWye9W0+gZ18in3oqH3IkO04/RVFTuQ5lZuNAO7FK9sHWM4FmhT5Z5IV5Xw
PYkBb8rDctgY+ENsxUol0M1p8UBl7kVrQllIApjbS26BNwIAe4mT27kPQgxbP1BM//TzZUvYNPCV
ROaO5AzDGHJbCE6WfQm1u6Z7vvz725Z20oi5ERnbvBjwwe+T5GlQ9735dVleLovYWKrCqWFqwUBt
G10HdnZhSQejNVTI0COre6FLVZGHLVIMFFmd+xUdKlSYOA60eWwacOglGWLfrU6Ig5qm5YAgVOSP
ZnjdmZxj23zoNOBdAgBFej/6L4aGFscVDCGvS3vIge6d3hQKECIiCTZNrDTmYS2/Yee/852VSMb2
spikvapnggPCZauv8S9u0PYA67uQ22mu23rzgOVjSxCQbbRXadDCQeJrtd1lQD0vpZtw7pxZcczk
W99+0/pvQhHbUcCrvm6sUBIkcdrbRgSG+dgWU2XEoCNBc8EJnjqnfQavtRN5sS1ngFv/GFPDuTzm
XEKSt8bQ1oIjpE9tdS1z95Lf29K5AMYFpzDrBUmocNdYJ9jLbnofVJayWKrVXmEx2WmPfGojnkzG
LStRabsogFLFpLry0NqAW+e4yPsXjaqFvILmw7SBdv5l15EhRr6Ne9IC9aD1pd3WwZewNj1l6K5E
XeRMmGxrdBLHXNOoa1mkxB3MgnhZ81lTv16OMu898lwd5pYwKNPOdd/CDPR9Mt6oRe1W5MuAAQOD
KBZ3KZ6nDnNB0tIDlzKEOob0agRfdN6y88ZTc64Pvb5VJT7FB4wepBAwHuLMCncK/KjbLZObYcZX
cSuffDcdHr/Fvzjv6ZboKa+kZoDbkdAkRuKROb9Ia9RX5PCxDRRoe7nGRIh/+drevz9Q00QhBz06
U33X9qyDOc7VDGxn+XJbzN8LcBRn3y6L2Hh/zmSwrc4yN5q6TiFD9cMdoKax1e20DvDHRw8IA17+
AJIcHngZVyhT0qhETcfaNYS2bv1Vs/P7yAkKjw5oUxzWZnD/D+TPTaM8HSYLmqXpuRRFM2RG+2qv
hXae3gj2YKsvFLRoArixaOELngcvSU39/GE6P14mkJA5ImPUIz4aRYR23mPT/gwnL6//vN1xLoeJ
IEIrCdLQII2IA3NPIaiJJrqXTYV3gEwQCWK0kMcAImYd15aFTlfxWNw3vo+oGhq+IfAlAYJzxsVS
7BmHwMuFYWSm308/1CC0y262grFyh6V4lPrq1QiL+3o0fS1qOZ9n25d1ks5UBxrdbM3QhPTCjO+a
bMHXy0zUXSXLi1U23DbY+08MIqJxIMo0YZbetdt6QGwLQo2JIEUP7oqmuK60xsFU0nPQiNZQyM4s
gNFpnDkfGlv3uBbLROeg1xqtWhDG1MYzla+j8HjZTrai1vr3meAcgLA5VXv8fq28FvhOKciD3HFm
F3hHx9iJmucLhlJwdMmeeMqu241etBP5+L3yhvuudWEsIjfyIjToFY0Ho7F0r/aXHLnNYhMboIjc
9sgGFcWZSbDsOEunVjo2wqFXac22bCvOcuz9dJc5pW3aWe4KPlDWHKStgA/mvDYbxbFz4UxUjrF5
3wtiT6Py7EqP9Ott+gTWMi996Hd/Dil9Loye/OoxVYccGxkjNf5Osvr5gLonx865+jCxdxxyzJEZ
OExhl94M+/gwWOGV7ocotUQuD6yEY/UKE4DneomGQoWwKfHKTrR7KbWi8Ptl1/oXlfCVaKqyaL7v
nGdqUsTahETx+o0T7YtpF42Vg8+o8idg4+448ugRsc+XIZ7kMVrJJBSiuQIaRvwMjrdfXMODhX5K
7wDvz6meeERsWyF4LZB5ZKqkznTJhMC6Elu7H/QvajpNrtZH9TE35D9fsKFWeNKPiYViFlVlR3Ce
hfozlL25fkzJ/vIZ8jRiwmGtNAAB7SBiql+V9ismx0JyyHjUk1zLYCJiKxRNlTYzDs7FrKSLBQJ/
sPoX1cs905E4Om2gT56fGxMX9TkCTtUIpTon/LQ4rU27xvkTJHomaKgRvwCvCY4PXoi6fJiIzOdR
g8zlnI465Eq39bNOY+TkUCSiQbeKXe/ImKd0m9RCxYajMb2lf3eEd514tSRTvUiwy0T5jq3puEx3
6vRDKh7zjjNSSY/ukiQmMPaTrqoFPVrVpySBqa/4C/Jh3lFuxyt8UxDFVI13XcXFIHlIRsSrUvyS
TUBl1AdLyXjMKDwpjDKNIOtjTJ+UoXiN8pe2fiQJ57w2P8vQFv+tCRPmgYwHIOQEH7fRvrmidLWp
PRw0cFGDJdcJHR4l4L942kkeExMxIJ8GQoKT0+4lDw/0m7xy/0aQ6/O+H+iPvbeGkzAmHjZdExIV
oGVOW4ISKv+R5rxZV3oFlyQwIVCRFgkVShxf8KVAMgWSHrehX3+Lm7jjN94ACPe2mHBI9A4MeTnE
JVfls+IVHnLd1A/96VDvl6f+s8LJFLnXxQRGYgDiXwIekhNdGT6q0l7i9a/yC7FTsLzzAuO2856u
i4mLCUF3pdFwXcm+2yNx89Orep8cuCi8NM5duDSdiYNCNqhdSW1e9fOb3s/9cF/v1V3oZPbl14uj
EItwWYpZkrZUIVoe+F+ijcR3f1nMZkVn5cQ6EyhUERRyxIRCnVM+0zx7sMQ743UJrQF8pZpX+UPp
KRypHOdi+1YU8L9rqdBa80r9Sco/cbSitnXpmphQoZKhVPuZeq8reQt4TUaXvla5bVzNnuwQ33ih
QSqwDR6WDCfwssh2pdQYqJDC6hvN7YNdWXit7nG0204Ofxu7zkSOWYolUDdBxuSByfMRI6qOvM8s
UGz9Ar1PefM2vODBrhHHmqTLMa3A1Y0V3qSf4GHX8j68yq+m59KprnmQElyBTPBY5D7uU+pnSWzJ
Bym2Ilxft9PAJIBSVe6EXs17zjjxWGdCSC5VCbJd+mQCN6NwpqNgz7cY+0JVM7CHV84d0m+6CxbK
bhmP2RzFuf7m39H33h+OjascFFs7QmVOKOH5OLturCpV1MoNbi/92TnR9zemar/YZV9rR7MWnGbs
8dDpuDKZuJJGc1IrKb3Aq+yxuvr1BWPAG5z4keKQ1Ecs4qiccv4GqSNNj397hsGkJHqYNsNY4VTJ
A/DmbXKcnMhGq8dZbqhzaDvyXPm8p5UaxqWrZIJNGC1LKnUQisa7T3a5X7nxHX+qgCeGyUj6McnR
d4F9RphgqLxhBxo6PD08/DDuGTLRpZozdZpiFAgaR/IqL8yt1h92yTMZHdVL3BD2GT6PO56V0p+9
dIpMfiLFcooGE9TLG7suEyuT78iMz+vp/rLncQK0wUSWHJZZqS2cQWoPurpL5cgiyufLMjY/WiQR
9KboLWuEpT4GdWtaYdAeqZ20M4sDWMmtNn+M6+t0TJ3LojatYiWK8TMiAOpNoe9NN8OvMwpvCZKr
ADi0xNxlYvEc1yoWZyVO9rr5gq/EMo6mFo2WLio+y7L8C6lTQIRy0sfNa1oJYJxKVCo1VwtaptL3
5nCjKCVIzTmmsNkOwfTo73tiXEpIq6lKZWgx2svLjBQhPEgh+koUsTNGSifveGWW7ULjSiTjXbWx
jFoYQGR/6H8iRt1TCvDIA2zGXe+hj+ZmX/HViU943vvGO1DGv0ilyNh7hKGMya7O/NB4MoXdZVvc
7CIYsk4kDDjoFOoQPr6qLc6pOTXKjAbxAGbz3J12uWCZ1xMoMUaQe/GetU0bPEljc/FEIG0MZE0E
qn+C6zfyYFBLoqnfgRnNovWXwJU5D8zmIa5EMpVavQEoQlhAZLcgcXWr6qYaOROhGxOaeMNWMhiP
BhRMlcsiDrHMdlmKtbf+q1kdyvpWHFprSb1s8eeIM0vIO0rGnSezqrQpgsxmln3DXPaqyc0INvOr
lV6MR49knKVAgwz6RVM4+RfjrtpNtuyBOl34ACX8+Skyrj1rdaZGPaQF/adG9QPxrg84GSPPGBhX
Ngzjv9Y+g0Qhjv4pI1/vMueyT/FuhnHbRpvCOhSQR8VVd7Wo2k6reaRlPBHMi4jZ5FrsdHr5/UvS
Hjve+h7v95mooAhGoJkqfn8AYbrxVPKI6nhhh82lVQHYHlEHARiCdJfH5YjXzwZ5y331AXTVM7Ni
U+la1mNxpGcVNt+S5j4MrsGNbi08oqntOu/JWVj0HgIWMKFSIIeOq9JmlNBail/71efGNX3ZEfbk
cfCSL+G3y+a2fZaKaKp0hgzDlIy9zVUO3tSafpo3YOnsfdDc7/qX/29IajvVXAljLI+komGkCoQN
nuHTz5LgAMg4N/xR7MAF74S9Vfnj8WORaCWWMci6R783BH/IW79NsMgxcprjdBD8zg+dkneim3Hv
JI0dP1cEZR50CW9GiwaBChDtqrVTMJHSjmL8YH7nXOBmVFqJY56oqc1ms6AjOvXP2S2cXoOwYid6
4tUAgioQAKE0W3+sQLCSSg9h9fL32VIDFRZK/gI+x2iYV/qGg3HYvXQ973jlvu3Py5U85sHSsKtv
FL8sB/SF3uTIqD9rTncIH9Orwa09UDLzEBt5J0vj3ErHYqmlbFpgNlFt2DMRdtPSeJEw7jk3SG/o
3ZeQKsmESMhMgYpxLgcDJJmYhiL1/f5rBcqR1O5ccuj/H+52ek6XZDH3NmtlIuvBQh/l/ivN2P6h
NGbmIbEam37pcVTbLJ+uVGOurQ3SdpF+qRbvlGOH938EBbS447WNNr8mV4KYu5Ix4zQBswfPZvPN
aD1B+UK6T8rHEt6VGCbLIFlRBUIPMZ0zOMlr6g47yRf88RZ5B+/sNs1vJYtJN9qhUeWOXtVyO3jy
QbZR2XjQ7opd7Rio4gSfPyxT1UxJwnAlOt/npmh0igQkJOlXpbF5pZXGmCB2Te6EcgrtvAS5ZQ48
VTdDJoaz/yuW3e/rB7HNBeVNrORhnN3T3SWxa4cS7FU+mNMum+W2sZzEMQ4XAqZyIR3EBeF1Mrtd
7o3jQWg58F/U5N672kkK42pElqpOnCFFXfaxepNEnLixWXRYHRrjW0M9x+M4Ui2KMHs2lOpOi8cr
jIPrN22TFc+G0E8S76Y2HFoSJRNMaLoua6bOvOCGqVZKWUUhiKVkW7URg/e/cIa5Q6AbNnEmiTFF
4AoYitRCkugbvu7FB9NWfDpUkjoFd3pwq3m1lsamlFmrjcpSU71KK80sWnAL9uNdE6E2QAveH+gK
n8ljTDA11U7HN1fopmMPnOvgGlC6HhZDeV/om/clg1pY0kGV+m7rQVFGJQqWGPRB8lHAyH7TfB6w
D4xl8KB7zuv7aNxL3Gb0VjVfErEaijULhS4BMtphU1NO0joP3eBptmlzHWOnV6o1o9fZ2R8LW2fy
GFeLh2wOkxzyln8Mu3NoiWXaiYXdeuZ1eKfgvZnR1OX430YUQZCU6LFimV9l4Yhz0VzyOMpgoBhb
VwxcY/stRx9NS3lI/xueDkmqKUog2BNRYDyPyoqYqGUqljCW6Slqb5b4qZaOqhJapOehIm07wkoW
8+rokoYWf16HrnqNkZNd64c/OjT5UV5xRu6rvREizxRjPj7GNGyBuQTFwBunNV/C5PVyoJc3g8hK
GyZchVNI4iWDNsa1eVu6i0e88TreSVbkpL52hVlXV3JnJ7FoEOuewMDGeWq2So5nKjJhTCvrODIx
U+ASK76R33a1umPsd5ZhzU5xiD1eH34jbVgLfFclC6twQZSGx2c7ooP1PvDVgQc4te3hp4Nl29Wx
1MRzjofHnf4R7V/NntiOkYlTDtV5x2u5cAyF7VpLShUSYkKpRfukpw8mLxzTW2De6rNDY95ScI4k
Xarilmitis4CjZ4KqsS/FUPVXH9RZF0M94Iauvo9EnahdN+kozVnX2XhdcB8YdHz4Aa2Luo/pF3X
kuQ2sv2hywga0L3SVlV7Nz09L4yx9N7z6+9Ba3eKjaKI1Sik0IsiOivBRGYizTki3Xv7b2rFiKxr
LRqqCVnCaLeZFR9qvC6mRxDB0g2AG37zceNLfZDH+Kq6zMO+15Ahj0Fll81wW3XS4/6tppeW+Vgf
RDAuihjACM4LGbOEwt1S+1NwqECZLX6ec9EylM7al7ZhGh+kMT4qlfKwnEdIE0/xIT1pR3DfeOIV
zzQ2oskHMYynkptpSkKg0zoV1pWT59mwI3p5Zc7ZbfcjVvbA+KNa6QQ5T6HO4EkeseeX+BS8AU7Q
op1hxZW9zi5ulGPocT0hR0OZpior448xHgS0EGg4mJaGASHJSjAElTh6a9HHhWo3fosnL891bPjD
9cGyAI1TPDVRIUPhLBH9um6vxWDC/nTPWZ3frlCcD/Y9FK3UU7BDlMz06YTeRG3TGR7BDW/Eo/yU
fNJhMtHJrCweOA7vel/szw2xusj0KTNiK5CuAuca5teJVR/b+9wJHud/aT8y40/iVCBaGuE4iY8p
jfiTfKIDBolDKU50v37GxAaKTsVDcMt9EFMnvHPvWdS0Rs3qQMuga6taCXaLKkyYaUfjuv2OCul1
dNLc/ZvPsxzGz4xCo9WTCHkyAODk7Osg32jclX6Oe5EZ9wIkG2Cm0VccCr8ohqaYzxN8TKH+Sf8W
46cykA1FQMExYsQ5HEClgjakIdxnxhPROF2s7ct9/vus+0qiuOhLDNOqwXIoEvnBNGa7HTM3AjTQ
/mfZjDAghNOwtoS4xi5yp0qxiERChAnq74vxVnNdpLxlZysBzHcPYhT9R+qKg5vAzzHhnWN9rUfR
5X/Bjtiuia+kMV9Gm/O+T2nApDRxIPDCY8I4wggeTJ/mUnDER/3YAL7J/3fHyHwxYDpgNUSF3Kwy
rWn5MhCVEzm3Y81KNSbWVP0gz4kCEb3du/Gj7NYvOfhh5KOpWoElW+JB8ACYYCEJPu4r9x5MLnzF
WTSLva5PelUnJkTT+nT5KP6MPue1pb5GhRU8D3jU98+i1bzonxo7jizR8LilT44VsUTSRRUWmRrC
ilQMz9PJ/fTLYNUOAPmQd/Ga/dv9o5W+9Nesok/cKa2U00uBMQOXElcbo620dm4XV60j+IM/3NZ3
xY3wXCWcr8y5juymfTK3M0abITmsniTlTux5jL5bT1K4rN8XXmVCjpQoqprMkKDcDY7oKgf0GUJ0
x6JD6vWH5X7fdKRNj7wSR8PC6ijB/BRlJv1wo037N+BUO8lvyjUtQIXHyR2PnW86kZ86CAy8MX7e
YTKuZ1L7Lkmo6zGyK1N6QCLIUW7bKrHlbIoyVs7f84m1cvNS5tGM8N26ihdf0RlL8vT+vPdAPM7J
iba1OQtjPpwSL1WvZwQuZrpqkyuZRzH+N5ZxFsB8qkEWwy4rIKB1m2N5SjzTFY/pNXam3OhU8Yhq
t97yMMSzOObryLlCjAzszO9PAfDtvcGX/aCb8HAfD4HdunrFuVxckUx0aGWpCxTynm51R0Sim/xk
HAN0S4evCYaG+tfg676FbHyzdWGSTRTCmIAeuEFhskK3u/4cZJ//4O+vCgfMJ5s7zMl19KXdZr5Z
XIm8IY0tz//hKc98JIwUypNmojJRYxRcuu6Omp145Fj68TUdCRU/BxaeOGh2TXfhEzdHpZVNJu58
kM58rySplyyfoJ72QOvjtNAUXKsoLjV/VkJenSQTwIMpkMYQhRF3BILsdK2IdwOPxnjrUfNBHSaC
R/0gGQoGUlzhQGtn0kG/De770Y5pPuTJhxiseRbeNfs2smX1a7FsNV4RI6MnKk4xuy6Oopu64al4
ja+pn0rc+cq45W3/bL2jPkhkKtapZAQdEXGYrZve/rVnl7+Pg9PBQPPIe5RuZX0f5FE/vfLDSpNm
kAYNaX4i2y2m3U0Qr3+THgYXG8eWcL9UVsYlEd+83WebYeeliyYYRC2A2FydnbJpXS0NOXnlllP+
oBrj9WUTxB+JAhm9alWYCgxd053vFF9EaYGPUbOVZH4QxziUaBFCvRPoNbCT5wVLisld/qK/pn6M
fZbmK76fpz2W3vzK61DR+7Vz1Q3G0Uit3ilTAj0JSewuuBvq14g8J9XJCD9JKS8roY5jTxrjWMxY
N6QYtV2oKXlgYLakb/mN6RJLeAht0UIIvBIP5pGXxvIMhnEyS96YdSpTOyWP8nBceGUTekh7ajEO
xujkBVSIUGvJK+1VLQqAopTSr8gUUisVW+7oGOejsSgscpBEY2ogOhC/O2ZefgMcIE+wv2t3xWFw
Raexs5cYvfyRl9lxFGXpJgK5aEhJK9gSADWqL0vmxq2XC5wRRd7lY8FX2rgPpsnA9wpu6DD/dOis
1imPiUXT1Z7npznRjsWXN9thVmtaz6ZrV/VjejIc5Yv+QAc8Rp4lclVj/EokppheMyBM9unideoG
zvzWe+1RvjId+ZETgjYbp2dPaTJuZajENFaBoQ5Dye5BRHEgWMXXT9npDyZX1v7LZNwIsO+A1pvi
i6XSTd0cje5OMhxZ4Qz8br1qPohh/IcK4MZFF2D4rRvdK99nN7Lbl9KX78nz4IIsEBXKytfc4BFl
D97QAMeJmIwTEWWtXBQTKka9PdvGST9gi90Vn4K7+AhGXz/m43vwLJPxK2U1NXNLu2C0oQMA/MN0
khBWG2R+vLc3tYS/d2Emuyq/NNIU1z11kdVDgO4RFky4MCz73h+NYPyGVboQj1OnjNT2++WYNy8i
yKDS7HOaxxYYfjmWv1FmXVkK3okfZSV0NmGhqVCDHgG1k/iUvdK9OCx5ew+8a807PabzpvdJJGY0
ESqU2KqW73qTWfPEI9x4r4PvfSTGedRo73UxVUr+kl339uBQxRYU6RMvtzVn9iRX/SK4wQHcV+Dp
Fg/lq/q8f7Dbt8AA8SBYh0zMZHw8VzGq2iSSGphklB9JM9/kC29ikU1jFQNAkyChAhCsqJoiGGA/
yijlrpmWscjw7Wh3BwHuJ+3tLJi6L73iRuJkJUyp5EIc47uasSK9MtSZK46Np7YAZ5v71ptb9VUW
C3cJansYiZeVxvd/dJQXchlnJpi1MWZCIrqDoH9uzegXppvtfRHsG+RCBuO0xojUWCSCbqOdf6K7
QqhrdxaoYSw8Ip0JTqt85YikN2tlpBciGaeVE7mtiBhlbucNjuLh2eOqtwvmCzsf2Dqc4gxz8Vhh
LAKSMJkknZc8c/XIuJGl4iXIRTfIOndfKcZzXYhhPJccCGZfZ0bqSuALWsoa01W5VckPc3o3tDwk
IuaKXQhjXFcJ5oZiBL2zqzYzUKSU2k2kjjsiw8SWCynMRV6CrE/0oc3cadROilwA/rc6CFpyA2rR
0Ir64qQR7X4pUqdTCr8weI9VJpW8kM/4Mi3QBUq5k7n5SL5NReUWUX4/JMHXHsy5vGjAO1LGowgl
kaZRxDWgWFXvpZT7we6uwMbsNCjdFzfcjXqeE1MYrwKMxpYsLSwz/NQ5KpArAgerV27v0OmxGGAS
+xa6eZwEuxeyaQAIj/WZYQU8/qrB51SWezL7hqY7sXGTCB1HDrtq8dd3Wwli9CrMJtRHkM3BOSOB
xZs/eaoOup8dsI7NafdtXu6VKMZBNnU014FUQifpVsiPnXKq5Zf9Y9v+TCsZjIM0hZwQeYEZ0v35
oLR1OizmTo/TTBtldid7uPEcmZseciWT8ZCi0ZVBUUAvbbYVTA9ETtIBuKL6RLz6LvRyznOKYxqs
j9TiLgFmNIxfV35Nww+xeAuq06w9cLTa9JFnrdj1YaUE25lGQ432EPjmVX4T3yiPtGzS4+kGyAW3
dOZDGtj/dFWFtUiF8ZeSPGGxk8AiO0880TqbkVjzHd3RwzIlxgudfUV5ejKOM+rKqSE68DLNyDhK
U/GgFph+SpXMU+PsdhRTnkDe92M8ZaDofS4sOFjV/CpJs1VVn0pBszF7e9zXjCeI8ZJTmvSgY6rg
JavqpywPJkaSqsTOtfjr1KU8gFCeJ2E9pCBocm9K0KtzwIuC3iIy2dvZQ63rjrfAvO1JQP0N2CdC
JJM5wn7KjQXQDmjkF3f5nNha9iUeP+2f3maMATsmhmhl+F+WuzDO52Y2FNzqRT+oy6PJ267b1uH8
9xkdBtkYjLBMMpB61X6DUWAlxtqjwAMd56nBGIE2lsAMzHCb8vpaaw4Dj9Ri28jOatD/v3oEDmY2
9NWAuIhku0vv6v6tKE76/Hn/Y1C3fZGErj4GEzqERTD1MNYlVyLNoRwDcEaB+bUynbR8MjLZK8ya
N2LH+z5MJBkDbFkFUZwBtyABNvB3M/8lJhIvdvCOj4kdZg5EFHnC8XWfJ+TXpoemgjdcqRRDfXRC
uzp1N5i2+LF/nGw/6j8+9vdXY+dx02jAbHhMQ9YX5Sj68okimWGHFEmNPVwld6kNyu+vqi2jhlu3
3L1ottPwl3xVETVQz2KhR2bUDruwyUYdamdHOr+4vE5ooI9W+KI80vFn2mwoXjTjuS+dfc03r8NZ
MBs80wIc1mmwiO5kHOPxMPxD/kFWMTZqCrKWtylN9jtgg0/J4tXSZC3N4O+rsWmcKzWYGBlKUm8M
IR5liaF9X9LUvO7mlBxG1dDe9iWxNboLjZj4iH3Keq6mjLp1yZueYjcubfImH3PM1xkOsPa+K9h+
GV+Tm04An7W7L56nKP2eK/ciYiWKiBgicfvYnuZHFcAKCgdOge0nXmhIf8NKhtqFgWk2uAzJsbgH
uHsEOzTRS1Rs6YFOxsyHSbV54FKbF3/1BRm/mS5Ck2c6grOaGNd1h6V3TXUVcXxTMh6uNs/mGec5
Bcjv1YD6GGmxCch/NR7eGE8ZxldSTrF4ppm9lv0yQcudiqgEfinBzvPvrIFxG8aQ5mFYGtiOaIWT
oYp3i7bcjk38uC9mMyU8fxt2Wbpo2gjchLjEWnWbD2+qLNqYXgRj+1MTcERtP1hWsphSRBwMwEQk
+Dj5sGh+v0yyDQDcyZ7q2LS1LjctqciIGxvjjwaEts6ktLXdRmnpZ3UNxFUA2Hr72m+bi4Zoa+gq
XDNjLjI4yPtCRGKShb5CbpaZM5W5faXPf58xlkHRs9GU8PenFvn2IwgNTY1TRvqbK32WwRiKNKtj
mzQZJhyc7FnEtCSwo77F2BklHh2UErzU4xVA9tVS2Ip7KiaxEhJTcuvyqkEoHXM7lL/ufxqeDMZY
JHlsMkMRUlcGQErwM8MrXc44KQk9motUS/3v0YGm+aM3bIIyU4skzVzBAKWULh9SEjwrefcSC1Ze
1VYT/VS6jNMJ4inGBJk6DDNTw6Swm3Uns28tEBPNOMP909u+1mfN2FiSSkWtCzCKVgBYdkgZ/xYD
q5sY/wSt3L6s7UtkmopsYAlPY7fjiDyFbVfjWgelL5EveK78SwFM/MgKMFFGpooTS+VjIzW2ZkzO
vg5sc/M/gfGsBOMJQm0ggpiEslsAWdnTULkPa6s6aN8DK7HEK8KrpPAOjfEM2PAtU8xXS+4Uqbai
t1eRNvA8A70il+Z91onxDE0I2jABgy5uWhsYfx2kR6Et0EZNFqxoBpJhY9TMrpcw9Ygco7wYJYAg
qbvn/aPdtvffv4LNv8fMELHwjaRKzYEXrzlLYtxKARcZgF6bHWXZhThsCY2luAQp6qTZs3SdgEeg
/Ex7BQg3d/8DssL2DTurxfiOIloMwRBSyQXT5EN4aO6mA6lgMbVjoqI4OznWNesDryDGMRsWyFWO
zK6OZ2g5yv6iP5W86UAWDIu9Bzr9AasEMcG4P2VxQTcOc1HxIT7FPp2eE/mwh/SA9j4YtZuVJJCC
hkEg4wCz69HV8RhcHic7sPAeAuQhD/7+b15h58/F+JAm1UfMg+MuJHiFZc7yrfpWj1b3LRLf4efo
CI95Hy9OMhz3zX87XzwLZhzLUgutMrbwxIOAvSB5tIJssDPdFiVOwOQZJONRkqmLI3HBPVPExemz
e71vvD5KrSpsbJ1HcE//2N7HY1xLFAwZIiPsMK9+KMgXJ6vF8ml9rwSTFfPKE5wjZKcRhTCc5x7l
dDciWNIfx0KxKvNKUzM7n0fzj1K239+LBZwak0xJowKGkjffl9A8KZMjjRnHKLabm+pZCuM98lpf
QkFFYjiiFd7eFk59k6G1iclpuvY6fjNuyeO+HXI8Bzt5KA5pkQcgo3IzlFxmUHakvI4t/eY7NmEw
riPQSS8Oc4MFATAKga2TmkVTRI8myZ7HKRBcRckqK4/b2VEGjTezygkzBuNOer2a6oi+nnUdI1c5
dkpEw5bGl/1T5FwyduZQ0OpeLwNUyrLqQdYGayJ3gpl7mnYz6J/2RXGumME4jmrRK/SrkCEgT/CF
EPMSjXbXaaoVaoKVENWb5JZjI7wzZFxIu5AUZJrI5KLBT6bA6hU3MAprXy9eqmUwvkOP5rmrWlgi
8WmPvb4RHpUcXjg/AgbpNEjevrxNpTQgcBiYzNBAgfIxzoTdIFbdjHw7GROvJoYtl8ah7XmN2s37
tRLD2l+5pEop40YXmqvXVxV53Vdj+9hWAqiXXMXL0aiXpaHFqcaZHILuJVYhae2S8hZFDzxk501D
X0ljrE/RMmAmgGrNHStsmcbfm+o+La7jwJrnhVPp2I7NK1mM2Q1J2Kg1rfApTzT1bl/ih+ZJcHVU
R8vn5sE4pA6AIZ73z5P3vRgrFGKQt5ZFhUQHtExqC/I13vodRwJbWqnBxjCX1Mdr6uAFQIHFCODT
vhLv274XPvd8dCx0GcmALtAZqEbR5XiJoqgf2pfxRnBV7D5nTxSnvkVIQdqTWsD/pkt/yYOc2LzT
5FknYQIaiFV6MY5xy2qXYvdEnnhfF/YEttfCzXytdPcV30wJVnozj+g0By22WqOTqQxPSmBNOoCD
+i9iy5mv2m70reTQb7y6dLMuieEUoBlDpy8Up/RTAd0KCdSbhZ//w1G8v3JvoH4RUdexKMw+YUCA
2eORbcIlInw1BPmU4grmH708V1KYL6VHtRomAW6bMc/uaB50MXH2P86F4Sv49aYCLRRJB6csU7qJ
i0Qdy7RBKCZu3WIvizscdvH5IYHySIPlUhM1DI58/CyYlMpLBYPk7pg7TfHSt1jbrUJbbzm1mgsv
SOXIogo2RtEAYznj1FttNoLFrDDqLPpVfy9kwWEaboI6x2OWE3s3VVqJYty72cqjrC1t6urqo2C+
LXGBnYbGImXDi78bn0cBYLQmywaASVR2fzuImn7uwwTTbb8mj6La5V8AHnAcTr1TPSKz8UvOFMel
g8ee41oio1shzk3WGHWKxxdd6A5P4U3gBT9Q9aKbwJQYJAHj/DMfsfqiKMAIZqKYjIV7nCkONf4V
3yJquvkp9dWbHnACnopRJt5a0UWuQeURgERpqOCZhsrYZRxhvkIUatFdwq+TjMnPwgob3mluKnUW
otHJ+ZVPatUBZes8T9GlGpAIYBPlKgeLDAGGErjnf/J02jSXlTjmNoNrIVeyMktdMcbSbWHcmUHJ
eXNt2P762DTGJWnDuETBJCQuMe+D3pGqyFaBlFNzouWWGFkGHhoRMY964ZcAfhKZE8C2AWK0PAJX
1Mak9XMyAjPVJBwXeNnrgCWsZTEqpbGukqGO/lOOcpQD2hmB3QFpJXvsfKy8hyLnXm99J1nWRAk8
qwBjY9PqjmhVrbcBgCnJbTE5Is/uWCwvBXB/UOm3AHZ1Z0mafgQbbuqqdyPYirziqDi1L492c2hc
lEodrFDYvUdLOOWdijJOcNvygtffnCs4MvF4BiCbytzoNluwHz6OIh7Oo0v3BAEtdqxA5YLSpV34
PHyXrQsty2dxTGraa4LczJO6uGDlQDHVjqJTKyqcL8cTwniNishyKJJWckEn23jypDZ+2iah3Wu8
eLZ1AwAICMQ8uH8MwjPxrOoiYiS1BnUq9LMJKg5TAFOswXoaT/+4U0rtBU0BQ6LttQvW38KQpGiK
jMTN6ocQmycaCm5BD/7f3N7PN7aNYiWJiS9xO9YTvlKCLE35Xh0pSWP4U72hgCHLTz5V2GXLjdGM
McKyqZMUnVMg1n0GELLdPeVYAwQ4gRQBXRcYTgdQ5t1ygR42zWSlJWOLUtv/5/4ZyZNAjoPxVEUH
zkluOhHAVAJYVKK5G409q9jSJWku5DO+WXIc3QkwjiXQhECTjkemE981NppivNG9jRwL1igimUML
llxwWEhtYZBoRoE0Uh97VbFDM7Wb4Ekdj0ojevv6bap3lsX2IrJUkGI10mAofeGkau9nmnHcF7Ft
HCsZTLxUpjhQSqDMYWV78sqvIEU6LFfUMYKj6BOdHwG4BOcCXD4DqUGuZDLRJqxnpdcVXIARNKGA
WMRuDa0S0Ep38yr/GFDFpygkgFu/M69nS3ZwKbl7WJePpfdfoctE0oHLKYmMd1lIO2RNqv2VmAhW
4QihRWA6hWu+8bKSzcugnWWxV16sliSe8bg29M9KNQF2y51T3gTV5auWaqSLmq5rBoXoZ66DuCi9
QkqUubUbUMcgcZ2syiWfG2xz/g8tJfqVPjzm36URCQ8blegXOORILAM1UlHCFDUU8C06oT4d+sRR
bhZ7wQrRoeWkkpuHqJ8FMmajDlmEbYkK6xqBJYSNmxmulM+cVGjzfq+EMGcYdkIzDbWIsSbxpoEa
mhKf8gCc94lVRbynBk8YdQAr/9XLQWrqSYAJ5yV/qUvVnQFOEmrB06KGgJCX/P3LvulPVroxFm/M
sRlrpUpf7BP2R+vbhO9PtmK2vJLBWLqgLxJgKzEIgY2a0cUI4UP8c7nK7b7HQqx6wusJ+46vptPw
Zgj+xvqRqGJ40tAuwMjrSI3TeUTyAzqXUwFODDW3QL95rWGkJLgNeW2e7cP8LY4FIQemWFP1MxqC
cSLZpiz5bcmb9KeZ1OUNO4tgfPMS6ZO8YCLH7QSEaaHzy3A+qIL5MCXjKauwFTJ8m8KAN3VHTXxP
LHPPBAU7DF0BsZTpGO/uB+1YHEYPYK2AyQnsnrfrvnmv8baXJWA/I3tlzJI0gmI2OtzWRCpX7Ydj
VHQIdzOnOrL5wVZiGMuUSq2UqhRp0KLG1hBW1pSn1v4F27zPKxH0/6/uc0O6Vo1klJKyRrRyHV0d
ef6plulgNUbxkMlgp9wXuHl0lIwFrwvdEAmTi6vi1CxDBpeYpocZuXFXOHLLsYfNczvLYLHR8lFO
ydyjUdYk161yS0zvT3QA1TWiCOCi37HKVoe24JNMvQGvFIAoToy/i/WzIP1J6DDPMphkFO8iNR5A
IegazXei3CbD13bkLQ1vfQtFRIVPomUqne2ApTk4RyaC1cVSbw27jPCqJcQI35R6IJ/3j2zrk6wf
RowpT3mlKEsQovOVLNbYFxiY1ji3ZcuU1yIYUwb1Tj61oYBxbPJo5I9E/1Qkr8CBnxQeXPm2MqZo
YMmZEsUyNhybzRDOeY3OYZJYrXkU6i/7p7Wtym8B7GR5YsZ5Ugyl6OblAJScunwyF8MT8/AH5m89
0nMp2rYyo7UlMNZWp5kaRGRI3aaMfSAqO4JS34LT2Mn1JLOSoj12WnnbF92NWsjeoAqWvkQci988
1ZU1Mqdam3M9RAYmZSPwYvSHUn7ZP1TO32fLK2E05mCiw7h+O98J8rHg0fdtfrTz72cBUMxOBTNS
huw81dP4lEppZfckDq/rXAF8jlJjDDyQRX9fKc4VZuFQCgVjAEIEoWZu58anPnZK/flPRKiighwJ
/QAW/3AmQdI1Q4sJ5jpwhCXFQCXG96d/3JxBco6BvN9i6OdbOVVNA4y8qfTITvKD1mA2tPL07Ou/
U4We5kpGFGWgpGjQABrao4aFMmx08ga8tj/IWQ3G0aWhmQzxgKmCPiivglKsLNKJflHpGidybwsy
8GZS6Fdhm0CJ1IcA70WQq7pD2D/HijVWr/vHtZXNoa9giqaiaSYW5D4eVxoUhlzNS+oKRf2QGUls
G6nskbxEtt++ktq0sDtt48l/3JdLz4hN51Zy2ZvaZK05yQbkEhUTf9VdDKjdEES6cS9zDnGzsrUW
xSSswQLMmHImqLn2QDHtgOaVOPKb+YIiuUvBunlYKiya13uRl14ign/BisnWV7XBGMBmI9K6NQaf
nNhNX8ArgJnyDq8NOpvUH4CM7hq3XCyjTf+0ksz4+LEb5y6NYTDghvWCU+1rx8irVVt8ap3Jla3I
FX6gnqzeT38SmFeCGTMSRikFRQUcr1gkliE/tYK3lK6e3D7sm83mewr8Yiitoduhaeyiu2kC2TgT
0HmlzWTJkQ4iwQ7aX8caEYs7Y7x9omd57F1X0qoKUahxlamxqs4uiexOAYGOX4uodv+ldvTXrJyX
kLQqOgjQTrqju+EoHfoYiAUVmI8pt2+8gc5N97I6S8ZaMokkWr3oyHHD0Uc2/atQJrvWeU+cv7mA
5zNkjEMEz4HeT0RyP6W/6GBD7mevE4jUAUNCb4Oict4f9Hdf+pbf8tjUShqVUG4C3IISTIxtDZ7n
Z7099nj7d9m3jFucuRxEpGHtfI7sEl9bpXiI0GkAU9XuJYzfZGV3LOO0t7Sqq11g2w92LYdXUkqu
YhV7i/9XpMSQOwMzcM00+tncHJKZcwicj8uuxY9i0guNiWycDJNtSqZdFplPWi45E/14e4dN3+0r
kwUSSt/rLZQXT6ZFeesfMcdqxw/kCEpvC8UjT8FcMEATNR4D2mZLfH3uTDqhJssiBzXql3TVsH7M
PAImnG9Lbo2Uo8nXgQOwOIEbP/FQEzertGvJ9PBXSitpHdciVbq6ps344RBf18CnozSVvCIt73wZ
BzQUyTIPhJ5vWzmm2Vtdfx2aP7P52tBetP4kNiPHcrZD8/n6ME5IL8pyBvAy0psZtZy3ebnvRtfs
OOgel1PyzK1hvM8k6YuWNgndSLmeu9bKjK+N9E2Lv1XCfSF8NtqDyVsL33werC4q44hSUQDfVQSD
MVO0O0Nidw2v2bntDNC1xpsRoyFIZz+aRp2WvRzFqMApT5R7qvAEQNzY5JneBgW7oeazxBvb3b4I
K5nMRahltaijCDJpQ7dHfLfyWwJeTAzm147avEOZxF5m85qum5aykstcgybHztdC89PI+Drln/tR
94zpatALfz8u8uQwdyDRk3FsFCTc6vgkjKmTJoM1zP6k8WgZWAj6v1K3lUaM7ZO5jBei47Z1TvAg
YxEwfYkEu/kGjsB7xZcAkt3Ar7hjAL+yr+Omv15JZq6DntTynJXUpQw2etYSMD3Ll30RvGNkzF+t
krGPYjp4Lf9KFz8OiRPi7gWBsy/ncgecXu3/6qKK7G4j+oNTjVtAT5FO17QWBgzQt/6R3+iPul0e
FQw2CKNdfyMAK/ijrGYlnEn3iaR28pDikust9ofC77PSWYXB4x+nhnAR9lZSaLVlFQFKeUp1VUBe
qE6erp/kvLfM5rESbQzu846TJ4txKVGvRt1MjzM5hocuskA5PVpGZaXEqq5GoP5Bz9gTrgWk3qHF
e1RsZlMrTRnnAkenLEk6odIq/6ym0MZ4xTItp4J8TupHueMVLLcz/JU8xqlgKjHWMRvwV1SPQD0d
Unx/B6AdLgjEOcOp9MfvfUbGs4CVsEOVH2VeY8lPQ9ljk4kW4vfvw/bV/j0xwjJJDgaIHSW68KAV
t5gZtJryB+Fuq25n2ee5FHYALJ3CzOgD1EYpuLKG92Zui28U2J944kE/6pzNyG2zOCvFGGWpVN1S
0qdKvrhpWx4HEFnHh0b9MsU/iro97B/h31jFWRxjhZibW7JJRD0WcN9Aecqc8iflQKGQkDMfcGTb
LM7SGBsUBrXUyQjlZBFbFWXmZx1vFGxzxmFVy9YY02tCY5LRHhTR0KIDpB1mDUZ/OtTftfd4nX35
w+74WiYT3qKlkuW2RlOLOma8nq3wAUNnYEYuPYzbPO5/M57ZMxFNrfG5hAbClOAlWko7iCqrVjiF
B96XYmJaV7dZC7JPyZXDO4whWJpgOPtqbHvf37bAzrsAeyavmx4uIlFA8FafDOwDTuO3YsR0Rjty
hHHUYcfXE5yYVIkoxIZB6wP5wI+7/tO+PpzPwtJQGoNUDGTpwK9TfA6xlT1Yc8urufFkMM5BzAZi
LiX67YPhNzXSJvIzQ/VyX5HtdOb8YehZrkJwPgtqLs6D6M79YoVZ7Y7t9Bwona0q0499Udv6nJs1
TE6RobBGwoQuuqizeT+QOnnKai0rrFjTucwR2zZwFsakFmk9BqFBW8KlaB7BnOIVKne0lieD+UBm
WfZpQwci0k/kCyU4KH1xtJTHwTaw4NLeZQ+8EbVNifA9+AfTtSILE4J3UahMBsa69VK5k3u19ce+
rjj9pc27uhLCuJx0ijps0eDpOsrPMgAAjTsZveEYmN08AFWeOozfiepuMg261CI1Tjh/jqO3fYvb
//s4sY/GjfapEWM2Cxt3BpCuTmLHOanNy/P7pMCW8/HvA1hciApqAIJQ2pr2IGXXWl/bXflrXw96
DhcJ1koOY8wSOLTTLEUkxdDxm5wLtT0aY/QlGcvOaRNdsEQNmIZDN39TMEbl7AvnKclYuZS3S5+P
6DcJaWmV3ZemvTaz15JXA9v+VqZi6nRWBDhCH89SqUEoqbcYsFAF3Z5L8xE9fd4g0aYMooGuHjOB
WCBl7E0fQFG20J7CWBaqVUZKaxE9HzgulSOFjXUSlqfQksb0XNU6sfQplF72P8h2a+SsBhvfMM1c
iiVNQAZP8ajXCf0StEaAtofjoeUR9dg5IujVeSW7Tc+wEszYYaBFcQd2QBHLYKYdL5be/+imAvnI
tRhxUpLtXHUlizG7Nu9yTCDCHv5LPx454pviE3ANCdz64GZoWgmjn3QVBWMUf+SlRXerLb71AULt
GFmjyGt8X15jIhPAvst0WhSz9Iy7UMQ4CVslDpwxuxemxRb6+1Lw+sDLetGuwseEhxO58Zz5KJH5
YF0rTFNrQmJ0XLwFyFV+5AXX2KRGN9LXroLE5oGJc0Uy360XAeMFfl8oCf5BxaMMDxgRfAM1mrXc
zAden/Dysn3UkPlyQyeV6dIkgZOablc/kazm3OaNuuBHCdR2VraRjTOwNtUoALUc7bvgIX01XQXX
xFFOiq0dRLQhpad/DJIAKre1qVCnvBKaAE8/aUgWOCTXLUymeymp/vHw10cRzDOmmkywtgdoKFTK
ixy7dcF7bV5eqo8CmDyikXMSDCM+DXVGiwP6xC9qaMV+qmJDQaQ0BH6pHId/HPM/SmV8/BgH5hIA
RdSRxaMxfZaS7/ve9zIc0r+vva+TIg9jafEwGQFqNwKtzF576pPKCZTsm1D9FJSCU9y/9LYfJTHn
N0ekI2oKSSVmVtrxOZAQroSbaXqQGh5e/t9c27NazLEJWtpj7gnChMN709RJvBRxpXWSW8UdDzLH
+N7bhx9Tmg/KsVAqBZFFo4hN00muRdDjZb782LybifZerDLt6NNiK3Zpp7bkLzYlDwPZp4siIYbP
RfyXF9s2ourHX8R4Z6AmSGFZFf9P2pUsx60jwS9iBHcSVy7N3tTaLMnyheGV+77z6ychz1gURBNj
+/DiHRyh6iIKiUKhKpN+AWAlygjGx+4T5GlsFWMn/seUyqJDL9DTDrznjvWN8uvbmwxKmxio0Ejd
QsVo/pQW+xRVSc183A5bng0WlosC/LMyUKwUv8qCp5Bzx8tLZPo3ttaUweISCgSiKuK0qVxasVZd
FHLvO1cDPTvtM+6P004EHdV8LDGZR8dPfJvXHLV+HLx+Sgas9abO27mjYdyeJPFz3vFGvDjbn+Vd
yVupAekm9dG/qVpws30KlQ9cHmzedmQ7TstWSkLNhB+Va3qSk+4U3569zpmgNyLuU5urtcCLDwZs
xGxKmjbAfiyz57J1FfUU/9WBA8UiQiQTrVJsM7hftq2WCcgMBK09mVF1r/cx50K26sXCBHNsVuXU
SFqNKJeMqzh4lsvnuuJBJc8Gc26mQptWSokISOsrrTjWyb3c/fiLzbpwg1mMLFdNrVEEgGPz0Zfv
6+SYdpz8ejUXXZhg8H6KdLMmDRZj1LvbMs0PU1TaelQQK5mhczNJoQUOW4wm8AgzVnfoq2H2npf0
jVCIMYVZCKKqNz6PQn51gy7+PgPjPjFnPYa8pSNLgdOEB8VPvUlwRo3X3EwX4R3aLQwxqK3qgVli
JJ0akq/MpP4oB82DEpUHpWvu6wJqFIbGu8Cu9EzgkFoYZWB8lFMSzhGCj6oWaifow9vDLtxTNTPl
j1913ppi0DwVQKLSNyaC0D/M6CYodttBvo5xC18YrM6juMxmDLk44bn9+ELHgCO+F8GWWBzAH+BF
PH0XXugx6NAPflJnEtBhyEQcUEInnUpt4DJ4rh6DC78YgND8QCoz8FtDHLo/U9nw0On3iS1/lUDt
Pu3/orvu7UIxaNHNjRjUAXYUGv1sMj4WmuFAEqCNv/liYXMWbR39FB2NAhjoQfvg24sJIWVmGh2c
G45JZdMhsHEv3yii3Tgv1PngcxstA2S/23Z5ZplYUfpmngm9VUb6/Vij5Y14vsl9cl9fuVfnmACp
jbTBCCas0F4o2rjgPyde5UhHKjBvPMt3207JPK+YSKk1UVZGFVewxpWP5hFkqNDxrkAbCr3Ok3LV
PUSgfj1F0H2RnciJryYrvJOd4p73MLi+MV79ZiJIzpsoqRJEUFaa5S4q5+aoCDGPlm/1PkNeJnIV
ZGgsoaHS+WSUBgBmkbaOUvbuFPWOqM+3Zqt5ncE74X6DL6/2GIAWQB4KQV5gZTJZxj0dmy3szG4h
OjZZ2pEiDG/oc+07oqMdw+MiRsXezTvJY5NGUgoP62neJ6V8GEyNw1DCM8EslSklIrgoKLiUl9G8
+Mp+OyZXWq9AkLDwgUkMAhXNO7oB2Fc/QVqJSscGbuTpUJjf0Y+W3HcnXnPE2jZYmHwRzlgUO1pi
dmMvo9ghFZqn+mRnmGjzDnrOp1tplnvjGlt/qxtfk4SZnmigXm08wZXQjFRbMuql2x+R5xATeUlp
FnqS46Ah5Lrvd5F4o/FOTwpFbPax/GZMIiBOiqGHWYL8rausZriKW8OKlYsvO9uurOWJSzs0Hhdr
I4ITQSSlRpz0AAG263ZP9T/rq79BoKUZBt8Tv5Po7DvBuPllnvdq/GHbDc62kRlkN+S2yfsQKyK3
qdWbt3XDS83W0G3pAYPlehmrmYqLjyNnkyWFp1m+liIZQy1u1HIys9UscGmLAQFJEkItp6dhfqYP
AOMew9AH2SrtgKvsvB5n0FMGxY0pGyybKRoTc1EQcBXp5Xkn6YqbtIkVqPMuDHROqK3uGoCmYhoE
tFU68wX7ICJVXqIM0lcfigItdakVjF+342D1UNBQv6PCtqoii4yRpOrKYcoK36G00rRlJPkE0W/D
a9B5PO15OfSqS4ZMRyx00JiwxcIyEQZUQOFSgtRMBp6qHbE08rjtFM8KEw6ZluNVSw8EpwQWVCIo
pMd7cWisf7PCHAyDMoBdpx1QBwfROJ6CiRbbsp+521ZWGEQA0pB+A2mZomHgljq7AJxGAK04uu1x
wN1SXqXsKGRWhlal9gTJ0OgKLV9o1kMiLZ50tJHiBQMkU6jJCQculwl9cXwHsYtfwmBG1M/1nFc9
ynLQqpbtXWNFR7SEWR9CMNF0Dobm7dpOru+HPa9dfXVBTV0VdRWdGbjwvf0GWT9VYPYRwYMhK6fI
FO4zU8K8YvkXxxTYFKCUADU3zOgyZmY/1GJQj+Iq3t8L5mEaRyseOEXs1bLqwgg7R9LUppgZCipZ
4Xk6pgdlF4IUybhER8GGupAdX0AFek6c3ONdGVYzmaVlphJQqUWlxzWyMe3+5wTZiPsytIzA0fVy
EzslT9uxuwouS4vMuY9plTY207p2x53vUSpt4ZKfKuhI0+7B7ml+5thbO9WW9pgkINDERulFTJv2
KTI1xUEvjXCBcMhVcVDPKK9e5FPscWyu3ZGgzyeD2w1kWhhEfRubk0ESEuqor9RQHERlErdbMPO7
Izoksx1xeLXx33xTPLeYeDLV3ol61H2iF1Btgo+QIKeys/Up8CCY5lItAN/mPR9x7TG7vjEwGl+E
SKzoq5UBJXJMWhkImuxb5vxfZDtrm12XXx1kTqQyVcNQaWEwPH+kAqo5DHrI5vzdtNN34dG4Ee84
a0jjkEW2pUnmwBhCwQgCAmRr3AFksrjn3mjoKaddrrWn8SbJVp7yVbC8vXrI4Eymz2SuAjzJdcdx
BzpFz7j7qURORXx52LnSEvrGGtt+McZkHgko5rGAaM88g/INbIC0hVdBo6sGyM7tP2/ShEmFphQS
aC7AD/N2T+hqFIIwxidOpJ3y+dyFaF5xt9dsLQ9bmmCgRZGrqQGhJxLY9J5oXtDndo0HOpHHfcOz
w0CKEUAmJa4QjVIgenNd7OsIykBFaEdJzbtqrkIJZvQ0BYe9BjB5+9kSBV1A+HYUSqRdcEp3oaM6
Ldhfm4O8D68kznG3vrUX9iicLlKLSCtIMTU472ibMCUurzpHcGs3vKOcjUSwyLftRVvF54VBBis7
beh76FejWqsZIICKvDrhNiFSeHi3lxc2GLwyNJTyCcUrYZ8efqrTp18MzLziudQaf8R72QpCS7/T
OQHJ842BrSQ0qrwV4FsX3WfzjVHz6Pl5BhiQqgtDr6YMiYNZXEzzezt//LfFYVDJJG0ejAocqEU6
BThNk7VtYBXYUSY1CQGfIFp+mHDrJ7GPB5peKVgAKFG0/kUQeKJX61GtaZKsEbQW4Zrx1kyYyZMW
0VfX+bpzA9Q1Qix8exzt2a0xIM/D11WAWJhjgMgPAnFCWzIKD9WtIX/pMLMjJIdKJPb211v1ywDZ
DjHA9Wq+Y4c2tLFNoWWPQtQVfUPGDKCtQJind+kbMuRZnW17a34tzTH7KMyaUal92nGDblTzUtfK
pdNmOzF5DSRrYbE0xGyctk4hhCNjw6bCsUe9y7yu48d/84XZOlGoqv4goz4QQSS9doW06ULXV8zs
SQ8G5SuuXbzG5NXa2tIrZjdloWmMiQqTMh6mlJOOhymaosVHXp/oajaxsMQ+IIrG0PQdtTTYtK2o
sea94FLOadr5GHrbX5IXhRqzu5K5bESjfrH2MoVnzyBYJbAHcS032imcM4oThRqzu2I5g/bZhHJL
nrbavtVaPCPW8nVb1YqFtOZv7vTLb8mcwAPu8UoVYo+l8VnJD53pxQnnC3LCXaMwvzh09ZSUFVCW
OKLUHWpMf4xRflYV3ijh2mmx9IT+jIUZyECVoZQqxBny0dX0Ek1TvGEt3towCDGMY9mFLdamSRqr
hUxpI0IAe6qLeyMPv27HHc8dBiSKrCFt0AAkBv9JNK+0hIN2vL/PIMSgT1VDJKyKPydPwgBRxobj
wer1e7kiDCJEMhnRKkFdwDw1HZOKNKfd02fC4qbYBY4CPUhO+wfHK5aQvq2CSpxzpXIFY1+FN5XK
aZrgRAA7g9gZ4xj69Eiq6/2QXML2R6/dx1whVbrr2JRu8eXYIUSSmq08YfALQ4giCk+h3YeW4PbQ
JeovaP65Su3tYONsUZ3+nsXeISKGEAu0dDum/2RqN4V2l/Me43gm6MotTBhJqc0kgUuaetfX91V9
2/MqE7zFZxAgHeewjmQsTqAUj0VsQL434aAzL6bZccNZV41ZjIEy9IFYt6W9cQnvA4il/dSzaU4T
j0GTF3IMEORRF4wYl8KbVdkdazzv9Fpq+SF5QEmQl0ryFokBBdlshSmAGKITNgcDok5Zu5+TL9ux
tno9XwY3AwvlqMyZmMJIfqZN6ahrHkEC54GG9KN0S1OG8FjydGB4pzhbE5AgR9hOBLGhX9F3LOje
Hwy3+do5MzIU/cI7xTmhyA5ooL+t1RoDJ0UduRN0c1Tu3YJngckToBomEV8HuGbtrutvy+jb9jLR
sNqAIPZqHrVCFI+yXLmT/6SVCLpPpZhawvSgTMG/oQ8r9JkRten6dKpcsbgxhX1cXKaJM2a9Gtga
6BTw4CNi+IcBuMoUcl0u8bo4SB/qVreI75bhnw+oqzJU8H4ZoUu2gDhQgM+0kQKBbXSYIBl9MIaB
YdWZqoTLVbK6/AtbDNYZiQSVXvqSnUNABu3TmEF28yfz3kRjLVWf6Pa8xlreJ2SSH7MvSGN0+IRR
9gSRYLP8MCg8FWyeDQbrJsGohb6i0BB/avOrtrnzu7/JEBYfjoE4P1ZRo8+wSGnZW7KPslYuOdtb
h+cFA3B9KtRBlOLFXM+/qsGu8e8m4fO2Cc7yv2uYKIuuJTEWQ01mV+/9Yy0InKNu3YSKJ3fJUDUQ
Fb2N5lzsyiZrDJw7jexORrgr8tzd9mL9Jgc+3f/ZYEAsGVUjGQjtxziXh8FLrkoI7fkWJbXPuZ3h
K6w0dH++WmNAwGjDwmwl6hGsabml7IsrcgG7T+OI0KUToRdjPnXQ4PnCS0vXL8cL0/RjL6BBiqKx
S2nLsOhD309Ub0IJz5jCcOgj5cNI5NjK/cnNhvyjmo8citzVBGJhm4brwnaS1o080wtsIR2DxJvJ
YMn9LgwftxdzPepfvy6DD0Qc1XymJXAtkd12ogUv/b5OJU4PD88MAxGd2P63y6KTBEuQRwOkLdkV
bph/rKKJAaxltDBAoeoiiiQttpgJZtJyuB4F798+GAMTEsolSa4iHGsZSuQf8sLteGkI52Ox9KB+
rKS4RyB3DOSj0T+OuZeqnDkengkGJkQxULKK3oiK7jzPXwZj7/e8IsULnL1LRl5DmOXuFUsJyhc5
Be0z+QrKBTw5Bg+F3XmBO8WWgccd7aju0wf1S+n5d7wSEF2ILesMbgTQUcPQPVIhXSltob4KCBpc
w30RYME0SxMuAncufv2esfCYAQwx9vW4aBB9/c70qFhc9RC4Ndp86Nic3NiEOwG7niIvTNKVXuDE
kLcV2gRQbqfvnlD8sIrRCnf0UdC3/FOUo6l3ewOsEFy92WKEgYwW3batpmFZ6fNPfDCPkhU70VW8
w6LmkGy260dkT/sitru9cJA4TVS8yGWQJGrGRNFpCkXarLbmpPNiaXrSSc1xk2eHARL0d6RxQBum
Q1lxQHFsp/O0Ewzeec07TAmDJ1UvNn0BauKXdyDo7aBcLh+SwwxeK/68NCdaFJZZQWl1VW0UWKPR
kuwrDOqpjmd4soMtaPMaRGm4/34LYg7xbWw2cdl2/oD7lGzmzznenaxGy/4JjxWRSUZqqTc7aaA9
mw06NnPpYS7w5JDw+P25X46Bk6Zq8kQfgPuqBx6y68KLvOGmP4o72RH3+qUdrO1t9tLauPXxGCyJ
x0CTQJOEmTw0UFDl2Li1BryzWrolOYk770lmFYOVWhCTxeXBvxtjF2Mz4BsNP82xyxXopRtr6/cw
QJNmdZ3TfkMHSqaH0G68BOJQhS3YJpIG8DvWVoUuhPSBR8++iuO6BjFYkUCh6l0nY57hiW6a6Idv
D41H3GFH2x14Zaj1AsfCDgNrRl3Nsh6DsjY9SyhvUE3MtLXo8J5voQnwqdk3x26/vcjryS1eySQF
91vTYLnn+1gpiJB1FZi9fvKW4e0HioTgfMM3DffyHjgH3gTeRM066sAcXuolpEss83knq5GU+UMF
LiwMi6FNzz/ojuKB/Hwf7Lh5NN2D70Ln1Rqb0ER9NvQdLVDF53lnPjZ2uCN2WUNDtdhByfJvuAWM
hTkGdnIN4SIngJ0+q6yp90Tp8/ayreLawgCDOdqgVp0pwoCmKVYqHubO5Oz+dbhZmGDgZqh0osk5
9WEn2uSlm6k9akfZup+s1OaJ1vAcYrCmGqpsQCcQ6hLCQ5U/F9nH7Q+2ih0Lbxjs6ImWRnmEAOjE
zjL02laD3CqmUzd+B+0K59vRjboVbcxG9pNqVsYCZ5xm1AUe74MfYKodLMytQwSN3G17xjPGpCMN
kvVcofftdq6tKdpH0bnRY0sUv/ybHSYdCUk51QGtkg8l8li5REW+1SkXW7XXJF61ZT2PNaF0qxP0
seL/bw/uohKmpOpRC2lANG/stP14Ii5Vgqc7NvcgBM/NKldDcGGSWTUjFQxfF4GEqofpNFBZG4FF
VZ6jM81OxFPS2CaP2GV9ly2MMqtXKykSooCmQzvxOKBNkSZESGP7H5AoQzGD18G3ug8W9phVVHt9
RMNkXbldcdGDQ2DmrugfZFQDQRVob0cM/VvvtsHCFpNY9lormE0P3wJMVF0PEPr5GpH8Q5FUJgjZ
ZdPRkJzZShgYf3PXfzXMdg6j7xnFigxbIm28NLkNx09JEDrbzq1m5wsbDMRHo6lHsoLDevAvpPS6
dNcInJIjz4T8dg/ojVyHpMBdbiZGahWCFJxNP0CRqw8Dzm18vdC0cIdB+1lIjdRXEReqN57zHcZO
z1A9OAY7Hm3g+i7DtsYMKCZDWIJucZDVMqcw0qT7ubz3Zc7JuJ7QmK8GmJMkMNs0JvRNsjlSBVja
aDx/afe00ZgSSFNtZzru8nfdJQu7DGKl5qyVNX1Cpmw/lDa3KHb+vnfNnXCAxkLwtB1/q7C/MMeg
lZ5Fwtjrc+WG5bM/l1bdfoeuXIXHt207q9wcmN75tWAMQkWigp4jPPLiNT64Cy5zZKkAKeGCjA1N
l7TsWjjx8diiNV50AvSNBc5fdVgtfgIDWq0USHJt4KFH8b0wvY3lfdV70fBXlbuFGQavhEEuqo7Q
Ua/0acLRJgjftr/l6kXilwEUAt9u6DHPFBzXeMtOwSTdXBFX8ULQQPE0Ube3GLTn3prpsllMhggr
pgdXeXKVVBx4/c2h9b+Q0Nkbr1bL0FjtjZ93BtoOG7hobHJStDahP2PHm4VavyssvhsDTmmep8JE
k7fwQItahdeDWF850o0cOX/1XrUwxuBH2ZZdntKvF8qJ1aQYxhh/aNXgbIfCOra/fkIGLfpwMpRB
BAxmwWhVzacqhR5kw6ng8wKBwQjDAEAoM956hfRDnuz7goO1PCcYaKgMI9IMAX+/aXEyfVeL65H3
6r+eQ7x+J2brQ51vrhsCE2o7zB+VJvoBrS7ZSUbQZUSRHp80rQ93cqYonOSFG3QMGoRjLuUdJWOg
F1QB95/CSzzaLVg42TVv7ne91vIadS/n86KIGmqDFMUZoEH2pF1/Tfni6kPuRIlFlSS0u9Idj73b
fKjtYZ9hjA1tI6C/dVJbf+BdXjkoxbYFl9MgETSQ4QHDNJ6rwnDVbtxN6bckFq20ydC0mxwHDKlu
bwhOrL4sx+IDxKqfRg2uSQ5kLfYYuHVwg3a3TawXWBYfmcGRrkxbX3rBkbN/K1iYXznSF7TTeJS/
jlCyFQ7q32jeo1i9MMrgiVEng6LQuQhM4eUxuCjVx5kIHDhZHZZbWmHwBKfjUPToMUONyvdA9+wg
aAKr8jLbsJODZAd2+x3Tjs81N1x4C8eAjFiNkVYq1D/VLptLXHNAbHVmeekaizI9xHOJitPfMD2z
+RQrj7Pe2ZG5T8Nv2XRRMJQn3Zcmp/NjO7/SXz74Ih7HYCR9rWEXkPEUQjwLSbeTtHY2pHtOVNKo
e39N+gVxL68dC0tFI+ZCQB+pftJERm50VYMVvjnTObXQmznPF7+5Wv+y964HgKhSmNF3hcrNC4si
DSYlSiv7CMq+Oyia2+SGN9/I+Zgsf0JWQqmgpM0TWWdYNVR2K8gfq8G5Dr5xPia9E218TJm5MwVi
KAxNAOemYwud6uzBuARecmjOClg7VJF3SPAcYxCFpNp/U8ZGQG5qKqp6wG4QrKguG0ts6hvJmPSb
uq9LuzENCAwIvmSRPryNM908RyNeoEsJ03Nyk0Ldun/4x6/BYI9fV61IKKsZfSjTzhUStciTbqme
XfeFd4bxTky2ZjPHdd+qBc6w2pl+KM68h84c7lyBXVwLXHqBddghkmy+/Md21CoZOkMnEMM4YShA
nbM+aTqPcGw9vXk1wcTSiM7TuacdlKOwy6bjTDCE422vEM8EEz9dHEpRaeCJWEODrhJbuokjllvK
pQj5flO8OsKEQZUYdVnSzsnhSOc2dbu4pbWtYwZmQMTjbNOBeKinNdxy029i4tU0cy6RTmkzMuKq
EB7SDyrejBSIVF6LUJPJPek55Imn8b4ncxj5/jgSSYenkuzE5rPY2np8u71k61v+1SPmOApGdC5g
ogrFXRna6ubtCAVVIbmIf8PXgxmmXwHOZL5DPKUt2KQhdRWltkiu09jgoBdvCzEZbtlmiSzSBp9S
+FAXJ4nHLvEC6+/ijqCGq5rgvVVYmgCzmLLWyPGpwKCPXsPcaUYbcymRlz3Mp9GansnV5NR2PVri
EzlEkEvja8msXiBefwNbCxxBFVegXobWQP9K7dD0YT7L1SGB6ELwWY0VZzs4VjmfjYU55u49DkYs
DLQTsd01bnbBlJHX76W96VQgfiCpBYUjh99jubrBF1YZpMqSEuyVMQqeKiSRw1KyTKH5Hhe9M6qx
LRbjj20vV3fZwhyDWk0uYmCG1vCy2beFKnOKCC/BdcipM/DMMLA1NENeYpiYtv5DfvFTP1+n6tO2
J+vJ5cIVBp/UJivblI7m9Lvs0nmZ5++1Y+bQKlZibdviucNgE7g0hlyRYKqbj1J+YwzupPA4M2h4
bew4hQGnSZlTI6PgNI+7HLxlMyJv1p3q/P88WPMcYhCqiotIwGMQcSTz4Mc3RZRaUcSrs6+C1GKB
WJDSu8yHW5WblPHnNmk9qecpvHN2j8qU5Uw8iAwlZTQtzb1vQBtajZxk/h4OKXoEP2wHwerp8eoO
O9o7lH0cTrQ/Kw7vuuJzmPeuWl0bg+Bu2+GsjcogQiTPY0diCfK3deNMcb3zpeo0VbzpTd6nY5Ag
FPRCVXrEdKl+E6NjDt4qo76ftHOi8uZZeB4xaJCIWiigCw3nrvo9zHQM6UBpM+I9T6w/hCwWiP6M
xW1M0ZtCMnocuxCZddGPf+hF/duEKgiZh5tM1y6TjEdwPboqqvRxe804R5XKAISSgTe1EPBeJuEl
dzRvDeVKzXa4H9pSdQfuPs7xv752qEKLJmjCdVYSiEBlds5FmJNz1Zbn+DbFlGhPqr0fVyddmx62
vfvN0fhqj4ELOSJB1SWAC7AqzrvmUhxjjPX5ezpLQx9KMHXupVe8Jsz1og/6dv7nJgMggtqkevLC
d4cuJto1RBn8Mm+8Sx8VejfJ0c2gcOcs1vf5/6wabKm/8H0kG5QVWzxS3hJykW++9qd6L15Titph
nw9W9fQ32g9gQPuvqwZb+I/NODTLBCtaR05Y3qe894t1LH79+wyoiC2YuH0Vu90vT+jZrTKJc0Ru
h6QhMnASgKOgimiLm6x9lNEMJDxC+K+Kc0tUeXy0PF8YOFFi1WyIjgUaM5AfQcta2/e5HHIO5HXQ
ev1iDJqAFVUVCvoS3Uo3enYniddGwymc8kwwqFHLXarHlBy9SoJjMiqfDaO7H9OAUzZ6tzQaejUl
iYhgbgJ/L5vLt7WvYBQqKFydnGcFnSaXRB330zy6PeHpAL9z6a0tNmeP66YHH5aQu4ZwVUEYrdPd
CUNk23i0bkRTwOVnirhlMZm6HEmjEXYKNmP5vdXQjJDcdCJvQPZdlL148mqE2TGRksvZQAQDSr83
Re+lvOZdnhPMhvHrXO+iITSdTrrSMZGi93aPNGz7S/GcYLbKOORAlRJfqgiHfSsaZwyz3m2beHf0
Md+J+rk4dYU5KyEBgRUPxUte1K6a/5ghNjT4t4E8WsIQeNv2eN+N2TRtO7RRUxUmUlffmkLZDprn
Lv3Tzc84RbfUwik9HjJ1Jtgy0aS4feNf51G+S6P2aduX9wcrY4c5WI1O6YQyTAs3P5uejJw/nZ38
pF1lB98qj/FRvfifQCjPeyjlhQVzsDaJKkudIecuASmA20/69znNZk7scRaKbdzsAzVoqxwzLkFx
nwTFjR99ViKTU9Khv/TNrentByQMFMwtKMig+Vi8KDw3nnnQvNmV97wGX54vDBi0k6imKoXQLDqK
4U2iu7n/7d9igW2vEXRDqBMxLMAAgNFhqJijuO/vet9GI7FN1VNUqjuVWSKngYjnG4MRQiyJrVKp
udvE6W0lSw96l/9ARYjH1sGzQ/99safGNFR9v2pNZ5A/1WICDaXRQpe/u/0Z1+HINGglRyE6S6NZ
53JiSFNlOmalRJY0BJ8HTT/S4TRTyT0/+Qy2Rk4Mrjv2yyRLThM3vkowKQnuLeMQdde4XYBTvef4
xTPCBHrfV1nWJFXhtvNNH+0S/yrm9eq8f1562UyvjjBRTkhoCDnGLbCZ2gNGgTIPRPQEQzmg73DC
Yw0OzwOvU46zXmwTuxTPYB0QO8C57sZxvMsk0y4awdbAnVWJdymPaGMd+l59ZKK9lTtD7EKgUiN+
iotHndet/P45l/mIdCGXYQ42n0zOmsKV7o377EKVqfvYzm7R6nBQ7wWv9dDdczc9qSfuQMCqb1QA
Hm23BjIj5tRqRjOf9ag38RypUqlvkErOhkWHPiZHttrvyJift3cb/Yvv4BdVYjCRiSCCZucrsrGv
g0wokcSoIurB0KkecjzE943WWRORi8xqOvRGcE6WNT8llSgQb9SIAfLFt59Yl3q1Ls05d/tRskDD
hvfrfrft2Np2W5pgtlsndY0xawFySyNJz7Uqxx8rMa0mtBaJYuZsG3v/1EJjhmq9QlsD+hrsI2s8
jskkxxNduOkHTQNMR76mwlmYqOAKesqri7awxmzzYZ4bqTEiADEoEA/ZD9OjovdaZvVnXLJtKjNg
hZfhXDjRDlTLV74toRZlDQ5aqVED53Vvv7tvM84zibA66SQeK/ycJn4a6+PYXibzi1I9cL4xXbF3
obrwmtn4cSUPWioMBZ6zTI8+cZb76kwlyQK04mzbWgue5XIyENAOUqml4lS4vb43RzswDoXICRme
CSYLLqdQGTA3jrwn/FwFihVJN2LHY7fgrQyDJ0M5xOC2AJ6QSD4EdWhJffCYt/1pMLklprU9vfxm
TCY8tmIYJMFcuPN1fCC5VR6CE+1OTOxed4iH9inu1BbvGzJZsCHEiWIojenkmA+QtXKPHJjy5rnb
0fC+5/JtgLN3YjkMwnBqEQ7trneQ3zt0RitCQxrxcIU9/XETGGOOga6xmAZFyGho0FZVKAT/fzNv
77uLGTsMjMRC6yehCTtJaOcHxamAHGFrGQ0SBrQOHKW7xpFsTL/tp329GzCKODrDU/Zl++tyFlFh
0KOAbk1ORLlwq/IiVPdK/BRz6TY5sakw0BFEeWLmEhZQya/V7iomnM3MjRDq5CJnCAo9HQcMsUCk
JDv1O/2YueEu8uTuBXRDl3ed4ZwACoseiZaYGEg1naD/nIXfE/l+zrygPkoVj9D1fQ2XiRIGQybM
B8UyOtxcrEp6iG8EEPsnxwxMtRHS86MeWa097bkM4rywYOCk7Lt5qqGVjiysLCz9qO39g/nBPEve
8BVdZyCc0i/R07+FIoMnaCgymnyWClc0PkbVJ0W+KnzOXAkHkdnMZ6wjRVSR5zm4KVpa3x1JMzqm
YH5q4j+mtHm7cOxzV1yOGbjBcJGSs4vYPsflSVcMTiK37o4GqlyJpj7sJGkcDaoUT9hYk/xBjx7N
dFdPhwLVo+2FWS+zKL/ssKUIQxtqP0+wMtGj9jFBcyXkCKabGWy52m17NLwUN2tQHP1pH+LLF3y1
ygBxVg6tavQAyDS4U4bKkg3Bwcg56CO8bf/Wg/3VEIPEmVaVpq8jg5I6T5Af9OQ8tpxS9fvXdsYZ
Bmcn3AynQYUzgz3iEKNDv/5e3FWY6Js47vwGDl/9YfA2rZWMCANsZT8mm5LjC26j2d1OwIxC4piX
kVMgX8f3V3sM/HaQwyRDhRJmKVw1wzELOIHAWx8GbuciohdChF9af/Sh1CJ977gN0vTO8z69ffWB
wdl5ImLXa6L5X50r3/mqvUyo8B7leL4wwIr3uL7rUuRpUXIfDddDNdl1LnA2LM8Ig6SNXtWklYHe
8rSfhr0wHWTe0Nc29GjsKx/pE5QNRxyBYQptgsoYHbA8PkmCMeyC2vi+vUHp7/394mBs/u35PqZm
rfQmYJvyP4D8AG2taEve8Y717c8GIUHGTGAOCZhqCpcEd4kQWE2OYINi4785wyBBpZtjPWuooFBO
BWmP+TwP6mAeTx3sN5dijBpq4G6AWAAT0Yk6aGoSdUCBJgC7b+1NYFYcc3Ia0+HSgSFmlBRbETQL
uYyLua8gjHfbnq7HyOsvYGJdM3MShnOPe1wdnuU0c9Ei+4BnAY+oBQci1iHo1RQT8VrYVTgJ28It
8sCaqy9Vy8kceJ+T5cnFgFxphBWCQ/WGRwVS75GXT9ZPSRXlpvnTBrCX4+KXP2yPL+6NkijGJHeV
5qMs7EXy2W85dWvO6rCMuXk4JF06JEhixedqtkQNQxK5G5UCJ945S8My5UptHxmtggenFNSo+m3K
u8Hw/j7990XyP/h9Eo1ijYVR/NoKMUuDEyKeOV6sY8PrgtB/X1jpgqz0YwleTKged9Bxy8fY00ff
3d4yPDN00RZmJLE3QA+CIn+WlTe5ZN4IdWy1NW8G7zcpwqs7DDikxA/a1ER2SkFIOSWQoIXA1HhE
kcrqv/uZ9cekZ0xAM1hg+GopaF2M81VxhuIhj/ZmztkzvEBgMED3wx7aatihZlx7cyZ56vR1e3XW
z6FfX42lxFWTFNU2CZBKz6EEDLz0HOJD929KA692mPOuCkjc+UWNwtGeCu4pTnJb2Kjk2M0zZftJ
d5SjZnBykPdrTn6gNTgp5wQ852sazGFYV1Uj6wmKV5LmTvrZnO+2vyUvBFm63LQUdaGLEYI/uc5T
FED6E7FpWafYkWdemfQ3l5jXj8rgRF+ovSmkOI0aV/k4OiFEpjMP40ZOdgDr7B5HvSVwR2p5x4bB
4IagzLkUaTiYqHYiVV6gl/cEtOSyo554PTfvW/je7jKDgQ8YG30hAqbTFyhKcEtDlAox//GgNWOI
wY8KOjDDCOodp0qPSvM50HijbxwgNBi8kNIJj/t5hqut7gj3M5Yr3pG7+IvxYFyln/FGbQmH6Ms/
hiSDIGNsNv8h7Tqa68aZ7S9iFQnmLeONypJlb1hjecycM3/9O9DM50tDnIs3Gi+8UdVtAuiERvc5
giLiIkgR2ihCcI4ODLvGqH9o14/FmVdq5NiYwTzEVCbJSjGACeit2p3NgDxPxSBw3CLHabHdPnGi
JF0vIlMHQKKnaXNnJQQwqnmMq4cgzrlXteRGkgc3DePe+cSO4mFLBLU7+G/A9vV7PBsT8PwAuRyl
v0dyML30EDnNrvfGV/oaUvnqD448qhbsTWEtj1GbqTYXHdQj1KkE6HTE8Bfg2pTEioHJCAyMXaKD
hxJtwXiQJd9594fNYp0Euj0wCmE4S2FdmmpORT0SsXBrNwQG5IHSNobn/mv9NgN9g1jNc3Yuv1xf
8pYOrWXSv68yhqwhYqLV6ODoVYDyhndSxG0Mpq7+46ZelsX4sFRc6oi0MIv8p279VU8AI/hy6PeJ
G3q82uOW5UtoP9SIJOIZli2ckaKo+pwEaBzrT9H8UJr+KD1/Ys90GRRqlMiTiIydgyxGURMQ+jlD
qjqSlN0P8sLjNt7uBsBI/t/3L4MJoMVcLeCARl5KIS/GP0sftJYo/jzk6IKdd8oDAVwnL2hTc2JP
SlSIQXn1RIpp87syaAWsUH+PqYpHyJnIj4b5I1ueqoLXk75laGtJTKQpxiooh/frUHxessGO64c5
TexU/GkKL7Px9O8PbC2NcSNZUkqKFqDPC7WTzq5qhThGJHIhqbYUfS2G8R5CShZJixF0xgMF156Q
HEh+ue/+X9Aum95iLY3RwqzPgbhIpS2PPWYTRbdFYdW4m7/K97OT7DL0Sn/qWnnRD/YpravrMu8y
iCT6jaTYk0psgYsB9xHRgSYHKylM+prXJkHEQSLeOGifOAHPcdcdB4CHD3eoQOyCJwFcQK5kg8ry
sbmv7ORZOIkPxrGweUnfli8R0YMsiaaC3nCNsQdDliu5zRXdmZa7IHjr0e4w+tdV8yP5Ml3tSgZj
CSWuHcMU4hk0Qs6FAvJNsUNF3Ekc+aZ9U+81S8ZCCz/+QmEm53uCGavYETgGsr1QDFlTpgZD+fCM
FyhtqUqo+I3ywSi/pbG7JJzsiK7jg2/RLiKYQFOCaKBUNXQ3TYEPLg07y/bl+BbKz9f3c2slkggm
cwPDWobBNqAli1LrZhzhFqfNR61Kn8IhcSWh4iSYHDFs09mMmRqtXiI8z2BwRxr0/ZiKttZ8pu1s
tRqWCq0bQiKktLdtUjXMyr4iOXcULiIb3Xr2aNZSmFADUPRlFhsTIbN7iCZ00LnXz2QrrKx/X/49
rEzd1JdGnqFUtOyI8qUEgGTcW6b2nIy765J4x8Io2QA86UFJEfzFHqAz+myrLfK33LT+mxj6Gauk
aTDGGF4QCcDS+VV9iOUfuvFyXcTmzW+9aYxf0MFv2+QKLvHof9qXh/Bb9Z08wu2hYBBpds6pT25v
nCGB/B1AwITtXSsA2ySnIJ92luDQRgepfdB5b1hbDkASLyKY6NgFom7UGUxmaWqrLX8obWWnc21r
9eP1rdtUZwmpioipNkpy+/vpNIPeU95ZpOptYEmq7BEl4bzHbV2KpJUIZi2DNKqAQ4VGA83QL7pY
s6tYsBJN9vUgO9eButPlyp/lindH4K2NCfphswC6qUIdbMlKLbHbOq7vwjkveeB1m/qga8DdEFUR
OsHsoTDPvd7MUuEGumgN/Y9UviuL/fVz2iypSCshzC5qydCOGLvVUUWsbygZMfpOG8DuzB54o9Hq
hkliT0E9nvPeSH/2g7tbiWX2UFpMrSxa6EcDZh03rE9dOFpmuh+SzFJ4TAqbB2bgJiKKYHA3FcZV
BJ2q9Z3UoFmSFEetMSz0mHP2cfOsLsrIPq9j6AhISSN0YhR+5vrLQLws+8yT4Erh2Ub/qgrAQB/Q
ZLPzBcNr9b06/MdlMFFo0MCbQhq4oE56EMkXsXXySOU47s2q4XodTCiS4bfbNEG3vegPb8AJ8yJP
d3V7fJ3c8v8B2s87GiYetVOip42IBDJTAmucdvr8XRs+ZavoXjUVBRoGZNDf/d2olyq6OCCkKZOH
Raj2kqAc4qDhZKqb/vsihn3Bgno3ETBCgT/SHsT2TYolS1p2ICbmnNHmnskERQkKc6qbzJ4FbZiT
RZXhvskrRoitetHv4inmPF/xpNC/r0J4r4dlGQoEJzOWTmnA4SjpPi54N+rNTZNVID3KoGeQ2Ic4
cBDNZo0eOVfWn7XuWyxgzDt7Cac3jiulxvHBp63kMMYjayRP5R56PXhN5GJw9iyHaD0fZnd0VDv1
MOXIkbjp2FYSGUvKhlET9IJu4GlyBCu9N76mtnYSzotNWYHlH7xK1faJXbaS0Yt4GEk/SRCYyodI
XaxAcAaB13PLE8KohZBJeqAvmg6S1n0xxCAAdprg4frW8XaOyezCZpz7DHyNKB/dCuNt1yocC9qs
HUmrs2GidyUQaakwkOpoqVvFpyVWrEjZR3plldn3wKsFR2uOjXQYxy9J/DLOnAVu564r+UxgTztz
yDoZ6RHxabN37fejFZ4Q1qEYU2Lxmkl4h8Y4wDKIxXGqoRlheJ4NpCy+zqNU5pwZ+3Q3gspS00XY
l5x8WwQFTWR/XlcK3pmxBJbtFJYVkZGVpOi6oqMAtY2ZgMYNT5q1uJkbRtw5RM6+sW905lTPCYl6
JHnCg1wcBDwYGp9alkIUXcFgBTARGFU0gzqOQQFXgK1i8eJdVzmabEVfRg+gBXaIx8h7LbS4Crjp
dldSGQWMdT0IMLuCWJXZ2R49UvvKS7zuHUYguhFjKwHh3fi5DV2JZRTRKHojNAYU0yMSWlqPzvZH
zCpyFIXu2AdXr6BnUySocRC2KNWYdSmD0Ju2Ao4ungRtwCv6JWYvwT702KAuRp8i++/5vyceQaUK
98Nfghm/1bVoC5MmFCPE+3cWeLxOKF8zTEcKB/7I56bBrYQxegMQCKkmOcpF8mCbyiGrnjnbuHkL
WAlgVKSaZrU2qxid0ZKlHJKv6KEHvXDsBk/BLt4PruYtP0VHeuZzqmwr56/5KbbY1nSJaKKCgBc1
MjyoWnJqysUCd6mLvjtOJNjexYso+vdVliPNAMgcCw1pQa54UtU4as5liNlqfVzNasnUy6xkDMC1
AMIB3swE47lXznrldPFtnXuAb+yS+yi6b7gl4s122LVMRhXrYA4Mk760Er/ZA39it/gGCqWihafq
3acU5bKHjCYKgUI6uUHrDkUZjez00H0Z0OCCMbFmB+2f0VFR4i0yd8y7ufKvC6d799HWL7IZJe2j
UYsXGXeiSZutpreWfrEUHtsETwjjtUijJmpbwVnq5XnE+EhcuXLKw8zZFKLiQY4QWabl7t+1RJ1a
1BomzLy3k+wVM1onwsnJpIh3WjTt/LBjKzmEkUNSBbSf70O0+iudisl96aZzkZS+xGAF4dUSNg1s
JY7JgotpRgE4QFGrVUorqmVLGX98QgVWEhgTFkbgIJcDzAulrsVq9PphBFyx1VQ8IqFNt7QSxNhx
I+YzWM/x+tyQkzx4aq1Z+nwgA2c9VJuuHRBjuqbeZYLYolUwN0DzUCpIO5r91INiPda0I3CDLbT1
fAHKDA+3ZlsD8SxsEBHZiMaoeQfOnXaOkZQa4qExgcudWzPhIX5sp3HqLylsohj0zZAuOcIKpd9R
QJhJQZO6Y7w3/fwHMh4HmcF1BdnMB1YSWcuK9VqYBJTqBCF6EUbD1mP5ITInpHR4Spqbz1ycV+IY
AwNSUtMmJipBpfFYEk+e92HoXF8R56TYPgjSVvIs0v61TDef9Ci+m/v+UFUKp7NlW+EvR8VYFsEE
VhfIqJulqmI1A9LQZbKS7k1teRPT2wsCH5MiGbihyozqlRohaTogcxrIqWqPQ3tSYk5FmiOCHU2K
jZQMUgiomUl/U7vRrpbnOuNVmrbjrvprIWxzRZC0Ui21WAiuKA5G3J3pS3iq95lrfuXlubwFMXpW
xcoQDR38Xpc9NdLXClQC4ctn9OyyGsZ5640yCP37sSgPeeoP5hd54CDZUB364O1WDUx0lavkqKjl
Zq46eLumFO5jM/2m6QWnd31TjVciGIdKyjHvjAw5wqA8pNpd3YS+0k1WpvMmDzZPZFXKZgTJYjd1
6oJrtpmqaKpJUNTs3U4n3idOxZB1FDJNQ5LfS7irLZuLQI+MAa8CRh7h6QH1//LY8UDqN89lJYSx
/Sju4g7YVnh6yEPQh9zVsvvfVsEcvIKHrnCRsIrIBL957eUlgDV4OEmbsXS1CuZEpJJk2TxBCDyy
vVT7Ojhr4Q8zODU15Zc7xx0v2PD2jUmGiV6JgajhQhHrlpwficxxY9ulo9WSmIw36bSiaehYAaWM
7+8TBw4AV8zhD2LNFg+Ec1ujdUmRTF0yNba3cTASdZoLlJqB54gIcJcMuLxgiPq6KtBT+OADjIsU
xpPVsRYuXafqjhB8a3IvzohrtK4QRPZ1ObzVMO6sKo2lBCAvrV3e17FdRaOVLhxnw5PB2I0RJbnQ
SdixuHpr6+cOepZm99fXsYnhIq02jLEdPOBiuD2cgWm2J7NFgde7O8kavpv2ZLdP1XF658dWjrHH
rXFs6/flrBiLWlKSqXUE0RNYZCjapZTvlxvKI4v2S59yyAjBnrNcev7X9IOxKXSOzGpIYMXJXvKW
/bIrvtRvMeUdBxX3PDsccVQNPoijLyt4WlENke2QWcR2BEJGZjry7eQoaGMvn1Nf9QWfskLNXOyu
7Vde9E9JsgkbU9jWAhF4uhXwRfCu50xOeEOhcdTdctR+hCjD3QRW963wK8f8wVkmTXs/LvMilnEk
ZismmVRjmeN7qhIBEqE46oB8iLnd7JtGsVohk97luSnLJEUwiY1HJdw3CCn1wjm2j5DwqL7h4qKr
uoHKB1jFsd5VWGzb1hwRf9Ha4i9efzOj3S92I0c9JqCTCzx0CL/qducOf6DB0dduMh6p9ZYXW8ln
X5mLIBL1QQD3ZGfcqt1OanFmhpvLnMaqLQMkeKE1Zd0wDMKOHYLUVI8aY0FgFvfTdNvyQuY7KQyr
F2sBjF6M4DIP0hAvchQQAxyHnnCTHoQHypBKWwqJR0DkErizr+Xc+jBXOHOIi6JPeJuHpkT76bVy
elf2FGTRwxdtL7y0juLljnSQ0eITOzz+Us7Gss+3ApGVuKbrBsBpnpxalRO56adf2Vf2pVNL9SgV
NPo8fJK9HrgnjUvRtngoW7xlMME0ylszqOoJyxAOhrBP209U3FbqwY4bCo0WV1OGExKRfZbVtyjb
5ZJ73Tfx1kD/vjLlPJvqYRCh4y1KH2HVPTZw/tdFbLmk9TKYEGpEZWlIxoBnl24+LUWwU9oA85kx
Jx3YdAoXa9WYcJlX2hIMIlKOgbzM6mNePhnDoebZLG+/mACJ8cxqLpDCOZOxT8M/FeWP65u1Ofe0
3i3GJwAfqA5SCbobwiHZhUwOdbrsxaXdxaLql7K+I714QGnxbAQ8rhze4hiXIPdapWLoAsGjA2Vd
fNSMh+ur46gCW5HK+gGYxCYCx6g9khR0E70LeLVP5J6rHWRfL/MCzLFKiiA/x4dk/m6G+5xXOHxP
FD56GKDOAXSOYO6C0Wk9FTJVmtDcOR+yu9YuU0vSreAEZsF72c6d4aUBqWXghgBJ501jbOv5RTSj
5wpC89w3eFDvZrD+SIDgSJad3sZOVxQcy6W6dm2VjLJrSq5GVSHhlt3mhWUa/Q+zABptFXudBpQg
Lb2d25yHBLOtI5f1MQaw5EUqKBOUsO08ndyO7b4VXq+rIf3ua+ti9LyMdGA/UsedtKbXmsLeaDI7
V2N/wphVFBj76+I2S1UEYx1/aws7q9CDR6EPDMQ7xW//yDE3IJ9BP2CR4yeIT2lqthLFVGAbKe5z
Y4Riynl/EOT6kExAYRf13fUlcQ5JZkKfEFeRMQJx12lLIAeI30czsOrPQByt18JcIotpGZPSxAUo
nyfbqO+62LRN4TH7TCPrWg51i6sYOGkNEUwAZLtIStwkR/dlOnEsibdfjL+ow6ZWgxI+yey/FMVr
teB1i5MtcJSaRfLqEC5mPFnAeYfV4qRx8L1tATMUBPnbqM8CSvEJrwq3eTte7xzjIJZMHMVBREep
4hd37Uv3BFdoC67yFD4VPylqZYMJJ1AzSHsenTBvQxkvITQ5amYaFFAmvV9JvVeqwaM08lhlNsUA
RRUIqpKIx0LGnIxQ0wdlhrNNSGvljW2S2NYXTvF/M11dCWGMCWmRkRgp3APwKA8yBoxUv93zQQ43
o/tKDGNOZV+qg5IgvVON57F+rSvOMrZTl5UAxo7KKEkquaP3JbyE95QyCzf5zg+93rrufXgrYaxJ
DudMaDOcCsgZH5u+eopnhWNNPBFMlNVJGM1GCRAlCUjEmV7ddRPosf7bMhjrQeNgF5AlNp25TvxR
CB4TY+GFns1sYXUmjJ0Ay7Kbc0wSO+XP0VW94lbHFdPYLw/GI4a5blKUdcAzxWs15ZkNE2D7uh2C
HsjEjlq+kuZWVb42XEIDzsrYXLLOM01p0CEJwOHXsrGNTrRGI7MKPAZcP6btxaAOLGuoUeEG8Xt4
kHFLHqQZW6iJ53z2RfKS8CBF6E98SEgw6/o/EcwpgfqtNEqhx8iL2p/CQnFCfXBA+u3mfeZEA6+P
5J0d9po85nyMsR/6QeigFeAAAYob6N9R2UQBzkMD1zuaxHynoQpR/JGg8vCN16lwfUcB//P7jg5F
PlaEJimZnlldayQWgLLtZJ5+XD+5TccqSwZQo/C/wranDWUW1CWwCsELR2e9B+CfCv4nHetKDOMr
+lowgrnHrSbPjkPli3i+vb6Ozf1aCWA0MDSmEbOtEe2hPUqiq4deJHKGrjanEdBRrxAMKikgeqTf
sEqCSJzKAiAKaS0qv1H+DF1tb+A+M7mqPZ1Dx+SN4m862JU8ZtNwd6o6gVB51W0V3Tbpy/U9265v
rQQwmzYqTd1ODQ6/89KXwQl3GLl2v01O7wNEQXnSz/WJeJ1dOuKXz0AfrfeSMWcBV0Z5KnGHN80/
yOhmeJmIpnvO+rZq5wQjZZqkKAb6fZnURAjmMslNCIlOxam+af3Aie14X55mJ8f4CO85YlMHV+KY
JEVs01Coe8TcofwaN7k9B5am8QL75pPbelFMjtL3wCVKVSSUoy3azVMFm8XkgFvcoBL6ufrdaklU
RVcqX8dKKld0gC2J8Q6wECtfIk5RirdrjFWlbVnpeQYlDMtjOJxRY8sSnuXSnf/gzFfLYCxpIaYs
VAIU4a82n/xQ24IdnsK70puBZXpd7XgLYqyqk4VZG0BD54QTcP3RaKaV/a6JeQ1g9Gc+rgnFIF0B
9IPCwlqEfdhFSoSYC2gEq+pfUtM35dtsOpOWM4FHd+eKpPekdqUEfRG1WSTRpFV5FTNf6oe9Sbxw
6L3rG7cpBxcSGVgdCDnsFGMx1ELSguLCMav7XDwGpW1QP4QAfF3Opl9dyWF8T1WpSZEtkBOEmL4q
arvjgswyYRXd86qq4jIki2jC1k2WniYCirnaD7nmZIAJSF1jLwNftPF5L+LsfeKDHMY+JyWfh7ku
gHLjGuhdk3bkbvYkt7zl5UOMUn8QxFjpLMW5bgB620k0yTHr8dQHi0XycHf9aHj7xhiqbPQVJs8D
FcNxTwaI7DFsQ+p7cXorw8TCBPeIBpPrEnkLY6zVzMxc7QaiOUMjOIX4qCqyL2qcviJGsz/sHqNx
cVmiFatDdlJ107nIgNOlTa+hkKBBNHu8vh62pfGDLCZxrcdxLkE08p64Tp7sgaP0IABoTYqAQya+
Bz4ezC1bvftdJi4ATLYadTOY9OaEquHkEPpEtotekDr4gcubHrqqIRDFxPQQoyJBMqvACZvv0vGr
LN+ZrdMH38AoHwSdrfxbkMYPa2OiuiFHUSSkDfysUH5blPixaJVdMGYczWec0gcxTFhPQW6IQl6m
OWN9V4nPIbco/g+HpKPfh+iqJrPkQX08A5QaJIpoXPiLuyRyyH70NI/vLZjY9PdiLqIYt1QXozYl
PS63odm7fdNaZfJilINdpZMb/1vG3A/SGN80CNGstTKcrVk9jeVpyP0o47TRslnXBxmMY0oHHfOa
E5BA6RgPcQsncgaLMhTlXuhJ+0/Z8GX/GKeU9eo01tKcujGmyygcXuaZ6H++BcwYOlvqx5ALXbjt
Bi8SGQ8l1jGgS+RYc4z0EYS/aqhZvc6bFWabSz7sIuObuiyuskmEe5/eROxjuovv0SV0GB0ZrFmh
fYj+H6CMnJWxL+l9Fy6VTg3LLG/15WtSOG3L045t4/21e2wNNOkNvU6rMXWF3eIV6H4CHtBD+Zb9
7NGlUHrjLuqc6yrCWxXjlepJ1GJZgs73NdouDU8QvlQtp7mDvfCyx8W+rqf9nGXRgq2jafNA4asD
W7ihHMaik7jqaLc8rkWenWmM5xj0Kg/EEdGLgjKi38MxHxRnstFqATsjnHPjuCm2+GHmpBDKQUjd
MO2BR5oX94DFuy/G7C5Llu9pwqP95R0a40RI33V1NyKJUuXEaqfnFMW4rPhcAnBRRsZ5JAYA1EzA
BP5qpZJ2fwFbUkbmyjb3vHvvdki+CGR8R5mUclDk8B3JnnJAdzsKlJsc/mWL+QdtZJyH2S94vk2R
6+rVWe1u5PCs8EravBjJVkyVosmWsYX6FdFDnP9Q4NvNP5XJjnPBMpa7LputKLwfuSFsO0H8tYXs
gzzKSkIgltDEylzsrqks0s1uYOJt3Hy57jg4roqdIu4GI1KjtMIuSt/VZRcB+f66AI5RseMgSl20
aRUKSKiXCSMnmTObwqkvlNEy5sKuF5FXJuNYlc64jGrpFBX9MppTNXtdO4eRYsnAhrm+KrZWxmof
W/yTG1FaQupwadmlvKGzpxgj8yMvtzvg25l+A24ec0+BcMrvHNmbK6TQPoQoABp956hbX8AFUZ5H
zVTfLZrOEBe3kQc0Xgc5r9Xcxw5IEt3rMjdteiWSsenGKMnSze82rXqUhGH0FI9fF94OMSs5jFFP
XdpIJEQ6/072YEvfw+fk+2D3juaJRzCN/cvizF/HeJHH9hkssR5KBnAf0Q35hzC95FpiVSonrGwH
sZUQ5o5ShoNY1zTNwWOGlU77ahYA636vdaU1IOfJD4PxlKoP4/gzS3jobdv3v5VwJjOIzAwNvOF7
0Ja8AmiMYWqFProDrOJh8EOn3XHn9zd9ykokc3ch6aB2YoUSnmqVOcrIMIvHyJlEWz73SO1KBxBi
Ia/FlmMULM9Yqwaoxy/oF+jSwcvC7phIgo95Lk6j5KY7W62NfsbK9pZojkXcADWnaXdFfEwCD2Pu
diO4tcpr69mu5qxkMflBFFQg69Rwych041s0B/u6l4HaLLl9m9pGQNxZSJ0cICezke+v2ztXNpM1
4P2OaL2ErGEm5XOgjbeFLHgGcF57jK/qk3SnD7mtidNtBJJljmyqkqsC4wejZJxNX45owyn01B1e
F0/14kPsm2D1lu3EFRyDI42nN4zHMXKAsJlZqjmhau5Q7bFykp7SQeFs6GZEv5wlO+EnT61Gkhx6
MwDtDXfvQ7GMztLWzgKcw+v7xzE/9pljSPGsZxRYkarfKqadFX9e/33eUhiPgqe7MlsKpAxtdyqF
yRJz4ibjk2rKznVBHFtTGD+yKKM0klRQgQwjPw0GsiCg/qpN6XRq/bos+X/cNyZxECLAj84Fkj0C
ZgJnFiPpXh3L7OH6onghjsWUW4o2X9QO0Ts4t39UXukrewUzUi2ICJKD4PAeiHinxTgRYCbLWmFo
ADPGFVQ+FCm6i4qfLW/QnRdnFMZhiHGvCbPRp4A/b13t0GP6pgYFdpb9TZMTnXlxhrcyxk2EndI0
ogo9zwC2HmP36u+N/irNT5wD47gjduRmLCIZNKSKhjtojTl3XGly2zil8EfNIXJ5vd/bRZGLp2DB
aeW2NxpthOeVb9ObIEW3QeBXQLqLfSOywsFKGgvH6Ar7mQeBzXEcLF6taM7Aqwiw0H46j8Ih443T
8nREZTxHObX63CUIaFFp9W7zznvadFbsZ4AUfcdJAvkML5xwHDxb59TyPDKbUUndjJxUwa7E+zLn
1PN5IhjPoRqAmo9aNIeIYWjh4RlAlMdJ4E0I8vJIlX7GKvco6kioxgbbl/+kr/MYcLOrY/Vzcenr
Ne+Fh+N8VcZvVJVRyYCuAKIVZlqqV7P/GUcPYezLUsjxuzTCXgn37NBQXk/CEE8I9/8jeGvcaJe4
vMcxtoWHTStUxl8QLY8H/KO9Leh/Oxa3hi85sZv75k21mzA7hIcyp3kxvMoeO2vkXYR5SsIkGnme
L4ERQg/j6VtXvBpCZ2ES+7qv4mwlW9wkVa9kjYKbxnwwDsC62dF3xo5LL7e9FNAbvOPBABfsd0UU
dSlqUJWA55VPWvDnqP5IeQ3n277olwh2YK0PkymWQTToKqqniceBN0LOWQILidpKuap0Ay6apCO2
KoFTRsmdVIjd6weyXUFSLutgXB6IP0nVKghSI3ieYbNgsjH2ql/ddOd/2ZT9t35fRDHpEqpQgVQG
KEmEw0msz3rpXV/LtnJdfp/xclHdk3GiNYBct6vppscttgn2YQLW+/AlRqQyuYCO/5AsXWTSY1y5
vCmbJlCiYfvS2aJhELQuOdB+rRnvVPMxsxXuLnJPjHF8eRmGYtvCy7bRX5HXMTGNbU8uYq5T767v
KfU5H33fZX1M1gTIwLYrqHog8yzsOaM1dNHpFtUt9cKPlCm2wPHCU8rtjOYilfGEJalUpQywxM55
72F8r6prFn2h5VO68CyZcRZZjalYILVoTtDfzvXT1PPauq6b8ofeSFXsRiGJkLZQrHXw3T4IIEub
7yi2nYEaVWFndsUbKfqHWPy/LZTYd+d4CAxDy+FpAUXszHgADEa7ATGb6KGojk6V/3ZkQA/83RAi
c5RJVeIu1ODIZISt6nvtaBZ9COl3vIcQ3o4yngQDRYKJkQgMRrSlXy6tHS+6L8+8sbPrmgG4/N/X
lIuBPCUtDk6uS0vqx8eqbb9fty+eCLrSlf9Q46xTgXusOmn9Eo13UcdTBN5WMd4iSDAZNWZI/aSu
e00j80xh5Kus+nddcYxv/0ClJU99Y5oDLo2D0lpZ1Vh1c44Iry+Onus/eyPA/f++W7mwRHoAxGan
eyv2iwNuhENqT/eibFPS996Sn66fzj+kZBcrYnxDCDJkoU1oG9GeUM41YAFGNiAUvNANn1uPttLG
nn6neNMZ+HwP16XzbJhtZBuSsFWVOcZkatcO/lyjQRPIL/EdAN8Tp9NK/WFcwrsiG+ozIX3g5NOg
W0k5D08GJoY4WTD3a5gqsZR2XZcM8CiTpx1oYpr6+nPnKp64y+yUYxecwCq9f83KMMIxAkcPYFYd
5RsFWKVQ6vMdRav9KwjIe85eXw900vv3rOSlelrIM0HICc6GHx6j18hT7obbEAoWROiZlt3UMffo
2hmPcmVdF85xAu/X0pVsMdelxQgxlIkHwzC5q9MxwLN8EFW8M9x0BuAJRzjQgQJKGPsxoirOkwl9
XUkFZvcZBzdovqrx5tZ4YhirqbUJ7aSALAdlve7UeeiIauW3k8nTyE05v3JXcBT87g5ksJjNxoyL
WW/rVpbbulf7wI+9rY7SAZ1j3njkXy1YYizW072XR1aHNRFTTbOOEr/4xqGCIxBso7AGEPjhbQuc
UYkt+jz+FE7OJ7EoJ1ofxqlCUasGD1n6MT6YQNI8oOQMt1fz6vq8bWW0ZAzHxRhAggQuoMACprzf
yZOdTzKnKMHTekZLBF0v8qbo0M0QntP0+5RynrW2CwS/fPe7b18dFOmUTG9wWk5ZvcSLP6ivGe41
mZ9InLBEyGZYArPNO9IT+Ex+18NF75Y2EqDvox3eiC5W5KIY3DkSIH8TT86tHpGi9PTD8qdwB1oV
cKfxWhq3z+zyCcyZmRlpTYx6wNzCyB9a9a1KG2tSQs6Z/YNbvshhDi00cyNC0wFSIun9vhO6sd97
DcoT+oHGQl6Vh7OuDwWDAM3PAsBCnSb1UnG/AMhz7ngFHp4QJrJNZVxiehwXx7GeUVeRrT57ntDA
e93L/0Ph9NfesZzmVTAWpZpiqKh5029HN0Qqgb7+B8oqXO7VM/GaQ+pxE/NtM7tIZXLlVhuIqArI
MJN99SQ7lDYw7AF1FQBXGGPy4D79j7rI9kRN4PETFBNXgT5tfAxa3hRZ4cl6xDG7bfu+LIye6sq+
82bopzbF+EoByLNRP+b9LTEfKm10Iu3L9aPjKQiTRBttCKTFGE3XYw8MiDJ96uXES0BjdV0M/ZmP
6e1lRYwf6boqUExTxMNYepLn1Bom1x6Hl+tCeNvGeIqwkKZBUDCIaIo/o/mLOsZWNSxWbO66kXPz
5W0b4ywG0DyJVYBta5KTbjxJ3QMX0Y+zGrYBahpCRQQEOeov6lGMI8tIBCto9qJ62zcax4A5y2Gb
ntS8H9QBvOPODIxp4ynsdjHoJq6fDi+WsP1OU6DVZW1otHdGuK1iK7vL0Q5vnCLPdIeD6WunyaYF
9eLPxg9sEMTur38Ab0MZd7GMEQY3KwR/AfgPRPjZloWVo3bWTZUVmF+vC+PtKPVdKxPu2j7qK9qs
kJOnYn4RUXIeyfN/k0G/YSVDaUHXpgkopHZxaE94XZTCyTLGmbNv29ejVW7NGG8UIJcxCSplxjl+
oPjt8110Q+kSUic78/pON536RRjbFtR0UzAGMi7CvfpYo9FjfPrEpq1+n4mIwxJVXRzhNjRPTWwV
AajTSBlZrVw61wVRF/DB5a0Ekd9PR1DKCiOdOB05rHZGP9kNqfZK3lg6yi2ARLrNiHTWimV3XSzv
tFiWBL3XgH8j6jCzg+FP+9idLAWz0fS0Cpt3WttZ02qVjJ4X5mx08gijUi1049soskdWjrBvWJJd
Head8JlqzEoeo/NlL0hkCMXUbbVjMPlpcTvJj9d3cDNWrUQwITGYuybJaCIoYa4lvWmr+6Sxpdi/
LmXTQaykMEaFDn9dFgdkZnNIDsuoWWEz+Urxb4nb/rrUreQwQVGJpHieCaoNtau+0Rd0gGkfNMwv
iCAJNB3Bu76s7c0Dlcv7pC/QCH/XetIQ8BwTRJIA45axCiLR8i4DVAgg+K8L2r44qhdJjObNXV/m
tYhHveIEvbPwFOLEgOOUXPH4qeedlShG6VBZqMNSx32rz/ZCeVfKHJvd1oXLUhiNw/PObOB2gyGd
9pQPQMH5JpWfspuLCEbdlgQceFKAK+k0ParZq2Q+5ryQxzt6RtPqcGlIT19ZpeGoaPbQPccynuQ5
Csaimf2t0JeVUL+7inpxNihiRt+Sx0MWOcGh9olL+0KWh/IUn0ZH/D/Srmu5blxbfhGrGMD0yrCT
sizJll9YlgMzCObw9bepmTObgmjiWtbrruISgIUGsEK3p58yX31RBL23v4G6/xlW+da6msWsLK35
GHzMn6pjDhLR1B1bJ0PmocBmEj0Qf4PkZ4PcUZWTsm6CCUhe+xm6y/M98Tp/RHdOCoVPUbHStg+q
fJajm0KNyXQwvCH+OjVfkrR2dE1EujN72fsz8TwiDh1Kq2iynmAjlb9avBLRS3Wt3VlgOcj33/td
+kMFzVh7EKeMRHY5rIjMuiVRBbsRNPdUF4UAeKEqL5JvQnUvdJsrzVcPsScqKBLNKYcbfUsn5BNw
khTKQ5S0jhKEbmZ+3gbC7W2nyhx4BLaVZhYYRD0jLCSHyCU92Eyd3L5l2bVe5rWgDFe4Dzgo6bJA
GiULj2BwORwlJ8eF0HbNKxM8yNAGO/ytY3KwQg10eGo1dkGrf5G0QxHeB+NfgaPKN/CDiUem8Zzq
ViL9Uh9CZxjbyDHCPxTD46BL5bMe9TBImSWhzLEKx+FA62r0LAsIsu0QszNvbLLXg3MBkPLYWbkx
M6MG8oHQnS2q3xA4HJ+/IH1aRspc1l5YX+zpkNADRRJBdD8SWeGgIqJjUlcReowSLXbiDGqSgyu1
97Gw7VwEs3yOYpA1BA0KPNXoZXfJdsMhdVOozqjQxBJTHq4H2f+7S4Ds6u3xNY6JkrSVlULXL3mA
EshOfaafugsZEuWohDlImjO+lIJ4kgCH+MB+S4ohlVuMUDY6x1A/V2x08vbnttuJjHCwYBW9GpYt
YKG3viix7SiS32iau21E5BUcGOhDZ9RQvza8aVA8zb5LIKZLytDNrY8EeBbLxN8yhiCYyFwqbLHv
ULpmNIQdf3swgo3Kh/Gzycj1QEG8qrEeE3ptGoLJWv8+BLtBMIu4Ct8LO45jMEzFXE5DoCX3Y7Qe
tv//9bCvfjbAP3GzXh6TFM22DZYbGYEShIoMTQPpFVilkFh50PxAdkJvElzF1l3tbPcdNoRDIdda
6qfNZZQ+UOlW6gRjW3e0s4l5bhcgaihxOowQofZZUjh17HayetHYbo4+xO1JFI1l/n1hyM4rIyi0
Oe0AafD8zq7v6/rTtgmRH8xjXZgYu0SrJQVjQZbbbzLdqQPRySYaBbf50SMZtKgaTP0gri8svTiV
qMsw44/tmPOqcNu/KrOwCO0GMVHtIlL3YyG4oIpWndv1Ug2ZprJAUURAL6ruF3TBHdtwJ1RI/9WK
8LFdOwv0MC+ALqFyIEblKIYtsCBYED6iayaKIjdgloYo3c+C3ifSZ830/24Q3O6nJagemgDpl4be
BBIunYIs56rbGiBJByUeui1VbjEGFA/Y0lxzHStfrHDPRHGe1Sk6f5+PNBpTYcVGgG5VqE+o/bOk
yY6MfPf2JM2O/+4ytjDCveEqisaMMIKRiJn7oYD+U2PtqSzty0o9aGYlOLZE5rg1QSq9DhQddBUy
hHlq9P1FKsSqf8YxdTLpfntoovnjULgOSlkvmYKcML3QAo8mB+z/bRPrb43F9HEwXES9HJmzD0w3
HZqQTuYu8/K9fIuq0HGn4tEtTCqKRjX/vgDLEhJ9WmXhuTF86f36HkwLF+ONgTKZEo9vBJcOyaOo
GkpkksPnTM0ilk54fvT6RSTvZOtbWRy3J1JkgsPnQgn0formJmJclpIpduy2dYN6EHj7jL9b3s7h
c6lKZpEaaKAJleNAn2SlcykB/V5O3ZQ1Ths+bw9rFa8X7sFBRJA3bVXNxw5lzOkr6mXtDn29PRMF
89cfCWdLfBNhI+elqZS43Wo3kOO+mA7h3riZmVIQVd8Lo+rzNt2YR76PsAG/agZGDJSIgZy4uilc
PEkuFbeClNJ4IWrDXG84XYyNB42ClTSaH0CKMXjIyirknpFLaXixa81R+9JNv1iNANwFnsI3GEpj
3YV6MRcmNEPkkib0W62H/oARORMJH/MgcGxZOFIBPBIOTqgcN3ND9lyvLEUOm8XNb/Ir66Fxom/9
c340dmzPehR7CFdUcJjxrYeGXlQK2qKRJ/mELNBrueV0sMCnUl6Ol5UreZpga6xfzheryqFKA9m2
vpmLCCrIR838Ldntq2iVOz7rd4qrf4v84N4WRFLWk7wLqxzQUEOLBl0HAjS7YC+j4BBsvdA7H5/l
m+zC+vQabXOjE4ITXw2/e0QcU/DoES0xB0EM4gUGqDHREEaJW44MwsIXinIjm1dRLHhWC0GBg5/Y
zkdaqANO25P9hd2gS9xT9sUlkti7+MZ82MY6gQfxzYkSMvKqOSGRU9MaRJZfO+lp28BroGMDdfgm
RLOIqzq3YQGtECjhB9lViOThlDsMMtC4sWBQIhII0QHP9yWaUjvK8XzAN96/wqiNgxi0+09Yll59
KH949k++JRGP5EIGezmKAKbIjcqTxFATVQqeEaKlmn9f3CFkQyZxPcIvWukyjA6jJthlIsd7146I
j7OCTXPWtQUTNlpkDukeei5QaaNXurftF6LRcEASIqcXJwxEHXXaPvV9DjKAgEp/aYTDjcTS1aru
gI/qVJAr0iIvL4/9sNseitDdOHSQ+nzMkhDuFl22SAJAYfpg+sQxnFkIh4EkcdueaOo4gICkRRMT
E95WjlfRcJNawizo+k2B6KCdNQwNFLRvXW2CSG6UphgQuZJu/mlMRd8AiNKhZvH/6JCe7/TvIeJs
jps/mdZlUY9480kXxl6F49X78Mq8Mpx/6Cw/lEAxzua4+TMCNhYDg7lWOTb5MaU7wxS4xOy9vx+R
xmf1pjLSaFWjQp0On9r8JQQskOFHx0QPwXVX+N9QwEX7dqE6JWVdM7NQlMZ13Z6SUIA5v0HvswHu
FqfnGtOZhDtjherc+aSP0D1XXMUoiJwbC6SjIrphrD8qzha5ByBp4rJTah2VWp+QtN7rh6L12mfD
qZ7ma3H6STvaqAne3lHrx/vZ5jzNC2htIXNr0woeEUodKKw8rXOU7geze0cLf22b+s0N6mxrHv/C
1mRHTaFHKH42Mgwv90Efkrv9rao5pafvyS459RfFS3ojqjIVjXF22YXdSgvMcaTgc5C0n1MLoU/F
gaJjXF0NViIAKKHXcPjBUqIm5ZzMm/sRp6PiFG71EruZY++LXRg5KCoXrKBoI3AQopt0MqCyipdU
DsmsY0I+bS+byCs5zLBzqYwhdoiQwRjhyJK919YhjHDbjCoADj6Z1xmmiuYlhD+qL9HD4GleeMp9
+9OI8xhhUDQRBR45dm72NMu8S5DIQRn5XvObq0hUuT7P2AaE8Qm/MNGrPpk7WRGq7rxkH/5ix/Qi
2Uluc2JP1tF6IBCMVb3sJGrsF80BhzmjNirJWKLax+q+jfEtdE17dKZ0h+2p5pWb/smb/ncMvFM2
J8HYx/VrSZs7XxKhoXTZqM5ciVhdKHeV5VrfVZze2VVxoQtSDaIRcngTkSRulZnCMSkk5nRT6QzI
BAyDdpSLSDTOGTC3FpIDHCQdWJ0MqH0MOtyGtR3bmYWnhGjBSTuH3c8lCqlIZFuwXfjc4KQaYZ0k
eIirKB6V8wOEVty4/7W9giIjHMrEBIKd8lSB3oTudfuhkg9SL4h8vnr51uRxuFKptSpbHQJ31tVr
u/pViCSuDmlmcRJX5BQcxMRFFKlagmtdljfHKDc+Z4OGcGtpfFbzerc9dQJbfJIw0mXwjszPvqH/
KQ0Xg7kL9IMeCBboNy+K/866VxXlxZkzKUrfNRT3yGo3n+VAM3R/mY9zTzUEXASIJXCH1yDC0lhl
5/FQwlgH5oewDD1F771qtP3tqROco+q83RZmsibPoiHFSZOE3zTzLiKXZn7EdV8VlbaLDHEgEbI2
07MBRwypoOmUXlrsMUevTT/d5vGHKMbOWPhOzDNq7WSgON4q/YhWRypq+RL52/z7YtI6iIBM44QQ
WViCFN9+UCSQppWnVhT0FnochwkS1bSuDZADq/0Z61C/eZzpuGaPo1eiK5XQGocOtUaLrGuB4/Le
2ueHufk1Bj5UTuLbH6PwNiA2IcvQUTd4NuPMNAKign3Ba5PDMF2W0+0oKllaX6azCW6Z0ryukmRE
JtQoQCoc2Y40QESDOlIruOes79WzIW6ZlK4DK8es1GhPt0EHCZXyQZZftjeqaDDc4ihDNKZt14E3
Nmk9XcblMwudqbvM2g8Bz3kwHHDncYy6qAb3FWrFDqHfounrgBzF9mjW0eA/I3xyV1LqeFImhDI6
8r00d6FjaJYfQPW9EV2lBWvDJ3n1MSQKuP3R8FQm14R6IC5xmS28fokGxN/yrEBDQwEgoYbseneb
7NjnmDjNBTvo+5kFn+1tj1ykXqXs/m4mOQAnvWVNLIkyH3on39U+99Uo96WRHbWqu4iYtN8295vo
0HnlOBw3B6ij2T24n3tXPQGSnHo/QNJpcsuHma9VVKgncHueyFgdc9UcZBRKWMFnO3iwrc+G9ch6
kZe8XhHe34zOw+Kwwg4CgpIzvA/oJXtAM5xnnSiqiWv0lAdehq5dUOOHbjc4/UE7hjsRC9xvru9n
+xyEYGcj81gAQtj8xvQY7MJ5dlnkNAflOnnK7jOwoRuFp9+mn7eXVDTFHLLYxCqIVmKH5Aiah+yr
FZ4kyCqYoqzDb2IF5zFyyGLSMqTFVOAavVd2ipeeTPBV3HQXM9+vusPN/VNw37+IXie/Odb+M2tx
ci+SYZW0GkEHhmIYdz5EQaoG2pDXQPBeVEa4igOmQlRDVogMhdm3V4OiZpWuQYHFV8ZuFtmjmUvz
JtmBkZR4MtpM9qVai5hq5ol757wLo9yeHCtZKnKKcn+Qi+8GaXSyLnu0ze4GqHo0bOO2SMBMa4gq
D0RjnaF3cQ2ao7YB6Wt0GeQXfXupZaVT0R96BClk1fmAjy5GyG1PHZQEYENBBFIeBpf2kdsP8k1r
NUibB8ePmIJiomJbpkVkbgWZEhoZykNmrQq0NLHEnUKwNGWHj7U/ztKM/xriVq1tzayNqwSErnJ9
kqwfVt4fFUWkSbu+SGcr3CIZEooAySzzJ9EbVGs6CXogo/olgahgKSoMmf/j9354tsWtEt5HeYdr
OQ7BHA9y84Hlh79bm3mwC4+jpqRqBIVhHlzAU2IvZGCW7/ZV+7BtZ/XSsFgaDhJVK6MhkqSpX1B/
si/U3A1EQ1lH/IUNDg31rKh1rQIaxk/29+rL6M6F1XNEGsEMbV8cx+/lA06cx9gTSRCsAv7ZMh+V
S3vQGqkRlgmsZG5rKw96MjhUK72G/KHc9j9RqYUpLqJPiEabsMSCxdNVVl9V+ejYoqiGwOte8X/h
FP1YR23Z4eqVGP0+jy1QREyCLLZgE71eihYmpLSuGjQ7YRPVsvULQoafrUkil0lq7E2DIpofQl7m
Ay5oQ7vVtDTZMviYBiDdoG2Jp1/ef4vosa+/qKkgHLR6bCxMcIuDelQ1gJDSXEETHjRkRzV0BqoH
UWfg6mZamOGuxnWeG5E1otqgyr6S6HvWfzNtEXvpvCHfIc/CBgfaU6sNIZTEkBUfb5vps9QR19L3
rbTTRtTlCFBo/Q68sMYhd9T0YdXNl3153+KyRhEIIs9ILzr0GkKnhz+vasARoVu2rGj4qEI4NDJz
kmmskxMfqqbycJ2wxz91tbff55AoU0t1mooBIiuj4VBMXZYhckyY4GBdaet4Y4evzmBjEFNlxDjK
WaR6zozqF1C0kI/psY0d5d/s8iDoxXoPD2+tcl6uFIlN7GKmVGi/6e1TrfkfmD1D1aD1rctE54PD
TVbJiRkiOFyWmp+nP19b14NBEGN/v4kwioWVdydfqgc2hFo9Kz5VzXUjXdPy698NhHOzkExtK8VI
5dGkQ1uyU4NMIxZpS4rGwflar9dG0CYolAgzmtzLnY2bAkhqLAdyEsJSNoExHkO7oZiaFOzyHqRt
gz1BM2pzEd6lbmI67EnzIUAcOlT4BBBZ5RwOCgpTgh4IZMvto10bjpldDPTb9lq9P8LfuAMfHc5U
fezDPAXhE1WdyLgi9CFIQCRkW962odXdc/Y7Pj4cdVmstz1yyRF5DKNvdfNr+/srr7N5JDYaClUb
eifvCqog/5X0RT6L7HXeLN7THLpT66k7pCX2olqJ9Wk7G+OOonCSEjlMI91Tsxq1sNdZfGxB1xuY
gkKD9Vk72+GOoxbvXM0qFGT9+11tHsPqk2DW5g+8Pe/eztr8DywuJGmW5lWPdiaUoXUoXKxfiaQ6
Vz+FbuVme1NQTLXu0ufxzL8vzJVB1IFmqUJJS3A1mHcK6Jb+vL//7YjmpVuYGIt8knIoEHka0yJn
7DMX2UQF6ml4s2xPnmgwHJTmUljYadRBraVGQe01rXdU++PK3beD4aAUvYsJYuk1yOeiybcLaTdZ
xXGi4G+X8xNoqv20SJ//blQcsMrgJ7LNHIEyiJZqGpRV9sH4sm1C4NU8G5vZhEVLdQBbPTnEfJqC
n9vfXym0eDNtfDNeaNj1gPbFOd3BjgYKgG1f2xvgI59ZRuciXUOwTgI84DnZVIkpg95qusfsK6O8
zo3e6dsRmeQ/J496OzIOEKJh7nNHBMMz1HSXVNkOEXC0mjW77RkUuDbPvVbbTZ/FGhqCQbS+6zLD
V4bxojMzAbytmjFVPOVVE+DN81FKTSXlCnI6ntxOjpYqTlQ82ZHAG2aHfQdxCyPcHsq0IrOiFJgT
mQerkRyFpQ4jxGHFfZ3/JMFF3O23Z2/+4pZFbgvVPZVAzIJFSgwjc0IFyFN3yVVYgVyYovGp7J41
Vv/YNrp+AJ7HyV9SbHPQ0XoC2re+aIwv4ThJBzlF5f1U5yx34ijQvAyT4ZZdFe7DuDfcVI9aN48m
cM5Xhexu/z+CteWT3G2gZOPUBMQLklOr7uxyp9oCL115P2E3LIbMHcNVS7ohI/Cf2o9uZ4XA0Fd7
MDBZ30NXdqRjLH8E8hcGue2HnE8coUcK53H6NTKviuJhUv6cxvftoLgjeWAVkSk1En8sbuXoaRLR
X4sWZv59cUD2RRnRdJrwfeNWD4w9yiT7QlSsJDLCncI9ZXrQBC3iNcpzkl+15hGWth1sPl43dhkv
D5kEldINA+JeWVPuOiqhGgB5ADUB4ybopS/TyrL+cvU5JNHSpGraHqUoUio7CmkhTneVxKJrhQCv
+FZMqY0jChVsgGJ+oqblsek+sY+mjYycpjlWe4rjXHB8rR7IZ7fmuzNJn0NuL8ctsOr1Q1ShQ76Z
PmTCAGm0CmZb2+K9rgavfzDMTyjltmd3bSJ4na873Pn7vMM1UZOFqK7yB3YV9HeDcsp6QUJ7fZbO
Jrj7XlwmDa6SbeKT7JTTG2X40Gl4/j7nXspkDqDVHPGCke6GonDGunTq8CPvf/NshDubpIEUZjqi
citTI4ewS4q2M707bm/NebLfb83/jPCqNnkTMwtdxrg+gOlciaYnoodO6FpydrdtSLAkvLxNJjUB
6hl6ELuBINYpslj9mZEUmYltMwLnsrlzJjR0VoQ6Q+gnTdkpaqenCK2Xh0q3/s6LeUa3LMxMvGHh
YmNC3BZUiRXV/D4SMRWLpm3+fXEETLTVTNuYnaC8UabjEH5o/W3k0VRc6zS+8WewRikx51flQKpD
0dcHsC+nkDXML9IyFgDLuq+dbXFjGQtNNcaZpoBpBDtzeNDK2pHS4thJolf/+rSdTXEY1hpxr5gD
AUxKN4Z9H48/PuJm5+9zGGZlhIIghyW+0V4WSuTIDBqNT9s2Vko35+vF2QiHYjjDYlOVh8QPn7pX
dTX1+VVbbRd6ohz2+jtsYYtDNK3XUX2oW8TTPrV+84CqABQ66uCcv+98Y8f2Su+ImiLXt+p5eBy+
JWk2qFmF4VHyM21viPkSDx+aQguc7xo4FyFMzQXmGNRqR1TKQGjBk90J3Z7dy7RXd8VOOopa6Fa9
e2GKQx7Wt71h9MhHpOw7sUFe0aFDMPON4X7bLUR2uIttOYwAbIbHA7DbzaJLM1I82c6dUcQbvbo+
iwFx2zWuQGITMcRtM+uEEJrTGdekEeyj1Zvhwga3T1No1cQZnRA16R4Hq3BRIuhq01faPAd9LTga
VjFhYWue2AWUJmPVFqkFqAumzqEN+AkLRfCSml323Wm6MMHtWAIyRKNDvsCTwvGyGJu93k67xJSd
tI9Qjii5QYWKDSnytl1ifaVQ2WErBuhRefU7q0EOqSls4hmp7VbRJd6R/tQSwfytr9V/VvirQose
Ud3W8VCYuk9dtK/T0NOmq0HbxUxEmLC+VGdT3LY1ainN6rlEuc9u0TTqMPvX9oytP8GtswVut/Z6
kSloG0R05k76rl/OXH3ori1R8MVc6oqOo/U82MIct2k7NaRdSvEekU/DpeEWe8lVP0mJm7vKXefL
l3gCe7okONsFbmHPs7xweEWXZTmJSeLX7TcJohRm4Ct/zhaDM2oxMG4DZ13FhromCNnovsY+N9Qv
RCXRomFw+7ZmWa7XXQmxerCFV92trVDPakXosO7dkMjRFaIo7yQ9yixLEnsAfFvtYy+3DohtHau2
XBgLyk/b3rc+orMt7rBlEGTVugSvedn+nEcHsFC5tiyqt13fQ2cj3PFapVmfagyrD/p/zRnMKnJR
8icq1hRMGx8gHoJERT8gCLQypHWn5MZAxFa97vNdIuLV+c2W/W9AfKhYnYZWz2QZUqJ383WI7poD
PTT+4Df/n5ZewfTxcWIyJpldoYAYPMrT3FQ1vHZEB+BjHb3ZYOAXh22vEFnkMIKMZaeaVEn8qPHD
+qYgghfL+sXhPH8cHES6KtVSgkdr0qNjM43QFZeCCpWmtw1TnrbHMnvw+4PwbIuDhQj15EyfIz4U
LVqherQo9cbqYJh3qYoagObPda5mGDrb4zAitSXWWDky/uN0mLLJqyo3qUVGhB7IHe/KoA4GQAhp
pAPYbg7TIfgBqTBzr3rjYXq2Bf4gmsP59wV8D5EcTAZkxD01BbNx+CCj4IgwyZvqrxAoRvWWoOJJ
5H8cYJiNXBU0QiigsXdlfwr+nAnzzRrxDQBA17YrVGReUPByERv6Zd9FPlNEJQCrdzAbT0lQpJHZ
I95OW6qnTdnniDQrsYRO3Tboo094RZX6Pg778muHwMCzOsZZuKujCsTySqP/ObMgRrr4FzhvlPMk
6FsLSS3SZxfgU7tWNN3f3mCrR8jCBOeKKfqvi2lCDh2XST1CJ/R4qoYv2zZWGJDejoPzwCKpozEw
EExBrRsFc0zgjbKRu5Sho3diF4GWHpX+BmmJK7Rc7LaNiwbIeWNul3JfEsS+a4SL5HxyqhpxCeVx
28q8Eu9w6jyNfDh1zCMGrR/Uw1GLMMdsxl1ItNQpyLCzE10wpNUNtjDG3WqnKMvbsAenZa1Mjlok
Hi3/nE7hzYpp3LVWVxupxhMHbzb9OJm7KvqxPV+CVeFr3QeVRWMZomfCkIzuSLCvrnBO6o45JJng
ubGOtovp4s6rUKu1sIsogqy4iaGJPNllsqM+9B67Zic0zH4om2MbUCqULct6p9GQyJM6WgZiRvpQ
wlR8FWnjR+LSCxPckKZ2pHZX5pBjzHdN9cnWP28vz7qHnYcwL9/iyIBsCo1YjuVBYmJnK/1dPU2C
0PfqhW8xBA7b8kFHB+SEV3QXXkjRcy/9IvYxN2PXagXbZd3XzoPhIC6ggd2mpE98pv6k8XNbPOv9
YXu+RCY4gAvCrKYQ1kn8vAF7RYMIeFw5Qf9928r6628xZxyWFSoJ8yoAlpF9c8y84hEl/+PteDu4
vaeBBAGiUtJlICLB2R7cO2GGjpWRZAYt/DnRIZSV52gJcCYUNj8ZhlmKWn22XU/liVzmR0BcV0Ae
xB9q6ZgHImgTDYeDNikjTWo1EDxk4w7lb62UO1mQuttLJRoFdwfXZabXaQAMsOL+drAtpy5swTVr
/cj5n1urvMZ0ELaSNYHv3GfsivY7NnOC1zs7Ey3/Sn/bfBacDc0TugADqR7RBzJzNIx31l1z7O/T
U+6yiyhDMskhaN+LDvmNDaa5cJd6kmf+2J7KtZAynE7TQVuiGe+JapPArqiEmhFImKbXIWo+3RKs
SOoR9T3OBO36PHX149/Z5M/zNjcg5zKoeLV96d25X79EYk4CU8TM29J+Vh2wHuw/ZNPEy1NW5Pdc
UyCKKCvoSCJMbzIwfXRJcGgio9xFSm7uTLtX91Og5vumV4xLlFkMDpq3MOU1mlk6WqA3rZUrp6PR
B3Lgc4PCf/8XB245Wo1CCCqgCc72Q3LbS54wNLPiy29McMBGbWUsxiHDJS19UkLdkaVntQfbaCe4
C8z/KndNW9h5x0Y1GpacjrPApEkfVH1nIvqTKpAqSa8G5CoTEUP8CtS8Mcdd1KqsCBUlUomnVA+F
UjpMeir1Pz9HAZIyIZBlJu+b4bs0sHsidUgXKKe2eDGCnWR5NLidUtFFanU0C0vciW2WY9pVCBF7
Rhk4qTZcJF3h5kYiKBhdgU4MSLNMA40L79sgsQHI0OgUpf7Z5PdVvmNQcN3eaqvuppgaIrOagj49
bl1ypsqhpmOnqcoJfd125drj1yz880sBBnK2wh00mampqg2xM78eo+s+qW/l2IT8YyEYzPqynM1w
Rw0qrMd/2HuG8gGyxU7e7UE4K9g4IiPzoi3OgCoAWyDYJAiY9qB2Z5iXWdh+zkDDKLCzciuENpKM
ti9wVBkm/7bXY6ux5flQ64ev8vgQBg2IOO4m6zHqRIVdM6a8w4KFKc4JyjzolCgn5LWFaa4d73eK
X+2FsL6KOQs7nBs0mWV3mYy79FyxJn1RvPYq8dQeJ+h8dmpu85W5gd8MjlgtbkXMC91fC9ucb6AY
URpTFCL6hZ9dlt/MQ3DMT4EXXo7fsycoS+O4Lg8FmKMFy7jqLirB3rLmXLDGXbkzaEG1toRQ+zBM
F7Lmh9JLXkQC5FurBcTozla4g2kwi36wA4RWpYMFlbL8BD7VxFW+5seZrkpNXF1wFRENizum9Hpq
86lGrYZS+TU6fMcrSfoIaJzHRLiO8zIgE5NVlILR5OtgOan5iIbwbfRb32P/TRvPfq1l0RSlsxpt
nFSOrUA51b5SjR8UxAHopdq2tfb4xhqZcENL19DlNE/pAjgS3IRbfUJyXj6lh7b1stptoF0SOLor
v+idLyxAmLft+219NsidUmTUpRgKSsEr463kGO5wQQ/FsQCP+MduiYvBcW5uDBNrkhApdF1BJZJj
ILgAAXcvkp24cKL7wjNeAl/EjLfuhOcBcl7f04T2dYADfzKgxJ3Wp7hRfXUQcauue8nZDOfrcQUh
7hoxII9IiTeYaCzuytPABt/WwlNm1Q/bjiIYFd9YLMt21RBSgIoUUSBSkAsL7wvTVP48cLJ0R57L
jwVljn7PKPGt6qWNHrWf26MQufvr7wt3n1RLZxAGsV+ba/7h5m4uSi+7LnZ0LwrsrwOgRvAmsnAF
BGq83VwqS9Qu6VE9xPoLOrOtezmUdNwCFKVIQFd4kAnJRlavTguT3GlG20YKSzR7etPcF9fuE+pU
2Fuf0Ht+3fjJ/fwyGpnfy44o973qkAvL3FkWhanWpGibRilW6rXkk6H8LAMQ1uJBJMBg0Ri5yw5r
CM1iGQmTejCd0OqPVqn6DQpNU6U+bjvMuikTC2jOre68NN5kUWvMK9wRNfI9UlNHAsNZGdxNVHCp
Xt1eqPD71w6/vYKgjLKyyBN/Ik9SyPY0l05jlUYCuJ9n5h34LsxwDpkM/RQUUYb0mdR7apI82mX9
tD1jqyMhCiIB84TZJoe5VVarNC9yFP/JE5gUS7cmB2kQXarXN/LCDIeyqsHkkBDcLXq392d6fytx
TH9WUC92UemISITWUiQI4ZyHxcFtJZd6rMnzI3sf7Pt9cPyOoN5lsxepnq5PH8HDylRVXeOFEqhK
O2PAv+FNCBZNWXgD9jE3y5ngbrbqCORsZvb7BQ7aUZvmhg0cZBDYALmLnn7fdoPVjUMsVUNcytDM
V2hcGlDA9mzq4Di0glst0h2G9mw0TGbU3bazPpCzHQ4L2rrsTGIgMmENbpTc1e2v7e+vr8f5+/Pv
i3EwQ1UZ8plze2SKpLO87wbmQUDQ2zYjGga3HqgvHjN9ApHRQCW/iOKXgGY/t02IRsJtTNxJCtlm
IagGysytwBidycfoz+kTcZNcLDu3LUvNrlIVfcUeqoo9O/JrfTrqtk8GW7DuotFw+zHWmJkYLUI3
gSw7WWpda/ZwjHrj+a8mje/giju7qascuKz3u0rPj33wMHb5ftuIYPH54tVUH1maTqXh2QCxLJYu
9fADTAnLdeGbygelVpPGxOJbzYtto5FBFfXIrCMkah7RtGLiTWtxZ8vUJVJD5wZspa+pk7QkcYom
+WpqzcGg/ZEVxaFirc86aNzUuojoYhVvFta5e0/ZFpbWM2wghkIUVQoe0Ed9ULpwpwzp1+3lWg94
L2xxNx2aq4ohjzUw+qaDnDK9rI713r6Xb+Xv9L6BfI6ol3XV2RcGOZBjaj+lcQKDZa7t0lT3g944
JYFIc3aFxQ27d2Fn/j8WYCfXDEQYGq5wZuR038kJNLh3EFWeS8TlT6rtgKXWST2w2osYcdZK4N9Y
5vAvrBKcdwpear07128rzoRX4b80boLbo9AWB4RSINNcR3UgSkJnkZfCjTzjcrYV70SvXdHCcXAY
JCDEGOMEryYrcMd43BEW75ksZM5e935dAZsQAs14cLxduNiqh6x7TWddDRiSgjiS7SuFb+47KNc0
e/PIvNY3ZH97J6wCF6bqX7M860utYzi1gutk2A9uFvcOo7+2Lazf8xYmOFTRIqb1KBAmiM7NMk6g
lacIULQe2VX77FGox7O+YOcRcTBik6hDr4JJUJDspd/m/tXES/e0QvHXHA/UTpovZhVZn0ZLJwT9
1qhI4BwSUfY27JA18giKbqyh2+udSKxyfVxnE5wjNmpUZ0Fs657NDi3NnbYGs5pI1nPVCHKRlqzb
iqnwDYVmZaBXpkNw2LSvCOSq5buK7QT+sDpXCxscUEBxExeMHhCVXEKkSf2mQLHB8movf2BPEJAG
Gauozmwd7hcmueWRqmbMmtcmw33/pPox0HC81a8ayCFW+/wF9IsfudssDHKLRbIQpPsWACqA7LJh
FKeOnGo6CW4dotXiMCOctKYhHcpuyOSP7Z2VuqQWNILNM/PuuXkeCN9JILVolOgTOERZaX7SfAns
HylImjvIcNu6oIvyN8ukI8emGzr+uFM5yItWiowRZa9HepufEpQN2+Zulq1k91ApdGPFHUUd9esD
PNvkDmbNCEwri/D6UObWzabc9/9H2nctx2103T4RqtBoxFukSRxmipRuUJJtNXLOT38WZP8esIkz
/Yn2pVU1m7t7h8YOaw2lrQ2PHUVxZ/px3fa3L+wibPn3VXa2akrCUcE0ObZAsIZcv8m9Zoft+Pzf
xHAeRrpwwOAXqilqld3IFugdMb2QCBceRdpwXjVkcWSg6IKFVHLQg0e1PWgigjqRCM6PuklS83xY
dh4z6ZDX4QFcSseoUT9Tu9Ev98I5Evg/ChJVyYI8hJVajPyRnOxU8zNfIhcp/AB+XRV1oxUw72K2
w6r3MvpCWPSpyGOaGkoPFrX4LxFGFTUPA/SjDDDmzsHoGOFDIpoP3i6L6hcpXJKdSksuxgzPhvYP
w64PuR+Aqqn0rPMycR/5nypMrsRxgSFMpaoZF+opRS1O+Mr2WDLd9KF8HrtvcaF/yn0uynEhQY6U
vmuWLrwWPmbzWyedK01QJN+264sILhC0tSYb3YhbGq1dXr0G4aMmRF0UyeCiwALHqhrLEl0BFLcW
ZZteuu+paIt7OYyPCeKiCRcEUvBHWhiTWji0UbOb8XH4qTcJSmmQQdDP51fmllqFwYD34rJ8l4Qg
Ok1dzXq8HjEXB/+gxUUGn+bkWQYq1BgZ6FS3hwXZaPAXVCNRp3rzsFZiuKdwToaAzREStpKf5Oxx
FvVrN6989fucW6Z6oNNMglkplaN0MXYQQNYm6jxvZsyVEM4ZpVmmYYb1Crev9nn+NQORfd05Zbor
AsH8nei4OEecp6TtsNcKggv6s40On4EKxdfyShXODVPSSYlJsUq9QFr93UuSPLZr3GUGLT9/6lvS
0AwFZVtD1jXOVzIzYp2hosIRzGc2PATNsYwFb6htC7iI4BJmzKamC1t8hQdYMyjA1A4G5DOwKXfX
/WX7C3ylCpcxTVqxci5nFT1g4ku2tp8BFG89TIdprwp8U6ASnzalFChLWYBJh2QenTHfJ1S3A+Jd
V2jb1P49N35jrYiKoFJHQCEXSe81Mpjgs+5wXYRID845TStHyyNDpBzRjEqZBWTxeq+xWvB9JdKE
c88a5EChnmBPeyhydFYMwC6XWpiLDOCjNgZF9tAAj7OEZh6IXWnKgrQx4K+qnwv1Xn3odqGbOBjf
/G6dZy/1wIn02+8niLQUagHYDPR6/MiLwRojxhit5gbDXTXbmfVIRdvMm1phKA5za0C/xoDU+we6
0hSG3i1LJpX2XMovVXLDWhFa/uKC73PNosZFBpeXAyOrmsxEX6UsjbvZMG/0qm4d3cDiBJNeQe76
KKeCfUKRWlzgkdTSwDoQRFrjvc78dHwk9LfNzqCmrBOKxXYNtEFcQJATaiYWdupdAKzsWFf52iBa
6lsOhj+4lQi+w8ommiumjldgMs72EGISP3ptySEWbc6I5HBZuiapEgwpTmsiD2VT2xWAqYr+VjK+
XA8IG8Xad2f2q3K2+hyMgX2FajsUCs6oP6Pmh80ZN9q1odN7qh8eAwcDbeJO6HLb186RixCsBjDg
BERu10z2EzoJ4/TD6G6lonBQprav67hlees741K4TEpJDilUbKaXyvzSWS9SJxoz/Bjx3h8j57Sw
Rosly4722DxAl5JNn1GCgPEW/1HN4Du6NXYZhihDckBeLQM/IUBwFLjP5jmtRCw2uTIFINK2tClw
J5F6bKfHoHlQFEEQWDzww7WvRHBBwJxznckZYluG55raP3Zh45jMkeguxeBW/j2bBTpt2tlKIPcW
kfSktDqGY+vzO6msbCvGMGa6s9LHjPy4bmYbpSPYAOqWgOPXEbv51lXRhuCssjCytbCw/+o+7Blz
0PkYneamtjEzczepO4HQbQUvQrmMDszkGnC4+KA3X7raLr6rDrHBAfdnPjmq3d3ofu0M+9Jlvu5d
l7xtLRfBnAcnRTePkgnByfhNlfemAtwN3b0uQ3iknOsqAVUiStjyOB48fEJG+25nHpQ79c061k55
tr6KRp8WI/9ooRe1OEc24mgAyhXWoNRdUE22rtU2o/dh/3xds21HuIjhfG1OpiJQ21BFmTHak30L
ErClDvz7cyDvTZLzNysNjECmWKwvlAdCUjsCPTcaLNd1EVkC52NsDCkQZeMIIF1Y2xk9k/zVpiI7
3wywK+ficnvaLpw7BB2c+LDwAgAflwHDyBsfQQeMGbgkt6sfWfkZG8frkmAnSZNNviGmBjmV5BE2
riAx1SMoCDJwewi+MDeP7yKEb3/FapZmJsVMZBsqB3n6bqrNo2EVogNcAsEHw16J4V4UnVTlTZ9W
kVe+1Y339xwhhlgDb3Ctn2LL22i5wfRW8rjAZIQZAOhT7O8vnNiKAwjXY71fel+VP+wLwRlueu1K
GBeMqqw3MUGEi9KxKoZNsY7eVOpbNv1x3dI3phPeK8XFo3xgeKLkLPR0pQBKk5/JmBp8tJIHfTxV
3VmXvueiQvqm4a9U4wMSmkY1IzV2tI0JWO5V3vtGqFgC8xAdIBePgjykObNGWLr51NCvdZO5xvxS
V6KdnCXgXLPC5d9XbwwJ201tNA/ojLJzKN3UWWVjuhpP258UtIvXb0vkWFxcsvJgrqwQMXYunyf1
iamNnWki9qztFIV3GV54KAJqfLuyIWSMOk1jXuMFO+u08DNFOwPFu+wZzCU28/tPxduVRO6uDECV
GEG5cAcErZ1KpxjwHsJGwdYXIh4y/6rFXVTbpCP8iWLQnb2Z8olGpR3lfqPfNNau0pj/iataSeOu
KtQSS09SfMlTsCpWT3J1LGJBxt30I0pB8WOhsweIv/eWZwRSHdQKqkVTmR3SeTwUsmiYftPgViK4
6CCXoRYEpEQiLCO/lP1R7vdEVF3bDqwrKVxAyCaAI6NZGHpLYB2fYxhce8wOIGaypz0V1PI2ltER
8VbSOGMbJ7lPuhiQiPiiKS27mDFXg3EG33Kyes96exlBX/qiwlHZJR99iBQrwZwBVqVRYEcQhyn3
rnqUsU0lOXOPqmi6X6D+r9vfxvbzezU5A9SHwiR6hIpV5SlH+Sh/CZ3sW+iqX+fb7NA61eHvw9VA
QZQ7n3pzrlTl3jZMLqIwMRCoIu05loANOlb2mP4opLfrWoouky9jDhWwgbRMBs/krjxkXnQMJLv+
kb4uK2q6Xz2Vjhx8Yp3q3dHyZU2m9HUBLmxgvk1PdE5sbfIUXRiGN583FBVtLHsCD42noUkAyELr
DF4B+A/q033oAnFm37l4DxxDT2Qv28HkIo3z9KbA1HtVAQ8wpNVpbKa9lopqqNvB5CKCc3OrKDKS
NXg/ySbIBVvjqFmlPWVM8HISacL5d9dMEvIxNKG09Xomn8NIxAgsEsF5srxE9tgqIg+9FBdtVHuc
BWWF5Y/8GCsuZ8V5b6LLZYTnEYY2rEMSfNGS2R0DkO+J5p9EmnCOCn6WIYhYEbg5eH6zxLQVVdQ7
F6jCQxLocR1UVtyi8dtke1CtHaSa3oRR4cix5F8PBwJtKPdFgPLwkNQq3nxpY8171pqmE2VS5n5C
CqYJgbcmg/SWb51mUlA0Ejaxvbp5M8pXS4RDtuknl9/n26bpGLFJTWfmaf0pl9zICu08/XFdB5EM
7qTqIY8KINmAx1b60hHAlRB7UoPf7scjTq4U4T6Ygrij1Rwkkad01EPL5HYq31pGd59RBWMZaP+Z
ROb7f9MYUQvEwxL8/c+uvm+N0sFawn+Twbkj0xIAmlEwhGiY3tYxvUC+MOvhv8ngXFGmaiRpxUJ9
Ih1b+s0yvVkW+MemK6ID889R8dkSKxttoWSjik55bCvVFxjazigwnDOrgi+VTU9cSeLsa06aMYbr
UTeMsBoiq/ezGgri/LYy6PpgQ5dYKo9zB4bfWlJNTDwCl82WI/0LyMydLOj8YBbOY2y7y0XW8res
PvKmNAThwS9ZUXAztg+mOd1EQ21ft4AlbXwI+upFCpdWaGNOehuDymiwnmj/c65ReeqO1fClUmqB
QYtEcQY9hmFZhJiMds2hA3L/Oepfu/62iW5Iv7+ulOiaOLNu9djQphygb0H8hARgdIE3hqPdRqIP
8e3PiMvx8YmmzdMCLOQwiBRlLb+81/axn+GRnboLylR5jkz/E6qhiibrQFk0DJ4CAUE0LaUA98XG
b6S6m8H021iHUkS2sXmCKzGLr62Mz2pko9IniAnwjMeXifpNm/d99/W6MsuNfzA+zUBH1DCwXsdz
ueSY+KJZBCnjBDs4l9KJFH9UzYEld+3vb3UiMVxk8TeV96FRUQW7kNLUZnaQS7lTd6PqhBYTtTc3
Zirey+IiUR6qU1kmsL/BcNqb6rh8dfWGI/vmPhGO1G2GvZViXMbDhmIVWCEU62SPxq+KaHB4Mw6B
gwyDbAohir78+8oUxlwp2i7FwksH+E4pAEAFdpajjAiiw/ahreRw8S7UNLNqAsgZBg3f/fJtz5Iv
atXfYlr0NiPDcTLZC5HHJ9b3XiANgvlooXwuEk7R0JpqiDfj6ANe/cSOpnSovfr7AjSbiAaiNv1r
pSwXCyMMLaDjBGGkO6bAM4mLP7T5QdFECHGiy+MiYdgBcwdUUOjaYpWnj2x1OjVC4IpNC7wowwPR
mKFSpcYYYfWk/kur5saWQ2FrWKCIwblUpwRMIgmsQ1L3ofyA9zYRdfFFanCOxNJwMscCq3+t6tTx
WyriXRT9Plc7k0gQVhaJUNgiO1K/BurLJ6Lp6hoW+StHHerWopKGuw4xAM+SXTvt4/FeKSuQB2SY
HxIEb5E6XFxglhXnYQRx5oj2W1X5daAIkt3mi0EHHRbaDuBD4pFPmzjpCiYhP1DyZzTtWyW1QwDW
LO+Tn585u4sk7uyUkUxRqyKIJnlo61UOaP1zHb3KrWONz4VlCJ6q29Z8EcefXatFSWpAMbX1o/pb
15yt7Pt1jbav5yKCC6dlJaGfk6BpGXSZM+FVgsbldQmbShhEVRQdE93yB2SwtDaTSYW/hPI9PuU9
KXlNwLZwXchmoFwJ4ZyyiEO5nQv0xLuKPqdz7hagP7DTKsQ8ZCKiD90WBi4RLH8BM4GfSwvyQjHD
AmUc8Cvs6ongrZD8JbPONqXkr+t6bR/eRRSXAAowo0hKDVFj4OMzRZ/9qXy6LmK7z4YVNoodMJni
M/V9QNBlML5pFopfypzZbQUCZrVxO7aj/TkOSjtoQ1uLb2LRd/7mKa7EcpZHwxZ4xUvNDag4ngRG
nix9q4IfpPt9sEU8s1aCuIwNaPo5WOZ8XMMa3QwvhWKy3CnsBDslm56E7z0dy0wqgVm8P0ZLS7Hk
VoEYpUiPeXtf9YLuwKYprH6fiz1V0daK3OL3rek2pl4/fZsi/7opiERwljAClb0wDYjIqpOqW3YF
KJpRrwS+ul0ZX2nC3TybAm2gFohJBie5DQ+Tpy49jsymy3yBFx7rB8kVtThEqnFGoGDPncwqZOYk
2GekMuyeaMcRYE2CcCcyA85jM1nP877HGSbxX3Vv7c3p90kaF3sGsg02fhC4eYgiMzMWhG8LEqxl
uDOyxMOd2x+sKxlcPK3nqvmb4LB8G3A9Ob4j7b/h/KK3yBddzvajeiWO852qytM60hDmZA3bRc0u
OeexM/iz1+4qWYgMs31FlwPkPIkZs1G2EqQZ5g8z/qaI3OjXg+PDB+tKHc6PphlRolMhoPGIn5wi
z3SU3eDNrnSAWs6CQADEXUfyIqdzZXf57mt83ZZ2yl4C11F8y5wYoE/m43X33p4/Xf1dnOPRRB5y
PPX/HhMhmOHO/X7fY2HV3uWQOYHp6M9Z1EEX2hLnei0gtRKrwVjgXMSPelKcSUl9FlObJJEzx8Sp
5dBOG8MBHaSPbvsOKUAQ2IQGxnmlNWsSDTFRANbyBdcwdYG+lu9HR/Uzf5YEIUCoMfc5lVIrSEFy
iPs/jr6GBllJnPy0SEu9phG2NDffv5dr/TDUBJJqOrcICFI12LUKdAQ9duTBD+mjKloEEfiOxn1g
6U2lRwAUQfenvw+6XZEICvOis9O4yKNYJcnbpUf2N6zEss3fn1QXcIP+dKr21z1iOyv8Gwn4OYWA
Suk4I+O5rAfnXL/HMogd5iK47/9PwruI4QJOlKlyUMy/dBq89pC7SWLXp8iRHiq/OmRu5KZO/sd1
1TaNwlJkVLMIMRV+Pj81zFFRGAaM1eg8a8dkPNHxqMu7oXWuC1qCxodgdxHET+lrNB/UcNnVLDuw
s0WVW6XFqeotu5fqh+uiFi/9KEoDTJmKPUbUNd8/sZjS9kk/obudSrMjh5Mdq6ZndeXXYsLArzV6
KBUK6j0ikVzgCGI97cjC9Du3x1E6sOygj7ekeq0130yJIHAsceGaflzcIBh2s7TltZ8Ot6AXcjTz
QIedDNgykKxo2ZPZBYfrJ7rpANa/J2rK70+Uqthayxb1hvls1Ls8PtainuH20NZKBhcyWBckoCD4
x/qX2BsCU5E+KAiGwPoRKCS4L5MPH21h9iPq+q7WWD5JUm8yWk+vMr9HwglY7MS1iCxVJJJ7vNRd
pOdkXESq+95C2ALxlFQ8BuBlzbOnpE4FyUx0Z1w0URK51hnDXlllpDtJ+wLArt2oClxtM86vLo17
wkiRSrp2SZiJchdVD2H2478ZHvcUKVg1ZtZyT1PtY0vORsF2xobPfxPCxQvJkqV0Wh56zCpOHXDz
0jjA1+2nRtFWZ8XFCDnOGwIUd5xVhn54B66iP3ORkW2/3VZCuNgwkCaqtcVTlV3lzf7fc9n6fflq
fFsgrxU3PqZOJxr1EZgB3/CfChlsWR2klmBEKF9jJkIzFgngggN4TwIaGRCQq8zup8luZ9G60PaT
4nJ0PPE4KkNx1i9Piqa21WO0z5+iZecqviVe4mMtU5AythPivzGV773JICfU6Lx8RWfNYcoUNx2H
nRTJtylN3n7fwDELqxAsLRMZcx9c+C6DFlA3mMUZ1R+1+TSUd+RTJXVraeioVFPxtck5Efi9hoD2
mNZD38eNzQEFYyBTdSJsmy1DWIvhnKgZtAS72wrKQUk82SBJ2jHCvnziuFaqcMeFLMSyUoIMmjTO
lP/QRgDCqYLr3/zWsAiWVnWKv5fwj0ogTiZobCzm5lG/OrJjXrjtT3wBAIdKyz+RDCyQHgDU0gBH
PA//MYESDRSsKG5Z5bkL9yw4Kq1gmmHrJbkWwaVUSwfT12Tg1FqZ2d30NVZqJ2CnQvkL+A2Cx+QG
0IgBEBPLpKgXqzg+ztqUCNQUNThasBLUK7bsJV7oToPdALtV9dV9RxzRkv7m+2QtkrM8mmvxIBUQ
md8EOwbqIjdwwTDkEKd7XrCX0xdRvWPT1rFHbWDk2zB1fj6kiIsoTgjof9rRQhZvQGkrS6LV5s1r
WwnhMqzRWX0ELHXANmTMachhAt1DVR26vADE+fN1x9oKedZKFndrU1fCNEvI6jrDNhk2dYObbr5l
+WfWDNaCuLvqMTKX6AG2jtMRBJUB9acF+cZSBK/IrSeWBRITVQHdsEb5MVqMnclRMkPMqP1hyrGr
x1/nTvClu2kEiKmYDAOhncFPNSjBSEa9w0yIyR7y5JX1gsiw+WKwLgL4UQZSyumg6hCQ6G3qD3WM
jqtcFaFdytFjEZmW3ZH2Zh6szqZlCqorKQGBJPaIbD2lMHyqDrhPNT2PmUYdClwmwSlvR8rVX8gl
f7WjKMOVaKdhAKI8JKd/BiCWsfNyJxoj3vSHlTAujE1WZLVyhmZaLt31EdsBke42BN4t0o07o+74
CY9YSeM+CrooDWtAGGEEzGCuFjAn0+5M60cZJgJB26b6rxnRxcxW7VwdeHDFsJxhXsT7vBycaQlh
WGu7ro9IDPc90JVWHWUVjEkZLa+N+9eCsJtQzQXJUySGC1oFODjzSsYlZSW1ezO3M6Y5XS/a5BX4
Ht/BG7ICGBfzok3uteq5+lQ8XN0+F6aydFRa4D4A8tBIwLF8zoybFhV0qv3H4+IeNEYKmw6kxYGw
Z6PKgwe8EX8Ix91/unyeQaUDKK9ULKGqNnaTel9KXh+JwIi3bx4ZEaxbFOUqLoUEIUlzLJDDYQrF
pmm3s/TRsfRQEBVFYribYficmfplYo1mRm1jcrK+wxB+7bMpkz51OReNuMsZhz5KtB4aTfqrodau
GjwbQhTy7aj2f0LwDfDe/VWriaRsXtxfuTdCx0gqeyjPZvbWliLCKpEoLlrLspJIWQ1RcoYbGvO3
mNW7xCIO8q83ZqJ16l8fFnw1zFIvqnEBW0/HUe0p5PV+eVhW/PsEe63yvWrLfuVjt8xnjn4a9m3r
fsbcL4K52C0NJo0VAsFxtGukXZP5LBGUVzYfTCvduKgtzVIIlDaYYdhoii11+U2VZ71dae2tmo7/
yRA/NPhV07S0MsKMh2bcaT2y/pMQR2fTNjRZ1WQZUOIqP/0XjkUwygYeTBlYWqNo31K0r8iXcPya
jclnrmcli8sR1ay3eGvisTkzyTbn/kaxGnvIf58MFF8iGjqtuqyCdZifKsorqdC6xfzQTbHb4Fkl
f0nRWRE1PDYD0koMZwl5Y+odWLsBETrqHtAX/K6gTh7Wgg+r5Wc+ONNKzPJnrJ4JYR+RSNMwaxop
WKCi5Usxdy+fcJuVCO5eomzo68iECKzuHNNAcVjUOFqeedfFiDThEkVXzElugk3UTfPBnePhJPXG
63UR2w/TlSpclpAqFmdsXiZzwVRKbpKj5E3U7vxwr+zbXqDQ5gDO2tK4RIG5XKWVA0hbwAgrNLwW
OMJwX4vZtZZbvmIFfCI3Y1OfVAOSlsZ0lNm5H/rmjfxX+ARV3xS/3aXD+fdBEN85Ej+voFNzKNKF
XsbUUZE/VyIsGJFSXJ6Q87412XJ8abiTyAtmpNJc8PrdDm//xgKVywh4ydExsSBCCY9KfiQAdogr
Wyb3jSFCW9xOexfbU7mAIAHMtSEZjkvFAoxN3WJX5JiFCIB4Dzg8kPPmO/2l8yxNvAa8nNQ181hO
ehUk2NyNZhVDdOOZuyXjRiDAKlxg20R24YZHSj+TmTAtBeBaHThv/Du8nay8tgK0Mlj2NAanMXk1
GsG64qZ1rERwrhw0dGiUHiISFrgkv22GewwjCKLrZjpfCeE8uA6MOYsXUFRDoramhjYoam3Z+rNK
nwWRaXnPfbiiiyTeg1GsMKsEOH0oSRxq+Qcdf2jWYYi+ZOpPGfgO4XQqKtFW4eYRGqByAEb8kt85
648UAKawpcNrjKU35+0pGfNTT3+fmgBxYiWGM/ykjVoChgwYfvazVApHaUVbTJupYyWBs298Y7Bm
YJAQTqB6btXjJI+e4IKWw/hwQYAMkwneDNjC5F7Jc6BNndziW2kJsTqC+ay8WM581MF+ECq+TDxR
NXGzv2GtRHIBsDQHzayXz7MFuEl1UvAL2r/qpdnCqyWy9c1YuJLGWcPE9EqOW8TCqnnRIy+1HAlL
F81eNfzrR7ltdpeT5OyBxZFUjASC8vBHou9peaolQVzfTvQrZTiLCPUsz1kNGcnglqD7Cw45JgMd
xe/uE98U2cZy99dsg3shSdKcVmYFaSVglDB8FT7RzB41zF8NN8p+KtzrB7j9sFhpxz2VajUylSaF
YWjM/J62zWtbNG9gcL7JotiJdNUZytbLmf6t1koR7bDo9ri4OxRG1ZNF18xyTLTCDfZktYISqkgG
F3ZZGGIDbinjzJLiYJNTT+4AUS+I7dtBAyt0iKpgFOQHaegcFSDIwCBN1vp5fdKVl+u3tK3Ev7/P
z88MVEsrMuD3m/jcqw1Qh3xV+49K/PKDVWZvWmmwlBBCxuZVMX6owuWeTS1M0BIDwITgnDhTi+om
rkcLAmhS2CkwE2ljh4ZgBHrzKlZCOJsy2jjSpAmJqE/uNPlc95/5Kl/9PmdPzVzMrAnw+2Q+aQwI
EP2pampMwP+8fuUCPfipm24kQQkyBYTQbsIXLHFIJWKnE9wHj48YqKxr6wQiTAV4TLdBu4vLTwRP
9EiA/4reOryD72B0HYktS0eBq/EmrweMugmmOkd+A7je2ex+PxuoMt4H4Dw2dcAPc2kn64qE1Cgx
eJgSCSMMr8pe1oso6rbaj++kLDe38pMw7FutKRMTPAfmjrjVw7ynt+3PwZ0OictcEUvYhiG8E7fc
4kpcFjKmoYuMKZg21+xsiM0jkdJKcHSLW3Bp550ULu3IbEpm0qPVqCjPtXFsg9cBneIG/YhDrU6C
cLn82DVhXCCYMhoXJOsMlyiKjW0/e+5nW1f3o/nluhNt5e53anHRgEnoFNdd/xG06H9ZnxWpxYUG
ZvSyHreR6Vr6S0lsOTVeA/2bAli1/6YV/8DP2qSv5kL7RyvrV08sWADq/xcopk2tAOCjgJ5U1uHM
7+2vLirYhRYFblQ7jfy9Lu7AOOgVSWlf12ojGgFs4yKHe6FSuYgTFUOd4Oh6DadiyXF6/wnU3ndC
uAgxYew+SMcGczdaqTtBoD8XGDBzaDswgY1vuu1KHS5KKF1apRLep14y57XXK5VyytJEVOdcTOqD
J62kcMHBLLWW1EYQevGB7ZPj3xwV9U5Untn2o5WcxUhWQShfACw6NbNcNdXPU2f+wfTyuYpij6n9
MdXCY1mYJ6bObmEok12Uye4zxoG1KYOCixor/u/lg1+iSMusRD+/fG4Un8o7bIteF7GtI4rTmB2Q
8UDhCw25vhh6vREr/hevWkLch4tbCeMCk8was61rvIXSZh83r7S9nxXZIcp5MqK9QLHFc67J4uJS
1ERWarZgv1NRGjoAnX9XsSMQEV3q6KZd70TfMJumf9GND08FSQMtUHuwEGdY0hpNt8xlwWVtBoul
6I4MAZhH/gu6DztJypQOmZ4+WoqdGV800WzM1iczRpsvMriANJb6XEszbE6z/+aith4jp3GlXeZb
B9FMskghzsDDxkyCYqgDt232UZA4un5O6et1Q9gMFiuFuJDUzFLZR4UReuqO7XM/2YHPylf2oqac
SBUuJpVhOoRZmQeupD1G7R2Rz7nwm1wkg4tHySTLbTcAJ2D0g53uVDvpsQLhp+WAEcamTuZLki0a
r91MhODBNSjBN94HCvQBaD1R28FlicLsQXtVi4cxPfbCcdfN0LCSw4UGM5LaqiE4v057o0C2yrVj
Nn2hANVRnq4bxNbHP0z8ohIXGbIS0FbtqBguugtIT+YfYcTOkq7vIzX8c25rP8y70h6TbB8QQxCW
BGryHzhTas2pEZvUNejN8vE/MECSSZGfg85P00SfhZuXZ8iGbAGVGjmEM0pQcA5Bnuemy4ruUPTF
bk6SP5RaO2TR514yK1mccVZm1rMJOcxttUerDB2M9bYY+Rbc3RIRPkT1lZTlfNcpuWJ5ktZd6E1O
eiA+dfO7hWwl/fnPxtrgXBe4GdVX8jizBFPlPJMC6bGca1tnX9joXxewHXBXEjhrTExJKqaxV7GA
Nxa/5jrNQ4a5ToRc1EXRYRAc4aZGmIkmkKmYH+h1K8xe0E5lQNFIjnV011XH6wr9ot/+cEUXAfzS
3UhI3YAOAKOiTn6QOofcFN/6Q4zZ0QXBBwucnuIWz+m+89FWc+R96oggBbcfNas/gXu9G6E+l1U4
R0BDpn62n/cKRa+GOMFp2heigsKvSeJrCnMpUwZ3O1OrKfSWBVY9tbET/KC9/SJX9fLJW5YQakdy
s9fgVjriG12IA7rp5it1uTSKSgwAD+fCcHNgE2RvKEI5cncMRtFItUgOl0qDFtvVfRIGLi2eh/rP
eGRuRr1KhJG8meZW6nBRazCHAOajmC5tLDedwKfFyieD1KIBQaGZcCFrjEtT7XTJQJkGYK1u6Ccj
GM8W4LFh34gm64RmwoUurL1WQxoDviY85If5TrrR7PygetU5+FoNNvvLcIBp7WOqekfO/wuW8fax
YpOfYgxF/8DMDMLkQQXyNIAEx2dQHtsmuOWNwL3u/dt1IoSV/5PCBUzDpEqqSFngln/kkR3fl371
gvcds+MURCCFK7e28Dtto/WHQZSLTC6ElpgTyOfRRGXFRO2zfdUDCEtBXDoDLK9K8f9i3dHi3p2i
8dt1fbej6b+ifyE6r/JRPIY6BOFTFBWkKHhsP/X8uqjGbzGQLNb7qtSR76zM16PmaI3tt1ZpJSfX
PjFiuj7GX4F9pQvpuqicGzzB2uhl0J1SfqCTIDkIbJDHRw76ClWweIg8g/xVWy+ZHDq1qKgnksFF
qRkwiZbVVeBhbXaYYlbSr4QJ1Nh+QgK6FGiyiqwRk/PlzizTuNTy0JOPbC/ZEUglBp946sk4XLev
7efBShLnT2ATm6tlr9yVWOppveq0zQ2NQG+Ndcri3A+H0PpuxLf5rtdFTeHtcH9RknOrCTLSoi5U
tw9Sv9Vnu5LYSUZd1GDk8bqaAlH8Nt0sA3yrZg1QZ1X2rZe0k05mXyc1UIua3XVRy9V8zNb/amVx
bwNipoaGRGa4lfJ2kNrOb/LnKoj8hgkeWps6WSBqVa1l2UDj7BDo+I3B6iL0oskrzbNUHMfh+xB+
va6OSAqXLHPMBrQJtg+9YirsYL4rgAZg/QAajkCbTa9aabP8HavgwCJljs0JFq+T46gd5uSYj4Jv
o81YuhLBOdWY5arayQHKbaw/jGZz32GN5fppba1+oFF5uRTOndRBiTPMl6JACRCsQ7CLIzvYARRr
l782li1p9uQyp3SYEGZHdE+cMxFFU4c8wzraCAB6E1CQ9liUsa1i5tQMtN9v16215DGDh2DQJL0B
u26elI4ZAkCki3w9t5OoFHiTQC1+H8iQi7DKEKE8aTgVxavR2ynK16hiC+5NYH4698ZW1SqvEz0L
PXLXgcenvl920RTw0++6w/KkZm65+8T28rtT5J/VshLLJiBW3XAMb6ypPCfTcCBB6l3XTXSEXJzQ
xzE1wIsUeX1b2UyzQeGHmfVTPwiuSnSEy7+vPBixHKusCdxLVh/C5EGebwtT9HG5/aS++Je+KLsS
IiUDJSqg4fCkbm+oO+419LjuiFMA4aemgpgkOjkuYBSGkaM9WBuuUn8B0ZNL9PnYSplfh6In5lZo
QtEVdHrg1sHgM3d28RzHWSnHaEeGMj0sddj7Zm5FvLhb+qylcIcX9Cm6kTGA0K0s2pEiPqUm8Yg5
uP1sPF03ui2qEXUtizs7c2qTZk4soKPb/S+awCyxwR61S33mlT8swC9hvv+pOyQ+u6NfWxH2kehA
uTiMym/eJ9ic8jQN7gvWmPjluoKis+TibVbEclPHGd7/7Q8zvJ0kVLRjsOjFIgbCTUE60Nll9Oms
/0falS3HrSPLL2IECS4gX8Gtu7XLkmX7heGV+77z62/S585pCuI0xrKfHKGILgIoVAGFrEzC4wn6
MkhreCG6LgD9g7CTFoLChtw06SQoRe3tX2VjiAuBadV1klKYYOhb7nIpstFuNkFm4PK07a7LxggX
83pT6VA4QpCooIJEPxeL6MFz9Sv++LUdBRftynKwAImpoORTfSyaF0WtbLp8klo3f08ZAZyDQGFo
OKAbPAVAW4LLNetwE83L23F6yKPHZHpHnt2Y4EtdZpAvba5mKHWVP7t0ZGZWQp/qpnvXi/7WEHdo
zRTaxP0qWNbqbNXMCb+gOgLg1bFwK38QxdV9J/h35nimKbRnxnKg4+5UNc2pCgZb1tN3OfPZBOdn
8SwTmiTUcsz4JSnsOL7Vc9Elbd0Qb13tbINztRqlna4Exa67fCAn6rXPud0xpVlfShwxj6Jo0rgU
oSd9a0mJGblBUPuT1V7FyuBc3py72XXrBlyCKAsz04cRURNy5r/xrMNVfG35nR968ztOC1tTXH6Q
ocoy9SqipmFZN2M7n8ZYaVmTmH+5hbhE0GdZatUDiqeF+TwQezBftMWLWwFTw37sPLsClw3Atax2
BJoUv2W/TSezXiRNEDn388C/Jvgzd2NJc22twgJkeO5BqTS0j2brtMMfw0chBAp1KQv/qA6dKW7C
QHVSSFKkgJd4zBiFAOQAGfM/FobljHDzFbVtGFTBjMGAz9VW67L0waaW3gNYlFxTueg8PDdJN3gw
ozahkuZddvQ3y/XKvMr3boJmt59Gq165xUZom0MdBOlO++MrLaysp1FFNxUT+YFzcZBA6P0ygX4x
Vh5knHcqgoKo6ET8Jt9xRrjlyvSlIR3NYKTNmNWCdK52E6Vgc/Mii5TV1lV5FfB+2zJRkEJjqfbm
lFoVuZwnQYqHltFInYomYK5c5og10KO362XpGWklh/SksrNqEh3p3kYnzjwXnZo5BSu3iZhumTdF
8FVJr4b6gCeJOv4ImDUjKRub+jgbx8vO8rYYx9nl1nHBA7U+LqhTjeaLPDm1ntvEckv5l1nbDWpK
Kopj2R+Td3NGuXXVlF7VgxVx20S6HTfqodRKJyz+GFWymsEmg8CHYUBPjsuTZQEMJPYCdgJKv9oX
lQgC41sGRs4AlyQXQpaw0KH7q4OhC6LGUMh181Npr2/GLD+CnsGJvohGte8qm2FxyZJEg9xF5bpk
9uRIrGX1TXGgfuHGnpDF5s0xgBsh55ZVVYEqXDdwbj4pnuZOh4HFx/UhEjnHNv/0XMMZ43yRJGrb
aEuEfqfmNCp3Jr0Dretlf98LjluX4DwvKOKxX7V3nVY5kcleiltDxJAiMsGF/wICLCMIQSzAya+V
7leXuWr8p4j11xPFw6WSYpDNIglMJ1BuNLDBiihU1ll4EwvPHsZjpcKFllIxS7jfLooTmS0jDZCc
tSd1XxdJhrTVh8ur8ub4x41n9cJN4YNK0PupyYRuuqlj1Rj5o1KLELCCZeGbLSMSVGhUnQzHKlhw
U99GnzKvelFuO3dxm1/9sXlOhIxMIptcfDDRVdADpQXmTSCXh3lx66mwJUlUBNtNk5vlWj9jM33t
pKZaayHOVfJ9rkHYLsBL16lqH6OQCg5qIlNcPOgKeZaGNU3hDQcCBRba6XJXnQNWzLM3DSJ4gGgC
uYiQjYFEVWlES0NZPaBSejvgmFvNtYgvUGSHCwv5bKh9OedYKL27klZVayW6badFcKtaZ+fSvuJC
A5QBk15Hwzxo1Z6iDJwaY8UG63qyRDdEgSH+bk3AE6QOQ4MYlKu2mTuzBD7soWfT2P5dzOaZmycr
G+TcAjwajZZeapi2DFx00YrQm2/fHl6HCP5a3WlNnUuxBQD7Q78CDg7onb+Lb0I3BcDS+FRCJ0m7
7T5fjksCt+A598Yhz7M2xXoR9QpYMDYmHolE9LwiI1yQiIa+scIO+YJqIwq/1rxAQGDqbQN4cOfy
eN6S0nGzuH7LJlJg9wxaICFxjHZ8G/itvaQ2kBv2gsq5n7ldaYuD4OrUb50e1T0VbW6KwXcDzFZv
ZAkFmCDr1J4ZY/oMztEEYhDxUy3jSAEhw3GRwYkWfReMdi3sXLLMpZXBJGkxKDjSp6gLs8aqNPCN
RRFLiVp9iJPlS6gT2dek6BoC9sAfVVVog2BLcy9/h2gC1NeTXmUIJl0GFKjm6x5UCPzRW0G0kX/Z
zH4SPc8z50eFNprBlKJ3dqx+hv3AaCVkoF+/9NKEcu5TNVlUdqNl4j39UUoeF+NJXvyqvQcaZurd
rv446w1LFhZkg1uK3p5F4+NSTxPSaWnQGuYE8x3JFpaA3/fyDO4fe84zyGWbpCJNtMwSklubuJV6
p7UQcjXZRE6d/NTkoWA3igbEJx1ZqiF1iPYVKSpYrXwQwiN3Iwugx5ZuAAShqly6SUgl5VqJ6not
uW2J0sNhFBFf7V+Bzjb4o2htLH1sLmha6ZzB0X7fgFDHtxCU8+PsrLQS9SH4enmd9i+tG6NcRTds
826KYxTao2Nz7P3QlWzVt06dLwKm7y7RxhAXQUpa4amlWBGsRgwER8TGP4f+riF5Y4KLDmArrMFH
hZeJIn6uh8/R7GYiJPO+H+hERU0SaJffMJlN1LcsPU+XHiaWGbqTKSbMiGyIOgv8effQAUbO/5jh
RqKWQdxnq2YsGi1tACvssZzs0jJAciPi0tq/A6Nl01jpaSEOyUUioktxvMwzEtkqcvlPP9uwggD/
l86b3biwMcZFHglPV21eAJRbzbNtZYuPc4g9UPA817M9aJLbSSIJVEVkk4tFpRwDs4lXM7wFR/e1
mzL59Lu339GOCLYn7di56ZPqFj/14+XNtessYCiV0bsH3WT+npRAUTZQUBQCQCD1coke0V5khwsR
HIX3V3BjZ916G6fM1RKPzxRHkSZ0/iNTWofO/yZTKhoU5y6W2qOhn0zANMcvJsoySoi6nvt3E8d5
ySx3k5qbVezmY5l7+TwUbpNI1I2jSdhotLvVNpPHeUcnN83Y1/AOvGEOjuJZXv9c2t0VSOw+Ve4A
kHjqZD9FXKf7swgyGOjKq4CDcvmk1dBDShvohqbtj3j4nKGGPoNM8z3T+K+R37F/4xeTNPT9VCBp
jeEDVK/smtggqf5LI1wC0cyZkNEwNSeMlflGGU1y3aKxhPUB5M7/bjx8ChnzNDIpLue67DTVh2Wy
afTxsom3uOE1h6yUwv8szO+/b+esxz+TShC6OhUA98SrDkyd2dRXAceSElZfVaKC9ephb46CG5Pc
9pVLmdZaI2vOogOpXJ/M5JtcojXm0Vi+CUa3b8rEiw2aeECAwy2WvBjQjNCR7YOb6dqwY/Sstt9z
n7oaM1loEza/mG7t0h8Cu+vKvB3i2S63clMcKYthwq51MPz1ykkf9ZvOlR0wNzqqIOyu83XJGJc8
qSzpdLFwS5Lix7C4K3NB4VM0idx6qe0oh9qMzsoxbJkSAvqVyA9KtvwgsmYHZvR0efL2Q8V57riA
m6pp3Q4LCip0KGy5u9aS1glNUQ7ZvY9oZytcyB3KPF9AqB27zaeEQOKtAJ+ZhaMgyUBp1qFGLaq9
i4bFxd2sNxttrLDRms6N4+8ysZX88fLMrUH0kiNwtwKd5vPcWlnsJkXp1SNEoEuLWZZ5KpPwZqmt
a83qvNBS/L8zy8X2cJHCRosQdlvoSKl3w/zR6EvWRr4s/yyyU1yJpvItOHsNWjoacaFlgNdjvnKk
peaEViodPcZ+FTDFybzYJ6HTOyD68JdRyEO3u8M29rjtrIEMp8sBzXDUyC2znJH+Pa/L2xFxezie
8VYSB5rlxNJ1tTyWpl+Xh8vLtH9s2oyC28dz2MdxVmp4frlWvMrL/fi6PBK2om5FzzH7d7uNLW4T
z4h/Q9nh3hCj/SRnDW54+S31wtOcoPfSoQ+GB7SlkNlxN1RtzHK7Og4HIxoIruEA7I/Sr6JKWTZC
Bb1kpqjjZnc/b0xx+1nSlcGMc9QU+uClVWvWVp8H0YbePattbHAbGr6fE4kWQE1Phq/Xg2t06sms
azYFsuhBck2Fb4IHtOqhAok+JaC38PfNQSCQ82iuSlyLcKjWTv9ci34fqv+Xa9H+5J2NcZNXktJQ
cwKgdJXqT2GM52qqouzUmeyyz4vscBOoQLuv0xdMoBF+GsrMA5zU7YlgY+1Hh/Ng+PiXLLVEI1Vz
+uqxKj/2ybvKvOel4ZudNK2MY60AKU8+AS+RBmPMFq1f3FTu31X91wGnVDUQG71BVYZZ2i1himdp
a7kv9JvBui8jUE5/es+ynK1w8dQMKm3WjAVSI+PXpvuZZIeh+HrZxP7WOZvgAmpUVR0UffFaq0g5
w1VRHp6ICtLQQfCeKrLDBdWp0jRJnjLTQT9QkAIZGtpD6jSG4A1yN7Vv1oWLp7IqG/3cI3ZDsv6g
HLTj7KnQihIVgvf3y3nWuCBQa9NogFjFdOrkBndsRkxWdSL5q/39cjbCbX6piqZBrYHYS2SPNlfd
+Pny0ot+n9v0SdMbnTKDaWxpTm31FJiC399PMufv5/Y7bhRZo02N6fTJsQ2PmSWxKr9a4htAg5zL
Q9m/np3XnW/Qysu6TYJStRz9bnahEOZRNLA0QImvPZ3S0RpsURFn16ENQhXoXRP1DXy3HrS0l4cS
V6bqmxrchFHHWu17QB8uj2zX085m+GdGq6tVSZqge150OlPLzq50jUFOXJAAdn1hY4a7AGpSgmJY
gstEMdjp8KDVL5eHsb9AGwNcKOstSa70FAtUKRDyXWEuY8LaGiXs393n9+q9JMjUb1sI1tPvxiQX
2tpg7KqoAShZZ+RU3RegmWZkZOVDW9r9iDvM7JTO0uPSxIoHlMUeowftT2mSf38CEHy6RlYRNG5a
s6WGXrWMltWi9+X+RgdXqaiMub9yZxPcxObENMaogAlFvc7ayYU8hnt57fZd8GyBm0erT/OUaNjH
RDkpw89cf6yn739nYh3k5lBVtKHZEQkXh8gAAZiSA9g/H5qmqAVuLhrK+vetncbKyyZAu7KCMn0m
AVMBHIKZen83Gi476HJoBqk0gEaK/BzDn5lWMioSodp/rcdjw39ci8sOIY66E2kgqWsqhsQWTN5x
UdGbI/XN58BKEke2ihbI29o8JgX52I2B4ZRBkju43LZO1SiD3bbJr0iOoHs5V40gIotmmksudFSa
otJqvLz108KsnDwbOklYL9eCA8z+FWozEVyaabMRlfYAI69CkJ+vkWXKWXzTHKBRDj5g4gzPEHIS
DG/90Te3gLNRXqIrMwBZiGbJhDJlwqiVniDGa5vy+CyRxdWMwoU2hGvMoWiw625+a9cCn7cmy6tE
9GsHTozSmoP1zUI+tQZu9LUf+6DTmOwIwls5hO8EG2Y/y53tca5sxnVvVVW58gzGQCDj0p0NL01Z
IR1Jvy7vGpEpzqFJUEPUOAEQSU6DVYlkGpdTE8VMm0VPW7sHE3Cf/mcSOd+U1EECFA6Y5zz9Fect
K8JDJl/nWu8Xovfufe+k0JOkK8Mu5fEtBZ2sIOnT9fF2bYkoHNkGROIQ34zgkGLtwAqQeYwiUNd+
ut2Y5QJqV7UrMk5Hr/LNAiH71jePoR8eFxtIPL/wRYw2u2u3Mce5ZaXXHW4qoESZl9qHlPLtNDiV
1jvtHD1c9pLduLKxxDlkS8ZsMWMATqSwYPF0HCaJ6VRwixAZ4VyxD/Jw6KwMVCTJqardcL4tRRBW
oWNwTggAaA1AHypZ2dH6pJ0qr/Q1x2SKHV/LK+8QK56F9UDRMnGhMiQ4jQcaHH/wVG+8XQ7y5/xm
YMuD6o+OdJKZ5OBdOf52eclEzsi3nlg4nyQAwMMZv8RfjVPhJaDEsoCFctc65Mgm0YOQYJx817em
K32WNODU0wuZVURlGXmSE68aRQz++45imejPIYoOWMvrcBylOZUSEqF8V5peXkFgL4rsvJ4E2Wbd
rW+iPj2b4U5grdJEaVxTYN6nQ556yfD58gqJhsFFC71WCyORcfpXJg1t3oFbWqYrlbV/2cw+Nm4z
jvU7NsevtgylpAWqxOk+GbMtf8xP3VV2pX1PfhlM8hNXfhGy8q5T82bqAMxB0XhV6tE5lydFoqpT
CN2XTLVne0Fl45Q55jG2i8JX7M6OvXc94Z4t8t6eFuFYK92K4ApyVi5slNA+IMrL+/icjRXuZgEC
sTGsRtS6susJHQrgSrsqrzVIVYjuufvl8I0l3sfbrK50Am2ZRF+uAqU6LRMor1T52EL5NlQ7twSZ
B6HDY0xayCSHoqre/ivG5gM47zfyDk+vGmi9WhcP8U6GXcAGaD3kT7U3HkD7KPDS3eixscftBpkM
wBPqeez2EUSkcjfygidYvGquKtCzfj0pP0PP+nHZqMgmtzOmTjaXaADoWyLfy/wQgbl8+iDMa/uR
eDO09TM2G7Bqatrh0ozeDFe6I27t4721BUnF7zt4AsUR4/nyuHaPWhuDXCYtll5pOopOOXAI2qX+
gRqfR2IbpGVdIcJO7kYx06BAXxmQvebFmZcyzEIlw0uDTjMIDJIudmoNzbtm2xHn8rBEprh5XFRD
StIO4IZ0Vn/MS3odJZ/SoBa5/uppb4PXeUTc7IVFUmhB0eOtIa/cNJbuamkQddSTfdc7G+EOIk1u
Qfd8wlGxdQN/ghhAqd3m4Jr5hI3mzqswwOismmahM4xsjTChp7LKrxUbL0amJ3p+E00tF7DHMoSG
W7i+5WiBZ7bLp7I1D03WCioOglHzFzhF0hbSaFjBsQkZgNXMVCHF9JUC1XvZVfYPeme3VLlInVKJ
gO0LrMitK9uL09rBfeGVtmRrrDzWXvMc3Iqyg2AOVS5kh0rTF1mrwD170EZRufcolb00TAXlrf8S
T/71Hb79jwSLUZYpTuPK97V3LXwYciZ9zNhim151I1OWC4p6opFxsTmNY6LEMUorhfY9HGWmKg80
EbiGyMb6902QzPWIjFaDt5CqP6VByEJgbomoP3N14wtbW+UiSErLKC5ABIfjf3yIT6FPfQKOINFD
xX9JnucV4kJI0upaC2wUCJAKtsqxgpvBTf3aYiuC7R1a3WvBc+PsXDAJ0F3Y1uA7dFACUVSnzfxk
uUvweBH+FGyr/YPdeWBcnADtnVqiOAa6oFN3BDnRi+ksfnmt2AR9Ksq9LHB1QSjmQdgJlZRUi1Bl
CmeopVwvyt85Nt8PqEmmpNULyrhzXeHd2poyr5z7jIXmJJLn2veJlRmQEg39uRZ3oErzSAoMA7u2
dScAylO3tI1jeCRe5kqO9ihYqN1Iu7HGbVmqlN00yYA4zA+dM7vJ51Uoc6IsPWKtWI1D63rvnEXH
uN1dvDHL7eIynCedlpbqBHplV7S31fb78Mcy3qu7W2AqthRLpiovpIM75tTPBs7GKI/ZejP8CKBP
T/JR4By7znc2wyerbFp6rSsgg5gM/izXzARr1eVV2pstVBR18HAbGpqNuTBhgSO4WFqiob8RRcQh
sc3gFJpfLhvZ8wQN02RSBdROGp8t2igy+xlXNCefjyp9aAHarZRjoRH3sp3dlKspGtEtePcqc/Q6
gtdNZdA8Rm2lB3vUNfEHR3YLJ/d1lz5kv8J72Um99/QxbGzSlQR2kzUKWcsk2uJoPfWnCLqz4eHy
oPZ8YPv73DHCalNzNlYixbZ/1stDJ71c/v3dqLA1wB0aFBqkMp6EI/D/BmsZ/ap2qB+wBMCnQlhX
fiuWip2ztcbFoCqL5LlIgWwZ7cWTDr0bHlo/cmrFWx6Sr4oN3L2vHlNk+KfL4xTN4/r3zTpNkqEu
NAemYqYyi0Bx2FfvWimKAjPErlDx5faS1JrtCM3Z2LWsjFXNo/ae24emnA1wSVaisynXfQ3Ng/Gq
gnaoHtyaInaq3b26scFtITQgD6SuULeWZnKo8viYVN1zPklu3QTvKOluhsOnVnlIF7PRwVLV5Hak
qIwMdoKu3cvLvhvgzuPh86vRG0FYzMivudEfAy36buTNPU07gWjturb8sW47Fm4TVUkXWCZw7o5F
+mdJQk3V7NxEHz1SKhCxDa2/HBa3jcK2TQNoJYHmQ3kME7dQ/Y58eMfMESQFwzIRUylnYqw7MyAB
sILonspAbUm9IjteNrHrbMSUZdTodAI+tNd7so90owLMOHbNpLGNsfHCMnSKsfs+E9H7we4CbUxx
C2QMclkEmDQHUcDXu2OpKEwCgkdOns358e+Gxc1cbo7FGBACLKxy0i2vRM0zkT5EfWX/nR0upAG8
XUtTCaBQXFzl+bd4vq+9NBLtINEicQeqOmwjvGXpgAEYaGWmOYsW3aN9+iiJQFy7exXpAS15ZBUu
5mKPFChGWE/g9mqGaJVfWuJDtCSf06wtvcszt/7Sm+16tsR3wugR1ZIRREWO3taoAhQgi7LYVPzo
46/z8Cs1HgsRD8fe2PB8pRr4VYLjKTeLRJvSLI9UcHyFOZo6VBYZntn9vDwskZF1KTc5TuuhcRZY
61khNr6kReopcnWtRYlz2cxeKt2OhUt0hlSOARrNV51f4g6Z8lNHfVEQ4EQ2uFzXJro8gyIFR7n6
4yKfYl2QrEVTxfkawBDokDNSaW030IrraXGtUdRDsX4j72WQSAMDp0Egws3ft+KIhJGJdkNXxk0E
WsXTodfxZA9CbOl2YI2r2MZhPEie4feH8OU9a3S2zcWGiVqtZUbgSqyJbynPKHFd/v29qLAdG+fP
mpX0VDFBYhgDWhKgnyGieMTE0Mzx+2VLu6f6rSnOq+OWTEFE0Qe9sgsqA8PV7qi7xTcNxApgFT9o
L+GdCKC/7x7n6eNcvJZ6Ke1T5HOaP+iZL7dOVwtuRbsH7+24OBen6/sUesv03wXYyIYa671xDW/0
yFVyswhwuLvPOWCJQFevTjVQ7HIOL+Wqms8FFJ5WNZjuKf/SHbKP/bH4grr5e+LD2dSba6tcrC+X
aOrt5Zsx7liRiB56dwuQFFB8DSBsECTyxMdq2uWjMoFGqW8YJHkDv/Iiz3zqPXUEUfqq/CpSUd9f
Ll22Vm0iIE75W6wGdfOYWG3k5uBotyrjQ5cqLZN16QgtBE8z0quQoBSqpMderdw2qt0sNwV7Ydct
DSweenuo9kY4axosbYhBwOhk6XVhXaUJQyfT5e0mMsHvtkZvFiUEebUZen0N7CkEilIRPEZkhNte
0pJ3c9z2uAVWJkqGjylNbd1yL49kN4VsFowLgUpZzGMW1aCHWr5b9CoSUYXtDmLz++vfN9mWRKVE
zUgxnVx5WHlfgi+LiMhX6HTcahC0CYEeelljxIDnXsPGA8ItdcsjWHleRC/Y66y/yVebAXGrYsUd
afIBHMhzQWwcJLy0ipjaab5mRsdYFfGGieaPi38TjQ0zmUPd0YyrzvSU5aiLqqu7z+Vo2Pl303JR
j0Bhx6pmA1jgsGfdrKP7rfWUUjtYMVAiVWaHaccmOnsKkQTuJxgef73NikkZVNIBxq8/4r0eoDQ2
zJ8uu7jIBneBygO5T4YIbeOR8VNTVHuiOpMNwT193y00De2qKBC+YRmalFgCjYakOk38Je0fy+hA
I8tWmo9y++s9wzlb4i5plTIsSUqAOizL6rYNmp8xqa6DIhfcm/Zn7WxGfb1xFQJVTKtUqBOUpS1P
TzEUlCfRG67ICBd9RrRAWLHWQc+u8/o4sRFHKyBC/m7C1o/YhKCmaqslTNAlQCbwPyX+ACerF8F1
9r8EofN8cUFIU9A0m3ZQjGnd9HYFrMV251o+usNRwBe9Ye6ndv1sjYtCeSS3UWmg6F3iuqkw4zTc
gdLKjkd7XnuP5+P87Y8VNVCUxFniXw/nItEoj3QMYxxY4vJWlS0mgy+xnj5eXqv9E9jGCheLFNMM
hzKEwo98IjZ6VVCYXqnSTU9MLipwPv5+qxhjkhUlNlKd+yAAk5IPQhqVddHfJgs0wRkgMtEtyoUe
tMDIypjhEqjNiY0+ElZlh7G/x6VKsFtFhrigUCRWb04EZ57EPJrD0/yjJugserq8OPtnhfNouJAQ
EN2gUrmgR7sCeiRtbipJpKi5Lu+lCeMCQqxXuVXTEfmAjrYRhsBOfZSlq7CRnGBoWT/dGSJMhWhU
XHgw+ymdUzAXOQRke2xWq5lBRLl1Ls/dvrOd544LD2E+mMWU6xBmKO464pLxQ/bHrO+/N+jZBBcT
TNWsQrAV4SjX6p+DKjLtUCkzFlTde5Cd9HzC5ov4DS3qsq4WcJlO9wYYzKdHRST2tJtPNya4aGMC
cdnoqzxMGD9MUBvtDkn1QR6Y1Io6CXdXZmOJizgxIDRamWIwdXGlL45s/pLRG3t59Xd97GyDP+Yk
2lKTqMa1KNA/LV3MRlH6EQyCLxIrU5uqZdwajtnIEOS4qROAMkISHC6PYzfMbMbBhRnaV1WTxxjH
OH0dZGgxJOGpNQdXzxvvsiXRjHGxRk+MMVBT1O6j8RRmEstBy3zZwm6T0MaLtfUTNucCKaQyCWTE
mg59Byg4zl9WIjf0K7sBy79DZp7luCJPny+bFQ2Mc+y6GomVRig/VhD8poWftSIxg/0culklzqMh
eiz1Voa98x5yMsF4+B7MMJy1OWxQI8x1c/aaaQJOMkjeQ/O6WSuerGOQ8qIgBPQ0ZUMe2yS+yrry
B9QtXi4vjmAb8SyvUZEtpTHgOgIrkEcAZ6eby5YgV4uMcK4dyJFsjR2EvVXqNyBlmg95Itg9gujJ
yxeGxKwjIq2AGWX2kyJ3upHiXGDe4IEJZGoi4JnIB9YRb3ZSN8rVAvJ0w5mWjykoXdPGEARQ0Zxx
6dMqSWCOZo+HaWW+koP2qbYat6CJe3n998/V562jczm07voypAFGYqGZGHgwHOMVsJplH9eKGWHR
SYr9yyZFc8fFg9iMqUFyKB1R8jGsHvpaMCSRK3DBYMpALD110C7sco1p6e1An0j8LM0PUMX6O8fm
wf1B2teDvqCDhgQTK7JfdeV0iyowIhgP374iBXMQtxUoRlrdI33oj0HhJskPs+29oBKpqIpyBC9d
WMYmVSMVt7rhe3irevJzfTM+p7jblRDsZKobfga59VUu6jgXDZILETqd0a9RAikIVTwvMo7U/Dzg
blzoL7EhxDiv4Js3Z+6zzxurh25272hki0rbBqWeu+m6uIa+NXC4tW3crzjcyrVuZq+/JmgD79FG
KSqniXYcX6Ruxqq3ohyig9Pd6C6OeggkFjnf8xI42bUDShE1OApCCa9yqEgjogkilBOSnqXGoU6f
aSN4thDZWNd3M6VtuTSr5BLe7M2XBE0gJGa5sAYgchIuckR10VIjwnm/PXXOdL2CV2Mf7R+prfgr
m3Z7XaIFhF6L2oZ2QfGbZMwjyPqgk6VGD01wB8RfiR1eVddYOCf5IINdYrqSvo7e2kkJCqDb+l5/
GE6LHbDSy27Sl8uxc5fFYPMlPK6sBqsFpM7AAri+esWHDAqm9ytmMz7UkEKBcLl1A46Lz3HB/kEQ
i7xXELz5+30exCSc1sNcI4XutNhJrDmXhyiywJ24MxxGllzBxb4zXCO/a0XcE3snehOUudCkgrSn
xYdTqxxMaVBb6ixqywz1VMXLgYw/x3dl8K0hbiBDa+UTiVA37yGCXenD13w0PJVWIuz47unXhOyU
opiWBngjt/cqgFFViyxQXT+t78loUPKSW8LQM2qLln9vB25NcTvQAJSmDUdi4HiVeSktQIfa+yAK
O2hG45hW9e2yL6ypmg/UW3NcKlfBc900MiREUKM7pkbtzyDxYEtaHMhU26YS2yRuTmY+i9LgnhOe
DVNe0qstZ5JNFTIEpJkU9S5WUsHx7vLIQLL5Ol4alVmqRokbS7ncKToKMN0nFW24CZRfltLBC+Io
wnnvRejtkDh3zFa6+iqg4CZHoy/xqPyMm6BgVPs2wGFMTVBOy3xqMwgig1EuqGF033KiMK07WMXz
ZZ/YXxrDRHUHSplvYMOkKyVDS3HmkuWKyYGvln9pYP2ATSprdLlQZh1qT1Fwp2n3WihoJ99f+vMA
1knc/L6eRGAdAewatIi606vovYhuLHptNleSdbMUj0UgKsasu/LtNjpb5O4SgxF3lgI2NNdorvsi
YXl1T8vTAobBFuy7lvR4eYX2veBsjotHoEdqy37EACsqtyxP5S+qWkoeqP9ENTPRwLhwFEq4JeO4
rzlTeqcFPwAXjICFp3jPU441qY6Xx/UbjfV6HnVFXnn9ge2HZp3KeUYXVClqGQ3yLNgbVFAzRjg1
xs/qt9xHP2rHDOixlw6oZPwFvDVue8J/3f+FKPJtGH79IZwLTXiBHYcCH6KHj6CzY1YzMURKJ2uu
4/rD5VG/zZevbXHOo2aVoRpxG7ojisVF98u4ztPrORD0NOzcO16b4ZxmyGed9hnMkJX510nuJBuU
7zIzgX1RcRFNvvTf8m+le3lwOy/Br81yHpRRvR2yeR1dbI1OoYfuokToicr0hqWN/jP9ploetkxB
RwE2eKf9/bVpLrmRMQ9HiBuGeD9biUUTz7IzplVswnPW2rUkPYnab0Um+aps1Gm9Yhm/TcaPulc4
4E63u0ProUOPDY/zlSrCF72NBa8GyZdpVUobVWnhqeShOM7ueLNcpf7iT6fyGLDakw+Jrwi26c7D
JGyaCgWKSgbGm8+tc2Fk5YL+X2xT3WK6pxygVnETPrVHqAO6ok6PHeGA1+a4xNqV5jKqZrGaU7zk
COrl36ozkm0+WV+jrxAtAHt1z6qffyzzrr42zN2Z1bzMy0iG4RGdYVrziaaOYHfsrt5mJrmApxKA
mhIVFibPUX+7S+IolHW4qeKCR1jsgBxChPHcaQZ5PS4uuoFIT27k1erghQdcj3E9LxyoCIFBC/zj
ARs/SMf8LhPS1ggdhwt1Y5yPaYaWYww3us9BHfXPi3bCEjd0RE9KO3WA18PkIl6alHVdktVvPB2I
k0PhRU7sF1coPzjj0/9QeFgd8U362qwmF+twZE773Pg9r4OzzinyxyPKHYBLSo70dNl3dtPGxhgX
3RpaGmUuYy5XLHWio0e8uQ9NP2z8y3ZWF7wwqDdv2nG75OkMO0t1ZyrXJRXBdff3AHSpLAI+fIu/
+ytaXwVthVnLrtfGsdSVAhv66QiaFPo38Z1+n8Ip3cuj2o/UQDH+v1X+np+SOiuNCHGz+hRAc/4T
cVvbPLbfte/5dX2tuGvgvGxyXZD/I+3KmuPGee0vUpV2Ua/aWt3u9u44zosqy0T7vuvX30NnvrRM
K807zsNUTZUrQoMEARAEznm/kGeJzI2EFDUJk7QOXfEQHCS/8Ts38pMDTwxXM8Zd5q3RC0EMOSoC
PcYgdhj+VG/QamVT7iL5HgPCHM22TEQSNSJruCHr7+gM5qEJk6LKEWhTv0oeRe0jkXwtgFFJA2+M
XgQZVSm5jW4V4LDhGe9nGmOsWgHlfdBaPIpw6hzY3VqLZHx/EgWoc7fQqZwbG8gFdjgp10aQpXZW
d7dJynvE2zoFa3lMJChJ2AcTPQWxYSXqLgJ8ZsxLAXky6N9XFyNZTzB1lOMo00Hkad+CeCK3lesJ
sH2lF3oNBg+5+QnPNhiXn4DhTB5Derpja3J05PORE/z4TsFzKOUuaCd4GRFv5+jfV1r2utlO6P+n
0W04UvyayNHugSoPAi9KrpG45Q0gNR4vH+7NU7feP8b3J0om42YOe5FPrdvgnYeSEAZ7emcprkO7
2fEOHf3gJQNl/H9ZmKM5lVhYub42E79GZ0taHIXZnTGiOHc/OfptxbaVfizirzqIraJrOIKKRYvq
khUe4h0Y50HSTAnRONI4VmMyvrIEW++QaFjN0aYTQpQT2pa+mdfF1QR4FPRfd//w0kyeSMbHFHmg
96oCkUM4WLISWbWS2Ry1OHvGTqZMgMZpRwWmmexDv9rL7uKDeGC577/PXnfdgPEA/d9PqK9zk6Gt
4LPePqr96lCEfT5pCbCycCg6kIqkO2UHBLADF/KOusULVmkyLqbIplLoa8hpnA4pUGQXkdVd0XxW
soMrdNw9c5aUJ5DxLwBCNNtBoucOLKoUeTG3dadyewfQOfAvvPrsZgq7XkjGu8hpEgSAdQ1dPTiG
0UkpPkv9P6Z56OunKXeM6CYNj0l5lfe5w9GUZzz076stFJCxkKyE8YCX8EiZK9rrFF5GLGztunVG
RwMzUmHr3/pvJS9w8KyH8TUo2FRGKuDw0yGW5lGtLcTB4GXwK1f0qFxhX9zJEdpSE9vcc73B5bgl
s8XiWdGrSG5fjRdj6/biS8cWYUSw2+/CbtgZcAcnLpILdTF/tmSZveSCJAQwoqDIfK1FyS51eCGg
Iqm7izhMRpu1mbNRAbj67dY2cT1qMT2dv1BLl33xgNZR1GeW2aK1mdk3f1Qn7mG97PJkkclxVDUb
l1b8d1ulI6WD6oDl+yhDyxH5L0kt7vnhyWQckRmMUdTRvQQ4mSXhyluemufOV+EhgIr2haIQXD43
l21XFhmPpMaBqDcZBI66ZidR4WIs+iZYWlDmRQ+gZbMq6o81k9cjLl+OmLLIeCagmCRTYb5a7YIA
lh37T+ZRv1O8fhfsw+PoTW7RWI2v3KEchW40y9xLvFyI9xsYb5UNSacNGRSsf1LvSAs1y7V+s7i4
cN9wL9zb59SUdQm3KlVTmaWudDkugQRKg8wMwDsRV6rhKt7rt+GeZl7qVYKbKi+mbgeAs1BmmUM8
AWaDiVkCDYmJ4umvDd7EUZGalE76YHzInM7imBUFkLdSzCl0zPYaCNTinbYDoo7Py0Z4S8k4+zAS
urjUU1jmWFtpWVlV6Em8we+NEU/c2LBX/9swxq/XU5FUQgFlxDuyW8BXtezxdnUb3Wh0zsAhC7oV
eU0GHM3Y7r5MHYa8jiAzSu4NxZ/Ek5w+Xj7ydMvfu+7farGtfUuk6CCTpHaYPWlAu82DpxxQ2s3T
ZTHbruwshvHaWk0msJlBzAQgv/JZU2rrsgCeHox/FswkyIgA0yZZfdQBCRGrzVGWiZ2pxafLov4Q
gs7KMH55wpqVNTWF/7EeC721eIZX74LHRrNIb2Fs2ktvJF6DHG8VGaehNqDwzeiBigNM+5YBunUU
jnI8k6PrvMqcJpAELkCQDN2CaL6uEFuT0OBikh+X15AnhnENIKqq08HAdqWkdWPwsDcSakmC5F8W
s7lgFHPTEHUdgA2MVciJYQaVCNfQtl8UwZ0ljllve4WVAMYUigz4IMDsoGUCDH4fCw9Fsmf6hKHZ
FDosd0aflwFtBumVSMYIuiDs9JKKFA/I4U+dD54S9/9xPdk8USs5jCXocZxnagA5wVOPWyyNxLE7
WfGuq2zd0g50htl4yXlBiieWsYyUSIAUo4mWNnn65Ld4NdGle403lsizDCZotHpQ1WYNOze6whWM
+hEDg5zwt13nWK0gEzKKRjK1tsEK0lR1QR6OCx5a3F3lULiz3+3mK17KSBfnnTc/S3zt2Fqd3lrs
6zimobBMHubM78ghFv6Rqu/D9N+BXRAOV5KYqkOVy4MYRpCkNf0JQHMFWk4ViC0+T9ymok1nsZLF
BA9dKdR+7GASbR/tukh3myV2GpPw9mszA1zJYbxFYEoN0QboJB7qa7QS7Sh7BbF0jz4u8fr4eNYh
s64DTaZNUr3eKIq9eDfbrwzfHsiaejTw5S//j0eXzYUkFJAAWHrkHZgRKDoqUVkEAa2Dy2e0Bzu/
SMVTm3Q40rLX7YD18Z87TGAoK5nM5glTU4sRlUnrOJKvg7o88vkYd5tuYyWG2TtSjRHJQwQUoT7p
tQwux8gKdUyd1iUn09h8K1trxGxcmcuKOC4hveEDEu6xhaGYp9HB/cRunooPMJfSBSQyISqAHN9B
DpmVlqlpCatU0XaWXGU6Bz50o2XvjQD21apHc7Im1BBQHGW7teIDQQPwnkKw8jL1Tad7VuX1l6zc
U6Gl0lybcLoATb+tovZqLHkzzdvJ2UoGY29dF0b6TJ3ufJA88jVx1JHGLKveE7/YwXccaCW9ty8n
Gtsn6/cmsYlGFoFiq6fuELOZBD1TSXqlypynnVdKrnfefaUaY3hpMqlKU1BLuFs8+mYqAnFhQuGw
trtnLbVGB60aDi3ldahX4odwlNzOdlY/gEk9WuBI4iRj/4Bd6cxf0e/m0HdpzGzqeArXbLAZ1kBq
v7y0fzhv57VlEpGOhMYsU6sZ7Qkqo7rdWaCzeK2CLE+Co7xcFkjD8qVlZjIQYUbDZZxhmSlRYwsW
o18ei/cowV1NJgWJzYaIGrUZim7e45mpuaUvPqbd/CSf6YNPduLu4FaI0w0ZjShERAhg23OFbJxa
IcVTbvoLkSb+B7DY5efZ04FSpN1yoW43nctaIKOk2oIALqVvx8k+OPQ7wQ18VLctGWeRlzluncG1
KCbdSnSti+sMj7mdsV90d8r/KXnEfZu2eJZhsuVVaW6CqDKpDG/xYIs745ocVZg/jWmmw2ux3yyh
r+UxaVagFV2mC6/yyI4+UKd2A2iVEHVkfhfIlnteC2Ncp5Tr6Dcz0JHVjdMuyTtXWDrv8tn6wwLq
6Owy0MEAPL6398suCuVYqGiPG2YGVDtD1xfqbHgdq/c53lVNTvax2b8DQKnf8hjnIWB0LTRKyGvd
6JaSko0gZZJc3Zk9I/vVNWQDfS7bRQduLX57Pc+yGUcypVFQSYC5h67kLkitXwBrlas/ZjOAwXDv
cIQfl9eXJ5I5bqgOlHnVUnWzK52AgorTgbJ9xs4qMWdsKqYm6Wp8fwp3/XA3ybuK9/TOEcF2m2Sh
2BnAAkAlh1yXWYZe0k/E5LzS8GQwxyoMO7zRSpABVQ5GIfhVbPyUqq+XN0OmSScbSVbGZzAHKhrG
udQ6iEn2kwP8BLv8RHNg43qwRS/zb6OHcbTG23xP34X6Z1m0AbTAC59bd0IdzfY6MWQFD0KMrg0y
O2NORPyIo9pY4JN71G3aaomOdYIHR4xbd3YE4zyAYcu9vADbp91Ej7IOCA4DzzZvT/uo9WkHjkla
5U7vC6d4QIen1X5+RZDzjRceOdpW5NZX4pjDngEip9FliFN39GYz+NKu3Xdc3iH6mXfbuhLDnGtT
ytII1IO4a7QHs7tSuxd99ipltC6vHk8Mc5aFUCz7XIM2ooz/IpCdKKFVjKqlZTzY5u04s1KJOdcG
5kbTqINKkgQ3paAbDy2jR/Npckvapso5fpsmeZbG3jjCCE8f0QTNMuOejC9lO1hd/bVN7qL/jmmK
m+5KEmP8/RjHydxALzXZy4Mft/4g+Je3aTOP002doHIgEU1lUYiNum+ALIkYLe9Gt7ptAYA2XGnX
VQ72osQvb1CrECwe3Mi2cZyF0kCwuko1qpABNRqupRG8uQGbvHFHzJsm5D3NbXrKlXLMCVbUqiId
eG/cYQbSyI8peVBlXq/H9rE968IcW3MYDOBBQgYZv6iTZaTfNOVeSXW3mr4E5C6eOebH04k5vw3A
1JRZgjzdCGzVTG0Z5BkaSTmelyeGPb8KsNyVCqkvCmmOEdZOOYx7YQo5YjZD/mqHmKMLuilBQF4K
F5E8j+SnlnAeRrcsDWUHGWUjjJlgzumtpY19PUVNh8NKptgO6xEgJ3cRCKNjg6PIZq62lsSES7Xt
Skz0UYe3QxO56JYHRbQwFNRZY2mZBxnUTrTzrsJMi35/+RBv7dVatPJWyQmtmj3mrJAQTK5BJjtV
fQWY75eFbO3UWghzZo16yWeVdtslXWcHxd2iPl8WsBlv1xKY01qnYjmZBiTohh3c0UnyCLhkAfiU
vXKvX8UPvILzHyQCM5qisAPnlLG+qu1Jr9KFW27oqznapU7yayff4haH2OPCxlAbYGOvQTGqf8lj
Q4fa1FkYga0RNXVKV1s4wzOAL167Mkef1x+5vWFnYYzpZxj4K6YB0aOYr+LBJTwCQ973GYMXShKX
YB9FPawNQWE870VQfV02ic2i0XrBGMsO+2qYEmp01WfUbFA9qW3zvnnI/1HuQdry3LiLm7kmnWF4
ygC0G3NMclNFOt8M/4EhmFf7WcUpZey0GUEEKsovoXSslt1l/TYPLuUKElXaSPHqU1bfN8Kw7fpA
RRwED66ST1+GsXHknnCWkSeG8eVDrpvNskBMPvd2nItODMBTTFW7f6cNc5pMGV1rER38EqqTmnVW
qoVWzm0R31RGUVEDwlCSob2azGrNUtkIq96AlORoRlaxp8TkCTzt/ldnERJm+4OPD8ZKKmPsejgo
iyZCqnjAU7ldgxzEsOTKylC3FB3R117mqzmweR5jM3xhQNIA3Y6og1PqrWfPaqEAgwPsvxjsZr4d
ox+a/BjmvLY0eoze+aWVGPozVms6l2K5tAI6mKL9L0ofFPLcEKVDc6f6IZeKcPNYrcQxKcwkhrXe
UK1izZvUG7nm3PPpv3+nDoKeapgK7o5s0B8kOexMuFp3CSwRUExatTczoGX96LjYfJv5M2a0f8ti
DAMPbmUfLKjvNs7kNU6xl206tVA9h7E1exRrPDtxazPUdV9SkHGLGZ4Q+5kKpYNy9EJcdMgzaKVX
9GfuFNlm1FqpSLdzZR2dpgx9Ql8waQkbnH3odjfc1qG0ZuD63V92ItsxeSWNMfmxWBC2aJvIbNgd
kFwwShDs29FqKpt2DvYPs8+DceTKZOxfQaNSGQKQzm2+z3Z+PYIwKUXPaef+ukHyKgubp3qlImP/
Vasr/UAXNDRNNw1raxn7p0xU9gDh/8ZZTurbL5kK4/vVVq1b8vpQ21izCwSvg+Z2N4CcsMX94IoO
7Q+cHcrXrHFS701HTUyNKKYkSwhwb81GkyNcIWY4FbX9pgFPpcmeq5bzqkS/8V673zLYhErXpjHL
J8gI69hqWoyNz5qbh4En9rJdCpVbqZj2UrjMExzd2LfAfIglWY3hwcZDjnYZdKMLdnDU7qDm7M1O
YunA0JV+cPZy002fV/S1DrI6iIIK3oFAgFTadonJbi/prHBHW7NLvHeaj8rfCmT8TCsIndnStllg
A/9UnMUnjngzocMfDbZ4h+S9tm/GBROjxibBdc0wmHMhiPIsjAauthLoEsedKD99ZAFXApjDQLpR
COdfxQ7JU44xuuox2/Ivwbf5wuOE2LSSlTjmBBS1MuXDaz0b6NG1NNiKmdhx//OyVhwpRHx7zsLR
GMhMixxgWtEkxQLBtsBHjNr0WWddyLvbxFwOZo6L+nho9oafOGhIexH300E41fsMXeTKXnrgDltt
RvKVVCa6FuC4Dof/Vacim4L0G97im24DxnARPHqvBNvcIRqOIRLG7pMpx9g7bvOYCZQdIC47Sz5Z
f7dr9CesznI652oxVNi1OvENc6fPtwH5SxHUcFYiWlwuBvDKI82SAFHdAmAjXo6pEt9f1mQzwqz2
iAmebQIy7UiGJkWwWGVYOdqy18lLYtqBoFqBxsFH20QJQGL3Py9BGC+BQcOuwGQBVs4t9t1eB9ji
L67VJbTqHs4ptEVcpkNk5dxXb549Mg4kUqJAnBfoOtq/OKfDQ9dZGebNTVvQnXJP5ylCyR0+QMii
SWutGV8SporQVT0ka4HgiaO4KyLDG2JAegjt3SwaXtgo9oDW4VEbDiLoMtQEfUTD4F7ebM7JYKcD
Y6B3gHwNP0PWr5PuWI+fLn9/s7FspSc7EFhr1ZCmDXZ3AFMdLneJh/xofjFSPFMLeHVMnfZZ/kgT
0Voo42a0vFh0s4dz62pHPZhX8G52Wzv0mUv0uVWnzaTlbMDscGCut6hUUiQP9WTeyDbA9+5l1IKo
0F6xDIAIi870RBEh+MOkvP1j3I7eLKKWKNg/M34qmqtpcC7vH+eAsGOBiV4TraMrGZWPsw4uqblz
AJdUYp675sQ9niqM3xFnUpBIo6oIXjze6R2n0M77PuNnKiGd+mWifkbxSvPHhF7ey2vFE8A6E1L+
a3VZtNPBPjzLCkfCdlF6ZWqM1+hVUamCGNsh7yRPctJD/qQgdoeYCpXsyDfvFCRyGXDn7L9RDQBm
b0MPWKmnsKRxuxbcGI/U4/7vvs9kI60WxEYJNAJX0b4khWOYnJh2Oaci7JyeDHaCZtHx/TTzDQwz
EdUO/y5vI+xQnqLJcddkkDGZNz1xq+JHVT1dXiaeGtQCVxnA2E4l6CshQk1Dq0/3lZwDf8m7LOTy
kUfX11shTRIPU0BDgqFGlmg+D+W+TxJbmAsrjTSORV8+M4SdtRMKsS0lGvwFM9jXU3gvYAz3sj68
RWPOfauWgJNJ6KKNT32RW114p//t3jNHH+Cjpp5S++272k+b+GrI08gCjY37d7ow579JwW7V5tgb
pb7LO7T51vcB7qh/JYS9hAtKHRdBCSHZ8rAIspOAkB7vkpeFUG/+7qb/25MR9sZdqoK4LDOERK1m
pfIMfLqd2DyiOZijDcfC2Et2V2eB3NDo3MmfavFnnXGKrbzvM3eLJlereKJNeMOoOXmHvrEyci6v
FU8E/fvq2KcKZqAmuutZdgfyX1nmeF9OWCGvRdGVgEYKJC2lWQQ5/YJsyCILrzK2ui987Q79/874
jDlXtED5f6cZE/P7Mq/7iWbBSucH45VYcDTjnH32QWaWBz1tacdiAobp6RCmx5InYrvYuLJk5uzr
i14hN4cM06czDJhj9XTQOQDJQLHD7zMu0pfX7NViLx0dxgnIalbJM+2MpEP99Fk1f0rt75Ti7oNF
v7Ny7AxPqIcq6WhSlghP5pg6fexUXGBjzhWQsG9Aah79K4U2ssouqpm7EF3ypU0SC5SVTuJnXwxH
Po1XPLSAbTcETFENFSrQdjPBrgqyTIgaVMTM+TpOd5VwXAjYXzhmvv2qYJ7FMHauJ2CQiAuISY7R
4+xK2DTUOE/5ZxW4bbqnfgs9nRMq/mCXZ5lM3JNDo81iWkuNPxHg7kk+OMFs8jDCLFNHAGDJZbPk
rSRzDMhQyYZMVWylgyK7So6tk90+4lSIt33hWSvG+KWOCI1AIfBqw1OzrxKXMoUjgB1zVvRxVqQE
ejSIfH1rLSVvkPoPd+LfOrBjzkSc6rajaDKAVgKmv/0tu0nRdtx8xaw9xZL5WPZ+lie/jR9jQzKg
aWLNSvUqFa+XgWfedNHfe6SzACYGtrE4DY1O1wyzhRS5aS6P0nXR2soC0E5q4ajd1JZ6raK4fS88
1jx+1O2c9fwDmAjZpGMSE9oW1KErMQU5Q34vyLtmvikHHpIz71xpjMsoxF5JqgGr2aCHodvXeFyS
f8g3g0ux5wJ34jy78OyRcR1ijyYdlWJZ9ksBVOcvUcZxFPT3Xto8xk9MaYo2wpRunuD12V7SPhfp
7rJv4Fo84xwUEotJDTI/PMihSRtQ7Pg/P9fs8IiSL8ZPhSMglzkyt43SJKaEzgIdlfK3Vo93gVrQ
Y4QuiiKLJlJMzwhueQqfAs+g92RL9HMPCIK3wpGX1mwv6Vk0Y45KOi3KHCFCTxhULu6l4DridRf/
YUnPMhgzVOTFGER65uTBqY6Y/QO01+SLL0ljSTvtMO/5Y41/MP2zTMYWkwrQZWoOvYKnGmxyOzpC
ozrxsTyWGNFLPV5M4a0jY5pBMkggxKFmM5GjpBV2sZh7MEY6l03lNYt5fwTOejHmicubnEv0xkPx
9WjxWfJSX93RR7nJ11z6Tj1+T65nh64q6Bsvi+cZKhPS2jowY6mnO2napfRYl7klDs9L8mjUn7IQ
1JcppxL2hwzyt75sVldFcdmVr53wi2fO30Lhtp78DjyEqh8VPwrR15tnufVH0CxeVnXbmZ0FM3We
xRS0tu2w0GTx09CPau/y9zkG8wrts7rIZHE3d4sGZ6k1vqAdyvpUFZxyAme3XscsViIEs1WLnLbJ
lT3mOGP0gS73pQpAS/FrMZ1m9bOKNqm/04pxJ0MhE0WgKQle/q0eDHgzAF8qblqyncGdN4fxKCRV
ApPQ1+HsmH9V8AYO7MVDfJpv5s+qBw4sWxqBIsE749uh+yyV8SlKKElCksAkSvGL2t/k3aFor43c
KXqRc864Zs+4k2oYVEWmrdbqLvTlJzpWMKEJRfhJATS5w140q7rgVGTGqWCowACGDZxlT8r7sAcz
b/lAFmJ3KQD8enAP68A07jQrGgKQxQRW2M/7y3bD21DGsTQtcsyUtqeWmDNTjSsz7ECadqu2H0pR
fm+hwlSHTWmKpkqBpnp5TSQvHDj9X5xTrTBeI2zIUCsS9DCFO5I6JH/R/zvzJ32OO6tAN3N1qmMy
tDoJoEI1Afe5ayy1BtyiWXMiDS+CKkxSQsRAGlQDDmoBxZXkSH6FfnLFwhX3Hs+cVnAN0NrLRrA5
g75WjfEeSzHVi2pi9bQbWi5QnCywVABYxnb/HbydxNI+ychbw2+X5fI2jfEmYoSym0HHn3rtKtN2
TeIXHxk7WWvGuI6wLbuipB3R7fSoiokziKco3NeG4l5WhbuEjOOIiwJwTnQmpPPkQwK0fgnNOvFT
eEJzEp6Ixavs8DG8rbV2jP8I27g1a+qOSfsty056W6NBlUfnw9slxkUY4aJoPXVSknxclqNSN3Y9
8h67OVGfJVcoEiVJRVq/jFQw+AzzHjNjnCosRw+2RTQnS6wkNONuw1OJIv8c7LVxxzEDjkdXGSeR
F6qqDXSxyInOP+en7KqwJLsD1EBh8y7tvARfZVxFVJbgOaX47coNBqmmvYRuLQBZ9hZ5oH0Jwj4W
Ld4y8naK8RW9krdDM2CnWuF2MgqrHn9y1pC3UfTvK0eb9pLRK3REYzxkoC9Y9sF+Hq3aecXaBw1F
7GQ2D2iAJ5PxE7MqJwV57VycnHx4rAB4NPy4rNf2ZMM5gKiMi8gHMyomulsNasDiYXYBiGEbD+XX
YU8xWcbeap3sWj7mskWpDINrXrMd114Yf6ElpllOI6wzSMLnZQKoQUau5850hmzxelPcN01ja0Gy
Vwnxst6wWzXaRfHgjJHJCdh/eFD4HU5Vxq3M45JIDe1s7A/iF/2Efu2r6Wq5675VYFCl/RClJzvN
jlfN5YVXtngXoed9nul8SYfajHSsdx2Qbil8uGLXXsy9n3ISLLaQl9d6RIYMS67nLlE0yxA0K+gx
Fyvyxm+3TBhPymBXIqKBDWJSIFloAjQBAlFoko4pUN+rUx17l014Mz3GC6yhKwaRFJndtFIAbh00
Qiy4KUorve93kQdS1cyu97UXudzmqy1ns5LHblZQy7I+U3ktMEdp3wwdBDefKHqLbKVOceJdNba2
ay2QWcRCkqcUJLtoRQczsaUsC2DQSZHv06W96UIh5J2C7U37vaAaEy/KRuvNOYO8rLRoexmKQU56
FziDLZzCH4VLsX94kM/Uz7C3jrWOTNQQFyHE6CIWtY+EQ5RXXm3mTj+nTgQibj3iLenmiSMSmvdM
IGhIOvvCJsHlheJkAl3wp3pQ3fQOeaY72Qoo5/HM8LGsaC2P8XJqOuhCPkOeXv1sg/us2M3ibF0+
CZuGKSm6ohkygU9nYlQMrDKpNIGpJSTaMRHSkzKM7mUR24dtJYOJSQF6N6WRQAYFBEeNB0MfwW24
S64Lt9rxKGc2DXEljAlOZlIoYkZBwuTyR57tZOCCLuPjX2rE7AzgVSpJ0yCk83oX8c8TrvUjHSvp
diboXznSNs/ySiUmwqThkooY8sCLGiZ0BCBAoXD3yktknoi1uB2IGwQuBO6mUNlQDBQEVUVlKcGn
YCo6nWLWL2FuVX1kpeZXIb1e8q+XtdvcL2DiSZIiiQp4pd8mSYkmRkJcIq4gp/Bl1fAqufCNOeMk
tJvqrMTQc7DKxSJCQml6JT2rfobZNen9ZdmXjcS5gdKteOeSVmKY46QHSdCSBdrQsku70/cjAJ74
wX9r0UzNAHctBuskjE681WauZ8C2an3kLnJrqajSytmLOsoc38CTwvj0JRikTgP0o6uVp7y+DoS7
jjcyteXC14owu6/EciIY2RC5zUjfzLppcWT9OCrpDbrMP1IKXgtjbEDs+w5gAxCmoqOQktxnkksf
iWnjM7rLMl4is+n41gIZaxjIRDpTwQIK/uJpXnwAIYE3e6KTIvf/SOa/FsZ4Wa0nnaQoXeSa5UkR
bKH7MS/3l88qb7cY3xrItSRXM0TkdWcR40oNWzyBW434qYj9y6J4tsd42KIECVBeYK8MsGjO7XyK
hdlCp95fimFca9dMSKMNaJS1n+XhMYy+hjHnFX8TiW21MWzuhyS9KeUQVjDPtS8Jw61EkA9FzaPQ
/kxL003irzoaw7SBOEWo7y+v41bSAtIEADGrIkrnJtviaKSh2PaDRAevgl3hLVfAzdkbdu/QgUuh
snjvgXRjGA/4Rh5jhjrmo4aRQB7BWFsZdE5OREsi2c9gxotSB0qsLP3vNdk3IhmzFIWq1jIRIkfj
iuh+xXvS3ciR3nyfscWqGtWMtPh+orkFyJm1jPuAS/3cpVVj7LDv0cdfaxBRu+YDBT8EyzwucyNg
JXM0sHALLhx5bN+jIteypM+Qp9yQHUVzWPD2Fz5SBgRksh7v2W+rZLBeQrYFcjF62ZwiGU3JPycv
uQViRf9K0aQCFaG0TTv6FM1on+g+GT8Ti0Ls8V58NlzXmx/AxLKIxEva0z1MpZukechE4JtluL22
mq2rCydwcgzm9Uyukg1RF+U+pmfANL128nLuMCD9te/MRQUmDEYNdfEdnrASTONopBAg3RgPwQ50
7xj6bWZb2GUuZt4/EDhlcSWOWbyiX0JMNUNcZVrzAQaD0RYMDaGcAuDT1OPNGG/FTRmYZcCPAi4B
0J2YuCkESlHh5wjOrzfqCpEz3OkoP0pufsPDxNqWBqhdHWQgoK5ncdrUQplTQdTw3BdZmpXc0o4N
3Rk0i05Q8wspG5FNBoD3b3HMYibZMlaTrkPc+DCb96mcOGPG64jbssC1ECavSkNSj8gQBcBl7Ihw
l6QZx8S33gneqMEkU7IZpUJgQEJyHF0KyBn+I/mBI4VoyaCUkSWG+jGZLd9z4hlv+Rjb0BKDAPsG
cimOJQWbS26CygoeVTwsiY6Md3Yre+IWHLf85Xo9magmzlqP8V5IpXl96gYYE7CaZ/HmF7XchEtZ
9bEF1mGPqow0n6UcJeHc4lXJoIdA/GlGAGWqMQ5utd/pQRB+tjdYZdd44ZKVUftjfYsk/ZbLwkAC
ODAAlh/s89dJL9GeSidWATIMUvOPHfWVNOYmUy+lkmkhahyaNaNs1FqJU9rhjuLiVlzKvu1TcVaN
qr7yy+VQaFHUQlgtH7L4puaNX/zBlZwFMMeu16tZayTs2Zg5v9D80NWrO+aXwW0fc+8DsN44g2dx
zBmMQLdmzj3E6fNNrlwnPIwf3noxZy0NQe+TiPh+OmRWPj5nCieybNzK3yjAHKusI+miRnD0Vf1i
tA+RFtvZkFrZ3Dsct8GTxOSIBGHGNDuoEu1nQIFEtmRFHrpXJtHu3PFYgi9E28c/jR9/KZfJHSmt
i5FOkPuKNb3rvyq+4MqPE17dURdocYRDp+W2em/xer1ZWCafnKuwabsRC6vuyIGW3U5o0/fbJxCv
AzxDOKmectBsFeKrHYrebs3Z2G0v/dsy2cH+JTEkY6RqB40n5Z8laZcEny4vLWdH2WeCRViiqO5x
mDvtW17ZqR454XwVovf2spytjv31WhLGa4zRNGFO6HULEW+QKWMS/VBdiZ/JD4rb9C+D/WkaLR4I
w9Y71xvRjD8J1dBAFzhEj7PdfgKBsB15822663sky8Iu9wyBT1bGOfWE/n3lJfVZQ8mige3Mh9Ed
9pkj3Jcnca8DOVlDz3b1JPOavrb1lFHLMhUVkwlsEbAPYz0WSuwlhekBF4Kd3QR7YJNieQFn5wJq
nvdO/8ry8S7MrUQyWuaVSGptgZbBSfEqr3wq9vFVTblH/F8z8cqhu+5O5Jq+0xbW7ARXwp73LrS5
1KsfwThYtVbrDPw3ghPW3WNomNdCUcb2ZfvdPCcrGfTvq+0MWqEjaLsUnEl14+RHEj9O0ecx+Ag7
h4xc/fceMh62zSexGzCygD0cnOyWwvWAqhEMd5GPJ64Hbkq2maes5DGedYnMVBhE6IXaya82a/Na
2mWf6J0kcnmJCm+nGIcqhXKhYlYUoVZ+qfMXYfjvTR3r1WMdZjAaXViN0CYlD6jeBfVnPXAuG8LW
ZM4bGWyuJQggsVcgg+KgqF/BmgYSWppNana5l+wcy8b1YJxdYp3nHPUGxp1fZeqH6HsCVMzMAvLK
rrsT9rwS6NYlH3HcUDX0NprvEFPzIpTEeMZDiagc5MGNlWNaHcP6UWp5iKI8SUxM0MyxFpcWkqb5
uopuImO3qFeChusPz1H9wTeelWJiQD8MjZh3EIXZ0a+SN+6CF9UZ3CZz6NbR2rVWeBxL2bb2s0z6
95XPoJhiIsaIKTPN6Mq47U8WEEp2qrPYNG0pn3mAn5tlSpSnJYA5AxLrHZypIQQlEk1FcAYvvxYn
K71LUNIIfNGrEPYehD0PIGpzB88C2QrY3BKhbIHm7Ej5aRG9YLILtID32UtvPF5ezc1caCWJOXbm
XKK6RyCJmGhrE/cK6k1meHdZyLaZrKQwFllj5mlOY0jRHqp9eZ/76DDYiT90K38M7fpm/PaR53B5
tWVslSudlaWfM0gUgFcDj1J4kZc9x7EVPFBoU+GFJ5G3kIxVNlOWRfUCG9GrzM66K6E5ljkHomfT
8lfLyERkQzRT2laAxLmQnWGp9kEXf768VTQwvcs8ViKYgJws2ThIKUQEwxcNF915N2Lk3JxvuvmW
ZJzXB96aMVFZMPql1KiZl+2xa1FwAstZykuReUKYUGyIalv0HTamity0+jKiz7bjxMftq/Vq1ZgA
rFQC2toiKKI89KDQVUBoZjz1Dga2vdDhoVRuW4GOFg9QWOoai+YmApxlElKUe5q8flL1zomWyL9s
BdtrdhbBrFk2i2Wc5UjtweHnaGZwXBp0Pi7a7rKY7aCvnOUw6zb8H2lXsiQ3rmu/SBGSSE1bTTlV
1my77I3C7vbVPM/6+ndYvu1UsdTJ57oLe1MRQoIEQJAAzhkizNQHWDdGPZcM4KFo0SmWAnAJNSDF
Y928gbDfSaAcn83E1YAx8QTKdXNjt6NX5GDmmg7XVRMJ4eJqSeI+SwdoFin3QOEnxSkePzIBiSD3
e/n4/CWkJOliBa9h2Q2bgERW6w1flFt27SOfQAQuKGX9Sxi/yONOe6usq7llljfVbvAg2RGootOf
xZdktmX0EdaADXZEtRGF2cD7iHQRygXWPE+nrpeh5PIXZt0mV3GL4hwcMDJyHDzNGc4MN1Ed7ObY
pHbwKKwvbF5RVovMdnqVblhaHQ/ZDPnxZzS33PS78KH4IT+NoGNkDJChy5BoW1HL2nYGcNGai8PR
YMp5JEFqXYw7pUalbZn3YRM5yH48Q1v2vTrJ9tISfzDkO6kA93T7GSyOp3xJj4kZOov6bRRm6SKr
5gJ2lE89qTX22lAgnN7R2ht6geOIlpsLPVKHuTSFbXeDklFUu2RYnGZ4BLfAdQcVRFGTCz1Jm1Cj
ZY9AJkn9JAxPadELwptgtXhMtwFsa8YUQhVzUo6TpHkzJeBJaJ+uayJYMR7ZTYvp2EvMQFWptie1
s6Pk3Mi7WhStRXK4JC6Ll/++FtbN53g+VvOdrO2JaKxPYPg8iNugxiTuMuwL7TDb+jSnkVMa37Wu
ceJSYAKcQoCwRoZIUS6wUM9DjyHn2YmVqEOTktTT9GWnZfPt1A5eSYCvVMv58/VN4u8Q/xUGymlN
NizFIpzrKIxZOJMLQBj6xAconY9i1Exs+lrIm/dB48yPApGc/b0TyblSHivADxp1GSBl7A1i2UuL
Hezjc+uC9tKfT/RxftAEerJvrqL1O5mcW5UhEHhkuVc8WqGzl+57PdiFYKKGtnqPc1bEOCxaV36m
xTCUqS1zWfHGh841jwRlPsuR73T0HrLHsT9M83n9+Oa2EG3mdFEN2ExY+mmreAWZ7sgsUovzgndi
OF9rqmQxh7KRPXnM/VQf7xea7dvUCp2uVcDNKPcCYxEJ5I72ZRkTkiUwT3mMQQGmaJFb95GP5Pww
1JrXtKIuDy7+vtOQ/X11rI6UWuA5rhRPkuLCQTfxjqhEcwUuIDBHHlZmmmatHlO4wCsTOwAxIhdT
ntOjdo4Pkzed0enmEbQNkENTONdlb0eX3w5P2d9XCspdsvSt1WELDa3+Dtj8CRixmarZbQDuollt
l1CgrcDf+dGXNCHBgKELBe8+pTvX1Z3Uz7aUFf+jGC6s0DGxWvSrgma29pL8YPyMqCjRZIOq76KI
RhTKArMMOoq3a6d0hdIlREu9XHmgCbGr7r7O7tv+ICdfdYzFpbJPgz+rCv0yyJVMTq2AIDo3ICP2
SKXdovXDpfPwaPSt9wGzWInhAmQQLaEWDGbqmbN+o1nhDzCHAo1fbm+R9/xZLsWrxD8jpWVmhUDE
kj06n7vAXjr045p3hfqHV+x3crjLTjDQXKNkSb25J3ZcfU+H2Umkn9cXbtO6Lwv3egdf+ZOlB3XX
JebizUvhZhH1gg5jXaP847qYzYixEsMFwjkqlwnshNCFpJgDVvXPkZKAxTVHBJy6aLobUhmoWJaQ
RZYFvCs2/3r5Wuk3SENNhxgnpx6e2/g+Es3Bi77P1nf1fTrmTZcXhoKe+cnHyM++D0Vlj20R7ElC
VtFnzlfKInDIzFoMF2rir5bhJtbn63vDfOP9El2+z+SvVAisLpn6aIE9vzawD3ttx158RYWvzciN
Fqh/1OBXSgsbyVjgNkHoWLJThrupuHGvq7IpQ9cZfTs12ZzXW1WKtB+LYVZTTyKOMTho+Bjqm7by
rkvZ9JmVFC6NqOc2MVoZG7KQmwHdlNbBEg3jborAJIYG3mgdDXGcv1hFuVRLG8he3N8MmWK30S0V
thSKhHAbP0g0tMwJq0V3rOY7/cjRhmOBMLV32+dX7jdHnj+yQyvF2G9aGVtcgIY+LyMMiaKoYwcz
RE7qw7xUR6VoBVgmm9awksX+vpKVSYnZZPWQeug5sTNtH2MwaFqOSry7bg/8g9uvSL0SxB2sIJJK
NStFENXuWJ9Ji7kGsC1jGs7RdqNbfpX37Q/hC45IO+5kHQhNrIBAuyxzqpv4S3HAO5+z2JGrP6eH
DihleDxShaDymyntSlfupK2qJM6qHBsYa0nizkZvOrkU3kdoLt61BKAxWhRagqSP76fnF5hH9IGJ
BMvEjg80xjmyVzvB12VnofO12Il4YAT6vbY1r4wmSLMYswe4vkbmrlpOiZ7buvWTlP8ZpD+EJnun
FRdH4kFr9aZERGwwUx0AgLR3ZuWTwDaZE7+L7pf94gF9qqFuadNhv8jT8IoSNlTectuBii51s5+A
dHMmQf1hW6KhgEGNtf7zdBRFa2SWPMIww7zxh6JxTJIIRGxHrosILnIpraXRbOpxX1S6U93NdqSM
D8YyCBx7U4xJ0W1tKgjF/PQnNea6NNQ69dI02hl65RPMmHdS5F/fo02TW4nhPbnp9SWdsEWpru/J
AIjVMbo1E82ftdytpuiv6+I2A8dKHOfBgEPtknCJZS+xUnepXkhe7mulcPS4FAT77WeEiyjeb+ul
wnujCs1asAYworHARbtfZkd75H4uLjof2TALLUWYStZwseWOzb5vAisEGIAXKAADmtD9d+isovek
phC2F7Jc4p1jrWRxNohRORPgQ/Be1pUcnjLXPCwP9SH38cgmeEbY9KiVKO7QbOKgqAyKmGRYX5vF
MeaX6xYh+j53UCb1XAdBA3fqDbBWjtFNYopAmDddyaLEwHypJRt8WEXrhhYaOkQkwbKrktnpKwkl
h1ngSnzN8FdMXcnhYupsLUFvFh3LaVhRIz2Cj4NNbEf7bpedhW1s2yt3UYszONAsdos1Idb1+XBE
98QpnALRpNDm3WmlEmdoo2UGsQWQTLCDSYZLzfZeikKniGZAHBX0MRnbw9JMoiN3WzPgMZgG+jNA
gfA2eapjSVPpouAcvBlemkPuSbfabXbqfdZJqu61+w/dpKzfAvl3/SqpzVwdkY2Wuuyi92oHOL3D
dTvfMkIqUx0IAkiqTZXzIxUHVl2DitDrQ9UOjfgYpJ1vjP3TdTFbS7cWw7mTJJlVkFRT6hUy5leq
ZZ9kqXddBA9B8mrnaxnsTFmlKWNOUW4N4E/dX4NL0CJU7rpT9kPy6lc4kP4pBB/wLGaDES0hd1YZ
UanNc97Av/ITylV5cRjBRFzetOkhSAtn6HdmeRNpvbOkT60xMToCiXy5rvzrscGHXioDVR9DEpiE
5qsZtVTmSd/gUj/4Yf6kveDq2qDKrYBpy/hWLE75HDwlrV0eMECKoY3/x2zZ5jIoGPhXweyKwR7u
ollHQV9no7SAqv1LPFY2DW8yXXB9EcngQpmk0zHtOsQWE+Rl47Gb3LgUFES3UgGgPfxWgwtfkVp0
XYE5fQ/pgDOHP0HGFpV/E1CAX9+xzbC8FsTFsCScssrqsF7ssKToxMewqEvBQFX6xU4SHAKihWN/
X/lG1ugSAe0WXgGSmyJ5TnN/EeLTspV5Z4KrleN8fGmNpAEmMzbnGxssB4ldaBuPMcNb3Cnn+G75
KljBrcdbqlDGNch65VQuHhskA4TrOMLhXcMegMvcnF4nZoQwMpvR6yKIhzsMNdrLjQTnUjGW2t+V
3YNAk22j+60Jj3eIsjtJih6aTHezox+JG2EYQXckbwBaHyhT71Dm2lfUTjuBFW7bxUUw51AWRiir
qsGe1fK+mxJ70H2tFjSTiWRwHiWZmZQmLCGwgrORPEjyWRdhxL8+ML+3vYsenDP1mmlEeYIFpDvp
pWc4pjf1oXkQz/D+i9teJHGehBuW0VGT2cKO4TlmvuTofxPW3n2yXBEU+OZtYWXihPOpWu2jIeqg
V39c/PK2wFiY5Ghe9p2gUTkUFh2F2nFnKAUN7JK2OKenv2SHTWCTx95nDsymGEWDWyLD4A7OJa9M
pQ1xYFeLbgP67lteJPtyEN2MWRh4bxsmVcH5oCFKcDpNaI6Yw2iAC70+5nb70WeAbKKLFj8h8yv/
UC5yOHVyIk3ayOS8ommRv4YbKwNlF+O2oE+Tp2LLnpPFYVy94ln27RB1Ec7FwkiLLGWIl8Uj1uR1
i3xrKMOHzpB/RIDy/u0Z0kxtMYwL/LiN/9NUX2Rrj7mjD8WjiwwuiTC0pGuKDOlooTZ4D5VvwDBh
54kIy2Db8i5iuLA3LmkQ4J0Et0fVLTXFzopjJv19Pahvx/SLDC7sVVM+ZWML122jya6y8xz8NbWf
s050Cm5duulvswNZ+tttWQyaTGVWssozo4fOfJKj2SO5fSUnEMF5bwcIVTFxWYAn6fxQelGHXTDo
BSovbo+BZ1xNnODvyqsPw3nci7BqNo16JYyLftYISH2aZugrqT/p6u0wihAZNu1gJYALDXoeAORM
XxSvXryG3qXWXswEs7k/KxlcWJgH8PcZTSoDny2tvRTMUXY/UyTiEWn3NIm1XVYO9XlIu/lgpWPu
gli8xCzr8IdARr/i0+qHcCGCGHHaVxZ+yGLtwta01dG3gljgwCID4Qeni0kGwCzBbYgNsTGuIjRC
AFXDAvPneBJ1KG+WGXAo/WOOBhcv4kSWrQTgUJ7xlD0bfvYE4+9sBtE7Isyi324XC2E8to0G5q9r
gJQBRONbhxukWsmDpAVnQHwjJXdDeZvT/fXYsW34FxGcT2tWUY1TikXUjDMNjuP4+fr3N2OTevk+
U3F9HdAkQ1OHSPZC7bmeBodKwGANv/a08q8L2l4r4JkBs8yglEeVyJRekUINLxgz+AtTWQdBTKEX
Tqw07eF/k8SF9AWNPWVk4O0xL/7W8hddS+x6Flw/WTh4l0moF224nccz6rLQGM/EZPw55O4IePwl
8KIktcNaFzjS9hZdZHEmgO62KOw6NBQtJHySkvQwhmSX0G5HLU1w5d2sJdGVXpw5xF0pD+ZYodEm
dM2dCqjw4scMdvhXHBURkJ/IJJjiK9sjVZbWkY4UU1q+tNHfIFawFVUEOiYSwgX2YLRigPsMsqdp
P5Zm15V/hbVg1bZ99LJBXFxvorCqlY6y59t816STNyDDu27TfB/8r5CNKT4dGDeKavDoF32a1RGZ
kXIVL/KRIdyUpZPussZejuzF0bzFy6qoX25z6Yimy5SqIF/k+0fnos+UcalwXZtOaXJrpfuhE9Sq
tg+JlQxu7fIyGOeayKx4SUeU4JR9t6d2HgEnGNcaPNMJ1pE5/zvHXcnjjr56BMF5oL3Kkw2XUaN1
e2Cy5q/yLFeESixYQr5VdDYigB8OSC+LUds3C5ge4vBcUUUQIrZPv4tafI8o8KSklkS4QKk7/aHV
MSYBPAdQuN7HN8V3BomZHUfMHgtWc9PwV1K5SAtOoMZqMaPkZQnqO2m5B1SsSDNmAFc2jIdCn/U8
jUsKw2ePY/0tjo0vJsZAOjs4xI5yXLzEK5z2pHb2rHjCPgIWx99Lt2SQKwPRGi14b0MUiFeMLLDY
TQcptWTnx+TO8iiGuBkqsnT/h1PV//Xyizg+Iqpl0uDqiOqw7vfmZKMhUbCeW4eJgWSFYYsyBCsu
TQoCAhIUBSnLMgIoPLbH6aVSDvMswtHl8ZBeVVkL4myDjEVhZSOCR4vptO4+8+vBw6BdtQfNPWDz
q9DJnBA8j7IYsIF9mt80Q8aUHVB8TRXjSm83rRh0s5YbVKaxacDQYSND0q3hGTsCuoZI0NG/GcHW
0piTrE6xICtrVetwNSn/w8gh0H7hyl8Nh0mLvn3oaWEtjTNIo42tIDCgW3Sjg6Sq8Msdbl67WQNk
XO/ON4zOxvRiP/o0ilAptmKZoRDGqYb6kMX3+tZA/UDXVYMXE4QTldiynNq6qBS6Wb5YS+EOhLQP
aBPmuFZqtr5rAKBPAX8RHpW95KSdm9k6GAXLp8DRWeUiO/b76wfEVrhZi+fOByRadTArCdKF8FFN
UydqvKpW7SY9dtq5GQTH36Y3XpaUh8Ic24GWvYSHojjSAaP4oBbPyCaz7PN1pURiOKePFkPqe7VE
7h3cg5/TKCMMd7sFETXlbvvCSh/O6bO2KhVtxurNhkOPOejpc6fsXPo6q0e/iLxhKwtfbRbf0ZC3
kR5IRosbu7lvpF0rOwXgbhT5Ljefr6+gwPY1zskH0+zbnuZI8frRNlg7uNTZSWwIorNIzDvvxm28
jODd2dDv66g9Do15NBIRaadIDLOXVcjKslnVMmXAVDqbFJXsrD7NYgCU7d0xiEZVwzLIa86ykkKm
CqlPz57W0PjX2sqX8lNwA5Dzk7Ez/egINixXfQx9Ucq1lZQATem3WE653kqtQO2xhnFr+kGZ/dXJ
05ePWMNFBHenkJdQlTRtxC1J9WqldafwoJaSKOXfei5aK8JFwrCZZICnQUrjKr4OkHh0a5g3DEC7
2imaQNq2SVxU4uJeMPdNahgwcPSFAjpQIo9l39zUjYh06F9CxG9BfNeTAkS4pQtgFfNRP/aPLEK0
Pp7D97ItxpbcrJqs1pDvrMn6oZybFNJGRwXO/p6ASEf+W0oBjqj7iRe7/cdc+KIfFwIpGeaJxHiw
MU3XHI8l8fRq9z+ZH9+1uEwTcPVYfmPlL0aBVH96wIoKDEK4UVzIi0uVBugcRG/k3eIbfr2TnMyw
tR0zv+gsGuIT2B/ffTLn1ZyghAtAU5W6VO5OfV/4vYgMYfN9Y20PXHAgg7LMDTqSvXzCKFEkt4pD
iIUHSmrCqQzpW5NNi50rRYURUKu3yzIgzjLjCeT6Fm7e59c/hAshpA3VdEGm4anfskNzKI8RZgit
c7HXX6czpYPorsY++C4pvoRFnpIwW5Zak1vkVaRQvjRxfg8maj+YswNMyUnN/AOPcGv9uHjSydLQ
qUaOPsruNNSjE4KMWQyytZmtqZhulVVM0+r8SEPTWKmqWmggKmUkgwUwlJtvfdja+pB5c/zdEPU/
b54tK3mcc8NysnzU4XkKCNXVp1YTFMi3nW4lgLu6kC5EnUjBran3Ri9yMPkPsmRlB9YffzzpIiIN
9rV3NrGSxrn40BhRlJhQh+EKG36MEg5D5G88cH7uwBUikLdpgitxXHajTwbtAxXKmcXJsh6S6Gve
HnP5VrMigXsx63qvGAWJkKoC6J2nMwoauQmtFJJYoVfZg4PLZ1M7orL1tvn9FsOn73reh0Ygwfyk
UXHz8CEfz210n8aSF1qHUf5+PWZsG99FGpfFN13XyGoID87H0U/T/kDS9OG6CMG6aZx9T33SoniO
lobk0IF0rsO00y9m8+tiRJpwVj4VcxCFGbYn1WK/TKaTZIrGTjavPOplsTjT7ovSGicFW4Ob1UHX
yHMfd18Sq6xsqdNFHVzbwlADVVVZUSnfCg+k+g6JLvTRI9UegJgRaYGzDKUdYXDh+tJtvvQhmZYt
1nUvGzxBkakkihVG8S/Trh/yHS4j7VflSI6KkwH8rHoJf1jP14VuHs4rmdypaYC2edJUJIelHimO
mUgFwM6z6TRndSUYid2OgCtZ3MEIFP4xC6nyqxkOI15gPXOqH+R16k6jwIa9rtqmKYLOh6C3BnTx
GqdaXxZqGsh41GinBz3cGbEg5om+z6kT6hRTf5aUeNnS2kGENwXR2+9mVF1pwF0TakkCSW4Cg0BD
X6P9GDpHoRiRDlFM6URUuTwyzq9XvZUw7lg3liLuQU7Eiv6DGxylu+6Q3lr+dGr2/Yv1Kfo+eRnG
F7T7ILSFJd7NCxEImAw4mYqyJBcA87CNYmUKFkR1grbCYd9Vu86bQSjY7xtRANl+wFxJ42JhT7V4
KlOsa+vFt2xyDRkwXtosjK1hGMVnxBCFI8rSNk8UmCIoEVBUNvnG8iFNElrnUNGaT+ZU2R05AGOz
L4/6j3z5cd30t3PQizC+qTyMQO2WWtAw/o96NADWUbihBx4yQIYSZzqLW5M2TXUlkNvAvhzCqgL5
iicVz3o522rxGI6nFG/BsSTw682QtRLF7d7S0zZEVRZgGct9ajh19TyLLuibh+VKBHeKpZUym0oJ
bQi6rJxaG4O7wSimI4nq7zKQwve50d9m2gLsDLX8SAuHsRLOnW+MxUbFhQktZtaDigav1tr1XSEo
bIoWkUvYqo6OzRhOuJQlT0rqFPKDkgrOs20RFM1R7MEewP5vn6KkZlA0tcCFrM0xchcRV21CJ6xF
e7XtVxcxXBieSpieniIdUKuoPZU0mAAOoyjjsRhkrXKyNsLcA8DjTyUZ6OBcd7TNM4D+Fm5wtpjj
llXRBstI5Meh3BnB/iPfNxk/KCq1oPB8u4ZybinJFGMNwwLYFUbwZMR/CJr8K+7TiwjukAmBRhY1
FULFVL9k2V0WW3Y3fkp0UbnvNYa/y9xXgrgDZtJkoDrUr8//8XcZV6AZ/2on/jSge5zaJtgDMhs0
QDcA1HTLLyK2ps1M7rJVOqcnbRZ5AdMWGC3CEK1EAQF7Z9QMx3jWT4tiTO71nRNZP6dtUo6osJcs
pR8CP84nz2jTwo5V+e/rcrYD78UCuYbNuB2NZNKwfWr6FMZPSCExgvIy6C9yJuL/3Y6KF1FcjA+s
pU2UACpFuEIQXCFYR/QHe2zBhvuP0fOVdXWoi0pvoBLGXPatvewpo9F01UN3ip3Bs47dDuh1bvrl
YwW/lWROw0jS5E7OQtZmqfiRg8rQPtj3Lrtghu5yf33ntpfzoiYXO/qG5glGUfHiEFLbylF6Jns0
xEqjV+WhnZWtnYpawv4lL7jI5A42kKOWRc2uZw1xWAUOPfQSwzsuX/JDCMT74DHELP3TdUW3g+RF
KPv7qlqgEhIChw2eRxcneQUdFL1obvv2RQJ3mi15oys6u6UppLXD7L5kN4vSU4TYNNuvzisL4Q61
LOnNheLt/tU2EZaP9F55DG9Y18B4Mv4Ovl9fuk3FwMBLLesV5o0zSAbz3ccKcgGAVjhNpjgp+cta
dooqwhMXCeKMsQag1NyZSKrUhbrEeCgyEDcaO30UdNdt2sJKId4AQ8tQZJZ3lKnkJCm4k8ta4Fci
VThzM8xxjEsT9zLF+ERNVxq+obEuzATNAZvxfaUIZ3JBT/K8U7FgFDiJAcgMIzguYHsP1w1g+9LM
+LqA84ehPx6ft6dGYUwTnKf1GKMwhuSBOpadMEHmRkfhPWxLK7CEY7BPo8Z73meT0qCrK1xSWABU
H3qPYeia91proxjRsxFLb97PIiCALaMwFZ2RTWPE6x0zM3qNJJoiXfQMcwJrXf41yERAkCIRnN8q
YWzoEytCYH7SmxXpjEaIT9e3anvtLlpwuVob9PKUZNaCp6LFC7thZ4LPcwob/38Tw+UxAa2rgiYJ
aq+K7pTjsJuCYU/qXCBmK6/AwB0FpiXDFNI4+1ZJ2hM9w3thKd3E2hclqfxMs6XqmwyAvQ9otBLF
7U2Y5aUcK1biySq4xRIdeZJFUa8xIsFBtLlDK0HcDnWpmkmjjB0ypHg/JKCzKfd9HArup+zn8nnu
euW4DSoDKQDTapB4qvx1zFAiAd5P4ifB4/VV294gAqwRDHbrBl8q7BBHyTgCMzLMJnes1V2R654R
gzBtSHw91AUXxs1AZKoXeVxYHUDNWPQhSbzgrPjEnfaD3brk+CE++NdLyVoYZ32xNvSDHHUgLQZo
xvxD+5QbX/+35eOMrmqDIchb2Pec1Hc0UA+hSr9Zuf45lvvcJmMsmqrZjECr9eOMr6lnLdAWHEtG
TdwunFEkCT9y5V4vG2d6UxnoRMVnvVk9WnVjj23l1FGyv75025oYiJCsexioI2/zuVkNojgG4KZH
AM+mOkMmmbWdV70smjPZ9CSgNlKLANRM07mkRI/HuaCGjjbQsTuM5vy9nIzFzmRMHfeKsH94Mzqs
pHFqJemU6RpozXG9mXfKyww2kBYkSdFn3U3QaJu7hXDmWCSS8ymTNR5ZkpZ4LUnDPW3rl0EeI78e
Z/mPYyxr1QFLmczGaNBmyO2ZlMvoZZ9QGK+/ksgfMSGufbluFhv1i7cyOOsrwyRTp1y33LwBTRFj
HTcrO/oCsF52wwcM/y590m/F9JFsY94G3Ldy2UVrdb8Yoyor0blmAbg+e2aDDQaoftS7wWOPuZYr
ekh4v2lvxPE4mIE+WfI8QU29/rsqCuAH3I66qNdk4436rRQu8++SIeg1wJOAJQY8YSiWmPfoT4vu
BtChIUkCiVEBFLC8EPj2e5djYoG6opvINmV+9A8lADntigBracDj3Gz4WcbfSC8iFdo4Td7K4cIv
WqxQYFKX2iMKbIUdJ+SxdpcjYxlFi+vuQ6Z5UYszf4LrkwRKK8utXpDXesup/akfNK88JHsQuDJm
CGE4eX+9f6sh5w1TPRCtG7GS0SG8Zayx6tfCf0ZRj9ijH9jHT9W5gH3Wp2a0r2vLlHnvDxdlOX+o
VDkeLDMNXPRLnHQtOKb9dKbp9KwU+l5L0z9ORN4oyg8DdnMmkx73Vzc1MAiYj3Yif6UkspP5kMSf
r6u2cf9+K4xzixEVJJUY2EjGxcv6h0uH3lvnypZdVrQhh+vy3h91b8VxJ1CdyVM0ZwRU5cFxIIdk
8q5/X7BVPMZpJ6lNVyxYOwyduVl1aMsCcNmhXQW3cvJwXZbAIA3usKHdiF7hPEQP+5F1ADRo16d+
chR17goiCI+D35hTV+kZ26Hq0NXn3GxsRT/J/fihE+23lRtcBKGRBGiQXq09hCkNlfIp/Twb/vUl
2wr1AE0iAINCRm/KXEogT6TJ5QpL1khns/lWyGdjEbIfi4Rw+9K2o1xhsMF6JVzud9Ope2KEYNIn
xlbXnHPfNMSDFOxZmI8Ra83Yj1qdmYVlLMAXwi61sVMEj5l6Uy67AeNFenk3aLsKtB9JL9ixzTNt
LZTbslQNMrXC0I0r7xixUeUXT5ELBgFgaykOoL2OsZs5cigIh9vrC4Y3agAaAs8Mb1VtszpOlpyp
mqW2WXyv9Z+TkCVv80Az5d9S+Cg4FFTPgtaAFC/YzefayXfZl96P9rmf/RQB4200O2KUUwGHHCDl
8GrC14WGIem7cu5qLzvE++qudDocKtIOoE9CYNDNkLuWxR1kGuYTjWZ4DbnVQQGdBZLi7EQiR/dz
H5D3j8PXD3jdSjluw4pYWyIdnYHuLDUHZZIeF1l1tDoTJQVbeeNKMb7OkPYFafQGwVd+yA7mkT10
kVu5xwiY6qJl9KuoSW4DvOzNrvETWmY2FHIbIAknd7JDHfZ8zDgEmn0q2fHN4LHHNXKwKhvTU9eX
dOucWavKnWO91sRxM8Jeiqyw5fZuMb5RRrtkPMjR83VRGzWGt1pyQTNdAD7epdi+7KA6mNDyrcfg
ptinN7Jf+9JB8hMRoIhQJBdC+yXrg7pF2+/gs7eJxDdyOzyD/80NAISWPGQ7TRS2t4659YpyAdRI
zVjuSuYVaeJO2ncJuPsmetBMAOdeX1D249+F6os78NQPed9HSrmwvavPSnUcQ0Ef03ZYXglgxrM6
C5qhK6o8w4Z1/uJr6BU1743bHJyK+k3rzq5qlxg3TRzdu67XZlxeieXjyjQZZWtAbFmmdh7Dw1V7
VAVnDvvItcXjYskUpc2kR7hGBYWyC+LGm3TJNwPFLhvLM/M8sSMgWF5XbNvZwLalY0pSs/jJUpoB
VkWqoZgR36jzMUgWWxrPA1rAVUF+sm0aF0ncgap2k6nMFiTFxU+gjNpqIHDm7T26COBNYwRdtZ7i
xMb7YjgcrNxLqWBQ7l+c9yKDswO8yExSv2gWuHqLg2RXmEdADfuB7Iwd61BNhFRGIqU4mwCtgB4l
DWwiV57ndLdoL8IJH56VHg+YLAj+Vop/JBgJGIvyGeFhdFBv8Fo78SXDXuwQxNvBDaZUlsf8oICS
vt2HX/I7/ZF11QkeooU/grssDSi2jiFLxdGQJe3DW/2o2D+iu9xRdt3Reiwwjl/c5mBvAhbhTX8S
Ae8IrPM1ZVrFlZIqs4QXBqREgFPzil6mh9Rqyo/4gI6KJ94swL/FI3+lmOMw9GbGFQrA7wrmqCrR
YNOmHisJvIECPY/mLSSMyaHU7gsi2CdBvHhNwFbrtPRK3C0BvHhsAl/VtZumRcTIaken/xlpKqJZ
3pjDfWubTN+VPJXQyYwq7EsD3sXm0O+UvewxEjEd45zsoa5088Pi4f87PHIJov6/pJMXz2DeuZIe
KkESkQhZF8aMnQCAFxQnjQX+RWtHPoG7070ejDc3b+WIXIjUrRpIBjWUjXv9LIXjLWYHBGfMvxyg
F5W4KDnLVUBJAz9jeFnSiwJAJMylg1SidTG47U63jTPuRQspiGKvSHWrdcyjSo2yZqy9qbVsqjSH
IYjvQBMvUG5z/VQZR5YOcB+gWL/drpTUioGnyNrTivOkmnaXfmBgCva4EsHZYyfnfTSNLW7yEZpS
Cn/Yy4lNn6wHdCPsM+QdYNsVWMWmy61Eckaod1kQpQtFjmr9KJNTKx1j/Qad6QUGja7b3/ZVbSWK
M8AYXYlLXyF9Gx3ZUfFitewDf/YLxH6RSWz71koWZ4hdUc9mOCBSRTdsPAY01W6Iu9ord7A7nkRN
I5smuBLHBcY+TdQes2eW28tnieyT7lERAc6KRHBndT9rmdSys3qaNFDs9r5lTAfQp+yu75JADM/i
O2ZTExML9lCoj3X0KKl++OeMYG+snB9oa/Oc1BoIfNxZr+yMYMY8bGwpFNXMtjUh1DR1oAmhKPvW
XxVJqUoLEBle3BBfM8hZn7pDnonAFf/FrC9yuBulRXIg95Uw6w4jzOzKNY8OHvDxKJD6Sidw1+0I
i4PpH624KGRIqGTSAhc8aa/dNWg+DFzUCzQHcDsMS3ncN4kdfOpPIkjl7Sv7SjAXmxo1nFI0dViu
uqNH9cHcLc8K+IIMR8Eo0A/dVpz2Hm8uxBbBwov2kf19Fd4raTaCnkUoM7iZKLoVjmT0rhv9v4QL
3VJBW6opQNF7K6M3qhlNMUg8GIsomkkAoeXW7uCxTkArAaaQEMeSLde76xgoUv8rkU+Lcc8MRqmA
RGnPJo+X/WDY8z1GqRbQLpe+ddA/CakTN+uS5koo5xKYvNT6YYKpMrwa4lZ3oZfubOpqx+pYna3D
gyjxZev2TkuUrBmfuopTk9s7rcYEyDLBaMwahMq6LaXngMJA43u0GY99aGvj1+tbubmuK4ncIaOM
wyybCdY1Sm/U/Pucv1z//vbz5koAd7IE/aSVSoY0oHFnYD6+glC51Sk/sKcyUQlBtH7cubJMSV+k
I9ZPPsaY8aSHV8Rv4YznpoutdOLMX9b0nkwEZwuQGJ8yE6gzxfhctPpesHYsOF0xB36WNAUC6bIY
yG9A12nugMnhlj//GpwUkGGvk0Yi89tO8C+KaZzBS3rEDjMVR83D8H+kXVdv3TrW/UUCJFH1VeU0
H3c7ifMixE6sRvWuX/8tOjOxTOuK380AgzsPAbwPqd24y1qeB9gUBl30xEhznwyv2anfWKGxlJx8
3x3+KidYyObiQhiA2TnVWTKnpMr1aOThAzGkwStpE4sulv2tTxe7eJhxH7DVAyku6hxV8HNyQzxQ
EmNaHAvBzZn1xqmo47RuBH/kmTw4ctvVvdbmMkuvOp/10PS7EWhQslcD7Fn0FVdT1IUw7iMOFumD
vBhQYMTwi9LonddakTs2Y+PIoVSAckKU6jMn8ek6LcWWZZVRP9mc2WH9RAGIGPBrG33wutg+prV1
7sIeE9WD4Mm76q/Qj3mj8lDUt7C7iG5SMqBOGiNRzVmlFtvp08u20a3enm5aGF0EkyDQFXHWhYBS
rfUi65EGZYPukik+0kyNnL43vuuk9zuZinSR/cFPl7cQyOl9HAH9hLYV3kkOm9ONkOar8FsE0wz6
cftsb6N9W7K4bEibSs2QRthYuyuPhksugmOK6J2hoxBdt4nbIpwGTuvml+0+/4667lN+KYuqxkwb
tn4ElxkZTdYk9UzYfAP4WWF+MWoILLJqD5i8AQ5cggoClmNdUfNr1W0vbpqLrpFRakOEPRevo9Ft
Z9KTagfHVhpFYxSr5rCQw8XUsuxlM4zxuknIlwHkXX1+svpTH/za/pqrprAQw0VWfarMrC2hqVjL
OKNFeanVg/ARKrozzrTBT0iCLi8RvhWAvzbuMzrM+/IrfQ0fAqd25APdiwAPRdfHOedsiA0rL6Ck
sjH4ctp7gHieXGucXJCci7aXBcrIk3dEZQtQgJxdomY4jfJAg59U98Pe3E3ky2gJNgxWncsf1wyq
0o/OJWu7QAGBgu2F82XZuzYFBLaiOvq0r2nnb6vH6jW+y+I3eTO9zdJcQYyzSfKtKFp3HOajNOa6
0+amuy1r/UGwEMZ5TYBxxpIp42Dtt9+j//ZV9FXDE4sNiuANJPAhq6q/EMf5zEzBKA9p8MYJ9T53
ii5L3FLPbwWHWtWNhRTOWwI6PJRIhqjNdsvNg/6cXsYnK3HIXQP0Y+sApCjZKZ5rYNuLYvh6b2Mh
m3OS6WjNqWUjKmj7YE9SNENHDN40O3KyviWOcRFeI+3cPu+qqS9Esn9fRL6x1ooU2LS4VPJQZ7eK
NID5YHb+NyGcb9TkeiiKHMkJejffqTYcQpt8z8CKtS1GcH+Y7fp4mMHSJQImMQSZ2GnPbF3Uzhys
XYfHNHb0U78fDvoRarMtdj2B/nOH6OJ9FDu1SRfEFMcDbUT6w9gPE2rV8SG7Tff2o0Mv0Bbd0Sv7
VnpldMGivo0wz+S0RtFCRZIIxP8etQ9Pza5FSFUd2Qk9ERQ0c1af4vjirJy+ZGNcRVOEVCw5MvDp
HphEYILBy2D7TkViOI2ZgXgSBgSuRVU7P06PtPuVq6cWcIGh4WSd3w+CLqxQd7jAattVAlhtHKz1
GHku9bLH9NZ2e4zP1o72FQ03EcTDtj8zZS7KqokRdpGNMw70VJf3nWh9c920NVMFHwEbv+dOVM15
WFcRotw4gGpZUi4HsBCDsFCQnP+D/r3L4c4BsDagFc8FhsWPjGSv2yc7jAT4wTVQdp9FMC3/8J3e
pXHRtGolgBZ3sPHRduhDesgxzmQ3gKMLj8jUH9SLcGf+3FZGwUUabDpu4SOrrLf7ik3+pPm+re+1
xk8tQdhZ14U/p+KZ8tCaqWgn4VSxdGVNV8LW/3pUe//7nGcMrcEwugnaTchrgPnsnp5IfsqzE4VL
NP6uBfoujXOI6pDlvTpiDsAyrmr1lIluS/RBOI/XN3k4FjZOQ83UKapdXbxIojar6Itwjo7GyZiW
WD/0cvluaLxGNCv8D9nT+yVxLi4J46nVQWztD9RjM+2wGk+5m68U4PhrB2C9CILwehr6Lo9zB5ma
TP1YsUhvKKe8OUzKxYQhg0zBG0z5sW0xb5XZz2HiXRjnE1CSqxSsq+P2wumb0nVXkTY6XVD6WIN1
ytg8pDT30olc2KmoHChSDs5BYL2jjyuKc2YURatQQyGtUjS3NYUgxwJJ/BBnKWfjENUNG+JUdvOR
7sBZEdzErnVPvmBS+pd2SfeFv32z6wn+n4vl2W2qmPRdADZdL1Vup+GglqZnqY9hLjLh9TK48S6I
8xgzIL4TYPRgB8KbAazQotN6jLzkq3wt7VnpfTqIUAhFR+O8hlG1iWT1yO9lkoN39qxWlkv0m8QW
jfiKTI+fbZ/1cgq6BDl+6zFSasZYlWKGCKX3PeZvL0XNGdHBOFeSWVI1T3aGAJnIzlhUYJnYS8UP
vfyyrRuiSMwPuZskbZu2hV+cXDyg0TzuL8Af6vwmWhI2u9jzbsPG+V1zgyYgXk2QvwBFXMF4NkOo
rKhrQz3CnXIUnG09I3zXR86jWBmYvTGB/ntiOgdJenMHsbJTXrQAg1Hc7h6CvdhLLsPIEVUnhDfL
ORVAkc0yjaAx8v43Gw7abG7pYOL+/1HLFfgVvr2sG/08j3qPicAW603xtAu0zLNyQ/BuEYlh33eR
1qRaryUtG60ZaYGhzZ819u9M8nX7uwnCqMW5kQ5IJdHQQSUTVfHsElMGSrjfFiFKCS3OcWThXPRz
CUXEs48ew4N+mJ340XbTAiO9AP66lTxFUNNZ7/S+u0eLS0EC0iR9MrB6+1HZ5Z6FLWfWqpHuTHfa
KfvBk06qk96LgpvILfOoj1KgJiEgHmxvrgCaPgBcn5wxI+iFZ+CyzKYrY1QkSh0RwOl6A39xXubj
FsoSZnJqFzGyFTYpMjyGqJS72Zmccl86hoogyAlvl8tVkqJXldZAlNO+a+B+yPxol1+Ev/RLA7Ye
uu1luOtcMZPrqrKaChhBMR+IQVhOkdRcahKtTlCErFT0GgJ3kM3DtrK+4Vd/8poLGZzidDlVFQkw
Jm8MxYyTZKpA82yCNhEzn775+IsRXDAYIcCSnyKwNqIuHz8n362/qaYtfgcXlKa2j6xGgyIleB2a
WGKnqSgcsevaOiqnMwQdm0GSIGK8pqgWAL3FQ1dRw1tNRYab/+VAE0oDmA8DZCIAST4qaV4m+jjZ
yFnCL8woK3c8DE/qN9Ss3dgbHGFTY3UtCl0jQ1MJJi15tulUIbEyKzWy3DOjtw5PwUE/Ma5uYYmJ
ucnPV/lHEl+xloogDwiBJHqWr6Ij+TZ6WF/AaxuDmNj+ShLXeujdCAyf2E4FD3C5/6tqxaLdx5lk
2OpVOET4mETysviLBbyAbctYd20LCVyMzWKS58CXRYQ/yaeBog+NzX2QhWdHY2deMu4qScxuvJpW
/BGKZuZHlZlLM6Qdpge87kTP87fwAEaU+/SR3kt+4+mo/OyAp3jMvPg62YtyGnZlnz7qQjanrkFq
K1WfoVhfx3dT/mz2P8vxWqsBRmUJTHE11C8kcVF4arURe9ro1ebp02zkDnCjNUO0sCcSwnnPTiZp
FBcI9TmmnQrrIpww2irfbWvJCi4gBuMWR+H85xTa1dTMSI6SwlF26UF1zXvWXs9uJXQylZP5PTvW
2OiXPe2CTZeJUsHVGLGQz/lNGzRPkRJBYcZslxbnQrRDwZzillJwTpMqVJtrQtGKbnfV2Lhy+b0I
z1Za+9sXKZLD2XOvADoC41XIaMvUoQaIZrK91TtSPXjbgtZz58WNcZn7WOl9k7E6p3U5ACUjPpWH
9Gghd2Yr2KKBEqE0zot0Kolj8N+x8a0RbyBMz7hvO6NvxJVEkAYKLpEfUMN6wpRbNlPGgDp6kDuk
jr1xOBQiNnuBbb2lZ4v0K4rnIU463GFvvLTWkzHfjJFo0l90dW//vhDSBDmdlR5TW8Pkm5PmRuRL
VKFRmZ7C8BwVOw3svcO+sE+RJEIzF52P8x2A88o1muAia/kGROItPWSjAEtO9K04x1GZCpUHCQqv
26c82kdm7qjkHIoIotaLC+/q/hbmFrcYFqbcxiqSyOaNfDvZtRfkqgcSJWjgTtWFKAkR+KO3WdiF
OD3M6jSN4S+k8Nyrhyijori8HiJ1Aq5A7LQjz/kYIuO4pfmot3iO3iv3wJWLnd9ICqkbnw1P8ms/
sB3iggoL+9gie15XjHfhnDu0gWoyA0oUjaD6S05/KcGVHQtPKBLC+cKQDA32jRC5+l1qOGzQlFxp
XnGuXn5Pt4b30V75KXCLq9mx9X4yzi1OwUwLm5VPulP/jS0yjBcgKHhoPHWHLrPw5biuJ+/iOL8o
j3EQqixuAege+KGBk6YP2ycSSODLoXIMuA2K/3hR+ELUpzYW3ZhIAJcv1aRBY5JgLGXEIBPLDrPC
VZ86MHqgXn6sLuJI2KNbdxp/bo1HbDa0KapkE+qXF9jRIT8qtXF6s3eMRhWYmUAH+c0ZvCPkZMLr
xavzeG/EsYPByL3Wi4CGRQdid7xwF2os1+bI5gTT3HYx5eMUQ+QF1ikqfmxrwwpDAEvU3q+Ocxva
bGhDqTJ1AP6vfgh9oNo46S3Qa5sntigMLvZ79TAA8cA+xn+1wb4QzrmNImrTlNT4bvY8OlqyD+aL
QP6Str4s/XvOj4/n5JxHMQ22arx1/zXJ7WXilP2jXB6k7kFwoaJPxzkMI7AaVWbzpDR2rFN8Bc5i
B3AAF0gHvNa3Xrqj7KjP5Glb7Pp0w+IqOcfR95VRJ6kBjZmcCRUnGUyq5kXoW0+9U71I39Nz7QOp
9xBfd86FCNxBYPJ8KTSipOlzHRMxVV7cmOWvLs0EdRDBrfKLNmnW1LoC1A9QIML/t8aONu1esmWH
hPHz9lUKTJyvhSqY/CJBgA/Yt9ZdnCeXpK49k4ig00Un4nIpbcL3MgwYnhx/TYgPshM3Dj28NQUe
S/RtOFei9xVYPjV8G4BOHht13rVmv9u+MZEIzofUUR5Kc49kns7akbSpJ4G8Z1uE6LbYvy8cYkst
va5DVnWY+sqpJuPGxltL08FFaIpeyMxCP7/tLNNUAZirGIT7Ml1mVrVaxJWPsXcf8KJnrXC7IPsZ
RI2nlHLhqKWIEmBd595Fch8p7bFP2LKSmGzs6uZGH0F/KFjJX/9I7yK4j1TOgKBKCPLDOABPSfZL
be63P9E/pNTvErhvpGmGaUQmql8DMGWvIzS2As/yppvGyx4wTi/cKBFdGufStbIqSNewul4y+IP+
EuihIwcCxyoSwrnzKW/Vrs9wbcT6oWAhznjsK8GT5x9Kau8Xx/lumumq2ZDw91vE3JFDhGJh45Uo
LwegT1YPgW88bn8swbF4mJy4p4MRB7g7uS89pTp18fe+F4V3gcrxa4uTHLR1ZuHuLNPL57uYPmwf
Yt0p/Lk3Tf3oFAzD0ONmQmdfa2enzm/BIOY2nW+kAlhw0QfSOI+QD1Zig7j49yNgvo6OFhbci315
oX8fFLas6JWPQnhDpr4bbkjjfAKe+KE65G9Cjb25y6/7Z/2OLfuw9fPpaF2DuwkEYrpw4Zhd25Zg
pjsLXxs1eR33GgRb3yeXYYWHj9M1ZhV97RDuRP3pdTwL6/0jcl4jGNPZNBO4vsEtvryxh+zrr1Lo
BHiRs/d4dzRvR2wdSMfOTamjho59FBXumYFtnZjzJGTsEY1jeHxtb4G6PH7jHwRKyX5bX0VflPMl
ZGySIkhZe0BFlRzNcP35pQl+RH+Xjr1fKedPlNgcZWWCHKO6GedjVgmmMAXOg999M8K4rmMVdp1b
ByzaK/KlrQlKdiKT+7Tu1is9ZpEhI3utJgfUw4xa86IDJKALezsrPoZ0L4X9U4FH0TmPMo+0G0sZ
ytjvjFPygAFTbNvT5wqcfQhiv1dfyBGbwduKsb4K/W4EPDN6kfRl2k+QixXvH6xdVF0S0xnBfty7
jN2rfzQwa4ahrG25AgfN06QraacPSlKhTd2NwEy6J0S0byOSwPmSdK7VeAjgS4zqMVbOYNoQHEFg
Uzwh4FxiTYTGuDmzeGjoDbYkXXB6JuUrljn87dsS6iTnJmK86uK6x2HomaDEpsQOIN7eILXoj+lF
3TGOIyF7w2r3cqEanNMY7JgYTV2iIOrMuxiDtOXFtANK3/XfKT+a6rIF4B2ASnOFmx5LhCnpCZME
ssDXzGc0geR7uGfpyIiJIbYWHEkHwa2ufsGFWM7mJC1RW8lk3uTM0C2sG8tTry0dM92DhybpTv0a
etK5qB3zKJC8erULyVxYT6RCMeIMmLqhrZwCiwCGXKcgEGjM+yQ0MJ8k2Tto8K+wUI9pVArUadXX
LKRz8d0wu1abGFqnZKoOMVOfds+Jdm+Q2Ns+52p0WwjibDCySiLPOUyEDWm8s+v+VXRbiOECuUmL
AUyWuM3WmJwRBRyS33SdgyFpSwThuj5LtJDFWWKS1nWts9U3bd8eAbe4S3YZmJBD8NKXAHRvfNH6
hugOOSu0skBN6whKygZrGII8AbF6LdyvE9kCF7kLaiUj6ZCITLoMko7kjH1apw/T49h8yVD12FYM
9uE/pT3vt8j3xaIwUPu0gz8r9ddGvc+Vy/HvoEts3dAA+aZYhAdqRSISJ2EAtF0p6neFGrrzHOz0
VhOEgfWj/BHDV7UbOo5KkeloQCBFmMGpJCu1M8nCpHxdD97lcD4SOPFVbKaQk5zTK8Urvmf7pHXI
RbRD5WNf/2DL/6jBXTeyE12KJhFEh+Q8ZVWPpjWz1bq5v4/Mu0bHyMx4+zc68X5AzicCuzGwmwJF
NjN+jDTqBFKLlunrtpB/sN93KZzvy4dBbuya7ZHeviF+p05/MJDr6Pv4iU0BdUJkrdVE5F0PeQTr
aKaSAuQcvOOVm9a+qgdBGBN9G877Dd0IgrFExcCBfdLHCwwvOwERyFivsCwOwbs9DbsnCkNVHL8x
rNkBiMQMkWxAPtDdx7u/ehYtxHFOryuLjsYFxDEvm55sPz5GQNYXpTgim+KcXlcG4VD3uLqYviqq
Zw3PWX5nJiAInBJnaE+TdtxWP4Eu8OXquEUrUVOxctXkvq1dVr3g8SL6+5yTkErFQnEXf19pb1X7
h6p//99+P+cH7IbkQaEi+nWW16p4gglKhey7fo4Lf6yTn9QdxspClghbUXXpZAMfFCww14oVe3at
NQ5C7y4IRAjDIpmcR6Bzh+ePBN8WyYZrDQeJpm4WXKrqD6s9NZ2gnSD6QsyaFyWOOqOgZi3hf5Ta
S2OkKQINWPcGNtDlZVM3TB7KOyyK/wBHFM2XoO93knGF9MjfVoP13p39LoWzzwEMr0kmw3BCrLOG
s8PgHm3ggBrH2B1eaoopXOKrF5Jn+cr13+x52zIgpgxQ+QBoirvCMquyquuwPZbG3XVu0W9BoHmC
A64pxVIG51RJKenKnKE/GL6OuwqvreJWuiPPkaff5a+DZyEDM9DRYnQtgnxi9W6B8muDvA5clhrf
6CWNNA0gioarfVE6R+/Qy8t3DHNnPITn9Fwc1Rv5ZfQrgMGnO1EqveYRl8I5YyhtvZTqEHcrn3oQ
erYHHdONtRArac0KlmK4TxiOSdvUFJ2uCCTEna3lTkY1UXGbJQy8M1kK4b6hRaKWpmy1oPbiHyx3
boGhEh7ZyD89oeBx2NaZNctbiuNCpFEb89SnGNzu1cFt8me7G056PO3/Nymc5cmY8gorgpvrjMSN
9ashLN3IEDiR1Z6uDSouC+Q9pmLx9fOu0rALWMC+587B0gQQN3wNM/aIivEp8jSP7dIyWLdyT06y
hzl0wSnZp/n86d7lc3GmV5SqBAgpJl+1l6i5tCLUPLo71RDhea+OtC0PyiWdc9KQNsrhjtm0NL1B
5eGg/QQGB3aUou+SQCNXNUQlDKTcVnX8/0ffH5ejPCVs4sFQU3DqTU48JDt9+KuBSnshhzNiMxix
SSmjZf3fCTMs7oCOA3V0VJYvw69/oZELaZwty2SyJMWCvxqS10i7lNR9rekip7jqjxdCOFuW0GuV
Ex1Xx1YpbWB6lyVmv3uQiMqe7CA/8KaDeYyfQyHZk+ijcWadaaVpJwYus6fJLrLvdXAwgqxu+w5X
/SEoUi1iMqvjIWCoNbPl7hrjKOPXQTkHquDvrx7i/e/zsC9zks5WU6Pcqtuam6huOo2OIQKqXzVa
2wJ3JAEtisbjP5rFNIfDiE652d8PdN+NF2p32f1FC4DIb6Rz2HaQAV3w0YiaCTRY0oAUdGjPsv06
x4daEnifte1kyNBk2cCcpqXx9ch4jgcjIphcaK3nNnhIgy9Nd6lne8W8taurVpF9ORT4hrUXFmSC
VgaEaQTgyFzqrqTJOMkdZDLGF4ZaD1yZfelPmF5D/P2q3m1rnFAe52JVJFFlX0Je4edHsgM9+qF1
amCR2IDrsI8ilLG1RsOH83HfLTCBD0pGuAksE5bnyTdcuhsdG/8N8PyedjqSRiSMoq32Fc3/IJbz
hXLexaSboJQGIPyaCxlEX8rj/3iV7DcscvqwmVIzxpgXGomsppBjpNy+ah2KxVos+7iiiauVHO3D
kXhfaMtxYLb/WbVr9j2m5WdAW4uq8is+6YMYzvFZcWRntgwFsSUvpTtNiMYj+jRcKkM6cHwmWHwG
GO7ksv7rjCJ84mVufmC8fdMFPYlgY9bi/YdD8S9+zFPYWfO2XdfGb5O8WOze919YMiMGw1lrMYPt
y5J1yyAGyAS4O6yyidRVj1lvphmgZPOCm2RXP4M1x7qRZpSeNGygstFo+auUu5nsTBfBlf5zWz9X
YueHH8Hdc2RoxC71Dg1NGcMKxqXZnilIGrrIbYFzPJjtYVvemn4qQGEE06oOpmedMwejIClaCegb
9TtGg2Qchx2apsIhnLVjKRgfBdAbsXWbr+9alZ7FYJfEE60pMf0d7vRU8/opvVZpj2KvRD060OP2
0dZUdiGTL/aGU1jSSEsCDzSIVnkO9LvU3m2LWFNRHSBwMl7XRFF0viOrp1ndGFpcvsExsgWVbB8c
QC2J8XkxLOhKzP4gjHOPSDwaXalkcN5FoJv/EWHPM7N33Vy426da+Vgf5HA6oUhAS9FKHKqrwceZ
z48gA96H8vSrtuiF2U7AbdYC0fDMigfTDaYaQE22LJXPqhKAb/RBSEufUvc3gkoJJMmLGPSx3Xn+
Ubq5az5sn3P9673L5DOt0rBAAT6lrJXZ+fURW7v35eSNwKMmAJHtRFz3a5vQyzPaXNoQY2kvaYre
QuzJjwAOdPV7Y6+5ilM8pi6NsBwJlCVHk8U9zBVb+CCZSyBImFSJAefnSdkMRCwz/pFWBER1lFaA
1gf10zyVt5I65ydDobPbzrp6kKPsRdPzYt8l9a86SLtDJseP25+A+VTu7fjhd3GJRojNbUBbJaUf
Ttdze5HLk1N2v1pAAnaJInqXsOvlhSFX03UNZUnQcXN63Y2SYsyJhmFDd8Lcc4P3cYnoxXBa/yIe
G7aFXpZh2wAD5zFobT2szF5CuJzCuHSnXsfgxJyNAue9YqgfpHBfVQZ0aFw0jeXVNmUFV2eoj0N4
CCgIFWGpGBTe/lprBvNBIPe5UhpJtlkkqCcDa0Vzs1N/MN0O7INspsEWmOdaQP4gjbmMRaoWN2mK
IbPawrjL5GqvAD/+lR8ZHzKax05hA+lWfy3A/UoBw4cFBC+4EgHkrc1ymApqKmCPBFrJJ0qFWrOA
Tta2UJlTeLCfUQG4s3IMF8k7RjoL1MhfndOIqoorRvFBKPdZJ+Aaj5GKz6qlP7uOemaJUo7yQ5W8
adAEvn6tx4baM/SUAdYjD+A+KVVSWW8lw4RPoqoze5pf7TEhWyeucstwC9LdBEgKkdS1Iy6lcp92
HFJTsfOJSR18RprTXxBslRheelR3rQuwQ9QGUmF9YCWCfjgs5wEaPZLTcqAmsMYM1xzmhyYvHM2+
qPr0adtUVvIqSNIVoup4+Wr8JgKq+bQwcgn88Ud9xyYBsKSNt6GoBMzuiXNpEGOx/+HxC2/50USs
sgsT+M/AMzSgtE7RZVbP++2TrH4q4A6i1QFX9gmvu4/NeSQBxo775pZmR1o2O0tVHAONxWS+25a1
ro0LYczjLUzeTHuFpgpmDaLzfK+dSjwxEBWAm9q71dnYyRd/UQg2dYCRMzRycMTyMcHuIxN0wngO
TnRPyfdUvotyQbVg9QIt1MNUTdGBLcFF/TltGjMacKZKLXunyzEdmyouDchTOJOTosmCqKCKBHL+
Axv7VZimeMjozuTSn4hzPoDc97OTXmk+Y6dqXtjMFB5RQDLVMCg8+xnS1ejSepwFxelV/VycnfMu
SUdigJWjkADVBI9JZQpmTD9XRnQio5RsEkKA9Q7KyI8Kk3bSENFUxTBPjXG08ADoPS/womeyn/3u
Ot2JkDM+eZA3ecxfovqnKjy/B2DielnLOlA42WBTIMWDPVhOWXUufp7AhXw2Bk4W+y0LY6i0LNd7
Q83/0EdFqh/clBcaNsSYl6Sjk1YCaxcKZcq1EKqPc2jEIONB8XZGJ4vuMGQtD66N6i1zYFbi6qBV
FcSDT97y7aQ2KoUElgiv+VFoZqdN0Y0IQu9zU9Gh3os6FeuHQ5sEbtnQEX+4w9UBCXWpIKYX0Fza
T1E2emZNjKsoIvNNHJqSZxTz7FZ0+lqnrfGtCZTo0Gm5vS/z0bieDCvyW00XQZh/ys7Z8Rc/i/N6
sSQFTTTNmGiUSOWVSRE6NDKTXclWFbY97CeDZKIsPMTRc7CJzfs7zZyGLutn04vb/mqcOjdOQwGG
7Cf3w4ng1NbO6kmpTMT2qg59FYao/GgsjGkEx7h/3T7N6sUtTsN9TwiQWr1VIAowyfmR2l91UwRl
s2rxCxncx0krmjRRVJsetkhcqTjWw2OdvpqSKPQxHf8QynFtRDZRwAb7jArl/GgDuYWdsSxGbp2c
8yOW8vcz8I6AAza9MBgwwBCZ/vblfa7ychK5OIHdNUtWf6d+DMvDOAH1yG/AJSH9GN0WZTZ0K+Fi
nrfFrt3n8pycrTcZ4DxjJS/8tCv2Cr5dmaWuMZHrNhLCsrITbN0pl2ZO+lCSasadso7h7DGSChsR
z96P+3wvGv78DKvG3SeXXc6GGai2lRa+0ZhujVXQMQL85U0Z7M1idMbxuwQQk7F2CioonqwZ9fJK
OYurpbzr68AEvmB7NusLNdltf7LPzyB2MgU1LuChgyuMcLppZNYAKuW4QP/BdkyAOQ2XDGVTvf+N
shkCyknUg1g900Ikp5xJkuR9l1HLm+3rwHrNRAAH69q/EMDpIck7w44jCZh3h96b0DJv3PQ28nqH
UaiMP6pd6oVCStJV5V8I5RQyVpQ8ihSoSGnbIMSoDmZZHBJ98pqRij7aqkNZyOLUsStLWuUUz8jB
NR3VNdz4lO5bUNyDAsoZDqLMaM0XL3WEU8JRjxItKApUJ8O9Jb0G6VkTTbQJ9ZDz97oWSIGmQCkw
bMMabxirfZ5rtxqc2u+/UN8+RgkgOMjDtv6vfzUTqO7oCpjYF/zomvXJiHOFZpYnB2e5eyLmVZV/
0+m/ZlZ4s7J3MdwNVlGRyWCazf0wMx2QQAHN767qRKCFq0kQXiEK3nNsLItvyk5qRbMKBOYo4oDT
EG/vwg077G4A7pWVPpVL6aj/+14OO9tCKKf4XdQU+RwV8CCvLE1v9gQ5Dgopsx9diHG9VnVxIY37
YIZc6qNNDfSlssNQ5k4/75Mqd7a1ggX+T8FF1XRLxoAI0lbOKeqdFodyg/Q8qJ8r2Q/Tm958Ksxj
0TxYCnW3ha2q4EIY5w7LPE1HbJzkvilr06s2NvRs96ZZOHFXYPvMNjoRmciqA15I5Pzj0M+WRvXY
8nI6tOjboEpcjFrjbZ9rLVkkCymcXjSNFFEbiuG3sXXMNJi1Xr+o9dMQNTslUwXS1t4ZS2mcXjRZ
11V2B//BRpV/b3CyCpeo+iv6WJwhYz7VTMYBaUdsNdgzix1ZUZ24faD9w/btiQRx/nCSKwysGzDl
OWid3r4JpV+SCUr7b9ti2Ef4rOkWqtmWbasm373T7aG0AguqYMX3dWQ4YWMIbGn1HY9RFE1XLROd
tE+jsPqgNZOF6DHdGnvVJWflwvStDqFY9TIWiI9/cSRGKouiGdpO/FxqpaspoFtN0zP0EINzKDwm
kUDZPlfLmc9byODUIMvKKAKHrAVCveKpshN6NEJ1crpYiZyoAUFolkkvExAQ3XIyjWNn0N6fG7l0
AS4iqJOsOsTFT+EURQJkJNEjPHwzqhzKFI5RzTyi/lUEW4jh3koNKUKaSajGyEpyytL6opwKf8Bs
5fbH+zzyyN0ss/NFkaIx0cWyJR1y9u2Z7diD6e9ldsNT/rXxBg/HO1QX9a5/gxDHjsW2+PXU8f2Y
/EZUp8ZNF+kIL13pGt/pg43FsuCheZK+D9/YHi6MHVw9IraA9cC9EMsFnFoykf1ksPYMWPrAfwAX
MbAxB++/LN+shLd90lX/spDIRR1aNYmBGWfT69T5R64o3akAO4ynWyZmmocq222LU1cdDbHgokEK
b8ITfPyuAVhNpFzR8zdgahX1H3psgc/lomjpd09AkHVZP5jVoeQXRl5Xu9EtZgkEhrsakwwQkBmo
KGIljdOu2YyKtE/hvo1kdknvyLRzjGmPwNT2/vaJP7eEUfFiqRim4zBPBmKfjyfOcpqUWm2lINft
vQ5I/7/3BtPjdEPuWJ+J1WmnQy3aJV9xCGCBxVirbMqY/+OHhjUQuNdlKcnA+7np+q/pi4onquBs
TB+5sKERBYOSKsreiB6c09GmkIC3FGdr/AEjZJgueVKPra8BqmSURMJWXjsanC3Bd7PxyuYJklCr
7c2itBW/fZFPBAwGAQBm3PRcAs2wf8z3osWGtYj1QSDn66rJGlS4VQWgK7XHHiMJ3o6jjOU0NkBD
3fjr9nWu2IYGXQEhOdFkQ+fxzImk5rGp44spZXIpNXPojrb6si1jxd4/yGC/YeFX7b5t+1C1U3+q
OwwBnPN+cmxQnweCEuH65S0Ow6l9QqiK7cERKHIAdmXofyO8WXj+XWOmrqjmJJTHheJ2lpukNUog
NQC/js15GInTfWuOKrBKqq+SJ8IrEV0kp/pKiD0JO1JTvypeZB1cMhm2lWynDO+3P9iaGaNkbqAu
w95zfNGwHjNgG5U4lzka/jQ3d6rZe7Ld/dtVL3ippRguDlhWGOidQkG/UBsjYKHya8Oe96FRnzBs
jT5E7NeylPyVSS8Ox0WDyJ6Vduq11M9e2U56h+nJAZ+NwiuqGCHvDpiI277O1c8GZFT9bQkZLuuj
/kdzqORlFKT+0IcntQp8Gqc/0zE7FA39si1q9cstRHFXWoUVgFAtmFqjG4dEaw9yIZ8MSzRXtRLL
4BORVRvYW8Vzn4tlRmlZeT63sl+O1VEqy6ey/NZk48swBceyaUUJoLLyKIY8zJVj0E8hOp/HF7YO
SFJlSH27ddXS1SkGbVhPLvJGxLEdATmw4QDXRt5hB1+4qrSWIn0QzznlJm/qxqJ66uvX1j5/Avc5
MBVTDWlSfFPspKN81//7sSJmHHgWYS0YacunCYqZTENVIBKgTfe7nhIcjTOr2TOCym2lYV+Lj6jM
+SvgKcC0psW5lapV5ylNcbuZctuoHeoaP3XzQZNSJ/8/0q5ruW5cCX4Rq0gQTK9MJyhnrV9YDmvm
nPn1tyHftSgc7kGt/OayqjQCOBgMZnq6x6uoz+x+jD9xJKiiQkrbsHD58N3rupjLWdaGxSuHHjMw
kLxE2k2Jq2WifsTWiVhb4k5EL5Nm6EguA3bYoxj1EFt/1wBPnd/BbSM6UhJD1zAywJ2Hcg6VqVcb
HLtxsZXhZ0cKV5FEm7Z1V0NGgoGIFWLQN92Q1T1adZbUSrRXoC2oORIdJ1vWKtFZ2zSCjBHQHSBM
TgQy0CpKWrkNZE/VbpTWL5TPXNKUGgbqhAS9WT4azpUumdSIZA+DZW+cxrKtXcPrfqGgm6fMGUQB
eCtcUSBm0FkHseLJRGw5mUEyQxzKAzDDBxLaDyMmHrFANToKOl/OFv8T/rAyyAWMRI3zThqW1CMK
RqEOln5RhPvzJrbqAACP4cLHtBAA0DywvEhpESykSKES80vJa7mIUYhnElfSrQgRdDoPg3BkUBR9
2NgaqpKch+vhOJTZFMoeyayvco++GiBkIe2ccSJuV+Z2rOvga5g9SW9351e65ZGmojAMr6azRtHH
61MDYiLqZphug/JYlPVRN4QM5ls23laGy5FYwHd/tEHmUtPbyVS8BXSry7cq//bf12ChCGViDACI
ID7eYZpxbs2uVrzEvO+WL8tw+LPfz0W5upAqywTLJihq7yf5Sptfz//+rS4kgFoEFzCGoaCcw32E
0SBxoze48TGzyIDUoUehnFja5g17l4wi6MZWQF2Z4zHUelETZcmQx4D02jWt5QBFH1ebReSxW5mZ
pQJRZ5hIdBG9P352EAZ1c9zhYm/N0Im7H8Ys3ReWdFEozZ1gA9kX4C/ZtSkuJABzMQ3liA3UnzTs
IJSODsmLuhvd0o08Ual4MzisrXGfqwt1aDMuhexJBHBsm1FGhndowM9O86y8iQycX97m96LA2YPG
BI9I/sWgxE0WG1KjeH10Z4KqO20eNWjInjfCtuhkC1dGOCdXsrioQH+LqkZNvGau9mWYOlbTXfV9
/4DXxH7octHw2KaHINFFyQYEQrLFeUgbdk0lKYniafGloe3UGmIX0q0yhYK1bQYgIDQMpNWYAOSb
gSA0oLKpd9jActdpV2ny1/m92ywJgU7ltwG20FXyUC+LbjYpyiZM+LG6xfvqod+Vu3CnP5CHNHeY
JlXxPX1ZRJevaGXcDlayldVZVSleUH1PlWflP7Mv4T5aL4w7WH0B7cBqwsJKAJwgImM31TUK6Pb5
/dt08NX2cQcqq+cqACQfT2KKV85RzTG2IkB0Ckzwk0VAc4ThNMG940i7bY3kTp2UfbAsogSM/akn
x+h9KfyYqSrVmRlbcDX52DxCrAD3uEcPoYdhgm9QXjuqX3Oo7tSYqfb7F1E/f/MMr4xzZ3hulgpS
4FLq9Wm0q8L2SSfls5mGt1RqBztZNI/momxsq8GPKgbrAwELqBA+5dTKPhoJe/I3ruJDvQua9ACv
7i0PVNd+g6kqyELQ+084zMomt9AJvA+pZqJWU6Z0dlD6bXba0H8LEvNTrrmyxOUuxhBOHTR/weHX
vA7tgSovrWiue9M1VybYGV8FDwwOlKXVyfhqytUc/bCGryQVccWLbLCfr2xMMfhAB1bcyjsIdnW6
EyXjLolFDeitLs8HZ+ACoamUXbCEGQa4d0DEeeVVc0k8POnfOrcxVKcUr7whr3hloUGoiLo8olXy
0TCkUUBrHPKELje1VF5SlezpEnjnvW8z6K4+GBcUS6jwWWYuK56l1V/DJbKX6D8rrLO4a+D9BoA7
G1jnVqK2I64ytZe9JL5EhzXqn1RRaN9YhYYJAQCwkZPjKcqZWAppIbKOrKKug+a6BXObDTVhScDH
tPFJPljh9qofirgGi7viqV3VOfEyvcQtBXJARLXO/lou7rIKIBuLNVEl4FPoyZrVuCTG4g2BYac0
d8agdqPIeI5p6Ro65i7P+8BWeXptkE+i8dTRmqhBXUe+G1zzmB5z57uK8RsV6o+xK5JhEprjypzz
zLShKpgDsxUIOmIPE2TQe1aOjHQkcCbBEMBWVQ5ZPwbvDIY3Ql7IBYyRBItZ40pu/FfDZsTFKJE9
Ds6vuTGIngtStK1rZG1Qlz8aXOa5QPW9RTPIX76z0sWwz0d7Obb+BOWucW960aVIS3DTOd8XySfW
UoCJHyPDfVnFLil7m0Ze2f1nYSEMacuEVRIU9IJQxfq4sMawMm1kDZoC/IT5VdsyaZNcEJI2MukP
Rri4C2ELkvcm8jSjciVtsYFYtKlxzIrOP+/321v2vhouaiSKNZgD1uCVyREkJwq50eNPmUDZxQIS
EsUQ7sqdwlxJO9aDDHTN79rqKl9Gp0omgcdtroRabEYKJGcnWDC9a0t1IT1KPFawb4tk1xllZE9L
tD+/YxsZoQYitd92uFwl7yO0gkyU5Jg09j/j+mI6iU0PWJnhdk2r9AUfPlY8Ix8c2oL4YHiZwpdU
RCsh2jYuW2myPM5D1pbr0stas6Dh91M8zr5VEfmwaeyvWOUrdWHNc7wgX/mHrQXkr5mtHlWv2jUi
KvPNJeHx9gYsAicXt3VGGkZUCxFb4xGoWzO5i6LIIUH9eN4RNi/ct8qvAfYePHe5NbWh0aMmknpT
0T52ano3ZIXA17avCQP8ZFBkMRj0lbOhyrVklKhi/xrSzNwawF6wwFCbBe6sFwr4bu6diaIlRWEe
r2juXlJqrewkQB29ObySIYlJm6tqFJV32Ac4udxNHcUxwDvICbpjrAx5ArwIqzoyzeV+l0A78jF9
BHre1w7Ff9daZiH73R4vg0A6SH2Cvyf10oBo/pTF6oEo6fCpFAIsiG+gFWwd97GCpOqmtMDLiYEt
VHTUrfvsovMqKKwndwBKfSYVA90cRZ2UIq/k3JxI0dKkCp4yShA7gCqryc+QPJ338U0HxNQk6FhU
NqLJl3SGpKvAu5jAH3b6jo3RmsA6/UIApT4Y0QV3xVbzEo/Od3tcfll2WqiozOEZcVnhpkfdCcDP
kPnprvH6y/KxsXN3fsHYtyNYKYvbvFOuLXPH2QIylXRay77e7CmXqRe55DZ6lnbNTlKF43ZbwQNf
TmfSywQIIO7jSV1UZ0M9KF5IdBe6gQdiCPE4myta2eBCez8X+aQEuHhHh+WYrRP55Lb3Mbe4y55E
ozdb99V6QVyED4ymg9Qy4CRLlh2JMe0LGRhL1ZL2ndb8df5bbQWptS32t6xuExkP0mEhKOCjnZKO
j0jz4ubhvInN/HVtgzvMeQipm37WWceofsabd0cALnIwDMZkTVSU8QunBAGY6KOJlsb5v6mO4dzI
MCt1lm1S05nK2U5G0bjj27jQibevfIPzdjkPx3LRIugSOeE1chl3AnoZPbEB8L7H4ZD5w4txXWEO
h80ILA57lcgV3uF2ASp9xlQbOCr0fUSUj5vvlNW284zP0pg0XVkkGU6hcTmDhiYHUih38sRtXQlM
a63iCE++YM/5O68sa6aRg8c52lmY0olglc21dPbopz9+yfCKKuUik1wS2U8GWJjCOPOK8oYazzTz
41gAGNqMMGieYeQdEysn8MKuz5ugNFG5bMzvWkUSW1JCUYFGZINbRg5ccZH2zEZGPDqjTqh394KD
uBnFVuvgImUySHJJkxAPSRCeLI9IgA4A+TmzO9xXO11wp27fdytrXMyMgQCHJhPuH2aNeOwWGGzj
anpDvCa7UpDgbW4gBtnxXgFSByHrYyQDEQZJC2WA69EOoozzzRA0AqT29pJWNriPNJYBTeoOacnk
Kz4jVQPd3j3Ijt6632Fki8ppmzcBkAPgg5QtReexu/0UWJ2koodRzzmgi21r17UU2ObUPylKW7oC
/9g8Su/m+OQuwyh1oRDUvZLL3gv3GZtIewnc75PDEq/sDnx5IpdkX+UkeBqA+inopYAKhv1Jq/uH
DoXRZBpKAPJx/JpDV6j3s6+/MOeqoHCz6SCWypBG8MoTTO3SdKNWBwYKh/ro5GX6GOvkM4ECDwwL
xQxdJnxBo9XyXp+LRvZiw1G0Y5C9Cr7Q1hpAXkKAz0IhFTQ+H7erMyXI+SqI6cWr8cC6q9O36lvS
gPR8dkt/fsmuROGV3V78BwLBFAOPo0d4gsmUpmJo6oWyrk28r3cNaLmJK6PmdH5lLAc4NWPIIH1G
Aq4S7hIdg2oARSdOViG3tW3IxmWwWMdBNR+ipNjTTjg3uOV4QOX/Y1DlimpgIlrUJke8pUS6AC/u
roBWy5RqzqwPXgxJhjpsb/uF+AlpAS5RRdnJ5jt+/Qdw8apLB9ol4IgDrwnTuGqvGrBpRntQwwl5
dbbONcEgvgpSJAwjydxajVCmbVMijMQt2m3a32lTu4kkusFEVrgFRVmWEzXA7CDVK1sKC88sa5fM
onGZzSC8Xg0XhDH5Ew7KhHKodsOyixD3SmfrdvlIbMarl9qf8MzV5nGXJuZnjQAs4Io3S7ejeRlD
Yk0KGow8HWcRAcQWfAKh6f1Dccc7bJtU0jN0afSrCNrngOFHruWgS8MIUmJf1BTdul7W5rjgq87o
fgzgg/TkWo+d2ByuxyK3Lgazqv26rWtBRrAZvFar494aUyzFGGXFTmbqT1LkkLX8cv5TidbDPTSG
uYhzSoE+GepDotpAwjmN6dH253kzonVwDws1tOLYknFNBkpuS63iAzAr6MmLVsKFw06SR5ouuBbV
Nr0xa+JKaXCAguY3QOCezq9m+9iqqH5gchBtLc4JMhqkcDmkaUZDvMQyHFOvdospnB/c3rV3O9zX
D+UQEjQdOgrzUfHH63qn30qTPUNLIjkGzvIAFnX3/MpEFjl3IMmAw2pgZVKIebZBugGWWhAcNk1A
PBAwbUrAtsvFojqK5DBtAeRKZdnt+uUCzSHv/Cq2L4qVDS4AxZPeSgPDZxRqZCvVsSuPavncqrVd
TV+0+Ugq1FTAMZbfnzcsWhv7+So1a/VUHtME+VKdvljSK7Huzv/+7Wi3WhjneamKzn4go2Hyi7y6
dUCZd6g8Rl09XgjLYexTnGQYK2uc/w15mmRJNDNris/IbaX7wP+H8UPE9ijaO871ZK0tFspadrlm
2pJx3YSCzdtMy1ar4WIQsApmAVU5dIJkapvl1yX36lZ2QDJtl4NjRIZN8Vo4/8FEi+KCkmUFbRrp
cHa67Mv5NaOCQpHg9/ODqLGeNp1UYNMA3n+yZAPSs0Oa+ucXIfK6t+O2cuuxkMc50d/KNb/8IAwh
J0btt1pe6XwqCBFGrQ+aNRZjP56ifOpDzUqwqK55BBZC6z9z5+E5gH40JGBORlTqzJCrCfxLXrtc
yfQoE4SFJnP6eXEEG7d5UawscS5XAakMJCmOa5U5jMww8rPObhMb2R5FXUv3h6cY7KXZKDAsssvt
4JhImjpOBhq400U/v2oL4PSC07SdU76vjZeGryUylpqR/6qVswldi4lxt26073aVAwG9R8FmsqB9
Eo1ADaApkBxTLZmLRjFg7JLWAw3ERgbp4qmxjcfcnrrJdTe5wWBHnugi2TxeK5NcTBraTJ2zCTmF
jkaHQUe/jyX3/LLYX31uVZyLzDXVuoWNgSlGBL53wzGU42C85EMqMMR+0TlDnE8oqRUs+oLpGgi3
eyTXPNLlftn0DyjO+NCW9dVB+uv82tj2nDHJR6dojpsFir24hsv4adJQka9CEKPoGX0MA/VbkYuk
lzf9/v178YEqrZtlmiPUr9MqtvVpl6UPJBAsSrCPb8FyFQzbdJazbMQ1MvQRUBi6r6robCiQeO6o
Cdo+sHhrjQhzLFoYOxsro5nUxBpVcdgGeh+GP4xlL8WfeWqs9o6dhZUJClZnRUnx4s3CrxRnOS0E
XALbEYMC2okxOURevmU9S3nZFyYmK8Ln3tN89WKyk2/jK4uDFealZUEytrln7+Z475PmqJRqvHu9
gL7W6hFlGZuMgqtRZIN7wKdD0RuJWgCnn14a/Y8YXO6ieY7NALFaBkvSVt8F8/NyHo2YiBqt6Ymo
6APFy96srNkOslnURd4MeCtjnJ9JUtYG0cKMkfhHMue7Ic0ENUXRejg/a2o1aUxIx3qaPPWHSpXA
fxZb1nVcMZEtZQjnr+ej0BaeXkOfHxg6uB5GyrgorqZhW8cq8onoUruZ701P/8JoxJc9KKg0L3rO
IAHsM+E80SjW9m6+G+Zie9lE6KMVKJjlqIWlMaogpkgWXWSCi+pdpQIEwh7WYaF5naH6rRE+n9+/
7Q/2exV8U8xqTCmmFRq5xaAe+6jyByV+qPXSbVoR/8f2cXo3xR0ns9brDCIhSJenmzjatyhnRoKG
hMgEd5zqlupSBoC0F2p2Wn3Bvb4oD+c3bLN7u3I4XhgVeAmVlhQ2NHAlxmgKmAd1Lznmo7pjMpBG
ZYt5rLcdATSlCkgpMJfC1r0KE2XdSF0ZYI6x1S+W9NUUYYg373L6/vuZl6x+f9goURTXaIQZw4Vc
7kxau0OORmWs2PhfV7CDm7keBvBAUasBPMN3cUhp9obEymzGQ/aqHzES5eXOfJu/RvfErYTMnZub
927upIszapJVZYC71VP1aOUAmKufSk1WJjjXBqLYVAcGzykWP4xvR7S6haQam8sArzFG0IEDOuEy
h9CarBQDoGcMvgK6R+gk1G6KhxqjzJHBl2AIam5bREgaYVgttMBAScKrB1mAxdMoxar+jxDzzdsk
shHMd4zmBYgqN7zR0Yd7PO8fm4d4ZZZzxlJO0ebrUWcZimC8LfKhvrKmYLKDqI4EL/hNU1DJAycR
MISn4+8aITnQuEj39NA2htiuyxsDt/D5BW0/sVdmuLCkt62SazqOVwZ5t9ZRvgH9MN90HhqLGKK1
ZZHExKarrOxxF32rxCPVJFP2guzviua2sGggMsB+vooXDRSC5lxDPIrDm2iCZhYVqRSxq231ugCz
ENSqDKBIIHwAOoQ3MMfKQm0YPQaUNB1cfsH/lat0MAuJBjQ5B/i/GZOggsLKEXw1QiGZaZaWpbty
nx/TSd7F7XSllbJ/3gO4/eLN8CNlEbGasQh0HaRF0mNUzo9kEFUFRCa4ENQuAGT0i6FjkmHXdrIN
BjXBYRFZ4LzYSorRoEkMTFl7KNI7S379s03ivHZITUWrQ1BxK4DkECg2LNYs+A78K+XkQ3CO206x
UeVxDMTkHevop0dQEt4yhjVGSA+GVMFzctuLf7uXwd3bY73Ik5LjydrGyi6iqRNU+m5JUCAKpwtN
h7ak2e/yUnjDshB5enre7XIhdLGWOKbqBITZdyZ9VaA2Fe7q75bXuuDRg8hdfCMeBBGcJT4TT0yo
93ZTprt9RGxSfwmRgU8iSrVNI8C/QhACycMJk6RV5hgFSKnhSuplGad2hqyrEZQQRTa4zL4dU2vR
1MBwZ+hP7MxR/ZHmEwYUZzoLjhRXbvjljqvVcAl+nhHdShfoyJBJP1AK0r9BT10QIR/rdrwkQYrO
v/ClziV7vFG+tmcs46j3oam7r88y+HsUO2Hqn9fxFajTr0BwCHrFTrJbQWoussrFpywMO0NSO93t
pC9RcGjLzo/TS7O/lkEQfz6QCL4f5QJVkpJGb3vQYZrkTuojO0O9qEkywbd7KzGcHLL3j0e5eNWD
NLquQvh7comSpaPs6a22o35yFL00+fzh5ItxUUsv4gkMPrg+kgNxJLv+EqALPvu6Xz+Evgjgsr17
jEyKqXGfcKdm3aR0fYq+ZDQ9aO1FHBwHTVCN+pcFvdvg4lOkVFUIYkrkXX6w+5XLFhfSFaOwgGax
II/dvLegoPTPgrgKwRSUxaCDD94Nddmp08XOI9F6NvfMIuDpAYwKE1ycc0etHFZzIWmQVWFciJmL
44Q3TWdPx9ntnPkbFD8F4+Mik5yTgw0shZIIkE/zOKOel/aHuRsPxVD8OH+Ytr/Vam2cm4PsSCYV
eIHd6XVyIwdQb9e4TuF+qFc+GQeBNdGyOFeXzQCKjT2A64PfHBS7/BK5xbfKA/v2LvTnXYj3oagj
tRmZUD6CMiXEWU+HbUZg/Ooe51iJ7sFC4pL8eRgkO5BrpxNp+m0v77ctvmyJYVQ1TuMcoanN7Ey6
IPo3Ugki7b98sXcjnDf2Q94Yam9pkAaQne6RMetNx+haBtVysaMC3xetiPNDJVBH1cyRakgaKDmM
v6oMeEzQBgr8gnnZSbB9/0hvid3qPaA3UoLObqC9aRMul5CqLqBa1LoK0hlEQTcVwdhF6+IcEepM
cgvEiYZC2DEwPTX7mYgCk8gE+/lqTSGmCpu5CHU3b78hw3A042LsRW/BzVRwtXFcqM3zJqpLXUYy
01E3CnwregS9iZ2IkB9Cr+PCLBlay4xnVi04Ro/A7+2qF6Y+Zh0bh1yIrsTNmL5aFZeiGRMl+TKz
BDd56uSnIRXUsbcfCisDXGYWpwkmuxJTA6W2DbQ2lMQhnHjP5hXaw3hIfVEzUuALPFIWwMzeUqoI
D5PCpdJBMp3auDt/hgR7RjhPmAMylXkKUnS1nV9JV76mEPs7b0LgbITzAcCp6h5q1rqLqz1TQDDr
qEVj66oo9xKEbMJ9fq2YwIbaAHmR62DMIbG9GHiPHqfaB3xakOeJvgznCY3a9BjSLKFC1av+UEbH
OpGdUIr357dO5HE8AFeSg8JsB1wN5U8UEXF+JG+6630TDMfQXz2Ibj2+cfIrqXz3cF71JzOMKcnU
t4hq7qSH5jE/6poD/lVGTICcZV/vmXoCRL1fBCtlV8JpLDeh02ZiFvRk8rRXpNTSWkiIaTf0J2vV
xKhiRi0WmoLwRqRGuu0r79Y4XwnQ5+9iA3CJVkYjSG6uC4Bl7XIK7KBQdqqmPJ5f3ra/vNvj/CUI
Z42meY5ncP6QhH9R5bbsRNFJsIN812aJmqivVZwzslt8FTJ+5C/zktqDp/uQrRdRUf6La/5eEj9K
MppNBaJ4LGkEZxWLhcuLheRWO0Jeye0vRC+Q7Sjybo5LKaZa16Ko7iAf29932etAA8fq3Syg3n//
UphKYPQpIAQEc8XH+3fQxmAkC2KuZGV+jyE8XW68wDAFQXHLIdZm2HJX13zbWqE5hYbmzuXFmNzq
eFANf51fCT/b+naY1za4wGuVTWymEWpz9IrdVq1jtc6EevOFsivsxQOTvpc43ROI2UF9JMjNROvj
DpgFHp8plCA6OKgu3iJOGntEEdEFiYxwpwotm2LI2hKnaiauEWgXAyRxtD91Cb5XVEbqHGWgOXZj
FWq7U3al691VnhLBk3SzdrD6XhqXoht6Q4o2SXW3kehzk3RfgVlzQbTkG8vsdF1nkwVSSsZy3SXz
7ryvCHZS405XjmmEvgB7oDtmP8PEIZDXKsbDeRt864j3R36AvIkLmk0jgq4G3Vb4o63suxfUA4sL
+cbYMaov62D9oLLAFbdSnPW2sp+vjloAmQMlD5G1DdZNpx/rTrAu0d6xn69+v1VAYDrJkLEXLbqI
N+XiZ595FKyXwEWLRE7zuW5RSsjLa11z1fjQNp7g64iWwUWLKg3GuAixDEaZ0To15lJrZ9gv960L
3jKM3IQu5uvOGxV9Gi5KlKD7MnMIjrgL1H+my0E0Xrl1za/3jQsQ0FY1uyRDYTjOf0bqN8V8KfRX
K//WEkGiJlgIzz5UFCRMzAzlgsCSHcOML/NsFNR2RCa46CDVIGukEHFzJ/PbPFwEIqJxUfjRuRhQ
KzTVhmaArnLyYqKvFt9UYISUJLuQocukQ05Q/UFEIIOta331hXT2xF8dHhAWVyjD4Y6ayHOpXsfT
UVEfO+P5vJ9t+zaIZEGID5EXvlAQpFUwBpaC9wcSTOTToV2PZYwCmeWfN7T9kd4NsZ+vljPRbiBz
juUUUXnZKNWhpKKnx+abGlSJvxfDxRsNSUmrstqb9sC0Y5SLZm9dQbXGSdB8/6/D6v8P2u/WuNDT
dIkcaBpW1B8pyDFqh+XmktMgjUD1nHHeQ6pGE4Tsf/HFd6tcMMIjAWzgJoKRfNT8/NjtGY6mQbVP
lFaKPIOLQNKoJ1UDWnc3VQ5Ge2sgNao/0Tlafy8uCMkRWQypQBAa0xezx3T39BQOn3JwCwzQBqTR
T2h0Wq3CXH6G3vskT7UdhvIe/AJ7OrQP5/37X5zv3RAXJJSxnIg1oesQhnSfxdmu64Lahu7PYVCN
vRHN93o07Hs88rPQegXlgxsRU1RWYjvGvxXRmUcnQjcwdfr2il2dMmmSM8lUcW3QnXlkTG/TUdoB
ByCIuJuv4bUdzjnaqajrbqB4UV3FX4fLfmfetqON8eu/Kq93G5vYyRdQPonJYQjbxpMVElDwg42V
gR64sDiXOsgUUqxwQMWb7hhAJL37pWYsgYypvhygqTF5pStjojl2oc8uOhj8RNWvg7/6E7hQNmTo
YjVIql1pP7H3HQTPJKf3i2sCWJHAq9hyzi2XC2lyRZeih7obgsziEwhSS4B+sbqa7CZe6Iq4Yzb9
h+jgbAOACToe3FWKZtaoazj6yHaHrxnABZhceyRqf5k30mWrYMJYgpZdvNyfX+bm5bAyy50dbZoD
8OzhHWFN6D9mh6kQGNgMZisDnNfoSxUPeCfjAWEdxmxyjPpaakz7/Cre1AROP9b77nGOsahKXHTs
MgUhyw3Z9c+La7zUu+lFPzReexi8ILYT1AAyL/RF1xE7cedsc44SNqTVQh23kaINQCP6qSbbdTX5
hlHY0fhUQevg/GrffOHUogWOcahuEMITg2bt2NNSwjGY0JWMMPRi3E8YQ3EUu9zNo127MqaO6YVx
K7nlAWfRF6kTbH5UVQU3OPD+mDzlrsKuWmRQVE3A8OSDn4TUN+NqH3Wq4AxumwGVIFMIBqkYt7Oa
UYWdNNWGWxgHfXIS9YtSPZ3fS5EJLpWQ86maIACGAq3UQsgJ05jadMh0ER0f+zUnXww3wz8r4TZM
oo2eahM2jNTdnZTFd+MY/Aw15aBms3t+RSJT/AVhzEkUlsge2kzZGWp1sOKvRVzEIB8ZhHqpImNc
HjGELe0yc/5VcJNsPM/QTekrO7gkN2/joHvtR47/FdyCPCfzr4vgfT/5GnSjKJE+Qw3srcuGWSxM
oBadXV6ZrnqVPqFMexPfMuWj4S/g16w9oIV/tMl8TTolvYyZInA5psHLZNz3bYCC9JdSFs3uCdxT
JfCrVVah98bcBzEb+9IPuexAWxf51PmlbKdPq73kInTXJqCmaVH2m/z2jeULrMnqF9Y2l/eLZCuH
8/ZES+JCdUezKKkmPBWCabEl9SbVv9FG9CARGWE/X+2b1Y1hIesscqjEXoAwVOrSKXvRYO12+Wi1
d1z4qIpSKqcYfkjv5p1xE+/LO4wgeuSG/pU9gxHch0rCU/1nYVHlggmxosUIwR+IV+NNW2mOQS6M
5b9igU+OGBdHlGGJZVDuAgf1JhdUuOHR8qht7AoP/GeC5vx2XXi1kVwgiYOgVCoG1O38zp0BTYk9
43r4Ji1AU2MuJrCZ1eDrUtnFVbQ775Fsv84EZx5n1uj6gIFseKSc/x3Oj+pykNQvfbRTUlE7cDuB
RY4HcSnMQQMa+NEvOxW94DHDpv6enD/Kh/oABaaDLjjXm0dgZYo7Z/VEhommeK6G5eIMZedI0M+S
AE8/v3kiM9xJazO5M6oB+Z0qP8sTxsIKp4h+/JkN7pQ1EZmmvMFSWsvJp4MSXRHRu4rtxokPrHaL
O1NyFFq0ahmKQo5tLXptQgHYRbRP/HHqgKw3clBrjsrO6v+W5CujEjzqNy/j1Rq4MxSmEmBfCSBJ
RvmYqU9W91UP7DgVdOc3T8tvKyA4++jCEFoqZdy9umuNmPNvHpvgceifDOUm0T8DbWE5/a/Tgn98
NBUs2lJ2NT7KCNcNxscONwaRv/2Jc1GeCSSYpERv81F3qzz8HiTpXZhou2UUKWBuX7OrxXBHf0ri
TBpMBr07MkQ3YCdoTF5VFwweWe1MUYfhvL+By/jj3g1DWYSFitLiYETO1KC5EeW2pkf++d3bbLmu
vxF3/uNOVSUJ7Iuu8dBcBsf4KKHhGn1laIBuJ4lrf+edHOzJH9el1YZSEbCpe1H8hndp7cQ1D+Ed
VW0DBAcgVGN82tGTcEPZ6fn3CEFlLkIMCkmajNW66Q4Fzn26YxhaMZ+a0E+4QDE0iNddi/Nlsg4p
CpvVnqHHGOYAPew/it6UH4ZGmyMwxh75SxstzqxF/tL8hNqIIOVjf/KZrXurrK6ysbmlpRmrieHq
pd7ZvYn8slgulAk4blXySI+ZpkGOHs575vmIDnXzj47SWnJCc4iEuDT+Uepe1gkoAwUH7O07rhbV
AHQH6juUwwjZdRWT1vTQwhd8n+0E8z1q8F2CGbSEuRyzq8+DAmV2CUQPhkECvLB85Thfkj3L06Oj
KvhiosVx0aNQyzanE66SesrsOTxKZuLE1BCtjn2Dc47BBQ8m46wZEVY3OjpOVXqMr0YfE3vHUOjp
Infg4oZSKWDL15HkDflg98tkm/XuvMOJ9owLEOXYyO3EEMHhjMcagTLQYuymWP7DT8PFBy1TUbsH
B4krFTdVNNpp7daqwLdFm8Vi4cq3Q20EW6XcpZ5ZgdXkxqSC37+9VaoGEUWdQgKXO5tShqmZiqEX
6uA6GO/S4GkSycayP/HUtd5NkI9LUEhbI+FVDHfqZ+U7raR+L5vlmNul3vf7qQHL8iU48ypwD0p0
7hCJRipK97e30YDiEYXkKtSLP/4NfV4OKsGsmzu1nqZddZPAFXim6F9vNPpugDumRj3GUh6j1jOA
1haNsF3uKNeVx+BVuJkcGTzVn/Hxd4PcgSWBSsIggo+ji+JNEsq5PaATEXH+zAx3WLsItLPIK9Co
aUEl6pbRUxUK9m7bBd9Xwp3WKklj0AGi6iHPi92rrT1hx/S78+v4l+zo3Qs5D9ChcAnV7gbzI3M6
ho5uFcbkgu5z+BGYcEk7aXPTNZTeKmydZuSmnIHBS80ydIKhU+/zdKruAfRpBOdv+7kN7e5/DiDn
OH0Hmph6GQ23cRe/+67fsdk76XpIHP0SSelXkAbjvd3uzXuhKBI7eOcOJudCNAG9B64Tg33bxvKr
cdxXSuwQ7WCOnduX+1Lfmy24M79QUVhj3/TU9O9vznPV0ipoY51986i5UofQHs3KBoou11ubjv9R
I+nkbHLvpE4t6inschC9lc/jsuvxFks+MwCor84/F0dHK5bMmsVRKZftCgDH5Il0j+d9WBTEuEAK
nEKqjgkFzsfsD6NlXlu5SHJdZOLkSiuyvtZw3I3kybJepOlTN/Pv765y11meaDH0lhgmr4JEvXbT
5TFTqj+/T6JgzJeRZBSF83Bg4zkPMpgy2cBivQvc1g8HO7BLKKiJoNGCfeOnudK0aFODZWlDt4+j
1B5jUVdbuCju62MoH+8tnWUb+xKsAAZU2qBG4Db7ZZcf1K+R94c3DD+sWKdx1EULED/m9KVOb5vs
oa3257/U9nPktztQtq2r7AYHimAcEgD2YtYhLVU4SaY9j2at2XWfXI+J5mYS+XHepuhTcVFvonUn
yxnDdExuSm879TOvHZ0qYBaSDcgq8y7eRkqksG0bwesyZJBZJ6JsZvPl/W6C5wZoM41ivBNQv7T4
MeD2VzDULBe2mQsuTZEdLqjphRVMLUXtHvOdjjF2Rwl8IjaJqJe0emGf/y6bacBqUZx/W4rR9C1F
u32aLgx6RcizSl7Om2Bbf3LrrExwOUDVSP8j7bqW5NaR5RcxggQNiFe6duON5kgvDI0Mvff8+puU
7qo5GJ7G7uhRoYiuAVgoFKqyMougL9HDIfGBDaOTVjsWH9LuLmwjq21BYNkIYPfbO0gNdGhxwat8
g6CYyWj6ChZVM81m2p7FpZf2V1QKBXna9tLOhrjALfWsHv1lFETbtYdml+yW11vmCYctN08PWC/+
syDOuynID3OoO+A5mjbh5KpVEKkoCDbmwt1L6j3ItdrrfOybB7+Itdoz9Vl+SoNOzaymDyLwfoSg
AbbUrppCK9A6TXDBbBdtqCKjHb+Im/LFhrgM65kEUNeqfrLb3zMx+vX4cwG0i8P+dlYJciUZtC9g
EeCFk8BaOGnFUk/5TQ7R4JbRvidXhrXwOmHEUODA20WIlT0uYJZNFOcS7ZdnRrDPHXSvdzMmbGMn
s9NT/Ul1m8SOf3yoNrWyyoXMwkjloQt1HXOuu+EBH9cqqKiPu3n8Vza4h0ZnZoMvgarbbftjrd6y
xqv0j1TlVybo29tGmyBIq3cM/c7u2Zf3kl4i1lwH7Y/LUWb7pl7Z4c8ipBJJXaKO3X6LXtKrhVsu
dUynBKThBmIJ+0Go37XdzVqZ5I5l2Q3tmHXDMr/bO0sXftzLh98NQlHP819O2B+f5yeJynFqkwLU
er/ake0hd8bTMkm0gAziH6JJkc0Ael4YP0fkt1AjQ/UGDwV2XSUHU32R8rt5fLr8yURWuLunoo1i
dnqDx3RdfDaV2YIikltT2WOy8nDZ1DZscLUi7hJixYRpLw3eYT7Pqm0AoRg/KgHwQsbhtwBu+BV8
7q70WRfcRYt7v7v9Voa52FHXdNLzxS2rKXD8xBmzg0wTK0ZhSTRrK/JHXpNmSPxemxp5KdEv6r7V
NdjurubjUqafhLXLZccuLYwLHTSdlDZrTXSNJ3t5PRd2/So1VnQF0qEjwI+RJ/LKbQTy+RrkXxgz
jSGUBIAmEMiLRFd0rPfZYekeCXH3S471bnErS1wOFgz9QM1FCXo41le6l3oytEpTS/NqtP5FAlCb
52BljDsHGIQpjJ7geUZDvDIAl2uwm9qM4qB3+RRsRvuVIe4QdGbnK2WMY922tVVPDw1WVQmlfpY/
99LecR4fT36eZwHulPCwNHCqXRMDlUShvjPtMf0vIpjdzgZWq+LuybGPwVE3EQrSlWivWEproT2g
N5a+U+0alB6Tb4vG+JYlXFoi5/udX4yt3oYYVQUVUNOM+zrQ3cvfSuQU3LUJBJvSDSWCY06uyiBw
IE/imsk/rSzoy2/fm6vt4+7NhBi+LPVI3XovuZmvml0E7Pjn+QGsdyle7RgAcyZR13Rz/87posx9
Mmg3y0hv8JTqqhszOinSp8ub9y+35Z98lO+SglGry6YUudN/cCbja7RrHAI8UvcqerJve+BqOdy3
Uo2kKJiPSvB0/zsWjvvMjq4GyGxCON4T2tuMTit73CcLfcUnpCMAa0A5N9svDDbTZ+N2yX6VXPDE
EW4ll+RUaWeMmYFGAkTcPerN+1Cx5YU5Hz1ZzJnkHypWnRfHN0tbYhRhT3GvZGZbOjQyQE6hp/5p
CciCkpXobua+WxaPs9Rl+G5yG53SOPZCuTppYW2XdDqORi9AbYreESb33ZjkJ7M5wu2l/UK9DdDt
s7IPncSe7028XYBUftTvRPohm0F/lYDw308rWiPUfeTFKgTkOhSaQyuvRXezwArjqr2NUVUDq5cH
4LwnymnOdskkmMXdDhp/MmDG3clqU5lFpqGgbMqHkb0QUXV8G0R/3inG3cOVH5QQ+8P1qD7WhbVw
KNVXvwYuT7qbHPKv5HZ54M8u2fs3syBN/Jdjdl4ddzczUrBEztBOH2xSW9RbelmaFfXAkdT2R3Ek
q8Vyt3QwxW3QA/oHe53bHvrHaLR6q/GKg/5Fukd6YEeP7HslenBuXmsrs1zkB9g2lQyjBEOaMd8W
pvS5Z4u0fbmv/flw+RIQmVr+f1XmnCTZDMwEp63KBgD0I6ek+pdJY3Zc64JA8i+ZN+hFFChhs3dC
q30cjG24UG5OuhXsu11QWYu0m2JHn2shD9b2QTgb4/y0DQrCpgHIjtRQGss3otYmsV64l7dvG2MO
ucb/rInzyCorB5DPAJwQH/xj5o4nPKg9dlPutcdlZcSJ7gpn0Rgx3OaEWY/L5v/lUj2b5xy0D2LM
B1CYl06duwjEhyi3oKgE1df/RlJOtKmcYxLfaNp66cGEUm7R9JQYgkRLZIBzR1Bb6GVkoFY4JZaW
QWiwEcEFecbz3y231Rfj7rOCGqC7mRbUimvuVEfZF8/IDG47ZwJZ5KJWXZ1EU/Dbh+z8lbgrrc9I
DRF6hC3oAFtBciBRYdHmylcE3ijaPe4WG1k+1H6FcJUFt+r0amAE+rK/Ld/3XUp/3jueUGKIqiro
FhC0r53k6kqqEouI5nlEH4hnk8D4bBJoC6BTt4bJwsxSf4hvcaRcqgO2V10RJ3S7vWhaRHSUeCYJ
YD5V8LQgOtHb0VGc5hrqv3bpGrfTVbvz3VFwl4m2kgscORslOjYgd4jb+1C9lfLd1IsIwQX+oC//
vwruiiYnbDAB3Avb+zIY8N4TzTsvHnXJIbiAEFGTqKpZA87URns9mA9pPNymnXZDBsWR1dFN/d5m
Gdtd9sNf7F6X7HJxIswxX9uWmMgKD93P1jNBu6meZBdqDMdFk928+6ZZ0k6/x6SpJ+0yJ7kjFuqp
QsCY6CtywSSbC7VLcH86TaR/BdGBE5fNdZtIovfF4g2X1stFEAUdHDnJxwXhp3gJcMESBDbvwDlg
63Z8LBShsJkgZOlcKGm1JtSrCOUWpZaPWpQf1Rlse4VkJ6X6dzGfp6BIB7MZpBIBmenJzlDITcBE
qrKCg8BDyWjRBclcTFgNgfCqj3tZE0oOLwnFhU/Es1D4QMjGI1tQsm7xFSoQmNloXR/K2toeNU2R
QwgOHk8/wUrotDTQOXBqjMIgRo5eeyiOsUfuUNf51jjpw4L5rHfhdfpFVEJdnO3SSrmwUkp17xs5
0NW+ct9rX9XqKQ8/F+XTVMiWkYre1ssRumSNCzEzzYKYRMg5WtRLS+k60Jygmuyx/FAryQQJN1Wo
QU0e5txNnWLoWJkDke99E2ZuknfHkYlU1DZ372yGf7prVaynyYSnu0ZPaoaRBXLMkpsxfOrb1NJF
NPTbz+mVOe5ByCgElXNMzqItt5S7oyOy7viRPsQyqhOYU7+Kj0rsxj+Esg2boXFlmEvAR+iLVvOY
ggEwznakkp08Lg+JIboKRGa4e3QcMDo9zuj6ElBH+KdRwRUkuG3enzWqYTiBKejPm9Tgo0cztQHr
2jpyC5buKnWnV4rVZldlah5LdaeFX3rVu3y/vV/UW4vc3il+lkxMkyiGdEK3ND51AwreqiaaBXof
Ft+a4fZOVuR2rGvkpXVa2m1ePMaq/3x5JRuPvrc2uGBRqGMdRwkwJ3XgtFfVMXYkmzKb7dK9LNQE
Fu3b8v+rhGeujXBophSd7vxkkFNXPSnBXrCg9/Ho7YK41KMtCShBtURDnPd3ipM6oZcDlC7ZvTXa
+Q2AFI5yCI//u7bHW7NcplEkVdlFXRNBS/ILSV8VjBQXgtrR5sogOmaaqgHZSr4zpgZxXkcZjtJQ
3o3tj1T7KqcPLH/E+XIvb+Km460scXuogxq0ymaQmPsoFGl3LP52+fc3/WD1+9xmAWRPQgzcQtmT
QQYjyq5pHBzybhIsYzMwrMxwWZk5Jno2Byigp7NXhndZueviIy7Asm93lX4YZUFtVLQsLikzlSiB
9kuFGyoJLao/FOQlbRLBG2/721BCNBVvHsozuFApAgx5VnzHUHrJjcxAsxptmgTH6H1+CXc2ZcOQ
oQKmKDyTyVhX2pBUmu/EgwKN2R7w3tjujNCK1K+XfWE7Aq1MccE0zc1WGYc2crvJNnfDrrDR8Y3c
4Vd+BGr0y+Y2D9HKGhdTpUzHYESMevw0fVb877J5ajHDNwCllnW9c9nWpj+YGMgyiInqAk/x4edV
k6bTMvqoZDaRu5OswOWjWRAXNj3ibIYvW7PIqIvRKEGE2US2rhRWyOzLC9l48y/uAGcjBF0SsJ29
DdxK3I64xIFs0B/zgwbOnnnPbHXXfgpsu7QBvhQY3N65sz3u5NadrHU9skpAyX1LGb+YyVUiZK7f
3DfIThh4BIMOiXCLqvNgVGI8C9CBmoAdspPEymzfk7/NP1W7u0285iX/SOBbmeTWZSqB3ytBF7l5
8EANTGTdTLPA6USr4oJQq42SFoQZxvLM3UReuvrxsi9sRobzEnjWjrCrZX/sJd/Js6S2tVk9QpnE
Nqfqhg4iYvRlO96+LeB2K1tcclxDrrQglYIiDNNf5oB5UtReV3LsKWP1UDTjKTSKn5eXtwGyeWuT
C0e0S+cmMTCwMnrkCJwvBM1cPKttjIJZkFCzMm9ydFssDLF9xlaLVd+esbCaiZ8CpO+Q+4WrakFo
+05vtyfyqO+MpQnrdKJzthkNGSTPZAWqdFAle2szAz1Wm1Bw6IYKsdK4uY3VK7OsrpsRRGT/u1IO
1Yhiajp4GQ0VZEBvjdFB87M46SO3YneFfmP63ihKzLecH1x1JhREZJBw8eCarAdEW/WV0NVY0qP9
FRRjePSlVmIHgZssbsC75toSt3OqGct4gwKeqyRe9vW3sBG9kStncOjPVqj/uhUQCUH8pQCHQytn
+f9V5jzIuS9FkDRySA4g7ODq6WQZnaDmuQGjwBdaWeHyvnDoRiNLG+r41+oj2ZWH0vPvJmiMpvZs
L1Qy0pOIIHgrnKxNckGYgIo4bTPwEfem/hL5ISBKYxLbk6LcpNWkuoLPthyi95/tvI9cAPbTpkmB
TpLQMVzkqBordbIdCvIHH6R7YNvfX7Yn+mycyyeNHySRFKJ9xyCNRtt9kEcvnZKKOpICO3zRQk50
FjXKBNn6qtDdmTGFIaehyqGJ41TEg7UVlYkGDUvEDRVjkZyXGEFTylOoh9CxTIjjD9khjiQvTcf7
qvR3VfN17itBVN5eHx73KvRBTVCWvXX/ykjnviQkckfSWAPRLOhB7gpNcKiXr/HeOc5WluiyOmTm
3OY+q0qK0RGPZvcTe8z60i67ryXI9fPUakFj8xH/OFtc1r2yGAaR0WUlDlwWHfvuR+xfaaoAurzR
OFkO9dkG97mCIGtjn/ShWzuj096pe/PwSznMXfrj4qb81pWyNscd6NqgRaR1SHR7v7WUorY0ciTh
XdG9RLnge4lMcYe5af26AxglxJs7fdRnwGHl8kGXJXeQDVdrkw9kVuuVcYc5BN28OnaAVpCktdkc
HEwSCUxsHq3zt+IB0lo3aeaclKEb5adBv8npfYt8Pq7x9HqKRYw825flH8fgAdKmIdEwLVXNqf3e
1XNUzHSRpvhmUrPaM5PLpjKN1awt4OAL4QYaaKA5pNb4Sr4Pnv9Pi7dD9UoHqysE+yiIF7xstjIk
RqBlSDVMYlqa8Y9kdk4wepcP7wbc5c3JMpcNXp3eWqGQiTAHDami3oJPGLDDXdbuJk+1MwezQkI6
002HV0E6pZiYlFEp54HRXFZTN2I3Y9UOeyvurd+0edpnDMKio1ZbYABZek6Jl9oihO/mnp6N877Z
DuAACIcMcaS+H/WdOXp1+XB5Rzc9cmWCS6roXGOAL8HbokX+DXreFzmpBCiXJdq9i/ErE5xDQpGo
z3wDukSafBv1sh2i0o9/WyXNd5cXs2lpdU1ysR1UkSGpU585DUlPWVXehj65NcPoUzRX5UfukZUt
LuhmSjk085L31uzrrO/V/E7qBVWGzc+/MsEF21pW/cYoO0A//Ltu2FfRFU0EBHKbn1/TGWqbCiY7
f/VKVudJH4Y2qfrUdEL1e2/cZyKOuO2rUGM4OJRBCp6PeGwuGswJBVAzf26d30q19au/H+3ZzZz6
WdSY2N6ysznO1/RISkt5Ge0dMQPJkLxgiI0xEXnb9q6drXC5kUmlojQjSEb1g+YpRnlIq86+7Mqi
hXCBTsq7cmgNCZJutNizKIOYkdFZZRV/vWxHtBTuyEhmVEGcO4Pg6HwXkJcqFlAmiNbBpUIjem1N
kAa+U/TPSX6sNADsu7+0wR3FWWOYRqsTcFL0EhttkzbVTzOag8g2E2WoBAd/M2FYeTR3KuM5h3Z5
UPiOTkLbKB/UvoTyKIZ6I8D5NbR7BeFTtIPcDTRhzGOYVEN1ZPk6AJ6i7B+iQqS/KHADvqBJCwoa
7TbQHaOUHzuz/6RAf/GvPI3H4UbS2BMosatOH1/N2bXf3F/+fcE+vYPhVr5UpRUm3cyu9mqjuqaN
lFhMld3Ldjb6x8hBzg7Ak1Gm8SKzl86hSx/1b73THpT9j3ZP7eGbYSV3qRt5H5HMgk1UTAFdRBcK
0gBv854E0IYy0YkGdHtlzQX5oii6xzr/ee6ooKWy/NS763plivPvivnSnOTIucOxqmwfwLOTWcaq
g6FPnC2ZvdZVJZqR33S/lU3Ox6VKkVjUzUCjYOLzfp7HmVh1JCeiwL2ZIJzt/MKurq67wozzedQj
0yEgMGpM80aj+jFICNiNUoG7b7vJyhaXWZHelIlZMhWTl7Id7WdP97CdjvGEXUTlA8AQzNeJVHI2
DwF4DExANlBi5xuWUUnmeBpi0wGBPHSxDauP70goyvW3P9fZChfUlT5gOpiAzF+zAe3DHAmykm0X
PP8+5+0xeLd90Lczxwcrw5Tcldn3kd0kmPAUlnG2XxSrHePcXQ+aOUEN0/yFIwNn0s64m1Rk9r+F
0utYED1EH4jz9LTCtHvQQ/uOsb0cfsc8pyqMtKI18dHcBy1wH1c+gBLf/GsF4uiPyU65n7r/x0CL
uIkE7sBHdi3UMXJeE+bU4YNODkYvOkqbm4b6NcRbTAOzFOrb6Nf5E8JiqjHMEi1y4tV14EbXxXVk
p4A0kgVMLlmFIAwuH+JdGFzZXBa9ChUSm2JCy9x0tL6z8/amip9DcEypIHEpTwErvVEEydvOlVcm
l21YmYxLUjc6Kl7uos+D+axj6Hxr/lmely30/bLXy/fY9qYaOnzfkGX1Xb/ZIHkCGm7TiUqQgeoz
xBf+afunvzPC5eMdq6qKjFPkBvFjBd7y9lMlAqlte7txXgjnHdoQy2OktlBAPMRPYDvxwGa/C+4W
5s/IEfm6aNc4t6jkXE2MVoUMmXJM6ReNYBhcNAorssH5gZ/HY6frDbqkDXDKN/3sarEgWfoXXztv
GhfC1T6OdMyHmk5aWCZAO+y12GFEw8owLAFnS69F+EzRoriYPg5TEbUpYnrn37RtYBmZZ1KBty2b
//7MnhfFxfJsLtEDq3L08OTOk2V0EDFQdtmhN8ZbkImtvI0L4KMakk5qx9Ad7NHJPhk/l1EvlE+s
9CsawDfaAfg3jHvTz81+OImahyJf51vBeRBDtKmhS2UZHSkMmINANbbU3ey2u/RaEXSnBN+Ml2so
SrA9GiFSatyQThO0T1UMIV8iqnNsfzbGmA6mGhNT12/jnkQCBt4d1NgUXUUNNvQSVUSFs72SPyb4
GzEsWzmtfIM5DCVyCYIGrdZbVSji/dpcCQU1IRStKJV5jHiQBBAoUTU0Q82TmsLJ+0jw+tw+uGcT
PDYcpIaDT/0YPP8jQP5AVWOKFy2T8Cvx0Ka0xN2FzZx5ZZDLY2nbQA4MGrvOPClOmLwWUwrevN7F
IJJz+WwJdo/HiwNSSnpwOGPkFPxo/ZPBni7//uaVvloJd1FArrRlaiaHGJGoD90uua5demx3H/K1
lZllmatrPIcgj2rUKXPiMD2qaStBf1h5ykn9+fJytoPByhB3TwCc2EimjhrREorqA2bt9vlJ+yXk
N7yKLj7Rx+EuDJpRSMUF1HTk5sGIX9VJMPMgXA13QfjJFOgdRp0AxlhCm7IPrvX7eZnmgGyY7lze
u814sNo67qbANwKTnR6hW4Epnb6ZHbkkYO2lgttC5HFcZKtJrRGc1cjV/V0SHA168PvrtvaIjMG3
qzGIBdFhe1lIkikoSnVUDN663tDPhkFLFWFueMmlwurJU9P+/MjWnW1wjhCRmFRqgVHcXHkJQfoQ
gRTE0EX5yfIB3l3l9GyF8wYzpRLkDQZwtuzMXVyAwnt0JEs/FcAFBYrTeaPbYs6n3QUfS/FWpjnf
iCFOExC59h1Jc6eIWmQ8TY2I5nT7OJ3Xx3kG6cpyyDqmOVQOnRRzOHUseEQLfIFPFTLoWNVmnPgo
7b+GtWol+q38AR5AZEPnveIzhKyvUr/W0Xqm7IgT5BfX6bD/K3/jtZyaOFAjmZS+Q7R/Uv1LFzzI
8dNlE4KPwRNODxLLMcwAOGdKwZbWDO5Acu+yCdHXWP6E1aVg5qNZNwRjgZjbOczspSj3zEhFMXQ7
3vzxKpU7/xiRT/WwDhck/uAqTmVLD4ndPUPqwWkc01oUJocXEw8j6FwKQp1ogVxY6MpA0VrImTpR
HVuNX+Dx8q0aRLBYkRUuLEym30lNgadRZhSWTK/MKbdp2P5dGFW5CEDHWA7zbmSg8f9cRHdz/a0S
Ct5vsFK9PTpcBKiIHM99i/e3ea14w84/6NfFgUA5PRQ0EJadvxBKeYRe2RQJKuHQvYr1wGIZ2DN7
P/6ktY9SFIvkUwQniafWVSI/0aV8AP5aL3GHl3Pl9llDnMuHaRs1dw47GldWoMSMCCswLVFMy+vV
B6YsBh8KGn0GlEx0Ww3syPvfaYPffDCeYjeJEzU1GwSiTOm9rDtNvQjuIvBunmF39KcmjH1c33Pz
1FLVGwvJmoUI1H95QvyJEhoXJUY5AMuRpOKVsksJeCeUvenMO+UY3ywoCkk8milaFxcb6jCOMa/1
KywpHgjY3OA+uR5PEL/aTU7uyi/mw/z5souITHKBQi9iZhIZZV1jBCFuYVNwK42TIE6IvJ2LE35V
p2oSAZE66CcdGuuiVpPo97kQAXGXOgogM+tM44xMuFZlr2qj7i9PE89hkOtFBGUg1B3RNwPJYW0B
VwNOyumunSwwZ7jDU+KJrotla94FJVNWZXWRRKZ8Ew0CqHTAhUidoAwsfKl94Q9OMuifMTZ/nbAE
Q6C1oIy8GQdXJpfdXl3BU8BqQ5bQtaBNabXNTy35Evqf+lBQNBGtjDtds96gQWigspar34h/Q31o
PPfXUXql9hi/E9z4m24OQVuV6QTixzyaHET2SqH3MnO0+XaKdxXKkW3yevkobXrhygYXbPsuCkZ9
KRVO5Wuvq25B5r9cBfcw94dhNktZp85cPkG601ag2cPaj0SE1TL4z582UsgYiGFogJnVfnL9Zjwm
ARG8XES7xX3+Wk/rIJ1V3fHz8hBWymGYY0FrYold78/O+aNz4XQcMooIjhdYXchHDFXFWlVYtR7b
vVQfyhYA0L9zAC6WhmGZRloe+87cjXtoM+w1If5gcwaErL4OF0qzSE/yLGahS3azp9mqozOEIWUv
2fIhgtoG5MNrmx3IiygQbQ7DrS1zQdaXAllXQgwIyejlX8nXyzju3EMB2vwvxnF/dVUufLt3bPDo
uuhhhPGPvLCWXhY6WT8wqe1iXPaXSihk4E+GG6DoscDjxUnMdhD84zuUq+apShYZQFBin/PAmskh
11H+uDJk0dUo8FHKBY2oqypWpijFAx7X4dlJ2bUafFJG32un58vuKYiBPFI99IspxEj1knN6ZvAj
U69q6cdlE4JDTbnYASE2QzULjDCqEEWurgcRw49oCcv/r66muS/CjEbACtSB8hTo/pPSaHs96QVx
djvzO58yykUOgN9n6ku6+mtSO7Sb69DR3frUeeG+3hkYqD9c3rdtMPLKIBc6CJjje2NAv+K3Gi7S
ilP3w0f5ZojAA1JjjpHeCXkWRF+LiyVgKVTzetJwnQTyPgrovYzpgssL2/xgTIaekoZniMm4ddEB
UzSRDzCT0WeWNH6PgSHRRSRZIiPcOobUqP2wnDHAqlzNid03d6ZoInMzHKzWwQU/A3WJVl/I2gDT
u6WV6sw9tIO7Sn6uslGEvrm8HsZLoDIljmhojBh9Ux90iLsEnyQROG8z7PxZDwi/3x6kYagQ4bIB
L4z2ofS9xkwcUph2X1lDV+8u+8D2aVoZ42JcQ2maZh2wrb2XPy2MxYajf2H3i5AmMLtH3xXYE+0f
lybNugaHrjGq0LgTqjvgH3UrqAmQwwiIQHcXH7u9qLkuMskFvgiDBEWeg3KjZgc/2nUUjOCChEn0
yZY/YRX7mKyNVVEAIoBiS5V4Se51ceMUuRXoolnF7bueUc1UgeBbuo2crU41M6i8LEzgwWyVXrZj
z5gyGl0d9QLh4Ps2BGxljtu9cpgJxjGqpVe8UFqbx2XUPrPn3WwvFL8TUprSFkHAthspK6vchjZN
Z5QkQofavF7ISCsbDdVdCwVysB8JRcC3HeS8o9yNogWsMhvAc5xAip+VyTdwrOtrTCQNgtfbZlBf
rYqLuBgnUYaeZEB2N4dOORWGAES8FQlVWcaYnsownMtHDsiOdVOZK1B+aO/9RrNpYrhGbu4HRYiJ
31rK2hQXN6JZGYEvhRemkweBYVDS56FlYgetRQem3unPwLIIgpVoeZznExaptAwKUAgW19noxJgv
NWCl+nI5Rm25w3ppnMfXkTmkMWb6nDh5DsqvJUQCS//H39ng/FvGmFE2BkBm0fFOTl7GBpByUaTY
CkrrdXBuLUeGkY+aj7lE82uuOgMLLPBIWhJYhGdRtXn700BVEHUQAogbdwfPUosZjwDXfAc8KrMn
/3uaHovh0+Vd27ytVPmPGf7lkfZyk8dNDuRhC9XYbLYgFviKp86DWlsTshdb3lcvl21u7+LZJHcb
x80Y5dGIL6XWg2VqMEm8Ou52g3TUBtFgp8gYd6raoku1Sc10Jwe9iB3kidMUGkYmwOA7+H1iNWor
uLm2nf28PO5MGZmRhr0GGpUm9q1mtlT/n95/vLyF27HibIM7UMPImtLUMW2QVDea+l2JBLUE0Rq4
wzSNEmuS5fHUmv0tYL2A2wJENzXW5WWIzHDnieSSr0/ThMms5GhEJ5lipmV32cTmW2Pt4IuDrBKJ
gLQsB8QodPOr6qtmZ0iOfGdcpvRm27eGx8iJn0WoNtHn4VL0ph2GMELJHjPZn0mwa5ng1Ip+n4sN
RkASGXQ9qqMBSjJ+MyAeJ9i15QzyBYnVrvEzhiro/II+RK9rGRdtRit0ytfSlXaYYygdEWXXZpln
bY2LCKk/RKYfVL4TfDKOpVf8aE+qDMJyY9G9h+YXc9AB85p9KZqg3w6yIOqFcCywWSrnHN2I+xyP
D4zry7tmvu/0V8Pf6dM/gt2UN3fzbIbzBx/S5r0PgkHXuF9yL2Wv3enIu7STCGS0/ND7z3Y2xDmG
jluPJTWSvET7J58fJdULzftQoVZogM2w+3x5XYLd41uIIwmCVDYH7F73UPY/89I2VVeuRQ/E7RD+
Z1F893CM9YSA1A3MePIdtKGtCfyWc3M7ZPcDcy6vaPtgnU1xt4VWFLlS+y1m5uX4S0SCV60WUdQK
PhHfL6Qg6wkMKHlDu/KLP9tVO4Dl4CoYX6B1GviaYEGbERa0YWBqUEA2wdOV1Jo0BInfQvWi/EaN
3VDrFvkAXz22fWWEC+OGHKdgvAWCLj70VzmeT+1xthelgdAVaSltutzKFHdgQxL6GggugHuX98N0
aIZ9FH/RRagz0a5x5zWSW7WRKkAOq/4rBCetzt9N4wfGeNebxh1VBURAmdRBmFPTS2Qhx0HaDZoI
T7T56ltZ4flIIr/D8ICGlTQpytgQgrj2HZo7mIx38/v/gm53SW7eBaDz9/n11F7dtmrSjtCTQWVA
3km3sps7yQ/1ofEGp7aqR8kpXi+fV8GH+rX8lTlFgsdnFTGdIS6uzaC5k0lynIzq6e/McCmdKkHz
pIom3QliGzyCqqpakSminBC49i90w2otepvKqkRyHFXQJTRJd0gIgaTRdNW3H5nvBp2gYYBqSqUa
XxsvpEGmJCg0px9PTH6utY+kp6vfX8LsailNHslVWIAItpyBAgw+iRkfNvOTlYXFMVYW5Aw0TCUF
ctuEHHyXj6CSjJeHuW2mkddqgWfkUAJRFyiQYgdSKUDRbdZw1jvIhbwkpbQqJHwsUNbZE/w8cuvW
elgk6w69C+b9o/TUD5aoSLDtI+cPx4W/YfK1JigwqZiyQz19kyE6qKqeTkVX7uY9uNpeLgCWkZpN
swQ7WuvJeQkiQ5GF7ZN7XgkX/lLWBqSkGMnPG7zInqfpqhbdfduLwOwpIwvylYcDdZ3cR1MFRmci
MasL+5vZmAWFjeWvfB/uzia4wJCnQ0iTLgUDk7dgxyUXkqeHdtcInmPbn/1shjtPitHEISvAwqhp
hWVUz6QHcHOR7o1EaIjtz3K2xJ2rPperNFmKUC3bJdIPk+61UQRHFm0ad3bqtDDroEaBHC3psjoE
9FQvxFxgSWzvO/JVKFixJG2XPhJ3aMg0AdqkpDq4ndq9QZXJLrLe7hTTkiTyk+XGdVc1jtqyq0zu
Emtmo1vniSF6Um1ejQTDKhjIVjTC06bLmtQyVtCly6Z4jVXfFgZQyxBdrdHzKm3SWhjOvXxvbfrN
2SR/++vVmMxdTRkSy5dkfO3i3h6Ubx8cP8Gs4H/Wxl/7Y1/6Ya6B9mS+pSiugK4O1WVbQRkbcwcF
VOtEqLtNP10ZXL75Kv6XpBmLQk0k0EK2V6o0Q1Ww8NJA9J4SbSB3vkcWVgyxxXcmeTdmoCAbPjHW
2A2bBV9quw63WhB3xJNZprEaAfltBC+pr+x6tXmZp/axbKA+r5pQ29HIIaPacwf6AiNk921f2XM1
CVChm2dz9Wdw59+QIaELgWoAkjXP1BKviOnNYOrMZSpuc9pflZV8NY4igmjRPnMhQWmnuM4aWXUk
EDQUI+j9b4Pkcap2l8+DyGu4SFABVe9rObxmnh9r5amJgF0RbOC7lagqGDzR/FVNEPVqKnevNeFc
yZo5AfDcqvsEzVKVBLape73pCxaz/LFvwtpbS/zru1AqSqkphW4Rz27cfxqLT353l5jPGfMub9t7
UDJniqvP6Gqdl5JWgnCtB2nYlFzN9LuZGqDdHyuQNum7mBa+q5rJS9v8uGz73SXOmeYO+twneVMz
zCvEVKpcyZQUqw58kTzP+yohZ4Y76LkxpjLQTL/J6vV97EnupNsIl45vmfv8ObVxw4uqT++nRjmr
3KHvG1MfJArYzTKqRYFrMo/pQYWUY2WXLz3at8X/kXZdzXHjzPYXsYo5vDJzRqMsWfILSw7LnDN/
/T3Q3t2hIHrwre1XV81Rg42DRqP7NPq8JWv9Kh+HY886h1kORO31UGkklVNmUpLYO2quQ4awby0I
Pznh2ltVrTxc/pTMRaZ2eZk3UAQIB1wO74q38NB50L2wu9KSHzQvJDMCb+JTz1rkz1dgssgy5NMN
ND+pOv2Ep/VJhFf+Ft3LL/qpuJadTIW4tORh2Pkru4L1E4G+o0maomi6gXEh1P6vwGJxu0L1WfYw
P9gnM6UhReCxLgKfmOwjDP1s06VLiaAFTGYYp6F8UwevYI2Y+3zHoTCoXT8u6ITVagHvXHin7t3J
0VzpC+o9b8q/Vqu/TjG6QT+xcsEsw6j9nvEreiQVSPfz6uAsPe/OwhB00vrI8MVP0RhlHLXhu3zq
EEHnsr3eEA2WDhUTvS8GWSBgIie72J1lFrXT5Qj/IPEvYwCzHXY3iDdl0b9sEguC/P8mJFLbDFLt
Fa/YqwhtGVGFjDTqpVeWgs3uAYeb8/87OF0s1kxZPxgdyVvVvclng5WVT3V6zKWXy+bs71uVNyAJ
r+ga3uA/2qPrYx4vihG+x8t4ZZ35+9gdrSqo3Jp7jlxW8+fnIkziEmdAOlqOyryuqw5bV7nJHydI
jqOz8Cq3Rz+azcQj2i+RlTtdIC1mcYv2U5c5z5Rcqz8d6Zu/gNpxiySmXNqGkdPrwdCVSAteT8il
IpDgr1dFdBgrvPspN3DUXhNVXeo6DRNaxsFcMD0g0NzULk68gqFR1mD//faCqZxM9tolyQ0wtfnK
pkDF/YrNJ3pE/K/wVu9/uTbv7ogNDLXp4njSY00HTLxcN5hwt0qWGC3W5VUkP3Lpm1Hbrq+WkMz2
kyD94XPRja781xQD5ZXUoYmylLauJrIN1vRZykpr6V7Kwu65xauM1pY53o0hpHfZKNbKUYHyUIRz
LqL5wx66GtWtXjTIbsSqMmStHJVkKmRhTI0VOvty7Bu9mxmvl41g/T5FIEJXJy3kPmSM5vui9w6f
MUL9/UXCADRN5VWkUakvPw5cKKocavqbbPxaFIPTFNlDxXfBZTOEfVY441AeUPeRVuY5yozTgPRJ
aX7uZj+h7yE/ThC4xaw3bzzxfgqdj+X+MvT+Cp6RKTeYw0nQa1TNQQ5mdJtMcwY99y9D7AahZIrc
/y8i5QSyOnHkI0E0E28S+V34WGXIBF6zSo5ZllC+wPVd3vRpr2ByQyt6paKGVtVUkXfZGAYK3TIF
kExfC3ypEp8nkq8qFhnsh9Dn5aJnvmI0Y7eMBnrmKmexyFit4ZTeYKYNRigSuWHVj+84xkMVyyjq
lBg5mVO4sYNR6mSl63TSooJRgb53EGHgBi8ZaFfCCDn63MuhppVh9C/KWRqHL1tLzMfDUIdH6LMw
Cvr2rNlCUdbMJZfqcUSgtC9rfyWzSOdzEyr4egtAnW1VCUX+KQFAa4ce6k3uYnstzAElfPnBsKtj
5urOZa9jQhKbN5FfhFFkdS0InJ1fqQumva9+5OXPJXpeMUzwwNl3Py4Dks1CH3lbEyni66GEkHQa
8NIAxSGejqiZt0Vm7/iuVwiYMKpAWUlEJ9tHsxQuKSD3IHF2GRXmxMVmhsHu6jGUGS7xuf6XfLIz
EK2JkCR6gTXEJ5tQAoexuBj30voKJOT6E6vgcv9bbbAoVy+7aubz4t09umcOM0nbAOHdif/R2asz
3mXMTOne6bE1jnJ4je/aEcPqOAR5nqjeCaoTj3+13EtbPqyYKHLZM3YzRVs02vuR2Z/GHGikypgz
yxvtWvJiP79jLiRZqE9OuFlIyumlqjT6spCxzwZLcRFEWq2v3kS36AhjDn1hegjl8WuYhU1dA6xB
CQ9pQFOuo8fFJm3R/13Mi/JG6rhvI4Nf+whY+mmxIj+H+GR9VE6iiwnNtsRoS92lw80qUie8UEVR
h0nFnB2PsztVbSBmjcvwCbI4l74UdcQr6ZwosQaMNCBVzcaKVrqGM78TCUPI86PbzVUCicFRu7e5
rSdS7IHJ1+MYEk+crMEJD0TJTkalfeoa1kRkYrzJz3NzwZ2OrKvwWtuXzd4lyfPK0ulZbUEJCU48
7Lsxf50T3arW2RwN5QBNEQxB1KxcmIOJ41gv059qzT66D10tNbTimmTCO5nxFskpRp7ikeYTVgpq
Nz+0WWH6fZXvQoWvOFjYf9edGRqcsaV8K06YumjG98tNdUXmKkesuujPLyWUgRTFzEJT9lH17k7G
C1E6kyJTDMZD9pj7i98ddVaV6u45pMuqhHEPGFGnUHsEk0aStuFx3EF91lxKzozrAmNUkIoIFUYg
tLtVNlDUVllmZc6qGFCibnGZVeVulLK2IyH8T9txg0FtjGVqyrnqVw55FcktnNiVClPDm5IZmpIz
+Wg3vLwR9slTJ6MeVbRF4ST/eI5PSTuLawujZjd/JHJkoascFJSHsdNsu3S2gaK4M63y2TBCQBWj
+sh1uCM1ISNa2P9EZ2sob5BjecmnCBCdnKJoaw3SAd26HM+IuncjfWNjCuUKEUoeQc3AGb+3kL0O
SLY8dBeXt/XS7B3ZrW4Me2YYt+/qZ+Mo36gnTZzHCuRR9qkv9oiEsspdJs5qW+MPDaSjriofMELV
gIHxVXlF7Cs8oTBl3Ged2ZLdwlVe6yeZRY/73v+vhbQ0VRfKSM5zPJYVhIXRfm7+jQ9y5PZIln5m
qduzfJ+WqVKErhdF4vvlFQmVkcB87+Yho+5ZTXm7B87ZYegutkJWV0wgwLerNP1WSoXFHJOXSBF/
9oJyvxry85iIx7TXGSEfYz9IZEtuLh9SHkdSRSwc5b+KtjRFlD1NMiMJth82b4yjOKQMy7hXF6B0
rTlifBbmxeHa25vx82rFPmmJ/881/OSY2SBSVDKMRidzBpZzFfMe2foJNQZ83/337KGI+YiKImMI
iqTQDfFGpWdtWcwQg1w6b4Weap32jKQEIaTPfH/2eIqwZiVsjXWEx6txbBZG4q7TcF3G3WgqYlKb
c5axntx2XcIQFDwyqLJs0CouVcTnkh6OuGPP44PWvJaR+hbrvH/5XGGhUI4XZyGXJTJQ0AetxR6H
Uc9L9vhnGJTb1SF5JRoWDuIwoqNwhVOIqrUOk/NnMJSvpaE2xUo9AUatvUnT/U5Al8owuJdhyJHx
yRM234XyBLTsymXJwRoxHoMu670kTp/zObdQaXqTJBNuhrl9GXJ/424wqWOsUwuhK3VgTpBdttYr
wUxd1PBXlSneqBh2MHooYGBNIhB2uXCDSp1jnRyPhVxhWykP6qFwhp9jUNrDgL49M/02HmanccvI
Ejv0R0Nt4ImpNXDRNxWMQP1IimuRV5IqwGoOZaiFOpwSXTUTpt7A7huZYWDqiA6lCQk/+RGHr2Yl
FWLEctNhyE3y4Gw48134YBwggemyxO/3Y5INHDlcN1w/ahgRX0WAU0DC3fV4RaK59XpwB5RJ9Nb4
M7JZidtfONDZRCrcT1o07isJ6Gu5GxzREp3OIoPJE6vO0R30v9zA9z/eGZEiFh190lq+4uONxVU4
nCrhWhSeLm8L8hOfd+IZgvwJm4WMp4oXCxEQSXErhwdlfL38+8xVoxilTKPSqBYAiF52L9mpq94q
mTlbPF4MMjv9GVrrAwNy9+K5cQ6KXboRwuDQIuDQRS+4mFcbREETIJqzUsa7yz6NnRePopSs7JMR
Wowg/hAJrKqCRN0AMfxJz8xWEK+EXjExGym4bN7uKbqxjmIUvmiMOVawoHzXv+qL5nZi4YhD6mYL
FEVk/dtlOIYP0vUdpVpEmLeDxczD3IyqwVRWn1mmv3+VPhtFy/6g0KJTxxIo83eoUkETYPzCP6hI
iqREcPKOlahmGUXRB6RROBWjdsCKKC4u76Plmu+YZbaMrUX3NvAZl4WYwwRKrK3FagP+lNsxSsxR
j5oFqlvx/0vOjpDQhf1MKwEtNVEGJbeK4RCeQm/wZpOzhK+tM1wVbuQKDGdkfjiKPyBL0MRFCiNH
V3KNL5IdHeTg++hI1lCa5RNL5ZuJR9FJ3k1drvHAWzwVdU0N7qKKM2JiEVzFQdjCiBrIz11aTopK
8Ig2yGIFuLp5nDBWChGrKWcoM2HN02MdoBrFJU0X59xE9hnnjzbp40CW8DWxNK904q8ss5jLSJHI
KMVJt+RwE/3rAJkWyS8szYqC1SKy1ZgcxljGvQwd5q+j3pwMv0DKh3ITIW6ndYmA16P/yyStpyME
VBzOmu/zxopweqpubUV2x0pi73zAD8CUv7QSRCllDssq8Br6+lHnLz+uPTp1WLdPFhDlKSryEmOC
ScP2VBq+nhRWF6GOMKshVqQxjp0dYvlgE+Uqo5wPsdqRj1dEZpN8rzVGbmIXQBAFQcdEbwXXwo9B
wSCukdajqsAWtdCtBM6K5969fKzsnGLb6yZdnZh0kHQrEsTFxer1vWGufIhLE291pdtm3y9j7Ztz
vtpSMfA0qXPZktvGvBR2na9OG7Fy7HvPTVt76ANMiOq6rkRcnCYp+4uP76YKTzTTYqt5mJpzr11h
rpaXDb1Xx6weUZZ5VFxal3W0zO9LCRWJOFLNLmaVFn3ui5ekD+aRv2ETJqInIK7GAubxh/BQ2qsv
W5nDOeVxeREsdNZ9i2y+MO8uf7e9KP8DKsUaYb4YWmUAtYF+smgSVixvUnt6Ha32eRnM8EZ3F5+V
mdsJDj6gUpTRic2Etyi45sCBG1FbPkM8Ta9X77J1LBiKMBSxWRB7w7gh7f0sCd0USh2hoTM2Gss7
KLIwxjaeJx7WaMq9HP2IlLfLZuwdXB+WizpKMHt6GEIBAAsmISh48pfuMT0XnE7mYrAOEoY1tBqE
HHX/JA6a45Lc16zp5Kzfp5gviXQu5DV8lEw9NtyPdX5krNZOfIbVwmxAXlYwd4DWedCR6Cghow2e
QKF9/zh4o8/fQB0taK3FDK9Zx9++PWc46uungzHOcgy4Vo7MVL5JhIc/NIj6/Itctm0xA6FzZrt+
ReT+jaRDwxtSEFbpJuudeD+UOK8g/ZzJFWnGNXr7N6D6ZvCmbOV25BhW70x28oqDBMX0J5Y8717I
tP1y9HOmmHbqgmQlKafRPZJwqDz9SjXR1GupR/br+248IYqY5SWLeJ2l9RIyKBrHU0OSiqjLEDOz
Kt6k0iuixr78AXdpaINDsR2GizZKPgBHFxavHws76hq7KXLnMsxe7aDIb3AoukM7RKJjcC/5bOR9
FiMf3hpozQ2vg80jdJ98UsQA4YYn1hbYJ6gNMrUHuLEMo0QFcpKb8kF2oD/wLUE/oI7MH5ICg3/Z
0t0tt4GjNkSv81E3ZqCQpI8cMUtsiBAwunB3g6czBF0fnhqC3K4EQkjEIJdTB/NIv07i9IMf5KtM
SxjfjuEi709Lm8O/XzCrWkV5pF0Ji60sglmoqpsYGuP9hrFw799xA9O0YjUIK2Dk+G5Jv7ctxwBg
2UEFSlIBqc2WuKA4v3Xjo17ezJrBwNjLd239/P3/N1YUkRJLGG/6d6RkfImc0axSvGknt4Kz+Jod
BxWrEGHfLkVXRRkje1U60VDlFUbtGrjjSAO0yUfDEnKfhzLEZb/eJ6QzCvl8G8PmXGuMRAUKtpKp
dC9Vz5tLqpuqwHC3d3+iLt1YwjMSsXeDVHRFLoXr+2WRyA+WyCmIgYYqOFJUcdmo/Z10hqLYbzYG
LulFGKXEXhjdqFi7BpzOcyaUUxkLuH+CSBDAgVwar8h0HwknRHq2yMTBIWWVkSETnmaJD0iWoCjG
+MGqmd53xTMeTRPdqJeFJgGPK804kDEswc1tvG1fdy/qTRVwB3Z92u4e3kBS8VO0qvwkkWiz0W7H
zBdZk5BYa0iThMSPgxqHsGmAsjxmg3SQOlh+CB53Ig/1+n3DYPP9RcTTIRrlBUOD7uVHZwwVPREU
QyOZi8khkcbqZ7JJ2uW1w3gqT2pkMh2FrNKnDXDGpKu3MwOpEoMDJikDXW2oHh/52yIYr+MDK4G3
+8EUCQ6JYBTTwClObMRq5Avcdxy99LrkNmUGvOKeLRsAijbUliuhHB5HTvmimOqhdCMnOsXPvNtb
RIb48nbed48NGkUdLY9RHetKzDmNNoaa+72vOJ1NgrT3dygWVe2G8xs8ij8QuOW6FiWRQ96hDDO2
cldF1i5JzCooEdTErDNs/3uh7l4VQPQGPUC9HspE7wlgl7ZmlimOlLMKWskaffI+5QxB2dRKg9wk
GGvmVIo79a/ZaMXJ7eXvxLKCCgaXpOKy1oAVAg6Qqb2t1+L3vszZCirq63NxniIFVuRXxnfFTQ6j
mVhzC61Fwcnc3GI1J+wTxWbZaKKYi5Wv4yzC1CLtRXsYbfRyemhS/TG5uJHU77KBl1fxF97+r430
1Fj0xCpNRr6UeBK9d60LWw80hzwr5z5b6oKJR7F7nox1OaXAmw7ZdXIkzxnfZXPOEUfzZmSzGjzJ
il1wRINQyyYOiDVBDPMGXiJ7pEe79SeX9MSyGn3300wqLieiIGOGOz2+vWqgkBCJIcLpBlc7TOi2
y2/xTarBV4h2XGKrPqoRWVVnO6+UIr9BpYgxmuuaT1bu796Fwev9weU8kBSzjnt3GTdAFCd2aZ6K
YQjzSI8jgI4TgFqPde/Zv5hvcCje4JaxE7gMBg2H1e2ui+sCJbHQPALhQysIF2UM9/NjL2MmJ3dJ
eANMscko1LycjjCwRmFn9fb3wDD+IQskSz+yt8EueW3gKGaR16kneTu8iCJDPler24+8zdjZuxy8
waDIZOrEmecHYPRu53A3kl3dpXZYm98bCUoQAuJF7ioRrMuoDFB6dLOaYThBGAN0qW71/Fu13s5R
wgqCd+OBs2V0oYg89AoaQQDCe+oBkY3foyWJdxUID5UW8+6/G0lt0CgKaSSt4bMFaN1hcEi0mDyF
D4vdW+ynQoZbqFQkVTV6wTctQo8s+xIvqdlkr3/2eSjCWMZEEqIEtujcgyG9yO0pY83OJa77iXE3
y0VRhaRUsVpWhCrGASeWOkF9qz4ui7iYbSZ5fYZHyVh+vGzX/sm5QaWIQxbztBAgqIJwl9z3Yqv4
qk+m+tijxRTPn4uPpwU05zJQWa5BsQZXZpVQF1jONEj8EjWco8mdBAspIY+Zs2Q5PUUZU6RLYqVi
XXvXuCGv1vwr3pJxusg4pln1ovvH9GY9KfKYay0ShAqWTRZvrTZRlBgxQhEzy7zKJvNVGSvJ8Hy6
RCTmupGXRuBJN/yhexZEs8S4S8PJ/yqudFNIrNZjFXDspxPPNtLvbQZ5tuw7YPZ2HTTv02RDj5Rk
Yf9hJFdxhWl9P3ore2DpvjJIkq6T1aceIteEJPvsSRBvZCNYWZrn+xnLjXE0lUgY3CjEBsmVCu74
ACkEiwjZhmZ4XPyCkQJhhT90yUiqN7U4GnBOkplFD9t4RTwmQ/tMgWmLZnmfO0ZqMq9qjD2hUVwz
62hVqGvipQflRXRWX7nPUIDA22RPMNHIkl1gtk9iIfOK/HYEtPApR1jwHuXpNtQlyFVUsdjyOyw/
oeglMcKBRxoQmZAx8VtReprW9iA2of+Hm4+iFklaC17jiT8iP7HaJD8x4s4rI95qTfloBKzay/3d
LkEKRUBhtfbe7raJyidlCfkJgtuYhxMopdewpNH203/qGYA6s3FzUwQhBAAiBGzpxhOhUY6B9HbC
HKX+i5j1jEXtNKWMF2HVgSWf4sU9Eb+InOBnXZji9+bF8BqXnaTYj8fPmGSBNwuolQm0gheCSRTt
vcxrndgvICrP8AwWDrXB1jbqkC0DDtJ/4WlxaiiDSj6muX8RX7+TeLxFd1xly9+gXetcxt53/rOJ
1Ik+hBEiSQPQWvXYiK4qOWPkXobYr7jYuAm1wcao7/lyBEare8kcyPVDIR+KCEHKydCQCnen+a/L
kCyrqK3GCeIKVgZiWP5IaqtDApzLWAMPWCDU4T1KwsBrxCx5lYJwVKxGbc1uEBnLx9jFdM8TcoEj
35O8X1486rhd898urxXr96lUAe7TGT/X+H1+qW2hqx66Yn74MwiKJ4pMjwSRhDlJexVBjwRNJZcB
fhFI/evGdCMT2pgqsUuQu1TMyWmuMRn6kJzIpCrRJhUvrNsKa80oYlhilRwZWLMG11Y9yGNGTyfr
94nrbYgn5rlO7RWYw2EczHDq4lfGepEV/3TIaryCyUSqCBkaaksW3MiP1aySSEI9kLMIBOCINwbS
GtotSyVrr7VCxNH2Lxq1Hacwa2Z1eEdD3HKTHJXj2JuCjzmw16SxOkJ9+fJNeeo9I2DO69jdphtw
apsWfBnFo6LgplTEpjpUZh7dJervFPqdQegLOV8PFR8nAKn1+yl+65jzEhhW0JdxzBtZBKXCErZ2
eyVbyymHXC4Htcne0RBwqm58wN3rspeIhPwveIlK7VutUjE2hiwd5xfPEHI56U5tj3Z0L8BjMLzU
S1BZ1rmjMwW6KUKRMX1eHcSgzFNq//TfrC91+ktKXy99/24+0TMqXcy5xfkPyVRrxuVsvEud0mNd
IPaj+w0qtc1TqIjKeQZU6WHCmMTGSu6k+wWyLOUdRgBZl1d7n8M2aNSmx1TpKUSdJ7kMTni/Kt3Y
RsThzxbnFW7pGY9/iEe+/oZkZlnIqlV/X9MB8Sip9AhvId9ukmdO/ttvRRob8yjKkcW46sYW5oWr
P+enkfeFkRFI7dLmBoLiGT0ODWMwAKEo93n1LES/Q8ub36eohDM0DVLAWLE+wSgo9RSWLCcgi3Bh
x9EX9FrIC0VJgRAu+kOxQOM0XA7GkltTVl4nXczyOcaK0ZfzMc7ESRqBl15BxuZquU4Own2IBPfs
xMfey0/y/WWvI5/gkoEUpaTTXIpaCcDcUJ0k9KXxr1pGj5HBmVFRmZL2fBlvP/g8fzO65ALKUcu6
tOSboXm7dsmNi+gG/g8ZTAZb0rdztcR8CVWF9/W24E5fSQ1s6ianzOrsAe+aud9XVsl+SN3Njm0M
pGij6+WkVOZ32uAt0cI0iUPtk2Et/4N8B/k6l74eRRlGrhS6BGkvWxBM7ka2/k7iRMN7M0Lt/V5+
bGMbxRnTIs9GSDZ0iyVV8aSvBzXS0KpJSgigXhdcdhayfy+ZR/FHUqJaHwMb/37okfzk/b7HLr3Y
z+NszKJ4pOWFdhRI9GX42gORFICcZXkUH9fDNTSNPfSPM15x9xO3Z0S6GpdbKiVCmSs5W9orOAnm
iRVP5PREc5/DBfkd607LiFd06lZRrGndytCKtuPsayq+1dkh/B3ZtG1YqVNcIlVRk6cxii9CqOS8
FG+rLZjRIf0SyY76MGOiSu1VrNI31imtU5HIKndSJY9YSbLLZStxxMkyEIQImDqX3TTfWKMoGAyt
k//fnNJZPiZjWgEvx8NS0pqGwWDkfQDJUKEljFSRSPFH3jUG9H8gk5A2j8ro8jKDgfc94fz7FGek
uvT/6mXj0pohqD5NLZVVO/8Lmj+jUEwhVYuEGZqQXiCFOH0gHJXrIkh9nv0Gvc+3ZySKJLouQ+ue
QdqH8AZCwqbowAe8S7yNVdK0Hw2coSieWHk9irUUnyZGRydfoSvgqcWAXy71+uHxMvX9giH+xaLT
DIVQNSUGshGzwrvQK93mxFnfi6vmipT7Yp7ij8uADLegRVUKLo6GQQVeCHk+5VZP7uOK8XC/T+dn
kyh+4CZdT8YEy1de9cinqYHkkUo6FtX94ppwxqEpIZ1r3eCA0+JyJLmlHd/IQW82wewlLqvnZX+7
aqgf5QVeRinYRz5odI0rO8iM2Pk4e0OjuHM9Bpc/zf66nSHIn7ChnF6DfPDSSnhdPpB1632smyf6
/3lQCulUQsT8jyUU8ahV3KmpBksMEEPePkzGIcxdbbq7bM1+WHaGofhn4eO6zHrAdMbDOB2i3CvR
2NhWzmWYfX8+w1AEtBqiXswEZlIeU/nECX5fMpiaBUExz5J2MYaHAEIX0N2dJnUwCaEHCffXy6bs
zZj48GWIg2wcQObjkRsFAPWueCBlvd1z7UIz9hAG4RVidm/EmPscc0pQ47McWfVZl90P/ZMf0Wcl
zjHvGe4ng8hJ1v3vWebMKhiyUz5He/98MWynjzipkMqTmgGH3LeXxCKzuBJreWlVE4TnqtfM1kNC
OJcQKUJq1mGNIfKHigroUpAXhdAW7hMUv6Aq68gqDvxFlHm2j2IKjPuV+TIGWv+9TszQMxJUPeKO
jxt+/JaNZv+GvJvLhGUZSbFHqQhk4ub7spbBapMH5sTjgyoYvRK1MJdd9Rfh2NlIikRWjOONjQWu
mhLtXPJoolzrV52dv71fEZ5YuczL9IuysI9OM/eLiAG2wBvEUx4eM/47w6DLdIVt+BGggpTIEJfk
q73Hl/UN9zIgz1a9z/2anSJxMpzG/B9Ri8jT1KJGydgSxddUCRFiuvMI+QjmQ9B+6HT+WBSvaM3c
VlMHlDggt54Zd3Hl8HdFIrMym7GO7wHjhsN6tIYW4gAsUksnPzXY3PrjdLui4hJVDwfs73vtsfIZ
X2+Xu3RelzT0zosKnaZN+iUMhRZXEtGrrtMr7qHCiwSppY7d3s+PvGDWfxH90DIzJ5+FvuubG3CK
XoohzTCDA+Bdc91xrsJ6ldhnlA0AxShIhyrtPKP8h/hmZ7rFYT0a16o9IkWJKd8301Fl+OV+bLWB
pNhE5PIYA4+ITc6CYTI5NHvzL9pdjMg+t1gCsPtsskGj2WQuV22ZgUaKxNvbAYfP+8z3F1JbmlvM
A2H3CNrgUWxiqKE0piQR0L9wDzoqZ5NTeVxx4MX3UJvytMc/dE+KXJolbrI5Q7kKqTcarqtn8vQz
flMf12t02UEbKXVGDBnP7NwbWK8J+zeMjbEUx4hJ2Oa4z6A5LfXLgNSRRCfujb8pEgz8w7B2u7R+
r+Bpg0kxjpEIrVCRnhByOiCD70ErEq3wSOG3yFapzm/28Z4R6QxuhMzOJL9nVCvZHfQsyHjDu/wZ
GfucTtrOSqJVGBgHRYbmeSif+pkRMTNIjC6cimpdjKMSi4ZqbujSjH4SiFCiZ96bdil6s1QUnUhh
KunLSHBOg0Nq8GO79o3CXN/fWHhfwsQc1O2ycmEsWIpSWg7T6OoEsDwq8d/lTarGVAM+UO4WWzTV
3jQC6Tb3WKEDC5cil0buo3xNsPn6xW2iziwm6NJHpq7+3tm3WViKVkTMlxUxbRh3xKAPoK+ZfJUn
M0WGKjKJRD3vNxgcqlja64L2b+eycxIrPsW4G2yKYgRFb8elhnNWgq8Vt63hJCzFY9ah8EmBp5zG
LhRIcjHQUXe0+uWxs8mopcyN2JVHrO1GcUjPGVIlaEBDIs4rwvSOX2dLwYjGOS1PNS+4pb6+qVpl
CRgUlBiQb1L5O2PAccEWL2H4EJ3HVUKt6XJMkEEpLHI0dneakQ2fTDnobFIrjUPKG3+GkVl8ufxV
WScjnc9NS7mVJwkuRXIcpFJVOEaH1scoWtT9QkaTlfpiuBGd2+1buZMHgqf2b1MWVBEEjDWLYRQL
hCKgXk3FpKixI2VPcpen1C2/lceGvNY4vK/fG7edz0oTMBeSYp+wT5Y0xGBKRIiri3d0N3lC/TRK
jElIEz+JvyMQdN6OdBcapBcrWSLrOIjqcycY9iiKrDsYY4PoFN3UktbqBYnR8qvmeXGU0oQSqb3e
Dbh1Yk5xn5lIWTBohrmOFM/wcj2hEh2gMt4tObNB10X2pDmk4ifkweCsFqf9DPNmJanwpY+VPIx6
AKrdM48yEr64Cfmroj6VhZlpnFnkh6QKGB66e5negFLcMyhtI40kpE+vZpeUo+t2f8DjnlXYWFPG
fmCc+3STWjes1TznoG4xXzxJN67jaLyFCHHQSoLFCxJn8qERm6Wqvv6ZmQaVillaSMW1C8yc0JBE
htGIwQylON4mQSHzVZFBonS3mpEVS9UosHN8ab/LHinGJdqTfNC58bWMIigyv46FyuAaOm87SavW
6yuYu1pKU02spniNetb1kwVCkUubNV0f9rCsOyyHGaVOt9CL8zoXB/9yM+CIqDD4zfrTvWiQP2tz
1y65Iud50gXNHcOv6qFG57BhhSJexWRXxD2NRWr7PQW4YKOvVsHgeXrMDyby5cVI+lBGd7Rli4zo
SH42h+lnaBsWtOAPJPlTaYfQYdm6v8L/ItPPJIZc/uM73eM0e7N416ffGbthn0/PGNRuMOqRz/gU
xxLRm5cd5UuBaS79gawmHqOfImanxH551Xk9acl5vVx5QSQNS4UJzZyDYCpfUvs+8zDz9m50yGko
TabIuNvv083ZTOr0XfQykTIZ3QykuhoDjbz1wHnpgRVJsFaT2hMoWSjEkjRVFvXPKP06Z791wmoa
D9FyAa5IHUSzKJaKREp25rg56nwThLzIaPwgR8vnmPoMQR09o7wIi57iDTjBrVxdDlLjVnNljeMb
jwHzSstSzt/N0+lnPOrUqfh+mfP8/Y2bbK/Oim/6A49hQmgiYJi230PwLxbqUT9yRyWH2piXwJrd
JTerQ+Vl4I1ufFf80RnfinyLXy+kRKf8C2HMIHwBsCh6HOefunEol0PYH5Lf0bNHFvWfJZR4KheX
VWUnjSHyxIv0mEhfWvlx6RjG/CKhcsagNlAJhYFZJp9pwJu3aKFk0IZT+JqlIIcznthlz8yPRe2l
ASHXpBFE/hAdSzfzRmtxu4A3E5uZ2Scf/tK3og6VTtehyUZeuwzutIb+mr0t/avWBYP0UHROMx4l
cbAZzMvCpCLZwViTJJVhn+zNV8Q+tLzastt7LDWbfe47fzqKNBpo5kAICMaN7t9PrFnwHv97DIP2
48czDsUcc1w2/NyAnGRoepPqNx6NWyH2lnhku8f+2XgGo2hjkJoJ7wgAE9YVg2ZRpcVPZlHHwWWj
9sO3f2HozL7UjHI8kY+0TOg2rf2m+Zo0r5P4dBlmv2r9vIXfN8Mmqsm0MOcU8gqqfp1doiKvfYkO
5TE3v0AzuXdElHy0Xo5A8TfzN2cLKfIQMwx0ykm1lmR2DjqdrDU2B6/yDGjZANbETeOV3Ya0R44Q
klUxE8BQZcxA/sjEXDSW5TCmoZ1jFKT4MEGsXJZSM4V8Sax/uby4e66ywaK/YallGcbNrGg6mVSv
yrpbbYVUjzgzTjIWDBVJyXmt1Y3cxE4YPgzGs5w8xdxsXjZlbytvTaE+VlxA5TfSZTRQ8LeQ97KM
8WDootWuNyoeypPKWgydwVOEZmlq3EJSxN/oZZ21nYBul/bE6zdV+t9HOhFJ4X884f3g2Xg+p0Z8
HGpa7BjyPZ87VbqaqXEsS8YOY30d8v8bGNnIpbhEn7w9rAnEElTd0nEoo2SEYc5uvnBrD0Xri6aJ
+sRj6rLsLU5sSUeOh/CljirS1ouRwmIkRFh2UeQO5stLXVUgKLccJSm3ws6XZtYUIKZRFLXzolC3
GlISDvTjv+qH+iY71cf5oB1SzItlvuozyOGdLDffquPyKZYLDHpbDqojH5DuOAh2chB/QFWG9O+4
rVm57G7gPa7ffLn3SpUNLNcKLd+K2Fyx9H+kXdeS2zCy/SJWMYdXBlHSaEaT7fELy+PAnDO//h7I
u5YM0+q99rOq2Gqg0Wh0OOeblBy18oPc+4CaIc7w+mIqGJQFspbGCIh+NcV+SKUylwADqdmsiRrz
Y5/Q/caQoZpbKuRdNY+zLB4zbBHCSQkbyErUzi7QQ6Ckdpo8/IVXuhDCeb6qS3QDEzMYTjyNrnZA
5NFh7dRzeDUGxaL9d+E0zvtNQRlkC7hHvWETboHFh36PeF9gaGV222PljMBRvK7Yqu+7EMj5vqCz
FKuNeiApdQdRvFFS4kFC7Q6Tf2FxoWIoUVu1GLdM3yzl2Pcfh178R3PTOM9nSFGrFAqESMdqp3rR
0fDSg4JWiNS1XOoBTBm3xrk/PYhSq+mxR6zRabxDZ9q287I7dZO6oftXzg+k3KqloRfNPOGTX6yf
mVitZo3YnzrbLtNXsJzIAwlNs3rnXgjhfJ+uDV2FOJBpxB6okdO+po8axulDL3cUH69H/SgjBRQ/
9VuKXWjdAM8Kcq5CLVNllgMoGEpHCbyKep06f2PiPyXwTk+X/7uEgqLeKjLiiUkkRPzBJs4yOP8w
i1OaRdXIQNcKWGDtL4+ZLWGUTt6iDO9dV2g1Xyed90vmvERo1tmiDdivYaPvVXTaGV9OnQfbsbIj
gJLhhdW/s64Dul+b2C4eNrFRF92oQmyXrhRfh6q6CeOY8LWUCM5llHoe6Sk4793G3PW5YM+9/HcO
47xdnMOIUwTnospOlccYrXTw7uSOdGecUtVUYZ7Sh/MXVT32jaZDWFo9ptWxa6l4bO2ZfWkOXIBk
ZZY1ij3MQdzHW+NdQG+b4Suv0Z5KIsirqgCZ2wSEO8gZ+fKXrg9dPocNoAdcdd98/IEmkjvl3kQ3
CEPFizFCq+2t28krvPgpvGfVcerKOtnYb/H6xb/gFlSLlxk5LvwLHfTcEgh0hZsOgPts9jr3gp0E
3IwBK4BZbxc1s/BEc0tNFq4SQwAa9edScIs+j5UZlVaNE2/Z2U45doNtbYASdd+BGla7ze4S0L2A
U6a7pexp3dlciObcdYY6XVtkJ/2lLyzXC3w0FZmV4GPoiFuqA4Hac85BW2IuCrMBRaXmYeg/dxMx
BbpaerxYSb5ONsng1whHCFBvpy/hI4t6MKrrtGhI258qx4T7XL3tzsvHV8dqFHFDZcbyMe/J+nGm
vbxRt+S4M7FwfF2sTEe9VhPIWWJwHkquMtlhd6i656B467P3Kjq27e0SfzAw8dK8V+rfuFFVB5uN
ahrgN+UiO1HL4zQTEBSlibaPM8POl4h4ma2v5FkEW4GL4ESqx6qYmBuV/9PZJPn17i9xKqULVTh3
LYLaS2tVqNJsgk+ow4Vb7SaArwmO6SH5zDo1/gfmJnZl/+5lzspxXmaWzCyxRHbK4iqy5QxQuma/
M+TCM+ZlXwapL0/VJy1b7NCy9ngOPxG3PLvFr/0BzsOk+mx0WYY4kxFMMNqZ7l0FsTsDlUCc+fUf
pXFOpTTzMhYYkTYbE9BuInewzSfWb9CAnUqlcu2UbpxTmXWxrwbGE5AcTJ9VqFNn8Q2AHVVOvCF9
NTP1KyvJw0lUoRUYic7sx+3KE0enfIKh0zesy4m+odafcWeD/a1vWc2DKmDvX8UGd1r8iIjwBahi
u9rVP2LUY1841KW47mx+WiuPLaHO86IO7J2QqIcYA5wjMASvWwiz92uLyPmTJNTazkyhU2fEOA4b
dfIBAdq2hNlTinA+pQqmuqp67FUtlZ5UZRuzS/3rmvzhxjkvFudP1Fg0KvEkwyt2E4MZtwO32baA
41TQd01e2OykXls6zpUkqIeVCTMH/ZMOT1m403Z6HOz6ljXsJ9vGQeudTzf1MDWuieUciJnNIlok
4cEE7Vti3lXzrpM2/7iUnNsQC7PNlxCqMaQgc88i6cCtbpDrUbz5ncqbnSrn11Ti/EZbWVlmsEut
QYGzdzrwkMfb9rZwpRsGnTK/sGuhdxdPeZAc7XQtSLvmI+hV7DuWomRVIepP/SEe+2lOfI/yJGex
pTH30qGZT3XYJEZ20x4au0HChhqqJ84H360sSEoetcxPS23gB63syxZZMCHsle9YVkMhSBK2yqKf
fpYf2dzicMxcI7RjEP8sJqazZfQS0bB0v1usJkuKrkuGjKIJKnaw6IuAAo3SVi4GKHkly5M+vOnC
bb18uW6xlAju7CMXpVexDhFB+r0ZIlvrP5OTsisO5lc9uAMvYoRKLgTUuv7bgCWFaMOeHgwfU+1u
+yGlrrjfI7FfBXJHPbKMbJxGaMVo6qRtg4wUeoXIIThq8fjTHs+aqsnoTFKVZ01/ZrfA8n59f9gn
fj3hv2rCnfA6ydWpZOBWdXdQuzvRcIswdIT4IVMeLGUkMgHXFdL5dokEmeM4yqFQ1zyoyfuSuxHV
f0SJ4FJDwB2LpKWCQmH+rW4+DfOxVLfX12yl4ehy0QCg+uu5iVLzP9s/Ossmu9cdNrnXbOf7LzMg
z0swjFpv6YfrQim9uHgAWDeVNLJZkFy4b6e9ot+kA3W7XDcGXeT8QSbJbZ+xLr9hAxjHbpe58UMi
IhuJ1Bqo628Yc6pwYNgU0QP17qX0Y79f+KJOKkcJXE/owqtuLc1fpIdAIfZtBRHs133j/MScKVoi
su7lBKOdkQMMGG+6KR+DW+vE7RZttNAWd4xHIcRjp9+Vx/BjgaYuY0c1q/5+rfz6TzgHoqANfmrY
satmQPD5geZftxbCJer8SGRczVGTqxAQoy65P6Ze/M2MQIee3jun8UHihXHdIf5WfS96LQPeGjww
AFPUCKxnS2H3yk1bIkNafm9FYCfm7nUVCYPhi/CNkOaNwDBarM7rekyiLIdRJYDxVmKNX/aJ76LQ
Z0uezRZCfsBltE492dad4TDEVgAikbENO8V/dseIcX49Ba06o0DEOmvEh/GEohaM9hIC/tOeUaNs
nOqFBihn37wmk/Ms0ZKpUhuiX6P2zE9sZMq8ZxMZ8b2IDhFKQ2rXOBdTTOW8SAzQqh1fFuTt9I9F
8nrdMFYGPX/dNM6V5FodJoLM+qBudV/0Rr92EiD/3XQsW48uYresUDqSQ+JyW78WVNBPK7KqqJbK
yc2qIqvNGkO76m3rVc/ownJRZfYAAdDby97wT+iCb9RTlDmt37bvQirn1PLOzBurYlLL0C7Te7QF
lrE3kYCxKylYLOuFIM5nRZ0UdmUJQSzvnQQ2I1WotpKf7/ov0p7FqAUiZPt/AJpfvZcuJLPfL+6G
HBivo8CwDiKUe3TnOG2HwR4xcBd+m+8TAGuX91ONMY3wmL8TtvR7WupXpbn4qBAjAF/HJ6VZYZ09
tzSP4ZPFGzKDuepEYTmmJUsG8v3cQQQDvG72CmSxaWEVQYWCeT4n3Udutw0P84Zl3hQnHkEmWTgz
OeG66nsuxHNHEwXdKS/ZzHm0G1GlybcA6wmQGV720Tb8Mt78neGe1eWOS6KFejBhLsMVglD8mE3J
gvRN0vpiO7YPlalFAXVAV53PWUMeLCpGMS1cFkhMdtKmue/uQfcMBcE0iejmIxvlT3SHRKpc9a8X
UrkDmpZZHHU/pP4A2AnuVZelbvVt4VPv1fUb60Iad0oDzZg0UYeO+id139rofo7syps/srn9yIte
iPOx7n1+bqLMHc3KAI6AaQK5qvWUzYQI4z31cC5v+43l5276Bp7XTYgpPyLeWEn5sXN5lsudy8bM
WuACQ00VY7DA6UAtKEVXFKMckm2U4miAU7Zwv/vZnxL52QkUgUdJZMggzYblUKWbk3ffG49fstcJ
iDLNLTr06WTqaqR4VpRHmjKAWqA0gC101QfTr95itAgsGPNBrQaQbfEme6F4GohDwk9TKJUUxwrD
JOmSQzDsVGFTUw+odX9+XkrO0alBigZiBUaTifdSntuVYs+KZnfT+7S4xki1C5yoAq5tHefZpEyt
i7HDGrZehNca6M99HVgyglN+s5x+s2A0ZbjF4fAxgQsQAQoq6nQIrsnnPF0Yd5raMmP90fDR2qNq
45XNMDYr0y6d6oO4+8HwzFJY/T3yZww099ZkPS5P5QdqiJyyKc4jZYEsxeYJoyhG4W9JNkpGMUtR
Ijg3lFepPPcRS8noN1PtW6V/3fFQ3+f8Tmj1stxbbEvV0MkASJIl3nUJxG2scB4mEcB2nmsw0mQX
bgs0nzMcsXxDGQdxFniacS2XLTPWIWYUnuboa/f983YaMH5OBDLEqVa5tIhQl/OwpNgPM3+qw+1i
PZUUoiWxYCq7By+itFqq1AaNTeC0Vwq77B9C3a0mnC31myDEtoqXTI6WweubRJjBKSS/kAk+pzAe
GSZVH9wJ1dOsvFz/PqET3w8mje0AulZ8X9xrGwkgfJrPoGn/6lV0dvKnDqQLNcxiCoRehJhOeDGT
O7MCrMjbdU3+EL7/dLp8D6yW6r2msMDgR31TZw9ML92DMPVGf9Lt8KuGAfzxw/+/X/TXi5qbkBp7
4z8xVxokjhp1dmk8TumX68oR1s1zxQRBYbTd6WlSfZvTO1mc4A8oW6PcON8HFjcVYGhldlSdyZU9
1ECeGLyctB0AuhEiVGdvvcEZ0FEsbwV3L2V24QlvyxvLQls7zf03pblbtBuHajJiHOm6+hpMftce
xIEIs6h1Zcfvwi4lcS6LmV2c6bjYqfAaD5KtRNvreqy/18/Wr3KK1FpTZMPApHwPH5Vjs2PkvbFv
LOgoGl0L4KFYTSqFv54hu5DK6Sa2UW7GKqSG35cvjNSUyRSftId8x5hbqSO+MpDzy0HgswOl3s2m
zF53fWPPDrtS2KwxwFsi10AbV5qj6RiNhFvRTbz+hioyEY5S5a58AwnBemS5iVnc9sXnJSRJTIj4
WOVufOREwCnDAlXjiVUJpW18oljIHbGy41170Df5UfjK0D2InmdKNS4UEJqoWXAwcbVFiT3j/TgS
fTfEG4dvrweubJM1zD7F4V2TXqz5Nq+3aqsTd9n6YdMt0E5ZkqTzICVVFMxlywb7jflOTd+T0p/+
ovmLGeFZBndHN10RgiAHMhhmSAHgblmx0cU6AQIdhIRO/64oLnG617fnLJI73aB8q9OFoXZNAgbC
FRdl+Tf5vv6SPrNBT0CTHSmU/vVL+yyR/aMLrzXVNZqkGiiZ7BpAcIKJ/oQA+xcQnL8uJtvQCzmy
lom9PiOXKR2Nj5FTPgS72CleizvwvCEXRXksSi3uCPcgHhq6mu1d9q2TX0RppyjHadjX6pegudXz
kti5dbM/LyN3oI0o70uV2aNaP2oFuibKR0nIGX4zYSHMAn5/Hp0FcQe4Qj+dXi8oy/zIe7XOss2d
CqBISCFszNymwCwoi2QLfbFvehwtFQBvgazMxqe6l77dERoRR5nvsVyUcOpHZoHWk+nrr7WDZgV2
yF5/vPJYHY3Kpv0hI/JzFfk+yw7lkExnZI6iP+NpidYQH9h4boCuMsY1arxR9viHG/QskXMmraSp
vcAMcsyAT4fGECdyZxX50aLGizrZY+tImdTKct5kMnK5TE9OsgcorOqV3wSMlcbfcmdC2ttOtpXf
vofUuNr6I+2sKedR+m4ei8SEpst8l1uHuB9so9ymSMlO33ODuqvJheUdy9Bg6JkdCLCnoDJZAPmP
GRCjJa8eaO6P9Zv7rB3nWLoG/Xohw40ENpe9LJsZ0G7KnSp/twziJqV2j3MpnbAU5cRIeyI584Cg
5xjhaKPd1CPOH3HCLc6joFE2ylBNZqnswC8fYZ7or+w39YElzRr0c1L13D/EsOc15HzKUghtF/aw
kBY0AUCHLXu3e7e8EWnQzAufok8diKep3MH15TT4dgpMIlRxwtopCsXVisnWMCMfZ0RYcn0tDR51
wiomrW0HaGbmnQuyPbvMCKugJHB+xMprRYslqNELh67cKhSTKLVMnM/QujAGSyS+LzXPSbmdDcAx
vBIWt14n+u/+G3zrxNiLeqkxVEuGTfqD5zl2zGOynbdUNy+lDvv94vpalEXHNALUSZHzSI9zsNeT
N0IdZq5/vpINHiha6rU2DxlEUfACXBM2bNIdJLc6og8Ok1YjaqhtAdzT+NCiAZ0shFEGwbkJsy6l
QjEgXfXzO1YBw9DAY++yQavQ1b1oT10rlLqcvxj0VAOgOpZ0AHcpw81VfCaM6kyldo5zEiXoWAWp
hpg5vG2qvbLcSuPD9Z0jRPBdEYZgJYseYemi+llKH2b5e1f/v2EJLsNeg++JmDWzjQO0hYJy5S0x
MEKIIVCTMkB25q8YIN8IgYZFgCwwFKn8O3ssMyB95dPkLF7ujlsqIKQWjXMQSd2PSZBDWBl9bCq0
CcxbfXq/vjGETZ/Ct4tTOxSZlNcBNsZoQ8fqDLurX/5NAtPyQoKBrrRcE3C5DqozADNtUshBc0oJ
LlLIayGsVY11b8x29yXwDYysovlRwwM/fq7QnxLt5cfrWhHBkMGnYI1EMeReP53NwI8cYGh7jGe+
3RjA7pQBcbP9G4Ea6ITwCNdEkX/uJ6UqCcoMa2DOQLITV/WSTXAo5hO1YPKQjM51iasPrbNAfqQ+
H/JajZEBdtvqRq83+eiV0qsQEFfU6t5dSOEqALmRLuo8QIokhMdR6Dda83cF9gsZ3E3eT70koIUJ
MjCLEdstoDTjb/1b64qbxmNE0H3E+kO86+t38ji/OYsLsdz5zafEFMMGAHAymCnibbYJnotXxck8
BC3EXq3X1y9ksWW+OGVhZVVi3oI8l/GgM1K3yLSlR9b/2/hqSacpKePgT3VemFISQbdkZ31Ujug3
fWtRuwTM2KPWoE8x87TXlOSxp4yFO+hGV2SywWDnLOlxEo8NRdKzHi9fLCN3xYdZmYrgtkXO9ZUt
IyqE6FBMnSxyGJQ7poSQZ7ADi9o9Si/uop8rIzBr0B39pwgCFlZMXG3Rr2izl0H3YrxR0Rolkbvz
dQ3PVb3FSjbWVqyezZRoUWT/+Irt88NW1lKjv4Q9dZR+b1g3evakTV8i86kddLukusWZsV0TxvkQ
Q0pi1j+L0HM5SvFR0z5WFH3Pur8/WwY/WhXIWSr2KmQoR9FZ3DnDeL/xiIcUhscSO91k30Sqc49a
Q85/xIpWiKUEkU36uTIMx9S8Cr0srbBPVBEgT4l93WERNqGz3y98SN3kg5kHzAoNJxd2k0W4+vVc
0MUack5DNPtWkBcIiA7x3YR6Ckr8dwyTFlNC7ikb5P6bRpy/iJW2kgAegOSTptlKvg+Hb9cFrEbo
Fxpx/qKRjSmYZGjUd7KjRJpdxi8jOuQkd8J1ibRkQNFNUJvEuQoBCBMiXkAIA5IeRajioPQUQDLh
23XON8yZVOspeFfdSMJNggl2LdTcKhod2SBidrY8Vw4uPzNlheKMxh5I0tRD0GVulXydRj8r/Swm
qjHUBclPTIGJJ9brEqLYlHKFEkOwMYGk3QAdhgbtIzaJH50SpwXwSiyomdTP4eDnI3GSqO9znqGT
xToVWfGiWu5y/b5RCO9NOFSedTcX8ZoK2H1U6V+kBHlitP10JuFuKCGcN5jiPJEbgS2S3B/Q1OIK
XQHWkkgjqsXk1nNeQA6KXFeZPTMCmuIeTTMfUkBv2zmmEwu/ozp0SHmcU5DKOAfyL44ogwZiSQpA
6PiTA7oPj+YnolaR8wegzjbkQINy2bIR+wcT7YbC7rqTo/y2wTmErgoKMWMXEauEKKclNO6aHBAX
gj/5kRe6HfX4oBaRJ2XokOZRhQ56zQ+dy8rSkavvrE+sTx7hs0douJonO/txvsgZ63MiiODLBjjk
wLCaAZw82NIelO1bShZxdnkSBmmINavSIArPqqR+jzWyY5qSwHmHRZXQbstcHfBQbAH8dG0PLI0v
5hO7ZAvMEHnzX72GL9aP/aWL0AHXYBX0CpTq3OChbAGsyYpl04y73SxPzH8tlRyjrJKHoQm6ELE6
i8iy3XToJzsAPWi0bBkU6+CP28TpwUND2iVbvCtXFs/L0Db1pJrMtTPSZ8bEF+xkYNwzXP1yE25I
VHb2Nr0mj3MmVbyYupSy831I9RNqge6qxwndJ6fZWyrnRD1aTc6fyHNiSil72KkPE4bRMhfYX3eM
4CY9UrXBU2fSNd04v9JUSxBkEqwGoF+g7TCeRk/0Uq95bp3S0StbP5SH4m50GTNDu8vdorap3CcR
6/Al0dZSQ7EOoK7cfUkMdE8p37LC+GbkMYXPRMQ6fCG0FzVZGUVsZDM2h6JftkmU75Zqqe05FPyu
ELwulG+WwHCCpdnqVXhjSrKXlt1NAWZnS8bYQ1/3aFuh7mHqacND1Ax5OMqNiX8W7YpnNj6TOsKL
fqIZSd3+hnKAxI3FkzbE2VToM7uODWvb9jtl2YvG5ro/X19rIFkbkmKaIPTl3JE6JdhMjFqNqeUn
IkatxMqflo9mA3r2qCakrfvbn9J4aLk+t+SpZlOTWq+hnQRYVMX8dF2h9TYt7SyDe+L2bWxYogWN
WC5pcZVDNaAEWzvRk/oVJead5qCw/bF0m1trRxV+1zfsLJu5qAvnPqmRGTPABbe3nmIQs+itt5Sf
rytI7BiPKFeEZjIkrGlF0TzJvJ3MnTD0tmmg63h7XdIfIouzOtxdZQVL2k6M7mk69mi5x2DhzjyA
Qh3Q0+hHcAlp6/fFWRpb3IvFEwDUkATMFGXwsUX3bFbLvB9svKrY3FR1SwqkdouLdoVJDq2UEcCJ
YBmGuNuTmWw6hLvTZ9ZMWzhU4z65pNwlZYnlf+aGR8f0l0ONVpnUb90B6cfigRyyoZaUu6LiOEpC
hREOoKg8uFmACAfzJ3492rrkRlv9PfCGN2Ib16/h8zZyHiXJ82Yy2BlnhdTkjTXeD0jPlc+NI95Q
l9IfPPJPafxQj5pIxhAyCkt22mX062IgrPiQgdBKAcu2nZPt/tQO8vM8oWElI2DDmX7SRnUkO0od
Exyk9U69AVQraaXrAfdZQ86n1H2e/iAFyBu72ilukNjIZ1mpDcxCBN0VGbdRAplRXZxDYG9nRjfj
WDSwy9FX67vMfNOC+0zbtfq3VD0upl9UxM3whxj1rCbna6Z0TvJ4gamanwY3v8OgtmM89pUt9zbD
xhF20r3a2oStEudD4VzOMg1qqooQesJmdOr9skXfjGSrx9GV3fmm0Zx/lMj5nFysFC1ldC3sdPxA
ev7WYSvB8uDMJPjN+szA+TJUOHeTYCYUkMVQMEde3i89BvfL5qZUlMKKyhscnBNneZm3VMsGcdMr
nOfJAynve4ZEUU7Pi+maDZWlYh/4PSI+2wvnZkKA6wdWCysdm9iOR0y5hpkrLMJj1Y3P4BHbpuOI
J1z9ULWLV9ezE6SNJygAME2a4yi3bjdEmLi2bFmuiDQKoTs/EdQ0lqFIGXSfa6Q1s0PXEREyJYAL
cRaoIkgGdnWaa1cp663U1v51Q2V2eGV5+VmgcgmGCAPyiDJQBiznByW8rarUzuFirwv6wzPq50by
wwOJtvRheSLFeU3vVK9FP2DyocgAPdX4Gnn+qKVjv186N3DIqHOKvenc+rXC8yn0gq/xQdyIbr7p
t/KWrEYT9yE/NiCrgQSIcqxk60kb7RBjulbdJa/zId9YLlkJIWIalfMvcyEbMVBSYBqofSRHqUrs
WCIi0HWchLNX4ScFZFNdzFKAkMbtMeceOcm9DJqmZKM9mk/K99BRb2J3oQIL4l5SOZfS1XqULYzA
WQWl+vDESN4YO7byCtIuwrusr6KBaQ5JQqMKnzCJVHQDVozhNQX8GejoZ0+aKRjXdQd2lsHtlKZU
c9mzRtj4e4/R65aNJLFFhHfG4Ixx+4Mop4xsuhF9/RCcRXO3wigKQqqxkqPQPpjGrqSmjpjv/d15
nL/P7VRvtWHSlfg+698HYcJO8UeYO9U9+Yfg7yyHuwNSqaqSpTjl0kYQa/R+ghxMsdXBJF7tC5+6
0wir4DMguSotQsCaI0xg7aZt4Ki9n41kXonYHT79UUeYCgsivPrnvXbEkIeLEaNH+VlF157iTN9o
vYjt4rMawqAOtSrCEv/LBqUhHKFx/yi9uLgyrq12HAqIyYxjojxkJdGFun5l/bQGHgxPVia9athU
QFeOX7Jm3qbtixE0O3FKCPdAacKFjdrcNGbNGGet/HlsPgbAFLp+KRK+weJ8Q6uLwCxkUz59cZ/E
3iC/5P1Olw764GR1QQj7Q+h9XjjOHUx5MjT9DGnxDFDKDC9vdIuKNkIqDei5oaPfJN8oK6dsjnMR
dWDVjcrAn9hcbrqP/XHT78BA/FdhzFk1zkNIoS7U8wLVymTw5kTdqkoEJiHpQTVEIuq7vmcm38st
KsHcZGwVp/BzXt+oAtpsy0dF9APdH6WX6wZy3QJNvqcbMW7/g5+6tKTMtYagtuVFS3f/JoWFNhfB
kl6Ls2mxBMkS3s3GoZ2/Xf/+H97S/90eU+RcQjT2dZezpvsa6Q/2NAEdNZC31d6udzkaRahKCLVs
7PcLhdrZSo2BPW2DurUX40HtO+qBtx7unVXifIMpYcRqsKDSybDx8rCjd+MT2ufQXFm8VJ1LLCE7
nH++a02+0bsCBJk+ZLgtWMl2cXMQNAD6D2gqYKLNvQLIJuUmuy01+99iJFPkvAYYQYcwr7CWedzY
mYJwBQ+uev5K6EcdK85RNGUhlD3ry9eOpl/eVW+Y1t4GB+12AYAK803ztvAir9/OhOtYYQ1Bm7R2
3knOd+SLaExdCsnJAVPN7vit2wLGrXQkYEWGPiNmLAHpCsAh/ZHizGFG8tum6qokAukHSOj8OHyl
LF3clzl6MMtj3h7r3q/TB2JhV8Np3dAgRVEl0FlyZ0EwNKkM0MBn3urAGaqdFJg/8T2bIiWzdKuH
4iyLj5xUCQguaR+F3oSO3GwTHZGBTPHoKt15OyS28kzoRsljul+c81nOIjkNIS/ZBQ8MLj36wLoS
JU/ehhuqo3R9s34uJB8+hWktTYWRgJGnVmxNQV1cQxQ6fyR0osRwvrIdZiWI6xggw8ARWlx0PqLU
bxl2A6hcEDJ0vnVflKhYE2IJM+GjqnaeZC2QsJSsm09ya9QbxTfDTwAMTVn9OszPhZmwJbjctmEs
NX2BrNobPQPc2uxBxBDbQh9Yyu2X5TQ+EG7KG7CloBlJI+xGXT12553kwi6Aji9ynTIz1T2huMu0
e2Ix2R79fq7PAnifWS+ZMDfYQ4ZzLHqtH8Kd3En7wEbX+NFygYJJSKS2j3OfphDO/SLCOIsMBQcD
90J1M/fI/v1PJRzq3HE+JQyjpDBiSBMK5KpxC93mzniP5D+qbjJZHl1///20F4sPufRYiHUEdKE3
P6h7dEQx4InI7UcHfI6LY+zlbRy41xf0+im0+MBLSYVYkQqIBDFlGn/pi9tUIbJ7qzf6hVZskS9O
gTXmalYLMJKSsUXt2vGzLG3NQXGreqHM47pBWnwAlhadhX54bJj5Mjv6HihsIEOCR/nRgxVuKPYy
csvYEbxQbm5EQ88NdsQkm9EhwTVLTqkhk8N6WyufTYtTWlJ7xrmVYFFr9BhCpgYM/NnX40NYUdmc
1YUECTtYc0VTlDXuZJtqa6pdlYZeJSCSZa0B82gLr8pDdKcDTjo+kkP3q2ftQiJ3siWtsoygh0S8
2srvrDIU7qfQDkEBi7ma+PhX8R4aKUwVLPMAGuLuVMmQMGWXFZCnfwjrj2G6kSOJsMfVnTJNSdNB
fCxjNX+1jljJQqmXEZMAzDyzBDsUD4pKOeHf6b8QUF0I4RauBHyAKMcQMkR3RnRTh/aYvrfid7k7
qnJji+FtXXTeX7iNC5mcY5TLrhZHNnTSTB+KcptZT4FOmODq5fVThMQ7wyIaFDFZICIQbwXzuc+f
/0UFifd8YZjI4jjj+5n2GFX7sNsPZE70+v5LPC77EpW5OFSQ0X4PX2cMDwCSCUA0kZu8T42tygBC
wGQf8XBfL5JdrBwXWRl5NIjZAKlqhaLc4rYYGWveATLoIr+8n0t0b8qbBA2wKOdcX1Nqzzhv2Lda
LqH/GUO5bbQTFLRX1+Lmuoj1QZ0L7TjvN3YyuhwtyBgS6y4Iag/UV6Ci7vypMR0xlDfANj30RuEI
meV26rwJRHW3TIiuVOl5noIt8X9WI5KL/8MFWeBDCEUMJrE2PUbTJNnwmTfjJkLthZpDZp/6Ldy6
EMW5k2kRgVPJZpQmBUScQXuTx4WH7PRGNEPigK+nMi5kcV5lFuNCTGvI+oHOpt0MW8ZDywLzwinf
ry8idU44dxI0YSGpzG7K4aWK3wLr1pxer4ugFOIHkbPAqCVBg4xs1+1qv/swj2jNFnx1i45RVM/+
8Syc6oQXkUFn9IGIuAfPbem9l12Zmkhma3LFGE76XnxfrWMAK8X4vlWIXlJbXhai8VUs3XqKtpZc
2awqWAkl4ZaJrToFRBdiW3UcpTqFWCnYgMIu77ZL9en6VlEiOC8CTKEIBDHYKVHbLMGNDE656ct1
Eeslv7N5n7zMhRrpNFSi2UAGoxBCxtZDoOgz4kHdxVA3EjHdp3AzvRFSV2OcC6mcr5hlLRaxLVi8
JzQRI7oXkBz82gJIoNq34t/hCl2I4/wFCOFnuWDvvyS8i8QHIyOOLWWCnI+osiUVAakKuI8Do6HU
wVQB1hmy5EzcKnxPZ5oMs2iO2KtwfGmNF2ugfB3hwvk2zlgfeik2IKBq9wn42JHtRtOMVT+3VWXn
412o3lZRY1tzRdyXhKXzebEw7he5ZRuk6S+j8DoB1HChIG6oC5NHiZQaC4lq5ohUf/YCEDc45V0P
rPrJsHXAPu3LTfGS3FJgkJS/5fs6mzgtgMfETvEnGRke9jQS3/QeIB1AI9tQrcWkOM5pZOPcAbgW
eWPlacDUCFDWHPNZe0AbBKZGqIt4/dl3Plky29gL91HX9Yg+FWwcbsfeZ0isphuWdt246T1mQkE7
jjTgdedBnIITl8yFyFQ0cCdPWE/cynZSp7Ya/as5cv4CGEW5NLAt08x9JoEXyzMrqhRIRac8QHsk
SKXYMM+bxTbr/cejK3KLFpjTmqefuKsBgja/Nw+IHv3rS0gdNy7MCJtBFPMeJ6EuX6vOkfO3UXCu
i2BLdOVW5vs3h1moRQBqIPa2vLT5FACFvnzRi6MlPV0XRMSCfNvmqODFZDJzmE3THnB96LOdNF+H
sCc0IhaNh19nSAZiJ2DR5tJT9Ic48s2RuI1XRViSBow7TRJVnTtNS1cPQVYhQ2Q023zey+jurfPi
b/S4EMLdvYk6SeYUQ0iu3S3zrkS3j/V4fU/WXe2FDO4AtV03WmADZPnQ4KF7zvfTjXqffJD80W3s
8dgACk6mZMprFmdpogxWA9U0FeVXV1TUWS82E/ZHR6Np4J/gJe/0o7xhjo+qfLAb/TfztkxVVw3L
REaDS5qYc1/LdQy/N6iPw3S/IEk5YKKyfw5bN2up7rbV+OJCGlP9wuWNnRlJoQIbD0aldoW+i21D
KN8HMUYTbTaZji6NyHfksgNc74/EXq6e5Avh3LpKQiApVQNVGaujtRkOESpl1p26Y2QrFYPFx1yS
RcMmsu9eW2LuImukNDYiE3LV23mvAFwm2AHlG8Bt8sbcIFvgXdeTWmPu7HWNqYudiDWWfRbDgRsI
jBU0zdJ6LeRiObnjZ7RpqzUi1MJLfMIFXW0SxNqI5hiosuBYDutxZ3Tfyq4F20D0QDaer+bJLv4B
dzjNsI5EleXJhKX5UIRqYXep0DkGcJdtpbUMDLkEoOqQBBFvG6FwF7NX/8oHnY8PFzCrpmRKAatR
5jNKhvsZcb9FdA2t368XanKXnIooQRTZG6P6GN4tbnjT4q0b+iWoAGcgOYO002PVJjIkWg2iz3L5
93WEp7WadNjg5v+o+7LluHUs21+pqHeeJkGCIDu66gGccpSUGlKyXxiyBo4AJ5AE+fV3petUHR+V
r3W7++lGOBwhpTKRBDb2vNfKrHv4Jg2nc8qXXCRmYbxbafHau/2V6p0IcMObofsMHfan/tEP639Q
TXnPcjOvsLcMc0TNbtWnX1+Un7cV/bDAB21UGY6254vPZ92psN9eKBYN9EBsLuWukou7Opg/K3d9
9kwfdBCoSpndDFhyrF6Uijv1P0oV/vBMH5RNOReFCaBNeMgoTUbt4UJdg87NzfKlC+e4SOhRbNtb
89NM1s+UKwEvme0yx7X9j338smN1sQL7OerXc5dhVUButsVTu5ihrJtPVNxFhX3UqD8u9uHWuUQX
fWZjsYHdqTHq5avv8F8Lx8+XuCT5YRSJbX7Qon06OLZ9MRY5BZkKyMBUduo/k8CfuXzE/GORDyoU
HbxWqenFTRLslObm2c9tdKnoBE2j5//d83zQlb5Xssr1sJS/YKRLVoFfP7rm7f9ukQ/nUjcZqnUX
b8npvJ09r4ku/ZMN6t9fL/PTi/vjvn3QiLV0mTYvDQ1TPBHuo32CRd3BuCoCg3I3znfDvv8sWrt8
93+XuX+d1UdtuK5Ob/ctBAKYUtyZT6vxqM1obDdC7sVnc7w/v01/LPZB9fm95UmvupSps+x1KNzN
LOcNGU2HY8Y5RLfd06939BNp/5h61AAgKTobB9dYJ8OKuiKphuTXS3y2fx80XyeE1K2LR3Lk2bR3
RntYEC+WfsEFKses+Cws/eyRPijCfHYsSi9tIaq79+jNSHJuWp8Rdvw0PvhBEj9mHafJMjy7xMZd
CDso+BbssDlCEAEI32zBbhm0bvBZZuSzJ/ugNby16oDjjzW9iiGTNXJMGmXc9/Tm1yf2iXb67pf8
4KznXmmm1iWIs/JnZz7aPujdjDP9LMb6mUn8cQsvgvPDMlRky+QQCMa4XpsIFPOs+ESX/zS5QyyC
VVzfMV32QfaKwhjRJnqpRJ8nEEd0iYOhkzkYQpT0A8DOf6nL8Nd799OhoR+X/CB+xlyOgzvhqdx1
DGohE9Ybh1Wkh5U0AfFLTgp6rz0SSe3eOI7/yW37afbsx/U/2q+iKJuhxvo5iAgvY3zVLt1eplGs
M9l8lob5dLUPIjkPrjvYM1ZbTmsMmPYjRkQC8+myuUX4WWf2T+Xyh9P8YMo6OxUu63GaZr1BHytH
UzPP/UPvO9Enh/jTm2b56JdAqyNzzA92ph8M4Dh41iW77+wwew1Ot2xXBVbCkiZcI5Pn0WdBzSdL
fjQzVVaLdEyxpGAtV2Vco3Hanr/8+sF+voP/eq6PlazJw4iZJUEzhOwGN8xn9APzvo2N7PzrdT57
mA8OtsjU1BN1WcfYUXWjjMj7FIvj8hn/Zpf/OKOP5as+005ZuNiweTeF4LuLp72+dfiFSA3n9llr
xmdP9OFa98iP2HWFJ7rAJ1UbGl+yM5h21rcLoPP7pFJcvv1PZgTAAfZPMfxoZJalN4ZxwKIGe0EK
0h+erXo7MxL8+rT+L7f4j3U+3GKVKqOhE9a5kAh+H/3dqQ3ADZAeWfaf6ozPhPDDNc7WzqzyGZw3
A5AbJhU0TaC21oaigPZdL9sPVhN4e9MKPnNTP33QDyYH6BusdC5LZwu6AEHxEBhASeSg6kgaSM1n
XZU/dX1+OL8PasT2hRjKyzUY4fWAfycpmLGZxXJUvQX4n+FQWvM/7M9/vOj/zN6am39cgOHv/4Wf
X5r20pGZqw8//v26fZN3qn97U8fn9r8ub/3Xn/75jX8/Fi99MzTv6uNf/elN+Pzf1w+f1fOffoik
KtRyGt/65fZtGGv1fQF808tf/r+++Je3759yv7Rvf/vrSzNKdfm0rGjkX39/afv6t78SCuv9Hz9+
/u8vXj0LvO/8rIqXZ/mXAN/n39729jyov/3VIr+BVMbxfUi64wDnG5I5v/3zFXC6EhAkUZe5BCIp
m17lf/urY/3mmwy8yYy5QG22L0WOoRn/9RKStfh7D6TKHl7657f70zn9cW5/kaO4aQqpBnzwh6QW
Gvp9hzDq2ZZrMxfNhn92h1RrkGzWNqqVZs778VQ4p1Q9oy2GMwVI/M1iJkzfmS5c5811LNpbv7gm
NjKqOQmpXXFDtLGdudzwO+7197I72+2ZLg/5/GCuV3l3M6oOdRgfU1qlTtw0WLyT27x4cCX1gaW3
9Pe6xn9LFO8bgX8fpetPEvn/kwyCo/xXMnh4VlPx/KP0fX/DP6SPeL+RywGbFsZ2HdeFIP1D+Ij5
m+8yE62LzEIehVxaXX+XPur9ZoK5DWqJEDQR25eJy9+lj9Lf8BkeZZQ5DiQQL/03pM+2P8qf6YBO
2WfU9izftfFVPsifWZVqsVzfBcb7muRybPe9UZd8ILUGOoHK9iatsr0B4VxEu1v902JfEKrXoPYS
qweKgdr24zZd2luVpjztaURl1cVy8IzARR7FawbCy0F6fECtofInzA+voxtZo0GCsQYsFlDE3J2Z
34tW3NR1bZ2FS66dDN12VvW0DpKE4IHL4gqQ+rwYD4uBHE3tBuloDugctx+RiDKDOss3Q5spFBkw
80PBkSLlTQ4k7aW21b4r7SOrjDtLu481AW7X1HsLJxW1jgvI3aZqkKHjp3sM54WjmR8lSsGe24WW
bpzY7+0n5hpDTBfiBK45Rsi5B4MtQ9H432TRPK/ieS3t18xRsTM0AfIG3LGLWBnTg9vD4MxLEZDc
pgE452Mzq3HJ7SvXBVdvWr8J64uu7TJo/XXidU6DpUHpeajT5ywHenv7LZdgmjHSq5nUp8YwQJe4
btVQh0P7yFgeE3PgRgaQN+aBV9lOZK9Dz0JXsdKBvRrHxmmirPAkn4V9GCwtMKABQiWUz5wm21gi
TXz3weiYjrrFc3lfYWZ5cJOSuhlPp29DFtdgEpzdPjaLDhXyCYMdpjijJfVcHhAzvhWsublscp87
oesv3wDvEap82Y1pG0tL7ycJLLRl5RbLuWG7qP7kG6QPNyUI4CfniBaocGZg9M41e6wNsFpiRFEV
ejPZdqAcsu2ZfZpKwCHmqx16Tho0giUGpA7hTept0iJD+t9dya7GH3mjqiJPAnnbmg7d4jqcrfS2
evTlQ2dV4TpinfKmZlmQeQLd7DScCD4I4Bhb9DtsYbp5LnXSOE8ZCo7cmtclmhZwOzOo2kI+12yN
WU51WC7+PVhTyL61jVgQBnQyNbW86a395DgP01Ts1pRX7ZWoCB8H9WL6XsjYwpf+GeCHWzQwvfYP
WZPt1aDvW7PEVLVX7pYcIJmtNDiaZ4fYXctrao7vqdFEDqD9eJM2nLiNjtQAooK+LhI792AwaH3J
FBVBnq0VSMh8FdRm9ZRrjeZ5y/k6UItGxgSMnmw1D5Pu8sRxKGhlaNEGwmNtrBq5H1pgTM7J1MpA
S0x5i505ok7WT+GEpOg4Pdv0qwTvUfqtGOakEXW5nXJWXJlUHACbam9nv5m4GKflJDsfc85StdEw
diBLqlN/a0kRm5oczaEyseG5Hw7W2F8hkfxgOsK5R/jg3I3NFRrv1N7Pp5MyUo5Og+DCQAQK79a6
RY+crkBEgvdXX1frMLjNPjeqvQaGJM2r+3G0eT7lL1Nzm5tHBfhbuYiA+tW+ctyNgxjVS5ENBfOo
pR+yQV3exBdW8EW9d8zkpllzt9Q8H0F3Nj1QX3Jarny26sNgtEE/kyuFs3ctm68yyMjTbPnRQnYW
AwLgkghm3k2TBq5Vxyl9Ts0+HmsSkOpFymbrYVqiHQk3SROlThp6GC0wTChHgcqZm95Mw9Ft56hv
isTrRnT/TVz3RjCKO6tDalUOycR6zKqX0UBOWj65M/gx6q92syEYjmZrF6bTvVr3bZUGNQSmNK/S
zESJ9zSchrRLzDpHVOZxx3owKBx+MPT2Vza1wPAkAoSgCeovibCMfTH3QWNf+3YeGHaP0tqXHMMR
a4qhFuHAEavCDt+vyGx0ktqb1Wp40Z5y07tpzJavVpAXgtNVIErPBGBtcvkoO33fuGZAmY51VcW9
skMj6+PWMgJKCm4bSxkq3zkvZR2b0ttpgKzJEihhaZRmy1lgxrLT4eq+D860M/yFrwMGscp2qxWo
zbWGcXlq+ipa+sfCPXoi56hkYbhPGmXct4IvRX3leUWkPQx2L9k5m4ubSvvbeohGe1dUL50XKZZF
a0kTAZAXsRhcrhavZ0CwFn4w9UMAuxgUHvyywYkKTXiGCSbVbGu1q9Iqapss6MTj7BV3aim5S+pw
JdkXMWL2GkkuQbauKzLuWStHR3loO4fMf+qyJpmKKRaCRab1Ncvfu4UF6/I+qPKlq0A+qjGrXZzA
ZXXfS6hDYMhPPjn1YM3VouGgkgY2B4Stajj0yTALXjGHj9AmjngHrxMsAE0MiRqA1Y9XZBiOObDH
PbPcdkMD3hEMh2N2dHEhVglV6Cxfif9e0vrL99/5awCEzSUey+7GnQAudtWvBZK4pqG4uaRt0KUE
ELGOVwad3ZG4auqAzBo7lZ+n1d71fr/BDDp0UOVt1KLQ3V3d0TpNDFFdzXPNtfs1tb6kiIrEzIn8
puCrFrDB69pzZSMcHL8NxRn41cGK0hwl0KR0vugOoHC1ktcG4Z0CjR0LmvJukkBVr+ihJ7fCnUNR
n93yCTcocoeBV2o9mm1c6K2V5ttsXvhoNd+qvE2oVLHwxxDuG5+Kc6rEoSl0NBeE61kmi5ceJvqF
CR0I5ONHzBabI4CGI4kkStbL66LC5LaV81QXcMZd2Lm6AiOY2PXa3rUEAzAZDGm1We0hGRXgy111
bYLUkC068tz9YLz60K55B5NF3yRUXlPQ2BvsWPcKrsTyJJTkPcG0AaYpfdxpa449oOhkQkdO1oeN
2W1g3pMR9K6Lbjf14MZNU8Flo4HXtFtBpiOKt4Dn7qtvqZ1M3fSFKj+UK8PspB422eTfNto6dC5s
kIBhXIEdB+tZYkZbCf89c5ZNmt6VMg8baoauILdHYxZF0Dru3ZD6z/ky37uy/DaPEPDc6mIG9ODc
Jv5RAMMTsBQgb5R3tQdBFU2moTpFFQhhfoUfA0cyLbM80AN6Q+xpvLHzYoqaBip6dsaAGRhdbbJs
x7qp4vJ1LfVrDeDXmE70ocucG8A2hBoS4JnLRqyFzY2U7uoJqMLSLbm0ptusQBJ0SPIFxIdZdqhZ
X0R16z0ZbVlwz3M3vYciO5oaitmAUBR3owew2ixfXuvpQqw0Xrw5D8AT/gMpu2t4j5tMLrfMzA8O
xma0ZQWTRjOwP8fAxduP0I7rdNWZe2WT98z2XpWcIjbMwdgvu342XvsMWrKtgrYboD86qINx37Ta
44X3hOZsuDh89XZqvaKtG7l5I/mUNslQvtDSRq94HbOFcMvrHt3qdZzAWNC5gUrR2T8YfPEovGV8
wKijkWZBU++dRUBih2DKGzzeDFV0rZdvRtGitH+qlzZJZbsfnRqwpJhGM9pr34GjNgiY8tTmVs8n
NKqBqo+iq/+98ZtDW/ebuSoiZV5RU23FMoRlDtlgmJyQ/d5Yz0VO9jN+tbpQWW27gZLGLRi48Frg
BAJLKLWPsz0HAg8A1HNN2qQrPTT13RHf3jSGPjP4hylL40KCXtoDNaYV6Lk85rYbjOcu94LJfy1A
NlBixH9Y5g2SS7vM/Npdmn990CIa98SrNrqrt6m1xI1aNjWOUXigxJ4mWOL63oXeWCBzBX1upHOX
N9vVgXa1UjeE781lXYOSRO8Fu6ubDfPu10pid9FDTGSQgw+LLk40ofuwL5r7wil3eGNcN+7JxfXn
qdPHM1uCFg0orYnZBKd9mgFPlWYvuKY7QxrBsKLZfwYPOdz43FYnH4OAInW20mrpthPtNTHHMihJ
9VbNdlh6+lbYlGczjEkh2oGb8GLookO7NLLAMMDNMg6sOo3FMsWFWwEjbYW6LKnj7NzaeJpa54sH
At4IBv6mW+y70m3DNKUjNywNUawfvAH0OANckRfl1Fys11lV83aC6+WS2FFF4GP+LVcsLNKzPcIV
hW/d5K+uXnmDKA5Ojq8BkDqawWXvoDqDxT5RpwkAUYxC0qusHhRT3GrzYO3KeK3yreltHQhvBetF
qIOCXfaswGO2pg5sEjIiYkO620rv1ARgSc8J0pZFlbMcQTlRjhYMxt5vvCu3u0FqcWssC5wuTDau
ze2c1txgaVApuC7VViPtDQqYI6Q9aiRuCqPB4ILxoyShv8xAbd4TtSBmm6JRpw+dnuIV5DBVCeIW
hLjEQiVslddsGINiMuO1UEdx9NQ1jCUMC+xQWmxMN9tr81G5F+d3M6/quVpqPqTjtlj0bUatA23f
s7Llabqb4G00MGoKymKS7/Uz5sxw+51gLe91ii4umid5KXjbiLCX3tXQpsfMDyv0NEGbb2pLbSwP
16mk++EysO0agYSTItYdm+19Tc6FW2wq9mghWKrTb8JPA1VNG6uhD6YJUZ3XkDTvZV3FRVNf5Wis
YPLW8p6HPuegSgxa+6WXjBP/WVr7JfUSwQtQIaTxGlf2vWfSm1JYfCy3ZlEh3rwZp3MLH4zSQ4W2
5qJXUUqfpiyPVhcWu6z4qrCrqQiAm4HCJXptUCU1NNfqfoLbbJYDz6AqBuOOLmjCmREHtyS2liqY
MLddDz4368e1q2CUvdCqYVL1FwNwNul0veB8SpbFwMZInNSPFQqwzTAjWsriPp8SUGslvXcUpv9t
WuG61Cxc5BpVclPCvSLLESOy6EK8p8sQOPZxlN/cqoc9f7WpGxvom7CHTbH2CSuK7SLneGWgx/JB
tkiAl6tsXjW3xTzuazeizbhbqc89osJlVQkuRuCuz6gDBqS2gkGLxIWDxaTY5IWGJ9kGSiHqGYaD
68MxhNpZDp68pYWxqewLCSL6DvybvmdhR+wrC2QD1Kiv/Nz/MpqC67SCSfZ4DbdjMQC4rskVWfq4
whmOzbhdxzG26zNx3vt6PS7C4XbVJ21uh4XTwNkqDtMIqLB5bFSkmnJL/P66bHIZ910a2pPxjZbF
qTaAvZ1CS84GDVPqgBvPMNKoECAkIGVIcpBIdNMjo9AFHXawZlAZ5doFczufepYBtLT0STgr43oZ
p9g0uxfBHgqJfLjyfHQfiFOVpXsPnM8bZT6k9RK6FCTuiF70KHap/d7PaENTSzyw8VT66qaHw+mX
XryWVWIAUmvW9RoMzbV2D0qCa9hTcQvl53hDkhWI72YfpsXYdO54SRucFliffnYSVcH/XuQJ+TK+
vAxquyLvYiO6GlQoyoYbDrRzY714dISVqnf2AudQttsMO8R9/WWGbiWZFzaIEXy6t9YSNMcvdu1F
KxU7J8XQuP2sIRsm9q2Ve4WwPkt12IJTt7ftK9MQj9AJvF+2JPfemmZIZqcLqY/sVTnFVivCdRqD
dhD7POtxUcbAaKtIkXIErtJuqfOrdHlyp6bk00pDKZ9MVSPmaXk7zHxyyjhDF11mL/er8La53UdO
Woceva+9MWE+4fP8xXfelvp1McskXarNQOlpGCuuTaAmjkMoSTBlEwxQE7C5u2HIBmWyCq3GO6K8
/sx8NyJIcvFpUdF8W5vseqw5AXOS7wXF/Dwjeu2tW2TQu52h6KZqy5IrU8Tz7NdB20wY0ZJRaszv
smFZWANMMZQm4MSoNe4WQMTsj+gUKd8nFWWGub13u4eSvZpLFzUz3M6eYFcMN41qsGwlOVnFNvet
jZsZmD23q0PudW+282aXFred6sAQamul48ZeoiIDffmIuN9dV3gj7MZd+gBzklht/lo06HgoPViG
DJrd5hrWoTdtRPzJOG+betjpDtmsro3dedtOV/AwIlO3cIqXxBjN3QqOOUwjvecZWB56ZzuSXdOb
YWbDB0MydBY3RefcdXaFzbsDdfXGcl/LiiY93VDfTQwPI74Ojbzpi+t03KhKWN1TPRS3Lu6BdmDk
W/TeZs7EFxdDQFLie4DkyTXvU9LGGCAseO17X5cuC/10Z04kcFizU+X6inCd61WG5uzf92nQDWbA
SOiOB6N7bGH2U+PdlcNBpE/EyGOE2N8tpdmVj8ZQJgXGqTTq71TasMDwIOg3Uowlr5eYzW+FLuEx
skunUhMUwxqPzruejq6BmrY1WyEQKhL49le6vyRkEaKx9SlF9DzBzbcIyCGGZotwiDfDLakXh5No
wgdBGm6AYICcWq6f/ap7yIxJQ3FhLc9gD33Vn+1yeO6r+a3rFbd7RGZrHSCDbUsvoOIrWaPZSJAe
DEmaBcJpY9NyOExjh7uChr+gMERUrWI302UvwcBO4HggDRu0FP3FrX90lnaPt+/NsjrPCBlNsiHa
37j+YSnVgS1IUaujFjRZLAKHtgi7vgn0Wpyc9E7QYk/hA+fqsYp8LuFOd4zyVNTHfj47c+AMr10/
XE39vUhhOxHTCgfuMluDSjt3Yj4SBFt2jvHJopt4Jbs2cMkULCntA7/FdDIQJDYg/HgYzBHBIL3J
e7EnFU68FgWX9Ju/+PvLCLXfNfeTrl9bZHwM0txJX3G0UUfDsStfxjlLLGTP/JzFmOvh8L6I3OaD
GU0TS3wxBNiIcCTLHjU2OHk93O0RhwYH1kVvu9sGZXlyqvNgNrwGgDHpzk3ONqns7nUz4268CPp1
IMDJqr9gO/bKTRZ5ps5DRXFTSweJh2fRdNFSwWyVGB/KQRRimhHJp2NGkbT29RZRcjqPd3MFPdE4
Xjh7QV11Lq+JH5erf+WlDJrza+meAJGFIthLiaRHudZQ4SphVveGofbQqXdLqjczQcfg4MdD7x2o
VQQWjoj4t0MPmk9jfrCnxPCr0KzBiwTnpKK8zdwIBArIILXhUn7NqvOKmCOnX30K5edZp9SYgqF8
kygolCByqqmMxwwVES+/A7HnazEXW1eNgB31ex1hog4TZq4XLKLi/cCSwZLIWVfnvNa7pSVH+Og3
A+krXmdsDliKa2+3gMOSsL0zWY24rg3wwdvYKmuorVhWHkEbOioaln0sPeOqy7z7fEUVAoE4bp9w
rvsavpohj800jEjmeewwGujYLV3/0QIq6lVRQjMU8kmw4qzGFaSImbxxKoDMFjkSGcvznBd87eUO
RnM5DRoK3iuLR6YsjASyEu6ob29FzWxYM53YBF6zyJUVKSzgdd/dyQ5poRpuiXVjNNDIYx4Xy3bO
h13dN1z2RSIxEIJ3R2bfRNKFrdHgXkPdKsm8Zec0jAsz2wlknAxpgePQRgDKHpFtHfrV5ULNsR5T
niGnx8qnhRhbR5GWG7JGuqJfH1thBDo38v33/5BNTXldmocy9U+FbcJbIAfa99UmszEo4haJAWc0
Y3VspeuRpOOmmvK4s19mWHyUafIMzTPJmJc0tk1y7bvtvQut0u9aBhC/Rnrf3N7hstVoJE7rwF6y
93LCza/2rZBPfWG8VAqIeBl8H2Rwwb8UZwZKGCIXsN6lftDae/TyEW1jQJ7gGADmWduG0kfSSQ2b
0aMXoKYu51puaTfCI4VhtfNw0Lt+hJnry33uQgW1OhjS+YCNPyxVFxXFk0TFzS9pkDcdCA9JVIwy
6pB8JpCWzgRJOfTQNFVhP8YaVIUhNSiCn7qBs7rgQiDFc+wBprQ1vJFy0oVOi2DZrqpss+h8T12Z
JYROJ6szXlOjVEh2w34ZeZqiztxEnan8Q+qY9X5k87Uy+nWTWqrhVnUUiwVkh8st1q7cIN0PzkJ6
rB2vv6/mAamkCllha0LhrfLhBGfrdp7Qud9oHykuN8XNqGd3Ywj7tsyGJibC3TQLEoYrwxcAuEoe
ZwdNUx3RatQJSG4F+Epu12yMu4q92Gi+Rfa0ZFfVVnWps/NSeVh0jG7S5aDBotR16TXwx7/ooR9i
TIhmdscQu/egV7j8Zza47kaHoM+s1S2GN8CZuooHp3rIWlbfmWzbNWsbgonxZOdOmVh+CF6oo40u
803uTe+KuB5XFNNIVm2Hw8jo0esc3s7jvFEGzqfzkTFyaQ1D6U/9bh18gDgUKFUAPXI/ddVunpY0
GjwZWeaa7qqmnQLGhAoyZS+7So3h5M3Q9iTPEpnCCjDsReA42MIK0q5Z+0Bz1m39qTtUdpYeiE1w
e5mTGLqjCb7aeVQjicwSLKa2Z/OSWQffAO8DBBrXukZUO7qcenDAZ3f1oqzqu7BfVuQOigUFlm4S
fJ2qct8ANbZmuo59+91rNInGZih42rrIOurmGXMMqIbINpzWmcWePV9TobxdWhvFVqXli+9DIMcB
G9FMGp8Lsd97rfMkfEce/EsSqobDp2YH7tWMLIMFG+LCV6rgbTbTuN6sjdFscyTPU0+ziM3muW5s
P+wtYmKaGqVp6UCup5xsGpbj5Iif+C2qemyu2617uaV9NLvOuGtLSYExyRpknH0/UWNxNHKfl3Jd
9zf2muZXpViT8lLuKrLim6t9O047+3UizzgK/1x5+lKUJoGXSXlwstc6M/w7CuQfJeB+iz6Waf00
2eTIKCxA1Z69yXASPy+/FJM1ghbOBeiAgy+E4XqF7cQX7Qr7puihZ53SqTaVh8rlqCVau48Y4XEF
khh+yc6FmAxuqP3EUOdybWtK/KE+jw3el5oGmmS9vIiGqt/rslk3wIoPK5m/NoO4g6fvB9DLmmcs
vcn8/NmwUJL0dbvCIUNiroMUdk66IJDOr2uJwpmfkxtfrHNANZoDdJM/TPYI8pURaJklGDyUDzaN
vhzrjT3CAchXFNyyTGCijMmbNBva2Pe754J549ehB4IbbVGlZlm7QXfVk80UYHQpXEqXVAddjo+S
AQNqnOC6Dzlu3ereVWgFr/O2DGa5xjoj47aU88BZhuJ7L/KUt7krIjoy5MFM30XdZ3lPrTX+P8x9
WZOdOrPlL+IGIInhdc9zjXbZfiE8HRBCSIhBiF/fC7a/Uz7u03G7Izo6+oVA467aA8pcuVYmxTf/
WOlp4zs8WYqe/EURIoclah9z4qmdbjWenaqDOwM4YrmQIoY+YGyA4dJHG4z03M1YZ8/r717e/jWu
bEFeXIvQFC+ykzENzFKkgoYlR4oRrnt26nFuA51AOdpo6OZEAqPctIo8WQ9YVVYBvh2b7jpEm74v
ky2KZyExpkQ+5iRp17yM1UUi+hqgChkeh3BjeweSW5evS5V7R0+YdtvReJtFKFfmW7Ot8P+IseRn
Ir2TGpvs4EXqZzuNMUC5unlOeg/4Y+OdJh/a0BD5v3d+hIoLheg+EoO0PXEtTsav8Dvrm7OHWKtI
YjhlTNlN1AGu1f1mcn6/qSnDectlvk/KHIZKX63Tmm/wX5V75U0fwEF8ICpLcZ404Up6/nkw58oT
oHY2YP1aJLsH4iVPQ98cSqM+Zz6zmyzJvyGyBJtjwpdBym3uKBI0EqQ61k22Q03ux6wI5NbvCwTU
JqPXOVMwl+BIhwQYeiWSHh4gORGQdDbjJNIdzpBun7WtWUudrEvZ443Widqa1rKVqJjckJx/8jq9
kcIzR6TcfhsBNa1EmKhDj5NsZvI+BGCphIAhNqKLX3LbPudUAprT9phLuZ5ignTwqQAlw0bRLlXE
RyQkNLvKlPAWR1GsDULphxhZkETHb4nojn7hmjPnLdT1BvRnryPBa0SyrclseEQeuWbn0fjF8+qf
3iD6ZxUzh+CSwFui8hDvS5zuZOLVLyHPgmcGB2bddAgP2LCPDo0K92nN2Fk36RHvoLd3mQR3Jh1u
RdJ+8MqkO9RGInVczQiyhIXyMOJpC7qOZKcY5VS2bV1Ua1nH6RPS724bBgwdkEPwasCKgh8oHprQ
p1uvndinmu1KlY2fw7RlB0nA1Bm0+p4NWf55KuUXT/2IB1Vc3dS416qpurXo8QkKzj6CVxy/Eodn
NqqAgFgzN7VLR/ifPSqZUv7CJcETRpYwjXirD0PAPEBiCM/ptviEX5PZG6eTXelH9Stvsj2MYoTQ
glafIiHwrwsrVoHfNI961Mgkw1K2y0nQPMJC3vAY56wKKb8WI0eiDZm5TeahqDJq4TXAXgBopF4R
nJZLPN/xCEW4k+LGmIpPvqmBEQcDYMGsILtA+t9kqAqysjViLi1CAC7pb3Qay7Wg2QmHCn+My/Aw
Anc+5RJPAoPI1pY3ATuXRT6cwdARsD/i+jpBE3sN5ots3bAmpc8PWYnTti+dd4ta3r3aItsVNHWv
loJew6KvxCuL14xSBLYzL95yTdRW1oZtVAA2cxCp4ARGQrmijo17y8x0rlXzCOFLfGMIm4zdLqvC
8KQNYAFn4DryqRJPQRHum67+ARqiuQpRnnQOVzMOxaaLvPLCuxI501x1MP0w3Ci8uz1pxOcJ8Frm
QvkogxZ0Lb+oHyc9/iV1oTd5FeKc5nX9ccqV2ojcxvhZMHrMi6TfynBHhglIX5zTbajHmflIPyOn
Bxy3mtXHDsfIRxaVqDJUdsExKhCx9qV6Nl5ZntMO6FAS1c+JGOpnBGXXlU3LtaG+OZRsjF8TnEs7
0jPUJIprgI+ZrY6KRxuNdP7I3VE0GzC2+l3FDZLmAIXdKa2RKAJU0lNDqr8mWhbnsj9wn9YPbdgg
C/YwXfno3A6ClQZ56rInaW24G1ucPtrXCLUpJP9L5ks0kC/TGLptgbBUiyrLD5NuPBROwUWMyEwp
AvqhhGuwHmFCPbaFPz6GZQTsCZEkSlL7uPQnsYPzOrBpV7veQ2Icgcy8LAbm5QsarLlIE7j4TF7B
WjvjsxifomgYn1iS23Po0Y9TW6Zb4uMQETrtrrQe+6tGbrhxJSXflxEK1aSeO6BYCdAQrdKLL/oW
IYBebpEkoiXrskfBs7kw4M5MjNzSyBFgxFm4i2ofcfvOhR8NyVLgY/JQ6zJ+JM77GSNgilOrCh/Y
mEag6ZWA8wb1xQGCbnoD37B0l2JMu0vQ1PAHgHoiyCbVwRdTtY38tr8FHANDlb8hwtDubOi8zx28
2XJqb5rClLW2nfO8tIjcgx/QZHm/1bGHTA9tmb/2hoFE5BjCe1N19UWdrsA8AKjmGOqgELBykjY8
Bqh+eop6nYF8Rz51Y98+qAQ4Vy5FBAuptpeaIaahSS6LDQiQ8RpfmenWIOlbD4byirelfWg1D9fg
vfEH0mcboeN2U0xy+lpMaosHd/Y25T74OAKcQ/x+v4EQDjPNqgeRRfZjPOEYwQl0KElqENJl8aNL
u/gxzQBU56UHgK9kiFuDqfeak5G9hNVaiaBdZQGdzixNk9caxQdEuAHrzb+ytoNVBoLYOmoH+L49
amFIRR0AvTGH0500Cbhog9gVZRQCE+6aRzfY5uhlAzhNBTL+4zmmIAE1+pOZnbIU4e4RRMpJcvcY
C6AY2BLp2hJHrpKP+7Zt8xP3TbA3xHwpMkKuHiJ0WxEbANxpKT9kPDZPMMlfc+7pcwfe2k5nDcQ4
tan2Izhkq6wHbO2y7IFbmKQVMJOxqfk2IqWEfnJ8EWH2lCem3LM+QZyXCvqJ83Bf1sDgHTMoqqYr
QD1hZhAQHX7ETRV/ylN7bbPoIYlGtioGxDjykYtDNzrkdkeJml3VlHAct1E4uWsy0I0Y/QEJC5Of
pqLPkkHBg5TKqPcSoWYcjvSVGtmjTac3qeG6Rnmst3bIkg3xpNkg6Qc0P2BQQPij8JS27pM/Wv4B
C1dG+Q+ac/oAodJbmKmvdeZ/5r37iDeIr8s88wHHk4tLQAzJFUJjqrK32tfph0h2myK19IsbgvnI
waE51kDLc9mnTyCgbyfiIVWC0hBAtBr/f6CPYTJdYI8UuyHhCG0Pw+dQ9dPJZMhwaSr2WsRDu/ak
DRAqi64QncMymJCgrqjZvkJG5xXCm4kQMKQaH1yy1kbwiwBeSDwN/D6DmtrC/dA1ndad8cFrC315
Zqyq9vXM/BJFAV+hp3bXEiUvdEi7vYY9SxFCy3IP8RVWbOC7Q14piNyMQtt96EdHh9RebYJC0Vok
4iiytzTt2FORfwWV9mMbu+yg++TifDW8pD2K9RY4OU3ug93io3CNhWi4RL4wAY5OP47F4xi+qFzJ
A7UgHsRdfAUFya7cpLqjTiQYuj0nyNy4FtATrAjscXDxViiu5rZ5CpRQdJdE4lmRZG8x3NO1Hwuy
c2GIBA6Ix28rHwi3HAZyERrO45DUFhaaIeswA+bLmuZMkO4bCf/A1KmzYwKK2RWk4eeiaQOgmXDW
+7qy27KI622e0JkKQgweLAgZJMWrMZm6jqALIH4k2RaZUcEoK3ofnBdwOJGFQKxYha+zC/iDdHn5
0Ce3rsEHQAENr8aeZTDIdbpS6VQfOeKVrAJcw6i76SlJtuMUnxGn2DH8wRfU73KK1Dehva+9H7U7
FGfMV56NzZZMLtlVBf82Vp1/kp07Vum41xUA4K6+xDYd4N9FQC78XO+VX8tjmg8nMjwNo3QIcNNo
EzRHNeqvUwQWaDJ+UTNtBhntf4ZlyMA7AoaJAsHltuNdiIkPvqj02csQRUhIJdeoPaEucZPOCF9X
br1qNKd0NBd/SB+k8n92vqe3mUMgvwNgObr0VlFw+ViBgxH0OLYxHCGmAthHBCBn1dEeaFGRfCgT
PAezCHSrAZCI6Loa4d+RQOAW4E0LnPcC6AkaDRevWE0rcARQyU/4oj0DP+vAAwaaa71gwncP5jeQ
ERpzRNamwFvJui8PbQ17FD77rW2nBtGeaJP5abCb4EYfvJFEuyZqP5jR/dX0/XhJCzpevPmSht5O
6yg7NPkEVwTm/U6XDjJQSlAFNIgOvOLNRkbkdSDqAnPZ7KmDP2OlxvGJZEC3KQinays+0VRuOc3K
HdThz4gZjKDKOPdgbAecoGzpXrVpty1JTNYKIF1Zh9c80Ocsz9rDSJEovilbs9HU/UUrL36aWJM8
ecoitZpFop/BG299y3Po2HixQoyLboPKT/YAMo5S2OAYa389Atw8kdfcn/wLq/qtov3ncADwVCfB
qtQ/8SCvd03SgsnDxq9lgtB6qckP5N4r0hHBqASS4ik5lt0nFHKJEK1I5Ia3MEgMD7aV60DLHLgA
PTItYd3VoCXCPR6RkXUT1ykQcRzhjW5veJyvQP0djw4xdBHBPpmy70ml1BEJHFCoNkAhIhn4az9s
WsD68Ld1Vnwk9M2HmC0MB0TS+mgXdpAbUEB4PAJ9vG9uMgIDYhIjfFZokMAVhGHPKDwr65XHkgRu
DQwS+AZyUYDKwXajAt+Ql3gEeo08W9o24BEFAoL6MgO+CQcnqBoAu23Ft02oKKgC5Q3PLrvhEuHu
zLukSROcAhm9hPWY7Dvd4bOtUJDcFtBmEC0vjWxfEP7Mto6W3orlcP8IV5cuyV515KNSTI1/JAEH
K4Id6RUFCi5wVj5233u6A54eXivQXQDarpHaYNx73jQem0h9TAAp7W0IhiZpCOJR4GWE3XxIw3Cv
JzApVcbx26rYeKlD+WHo6HNY8u6B2uFMRhR2jNWXsJ2+cX/ixwx23ViVKPYDdULQAswVc4xbKC/A
D2aNd3VX5gnf0foHHrPetsmhtqiGSB/g1F8UQIXTAIMFtGcE3UIyAU7aQDNgQN8eQEgEIxpcnPIM
srY8OOBLrQnAPvAF1KU8WvlJ/cOA3jelZkMkqCyU43gPBhuvun7f62g4sip/rqzB4RVI4P9ty7cp
LMUMrs4qcAoRfK72+XQZp2L8Kx4+130Az7iU3TXNf+YqA7xooPKShb9Kp1DsbAURAgcAsk5hf85O
psNHBl5/jBCCS1mzaZOnQlYclnTxwfQZfFuNn+u8DI9Iv1XtBep3xMdI9pOHkm0iu8PpHoCZU+60
jdKtP5Fx02XtD5sXYGyEgVzF1PPXoPd6+1YeeYnS2h0HUymYzCbgHmoYdyrY2hixxgJxp7Wjk4PR
11wNbKpzycB/6Og2g5ZhTcvXhjf1Oo3zdIUym2LTRvjwR4cqgs4r451th1ekoAX/PHbFniH9rOmg
eAAThW38dHxOEDPbWG0ENC292iCH+M8BSocKgMiJ+qiZElGQEVJtrq15sQm+8AC1i53s2YMfRdUW
5QRB44c/uC4i8C+S7kOWgZUK42tY+YPai6YGzmRxbCQ/BhK3eBwVHE+771p4SF3VgHiBSAd8b54G
F3/K7WoM+EwqfWtQG2p5CCR16cMDmP1ZgMVFudVJoXb+SVlwavjkXrmaUmCpgJRBvrArGYL0JMCL
b5G2sMGjeDUSgH2ycVsSTG/ZEOEzBkoA/+2zVxC97/KfbZSbi+cFID5Xid1QfziGfPjWBZGeozz+
wT2HKpw2faTsGjmz3TapEF1kcMBzxJ5iO6hTbwcES1sFk7Dwv/ih7LaJIu06y56armEwxPIeQAQ+
bpTs8hDX6+UtS7qLLUR7SFjz1Q9byIq0l67DfsIv36lX6uFZAdgAb9DQBrcYZD3KvoOH8JGnlfms
CL9SGbOfceYdU/KSIjHB49hm8SuAu28WD6pLDtXAaKun2MvpocrlKRRZjxikFS9FYx97qAA2cV9E
+7Ed4wNQsRwqnfobhNiv/cjdU8dgA9UfEiPca5Qh6pAidrs2JXuOuVGXukctpGlU32hdr+PycSyD
6cByfPrtHEFPOgvqI1zB9UQZAsP4XeIjAWyXSoghUALOB3IUBYfQVB9FppNzEHlsT9O4WIdmAvMy
wFuy6AX/n2km/6Gs3P9Usza2/VN+Of81fyuC//8Q9xJIo//X2t711/rrj3/oKuf5d1mlx8L/imbt
pO/7MQGWOCcVvgsrvYBCL/lLSpmQ/4IYE1g4SVM84f0I+QTehbwQ/RLkeoqieYD9nygpgyCYlZLv
mQko1J0BidFNGTBjKIP/zH4A1TY8nCR/AxvXgle8G1rOP4TQbeDyW+M/I8EQhR/QECQoPgAkJB+M
+zVtFCFyXYEKkcBtfuzwCG9DLtUa2RUgpqKi3EskCX/puqheRpcWa9LiRQXq9xmiHe4zlsFlmiUO
Mc0o5Pc9lldQksBX22kwds7j4JKzznTV7xKBb//9tmjyPSdEHiFVQeWDBPEz2HS5f3RDRg9DOoEf
V4aA9lU2lPAgnTl0S3vwbsht3j5VqTVnwhRy/zSQCeVQmr7Bbkr3Dg+sLUFQ540jXroOcladltGq
Zc/Og+VWlyh7Xg9F8hKrFFmBC1UBTA/iF43Ukce0b1Hdah6FaZk9e/11GVt6UgU+mEbU5mRpl7wk
HK8XInvdWnZx9eBKSKeN15x6+GEnzzSgQd3bQfwvt8uQCaw5LXeOM1OB44b2/dbOu6TLLsvtsqtI
MgRGUOdvA7K4PPgNGCqgw9DHxWJzwrc3rQCWDSl5XC4SASLdIFBTweC8aF5BEJknBbhnXF1T5eBt
kax8CkSgNszV4weVWvA7ctV/saZ/1WOR/kxiCeqzwRmg6UzvGQB15e1TbALzBOClvfhmfFhaSBPQ
PtVxCAcJXfnfs0iq2wtCdX92/b2Qhh25NJPrbkEMfYPfNpDNhEl5BXcPwr7JDp+CXlyjNox+IGH6
c9mN8u19ajNPhTubQsyXDZ9ynBl1XMU/DLg4wFPFjYTTox4kJHE2MaBCyQiQffd1ab33t6ruBrjM
c9iZ36f6k4axUc9Ll3m0Gv8a69TsQQLHwMAcNE9DL3YDYsHrqKbpLdKWX4lOy42dQhyw4M20IDF/
URF+hsxF/akG5vmcIksbiD/18C0qzCcPkr5XRICzQ6L6GAT5Ln1TOtgvE973hh2GP0zT/2bvxhtq
QGS83k1I3LDrSpS/GKis4KaL6eIYpE259IJvkV3j8VeB0m2izVTa9JzIKH0QApkaez/jtzpzbmtY
Hp7kpMOTmC/L3dK3XAbXgEv8b3PGSoA4bOxDIjN4XXHNXqrCFbfGsicUi4kQEUdX2wUQoEl+80qf
vfhBBbIAp+F2aTawSW/pGD8VAoNK2+lko+yWtByWI7js68ZV4ER6eao2PefBZSQmuMR8mO7DUpLw
dG8uw6BEwAWZFy4jS999+L6HreF+etzLvwUwcib8bV9Y6kOx2gWwr/10uhiL0CIiSfazDiCjMR7/
4WUWZGo19i9lxbI99wtwUVzYP/cJQqjLlH/u5iMz0LWFX3rJhUD1N0QGPrephiU52KsjUJFBK3SY
sNE3Ly3BUUhYdoWX6W4RC2fd6Mi/lUlxHvpi/Mi18fYTPNg9zP1L1KXBtSVdd3HEvzWyg5xjMFNw
FRAVZMCjnpDAuX7qJpk/UAm5X2B+dZWkbh8jAdYXxke4T64EYwTojwQiPAeLdFpH5+VuuXjSb4BO
FwCBpoz9NrA0Qbb6HhbcIlkJkC/Ry3pT1gDbAo/EVzJfkF28B19zvr1OYHldl5nL0PukZWEmnNz0
gie/1iwTWQ2FcdO9OcZAsxj0t5IpKGSqKHkoqoQdIZKv957z6QtHIBqCgDqCAiu6z82V+H0uj4J2
14vmoS7UaayL8bpc8AAer+XoBFTW8CNP8+jSt4zyebRYRoc6yk/OAvSf13InkVJK2qx0IHljJBv1
fYSB1UV9G+5Z65pTA5LMKetpBhRnvq08TwfbZWi5+MKDOuc+dXY7l0nvw79Nv8/MESyDPlpTnL1j
94yaP6APybIGPwei0qUpVF8+cihnl9ZyMVVb75MmB+HCwNPFt88Dm4sjYXSLc7VKUKcEQN+0pvEM
SIqavw4VWKqBFJ9Js5cjqFh40vITqeoWnGqwZQMv+kJruBhZYdV5Cjh5gcP8svQHJc7kSvX20uVD
+dw1/nc2z/e1B9satI9rllj3qMYaVDYNPae1EOEhkFE/jGVSPkg8YVeoH/6sZwX00KBQ6kw+9B2c
xplqlM1dsfKzy3tzuVv6BGC4VLb3WcvqZf5yeZ/VRO5Z5IjdLf0pIMpzJKdtinyva2BS/BsomofG
9OqN95HbMzpm+8hPgaWDiMGl2duc7CMCsPp7+ZYBOzzP4sERp06xFUMQbD0QMHZ5ChZKqHYgnVVf
Q39ESAm6ryOsOPlRNOYIFp38GoH16XUNkk3Y73Vb4w8BS/J5tKq6pOPweTAFe+7mS+6qZu00mJBG
IwORbiKzAvHag3yOZvdLXqToXNoFONhb2UQzQvCf4T8n8mV61Dizr2jzvSwgRR3CSRxQGbqGoE0E
IX7bwFAKr1Go71i7+hES1iEqOJzeeXav4v/MngYZ7uF6gvKCWGy2Ig/sxpGb4IY/IkVEEGbc0gxi
owDBuwImCJjlf45M8/Ayx2QI4Q2leVjWxlJXQDz+uVetsxwy83mJHmCjLTPvnXjskxWO7/SYtd0u
GuLqu+9xQK2jmx4HE7CTrD2yBTct/4yn4q6zjbzPyGImzyJTlwZy2mdwudgqgWLuGBCvffZZ5z2h
3B+pGXgsOBX6g2wsSMHz4L8tcPOCEmIe4/nXEVRwiXj4pW7j7jJB37trUgLR6dxcBpZLk4n+3nwf
qOYpQRVxGCAxgTX+n12WgfemTSLSQS2F4YCpcxDw9PC+3/u8ZVkX9gguOX01zH9MdIL0GssnH2f4
HiMwTjb9HCteAsP+hGeKmaZhG4myPKQSZBaWIWOEKoZHFIzmr3lid1mQxm+SCkAdXRut43lW0gBj
0MhLA2UlRnnRnbNC0Gcz5eGTl06PtCX+x4AhuwbLQCxpAvvroofuB7DTbterMrr3+8mAw2qZV9de
jDdwno0/mAHvbH4UqHe8g9D8RYZ9sy8AQPTHZcY06azdpYX6NWXZBrmKh0PZTOfcOfj6MfmieU3P
RR9El2KidbpDNb3oMlWhhTyx6HEWSjDrwSb4VnIc5svoSMYemZP1FwWZ0H3tfbv76LKiV8mDp0m5
p/1oTwEP8+MAKvnSWi425eNpuSuhRL/f/VtfMY8uU8B3nMEhPIM2AaBSsCAxovCrl2A1Nxi63wvQ
SRAGjw7lEE8XWlb+JQmKj1GYU+S4ROu9P5ybf/SZHCoDAgLh7n1goP3vy5YNlj7gwpAlgIiy/d+Y
rATIYqhcDfXx/Lp/vLjrdHsWBpymrEQ4BYTRL35WNEj9gCC77H3/2QbphwbJOKBcQeRUsCE+yTyk
j6hQhDhaXB1JRb8FLewnmKW/mppVCNIahPIfwv/00cYiuEGLsH1gdLov+7c+MeXtQzcvFRWHTQ3X
fRfFtt0ihUF3/5040zh4afhv/IKfEsgXM8jhPTAutH2NoRA4Lz+n5bIsNUPza+nSl3nUv4ywQpZF
qukQNipmIiqc0m2ZgGum44G8TRQCPqVpAhlDrz/27SczdydgM184AfEvMpy8vS9amkh9+scirAtT
oP0inzQUM23enBOUheXHoaE/kIgXFOgAMd9fIyMYZcuc5dKzFrKYtEPeoH8O3LeZ++6LvV4352LA
5b4YUuttJ0sQjxDzQjoAwQ7Ktuy1DgI1w5n+FiR59kp45o6UUL1empoXyMaUJ5+XuUEbBs8Giuul
dZ/g2DaT3D7dN7PIPRVRvB1L8//GS/WgOCRdAJez9u6XpnC/7oAb3JRI6fG3rr+nEa9pNwirAw7/
u2+5WyYzAXtTJvn5fZD1BarHLm2uy/vG76PvS7+D/Q8Zdi377Z0eQ1xPb/kEXg3yFeBJDQZNLzNo
uJbbaUrGtQXvfLvMuy8RIkkvHrL2Ln3LvOWSl4LeIg5jSMgW2dPnvd4HBuN+e41lbsaxYJnx/jrL
QN6hqFrYlTeCvHmAshG/uX9Zw78yX/CPXlOUD/EANevyLTV+MkKUS+LtMgvHxb8typsSyrrc/jRQ
Z0A9liM44Ci9xnR844YNr2OMeAGCtT0xkEfPDWPbb70k1XVpwXhHkAAYDJjsGAwBih2Wve6jQ3/f
a2ktG2KvqkSUYnktKYZvA3T9ILCl+wxUK3ZCmZm9T/AATpBD3W4YVKGh99rHiB+B9dceNXTbH+xc
PT7wpmovSSE+DNREO8YgMK+KoPwQw8c7DBYas6XpJ/1wDsrCrZamV8Qa4r3+bVna0HB4Aqq4W1pJ
XuYfRsTQscvyQlHPd6M26moipJSKbf5I+xbcdz94KhLk7y5jL7qkStz8uWvpz/q6OIVxDg3i39Pw
MPD3CU2gq5v7BGi61xo0JuVUspniIt6CRAf/YzZ9QFo4ay3T69IFaqu+BHmJNN6zzTRflkUJV+AY
zE18x3GBFIKLJLm63qZX3vccqvsyUdN6qAP49FGOjCHQGn1YmvhLit+bieAgM4fhh6wM/psaCeFS
IO2fyCzy2oUUZRKQBJyS+A9kFmFeFlWlNR8R9nNbyiDELPr+k6F8PCAfgNmpJnRfNHz/mMT9p8yL
7IEFjQFdVExfIszv/57/3v/P+c28z5Ar9wU1hP6cv+z/9+su+6eU/Jo/7x/rWGwI2FZHJU19KUoN
dWSUq0+6FtPGgkRxFHKqP41M78sxqV5lxMcHk/r5aunPAuF2JSJM+2VVOOmvsQ2bx0FH6qXoxtM4
b0Ys4Crq8MVdmh5D9ULwtFO4iap/Q7KeZXFROJhf+Qh1yPyS2o1mAwPf3zkWJCcYXt51uTRaRWeB
RHTvXZ5v8Lhb2taJL4Ut28PS+m0gxAexnYJOr3tBfm0VyhGME8i19rnvw1hFTPAwDUS+MR9Ijcl6
fgMYV7/B2YUHNI0fqqiNwEnVz0t3OIDH4wBXrD3h6jcJ4v6WJ/m0X/YA/GvBfioEKGYYNQJxRfpD
mCFAbhQFz6Xpkvq2XJAtzlPyFsx1WvcUUiM04lBCI0dkQ1B9l5OsusVTZcjm3xboHmhUY+hfdTt0
4FcJMNUj63dbRMZ6b9UQuGNqJlVVAY8fF9peAq/nGpruuHSVPWj3q7x1607I4HZvul5BSWN8ONwO
gouF6LfMXvbXQ9Rt3/veX2PZfpkH5Xlx5UNzfO9aFsyvwycb3O5/3v11rP31tyyT4xgMUGRuvZUA
mSqdmktOJ3OBKNRc+qQautXSBg8AmfVKhEAOBSa+z3lfsvTdJ/+9DWTY/OD7+r7gt/3e59VMVqcE
5GlSqAkK1NbYjY9UBOBhaJSj9ykEwsOU6/NyqWfJ7r05SIz81p7n3KcvK5dJdN5jrP1d6g308Ef/
MgMijO6/yxVP/5kgGJEiFuOnwmAOJyxiIBP/M+crZ0UXpiMyjbTQnKQGaZrKb2wyMcx6hAGWyAB3
nr/VNMPJ9ndoINVBenLIjvPetdzp8GeKb9DDe3c0WLhVy44sBZRFL2Y07AUc2H5Plag3ufagMe6b
5JGn6SaabIXM7ZFC2gKbDJD6kn+f3CGHIV0mV6n5fXJdH8GU8o8AEBG+sM48LRfehOKEM/NXH5BY
82RoJ059BQZMPzf/6Fuay8Cydpm3bPVvfe9rl9ewqkAx6VoVm74Oo3NQ0DWyVMRXtQCX5YxrLu0E
pI51hAAJUvdheHIVnTZj2t6X/Da7ohbs+2V6WtcGBRhqMm2KeaN/vsKy933hH69w32LpDGfkdFmH
bZC0BLsMmf8FAtNvSOJDYxDX20sH8dlJIEHSbbn40URvCjqLXZwSh+RuGACZDuKB5bYfm/uKCLLw
eEN7lYOaDaU6ftQcjJ9Z0K+b8MSW/cH7yffv+9w3M7a/8Ra5Vk17qJoUThnkuS/LBZnFLqzR5ra0
lhlghv+a0dCoeEFiqj9nyL59+S3o+ytl8u8pkkn8P0VWGd7jKEDRuojgFP+z4uSUWBBSdBt/iNIM
Ym7WDUc/GuNzoy2Er/UElqaGcGHriTg+I2PI/6DszJbbRpYt+kWIwDy8ipREUqIG2/L0gnDbbczz
jK+/Cwm3QOu4z4n7UoHKzEpAIgmgqnLv7dyJu/Ncg/WDLVJ1oKudhjvTCynrE8e0eNe+DJQUa58l
FDY1WI66Ws8jrsjOIZDazpEm5k/gG+XNXKk6elKvV0BJzz/n2KJVWNFONWRxOYsh9RXvSLDKFEDi
Uz+5rw014eOqfx29sfnK1F61dTFfi0Pi8j6qbuaelwAWvtQ7/7XR+0Ypb6Tf6wHvj0vM5pYjUwFO
vguVUr3jbZVSKCUdBtgN5RiI8Dm0fJj6xOgNxryml/hwmFNITuAzNRLznI4l9XJMA7/UWVbvNAgv
7rNaNT60enSESLQD3YMQdGqkHSyWdOO8AX3kei91qBh3wL/vWdR5GtU5u8tsyNCNrrjtZmreWsTH
7pSBXeMram1oxQq0FyZPp5nNX4YLnwRQQcniU6lD/xI4CvB+OG2pUSWXnIMdb1Jt/e1UciQx4pXu
RUZIjHeWD/Hnf4/bhr05hzjEtv4JciYxBmXChq/T/JTe6pXD9U+7MKwBDpWEWd9R+ZZ01P+0zjcA
IcBm/ay+12eW/0w9pWqpd51v7FZ800s9fz9leXVqbFgDmVpS+heENfje5C+7WxhiFuiNgojXk6JQ
5xgZsHGJbXN0af5XHPrOGiuAHdcJ4L9UoYsTEI/EimPJ6xWQ0urQJ+5Ts3Vg3omcZ/6cY1DGyll6
cVy2TwAwruCeaeMdq4v9nRt5nyU+XgZ5LKTdDjlgExkgjtLnDcBmC/56y2v0OdREAC+OfZ+1j1qc
74xST+HoatKz1nbGbaTNX7XFtNlZwskuupUK36mWg+vc4iR4cFx9uJJUccJmvuNQyLCk2uLEWYBH
gBJu4ja7r38mUTSxh2t115TROo+g6dx3VdcEh6hmwSkTL9ORp9yLh7Nrm+67qe2so95BbirB0liq
EVzlblffSdefR+tu7tvvMqDwAvcdNOK8tUZmc5QIjz2Zc2z05y1HM3s6r5ORdqs4XEQ0mc0T+9a7
LcLMoTJiWkhVLOmeA+0+C/X2RP1ge2oifriUQP/Tl6Ot+R8x4pboNc/Wf5Ni68rRv8ZpRvpZS3vv
+k9hZd3+uupZif5Sase8gTDbvJdGgVjvfjSDtL+S/qi0n7pwMsCg/hYS1HClXYU60c2sNMe4j1mJ
/SdkS/XGpiaQrJpTp+43h5xy625jzerzoDNflrNs5vXU0uf3616HtfHrYrfARIHLEZ6d4jZXmvR6
UpLyVpdKInP61a3MTmO1oGJPM/bTx7qb00cT0Md9Vxd76Ym9qlLr9N8f1ZpJ1dXvRVBsnGmOyhui
Sm2V4y5yB5fqTppnstJZTi95EbtHBfxnnVn6F4er2fVZXjz7VdbfqsAVT51jxGczhOyFH834wWUz
/YrJpvEdOsRdGZsmheQmlLHfs9TM7gA8WE1qn/woo6I26dnVmQL2ieVQjBL2pqv0Hfd6MYp7Gy02
Bazkkrn0IAltOviuqqUESpo+ybxw70gJlGKF3U0Ad+9N1Y1/UQXG67V4tvBSYjYjBbLPRdqrtxIC
sCvYtVrNXmJRvw8t4Mzr6vOyDi1L2Itdr/WMkg1M0sgy9mv8ZpKjV7vkkRSv9i1PLmvkU9u+j5dz
SoTEyqjFzt53doriHlZEyhyvePDnd9Io+T9Hb2xUansFgGiFdspCwk2DfUSErvarMVFsF1c5/8r0
5/4aK7kli8Qj2+UdTd50LtO/XpKErKdcbF5WguUY4QzQgiKCcRSGF2m6fCoK1njoxyXg0fVw8+de
/q3tB0qtX4e0kR7evUkj3je2TpJGkID+j1+OtyhB/P7TcTReSClqpJBQV6lp/P2nk0HUDgOAEYDg
srvJ/zDNOoVtdtp0sACoBeoxVXHu+/6lQ23hoGh5mtyKLWkH6Nhr7/vcQMy9BvtJHI688o0vSlmX
B0kQIkvMzk8JBr/xLRZBKTzcpcyBb2pd9yGqb/yHcjkqtSg9hGzWXDVFSaAYxe2gpNbP3gSzL8Fv
00jcOsSzxvTQQndypZljcqoK7zEefOPsN6px1tBUnNEC+J4k2nR/YZIQl23J24itnqtqLkzQZgzb
xootWNCsccktcnOsSaWf5T8KF/KW1QSSjSrAEXjrmpV3UKi0/AzsCrPvW1dld8Izm/BxUMxyDyhq
/gxbxVM1Dv7f2lDdUI03fctV9qt0v2X+2kT+7Vzr09FOo1+DkmieP+u++9Qa2vckNZKjsWw1Ur7g
a2pxH3RsQYplkO1FOXShFN1ngcL28xIrMYMS2vfKuGxf9tDDg6sPa8hbxhEoZzk1d36cTL8O9aUv
RiVld02ONhuFQ9d2oOZHcc6t00AFRtiaS/r/cfgmVDI64FYaA3TCxZDtVNUEbR6MINVtqqYlhYx2
yZIVOxBRDrtj5vflA6+gqDa0IcwOZgZUsnJN6KgkXPz8bc1CzcfCZeA8twHECixAIRCQs2D8oAcW
SEIFSKo/FSO1SS5cgD51P2s3iOBBbOx0P2WTg5gDvXUwqtBTXMHRKgv4A7Sju5HFBshUy7G4jaYq
h4MzqCp0nPvgmDOlC3deuywI1IAY134wMuOPbSiO9DiDBn7rDxpMmq7awOvXj1/jMa3fQYmo36ts
Ze3qtJ++Dm3zlWLb+l0P9O0+0fiQVSeYUE/oLuKZnVzEq3P19xgoYd2yvtUcbKAzt4XlUMwD8cDk
wDAjTe4XFaDEpT8AubuOgACs3TeBW1d34KyAP4XlkGXY5khKrYROfTnB2Ka8/bLof70aL04jfnWs
o6uub/2b7VK2RJuNdU7K/8wXf4brMXfr+ilQdAC2flIcvTKIrxzKTVabeKM0ffC9CCole+48ZE/S
9qZO2AuTODhZWhDYDvhLU31cQ2BV4QOfAMhLZt8nfatWwVlx5ttAix1ICtE0TbvSArFZTuinGZ9h
F1Lf+ZnRs6eaWLvANFa7orrzO4C0/f0W7xAfatglvuN3ClToVJVm85BDOfmxSA4ehR6f5mTgGxal
KsR+7Nhmdl/e8K2Kb3W7Mj9RfMpzSY3a10ESZQf2r0G51RqHUtHbA5vs6BmYUE66pvVYGpH7ZVbN
Zlc4nv+cQGMDcWo98bgLqI0wkgU8pGTvKk+FQdb33S9+NR4tpaXcsrCt97B+fAX14VJohSnNWAJh
6x2K36VrDF7+WEH6koa2Ak1L6d7malGfM92vzn1r9JCLmzW0TUoEgHkxWjFUY8hmg4fww7+QVHeP
2VS67pVM/uJl8rdNFNfZIpM/idsmhRJbjf5lrHiXSaX5OgFdhxtmfpRYmY9uyV8nq9wDOb/yGter
Cv3XfDJJ3QgltjiJqCu327UQV4E1z7hFL02g2SlHxxqyn9Vi2pBoXc0JuL194wNNVPhfAUf6Z0Re
uvi3/r9lkIy2z0IK/3letZjqZt99Y3iZlGC8kzVNWd3cTJrNvWjpotk03IVW/Ks7LAO2royHpfaX
d033+1htoaIx0jZhH64o3EPkpP15UCm5BcHzLorU+J3GBs9tCHPqTrrioBQ52Zk2OxVikyYGNZiN
7Aqvpn8SbYP+NRH8RtqujY2/2WEEHhUiYcuiNgtlkPh+jYIR2YvO/uE17c8cKsoX6CtGsNextoaG
YXIRqsT+GtpY7JFuoaBanYeGqq49FFRvskqoTzUoqj1cQBRF9YFnAICpZQoh04E5g98wawCWyRQh
gQ7H2cnM4GL2cDHZ+POh5CsAgl6kWqclMk2RfACvmbHIISjB5sooudFZOv9Xv5gp0Ryt99LwXg4j
V9OcEzCS7zPXhi7dYGtZnFluGw9WqF3Ez3H90Suj5hwfYVRfoBRJHb+ohto+6brmvkTmJ3aDy082
NaHAu1jmlyAXJrVD68CWtuh+faoHI9hbXe/Clz4Xn+BHeUlVVmhCq3Bf5vSzjJmH8VeKTtG6Y6P5
NVg1/dYxBvNn67UHlhrHbxR/wzYWQYnQFP10A+zMYEO5BkoVjh0CL4XyTmkaH5kCx/pWM9z7Z7gf
xtPb4YY7w9zUQT+vsH4BEYx/0rTKc6m0c4sDVFQdv1Tkvlbja0wXu9mTnVLmKHFQfAIdj67KFoKJ
wHjJ+fY+jI5G3Qy9TDXmh6E0Pxuhqq++pbdGwsEjPukZOtvhgQ7DGVQYb4sgx8DN7heHFD1KLeMW
ovdpfu/yLlAtePjNLkfiVOEliBzDpHachfB657Q8fCg+MIyAInJTu9b0L+7YUybEe6ZtBf7faf1d
Db34R1rwHCrHvn7fGxAv8U8I7zpTKc6pN+XX1HFcjCnbv9KqSX7Ey5iuL9ijrTqVm9MQhfNTHUAd
5ZkwgafLt2+w++zM7f+Tm1jmezGxBkpNVOs9wHJmvY9gqqNopfgV3/rpGh9RA78f/Fm/NlQqhJUq
+TAs3yvV1YNTV5U+BNB86zy9zwFZONFBvBZfO1iZTeUs3m74YYHWfHlNIVaLqfqJNw3oy5eMWg0c
MBwbthLz4n0/uspx6CyDCVNvnHO2gvZDQkF0N0JYwxI6RnFrY2yeGwANAFicg9jFJE5pIFNzTxXl
cm/sW2ykg9Rv9XyGSP2fM67nkf6SHcCIc+jNST0E5VR9UBt3l7Bog9oBR0GdFG+PFFX9ZWPT/deR
aoA26YbuK8UNzZ22NOxtNHdO3jIhkP56KFbYMbHKoVJCvleo2lF60mwp/jxEglRFgbogSsubqspQ
PNGH5pE/tnms7A7VVA8iYLbCm8eeqcWjHG0OiZMRm6PPil8jtlQUSHu34tiC35xjC95Sycm38xpa
DuNabCIGCDR4+fWmnRO/DJedvr/Wed16aZHJXjya/OTNLn5hzLx0oBp441nGZDF07WAEoFaY2sGA
4SspHtLZKh58CBWPUzs9dWVfPGx2ORpRJ8mbsj8mzNGDfeB12p00Rl/Gwd6EBfW6KBvg8VAxrZ63
MWv4727IG96ZhaaZ4fditONjCJHEKX5tpjGZT9bQnEqvGW+pcm2zK/FK3NrXI9jjxSjRm/tNGon7
c4rRnKGZ3YZLqHSTvoquwQ0CJraCbFezCXWbIrv43GSW/+zqyUNRqvFZeiiKNU9Nh7rDEgBxo/JM
EfyPAMBS+i3WowduHKgiLd84mOubx3g5Qq8DssVoNA7iEJt4N0ehQNV0JUbHByYu0eMwUCm6GUvf
NKC2JK00ksdIoicVYH7Kksot5GBs/LaweZyhdwH/Aonf0bdnyrQKaGEWE7UPoGGkX6p2cqWWSXUr
wRfuxuvXcWIr258WrC9fNVW7seLS+5xR7QzVOQpkVA3qT2oNJl5K110kV7LScS8irKj5HxGSA1oa
+yoaecusTVZ4yjk8xR6CaqY1uPAgWL+O5s4f0RV67YtbAt/Y/HyYgKUvo6XRX4+CYvFIfz0UP8gi
E4R1mO0uThtGIOcu+q+nvbBJjKS4OOXFZV6cbrsaOZIr9it4ENMUBjT5Q9+ccYu7yKjW10pL5WvS
dQXAwCGpzm0ZlXChK3Z/qjzoJBebP9klRcpddWYtwLnqIYTbDc6knS3P1c4lrJJ4EUDrU+9O7N3i
HFgQmK6iwQeFZFknmIfYvpfg9TDIXJRSdc1BvOy3XNKVJiugkCnYoYB2Ycm4NJJBTmygIVSpSna0
5g5tXzft7JM03Tz112MGnaoWGjafeYZakRxuMQmVQ9pBjMYSdNEvXBfeDrcMBz7HJemav4+YG8IU
UoPar+16ISSvn6ul8bMJJvXEuRdTbjX1cwvsDsZgBxo0emJfopr/NMnAWYsBoS6hS9Q28DX9agKJ
dOwLyhSAZaoPiQ+Un9ej/rqcA+1BdcBuXgHM1B7K+NpUrfRhNlPUFfPF6yYjBdATbNCjGGWIpHHr
7F0QWiYMgQxds8xaNhw1r/kgY9c0EowiE6QrPANuLk4HHsw+U2O6mmSIpO+6vrzurHyhm5q7+74w
rIPB0uOpVZZ3rbafUvZHnb48qUuz9o3e/OdQXNKXUdKVhloJeGS0YQL2xWfnyOdfU3uVXyXGvAjL
qfA4Lq6pRqAOft3FdRl2eSw5pBkkeh2jLpq88vFvfrFdnFL6o6dNewPE/e6iGj4M4XoyynsxBQI3
Mu3uWc9cXlukkD6PoSzLdBQO0D8GnaRNRnbvMWSFrIDCSO/7lNc1FXgzJbWO8pTVWfDcJYp/YycD
+qaLTRqzpzBWq+Kf0iuWMESxnXPKcqMM2kJ182vuVObjFtnmwTvDyvS7LbJCTReC6Bwpvdfzqvwe
9nItkl8cc5gp/3otddRDZj3V83odyCkHwXrNXIOpob3tZ65xUOM2h9fYDexTBx7Z3JlwaZzspUES
FJccerZVmrs27a3TxQBxrf0cCCrlmdknsSFOwcjV8zbV6hPr1lycSs6/XopclQRdnFQuooYsfzc6
yafGD3NEkqPqC5qXyBJws3kM1IInfuu9iD2t+vm6mz3j0Mxq+SXPf45VOX8Kqto+eXBf7+dldL+M
tmBaWkdruvIi4UOjzbzTvdMmP99BJBpBSWS1ELfJoerrywoJ/TJhcSTrW/wwTA53m8dLTf02m9SH
iyFtpGj+bot5O3pNlHrh3zygU/SEZOWF06yOrW9P0I3cSKLttK9nvLjSagqba7/T0NwrDfYdFhzF
BAMcmMmKyTybdLdiyxfcxhYi3a3ZQsqqYuzWfxNTxVDjFnbMUvaSUBpP7YB/rK2cYXNteaw41a6R
Y2xu65q6eap62EQKcx3cqNeECpW+s78fDQMaPfEbmhY/2l40HKB2ZnEvZAEf8BQzRp0XQD2s8ZZB
8tjEdoskQj8dZp033nVwSo2zB7DvmKdtWbA94LBTZ4KkuqsyCz1OBZbQ1Qhij4DerdLwppTgdcja
qnCOhjdrZDs00Z2aDD+MTHevhd5amjXDGvOfo9YMq10ywLGdoO1xujz95eD1ItYLkitOmF7sZyWZ
gQChIZDdeLM1Ps0KHL2LehhkfssXoEm+9LHfncQpjR+P5vUIcRfaTAr3wTor8gXVgFzlBCxzGeEM
7cKGlIL+vIZPjn2dNobbOQE2PA9mfS8NpO3IiC1NVbtU4srh6lmiFdgpAThHQ3sxRtxa21PDuw5f
IiF3orT2j4kWo4xZk6teul4FlCPGtRcHvfI+KhZJtKVIkbpB88FZGumG8Pnb7EBQmEdBo5ik0XUj
u0HYPdxtseKQuKa0b5j5m1APmn977uyD3eX9O4w8Bw1Ajmy70rh7jsXN5tDl3V2vyuGkx+GRtUre
05vllX09lDFTww9XjNXiGd3sUCkIgL5vxhjuJy0+CDvLrNrac460PI9x46WHSOhZr6KDcLr44Oie
TXpC3RLE9BbfNu418nWcm1l3IF+vM6WEZpOCNAu9bxoLQY31SMi1N1sZQkF7JUaJ6ZxEu27YpNrp
jgH1sgp7wjn3wUwyf2BORk9M9dz+Otps3PM+uZoLnWAfNmeJeBPW5ZUObXyFgO8y/uIUc1l8rgvw
cSiWQdYGvTGkVFXtfYg0ZWKxCeVBs4ZJYzRcheeUoXw11HJd2t1iU2is2cnwEHRZYnNtMHaZc5dF
ffNUtbFy6stOvfaRI/3iDgbQsTn77lhILP7XiMJF2BUWgX/PsUVEqDMuAmlG9dcAwoIpiaLzn4vY
wWFV6kW6AXNUBNR6/aVLS+Ott1VZMtuCob+/DBbvm7H1UBovtgqiZhub/Jg9CKy3n4F820HhNTz6
s/Xn8eYHZEVhfxVVRX775hfURGF7MtBTRiI0fqDi0l7wCkEW/2UkWXuAShEow9LNnLY9hLYHyMKa
oMtYvD37Yg+2wBmWkGqBL7yxyTBLcBJDhvaDnSvtjZAqTKxO3hj+rKH5C67q1E2gDNUSNpqVhyGN
96PbeO9Zj0Qob0xgm1/2yage+uDpjvvUxBAuxxag38VcI99xZ0D9vpPuvw0alcC6ZiEs4lbQ5+8X
WWZZzKn0OH/fBNOydQLGu+ip4YIDPtwtxHfXsRkpqMyY/hnaOWjoCm1EQlMdvohNmi0kXYJHZFST
3kru1gFbnFWif2RVGZzeS743Y9Vs8hF1cO7XYVDtpscm8x4NwF/3ETon913UhvfSXW0pG5mtqTZX
PEovHeLdgv80llqS50LJzdt/HSqjtpNJOgrF3dvR6J7+mHK5CAn709DEQicj5s4Dazx/yptLVFo0
SWwVKcO4asy9Ycf2rbpUppnWaKJZ4VproZp4pastpFdbV8rYtuD/19g0j+wTxOF/54aTNH/nNhT1
2Vij+6ekcOI1s3W4sDUwkFPeyKMAmY2uME59Dz61pdqGYWEEt/oEEGIHBVM7f5lYJ5ij+OwHjg5r
osFrVEal+k2u9uo5tileuxqmVD1L301gCzJZdRGTMzjzapdu5qWsMUC+uoR3Hkwl66H059QZjkZh
n/80UhLV0dTeLHxJaMWm0S40WhtOSLDyFzB6gcdvzQbBL5spPFZaByYqyuurP4WsacJx1I95xaqD
PqKZHuTsv1NqvE9Qh32EoPQdRbnhKZ8HJEXFNidwkXh2UF7XCMI8ik2aorfsWzdVkPjaohWDf0mI
RAFl7HZwSEwUurs6PG3DJIvboNFb6FmJwESv7XsWUih2drIP5eS8Zy8sepAemPEeCilKmaVb2IV5
5EcX7Bqjyz6YI8LKUC7vNbdzqJps2AD/fWg59fWtxPZdcDkUvGMnQ8X5euapVqDpH/L8A8tM3f7N
cJWH3XpmYxlej6D5X88MA7VzkyjZ195NJgpxaEwIvdcj6Ra6M761SYg26t+tGf3Cfx0a+OVS1vWa
eUtf+1H1v2rVHOv3UjWXXUNVt1XWQ20VVKL+psrTG9Wsi1D5eU7njrKQpmvtqybJ45Olmi9lElOr
ITaWKkIUYtFvmygxhLSZjcG9E9vaPtei4egmoYUUdGSm085SmugJHhz7MUphh/O1/NrrKfBSlBE2
/sUpTaEY0ZPhD3eT2/t3m93wEbBJWVUAtEfsHEYVUpMqxUXZFFWHLbAuQZLDN38Lnp9z2EVfXBWo
Jo6aniBFX+QfgyDiqHCLj8GIJgesSfVH9sgjZrxj8xH+oB8eSrGybS8ApLHPFnWvSbmWrjjERsWP
gjjJskcPZq7cQyGhXFMKRn+oUbiQMRJuNWXzvNne5AlqEwGHBVSVFpkFLjSr2HDLxnNVQMbSOT5i
W9D3nC+aYhjXroSEOqSx5jJCQmTsPECpdNW2EK1IBk9KpbYUMhC86G8DexWKpHpJDgo02CmeljXR
bZXVzoORwNBvemzqIsKRP+aRnz2i+pLTwJNiNtUPsUsj9rAsprsUzFiqK0jeI7oW3Wua93fI/sZV
q5TxwVzW+Xq9Vh+KIlRRx4gMKuAQZ/rdLl3f5E90lRrmr2WANO3rUaBr11Wj+nfq4KIoYUfohggy
fwX5s8F9g2JsswL1BZWfOYj/XTUhtACrVQ4vXPVSuNZGjnMjxiFmubcY/GSn8DR/11Qsr8OrMPJq
NmjverdPH/qpu+sb9EZ3davB6IhgF3SPS9+GC6hFyedJxg6IfByqaQYvWiXauzTV6/9Rpv0WUMXv
V1dtsAOeY7o2chxvAIhNpfK2mKMZak3T2CxKv665QgQ9KHz3uhbmt8ECESxqHSwwyn9sgwEgFFtv
Bje8BCankSoqBsdjf9TGukG/rkG1a5FzaQ3DOCbt+F2qd7ZaHIC2qPLB/bHXk9kGzDsNdb4TRglN
CeD2joe/VqoJsQFHfiWz+J2Z4oLmYqWiEMKLJYZZPMLRaXOzsBY/yd5epCi8GFfJk7wpBvTEJzuC
ih0+6pTCrL6l10BOfus6bBgrie1xj1KGg9rUxoONLsN1bZvjhxzGRGhMovZbYVX3c5dCfw8tthVE
/U/HHz8ZueF99lVWKdsq6d4x80pu5rFU7nlPjg//vXD4bcX98lnarmvbLJQuXKhvwe1geKu2aP3+
OYcpIKSCe/QfKQTQrn3YfM+mlTrHLADbXYNgfGRKM+81ILUfPcTErzyvKX/wiNr1Jqu/lHnlpwKC
3W8hlWRXej3a7wMN/ittUv9yHAhzVTfurwfPM36VRkl5U24VUJOjEse3IihOa+mUlEat9VMppVLX
Adi2Shm8b0VkXqdJWnwJOkO9hqTfP3m60kBFRZlSqIxoZCdjv0eQNB6u6rAPEEOcx/sqvFlNmWMG
Z8P5+N//i4b+n4800zEN1eDvcKiMMd9UX3vBGMw1jADPTZwW+6aCGqbjZccvsupUWEH76A3deNek
8/fJbr8jeG78PLP7Z/4ssvh7C2vDp9JfdMnMJnkcKtU72JnqH5gAxY+qi2iz3fnBJxTGvvPv9q7A
QxgHX3W/w3PbfdGg7kJvNvSOVe3on3vvBk7n7ksKoHURZeyuJSpJx5d20NN3aaybD56uQSs92uND
YIYF6+TqjJYDIrUw2ecfssJvH8qye24GL/tgxGP2oXLV65bp07P0bEpwd1NtdEfYGrIPHrfkW0Rl
qBNduspcdA9Dwa7MkkwGONZ8rRUNVAhtyn17WeNRraJ+yOI9ND4Qk4hJW5Z3tLDM90Phqoj7ErY5
lM6HBp+1ruh2mrjdofWePPNmkDwnKLWOPP0fGsg3gl2VJE8x87B7cbKjnDxDB4QwBhtmR+pNCKGA
DB1vmwLGeHFLjI1eDLvrXnJjNPOEpqQ7N9eR72r71b2cDqkT5caFoH235nFnyjP8EHlmiZETTtAY
nGLV/rxeTTi3JbvW9bEfu/FJGxXFcXawrRwg+YOhrS54E+n0OjhoFrXzS09MW/Mn2zr2dZi/8LrZ
burfGZGq3hQ21AwxAscvUdHvzLKcPuujaxzVhQ4CuY3xczTVTHOtrj5LGPsTO7GHVDIdRzviK5GN
p46H0T1VD0vRHzxPRZC4xd508uJWV4Zv4rXGobVvHEhfjlSNfCoi/YfDW99z3mXZWTPZ2YHNdvq6
2A2lNv9kz9rgj3bfYeav9WicCAeSbAepaMZXA2vC604PWsg57Lcln4lsDE1J7R1miE2u1n6fKeMT
fGRXPtIHj6vNCcNiN4R1tG8S/QfUg8rnfDDuc1cp/kaD4KHwpuFzxlL2PoHd/5wutVCRZrU3eVSp
H4IRkZQRIp+Pja5/haXEeaGUqIBlove+D260H5uwQc2iCSHejbxvgcea5pxNyQewvgOqe4V+bin+
PmY9etIoKUWPcaoYe3ewi2Pm1J+zfLTv6oV7MwZ0sB6JzQ2gWqkGFQHVV4ed6WWNujdD1kOJlP5F
nqlKdzb70NxlXwPrKopPJip5F4yfdeMzt9soP9t8VFFKsAPUZ+ocjWAVkQpFbW/AK1inkSn5KaoA
VUk3gRggZ43pn34MxIQagSVojXwdE4pHjJtbuq21SN01Xxot9w7aUnPoz9b3pIYOUiief0Spn32K
bKd89Lzsu9h0QNxHyiHHvVRzGYk77c3WUA7idRnvaE72a/xkm/knKx7LR79Ivpf92bRZYOtP8FlD
jx2U7UkaNoA12G+q4Fc/0cf2lJcFRvGXbyK3kW/cm0NSSHdLOxeonf73J5Gmy6PmN7oaxzbByTm8
o0FAjzzi70Cg0PbVhoq99qPWU9Qw9Il7BxHYJ6BswW2YAnH3EaIe/pq00b4NovDJbXRrx65bjX6L
Gr6HxDl5QIHoLL3RKMDpt2mx45MYD2JzlwiK4dcIzQyi947H79DhJZd7oVrc/SKmmHYob7gPfuX8
bGD4/NTyuRyyhtUd6bJu3+wVs6uO8NVRMZoMIB8S7VFDdvVjtWhoYrX11n2YdG3NkKiacUAsxNyL
UzK4c7aIrUID1VBHva4e9j4bKkgZOeiYL4uL0s+03tkJZWunw9sydIHBCxnMwc3C9xhH6V1mKMMn
I0IW2w0752ggFfQMPOpXRKYBHTT06Nlo1FO33FnMaTaOeln91Eu0oK7LrNmXAQRXir9wZFpTqO8s
bwHZL2Rw49KUeW0cy7h9O0LPEABZ6Tzm1qtuESpXHntPKRHGyxALRcdPGrG38C/Ctqqoe7FNZaWs
Xj+02LUogvvN7lINdcrz9rO6RHV9j2hwnGXAEav0trdie5frTvUOHe7qncoNjy001TpSeVS9q6Lp
Cu0w7WFKlewJ7IxDiShaD36uUS2bVfkTpaVQjtrhvURs9jYZnavAqLpbCUs7ZK+q0LKvW4od93Gj
ww1VlOl93oY5TOWe/RmdoGPvufGPqYdkcJrb6MOs9/Ntay5MWFHsPY+VwWL5EpIgthj4dvNNsulZ
451tfUrvIQVB12HJVpItgWfth9F4kIcUYfQhtVBLS7Pqh2Y0X3u03R/HedbQM0ZuPsqU90VjBB9m
zdwVXaZ9DLx7vRmvebgDFokmvoFLgxy1+5APCx1oBNhHemPuPihoXK0RiZ7EIMm79LB6AV4YSFax
3lxGlCNIAvFECiqak+2ehHVFZ99UHSE83jhYyqhnBSKpDTh37QB1HTUFPmqx1KFFydJHKfd+ynwm
BUv3NY3XmM55tflp7V51tmXcbmlrhOCuwJTe6hABP6MDV+6o3lG/oeN3g56G8vccxs95X02fmyFG
Mahvg8fWM2YEtBNvIQd5OygrRv9vO0yfW3MCaFOj8HYbT/nPpjTqoxATBz0EZYp33jiIRwd4wNhw
U4k6tjV2Dt+5qyQKQ76QiHvnqfnIB2Q+Nnme3vnm/ADpk/lYNbax2kcoq29aPWh3m0O8sIJBVZui
NbwlEUfbWocJRqj7zU5xlnXPPviNBGyJhgpuRaVH1WuLlRCtQPjSzhHEe+NAh/6dC5cbP71/LpM7
1/hgud/e5FZDbl9xBDKSBwjsuOIO627cQ0u1IMX+GS9//ly5f9dGnR7f2NX4wDZ4/LiZUX1LT1qT
fdxMkoGHMSpxjov8yu+pe0Rf2Kaq7NvNsf6Rbr+P0qE6b38jhOP6XREDAVw+k81uoIVHXX2QXiSX
HLAupLuqaOa3n8KcqQiuZ9rdliRjMewMhGi//adgyUUGMXWTHWBZ/ez63je1S4JDVocm5AaLLRw0
DuvPVCAPZ7EMYaOf1wirBrEK8PSz2Cid0M86K/nTfi7VYq9bfbRfx8tA8f/ribYU/oucTAzrNciF
LI2csDacz1vCseyGfeKF3Pa8MjlXEev8V7n2MfSWiexiMijlZR7TwzJa2u05YVe23cdRkJyzPhwH
KiP9+lpDavPqwiV+aRx+51d1YqnXFluRv0Zu7t4J7sA9jMf1zJrZQmImbkPLDJ5i/8fZdS3XjSvb
L2IVExheuXPS3gqesf3CchgzEwQz+PV3oSmL27LPnFP3BQU0uhuULZFAo3stkM2ptcCttcK14D/g
lc139NKnD8E0ehsDt4XXTn0Hyp7zk30T9SSOlag+pZnW3lKfvzY6m26lV7W4Zv8pH3srQ6UfuN5m
NTWR+5p1LQCxqwyHCMUlUjVhBf4NP0Fe1jJBK3FWf1oWIQO1UhdNWOlt8cjHcW1QK5E3mohxCt7G
HHkMMTBjHJ9PT3niyyek1I0bK4w4/l31V1kUjwd/ZMMDaZSOnI6aC2wqGlIzRqzA9gjs4WTlmeHw
WLmPiwLSk6IdwF2i9SLDBfDfRpeAMk8trNUo7yw4jgBqRA9UJUCd9FBdABZgyKhJvTKQpcpLU6Ke
MXOPNFvkfb1ZDQJp8H4ZF0eSZaEbXUdz2NGImuVnXH5ut5fgZOzvf8ZCQxL2YhUy8G5aviH2ZKUV
YnzES5sU5sc1zGingWjz7mccU/3uZzRj2zwL0JlhO+R2OMJ+Y+6zY6JWkM6myNBjr2fd5aw6H3Gz
cUrWBX8xLCc+IVKOM/GsTYod/O1Nq2HZhRnTS4P7W1n31S2Ou/65xd8ZYtlIg6ah70z6NdeSfYFq
yufQjftnfA3HwLBYdaShH7vskLeOHSCHwq9WeuFujCqrbloEd7pMO1R+msCPVbbkzquyPU3SCuSu
618fCMzuzo5AESIHaeNunEc7QkaYcROSN+EgUSK8MaL+VWnGHs46JgI+184YvQS8w8Pg2fGuVDEq
txz8AwiK940KYpGImsxI4rshqYEjeP9Onisfi5UAvOUB+8o7NfAlIERGZrRE1iEpBpUfQ2DJpAtK
z0uPFLXlqT7tbafqVzTswab4hN9PCuaSBDB+VhAiKHwE4CeQ33z3N/2kfCJVahK7AiiA8v8n/VAg
4g19W6HIzf5j8AvR83hOnJ69NH3qUlCdM5EbbOXYFWp+ur51ke5410e6TnikZlDKGetkIJJuWt8r
/d4v41ibze7nFmfzQrHuYtGUWuCrfcVnEFVkrgO8Al2YJ6YqL8wmNudGf+uRjGZJ793Q8rkIQOWI
0hFl8Sc9mvj3NQAc9iRF1u5o2YZJWwRk9j88BulV4PVt8so8LD/Gn1b8k4yWQHgjObXp8X/4IRaV
usrx1zD/yKk17XOfH/7jCmRGTRTxram34jApJDZDNY1CcIvUQRfJM8c2tOSeRDT5To0mGsJaW2wR
8hM71IW/zLNv7hYv1KMlFpXFfZj6bVDWZrOZZ8n9vxuTL1tH8qJeXJcnefe0yxLUs1EYtJYT6OQS
A0SIoN18wB9U+4R6eHEyjer7HeKu2aMSGeB120VmtdEui0rtT0ZcFNpKY6kb5E41XkrV2EwbLryt
971hg9dEjVDnO17MYbKHtWU3+8GcPgB+I72lOk9vgGqrikE8AmNTPGZ+qd8SZCyrAYkrOeSP4lS/
qZC0HVY+t/wb6VnVJLasx7fJtjpn08X2FFAAn5pMveIiU5TN+k/TwnR+XgG4qZVugWwOYGkn8bZe
U4x/T3FzMFxufG1TCWR2HOGuk0y1UxNztm6bsvra5gEpDDoC86XvtaDTsuorktSQP6cx/Ssiajtu
iOJjhe8lQPJYexiLsHhGnd4Pskyy4mtuhuzZQ/3sgdYuNXugtR3L+m3tckzYGtWdy9qABXxdGzDu
9bXxsNs22ia5ui4iqxFCo1ElrC+aMJAMV7f9FZSu2dE2SgAtNCV/cQZEKyNwvn83BnPWBYSABSTY
5FVXc1m96vXwidJnwh6IiFOSuXsa5oAvWPOoASjC1AJcWc0uQ9nEyZ3yYovUxv4BlwUh6CE4bkP8
Mvo86kBB8SwTWK1Ojjh97iGrEnILSKdBU+r1g+d5IHLWim9CyfE6BxMdIMdPOPcXH4AHg6AE5MIH
42qfxmyfoz71U9EjDxNiGyxhu8x2wF/soCIUcEJilU42e/ABIrFGGBro9EnHHppyKK0AeYz1hSMT
Zx7STK60kZQA7jNN15A3ohRpBskIAGX3jSM5JL15NrSBIRgalrEDX0XlAfjf9faILX2ZfdUlArbS
qV9Ea04HJ8Kxb6yM6FSBWRkhlw4c1E9Gm7B934A6m4bUAPQlDPooM/e+Lux1kbrmuvVj89D0sVzR
fwwHJPShU0NKc1qG9P9EwzYq7pXHEJjviy3NLsrkimZrtdD/YNtE+XroY/vR5KLeD8xLdwgpNR/7
MVwXIIr5gqL5bM3iUT9PMUf4CIDESMXEhMaqv93R8Z9HltuHCohBGzPn7udEIpkT83ywkk2YD9HJ
9cviKQVNNk+iB8BEyc86AzedLhvrIhFqeXTLBkQGCqWDl1kJ3sDkdcLM+9eJNorK2cKLEIUCXWoH
xhyrsmLAdusWeIlCUAOoHjVmW+MKseXNapnIdfGb3qycjT8SYfizJ1L7k89Z1z8l/hifSStsuNZh
6/dzVeoBmEbbARnkxU7AlB2n4Cq0kUwFpmB/ABBraOzLFulpgZ51/jXhstiwAWkhdcL8KzUZ/tCv
k2Y9DlPlHhd5Ewrj1Ov9mURkTr281PHbZfRmkCCa0NYDXmyuEHoAqmZ+MJ3Sz1asuwhAqyEKmpZP
KDYGH5sJXIh5qGQOLmLXTjr5m0U2YBfoDqI7s6wvn1hVJFdUXGwXhUhLUPOfgil3yAU7dKyOVsjA
GE94+hDpw6n5qXViVB1FYKdruNndnKbF/d1oGJ+SyiiQPgPO5dQwqr/KUFuTXJ/sdCdxd7irlH2N
AzhyAoa/iqTUwL5rAbtOyV0nRn7IAKYZgIrb11roSOBJcV9t1QDBzydAkPJC8qvRlT54K9xogzCM
9ZmBdsyUdfHt/6dhKB/WLz7a8bEVsp2J1DJW4+ZlvmUhPjU7mj55LmNbXZGt6V7+47/cEzjuuyQs
HWd6y0XyFZIpHEDuvbsmqArbAswSy567xtoWyHpbmWM5/uWAVHcb5zzeMkMf/+INLp9DIBzvaba3
cbFY5wY2p2o2DMVHDpCpK03yyVyHMhqe+TSEL04RBbN4aHBsT6sbmUz4nJ5LbQRfX+UNTx7OPciH
9ePnTNiINI/GER/T+JkaYYt+FVYsA68SZL6dmKiVnmYNMnKRnrfS8KbZy8gf171Rgazv1xNSp66h
xgIs2MsEHXgQKOfNepmuacNAZ6ZhiorNFOFYo/uZOLVRJ069amhY+RXySnrJbrZlVLtFhXqLHpmR
DHTyyV6T5nHRfadWk0+a9qR1w4fk1fGi97qsegzbFVvP7dw94ByRT7wsRM+c6U6yrcxkuqLSbbrG
Br6FtgOCaUdPunQT454TgN0pXr1QWfSmEVAbdi3PZh66q3bQww0o9mocBTWjOEtcNkzdwLYCSDRn
auzYe8LBR8E4R2yVqDphnJ29o+YzfWdl5UnyTrPB7oLqX0ScihA49tAZqHiYpKWBi6DgvYKMQCi7
JykZjIiuN33hPNdWk1xSPf1SIjn9xRZ2/uKDFGPUo+qJRLzDn5hlewUufOr8JRIeuF8A1GINXnwz
VFO5cYvQcd2uhnGMb9REQ5nctMR75BM4y/3cKD1w6PXx0bXrT+/UkPAJqvGwu/77n6P1Hr7P00Ew
7HuO7+umjzSE9/S/U1KZLEFB2IdJxP56kq51iKMQ6PI/2QkNbrzyFJIsKnH1pDRm+sFFj7LnaRbV
FaeZlpBkpJIoFsPeFdZBwZdNPR9QF9TFyP6k6Tt10vRRa7pR8EurxcXih2QCe9KNhayX+WqNzGhi
9rV4eP8DqCchX6SC2rFXD39aiVSWRcisJVSYCOUEkpuPfStD1BBbFz/VzUdXNRZKog4GKCWDqmte
EuEo6oUMyFcM+EXI/Oeu5V5pxA2/O4Nv8BlEtIAv6mKG2ziWF+vFIMdyyNKywj1Z0MR/cEIKota8
PZLdhx2Q9npQkeODz1Qxm6mK3qgRUe6dUJCwc3+VkxqSwJDYAFyyRT8JRXYtweMSTKld75cJMgBX
ULmO7cpdL+5oYlnfqkCzldq82tIE6eFy3KWH6Kest4OGCvMK1BflanHSWxZaFkdyYqKhLAM8n7Tm
okM9x576HQAcOgCC42cGJGN6nFBCuEM2YYOjStSZx4FztwjmtHo1Bu6NeaThaDDpn1Cebh5HbyoP
YEMIWmQUg8uDWlJa1A1EbVexBLmtlCI84UjLdrVu3GhUoJQQpedqIimx0QioSw2oCKy9ML3D3USK
EsXTopKWcXgiWUbGQxKaBwlCvEE5XPTyMELYksbvTdJusI8p8pzJZHYzK6ql8gEvmVfDt6XrwXRP
7t0aZVRKHLXMaFwnjUT5dpYCWayXCDqNVhmhFOgnshiuM7iPWl45HGQ6HWKt7dNnsKt1QdTG0bbP
chDZkTol3wHVCrXq4I2xRseqHkZQUnueFp0mC0R7bg7qLFwdaE0AMInyrFmAIFtTd5YaWv/QdE61
d+qpxGVkjyPbXRcHA6SKgFL63kmtPJESOaLeIgOe/oMFGqT9nWhxa1tRhBLEt2cj48IRN29yooMf
gyUSGE9ACC0THdFPdroTJUMI+FAcli+4Zyy2eVQZQTlGplyTBTWD6eQBkmXyHSkaOE9uohbcmW7d
WaDKy6xzGrnm3AOd71OIMPp+EWUhMCvXVVm2Z+F98jxro2uZB8QD5j4OEmXmhZEXAQ2nafAQGQHM
vpz8ck0yavzBGVchIty7ReaVzWeRxfUJ8VnQo0ucbXRPNjfScHKwqFYIay/6XcsQPJtwi7TI2NCa
KM+s7PXyTL1dZas6i6M96UXOkJ3DyD4L8Eueiknr9qnj7WnElYiNo1UF1pB1uAvE1pVmqLFohrrS
Se0KN5vQJyWPW4BkAozEhgyXiWX43gWNqblbFr8V7V4Bqdyt5VZl/N8SaOx3dBGeYTJkw7qe5Xs+
UtXe58/gMkjrKlOYz13sdRuU9936XobfUXS2T0SEDOR+QqE9CFgSwB0fIhMbkmDsHnAHxZMgE+Ua
2bThDydFipdXm9+r0nwEJ/nw1ar7r4ZtVg9g1vuHD235oIOQEiWKyPpuzD7a8RAMNZ46MgFABgHz
sJoCXwhx0PWCP9FEN+5ikNI8zgMEQI4mLpGCxcjxUDWSVDnfZmbtBKyrrH3WmSF4U8SXnHnVyRwA
CLfCfWqEPcfjPGc6zTnV5JOBdwCYvRMQOMPE6HUAA/OiW1XO5KYr3J1oqz5szW3LRPiI4mvtURT8
i+Pm4jTUdbnVh6peJ8r2d/+AY3ia10Y07NWvYz4Lc3JvZLK4p9VpDfXUpcqqy3zHQK1HGaYMe5eQ
KZQGxwIPrW73ILVx4w+8s5t1k7ThLjZ48sGMZLmtLcCk0BDZr91+8JA6LoWRfEAyCei0Q8dE8SGU
ow51OfqkfdR0NRrz/lGXxpbmqPEeWlSyvFA/FM+tzYtjN1bYfA3jDoS89rFVDRMc/MtTjuIGVuM/
syvw7qcZXk+htQJQA+azoa/1Pc0hvoaMHeQNeShugYO5m039F+DS+pvZ36z5c7XF7m5JFNkkJWpq
1fIkdjvk/P37HtUwrXdHRtTr2IbhMMNCpjjSyxQE9R06OxKcDTZMYnh2nQ9ukrvpOjTVdwIo2UGV
ecmZGoR2anwx1Piu6yAV7Iy7I36S/s2mgcrYBTzCH+ysqHqWHJWnrdals9c/6s3+7VTgDAnfK1Ii
58imdFBASo9iakjHRsgC5GeZM/6FMHi4HwyEfQhAU+v0+twyeV1Kcvyfohkwk4aNN1ypzobUSNTD
aMHg/NUPqXq+mF2zmtvgVqRyF9Q4P7QZ/oYBTOcdUYD2lUbO1MjHNCnjg5Aa+CLqFMSNI8uanZ+0
iEaRBR/5oW7AadZkuo20UoMhSU0rnh07KrQdx70bUAuH09gALhS4YXm0LlpQmBQyDh9SrZHgvUnx
ifYi/RpbtX4VFrLWyjiKZtkywc2xWFVW3m9JliRyxK+1VDs3fCNyWdw3i4y3+Zeoxw5jES26iwx0
jdm5QXlUE3QmXqige+y2i2JcA7D/v/zuWsZvv7u+yZiDX1qb2fZvb/UMN6DYKYjquaICbmwuT7Fs
7DPODvaZeiBYvx/SBEg1vnQdOLHnkdJN0ikBwcObLdfAVYwo1p3onbsUzNx90BhOsdEHB1ldyo0e
9ah0jbiNzXceXmJRfmwbjb10muk/sWQIdCbZC7bQ7AXo/1snafgjiXwb8bfEEOOZhsCLdlc1wIv3
NERlZ7sFl9awabTaedHL0T5EAqFE8tQzK9m2oT5qxcY1E1xeC+AHJKqhHjUIKdhH4FCzI0iIgB9A
3WWGeiQjxcWO3ODFmJfB4mKxe+cG/NtiAyiGZPa/+DLJA9kZrQsG0GJsLr66j89LlOOO2EvNI4kK
ASfuzC0N2yErHiyBxGClGlF2gN2mqN+Nx1Ou8gFavNKBe6+LFc36lUBiq4PAvALiMnrrS1PwaD9K
DalFXtTncp39bZbguSQFaqqoNC/YjCMDyRg4ytK0jySXbQ0jnVp7KPk6KfHNWuyoR3bUQ3X3f3s3
/xbOwzsZgQ3Tdhh+ze05K/ju3QwmHxDDO1bzLNnkBk6KhLu2qsJLOeTTqexBUhHqyJN8k1OPGn00
cUL2WLlbZIueX8XdTtdws73MkuNl6Mb6Ziry+vROTitOiGypK3e8dtTai2PqhWY34cLWnCcX++Vh
K5QbBZkj/+XpRhRz3P3Eiy0toZ7OqUCBs6y/PESfTNVaY93r05Hp8hQgO5tO02isSTQKDXsb7Pjy
2P9yQH2A+8XFvegGMKgCh1c3e+55/3XqpfdFzwuEzVCEgVpTlKF4dtkhlND0a8etx43rRu24BXGG
vQa4GxK8bM6Tb/4EdnYNKVsDfRd9UybnWVOoT2RXxRsRRe7B0W0j/5tkWtIMQVh5zcYdfJF8kwm4
Il0A4weo56i1R1SO1RtdVg4ONUzsm6j+OmrgpGz4VDx0qqGhjHEAxK7ocRGRvB394gF5n+6xadie
RChcd3SUP8CJn/vl2Qj7FY3euWwaHLSiZkNzi9tFKxr+jlFuC4pYsOyUdT1so8aWF1908hLij+mS
VNoUGL3It4Kj+nVHM2PU/qOPbNqF2gB+miYpEJ3OTHn1WqB+k0reJhOA+6tyRNWO3GgDiDmQnV79
1LZxZwtkxwvSvWsw4pmlu/lvn5p3TByegT9EwFC4to7zAz4378ojJ8kBywokymew0HRnZLPvdUQu
Dz7OBThe8eHsAP6gC2jspiW63AZndWwDiXhRoh7+Z4bzrIPyj+HV3HL2eJs2B3K2yBfbeQHy2oY4
+79fldwu6tR7e85qALJYxAB1GnveD5eH/kuuG3JbMDEddc33HiykHK9RShR+bnJQJjam8z2Fqq2P
gHQRntziCPGqqmscmxArCz8bRY0K58L5jhhUwgpdZS646wWkPevD9OZvZhB3RSVGvZKl9qy51ILm
PVIMXjV7Am9ftELNf3hNY+qrON9oZVqtpCpioIaZ8YWjYOCBRg6bekBKOXzWiFX5g9C08zsNroV8
lcqq4Ks/zNIKSEHLOLC4f/NOttwGpBW+/Bk4Bz7Y4GDOVhEYd4++FeEkr8XRk6u30VNWRO4mra0p
iH2ALuNFcson0MyESYmQnxp6ik6Iq1LDeXzXxbVekqxrEKHZiKQeSX0EdLzxSN25ScZm5WcAhKJh
F/z7b75lur/tspiPLEjTd02cog0QJv96QhhyjzcgPqqebYN7x5BxG5CkEpVUcVsiMpuZV2o6g0/n
0ne2MT5n11nNqLRwx4upDay059lmdNNh3TPEM8kkDLtXYwC/lMHgNt1+cUizaiFExn5bCFVrW+/N
nIxoMfDAtgENa+dr2tX9meLKFH/G65afMnyYSETNXaDdKO2SZpdYNdA4UBBP47fZOwtrSkESapnp
iil0PmscOM5rqov4uXPkqqGe5yiwPpopdDCn6LF3NzsRNh+QDp1jS4B/ZDhLyVwS7N/iM5v4hygF
lAqqXTiAq9HI0Vfsrna7DfVYS+cZbPgjkHn7e1LpSHl0cRChcaVH/ww2D3eO1u+GhOW4DQP0T6ua
GfBHoQapyTZNQLyo5CYPkRXUAth7KAHi54b+tKOyHyvHndIwNs2FhoWXrpD65b+M4IV6tJA4BMgI
1Arh4uVYDID/Jy3yoQ2NPvtIm+zexzRlq6y1/JfKBfbOzIJijTXQlxUpJjVEe1nlcb2JWYnccTVB
MqLCdEQrwYqueDQXCk3UY9qrMGxA+AHMk40U+GCMnYNTC1lXb77fOaMhmaRqqXdeQXCGpUjnrqnt
jZujwKVytPpAP3Elw09Jn1vXiGnmX3hV0j8LcNLYQ1SjwpCUUAxvoLzcZmsk6QMxoY2BKqB5n6Op
Lz+xMAeSSVW1LzrIhJHUNGS3ONW0re6mzRlxUnaIDS87DEAORplj3G/BgIcC356LdT6V7Qe76kzc
C2X158xwX1qeOv9ELfiGc2S2B6MfAiO8S374CJUh8HBOAN14ooqPIo2QkFojZDTXd4BU0Q7wB5Ye
qAaEucJ77IoNDcgg6ftmj+SGFJlIeftEDRh8viETx8ou6ejyXc+lXDeFaX6IbS/BJUwj18QHX5nt
/bA0a3dr+kmx68OheQkrcHUhD+tbWHofccVvvzAuwp0xetn+V4Wh+gT8e+tUe2ArD3S35kBW9JOL
lX69E8Uy5g+jBPuC3SF4y9KvfRQhUCH1Mr1I+ZXmUzAp4d/GamakK7wX/AbkW/NbRF17xfSyoPHP
yfldcXf/hokQBQuz1fKeISPkLtsgOpoAz5tpE8oxY478cguBeoDSl2cGXMmzAzRLgSTiY0YTmdKh
2VLXo01lpQ42GyjEQI5OMYIFF/Eispva3tMv1PVaD3V/ur11bVQHxpqjfyjxTxsU3Ct/bHynKX70
Y5Wi0K2cPqS9hViCharfnFXe0ROptjUKG0FF/IODoMYCtk/diC3RVZk1Qp6sP0eTjWjBQnBV44W0
rg3BVsaIrM51Xw0bowBNKG6udMBdukCuX5pJoczTEHlyU5CA4G8trHF6Vfyjzd38XZecOF39o7Hc
AYQ8+Q9cHk6g7gUF4UnPmy7ZWlqcn7SwB6aXElJDsiZua3dFXUFdcLReQdJW483qA3FSdD+I71xq
fmJuSwBCADFRz5JzW6403rQFtlJKNivFDbrNWEUIwLcBrnPUDM3P9p6XaIcCpwjpFM35fsbnFbJz
SqBiKiCLFPmOKHij9vd+M3nIG4h6AIn6tXXUDDPZe7qLMC5hZnh5LqqApvO03DVp0h89A2UIgce9
AhkWRrZGJNy6eOq2BRVTLj59aqx31RPXExTk+s1Y70pu9ac86tb50HkSd4E4FczduHItpAPg9DOP
U1LAmRwXuJVWBqFjlAGSPuKVJePh2iHqdaWezsDuNTGkN9PQx6fJQbyh/BF5COuRHoDVQEVYMnnr
ZW0cZxXSxqXEFgjxI6gsf/ojuSZvoF+VD4u4LfAJE9W3xDH7u9VNFGafUb62E84YBUabiYBS1NM8
rh7shN8oa51S47u4eDbS2rnMOe+D4WzAAic3NOQuKDzqWNxIlYze9EmUW66zCVGpv6FJ0lf+HaJP
t3L+DM6eV9/Zm2/SReIxx07bdsRXU0vNlTRkv4p9bURyGW6+qRmi/jghC+oyj8Dx9+DUuAxVCnS1
rfHS2YH9QaCA6afRf3IkeOFfyArh/9kRtrPO2kKixwa4FXtjHBmu45p6hulWorAt2UWUAAAnfG8l
qoRvXzRpf8fLDk+nUL1TXdt5SpOUyMOv/iwpNp2FMyOBxORVhv1tjiRQOixQA9weMGaFYhYRvAzJ
FdLcqgHG0lbrJ9cLDB4Wl8zg2wVuhvTIp1B6hVS8UeQPKYzb1rE0vgGV6uuSix2pKFfkYD6hLI/2
Tk+5msLow8DtBz+t+pObdRvRlQD+57I/ebnpVQHruQ/AXlw3nqw0BPcJdWcpGdFYWY6AjjrME3dG
r14M76CjPObEYhOUCMBhD4ww93aD3Q8xDh4/x7o5oJqFMEwyA3tFVHi6u1kYs+48FjbYvKvsQ26y
7ihVWXHR6qhPlr1xGrxpLj6u3kqWcw8befw9a3O18jKRGvU+aoz+vIg8BkBfq3O/1MrclkhOQIjY
bFe+5oktLWOWOo5EYIEOOh1fkBZVLGfqdU4z4OHKZuv1ehbQBDMHHK9peu7aHC82O0UYlIRNN4Al
ydEBbwM3iy/qvZNJu222oXKdAP4ZuYvpAAhIGxiSGwt3ISev9Iub6xp4MCCYf0uGbJP/quEAVmU/
SRGfdQCwB5ZZuN+r6DlMw+ablVklKG1SC2+iCpecUWEDeNpzn+qUDSDgspw3VdyMlkjl3bY+kueB
etMKd92wbSqb9uso3GYdtkZ0AX9S8uBX3FtZkSy+/aIAijskljjG9bX6KO1dE2+LbPqIFPv6HNXx
d45Mkm1laaP1dxVn30Fx6249hlzOteVazVpyxFFJOQxtQAC/2ZEijYrKr88jiC5eZ/ulqzwWuSu3
Q7qZUlcCTLKYbtQrou9gA6iuNKAGabsAVHTrBphS0JpV/T7bD3GKT4Eyn7pxuknHb27saXFF6kbS
DagDnJr9ouklbrYrEdnCwSMH5JgOEiIkMgAYUS0gur5G/jUCSQGgEfpDn4wjLr1RgOCC4fBEDUIr
r73J9/IqWGbeTfeTcVM79d07OQ3f2y5eF38kC31Eo82MGyutdC94v+AqDXuyMLCBtLeKBwGoesCS
Awh/nFzQp5ROMI9xExI/oJgNp2mlPrqWdWtivPaVCxpRs7iZ3QIo+tVNZ2kOIBuAOqkrnpseEKm1
wkolLqv2l5GHlCpHoaoSBxZCtrMmjZSd2zfPY9P3+1hF+vB8AHJUPRBwyUtagyso7FGsRxMko1lq
ABwjLxlu8wBzJLrV4uCdXhkB4M4e3WG92C4Oeq8CSX35t5M1uIQJS3PfMF48sUEvnlDnvkJaQH4j
ERBlrFPagTAjZkGVOhtwVXrXGkmUz6owZVdMiGo5VhcjJTGJn7Hf3Th2611JtGiQAcnefCwa5dC+
+njTIB9/WoU0/nWVqkN6msmHCrluOn8APN0nGxWZexr1SO8H9LKaQJbYPFEbLlidOtPb8qnTVw6Y
/dZ3x5L5ONK0uQ6SSGas54MJ6AQD7iVpkTxMdertorjdxSaSj8Y9t9M1UpXDjVaw6BPy+7eZp8iI
ZYLPb2lr6o8s/hTGwlqNZTieeumUf/MU3EtKPkRpBbLZKJ3NjWnCvVA9+FcwUjiPrtd9ILfFkGdb
BuauHVm9reKadn5B2iYo3tTqvdVZq+mXVUhOq+DwvDF9/4CihE9T0WVPYZ9kIPHwAa6II+yahvPE
FCNtSh/BGatUADFxs4fYP7feN5BZshtJxy4zwXhdfIpROom43pufeTxGeRfEotIPDnCSNpqPCpGs
iW+F5hovZdslR8crug3eruWX1BjxIgmjT3LUeyTQhtOuCy37IzJnA1LQ20FsAPxeHnPedS/MLx5Z
GhZfwPwwrYquqi5aZIz4He8apCpiQmq9CCZPt2+JD2Byu882FkeUQUxN+eXXxzAQUNuQXD2GinGf
i2EYtrYXHdN8mK4u/tuemT+06xIphLt5OOjARspYE9AQZL0h9qXPsZuyJ5LUqY1ck0K0Bxo2qIvc
I8QzrGhYZYn9iBPjPCKRZGAz1XUQMhosYMOQPViqoZ7WfZd+FJ5pgP3tqxgXhtmDNoIrQA72YZGT
GjVNr4PZwRnArap039lrwEddJU3vr5eJRU8rsGeXuONdLZ5RoA9gJM0AlZnrmD+WhRYVDX+PR9kA
u4GeLnakPv84Wi7ih2S3aCZA5L004UyJU8qyOYB+RATgGeni1TK27W8g1W2RA8wrDbs1LXeNba91
NbZbCrKf9SMYeI3aXpOQGjttPGPr48yd8XQDJCDUumPb+pcWhRtC5QpdGwdJJXd/kUce5KTfWAjX
jxKRHWUEhHf52XXkiMuKZjx4ZTs7I/li9LZIibPbKWdS7BJVsW9b1aFhjnHuVeU/icawERucGNt1
okACSDbEQjyMEd7z6QT8dpIllTRQomH6sydSdosBu2SZZEHmeQY45JVXtUacjcZ5NlNOm6QUG9ST
YQ31FNT4tS6AQNchbR0iFk0Tfn1Q+Rfjhh4kjv0/SHvEFQTr/cfOcZ6B+QlUmdidtlblVjttglbB
OwBR2AaqHCbQaSbtxc/Abknv76Yoxn03lnxlSAP3BkiFvCStmz3Qm/z9bCyr97M9UkZWuE9RSdE/
PYvGP9slz8/AEmw3xoTc216RVErFXkm9pPzUhlF87ZLxVSx6XAkuqqQV5RKIXhNQ6Dq/1cHgLJP8
YgGbZAjwrn+0sa3aO22TX/y2mJLdaCAY4dmICSq9O2U3mT61Xelsc+wXTsQiyCMXZOM94gpAPzPW
jPgFiRHwrttr6XfQLBpbBJT6M3hV+7MuuLHVnS7CThdxeJoYZRu289gLi7ZcZ479V1oIuSOTMQGh
RHSo3I6568L+hvxsYNhOzHqwZAcUQVc2pyHP8bYwOZCmfW+Pvdhwa1Uz4jdsF+tOtKIhTeAqq8Tm
Mlgk1PMR8Q2MLDZ3ywTcDnvfwNfBwct1h9wcQIqM+dooXfAZl0ka4K+pSYM4W7eJF2cBYB6Mqckh
QY0zymeQV1sjfunxIY+CrHB3tdOa/9RZdR59n3/PK/tR9Jr3FeB0H+0SjKi8dv+Pse/ajhtnun0i
rMUM8padg9RKtmzdcHn8jZnACOan/zeKktju8cw5N1hAJbRsiQ0Wqvb+Gxib+Zujo2Gi6QAQint5
5LfDUa4Clgbb3muSFxe1tpQUpdWETieJrswvnzrKny6rT52y/P/zq4F968hcnnDdBB6EKUJfiERK
CsX24IxT5OURXrRWVeaEd1NuBiRPO+9djmLw6F/lLgjClji2xW7jUHw99EBvPyQ7ZsUXalm0xzbB
n2p8oV5Irla/60IvvBBYPFmq1eKXAheQ+iCNERisSicGoAECR7JdTagiX41MT1/rtM99wJvVf+Fx
fUpFDH60Ntq0OUgL/AlAal2R6T8zD7hH1lR9w7deuWLM7p9xRY/UmJAPZh8/mXrjfkvrwVuxTJQP
plXn4PQax0MjXABm4mptnTTJ9LUI8r8dfO/8AkBSEHW/7Cb7hTf19msXeHxt1CK7Dx/x647D12Cb
DxoKMVdZYTiv0hl/qIf1Lzniy0fhEIq0fZzs1gQPjF2tOCiQnqau7raJ5WVncLUGOH+Y13FsK+Gv
Xt5/xtG7QeEZIhujcxTbTHEz7SOgePpTw/n3sO+FP6hZomThULrfF+0y+2+7G+2/xiM7NMYCSKxz
6o1ruSAUKDyBfiTQZISBfr1ctLWi56hr+11Ly0XLqhFYT6kbrOIJTNUH5O3rY1Wj0p3eftFeDM6c
FL/2uPbfCasB9osakPD/gh5hdqLVmMb80WnvwiFleCCrhWO0d7yZTvNK1YBnIIkBVCFKha58AJG7
CWuGW27lRYpC4wBsVNs5yo0UXSe+tCgwvwoX8zNtRz61EwLN0Eatk/pwDTi/DjpKKH1z0K2L9j3E
79nF1UFeRgLXEd2h7u2/auCq89mozfH7h8v8cZ1FkqWb2C1+AUY6PQxNHaSb9xh8SmLuf/rPpotr
DyhLx5maA36i9ESDpRLnDqXTQ5CDn2i9qKfQQaI9AAmPPhXmnhSLXd5I9yhNn8Sz6Y3FEolmS3QK
ciPreqtGeqQBeGxUrSkBg1/q2E/qcHgBlqe99bqkOoaWm19wt8JXYhqaHxGr1pSByRobJd586l+K
NAbAU5KvqJYR12NFis74j9rIKg9xc2jVzqym0kbSNq2dAkYVdi2VPy7rKNaPOa44gMGmf8sr1A/R
LDTL91msZn0x6N9otmhHJbuxW6LkcXnsO/d/HEwKqwz3ZziOM3z3UnYG7A9I6FhhxFZtz4w5oTNn
eXB5gsbYEBeuXC+8ywhIdb/I0HZkqyXJrNJyQOn+hSQVuttmMQDvUQA6iWhFih638pWtyzvy8QDn
7EdAWp/jkBfgZrmKQ4u4y19QCTC8sEdiqO4FF0B8Bbl7XDFn06ED4ZwlDTtpmR6hjcMaX8ocNx2d
p+t/s8dy6AN0N3741IPgG+ASymPeTz4VfZR1N/kcGKIHWk74Ej5PLp7ZoyrwALfYtRbNCyi95eJC
mPpm1r3g+1w/zSj8bYPfGbWkkmAacm26EpGThJWuWdppqR5WVlXTXYt+j8VlirqnSFfIw2DlqcFz
MomweqiQzaEVDtzzivii3LyeV7bimfrd8nNFuk9L3Pi468QowntZlw/a1MYvvLHrUxQAw9KLsulN
yZsijl+8PP4auZHYDejkuC+YfB/GFpfSyMaCaKMPmeYvGsd2AMQIau7VIlucmYyBdmgn2awlBZAs
PLxRlcjLCpl6/mKNZ8L7fui87Lej99tORZpIIDprzxnK3u5zQ5ereEjszbxshuCeZlbc2/sglD9v
5LQs8X0cIe91Du2wBEKDN+wV1ulDYjU4w8es8WmJ59n4QDMRX7wOSFMkiWyIRxOkDHJEZmgxHZkY
9miSQ/ZTmVwpcEINU7F5J2kvG/ElUfTEM80wMn/3hZ17x0jJJqIetiGrXZCJX9ETf8pAe+gCUVR/
sw3UV8YgG+SOLZ9oaDwPaIV9h57AT5lpFV9dkRdImuOq/XcnEhm6+e4k8XtwkrmDkoV1gcvoVV6i
SgD/Oahfnqc8YcBZzXJUAS5CtLGC/sUD3hJOpyiY/hzYlD4aIpd7MtZ5/K68Wep6xw5h6W1JTu7z
bjfhls1jqrAmy6vPQRvg+ufRw1vgVpT2gF7XUHNdNJDb9pqZjre1kMx8KUCUfiyFBMmzWhq6nT6l
nosfNAfvSyXrby3z2js96YFmbk/2euTTtesYANiLXEEGPD2krfxfZ6GrYOSye3H5aKzTQWQ7WrZa
h3pAS45IaUNrAi/3vomMR1rRoOU/AhbEzyhxgh7nWgA1fgTLK+s9WCLD7uVPwYChjjQwgYxPKMhB
jwCqFPCbobURKssqVQVMa2HhBtN2A33nWRUywp8KmhXMY9uxwkP/ynlCZwiejiBtiHnoneaIpG91
FNv0vMm2AQeSOUiOXq1xlGDTtWMQIbE8QxGfC2wxNIYC+9AtMLXU1Iqtp9gAA6TsUYODQmHIGoWP
iC9q62QHFdAvsAp7XaE0N2go5JFR+SU65YGfD+Myyup4Z2kGUrpJ2G7mbeYd0KoygXq9tbb1UNTH
KUuN7lijN+DQhvZh2WveG0ehbBO3euAnOYjM9Nq+AFx7PKPBq2h93dMUUXH0PpBGU2qe/a/FFfep
q3N8QZOIlGS7LFHKEflhjdfcakI5sr+Eavn0FBa8OAKjItslfcl8K+TINaohCXvxELTuuQQjx2kR
MdxF7no0vvpksTgE0n1C3bt3XERF2mn7RIGid1GWXcXlbvhWJiIG4YVjugBSAWxub4y/DLVzmClZ
PbYR+Lvd/NDlveX6AkfeYws4YQpP8egDuGFY++6AekpakiIDtgCIdsbHKU0RimRuw5HHwT31bgmQ
hZKdvMQ+NY0Tr6ZRdDu66i37Gk9atCLPubAASMYXsG2t8LjB45a0akm2dF2MXpXZYbag5ehZswWZ
UYwl5GcMux9fUiPQvvYmcqedtKKvvEsBgwbY+weZD2yLdHd4LnLZHWOty/c28FTv0fyUb3rp8mfc
xSOXoDHru52EX5jm9W9plha+48oBVCKJ9dCrq5eojO2dHo641KT7mLbAFbydt5u6iswG3SHlHedj
dp61uptPK4qAJmHc3rAC3iUD86Ae4K3LHAdzi4tXebkaDJzmx1YE29Cb5CUdh2+OW/Xge446VAgh
tYLP0p5pSTOS1Y53V6BhDqBrodugvAd285QMB+XcFXG016r8aXG7Mslk2Z8AnO9L3NMiUYT6Mk1q
xYOWNuD3a3n0l1bbLwm6wl/a1MsOSd20266puu96GIGIvFhXVew9dlWUv/RtdOYuCDQsdP2/xJnl
IAWmF3tSZiMgxMcGwEfJUAADYoyiBzNDQFoph093sjebCexiVVruI6TekYRHEW6V8JMLvIcn3BC4
D0lifjUmPf0WNYm+q9uEbWgZG6ilS/MqBxvQAPTXzvQtZVagiuNkcmSt6bgOEBHAjBkRdjCB4nLm
lnPq8KR96OqqQ91T6t6FDGx3JCvQmPyAfltkIiWy/rQkxcjwfAIo+VumLAZWRYdaJG9MFXpSMWdY
xuBVB9kCykaNaXSOePzX1ooqQckqFD1o2RhyYflUSgugKHAl9ew0ohbE28xhKOJiQDMaKgr6513y
0UTeIgTOxt1AxU3Mxl+3GpJwiE/951J0HOjkRt7h0QRFwuLkVCVFVfizdex8TFNknXf1UL5yN3H3
BdhJ16nCfDdCp123FbLnsVriJudHM8n2UhZe+Jp/ZY4sXsMuAgqanvxNHizU+FWAvGQtSFgQgLSj
xucAodXUmwCInatJ4bok6DpyV2wwxG7y+CMwHKuTVANpabiRzR6kwS8QXjsWy1moYtUo6F7kswtP
rSMwE9xdZKLpaOXiYVj43jhEJ9tE1nMqB30zC6sC92bohuvEu8G1xzwnv9nCHQCaqoEMYIe+2NO7
bAlO6mvpHB2VmtGJosxrrj7I8mlkYyInoWyu/ElNa9LMjiQk74A2nX+E1tGks8qQCIsSZD+JhIPY
O9zRcE5jMNzP7B0kC2xg2ALP+TTL5Aj4kxhY82si/SDff3Prc2mdyIJsB8Zd5GEdDiA2bXigwXOZ
c0LHyP0iIlu1K7kD50U7pWU0PxPp0UcpaHryNQCCNMF4cbiRk5KS1DQjB7u0p63N42hOWS8K8l2W
i2+C5kIkCtPdlOdAjLzZYwmf4kl2QHkzaqI+nuKzB+1745Y6rYtbUCQnlwDLD3QjswCmd2qd/c2n
C6SDz7N40RY1r8BugBvC+cskKIetRDnVuVFXEFMYDxfX2c/3C6gXAoKOF7RrFAGnm3LCmRvIxmaP
b/OD1xbQ0p3FYkJ+pZWwlS1ta0VfXhHgqPzMTYcdLWmgb7qAm62feilS8urbr+A2P3V5xX3d6S+O
F05AEXGyyzK4LEGJRqQFu0VGs9GRAwrGRnOzKPpO5Bd9SvLNEKcBwBawJC0pyhYveZ7Tj2jv+tiD
FAJVKyinzr/cyCfNss9TPq6XGKzH9zsa1h6tKSzvyXuKT2bZi4sVlvUdaPPWImiDS+bawYVmQduM
G1wUstWo9VO2yZj2jJ94Oi52paymU11558h8Ba/LNPBjJZEFdKIGLOwB0PbBuvcx6K0NqFpdMNzS
43S2Iw1AcNx9iCKJILPfjSNwV+FSuuze18Dyf/cjD3dqf5Y9eEV0HZ33YJEyN2WEHjUAUJXnDo9x
+2A5XXGmtZM1bIXyRX2F+t7ivChancF5WZPak0ZzBOPWqgzBkLZGTVS+tp0SjaydhxxiIEfc6qAY
69ROQO/Z05QGLza1QyJxHagMGxbAkKaLCc1QYPYRwuzSCpRMKhoNi7nVM2gSUDyj2Mo6kHa2vnIn
6YTvDUDcqRjkPlsN6jOQcJy0hzFy8E1DhssWDOWk3p7W808V4kijo15ul3EcVJhW9Xh5VYw/NDBw
7x2F8UpK9E3XaAXCHyXA45SJNMKP6awTWlBsQ9P4RWq7GydAeCvLybU2fY7/IDNJq7OtBvViMg8t
joxuXPbHG3mFmuwrs9lByQaU0fqh47b0dnO+iem44q5tg3Tv8sw6gT7QBAOAjne7aPLMExin8aYd
9kdS0LDY0TJDvVqFgkT43agtUaCZaayrFSko3hz6xnBxJptlWeP3WSBpAgTD3z7VVRTyID25ZSgY
WE+6OFshiq070Y/fYgNgA3HeDMe4jcG1Vb1KVojXBNQOZ0/UAn0QECM99W7F8Wd7ngAFu5Iuzst2
LaPvYVr24EwBcmoAGqhnXuBOVsmtFmCugLcEZbVaZllxtnk5PqdhX90LJKX8EOy238UI3rk0BZU6
j1rtW2rMYsBQxcfODoY1WQH4qwb9r1WuhqCrVrpny/M49l+mIEdnTZc0gHDHQHIaRNRcL0mmBTiR
q/fxxexfbZ0K/Zd1A35qtRUNtAPt9SdZlw/Jvp2Sx38NefORikHTN0gagoHt87OCSTdfZwLH3+m5
BDTTEaAEyYmGugvwrG375EQzNJebe0dEW1IG7YcZLcE31xQog4fwxo1kf3JZ7BJmyXfnAchBe7uM
501u4i3LZERhK+vGvdZo3rHra+9Is1EtaVbjqQiOALWepzd68uGVd+2tIY3kJ3plrm8UZGyYOKmj
c/1jQ7K5Wc5b/bv5lZ4PANXV0Ca/QX0/wJNwDewTw+bMxQkmG5yZAa9TnUhKNJ1X+j+ucxWpqUwA
75D7TN4Z6i22IgeK54Eu+tg7e8E4MtgcHc2tBIS5I23gQ5fBFN41bo83tU/NbEgao/AAuGAAL4t8
SEaDRgqRB+kOEBiJnzTASAzxreqj8zJ2dzorDhVaj0+N15loZrWCf6h5JZ6aKEAdUzqiN7OW3TZW
r+bLmQbVBPFqBKPq/M6+KHKtD1dos9VmhWgkyrJjyw3wpK3MbREWEk3t4GRIovAbGryDR+S7UK8i
MnyhV0xf0ZIUHEUsQNJ03K2dMm+2wzfAW1BN9YnMSC6Hc9BU8SMtknS0zkYVXIaaoTNryhO2E+UE
ahe1C5lomtmsjcBL5rBxVxao6B5ByWdplwAougDzMu1n/CeA9xNcfZtKEQQArAQwvab3zApwxJLo
075QBrZk1/ZIYgNwYQRxtwr2ac/joL6nFdkbJv6zRT9vUfDBoC3GtASiK/f6S2KPEpnWNkBHSeOu
rSE1UWXVT/qJBiB+GickYsGDyDJntSiuDGVtJuGaVFfSxUlDX/jJ7Dx0L8Uj6EDqEpxPOpqu7pq6
M+860G35lvBKNAbZ5t2ioCVueZ1zUD7TguwXK5oF0RBt8XsCQikz+DnVIKKk68MFOGWGVFmuIQlx
BYyyx9Jj1n65hZztFr9CQTzwke9bo0EDQsVwR+eg+AjFMEPana6mgzlU6yj1mI/jWXfS4lHYZ/LS
ymlYIfGfIuMKTGccpxScnV16wQkJADB80FSPHngKojVSWoJBvtjRDL1LKLD49IVDKfHP1uRptkWG
dSh2lSKrTrXyPstrCdz/DPDsyCmhP3NsNr1pglbMcJo9K9rrWdzE7SwLP2c3duPvvr3e4pUi735U
kwaQiMwMcALXkHn0WqC8ab3327p2VOJI5CjaI/u4M1fouCM0kpIjxVrjFpFWrBpwy5VE2WZechvZ
wQkUPkDsRdVIHKLasxDtgVBKchAMHVsnbPwZtESBm4Aq6ChMvC0EirQkZjh3Ujiy6LV2DkeYJ8U0
AKuQ41+nkgk7oKjoW42ubu5HeeKB3af2VpmotM2oMKU1NZBiqLQt+lYcIN7b76JPfzJY5EsMUjQT
Th7vsKLeUHXHpZ1W5OEEXKgi+xr1dr2j5teb3lhakmJxI5nyGrVQ7m7kV+24ZMe5dtehyGpPQTxe
fTVqhd6jGntnW5ouUYwQR6NMDkj6XzXMgTRb1faEB2qBo+GqqY7W7m233Nw5t+hopgLleRUe5o66
2Yar/jyBVlMP3bzs+b+b8Pk/QLpcQzNAgwgIO82wPeOmBb8Sld6jSjB6moGOUC84bkJP/1XWg/Wm
Jkh9Wm+JCerhOLJfUm0Y14Aayg94dzCfosHKAI8NPsSmri/hEA1fp8aptqyvd1VVlquFU2bGS8aF
4DvRjBPXoCGOBBjlfkdgvuGtWewCILdudDy1V53HQbLYeO62Asn3vTUWKFinKbeAtmTp3bsGZRPo
y1M2XLWcxzUgRmNrQIVB1K0TAFu+pHjMnp3B/hmpFYmK6rX2AKtECyNDO4cRVvxIS3TQtFuU14lN
oQPat+iAASQUE3lVcrltRvTOoTIA+YtQAyZFCWAlw7AaXJe59d1//885txzSOgC9Ad7jAQnY9XC5
cgOvVsW8SHDJDbK8wnDPPcPFjNmX5TYDt9hrmTE0BaGRx0wlGI1cA/B0WuGAFYm7KAeW/GkGK8uB
B3NCJetTqzt4VoFb2T11tnyMUiN88CKUntPMqCd0ZFArFfAwH1w1kMJG3ZMFXGivQ07WDwT26bli
WVf+TjOm+Jeo4lcbKCe4j1NL0DaxY+W0j4EKwluJ1BGwZH0Uqg8PwAtpdrzrmO/agOP1gb/ML0l3
IGWgrtRDdTuuFTYQslDpup/NyE32+A8BZgSoNKNYOhfOZrfF11Budl41e96ViF43hff/ALXwNO8W
OQz/GZaraZrncs+2b/+gXKSvWAHQjue8Sbp9rN7weVtjkBbII+epWi8aO1HveWlxIOUip6XlAcXN
X9xE4GANli2M83zRzVsUOuANElNDgdrn5tdeZG+rj/DnKKbriXhLBiXqzncxq+efAG0J1sEFPWo2
GcFF4v7zMY27H6lIq+9t32cbo0Y1NS0j3CQHYIXszTA/aj0DOJayAk5mig7YiF3C2hKLd1IZADtT
3jVHrU7g4fUeN/q6P0WhtyOqtpnRrQnzAxtdHK1VHfaiAHclMoW5fl7khWmhVLzx5JpkNLB6AnFI
i0t6PUMFOMnmfTwU5y92Alf5h2zCQWIhqSNtrsmDa3vaeZFXap8yA5rkwlLXGaAeV/sA5wb70Occ
cB3uj0C7m/dpqmdgDVf3oY5MpMJX+REb/Fl1gby4aSoPGXIVW013szeZ/CR9Y6MDTQ/Gx9bG75UC
nwnVIOvMWBmuZu9IloaGuCgLItolUaUs8Cv7bsG0EKRBTbsfpnTyU9sF/hMBdprt39hifJjhOpGn
uwu98d4iAFBXjGyHfh60iyscT4LctLIQLEE5K7YzhqcC8myY8SsZmXkkC5J/hJ0lJp7/STzcL2FQ
R/geesEJXUIvcX4PTXK8myc6gCLduJtQXU0js1DSC+rWJjo38YHYyGfRrCYWchpwTozOfXWgRWkD
3AXvgsaGu7E49+iMimLQYuAoneJ6UYnUzP6c3cgCpA9OngT+yYfVYkAyq+20dzWtx7psjhmgGgE5
5e3l1GtvNSBM4mCs38q2m1a4qDAfRBVne8lAFeSiTf4SgoZojfYH8Q23LS/6WKLRNgeCHwhzxa5H
IwRQFzTnyyQLZ4teJW2TuRH/MjKj3aJ1Lpi10ga9UcPGcssCGOOiz97UpaVtyTdguLYf7X5Y20Cb
MUSY3ZmlIe6axLLQg6qmJJway11JvDyuzajKZhlpqxrE5T7ZtG6wA+d0etRUmCXWPFNuPQdKr5nZ
z4uSwjVTb74HQSk+yAbrVftzBBLqpkFy5KIlMgB1c66/FlPOcE3bmRca0tFoL7hInw3ItkVB/GHi
1g9TGp7jk9kkLLEBWky+vhI2La5EWSTTPdkguncnTDRNpJm7LvJwOAqe51/Mjh2pGyYbQxCsK3kB
OI8vGdIoJl7pTmhfKtaelNN6NDPvVESB8wDqeHxh9UP8VzhM37SpRA1Aq2kHNN0l26lrszevQ/W9
MiDPCT/17MlGfGehjjRG7e3wDXiN7uwZ4X1wGxt4PihPMiDPsk3arQVWF1eiSNnPJEPDUVke2jGL
HmgwS1Qhc9Ac1FLIfGOilQOMR+C6XExohncTlWDU7/FgRSQpo3w3Ai4cIMMT6Jhmm0L7q56EcegU
PQKJRCX6U+MEdySaP4VIbHsF9BCOgswPuyDkKY4NVh0ae6cAKVI9OYytnMbVTrUudLBWIA0FevcB
3VilEpCU9E6ZbFKjbw+LaLa+Xc/eJKUQIhdPrSK7I9EEgPANallwQOJACjHVUDmluxpBvr1aZCh5
lyca/iTTFKwISmhOdciDHfqGxnKORx5L0IkjhbrI/jseaRdj2vdmmSbTtxTfSueyTPD0mxyhA6LI
1c44ySbHLPM2tCK52Y/arCSZpsxo1upJegQE1yawBz+Otq4AFWyJd5nTkKbRPCOZoxQ0M7wgLvwb
9Z9cbmQcHXWFX9putYpHXV+RmiJSrIlrCd76gdCNS87mRIOnYMPBAKarJnwIaU0w4ctysUZ+PUUB
TJKuyQ6dY+axxCH6DW8/P80o6p+lGeAvAe2ioMCrsm/AMkcFpoWUlmcBulsIFKXFo/PkoAx8l0yp
AJR2YD5YLgq3k6Lvfg7sQddb539k2qBY4MqU89KaTVMR3ZoaKRCAEkA6Z4YpfOQGYjzV9QgYJShB
olkJrsoNGwq2ulEAt9Q6OBV/IVtw5WSgXVC+hveKFufgbhaNcX8PeNPpOIAw7WoHMl12yFrcqi0y
mtEOYvReFvnyubCLAVKhO9JxW+SWf/MzZDIKV0EOPO1tVYLIF4BSd6rf9kjgRoSMNCp4JJoFgs/K
RbSYgQNjVpLpIifb38OSshSARaHZp3LGXlpcP0MuosVVeU1jEB47DRW0uEfMzvjSQ6c+Q8lNoXjC
eotf0NuWvkgeV+hqA1oCyYFrdCmHZrjDHZ23QnVhdQoTVeBB09s1Ee4A2PRDT2s34NrGAskUGhE/
qIIWZh6SzRQ+rtOmB8tONmHaGdoX8qvRVe+D+jaJD5YZ/YXqliGNV02M7AQdZwYUop1Dna0EqqeP
8/mHjkKLlstYa33X82ab+QglG0s7Lzap27Cd2ZWub3WR3A5Jab7mgBgA4G1c3cWTYb5OSL3i+vs1
diX+L1C26JOVG5fh7k9OpMUVzJ+cAuVkqJ0mC+f21u17lGYDfZMGicrKoxMUm4GoaEkW6IrPkTQ2
Gm8SlUlIAewZ7jgy/oCBAu+fdHDQipP2SDMaZMrwZ7isaZYow9pqoAmTaVd4Cd+R3yy7mpL5TcjM
GJrjbdx5PY9zlMVVStcQQOb+wyeh0GnkIs8f5d46S2VwX5vGAysNUBXJwDZ9koGhCC04pZnNJiSb
FQCqOA3FcFxEgzyyDMS2qC9ogtXEje5UlEaAnC1Q7tANngB2Nwz7U0VC0g/KSJSBDFak0qPcXhtj
1N2bWb/LoyIKfUMv8ZLFArSOldMKfymAerPQRW4EBo9RHf/gRgVatG0wsacmUIHL0AkOQRxkx8m2
r4c/ySRacdGJob/b0XJxI8WNzMPpBzUYSBHdKMjtZo/FZN6jMM4Bs9kWvIT1MTGS+mgiBQmKE7We
pzLi1bHAAUL4ZLCY0nKRcdak2orUWqQl79M5CFndBrmyMjpv1xfMRq0CDx+A21gckCcL/ZbOTkpG
itRM8E1QgXShprOdUrisRJ9yrPsOndkapchMG0hrDaDbKACa0ZGp6afpGEYAGw4FQ8UGrpUvyFtd
8Gavf7drY0RBIMsem2bodnUmhqM2puIO6KTTRgey3kvCHTw78tz+CUJRfKmhoc/S+mejC39JFO/u
0ZKHctKW4wYKTVA/J9Elh3lJGuBr/0jysbqWJWDPqu18OCReP+HiSvUzeK58devCQk8Z4pEoxpvd
pRHyy2TX7N2fZF7XPst4zI5kSwNIniUIvs3HOuPNLC+q/PjfeTjL+AeAL7JvusFtzwLnuecY2u8o
pomT9TY4GOsn3lmq0oil9wNOwfeSM3DNAulq3amlPZSNsbarXGz5EHJUsFgTwJGVivSVnZR71ul/
UQSrKlpj7WW6dZwc1HOhcUibY/e5hfvxzANGw6bv7b8t1b+sGdYDl3V0NNSKxamFrChmTZENO+GO
FcrqgtD0SUM2peE8GEjkHWcFyYKuGXbOhL/fgreoDf0M3RZf0cDrJdmdXk/r3tHT76NXOpuirqdj
DYiPxyIFZMGkmeHPME6OPI4NdMFmwGm2Av2AKtfqKQx5MVsUY/iAZ0vxtXbMHNgGIsHLmNHgutA6
jBzvi4TTsgyE58LKdLxjRoxK3sE5kZLkQKYDfCLIKbs7b2NZNdAJSU4WXeLhwo5vnYnJOz02B2+N
XC+QKEfZbnHvBByfosTjlCce23VeCGRzJVwemzTz4jfZCeeOFvWnAUXKs6nd3thXE/hMKNq8Jakd
7fsSBEywXzQ9eHGr0roXPDDveXSp+sG9c5RkEQO8GEWKBbBfrmTKnuxGOTtRBBrQzmHdj0BiXCfK
iWSWmX5rxlwcSEkiOIKAxb2jRRk27jGNixOtaMewBmINmbdmwAyfNLV5uxt9JtoN1wbvu5EpKT4+
YhQFPdqpsjRFSU+IHOgnrVqau39lbVfgAA7UOC9sy8dMnxckARoX4EQGYHDRkoayQVOzrk/I1PxL
nBjdEZc6xku4gl7gqKiORXdv6057j8xKd1/VWnMwGv7cgqRF90lLg16X+Sa1UEZPdvgC/lDrmofn
XWRHuyVW1EhkKF1XbMA15J7SuR2y8ZJ6rYdAliNUqxnQironaa2XaAWXtgDmnILOmkGuCgV9NU9J
SoMj8mvLq0C61gFMw5K7xZg2oNhdixYCVHAJIOGZb3QOxCsVkHDqq3PdzVGQDnwkq/G8/jQl8XIi
LACMXKwzzzfF39GU6DhwDkWjnbkATIwo32sUqFoBfIT2GZ0iwBU0Btv3yrrdumaWolsDCiAbbLqq
BIjcKCt0mk7aiQo6Ky3Pj4XDv9FqLvw0PeM77mOQunm1qhptnqghfBErmhtKEBfRqy5G9053gv4l
kEB0sqUY93mV7ku8cV6sCjWSWpI9GEBFBHYMyHRBFJ1aWzvr9SeZuPoT7iZMcA09kmQEwcEOkCDT
ipaVMhCW/t3oRHwmkaHn8mxk0SuPJhO8J1ZrrTpjanekRfOBvjEn0PlkLot2JmB/5nJKT5VFLrWR
c6Flo+HRyXJ7f1s6SQWTS4TFjxQ0zBEsTTzqcWjvcy/+Ybq4/02BvPnE+2xc6yXgAmkZK1ltj6s+
S8uHIRvGp7YD7RcwSEyflCTLKnCmN0kxHIB8xYBEMES+aAUIC9TQx+37zJZDIfCy/LFebJJP68Wl
1UExNce5US82SwTXdsvjNCTGZuSA6XeLADXyo9asQuSfo1VUoTfuai1rme1a0TfooFb6ZV30Y/1o
yVI+LjEAiVA/SrNKtxqKmTdMANG9daYvQBJFsqBzJ6BSWflbPGVP4AttnjOh12crUwBRSo6P9YuB
4/4xzL3kvvbQZkPyxkHOUyBtdAEKOrvwqkUBIrom30b8P6B83+vvNOGA/8oIf1hRn5//+wyiI/F/
c+1k4MIJZAqe62qOya1bKHXdUU3Pjmifhloin8s5O5ZqGAwrACkLrVv07KBqd5t5IzuSyELPXu7f
rmefWTfPRzsFwuynG81E58J31tNWrW4NS/wblzkabUret2vSkM8/d6foIIj+ATTtZssAjr4Ngzr0
mdvqgJYEGOH7NMvL8I6kNLRewbaeZX2NawOpRAtwUicdkHPhHU0bp4BnlCXebsqSe3IRZRvWj7N3
ifuQ0em2cyVAVx3czBxOTZbhWvVjRYUDeJN/s9s4u3Q80zfooi32ZliP34a2PpZ1oT0D36W4dBH+
CEhOZvWn2cjk0UBh9TOOQ9dmppGuQE2EHAU9RVMLhdNeVZ4t9bBNVFVYpAbWAzlZyVmly72B0kx0
WOM3v0ij7GiCjdVv6G6X1gC7Df35D2VZkzn9ZehgFJt9aEkKkuHuP/Tpb2mJTbFoSYoqAw352P9t
GGMHxlARPcd1WzyCnczvTAfN8lHfaGsb0Flb4mdOlVbPetQGxdAmSku+IUfaN61AIGhU4bNppv9H
2ZdsOYpD2/7LG1/WQoh28Ca476Jx9DFhZUZk0YkeBOjr3+Y4K+x0ZWW9O2FJR0fC4cCApN3E63Fo
e/gloBoYRohtsmZXtDYe6lNoGKNu7fRGOaNGijkyvsksrh0oBDC2tcbTC3L6NGRvzgaApVnG8lnp
5MMLMAHGIuzA6ApLNrw4QmINTSTdjWk39REXz6JQ4YZjA/wVTByxNJIh33p1XN9D80jhv4pL4v8v
Q4R2tB4bTd/n2P1LYc/5mkA0bGGUElj8xG32QPjXC/Di5Etc6PfmpPrpiuKUGrMmWuSDuEzFPfuU
Wk6qn1NqB7XLkXcvAOKxpW3XfTSL89GE79Ov9WgowFmLyq2Gl7MZ5HWNe2MM7VVoOAqMajcFfzLL
5tB0Tt+wQnYobcf8IaFxWRld9W6MpjkrrSK+SzTurbvG6tYsngRmQlfOGrBTvwnXXdZ1m61tgKbn
YQ0wcmRYEWwUclZubJGtKWZNoH8q8alEVZ0oAhSkgy3D7xya1ktKoRBMJCErY0EiEt7OYARAKGpD
BmskpDAE+t8xuvzPdWqmRIpBSC7dtKHrHmKnw6x3IS0dKk19MF0Crbh104o/QF95Y0y/6TBxqnWh
lQp7Zt7wit0twNH7+CLNnNIC+FVdpEFyHTiZMV6EeHCuRx0qCDF3nCfHLKy1bWBurvTCfYp7ffpK
hmEOirn71GqCrfBuGMyrkblPegv7ha4smgX11dNUX1qNtBfUNw9r4IHhgLGk1qzAa0hTZXDgnvpa
Nl5tPSDGVtQKKok9H3vIdlK1hmnc3NYBjBCeLBe8hHNjm7RY/zfjaTdt2gowmP53sYR9E9hm045A
obF5IwJtTemUeOpz3Z3qyUTxSADvxho85IPJKVeQr+10iDnPl1j4i04Gt9TAG6DbL+oUBEC88cmN
hTQ5eN4vpWGxW6rBXrxbVdBSn6XDAD20qbX9ah2mVgbf9wsPlyKWy2qA2ci5P58ysCCC+9LX6IK7
4UOT9pf9fz0/OcLEZmwtS5BY3EJfAUDTvUQyx24yiO9YRFftSyUOVhg0z1mlxtts0L5RtDWhOWEk
tjmnKmhkCRSFEntz6hOr4yC74E7ljf1oQh6VRk49Zxa1YVOkmww2R9VkMZGX9c9D0SRYDnZgInJu
wDwQhhRU12QLFRpKH4ziZ2bmROn+nE5VSjnHwsqCR4/AK9FYm29EVcgMiGgnWZCvqOq63bHoJnUu
q7fupiyiPXgQx7zIiuzmlDVGrnUH/4bTWJTlJlgYiD1vfP3K+hprmCgUdEbKouo/s6hz7ka3w9iv
7AlXer7QyE/5dzGZARbG6xQWI19XJV2kp+uVgg1duud213O6edDh2ULDnjJjwQXAt6nt90DKPgDK
eATAkh+KSFcPoLFi+hdl9pwaW+VYdzJX86gDKQsEpk6HiCGew9TaR4CcYLoVzvpo2pXkaQVwg4D7
/DSUBe3juQKodUXJVWpZ+8zu305DTadtytQ8WHb+76c9NU4ZHVYTL07t5C5Mo0ZNO/0RdIbp9LKA
1rFVpt2Wuv7uM8hSvVG+M4379ee7fRnfFKGx6Sag8NA43Y5KzVT9c6yPwLTHCyZ4dlO3/1Xf352j
bPA7KNMsX1yd3CY8M3Wp3AEIIK0FUcpJ8NrktPEd1smiIxYBHjLTtV+VnutYL1blaihc6EZUeYqp
rcfhmY1bqI7J6ZEOAMalM8OMk3UbJ9ilbKpoy6FAfShNFR3rCC5ZphYv66lGIawCYU6YBiaEcDGI
iKUG3kkZz71wnSc2ZOQsWa3g7eh8lLL9UUR2+zpmTYF1W3d80Dx8jlzk1S1vLXgAA/296xn4RoMC
1LnFBu6Na+PB0Yk2OzYW5sxdVjvPyaBDNp6FyXc1ePsaYu+h/1/nK4JCPcRZnC7auIKbr9VBInTa
DwsahdseFSHp/gGhOLH0bKfc0YHiVOJ59HfeuZlKzlf2aayGx8OiBDnegGXnjBWRuLONyFrDWput
ATop77qcG7OuKpp3WJBt8LTzfhSV2le1ObzBS0+bRbDwvsVfmG501cPcV4/CVd3nS+woebd0YBOq
WVqasYBFooP3pl8aVBq/Q6HKgQf83/G6D4L9r2ME0yJk5LXlvM+j4SBAZT2MU8kVcDUqO/MTWzhm
P6cYpUQeUytdOJ+iDxJ4AH11a2APvrWaCRGMrlMGtXWyQtp5dA9gHxqYznWOx8MIxtd59OmTUEru
MODgvz4P9cjp3OcRvrqlQQ1hF0x7R4DscKLpY3hjX1rbrwFO46W6m89qvFLMQhdWMrptvpQtFO70
xAruHNmXtyGAu1SjOK7a4M6w+qXH4E4BQSJH8zFjiQE2MYwN5dHBxn1txnVo9bdNjhxYe1ZLTBic
2Tkn7ke1GZSWQNgFZ6MGYwCvwwu85alG4xtO7rNkaG/p5PQxKhG9WIkKd6c0txnXpg4ng7SH75Uv
nUDc5OaRgZuDayS8PGhDvulcmFJexd0UnIgy4Xi/mjrkVqeDwuvA1rKQHgjrX6PQoIAb2Ms6jG3/
3AAlqX7VZoF5UAzwPZWbyY3Qzf4QFak2S9qUf9fNT8+sg/faZsXCqYNsB0a7ceemieGPPTO+A0u2
TxppPYuBZ6sA4j3rrsiLR53Lt2gaodBqSIsOAtOqIek3IH9CwbmV4hUSzqtyrP7CpOTIIeFxF1fg
CSQSZvOqMdQynKoUGwY2roTCQogcLPOOkjVWyUOVpCuqcQuIMtZz6CIKGWyBzf95GD1u5RPCP9hS
i/nVTFWjHsNVPJp3V92ARPuXUVQM6icoMzjLRfE0WK6bUEL9tSu1DNSJitkQ3ifAdy0pT+fFD1eJ
YREGo9wCPy+3znSApgamBlSEzjuK1J5QkbKoTu1UOnc/5Zybz9kXLacxL850PjP1vD7ReTgq2Vz9
gEGjHUAcMjbtxZmddiK09a0wfaswxlNLPlHdLlhtqemFh3POiepGwYiVYL39e/v5RFSiMfjXec6t
TEFO0ITS96xqgQYuR1x9hllHG1GwZMUTPXuGASeUjJLs448Zo6bEKWMs6ycTj6B1lXpgtY6NfGeO
dzRcKR+SsA12HoRa59izlO9cNc+NqbvHsMJU27Fqa0bxMhXvY5NUR9iZufvG1oYZjaPs5rOwHH6f
BtBkzuFKeYqzwoKka5aL+5GpN2DvMx9Sc/WWDs5X6XcxJzc7XD9TTpqWH/+xEsjsfywEmrZrmOCO
QaYUn+zKTjQBLN4Lxs67x9tAu4e3enKAGUZyoBIUVn6WMoCXBKwT1xT/1zSj+BBjDb2laQih8wZe
45mRQLgUAxWibrZthf2GqXaOX43GwAJcFQ3765QG17jep5RzN2Yn+jzPIQx31XCuUolNV28WKX1x
8VngvpLPgNYo5+5glCsO7uf8pIVdhNYiGaYHutEORwGDuYpZOzqwUOs3mVYuGGwITiFh1TnozlNK
mlkZmPJfTUUctruYzTms5rGyW4bjTrR5jytlKtIhKrpolTPtUcnyZ4jiVWCuIovF2xrvJVCo4FZ1
aDX4iZtAw1GNDoMGusC8xFsdyGr1Dzzlu5WAIdSBWptOh2Ia1TmcMOD2Caeb04BDkdarJAFDPBjL
j7HNylspsuJlzZ2wfEnxuLtNAuOj71XxYrZ5uIE3+AhXFjRW3ACbScJEnqo1/w9yken841p0dCxG
26bl2GBE6FfkoqKyVTgCPnvvJo5Qz7J1ta1tgIhDLpC1htcKTMOK1TkWZh6oPDCP/NlysotU8KFM
O9c4NIXBsLAO3Wgsdva+ZQbqdtAzcfu7BhjS1+ukrktMmrDyG3pYLaYDVXta/bWmlqtmI8QMHsp5
r+c4vN9CcOLKaNNjF+emmw4ltlJAIRj0FVWhx1wv//xjtq7JWYbucMtgYKw6nmnp3tVv2Sp7O+5N
Zd7boXef4po41BDb3Nl1h02uiakspts1HTqG7w0KJGJWpzxewGyVPfdOB7OHUPsR4G3EZaEJ12jo
UkVmGT1oTeAuDanboPvHw8HJoLzlmuB9XuDYTvgzgqKZHCJ9PuHTznA1wrk5TtSu45yvr/OUaYTA
V3NrFvFiAHwNGIAgTPKdG5W4d5QavIANkTznXfwjbs3gh1Y+RYnZfLYQbYeoXjrCLqVUSzfB5OLP
XywmBNdXJuMO86ZL04MRpmtfkadEFOdDDRDMvV09yyRJb/B6UG3jCGr9cYkl37QeA9+pS/c7GPYQ
wsaXKMLguanK7sUdsObn6CkQy0Ad+OkQuHsz1rHOHeSQm08t8U4xOlzknIqV/tZZ6iEA8QL7a/AG
B8cY0wmNPYOmEa0L225W2EhyXzqZARo+2YODUT3Da0mwzyHWfOvCvsTPM/4XjIKKVZqOhTFLLGfc
uqEat7yoRrz9lIZc21OdgnTAxNWFg26LXQqe/+wCibgqA5oPiV0W1LhbTgM5DbjwM68PxQKXH/fd
rmt2ed3eVNzWbhl4iIB/tzzG/CGXCyBsg2xRZwxbZIF9cLAOC6UtAZSS1xdrgCIb/5TSjxXMEkMQ
SWgcymFVsM5bTeH0LYc2BfirBz2QclEmYzxjLmcHOlDDKaeAXJ5vVkGzPDefc6hUVyE+uVvsruJU
9YY229a9vaExKUQHUUdANup2qC/KatBAmsPJr3Iohpca5YN6AwnqKaWWPdu0ffrpOroJ55vWAlmi
DndcwbYdm/jFYxQGhZ8MSfcDojBOnHWfEIvlvqVF9a6AQr8mZkoHfBHbifrgQx4SnO2id+H8HnAJ
byJgV4KqbA+T+OIC3N9i5pWqPYQp17OVh29iDXXOp6BvW2OrjZLvI7Y91VRafMZx9FZ5cQomj9Fj
2zMZb5sS0qaBHOL7WIcbmMc1HVTOJsU6llU+wmdRzgScZZ5Nu4NhWO2pg2ZJezlqQbvqcoPva87G
9YBt3R1MgO2N6QzephRFtkvsZJpkiB+hITsfBi/F9nzA/j7UpaNs0IHd+LsFl39SrM91KoHAgg14
KlKnq+ZzzIREOF6mptFyM0iEf266Hugi9aJ40etUvO52HvDik5+K56aLz3v+qBdnuSgm9PdS14sT
XiRcFGms81nSWsU/v6pz8OLUFz0v/qzffqDzyBC7dTd/vr3i2XR9e+UuNrotnXuglsLg++rB5UFo
ERszibyP4rDCj7GywcqFS+h3EETn1SS6PfD8sc0c70VV6ThPlKXBVMZYwas8BM0JB9Ot3gvwwzeO
MH6GKG41QKE2Rp/PrxpEV4ZbzGeOV3EXguW3kKSfDx7khWmMNtYXPDLW2JvVsccFbGUAIuwrvBO7
ZY/t+RVVU2d48VjjwSQm6Y65o99EXl29yggbWkpkakHVKqph0Ip/zI3RhfKpkAHcM5HWQJV9O3Yp
lGVGq3qtBnCY0rK0d9RqJbOSe85L20UdJLiilUxipfJ57A73SZwkq8EYIWwN+pe+SzJ5A1nA8i6D
eePp0MEMwrdZ168ruxCen7He20B67DulnGKRY767dRmDbDulpLD3WQP82fpiGus8oLBgPFAV6Zq5
+mMsbSAIIu0Y22Z9aNNSYGNWOG9ajEWF0gEfEMsw432aWN+4EblvIYCucwfo2m2vqubZBQu0Usp5
g+CABRf1domd0X52fr87e4CHAk8emym5one8cwMlU6vEIuWKGq4GwNM787MkxgoJ3nM2saFu2gm5
ju+Y7WFsz/ZUPZVkaQM4qReLc4wamimPSnQYxDCsDahdN4sUwmzHPlHVUeu9YhNMr6RuN0KYaeh6
Oav1zFid6lYmZ24OBxHKBh5LrovsDuop8IMAZAyyZQ7Hdmcb5TsW1tb6VJWtWexrFy73PiVRnUpe
IPDMdSs4GDjVJJE2jXHKjFin1lUZKd/jTFsEkehfB8tZ0d5zqpjhV5GM7qsqkVuV6DUk7kEoBZsJ
/8FEc24gF8owmUgNGDym8Xd3EKtIAKWJJfl61WCfd+0NuXguarWnBCXDDEQdeGude8Z6mDwAD5z4
RQgVSsmjv1jTvOZSBK+BkDV0aSx+rB1It2A/TR5469Yb3Q3FBlNe82Bmii9a8BcfpAPVF6uvqrd4
aJ4rGcu/YMfeK2NcFVHiboCfmVudyl/rEHuxqqzHFZDmzWuKVXXL1btvEo/ZuV6wbKdHNcMOPZYC
6qz7NhSK+zqwTLNMD+WsCrIY/GEACtqkjIy5aw7JjVdDqgxQv20shZfv8MrX1j0WZ6e2uKlCY96a
w53jAmVnRaDpwe5B87DABpPwstNuFUzpvkmYt8x6bnQ3jQGByiYDEAwvZ8Y3B+bAeWBojwLg+o1U
MLS3NE9/d5K9ZjXGt8TF7mTQznIgWMDgxu/qJHnqyCRc1IZo/Ag0yu6OWoSEQdu7HdTJLo0a5Ms8
t9dcMbweQZVt1rfBtodZwooNYOFhTcFptiOcHZtPPYLqkAYlr1nH0hbMxU7YD9Ruu1jU8js7u2tU
FvoZFu3tIcaeRmJZj3quPkvhCrgvCPsRmJRhVobwfD81YhNigQ1QbwFBbvuRcTfb5E3dz7wp2Yq1
4qAG9kFdHbNOjzaoWNSTQti6/POZXA93expL/7cz0WgxVKH+7UynBIHd7K+/CaL4nxYg04Lb+hJW
683OnA4aUDSnUgDpIshMTXU6nOrnJAUY+UV6Mc66sYkvItTrIgsCS7OT2kJSW4824D6LYrJCk3EJ
AGwaPsOCNdz+Ghcx156Gqol+F2+g27TlZZQvWB1+4BLV/MiuoNrrBhg10F6L1hmOXhMP+2SKQ1Vn
fA+a+A089vF38WiUw7EBGOGU3yXpPcN6PpAfemSGswzsfz/WgX3qYNgFYrQRiiUz4bF9qrO+6/Zd
n+PhRsWQVKLbQYB3UJRLivE8FT+bhbIxiFXHUPOLL/udGiidDjUP6kUFIXgwcKA7TbFTDslIn86Y
qegb3A7T1emzUGZtVZBwYwAyr/ImOJ52sfFkauBNu61pz5tidBDTDvm5ehET8SrstWaTQbgaOjnv
TZHU8IvwmlcXUvLKMhQQ25V5gztf4VPcbDO+cI0qWWd63b56tQOdeeBK27aRd9gk+obFnPa1MLAl
GDAzWFKnSqpXMYw2/MOM8shG+7bsmhjQ1DZfFolQOzrAB3lc9/hJUC2qsMuQdhmAhQOM64B4KxGg
KFjhqLs9/9mRgnnlgasvtXR+6kRBlzfQBKXx8BQvVxbmapDWz13xzhQrb62mZ5jZQlcetCoeLuDM
VsyEnmcw20Hz+QCZMW/Wjk0JKfLGDBdhIdk8aUsJ+lljhYsec+hZAS2teTAtmacAGK0qN9+72EI1
Fx78sbYcqtXmgprBkwDyXruOSlGGj5RAHdzB0QDJUe0iaD1rpTuNvNcd8y8oqQ7vQoT1TB+19kD8
vC6vi3mPTdu5Hbn17Tg475XVac8Al8Rbt4HcMFVbMJcW2AkDTBcmM88dB+UqKEywoKZkS4lb6eXZ
/ahi7wn2YdaURAPmofVONRrQ0nN7RlUDW0+nAamqlRC+gK+fT4NSaBq0AJj7Htbb3lNu3tCZf/2U
vYe3Nhr06lNSFdZNycWn1DkwzkDknAY0MUmvyvDl108ZRyqYpXEmoTAvgl2Stx99KtQS5NdgV+OV
dUdxKv1HbKiuu577454LjXHL0haaV4zg2wF02bEKIJxuAGZ8DM2dqAasPX21aqKfDFOyRJvPzFyW
b71jm5uqCZx5ldYVXMLKv7BTi6dxPI53SYlFIgiivZWdgLcvnJ5hAovqGrfGn11lkICUP3XFdOAv
qxPDHaj7/QYyWeUaXwDbng8KcLhtWUnLXlAQP0loi1IxavWihpj83/mMYfc6aIcXrsuYg1wGF3cN
miNw58ImaO4XTAM7epLFThv8DPa4+0PHElKT4TIUQEpXo5evhtypb0F2ydcQSsI1EcFkzccGUnNb
Vlm17gX4gNFEexqUQEsxWO0aQM70Z5B6U3YCPgVuxol/SqQhht5RoF1FMJzqxbgrU+Ne5GX10nc9
AFpYMI1tZi8S3RQb6GNfxBMFIAB2FsXGnuKqAfgM/vXvYopTfmfH1Ra7tK5PSk0toHuxofENaTmd
xZtG3O6wQTRRML9SSMuJpxAF5aLFmwNkZyOoZM4h+sdWADvaczdh7hzvQu1dG/H2Dgyd5jBJigRe
DDNPanBbiNRifUlfC95ATiVmop47DQyA4qHct1mR4Qk1FWXZgstrJ4tTzBxzNFf4WucXmVEw7rF8
otbUXCgbwNmp83W2dEU3M+0in4c5Vkd9ar8oUifqzgosyI3Gd1NrLUAhxnFmqrFbU1U5Y4kVEEv3
qZoXtvUQuu+2Y7XHq3y8TVsPunR+5mOZJJ4Bh1o18UrB6nIjvFHdhqmpQc0tui24p24pRAfXBP7L
BTTZP8coRRmwwY4hYDCnhnM33B1hAK6F3vIcy6ZBh5w9ddJNtueR2qHQbw1Q/uBuGN6cB6pj293H
pVycQ1QKHS7gUsg/z0NTHJbZ6VKxup1RVcUAocAMAbfjcbDG0yjUQifkctpVa81uTTEaiz5hOcYb
BwJT+/Pwrp5pNxFmX19fC2UKG8Tu2BwvvikaWoMe+QrrVQokRtCJ9Dr0tkkmsG8O7Os3W7GN7GMY
3oBtP+uaUH3GpRb7XMMqLXNg7+Zgb/oucoGV7RsNwiDS7PeN0VbLyEiBfXP7Ch6u8DvVO36smrEP
fbDjAE6PwZO1sdKblPYryDMjFvKYdS+TwljavQOXslJCWX8o25WGHdO7oU7jeY6pFivNYZVJ6H+b
Rp8wn4rNkK3gQV7sLmLplDNCwE8vc3NHafXEkqd418I1XYeWLWaVaua5UGszrHb0s7LR3piw3oOh
ZR8qabaFM6rQx0KEr+N9B4Z34V8tlhvB95XRNoCG4kcg83cPE7f3FkokAGhGxk0NWow+8c8cDQ72
RRN3fkvsMQqmE2tNZ/qNlqpq6wDgdGNNh67Qrf+gZDrsevnJBAnCNBl+RobB9WsyhG1FoTKdtL13
K+2JRClJdLKZRCipJOIwgUTbaC2olZjO57zfxc59PTOtd0EGZGXxSd6Qg1sHh6+anGpamn2SySS1
TbUMDq7wMGpx2hIypgYAIfPRlXxZTxKmXq53ewAoPhQJkIImtS46xm9NiPzOWpbpCxs+CO4+HCtn
0Uwf/mIn8rwHeQrGLNQhqldqiySwO0g3aymchx3rXpnFJ1Ri2T2MqlIfbzvlfsQaywLeoNGTNPD4
aRs8YqP3LtX0H2XWlX5Sge2rm3W8bBIj2IVZ5s7+vFhoXwumGaYDyX0YIlnM8pjtXm0SgjobJ1oj
y/sGDBcPb3G5rj80kr3Dzzn7SFz9TXU9e7Twd6z6XCZrlkX9458SMHdIbkadV/scDvAz7FR0+GHi
wUrGafS45GYLxHvqtstzrMIC/qasurvMBnAzzwrwEuOEP+UQzvMzCK6B+2EYp+q5FZIHto/l8Gk5
rr3TtP1gaskxjvXk6LpGsMkiqwTDClVqCExlz+FYzhfnmNYX33lbVTsKBW0NInc6c6II29Feblm7
fohtiJ+gFOgKwe6rfm6um/YY5RHArtC13v35f2Tyf+yXWdgos22oA5qOB//Bq39S1JpJwlQl71Id
q7TGRC0uO2zBBEUFQaBOT11sDMTrqOVy11YdTDXOzYFQEffbuGF7LF3M4YUEdcam7OdDosuHqLfF
cWRvWLOSD12QS7BlGPY361SuqcrYYO2MxgMBfmq1IVj7AC00aGNF3oF6pUXpLpNGf44LmfgUKvIs
OxrWK1XoPGMDi97zqBEerXPBQJSNBC6Uom2r1m8wsdpjo7TeUymZWrwsPSZWGqyodsqjLlSnPKcv
34tI1rjLauOyFFCPKbFy82ZwE5v0onlhUdltm0wf5+3osrdQGz8sVot7XkXV7aiwOGH2HXtLhp7P
asgT70AdE08pz9c0Dg2rAzK4CuSTk297I9XUMlEQjB0TM99rWrGCza/cNJBkYAeK0SHHBA9Pgomb
NiWf+lELdc4LrjX+1DtPvQ5eXtOwZZI7a+XAc2wUA/yWsFY4Fm3nY3lNu9PqztoVIf6L1OBm30MF
tKURN9GS5xbfeGbCH37TsWHc2llji9X/kvfvXv8B/rpvVSq+IShlNSnHYn/JW/cO8H9neCU1QFwN
0kkCv9arhl8HoUbb64LrQWpupbvCTd85JmoDWBUvnQKgFi/TWNCaXo6nuJzi/RR3f4mf87EVfJFv
9Kb+UiqurTVHaAsxuVb/Znw7MyN87Kyfn+xTQzNf4Z4AF+cId8UlcX9PHqpTS2T244Z4vWkroUbW
cSylh3szcsuXZojG5SC4scmjMjpmIW/8eLCyj68MzwGynDICLOQccwYFXcqA1MUeq4p/GKPgyTwc
xD6BZ/SGbpGAV8JUa5pwZEP+DEChs+mZJqPFVBVT2kB2k18pFzG6qX51O/lQupiJLwK8R0Hy2bJg
dn4yeoFrWTlPgINchGQEI7Qqu63MI5GAyfeF7OmDKS2a0kQ7WAcoQ4QgZCfeiN3ldrwZC6/VHqrc
DtegZXmYXalS27q/HkzXOWBjulmd47BLR3JihKBLgvq0tSsBFaZmGxFjkFTCCDISTFRDmxTJKEh1
KrnFoR+lfYAPQcBZekOe8gne9SC24IXm3DHqdE5BOmCbHS0Qg7dknd6ECYQaKB5Mkg3UQXC5ll0M
5/dpYn6ek7ORW7UfRZD98U9lmqpnlpaBn987iz/P4ccS2lK1BN8uYmICBY91N1dct2eJjCsLak2o
V5qE25QRaD7Qb9DVg2ot+Gpy8JWruQsjLeATQXVqkuNYH6iEe2G3c71hFlMrNUA48mcrVQFZPtZ2
APRHCuG6ePrhT4ecy4l0EPT6DJDVYE5BbhfxjSw9HBK/x2si7v+W8OMEr14z7GVDCgmrZyTmzpSZ
gyhTtCuq6k017Az8ZP0IAujHgB+CQLQ19CzA9zsfsDhfzfPASmeh9tXcihacwGpyR6FMqp9KCk5g
Pp4pj5oM65UHrZvtaLCeFVhjd6A/HvK9PrYG3jfiGmLfUxGLecW8qJiaGTAqBOr53F4X3NhXgMX5
ZSD1xUU7cAd/9y9EfHSiMV9fNFPHizp2If0eQpI7YRGwejoFWIDG6cPQGWFE0m1Dz8Su69fQp08p
oRq3cnr77aoHVUv6Q7ChGS6MvA5nYwPZcM5tw4fKJ7ulA9e74JDUJmTfS+MUonjqGOGmyjDXOTfA
ts2YlLSKhSrAbHJ1ZdpAHiPo5B6AS6MEsmAaGYDm6j80eZ1/wNBsF+64sIk0bNvU2TUkchB2ajRl
2d2BcwtwPfylbrlVNOvecntMJG34AuTKm6dmkzxnHo/xtMz1HyHcdICz/GuU3QumGuGrwUIx7zvc
AUMepTORYmvIHFtxSCYhrIFDxbPxnvXBbW+6wcGPcgpbvZkAxTwWS6pSp/jHT8GuZlNNXvOjU+3a
WDh39eRL/1WjtkhCXHBqK1wYWOOlCiBE7FTc0gH+Hm94LZCbmBf2NmizYYflZkiBgj2KPZsOAr02
xH5S1iafRfEDcNzyOxtMD1LO5XgTK28EcJ2Pi84JtBdcz3vpucmnFtYfka7Zjx0fH0c7yod74Mr7
jcVGaG3FbjcL3IwBbqj0vZd7+v6qCokYtf7zC6hxPUkwbcfF3MDltmO4pkEaPB/fjsDDN//3/7D/
CdiASxzvFY8D+FfQrGT7qO8hKMz7Ydl5CpyEIa7e9JYvwlxnT3Y3ij2sFfqZJpHm2JrjC5HA5MHT
QeZEd6tUG2fIjOq7HtZ4lx0A1XcGPpemNJ4ycw/Bt+YNGIcttlHKJ2+I+63IbRhBKOb+x/XJjOv5
KmZAQKJBuR8EfuZx/UpBCGaIdlgEXfjolPWCw1y7c3kMbnTePoQ6X2OR1HnpoKGwNTozBkFwcF5C
KMDNW2hMb6k1duNNXI/Vw9AAk6yDk0NZtWrVegwguPHYQYTjruEqg3F13s31WI++c0f5cGk335wi
rJZA8zabIQRgSYurZ0oodCyRcNid3EEsN5u3AsKy5ZBiApMVR+7a+bERUbh2Cr2YnWNYWEhmti7h
cTmlUMMok5lnMnFniKheRU7D4IUE/BNUaz8ooRD5CLJrwXwP8t17z61iYwnAw7CEZGLk44bUtz5U
Dl6gyZcF2LOw3yCYs8BrL7bAdGjdOgZcEKx6dJ9tHezcKZ5LUy1cr+02Q2aJbRUNYMsN23T6YY6q
SHA5YDGFqg6r86U3lvAtn1TuqrCBFpANijlcMexnwIssPKBfRgDgdgb+2GBIvwOzGZaLiJuRH0wi
XbEdfPRemmMa1tzFDPIrFsQh/LJM9cdGae5cFmN9WwOcv9Iix9t2Kla7EMsEKyeLszuWarvQgE9S
WFfJvh/nnW7JfWc3Pby3UQLM+WeJYiDYYOncNKCk6WUtiGEQH/3zjw62j1frKCaEv1w+4cl13Dgd
ar/41TWDaMeiyKJHwDz+H2lfsmQprmz7L3eOGT1icCe7b6OPjIyaYNlUIhCdANF9/VtyooLMOFm3
6tibyOQul9gZuTcgua+18nORefYVYnqHinQtyBxTUPvwCDIWUZE617xpD/mQN/cCRX23cVyu4zjp
7sqcDduydLu7WOD/jHrk+2m08aFMU3ds3dp5+JiV7dbVNcpgzx0vE2RcV7Y2G8DH901SpzsaVc1Y
rWUABiEaHU11znM3f0DFOQoIRtfbR7l1ahLbuqldnz9moheHqlTd2ncUf+R1MV58yb5GslhlnZk/
R6r27zMrviCBYnwSJpQeBVRSV2RmXqP2NihStmTWSBehOi+ZjmTypP9TFoYLGk5M1SuCCJud5tLn
HsLTwz10RqP2WEaauqdSW3oi5IMv1syb2Nmnb1jfrHu/yJ/7MQlu29r/QlH+0GB3rSd5VruaILrS
Hpugd8UVxSuPhQtysDgCYxtUg+QJ+yhofFh2+dnCz98Za5ATmDaKnHCaCR2BoPpcTijKMqO+2Zms
Q6W7h73JGRXV3tnqEhwwNFNZAYMOHr3ICnO+WcbLwvpmp1W6qq2wq89t7O0hTwC0hP5fD5Ogvg8E
+2LlAWji313R4H0BPgOv10RGUBj2bNIkCnt3jYOLKlWcqQhA5hjI7KpuPFYQL0KdLa5AwVNcAIk2
aklUfcHSdb2dAt8AFF9KkCiz7ntoeHI1NiJ+NlHtBK2GrL6qmKsTMmjDHrTVxX0daVVgN2GvQmU3
LK+sH0APoQCLF99EHkG4PDcicC3jGM3FPge1RUN2LnCb3k0onHjwAonyGHx/v2TSO4rUDV64X5zw
v+xeeZt5V1UF6GlzMItghX10uCWfHzcSW63ewgsz2/qTY332h1TiXDx1NPld/zD8qCLk0kGt7n0H
gcx6cnr/Sy09G3QL7nDr8Dw54cNBjRE59ieKLXgqVzKwQZXRu/XF1E1VM9WuOkPhOAM3ozo10z1Z
c8iEqoa+iMVwHzGoUYF9y94NuaM29Euh34fd5muzluwOUEx539L3DUTy09tWDQixbTRl3XXZqxlO
WO+AxenXtGuT403ae85WoarghUtwiesvoyuQGLRDowQXczUcjaZiGxtf12LPYlnv5ut4XmIeoaoN
Wv0YmMMWDEubWGbTQ47cnmvIJ3pSZ+5rxfLFAKhePtGLE8JoBHpgzcXPc/2DScLgj9B4APEBaCob
Dg7wYZI/XBcb7AlI2jAoPnm5Ul+82gZpk0iz1yz6pOzLIgvtR8DUD3kd7SyJmF6l06fSStSm9Cz7
tp9GHE9C8/gErarkilwA2yZd1D6qsolWEDlIvjQ4GtffrqrLxH2ljxd5loN56C9rNMWpzEMTROUT
ng761NIG4cyWRTHfJNp09JZ8GZhYxjd4niBj2Okd+xJNgTQlA9YlSeWw7ZEFPEHtBTx7uhfLrt5M
mpKMjiFyzUO2kIrNpxLKPPsCYlfkZ5ldrPEPdFdGj1t6p/r42MeB+fojZP30Oph9crRl3m8NXlmv
IpP3k1Mmjw1LzCvI3oAk18FZDRVvbyyHKw7GskfcGCA1gnjo7A1bllViFYjY22QKKRBu82o9TcAh
NcMnwyv877wBl7ol4/ixj4W977qxPPrYaxWl2Z6N1M3AUh4H1zhFhRv1yNdrX6J91CNfwqBjY8Tl
/b+I/b/XNHr58xVpPSM1PuU5HzaVJrfzk7G/TaDbNFuaus7l0j6IArJR5KMGTBt8Y2kE+eLDufGd
o9XV+pJPG6tIKrDXIfsyuMNThG3ioXWM+GALZ3rK2/C16SHH848BGQpWAc9c+YWdfseJ7ZFL5KRA
Z4IaIysQFxuwzKsZy2Izpmn7xYAaXWfk6fegRi5zwlvWfVH2wKT3zbQf8jJ5CnMg4hqHu7dtZHor
q249bDyQrUzyonwueOzgdukKaHTDNCEquoEYZ7dHsqJ6zrMoxc07i3c06ub+tPcgVrShUT8Cf32H
Q9x1kQC0XeZ+hGwqHoUV3qnxmxtGJOSH8isYK1ddlPvfIdsG0pJI+I8lanX3AyizjhQbCjCbBqjV
/RBbFYP/KHVsp2PDUAb/AOXxP+5BcXzueBD78CzG/NAzPwBOVGslZsiV/Tg/25DN3ldQFNqZnuJP
EuUGKzDmij/H9JtM+/obCJDxBy/c8n4Q0XBAsUh/MOUg71PZputABe03Vv8xT9E4e+YJ49HLW2B6
Bq85OXh03LjQ6t0kbZ3+wbrmQLHGWNyO+NF+HRKoBrCa1Y/WYHkHoHEOwrJAJg1WPxMUkF9Af/7U
WVbxFFU8PIbYJm7Jb0NaLLOKL70aOZ6ERXdUYXABwSI/99HgbsFqlN4Zbv3WQ9bK3faxkdwVwnW3
o+7F0WtpOyjHaO10S4Qh+O6qVQ24DVKHnvtk5w0kRSCBmvQ4XaWwiZvqH15vw1/3lJ4VuoELEngT
W0sHmucf325tpJFBpl0Od5bDj0jZ+yfA6vwT9az33uJr8RFAPFQcfhe7hC3z/ysfiquRNgDVbtxB
73KWFyMVMbJJBEyl2dNYtNHug58iyDdPI3uWEKPuMk7LzLJierFOmBHIaKEvRiEZaZrNemMq/uqF
aduC4K4w402B5Pip+rUReGM49Q1DEY0eaJvJw57pPYZGAMb0j0P7vLg/zKIB8lEPVc1QFFvsv523
hDCgBWepTTpIFUw02xSsXOtZdNOX3ooHgM4Vdf4PtHu2TTgxzWUK/Z/v//s/HvZFECf0AwdnE7bl
mx9xZO4w2ax06+CusBwc5w6bovPy72kRxXinjyUI/zLvAPE1cRgir3ywfdRpA8mFexRubrnMv49T
B54z90oFonGbYtdQK/Mux9hNEnGOOgJUjgLFhyKjLH0byAxwdtMAh3gq6oOi/g6pgqlBwjYX5hE0
Fw0YOPLGRLqlDO68YQru3KZgB14DjrX4ZN0a12Sctqh+V8aK4iD+snPtzLmSRU0ARYOVPUoLcIMo
uKP5GTDb24krtqEQR1/CUUYwX4J8FNcF3X2s+R+nzNoJw2KPccyNu7DmKJEenJdOWMGhh272hszU
4BNU44boROZ/ThqTtF0VGfu2MM9BKWkMhHeXpW12KYPuMzitUd4MVhIcz+L4R+LdbCNd1NACpBB8
FnLdQ6v3dQRNAZB3Q7KlwyMnkt9QcxTelVGe3yErlqCQHIdKNFvzKQDz5bibOpTjtfQMFKoWVfrs
4IVzlfsoue4hwgFYu/uD1eG934r0dbIMkK6BwvkOqlbuvpN5flIsfpuOc8+36VNQP6Qiv/ICGRoQ
T9yDbja+H5Ige06FBfFFuJO2G6/IP9WreePrJN5eToDf0WgdxC5IXu36RKNt1N47eo3urzVQBbSK
kj50QBzjA7bqKHPTWR3qIzUcF+9igDjkMihvelnhS+PKeOOhumI/aw4aVgHWIVDxao08yIvkTwMK
LlfD6LSXxlH5kxMaGjaRFTsKyXBUfs5xq4J+FoIBk28fbWxutEHxMi5xOmzX5jEiUcPGZf1OpYOY
z/GCDlRyYYPaaZkFF9soijX9VwRenK0h2GJc+qmfnvAvOdJ/MNB88T5LpdjTqaCe7pqde8NBgU/4
kRlvnOpME0ooNgvihEdJAc2JF/oz1DrAkZDYJpOaGZDMCvdtal8DGuhPTXc0PDEAF4fGdnlxklN+
VL56c5G/16bgCf7efgv0rIuzfcCdpj39Iawi75AEBKqE/iR1bfB7F+w5ZFGEGw33JhvaG7Joep6E
4zw971R3rLGdWIWs204sPOWq7B5DCOrdQp8+BRzEGT9XBioNUA2eHbyqGj9DBeVcVEw9loCl3HIZ
QUXCFdPnHFopfxsWSy7A94TptV4N241sjCJ8k7gT57uSxeXZU1KydRpVgFxChriCNB26H+3GTXi1
oglzF68Wz0KNECfWi8w+mimqDjI81P1pEtl+AXoPH8w8o+dfJx/M5gDhsl3QIgfn6YZ6dgW+br8t
2WmwxH7xg6MUwkztGLfrvInSLcUhZ41cDM0DSmS4OjohgdWHIIGfQsh2AbreKOR0UJuBLeEmEbwE
rfww7KMo/77QUcsER0Sg8QNvn371p4FemcVKNrY4kY+aZtg7edbdz0YUpee/W0fF39spql8Ce8Lv
3DCts2BV/amJ+AbFB/JVl5gdRDjkO0+bOGe+dVsjeQQcs7jpoSS/6segel2mM7wlPkJPYB+r4s9c
BCMq/aFcVsU9SuPHXFwM10ZqdbGpRzF6BtRqph3FkV9Yvr8C9eC46W1kF4QRRY/Ua6vamHv1e6/i
gh+nyAdnUywKAPQbucfrh/OCL86eJLD80LbXQL2Y16Ga2I2aoCJNx9GedC+OagTquFk+zwQ3qvPC
xdMwgEtEf/oP/47FpFF79JPDAEBrNlX2CaXq9ilMQBu1LusCLx6ZQOZwguY7zuYwPju9yMUQxVq6
ZHi23ya8L8OcFAReQ/udqE6IV6VG1h464UOzW+hPiEDlg6l4eucGkGwzgFAZFMgOqGlA8DD3yFR2
A4nIsbt+8H+IdTWuiAPYuAPS6uf5rG7cgye79q5vxnItvN4Bn7WInpwm2tNttFVRvme1inZ0tw0L
CKKPvnoCX3p6zSFVM9+Fl+lJ0EdPADvtefSlYNbwQDVvAd4LjCp7bnQ26y+DKuVgCJSZPf8Vhiqs
z0PFtigdMUHqzT5lwZjfW6hKecAxwAipJuChyaSmMsZ6zdos0rne9oF8mDT4ON5AWTXycr0brbsq
wcl/yj+VZs8fgUoSF6DY4Q9sHJVnkCCP8RYP4lNUy1xq6Cw2uAcOOOeN4moT2zFElbVpjomuN2O3
0HZECPkozm2yX+zcfomwAT5TBC06L6eX/+CbrwaymAosNaFYTaVvHJAnGc/U1GICu8hi28Q2stiG
Nb5Fjijl3CX+9CcNLv55hTAq1ziW/oLcLBSnCtU+dG3SPoxAdqzC1CtPZCozKO/cpFyTRQ00HOT+
wyzHb/4QHDX45qrHgxylGiIRex/Jsu04YMcti0R4N5bT7xJj6E9GW7fjCRn4LShdqvvUL9ijBq0g
veI8v1t259uzBUJk/It/tpax/25eqaSJrJMRrpVpJ58DyGlxp3tpUyu/ZjxA5lq7G9TWb4EfgKyi
Nr0pfIDAkrrHzql78EV7pSi8tLKD6bUGkjCIAm1KgkoBXiMTMy/tmlX34hrR29KAM2aPtjEO59HP
25teNxBljFYm6mp2WSxNC2/m+kneseamhPKDtOLyqLWU7H3YIr1VB+mVIubgKM7UeQzDXTGhunwz
z5VTgMN2K4ECFzdt1C9Drdu2DHudqcnCBfTadP2iD94uPV/h/YIUkvc16hmlY+zx2reP49jHAV2e
3EveP3qQSwHomYWH0Iq8zWg17kvvdOa6ghDFCSJHzksFzjyaBAG35L7obDAofvaxLzhYbXAIWAbs
qQneinOHjffc4BcTItM8TUClamdMXV/aF1TIlG9zlvCPa8x2EfFw7SbDsKZIWpN6TpajTHqZvoy8
f6r5gksI9eZlqTuP113Qnk0ANsPsJoxcY78QACWaFYiogj74aOCD732+DAt/5haiMJR/P8QsBQ1j
4Dh3bIA+NlNhvCfTRnXLXRn7JZKjqE0lHzVWOhbXMEwOyPKBZo18MbOPtp2zyxDgS6gF4N+WolUk
BBHOQNvce2Hp7BQHlUIX8/S+kzIBuhynHcjio4rUspL7Rjdh7rtnVArMEeTXTPM3boY/tp5EDfmT
5JucYu92cXeJcXH7cLgsrsqEPBkKCYER0cvTwKgK8FakvNov1zUr6W2gW1RuQ5bIeO3oz+tNqJlZ
1qLPi19ds1p8ok+9c5r498s/qysDQPVawCfT9iWq+uzVVoDm2dxBglKbvqrWJu+nT1ZVuucW9V1r
pv1V27IVskLDFYrTxVOFJcgvplbsJdg1djSdVz0oLaHbCSBRgI2Y767ID5yuv3Zjtz9WXbQynKG/
NXCceAssdr3mTOa7qGfwvQ+0IDtbWZ009jTA9Cj1qt559gro5i2x5E985EWgdXH54IewD1gywpvF
HU+JuipXizfhY8zX1Z8Ft5T4HMr2xh5sdbWdcBV4VgZazObnhnyBFrilAeZsVNG759+Flr+ZyUZU
VCgmd8uySxiQ2lbz8ao98iH7mk+vHy7xwRxpLq2aIyW2ge6Vj2pUfPZhatiJA3wzuHl9REVvulLc
HO6oaXNjuJvAX9Bk5Xiz+M0aEH4AbSf8MBALmd3hTiDt+3F+7iLTA3KMAry8ln/hqDMDVGYU8a63
MrWKx7HCmYhd+xf3vRniXHaombeOA7gZjjRAs+fo2e4kAGBt/5W4o40pdB5wTkEG8Uc3tVdvbSCG
tuRrhsp9yLI5gDyFmsAPbxvmluJd3JMfJKDkmp66MlsfG3UBTfV2gI4Ri8QhGaCX7Zp1hvsZQCzS
avD2ixIK6A6hyXWcnGok8Huj2pGv8SdoIpV6cqwnQyADNk5TE1CJ2tjlrxpUX7pRLs5LY/9q0kAY
deIsG/+zUnGzW1zLLCsKAUfRYYuPen+7HM1YgmkubyG3EijUjTZmgTeeDjogkdt0exWAkBS7BtQn
dAaoJsDnWawLr6nvm8IFef+7j0waIF9b79KsPNRJcJ2gfnmydFNGDnjbqUuNMwhwiSaOjE5zdxma
Q4sg9rHpG9nbAj9FjZOq93p5moO7uH1QZrPLPRdgNTxT8a31nAsKvXDwRt0qSfxqI6G9jffw6mAF
CWqUmBsjFUZdHR6PIDjxkSg9peBz97oMoyn2IDu7x/EDYfGoaTmDRpRih9r2AdkjH+H2CNH3awj5
yRVA2GJvJf5DaHBsgsbJQjZdWqA8hEm9UpvU+535L6Y5Q27l4GLpX1RUPnaFYx1abNZuGOuNTW2Z
1TOq/HAfgbDHN9up8dQo8UXs0hwUEePw1WCoa4VesvXUe0G5tRQ4U0OVV9CQadhhNApzXglgzOoZ
4k4NCP5LKCh2eLiAhN+9VO3w1oCqwt4mTTCuyEejAYrdqg3ZhQ5swXKzqsfM25nQYwW2Ng1c1OtI
Vm3AOQjC8eZ2tmiAlhiaKkHgr4vPTgOipwdUA4FoHbUVtrlpq9i88DzuzkbzoyiAEFiRixqzLVNw
xvKdZeCGnUSVeSH/HCe0HYXgql9xZNDDIZ5O5PMg55ScKFLgGCXC6BGauW6tTknLsfcFsL0/YTMO
DhGvaNtDA03IE6pTIgfqAaMO0GP/4SWHmlRgnSlgWWaJ76GOZ60pEpS8Yj0yZLSVWzTgbgnruel6
+6adgOL84CczwzFUAcW66xJPfs9L2wtz1fqDn0wI8yFFlTgPswUCt1XZuaBvX+MVv7hyY2oHUIGh
kutolGN3BjLvFrWP/T5Kq+7MdEM9pwYOHorphvrZpnEQ3N82CoBCz0yqaE3hFEgLxsh3RutlIRqB
zEUIcuy/JoYZqIdWFDN3aSZFMitod0WQtfMTIIKsfQ0Y/w09CibF68Pk9yBecUqUM4GU7NFzjXPj
jPm6j6D7GMWqe4yrXOyNUUoUifHuMePV9DDi+wkZxsfZk+EVMXEbcMDoAOhkphdUw38nC2UzCKsk
0u14SZot1PDOC5KJs//hDCDk5y6CbgrKmDj4A1h/9Yoch2m6IZOaPgb7CNMhA2CEPQTUEShL8K/Q
yCDwPjz2UBPExvKvJZaJy9rL6HKBZYVh0LeCeW29DMWM+tLLCsK0Pg8thMeJNYgNSXQY8Ja1MAJ9
IAgi+iCK5QNY63Ts4qJZZFKPwsh8jyU/LSnwszu9HaH6CrzLZdI84dQHdYwT4yjEicLz4EbVYxBU
TwURh7z7S2usHnV8YHtghhk48KE+EvL+VK7byt3XDbYwWKqFujt6bi8UvtKGXa0Wm3qzk8aXOWRO
oyNBxGeC2+F9MRrwIbjytk6lR2h4di42OSlcOIN1YIY9f6bF//Hj0Kedl/EG/CrM0HEBA0wtaaEP
JnkillykkcmHOrp1ZErzSNbS/MReSc4mdeR5Jq9c7CV8IbTUCzaq99eG+dnAjf1TOIbb3Cy816CL
nJ00cmtPZgKpmbx0nZfGyOOT14KJgPyjnX2a8B760JhpDO1P7CrIXxQlCFWgk3JlgWU/8DJ+sr3U
fw0YCiQa/azoLeuGgcXopppi6yZpze+VV3SHGPfBAPXWhXVyID3n64jZp3y3BXK4GLH7900b+jN/
rZCurYhPb2FuYZvbyTdwZqbn4ugQOSzqtsAJ1KkFfeAe53Erui6q7Ubo9KhvE9IyN8psWTUgTxZc
OsNLzgm4es+jsCtwEL3b5CzSEm+f1KWGhudIsrGjkOs0GXX5x79dY1nIiXGy5pgoni+gP6smY1wJ
nIptUfhWrlEdEoH7tgfKw/ft177AK1vUmM5ViNAZQS3AzXMCzQSKkFPpXqlHIdTrxvxtKTKpKar7
xP5ESMy2a24qPmZXQm5Wjc1vgT3a0hg1Ek+vQzEO8XrxNaPy1y3nfL/4fl0IZMf91Sr8PSrewDAm
kLpCAfO570Jx9jvkbtbUVUY0livq0jhTtThPIUrnvDEPN2PumTjI639u/isfEhJvc2laexrHCM/+
9xX/xWIVlD1ylJ3hQ9BqJsP+uy66axu0alfyBJAxEfn3baTUKtFwXtkI8F15/UteFmrnR6YNji4L
51825AYhK81PSRN3TyKKil0MVb9tUnswyzgB9lgOKxo1QT90H0L+dgAHzBM1IJA9IuuQ3lG8adUo
NbOxl6ZBD68J82rQp26PcR6Bea5oQfoUgBjhPBmQE6PeYqKAQEHWK0m25LMDuzmbuikgPylkcm1G
Dwq/uvGhMoQc+kPFWuTmyFWn2Qq7Vv8y+zpRHwF1cU6hU+HtjhUAYgVWciZG358ofAdo0ILz5kT+
UjOzL4O8YCAXbUJrnRj4gauAf23ECDnEuCluWTbIawEQ3Rr3y+QrmK62BcRmP6uiwHPaF+CCZTh+
5WK8oYAgwYaIZkao5E1CU14rzRJQdhDTavrsC95FoeY+8vJm1L3AKcfjWyoY1T+esWqVAtMI8Trp
/40LXv1BwAT6XnUJszHcT654JMtI4GqJReqnwH5k1Tp2pm7z01DUDvKQlulDqRPR1KQxCjWHxvP3
lJxeBqjXWfWfjNXiMFvx8NcsM6tunCb40hpCzYOpdnlSWFAhQ+q+8ccRD800PBVe0Dx1nhNotlV/
O8queULJfYS0EB9XNJqBP/getxqosWdTu0YN5g2r7PQ2Ksr2CcrGw9oZAnagWNPLur1EzfEGSUmc
uUh+jFGWK1dTw+0zyQ5+tHkdZEcc/O9odImbvBYPYnLOTViBJcIX/BKVpsBzte3KJ1tIjRiBxKuG
tF2XJgeBzWwqHLaefQgn0+Di/xjbgdWuE+4+d/F1+F3Yv7iW2yIjCbYhSBBO3rByJ5lsFxbt3zJw
L4zcH4alXsHWK9CAUdGfEZRSqC8cINOWmPWLQDoDzKJ+EF6apgNBcuEh49/kW5A7u9AdnLLoMndB
lRNdyBYWlHmMJDyFDG/OG5r8Fs6mPyGuKPazSSvOw3oy9SzGnbWMZbmhBYPIqi4muHtCuy9XQO6I
c4ttVwkeNNysbeWlZ3JaemSkIHLScOZNf1qlCDTiB7f/3y7x02pzl2KTGDcD4JmzHZT4PhHURXI7
BERa5hfeFsZD1TSfhEYkd/nwW/9v4mmd8n2dzJnqowRDJ3S+ho3OODwDauQhl9RvpjB2FsvSVj5O
8xgoRd6sX+ehcuLDKss8PZbtjTqellWXK+rRJVZff7Hex+izBSgU6eyiiFe8khtHGGqVNjKIAM2T
+VnpxvKKNN21I3jUB3PKz9RjKvMAHXgPgibkCCKF6erTQNCAOmO1hJugNAJMdig3rO2ba+l0aidQ
U4Cq7ry5ko96Q+M3V+o1Y1yfjRobQT3B1w31AgnV2HmaKaezA5mE4+xbVqFeDfVbnGwBQPlhYLkG
fYwgD5G21x9jGaAZdM33j1GHoIzrKgXo0mS6J6vxpHmgrkPdUIXuCcjZ6s1LQ35nJKg282r3FGQD
StWo601mDb5PUCesh5INa5rKasODaoReZV7QZJZYAVHrgXaFF3cdE/khr8cOqrkVAxO6dgL1C+o+
Aww4IOK6Ixdux29xZFJDo7wGLQOz+Xnx05ohU1jTaop5Po3q2BxZtnM04Srkwv7wr+vr2KiDTjiY
rt/ilvl+FWYHy7O6FV11GXiPXfzLmgI37K2tVYuMlS3setsTUt7yWnwBiqDadjOQPtInAz/Zo06b
DFm0QdnIFv+c8ewmajxTbzaHCeo/y4hhgZXLkpC0HhTzTkJm/inRDZm/81FI747PpmGCTuE99sNU
Mmk+hYjYV3twqIUqPYoqzlYGqMaw9/KvrKg5Sm74z81Pvj6Mj9xhc4SbTtDKgJQT7s34dXqO91jm
pXkH5uMtobepYXYpVnVS2OfZ13fQ9MArChDMYMoxSA8PuEzJjFzj1+srEos2VJJQGm5rdIl4RLFv
9HUZryqogr2Ry4yR4W56XpS3BaS19v5Qqwuz0/qYiDo6ss5wzlbauvvRAulyB4bjbRmW/b3d2agN
KPLgiScM5J6s7z6XrkjAEpOqr2Mnbtqxt3+00Mqzg2FA3WH/yTe0fpoZ5yerN4dv0hi+mizoX6HV
7awK8FqAUjAI1xyf4YFXY7tdPhaq/jQdUCDnj2W5yFg1bvb2sZqoYCg+tIFhAlfTMRe1/+BaGkvf
2xeogfgPbeL4D1LroFgVEI1Zjtu2l8b2fZ4+0RhFpTgf2QqQ1m0pgAZcOWzAGpveUUQMpNTBcMtm
TRchH/f6Z7sBKIbi8S7LTlOAWgZagyKUFhH3Byh4kdkqiP4lOF1druIVLN5EZQJZGP1xR6u270P7
EcnwEXCDEdwYIA3mL/YYYR+emvdcs1yYHLzDXYREO575oPgwoPv9HuGqLlsDeRbuepZ1qFF3pxrH
58CzUK+EEBjKOqSxJhP5+WYeWOIUYHn/QG1koZ78FwQl6oMDFP2jSthxMeijcAnjPyMozRB0xdgg
3NVeCt1XAMxtlvWrjmfZF4h63E0Q0f3hSxAqTynjqBOcNnaYJ39Ggfm5k5n5imwjW8lQOU9B3U0b
Nbn1XQ6mIhTIA5Qm+IhcE0RNjzZbC5nyAxVAok51lVZZ8hIkaX7OuB9vyF/X0KuwhO/ejDXvoCqY
PVKlj1lGwdZqbAh54DAp9yFN6U75+BoCwNniuPCrAvP8xkBBNX7vY3k7pF6yrvVAbk9nlItNnwow
AmKvZJ6sDGQ/KCTxkUpti9vAcG5To/Cf2CDbpy5fZ9ogT+fyC45zo9uyCbynMGkeVD+tesmLJ9+M
s5usrB7JUtplj/YGud36HveC/KkXCSoyfG4fa6ctnqYsa/cmcO4bmhCIetylY52cs8krbzLX6VFT
7OVbHy//ziY0RHkTg6VtnWmnk09fSlb8aITLc7XKQeC16sbOWJltbR5sqk3yjhJQ2IdK1x25keMf
UlmxlakrlaiheK+YzENrctQyyXNl5eVDPuFQZUQK0MuDNVCHKUqNBY7lNAExNWTGQhMQo3oCe9Ha
Rrfoxh+qVEAe6sBJD9Doh3l/a85L0TRaD1joH6H5p7I0mxxU82yvDE5WaPg/NYsPOXMffI//VwjN
/Rdx/yKEgblljw3s5V/ELpdtJjy2V7P96yf9sIzsLxC+dE6BBVYsUCW3Z+pRI3wbqk66oR75qtEN
d1mTPy+uD1OXgQ9TKQ6Pexy2Lit7MeheAut7l6Rck+EC2qH547huqPf/46urcONYQX6UQfsfy3l5
5oOuO+23VmD261rx8I+uw1tPOUR/Kp/flGFdvjJgzzfdoIZbd7DyI26v1SEzE/+uGNVN3jcX4XW7
OrBBv5VUqHyWhqZn4odwMnxw2XF835X2YGyOcqJ+V0kwwzuZfwYfWfEdRKYPWcy7r9Ibv4y44f0R
Fjxboc5QPOCtZdhFSNFflyaAutKViTi5Dq8fvItJPWVkxrrHbWzDeMuHFc3kpRcPq7f5IEOD3wXj
7Vq0jeUjMdFzfwviSsDswHJ3IpxRVzz42DC8gMdRXky8iq7JTVHMZT/whuvPWDQriNk6coCkEBq4
BrBytOnwP773mrZ6NgaQCAg3D7fIWpbPVhBYewW2iXluU/pvODaaC/rs9Aw5Fsjx6blWiFOlyA1w
3qHngggjwY3R/6OYivCba3m3kLtLXoTHs90EEOUJp10Md1e3AjeLy75Z426MC/FNdQNU2dvOu6ka
EzpkIG/d4KxrjQfngMcq2GRDE88dHJyGd8gP5jec8e3iikL4tasuRH5DUTQYmUroh+9wXHyGQjlg
mOElApqh4R3F5RJPZd/2izXF0XKaK/8clv7TMpWlfnXH070n2LeW4cTTxnELti3DdO1C18UL39Q3
W7wfQSZDO6lRRtEPm1Z6IOAtI7wpyBz3KNb1eOEPMrX7GAl+1Sfuh9ZhDgQ8YlMDk3OmOBd8uVe7
Mt1D53m+Plpv+3Lj8Q0HUvuzm3b48tqtglhCrdWmoWKVJUqcyfTzTeiX/LPp8OA8lpVCtWUF/Y/a
B8tI0olT0wMgjOd5CXxmJECZBNiqi48dt6PzpQDv9dr3QnW7xP4/zq6sSU6c2f4iIkCAgNeiqL16
dbtn/ELMzDdG7Pv66+9R0m6VazzfvXEfrJAyU6LcXQ0odfIcyEp9xIL0z3hvhXFcSRagmZJs2wwS
tZ4sdWdAw58mAJDTqz5Xl8kd/4gh8QYhQTRO0X00Q6TdDslLcRTyqyE5KIRrqX2MUYM79SAdAAlc
mF4Gjo2yW3zNJXN6hqQvTs5lt5GC4xSRFROY1wETnhwPTE8bzfWSZxE6ydYb3ehKDU/BFbc1TL3a
We4A/Fk7d9G+qtPwKIbWBaKqzG3AJlNQCLJuODdOU4egg0DXVaLMN+OqdFmgO/isNGkNIv/NGMXZ
PY5WFxySGawZUBaROpdeoD7MzFHpcWP0rM65kFsbWAe9PsH43nVCdjSY90poY2xBupfaQeVTE/ZG
0NOzHkj8a4/q2yuFRN44X+QEk14cVDB5Zw1vqEVjnBQOfExrJHpTkGwlRhneCHYSSpziVhnOKimn
TT0AT9q43Md5fnmuZN2EasjGqADjV27U931Eh05vbpJyQXGyXEEF47TjPOL1en9nv180l1e/mRbr
+S4bx/Sp6MChP5TW9wodbbTM7xZoB/CbXztiguUzRrpGhxvvOXi1nHrnDpa7WRGVQ/M9SS2wJilR
RnLcQSrvkJefcyNo2WJ3+wO0ebMKDvcBv8OWw3iwFq0+ITEwnampzHQ6Z4n5MZwhYY/Nrgju7DSk
CRR7N1QrNdAEqTfkhk6hPw2afiQvziA+LkHDX9lUCK9mP2K8PLXyby3pQTmWOIDM07CQf4TzEINh
jsZrd6qN76zuhh3Z9Ikd3DYeD2JAXenAowoIiBa3QRpTDyQX9flfbQycNmfn7VeRamJjen0wcbvD
bQP1C6pEIYXIRNBJuco7Bw2VDUQ8QZtEJjIXP83X0gQP8FiuUqP8aF1FzcWRUXOY3LyDoJk7ZoYP
KBt0XVOjvcxVyHZmGP5NJtWAZqy9qCH1bDmhrTQRoFwAmHa5iHKo4d3cBWgNEHZGKJaTC9BlVTDZ
aKgcEXZSG9DT9UFR1No26Rfn1KCu9GiM6bBjoh7wEtKc7cHJ/mpy7EbArug+9wVE1kLX63fYCA7v
DCrqrazypwgA68fDxx+QUUBX5xMwTFDhFTX8r4DhgQDEd7hjQhETDLlNRROA7tQ9h0PkQbu98s40
dCCKBDbCT0+I/N9xBFuTCqEZ1ADQXOxLD1KCSNdynxnQ0OgSD+/ds2EEqMmx3/FfuZoWi//TetOf
HWQyvggUp+wtsxiPM3bQz5mVAacrIyzt7x4gxD+Regh93iFRE49teGLRMGzLQuRvc+VoB+YZlk/D
BLSM5zaxGei89eyNpdC7nKvoP+Rs5jF7al2cYMmZXtTFr73JQd3Y5W9kKsHmnJlgEdDAoZ7y8IuN
fOU1lqWMVjXhLWTM8n0niyDd3NOOwkjBUC+9Yw4qIb4MPh6DUG6SyETI7kW7AcfU2xWjOA79x5ig
h2CAaXH47H77YMn0XIC/qHoMh4nTYcZpIFIBPyrKtBalDpoTOjuyUcMn6xHQkfBCo1jk9WPpajdl
aHcLUVhapuHNQiPe/uxVGAQsNAXA5cWyiVlaPEEkwMOml4eP45A053WILFIInGX9EdOwAelcGWN7
OWj8K+L7bIbhfc7G+bcRdf/AmWZfyka3H5Z0AgpK2ttSbwNtbhfIIGA4/wiDIKf9IPrpG7LZw7nq
dbxmpXX5EFsh9vV5Yp6yyT6S3RJpDOGY1Htv2yQ797xIQbJYQsBQ1s8mtsN2+TB0K3EUZB4TPwV9
+Eoc1STpsQJJ24s3pfVrYeR7qqMdUCII8qnWW4tuaQ0Rs243STVd00sTP/EscTJQfIa33DLfKgoV
brTjvmj6r2FoISFF9Ckr5St1jQp8NjPw9SKD9EuIs64naqDpCQp+EElb6fwkbDRktuwaIgcdsgk3
oaim3KOAJ0Zm60ccwxn0o2Wtk8hs2+C+bbzxwamW/tJCmEyL5+4E/rv+Qib8SvDtd/EnkLgebuA0
RkZi2etd8ZVGd3HKRg5aKtWG2C86G9lVuZ4VTZD8IffaVXO8Pl0/wj9i1GXo8lqSfaW1189FH1Et
I5wvReLVIgTWuSr0nREXT7Fep9e8n7qXLpnFdYYg/aBnKH+STRiNdVDGTRvQkHO7fclF9WRb0cck
BrzbVXC2TmoSMERzb/A2o8zEU2PLdDz1KuR5zwZ01cxRY3uyR5qZQJ6MQibosK7zBNhLfup+TlIr
hm4rNvMY4u1PLnszhWJU4Ejr0iXSlANllJv7G9vapXAU6OLDqJk9DtJx4h/i0D7tjtjOoxrLTE3f
wOZzHULNx4RyFLymPOujofJS8P9zLiiJHNS6lQcGqE4w0VlIIqmMUNoAelRpXCmCiUo4a1vUf6B0
LVAMxMpB0UJOJtu/OipZSdEuIEWLcVTXoAJtBBAzoDLS/MpQ7ALiLt4GjZbqJ7svhhcTqUMUscbx
n5GrJRugnZGeaPF8thvxOXHKDOePuIy6dWKJYvEns3W/6No+Kdv+apUowRgTJxq3NB5msZ+7HJK8
eoTjbJTi9kCUyy5rxX9iiM2ixlDaMk+D1KtcIply1ELGQxGsgavxc3FjAUvu0DqNT9dSV1VxBdCs
qNzHf6dcdFxK5nj2fPT+7qHodqbG9EKg/ZN0qII0wYlhw1MdB0uQGDnb5KIuE+De2XUgCI87UHOv
Q5qPgqNF89V6fNSx69PLqgo44Lgb8qxGFTQAQ3u+WcSLY0xCTmpfIhl0oMCb61I4GXWIGu7Gafk2
CZwOMokJo14f4wBQ2RggKIvD0iOZlF0NBzlfDX8VQrb/Qxx9CnnF0u7/ccW8ikocGMur2RBP8Htb
JAHqSPUrz39vUE2xkj6bkkefhgbYUqA04kEDUHqVgyZ51m/KwgtdY1APan0otKGWU3RgckisI9H3
UUNsfc4npZ+y3YXQECUuW1Y55jq/B6x8JQJUsWll91AaH7wDKr6hEGosLw0ODK66jgdjZmrsdyjJ
CR9skfPVrRftpe3jF7IvuV0H6dg0xzmPNJDx78ns1uNwcDrQPeXACvwOErZzjB3DlzRyhgu+icjL
06pNP26QUYseXeSInpfEBLIJV0NyFZU53BlRid3E7yh6WuPdKez2EIJHmY5cVgdPHU6/kq/pEmao
l2+z7VLiz1mzK9A/pk2+m6tY27qzU7yGVgOEuLUOJqMoX61OjNtGq60dBQi8Ij6iRO3QWkv5SqaU
QVui6DX3QEMjSceLY/LfaURNIeU+XJTrnGnJZTHdY2mDcZS85TTWT1WJN8jM+71wQSm9EAmLaEFG
DzWWareOnRiFaDlrwLDKCpxKdBXeWpB6eiaOlQ78y+nkiEciW4kkCTFIVhVNi1yc6/NyIj/Z0xSC
OxJIvCPbyvAiL8KA+vGVjS6E2+M2Q7LUrlDRkIZLeAZdUHimYWcs4CJvqCXX6udeGmiNvoAz4sec
u4k0ZGY373U7+jJ0M04TZQP9ORvJGsBYQKfRBhyExR+2yErAob36TQna7rXunSbqwrNQjkV+6J/M
G0/rvW2bj9bJxZNlbRZU959y7EUKcJehSx6K8UrQZq7GG/9NN4Y+jemrpVyIdaEOgL8L3XK3XACW
2uSPVjNlwHQ62XWRDfXUUMc1QXgH7BLFVQM3IWEupwgwnbl6mJ9WhxYehhqiIWo5tQj1APSD3kCf
PupJlq+Xid1XFnnF5S7y7poUr5alXgKG3alosHVyebdsWm92gBoZrQPOfd9oZFulcx1t3cLJYz59
DznedZxs6D+Cye2Cf5NmrMFNOl/xFgiahu4FUJJqQ4e3mW5f+zpzvxbCtna66PsjRVQRRGZoL/sZ
YRWztXNKdhtB+2G8DlyTxHLu19A1nJ/a055y9pnD+NZp9PZIQ+igbQ1rad/qKLGvXFJ2kx36Txw1
+C4Ij+V+Q8+gaPFz2CDtnoXE/7+FWXI1mk6r/XzRcYq69aLgBvy4qPpstLi8KIU1Gg4VTBe6CGmb
TZvQKOfnZDYEiFwr/JHatfPu2N6xi9Mc2XIkAafMg0z0ZwTPwN1U55G7JaBywwowUXAk9xQCeWLI
kkNOGzyQUoqGmhBM53phLk80a54gszLqyW8qIMeP6n9ZaGIZasM7UP/ZzF2Oua5Lbj7ooHHZ9Kkv
Bqd9Jcsw5YWvaWCIJBU0FU/CZxRilGv80BlnEWXLIV36TsqbmNsW/4M/hvIP+q5wIEn8GIK+D/8S
oOXa7Aur+Qjg2HCX4IHx6hHAARwJvJg2iHM60LP+VbrLibeN9u5Gixakdmmc9KJsnpYcQqgUAekB
f+7T8AXKxU+ZmSSXygT7EX1i+q9oSbkf8IL8RCYgcCFoDoTPToSQVIpw/h84KSppQye3zqIHvTr4
LX+MyUiNaY8hGJB7Y6Ns1NM6OYW6v5oHWRAbb5MQlgShALQ7gUBh372pbQ4kubXqbklZLi/XkmPO
x9/IBLyvPKh3oMrlGPZ37BSaAwl1rZpdUVWkFMwySMHgFSfa0V0b8hW456s7+824bCBzncQP9IBY
b/Ft7vzzATEyyGXZo3eqDNMH87h4ULAuPqcCRaiOCRIH7QcuTMaBIytCVYK0NSWUDHHkVuPp7/d4
UuoPbQhdi4SP8c5oRAUKbadPr4U37aJxaE+rLelQed9CkXFMwbWw2oDHznYatsKAjJlP/50+G2eg
ktTxJ3Y4z3QNXTcdz2G67t3zuluiA4HV1EWPwwBgYuFowyYtgQnLGc+DTub9czPStB0HmykeHB7z
HW0GBRXk/kYAwZh2Wbvkty0LMEhhD/5q9Bhe2yfNLUoqS94TTIAgAQor8K/QgX604y3OclNfzbhb
YIUi3K3lNZDHtVxxjVC7jyf1kv9+17PMofhdtEh9F5AOuPe2dfE6xUW2Y5rQzprUH0UNRjPsail2
QsZKqwA/SKMNeZWdhtRYxvTY1jl7YjMUKtPl21h7Ym913Nzbmuf+7lgBsj/2ZhYttmFWhVpmCR0j
/JgoXkDqYryQxeR4FQQpMNJzMiB3oXqYitzcEDZtlMIjVt//bc9RDNrMrALt7aQ7voYD4ICMdd7E
j+D8jB9xfGjsBSCzuBHDtkZnTRZf9bb3yTZ5HpJRWQo6IKBoHqhBTbXlL6DxDwCPqdgG6f4PDwov
kTJ1+vNCDorWvXY+pmXzutrwq5sfaAZyaKGPQjBne7+MC1qELE2BhBE1lES1qj2ATjl6GLzqo2mw
sQv7FgevsMQRtqQ4gUZX7ks3MrG3rSpxFCmw8ngxfku6ejzhYMXd4ix8/mZNzklv9fINvGbjKR7B
B0hKSNI+eHhDbnH8vyeRO9dCsTEyqPoJZ6FQytRLsCKOILQibxU14XPJxo1uh9oLQ8GGXozsGHbO
vHUiPfZ5hSqEXRKDMITjBYhOx4RRxePGLBoThBkdinNl0UTnjrhQFYdQQI+09pAtfe5rWW4fhdQ4
n/p4BC9E2+1oOBvRcmAOfq3l2NpfmD6PF9QCA5Elh6BTLJ4nTV9jtRjzs7nftDjXfaGAkSW/DZUe
XmkxulReddD90p0rqcdRM3vRkmx7HPhye5ui/tZvwWDwCKRC9+gynDiBY+VEJp2NMz43WALPEOBb
bbZgoH2WTQk9vjOOGk5kKnrc4aYuzg+hp/skl5engFjpc2Y8VpExoxJwKQIwyHKIwUK6gTuWvjHG
DLVTgNW9h4O5XLgkwncKkJgvBVjkDSAfS981pxuvLb00V5+gNwnu/OkdP+7lQkzhaq47shFPXYtt
NKPI0j2qbEE8NnhOYIcMpzidJLSiBune8lqWcwnkMbJn5I0qK97H3AZtRiKWvVPEoKXSEv1rmNsn
R9a16Cjm8wWrxwc9nFBjFzeTT5Uwc2sc+DQX732X50DBD8tu3ZvEcsNCjyJqrEwDjq2F7EtgdvL2
SVsX05wfHMhYH2wcpB0BM7yqwpyZM5xZUxmODrGmI4CIq1eV51RjmkJgzfKiay1PaBeBL0/fg4ih
RVn4oylvHtSr6hhH6dGwc+yssFYvOXpUIIcukF4qluyh0YAIhqPumIaqEWVhgbANl5BZ56MoweMX
LkPHSl9jIC9rSSpCNmOp78BbxI8DilouAylKSHtlNGMBgg90cycfAjvXlo2K8UhcQo2Be4NgLtM6
v0ACbDtBku/VtGOkmpkOrguMqLHs7s+2dZcLkMJ4BQztZVfEzX9En7858YCnLG9jHRs8aqkWFjbN
xHmc3qbgeOuL8OJq+AYkZjG9GSjjQlZBn95wrvTRW6StA2j11KXM3anCOFUnl0XTAjoMWVKn3IPZ
g5N60vC7lI6b2jo7BBvaR7iaiWJ3fBUsFixGDKWcBBJjSyyGICkgf5Mtbc1QzyaN0l0v6TdwYfID
mVLLxI0c1dTZRYTWVoVRL0SVgJHggvL7Qk2bN6/VWDaHRJp6unmRQ30LP0PW75r67lHciHqXph/A
4lw47ATJDnbKZa/vNZ5DtQrdVnXJ34nUxLlj9wv/EpN2kVzlpruudbOsWqbMi8co5tru/ko30yka
3N6nAQsdwp/lg0hDCDJQ+qV35jdA//lemahHDekN0dTVO4/3sWIGDYgtcogYaqAiBsA9eWinAoc/
6bcWBEFvbBz7J/zMvpAVB6oe9D7zCPRavHyvFysLYrfODuTVHYiBjyhQRzYX0HLPe2FQo9sIvC5g
f4ttMW2Q180wmMufJieBwoDcQpNXxTF7wc4DRSlQ0S3SQCQNbkE55WbDx4K4Suqfh5Cjk5nb8JEl
qIj0ZXDn8GwD9VQ7vVYJUNI8jEv3CJpiCydLPAs+FAQhcyEWydDmjzOklom3g0g9iMaDNLyFJdqA
JSVua+T+4AABoyJWgouM1CjqD2XT7dHdjEbRBqvct1p8HaPk+Had1UgL4T0XJW42Tr5nO42AuJi1
U+M4GgAY6JGtSeJ3rbI64A1hx3ncR8TErLAAscc/p1lzrRUAHiLypqvWVmsMXSPwV05y2nguoXJK
vnACRBckxjwei6LTgXCW76OqWY0s5S96lDZ7U/TtxhRzFShKvjv+PeVQnHy/ChlbQKtS5BbjHsSE
rWZ/0YyhuEzpnEODF8M8Ed5TFTv7CipQg58NfwNBX73q9gyktBV9jRvw91NkO1sxzrk1KJ/LiRDe
qQOQFS94ZjT8i5mk7cG2kmibJcv8mHJxjKcZ3AiA7I3XWE8BmozjajcX4D0dZQP0VjLjoALdJsXj
jNwUTQ1vhwRl48ZbBJnbs6MjjQpyPeMtdMw/nJaBM8Ie99pkJ99Y0lZbAO2rB69EIqB2u/caitmy
CJajegM91dzYzNnzx9SOfDuy7Pvgm7jPBcAde7vUr64x8xB/fupyv4pRS0MT76+PcpGmRL0ufh7Q
wpb7DJzwV34y9uM1d7v8OT6t2jpVBAqARXwLe1YFExhezkPZ2Y+WAfFm02xQEamlld/1IFjNJLcq
SlXYYW5zKKlKulXZUI+axU3mdqPGNI0ZNmCMP2b8atqdrUqipxR8U49RPhbnGgKEPuO19Q6eoygI
nUI/aBCZeG/m/Ks5pgbSGlr5BQpr+PiteOwhH7BPJYGlmzlgxpQ9alowK20nkw0rR+ZKhUl0l4rp
Us1b3b22Z5MDDN/nUjeMmnrGY+REUCcjxvnJjc89IKPP1Tg3zz8sNLDbqn3ucA4rY8gyysD5YxYN
yOzljor5aR0vcd+8wWoiJncdeLKnvfdIkrHjsFTn2ZkfDGlSdgjwsm1YVNa2xy4b1QORdy1Z1EE2
Z+FgurfMo4e3ZUDIQahIh6Y09FDhgB0kqiC7WS9WLx24kpdnEJcmb4I6r8oDbY1UlU6mKjtyQ7j+
umEAwuVYtzNI6hInW75qIPDeghDCfmSTYa2NxcQzKo0hW/Bp96A+eLUq4VOUsk9d4e3TOQVjmZyu
HEkvbH+OWzNo3YIfWKn91oUmEzsnbJKzm5d2/jZx1vigUsRnoXGVZYU/O2GRpgeIA9QodtX70+Ra
TrYxYpAajllYBlPEARuzw2gD+i2QFk+aOIaNDcCxDUqxMJ3E+9hBbNeMzGHryiHDrSYoC4aSIycR
70kF+iK3FPmVhtqEWzXgXq8mtKNfR0jhNpCwiI0vwkDNP2jgBrYtE8A6mxzlx8PgCN+T+f9mMrzl
0MnzAJkSxxtIk7gBdfHBuLlGkX8NJVdCWX/qWpGTb1zLioNZzu+RC3MDWprcAmw1QHRVSRDyES92
dTFHZwFVGe7fd10K8DInOq/dGsCuo4Oz/19HMkt79+bYKc0XLZoK8D4IQJeKCMnPRR80H6/iZbrt
HGb6KNU0z5X+MrcCjFiLyR85lLy+jXilRu6yXpD00Osd9Fi6C4NSyQm1w8s+xH70Sc8hKZhHy/iu
pcNfOgBef2MdnteAuDrbLoZ0VQw5QUMiBuRoBHhSjWaWovwNFCW6LIWJcWpzwGcEUbAcUrUMlEas
DWrR4iPZLKCnnl2IbbaV8bgg/5ThjRCn4wLP8bI1tRM165hcN+PeAgJ9s/osxpk/pPi2UVSHDNpZ
xSsbTVeOEiLLRzcVoCvYFSFYLzPd2LVSK5C5SR+YAurKi2YPX39hH8MhfHSitN6nBEoVEl46L6F9
BjucfabhjYfGS7HrclDQUFgcFq+zFaFS6TOe7L+c+WN6j8TIzQVsY3xpIWLMHahAC30D5m9+icyS
/oAhK+XpdgVeChhte9lDNcc7simxoEyW8uhkaMWOqqCrauj3c20+cMP9KIwG0V1+pqZcKl5uKI7c
ZKQh9cgmJkio4neBOVQXTT1q3MEWvjPVhdg2UwHm4I3XzMk2mZL4TE09th+9O1s4cXGGdByOzuuy
QnsXTv6M6UCf2yHI1eU6N4HrTK9JfitRESvFB2bXg4ZDjjd6lMfdSYcb6ZTthDuNq0Pd+scq+R4n
E/QcgS96RJ2m95jni3GVa+Raf+qSBm9Akm0B2fbm2rZhMyGjizGI8LZWiwfajY1iyGuObukvMRR1
uxJi9JturDGR/IPmZgfHzN4pcGbQGMZBwB8KXjsRbHfpiwnkIE+R0Zc4V5N4XhVC+FwXufcVyUtD
ZVun4O9l13V5fAQ38R0+iQwr8KipQvc0efeIJ8ISsdD5E+Q6f6Hk1T1Tk/Huo3dvizUb1A2oGFdx
xc/B/z6XlteHE+7gKKCTo7tYe/ayIArLfr1r0F/4emdY7xL0d5/LG4pB9xYKaHajNngndTugAAq9
vbes/btbihNBj6rJcE4KBljkvqkIe+1yi6EWsbCOZPPSPEGFAxVu00/VHQDHKTj7C9qg897NoT6p
xL0SXa99A0mPPV+gCUYOkfGDCT28BzKJhXvXImxOyDoMqU+LQCzVr0xosZlSFBMF0FBPT91wP0pc
Ihjn5amrwa/kBfcZpGO64c3VeuspN7WXSAIiDQtaBHPqoi7RrZOgTMwo6h81G8IglIgcxPhXXSPl
RYlHD5IsNth3uhsbhVEiUtq7FskzZaLep52iyESNXFvFq0kFQ4Isbk4mH+wdnWffHWrTsXU5O8vF
c/Z3J+3kU8fcNe/EDns7EMj/fCyv4sjhocZ5QxeMjDg+Wq3zFf+ML0laWgFeJeIdl8MIpdugiB0r
n7ytsNoHYwZfsNMbXwbIFn6ZIc0iI8kycf4EMVfvgSbn/Rz7M2Q5j8Lt9KfWgIZULfAE6vUxoALW
BPDgi5tEkBTEnrX1uxZ8i6H+SuWsbZ/gFK2uodcoK2GRHEt2dt6cEl7pwYopXfX7OHjhN7mwZxAa
orgdn8++KkSqsMbVQQBUr7arY6ab8jw/hEibqLWgy0aU5bhduCWj0B3wl1K3T6wQpA+IrCEMt/YW
HBlqgfLcLERGsMNPx7FxV10GJc6gdCPubCX3mm3lgpKeHIXcGFGPGp02RmpMyg4AYdxOIa/TZ3zr
gtBh6yRN4R6tsAfULWLg25eymIUE91cxy+0rTmmrHV4G0k1NWpnk5zZHamXALXZ16SA4A9OAnDqW
s2fsaFapzelmHXOpV2xFOG6YU4B6sc+Jzg696oGiDa96asw8pG02q4/MFDBB9O+sfwPsjp8ienFU
87icvE6jCZB0+xsgjHgXhTVu5nTDGeguEyfPRm5bJ4+AnzcOSw8rv6mcfJd45nAWXQQ64KlvXqnx
0vgts4f8SqN2dt1924SmT0MmwwZkowxzcZ7JBAFkEbQ1qhC1LsZBFBSeHyHAsCPnYnDkMoEt3PSC
VUey0UV1pInZMO8iZByR8RXWdJlDj1s7e+CoN7WQletS10KqGp5CFFqxjboEMg86aL2k7cZR9z2K
hQ0xX4oq7CHcIZot2ZoswmlZ4m4cwNZ/g0btk1d68Us3NcNzbg2vqH0pf8PzhO87DXxPab4UeFMw
8acVDvWDNnX6WylGvLpgdll7M6R7QbZBQ+zwsFEQizivQ9Fs4titvqbZbF/DCbVbtFpkzTjrj6Li
QEP5EYCUh1auMy+7yOKoMpRNUY0oPhpQag/NN746NCQPcG6SoRC65TjLkyEJt0y2WaPNpNqWZThh
K5rAqNZZWmNj65O4OnnG1qXJmUfFsIMMlbPpOydxtihaNx56LX+dl9HA/UGOaCm7bYvjUsbvdCFy
0FIMupsz6x9Lqw/qME6uZoXftSGbECWnpynTnsk0QlocGpYuII4dniVbFUc9qy//HBpjPsZgWn3s
kUN+BI338MCAoaAAZdc6b9mPogVeRsaqhRIId/puKIydCibv54cT4fQwoRL4YIasOYN+8aNBDl8i
jD7H1FMxxoTknwthAWVSsWTD4dTtendx5L2z0QJR7eJXhxJAaCf/WOBXcZZtD8eygbqiLP7QWtsO
0kFCMin1q8ZrohgEiDYUx1OI9Er+apoDnax/2Ciuw9vWVkuG9pmCaS01d/68nrL99/USYCJ9nGCi
zAva0JzdyGiRoBa3zeocTeGOhLOIsG0VFiNHYmm7NUwqjikFrgGav2qWmkq9n520pOFGh6nxqpM6
TSyLEcJhhY40+c8njHhjqnvwkUGPrTLYQXnXE0caoyD8djKrBpQdkUfOA/6IHXCs1/RbsvHI+Q5F
27YGWWHiXcfYqSFQNoTg8ZEEA4kkE6BeXOkuGKTmC0i/b+3kpCZ3EzAF3E1TblqKJpMtRAHTJgw7
QIs+r6GCuby4GppEQkDjf708ypS0EUdhKupmllrq7mP86uKdO3monGYAmv/8MVSws0wGtAl//uR3
Q/VJDS99WtKy36v1KFb9NMhBtpJ+iv/qTuWvwcKvgWYsYMDA1q3dWAPoFzu5fzTjCfSlNNZYZ4G6
U1qpuRkbFLXGak2v+/lstj6zcOiHAvXwY8I65nLtMNFAlbpOI4Mz8UrsqKsujte6epKSo3LKuvo6
ZbZq7EvnyQnCHF9ep1ge6mQZvpiGO/sgGnTwncRwTlGYxlgNdUM5TDPWXqDREoOsShu+WLGXvCIR
Tz5q5GLN0EHMCtRN4NgdZ0nb0JfmMzULD991gI7PypRI1W07Sh61WTOfR17XTwn7rvwO3oPw3po9
KVPTac1x6bwO3Ef6x8oM3LM7bLtQsCbXoWBwgQ3bfHQ9HF7iE5DDcl2+AfXAcCAbxA9qSDtSptGD
IumMEpkaOb8YWnMuHtXruC9i62yGFhJgYFirN2pMxpgN5tkTkwZPtq3Kqj3fmCiEGkOuQL01mIKW
ObL2H/kiw/PMTVR+tZvFwwteifcO4CmgwTLZE8CV5WhsOLTZAmzf3YuV8rI6ueDF2IFSI0JVFTPy
18xYZ+sL+C81CF1sQVcHUvkZIj8Xgafqxe2YG+S95DTQtA+b8hZjngwbCoyiBVwOjglIDGBTw4aC
EmAbqq3lDeUFyHVaYfU2KIvfmNbEg57eYQcX/xc9GiAsLt9e6e0WBAi1xMhyc4NCxTwwOpTLre/M
5A+7WBzxpvFQZWX4ZHQ4dWyqfB1Z/RI+zS1uwbXOUJAnI6gxDSBrDA/v2cqWegx1orVl+DTNdVzv
ydGm9MTG5G8yUaw14GtvM81fR/IK1Iu6NOBDzn58i6G75G7Ucy6fwMfbd3iRpccePeecyYh8Q8O9
QD037U9bPENwYUg9G8eqtg3hypZDkCsumg2NzdhAd7K1i1fIFwwakmeQ1RJaw8yNBwzhjmdz8TRA
uRVlVJ2zwxEu0IpWNYDGf1ckzPjdNsfa57HRvvDRaHfLXLYXz+7NU1VV+l5vWv0IBO7s80nfEy5n
BefUue0vuamjGhZYHShOto9GudxExMiA+5OMoAmfEVHLU79bwGStoBycjRFwXRL5QXAQTw9joH7S
cUcxH8gPCRS5iUzMEMSw1vyg1sEuZoK0NlVegziC+Qakqc7uuHw09pSCvlSNZ4f1ZwC1Kcz8jL2Z
ZeK0XYtJo3QCWjfoOwuqBnFsXDob4pp6Pp3IRA2EDIAXkI1mOUBkUVwFQcFjZQynG9vaBZdnvh8r
AH6fsWn7g3bAeQmxszyajw6+x/aVbD87oiyKu5dJsoXJYLB6QOOyx++s1VGcZo8igIgABFqdpjvS
zHUzbgC9OXhQDLmp9wQ4B7vIuAMC1IEeyFot2nvQ+yxyb0K98aKhSNTRh4uHGsfzaIifbFE5Xsgb
duGAmwQa6i2QqER1kTVuaQi5R/xyVWAt3uayKS/V5FT91sPb0SaJocOrScadDJtJSByNECIzIv0a
FrZ8War0HVjVOKSojfiBOaaDZ52b/VU1e/xtNH+iDLqDBuZs70vWxVgIdNsVXjdnyCHVYN42qn0C
LBWQgGDlJm9Ugsh6M6Mk+ACdqZeYhvgJfrgpBnXZBhi6ImtLDg8CGIcPIAO2LIAbSxosBxCLI3VH
d0KKC4mpaSMYuLDXMblSgDZzbNw7CMC1/S4aigTi1mhCfOVBPW215YbGfV+HHGcjuX7sdb4hdxhm
OPpq5AN97aqZ82Nogx6EAIZF7YyXLAw+gIYSc8hbuwCgQjrmFDdeJ29vwYg/HDR9pfSYwqwFf2Ft
7gUQKtzNwrMBApUdi/JkI4QHlDUZG4lTuB+HC4AK5EkjJINoDg2VQ02+s61rjaY1b4XNmmp5RcmV
VJFpyldPsJ3tpPkpjmfvYhtd3aCIAF1jpdiVUgMVY8GNByItbNj0Bl8CXe8YtBTNuF7nRyZet/oW
1YNyCWpyJKI3jtOXASXz1+z9/5D2Xc1x41q3v4hVzOGVnYOklmVb9rywHGZIMOeAX38XNuRGu0c+
3zl1X1DATmS3WiTC3mvJjXva7Jfdf+k0I4p2+HaO/zISszUjnxectokub62jyCfeqyyOQHxXaoil
qA2AdWzZkgKTfHzTlHjs1A26ZEljmSEivCvm2mCd4+bqTqGMCw/ICM5bghtxPQAM8rudYXGhmQaS
3m4T4Eif6ezHnAFt+FZPmhK0vthLwrEjPaE9D0dG1mJ8kQ9k+dS+S9Cj53njdK9YQU879ZRWz/k7
WZAZq8kbcRiW4wS5MydgMzRGvZ7auC1DElLzv451gSqn3P+vGIbAmiMjuoVsqvfY/8PSJNKGk2JB
ueNUIe1/IRuKblnVWWpIUhYiWFFu1PufZHh/v8WT3CyCHabIC+z79s6Btj/VZukSAa6y9p1+oxRA
tvq1ofru5intrd5r7LkB7VQ7LFu/HPNDkNX+yRNN42reTfOejDHkBqIKD7hBfzL+z/FGn23H1usA
BP3rYjOISebCbL5PZfahEURIlWio55nA+aReHZggF7dNb6VkKCkH+9GdoZ4j+3OM4gPJqaF4BnEq
0Rg0J80BLIZHFYp6ObDot+2QDygwB1R7Z66ZOJItnRbztRtkIB/vn6nN0k1OGjKSXWJ0zApspt/a
iyDs6qQC3QSWPkiRR/Vlglwul/Ecr0XgsHeAM/mNFYwJgrA6D/gbdxiNiRRsrF7LuQB8hGAXk343
3Xf9SE/ODi8XZ6XIxYARNRzBsIQC9mXNAmTxE+g4wY1L6PA2EMjkJKBmIsRxpCyOoJmgPonJDZBt
2maa3R8kItBxkktrZScjo3wwYVsl/VdMN08f/QpHzuqeKKZymcVL96KJE2As0XD2S924scq3Lo2p
QX4BCElIEwG99kTjeNa1TTmzH3d2ZWUCcUYJC2CN7t5QSQzLvnhACHkaeuY/dmA/FYPGDgCsRz2/
iLbTiKUDKYzA1b0wzXH45+UgXiJhEYELyOi50+H/xLVroL5XwPWJ63FNN5fWXpxs5UcKWmThh3S7
6obUR6LezSeWH5HMs2I2kT6KoGRUIG3xbertFdhA1sbsNIJjAVTwrEPVsp3hnYgqbKnR527uzyQl
S1tL8tPCgLq6IiEIa5BIDnY53qLgGfTI06mwowWsyZjCBUmL/x6apLlxNOyqHMTvUqimeDT1a4rZ
BfxdGmzuHWnc+N/6ruJnrcqbFUeJ45qhzus0i7PdzHdG7Khfx9SjxhpacO8EAEIWStWQGxe+dzI1
LN253IAgFOWSVztwceOEy+uR2uvq47jJU90tkObbIOnUy/1XAEaU44UmgCgk6pGHUAuSHqzLqSw/
bWwbhHDg1sacDbieJPRZlJ2y1ASAzOBgn51lgNfFwYU0TMmQhNg2BBLLYr0ZDqDV3kQLCAp9AMTu
waB8uSlfmUR1mAKJ+91EyclDxzHHFKIGuNul2Zo3ffGVl+Oxqiz3J3IzP5ulMX0ejczZjLZrngBi
rj8k46KvlwAA16glLeVaq8IZcoWCqQV7ZG1xUOuv2R70s4GtFT0v23MSm+baRtXc5zzJ/zGRQPJP
3QCbHshu+B7/6rRpfC2Gsl1nQz8+9XNpYOIPbNGWFwmIjqp1PI9g3XuHHAyA1NNDg/Pr1ZgYgpgP
i2FU9/wiECOXxnQnqb5XXIm+6kKbVnQRCvjulcRF1H3IC18D0JCi0H3QUJKSyVsQhqW4iFLLCILH
TMVS90G3qnzJhGTKRGnvPhddiImvTCnur3b9TlRkFU8aXz8wDZWWggLe3zhwFwvF66dSF5N/hoY+
2/VCN38bFUvd6s23pQKpDwtkaNAYtQLs9IrIESO3BJVoyKAVokwhaEgwDcLbkF2pk/0ReNRvSBvk
dwcOAqQWnOi5yJADbMoDH0FpiuxvFB0KEINmNJtxS2OHKoN+t/mXmizjwH8wRBzpQjLUf6KEkWL+
boNsuujkgdAIFCaBLA+R9SATao7y5cNsYuGtKkS4EHdRbe4KdyjC+zqTvC0AgJd52Dkifws80bq+
AMPCaoIZoAF1jikOMLTl/dx8MOpSQ0ZNgTQWurc4TVERRV1SD0X2QQd/zTYyUMDnCGhlU8zoqXcn
01KnR1KisAGw7LDrnR5JZxgpOxoiUewtFA3/f2Q2KDnXLXaesMyc33KSAU2rHZPlO0lkyrEmlMqi
BYhKd+MR58icyTpQCsRxWyAR/5rfjDP25HwTw0rBUDHV+F4tQf7UsrbZBXPy7I+RoFUR7FGyS+ob
6TSikBfvyUjbBIAqDtm4sZH2/ZTUgOqI46KwQ6+qv9aoNz+QjLTURJFZrV0Um67vFCnv532BPalQ
GVNPs0SN0tsVDMAbp77b1MnzXDC+ITxULQadW5hXwQ8du1lbks2dN5wGgbZKvTsZgJ7hIf38GlTI
82LjSCJYsP/eTsg0WpAKvqGx51jRjnfjkGx4Dqqje/39eOyGcss7M/4U8S7aeMbQ7O2pbr4CQRgU
IgtAIiq9PpUoDFuVo9V8BUPIhDomS39sF1BXAib1Aw4W/UfPb+Zp2WpThQxp7AJ6uzK3i1PqBGsd
G+UHGpXADkKmjVAsBQrUJ8f0qlCqhHASQtKQDIcdEeZFrj7vh3jYySFptLIpT5qZ/fImx5voGqBi
PdTHISa3a/CaNx4An+6i5xq2eOhqMjLpGV1TmtLd8QqPR97FxUZeRMS8CS9d1T2Tkbwz+RHFRdUn
FN9Hiun1QYZILIbz9Q4TFG3skT8sQUQJ7DcXeKJBFjCkdCfVljTUkALEdljpFF4CXD0BRqrUXeGy
sAYf1lbakKZNoy9Na3lbtQdMPdrxRZI5HlNRh2fXdcdYbQXf7B1XbMFPSqnIXHnfKdQF3gsbga8s
rPV4XusBeCUV+SOw/f9uLEvbkPyeQ1LZkfrOVw2pR2SV1BNBuXgA3MkVk6WyJRkOtYHNqtTKj2SB
nr60UxWf/cyxX8Bw0CC1oK13E5VfFo5xsooSUMhtlrciV2WDf9PgOEbGs4Fs8Qc9aTaokNeqTTcA
YSmIE6xYCE/B5Y1UJ4KEh5pCkOIoO21ENlWIXOURlGLtylgSbrTfMuBPBgDpOspnQerzl5shiKRe
wFGBwyyNgWAdcMGjDcDCUIEGS0xhEBJDeo8vLMfgFzr4ZVDuFcQx9eyi+mtEhRvq8lCPOqDC4NeS
DTBp0Zr56bS+W8s5tn7JTa4dlRxoINYpSjAPEO4Na9qtOSKbJi5wRGjQbrMlNp7NYpqPbfpCcp0I
FVC67qaAO0V2dRGD02KKRM2UmWnrHGw8K6qUSqp2fqCeLKlKWgH4KtRUbHVTZyWLr373pgIs8iZt
4uXF6m3ZqrVjvdUs8Is2fH4EQEF/cUVjalW9Hutl2Bg2ih7C2AT1HoCukCmR9hdqyDhiwALsjLE7
KEXmjTbS0nNbHBLClwxj5gPiQQfyjIsNEdoVEc1s20BDT4HSRzJtXjqsgK3vATOaow8E6X3SIFca
SUkLEtR68JPWBQ+x/wGIS7evLgz0LALY0ne0MgIIS6qHI2CxQCkAizwaAXk5zOaOpcBhJdkcG/HG
0pFEbiFx64F5vffgg4dg4wlshQW4qBy8Hw5QiVr8+bo0rc91kmOo9261moAT8qClWbgABZyFKMR/
6wnZBK6wC/7WKRaJgDnuiXMznoocC1OMVRPMbusBxBlCUnMUuYRm7BdrJXvX2md4nAJStj0uuamt
kQU67Uxg9n6iIWZv084YXeAtCi3KVuebIWmthbef6h8qeCYqmOkmCi8qVrwrfXljCb5KzIXFPZLN
3Z0VVN5Mju9+zqkHsSqoL2a55FLTeloxTD7eqAB4vry3fiBZGYEdCuznl/fZl3/5y5WDBxwgPgWH
oei9x9GyvEebMPJArbDqxZBkpA38tH1AvkVIcuVAwwBIY2LXXduSIna60QJcTWHsHYf9vDOmmFOM
Q4lsAkKsuPRSYesnANb3blxYg+cQiN/sAimS2K5KHnG2m+thJLp6gOrsuvqcsDx5dKzAnpCAjOzI
mmcHkgWoe3hzwLzYXtnN4qxJ6AW8N9YqdIHp2Qqzm3JF3zEtkOS3MsU10C3G4PXuy5fLKdL60NLX
rdZVytjokgpw2Jq0ILNagAYntXkGS5B3AkcOqNp0QCYnSMGLRUO90ej1bWky/LMKrdHX06Oy04GY
s8r7OkBOABTkobRBUh0tTDmPJFeBh6zjWyMtRpRHWSguBhkiUWITObY8IhHntxITgMZXuxvZTVd6
/4pFYVJeoRqDnLvm7SJVNuGEalnmzlz1pZft21oDPm/qF5deNNQDPNfXKE7zI41Q2V1ebGRc782G
geT+akaKaW6+agtedAObiwuJ6oABYlrYcqP+GC1ufJBPcVVCO7fIvewqz9qoNwE90Kmh5zuZGH1i
CwaNSb4sSFHKF8oUo/qKl2/qN6G4ApmrC9CQroK3+hOv/adM0zDBMn2A8EdTUIVynIAO4yGrLZOH
lQZOqLpyT6newhJlqYAwEWrfbBLA1Fn9moakkC7WMGUnp+y3t8HoOszCcfWStHx3E23xRtQtBP+w
+i+aydxMq2qa6dD0x7Ys1LLczH/IlsaxF+GHNf64MXFSbEI1yANFfVLe69jJnWs3zHzs/Vb0xE/F
uyERzTSDAyPtqx1I9YAbd5VTj2S6FT/pOC7XkRzqn4O0N1dMAMvGohlG4MxkdlsA+hpDC6e1N4rW
w/KcZNSMoFp6ar2p2isFRSFfpSg15AtLv7v4ZA1Ixi9TlIFAFrDw8bqfWhuZaGjATW8Dl9UqT53+
L+UAeL5TJxqyxeoR2ck0Jo2Os4AQaDfZltTKUA29yoOLGlOPGs1rhw23404GVAplLJ3jYPkJLhxn
M3kRP1KD737C1qoYA/B7LACJA8LpyTPRtZjJxR/nl8GbCqa23nTh2KKY80YtnQYZWvhTVOVE4dTw
5vKkke73l7+zH+jGyJUaL9oC7bw+RoLD0pPMl0jEOQaCL/Nm7Jj5vAN930nK/Dtzcicf6pGaekph
ZyBJw2k04mJSA4wJ6kqpckKeOyoVbfOjSmpLqyBelRWygRdKjPtzGpvUU2LcxJ32WDYTftfIiyMX
lTD3bgLdRMErxxsALpqfADzxutR4YSJHZTzrgv2ZmJ6pIbpn6pEiAqzMsW2W1Z38PVsKNyamvwYF
jhb+Mead7/V2QApRnlFF2msDEPoyn52xsz3NW+rac56eu8I6gzWp37usnJiodWUrvePLmiMZEqyp
wmcxpg7HecLcw1lCup6MOAdgV5ACmMri2rMK5wT4PYNHJGSF0RgHe7KMEGmuEbBdJuyvIYnPWns1
Cgfk+O4RlBgfc9PyzjfPLXoqkRvK1KyVenBRDwR73oPsJZ9uXJUZuXZ6YSFNAbbysvQwlNd+u6K6
EWmBk0dsVODFoeFhumqSRXsovfK2mabUPrq83Su5MyQRD2ncOtMzVgn14T3XtteMdcu4i/Se32KS
MRBNLBU4v1osDHkMoeXpzxpKdA7KVV62F0FZM9wGPbeof8BGpAlMm9w1zSMq7szjbKBQELWD6EpV
EQ/AyHGsztssWGrsvabYmL7TWYBPgxGpqXfj48+DHpyUStqjgjaMmy4JGjBQGxbqLGIQkMdYMJ0a
Z9wAPqZC9iKapvfLRxpelWSq5NQjJRC9NndyikFKvEik8s5dA5tZOPtDiyxTL8ysgF2S3o8/lGCk
P7vO8qSzKvkgRbzqd4vWgXdAWFCjsZljAQFERRwKvtkx17gsiWGBTRpmXZbVl8CYQuWUGUt0mNIM
C3qrzbIVcNrqjdktBYBhfgUxB7ytUebjHMiPFEbihZ5ZpZdxHHU8S7JyGkHbLZIekUJ5HgV5gIa9
rH2pl880Wrq8traktYhVoLG7bjUlaYd9618ujjaO/oPlz1sLhYoHaSh9ep+V66V1mm0XxWCpKBzv
YqCG/1L1KKcBhVa3IZlUNFOx1xzMg5Wsss0UoArpQYnmoPeAr+GgkHPmjyQnkQmIVlDPWe0hFpfx
gHhlTMDZE78MfZpzPBT6eRcXIE8JVamDKTQ4LJt3ZHijdhb9Nx9d4zHKfa7SXgS+q6ogrYpGl5Eh
SWMUWGLelF+ICGSjov6yrnCXdNeOoc9gdfu9bkM43kas+9DX4g6ZSlfAM2zRgNQbz2SCLlMKIF9b
D6WJXYjfEdJoiKLqFxQeRQcaVXzCXjkg7JCHCAT/DQkzreT7Tuawm/ngAAY2xrzXrh6D3vWPtoDK
Qwb9BLJp3khZ6YAoJEQ+m7SzmzQ4khc178hJdI1L9iRScUkmh3RFwCUCRemE3bHqBN5F/YmaANnk
T8OW+kbUv0ktcGCd/GB+VIakNMdk2AFvG9sY1whceLnTwPE2Mcz1naJDpRqeQ+myU9HJQ8OmXw3g
0RNOuJuHtvfXi1UlL1yrke9WDdORhp0O2N9inH4mtp68kAholEiD08xbi7zgP0kJwp/4pTORMEMx
yCtpK+d0tSCztkouPapFa4CAjMCAOzg5nkXUNJH51lMyNrYJMDuQokOy7mpyZ1w1UbmtWQUE2ms8
FZT3tiDqZkC09pDbSb4qlLJTvjgqv7k9Ps+vb7n+OYuHA4Dm8a6gF4ZoUtGAEQLQYiQEDzbeNVGN
JEfwyssRKRykseGtf3VUcSrxjiIFyW6CdSouzhEba3VnSk43RvJChffEWlDKgZrXOuooozgm9a+e
khmAGFm3xgBeHmGiFK07BIUUkuZO/T/JVFRyy8Y4+q9CG2ASmLQEScQ1QDgY8qETFn22C7c/VKOu
bwqne+zrpj6DN+VM2DieP82X6whgjnJEMDpJjOd0XiBPzmRTVR1kHSxwg07uaLJDAJI5Et2Uz9ad
9S0DRWSTnRhWxkgyw3Mu1gE+VWvVgUbqjUwvY8MeHaSiN0hZ+/VmVy/6q5JEd+5/DKtH/ID/U60/
RHHQ7Wy+oCpINMaI+iAuGhqm8fz3nOTGhkY6thiknIZkRg40/C9ksZ03QFQR4d8uZGFMjiqOurrp
YHrCgQwEgqcZuTugDAnyPAKuj20k60XIet0CPxLOKbwTNYs7VLugKz4pEfIZzWQtI1BXqbISBUk8
Hpa1kt2YT+1i9Fu6DtLW143lY29aB8R7xpCYI2FLCINEYZfc4JTcQZ0oG+VCvTGI9qXlVXuyINGd
K8kI9qS5g0pRLu/aXEOT9u4O2sFFxa5lfyP4Fs8aMbGkLjUlsKe8hZ1pUNV+PaJ61nXPsjtYbbue
S1SHKQ/q3YdhoKmssM5RZvcWxgyegvdC0eUah79UgnSvC+rsYRlGHLry+GuNYh22s2yeAf4QjZks
ydoc9XhdYUPnIciNGci+frVMoBmAY+HNX1sTqXhkrfxIqWRfWIm5Fwlv4tA44sMCBi/MJFaVZzfH
qWWa+5qDTrfKAn5mCZ4di9MPn7iFw0kcFEd/A/UPK5H875z5XegkQf6x5n617QDgjAx7vd/FM+PA
TtRylPAAHGoDnp4cSNeFCdijHlzjwMD95lY2oMCQLg9Gh7j1NnIsrCMnRZ6uXaXrIuuiR+TJR4/U
Y1qKYisksG1J1lW1A/bNGvOwsgKkoDKUmgFAV0U7PLYigBRRBA3nMVs5prDLhBkjRZBCFYctGzDr
gb9Z3AddiC0AS1/XbbBz9Y6dQZXWgcIcxWoGEEfOM3u9X4bSCjJDaSFOnWYbCLgTlrRqCTqYS4k1
Y7KEXhujjELMLGguMFTdLsMk5olE2Mziu0z3nJWaXiRAt8nLDvS3YipBFioGeYkYqbCgUeuXQAMW
VzEswS/IcYJ2lwCXDsw4mkAxITmlzlFiHDXK9nczZYEVcwYwJBRwDMEIbC2wOm+RujGg2pk5HJW9
s7/VNasBWJUzT/scuCG7snb27sKNIzXdzINZjnWrRnZh3/kGAFgZA5LC1UrZk/rGUnZJTyplSb3A
mmr/pIRWg/cKMJJibxeb7p5cLG67odsA1Ved/fhLufRnNVYHWwA0QvonaeSpUbfU2SY3kN4hj4nG
AjzXYxutASKIHQ2viB5VU+Mo4SFdvpBkKUvU/y4z8uDNvtF2JOxc0BiFQwrKSqDHRWEUF49DVB5d
AepIDQ5y3ZvhnazP8Yr9zybksaQ9kB1V1LswNLSv1xyjvD1otScd/hg+j1FY1M4VWIbEjh/4ZOxj
K26IhiZmZmWoNNQjNRnSkBomnNWQtEhqgbMyvPPTR+xkj47+l7K4C9UuOnYI1d043TfHwhYcZeiq
qirXMMN8QTaHrL6SRVfd3Lg702t+Ur6ulEl91yLJueUDGJOolqsHbAIognCeXBMwyqgNLbb6qgQw
QxW2GCYUfq5JaKf4pW9xPgUWcUGdmmq5Z2w9UVQqrcgLOHVeeGMv4w3Nss1MTKenGrgPQKQuUCaG
06e8asbHRJxN0dAwdVBnY464IRlplZ2l9x9YZ3KwhP5ypd5SANRkMGIZUikphrrg0LoxMhGrYgcm
UPc8ZnkZbNvU88HIuux4lg7NGpU47ll23TrjYbMwa2PMrlU/TgJgTQf5dZQsM/Iz8KwKjR601ORD
IVvWowR9GT/c/OmGlBv+Rv2Rb35TNyonYF9dzpG91OC9tqI/ugxy96O48ZE/sMoBBLURL8G6FWgp
dl4CdsVd2r8d3/W2ckga183mM/UiAbNCwzwu8DKrchCRXGVk0hZYfsmIMQOUTMP+IgsDeLoD6shx
JeXR9Kiz6iN91gq8zvTyoAsEnQRPnT7V+qP8ndDvAHDYKI1MoemQhHa8+ZkswoXGGW5nk4BoOwJv
IwoZ9T5eIReG7ZYl6lY4A8ZYw3HCAZhHYB+nsclaQ5zgf5iMoItXozENj2XkrGPLSp+ttkufpzhJ
n9sUH6k2LhNrhxhokPoOYOj6A+nIVPenL9GsR0dpMYz6gne2vuwpBjVIaseBb9DNW3mtFmuITYtk
CXkxDX+JxygJQrM2wRCFWgfsnHot0uVicBEKmdd3UIgh9UhWN9j4WKzldGdGSl149bk976ZM//7H
GKTIJh6FTNcfnbQY8D1oyNyzZlattWwGl+DdeMmznz4b+Hl2m+HS8frBFFimXIzmtsXUDuyQXWRI
ndsm+jnDNwrqSmPYZTn+nYcAP9id5/M2eMo7A6lsMcgCtIWLcl77jIRxf495LrDfI4H6TQ3SfPQz
j9J8G03gCQYlRBtaTW3tA8oSATR0vrMAZ7PSaAzY7v6psF49NgOz2nWx9zkm9sei8tuNosOdmxk1
SPP4RCLHZO45x8YmjYhXtzRne2sNPdYSgleXGtdxPDwRXGQQmAYmHUtebwfk1V16kTLFJr3HHBtD
kiExKr4Uo/dSJBNe+EJOosEG52PsGh/JVIqEskK+wsrSRrwWuyDzQ+470VO2IoNxnpOLprH8IWXt
prfM6ugN9YNe43drBfltE6Vxux0BChveKQxhZwQA6GXA8tooLSloCPqbV8syoz0F9mevv4ne2w+t
o+sP92JxM6B+ebBcUDjmKD5fMuaBk7n3noGStB1R+/tII73g/CkCry1Qafp0xaIYp7CD9pPs3dbx
ngdjjHdY6IlzEbiTou9BCltn07AtsfWf4l8bzElLrqdHcgFfAtYNrudsonTE+9O2GudIzewnwH7l
3AH+LHoka2v/H2R5zRtTmaFOCdjtwk65Ue/O925IJiqM8v1jKF/PfazhiwzguEEDqEUqsVHNNI0r
kCYMB5ZVqJ8mRVA6drCnshwXO5tVSFKbulWHZGxzKD/HE/KVy46hmEkUb8tqbepS02KLMY1wvkVV
3CTCErF6wAK/WQ+oQgkbFB8Fy86KUbiMtxdrvnrDDCQoHTjEHdfrr0FR/w1EGOPC8aS8TEX0D4kN
3XHX8TC5B6ey8q/jJvD14oBsFuROgFRmXbWloGmxrVcA0z84I88+BM1ifLD66tRHjfWaZS0DxSpg
Zh2vaj4FIEXkbm6cl9zXz6io1GWPZF5mTic9+KF0ZtQ2myAwDFA0deXFrF+RFg2+HZGrGHE0puV0
m5njcUYyarC++dvik7OrAcZ1SJYRLBd2jFUnGhSQgB5GjedykibgJYIiuxq+Y6JE1EsNljy0yfgW
mSJNKDPnNUBMALDQi2YQWAoOoS7QWHbdqf2nbQW9JFXyDoKegyyVD8lKnFUKzueL9I0BPI2Ukmpj
mS1wX7mN2UoXoLzBxH8MMN4Xt37MAuAVAIGZTAxh5+L8ZYOVornRRM4iwDIK46Vsen3cFNWRJuyA
hZmxqcqLXdHPt3P9BESDOz7pcygn+jfTe+qS+ViXoR7MzxoQKsBNCexfzQvAT2xOOwIBJhFD1fi2
Tnm3piEpujz7MWDja7N0S7IZrarbDllpvALj7mgubfEjn0Ycr3HPei6SNDr83xYAmalWtm7wnZ3Z
xoka3iWm7P1n2cDZCw79mxtXI9J+2JqvAw6XvVVN/V5ghWX8Z3Mc58/LGNkbcElbp9g3/pYlskHk
sOPUiCpkE0CFWEu5Z9Wg7At/w2XBVs6MqoIz70B1DtGdBZCzb2XWxJCvE3flbkj0GXgj2nxZAIey
62LHDXsxJAXoNsoL0CloEGtNFSEDA6eqZRKke6CNf8Sp4It5RRMfncpFqoeGGverjHrJZOPgz9Qc
wLj/gh6n3lD2qwpUTg/gzgIwtNcEwJHM2WWkIY+S0GqRuM54Up1nQBCfS6evcCKQrDMhIjnSkMp8
fdPFMssLdZBSroM+gIpM0zrTANrkGi3YGkYkAiYAOhwEpLfsiUf/zVAomjxK1l5n+9K4ajlADcna
aaoUWQK/h2jFkGS+bgKydhAhR9cOQEQnujfShkIpB70AqsYbSJEbAbuT9vbkvuMf4ZPVPuHd1qLa
E9QqTKAzLWpW7xlPrbnyh7z50qU4mQg64zXIbXdaV4wl2yKOJiAL1cvpjoaizTiqV0tQFqNmyAlC
OSZL3qASfIuzHw5uXX05mm7+MyiW6AUJ+P1eX2xj1/lJ8WmMqs9pnBY/UFf/k83Rnw1QYgC04dzZ
ldG4G50BNTi2kSbnbjRRZCN6cexnSC26jkmot+BzzTxr2NwpZtYngIdFQ3YzRaTxmGF9gczh3dh1
w35M/KM/6diba8CULI/05ZgO9uXpPZ3ma43eWyvq4rAAeAvUldkBsitOgHpd5BRIt7FHfsdk6BGm
KFcH2R2M3tgPRYTpTzyML8BDBC4HSOlBKg/syY6PIDnP7A0p3bmxngLL2ZEyTmBfZja4a/GbP5Ks
DAzvUHW+ha0TaF1Mucw62dysqaMUK3HuIuPkjAeuAeIbP/mUjFviFqDBUG2Jd+CXRhcY7r8GpHE5
sBZKBs5Fr+xRsITsPrS1Z1iACccpTBwATIXKnKjAKcfWcXoYxy7bVNyKQgM1QCCCA4lvHXLvZeQ4
B3NQNhM6Ap+bhotACB+WBOdsQktNf+0pBdkFQw5Q8f/sQvGZnRzashqR4RkvX1I/w4ZsWz0yHL0+
dj4SFwBTUtonoQBIKI7MG9BdSvWEReUphyIDs8OuDuIs9IA0e7Lyv6nMVVW9SuQghTb0y+wGXIiU
5Eb4QzTE5sAoolneqsbU6eE+WWPgy4O2HN47HtKErvFuDp2Uc4zzsQcvPdKZE8gBf/A+BWCqwMlQ
kBZl2m8c3SoOSqRQLoLcFCVd1TKC9+Y3N5K1gaOv9MCyAQzXTHMiEBXaZy5gIq2h/jYNyPD1sM+d
rNy4ux2mfPhmLNwF6xR+D6urcVMCohKEI63yr82MPUc5qryYeRgDgCsv/VD9ZVp/J4OXfF842KZN
1ninAQkvl0FH7nBldcn3KYq/JsBceLGxV38Inpt2HJCZBd6xok/Ti4kN4xxPmhcSadz4x6k6kK0I
UY+yrO2EwwIkFGKoAUxZ2ZMFG+wb+07To60TISvMB4/SaWqWbuPN8es0eu25ywz9A/e68syK7Evl
BEuxGqzaWUVIStkZcWJ8SIC/8AFnEqSbbAbYKFFpT57UABL91XKDeVX5zd4T1U8gkjZO1FNDfYlR
NWgbzuZOoYbKeGJ5dUzA4ESZ4NgHWXBS+jE1PRBj/Bq1ZT1XSD0R/xZxvSIsTUrpUHkdaWyHrgVw
bZVRoszi1grHLtcF2cACkgcgeHMePI2iMQGkAOhj7egK2ASSz9j/PUWmdiKRkjexHoGDbZjWJAsW
V99xEIXOz5kemEfUi3kbZuT60Qce22U2IzvsuVv8iNxk1+pV9+APeGRLmgXwHPfryAULLJElEJfC
e9QKpFUmS2nwVZ8he0yhAsUEA0Tj3sZfGpvrAnbJ1Lz10Jng173SlSpUICWTyEFq7Kfum58CCKIe
MHJFHuGoH5zWSS9x0G95qo8v2BofXzjgmAQyc3SYhcz1kXHuZC4PpVbI2NzvbBDJPpGoMJHojvnQ
vKFh3rcOHsNtve8TbFB3kf6BmjFo+y0446Z1n1R6sSqN5rFGhePDWDXGh8G2gDBtt+zGownMYmUA
0WpPAbCQSp5FzMXhxqrz9a+xP5lrL7G0E4um7OLMhRtOKJP4rkUJjuvs7rNWpJgw8JrtAUlvfEqr
/kIGoAHkYaI39qW0g+HU5TzelLqffO9QaCsiUOhlZsF67gaO7+m7ljN2kc+WOPj2xxELvjV5zy7L
kOAZBT/D6r/7QGvYdjXYNAHhWmEnSkyKaEyNu0SzfwaoyiMvHGtHsmboKYWz3XSRXb7m00fi+I6t
hB8T12IAVwmWL57n5auh9LrzDEb5V9u/sWKOD6uBLV/MBNVhyqqvP5EYWbfLsbaTVFrxMnuzKgKw
F3l6sZ0NPoICmaFcvZmTl8i0zMd6WI66F+fJuhHI9lh60iJULltHvVh2+pB/U0vU+4UumfC4ujGh
tSvItDG/0+JzIggvcD6DPYz8iQa1YL8wahC14ogV+HTCQCn0ukOVGfY6dpmXG14YpU2YouxxqZA6
Y4wblRt8l/7LUceLEvf5610KMTlkqNLEpVIUr9HYK4oAgJRzDHRpIBqHd7FuzDWerLDJ5h7JT8XG
QUy5RjEcpqN5PYVOPLALwMR8HF8PzWpx7fQb6I5eO17UL1EBlq3ScA2kM0CeLdUuHX3ns49Ui70J
TJ5tDmbsb3xY+XzU/wLynrPtda/eg4bIesUuyZr0YARkGw2bxMexbLOPk99/oHh2XAA8diyKh7K1
3Ys2aZjviAuZeoca59hhFxTPHstiBMgTx8G1U9fLl6Lv3A0QR9k+sDP+xWv0k8mj+qXp7fkJddE4
306sN7Olndiehr+b6bnzbLfFGnOALTYlnY/DnNSP2DAYJIc9i3B+Gk9lfKCfqA0z0IoaSMIdq7XN
LO3FLdvPScmdb7UHcuXAzq2nqZuKhyXAo5QUTpLv+7ZPX/2GB7sCmOa7BUCzr/Fsb8ggrVmGGsia
nwGs0l3sCgfIy5I535Dl+42hwPrFtNLu2Lk4Tie5i1JEJOd8iwvN/X+cfdmS27qS7a+cOM/NaIIz
O7rvg6ihpJJUs6vsF4anQxIcwAmcvv4uJMtFbW0f9437AhOZCUguSSSAXLnWprRLd99alfZkD+2n
EIn2uMDTfIAS3WNrTUNQeoClJx8C92Oa3uo9NBDI1BaxPJe4IXFuQEejqJEM7/D5Binkj1Mk7jFB
DgHjiwlwSvb/MgFNH7Ztc06sbNsoDuqkxbo698ZboNLFSSoT2alLDa9QDtq6gwgWG10tceOU1cdB
h3ZvvfbCsD8si0xIrbtiTetNaj5CXNJWdUhtdVmdfsTgHG84CCv+V5Q6OLb9WIjTkjwhTR9ak9Ma
nNxLl67mmGUFH2VhEnTuEK+XQBpnOSFkt+b8j6GB0sAtUC8ceU21iVVFjaUqari6spXD1aA4RQ6y
kXdx9KrAhmyLAyCO9xFR4iqoJ0+xK2ssAeAfFQgZZuoGHHKHh1Srvfu6SVHdqs6UjAEnPL3G3lIR
+5vfRcROvStRCPtmag4qmBOtXoehZeygAbPvm3SCyHAXauvUi91NDB7NHGvicp27XnxfVyl77ESR
7MemAm6EogGFrIDlkeIQSUt/jDQ+nNVc0Vggj1UWzdZTh7XLce58pssNc8sGnFyHH143bsFotASO
dnF2JPBuZPKsngfFgANRx0KKPlFipXRl4cvTImO0mCHcAERHk+fjWmK1HQyoIJqQLfk1DCNQQYcc
k5I0haQyymnJ2Q31+4haechNDief3t63D1i3szU+D+tMDEnA3Jjr2NbSNbbHv2iTiBIJ2Zc6AYcw
hc2cSqkK9uw0W5PxYgSCRzvM5mDWJ/z8XhCdV/u2MeQOO3As3Ph07+WW/6+2/+p6ka1Axt0G1dbD
D7A9fbU9pr3VKHwO8raPniMs8yAv7kx3dpZgEyFLG/XeaXPQIeVwMxklyiDy2tt0qei2dpUjeZoy
yIcoDREQWXn7Ugs3i4ns1AyWO7Sri37bTXiI5qfFRMzLNDbWURYGxNuAknKg7KNMT85459mL1FKo
Rdn926DxZu9atbOWQ92/6WB7Bg00n046dIdevAGpVhWWuzZUiLgHmQgtH96E56MEUbNqnN+h0m0f
OiIMBFgXTlwAJKsnuNnJhoGVCthfLyvSfajXKOugEGo0HuHwv0rNoHEaq9vROPBrqpu7o6/j3jgL
y/9UxbjfexJPTUPVMmcT7q3UZarSeemSV6jgUAXrKvhqLHnjNF2DswWZ3NIF/cPcxkC9/LruHfFx
nUO9w9ENYGF8yW6pMdXR79JdbJfjyPoxeH6Nv/kpiNfY8oxxehsXkXliQ4fzQz2Kdz4DAQpWRTBS
4ykK3AzgyJbNhsVKkIu0hKhJhuQ9pHx/M7LtXZx9otIcD8tfUxKkI8fmewS6HrLtNijP6GWWEFQT
J5vIQtlPb4cicMGeh6wClDuyMu7uuGp6iWy+H4HDmBzUoOKnuytSsIjHpSdvrkYkI3/jeOzvrwZE
SI17BTbGyxx0pfX1NkzG/ki9hiOxuUrcdOXgSOC8xBYGA0IICJw2Uaz5qsEZGSh6sZ6du2QLs1zx
9CojuS+isYBrXcjRf6hlRbpfQEASuUMSzyKHNPwn2cX1kUyovuZrP4nAT1M77sa0kEwCKY84IS+C
myldLg2T+o5lmjgsJrpy1T14tnH9chZy+MqbFjcJznAe/bDDb1+rkRFWGzvsX7p9nmMtAzlNiPH4
frdmKOe8p72fjsP7jRO7UAeAiOuTxaLiLp/8fdxJqM1eTaWXVbfvhOGv2gE/jzw1nF3ehDfAAMVP
EFmMn6zWwTEO9Hp2leUA7t/kyV2meXPEGH1GJZyTgXsqDEHkV0IzDOI3IXibdAfQeaGHR+oXGT4/
6UfdhroGFFK1LblHLILXONqtAup6RYyBrhq4jHbF8N2ytPpmgSQSmNE3DHx6qRA7PEwBTslbne96
F1U5o4i1Ga7YRFDNEn32lrQZnhVdZlpn7Pmss+3n/wKgrLmh3mLPuyHZ49fwWWeNdTZUE0IX9hRV
bv5JuPJTiqQXYECrgbQxhWe+1FgZvIWtNgWGkYwPIM7w8Z8Lp1vJ7R5aAYW2rTHyAWXG2O+Ownwr
hubTEMeVmqerB+fzpBlPdKQAPMJrZfXhlnpLsyg7kq30C2eWiLwKqVr/erwDdKoEpSpt5RwknvrV
vN2rubYqakBLyLNsAXFI5wYhhGCUDEdzZ1iAQ9o4F1uU1VCcyo6QJt7lBigrtDr3drMsxIj6+Agq
rWtQrHfPzpiyE8/HN10kYRvgCZI5xTOpSQDdAcYXUZ5onD+Zv5+m85SWVO1nezdt+puExdMOuaf6
xZA19ENT5A00/pOllvM0BzgdHiMOjvh0k++YX38nnXeX4CEkCk9q79SQ5yOOTA3AYespr208DSpR
xZDc4Na9qZqCjT8tEPDse9c078keSuGty2TS1ottFHhk+iY+WRweaOFKz0P93kMdMwb1rgWL1bKL
iTwbPJsDVhBQhjYmd9NOiX/oDds70FX9m+4SQnGgoHwfsQwTvFnVsanvl1i3r1+Rt6222I7rANv+
9SWWOHrFpUtXV++Cxl7FDRCAW5ldLQJHESy2DbJYeeE5W0t1oZvWzw15ybaE4DMD302tGAGXwGQE
XybNQEOadmr2+GAhRjJ4082oleNer23gS/y22zS+DiE7C6sY08ziby43bqQbQbrW8oG385j9HdLJ
0G0aXPOlwjtd+5mvnWkmUIeO+6zjkKrwi25jAPx29uMsv6E7vxP6HODv6YXu/NQIayy3tgjr9ayg
6CooM2TKAUmz4z4NhthcmVoi7inabIp0mYBx0K1p4Bm2NRBcOS3k7/CfjouxP62JXoOaC8KTqHS/
GDJzz6kWsUdIt8vKjJ+oKbEN3NjcMjYccKYnrEGbu7L4KorMwWoU6551G4JVfu6PNkjZB9A1HaAb
Cj+4E1dj6oR3XpJoD6OLd+G1E+r+q/CBSyN88AS0dwsTWRnqksOf8mmdNba/oVFW7fI71EjqgOQh
7xofQ9/NbrEdPprCbu6aQb43wrOzjZ+n20gKdnQrb1x3Pve+Dv1D01f5dx9E73jHhTz7VggZBgPv
PY+BDWRuVm0H18Nt3vGxQQ3d2gkW+BroxZBLJkwaNQWAGf401vtq6s13B7Rt8xkJZ/Qj2+Lj+KRX
BtYRhnuLeg8F9Mpa99bBm+r2hQNWaupb0B5Zj5I1gWiARO46lHW64ZfSTHHmMSkcIcn00VUNmdU9
eMxOUcZ/QFi5fqm6sN5q0+jhuLwEl15fZWvHjfovRdZtNR46P1SobTnVHJp0YgJGjNsHZLa6c8/B
SeCA+PW1HPR056djsc0mw3ydfJygTJPgJ/Li08wL3/m0DEp1W9xPUxmjEFkR7oF3zi9X0mi7W5wD
HXMwagKx/2FrFV3f3L+Mn68HMBjcxjk08Uyvto89fmNBwqf8e5W+uKNnfDUmLNlFUgzHnrPhnIET
K6hAU7/V0xh0xSon5CtKc7sTeBPUD1W2iK4gLwoB8IENweLwKKO09OnqeoqyisYtm6rv+KvEKEoH
jc7SkM1XJLhRk3lrPIPfveTgevIQd218wzw+Iu0vbSR1wEhylGMJyakKqAOyYd307qCriaLpUox4
quR2CsXxLgFRWFUgf6mU45EjqR8UEnW2WUpffrFhacz3LXOQzlpiyC28XDvbRQRUUzg8gbNp3JZ9
iMRmmvKTVnkVFJu05BN3+M9a1ZxoxnNnac2PEjVoK2CxxicI8oxbYyiK2zRFXhnY/hdD65vTiMTf
8tayuJhNyzsjU+l4ex/LtvM///Gf/+e/vw//Ff0U9yIbI1H8o5D5PT7etvmffzLd++c/ytm+//E/
/wSUEbo8lu96+NeEBLil/N+/PiZFpML/I87quihaYZ5zIF93RLVDtDrMzLY6Q43jYiLmnaU7s+8k
0GnBvXzrpm0yE/JQxBXZT+f7IHhllgF0X5gebQc8BwkyiwEep+kRZ8z4mOkSIg4pcGGIoS41kLpI
A5nqD8loWYFAvvIrNMoD/PmdHyP0g1Z5qZXPGnJQW72xs4ORj+2daaW4JxigfyPpH83G6T72etHN
rKhHfewso5uMspdLf1bgw0omXEVOEt+QON4YbiZ/PT//eJTybanpOjQjSgASqV+r/ujkdr8GWFo7
pri5oejyofA84yGJIYVej+4d9cw8Ge66VgZuhIRB0IHS7RZl489LvNmn9g10FlHyTSF5E+fb3AnF
miagBhpDfG0MQ7NtPl5Hh6D5yojdaD9PnRTWI0jOsiNNrTMrOfd+AoYqP36i/EJXiXOGleyJerzU
GdR+kLpww14Ef/6mufrfvmhAl3rACzi+5TLDdP76RaszOxrTyJ/OumtEt6Sj5NRDGc/iS7O6kkB1
X5LgeGV2Q3nmFky6hZz7ccdEvP5rjD6VYbNFTSbubkRhqOPxum/HNlqFo5HfE6MhOdJ2+A7qMHOP
dAHkmsaEbUZ8qbZatMr56H4r1IPMaK3yFEO6/uQzE+8FwEvAG+3tzPFtxzI5O9VeDCjJ2kUmmOmi
xrPWLdjDtyZ4jVDtVXEtoGwTWEEBSafUUm1lUBQd8zsnQ5pl7oFPeNrVUVYdIRxanVsDYEHazKnd
mzCLKoDIaDtv3z4i9JHlIsjiBl4refdG9pc/f1T46V9/VhD4wc3ABODDB/Ooq/wXN4Wu0waRW95w
BiwzDIbJO7q+oT0ZVeMdJ88qg7KL2GdsQs0VSnfLszTT8tExtBeyh7HGN5Mwpz1OCY23WDtYvWSf
UdLX34yJEW4oysH206kydxPJpr2xsrK5K4A72ahEa0Bd7k/NXawamZqXjhKVeSc5IYNcMx5w9cQN
oXy3KaIyuhl5ab72CXgJfYBtisYpX3QJrkYVNdaDBq0YDArl9MaipkVpcAr4lI77zlozaz+gJa/w
PZzAxn6+bph3DJnef5ZSC4PG7c27xKvjPRTn8OfHbvaesQq1Y9U0fRFxsi/VzV8U9tEaiw3XYvh7
r3n0nThdCa9lB+oyf7TuhrzDwSjw6EHt5dEOxSwhJJ1Kba9xFyfmifE2liH/pi7Ax5t+S3DRK4u6
IMuHq9CnJQauHSuy6pZ2i0tD+0acRLhrKPeIgBwmbjXbP397LNe6/vaYjgOEAmQUTANPFXrkXHx7
RiN10yi2+VkD4i6oHM862caIn5QP7eXWZD8GVZBEJnKSnboF1/NbM9Y3V3bqUhP3Xbt2pdDmeX8X
17J0P+ioKBHqlZeh9ArjAJEgN2WvV3Z6D27hdQdeRjtbcu9gqkbPkRtD5Y/jHgZtwCW55kuyUp+u
wDHhHRbbdQxNt7jpCsWGNxGqe2+yPn7Cz8nYvr/ev53q4k0sc11Nff3KFEjvbp6dwpf3nYNgNlev
vdgv4pZXWaZZbIOWvDhd22xDfHQHP00hCEeX1HBoJx2wvdMPi42urmzIrg9gVFBTUHPRpynmvlsl
YGhqcQz1uzl+Z6OXARgQq/QrdwySulWl1cWW+cA3MBH+BOYO6Uh/+tRmNfgorLI/OcPkHgDHhKaf
qyVPSAOAJxGIge9KOiVrrfAnK9lX8KZOnxyv/zVILVKqcui2bemesIbPwEXKsiJwi2ZC/QsO7LRC
i89pb58Y3c9H5RUyfffmXZmQF5ni+IkGTDK+HE8RCcbrSMhtey9NtgNgFUfXMLNAdKDOrhM8xQcj
hfwWk8azlCYgR2X1GevDZJeaqNnuR7f8bBTOjTMw9kzDRw/YBluFLcN9/J9pOLJYMUSWsa+bgXZM
0/01RMXxf/3A2M2YO/J4zNhWbiHXnSWyN73pzm5jOD+QaH1gWtq/WiDm2fSF1YJTuvCOuWnGm7wx
sjd/aJfQikOyoo29F68qrbPfuCDkacH7qXqZG5ogWppwWOiMTA8Aiq82FEcealA+hpp0jLiyT9Aa
D/SxnjZGDyy+NkbtnOVaMmdLgqt3bKxIcyxKVJJszp9RXGcCiSdD/j6WRlwlx9RYPGEgwKHFO5IK
THMNhZN02SG91q6YHW2aNuEHsonSR+kbOUp30vZ4bjjQZpn8EsAbVVFc2RU70JWtunS1OKSqP+6o
/pguKdqismEKQik1KoiXkbLKytXoNwBY+1O3dfP2u61WXRXr35upS6CqRH0dZ3z1Sirxy8U/iAzI
hhz4mEJVUFDTqNKImuotqD8AsrYyQt3ZpAq+sgSiglDbRzh4n//H9J9PPCxuHNw4Zq3EXP1B5j8a
4+8e+ksBj8IC3ipUWCfFbdFm700V+mCWXvrkHg0FViUj9SHuYmywEExWs+f/Z455Nqept1zTzfTk
5WWGY2MQ0Wq+79/jrLQ/MKxPNyMDmANIjR0BqCmiwm/l3vBAx0MROgg0V2Vd5GsgA+wjKFf3vd/J
PfWo8ZV96aKYUB6qqAbOFZWCpRUJ1Ifow2Y0ZVWtiOvESeR4O/fpMq7sotzSJTU58tx6JcwtyGOl
2JONZqOrJCwVZFzNboPcF8esTnssGmzKeQOszAN5ltehMTimrgHw6zUe1D0Te4JZjqAQ2FcuNMQJ
pUm2ftvYof5E17aO3R2Fe4rgHDVQl+FR0zWBE2ZlANpo3zFWsut+TMzEK2G9vqMSxWQC/Rh1mUI6
m42Vb1rlnVSXvAbPxI4qGMc8zMFNbvxh7BJMYz3bOIgo81Y1ynxvU/U9s3AiD/VoZPFR8aOsejkV
SI2hDjGgfobqStRzKRc13Mi7TR/ZSBKqSLL1RRKlW+rTpEv0PCTsu/Wfl2ZMZ9dLM8tDFaBhONBt
ZL7pqKXbxdLM1WPNwbGEcQJ8i7d777PO30y3ChZ06RUodQGb/tsQ5Ia1vZokNvCrbUNoB4fdHc6W
xKnTsxb1z55/TP3+IZdD+0gmaZRiY8tGbqhLjt8MKsLxgQKoadQgVw1aJvoY1FtdtcKCPZu3faUF
9jmRed9o/5dDSQK06VMcr3AfrvZkZAZu+nzoOhTH5Z4Wbf4m44GnjY/75aEnUQ+CwxeEhKdLA7pq
W9fiJR5oBfJ1qffDKl2sCMT4KiLQKBjgBHkwQfK9TSMZHRtwEkIfs7V2fDLtuw57d4BYmfMSDWON
FFzvfZMOyKVxiBwBYe+t/H7nY4dxizJBCLQuuciMp/7aarBDjIUdDaslQTn3WwM5XzUwgfj2n79A
/t82hpbnWI6nOzpzUftiXJ0W8VC0FX663SnyQfoTmajwXVVThZpXkQWmGaGrVTlUqF2vAO0XKk7A
9F1CSC3LrTUZqdHwy9RxvDSFawi3NkEomLlxbXPCIgk8fitKYHEJDmVZTFNAXci+AjOkGopeHPgj
tHcUsjgojkYsU8VKuksv7eJL2AgkPVGJ8tQnGuSVvQRCY46DAioUZQWhbqP+LH8DI0J5YyNtFzTq
+FV+SKbQFdlQZ5LuHE08kZTKYv9d7EVIFhrbru+mFR/HJBibXD+WjuV9asyfjsL9ZdAmPRQuMnbt
6A5vFFXHvX5EIY7/yS5+WiqqGgGZi2wk5CgKWzFFa4q5KApzkXmJokE0FwPX1vHP3wzHvrqzgFnC
sj1sE1xUxFi6oY5/Lu4sOGLsmJ0Bd1QPRTwhcwksLNQLSqhtMeuFf1yJMX63LVf/Nk5YVgtit7B7
KMLn2tSyz1MObKyfdMY2nfrxi1e9CJC2fmbKnODYaavFZnXq0gLMiiIKoXfgaUentNpPVqcjRQJw
btjFyYGNVrPmCtFr1N43L7GN9JTp1XhnT1joBlEI6RlXi+pTlEMozmfSvA/BBXnuUNuDEwe8tC9K
EMKBJPJeAjB54aAR4MR/HzFaoBaiEUA35BAhhmNC9e08IoTe5JeMc0yFbcafPxNmXX8oDOl7h5nM
tVzPZFhz//VDMUDiKWPfkidrarxgUmzn1MScQebRAW/RYqOrfBwC0OLwczyEkP6gOIaVx0UcdsX5
vVuPOCRs+Fl6SbTvpdWsRJnlT7j/EvSBIA0eTjeCxODOjmyol9CPbse/zGiIyalfNXymR4ptGWiR
Mvwk1xRbF1X1VBznyD6O/EDWtTnPI7HsPja8/eylALUGY5K/eS6YvGkeXRrTrjJaDcxDbr0W+Jj3
DSjsATZn/n50tfQTzr52ojLGL72ML+0lStbI7pfFpV3Fcz2dvoTZ+Fmzm6fWts6gA2gfcTYQ3ntM
vCY4wntzGlfsFCPkNmNt9WZG1ukdqMZNC1C+6IcAkcaJsFCqN0VReCKg1IfPnlrj5aNHMKmP3sc4
0DpezEJzfowDA0Z4ol4R8fkV8hRg2ygCsFhN9e8GZwj/09ujN/vxFijy4+1NXhMMhUSRXubaeryq
jNKFiK+n3Wldn0Md2y6fIux0cZzalk+F7rzbFu9yRXFa15j/y/3Jvz5+VokOz3ZdhscXjqTsq5+C
7FEwEeV9dipdVPGxtsPWi7KCc6oQdHI7w2oniFP8yhmafgXkgj0ctalGVggVQQGIzJxnTYvSE35Z
PyNu28/W6IUPrTOsXZY5z75qUGoPnZQxf6QA362+c92pTnNvABFAJ1uxp1Cko4EzjVm0pS4z0nFj
WP1ncMdkKzBMmg+ykOZD3TT5bog1QJ2VjZo2rvx1Wrtys9g0GabBGLvuzrbt9zjArn8Y0rcP0nRx
+A+Y8S4Lo/JMo/KmyB8ElqbqVciC09HqBCDt7TKD2WXRYXlHqW3HgI1ExWHSUZ4rmsa+R/ljr86v
OTIUxfR1lMBUNmH26vMkuam7ROyqUjfeslAPKADK5cZ6sFEJMuD469H08LUhB03peoGmxUgOrIow
c/f/y13RvL4rGsxwdN2wTMuyUK+hXz2qqi6JBghjacfYBsP9UthjI/NqI/82i4gv9qXA58oGyfR2
7XkRyopQWbiK82i6oNhdCqxiAcEI3bfG2bs4iMfXyCFTQWMXhwlgFFuRx06yFqW5zX1LaHKhA42W
cuDXGnVpAXG89a1oXJFbw8FvuqNLSIDvQyOKDnhv3UH3sUbLhVa+leDlCkRiF1shu7PArftHZNdX
F8o18LL5MU3tlWuAZVKuv8QgT5WtTHuobuqN41flHVHoerSaq9ZkmTtkrzcMW6e7v1iAIuSrRldg
EuG3QaHoCHLFP0ZNMTnsyME+1RLDGM7KwRaTusa3SmjuzUWcGuYCeL7pWCyDyQNCnNU12/QJCtPM
cb9wCyVlKdsVUVYR19DSqIrbqS+3ncJwhGUdP9k9NA6x5Ab0WPWgInIT4uwNv2TpoEQYatlZBnnJ
HnUV9YouqSmUka48bwIRCZfO5trRjU9//oI75tVSzGAubnC2g2pCZpr2dfbGaSYwLLoAaBSRwGIG
JAMvvbDeSm44TfAIZbDsOQFP1bMsGOqbbW7ftqbMn1NeAoHKKxscNOjqGlRCgIvNAUJzUOwifcVS
2uKgh2e6D4hOWu0osUaNSJz0GFf8lvZWlHoju16KPYpL0uFBz3i4sxOptaWiN9rE2o+hxW0Jd7+v
kc2RcgciHMWkH13y4hDla/uRuE9/Rcw5eooAM/RDgn34nBsDVxMDYhZpPsqmeWbBjr2fvQ50DtuZ
kkEJrnv38nZgRwlv5aMM6s+fArIdf/sYfPymfYMxn4GT+m8JT8e0sVI2cHrVpdaE0lCwxU9BlHZN
DK5KvULVVGQP36sRa8EaxxxPRpZvwJ8LqSXAwp60MjaxPZYdMmIVli4JmzbCj7xHXoDHYChcE7IR
jfeYllp3TLGYAiVpVwSTX3EoVPrGDQUXOqggwb5006XVUAR1N+brsojC7RTq7mOZmfYW8HlX/zol
hf5gTV27BSmhvJmSEDsMEJo0yCl/ieOy3ZpyQLai7sc31PetMuybZ/sSn+HcbbH/NZ7mKWT6o/cg
akI1xjr0n3cWTusCm+qLlz65ixwsinZnhNBWHspjxNHYYwGRr8lBw7V+L0S2IxM5lzAjw00TKHzE
GQkK6j3ppbeit3UgTNGYKHA6S6E/l7Xo9n3Gy51dmDg6iKIJ+41Mb44eXQ5txndyrL/OXehuPYip
irZjBrmFlYZTnkMx+foBWzhcWT6M1L+4vAidLy8C5mFqgmWqeSh54kZCdKcCkrWs2G2SyM/dGJvb
lrfg1jJGDS15AFBltxf9OVyNoavaBHVGjxvXZu7S8HkSiMaCKq1c/fmr7/sql38JKnEMk/m65+Kc
wGaO51wdE7S23vWmI8bTmAHdY0CIG+dkiSduqRnTrIQiFZqsBWpoRZcjk5uhgJ4ShWi5LG8daDy9
j7voz9FqNEUu3SYM260VavEqV/ybCfK6G+FW4o4PTNzRVetCqk/EYba+ckzgvtvGJXbQ5EjV04mu
QGAIoCy24jhe/TVVpuaLxzA5cHN4WmanCB86t8fCnLYXc6iRDjZqZ5nvlnCahsbUfRHkoE6HQnbK
bnkxDOeqzBNknQTuik4OzJayZUaTGSuskCsAuAFJyxnSUCIfzR+DnaxqblkQXSqe9L5z3kobCBnI
kwz3Q4+yiwZSgBsWhbfI9zbmuq7FF973qOd28G3f/aaLDMt4A7VVrEIAPAm0EepTcV6y3eAbOtYy
jg42TVX17bQ9SOshsbiTpgFCH+xwATq7myPAHMJ2spz0VT6EiKUBH6MmT067FnRk52mmHzDN7y5V
sEGwAUdBIyvWBCYC/zRO0QhvRP3FPUOVMlM6Ww07ALkCJ+YEAlPQoYJixhdrj+ri5lGeW92WSI5+
bvLODwxgfE+uAfgWMlD1ukum4Zs01oRVlipAVwFQ7A33jEfeLSE+ITPpblGpgRvwoJBdCxZ0BohO
0D0FkB0ZYwWkpeYiMP5wLyJu4MnEPNzKUB4P0bSgUPmOKIpftXiCJAD1rAkm1UhKDM0hKMa8MaLs
zh9M9zGriwQSNShqGAs8BIYxqzZD1U+bsefeI4UY06uJR8Uqsa0b0zbtp9CztHUjUEBRgcnnKUay
89iXzRcQaEFJtOiQ+iwSueaV42AXj4K9JAP5HigZpsPgdPdkin3oCq3K3G0Pls8ecOQyIY/ngjWO
S/9xGUVXo/Q4uMPS5yu7bKApgvK/l4spQTaAYo/W+0QvWpKAVo0bzl5mxRvZ5knU+4JQUbfXU+uz
HUdgk2oaQHQsVn3tVPXgEgYkcbb3rPCbX/nRLoNwwcpWGb1G1bNBTQF1c1oIwJHmBFd2iiBbmoxF
0PngcHSpNI6MsSq36xgkMtVYCr7wzoOd9n0cBdMwQKXcAAR7BWqFE1AoNMU3M7IhJpFL/aWNu2GN
tI521w9y2A0dh46xwH4J1GLVjiMDej9EQ7O22jD6VHk9pL+Kkn3LHOMGJEBJvJIVX6VZr/30C/Mt
7RP/bSyGOnDSvDqjEBK0jWCZFqFR7+VovhJjNDVL6cbo51sdaYIj2bsmBLNvDdKxQCvaerNUbsxu
S9Z7N7Rf57hlPjVLIbv3Wex0W1Y7ymnrOPlCBakbzl3X9vzzBGwvOS1Kk1fOZYRTF+E5SuV+yYtr
HxFk++sctSqLKY3yhw0lEeyT01vgf3EMD7SznpqovMvdbLYRDNrtBqjFQ+BlZXWjB5JMxVvZm8YG
FTPZQfNydvTbDOSVsztUxJXKnQ/gzsrAEK67+Yk1Sg47zY3k1uQ4ayD1kbyG/idvnCOVs4oQSoa9
lnAsfVAKSw05uAES8zhCgn7qexyCv1fF/jIK+g0YBTjyFZHqzJ667Fl6PXw1mxH1qwtz7y+SXpxo
+IX3mgx2vbsYN3OxjhjI1MA5GtDefAXhOdC9dEn82KZgZazi4lmqxq3Ya8yN4WRiqfPcWjjU1/Qe
VTNmWzzXLMsPOmtBCaFi20zGj1WbAOIJJw3463AtQSlFEgGeb/TZJgTp0I30hvENbEnbTA76cyj1
5oynQAtaLtiZCvNUWK+6TW1vEz/Vn1FRHeRm1h/BvQkCAV0b37DfzBSrnH8TZ+k8I1czlk74PiPZ
6YUpTMuBtsrAAYujmO6ZJ7EqMS9fmWZHpxQ705XlRuWrEYX1zpWds6GuW5ldEHJgRKjrpf4JrDnG
A80h8mhN5tHmYGxQcxgfcyQCW61ac9ZVJjTU+2CXS/tdKcDYgYf+bFrsOPQxAxaiVJps8x54yAFf
s+3sde5OEICvnB78yzjluivNfR7a3bmoXR3yw9Fw9tLJOES6xFmk5jjZ3djiu4zizmFnNEAarDPR
cxRrd9EG6wqossQSnHydG91RY6DG+aZstGxV5bEI114+4i9p3HRe/x7hNzkKrYvU+Qr2t2g/d2ks
pNXYGtggPGRVdJfk8Twp12S/73CTp7DFTt2p/VdqcQsYGehY1qjd2EF4CcuRCELke9SyPncovTuH
WirOs8PnXRl0hoekNTDEF9LlNkAqoSzBeEjg4is581m6nFw08COaekZT3dZe6B38jQlG2Ivydfp5
vlvx8GruBvrV+qBQ7su7uTadftfOGqpz4HZN7JeoEdq6bh2A3QFdH+NV0lgSAJrBvPFYIk9joTKi
GpKVtHk2uewCB6Xf25QymAVr5phlkw3iwWmHzT7kBBSGPlUw+ysifOH1tyBDqvcL8z1dtYAsqXqN
A+hyH1BFNj4L1B8+cplCvAu9Ttrjc2/zU5il/R2ZnNaIAn2oI2BM4AyBDt1gqeZsyDvxGnnKtvhR
2qkA3U3afW66EWttW49uhZD+p84WQWuP3WcuNH/XInO8pTDuRUfck6Pn1JHZCYnxdA7T/CYJhrYr
kVUKnae0AKdlgS9wqbvuIc24fIwq9tKNOiiaUJv1qOMw5OTq7jHDTeexUI1WVfpGdHayWWyG0Twa
kW0fKSLzUD1SQP8Y2M/b/8vYdTU3jjPbX4QqkCAYXqksWZZsOYz9wpqwSzDn+OvvQWt25PHu3f1e
WATQoGwFEug+YTC5fB4d3j65xhs1ekgKXhQIA9SS+EwuwJRCNV3Zz5EygkfgupbXSLfpH3FHwi87
sJ9QfaoSaHtE4CCULEJJzC1yiJybYHpT7SrhKNSGuIWdWofNpymDSUZQCPcZu4rnm8RDESZ4GpHY
2OBAtTvYkhwEHAlaLHqNSmwAjJh9qFCeUXPPX+LCiJHKBkYVRsTsUbZt4hPuJAnsswDA8iWEmts1
opzS8FK11f8coV8lkHDFMxNeriZQ13woP3OYdjewGepbyACpcVjLZAzBVsRDfIlixbTq1RifLZWB
mqjc+NztxqZlJ+qlQ5F7YsVNLLp/XkjHTzEcUaMK4uy6dY2LA7lh0CL2O/x6itUU229pl6o9XfYa
Z8fFfjDs12tEGaXCzwYGKwmwcX/+iUPdQ25UXwDSIj//xGub7YsuYqfb5YBbEKt65ChA0QRmt5tC
/1FmOobLsHeqDSv6d8fAo6qEdfmzbvGq+tBKFGvum8w0ny05XseaoBfPhdX807xfY1BtKvwoZrtO
OvjOtcO32OuxB9AtGNaHWzcA95uaoyxeMhdliXpa5QGSQpNWjeqbAvrqQV1uek1HnuSE35HHnjyq
m9Vq/pY0WX3X6sE4TH9e8Do6WKvIs3Chkg+LHKKQG7vEfSSxp6vK6E1v1G1iLJzL6I4USam/EtBy
4AVXKxIhpb65T8cDs4czhd36f01PAwYSYlYOa3ccEjjRz+xtmM2fZ7e+T2flrML3GQpy1xlu3Zyc
rDm0c2nBC3gyX8DVgTcFGx/BaUW1eHx16tR80Y/+c6n4pdMxEBgShxSaH75tx/kxVUazAra7fizM
8Q4S2tYr7Oic3aRC7Ei1tjGb3XRpBIBpUROtOzseu8es7kHDhT63xaMyWBAnasR/HjyHfQtogXKD
xZU9VYs82U4ORDVRGgc7hLdHW/9hA/cAxbLVo22V7DnuNtQbq1pCyYSdqNVA4/tOCXD7qZnynm9L
3JCX1GzDzFjhzS+uU3NZIpselXzvyNrdMhubTGjpmMIHgQELigYiDyOEvD2wu+cRAj0wR6RmLUbv
XpneH1HijVvc88C9gqnJvvcgqzXUzXAS4FufYtA3NyWHZXWn+24DEz5CmI5DzfTWR2dpNTRLAyKg
y08DLh/qxeS26ZoGbqPC6rVCM5IJ9JI0QK+GKtE3L+mqHfVHtjMfXW+eV3J6CwDUwnfbye/orIHD
W+vTadhhRHlI4vtWkCULY/YmKF2jk4bpENMwnfaZBCAg79lS8AJwUohkN24lt9QKhymBppO+d1Nb
jI53COfQj/QAjaZQT/sPIJfpeJ8zbMLDbtflUnrSA2/qU4bNcT1lDeUUHXldjP4VRTXA1xILvHx9
w0y1BST3Kz7cE2RqAt1SO3W93wKy/2cSoET2ukUhFgYCYbYMUpB3bzrbyJWgyqK+33ro7BYaQNne
9SnMU9+dplzEEhpUk6lOYeuET6ULKdp5hCIA3K3VE+oiHLL5EwrVenS2vOACgIEeog6IvyK1wRpr
T+HcbVLc02L8uzocThvefdXaR2rRLHgBH3tvToEYEIY/hHEIIwN85eWQB/saSvTPDTxMl9ggR9tW
N2FFCsa1BWE9Cjbga78V+SQX1Bw5KtqRPYKLqIPLxqxOcx6fr7ENsAowqfRxAwmHRZfiKYZ63SO9
zGxkz5IFwz2F9gZ+s3jsJwe6jq1sv4FiC2A7MyzotWYKHqnhcvq9SaPAkZnXUVY7H4NBSf/Y/Ke5
VQH1gqSHTXnAsbSH/c8lHCp58CKnfkBCrHnQXTJT8pBgV/FA/SU3r11e2yzzMgGXyXSg9gbZDu80
hDBNd/XqPOm806wPKipgwzG6f1LArR97tR4y5UG2poHrRX7NvwWrBuoa48y75RUW6gLSkQzxO8l3
UheYZXvW1MWJgKJJMwE4ncp2fYtHaf6dWlUdGw+iBalQ5+Fs4q0Ts4c46kEPvHgKuVgwhHX2jYLy
1vDWPfY+i65Q2Ul2pf7iFNN7A61DvH3ddIKiYnZq08jwc40faZEUvQ7QjAji9h9mwLt9AlQts5GD
U3xDurtIb2Cx5T2B4mI+t/mHxl8jFFaxLYX9NWdsokfUsz346wAKPslBvBrxVOyrBAkgMuLBhqDY
mqKRyTGe+Rd6/NPKAGzgNbN5cKJWDrrRig7UpAEdQUsAWiSAmWAgy8PVnpp0BoI9EIW0aPh1OXoF
yAj+vBwFR/iin9wA9w2JX7KtevwqleHuutZOF3hyuE9OXM3HTIxfqSX6DBqSFp+h2usEu4hN0VPP
eo4FlgaL6KaVZOVJYXGRlx1wgskcHVMBGwABHNgTC81yOWXZsOkrFj3NNXwjYpBrfZoqkiy/m6Zx
CSm64hAqwFOqcoADCotLak6BiSwLy/Ns8+/1D4MqrL/VPxzbMTxUYCEpYwJv+wlhIMq4NJC9wEM6
ZOVemNi6uCX74QVszYYeAizQTB074A41jxmEcgtqA7MAYwsb4u+4PXy1mBe+Wxa+X8DUyZeGx8g0
5Exepp7NyxyYnoey6sN16TbdfTwGM+T77RgP76rbhdUc7g3P6g9whoi3/cgt7D7zbj0xVpwBgA1X
olbtApBkVLGx3Fw49di/uoAvA4Nhlt9kGh6hizqFftE98raMoDM4hKvKy+CuYIO7IfSSywg0+c9p
nlFeLZZJMBUPU9vn66gq5yMrmLFVo9GgNDZAX2UejY0VxgySQChEmAlW3Wkrwp0tpXkAx9vzjaA2
X6zRibaOaBnWVmiOHMDupBslPG7RhOU96LJImh2o6XnixSor80St2O18qI1aT3bdJ5daxWvqDkVd
3s/gnl5fYCiMPTxGreqblBbkT/zWhKYhypuoM3UJZBo0AKvzYukX9lwdCPDU/GoOCmlXJBkvQZA9
dGM2vqbjABpLN4PG4kTunQlrohUQmckXFAfuDaOzfyDB9YAS+/AaYFew6iH9egcNC+fOjlJjKTT8
c6iHjZlV+XlKeHYWoMOAXjHBEttGHgAs4OzMPOisCvikbKhJwb/iYlF1G86CCMZf8bhiOXCEpoRz
DzUtSGmA4wQc/G2UYPEur6Hfw6Lkjp47ymILEZbqQq0Oy9Rby57DZQkXnYObcAtIwOQqzZtYeNph
A+xCenvI78ZG2MtxzPKv3PifI+LS7UGMLb1/ukbMZ+s/qvLC+IwDsz3UvgFVFbYBEobr6NLlB5wq
D0CSZhUuXIsBqpI3YQUSX4gSI1nFbtxdtRgaE4IMV5UFGr5KMNAkwxA8h+YFtBeoTTOxw++g0PRL
rAEk8mjRAh++DETID64+YEM5H6gJvBFA63RKnTScoHa9tHMbml860BYeYuj0NvHTdW6TPYtV0DRJ
Q1DVkc6ZQRL3CdfZRQIY8yjpt9SEtmB+HpNJ7HVcRXF2OuVnihuQQd5eOykGWjtPVzxoBHj4wh30
FiGY/iRQ5CiaemEaYXuEeixQHslw7Z8iVBuofzbk8KDjCVxptMbHfh0PtOa7wkJ8a5e5cWT1aBzp
TMsAHVW38sYp+9ANh9oZydTI63cqq+8pNGQBDA+FcwaU6WG0o9EBLq11TxmqpUsHCghLatKh7Jps
G7LpAH/3/AmlrHmJ5FSKzPiApol6X+wFnq8qkT0JbPYgFyEXto6lCcCTPSMFah9v05PKTTcUP6WK
7aBZ+nO6oZD8cEGb2nV1D8OMDq4ZEHtbZmnXHDgYAROK41hFRbVsIeJivVJYP3ps8lliBJMvsAvF
QhjK+zSZDh+CsEy9Xoz66Fq3OLqqW5mv1G9wp9mx0LrjfWGUULZmzeF2EHHZfmhKavKxQtLQXN7C
6IxirxH6Ip+mUsjn16AY1YTuSuaJ8vvc5KV/m9hSu2ExeunCNDRFCosaWClg99o9JokrQOngvV+5
vHts9AH2RcWCO3OypSYNFB3cM1r1SJO0m8O2FDLwZzPsr31wKLGAtp6THcUzCaV72VzH3Aoo5NgR
9wKrUfjPNM3XxBT7QFp16Lsce8Xc636EHGi/DvYZL6EpR9Cpo/4UVV6xnbEI3uDP3oY2tiTABGkY
csHeOcjgs34aFGXwp2cG7lNWZ/M6xxoW2x6EDsJlC7uyg3eoxqzoweHCjqRFwbQeSvEMhYvpntfu
l97qzWc7gXI11hFfbmOjJ79U3DWfmVlCYuGvyH+YpyPxeAY/rVGb0LFQzHGi6RhDIhVkRsjsUd9t
QOpRarqQeIbBYQCxLLDRsFfTk7uQuauqrusVMzJ3DfyVs6/yagDtEjRaDmWXl6Y1vrZNGfzRRaWv
Esv67kFhEESRIroEwj7l/fCsXKiF+hPrsGLQB2WIZh+NKGT7n09pHIS7Zp/Q+HVSFbbXmbfpH2Lo
NIIEyL+v9OTnp4nDLcs2QYnxbMMB6/0Tn6qfbAlxJbe5a2EPJ0xX7XOji/yrxgi1i3n8q11lWFaX
enxCneiBhEVEGo1bUGP92hThlR3sssm572sHTpQpuMMWfK8h2+9VCxYNHtaODDTYRWvJ9W1nBKEb
5ScJY3hEg0OXBXEEnbdkuG6lAB0oztAKxUbJPoq4RvVEO4l9UkKE2cG0njJRXglF7k0j8UYwCmDj
B6e6ZtfEFj/8+3v5t5SGg+w8gAfCsB0OlxPj05PZhEqOASG+7O6nrpuRQP/p+gxzQ/z0ci8L1lBb
8Fx/mqE64/bTz6cUPbpQX9nbgwN5jROJLgWuCu4SPNB8kn4IzSRZT2WDrJgWbGo8Ad0YbAHvJ6+f
X/4+KYM4z2JQY7EdNPwwMEE+H1hY7EqtIER9smH1tU82kBGigVD8Ftfpube+tjRrSIEpeKeBGO22
a8dBPtILs0fgCMP7vBpdP8T785blCbgrwnVRaW2rx6GaX6i/y1K5RHYy38smK169rlwMXWC/GY3+
x5DT3FCT8xm7WBm9eopX+whclCVN1y/HMyN97BOlri9H8XUKlyh6uSwA1vPfP1g8SD4lqxxuQ9bS
cw0pQJb4m8ZQ0le25YBYfufVgz971uKn5k5sRqcRTVLooZ+D9/904Yu3uArzUIS+Bv2GaCZ+OfFJ
R1BrqIBBxud8wHK62EOLPFmbQHx9gZz71sY+6Lvg8Faw3bB6iMcaEUWjNb3yL7biD7OqmoehjGC5
YKotfXHAvOb41c54xbiE1DtsJGCgaSU7akJF7cMkI4y3hWDMB1u+XceBRv/+fmgM8F586oR5dLaV
7XD8p7hbX8XzI4CAlv2OItTgR9rrJrYtsa3y+Qu1bgR8w4EbjtKDWHN9gSdEcU9dtzCaOWPw2h+I
hxEgEd/t7sluw507jblk9T2qa+KOl2JcVlDE+DYn14AG0NqFsqv6XjkgafxbgB1U5W72vGUEGD7P
tv/+rfobxtARBuSEJOmMWJaQn24XOfI37eQa6gDjHdTT/CHq91mXGC+t5fhuzLsnJynmSxCbS1UK
/jJMMGM1q/xbEFf8pa1HD2CFHDooeo6XgQXqOkkNs1nETlUWLPEK8fZ6RQlmM5fzCMsdzNUbTx4E
/PTr5XjgLMUIs9MbIDoqxnnpQUd5detLPdM+QZ2Nem4Y6ZSbH0NpgEKbYUGV3n6ASKO0QEPFz6eE
NUpuwd2xL3kD3i1wCXZlvbU97mHxgP8FhTnqhcqEdR/2yEUP8OJ4BWzY2M4GdJ1pNP39EqVjXC/R
GSNdwtAXjiz+8xI0hzcOv14i1OiI21+RuPWfMw/C3Q0PBWrW2XRtgIIIKHWDUCnPTPFwsmBkrjFX
twFTJf+RiHH1d+BjHsbBc9kF8lp4hm1yUBR/3+zZlbLsuZybPfJN4BzoFGqnN/zQ98HmXudbm9+b
wKP+HJU5Fx+Cm9r65nGIAcWlla9aztN1GHjy4rEAEv9W8goKt7xAJk9eoKxydGQLKUjdBZvNn/E0
mIA2eIzb6JVav+JzLDPurxes6gEWQRP0ugu7M+BPEERbIk2YKQNYaxTvLbRcTrU+UL+o84b6qTXI
tLz3+mghWjdfO4OZXKoZ25kkNsHLAWIDZMjgz2yCbgiH7UrQa/OZLHEuJkvcVWL3SE10Dt+jQNtt
Mjgh6NshRF3sKX4T2fSYw1DwzyZ9V0Wc/THiJuxL0cQvKfizy9SDvBes3cKdsh12htXFl7ZkDlQG
gnjNI+5sin50vqRgP7F8TJ7C2Gb/8ZGLz+QH1wDb0XIsadqm93ceajIOljHnqFC5vYs00MSOnQFE
fKpavppyl8G3E323Q9BpjTcr+nHrojOGlP/SBEh/ORTTywBfoz96L4DvLgr/vlc2yza2gx9TbbwH
YavezBErFOCXrcscwWSs6ZrkVDNXbvpuTA+qLePDpESG5D8gk8V/3AuRVvz0RQe1U3AHX0ABqicW
T5++6IkUPVKiRX2wwFC7Ay3A2XZAte7asAjvR1fq1bnRPjEPmVxo9MTfOEzrqqrskBcr4yVqZux7
noGiYjbAE5qC8SXvmuqU22W9nSbXhSGPUx3B37KAbujmy4g7ph9lJlKVM/JVdCXVYfMAd+4/5iJT
UOqR7ssUynIp8BafuTk4G7OP+z2ScSZ4VlG2tptOPgYJjMECAGLfXcc4yUxCus1k594N1J9emn1T
istX2IwFC7pEBF3++oRfYg97h3HaFGA7L26WY8ys/qWv0a5kFExxZZQBcCthdwaav7uoagVExTjU
j8Aoyrk2HwIrqR9t3Mp3CYdPKo2pcXLv0xFZMHyU5YtCpQMQ6an/ivfgVPXAffmG9xwYkYPvyYQy
euP2P6A2/DWo8D3BdjpauKgT3UMrP16oLHq/LR6LpgcAwUzeaSlJa8ffu/IE2LMCcv6bUNWLouL4
Lv5+FosEVLqxqEA0MXD2YXSFfRuwMGY9NI+0jdQtCH5/aNEYbSrzYl5ZOpI2lb/mNXqLqcdoHo2V
aP1v835d5dc8ugoo1N7O68S4qqNpOjgGGw9lzlN/7krz2heCeAl71b8OFHdr0hn19SkEvZHX3Q4w
2KlAOcD1inRMIdXRm6tr3FT9cLkz7bgz5o8OSE6bSKkGWQQ0+9nLHxOoDC6UO7db6mt1H34Cvmdm
5Zm6kB8qD5HVfKdWF8ZgAnCDb6Bwh3RICDsNnbmig0nJKjptUGLcdMgTY4Ol81zpzI+chqndGQpw
9amJ4KWgE1y3a9BZmICJBYGmaGOB4rRDah3pRGCBjzYINQdonMu9rNWVe1b0STjt2q7k63KCfkHi
Cbg0OW25m0QBobHQTY9dXl6UBf+HVLjh5RZBfZmOAKD4QvF0wH3nH68RO8U9sl7PnYyib0I0Syce
rS+w/5brwbXktqyN5LkM8gcKUHBI80cDSfs8dqAlyNpoCYNd9a0y2iUoUdaXLDJt7GmgHoPFB9h3
YReskXIrsIpE07DC6JIBe+HWGSDougt3xZ8RNEh9v0fQNSZLFkuAz+v7mtsXYEahrmFESCHGbX2O
gadZWKNwv8GdCykKCP+6Dbit0AcoYb42/owtJyXvxjbbRmk9LiYHa3IrbbesCNkfpWUBKRpUb63X
quWYy+nUgJuyQxWw2ppeCac8PWnQk1oQqeAD2T7aADzjg0mSp4JlO57b8ktvp8EmkaNa10gyQjxx
fp9m5kDb3C4fXGa9UjdoWAyYRlg/wFjq5KXDIhWV82DGzH5oC+nsy0L+qKE8GEO8ogZeH1qigRu7
OwW201sCpxQT6l+ZNe8MA+jkFOYUb7w2fxRpKc6s7BvkC3pkvHQY5NflUkD6cQcWW4TJ+Zz0r/++
mjesz5kUF6I0Er9Nz5EmpGk+iwYGMoBPoWnEh9brBWQEjEE7Uah0BXMzCKKgbLVy1eh+t5Mg8Wur
MV94C3J5aCTjWXgKDC5hNYdg7nFAEmOjjbjPrZXCNmBGmc3MmmerQ4EQyvH5AiST5tnp5/6A+jP3
E92sHEBxaznEvpeH7XPLu/Ee6+5XmurmbX4u3PBIM5kl2UPQemDrYWLHlXvJhx8tqjnLRilnWY6i
ANMEh24Oy0MfDUh83dpmFoHXdGsz2d5xOxlqiCeo3lj0WmGhi8bs3NpmtgETgPnUdzuYSb0XbVyi
loRYOnyIhen6fZWyN7hneX5cR6D4ZK2p1iqJAx9VSz5hWTmx5dVCDsLg4lDhfkuucCQLebMYoCYd
ZlRWDgxE5lsXTfgUS2ES7qpLOaac+UFtuOfJEMemMIo7F2sHBrM4OCSBjuBCO0W3bUAMVrhvTD/n
OEHHthVL4F/T4e/0w6I0jsjJr+li1znYHC5CR0z3Hg+9Mw1A5TnyeZQLgLIerRZ8Ak7ohAEZ3NYe
Hq9uddSXg02zlBk0+z50dsMA+qnNkDnQeAaNcwB0/zr31kX9VaBtvWPH/A+VXNqRfNyxuFjHYQEL
VWATJeS/CTQNYMSFop3ig5Nl4NtWSCYjhZxhn6oqaKHm0WOnSckF03bPOaTjlDcvrwRb2Kljxr//
Lq3POygouhjQf+UeKtocHrCfFpZxJGWJBBmUixye3k2AOOCrigOd3ZpZUWmjqxIpNj2KO0239tyy
Rnl9gp8CCMv3NSyyqXU7uHb3kEUKdtU6ig4x6JGLOkb5NsoEMs0Ds8ttDs6RH/VwTkkqDwXcVOvQ
1e1obr0EAjElBGLWxLUiH1Q6uxGsLIv/FaI1/Gn0w0H3DUo8/vv7pt+cT0tyz4FCko2MpuFKLEc/
v3NNE4zgGbXVPrex/pW4l8pVYPPh2GiYKHYnoU/NNgMyVNSQIRY20uathobmsFb2E2jQLGuwuX2I
p6ljEbco1Ivs4Oa1OlIXCnBAcFPbztgjT0b3QZWBt5nMPl/VsmMvJp+gHgAr+R01mcMTP7EmMI71
aAqfk9Jz66eqKedH6GlvbeUyZEM5uC0F7ozUdKPvHFZ+W0vV6SJuQJCwIRV9KgDLmJwGdIla9k/4
kS0i1bEHCgj7soG5S9UfaBCUU6jhpu24ptHZSAwwtDJoGOTMB0GxeAUvL1jXKO6viTThBHa+6GLc
zGkUe4d9VKb1Y5jk1sXKnRVxKXA7g1mkTojADVgcFAiSC2gjMOs7Cp8/4qGE04UHU7SJyN/1a5zW
9iPxiwQEK1Z9AJHfqhNLu02VxhG/hLYwgYXK1VkVAxZTkwjfihxckgkguB2AieqNgWpu9ln82vSR
cShr01jQdGQO1KLI6ggLsi59BgZ1Db9DvTFk4bYfAvxcBwBSrAFOCDPLgm0XDSkUxKFFfZUnM5rk
zZ3KbH/F+kPyM/Jj2439mnnlBuSUCaAC64HDsvWRT6F5Zu34Tt2wLOvXVpSCF6b1jfrMfhBRGGHR
iijVje+DnuxkVr+ma3Vq2gRIOmOPpdlXTWotmDYbV9qP3GyXloUvEzWgkp0uraGvN9RkzZQfAXN9
TrgNj6KxY1+HQbR3gbY67wy+kjZUtecpxu5YSwhUZVTc27HxCKFD/PoDly17lGsfEq0+wL2C9j/z
zhty0IWast9MAxxPIne6Z5Ll0GuPRgsqvsNLMMvxTAcGW8hzkdhb+Cq5d9ewLBIAyLdqWqUj/I8K
EckoxOK/enGw313nAYyiYK9rvw119EfhxckDjFXgKgLui2+NjfNmcShLhhaUolqRthc3as5wEnTe
osCAEFAddLtsjHrIMT/TZaK48DZM2OOamqHAu+8Z7nMLMNkhcSz4YUxgrincKH0kDzwDmeDKWw9e
/v3aDNtSwXMSMiWF34atsTM6BUZeqiY8og3jSXS9t42CYF7AU9V4chvFj2bhvVHLGr32ospnFiOS
evCzu4MjhnmiydJKpZ/m1by/hmeyhqVev7BQZF1xWMY/lpoqYYCEUkO1/khd3A7Hu5wXT0iHcQhS
J0a4ogmeXcFu0rFewkn2PrIGeJUwj06lOaNmlUIbgAacIhSnCXTfE2/ExwFTz2AMZlSfZtwGan2p
RMsJNHG5Mr1adTsYQW1U4rjrsIyL+6LgfzuLf42OdtrjzS7s5DgBdr3AEh45/qB5AfMADluVCemd
pA4PyNmjBIa0Jj7gxMBOqVQ/HPYHyNzBHwp1gb5Pfs4RBYS/UJkLsYirLfihNpgjXQ7LMOs2J2mT
7/3UBPshQHq4dVHOgZqXs2NubYMDBoPVRpumtK4COd8eX28RVhnaDzwKPkfUcu5XwMf/WY/wJVLm
ABMPaTntumuQFHGM6QLEnnFKQHo5dnYNZ5hO8rcmbHDn6crhOGFXdBHBfGZ9Dr31IJ9WNrxktmpA
01vCWWd8M5mId64BOC9NxubrATrp4WVg43kAEmOdNqID38izL6GBj7xypPhhp0d6m9IGQDWsFeRz
5il4hA0j9nCKtwcUo5bTOG1rfHuwv0MWtNeHBhZnMG6VZ+ryuqpYAobbbCjTCRDadJgc6C7Iwfju
eE68soAe9K/840JsR1ubm43gJnMD6Q4HucntlaocQNMBEgNb6UENEEB9qBD9sgK5trtw1Ghd7RwC
N0swmsSQrtt2bvD3DPH8Aq4l4A8aJsWCRwMmq0+kDpqLi9lNPxtRfQmGWjujcbP6VjaDqOBY5KTz
S9QV5Uuegb8jO6GOYNaJ17qAXFlovfS5HO/tHlKf1O1A1QOCS0m2HsQw4q9W8BYRuMXZ5TTdZ7lh
LkFzi5fUtHQfndGhtabzkHjejqeR9sLRo8rNgn0dRvtrXw1K206CI7w1Amlg9Yu9dKTMpxa1gqeO
DRkqBF635m0M0pUNgUAd0MAKfOmAHX1XgC1z7sHpHccYT2NWdZchG7oVeGrYKHfBuDVMJ9LqjsMd
yCccXnVt8VA1DHYG8EV6gXxwhuc8jNpnTdCLmxzmcoB/uVYW/xmm7IVBtPvNSuN0kaUFVl/TGAA0
hUVDlJQD1oOMbQFT6Z94A97rwBK5pFHoReZwnI8Sn0YTVnmPYY/Elp7a64NyxLkPUeGAHtEAf1lk
cTvcto5JKg9pXyePk7YHthiIrVUDNQFqXgdcuJzTBOqjgzlDmwk1oHtqjSlcCF1jiHzULaGmCwAD
kvlh9ZQaFjRvQDANytncOnkBJ1pNMLWM9o9CvhpKBhc3t71VBjWaOySigj02DvDJrg35ALxlvbCK
onmP8+4O/i/WnwZ4Ml2dqe8DQPo+s0Jrb0T2d8laeXG+FVjiXujcC4d0Ach/tnP0UB+Nwy5qC+hq
6mY58G7BOzZCxQQeXoNj9ouyxD70tgimBa9Vd3Bmc6FkG+bgN4claOLwXv55FqFvAOQUAIMYsFo6
u8X9PhpZteVbqm82TtVY2zZlp5u3D52Rjw/Z+kA5T+xqR27DDLZpUV0DwznW4IwlIvut3QeNs2oE
XtuD3ersHV1QTY/egF036Nrh0U7mollGUDvZ1bZzhJfIdyOI69dRzk+i5cWlwPt9SLBwW15FaPAt
4QNu93NroA6bGWoJS9h4NwCGsACoJfTwNSjUu9WBMPs8VubX2Qna9gKhbLg6eV0G0RRU70U4tdu5
dIUPSwOg5zsBrBacaASUDjF8TdXe+sg8iOZQDF3CjWCCFmoj8iq2AcXXqHKvQhVaSBAJhCvV1oYL
3bIOMuuQtctMex2V+o7W6RvYpyYN3PrKETDW3Oh3DbzcoQc+sGcPYHDS25ENxI77SIT7AZiyW38w
QSL51u+qfEtv2S3ek5BCaXBrhp7hiYRUwwDCGW417KiLZFV/9Y8owO6oy4TwzprrnBJUqmIkH9oQ
Bjxm8mBI82sfT9UbTPvSVZ2G9S6hrFOzHlLYV2BNnO1dxuflqKOwSY79EayfuobuvqyNEuluIzl3
afwVmTAIudbYXHACto6t8I1M9QfCy9MoNfGhQP5ZB99GUx086blCY/CpOQR1uwjweSxoYRo3DcRo
E4VqmF6nzqi3HGhhSs2CA3lu765iWhCOTf0iz7xDGiIZVxcQQIkqCEFA2VYeZn2gJh3KvCr9dvLm
VQq4Qe3fRiiQpqQhHrlxVlhYGYqS19hzwXD2VQL5c2Qe8x2gQZd2hiUjYRPA8DxaURyDBhuKR9tG
MVxjFPqoifcaBLSkKKinVMsyrs5w28nGh+tSKeGutuea82OJNPkK3EXzCQCu1ues9753Kl3YeJr9
KYDP4qU1vrUdbDPHRsYPKLuPG9BWOhhFF1/hlSyRKIfnAQBksIib7mw+Rd+qaBqWqFZozfKohOfP
XwFNeRfFQ/xttprfAszkcZxt3FU8L4fIRZE/qaQ/0beSC/gI/EO/0UOeBN+b4tCY+KB0PH3rDdZ0
S+XiSVME7tyYoJS50d3AhgOyz5Cf1wUfqgTpLpEWoOeTB9Sv5qzhWYlsvPur6lmXdflxDDJsYVBL
/QbZb59rNB+IyS1QgV1x6RgbNmCSdzuvDPPtFGY22POytmG51xqW3Jdu/vHJbqbDOm+4ebg97OnZ
n2ADBHnq4oX6RSj+euyDSmsu8ChPV3Sl3Ekr3ICtyaf7jzv3WN7BsXR1qxx96qMbkf0rjpoU/LkP
S0zoyoDvXAD8tJsr9hUL0eZ01aTIdN8k3H/sG7Teyk3UIq4KvgnEpc/xzeldL/7WYqEKrJv9Q04j
JHLG2buEdptsrEQTKW3TOsEjYF5It9zJXopzBhzPMp+q9gwONJ6idgKJFeiq7gHhYdiSTsmJpWAm
FOCGPEEEyIHy+NS+t4X5UEd6CW3In2uSvAkP3f9Rdl7LcSNLmH4iRMCb2/aOTSOKpOYGIY3OwHuP
p98P2TxqjeJsxO4NApVVhaZpAFWZvzH7+Ec38ZuF4eB8Hef0bfRNRIHHtNsLRD5scaFocPbZy8pQ
mtIra8N7UwD0Tex9Dv7/mnu/snzQfW747x9DPpc/oXu9LTwbkoaA/xrUehbYBNAK3CxNfcwfoI79
gaS4QS5GMjtrUNjjRlAZHtiX82S2h6ZRrNdZI2VWdeXzbE3Wa2OjFpO73njpls54RvKnb2f1IE20
vHlIj+W4lcFeH5hH0y/RmlvmakPmPaQtT/Cl1ca5+5L640pmykctFs0D/NxP72HbefWW7XxgsZOX
Mze1v5e9mZ6cvmTXb6m1sk0qxVv7kgWwjWR6wFxv1/SqdQK3ZK0zq4H7t6y8MsewIe3mxYNiN9Hb
wE/Vu6iDkJKzj2lib25/PV72z8002HCAAh6GhuPYp9DnExJ9jr/kRRusB9eJtkXplj2JTEam3oNp
I6tQBuMeu4vkCfOTZoN1aP5Gla5YlC6qv1EW3g2AUCCSdNHGAYT6s/BG9P1CPXmPKyXYWPjVPo1O
H+6XosV50IzoLNd0e3y9G8VzLrmfwLG2yTqNbqcftYpMDpX2+QtkhAqJDm4YDZvMUC+G58yb/bXV
amcHqY6rWeHkputlifY1uS9xcZODZmKwurDBlLCsvnqJfaz7IH8WFvqgIogHw+pZmOaDZt76EGuu
dlELpwNVxGCb2lZ2ngNTf7ZtI19Jka723J/wl/wXownKk+MMVJPdtvyuaPg5UP5TGwg6qOo8G0Wr
3W4pFCVYhy5N+eJLc5pUmsvr996UWwq1PXejhm21K2JMsxegpTgjVpH97BtINN59Enk3wcCZwsvN
nXEZuoQ0mEWQfr3PiUtIJpIyLB9rLfraKRD8bLsewrXeFPGePdm/2hFPiZXSUz1T4n3eTOTf8unz
5Ffk9xOlUL2YJTMyAOb8QAoWJxodJJiiBlf5ceWnkRB54Gsga0hfY8TSvP+OaIiT8HIDj7ofKmRz
hRYtmUxng4GlvW0DhOnnQcN2Tk/nDSkZa7hNNhfoaRPX2znoh9snykWXUA0n/TbqV0gm3v9AYVRt
JRQu/6ZKUUG7VuOa7ZbxzisCy0OygwdpIlL1lSye/eTj9AiBN91JGLuJ6LxJocw8tra2/LTJywww
7mXi2XoADOQuFpzJixxSRETXHeyc3T0G5P4pCnMH2C+z8jAuHrWRNAi3AeDnUFfWI4WEfVaN4RcP
e9xHtDqXNBkUC8n5dEX6DMOaL/xcNods4a8KibVzxs/YneZqxDXJqVEE6huWOoaC+c9MgpYSR/2t
jZ8kDVWPmXULZ2Naf4PvLWEZTTLPlRSACp050rSfzcJz7kosjNW6OSuBkn2HPuORKptGJNYa/nfs
wh9KzwtPXhFlBzOy58fKUfuNiRLpW7NAqHrFsq+6mvwDH8u8TojykRDznb00+8zHuCBQFPWoD+4X
c6K6Jx1ymH0z3aSJ+uoW3vzs1ckatfSEjSbaxLBRK+9020Fqg7fvLcu9bRmRuw82t0wI+5mdAGe1
xPEONpa8K2nKwU7nz9gdsh7m9WdMILvkvNFTT7rwUKumBT6Ron/lWfGLHHw13iAOqD7eWgqiWU1o
PksL67vkpR1I0Y4DbgH3mJGjH1NxG6RURXdR3GLNuxygr3+e9ZDug8h6iEyQO4hk0KlDmtu7HkY4
97GpF9HdlxQC8uVSlhmP63RIl5XsImeW5+l4iaEIlYsa2tQYA+b0Tfk9NqvgKBpmTVEyLgtzdetE
IPMkmCSTveutSjt4ThQfzJJFizar9Re3L+ovI77tRommTsp26YsRsQXzSdZtpbNyfJRNVGUrnTIJ
AHK0thojOsoIRBsNdHeX1cuvS2au/6aP4Nnt5QOU5UP591yKKocTrEfqykEsYFOFbe2sK1LkZ6cJ
uvZiKGF6dnP8X6mmEpWDBGWSUZSQ7xw/T5IDSBL1mKJNnsGCTKNdHWXtNjIxUp1Nao+J5f+nzKx3
y1RBklqjvVHKOLi2gYoSWe+Q4XKV/sXNQoCGLfkMeyjX3UL5MCfnXW/z4r2qoAfKpNw82CRHJwNW
VoMz2lM8UouQg9px3xUqip1EpM9kV7nNUhRwXJIGvw3VkC31i1q73i8RpoG3DZ0Bitoy1g8sQNJa
hmcQYOYvRY8g5oIAHdPxt9avPoGDTrr5k2UQq/qO26dJev0VLvOMpPUUP4zYHZ5mpUAqzVSGZ6uI
urWW1flfmaZfCjXQ/lFBKUDMtH6osMFW8I4BykVpupuruMD6oO/OQTcYu7gDSDnWbrj2TH343ljl
wXfs+SuONO9O73brombtRe7Z+mIWcXxCIRbpvaUphzZ5dj1Ff5HGfXxQKuYXfRkfaWQnpHc2vC+N
rmYPoKm3c5P4j+airGcVACa0NMR8dWmKeF5F/WbAEPtRQn4KyKyJs5BaxuI5+j96q6X35m+3XL2Z
eyr5RfM9JW27qxNAoVk9fXjZrP/Ea+dUks3+VgBsWblAaFYGZc9D7fRoD+b11yTzjadAqZLXOsAf
dAk32J+fFb8f1nYdGe9uaPsbcn0WrwO4ztSaKpYqQJDfIRaQVdDqgSdt7h7E2M5KP4pycN5rJddO
3EygOBe/u2rAXD5r3eaRp6X5DAb63bbKDzzY3z0zmT8KG0IC3hYvnQ+sAlr2zwrbrg9vdDJ8YmFZ
90XYrNLMaHdzf8300H6RpyvFXjRWzFo/SDNzghBx/NlcDUZofSkK2/rC+HzYUdOuHhKdNeyp6dNs
kzRNvNJTMLjyS6olbAUFINhe/gQlCdFV1eXq1bIG9S2arxKmiumjP8QkKDw7hxfoMO28+cKO+qnS
ezifCNPlT6ZZTSuHbdAhhXkDacaF+L6MWTgRa8w7rJtYd6TENmQsddjfIen8MdxzF34C2gN9LI+3
wkxt13wjwFmgqBX9mGMFMlOgFC+lR6kuMyljSYY5WCl+HvxIFe5etK71E6nM+kUmBjr1RifPo2NT
u/XLCxl9qlFLXQogjXGAng/KVqpQZjV4q5Z11cG2ZuvZCneW8GzMkmSa3z/c8nElzcKchgfZzc52
Z27KeZ5gfWYF/oAc5IzNcrKOjMjY3mMVEOnfei2nIPGzzLh3yGCZ6yy90iEHCgyf4+699yurdng0
epIoUTF8uHrHHeTHmOAFJjCquI6jL41fDZekNNdmrXUrJTPrGyA9m01zhdgi1YkFn+7ULnp9S688
u6R575XB/w9zkd8EX3avooY83LsUxJorO64Q5ZL1AEx6J+VVGde5rnIc8EyWFq5JCS5zzXOcLy5K
ZZ6h1jy74/pmheyqqIok2HzVs2Vc84KyT9opOEI1mfNftosQX8aOEp9bUPlXRssfj2Ph1NB2ip4s
zRgnb4JkarK5xbwdzKI0va7g21u27llDX/aGeGr0DOPftJ0Oulbj99OW30o9x4cEf6OV7WrlixSV
kTM3VmB1oAouqTy01+2dN7DUlV5um2PUUEoRqU/H0LtNjkXJWrQ+JeYvIp9ycJezyDbjQ+MYz9NU
+aRuPPSUS/ux8zOPDRtkn3u86vWq30nQV8dil/haMr+NevHY5ZWPFDNi+EbA87H0tYvOVuCLW+MJ
jG0bqgumSUkhUCw4LX70IGwRWJ3Z3lnAUsIIuTNIyqY6LffnxXKq/GC6fbT6I0EsOWSJFa77QXUr
3t9zy/exY2sBKSR5uQHb3T8OofOZ8PZZjj/W/Ddu95vDEsna2XHnkBNASN4q8aKqS/XrlJTdc1ur
5XMztG8SLklob+BCHOJuQi5PbY3sS+MG/ZNXpDtbdIbjEO3qYnLspdbK+46n4r62o3ajdewSEYl1
LOf4kSEQ9LUuYtY4PI+jzBtxSc4MtLxpthmPwhGG+YNG2QNlW/T8kqKKHkq1WJfaCN1XLbPg0dMd
5Vr601cXOM/xHkIIMXj0HaffcKMOGxkmvdJhDDMLb234agLZAWmyDJYhA6pG8jEyFuRGQKaUA5sG
a9XZqQXdkOZtWrO0i6Xnt+CvH1IumvPV6xDYsZPSPZe24pzntHXOz3J6D0rzf8X+GGJats5NibrX
vcP9del77I/rsUIfD+zqL1Hv+CuUhc1PqeNbxilVzQxFBG8rOaVb7JZukvFhZJi3rltQ2D0yh3r9
NlyEkm9z7hmr++eQ6p52CHirq6YfNVYxQ7CHcGC/8IiElVPW3d+g1cgssa60kSBRqxnPNB/t0rbI
jYeo0TKwk6wL66oM3qGGHRRttoD9lelrpscbgTzNWeo/mDyCVtKsJ8M7xBm5aGmOVZtsq95jM7Pg
o/I+m0j0xPYlqUPnFOBnvA0QRzvLwVURFA+cLMHUi47BDpARkeDt9DYoTUn7y6kzTtUZMYPP6bdu
t9N2+lgEG16+JpSo/26cnLZLNhCF5p1sk6Sj05uXBu71RUJhEphAf+31fVI7sACSC81m+BwBRbnI
WzGISWKgmpatFXOpYd3bndSrpF2mBQUxjFWubF42kiAO627aS/yeL5axqE9ma7n0H9eXmphbx+TA
Kdfvycxq7B6qehdC9ybBkVjacVa8f8a6mp5uscZBSi9UUtTxwSDIYbLma7hY7sZ1iRRCKkfLGpN1
knntdlh0FG5BHm5IKiwHPWvXISnos7RuE28DdUxLe839Lq0gAhRiZH2wbnPSIw8N1rqrOnCtbWY7
UbiNenu0rY2pokj8b2CBgAly3uCnQa2Rj6JG99uQXFeKQ2Fp/wBznvZYYPn7mof2Gyokp6Bzwh8q
Qi3rUK+Gq+qPwdWY+nHtJVX0g7r4Afp//l5kRUzOxnuyNT9kDYRQFJYh3pOhRFRYBu9VQlN/aAsv
eZWIk2RXAALTo3QBBu9W/ZCpZ+m0VHbVWYKLofQ2ll3vMDqYt9KrNVizVOggrqW34gF1weo6XN0u
bByBTJS+8zyPo7Id7ay5wHLBMCcwn8q+HM+ItqBvBI72MrqLj7G0+4rL1UvhktfhPlESYCu44qp7
absqu1qrMEoDOWBydwZKP6ua1P5xcjvrLUebfKXwJQfIQjPuu0MeqOOLwj/mK/8sVrCE6yieHp2x
+CBZaL0lXuOduhg0mnSGYZbuy6q1ttKMuq7cBJGaHN0QKbkkjtkuqskuwalkK5iUFm2QK3ra4FvA
qwQLpc8Pp7e67Rbrv6o7m1GDXyR8+d9Y8EuTXeIaIGV9vsftUGTqlt4qC5PtDPKadfZ/52a9VR4N
dTz3IMOp3kTd9Hnau8lEoXBsD8DIjtJqYSoXx9sYVqnnWxrbmLtxF9hB8+y7Sbxvy54NfBOQzLy3
QUcYV98z1spSOZfyuRwyI41PGK3v72V1iXep5a/LPvA3MwmHxxZMszmw91pHuJaeAhOvg6TT/Wc5
uLpvbIumNDfRr1iYkoLvm1o9yBDpaKvwFPczVfplWBwX9qHL2v+gWbUNOlN9kYMSsLPGqDcDROHO
2XpS/P1I2e4qvX5leUdHS/rVfUabAi5D/wAt4yrRXoYJEu5QdNs40ONzFGtfZU12p1z/xraWIM+l
i5PFzeGPcVZnuVvwHtVKLTzSN7o7VptaSfX1XVUZAB49ne583IDWBWanx8r03EdncbSoo5B9/mwO
a2tpSkx6XTf8B4pgcbzHSdzB/4m9tQzgZUt5Qx2vKJlp7FPz8porTXoaarVlC94mL3aC7PJYdvMP
dQo3eTH6//Gy6aun5dbj0E/GWjZusjDUgZZtYrNHJUAFWnrvOIaUZ5+myrtoAE5IUHnWwWwH84rD
l7eZ3Lz/mlJwXo3otv2toZMGcBfNE/QT91TZmx+douPh3WXjq9JF2E7XEAvN2GowxgtnNBRZdsUo
FwrS1ir5a6KHdUsloGeB5D+ybWsQPCMVAlDmw1H3SzU/uarRrV2NpVeHFnN+wi6Jd+1ABV0dP6QR
8oa6DE3krKqMVA7qlXoLyBz32bzsWzYXud+tszYGkLQExwqG5Ua9n9ZD4ZzlIEF4Fge/ipSDhG5X
k9PbxNtpQEJMj+YHG6HJevXbxawMK8xuDOuNvmRhEXDr1wFvsq2kYiUmZ1GGRaU+jutWcre3lG2d
/q3HOlrRVjdsnbGZvrldgEJumP/N+yFYl6mbPoH+S87/Y8TopMFaT8b0aSFdnn19ttd61ebXEcGF
p7pOFV5qRgB6iqYc1BGNIS0xXvQoNm8hic+9v9I1j3zzrzhJ93EFQ6I7yIiqSK56slhzLcL0Y/Jg
qUNyE6iXiBzcdLZXlVJrO5vvordBQNbYU7opV3Oej96mzca/bpueGJFwWDElKyyTMymAKMH/aNv9
5G9vC5KOLdwmaf2vE6+D26sFW/oy29zeMpmHsvHY/QxVzLh7BA9Wmsr6EqjRkVvXOLE+qo2N7NN5
ph3VJaYpc6Ct7lkBncE8uYzTfbM/y5BlhlwlMrLKuOURfl35vu3/95VuH2EosEh1ProoM3zteevr
IHNQ2gvTqzHgsod8UXN768NxOqlVb72F+Kvs1b7T916fRu+9kxy7yUUdSq+eDd/Wr1GSfdySk/2g
X2Mj/q2V8x6cqOodDC/o4fhWaJHHZthsVYwlV7Vuww9ISqO6TPnjDfcwOtbaj2aWleK5lfK8uLVx
isP4tvvVf8NEWJb+OV4QExCeiidfv7qGOeMeIEfZH8t22Qxzb4+U96uEuq6et5RHcv4kSK9GgE7R
rICAKz/IPSZNgVxIDN8ItLB+YTSs1jZWEpMf4D7XaTq01sSVbsZZ99TiVrZP0mjYyR4RZPxf2ewC
gOcXewlK7zmbUjDKN2RGobPNroEeCB+hIu15gAi4cPoAjWmzpl9BFT8PS0tCk/IzcH3lRRo85MEm
zUV5oz+kYWJuwjpL9sqiy1Jr/cWdY9L36Gb+9oJAZNF6iPHXlffA/cUReOjI2QNPsT862uYlRlJ1
4L3zUpip/Ty65lPo9NEHLZzY/IlUSutFH3Zh8QLOG/eyKOG+Z9iiRdFHpTTaJWp16mTLnD5qoTFE
gXqQXkr6vDm5sl++3uporTOYyYPTfGBfquxx+dVeLaP/BpQt+5vb5K8BoMjrDMX1gIHyjONG9z1f
VmCanxarsWX3LQuyjipM4mjmCyAw57WbSPQvqzbLh7WdRO43mYM+m3EanLm5rdr0Kgz3Ruu5t1Ub
mTXkP0u9PPL4DVj+dXCtUP/lSw3CoBtYF4wBKcx2wSpkUZ5c0e9+65eWnyL+qCcp2lRKvqyNqn1k
FuGzdKZIw66Koq4v0kxIh68HLD0PciHDUYbFPgwmWl5g9ZqCCpHHoc5yexWMDt5Xvx6ukNfUneJS
Tbo/RY0qrC8R/30QWebTPe4ULjXWxnqQkDylm95wNrzji4dwrr5ncW7swR0UDyyDkoQ9L14bo26+
ywh/6fDFA35ko7hhVeWswz797rM52N86ZKAc+oRtbxA770jFoh56u4JMDsLie+ikDSnhDDhzkEH2
180pP1Y+YHXwrsumzTfz5wGaJNaoyz5xNNPnGuQOy3lK6q5HUdqr3DMq5/jON4sf6e0UwEC5VcaR
GV1QoHPHoRO70vuYScf214l4d7l9eq5ddX7EJ8bbe1mWHYomrV89Z/qO3F32d2jMH/XU4qQL6n4B
Dvw2QGRqqnL88NM0fxm8LNnmjomhxnKQswlOJ089LQofYBTGU9ZfIFcFuA/8pH5AJjofP7Rcqbau
D17U1Pj+FE6ZbBQt1b97MAPKUot/4swOwtMrtWeSA8nRLlSk2HOlJJOg/KN7nf8U+SALPSd4C1Ay
/QLkOL1YLaLvaqyjQsyuNcF6sUEyk+fXYI0nCoFXiSE7havpr4PTDZeoq7C+/BWSYa2nNBuvQNRb
OgxkeiBT7G2zqzCZypO/0+h7j9PET61a7rLRj78oGjWKAFuNo0b54wnXCVTDXHDWld0/4LJVfoFx
f/SWh0aOwctRR0FgI03S7jXKjr5+lmbVf4/jfnrL0Th48DmFg8YkSAY4nmCWs5dRSMG920avPYWJ
zQLCmd/9uOwp2igdSjmcUXHob2cIP7wPqmvsJG6JOv59iIfrULlSiqk/Z+GQnLsIz/UgKw+VCFaj
3matYIj/q52TVthEPdDjbjCh+feethJMZ2iE89myFjT8Ag+9NwUeKoOlt8oCg3VO9FX47THGCDHL
Nba0kMqTYeqPfkHuXTrlEP53hLRM1NiOtqF+jgjTtjskYwz8KJh/uEk1nB3bal6UsDevamTtOzVt
XyQEFKDeVaXdbu6xZVLZ2Zu+edcXu4He7L6RwkmfIPbbr1mTY4uO7UCq5AiIYoizVlrTeDdhzm31
cIQhGWrOPi7GZsedWaAk04Y7TUXv7mbhF0DXwGtkiS6ZCRDIDBLzYTmL4RnYWIHs6xg3txHB0jfk
f+Y97rHDVprF8kiuMqs9StOuwDug4jZdb4PdaRWSDX+F9RC9TJ1y0vw+eK/ZgVx4fFkrz58PWtX/
7RuJgqcH/Mdu8tSNUnj+XgiPvRKhqiXNhQ4pzXHWjNWsqzjBncsqfbkvuOQMQXNcTwZr3skCzhSv
wntPROqA2jjFnLQO811X5Nq5yjbzHAzfbd8ftzxV2lMRo0DipdE/slgzDSSQ1ShwnzFGjc6YgcXb
vGehXuM44pJ1UGP1rbMy7apgKErNzDPebUry+8HNqdsJaKZMEJybBv8iTSbZfenuIr+BKrDsyJRQ
Ma4x6kfSum/S/MVZt7BYMt1iS2Et1kZYI1QQfeSUj3Zg8S4XcMeQbEzMG27kANtT8rVuB+Gxq76X
6MXtS+yRHhS19mdcgTglX96u+7pPt11iKA8S0wsD15iSut8BjYH3z+Yy+j5GcZKtnXXDGcvMYOc6
QQ9drcMQySvJdMqpSgoLGDaHfun5X7Gho+KQmtPLH2NLuYoE/exSVrULNB9vaowmKItMKtn1LE4u
to5zYayfsMOFAWlVOK71jnWJ9SR/KvNhVeXDdJVWKiGl0Le2VQYbibXetGSRel6FHXnbogmq8yiJ
2ntbgkkw8zvJ6W1QVBtrni4tMHjmBBqUnxXIws9rSLBKdlU2jY9l5yirssCjXfbb8g/U9aS6UJI5
ybZc4iTSBsTYHW8lL3tMP3O8Ii/3l7eE780u6PJNgFbV+t5xe9+HCC/9F9zsmXm07Sp1/BNQHi1A
9PvhBjq/ocwFf57UJV+IZSJYXzOnbtaH8TZlg+0UK2ewJqT6kmj7+4JVVq19Ag6yTt1oK837wUGD
RHF6/6yiOOCssiS3TmoZv8xhUj9gSMReVx2XHe745GntT21y3OPdR6ZV8P1IHbR2ZRgY/ekpaUwH
W5TPmfNg90cTmJe31wo3+RbYBQnDOSq2ScAyxvHD9zxztT0QAnvvD475pvjpSZCLGQuwNaAHjHjs
MblOI8ZaIkiiJsmRhe+8VcI42btx3547Y1bX7eSMH2HDQhdS3nAeFL3/wKzBUopXPDn2pR4NT94I
/3Wh1iYKmdV8ADcsfNzZ056GIi9eFl8uXtXpzPMQ0dc3xWt/IEjW7lE9qPdiLnAx7W74y16CetXU
ezEW+CbBbMR6p/Lh12qD1T7AiFZgyoF1QBqpYfELwCcc2/qr3aq7G+gBMfj9oEbGrVnlxdnp6vgL
/JtbDSFj14PmlnmSikFsV/6zc72XF8bG7E8sMWJw07yF1zAP8HMt3Hor4xvDHPE/FyuriAoQZhb2
aSbhey+Qytl9PyiFVGlWS4onRNNUMGL3j9T5ym0AF6mgmql8SMeCD/MXoJiESPNrj1YQbu6TBGIm
F+pxVtjoAnRNXPZEVTg0yRs2zsELlI/buzucp10MXvBRXtt1ZXR7Jwi89e2dvrzs4//LCFkJVGOR
Xlg0XG5w4xwv6NKbnrpJT1+mJHuWsE0Fad9iUrcbCjQvFvb6RgQ8pkVoG6qL0WGN08eASiQyL8Im
SoPXhcQyXt65q6kPSTC+BQtZ0/WjaJtXmX5UgW5+dP3D3EH1rJWwO5RoEe+kWVj9pUry6FWfMDPz
MgsW8zK7Aw0M50Wtrx2rqJflqmX4La/bDPttHtG7UqnLQxs4rC9h++3Fr7FzehVxU+SppGmORfms
t3j0lA7cbWBGLy4mHldxc2yt9jwImQS9UANLFzxMbM8dj0XMJtHSefWm+pRuq6WJPsd01ru4Xkmv
VqnxS8nmTDrlUMfI6rBzf5QWXwTwtAhn6bOBPXubTufU8Y2rW5Wk3MIK9lUR/yMhS59BI9jSYWXf
cD8NjxO+Pvg7KK9BEBXVV3jc1drfl105/QX4utoPndntjcTo/vL3AW/Rv6hlVftZRe5OoiS0gv4/
M8LWdul4za5oI+cZNi9isH4dPMVpUR6sqABWqPLn79hrXFB2Ygk/JsGuaVT4gktHbzfDRc4AHMA5
kPbttLLrU+ro8dHWhwCl+WX2fQ6qFka2OBQMYew8q53xUxA1TuLnK9cNECVz6/zMczbYCgbHcneG
OxTfAU9r29gyilMDgPTUW+hsoxuOnO8CIEcCdtVGVf1jbPURolLqP07maB59rD/2sGaMLzK27K5+
h4ekr1q4GSSZe9EyG4vObFhj3TFeLHQrLsZysGe0nXeN67croH1Ac1orbK6ph/ubFrK86a1+7NGw
gJimenjWKXOqX1iz20guKCABnObMAh+jLukwyqk5W8vBr41TRH5yH/lkv9auX8fnQpk1F7szTi0/
bNHCrJP60PQotOKjeiZHjbiNnFpe2vHymuv2SCn0t+y9oTndedL01S2Nnyw+iaFWktGX01/dd49E
avJsI6WdwlnMghkJMs8MD8AhPjLDqjAy+e+BXW4zrqQ9eZRt056KjdX/PgRz5/o2o2qnbO3GrC1/
m3a/FhysbJdRR+icFP22GEAwInAAwY0KQ1IzKY4Csukks5x6WX6QgRL0F/jwDaKzjFZVNz8aS6Za
euUwDF1+qJGPWUmHHlrHGqD3aVLV/josBzcwYjLqpbdNEfC43jvkzA+LU9KwW5XOMFSwNFyGtapi
ny0FDYalJXEZL81O4x01B4hQSVM63Crktgyh+dUg3h7h+L/hL4HSXlOHj3KQeG5Bji7xDwIr9+8O
VS0OVlJic7x0yGA5M+Iyu1r5Ncezzbx1StyZ8gN8T8wJU+PwRx5XthBpp36kVCQO0pLDfc/RBdMH
NnjufizJILyaXpStb5kU/GGf3cZJNsFsRVclKYNL4vrllpTY/MFtfnIbP/qpdWyZAIsWrxRRMTaM
mxhTgEl/7rxRX8kQREDJwmjzd7kaidh63c5+sS8CR9ugvqR81eYY5/Gmi39WobWGGk2FpgVGhd+t
8d3MAMFXtqF8QXMC24GinkiIqMZRGT1ejaWRPaZqMS/wxWMQst6Lc809CyWknQQqGP3e7NwaGMqy
V5PB0Ph+b861Nq6q1OpPSGNp68CCJ4Zt3FrYKgAP2d9YXfhq+0G0D4DBnHg8RCc9oLo4jRnloK47
WzYGtcZykDNX67NzOrPJz5PhWnX9Z1w6685Id7VK7UKa916ZH2joBjTUonf33vtVfn1gzXazY13+
xbaxmGmctjvigRF8q2tULJLhPeM1fva7xl5L2OJZwRrCqx9gBFuvwE321iIB44040gAEB9W1zHbT
6FVp1fClqdC6MB38U51lmFUgluBO4aPkQyS5cc+M/D/EZEiuz8rRKW0UjUml3PIkQ/cczrFGJQ0a
idXwhS7GExUd1tx2zJqRNUC6+yOZrBfuOkk77eEez1NE9pbqpKzgA0vZUbyrTnMSd9XGTWrnUITu
Q5+kgMzho8KLqhdeVN6hp2il5bi7jdQtGw27EQkM1DKnp8pun0nmtGehdskhz/Nkq+Pdu7lzvqgh
ZxcT0w6ZdCN6FUw1l6kSu0/VMHfYxAnPAPZnn9Ok9z5u+dRWLQ8lkjNn4dSVfog0bZyUD9KsfzWF
eJR4yWevNH/rXTjD4qZznyuD1cwuHoSldB+caGW3ndWJ327xBnZZEit9uPUWA2Br81sj3OPbhDG4
G1OiI/HA9j0xtfP9MDeh/nuTnwKEwK8xWUHKCPv3v2fpUOc+2uRN5UAIVKlRPIf66J9MGMwbdECm
v+JgeFA7hKabuK73slX9Y+cqm99wQTJJrxzsJku3beuhuvaro5et8r0tA2VyWxtIxIC2RagS0YF6
8VnDts4/sIl4lpbExXRNmvcRvdE+TyOYh9W9Q8Yps+4femt8/s2wTYZUE4atYeocyQa9ClrdXnDr
vO64MZqkJRFHk4wt9rNO9SotOSDNSGlkxihbZrVFGz4s17iPkGugC/J5DRmxXOP+Kfdr3D9luQbk
FOc8leZ/1FwLXr3U/WoDgnjAFS58jSoI9lM/VzvpjMDKnrEJwRdp6ZWYAlKzoLbxIiGPXe56TqP5
2C8jatTvyJgBy5XeKiyap2oxPfw1HW7IvrGgBy4s7bTa+lYe/oNMBHUnLMzf1FgzKVK36rVQppJt
lzcBMirnR25GKrFepr3H8/zNI2V4MpECqX40ASTDlGq34by7hUl6y/WnvyqDKv48Jbiso3nazjFq
YvOAVA9xR/GJp015VpEF4SuNZoBm+PlOMGFpDO/T0DSccwVjRh7sX23pd+3BWwu2zMyDl9B04g1o
ltFa+VU2nqYyeDb9ghunj3oecaX/xO+gfh2clJ1ybRvrtKmjH7Zn8dzv7XcFK9V9OnTFIYut8I2d
7IMMaAH3r9kJYz+G5Q7GPcHRaWGouPybHroQgzLEsZxt6nr1mxvP78PUOj87wz7GZtF8c5Ru2vjL
UM3O5vPU+b8NFa3Qfw/llRmdOnIfBV/Ki1u05Vb1S+1jgASRaG3803WMANZxl78iPjfsXX+OjrCM
zGcQOighLUPKxF2l/4ey81iOXMnS9Ku01XpgAy3apmcRkhGMoEx1cwNLcS+01nj6+XDAm8HKri6z
2cDg7sfBIIkA3M/5ReiM3/LZSln+DOEDC8GQXNGXxszzLXUcwHpWX3xVmtC7R6x7fMlUt7yGlfJo
8eZ/kS4FO4Zd6djR4e8J+R4InvoooyAXkZYpgJ8XvZqzgxstZUP11biTYdOwc/Yf39apiqeFIKuw
qZHBoEVTpaFGfUBlP7rrZj0DVaDFj03d80xI0l69tA0K2ksf5g+9uQ6rHj6QlZdjY9xECs9CbuHQ
6M1jj6joW0yUqSqrvYpb6jZRfozSI82hYLQTIkx3cVUVujAZppM9JciWDxr78iW7lLRmuatye9gr
/oI6zFXWqy7wcr8K8ke/xEAw9or2CcWnkK+L1+H4RHOCzfSESI5+RNUV8LU0fw0keF0rcGlw8lzC
lv5AjdClzWCexK4LIVHlBrrkjnWWK61xfQO6scldwPV956WHanL9s6bO/rlDFQoW/NJGN/06pHXD
6uRXX2RUb4ESLXHvhisqh8pehm6HwjdUa+s1Sb58gVI4OREr+zJxVJyvdcs924HeJ5cQJpnPTX7k
YY/1PCkMEhG86LeTHgPQVQznKmeRZvuoMM2vt/7UHOCdhzwxri0uxZsszcajneTGvIuXTk2b1inS
ejcwKG64sTx/OMqIXHHo2AnZBXVskmcxwijbrBg7/N/D8br2pLkxrG0gHrnTXadlLJVoGZNDD4SR
MZl363XnrmS/6O1bN0XwVLEosmIV/9IqVYAw0MEoYCQBnEM+2A+UCJby0lbU/rWsR3uxl1FfVBSG
7ovR+daECH9s2WhM4Eab9hgPO8nkSP4Gv1D3aODKtJGkTyl+aiiCPE5t195LSLvkfqyudY9ZHqrv
5FzlKktsW6ZvsZDY7/ldvOvYJg0OYHZylg+jW4P2QCXnFDe++iJdgwXjjLeOCbuQjzugkfJiYkmV
2CVWnEtX4AAocYG0bm6zKMP+aMyfeTtTwNFT/7luwi9eO6l/kNzwd9Zgo2I2dcWXLP5Y9IH2R99o
PFMbyEmYTmp/kORAbDGtPuRjOV+0yGi3Mts3CuokcOUe8rR7HF3UGIbNipYjV8uNGTjumS20stEW
bgs0yrem+CzemjJ6CxZTRifCAzGtZ8iY5Wwcs7RVKU13IL7hjn1TzGbPm9D/U4knxM3n/EsZBIiG
DCnVt6S3TiMqKdtiBigxs1c596NVX6MEnnHQW84HOy2aTaJ78U8kAzaOWZh/xbH25AxK9Ueuedq2
wuYKQpWjHh0PbXzHauDjO0F35s2nnILUbH8/S8Drnfs6UE7/Po7lUnEYkJnCrVurn1FBht33fRRQ
Z+unSyMsy/HKet9gxR80loF4FUrFYL7Oa9FrPTate+mwPH6HZ7J+sZ+0xL+Uy4zbhnbFQy0DKW+c
g5d6y3/LL8OP8BYPoR5Yf6UhhqpUuL9ZaBNve6urXtoisg9qaDX3kGXzS14p2UEjt/U6+661UU0y
TMt0B+zznopTflBtSB8/cVV/sfGjKGbPOtm5P0Hoo5kicLlJKQQ8sLqrkdVe8MVLlex20IbuNWgd
wPdLf5ma/iHzTHfrBKA8LKB866L81pTlvjSrJIyuIjtwa74bpQh9ldW/jPaF+tcbF7ZxFOrdTub5
+9w1vbOTQmO5k9N0aQ/TiAaFnPpZ7L5FBejmnJOSzVJszM8DZiQ5pG36Biv0z4A27EMxDK/OMCPe
sBzMMWGRL6eq6b513oalb1CMP/Sy1THy+Htaa0ew9M0As8WaVckZHRB8S725vR+T1n6slBQK+Ghl
PyKHTYJamQ+eo38Hhqs9uqaCBKQL6cyGnGgDZqVzGNi6BYntHuqx1B+lTw7WHDy4Nntyqyr53tSj
oj/Y9rNEtb9CUSKGOGzOX2+zZbC1HMqLlf1SdDUJ0r9hX0mLh0qetJcVbibNJSLD1rktEL+BpwUC
dDnIbnPdePppTiGtjw/SdwvJSypjm1sbaWj4XjB59hJYIYJNiXjykATzwUW6aWGedRWmoZsX2X5I
/BpZ+STe39yqwY54j/08n/MyV+7RFYKQE+PYd2dqgQnNksfvnxkOToNguEO/LKvNsMC35fCu/e5U
hpxCL87jIvs0AtvxhmFXmH78ffGR6BWgKZYLnhLrgwpWatKcMETOj6Omax/Mvv8pEY4DIwix+C85
iJR9XhY6mc+8e3A0TdlqOkt9xVIApjlpvoXjVl4gt9ef7WRxeIKhZQzaOc74S0jzv0dF0Ai+IJX6
FhUtUrISRV2uuoA5lmtJtz9Y2hm3kRBBfS59i6q6pxQa2ymJhvhFAWCF1YEWfndzADg21XXWqNF8
RkGk3fdJa32rP6pBEn03jAR5YN1wz+a8qyN2+9BvocU5cQdfb2HeySFSWojZqeLtb33k2GDoLdHS
h0QvuEQJjPvU3/tF4hzHwv/4P2qb570K1NuHf3jTNZczhFyD66qQHlVoxkhMvKCKuiGo7w1k0xF3
So0BmBD56fDgLPlpYObkp03JUktHKGnsqATHjtGks8OAFo17yVgnS/J6neDoGpTaWNeBUVe5fkFE
8Kj0nXqn1foEpHZJlyMQRY68A3WGVlKNRmNt2Xewy1jfjNMXXkTxaUZdch+oCBR6VYJXWJunD+jB
jg9j45GjMPpjOCB/L5ohIgly67tplbSW/xYnIRJ8i5M+CZa+iU0C2b8FLHaLuV3/dq14wMawzFqd
YiL6RUIMEw7ZnGjxrs2haEtTBlbyWKWr6jX6fgs1Kz/bjFaQHbqJ7S60r9i+dzHi2PiK1e5tIML3
0idnclDxy2oOcmpEGl+/W3ig50W9kSHNC9NukVT7k2VKdQiXyrkcEqmUyykidEyfFk03EJ8feGlU
eL4S+C6mbnxibtPlTKbI2a956xQ2AW8/xsnGH8XIq4NdIPev3MqIYjnnBX8gt7h0raPOirpdbnwY
FM45g/i03vfrOF+shiw8fjWO0Tb3fU8C4P3paBvPZeTlRx3NoHuJMcKs0C9yqoV2dg7GaGaxMTm1
x18lzJpN3evhZYha1HV+nbmsgxWodKff+mOZcYu7zY097ttqWFKJv65yi1MCco7IsfyTWEU+IwWy
iFeoadNFh1hxvIPeKC/FL0GLd1oX6EURzkZw3Pbyhgz5Rux+Z+h0GETdk/teuTlC0EkEeNlp+GUM
AF730uliR7F/U2+Hul5uGwWaQRv0+Z0UKlErtI6hgTeJNIdiSq8kIr9bc9Z/CEo//sCeUIbkoFTa
Z2+Yzau05FqRr3xQXc3Yd32sfLarYhuDNP8Kazo+jJOFfyd4TIwo9CNkU2sTLZvOMJ7B9MbsRnlo
qQ/S1y9bUgUkxA5H5GEfyW50XnajGbvRBMFeXMqXzW7ZaR3gWaJl3vTr0h5vcCwJrJM+auajHPgF
7E3Z99woS5+jVebj3AbWo+ebe9Or0CD4FZsis3HfmuP9rUvOjJQUmNN3WD4vsUBkSoyzrH4HCw+I
JIgvfYsO3LRDk2e8yqGNA+uSl1rPjliPNiIHT5W6vzMAJpMRwJauz7RsF9vjdJJmbHqfxy4LniIn
bj4pxTlc3OlqN+tA3jlV9NV2I3KNGdrMU0Ixtzd6MO1ex0rNbB3etxymOv5riFLjLC3pLydvm+Qu
u7hlEmqAzgMZh31jWS1+YjrslVArkDVbpssEasbjIdKRXZQZbttTtExCi61/2ofVqc7RB9vg94xZ
+nJY2wZ8ckuBQQ6kMk93MrKeJnNYsMKuzINVhT8TjCXZpCx9EUEHs8x13lpoSwACWLKvovYa6Fa1
a2LE0259N7cD0YeVkGoJme2Me8wdX0KyZ+fYhYUqkt7gEj+CU0lfg2IOLxkmhkg5os/9qz91kNn6
F/2obIWXsE0eyjFAVc2BrNu5+l7EYG8CsY1UVqVter6GmxrvPQUEfHC8Rcpsn0X4DvKASy5IZS8t
nEwP3KTebs2c7w0zwdiKRg9sAyoWqfld+kSnpxeRn9oH22tO+sWuK30Xl5N5xkbgRxF45bfQKteT
+O+TX0PLCV5g1Tfp0a38q+V8Lf3h2i4IxbSu26elJWjG/J9av8Yy6Jlbn7/TaQUqGPn4l4I6Pj6k
i7JXEaNGO8XmF8EyRK6Nx2Z+J2qLsY7kItCarl4Y5H4KWP+XuOLf3RIj0RJAul+ix2Egf/rfLyCR
zQg+wSnyv+pkZuVqQkF0zTK9U/sSFw5tmu7lzDQCRtcY3CZSZSvdTZ6Yd8WgQFchXGcymZIUt1Xs
9t4u+G6iBN0Ot6tLHwQ7xEizL5Pf1ucINdCdFNPaSAdkWCGh3eHR+Kqr5VX6wzFTwAglIbcINTfT
cC6NjxA+u//+obZH6vhLfxL09c6Yq/aMULLy5ad0GiGfmCL3EWX4GOIiC1vW0lhZWOxDFlDL50L/
KN35BCUkgf68/r7yQddfTE7XP8vtF1n/NBrC/VvH4BeSoB5lpr1WNfkmG6Kh3cyDWV+MuHG1g+FV
H5WpVo9uGDWXtGR3YqOczzr/gAqK9Yo7MlrnhudsQM9YJ1y6zdephqCeO3a5ldE2guDQlXsS+rZX
bxGkQgD8MiEwftEs39z6fmNta0NFNfjXwK2Z5sHcbHBWme+cQDsH+Bnb2zKfgvt/d+oimg+aeYiL
DTj/+Tx3e+myl345k0vIWaUjfIpGJ9JAM5rcb/yXJjqAoFMuUmmUCmRk9PYJLfGvpjmwxZKB3nCR
nQxKY792Fkn8ZJYthragcasdCr2bPN7lGT5NM1IY5iZEuPkxnsfv/OrBqRnT9LFaDhZfpUdNrdFT
sBbL+aXptBZY7QIfk30CmI9ChUMNeIoNXIFN/8dvkykr2GBy0HtMAPBvZFQuU43eVj6BdJGyOaFn
oV4MTw/vjcJebCy0p34sNH/j+uauU/zwoZVmms/ptkzK9FhkvvpkIoL4hISUBZaRnV+/zJPJae76
D8jpvHXJ3LJsv6XOUJ4lTA4u+Y89PBJtd+ujnrp+ClAyC2fK+zQ2NVq9npEf46VqU6ObkJZfpRfD
lV+9hq0XXxMVXV/p7cpoiZ31XnnGyrzeNAUCL8046F/Lvr62TgCWoUC4HzfZ7M8+AoUACtX/lHd6
uYtjV3mM7N7D666rz2GtOhdHr8Fd4DzwKlcyG1aUaZ9WTQRiFiR1uJRMEmxqDqbiph/Y3qSLNYz1
sy3mbd7N1rdBYaXgZfH42Cyiu1Hcf29HNoq1raOIatqg+IyofE6LDvGjCIWrpSCI6wrSbkuENH9F
SEsmDYmh7po8emowRVkfDaXifzLbOXvm6zc8R0m4Phr0Fm+EOlKtg2yUx9L+ZGZV/hwBD/0tCuUq
C/cj3BeyOGU1tjzLwyx40ZK8QauFlnQZy2Od4slL1/v1u/6sRwGrGTAbGBZTwWkK7GE32N14RV94
vHoZGq55ZJPwRHFyj8vQGGKw5zx3gVGs+5PbBuTdhiTOLFyTZDOynmbJYtZCWXvj4Ry/meC+P9Uu
eTsVAt1eZETNpCeDzLt20Rk16y5BJCGcjziojvvc0Ky7YdHqjsdv2jganyN3Ns52rxUAoPCTC23e
IW7SlhQQNec5MgH4LH5ybWKBEhiUD4YNvsIgT/Sc6IuSj0sKUMsC/1nlV151T1MUivz5J6ILb5Gx
l75FoiwEfNUk6yiYExwq3Fb92cw7nXTDdeU9rBQH7dNgN/kVLzWYEcKEWPkP2qfQj3JcUHDIQ3Tv
KpgC1fwaF0716LKX8DelW/GeYL11XCEKShdY4K2WvN2qVRvHyhG5T1AYnp1ehL0EHh93KpIXL5GZ
aqfMHuYDjLLsM8mai11a7DnFqQtVA/KCRfE5g1B8gdChvnAjFJe+cD4HQojHjMXaIo/QHGXUttT5
5aecyoGEbQWCKnG2fZNQukjU6jNpGpiQtXKJTQAXm2SY8y2uPfPeU5Liofc6Zzuo/SKsQa03J5Hz
BNsxfNAMM9rK2i9p57cBnWrHw8DaeWvWZoQp7KInW1So7+e+9kqlptwgQ+38bAeS/kXafldg0G37
KKMCGYTmqdDm4hix1tvBypx3Wj4M96Y6ljt5vJhJ9awHhvMq/S37G5I+FJx/9YOxvKIsVv9wzTT/
XBa9kp9ahyKVo7b5FbA0wmmLnB+ZuPw61uDApGzQTxsL4ZgHgCL+vcLyVnBcv8O9lsHAhXW+EGFu
SK9o8MozihIZClf7YeFWqQ0lWSP3SoxQ8/huLFP7rjEaeMFIz6EhQ63ntfZL5L2GUXtwXNu+lgal
UaWF/IsR49Hqiu4zdhb9sUYDabl3mk+OAaS1mPMncAfDpp/SYge33QSqbmuftepHM6to1XmNdZcF
40QVj6aBphIJY/e5WESkar+vNtoYAQZfZjcRwkQWVJg30m4ECQWKSne3ZllVK39rr6RfHt9v7Xfx
uqF2d3o2GNuxLScEIWOwGEDSd72O9pzTFcEhcWr7MGG4+cmINcoQvIlPMkqOIUG5PbeuMurE5p3R
J+VLNjg2Qtt3EgTpynnSqupRWoYdTWCqQ6p+y/WzvibHmqK9m8OL6Cynw7bBy17VHwBU+9d+OZg5
8pY6OlVHafa1O4PMLr5KS6a4TfTZMdUAFzXigTD1xxiZxV1UeMYd7l9UQZc6XGUU0CeSsNpKvU76
pA43eDaQBTTib/2KEmqHJQW62jJKrIzmCcDbJVa68tQHc1tNbP75m29Bzn+s8nHCmBU8Ax7D8dq0
IzyhqByMIPJz/8Eqm09SgqBC6T+4SvlJyhVu6HkyJtUKa4l0iBT00b+Yt1xFIv0C4qpFfewQqdlR
lo+yaPQVFOsdO4wvsswM/TA4evk47mSUVWn6NBufBx1L4UVIWQ4lstZXXxuOt4SfjR6fdK35Prwg
PKzM+6NfeyjYJEV6l+rFZ39hpqWhOdz17RiDgoS3ZoVAyJtQq8l80oQguzebqP+Qm1H/ZGEpUUV/
sPjx/3SHPxOgGz8zBbelcLbKV+zwjEMEjv2eDRBKb4G1OFekzSffLn948TTv3MButsiCF8BXcW+N
dc0+OiI6A378n9oyni7jXarzFa6gi/xNf53rvtgIIa8Ku+YFDxWePuV0la5aKZBXjPVXIfDJIVgq
r6Qh0YVdeH7r4f9zUhlSbByFjauGj14x83Gy2NnHTeeeXNE70Du33b0xdHtA3Acn9tjdFW0FcGVS
PlpwqCX/a7u2eUJVZ9o1E2sWzBii+VMdgg5MSQztRP5E5OlW4b1+2lGjxW3ZNqwjTPpX2yyca7QI
dMkZvCnn2lY8/MOynfa/DUjIQJ0F/yZnJ608w6UuHREJSSfT3ofIs+2FQCH+wp55QHCkAeED30Ir
tbuGcuFZwzBt2twgYmPun7ygjM4C+pplVE4FSkYaAHD/+E+j6xWWEZknlxqcWN2b2L6y2nd4SakK
WH6n6jP9YvQ/Rl7uiMiT+WRlwWLekNMlUdpqBVKAbDIaQJvapgmgh2f9pO/Wm0nao2fouwIAt3q8
ja8305D0D6vgRTZ6cE80hDyCvlXu41lTD11iBi8q3qNwcY3mj8FwX2JRjebvlxSW+pfv9H+oSBN/
ScMcfncdBc8p9nnHcXCGu9HSf8xj99oKkqqxG8xFaK7fQyvWrftOH16jUtnOrb7qCKx40JG/14b/
Jc9W2We5Shw94Fy7brjWvjTBsoXVTo3AuAH4Mmg+DOOofu52PD+NzxTrdDwz8g5IiWd8xgRXPURG
YxxktHax2TJDC9iI1YHRNks0FTovQjnOxG5gsZs2tSm8t1ucY+W/L319HccbwwYmL01Ddd5CpCkH
ucoRKPFwp81qoh7r0P46e2PxhnrlN9HIfyXbKsnGXZUiZIVGdRschQQuh9vIrU/OBqGIy6nWYZCA
2DE0pkg764NzikO4WI5r/Kkr6iWp7OBnngCBgcEJ0iz53qeK/tWucjQG+jz5ow6gws8tqDGtAWoE
Yyz+FPhI+Y0ktj8Mpe5t7S6Fqqmz3EhTdlRzyGMxK8cHzbOyBwpglF/rwPyW9u4xzRY0H0T8qKvV
b73HulzPGvsF4NJ4qPjA98XEM96uKQmL5VmrdMlJ0cc70SOTLjlki3vQzRRtjV3MhCRuMI3s1KfJ
nWiaSVelTJ/Cwe2hznT96wRVtkuwnfYWa0cIT8neD31QAksTRnn8mIb92aeMgPAWqGlKyQq508zu
X9Hzq0++thSVlyuVZEHYJxqLyweQV+0X0PUGeQ0qR682MRi8g+nmf9xgr3L2Li7hvmoR35g/kTEx
lh2eFzqASJXwWbZ0SY9cHnw1bodlRyh9OsKVujuHz9LFjYrEYMarTwYnBNUvEGw/Iamaf4icfCbt
BG++j3hfuTputhNrFuFD5TizbMFIVCfDU7MPEfjX4zgb2U5RB+WgV3axLZTAK+B9RdoFid2DPwfB
ee3z0/o17wfj0dmUhlkg/JNZWGjYlAOXNZxtaH/lVTGAbjTmp8Gy/pRuqmUeT2lHPxl5EX7oq+r4
mw2xFWkwbYIZDu9St5YDcjj9wxgm2OJab13Sn5WBfuhqI93yz++BqC0WNQ45o4vIgK3uWq5a4zBD
mm0rKmGBFfEUt/N80yHuQP0cZn1Z1NdudoInnoLhU70czCLytqYFuEAGpE9GI7D16oLuWOLlEnag
8oAwwPH/do2kUL+PhaedZKIMGvrwEUk+407rYeIULg5+UpdZD5mFLMYioSGHxG4cgCXO6dYlZ7fa
jzQHS/+r9l+gDOd36w5PC5P5mAeju1kR5to4RU+5ubMxGmv2aMQgALlE905zfLPsNNjAgLvOrdeh
CezXKPzSNv7wIj1pPoygK5rhTsaCcsrPSumSCA9AWK57KLDP8+EG+cijidv/1haoxztwSNvknyg6
BcdbiD5it4z1TXoSQzx0IC2g6K+I2aJXExQBlnyhepGx3HfG3VTOzVFGIxfV+iickNsFOP5BsdTq
YYq0dWo9afUmaxYs9BiYW3Qkcoo3iyeLTU7jlLnJnyG6GM2eVA6A/Fi5rn9DjDP36Yy2aV1oNvVn
gDopmMenMijrhxjW+g3OI/0qvwkcNGI9VEHexZIJeRfrL+a4t9ipHP8C4g38GIkpo3iAiz0elUkp
WB6S0tX87EcTjNVTbcbdCzjKR+mO6vgtSnAP+ly+jzL0R+kOqVL4iN7twqoxkPUZvbPu40HK8tYA
P1E2WzLe5degMS9ZgnFf2w87Q1fiH2Hhznw5ovBDlnTuHi/CYltPqEuiZtu+2Kg2nsLOaxarieZF
DiMvV1YdvXqEM4LXauxCjET5+ile0OydbZtrvc2O2YjH5jzfSdFN6mdSg+sAro7od926Z9MP8Efu
P0vQrb+InHSvYV61uw30WG3/XdSsGh9CXFm4Ox9UxRYFJAwQBzwW1jMtmh5wiH1JLeRyb/0yqLMP
ufe5zUNzcWCQPjnELpzRztH/Ym/bPeYOSMXShtVFnunzqPbzPemZZIsHR/m5GtEFtZUIsw27KT7D
kHM3TmpmFxkNZvPgaVP83KVoclq7tPCTvaRo5iH8aYWVfxL+h3BKZtiXB8vxrO16R7qBYl/hbawT
JCQdcV5WkC3G7Bgzqdz2naucRUrhXodAQ78pnt3rtJyReHDfj8bmJ/JNwRaTevMLSiQ78bvxWavu
gnp0L6NW6Y+uT+Ze6OajgjFgrSUfBxc3DL9prUMARHtr961zAkdnbgOl8Y9+wAuS10J7GbBSlner
vDOjaP6IEl1+lZax+C9rI7xCeb8aizszn0DG5OBieAU8S1xNhoT0e22Fxz7vjOd2Odiul2OQrdqn
YOYNum0y89IA972uTU85UQb0nyTWKnh5+NZwkOkF0M7nuQyDe0sbv7+FR4ufNWnLrda1bA/ISU17
rUY22p+Wq6eKr27lE8hsu+o/T4aOAcVSosxIkG2dtgz2t+qk1CRvzVuI6yQkPmUEqA2VAKl3ulqj
7aa50pckW29Un8N0eGaNQEa6ns6YaJd/zVr7rS1HNJAq00eWPzERASsXrAJ+nJFdZZRfIZTkuVG+
QPGttmXngJLyios2DzVOg6R5bRZV1nGenN8r2tNQRLsk4CEo36nbAe7KB7aJ1Vm65JvqBPw1Df+n
9FDgQcQwqDH102ev2Ehn7Si7wfMRwzJGWFf57Ht3fVpfjUUHETnXqt+sp+uwgSllz/2AKsgSDoOc
Kl2MYnZQOuGjMYf1RlFK/Wgg4Pg4oNNnbuYJRavYUHCPWzrXwOXMoPp7VvT8+V2wnDYWQo9z0l5v
sY6rWHeN63wUSJNAmOIscLcDNedtLpAnBL7iexmWwwprEoTTbc47WNQtfO2Ua0p41iDfzS/2DQfh
n7bs4yOyvij4jj/VZZcfo3GJSBO5hocR+xAZWOOSv+Pcao7uDHX8OfySB265Wa4ahfOrEhk/TSCN
RxmMRVtYTqdITy9tq25usb/Nd0Isr6wyxy3s14WnODxp6OxdGqdXHnEwkWfUjZ/WhdW4KS2/vLsN
NKwujiW4hY30dY43P1bJVe71AjYJdl7Ti0+F1jobtUJT615q3JuLox3m2uUf//G//+//+TH+Z/Bn
8VSkvPDz/8i77KlAvL75r3/Y1j/+o1y7Tz//6x+W7rlsZxxL11HTck1TVxn/8e0FhRyitf8FKHos
oiBPz2C7s70VJVDoXL7kS25UMuiSOTdg6JKu1l9HnF4aPR0/6Ly9T7iGuXts1udvcqBc6e5JUWin
OK+nD55VI6+zUFo1LUXhv5weNB98eD2MSOOasfoN9dOXcez0Oz2ZbfhsA7SGM/p55hlBu/vSIa+H
ffniKoBP+AZrev9g56qiY/WXBxfUIQ+UtCkj4Y67ZuiC0ccuoIIBruVRD1ZiaUYpcksqThFOYcVb
UhExjhUckgl9dGBl6RG4Q7L2RVN0tRXuf4koqtl+GHE+vk0CQZrdyYXSFOf5f//fcPV//m8Yquoh
zU62xnItQ+P/8c//jTQxSLuAuzinCTifyQrqp9StawqGWrPDbbfcS58c8I/QrmUTr13oyMHa6oBf
62YT76i4ou+SVsMjfJp+PWDIkYMVLXjvAqxG3CUNB1DKnXacoqGJ9m1T/US3d/cm81G6jfugtGOw
DVWyy4hiQW+8tSk0UMGag+axXs5kQK/ID0ifmzsAEboWbz3pXGeXVqujGHBMLcOHisyGcd1i5ihm
zMXbhlNpedenmvG24UQuMAZ1VJ8lVCZNZsOmM+yMs7wC4VQ0p9sl1z4umdae/SQtuWRXjPFBmuj5
xY8oFq17VrmuXBKstLH+GLmkpys+Gm9senW+QHf//l9tqMZv/2vNcxy+cqSJDQvkuPrbN09RXAOz
sTy8i0pVO4+pS96+wR1CT9EAxsHA3bXhBJ7HL0jXSXvqUhtuzKs+xdZDZ5YY5jX4526RtKr3a9uL
lObiIezmRN3fMXXDf2GM0cs18tJ5CEF/39VaNpBJT7wPk5d8xSZv/mHM2QdMlLyPEyJlB0Pp+tNc
BfYzz3qeYW6n/gjaFm5A2Pzhh1QKZzKS91jp+Ag/NBh3zsP8A7m5dpiiH7Zve9us7vIH3R9xGud+
h2Jj1VAKIfmZ/LQkaOyNZw3K05zkKaL0SHuYXvqKNGpwNiDDPcpBrUk3hHnSIE46u3BooW9Jn4yO
etQdus4ItnXft4vtIfPCgmwEvnbXtS8fF+Zlr+unYBj7XTIkEW//FI1rX2/JQ3Hrw09HDUcOOjmF
xmZbK63ZGcarbY33N8FrC+k8/JV5eq8XGV3KzA2LiP3tIlaBBgYQhHi9cFpV1YkcWIabYKyRHMTp
gMe7Rhkp1sqHLMWXaEj0EtuTqnwol74WNjqvOdf+M2yj+G6NlhGzjT/7TgcsROYuM2SaNGHkPioD
QD7pWi8ip1rhnLS+NSCqGFxY+uQqnm58KuzoaPVxfN/PABbGXwfdLpA0QFEeLDFl9N8GpBkGLSya
ClixNGXGLc60FeOUoVv7W/+t2aF05ni4mf2r6YM9wRrLAEDKBKfT510YIll7o3mptbNzlTC7D5Cj
pVAuBLGFNrYM+MvArWsllVnXzGULqX5Vimz81kWVtWmacnzUzNS81pXbb2VgzuYHxOnzj441V6e4
TRP05MrsG8KZMo5BfLfRSuNORXTkgSRk++CMDgfA73sTVP7WWpougAgTEXpK2irAiYMVgCzfyRy1
yh8NvLJPpuvq2kbCrYgdOSin5XLSsY75VW2fTLt9WoPkGngR5AfYnO5Gonv423dsjMn+k9GNX8v+
ztEx3is7/dKQY0bJ3zWfEwMBIS1aGzFZ+6vRpScZ6pYgu+fLR6Evw/2MpvSZ7L8oLcJGlqYMmIui
M14aKalt4qRPJ/uBi/2Qr9eTi5ZawDJtgewsP11ihxikWtA+18ZsgUQ25msZIDxlAwGZyFqGio6a
QwfVDr/ZGQvbuDIee181HuWsysx5Y+vudIyQpbOBgjDsqcWhmRzzsvY5StxeUhbwMrj2DQ0FCki3
wIbkB8hQY406JGLcH6T57qekJEfGpD6Pyw+W/mwe4I32iy+bB2Bn6S+LiXxgH/5c+4B3Xv/9K0J3
vd9eEbrquh5+bY7lcWpay3Lh3eKM573ukMQyjhh/LIiv1NbSw9iYXfnFP8VjNZyR4fKfTAUx0nao
sh+mqh4rrI2+1CavkqqY30eQ6hm/lBkmZnmteTwPKKBX/YgGu9vABV5YeXPYdlsZFdFpGZ07mMJW
rhrvgj0HRV++Wk/urLSHJhoi3kQuFPBkKpdnrIt+TDXqz/FyGA0AUTFe3XfSF0b1p2io9fvRtb8n
0DnPSBrrz+tBVY44sMcP0pJwOZPraEnLABEI7thPrHLLe23Reje8sKs3c4xWdKVoyzsR1fdmUulc
T5d2kMKg+ZcjqDR6s/4+YImXK8/L5WWSNOVM+qTZsfbc+36AZc2vn4BSBu/Zdz/sf7qWpQ/PlBDU
4+1666dbJrz/8Lffowjz5q41tPvbx1qn3ELkc6VZfNIzIH6xZ/tXtknGZtSc7A8XL7otbJvhHkSi
82nyQJKzsEddZhoP2kJNEZWld9pLq+oSTzgUgpct3u2ArJ+xnSy3Ys8PkUUGbpcYPdQpDr+NWH2D
/2YXONsOfv+T3Rs/ULXwT5Ne4voGCabGKEtXt46yuMDNZko+Kms3yP71Ret++X+Unddy3Li2hp+I
VczhtnOQWt2t7BuWLduMYM5Pfz6itS3PnFO76txgiAWA0sjdJLDWH8iJFLsxVocNilUId3W/klZx
bmG3T7KVXdr+Vmi90S0mkeDkGw6Kdxf1Zb7pZvKH7MZzTF7dZtpF4d81GvXC1q7Mo3yz1E6JuHyo
bW/vGck3tlodGHmk67/8UR0+R+YXjZwTWUa9rFoLyT72XVujcfBbNeL01XadbTvm5nfbc9wltofB
PVa6wbmMyQoXuJB+92GZ9qjfPDbWgCUCVnlrGedbGrR99d3CBGsdlpm1Tw0zeUoUgV/iFKynivIQ
x+CZmJ5glacGbQ1GA6m0W9Dlm3Xs0LyRMZzVzVNj+Bydxkj1FjwKa9iZBOVwGXtgTDxg+Qvz9p8h
apNtUSn+0TXq+JCUObmJTq2o9GXVBohpcuGBX6zAfdTPeSsM7CH05JstyhcwS5h9DOkKm7/hOIT4
o7aKop3sTKdePuRs5TxVP91igiPpIuq7fczT/9i05edANV+ZGSbykBv59Ml5MijXUUn6CCJcR8o2
DE5xfCcdagOUxFXfCk96DNcNzKyykV1gjFCUqjzaTjyvT9K5NuRNvffjoFMeb4l5zTMbID31WYIl
h0SpVkmc1UeDJU9zXCKXZDyu8/N/f9Rrrjcf7f46iJMG02zVAdSnWRwGLPtfRz+1z1MO6Z2+GVoK
xT5wv73W1AEVIRBFNkXr7whZreouTn/ZVvwrMZv2OTZDWNmlQJAvT7V7F7T8SnHH/m1KsxNvxJ/T
xHYEPcFmNVLOecWXI1qjrip2sms6nKNCihvkPRk1QnOV4fz3WGi9djVB1MtwWJvlndnbJjJ2/KsW
g5j29fgt0Fr7WXOH7txGBmLdavGK8aq/N3pkIuI54xsqBW5LqZrs5GjRRa+68tgiGPcoXRA15aEZ
+vAqI01ZoFo88MlGQC7LKaPcBtWhFLswAOPt6WkCmPQ/zVAMryVf7K2boGoQFG58GzTQbuO786cv
h+UyXEcQrjUCZ11aubUwNW86ZV5tLms3zJ/7UYilmCz3hZyCjnZyOmFCAi6kwHLnm9L0HypAwh+5
UB9bzFR/8uA4hqof/Qa9ttHVIUYPwQEMx74sXsQA8gZVvDRqWi3w6+hfXSTooKS2cPJz5Yqg1V6G
sVQIAS8rL6pV33Vd1+dby55QOfCFtp9j2dSRCNURgFpYSZ5w2tkqheZ/oF9O/jWd4gvEMm8Xo+C8
U11SRW5pqOhatEiDa8iBi/811R1EvLA1E5z7PB92wr/mOyF0eXlrHTLRTg+bz1v/YypqRtZT0Lof
0VSpd6Fox7UKwO1ZyYzfuVfav6z+BceL7GfekrGLUzV9hDLVLYopeh5Cg+yXo3t7toLJU26hyhhN
BnAzM02fOrxoTiDGH1QTEy7sQsNdrQTFuQBOt9RB3m3roYUUofR3c+rqKHuOFo7Woii6O1s0xpba
5nuaKuoL4NTvFs7cv2ysvtwqND+yKuegXbXRoxmX7qZVhXMIc9zALBtoUjYvwvbquzMvAlq4KIb+
c1EfdPYqbdATliCFBFlMZOCz+1sPVt3eCye8Vmfgwz9n6AnGVpFSnkdD0dicdvc38N2f7g2bFzYF
TBVwvirC3uDPC13pTnmkFReTYpS2bZVOwAcqHb4bqv3gIx177BxxJ0Op0VWUINJ6XIMR8ZZRq9hk
OWjk5MzhE5qKFJHMPq2dRa9UwUFvYVBD+L7IA27v5gfVCiiezCFFgSAe8vD5OvyaATputUtJ+GuR
NnrmugpaYyVjapOuksFAwr1u71XTtx70uZFXpd7YfPdqY0meStsNGgwJ+SSImoBD9ODgAF1U4aOr
h+XFiFDHnJ8VskntVFt5HhlWuSBwy+LiI17zNUPeQ+S5te4EbDZPe3LRrjuUg43ljew2jXjohvqh
5iPaLr1w3ZZW8iTHTDt5btGWOcmeUyGdjxPYvvG18tzGhb9Wg1JbZX2DMi46Q7woyLTvb/0me7em
xD2PphKD6zGnY9xZ77exr7VyNMUo4Pq1XsYAaI0P6PssVEg848ieuM/5lWN4xtcmicptg4nbYZqM
2YWH2nSGVenrVFov8gOKkvpS/bNIGGp59VPQ92iCPZS6ECe7UFDn9s2rbIQb56tJydieW2110to0
eQldjmRYEDzWQxm+gL1ux+RFhIr62GvNkgNi8pIFY3OZML+TC1RwAg827wkIfAgMI6KF132BpOCE
yJHsFuSaj1WR/JS9YZ7RW7lAhaQMjrFF3Qwv5U3jgjIdUI2/kHWMlxgqOh9WvJfPriFDdd2orO6a
TbqylVPt1g5vU/O8cD+8adc2MOhN33msZ6lCWPsh1Hi33UqWVgb0CBC+1t5E5+XoV1egnfT35Hkt
+lL3KWf1Y9VxYBfUTd4Nw0+WPILxfIuK6pEz81nGFW3o15WbQccGq/uOcSt6qfFazXMkOVGbWpZj
WH0fcmWHMbf+u8QWEDcI63udlMoiG0rnOnjVuLGGWD86M1CsHfD/i4J0F/lWupPHLdP1uxXVGrGT
hzEIRv1qqMbP0ZRa9CqjJACrXE9WY4ZvI+xa43nIRLJThu7vrjd3K9XVn3Or+Rz96sq1Bb4yj3nB
y7EPXXY9goqJHcIQxJjiPerKbVD240/w6b9GP3WefC+0N1GeUzioKrAtLRVOgVjCj7j/JWfqKbKS
U069IEOZaOvV7P4rsygPJO2wFG+jZlnMXRkLwOPerv57rKAsPgUcWdll2Pivg8BV0YsNttN86Vp2
ueyzAWv5eggpoKbRvbySjQC2s3bGRl+p/SwDoaNooWb5W19ikohXaLduCi1/c8CaLOKSErAQVfRi
GGgMz9MCdNEOad25y25M3jm5NMpjXxbaxkJbnuOLNXxrIqoNCpigk16oOYo/DEihbxUcJFp1yucA
FIByIcW+5cDXCjngWeR0JlNcQhLwVwikezZn7kn2fLhGOz/o4qXsykapmxe2ji8jj/lFFYrfUhKZ
B6R5ktxC2fRuCKi8jfZf8TpKzrkDgkJVTGWtqI7+hFJVvkhVm7TjatRy/5dl+WIRdab7pCrdsDai
jSly++x1nokUUqi84cdz1dre+e0NP0us1X7atpsuKv5Wz8rg4HDmkgPODWvY69jYQTdsD5bIxH0U
hC57UjG9wY27u6Ht+wJ0WZ684lBVLrXIPhhhgYhEXmQfU5fvmhFUDm+w+8LsQbmYSX8ei9T/1mma
uvCx033OcUBejexHzmKA4aA3+muNns9ZNlVX4gmRltXyKyavJgwVJgGc+Ss+WK22zoCrrso/6+Wo
GR1xmOkfMLmOvQXsCW/mkS/Y7etLTSlQJPK89IdQe+OIFuh09SNo4YpJxs2wp6sMqQPK35YedBvZ
lQNlpC9avPzO2jytimt7Z5kkTWoj7JAL5jkkWiCHRayeVc5nR88HbhkDWfsRPoVW1v2IhshaKYbr
HMOhLM69iZpsD4Xrh9rb94Nvq4cqrcuNGft41Eht0dsl/LZ4V41IZf3LlEXas3wplt6GpYzpTYbU
SINkFyjZsUUGcp0BxbtXwtJZjilaDFNSzKWiP33Qp8CGHDD/JRCPhfCoUbS5Hb+irYw9aepdM29U
H2vsHXj3xa+oZQb3ToeFkew6iUa9tk7rdTZmySu+4hThofPijsVk3TC+YZjZPchBx6JGPijsbuLw
ksHwWqgYoT5ntTrAA1byc8LmbDsOOv6tmZYeEONQd2lX4HwR29ZaU8fmKqZQxZ1RDK+dClJVHevi
QzGzXTw4JKTTlBJR0c9Si+JBH7Xiuy3SYTGEkfkc1Uq+6vPOOU+WB3Og79W7aUKFtw/ccM+/XHsf
52ziocLblzi0neVgePuyLWvk0cP6LhAqxZL56qtxfKfcoNlYLmqvw10Og7eG6k6crTrOW+q2Y797
6xetmgNhnCfJYJnm2aqag5wYmru6Sp8CteBv46vOVQ09+9ohbhaJnoMM5f7r5BjdMbGS37Inm6au
LFhaAB/l/DiLmpNvpLf5ipI71x5jVWh2Q7SFtI0WhVsMhzoux5VaqvkhU83uzap3ycwJqy0933tD
k607yRzLo+9IUGYXJxb5shmscePjx7Tg7JC/awP7vdaGGTjAunyLcK6awxNC+PjFolN266rN76Dz
u3M3KQZPpeonOa7i3W4F1c067vZBU+fvnbUGlK2+ZUaFfDUspJUMV34jFmbnaNTt1fGSJ/1b0qq4
hw9uf+cikL2ewk7bCY7ib76PFw5F+Ge+Xhh2JuSA7XKy3nrHFSvdQYIXgQX7bUS0wQ3yt7JT86ML
kQ2BMsK1D3OpNWGsRAn0oiFT0rWPycbLwMv+pUBf7GJPJS7khEitx3c6Z6uF7LqTH++yMA9uC6I6
QvmdV/9Ojsp5NtWhLTmrBoz29BaF4XCMB53P19wkZbbIgjY/U/ZyLnaLaWSIvvrXhKICleQUsAe/
Yj45zM3odmKVJlSxlhrcI4Q8QSHKu8iJsNt/5yg/HmRPxkOzWmU6fm2NaaYrI7T7bOUHeQ/vzUbq
Hi6zth7TtF+Ytj5kWE/53Z2WkXXYoKK806xpwJ2K2KT5o3K7lGv8GKKUHJF3k1c9oNNYcIKJ3KE9
BwJ68qiE/TfDEiShyyw8Bb3mnzPNxDl4HnAiPmSOpkDqqMPuQlbpt4Ek1zdXFO1S95XkvnIL5VJF
+o/bjWYJXVU84tKZhu506jKIDU6M14GYBmpDIO70hbyMi+ZlBgjv/4oFirAOuhugFsNa9GoGe4UH
dLiyHN1cyWWB0bkbr4LbKCVQNYzdtFqED1I/9U9ItZzgwaqL+iLjKtlTOUuGJqvWKK9DdEL8Jmc7
XmsLvZ7gQ7hp8VipVno0dASbXUeLATZZ+YumWKg/yskOyWRY/M3SCdukQGpWR6pSdGc5KgonQCOx
TNah0eSPIozTq2leb1PBy/+Ixv4VbcLi9pOFUbUnM8KGYv7B8g5VXnz+MrcbapG4/TKyK5s8rv76
hao0qHcQMjDynn+kvNM/f6nWae+CJrifQi85I0WfnmPVZPNAOgvsNzSmP/G21ihEC7/YfA24FNNP
UU7xb54m42mqxvDl3RlPwiOx1HWsGuAgc4ihCzpH3JP1vuawlQBOVGw7yQdFOzkK08x/wHoWunpz
zLO+OlDHxbIKL9K1hbaYuRdlNazDOCQDDJZ15edhtJFaaLIZqJ6tSuww/oqlnoZ/AH6hmzy0gRRi
olGZQ7VpjKp+sRv9sXSC6KcZaeB8o4zsCm4egu3OwXPj6AxYmn31PKPnf6jI1Q+tJiNt6U374Okk
OSjnRpvI1pWXPDbOVdwjTG+5rxZZyecO65+NLapqo0fGuUQqGRJsgX82fjxvWWSdUaH1f1VGtVGy
Zvje2/DndLYUFy0t/e2YinEvF8U+ptupPk1vKYukW3HXFBvYW+Nfi4QR+dt+XpShqfXQRyrU8XnR
n5/kjKgGrJrRTN+RgNLWupKgxafzXS+hz+BmkYiPPkDe87/OGJmBJNn/fQ/44ekHEr63e8A/X012
kN775fuQKuIsGx2W97mEKLzKoSmvhZa4Lu+MNnxgWjy17PflPBEKb+kgMJXEVG7bwV2ZeZO+KKmI
Fpmiab/i9CAy0/htae5rY+X+qzWp6L2YIJU1QHo7TSm7vVzt/FntzatVNdX/rPZc6HQjaQ8ef/gu
t7azkLzZrIjAbk9GetYCazrJAZnGLgaVzyyuJhJKp7SxtQ4dSrCNpMDp1zpCUTPRN6FVJztVa5J3
132WR5ZqYAOTZzNNZHSSd/vv8D9my3OMnB33mr3o6/K9DRrL3PM8ze6auTHzWajUc9iT1vlM8/Y4
MAU8PtjfJelVi2tjS/XD2pbzCXXS8g9H5QnemZ3+jKjkXz2dXgIfEAwZJ915puyFVTt8ZMqjx1EE
3IhWPHuoDk2cIV6DINExcxvzW7ft02RNsWDYyVF0pKiX9yCP0Gx+1Nts2+me/RoZ2nhAjI2adxqT
txxsbdnPv68k8EvuvmzUJmp2jWYg46fN4u+FYVOhm/tfTH+9yGo0eti9WkEbkz5MLRJcXgzRPUdp
3zIfZcgex3xR5aI4AjawHlXRYTjwzwWwH1e9dKq3wgrJvDpZlTmy72aoTneBH3YwuZErlZ/rRjz2
Rmp9Bzw7rRrscdESqrsTHwDeGKF4x+Frhm9DyCNtAW3Q8IaNTFnq6CxccGFaxGPBG/Nr1FX1aG1D
/tpqlH84SbXDtm2M4q1s+ydgbdVlEKpycR3/PJhF8QbmmCKYolhrOUvneLToYN2dajOBJ4iWxLEf
jZUctDNL2auOC9ppvmOSKhQAKPQc5ahz8bjZodTm6WQJDwU10ltTsnnKFl99Lbc/RyqY4wt4nmLN
4d85fK3L6tAlIzSc9AzBUZSV7T0K4dW14wR08cTVR/fnKiMpbKJd5uTxUnblwBQGCANkkb6TMdlk
+QYyPsY0Cfxz4bbjshdlHiwnVE73GKIUC1Dl0UU2vYtYS5+VD7EbFAFZorp/0HU2X7KLGnW+AfqX
L1WztlZGZKFVokfmsIgLr7mXTZln7f00FyHBav2UIb+Ymvu/5jl+HB3zEqD1PFdOScnl7GPI0XGu
uQdOihMq0YnvHmTj/rn694icHtpjukRlFOGseaKMyavb7DFqjW2Auq8R5NERSlx0lFf/V/f/FfPi
DmkKx4pXX/eDIQ7VFGKBIsb+XjakJPr7fIaYF2Aqec66669B7880GRtVbEZTwCxyvlwJuwb5aXmp
9mV8JxAGlHPl0t4K/uDrqakb68GoNIDCpnoXGJO/AqqCcXYE7cuuI7VdOFGHiJ+ia1zLCeQHg9sE
s6Q0/SlolfnNPQcbcY1UJbmY9TVARTxByk8Ve1+11YVuomoe894vMAHcRmNtrN3WCd8Qq6ZWXXko
Y5NIfcXEtuaL+VYFWnyX63OyMiyity4HG6gC0NjLrt8Od6mCxkQLJPTSJ9qjJRrxUpsg/wYgohl1
GbsCaCW7Fha49sJvlTfUOLW9jDm92z/AFWOyUewVyhxH2ZNxCGfiZOADKm0vo6gMj9OAWLbstpXr
rgrVtXZsVA1KkOqTByT5nONxkDvqShtT99R2OVKaGB/5CEzU1wrHEtJDUGtWEeKv+qyQ+xcpStiG
erwkVffadooFi7QPrpPqQwVogMW7wTWL0uCKvWeIBLj4Kcf7eVLZJummc2FVyxlyIIxPnnYpYueZ
jGVxdvU+eMmHR8lZ0bHaPdVqnpLdpaA5qk2+G7HFWcuuNyciwEFYN4LLfAvHVuEWQPxZ472Yr8zW
1N6UZLjtntB7AFY5dt+H2iiXVjTlF38IFMrszbCPdCN6SP4swsv6tigHmyEXGaR1MnZe8wtAvjEE
6oa6F4qL7BkpGJwGkhr1UN4plgu9VjVTkIXzAhnLquivBSPY4gb3w+S+NcVzE8QfYpYfrBK/W9og
I+8Ds7UupLJ+FqU+fkP6GhtRBfWNrjbVSxsav+R8vdGqZWBQ3ppw2ryULubnciBUMfEshnq416Ki
mE3UQvgxvnkfZq630aS92NxkQ4BIcUudcXYW+4rLbm3lfYdIRtas8CLDcPufcyIQumhD9bC6beGi
5Mv9BA6V+0+q2OBqP8apeVEHU7y1vT3njdgplxqK5m7Xq3sRKeIUOCGHPC32n0ULddKd3PpXo7JB
Ns3f/1ztVGZ4Wx3a5t+ruyaoFpw6xpVMwmAzlJ8i3CtOsOr0pYJZ5KprO4jlMh1TNqG9Bsjz0aBD
uBxL33lAPgeatoDuzYaJkroR8p7W6+LJG6zTiLkeqC7SsVN1l4ae9l7NC6dmohDoOJ8Lw3bszl7M
sXVwvfyY4yO9rCSbPRxDfhOkdnpS0Pvb3k+yKeZYO8du+0P+wreuHMRv2NsHZtyv7WwNHNk523YF
rCLG+/Or17orYOXuORlEfUHTrb4QGY32te6j4gEobvzA2UIsjKAa30jNoWhi9xz05m7rYzpI5v1R
TvNzqoa5aSJEjJvIMkAQU0LULMHfNjTG/k6WQYx/duUo/kj93ZBkwVo3Wt4AwnwZ1SJ5pt7LzhK0
+C7J4vCpyIwPaSEuhunFKPXPCbpiQ96LjLViBfWlpJZ1HptHu0KR/SvShY83OQ85Tk8O1Vrrb41+
VBZu5DDdJjEUdWG2S+e/hKV2n7EiKrKd7Pp/5smYHqlkr8oTQtzuNWrTQ19Q/JY9THKUXTVEvAIb
5NaXVu++T74Qd3JUd+oCmSyddK7djXBm2Dl36qjtZVdupGU3dBj96srRzN7cMC+GoZ+tUAfHz485
OhXI5hnLL0PyKvQq5SiCZkemtpnlWUoe1XG4K3jJ7CLbH548Lf/WhiGSiqn7njXe9CQnqH0YoSAD
C4Rj3m1Cqvnvpdt/TpB3CHs9WcwuhHf/e9aglOGOU+fnbRx+joE668ef23xNkL9ILapvuiGKR05W
9qaqFasiVzv5R7wZOJnpFngNm+3XUQaTQd8UmVXu/xWXgzJ2Wyb7vqtvpwyF1G0rNO2iCcDlEK2V
hTHUznvhQe0SOs6yXocRGFvLt56U/H8HCOmq5/6LqmM6nqc5MHQMC5KIauvuP9Gg4LYy29YKa8+7
btqFmDNMS08T2aHm9DHeLlP+GaiZzFESp92+gFWj6W2wMTF3WGtD6T3VoT/XRiYQAqptktwjFjZZ
flcPRbagIuU9CdwRyRhah9bBEmMpFmC73Cc5M5qio6NhbKrPE+vGzVDagLYpBxHXs6hMueZOdqmd
KGuSUspaTo4GrF3cwH130PRdQmuwnyx75OjSkGWXXcOi7AXnaVN2FSXGeYbGL9vkYYoNNr0oS17w
iMpPsoc9eriMdDM+tO0IJ5FU+cEMvGE/kNhahcjp7toelJIX5+WKPxFaGg2aRKLivZ1PsXcb1QPP
hvXXFns5eSqMpeZiupajV7Zvm6l57hBdX9lRISg40/VUrLH5vVJIvKJ5Bp8RbMK+RZh6HtXT1t/k
oi8599BVDMXfDkEyrGJNjWDkoZlJ1i++d+aGvXJ8P9mqdxi9diV7yKR9xuW0rxiHQ2B+CccJ18l/
tbma38vGjvLidvUV0zT9PESOs/sKkXDCw2xuZAypSDg9PINIYPxjQI4qox+hbBFVB9IY1v4W8xEf
9QLgrZOVPEZwvO+zNPABfcMk3hgx0HgZ/Gvkq99DlPccO4DNxrqv5nYHQ8ziz2Z71gb9c3TKXeSM
AlxH9Emo1xEdpdLMr7KT8LDbjqE5LmVXnSekdvmhYf5xlCFZd8ut5GLNNigylKFUsYIkSdF9jjVN
GJ7zrlgVfMDIdj7Y0CXugrDvr6SjAMUL+CSyK5vE1EEXVU60Rz20v9o2BzohcFSeF8gGWS1kl3iX
o/9EDPJPf42i4pc1TDiIzyEdW+hTiWui7Mn7DAg/rB0nztcyhrgMKeLC8jYin+4dBI7uRVS017Cy
qjvEI55lr3BVYF7YY8OPRZhLxmSDWNS+QwbgJHsN5Nyjl1Q/5HwZws4E3H7lvBhJT9FIdetvnflT
6VvjbVCCCc8/ALcCdjWfdh2ec+mqz6kzGKtB08NV64pvVpUrB7xks62TJ8MyE22BAF3YLrVJO0c9
OwXFmMiWNZX63mnRveYK7zHC8wp3n+k7GPB6W8GA44f00xolk243DHWIcEOG/ePQHMgh4HwzxDs1
C+z7wPLj7cCmGo+lzjlVnvGcV2gxuA1HDI9fwtPqdF/jXbX2ehiDfSW2pW3Wd0p2j2uJmI9bXofp
gcZv1Ns7LY03iVEku7i0YmDkKWocwbgoxgkaShbaF9XH9dpQleGQhREVSVd7KZ2h+Y5EM8+XwlRP
hVJagGoC9kFuEWxNp9LWzZCaD6Byl8WoB1fZIJKg7idADtz8PzGQlsm6KqwKCOZ/Yr2Hs3yopP4e
J/fwtjaoDVIMaXqW01SgbHdUtx++Fqml0vPs8Vt0kP+zKIF8udQ0J97K2Ijq2J0fesfOBKOxMOqx
PFASxfxG9vMZeSH7srEVoLLBiOs2inLp4tbqmMUdNCQgDonSaepa9vXOLA7yCso5U6d5vJarZPRz
qVoMC19Q/5FvIvmSCmIfbfm5kbGv7lfsX/Ni+S6Tw7fLr/GvW/BldT5feLdLITqE6SDU4J56GOrm
s4kCLDiSuYkdK0wXsi+HZVBefcW+BpKoQrzoa/jft/ha/TkTvfNtCbNv6ZfRog8s96IgH/oYpd0e
lYifwAenB7XDH8bsAn1VA/IBni78xykVxUIhi/PLMn8VwQDoocdmlqd4eOE5aO4Kry5ggoXmpesF
bphRk/zM3F1saPGvUgwdWle+eFSaot7mWmruDSXVIWii1ecC9P0ej85qUrFPszwg6gGCBisLbcij
MRXpM+5Cewt3ifcw7aKNG1Sg/nos1FhAvTiIg2et5ZvZ1vGPhjrgs96JtWMKg3Jn2rwnU7IeWlN5
7uup3EWKtWgGpz/a+LAcEeFPj5W51kUz7r00m0uuZDxIVGYrw668naVn+2iKjX0bIPQAhqw8Frbx
NoMe5IM9nvOOLgfBlf/M23PcCrtBOU3Rove4omDHH/QaR8UuRHnsRNoUExQzxZFpGrdZ0cdbV0yr
UWnqdSnmwnjRIG4EuGxrBIFKAQzENJ+bZD8qCPI40GIRNXBTvNDjq1Jp7c4c2eH4MYl+MNj2D8T2
d3FOMT4cwv6uTYBi8l5ZCgVLMG10fk1BfDE9xaSGEC/NPnlOEaz4zhFrHQduvSAtnZ7yIuhPPrKS
S7TzlO+5qxz9qM1ebLSFdxk6ftvJ4QjfAWTzKurqbtR+FGASFoNbdReomu4+HeNhE/ua8gLi4AT+
v7yDlJ2thJ+ZSxxLqiMA+PRNHdc8BbXlJPjAoBvnrawQgm+p59u6HLJj6lLMdsr8gbMiVsxNkC5r
3TBXGqWkh04zvdWABqlnF6u+to1tG5neydbVN3B/aFA0SCqWmJXsY8plyzDQfzr2kBwQGIOCZj66
PMacJM8OXQyeWinUGVMXFPvcMFy0QKOSFFOh7mxFHMy+1Ja1XSy8KG1Wnp6VqxzJ5JNjR+nBZkMH
7WOhNOXCU21wY4Prv7Ylop+N8JzHeB+xr0QmjDx/5bE5sQTp3gjop+oa2zEen422zB6zvdVHl66x
MdhG1gZvAfA5IXmnjZ1UbOUnxV1Xgl3YqD9gUKwcfKOmuiMGoH0z8U8gnhR7MelPtbpr4+Gi2zFM
6ouCK9ZiFGPE4z5p7yCwBH6893+18ahtatxED7IpvSpdjdjnjbkbLxDHaQ5lgcZ7KTzku7JkZynm
pjJT3V7bSdkui85+V5ng6FgB9eEjO6FmU+pDfpCN7kXF7Up2lcLOD97cyG6Awy2P8T+z/zWckqGj
5t8vDM6Uh2r2CeRoN2a3fp3lP0Lrh1NafA5CZ4k/nX7IRaofJjO0OKKzv02hGTaFvwCw/A03Kaze
eYoACsZCGDKRNy3lJajnZ1sPi01YDMahj23j4IzQNCGNDODf9n4SeYs87MiQ9BiAxULZRhYl9oXn
coe8KpZx3PLWr8AQly5C1DhwjA6yOR6y0Eue8QCNeLwbMWXqQVzsXuXzrS5UfUz2VWVn2nJIxYsj
HCzN5t8AVprtqcV+bJ7LIhsOXtAPB2VuPHWVliG6i3mXHfy5ke8aeYUKTgiJhxTmwg4UbdX3qJ+p
cd8eSAJhAjdfdVb3UVT5Ew4c9qJUE/4C5fyKJStnbUfeCBjHVXzMe38zRckJ6XLlUM3mj7LxI2RF
lNQk7Z+g7lePeyvif0z++2lm+WKB5l03pFkO/ThlBzZArZJ2h1rPzL1pAfCwNcEZzaGa1xlttjbV
FjUUZEUPuSe+GXltrTM1Hilm5A0uKmX2EmhedeBbCs+OP6w5KEc7xsizHaELec5W/o+FKJMts0KA
/4j06RCVzXSwGhSjSJ+jHeYWB/IV5YG9vLt14ogNSaYektlHTlRFe/szfd6IP5O8SrOyu10l6D3v
G4Nzn4+MB3B8XSyD3AVDqlbTprati5ELNPMCDxF9JawPsnHVsj60CdQsLDvAVkLSWBR5voCYXh9E
5H/D7elSleABi6BslrGurUChHd2qXai+e9Ss4RBE4hqXoNAMcCD7LqgOZUZaXnOs98pW/Pt46KZl
E2eXPBYDribaD1TjETuv+6OgXIsafIAspp25sD0Ql7WBJCRqcy2TOljZNjuiqkjrTYSs9BKeLpXX
0kRMC9wk4MWXUffFBomXeIU4QLUOLDwplKgPOPnBElYKvnBmusl893uikAC3/oezM1ty2+iy7hMh
AvNwS4LzWKNKukFItoR5ToxP3wtJfS7b3X/80X1hBpFIlEoyCWSes/fatniZymr0xyp0ucQL1o2u
Ryt7Ftk2YmePgWt4iRy6q+PUo0JfCmBLczW1bALTHeBS6OrIQXUW337irKaFDyEsfaMRnbAFl4Pa
im2Vz5cKL6DbWHu0yOq29QSLA8ttNpEX8ZDInxB9kpGpDrijw9HaY0C6eaGvNFWIu4XvhBYU4w7e
kMEfPepQ4/j7JNFMvXPUViF3fIKDdf6WHWsZqkx5cM/SEDxr5im7MM7uY2KJvWuLsx0o9imNqkPC
M+sYB/GuyxPBP2XvgDkgQjUjSmxFHFe+aeZy3mATIetMCa9pnFfrtGnUDfdWe0MsNTIvJ3snF1Ld
2AnmokSpSTUaIRrEUbYZPJ3AepCLm9QN33MT99xA4yd0xHjlYXfjO9Sciojoaac/L4/VFab7ryok
PD+mpbMuXAPtCKtu31UdupWa9q13scoL0URHhNtrq7EnYpFbGDV9nG6cTnS+F9bXJooPRWSgEPDM
GwGxmIVKz8Rlk+lrt0VK3mXtju8nfOK2fNLLCodC0274nzXvbTe3dpndb8ZBb3HBmM2KJhIf6tw+
WVHM/1clSZ5ng4+cbhxmiodbNhPXZfV/bmPYadk0lgfN6Nka9Cq9Slbj6Twh3e940NPZWA8VaEML
WtYpU+NfydTlaPUXclIPoZq6LKGCJslqKvggpLpknqY8/LzhFqaTs7KUGVIE6vdz1t3bmWgvteLv
L6b0T6uqi43mKsZFsUj9pQLzyzMT2FlZ88Zm6jS3OuxuC9Py4Kq3JAGWUHnzTle8i5lF5TrVhHe0
NCTvlQZHJk3cbQrV/Cq8yxhqIRzpKH5xijFg+5NZe1fpHZ8akoXlR9wT04Xpx/5Mtz3vqMXQzqOl
kO0FwQVLNUEclMiudd0ot9kiLwtpr17W01HJunmHufpbWWr6ymVZfB+GtzLLyHIYSJtmwadtWEcN
66axznYWWXuA9lBeteaPcWK5AowjOPE0uiaZVe+n8QY2z1pZWLV3jeUkJztTaY9HF8frW7+gM9z0
lXuLRlInjEYkOzGgSDKowa+SIHUu9axy1587G4e1qRHzxYpq6HPXD71cX4vOqFYaArjtWHkrGGnO
M44jDZV86fde7iwPbgsTv1Ov6578pbAmyJLSFohbNHsYr8CNdtbySyXXqC/uNFzgDIZBC5IE4mvq
8TnJbVqTShqHtPoce9PNR1hp/PUxFs+1G62VGX8+oMhipbuU5TSz9+fKe59SnUc0ALhdOFdb4jG/
6di9/GCmXRtrqELLKs5u5YjWED30OlRHwZ9XIPMvrGo9RMgRQH+m64HSzXoanPE45NpdD7tmm/N4
vuVegavCwjHEQyC6h2H5RqjlGdzdtaO8fIUcOxEuRqOvGraB23tPptXvsonnT53XxsZWVVCidZzf
JmUyVt7YLX8flqJFbU/bRi1fEP63G9eoO79Uuu9pkYut7VYkPuUoLoyQbL80AhFnmCOqQHZO/I9g
sx/M6oBWqYR5V8UDNnG8hqn7Npem8uolyh2d9EmHKn+h9NFvdTVhA2S3w1WLxNZNK+0ULUediIer
nRvDVVVC62iTwoLfmRlxhNqZO8Q6w/E55woGJU+/xtGsX3Pca34LbmgtD7lpH8cpaQkdaUd063P9
EZroq0VVtx9VNQyrzui6jxEn/8qzjf6Dmm6PcDIcP0Ke2St8jLgh2ZGsYkAwH1oxdcgdaG56c9oh
aO2Nj7azMWvzgf4wCaUDGdI4H8il2hUAQfeD5Qe7H5zN/ig0AOgmtZkKtf8H+x0+UY3QviTtjOjV
MKMvS4zAygjy/r2KIpj/8ATemlhB2En4adPVbzbO4rVQhfUadYUBaiOsXuOcu/Jk0zdzvKDYj20L
AQgWyjMWOHaAphmiwLjgDI4h1qHQtjRkZXPj6DfPHuptqOMGxY1IIE/cTBcvic1dkonpXDrNsDeJ
hz5RZa8Pwmm1Y4csH7In0cIu4gH8VW6wV6aMfDw7yfbTUBtHgZhyk+f2uk4s54CP0PHJWeBXwn0M
p6TNNiJW2cbG3VM2qbsybPM7Cu1mL0DCLf4PC/ZS8dqkhDomc/WlxO7sIxJS16VJ7lhhnuzYPJMs
prEL0v7oW+Md1e6vwlYovLD4V/X6kLJ+QASc+2ONm2JkI95FfMHnaPj90qfKseB3WRmT6/l0Ts+W
F427xpneIRYOvhXYy31vNLfxAOilyvL6xO5klRTYKzRHG/cFgLH1CAdw5Rr6uJ6I/V07y1YisYzh
YA75s+l9dR1VfyuU6WfUszM3+bxGyr5TwuTWZAWbCc/5CLAnrirL6t7cEOcXrnjEQ029TUJKukqj
IztXDDbjrbj28eBuQ6/QV449EZtK/bbXz1jrYRAtMIbETT809ON+7eUHy6O2bvTcUOM8irY56FCQ
nPHzRLt9pWXRe+W0GA9WxjCjt+mOVaxo+0iJn3hw+YOZjGttghKkq80v0Mua3ZRoQ8QvCrIDT3OB
yk2N45UVmtYxn7V+MxddQQZ7c4p0J92VgfbB6B3XeAs6S7xYinLOnGxrVegnFRaBj67NsOwas/KN
AgBbSpCQFARdSqDFtumzeKebX/UyN7bcH1/rvijWep4Ml44PPG1HI/QBle+crklPuYFQdagGXJL2
8DZmtb0Lg0AQXdN/U9uSkoKZb2Y74t43Bv0lpjRgBy3EPVyvG7r0X3NL4AcyurcwmGIUHqtsxufX
NVAalJgnk1JVm1JoziZzePDXHQyGiFwYDDsbDB3Ra+tu64zwyFLtPeJtADt55nWuOvq6EF6SyJvv
JStpO+n/UHQQZJqbQqYMQOnYzkuu/xgdimb0wllxjt3XJyfK3D89PGkJIQYoWTFOFOExaLUUo9NI
pvcwe08wHe2j0KefzVQYu3RY/kFit7lNDrS/dRtT9ITrewu9WN8OxdweW7IKEc2Bux2WWkFetwOl
IkoUebMWqT02N1VX+YDHHvuOamLLUVSkgiOo7g4shPvdJE/LMw2mJ3Jb24T5cuDxA/52Tv4UPVeP
ZpxPO9v5ldZBc+g7hb5J465VbChHg2R70nmwpmmVau8JyFlXuNPXFWhXLUrsnTFtUppYzzBvrhkM
0XUsOmRcBWzakfbjG9ZVMnJ6PEtFuhkE1nAlLbhZohaifrNTCtv5I0zo/RNRyoOgnH17LqnhByRt
xGCeVYpQq7Q12OdXw6mKhN/13Z32WrUi1BIPqobA1Da6p27ODeQhlYmRTGyi8BCFcHKMjNTYKTVr
MBRLPmSe5psJTRAYtei5zHhewTRTyAaePFuAILIMeHxN4AdB9Nrl0Gd15yj6XnvrslcVVQ7khbC5
duXw06Tnu+vnOtnXakT7TOP5NiNtIt9sg1XTWJcjMgdFma6BB+Knatq3OGjozAW/gqEoXtWg/87+
rgNA3m6nMFiI1nwXqyq92kS5HAjJDdeebW9A+nxlHw77Ou/mTecEbHZb9xtpodl+Vsi2MZKe1pER
zKu8dsIV0Tt8rpr31LRD9k/tz2YgfspJ5lerSrdp8VGXkfk9qMXFbmriLODe5tOXMM/LFcxxoi2n
8pnErG7rxM6zMWZfyoIU+Lj9mo7aW9CJn0XGOrULv6vx9MuNm4IVhdfROQhD+nKxenI1yEdWfGjr
bqfa3fy9juGyBQT86llPAmq9KgWlFKXQ6q1WG2KTWAU+/PhPQcoajatSXIYeOmWuZgliwRqWpzds
tLhtfUU/0kfIU5Kacyv41S7aLMvBSAD2Wb33HZU3PrmxQxhyhgYV6i8eZFYfPZINb3Yc9tbBN1UM
hl9Zk7vq8vlbxj8McfPsR7p7WRvedsyr6B6MpoVi7lp6th+zcf5w2vFg2UOwMjHO7eAfvyluHt8W
G+kuCRQeUcLbU472djx4vytAbUrVCA9FEJTPYZP+Ae9xXLkaWfe6oZx+ONwgWD445TGk1bcCzU+c
stdna3fkBr9n1Z0e0tS8Di4rr5KS2rokspKSQoE4VjX4ShASURtV4cdw0Lj9s6GK0d9sZ0ouvqqb
INxKc7zKd4ag3OrgSFOHEl9J0PRYeJr4ifzyQ9hWzt62bWVdJpVyNUr+qg55MxaxNHyEM+Nax5N1
oS1VrFggKe/ehGDOytJ5WS8p78asYlcP7WyvW210V5IywWga2WCKvUy7IYtuqat4lLXDZG429iT4
k4gqFy8oCWB5Z91ZhAE9nnQWoC1KlEi/Y7DyFGl7H13UnruwOWfZ2U1sLDxYWdelMwcXPPu+sCOY
t/WQ/FQxirFaj6j9aaBHSTqLTQyFNekH0URDivqFQuZEYq2kWKcJ8+Y0pbiZpKO59Nz61JFstZLK
HjWhUP05WZ6Vhywo11ZC/FtGIXdpDPdED4VN7sdqNGzzMfButlb+fhkCeAeoVj6HdUMj9HFGOSbm
WSa6/57aKATfJxO2FYjpcLk7nVYhlUJukPjR8TtMHy04flpr7m1q8CU2E1iIZVjOsl2WEOSjPWa5
bLNuc2u5z7rVX+QwIKmr49H5S/HIEQXZPEnWTDfAd83S9MTqk32n06hkaaGSlScluUYOLTMoF5Eg
JA+Xn2Gk+gHLfsSj2nLu8kXPf9aEkt0gjvMMUfl/gmIgPn5OyB0YizPbrg1LLkQqZuaOu2jUQkAO
yyU0VskZAzIhLymqufLtJKWRZCcfrKqml0pMzVGl7PJAu2rBpYFq/s2JpnZbwxk+aFY4kRHbX/js
zd+jSR0oC6nmpdBacXPE4KzkCUwkH27VXroRQcfkkSqRtSn9SQTOO8VLvvS9F+3mRKVJNKKYDIqo
eDfi5kOG/yUxKr7Z7L+WOkstHMTdOQu+cOPDjwNVYG3bHY7MRO9T2gFim2Wmc5Vnw7JrLlbWXlI9
6FLMREG60zyVZKuFz2CC/L+i4nntVdtXkGc+14tyqgRhLY+kr2A5mppUf5YOhL9m/tZY2b7pppOf
COMGXRoa15Jq8YixmC1BOlwOomvStWL/e3A5/6/oi2S048OSJygTyFHr2qdHQjl5Zu2OEvqLPIH/
sKTGiFvq9AgsL+cYO/gjoLseXOf84GRrTrGO2sY4/cYG/+cQXjUZO7azbZu947jePSChYGvos7b2
lkP5gk0tPU5l/vNzKIzB9OIbX0PiMBVILcwl2XfjNFWOWPM/V46tGq3corMOdNKDu0rl/z67VOrI
l662cp48AdnPZS9MGeZ7YmACqaJ8fErzWL8Mcy/8nAqqr0dNctM0LbnJd2NsgMJ3p3r1rxOTPRfn
1Mq2cnyY0958TGnZg9cFciL5Q0TTd+Yq6Gegm2oYU17jx3++KLYq/Ar/yKrrxp+SQF+Ms7Wp3L4F
v7jg6id9XNU4cC7ybB0Fa9tR+tdybtUnt0uu8TIrpd5/DPsGYQyKXXZx3rQp8edv6wG8vQw3EwWl
09hSWPMtWWcERZBYb1rxRR7y73PWO7V7kkcTj0d7eNeyXnuqkY3IwVY05SVpYQnIfDU2RMPBaKPQ
78ZEfY+moqfIR4fNdO0/dI94krzta/6Hol8BNJW/ptGUo5+BBq5XhGUNkfFRluh15VzVnakmdbG7
lXMtI/99ab+EoshL2Vr+vrTvrcelyVjmr46wbFrIjrN9zKVqghG+oQm5NI1rp9NeiSZIb5473srl
yKti7XXONxDn48dBXqhv3KKyqzzFS7sGoNcc5MV6h6RqGoS6kWfjIkqPeBqVVdThxAspEd4co70O
9ZB95LkWIf8VLl+IUJyRMzabaR77LxWfNBekx5//nGq7+u+pverW/5o6TN0VBmud7uOoQj7XhfUd
HZ2NXKj8U10yW6x5CjfsgafD0GEE634Bkwu/Vj34q4I1jS8nyYsDQqTveFztu2Vmf7sYn+l0kNMa
9qEWWSmfV8ufqeMAX8mrrYaKXV+nyjoYEam1UE33Whx4dzdSuvUQ0F+uZ31nU+n+OerG1ZvL+GsD
3WHx1rQ3lbC9Fdnx9FGW1BK1HyiOzIO+lodTrsTPFjGg8oj7iPXSp8NIANaMjztUaOEmTja/p9kN
y1kLKtGo92aoZrhWdQjPchCbCa4uIjNWBmkZj4lTYxLdNgie4ZgcV2FXxOdm8PJXZcjUjUiEspGH
RavhVw5RwejJmL8Co3FfXOwPy4GcYFZU6ej3naeibY+WShIPrpv5Q4QsvNvG1I/yAW1jcW6F+MKT
pEaIJ/S7yu6+0GblimDfeEv65J2nlYJzl6PlHKG1yjUm1/JQExjuh6m14r/gZz3PX/VRC1jaGwHV
/d7kCZapx6mdox3ZdOazNRHWkSld+4fBTUYr2nvVysjWZLybjh9y101Xhe5HA61JGs2Ua/PHGwUq
IOE8tEL+2xyV6LJtJTwSnZxB3fctpfd2cbkRDqnu1brK/ckrqtPjjzLthYtIno1BkUhmFM1m+APX
XHiRQwVU3A3lEjR+yxdZtyVi2p5xYXPBYmB6htZDGGm0QMPFt1hbbPF5W5y9VIR3aLIkJ5VR+2Ps
XEAqUfZeWp27o8Fu7WzhVe9FXlyoabY/WgcZQGEq7q3Nmvos2CD7tel1p6LHCiCNMkRo9ftWy577
LqdC7lS/BqvYl3pT/1Kpl/3zzTJHjoy8GRzs4koIBs8hodbPAYgfQB5OcEcmv65A4AmVnkKKRGwl
PwZTn9h+MkTdQR7+cxr2s9/TxvZDj70vg7CGaKOOKQFVygwVbByolSjsgBdqglTxy3eOCB3f1FSQ
MyAdfLoHzQFwvEe4aaE//esdv97vMaMYqpPrRdk9VMLtzL7ruc11/W05ag21fMZaomMv18lW7RDY
RKxzFMKaTeeVRY8FnhyFTbm4L6JmOucRuhuDz+tFuIGyl2E6mk7OdQwAcsujDo1Kh9n2QkloK0N3
YhWibqqoRnop1IioHACP00rgL9u1E/cdyA84n4pKxIgs0PQh1xDqXhlGtjqRS4sdKnN+BhyVrGhL
29U0wZB0J+RvvJMv7GvGrV1BGzH/Gvs8O7Z4GlW2ZDs5VpGK/PgBxtjbFyM+E2GtQyYZoELEYfyc
z9V0EvberAXV4magWY3euV/x9SQVW9cDEgkK64i8BpcHQ/Klb8FoIi9Jro05T8fPufKdOs+jPy1P
e3mIlMnbd05J1EDpBk+F0W61gQ1gtxzFdLyvRC7SCORIvmBYqQ6GTSHscwxtVQHWkBd5lTzhUrJZ
qUVewyThWtAP2c3pi407lNS4euPGr6s+z2C2DgKeL9WrUs3Xbdex52oGBcJprT1nJpgfgDx7Ic9G
OMQ3ua6QZ8g2Nl8vPy/Vo/6WIt/OFAcUVuec0dTelHF28C0UzlOmKfiC0xgRwnIoT4xE1HJhkGys
rBPJWokCj9Q+3PYhMeE0Mc0AXIk5nuVsb/lZ9lPGBvfxI+MiNta4JtItFlGlFM51MHu+NVb6/z5i
7YN4gVqKfHbEyhSfy5L0vl2qOJHflkAzWtaEvjNCavAdIDX0FYkWy/WgfryMuVjzlO1Pn+MDHYDe
r6olltIzSv5pmCzKiYbG53WB2Ti7Kte/fQ7Jd48fk2xscxs1TXgX+s/P/ZkcIcz8sT3r2jC85/mv
TFJD54I4C8sOCXlGvaGIja7B+rGiQfFlMgb0xAM1x2BPqN9M3V4n4TQV9bY1J0Dey2EaB0TwxFp9
rTQ9/DK5W6IwjC8GrpkzQO9mNwmgHhLdxQP79XEjeMRKh9Yo4MO7b3mp2+dHrp1lTYc+G2EdL1Hn
KA747lOt8jUzjF9mStd+Eg75Ll68vXFjxneSPDaxNPPaC6sFV9Lvs0adJPeAT6icm2VQb3rP6P7m
cERu1W+1EJOGdDi2i81RvpMv8t7e5F/zcHI2CrXu46gZ+kVkroLPCpBmnkffpG9JoNVhndb/kQ49
lYE4sJ8T6mY7EHEn0SaBH3J3fzEBRR7GEKlauligx8W4Jox1gUzwRY5Qxy/WNrvfAwTcY1yGxjsF
vSGcxh+JMQJH5e93aQtgPg3Netpyi12EdaETTn+b0ItZuZgh3SK1mcRzC3diXVgmddMw7NNDfu2w
I99m12TziArhj5SCMt6P6BtUxWpDzak/YaaIfGUkqDcAFsTqRGteIhb1e2+2ae1Omv02ddZzNY/p
2RXswRN9aG+60/ULWUzdmUv6u3z5n07IsdyCskiH3N66hQdf01DFKlKnZZvMoRyT7+SLMs3qOQtN
FaF5wd2eZtZ7sujRHfs/8bSpqq2VKo7vMtN27DtxjB3UXHKGHHMIe1hbi6xccYKvoWlM34I+uzZt
NLwqYR6fcK2NPobD+Rs84se4uwhE0lb5Pe4yXyzz7WU8X8YT6KmH3BGgLLwwWSECc64VcN13M/uC
acb4Eg2xBSEAIKuTKfhD9Z6saeh8O2s5VEfvSa3CYn6n5mH7xHNjR5Phj3odvhCV6GWwgxoq56LD
oXhATeMhjFFGEdLVde0zpriZql4FsNbSv5dkiD83be78bVzk6mM8Vrl+6NGl24VNoInnrcmGUr+6
CtHty+paHwRax3D4lhs1cBi9HO5mp/b7yW6UPYH2hI45Fn+6ASUmtZP2hsLLPuaudYVyPJCQN4It
NQAfyDEabyygjbaCdKGmRDCYlfKnwSdLvDqGsJ71gUVa14mHuxRhhnqaVCVZy+1plgfNtpk7k38r
9qG0/iDPFVl+lodO7m41q/EuRMW/aHwXz23lJb7MJQfpwMqJlmyR0lICoEijqRzCN7V0nty0jn+o
+rikFYzWTcvK+LdTDIfXtA91YWzYBBHK45AhtlYzs1rBhFEOmuomz/Kl8c6WaiCfasr0ufOC6mRr
/Q95Sg5ZjlhaHVhOZHR2pAPOIek04g4z5nc5JtO4MdX80LTaxXsCcsVLAfHG40Q1A8rKcHFpRVQq
ybaPsbnEKxDF8bFU8T2HqWY9fb6b88r1o7GynkKWsD6xAvMxmfJrrFk50BQP4LbuJD7m7OKe6Onv
Fw9LQKWE9lWOL0jate41AcAuVqRxkmpPUw+0IMqMehuYnvHFW4Txyx3nc0YWjr9nGGVjfknL8jFD
p8myKlv11OcFamvpGLf/9spOethqXp4iZe7UM6E/raNStQpIbp+NKTyEXf+1mS3jClnTvCZFxQmS
nn+Cjun2dSyIeXD7n/Bh+ktLPKOwDaXcZIrSr112UdAKdDCWS0ij0Agk0XLYh0mDY8wxjDv53OZd
X16mgPDEpOKxLGKScOAVIZzp9AZHBvPkSyzqYFu4JjCY5Qo5FiijiXO9OGZmgAwSHAXby4BS785d
mIRUn/htFUdZ5ZManOWYRBRKbGHVjmJDaXpayzGdnBUzt836R9qL725Mqp4S8++REXEQwg4D8JUH
vjxU6FhTjDK5t1sRgNpZKY+tTth5AxhujcGBJMuWuJxbHJCHLgM+aVjQFKh7d/843Ywg3kHx5fiz
8VLr3kauEZSkb58+xz6rtuUyr+0XWaks25Jy8fv4c20hr+urhjQfVXPv8t6lecrVmmbnYi53stIb
TLyUFd8neTebrOgmz8q5UVSZexEIuLPIFNCn0ICtvOYcmXiB5Uu+HKYo8NaAMAf/88Ro5+1jitaP
86bvoAMM+tCBxpo2XeA1T1Gq0EJ43DKjOqZ33LKWNgh1OiJPL17n0rC3eCgd31j247QV6svUtF+7
ZSPfLi95Pa+stq0g+DE/0sgaQJW0S/ROwb2D7j8CTHCf5+z3OzmWLGPjMpYMVrkdkSD+Ubdogltv
jI5W7UUvxIjWZwToX/N6jF4cS1wHSyXhehi4Z5JIPF1UGg39oIR81AIUoLiKt/Wytdcc1wa1EpET
8M9DCYXF4u9sppG+pifwW/RKuqI70T91C2mY3RSwJSA7vjxM8Iq/gAyg05EBWFus8r+T1U1UF57I
5o5EX75UFpo3n0YV0b/Lg1g+ksmj4TR9/58sPZ0VdbbvsTa7t1qJ0jcETg84gmVXhAxOxKN5S752
R+NvYyka3c6FlUD+xeMioXX/q4umsNBOfbP8BWuAL3JtGSIlOshDCX4l3+T3oTwbTf84TAnCeUxO
dQVlVJi8541Z+5ULMxEW//Rhl+0qi5v5XVUsB38SuhNljPOtqc3hIVfYXXqV0TyXIwUazYO8apKI
/KNki8kjhvzNCk+oYoLNs8pnb2Jl4C0nPMyrCpk48lec4T1fyWH4kL9h2c/q1ZkxkWNReIMH/u9z
EzOjZiQPMXZoZlot3ZcKU6JZFVj15WJ+iEJE7nOvHiSDS87pSdz+H8fcpZEjp0S9LXb9gM4x8udY
g8ac1zdqHO7NWrpQ8l0aU8QuErR5/zpBwvqlA05y+hwvUZqdzCnZ5zAzZC1VVlAtoz1C3KWtsJRt
kxRlGZTvYS8LtYnudnt0PMZaXjApnXbLJ+M4F2l1hOg9rLUsBY9uh9HBUoT1UgS6dmDfAl+OhvNL
WdrWC6TTSs1r0ECM8Nz+kSDcC+ES/IhtgrsIkIkGAKFqXHgXGtzZJUuG2ncK+ihCfv6Fzr/xspa1
qzq+0NkE28WRXMrKcZGqj3E5NMqv6z/H5DR51V8/Q84dUFY9fhAYnQ06nDvqWpS7cfHHwDZ8NVqi
ofE5hCc+m/MmNwnOWGb0rnF71MQaTWxwpY0X+RKXzXgJlxd5SO17l1jIz0c0oCsTETkQxGPV5ihS
hql56pf7YYBKLhqmu7kA9+QwI27uTHexnP7PiFG7O+AMlImxObFCItBo/ai/qFVl7B1smStZnpFV
GPkyWgFWnaQ7BpP3RRum6FSZFPSK2HvEUcguoO5kfkBz/CofH/IlxiaVWe3vIfno+evCx3Z1OWz1
9ij0BmFaroz3samnu96W2APRVGzlmD1o0x3bAfabVLCdW+Y92rYOyhoDBNxVb36ME9kRccSCvVY1
ckbi8si+Kt7IGtQyrnXF7/HUyeINDuv52z/ny/GcVf4djVyySiP1LLLIfBnDXrsoE7p5WfW2FRNC
n+dkZwBw+pvKwvJRNG/oYQO7GbeyCj7X1L0UIu5EgZxS1BDP/L49ItaKro8jSyx1QRumuLKshdw6
e37cqltVvEE9Vp9AZpKz+vmOSjhg83ozkkpJRXIa1vOoqR9xVnzVEj35Zfdf1S5bJB7I5IosMb4P
OgqObLTs17YrFb8kVuWqKGj1xtlLFqWBQT81rNGm9whJXJyuv/jLpOzXSju9tPOMVK3XrPfIS4It
MRaY4uUhKSq+17ntQZ41BwfWcu7ql7oqrfdF+17ljffcu5H+2hOcKC9CqZrf8tD6Jq/B/zQf1arv
1ha+jasXwWp08uDKVrb2+4G03FYPEMzLQVVAcE/S5iaP5AssP8poyxWuMZ7qpFeOn+PmmOs0pNFJ
NGjlLWTj23hJmq9jy7vJdyHpM/HEpu9z3BKGsycbNFnJMeSh3k1bXuQPqd2GXkYY3ylPTzXLwEV7
omTZ/hM1nKundHLV0+hq9Q6e/0fTuIC6psFszomSYanola45d6H3OJ0ONCV9OWYmGHa3IWoOf5r6
CnyIP+iqeeyUgEJk0qvp6fE2W94OvZee5Dv5Yg1ImteP43Cc+QYvkx6jpBNoTmMeg9nm1529U730
9uUzBBkcYUrx038feTxyql99PCVPE3GV0ZrJ8kg+Vf4/lys06/dxKghoaJvo5mUAaZOZzq08bBQt
oqjICUw01TEx0eWYsxXuaYus5hyQfTEPJAA/ri3TFtGQPu8+L5MnMhUupR3la+JUR4To6niXL0ZE
9XmAECWW+8TnuNWFB5ofzjlUFsVHGEKI/LxUTpaXOkn6Lq+alluRfPfXpQ4dHBBqKZxIeakrtOlQ
8o1jWecZlMQVh65Bkhweh4pW3gKSe+SRJTTzmd8coJSnhjRZK/O5XF5ITegqVulylot0jgSESF/L
c3IWCr4XLALuWR6pMOhPqt4hYVyullel1vQrxyFJ6cE8DBKz1zh48wQYI4lPoiSZvcCPkufkCGEV
2ID+L/Ozfghw2Mbj3kGws7GHwdrqSx6bHbgTppbq74efZ+VkeVZdJrvL5M+zn9dqS5ab4urokWrD
2lqz0N/+de3n4eefG4UopWvd2SVLtbrOVPaAQlu1shztTE6xFQKrZTmYU440Pzi3Xute3AWnYCaW
dSRaLF0ZslhdeXWyBr8z7Qfou0+m88MwimKvuXSkJDFSm77BOFI+ujT8+3Acfe8IG/z4nC1plGH0
/V+z5fDYf8d5ETxmm5FrbGAY8oleOM+JW37Bo/NcV95CJ4rrtxB/gBy2u1S/gH2tV6Krqi9ow53d
FHgt0UNd+UXJI3v9+Bn5N6ch4dkEapWA0uDTLkycFpYwkytxHSRGDJr1Zs6sWoHdlz+t7EVSPgtN
f+vDqPmo45R6dzWkd4UK7L6hIHxw/rpa++tquxqLn+74UmSl+Wu5OgFG9pGElBnnyknvOba1/dA7
v68ONWyOgaheNGsgLyeI0DA6wfjV0QhhMnX1Z4trj1stvPyR0KhZa7w/uZN9U+CGfoiRoKNBRegz
WDQxWgpdV80slB0UdO8oTDRZTmLMu8g0xE1lm+W3Is1e/4ux89hyHFfS8BPxHHqzlVdKSm97w1OW
3ns+/XwAs0vVdXtm7oZJAAG5lEgg4jfJ9OYBM1vFWht/R0VgBehV+eJESrARWc/bvNfNEyaG3TYp
w+LddNuT2/jADTGrQqNqfEbSptxXeGHDXsZOJAZNABQyiY82MGtqdmV4ihPsSATSKdUi5x5MsH4/
3kT4z6GB5LV06+Vz6MzFaelDlrdfzw0/Fjm6zDTRNSkGxEMSOa8aYRfZAXqWysVVIvOvwNN+yhP8
1JYTMCk/NVU1/hIn/3WMmD6LWf94nP+c/itGnbJtb4TBo+U7Pepq4bsWD+yZ0ah8bthlIeEdP8qW
ncASih07vzH1OH8mg8yyAbrYxvXH/gLgPNkYCRZNwpOxcPvuyXcgaYorQkzZ7unXGMXmZUxi8eSY
xjzZ+jUP+Q3wKWNUnKysSva5TwoJNIX5Ys/NrdyUzaUfrkucJe4SyiuXApmydYAW4VcV9RFyM80r
kmWrWbAP02IEb1GQfI3FGejZzzPZJ0dlHLIH/8fo9VFI6kBeCqf2OEEaR5ND++g9h4SpHtUHMxq0
j8Z4qGK1fQ9DxTz6E88so6qpe8OrPSIvofe3QQoNUfZTuGlQsaz1s45j9nMLP2vwvAilqFp79AZM
t+2ia+4tvVaQHcxVrA3U8iMoNVRB8Hdqil7ZItM7b72urA+yxky94zjUJFp7XAXuqr7KllJ0CLRu
CZMVaxHGMtt4mm3sc2oET5aw2UMcOnGztaqEhoBhFvsCref//ez/jnNTTT2Zvr92GqPYk8v47x+p
UbFvDxEpQjawuWvwFVk3qK3tirbBWiuFobhqJvwsJMQiCLN+L9+/Hrb3Sq9Uj+mQdveIK351Nbc9
GxV1TkNttDNc3a+ywCOLOIFqH0PNgDIoaj6lYLYaIEx2styDeGO3CgFb7aEqANU01Xwny2wSrSrP
QF8Xt9B8bPwwut9HpVu9jNMaczv1qAsLKy1Ps8gaK1YyXmTbUcgBqPDEdqlTkBDFv+qAnXNwkYfC
n4MLqZK1Gngo0vzqH0hwHzSjprIRNedZLEYruS4t4kOvaPZJdsmD1vZ9i/W5GmycAjtHxwFqiklb
/WRqfGakMdDbq/TyXuvCFnpJ7XxVIL/0im9/76cnPdcf5ecKe5jcmBdPy8ccWdod27nuseiBFEEW
+Fbp+rzK7U7QwMBLe7trDb6JdeFDpP2UhXdZtFdh/esrX62TdWUXYGbLv4v41xhMhfGoLryzLNVj
5NdsfDWx95bfv+idY7zOda1vwTjip1pyKRqixqCwrivvwNBOOFtmXzQX6dAS5g4yj9naKqzmzh0i
Z3pun61qQBUl9FkIm7Ya7BskR9dSMlCKB8q+tMrHdT+FO2j+3Vmd5sK6JH0FiVSWd1BFgPLGjuBg
zFnNkt4z7uVh8Ovubja/ZSMc/aUfXdTXXB9dePSFuUSpYtVpFEDKrn1NG7uHgmJ3Uf2UmneqPvB1
NxIrPIRhU8KkRCDPEAc5LAciASdX4VitS6Qy99LXq+l07aAbwN8ngTSVfaXXc3uMNMo0EqoK/vg+
czzrLEMiLNvuBgfpEDEBRyGg5xJIhDpde7ds76e5BrJhDvH8WkXHuk28Zodv7HScm3yLy1CPZOPM
RqXVzhmkiHONOPN5SuGSap33jGPWsIfNODYr2SdDbAmvyGo/Ooyd8zTJJI2uOPqNa0zIfggla89K
jBvLHu56kZapdKxwYi1BJmY9Ol64lp+E+MR8hGYX0UDZJT8r0e9ViI9du37F/9kfgV60SQev8cTg
U/f7Zr5NfEG140X8aonXMI5KvMIHaEANCiiOdi8zNnFEfXbErl2zsfj8u0UVoNlGhcjOs2S5s230
CJQuwxdKNLMsbU8AS07LO1f9CcJF6B+lZjfmaPcLbCHT+4vMwXQanICQVNhhMRL1fDxLs9bpD5+A
ATHeamCcZH6GfxVS+n0dCmug4mKHLURLeTrGc7JxjR4knxhxyr64yLPrQfYBPFY90mgiSIXzvPv8
kTeh9yE7l8dEUQV1axcPA9n5x8PJpieeQu3MdUjC9HQNm7qqPkbQH6K9JjxhY029GWx91I/CoGKb
FzqV7vsc7Svysb/+DtwIRHv6/Ptr3EX/DXEcXo9+IFXtLkj1PgMlGWW5t1mA6CQFnEMfaA1ZDtZ4
MhDZfe/iteZ2gbMHYiAAgjNR9rjEcgXnzaaQUtYwvkJdd40Lpr0BUqMPX2w9/SvSnWHX6W1/asek
P8HWrHyk4rISelCJa8wwa+jgoh8sz64HxaewajvT4dr1b2GyDwBQDy5sihckkkQS6YXPpR2A7Fo2
r4c8n1ruDdH22iWhSyg3+LdpU0CFqWOkoMAvdYFpH5G0AOXg81+ITc9amxWEOnvyLWejt9TvWu/n
YugbznW4dTNF3WTdiEkR0nWqMdp3vZq2j7NRqDdqPicrOSj7vMSEvOK64V42q0l9x8PKpT49e92w
YFT1wN9aPjQby1BzTIfQLZBpuC4ETJahEn7JDZwBA7c8h8NQkRhTwCgbuNn5weSvLNux9vKGHKAI
fajm5O16o77ej/85eO2vhnrnU/i66SFnLgwRA9G2i45Xxid/hJTaRY5Ke3LS3L+PdqJ5nStH0TB6
moOy/aJjkQF9Es65XH6x+iZtFkyPo4J4ZRDF3+MJo9q6H8ZTMLJ1OPdDnNxauAmuWSkevQL7T7Xx
IZZG40cn4Leu7hj4HkKACBq/PahxO99jvjWTPg3Vv8Qkf+hPmkYGWuZXB9+ZL2OowDIWWZBfqdnQ
Tb+OPkpJskseglgspbMZUxujHG4Tb9hEJf6qVCg/aSkDZRXLwm9Erg1GXcEEonGLW8NpljD5LoMh
DpAKnv8jTClH7bYSgEsfXUpnfJC3nHhMhKGZ/1225CEh5brtSqGILMwqZV+Ny+rKUfXs5tPx0tyW
JvYxPhT1JZUs30Qc5m9ZnOk3ocwOZQgsbWeXBPb1fcaRoZwLE9U/8ZGY9eRtfMVxN/IeDgPuDogE
5oP85Jcbdu5BL3LJv+5khLxrF2YUHkDhGMttXvYNGovCGoHH64pAb90SbURNp/pca8m875EruQWf
QT1LGIj7MbCsZOq9fVq5P+SNoeunQ02Z/SRbyzqgjcff+uQyAPZnvR5MNhUPNcRCCBArw6xdPIUG
+zjZ3NG41/ZvboF5tAAE/FsEHnb9G8SV3yKaRuiIWi1KXWJZE8WKey409WhECUsa+TbzOT40KRrc
17dZZuCUvA5I57UPbky4txwfOxix9Em41x1nN4Y3rLRfhyGvX/SJDDtMc8ohXVPfUbsF44f1A1m0
aQU/a/w+NS7fMLuF3YSBK+k31z7wkY4PLf+wJUQ4Zqq5900+9KDroujgwk0w7GBVJNF7piPoiJdd
e1Pzg7yxq6DZOTiIIs2X9c992I+nDE+uVRXP/XON9vbjHGCBWkR+u/bT9txo7XTXWIkHOV+dNrbJ
ty2IzfShhuN202mAU/JYrWBatgdZJ0KG/jOiFRHNfxeRdFmFjkH322N4c9luVZzi1mAukr2rxek6
t+G4AJb16zsl/ugmB0ZcMkGL9cPYPCyjHWzqjVklu0wvSOO1pvGmoBS6jgM7Outear6ZFJ+yqehe
JqDpd2TTvsmoIii9vWV0TOIt8NamEw6JLOmKAB8BeWr3Cl97bJ7guAhvAbQzdn0kuOlCbFwtFG/T
BSXCL6J5xS9LFfJUszwErhJzfR2oOyDOFkmzje942cYbYAinqXF0rMED0A2KBLJzHrBuxAwHkrIQ
BMEMB8tFJAdz88XQuv6IRgYq905Qvg05yJtiSqdDmHflmxqDi9MiQ72Vo6EFfXMeXuEtune9ab93
boRPDeYHK7XCJ9RWQu+L5es3ppXhpZoNH5OXpj8bbX7HZM56n9uoY+Vpto8hG5gdQNrw4uaafXRz
VT1E/TBAITHSjQrLIMbncifdsqRJlp7mXFVFH9oHrBHzoPlsD6KmJwNln43dxDJP9vn2gJ6Ernc7
CZVoUzApemuxkHZc/zxHs3+eKj3YQKdV1ghF2D273Uw5y+FMR00c6dH1pLp/oQTn3F0PtVUnG3vA
wkX2uR07K/AL4RljeO10jUPFfD7lcYvYHPPT1A5Xhe/Ojb72Y1RJArWPL51dbiuyMneIHll38mwY
6mTPLtYVInOffV6p9zd1bH2fImutIyH9QjYDF5E5MtGr8sb3bkIi1ewt9WgKYXYPFUGEv54+wTui
Uizrx7KwbMT6np9CcC9blhapG7xivJ0sKtcjiPFMiX/KkjQWjl+ojjkXTRzkmdqq737mtYeQ/F+7
Z4ceHtTG+xo57WdEq1bTDqku9p5eMxwStpAsGAdIFnYxUc0etH0EJvOyNNGWJ29bFPVGxuSl09zb
dYuzToZ1du473IERqBtDO/vIp8xC8GAeT3Uy2K/liIpm0mQfkGinwzwg5mPqGGpQfhpX0HWaw2ww
dWoCSJvIkNZLm0wlXyNfN55MX/uYTEt/HfP5xWl0LNf7+MQPMPhIEl/fJIBDLtaYOqfZz3WqN6hs
qZ5heniQ2pUClmzsqs0YYslctMZNl9cGICxovWcuE8k26AzK3jLG1Gv7DHNm2HMpnKEJqMgh6WYE
0bt4Zt34mb245itIOSfo+wGWPvvq82ShHObEWxS2+qOd8jvaz44agZRIsK0xC+eydEKHwFScmF0C
RWhVYu1zkSYeAz9R06jfgB1Et0lH5lx2lyrEMa13+p1sykmh1tRrqx/dtdw85U6luN5q5H+yI9vW
HedUe0q5xD+lNR9MYSKHIgC6f9mV8TThDvlbfyPu0/+Mn9kJb9LeW/on1IrifK8nPuR+uctNxR44
/3VA/VtsfeUR5gaEF8w2dvDTkNu1+5cOysqNj+bYRj6V1vrHwZmHFxQqq9/6RXxITURgp5tLXrNp
N3zzwXLc8Kk0p6O8sremB3WucwCNUsN/Qz+6Z8/JLsMu0+ThE2SFVjwoIs1K4WbhINNGAKoV00FN
J20oaA2AZRfMnxyWBzvNLYDymV599UvHP1ZoH2ycLBv2nhA4mEN8yqfaAheaOPCnSjd9SPCXbI0O
6p/oSrWKIhlrHxmvotWs1+VNSqLg/Oc9RrYRZtNIANWobfpKvFP1RlkPUa3foh+K5KIWk5a2DAAm
SjccoNNi6zzW1lNqteOj7/KrojFDnL9JVP1b7pjBJeqKZj3VOAzK5vWQUPy/yCb+tmh6gG3co+w0
QBRw+SQstua7ikrSkZrMmzNGKT+UKt7bAjaXK2F+r3oOGxmBAS4U/Wtndyq6+EA+JEj0eqjTFsRG
7Xy5dskzDHLGC9ob48U2UlQMTXOJQAnkKTRt/NzK7NhqzfQxworbAC12L03Xs83UUNOPcjV79U31
HRM5+zsVKwob4VlXmjfNUJrHaqxbSovBzyKI05PsKrB0u2vHfDeLANllW766ixMl2+RhZyBZNzTb
YCwTXCWsYC3xsOWs4joXT/YRj6rmHCFy4K6M/LuCWLhWa84DWw/nWEVOt5vHBl/GtDxJ5Dpwsm5l
i+IAEm5cYYPwNskbSKKB8VKrOqJ5tAwq9ksLeadvRohUz+hPCG5JwE/DbnY1qvEpDHX9cYqA+bq5
LnDFoNVQwzzWCGgBLKYZjV200VI3upE/ADHJmizUKkwXveEhBLg3e3ZxYkN1XhyCyXrxSsPwjCxP
dtfJDN+g7ZCKFLp2fHryE9Idf1obnjLurx+rVY5AlN35XnYh9hPcBAlyh1MTV6RuQe3kOI+AnLaq
7TA55YfSzB+eYrQPYa3pdw53gpXsRzsRfXA/bG/a2M7fm/7iDGX14bjPvY7HdZgm03tq8NIVSCIX
6L7+C/JYS7+VVOaRGgMaDbGzGQu1vs1H8LGv8rISIE4h0Q9KVDhs05C/AAUheyQyItY0bzdPcbj+
YyAvUVjqa7U+yAHd84ODb/nmjY6+2hhUL7J+Y6XrcKIh98WMoHdZvSBJOd9qGnAXkfm2zQctcPGp
4qdX7AcDl5JGq7T7pqpSoaab/aixesgC86eqDC8237z3Eb0VZCf19N5Dq+nQGqZxxCMgvh1SbF8w
6VDuxhxNKgtljAuF1eZcDtUL20NEWRUz9DdzU1vbHlu8R3nQyCrYSWxfsrxDJNP1w4MbWXpyAcmh
7c3MfYCuod7Jb2Sc2g98/VRyrXwHxZhsAXnzHmdt3gZDtqstrvyTo2A5PLK21JLcvslRh9rpZpi/
QFr6PviZ/V2EDmaTrYswsauvGPwkx55U2G2hxa9WVQZLC9fX4lb2j2LQqsNXn3rhUfYnwIi1lZ18
rw3zrfYmh1QMB4N7KCxKcToAWpwClc+ZG6gcdNO+mwE4qdVGxzN1U6BVs1vgSAsNz0nqV9zUq03k
sQSS/0innX5vXkdlQc/Ajm/dj8FZzxPe7j++Qah0GxvAu6gG/XMg18vb3gvq07W/yd36JB7Dm+pi
V82Y2vWdZVxGccjqUkHZNKZgkcIh+a1viWmc7BBMyocckIdEzpCnyELk6zx2ym1X958PGO0xJwcV
FBrW/NXpLPPgC4WjsG9QmBQ/xyh0MIfyVFgrjRu+qOG0l/2k7yla4eG1k02Uum7iPKmf8SBIL3J6
7QSvi4CAVwYXddBD52MKvScPiFKJ9/Ip8cvixBY9QLrIVQH69h1QBFbqEehVxlvSB+VKnv7WXib8
Nua5qr4yjLI4IKnp3jlKey+/l0nYuXdA3u41TBjPYzxkiPchZpdlZXlpxpydUF2v3cqynnHWbB5K
Z0YhHIrGVAXqjU1KbW24avnmowi8bbF42MtJ3U+9A1wwnySGOdY9675KIEP6PSXebrLuf40FfmEv
LR6BHYkW3g4l1NG2VpIb5NMNEg/aDShwC53bMXiMs+w2lTy0ypmPhg9U2evm5t6tUHYwZzzt3hU0
TxsUBW/92RrvYzvruYSHH4qZTPeya+lPun3DlvASUlBb+nmr8YarPfkgBEAuS40mHPIbrfcPGHsp
79acpNs4j4uzhyDqBYX6cmNSbP5imQjkhhlQghbenGfwStmNuAduh9resBRcIzIXZTVTj767rnJg
deUfl2VQ6xjelsWcf9Pm4VM7of631XvUlwyzLQ+/bVUjcrOjeZpbNkY35ajDBLVy62zEiFFranwr
L1HU6OKzWkxv8hIluwpVgwRFrnW5kml2XF2GrjnXsX4gwWZ8tHPUkbhqglu38OoTszHYgfD4ivnh
h9wI/AqtQM+ioh59hja+H+xGIwlf0Zq/hnp95ZxnI/khV0QYVAfLssgxlVtY+M7hulKSy6XJ1qCn
TAns+l+MlVJ5rgI/uZMcFslaqR2j3jqTV4DShddS5tqtorTuofZ1IHNOUCHVjCHTNmwccHPloPQ3
SB/9NQ38V8Ow658mX4+fXOCDmd0DMgj7J3FvXadz5O5l00tUnAWn4ItsyTlN0bxO8RRf5CQv81vE
5rJ4QzlTxT5mVrfkpYNLO8NxIWuBe6coucqDHJBnpO3Cs51lMLomb1r5Vqx/77eBWGeZcYXoX2+4
D6UJh9X1AFHNKpZ0acqyyBzydJvUoNRxFXqGIRR8+8cJZh6h7GGnsZy4ZeW8WWm2Lzu82bnaWA+J
2wIPxGt9O/ht+LWGx9u1OChY1P0tlhQ3uoW4ameOP+S4nGijj7UuGz29Q6j36LA2fHSCoXvShHSq
/P3P3AtLbGFWit0Ub90sIF8dYgVytEiRN7XbjAvAGEUvhWpu2xw8EiQ8mGfhvu7xyDWG1vvQw6Vb
RYZ1rybpZzfRs+Jj1OZrAzJoL424crBX6J5pSAUE2YhMlDRhSfSxLkckH/3vRuDXSFPiVfSw8Myt
rgBIZ0PIwSb1LzdFcCFhh3Pr6FzKAAAC0kVr89lt2p8IJE9fLM0nAzO+NZgpHWaqh5diAK2+n+jr
uB0lJM+fJ7BJMCbD4iJRarKJbnNxkSi1uUZcTI6yN9V3XZxkG9PCvmnQ1e7k4Cn7lMXKfcVzKs9R
3S1NLXHGv2RY4X1VZzAwc4nGrEi+8q/6oMKrPUdRj9Wi3sWHsFYRb/Tb8WCb2vgwwAeSOwp5SL3E
2uiVVe5qwa9FOHoiy/sZUZs2Gw8RkdtTiVIj+5DQqZ7Re84fDBNtksaImgvrrfjZdpEaFmIhOKyY
u6ZL230zgyUJbWvnsuqBqNJ35zirka/r7QatIZFQLnTtFgxb+JSY7AF8H3muxYh3apRNUGMKI0cj
MRoojEoP39Rwg6e5CbZzZSf3k93kx8Qn5/1KpT45hCliMYaKW8ECSS0Q+6NmQduRtCXZRj717/bc
m5tuRqUZLrgLABIublAqaJ1mKDvJpoRAWtgd4TPwJHsyr0TQUsTHIt7SsIW4xssQt/3XeCPLk1UU
YgdaCwvX3jH0jZI3MwkLb+p3C4a6SIaItKio8WqRcp7TfDrjFij3t7nqpYeSytY6Ettdo3VyeBnO
We6A5Z7XyWdcSar0XsZbmAWyYDHtg4207YmC8gcCSwJDrFbPcYWXrVeAoEWiscGDcUrqba5q89pu
WMstL0HP7BkaBqsUmWFExwnGHAIAXPE2AVv4B0yB6gcXEZLbPnUEtI3XrfjR0pSDMkxGKJm1qWFK
72ujhrsvFpZjjSGFl5nGNoo8cjO/1pfyjF9RfvI9Ey47685lyblMm5qjnsw2Fb4mQn6MT7OdAmjD
czPuTBTRKWfT99uhGFABy71mCbkOTCMKVyu+/8bZTM2vfkatW9ZECitoFxhEF2mI94sBWfN3cgij
cDjpdPxoWKJltUQOe6J4Kgc8DZOtH4WbVjgdY3lzhwKIuR8sqA/yH9Zir3sbF9E9fBcHdUun3KEk
aC3/OgVk5zoLp/I4JGNwP4WYiAzT9D1UFWTWxRo+QtHf2Oh5hljzWxSDlfoKJnGCacEmP+QLsolV
ish/5AEWFqkcbqgpLsPX5ICMrrJZXbvIjC3bgylU6lPPbVM+7W87BlxZWBFEiN/Il+KaK6xTYmzl
EQV280rZmTbCcuiqii22M34D98RmF3NPzYKjHFT2K4ozwXZMm/g4IEK4jYXujoRkpakbXMDcboaq
RIFBNhWl3siIFLC/62ZCOzYyb+VhqPqfOemLw7VLBRt1G0xhfIRa+S7780yDQ2DXwtA3uLhVFl7k
GeJe89bMEI669skBU7eidVmW0y7Ng+ykR/379TvdZMjWIQT3HokfQoROOSRVycmGMMOvV+ndE8qW
CfX0giKQj/buyG7+h424eDH6PyILSp46uMnLYOTWVi+M5qxqQEUb05uxWUcTQDMmBC1cO14wYx6y
UZc5rl8loEzCyHzc07IcNQ+IsuMq7Up7lz8hgB+C9S26u2yIvppmJJbqYXpEKaPfyGYLUmeTB6V7
kE3HV7477hTdyVb+NHsWXoQyLTL3CEO1NsI8maFjfiZ0k+aiMNCXuzeMIanXldBOyrQ+upHKSpQR
83UX6jtVQMckW0EyGuTZcqgsXLSV6Fn2X8MU3a+3Rl7VELyK5hZP++1SyPijmQb1YTC9bN1nTfDE
BSVeUzKY/kI67zI1YQPpdQhXDrCpH7Mx/kz5abxhnF5AdFUiCjyts0fctL0xEs/EPw2nNL1Usp09
1D/SLvfSo52ROk2s+kuvT+PwZQYYj0IU7EiBrmAZ+Xm4NotoIlEs27k/4SrCDuPf4mSf3m1RUAgu
8jpli4sVlHOdC2DpruSF6XoBk6OyGXiBvsUM4jPkOtBYqIdo5l1QTcXWhyq7QYk2XzjP8iyO7pTI
Ke+u3VyGfg9VZuL/Du2stPottE2jezCgt5iiTg9Jr6i7wbXyszIP002otj73bSwRurbQN5R4+5e+
H7rVzIrsa8slfiEX+Za2Muy8ROF2/ObiL/dWD5W57moXtwCSgng6VPY6BF/wVUGYIx1IQtaAD3d+
1PtHvdDNRzbF7KlFBHymb6jkD0+JV3ZHz58RgNY7470zqY2IgCmGcYpHR3mLDp5+cWyuZcDJlbPL
RfOiCKDR9dC1H10zZedrjzz7LRRW1wbfsXF97SNLtXGoCd5HdVPuOg+wimXn81OPt+O9h0YncOb5
aVCd6alsrJ6dpzbeyKZdKuFRZ20DKjBsq7XRv2r6UD/KQVPsRcaUbLdssmrjAjdbX5dQv0WnU4F/
JAdrhzVZmwUnAL2YV5LwukXCC2HnKG7RB8a/Gm4qSW/RmrWIgwiJ56E7zEnyXfYvBzkLw5xiPc+J
yapKzW8KMFMru2AL6Oped9fxi9zAsOnfELMGhRRYP9NkbSlq/hMVcsRj/PnV80ydRFBt3gLTw9c9
Vvvtkv6aSUfm/iYRTlbeULkIs4O2jT1veqcgj2g8zpynuIumdzfeZiJqcrBcX6JEt0mm5J9RSlQp
vz/Wr6i5R8pbPtbfz1hH4cbP4Dkq08bNkM6dx9h87Io43qOXDOVANGfAQo89THUcYedL1Pe0nAlj
Nc0uV3jWwBZX8DDHA1fXj4EYDoOhv9X69kbOX2YUDSY+cOx2KUqWzJg2Q48HzsKjHgtQL2WPaU4y
juTwY/I9Qvq9wNJdLoGB7qNPgxK3HE7FcOiHn8NkfGBRitnuhNFNrFcPPVauGkJ3LbTKgZLkH7UA
8L4n226t4x+39mstAJuRU5nr1lGuF2RYFSvDzYiizr+VLRLNuJ97Wz3UuIENKxkC7AUXBblh/zUs
B/S4KLD5EBUROYpQ5TJ5IiH89wx8V1FiZ2eOVm1ymgN0updT2S5FpzzrPnCdVG7kuamE6dJrKznx
1yg5/EeMbAZKD7ktTT6yzKuXtzb0+Q8jRhWc+uBn+uHf3rLIUqhpny+T5Bu55ivkhCHL0YF2JpQg
y0C4M6kuqISgOHaRHp4ARH0esOdgFNmHINxde2u30vCtFaFLgBwSijGZg+GnUVr7RgCh1t2cv6pm
YYPSbp2HKYk4+KiNs1hcGhHf29i1bpZwfwzyIzLVaNqL+Fgc1MYgddVG+kbOkANBoORrRzxNXyn9
wS8VYZwDbkE4HujNyclbLGLc3kca2jVaMD6iN7OTAKcWxdv+OWLJeEgW1ICGjZ805V2bGBWYkDj7
VlP6z+NS/2sAcrWd48yFjkDp1ANafCwMfVWpXvyApakByAh7qd3n+l4ZviBfkLz5SV8ee2FhIiVu
VHzmnWDMVhVljl0+OD6YmjpzDvqU3sxlTy1Uc63tFCW4z43YmpU19naFbfOFdeTCr+34Jg4usg/c
0I2VMBERiQQWrgkmkdCyyR3Evs7qrNrK3IEcoXEd+Tvs7zlwAEmBJLlB+aoX3NB2XEnsrqRTVxN8
0SFCiNw3BTxj/BUjhyUT29bz/5iHBAnW4Ubz5JPSe7YD512f6uybNxXovVfNc9ZTvwBD5e2LpghW
VgFij7pXdANGDzu4dnLfptzivkOOIEcfY+Xa1vDw/0d0VvbS1HGLxWXX3C0aPiP8pb4HFeJqISBm
Kf0j+hDVVc5/xKmiL8eofR+qDZt70Pu7XCuDc6iMxZlFtbPtk1p5Ngx4JNif+z8snLw144cxuqh0
apX6nIo5UzgHZ7R4irM/mA5Qad9/hi3xOac7/zFHPo834DkZu9GrxgX+AkZV26LfgcGnKAJ0o0cR
AN1cg1wn7XnIf4Rjwt5MtHwERqaVnMdmPj9PBeYxv2Jl/xJi+sMtKqBHz+0PmtbZ3xPd+igQAkJz
Uwt3TaVWp84YQrwBQGlQqzU/RGiVz/PKT7OfVOa8Budlp2/3KLtOW+7W2E1oKOlwVayf4tr6kmtu
+LXEXX41jFr5gNXucApQZ9zIdFyk3VMasP6KG+MjinsT3JI2HVQfYZlI3BRxPStJY+CkgERT/Jx7
5A+VuDkGqmNCSaX8xh0LKfhGc6qNHVYsRe3JfG07sNAgv1EmLAJ0FdMpQ1wR3GGySXSy5nOkoP/L
QNtZyVk4tq1nt7ROoWY+NYYfPQ7Q/e5I4+Pegor/xxBi2FP5U3eUTbv88HXyZEGVo4meIjXJFSX8
CAeSmq5lNJcodo1nfHL2sh+NOq6DiccmWjyYeBIXFNQK0XT7UBe9f5IH2019RKHNz2Y1xTB8Oh1z
rV8hNaiNaOOO42rglW+n0u+eGi4dN+2Ik5xs6rPes5DDKyZIlFswK/2TVpQZFnSY6chB7IJIyln2
Wg7KSUmvB1iKKcXRNzt2MGY18lWaMchzeudRqYbkCL0i3IdV0rzaNVuQKm9eelcfbhrhXif0C0tx
cG0/uuGCkXKrcO0HOZCrChhxDz0LzdebeB0KkUJEX8L90s5c7XtSdM6NL+UMxTzEm9dmG6t38lFQ
PNNvh7jYDUpX7Hposje4SX1voyT7huPAa+gX+YvZV9q+tblyxPHsP9VG8W8B1Zh1h7wnM6k5yS41
sYWF5vcj8n3wkx5YSLP3YfKnxtdoAPveBZH+MjTYsAYZX4iY+9a+bHMd6Y8xPiOvDlfEGJqHGbI5
YDVdf0Mn5TtiBcNtKSo+8noc9t3WiL1u0RO1pgH1hKF7iMcXNPUjrH70AmR16r71tn2UbwomCjvh
FDnkPsdZhNVZflYFCsGFnVSooXEvW3lleUc3shHHF4OAOdpHBBrG9ViG6v7ah1ngn7MsQ29WcoIM
s0YbPyDWL//rrD6npAMhuBFwUgrI1xlLWzxHPXUnrhb+GXBk+DQU3ryzPBgz6pCyYMTzih+Tw1eP
/QCIkFjdheRSWMAKSMjIKJm84KHRtgMJyTerZ98RqgNOSZ13Dl1ErXqhJDWnKkUxI01wtOQCYRBm
pOH4W5jsl2FdhuQD1dvpvQIgK8MCLfl8tPHXozni0WRThJXgzVcz8OKLb7KHT2UFkhvGm03BaDc6
iGiBx2MroITChtcN7jTsC158PV3Lfivpm9OEoNA6CVnlt+2kbfSpLI5ydOTNVKhVPtrTaD7Y/ggs
hgfTY+qukL6CrWyWM/Vwxa39k2wG/U88ayvwK7wgP/gf1s5ruW1lS8NPhCrkcMtMkZREZfkG5Yic
M55+PjRlQdb27Dmnam5QHVY3aJkEunv9wVghgmYuyhA15tFLwhfU1JB20MunAWG1a0S5a6QCi+Cl
7BGvTdts2CInEbyodvSqSHp7a6U2+aI82ovmWimGfdLj5CIGFV4PlzB3+4Po/XNuOcxYsk/3rBLj
49zI7L82Vt3eRnXW/W1udfoE7TjxFN/nbtIXueOMTdOOo6X5KLRwkeX6raTlPEcsTRIiZv510qd4
NopARDDcVaxFCPtN0Qis0iNG93Zc7YOmOcO8Da51pW6UlRgCJ2ghdb5+7PTC2CHk+hSg+onMpxST
PkQuqZVLA2+hOk93Upaz+3drZSViDMewT+qxwYg9OWiK/YpnFnIP03Bxid5L+mjGK05e0kTvN+kk
veTbrF1ayz9beqec9Vi6Z/eMLpJfIZOQ45IkIJ3k1j5FicEiSkbdHh1US1/GPLOu7KL8kXZG+HUq
5L8LOkcFokUURr/5IQrK78IU/F/F/F+3EBOCLj3xN2WJKKGFJXX5sGMB0L9kab+L0zp4aJIpA6UE
+UK0izBXQ2jAZPH0wstl57tx+ABO7R9hzjSbCJPb5kNY0UpsmnxkpefZ3m86DKjV93/OZjtyvRY3
NUhzrXIJ+2I/wIgsGuA3iESWqBp6LR1Fmivm8XLpFXILc68Qchgk8/91rPgY4kZiZvLi0nG+7/wh
5/uK3u79YwxB3W7hFVrLyLDBTDjOyQg7/UaWTP1GlMIKLxQ30nuMWqaOtgmsReGo8iId634rAlXR
WJXFKjbL6jQP/k8nne7mZbF+M09cpxFGtuKe7xNf2v6bScX4GGDd5dN+mFQBSSxb/sdP62soDnia
dPkTXGI///Pf/y5iUtuU+6344PO/+d8m/nD/1DWTtdashAB+60fPTR7K2BYivyfZeOhy2ulvRRUy
HICPpMS5spvk+PLaPecB+ZFJiU9EZKr/YTh2n/8Ybhfpx+GVmS3FZO/DcSAZF3lYySev4RDTnEDO
kfY1GYfgO1lStrEoUqMZaUMnxMBxm7ttdO+Rdv5LaGRWb6G9CR9HhA5K8TPquqVuBfGjlun6Oh6h
fuDFah8A/gE/xa3uYZzO3spy6NiRLGoe9j8z9KBoSZJtzfJooUxpjXG6aHnrLtVOx1xsyoMYZYtG
EWqAOk6v9yJMtFuegc2OpJIybbFraVBlPYjSfNHwQCDnaL+FzB2fgkXVtbV8mVhgAckCd6fILWE8
eM43FIYrhFF+V0Pg3Bn4VQu/v1Ya1xkZBTREYhBDQTpMdpDdFYtH495FSQyoHA7c+iTmhoBkfMeh
PGTkX2gkhg9QgOuHUnoS225RyaUnsSHPUKn9sycaPoR9HiPQAHz//jlGLDR1Xase5OpZTG2mnr1x
JAvd++Hpvxn418+EP5i69HucPGW5yZbi7YRhgbRE1l+/Eu8wxDxZkLXPwNCSo2MPfDsntoKf6x+j
FOUEp7Z9ZvvyFiWP5be4HlNQcHKAgGWv7B3ZNe7Dzn0hoeR/a2QgW6PW2SidQmYfRsT7hPhtmP3s
ZTv70k8D4WMq+wrxg3vbt19EP0iWjwNDr0APZ5qxTX+JgR0o2E2gPVWj0V5VkYuZOdpK4GYUiFUG
r8zefRLfYClwftS5Fz2RIijWqt1FJ3ZLWHT+ZUzRPwlrivcx7TSm9tPo1BdZcrBqbdyo2a7SJXXD
oqPATcg2Dm3S6pN8AnLuJb8xn6zaaywj5QIFxVs45SLPM3f6Pr3k6Am8YDOvL1u5Sc7aGEbbMcIH
WUsm8VWwvP49Jp/OetQnX8i+j24qq1dIgnfh91zfCySXFMThMgj74ZZlv7Nv0JXdJNg7PZq58yIi
FEO9yTSQmnnzVUoH7TaamG5jjiEbVgAkb6mJ9szPMCYYea3mcs0yXcJncqPHirsU3eJiyhrZ+0Q6
lyIkDJ97E2NvQBHhSasyc1+0nrwj1TFcG44er20rrB6qAVscH9TeV4SHTlk57c8i9vG6Lv/Ks+HJ
aqPwdRiUchmD7L/zNP4368TGrKRpy434bYtLauY9QrP81K3smxGk9TFHgW0vs4BYeBxK1PfDgOq/
cyO1HOV9Q540Q6UejuZC6NqGYbMNFHs8WILpixpevrGaUMIHc9SvSSsrKLUG3iEsAUcOTf1YekAk
I0vtdyGKZvearfxEICO79aJoWGZqu4TaSnrvz1KmDygAeVGDZ+xU+rOX5SJtbCLfev+My+SKx5ON
X+o06nOsz6hQjP9zzs93/N/ivPyYWJ5cfANgHUN00eU73uaI7FVdj7oxVdNImps+w+c+xg506RZj
uw5YU6+7KqKOV9q2YhN4I4K7wkOzS+ZgsSwi5Q6hrmSrIbS6zsmxIIz4lcM9Z51FWrv3Ez9/VEfj
BMOm+mrYEQLzyFadTPiIt/g9NQvRESc8bIfebM4pvqjH3MT6XMwkWfkeFHiFHnlu7OpCbzdVbGlf
dH1VF4D40Iwptr3JOwcS3yMnsEgoxMUPAYlPfcXaZokxrgVjxKw8f9rfxUeBn58GVSCmMp+sHrJR
I6uxS8nLS/jRIW29aPPAsn7ojayKvI2tgLNT+7Vc2hWQH3DrOBLsx9E17w2DJDZsZBRnKre4x5sM
Y5ziZ2pG5nfFk05FUfGEL3R+Yq0GSmEA4hrGDksJT8ZTKjz0Wg4KxDWdJX6Q5bUxemD2OcBaN6ZW
vOa6v02T0Po+qhKUCSsf76wR1WL2Uco2VMriAS/vn8YYureWnyBzHMLqUFXjW+WVnDs7pf3gemq8
7ooqv1ZlL96rtuTtO7Nv2JmawdpI1eDRyDVsZPmTfJdGF7vOjoz2NFMVp+Ob+HuAAQeqalW0VLXW
5KCq968zf0AHU+/NrwZbX5tH5hNZ8mZnjD12iF5lvfiko/Sdk5wE9Lbrc+3BMU9CLVhUgLGJnhFB
tannQ1hyEgDd/q3njzEqZEwYYjwRox5tlNxo1qRa1FeO1VeCndGVhb8ssPC8/b8jxiBLDyDrS79G
OGqBPyxmISmG0R5WmR1/EwQxNjZTvwxwITZRB69JSfUaKGPSXyLiojvIhZ8/F5jZbzhia1ix9cqd
pEnxW0Rmnus0tx+xH2+2Uc2pqVLq7r3tpd8vN2nG19ofuweFZO6uAqS4RRjdWhoTexCQ322iWf6d
Z8XVuda6B3K3+YusICXG4QRv06mqwNdbdGnkXCe2bzyUHPCK9kwtrH0nKTUMEiN/QbWAFBJrtKPo
dV4y9PxeGgUwSCHjEu/bTvbSGEKuru73Ygx0so3aScUD28T8RrLRFMbWOnnMlF6HNJkhm33mLbrO
8LDE/5TSqHaU/NT80BZGFXbsOVJxc6IO3+t8lWQDj4r31JhIfImq2Wf+sWkeFKhJx0IdOcRLk4em
zyGsTE2AmWvyLlNxDpmromRLOFk38NpWnzpiOevQVsdkG6NbeCFpkfcHRKz7QxV5/cGwYRteGoMy
WRaKau9FxxwiRlziRI8lhsz9czjIURtJB69bfZhbFJ04chYoLg6roFCMAw8V4yBK82Vui/zwkYNb
8ohGmZaLv4XMbVXl/o6pDe8ybuj7HzX8zZcSS64CX8MvWZzIN7l+DqUefE2u6fsUKcwLTGtsEgzo
owR/MCBecypXlETbFGGCujqKfK5oF5c374DfvXPH57Sxc/vG2jRcLd5zJqRdlO5xucSSp7bl1dzW
wB+C9C59Vd8F8UVnpWycXoouyvqiBb5QxAO5qvdjOwkIc3K7qWxUrKFJtfGWlFaxuNSDwc+uFavM
rvv3HtEGG91TcClUs2sxJtSxn7w0+rB812GDxjruMjdu1fgvttWFa7lG6qJvmg43tgjyMBimZ8M1
bgVqHb7vDQJKb6F11OHM4XOgbcER/UtoqUjmkr0uvNnJ0CRUu+rG8A1jaYW4xc9Czxd9Z468OCug
Yw7+1CEmiLNwXFbtECG+D1pR4Hw6oGHLsQN3CzcQZKJonOGKhlr1S9MrAFL+BeAo2uYZ5lkFXKiz
hv7AHnGl53GzTXuAp4ptpnfwfNK7CNot/m2Sybssye7sqE3vyvFbZXrOragUnWNcFQmWFpahIq+v
klwHOu/b6y5vpGhJJv/eTLTuKKYLAHdeQ4fbiJqYYL5rDNx9XbSQzmcFfyHtP1edbML4OXq4nKX9
RW+FCmWSuM2V75QObFvBWC9b4zveG/G+9jRz4aSxshHavg32LhfNX8Or9C2ySvliFv0VpUtcczLk
LrqEzs062NYF6SnxsusBqS6jQcFIezI2E1WnrKu9eEnq3fjWO1eDKbhKZWNvqdPSzy2xQPH7n+Ce
vsVaHb0EiaUshzHRz45ST7hVjgPc0q6vVBcvYB+rQTSpTB1ftCZ/xOWwW4xDn30bSgw2FZjEi7wk
bRAH+PkIKHsLLMCq2od4zJu12iRIiVReC2id5AM0fXJUU68CD+62kUp+unReBnAo3rjVcBmuFF5H
ghImZ+L7ya0qwaUp0gIlZ7OHxpfhbFmm7g5czrgUVeBxykk1lFdRa7D6vq9tTjKI9CJFeci0Fj1j
Wb25REfAZ1O3Ha6CqVNt/GJdVr2+DsgICAkFA5eEZW7V5ZWoYglx1mTHO2MUlDyG1sh7DN2Fog3H
U5OROem7MXtOcZTeOqPfrlveH0etK3+lPhAqcdEyu973CdvGFpWBuT1+jxBtohfhUmw1Zdddl2PB
c+l9hOj4VJ2HAaLjcB5G/+pTnAiZb2SZIG8WSa+8ulABtvNnmW8+TyqmulQr0CVphUz39JH//RbG
9K9tYLIhadrgZwcapJJK8yEZUnPZaIOyayvJ4GBFLjcq9jdrGfbqgxdI6j7lWbAUVbj69klSzRdR
w53RvItaeSFG1tNw2QNF79nFWQRIrgtiSTeHYzAa6Afm/DUKaShPQNbXGPZhtDgk/m0zXSIAV6tR
95WVqIoOEaKO7Ua3werNA3wF6jWpVsht0ySXS48MWlmnNSYoYboTbWKm7PcNVctftxcXgz6qj4hM
BctLutSxMWMjq9SvL/Xc4S3EutrZzfnTSlaOIMIRNJuyqZwsJGdkBC7xqYTeXBGq9yI5KwK8Cv08
jumRKTVU6RqK0ZK9cXkUwFZ0kydJb04/rurCvoh3i161btFOFMVLjCi+BwpobCkGXzomMK0X4a9h
jZ6+ans9zDegDlBuqL0rTfMwza1ybzg0+hjkG1EEujscfEmBRI/4GAdqCJJuoHpuM9uG3jVIPBNQ
XDFMLOYzhEyKcJFBqw0QKgHC3tboY85tPcKNc+9c+k/i2r+MnebrPBAYwiLZi1TUVtm2eXmmvH4q
ZVWkvvaynizGQv1Hbz+1jVPvv8eJXg4s3uI+3WO+7+e4AA22DCH+6axS6ID0Rr3C1iAgz855Jd7r
0QpWN9qVU7VKK9g/jYW5vd8k5XIKtlLVPwtVkTlYTAdF+S1Y9Kr1FxZczW2u6HsVX++nsOz6a5gb
33N7qJ4CvO8OsjmgSTR1Brjg7WXFjiF70hubkUVKXrHWojd1DGz7EhMxgCm46ccJE+DnVywpy6c0
lEB4yr3HY3vqDes7HU3eW1HrqhSKt9Hf+45VP4LXEa1ZWptnF9WcZrAdeLRI2UhaGWykNGiOJGiT
A8ZmOCSRqLyTg4w9jVZrX9DZOVhap//Smnadok37DRI91k6cO93rRhOsK+9uEsvDwtxLj6mCBslU
UyVEVMAXwD8W9XBQazK6Q7i+VCcFFVHqesm6qgJtezld8qRuWNVDh2Bcp8DcQzsaT73mWg9GZDpH
dB2Dpe1r944VmSDUlMLfcHzAMlSstVxp/JXIinPFWqdesM+MDsKBxJCzbFN2Y7kWVa+WWqxCu18j
ThtQmoyDkrj5vfAuGYcbE4L2V9Nh6RAUufkYJlq/qhzNuPHzWofvqRhXUtZ4R8MHq1+regYtq7CX
dWb1z0Xs/uyQz/1RednSdiZrBsXqtm5emw9dx5Latgd4N0O2F+coTqzeImDbn1Euze/HVN35DfIE
o2130ByAzYqzGDEoxZk4KoHdlku/iHFuzysY3rVqnZrBs09zNbOLhRuZ9XEsJH0E10hcEXreOjK0
bln6abeOMtleYFhWHl1P/qEFHs59/Yjpvct++GiK4mCqOcbJcbGOLT5H2VsnAD7cbSplpdeO0x+Y
d43jVdCpaTTlmBeOX0Erd/jiIp5gLV3b/GLWRX/lV6N7zsicXHeVDtqqkM6iyW8dazdCnVjonuSe
RYcVN85K9Sr221ObuOSFWSwiFxhcT14nnAwTV0kRljce0tvLROZbXg4cZHr5zwqP2kVjtuajEmG1
XRR1dK2hFbkPK4MNnM/57Mq3x+LFzq1Hw7bTX20J+H0vhVA2URkc0a+Qe85T0RLLDezyFCP0z5Ub
YknFaQLSUwCLQYvNoVbsSfxMQ2mXRK2PF+nvUGbVJDt+CPRxWESZ222CDD+mti8TGYpdsESJ5N7E
og0DE7lcq4UynGpyLEidNcYW0KzGWzcylq7LUS+k1zM8Kv2XhPCwG0j1j3iipERpXmyrQmlW+JMV
7ONxpbVKu4QEi+W9OL5JFPNOtvjXzhEeMisfIgzdvqv5z3pMO5WlG74g2w88IbIC8D3YJaL7iG8D
x8LPqWJpSBAV0qr2Yzyh+sR4aNqA39Wk8YhMqnbi63FMJv1H0VRpkrJCQn3pK463hhLZ32lZOdz5
ksSxg2WcRBPoyuZga/UPvohZgqYV6k6m7VRbEStCUGFXal7rouKFQ7HTVDT+RVVcJHCrKDRiLC8G
OW0Z3ljYMswRaQlnVS9C//I51MZ+DieABLDSFjSwGV8bilRcV7ATl60RBN88V9rLaEM8QYMwt1lr
qFtefd5zbANpnQLEyM4FHFzL/cLhF/+vqqnoFhnL0XSLlYgTlw/iqxyrakc137q1KW3AbeJMnAYf
nEZzvGwQCsyaKyFTXSHQtYMAKS8Fo6jCT+cuhG+ReCSAWmB8KDkho4K0CwB9nMm36lTNcSdduzxP
eKQhqzL3Cu0A0YuKDce178GiGiVVtuUwFEteOzvZ8qj+mAopaFtR8LzEu08jk7O3RcCGwzRWWTPa
T5puklvH7OE02kF5BKUTrtugCl8r8BCdBLu+D3FPtxRyn7XqaltQKOYuL9PozmwxuxMh7ErxaB+t
h1RlbaNpqr0KyD08a46lrQbPGHaiOtSQeRqImCdRdfR6zXNXvs9Utbh39Ir/JUV6GvF+PIX4vi9E
1dXbaiemLDX+vG86toFmd0cTwgJYQLk5m3FSH5LOxrmxQVVeUsHCqtIXA5mRddhJASeZRXqva863
HEGGlxi/BrStm5cQV3tSTXJ9202XxiiRYLTzw9yup2XK2jlUoVYQKy5tH9g3UbaZW0Spj0PkEgs4
nnNHTErkSh3zl7RRhxV/7Hqpeoo1pou4VLA/KT3g/Hi0Y+Xh68E2Q8q7GzbgUo2FUAJGKGU4eFb2
KGqDElbnP5vKyUZG6sZLlKj9OVANOWZfvg+SJifCIe/l6yR8c7RGVu8uHVR3L0RmZ81Z2xndVZEg
ESQ6qizH2S82gdPFlv85OE9M9ToZv4Y+B+6afLgIAoiXGQC5MlmxJI2QqtlEdvcLTzXzoNqOcSin
UlWCWF18KIquoOvMg0t2cJfp1Uk0eRKQUaNjNeNHMva+QZPsUQdAOCak6pm8auQnTvXNe9Ew1o2H
JiW2dF2fsPDAu633V3qZZwsdm9VDxOYdVYg/Slhbv7UBsPlH7zzCc2MkG+UBdO5f4rr8ti31gNQj
Af8eKm44x336OOKGnma8IGzQX2VuJZ3EpXCQL1KkesB+FVjJ3HGp+j0rxigDYPk+4lMcr1M8LtXT
3IzRuLUscTrjCVGUoQS8IC9I1A7FQZRCb8zxPJzql+LcjxlCvdRCQ7uMER12zAHxQhTFZVADexdk
yq4eR+cmb/XyGibDwoejmaxjXA83Q9DhzTzZ4YkQUfJ7xD6RYNV2c0cVNZex7TTT3C4mya0yXX7q
SNoSbNQ0iegQsxdtzKkFitbWKL8WFlaJYVLlu6j087UwUhwjKVtWYSAfhDCdYyQrX4rNB02HQf+X
QSLKtYC/8Ov9Xwd5Rqmfc9P+SR4FmwLbQb2EbE6PBfmXEHbFyjGt4qTKvXYs0bXhl+crr1rvbOSx
CX/4JQ+ONsAHQEEcfBfJFoLi8Dnuci0CSapYFTohybhvOixbuukRWVaJfpOi477o1XGSMWpPjWfG
T7Kau8DAHXVr1O3wZDjmQQTUXuIv4yRobgp/MI+ymiUssqPiG3JFi5SbfiHNLq0HKC57peu9ex6X
P8VIY6ISGsUo39VthnNrXxvoV0ftFx3ZHhHBYVeJ1iWdML3RCcr8h7A3Lg4YqRL0O0XF+qWYQHSj
ituWasPBMjvZf2gifSfaRdig4WNlTFA92VZA3TW4z7im5YnZPoUJSWNlmu3PMDVOXlicYgrN7uUm
GhCWk4u+XeEkBv1CHCrPjeJQWZxFzx0agHbE/Dizng+pnRAT6aSADK/LqN7yUxm2mVFq2yL2zeeg
0dYc949fJRf1pgbC1lGWpPxs+Em28KtB/koWCEGCDIXcRtXRMAYRtxIjhgZ3d36TLyQnC9RtrgLL
cFEwMdVHSBXOpSpkvObqRRlKY9flGI570cLuq7C6arv7CnevRRPaya0ZD+ntGKFnDab7MYrL4Wpu
13BJ3IlY/lvRj+v/iLu0Nar2FtMlxQCFTAvWbm+Au5eh4mS8e45zNcR0T1SdwOJNO12iPqnOfLmX
elwmNxCprTMLdmOfD1CkjLiBpRVzcrwxnLRYeXXchMsxAzKI80O+vdSlQv0qdfhhIh5hnVlwWecE
C96+8P1bMSFs8+Ia2aSt6FN4Eq0zr3C3mVJv5Swff02FPjYuhfZ34Z9dokVutfXYd8EH9/XE77M9
+7qv4gsxCjeE9zbx7cFQFPdu7vEhTgR3tcVXyMn+g3agKUA+HKu8JC9E7iFQ3elVrNyKnMRl+y1S
GzHEir2rjrdmS4p7UU46DaPUdxuvzZRl2yXDQrYwNIoNP370wxxlNmDswhC5RC7mYohsqvK6990r
80rsVwqsKletacknt1HqE4YkbE2Dxv9e7pG/qxdvL48MFsIuBMCTLZwgSQ5Af6bMZFCjQzI1elGb
HMQFS+e3kqh+6P4wfA43FX/c6BWQOH+QTihU8xLDDlI6jQ7HLl6aSxvRY5tYGqysSQTWS+AsiJhL
uOjPXE05kTkXlUuLZi88BFFuXRSqkNSxrgUBwQeIejCN5vvMSShRb17xt2o2ImL0+vzKbpJrNUcj
Cb18dCumNAYqaL+rE/ktCca3qkDbzVWBkPsQ/D42nQyn5FRPUTsNYk46oQ7FBYzGPBuHeKUEboZF
AL/BDV546iIqSP3UYNLMvT6k+ZFEcAQkfvScDRIW3y5VdepB3yk29+i+oTngplvLLqxN4AXGozW6
ZIDAYCRq89iWtvUYOr65AU2k7eF+x+eA/71FOOE5UviNDiiCr15doYNTK8lJgb6IIlPfrzx0jb/U
fbWkxfyeDzWu9a6SnosuUfe21lubMTf6fVdDCSma9IvJwcEPs852nemar6WEOIUF2QmtUTk/VA1H
YQhnOo/voQCdLqGNrv89VHPzy6y+8RZaTaFNJ7/Nmpv9h1ljjqrYg4B0yMb+aCHms2MFcIeoqpOu
gqlNdIhLL+f9EdXW/piY2lqpepgyU5PqRdArPxeHaHK9DJJ+JQb/ba7LQJtd6w47nCXqdtjOt4vB
9uLJaFB7jPE3YcvYRMd2ci2ee4XBsejNGy06sol4C+7dPFy1Fmp30w9NAvkIcCzWk4M7/RpFY6p3
/cLK2QTObZH4cYpucRE9n8Z9iAEv3y7ws/ebvZ2r2jafYFMRBJqtnZQsHhtdvrtcdMB6Zj0eRQ0v
COlQadGXCyhraIEANqoybEUvyvnZHSKTYjLREqcJQqZFIi0R75ATEIjxY/nnbAWzXSBd82xigrwZ
IKaHy1DgvzI21pvaPttRV27LrKhv4xLtiiCw+6dBg5vr+IX2PSzqdS2SgKZvrkyj8H4oLkasZa4a
T7KfxYizy/JtmlrJ1ojk9pBrTn4gTVBua8uE+dFnGBiy1bgRlyIeLJxn23Q9t3m55d9kjmRvzRDx
5E8dfJtUnq9so98nEQNEVXHie9803b2oifZ68HcZkJqrJDLPPrSUatkU3k4NAPf0BWIgYx3r7IKc
YgcbOXhwVCncj5aZL0Vv41rFWR1rNuxl+BBIQ/DgDtJLEpgZwFDiw4EPj9FZuRGdjWH3BzXnc0eN
XmGE5gPQbNr7SyfoZTg+rgzflKGNrnpb1STjLKpWi4IwCn1nUSv94DWahNsDMlYbN47H88C5wwpx
XLTFOTJemIgkfGGt/IAGz/jTUpwlMCU4RYkfLJS4c3/FTXmT54n6dSz0YpEhiPOEY5oK/twd7lh7
9mtHLrVrLDhM5MxR2SvtcbzqWGfvOse1Tt5051CD49RGPvtDiSSn1ubWNZLp+rbQ9AZDO4589RbQ
pF4b+inJ9HCD7Xt7bv0wXtlVozzWUYTevt0UX6xsfPSqsfnp5ikyvB6fte5/RI4UeAtJ1q8HJTe/
oo/KwkaN/OcQ3MMyDxX1Ttw5S0C8SkqirhrOxrRVzsocCQ9ekHLVHMra8W+NluSx1EUuCXPNe9WD
zORkBo56mtct8P1xZ+CU/JpImYwOTIbWyhSWIg0my0Zx15ZpcwM9mEXm1A5Gy1olaijvrWlUb/Ct
VszneiK1aYoPXilutKXgrQ0ZgleD0qmHzDfTFxOX4YnmZjltdlDaXFsKEpyIaiEiQkdKsxcDA9/3
KHJm2lKw2eYoMZedXBh0YAsz8PNEoUcpb/2mj/lOAgdJC9lYZqHB/8203BaXdlo1mQOndXOHCPam
EXPHIJZiojH/yzQh7OADfP5bsZswjchadBbeGEAJo6cMORHR7jamta9Mt0M1HMsQRB1rDHu99kF3
2K86WnIHo7h96BIfsqssKwfRaamARz3bUDYCCoBSW7tH6xKJimloqSf1jW6mJ9HpZZK0QyFHWbK8
sy7nXqnuNlu3tMa1OAbrYx7qsasMe1EtJfVn0UbGtahpcbaQKj9hISdb5xHCrjhg64rGP+a+juRa
ZpLdLyyD5Vda+8WjEj66ZN+8RecPNzWKdV8UvKOXdVUqdwrEgU2l591RQQrwCmVeecs/sL7V6jFc
lSwPnrXW+2ElSfpicbyFQw4nSWi4LznMGat2YatyvWpDGFGmNwQLKXMaVPCCZEN6KTtaCAAdOLC1
NiVeFHcj7jtk0HIJUd78ylF1/Zelhkga2vU3JjUWTpNLa2s0ZbjRub1Jco61xY6FpAQ2E32W7Ioq
1I9idyI6RJyF4s4lLhObl2FMd75qwOmbdjFi31P2GH+nvr2vWwxJhMqYJUTISl4Km782NmVoLy5B
In6O7Eq+II6U1lcphMCbBs3CP20v1AzxBsRTOd2drDA0JOWuwrB7DbBP3dktW7um0JALLMPgfhyH
Yxs4+bVoKhXtLcLXJ2GMoJCPlT689Wq+4+1a1dQPlh8YuDdFylPSZO2uNDSO9nNNfkqHQl4HuNVs
RW/jc55uaXp7JXqTIP+FOkR9LTpzPG+8UPPutQhZ3UD6eZkhqxL2GNn9pabwEkdLgrvJ5OOsEot2
5EDaK8lJ4qU4xp6r4hjbUrib6BXH2B+q4pD7L2OTkN+fOOT+EOzLLK2nqaKpV9woxcZ76/NRrMQ3
D6lEekJk5xJcBNbgd6OdSOkpYfI1qiznRpaL4NEqWXVMGvu2k7P180NvA6hIf25D6wAgtiPp0ud3
cj95N/XasxvkuGx5droyyP08W7YVIcyvu/u6DK6wNYVqKGt7yzSqO1jh9V2c+uHGHSMF7ipt4mLq
3qscyM5B1GTDRGCZQXHKjzDNmlvJdocvD7Ua9198qUPoUNPK7ZDEh9HM8E/HMQR1q9p4MPECWhRG
7/zkbYTa2RB36cLIPeshgGO3jtIxPqJuHR0nNUN7GG+G2GrWSQ5EpROWeKKe+0gEXTaleejG2yj2
86VppmecyJtrIXLYZRghDzXPYlE1Qqfep44UL4XIXoqt59k11XUe8oZHaTE/R85EPdYx3bTfHS5n
r8txAlooApzhjZqytg0LRau5URQ5x+KoWBRTVoaXoHkOS8ZHQMdAG/HObN2Hufas8mBcupk8HkQ1
iLMVkkLGQ5ejQC63+asRRPqzLWv5zvGc3TDY92Qlr8KJJyKsjUQpGIetHzblaW5PZIAnjlaWH1yR
cl12N24pwVmbxosLjAr92IbZlZ1gxeaH0xHOpF9JRkdfWb6pbYSonN4g1VkNzvfEtuFqoT2HFQi0
RJEammPFUHkkYTfFik7R5KMo59mmduNoxXB7wXZEQ+0cxSGCnjjmdhyranH5L/ZN5a0uuhsNCB+q
TD+Eajw0s3hNdqa4aH7HFgTeRWmG9yWv/6tKtaj6SRwcFWzVxIgiMJybMish3FV6uWtfSieVYPh0
7pkEi3LgzfPSZbZ7BjXmnlvkNTdwX42laBOxgINQ48zMdCvaxAW9vUfPqX0EC5ho8GXt7H7xPcR3
L5LraMpES78p+E8plY4FAaVssLttOJVQp3kriba5FyxPiBhlZB3cmo1XNZb1mhN/67bExuDWwiWC
vHarsqCnjZw6HYUcnLwi24smREBqiRcXHt2NKl9fIqZYLYdpZxtjtZ/bcr3sMQvnaYyxH86qkKHD
8pRoRoHJg1wilzDVSZ6pVy0b2Q9tIqYQMYUXPtgqipeirSyy/6HsvHbkRpZ1/UQE6M1tedPVVuqW
dENoJA2993z68zGql6qXjg7O3hiAYGZGsqpHLDIz4jfNuLpGBoVrbm7XtQxctyukkNSOrbGppMqD
N7JjbIcq++FjyJd0qvW1zDOcp/4SoQzYiQyRfY1oVO6AkEXnU9fFX71IV14rG882L86R4YbVdJr0
ADi83hUvlQHN1SswjPCQF8km51dV6ezThuNKK033akkgSvFGzdJTqV14OHJfSaenxtrKsqwZQhjy
83JPycB19vWWu82UcYm8zW50t0d4yK9f9SDbVMgqvaWaGx0bH8PhzosXeSiRLWUbU0LXCxG1aQGs
bqbYzO/AV5MxRiNy1eQVcqbS+WFc4rGbIqVSBXvT1oejhFyjGwtIfGKFoCmd9iwHc4TPsprt2CxX
0pGpiCrbxmJiLZ22BFzDrudBMbVnc0i688cxmRyxDSkLPTh+jI+KDpUzUCLteajZ+C4qRxuBbCfA
clBIR9rLAc8toG7pFxB306v7DEjL+Y9+idBMNIOWmTJ4m96OWGMolvcz8DrtbCSYSMnZ35rSp5QO
pVw5LRPP28QhN4jMU9IBh6HJf+TN259H3ibnFkje9Uz6mmXgNvq3Pk13sNooxt0fsSo6Jzo5rLGy
yRCr7SGZQVWztswfOnMwDjqrxjvL7d071AkLf1e2IJYyXL7WVmuFKF/aw3TEcdMiE5BP0a/MVWPE
9/QvQqfkXbfGyi77Yc0LFowf0zOAbliM5jyc6np2L3DR3A22Fjm/IzPflJ4VP88t9kP+XKm7uWFF
vi6L4FlpjJmvkGJ+iMHJQ1XCNV1i5aAFg30Ar2ytpIkDs7sJe8D9KFzyDB7rB5AYxufKGl7YnNcP
+rLoWcakJWMwLD+0fo9J5DLPrJxL348pAExjuNw4Czd+A6Iwv4JZHeHVECGHm16dNJeItoaHT1LR
3yW6GxxTp7nn8aN/rlUV45ygvq+XpFM0l/nj77EyceI77AGgXZCktXQciTvVKajutaivSmfu5MpF
r5NyP5K3hCVD8zZgSV5XxYXNanI07Bm8dslpEwXsqI+i3zTomzKy2u/dPE7b0Hbqk4d1x7MyqL9k
3MsWgecgt58CmJtnPAmjbTlA9sHFwlw7qBCeR9dFUzxuHuSAdWTzIP1sT85XZS4Z+N0nEbcJlQIn
C4kTDFIQbM0xPv1SaejyeJXdcoPSdBz7mEQqMLYg0x5LdDeGEGPDVg30vROPHsrQRKH2vWybOm4x
PYYYrX4jk4YwSd7qZ7m0jTz3oRu7eWMtBdKiN86AQMxzZXo4SyxdHvpdJ1f3EbKhSw7dUh+tA7XH
80ihlP87lgyyujbZZq9AsRbbOFCAYEbRYknWWl/nzPiUpdb0b129sqGjfFfN1oF1qvXPEGbUdNup
fR2HYEmFue6jYfKaGIo+uyuasD6VDtAfirDavVy77KNoPdlhPj6NTtg+ILPpHwIMZrYDT8RvZMzX
VFW1N+4R/1AqDls93Rq/KfTHRZ1ckGb70rUYXTXLQc7k4PTKqktd5SQGWNI1mp2K4iiVsalW0538
9SFC5B6ruIv88fL/rvSr4RhFww/pwk9IRXXCSrV1mUTKVjrlYFrTuLKj7LMBFPChboKN66TpJVq0
lKULqwSAaJN/QKHSdDa9NTxC/GRDwNbTARocDXtFA/VHyrbGXXEXjYOFSbFKliZrh68etSr8Jb+g
CxKdGtNHczpT+q+NEf7UxkF5VNUa1Yq6Y3W/hKOUmW6cKYjOKLKbr7Y9rdHOHr6SvzH3M/pNO5le
hM1Jr9Xuk1kpxh0kqmot05Gx5ZmG/del6JToRfcxnl0uK19Kyd0Z7XRb5xbDGmzRWl7jioY316Lg
JAeYpTP2kc9iqjTGuXJIogQXhd8Bf5s0O9dJEuXHCo4ebv4+SS7kODPl5p4Vve7FbwqOjucm7qtn
FnG/0iJrvnedg6N5p6kPOHa4F4+bft2wM/oeJ/1zqjbVJzjiyamson4rE6z5h+IDXAYCFuyjXssO
gOebt7xLdzLPCqNxo6IzcQ5buOYzGo4HcaVEw9qmRBBblL7+y66yWjnosjxOcVPdXUvG+HHi67i8
fNXlEDv+2QMIe5JWoLrOXYMiVpjHrHW83NlOQ4AP1NKsZXWdpfb3zlO1o/TxCPMeXF1PL2babqVr
WpZJbGfZZM8Gjl4KAlDyJeUg6QO7m56dRFFO8m2vf0EQFIcE0UADoYA0ND8LZaYI/ODhd6uei/Ah
quzPQraRFt4C19aQzaFEzqA/8IurcjRe9Uah8lvoE3oihflF0lVdXYFgp8B0J7ksP/a0jWci+ymj
FjXcQ4uF+TXTVWLrcG+XwJEXkowcyD22mZO8ZN0cnO0i7FctqCBSbwq7qL5Aoa8krSQD0gQIUb0k
TncxjYmX+KzWL/ZYh9RCYYXIoIQl+xKhbETsuIIdFO1m9vDHknCniKd7rxnvbteTjyxiyncKerND
FGaPRkKWe8jNGbHsxPukJVZ+jGPc6aS5yHHfoWNNZn4ZNcfKfWz08iAtOXjm3rHwzJMGtdJ7ZKnn
B2lZttNimFWzulomW/oUbfy2AyS5NOWDp3FvmV96N0eme1YTdd8X+GYsuHdAlHWs7h2o5VtzjOs1
1r8my63CRhCnUU78tKleQEwqEEDLcLzpGuQbWlhiStXATO2rDGMQrzgPC76OF/ijrzruo6O1+WsN
5zstlNdisuBHjtYXafXZXJwMq9fX0uy6cHFMJft2jV0uGI31HbJ6/X0fzuV9rmCLibhXs23tGIhj
nGMpGBojAvscvDLsdhZWVsitRdOj1UbTRafIR/2IlQ4EAHIbgFd4CNCE/vfelFRRVyv/V9OMtPfg
P+ZKsIz2eWxh6GbWW7a22QU93fTS+FZ6cevavJvUjXRLz22sWwKkj/s+2WmYtq9k9I9r3OIAuGXo
Dff67o+4QW1A4yvDPgsVp2etbMczFL6p2bcaRRIp+1/zL7fOD+ATPbSbPRX+eXmAdiFbYmQLhNFR
do6Pd8h2sPzwMsxZi1Hdeysf1VpaleolCGuM2xLp1guELnfjONb8ZcjnO2spt6a59tJVTfSWu96w
dWstviuUbNo0rvmrX6zXXN0cttibwzFammJsFMf1c5M71p10GVDdLkFo3MuY54bYAYnbTlN0b40C
1rXDB212PPW1gMp/oeCcrjp9UF/LKiNzpmjmWka7xrCW+yrc2UGtvVaqgaFp4ygHGS3Dmbfw7M53
43KpWUseAi/zHmUwSw5e2ruff39cD6uQR/opc70AXcShfOt+efqgvKaT3z+QUfpuLqL9s4UpY6y2
3UaaymRqsKZLEO+tVrw53fDLsRTnSDlb2ZZjam+cYqD0OJs5gtCdZrPcm8p+FSJvy6YTP0KcFcnG
BoG90bujQV4PqH8GkWjABONsRR10oSAe2Zssp47XYrrSkknzPI0CWam/iTnr1bwVTGu9he1uk8RY
Pk+GRqTcWSAqJf6r9qKO3Vl3e8ktuBNuj3aRBusP2QM5lcNE9uDMynslLUNF72Ivp4lS/TOBLrxe
Rbo+ZCcobgHjueoW2zx8Ni0euk/q6JpPXYYZcqar+q5MG3DjdpOT5/cS53htZ0566tpZu0h035UN
jIJ1UINyXjvlhJhZ4VyuoXkLHKZsqSNLrByQvCp2npUXmHLyaXbm/oN6yffRa0nUhPiio9xzib20
Y/kX8lpUg0w/aF3iPkpI4BrBNuIr4uVrOY/BclgILYehNvFFXa4iA507+4sF5fbWJf1ayMJ061OZ
emunuNrBGQj5c6r5CYfOYaUFaP2GeXqSiCyuqh2/x+AEwGF+SlQMXMit5/+biDCDnRBlbLgtV+Pe
VZ1N6mgAW67HyYyio6VoLx/QLtdTfgn7IjeC8xXtIjCW1O6RkDLhkynFjsd++sk2QKNZSD/9aiNS
3IX/qy0sFNKbvPvM2hR4j0/uHrEy7VzXVrELijj7xDP7fZKNOGxr+r+8GvZamamYjrO72gaVOd8N
pfY+SVes7GzBJLky9ZHTKncZCeobR/9PHr+20P+F74+/ZlavEuT5+QUqdzzV6o0fltZr10OJNg0l
+KUjlcz/ZPLkACjuqrJ2v7meoqwmLyhf8p63BSAc1OlSH4l9dwgO2KA6D3Il+EB4jwSteooBKJ/K
UPteDlP9JOzmdOlCUOXaJVbeErV0SUtCpUvvsKZquJWla8ryf/IR90kYIjtJVOWS7OotRd/m3N/U
nVjAXTvnJPoWp61zvOW+hpK/tM3TXeDVp8L29QEAoB0B+bxqc+CtlhwwM95raT9/570b4bzez3dR
ZuqPzgDNVQaiJAoh+vvJs9tE5JZq1UD6ghmpj9M5xNIv2YC6WQ6R+VBPdvTWslPQ0KBatU0RY35u
9I/13B+Fddov1NMCZx7S2C/SY1fVS0op7154qFOCTgh06vokg9WAEECVmc5OJkadEx3wWwcsuhBi
efq6ZzNDcU3mIseRbx0vxlYtdn80kRIdr2nr35T/tLU+9F/fg42hX/uueDqBWfLE+NFO86dcgcjk
tGF4kUMUKV+qqrD2ty6WUeFlSjQET/IC5Ax6AGAq1MJDp/xmF1cYys7q2uyULIZy0t87xS/b53E2
zK66nQvN26CwEj/LIWt52CVJHJ+cJbsjfalxsJqgfZLGFGjpORysH7c5kzl8dqB3hP8mqCSsBjHp
UkrtTYNo+BLpKRUC6DUIopUs4EyrBPDY8Zgy1fAFHqqBmW3SkflbRtOpgkxi2KhJUPZsxe6WtVwG
5LJwUVkZUad1eutnatxViyHQWPXBqrU687PqRMMWlIBzp7pwefQi6HZZ2AK2jPx7NOP0TRrX004f
O/hHXZ082DNQsqUlhyJNjFXXUeGQpmPE3gmGY7mSpszSbP1RaRLnIl29FXZ7t3LB2y8XUdqoxnbt
OPnd/Dxrdv3iqhXpm1LfdoE+7cV1MnetRz9Thqd0TioqjfNBXCf9NhlPWkvBSppVClevXqRr/7+T
3BSu3rSUiW6TcqrOvKp0bV2hs49LLvgHcZ9GAS06DnqaA4Kv8ab2muYF0rY9o4TzZ+zQ9NFxRiVx
HeCU8NKFlsTGsUkayLN5EiLeqmxUUHtV/ghE0d3G6C/uYFP0PHzxSklcDEP2zuKdkhp4iae1ffyT
byRt6o/ZToHmubLDlkrjn0F861PRkA/1M+s/l719llpj1mm4o6pk21oBJuCwTz9c8e5G9rmfQ/ux
HJAn9Y1kJ92WW8TnzA/HtcDg0yn2N3YD2eH3JLXWMRPNMajT5vjPSRLlpqhmyaTIrLR1qvbjOXQA
0Gsjgq/YnpDKL5OXeuHnZXlmHAxKrU89jGPWVIQgu7DSKGz+46mDsW4wE34o9Ijnt17kOwOG1Wvf
e58HJWh+8m4md9dNb96IwW9SN/q5jAxMasE/bWL8ir4vH0xVrjs4JS90J0vgMHlltrU0dXyd+gTj
gQqgtj7mSOTZWLxkjdqfZHTuUQAyo8C/yGilBqfG090nGbT35TS2yHzXyTNr8aOEmFWT3IcxWlvO
cvk5a7RT7rNlkyny4WGn6uvKzA+mmxrfSh859cWU0rW6XwmF5c+Fm6Pi4jvGqVPwn4oh3G5+hw5T
6/z0CXXImvw11MnVD1f9HRoP3ftVlX5YdPLsD1fN0f7V9aR8xsii2OltruzJSuJhDWpVD6PyFSyV
ccZW3cBocKi+ZklHVjcM03s0cbIXbuIHib9NDwfCUKP/6/TaHt+nG6aVynS5rO85cK0SKOFNscnb
8V1jRIRDPKNzMfJMX6TV6L5pgGQhJKoMWBvdcJaB1p4hKY1Fiwf1xC+wl/Z7II58qCa8fJgsc35f
4Y+P1HEl3QSg4a7fxcyg/s1U/FfxOFNNj8wWdb0/T5OxGFZY0ZobGc80JTjL2azr72e3vg+zZdhz
0RR4f1+Bm91Ubj7dJ37gYcOsbaV1O1hA5O9h45bb1DYmnlDEghXmNySnTgV70prCI/fTdP9hWuwj
7OEOZJqBSsl72B/RqPFQmthJUwYEtY4h/ceB63s5b9ibeCkMow/7Vel0I9Pf3S4rl3CXa/8PBiQ4
4ik3eplyznS/uigpK6Qy1E/SkkOuFpRXl0E5NFPQY5Ommps/BnJTrS7Sl3DhA5LKL8hEUY9tC5g2
K5ncF1itTG6M2uJS9bodbvWvwS4oc93atxiYp0hLh3F9nazUVbODqY10zGJFK6sJ5JMWE59lYZHl
/CvVRkjCQxYg0pkrTgZfp26wvdZS/zqz94vkZA79DrJtQ5kOXxgxh7lawPhQs0I1C09O1Wf6nQxf
zWSu43UZ3XdQrHEPS/UQqH8es/GMMM0wyGyeAWp59trv6JWhComSMsbtoesqHzjIEi6BOrnKYzHW
K2scWnsn2XVTaVD7ROpgJxl30NFTt3KaSAX2vCTeb0FpbxMU5k6BY2/9Pa2UBJkaA7Oy2GM3PLf6
51tTpK2lmXmQGPWF03IbFWnrW/Pq7xqFoNZz8ihIaha5+wy1NX11n217aF61zOme47bal2bcvJKH
j7HO9r5cx1R7+SKmyp/B4Ix+wjGlJkLiiplNYIBOGEdWSctoOZJxUfSh38tombg8+5yJpcMymhuY
AIWh393JKGySV+QTewTGGFwk6OWLxUbhHedaGd5FuaQGG3UNcpuRn2yvzUWY612jaxlxSvN9pIw0
UKD8pe+dfwp53Uak8CtX++uFZGQmy7m+emYpMcx7XK1N/bunuk+TbQOFqd1yY0zoSkoTTpL5mDWW
e4hRolkZS1MG1FTt4Pb/kMYtFCvUV+Crzkm6xtnCPNHGY8Yiw3cA2uuf7cH1z7pVIqBoxAPwCJJg
ENNHjJCXPlQ/j6pV/kT9ZS1AHlXJlTObO8RfFgBPOiPe6fRs7pDoMd5ye/yntDTjoVXb8vMyaaja
Zm2PbflilerGd8fiewVWea0h7LYsHoDlUSHe6exJP6mxG66w7XEXBQ5CJrsjZ4qbC/6/zTNMHXaV
iFJGMMu3RTX0h37CcL5BIKkLy/St7pX4HMd2uJF+mZ7AoMmdWEe8uVkUl8MxQIbaQm4N21vEzJx0
fvU9277vK/0Uq4XGCWA/f9CSgxYl0Nslfft71AdV9oJWb3KYl1EJDqyxYekx0uKFHMYxFKdXpR7g
/3Ny7WEobJaejzEDQOltnyo4kWTK+EiyJqUE4mvAoyGPsK+H9ZXM8ZcuVMdHt/Izf1WDTo8NPb5I
n1VRugD+cu7Jy20d31BZwPynyngtlpmofLK4Pd76Y54YF4iSGAFThrz1O363mcASzViyBx1yXVli
Jrs2YPee5mOF+os6r5oF0vKXiMVG8cnHx+IWoZkogetpqCHsm1WXvkb74DcxVAifiV/4W7SN9Cu7
9MYOteLghxq101FIpNJP5X4CFpOH97FZ/Ix6ff7OxhUCVVkVj0bQK3dBrDhr6ljzd38YjmNSjugv
Y/BiGKm3qy2n/urq40oClBA76zKqwzOpFvVZC+KHTvZsIG1AaFdV96L51XeRKoDM3rDEV7KnMqYM
5pto0bWLhsGgPCdOqH/TzcDblv3oHZEy31997FOD+jllp2GN5ET6NeuA8IsyM9lCszS9f606+9Jn
ZvOlaRGQyMjuPCGxkYBps2C56519jlXsYjrPs68Kz+WYoPFazGgvUnJ+yUe93ihWYu/CZT9qIi32
WKmi2lxd0nhot51lHeAwd+HaG/354iAjAkUR7h90m7823VbfDbxmPieARREk9uc9AJjkW46UVIIJ
N+nRlKU1mp/Szc0YUvf59kf0co9SYX1RIKCuh6x+UK0Q//PR7zygHTzUr23TZC+GGVZ/uAEw4qDY
6jjBPUhXM1rBZblApsbKKlF0de9NevYYLG6fQNY+uR0/2VRr8mtXovf9wR1QiPPHnIokv84E6ASq
OsuLPiYFiBONspXmbUCaEQpwaGR52m4om/AhZnGzwrYI6rFOocDIgDJJ061wyVYSfbrDi8J4y8yf
M9mGVy/XtrYdWA1iQJGG3Dv0yXFKgJxgr7OXpqX273350ucvIVGjbnVyfZthcb5tB8WHe4W+gJtY
5ov0IStaK437LD314PIgLdglWkX4qPV9eAcXrD7ZwM2QjCinb5Ydn9p4CPeNSZXvtRlQkNBVfF8B
MUx7hGwjNGB1dT0bcf81rJPHNAvMf8c4Wuuh5//wxw59riY0P1VKOW59G6aJ4ZjROm9aPDrN8j5W
bVzGKE0kq8A3mrPnhP1L0JrWYajUYu2XIKPXA/DRAbT9U5rZ/QvUT2PjWQ6MvxA2yhCiE7JcysdL
fDX4cCFv5IHIDtwtbjTDWogBMnBlGky2sw2ckV8T7/BL5o1rlNR5bTUZpEuI7/75Q7tWfcoKdrKX
PjlYpYdXVsINopf+gzdbPE47qzyF1vwtsJLp0elLHrjuoO1C0k4XibiG1exY4jR3sZolbrAjfR+b
Kp7FetCfnR6V6uV+lNtQbs/YZB2T6IlDAv8/tyaYs+6cNfmDRNz63VhTVzHI3uudLQODaSXnST94
kXYirx5cKn2xn8wWddoRBB7lWL0bjuT5T9Inh2QZ/VvIQK3wDkQ6S8WYcr1a3F85LBryUXfg9FZ9
F/4DQUfblZFeLoo4wWdk5z38jUjQxog1f+qnhR2U26/h0qIamT670JJkTOL18YeJFvZLEw7KJ2dK
H3J0/R9kyGmQOsh11JklXDWpt9tD7gH451qqBo3VXkT5ZHSys/DgZk65UUYyke+CIvNUhygn5Rg2
KHixbGK1DzYVVOMLiv/G9YBgCv52ipvd40MxHWXAb1TjcotzQ0CzRqWerrG3uUFb7NvcOksBVS1V
0kCOz4Nnqcg6Y7yvsxZUhuo4PHJNYNd0j1GrX+a+L1bSnNFmPkQdNgPSTEfAmsqY54A0Mu3essHW
+FVbrGR9zzIXeZqUPOBkQ3y+Nm8L/A/tD/uD6yncIFyDdeuMZVRyJwczjaZm5Y4VhaC2RfBM2jI0
80ai0tm75raKHXPvaSlkOVz/zmK3FUYwlkD7xCtpDg48QETLnWN/cudxxtg7Me/jvAyMVYGjCkAl
3jfSGcSM1Ozm74FWFJerafZIaoc9UOk7mLg5T+EiJTwttQQ5i6WWIO3rqfTWog8Mbn/cL3N0SnWb
d6ZyHIYgLHje5Zh8vtYoh+wdv/S26dLEhTnd+FNWHSd+xK8YxOdLnWq+SLNv8KIDLfVcuohCeA2e
oMukya6rhyAKv0kQNHu00JcPCBGFOxYgnXcecCBsR6r8ojcox66jprZgAnRvgqxTBqvc9JHfHXpY
Z6i++O/N22hR690BcGiwzpOKl8Hk1fZBFnaRfoemiv5wXdYNgxas+QHWe1nDvS/knP5g1V23kgn9
shyUAabGVmLwc1pWf+AAgnU5JzUssqpApobV98EnkbtyZMXo8lR6mKZzbtc8yPqGaizu5TgFdhsr
m5K9mJmb+uCSHwGPYIidOfUP/BeKYOuoacDUPjos/GUMQpePkG+R/1tDoX28fohRkC13LCzN5WvK
F77Nun5RjEF5WP7gd1le/w6JCnrbogAbmte/XKZTGosOntU8pWZ3jCEi8cJeZPBEEU8k7/BjWCVQ
3u4KePb/0cdbAtncK5tIcYe1AZblEDmdQTa1VBAFi9IACpqhlMdmwUXemvLPlXeOeR0VnOStKaO3
YJtX6Jvru986r3LQ6Gh2vmVir2FYya4cZv8fcIys54ARQSSHP1TbZnOPMm101Cs3PhbdUN3roYtX
QWx6n4LWASqNe91R91Ow0DbMcTNx44tAR31bTXjCpclF0KIyKs15wV4EDqO3YCtQnyBOYvvdWA8I
ttdPbBO/ya6nJVMBaCPIjvZQVl8H+0Qdj3cbCqDDRrpKvDdXhh3bR11J3a3WOX2xh9+FCW5G2ZtN
+8QcH+7gVONbIzeW3AXpsEGyNn6/DXC2cSk85fOH21gBBcymjGlaHWxDtYB7Dvo+CzdW5SSHZAIL
z2tcR1aL9QvSYfPAQ7PSQdOgloQgXndXm/oFtEO7i0DoX3czapQCBSSXDsXUr/zDtR3nXXQPVpyE
LijLa59MhJt0jqbv2SJgIVIWk9G9TR2gUmkBqW6esqB6y8e4Ol/lMJwaJNrS9BUtPSIOpwLYQWgG
cHfrbjKlVFeCGPgTPADyCD0etzPmrTugQhrV1aENC1Dhfo0tSaYr6rZHwe45aXz12YGwq7k93iFL
ayh5gimGjpJfAVxk3YZ1t+JJrRwDiiDPUW4698v1cqzoN84w4OixwTsBgFviqI9sDuCMaf0nOUCB
3fWx6j1KyzEtfaXErnqSZjCp1tZsK38rzbyuutNszPyGvXD4pDdNs4uHxjzpmMI9sP4N1mNIphto
WALGmT45AFjUt0WkDmtN0+KHJrZxW2GZORz7qHuTvltwoCjdfVbzNrds3ulD8gCsejxdJ5Ef0O4S
bO8EVdSPo3kqLCW4ssYEHiTNK8iosT+ONv/d7JZmiWbyOjec8i7xtWR+pZ6pbVG4412v+ORW0N1Z
1Ix8Z1cumku3Q7cINCVgbHYAynreXYwqak2JX07NQbUv1v2HHumWWXJNdYKvow0UNyAzgwfKEv8S
hbZ3waJKx8Gkoi4uI9KZKgpBdYIUBqSws1HOrcrPifA2CocNECIF2E3vXW7XkVFTZenKGxkdMmI/
XEpOK7+tVqFDhliaMncqm4OtGM3enDwYdU6DLCR1BNtss2Nj2f6mXoyW/AH8zoDCwkk3W/Zs0xhd
n/XXB3jadmv+obp7+eXLQU28gZ9FOe6u77HICzoer1RvozB/e5fRZxtkXUpTy9ZgcvNDt4CU5ACp
kuTP/JTmXfucVE6B2L4OP3sJSKjY3VVd71ISncNjNVnKs9W2yZILyn4Eiv44g+97tYo83hcIZ6e5
5+6VqG0uMfvg7ZTaJjgMy16UU/rvdtOdrs9pPcYTOQubnw1OLLB3uUbYqotPvdE8dCk/riFRqT3Y
Crb3DqpYVRJjVaxiHZx6HfhQy4VCVqfuKaMgse8GX32Ci9fi3epl3wYjusgOqkXDojDJi1g6uDAw
g1/VoW22ShLwtznZdHF1bzgE5lzfzcBz5q7eTW1msCYGLb4UTK5n0pSBP/pK31bQvuIf6DZQKbXP
v/xyBZlHUZn27bK3aw8lH+ub6eE2KJfR1EE9Oc2/ZYCxcbY4HneLu/Hce+0+mwZ0cP+rvw9G1pMS
UvjZIjeYfXLiILqYfdofZzLULAkpsUifHAr2gxc5S2PPwHJw+CqtD3G3EGWgmpqoFdoof1zmdi0r
8JyNrfcFeTs++DbwR1ObWmPdOUq5uQ2owRCtzSQzN1QlfJAAETrq+AiheaGjWqB75kkG5KDCUkAI
X47SYS2BcsYTpjhXyGW7k72Gp92vLZUNdIH9OECBRUXnptEhZ/9voQ4ZRvbvXfrjNu82hdR3tC5D
MKl2Va7Ngns9aNAMXeh8AcnfJ9M5xkqC5usMVS+yzPysxf53aUl/qKvqTkfebyN9cpiztF0DE5kA
snId6cvgDcqlseQLVo4LSGHaWZbvnmAR1Ge/pBSsz2wG2NaZ9+Jz5QHmwVIkGXaWjJC2j+5mXQWw
eu4s7E6q+N4sSQFc8cW5+u84dqxmF5Z9qusDDGi/vSKTNd+ZD5mOCYuMUsot7nVPuc6MFw5/1F+0
yDI2fVm4G/y6+nvbtvp71C6HezM2fzmulR+ky1z6r4NLWFpuS1sLrpG3iT0LnIM6ll/kCprPfyuZ
5FP629jZnGxu11C6V6xTWNEve6j1pJQIhBhYFucWeiF54x+0SQMDUqgN6VfDXRvGkywk+8JcswFO
XmTL4HNTSsvvFXdlaoHJ/+JRb6t1gOYwZJdh9K6n1PHR2JLe62kT6/pW9WoUjW9RlBmbM0vP6WD0
RrG+wdC7XO93ObYKayMD5HAb0HPMlcKyurRh99Jr8O2krDi0DjSbCc6qGupX6bRbv1YZ3p0Sadd+
KQZKIfF3v3S19YjCawmk7Vaq7Vn3OlB1cAPL/Ptb/9RTTQGqM25vfRKio1EDuEf5euv3XBJEOJdo
/K4WfCw68zqyaXny1fbwSc5qd7yUmmOezVkxtn46zqiUpq8mWcSfS+gC9vkQOviJdQai+R6KBtlr
WRi2hAYgq3f8Msr+FcO9uNKKO8GaCSINPs1+dCr78t9dpsISQZBn0m+p3jXq1vV74g2ktnTJxDnF
TiWs+3I7jcBRV5MyVsdRVe9vFigAjceLKIhJn5fY1bGzJu5m6sTXWXIqh6qK6uPoD/f1oil260+w
xzjDA9wotZ6qK7/ow/uZXdemNcruY6e7jLiKGR6iPv15jUZoZ3FRXoS5/BY+NxEeEKL7MEoRFJUJ
y6H10i8ay+DDrT/2s35XLlmBsQuKy9yWoJuUYj01pNc30ucl8WL6CVRh3VhVhCoAgdfOrOaFsyom
RE1VJgV6niZ7GZfDEIB0h3iDnjq83Mtt4H22WXmHfPCh3gTrJAqSC/nm5FL24Ujl93c7djEZgyBR
rFqvTC4yMFohDAU57bt8kdOCoXWdWC9BU57k7UZffkVIFxz9FE7Q9ZKunCrN8nf+18ei+1BnRX3q
KUSfJ3XOzt0UZmdpypn0sURBD+pvMXhnkD83WnDPXCAaDeLk9HYF3dVc5N3NnGKXjWD5PGhntW+6
+yKF4zhkafJPA7zUbfzop5V7Nho+avlEnaQ5ksjN97Ze6J8iJ/0pEXbun0s9S74gRY4SDWsgyXmM
i14Vsjj4dLGn1v+7qS5NUBjvo57hvgcbdt0fUQrV+Q1Hrh5vNVDnJxcxrH2ZlwPwvJQqW2QE39TB
uVgWKemoVdY2emM/2kQb8Q/Py08VhuXbqUu9O32qAApcr9cYdbnuVYCqbrrspmI0dEVqV/rYUFX/
h7TzWm5bydr2FaEKOZwykyIpKjqcoLy9beSccfXfg4ZsaDTbU/P/c4JCd69uUBRJoNd6AzoO006z
n2KkgvasyzsFViUoAdGXihgxh/QRVumz2KpBeXIdO5UvbahJqisQgdJOnXY/gVuwN5rOBvQPt5Eb
2G+BGnKjB1kdvvOQ/xYi4uSsUi9BmwADNFp9JfrEIWS3mtRteidawahCP61ic1vX0Op6MFXnJgh4
3sjqI3YwmLr87hIRYhBjkoSy+GPCM88ucQx9M/bkGdZ6g/KnrvQP+cS66atmMkwAUwl1/Cv0I3Ud
WF5xK2q8NDsZ4QO3qbAtCQJr7cWB/YUUKiJ7nvsDtN7Gi4ZzOkolTt0QU/2s7C9NW6BgKFisIVpd
QZ5W05fuV58IFAepU1/F3IXxOs+dl0kQQplWlsecTxvssrXAYQjERhcVb/hP0ceOweLpHf4caI4F
0rE0xZn8PuodsmMJQ/tuWUdcI4iQSQ06ddw6omjWg+c/smMx2W3wBzeyv45IAt6J1vJ3gLIdT3Ca
vwf6OVDV7LUq2uCmp9WnJLSzTxH58qMHYGYDwjb7ZFa9BBI3hSA9NRujClcq+5KraFr+hYejkPKa
Ja3QZEUKzwiMvdBqUgYDy4jSfOQ3XLp38+Sn6G5hM+7631HIEr2LUrrwXZRZkwUOHGf4zA3wAib5
ba1G834K/ad5LbWXd7nmYlZUaMlzhjHrRk/8cF87RYICmeufgiSzAZQz2jaF9eBgwigGvakrtutX
2yKHkxc/amAW+yxKu30DE/y50kdv1U7K5UPvozkTKp8hq+fbcSz8c6Z4AZCxmjfK7Idv0BbmUKQC
UAyNUv1haHVgoE3l8qA2PYzZYRuviqnuBVsTMLWPeO4Q49NqpygFZz89dBZxVm0fssj3t33nvJ2N
v8+W0eUMiaLuoQfVvv0v4rIBFAS34b2b6Ln6ye7DNVWhASwj2G8ZCYh1iJ7Rl1ZJHmecvFPsR6tv
f6Zd9bWUMGNTfdcGV+HZtxy9d3yzoZFiDRCgW8g6mSQXKz2ZbHprzDlWZQuM974xn+Yic8sO2dCb
GtXQqDo3TlO9IC+048ke485Ob/atXqo7G3jclwm0VBeO9xygTX0xS5di19QvxyN39aEogNNm3VHD
NuVhHNKzmhXGq2YH8hlF9klgWCPvPmTdAV1T0MFTE5tPWC9Spu1F8FB0VGlNHFvEqJf3j2nrNzcx
qKu7hn/8a9Vm2FXZ/jOy0vJZbwc740mgPfatxY0odeSzqeljQ4kctO9YllJRbzLIS8PfXtSXW0+W
D1mZqrtag80XO1hqQQBTVkFkJc+mYvSPRZqsxKCQxoEG883wyLCKLsUBd1iOHjtw3du1eVV8Tti6
2WU7fAWHy6OEqxp35Eaq+6of2G7ZrrfTIJpsZwJOH5NkJpn6tGiJCHpObrSU3H/ri5AY26UIIZ7e
C4aIQKNNunXUxhr2OQZIuekg5rmxyzMMhVWDXTo2ppusq4xnzVSku86Ic0wpDOM5LavxhlzgQbSk
gC7Mp7OgGZ9Ej5yEzzJOoIDGGVIVxFIs089OYi2lJR1Z4hu4E01xpdoPoDthZUdFMUxNeTtQLl5M
miI8PRM2XGDnsiQed9DdyjMwKhvhtEkdCO/cqV48jfd2iUr41CmCQgmOzE6e2qJTbcK3mHnOEpnG
JomeMdrjrRfdxa3a1lS8OR09Po+AApWj2ubhQZdSmmJEHJzU0J2DoqvWQaY47xfNeAfHA4NxcQol
GWaf0uKjHSbl8ePwu8j5tAssidvjMKzmtttp4x1aDYO0Fqdugf0FJl7H1Phte6l1aeZvsrgE7Fap
KOpNJS+qrLk/G2mKtjjMkeK0bCGu6dUYrgTRRvSheWpXO6QLfhEiPFjcMwatkcLxYA/RV4EU+yAc
olbyIAZnbNky+ntggZ8tg35iD4c4TL/OVpJiYRHnSCqmLknN5wA1K/BBPPbLDfqf5M+kaGtXMd+d
qrlovaLfy7Vn3MNUS0k+5dc5QrUib4fl+7BeQmyl0O+XpVA7WAOz2Bhjwpa+V4OTTo5h5QxS+2x1
VnwLs/EoBkVX02db2zGrhyIc22fHM5GJcSBWicGhS/pthn7Brunl7tqqEM90c5IPcyJ/K0rd+Kdm
V6CvJBOmMyM+e30A7Wft9al1L1xWWgdYTJcPDkJh6IMJ+xXPydFZVB31MIeIgZWTNN3pzQZisHzl
2GJmLFTHwoiEeuZF9lo0NTPqN2HmlfOo3MY31+yUhyyQ1Ac9n7g31i99Z9dH5GGSYtRbH5mjSd9Z
NNuxHjDigxjaQfZHZxspaD/dCinoOXSA/gIQf/hs+0h1aorhkosk7MOKUxgeSMPnRVg6VxAB0kKT
7xsq60knFRfd0IwnbL0iSNZUjwTNom0QxkQlZh70JjaFaXeveZOXFxEg4sEAAqCdaBlIGOhXZ+wu
SDIbT6JLGUicOIq/qjKW9iecBd/t4QaVUEdTDxUdd0JiiIMuK9axiYIfS5c4Q+9oU+mNexEtsUbO
ldaGNbEvptXEAO571tGopL9Flwj7PV0bSMzPF0YUOVPycoYxI/xkol8IJ1QAkmcc8oJmlvOoOA/q
p3fI5AXgHE1QZwRtUNB3y2Q/z12wzlFCATbngwFEiqxvlJ4DZVTustxBkSSe0sKKcxdNXWJceIE6
2QgOXrQZlO1iZ5R/cctQ7uZimWuXzx+ajQaJdB4tuvS50azoGPea+lA1sHDyCQwvaot5waersoJ/
aZbwdkSpUQSLUVFqLKdgMRc1QvdRVrBABtwGwIKCGqoNQfB1SqHAvAj1i1z1yrAZzDrl6dgr2MEz
IiF2P6zmOUnlrlHBVUTaZZ6T8GS19pMSEeBjHmRPIoMUtQ0EnTgKdzOvemmLXJSIEWepOZRrdl3B
W6Boi4lieMlcQaMG8CZSR2ZMdja3KQbN8kNCjsiVDfvsKnZ6QixqFwnBos6RHydK70ETskS6gbva
PA8ttiPAvZNI7YhkTlzVGvzIvDks6Z4i7N/6fCNk26mY06er8ZuDpE/t6vd4o5i0lzU+tmeeY4KI
mOk72i43eEDKa/vVbfCZFQefbPhVkmzrOqj+faUr5QlrOnRQE+Bv1wGjla2tkJ8WwaJPnFUZydWg
3y/Txdm8boV4C1vFchcVJBVBrHAxcWnUyV5bp7lPOlnv/E2V5xpGdYaXk/CLszv+W9mdOFsOhev4
b8MfYkqzZMRrlejUTiKL0wpLiBZgkqZW8Vncm5YbVFNbT7LsZcd3zshidBrQSOIc30DWE3D79wDO
cL9mLEtJgCLEDHFfRHcgO5QqwMEuU1xcyaMA3+UmfhkLNKLIo12tBi3+MZbVR6zo1krrKxjDpccp
Q/ssIouK/GA0Jg+iBRLnU9Ln5TwPQxF0wpGRuRODGEB1KOug2ShWbQzf2tgtogJiVCoQsHcmXJRo
qjrq0JGO4m4mXlBQIHilluwOp6Z4ueWI6rJvj2g+BekZvhNII+TYwrvG1aAaJO74q8Ou+r9caIW7
d0GKK4d3c3uOdFzuuGus0EJyXHKxttRUPxd1r5/1GGO+gCJONrUUSeHPAj/961TEqODv0Y2ug61o
LpOHKg/a1dLphMUasIF3J7rm0SVakoH6SY7Cx39vDSQpHezXzr4lt4jHue18tvTpVQmfyYoxig5T
vN7+GCgm6+0dBT4cjKaVOoRGjoNUDaj1NwhLGcbRJ8k/IAsR4ctgmN18+D3qKtzGqFExEIpAkKB3
MNLP/EBo1Q6x0ApWS+Y/2eZfahYqDwKemytNupNhbm7EmDg4+Xd5ChANtGHfAkS8p7Qvpk+2t95M
HPHV8lfXeLFs9CbBF256O0DZInq8vBUi0J7+MnE2qvZKRd/gtPTPM5a20nmb0kuix860leHgDG1x
rNPxoZUm7ptWXeOhTD7HCc6AgeI5Z8vy6rNdZ+U2G/GyzBEia9HGWWv4jl9y2zAe28F8QsDZ+kKp
1QMTM9rHDr7/JwyqVtU4Wl+SrOn3CZUScAeEmeDqnBSzmyZRlBMcaUzqp7AgU75mBuqT6N2SyFRR
OhLxUDlDlBaj7oJ9zmYwwIC3bnA3U2venTa9469zCbEc0TlD68A3h+9D514egPpt1MnSQdMxEuzg
Iey0qWguyfVPW1bde8UvrUdyRBfbacqHykLt9OLZgQuTJjHPYwK6AbgXDPmhD5+qILVXmiNnW4wR
x/Qk4y28m9EJrTtQ/eq1T7K6GiBWfgqtKESpCDdbEq7aJ60u7F0DUpXUNU2v07qVqeAO1IUGJTVu
7tsh1CbePSldv7GxngoRAsNezsbI3VtFOe/X4JBeQNBrVRVlyeV0b9s2WnjvWLF3CCndnBTfNu7A
70V7F6z4xDIpN4hvWi8IdNQoLpsS3LDU2ECMNngWacmeFgrZLyRccAQTp+IQVmrBHskNNkufmBNY
jrYqCrtZuxhF37pIUa8tv0QLWlacdbLrbzo8JNnb/4LRtkqhXjtEqkXXApmVhjB4F4s2sH4swB8c
hP6cl+GY7PjDeRGsG4JJ2U5vcNkZkJrHtb415Y0YDwoXSKRv/fygcSea8Rgm22QocWBd4CAC/OGg
qLcG491sRVMc5pih8bMJGvitNiu9JZEDmMQ31bU7wTfiArB0yB5aCJSKQ/opTl35tnQYQFeGopXI
aCCHKhRPEXgY174rD/M8fdJEBeho7lS/beDU0BR9iR4Xd5ElPYkuMRW+4ddED5ElSjxQ474tvXbI
0O/Goal2otmo4KyLFgUG0bQr5UVL3OAmWs4jgsv6a+QWzS1RmqfSaKTXsOqdk1gPsRTUynxE9aPu
Yaxa+ft0kmXefNL/W89/iPG6qv4ckEMbbQ8N/rB4NQEAbjXo8ufY6NKzHQXgwwBjvVS2/71zkPHX
4C6jBF781aSUxUfN9bA1aqETeqN6cKsGBeBMqtY62szfcj7ZfhE1P4LS/VraaXPVGlDXg80mPLTV
5JsL4xtzJ824l0x2UXJgARrBCPCb7JkvLvh5FK5a9CjsyXynjNNvQ6BveqBkn0yqiwcDjOy+QO3h
i27cxIKlJFtbfUy7I2rd/UvoQ26bLpTLmof6SdnggVj0D6YDJNtBIuo58vpjbWrmwffNajXEPVvZ
qgHt00j6Vvw7xWdC/HfZdO/SsNEv8/96+qwYQdcglNerh6Wv9CNvqw9U4WWxXPl7eWMcKfS4wXH2
H1pqjWEHy8selb2oHC79c5lxGu0GEq1i1Gv0e2BX2aby5PwyxH6/DeNMf7Yy7PxkNfT+Tsgw8oOk
/xyr+OblTvNFU3V5nfLw9ECtAuQzX5FTY+rROtIU9V433GTlt7r97IHu2YbOmJyTIgnOiN1IW1u2
1OfMLqgCF4X1w9sgY5S8oHZydaakoTtlE8ca3aqA5OLWrmNyiK6dKPMIiuq0LRHZTGIoU9AykTxR
C5ey0PeTrM9SmhscMzrWvQxribLbUmvLx5xS1hInRpYY0cQA9lcxb6nwiZGUgtwKwMOXrq+9tQBf
CBhGwldoM9ipz3fUgF2XZjl+4SjPnUSMQHMUkQxG04xuoqsPquoykJTDMc/CTIX7zYHbj4cfRB7t
JV0prmkmp+3fUiipX7VEbbdYKvqwsQbtJg45vM2LmqT7Egm5uUv0x9ZwKnjCOweTmrboMnWMlPGe
QLpsmi4GCieq92JJfsowD4GH5vWuZa9yu9uSEa8vCFwlt2HS9e8Gt9q15FrXTdAnt2XgX2PFoKwB
DnQxZ1mLMKVNoStK0XhGZHHijJh/Z5N6TifpOaJyUrtP/bY9alVf3CKbpHuM8uCjbClPbVc6p9Kp
1HRlFQ6khqq33K1cy79ORcDcKwLm2JpkKAXSsN2IThFUuG5prLECz44xsi+1HwHfUwrDPef2E7wq
54I7mnPpPbxyN9okrjoo3PRTK8ctouyL7jBqxWcR6FCcBoIxLdCX9p1X1gHGe1NcPHTB1tB4k0TM
CJGS+1fanyQjlXcllNbpIaX7krYB2qBh8r1HDgtN8DS5WehB4EfqiceYOUKA50xLeR+RgwleacDg
fasNPgeW3kyK2s4F697u1XbQZKCbGz3a4Qr6dnbtBJ/d1hg2hdM3RzFqqNqRz1bx1MSNfGv08HOW
BcFnXLqUfW7ZULcNjBjfBBmV4K6zKu++LNTobJe9vdHZCX9rwdoJQSYJqhu7Yh+eJ78fW+GNVzYB
cN3QuvJH46sUep+aDiysMjGQZSP6MFZLtXX9T/Pw5uh2Cs/iOABa2dXXvfvaC2zyd312NdUku4p+
cfavg17i+MCCppBpANkc+1hPs5apXZUoh76Pv1gpSjSdkiPnDjrCmTARvhZiazWdIZoKM6/ync2H
AREcdFmzxwopWi0zllWmv+8cJT+WHj4QrUKSOX4cyzo/oqCWbfLSzY44NyKSGUXjvV+l6n6s8vAu
H9r6LpLzZt/jC47mISK4Mn/JixxisW0PbfctD9MLNiSTnOxrgbmGtyqN6D5PZe8bxnTqygQB/9zq
8FvAJrMnLlet6ir386GS1Xt85YaNpDb65sNABAIcSgX5lEByNBNy2RRth1utA78393mtq51tVFhR
OFXvLXnEpiCSyuAgriQ6By35Dh4nXwOeBoImBVFzdXlddapf567YtRHkqOJ8EwbeiB0LTQThB8Si
0YHj8TgegIdNYBpFdb8DBVf5rZ9aXcZubrnhYSXxXYvAMokuMWG5EYZ6/Mn2omIv0va+pv4MFMyG
RYsEIM/F4nQ5fBTXCtPqrXJn1Y/lJANkYD2ZxYH5LTFlsh6S0T3otm3sB9RVj+bYWFcAsBV7QLv8
3NXSA+5QLlbZrn70AEOlVdd+l9DOnjZAxbPqYIDYYkJ1lp1WPWEvBcMkdusHkuyoMSCa+MVLUmQB
de1niAsA4tuPcdmrl07YT7SBsvrQrAo/3TuympBRQFA9JD1/qKefdPG7HE6mlJWiv4gf+OVnfYkV
A0ssak8vorX0i9gowEfSDvBeuigu8kmoA+BLk/jj2iqgUYmmpYzBubK8H6I1wAJ7gr3+WIfycGnd
tH3SjCTcW9DDUZZnsDXT/jH05jEbLtR6BPK5l2LNvMcYbLPo47qVAWNyMJ01NX45hhcyOfqVkXwq
+rJ+HNvXwfDrazR6iA3rbnAgbYtPsa8Cmpv6lgGTB55VWZRvffV0VqRacPBx/F4twdwsbDfqzwK6
1GSGiYuP93VGPH2AMwlgUzV6/Od8d8Y/DQI/RQJiy/NkuhJVd8mMJNiYY7QastRCifc5B5jwZFDX
e/Y6bEydMZTvRGivRw5kBUmZ6D7qFqtYYyv+Kabcvlrm2J5ESxwAwCgH1+SvWv7Fg7RzqsFDQcDg
7nF8B0gEhwqLVgHMNaMW/QjlrJU2wRQFllGxeis8kqG0MOLoxlOhJ/LaRgxyjy4E3kEWisKJUvY3
GN31o5zrwam2PL5VkUzTGfT73EUNI6gBXC3AOPFNHcX32KirYkd1o8O+5Pf3en58FUNipqEgWR0Z
UAWnorE8Nj97o+7OokKMbG25DW09mwvMZZRFd9BrIWVN9eYyQ/xKce+y2IweKAFtGtzQQAVZsbtJ
Uh/I0m9s7IKSjYfHPlONi4DMkljy963QGeNRVlMgc8WTJYkg+yZn1a3HJ9EhxXK0buwKmdtp3A0C
nm+mcBV1JyjvUyF6ui1Z06Go7RSNy20c9cZFHzLuWaJLHGI8nKd+0fDwcZ6hA6XDtyn3hrvlMLY5
xLFQ6++ysskKqIO0za5EtDvPTiJOdC0zxJnTy1SS8mtXacFdY/kFOFDExxsQU1jCpP5nP02+Ag7r
eJ/f6FO6VT72etJ98e2Jged60WNfDsOuVXzE5esmuKud9lAXur7C5ByxoekQQ5q5Sq3l7sogV+YB
0SdGM8Merg3OQwGezBvRVTsGmTEq8ftMd9ID1CAstoyqfMhcHafjjrr1XDoR7ajMf7XDsktPom0V
IKjWyRQv2tXEUir0FqeRyit2g0wJRTda90tl54h5oscYxu3JoYLwta8mXRLksm99Nir42GGoLOlj
cPvXSf2k/DhNSsjpfR2nSc4/TOpR58YqIaxRJiUDXqqSeiVTty5y/E9kNSVtH7KJRITBu0BcYk84
HRonBrBtetFh6fOAJyJYVHYb0ScWMKBoHVsDVncx7SdFn5JOFqMWRYQKCwWItBzEmTh4iYZlo1lw
x1DktwGl92TgDL+a5BQn5eFucnphrhgQIcsquZHEq1oH2Ln0fVglrzqERfIanv+vhZdFLK+zodGe
lx6xzvJai1KKjoE23j70Rx2b/zEPw2Mx/Ud1cwKlwHWZ/9+2279vamxmuq5sriK2UX8MWhc/AEps
TzkE2NXsl+maaNYFemvBncRv01T78qZJ/Xr2v+zgFO46vbI2i4EmVK4TQon5lc20/Mhe5qhlsXGc
IRICPDEjMIpNhhTRjKwou5JUgaMcRiVAYypxlFWo1CpWsvVwXQ5jpw3XzNoWThZcRagYE90jWKF9
WEAWWeIDrA9VAOcsFzgJ+Jhp/jIsVuj9nVhu6RZnmVK+X+7DxZYlQeXf+E6Ep7myFNqOdZQC7fFD
dUrUogCDPsYiYKpuLeWpJtKlrec7yXopZy2jc7VqaYvSWDBFa40rbcWFxKhVrhH9dm+S6f5lxp1y
mmttk/woJfDvokuU9MRh6qorDJjmCh0CGnNzAXRDG5Ys5ZZ4qXc/Spb/onfsTqn0W3eBkgUvUYmx
swZD5ihGrXAstl5Y6jvRxJmd2k+vGBsRrIwUsiWrzNZitINABgSLj6s3LdWWnQTuwqCcTKvwY+Up
N76KoXkxHFWckXuOaBV69SheVayAZidB+ann0wWJp/D/1rVOBq0xNfGwDc7zKfZMnKJceBZnaFEG
Z8RAavLYACYz4y/F18wTdOK3gzY1jbEpUgC4dMqOZCL1audv7a70yn8/FaHzLLHAP7aXK4kYBWjK
GtnnliTEr5dgiQuLtmUNMlaQ5aqWXO8cVdSsHb33z0szmPrycYggA6r9rVU6e/8hhKJjXK3mGLGE
mGP1WogbC9Yg09Jiihj8sLToWwZEHJmivyLN1nZLf06ytppfZZ60485WEjREQdKcQowQT+Lsn5r/
S9+Hlf/zUv6fXkZc+W60Wl7gf14mSjruJ/8U88dX46g5rNNhuIlZ8+XmZaAB/Mul34/903IfX+r7
+HdjYup8hXe94urzFXERg9krOv7tNf33131/dbGMmFpFDX4Gy9rLyNL38VW9X+l/uH4SA3r4+A96
13532Xen4mX9c7tUR36vLLdgSxqkp3w6iLPOMJKPzX8KEXETnuwkzv44dwlZ4j5c7Y9L/RdzPyy1
vNLlan9c/sPc/+Jq/+9L/fF9aSTpAYFuRM+nt/6Pr3YZ+J9frYSbSgRT4V/+0//FH/3H9xR3PzJg
/+17siyzvCf/NPf/8/3441J/vNo/vh/Lq1ze+T8u/ceQZeDD270sZaJJFkQeoi4Ntnf2auAB4jqw
e14bXYX3KLhyBdghnf6Ejmkb6PZRljhbESj6ltGuDeE6TKPLwLwCSFZGNAPE7bQMYs1vC4qmh1LP
Gqk93CTGHMeKqtwUWi9fJC/tz1HmSchPWMMXmwJ3nQbqi4PBMPA5Wbtvp4MTmPY5jC2U72mJQwCN
nU1/MuxTL5xUlSrJnGd4A2C2SG+UOVoEiinkIKhKZvlpWcCUOu8eKecP6zraiIJajA+o2zvea1Up
5irtxuau6DT/lRJwQT05Nc9hX/ivpj18R60ZT6GplYaIOUA7vBctcPAoB0IoEq1cG8lAoRkkVvXi
J7lzglWGPsEuL4vJaAoxrNO7U931SnXdAx96622XUxFL+qNCTC5EMCYAVwg43ECnGZWJjW260t79
7NmN9ppg5kxdKH9q5cj71Ne2ffL9EB/4UkPIyGV7rfVJvROjVd636yCSlJMYVfvgpaegdjNdE/wF
RU1lKodmSLyuEtDt3yC2fUd8SXn05RAVdT+YvBDS7puV9mtKE8E+KfHAcrW+u7dQsL3HhOEUtKl+
58i5Gmw1CWkBpGauS0SOMMy1Ur6JHpMAEznn1rmrawxRp3XydtIRJtV9wNLDuZCYfHWBQeAqJXfP
LsJAUhY8W2QeMLk7k2ywdjqm5/emo4Pdq9HRG0nIWH5mvmB0piLW2CUYBNI0TdLRyEQBKpqahW+7
e2Dn6gZpeePFNLDJxKDFfRtFV3I/elEKKYhgrUdHNwGFuxXB6QBXBgkl4210GItd2PbBTgSnI/QB
BYWWnQjWdV3bomKgzqPAUJut4rQekrAyK8tKvI2RANmL4CwrnI0+yMpe/AkaSS38lCTvIFaOVafa
sG2uDmKuroHNzlpDO5gSrl1G4ZPx5+Xi29Sm55x8wifHxLXFZps5ppH05EgGFolTt6/nl1DvqdmO
Y/hJ66rgYERFvBWjvozVvIT6/FGMIqH3N2wb96pneXdxavcqt324sWzFxQBcKp8byJoHW+sQ3pma
mVYr1zSxb1I/lM9aU1bP7ZCsvTCLHsNSetWBmt1BUxv3ehZl67bWe5zoOmzJ27Q7RY6ZYjmWfEcL
MHqsgYnvkwk8H6s5rL1g6MIdGH90VhxD+dRGaCONalKeRbPRdGwbuCXqk4eOO2TPGVzS3ALgnVdS
9mzIEYqhiCCc4ghmFt8Xd1dkvQn0T7sOcamjRaTqDxoY32NrIq4k+nwoxg+W7LW7wkOjW/SJQ5ag
R1VHDgmhaa6IUwuy8hTHY4RsWUoMqKVzX7WtfA6c0J8czh5HrUPaQoF1EVkntQn4OLtmT3LZyTha
qP3fiYMYCvjqzs1aTr4NFbZkPsCkYMQ80QgL/wmINrs/q2pe4z6j9IHp5desyb4gs4RQz2DgwFNl
9bb29GFHZaGANXNaDmpUVfhXT521W72NuOSpV1GDflyvZeXVa/9u/Da64Or+pS+dZG+WKKeNgauD
AFU3PjI8iq2eMXwcb6HRb4LGjA/xUJV7K6u9B7b+xlqVcv2WxfI1hXe68cFl79vYPJV6Bc0WnMRa
i6rx0NjZKdZr68EsDetBioAzqyN5X9GnZDpSmPzkrCp/CB8UxdqH6AxeEt7gvovdIxqSEnJ4HErd
K/aS5SUrVBSki2WY7a4Pm2oF6qqu0duGozKfZhlV5rxto22NMsi5mdgu4kzE2OSIt7WcRuvWJ5+k
AHpIO/0+SQP5JnpIMUyGJr4FGo4AMVA6co8IIerSok+3lIjyXIp5xVQR7/XvKbaQ18X23qzxFQvA
vGxEnzikqZPeNOsFX/Xo3qaMdUu1dYpJ+LMd6c8hcgjXIq7Ll26CgRoQ0i5S5ZUvaOnB9IYDhGQQ
m3M387IHRymzB7Yd+yGUzIuNpAFYAOQU+dI9TgKQj7k1qhsrl6WNP1UDx7xPj5EHBkP3g2aS+10B
JSy3bmmba9vzuju7Dk9x0dsPje30sCV8detWQfyllaLPdSF1D/5Q8lYiXEoVtExWiiRRMUq1AUXK
4Zveuc3eACzzSA3Y1+VN643mD1syb9j3IL+RTBXDUkPGXtX7Y2yTgtDrMH0SfWC7Lq1aoIaYcw+M
oyw9aEExnuVB0veURULHB8uRGNqtKbNsgzZi8GpVXbXCqa4CuVNdWqvTVqWtdhRCBussDnKFR+DS
FGd6ZiUHstJPadEggy76WmMq/Jlav4k1w9oNuJKtIVQP58HG69tzVBwhLSX+jCfT2omkdI2grXWI
ClN5wXss3HQaghqeLhkPbiytMYkaT605vUMlbnDbQoqTldSEL4M/Zakp76pl3/80hvqbZjbqp8xz
wNvVcXBAtiXdmQCGzf4eK9T+3uf566jXdY+huq9ssjzS1ibq9RctKd3TUCFYP6pnhHwRQ7Hzp0DW
t61UgVsYzK96q8VnYyRT6XrYDllZnl56SIrbru3GT1KNnYOy506iSqs01ZybtYmM3ryJc1ixzq0w
lFsm9SY4WlqeWxIT6s4KRLG+X/qG0sq3nlIpGzFLDCjhKB96BXXLpQ+FvHwD7fFLLrNTzgFmvbhx
/CMOGuWH4ZSrMWsqyp+ds4KKkj42ASKnvSPj9a6SictaCQpf5OCkmqZfUsw7cyfUby3VkJsdWz8G
W0m/1I3ibVW97Y562VI9yGt+ztwMQm+bPtaWoT+XjQ22CvSb1dr1teaxAtFt0HRGF8A3j+psI0ZT
FzdzfyzUvdTV8UUtemPVAt2sdCQ2zfakKHV1ixEQeh4zWJtmYPRgkyz74HeFt7VBhGx6uTbve3Qk
9/IYZrgUOyYubZCM6r46KF2V7a0iSx58qIWIuaXe98QzT0XaNp+iuCSXl+jdUU6T4dHu+HkUEXIw
PBhe57zIfo3pC6SiQ6Dk3jPSwH/FDrJ6VtIOVyznw21cNeGdYlTmQ21bPG0iYvdXUnU/HL2zHls8
YXiaRIS8lM3iW5rvLBzSVgpOhs9aN1w8p1M+K0aqbIZRMy586rM7pJPSnZ0GAOd9JPO8DKurPOvX
SWVFf6VQeiZlhepmh6hxWH15l8d1RjI/bHZ5q1SPpq/liE3V1pfBN29j5UMUSMyLYibhz9Go/oL5
pX4aLdvbdJR+bqGK/7xVSfIexTYENAJ0Gn2KL1ITQWbXFOBnWnlFtTz/2WqTPL2MhNpgoFKVJ0+K
XJo/jMjYWpamfMucrljjGJU8yGYYHmTDKo55psbbJm+ide3yQVUbQz9MDKRbUDbaulbSCiupHnAE
4DQe+VCojcsv/C+DTeA5NR7YZXlsWlYDawhJoDQKvvQPERJjz7AfLeQPAgThijrbKmhB3KvZ4KLm
n9lnL4XnmPCfO6UQ4/nBLUCZdt4N7Wrg6gq7pRB36/siMoadEyAf77lmuS/c0rtYap78H2PntRyp
sm3tJyICb26hvFxJLbO6b4g2q/He8/TnI+kttHX6/PHfEJlJQlGQds45xjgh8O7cOEUSn80wtC9V
Gf02TWhj5FG6XWJdYVNQIX4vq7PIiXJxGJYaW7UuNL8nidYft6KtWhj03d5JRibZxjKeMzX3qjkb
nvIlh/bkdy1Up7vB6BCyCtXa0wgDO4usPck3uPN+zKqe3aPtVl7RQAm8rmiyo8imUldeU5X4VlPH
xL7UEEXiJB59YgalzicoIa2IMYaQKI+CfldNQ+smjWbfDlE/vPT6l7GLm98A8DwmJIJJoq9KYQsW
Lugj8OBd57j9kQ8KsVGO9quDPdvKWriuY+Mha6ZrMYTOJRjuDYD5nhybT4UdIC6IX9D2esTll7A3
4pWzpXRNMlVMXhbM5QGt0+5saIQXFKNdvaqWA++FRmSuyDpj3u/Hhj1zqFqja7GqeFQBWTzaAOvc
XjGm81ZWzMmPbrSsyzz5w6MoT/Tw0TDrAnQGk7Q3jNYphWHwTpxEe/cXdL0ZobU5xPND07+mEINc
RpgOPRSOG3bw8cvQp6i0+9OLbxX5zg6bbyI0EoYzBbImCRkJkRcHAtQoLMPgWIYaovRUEeUi1hLZ
RvusON1dJXfhjSYRrS35jL2sakbXUPvh3ipz6cmfzAf6dPa16GD+Re6GcJcl63TO3mdVWui3kplF
rKbicTrPUfCElEV+Gzr/Flkc3/Sxnt+ORn1V4rK5ywPFQuNUAauuyC9y7aQPXVE/lyaUIYNdXueh
/Ke3JuWuMArlDvCrsY8lqfa6IIwf/UR7KitZuRmWnDjEU8r/s/uLCLeykTNDinuJ4yrT7mIoKoK0
RgFuIbX4nkgSWwY9vk2Ga41s/Q+ltCM3QPjjIfe7f7pIMw9T3o20gVR/m9IGPcXJufGNKN9XlX/R
9WQ8JewcbgrDsI5Ni4DcmGALsPAflZlt7YI+Ozmt8xgXhfObEJ9eNoAcBgOYC8CVP0dbY2dNGNCb
CRLQ6/ExHU1+h8gQOHEVX+9+6Ln5JtVQdEG17+ZlAVVugF6IqnTzd8uXHxoGyCfb8aGWMphhXdh9
CfGcqsDrixnsboFRcWGa2Eu22RCiMaFEp8n1TVD4uEWjyvln1lDEVQ95EfW/pX7Y5+w/A1cqvuvp
Azht40YchjEyb9CpZiCKq8dxgMJ8bofQU0GX/EwybZf4k/o1MMs7E5559l4Q3YP5949zaptvhMEA
wO7r72ZpsVNXkMytukl7mqr6B8BR/8RaTjmFReOmfh/9QuFicPuoDA6RGvE+u6r/Mo71tzSqCSIl
0vKLP6sS/FNI/zLWnMHE+Ce0pop7hFjLPXExUIg18VWTK/gB1HB60zJCFB2tcb52Vf2rJe7nRxb3
j9FsgWOqMvVejpCvcapIuu/NNoOKLf1VJK3xVYuims2271wSdASuVhg+23ASo9CnvNahqTwQ3vcq
ctVQNSw+0tYt1WLxKNYPWyxRJEOGGjV5fJgyVs3yhDpVFsrPpT7arhw57U2HeMeuzX0DlZrCP+QN
EI4CIbsdjF/jYXHTnovFxen8GpFOfoT10jc0674ITMdNsGUdnNxi0cJQ3TxshcaS9cPO3OEWLV0T
Sj/kx2DRAziF+nQHdW9P+JpcDd+IHDW/E3OxJpaS91OFNRv/XUdORvO7RWX4aEYPzYb8flTH0KW/
FcSOmNY1q/SfQ+dXX2U5DveB2oxnIWUFSN+sYTJz9T7Ud/wFLDwa0VEIXff+OUSa4KEeAQhB3hf+
CNkVFlPlvJiOWQF717NjFdnOW+aAuG/q6AcGNN1DV6u/q0Fu1PVOMA4LGmKREizEkjaYt3nx+ql4
q8riyYMjDYr7PnKdcNHzUANMNP3U7MdFtNzOrIimmabnKZGzq5pV+TWJDNR2k+q7qMEOd4G+hzbR
isAT80OgBeAzEA66+pWqYLycq2OYO9MXv6qRrl9oy0ZUBdVsKn6w0AQkivV8mIu3ycHA5VgRdjcr
KN8SNYt3flDqZ3FWl7tXqWnZfkZp/JoOj6LUV6vqPrHhGPa7grgPKDfas9MStQaKNt/1mQY4ZeHQ
BIah/ySqk4Ugn3SSmLgkX0qPPGjxJA61ph+nPlbuRS5Xo+aAhPQpDZEDcwyTpoj43jc1OElS2H6f
DZXwM01RzkboO89l0j9Adt5+J3pt9AC3DHf2FFi385RFu8Buk69WERxEYLOqgLFSCBRCxU+z6F3Q
0/53jdmgiQ5RYVwAH76oUqTegJ3UdoXWhD9S6Q1AwPBN0yNpDwDVPEPvmO/rqDPcGvgkm7Xc8Hpk
rL8U0CA+TtDC6lJrfOmsliW91nzXCoOAQLWu9pmUA3LmX7qTBtCnTOWStYANX5cA+TZJc6ia8KLA
kHA/O07zWprhDSEp4yNb9fY10x/yIK9eLIycX+hhgCooNdXEf5j96UuZ8xYCM+13ajBWiM7LWem2
ilQce7sybtBmzsF/IgEFGuVJHBQHqoomhiaLtWGfeDZQzV1QjenBnBHHFHWqwSauUYbna7lsmJTu
utwk7JFvR8MSCYZ3PJYhExA5213AKwKjJQ5E1cUXP3G+rpIcnfkgFXEBHDnklUtG9BYlPlIZELa+
ibJcRdP6U0qczQvzYz2pAOdT2LmrTtI/kVBt1Gr9RnKG+IFwTAPbZRLvQ5AUB20hLZiHOLxb6hKh
EXulOiQHQ6A9tjWLAIdYKQuwqNFtT5yQZBVTAUs5adwRndc/iZSFZXdNOe+pv52FMfnOEl2kD2SW
jpZrwk34K8sx2sl+Yn6Btzs7TiUbuNLUUbydIcWw5qj4sdQFca6zL1wUOiQgMFqnE2OuaURcd+b8
AP3wwLgKq9FgQGOlLyfq/z4hrlAj+SHu49fQagkqimLtJYI77CiyTaaqL+x31GNV4E0HL7ibUa++
SMTQXqU2LL2iVOJf6b9Gqek/DdATqMmz7WjnSL1EROYdbEuTX/1kfpIC6Jo0f3jJZ4aLptV7eF26
Zu9n9ktUyVYJQjJE0lySteQuz+PwXkvL5oFv052lOvjWyz45UbQcArYK58iOvomiLKzKU6ijLkC7
pGMG5U/kCqK7RIn0GzUvOmyV18HsxrtIQG2BpI13aN6QJ3rkApGvmdHZjiHCWRC5YUuvQdR6SssG
8cDgMV8moiX7BTASqZBA66VTfbGUqD+qAQpBGeD9a7wE1dkT8KJBmnJICxi8gQmqL6XaW7sh15Wj
UEKboCzeyRa63ELrTJwdl8ryUrleKjcNIfJqMkYPTuE31yZQT6PVQHSyMJ5mo48WbJo+RjV0prTY
RbOqsi7iJFHPhOM2eA7E2XZw8svclLBsLZc6PV4cGGq9xu+1l6yX0kObNimKHXx1iBezwxzU5b4w
UheVTMYrpzNuwFqikLlkxRgmS8EBLu7hKoqyoG92SWjTSK2Fe6YAGiQrcfMo9/qOyU6935j0lqIg
SLX70nKGaxIknmyCLMVUkz+PrNUeYw3pWxF1rKX+q9Ta8p2+xB3rNMBd2WjhUWRHM0ou4lJphHku
B13rhiCIsBbPya2s6bALb/lMa+cd8TjQHyyntxORlpUARqDRli20Opo4nm4MDGgvhsIgDCcytgst
QwAVh2dpleGvOfitWIX0bwp4UMslJOLalphYLajvtCkKblKLSCyjCcsvWZHgJJ3N4Fcz/G6bEt67
/1yjZ3O2R9O7vpPrQjtHyWPvO/Uj27rSQxemOa4jvcgrDhFx7XLa0a2RZck87rRmynaybkYHEYEq
DjjtoFdq5D9lIrZU1BuIujrMy+cQ9fyCraWqNQYdDN+pJ0nEguZ+WzwHOvGnIhW9p7az0oBXQo9l
TKtg6dqhsx9Ko3BYPQX9j1S3MCY06mvcgp+au6hgCW3WL13tY3KnwmghpAdHYPA4JkOBZQhdvMmI
NKa9g6ig++oEM1wuXXTreVpktUGB4+DQzmgZZmtGFOObiE9aoeNkWmptVVtdt904KtOjOAFPPqp9
KbqYpWYhHiI9ifWqeNF8TvtG64GlLu9VlIuiqLGe1lcvsgY1xEl9kQR3/Na68UE1JJp1K9ZCkaOH
F99RHE9kVasp9g1EBiexCNJGNKT1CQyoOGt3vzM9UF6UypmvU2d8yVKpP+dOBPI7HWAdA1VQYG1H
M9h/T2WtjOOl1m5EuThs1UQ2ixMIkJq88rYTUEKmRy2aU1cQ4Qad39/h4HRXQVRRJjhxmSsj/N9Q
HYuy7YQdYmwziZj3tjKMtvJ5iOPvBbyeiuPKrf2gt1hXRCi6iFAXAesRQL0LepH3okicFOUiNQCt
gL4HGMgH+uf3K0SVTC1Czd1qV0ttcS+tzw/1Al8TvIujn1YXDbrojdJRlCdCnwvuNeK/QbMR90mg
LMbdX/ALzMcRjdZjpwfjm97Nx9UsSci5F0SJcZd3tX5vaR1R7aWCjpEV3M5Ekb3K4RyfnBlgoN47
BxZI8k3UFfYpnwb5RuqD/5ViC22f/lYvMILbVszVE1RT4yOLbzh7ilupgA9JLEisxS/hG5N/FgsS
Myr1U+ArjSfODpIF+5wzPiC+ZcNlxlzBchJQ/JIVUwcQwo49JlkxsYx53HtNg8yClobRAkEh/F9C
dhkut/hW/IQRydIhdRhbxFnNqdJrJGdHvQz0BwNn2MqAOul3Ydsot38IUMlKxDjcipNqCgX4BMfa
EUtB89Q5LeCq1AlhUyMLg1P7VCSPOPbqR1GStO0yn8NuL85JWQZRrWNCNZeiCpzqXxt8+MW+V5dN
iJ0FZwH6z81ZOihR3oFIxUFiJT5M4q2uvRVRCAta1D9XsgbA3OjfWr/S3qxhIRhMtXgfdNSq67bD
ojho1Y91Sse0LkNxEHX+41qca9pDVqnTt4pt6s7PnOpm7pC/Dqv4KhfGTfWHxzVd+AuM2cnvFb+T
jpU1mYcYJ/A3Gx3IAY1pcyy1QzbdruqGcY86TAexWVxnxq0DQnVXxLHzUuiwHnU8AArhz4JYCaUo
fCF6vOaWcyKnGq328l5TkCxtuf+cUxVDRyIGEiGhwKRN5uiNGUKalW4iQNkV1n1XQ2q1MI2Lw8Bq
9U8NEJxIVML/0zX6WkNctN1DXGBJ0Pe832NKdO06qngPFeACAIaSixQrynMdNfPel8b8gAFEgS1i
qs6EhjSeOGuWY3Lf9/5LmFBXRh/xWbH24pSo3tblg9xb6cNaW4GbRoOr+SL7XhAuvEToLbqtNaYn
S9gXKgNorNLJzcFYAHjacqgWNushtMcbFlSeyFULhfWaWk6KatjxxhtA9H9qLOVJFXVulCOFO0Wl
7VVhBRu9jNRebxEwMNn1d2jl5jsjyOXTNDjP3ZTKd6LIAq0w7owwdqDaiw3GmwnoStUvBoPyEXWY
CahiKcvZnegA81RIt6ywHkX7F0UwvsFdquL32TrNXy7CLbL2IVHLQfJy78tju1dzTLPe/+uC0J+b
p+1Xtl9+v8hKiv7UVAxAfZaXFx0k6KUx+/IispqsIjmdR42HO0FHrHlkgdhM+d6k5e0M1NP2ZQiT
CIZarwBeme0HeqBrNVp/UsdRtTBGRvO95Py75jR9ym7toT/LGOEOgZrx+MuMLmZvMfkbkZK5VVbz
st9PjMPQ3fcMGKKGnkKgFJlOfOjwbV3HcQwONDbFm2W8GvWUhVdxYtKMKyqt0Y0yOdF9keF376fo
ajexdHZkCBEjjeXxuJQ1ePMVJ3O8HgYer1Kbwr7ArYDvLSvaQyDDJ7uLNV++yxYISVTENxaLCKgc
tNw1Avbqu1SutNtGhvYXtJrfI8Y3fC0Ymm51wMc7M0jxH5cQ+OBDsLDgJtW9OEgIUK6ptlWPVgDG
UJ3s0QOJXd9PuYFFJfSByEQlRJEW27kd4K36vg3QzAGMBIl1L827cKyrL2pTIfPsy+WLpGqxF+h6
/VYY7ARZ6LZ3SRqFXtgizBAT9kboR0dD1ick323oPTEc4Uzyv00IBu0GXSlfpRI1har56Rv+fNVa
XT7aEGUcCGmzXXvWu7vEsb4kJgDiZizLY46JaJc3iRcGxQRmkkOSKeNBjhA9F2UIT41PmT8+p0Us
45NCZrUCiBtJMbGGcls3D6ztyyC28j3yD90+sqVkV0kau00/itdDWDuH0er928lH+9xw0OeSYVG/
iENKADF8nVlxF4D728ldNsLEYzivFaYQV0nq7E4Ncv81VrIjRKsByEaGYN8Jd6JWoGNZ6UE7ulqB
+GOgjMW5L6ZiPasD2EGFKR5ZPnCPOlFs1xrGys3UVPUsJcsvAWT1F/im/qS2MnEiLhZwtjhtqYTS
EcNEdXEQNbcLt7KtikhBrZ8TkmhN+07tv03aaGJqi7hLUZn/ncQLxaPYEdG18xI9LfKiqkiJMmlq
Afq+ADluj6oTlRenGvuz2ZbPmu+oh+3xoyQcvXqCl6otCEIcpRtdXSS+CF+4DEugv7aEgpuz8atQ
zJLgjdBwHSOQPAaLdhkx2kvV2Bj5tnzcmFBS5Hl2Hgh1wMyLgmAt48MW8ABx02FW4+YfZbk1nji8
xi0xKJdSme4bPPqEl1b7Wg87SNe6+GTFrOvigtgPz5hzMANmUIL8RVogX7+IeHXiFYvDWslvVT7J
mhbFov5WlX2heRolVMOSPs9OzRKnPClGlp3ECywYWltglXyAocPpi6jp8trhiMhRtcq16jppd0PU
4SNYyrfXLz6mKFs/0XZ6O7OVidR2EN9ly36q10Uy37wNTf+kQ8uAhgXufD7wVk0SrULkO6KKpvWh
UyI/Jw/PTgUrTdoTw8oTb4ft2UVZ0HX2nwtFXryZrbZIfbrkU/bDH9+uU/qah0eOkJ1rMj7HumbP
e9ECWktNZ68H17+DVgMrVGuM6V58Lozd+WX70FtWlG1fdMtKUklA2vbBxZnP1zm2s8tLIFNRoBbE
1ciljIu1LaD/4FDjo6M9Z1Ize6KAkaj9k9QzQptRZnmeesyCY3ExGLsvNe57GueSFAeUZ6uP+SyC
ErproSMV32d7XR+6+Zpc325em/ve8feW+nOyWez3AbP2coiX96Etv/O37N/KxBXihLhsy4oyLGJ/
biUPOIdlafjdJ87t2lNFnxSHbhkIRMoSoB2RFx35b3X+VgaVBJ9lO/P5F8QZcdv1F6aM2MC6ij0i
7bACLX97+6aiE4sP+6lsy4rUp8v+VvZ/3mq7/afLQseqMNkEvRstY2Qkozn5J7nk+6UFiTHzw5mS
TXUKtwWnpiwjKS4V+fUm4k7vl0+EW6Dm9l4oUmpfzcemS0/i5hWMobtZ20vQXa79WXRTMXRtk8Kn
sq0nb/X+VlYoC3JDNEVRcbuNKNuy221Ek96yIrX2+K3w009tt/nbL/WKCmNg8JJqLWzMy2y6jn6f
k+LaD4XrTPy5VFT4UEskt0phVPXzOpAPYoz98Fui1ue7svLKz73/cxs0jCUobMsmy8AiRhdRJrIi
9f9bT1wrLkv0dDfHanNah9Xt0ddhXTzf/0qK7xGJkVwkA0KdCOD5vr0IMdWItt0pKP9oPeB3OQho
zGIIS3GotTdikBD5jLDFJYDyfYirUBrp2pdtaBX3+utwu0zUW0cTVT7V2/qYOBEHjoR/e5LXSf5T
P/50rZ9JWLHky/rwZv5zKuXivCzeZw/yEBjtBhwX6pwedAwtpFGx/89i7cPyIBQLDPEg20E8tRXE
qIprexPnxkG8jG3kF9lPZap4i0SvicVZE4byXvTZXCRtwqNPOtavozTq3yYC22dPrLZQEZKA+y29
XlT3ne55CGFVjRr7wxp0fXrxHZtekf4sNVOxAF2/qViAiuTamLcv3SDLK/mdeRKNBrK+dCfN+QR5
6PsbEf94/ZSi8EP+/TMSz6fV83jeGtPaxt7XvOL24me31ipSokyc/VtWlP3tVqna6NCm7PRlby8e
TlRtk+KfgGhY9gzVbh1utYodHsQCDlG8bOGSfnKhT/m3W1Z3YiQSKVQjPmaLMMv2Zqb8DjS1uiQd
Vkgi86qLD6PmyY+wNNz1lQ37TogPRpFmOBP66vRhSmNVzOy2zZJiahyLOJm9oSgAueJHcIk++Lm9
GJESh8Yg+l/L20OjPnQx6P1tjpYIZD4QqXgvKkqjoezQ7WUfBJyaWy+zckpU4akB6gQjF7HGCCVE
kflUNQ5Q8rE6ijFnrlOWMgUI8n3PKxOtV/Rsx+iYjGbTZJ/fBV8lWOuQ4Cwzt2saYyeqKA3c/tAg
MgGvB73m99tR2Yk3KQ6sheDOsM7iKcWXWYeqCYFcWPPsL6KsiiPHxcRyNY3pVwiq5sx1nz5MOkgZ
PvFfoounRbhX4r7lQRxPHtWL6Ca1052SDhPRPI83LJQyrHIq6pvFD2aMZI+5ETb55XNvzycR97yH
5OI7ekgvBHdI+wbJiNlrkaE4xzLmOjTBUhcq26+j42h7o5mqCws9fU8D+Ec8/Idd3bqw/lC6djWx
3N7a99DY1RIqgWXhfc22vUXFSvCMtO1JdK/1lS17S9G2xU0+jUFr/xaFny4pJdy2YQk9InvxCbEn
JG/EwtTPD4UOOzTqWPgOEZdikAf95WaD3R2msXzUex07EFGiwPZPxpA94jhzFbhsssC/NePEy+b2
0cyuReRYe/GrCZSei8fRhS79EJTsu2lBNJalc0Er5RpGiXCfepKKhu1Jqp/1sNbWTeq6i11XFqIj
in6+LQ4+lWlityDqrMlP50X2/15grNeIZoD79iAnhX9souEAisxat0v/5+rD1Gp4t/PmuA60Gq8x
/aduQ+O4tdXc1D1ihoaTKMKjznwixpQ1KUpFXqTEwQwkKgUoWLB+HA66OkO+gZ6P3hj7beBYl8Gi
9b4vudXCrM9JPRbo02L9eLdDiGYyxmbgdkh7g5pJP3TAbRQVnXJdzzizHJ8YUzAvGp6TheNJtEgC
YCagBqoH0YR/VJT0ILqf+OJ42ly1j+yTaHrt3K8VxG+nGN12eVHP61JRPNmn3/1bWdg5i2s2um17
ZmavHE35QBTXwzqc1UN/gLvyKh5b3M1sguKYtX/MKeKO1tjImJDCb2qYK/Pekma8+elxhidZnP8w
w4vnXifKtfeIWW3tTuIfGkoTXeYvZq3v2loqTpvlI+s1ddfNSu5+WBDLKgqYpa7na7P+0AQ/JMXD
60le7IJW60y3gQXuVGQWkwQxB4c0phWKOV7sfxsVm5qENzsoowO4y/Yc91+qOTKPaaMftNxibSpa
k9WkIcCbFur09odfLxokVaXCNr/srEWPED+MTOWM44dgvK35iYb1uYk2Q/eUFf4OedrTXIcL8u4/
VqsPb3B9o8vkL1LiLcoEervN2KKf+z5s6V0x7YoqYth7XykQjXTp9eyNkR5bEAxry5LIyM3oNBJQ
gH4ko7DYg65JsdAb9dDE3bDc40Ny9kuMBJUfIeQXnXQYLXeitmjBYVDxakW+hUR+Qb2tSxzxex8G
na3X1yz3dtkYqOtLEq+mCaN2V+Yq9NZiV29gSJiq5NyDlps9PVbHg4oDW3RXLWu/GHpMIMw69w+Y
ENCm+PZhyTURvrZPOti/sDlPpufgCMbUqza8DBNFsOUf/nlV3fd2rmHIFWtQ0SzFa+apLiHc+4ui
gNMdt/fvKDiS4mW+28rWtWy7/C/IEdXVBpIr1S8DPu99ip3tnGcPokmI1iA500y3HrxhBiR0Qr+F
aCBGJPHL5mhF+9CC6fFDrxHJ9VAYbqpW1ilbWgwWOWdfoX5zLqEvXhawUi0fNQUw0Dhhdkd2Xl/3
/oaVgaYMZVZlyyAnPodIqTWsjBDWv4+k60OJc2ujURJ53oukKBQH8dVESsOX7fn/2m1mPZZdscMD
/hWVJHXd1NmRnhOuJpUDQaG6j/rW8B+bndW10rGxyk71BqgoxZtZV3ZiPNIrAtdPIrkaKsXHX5Oj
3QQXQ//R+ulw3vZ6KB6wENPNyv20CZxaH1LWOYVFU5m/gP/M9kE6uamZEXaHSSmUf+vh84jD8zQd
jeU7Qu1DEIFoJ2LYWj+xRRyum9x0+mJ+EGvAxY6aLod8OcyQ4O2jIH0VReKgVzc9agBnUT0Pr47D
I6fLKnhceqTZ1ohNZC/y/L0Pb8f6QQUCuovzQ1/qD32rEdki4Va1LGIjGmX0FBOYC4uFIK1OOvHg
0G6Grl7TeEwcfXs2W50r1QramUQTPmi2mTx0s6ad4Vm9BosSVxTn89GXol8Es5m7XOqlnVPBBhwQ
mIQx32pwtQfFM9yphtfq9Z9sWeLMgotI86LA2IHLTy9xZ4cnTdOko+lHGfBaHBXFbGuPXVmXzJcR
DtQli9LOW6Qa9UGdIxeRUP86T8+zhlZeTtzfNUsJd5KdzEKNB/dbL03ckMA85xABWfySTL8b4qav
ZV+aV6OlrUhp3QHdjmBqtiPntQHCuiPqVmaEk9xVD7QKfJrUBA5VCoBittMtOtU3OZuHRoZcRYUF
IJJknTgF496OZ4cH3UXOGO7nTjtJQR1/K/W3WQvlI7K/5i4ZpCclCeCIk8DNaM0uz0vtzQy/9iCH
mmU9jIISUgGLUxNZWxz/v5shO0J/Cda7r39ryMpJXqywtCXSckfA57yD0izwqjSudvN0UBJ1vsh2
/Bp1I6CmDEkk+Nxlt46L4WDqenzbKyhXL5o+uWTSVwvzPg8Ct5wYHDvThszfiNujgjTiLo1LDeHi
ID/ns/LM82iXkbCCi+PjeqT/FX4PAjMTR0LhJHBBhoPAWs3vCTCiOAwpgcnVrPaeudxB3MYSte32
15yDVECyPX1xiu9jCTBncgbrJWqqV0NtwY+2cfbQDiMRkuFs35vDlHt6ZDT7bYJft1GQ4Ce7GfSD
10GuanVlfg+XmzcEvASUf2/U5ZNqC2FFYIXpTszbne47XmZqk2d2znifhorv+dBF7uwlK2vyFXRC
SYiPepYytOBRPcTdFanTHpEf1WsSYFlAFzqiiUvloOZwSM7INlTH3End1O4U9DKT7pSVPRT00Zjs
gi4xd9ZcAzOVIxcF3+B+O3Rgry5OnhGkxtetdHxm7E8XzNnd5BsKMjxwufVS/YgQBDi+etSQKfNg
74481TFCt7XNR6fL4xu8K75LWC6R1FIPHsFqEmzbj36rxKA7xhg6xPt2INp2PUy6iVpscY1T1UBp
K3pt+xTh7LY03MrOzomVIAIQWOiiolBCWL0U3ttl0D7Oet0+NnG973tI6UROy0flNhu0c1bWyW2y
HFILWvx6us4FcB7dGYnFDf4lNiR/nOfkVBfWeBkTZf+vAacoAWX2OVZ77QZC/OoE2b47jlXhAQkO
EWA2mIPw3BwmmwZlQ46x0/1ydKVqNu6Nuj+aVtac66EgqIyJ70aktkPpRyCFtGRvdminDuPo2pBV
Xn1yrS/ru9oyCvh47ecCsSAiGdJ7xyhqr7Zh1zXmxDkpldzsoCAE2mhkwSXUei8obelnUjgXG+XR
CcqOVm79nxDcJ4Qg1GBmiqnVj3EcH7WiAKVrdPY/cRJ9UQo0NKU56FGta3DqWXANDEhYQLBcym5b
hVCJLyT4Ul4aJzT4cFXB5Oe1RR7grJsgIIxK1CpNKbikXeDl+fytbhXfTVPABeEAdWmlf9GNunwG
Dwso3QGEWvIZs84M9pbva27Zdd96v0DNKE2+SXW8l82xgoIjwiyQdBF/27kt4+67HhURjBk+yjI+
bck08blHuXkeK4iFaaLFOcnUBpki5ynM2oepm9pTB8jPG5A4uAXl9lT1OKElyXFj/Pz3piJLbtYR
FQuqd6EFYJzGaiJ7BkKwbSJZXmJSHGk4PmsQue2/rZJ5Chs+0GmEi8W+fWyXdUADlTCuhQUiQRDE
ya6AwDnEu8CKh5in3iIJmcjargxC14mh/FQ6C9DQ0hiJA+1cFdJej9B7x52r4KlSu+noZG3tmgWx
LCpauEluGTjFeX1Knr0QU59BLY/ynbFrs6RFFWp8xNQ66pZ51+g+TIUNgB44tSNXVY3RM3SCz5rs
ztLi8jWU2p8KcLYbn7z+wvKXZ0WDr+LvVj6DWd1KcM820kCUOFipQA38fZK7uAXcXNKNvdCCnrX/
aET3IBU7dYRBoW68PtHZBSblrht6DKZZwZCdFJbXScC+JQABfVqpri4rxlUJzDfH0Y2L1FTGFbXx
370cNwfL1NE1TDytivRTnWFNiKNfA4zMyGNkb2Y11Cdjuma6rRx0FEg83F90UyKeXRBH2qVUZ9Vr
5Wtalq3HcGjfpp3yI+on2CC6mOA1v0n3RV3EL+bss9/A/Y8dQ8EhpmjlrWKiX50q9pkwVmwW2hRc
LNBYt7IiVUjIw3Ss9MCVZmAtGWYhVXmaFjqbrqvvx6JSnvIxqC+E5v5OIIgoDG8EfnXsTOleyb5X
tSm/QKw7ncOsqHamIg3HRMH4aLS9eWcth1zvHuuuuin8UD03dQiqI1EnYvrkH2UZWMB4FG3f5Tjb
Ie105TrBUU6Q3I3RQANhSDGhm3XkVWjee6kGUatW5I5HXwaRa5jfQ8P8UfhBekicXNk7ij0ctLg9
zWZZeEavh2DxhpFgj7ba2dnonLO6PDY1q7IaEB87sZMErfsti1Xfi9XpmppjiyJ20qEXrjh7OYYh
BZh1e2vRE0+VZL60fVU9mqGEWWhUdykwm700oO41t+pbgngrM9tE7KROpJtWJ82edlBfhtZMTkGu
7VUso1JgqHsnVb8UYz/fqIhCuakxyo9pgJ/VL9TbvEbgwZilgRaG6F1aDuHFUn9BRyzdt0bqs2+U
4d5I5JFZoH8DNgumN7IvhJajgfB+iO1yrll6Ujg5cCZxH0Dl8/P/kHZlTW5iafavVPh56IELXGBi
ah5YJaWWTOVm+4VIp9Ps+86vn3PJmraENKIruqNDZRCpj7t/6zlp8OJ2Q6uLVcjbieuJW3kAK2s1
dImhRjver7T7sX3IJeTkVihzQHItvDYgnTDbAiM09mJjQ6WI06EGoL0IjjRwC9sovULMTgbrVOur
jyp014yDQzSoAC9DxOe4BWF703bqmtFemsgn4DCJ43Um8nuuVEozLrhcl8GUg9HxVgFv9CWW3QgC
NFPIxTuZ92ULaT0G6vtB+1kqgZMh6tVUWY/SBOFXp3WSHTcNtwE51GAKgQoo0YptsyFJ9ET7jgQJ
o5JSRErAd28mLfiD+QI7Yp+Va3CFoLoJHF3QjlYRmMSMWM4ehSoczASeWUUrfoSCBBghFKnoWt7u
OPCFlaKLWmFavMYSjyB0Gm/LvFJ3oLxTwWwV1bZfARsHvF1Ip+S7HHlPVuEhzW3wkp3alyiwLqUu
3wyd+CyXfos3kXqU+tN8PyLHeO0PClLo5aR6FARaPkbQe/mEhIfpVgt9DfDcoD+evmzzqDu6MkB+
/BZIDVrIGV6l9nBR4S/lZBh3nFAepb4pH5H7JFra4EGj0lCk4QlpZGc5B04T0FAUfeOusaNBMDLl
WT4+d9d0Pb+vQhdJ/WoBeCoMnzk9PN0TBZP2ooZkUFShASj5Qay5cq3KOaK+dYwul6saABxF6Ju1
V/7oaQp87V5L9rRoFV7veQ9UGFl4PLk3/VOJ43Ej+tlmupr+DIscHE102IJWC6GLtmsdFDrwR8rX
/VExp39PH7JXAUe3g+vu971CoF8bzw23GnK4jkXA94Af7Z5/P9C1tWfGJQC4ft+jjf0TVOlIHm+R
A6/yvLshWvQBIAbviEQo79iAFduOUI9t/r4nlgWK1yok7qUkDpAJVqpO56rVfvqLMRPHPXQtZ7qa
Puqqg1d5IBLmq+odqaqaREmD+7YEHAehYrQmqHE5Zm4s7ho6HKar6aOSgW1boOpgNV3yaTjs+xEv
yZ4npPAe6wZFC2BgVpzpHqoJmgNKGBxo8ewJPDYUYFJCDW72+UQhJOV9JYHB7PM38AQSsBtT6sD1
Pd2LU64w04RzraL5lXONckRBqHLUmra31CSoQPYOvhlk5Pfg1+H8h+mRIAEyb4oD2+Brghxz5N9u
qxRqLkWm25FUHYI54D/Tp4c/P7qOgYin7ir3UHOdNeJjR8C3DCWgNRR22StJ8JiHDt9R8TGCPvPI
j6VngAqjWU8PdDCi1uHIgbybPT89AvSUyNVg8Hq9tE4oCY5crqUbYQD8QRyVwTFkHzlLLS2lJIOn
CpfTh+rDQi2QVrmBRyyPQCsDKA0U3Le8lBlIKJSecpC3GIlIoDGWqfgEZa6zZAEMoNO36CBtxUrr
jUwbxScvotku6/P36VlQHPVHt/A/v4u6nzy6ZRj9ApTeNNqmdfgrAmIDCqRLf1O6SnVAiIs89qGf
WD4KWWMQnxjhkDePldxFB06Bwc+upg8tY6yZbt593nM9SUQBK2wPl4CPTGUfNcls1H6H959/BXIk
Cxv0YE1f8qDlvS/A8/77JxstpTrySYX1dA+sXsPGZ+j+0x9M99wWBf4+Krg+n1ARHkhBU2lNl70U
5A+9i2o39pYpqDMPCResSKOFBgV83roRJP4xr5ESz4swzEo1Eh7h8hIeew1zqxXrh+kWDSiI1kea
ONMfuD1tt63Y/4BSJDxOt+JQ20k5FsZ0pRKFIoGJa63pMqDoLL5orSILVwUphZ0mVd1R6nogfeTk
Gw7H7jh9jGoIZhi5FtiB+de9XFONMROC+88nhkxFXAF59iJiAU6oAIDOb0BRLQiu/yG2uwkxJRv4
HyjMFl/QAarJSWm0lwoZEH++IDgow64fuBosc1lNtO9D4a+lccx/gbl606dcsOu08N1lWMwa1Oyt
wj5oobh6garigygiblIUWfXY5OG3IefQbZ44YpangOIoqMlpgW+mKE3eR/rkIvBLoHj0QlLYPCeV
uiQn3EotjbQn+6IVACZXBtpKeWyaxNK478hTlA6gWywRoEWheU+F7KWStDXWpmcrLlfoCoAd2lQ4
KioAKur3KgalUweULoBDK3B/+OpD2gL8RdLEHNDQnrbiX9MKicMebw4gTX5E0+1SoMF9hv1xjMgR
CZ6DieJbDaaj1u/ksRCsaJCBFDKGhuqL0fc26qjdlSHcDVmK8KusWGBVFkDiCJ9r3fvSnYhaUbEM
PrqG8BsvV97VKrobMy2wyDiigoYU8atHHV4l0O1AlpXBC2xoYcG/8LHC2X4YKIj5JtGhDrifqHgE
mkwRAOlPQY6l/461QV4yt7+XmuJZEpLhKatiDlyKxY+8T/h1xEggYE+CZRMskmtBqQFZBmg0KKMN
0cMoCu9TlIwhZ5t337Ru41IKqIc2Tj4/BBAHF1wPXLEgH/VJnY7FMgU9BsKFQT8+dRJwDRWQv0Z9
Gu7BuRNCQ6SpJdRCZa8AMhr8VADuYfB5QA8pQDJYAJhCbct/ioPfv1SDcoxk2fspJOFLKqugl0qA
/4XSEkQepMK/E4re3ShtGa9Kqc/3gGrPEEEBDCf0UO9RSOTUCJAA/E1TuGelzcdfAoBnFMZ8lLox
ws7AJgC7+6B3YR4/q8UgmWPgVysgCQi6DNMAhKxFVW4APQjVzONBShLl4BT03fa+aZv6qXZp/TSw
EjGatMfpKiYpTFKfH++my54IuZWTvLGnyw7kYesYFQJ6U6fNU0TZgYb60d+/VqScHRFFvp+eFwKF
gqJWzoHVB1GyFCW234W9NV1qqB+9A78GbEf2rV/i6JflAdhFuJo+wDO2V6UOLjR2C8/XqBEAQP10
SesOJXnIaTenS1DhjFsPHvy/fk1JJHaCTd9N7yfnyutIU7Kb3t3taGi2CL5/PjEkJaxwbYCXgonK
cF7sYzl9nq7qdvBMX4pi3Rtc/9CCWe2ApIVIT8I6hdcB96aPsHUFUxg8pHyUlDMHVNOD15D3DiAH
BuY+EFQPHM+lG6WQ7mf3p0sflahyOw7btoaTQJ/ueW0NTQWJ7fb09x1iP8ix10KraQttP/QF75Q9
/I6VqGBCTzenD3DL6S2Phf37FhyE2j5DQr1R96Hy+QPTt9MXIgrj13HcfgUr/Z4v8xaGFclERNB9
uq/94WlQ+XF9cm9AjZINixaAA+yRlJR0L1Q+/kRBcoMCvXv7eQnrBExFSeev2PGDIFAlG0jrKGB9
sb8Rq6zdw58/XUwfAP/Bl4AkAcHcUCPgMl1PX5FhSO4CVCSRhNC9xD4+fwrJxYneEUFxppsN8PlQ
n161dljE4x5It2SDajVQnOJqukVKsvJaebzv/WGNEssCODud9IySfehBDf95BTo/B1qf+1D7mvQc
yaFdjDQ7Tk+WQmKNcT9+XgVDYVbBqH1e5cjEBVtV9jg9CSZwvRzL4TFwc/m5ITAcpUb7/C4ufxIX
xumoyeod4IDy5zwRbMXvhYe4U7NnDrXYTRRWh+k7QJACowzc2bsyzhNbihBukNTymIHrt5X1gCBP
UaQqcju5qEIYAAHq2FPMoM0fwxGsdpU/ikfktMNiCHnm+hzKFaAqUgN4/5j/mHoxjLsVaeFXGVrB
00UVREdinhVrrRlwBIo8vUcFkrCV+2onsvrpaFC9TdcDu3O6FLKMAFaGQlmTkeYRglywB1CNAWRF
1fSROupEgDFzuOF7GZbBuwf9zwBOWXWvAVlQRz1/BBBCJXewgF7UCpiCGRemVi6MjZEmrLglTe9y
1IsDbQnYIOFjITTyO+bHGkaV/NxK8Cl4qI/144h7RYI/6vzAVTr2TRrApzzo4V4lquTpLRgiS5Xw
HxHH7TRXLN8TLfxaTDBkA3izqgR0fXCsiisQY72DvOQoeyQA6nARIUdAiA6e6Io7LcfEZrdC9jH9
S+VD0UEhSKi7qPQCqpL7iAounesrzQGb9fjUZ/V9qxXZW4hYIipiEkEXAa5kKDFXA01PqLeElIo5
igpAi5ViQNYgF8A7X74qVDskrkOTqERGDD4CkEqhNsnMUo4D6ZaYGn6bPMYDil2yHPTjsdTYjaDm
VoK9z/DarlvxqacYOQ0JgEOy0i57kNZ2qes/p20krChB+T4d2ghkGYUTJ01gUXGd5135BGApnDEN
QCsBsfowXdWa+9Jwfb2nCo2fhwCwUKhGQsE2u4w4vzEkoR/W/QAPZO1h9+xi/tWNWtFJx6R5JgDz
sCqRysiN7OhjBEhdODuYxVwiR719SAISP5HeCxxPaWOLxpX95Y///J//fu//y/vIgM06eFn6R9qw
3KC0rv78Ikpf/sg/b69//vlFhhYvoRJVEUEuqQi8Qtj372/HIPXwtPAfiDOj1iL0g1WjDK8xTzcT
lGkx8ip6kPSujsMlA2kuu+49P92yZ0iQffPkEedaXggPHjZ+M0tG/vNf071MSlykUeBbH3x7GEmw
jk7PAawQmMCodf5E2xkYxk4O/FuYZnKymvB1pg8oD1A6kuo4PVGpVJ8a/p9nLa+mnnjP8gFnHipo
zy//x/nI9m/JR/Xf7K/++dTsoacswf9vPrIL3susyn7V86fOfhfS/3o7861+O7sAfFVQDw/NRzkc
P7D+6/8bQfbkv/rlHx/TrzwN+cefX97heq/Zr3lBln756ys24nAjncwQ9vt/fcl64s8vu7efb95b
9f5WXvzRx1tVY8bw/4D+LKoaUCwoAsYK+fJH98G+kcR/CKqkEVXVJF7CtxCEpKPa//MLqgL/ock8
L2oqBeQ8lQj98keFgln2HZH/QXkKe0tgk1BV5C//1/q/5u/nsF2fz4J6Pp8lUVOAaYHXwH+pxPPC
+Xz24wEbL/CGDTqGjip7psZXQNfg60Otlis1KUFUWJkaBwhbF9Cz5OADDKqSOqPtO0QkC3CgKuuC
ItxQo7z6pCuvLDZ0wOlaY++mYD9F70jAI4WX/vzdvEzmxESDkyJci7a4ihzkwTmlEzq3xQizNQ05
qqCgR9EByBjlpVkfID8ma5SgdQ14h19IZRML+SVGY6KWAU5pz0AM0VSNBaEY91njzoWy7082kqgO
/dz3a4Tajc6iL6x5wAXUq6fEjOxqdVsaERekse9PpNFYGwPZRxPdHdDRNjzKE0xpNML7kui12ZuK
7QG4WG8NNPnJzQ9KjBNGFwudM8Olll9OufOWz7ZQwHukMk3QcgCKPwmtPsArGxhglLKAeW67j6AD
3oeJTpCxCRTj5eFm0+ZkC78Y7tm0GhCq9iPo3ej5ETX8R2JQIzwgFwTFg4gdmIgLW/kuWxiC61Il
jScSlq7Es8l+MgKBVvHYtxvXYOpKOgARRpORQnZ/e6DF6537TzECfy5G6fsKJivEuN/BWeXUpn/v
G0hdMlSrNAEi73QGkBBXqe2agZED4uyBM+QdvKZWBoeB0VqCM5jVPbwOhvwR2XABGsXr7Xe8XNZs
/H+/4my5oZpY9TtAmxqJD5j1Qrv3Geuh6uZ3JdJzRCDf50Blr1EBe1vuwggIsxWnAEG8UVzI9aJS
V9qfWvVe+qF+W4iAnfnK7PrdutlKQ4IfYh0KpFSWYAM9RF6Fh+A5XyVfOxtphqZc6GTl7uGSvS1Y
vL6h/BY8W1Y5N7iimkEw8s5ffIwzAmc2QDhXg6XYsembnkN1/zhakpk4ZN0bmsNtSgNV4Jb4Dqzn
dWYOK257+60Wu2O22KRiABcYWOqwh0uRjrjvuj2A0sGAs63XS8vfKxskvSEncKE7/h/BKo5eSWAH
iXK+EADbzmmErXLecXfDr3ItY44HlrJ3kTdiBT8luzb4O2m/0F42vJeby2+xbH2eLnOgn4hASmfD
D97B+gkkoGZiSHoLV7uJBHPTXWro9RX/W+JsY/HFQE6Qks8kjna2l22+0D0LUWeTtz2jNOQNojNG
ZMaLO+n1c/OfktXZXpO5gyfVUFeNOoX7L3rJC2mhcdeX7G8Js62iCaRBBb43jgofySsg+hhBuac9
3R6zJSGzfSGOgKGKahHX4PJDGO8GgF8FL7dFCNf3vN8NYdPmZFokaa0ifRANkR/5TWeRl8YZV/KP
8RVOZFtzymP9giCojbgygBEWOvGKjsc23N/CZzsDX0VFixD6p6rRrnO7NUezeghNhCW3gEfbSqtu
m5i5Ix1vN/vqBIGhpKAmGmQp0mwNQq8DPXSHqdlq4DaPNoC4WthuCfuJi/V2ImK23rpE9fOxQ9sQ
wzYlA0xEJoLYb5Ij2rkNWFEzMgD4CwQhvTH9FXIzqnVi+g/JQcJabBbeZqm9s6UIAwCbHdv7x1hC
IHuAN+3r7R6d7Msb7ZVna65v5bSLc3Rpt/HvxYSpLtNw9j9R/WBKOnL2nwACuApM+LISQ9ukVmQu
q6/MALnV7/JsZY6hr8B7jAytzhBsUOJUhvyqblIzsDSocsUucQDD9yQ6+RFJR7wu7IQ3JBy/wO30
qKxv94lwfQ7ATAKWpAwS+dm75E1PGqnBAiYO9aHTEivauJwO4OBvxTbdy4ZvaSCS/47snoWldXXr
gJeNUJgpsO1mkgfkKEvw42DAAc6YDi8EjJci97HQviUpsw2q53xOBBMX2+GRLoGcnI/PM0XYIEfH
aEERoqfG0rly3WQ4adtsy6JA/xJLDW0DamwAz6ouwSyia/7QOO43VFA5xZZz2AETwDjqZL15oqvI
Vq3bjb+2pFSesLRZmQDxZLaFlG4wiMC9gdockPcEuX5JLizoKNMozdfUqYzZHsIXPBhxcshobQ+Z
pYZvYBZboZlt0kf1nqyjdXgkJv9Kj91TaGn3S7Poqq5y+gKzfaPXxhIVSngBeByR5g3sY7UwUCKB
tVRbgDDyvo2JCRIiCyEF53b/CmyK3mg8nW0ooVy7qhBDdmUNVrSKLNekT8FashObX2qoyH7sUhgV
REkgFHxJbKafHIMuX8uiykYTsE44g7BYD3Qdm8FGeeqM3kzvKyPYcEgG07FN24pVWtETFNZV6hQr
fpNZ2YEuKWxXJ5giqQCw5Any0Wav5BU9DTskn+GVgrfOyn8K0J4AqLuGHcJmt7eosV1bzuqJRLa1
nnRCBbaVGHUEGG31uSR7BdlA1YK+sdSo2aqpgM2LcivWKJRg9+ou4Qv79rxZkjBbM0iPzQFTVSXG
AG4MFSh9tF7YW6+pTKfdNFsUbkxRh6Ogm6Tm2Iy1HtBMH/IjMPiNWr3TErCplf2CzGunGjQVomqy
QhVZnu15hQcSktKHzAHJUABcMoiIZM7aUsE5cLv/WP9crIQTSax/TyaB1vZxn4iQ1KSoGZMeKXcQ
hGdF2IX1C5W/3xZ2bYORmBKmCYrMvFyzSS6h+MFFwWxihNt0nYCBwZbvsg/OamzytdtSu/3O7ANt
YWO9MtHhvFQkWSa8QNS5b5FyVT62Oc6tQHwY/A8NxTXMY3+7bVc6UlY14KCDaklWBWE2ZF2L0l2k
8SdGlgMaWES5m8ev8hBsWKMzImF37L/dFnhl5suazDQNcKKQC48pCBRE5FBA21DpXT78HPift39/
euPZ1KASirQloqDbeG22eDVQCghDDQHh2gNanR7aKpQ5VJ3cpw+98y/ocqyLLgRCeVGpjD6UmSP6
dC7yWVa1kge1lXckR35HTGObmvIPQOZnsF6RVIpSLx2pl/APlIb7Tu38IXaWdOfJ/XLjLZTZQeTl
LfpCw2xB4qjqSBayro3sfYjhkyJwiS4pFpMn7FKejPiUrMDTLs66OQNGPnKzWI1BmiCvHMlk/Q9f
sHneAEEoXYuZuBWGbL0wuExXm0lVJB6FXbLMUxFe9/O+TgYNJftZiV0NFgqqTNDIukU2gwUoMadC
4U6xsD4uTE9EEDCoqgqJbDudtOeTnaZLZQYxmcc44OH904zym3iX7IbOcFeNiXiVIa16kGY+I0Fy
49mLfu75cpmLnx0UlJOLolYhnj4IdnoPkjEhPHAG4Fnt6Fv+HUVempnc3e7l+cbDZCpg+eMRP+ER
ppttd6RO4hoZXKPB2BGDtNfdiiDmvXAEXtjVn2I0HosVmqmkzLYeT5b7MuBGAGZBmwlWSIopO5sf
dVQTmrWFpE0YnHq9S8DewJnLxseF3TOXPztD2oJqvaf+Jb8td4DXRWYLsQrHc8h7Jlssss/jHVCG
tWjrXtgHc+mzTpYzIEAWCeLRLIAR3Km/tLvuORut8CdKMYpKjyywT8DqHlDMQW1/RAWx7n1VBWM5
pHBtjmH//+dAsGP9ZIpzddULTYP0xWZ45t2VHy1tyUsCZqt2BD5wrQZTW0E3kZoM5kyEN9E1S4vY
vXeoKjj3FgNTc3WZIpKtaewAZdFmJOOct4uMoLNFgkVsSJm7VcRsVaNmDPhC410SpXfQhBB1K+mq
lsajl6PO9e+uIoqgGM5uImtA7J1vkKqGYgOvozHgY9ZRCj21ZqRN5m0hF8YX2ohFqiqwNEURntpZ
G8sGMb4i7ZGDjGhMF4McCuee63B65SiC0a8CBOK4Xx3RPRdnEJI+d93r4lkwPwGnlxAIYWzDFJHQ
mR1flb3EcQl88vwG9RNIUL7zHzl4bUdD+1V/D0xlodXsRD09BSZ5MGlFAVYtFJeZPD9LNSkqWUHQ
EOul9tixFLsIWR2AbA2Qw+4OYHt9uN3TF0ogE6rwKuJfCPhKPJ2tkgA+m4iGI+tpJIUcG4fbg4bR
0/s7cHMZgwlGbF8HtUn2elvw5eJhGeeKqIIJDiHwuRdQBu9fACDW2BgBhqsBVSKC2ntbxIXyQEWk
YvCyLFGNQNMUZ7PI79u8kCnKUdqv5ZoamaEcRydbiwaBa8R/vi3tskEQBvuVIjsZvh+WIXC63fAe
qCK7UEMFX1FaGr8uQ7owP66M1ZmIuZuvCQPAGmgqj2AOeJdae7BQn7dJnhUrXSFNzIi+SqvcWZqW
c/OHyjCpNAmLAFvppeYJFxrS5oAQaIQNeJdGcKroYTV+awA5rQ8hkIpv96NwcU7P5M10A3BWeOAn
yZpJNUks4Q7IPAhDRgaqTo3sJ4/go2cSf+ncvljtEAuLhJcFjaVfzCeLqvKKDIjm1ujfWzOu0bUx
VGyUMSDPwEjMwF7ye1xMGEDTE+Z/FxUZXvC5WZnK3lhpAmrl6gSTJrsXoiUraEkC+/7kBEwKtwCT
+Yj4PZGprkoA14HxuTQr58or5sdZO2ZHvofin1yMIKW1GyttDcnKoOr4++Qp9vRlFf3K9DgTN9uw
4m6Q6wRcB0hBRtkmqsfJt35MFibhlTl/JmR2tJecJoKcVGoNYPvrfKPaLfLwmjDVg5hb6L+lQZpN
d5dGXVwXmAaxWqMYsjR8f3N7RV2EQ+YjNNuauBLlypw8jZD8dVBNuG21OwSBjepra5X7xizMbN2v
FOR5IP1vD+AFJ956MK+6u39Bf1no27lvMQ8DCXV6fIvgTAIuOCPYA94ugX8VoSerMlHp2L9INr9y
rdvdcG1jOR3U+flakzJDthe6oTZdxzcqB+wmvp4YTB9138m23MnfitVtoZeazPnqoGz1nKzBAFlb
vSj2Lc5X96Fcl2ZjeasernOTWfDeGpxOtrcGR8O223rG8nK5tPRmLzA7BIua+kiSZNuMmW+R0Bvu
RH0wYjhVM6P8ERncd38PpHarxbgvdfm1tQr9TQJ9lop9dW5ygTEu6WMJPd54D2p6jGOw8z3f7uBr
swmOY2iKyBhW+HkGjQeniJS7mE0A4kK2WajToQbgPvzltbSg+l5bqRKUMwgizBczG8oIVdxKzTa6
Mf5eDRtteLvdlAsfD1unpwJmQ1W34UBVJiBcR8fEOrjrd6aCVWuAYi9GqS60zZkw1tqTiZnUXB+B
4Rr7teNugI2zQgmjHW8W43DXjofTRrE5ciKnE5ou7+Dym+xhZiwdi93kYwx0X9GX1ZVLA3jWsNkB
EfWZHJUhBLY2+RUTnXt3f1XYXOC5R/ix2PZv0jts4OUcskvjdyZ5dmqkTTvUOHCxla+jSk+s5jlF
9CI1gYv3Un3QJ+T6bENEHktH/Bb9ZGj9euDriwbitVV32uOzE0WR0wYzjb3GNtlr1Vrehia4Wo1x
QwY7hyJgl066U/KF5bEkdnbK9LXflBIH84WCO0xMZD3igFOpas7tVXJFDJw4MFgUDU5r7Cvn8ymP
EiSu5kpm1IVy72fZMfGQlJj244Kf+spqh2OcUp55deGsnlljKZ/VyGHAxgIguG8ysrB1GklPt9ty
TQYhEuwvJPoSOvcVRUUfaID4xOblP2cw1VEsbt6WcGV7hO3zWwJ7g5PV5zZsnYs5tg8Q9tX9aLsA
ahIFAsqNemH8L4KGmFQaEjpEZCCLqMRTZxOAi/qii5FSDXs5WHE/WDoXwLWM6j58aBaO1WvN0uC4
RMUZkFJgQp43S5HA2JykRQ9ejl3Pg6gGsw3oGDlgR27335XZpp0ImvufUV/fA1gOzLQDIiP8e8IN
ukR3t2VcOJ1Zx2kar7GzhZ2Vs30j4Ah1YwGITlTtdA6FaxwvPMKrYqG+cgVS0K9R0/7I0/ghEoOF
SCfbC858DiwKAw4M+FiYJU5mHSmiVp/wXJUa0BFaAFol+SHh28AWKpRjVaUIhOVEeWs6rVpYXpfG
7LnkKSp8MjOzsk2AlQgOmVKJteBQ0TiSvtO4l4FUk3J94gMSM0V9kSDHSnwH9j2ULRfOGMpvkfYz
llci/VqHwkdCI23cC/ieLA3L5eokIkWkCg4gCQm62qxvOiXjRRxdHVKSkz3MQTNzpHtJL7bFmsWA
AfL2dHsiXE42CIQZBkQtYHGJ83kQyTmQFSPoL4S2ehZ8iN2b17z+bRmINAhw+6BtKCeYbZ+AwwhB
a0QSo893jejI6msoP/57ImYHsBy2AVcDSRF8Nw9hglAKjpqm5P/2yoRv56Qhs0VTtAGAM1JIKYrY
yJrku9hg9XPFwgK5MiZnYmaHKe/ngip2dQ2ICBQGD0cqfAhEfr7dY5fbGcFBo8J5BB8cYkCzQYlj
v2lFMFWDT6mwhgiF8rSyGXoD4L8Wuu1yUiMIoslEwXKHz2HuWW1qOeV4l0OZWPHQJO9KLy4IuOww
ipNZhId6ClbO3Rr1GCLLQEaeRJ/CVRMfwezbKEtnzZVWqLwEYhMFVgVgmWeaMh+XSRuIQmQA+QlW
cx5/z7P8cHtQ2PI+3xoVUUOBCSu0UeBVmy1/DtCOvcjDcGrtep3a9Qo4xzZZLbmZr1iIZ3LmyfkC
7WoV1ajMQsz0DIWSK8ANIIzgm5LJPaD8YwsUB4P7hUxszuj0VWzcbudFpQuV8QIy0XhscgJCgbOV
1LQUuBM9XuAzYlXC34v4LrdzdYIgkWYOd0suxcs5Aokw1hD9F0BCNqnwJ3s/kCgAJBuqmeGisqJK
qBlyIBRva+t2y5bEzNbukGYdD6CfzPA8dz2koDxOvb3fR3972z5vzWyiANqj5qMeGqlIXL0FXo86
PmNE//a6QohYQjQCsXgBEEussad95iOvEmwemREA+iDMaguk3IFLFoKklwsL5x0lAjInVAXVabO5
ENWo4tf4rjG40S6RllFHS/vDtel2JmI2Kl5YAjAxQUMAqUVLIAsYqRmawhEp+CK889wmgwG/HNm/
0jJN1lA5JhP04EXeSZP7A1ANW2g67/W2ftJeG0w/s1xxO5DEER30aEDKWnKAXKpX014oQbWCjwJF
47NB4zt4ElFtbDTuVkyQcu8DQFV5QFRvM8b3KRf+/RnP9t5/ypv1bRtyqo+cCaj7Qe2C6RB0eGnx
6ruqvDAbr+xaMCtU/E8SoD+SC9OloS3KFwHzo34Pjl/LbfDWm5wem0iTs8DsZLMkxWC4Q7Yc20KW
EghYv53vzefS2WCfLIYqQtYK0MFaQ+CBtQc0PTWXGLq11YwvXiIs7ZCXGwnyQaCSQUuXEYKZ25wZ
KAITIiESSHedBbD8XfLdN1GssustwUit0sh3S+GkJZEzJSqTA9oKXZwapNKI1bsB3KJRIq0RfR0X
Js3lJEV0TGCJPpQlSs/zwCKS10KuQZQAxE7UMuuj/9oio5dB2Iqh6UnjgkP6cilCz8WcQWQOUbmL
CLYPbI6i7MYaYMGAo+8LFHxV/uvf3fuZDASuEKyWCD9P/5YLkQpdRKAclK1RgOQKKVk58I1vS7ni
smM2AownRYA3Ahvm+USMXTGNwD6BPFWsAZZkoSL4Lzq9xWJG/0Jdz5VpcWaTzDYUpBzEghhirFBr
i8qGyhgkvZJ0d12YwA3cZnZTGcj8XlJSrvjOWTt/20LzjSWLG6KBjxg6QmeBwcUGypWhGdwO2Swb
fxMbS5lflyoxdk4JaQ4Sqp2JOHe/xAAxBEBdDpDZKDIHpQAYiwuHYb7lytS8PYiXfQpRMovyIxTH
wyN1PoZerApJncFx1QMvWFQ2JfCtmiUj/1p7EH1QFIJJKSEP6VyIxCmkyD3szEXRPXBp8OQ1mklz
3ukCoVuYldcapCD5H04YwBIgSeNclobAn8dVMK2LkAPsAAHnaZMryYMygv/idt9dLmVFU1CqjmQU
OOMuCupE142VLECz2oC+R2r84ouP/56E2czjh5G6ApBcjbF5TSnwf7R/swmz4Y/9EOw5WpcZUQus
QCCEA3D1dhOu7BJnvTSvifMCGhFeDBFwMYGPbQEOztc5o0GNFwhkX5u7pcVzxQfOLBZeIwqUOIS0
ZzMADLAxGM0wLECMtZN9tQ/uKkNYZQ54hY3e6g7jW3FYjilMqfrn5/K53Nm5TAs/KjmVsO2pJHq8
5q0Idgz5FkG7kvRkR5/It84eLZSnfJQfyTfgcyCNpr9Xk8UCN3KRJyXjXZCLgSNARHbz3H5zoyAF
wj4QRGtTdcQnsoFR9fCD/+VuGifbga8GeQxUD36SLbnjzGpBkb62BlkWgSYguQZuvdl6F9MM8JUN
XLsVUJAVr9MlpGyARnZh8l6mG6KVOONYkA07JUy587XeAULbTRWfWY8pABGAUmCONg4GJ3GCB+aA
7cyyQopddFgy4q7taKeSZwszV3p4XbS2NtpeCR2kc8YOBqE61LUcOHEscH/bE3Pe0tk6bbxuACyy
AK0BQMYCcgvAXY0ToVo4Df6fHlUUGdsntL55OcrQKkE/BH2N/JPgONqoFHbqwxqduZYetQdggTCr
2Duox9ubxLUJg4w6qGHMZLhwzCgSOK2lFhNGIEeeA5uY4y6mxV/ZF1BRxExIuDOv1D93ckHcfoT6
0MaGd5SAAeCbAFWW9+GvpsHGwJrmf6hW/06WEgcvpwsrZkKXAmEbUZt59L0dZU9tQddnFKJsa80m
CgDbEUpGyhH77/bkuSRyviQyQRu1bAQWFcCAOKUx+BicR2Ad+PekzLZYuKY5V6rQlXkV3PtA4w0z
X+f99sdtMZcHLBozrfD/Je28muM2mq//iVCFHG6BTaRIUSQVKN+gZAXknPHp39/I9T7exaIWZf1v
bJddVu8Menp6uk+fwxgSA7MLMwhtmTDJiGJqy7RsE96rkn66bWKl/0AaTu/GECBH/SpXdvoo91WY
VD2lb6OHyEiTQxZbFNwbpXvWjZF2rQQdoJFOxon5hB9S5/h3t3/Dtfdf/oTFN7Ng3Gk6hbL01Law
BB/NYNjN4RaCbtWKbci6RgNfk5eb2Vd9l6Q1m1nHLwGtPY32a6Z8+oOlnBlZ3IFlOTd+J2MkoIzS
dkT9CFp8dSvzWj3LHKT/LUYs9uwNbHR+XZUTWyaF1FEO+q/hWHka1Kw/lJf+pB3tN/Opu6PHbA3e
f39/U37l1cjwkLhhl9l5WAGlkUDUe4aU6PcSEtL3pSJZh2H+MqRf22LStrARa5/u3OLCQXRfaSMg
wQIH3H2W3PBt+hTtJa/eEyTLF0YG3gWbgNwVm2RRcP/wUmXiZhmyrNiookRhldRHUZNudpYmHRMr
3Tp/4rdfZk3MKp3ZWazN9P0ZHSp6DPVhPhgHMbOt/kiYtkQ5YDd/uO2eS7Iy5rwurS0iCsjxKZVL
VmXZYH7lyXTRoYBJzX4/ydWrrU/7VO/v7DQ45ka6U6zwfRFoXqI/hhNgigJudU3xakf3tJayXdfd
TZH5QYF9XuZFg64Z2GzYOAeehAyuIoxEif3FSe58G/mhQGLQw4K0EeD/GLq3V7ZSWbxc2eLkpUgL
hkXKPsIa78l7QvIOVtXyC3TOXKse+tJ3Y7SxnSvx+eLbLU5h4KOZUbbY1J3PzkyOKxX728tat2Dq
zOpQeroqMRi6XDVRJLww/26P76zh6+0/fyXhEdvGHUOBi3n5q5ovjGhz4DO1KWaByOe0v7Phrn0H
DeVDkR3mx/heoHSSybU+UmXbYqFaKS1cml/kkdJYVrEqzNuWZz833xqS11l2o5+J4THPOSMhxIQZ
JO15vLu9cpExXp07JhlU6hqyYi5HEUMpDMZuwnJIkWqXCcGLLE9Ovu/ThvFHryll35ViO9tLqW4f
bxsXifm1cVE8ItdzwH9chu+0gNTV0Jm+BNbv2Hcww7qZ/rOzHxvVu21pdZliaIO3iIA4L54Ijp6i
8COnGYQb8HrArxnPgxcPOnNB4ftmctyUkZFQ6Tc6/Kt+e2Z28V1DOx5HtaQR6Kva+wSVhcCJNyLn
aoDmZNDH5rV7hQUKmk6r1IIPWGsPifKmIhVsbHQBr00AzIBmgLIotJjOVd2mtHPZDgsmSdMvUavf
y42J/mG98YmuRxWMSzMiez67zDVJAQZk8I18v23vBeMk01IIpT2kUt3fWTDAQnZQ+QB0Q7l/Rv2r
YfRHMx/jqrM+TWlV/ucS7eXvWfgMLB52peaIaKZdBuuoFYfNM+pj0t1t11Svr75LOwsnAfKAIFPF
FxTzYvNOcS3ZLZKd4u8y48OI1hv0fmLIdC68sjwEO+PH2O/D5Fhsw/eu/ZWfIioGqL+t0BCMkBon
jp9wL9ZpsgcuEyJ6MScbdQGxoMtjf2ll8aHrETYQWQyXplb3kE6f0UZxpXA42uHD64AM5u39XYnt
HHoGxmjpMUp19XygeZAPWkSUmY76s/QEWm7fPOY0FN4x87m3jr5r0EPfw0V72ppvWDk5mKZlAiRM
pV2zANB1mllmhszJme2/4ftyjfkvB2zP7QWuGmEKjQBOP+GqlSC1ipr2OUbU8FElER7Tk97/vG1j
pXzHJp4ZEZ5zdjgbCYq4uPvtpEg/iUfzU/LoMI8iHTMw8rAA3za44olEaug8eaJz5y9HiWxJC6Og
ZcYuCB+L4puyNay+gr2CeZRqN5gTChxXzbvGzIpahlyXG98h/H9U92ix5K5juTHUyXuBN7B719Ld
mBryxgFYWxxlDoocDEnJ9EwuN7NvUPVQ54Dp6qh7HQqFT9fNW7Wp68uVBQpuGFUUXq9Q4aVh5aZF
s8RDsPE1KmbXoQI3BZPnlLBTm/Xx9gdb31BVVXgqiLnMZbVvyAsNQeDfGzrsQ1hawIf3jZcc2z16
rK81ogfPNpMksbc1YLASTxhR/NfyIp4MidMUVucwj5m+qzr9PtIeVWt0q/5dm+i7rlM2Irb48xbx
68Le4mIAHBBNBByye1jX/PFukPNdJ3evWl1u5A9rR5sCHPktIB+6zIt3CpoAmi0hwOoZHVIMkmqX
D6hgql7qBNrXP/p+/9panPBMQTbJqvCXf9pqips+UbLWkWtFccYdoNmZTnPsVvndVql+dT/prNFW
liGPWDYQZW2Ig1aRUm/Metsd0At3gujBBJhJNUbfuNXXnAUoArMY5IGgIESmeBbIki4ws0oRzjIr
T6k8eTHlkJ2SR5HbpM5bEKDa3DfICt/e3rUvyVdEYVbjQMLPcmm2kYsednZnAnOmfTCL5tmKzJ+t
Hf74v5lZ5BJOrEVONqN6kpjmabBJJFp4zpCgvW1m9TrQSacV5gSpvizba2iU5bpZRrMXgHlApZBR
xeA+OBrPCmiHVOXFeQz/OxaVUruYcgG9QoltWXAZ804tNQQ+iNglj9jdMHqimWMcKah2dyi+2vvh
tOWbq9/tzKi6+G5o+VCcxGgItX2EFBGAh3qzgyHO8TKinC9tec59WwscHSuIpZELvcmP1Gur4F7f
OUftG6ET/bXNR+fKsYOlRdBtCMYyHr2XS2vrCLxlmqUc+BHOqWQ//+3HZJvtfUvrHo7Ox/pnG9xv
XX4rB/Dc7HKCNy0CxmadIvWyX6nyIUiDfdM+6SW6Tnmz3yJaXPl8F8YWN63cZGpvxRiTRwogeu8a
w1eECP774b6wsnASe2yNOeiwgjKhW2jdzlBgx/K3HrFXHIeQHmAHWnTyPPFcXwSRrhyr2KnzlB6q
5Q7fKjh9PFHxRBnlQ/ikfKHfBSkA1SfO/EF9ENRFGU/dxz84FBe/YxFlEp5pPeoIqQd35+gCqTxm
oX+f+ePz7TCzkidd2Fl4KOLTjtp3KRdtOrq9wjSF0h3+TyZ+d1DProMiLeyi8FmKGZqPfWu+ZIr0
dtvESk2Oz0akFCeN/HwZuFqUUic1YRliXF0MXQbPyEwlHpoUJM+8B6yvf/SFwOTQL6HTdTV12HdV
IkR1MKnlB21C/IBBdd/aeLKvfR+NZQkCQsG4vwhbM0AxC0hM4mW9c4zS6d6ozF+3N2+lhe2Qwv5r
Y5GWmPqUBlAWJ575F3zsAIIB/MTI/LnNp+IxOLal6O6+p8Ug5hH8l1r6k0ecyi4KGjwYOcilL+Mk
Wi+IsvYRXmjlp7ycD52dPEy1898fBXQludrQLwB5ujzcNH8g22tsJpLRmsrG9854d3sr1wosWCCP
5N3DONfy0q6aUrPMGDYYAWBCs5zpV1SJ98VdTlV467oWu7K40i6MLb5bjrKdlNQYm2w4oxKI1Zzq
Tkb9wtXM6kuXxS9zRFPeT5ONh8jatXa+SnElnJ3oqjKcqR4wHNTI1CaQWhuPwH/Qj97CVq+6v2mi
cQOvBp2ghWNYems2Ru4kVPfuKS4C463/4GIhWRVsajKwrCWywUq6stIqLATNQchMlAHiST823GJ9
Gf8aWURzVTGl3k4xUkNeEEB0iZI0r3vC07hnUBNVnsdxo2OwGhLPF7bYurSm0ChJOLvzar2Nr2Iy
1T/pT7YbfYAsdefcbb3Z1p6nwPf+t8rlyD3SCiNM+lis9vq9BmeIH++czC3/ZljT1TwGjlo3fwT7
lG0NaqzlIOeWFzlIFIXJmJlEMN+B5KuKutgtmvGk8dzY3f6Uq1/SAu0GyFtGUGHh+ijQpwp1Gg74
ECLCK/9qxETdbRurqzmzIY7f2fEiC7dpCqJHUIyycjKcVnowJEPZlegD/8HdTESiZu8IErHlnE4e
JaVWhUL6QI5dJ7qzNsfZ194xVOUEC7fJKBg1z8vVRLLetLJJsKh3PAmjk3KSvApQc/JREMBtE56s
7R7VETC5hHoeoYsMTrMZyDBrnSAPUqLUyeLU2k36jSO95gfnVhYnugibVppkrBQZMJ1K9kLGRG+7
waoJ6leGqG9Sd1xc/XKoDqVcq4k35M5rkWgf+tTY/99MiJ9w5mldMg2SGTHgJEW6O4zvrS001dpN
YQC+RogLxNFVhSwMjXxOupmQAAGn6bzppeHN6MU21bgRx1fmgkn/YBu0ACLSRFky68BAWAVpOyUw
DaA/3aC08cGB6EPkf33z19b4+9rHoXIKVhnMyDXQdu4CrZ/VBqBj4bgz/IJNt/Ft1m73cwuLKBDM
RRBODUprYj3aqT0ZR/2AAPndbRdYzf5MFWy5yv3noAh16QMV9Z+mR43yd2/EOOS78Z3Q7mgeX9Bx
ADtaQJLifE33cD5tbeJqbKDdxWQYM9b8BHGWz/xPMrWQkQBsi+E3SfEM7oZP6KJ7qOK9FeVu+Hur
ZLvSBwauKtZJocN0eOldmiyqUu5KIxPLHXf1x+QkqnDtSegfJR+0vf033Z/dxhaLYLBM1M5sOgJD
erZMsB1Nivwi9z2vkwmSekgpPgankAz7r3jXvmvvsn1PWGx2ExQp5RHC+MYd9/PnonTzzFVQsv4D
0hT2getaBbpN/XMZlrlQhlpr+U0aGriFdkzl+OjPW3Ogq1/43Mzi3d5ooVFPSOb+nvqT6p22+11y
mUh8xMxOlLtbX1jE98Vm85QBo6pwo+nMN19utqpUba0UKfcNk6F2E7p6e0AskNfnt2yTSnnt9Bgy
ZVXICOCAvOozaFGblMhyCw8WEgTVsXthKun9b5ohr3W1CTbx4lAe1cwNdtBkbmTiV5cdcALG3IhA
SJXBsLc4QF3Q1GbkN6mXZsnrEFKb6EyvNeONKsGaGVHNBelPw+jqKkqc1u9KO6SgFI67xJHu4sry
tKnbOChXQZXVQMzOyD5FM+AKi0+XapXcAsOn+ALLQi/xjqnlDRPXDskbkzl7LggoHeDbWKQHozko
sFlKpIqT6vmNvLOK9CE1NXeMgoe0qw9DP3BTafCWI2ysf5YQZeuczVkv4fcXXrr4GYv8oXT8wNcm
foZ83z788+C23iPHcl89Bbut2duVz8cxR9aSRA9c7LIgH/tR1AwZA+x61dw5Y/MWwElrl+OWANXV
bc+iYBnhFmbS6xpskg+mPssjyXEVyw9Gf59muufXBXLfW7X+NUsU6VDBpFyAlOEiqUylxFccn6Ry
noPvmpm/4ZBQpwXtK5fMxg254pUq9UC6iXQxbWfplTRVcscvxaqMIWBuIzv43dxspS9r34jxaMr9
ulBpW8Kj5gjKGf4DgQRG5p126JE1iZKjBQ2ja36f98rIJSDD2b5heN0urOLi/lWv6NkjfbIoumA3
qupdK1kuwqluYJT723fg6iaKM03lRfSEF0fb8Qe/8C3MhLB+KnLhtpSib5tYXQm1AlI/gTJeejlt
7kJNgiD1KrPbK1L8fky1j3WubbjDuhmQVNCYUARZ0mdUTZA3mcxbvnS0+8KM3dSSdyPSardXs7ph
kJb+fzOLAKE60dCA6eL5npSnaUYXRFY3TKwdIl6x1D1oYtNUXhyiYgApP2eYADV/UiayDtO867sM
lt+t6actU+rlpWzXRidVKmco8vPQdqGhCbqDNfmGf18VTWR7YWZk8sbleJUJEI44rvBeMv5PI23h
c3nnGFlEJdGLkfR11Uy290pEH6ZHWH2QH5o025gdWVklMF7BcUCpFqTYwqAtt4pfFWgsljGiP22g
PoeoRphT/W2upK2h0JXVaZD5iDFsCMGuxEMi3lYZqqoQT4fD/JKVaXyf11r0F43rwqsc2XRb1Jm9
2165tkJmRxSgPrpIHBcuE1e2HbUhRhOt4PsVz30PgkOePuTqsOGdKwdAiFVS4WSNothy6TKAIjOm
QYEAkHbtjK5xpzzfOMrrJlDbgAxZoxy8yAUQ7xpHyQGL5cihVw+T2zmn2/u1EixYxL8WFqd4qOZB
gsyThurQvC/9+JB1w8eg2pKX3FrIYq/COI5CE21uT4k6d6Se2Aevtxey8uHPF7KcLWySpLYy1U89
zak/qol/ymP1L6Mu33cMi9w2dY3WM0lm/9205VB1NcfRpIS0ak2+EPN9RV8Nxzo1BUM3SpNvsjGl
L7ZcF8+B3GnMvBlDW7uFqeQahdXO/Gb4Wsn/liVvchbW2a4qgnI46jMYKJdA1BenqlOgnKgLJ7hr
bJifDnMmlXuKzc4WX93apyFvpgRGLOJ6X8SEyu9VeZrAl8Rispi8IYum3e0NW3OycxPiJ5w9L+Oq
scp+orgW23c+0qX99Bht1bvWvv+5DfEbzmzklV2kGhvFMfkyNs9pCVBafbayaCPArEQ1/dyO+B1n
dsa+bYY6x8/M4gODNG4GXcaUfCc5eldHf5CvXhhbnP+RelXbCuyP1B3VONurXeHK6eQRkTaWtfWJ
FnHADxKjBf1DszCDL7JJjH3vMG1uFtBc33aGLX9bhIKuj0YjH1nThNq7847nzoaBtaVoBsROv8sH
VwOvg6NNgQKbmmfmM/qGuhump2JT30L8zMX7CHoRlLpEO5BhgcWnkcI+yYxCFciJ4H3/UH027+Ov
9mfl5H91aJtEgpDf7F35o/5ue8B4zdnPjS++Vl2kwTCXAmcn9ccgGvd1pj1AKzun/7lxQag7t7T4
Wups2nUpGaln6XtNjzyp+NDJxR8435mRZezWjFqT647lpGJGy/zgS62ryhs4uo09WwbtIC+qYmhY
STvpD63Vo9r3mqYanMtbL5bN+2GRTBpWqUO/ym2nH2OoFBCvgmp42FcvziE/1P3B8vSn8L39ZgMK
3vcAbcwv0i7ZOAbX44x8OvIgwWUFP82VFtNUyFWSiNZJlM1/h2p2GufyR4xQRhBKR60rD2Gvv8sk
88c0KofbZ3ztCPIWFCRu1Hyu3mxmIZl9MBuwqxWFq07cdaMGncr321ZWIwmgSASDYFy4Ug0fdC2x
/FiE4qz/NkRAG1q9/oOEUkBtaN6RxRpXzA5hYVUxalSUIRnraoLGTRnaKrrSrcePt5ezerPQ9Qdi
DQIAYN3lzaL7aWB0Jcsp1c+9HO/bftxV4xcrMQ9K/F+BBvgG3Hf/s7W4xUpHqi0t40bm43ht+LGp
X28vZiM8LkmigfaXiirihqobietr0ltkxV+dPPjup81DkOX+wVGgt1K2BNTXXA8gm/A6suYrwoFJ
9m3GW4klPgIReRq6kfIhiTemYdY879zIYvuipOmHXKT+kj8+yK3/LgMScnsD17zh3MTifkE7KYur
gQ0cVRrGbeKOYbHLYWBNx7uIoazb1tZ3jZYDSHTxWNMufc8K/dYyy058rmet/VXHj2Xy920Tq3tm
ic4XnU8QbIuXWSVriV2FIv7K9Qc/An1S6ht7tmViEXfVJqa7K/D88xDvKqSI7K0H2eo+nS1isU9O
kDmjlJNbAPYDB92Xv6oiC7wuUjfeZVtLEf/9LM2UZl81/ETslhR5SvWjD7aI9ISPXiUwZ0tZhhut
tBg1Z7PCVM5cDuTeT7/DqzS5iVrtbn/7a+SFSCOgkoATFLTw1ShHYcSDYYT4V7NPP+qzV7SHVHGT
Z2k/3g87qrDMWfTpvnrd1urdsr0EmzqjMoW0DdhKWGfmh/mufDUULzwAkXQVT9n770AVghH6g9bH
+ZqXKtAZosRKXuArgRMWnmxmEURYg6aGHiRajb2xxavx4t8dNha+H5S1PQQpq8yRCGzj/Kcx27bb
+elBafPvQd38dfuTrp+E/33RayAZ81tFNYGIM/t4dqeqiltPyhoHLENeKdZGNrN6HkQiA40Z/fNl
I9Y0pIjxLTbT0n5N7WMUbmSHq8tB51awBFGvulpOjzCIXbN9RkZhLC12s7gYu/JP4iwc18zWUUG/
QufITSEFQ01iFPCOJ9Od7MmNg63BqbWjzfXHEwgau2tueHU0mtxoyCTG8csQ3Sdx6vb1+7j4dtsF
1swwgcmFgbQUFMSLt4FjpkoeiivKoZHZ+89tV5xUm7GfZGvA9Rq2SPyg/i9abnCTXQ3ByFlfxNYo
2ogP3WdEWxjbmw7FR21fetsRY80XDME7TQER1qLlTZVlMJl2Or4A1tqtwIIxXutV1sYB+n2nLgMw
0pMkYngCDdpFAAadgTsYxMT+4B9FZ9bfaS8R4jOC8KD6e2tCan0Pz+yJz3l2pfQxV5Wt/Y7B9EhP
2b76SfvGc47VIQ28P4l+56tb5C9mmwPU1nvqMQQ8237Xm4Dvq41Te63qIvzibE2Lh7AqRUNX9Hyq
8IHE5TusYl52yg8oIqsxE3wC+vJLP5in9Hn4oiGKsr99AsQff+sTLk5AnzGkVIwsspSSu44ZwkYa
7qzqfWxWO1P7FMhbioDrTgNBAaAeuoqU8C8/4qCF9PpiOtCC28E/Rqfi3r/T0AvVvO5pm2hxLewC
JNQYLEc/gUfQpTmnDK15FhmVljM4qGqe7pd3t/dwdUnQYIqeN4BFZ/nu0ULGuu2I13K9E5DkfIfu
K4O5Yu4l30evW6Dk3y2A5Uc7t7c4B7AaFHFkU1QfvOqzc+r22iE7NZ+Cv4CYoSR5nD93SBAVO1QH
77Mv8f0WieRa2IRjiJ4wvUCBA7nc0wzhg7FFrMObtHpwgyFMPFXpv8pR+KYUTX7Y2N61T3hubrHc
Pmh0yA0wx+CS4QoK78reS9/Ge/XQeoyGAEAJDltQ27VsxHbQMxS04ddTKoE5TWPjxJln6uOTbjV7
01LvKr25m5P4Tp23xMNWvym0xghpi4G0KxifMs5tpQy/dXwn22sLt67A7TT7cVe8WKfsPngu35kP
w5sTQh/wW7p+W2h1NdE8+xFLBnOr6yw7C/kRgoMufuh3KiJwOVTA0dF8tY7DQwU8bsubfuNBlu58
bnXxrmpLswdQQoFCOs0oALxrOUWh5/wNt6IBtvlkPFOl1j4Xr+njfx5tJ/qem17knGpuDFrdsGCm
AJ+jYPyU1MOTrGy58IoHk2eCpaAzL1guFlcJKrBGnPpgNFtjOFGwcs3KfL59SlaufDBZCuAJ0iXQ
SoszGcwQS+QdYTVCfmZI9d04W+6Uvf13K4KWGhYlKhRXszJKnHTxJACzfhd5gXZoImg2R3sjVV5Z
C9IZgEEU8BICrnQZX+KkD8Zm5MA3SRYJBdUx3oWN7r9p1qxv1JHWbTH9qAE2uGaz08K0GCKJsaZZ
+5zIRMzp77m19re37Ro5+5sEgMKB0PlVGMS5XBFjyWNmNwGd1jahj1Y0TwX0P5VVfElqfU+U7bzC
hgHMbKMPVqV/R39qq0u2ctPD4UKbHoZJ3bniyEmdQgmtkYUaeXmSQ26rbOokVyXVZVx414fSnRxF
x9sLX4miF0YX58vKJX02O9bdK92xqvPXwQHg08/o0mT6w4Sa2B+4zvkqFxsNc0TR2wOgLyfW97Hy
yZAzD+aXjUfQNSZRfM+zzRQH/iwTTepkTlVFrOtQ32X9TgNo77s8g7qjYGyrPg674RA9dDuElU3+
/S7LXWPrV6xcwwzTMLZjkOJrV8RD5RSVWdZz5MtaC7r9NIaQc2hKK/9tWg0hc0rgVt9Y+doHpYYs
BuUgK+CFcblwKMk0c7ApuxpBPJ76XIZeElqg8JH45jw2ta+80xV/i9h8zeo/kZp+FeWXxQ3h1JKe
5jkBYQ67t7qcj5LPk6MyX2ezOEVG9vG2165t7Lm5hdeCCDeMgGqfxzAbap4/ZsaZm7yB9H+rPbpy
MQi9GFQ74CVirn6RnarhWDhpAjtPVFQvFj13xC02LoYVEwy6QBNA0RL2xeWwRpHPdd6EnIjcsb71
6fShUEiYbm/Y9UyvCQfjmZHFK0Yb7Ljl1AnmMfs47/KdBswcUby/AMrASPKjPETDyfF0INfFLpN2
JsMD34f8TvqQvG6OhK+umDSKexbk1VWpbmwpWzRFzOF06Fpljdt4FQoR380OxW/rlxDn/IO3IgcR
gzRS2YklgDGPe/CuAik0OfWBRp3btF/rTDre3uaVu4phCHAOGkkpZejFMeitsQySBDQZg2f3k4GM
uR3fa7G/kXCvmyGoiFRCgCouz3jVtmrtW7g/UGR4eb/ZSYd2wKc/WIumAR+DvhO+0sVayppK6ywB
L00af2fCBT6EujvNW6306xk9PJP+Lx08kVlfBaxgSLTer8nwrCfzXveyfXwId7yrHwTHfgRr9VZK
uRI8oI2R0dcW+JorUFWodHM7KRoPeqf+oVhS6lKzG12ynTu7r7bugLVvRbaHDBiITBqJi3gMgkvV
0pBtlBr0feoBGNeLJm9kfSupA5OM/xq5Ot1h2GSluGgGYzrEmcQ4kxPO0jdUzKenRtWrT3EZhTVs
JL4fbtw4a/tJwYxbDmktguTiRu8YbmukihAplU3llrnzeZaU546eJkxuxha2Y20/6bxxv/Gc5x8W
bmnGVeuPFSBaOQg9efoYgO8LUdL4z87P1JxA6YIKvkYsNZlCklKzoXVr7ILh787R9123JcB+vRYF
rhaoJgXbiG6Yi52zpGysHXtkJiZleE5HaFPP3cDa4o24DrcC/CkYqEARMq+12LLRlLQcuT9uSzF1
NmnQ/W5BltZM8HCiuadoMKAtJ4qmXMv8Hr0nr2ujXZujGvjx9gdZM6DBbiBSKYrOy2OE1CuVUlje
PTk7TYGKJOnWrNm1G1PzFSB39PpsEYsugyrPnC5WLLFL2c+ekV2t+Vnotdtv6UCuvKYxBDRbqPlQ
8Vo+nhq475Iw6kHIvk3Tvr7TdlBrHPS7qNkPH/IvDCHuwpN8GvWd+nJ7E1dqmZemxR6cZcVWOodh
m2O62juvGJ+BTnhRgJhQcRQiaMbj7OXJHQ2Wf2QXt0LvSoH48gcsomFNoUhpUn5A+1ai0cTMFzlq
4KrjwTqqO/lEBff2klf9hpufug3lMGbbL1dcomHi5FJFYpoOO247wuJWanGd+7ImMX1E8sYnXca/
viqqCqIiIOQQuwXOF7qByA/YXiUBzOk2YAErpUz8BlIqYi2om6sRTyA3o5G2Bdli5EbwykNT8aS9
xJ8VDybZT9vcgusGKRiCc+AJcyWZGshjk5gVy9OPsrSvGckId+ZOuZeMA4SGuz9BnrFC1DTEECuA
mOU815Tbkw5BBdVEZ3IjxPLG7FRO7ydzYytXoi8lbjyDRpktov2la0xhYcdKkAnov+Oqwc+WHjHo
mA0HVNfiikjUGAG2xZTawgOlOnbUsGU57a7f9R/l40zvYJ/cI9MZP/Wn4DjeRx+yO+reJ2WPXjVF
cFd2jXt1l7xuueraaRBAQoR+GFAC8H255KzXeqkM+S2WScKtoB88/vf7WcwICeI6ThMaq4sw2qpD
rpgkwcD4iCGBsTOTB6PTN+7nlawRM5CcgZYig7sCZk1yPKnSGIkRVtlTHsBkNcfiKGCR06742j1B
s7C1eWv+cmZyWXutcrrGiYnJ2Zl3bfHWNM0uhD75dsBaqUSJlbFxNAc5Bku3TDQ/0HPY0JlfeF8H
VeA6QwS0bwyOcVDuNaU8pMOE/luXPMtp7A3FZrlXeMFluRc9VxRrYaykbHGF1HGy0tZqhxNf7bPP
Bg/G+xTR+uAuV47S0Tzlx/B4e836ml8SWmTIFXGcK+CO1DbW2PciqCXTmy+VH8POKNxApSLjW/Oj
4TzlQ/EgIWMox2jqGM+t+qnXKJ/2BpPB2kEODA8KQ7ecOk/h7zCFA8z6VZfBaZZeG9pW0kMh//BD
Zx/X0UGXH8oo2w/y4Cl1f+LNlru6+jDLSGSmvRt2oddDR1g18jtbfcn68OBEmpup3b0TKRvlzdV0
QFQWyAgo+l09hoNItifJZ7cnT/tu1m71kj/pLOWL+Tq9OY/TTnUZSU6ewk/tVnFjzaOF4CqFVagK
Gf64DAfqPE/jpLDtfgP3m9F70A55MDpshMDreXMThyJpIy8ErnKFrKA/7WtNwRI1ixqcZL8Wc7EP
IYzvypfegiKoneCadE5h3e+qrMfjUwTa4109x55TbxWvV2MHY++/Ob+4uZcDPH2STtTimY6Wn9FS
jNz0q/LFeT8/97/qz+XLeJxO2ZfbDr6aeJ2bVC93mrnUIrRy7pr4wS69sfP0X/0dgk0HBt9Lr34H
k+IHpXalY/Q9vu9OW/N66uqRPlvyIvD7mpaBh8f+4JlHaWJOG2zurj01b3z8r8kxeLD2/bsaClXl
EV2aTx3dbdjhT7e3Ye0qPN8FEQbO0k+0VQqeQWIXdARcpq9D5RwKyD41Zev9tpq1nJta3LoMz+hy
gbyKp0zv/Ly/nybDM2JG0+viQQt+BjqnKkDEI7SA2L3M3anxy42TvXq6zvZ8kWyXYMGTXOInqFS4
QuunpIPF3qynr94XzAcA76BKeU3eNGS9HwedmPWnfVXnldfYH7roqJQQvpUjmo942KdU/Ykq68ZV
tbZACng07oVWwhXSyKIgMNtMGHmJepehKZvHj2b//bbLrHruuZHFLspl6ZthhZH20NVuVnnDL8hj
rUP3KHnBMbrTn/yHej/vzXeaF0Oa8b71SgTjt14uW2tdhMq55NWUxfyMlBnRqrF5pkdQ3SX728td
NQPcSTAMIIOy1EmIsjgc9CjmULa52zhP0nhKs2+3bVwXixSFKiWPIiHrrS8rKPYoDXYZkmCgVnCw
Su7ZPHU1yBkq2fQafXIHZ2tcYe3gw69NOgGfJPA6seyzg88zOAO+7Mee1VdePKr7IpoeJvk13ByA
Xj0O56YW/kJ0SXiyYArC7e86z8vWFYNxd8UuOvRfb+/kStpCFZGEBfgKddJlqtbb6HlPnZgbn4aH
URleJ3mLmmZl50iKgDmIKWhwYgu/C7JqTFWJk91UYEcYBg3dxLTffIZ33c60/vssDvOsQBwAjZBc
X93U6SD1rZXTPi4N7a2pzPdjN/w1282WQ6ylBBgSsrG0qWESW1xIqT1Ls1ZSj9eeEtPVn4f9tEdP
NXdRs3/Rajd+QbJw8/2zaXZxA6WzmgZVjtkeEdn4hwq5o+SZO+2Yf0Pq+2S+y562wEArR1qlTW5B
Lgk555VyhlaYYdgHVCDqAm6bChAwPT/VNjeC8ZqjCOIJkilyOSoSl0esy5kk12xGEit72knpc+6k
xzl8nSN1d9vp19ZDdQycrCgmXpGH5JPut1VOMiel0knp88Nk/SDp21jO2jmG6/BfM4uSdhxVSBiJ
nDG+6x+6Y3b8LnKk2C03s5K1DFxwf4ItoOJAVrh4sg51oZSd+EI6rwkY2py7MD8wWHvfus2u/5zx
l+IIsEjdhXtnJx1u7+daOqrqpKEoS9qWABddfrleHRokeMN/6IHmHULDAp0WeclHhj3DvQAebiVi
okG0eOFdmFwEyaFWzQgckdjcAOhSexoO4Uk9/cGLWWgqoKEiQhhCiJcrM5pGt1Ofm0aplI8gol/D
OG1cyscfb2/hmu9zZ1K6hfSIOfnFDhZERGVusVO3+ks3Zq9MNez9gqekMmwMZq95P/I+tAVQEQO0
uDhmMxoxEngJKihz9jm3sneFonyPzXQDdbplZhGnQj9OjVTDTGS/FeHPdvo2bQ0YrfqAJehmHaLw
FYZHg+skR6JI3Mk8uayqrdwutdAqScovoVU8VjniBlI+fiIG/MH3gpHC4VEoQ++xBNvkyiBJQy7F
XiL7yiGSwlc7zWZeHHrh6tawxT22tpkWU4K2TUUFzqOFGyp60baOTUowZb4rB79qXrvq9Pm2D65A
8xQkMH6rw9IxJbe6dPaasZ3A0czYU4/Ok/qr/mj9IwJ8X2ie/2R46in92b3bkgdcXdu/VpeTJ8ag
2EllYNUw0sPgqIe0jE40PjeClPC3RcDQwCeAwofaQ8wqXi4uHuQmCE1ENfRwuC907d4oNiysLERj
yJGSF1L11wphetDbWp72sYdW7CfUZ18LsE5ZnW8crOtQQVmNsi94MtpuV83fnOG9roJG3EtmeRf0
L2lee3B/u+GW+tCqIVTIAQOQYl+1k2Q/srpUBTEG1YrzOYKaickkKw8gyE797LGozS0337K4qDFQ
YXBseHyhuNVC89coG+1jZXjKOO2YW3U677a/r1rj6PNGQbfgChhjB7XhSympDLKpgAJ63hSz13Q9
ZM/m6NxZVhkG/7l8IOYlYJ1l4B5umWUu/P84+7LuSnEm21/EWszDK3Bmz047M/3CyqFKIMQsNPDr
e5O9bn82h2s6+zmrHEcoFApF7Ni7sSd3tMBbmJRtpF4lJ25sjyzbl9GEqasm3yoirC4RTFSIUnN/
Z+n0necKd5pgT7cAyQAhGitRTHs0aqFXzLwtZNyqOfilP3sobC7SEGG2kRSzNqxpmEDDdxk7al7e
IaU03jBvKqetFGs+tB8PNcZdZiUUC9DoaxrIrIxGEDIDfyeTHLNxqfnqXSgakQzaTjGbYvO4xUt4
fcg/WFySQGrpB/nk0Tq5jNR5Bdv7a/q5V17HKXSgoVEHHi+cOwBkPsYpcHfh8Dft7JW49FCYKG1r
jzau3+0/N7QCMATKB/haREMkLFdP2gZH229lFYG8jhxZSp/5M93j3Q5OuTjaVTfkwUm6fX5uIET0
M/i+WaSfveHj5mGBYFkPAMBFN3DZdbQ9xZpSCiBSgQEaqjqJHHAKg+1idJ8HE/xiiDcBBNGFle0r
/5/PVz+/Oq+Mo0KBhici3BXjYxWNHNU1GC8w7i+cJDLcZKrafV3X0NfYqFdcOw1W+s7YIq6x2osy
t5NV0qk3u3kOMxdMERusVStJ+EcjywuuxAuuaGAkeO5vsn/Lo7xtDsWtOBuPI7Stdv0t6pSff8Tr
OsxHk7MvvyuKdFp2CmJZVTJC3MkFi4OR/zbKFzdozoIOJ6/aEvZYKYp+tDh/6XcWdRfWdLSxbdW/
7r9u0j9XL9OdSkaBdr94MdKtebCV4t1sMEK/ET4K7NOiegHxsTZkGoKq3v34qvZgVzuQPcWrI39A
sNmzP4MLICp30+KE8re80Sf2OG5cGyugg4+/YvGUbKw65FaDbbSmByt7jIL7gao4rIudaf5TD1My
ZcdAPjFE+d7+ez7Pj8YXEamTqN70AT6By41zVFkJA0Lrc0faWuCS3IQWPh1dDzbCW7kL9t2BHJyD
TP/PGA6sCESvCLQBgEtXry03dxSdYA360D9mUn0j4cCsBGCmOm8XXq9vxY/W5n9/57NVC8lKu4e1
oSniSH8TxIyDaAc2542rYwUi66JQg5YrkBUzPnBxOiq/l75uoRdpHNU+PNh462NcLEgxObknO/u7
dfDO9RBDmTnB8MZZgVSl/19Umldi69wCRbUUMxy4wRZnZvBRx+EWbmUy0e8TgEhFYSetNeyEH51A
iL6hkbDyfTFZAWQMiPQCNOwX/omhhnEqCiQcrSzlU2fn7hF9T/vSdNSPR+lvsRqtRHMA9+Y2IHhu
ke0vAq1RGUPh1rihPRbGdgYWaPXExGnjRFynNnhKgMzOg54skqllqjjWg9VOERRx3UewS81HItp5
YEKfJ1+zyzaT9EreYUM/Eh8RHezrskBvyRICLmhMEEvvlTGmk7URxVZuC3tGFCOaAmp5NdhjGD3o
GqqyTtpMN3cjROHT0bHKHwFTPKWOBq02wLX/QkeNdsnG11xd3Tvbi5sKTBsUmnIIoF4cPjY/yiOw
FglK0gAdJ5jFT4vNdstKwxQb+M7k4jDixp9at4XJ6GifxQ17qG+yA6AP9+Kn92SeypP40T205+Z+
W1JmbbUYmcSwFko88+PtY8TBGFiUFQoTFKWegqPk9rSHbqDc+Khr5w5o2VkkZwbmLzPVyBO1QwgW
yHt2nsxf1VDvPCdLlMg2LK0gkFBaBABu1uoArGpZYNTgw/NBwoOhQdeNJ42JGAZpeVvdEuVdOu7s
jXCIW6lu+67fRbx4JMVwhid+iaJfZh0dQ/K7HSiqyUOBiJDvg677krkgfY1Q2ShlOlZNipBmxCLf
Ekde8XpQL+EbYQDDBRhlPufvon8/+CR3lcKTr/Aeh+qMFtyOKA0ISJUOaF2JRh82nH1lY+YnJnqp
gBhHQL19NBloFVqcqAwNpPIOTb7+njcnNAluZhqR/Oi81G9MJSGJm41+8XXgB3IWb1sU1YFsRjvp
o2GmTCHJoKF/XZ1tAuLtsj1UkzlhskWil+uEf51XA3GMaAVxDXBeXDG1+qUk4L5HvYBkBui+GcRI
1PQd5dqtwbbrAzUb8lEsQMMHa1scKFKKNqogFwndumH6xknY53FFgeRJP9+666vlo53FQyGrqJRT
hZKLNbSYriplAH68JnT/4Yrwjc1aXdM8XY13M97rS5Bi59HeK/D+S6Tfm7eYGFX70tlsx61acZwQ
gytg1L3yxSojstEcLlFCs5ynVUmhvwz/73aff7lrn8eXe2dn/vd3x6x1tZB8wg75fNrV2lBQBquj
i86kPE0kzzfMbS1r4emo/BZ9WGNZgBFaD2NtGE9F5uGl/PmqVv0BmQ2qfOYMf1/4XTN6cmpmalvf
18eI8ttSdheZY277czurXw/1IYDG3RCVvsVyDC40GsHI2Fjdxm4VHTPDKTFDGpqptMVfC7iBdxiV
kf+xtnjNCNshzKUQcx68zG/SMAqb36hKR+ZGwrEWjhwEXdtFko8eziL0oppeMOnigpICXIlQjzDj
Fq39nTU4Bz8g0Or1O7rRXVl1DPBqYiQIec4VMitiaghGH2szB8sUydSZ5JuRheTp8w1bdQyw84Mq
KoQG/TLS1gqP1t6E/4nRNyDKLvNzTXW57+ru71tgEOMBhwZqzRgnuUJP91z1wpqfZlOv851TIel1
mUFiAsLq/eerWvl4yHZDjGXD2a9r9JYGqW8QICQ1NW+DVAgDd4fDgm7jxbDy9T7YmX/Hu2ABYdCK
NlyClonI4GAZwRjnHOTsKhv//XxFKz0VtG3AvgISC0CWr8DEPbXQbDZmhpc0uicMRBrFsTsgZ4oB
WQGBPvpF1YMdt4fN8trKmQ5RWYNDI6O/RuHiM/bUDTgYvZr6EHQqj5lTfXVUuJsoa+MmGp+7XN0L
8tjr7jCA7csI65fSFb9r1dzNLDhpl23cOSsnMpyHFzHGA06PK7hJAJmTqGJgKBL1PWtZWhS/kBrF
jiuSsdwAx68UxLwwwtJBsYGu6tXVA2Uv1kCaCCSHt2Eftw/VGZoukH21uj+yNf8bUqSV7Q5h0J3R
EtAuuMpIjMLuw6gA2CV7a14JSHYqdCB30H6I+ztzz3c6ZefieasoPb9wPxYz5zkKpCfIheaUbxG+
7dwpuRQamBDfypPJBaWv75T10dP8oKrhFMoy9vDmcmm/WZG7drOPthfBvAZE0fMFVsyK2PntkR0K
8SBtSMjOSAz3YrxgHucOkwD33t8dYqwWSJQZbwC4A5hAl3ARxyqM3unB8ayd6a5E1R6ygVSdeorN
/vwQL8LSbAmc38hosbGg1lhO4IDpr5LQxYOavBuluex2yu03qreLVwJM4LUWzQcDJxXv48VVpbQ/
9X2ldDLYzQU4qa8jqXZupX40dv2aTXgq9N4WH8xi5/7YBFYKmH8U4XHrL+omNgM/MqlbnZSWvGOD
muLWRKkBrVcIWrp+s/EVF0H3jzlwMuHen0HUVwIsXLiFE3aQqqeii8MGXzEHSB0sIp9v1tIMYF94
qXlQcABeCfD/RcoEQrdQqM7scenriw0CXzoWXywRbaVMy1I0cpiPhuyPl4gJaE84ZbKD/2WpZhCu
mRpTJzUZgAOo7B8Nq8cdnifBXTiaNxGhj27eHiWAeGmYjRv+s3TRPz8GmznTfzioGi0iQCbzqrbA
D53kDobRwB90Yzni/2ADwRT4RxsGrpCdU5hrDLVOfQLhgKfCo0eHqY20Zm0Z700svqnIhqaxI5jo
yqMb6qQvtli0lwdt/lDvLSwOmgArCVSmZwsFu+0D6+QFxsFo9LCran6weuTZEMT4S9dfGp2X/S7f
MCj1fdl2NOERORZDBtA2dOu2+KSXgLM/HhlEUG6dZZuApJuPxjszFsQsq27C2sLSOnWavwYOeTSF
mZY1mHTAYsWGvRNdGj092kX5/Pm5W9u6uRoK/iFAYqCo89E4JH01CcgA3qigG2+ddvzJ8949fG5k
cdH9WSHi79ywx6QNEoiPRkAs2zGm2j6Bhnzc5LdZx88td0/cBxje1enYD6kltyYw10LKe6uLK84F
l20JPWbALArw5NffUEXaVeHWTbr6Ad+tbRGOM88aNZewwk3zzCCdEQsQJGx44hI+On/Bma8xAosK
gDBXmKmqDcZyIgVNwpf2pr+ZZdZZKi7tBf3X4pQfq3v2Evz+fNeWpdDZqItCA4ABqJjP6cLHbQsg
neKMHgO7CQYIfXb2ddxmse3HERIFdfwFHsBflfWQT3H5fXzOz1tgwZUNxOQnYNt4CeI9voyOeeUw
Tq2wT9wpBJeUSJv8jlT98fNlLu9TrBJNdFyPaMGg2rEc8NaSVUbfYCaoFd5dUfPzGJA7GTpg1w7a
289trRwEgIxmJTgwgSAnWdxybWM2jg3SlQSiMW7SZX3MK7LHiPzOEcFt6Vd3hm+89Fxs5UJrn3Ke
A4VVIHVREPu4lSWvgSHrCkA8bTLGwG29CtUXcVOx75+vcO1rzgPCgPfjNr9CXvaTJloUEQK1W50L
0ry2XH9BI+3Q1+63vzcVYd+ARAC87WqMFrgzFC0zu09Ql0gVPupQGMfQfA6M0+eG5vD0Lk/HOZgL
OdbsJjO57bJi7rrKClg7jAnBlB8b8mNt/+C+cyIG2Vnl1nDL9RcMMXoMLA7Kz3gHLaWXcg8wkiFg
YzI1Pt5X1OrOnWw4JBOdPPUMh20E52vX+GBvOV3qtWzSLi8xt1jdaHo32Ye82IokG2v6cwW+u+Kg
yGVYfQ4bqXdfPPUPTsrQ2QwS1LWjhKKRQ9ItoP91XMaygBFBbxHeceXx1hTVvQ/54wQ8WBdG5ZGE
ZPe5X6zkkrAxP4xRZEaoXKbipJC4O5tiBDc0ylPMOmCscV+P6uiq+jLaKi0I1ATxcEAoobdm0D72
pfFKm2Hj+66udWZhQbBEurgkcjKoYximQceEQpJiFmHHFHb6+VpXveSdicVl2pNsykC2hylXX3y3
q/CnwbtjYNdbfFHXEXL+pP9Zyvzv7zxFuZNE0RSfFFN6VLuApEFFRNwPvkzL8juAOKL8S/rt+Xij
chXMRA0OQvOS1IhKXH+1ZfDEKt8g4nAMomHjiK3tzzsLzkKC2B+boEBrB77YB3laecG9mEKRfL5D
8w4sotT7ZTiLEN8rNnbBACOO4rswy9McpMCBzW5H803qU1XQDfdf2yrwuzi4NaHwd0VdOfbFmOkq
4okaLLwMp7irv/LiK5dhgqY06AOhl8n9jVLUsjz037v1zurCEQfH8AbGMo6kxNpDtCeCwimGxEUS
HDC687sZ479Wtf9vmxijAb+cOdPYLZyyy1RfGz5W6g1VE2uK8QjBpnMN/aCNRG8tUKI4/P8sBQtP
yfJSlcIIOVDCzldVekdGojPu2kszytPn/rJ2ot+bWvhLk+UeGmRYVFHbcde/lL4fe2oLW7q+X+9W
tHgbWm05hRBa4kCno0pBLmB8QQffu+1uwtjZAZt+uxX5/z8mZyodFGWQOC+eG3ndOFoYWBmxDi64
ZlIIfH8FZ9m3cITI4MEGy8U2XGhZQ/xvJ0G7G2NlwApfs4f4vvI0NM0S9y26V6n60j3SVB3DG0zP
/SgfSKJeivts4wyupCY4C/8xOvvTu3CpPe3xYN5EHkWvll0keTDeZZ2dQXybnJnd7//eaRApZ7JS
QBQAk/hoj2ZhHvBh5MkomxcA53d1KEBIHFQbN9raOYgsKBOBJw0jjsskyCtVlUuDc7DmeUbMvTKt
5FDHnMpvYgg3Ss5r4XlWkwVLCphJrgbLlNmNLoYZEMjGZ57fGnSj5Ln19xcha4T8zKgBnEmqDEWl
+5K8/v2mQD0AkNh5juwKFzf6kOyBD/Bksn75EihHVK8p25I8XV/Ff6wsXE1GGLmuB1jJW72rPMQM
uMHnC1nz5vcLWRxc25DcpRP+rBh4Xe3HMacmQpMBwbm2dvLH3OL599DTzhb1/NbaFjuUm8qNbI21
RUP/UtjhI+35lqTqaraI9yWgCN48u77M0sIwp7yWLc6Ojq29OpVvYL5q40AnoGtCJIxQivz9+Qdd
cof/CUrvbS4WZlng3rNs2OSpezYx6KoBYDw0j00SJUWSPZOHLJa/+T/8kN3PNFhbQFxrNrDMSvDY
nfU6wER0JQRR+SAvz1v4vthXd+wXd5Nyl50AWQd4sz7OpDnej04kqM5H6VbOuhpEMHo1UwJhBGt5
DzR5YRUQXodtCcb74rGPnF3Tt7HhbOVeq1cOmkf/Y2rxnW1TcL9GuSIhP1QKZIu+BbVaSm7d2Hjk
U0x+GelW92jt/n5vcpGUQKGka1G8gDCNxxOT3/fmW42063MHWt+//yzMXSQkky8yI4P0YuLfinR4
zcKkag903JldXN1ysKZGYTJBxck5GGGiDvbRf/r8F2xs4rIxQIQEALHED7Dc6ufYl11i9ZTHlR/V
QDTX3v5zc3+euwuHxTTnPMsRepiJWYJxC8km2Q64UQer8WLMOWDUR9aISO3vSvRFMkwdSR09tfs2
y/08dmm7hT1b2Vkb1T7Ua2aYM6oAHy9ZCAwEVU18ntDuceIqrlExtX9+vs6ViAcboKOFWLuDjHYR
aoFKt2SPSS1QV+BFUr9k7lbNcm0V6Dqgcoeq5XVHR7sGqJiBEU0CPtfrff+e1xH4dsVopX+/lgjq
Z+gbY0FXlFxKUwEiJcFRmwnJwWZtfe7Kdgs3ufbFgEcBlBGhzEc99OOu9K2ajBxgKHAVWbGyjNjI
NqL1iqvb7y0sUmWzZiGvZwtRQb+QDL0v27If0B/gce5s6bOvbs+75SyKu7mtSe86uGvrPkhN7QLY
AL7uie0+35vliMB8A801GHBJoLOOBvv8O95lqFDgLnlV4WoVe9SPg/0EsucuBcEeyJb/F2WflW7K
R3vzR35nr5z04LsC9iQDRyADir2BYi3oz1UrYmVCkmp6y4CqaBk4vfgW6e6qk7xb7eJYdVYBmJQH
66P/fXK+hOWXzz/n6q6BnwXfca43LUND2FpT2xGQzimMh+3t4hXHF536gPUb+7ZiCArzyIg94L1A
Gbpwj6ZujIlbNXJWWWlQxDov0upuK6v/8fmCVj4Y8A/QiUKl01kZ6GoUU36FuICBuXPVtffBtNUA
ncPlIqIDhoyxW3TM597ywgPL1tRGM8FExL/W4tXvXw2OZmv9qyciReU/LrNq4+utrAomZz0HpHpA
ni5ihQx1WRgUJlE9uXV1cPDJVsqxskGuA/wENNDQVbvC/oUlL4vKJagLNxBr7DAOmI9Q9vj7HmgI
M5hDBWPKjP1b+IHnhMwUg4F+jzlWNwLd+UPRteE9GK6K9K9dASkiGDjndA1SiouPVmNGyaPoJYOR
7Wdrf1HtxtW++sXe/f1FeGW6ZL4/+wFoDJE19WUOJevGhH4v+/b5SlYCOeZLQKWCqxW99WW9aOhl
ANpAhZZSaGen1mlPLWN8X/vlv6yL/j5Bwv7g8kM7CVCCZUhwdUQmv4axXByq+qb2uiQIzDSzNk7q
2ud7Z2dZxCRh1no11FcSAgbI4yjdZz9TILywyuPnX+/q8GDOBAUGqJEA3TIv7WME166naytHR5UO
47Fl4ldQVn/74sefRxcM6Tpe/WjuLMJ0QfscDC+6B+dgUdMkb7LmYGX9sCVWOP+dD6EHIQDV5ZlY
EkTzV+CZcQo8buagO6mdojo4BlCzI09Nap2V5RRgolNbYeEq2P2xCNw2ZmNAtbX0hspzeg5dlTYZ
WXTobXWxAwESOKr/VZ33ELUoD6jCxXuQMDv+fN+uHASs5eDTB7EGjjAK6YuPSh1hjr7D0JA22lhB
zMVwvgSb3G/Xn3Qe/Q/AH4L5KkzJzL/i3f0++ZMXyQGT3EUF2atxugOM8yek43Z52bYxtaneKEpc
uyMMQuwbA9dzG2mJkGj8zDWrLgM0WIAREngvAECtZsPnV74djKC/H9rQgESi9HFV1GyaFqqWQOvK
sIytWt3W3Ps2iP7r53u0thggCXBnzFQG12oUGZAMoQowQmnZB07pT4c6z39vAj0ctNRNdMZAb/xx
KVXotUNOAOlvhwo99DZ6rluDbdwVVxE2mNWfAhCmA8EH6p2FkaFik9PneGgb1WTtxmo826J/YRF7
YqO1gQ1f2RtQCiMxR4sDyIvlkQr9vCIctK1ggB8unYHhy5Lmsc3rv7YzbwwGznFswbK9fHmGBuBn
jQFl05G5IKgzd1Pw3Q0xfPq3++MAeDnHB5QL8fUWr0tZBSEnHlQoBquOTRXtcrvauGmvvQylHggL
/JlLnOGXH12gGQem7Rr0rnlrvgQKpA6B2Hq/XNlA3J457FHgn/H6y12xLV2KSnOaVCig1fxGk3zD
x9YsoCD8Zy7Xu54JKBrHGF1t9UlfBRfSNntZext7ceVa8x5YIJACJgStpSXCRZTtMNkRLRIVZXEh
3Ngfu9TE3ny+5RZEyPHJP9xEQNzO9QwQZKMxclXWGOzO9CQvg4QJ1YB0mJrt5CXSqgq/SjGiw6Cj
S6wekq1pS2UEwuMGbNDGncxsEh5CRTyOa0S6UEAAP5Tz1td+8MMNDf6PoQZK90HBlREXtSD1oQTK
rU10TYILGzI+pqyveLYfVSTr2OB9YSYMw7/8RdQqV3VcCsz7qBhvdjEz2HMdKh1jc7sCnHXtUILd
nuWTCzLiFsQQVRVTIFnMHGy9iBEPhapZ+ZWUfcEvxB74PFLoSYW6CfMGaYJhqgS4eIipqD1UrbiP
f8JavYpTzA+Aib0s4w6vjpzFIa07o4uFa+tIxH7YOiAjiVgRdZduwkPlqAUvG4CyK+kOMoa4SlTg
gemao4j2VUeU/89UdCGc0slbiEbHUyUDbwfkm2Z7h/vcOxa9VWuY6IaivZWu4iFm88MmPwu7dszT
RO1MJ7bdOtEvwxt5A87PvKH9OReQ2z4GLV61b23jlF0c5WHGU00bKdJM60yAudhxH3nTRKcGTfSD
F476NRpFmbasadlOjrZXxrnV6zLlpcvFjtr2VMVZrsitUzJ5nMpIn9uA9+esG4wKc5Z2e9d0QXQx
iRxlYucj/aolN7+QXniJT7LwEA0GQLtUmFkilUV+llVe7Fue2zdGbdY0Jpph44Tf1281syU4l6Uf
YaaeFt/dRod27HZOmN3UNp9uJW3Nb05QF3eB7DHoU3dVfRZS2cidi1BBghZ5x5vVeWFiokz3ZLiZ
vBVOmaXgQ/H2lsZ/mHW5Y8fjMFORGIZH9KGZJnTDzX6qytjAIflhWUKRJJC5d5qpdn5afmOl1KLW
K7jr1d0oWvdV20zOyvGhhmai55Zf8VDEgWl0b5kpJqFCcJ90HiKoYFH/nXWNCNLCH+uXoS9IHjtV
i8DNgOS6I/1op501GHuwZXVno3LsR2ii2CWKSJnAACsIdu4m4M2SyBzGZwpE5oOugq6PR92V50ZY
Tiqq0IImXqCh+Ut1dHKgE2LjhFoY3eU+fZhyz74NfWiSBo0kexw3z09cUogYOSJULuyRpAVvxHHU
XveWBYaVltprw11kDT0gtLXSFxNS8l3aFr5/rEg7HfGt8RuUdsbE80FzHrGpveVUG29hPbk8ZoUR
3aEfWGSJrSmmlgsuixeMieANmonW+V4Wpjz7RqhjQLvJQ121WRljqNC4ZIg+mO51PMzwkiKk37mV
gSeqzG355vn5cA57RPw01J3IDkbld0+5BqrhkImxK0HjJ8mt2bj5XaFUdk+CCiI2/RAZfpKXwGUl
zeBN/9CI+IAZcSbauC9xYNG3pybgi6Ex1g9cA8rbyDG44HXOdWz0OSl/6BK3f6yK1tmTpit+g2FQ
iLhtggykiF3hHZ1g7C5QaodoMBBwZpeYPYesEQjMShXzsXeNZFA5/RJ5jXhufZYhVBQkQUfavWmh
vfJqK+U9oBvezLubFdB677tmb2ejv695Z/NH3y3Vr4BzCbtjRmVKValvUGrQYP63ygP1zekhcia0
saGhnKjcaCBLE9CnyVDO7zIj/UFxvwErTuSNOzfL3RP1mH/n563xE6mzHQdZGNw0Tk3/yWXBdpEp
ol3jWfkdnvT6DOwx5DVA5xUX2TDt+p4GxzZUE3iZjLHfNxA1uWNiGu/4ZLRgLysASY4pHqYKuNd+
qhNDRkaQmEhkDiSqrdRzOL8DvIbFVZHlh4k7U2q6jTwYxRBZiT1Y6jeUH6PTWPvVTc6J9Ttngbv3
bGc4OOC3/bfHjOBtZPb2KfOD4gJefvHCJCJT1+KfYHYS91FIMBtlowyiWj5dCPzlgmLZL6eCwqNB
JnUOSA522VyO7h585N0soNCchJzYfU5rva/yEQPe+WQ/Bp2Gx7IyOPvK7r9BvtmIqyYr9yj6u6m0
6ibxisg4Og1SZzN3/V+F21o6ZrxqU2ETkOX7ZTacoABjnvyciqPZG/JBDBSQUqWM4huIcMi+Amta
6pIwjMF068ajbWd7ShrEQ8suH13t1i8Bo+aDl3n5l0xiuANxk7wI3ZuAvWAf66GlyWTWfCcxILTH
kWQ0ziAg9RUzQ8TA3VMDczCUzb4cnf7Ozo3xDFZM8aXKq2rHyq5qY+g5lLs2d4adDVuHKbJ7QHny
wksB7TH+bTqdJUGu4EgGQcPQG91UMNv77oP7icaV7vsnfPnwAvonOcZ+X4nHinlQunZVV+14odk3
3Ax8R1vZAaoTZl7KJzLeCFZDAtvNoxMBmVaaCTT5S6st7hWGkm5MFtZ7aKTZz8gFmv1oBsXeVw14
cpU2EhsZwKHEVXIDMZrGx3ev6ZeuLbpUdrV9FBEoOEM/83HS8+Et12H5s6Ahiw3MfR4MMhi7oXFQ
16wQUPg02Lcyauy01ajqgyYMo1/jUD+FoO46Vgp9S99n5EIAdIqnzAdjgTNAMQtx5r4yvebiyK5J
pGHSQxhipqTWITtUZfaj7FyaFNS8Yy1vUuqF2d4SbY6EuA8ecurpb74M3S+D2VY7lIzNPdHSSTEu
7kHrZkDOAr6ktCnzEHPkUD5GT8Pc90OvHrQ52TvuFhBramn/BHE7+lVKaR4jRq03Bcahn07tVQ/C
zYc4mKS36/Edbl2uuqRxnP4XpMqth2BGU5OeyldULvy08SeSclexB9QzvQsgj0NsZtADIGN+z31D
PuKewAkfB6NIu6KbTkZgZ5euUe1TA2rKPb5gse/U0J9KKNf+AA0L3UFpuICCGbbcbRQEHrkvHpqq
mf6JeD7sqWGKvfIUchoWsn3roCaRO5ylzB+93y2GmYdYIgafC9uXh86snZvaaUNrZ0ea39ii7VNg
pawHpByTF09jJDUyx1bsccHB2X2zwUSd2fTnkdvez1Ka46MZddYNWvA5iXuXtCe3Z/4vLQ372TZr
jS6myr/ZhhvscF3JnRE5fVpS2T2Y04DgUmizJ2Arh35NMSFL7xon/BWaw4S7XckD1f54MU1e/OBD
KXcTiYbHUGRAo5WYJ7KkcuLJL4pjjofZJWoDaz82A9TEJJnw/0bWt7Auu1twurr7zp+MGwmSajA2
lmP1Rr0BNT3J9PBkGZUu47AU+XjMus7uHlyPauuAh5jK0hKYnbSFmG+TdD6h5IAygN3HrApzM3V4
53Q76jbZm9cziqq0kR0J9Bl+5tU0vU1l615aS2HSsASh6Gvb+OWl0DRPweLqPSDlqi8M5/IQuKCv
Ak1Qv5N1a6MJ6oWPoGgB6T/4pXDGJ1Cx7XLZt6md5fqIUoBzYIOQO1lU8quFFCj24IxxHfqgjCat
tTe5rA98MM2D4/b0CF0B86Ah4vdSagKMKSNQgexk+chLLeLCbD00YysfkAE/SlkTObHjCO9J29rH
ergbB5gfT2ee+QdcOGPiB1l3MIvIQs+YBucBKtipGkxx4Xosfnc4hb5jDGmVtXJncoMlhDr93qWj
F3cUSkUQDrN2mLPLnnilrSMxveGgQF6y8z1S3+Z+V90PBQl2pif6Xd6oIHW7CmOUGD70484X+cVF
hfYmYvawHzF0GcZajdURMSjc1UVunaqqsk4hetkIBaQWp4a1waHsLQiUKc5FGsrCI8hCwJYW2B3Y
YUCeeJwQ4Q6sN9vboQ7HtyjqZRG7zjT86CfL/mWYQwcJbjV+J6CvutQeU5fM1+Todeb01LIAQlAM
I7y9k4td7fnFKTBE9i+lmfMMrSZAFkzqmW0srKB/qVTWpvXkVSfRWOzODER7MFglY0kUBVUqNLgz
oyz3egJ4fFRgG2/zoT1Bb5jcU9ZAhKK3J/CPjQOyyMgWqWRjlXp+JuPB4OY5EMV4qms6fcmCHHHT
Q14MhSg/UHva1e2PkmAwKsshouGxCUAKw+UHlDW7VARjiCyuKL9WJnXPACiRr5WU4S6Mmqk6AaTk
nfFFcddQgzL2ZDVFWcRZH+VfpZ97daw7CzK0rQMEpNDN9LUsTQjUTo5zBCzN/KonG1IhuYUpG2Ic
qi6CcG00DuODa5m4GjpTTDGq1b8LZFP3IT7egSrcuHHv/RdjX7ZcN45l+ysV+Y66HMCpo6seeMgz
j5JsyfnCkGQZBEGQAAmOX38XT+btTqsqyrceKtKWdUSRILD32mtoyJfcquYbzI1dL+6IxE0okcVj
w0VpKH4P2pZekYXQf9WYhcQjgp3WFUSzG68Ig9+DOTOHCopEvXPuXapnT34qZVX+nlElDSje5din
4Ompi8mNTCFtqXcwKLW2EDZOoLFF/AOHgnpGKnpw7mbmi/XI3eAZJDHnGszIS4w1xAc/Mh7iweA4
cZJGoxfL8ShS0dcgNwxR+awH4yHPuYG9+0ZxylUC/L+JYm9GgMNoRfNee/m8zWvmbzTHDhxwJ5Bx
5YAhNlDVqbicJr6P9NzlcQ3rfVATBUtmVzMgdxGsB1eUD3RXA294I244J7AHFxc9hVkFyzUBg35U
6+U2X8qkKpr5c4nNbT/ogaO7zVHtmbpQ33IvK7ZhFrlXO+eIidIjWY+ll0MZ3/FD3aID7lnT/pAF
hagu96GcImH97sNU9RjlDfyZmUFoN5oALAnbncqnsSzEwanzLO485h1gxgLbHVAkTOrC2+XoQkUz
xcIEiNRRjohOg1DNTZkxuOrGONPNZ1qRNfehKiK6HS72QoGQyjOI/8XS2Vc9ekLYowJs6MaMwZWh
iMRZ1GbaGN7Sag29nkcuqg1ts++VQSOnSt0eejuEW6OXwwZOEZWSrBvT3KfVrqlLOzV+lCVzOyPw
e8KOn839UhtSdkTMbfYyd1NAY4aTAkPP2XokkUW22NzQd2p42XYhhJtgck+pKOh0oApDvgC1+5Yg
lwGZZiWfriFgXb0qTdBucACMa2zDdRhboRjdtYxyAym5g9W1jxT3rj1e968o0YcXEtXBU+MHcsd7
L3xvSoTKM4eNaYsKcQMwx4+HDm0inXjwyAbP2eooKK9wNItufTQHSBgsQN11RSc2Y8CCHZYyRetp
zyBkqyhhbefH9cjLlY2uhMUcnXCCSIQ+MUE5XKdBZF4MMU3hrBpKm1d467IU/ZzZE7/Fyga1BFME
P4R+2m9ohG0UBuhrWvVILHW8frh5PWdAqcAHskWZPSE7vdoWwF8eKo9Mm9LWUx5PfjSfsnDIv2ec
2keThTqu+/6h4a4EhoRxVqun7ThByqYDUoHgjW2prYFywO7gZC1a41qyBBEoRVIZ8sS8qYwpfCzX
9uAjk6Vpx2KtlZfHrC/YEXUyS1HMlNiitR/ntCyPovXKTduO1cqrI5oEXkteJ4/y1NasrzYYwucq
AdbU7aSTN3vPNspKgHbUAOsoavfEqelUACEbYHDV9OGYztUcbnHqVdVK86bYWUaF4T4gUbkVanRu
BYP73Mqy6p5uBhxQZMuAp7lJ7Y7lpkO2+N6F5d6wjL+g/pxCMj4rGPG+IradWHEfTcFxAgp0tEXr
QzGgwJSNkXMO+VvY91ni9axrVjViykUiTOThL8roCS1jdstUAD41GTBmcgpfAY4XDnqcgO8YjWBR
VwTB9DJJjkiDEuIbkZRFMeUruw/GY1cY++pMWflC3BFPdrDKHOwALWu9dWQ1zxfmB9OXqGbhkFL0
P29NwbunSVqzSKgzmK84Zyk8aF0fseyFN351ukkBKay9RR5AZ1TEXInF9JNqdCj9hPg+rC1V7k2R
F5eoHdsn4w4Z1oSve4qqrOx/zyH3v8pWDweX+M07tMYkDYhT7EJbVpshYKgEi4Zte1mUJzvARcfY
YEi381ROpxWZACRMXZulGm7676joxZY0ozjaNSueZ4J3LSaFP3zvZt/+Wlh5NqOm5fzJ6rAljxio
YCgIhm8Vw88b0Afv/aNApNqKmNo6ohsT7sov/NFaOb5k4QpTRpgBuKUzvRCsB3OCCHzS+6732nA7
wEsfbpl8CvE8dObwjWI1fANAsjbtmvSRrzFFc02NtC/wYvuXWmAC8zUwBGs5hKkvwuc62ZcbC715
8dBSW46PY+dP9FmyEgVIbOmpxhasGAwC44nLPjyJPNfnAbF2dFuOuh93nWGT2ItG0i6O8LuS90B1
FmhOLTAK9o27ubYDgHRoM4AAjW7gXywqnf6WuWPn3mhvhdlNdjhEHmdYU9rHzEIXneSsGeu4yEOo
lEQWGGinQcGU1wLcE1hlhSO65Bpc5mFPROZgRgUNY5uBYJXBOflLqfs+P2PYY1XXzDShn9aOyptN
Ow8cHxsWrYNTwnGzcHpC7BPEXGNW4VRDmGcV7tkAZc9uFgK7RAsLPPtZEYFCepZu9kIo8qqeDMjT
+JkMytLnskcDkE688betdrCNm9EHBo/F2dKvHGxrBMIIK+jSvoNbUFL0Xp5vliJaJrLUEi1+CRpk
bANUMc/ohkcOv6KwcXG1I8MHWUIC+1tFee2JRwZBY3Hp4Heb34CXkGDvNK5V7bB22imdKNVP3BIk
S2qq/WbTQVvUQkMDkuApqyozv+kKiNE3MNmXZ8S8sbNkYs1k0LugaCC/r7rMc9YDPjk/hgAJ/JMz
olO8uApMx8RRjYX8YB3KiKWZM/AZiIWNqmOKM2+2rcfIZLJ60EB12LomrvkF6eNf5dJhAP0d8rOg
VIac4DPdWMA4siU4elbNaH0bBrnz8vaDehjF2/Lr1BcHQK6gW9rPdJqbtKzYNbALhNiwdeSNiILX
R5yul6Iq+c0pqlcwE34x0Ar/dQYEe0FQMVH3ovP7TKzQvHAaoBZ6Jdr6SkO2GzvTbPKhtta1496c
hUPiwknsPnz6P+/jf7GP+vrHkKn953/jz++1mhZ423z64z9P/B0hQ/UP89/Lt/3PP/v5m/55UR/V
o2k+PszpVX3+lz99Iz7/z5+fvJrXn/6QVoab6dZ9NNPDR9uV5v5DcKXLv/z//eLfPu6f8jSpj3/8
9l53lVk+jfG6+u3PL+2+/+M3kLf+ModbPv/PL55fJb7vse5M/rdD3XyAafPHB/7Pd328tmb5AOvv
kQPLMQj3IM2GtP+3vw0f96849O8Qc8BIHnNa6JstDMCrujH5P35zw7/7iKBHpi9Iyjizl9l3u/wo
fMn9O7h0Lvgs8E1awhGi3/7fb//Tc/rf5/a3qpPXGqr2dvngn9YLGPu4NKhbwfuCbBzIzyfutyeQ
pzsTwq6wlcECbYoi1UBfU3R4KmZutGV1e3IqB7qCgPJYjSq2fAawqjSx3RuOsm1k8eiZsxhGvnZC
hVhlc5kGOLyhvL/gt+L7xpB8M5T4OtCvH0SZ7pTzPHGb8QEtub+tI464ykCZTR4TjBWSUPVib/XX
LAryjRH2uCXRLE+5+wvflE/U9/uvj4Ep+FtgYvuBdWe2/oVp0qgcEaamYVfLEdWuw9wsdpkFRLDL
/PV0qkEHSe2ZwFtCcHvf2hiZgoaVTJNpvrlduHcL5zA61oUNAYkt5cuNQ/j4iwnyJ9nZcpVww4a/
2+IocE+5+3nWbnSdGxqU5VXUsIcIQABa0wgaWTgDF3vE+X7xauXEJZsIKGFo6yOJtIB++jFbOQFO
M7/6ESwV8mZpgbX/S1+9nyfcy+Vh4Sw69sXXermbP19ezsdWYypbA6iLpjOyK+o0GIc3MMDspEVS
8zEkGUtEkx1r3JyLb/pDlNl0r2Y4XuOtXGHiwk6e9J3z5NR8UyJMDwLq46wUe1JwINZD9UFbhHXn
cvzhl3JMsKSLGEtPbqI+3CMFWx9IluJsfqOmDU9WBogT5AT10HhjC5NrWKOj2Q9WCEceb03HxhUI
+ICMaE9WdsR03M6edxgEq9II9fiWueGPv+wLf755f33TPh0d97sEgwEQWuAvAL/ZyPn5Lkmk1AJC
q2A2jGP4HGT5a9D2mAu5rdj27oQd2wGYz5tSbj1VuAmvg/pr5NdmjblttYabP6a7aBL8QGTngWuy
KiA/34Y+eQBEU/yCrOQsl/O/ZII/LndxFQRegd0J/vo/X25rNQVU7W0FPNetd3hzkoH4R9Pl/XpG
w7+RGcH9LlUqp9Y9AKvuouwJsPgPaOTrbRd+GRQJn0dTHuYAu0vBytT30dOPyz32++gZwOWv1Mp0
oQT9dNGuFeB0BskCnl/wmVpW6l9e57kIoqUB59fArZ4JfJdWvC/CW+vSj8bX7EkSkgJeCg8irewH
UNmKJ6OaJ7cpq3PvRt88Ig2wenxLiL9KPVarrc5sldSRdla0ar7ms5xfBwjH3Cl4KpXim2GiCI8e
Ept5+UEuz9btqpjNdX0qgBFmcxscTYAVB9+MOfGKLKnQFsSNKuRTy6uUdO3R0v500wEKphEIjQ8J
imxndxfCCh/GceJXxO9PhH08XFBeYEIMg16IHAI//PTGeqTwgBua8KIVJmSjPdpn0xdpG81WOmDU
uMb4HI8YBNedLBzMt5X/DAct7+AAkP4VcWVZST8/NFwHBBc22FdgoXw+guCpS9rJy9oLUz1dsQHz
YtXMu85qrR0fUu5l2V4t1zkVjr0bCPvKfYLu0e67dUCC91+8p//mcpa7spB7ccLiXP55DQHFkV1J
vOECehNewoicMpI32Mjga93YSEv30RWj6gSy32dYJBXD4yLI8Y4j/NfGkO5Xd+hTeMDyuFBWY1+F
qR74lzgLfr6kTI8hI5jQXpxhelCdVZ+ZnvdB7JR9vlk6gk0I+naMJmblNn0AlMGob8WyjAvQNI3Q
OGfnKLYnjx0C5AYDk0DCorc2PU8ARNMV6CyYbZPZ2tq5/BUB6t+sNlQq8MOBPRlsF6Gt+fnyJVaU
whlmXYJlAwChKCWkA2VnKLcLHzItSgwObXROJ7WgTG6YOpZp04z3T//52d7pdZ+WGqZlICziIkDZ
/bzuba9jmPoZehGNXxzBCxlXzHfogFKmOAslAliAWXOiHDYfJK02NO/lulYZ2SgfxBBJh4voEG1d
DGc2zf2WFJjCh2ModrmsU67ycUeK+UwIQBiHe+7W5QW9lrn7q4rgXzc6LE1YnoByDDtWeG79fEu1
1UZwO3ToJQA1ZBPxqExnI76DIID9KxrlGrL/7TTVzaPrPmm0YmeWyV3gYWQzT5X8AqVtBWjf82JP
ZfYO48Mh+cW9/pm+eV+0y21GFgMIw1BsfaosLXh++5PN6QVXkTQZA9PGRGbba+9cCUn3TfYWgJWz
Q0XMYf+uMIBX1QlUokuj5m9NQ6fbOPJ0qgc3bdoB+n6vijZ6rtURWDFHWnOY3l82ChkGfG8r8D6E
k6dsaH/xqyy74adV89Nv8onq2IWIjRdDTi9S+i8s53s7Kn5RHbj/9m7hRUclitbyX1YmNrOiwZTd
uTjRUF7rnPkpHWwUdQX6dAHe+rqnGebTuX4bKvYiwuLj/rcR0QDGKuQxsbyQSEpDOjcymNutxZoz
z+CN0w4grtmLopONCZMu7JYjYKX24NU7FajX5cXd9tw6Y5wtD6AZNGsUTVvkDb4YF3A7aB5HHWTI
XpKVv5IgfP/nhfJJV/vHQsG7aOFIWrwL/U/bAzgTc9T7hXtBBKf5UljRo81tIIfwHon7maOetQwm
4xh8rlrWvDGVBWfgl0WKkQJC2jBJgdCnob+QD3yyY1suC+3VYkKytGjwKVie2F9qiaBrusAdnfmC
yWEPbNwVG50pEO6tHuPZkOu1nfvgakHTkgrAwWdjSft8LyHBhPFijNAbxKxwZ+MMbr/+zzct/Nf1
gqujoKujTIL+5DPDNxhsAKkVtS6yzLpUDpokUWWpb33PAHd1pZvgjuq1F3X+KtP1u0ErhUk0ChIZ
ymAPzuZhZKCjmM6oNZhCUSoDsR7AK0hBxnOBwhIM8DMMs0Lx7BJbfRsnyz7z9sjrZjxZ7njRcCRa
0QZotdsO8F7yen9dTxgo1m2ovt3/i4021qTr8J1bIP6BiSbAzvSeo+5ewxazBuXW3wbS9tdUNCfb
Rz7OHyd97lzJUJOE4H9xwXwSDw36Uyq6k8ajWxtvP83ZE2+fss4G+2burDXB8cdsb4TUFXWLRmrK
lefFLeoHG0nkUn0L5zI/IhnjqbYHd4WRS5k2lTWvbCrQBTCkxxJoJ7aY5sQT4fOOgbKSTLX9anMe
JJjibSaL+ACnUMGGOQVHlTjwhMqipICNHCzTG/aLxwxC9b950HjIcC2CGyyMhO9RcX9ZhmXVY5zW
Dc7l3qHMaszP2trSAJUnaH6tZ4m4C5TaBRW8XZTBOKMBX34F2vFLOMrUh6H0w6j9NCtYcGau90Iz
Fa67pUqBtfgQlyHkURiGhImLuWZqy8BNp0pVUHdQf6UnP0+nPeiviFGNkH4Agstl5tEHJA6Q8xON
kU2lg5UIJ5CXOrveIR3hFcPb+uCg9Kidk2r0cO0IMroaimoyk3I3OWN/YKbcMqHPppj7G+FwChu0
Qi8GogiNYJRaFr29yTBhX5OoxQktGAx+s6I7iUmD11GACHUvXssAUwYQFEkCKk+QksY3WA5wWR0b
lYqmzhKrV9NBhfqNo/taDe2okiYoFwYaOOsgEK5mkFY3g+iruIAMCZkp2cf9ZjvWNLzTnDH8e89a
c66npIrevKi6liAi8hLuX6OI0qqR/rlCAdh4Fj85qCbgAoVw9TPcixPMFsWGQLQM07DqyjzEO9Yg
gqZ/XDyMy1A/EHzn9EMNZN6GlL+bqh9Ooxd+kJCsJ+CmX0pM0GGkiVl6gWHHvSMry2JVKQ9GjfA+
XDljkSO7YTj5AcGr6pTfTaa9K9XsObB6uPAEgX29F65OhDltZ0X91aFdFw+59ST7swEd+wUUxa9D
B+2L6LuPEFktm4rOaPumdzkXbOcP9HsXRIu7Z1OlE+7tzoAJFPs0mzYMgqC0aEmRzsvUMLTmnRrb
XU7n5giEOxZ15h1CUdhnu0U1DcJJsfLljL8bkTXUQ0XSzY26InkFo13zZbAEioJla+1nY5/DKMY0
Vr4HNVv3dZ+MGNzhieE9vL/rVsnnDcihK8dTYjNAGLFyfTyY0sZJsax0Ars9fDAUtATZJz5Oz7NG
fupurMZXP+yrQ8UUFMTY5Xrg3xuQOm9TM46bvmw8jIzhOlsDT10x0GRS3a/LZgCnqQtwXxmY81Qc
2ZyEtmpvHVpOC/IoZMJZUNJGwQ1TCoywS9j8geNBU7idrBAR4B3cC5pLss4trMJcZntE3Ai8v6je
u4Vy0ABP1t48Q5ab1Tt37lNIz5q0K4cmndGFnGGJBzbe2IGSE7SxneXQFYHxnThgXW1MpAfMQcPU
nbMMZP5ewoXSHp/daxjJHN28EWgL8jdXFt7DaNp8R+qyTGXrrWVHvYOnrBOKTnQ4FgWQXoL4kQva
JrhDLEW8gBvAIgI7UGShQQ08s21wjsSYP3kHXlo7rFIbs7ZiXhPaidT2rOeqoM1hNGGf3lehotOw
zqz83clwKQKK+JWKsiJGO2A9zKZ4cPPx7KI72GCSFSUghgQxy/ps24TwpIPJynQGTf4IOMk+99EF
P6p/gp/297GFtGrw5ycdBSqNdv1ctqB5YY0vv1YOG97YMKQLjXoEFnT2QEl+Fqh+kYiKxhaafLYX
ZgtmP1+D6f8SNJCaDTO4wnilLhkjJ1K7HoqkGdKB2YWr7RwdKmFZWzbbu/tSW1IFNnVrHXg2m02B
DIwEHEEvdm0d7DDfq7uXCDMgOBWW2zsg4lhgewqT7+pl4YOgCxrtHSSBFfmYgMz5I9QabCyfH3Vd
7NtCu8m84FsQ+nmHHsxW0EaabNOC2ZXUmfM1x9YESsXXHO89oRb6gcjsRs+podEIljqxAwuVig2I
bICU6giDHmBfRlvo+C22URaXe9LKcyOr09AEX4TW6jQikCPOxiBb5aCcA7W6CWs1lqWDtQK/maUl
vr+K86zO0uVko+HVctMWpbe2q57vXxtCDy4wbS+PGNNaiS/5h3bEfCo6dhiV9TZ66maBU//YR7gH
lRDNYyUREtAPLr24hbGS+5VWHVk8qSbw0HoJXmk7n+6bqdXyVW9Kub//q0xUR12FwynAZAhpWx0e
m6OeLbfwbkJE3/WQoZkr6g/gMGs0qHNcVRCt9E7DH0C1T++PoLTYG/gPCqIUqc7RmFkxXTrWeyOr
GtOkIfjEqyA7NaE1YenYWwcraS2F/6G0V4HC7oBcQ1VqBc2fxWGe2ydWC3GtOkgeQirT+/VG+aw2
poEJeyPtr/flOtTtVUk7tmujX7w5aE+8DdBYzg4O0mn6YlW+SkfZnRwwdFYhp/5jh9iWfY+wizAW
1nOZW19lManD3DtwRKME9PrRiZLOId4OLTtoFNa1DtpolRPbPoQ6N3gzSnvEs3SmPcWONM/WtC3M
+F7DnS52C4mIYi7f0Pji7V8WINWg1quSZuv7UpzFq63D5ljl9AAlzUPA5mnf0EX5JDgI2i0oAnOI
2cFMqk3buaDPRcEETVTVrMcKJu2BII9NBJYEo22bOHI4zbQNb4SMB5QVzRa3CIfniPmAB1bECkzI
Z7/OsV5y3MqrV9SnKvB+tNKz9/ciKRug2iCThG9NWVeXkXylkGXct2a83PWq8trmFuAjsG0ETmLY
TZS5f5hqSk9ZhppKDkW5dzBe3ff9lDLq6TX4uph5ENDyW1GSVHmiS7s2qkEcAFG+9vJ1MxCxVsh9
SM00PleZyx4wo97ZbbgSaJZ3stIPJWPulmssSw3HHZwei4rpLWua6ESr4Mg9D5Y0HmgsknfrPlwO
RKstds4PrCkIPpYUsZqrfd+IZDTZuGlFCLVXLbstdKY7uEjUietVME5ctoigqDsIHh7dSLapQaOF
Ew018sTOTaQyyLBnKMQIPLjA8bpCOz28G1gaYLYrjtIdbnMt8xUwk2lf1nidOjtLiBVuaXeyo5Ef
cjk4MRO8idEkXpu6X4FuBNrKfXNyululGnEcax98ERQxGHd1oLVHnbxRyV/vx7yl1XmKRnoOzTv2
AmeVAf++3d9rdD875lugiix4zf3V84GTXsl8ZnRa9wvxOCvbC3I7l20Ih97yJyjRwMPT1snzah8A
Qo1K3eLDhVT5FDfD+HFvNO6v3hzkUIm1qkl5W/KtY7ldMgy/+zm6HRDl8X9e4ca2SvPKlsnMLb69
75Y574Od01i3SKPJcrV/hhPiTlgYdocM7OohD1esq6f9gJIbZzXmYlTbqQu8fTvDCP4MauL3MoIw
iQw0h/xJ7Tn4D1hKDXZyt8lSPzLeGiVL0qvXieB0DaGZT1H7f8kqjFW6qFrfDy4QTBjiRNAKKBcm
iIYViS5RFaIDxGgt7nvAhfexg2XMntthDauH0cakbygOSHbcdHyBD5fXuUQmw76ZIQrCde1IzwzA
OrCtFN3e75VNkc3DeqUPZUT1FiyCLwZTH8jcmYIDxpintWLyINt+UTTNiy7QFseqLVIGgvSJs2+e
SwBxT9GQYHuiseV131BPvtMRpx2kLXyT8Ww7ZdLbGnLJ2vxJhG2/wqByvApVXmH3Be2RUuTEyr2S
Tbd1BPuYvVHtwNeRKdQFiDTx8VKoMIfHpmxZkkXTBAi/g2fQgiMja7BZlXMvQAPWkNdNWzMM9hkC
4APgeZ2Anr6dyrx/GJiFJzUMeCtqAxXE1mQxbZR45oUNzq5WGQKXIHejVD1IpHSdKprxdQXLb1jp
ijdNnmdb9jEoCdj7CV4KTkI0oOE27wgkkRHLQfagNxhz8FS1Pe4iQwF9X8UAf8i69eGls4DzqEWc
tOYEXf2yxC0GT5+coJl3Q/u7VxF3yzpNY+WM89qZ90i/qW69edS9RZJBDh8Z1tAm1yDk1B5O90hG
32tg6TnGPztr6No/WjdAxL4A/Gkw8kgpxolJ7zmPqKjEKqqjO+my29xBmsHGMmzhv7xuSzfugZ6l
CsyNDUoOa6ssWaPiHsIY1NLx4EViU8I9Py0KL0i5sMzDHHQ1snCgGZSdGpc5Xg4ydIuMXxhlXYow
+nIHBW2YrSVhIYf9HXvwZ562bUOvVjmsClfiuyenh0SvGxGP4jzO5fy7NBwFuAdhQN36x+F07zhm
/sC7YtiInBW4OmfDmGC7vpg+yJR/lJOMdvCiRBlld3gCIVB/Aq+InszJBBugPwDKsADvpEdTuoAY
Oqllv2fiACIekIbe+sYK57Fg9Fnjis4dHT8CGjxxAMd7gzJm3VbRmUaIdipcSAMy6T/rUUJX2QHh
610KTZFXu6l2p6sK+ZQWXc7PvBYmzrIPCyTbtWuBxld59Vfbe2mi9Sw8H8wvRsBPcx6CjPVrkc3q
C+Ff8n5ThZI/Q/BTJUNWlbC7VDGUYvrhXjW2wE3jgUZHeykHmEC4wOwQmdzvuAfE9ixEmGhdiz86
djgMXz1T0bOV33gEhguBJDdVVHix387TGj7OEPyU+RtMOIpNJTDObcArPilmOyvAlQqExiFPS2oP
u/vaCbLSXznIzwPp2KHrnFJgMZlmEIC47xkp+zV0uzOEj+I2l7W74zXeBFM5L6hbIbVYphpjGHz3
kHgGU/35YQbQGVC7vnKsj4b2M3ryZcToiVc+DsMqBG19dwcfggHGHApeVQB1sBKkDDhIkVV1dPOw
POOmrXIrPBM1ihvwxzwk1hUbOpzgGrJGveWioWtpivEjqoZclAnEecC5cpDDBo17Zrjq945Ub47X
RJfay74L6gEbXDrfQVqPkMO2wGwoA0Pac2PQXbsbMk3NOAbrsrLbrYRqb5MV/FER9grPpuncoa+K
xdRWuAFhDnUSyv5u8H63Ubje2MMAEvWawEJ1x4EZnO+PkIGAb6ZqOgb9FaOeDBKsALLZTnzrQ69N
gYjBNovS/MA67qSg2AOIUwGeD+R/aDPrrZnrI+0qQMF6bC5cnDUJv5dFKB6drvoGW2MQuifTboBM
n/TE7TN0F6+gcsRdaNdgOC66BfbKQMt7CocIimWdQntg0AtYsYUbeCYwjP7j/ETqfdHZcLFuJvux
aEbMqspob6rWAVBif61p+1YjEuPmAMoAayA791JOKfUG7EXw6F9BM8BfBc32CB8AsVn06tYygemy
5b8NFLRR5uDkyEz/Zc4LPC9IAW+QuW8mYyHzzcv5SftlsENwybwVTE/QJ8pH5hidkiEzj5EMqtV6
yCFA1WWAyNQeNPG5/c7DNIBy9rsXlK8+zgtKRfm7Zb20c7+Bbtv/Dt7ka5NFiDP2SRpCm7K1CsLX
Ei9VOkMRAOCrfAH0CRE3qBHYUcoX0G3EFnt9t+56LDLurGs6CqybUq5NAX29hKg4FTYt15EvwR+d
6B+vU9sSiKxadoBVQ7TOJw6xUtDIvajyCITpmxJe/r22oU3KszWY4GJnMGm8FKCSxNIa3B3IYuhq
0N88WVb1fS687Ywd8Wgiuakk7ijNu2A16XGK55A3QDrMx8QZfq9ssoBOmVe9EAQgyd8BxtfHDHJO
EDagWCjyKAAzExhTP5bIHHB/ZNOotqXBKCiEjUeSl+wSDIWd8q4rjwGHOWo5+W3cdtP43VIEJRO4
wmAKR9thcKAMDpISo6547KWDVfJjLtUV1NwvXEN/lldIdoMFwWrGfF4jnYX4XKbaIW+4MTglAGnA
YBbV8vQWSBdfdRLCoKtFnkbq82xPsqxH31wVCRBisEfpg8Fw6wIDgXVeDi9ItXE3NnRqYNCYb5WB
X0EWSOuE42mGNnrt1dyOfXinrVqwmJO8mFMcwiztshaRWgWaZzkWJzhNPNAWrPheR+h86nLfeM7X
QoLFSDM/yeRwmZnjYDPmX7Qjv4DWCvyhE1PiZldtAEZB5nmDZhR6ZH7uLYEqwp+quGsgn3SbcN+G
tEvBBsLIbEgG4MmrosqhE3XBUMxLQIcCmjsw658n7/8yd2bLcSNZmn4i1MCxOXAzF7GvDFKkyJRu
YEpKwg7Hvj39fAC721KULDlzN2Ztsq6yrFREAHCc868p+k+RhpsqCWigs/21BhRMWxZ7k6WF6zg1
3HU6fK0nHu0e1x0/bHTVQvOnh95y5Wz0oQxWlu/tUHHTksjDt8/H6SkfvHuptB9VXYZrQ9RqhRFk
l1XCp1nQVhttoo2uQg93zHQoH+40r7MfB9DitTYYYg3yzr0boIAAbY2CUZCa4L2khrd3s8DEQcoO
Hs2r64j7yY11wZbh6nDb+h2uwdVgOj+svuu2oy82g4m7w0+reON6w84JeWcVhoCoZSiLXXFyEEKm
LF2QSBWLDernIgxfUBBh54U30Th6vLYq1mAn+UaX/dHXbO+I/uhnGeLYLDq/22CdWBfjKM9TaT0m
BXV+hURKjxGIyEUtu/oKRApFR7bv7OEYDtktcI9VGCJRkSuvSSo83y56noBu3N6ztgNSW4TBaPj7
p8z1foISAlnVf5EUyPWYzbCsecd6MPp12VPpTV/mWZU+6gMcABvf9V+4PGo3deOTHSXfJkmkQuZx
jVutuwUM9myru5xbZ+1pePVLb0jWul5veF8+4lj6mcjqWxiIx6BDKdo4mKj16K94BFCIvXuDf3Kl
3MDYRqZ46pAzrWontzdZFe683v6L9AukyLphooWr3IMbkrsRahEf3OIX/BTIUPLKye9LP4pWsU39
a6Kn+8ZAMIySP2q7XUENy362Nzg+auNJj1ZjOP7VWkyCRc5UZk5S2xqNWJEMwGC6xXXbbyLb+qwG
HcMFuf0wRfWPNK6PzdDFK71ufjpdRwyx7K6a55sIFtVpcNRnndzizZTxpWTTrnvDTXbNKB7cLMET
ExXHYVDrGqm8lzDP4xLHMG4lRz/CHqtNJe1MU7z3LT6gACA+Kc15FRjBT9wK36y2vNqYMgsR73G7
ZXvSZfe21+lr1amT3hi7BBR8FbT1huff2KAZbPdrJH36JvaGI8LwdBsYTrPB5U9HjGNX+KpJWon5
VkVxhw3COvq8HQ8FlmUwtp2jkYRR6DQ3RYPlrjI7/DLwaG18yzlruZaRSt7OdpZHbehZferUXZdE
gqL7Ylaoj5oR3Qj3IBzF79eN7KNLF9o3J+irTZqPZydrzwRSTDL+uwyNVy8VEHO+jg3FeQ1E+COH
rXE0UPks8J7KFLuQYafe2iNRYhXHUfqQlu5pFN2XxDSSu17hwELhJk5K9XIlCwUB13rn1lYnzPGP
XmtU+8hp/HuDtIl7Dc5FgexhcTQOxNIPd5PmX2MtCfdpqjiw5sQJfot+12VNuvJx+22VZQbrIkgF
L2/ze0jr/bH0QiaEIr6wZ9Wn2tAeicrRn5TB6akSw7hOXXByzNI9aFaEiGBM3Yuf938PmsruhP6l
9J1XnAvJtR53AubnJEWX7vysIOcUPOuQ8iufCzb/RPqPtA2mx7G1wn1t2+Ghx2euPGJeXKwoe9kp
tZNBH21iWkLuQzcUq2LAmO9UX4Q5TfGaxzmd5bI6ijPXfVj+KAYsrW1o6TtP5t7bfydy64cz6fZp
+a8qP282UTeN+K4K+7L8IdnZL01BtIXr+nLXe2V5oinza1yr8AIcO64LQJENcvlsnVtWD2DUaGxx
ZUSbTQ/bN44xkHcALlQZEHOE6vRSoZGcoYIIC+M+Zk+G2ej+Dq22e4Jt8/rkU5Aq7byIoxIx9ttB
8z4FzfiItOY4C0VXXYBDNocO7LXsZ+DUAEgBZ5o33ttTY3x21fCtqhAkFEEBK8lCNpp9f8XELUSI
O9kAxV6Q/0VtV+uNdzBZWTSA2aQl3bY0o5eKodrM1wbBM4c8QqBfJlgf3br5W0TlVpD0snerIkfK
I4erxdscjFkAn9YkO4TbzCNE1B3R9FnTVvVj9dDG6u1vAGp89IrZZGVrSE4ce1rZNbdxnYw7FRMH
qVw0fwRExEZf34yq/ru1q+7UzebQBnPaZJt3bd7jFARasWz1BIyMdcb3Dk5qwDLP32LotR/S1aqt
3nkh0aWcHqHvPi2aM+Hb5lXXI9RfYBRnz0AgXTnfMq3TQPXHE/6Ve8sfxjOO62m1cGR5G6qri+Bn
4RtMqJQmtIvHEQniin9T9Ib3YarpMaMPX3MYq40H9HPK0yaE1FPlKvBMUBf6Oy9kcsPmAetSxaWw
bI3TcLA1g0gJrX6Mk0kd+X/SfSlMbcfCBS0PQdZO8my3kFWAfi2+s0YRJaORfIJ2qDz1Xg+Tr6aj
Dmdnzsy2UxTbMq9e8GuBB4jkvpUtxbmlAVJMsMrxjfpr7OIYtMK52K5313vIRaK8qthNFXO605KA
NH9ps9Ptdck9gTRLNzeash6YqtPdwtYUbvJXbVjQM/R9PGpK4x1eny3XZ+5sLP2U50zwTuHa+3aE
J+9DBNfZuOspR78BGp2chmSMtItWUzRPMrn3hnkGg0tgU5qQQZW5yV1VUgdgRI6/60ltNEXbHRHN
wsc4/WPmdkxcdadhjZyBypmyCFjhjZoInaI7S/PqTmpHQGx5EsqgTav1wx1KDnUNZflEJgrAbRs+
iiHfab20LtIcb/yiHk+wl60FcSfrwUx+WGFT7RrCR3jnsh4H0iDZvc3s/RBawcPbrxcm7i3PatIQ
WMWKKDY/20Ny6GcUF7HtXbjT4B540djlJcpl8QXuPTxrpXXs7bY4DwloRmP1/T6zautAtzaF9ea0
k3k2bCOCNa5Z+oboFuXYEz7xuUz7515rPbg89uH53skrhdVn+DF2+nAxSkSJsf91OW2mKXcJKyhX
+uQH1OrFCmBB4sxoBWpjvwOprbOdN9QXuPnsqtMB4DVB82AXAVqoJry5A0E4cQm+MWxyQpY8MhG+
umr8HCdctlwLhlMxmjqzNAeTwTz+QGLRltl3PvCCCe+wAsq6Gy0WWh49QPBIkbTZptawRYOzsSpd
Pviz4L5zAFZqbZPqF8xx426hwkapzLOI05dhlrhzDNhnctNg/tO6WLt6Bh85K7IiOyKCTaeLcdZK
iri0z5Nd7UIfsUpZ44xyIxe3lb/25ewCr7PsMWyQJuZ9ckUKFZBKJrmwtoOCIPN5MdPbvq0b6fIw
T+Z+QeSBErIDiNdqIaXKUn+Bsqh36Uyy9swGtOUS6rPcJoA9RLcAvOyJijbg34Z4H+nDa6ypZycz
/3JEFW3LxmF/ksXJAOYdhDu8MaFS4TEH2cHq1kZiGxA/98KSveJu3TJDTN9MesbXCbIbzymdvSHH
ar986zirkVXPd2ma5/1BBv5Xcub3yw3SYrdcJZNXXFgcsy2UQfFFpqg/AuKSWkaWx9EeGBrbTybb
5oFwj5wApUpil47+bvgVz4UxzQGpeu0AUHfdk2A3S2emnv6uatPq1U3lfrhdOBDuUwdxl8n+H8PR
WHgJNEICGXWde9lV3xdAy5pIzw58NWC8piHLKIhJI7uVSK1Zi0E6APJ5MzPZtu4lONbaD6ZwZ+Bb
PC3fcYzNGUZ9yuvK3hiVRyCeO5vfp7LaSZcHJTTHbGdn5AnxU0Jqc3vMnoV6zjAZzmR4EAnUGcXa
B1jbWAKyV4BFgxYO6qB1PUyqH57tWhxAj3qYBCzajY0pWLYuA5/wAHIJarj3XfRYXtAbT1pWXHy7
Oy4fPYiAh1UXjnsk8GrbZeRJLe9dw47ERpafeX+JRzuAMads6mgDlDJCjfm20/ptMcPtAcEzSWeI
Q2yQgKiJN68FcoRXB5PlrQFYXUidSBhfiXFqNrlTciNKlR4joZEZOOaMeZF7t/y1novTtTQYkIGN
0Wnl3QmnAWkxurVGd9sRRjf5O0DtcZVDix9zgEYk2qs2Lx6TwKVZGCU6eEfZfPbr5FaDGp292o0P
UlP3bagP97QQ37tqlcSuemmL6acwa/CNzOlfyTJ8bVo7uUARrZZHeKoyNDtJ+To4ibX3oCHuY4Jm
L3YBRStw7wp/x8GVHD0n+oYV1T5rRY7bpLfgOTBWrt8YriLm/AquaL1WZlE5FOYSm1DKdjyVJIzc
ojpi8JofiI4E9IeaxwNDT/lUtfco78Rdmp+ByeobarZoV2GMbDiJfYmnN+W16Xt+uZrKrN1XNhlk
bYJLGKmte3C0ul63BqZQm7ci3oO4f+UasZnRnk0rmX6nJeVXmocqWO96j33loAYzOrt1BbVI6oTh
y2aN17zbRyORW76T7lXauzsUkxMWAqte+T3MZ2mIV5kZ9YZ/b3BM4f3WUVLLQxYCx7njzzjwsnu9
An+1DQcaKxrv+8L4u3fT6GLUCEvy0tcvTkLp4puUhUrTTwjVKEJUsY3IpDenw+T1+p2Y/yDQALP8
p0AHineT8NzHvDCCwOu2bYRof/DL4suIDXNlVJP7NLHZCpfMQ0gMc9sOiEMEj+wWOVL5GFYDlc0e
a1/N0xuTHUSsyaZ2MvblxcxSVumajLeUwBJ+oCarEfeU4x77W3FQpb03C2ILUkbco4tUUFogZchG
DkPD35Wh21l0EXH9mvWtOpQtLEkKZXGU6alEM3awg9jeDG4tttJEJxOoxlqT85htAl4sxNl4+coN
LXtvTDAuNoFzQyG9tU+cHLss6WhG9yhCbBuYds21XtCcMU6Y4TWrutO6+nl5FRmYc9dTkDpHEY+H
fBpwWRdb6Q3wJfozuWfQHESd9UUDJz/PtKKxryoWwYrogzlXm/C9Vhnfcofx1hxIvmir8W6YurOl
UuvtjEMYBslpRt+1qHMfnLydSPvU6jvHd7/ZfX7rAtuFxI1extAc7lGhnkfTOsfKv+eLJiii/HXR
1uIOcJHsH0Y+mHa0wiy725g1vJBwxQ3ffz0lglHJdo65hs4hyRqDR5CLjjNa3HllYZ+rsk7WbgAg
EmBuapUAbLUVro48OUL3IZvS5GduVmIoTJyN5KTMkxwjJCYFWOKsHjZ6WCYMo+ZjY2r60WjJQnDi
uyzXtL3TAJB0iSj3CG5ep9IPdq06lZks4DHK54WDDU0rXOO6iHdehlMozmvtSB5hui4RbZ4cxt01
qCl75SKvwAd6JhAxK4fw0SI/AGfRPq+Vxw47nWgbfzH1Tj8vL7Au15mtVXV0Rvftr1qGaU/FF0RD
5b7I5lisWaU8X1k4e5Q1WnMQUwtJYhxz37HOqY4YBInQnfy6LHCq2GhpZu2h7TA9z1MLeEI8j/04
4if/ROgnazOnvNUZz53CldZFDcuYHxGEJsfskKp0IOpMzcvJAxGa/tkJtK/CI8vUFHn32TYCsSpb
yz+UvWDbKHRn3WY8LJHtZECVbAOZiocLC9CbNth3HZ2IEIOQEtRbB01Jc096p8QAQSaW0tKdk6XV
BltdwxPJRkpELAlRQnk3rt5mxCByXkjz2NWiIxla06yS0naB3r3U8/a1DMmkxeoH076aETE1gdsQ
yDaaHSY3Us+I0WWyJOdIymib2mW9jokaU2Zp4iDtPlW48I9x26Nn6eAbFYhZ/9yIAH++G45byfFH
129z6Vs2ubQkh6kI/WzXl2lw5RayKK5ANWZf/ME/wpD1l2lAqtS5HE4c0HVA4KrR2N6mlhSEa158
KjwDsxJTpSXodix8hNK9nlvsJFb8EOnmmgOw2XN59/hdT3ZUBme6qb8ncU3AKalxNyQqQQIlpJzw
NShc6htZm08hDSoyMfVTXNaAvEV1DQYSXzsSuvD6ffGFABkZyE51uvybEw7fJ4MmJcvrqUiXPGI+
GL1d3/lSr1a1XtYEfgVfHDkll9qhFsaT2SGbuLNbRx0sHrU371yAzJr9DLy6RDpYaj3aqcBF6YGQ
VC/2mVaYdwCbqCIs4kaV+2nZ47w63LYOHK5FNAUho8VzkIbyPAyjOjpuD8kmPvm49NZm1xO/14SC
KQMjksEAcYgM+BXUKZdFAeEPWrZdXrYCMdnBI8JjE5T2yKeKHaZiFJ6mEhByJlhOEnl4hdtH3jlI
lHFJAkykZFPEx5i8CXPwv+ZmG20ig3XFIB8Dqfy0JhmgD4itc6ah2TlGGu8qo7ixu3qgHSLZVSrc
D+jVcMB9JerW/8DO8gcXlIVP0iUGV9CI+JukvGyYbEbViNuiOEziwL/pIsZDc+pSxKZNx+JGocLB
KQUbsBEEh0V1IKpE7l1CGde9nwk00Ss7r+0zF3RlyaB4cUbjpe1C7VOjR2IXMQKWJoxZzJCemB9U
xP7pO+CH06Vpk9xjkg//qzujHSqQHnpHb7oxScTtMt85kSquQcn2MzUr8OYAygO1rF906kp8NQEY
NEKwrAzWwfQDYzc25vClNvvV8eASicMy6/9sZXzzMWF/0zQCZ2xtCF/GTpGHQvz1vzs4zN9c06ZJ
z6xnYPSnSx2M4ddvQJzIQNpHZ91y6V7KvjA/k3XJwxQbNmr1h7FwjLOZcfoQdZTclwRcr/HyZ6s+
N/cWT8GqaC3tFLSW/snkfzaPI2Yy/Y14Jb73SSjeJIVboUrOicrsgBhnmKmfByAdCOncIct/G8Rj
cphZXs3swCyGxG8mRZQMvOeYGaYk8+SD7/0HN5XD7CdMj9qM372nk+3ZxD/V4makQ8VtghtB6QR9
zvpTk5fHqs3EHmlBzxQcuiClIfTkSICtUPZdpCnkiw7RqGGPmsQ0kH35BfFEEdBQ33EIECp8FsTz
rA1O7kPrNwRKs6wvU0BM8kwR9MlF5MXr26pZGWT9avmdU8YPjq0VOyt03O2/f+U/3KwYNyhvIV7B
oc3+fVY+5bhC+glfOSue4469nQYyJEYy1O78SSGv0uycTVkRPaqGr1Hrvk6a3l4ITFgVVmheo1i+
Rpo8Sk/B26f953TWdncTuaT6bNTtQO5QuImtPpbfIsHMURTuB0/c0v3yzgXH5sLJodvS5QrORpV/
GlEKb7K0UvyXEYWrRdpyCejNSynYQvfrb8OsqCDNfT+ujpX+yffRx9ifNCsZ75sKZEGvfHGQkSOP
OdDFBnCi3glTfOpaohizFvyAyqP4guXum9PAcJmQl2lsNOQfx91q7PC5LzBFjm/o3y/Sn2xoDnHU
DlYbaVn02f36/TzyKwJtiAXBUH+FRRvtdCMqdiMZR81UufSS8ujMnrGz3vYvU548V3HrPSyCRjSX
D2H5sXH216KXxRmHvRP7mUnHHr/8O2ecPVCnVeapuHly2jOo9GeCavuNlhmvonPdtQvHGMEBvT08
dgbj2KRfx4nHeOigORQJ5srvXkaA0BVvlPC6zImLhv2DX++3uAAKBjGkEgFBcpqBfePXX69zCiQW
KINuy9QqGiu9NxKY3sGq03NLiD7S9JxrmXmPowbKluhBdJeGh5JkuA/u1N9DPebP4lo0YOgORTXv
8yhQVbVppeUGfmNtV6GpOA46GYcisY9+5l3lgKdhuZyBlSD8MOCHyRS0tmM9gYlNtXeoiJ0lsTEH
dFJg+wA/e0Gq1Acf1Pz9R3N14hWkMF1IC+998SbovpE2rmHeKmzT2zKKNpL03C3a60cTPnPlNzgM
bNPbB0bZ7uIsrre9Bouc0vMejM7zIoYa+UePuQF3b1sJXZWYD4/Ews4AR2WjeqtnvZXt64Qx1vio
FqilFtkS5AgjKvwLSwBpGRXJBbastC04zIdm4D9+U/zruscx6NGy8uvtoSzkKGEGqVgz+JCtjcCQ
NLXvRkz8vNtNJmgB51jc+1vXq066ZvW7QAzpprYV5ZxOGe71oQd6ZBBAKy7L9bIYLAJvmA9yphOE
jCncfQsv+O+3tjnbe389+LhKNn5xTF5U57y/tQlnKZxcw2CKifWiqwjgvSKHMB3JhWjTGb5s++yS
mMAzDQH82yCWa8+qAa84MYJAtZtYr6IdcjL7Etekymfsej5cNGrdlH0+NT9NmfWlKMqfyA3pI624
53KGhh2uZ/PN5VZaeCgVbrS6907LYvbvX/L3dBKTbhKD58XWTdvGeP3rBZojD/pAiwwsEQ0I5FS2
X0SaBFtchfSoTZZ/tsgODE5hbbj3wexADuVaQWlTvVAgOW6T6lQ1tr3p9ehzEFM/kWeo/vPWHT4Y
X8WfrodjC4PoIqYIqb8zlmt6J2AHcURGaTEQfM5PhkGUpgvKMlZdTFWrZjEBGuXYrlwDgYhn5ykp
1br6KLni9xHOxa5s24S7SbJ53HfG8N4ojUnrUl6JAkFpOEQ/G682r+auqElptlPh4s2c6qMZQexA
t54ThtSSiN1ZBe/UrrbiZ/uoZsr4PcCCajA+EoCV7tGZ+u73waWI6ynnVCGsH1f9LL1HvC+GaDpg
R3FWy6MmcrnBx2KxjfUlGQcWT5eNDmIMq++qxfaL5zXZKK3Fi17KPdFWw9WogmivdPcnMxYWKmbz
Dw7EP3iuaZWi39yUdCTZjj7Pjv+YMVh8lK33tXObPTBI2U+djiXFK/B+Lk+TO6cWl4wIaDG8HwqF
BIHy1hvdkFKsoebhLiXr7IOn4w+3HMc0TWuc0pzWy0H+j8/F8KFZ2ZDYtwWuNWSBxUuKn8NkeWuz
wctkzTkPhVYiF5kl7AvuTbPmh0kgfzhHhcAvx/KmeybP7K8/kEYziTfTkbeUjpC9qSUbPzZpfwAm
F2AXpMHr465A0jFMCZvvLBZXbDgeapI16lFyzzPDX0nmm2sYaN0+9m2DqbG4LuidXfa8RJS8WrUM
PnhY/jAE011oA1c5gvlcOO+urUk+WmEWVAQ7VmmcZdm/pLny3JWvVxjjauuFxBro2TB7zQc9PPsu
hrW6N8DVcHNr6Hwe8j4U/+UyI2mQSLC03yMktg5J+xe1WhZGRb/f1qV4zD0AHS1u9dPs9/z3m+H3
ZCQkgRyWFvcnPa+28e6LFJaZaYEp3VuoexoZZ1r31NbOp4U3zMPspXfDW9iTzWGNxh5KTu4SIi63
6qp6TFYLuvQWHENXC8UVVov12kmGu/4sMXz1Q+J/+vdP/IcTk4w3kueWu5dEm/nE+MftG1Ve37W+
5r55yHPTVxvSgqFBhcSvlHseZCzKYuzxE3J0op78ioz1xCo+vH9/P5ukR9uA4enm3LIs3+WWdHXN
AZ0F2m0hIrXcqp5zNIijmXebMs9L3AIjseBDQ4N7AuCciQHyHmb07MoBgdyAt1HMaG2AK7iqvqbk
VbuJM8wmFOqH53OVbKM5ftc6UHNQP/77L2n+8fMzV84L0PwGenftoYWRFDQTsc1mQdwl4ed+UZq8
Zgb7sGDbyAg2IU5VCG9wOi/UtO1yYxBVjOCzkifNtr8Hhb4dcm55vQItNzahlxcvedvGu5z87qqr
dmPvM6CFfrT1agJp/QJALI8p9coEfUAURGnHQMUBdkVJv21M/8SYux+E4/3pRtfh9fHcsxi59vtT
zyeu3ullad0QG0IvYmi96+PpNM2c60IrLBfRJ70PjlpQC+HWWy/inYwxZTF15UiVt1QfHU0Vxufc
w9+fYFLs8/CHY39fzlKdPNrjv1+k3+Py+LBE+pGWRF7SLHv+9XZvBmXBorb2bdHLdzbyeCuBMqhH
OkZ8Xh7R5JBlCRRtF9ltOav1wLpmNtSIa7YmJU1jfGdFyRGZS/IBGLBEhL4bJzHbMzRYhuW5vy11
bUvtwhRb0f0i11c+mhQEZOZWS/nrvRHIbZCoMx2pyk0V9Y9lHh6Wl58vx2dEJP21ZS2meUi8GMg9
T5VDEivErme12qUu7GGtQ4LqBO9rDWl7/FVvio+aBLY6sccHTWo9Wob94oFMvOaVWyxfkTdrzKJL
OhzkPhKte5SzrvqDS/OH9xfnj0Wihcsx9NtqRm+MpRE0G8NbMg7pbvCUzw1KpOVZmxDZ4z7U289u
FYRnd6JWd+G/08Ty7oP4o3yXZU58dyEo43RIgpJ8HubpX28TjBC9NdVGeL+sEQEE6bHIwFqUWrdJ
Tg4VfCPdCRROTfJW54KxOCtCFpfoOhQu3lTckJ0jyOfTZ2t8jKWy+eLz6sE+8VC0ZYT6b9i0pf6c
Fk6/ddCW75Y/JhOttGgy+kxrA8VEE33KLfg82XXTRWidux4jmayXp4v6tBZ6DedIUphP5uzPqVW6
KieHFjeaBTdtRJI2gq9VqMsGYzWgsw4vP/CG1xLCKXFNG/b0nIXm1+VNSkHxtzTKwaQrcU0Bje7C
INuYZautvbw2MSymNfUTZynUt7bjlG0hgVcLkK5buGzj8i+PkoldF2GkmNiuV0mYOQ9DL59B1FHQ
x7egGbLvuZXeNMwYHGI1NFt+wSVvPgQ5pQJzkEzcELYQW+XGxvd/nlDxwJJMwSWT7qeg69hYuXIw
2bhSiHbmyhApMOeYRyd01j9tvSKj0ecF4YXfo7y3L//v9ykRknN0BpF0BP6+O+cx8yVYsblP3+CM
zLvLLIddLTS+u/qAwDUZwenFOB4XSdFyhrhtXR079GIffJbfs75c2q8ACBzifhg43q1mAaVsJqqq
6H4IwozeWHoilviWotdPWEm7w/IRFqjth4FFfc+LpKTAVBy9bKLmQPc2VU1pXkLsAGbM6YP9+A9w
C9JzA7MTqcji9+mCMHAz7ysbjBoCDhJgHWS18aXKcK63RVk9i8nfhgOOqoxEyIM5YRAKGS8LKwK3
RamyLlwKahpcfKEqxLqNw6Ps4g9n+AVl/fV5p62W0ZM0MtKmTPcdmjZ2vtfRnJfeh452QVmoLtr8
hxTjfa07SJ4Z0kpb8WGtSjuHKPhw85Vrw+rUuiLG/orXmwgE2hP0tGnWXkt44/IOW27oBVfRgHNX
BNjbKx1Rvz3WJA+lrfEip9660m7nUzNwFySeviEQ3NkGzmiunDGi6DGPnjNKIs+yrr57uflDMMbu
dbOiuuve6R5N1Ijbwp+Ca+oYT4MJ2tMXrNaWVuPb6RIm/5qbg4IcnPBVNBckABEfTUw1a4Hj5sgD
n0ZtcXTa5nmB2guL0AKtDNBnUvOoyvizUOhREkI2cMBUxbWy1V6aXn9koxFrFacdNBDtlk1R+Gc4
2B8E/4T7Kh7UDtkTxHroVNew7O8IW+FHGBr1SdHGRnAsZQdmQQRFiRvOdgfz2tfMnRpBrfctxP8+
1cZiN3FEb2Y/+5A2h7y4r3RnOLlYnTb0w1x6hSMkjfGsTx6dm20/TndWlpyrpmkPXdjFO4u/YhUP
UrwsPGLRJda1sO+7KKekQ9b1Udjj17RGaD/MwT9ZUTerKktgFCN89mIIzZNbeQ+jnp/GGOZxTMuH
he8eevOLbrRoYdLgaZxeJt0H1ky8c+N35A+wAQ7Ir45Mm/slb0Khz9yUqE16Q/XbwJ5GkkYsHeFq
UEC8+yc3CpzvRoQkevooKdj4fVFl0IdNAqHHxQUz9us7LeiVhXwpVfdBqEGGmol11mlBoO70MkB1
n5qwtFfuaJ3ho42bCkodwbKHd89ygl2kHJRBVWLs82HFJqM9epO/RhQx7SPERxuopJXsEZh8cMD9
DqNABengKFR28Xza89Dwj/XEadJySrW4vIfUa+Bai0sJrnsexYigXZC5bKO+Xpd5hCQNA4tV6JgX
eUthSyDJrvps2I35eYzCz//+uczf4HdYdqBklxnSM5gU3h0YIbYAerXa+IGYQ5TKbr0yfK/aObV2
Qs6ErNdr77VErZbnqUsqRC8GZM4M+y3wskyLg2MVLynnyE6fw7ZAZQQKjKA+L/8Uct7sAMsVohGb
U+R86W/bBAVSmuEHD6zdQtrRUESGUlR9cjqLmBwHJaqflruGwDZ0iWM1u5fEHZ3pzIs+a4MA7f5g
5xVyfsn88/CE+ZGS7GmAN8al34YlquBkYbdje1tw4mWlKUb7AHy1Huy+27rl6O2okfirbZANrkF5
3UtQIHVY8lLoBUVXLaOHlvB+8dBw6nqR8xyG6RvuPLHanEIvuC2jmG79pSxaaZbDlQLeAA8p54Af
13Qz5g7GGWkPp4YpeIMNM7uqb72vnZdxlnID9Bmywm7jUrwz5OFAFgM+IBv97YlygCsRgvsW1cQj
oxx2+JgEyrFJUeo1ubylYA5W3hwwNDh3Xe8EVGIFr70xDo+jIZ+X4K1R/9p3dFErlDKZ3SJzStUX
w7ReTRu7N9GFaqMn09ZQQbtbvL+xbMD9zAHPXseslrV2Ds6vNp5ENhOa7lMVoFo3UZDTnjIiV3Pp
Xsj7tVechGasgT/0z8v9kXllTi9k/DlG6ZV0njhGkVUigYbZXRZ4x9KOBpz8dZn0xqFChNlWFwko
nRRU6vWhfEAnkh74AnT5tRF8fXnVJeahuhrNrUqjH5p8CkzzVKMlJGrPlA+LYEjVGfISa0uBaYRU
SiYbu0zCncQUjeyrJtXTw9llDoR7hMW6D3rzVtcBnJWDTjrpkp07R3wt/5bSKBqURFV5W77U6DM1
BnmvYUpTxHlx93eNUT5GUDfziiaQJjOPTgW+t+Eb9tZiGzQIKqk58FaEQa9xXtFsNivrqDuYxbOp
q9+pmm5Km+ENmwZ6xmFMLxZx1gc9Ch8HSSEb6dZknRn3hmitvayaT21bHRZYJrSdJ4Nk8acu+gFt
r+/czLGOpARgqMx5nqm21CwFpznkt5yYZzKu0kuO3fmcGx/hoTOc9+tTRw6xIC0cQovC7/cEkU2Z
9hiLSr/5bR8ealrv2NMQtNd2mPDcESthhvVdJeCQeUX1Bzetrbfx7r+qFe7f/rZ3XQ7v/uP/flIZ
//e+reGXlof/u/aH/Q819ybU7/9V/x8WP3ic9v/rv5sVfut92NNg8frjn5UP8z//1vhgeP9xQB88
lDXIG2wOzv9pfPD+Y0q0wbA4sEkul/R/Gh8s8R9pc7u6gpRk5umZtPzvxgfrP3JeAHRQceCjOYn0
vz/XL5fvz40P70cEBnU+1P8h7LyW5UayZPtFMIMWr6m1OpLnBUYJLSIQkF8/C9n32lRVj3W/wE6S
rGISiYzYsbf7cs4SFlBJnYV+3o3/stvaVmcUNgOTxazFz5PZBOlY2JJnoX/QRItSDYQxhIhrjbFI
tyhUjGUzlq9Pkn4Q4pUYKNHWkRVfhTEHjQHRWOYlzu64Nld6TbE7ev+lFfVPhPTzTXMzAWGyA803
4u9vusz1htNWHS0Li8abwidtlVOxhAm4sKPfjYQIVkeOtbL8/hb5Af0NLJ47rOu7v3zK/+9u/o3i
/48C6/lGfHoXlCvcv3+rVSydGNyShX62qyCxicBe1pxGNxOipyVdqZ0n3D9BrwhrIp5nTeo2g6Bg
+vOf38Y/duPnu6B96tJ8psrznr32v3yGYRz2TRSSOp3XOGKkqNfsgFTsyF7sIrL/W4Hmzcfdv6xD
pskkCVw8FFyPJ0d3/nH7O/hVYWaKaNkYVnupFR6XEI1UJ69SUwD+zMxeslO6r6lOPdRG4w9TT8PT
hCKaMo777uoHQhs/Yg8PY5Uew5hIXpvKjuy2ek2v1SeceNR3WU98iEibXxUNjboxjL2hERXnFhwh
eawWckgenS7yvcyUghkXvOvtoB1KISKsHhmJVfhNX9AaLiyzcI8JyaMjMuOI7Lu+Y4TeEuOxMRrC
scvszPZSsHly/nwpiml87RXjkRL6ODLN8ISD9V21vb3KDbBiCT6yAk9rmfSM5ZMiWcWui3sX6P+6
Cbs/LTm52F8esGv6m+jVto/N6BymKbmtZb8dBxzNqOKaJaLNF5VqJe+LqHmD6uagFdmynvpzapvO
WY7dPsxNhaWK0BOCEZe9V/Q7hsRQRmSzdUNOPlAB2A5FFmxz3bqofug3jpGcgWbqa4IYUK0dGxku
B2q1heGU0YYxqLfiAPBKwN1rbm97H2+qY4uvSZoELXvORwjLNMAY/FV3SN7dufQJohLnZcRZMoha
E849oIlJEHmXkdC+101hn20Pn6EVlIDdIGB6TVpeATHdNFgqW4Upl5TAdjf443gUWkkb2FNvg6uF
x0CGl7DS4g0lvg4DAV0CUsHi4gaCvC3dNw/Nh1GP7XuNR6WN4StYdTC+QDyOaRKgZiNvigRQJV+r
3tEvQ1ebx0pjqiTHdBtZBqyfBo+U0YJjsnSNSFTPibd2SiSlSaDcpitrn5zoiLFRB57Ocf6EAUQf
PyDFxfOZy/RAUjvSB1c0DeQdeLK82732aRvt+2j44oAwh2a2Rgmiex0hjWMV/JeS+9ml/ud3DqQu
6ie6K479XBL/8h2vSs8skpoev415ykZR2pqKYtMOl2PXbRmz2UfLjwRg7K+kngsAAswvDKPvvYHy
cSr6157I1bQLklv4WiemjzEf3i2XSurdEQkDeIxXvWlaVk0NIkaA4jma6rNfjsmx9Tf/ecl6Hj3/
/u9htDtrhFyav6xg/xhd6vpox32TMbMQspx5HcFZe3hjmSxaYbdL1YD3gJm/1/pugS7y1HtTtUUl
EUIUyw7/+c3Y84L19zdDrwrhDadyZLDcq7/vJ/Q988QYBHfNyWEOena1AE4KmriN6utYgBq3Ya2c
zPkS2z4pdK5O+KbmtMRrkrbOsbk3Ny5Y9YNfyvhcp5DnpcX3uvdPMVCbn7WFrQLGDq3rgM2AQWzY
I1IHAFCdJoyoGxo0R8yP47kTbv0iIXifVJES1zv7LpsMkpdm6H88qzEXLYEhH2ZU2GvodUQC12H4
UdbNt2KqJCFf3ML/fHvQYv77/SHiDBEBQ0Mz+Pc581gN/hQjvkuNCQ44FKzQy5uTpoAtR1hRFypE
RIV3X3+TvvMzIQLhd4BXpQJbwb6gmNMqx7uSXz3uJ1xzeYG8p0bLdrXdIlwZqW++JqP3oRljeZFK
Gx61XxYbK5xm6MOyzFxnV3Mi4+s1kOeG2XHhO4pWkWGML354a0f0+L9r5HxXQvg4pORlTy3MEXR+
lUGlcYJiPEvlkvgeu6w/812F8wJNM7KuZYzhykEnRgif0hGYd8Tb+KFfrETsvuT9UKxg2K7NHiRt
6Uv/O0TYe4mZ9Xcko2XaA+I3Oc0OfXGVVCw7xEnltsbBCB29T/apHqFdlL69Ey7GWDm7ViYdS4fe
Oy69Jq0+F7rBxW+SNUuzvtE7+0+Vgh/zNY9wUtMsN1ikINL2c5QfUucFEQ/+Pczm0Nw+qH8Y2i4m
weVW57NJpvZmniLNaEyEZ7dO5Fljf0QQQA9Y2uJssjiuGkNaS9udvJ3Q9I0SBS4wz18jCGg3T7Mv
TbBgjWmg3cBTMt9Ua9+Z0Lp0gVKxsvR2ITRWZ9E6POTCeH0BAtrxyWrOoyJP44G5sVow/e0WCEma
Bcy/BxMo+RL2BIx2Pmb5p5OeWSMhURAuEvyCHFtqeTaZFt1NmzXcioy3ODnqHvZnLE/N0Zx/SmgY
/pchoT83lf6+Atjoj6l/mbzqwNX/0dzBet3M8tUQDInzGgtOV6IsTnEWYNyKBP6E2L4NWQlZpoYe
AF+DTypogvMUmL97HaIriXIdaCY0XXKqj24MTIAsUipg10Gc3T0FUXb0MoXd9GH57aNqR/3uUHjf
i6S5zSfMT0t3yx16F/bbcDokico3pKK0C7vD0CodVENwS8fH81LAYPZl0Vy9XOD7rdXR8Tsfg19Z
77rCj5YUFyxo0y9rHJxFl+TlA4gH1GtokJtm/Na0c0y8IjBmoAbZYEAYvxpAnVgY6vcx1WEF1HRr
UtPfi0Hrj4Y0+2OQ+u+QQyEx5UGzL32jOGeuXWzsvuBh9Asax2PurPKxd9bp0CM8jEJ7jfCq/ep8
hCV6Yb2HVmntyZiS//p1p20IWTHct6hw60Osuva/Vav/LI5JyvGt+XjDgNEzaN39fW0HXl4w8DNA
hjfWpk+q9sNt3TOmOJahiaFbGPflo4g82DVeZN7kyLS16kN779FblNLZgoTLYToxjsVZY77857WV
89/8aP3t0SNTAgWEN+sJ/4/F1RoIJycFnUwDM1mrzvZPuNXyAxzpDbJV0NLGZGCyQPy/TQHKJo0d
fQCcSlh+pzfhNbuorCxCz7nIeLAOJTvlSujjFQYgsQ6jCI/g2pZ+WD0c4A1IDcL4zTNZgRPyh09T
HhVnFwKCTyVNkgV1cVCL7M1ER7EFikeFdR3boj4mpqMtCrSn7yNRE/T0qm06WvIUKpCOdZA45CeD
KzFlab2JdM88Th5DErVhjfdsbmYhV2ncIM+aXz0v0oEFRc/MWISspkvCd3EF17n+GsaU6DYoNzCd
mbcRUyKWCYzEU4oL7NTiM121ZlE8So8ME3NoD4Zdka5dsqq1LlFf+FQB7bqkRyH/aw2vO8U6SJjB
6aw7WYWse4EefJSD/zPxkuFX4sZLN9csKIkQKonxrZfA/K0Pd1JEOyhySEezuYPz19ZBj16/J4n3
rfR+aJ2z80oAul49PQTxGOssCEKGKqF7dMnxPSSi+uUADdxqFUJ3GxEIlFMatjUmhUeLiXRrJJTR
LtyYdSwie6ULYwldCfRpqpzrWNugbywdrDeJ9M+f9OpDj1t5rGs32VS+sGcCJ8h8s/V3JEbWi9Jq
QlL0ImDtDt3YJwwidNsz+FYjKpMlC0C6L6Km2weAVFd6bmFSihPYdz3M+MyDWQ2V6k9XMQWpB0m1
H5oHrTKn5aC87KiPIBz6fDJ3XpaKc1P3Nd4LzzvnhREf0bjBCdSHK5snuQFD+r2pQMny2HcfWW3/
JL38Xmn1exyga24LKfehCt056xsllIQe/vyptvNpMRW6+tAuQThEVz6CHlQ/g3BTNR9xOjin0YQx
QmCt+aBRvRmqISBYKLk2oyqPaR6AdMzqY6NJC1N4MKizVVT9Vivl78n3FBOnFkpgWWMbt33UDn30
EzRINgnrVxKJr+hoqajbjtiKFv1MIa4AHW0TUr0ArkL6YjfW/eFGlcPpbmlH1jqiY/NC/V9eqSJW
VjneiferfnhhBWi7meStJn75FAPgwYnIb5guMoNqM8SudTckSHt65dkyTmp7HRURAP29D/4LF1op
rwB3gk0eKn8RYCVdhkgxD3mZDKtGAtwUTu7tIjmBk9VC4wXyP7gDMVlrw+oIhvYnHadaVWw0GIbc
APzEi1GWxjaPnHTTSYiQABQdglvG6KpxuFPIRX/j/10KvQ9fww5A6WTmEbY2ADSwz1u+An5/VdaF
dhIm2vlFjg+d4I+kXsZIcC5dgrQeTMhpysry1lMkA9mQJBxLQmca245WvlnoO70jiEPXvPHQ4tBu
9MrdQcFpABMOAHIk5tQJAtdeM91q2et+tatjyL/aEOUXqOXAzUKeTDv1XGoWdS8jK9sxM1iwZLc7
vSaFRNJo4Jxeig0UefIhXSP/M+444fjrAT0O8o7xMx4y78ypaNHDugeG22zrTIpvG/652SkrzbdO
FRayif9/yWGpLFQOqkvX82tC8+dhpaW62lb5HtHV/o6BL19oeYussunA6RG7c4QnsC8CXzvzlFQv
tgHjiiKdhRYH8gh22QzoL6jglFXel544JoXziGU7A22TeOiWMoMwdvLcmfbiijfxdZ1dEwqTB+Bi
Ofm47ogac8BsUZh4LYIhcYwh3EAi8P48P4PaoTsR8BmvallE9zYE+MGxZfD8T73WwFVIEYEZMv/4
VTYeGyJOtAb/Ln3LwzBfVA5nMctbAEF9FOyScmS6OcTVYkbMXPKs+DXmrnfxZ7M631OAsHwKe7tu
e07Z3vDwR5zwVjm898HorIjUE3sYgs0n8mgsX/4jlVT0Q1pbH1AnXpDusi7Y1oeV8jFbutL2WbyK
oo4cG7PX30mYucC/I03W8RIq7uGmGs1hThGRTDgyr24M8RYH0yGAj72uGt3cTJ6sLsZ8cbKhXEjI
/2FnfoSTPHPsgWltkPCW2zV6ZnciLNX+aVeKQOaqvXrsyNf+eeRPgfRoLiN0FXSnJE8Bg7ZAelSZ
9icriAk2r7M7ewHYBsNdNiYUdqA7xIc33Wvl9jpjF0MhpHLpJTUdDjZDvtiRMePLwrtryXgx0jXb
eEYNenq+DHnjbKZAFUQ2x/sRFdmNBJ5zZvjxahLTdCpwhi07jvFbWee/yyY+gdab1lFM85OpoAIP
m32YmpAswkOeniK4J5Dw1KebTD+tpLM+kyJbGUFbbRwJMa8UTnwPozqkLKrDVcq9W45NGu5a6dd0
0TB/Fk5lnNUIOsJqMUUm9O/8Qpg4eJm2oCPPz0nmH6i6ekKIPBaoGiFy4CffQ2dUB9N3y0eZqiuB
ohAj9I5Il2EM10beqY1yBNtS/V5D6PpKNHEfGOjvSjS1B09p/rKrhrXVaMx5h35gdQjcbWUk1h3c
3D5vmFjVMhZLDZMfgynxMs7bNC6+Yzp8xJHnf8+ABJiJqDkfgvx2+b7MaSnHsZXNGZ0r2ebVuGkw
rG8CLAUn+ozgVhpPv9ihT3dLgnweh/E22QXhsuAVyxz9Ehjt8qAKA85uNTNW47i9qcoLDppVg7lh
42A8Kt+t+jtiKOul6dB1Ylt074ByxcIlib1V0C4NO+tPiZz8C65+BZCm1n7Irkba2rBU9lNPP6Gk
aVOm8ZsbGjflddB98j7d5GOSckcgZ+fupNFcFPbJD9VrkowsKZxBukUG0mBlNBkw5CI54C6iIWHD
HPecZjG4TX/QIVkdXWB2bdaIUyTS6NZJW7s29p1n0PykWVOvco96Igy0W2CN2tWuH8SqHmoUblvX
nBZe15ZrRrwEUug+BKK4+OJwuDdUglOEsd4mYmp3CIboV25N8dFqhmInW05c+jSm1yoNnAVpc945
NqLhxfP7s0DUsNarOl9xckmPugRKKpMq39AhmWbwl38hVh1ylAmu5TnaLcpf/cgUVxUMe+1WT5e6
MbkLZSiNrc5LDt1UDVelQfZM7SZYOE0+chLgnOrERU4OoTt8uN/E5NUfPi2Xy5S5cG3bQ48KL15r
jdXBotSHBdnZv93aqC45mXO3ST4iTGbH/714Dcx6xQKVzg5/YdBJqxEyRrFbnirURMuq6INdaJS/
MmMIKZ3K/JT54qvopmaZxFoHtKT75jp0g4Wt5TxYebHtPcu6PS++5h/sJPc5j2XmVQxfctTMS1ym
wNHa+OdgGlC2+iykdjR2sN3sg8VzBS4B1YpBxnLB15i8Fs/fJ2H7Qytks3Ma7U842zLDIvtl2CXx
WVoiQTJKuWtLs10GmD2Qo9bFqy6lCBeB3p1E7dqLfGjdLRDx4oSQxT5rRoxwawimi3K0EThoZ5+V
VrRYpvG5Os2mrHDWe1OZ3gvdXKXytz9rh3lPBFIm9I1vdPirLUIwbcv2ax1TSD5Mncqv2OAYrtH6
mvsbYkUbJtyBA4l2np3Vq7TPbiOurEVuEgrnTUo9Opgkz5vZ97F7gL50M5QfXdnP0oUF80kFTvEz
JrIsTaaK4BQgYJUv5a2VA9lA0j2PFqUUFk+S0wyFLtPoDlmnrE1qRg5yWqstNt5EayNh/HAbqtSk
AQ6LKf01TUiLy6ARS70lFy5TBZhPHJHf2qPEt3mJRQhmfag6+lDcBu+POYrgagdgW7JqGk44boeT
hbzbcMdq51rKfZAz5O7M7peyJ4fMrGKTwmpfpmag0Cib7CVe7H6fPbFBswwZEn2Dk66vrLonczs3
mLVHrrw9L/PwJTQKdbLBhhyJRz01Q9tca9uurt1e86twwyntpRX19O5M+zE3xboXlDLCicyDoVkE
n88/NXWeYeBFhw8getuS2nojPr3+1yUW6TFVsbqKTvpMAbHbSwP75QSVc513txpAUrxo6nZvDe53
cmyyz6B/n6LSihcA1TeRSwuhzSMCbWwrhK0vs50I+AuhQ4Cyc8Py1xwCBLviTYpuXJmlaO9JSqI5
o/5uVXZTsPYMOg2p8t2VGIycs0mZbxqhF+CxjZds7sFMuv0tJs5qpdDbbjwVx+cA3f3SZHcQ6WCd
hEjVurWn7p1C/EuzOQyu5FS6H6Rc16TX6xnoNl72RCizmIYOucnCP1ZV9Bp5kh0hMlAPCxMUoSv7
E6Fa34OKaEC3kG8gklMmljW+6RoWH6QSvgbEzjeHpIgeT1xk4Ln5dbySbgPrLve84xgXv7209beN
Jn4WefKniUPOKRlYoy7wsGtR+K8EpOZhqPpzRWfBRV9EfWhX9oFvtUkhA2aZqA6xSGvOq5zf4OIk
sfXo6YWsprp0Xg1T+47PbT2iTl5ic823oK2jtQlGY/UsoXwV/zKRRxLVmDawh+xy40DOfRG0rkjH
ku/g+IYbH+zVM0z5XjB3OouBA+HzNxnuBB6B5tHg6B/2KF5y4SYfRRrtNBhbhzTU/UOToX/qxwFU
sotE0hk7ut5N/LNrMv3S5xGH5LSgYxGYJzlpxpUJWnxIO6VW5JWMn5bBIWhKeuegoC/TtZ7GbZHl
B/5KearncDBZktUJlx92wpwOg9Ol2aUu+qSQ1vQxscYIKrSefapmXAR2/FAp7W6a3/Eu8Abvl3Cw
3GaVM25Ikni1exxT3VQmBDv45LDPHNfO6vybU5Xpwa3589oI0REdpbjaAJw7v/PQc0co2nmuzpr4
k6bhMYb1sPGIeLmHXQJ0QQcy0cWZdXheGvSFO8+P932F92kShNTN/w1D/QOf8GfMNHEHQARKRacj
+26HCYgxSLR07EhIq8kU6py8uva0C59DLNosQB1lCr2sDVntNfoWOcEPU0rfLqtB7AZe3L3A/ule
JDjCPGv3iLjTd1NiiZAystAxmu4qb73iVWguAH3ZfNRp2J4EuDvyuNddL53fabb2szb5TTe5g/2d
uy/aFI+bEi24FqmOjUQdRVUYuzEr7kMd/vZCHz+Q7RSPEd5SUgwbIyMvJ2iREbi2urPk1/iaeV7v
CgvYCpzpjALQrcUY0qPU54tv9RxqusAF6DPAxzHD5rOMDIoC/4uhQnwdCIzcNgL1EJnrzbJrIX6T
t0hSoTCTu54bD5Jzp49CFdTfUkynCAXvsnLBU0tHUZWF0r02sQZhHOH+LtXGN2OS9rZjLIhNyUrY
QVrHPgYOOZCpFpHlMgUAmEsfRNBcY8fksWhmeLYI1zw582XI6pJSMLffiIYbP32+eDQ4pvI2lBwo
KmCnXwmYHqcuKfuQbQZW0p5krMkz+v2TAQfzIAiAOAi9+qNDtN1aBJH2EjkuGryzcqY1DT4Eg01s
bAlBg4mKxHldJ+OvgnbUNoS6cQ+1hFNJXu/NVLYXpCHtxfW09kJjgqz63s7PQ4D2skTS/zoGqJ46
+1WOvX1zA6N9bXDVkN4+fYie82EFKX1SVnJiV4c4pXTOICXJVST5JQ2MqiJmR6Ye++o1Ug4dzSvW
ia9/4w4YRC0s4jbozwBnEyzsPQ662ouvLapfUerFWQTFrmWS/m738ihpMP/J5oZ87AM20My3YfhF
p/OHpw3u1gDbbiwcs6guTFCrCz177lXAcQtKal9SjDHOktvUE9kmxeS11R1NrTJWgIMAtfiJoRQF
WhC+xuOli4bqksq8O0fW9waj7M9wtKeF0qfkphv3TOXOCzogMK+6uxe+sbXCLgL6xuRaootZmC3T
lr5AWdhEgXdVZpceMLI95gcavXT6qYg62YBX45jk5Bfp9swTRfYdHE9zF5HbbopQz/g+fKm2ct6G
iBxGMUMEsYfE3Ni1MzcxUYi81nnv3aDhe0vN5Z54dIEhhQDZosGm1tnQT+ukzN01EE5nX49IrYPI
pyOJZnSqqtvzVdXnP5uS1LVZ07Qencn/iPmjC1cD1OL1tljEWTXHPGrGOdC84YP/VQbInbBPCXg7
bIiGo/tkS9oGmQn2iL6CseXuwvcvzfIokZUv2hkAbIwI9/DGTfuQIOdTE5Y8OsaAiVWh1JTFT7cj
Wxi+tXO2i/wzNpnKBFPTcvoUNjJJSUNFlF57NiF4nqt6rA5JO+6SDrv5Ip6AEjYjkCUmuosiI1kn
t0BTznevDkqXVgm3UI3+d0LlsletL9VH6NmoUlO6uM8vynxJ1MhWEPXugRpmiXmi+m36sLksWRVv
JjRZomviGYZu7Er4e7uh938WhogXfdz6n76A1O9rWnbwGotsLTe5OIS8XEojlYvULp1FiOFqA4sC
VYxodFp9cXRutXz4sEAts+OuZfSF7G+8NOhxwHgMSLn5C/207y8OIw7MMbhfwpYYFKTlhyJI8rMP
NyH3RurFhLNx9+EZjAEZJinsPPyUDmV6bAvw1zLiAbLMxUCy+W2CXHfv4aifxRhfNAsuYTJIPI4I
zBF9e+I8AKc60d7YkGRlvatCvvp6oj+INHPPDKEhGUSEbbi0WrcksVQ7U+fTB9btvlqMXRitTjed
jIlXzBAU+SBJKyRoL3yA70Zn6+9dSG1ITlkUVM6vUmY2FXZsXSbCYMYsCBGh+NU77HSalVHezhts
s4TFHh4rkPpt6P+ipNNeHVRIm8hvykOVlqxeJCJvmBMVG5OzIk+Eh9BjaK+Z6WuvRkrQBN9BvafY
Lwp/I12LR6x3mg99+lQwzHTV5f+ybAjwwbdEFgtkr9o9iKIfZhHHBzcew2vZ2u+F3VPtp/TDFjUC
XjJ6g7NeGhFlQqwtrcALt2qM49cgZbIb8c+JiaTej1PLL/Xdh2a2712S6qeY9sxrQqZBNHRyWbMC
f8LSCS5hmOiveU4wStCK4fh8SQqau5L4F0BilPfYTMi5I+h2g3Nu3LJ8LpO5L/u8EM24cxPLXfPB
pNBRm8JeNAhl1zlPw86fSBhpBU5aOmZbiI3RWxTS+Wmtim1ciK1TOQ0nlbnnHMA5b6F1LNyo6m59
0ZQnBnAUyNjVd0baV5vQD3ZN6oyP3owJSyPOQk1F9m3qOmZwGLjCzs4OWdL1W/J4MHQIG5iErjv7
bqAhldoB/pbJA1lClF0zVcUDt0G9zDRgZLmiCcVgZx11hM8papQQIj7wtOrUAAoDj0rjhQEsZh56
ogvTGF+zKCOVq88xneQLHDjylMuxBtrGVH+0tfQhcl+dGhZ+C4+q66XahahFggod87NocNNl/Uiz
qP96vghwrE9Dt5twSBOoyUWzFeIxoQtSn1Ch+0n+zY7td5JHb20eHmutau9guYf3YVzXqe+/hUVM
tDiZBDxuMq4XWF66XRoAq2DLYIKracEhH5tkF1LDVKVbvCOktpZm3UaLnhrh3LvaZxnq16SCpUny
KOS+5suxYgiUqfOHhDvjxEnJJhk1Ct8t/48/ajw22tAm+8FFO2Xkidw6hu0+kDsZjI7M4eAOSJlU
K2Dz2164IPTJeeEs5K6ajozeoHoL/Cp/6MQ6v0zS8Sm/JrHJGl+86Bnq6EyvPMZu5abs++6EhbO5
JmbfXKP5kvDrJCQn23CWIjQuKV/9kGbEPyBR8MGHnFzvkblpcx0jXFaD4M9XlRUs2hSWx6iQOisV
OodhlNMxtsqARkoAkIkbTyGDogPlNkPJqjmQxsHgwGPjmbG90wRJPrF4UNokMU4KlPtJ6p6DsUig
j1AL0o12lMHyQMJnfm3gwV8s8dWlU3FyW+9L2G784swFg3R9StbWJG60B2JU1PQQhR+5h+fFUcSA
EZcnV8//AoTXqanI1xqIIBzY+rOiik5NRBIHG8+nMEaxVYTmXsc8cA5tNFfbGRgE0sc8osy42bWz
SMa4urSVZ5410v88Oth5YOw0N7fOoaW0u6nrgqchdfcFs7YUD8K45PxfQ0bw6nuSWXvGQtMPrcw4
B3m2ey0tJyG2aTLJhIQMxSF9oDVn6w/kdBVtlcDaeO1vuvbjIe3rLl7iFdg6ZblHEr9CtZWeDc1L
j7E23iwy/9Ztq7s7DWPMt1Y/h02fUOFYEX7SIN+BnZwWKRKeG1P/6SRISLLiJNoWIZLhJjRa8i6w
vMwT6G5I0oPh0TEX3otVQJKRBSgreGjkOkcGy5iJQNSuKlZAhXswGymDZDKzfszXQjO879g3j2Hj
81zXQHl7Ib4VWKBVybdS8mAclKmKfEdRq5ZT4RGL6I3BWu9LsWz8nuipTlLnasPJpQG5qTh5HOqu
bpgtgHcdjFpt25IA7oZe+lVlnPO0jNZG0xo3VKDJRtNVuOsy5817DpKhYxOCSdAJ9+i3qqIdKEf7
Gun1rnWcTztt+p1ZIWHlm8CyCXIDSFrZsYlXFRjc7qwT0LooRu/luXXALWa2Fjkrg7PUwSpN2n24
iGh1l8EuHXCYFbRgZxj9qxGpdv98FUrzI2WpP0W9TSdORNnnv34a3VdjkOYt8NEqjkplW6gU4cPv
BUB4Urdaq45/YTzib1PDgakMXq9ClDfW7HbZjcy9CRPctvOMKsaLZ3gQx+bPqk3CDo92e2qZm78b
hhWfQD3qC81j9EgsGNN8D3mhrZj0BSnfiSxr1o2VGRAMXI1WVP1DtmN/cEK7ugnj8GxvWp5TnWJl
M/GunPcwsN4zMJa7xkQDJLivU3ny+gB7zlDppBWwGtaZ5x5zh3jhlG9iq0p4uHniYIHV83f4rPpi
SpPwm9knKCWJV+Sr2WxRR4CR5Z9Jnto0XUsi7xZpZzzK3jZvuZDhW1o/qImcdQ2edZtaaXKhpIcp
25OC8nxZRQibFOCNrTFOxgvL058B6tE6IHRh1fo2GWlt2n0L+bTGMJ9+YNqellRe5cVqhA3vuCGz
3TS0fZtFHCnxBd1CdodVIsz40kTqKtuuA7mADd9z1c3zRkKMFcSLrDKjtRzMcNVHoXV6XhyztE+J
HklSuMT3bGjD3QCkYulyYtp2gwHgGsgKJH4agc+XgmiHABZ5qnUvKsmKn75ufPSB3i+zyBuX/lyO
J2JSX31dUmjJbN+lfnHzwuEbw/fwQJpdSaqIcSQSb7yrDLyvTSO2dincg6C5DDlSjDz3ii1+SwER
WKqFN9Nfgdllp6Qo9HUoNYXWYwrPqj67KWPePmr3buDx6nmpJZWvxM3cKE/cAtozuZ4lIMe7/hLm
3to2vH7rj1a7MUeHkHRhmA+iGSzSETgrViXxg1OpG196VL0JskdAeIU/XfIozil6j5VBpIeZt/Wr
nXmnUFcCJiWv2hpKf6fN4ATbHw8T5A5PmS0jcdtCiIfObWNPo3t4XvJIfcqojw9dnyB4M0dIfV6M
ntVpZtB00XbLlojHbeVi+bSLNn2Eajr2/0PSeS1HjmNB9IsYQdDzlSyvKnn/wpDUEmhBD5qv31Oz
ETO90zO9clUErsk8aTc3/kR2roK+Tj+V3umMzZtRqmRns8U8AfB1mQiZxDXh8Gv7ZgFqswZPK8vR
yKHnPiJjCJ7Y7JEhPcwj76vmAAHLPgswvE/2irrAUd7vOmhx0JlBhGZRcnIV2NNwFZavRgmWF3HL
+M2W6VgPQ7SouWSbSA1WLApU4H/V2PWX+uo7plN50XgidsrVO6KNIz6e5Lo1HwNDMvNQst4PeSp/
x6J4svGTPgbCyTjurtu7nCAThXAkzzzSZ6+/++/fl7CBN3UB8CBD3/SY0mOSagr8XxOdLmGuRpOh
zMd5wW9mjG7zXPrZFCe5M+6Vsojw8P3pMeGnklWWOMt0mh41j5+3FhfVKuPIJowbRrPH0s2v71cb
YhjnDUVdcGY+h0gP7MdD4QG7XwMGAevA8nucACIM017bLSRZWDV3mJLVpu9XjeY9OE+8hBfL87JT
P5ACDmzROCt0lzuMmSMxEGDcIhKzwf6bwb8EFldkJEF6KEXZ3jDSZ6cyGDWjuXzejf4ABqxZx7Nz
/aWXlrm1Z+STSefsKl1Dp66JSp8MZluiqwg9W+2642RwsOc6pbsL+qS9LUXyjA6hubMnTjoH1s9l
Suf3bgj06b93Fvv5Y5XyBS8pj5nybIDc//0j7RpxcKZPinTek5iFcPQdf/h8WKoiuYBFxQhMUGr0
30dhWD7u3Sfshvj22bAxTIKDPNuH/36/hmzEJyxxyCpA3gROs7wWg/MMp8w9Sb2w0lqG4gL3lf5I
I4ZuqQ4q5e3TJnAj0WuWelchNhmKKjhNbnhoWf4Xo9xqtDVR4+rHkBsRMXBMai1LCEYIRG2r9JEc
kzuJ4SKQbGYBbmm4ehVKtXbBPw+9BXjHbYGboV58AMBv/cwg4cxa/n42je8KdUVembR22j2L/p0I
mnhZFPus4YiEQ4f2ydMAONCqRFlW45VewPbrd7Q50O62ukzvhEaMtXw6DHhV4x5Lx4gDfRME28l7
z3qafUTcgLG2RXFqxvB2WMfDJEpe9+GXb3GTOUSeJzdyPabDey0+7cG6ZwXIgZNuBfPLRcmbsP5w
FCAAycyEsIwkbTf+dKqy6TTmsOLn7+SydoeiuWYucNqUPW06+iyGwl3y6qKmZRNJEn0Bu6SVT7j6
qdFW2o92qSOkVXTekOCZ/+vVf+rbb3AOEQYNxgKEdIXjvtc/Lgl3PkDDah8Ijl+iSPIVDR+ISjNM
N6D274N/Ewj/YmVK9rJmL6b4wL1w6MuTCI/JNRClAo4/JnE2PdCzk+Z0Cpwf9VUtDvL+y1ipTUHe
WLWcguGzsIdzCHaw5+Xnmt52BCSY0L/RAniPizVufAdjOFbxsHlarWWTGvSqiFRt1tWDCwOawDtl
rPthMqhYK6Dw8jB7I5FtHml+ZL+gEVvNJU4HNtslI+AR1ZvZ1NulJe5btDsujjjj+Ce7+cbNgCKI
yG86AnJUPCRvibDYBKHe7GniIalz7vGt27Uk7jg7luG6R/UYdxUppzZjzaTAkQyuPW+eM0HYXEVc
XpEnRza5gegvK3PmaPUqAsPqPM5TJp8eWruZ8JMcT4b3yab6bOOYsDXRS8zFvkwdbNvVoQ0hbc1g
PJd7sUefEhmZe1aZ/SuTSkYY88SMpzaNSQf3RgpCVwcvFjzepSnuK8PaBnmGz48nbOLKL34LHhak
ULdM3nZWZtGWEU7kQvuGar98LxnSRQzaq5IX0fZfk5nvi0y+LCabFnmR67Avcah0nPhucajKXMQY
fRnJ98diRHGeyZ3kJ1ov+YfHnTavv6jEns0gvSlH+7EbZyI6ly+luVjq+bkEWHfLq7Fdre8U2zxq
JXiDZGVP4y1anQ3BD/fBUFZoY4mAJNqTZ3YsjFvuh3pHQoNQRn1sYJnWCyJVZAGTncMXK4hpFROW
qPIh0Mkp9XFnEe5IB85IF5PQkp6aWmxCsFt5QIM29IR71E+zR3rDVAOoZ7RP2mDBgK6QlzZNY9Kc
Nx5eXK/MTz3RnVrjSCQs/YS6sJo5sRCJn3BH7E0WEEw811fJLp31yk2lgK1Rgf9l9TUmMbQ/VUN2
VDJfskyec2M99Wl48E1G0+764IDX9D2SLkeOSBVC3jGdA3kOx5oLxpkObPVO+Ex2Aue7ky+vLI0x
B0Lr8Jpgkxsn/jK8r6Z81uG0V611L/C5e1GWVPEskxhTfGS46V/dJ8iu3Pu58pHQlfzIRk5q94LG
kAQdMT4xr5BGue0yansxM28a+p10/VNpV8/NiuQjRTbKo4VemOgpXKJtjl2fj0o99gb3IhpXxOSg
NxZICevKm6t0WMEw4OzxT65m+ZSU4l1Luc9YZZmA6E2CROzF/1cSZR/MH7P7VXfqe1pL6DY8lhaE
CrQDfzJZdhqL9mgYNzyCd6w446z5ZViEKk2QXdRg23tbVsMByqZ3Y1f/FPZnQXKbpR3WQfD3s8Cg
0AphSsw7x5KfTDdiaXucTO6gyRQgBCFv680wJiy7mNe1nMS8bTO1EyGjb0LzfIv0OdV9hwxpD5rA
ggmphD+SBltbTHlZvvRocNrFABjXb9NUXewadY5BnnTSHZQL2a23NrZVfU+cQGi/971MYw2Dimtl
lzLF4SwmXOR9Sejc6BQcAi0NvzuErKmNZr2XdXsWuXrplL6vkNrx+J8z4d7bICo7C6v6LDarmplp
+beVb/6Wjr8v8iepqZ2TlHGNRcZ4AS04vCn0chht65X4+r3nI4ie71AhBm3wN5nh3p9Zn/bBfvbc
vdBVR+wNyWmEKkIZatAlCjIIM4QwzZEssb+Orxi5f6Rc+SSr6a8ht4VTCO/umH/jVq43GHUYKyrr
ZMvwcRUIV9OsYl+7SeyWh9iHBU8YBiNAy/E2tQ2qoB/YRhsfo19yKrIegJN8yHIAboQtLr8SuDgX
Y/uQJ+Wrl2WUU5xfItsLezglTUUlygCgKsjGTZFIe5zTBtotvz62TfYDc/28tuTfpreV9OIgnVBe
l8+h7W/csTiqot3npnGurYS1dMdQtUh2dcf5ZBfeicP3wQ8JNqPFkxYgGal/6QUJQDV3AJBetdl9
oRUs4EE2BFUlxl8h+nPTdFvXlzt38R6GKd+4xCqW9ryDTLxd0uYWWCxTjMA8hdA11PLPtYaNk/wt
NsYoXe4zuNZFNuxJ9tpNfnvnpeFTQ+ZEjV5ycJnzJ8DWg0fRWIcEdW9U6grlQodp0Ira1n8xF0zc
9W1Fch0qbTCiMEiM/GxhIJlIkcPR/TgbBJA183YMeWjIcNIsBJanaRUfE0kNeHucuzazIfCHKZVE
ss0rdSzrkR6oseaDxY5nL3rALXCPdEZBW7Fp2wh5mzKh7I2VL7eKvXCBdTjt6+K/TIfIKTJkOEhv
m+8BPSSTtK2L1wCLFUyzXeMOoFC6dudO5tF1SYVFCxRjE79IEMxW+e3RvY9Fsmma8NRYLxkk1ATT
aQepmUiet5T6U/EEddwozfiqLEobaR47otplS6Cxa+76vsPHULKW1neeko8zCprRrw+F4T8gGEYk
naHk7XduS3AQI2ELlIZRqE/yWZA/G/lf54C0JhJtavBKFRfT7YibZaKVQiPRj2WQPfb+eCMLtD+S
Cw9vPRIrslRjCB0Xc5RPQDd8wX0+9iA5vTIg2pgyRDAlu8Y6M8VEs+Hk5t/sNy9ydTNwk81y7JGr
bNZu+po0r/LK/ov9mo+ubMRl8UjM+WkZgdr0KpYpFVIyNMQwyyZaDHdjslxAQGhThKaspPFeRCwX
04vv1zfV2t5WSfuvwAYQe6S3FUb2QDati5PbfpWoEUZFWlFrIbdaGPsqkURFP8gYkPLJmfgHlD3/
aqd+qlBtRxMbPTkbxyCdm63dNrQjxCelIV/IUtJLQCAkW6S/Orr/vC649UfzD+0VkJZUAC+YS06v
JU5M64aslmNRm+9jKF+STr2bc/BU1pESGuEW75fZ4IAasONv5gWZVu3e5aVPHinRQniy1TlAthjX
TZuhjmdOT2ah7Ip/aMll/Noz/rpqvv4Jr/DjOTuFVEKQiXDqLD2bx2ph/tvZWWy6pIpB0jtmqQU3
sEHHUg4xOTMs9HqsO6W/VxiN2PILxpmLsUUi7URCENaJWWbroTe1wPXi2ar5OB3/tuu+/QqNu5EW
G8vO141JdLlBoBhwk/AoveEPKBglU0cBRIZOfmIVN1vTriHjA02yptCdunevfPE1Ac0YeznwuI+m
FAaLPxENZOiRjWvwFsrCQDBIyrXozksj8k1m2308UH0h4Sg4ehL2cCb7rHyZt3g482jbmtY+VBXl
/BJ6II9mrkqosnZZvF5XyfYKiJCN8MfMFHyPOP695JM116/Bkuu9O9Epu1P+m6XyasXQ4z47s1A3
ol7ln4RMkfSljrNPpbus7pe5dEebcMb/FnEZIrtmdQViZHb42WdvO2qDlJkOYhKvS7dcqo6I+Mwj
TmTx8nQzT5tOZzySyrXj1Ri+a7T5ifPPm2+CIXspEnn33/+DjXEZzcaNI6tT7VVfo5we22U517lD
Z8ioLpMBZ5dxlToINDtZF7wbSbfrGdRHTBPuWtP9a8big2PuMJag+q9f1JwQg4MXkZms3nf29D5b
cmFmK559zD785wWioHBextlHQmaVdpQKh9LN8A51PccJRVLsMLSLzUL8EMjzfJ3XRZ4QzhVtFo1D
96+d3CaaEYAfSxRTmUv4m1geLPUMS3eNTDKP+zr4gRJURWV4bxnmW+nPmI2xXcSgtzhuqpM/Yt3B
LQ9kkLWoh8ZgMvUQZY1/t2is7np8bDXs+ikkTQGPHzvWSz5ihcw6HuyGeUnLnHfIq6NTJ5QGy5uh
Jj8uZ2tm05pe3KS+ViLlJhEJoxKUf5WpfvWSEKBVzX+1991Yookm1x03nT388wk2Z/bWsP7oi/yl
zNjvstT5LBA7oxRA1GvaBiKylFvAt7+X0mcuO9zmNZqE0KjkqSQBgqXmWOY8aXmzLeQpqxGAIBAJ
o9JZ8VggzgKfd1vb6oHlUxtltvMpCfiam96L9cxi0TUcN0YzrwsK5YQDANT0GhsTtZ49jV95/WuW
zRRxA2NwxRUctXjvWJ/gricWvnLbm4WFRWAbU2yIfo4NCaxXCIzI46vP/mAz8YhpzgEAn+WOqQuN
uMu1rmwyca32rQkp3uxkwLyf1PukXL4q131hb457SP9Qh8zx+t2xC6brabsYX/23af6aqWZbbpKs
kBguqRYEm08lEeiuwnrTOrTqbf0VKO91wLsMu0Mf7IXKAtknOVCrfTc6qLWqZ7/rt+VD5mK/ax2O
GAFkUHbPdZ5+6Gx8DZ0H3XNjetV7UUj0IVpjAXZzyilVQfgg8nEibZL19L0Pwpvytt1Xa/7WDuJk
ZMzZmSvjGWc93/kmKSYWwQfSvmuuf2u7iK2ZUBWFM35M2Qib6ssl7TTOgR5tw5wzmbjqiMkWksuU
8M6ErMRa3QlGuIRacZc4xQOu5TSdbqeAaG3CX9cZgSsiAFI0Pme8lVM4XoY0IDW7PboBqgLfuXcH
uRWyPGSGegvNtkayPx3FjOMDIEE+fVkDXhhdXz3bl3S8mks8l8fWHjarCMLrZCFqK8y2bjt+ZlV2
URbLkE5/ckpOW4ISHkliQ+foIFIKaWF18pGGvsWADBPv4IOrCqHrN2lw8FrnvlALD7jhvHecfcPy
MwXGBxy246QfmsoARIu7I/eegPV9F2jKDPdFWwwgbPGTYBKYPE0sJ+v4BPX1PDPxbDs2sx3+BmoI
e37JhPlMKufZStZH/FTnFGNiNJu8R4Kcl7pZh0Mf2pvGRFFs5DSqqnEOk08ynMHj3nOpz7TdE5yR
CQ/RuDQmtzFTdS9zHnG1fBel+1gEKGyx408kW5RHVcJ5zFAsxm3242Vs5uU6TptmHl69ur8zwxpB
kVe/i3p90+mF3NXHiioR34Vh817xK9IE+Y5aZePRz+Q/Ryjsu6nARjZ5e4BAWJaE8SRKFsgAYhiZ
9u+0PajKyOOi4JAbMymPQ52NKKgS1krdLYmIL1k/vl//lwr31WhHZkpMz1zvyQvr3TiKV+xa28RN
v2dbfyqVI6uzi51P4Gw0TQYoYEVS5HQOq/LP4N7vKtKAO0KhZ0WL8d/3ICusmvXwIBFTkhliOfMF
yJyMkuvPmSbpSXbG0Rn0XTCZl8HOj4uc6Tyq746CwZzt+8RC+zoM2y6lUinERGBeHRDFjgcWei/9
cv9TZ9OzUdU/Nq8s3no3SVZmWBjKubSenGy4s+0CkM31PR1AKaXhGk+DqdgP1A7ZqzQ4tnkI2ods
MJLYrsxfFhCnsFOgzWmsZP7oZe0P9QZjpPXv+pD3FF6l+W53FEiLxjWtMrqr8nvS8jIF4kfn1xCJ
oUU/NdInIhQgBnCm5aJwmrZQaBhYV8Ndw/sta9W3GCm5kvIBTsxuHBhmifVcJyGTjPqm7t6zVYwx
Bih0Nnn63Dq8CXvn5/o1msr6F2bJl0ryI0ShH9+CqzrTjMxWZ0QLFHms3xlz+XEj0iAeKzlHukkR
v1K7chAX/wKfwEmYELxcwJTfe8c78YLe4ro92lqqOBsTSqtp3mmSPXjE9yi6TyvRc7W8juWcnoQ1
mNGkqzJvKnjh05KGWDqfvTPEdoNdRlujyxArvLjXt7QfFlTqFgrx4jIHAWtmoN3VoPbKwIRgT5aK
SFOhd3Pv5qL7E7jJcNVa79bM7gyG2L7z7V1vNKxOHHuOIUa8o15gEKjGd9sv/2YX04PAHxwPnd5g
8l52yKnmmFrvhgRHXAvh2fLms5Un+Hlt98FOmR1rc/LQM/D6lBaUU+0NdyUzdo27phnRvhkKwkmb
8JNvAvNsFh7YlPkKS2mCc6LB5RRALkUzYXMggKWukfj4ZhiFLa8C8P64IbVvm1kNvcu8GJtF03LM
U/LdOTOg+Pw7Ex5BCcqZgdtV7pZMX7QN7ToyMEXn5tBjx0J2PVZ0Xx5hwXZTuA2bcNrZ9Q1ZkyA6
rIvsi3s37b4sqZO4RMW3kZ+4yJ0ocdyoM1wEBBO6BxLn/b4ywa1QogR++S0r46EeOYoUU2YkbVVD
2K5Z3fkZCbBD7yighTFzOQ/YWXZbBfn9NEJuyt2WUZfzXIAd3I8Z6ce9uV7RGrRXy6xfRt+xoqkm
NN5nxXxjX10QruEd67pKTmNlBntZ6dt0bdx92nKZ+AL2QOsku4Z5XxxWR6wNNEilydCfdSDyQ2iP
LkJi0xzrm779XIqrM0FTH4QNn8moSJPtsxs5jzmVnbzG6H2utfmtQ4fgToM/I5YDuBRr2w4UdQ5M
yEAQD2WuloqLXNw0zgy0YcH1NGvU5Qw7Z8vL4sqTvzkL1iiocVxL5npmON+6Ictsmy1HyJ8tvP4r
mWncWoS2lFhV4v+K4J0VP1/cK3wYIzZNncUGgbKVrXq8lVUGxLH69PrkFR0uFl7ibTMa9P1STtdR
QoDKrelQ76V3doj+YBzorJoAzQTbuwZUeGttx375HUDW4ka5foKc59ssY90EU1SK9uy2pKMgMvpD
63YiZOKQFUQ2lHg2IuVx7/bzdpknFPSAQiKryf7MCp9Gq17sxb3GX9KLOwRCk36QJ5axH4zl1Ncm
wq1ieSV1fgEGfNIjhY9KaboAMj+iK0XWhsus5Y0IYmh66XBCcUNoypYrYIG6Gm+jty8sQoctGi+D
YF97phVVeHJSaC4pq1TE4ZRUSpnbscZ1pFVyAK2PCr98mxDs4x0Rbx77Ywe+QSgzY2MvgGbIamcb
66BycWa6FGeEyZnQFPVku+AF8GfCkZvkzFToItBpNyssbhDTWc89VXwNyXKyiF/x7HRXmezz7f6h
xtOW2IRUXq0/fHKhr1ME5m7ueJW7egPQTZehktkRZ8qNaBccle18Khkn6LuU0I/ILar7GgUaa5IT
qPgOLRi2nrQQm1x479jqv4Ns+KM8/Aiz/Bs/QexiUgRvukQZ6zG9FHz75j+f7y1OZHkaR8R+am0w
1zNqMy08RhWqRX+EauNi+pyQf0AGuG9RncbDGl8FZ5v//msmxA9DNRLRCZUd2IB1kgV71fFN9NLb
eLC1VnM6eTLDjYUgc71eTsqXHEviBe3oNxlK+UZm9tHr8q9AmjkDuI+y7A4CTnVirFvT6J4RlBHk
6yK86C8tsTZrsb7lxfjmdO0mo3vEy0pvTruNjnl+IhkRW8OcA4TLTxVDRB6D6ZPky32Ca8ByGCoR
DZ7f1KkTBWzpY2CqOIzwGUW0DaHErOs9VSrzItff4Ak1o77FnVzzqIi+e7LWCR/VCpwocBVTk+m+
7/eAJlf+eHmsdfFUqOrFsRAnGtcf4GSjaOf+hVGgOHqzr3IVbIHRdOK0zB9WVT4Mg/WaOOshcNv7
VTQEWVnnpjB5A1s9xqgaHwTbe2/iQwpzeF28H0uPYdQN/nPfpAhySvYtTmhAqbBvEp65BLhgwkx1
7MezVtldU5MI7MnlMpC33ZdPkPtSvrXysZ/GUzskNwyLUC68hkVKeYDXxs38V3f6bNbszvZqtJnt
c6PU2ZJYuJtxZ0wrP4wJepPv6y/HHj9h+9D75YxiOiPcLgHTIiPIVraNw31vzizKKWrhevjXbZrR
BvdUETzjQ4qPt9ykGn6tYw2xzM3XDh1t6IoNFrcB0gjVcZZQxM6Xldo3Mj6dkkKvxlvCiJzg8xlp
P0+217jUYXPykQcAC8WDPZGXiI9NUbdWSxR8KIdZfJ5BwZKapy1bmIPz5r6u2NosctHHsttjOtcn
j3nNMa3mcwsr4wSL9wGrzp9om8sQLD/gaPB5+885qbAR6xzUsaN98FN01s6SZ5hU/C8IWy+51hyH
11eThC64Cm3xCrCNnQoHQBRwwjHknnDx+M0z7uzPcZTDsclQ4iRQ+gDLrds82UJGDbYYPJMIRtCh
b/KLSwm+E0Gwr5f0xrKZKK0DPVKFSrU9lzz+OYiqCAjevAFHwQxkF8jkdjaM0+TDfl598U4w2Itn
sZpMP4u+v6MMLiIEZbyZs+BkTazwuLm5Gr295VYvXo4ucCIFN8VJXDX3b0oZgt61wRvXADtXPn2Y
xKEYDvq9MJ1uaw02QUgdQWhyWT9RPD9XqupZ5Fs/VcAKESQqr7rgBzPVFBWBt9cNsKbJSbd10r0C
gkHXhmvvRmEJQb1rHHnu9qsCVQ91fYg0VxcmMObDIN892/vBprp1GHuJUB1CLEe1bSINWL7agCGt
R3KQvlpoB7u5t7N10xYemoTUesmdjLKlkO8Mq754YPfG7LRbvL6aodWxtv326Aj9NnrkpM5phzPA
azeobG7kFHTsAxHpD5oli8hrBNOME7GsR0th4+NW1seaBG+tc/ZSNtJEaDL1aI2nYCwx2uWUD82p
X5b7oCnTKAxB8+n0AcPedYKcPK/dLlzFn9tMOC5cXrVqbfad0d34Y/BmqTvZ8xYCZM3EyeTZQOly
qnVwKf0gqrSyQRqiM6lajgjD1ZxxGUtfu7yQibNbarVdISXRu/YP/oLt2uUa8jcLgvfItP39FLyU
soChGSCrGBrzy0LQlBUNlYWc/trR3wRXjJI0p5fAGi/T1Me+5rO4oSwj4ZtFZHlnTlXGXp2tIy/A
49KJ9h3nCXW/pR905cXAFWsCGOTbPJaPoZXdIMa6WXOqrnQsImEp/K5QuWKf9wySUYaM8rI0hBJ3
OSOUyip/tLaxQeMBYLXtSbSYwACsYXnyV4+8yPaWbPaHKahwBfavLV6vGNMU7+u6iFbEEPh8h0/Y
NZ/Gsm2RP0d4qbyp4yfQcTAOvonvz0fv/ZqLchN64Zkq/Czz4rAOKfEVJX6WErCUZTApx19EbJCB
ls1MqCv++zCifFsKQb7BSM3u1ZdVWn8kFek4XapPZhuAmKbbpbNHyns8NtnUviaBfYMqz1O4dC1y
yyNRiUdfEqBrMvCYihv4cDDjGGZTcQ7nlIFglDkSfmJ28t3lBh95Fmuw8FRpBvK8HKqPfEvrPoh0
dZrKCb9T+8ZC8G7pjG80b3QlqJLCN40zPQ3DR2RWX1Pv/zToidbQ+Sc/Motm2liYu7Um7lPbgpg3
7z1dvAu0p+AYeR/45LADUPvOuOARjGdk6k7BFp14EsNrsg6VUedUUshW5CbP34qWd2Zmhc/Sayip
hr3bc782Fqsn4Yz/tApeW8+m4Mksk1rS25UaPWiBPWPs+++QNb0xOpveaR9GPf+yELmYAGIA+RwM
0bDisBuW0+3BtebHvOgUNw1NgLP4N2ZLATmCG8bLNj+yUDPownCJodlpEbiUblHGXv2hqP7nsOVu
XXCDG3uV4lQJvJ6fQ95yyRjNvpzpmFPmSM4QXPrS3GO2zSPAheW2FmN26lhmT3RUB1M2T15bksLn
lRWSIPhUU8ZtHSz5xtJWH7Um40EEhhu+9kelapSCXfNol/VtIhPWyIB2cu3X5BMYG8aw/UYUqouT
79BHmZU3AJEBk6YUwfWlKULgFBIWvg1rvy44VXgXNxRhCo/p0pGJUJ8huH/OzYSl0KRaX0V9ZD7K
vjaAhhuyGa76ztouBYdqMch/3og+O4HNF4XV/dh69JsSbSHee9bSboAprqeML4tH0wgAbrT21Spv
RDP56SGHhUUHw3OXxX05fGrNFVsXXEyWQzlbD3bNesj/bn3nknnubdfybUrDa/eWNn8wTl9PGV1Q
TUIgAbar5mwzaCaKgM0oEIVzMrPs1QX7yFbZ4tsseb8RvYIswfZA/YeHypx+OfkhasgHIUJQQxU7
C9pFuZbFSRrstCUTL1w0+UrzNa08/ACI0ACP4sJW5sAhUWP8iGzJ9hqdTUMpnLR3BM0ZO0/65OjC
HNyZvddfBtjB0YiUaifycV9ngdzMw1hsqhmCmWxvpyp8HzKRbtCE95lL9rpbDzADg3XTId0vsQwe
ezuuuhwZiEifs9AptrkyN8rlp54YJiqcokVpHYiQUfmcoD5Ye/IFhm2oYC9QbBkQPHzmiUy9UP10
zyUd/w2Xyy51yycDAvJemFfbzjoaD72bwK4TGdMmrFpO82wz0LrJWhPTt7LKbdH2uOBybzoQt8rh
5NcdXZ/zXehrMoXtNDSDRbp1UlbTZpKfWfzVwfRAAR9uben+69SqtkpL/CGpeLRSZzkMPY8BxhSo
xuOIHN5pUNiVK/1NICHKdXdKNGyHJ6YLCcUdq7lTE1TGLZd7Ey/hAjPt2tsly52jWC/nLHVO1APN
1h3AC1uI0Pwqe9YOAwxk8O4GkI3YyEH6USU0q1UBqswyjpRW0QyFJ/L7Qb0hVRwZrUKJ0qmD8G+4
Rkos63ZKP2ak5qdCAPyl3o5zv5HbJFzXG/TXTDGKko4jtL9Suxax6ywfWUmuMnOneZuaC9aWpb7x
jM0gunSvypG3sHSTLYg+EsvGtHzBIceGwy7kHkX8eJ4DEBVIExPi2hsYSgA96CMGjD0saLt7r3LX
qCE+cd9icT4aPcTXlmXhS9CuO+1bt8ZaVn+cTDu4Os5XPneQclU7XRJV/GTdyOgo5U9bVs1A25rZ
9YTS/v9vkfuQcjRAGAROdamEUTyW7b0ju+VdtsF7aH/0818LhPT8f6Jp0b7j1zfw+T47wkQrzm18
1m1aHeG+MlIu6mDb+EN24zBu3SZ5Bg07qdtXy68eZKpF3PGxYtG0xt1/v6CjL49pAX0M+22EPNx7
YXXUbOFjdRfW3wzpWpe3Qr2eFLzes14d997Chwxsqng38/XT6Ffv7OclcsJSzDGOX/v83y9r7udI
ZeudSpynhZxoH/oKOrN2fetX+sRJ+erZYNzgtcH4Fd6jzO5++mvB6CYDtt9gXQBDFWC6puR38sVd
gm/iYZzCI2jd5bZLwF6p/p2CDIG+9qwXo/OTw3+/LWyr3YPu5TwcV+doCi4ZywbQTqU++Lvc7dvD
4pWC8ah7MZeiPdZeM1+Iy8hjNYzNWS0TeDYnPKIaQreKveVjKG5CmI7+tS1gV00Ci2MG55qQtAMZ
u7RJDVX4JGx1yGHqRG5r6xu0xy6nm/roW9A1AEnGW7E6D6HjGhepMMHV81xcRD9dYYxSsHMIzEtY
J+AR7OQ9TaCgFEVpbppcN5uKCMioT4kYbJL5qV179bWYCOV1gCnJ6ur11oRGfWJqqtl/pcENbgkE
r7lDqYix48s2/Hsnr9qHslmfhedBLRi5rfEwCC6ubs63LmTOXW0hu5mNFKndDDukthhDjHZJvZf7
O0RV9V0e5nofGjnks4AROclj4d145ReyMsG+WqNsCgc/3IMQeyT3pkcvF6DI/B9nZ7YbN5Ju63fZ
9wQiSAaHi32jnOdMzfINIZdtzvPMpz8f1efsXSUXLOCguxNKd6GcymQG/2GtbxVDuYwrA50Z8vUV
zoGchTi5U+AHzb9aLU/Phu4l5/5/fiJ2zd1RdPznzw0jmXaZxRFp50NySFIs3YZI6peemWYsm+iH
y3a4axbICpxDDBJmxbE+w2WqdjtZyEvA4Cb3OeKHVV82sLm9KQS+EZgb12o3o1UxLARLM0bBsKP1
4dvIYIA7PyK2mTfaA9N5kgG3tYE1eRroL46HoDRke033GS6qOm2umFaKHd96gRjmsfSa/GrWBQOn
fqxufvQ4+LbN3xQCN875ZQo3v4kK2KipBrSmecE/U6OLAEm70uiiTmnDlNYdmLWahsc+u/f2xKVN
5yE8R3HN/58HwOJbwts9Ag3Xdk1P2YOQ8bVoH3GjIX32vQwGAN2NCh89poQmEhS2VX229NoJgfHw
omTOmW4N3poEI1r+ThIDUxHlWIl2PYjEPuEBDheGnPC5xSlsVxgQJQMgfowt62fgJwcciOPWNtL+
2RmgUhWjOYI8nvpnpbQ30LAw7sYu3EEpq5YO/cDTmJPrKK3mxe2ltioRNW+c2EtfEFBasYmcUQzm
wlCVuisj2CwEZuIw0d1t4Ro3Ndtd9CTPNn5H91G73bioWEZgSRhhZPT+KuKPDl0N4jAa4TdGnTYe
bY8tjvTGJTshf6+XrNf7pNk1RhmtPz6eePgrJdPoqofptc69+qwnGvEGviUeDA6NpVbF+TXoT76N
JA0EWonvA57TSFG6ZXPvT8fRLLJNr+lIxYdnF+PTQ9ayRvHxJm8Hk0mKrcXDkgE+psHeu9RD3K29
THPR3zmgG/qkXrW+QnfVaulNr/rDgOKZdiRjJ+iRYc3taCCLHn7cPYHBA1hl/Z26SHuSIa/PltUu
EkLbDGbi8PHQznjjt7JYgsmUbMj/nwFUWFxmynEOdTB7Mwv9QdjIWaa63gJ4wjvaWtZmYEi/M1yU
h2jH5Oj1+H7RG7lApLejPz25eM43BNrZB+YG3bqKqb8LbBmJY7gLRe7EZNbhyTKzV6+LjQc1xljM
NJyunqunx9IpsuMwrKciWKkOAG9z0Z9oC+vkOFnGsPG1zt1njuniQs8aSAz9cFVegafCsmD10SIj
iiQbrOZsmdvYCkHWrce8gfxjzNhQZUvdLxGQIgUKBu5rytVXSjBq8NhSI6kZ83Nc6g/o6+PNh+mp
yFDrmC4zq9nv2zV2fQlAceW6zjANM1NgjNWmIxgDo62cXaWsMpvJRolvcgnkCaEOrl9sFH5mtqrW
dSZ7ri3Z8eY2zABclxmUZgQRt55irxNtdoSrYtNcl+yiZzeS1caXLI/s7TAyEZ9ayk8zqXZQ+Cog
pBUDDJTIYmtb8zQtRS3UlR3Bd1Gcr/qZsaDTjC0sW7r7j6eomHYVvMmbUsVwtNOyO2UiD44MIBeI
PD1fNC9jp8aTX5Tzu+aJI/acZF3qOeoHpw+XeoMERstY3phj0OMo5hPG6dttkqDtDrgkVkB9guc8
hyCT+jBz2tDwn/VB+8WFyAudZRK+n/RHsFxiPTLbu3lIHsEbjfKZoKBdOYqNN6DgrhI7fhjCSy9y
kN+JjTyTKWZ5TK0u20ACpWuowcCB2IfgCRbxXnqJf2J3/VD7XFZ6PIyEl2X9LqHQQaxoMMeYeVM0
PGtCoDmJejCvk2n4a7dN4kWDkhdcc5s+i1Yhg+4JvK3ImktkRUBjnmhrNtYXbzZ1MaojNrfzf30w
ltqy3lYMogRhVS8OqQ7aMI0nO1+2UvPxhQzBmsPtGBYW2Oly4PXRJZGe+ARm3r6HV6wK333oBbew
VC/0+84aLwUwOm5RTLPbHCqZ464FqSPLTmC7LGuuiSgHnFc173pl5xfNaOas0fihm777AqSg5eDL
70bD2oWtv6nmL3kwkrxbMoXYmhCDr6mzA/h6GNlTnUu4ubSimrkHJ3afFNRDWk9rqTrG4Unc9I+Z
a4BOCt+nWtQvCCrRebYA2FIbp09uoRQLh0OO7RjBS9JsuoaRgjms+b2M0webBh+xx20XJX5mm/ju
yBg+ffwUmnx4jDmsqAifGjPMDoJhyBJJSfqN+v+FgdJxZNPXjCYcPlUieOuY1HLU+jFkgztHm+L9
AMXjoc1qmys9YSiL3rrJoLcyuDmXSVVxexhdWDeQn/3BbM5t4ejnwQTp7bmzUY2cgoeAQ31qiSyk
l+y2DUPaO4tIkXurHnGsZC0IoTptYYpLjBCRl76TYXFMvfeeSXfuNtBLbD8jxWdWx4QBStz+EGmK
v4Au15kfkP4mUCI6CwMIT8GKEKcyTeYG9QsU0CR//895Oh+qjZ8Pu4wT+a4M4b0p3JGrlijMB9wb
UCKM8DlVmmI5YWxNlnhLazT9/ehGEfBD59wacX7M8waxCUIUprQlYJ1ZyuLmP73YVRtj6pyl09VA
VCUxMmFaPhJOP0D6Nyh9oRogD+7j48eDNMl4R7fHItnKumPhjYzKWHq+TQU7q6qVxlkWyKNw1byN
rRJvIzK6hY2GN6kKuL7Rxw0xUpseYd81CUjVzJy+fgUv+ByOUfRuOsHGquLNrHi6d+AZkJyDLBzq
68PHs2l2Rw5h/vjxDAY10Pj6qaiq/q6q6pJWOkvZUxZsG4OsfGyjjMPYxi8WMJO52Y3FknBGTGnu
XDP5iTylZhCuqaBi1HSpgzarOBA4qT9VTJdNJqdHN7CmUx/F4lQmlrNATdEsGSvFLPOT+FEF4tqG
jvmTgJ8ljSzmz5traeN71DJeZayzRnSDH7cciCbn6uNNmB8yJBGHAeE+lqoKebheHT5+AndJkRAO
wGv5c+JAcuPNgmr3C+WeZuq/MO/8xQLUu3Lb8vZe4HinTDYvAPTETIryTkMfNCx2c7UCixZdgBnY
u6mvH8f5mYMQ4M41624jZtQSgY0/GAPmz0ofZ6dEYG0jO4xfkgKUEaCT8mw2wROQS5pPDWL7oJn2
qzPGT5TV2LmQpYSm0G6jFCwNIjSLqWvyMtgHeBDWUq0mMTdI2vug776rWdQcmpVCyxiLw8dDPP+k
mbNECOn0ynAbmMsTqwpbr9VWZcJ4qhItXI6TUNsP3r4WFdEyReC+TSJimcah3HkQN9kcunyB0pRo
TlnK40cDIRv2S3FR5vD/p8riNk0AbjOK6Gh0argfwYeIBkdjTbw5UtHmFidNvI2cKCJWUiI5HPL3
TCESHSF23JxQvfQsA+/koMw3khWXcRNCPfFyuS91o1uSaaTeBpkhSOvbmxylOndcB6w0iFRm4Nau
MXP4F7ce/VNkdQvBLvDy8ZA69P9W5DLy7LSfse0SC5bJ9ga1rlw2jrxwBR4pVMezKGOmeyTIfBcs
ukXCnC4ms333UZpmjQ38gcgVbYJlpQl9j44knen/TPrT8c1uqy/SRNSnjG4d8ZhtCUmig1I82p8C
0qw+65I2rqhZPdlsxyLtru58GbRDc9+JpLnXWq/daKGz8xP9G3z2rV0n3S7MsvjAOv2WzI1e6AeS
hRgf2/8+zUXe0cAXP7Jib5eu+V70pbtU1mgdzCp2L6nD7hNusdoNGdv9xi1ijCB+fPr4SbQuxXeo
+IoaZbfXpoj2IouOLr3fPQXmXxU31U2Yt+4SwgUQQ9k+eujrgV9lztWzYYoFUBYXqfYUo6dMOb21
rO69hUOgQxMaTx0atJXONk9yQpyyqDCWyRA5yz9nZnxO9DAN05C2NKk2TagfYg7l+1sUVl9NXhAp
YAbQBp2tMtu968pfDAQ0bB84Gv/8t+mfw6H462xC3/mKklXlOJ/D31uswzQQxKBl+En+gl9/p5y4
+SsvsTCFkO/vx94NNoHZfCsaBMjKgHk5dquqLPwXthK+c51Y6+6LUhq70Ez+KuIEjYKfuLtIkbCj
u6W6FdMQz5XGF8FW1ud8QlJMbUfZFhQY3bCF9Sllq4/S3mY10C3cRh573pw9nXNAFNuVohjwTuIa
dPd8Xoa25r0j6LUoXsY8b08jO7wp4iaXDma1SCEX4CiotLVJJPCKrtxD5HIdE6HePKsslwWBRqsy
CXDBmV28M0Hy+cEQbuyg/CVqdiEKkfCib0iwTT2NCWrNvSe3zIlBAolkUVkftKlwiberXRRZxtHU
be/ZMqpVklvrMGX2azCgWVFFrt3e6xm44rNsy7lOLqA4F1he6RGEWqe18FibRCdTqrUeBOIU6gSK
9xGc1yrHrynchLCEssOYL7HO//lqQZn9Kc7FNBghsxF3lGkIIT8HasYkaffSwOhhWOSx8sDoyXcZ
lbThesClhzOVErWFhXfRgcRtRTNSn2BNSjOnRgmYLZk8lfc2aVobryjZNSasBruSnrQuOfiKYeyu
DWhz1CAILv1keqnsaLrLiBFYthkLFrC51p7StjkxaXMefRkxYUZNagEcxjydX9qmyXaqqsINykL3
qa6LB3BV7V8J+kmd4Vh8rqdIvqKCDjFclsl3HRGdDlqlU/MUwau10zgyZnAC/VB3KbvqOSDPxWm2
knCHr1gAL3rjG3eMXWira0/cR1LJC5nHsqiWgVPDGszFAfAyJFfd1/bOVGj7zhh9qDiME/veYfWl
Oe7e0lqxS/uwx02Qzgsy8rpWYW1MS4gP1T3eu2o5YZAwPCFBmafNOWl0VDChRNWAqZXsc13Ux8AJ
iyfZevK+qawF4z5n1xnohTBdXNjZhU9GqZU7XQ8SJnh75jnDhswc6p/A6LeQQsxV77OecDVRcN/H
BOhzZjyExoCUQgQm2QP8hDypvXAndu5oIraa42QHcGrNFynA5ueoKtMyDFNKi4NPuMr8SAr82/FX
GIZsEZxDkE7FI2xi+dHwrWq4XjQYOHbbvtoagHAxBhJ4GIO0vWto0VZRW3qL1vDtc66pUwizLhzT
V39CCO5M76A0xjkrKLTT7YB9/Tg22hJmDnsIgmGyRniXgWSSVJgkHocvhvTcKw57oy1d3jAxW+Uh
aQVmqH+rI4AV9h4qzqumoHl3jsvwBVI862M/WP35G6c+pSLrvB9zSC4RhwLwuiM+JdgK8nqgD6NW
dEsgoL7pjnut7/AombY2Z0+/uhKZihe0PZZV8HYGWsIzUtmDBbv5aPNWb0vZ9szNu5cg8Uc0dsI8
I+GNloIAKzCE+s8G/wAkSsAYw1IFfMyqHovHztoLw3rG0KFhmefOEwr5FC0ZZco1GDAN1OvVm8Aq
RUlxiwRfdk3iVisDO3nHpAhVKiZeoYztez98wyhn7TzXDbHkyugcm8F+EGb2K5Kts9RYeX0Rovtx
9ufJ6OfZ7sd//5f98b4Zhs5ZJVybt+1TkUKjGknPi3MsKOzkOZ9qHMx+/q2s5wSsuQVQfertEikO
Ouf8iUZrT7Y6gPcY9UzkLCyoJcwhneyJL+zPPHqLKGL1QD0jp9AXfbfO2gyKQiOdO2ameGJtz10U
tqMvHdKC9laPk6YW48QbpjzEI9ia3fZNVTU67JzcprEjy0zyAimkv4XWHEWBcSwJaSWqhmMO5NFq
lKSJqw4wlcfkgO2ckW7c0NU3nnTmJZT1PY+M9ij1ZGmYbASFsLJnWo6rFsvi6hkStlp2xDhU37dd
eC5o3Rd/vj7l53wv6hSOeV26AmUVgJO5WPzb9zVG6CjM3i8Wpgi749DZ4a6K8Us3sXvIyhD7nBmk
7K5BiwLiPeT+2B/bxn5P8giWe2hXN5lU4cLLY/aN2CUgd/fWFvXwlzmP//ZKCUibC1YgsRRX/3yl
7AhYd2AVxSUQDMBvAsZSwSJ1I/no2cV7z27k2JaRvWK2Yaxw4+4qYmgu7iQerMxqV3nfJYxzom8Y
T9nmtCmb4tIzvij/fiuueT8dXef8cwwlTGsOq/zb++mlWNW8ps4X4QRSSShCgWJb55iqydIMcEIs
ihQf1xef4ufMYz5FUyjdod7kf1L/dMoUWWNWI7wM/q5y4015QF/K8AMSSmsSngND1lzrXVLAYgEE
l02jvjMH9QbNCtxrrenMLjBtfvGifj/6TJhWrqt4RaawPwfCd1FeVfoIWCOyml1rl+0pBpq/8xkO
rUZiRbaBbIddkUQN8ldz14/t0xev4Lfi2OL4dS2plG44DpGu//wwmkbAyGQ+uUgiLI8u5GtsbR5E
D/4qE0nVJjcVo8+42zFA4bYZDC/0m9vOIu6FdDHjiy+bmj+Gfx5qRLc5hnAs23alY3/6sjktihg9
CclTCdpTYHXlJovbCJ9WYr8lFWB8pDA7kYXpiTHoI+xC+QIGFnp5ZKpTrE32HpDri5V2yY4eRjKK
iIO1RaqMxbL8AJshYJ/nQgBWtWxXjQy969A9SxX0Mb22Yewo+GDdsQhV3n2jMu2XU56a2gyeiW97
nfQBfMWcYEMDpsFUjpLj0LevxTzi/HhwbbAvqaVIuYZneF85tbuKpuCaMDk4G8Ro3WViCF8nA8mj
Vrf94WPk/vGghc1P00m9bW/U/vGLz/n3L50lKWm4z9IO0QV9uvxVbIQ4mxAq+FmfzVmTK2Mw6mcH
UdAOoPu0xIHd3ell4R5z0s69cUgf9Hmt7AQZQ5JXeojA9EpAbo48OW38/c+vz/j962lJy9EdmFuG
Y3Nb++d1qGUFJKuJlqDEXXBy7Pw2ibpdBUMJP3ZoWUg0mb+sQucHU6t27czB3n1dIRGZg4eGQnUr
q6U2cdLOu+T+bLqnfP94gEaN4ncU+fbjaZM/hyATDR35PtHd/r3vvFWpwf1ogD4He83dhQWTutSc
wrMt7APFiXNmevjFpS5/a4Mty9ClQ0CqpM1zPteBFu2SYA4RssxK9xwQ0cXySvfUQ3KOriO+rK3n
5ySb194ZGtaOGKX6YMz/2CCndwy8r1ha6GmH5PbFZ/F7gUpFJmzLQi1p4uT/lKUKggFqAe7zRcs2
4aRptQs0HR2yQboN3059pQXmcOQrOe1cgFbLkpFnk72JFFYQ4SXFMZjG6dj2wjijpsmAYobmorIc
8wTKSJ3mtT2TMNtbZ1T6adYBNZqGb1HbTSsLCyhjlFDdD7WNdRUo8RIcCOwYG3Jqw8btz7/rv9zc
LaUMKihDGWTGfU4XLSvTrNmyhAtbtxZE4DGobnR0abqtXZB5r4e2cu+DEtonOsfDEGgBQJnXODWW
bVjUR2LWjHM/NHgjUoQuCFhIZ5Whc/nzy9R//0hsnRkAxZjNq6Xa++fXIw0QLHFVzvHxGEmoHajH
q7F5njz2VCl5Gv6Y6zcWLPKWRCmNfx4vbQ6luyr2HiiOmBHlORR/J1bMtGDcmOO0ayHRgjbmQdGQ
McQ1UW+4xK/8+cV/RJv/80znC023Q2MtqFrNT2ePFmoEgdcj4nem1qBmkYS37fDYuLZ5xOD0A8MR
eBcEjUlFdB4dvzxlYUlId4Sr88+vxfj9S0dDwH6Xu50puKd/fiNjM3al2QBvqk4pUum7PHHH595H
/+Aq1QP5xuKo5cm+dmRy6XzHPsBtfRaey4w1CvVjXDrq5rYSiIjt/wCYo+2srJrzpoNppcsEmFzZ
Hj/y5sTEdyjXrTcYtse0o6EL7C58TVpBxp0BRSQu1XBMU+sNiKx9aosK5iw6wbUgB3HtJzUrov+P
X587K9e8M1sYxKfaC99ZnJRVmiwq3fk5Tco+EVXsbWmYJXQXU4OH6BbrCgDEzc11k2TRoXuRFlsV
r1XhJi8CNvpVMSeBo6fsAudBUyMLefVGnFNyihmNLGotBCk1P+3D3N6HsdHeWxJ54yRS+5g6qtpW
CWpIv9YLewV7fUVrH5jy3Sbzoh/F0URLniPWNb+YBNq/18eUxnO3+VHOU/b881s08nICmPDZwmsB
R07FJS5t/xUbVXI0UhD6Dne3jacgZfHRDQu9yF/BMDUnMeVoTOqEhKuAPIVmiMJXt6vRA6nkFMzj
smR08RCA6lYaNsWYIEisIOGWX3Y4mI03wUQM26c+RyxWF0Sc6QsO2RUpJAD8PUNHHesTrZVK95bh
RFgqu7DPteYXe8IzfLBRrXgwU1y5wFuHtd8rDt3Gyc6+2TDjABUgSN/Qat94xt/0RtT4Y2d4JMbg
U7sr87pGGymrW2gXxdZBbde39ex+qx8NEdu7GLLZWm9jtR8hJth5YLwVhmdtrLglu2VMU3qxgGUk
m8FVFMT1TqUzBndFZP204g0MwHy4HS6W3np2Q6eD/iCnB6kV5hIvv7X58yX8b0ehZXPzZnJsMHQ3
50rib+1DO8YEMOoC1i4RlarwrFvWVT9EhqEvQ3CzidU1nfRiU0dDjC2UCANz0G+Q1IwnhwVdm1V7
LKve/QA7H0Kze00IKjrkDnK9HgfWxzMGjtPdn1/3v1Q4Nt5Q18Eha+j2b5UtmE3M+C1URAPwcYUP
wRjKRTvW/ioWBVhGPoptBrhyJ3O1CwIoD3XNNqcGRrsQmuUe5qf2/DnGnffTc3qkHM1Iolelk3GO
2W8RjS2CJp08hk409sYz8ImxyqDm42pvMLMepO/EV3bA/RwxO2AP0L8ZYTKxpajVvjJxrvz5l1a/
DVPnMl6YgrurTsv3Md/+24fF6mhMzRDMpysIx+5hNxxCEoHvutFvVzVRgTvWZ9HJ8RidOH1wGzoT
i25l37PZEcuPiJliTjyF1BPCjoenTlxqtHB6UptDerZD5qJRyBtszQtwz+HKEnl8mhQWzgafor3S
4yra9YP8bgZ6zfzIr4lQWkABIO892NZDygoEHN6ea7nclV1XojS16804euQtVEKnIoGg4wZUlJYI
iOpyupurFgWpiK9Gt0UmI140ZklM2/BvIepsv7jeP+6On+6ejg7L0jGVTn1sfOqIVFdDrHGybGFF
ocEdhGQFIVO4uUEdXMOMoWHPKABoew9/R4vbB0Q/ETnwXXY/tZN+N/rFuHW1Lrz1OrYliTqY3iTG
OldFNkMg8hfWI7nLazPv84Oux0gFui56cqoqWgvHnQ5dB5TELWUu4ZfJYJ37LJ8/2hiMnO6q9zId
VrDrLKWHwftjvFyVZr5FLfn+8ayPdJeAU69cpPacuVEJuSXgAf/WPDjyoXJ99WX7l3rJtZmvmq5l
AKXVPx0SkYvOkZ04BAOCd9DkPrV5gzNDR5zw8TTLi60K/fZauj2nuuaolQY+d2cVqbWyGMVvsw5c
WwJn/xs2ZbMSeLNz4B/JLrF76+yruL/404GJMWQCNvDMcvNrH44+XpJqlUeA0hD4Dzt/IrclEjYS
H+OLX1L+3rtTnOsO2yFlm475uafrPMvKithA31GY0yaIk35nhdbrqPI3Lo7/fD9sc7wP825YmsCC
Dr7lDXvPhkCDn3v6opb+fdFmwYB2MTNQqWIL/DyQHLS8DDmf6AG0ZEM1lT/IKAgv5oQ9vg4QWkVG
tTWHURyCtHwrlHHqOBVetXY4elP72rbjsbIGk7uyay5VVxLZqpsIHhgcsrYcyc8l8Lzuf0IUcr59
cVDNF8Q/v2WOtCgMeCOVRdvzqUa1CLLDMznisW9hdqPMctaA4e/HsgeMGyTBeSQ5+ZyR2PyfB+VX
PdjTolwMYKFwJhBtGoBUsC+6YVQv/KbdvkQUBtOIp6GhMBtOLqDIQ+ObwPeJ6V5bUWY/TuBhCy+y
H0RCys3gaeXZ0uRb5TXqviFQ5q50q+Ti3hRS5Bcq+Xxt6brEwTI1y7rh646ombRWP8XL4j6SQdCf
wzwbN4n2UiZdvvOhvC9io7aorYp2UWROA1JUs24xqbp+2BBOz7r9i0PL+r3MZolmz+8m14ONG/Sf
N+lBWVUxIBtDFwxyGATHjDbV9sw/tKsJxmIlAttcRJkJlL3CIcWxVh8+skpqSKEbb8ST29omTlBR
BtsxAvU+DyO0qQmvxnRNNHDSmuxCziLr/+ZihomVHlPVHcjEqv8TlYlsmFJLI2kwp5Y+/O/DaGQ9
MaC3llXAnZGm/VsTsakrbTwpTR86T01EL4qF580OoTSRMffOqoX5g9El92UPZpr8DYztiIYikHwH
mOLlIkGGtNEMFyBW57vMgZ3TgG4/iu1mJarWWMW6g+W6CLI1baR+gvTNqUD1VodsFcfyYQI/S+Qt
MIcvTgrjX04KFsm6hXjKYNL3ecXiaJmHloPj0JlNlaMR4VBr9e5shEO36uxRv6E9gkSwai1cc6Bg
irYvD1pByIPGxwWqSU5bb8RtMsXAkZue6DRbrnRzAMVJviyeY1cc+XvTZVAV9Tof9eBmQwlR1RRd
ap2jEGWz/0DQAxRJVNF1bsOMmKCigkn9atb1+wxxniEp/uMoDsjPFWLcEIaY4mtAcewmN8upv0ep
Y7+Vs34kiF17nxbh7PaMd1xmkC2Reu8rp633tnE31C0aa6MNSMdp7dWfTxnr99sSd3GXF8ddCWqq
+tSAMLeHY0Tu1KLso03Q4fSqG224V0QoH7QOxh7kv/uPP/LtAqpoaJFvlNRUFqF/0gpLku2dGBfh
65cBHAIxK+FVOuavAmkV7OPEWscs8O4ku+27ipvXvixsSLSRdyrjRt4Zk+ZeOiHz04BRfxFM6fTO
UHVPYl3yrPea2DYE+t15TvpOWO9wM+YHO7a+QfsMiNjon2MR/IUmNbso0gCIPGQ1lHhLErxIRSpq
tJSZ81SR4rAn/6BaBZbMt1nfVWhKHYIHwsa7S2qxSYp87p/b9hub0PAMZWxXRBYSNv+iSf+Llp8x
w29nuystW5m8E4h6rM9XP1/Cnns04J56rLotDij6sSoYtVMFT8oP9ZMTu9kxxQjgEEKyMidt3NlD
DlbdDHt1J2hmdfPadj1A57I0tsO0xCQGlS7rrLUkyu+HUcp3DuyBKh5zyFT4aDSdSoeR1BYPfbx0
JzBDg2iNp8zC8RS0rvhh9GR3A/lfuK1gYGAhcpJsABbWbCRIQaptnMZMV4mOO6DoSrmpyxTr+TAU
9zVvH/NA3E0+HBHyN7Zy8lgXxxMRjZkJIaqBLn9k7T7nxvS3Gpkr/gcb54bw6qXRun+VLtVcVFTm
rffYCZfGUfhg/O7abv5GhBCF4gAoyhSKkW4U2ZPX5d4pJ2sI4ex3K40tkNdK3btYFNkcT7C+x22u
WsHklQhi1rjwalr0Jadk9nMADrTvyPZmtNtG7iZnT4voU82mGX0ROpGJjVbA84IthcuwClc1nMcr
a6B+nRIztY9h6Kao5SCW8mAFAvSvYB8t64YdFRb3Z6fNXsfGkycMuyHLy7rdpJziC4s54oW8VzSa
uc6/rNL3CpY+h1cTASuPktmmhLwFUA8cxylehonM9u0UQ8usRbnuilFtBiwQGzOV4VnPyi0Xm3s0
5odwjmgfTC4FI8nGfVip7jHTtpbAVzCAyHxkQ/Ldbpl5me22bal4+v95qIV8/fPx8i8FmKvzHzXf
dQWq/k9Vr4grPao7i7YyNU6kj8MKaRKbGJaB5NSaMCwVtcMzYrtHsmSBJo9oeLSy/JVTZ91MgmaW
Uw1lS6nsKfSNPaKM4jsAF6J4sdAq77nR4bfPXZdZmF9UDB/7t38WYOxDWAYynDPpj+1Prz3yhtkm
UNSLlB3s2tG4aIpqFslQKSzbiKNbUkrMQcXdfdQNI0V7HWBry1z0UBZOEm5ALfmHy4xAFnb+doLh
Edl9OP+k+b3GySOTrV7oyanMBljmnY3MaRhZYaf3f/4g5L+U5q7NSJnSnPb397UaqlslmcbySQTh
eHKMUe68gCUw3oJgMbhOtqsys7oxbBHQQOAQYo7ddShWzuko960b2zejK6PzwN5wQUzIxK4pDhxq
FYJXZ1ZQ5b63cXMfBN10RhM+PVoJ7ZVjEQfNv/kiosA4kL1iHGIYUHcNIj8sPDy1vOInWJPsYKWl
tQq0sN1MQf7LxoJ9rcS5EhAXyyLDHDX4R2/U02s0VZzwiKKQwmIKcKT+nYZ5PWma9aaG577Nhq0q
a2dtaFYEGaLbZCKqt6Eek+TX16vGBITDVjO9EAdpYHqzoYnixoND1TNihd5UboHctCvdqVGCI1zc
1YGOBxHtQY4clISosLtmk2PAtvc1KkeZLo3SlQ/2UrTd+CDnn8sua1CA5McinRLukshACOiM90Sf
ZA9DCRyAuCv0ZFo6B1iYK+JJupdsNjSxgDjE6MhXbgUFKNdMetn8R8Ai+kzI1nhM8Owv0jCbAeVu
tZqI5VsyWtQPDP6uEx70DTKiASOEJBXJmIZ3aPF3Xa8QB4yBRgZGz0ZDC1owgXb0ZNZAPf98tf2u
VrXRJtAD2kKn5XWcz1+dsMyTUocOZepVt+sz+BSD8VLCRF8mceaXG+yJ/WZ0y2Qr7XhkfdMlr3JG
XTU65sl8YAIcg0i4yxWA6D7r0/cY7aNAvfSXX6lDgvDwl+ZA7okK0Fe4pTgUD3Xhj4QAD8hiOWeX
gAXabZ2HTwoD+xviruGO1Zw6k+et31RcXO30DF9k2gtWxyhB5h+Dspn2ZuJZcF0EIyoVkdxVM5R3
mb9uQEEVmyy1CN62yoGTNxGXuqwnQno895uhZmfmpEDckwUycdHvnd4z9jk2ruxOkNb0RfHm/jbL
4m1mqMDWDpHJvEj9Z08TgD+LWpsbdt7mT8yL07Vmd/VKMfViyJL1R9mQgJjn3Wsrqo5N9TAdPx6C
PMCSFdw6/Tro17qaH9vq2vlXIS/81yWoSl76c2nua/9iy7Mr/w9h59ncttV10V+EGfTyVSQKq0ir
WPYXTOIk6L3j17/rws7zxlYmmtnBULSTiAQJ3HvOPmtfI4Yub50JM4KLWAyRwICj1gh8wNHxzfg3
KZbgNwHBcY2+bf9iwPAUFg5jPHFmUl6X9Bt/+7exGbBOl/W0Txu6WEKm8kmLn/ReSN1kGU9Z8YzG
5TkpniPph9b2JQyfO/1lbl8a/aXMX1GlvxTLK0rz11ZitgES2edSekUQNR6kthgnIpJgGDqQHu5O
XPlEWTlfiwJ3I4Ntb6aexx6jOf3z8GHZR5Xf7TstNhkYZnHLqiq+il+KZYqhUoTI8LYrJgbJI6ng
zNJBlJyK0+wcNd4k/cSxB02dnEOGy8iZ6s6ddCadyzgRN9jWl24Vmp2LWV6psSPdvobldSyxGj7a
NoNEj2hlUNR5rJ3Hprq1LKvX27xpXW92KFQ39zDkNMDju/c8Vu4RfQk35z15NuG4QHUrnru+0A9q
Fp0lZqsgL5vNIaqt+DGqMjzwhuJX6kGiIHeUBezuKI1Hi9T5EFYin3mhmHAS5xjmJ2TnpwwnNyER
+slsCBc/R+G5loU0winKi1JeQGEtkKwYqMyvCJiuml8H89r5k3ZyssfGvC7jo5U91ubjND6WBE6a
j1l+Q0l+S6dbZQnF062wbpl164s7Mud7W9z1WYh8u1511fmeO3d5vpvVp9S598qonhziOrJBo8Yq
LKhcbQjHs8HuZ1I6EotkcEGy5MiH6JLdVQlHRjS0k8+EBXmln4zyk7ZJKT+h0IJc9sm27nzKcPox
TKpbdz2755OQnP1Qady+KzduTkLKzM3ajnH/qCU3qXvUNRLBHpl4LJLHrL9myWPSX1HUszu+Dvql
Hy4c6+HSZUIM5GCgMqezvimHSeacKA+irD0l7SlOTjSJy+k4lcd8OjpEA6Uf2MLfu2TwQ+EaUCj+
sZV0fp1PKCLYYW2sY+tU4+oprjLbHXt5cmeGOJ6WZWivYefwcnLjiQ46MWTC89dOw0DwhE4wPDUV
BcfFaXtqOxAApF107ZQshkMKvIVdHOoFCXbjeo8du7tKw+A1CibteIGNmEOOASBSLV/jrt2ZSmZ/
TlsaGHwzE28bRBLPWwUo+qW3zYBNb/L978ssrGOzO0Y4L70McPGDbtXj43YoGdN7TEY98nu1Mx+W
6m1lpXlttSa/MQDGDEz2zdSb/PMwd+2hKz4wPrxfP4smOx4xU8PNrNGn+eUK35H5i9m72hmr8Zxm
qYNhaPV0gUNLJrau8gIWZm0b5p/Ka1yOHXt4ck4WUrjmYn5STePFNozszrhbYrDB1bLB1evBgHUM
12sGUPyIL4/U4uqDe5Mirms/rZ75zTGDK7hIaHi82+LaVIKroZih/Azx4Pdry12yVV9yxldcXWeM
Iytq80ZGC/BkJ3o1cKOD4aC2aY1FT6FnJPBXxGpbKnNcfdYeG5Ek8N/rFPX9DZQWEGUZAA9MGdi/
NoNSa13YUQA76hcQwpXJgIsR2VEwyHBz4NJY12WgCsca2Z3kMgVdUi27TLClYZNIJBW+GU3R+pMy
6NBmRvIWpuKcOrjT1SX8Arjmsa/Wj/ov7206vLUUzvAN0knAB/2LY4DeUrR2rVbsUrkNmUUDH2gb
5CJ0Wk78HrzNHY3X6WD0p7KD5mY2i280Oj7QwlrOpS0FLSZ+Rm4GYpYn7ov//aa+N7Dw67Ew0bFQ
46B+1wRYGYcmYBJuWzyE9Qvwb6K1pjalZBBOrt5p2JHZ+l1Ck0hDhsSu6khnMe1U2ov28lVOBmCP
ITW9Sjdp74LKCBzDpto5qx/s8N4XIflNHeG64La9mTB/+XYVpF7NLXzPeBGX2AYHstPhzLMyo2Uy
TW/zB9taC69VehU7GgFSzFQxwz/CIl1Vcf3GpiCaT8q+r0fm3mIiWVtnsS6Kroo2jA1CZBhxKMSF
IrsFtpxrVBC4ncnGAn1HemCTZb9SwqFFrYTKk6mn2n5caHOpUuIQhWGUnhWzRfngFP3L517D8o/d
kIa1zq7w5xcuFzWVU3x0O+rY42moUpuoy57Cq/xQJNq3FLOwx1gy8z2ja4S8WjsHn/Xfv4T5L1cI
jYsaKyBcRO+NTjk2LjtXCgHUiD1ZJbQGQn3QG61ITamjI2xPStJsMakbku3HSKiHkyZ9IQviW0zc
8B+QJo4d8SPnToY7ObHDpSIM9VTt9d8rMlfumPqaR1E4eeCLJJ/mCLvS0hbTE1htHN79nutn7dY6
Za+4W85MM9dXJxoIUiyYbV9EuaSvBzIloCRnOZMPccPcBrzmg2338k3LNedZaur0QcP4zpR0Gj5b
Fo2XTnOqw/anutyn7hA+pH2JacsKSU9kMDzg2pgGEXki+3DWrMc1ls6RXDevFuMyShHLImGGGl2i
fMIbc5lkSIuLXDQBRhLnk9mYC/ZcEuv++4Qw8PH+mm3Qq4EJQeXD0n8tU0OjHQYKTjXoM8woa+Rc
bB3/3/ao1oe7qbFsFcpH7IEHMgbR3AsN+WHtD6MTzE7AZ6f3VCLFe6FJ853QXzQh1k4wU8lrYNvC
OE1N2p6CiwPugnJfKDiT9fZlrk/fJUcnTTsamzJC7sYjrkSUhAdNETKUA6E8S8+YWyDctUqAwj6I
hsAOKQ4TCu/Pmr9qhDD5ZufrnU9oY2X5JCiuWGHYyCcB867GHCTfyhHgIylKB9THh9A4rPOhTY62
AYL0aDZHvTmO65HtYWELZWg4xfkpIV1pOE3ROddOCKPsdzXrWauFqvVcrGcLOgu5oFBJigsCT5JC
w/vgFG7rgV/uujYOTe68XNhE//DnL3bZpXW9QKHFsdnNjw7wl2ujHGNcZ4yGMVGV0kq5UylneK2y
/+pGzcsGcOdxmGRn5k6rY2rm5HRFffKUhn/ocVNcqKcWl+2RlOfLKVItbuRhdjSr5IvE7M6TSQ7Y
PrZ6+dO6GNq+IZMlaFhR3Osz04vlA/bFz8zKNbeqsprb0jlNECdUhK18am5RpN/lBZS37ojEUHsw
CW7rvqVpvT72iSTfMEDED5ZT618YZMv3dZnjFirYT63JOtt7ah/6Q8+LBbUFoTDTA6vsX1SwtRfm
sK1LavUWiBjd9IrWgeOAARHenvFbajJkqjJisNdII3/YnBsKY70PbNn7O5HkfxGo7dzSosWxKIrV
FSN3jJ6WBiZzYNHdqJaBfs9l8q4ZvSwln6jcbmf2mQWT0OlANMBb6BJV8xiChFs2MrubaWN1Uwrp
tV/N4lti199w+0IPU0Peko+WjvK7JgMzprS9udUYNmMNmwnyH04XAFqSXhQK0Ttk8Ml+lBJfFyhc
RJoAw0WXHHoShIAAJQd7EQqXQ20dGGK30yOj1nN3XLtjGR475QiQvSlP43TqSnatzELu8/S8Ticm
fVFNwll6HtWz3Qk10WVVz6huLkMk1GJY3zQ2XMyElk2agMxfrPCibkcnJDLpUtRXoFuS86CAP6mv
qXRBXX1NFPyI16m+1tIFtZt66YJGtm4mwUJux9/ZNCkXtBDnF18wb+rxxYwvWiuOuX4OtyM9DuQo
cGXa2rxbJHN/WaxU3jVOV90Lgr8In17SJyI+1QdAfOptNerPtQbH61RSy6zPQ3R26rPFg/VsYDJ2
znzpJfvsbFKLi7xpnsQ3fpyE+on9mlBnXubsyvdLhAOZl8K89Nk1ncBWkiZ8KbNrYl4iE6yK0B3r
om1czE1SehV5l9NOGS+qcVnHy7xpMS6axS37MuQ/NFtn1OQXchh664xFWsUlXQnF1XkJT2gKT7ki
FLYnuz1ZCYG00BCOGptG9oqbiuq4Av2XDhnzxtrBGA4EHiWf8amgbQkarFxzmfIbghpCKHdrzdc1
H9vSR7coseH5+QKnyQq3OYupB9bsv1rUZ3kdjVQd2MmZlrRnbPtAYVM+p8RSbYrhGhDUxqCWmMET
ImEmKoTm0F9DYgH8SvPjSYgha4k568TPIKnJQmbvtaW3NJ5G8u3e1Dxd8yBxfVeXgxwi8xk+mU8K
u2X6TRIY2HbqgCjiErijgX8rSGJMmUJx/UNY6BA+8t44mPGRObxSTx1vWiUgsmoDm6JUDqhWDhCv
s/6Q9IfICWIienk5uHLBvvRBrQQLd9Q8mEIfLaGfc2fT/IgXUgmFsQ8SDnWyZ/QeGSdQ8BKCoT1k
8EJ4WZrH2Nx3DZ2PVu6FvKJVoSdhT84zDOrY/nDPwoLuX04ca01DZ7dl4ZL8xX/RKOaoSwTQEQND
BXq3wCohSxssaLSH8IC0Zh/h6VT2yUQzc0/sQMSlNIKf6Q6FOwGW7tylcKlvIkV3587VdCFjk8XC
THczyS02VUTzAjLbROrVwLVBci2I2hJ8JpdkPNQabm+wDHdHQ2jmx578AQoX7kR7A/M0YGh2q6Ub
Y+MDO0fSLYnG2h6xTkdz90NjskdQ3Bx9pzq7RqaHAwR6p8CO2hRBdI+E6AdJ9d7O9r0s1G6qJVIB
92HmlmTQZoy4Ca2NO1FAYZtOAsXkkmdDEQsttguUtuZJqMK2221S6H8kGEhc4X+wXUQFBiWbIttl
xh5pm0gLxz3YQ5xy4ZeSjIjU1B0xwaTukroOSbPOvsLytOwLfQ+FRVuw9uzzap+Q25fu05AlAzm8
uwLSjkh12QGqzxfGg3eMWYeBTYgEQYac12i/5nu92YMJx7GbwnpX9gCMgMyqcOGsvR65JLOgdRPd
maVzy9cM33lHncAlxpa+m7a4bJhyzuDCW+RGBlk6Qsy4izF3Thmn2xBqNpWr2xlgy93BcLteqF/J
DHWhsCqbFrptTPYmbm/vk8QFyxNpQgrpgvN+6mhZ7ftyP5YMVewxhUCZtXWcibtWFkfh/1rEsbTw
QZBovHdYrmdEi+7TUaiT9w2haoZQJfFHfCz3VuaihRM6ieOEVLed3GE7zpxHld8EwiO/lVC7ifJV
wkmniGW7QJZQyt8EpUXYeuKZiqsrrmO5yuhaYN5GV1ZYQTHF6k610LBpTV3b2YOUxAJd6vtc3+vL
nmTzvt+3BECzfuO8cnZDpsx2yoHqB8PEg7xzxg+qA5sF8JcLuO5g/TENZqupaKk/r1Drpc4L8Lm4
1EKVKV5djp+YDY+fwlZzx2kqAjIOYgxntuwyeMLypFO0N8m6R9gwwpDVV66td5qDlW/L+WHCOudn
Y8QyFZIY1vT48f8POfMQO8t6c6y3bHgrBv4zb2v01gxvSvSmbSIDDPzpRkD9LOWfTf11WD9r7aut
C4X6q8Xj8AXFy4tzzON7urx0+Uu+vACxtfRn1HU0Dp7j6DmNnu31iSFAo3yyNtnWp3gSSqdPmn7v
sk+Gfq800nEAHddVQeZyYtpP2SIRlVGFf6ZmUr6Qexi0+PduWFSwRg19usuZY/7037fSf6nYYryi
je4w/KpT+/qliiSPHWDNUFS8SutRrxnl2g5LTt5MlWP1qSYMzvOivsq1SaJmbyinpkm/tA4XaEJe
tP3ECklWQEt2pDaRLJOlbwvgl71NQtkhT/CpQDNvVU3xjBDGeVqJ9MCqkO9DvrIUc7JTYczyfXuq
48cHC+Ykqa6xQzPBJtdEwtFl2Yn9tMyz8dCzC87D9JWEdeNEaNg/D4myL0WY+9ooD6M6sQ4l4ZZB
iejY9pL9bA/kpuZjyzUEatoerGxgdHXx0uLu/uADbr0va9AzYZqXFjyuAdpyP3/AZ1MNM7ld+YA3
Nvc5YdKsrG45EPiJZudQKIfVYX0ixLrluyKovw6zTkIsXRDrljAXR9YtSLf3w5XFizT+WLngAkws
j5UL0snF2VYuLF7STKxfWLfE8491yxh6rFv6Td/XLSxdKjbASTDMgVaLRQvKjSBF9SHali5h9GPR
IubfILAm5eLBGoTWZMXn7VBJGGBDtxmw19mL9DgAArv896fUel+S0KglCpMgA1IOYzI/v5sZ0do9
aMiaTCwQJDkl1XOHdfe82LcRRyCou3p5S9oV4641+hFhLJCb7fW0HYY2pw2SZtOugc8WtHYyMSeE
z6zLVf23XlV2NdDPvb5Wg2/R4qHpyTAj34c/4lxgsf731PZ827bhrgKc7G5/QFDhX7O6ECaSJl7n
lDD3B/I9bAKrTyWnjdnkBaf+mwOQeVek86sTpd+qzkjdNV3Cp2FSSdBIVroNxmQfIygvtKDN26hi
gclSuXxRS0k/DaPI423L8kXGCnqxv5kd9bGqcbKvZBb/Fg5L8W3uw/NIHf6lxVmwETfqEk+X5KxW
4CQqNt9efVE6tbk7Xdn+ZciN/JDpOAQyA1Y5BrvOrfuifv7vUwc96f2SD8sJnluZM8gW9JdzJ1Nk
lAizr3eTotaUo3UKZZZaPTIUMVTuSgvA2Tcmaz+XpXxLsv2mYiZL1WVIGbW05S9Jw/Sgt07ejPVK
Exonz3E8O2MgyLccj0QvPcOh62utby9Cuemnm6Y4GDZJBivkANFoIl57mgKjCrRN3RRgCmSgcq2C
agrmKhjJ357EMZmCvgqiKdCjoMY4WDF0GeQVXxUfsMy0KTZ8dfaVeoFhCc0JTjo+9y5/NPj1Wl8D
aNr6zuKrrV+YvrH4meknm8Y46De1cWBXQnUcjFPAFEg/UQ9gJk+tAgaK6ylYKiEKKznzxZVQyl/h
RUSBNAZaFDhjoEQB2K8Z81sUjJF4EBk+CnWhFStg40OhMYDG7yum2FM/T31w9yizCXQWWggyKr1p
8KbYG2L2Eh+0hd4jQigrmtz7ZdOxFNX5lbSV51Zejo0KqLnHhi0XGSECadE/KfSvSqi0AekA9pNp
pRLGmzV5osdAksSUFIGBtfSYNthvMpXompb67VcIgafOBGQS96SeLdaqPMbRF4dMIbCQy7Vexv5M
eSe6xCu3o7py4jd5mjhBMaGUTa/0u1ABczfKEB+gXpqPNtbrY9P11MWcMXuJ7Pyb+Gekkraji2Q9
YjYm7qlkxzzIDqjYUT+qRk10LoWlupC7k2z+pgjgdd7bxGREXAjWeCE2Zom0L5Eh/cGwQf87ndLb
VEjf4tRYP1UZ/64+1NkN8Kr00Zzu+1I/HAWH2xH9WSw5Ww/kH1Ugi3iU3B5k3s7MHIPBWOJjj88K
FGDyZECflePFa1pn/VxFSU2VB7ADUcoj1vAkI78Ia1GjmVqAS2h5reIOBq8BIWs0Qlby8XgxMol0
uV4LPyhfvR/RBZ2rQV7Q2e9Dud/8bP/4vWNOZs2ECAY13QKtt0T6bi7odkpa0xzBBMJ2mdNDmpjj
J6xcjq9UL9QD9TspkNIHXJv3A37Yth3M2yrDRNzWfwVwKdm86tmUSTAOmcfI47q6mHXyDT+A7Rm5
VhKSDaU2cfomSHOSTAGAF36yMI+RA6AWPelUE1neQ0bgirU+QGxVYaJ15iE1jYSt1+p86XP9brdO
/cEIDMu5d1dhCHNchWUdOK76riTcR2XelbMW7aY1lJtdBF8T46i07G25UZjTHIBvVsIKMekqJR8O
g8a+MzaJW97+oDJw7iUFOAmiBT1ltMzjOmoNOK3K2adlUUJujSgwiHE2TRwwlHWPQ7L+QY6J4TWd
1Z+0iWL59mhQprdq6nrf7Ml8qsz0MxbZ5TBUBI7XNcZU2I2nphrDU6+PAEDCdPJMcqcp9ecOaFfq
dQ/bw1IuuqNseVimC/upqpy58qNakl16GAYZSLVxJrC4pDWaUQvpQDxvzy1LWu8ZF4r3q8AQz5XJ
lAW9MNeOW+Wa2iFg1sUk7SjW4lsDcnsXtSNJHLirb9tzg1o5j4znSt3fT6TUDLAgWARi2D05sux1
Q5srrcLr3A+U6yHDcjDr7IElLaku6+ymqVXf5YJEZlkmQDGtOu5sQ3dtmeg+xZrS3OCWE303E2Se
O5LX98oQ6GHVPysaaYBjZTNdY/yZlNRS8hXke5tkczA5svXABKe2L5eREpahjPA/YehrmkDw9n6k
9RXZD/DjrZyEUy5ixxmzjhGt+lMRauzHU9pcuYmJP5OI+hPUSNLuSMobVBW2psPaxOzSN3OarP2s
UkQe6OqDDeU2mVnyc2e30a3UJPVVd37TDbN4KeBRR0moBZnexccJ5NVxe0Ql/sejumgcrr5j830m
xiqAOjR9bR/qep3csmNEsFf78QR/YTgNgF9OBVBysmFWxydK5AHuX/o1Z5bEG51+OawZqysIcJ+Z
trsUccpMbThqdBK7EMyQvmRHUkJkaMvQjwljbn+XHRqf3WJflyTFpFOU/dVmQbL91CzFurcbsFJm
LvU06RSd2ROjV3A06uND3GLkluCS9NHybMk4KZgvu/UOk6ymuRIIZHYVXW22TxXbz1GrpiOYvunI
jvfHI3WYp2Pp8CFm78oNl1d7H/t6vduD8k3SO/2ItXq5f38+7xiOr5zz9tP2/EK9yU56Ykz0FR8W
+93eyZdbwjjMUVG5jy8mgxDc2e6OZYE8V2i6R1oTHrNoJKpxlVcSDHIIvQ+JeDbZno0J6skVHFvb
RLdFKoK/4HulCwNp5fuhG1evlCIQZpXRYcyiCce4Gq5aTQpBFVEwlrm00RediYKuR2v2oeQ9NmPR
XRyZbVA1yYHTT7we9fMa6rxxptoLTLh1bJrD9sMg/wW8wjjIy6ArQaSL5f+kED2eL1+aJS5epDLy
uJHbby1jcU2dTIdComfNjjKNGufEUFQ6PmxPrYADztthSL42kw2hudHHeL9RxCcBl+/oAZYiyWsi
qMYZ6h8HW/xoOyTcNJk++cO8Nqe+qf4YBHGVT2bpdoRSuqaYzplamziaonlsdajf9HVUf0waHWsJ
WduRBLXaxH790Ju1ghcHqLoda9Ghx2DwQB+qvslERid5O15ZSf9pAQ/81GjEiwO57M4ZmWBHCAdP
NCk6wF4Ww7AlyK60kwDyamyMi9gsfYf/YbCq5K7ppLldnDJNKMwp4nMua8sD1qyIxpVClVKLGHls
hvWUETR2XEn/A0ay4D9M6WSIR9sBizWr2kVbqZRZn20pKQOCRI2LLbXGRS9V7VhW44ut9OtJMiwG
bdnE7ZgzWk/WFkBprxUZ4qb6WhfF58bEfB73akb5NGQLVuvYSef4pFVde5T7sdrpAG72MOQIIe1D
al69TXIK6RCsXSoZFFQil0ygaA3WrKZxhz4nRX1gpKs2IoY6gM31APHxe8Mwolph7at5OWoFYW0h
MTzXsR6rq6Rn0dWi4azsCDkfVql2Y6pOXuh0WE2nsT6kFv1QpmesIAYm+TDqikPoavvjMJDz9YBd
A8C9se5mO2rFnSLug6oovuniu5ASRP/QV3UZkAjcPUZGQa40Kws6KDH+jij93Zr1P5nj0L+MujmQ
0rDEr01yCGvOxmJbC021fP1+kIqwlXZGYe8svgOHKKpTYmVrkf6cwcNbq/YEqTJcjfyKL3ww9rpW
8qHYGQ9pNv/mJHFMRGUX3yIK6E4iGcfamMJPGDLOSgdWV5FGw4O0NF9nAaJflnXe2wOZy/YqH0Kr
gbNuz9NOyvTSAzPV7BerWqjhhtolS4uDUgwLxc3xT0diM6bXKfhc4bDAPPJJ0SL6jqkeHquIYSSg
O+6cMt+TDQShKXqUPMF8p5kkph3KuAufsN38Lmep9bsRlUCDI6KLR4dcP5FqotujfVYhf+6bmbi1
OZa/1r1T/dG1OuntVvyWh+PghiaTkrmh7VQcHpxggi+KQmIo6H+Hmgy6U1obMoX61HSNSPu2mnr9
pM+6dlA0UrgqQkV8Jlrt05BIFh9q9dOsYIetEguHLZM9AevN6CHr0iX4YLf8vltLAKlsgWFQ2S+/
816QQmXa/UAqU4xV6xq3asBbKu9l2JN2UtEYGU4a5L4d/y7JqQ7jA0B5SuJcARkoy6VJ06+Eog67
ZnSeqk79KjMP/sE6eHMP/Fy7dVgIw8kzNY2azK92uRVwSmhhP9uxSqbAL+VX0yj5sIUYs9m7vcx6
Gp8mWFyByad+PKkqMZCYaBxj7h6B4LkL5YKdNrKXXxnAdWNqufssJzkvIT0IkGNc7GvlUzT7RKbI
sOhZ9BdFRfxRMut8U9I/YKDBVtCmB2CSiSv3+h+2E4JpHUUdv0lpY6gqRu8J7kdunuNMYSDHYXa7
sWIK9fWyw/m9BisTEBQZksqHa5P6tsmM19KpPoMGi6vUvprQALPi8i12cnrHBp9AoNtws1yza16U
cP6W14scYBXQjnoI03xaSii2E5ADBtWe/vuTob5fwPMbmlxwNRNTHWv4n0tglbL2NneNgn0ZFLjQ
yr9CtU2YDIz2JS0CQ2tx8WvN52Esay4Ma3flO+f4sVbSJcrz6K2YHeXBc1szxR8Nt/YQm7Hly8Ag
b4WzvCg6Q7JGpJBVz3xZfB3yJr7WeWN9YE4x3/VubQpBDF8zzW5SItV/aQEqZQ7fPbPKXT0r+jPp
m6v2V+IYxVOqEVtllUl2qRPpNlTfWHZm5+2gKmyjiRNXAnOyx1vT/5XNJVNInXGZZ4X8JGZCQ0r1
7WLkB2dS95bISwLzw+gb8wpWlcj7XOuJSlpBNoN03SaIIlX5Qoya/Eydme0Eo8a/L8MttrmMKDmZ
SCt0+ae0INGFyh/OiLz/i0mQyevGWnHrJVavRUf8jiZ/Z0tojc2CeuLuXlhJ8gzp1K+q5akrsnMv
jdUxVpP5leBvl6kX66WYsi+SId2SLhqft5m8MfyLrMvug1qLohi/bv1smaEDy9KBWuJzftdrsSM9
kohC3CmtC/fa0oScTQksbvrCrVDReovujZIn694seUvhr5KnEUTak4koZLFxyIICUj+OBne1/SwL
YCYVWcAsL1KxaLYB1UYCu+OOkZ5AswJ7xXsdmOnBsoKI1Z4VhOlBsgIU20GSHVI74IY+73ObVUVQ
2kFNnLNMlTYY5ID1Id8wZHUQVgOnC5gVkrrAcvwhDxzHlzapqh+H/jgKMfc0bBpjHzmrp5oebmnU
9R4QqyXyehq5gN/csVnIC51lBxJq/xJHWXFeu3pfjX6zqax8BC+74b9let12NKGlrl6dDfNDnBhE
y9p698cSWETGffCVN97dDXBmQqwwuSVQ+Vb0X6hYlRYtUrQ4QCebiy5fNDCHspDVXDDHOM0llIUt
BmRYpFxwxmSb6vGh67wCWFlL7vmlbi8NJpj8iKktvvTtZWwvC36Y+DK3whgjwUSPL7F+HoZzitmT
md/hvPA4F8oBSbIYIQJqOcEcW+ofkmugPSesgCgdhRUQLcXxuxuQZYpJf2MzBE705/IDRkCFlHRh
COwKoaEIMARKoXAD9hMEL7+2CL31S4sLbyAnQd4E9hyYc7AaQlN8mGtakgd1PsibnOZoGQeLY3M0
mmNtMx2LE/SY4cbblA4nROMix19wlvrTGJ376GzWQm10hghYr+dyk22f4Q2ZYpkhNBcX1T6P+HKK
S19c2uLSYMopLtV0KYtLNrkJSTDTJZkueUG6xCXGy0ew5Hixx4uUXxxWx8CC+TIk+rljOXKu8unZ
1s5KzMTGuR3OkS6OPSn0PM6FFItf+6xZp2k5GbzTy4npLEyj499OSGyQCD8kZkhskIQX44eMwgNO
yO9myIntF9lpf5sh17+dkP80Q/7PCdlNvpb/MEPihCzgUW1OyIzKavM/J+R3MyROSIUovPqHGdL8
NzNkux6ZWcYJiSQSSTThh8QJiTsq3fyQWKOa6Ccz5Ipryj4bm5IVxNtFsc9o4G1ffPn3jnedtxzC
UrENj6sx05z//R3bKEU/LWb4illUFh3qjBhefwXPgTkvephw9a4p4owoIUt9Kgsnfojn2joR4ZJe
cV83bpfFNdeemYRFlaHlQYS8A7/SH7GCawRE1gQZadTyyE+bYT3N+WPpYCSAdBJ5VEgNPnFV7nWG
6TwuMXlYfRW1jLtwRY4c8q2ZetZPljRjqCDj8uJQca+zECPcGo2eLAEFkseq2puFFL+ulgORkFnQ
D9Z1dNTe3ShIFRD8MkLBGeCxxZ//o9iKQbFt0r4j6GTcf9dCX8bcl5G7skV5i9g/tG44u1LrdozS
L3iahazMczZRRJ5gmS/sA7xQ92gVWpJH2QqFMAGIBiyp1fhJ6ZeDD1sMLYrf0gFQfHVT6vjz4OeM
Eip+6fg2N5tNreMbgx+xmXZ8UFaZ6heqz15X+Oddu2TexQdwgKLKj2OfNV0a+4xf57HfmN7KtR8i
wuolvRBefmVTE3nsACLZzRk5ph8guxWzvZtC+sM2NEShgnjCTog9AyJz25CogrFzEkdA24hYV1Q5
Lmxq2FNj6vWIoiXps7VXp94zyADS5zQ2SaqnON6SAe3yp8wfMn9u/XFT31Ih8dvWnxahYfG77cjs
hmL4aeuvhl8s/mz42SIeJH8rWhjuILjN1xohpfGX1F8bH5wHAlQ82h7qbcLWvEXxJrrxg1dVnjZ4
WiwEP6uxXJQqboxqNxxcqRJKP5MQ2zsY4YRasoj7PYHaEBu6Zq+Me9ruaDWFII6jsHVTwH/E/i4u
kWloDN15U99CkPRAb8yt5+geaSCS7sWGELM0UUT31o9LP4n8lA/Lpmbwy9IHnDBsakuf+cOJtbni
L4P/f+ydV2/j2JZG/0qj39nDHAZz7wNJZVtOktML4VTMOfPXz6Kqurvsqluei3kaYADC6GrLEkUe
nrPP3t9enyWthmwlSKuJYSCv1HaFb6h5OkaZoqltZCsO63QIeHTzEYyQ05HpyO+WhY4T3hLZ+T7y
lz0RQrqMmiV5pQLapb4I9UXMKGnnIzwdNAIZpstPgXI8EjC2wyPWw/MxdK4qzkeCvbjuVhAnTwf+
XmG1CJWF0C9wmkisRRstOeqI4vV8lP1SkPG8XFryUraWhrwUreXAILGWHeOEIVGtWsYGowWPNaaH
FZB83IeYKfNqpWqravx2FOOKA9RSr60Shg8DZ5yP4HQIbKvKlTWsZDzFy5VINTBajeWqY4xEtJiv
WhMDjiUzrUljnbnUWxrNllkOiRHXk/kQgyV8TA6hXSC38IuFxb6bYRLNBzYryL85hHo+SBV8MmP/
ICFE0E4jnGowSSlsIT4oK6IxHYRqpIsPJOzWADJyVgQ+PuvigFmC7upNGZ+d/ndIefzrfyElHWqb
fpfrSc5bx6yJ6LXevy3r0jvvZPwjE1xl79W5Cb3RQ0oJmqA6gWAgLjGzajNwq0fFgDCajNdRpe6m
wQ/2J1crLWh9shtuBotpW/sByeW6MW1NFx7MWG4vWyvKbpRkprlPn5XWfwTImJIxw7Mp7FHZIUp8
P2FblecnkWDg4y0HIQB5iSVW8fqVrunHcP7X6X/JsC6hTHHE6jYIdl23zdWtmc4H9rWhvOlma+CN
0Wz0ZD4Ma521a19eU4iJYfRp82HgPBxsDCr4xabQN0uFSCzEbX4+zGmrT9vJ3JJ+7pMdR5vsunYn
KvNh+WdleWb4Z3k5H611lpZntTUfSXYeDudRdl5DUi6W/nDu9eeCPh9xsg9Ph09aq9t78d6MqwBz
c0OAPTbIIGFJ7riw7oRi5/k7P5iPRN223bbvtka6tVK2XJuWnmT4pKGrJBuz2bA/1C3sMuYjh31S
zgd5HFObD52vF2yEYT5yfSOF21TfpFQoTseQ7DDd7viC5rZvdxLBTUvqbT4KeodLUrtn6nQmltsI
WM9ZmgHyOeMIhnOOMDsXZp/aT3YJPxFYmHDMICexYlOx+gGLLY1Z7xUJ7vPkuFAhdkJMkJKqF4HX
C26XF8rNUAs5za3QFQiBbnV005MZTpceSM7rHAsRxcfYPJGLekXmsAFBCZezh7S/GOgsvWh9eZtp
Rn0gf9kcaoGpS6mbvT5lzFghgmJaSde5MeV3Zpkso1Z9a6rwNtct/wCbscJ7ZM4VeQ1pk/AtT7vu
OUOvOOqQOwZapGY4A7ldv5Se46TeaCqTWtPL5WUBhM+Zukqgj6dM7VAYMjfW1OrAY6oTd/e3udEc
MZCgvCaTIyb1SZ9jUOrA2ZRmP2lZ4YTZpD2ZXr4PlFvQGdbs6Nluy8S/ks3eWBkye8I2U7TLMRV6
t5LCuzirjHN6KJFeV3T4FgJ6CyPfjdAbaG7oxdsqkLegv3X8AVOgTGNOY18R6I+yQLeQPyoXo9hJ
uzYQh8vTj6jEqLAg07UwVQ9Dixj0YFtlu2AcxZu6lO64Pv127FIKnqGGlr6WzlBP3Az6KEKNqMHG
6qZqS0xdyOmqWUrbplulB2Tht2F1U33pRuC/Jhigy9MPYfS9reJEfTk5radOOxJk6l2h74iA1fu8
8YrtqA0mwk4/fKSkcycWabJvguECJGfBlNqLC5mUCC7wUCTErroySTle+R4ZNC8uAZIEXhs4rJIy
nk9yn2f71NNzOjhoZSzUXL8nf/UmCUr2MuTjFtMeH0yzdm6ZdFX8ejH4yQ6Z1MvMcBXBx8m0D76f
ARujE/RUq7FN8Ef5KmzQyXgTjeUmAM/7TJRepgmuVyFEGo1GgngTETwmYJAXmFsI9EdYq9AMfIBl
VxxSiioTE/SORMru7x/N/E+apKna0/m+UrzwJskl41GKaQrOBVysm761riiHvPWFee5rRyu59cZb
I7mN/LvgdJTNnaIDrJ6Pusc6e5Xm93F+L0YPY/SgSPfd8NCcjmp4YDVLmCT7Ot8bXV7d1Jp1+evr
BuT8h1ifMB/JJz3PABGhbr+/cH2JXa420nbZicJFpQfdchQnfdVpUv9gwm7FExu+ctxJMEaHBECD
QQ5U6rZtdFkVJjyeCgtxSc0XkJShkjUSvKARiHsQBs+KWfuXReTLjo/I7KJuDVwcMxjPlQhDUdOM
M11WhgetV3SoO7JdlFyPwEArjnlkc+0bwqMFOoaIg51rJKcN5qram0eXrDPpsE0FzJNiqd6resMy
pRTElXmlrDUvla6r1LuZmki5a+VxnQqZ+CKZz6ZogCk2pxGPa340eTmepYlu4K0up5tIwq9rjMMj
euLgaPlXTZgm7LDw8ZbjyNGHKruwWsTQGQarTqe3YCo0vT8XwyE9o8ruqHL6hrXncKjTsFxpMUsj
9aJ8rZqCfynxHNpQFtGFqbRog5fdKW0xveRq/tg1ECdJ6zdEeQGZtrauV9XcW+wGXeG0AnpVJ0oy
7N3gwbfF+KiHfU7zAom0AVU3QtpTDHL6oUtyZMc9GsnPhsrHkQLGgeYxem2oS+A+OacXv9sV8uZt
0VtV66j6UK5HT7hVu/5LMAHBxNS+PUcRkWOxt4otvXeKFmHGr0/gR/oBJRFiPU6Bwcpa92Fb6uMz
WUtgHhwl9OhN8LVtY5Q0Dja1B4iDloNMI5kfFYSlJTOXafRu2LJHhohUur3sux1m2mhMzIXZPqQN
fY4JahOVMLv3X+BipnAxx+K6ndL1r8/8h/QdJ82UZBCeobgyPqrcAhSZnUTnv0OQilRNByIUpp7d
mqLGFlt5Ra0wngstjdWnz/2Pl+E//bf88mv6ov7nf/Hvl7wYq9APmg///Ochpxkx/a/5b/56zfu/
+Od5+FLldf6l+eWrVm/5/il9qz++6N078+nfzs59ap7e/WORNWEzXrVvECLf6jZpTmfB95hf+T/9
5W9vp3c5jMXbP35/AYHdzO/mA4z9/duvvlqPfXd/5rf/9rv5/P/x+yL57eYp6Z5e8+rjH7091c0/
fgek/IeONEaCpqDiuEFU9ftv/dvpV5b4B2JuBfUqi6RGfYqnIMurJvjH75L6h0pqnV+QrKWpYe6n
rvP29CvlD8qodEFZsNYAIVi///nl393Ev2/qb/ibX+Ywu2reVz5x8v5OVmmzUB8OHXwVbaYJ/QDU
MtRpoAyva8uo8w6NmjznAbClmpq8vs9Tqg+jVuG5Z8g4knhE9eo+7SC34vUlOeJUYFyRgGZJk4VV
pqotDtQAYpbAujeQs/Wi3Qo4+HYRdntJ4C8z4B0rcC4Y16HbwhaNsQs2tXWssN32NN7BYyT7gvNl
KOUBHuKDTRXvVZMM9loWeD8B3V4xN8eb3kOmv05qHdl1BYzC64zD/BWUXHrJJNxOw8xJfVLpObIc
qeQFBT8kPAB8OpjtKVO+FC27gDmV9nz6nVz6R6ooJD4LpkbPCPHljZet1ltOYzA3tHAZE3I7aU1g
SN7Owl+Id4oKiYg4d7vEOphDRzeCkk7LpuIc+3Yr6/HTfFpDQzN/LNH7PZmHpEOXpMsI+YNxo2Tm
Qc7j50iaJtsQi96me/u1nYJH0aM/CKs7YON+isqyHm3F7/El0Aa67+LnoEV6NaWKXVtSTVZi9Mk4
Pup6ha7VCJ6xzOFbK9GFXHaHlItfieThUBe8eNlwVgwQAyw8w13Mwg4lDDQd1i9EhA7WZxo9CqH6
5fR/Sgs9Yv5QdsjockW8Lxkrqd9d+5O8RZlDXYQydgVn3ynbBJ4SptJNsNdaQ1kK7GudJio3akX/
G3vw0e69GIsq8T610mRN60muZfvBUBA8taSPKl+065iUkYXEp6i8V5YGoFVZvBBFj5LbCwMYnmmq
0g5Dr02KDWYCKDSK+mMV9yaU94fSrFBw1VJmK1b/bAB+w+8ztntEeLacEjUnZWyP1nDtJzQiLRs5
qfaEWaMtkOoOx7VUmsJKUvoNUjNg1x7w0S6edlSnfUcrQhGFvFzYY1yBeEu5YN6MH5t2MkVB2xCk
ygmxWepV+J4aQHovr7cWwTs9Z8VzMo/7mEQEW0fVJFPWEqvE1zqKvV1Htgfnbc+eNMja5TyBB7TR
OKoPyTT2rY2koUmKii9iJNFwQqp3oRkIPbSa1JklPdC/AAsvy2U3SqoSYVSnXqL8uxFH8IuFBao9
olMrmaRLjU1EMyLs4X5ITjtvJytTd4La7+1S9G3NMq+0mm63lEfU0fs7SDF3QxNS8BDjq6h4jYRw
uAiEhZWtZTF4pRyLvEGdNk0dPQyYmdsK++NQx5FAiNFyqNhPjNZLSotkV8QMYfAjGbwKyCXFxuMB
Yl+wKINEdkWwpRt8nnwsOIj8H8SsvzLgSN/oUj/SqK0CViYtfsZ9x8FmwP+ipsmf0Y+8ybNCIApl
uoNlvwlDkhGeFwbnlRa63HX6sDO6uNJuOOA5gr2nCBMQtb1pApPxuvQV09aObN0sz0BZGfiWf+wb
jRgrUOlTNJC9a50teWrvKFpGg27T1escNrCtaGSpewhDQZQ/NN2Y4pZbHwYc2bcpqXiyR0413xAt
lI2bTCxaOyMDVODBuiy7G52tNGnx/q6OvUdDIXkdXYRK4juWwKTb5Jlsswd+yGLS98MjhegHa6Ql
sPRdAsXGbSaS40Las7GekHegtUI4cMD4bznknksjAxKcyh6PSkl2KlG7Z3hPHYlmJjEz8iXyttht
UP7CGIvdlDmYCJCGFBIwqkSMqNaKWV2rCNcJCT0kfoGi8XfWulVk3e2FieDHEzUK5eVVZnSG20io
zeX0VewaKutSeWhMyKtqEDKUu1nPkB2jrqC73GzY/l36qB3dzrCQUylpt2n9t44mNdtLMGxK2DAp
+1oOMfCW1S80utQ2eIMlvF9cYjHjKmr6caSUT6fM7qMTA62V3eqB7J3pIVnkuAwf6kx7rPG1cwsN
+xF4K4nb5NJoW0l4VWgoQvQArG5hdfSWJ2IOwjfFZWIUPFscEyaJAOEXkh9vKZBiGFbiU8zpCDJq
bZQfDCJzZJNuhUwLVu6UxLtumzBGfTQnw60hqoBmxgSt7vw6uUVwpkuXgRbCspdBS5iFf1lZgq1E
sE/KMIDtaH4Bsti4SFSyrZbqcI7MrlhpjCJRvBjV8aYssxe9X/eyXNpCU6wFM8M9Oci8RRx6btI3
016dsJ+urLzeTyaicAnMnQY4yCE8aZd12p/5tPC4UeHvgmLMlsTXVUyHg2zliCBfC/m66QVSWkEs
npkB8sI+HlH9WPfRQGLaSCl/t1jlxG0oA+WAdBF1Ze7oI+S72BeXYhGQvkZP1SXNbCNw1CVoMgEa
9gEvYIQyUQLJAuFuotU0gaXJrUUK38SoiwXNNqvyRsXBAXSz4c8dPfVubONH2IcZ+zzIj36Rb6BR
I1zDz7KeppSTsRZyZwXr0iTnTFtyN7C58czyAfdoevmcjvyIVghLoQF13Kv0owlMcm1rsi9lodT1
8OxQ6eG+zmMSNhE7MN/ElT54aAyTTmkcgbVeAlMbhJu6EK7ksF6Ngv5aiE3snIKEWnWFgYAcBGS4
yD0pthHp1nZ46BZqlKOcK018FCostcR+zjixFiFNq+kz7zxpK0nlhVjn7kifdnA5ZuZFLFV7LUVD
2GlhR2VMuUnUsWKW04CelLSFtz7Nce2Z5km121XBYxz0k4PGuYto6LcK5BeytSCFRC8dRY9ElpE/
dTaCp1x9GepeWiUks4p9R+pa1suC5ZjCWEizYC5DKssl0P/LNq1pOwjT1Pbqye07cqF6d4fP70RC
y7qfKmWwi+uqLlmEh9BN5PE8YzNq+31Nj31mWUctJoijlwKhX+0avb9o8A4o5VFwpK1JF6MdGVoA
TCZvNoUHVkbwESkbgly6nZyjsqtVwc19WtTM9EFuMOVKGkF0gwK/X9hk2Rp8GmULrV4MNDAnTW58
ycS1XgcNGq26vOx1T7Q9wkY3jP3IrchnodjVRbDQxrql71boh10qMr82+XkfBf1GwhID3gsZAvM1
irhNfsusou2HYjz4mUqntqbtwk78IobYTTEz2Rqw+S20eO0iHfDmjaYND9p1W3hfory7E9L8YQJF
WEfa9dD32Dt0c093Ir9OGqligjPXqwg5tOrNDL3dAC1n2SZDDoFAdXsN3wWfMLZrpbnvMMptC3cT
GcsgVwCkELI49WH6bJkoiRIl7FfIjhdxg/GDAT4jocNCrCk5e4V5XWHoBVmmtmsYhGrv+oLyqCbJ
SyUeKpq7yNi+SiQuHVKa4Ex70PSidGOM2mUQpIcoVVedrAdowbkHNC/6zLbpulePPmBpR0lJa0hp
FTkRHXV9JEBVDysGBD3XY2eBYZvOY19+s+LbLt/lg+EWuqxjl87Ij1VzYam8oQdxJAqKwMXb2V9k
MuJqoU72wNBv0wQpOa+2Ld+8ay+KNnwwBECxeAvcTEP0rJox/nPG2kr2yF0vDEtCg/ao6dVeMLuL
NjUQ5+KfHpnxsTLxs0E2nAg5PDgfrh6tjInte18Mr7muRJS2BaFVXnuWXZdBuk0TVDGt3gGmHpAF
slRvpQawViR1aC66lti7PJMToF4k7Z6kJEjPuZluqydXXdpXB0+xihU2EQaVm+LeusyMyttisjcP
nGHkLQQqtPVtUQf6+aCovU3CU1zFwUPtQ2FR1I5WNkuO4aBWUODbq476nSBhsD1wj52wJsLCv2mT
xObBwzCNCGS0nJp9h1UTVfGMRbbQIevvl10yrlsr3YGoxPLWDyJH7ZW7PAU0wovkPsRlShlfVF8n
PmeK0aA2OSZdHQvTF58lKlBukfIwJHpAqAGsIkZgxNLoL+ibD52U8gnQP+WAjbi5Mk3d9fyZ4NDM
nsqadswVOVupebOny2Se45FuR0rnqHPwx4CvXbWhg0Dp6bjpmwhxCqy7UN+KSRC4MvaruSdXNpSP
i6BuIWDgscUXC9aqWlkEV63FZWJ25YtHklwTbxA6iY15iK0ysqVSA6qAaJ8o9c3cg+FF/qS64lg+
DcHt6bXpwOtOV6Irm4Gs4jIUwufJqx76vN8VQfjs+2zr9IIl3PCuk5rt4elvukTgPvBaPHBrUpVY
DUJQQ00aD3sRG6kQcv227LWXIrtOMmO6qiRvSyoPqQ0icXO2AhXgXkmNMBK9yKj9pfhZC+kvp8cG
P9iuxpq9pwu+bTBKnbcEHuL365a378RRWcD2pp3CFC6TYTZPKIJqJbToijBqBwmdcPOmo5qZ5lWf
qmez6/xKlNHzN8KTKqTdxSRorqw1yrEAzmc1hSPGyXhOnmRRkiFeCQ3wQRB3bEeFF/YLCEzG5Pm0
32xNY4N/rd1b8pe/rrs+mrc9DR5OI+Fi04jixlAZM11bNYtKymbUVnBTUOkvsL3d1iPVrSyj0Dqs
wHgO+1HbhmIwbaI2v8ZDrR9N8HSEDlljnWlJdU6fl7GhJ4ztjufh3DLK+bYy5E3V8pyMkmcsAdqh
ouiATYy9Mu7zPmaPYdHIO+k+HauAjaSh4Snx76mCeFtDP9MmTyBBMHb4jU3bYWLCLERzY4VcHH+8
mrtOLLz/2H0pqr5Jqqi1KxkBQhI9h/XA0xtcJ6Qscss6+H5+nsv1ax+9Sk2vL+D8sYLL8oXWG495
ypBh81ajcz8Lmpn2ytaddbtzCjzB7VrnFLwen79SF9xwQkIiNFAzqBp3XOrU51Gfr7MptoCSy65y
au6FG3hDfObHKq80FrkZXBCiHRSPp8IPhEPC7oO0y37KyDyofabYlc85SabOj8jcQ8qjp+c2a588
qQpsK2gvyXaL+KpFCmuVd9Agz7qn5wKC5GEulQCVRNbvMcnPSQs6JPcCGQNvOD89DpTWsMGok2eD
9kO5ZAVFN43BLVNTOxSc1MjXIASC66+hcDQ287U2eS0dJi9Cp9p9VVoragTT0kzVzqEh5CUYcqqt
xmjT8nsnRm3t9qq6Hyepwx1O26Q47IzRXULgMg/OeVyKMt+08ZvLKF5nfracJ0QhmvZ+HC1xNZuW
PpawtswuUPPJHWkdmaX5rTy/ORdSnjFRjJ9FApyvp+NN4KKxz7Dn9E4BDCadgyRmWBIWmSOMkOKT
BtTDXCccDHZhEfIvp5gnhAqkcEbUUeFK2LVM2W2aPI9o222/ntYmhZ4gQ7aVA0VaCz5zIbyBVMqN
07URFKY6Wb0v6YzEJok593Q71Pmcs/CgtspTaXJa840oa/0g9cLsOrQoc4AyWKYoeKXEIKaN+1PK
LEp5u9P1HeeM2dSrJK7UeJk27X7QhusIj5KEBmU1xr8kurPgqStTdZWEkHZkHRVuMovCc/r+F1qP
PrlXhYQpjGhFjMGTikLdLbCSOTMGBjHVDcRRlnBIR8baPEGeJm6M3gnJuhfcX5gRBpFe3+V8+09L
wIDGgkUezc48x0N5YQUza8B+0lqVa2Mzolt1Ba+PtyqkeCcXI8/O1bh0aSHx10znNesyecn5MRkC
b6nlleaosDeZWVEYbUqmWjvTOvg7g3UQve6pKOpjXLAOfZcA/pZi/T6lehLNv0+oKhJKEkPSRXFO
4crvaxt6ZdSF76mAkKESdGO07tt0Z8STHXsLzSLvlzUvIQNOHYx9ELH+npKGSeEd5jPDHJy8o38/
TwLzvVWt5NVsttQ8h6y8LCNtUzIIwxliXgiLOZ1pFWLn9Dz5mq/uI0W+lr1PqiXv1TFziphvpGFX
Trc3TGPrQ10PuJZlUbDUZqeSfdoj8kAsG2vhc4NaKh/aez0mmdjLxubXl/KEXPt4KWWNQhqTiyhh
rPz+UsoAPUc2QVzKihZOz2dK0PZzGhgv84XQ6Htq2qdZpJgscJ8s+W0b2ekUPmumwYbfelAIH/Dg
08P6NsDbq6Wqps7BDVVauDrh2qxyCv3GhlLB8xwzjCWLTK5/JoN832jx9QoaqCw0CTt6cu0fvogS
qbQFj6G27GUevPnM5/mvx3EKdphuRs9FV10w5jdlyONrxExhJXGHPoYk9gg9VGYHiqKgBwKavJBD
5vt5io+ZgVuF3O88yY0UpjXWzDxHsTDyBzTvfQ2EaAliSuL9agXgTTaRkkXgyL3EEuX5dMv+v0z0
SZlInhEk//FnJeaHOtHdU5KE9W9P2etvy7Zps6fvq0Wnv/1WLqKFhaIQOTUZBYIy44v/KhfRdPUH
hUrdYHZBm4X3zF/lIkGiKMTfUHk3QC5L1FT/qhcJ1JJmbBAVKFikJi1Wxr9TMVLfQ4jmWpal6ejC
VJo+RFq1PpRuhymtYy2pg1svVlh1RErnY3QltZVJ2lS/8xnotlzfKkSDkW866dQ4Y/2oV8lr23ae
DXR7z+P+2KUR/L0HOOOwLOoA1aeyZuu5kXNqK2wsxSH7MkWSA2AK3NGLFtIC01rdtaiFiR1n1Mw9
pr9AOY+m5LyLEBpaYHgCfRMWL6MkXTTo0khxXg+NarFUhxfsJlxB7i9Qjnwy40vi+8f72zWZL76s
i4aoiB8fb3OIjdbKgtvELJ/NcpWXXATqfoumTN9y9pxGx4JsNuO514js5D1tOwzx0tDBzqQ5BYoD
KqCVn7ROAEu9toA66xcJyuQqnejLs4a7wSBoV6xrtTXIJWsGvN0WATTmI24nRnYICrBpbsxJWHMt
lhX9AHIaHSdUAPgn7HC8nW2igNCgiC0jA0062yciVy/7YlLQ0h6yDOMkfCLx9LWF+MJM6LbTZUR5
FCOoe18HBazcKKyQSw/LAh4gNmYLVdQOplZyGsCtWUFsRt+SOo7qNkphT5RgRPNhzErMMfInwO50
GqKnTtgPQxVAuLXrTJEWudkdfd/7AbJ1evaU7CIt2a4k4aXRl6vUCpeG3DlN0OLKnSAN9+mVUlEj
a+vcbC8MhRoFkI5yUnAyES+9GtdpNg0bhUZSl95hdgQkRKUB6BuGJKnqSU5V/HsujN8GAFoC4l9T
NPWPkqFQ1LHGNJTgtl70C5iuw0E++gscChyAZl/K1zGwBdf7ZNzJsxTz7+WRTzVnvBptk8wFmk55
+f3y6OkF4YU6NUefdvl5uCX6eK/Wstsk+suoiDfZ+BoIdMmP0B9QKceytzaKdFGpwpYWZCeXIUbU
oKrE5mzywbkG5fK7We4nwdAMhf7FGWofxKSV2rR+1VvNsbbGXUIKCh7OZ1rF94qIP6+CpejMSBbt
kvOE9Z2WpDUHymqD1hzDW0wAnPENpfAao3Gnvg/204LnZye7sSu40sOvv9z7HrgfP/hDWIQDWCcO
id4cBTJafhCjbMzIxX0WUP6L2/z3F/xwm/OIHnEq9HxBIdzRERRlrwOTWScd+6Q/Y1lgex3cGWND
hYVUT04D27j08oFefLqymsgVAmsl0nEepcJVoltvv74MH9jup+uAUAGODpbCoih9XBGs0JtitEzN
MacS8+SvFVrzbPEY3QgLpORf6k3e2slVT/f4rz/4J9f/3efOs/J3Nz4T5NQYMpnBJT8QYzumfN16
n0Bu0D7/OITffcqH4eVVqLHHnIesoS9RylVbDuEYAkgODLR+jdvG1AEqnfpKewER6Y6s7LmXsUMP
xKfAvKVktK5r8cxIq7lH+XLMexz6qpVoCRuBljoRw7VRSvGNxbLUqjaCTCEPDWhYUk+BZ41zuWDY
cZe/IHPWDJjnRrccrOg6MIdzpSmXQno0g2mPW6WDmed2Sh4yI9iNqrhphHQVzxXE8EISiRF92ssh
1E3GY1EIlwJUUt3clZU5LwdkBBE0AShYVc1DB4Yxa/chVS60qCHorumujl5SCeiFyZvMVexxbNi5
hssCSGwqVQ84nufseMlHGTEWYTOYqpg1n6m/VczoIhlEN0fz6I6q5SqdSCZf9Ryprlb087KeZ09Z
RrpSjZ8AZGejSH4H56zWRGfSLqIhufThWLZQ2iNJOZtAAUSG95iDN9UpDOpqfx7I1rnkhTspEo74
Qi8Dmb4ar140yBGy0thnsbTSTFC2tXHrS9FSFx7FlrRXjYUD2357YEVMuhqpCDs00INqWO2lCPG5
jA9qw5ZfApORWCSE4HnBXfPK+MiMdG564bpWqGqDwaGRifodraokXkYatdTU9gtq8eDWEh+ctJQf
zHGtyTchHbFYXTs57Mm07d+EKt00arTJg3JRjt5Wr4czUaxWoxzv+vqyUTOEe2fVWDgUHCoMJFIF
iU5zg5po6wcX7YhXJ3XNsAg+MV/6bPB/mOJI0UO0j0ZWGDpXPPLGZf1Zw8FPFjGeL9zLMPRTTNbQ
909x2CQIPqqhOSZn1SbeBi55imWwltfR6tfThfzz+eKvT1I+LEaDCGSlpWx+7O6rDS1Fgd1tMhc7
LUe8KJ1wG7Ncm/a0QA25pnt5mbyNG+pS7mfz1s8v6t/n8UF7aKR+1oHkaI7ZdGcZGHp9NiHP4eaH
Vff7S/qxrX9gHU8yguijf8vDcxk4keu5BHL9cnSTRXT1v76yH+LfwEyiOsr5QHVltU63kdax8yJc
ZWvdxpFmgQ/xDW4IDmR3t14T1Z5N7lTamfPZlf0ANPhzKfr70s6X/rslwdB0VOgjJ6LZnevvwq22
b+wDyUKacAY3cMiZurTxMi3cWm/qhbVqHKYEJKZuuFQ+CQ8+cMm/nQy7OGkOTGQcJN+fjNxVXVeT
vDrqMc2dq5Gy62u3SZbcCxs4rrKKQ8zuXGWlLtOljy/8Vtv8esj/JDTSrb/PQPow4hNdSazM4ww6
SaZ2V5BXa7Yh/FFV3E/J4A5S90nAd3rLH8bedx/5YXDnRqAwV0j1UQ2TdT48SJ6yTFTVHkAyOx6C
hEk0nFqTrv533/RD0q30Ym8cIageo7Hc1Oa9rO7hKDV6tm7Au+effMufziTffckP4z3MxKQcB7M+
WploA5i1p+ROg9/36+80xy+/upTzWXw3mANgj0LL+nZsKZ7ERQJIy9upAcTzuv3kC/3kowxRxFBL
AaBhaCc3s+8+CoqjlEthWx9F6aGq6PX3ps1AkTqXPomnfjIi333Qh/vU4QssGVJdH2EHsDtwky7e
ytFz1oFJaShyNOpnk+HPP3FWe+tooE3zw1OYUoq0MiKt05Qg38JwScsluCjWGWWv25ITF1RHlrT1
xM5NeffrW/iTgcLX/evDrQ8P4NThZ9/zxY6NOBAiUCoFsTN4nxleffYxHx46X4i+fUeBPnJarEwY
0SNAp19/GWl+mw8D8t23+XDzYh8tVdDzbfpGsYVWcrzcexR1IbILKug1YvghjV3Rg6ui9uQLFG14
+fUpzMH2r87gw4OHInIMMolxWmBr7NMvNdLErAOR0O1yVL4+f/9WLvN/pme/KN6ym6Z6e2vOn4r/
A6J2WeTW/ets5SXC+ib/7Tp8yd/lKee/+pan1LU/ZLCv5LNl6EGaNKc/v8nadeMPYEK6pqPPmrNh
3+UpJfMPXoplO7OMqJGN5GH9U9Zu/IH2XJNYu4kEdQVPtz+zqZdfR8DXboR/oWuX3gdZmqZLpkq+
k9XXVEwT97b3kyc22n5HVJIuTGhD0TjAz4E7kAvbzNSXFSRAbDw3Wl7cxACjjUqy62C84Gvawqgu
6hqlulxitFaQJtM3dYj+xlejN731zsr2GvLbTvZat9dVewpSqon1xjONZde12zHXQZ8OCy3NFuzV
HF9tXaksYDXTv90v2xo3H1FdsSEAHbUY4/xSVYxloKirnMxVqY4YgyDqQPFWUOICeLq1pmztm9AV
k/8m70yWI0eyK/pFaMPoALYxz8HgGOQGxkiSmOcZX6/jUW1SZ0rqMq216uqqTDIGh/vz9+49N4EI
nDKSzR8EieOip4GnDXuS6eYYExEcc/FqaJMFzsluTZhT+QPXogez9x5i+ORIcUQDhqRND31ANpSf
PHSO2GbMpbLaI9m6Xmk9HTJrUToRSbmwWgKEz44pFX9r9yJa61SnAwSLlRS/xZPg4vaAYHwWg47P
kx93KjZ9lz8NY/Sp6PbKGFvY+ckhhYQeAwPkyz9kKduTgSNd6c/mYx8MJ9DmhFsaDGu7I7qpXRsW
f1P53yv7/9o2LHpkNL6Zx8Gg0Bm+/ImH6gtTCz0t5IwJtxZfpT6Qsoj6LG5xmhpi6RU+EIaGXE5o
FDStCZmFIvioq/W847UnRrxSpeqaP05BtXHgdijll+6Qc4yYeKznYcVfQJmum9OsgG6alQRgTPXi
X57Cf67yfx0t/n6Uybche/yosiVz2YSV9vuanvpAadIRckaHuW3hO9ai85KTbmcfgy8OfYeENGaA
/e9/6e+lwX//pXJL/pfSAGjfFDpewmS5wc9kXhlyz8oIqZyTus///lf9UTz+9bt4h6rNOU2ez58p
gU1rhFnQhGjAVET6qP8WXr9FAoWuFsAtiQ6It6KfsrgKXbn9+9/9hyPs/rvx4IApUdl+qIH+eJ8C
ZWE+FWSpOB5dlPQQJOoOT2cDmUDOYnn49lMhOYTm3gthZQBos3BxdFX7UtXaEk/+uaLDkivlc6rf
8rI9BOElVCpJOnz4969V+/28/+drBQpOVCtTUc7k378TkXeaW0ShQvpLfhhg9ZkuQIZIv0yW8xwM
tESS6olNKZolzt5GvKuNzq+y2cvhuDrEf/PR/c8vB3YoIyZ6gFDBfn85oTUZ9ZR5HgF96gpnaI1H
gpk/Kp58rK4FuatUCyuCHc6e3y6SJP2Rs+vGTw9WG/10onz6m8+HmRS/8vcn3iFpEmcfB4CmgnX4
/SUZGQl1k+mFy7DhuytfC6s8JSn6E8O33hr9xRTRT5q3zzl6FlPERFIyFI6Fdbmbg0IbvY7HOsuN
CMHJ21Qc8yh+NY3ox4CnBNg0mvmIHmcqZh5Spi+yY1cxubJIa0AbkXz3kYGe0tw1WnILIutZ8+2L
A93cKaxbbiy1KD1gzL64QFtc/yZnsVX7Qczvq1qbJwOTeUMW9UCkEy9xZHZEZ+hmGYh/DYLnGpwy
QUaQuThUdnLLlOAnJVzD1cp3RGD0gTQcEQUd/5nxBJnni4RnFC940cu6ulqTzGczLpMRG7MMDr7L
e5WD5NgT9/eCcOLS5nQa2968YH14acVlGMBJRYjg6hE6e1vvq8w6BQkOMbWdxdh+WjP+kS+9bwi5
lu+shuSF+LVx2f4xEIhWbNVU/6p70PaDdrFGSAgZ5xy2JD8vbxN6bpHbAFQlXyQF380U2yqZg1uJ
995POrF9tY7okfZ6gCceWdzFQQBM+Fc8S8ecwC8G6mgL3xxnIBoFqV6YZPMptp6FTGQPgpsyNlcv
sMneUqBiR6hMzCqH7XjXUXa4bqt0YRj5Kqp5oMZeIe01Mo9a7H/lGiemFv+EZUIIuQ3rxHEwFDnP
/WRvh9i8tKm114vyHI8othQOzLgBDoFqpumaj8KNn7zJP9hSYaf4c4d23bycoLarfduQFuZ/ENA6
0VX0kyUh0EPfxXNAx3MP/+libD6VnGguhrKn0qBCmCzxrnpZg3NI3baD6/z1Wh10aV1erpsmr+fc
ONw5WIdDar/7prVTgFXPrbhDiNXqfD99efYH9Ob+i+7l6InK9CYSzHWdc8rH9GCUNgyqn7RgGY06
IgKGewBM84tiB8CY3XMa8V/uOsiQ7Eklb7c2K5jG+CE20FIWg1vTJUb3BS3ZYBAYzQNoP5Zs9SIm
UZYEfWYhsajUjyfN4kvu0+Hg2j1BgPYwm2zjQnr3/ano+19DVX3xE2d5zvNi11fMTPgpsAB28DI8
Z3wMC57rIsePN/jWRx8z77XhO/CKPDsjv8+Glm0SPavq/HBPCX+kqC+JJKg3GRcxCQwzxQhu7fDo
evX1rj6960KJkuZHyoWoNmjoFdHNBimecmygqYa7E138iSL/nfxO4shq5XsannxFI4qrZguUe+1I
Jdf7iL5M/yd1kYS1TvsI3fRBPmNllvwAQbhrWJI+vfUW0pDCCOYNnBh8iF9ezgNXjsKZFWTQKioG
JS87yNdIRDjPdmehEM8+zCxZVdr4bUXGhePiuQvcE3HX7DXUcmwdaiklJ3wSZQT/SvG2FGxGFT3g
Dr9S97GS0X5BfnjPnape3P90k4cvpg+NK494WWxxQfJDgM5RsZ1HsKzY3xpU4veXVnnJzeiM86Q1
EFO8YeaObUXYqn0AKXGVe4qX8m/Hsltg6EcNn5wm07iUZfKjVslB1rx6YG/vH/hdT6tU/daWlG92
BwYl8wxDFqr0Sz5MnwaiAVIHFj3ATeEpzxYcos5C8ydsPHzZTcF3PZbjy12+J0tqrxDbweM7M1L7
AWhXDJsm9nv9vtWrUfzjiuHYVgL1cacR5ebk42yKoAWkkCz4NBzaSRubhxxgfqT3v1S3xRreMHIb
+T7mTJ0OhS8xIbrzLL8YUA+HITrF8qQpdBJyDYdPxMZuRKce6QR1cLWi/cEzwgJGyxDNNY3DJC+W
sdRm34V7rSivYc4PCBqSEKzwR7PqJ7dqAAXCQlCnV3mqGpw22PhPpWJeGl9ZDg7ur16hx2ennEGA
AncRVi0n9M+1GxJy5GqXMqT/GmlnaeINOz4FJSoRGhXpIWvSW2h6z5Pt/0ycaUW1y+xoj9z0erfG
ypMxUpOlgckwt2A7dQwgYgysbfXs6slzZlZXrLGIoKt6yR7rz8Y0/rlrK5OJH12hNeq1o/op/6lU
UVK2HaroY6SdmMD4FOPsTV2Q/irLU9uYF/nZDWyw8p06HULC1rrILzqkmUkt0RxhMDrBtWiHPcI0
hj7NSiN1bHbfNhxxMvTmCluEngvWSYQNqMNG43J/hbrwb67PRzTa/AU1TG+ML0n/4mTU84OpFFdF
ITxP73iadCxQHrBpAz1KX+JvaIyvMoX6LXw0HSirMZISDplaT13dvuY1aYBWyqM5Ti02APdcuSX5
pzg5lXCVy/O4iaqr6ge3zNAufoo4Guf3XL7RKiwf3KRB4Z0qz220SCekyvI/GH7+M0TGB/PUwlvU
Ds4M035O+/w6tZ/2EO7l0S3LLb9vsKwgHmwSZysP+ijVL6yYk/zzZWOdLMe/FLgWsr54HARJUras
K8QTR/q3VnnLKKuvfWZe4kuJl5ZhsX4pc15zabFAE3dAfHhKQzKLpYqY/gs5yXjM2OFGufRi+OPz
u5wxL+EsUwmnQmFjJ7nYRyibT7wQA6otE08F3ItjJu0srONqKXrso2rjr+0CvwGJIVxyZlqhf9yl
rlzxF2avPFk1t4COPFLHD3e1GdwskEG6FDUrAbxtXbv2KFSxDiQ3WZ3j3/mOJ2CLgOFb/vR963fJ
kUTfPE7iXcs43mVZn3YsKItgwxBUI5ldZgxM7ZDgmEO5RNQqH8IQmBe34JhEUmjW7Vw2BKS9ujNa
4kYUIgEuSY7sMDapQu5y6UCWj7jyDLYd8zTF3SIjP5c+hEbVeT+PlIJ9GsnmELrPoar+uE4Ply47
jCGnjRR4KoN+8YoVZqwrZWrE/IBFI0/doOBrUfhGPChSfeR/lFDFh5l8SIYx/rGFcWp8DwdgPyFg
Rhpodaz1eJRvs4p/gbr6rus+RK9gUKZLXXo6QNoNEsy/WkoWZeVgVAss0lE49CrRXDq9+lGxbS91
E0ZnYW5xpGL1xlEYN9osDcOfxPW+h0FbZb3z6lOcFZaxZiT0U4B+RKDMnjS6GVRvJ59brKMaBKun
6pckpkKoVJEsdboWJbzWygDo1Pq3pA9vBBOSKeWueeY+ST9BS6TzKHvWGJOMcJn8AI5umsBUqYmo
rL0Rx2qizzrTIgRMewhtDrbC73Co2LDy7sL3hheSKCbeIWbJIqANbEUXvad8jIZlWUjfb4czqDPD
uVHyZ8FzP/qOc+wrsjUzp/2yEc4s7Cxr5pYW6uswjH6sokFRPOJfKxR/nVTKZ1p7rPHwYMbcKAwn
RZiVWVddgzRpU8EmyNYmvF0W8+Yqra5BGN0a9UXU1UkfDBo6GGrjJDdoH+jJws8hBKbSHuLVxcrw
rItVJWwyOUUOKLolJBBjG5iywHEr7OEsd3dEQV74DR+t668roTFNdkHu+d5eH3SU/SHsd4UnNkSx
tReKNhf5RIhXgWQN85TVsKtlHY94qNE2iqqd1vNZELeGyqxLQarVuISxVxvWBJdAwI2PmmiP/+hC
mvUAc4vj0EOjN7aCkmvw8rliSfNfxFrRJ3OBRYfV6anGsirrEwZhFQZB9qjkCQ+2LvDxWuLJqqxP
19UI0NPSeqF5yXPn45sCku2uIo9gEZH1pAwR15snHf9+wMY4lFjJ9MaM51UJrlNTHHJyAEOqEYNG
FMwLs7Xe1QHodt+N+SwzudPQ2DomvXsjOr6Zdb336aJDnGl4beZ5nT50ldjgADuRezG//5eJkkHL
fXoT6OQTyYG4/2v6ocGcGLZRn5ZZ2ZwjjecqqXnmwi55odJ8joV2MUoWcJJhmGLTD8PqserMi8C4
Pq8QMSEDj3d2XmIgs7E5FJ35OVgWJbSgk9ekZMliI46lE8TvvMuYCXwpXBh0jw/o4Gm9s8IFfSUd
+dvK/ZbUjhatvRhmfZTc5PUNYhjikYLKtJxidSEJ00wkIvw7JfW4d0aBfL3f3uhBXVjIJ/4FZi92
EG/w3rmgHGuVzSlJu5/eQlDHVjZO+Kta9xrHGYxaLnqos12yl6RKPa6oRAAjI0+71tT9XefsMKxe
a4uXIU8DuWJKI3xrAHFb0U2WtgrM7STJd468aNb9WV4uZLtiTP1N1bObT6zNSW4DTMR+hjr+6cix
uV9eex8aneENVLK+N7cALuK9kIEY8athlksgu2BEN8UlzaXUtPwSgbM2gkuYp79CYsb6SF2NUYGO
ulg3dGi7YqJxrIAabeZOp7+Ek/dLysMznbCrIduhVIQ7QBMuU9kS+4+20B80ESyjmnftRZucvC41
tIkeNLaZHe+JYaU5N3HokEvCVaYGhK6OtAs6FwM1ab9VyEmbkmfkuhIuwWfUhlxzalndKTbnuZgJ
BV1l2b+lAU1HoZaPXUvmsZq80BNmcxzfwoIYC7UtViNq0aXCN+2lT2nmH9qs+2w1sbE0wqbSNw7W
rR53T52pvdFXkHYJINCHnu13niKHqYdImXmt+hV0dNyq0prfHYImc/VljsOnKH5lBUvfjimyYuXZ
6ThKEPDz+3g02z5/gI9/SzqegdhPH+zK3vnFsNB6rl8tB95YBIAI6J7EVfhDLm06S7xhA37pqWjV
zX0Nqh6/K9Oq6yjimz96sBIwUGM+jeZ64V1AIGG1/Q5H//VvOkd/jg3uIRQUIgLjhomJ448Bk5Ey
mciGCRZqHy0RCPULYSvPsgFQBt3WaxoKchMg8NwOq00f4nmdQpw90cAdR1HTv+m94uz9s48FNshG
R8sQUaU7+Wcfaxizmphin2PH7s7EnCwwOjUBqG4Qt4G13ES+elYm5ew65S6Oih1hUBJcSEQoeDT6
DNPOEbeKhMJe+As9ZsE67G+5xk5QLhUuZSalfmQGa6tWH/saogags1la22+k0j3Km5oObNuxonOT
+vMQcw++vawtV6iTRHTWRD+zYmcx1f66SaI5J80i8/A9hTxuH06Cqd3BgtmcZVXcR+ks8GD8Nuov
JRxP5Vg9qW4E+MFaNEST2oq/ZY2TFF9DN8l4jqtc3bcEfbdWmMPntHaBQsuCvAoYYXOeQVLJEzbo
nMugOKixt9JRCrdwhTyIuK58PYRhG0l4a/2SbTVc9D0OQcE9wQp2cavsg1oWuXQOcvzgNO4IcUmv
scnK5SjlwMNy0Q31zh6ch4krnuT3GJR/0pjTM0vQ4mnVh7TKoIgtCzonVoTugN1Qmjc6zXoqk3EV
elLZFrU0QrDi+oV7rJv4XPGIqqlLMIaZEdeecwDwhna+YT35kscs1LklXR8lgQTuaH67arEpTTCp
1XjE8OhH5ckYQGDq04w77Can2zUTg3kYNf8QRwpTWOPYKvrf6MH+2wRCqAQQ67qcqFkCjt7vbdW8
sOm1hI6ywMRNuH2SFpRCYmsHBFBGb1FBmSa35b95KP8IlKbfza/FT4XHTwIGmYf9/mv11sia0mM1
ZbLEyMmNmjHZQ/QWcDO7N5yTkXrPamcON2j8BvFPgyp4RsuOS83dFUhvcixZRSllZec5J4XL8ejp
8/uZYvXNVV7I26h7K/kpmuwG31sUPd0v+RSkenfUxG004lusMKajwyndWqldXbvM2Y5ht4iD+upy
dsYdtVdqpwf6Z9uy4KouffgB4Y29UV7bybzITs3gyGOMRpRfcJeU7RlD3mbkHbSVh1ruddeOmzB2
spMJ5SCe3LNsaSn4EeUNT75HhSncRFEtG7WtW17N7KuWqJ864ehIrXRed901o0C3gXgniboYh/Iq
HU52bq15vp7zLL/Sfr/KtZ0azgWKVxmHNz0sr8AWLh0/M8nRdI32c89wDhKv0IsrWJUTmDuXA815
ln/9vmf4FazwkLubLQdpA3koRuH/3K/cnMJ4I9VoHsu6yE+BjPsB4ai4ACMKTd+jLkZYPK+5Bs4r
csxHn5NNUZ85+pjAJe7Z1fR0XRjq1lcp3SCfqKDTuaOFMRWOOnKRH4Xypojm0Ln+xcvynU7O1zyM
qtdk5I6MDmNBw/tWMckbO0o3X/mWHRGDdypbl35eXO2Ou66gYZfTU80SMJZmONJu5Y1CWQgW+S1y
67eAguSvXf7/pDP4/4jW023mVv+7CuGYZ8139u1Xv4sQ5F/6S4Sgq/8wHE0lhEqYTPvlxO4vCQIy
A9PCqagiP9Bkzut/GqVM4x+WSTfQlUg9/kFqRP8pQDC1fzgmUB7Cgw1GxLYQ/ycBgv3HQNEG9Qf6
1tVsmbCk4gz6YwTlNV2fhBrUqTZGCl/nON3jvUrXu1DfOoS/ui2OGpE1nF2vmdnKqfLFTay5kq5C
nY20E8WRAhl5s66eC6aB86gEUhSaIzggQrsLsKDCyDgKyJF2AiJk2xcnVqxl2EX4EJTwzQm6ZWvy
SNLHfWna0aaBFRQzY8xOkwKooCSas9VY9m6ptXPcLex8Sr+nK/BSJsYW/gZzJ1iqQRpdSfGG7tsR
cGbFD5RIl65Ov/Fj0GXwcD33qnuIpxwVATEJocg/E5+RbQIRxnFSzk9AU5ZbQEZyoFnV70MYYznm
+qDXpckswNs5fkoHInbePa/9NKuaZ7a6ii57qpNNFKbvfjA+57oLk73vaKp5kb9wSGF8D3wLpAPj
dr/swkMkclrMFu6lJEzf/CbzXtXS6+ZD1g5nLRhwPyFzODYAnjdeQaS5Bui1qJ+DMP4gCv2llAdy
XL3D/xJIrtWW5hMfpjCV9VQ+o4VXZq3lCgg/ZLXRSr2AIXgZh4KcsMbD7UtnF99Wv6CW23psycw+
PMLI0qHFVt9RO+cGIoEOV1TjFiu2/0etmJh4GK+GuNnQDhc2LftFaRUMHrCouyXX2YmIkoUWPir8
Ka0j0QzqzYrAXxpoiClxnNC0rpKVNjjKPB29R2uyP4m2X0AWOAbOEKBciVcZaWYzF2zSKpQxC6MQ
0k71K5jeKMDVuV8+hDH3B6fXmD3Gw5fRe/u6gf4QkUheC4Id9DDEzlFrwBDyc1QJ5Czm96RoxDal
3ttQN8csGCBMtegrMMOYxnR1BVclE1L3mLyRUw/iw8u3XJ99ehY/lha7OxBVGbmSWOGZcflkX65a
2/20RXocRUJIiPdKPYGFRzRfhWacXRhzs17F6uB6X51IgeoUfiI7US/lQO0h2VEd+askS2fXCXwY
mSvPOQ4NIqFP8VC+VTXyDTXdBON0hDz1aSQGdcGElL8AsaaVOyOi04dddxOZRMJmCrqOUd+ODTh2
s9rqk382gOnOPaH96jD2keb1rgg8eUkxtVwaKPBq/1g1IN7K5OroVN5pnn6a4li6XQKXEM2jX9uA
MulByRfTJdNTEWA04AuajdJll2U2E0zxoQb6Q4U6aRZSj26awrn1rP9l0+pvUePwl5Nl4fZ7LV71
o/c1MEkOzQHveEgbJMuHb8dU53bwMpXOgXxPbe4G9j7I2z3tLa2aqOvDlcuzM6T6mxE3jHG990pX
fnz5Q8Kyng1Bsu7qnvZFuc2xMFhRD5MiJtkZiCe33byBjsXCrmPxFY+/ajNDRN/UT6BFTs7YPcUj
b0OfPrWOj2ocnsyGoSWM052ZePE8fOPDa1JmcGWlzunikAZk31wVRiFmkDQjDkup9M86YLbmFp0G
vKDiHmo/F3TktZ5VHbus8SDVdhbkbPow526w30S+V938mLYHpuFM/JQduMOVQ2JOY2c7G2MHLZaZ
1uebQRAF4/onM2bmWVJc9BtajsvS91cYOBaOzZTD8JeKYS4lNYCvj8kul2MiMhsfMz8xAdCg++JB
FyNTFf8l7I1lEXaHekT+qHhzHd5/52XbjoBA/dVzvFU6NAce601gkI08AV/hb2q9uXQo1ezOWlhV
sNTJWOmncE+/KJooQbqQeeBZw2xivJvmuAElT1gNfDv6WZmA43bFdbYbA/WhDJV1Zq31FhuW1Yen
FsxNkE2LLHR3uedsaDOc1Q7WH93XaNyhDttHBJCpSbYxC/a3zFw1MWHVfCYtmEI/EAsbNRFd+RMj
uLnXch/TqrX8cTZJb3T1i5nWZLvJgNwWmee2rvatYhF5Nc7KjNlGmh7d7seL9qWIFn78UGDxNEf/
kcd8EVn9pgU+P5KMAxl3C+JslrOZ2d0usDLWAGltUb+s4jsnD46hxFCMMvx6C1ZxLf+3U4LPNu9P
Ct1FxraluveHCViN/6LGhDs6+KyycD0I72kghMBvxdqJ3ojnPMTEosjPNar5z804l5/z6PbLgZhT
rbag3tdYeTzy66ulHpyBVm2Ay26KvDiLxsWMpen7kiLXGYtfQc7w1EbEF9n+CWnqHpPuuopKcny+
pmENhexYWn0OdCg5+vFVTYixq6pjyU6kc0A6VkFme96CSCJHoe9fjKT5kP+/guOOm/NBUY2zJ4y3
Ilee+FbmsHgXFeFhzZA+mEP8EKv+Y0OnskrKvVvj6HQPOfMvvw2eJ6BdyFE2ajG+2EzACkJ1Sedl
k0keqk7dpQKjbJA9DEP3Mjr+c8wmmhjDIm+atVt674zzAZt2L4pNb2sKDj5z9Bok/+RH7DKktLbw
MUPtTdW8oz7cKsESa/DzhvWHZLG4XrMY9GHha/5lWHV6dM0y5cJ8ik7GY8v8SVHh/RvDo8HPUDrv
ySi5sMTKyfpFX4dwqHqtwclD3bOLiCIoMmeG04J65kKm9TKSlqjanJvxKAEYm5IIRcN3D3A3jyTG
mU601uv2saPAn+c80uDIVDNZk2e/BrABxdTdTVH3OPkmm6j/6vqINRt6Bn608jQSGOJ8n1b9kjTM
eRdAai3O6pR9q+9OET8mwHOywt6Kcvw0zf4R0mFYINOIgzdUe+9VjaK8D9WHVL0GxaKJm32pZOTr
ATa1FvnRL2B5OMoj5sW30Yku8pkRoPxEbn57LLvUz/eBqj2UBjF1kGXxN4fGU4N/pxbaERDzLSmH
n35oFx6RyiSZv8JTfovdZJea7Udiag8gPF2fLBODJJQckwkK3qUX1gc3Z7LG4g76cW3X46Yq/KVZ
KsDx6lM0qUyz9qH7qTdrlKIeEOjYr+eCy2vabvOy52qY75tReRyL8Vip0w4ZDDJWEtwtWFeg2/al
nR1bm2VtM3UezPbVjmM8N93wEyfeR5ncHKNDqgB4lugD5kd+OBvN9qlWoouvTlfyLLa9HkEgQlaj
2AnxfBvCcZgxGzdz8NdxpD83gcJ74pnzOjQmuK6lZGIzme1jGOgUyHS3BqyCqG5B6KPIYgIX0LOz
41tZYJed6H1lOyH6M9v4JFoieyg7bH0ZevHVD9yNXxf00gxGTPWh9h7N9NPoa20R6O2LVoWPYQsk
kqFAZGPtC/j0Aner1tp+io19TLaHopH1PsUPfS62SkPzVRzScHgJSufkmHzdyiyrrScOwJekVl5y
0b2YAw9F1rC7/NSB8gRqcjEmCiQD+0Bi2wsbyFPiU23bw1YU8G917ymanKfAHd90J3oACrYCyrj1
dEq2KH0YevaOycTv5J+SnqSBrM6qJR1bLivqNiz1zz6khLSaQsynMqHkiNda/ax7Nl0/vBKEgufz
yg8OCZOYMXYulTlyG0bOkUbxsW4vPfE9efAVjCVKgNEWc0MUziKKTfgsHMNwg1fNgJ0yGsZ9Y3hb
rbaPFZm48kVaiSBdskLpa13o8OrsfCKZl960mhxm0hYQ5iHQS7CNuCUCDQtDkc6ouVWWQBaACJ82
VVZCnYZsS3JLuGP6xCIFND6WAPEDgEd+3YYLpXKUmQvKLVLKw4AMfO4KwrzZzyHMjaQfWuWBwro/
ZCQngEgcpoVRGNpCZSlVGTbAIjsAtjtoOW2dvIfuNFnnwi/fW8t/rFO6T1bUeDO9ehnGgFEICYCz
0CcC1XeZPahwra3+BUrRMS14RJosPWXQuThnhINwj+lAFM8K/MBVDrxZVbzq0HTcsozwhESkWDEb
T1emVu0zjURbLl7LzuZAbhTuNqSDopbQuk9PlCvpB6pVQZ3TAFklHQLwttPOC5LFcmhyalb/qi1r
bYBLmLwoOzUxDyvgwveKcGoGKdW0dvmaIxVXqpNDSZjU8tPtiRiL3OQ4tExbIHUFaW0sBw71pMyC
jWoDF7bJyg7bEtk5T1ty0w0i1adR1VZdW/Awzju9fI0840frgm/VUyMk6zBzHbdl4+u5Dln2w4R8
DbHslKwUgoUOMbKeQ1RV2rJ32KWiaZoIWS/gPjQ/oYnurgrK6dy7OOx5J0y1OtBDRTGADLXpxhMT
sTTtvt5GA83QasjiGZeScNOX0HuxxkJ9LAKOW497LnQJYlfJszYM9tBqKPSzOSaborLSpY0+aDLs
HltxVizMvHMxH0fhvjT056QT8dzgvS6qvFyqZdcfQu2RPnr8kteQ4WhFdRtrqk2GJMwdLeI/ViMY
r4VdhvSnPCSJqXQ2s2sDNXZvSsFSZBLx7dWEWjo13uNapJiRDYelzjBKmKxFJQMmx+Sed2CDA4/A
0uV24i18I0CV4YfDQu0bWtfxli/BW6nwV5cMgojwjhGqhl6/NPL4y+/deIEzcuYQ+bxFakREFf6H
UgdLZWkXN1WHBe5oROWg7PJY46IX+y9TRzfBoNsM84nwc9fl8qhDLHYaj6dRbdaqIFaGG6HxQFI9
LFcl3DSo2LYeTl594lbFBpS653jwUzZcpnooReq1aTO5d2pwaJE+q/vssyXImDiLnik2FEyALsyx
uuJIXYk+i5QnrQCDF3ZvVWu/isL47roo+DRxcjqeuw08eO/N0NbnyOOCWmqc9vaQW4c+JskwccNv
9tTxzLeRcfVxV2W7FW3k7KpR2Luqqv/5T4XjtFsY6lSADkm+k5qskLJ2T+DSZk2LViqLcu/QKXQD
3EgZQWlmD4YRGCySAT627Kt4ftC9WhkRhIg0WCQAtoOaOVuUPIjU0besY9SdRn4rEhRDtnuyVG9e
uinnmIhB7Dv5q4+Uw9erc8Da3HWDyYY2qtZjmFclentmPbGLtgpRJa5y14oe6WhBkhtJOxiN6lAH
ebQYW/UXkEaxUFCPNiB9N2meVTMUoK4MnGrmeLpXUw45B9pk/8iNa4fy1QM8UE4rNyuvg2umzJXK
FyVsCzRQ35M9KRd+NE139oxNM/QlTR9uNsLAZhZnj0Hw1uuFWCd28CtzE/fdsrRXoxmG71KfaEJP
r8KItuMUzoUI/HnnJgE3FG+XlfGGmOl9GEgVq4n2Iq8/BIcD4V1U6etSTT6CIv2m1pmpcfpRg4su
zBASWrzK62md6wSvxLRxe9Mk41Jlfpsc464jipjpolERMJcpS1vOvMmmEyTluDXDJQVMapmi/bEL
6gPLGecKxOCZnkOUqfgBakQ+9c7nxjAT3kgwZKH88mxlF4ri0Y3qb8jxEveAzhblM2DUtmcXBJ0K
zTeazToPfYMxhRSzlJztskvHA9g3hW45su42cEiHdDfio2Rin+Thj+LmH85gvNXTMZxkuOsXePKv
irkBB8fSzMj/MhkAV8lTMmy60fsYPSZTGs0kLaXvQDAXP1X3n71pOMshejBJqXZbLKy8f1ZoL8yH
RmV2OqqzThshNaa31NLXujWREoQegXuuWBnhUc4ivMzbMYt8K+u1NFpUjnEyEXgYvbZTsvarNaMj
agrEvgTyaJ7/yG6yUaLkwyfvGlC0nGHRE3Gr4KdPmF1xqF4Q4jzL/zU8fdY2/mOSXMwcsplB+Ubd
c6zIg5o1JVFPd9GJVLOh2DnUVk21tJ6smTGMgCDkuUqvs7gVBRMDO6uuafgf7J3Xct3MtedfxS+A
bxpoxJupmp0DMylK4g1KFCXkRo5PPz/IPja1zU2OdXVO1Vy4rOJHInQ3Vvda6x9Wrl596oXC8dh5
mG3VPc3Z9Lq5rRrv0kWUueer8WJgt1kV/PRdsuY4/p73kK9sVS7MaXq0RkBOKmL15OlTmjc7I6uX
WOtSTI3HZh1U4bMxWfuoJhEO/OQpGPpV7hpXOl53yxwEHWD0cV2F2T4T6Nh64lNaUtiZlLuuJ8YE
hFKxrFT3oAkXsKFB+8OJULXtamMRgNdaI7IYLqOy3FaOs/SFPuu0p/dT6+07Ed2HkfNppPVQVi2H
Giajj1DojUHcpv56flPHU1C78GsDSdSnFTKS3os+2l8zJn+ZKO3QOiYZO4VOOjxDpR3QoXxoy1l0
ECPbuQ1U592zHmrHLjN3sd7ddgr5cNYcRtM2AAh75nHWWYavtfbdy3mluXvf99Yaye+fDr8BjnQW
VrQ3UR3ucxC+87/daRb+jpfO9TgEm3I8qMq+FW5G4MHUOGwgNEcWNHQ4crHpflu5dX85ATyLkGZv
Ck6KbQw3LEMvEbSX3V6qVqLGSudLYZqIAnIVmGjERyW0cmsPKOMKx8qI8vFt4sqd3thrL8MIxtq5
cLJaM1/OWA5l+odOcudeqZvG4ql96h2Louh2Who8xDSh8/6ydJEizjNrH0dDwW4S7kIFIdqhHuyB
uKsVKxVxBZJ1ZyWSz02T3ftmSrl7uJ6q8ksgWGVKy+6Bjd8muclhtplr/a533wYMjq/PupnCeahi
kpMhpXfslfZu1LF9pU08DDxfMdj7xCYHQ3AaENOzA9CM05/Oo87S+AUdzs78HmA1VkwMO9yOcnRR
m6SFqPeLxq/wOtAZK7tcaVHSYDiR7sYQCWVrsK6qovky9w5tDWwcoiWPg0ivqadtIRu6xqGH5mA4
MBu17rJk4Gfkt2xmJKPt0VOO903FI48tcUazdqWoAHR5P2Qb0QIo1Y3jhs/1c5YLOhsaCaNHxz56
Dgb3CleLtdlMjzrmKUG76Crjq4idTc7m0HjaIdC8Q9mqpygwbqWrrQMqdeWszz8DQKBjIiQRdpfH
vCEI9JE8pDGIOx23IDVPqDUC3YeIYKYXXYckoq/uK8O8ZT+8h863b9t2g5jsSk3ENJF/c9EVrljT
w0SbJW7AOIs22gqkIn/mGnv5RFKARNaYGLcZizkVYHMsxdgHtXHrYlkGPhVM5tR+ddzH8rOuvH0G
gAAWQ58DVgPw2yTRSwppsrM04L3WPsVMtBqLL/HUP5p0dIdUg2NPnj64gGJimd9IMkk76h8dCgol
LJJ5MBoKoQOypVUW0g+Iq4KznLWumul+qtU9ErA7hH/ZRPjEcYDIc+17Nwtpj0CxZNkvW0Q5Sye6
bGIMWTuwR1YUPVPlzST5iiP7xy78brcVOnQ1wVj2M1S/PwLS2neSLc2Gpu5qJXJzkn3NQvRcexhH
E13l/L4L7U1Za+s0srffgPJgf2buSkoRbgI8PQco7tvoD+mL3AieUesFTsF2OVgIrIyobaDHU0iU
OwP3IaqAt7F9R35zaUbWrlfGLTGe84BLxNS6fea1KyvIb/SMwq3gUlGgbsZQbke3ubT7LFyYFXF+
CMbPHIf5JkHI9W39ZSjli0I+SctA9MkSpxHl3EXGdNNpKHF0GcZ/g7I2CrXGRbDyB1aAQlPO0nhQ
y50DtRlF64Q64gK0fEEliwQLi9FWXeOVBxi5Sy6q2IZehG9OO6E/jQAgygmwjgL0sBa4A2e7Ok62
Vu7XN123w3EuR2wA/xMNN0l0o+QK1GGARGxorOO0R1rdUAga6cmPX23T/99f/kCTEy0vm9bv+Q7z
dd1QAvobbRz6CFH1t//1z39Gf9vXKWqdr+nv/7jc33vPumn/ZSHA5+EVjfKe9S+dTt20/sLxlnMr
wnwAyGZI1z9c3UwT+jvgMof+Mx1haKb/6j7Lv2wugr6nlBBfPcP4T7rPWDL9hhvDHRBJJfjO0hQu
KB1dnNDfS4rAhqbH1Seri+9ktRee9aUxlLsNA0df6HH63Z5Blx4K3xgOLkIzCldjQqdiEiQLRW/m
WxHepsiALs3Yu69D36apgTO8bNVB+XC5xy7fGRiR9aY7Ua8H5zX1431D5X8DU/CblXpP3AagKYy4
ibRbaZy5kqkEudFRqg+xTqizPWCfdGGXE9zKwcDifUBwSS/3rTfXfJqWnRmiSa+P3zN0LLdj3VCG
A0/v1Vim6A3Br+ZQ7RpVspKIkgdjcKHs9lYL4Mlh4rpMVYIbq3xK/AowdQ2yxI2LJZvct/l/ha2O
vUro98m6wzEUhHIdTcsMsPA6DPC543czG18KOgNIb4lw5aaflS7rbeYIKOF1dtH5QG36ikSinzj4
xWjB6HF5h17Ag/JeQl0BwcvD41Rj4y6KzzBoNyLxvqnpOyXnp5LTF5yw6giJIT90XKVAQnznuOnz
zFdxp6/IfW8HKtDY4x5mXWNMc6EWqAwamHhEC2Z2ysg2bj59LafpOQLxVyflfQvrkhPnDPmPxLqd
nY6GifO/lj85mMMsWtKcLm94aN98qfKEA0rrUnCAPrOY6awyo81KZx6YfNasfZczgQuycwgnSk3V
KotNAp3KX4it+SqykmdTUo+3fIA/bLmB013Scik56qLpTQ/0OjO1o6LaRck+fvazgG52/23m6kSZ
Dreh0Hf0bHcARe+czp4RfM5O1bd6nkhIB4W5FbSQq96K16WD45BOCXNf0ckw5ww76vRdNk06jp1y
WjrQDtJQPBbxOnSrG3T1gRaZ+U1ndo8IsT4HRmxiakDxVFfZKvNYfZgdkI7ambkJ3Wg7swHbpGSt
2cNNUT6Jhh8Q1J8QMHpKjPAyI2RbIvuOZht91C8xtpK//nvdYY5VB/seVKMag6M/4cNqqJmy0Rgv
QXc3PmK+aiypp3yHoZBTjqnuulRnQTWXouH069XubirCl1bXAAwvaJE9ZoGZwiSxH1oVveBek4JQ
Tp+0Wb1eQbkmi461DdyOq17TxLoWAXxRa0bk9y+WnU4bpZmP8LqmlTdKm30XKcaZZFNpI96FqETU
ckdpHtgHLNiFXSUv2ErcmmVmLzIaZODVqaQXN+0E5K0L8gtbGxHQuSsqYMtVEv+cT0nJyIq0NOte
s689LwlXRMzFVCFlL/IbknMgd8bX1FDtxk5DmwkKd71hPg+jb9Hy6OtdF0D8YGb0Axqu+oWfGvGu
eNSHLl9NlsQ5b3Cuew0j5pZj2CDrS+ygyKadgKZs0dUAgvH4q4DoLwKZo6hlBjVoVh7CUNJZO6PY
A9lNec9lEzjlobKc4Vj3xVOcZKS+qh93opRH+uft2qwBDeYxnkG4CxY9zdSIZGPy5C6won2ejJtC
h46JPdwmx1kIDB+eNUlhQmlWT7XPxOcFptDik4wBrjBAcVnjGJ3dANrBOxxdA9WtKURgkeRDPshh
5WJF/Cyn7C7hfFaAo/CM7sU0kfeMTEnJGoOLtHbFojTmbJKHU1RpklpQzKZeawNtdVRwzEIEXavi
PrP7r7i0rdBsAP2L/lvU3TYqeaG08YDs0q2fBy+TuOWAhpdhliebxC1vkiqmQUBzTybGYgS/sRmh
YJqZcZ8LuAW5YaXLVrZYqvfpSlNYztFGaaNYXaiUhgamNuAa4KEvYiOCtrnxE6D4Cca3eNVQI7co
GGEhjyrYfUVBn/MYHnLG3qmjjTXqt6OZfA3kRJmxvdY7rodOytqNFMwaasYTWxJv2W2xleuAzXOi
xZ7iWUbiwpQKLC7fCYw5ol6MToeX9ZfakF2TTdLcmWkugcp3jt1cl1N3B3vbXgIV2BqDOSy91v/S
Zjypn8OG0KZ4CyKRgFitgoifeg1HebfEucGpvAwBGfPexplxY3vpuE5sGi1lfDF5BFXaFqz/mTal
xShwBKj74XTqX0Zmo18gQdw6VHGDtCL8MJBUjbPtVyICsA6lbj38JZeFVaMVPLMRoxgRRNA8eUJ5
p9exRfNru1llF3pAFuQHL7EX6AtDKOKArK+pyWxUSPoyUAUg6PVB/wg9HLOS24B4jO5kvYX8+jR4
ZMrlTAtsHJzWKjQpLZGjHH/nix+jBVAynVFlMzV6VntBnhpELzaL5IEA/T/LId6vCxnEOMZQo+Xc
IJOq22OYbZolIKRK3UGFmeWF2VrCu9YFbGmgTrKcdyBDTBq09+kxDaGMOyOwBU9ciiwA+zU4W6aN
NoDLFCh/IDWKtqEFpFnU4UsX9Zdd199QTAU4mkF+sNkgO2ZgmcazpUkwrn1OeAuzBPtrZGBJZAXV
co3vVQajo1FbPbWslV9gFNvgnB6HC2lUXxI3eBZJ/pQ8QCBKV44vbhmpGR3fxGs9i2iLMuDYdK6Q
slvpkj8zE84Hv/h9mV0xvY1YVVDrcwFwycWiYOEn3mMOLnoRu7lYFaNVHszC/9xoalh1Q5ZtcWMC
I2Y2Rxk11rpsP1n0rJaJ66UrS/H4CcHcNugCJxLhXrMiWqVVl6GmCiZB1+ReRA9FTsOyi0hn0l1T
OhfShqE8GnOFKeEhNThm1N9gekEpCZjO6WCVOnZfo/Nd6KyuxAJZge7OheZSDLTNRGcrtX9aZvt3
Seb/KOH4fxPOOvtb873+6TH938MJ+t1U4v/8DMJvKqqbb7+5R/M3f88XHBN5q1kixTSFaXi/lK/+
Dla1xZwUWMBOPdd0bWlwlP9HviDBsWIRNaNHgd2b7pxK/AOtanh/kUaAw8e7XKJb41j/Ub7wC0H/
L70Ue3ZCR3RHAFeVOlB75yRfaItA1Jam4Xqv6yHQbWzfEG3ORaLWodVpUQk6Zpr6dBv2PVLS3wuD
ANRhb6u7/nf6eV6xNMqyKB6wb0rTrzYC+CP+21NQcgbPBDSiaiCFGEGs1bsBLx46e/Sxmn4VaoMw
F5qn5QM02Ni2ocX5VnjjIWiOE7HrO+JJDrAR7mzhYx2meQrIod+U+Sy2rXTzMGqmW19nM3FRZPpP
r50CCy3iylwkDihx2ljsj3uavzS+nTJT09qpGn/CEdfJSqCQA23wiIBYLH2vmryDGikNXyutSBWx
j/PENyRsZvz+pAL4gpBULXEoMsOI+UYDUV71hphBsVXd9muhOXlxm1qSQ0lo5j3/zsIpPBQh+lMr
tMr6apNqBq6VqeUHaDoSJDkXWBVONez9AUMPEnabhWZhraSeVO6tIyLduOxDWiepKULIFyoMkq9g
Xf1mm3eDlv2Y5NREF75Z29E1vaZswmiqp/Lq9hiEXnf8bXzfuaHVrlxGNEGk3844mHaR/lK2laWv
KO94YgNot1fLyBFA/4Z4qr4hbA37ORfQvC5EHgpxyEHxtftUAN7AyHPeiTLSlY4h7SlnqWpqujWB
iw6AVqMIlAVELQwhIsN+CseaTnvdQtoo4H5P9IYS0enlumPhhSvmW6EWi7Qb6WGFTu+i1STkn6hv
VXY9jqppaMb3ot45+O2R2/QJcDTN1MvwObHGtnbA10in2iEC5mI8XteRibpqKYHDYrZBJpbGSW1y
+jTyT4lqkpmv29fiUA0NqpC2Fup3ru0hcm2UjB1V+ZbNmdyUII9rYxSuAU7rs01Dj/DgxPhWpFVj
ApywQ+3uFlf0VKw90JpLlaqu28CRdzryiyoocIW2ff9zbfUjvfkpV2oNhXxqoUl31RNLMkx29oja
pl3hnris0JkQd55KEMPOGoHmjul7Jpw3LBP1Tdbg7LL1O8H+XPrCty+Fh8/0JjDwsVymDQJqN4Uy
hVzaVdjRxsaQjp8PRXUTpT0Zfw35uJidQpN8W5XTiHoBxqhHlxZ4jt7OBNq5sJDDWoxMQ7QPrFFc
GKanQb6D3fqg+znSb5qW4r4EScbFM1mTIvlZhvIOizTsh6Z+oIdrtbDGORX2lU95jxC4qNvOML8O
OURlwJR5WB2EkXLQshGXh3g52G2LqZQwm6UuQhU8BM3o/Jj6vosQbALSj5IC4H4+xGo2HKLUEBib
TAD8gKPqUPk0ddX7VyIpa7TdgMF0lG2HqLxOK7fr11MB+GkjXeljq1cjPnDlTiN6Hvbk6qCs+8p7
Kqgn0FYva1ysU9WIYZv5jtGta8Z5OorG7qu1myY0SSD5tCi9ONT5V8nMiLHMCTxTFfZGtldRWgPY
iDSUHCqL4L6aE5KaYjYE3EUeKVRPtJYMaFkXs1SCbXWYl4/EzGTtqoTfz+DwB6Q2o2Mee90ai8so
GescsJoXTHeN59bV56KaorVVl212FSNq8txpIvqkj8B0F5WgabioBjqHqtSc7yTR6sUmyX4xar34
DkG3dJDkqyX4BgxbGtyGWrcEFTnU44VRAeVds1PBtnT6pPwq8VUUi5i1yfGUDj6u5IMPVsjI2zyh
vJICLJBubblLE4POWVRDr57K3KYmNDpo0GxdI0MDou/1Ols46WAHl14/FMEdKPIJP8OwzeHtyKHn
xEjed2lksuFatPZQ4epdHJGjpA27+4aAN9ulBF4vSVVSOtYzCstGqNELenqy9hjHy4GA1v2UgzYF
wNIiO1YjaU3V2/exH9C76yw90zdjoBIQIYgh0neeVKPru6aJRU+q0A/JbdtLx91VHgacBzFJhD3A
c1vGaqAoPN2FVS/BbmQa4mJRDR4dDHKi+zvDG3ovWmgqa3xQ0i39WcPnEMgMwxrz9jEwzZ5gqEBy
ZvZcidGmrv8yWfWQHQqXIH6d1ehQcPruV3FvBEgvRS1sTRyBzFU82hinKSuN4hXExjxcSpUMVO4r
jOUWHp9VsDEAnFA6KFu4vkQuR1uqIEuJurYOAR+ZB1gjooe3sjSFCqOVowG2W9WpVaCFPQW6/TR0
FH7WpQR4ssryRv9EGREAax5mY7Y1lQKIJ9u+6o4WH1t5kQV6HyKQqYBn121lPlLeycnuMU9eRLTG
SRiiuqqeu6KHAp3CIEV2hlwVl7uGMjuI1SyP1hWHc6x8fCNKDpZeRxLdHy1OdKw/dYoRmgdnYFNL
wVUILkVbAXUyipxGeGvomAHjfh0BuTGzarZrbga8BI1mBLwS06nFB6DBGaMtx/bzUBTVnWzQTiAB
Dpyabttkj6Tebpk2WAqmQ7MFeBmqvdmTp2/iLiog4wHh0Z+DxujTa6NuvGRvoW/Z7XFrklhZahQD
njx+hcNO5TnJXpFTpj8iVabxzk3RpV5FdGqjQ0/2l6w4lNv9XohWYqUealpwycl/9K5lFLjVSvNi
o6IU0vrNZ+xqZXlA5UZD0QOqdp3vFC7buKJKs3Qm0K9O/mVQ/hgirhKbtK91TR/pNEqNddbUOolK
Qakai3S3iSYPnZvctihgofDRlV+bwEXHY5GJzm7u8ZRA2CmvNYyfRz1NSRjcAvbKPXoRI5h/veRR
gsYU3V2teb23i0v5EERJXe3hIybxvrSTji3RI2UsMfEtEjYQS6ApBV1bzbSXVrBYp6pNrMuuLvp8
3WHX7j1GngAxL9xAYTHfT/UdTURvus5rkvuDW+kgbRbCNBmBElNitUH6QPeu63qAjE2Lm6KQ6nVp
b3HL5GVS2zAksAYMHMO1ZhplcCCqNt613iRluFcUuXS2djPUdnUbpPQwMaJI9zStA/XdNTAzxwy0
ggUCSpCsGFzm1Lbr3C6t/MoK55pyjE9nis2S21YsFdYQ2iAj3VOSzEJfeXbqcoMUVkVuQwdaRyiG
upd1jeIJJ07lV2C0ZN5eeb5qXaTkLCTfsrLP3BXOlYH8nAkiz34y/Djd5g71UVrJlgSNW6aYML04
Hu/5WUx1j01U5YxwcacMB8cLFwFa5wqZBOUXFPDd0l0q7LCHQ4/PZbsK0kiGlKzSwsuuNDgscHiC
lFMj1dDc9qMVvPekumv1qo03bd713rzZ4mu995PWgltDJyVLP0VFlMjsjnK/O17mWhaUW6ohbXgr
Uq9pNh5T5yNYy6ZPT3I0KCDoQ1V5R4k2TFc+VpYWDtnP0KYqEF94o13a/jeD409jLuWkZ8bGberi
8xCWEf3Llg7p6j/vhZ1NOl/nnP/7f56mMznb+V7XTRilUVFE6kf9uqmFreJ/pai6Yf8Fz1rSLHKF
PbMj/8mn1O2/5o4SKAXdNXHqIK39R4oKB3M2JsIHzpwN5uh3/TNFNf+ydRK/uRXGsdnmj/+TFJWb
vxL0pHaBDIJleNZJYip9t8uCTGTHwXzJzXuJbOMU/pw04wOphZlC/q8E+F/XP5FShQAIiRS7zqOL
h1aLUBsQzA6LVzezFqB+lq/G/Obv13ut4Pu7cOs/73Lq1DVEVhkWgWcerToBt7UvuXpkfeCEdWaI
TtWN66DnUFLwCrI6IIGU6lclTOf++f1HP3f1E+792JeETz2XR7umfQ4oiEZfiUPzp/cvf25k5tu+
khdWuuqiUPNtRHXTm8wNr7qpAzQTlvs/u/5831fXBxiFe5BkcFDiQe9Orlr3W/KhLsK5p6dA8/rq
E5DyNmXnPXoKjxE4Bzq7BFDz95/9zNqcecyvr57DPaubYjSOdHmu5OS+ZCkab80sGitAVC7ZFz5Y
QufuZPx+J8HpGLZdZR09fYCAqIEuRY+PzwDRjEVpfnv/fc6N1sm3HJlxFId0xY/ROAKrGp0NBP+D
jVDbB5/ZPOxvfMzmycccDrHVYjHBawTfJueQUHn4oyeXJ1zuYkSuHftAnhxZ930NWwtGUQ+djeLO
+v1bnJkCefIhJFhu+A2uxccw0J1bbeirm4GiBdKTDX1VZNZgYOam9sHd3v6qqYj8PuF+RfVosnzc
O0esaEK731EMb0B5gaSsqw9MP87Mt5x//urbK9puGvBcd44+nas6t3doXc0EmA9mW5+n9Y3plidf
n+Ao3kwaGXLhQspMqfmJbUF5oO0Qb8vB6cWPNvR1KoYf3fHMAjs1JI7ZCn0zbJwj1HJKQM+u/q2A
ujH691NzJevvwr1R0WdRXg8QNqT22e4/8mL+ZWf41suezFiqBuwbFchzE10uEY9LaICPCTJMuchf
yibZTFF9TOHR5tA+BnfqVwaYz6IDlOk0tAyTbQLN3NXaD8bi3Ho9+ZhxdtRy3yx1dDirVdKHXyJa
pIFSW8OItlpmf2CxeW7ETz7pTgzR0CbKOrJ2jvi5k3OZD+9/cWeW56nzWBpPUrWaYx9Dqj1F9+ID
NWnU3Z9dfAbovFr7WqJ8jseNfsQcFbwklRBS4RQ6+fuX//UNvbEcjHlaXl2/iTJZWHmZHT0LOj7E
iXCbxwbcDiroK8vQyG/rONr7miwf4P2NCBSnCbSjpvG3WeI6wDYAr7udSHW+E8iAkmxwkSNY9tKP
s1qK40Xr1AwxEUWD4xGXi+bZ1rVCLql2V5865QV3ZuroX6I48Y+pF5ufa4iYFDR9/VrrcaCkXoXa
tYeO/oMfzzn2oFywo++//5llYcw/f/36fWeMMGyao1aop7wLL4D9feR8cC6u/FL2eH1xE4J122bF
Mc3LDnxMDjO6aKZdgVUfwhkCOXuNSuiy8oS4hh44dCgGtaX1QWw+ty5PdgIR93pf+7k4FvQCFrYU
PyBZvkCT/cPdzDiJy9T3eseqXOtYI2eatWIJjmwhys/vT82ZwACS7fepsWrYdsZYHBFZlZd9C94S
BKubfqE+Km9Ss0rXmWjDj/b8c7c7iUPKLAVZidccKcgUHCiovlIoRrzDP/oFK1NTt++/19llcRKK
AjQ7eq8ujKNvJd5V0NT22h5aeaXXqdh3QQmCQ9YWOC8T3UKHxgwVSaujnPf+/d9eFqRiv4+rP+Cu
aSWVfozdT4lroj+M2OpHadDbF+cE+fvFwVlMfM0C8Rdht8u0jZpwESZEApDvH+5hbx86yCV/v4k2
NIqyUlIcsQd91AZNbQbN/jl1wGAkp54/Cw2nfsBFP2WuO5jGsZrim8IvnpWNBM77c3BmsZ06sHgV
/AFkffqjJnVadYb1WGmo9Cr0KfLR+ELddf3+jc7EN/30E62LLgKy3h0rd7jKfEj/yLG/f+l5St/Y
OfST0GnhBdvEuj0ec7iY9fitqAPODfYykY8U79dVT6MsKT+42fy8b91M/j7lXW4WMdU0edSUf/QM
/xoa3XfbAcX/Zy9zEmzCIhWqCQp5NAIFMjBUvYWiSe7RKFHT1nRkt4o6uIleaaCH2ti41v7JjV3v
JBgI3en1Mc30I/pEequ2JeLPJma7XXuldZ+yrL1Pit37t3p7DP/NwS6wpkintFgejdZGUzn5rofN
oZqU90FgmT+/f58jIAW/zxHNyjCroAQf7d6pt32cw2rxQNl1a60IKQmP9Q+7L57ff5lzMeAkimW2
ndZWhlrFNMFQWVfm9JAXxg6byNX7N3h7tIBP/P42nmk6Y5dFyGGUtzY8Y/RUrfiDhObtkYLW/fu1
R5FXbm7mBqLzxdbrrM8FyCFqzdGxSdrvciqebO0jd50zEUCczEqHfHoEv5nChY5jWE/Rvu0+eg/z
zCyIOb69OuGM8VQYcRiZiBYQ7g07CvdhZxqXFuy1XRAOPjAEuLAlehzbvKaJbfnxo0+/fdVUXQIV
C/2duDPntjbq4vwM7a44B0LaV+NjF5eKpnEl9pWftyuvBUPsSidfj2bjbgqrN2e4LVxqB+i1GlNI
dLb2OFWFwLlTXfV1I1EqEF8BWT/FxSg2julfTHpEEEwSscvK4ccUFOC0vfKxz3z67ygNgkXzFXqg
NM6Gzv5oW3w73rveyTgBtixEklr90Y3QHV47fdM8UNSvHjPdq9E8pg/vQdPc/snShVvw+6y4eRa1
QcDSNaTcpqgtGWQkNGT/7OrzB/N6zoNych38wI+y1a+s0j9EATTJSD2+f/m3l5TrnWwrbZ3J0u+b
8lh197QzFg2ExhqxAq/54MN++4NwvZOtJPO6rA/sYDyWAzDqEM0rIxQfldr0+Sr/HgS9ufj9enT6
XPRhXwTWUaRYdKDG1QDDRPBpSSutuGhDrOBip/TuaF0EN41WaJuA/v5K2EXzyR06Ddy9nt+9P5Qn
EoL/VS523ZNll7VD2/ZFMRyrSqv2Xd0NG1r2ZrlK3DDYxp4XfiqQ0RnvJsOY7gD/4bps28Ngkoh7
skaNCR1emu3BEoAOEq29qqkXwNTIV06ht3s3STAZ16rqU+YKY0A/r+6/xo47tSBuTT9fv/8eb4di
95dJ1+sVByi4AL6ijhpULpfaFVoXi3wYPrj829HYdU4ipHAsKFY2pV3ajwuYBQuTrrIZP+n6cUzS
lQCS/P57nFl5p/5mU910dsToHp1RXqdJi9Ve/sFH+falPXHyURpZ4fddzTlPQW9F+gD4leV9mLGc
u/r881cTEEVNg1FLJ4/4V1wU7YhgV4RGo8S8fh8hN6SV6ZVvqh9k/ZvOtZ6LAeR0YDQTHgkgSnWv
vH9/BN+Oo3SEfn+QMkW8XgH8OgLQe8KL7aJxspXRgNkoMf8qLUy83r/R21HIE8bvN6JXVel11cCo
cVEKdtAfxLXyQRsNizJ280Em+Pa6Rn/095tYiZIqbvB2seMUolFvPCStB+v3o57IuWk7OcIEA3Ae
PCdBg3G2XYzSRO4r+Wgx/6qO/nukwybv96f3CluEgUQuzVpoi9RY1ug2LtJNdmt9Lp/QhcHpAyUx
Cx78c3O09ybw83JvbOTaBXywmPI71aJ1vIju1Sf+r0L3biMW/Qfz9/bQur94ba9XLC33JHVRW0xN
J73XIy++zE1PHkNwasXyD9aI7tgnwxsNdtNVY40cSOH8BARjEPTaG83N2kXpZz/ev8mbwWnG9/4+
ymbuGFBxqCHFOkJGpT3SVokQfAbjJNE7ki6n7Zv3b/XmmHGrkzgI9Mjr5IRqGPKZKxnfwdvacEZ6
/+JvrkUufrIVuS3kFBm76ugl6KrXdNFWI3qv71/8za8VfuXJIOU9sH5/0OShwZMshulQFzNDb6HK
4YM7nBmb097o1HVV4k+VeSgR0F7VENEu7YR6eJODfPizlzgZIXKztMH0RR7q1j2IGt81e29M5tqA
Fv3+Hd6MngzTydnED2ytz4QlDx1IOWyhkqTHhiZN7kY7y9HH7mbRmLb7YEs6N2Tzz199gs1U5ZjA
6PmxKvID1Pm11+H8Bmz7/Zc5N+cnexLQEEMPheEdDM0vl37qBRdT4OprZmrcJoWRbt+/z7lBk7+/
RqibOhRXaRxkXq4yJAk2svUfvN7cN35+a2N49MELnbvRyZZTDTBjZFNLtDY4ejXObBgWr1WCwV1m
bLUU8NWfvdHJthOgU5uFopMHxCBv8eg6ACzFsCP+NqjxUWBb/P5tzs3/SXjEKMixzGguPwff3BBU
eoWQcxR98BJn4slpJ7XvCreZ9EEdq0gdnUTfaOhv/NGDy5M4WHR6iuMBE1G44SPyPRYaZepR9kH7
wZd+ZmRObQgQgS/9GvLdUUJqRnhyqPGJcK7+7OlPPnLgzbkdW3I4BjWaXIMJjrFdt/ZHUWoOqf+2
68PyOPmqx5Aq6zjls7RkZ10hilgetXL8UoSq2Lr6CNcg8tJNQc6w7YY8/OClznzspx3amLwpGQzL
PeC5heIutEKce5aak30xIkyE3h+5czc5+dIlSsZ16QwVEBK18cHLLiKnvYHI+92iU/v+Pc4t25OP
vHabsqm7Gsnc1ri38+EyGaI/275nJYHX8dYKyWyE23oHX+asKrFIMKmT/kdR4+22BTN/8j2Phk6N
VIdzr4XRpwE3lIu6TH80FryLoNsVZUaZL91j27mLMDV7f7jOfCmnrVUnQFs3rZ3pOLjuOm7sZRWn
u0x+dMrX52F/YzXPnKnXY2aAg0ExmOCOlIZ/CDpkejrZprcjegzXbtxV93IorcvCMYCjwyEF1YAi
4iNCLulNi2DyB7CZ+XZvPca8JbzaKuly/l/Orqw3bpzZ/iIBEqn1VVsvand7TZy8CI6TaJdI7dKv
/45874PDabUAI8Bg0jMQt2KRrDp1Tt3gesSDNh4h11J7OfgsK9B0plKPat3RRanphlcmy3Jda0vw
D53cMQuYbOVIUY86Sd8tBTwNeONoVWV34JDjYH0shgSsBJk99RlCcYdCtWzQ7wEofTQ7OYiZ5WCl
4/Exh9LU7YVe2XtiKjEKIy0e1UY5jrWx8D7rOgHmIjOdokC1Fc4SlXm3W1oxKfEJqSV0hgrh2CxE
AieouJ9NPd2j+HbDU619XtjgPRKiE5O76Vjrkj/EeWDR0mV65X+p92K+msot+O3QQKAWYFo1G+6B
XPzHYHRfO/vElHUDxWHCZUU5srkGMZWcpo9mO0CRnZvscnsIKy7wP3ndsK2mritxz82A5J+04dDO
4Ya+0Ede65p1C06wKSHqKqH+/ThM2h+O6FoqXSiDMI3s6CZ1JpQg19z0okZ2lUndoy7xrs3UHcta
aG3/P0gY8N7oT3X/f819RmmuGbPgKRnYSIHHn+YA1SAu6UbHNC8NZR7XtrbLyl1RTLNqZY6i+EX3
QFYid9QNkOdXCL//TQYQBindhrGtjEPMsyK5X8llMirHIRk9bc5Q45df+tG6gK423bgLrfkjMc06
Uo2PxaDVQYoSlgQM9ClSb3JRyG8zSu6gwhGjWBMJjOJYDkMM2ehyBE9cBoWEsEE9s2p16F+lytCy
nUEoOc5Z+dMwuuwCEl0w9k6Qu9sh18ACtVp4L27b8Mr8i5Gb0pzj2FLw9M9bDXws7Ddw6CDVBeki
Kic6pzb159sNfeyKKwYtC7Y0STp0EBI8ysnP9nX09aM/Hrod4ECoy/ilP4NO4BLdyyeIcu6f8rv4
Jfl1u+HrfgxMNf8eSWBrlhHBRru1fK/m90nLHDARbvjg6y4AVcP/fnypwhhVDrraMGLfQkruwVe8
YbNrnxaOUjKaQNhQvAvknF94Mz9FLbjivzYnyz75dExLtOnUIlkQKRGU/TrQjoImIHskMhRxbrdw
fcfp1rIan1pIa9BxpFIxHPNOGy49BLAf5Syb3FGRzBcg18jGrluxXxF/0IFMgjAytkFiMDAM1KAL
jsDqX+BKkKOix0Zd7u72iK6vhyECEECvXiARZzJAaZP+XCfVvEv7sNiYr+tWaogYhDxtqaTPlAVx
V0C8KHwuUwJyRvZ6u/Mf83Fl931keT6tRw3OZolAvRJKFX2513LQ4dJi5H7U1ypAO2p6rhY2ZNSe
64e4UfMDZFRRbtMrHHQzEkpmQX96zPuyuCtRLPatQQHp8+2urVnKMt+fehZCRYGVac2DkdIAFJYn
ECqfeBb7kh5vvFWuGwkejv82MaPKOknntIT6NZQSIdNC5eqhpuxZJu3jpIbvt0eytobCjUmJOkWT
p1Y+kqiHoeOk6RM/BTX27c+vGaBwIxh0fF6Xe3JUiJZd9Ailqk2cJhs397WvC+7ZTFtlsMaEQYjA
Ug+JGfOzMcrpw+2+r0yNiBPIUICIwq6pCiaVQeti+DEUbC/Fw8bnry+wIUIDJIWRvoQq2HHEqy5l
0KdLofACTSjwCej5RiNrY1ga/2SoSlRBDE+Z6RF0xRIYa+Q+yDS9D6Dt1P+5PU1r4xD8cl2i4K0Y
B2h9sfvMgPjskiJUThFjXqgpG3a01sgyvk/jiPAQTUiuj8euHPwKMlJT5qY6c80GCrZ9v7s9lOsv
QV3E04NPJtPiqh6PFUMuz4LMQjRlkFaHgCMQCU1mZkh3gTr2dmsfN7n/+jeQEvw7KGu0jBxMfDDf
gbqg+buvxgSKqaMzGqqThPOZF6MrkRrXqO444Crm6DH0lsDJk0lQ5U0jx6AD1FsyRzaof7tT17eU
LiKiyqFBAbI0sqCLoz2gUD7ooTY+fd0WdVEFNxryqOMhjgt5BgV3SS/tnB5BVfR4u+drnxeuNZGK
Cqqmm7ugbBfCJ4W+TAV4rONC+ppHFvP5mZEX1JAKNGC8Az0CWazUDTVIzUzQjJPijUN15Wgxhe0U
D1mklBwpJ9Qpv9NM/TZA29fI+9c53lqIlTU2hc2kDhIESFQJCM5q8mleg2Nts7bieoBDN5c2P21U
AiHcPpPrLqhQSAFqgyBukxdEx8BCa5p3vJ0eaNQ+16Xiq1XGNnbS2tILZ6WUgha/AUNb0BmTqzPl
WGbsAB6BL72ZdVM4I6WkljioEvJgkKvdUACF0cuKvLHea30XnECT8CqXprYLuvaRQfmcVD+KrVIt
ZfnIFQ9jCgdklGXQctPxjug6KkEXQpKtY1uDtwTl5xM40GVoAEglPfGmjx2WpvGlY2X5u2i1fOOI
XhmeqJ+phUjdDQluoCGouG1o5YGTGOz1tpJpW350xZx1YeOHKCAoyci7gMjDedJBKw2xmy/5FF04
Pq2iK/piVoZglp4JNJTmGJIYdOPjK6fNwiP7eauoYBQaeuB7AhPFJQvjWAOJQRXU1dYJygWJxjb8
1tr8CNu9y3vwjORWEST5CNYhSKSl1Ua87SP8fMXAdGG7Swkd5bbEo2xWUgAKUgilWjHuxDoiF07d
ScqprcphbwBzczS4AaLKQeN7E9AIUCc0psetut0NSOsi6hlJv+IO9fWRpSV36gAWmRygwycZMuHf
IdmR7qligA4FVG+HFox7KOefciCqRtnTYoP5oJGBgY2J/oja503wzbLHrwxQRD9VMXh4UrnGC8p8
WwqLk3vdHE4EJR2owPapOoNVOj9WiPr0+i8ZCgy3DW/FNkRU1CQhH10ODOmdEZCoGJVN3JlB0FSA
7QRic1E6HG43dP1ihdrvf40wMUyaxzNUBLtsUB4IAjge6M7pe1k0GsTVIsnBadRs+LoVSzQEix/z
lvUZZJCCiYNeCAIeMmcbV7eVYxNMav9spg6Egoj94NOMP+fpjyI9g7fLliFmdXue1r4vGHrHQBWG
wjVEH3imvUm9Ie+1pND/WshNuAQp3Y31WPGXSyX+Z6eQE1knY4HzM670Y67AKcSpN9Sje3sYaysg
HGVyqJIMJCJlsJQUohjJi5vq++1Pr/VcOMhA49IBjUyLQFfprmu5l/bkxTTa/e3PX0996ouA9OeJ
yRJlRLp/OeOTQYf6iglKSOCVIQx2iqBsw3tD2mVhXHlxVm8Feq8uOlVF7xaSKRtkszAPBpiMIgVM
ccklZ+ekyzas9upyoAFhtUMUdIKVjfenqniK89dIe7s9WWsdF5Z5tICxBdGzGUhgVgPVQotrfHYY
c/OHnsZbVRtXFxydFxa8WIjuQEGXnAyoii7SqqqtglkTAhHT/deGIaw5qFsaxikzAgoRzbwnTyEi
ZtBuVl8ks+83juHF0/3Hw1NVxHgh4ygb4JHFXM26o/Xgky0Wxm1Pqf9oYIe+PZKr/hyNLL9/uhbP
qWJCC5GYQVaafgTeoggnSAqN7LDbSXx2Wvp0u6EVixKRXjqdIXcM5E9gML3154yDNAhMSxtztfb1
xd4+DaO1ugbkZ/j6YITxLonNBvJdzfvtrq/Yk7b8/unjaUehNlYbRqB19XFS+TfKODQ8y68gorAE
y5g+fR4FX6BgBYNdoBr8At2bw6haDxKrNm5Za70XtjJyd6GadpqOTMdwbhppB60OkB1BIPz27Fy/
y6P/wp6WGmswLRbpgTw5WgeWe2wLUM3rrwWHbtKu/zYcko0Hz5q1Cjs7lTkZyrlETTVYmlwCoIeZ
tJc4DB+bmDxNDQV7NnjZbw9sxVdpwiaXQlzfBxZqgRZazI3q7h0loI+kxDBbFm2kJlc2uYhRbObe
4jRDI1VVBFD2GR3AFk/KAOL6RkPwhQFh8KXhiFhF1JUMOSgTMRyaaiBf7RMbMY7ZzXh5Nzfy39ut
rGxEdRnnJ2NWEuTgzAqttOCptafIbEAMnLlf+7iwy8EF1AKpC0uDLCI9jijHAV+3NGx8fWWjqMI2
b9XcTOIUXc+R6lhUiCkQMwxMi7c7v2JOC9vu55mx8rCmMksWcof3ErlZgK7xbHttjMG/3cBa/4WN
blkUCi8T/EhZqfGe9EBqqOPAQPwY6RvPqrUxCFu9LKRoKPAMCioC5TopAmVmokEl1SJQtavNLYzg
mhEJ21wGAWOPrhuBFc473YSsm8y+VJ0O+RRhV6dgJUXOiRvBmIF9vgSDe1QRT6GGtXF1WlkGEYJI
ijmGFkVkBAmAoENCX7gE2v+8KTY8xooPFHGIsaSmQwH5kSCNC7De9XexXu+gd+D2Wn9m4M1Upz+3
DWplGURAokGUdCIVyJMUUkB+qkbG1IzSjYfkiimJhDR9SiF2MFh6UKMopGDs2zy2KAevFzVOaeta
sLYWy++fvJEEeqNZKsHBMcvaNyiXvUJq5W1usDNuz9Da94U9PVUp4J9gLwuS9gT+fRSBNK7az/vb
X1+bImFDx0BLMvAV60Fu/NbT5DJ0slcgEmcA2Xy7hbX+C/s5y6DTJ/fov6HUb4SE9IdS8eRZBxrs
iy0IW3kG02k591iBKg4tp6Fl6IK6AEynIegsbw9i5QgVEYgg/G/mOcUg8vRxMhVbyjkEOwqblqpL
0sq93crKVImYQwj5RpOqM3ZKpEnZ1XpIdzQyKSSOs2bjiX0dd0hVEXcY0baVOlXLT2EM2iRjHCp/
XkLuXlOU8Y9qDocfk9zwuzwseu5ZFqJVNugtOwjCm4kJfZSRbnTlOsAEXRHOcfBJmmA+bapTDXJN
D3IoWmYPVZPNDmcEFT0aar4a2zDGzIA2UU0Qfwax14Ez1bpDvaJ6j2pNyw7B0wrFDjW2jTm2Ilcy
On4v06EIQF0OlRE9rL2QGxDzUSJDOrEelYIbVrHiJsmyqT5t/dICW6hlmhC/jmkZOUyPOaSNEPl7
1QhKg0EXU4KEzBxaSICodaFXG+7/OtaMUrGoFwC8viJSOaEASvNxsriJ93hv2qYN4WIbrFG7rbqN
DzjDfx+IUOT6d4hTh2BjlqClhZ/3Nf+RHefQNe8Nr3mnf8Fu30aOkrrRr9sb4HpWEAMTnKlSpzyu
IjRn3hmX6Dy6KXehfwSJOfs9PU8u8ZH3Gx3qxfvx5+02r59A9L9VvxMIlKpqwpWMPWlR/zxOzcvt
T6+uE/139lCqCOw4LkwB97JH3Sk8KAjamVPa1AHRngcNDsf0brd13UNRMX1bKgR0OEMxBWSUzi0z
7qc088O2fdVN5g0t2OZvt3PdR1Exb5tB3EUPrWwKKI8uKmcvqHp56oHP2Pj+9QOJijlYcLbPc2uY
Y1Dor6z6ydsO4EV6TNJ6Y6JWBiBmYqEy0xg93BjULIMB6qbMfB0h5XJ7dq5jCuHTllY/uYQMZ6fF
AZI8QdHRRzHEBShuaDeS/UxR8dQQ2zKtux5uKovTI8iF2mi2J0J8yDbs6uG9tVBBhEM+0SUQVELX
0dTiL2HI0DXhIgHG+sTsWxCgA2zeH1vAOw4jLq9Q+JG2eD6u16CjDcHgEarK5Axg/JNspaw9D2EK
Aq0EtDwHvdSy1C0tDQJt6kDbMxKX3X6YI2hP95igb1kfzXdGrkDBVeq7v7fX43rpAKUiM8gA5pwm
H5Mp6Pqu/YFLAqttnqjGHSVtf4YbHX1DBt91HTbxjseZAUWueqt25DqIiyJM+K81jGZjsnicx0B+
KB7nxA3/5j/UF/IDuFJID0FGOLKTAcTWtnSQNk7VFXcmvjCbWO9CNUGTJU39dryEAIncnsu1Lwv2
Y0ERHEpa04iKCANCQA9avuH11z4sGM1A5ThtYwVd1kDYEv9KivxL7xjY47/zz8dhAH6foCKpPpOs
sUN+rore6cnbmE44qTfCXx/g5yunpCrcQKdmillM5DEYHPVIvNwFj4crPbKg9qpTcUj3gJXdQQLd
M70tDqTrbkwVsexxiMh5W7HspJUd2LrjttnNIcm9rur6DU/54Rn+OyyVCMMqWib1OKShlFxH2U9I
x0D6wbK66g8xeP4T/6mzi04JvbhKer8Pa9lXLahoGWpNv4UAVx9VOoN5p8oVCC7L4M221bwDyV3U
Ue1727EUBN0s04LIMikkWurwFeTm6jFGHVzjxFY7bYQU1gxMeI/TvgUyo4Y+SGF85/ACUGC8vSVW
Dl3xHR7HM4DgESw3X+SHi9JpQGmeZvcptNQWucrbrazdisTnuKxHUquHMOPanV+Tt+hMjsm+9JVA
OhuedFcdovv4sT6Xx3BjwtYMWnyW43U8mNDpHIPwZw1BwsRWnrXvxUP1Ev5ALWLmjB73J30H7Pcp
eu/2m0+CldNffLEbatH3OnLZAZBnYOy5jH7rDl59oG7hRV7mDD7kls7sb3YoDuwNQkePBHeo1IOq
08bdesVWxCrDAoLapV5hSXE8vUKy9Rxm8cZ+us5bQHEe/OuOwBA3G6gPHnEd5B5KDRxIaO+GO6gz
2LX78zn2Kyf3tV/VLrsz3TJoXMVB/tuu/+ReGpQe/ulZ9/ndFgbjugtBf/7tTjrnegGC+zHoWQSN
Qsg+QDeocYZQ35jL66upflySPl2GImgKyjmFj8rrC0WNi9T/jat7a9gKFV5fK9C3/zuAzpQbOVGL
7GTWleroOdHvoAv6pWohqoo1KJFiWnOXVtmpr8HtD6kvKAh2+saeXrp4xbWKtSdgQRxYq5RLHZju
U5RLQm/Ba4zaq+lFM1/DnsHTfjFE9XE9+bQOajQi9GgW1SkCOQbJoW0hgSi1Ixtjue4FVRFoj9yM
gWIR8LPU9T6WT5DxGtV92xc2n39veMDFJK9Nl7BzSpQBtS3m61Sos/Y2zBrf9QvWjYezBMFzwl9z
wwpPyqRIzmCqOfI0JkUR1IT/DxRe0EWvi4334opRi8D8chpjSGmo5Ulu+b5DgUpRpW9aad2bg7Z1
Vf84Ya+NV7i4mIxzLYZGzGlwRhdAnx2uzr7qGb7iVo7pjk5oD4d+1+/qO8TI3ci9Pc/XIU2weeHE
D5V6uS4hJNO6k6f5vxS723En8irnT29/P53O1Hl7eRrs2IMenk3sp9+/t9iYr3sj9eMG/8lIa161
1KrS6kQGekrKHrWhXfagkN6/PbYVZyEi2sORhVQex/QEIAt7I4lSgkKjUzeyhitWIQLadbDo4UEB
V8T0l5Ac6zZ2YhTpdPrXnLUq8t3lSOygXgENdBIYlnK1M+yoVBAtJyCtuz1Da2NYfv+0AvHMjYrW
aGLQJheVXw4dC6+t74fua9lOkSoK/Ey63kB87NREd13doIi0tEOiOIAwbhjw2hAEPyHLUla1BEPQ
5NSHSJYNZlubIIkRQrr99iyt2ZFwatYo6Wj0tCtPplk9zIYCgfet6s0VRypSPw2xBSFvgjQ65E1V
Nx/qdBel6REsCiw2PfABSxv3u5XTRywibPD4B39qkp76lh+YauwKsK5PU+0oCyuiXKECnHgDnceN
OVt5hqtiLWFUxGOcKXl6wtPgpDYEitQEIumgeOtSyO+AdCSGtoUaQTt3s7zz+mxSsY7QmKArHVmI
iLUuMtBe7ide4fWH5txfcnfev+e2DBNx2zd4Gqf9U+46u3NSJ/Ry52ublorVhm3Y9WU2LXHacjoX
muylRbsvK2njfnXdFKkIyp+mjEI1GqEsbnTVU8P75gA9pa1c9drXBXeQmQWhZgep8czsoVX2i6bt
xrNp7cvLEfDJ0YQLlnU29TFowZTUJD83Md/XzxAqAvBVapSqRXB5j/ifkJd2Zb1L5On2vl8xJ1Pc
98CKSmWbWwEIe8FoxkBwAZK+xunBRGCEG+m4tUbEc19rUPgHPddAb6k3QQ257s+aVfiTWtstyO+/
NhThlK/mluLijBiuiSe5Zb0XULED2NutZc0jwxYx4NpYhFd338gaWFphPwqTDuOsFUjrNKc6Y7/L
CTwTfNgKSV93+rjK/mtOfdOURtT3I5RACgC+GMqFKl+FJjg40W5P2IrBiojkjmfpqDXaGDR15oJr
2A3rDav6uDb+96YHRWSh83FfsoghNqHuwr8W5NvvqrvG7T3rb/NsBtXTFkRr7Ukv4o+zLo1N1qCh
+NASG1qiJ8PXndIt3dFWdsZdeNGOxW/T5365K7YCY4vdXhudsNOxyTtw28AGmKZ7PAr3Ldh5wwmP
dyDmUa8a6Y1PyHicCu2glekTDb/dXrHVeV2W8pOPyWO9kKUIwwUIcPapm/r6QT5EB1igjVyPs4Uj
WXE5ImZZIUOXZhNMw4o0ICh9noQ4yDbO6ZUIHDUEf9BPFTXBaDkGHa0laLM2xHAQ0U1OkGwKDzMg
dyAhhqLnd8jSjX7fd8ZhhFaeL08qZOo1PvgJD/s7Cknfg1GFGf4t15aXMvSZ5bA8kZgCjlkUzLUg
w44NREFqWfdSYdcaS7benyuZXirC96DLp/WNisXo/ckpD+xg7qJ9t8vd7IhDeZc5jQvSY0/xQOy6
Lz22G7YMcGXniuJr8mzNhFlLyCW3pVd2P9xlL+QwXbIDxJV+5MfkCcTPXzM5EczXhVD9risEzfRd
su+f5bv0SYfFma/mvrrg/vnFEJWI5yMEIujWEg4M08zt49IbIHO7MYYVXyoi+IYplSYzxrfjEygf
dtprtqf76GiekoPs80N3QP3lxXJvt7ayd0QgnwYmLUSeFsKw5E5S3mrdr+Pftz/9kXC75nmEM05F
Qr6cZ+xLzYbizsP4Gj4UZ/1o7lAV6UAvCijOi3Hu7dmR3exH29i6Lx2bZxyEG+bwEfy/1gPh/IOy
GgHDKnoAwTO3d0EaZr/mhwLBvsuz93hI7F+5X15Ge3f68TYh1AfHJNtv90uCeHnfI/LnJb7kgn1q
Y3FX9oJYjgalVaB/oToayOGp7t8J27rPrYQrqFiFVmQdeKZ1DBWSpB7Kdm1tXyFpLzl/cDfCcQb2
dAQLMhcYNTheecM7rs2wWKEml90EjD/cyuDMfudltnTSFmePP5M3OYMz4U96gOi6bdlgqvE0F5pW
WIDGhmQQQBOVw/btsXu3fqZn/T20bG2yNSf2tvIDK+lgKpa5xWpUj6RCD2tYAOrCgxIxXsOpvQFz
kpyiHfN0BFKg2+tFLopdbhv/yibWhVOXMyM1JbnDQmfHUQqSxrQVFHBWW8+5NUNafv90traSrk64
KyJGXv8I2x0ZNq5ZH8CZK1tGLAlJw45IkIjBOfEefUOuyV5sCYKH52Qf7n5CjtmOvN7unc4d/9Lj
sljH4ZTa7G6L2vMDBnWtB8KBa9ZGmYUgXobbGN1wR7xsHwO3EXntPjyFJ8Phbu1Zd7Kf4pxKPckN
kdOjh9aHDNH3rY1KFyd1rReC8xoMXhp9hAfS8DB5w45dwmN/ml0FTiSHAfWB5WmP5EAObF/ab8wp
nfjY3lUXdmwuZA8C7nvNvW1KH5n7a10RvBjn/Zg2EibE4O4I/xU9GrhNLTHBds/2GXbWT+ln2Nnx
GSTBNghqA+mZ77eap8u8X2leLFCp+xJP23KxCFd1XjuwNCOL7pi7+Hd6H+213p7ONBiD5CX0wXR1
6t9Uv3ArH+h9rA4oWT2I57lb67KGhhIrWUakTIDfxnYGKEO6tM8MEnrf9XvjJcLF/dRcIF37S9nY
DGs3WLGaRbJmC1c9NDZfjKfyXvpV3BkO8yZfO5ITVnkDJLv2MNAWL/JpN5NeHXJdWYztyE7lPT8P
u2pnPGJCn4zdDKSV5sj2kmLTDtPutlWtOBCx2mVM9UbRa6xqlnAwMsvOWI0bh9yK7xMrXSauQO1b
XpaIEnvUPaq9jqwGleG0ca6v3Sw0+u98yUZdynqNY7T2y8qeYoc8aAe+j87Fngb8hbvkPdd89dL4
ltf+yu5Uu8RhXt7Ff+iP29MHwt9r2wIaxYIHLjiJlExNQGMFtAoU5KLwBL7N+KkdI+11HqI5KNWw
OLRaVHxLVFn9BnH75peZG9DgBKUHg7mmkGK1LS3q7kJqRi6K5sIT5+3g8XgcXbXg2c5AFiXorEx2
QcAR7WRjVnp7lEMTccN66mw8Ndi9nrQLQSbn76kyQbZSkvvhMIZm4mGmTHuQpfGUtpN0wquf+lFW
RfcQ1G4fpq6Atk2nyT9LFN72Lk+MBTIJuilXA0/fj7iy6nswaGlew6vhW0wUQ7KnujK/V6lsOmwe
5d08DzW3pSau9xEuwRH4QazCQ3xxPEOtmO1j2NVbHMrdUwOFiaCUeQxcXB27QLdDzU+FrE4eRuUF
ZTimXWpJj29N4V1F6tCJ4PkaqE9QY0lEGCA/T7NdwbUEwh31Wxmx5iEBmaVnVCZ7U3vOvTClnd9A
5sXLCTQKyypDUoi1EgAzvN1XWqMeOjBEOZjvxsllJfPHdla/xzyO3ixIrB/qCMyH9RhByq5ioY93
XuooA/TWcdpWO43GlauY+uBHCcoxIX4xPCc0Y05Vz5ZDUhXrORALFbNknrxwSGpULzHNS0OWP8ms
KJxJk2Mn0o0CDUvpoUvVxgkhmIgYFkle4lCBoL0FTjQrMYhvhCOS0FGteLkEOhsq968p4tM7WtHK
HYuY+WWsN/fyWKTHdIzTC6jQLc+MEA0PAU5xzbT7OQD7emnHEPctXtHfSNPmryhf57+ZPHCP5VNH
Qe/ZbZGxX31PKNrHbvnkyfRJ00YL0ofB2MUu7G7fMEQZrK1ddzWghc8LRyHR2YT3t9kFVO1ikKVW
oOExGpQScx7bsgbtPqVBQX5rtdFza3Thbu7U8t5IRgIvpBr7UBlGJx+gSTwr6uz1XYznuRSVv257
hZXRi5GIaaj7cKmnDZr21C26RG1r82GrpuWqy4bHES5GNCZI5mttH0zt+6g8mOO3272+6q/xXeGq
Q+WEFeBZzIMyzufWVhSZQQi+o3+HKJMepKH/GrkPaBD+ddtVDagSaQuoLKo/Og2ZoXnzln8VBw5O
LyEASaeMNxNARkHjzT7Ubg5JUB3BAzHc5aVdvJgud3W795pDf56expf+Rf0ltzb7E12kQ+h925jJ
pbX/XJXQi6V3n6x/WCq2iZS3gZGCo+GPXBFXYk8R4hsIhTuK/Dp1W/npFVMTH15KFGXgAQWV1sgZ
JGFT22CVo45fAhRgJML7pcs1q48U2gZmP9t19QBqVbfKZmAkns1i69G6spvF+vaBaI2iKQ0WLdYx
hl9QbndZAxea/IKZb1wWrie+MBThsoAiThKaRGqCPuz4oWx5s5tMfXbStG92kFyVfGWaY5coqnye
u0XgAba/cXdfG6GwZVMgs9uwSFpoMJVnpWgqZ6gB/JhrXFt0JTqiIGGjpRXnIFbDm5E5TVEK19Nr
MVKtDKjWP7fdw9oYxF0b1xMNoUIcUEDp7wxl4ViZQa/SGlntILWmeunc5G+3G1sxa/GxMcskQQSV
Y8L0MXmIqh6FlNCnAusCM7+S4FE08QVRpGUL/g+5DaZSDwGQUeM7q6mlCzDjha+DS27JVutfWxbx
BTEA8lVzZvXBEIOmMRx1MNhrm2mXtdlaPPonf5PlSlECptEHSm3cy1MFvI/Oj73WboHp1xpYfv/U
wGROUdWWo3U0yUNLX1rjVdpiClgxK/GVEFNe9vlctsFgDW6U/m37vwN7oESyGY02XiIrm0J8J/BJ
V4EVyOCPoUbtdHVdHCKSxE9fs1Vhc9cSNZOIKm3A9dI1Vc3O4s7GPW6j8yuHiRg3z+tWmYcGna+z
roHmdv9oQYsb3Oh7mgEfoLUN8Cc1v8/LaitLsHKKiuFzidfckEYIiek4MO0OGSoUhXnJZVPJdWVB
xLi5woG565uoDRjwdktptJL+vr0YK10Xo+bYywVuX/B/sSwHRT/tkoTvC0ba3QRadjeV9SMfxq9w
OeAautj0p20xxDNkiJGKDkpSuXx6YKPhSFsjuR7iwNeFXV3LBU/bSusCEOOPTiF1w95MrPZU0qY5
4MYPykkO8sU6gdZ6jffFRaYd9TtL5u4Eti1PNivtmVvqFnnI9YJFdEjwAoYWmXjLWg2YMYrSjo35
CJHJvYobh93y9PeYWH5lWY5UFH6cq7vesGYAi6Qt2qYVJySW1BNCJjWhy7XRfNKl86D9sqaH21az
9mnhbpDoupZbID2Gtt0PPhzAR9iYXwEpYtIE76Cr5TSFNFxeQjWe+jWKTd65pjj62H/tbBGh7x20
Cymo7axjUd+DxdmNuq1KtpVpEdHuBIZnaBK3jvrMoIhYNV6VGb/mRt84glc2q4htb1o5GUtlecl0
UecMaaq6jZXsNE29TyjmSNWHN2ZIf28v8gei98q1XIS0o362mUiLW1ioU9WVx7k7V5PGvJ5k5ZEg
gHFqrLrZFcZcOPKkIzZBdOqncjlC1B6Sz5Tqw/fMnOWFKZXuWq0llzEqpo3ZWPb1te4J24t3Pa8a
K+1R/qh1p5LEnlSqgDqTtHfoTDdaWZvzxSV/8llUx+tIlnFXMOJHDsBMrmRuhxs9jS6on3XLZOvc
WvHxIqa9IbI816PUBmp+rAcX6fHby3g9ha1oHwHqTyMAr5NipS0+DAk5jx2yxyjonxWgJ3I/9ntb
d0HNe7CQQVRPZlDvSodtbLTrEXi0LLyQC1Ln4ThaLVKy9GLu2oPmMx9Py9iWzskdCxofF4t75EFQ
IkCC+Bh61vMmauR6KgKtCxfwDI8VuCioiUQxl6kzhondz7wlKHPpu96mimI+x7pZ3oOFEnGevrHK
0a4KTTqn+sBfrX7WdGfO0umixBk/FVViULAXSoiCgGR6iMFkJk3HHn8/DtBaBaB1sHoXZBDhb00Z
BrurW+JpRgHKhkQ3/Uxvtd2YA6yU0K50C8NiTpFy2ZsVxcJ70WyOJbfkc6GEphOrUnk/Go3xF6L3
E2R9GX1Fdjv1VZqr95FqxCCqiQY/jXpq55MVP8hE5V4T1Sr4IszQ3HONdHgSqkCoSWb+P86upLlO
Xon+IqokMQi2cGc827Edb6jYSUCAmCfx69+5WfnpM5cqr1LxQlwkdatpnSG/dWiR/GW4IofCyswO
vMnUtQ13iG2UVdNHU4q29GfSZb+9pkg2kjbJkcsxeyUjp50vlCBPwoOUl9HwK1YP1I9tGW9wyHTP
c1vI7QhLmN+isHCDyorhRz9BbwPNNchltZYD1NnoBZLX2aPbwrgyK4YupHncnbJBxRJeL0264WNe
HqhreYe5rLorK3ES92CQBOzG0oi2rC6d2x4Tdg0h4jQgTsIerLMHhtkrAor8JPLXtmH4Ssz4GLhY
gtAbOjNIZhtf+CUgjHZleBs7834Cvsl2Rs3REJUk3vG8w5dS1ZGgcZzuKAyDBrW0hxiNqN7azkbZ
mv4sm+gl6WO4a9SdlwMKlExnUTMCm+XKVdM2kuV4bTAze6rArE/h4prnodnWL1GKfm5Vdd478WIl
Q5z1uMkd5mETz6Oxqm9zDqov0qFOkk0MPomyifBh0LXiaVRCXFWRpMcK2/TgevUcY8uj8dG7IKrC
nI09zLT1XtuUThuA9FIfEp9pkGZRdzs0abOBVby5ieNI7gnMYQ7ZTAx4aebOjsKnPKikKp9gYm7s
52YUxy6J+a4SbgvSgtcF5WyPfu7gAOxB3d11liqv477o/GLMcPk3RIDODnlxLSzR3bcoQMMqSuIg
qq1yW7RTfGPy2j6ldHA3CJjxhtutsVOsdnzXG8l2hHHtgRGXoI9tTlscONmGet0aTnoh5evknMbt
JDN6JMxhk4G7VG34Nfh+XbEp167jFnK9TtABeLQuwYyDlQRtb0RTHxPibS+n+68pd+gDaUV2jT1q
N55MQ5Oa7egrXJpkG+QebEnhxMUjwI3oTY0QfrC3AwEnRZpndeEaYLNOvMgegq0Gj98FyWjre4V6
aq1sPPQ5gymt233rIp7aumAIh0S7l7TYrRwaWKx9rbvvfV3qKiF2PJVuM5bmqU4lumNz9t6KsxBT
y4+XJ3ihyNO1P0pTFNHYNubJ8oo8TAuLdX47p8r0uWV+y40e06N9y/BKzkUylx1wCvdCPOYQFzLW
HM4XOgg60T/BvHA7wQZh/dVkzgFDvRZL45CybJ+qNU+ZpWnSPhHSkpBuKnPvBIu938Ro7q2B/FCe
/X55FRYi6F+x86mo6Yu0hd49eqBTcy2TZ6Y+Lo+79LO1kiXP2NmsMUtDPnobN4bKsXkWYVnTiV2o
WXVeIVeKUTlh2zsO8a0hCmhjbljBdzVZM6D68g3QJ9M+oGJjlmXWgUZfq1/jdCLuR5KuYBK/Lugw
tj47pe0UPAXs7VxKGrd0Y4cVvJW8XXo7HZxNBXwJPSnwWotrdZC3zqEBd/wbC4NHa9UcHITcpp4A
7xsd1zfID2n8KtV3+hKYsXMr6dNmMueu653xfPNOceTBfD2qhkBC0+fyT/+6M4HxzwfNp/HFyOK0
nPHbwZB8bZ6sZ3KdP8Iyc9c9i9/8WcHt/eflR30Z23iSlvzPTjoOXH5xwx+JjYirwMoheBO/cQPX
lYm3Ik7w797wP7UGHqOnJ8mikRHsg1cWvFE/3Ty9XWc+cE/X7+K0ey/9nfAfkg0wdLmPj8G9A2w2
8f/irhF4gr/h830ePF9+4S/zAH7JOQo+T60Jk0uvh36BKFPwrp16O1rGr8tjL4ED9ZJKGHY+C4XB
y23518yB9fAFPOF/VI/8wXsrbtojlFKghWPfT6dhC3RymO4vP3ohiP8F4KfXUsRNirrGOtpoFiVd
40/mvWJrfpZLwBk9e0ZR6tgUTsBh9EMFZNtfi1N6Gx2jK8MDghNSFntyxTYFcDNwNVcP33snLXnY
CtdHZgmGCJyZWfwkosgf6EpmWtIr0hNrJYzByBUmbNgZt8OVHYp7XF9eTaf6Dmt0EreQR1npCCxs
Ob08nOIqn1P7PHn4ghsZkKHZ78szdM43X4SVXhbWRt9PWX5+CfFQlL8s407ArKQb7W1mSb8v/qza
1n/dm0Qi1xJFnlYDmtZ41HRr3qpTdfT8GcE6BOQW593KYfr1HSKeouUJbxSsbRWWvKoGIG9uWG37
guLUM80jncHiEMkhLeTBQ5F9eQoXAkdndNtQUfbKDE9sk+vK/GXT63l8ujz0gpSv+S+9fwrK2R3l
MNOzQA3iMq/81nlV0Qd65X4WWUHN3vMEqBTvo51XImZx/rQiyhzPxTpaKCHacJuoMPxhgEwgTGxs
WvqpYRysjPpe8qvjdOWsWpo/9v/51JAJy0uJlEet2I/MF2ncluaPyxO4FDhaAihcgzKPY21EmaSB
lXWPrZHffW9srTxQpsqrqez40augu0ULt72xqSlXRl9CNOoU7GyGqOBsSH5MSjrkUPt0nU1nD9Mt
cUR0dMaGhVWPOjoSCuD8YRoLv63HAiozrRs9i2a2LH9w3WylYFk45nXO9lS1zJhqC28LiWKZ5oHs
fzpQZUrtpzmzvhdKOm/byaIiHqQHcNcwonBx8ubOhKGC76alt5JKl95Dyw8wucxQelHvGDkdamAn
aQ+kTtP95JZ9YEbmtEtkM62cqedBv8iuOoebOnNbVhDTP8a5+Q9CB1X35n6o0EmvkpXK6J9Fz1cP
Oe/9TzkicsEWHCjjR5gs0itlWD08rVIjmJ0Sloe1m/zpDUV2rjW5MM+NyIuEtNquzyvj1pho/BQX
aZL5HIt7ZEkbb1sram9nwwTV3LAS/BfYOwJto12saIaOWmY+tMUkXkHrjh66iPKwLibjaCVJdZNx
0WyJ19JN7sTN0W0J2RhwfdupdpSBSAuxhQVA9tJ1Ljll1PMObV2TO1yOxk8TeqTbLhcc3t6emP0Z
nVO/JPGpnSpyaoXrHKXIyItd1TPKun6s3+xUJui0DbH3kLemunHaPN0PmeTXaq7TO94Q9mTk6B0p
AnGaNJMzujaJ6/gz6LBWYLWpsWmK0diMc10fMH9Ah8OHaNiJpnJQvspe3CkOB1HfdEEVBgG86Xxb
JuNbB1IRZHekZe3KyaMsoHk+XyledvcQjptu0GDKdslEmtfLyWYhSf7HDrtKy9LrougIeczWt2kK
D3IOuUyLr1yCLT1Ay8IJKYt6Nm3obgGdgsuMHAqZDJ7eUEz4bnRryZh3MRdzHhtHU6YB3Bf9tBR+
5vGVc+T8afNVHGj5uHChK1rYpXtkvL13mEcDI3IOZd29zPV8rQwmgmaaV9bj64OF6Xx5x3IabuSe
dzTL4k7G9p5FTXB5qRcKS6YT4QfDLiyaW96xGsCVztwCVIYxN8HQrjz7Nip7us8437hm6wtvgixS
DaekgqTdEBicuxmgXw1s1ExJp+tintauAr9OZjg2/z/POLgrsktl8CNF6RHhmtQDwJlkll8Zz5ff
fGlStdzcdmXae9CmOcLQfsu66ZiZ6cpx+vX2ZrpW6sCZLVo6ucfIdqo9Cuoz3t0x9wNx1yAZS/Oj
5WHGR5vEPI+ObYnrwLwsoPoSxa+Q4znUmVzTb16aI60+87xaxh2C5ght4lcxdJtOqjVu+NIkaTkA
9+tpYScNjiviHPMG8jnDdF2bdHd5eb8OUATg/2+gfHbius5cD8fCWHt+kRrWFU3HEqjm0thY4OtG
UP/MhlM5Ft/qfqHNoiWFroxBfDPK6NgXnrgf+6x8znsH0lesIg98Jnxlfy0siw6X6QwT22nq4WY4
e8e49K4829henravKxam42VSsytyimZ52Ocx3DSyfV4mm7q19x6+0pz5/fJTFhZHB8qkHcquoclx
t6Wsv2Wnyi2n0x2kX49dCQXLFnjVTpTGSq5e2Gm6rmzOI9nihpIfIbW1bWjks6k/0GkNSboQirqQ
adeaxiC5hPz11HdBVNX2A8xW4PYY1/0rb+d6pb5beg0tJeay6OYZVPFjOhr3JBne8sa+72K20lpb
Gl7Lh455hvOgMXOUKWaf/3HiKChV/M01OD/1U93IPWAnwUCIjlWTl0ExTSTIGrhsGH28ckgu/X4t
I3ILLltKJBHQOtATcHq4eAzmn8q1vzn9Wi6MhqmGAiJO/Ag+kckM77uc+fO4JiX5dW+E6W6eohwt
RxTQ43Bl85ow/g4jxnozEjn7dtFtoDCk/HGcIAdQZWuHyNKUaTkyaUaHJvVEUd6BMiQgJA+dtHWY
5dLwWjpMG+Br+Nx0YUacjbQ722ddcmu2a7SKhTSoq4uQeBJ11QMUbGXGgGv5Kg6I2z9cTlELP14X
FhlU0lQuY3UY81fc//sD7AHH58tjfw1ZQRdbC2XheGMX1wUNh7EFRKRRwxQo2MQFmc2LrR1Z7c5x
DfW3lQpoDaDPA7DEoJNAca15B8iOdacYSPRBlibVqQNSdmdYBsOOlMNt6XiqD2LvXPN21ki9oGld
FE74oGJr0bywWXXFEoOmXje7FbSb3dyB1cKwm6naRUVxwIVthXOD/I7i6CcglofLM7bQm2L8vEyf
8gcxcBmJacGMlT2HTnZUPEkzgT25C3DEg0e5DU55D1ncDYStDR9cZXzJR17ubuEFx1dSwL/F/2/V
z3RyX5c3seVaxRxGfFSTD/9v7kD9pxVqE7Wxbfkpa/4q18ze4SnfghPLKchYXhNd2aMaDgwAKJ+N
ZNhOOe9PbjX9cb2GX4+8meCOYVh+6STw2Ja0ux4nR/yaGiP71SfQwza4Pb3FTmH5YuaF8nO7h2O1
Sr0xqFtaMp+eNcEIFv3kRFENSRHabwsSOShDOvkMAWJ5VaNigadUl71YRGaHIWmJn/X1uLHyVGyH
1ICEifByuZdUvnSsgNHP1CY7VlVsDy0r+9T0OdkyYgHYU43efsSL71rBokDNAFQUbQfJE9ZaAels
ubGAEH/AV15q+kzmIP/CCOS66D1vNxqEHe2sk3uAdEzod5ZjmJZteQ/hIxzQJViSATpouO+oEjtX
AUwui+pY18pAs7MV9xADF4XvFAxcoWIamo/Le2wh4nV8bZ+JqADHnIZl5bwBEnUNBh80bZklVr61
Fh6g08C6yjPqfgIyiNsD2zggEvpxZdf4tCHf0xdgOhfM6jJYczRDEzZEvXVufULXowA4QP1NPb65
PE8L9Y7OC/MG5lYx0KthTX82wIGBuOLSvzG25uXxF4pDnQ4G0Zx2rhynDovcNTYDkpszdTwggsNA
+9AV7tNcr7mDLhwhOj8MrSAYQDMQPG3Y5RZyAo8h/XX5Nc65/ItcoZO+0E71uqwvcbji1AssUcCR
fdjLpNnLssdthJO+X37QwrbSKV8exJvqycVVR1M0P5wsO+AjcGfna8KNS8NrdSFavWOKJtMUIq8B
xCbT+ahIae36ulpza1lahfOjPyX3riSigBxZB3VFgCnSskge8rxeayYvjX7++6fRK2k40Jvqzm15
9+fUOBsapSvt0KW50WpCb6AjONczDe04vaOEP7QepACatSbI0vDs/395R6NZ8aFpQip+wecnoMMV
/JRWwmwhjP/DDMuTZmZFY4ZVfZ8MjxVQq4R/9DAGvLwtl/a/Vv3hkwi4yRkIlprW3SayoAQDwW6/
HNmhEvTOaNY+XBbWV+eGMYsPRUN6GjamuXEccXJ6d0XHZuEddE6Y6WRJiaZWB+ZIbG5Gk0G61PBE
UE1JBTZ++ubmhdpdnq+FtKdTwrCw9VBSj4bpVN9Pcef5JUXPK58hLWE4cgOUwkfj0efLT1t6My2q
G0YzamUWDUkpyL3Xxx4sU5M3yxvpAQoKEJpoWrK5/KylBdLDuxIDs5KOhi5h1xHJcTvevlweeiFC
dLZYadYuALsIQBD8y8OYuPORG7Vx7cF/auXUXpopLcbLJotiOisKkP90HbVK+Izmx8yZ9s2YPHjE
WWspL02TFu0otbDVpEfCqFHkJou4PHolaVcWYSHcddrYlEQdOC2IEq+oHoeqxbeSI+6JTB49+3uW
gUzniXmQlRz6tOiRUpzoBFxluxUm2giX13phIXS6EeEV2E6RS8MRRldld5tD/p/gSELdHXgk+17I
66yiOZtctKdMgs16y6Nmk1Bo7yc3s/2z9aoVNMdCqFvaloLshcRgNgn7DAByOzXqjehgzVrTX2aK
z/A6MaB/lVv3lyduYWPplCNwI8ocZotNWNL0quzdQ9L0x+8NrXUQ4rao+iQfaZiV83ZMgHwAhujy
0Asb9j+aDoLW6WwitIvy2rDEBqRWn8g/as2AaCF16DSpwh0nQF1tGlpEhbHbP0rJfnuJ+l5poHOl
BqVkn3gMw3csYKp+7LJk34t4RdV8YU11qlSZmCmqsL4Lu6j+mXH2kNfNvBJoC9tT50WZRQWzTM+t
wwbW48YcB5n7KsG7KFq5jcy/TfutW0CmG3rgWiuRY40KAfc8T0XmUD9Kp5fYddd6akuTdP77p8rP
tlrSnwUgQtHLW9OT+6pas7JfGloL4QEi6fMECZYwatmPKUqvvN5eyQ5LG1M7Bwig1kZj48ABF8TH
EY2uz3uBy9FvhZUOca2GJKp4qwDNR8uRgpec9odRgjeRy5IcEi7kSmpY2kVa/QfnqLTlmSKhyKxD
45TBPEFUXhSQ8gGxj/pwIQLsT6whChcWRMe4tgYnCRmjGgJgIB/B2k3NazdVC2+iw1sr1RQIZXTr
SqM6AakEWozRPbsTYA6mUwdjaYC0zKuVqFjA4jAd49oaqdu2UAkMJwffiSnrrdKnA3N+weK+30Lr
GO4SEaAOOS7Pf+ciIdu4i7otkUO6m0sbqkyON6+UiV/OKnN1gJtTCjrwvslCabqnPKE3wN/mKztx
aWytLIwcMso8G+pQ9m2YN+QlFurvNzY5fvb5kZ8CP3ZqlwwVkm+WjkGcfQgY05dzmCRrAghfHk54
gBb+ednmnA6RFU7Cum2Ue5Py7I+kVuEXyvl5+SW+rHfwDC0PMN7AwgqgQzDhHpz4Nc5EQNI2cI3C
r4oVoNXSe2jndzu3tg1LOguQP2tbizmICYWzpxXQVef5L9MZc8n50Z/WApbkTuFQgrUYOEp/D7ib
mljjvmFDt7s8U18GKB6h7aTCrfLUbnorNBx1Z8GNZps24DZxk/iR4B8QntsD57C5/LCl99H2ViUH
Y5gTdwwr+Bc+j0BQ7/qmx50Q8fp5ZVkWQkMH4BiGinNrHubQmXH1DtZmJFeCbunXa5uqkEwOhbCg
B8N/N+5TW7wla/jRhf2qW1eolDRnNWsVZrTbewaUJ2URG34qo3fHnQVewlhLHUtvoZ0t1B6IAqpq
DBsBYQOnL+NNW86p7yTT4+VV/noFuA65gTL6OFgOH0MR93+EMMIUZK6V+urrX49L5/+PCFyAQpEC
LEzcEEOqryw7tF48Oy0eODihfOUhSy9wXqVPYRfDIAKEXisNnXjapqVzZw7JyvfE19dXjOvWwyIv
BieJBCh4pI6u8b3UA+p+lu4o52Tem72jNgaW/cfctX2+MXtCAtl54rYx7OHYFMO87aDL8VqISJ7K
0qk3qWsa+9KWM4w+oId3NAcvfYDZUbVPcwi6dZ7DXi+v69eQY/z286J8mheQQOE8OYxFOPPc2ggh
/vKxDEnDP+Iyfs0L8hjHRRjH6ic0CMaVqPv6+gpP1ZLGAL4P8ZzRPSWdAyNIZ696K5i6YtuChUsj
IwtSV8iNyFNnZ/dTkkDCpV9JJkvbTTurLKhPGp0xzVDUMTLfnaZpK8uKQ4IssVei5cv7QLyellWE
SRwvnT2Fe7H+pY9soO14PYMNK69iD0TX0ZQ+c6c7yzHWCJZfn1xcx/coKyV9D0DVyUjf7MnxqfUa
VbdZvKYRtLhRtByDTYK1Smx+cq04yBM7iI12C4ynz6JnU9VbnucQonqFSuPKJll4Ix2mUnSFaEwb
D7RYvaXGz5JYuzSCYOCKnOzS+FraoX1WRSkZ55BUN3NeHOcIlnNJyIc107+lB2gpxxRJmzErLaBM
dHWWMC3ZS+VS36pXdtnS+Oe/fwrdtPPSXsaFe+LC8hvzXdnehlnvVv0tlyfoRWq5AX3qNCqLrAiL
7C1ufxgRC2D858dk2riQVrqcgRbCUXfCUbGVWsmAWKmcj14NfmT9dnFWXh7860qI61Y4sgZBjpgc
XuO4B+4+uraFcP/kt91TA8tqQ3xcfszXRz3XwSpd05ZuFKMV18fVcTifXzOowZzHb22XZsBoFivd
uKUl1+pTlwOuFY1GAbrqowviYiZ4kCpAxNI1WZKl5dDC3M7tIrO4jdtGWNX4g213QKKPVyVQoZvL
k7XwBB2mUqsphmy4ck7zZPSBZRjT3m0r52b0WrHyCPqPOPef20YASrTgLmbitCRN+EmqxIGyQNFu
HK9VG+gjmTcTTEd82GzH27mG8EVgOFEZusoz92nf2weCuweAfBPzNSVGsbEH2Z8GmjFfOlKgWC8g
qdoPsFOTPXRVm9rCRrIjfHVOoG23gFnfihFGVNZYRJsB0MTQaioRTBBdOBZTz6EMJYqrFgZzgdl4
0dMcucOtVMDA4xute+p7Hj0o1lZQ2XdtaLTy5Cir0tuL2UCDl9cicAY2BgmUozawWnmPOOs2Xl2k
xxl6WBAeBqoPqPhx28VFFuYxHI9V0/Y/gPOctxlrixP0RICPzyYjENOgntuiSLa4YJx2ZUXjPZd9
dKRpA55LBL9xI5YYtSl4dgNlYvbS5178DrRL6vnVbHt/uoxmR9yTxPtB4ud3Jgf8WUZlshOlNewY
l1MAJbD8maTzsJN9T6DB5RRXfUOTrdlk0Blp0njDE2nfJy1rH4Dq4NtsqLwDfOWKl97x/hqUdgEz
ajswmjzdpLHj+Qko8wcHTDeUQyMJLaswA2CA5VG5lfMiFG9+Qb4weebuYG+GNE59T5HbJC9zP53y
bAfECDv0bfqndmN6yJNRHmDJNR0L2XaBa0InJmNCHQRkEDdNa9ItmZh67FSH9aYqp77I0nZryblZ
6ZAuxLYOgho4mbPunAh5zJRf06r24cnxWKUQyehqiJp8L/y0U6Mem4Y7ENoKIWJzl2TRXTw0z1lc
7y4Pv/QW2pmRQ4y6rXkHKFR10/K7ogWB1n1L3OfLwy+U8TriyOv7FNdMlXNqUn5X0uzJHKL37w1t
/v9xWvVtkjOb26ezgExenJp47ep36Udr5WBmqgjHQ1SFUe499lZ9Y6r2e8WsDj5RuWQp6nJ07Cvl
8xoa9bQ4UxMvT8lSqtYPgz7rFXUHGBMySLEUZ6JSvJngPvKt4XW0STdntJ/LuQxnC/k5SWw3gBLL
5Ecc1KDLj1jYjv9BnSjbMIqqcE5DJCM/idVfi45PaT4w3zHWGMIL06QjTgYja7KGm0VomU9u9IC6
e+Ir67uwdXRblqp2RS0lLeF8nchbN4sm+BBGdA14vlC46PrFsVMmoE3ZFXqrbISEnYvsOhA27rze
io8cYrk3kLlu1qDhSxN1fstPFevoyaaH1ZEFwbz4BBmngzPYfjKsIaWW3kaLYNpUIAIJw8JXpWhO
CQMIDxqPKqiNARhrPlhblrbp4+WdtfQuWlADxGT3UWeqcOIfYhgAvAxVUq1ExtLXlo5GEUnVd9GM
0b047+E4oMhedai7wQrkx95uaOBZYtoPCZzqoo5V92hjfctzlXFHi/rOTrtOAg6Du5wofVScO1t8
Kdu70vb8eE7htpXU3WlKJ74vq4qu7PSF+dRhK3HuiXFSvQrL7kGNtwqQRtteKZuXxtaqQdONxkJ2
0jkxEBx7s3inc36TlWvymAv7ToeqpHkme4MhTcrpB1R1/Gn4nY/Sz8Ujcb9FdAfe95zgPoVOB1aa
suumDGvh3EJ38ZdX1letZX98azfrPicZnR3YcJR1CEnLK0sqaLBVnT/Z0+/L4y/kMR2YYroDmJkC
0nbxmahq2T9Akn26PPTS4mpRX9ImH3LblWFDG59ysEMLvyYr87L0u7UoHwZrKC3JVEh6GGNETpBG
zTc3pfYt1zTxQN1eoA8FzDigYX6SdIED4YfL07L0y7UojgUsF5vB4ieYWMprKsUMRl9i7C6PvvBh
rVOuUlo1Vl5xGaqKOr6tjIMZJy8qS4GwLbdeArkjZ5y2lx+2sMI6CQutc9KOMEjGDTAu33MeQCzL
p3KtNbwQvjr7amz52DpgEIeSsACSvfCpjPyohyhgC+9cRwXfewstgmvLa50MeOdQmA6EBbKxvPNs
nE65x+tflx+xtCrnCfyUJKISRgG2jSgbHJijigqfSoXzaxoFPjW97B5ctn0/fEvdmXEdGSSjsSNt
Roswt57N4a5Uj2nz4/J7LK2IFtIU1UgFp6cqrEfyq83R2mIKMKAYQq+ivYJXyVplvrSztPCmYJ33
M5xYTkXS3CeT+aM3mq0pzf3l9/gH3fiiDaH7vMw9yo9IyjG0I7j6VKAJ+05VRge3GCtU04WX+3VN
6WbyDDQhE2vswK2f+CNXlLx4xO0MlN2O8zDCPHAHjmOzt+C1TLdlB9OJPU+n4lcilGMc+QR6IAD7
6XXk8ngrszRFE6DlP72m669aGuX70eXe38pizZ+ua4xtbw/8mBnm8NHFqdzWpuldJREco0VL+OPl
919aRy0HZbao3TKHfTO8XENoSIH/kP5yFL6vm+ixLt2V7bJQ5OvQpVllmYfCr0TPSjxPU3ToIcxa
RumDUdorwbuQTXX4ErQ94mg+CzQZZX2MiHHITAhsXp6lhdsCHbvkxjHDjdFUhWAqJYdaJJBSME8d
B0andw5yJk+QRTgJ0GlXHrg0X1omajtlMyvO8VHRvJr5VaO8IIUXwhT9ufxCC1GlA5nGyFK4y4LI
qkmHdpMqWv/wvEYdB4jUrlSLS69wXqdPmc5zbdhRZ5MZMsI2rXzuk9/UTYMICMXvvYOWgs6mCyIW
ALlAWiPy0c+7ayb1EOMaamVHfe2YzPh/hPsyhcZALhvwOoJpJ27YyQrgtgU7KNiRoqGv4DVsXEOn
fhf5p8d4E93IF1yWrTx+aUNr1YeVqInlecFCKKyqH4o54pA7JlvTVF2IfF2+z4k69HTbrA4plOi6
V+K+zubtFOWb8ffl9Vn4/Tq+qbNr5kCRzgpJPm9VPh2hUrOC1FoaWvtaiFljllOfsrC1msdEsoea
jIfLv3ph2+pYprSGNumcY2g4wz0OLiJ6KAZIO9lQdIjqsV5Z3IXZ1/X6qlqBduhOKoSHBOSKmeu9
1EQYb6N5bpLOwvtrU9ixXX6nL6fLZPrDho66qrJAax1VdGO17ROHo/f3hj4nmE9RDgs60rvA5kME
0sTNEN7obmL9qisvRvnP4Ywffn6hT6PnsSWbAS33cKhv7eEZrNOV/Ppl/sPA5v8P3Hmm6EmNgQkR
oTOQXVWNN3WzZjvwZZWH4bWiBddKiswzgFBtelRoxs0oU0mGjr6cIIucBUW+8oXy5W7Fg7Qc0QzU
GpxmglGIHd8TxahvogEISXz3w/XW4J1LD9FqBNyrwFnibFthV44bcNlC0U808cbORzjVtk28AiNd
eI4u42dCIdtqJrCjx8l4m+OfKnV9weqju9YsXXqAljYGAx5WdQ8IchtZJLASy3vtpz4Lk7bKt7T9
LnNBl/IrHZiOedBCComoeyQQAqeTJAKd0cim6NShkXd3Ofq+zCIm08GOdo76EtcQXRi3HUTm7WOF
NJLMfup8APq8u/yQhezxT4fnUxBmA7wmILiOICxw61F69Ce4ymvfwAuBqOMeEyuHBMXUmmHPyatZ
Nb+ySb1KUj5e/u1Lw2txDjXtzMLMMzjQ1H8py6BKr/pbo1DfVJJlOuZR5vY0wTXMDC2WyyujFua2
ift6U5ICPrdsmA5NSmFvHCfTsWzJeJd4EsaccCp8s3ujfnUbqk6e533LmhBbQssIeVuCC2IoM8RH
xlNXgGft2GtygUvxoyWCZo4bOx0HM1RT+qeNWjgVWK/1MH7wzvrOFZvJdFk/b4C7RyZGMzTT7i+F
OVAPenNrkZ9JGq0cWQtBo0v19cKYJ7TMbcj+v5VoUfRDvE+KD+olu9J8/9a+05X6PCi117McWMiL
cyswgBWsX1krSX/pBc7L8ykgU8ciceKgeM9JdD9Y831eGO+F5xxVXQXtCPuDyy+xEPg6SNUooUJX
2pEZxg4k+eahQqfK6IfvhSbRzvaujPoh7R0r5JB2jhOxUed/Rb2yyv/j7EqW28a16BexCiAIgNiS
GizJsx3byYaVdBLOMzh+/TvqlRvPFKu0dXdAYbgXwMUZFiLfBKS6yok6J6AOyvPgZDdprm47+PNu
uRWP1+1XxNzlU5srkgNSXaQtNAHuZdVsiLqJypUb1NI8G6GsIMLnZnGen2Y3tnZhWPVbh6TRnRy0
vmHgx+1KCWeEldleGjAzuNu+DkBWAyTZibwu/BNmP/CUsNL410sJFP7/LlmoSGgQEqMWQgJp4Tuw
Iz8F3L5OxYqa8FTXHe3QnZHlYVE7wp47/KOT6KNq+W8CRPLlYPg691FT3q0PGjooBvoMsEMQeS2f
QDOwfdExvwqscmWrXfqIEdntRGAHg3v4aeDiWYUQSwzaZzHHx66rr1pU1EST2toKcJXMAW6vYLQI
uk6ypwolpf7P2r3164VETeSo6whgNsqanijX8aHrIOMO7QBlf7SsS75dno2lbxj7eiw7APSB5T3B
97n0RumS/RDL9zrP2pWNaOkLRnBjSVmlBLf4BIbuJhrloRfBrqZr8jBfVpQYSNL/DYhiwH0yRIXq
JHRDvD4A5gX+2Lc4xt+llHznGEFPkeSpK9XavHx9KcGk/veTtD+ffztIwcD+rHly1ZkP3I40OnSu
1D+UrubHamxxhajcyv1zeZ4WvmkiRHmbjTa8Zmb4o9HgLtbKvQ0h8vERj9Df9wdW51sBe4fCD8ZW
XKdaQk15s9ltKbKj3Z9ACYT6Iy4q4iScNTeHr7Mydc9//7T7WvOsUZOFYUSskwQS4PN+DOAs3OIa
z2T5NIflyja/sAJdIxkIGRZV0/bBsRHubdDHf6DcukfH1uiqSx05f/dTR8JC8VEyCVC/Xb6EVvTb
KvrnQL7FMfh1nd1tLy+BpW4Y+7zs86IdxkEdIa1UBU/p+DLz98tNL6RLEzsaNSTG5We2jrm6n9Rt
j+N9Fj8V2a/rmjdSQD5acOdKp+CY4ZeT2xyYd0ofbC2u2xRdIwcIeCt1MCDGBMT0exUw+0ysdv3L
P35h2P8Pqwaf6zOdF+zC8FnAG8LH2wLxS/HtcvNMnVPt/9dm6L96y5+WT5WIAq9ZQXKiyMWHqpja
DSC2zE+yIXwaE/4MaArxorH4Fjh16ZcEAhRtZhd7266CvQL88Za0Z/toi1fJDXQ33qMphDkYs95G
FBsOrIJSVZaSW/hPUohKRLmH/z2DBPrEN2Hg/K2TuvO40zyVISsPiciiUxBN7gYEXRvCzvysdsV+
Rnj7xzNO/8sZQqi0J4p/ME2qTVrrDIaNTHgy4dkGIgBlDXexBv8evn+RVzu22OJ/gpaFBkku6d0/
s6iwUzZxlPmlqypvjoDkauem3tiTGv0xUtPWqUULRt2UeODMxMcsLsd9YjV/c9JlALS60a5pi2DH
WZv7ocQ1FFcg4YOd0uf++cAKUha0yp9z1fLn0bKs3A96Bz4WYgjuxo4EPgoibe0FutKwkEq1F01Q
NlczpJnBW3vSNkmzM0go3bUjh63g7AJgWrdAbGH5bhr4i72KLrYf0wllwIHbpQcWttV6OqvB6a9B
OntoAotpr6O1/LBj1R7TrsKZE2apHrPG6cgkClphqnKfWfnfgpXQrGa948NZAIietGF4LzsLY7ls
o5hzr4DrruZ5V/D6bxJ0r33TAt7pZu9j2glvyOAI3PFYfpRSw1I0LpQnB2BxqUvDneYOcK5p+qLn
TPl2XrF97up/uIYEddMXbwSKuB6N7RcOr74NA4sUqKgYQtRdDFsToEr91EqJp5wQK2kMa+D7GSwO
3HL0nCr52zL94IZ4Teayhoj6WFS+qOM/Svxb6tUPdd79BiDqphsGWMwxUH3SrPrg1vAXDw7Er8My
3bq0AvVlzme85mkWNI/EjZncdG04fIfbMUjDRLBtqovuAdBF/RRYQKy2dVRsp55JoJ1kt63iavRc
aIZtA9V/H6amgdpamG6RoYkfZMl8HFIUD2k8/UiqZjg5Vu/sRg2j1KKEsJprB+QYdjkq9wyMy4FV
sPjjZb+Hu949y8rQp3MCD0KrAHu5h1ter1DpmgvsXtyBbLJKcNYobahhJXoIsWEGCLKpv8us4i1T
wUsvxtpXURD6kVVxr+Ljz04XcD1gY7IVpZzeJYHSPaoe3R18Oa0tqgPlz4JG85E4Um1gr5v6Nt69
fd7SdjO5pN6l9qRfisS+BSpZ4xUfptwajrx5QCpv0vq3nRT2E9gN1iYPJxuGCm2505b8TrWCJmPL
3l1X/2AkVeiWy/BiWzxP51Ib1EEqT1nRh5sMrxGP3wVJal+ii2i2+OWy+kC6oLkFzLPedDy1fWvM
22FbxiB54thgkT2Pe8ghQU59iPwmd6Zp05chcMSKUpnsiipRmArbwvqHwHt2G0xsPswo8cGzmJbi
XUKcdx+5efmMu5R7IrpT26pKhR8lEcqlWSzYr1bI4gYIjOyJz9At31Yzqw6QTbd7r8b63bbwYdsM
YxEeoSPNXkQ36iegAtz7boZQcmdn7KbpgdTzChuYMi/TMJZ7o1PuPCmm7WwjKY9ONTLgTiZ4caNY
w7xtXA/q/uqZB7L6h6IM2m/EJAPw3Pg/opiTW6mr7DAQZCEvtLv+AS91zT5o3WwbSVsBl55H2yqL
0zcq+3T2SQFRKtmzZDfgWPc6Vil9a1DX+i77aXa8FnXDbVSUTG9b1lQHFjhsH1luBz3BIJvf3Bwq
GU6NvJVnWeRsLAKVVWeyU5+PQQkxwe4JMlXOsYFnxM7mAJ4OKDeHXmfHNNwOec7eGqvIbuY5io8R
Fch/EeAsSQoijNve8Mq9HwcCw+J60lsrBg/edSy9jzVAlI0NXclyjNqDDZVCn9fS9ako+UYHosKg
Vq8RlPoxA5b0kim9CwYn2EPyPvHcoPimIpcdo4DXflTmzzXUCveUWGIj+7jb9HH2jkEZvqV42T6C
J8c2o5w+orCEXn4HMed4dN+halN4eL8iv7qyJm/KhsiQKM/y5GW8AUcBsogwPPVG7Iy7oUjzI4dP
pRfnNfVdOxZ+n9T10zD3zV83nfBfZRreyjkR2PC69OPyBr90fjBOn1DycoqzF8QpUs5b6PYJTI/U
+YdNK+Sur20RwQI4f/nTAQLv27NOwGk6zg+Yp+hxeJt+4nWzvou/jU/WD/vD/Rhe9ZO+w5vV8+VO
LRwYTWx6VIvSiWLXPdIIyJs2693OE+lsAVcrs8jvopSuHL+WvmRcUGk1TqhaBu4xz/VjRfO7KBl/
MN092wX9ebkzSzNkHE91RRnc0Wz3GCd4Wv0osj+zVaz8/KW2jaNpP4bUBXPDObnRcGOLaAsC2F4j
mV/+6QtXD5NgpOHlGkWzbR3r7pcW2guptc3jHIqv4JZWV948TIZRRtJK62GAFhpokbu04+qVWC3s
hjNrTYFzaZqNO/VY10UkxRlXOjWxh0yLt1xNcAQKko8W6J3Lw/XvU8sXZ20Ths/YDLUlCaJ6ZdUT
9p3mcDagyAK2qWy+kaR4g4Hxae6Cp9HNXxibGijFc+3NIcNxT2Ze06/pTy702ITrq2hsawZkIaRF
cr7LWjpvsxbEUkvn6U6BXLJy+12oGJqI/U7GNVRMcDt1ID16R+F44pchiAGXR3Sp9XPvPuUeXK1n
WEexHksjxentby1XykZLDRtJrZvDHEssC44OtIsfoegxAzkWr1oKf33nEuevfvrZvQqS2pqa7nSG
9g1eEKSD33ZWcDcDEPxy3dAYmQvCfQwnl3BE1Zn3+6ThxQHba/P7utaNpGUFTVnbFCtZdFw/RnUl
9njKyP5e17qRtmZUBOaqsDH6NnbYOO/vuRUlm8uNL+REE3TvZkEdu0qmpzEXwUaNZXggVCfbYpzS
lSLzwidMhH0WD8GQWBV+fzX7EDrfUFjn6Gplw1goxpnakBx304J0Ah2YbVyzcHrynFHdyibkHgwa
fsUNDAAdp13JWkudMQplKdg7/RTjwTuoHB+e0dusfBF1tb88Gwt5yETbgwjYlxnUeE4sGn1RPFcS
N4fAG4ds5QNLP//890+xZqVDNbl20uF1p/IZpMnDHMe7/Nfln7+QJ0y0/VyNsHNoFNQ6xrTecCWy
b4ElMSOXm18aHSOIUytOU52gdCXJWzX9Vbh/aP0WBWtaBkuDY4QxT2TJ3KpDbbJiH1ML228hHoGF
ve7pERLs/x38CmMTtpYKjhSjfz+3w7y1iF5TRV8aHWPXtnruAiyNp8cis1A46r7FmXMccmtD9Pz9
qgkw0fedy8BKIChNkvmhJR9OXe/75A9P+O5y+wsnKBNw7zgckC4VquPMssIbxuR+hlSthrikXcfb
KK9eL39nYZ2ayHs46MkYyEgc0ieBWlTJ7Sei7fjmcusLy8gUMG9ipgOIuiHG5LhJW+In1R8GOv7l
1pfGyIjgNohTWyYtXjRRWiX6d9pDzf1nEX2kMC+7/ImFZxwTYa9DLhJlIceV8MLwSSlbv5tk+0B4
q5qNTMrxDj4AuGS3UA3cgIq8VrxfGDkTYpTWUEjnIYOhTkzHDa70oZfb2e/CWlNGXfrAOXY+pb9w
mvuxs6H/Eib2A8vUAwviA5Hp9vLALTV//vun5i2IrDZU4GFIZ+RhysFCZ/EB2vrPVzQPUXmj+cSp
HOXigHdKggkSDH9w+Afb5e/lxr9MH2j8HCuffrvuYckZd2Fzsi2YZoL2kCSjl4n3fE2I8F+I7P+d
9/EFI31XdkMLlA4AnfUd330b7nCWz79p73E+NtvUb27s73j3d17ILt9YB+t7916+57/IM6inciMP
mZ/5l7v65TThhxh53u3LdA7DyIHinb6RiT7zIPo7K23X3Ju+zC/4gJHotQAWwEaJ9FSHqrx3OwEp
AjBbV/LLUutGoofEgJAQwsbPZ2fbKf3D6tXKClto2gQrTn1FLRQOcEPGSjvIwulfBZ2CK2kvpvEw
9MK43XHOTvmQHJV0/7i8/k2kuuagaUszfVRQNWrmAPPakhJ14uIYsNon/dob6cKyMXGJtQPpB6gd
8VMd8J2kv6xo8KuJryzKpaE3ghsuNLllBwwwtIT/buDF1sXtNYc+jMv5k59CW2UoWAJbznGXHjxQ
m7xqgnUS3pmuCidThLFxihrQw9Y+wRDtQQu5daEytm0ytnYqXhp4M17hIZ4liWSw6bFv6rqCzked
QMwgWTnWfLmlYnyMcE1aCg1tAk/TUfJpA1m+4xSTx9IeI88qx8JPS2sFp7I0yUbodiIECD9oOKyS
WO47zWT5fR0+Xp6HhcZNlCF3EwL3hrQ/jcmwGUpMsQo3l5v+8pJlSxNdqMdmqIXtdCfd64OtGd4x
hxM8cj7ssUaxOHgfgzUOwcI+ZIIMQyWhrl8O/DSEs/s2KQ4kjOijjTtl2aZBRWh7uUv/Ls8vtiNT
EDNrchJEEPo7ccT1AY+iM+hrOTjnBUtuCGrVh1CL7iZNcvuuzCq6kSxpb2C60h8nq2PfQgpa7uXf
srAATUyiGNM5L1yFBc4nuYtkX+4gO5nu64nmP6aRpHvbjdf4k0sDbGSDsomKoA5T59S18dZ1uW9X
hZdqtdPzmuDzUn+MnX7OJNSAZNKDvSw2kYzw3jDsXWlBXe+vTP65btCMrJCSOZ7jHtm+wrsHSsVW
+2uGR1Azdt5E1ErqXIopIzXUlhMAERDxUyY64TORxZ4I1qqBi0vQSAdjVMsp1AgrwlLtD3zWT2Ue
5c+pRnUwEQpeczyZwjs3Y3Kf59LdxSJOjxKP5Xe1lc2gXuZpsZIFv+6qMNGMrQvzjmHgzsnpszvA
v1+DrF+Zqq8TOB7k/rsBTQ4HxT+FeXkEq0+vlxAbbtuBbYsYz1yXV8PSrz8vxU97nBUkVdIyMJyy
qJ9uohk+39VI+NPl1pc6cI6lT627rkiBJMCChg2FZwXfm/yvxgv55ca/DkhhghcLnSZ4oouhBdtl
sN266yeyaZrfir1f174R8H3XzyXsQ51TVL9G5DYZ8j1xMo/xNVTyUgeMcIeiZGHBcRunRtkdOglj
cTF3L3MTbwAOWFP//vJSagNZ+d8pqITDO9oo55RBic6D3fdWBv2BWwzbc3Zb9YB7QGcA7+i5s7s8
bkuTbsR+WQaUNwpfdMcWYU/kUViwRcrH58vtLw2bEf0Sj7OJrDBsyGTMdyfWAHXrvtjusGuYfr3q
IyZWMUizpNQhqkJl2P+xynJDRnHMzlDrae3Nc2GcTGRioWymIBzrwAMByB34ppdp7zWcr4THQmSb
0MRsiKGpl+vilKTtOw1hZuesun0uZGBhwhH1+fmdV0h60Fd7kJb1s86GjxGvM3jXRt7tAteDIcKH
pOqgLXsXqPxFjfEGcn1XFQVt8X9il1ksGQew/wTEC/uAF2H9fY6DNeLMwhozVS7Pdl6j0+Don1TT
C82axCtZfAMIM4XFYLeS3pdmyIj/osvKks3YJJVLbx0NpQQer5xpvz5JCFPhMm7asIWeNz3Z1Vsx
3HO8c9bhc0zeq2hN4ebrs60wAYuFnKD5PIT81EOLoei4XzOx7xJ1DxzmQ5RPD9YkVoJxKVKMiCcz
uGYB9F8hzV33kDGMo02WuN2uIs7KFXhhKsw36E4A7HQGqWAqfuXy28BXfE4W1pH56tyEQTGUPCUQ
jcmkN3VyfuJRmmxmt0l2bppfJ2kmTICndBq8idb4/RauqgDEcdX6YbIy/AuLybRLbRXt2rEYgJvu
gMWj0Kyc4VcbgD5XvpCk2V7OuAsi08KEgERJmwVxCI0a8C0YSoAhvdOtVM9VidqBxJkn32ZDBAAn
pEBRHCZtawPmCMHTs5vjlWnFBIXkvA/mOYDJZRrmP4SKfkm59hq8tBaMcHd5DiFpimGcMljpsLt0
gu3CS63XQL5La9jY6XU+pHE2ov20j/2MV549/b48NQvxZ6oWdjZzSZxm9okWcY6R13w3Z23lg11Y
7S5/YmmNGSFe1lElmykAkB5Itjq2vbhkL7aYDvlwOwbXaVQLEzrh9AHtIHgKZ1gL0g009JBQPA0F
BxqtnKf/dVX5/+uxMCERY12NQLAhqVcbdOAo/PzYfpO/oCZzaLf8cfKdbbrNXuIn9zt5UXf02N0m
N9lT9qP4Ieztmo7iwlowARNwLujyuIFQICfFa8PEzdT1/uWZWlgMpsQhVO1xv9cE/KpaPcxEvVgD
dHMB2rvc/OIAnr/76c4AoDopdA1xZh025QYO3MUGEN/oucva2XfsUjh+A9bIJrbq8jGJuhzavEN8
76psvOOpM4NXnVYbancAIEchFDhiN/+BfzEcrDjJfFLNtWfVbQnTAtelPnM6/SOF4/3OmhOYV6up
jzyo9nC/E222JboeXi73bGngjHNxntm2nkvRnPKY/KkynfhuPt0TvaZ9tpBfTDzIMBI4vAcBPVmB
p+zt5NSbavwejddOvJG/Kg3anhjANKWR8wDo3w4ge5R56DUYH1sII32VHBcHnlD7pHSU74Sc631S
ErWSXxauQSZeY8qmmkM1rDtRx4VsgYD8MrUp28qksjdx5ewDHdItUxPFahvfLs/4QhSaCI6aofg3
uE51Gir6o83D3zReC5OFxWTCN9BsmTszonAObWebyZpsVZ6nj5AMafaXf/3SJ86p+lMgChH0QsUR
aMvJeBcJ+4FX7G7Q44/LzS9k/P/DbNCZwuUZcQ6fm2ObimdBo38A2/+AwcUD/n7dSdhUSgxpzcIc
nzqNlMbwV1WpF7VwDhsgdZSN5Tvw0CuFoKXxOq+CT+OlsWLhQGUBkl91z1Y7btow3w15vFJLWQhv
boQfrYVFB3seT4pAEd8dPLf97sKShuRsJfUudcCIwAq8hBQsg/OMcL0pY/6HuL21m5JsTUF4qQ9G
CpRW7Eyqwhe0zvoTqp1QZE9deH5RcBeOCrZUa8Whpb4Y54mW1CWx3ByMbzr073Ph0l3gtMGxL3j4
fnkBLx1YTVgHBwdFg3EKSQLVVvucFPOmEQ15t8dSbFQAKAYZG/uQ4EVnM4ggxEljclFojdYetheG
08R9AC0Rd6AhzSeHT+90kE9uIWuvS63HuFxLywvXPBPzkYBRM9lNjEUxN2KnoQy6axsdbfpholtt
592rG/ZkOzNgW1bGdWHuTCBICHx7WasalXYp3EMb8/yDQkDjwaVxe+TJPH2jjfg+qSbGGWTqc48m
4PwVUdTcZamST8k42TfTCGJPAx7dSh5Z+lHnv3+KbpCoQiuZ4SrJrX7TJGzjSjgRrEFQF5KhCR0B
tD5vatrTU8b+WrBZODNzbI25FD9ZkGxXBva8+L84m5rGrVmiSdqxYISIWPzSsrDeZDK+qZruybb5
HiJz27zJYJ1Mf0e2ZR8uf3Vp4IysMoAcZ0NohwKbJ8ptW7mPuG1bXjBm3cqZe+kLRlZpu6p0BgFy
PysfhvKnZR/VtfNipJEZdQ05V9Z4Cga2hyPVXo8g+OnyZyuKbc37NfbnQiSbkogToJgJ0zE5afHT
dR6ndtyTqdgEVxE4oDFivCQIYk9YviE5CT69StzZp6J9bbO1h7ileqCpiRim2rHcea5OMGDnG8o4
zJ+hy78v7Ci8bRI8wkWtZn/Tph1QH6rJXiRQ2QzzWnsuIeFNwvLp5pr1RsxSSNhXlcvKkhzhynVi
wfCC51xAgPPXy81/HanELIaIvBgKWc3j0Sqi2z5yW2/m8fNMWObRkfxpK71Cifl6VROzHFJokaoo
csjRhSX1tuwmUK+UdRRZslLzWvqAcV6ZugSSjNyajyzqyWYMXb5zwrK9SVRb7i8P1rmp/084RBpn
ligp7XTGyRqqavzIBXtz9KrB8tLPN/KKonbr1mk4HF0wvHLhgAHr3IGTu73809nSbzeyCimrEnTB
ACCruUj9McULc6xrtuVSBvMmiSxoJkMIdATXsJ62CpriG9X11isItPkO+tzBjbSY+zrD6WsTzRBw
9KUuAV5w5mYfFoGA00lJ70odOYey4eKvqIv0Bh5U9M4CzfEub6wIj025pR90kolfIiDyGzbA6Wc1
umz008RV36AR2+9LEHP/CWdmr+mzLIysMGaNh+iHssLmSEdcmjNrZ9V/cZjaXR7Yr29ixLznuWkf
DD24l8epzvDgBbxqrGG23v5Gjx650juISv2tQ+ft8ucW4tVU5m+rSlkztesjoXDr4+ljkMffnL45
pHrc06BcO9ouLBfzggm2bOIGcJ4+diS+KdX8OGfln8tdWGjavEbSYazBVebNUc3dTdLBX1pjfXmX
G1+YbPMiCZ5o3tOENUeS1j/HyLorwcgtG/e6gzgxxfb1UDM52JmG0d0E+WRYrg9bFVrUm8pmzRVx
YY6lsUsHbp4FgCK1x3hwWg9CDQ9ZjgOURevbXPJ7yKut1CgWBsusH5bjFFOna/RxtpNHGem7dlK7
ira/L8/F12dtYtYOAWnqOkiHQDzY6qpNCYyCVxbOY12UR+bEvxRADJtU9SsHs4VRM2uEvLKR98Om
P/YJe5qE/FaNZXXTNdkIr6Tph9OP0UrILw3b+dTz6ew86lbZuSb1Ebc+WEchUvyGjczjkVrZLBdC
xDRGoaSOIaqAkRNTVNyzSkTPgs/u8+V5WWr9/PdPvz+JEquYZ1Ufmy76LpP0IIfwKly6TcwyCMjC
Ujp2mB/zIUs/GmpJaBvY400KDePTCFj3iQt7DTmzMBFmMQQw1Qn2pSQ7RoNsNmnSTB6dbXdHh3gN
j7n0CWOsKEQOCUw15EFUb5H1pLpxM9bBdQvJrIGUWQuR9b6scZ6r8n1UknzbJom7Acw+WSmzLGxP
3DhWDCqBVl8m0yNt0zTy86kUzz3kUrwKW/G2o1moofrRFj5gjrr3ZlqplS8vjZxx4HAykQaSTfLQ
dPbPagIHqGkQ8+FKiCw1byTJoY9t7IRDfhx5Dg/7IZz2RJ251ipZs0xYiBOzIGLxVnYoTPJDAS7c
NgzEsG+HNlm55p2zxReHSbPaMZZ1F3UsAaK9cCGa+xAQMNXcCmeIlTBf+sA5UX4Kc5jXyrHJWXVs
+7HNsX2w4Z9Ctu5vTkWwtwM33l+VT8wCx+R0FHRTmh1F5dR7wJf5bd7F2ea61s8L4FM3Bnih207G
y+OUtGILs0Xqw0SrXpmFpTk24rsZ7CBUUAU5ah3ep2J4deSascfS+BvnThWLUid9kx9JwV4pLsS3
oIKHPvRkfraSr8nkLsSBYwT4pEuI2aikP3YNCP/wTPoRRulHFborA7SwiZseEiB6VzxMXOvY6nj4
cSZm7atpjv+pBye9K1FHuBcFbUIfStbRx+UZX9jJmTFwycTCJInaBiYE5eCRwn20FH2kVNzqHqAo
iDJ7lz+0MHamBn6XB12inao5TrgD75N8craqj+mOxVm4AvVe+oSRBQuQ09vZcepj5EB+yerJ7waC
Jv6Upf7lPiwNlpEHoZ2UQuQeg+XA+9ArO+utlzlwwwPkPUrhja27Usdc6IkpeV9lmZsVKW4ELX2q
xTukkvPs9XIfvpbLgGfCefF9ivHUAp7EgqzP0QVs5S6b8nTwxNSLHXRPur89q8uNtgv9DMIk+whm
Mb1DYlBsR6dPjx0AsTcdSCW7iChnGwtImcnInbxQWumpHnP2+/KvXIgEUz0/KOYCYO+AHkHiOcBF
574LrVcgdm8hVetXg7iLJsu6bmWaqvaOmEZZOtI+5kAh5Wc1oxlopGbeXO7KQmoyKWS9EwGx40zB
oYQisachdubN83wfDNEvaM78c/kjSwvGSK0CskvQU5jcg+jjG9W+A93mi2xNZmOpC0aS6BKHkKrm
Fjbn/JetC/dmLHXzEAci/RHMpVwZqaVOGOm1qygu2DMsblSvQLi3QD9L81Nrwbf38igt9cNIEGdj
Tg1j2+Aw8BruG3N/Pxe4TmZUPVlRd2UNxDayBBma2iJVERws55mKO1K96jV3u4UOmGSxkU1uFELc
7xDAf7jMMzxFvlTtt6IpVmLhX4LSFyclky8mCm6RqZuDAwma+mQNjN3acRT6tgTY28tjAKXDwUn+
6fIBWmwZpJwmt00PdWTVT3M/8G0cz/DDtpxq5ey51GXjZJXmtLALG13OAU0a4mAT6V91DLW/NVLD
wqozOWbg9pZsgkfdocveZ/fJDu7q8c/l9bZQ2yam5P3oWHPUxmVwyNOMuZAFVNZTkysOB57BrR7b
MnAOkSPke1m40HRqaAqk3Ew2XQofj1za4sXBS8HK0XHBaZKYpLS6jVlgd52FTJTkHjbjzsPWf6cU
lDkGyA22rnM3jQXx4PsMCNhcOytxt7Bv/js8n7Yc6MxxJeFMddCK3svpt2MJqNTC72YAyFv8vTzY
Sx8xskdbpSQGPT46QojpvceT5q2CiNfeqsb7bIaGaw3hwctfWloxRhpJFAR1C1WGRxxo4hvW9/4g
dL5LmF1tr/uCkUIGUeJKH4zREer+sCa6qTNnZ5GV4v1CRJmkNZsWddznbnCQoXsXFt3OSed0a5WA
Y+VwN72qByZ9rcw6F0Q+Ehx6ayZ+WLr9S52UAP9045U3epO2Jns3nlWJVEWnlxpP5HN2iKzn637+
eew+rdgUKmiaDSk40VKmmxIyXxs9twSuD7FcmeOFI47JQAsYbYZuwM+3FaxxVSi/EcZ/dudjQWk/
UulQL1XV4+X+LASHKZLP7KZI4D6moA4Y6pvcTTYiEfciyV6gL9B5haDfLn9oaXEZR4W54JqHkmGL
zQa/AOcl9Sda++UwrOSSpWEzwjyJY86LCnqeuknuI9b8k2b6gebsjlmQhA2G9xSkjst9OR+evtgL
iRnnadLV3Yy+FJ194F2/jZM1e4qlpo0An2YRs8pug0NFivspj054qVupzX7ZNBTyz9WpT0uXcEtU
CeynjilssMukgg3UMI4rQ/JliQuNG5cHC+aFZUQhSGtDuPWFptC89UNAr/UWDwzqAYqZQ++lUDWA
eqM1n+I2zck1p0N8+ry0P/ULlsGQUm+m6GhDPDen4t7VH8lAVwL+y3WL1o2ArzLWz9GAjlUZKlzp
zmmIb8XCKytrZeiWvnDeTT79ftIxN4mLNsaDlf7N5l9Rn8NgKT5SMlyTc9GH84r49IWkqnMVwvzr
0MT8kM4NHmbVk4rXzNKWOsD+2zzK/XTgDOEwNb8a8ScIbM+mj+Ww9tzzZWTj5xuRLYmi1QiFzEOa
QkiWtvlrDqWVcYYyNDC8xVkRr5xWku9SkBihrTIYvSkH+X0O7D2Bmk5I1ffLWWNpmIzQrsZAgbIN
zdU26P1Z37htc9/y/3F2JTuS6lrwi5Awk80WyHmoqq65N1b1xGSMGY35+hd5V/fyKiulXrVUUqcB
+xyfIU5EHg3Ku2HhlxPzf34JKhULC5eerCltL/FH9yYqElVldxSQEv2r51/Ols21QTvMvQRrdb9j
XfOWObMXy5yB3JKPzo2z+umFhHdYWLOoyei7Jee7zO5jqxiiVBdxNV8IletIFn9F4Y9lFmbtViGI
yA1jO0J3LnpHXVVHEHr+O5NeDpL5KcQPMGnLdgoTfuB43+gq/TZO4YPf2eu/242FTZOhchG4tnzn
DdYG5LvR4N3XQq8Gm/zlaVqYNcilLpYHs65mB2S8cwQOcABEb81NXDusS6sup6BGTxhJRxp8b/wB
WAbTFHFbq7/Kt7HHC1suOBjEGoK7lOdTVIK5WlDoveV/1ZnAzy/sOfc8YQPCjIjGdb5VfQsS3VvU
cFdcxXJ0rBdVyWewu+5SZsdO+xGWfVI6Z+fW9NUVL7ccIfMaTREICLiitHXWwIl5J3Tw2hvV6s+f
Ho2M/94HXuFd6KKm/hCaswfwqJ7nRJXQwRpevj77nz++v8yetfL7ZpRdDxKVJjLWQzWt/+6HF0ZV
GPCauQScxENKdqSfn9iY36pzX/sqC3MamqyfhjRUh6m9c/273EGnqZ3AAH5LX+naAguDAhlZE2rh
5geMVDyKzv3j1WybteoAhe4bV8C1D7+wKKWnINMY7cfooWtWpZjdlZeP/o2799oLLAxqAgdrbbWy
2ecg1F9VHfj6w7F1nrwwcJ5nSm61mz73PKC2/u/5LICjD0Eb0h/cDk0/66mvw9gOblTor7zEMr8d
HQ4RTSeHYuI4zpEl6ifC0yfo4K61hsLE1+f02hssLsmRV8C8BTinTrtG1RX09GnM/6pnTCAf8N/P
k9pzalPH7g8QMaVRiLpQxKk/Jp7KP/7u8S+v9a941GnYnCkG+cowmJPObNy2jol4+frHr23AwoYd
K5hJxSDyqcyazuvWJDpbVcX661+/YgFL1TddNabMAvi2MecxEGaRe+u6vfbcC/NVhAnbd0h/kM0D
o/d28KNBxOveuMw/D6v8ZcrqonFoxFziWFq6XbM+HJIhbNW+FqlMvGIotoVp++Trj/R5wA6+pv/u
r54dPfYePpLbGpUUnSlXme/8mjMH7dcx9X+5dSdXFH3xGzfO57viLVNbF8RA9chmvF2uzpll7XP6
V71DAqq1/75LLQAtBPSnP0B5YJt3PmrbeoNqxg2f93ntFb+/MOVuLqwGrq0HGjxRF9WMqH8M6nV3
7Lt1naFbfSMk/dxlwGX+9z2g9Z7qvIHGrgaLTVThSp6bDrxRN1qsF9/5/6mHtyROcTBp1ynd1Pup
UulepJba9blvb0LZkSQrBi/2UghP22Nd7wN3viVh9Y+Y+GfrLqw9gwB4m7YyPTAo9mSRq5T5zaog
e+K9ayNhqKsc6rsQFCYFz86WfUm4+i4fVn7VWfsZwy2bsrEh4JM21U974qZPoPISftDArre07i9h
L5hQ9z4Y0l97OY4fQlXqXcixS6PGqvKT78KWaqu2YjADjc9d0dP8rP222Xktyd++tqjPnYMXLoKH
sqdB1xIn3EH12d54QZ0/TU57kVrxGufZGLe/sdDnfsJb5tqFnRK/G0GxUbZavrZNaCXGztljNzJl
RZWxyxzdCipvNHGunMploDsFrjUUEyZyUiL1nqciBAvA2PcRGukB+6vb0ltK4YVF6EnfJ3JP0449
NK1DVmjv+au5Gey/e4+l9N1ojfUMAZRiXyoF9JCT5yoidiaShjvBja258q2W2X3Xj6kZZJfuQ559
OCXHtBDBzGEvihsu4ooXXSb4KdyQlCxnO12E93Jo7zD8+/L1+b327AsvB/5Vv+kBeduNvX0IBRh4
i9TkUeelf75e4NqzL9xbqkWvuWvRXdWbu7FPV7Vzi8ryikksk/nCdMz2WcaggcF2dv5oqAfKdBNV
6YsPUa2vn//zwT8MDC8dGQtq9EY1kHqGbgiUYErXXTllvynUfSt+9ulDPQ5JMdQ/m6a8cW1e8SpL
ebsaDqWVlk13pT99y0z/Rli+znpZotGnbhjftTUWYY1n+Q3GeKi3YwAxrTMOATII5oCvnbqQvey6
G/fPtWUWmUlahyWo1NE0Cbz5LIR71wn7RTJMMmTt9ustunaGF1EN5gNJy0MZ7liQh2+oXkA5lXlD
GkHtVP3+eo0rr7FMzDMEFjwdBNvNJVhdApMQGgBOMaz5dLOcem2NhS2mdkamC63Rrpr8hzYMNoVj
1ryhm0aOq69f48qnWg40lS3m3UFQ7V7qF9FUoUFyKWWw5O9+/bLqv9KHYpA91yBAh0GCQ9UOooqe
oPJ+49evmPuSrQV76UgpfHdHapRGpjwO+XvAhk1j6dhXz1+/wrU9WNznQAgCvQIT2BUNSFU06X6i
hE0iCEyFiDdu4Y6vOEW6sD3OuoEPmefuygnAaRu4VuMP375+g2ufaWFwE5QEs5Q57s7rnRizN28e
NPRiWfj3lgQPRkuyW2W8ayst7K7PMTjiOjk8Y+uot1mYHiiXekhE2KY/65n0m6q+OcB2ZWOW0xh2
7wXt2FRshw5WrMpTOFjHsZVrr7jFoXbN0y8nMoo8AKUtqmY7Z6IlWiVNFvx0RxuSiCYtJoSSgQ9G
EU3W7Tz0ievmzaMCQ34WUQw+mhtu+YqFLoHPiMWNztvMHDWadhCXlf3KaUW5DcBnf8OQPocMEW85
5m0b4IM4aaZjWkOhF+qFzAOxS+6cSpvNz2GYjeeaF+xg8oK81b7r/CHEM8dBFxW0h2ppf8PFW6YR
I8Ae3XjvK3nKckDFYV09Qq0y2E1+wLaW9ugm5Bj0A4UkAXuPV+5SVzdvXLQeEhh1i5bt6qZfztu/
fBaEBgvWWJa70y2A1CvAqLMi9gMw3WG9SUZkkOldWHV+REuOjgqU2uq1G/jy0cl5tfraZj+HeBJv
OdKSu6wrfFZ6u8BRUKTMWlFba1awooy9YXLMSgBHPCRV1oudP6X5fc0yQtZhOkAIdHRg4LYTcpUo
iL+iEVdCs0Rjg1IovSRW1/rrwXTpy9cPe+WELqln6i4HVw7J/B0IVB74VM9xX0Dbzyqm+79bYOGD
9ehKlhYWRiUnu38EN5e1HvpCJhBBcr5/vcQ/IOZP0tPlYKL0ndxkpKcQcKxA3/BDg8g/ndNdFkBL
T6+4n0U2+eMrEuvMip3wgxQ6tv3EpnIzt35srEPenlj46DRAoKq4GV64txrkzjhgFPLvCgJmK/mk
oAnISTRQCh3bG+nGNU+4cPBD749en2J0RGf9Q2vlsTt9NyE5iu5GFfDaAgu/Tlgppgqz8DsFqkKI
P4KYAAq/ZYaiBLsRFX6OsyPecswxGGwbqrEpYvfZSC8WrG9joU2xHdI+jU0QlEcqbZM0rU3WZMiD
tZ317rrJCWq3vCsTDyp1v74+DFcO9HIq0gGRkrZMPx4dsg/T4+gfenrjKF/5lMuByBAkK1VpdeOx
q0DwTO8CaGraEB0c5v6G37y2wuXv//JfKc+QGcpmPLoYTJ9/dXkeT93P3OY3XNO1j3P5+79+vydh
n1cpPo43fGumvbHPrXUjbr8SBS2VkOhUcYZraDxK81grO2nqW+Q2/6hUfGLey9kxTqBx4Fv1eBSQ
cGIsu2/c7mdtmy2I8yIlmtgr8pM3qbif5oiGOqIU8bDAcBlkqbViESFso30NBkQnFp0Hcfdq5Uia
zO4t7Mc/6OLPntH575eladUymit9dMpsehub0E9m0PSi440iZlajNOZPXrkCo1m9Vo2xP2ao0Sa8
CDwEH8KMZy0UCKiBjJmjOvPBjjvU4gUFv35ahZQ3gKxCY2PjdSx8+tpQrtVEl+JMtVe5lYtJuCPY
zcJ3jtrlylep/TTgcbKIlLaPoIBZ4fe+Rcko6luAyLxpIn++Xv/aWV84pizndUkZDozjN8VPwWq6
tUbiJFSo7OxlXN8481cC2+VoWzmkmZUOsFpl9A8upm8CorMRfO67RuuXQKzrRiT2qQVAVHNx07Ep
FdAHGiEiFKDZQqZ7bm5RV3xqt/jpxelSA5sLFYAE6RIo50ZmUZqlXSQyd/P1Zlx79sU1BO27EdEG
REibSpyGwPlRlNONVt21Z1/sM0b/pDc3mE9ho4OrVnZWAmbrP2CXsG4UWK6ssKRgGUvwnE65ZnvO
X21/jItZJSnGar7+NJ+eHwwssf9aNqbAmrLPerZ3VP3zcoHmwWNlZ3FAMIwp6F9JlmCZy/L/cs2Z
QzO/H7BM6vSbOSwea4x0d0bfKJ1ee4vFzYK+DbELBoUrf74X4Z4GVaTlsxd+F96tlOtTg8YbXLbn
X29gXQADHvH5fhCg7KJdtuZ2tw667jXk5a1OzrVFLgf4X4vUgwNJY4q9vrBHsfyUsw46CyLKQYT+
9X5fO00LMxb2OHltarH9yH8YoqAyPUeivEFDcMXOlmN4FelAfD/CzqjTt5E1kLfR7X9//eCfO3Rs
wMKIOfcKIcHQsQ9qsVVdVURhb6ERM1r7yjQbiJwh6C0OKQixItncIkO/9koL+y7mXoF7TnoHx5HQ
LMG2QNDsFpzj81zKRan0v/tNtSrnAqLpBwfiHZsOfPg7E3jmSfhdtgKYuo2rIevWZcPkkQmfrJXw
rDWhA42aMKs2IRgE14HPcNO3DehmXLeqVjJ1RmCt5E0qgCvfYDnUBz0AixMojB3aZnJj3Vf1Ky8I
+/X1xl779YVrMLzxuVJ1uNeIX9KSRZm5lahfMafl8F3RYQretul0GJzyow2Kg+w7xE9NvZKufPn6
8a8Y1HICzy4yynqUJfa1+d6bF7fqMPzy+PVvX5zw/4VdOB6XT/YvdxBa9szBOgel1eFH22YJ/vEw
25+63XrwX/Stxsq1HVj4hLIehtZHVR2YmeHNNNNBTc4Nj3BtBxZXO4Yq2yqdvBBSCy0SM9uoeCrE
jM6pm54nDWT0Db925QZYSrSlhZ1DbFh5B24DI07EQ8fMqQ7DtTZ6Z2ax/npHrr3Pwh0QsAhMWAvX
5cDnqMszjjZH5UcEagwcDGNfr3JlQ5aTeI4V+oCL42VI4K2R4G5Aq3NjQ6799OK+r1uMgelmYvsC
sNII/HQ6sUPE318/+KeVMReVtv8e2Np23BZVQXIAJ8GhK2zI3TQ8tptsVdYZKse2DdJkw72oCG/l
T673T2PjEzNZToDJGWhfNav5oAlE4IUh6UsTzN4OlZNyM44FUGZFKQ5BqdP3Pi+A9Ta0eh+tNlxx
pKNthHItaJY95T9JSBDt3Gq24OfnYfoepl2xK+uyvRv8QKiY5C25wwjvdJz1UMapxa0DpZXBqHMb
bikoLNajXfInUJcNG2dq801l0SYZwV8WD3PFngKMdq0L1qoj921rzwiARZ6TwSsRwc4S6dXOULvO
YlsP6oUg7yRx8c8stR7aRE6VSECCY+6V6TvoiwRh38SZ55HLWLrej73JtiPr0CCrGmc+e4aNZ+7K
8TcLU/JiBlbvRpGTbwOIF1jc6FQEUBbHVAImtTkmwQi9R+Fu2CrojKxM0JK33uVq41TIOXMPOmRz
3YXf/IlUecyDQE6xZTMrXeWdqlfMoB0LxjwUAnlGDlmgoQ3dQQOyDjNAORhliQ4d88wlMA4ZPvWm
5H3+LW+ruowmr3AS5bn1AwFJRFxpmkDn7rEh+W/heOlG2u0LKZz8LHwByFqLMmLQudFkUKYQVqfO
emZ1wkGAkvMMeOBsN6AaNotxxIRNrp7B0G1WmRoKMGu7biyQbyRClPOaNtYPq7QsDJnUzWrw6yfX
AmAzbN1vc0hX0IlyIgym9Ous1L8Bkv6Dguf8aIeq3GLJeZ/ath0NNis3rHBO1jR8+FyweFDjozOz
Qz15z3ZYzpvJBMfWwf0jAiKjsVAnjExirk9sKOseptxAtwDqUfAnKN2WlfiuptaLeQth1tSehnh2
FXAmYXceKfiqcLF1W0qgOEGmkoFPoauHGCm682rk5O9H8OnEnXDi1tgjCLF98MIgi4hoXtInUhtr
U0MtdSps/7tLlVrLWfRgdQzFoVEhiwpuW5fvNMReKKpYjujwCdHqOKNuLxOtshFl26kfumSyROBe
SM9RLfLluGamzvZ64mQjWTBhdrcdVwA5jysgG6atnc5OwrM2iDveiJ2ty2abTupCrVG3OxeUy+AC
4KBKhWbEC+nJaKLeONam61qEOLXrbDnPedS2qgbIqW66b2xyWFJVVXjwpWArt3XEqWT5eM9kiEpF
jQGAUrUojrSJyd1nUpRuInXxRBqMJZJyj4mj52kSdazL8g+mnu0ntyFAQ9oM7PFu8MfUcm+BjINJ
QINa6MtFwcjEKc2nfemma2Sqv2sKeVhnlk8QiBhiVggwchq59Vwbz0j5qmiqLWa2371WnrrRTUzG
NyJrztKYQ1YF+6BhJ69Iv2Vu+DEF+WNvh/dlZiCPp81WZV61VmaaV6Nrtm7bAYGUDifDUWmx1Ydd
TatJdo+E0uPspG96GDf5TBM3szKI98g9AqAwgvj1sedkO0310cvFAeHzbnD9XaswkOvSNGn98jVN
0TgkThDzFHz0FsYdAcE6gbN2x/j8jbj9He2DFxe0TEPhJ5gNebAzs5a0+KNH6yF3p62Vu3cetR5r
15tiYvPT2NF7a+ZrTtL7gYAlTFO09NDXO1XM3ZdCbuu0Rl863dYV37SzARYS/iZCMAIl1wA4Z8V/
FbL8npLyOe/ZuZzFPc73atb4L7WDknj+lEOIG4p0Afy4D9UoY+NwV3xdjc15EM4vn3YQb6AOpqKz
NbBHoNKwMfRPaccxoRyA6LM3adKXYWKjhKLs6Wh506mW7d7NOwFF0CnGN3hyWHpCPJkjx6f3k+Un
1Vy9Wp6RkSzb18BYz5VvvRGlThODVyxd6P7537mS58KHmIPXs9+VYx6LiTwpB2GP5+Hc0p6tVN3e
QyXxNfXNGhf/sfa1vepS8m6xIoxdA6aCxvLXGQuTPDRbZnUHmXZJO8pvrKKbwkcSZFnBFkyIO0da
597O751ZvfrhLCJp65/QnZPxGDRnC4jizDavdcXySKnpXujunhThQzl9ZOwCqmjYvZZknTlqOxbi
CCTBuazSYxBOcZrhLUwFmBtLg+fKa06+YM9Z6p6Ynvpohpvq5KwjU3qvIerUcR2wXxT6p5o6Zwlq
/qRm/qPdDH+mKXhCySrJq6CMa8bfQ08dC6Z5FHj6rvbYNygSQFhFPmqJZk3R+ZtCN4ecDHdQ2XzO
LHIfNmw9hzjDjL+h7Xicq/IOEWYaZbYErYj9G4XG+0DLkzvLXYMbOMom8OJ6am3jyVCwlJEBxwR3
xu0E8tnMzU8hqKpRnHDiMGcbhfYNbtD85zA2d0TKc8VHcXQyCTdRQ1CeGJ+efZf2+8DPmrWXueOh
c+dmHaTcjkFVB6xb89LnKNNAee9MMgcKWrU6OGDSzTzxOoZlAzWRsE+csnvwYT6mK+VK/lBj4D6w
nOD0l4Wz1eiOrzvph9uJ0nOFZlaEBDtNjCheyDwOx77szdaUkIAretTNqsAUuAWoikcXE+mjFwxo
QZgTpIkefeOZyJX276DCybNTA8GaKheRT507NI5B9ZBuiQXqGRfNoFYUJuo05lEcHOiwSHq/iHXV
v46B2nOv9KJZ+XZEVYueDvU3AGvImLT40JYoNlkxP1jjNMe53b/MtgTvsbhDIvBkue6rMcXTYPTB
0H7lVSWw5znuturdl3WBJas3UzX3M7WOvgte43xUp3qmYB3sszQpwhzpFSlOftqsioHmkRsMm8mD
KvdcYhwYVXPdyW3os9+08RP4dWftOh6QYqqEGKedHXKsTNS8awCwzEuyKnuQgTmFbcchaoKZhAdi
Y7bzuAQx/4yP6bvfPElXrWX9RrAHdXnTPKsyfwvT+Sl1Qek4gFsSx8v0kVX59x6ttqnbHMMGHrdp
EfqxojhC4XFeyTDXe8RduNiL51Kb+3am+0pUOz3lz13OZAzg5DnAYUgnss5BjAYjbb7Xc/tMzbiZ
idiOjfWutEoQsyAOdGW6YqUa9oQ2W7fpNhlUXFGn3Yo0OLkpBdlM2O61ow8OCZ/KYXwYQcq/LoAp
BG+vk18EeWg0ZO6ad9OhtsVzWzT7QvZml2WKfxfa0r9a1sl31abrYYDKsGkgTwC+tnNZhBvpB2te
pQfe6Nep5mWkm5LHM4VxtjKc4zKgW5oO+VPW2dWOqQyTAKHma6KkuzI+g8cIC/+Mzmkd+dCjioQN
0YvC6Sj400LIc3psX3bk0Zp8smtk4IFKiDr3adq190QVc8wdbz5UBc78CE3ZJO/sKRZZasdcNxZG
hpyfxGbDdhJQRBUupCj8octiqCa/cLuhEVPdu+N7SHsrB43DViQF1OmSKbf62Klh66LgMiFtjwjG
wvHyihlXqBJn2+Nb20U7JquDMBIduhpu3qqoVBcB7/odnZd2xbL2g6fstz06Ez6ZqVZMWnPU9w6L
GNdw/ja0TmmTxg2dHtoMrs7LhlcMLr6ATe5IRxhTmBaY7XSze+ja6HUFTDIMe6RHZc84WSp4t8Lq
SZpRxMgOwigTwb1LcvfAU+K+Id0BCQdR5YaMKIiaAQhkIZ+zukDJz0M5izTp+6C6ValGiAF0cYPC
CKHzfh6yFUYJtgGbj2EVruwSew3oc4RYbzUrkaDqGdEBdSkNWwuAhq5QE5Vzl7ipG4+Wh5H/6o8m
s1z19bD3R7UJjHnx9bwJHf3qB2kfM8s8F2NwDAd3PdTBGcRgp6GcY7j+TZiRE2X5M624nyDeOzC3
Bbmhj7cxot44suGJHuDkWOWbqMkg4toG9mvPsy7yLwFM2YstCYB2cQVAH8AUrLJsvtNzV0Yl9idu
AGSPLvoLOYcCkis+HA3OX67NatCKvNdzUEd1kxeJ1kWwnuaWJiQYgx0vR+/31GVWNGdeulON1W8N
J/WGdlO/M1ZKk7Zj3QEKirh7/aaU9zbQ4L8n28tEbLBHa1bZwdpjdvoMaII/JdoakBmqod1arG+O
nFbtYSytKulrwGlMEM4bEPfSBCE8OKQMXlrBB8aaeYCtoQm9QdzsPxZAepwh2zhsOt8RW1pZZmvZ
KZzsWNRJY9JqOze92RAdBk085BcdCBa2T/Mg0l3lM/ZYTqZ6TPtyioGB1YmwBithnagTVjv2sw+e
6Efu6W4VcFm/8Wamh0ALf44zoZ3vlGgeZz0ggLMPoVbbIuMQVWMPjYmet0/Qn+6P0HK1T+D8swH8
aBXsq69jBd6DU+5MfTL2jT65Q4DWDyndpwbh/RmRjlo3pp3fkV0Fd7h1UG0Zm9E+kTGf92yYm7hz
BhONne3ESKe7be+ig4R4ViY++C9A2uEwdDI851KMDv0V2sNAD5c0fBzwvbwpnfaDxL6mVtk+Gm+o
nBhazWUJWErfHxsU9u9yDBNvC1nUx571EjkS69HkxyG6R1iRZtFAmImJk2U732v6e0gRubuM5DqM
cuHkT1YGu8+RLR2QmyHBUx09GTvrxjiFWFy3guoHMquRu6s8yKt9Mfo8QSe13ABBCAfqKL0XOhBJ
Ovk8BnIUFYiOik1gOcEaYHq2nZEjrT1tupec5+2qDJvxCVD1D78eoMSic+uxqyoZW1Mb3o+UmiMi
6hnta2BHOvDrJj6bvG+G5tkz6toCkCGgheG3eeSaelylTKVnMAXpVUMbdJ8B4I+YU7FvGKkbHtO6
dxA/QYPWpaM86HTKf4jBtUCKp9SGVLKswW7CQBcOqwvuQ9tFs6FINYISmir8XFY78TBleTxIJ4g8
is8wXYTu4Fcz2WFGQFtxBRhl5GYTeQQ8239D6FZ5sIEBYUGm6jff7apTBj/RzcaB+fK70Od3E01/
ADL8kqdpuQqd8nsGevz1hfgmsrU6i6J6djXdOCOJ53yKsStbLQMnBiMwZgfCSt5ZnUbnfSKXCoan
E6h7NLHr0630pw+CYxVZPT1Rq282gRzIrlbtyRbuCnM4PoSaWoYZKeEjVHH1R9Dm+EyGoZhfB/VZ
WtSJnRTDM05X4Ea0VR+pdsDQsv1U5+HHXLVtjB5iuhoCIKbQrmmjUtMuRk1lwj1ZvIWjaIHz0/uB
mY+2hGWacGU6XUObGyWXqZ3vQznprdd1P9FXyKK6nYL1CLJH3BDinNnT99xBNofUMOZdBTsZ+jwu
MBoAHFA+x4ZZ79VodFSM9RjndDw7dtonOW8fQPOytStCkpw4ZeRV/C71sqQH3r+Hl+0EfUJ4d+Cd
m6SIHmLEbM+yBPuTnNxLuZR/79x8jYGatS8AYBv1aztYT/ZQvptuRqakfBTecuAJtp2034K0Trom
ODQgrZqziUbS43dBADwKdRHczP18HAL3DQCDj5KabTPnh6kpHwKqH4RBtq6sSzDe8Fev9UHpPrF7
n7czhB2G8QmUkfquRV6SxkK2GPqatVy5rPFQ+JEnC+RFUP1haxEU8ozexy9kIdaPnnc6kYUoj4D2
zTGG/+Vah8Z+wP3X7C1fj2C/CuidEvWwzesMpo13jSzphLGf8/EBeuNBArf/cyTTZrA0+LkQnkDg
ep6yuKvtdWFVv7W0HwI72GCqsozkMCPWDopTCxB8ovIQY6DZqz2KM2oRezO328ltpsiMQ7XCxN5v
jflxb8rXRpX3uWLzCqTHJhZ5eiZeViUI307Sw1EcSbOze1olrleh2DiiVivaPoxY6fOIDyjRurIm
G5KCcBbpyLFDJLKCLsMczwUSZ9KIYN20pR3nDcPQWTY6cZAjhHFmi8zr0FX1s+GVd6J1SlcQEX7p
qAmjidFTSxlop2DvLkjgohFI3wfIlNPYK3PU0cH/GHWqsxM/1N/bGpNCdcDXqD2tKrvY2YV66gL1
oXj6UQXhD3tC5RC6MChGKfViVc1Pb8z4qddOHXu+t8VsRRczxdZ17T1Y0noMQZMeaa+6c8s0nkOJ
AxZoNIv9BtswbJ0WHiITXb5STb6zjfc2CLoVOtUqHkbj/ioY2gmOFwSoC+Y0iFTjsajiJXy7D0L5
SE/Qy43G0auPFlK5/ThBBxTWJ18wQowGWlrxQ24bFCrF1L/K3B0TjsAG9ZceDPdDVZ5x/cktgHj2
ig15OaCMMgInaWtWgPAjsDpM6wy258e8RCBTsAwxVqFgFoMzrivgQl8IdMrmVYUUHKUqltXQrZv9
p8HLoX08dw4/+2g6enGYeuZnUYnhvaor+mew/OLDDgfZxjQEfq6BjuYTL7ncBqPiiXRFcNc1/+Ps
PJYjR7J0/UIXZtBiCxE6qMlkcgPLTCahpcMBB55+vrirmewSZr2rKusmGQHAcc4v6wGl62y/OMXU
XUG76utslVrsebRKWPPA/TqPk56Ft5XVC6dB3162tZdU08xmkRiFRnBCnrtDtlN6pcUM7farMh1A
zMJZv5Dg1LFteeq9kkP9bM1tk0aMkub9loncCLNCqy6dJodX5g0wB/p7uD9yvfmhW51hg1011a+t
kH20grwfLTUOoCHWcI8geTzoYtF+t6z70eg0gRl2np4dzUUb98boq4+cyuNQ7xta7G3Peq5xeB+1
0fKncDBbe47nNLNB1R3H0w+VV8syLhzNWe8EVfVJqk/MGKoux2fNHQ6SIewN2GUo4koMzX51ivKl
RTesh2SVaY+m8JFydmPtkncIxcNn1GPXGLWLnQtzIRsoqMZIZ/7iT5rq9M2DStgZ7ehiTO3pppmw
wbZh09vqUY3Vup/Jav4tKm/40Yw9omCLOSh2jJynqjbXPZNpBqQ5plqk2r48Nx2Zjq1oWEcKNa28
VeyhyHZWTWG9OQYNviTd2k6ycIZz1RnOYSEuNfLEYFChPVaXnlfUz07R+WbmxK4JVSpKh9r2uk75
dtAQEXJpJ38/1pOM256OpanCQ13xqkugkOeHtV3dyKYM7Kx7xRDhhvb3phDB1Ubd+AM5OetNVbZN
EfqrNu6wSHaPg095pL14sxtR4109LsHIG3at2uE8iNZ8GIaG/EaOu7AeWrML3dSdjpX0xk8IkP64
ylF7ZtDb9nnLwLk07fbKjO8jUSi0p3XImeKDMlOxnBo/JnIy26dtrp+mTbb7oXbUCzdv8C6Enj8h
V+qrSPAX7CpTZV6Y6b5RR0ZZyjN4svaeOaP3Pm+Wigv8WBBOwmw5R81FJhpU60OflurTHJaCLzDv
nxbfClj+lBcR6Mh0V4jt5h0gW9DAlhrJJfDfvZ7y4a1Y15ORDcM3kt7HX31/6/TY5m3vpc2y13vN
jVsQhd3SuduxZo/9qXvrTbM6YjtDaZgfnCWbL+jU7UNBeXWkFzpDI4vzPreUuigv1SxkcYX5auhy
+TGtU/sjZYDhn0Yni0pXzM+SX7afb70z7TQC59a143+z8zHfC98AHdDb4JDT/vatLvLqpA0o/yo6
QJEWj2JCuVB5hkqPgpHsqbPgt2K0HEXLm6M3gHlKo3yt176f48UyWXSEadXMNdYcLnnQN4fa7PHk
2oFmvi+ltvi7xbG18zjaKqnw49Zxuojsc9HK4rueEpMxGNX0sg5TV+OMmX6aTTbs/K4sE0dU9U5M
5hDqLlH902zcJsTA+6jXBY5QaP1aJKJFCXSPWWueENGzf3/PkTGjzZhacFxcSc/BUPSgSDcIpK7A
51SART5Uoxa5YJsJ+dd+onpN5nEXtMYxxZ3PHcrnBpRK0/ps17dJECIqhIPSXkmgUZHUZ+8khmFs
ImtpB+480nb7trTu054DItLSnnALfVEb74fak1aYzYX6yam3Xn3WyN0cyJ++4Y5xM1pjwhe2hFo+
aGvsVB55FV1mFVbMfwlzza8e5Cya99Ja7Du9nrSzny/W7bky77W0ZiSZhHrIm2Ypw3lzGpeJtYRz
1LTsSVQZSpNpNBMepxdCnLm/UvNTZet585v3gSbeuJjB94J+6KKxNvbV1D0oAQU0WwfHmy+ZtQFc
F7g4i+X7rLR91TBSpc2Bgxgju2+9bKqbwROqOyL15bXq821fgZrQuNs+akPQxNXsvcOrJaLQzjqf
ItxsWcTETbdRUHcfthK/SdkZwznN8SRWwRavMv2SgVsDAHk7v+29xMxadnp7KkFQqR5Y4fRZ7F2H
I7Zq41YnH8yqa9rAFhGaZn7Ria81a5MMeGcbk9JdHsjT9DkGZhXn9LeSaBKo0Ou2XzM51zMkc1St
y/PaczplmvZYuqQUsUZ8+MI7G+C3rHUaUJzSP2t3ZhfIwbSaLfjI2PlYNVIOz4LIebY7XhmdlkZr
Znzrm3oNu9muIivPGYOHt9m3T1uuWVEGDxTzNP6Ef6PcJoDcaPzDbJZtOPi8C7K+LUiKlgJpWcqu
ruMM1Lvxl+IVGqLy1MKRYwXYi7iRid6H0KnS+UDgyWvgdfletxEXkU51bLLqyW+nq52ZV2vIfo4T
3TCGwXDIlk8Lujzb9qzndCGIcVdnunHgAmcPG8/yA+HwztEQcj244wCHsTIqDVb7KLI8wMAj9cTM
tWrv5WCytmE/FKUXC6Mm8HNUY0wZycVuwLWQ9iL4KvgJthv80pXhRYqdMqaEdieDbQztTT8RwBxh
XKkTsQZdBAHtwlYKETcaXKzTtJ9s5izzdJBAmi0rRAdA+AoIFk7BHAu8u4gh3c8uN+/TyZdnV5XB
S4YFL/H1oQ0re3rzBnqea9QEZV38WgPN3ZUkex7xoBhhqcsGEr0bjvWq4QnT4FPbpvPv8bvJoxvM
p43sf1Lfs+E3/9cqDHobfRvbOFWdhkyE4jscbFnujGosSJ/fHNL9DG8nDEeL+nx1Iouip4RX+qlW
glrtTX+WfuUlpVMGV+FbILFOdZ9J97Vdy+mgd8o6tq36lg7URsLnyhjyw4lJFOp55YPAFqYxRyZJ
drE3gtcVnL2JofoXsyp0cIE6RZ/YGklemCJu865NhDm0cW3VPjvyePXMOdhVbLGhStGk88qK7aIJ
oqojgruj4SeBuYTl6H0Vwhtfyq2Dota5K01pppHfpeJI1Vh9nqxOhqRCGu+lvXkHNy8/+pygf7iN
fW917evQe/nBbTITgjRz4p4mCKrgW5MrpwIsMf0+tdMlUl37fcjWPpytbQ23oIehXBeVyFECDPUO
C0NR/6IDMIOfFI9+XlgJT1L7HGxQgSQn/OQSaaHwfAOsRv+ubHGDrTwr6qzul5sadjyUGg24on4y
K/lKn4MdFvBk0Zp7Xez2CvY+l0j0Uwl6rtDAZE4VSZDJxHYsvo/Ng8plGnllE6rOtpZ2v1hNL87W
vm90NLBzWpL9P/Af+hI+eqqS3vK1Q+rYU1IGPXCPgOGHTd/iuYENMCsVJMrfvvu93lw2bAbHzMym
n5onefd4fkkCelCe9JTIukKnc5Gbuo2Er74xfXfRbE4ZQ7Kz8E4W90aHg0y03f1QbjnAEs9VuuWw
9Ubv7E17uqY6NcbEZRg8Toy4TW94PLr6D+af7rpqlXwoWCciYaB1AWp6azQecNslgCv1l8+eGLq7
ri3Xfa0DfHUywDGZb/wvva9ZZfb9nDEYUSVnMScU7OUr/NQwWvQDKi51L3rWA5IRY2fqxkjpgB4O
myXnzu2EcDPWs06f9ysyl2Tz2p9NWrgRd86HGXjTZQqaGcN3diyaqolLTX55JhEMs8uNRYYBG4A4
9uN8zXnQeHsMU1JzoEBWme1bS0blrrGNPN6m7DWf7as01y7aBAp2x7Z/L2573mz+PBx6L9Ykd37d
nNs2kJGe8tIHPnlt8qqN1q3SwspxfvFV/HRrnmjfZ9suiuZX3277NKsinIW/y9YFCBy0t34bRbg0
MyyeMj8DY02KqV8Si3asfWX3d85c8zt1udOk86hn6blemiaq677YuYSdxi7zwLnrGmgWQkJj21i/
SAD5ytV2GTbGKLv1J7QBvVWpcJgK4zeU+8RurgdlHpp0pNGvm2ZtqC2OkfATzPuOIvPd2tIOOzcp
C/zGEK4FW7bX3czodph5ebVaAo0T58eo1jAomdJir9qMCzNldy6kzHYuLPVL3jXbpcgwTYjRzvce
VZyJCGy60atc/PBMc77oGzLpwqmn55WKw9PQMYgxQqWIcyui6U5jIf0+EoNffyhL2r81OU5TTEAC
RWzGwgt9HcT/d08Wkei533kRThQjL9NnS2fiEs2enX3wbIy7damb9LkEwwfZKov6MCln+6BrAYJh
doQ8UvlI4n9TjnIf9OYaQp5OO3Qzv8rc8c6L6TRxL3Xz6tWNfnEbYX765dA+gnOJxHdLJD+j1fyE
010Ocu1UMlb+kLjTahwMcJ2jWaYrac2+EYOOBbvJ7lKusLAoYQtS7z3TBnWAlayibe6yvd1N085b
p22/EM/7qcZ5OxVjmd9vmpB7gIn0hOjK+r7xLvhV+Gv+JUdsw+O09IlaNPMgld8dCq21n1XO2a57
Dchdi6IlDAaExakrFROeIbKoER7R1b67adBx6XBox8WC5kAFUNFKVQwoIDz+MXWKYlffoDU+k7bz
gqK5Sj+j46tUXVGGXe9nOLWCPE69QuwMIczvQ9unc5xh/4+CcSAsqey3J1jimpxQDkswtcEx95Y2
jvKRWEkQKTXbVjiIrklsfUUa14zSWjFG9uRyDgX5Zlm9Emqa5tqH1xFSjlhcW6+oWYyomYL8OSjg
2yphf6Grnr64S9cQ9FjFdQYakg62HgaFCY5bL13U5ilkXeneRpFZ31l+I9/dJs1J7xHLbgJkewmq
rN15pYVmLy/KazD71bNi0MaHWdnvbN32oRxFETUOLs168bUL+SblHgECOXJ5F1u8MK3eFnncO+sa
r6i87sGeNMhux7UP89KZb+7gwkGKEXrpiqAguCHmCv2xA5TR3GCcYcXqisuubgmwnAMPkEFs+KBK
Ne8zi0HJAKSIF7Pi0Zmq3Dtm6RIc7Ub0v7TRFslaSg6KWh/eTG/uHyczN4+dHcg3Wy3qofKA0L3Z
QIycjkCZFVBatMre3jt50zHqz3ni9sMA4NYhGFqkOx91XuxROljlp1wrcZ4tHdumYYiXxl/yWHGP
JuXamYdOtWMs5GyEASm3Yu5uTeVlEznoSCOtblWCtGh9ZkpEiNh743SgzBckec28yAUOuOsrXjDh
gOX9K22a/LAhblI0ySBTdCydT1U05oM7KhPcIct2AR0NF39NKU/ItKl8cR1Xnua8GPdo68VRzdMS
FRkSo8Ialjt369y9tZLuW2BxfTabNEvmtRoT15naZMz68aMcM4PXQtDcOWtuJiwo9U4CBIe+NZe8
eSSqOkRC4WBoaUxe8QalN9SHoNg64qEBcgpOyqu5smXzqGfnFiBjZ/M7HxB20aag+0vYLbzmZGeO
fWxMgUuWTzFHzYzDWo65+pjMbIgCtThhD4ob577dR9aoATdlzkzLXmYTDc8TyvhMTijHGnvGD38o
m0seAOP0BFlm0cTyiJJv1SIj0zhbfXOUiQpyHysCnsS2uZU9VEFx3HjqLu2QlU/WZNsMMh0J3SV2
DciF+iSqYo2DXNn3rDcC3n+k2qjwq+8Bmopz5aduNPcbkPoyFRDbjs0SAkO0yTn/CULESZuvY/7I
8lzdqaYpg9jFlBjllKUmZe0sR1XKMeKL52tdlnYPloaSp6rk3uO8Ogd2Z59krvq9Q7bxR9PANhrj
ulwMG0Vk6E15cV/QNZTogTMdiR9Xr5jQrT5216a5uojCfrsKbSbcYREZ3nJvUHeJHBBkGNGqquD0
7B1CRMZtS+4Ui29o1kZUKTQoK5XsNuL9nnBFjUFkKdqoTHvOcQNw+zbmqrHfBXp1J/xs2reTth/S
8rEM5j23CZZ4Jg32PlSi0IAm0bm1GhOp1MlD6rdlVWxV8ymrIKvrKRmlf7IWsLXVhAreTulaXYZc
H4ih1m7K6IZptT9mM7ntg9/EqrTuMM0OO0/XCMMoGO28pnrEEcY0WLgPXKH7oZH3BFLy6C0sOplF
rb1m3VV9/ZAvemRo83OV94/pBsXRT5hX2VScsb8LtHFCilTYR6fJ6lg20t8VZXDXrOZ49jjEkmWc
5LGGK45SLX8D59xXRXGtBqysKTo4y8qvpk0Cdaen3+Zl2umWT+r4AogFcZiYpXNFv5sdU7uezxtU
YIDoDd7WOrjMveg8o97uXn0HIc5iacZpzES206vZ4DgJKvbHyn+lWdR7cifym7tuKx+VaqzXyUn1
IPbndfgkcNY4D8iGip0liVthN+yVAjRB/Mv3U/kPXjs4CUJFI2Rkw647ZTKa0CxHo+t7u76C18s0
1hUpkFQqHp5YWS0rtjNVfYxAz9tbnlfvpj6zT409WUfTpLauaVJtX4pgiTNKNiO9rng3NihZCFIY
4nq4Gbd811eHOXVVBNRh78pB9RSao3K1WGYu69AsvHMrC0i2rF7Maf3onRzc6qaeQ6/uvqaW7J99
x1R3w4YOYezwHhWM76d5dtcTHnBUlADfiWEweM+NY3+HoZYk8Hhyb2pe/RNWXZw954aqkFc3RhhU
yLtB4QZ+aK87AXx2b/uCD8NOiKPTt1/tsveTgf3agBld5X4rapf5yCYbWrl1Hq2FOe/B9xg5XWVu
BwzXHbJKdqQQdmGcH+t0ND6DdTAey8IYYZTd5lJIE/GJO1c/6kJ5T01nynMQNDVOMIqtY7PLMMQW
JOox8vla7YXNKCjlHjOeRa/dtOugZ90pk1SOra3RwMxkVx+mAfjGWU9uDh1dGM2XmWK9TqtG/CDH
As3q1ryZBtQ2FOlD4FdPvScgPvxg3q5W6XBWtG4/7kYEzxz+kvBie+5OWgGVFKptVU+gXtV+LTbq
NIe1RbHUgaIh/I+XlMO2biHkRKD8e152NzumaXfXtmArEGaF2XQIwDXmVUZFfmsUZtsy47ybtLuW
BrnfPu9sNEAy3dt93R8tW5RuKJHYRDxLxd1Y++0OsTH2cX9KP6ZcnPGruntw/KDAOFkur+g0y0/T
3KgnKSYsAhv8b2XJ7JS33teYiyf+tvJQ2O1HEXQNmG8dXFbulHvM6y5fg4XMJdb4/n8V0lvfAJ4e
CttbTk1A2vIsZHfYRm04+VvVHOkbZl/K/YzRz5YJ3tY6UdWidmuaZ4dym4kUWdoJ8Dmoj5tPWBbq
YOuWCJ3zGkfAa5pZ/sIBM6ALWAcylzLCESb+WNbnISmWtn8j805PFmNV5AO63VFb1Zs3B86uYV/Y
d7ZZRygtXwDrEdv7jLaBrjd3DVUBF8iz9BER+Hw/VKr9Wk3UXFU5udEybEs8eo6/b9uOAyPHbNIy
lkauaJDqUKWFuL9f9lax2tGmL+uNs3efNVlgbQ4w8nYOZD+ZqmRal6zbXW+Golqru66iV3ASYoic
WToAnbYF7rAN8O2qsO9VNnrs5W2RLHhJbstt8GsoBg/4u/rNOMtQMZrOeFT07l1s0SNKAId5hhBE
LtqPbYw2qTlotnRDbV4wXTtN/uDVmx+VavSiGQDtbcx9+eSNtn7QDb+89r/Aid2d2fNU+CMoiHtL
YR1hGJ8cmalw6vuzM8LctmKtOQ3g9jUrh9LQhYonz+FPHbzqvHSotyqjuZLQMz1P5YIwoKdkI7tN
6k6J3kpveNSd1XhFHLjrzOFJ28T3Il8f3dZ77BsX67ACu6jrU4Vy2tj61+FW4AZudCdI2zx7m9Ud
lKvrSWvYkEc3Mpb1w0hcEZwsYTw4cjGAttKvZQh2DV9TKDNuKE+/QZyTtefme6q1/MWpS2gjCL+5
KjqOXYZ+KSznmuG4TCYbMaDbFPPVUow6lr0dWl9D5tg7B0bBJob1zQ+WOz1ns8IgpnOapw0FAZWn
Xrze+p017fOMZzxbby4WOJMNru925EHkb9OjazhuLGuVHwghtmKoSAJlENuEfaHcRPKwI7syHzOU
2kbjJk49NKHZm2W8ufV3feL1UmigIB4MX7gW0AdZCW9lmjw38lmDrwzTcsp30jLrZFhLWILW92KA
LSs0rOzHICcJttHn4VK2aYI+Fyacx3aQQRsulq8SizqcHeqbhYq4CXDXodlpRUH2TqralKiCXBkg
6+94UNcz6uAmmscb5Tbm7b6toGcr4aS72QkyoEYajIsWe4vh3mrBzAx5Pm+xK1E2y8ETCBQGfFgH
VgSiVFvrgXc1YmQ0BnyZ/jVFyo7WNNMuMk+LXZP5iNihKEnor76Z0zSATFhvmigONkDzKfXNb2WB
6mUw1k9hTj8cHesbYy62AwQ+BERM7tHrW17kZjM/ll7zknbueyYKO+y6GRGp6R0pxb7byGDBO2bm
d5Ma26RSgwOtz2VwcuyHLu0fyXobyTJBLJNbIpkcmYJOfT5pIZqEr7S2ufPQK8aoPDdmhzIlURZ9
7VIVd2mZg8hP6Ld0CjMjSHM9yhGKoYsoSPtQ42NrZ8/Fkt5pmvORy+Jxq+yboyi9mH06Mh8Adg8G
UtCbk8jB8XDxJ8e7Z76/620t6tzqfauG75xJAyDTaO+6VIlLQeAL8/zyJGv0n2SDqoNp6RmzuqXu
uSO/E/Cc5Kv7IvINDYn7Yo3OXbBxbvCAoget1vO4tscpc4/oNp5JILkgJuHPISk9IlsGZFeJMq5U
+R1x2gF9oxWbi9PGXT7flWKAH2Bk2NF/BohaLMfN2kzkBAqxWzWy8ICtmlrvRBNXEX6lY/n2x4S+
9l+DSmFTdJV/8JyKfenKL5TgZKX7b+st7SzQ83vNdpYdgpcyNFnrwsayX7kRXn2X26zW1bMBZ5V6
OQyycJ+0bntBc5wmUBqxKw2UyYYvY651vATO26i313RCCN13/ImpUec7fGHc8177+8bvRUOVbXzQ
jPdiem9LIq6WZSqjwMyfl0w/ZYa7z4nIck3t1ZyQ7pPV7CJGsAHFIm9rfvRaniybnbA3c7BVeHSm
znvNb8kYtc8LO0Wog3Sffxv8+wanGsIaxVxR9w+u4T2k+BLWSd/pUn/ja1mi0nDeA5Xt80AccGYR
VGYfUUByDujre0cxJuxnP0XzlvkM8el1lAEbzdbtO8i9E9QyY4dACEysGDK/oX6FpASfVY9iLD42
t1qjGZMOD379pUuUBwTRgU0O9VvXVfcQ0FhALdDIbBC4cGpKlszsczTmvTLU7YWOSJmXHBYgN4sJ
2U2jGjFqUpouJPjAUt2TTO8K04h8pM6U4TLk1qs1RogKfGRzCtRbNtq1LHvenRUXy/bvEeVPgGbu
t3FG4EYq7XzV6Yy7TxcHTiaXIvFsoR1z3wRiaAIdtYicdm0zceA0fvATjYxxKNIJzdWASt9bm9O8
8B2LwOuTLTC/aUMJKJzK7hSs8JcV0O6x6cFjjNXadqLQofP64bdrNIsdNkGd3mtbwfOegWkIq0YZ
zdg28chLR7sXI/CaUarpir/iaWlK+NoAHhDh11vZmN3HCMl1hAlvT2NqfBQjDsaJdqHYZzcJzWZQ
CQIU41OS/+qDhgM2qEEfdiDq30qr2gkGvqnfrlvP1jEgPzK99dFS/W8rsGNb4wbTt3EIAfxeVs3Y
+Qic9usiaMh1S/3Sbqtz2gwmUhKrqZRzYUxAD62oTVeZGCh+zV7skWE9D153HJr1sW7hDUXKXGcp
fGyFJu8awzpRHmYkiAp/jxqGzSDLXuRo/7wVb4XVhLNIemrdmRWnia5N33PitmMTjjzKx8FEm1OU
ketj8swd8WOF8QmrAtxVpIG1N/QWll29AMnTCedxVkANMcYpqOoe5dsO2CGW+bZElGVW8Ugo3gVj
RYZ0N+tPQWsd4ZpW/BWZivzNdPcTpNROw+BQpMY9gd8/jc2H8vQ2xjV91MBNENkFfW585f1yg72x
vmbBkkV9mY1JpvDL4rIGVpOgyhk8ZWTrBrrPttYeiS+MTCn2VSsf1lq5DwvOnrDJbT2iDTmLZwT5
+wCjwUtnS+uk66VLFLE1ho6pXcjuOK5MNJq7mPGqsK65Ayp4b0j3zNx33VzYSeVu185Sjzq4L42V
4t2vZ8oG82O+BjcB1TFAmqzSOnGz8tx3dhbrkFgcYhoqBd994ax8qgP7Kdc758Q1acPesn5L03lf
+6GMgdfvlWG9NYAlO+iYrzbbGGIbnmvE90XXPbNhPVQksvkBkH/HkRh2q9xlY8WUA1gemuU0c3HG
73jjuAY94im/MiLdYJnc9O2hrDqQk764sFJcp5FwNWGbRyQ7X96ygMd0v2FVEeXPvM6GYnzOg6kP
m4452ViKA4K/KRSNc9blTEs3TbaVntkAL9mTp8Hce716zWY+atntidu4ug53bEVsm6VdN9f/7gko
acN3wHCEFmYSTWqm6ZdSV48taQahbnaXVaqTVs0tjDRAvOEFpyJnPGo1CJklpee5m/So0r1Pg7q6
9nYFzRR2CmuyudqPRY3YbDGnA81CHGGb9mx2+v3kGS8IUl5oFoGNN1bUp9PpJpAMjW44b5t5Wbc1
GrPiZPXVpVWtgf3JI4auijG5Xw33pvKvT0ZunVYO3zHz0AnI5awPtIhsbYM2DSzJ7glIMYfiuZy2
TwySL8LucHK16k6m7i/hBq9qHpnzg+4uI8A+8lL9WtYZiIp388/cjZ5ZxevtvdV4XhZVFgy62UJG
+dI5VZuGnHJaWtT3Rlk4TwNSiR2ZM8tBKz0jbC1XvLmV19/3WYnNC10VwrcMsdvq5WxETpOoGsGz
LVCpT+gB3+A5xMV1S+PeTfX2Sxs7SXgQ4zR25duvVr1RX+rNqx5M3v6/tGYbngyqsk6OarRPMct5
l/ULHF/DDWZ3rZtocwphOrUgxaLKr9LC16xrLVZqF0f7cR4ceRTouHdeYTkNBLyn7ba5LE6uNTZt
Akbd5vh+Q3GnupvVmHkFFJpIOyi3mz47280DxYiYAtWd0D0429LGs7Xp44Q9vlodfsX6Rdkns4xt
NGdqFI3T/+sJmvbd3JHnDC7rN5WaqFoRIHDclr8xBN2VafBjckln/Oeohr8JzDD+SOaovGqgyqox
zmsTuKEe5J+LbndRgdoPGtsPWQ1f//k3/V3kxB/BPcVW8mHkxm/Cd0glLMWKGKP/+Wf/TR6H8Uce
xygMI1h4o52LnikPKXBR82KH6OGOWak0K/8t+ONvYl7+o+/HMnw/W8z5LNPndr0M6f1S/kuE2F8H
TMK2/pHJoZatMnzl33KMxFkTYjdvJZpsy4yKmuqTYjiB04YoKvZWgG8pZ8DOH9Cn/fzn7/DvPtof
ATxEXGxjXzvBKW9eR+951IFMPv+7H327bP8rwEZZWk3vM97LnBN+bDG0jb8wdPx3F/8/Sm4VmfBW
1aenrDZPNY/3UGLhmx8H4+mf//y/ubv+LLbtsas2S1ZkZ8/4bbmf3uBFpXnfzi///OP/5hH8swdI
UsitT2qoz9sAPS8l4cG6PHhmtiNXGM233jrRf/ebzP97HQj8Ik2GJOXz2n55AG0TyEZKTnBdsxyL
wz//kr+7j/54zt1l7AxrDJbzgE9rqq8g3WHQaf9ysf/mFPmzD2hYJX6tZQrQN6kdmRWJbS//ch3+
OmZJ/4/mn6V1iIx1qrNVyTurbD49FnhkbwiPNlfyfkaqj4Ty39op//qu0v9sA0Jp5qNcp2jINb4b
w72Nr6MVb9si/uVi//U3pQd/PM8Algbqs9E+a/a2XXN3BCNH//3jn6/y3/30Px7pbEKkyJTqn5o0
SFx7fgxKdfzvfvTtxvrfp8WM+Ckot4AUP59shj7RWq/6ly/lr29OvBb/92d3gw2JTKjHyU9ZI+zZ
ODtmKhOm1n+5if7uF/wRojUO7f9wdl69cSNpFP1FBEgWi+G1c1K0bFl6IWSPzZwzf/2enicNV+wG
+mGwgHaGbJIVv7r33NEG4NYcRaMmCxyeKC1lkizy0H68/Hq+hiupzrQTO3jPMGonR3cYfJaSrv8N
t6z/26Rwt1UpYjw7oVk+ZmNu340ZFfMrPW+uvU77NVqPdjQhnNkDVVJVV+4B5nOU7BftKumuNtt/
5+z/xzip0/wbYiTrCnGBe+h1hSVUtBVuelLUHrLa+NNDdauJ+IeTBesSS8SVZvFvAMsXN50G4qCC
SHWFffXRsXpxH1Rd/r1uZcn2HB3NIhu7+OByqLBzKfu9BPC/NrGrINDFer6Mm4xYBLZFC8Xsu3WK
/PtBRgpwGM3BMsxyIV+p8OfA9dpd94b9Qt9EecgBL8V9SvdW3WvImgflBfX8eModrby3EbkjjCq9
Iyti6gg1lm9S0PqNgdvqXh/d4VvSZVG1dFjybn2UUWuj6V7rIdK/tU2HYl2qLCE7+POjXSh4wjub
KmCfpywdMk36J1QBlEFkF62bGkt83yvOoaKu/osDAwOptpDaKR89pJqCHb+nGG+2gaLUSfzyVTaq
eXBG/Xz4HFvrzK+MBVIedZ1U6rB3iAMgyDQjjCJG5pFZKCThjXi7UfPwUGhdvsfZoOwUkYX1srea
fG2L1DwZpqiRWxsYxehBJyP2MM0FtLpkwdqc95Egs94alL42nhHpdzb0jWsBAzPddhqWwsFOMSip
bx8K2XIo6TMUBzsYAlf6ztzlJ2MxqswaAw1LlCZ+TdCmW8W93l67+NeBAEKdRqQMo1J3fgQlIbOT
h8ALHrSS8hfHhG91R0leM4oVgps15gfOLMK9XbhXpvqZScA6P+6nkVpGVNErNqEw3up+nyq5t+tZ
LF2huc68tCnT2G4Aj+CVZ4rx6whQT/HsjOINGsdNwRVCnQZX+KQUgH/BLjo6CP04dsF76T2PFPQ3
l4fqmSFzmoIlhMpmoaVjAeylahMvRfxHZfkbad8v32DmA9iTdtWqXmsX4McO6BsIlPKD4ZsvFf/K
RDz3889///R5mywoHUAQTMTt65ADvoCG0+a/9Ojn5V8/84GnaViKkucw7rTxKLXmcRz7bYyBbjHo
5tNt159M9k4JOMju+f2JnQBwGtdnuTWmqduuPpnpqww2HkwLcJnJawVApUx++MaVaxMrwDv+akKa
zPJogtUw1lFpjjlnyVoimoeuHTYOVgaYSEmLDsvRz9mAPXiDYXyN2rY+Kk3sbspuEN+z0Ui2o6iL
Xw65JOvoTCJJKNmsGjwKsL9Mdxu2bXlyofHjLvYG88kRmbvA5FgxjAjUAiZInQ7i/YqimrFvKRRQ
tigDZ5dFXfuSkxHMuYCiPqE70qn+quYfg3npXs3DZKO1Z1/EqLlLJ8vEtoi0bDWOQ3tMdUzW5RlM
KGrqZARI5UuD1BBU0H14Z1HL5qSp7mOIX5jrLb1RzqpId4utAceYV4UHl6tuOV7rYZWYL3WoQU9M
LQcWdo6tUdedlQFp9AMb20hlODTyLSw196dO2e+IEF1+19w4fgCcj+60y4d7TajlTgM5cRqpBse4
LQqxzdChfOtGJmLUsyjqgRcgktL6V+qPxk8lcsp70/PjYoEJJ93Z/hAtfXSND0XqUNUcCgnIpMme
rbhWqd4U5/RnwxhTTL4q1adRT7eIH8dnYwjKg15oOmVxVz9YQ/wLnxzpG52p5YA8lGQXIsP9odda
dmemeZxwvoa6GwEp5LJGg/+XFDj8dMSDlauEK0V3GrzWioNGSe2cTYX45SwHStCglRhtQehwRIy6
RBpBtEaCzqGE0oMFEaGWg64KsbMOlOFc3SWFRdJ8hBY31E0DH6fx4OzrBjHg0BA9XdeIKpwk05ay
CYCKpa568jIb/oRCtUyzDf+EJa06q1iLBU4SYNZWg9przKmGEyl9De57Huq+6CjTZCC8H4lequ3I
Nip+HhCEVZwtGd8jxfxt6tTTL3f2mUW3MRkKcblF0Qir8qhE3/M0XZbRm6d/09XHSL3XmochsLaX
bzQzov87HnwaczU8h5YLa/I4AEhdtCoo9sz33i5ffG5AnyzhM8cbEg/4y8FEkOVaCjApHyUyRAXr
SkrK3B0mhTjp9IMcEM4djPZ7GHWLhl1WzHFE4175ELOLnfMX+vSCYlMWIy3RPmiye2kr7UP1xQ6x
+m9FLbOFzjH5Km/zvZ1qfxv6zSqwgiurHf08sn/V1CbzSVZIdOYSRLXBKf4uVYYEd4MFRK405IA7
VDVPUdOnz27sm2scG/lGKkV9l+MTQGKF6c22EAx6ViW2LMfd342BDz7VcsxiUZL1W85dwhOiEZW0
2FRTlqUyQADSjarUrr29meZlTR4BZGiCrUlzDq6e+0eht9ErflT/hWhDqtK+z4auiXN9mdj40zDH
gOtzw3hfapiEPSQ8b0ib2nUmAvd4uUnOzHPWZBZVZTx2Ijmfm5BfxtHFIkOwE10tb8/0W2syjVL+
9SO3SaGKh11Njk3fr7tYY1Qa0DglhWZsVTl0h0opzUOtFlVx5UXP9ANr0tN0A9hRV9n2wdRfwFrV
KUYB+5Dq3Y3Xn/SzbKh6Q+mRVWtq+WqXaHl9/6gXIUTG7rYvM42vk57W2B16sAPHriu7yNl3o6E5
23Avf/mZVzTNrhv0hHPM0bQObq7k6TLPivaJgnfxkXMIiS8DmdCV3f1Mo/+3P38aMjiqrw0Xz/wR
Fo/OETMe8MQar1x8pgHrkxamWTnLGd2Uh2IkZRhd/V2aQt8P8/C2IxrVPM98n35+4ZiVZsXsgyAr
Ab/4mVjlIvX555zyltz4Nc5f6fNN9CYYu4zqjtt+SOgnwGpXVQ1FmVrA5e89U16dBsZJGfeYfjWY
6Vr2y4CdWzlJsUlyxs/IAB1sm8MyTNsrgPOZzzKNfDONBrVr7Inj2AJQLJVkrbiYLRJoGFfe2Nwd
JiOXMUS2LwBJHDtERu3Qb3CdI8Z7ufy25nrHpFkhNeTMHyLJoQaymWQfnf3hyZMdXpsJ5n79ZICK
BJ7PjlOZA1zlXTwgZ4eIsB3j7kqVcu73TwaoUfEjRGa8f1MZxZq33p5s6FmL1vOJn1NxTF9+TzPP
MU1lG8IE4ZGmY3eIGojS0DdwUZT9tSL63OXPjflTt+iKqoPFEfKRfVh2Ztv/qm3vZ8gZ+OWfP7N6
lZO+bYJ6HMtQdw4pvDS2dqEBOdr7yMY/VnJlSSbODfKLZYucdG3LN+WoRvC4zDhTn20h7DsP4/0i
RLF2kg1B135oCYz3eIkgtJst50/AZXzGzLXfanJFbA9mLkVRd2GIjrzxreR+cCo4RmmRLmsdd8SQ
NN/tUg5gO7HLtApmeD/wlEWbetpOShWiI+r4lWwMc4W2NbovcCDussB13smuYpkeVIkaXOmZc+P9
pG0naa/papkzo2fVC8Khg3T8K816pj38m4z2qT0o43l5VhnpsUrcBURxvJegYtLbCiLyfNdPV/eD
Mc10+2xotdg3BibiFAdjSRpGm8vNbebny8nyT1DfcsbW7Y+eIYqtTEINiX0Bq2dEM3P5FnMtejIs
DuBmUOVJipGd2OhgAhagG0EYFssMKUFPiP3qthtNRshoCLooJfTmYFtOupZjG+/MkBSgFCMh8NYx
38csjG58cZMmZcRND8qX4ZLS+cIvSpbKP88Q7MuPMjM1yslgGSRxFVZWHR6dYpeJo8xpWJG79cCX
ub1zLMP+yhw8MypP09ucIMeemVWUkIzfQ/U9R5MNnTOQVzLK5jZn0wi3EdyX1iHzOBpJ5/4CGZq8
IfTyvsdmEgGqz2ydqCm2UN/ULoE1bttrSFFwk0LV/H75Vc494eRDxTnzmW4zb2L5XOQtnJU72X00
47Vok5mxxZh8KsfEiJNhuzzgGjgm8JRTq3+9/NNnes404S2omzQeM2kdurMcFD9c4P+oGBptSVH/
Wk7K3PHaNOmtUvokSlttOFZx9KQMEJWbJ8sm3wOweeghpt7g4bdj50rTnhlxxGSC69Suc5KajVCP
VRFxFwiw/I/V+v9cfmczn1uc//5pxIw0EGl5zjtrzoFLKEYtD9vgeDKtl8s3mPsokyHZDGwxZrnH
zBzKZRcfRfxtNB+w2GNV+nP5FjO9X5yb2qdnCCozSaE60mRTzoSQrVM8gWTeBG+lGp/TkV7hZl/Z
1M29r8noXA44RjIlw45rxxjxIzLC3WKjmVhOWmiLlx9o7ptPRma/VwzLqxTUWM69G+8945m4htsu
Peneuh6XYSVYdHu61PEkjPscgHljdB+Xr39+51+slcSke5OKHoSFx5GBz0DyEmFyIrLDLa6MjzMv
ZprzlhGHGhcqb19p3KON8aTVk594Bq4cmM183GlAW9r5Y4mzcziaEPb2ZkfxqFFizupFiu0ZVeGN
jzHp01lrgYZDRX3MNJg8WKFHmEUwJK8MGXOPMenTZl71NmwN5PYYPsAYLRg+FokWLVizXv7Kc3eY
dGrIm6Qpip51Vm1hpyH2VaK5li+h8+PyDeY+9KRLW1rqgvSithGb1rtndz+ywHoYXXaiN11/mgxW
JZanWohajzgQ1RUrZ4r3MnYgbYX69rZbTHY+ATYvbzS09Gg79478Dmm1krd1Mm3SfgZHL0dAJvnR
awt3gW1yXFCqvW3jr01aT2jFrV86anqMdJAgv2LOUYYrX3WmmKhNmk2WUJcfg9BkPzE+iD68V/vk
JSkoc6s2Seo56NG28HHID7d1NG3SjKDAewERXEjVXcglTu7iWnZEsA6Ff0V0qs+01GloGrlj7PDI
8j2S3hJujDACMGbFEWyhJvqBAcH7i0D5j1Oa2sHrUZQD0sFJSv448eoWJglKa7shNykoE5d1L73c
3pOFEqwC3BP/JF4OBRc0IZbrZHiUA6aExHajJSs0b1W1sfNyubHODNtTWe6ox27gmG1x7HAhbXIO
AdaqW18r8c1896kwt6qy3BrQ5x0r82dAkoCd+XdSPPjovLVxgGyarcvo1+Unmfke6qRvgPhsgZcK
/Bamv0/xGVayJUFmuNKr517UpHeYpVOOmGjlITAJflEAGp9tl1e63vkiX0yeUy15TF5CLQZ7IMY0
5vCgWcbA/TvjQ+qvN72cf7cdn1ZKGhTpLlFj+Es5/LJccw+VLpWVaGSxvnyHueXxVEle+WHcyMAY
jmlp1bj12XpLiu2bouKZAkimzEhEzTldEpxDSfyNhub/tu4+FTL7XuaU+dAMR0lWV4CNNCeDjViL
2zZ/UxlzmUNNGfKaZqzqYlXkwD3gNnirmGSjFSdTm8uvcKYV/J+c2cTggVmGFlyokBIwFUUn33xF
qL66fIO5LqL/d71cUI1KMxhSRy/9k7XvEbGFafD3tmtP1pf43Z1IiyL3MLDmGCgj9t0vFTLm5avP
rPSn4mW7kz16wig7NgVO30gbiW7MwGItgE6RWuGIetmEinhKHDe5sib8ssPrzlTUrHHQjwrR4czS
GKNnIkzyTajiDr78QF+OjFx9skgos1R2dRW6hzxsMUsLdGYM62+5hc+NsqIPA+PakmfuQSYDY41B
rxw9YnrCcXiscx/QXkiR7PJzfNlmeY7z3z8NLD2b1FDxubifEq876Cc/RVtDsoJ77fD4/DP/b2zk
DufG/OkOgKWaPC6D7FgApnwAtbWWyFSWWQaPpArQRCRmvLv8MHNv6vz3T7cCmK0JxxrzY2mIo58r
B83Mr1z66+GRx5jsH5FTNRW+xOxY6n9dArh9jMFFQuZSJhatRXEnOJfJrXqZyitj/tynmfT2pigA
FKe+dcgzDUZekefpndMVDsdfef4aDcChL7+2uRtNun7lsPEDdESqm+YvRVSsKojobseRW/Ry2x0m
m0szYqlb58o5EpVI0hDvbqAfbBNPT/jr8h3+nWq/aGZTHXM0aKNIh946mGP0PTOUF/sMfEC6vYuN
0V04rgmTWzK0Fc1hIJlKaMpLXRU/L9/+y5FZd6Z6R2gIZotbNzkS9ug7ANo41BDKqEKkG3Pt6bab
TAYC9p6RwxFECtkG5Ej27vvdsrw2/s/0HXsyEDhxp6mKHZdIIyR5Q8M7a/4rY8zcpScjgMDXC+Wi
tA7C+t2rT6Hy4/L7mLvu+e+fuvs4CD8pC44kInjdPeRctbrS9WbGLHvS2UnwSkhnjc0D5qr3pPRi
GFzk1gJSwdoZ/AFFvbntESZ9PEs0nI0OC5/A9u87VfcAdMO2uu3ik36tUYwyI/aEx9ob/pRG8ddJ
ry11ZqY/e9KhMynsuFEoDuZOucu1/mhEyjZJsco34p4V4wraD9id4croO9O9rPPP+PSlUTiKgFNt
DiMtfEnRS9aIJZCcy69p7uL2fy9OZN8YR4KFbx2+WxRdQkzaKoiZ264+6bSV3ivWkNvJsavE2knh
JAlOhhqPIfa2G0w6bm7GaaCA5jlQrV32GgB9YGPmtaXz3Ms5//3TmydKSXbgaLKjHb12BiRF+2c1
XFt8zHTgqSbL9QcbVHqVHc3BCxau6F6xZq8vv5aZLjyVV3m1Eib0reyo6PpP14S/C6oQIlIDPDlN
jkN2Tbc4N/NMlVbsgsBGE4d9DMZCeZTxgFjVGKtsa/qNt+2BXm7qtuQs1qizrZqkzaqvznSn1lZ+
Z07V3LbenQqv8rDwnf7sUkrTYtOZMFtt5Z/L73LuO016e+y3ehmZnNK1cft7cJ1lEALLuHztczP9
Yt6eiq2Mpu2JBUUGN5A5nilAC7PmrfDPYDmAuZfvMdOIp4KrOKj7WqJDPlQQZpblEGpEfMGGyp36
Wi+ce4xJN+c4RjYgjsnS1F4C/G/waHDXv8AdufIMczeYdHOnz2JX5ExJAZ7/wXsdweBrw1NQP15+
R+fR7qvvMOnoZqqOWkELJU5UzzbeANU2a/rmoBotuONGYd9MSt4+JuLsSqua+yrn1vZpaAHcH9RG
zROZqYma4K/q/EZnfOPrmszgkWfbOclbxgH9BzkMfQRgNFy3CsYm2eXK6vJLm3sE/b+PYBqiCVXt
LIHrCB2CbXgfWsEpVfVrAr65G0ymcPAqoU59j0OMLN9UZnwqTWdnghK5/PtnOrY56dhRpI+1KVj5
w/K7L8x8XTfF9vKlZ375VJ7kFE6YtA7ZRD5Jix6QkwaAV6QOV77v3OUnk3YZ5EkdOKNxOOcO6G22
QEC38tTn2378pDd76mgIJ2ZXjOiwrP5qYpMBZ7t87ZmJaSpKGmwXtMb5lxfiKS7NZQ6RwwVwNHxk
6k1eXN2Zymmkm8akilr9Mba8XdN5L0OmoTSy1Cv1zpl2M1XT+CHlyLRVibUS2q8Sn+XCb61baoH8
9knPhcrluoOaW3hW4odkFC5E3vBge2Q/XP4AX+MmuIP+3147KHZVObGfot2KoPBofn+nGA5RnSOz
Q+PBvfH7iGwLoXga/PC8fYxNW56o8IcPJkWfdanF0bVfMzOuT1UJg2YCVjY641go1D1LQ1MX7Pyf
gGaiq+//Xn7kmd4y1SIkPISna5U8piHZxHBVqoZP5lyTVH7dpAGB/PeFWhl6eT814EjRtnehn7ln
m2/7qOaGEy90jbwdstLaK7K+r9+YNrX+eX3sxcKUMQJOjY7fuYV3P6St3Cu9Sy0GAPNNS3dtuiXu
Vai/AHrLQ1qHzXYoRbbyDFwWjUUuwy0fBqTSf98cjGs0+SjZmQMV4iG72AiIrOo8mNaCM+DbbjKZ
aFUwQUMMYwhlkPNDdvo+dj2P5Abzyiw490EmPXaI66qspVEcmjZYuglxDrGxFN7DeNOhsq7Zkw5b
VhYkykyUh7jcF+P3MXHI5bhWVJ/79ZMpNulh4zUdETdq2TwUltGe+blHsj8JivchS13+Bl8vr7Tp
hlmWkH7jrmsPPblnnv4zwOXC/9TeG9hWePLOlft83dPBbv23QTnABKuEWLZDRlWBFN0WoE5URzCm
ivJKtzg3m/9fKWrTnVXn2lqC7VnurUIPloGupOucvNGbtjHadDdlJN4Yx+0QUoEmLNn0VHWX5759
pb/N/fbJx25b1VEq8lIOgiyelRKXzh37c//KyDRTJNasyXrKsOvW8trQ2ouy/6fs8RyiArsH/fmr
idMPtR83UdS+tKPzT6iQX365ac188ukOCrh1JMUQpAdbjdZV4O1HEe4r7VrLnbv8ZHAfTL9OCJ4O
QVcP5kOPuPVvKzXI56plX3lvc7eYLLda4ZJ9Runl6Ms/ePUXg3/swpfb3s6523/aZWRtTqqFUHIq
VGO4HoWtcVxTRg+lie3q8i1mGtXU3yE6x88ghuZH4jIfAD1tEz26RbWma3LSXr02Mevai0oybNNj
L5tlQYnQSSJSaa4tQGZ+/VSCG4WkLkadVuBFB1HakgNNzOFwpTfPfNkpyaBtBi0jbqs4ml3d4UAf
mpUWh/nCSGJ/e/ntz91i0j69KB1JpocPWACkJAN+Hyjm0eqy/eXLz/Xpqc3WEh7BdC6aHStB1OeP
B9W6Vyjh2WH/mHb/eM7w17PbH2n44/INLef8cb8YYKcOHlEaIO3rBCkeEXcsndTa+ZaR6QSfI9OL
x6aWJGrpZrbl31S1xdgPymKodZymGKq9YxLU+hupfKK5M8LWJCtUzaNqlzhnw5HntSnpfjqQJ1Wa
BGebptbxn+jyPtPwJC7AfpJ+EHRBu2ibMt1FoEqQWJGka0WBBSaR86FkrMU3TQmyHq7vMGKqJZcn
dzjLk8nYgNlo1HvhGsa+gwaOrzGtNoNZYnLSxDYuSvmURC7JP43evwpVOgRMifS+dML6JeIg6icL
Oi9e5jJ34h1CoG4ZmTJblZRUXi2staQRagU+MPGAieSZqOkeX/bwXCHsXLaBUNakMvlEdRO11OcO
jOCssxeFmw0rbO3ujrdAzmCfkI7pJ9Wm8Mg3GFqCJAtfjFs70uEGK7axGc9ubgWmxDpJE2clM9ve
KRwip0NMmmIcPwd280cCe1lKb7ivFeAmJMC0BDmQKzSmKeXS8IfS9dWqDMpi2YF83eqx/+6Yurvo
nIYlgGvvo8Qlh6+DFptSyQX30mTLuDC/kY15Ii0GfLWf9adSt+5kQSSyHcFFsyDObDDL71t6F9uU
MiGOFZRzqr4r5/zPdCBs0YKO0+kGGL3sHOCg2tY6MUxl4cPa3uhV8RL23j9NHv11yuykS/NFDbV0
a/vqqWm970k3bBMjUBahJDFQGL1AuVSfQleaC7coVVDQJKJw/r0Z6zw9AKRHrt243fiiBrBnO+me
UpGKpeYXxL4ma6etwIY6zYsOCNSOSqJwlD0pz/9IPXhKiJcmhzmu8Ph5yqoBD7YYpU0GAYGYrcw9
kh99QlHzXXImevqpYOkPIZhAiscafdW2i9NvBamnoGVgKSeKQ5FPbd6cMAtxHmdbSZazooYUfiNo
2IRXD5umNnex57x3VnQnosw+xxb+PA+yhmO+B2Pw5sXoQooR2UsmOG6z6ipdNTlwAFeP75NeeyWz
54fKzrSW3RpuBLlNjrs1jQpEcmMDxI7TcSmSBrVXWJorS08sTj2LDQs/Fh4kvC9MnZMeswv1lWzF
B1mFf+NEvslOCBq39wtR0UPumAFc8/KurrOTWwR3ZeBjuadelsT9Pk/7I8iw5ypwjmMs/vRl/Eu3
4SSLvMgXsFOfbbJfYiN80I34H7Cib9JRT7xDFodEIVm+QVpkKMZ9AxbfiVoO0Ty0UXrqnmSefZiZ
dS9GkNRZkP0OO1vbQYzm69lOuksEhNQ2dl+zM6gPCngJF6u2lpEFrDV3yEpJ9UMYjS2xsQIgc0RW
kZFbO9JR1m4j67Xi6b/UxPxWRj1Ubv+uasx73REnN3TT30nbqVCvExQ0ovtdBinSjSIpSBGFxOoh
7nV8UUJTF9xLU020aPYLSnKixoLwLY9pSFmA33V0S9yVHPISFWqtnFa8Yy58cRoCMdE1uaENst6K
IcBLZ01eeLePDeBaDrhyWjbJKQTE9CsvkevA7sijoMBn2XAwlOw1UVIBylGSAWo43+XojPRcN/xo
AtK54lFXt20bMrZmtG6A3NFac1QbxL5GtpnurQ1HO2ayO2+NQ50WUUWkyns/GoMkhjE1/7Sl/tjF
5IEZbkLuX4xBXXrmw2D1xkqJktc8qe6aPvEXI7LtZd5Z36Vv/OYsMV0BpdPZe1nWRjMSHRI0fOuu
jcly6PbSL9v16Dbq0jDljvCIl/ock1COrvOokfa8hs3+EA7dh4pRYuWUpeCsjRSEehyVleZaB6iJ
DwyB36wQ+5SQVUYtFZAiwz1Tkxevo4SyiNLpgH/B8YKjzgnEIDJDjEStxG39U1HKH2pYPEdm85jr
o7JInbxchkkYLvukAggWFi9mU8itaonfeT/88PAG0SrRUeqBvYLL8Y7aepUZubGSMtcWZWl/qwUx
M1VTHgO/OgmjuYMJ/RylGfBlSo5uZw6kHhpvRtO/poPgdeSIOaXdLJ1aIwNAj7H88i8S0fbC2cZ7
WnTvAOT3BjCHRa0QM+8E+htwD3gqQ/c+elq+druwWvd11e4FMq+hMg9aWiy9sV2D9z2UKvhxalhw
gEnBXGTSfMDY/UDuSrE0fdDGxDY/1AmXV2W0J8cSCIxN7uYA9oSpOV6jMyd/1ku7td33f2wnz9eU
OCvI0P24krZ3QMz2bskCykQf/GXC4UQAzHFLaO6CkoK6xLIFHdwOc3k35A2IlBrEdWnr47bomyP+
3aUM2Bgy2RI0SzaAAvzZsuV5Z9psRjf6K32qXA2Yh5SCDvLfYEkjJza4OhIe92IOFj+m1w9MDKe0
LPHpiuznQB7NBvtxtGxdK12bpcx26qDES6kbCikaUbEl8jxcKgpZgpDfCmi1pNqMivKrjtV2XVVn
m3LPIaNBKXqRj723dP063wipPqUeUadJRvKLk5pPbkqOdKmWKxZE3hZmvaBdA1tjog7ejbFj3iq7
niQo+S2uE5j7ZtJzu+jcMEgnx1pSN48iV0FE1rz9zCJckDRDxghgoGFY3VMJ9GkWQf/St8OdQh7B
IpHEiY+N/reu3GfDI9jZD/I7tSMRdkwyYujqvcQdwARbk7jomr9APfd7XWr5Hf8/woFRWASPW5x1
GEOFKTsAw65pzM161WyAFelPgDHDB2DI0VrvVHeZm1n22pRECTKBeauiPXSg5RIjXqVKQEgdhPxV
Pfg6/eF7Uf9NEtC/BfkzaT0SOpzvWjN8ajL2oFZF9gD0vUMXeVuMvUzmIsN+2kLRK/iktb4ao+op
Fu4LYvplBAOeiIV/GpvcqKi/T/NiXaj9FoKRtiBlCGkrqb95U98HUbCqR5/ckPDFK0/UNwh76bbA
pM3l6BrH3BbbVMuWRa79Go10F4/atqrDR1FFB/LV1zlOhIFCrFsqa03vTnFdbkOjxrfhLsfC/mnU
+QklwXskqI3WsL9ta2ALZHkrhKI8pDf4BI0pW0RfKHta746AjI1ne8tYKV/TDll35u1YoJBM7D5S
Xl/JoF9nmfkWdOZTYv9G4Ew0QvBIKPXS6nNof2N013rNaURdSzZdBOLHfMqIUrMGpmXRYBYyzO9N
oztrScCTSTjTPo4Br3g50ezOalDEuxbyq5SgEqwy//gekcIyZYmqq8cgyBeKwPJM4k0hmL3CWn1H
XbJMmJoqfR3keo1xpfimB+bGC5KdUbjERlusgGTRHoE2gVwn9cJxxxefZKGuqpZGkx4JqF9IIZ5Q
x7sLaWfMSAa5P0oCXsVg+m2J8DHaV1m+6q16Ms7kd9Kv1nUcq4sEFBy5Lm5cHDKpcUBdyE0RFvEm
LxwL+oW+7xsSjs1CtbdNVWlbpyJshgzbvy4h2HeJKeJD1kYkdoekmoYW7F6tGTctaemmDpJobItd
GbvVyh9bw1t4bRctXU3R1m7dV2vITiCX201L2AUJM+lH5HT7tuLkNwiBeLrEgBg+Kbw1b65utUPD
eJ97qljYffzWCRD4bqJ/CNKawYmXK045quXZ4ctwwwvTjULbDGKdOe2ydES5l5YXPEEtQK4JFX/p
kwrDpM4gXAijBKCUZSvVr41FDonjucoN783OuuqlEAOsdEkZOynz+iNV0uhBVXX7F+0y2+c2j8TR
v7f3mwR7RJSGJ7Ss6ikI/XDrOXbFkDoWYhH5tSBst8+9J8dnRduTerCRoc/nLc3cEztNWnJNzbFk
n9YRS7gQKWkk+6av8o8o72Hy6lUa3lfakG6aQocjzRQWnKJYHevHqLaylgS1cnSuFMtmKqPGpHTS
RoPpeLGbH7XAIjPTIZ42WUVGhIbu9fJed6b2MGU+tU7cO1bhFSi4wm+BqdxJffx5+dJzZYHzLT/V
ffxSsEDxMUYUunPm+1RH9jQn1ZNXij4zsg9NTIrSjWJGStlS2qjdRbLutiUktFXy3Xxjnb8QkuTM
26pjYlIDcglbYYnISaqJuDhwJUACVnBEQV5+UTNfWUxqlmNZn/c/Xnlsu3TdDYx2PXepFkZwxWkz
c4Op90/D2GFXLQUmEMGk4OZ0Q5vN+NCyfiFk3rpSlp754P/nAbQjjCPAUo8l4z5W7MXo68Sff7v8
lmaOuPRJiTJp4NmxoqM5ud9qL2Rl/icLn8+nQanyfNstJt3Np1zcdI5ZHFMCivICCsKjErxyJiyN
awd1c+/o/PdPncI6j3VqBgQLo/W6UlCnln+S/KaDW02f9Dir75nsJIYopw1eXeY8MlvkmxjiqxaV
r1WH2hRnlKpuAVqqcPckR5chREcN7KowMqLECLohr34srEep2rW96MogumNf2u6jzumeB8O0ydPA
hk2zSBTWbsq4ts0m/ccg+GpRkmbDsslUF37VXQO2zbxsc3IsRlIewTXh4B5C8NEr8qvhB5oeeBPd
uK3rmpMhCHcOk2iauoCq+q2Wje9D0ptLEuZ+uzHBq5eb5cxLNyfDTxeKVhKZUx1z4w8xytuSKOvE
HRYNW8/UIwZWMCFc02LOdLOpIIU0EJL7DLpZ2S6Hu5IACEL9+p3Vri8/zLko/EVpdapK6cwAEnxG
1INg2Z8UBl/EWMWowHT9b6tpu6SrNpfvdG71X91pUpa2x/9xdmXLcepa9IuoAiFAvDZNj56deMgL
FScOiBmEBvT1d3Wecrhud5WfTp1UmWbQsLXXlOccFQ9ia3wc6jvkqrHia599aZ2Tuw1hhkIcWXft
nRpQFTUmRZP3xZpLVPNzd79Yi2YxdZrSDIqp8Sng3/TXiAjekphihcrbLCwANiDQJYwRASXKbwjy
vUBiOzN8lryUufJNF3bZCN4LmkTVbVHZNRKBEuG90Si78PrPzOslQSX3VDxFHO/GkCvtPPVZ2ssf
Xxs0iwnd0qIrYSUL0lRx54UvF7cWz/sro/xgPC4NUEY56FwOc7avHIe8OHHjpcSJnX1pVL7N+wI7
8wib7HIk/SkmEFnxaJ9Me9iDNxtXC2QbevEMc1eqkMiIM/V9NSKLTitjjwiyLO8a0Bg2jgfeDLwJ
eKrCPHoNqkjeBOhUJVhz3euiY+WDIRVgXeXjUFgRfSCQHG7GCQcFp61vESLnrSlRSEOFa/EWi2ex
E3NcJ+UAL98QCohyhXTciCAdnXrvTVzNv6SN+GaMBcxV7XSKUJ6G275h/bplSEdJ6spKdw2QCLhr
qMidA4vwb5nLBm8V0W7+QTMTohnDJPzqed3uMx1FB26G+efUULBRC+a+tWhbYoXo1CbzTfTuIhZ4
CzC0dhNi2n4XR1O+i8PR25CaIM63rUmCc/mp4ymQjyirzt7AdqpN0bQeH9kUy7U70yGxAmlx6MCJ
rQwdc4PDZPRGZ9AVBzvJzYBWUsosYsnb8OQqZRU6Lw6i9n47IbozVair67js7SuFRd6eOe0IPVXL
3SvYUmUe7nQq81UxEoQYynG4KwZMgJG0Uq4jeB/fFDOP8YK98mGu0VoRAtbIK7gClLcRRL8/xNCE
11FQjz8GHy06L670Lo4VjsmBFm+WFeoXgaXmllRIdh+sqb/NcTyvPfjmoyMQDtemm4K7qihsgvff
bONY+9+LekQYtHtKjgwQ6rcNtM0xmlzhe+uqJ0h8kVGWGifLE6TF2kQwdBCZF/ebwcFNDIia+u7P
fohoRZ7dZG2eJ6PnIAA2OjVWQa1+QUQyT8joRE+w9STInpf8xjB/7NYA1NRW0wlR5COQAqZ8s1W9
T1dGR+52nnJynFpvRqwEUk8YwgR3iO0EAuSHFA17bBXFT+m68Wl3ZS99CI8dLgTbIsMV9axABurA
y6c2dsmTafFnrJXfDOHNHc3KFpdHGCMLgNMhica/rlqE6GJe3KqxnNeMT3XijKdmuRPkw1XvjTgg
jo1Z2wkABWV3cSXf8Bamg4YW5TR2/F0Dj+SNHhrnKSCTue2iGRaMcQuyHObyd4zA4gqMIlUiv9dp
kGHGETmFyHdRJVwAOqZhEzz2Rsc3XPn0KPIqP1K4bqUTAqRWyHaIV0gfgFiBjGgvuchDlQSIWYmf
eCrR/TmaEKEQaBc6+kfLJJpRMZHP2RDH+xleyCiPeblhmfafp17EN8pHQ6dseH4rdDukoQZME+YS
paIM2y26w8WVi4RvBMKbcmuquVtx62mcM9voFtqMsoZXc988eUXuPEYOBb3IRQ+k3kCGEsIdHKIQ
X0jz4iCtE3b5o39jRk8hArSr1wOG11HEgCUMOlEbuCMWiUQQypoJ1EpwEq3QfOAirZUExdNDrHmC
wyjfdjqYtvPA5lTO0C3mRdP88dsMArk4Cw5IxC2xbIVsrQ2iJUllirSE7+ktACOC/iVqI6Qq9Fvk
Pc4pGqtjEree3lK/rdMmHvjGDU7m5Blz0wjG10nrhMF+jhAnaA2UpLnJna0/CLtG3J+zNXYodnZy
xzdSInvOkmZ+FdiiXzUr5QOi/ap1JMr2KoY5+J2nq+rAEZGRFrX3jJJ4uotiYbaZg472irYzwDs/
50ekSRYr6qkMntfoWNoRUHNWsz9jNbOfHkfactRD5V1QHKUiv463BIHnyAU6UsByx9Ef7a1p/HAb
BZ6TFhJQMuATti0GMW4dA6dOhg8JU5/2uTihJQWA53XjKEzoJmsh+nTM75zCqRy3IRF8SaIrCVcV
JPqBsPHd0rn+CWKOi6a4C4hmGIB8IGEeOfc93492HPbYisQOJUqOCDy0yYbVKEL2EGcVe+/8QCcM
ndGfbgddUltrtM19h25y37Z7pCgDbhxHb4sEOAu5PnPhd9MN8CcXotxRp0fCJpJksKzQIHFlkO10
g+SSzK/pyzSpciP7CRo5oKtpryb1vSqy7AnOUt0+K/AayrHyN4H0cLzqZYc1B01uFYhwDUPOcudx
v0TsL/bSAXagCcz/va3RXrMu6hbJ3kTka025xXY461VVtVcI/UMmZOHdlmXT7nKFluWgCji1C3jQ
sHKeV0Wb/yJ+JtewwO3TWYwEi2zMjxD04S+l1CsPhcId5s0MMAINXr/um8dczuEJYHoeWfFCHIaI
aFE223aCYMzDp1yNvgM7Oc/Wv8e50dvJRUp0CfY/uO7AFurOIFhUQOiuwuGqGHGTRYnc69mtghV6
21jCOyOBZHLvgXT0FwDgu7wfdhIA1CqwPbLOgxB/o4xajWwme4Y+zdZBXsR6RNJ0Ep6kQHNH2pSM
yB9mwM+3wlUT7ObhmjLLenwo4eiwobnL0FwNNXzwjcV+EAtMpFyuwavempi41+GIVYH7YhvOvX+U
UfUYw7z0ZhSxk5ZNiEDkCoGQAXaJpHOmF90AhoBg5K7IgOAgnxvO+D77lmdNn8bM/xmr5qnsxi0d
6FtroFvCGoad1881SgT73kbhsKIOey5nQFeqsMB4JxWuCiTdp00VxRuDrRq40fRWTcXvQBmEXv+1
U+CEpHnm/0FkwX0UR4+kjKMdraN9rhH54hHsQlWGmdfgjlDPPHWjy3bo23q7LsYbimOoDsBLmNcD
AejCKqgWQ7SOvsMk/3lwauRL5DCtHLO5A6FC2AQN2W5lB3THlBU/9DS/ZCNiGydskmk4xYh6C/lt
7oQv6Ea/GsWeDelfPOT57rJAzSlvZiyBs+VI5xzc9yEUyI/0QwSGYxWLsfQia9vEPyuEPKcgAfWb
SIV3HME464IOD2GYvVQFHDNpDsyQOhI/h1VqA9aISEYdvMWB220Rcf57lpLjANUj4l2I25jAJbst
FVD2KP4NBShqnAFSngxrPwo6jadsjQZu6c0rY9Cvz6ohWjHBAyRTBne84e+q1O3KiUCJMYPx1qPt
b5AdL9e+U6okGBk6ATMiWnnBuz1mBE4RMNzYehVsPcAV/1PP2R9W5iGwS6Q84E7USo72hFkgoVoj
E6GHlzckx89U1Y8hReVoXDLsgxMOQjzI3zHkfvbIq1iHkbInLPih8ES91kBYE8jBphM55H2wzE+Q
3Y1Kt3OQKduDuuGbWCKGRNO1GeFWU3TqqaeuTj0JbLrkKFngPTvssF6gFi7JnwACiQOo2a+Nyd1N
ZXqLtqE5xchnT43LEKmgR5PC4f/77OK3JXpcq9CZeKLYicTrunqtwqxce6BVJB5KwVASRCAP4JOA
kHud10ZuVcXQdI5lhNtBTAb6eT+ND6ylQQLtaM0j9aM3ZwSlnkZBl0oXRTJStIAgjdhWTO3deYAc
Dz0g06Tm8bQK4TKU6Jigp9AZByHQ9s2xDUKWtTetQAkaUF7zPzVikVZDCLtY4gT4eTBqCDIjkxAr
yaqfhUmjrEHwRhiXK3BWXoEgNokzY+ubsd6kRuAEAS+sYJN5Q/de8DhPHRK4V1iD9Y5g49j0SHtd
xyV5hAvNsObSgvZNJv2OFDyUCZEA9AZGUbDJ4WD5TfPxqut7iSQUUGO6AGkJCEJ7ZtzewIl5gqMJ
mlGD9J3HJiq6R+1UziNiIQXiLWm2QrT6Y0RJcYPQjAYcJWTAF0jmhuUDucpOqE7V8U2vWb4CidRu
/CysN0AH8OzS2XELXAoemm8DOIjrepge+zIMU+qV9xZ2kGCgTNd5g3IHnTOyzyNAfplST0PteStT
qh9czYDspfDwt1l8BK2wTAIgbgitvNEdUAUEmNvSAryA3QXYQPl920Lei35bg85a9saKCBIWD9Do
kJfYD3FSSirhfGekfSRVgQ1HYv7JduxSI9tgFTaI/Q4b8YYyp957kYlWta7f+h5hso2DijJzC7jV
j+2GTxnd+c6Urx3WPSJ05mggFVyDXNImRaBndPPAtZlH54oXLEud0v0Bc35n04/mdhaVTBwE02PS
A9GNBy/fCJR6sGRCOq9uTZmAOgfm1tRcj0rZTYt0Vun7xT5A2HySB7lMqWh+x7Yvkgn1fNJVJcGq
6LUblWfhGseZFj1G5Mb0PTQkLfqpa9VaiiUI275DXISZtYjyZejMxD4cWaMsO+W5Sb4uTIiFBHkv
cL/wXxyLkZyrAA9AEFAWtfDLDweULw0bSoQ5VzgP0+ynydo7O3VgHuSnctOfbxGpSxJHTHNCndpZ
wfOO3xEVgBgX+WyXT7AfiXXwQzQcXmmhmJMJxprbXuGGGgVTicJHSnsgmiGpG8m2cwSLCY/6CD9x
ote8GHxEcTcvU2diQNsEywHOqhKMoa0JhhEaBXD/vB4HMNF0LPHQRd1GrYdQs4FdgwUTIjiyBlO1
itGDL7BoVq2/kbyvE1jrw+sFNpvwMKTjPe3Ea6RGcdt2sH2seVNuoV6iSVF1zR16FirJ/K5+7BSV
WP9gmqY68HzIYPy0b2YLC5+Qb+c+Qk4PqIHbmmiZgpZmUslmxDPOI8INxCP89LC2Bu1rBguVemIW
seSIhJ5Rc+wjV71o2z0yA0hUq9G9a/ppxIbeY5CMDgxv69qkrSidXdD26sEvQNbrhYNNkgHXrTOU
fADFpjVFtNt27tC5h5GffgV93d10mmPfQjWPydaU4HsgCw/5hNPW9wKzmrN5M80atlFl/ruVWqfT
6fO22VRdlyBcPFFwW/c9zl+nLOk+1aUBc64GS6iap2NMQ74O6ulJdxQJEl0+3Du6L+EwGzGg8+7j
bDVConsU337lwO5qZM6KO7OBQqccV3yO1Ir12BhbbhsIBKq30pSvoQ+hlZi86Lsa9R1iP6akN76X
YrY9NdIDBEnQjMiQjr6qS4SbQsOZ7fUcPFvWo9lWaCR3R7zZjA4jV552I4CYQ7Euuhxx9Jpneber
WeDQFVKegHD2PFMr2whg9tBXeThrUu+Rm8m/0/5sr+rekNvS1dN1WHTYZHGCRYpYRiIMOnfqaHEw
PnQ6a4mAn+9cRfzFDWdkB7Wq3TTW4zfuOBagVqZTuYWB2XPk9phfyJ2/gpeVn7RIO9oyH8eWuXJ0
Upupuo1z0iNbXGQbJ7Dd0SNTjXiuptuUpgq3nAXdNi40yLcuCVIYI9drEP7Hmxj0VZzbagowfa7R
tQbisPHgA7+WocZKhyJiw8bTxqYZzK0UL6JtP3TkXk+uDyKBaNED6HMQKCwpj07T+rdiysRmBM0e
0QRBtq/dzE1wTD7txQ7kac1U7SIHmUVxaHGMEXNzLOe+enbqCn4nmrebsACPIIvoeKQY8+s+6Ipd
0/j9NphPEL2t1ZbGBRprZQ7OHGNUJQTaqjU2KLmuuNs/MDgKnqLcWftkopajD8PtFfNqdmNRGqV5
ryqEDovigPTP+IFNs39w6m7A8TbvnrH/6AR6I4PVAPacPw2pvdsOoVe3WTxosKkIP6i2jcAP1CJc
TaIhu8HnMPAMBrCkqkgN17at23vaQp3XEhY+wMjLu+KBqVYIrgqQTyUChEI6xMf/l8iKl6dodgR4
vJdq7uA0goZVyE7NFgNGb4BpmXLkxWJh4g7fQNHOXjOezVss5A2YdWhW0Z4VqMJse5h9XoNQjByt
IGnUlK1pF5dfg8qWbtE55Q2JEURzdECbLbE+4T8t//15E/lMf5ouABvBZe0K1++Plj8AD9M5Itzl
1xrsdAEWS2tsYU/Xjrrb3reJk2+iAwl/wmJr9fndn0Eell7QHayzJ6ri4TgHzskK8Jqi/ff5pc+8
mKXU0qshG7STMxw9ejU7D417w/SFd37urhfwsLUIbjUOhNSZKK9sNj0z17lAZDgDWS2NnvkwRDAq
RIaOKvh3nc9705E7McgawaNk14FlTxt2Qdd77g2d/v0ffJhBLwCfZDQAzAjBdg1sQyQRuD2fv/8T
ePQBBLG0ew6CJpg1TsCHEtXFrPga/YC1H7kgR19A6c/d/wJynTuFfKCCxAegTPUqB8EIobbXtW9/
ff4EZ66/jLwBXdc1VS39g8ARJvIRFQGH/77yv/aCyGLmDoT08UwYDEdzsAnHQOO05YZeqrjJED4c
fJUGsJjFlZtj1xZdcGjBiqToHJ/W4KC+xMQ4852XHr0A+PxymH1yGLJnph+iUqyE+8ir+88/wpm5
5i2Q1bpEgLvkhqKyA0kzG6pdOc2vn1/7zAf2FvM48Oaui5HyfJjgCz7qEKx2g17BpRd/7tYXsGpp
Qd+qbGgPQ9jcAhN4YE6Vfn7n5y59eqJ/pm4pskn3JzEO+q+P4YDaq7/0Pc9d+vTv/1waScdNgDYy
YhqRL4HUlFO365K1zLmxspixBrqZaPYIOQiQmPvyVfAbFv2W/s/P38q5yy8AVVf6dU5djJWo+SEo
TiveO/JbVppeYk+dGzCLKQszZ2ROK48cWphxAp1DY/vNl5dMX87g2X81af+8eT/Oo2rOJD3EHvQM
YT38sI36hozOo86A7s0uWsufv6gz33jpI5yzPpsp8+yhzX42OsQJ7VIsyplPsPQQBjqLuECYMBxc
L5s2VYH+YdwQdespHaQNz3As+vwRznyKv8j3Py8rsjFwJbfwDs0wBSeWsH/qftxnHf0aEc9dzF6u
g7bpyUAOGsno0nmi+U+48nzx7hfzV8pZxWijkEPB620u6zVzbslQXVIxnubTB3vv0gIXgrqIzVE2
H8xc3iAoG8ltdiVslbZZsKEjTSlAZI/YawJiDJEjmpA/IRu8MLrOfZrFLJcVVxxJivB8LMyKAx63
eIO5uDR4zw2xxSynDaKvwg4bjhC/RnJDIhzn0MW5FB56Zha6izk+zdRAlo6YWo9NqaUg2NMfyvTr
Uf5CjPb689F77kcWe3LveTiFObDFhOpxJfJvRuij49tViaT4gmQXDh5/C/X/Hwfu0hVX+K1UIxXR
vncqqNqo8g9FnpkrD44od8ClyX3RIHl3JUCo2LUdxDYh4fMVKNna26hZ01s30giaLRxvB1s4DwLG
Nj6CFFCt0eMzV0Ebmsc2b/TNhCP/u+5rBgUdTKNv2vyEzmZ92F/7PdEbgqDNU2CpGhOciIHpmL5i
uyArZZpPE8WTkwBgcAvEUMk+x8GR+/uxJYXaeLWq9nFN0T8AiJNdKLQ//gLu0tLXJb6BRKaEbi2y
29D6GzvHW9GCA1P3qzn0vySJxmnzv7tpJUaAQhahw11/44Q+oHgAxur981H08TLuxoslirWADUCy
6I9wO0MwRZ+KsU8/v/THc9hd+vhWp2CTsCwHyIYeTmpODc2UMhfG5bmLL0qMvO1qkHM4bOyd51Ka
NS0bNKh+fe3OF6tPNNARUlMouL0GOElXbaOTXsC58MrP3fpi8bGzjXs51/ZgceRgWZ9o9TjqS/XF
3/SGjybsYvGZxQzKD7NszyEsgBF7CNDBqfM+aSKgpEE1nR6rNS/SzK5deU0mf3M/4KhFILju8qK7
BiLJ1n0F1x855l0q4Lv2pWXdjRdr1uA3oxhK7R5sbn/UFRSPEJxunexi5tSZd7s09dV15tQejcmh
5jOsLR7bIlzBTPPClntmsixtizTS3YUjUbuNlbvVbvGL1/7XihGoq/87y02BFnVfCnIIohJBH/fS
f6/5pQDOcze+nOV5O1FH4bXE4IitojG49VoTX/ioH2+mLjt9i3/KqHwikYpGlFEBq3+TqQKKXDS/
ZwfGTnGZfmlGssV0j4gDoc6Aw0oNV4gAeKKjoYOLLp2jz6zkbDHhRdOjBQpo9KDtBNrKtMoQkN2A
AkTR01f9l84W7tKVSAswK1jrm4PP3pSt1iQH22IcwXuIL7h/nPGecNli8itGq1FgHzx0QM1Ulosf
oKPkV06k4RUwj3n7EAeOWNu6HIM0rpriQYeganz+kT5uPLlLy6KpkYA5p9I9UI1kEYAeWmNx8x4H
GqaV+5j5F2rTM6P5/yyLTESsB8baYQY2hwbzaioeP3+CM8tHtOgUZK1DarAKvAPsiVTqiPBnABZK
5ESXvF8//gG2dAgjPiGgCTT0WJTfh/6N0hAA9oVWxMevHyL0/85DILxVO+mCHvNCrSP0Vz2s6rF4
1ibYIZDIy/585SWhyf/f3wGnBHbiGgZ0dXkVzTkci/wdEuUvVDsxrvL/2xdbTsVQTW0P7hz96zwX
KrUyjlyVBUx4DGgrd9XJzr67FOX88bxnyxnZ5yaDmszxj8qtkjIHfSOPjo6jV5EDfoygXypW2HJW
1gFTwMXEcGRBuw4oyEUu2c6NXX/+QT5egNly3rVRBowUmQxHLpsUqB7obXITWICOgNs+/4kz4zZa
bCBZHIsg9HR4lNB+GiBqLvis4A58fnWQyD7+6tFi7II+6kWApoLjMHn5Op+d8C4DfwxGMREKGUbn
37ox7msGSA3W6jEBh0/zILtrPQf3oxz/hhQ23M5QniSGWJLQMbZ5MtHZbHsLNQ34DboE3YLYXclz
OF67oNlteFGAgBhqepgdeEpEgFzXtQ9ETtom/wm4cYYRQyu2vLI4legOgFIA1tQGPqXhCiLv4REU
g2Az0sCg+KfRliubrbVruxQI2LTJZC/3yvB5Dw8x8FuKUUJVj1DZDiTiGw8s4D2Mdcxf8vJhHEx9
CGHouBtngP206uW6bqb51h1L570up6egU/rV9FO+dfoMHfGgA8kQC/iBzmGFlOJh6K9Qxpl1ESi1
AdTvpwzqg9SNjLyJYNWqkr6sopvJ68UjHaHD8STF7TdNm05BR48coeK5+yO27h5Hy2zt6iDYInwc
FFIwH+HrEoQZ0Lz8j0QCxA108wFYLrEWayMRXT2FA+TFkQ/pSiHpI4jP3X1Rae5hC52g8veJDn8K
qK3BvVD821DV2GX9MeTzKgtALPKbonfX6mSl3oQUauUJ4Q9qoiChYqu6Y0VdhusMTtlgeERg8n9x
bC/Ws6rzJgWvF3mMrHZ38NNkcIaqyGbuAIZ9PsDPTZ9FfeGAa0vLPuqOxldeMkLRnuQTGA2lnC91
TM4sZUsbvNjpTcjGDPgz+FVeVD/BwiBICLZHaA6yfVTFTfK1h1nUGH3EkP7BfXkk8eTubTfGd2Iu
fJicMvv8+U+cWdGWtngxlZGOu0kewUycoSCu4yMdp+lBEMquJj1Pb5//zrl1Z2mFNykp6l6A5VmE
isHngkdXOahCL03JMx/2IV6vQVOp6f3guOBTtX0bf4cpS0TSz2/g41KGLY3GMU2K3hdhfxwkPABA
KN/AsIld+FBn3mJ4Gir/FOYsdGI8ERoHthzvyqn5LSSDAicw27IdLpXO555gsTOEs+1OufX9Uebl
0Xr5nkFr8vnLOXf/i01BFFi0M7fGpSv1GIKjg+xDWHHhjHegubpkV3juARbTH3hfyOVM0V7pim7l
nIj+mv35/AnOXXsx7zk4iB7O1oicLBqSQrcxbiIpyAXw9a/i+oNaaSnnHIlRY9xYcjQuOOSrrp/o
c+dZ7934zO4GrMk3Bka3tyCywhllGH5Z4kO1RIV7D1oGXaNXRd5hLzCAF9YFj2NRlivfj9S33nVA
9dbcXI+uxpbQVu479BoR8ooEvIDd0t3LEa4gzhzZpMuCACxgYlGWiTlQGygZqwsLwZlVbSm/zCbQ
uJs4guFc+ycaXxXIQhwE2ZmDOlkEF8bZuR9ZVP2kJXluQas6esFUpnE+69tg4N03VBu/4IMNA8Xe
qdWXDi9sqY4Fo61tvALqWCXUL0XEdZBd8ir9m9zw0XhYtFdaCb1V41oY9ZjhJghIrSEZ6zyke4/M
3zcTce6nPJR/wjGqmlXtV+LaQwDojzHroyskEMEEDl4UKZPVnORgzmzRsIXB2FQW1ydDLjAlEWvZ
xnO28fpuqBJRajh6E9q8TrZs1jmySxIfZcytW7RwnpTThNxvrrc2n/u100mcSSqIIGABy7CRd+g2
gune7lkwIKSlqxEKM1Ql4teK/o65RflUVaN/BFUyv+VwwtgzHnprz2+Lw8SU/Q4HDhzOMwJ5SgYa
I2Ry447NY7UPi7y9rkqW7eDILqHzqqo9FB5qBcFA8FQNHFZqkc7TumyGdhuPwoELxgwSeCfQl4Nv
Rxw9UwmyfAJOoSz3ZmJQY4FpPTAcNbt45XH3yTMonz5fJU7r2QefbUnuqQlXkL6AwSJhiDhEAwzV
BJTSj59f/cyxcMnuCdH5AYRm2YFNmUpqZu2+ksXRVMMPmKV9ax11R8R4Yb6eWfCC0xT7Z8uZsozC
HWzQxzwvIdyBqOW7iubmwtXPPMrSCT8E89Hvq8g99jq6d4d4R0sO/HF80BHfTpAize58YZqeWxMW
e087Iso674x39N27GfCG6nBANKDqsecKXkSff5ozG9xSfTwWlhlTRvRoMvfVTM3djPTpXAewSavY
18y82VJ97CtEmlU5UScF1mok34GEZPqSk+2ZoRuQ/37vIeAsn8s+O9TuuOphxATvQxhaXXIqPjec
FqVm1iOFjYJReMDGjwTAnEGC3DcXlv2/g/KDebc0soUbYEmakZujp60PUUto4BVVwyII/F3/JQDN
HspUbrY1h0DKg/YUIhmcqXaIbMvTwddut8qeoF0CxRVk4xG6yKT+U86UJF5WzWkPNWILmRAvUtIC
JFWqiTawoocvVhy6D6PwJxRNo0xNlqrMqBud23ZbTDWEPpm0STNDAOeOTr0fq8nutHSkTFqk+r3k
nHqvklflPbIHgquwcuh+LHX1bMosvyoCCyf4uh3DLWEwgYOqRfC0gAnnVQiJarSyIpT3DTy39srL
VQfbMDc76dTiDfiNzi28B3r3wjv2znzBpZ8vbM26Wfqhc/BVmzZ9te6mJsXJeUP5wXWC71H2nHNz
UAhDir6XPkR5JV+z4MIEO7Ng0MXObrqsaHU3noaneffcYV1KvsnhTtUO8hsdeQLnzwuL+JkFY+n6
G2YqzqSPaWbnMkUQY9o2cJUs3k66oka+f75gnJluS4Ml0VqYykB3caBgeEPoC80ozBL5JXjm3DOc
fvaf1Zsw3+RR7TqHk48sov1WHtpgjtfuODvY4VJKwplVj56Gyj+/4vlh3Ec9HgJ5m1ZCaMm/+ZVa
O1N8YdCde0uLqlsW4A2iiqNgyUtYU0IvYSEtR8ziJYeTcz+wqLPcHr7HlQjtEX5XV+i036GFcICx
39d27CWjlXqCQDE522NXmLQqoSwzNWTkEOAxN+lED5s4cWHUnpmeS4arA0I5Snof8iPtwFU2gpXw
Be7LuSufxtg/Xxk6TNoEru8dGY7QQdU9ZkH04/NZcO7Sp4H1z6VxiO1sm8FIq2zEM6mj5wq9vgsv
5Mzg9BdTQLiUnFKmPIShndwahh5ChD7cmTELUn+6ZDtyZgAtia2kL9ogdqIB2VlFCRuBKrtvazjR
QV0e7L72khaTIGCOL7pMt0d0D1/h+bKv4/nCpc/d/WLTr5hDxllGzqHrfztQ+rhs70Km8LX7Xmz5
1Jvhx+S38DyEhywVh8heWt3O3fZi1k6BRDihqOJD3Yn8eyan4Drw2+p33jfF197M0rmMxFEvRgpH
q1OtBR3IOrdP1lPJ56/mzAMsDctcIz04KRTZAUKHlfVrSIQl8hXjC2/+zNBfOpYNZVXWBI4Vh8Cp
V5BDos/+4GePcDm/cP9n5i1ZzFsfei9RBJ495lpO26B35s0wUn6hYj939dNb+2dVCP24QIBbh4ED
z9s8hI19FpBL3dVzr/70o/9cfFCQXyGMhx3cU9YneVHQtV6uos/su0ubsike4B3eFezQQZHWFTSx
zZT2gdnX/D7k3742ehazduLGZMAUooOd7HigPPNOTf1uXXoNvYDdnfsEi7nLXacBkRjyNNe7be11
8zUWPSOLmWsFp2gWnKLhIjCrspjtm9jcVH57Ya86lYMfHASW/HNmRZ1ZuJgfMhcqRUYbkBzLR91M
W3mSrBMflSn0XJ9/h7/U8I9+7XQX/4wlL9RoqzBfHdULqvzxNX4OphWMnMMrH0DIqr9xv5kfj/09
+s2XzAj/zuGPfnOxG2sxWKQfw7MxFBPc5yUEgKmHcgLQagSuIPyMx6cIcvE/dZfB4sh0KDwcFT0U
5uSbXMBvuGytTYchLgqowCtANA6EJn8G057wqcp/hwUM3L/10E1JrKvptsk4gBuB3D33CO+oAP5B
sUR7EWuXgjGPgrXIF9/nYnQUE9SwY45TtOdIuv8fZ2e2HCevReEnokoCJOC26RmPsWPHuaGSPwmS
mMSMePqzOlc+xDRVvnVSUqNhS9rDt2gNWIrw6+R7Abb6z6KPu0erpvxsatSRjmnt79LMK2zgDwQ5
43EGxy+LkVVHmulrXLUFysRTMJmGcVzZFQu7e54pnZUUNWtJThHbTF6RtUtPgPIEYVZ6eiutpHtM
rdXry4KdmudOy9FvUQNYwyuHPBnEJjcmQxBR/bo+1Eutz1YRskoDUSdovZ+KkBZg37ovPVzL11v/
cBdCxW52Y4EH2lMkLbsoTsEdEYnYVwzF5+7w5jU8YikF4nykP6539uGnoLOZNRRF3wOgNOWRBOTA
1sPWIN8KyW7XW/8wiQGtzwwhKrFhsGLRwRCeq/oP52wD5N7GqZAmDUROkt3q0l4ZtqUvmS1/6kts
whJ9Gf0z4wcXePPVvKiFKZm73wl1k9xlGm2zTQKAQMQAlNANdAj0ka0lMi8MFpvZwyRw43YaJHz8
zc9Y/rE757l2g3DMzH2t+61PClR6Tiszs/RFsyWMwmWqR2q6KChaHCUN7mlJJ/7LgWcoNCRsgBMB
bWvtzP1w61M+d1iqQVZtg/roCPd9SG2n4PvEII9AVIV0CMuuZeAtLAF2+fu7E2UA4wgxel1ESevs
gNg5eiM/gayxEmf68FjHV1z+/q55rS6El7oAwF6Nb51VH4jjrxyGS03P9rwpoKjGAixeB/ySJ5d2
EFdAqVy8YnqXBma2y0fNchBcaR5BUhLclvhYxwhlWNUnf/1sm2vbMxhlIHYa4xwG7W1Rd/f1ugVZ
+uWzXQ1FTKDRIGUUBXh6gr5fmF1OMrIfUIu3glleWJxz15wCvZHiPTREQ9ICZg+glKih9fk9toFE
cV+vf8fCBM89cOmYFYFfCFSaJw1wCMEbAyZu5eRfanu2l7F33cnINI+G6m5Caj8B2eT6r768SP65
LlE+97N1Mg/aSgCEYerOO+SDNTxXMtA7isjJUYJQsrKAFmZ5jjM3g4e0VuCHI4eV1e0wGpAmmzSO
es3T4+c+ZbZ5aQBDxwAgjfqifrR7SF4QJcIBmaBZkKxss6WJmO3igMWQb6FxFiEz40bE7bNf9r+u
//ylpmc72E4bQIN8MUTCBYehqxB8/vK5lmebl3ZxZkyFltUAoMqF6uV8bu/+LaV5Zy9LPx1wjWl7
CGl255pXe8ACHlQzfuahS/Gu/X9zLGs8pIeMYNG0+gh+9jcW52sq6As2Ye4PdD3/Iqas+sjPxSEd
yWEqk40lFTBPz5O9YhMWVv1cXJiXde3xYugiv/XufGGOrIRiR52srPil5i+b+t3wp5rUImncPmIQ
mQLg6WCTeIN6+M/dt+YeQmeCnkovcSdSgQQlCRUTkK917gi4WZ/sYbZlu9YaBXhrSeSI+q1MzDEd
CxDCgur5+spfsG7ObLvWrYFcUYkvYMo8DUBsNLa9F1X2p/Ctt+tdLGzbudaBnwKdV0N0KAJAtwLP
vam7w/WWFy5wc3ED2dEG3Du0PNLmCcnme7wlvzTJdJhc586i3tln4Nhd72vhZjpXOsgCZ0jFJXRK
BUHxbG8OLh1w+XXkfe1C/kSDdNAEfNzoqs4+N/lzF2JQt8HoWCO+j+QyBGt52DjxRJB8Wqx91l/A
/gfH29yRCHINT4epBqEd59wtqyxzSwGfI1BDDMrXEbLvYLs9jkQiXmd6XmiIRPn1fYIy2XRDdODh
9V8koNaladYekgJiR2MnBxvVeUP6A9GK4r4nLaC2PeHQN4NiHK68vOLy7OZNDrpezta8KQtree60
bBCB4SblfeTIAlf5xv02DfGPvodeUp2vnNILi3nut2xG6gx9gz5YcucVZ/Gp5zTl9sWAvTNUNrKb
ECNmPRwDNwyjibxg/qk6drQ9syFQGq6RgFzXkadsaEB5hYEso0SNC4Ry8Jw+57qsPzk8M3MySZ5R
1OT3UQqEWNH+4ZbcXd9/SwM/O/z9ngJvTNHyUP0e7bfGWwkLL7U7O/ovigHgHg7Y11D4JQ7SsRP+
cP0nL63H2b0daqLVUCc4QAVUe8DJcx5slxxzrJ4tTdYS1hY6mfsrkR0PzaFJxedCFoeaGGAioSOs
vGMafHLo58wMWgy5diVSOrMmno5IFLLPqW7Xnvx/f+kHFuivb/Td0pcOEuj7usMMoGjoCHxkd5B5
le4mAmpjnyfIuBFODvhSSrMQlebVXl/4L8zN9QkSaNamsiHSNSWQDnULgpqEWOdWKEYLlC+Pu3fI
fV/LBFq4Tvyts3z3U6HZVrnBVPdR0AXxVySie/C0NNaxhwTu53YQnRkCIG9rZKUl7bkGiQCOQZ+g
oGZaEyReWi1zU2CUzGsx9hGxwW8Fy/AG/MoXgbz8bdz0a0IZS73MrICTMZwDbo80o/S7nb9IcAal
d+jzz93W/4oqvZsF10uC2rGwYNLxh+5/NeZTEXDAaGe2oKqRvzQ6aFhbtyj1DYUoV07ypRGZmQKI
6taxXU3w8zf2k02QX6is4BbCUnc9gNnXzc2CJZv7lsugmwhB7lAU2MOzDMwNnM3P15teWPdzV7IN
IjPAOTCSOqkfKQsOuhDPVcZXbPvC3WoO35g81NllEykj4LtehBNAJym+SylRgJ+W38SUIr9T/bJ7
ZKFc/56lobpM07sVVEC2D5DkYohIdZcnfy667p9reLZ765YYsIxbNCyeOPKkxZpnd2EBzREcFOVC
wiXlEBUMKhZdBhriXTKKrZ+ueICWhmS2Z+O2Bs6Q4pfn1Re3ew56vbL0F56RZHZwZwa018kdykhl
3yEKGqYZosmChEpbeMeMK70srdDZ1i36QCRBA+yFC73lXgBglCJx8tfnZnW2exU8V9qBYGtUQLYg
iF9b6+V6wx+PDZsDNSDZYg1BRvsoD5pzA2vTgzorhh9NxraQjf/UomRzNgW0eEfLQXZ15FbDU93L
HbHrlVXz9xH37+GNbOj/30m+A3CUMn0bxTpW7oY1TQ65yw6wJHtgofBqH2jb1tsOvID3AN705gA+
bLJLk0ptha3pMUjKBuVDbNqiKj3embplZ+Q3xs9VB0YjIN1VmIKBjf+cXwpKMu8iVX1hYOp8D1hY
cJqQTXQLy6cPTYbXWAdaASJGgF+jNjEB7Tf4fX2yPt6CbF4g2lkJxNcDGMHmwj5XUAeDCl1kT+OP
pFurCPh4GbN5dahuCO2tGptlkM5LPVk/fAmtd2QAXP+EhfU2rw51bWp4qacsIhdMbkvYE3Kzo9hO
nywp7oqm7z635OZl2Z7npCPKFbuoR9A878yhcMS369/wsaFi87rsVgvL6yQe4tlQbVv6RuKf1xte
mF9vtpTtohymybbw2i58PPH9bCx2pWbdOVG1eMohZPp4vaOPE2Ep45df8O74UVkdeBnzECtwOqiN
Up98G5Muv0PKNwdCmSkAc5UDlVfm7TJRmW0Zx9a26Caz4eMwfR0B9D1QUK1XgjoLXz4HvxRBCy0U
1bQRA5JgkwXNEyTmn9sJ8MBRn65/9MLKnhNgsGWJafwYgsGQNI3T/taT+sWy+5W0jY8TuHEFuSyX
d2PqQ9nPtXgFR+s4jAB0p+5ukpSEA6RyKdRTHYoCkZSisC5ui307ld5ewnnzUyIcdMpBHj4Uo4aW
yMSypwRc6hNvEaUtSIOM7hEyQfXQJ4/jxIavVE3tbkBx+m3Z5TQEfnkE6r5yTq2Hp4BGWcIdQnr1
PYC1zkucCIEa3JEWfxiQvHCvcXWEPlqPjJgA9csAGcmwqxH+j2vO97SUzoaJFmo7r4oEQ7BN2r5E
xaZd7Z3JaW5s1Kac+rgUElndDkeQhkyQlIB47z0034tD2sL14fMs2OXAdoUUyt8PiSTdvR/L6nNu
TzavAOejCxdFjtus20Jmo8n3CZD42llVR73cOT44VOYV4L3hhksCr7YeLoIgoKL7kJcv9DmYBu9A
c0hO4b2I2LnfFXce7RXg5cAuBXFpPUJh0L/lWdm9XF+3CyYzmN2LuAgaOPxw9pcSKlJWZf1gorhk
9d9QwbdjSVf6WTBrweyaxIkVXGSLkJFoP/jeS4zg+vUPoAujGcyuRl7qQAjB6aHbCRz5L6iVmCRM
fzdv0t5kd+kbxNSQ3ydXjOjSZ8yuSqjTNYWt0Vmg30b11LLX61+xYKL+gfnELqGszGCcUdgFFk4N
j2I1vmbErByNH79BILY+sx+lslRnOxni5sH9wNq3zEn+INuJQJnI3aKK8dRU1m2ZxSuHwMJAzRk/
gYxjAP1xKevovaZfY/KpEnbK5lgRAsEA1EtjwUKoJj2C2gQjw8buFFf178/NxcXEvzO11QAfjCv8
NMoBrupZPkVtNTZ/gPzpbhnq9rfXu1kaocvf33UTg3RGfD6WUZurHXyjR2TyP11veuEwmoNFNA0q
ZaPUPyKdjg8eLvhQH8kqxjZT0BWfwzhBvub/P6CM+ZjVnKYRpwHKrSboTyjuQrBIfb3+GR9uCpvP
w0+jqsYeqnFpBL7eoXSbvaO8bw7sMg2giXi9jw9nAX3MZgFFq5ntMqhK2ik4pUCibgl01rbXG/9w
06HxmXHNc9Fq0ACnSANFNUgkdVlfdO7sHfM8Wt6mBL4iY+H1vj6cc/Q1M7DUtEHsazJFRA4glIqt
tr/bawjvpcZnNrayXcvzZUoiiNPtvB71aRB3Hj2x+9xvn1lVXoAj70HSAGFMxOshhgFURDo8XG/8
4wPC5vMwk3SqtHGrpo5EIvlXD3qMSE0rZCJCXwXZ7Zg3LngcltllpekPUI8NtmkKPYUGCpvQy4CC
gu02K7f7hYGch6Mo4K6BBfdA5CBDQUDExLphUCm4/qVLjc9u+AlSL3lTBhMebd0mbb73LVCs+Sd/
+Wy3A0YzJQC9EBwggu6g6BXcdqiwOwsOnajrv39hL859/RkVCkpzHY0GhbS+jtXdjRbeuPIKWNiM
cze/imlJEN1CbupEINLTJf0OKTX2PqkCHiVQ8ts6Mq2ffQM9c+iBmPjXp75qHvrKgT7j7cCmKC2g
iyTTTV2t5V4uTfhlIN8dISwwpV/EiKVNRmwlQfWkbyLkMu+v/3JvYUL+SdZPUm1Yy5GZFUvzi7ZN
UIf2VEAwJ2kbezci0+BtcpsgDZnmQMl1QZ67oe0mAk+/sUO9Xldz0NNbATWp2JvOhqthVwVDfAsh
TEI2ng1WROF5FUR/HPlVdf6YQ1Ck9e8gvthsE5IQ1NYX5kjBLNkpZbu3mRz8H7Ebx29uVccQ4QDI
vihsfuqzKt8kcDgdnX4sQk2cbosnC4SDajz1snDMmRdWfRmjtBWOwJcM3incH0T5aIE7etSqj1GY
V2bgI5X6S9DDq1+1+hlx42SnG8+cW6+MX3qnr08lhOEg0YM6Mq0CcVNpQrY2DyCCgzD5L4Qhuz3P
s+DcImL7B9ovKg4DUjYHH0JYR09pc8s1xGTjqSwjnY6QBfMyt9k4eQzq3+VFvHFzD8VvQy+LlSvB
wlk6p/MHuWsFtmmnSGSdtUFVH8ROU5T1T6kCoIfLL9eXzNKKmR0UtaE1ZSjniIgD5xSvwULN8n6l
GG7pG+bHxFSynndofCoAgzLPwLEcpBnCYfzvU79+HqoTcEigPhp0sTbtyS5D4C0ECnhN2GRhbObR
NccBcs8ZRkiTZ3YSWl7zCPmKlUPu4zwHm8/japw4ic6auooQv+93debRB1l304MtqHjhiIV/T1Pf
hRycyB8yACtDInR/R3xVHJGBPAHGUHtso+B9wi+z7AjAcLg7zUjuaqprKCBBcCweKgZxYDWcamE6
cGhHVMRJkARXLPTlLfLPuxjfMDNnhrOJ1xnvEIgF2Q1RAKSCXLhunqfPkJ9ukI0SQ9pu7LfXp3vB
fP69MLwznzmoGnXBbaQsJ8iLU0F7pyDNG6ZA7X6ug9mdTIAXZlWjMZGsIFXNoEkC1ayYvymwctYy
XJY+YrbjAN3RxB8F3kPqCzNTyIPjRcju+gcszchsxyWlXZZ1P8RnYaOgBFDjhN3Z3Q7q3pu+/U82
nzNO89CerUGoq/02jTJIFCLpbEMkxAIUBIqzNTfBwjDNQ3zeRIYMiG7/7OKUYPWNld2RYcVsLNil
eXzPVjyRPRzlSJNrIyUOPvI4ttxFeRAUhVdmYun3X/p+v1al4yeuZdMIws1hUfKo4m0YG+8z7kub
k0u375qHIAB0CKShUQptTjAtLNwgpfv1+ipa+u2zfa1yxkrtoD661tDUrh0XIr3shTP5uUpm2Lr/
//UtcluNDxhy5Hl+d0Dx1bOj+u4mBwdwawcj/9x2nof6GpN0qcVwg5zYlxzBG1a9TJ8UAOJzkH6F
0gmPcRzQuRTf8RBBtmgeb3gB+fByDQOytFBn25kjm61CERDeiH3CEXYCnpPUZniKjQ52BSMQwrs+
4x/ftf8J/E0DLaHzh8eCKiX0wJE/mELoxgksGBGHQgOyOfqV9d2CzPv1Dv/mMPx7dvwTBGwgPyS5
T6uIIDHy+6RHsIvaBABISN6hfHgcy+LrJLwmhBK5EwI8A1GHIN2hUHrt9Pp4cP9xTJVFzotJKf9s
Ceebgip3CFn6bksr70i1/nP9Oz/eSv/EIz0/SIlBKlBUgNZckgSadD9Te1oxMgufMA+UOAjXXjRT
8UTKqx9419FbAAL1no2j/x+i8WtH1lI3M2NDCa3AW4PPJauzdIcq49rCEul1xSKYuDWk3tJQzaxO
XlHL8hNGI+Er6CBfJCkbqFWvVXgvNT+zOYVsIdoAKd9z09NjatsUdeRFsM1Nu1btuTRMs9tDBylB
xhvfO9Nm2LjyyYGDvnduh/hT5ozNHecKRD0oFLMAmjAUsYbiTgfk0HbZypGyZANmxqaTjSvGHCcu
qryr0GtTc2qTGHVnqeVYx4FU6QGAIBePRv6rLpzP4XvZ3JNuWSNF/KkNzpABf4X5fHKn8p4G3dP1
DbgwKXM/uolp0bkQfo94sNPC3Th2frRy/TYotYaFWFhZc9d5UTcZDnhqRxlnECyvM3OEfmUSkk6s
YZQXYKBsDtDm0N7G1Ndw3/RI6w6JOZRgwskNEligqI3JwF65PmCX7faBYZ4jtHVOByHYBZOmuvtS
9rf+5K3EGJbmYrYFB2HUlDQNrtcaWsrC2fvqu4MCr1KxlRfCUg+zLahdwBWAyDRRVr5RKrb1BVRg
biVANddHZ6mD2e19MH3pgslhIt+Dds4A1eNNUXcl2Hsk5ArJnte7WZqE2V6kyPBhSR/zsyfx0tHM
TVAlkny53vjCep0nQ5Rgfdk+Ag3nKbgnF4lXEhwKIIk+1/rlafLuZhrjllImw+if2/SrpOI4IV82
DdasxcL4/5MUQVBmnQoc2sQl8RfuJ9CI82Lnpm0qcvTVEK8spA/DrPY/IWUdu1TopPLPXPcn1y5+
Z68ls6CxWx2ksNe0L5Zm4vL3d2NFJouME6jUkci95JDGEF6o+8zse4iUr1wRlrq4rLB3XSjokDP7
AmYpMTY9dFNEOu0s51OF8Rin2ZaGM7G308lgnFyzH7wbT7kht++S9jZDUpItVq6LC/thTpBWBJrm
0DL0z2MSH8qJ3uWl+3Z9vS7N9GxH+0kal6VfmSgGaftRoljzWNap/OL2sLNsGL2Dh8DZy/XOFs7Y
OTw6JX5fVwWi6kKrL4IVSBryb2I9ffOGCsWbst34faoAHG1XTO7C180h0giNZdYYWFkUyCIGdMw2
L2ws9X9Nh7zNhtjl/WR70qzsmoVpmiOjpziQotYKyK7GKpFj3fwph7WI+1Lbs2CJyfy47U0/RYPT
IGfAoT/B5V8puljYJPMEKGS4M+G4Yor61Hpjov9pxPCaG7niJ/s4wcpmfLbPJ88MdVs0Y5QUisI3
w9q7zCn6n0VL2jvml8kNuLbB1k0UuwnSKTkXAovPTjtzk3Sxv01UJXY80e7x+jJc+t7LGL8zCn7d
QFiC+XCAICoAOvJOTPa2mtzD9eYXjPSclhFX8Uigfe6f2fQqkLfOag5yCQo1Zb5S1bvUw+yc77iH
PmytIlPoU9a6z5JZcF9z/lASSA5e/4ylvTOzDH0dgDWTJnh92+WmLm4hhbmv5W0F0HPg/77ex9JM
zA56WWiLB65yIvhS70x9yYTMflLHXklD+9gfyOaQDOTtDrVfSxNBJyZ74PYQ2Jv0gpTB07fdKpKl
L3VcsFeZDc5aeu+CjZszM3pPQNdz6mWkNLtBdDPdWvF2aofQkY92jqARVO6g/8PX7koLa2HO9VUZ
LxLHYPOmRG4vJa+FfmJwl9BgLdy99EWXnt9tl8GrJpq3gULO1QBRLUvq8ZtEjWKojXUhdfipd9s3
BUJ5rKh+2sy0K4ZjwebN4RmJRwBPR9FzlDvqjPf9GSrQz59aeGxmAtSUOX0KbfiIj8GxH9uTE8P3
Rp2VA3tpUmb3grhyAccBm/oMLmiY6oMhIqT+t6T53C1zDvdNphoceMWh1+75D8DA7ZzK31Lok1wf
nb+1Ox+8gths74OuXCto+BUY+fE+ScWdTLq9pfW9SIt9aVvPSYcK7tHPT7EzmbCzqre6a1cGb8Hw
zOG/SHWo7cZLpyiGvOJD6rb61NgF27cMmWYj2CzHpkDk+/qnfjhTkIe4/Ih3i7vHW0OlQZmcff9J
lN/GttsX/MmJs9319j80QWh/tnlSKieZonj/FNc3DeoOnQK58029CcgYurm1rfUac+NDW4qeLn9/
9yWjp0tuChqf7NJkzyOzcHA6df6Ka7V1uv4xH25IdDHbNTqo/Mk1fX72B7vftTyWu4qVfOXVtzQV
s00zKl5CB7TLzgVJUFFdirbf40H7y/gjvVHMXgtsLvUzOz3z3KB8vNfJmVWnCuS6+lX1GZCEK2Hf
v5SWfzYPRmm2eSDp4XMGzNn527f7k7W7v8Vt+uAeomETh/nGhICXhuUmisNfbAOI78YNm4MI4cbY
yg2qZTbNttlCsu88vSDV+FDdmHKjNzp8srZIiN78uj6VH7tU8CtnR68GhZT0OpZnLQDeVKZsEMNK
qmQPL24P3B5hcBgZRZHzw1S/4UNV1xtvUnxlLS3MwvxqXk49SAoSowStMr/4yenDJTzrmbVY4IdW
hAbzy7g/QOYWvrrknHfVcdAA3Nld+mDotGddfJu27Vqt01JHMwsCpJ7LBttS56TzSLOJndqcaFwA
lOZIHxrAvo3qgHrwXq9P3MIenF/WraTRXVr3yRmirV9Ibu3GdFh5LS3Yqvk9Pea0Z0p58hw3Vrsv
CM/CJO82Xg7j39LS2zn+GKoJ0lbXP2XBYvGZOeGy8TsBGaTzUIJr1LzZGTulyWre+tJIzexJ1wYD
pMewwiff33EULmWd95smjQyrwgX6W3l7r2FkUxF+qEt4FjM//zG6zq+iBio/j+tv1z9z6XfM7E0s
RAxS/oiMb2TufDHAXp00nPsrZ/VS6zNr4ymraFJG5bkuzG9a1VvLXcseX5qfmYmYIPVcZXYm4dEn
524cHolsfvN+WvnlC83Pb+eQyRaBrDE/XeDtlHyjAvKtzbD71KjP7+EFBNe16MGyr1Lv1Mj43DvW
StMfp2jSYH7n1v1EbFr72Cg1ag+y76Dz3vhpF6pcYv+n3/P2GZVLG5SwhKi62lluF/FsDXi7YDjn
5DpDMh9aByo9t87g7y2WijDOLPteNMI5BVPsrHzlwsKa374rEyPf226Sc9kNDyhnPveiGFeO+r9n
4Qdn5PyCCTXAumFTkp9VT/wnq64CJARyAVlyhSqrXl4QJbHF+1cFlumj1Zn2RbtjfZuY3n5uHEHv
nDT2DhAdrPelDsq9SSFz53GoQvdFw+7LpLWiCoLfdtBJFvada964T5y3NOPZTS4JG89S0OxoqqS+
NSQu7YOyW0o3vpQMlWa8gwQ9jG27cf1mEtsJRT/fPZlQoFWCvnxIVOOj02fkSrbu2VPJkB6qjNlh
LGBbUmxE5LICWauYao4mEdar7GR5mEyaH5FOY+18x0Um4CSD82hUcTOOwjvzJs5eEwjFPncUKYDA
PEClIu3LPVM2CSeeDTddQYP7hFnTjpk42afcIrt20v2xMo565FZPjhXCMSGkMsUW8uEkTLzJCq/v
qYUd684squb1hQeByzKFgUyFF7rxSZK1QNLf5K8PFsVcbaemXlCSvi3P4K/kP0GmVXcsH/PfuV/5
r7mCUJJg3AnHRvn3nfABY0tNtZXw6u0VbeovZiiyfeM708mzAI/91DfP82HbpIJvfXCzM1FFgvtJ
/qzM9CvIwAC+3gF1Pn5uwZ5ctuC7q7sH6nCK7eCccdcK3oJmNF/IMMgvmT3wKUTyY/6fR3lSb+zK
VW0I/QcfC7vs61C5RONlVhAqj9Dhq76WqDiDHAGq4rbOKKbHLHHYBGIHXGtNYqcn5IToG3/0abPJ
Xck63Pm85knWDbc2uefl/+V22u7GzMv4ZkKJ7XEs+/gglD39zFud3+eFj6tUQ2WxdwMtmrANpnLr
VLEYtkgfG5uwt52X1tFql0O96+vgJP1WuH21t9kFCdVwOywK0R6atuxDD0TpA88cbxOMqt5Pte3/
8qqO7HA7LbaGWUO/cbxY3jQgEkQBHIn7NhuSJqxN7YS6G+wTyiH650nn+SEtErWZuqIO/Rg6JRKs
+v9qofObBNvge5+U/Nw5Q/1YqS5DSi5PQHD0RswpIMgHZOLYKO/VdDcFvR/WSnW7QucDDb2qrHYI
IXBIsgdNfG+nQFCHTswTFGd2SXdb+5V+4NyDIa7aIfjt9tRGOoz1p6wsiF816KJ2fdze2869IwIl
FNiv/cZUE4KYPvf4a+wr5z8E0Mc+jO1sfPAnu/9d4tV47qANcKqdCkUGYgx65IiI+oD8A3FyXSbu
Up2Aj0vKvgtTxnQSDsbkj7Hnp6ENjeQvcoQrHTRu/d1lZbGPaeJ9G4F4z7YeUenWq4r8qMA1/Bn4
wms3CgJ09QZp5Y6zpSktNmnLyI5wbYc4bPIK2t46f7R5AbXSFoK5fEihhwXtsQZ/NBr3XNJDjdXE
U/cVddPd17LAsqgdk52wTBvkaNHSqTZ5Sydwxyrz2BYqf4CqmPglU05OpAwGvI7icgitVjR067ZS
9OGERf1NGjWEiQHAD4Qryu9pFo8n3Eqbs2+l2R0bypZvRFdgxXjQcb5JcomgsNOWYGTlUISXYdaW
3Y+m6cuDCFRQbShvKC59plE4Lgb5bJIq3fpyqNKNLzCmGxx8NXbbgDScwM7cTcHr4RagZSY2pgUt
YIe6+NzZxaMYzG5EISQytX0XeeVN6h3xHO+epzQbf+oRfG6WtPXveiBDgYgphm0TlCxBcnUJNDdz
Mh0aCP7g30gf72XsxbukA15CTEw954EP7UtIsj4oJGg3YZMXtdwblHb9aLV3uaqmbfcH5QdEbqjv
kT1LuXtGagp0xKmOATiZklMaJ8V3mQz9URX0TTVFcd/2eX9MrYw9mtJyH+okFve1scjRqUdnNwKP
ewJQuNwL7Ktt0apx66YOO/bIsjy4urHvZS7IKbVkH9p5Kw4gJxiU3hb8DloZh36wAEWN84LdSdLX
v/y0GLYjZfET1NxN1Ax2vLMheXbA70RafixxyjW5vM1t5JNPhV+Gbie2QQvMsFOfg84tz7RsrX7j
dkF7iCFaFMXcK0QomrEPtk6PCg8SdHrXE+iaa9TZZbFK9770hr2f58M2Nq3rhRoMVdQ0tNraETV0
UH5s7kYpu98lRASOia3/oL7C2SWoox2OcSWrneXbzqka3eE4eAUoa2CG+48CybF3ObXcP/DEpwdr
EuOpqu2qC03jtTcD9EJ/w0UzvPgGjGFXKOCsPT0dPFahnDxArXyQmRR6F9AFLshAbwvt4LVlQHpD
ORx0DVuX2/dFnOo9/HzlEVXr/hfHNeTZZQ6kcFUOMHmr2/ybFZdQ8Is7a6+HbNqRRLgeqhcCtuXE
Rx0dTuyN7+DMVo4NGeEcknqonU+gYlx7udqPAyJWGwPz/0ZlRr4G45jeCmmLwwgS/CvFUgUYB5eh
ISmrO20QhITeULPp4sra+p1J9m1C9A61Y+mdtooqrBrP3WGG5TftQ3DecKcDGKKrbiZ4pZEmrUYe
tnDKb01n8+2kdXaD6gx52zkEtofE1HnsbQii8FRUB+C0UBiuvelktanadhRpeSZxyh/oE2p8GrUc
twUs6vdAWOkj8gQ8LBszGijeVurZzRqebrgomxCqyNbZh7bUU6lodQIJI9nnMUn3jCdeiGK94CXp
3fxLBbPxaEGLCzrOTbD3+GjdGqAuItkM1mYUQiFhwPPaV5RDohJhlJ0Kqes1/xnPts64sfivYGTl
e7dTyeswZGozMuLuxmRUtw1HLhRNvRLZRL06jmTqvwbZkCNcLPi5sMrqd+xoeWe7pXxzdZmerX6w
cYwm9GDwxDuhpNyBtgVko11E545N4CPttfofZ1eyHKmubb+ICEBCElMge9vprtxNiGpBdBKNQPD1
b+UZ1c3ndEbU8NY9YRIhbe1mNY41t/lU1BvhuMEHaYthQKt2tm0UaDe9HYQxH6iy9UZMhaOgzJXy
34Xk3VaSJYzryivubNl0sKLUTD14dgjvOrWA6wXPjhdX5J6z7apBPFqr7aFaePBh6Li8THWJECpt
G9c5C198SaEZIt18mhLZcnRD/Kp44yfVgjTIp7VPrLsK4by1KiHPtXKhq7AzDsk3ae5gaOFY6q5D
Vi7JJPxf8KBu467OHDCEwnbPlt75mXa46iY+L1DP7yUs/5ip1zyTOmHNgJ6qo0Tc5xohX6s6giOc
/7Q4iqybzA77UsG/N4NM0iutiNjXbj3s4D9WJDOoduuA+92GAkgYC79u14UqlpVGKnNcLNZSTKaL
m06pW/BbrFnnfVDey8DXiUCM3s9DTg4m79oVLj/In2GwgPSgHWezQBVl1FGYp97NjItqNUmAf/B1
NQxQIJaJecrpjkUmMR8xMUZ0JGyKTynJo83EkKQmBPbUdmCrip6peypAk2wI5EfKvCz+KCcFU9PL
u4OfESxKx/QtqBIkXlDGpJEQtbyD+WcI7gmbev9nLftlIwptN6yHb9Kct+wIawWDpUMzohs6voMz
V4UAk41bALpElXR89H6ZrOyPULjG6fQnGq6cfm5wnUMJpQ2GU1wIymrVo5Xoxp5bweTOZXyNlKN4
5GNeV6BddYquUYX3yexLtfJPonBLirunthBXjlSQ24OeJSRQRqGHKRmCSb+NtGxg5ILwlWNkpwiM
rJFnBkGHELtMA65NiFEtv1IDt/MaQFAg9jR0aCZa4G7tRWFXVSXlHSbypV6J1Ks3SLK6OioUa2U0
OPMUHjTNY8egHVSlfjLkbRBXfSm2lW4yBeE+SNwkdTkSu04lmm1rDX9tMJCUybNkYTVKvZKXG2JH
aD+1LPwuoWb7C81llfDScZLaJ+ZhoS6AOaeuo1pcPUCWYfaPCu2aW0IziOrxYnz1h8HD9/OWuYLJ
ceneSWwbGruI+29NMYknz4XPYuNX3XNWDGrGKgC1X85cJsgo23v8aH4w7hQ2CVJl/uL6DlzudTPK
t0WeTFhZ4NSrECKBu5l3y1HAL/43NS6Ua0tPe78HM7K7OR3V6f2Nc+ORAkl6V1CvjWjfB7hJYdAG
O5JFbQJMsvbt6GDiBHW/TQg72QMPQefLERCToS7zPbLhoY5CuNRGfinVkTGgmePCg1J91NPJwt42
X8hvXQ/lTSXL55BkFINLzzvCFyvDeRA6wIY39FuWT34Jo4YRviRLZWjiAr54tII4G9WhmIALNaZQ
eubFSnaCfhs6D609swe6HlXw4IRvTp1BeUq3xfKQWc3fqpbZ2PU42QBoBNKdauQjbwd1cMPcvgeo
mhTanTXEg6m0aBgswIdJi3oPuZEdIxf1wActp+bdOkXBIuig1UenIuTGHbz5se4nuEQGnv84Uenu
8zoo2qRk6YxflCN7ppKxuBelA2fhtrgjo8Bn6uyWBPmGwxMMIrmOuAvDst/ALyXNIpw58lgMPEty
5g+PLWAlt7wal1dsBrqCHbpeE3iibRfTznsUWixBVt3EQnf9WkN4ZdWjZrsxtk8Tamf+Mo1mvq9E
6d5LSkf4jk3Q3kd/JHGaUsWoNv29gx7HnfLrKqndMIs7FBRxqE7MMlh/rOvFJZAsBdlqmyHUf+um
Krsr66V+LDPwkH1LASQKM7NC+IVJSIPRxQJc1wvUocDR4kV6KJkJ37quzPZhwMIE+UW7BwKgeyDV
CIelkaX7IlQUujvWwPKuXXY59Jbfee70TzDt9IsTJrreDgsK4157dhMGnfeDA63mxm7oDzwWveqe
wUScDsT3xyPyIRZGJGfGi+jcDzFss9t1xUgbj3PniMh1OPJbm5cMLG5txg00H+tjU1TejaOF26Lj
XXtHMZ0yRpwfAIhyuoaWaP9zaEj2wwwN6gFjZvWihcxgnVmAa0Fyyw20hOb8xrqdOkoL5hoA6yly
Tw991VU6SjGhtD9VuN7Y5pu6xy6Q4WjnxLVAhTYtmj+dR8yPItPqBf0ojZxNGKRzjSe7AhlYkzur
DoXZrxommo+0bqpi0/N6aZHaKPKC/be8WB4oePuEnU1jjkAMaLMwadw6cIDuRsgDwwKg29kwMIi+
k9448KKKfTNMRTSOiwIAkM+7toEvWFTUoXPTz3pOZgGPlDBL9Su8n/zI522HxIS63X5uoEMY43pS
38fq1E1DSI8lS/XB5yxYwdmg66OBgelX0cW7B/aSxObUiYeNrAOpMjkebSE7SAaRRq1wqy7fU2WK
Wz4UdOtKQY+u54nvPaIn5oLG3FXTOGioCE1qDQecnEXdvCC/ELWDGrb2yIi5T1Z4SPsA449LeOP9
AG/aqvUEja0d+ha4l325cAEhXnyj2IR2+WCVsHM0et2IaVi/lDG0DoUbuRBGhQU0U3cWZUU8LaLa
jVkLBxmmy/1EcnczqqLe6pLO3zG+FBEKttoHWgv+tBRE2rUYq3prwEj+SSzhQLUqzQ+w7alWAaA2
iV1Eu+6MF24IgsAa/I/5LbVIgxAnqz7Kwta/qQZsLOlhChSBN8+2brYwXJFF3x+Rtqo4BxQ7gVg8
1jXn5X3DIK6AoiR3/Jj0KfmeY5fGyGtVDO+QdFdQ3u4qB4PdCBY/+U2VVuPWK2W1rVzfPJK5tXto
bUP/balK9Bcoa1auYm/g8KkNr/tiTWCVkPDQJzDPJV4aw2qs38GwAqKwQ1nSJ79oPezmUa6bNOvu
IewlN0ApyZciqCn4xGWxVVlmXkIKnbqaI0qrGS2oYRzQCJ6mea9dW0FMNqAyQYEobzLtizWK7jap
iyGAAMOg/4TcBz1rzFO5Lk0Kzo7Xo84AXLJEj2CECKGGEtQt7aX7YPVI7qRBVIzzam7fAzA0H3y7
kAhpbl7HnRxhAlSZMamlH64MCvcdOr5oKIFCsetkXyZSnDQlUE+tTRiqH8aISUW1LPhzmwbkXqqJ
fuMFb9AUgAdT1ysI39VAeTfULL9p2oxO7Oq6u6mFk22RXvnr0DjlFqfbJtpCLAZcZ/Oal5I9NRDb
RY5UEJ60YAUmEOZXBznY/K7oOYuDTPCnoJ3VDv0p8crmoL1jZYYOrenkA/O4+nCyyXtdgPHdWgCT
fqMVJxLdUSeI0H1b1qY5ZcC5m6+ICcYWVfOcvfCuNnvtFPW3vPTr526i+sfCfbvjoy23i8wx+C9o
cDAL9x6DagkSIDm7XdPO9dYF8AkNd+XdkCCgd6Cs5gkZTH70shZaD7VF0IKt3p2AqUaeKNguf+BI
p3czRipJzdxGAS3XoSAPOTRtyMJxfiqIlGW5XpWhsVuOsmc9amSNVaB+M12l4P91QN02lmxoyWkC
3/b2HT6z1drpVP+nDHDvth3MZcqpkCjbhdkXcOs9kqIDY8FI88OB081D1XFxcJmYt7mbIhlbZoru
SRC6A4TelPsYNkYcSYWBZefNHDygsMthG+3wF7mE9XbmM3sE/T+I66mmGk5CQ5NHtV2UG+eFSZ8U
iqs/Mm/qRweDtXsU3ZAPKal+4RB036JJ6cdTjequRAdunY5Dv6lb6EBEbkgD2AJ2UFK0uU4PtFLj
bkalClL8uLS3LPOKDYeI+9YPSiycFeFTY2ud1BnOum5r1H5Vkzbo9Q5sxYrA/baMtPMQGdHminlN
xD3xyuboKu0dashO7F3oSseo9Zxdjs+yJp4Ot9p2+T6oAhSs3oxvDPZzs2PSjrdwLWDIeWw2Rgjj
kANTLu4g3Qo42SHb6VoAhcYJArITI+67mnUaB7Kd4Oad1b9axV0dDUtJv4mWiVWDVk4y9ENz38xL
do82lFtuKhd4Db8fnLVrWArRnlZ7ETQbTAPpx2lJ3KDwkglC26+pUfrWs4WzkdMwOHFlMxp5GUY4
vh/m8w0UHpgfoQ9SrWYh3I3bynEDdXxcvq0j5lhbqVc4iUvkj6L/IKxoXieLtNi2fvaR1rl5llOY
oRfn6FtjvFN4z2ATDmmeW4gymCfcbjlqfV7tJjRjbjhK5C4qFYZRaCvaBolZ428HUEx305RZeBii
8R2SMF1DfxI1ICZaP9yxQvJjhiJKm1oenKkMH1OuIWI7DpmIBKCxT83cge1OOt1uhhDYGJOysY0p
89S7pbyBYg/OtRra+kZ4DSC16EPcgz6YPzuDXxy1Q8NdwB25BsNxXNUyQOO7KRt8kqZ5WEo4A7e9
yO+qSnsbHU7eY4c27ktTGjcWtW9ea2fBJ3cIXWBqNpa/fQepNCpfsUW3pr/pG+RX3OTwZwyW+QF9
ahM1Plo4S1qmt6jlJBzQx2VdddRsujL1f5QiXTbGdGi7zkLvbN+lCSqu4rEY2+wmc5CWktbBmLC0
zksx+fZeSqdZW3zvfENEzap1SDkCpNEKKatGoXcbwG9kX3SeZCskuPyHUCm0eoPBsPfa5dy9pzUW
OG5gMPniTXCx5IqWb+jBzDB4bFCHbCpcgAxCTkPwFsyEaRzkMaSxV4rxDVby7FmSoHPjwVbFD/Qc
g+/4fNk3GKPlkKyEOuoR80ezxb6g3wqPUowDdE5eXApdaN12gNI2xH1JFxgvlZpFjCHTAzRJqG1f
jPmhnNzlFpA7Z0106e/m1K//QGaAHZqSVjLxZdrv+oUMWYRzTLZhObNnJQL7pCyANdhKzuto3Ppb
37e8jCiM/R4E/CW2bLYw13XHGuSaRSzIWXsf1Q2GvNUq0528D/Vk3qnyy20pJ+9PkIVTHEBu4grw
49II+2yOOC4AjTW8KfauCI4Ar1bRkIYqwsnlkSUwib02WcP87JOB4jlMEj0Wd7CNgzbSRMzeIp3E
ENuvjp1qLEZR3rCualGtUmihRJ7q8qQolIOkMNfbGfdgxII6vAJ2uIASOgc1omeA7qTMAW6jeMTi
QbkrdVKoUnl0WlU+NBRnXTdX1vdTxK4XnvuHzU6fepMsqj0hvQ/P2iXjSW6YOKKrgxaSyAAVHtHQ
dCOVcvVcAdP3+PWSXwANnJtbgJIPCF8OVRpRhkgP63tG0yuw0Aub5lzdB+USBP7JBDxCar9l/uDf
dRimR2SRyP+75poI2qVh7Lkvmmld9A+EX+2zgGx0X+eRhxkUBoLrenptGrLJCgeDWBdiupg00vqX
x+wVbNel+foZlKwXVZ2lgS32dPDHh37k7+BIkV2pCL2yMy494bS4f02ap8AbLWwv8r0DTPWW+AXS
GFwN2cpNi1RdmWhf2ATn3mlDJS1x0HwFUxdK0XCx77aYWC7f/mmL0bNhOQAbwRxIpvZmybPYm1r2
6Pq1uYI5v3R0zuBUhvuun3P0df1+uZ1D/qfkzvMky9/BEq7xrG+2B8hjcoZs8/XrXPoi5yCrpZ89
DswHhgdwavfJ4MeimdzIl2N3JQ5eeMS5LVkGMTm4XCIcAOvcAMnp/IHJygcJqyv8of8kgT6Js+fe
ZAuj6AVkebbXJGO/BYa4N10oMN4putFHrxdwBXCDJbpqCKqhy8NYQldh5chmWTewMZUQd5KYlQBL
bh7DvB93I9H+v5BlMDvz/3fLy87Vc8cwAAu5XdHlebT5xpu/Zd6Prz/ghd3un+2YbuDlWExIsWz5
EUA3dMSI9+u/fOG7+WdbY4SjFWok/OXQ+w2l01C9ePTKJ7twHZ1r12lowDR92GZ7pn6hcEycsNq6
YkNQHjXl/T/9fHIWzQg8HTKnrTOQIHJwhZuIqve8ubLqF9bmXM0Tvamqwq1e7dFPhV4ug/mIoYt/
W4bhNUPaCx/2XM8TWGhraphs7VDkHzGgOKi2vbI0l/706d//DsOOr4XWQDq16CLP5F5dcwC4BOs+
1/A0PIcvWtU3+xpy22sVNNOejgqz66AbHhgkbpvITPBNWCxSoL7q6b7klXfldrlwRZ+LepqAANhX
ADJoAHxpmjULIF1Jb2Bq9fWOugS8PLeYG1rppwDs6f3UOBjFpKTwY1CPXOCHFs4gxUdMHuWsamli
M6LRRoRyZrFNnZDDbquYv/tMFPCVJMV05Yxe+JLnMo1kknVhLDY53F+TsPBiJv9JlcYDnfN/N4nv
QVMvM2OB6eWME8Q6zz0wPqNjBBTIE9CQ7CZt5vRhQnaeRXkv6iuZ1ufBgZ57rGJOnGUyhWUN5MXy
aBjGm4anftQ42UNgq1eds3/h56H8OR3uv4/B4KTaQLH4xrJph9HQT8EBbysMk7FX0F0A1usaDntX
QoZ3isj//5qi55lD1vu2o5jXHrQ227qA4HavISHBkgGXEcR679Dh3lTzrsr+IL+8kvhffOpZsTMP
XQn095wfAKhHy5btXAwdvCUF3A45JohhQkNqETipnh8FDa5EmP92yWcv6//v2rqmLYEqLPOD5Q2E
jLw699ItoJKem6jcaQFHDdpkwqxLJiXYfEClVIy+Z6E3/cr6ApqZU0jluJWuM+0VAKvvZM7GYdWO
bLoT0l7TMPz8SPvBea1CDV+84gQrwcCFbEQ2DbuhgLKLU9UASXmNuB2qvk/cGUK7XeiQxMV4BmX/
iP6UBCA5I2lxzYjo8+iJHyP+d9F8AbiYOqmSVgG06408lLWbvinKKECLzRSFDALVrPW7lalLP4HX
QHBlm5ye8P8+F558dtjTOQWCEmPpgw2PwpKosC/EDSNkFvux/5E1/4Qex3POCoDMUcNoGoApu5FX
0Sy9ICZokUUsbA+trB++DtSfXgR4ytnBVpMnQjJABYO0D6P7C0iLiBQAqoXv//b3z+5PBl0p0kkN
QQQGxL2DdQJthGB01jh/vn7Cp3Edb3B2avMgBYInN2Ivs/kYcgiAmWu2L5c+9dnJHFB4N9zw6VBW
/vLORiUfIIftJo7oxNvi9M13NFHHPfMXIOG+fptL3+MsR+0dWE2qwhf77jTPnF/C/o/u5whAgCsP
+PTKwHKdpapeitEcVAUh0DPRPqb+tO56r4tTIteFw8s4DVO7/vpdLizfeTUTtO3gUwAH4dL0Wi72
yNDDX6iNOVRKkbLFNXCjXz/pv9bCJ4fyvK5xEZoACMI2htQcXEWMtbEsZhvn6VSvBcaNGwqSFIgD
uBnHBlAItlDMp1rARKaxMFvf8Sp4yfgVBnATBqzuYlZzRUNMEllz000yXFWjM25GzMxiXBHFKm9y
8/r1r7+wg8/T715RNJpH7GAorD61vX5Oq/yfrHD94Dz7nqScBbdQo6jRUo5q6CWP0tsBIc+v7Cd2
OgyfLf1ZBMF4k3Ne1vMBQ5fgHbNIRJDeYQ9lPWF8qTGxL4A0PQa06JOu0GmSLfy4jJCY43axOEvB
uAqZ9DbIzoKYGdjcovPRroIxKBPPyOxIAAL9PtYp/g+QcleBBKI8BVnvQzFBdwvDDAYW3hCTVqqB
f9YJ0dOBoViMGIMiKQFwAIPmPWuA53YUSLBzW4pV1nf9A8YDkJ2XWu+Zk/OIAICN0TaoQj1aFhv8
F+E34uQn5aGBbTuZYwofBEOzojlUlfMaV3ekOySyPkBzC8QWAP2C/npVzz9B0Zs+mtS1vzT3ABrK
UwejTuKa1dSULHYB375G0blwzM7lf2uoC+cLMOoHTDP3rprVdhgA9AKy9s5nBICcxbkFdOKaaMan
9Rx21FlEb+CD6c+A2h8CqMc17ISUagDGvhafLh2Gs3B+IoqktaO6AwXOBCpAVM43bV6XT/921k67
+K9ElhJsMp5PbO+V2V0TVq85SHlXjsKln34Wu4E568oxz/yDI9ph3cM6Dvpns7yS63/e7sTCn0Vu
l+ceZn1CHYSqbuvS3Zli2BdTuzOmOCwsnKMZMPdonl0AccW2b8MuATvjSjC/8HL/z+wg0J5g88T3
TgMo4MwA9G2rK0nIhS11bl4A/K4ELoTMhwEAHemNcc8wPflHKbRze+shpQXkp0HaApxA3kKvc4oL
OMNuGviiPKZBo5Kvt9altzhd6X9trTwFOq9JIX3H7dMAoY30NbtmBX8hKzinNjkN4ChQpMOlvXTA
Ff/IM5JgBBSbQP7jjz999r9+PMCPRjjWxbloBTA81UuROpt5LK/0Ay7tnrNTPQys0zyA8khPunUL
cIut5K9/W/azE+3WEMjXPZsPU3pvqruQvsnm7es//WmL2Q/OG4YVpNsgUg43PkXdBEOYlQbaLiBb
Am2NgoSrGdt19h6/ftil7XN2vMtxDGhTQ0MFwIqIofszSsCJ7e+v/zpIVZ/f0+eNRETVOfAEPJgx
XO/wFnLZ2MVt5gQ+D87vE63sCRP2ngEO62cNwEG2TfzF63bVWOqPkC45/OF3i138TR1UH0sd+rc9
dwhwfT6QZCmAoAfZQC83Ap2EWzCQAumtJNGDjRiQrzrKWqLumHLsjUrdbDOhtfYeusZPAq8sn0sm
szUL+2wtoY+/LqYyWwkwvABLbYGSBs4TdB+oqeC3BGkdA45in1PH0T+gQvS+VMPwQkAJb+JOpLQG
JG5a/rRNKG9sJ927FFTQmAqg9WbjVjeGUr2GtpSI0GkotygO1aYkmffeKQIUHLD0wHQ7xZYNBXwV
5u6nV4NECqlRf0P8pQcjwP9VLlRFFdwEI6Dvyp1pnA/DqX0YFbdrgo3zBFPE13Rsgf90yuaPAqjq
hG1RK9KF9kiUxP+u56U+pLOCILPBIvYZ0uI5n53vpEKX3fByBmBWAW0ThoBis9Rd+TyfgfjU9coM
roirJZ+eTOV/QN4+3M0+728pwLhb12E1wKKm2XVgrsbVPCAZk7A5nxc2x56uf+VBBRybB0+SbOQg
EWRLuerJgGadu8wAgChaQ7rZb/ZVyxUk8poeyljh2M9AzSxzeMxnVfkwLgXOQPdFuK4LQiJghxuA
iycaU1t9pzAoSUjQU5C3por6cXBSa6407ba5audXsNggVTCSYAfuCeQ1NNz6nGGCSijoaPV6cRGg
KbRXgE5EwnUsnUGCDNOmx7Gy3nrq4Bm06Kq+A7fvbeDTvAMipHkBz8ZbqwkMfpD8po1u+aQj5Pf2
RwnkSw+yhSCRoNSskLaVIIVVy0fhTH9IBeh+cCIv4NPAXwJ+IGTFONJTKWaBTLKzqxGMuTWlLkzU
RNADrudYfp+1prhz9aiBew3gJhUwHWIl8uCHpr1FwC7T+qCdYHyvJUyaVMGRD6re26qie6ssh5+H
Vuk9nTy/2Swkn44zaCFJpk8LbgfskrHqb6bCk2sHuKBYuGkfQ4hNfBsl8Ipjigo+Coq5K++mpRju
c1FX71Mmpl0JvQtwGo3fgxxpgXdUUqB/1n9nQfsO5EADIrxK42aAp0g6FR284qm3qdDjErGTwr5I
+X2OHNfQsEbPNPSeB+yfJsqt5Y9SQjwtBhS5mhJvGR+LNujWLKu7xOCAJpo/aeM5m7BLCyQMqq4e
RAb3SLdSGreLfK61O0zRANBsuWpCXG7YsgVwMbBfBHeS35dqel18trBE5H12XGoNc1+YXuFjLswd
cJZSEtzQsM2Tvqd1DtJbZur463h5KVqe/v2v+3CAahIFA1JAtdP4kcp6COH50AmF1dnXD7iUtZ/+
/a8HLHljxqbo0N5xmJcUVrwVzhwC+iH3PlgCoPNvS/farPRC0X/eoB67xbh+MIp9Vk6xGj8APEya
8Glse3zbazJ0l5bsLIWYKAerDlgN5Kfme9nAGFT4wFw1/ubrFbv0989yiBkKF4ZKJwB+HiokTTCF
R98fxmMRePbf0pT/Uu+/PkptZ9Zmy1QcwEXhP4c0W8CPGOYh+bc3OCsQpOuJ1oJZe2hp6a/SmtL1
ILlEF4b86yPOsgjTMA1uEg8wc+dRy2GfN/4A/u3fXuDcTyMMlLBVHdB9hW5enr7L3ESaXmmDXPi+
504ai26ryRdluqe8Z8CM4YPD1y5PY3iUB3++/gIXDsK5owZpshPsEe0QP1imA4MA1L6fSxvNINJE
fQ1BCGaUe2VocumFzgqCMBxcaiQD2xC4isazFl3y/idMjJ7/7WVOz/1rtyI7GFKnR+cFQsZ8DRJp
Bf5TVjypql72tZ5KOH5m8/brh32u+eDTc0NX4fdeUCE12nto7sfccfy7ICtJQua6TJaCf28N7W6C
LhgS2MWlcV+mmJy01P8PPrVRqZ9uS9qC18ise2U/fj6y8UHQ/N8l6BnJK/Ax5AF+1+kGygA+UiUQ
ABwBO99OejKMimqS38KlA7+D9OMGGypMxq6brqTtF+L4uUXIbMOFdqE5iVR/D4cnvxdg2PvoaCEF
qLKHpqf/dmGcm4T4WUXrzuKi9lMBDLtp0Ofs3e/zpJNhyTYAC3+rhz698rRLe/csVClcT6klYGC2
jgs2Z4Ar3AkzwBdzr119vaNO3+iTxqF7FqrQFMS8C06JYDJ5iemrnbDyykf5vF6m4amg++tkkNoW
eaqwVqDhPc6Of0sdzEh581p4+RW1kc8jCQ3P7m8st8pEwBGtQDDd+0o/pRBjjHHeoQjgTkB3/lvQ
peHpF/z1MoWti2mxJN37A7nxM29LegFm4XIFdfP5Z6Dn3hyoTaRkkL2ASXS+yvzugXX/Nvyh597l
aJGjCTV64V4smBBWYOi5LGbuXVZc6Yld+u1nx5+GmbatQEzSmq7CWf7ifeNdOQGX9pD/v8sux8Zr
29O6SAJTM5vuwaf6nuXz3QBTwOTrI/D5KaPnThl1fxpcaML3Y4uSq9ISLrFD/dq7+l9AcgjaZ2cM
fSIoZ3RS7EW+PLdTqRM16TuTy3WWjXfZCEvXuZmfSr/8+fUbXehS0nObDOMHrdcveKIFxWgNmty6
ruRGZcEb+EM9ppfjcw+/Y7jlHKH5u6tKe5+n6TUHmAsLeu6iwQxkMVpQCPd6YEHU5DpcVwVBreDZ
a9/swsE/d9EIB4Zt1/Tq4HnNDbHisV7Eh9M5K7D8P2oPlNivV/LC/jv3o+4JFFiqscLF0g9tNNnh
mZcB5lvtAYUWufKQSy9zWse/Yotw+OzOKtSHcDiRc+jc/UIzlifaI/IFDnzjLdy08rev38hz/9Os
/P8xn56bdhSty73aTBm8Um0FMmaomnmjAXcHOwzqtWanIHXyWhtTh5HyOuDleZk2b2SehnvwBMbb
rPGGAz5x8aggT75R9TDvkMu5L4sJ3D8S3+BZh7p6UZCIgaIEGjUQ5oJ83Qvk12YBFxq3fGhE2Mcw
ISrvFKf1EOUZmBg+H8wq1Ypu0Ktqbk367NDvga9u9NisRgU6g/04mZBmetnTpdjBO2dFCIp7eO81
1beBQ1CAqaQZf9usxX7fd6EXkxLVNygKYAffCo3H+bGTgxaKuVEjOtAEf4YgP5bmjcOx2bFyA7vO
1SK8RPmQUWuLeZOBlwdW6c8S7tpF/WMsKHLVY1rs0vEdrMJIcyxRUR4CAfIUKF0V1EQIGkmtt8qn
LAr8nxAFX7HTOHMQbQTm22YG/yu0GVJd0CnBiCTrYhBHf3p3iXMYfQ9sonzXZeGK5923nswbjgSK
QVql7pw9L6Dm4kwQXZyfAbl4Evy1KeG36ia5fSsqfevwfC1rsR7yDC866SfMytZlCaU1our1WL6D
WxwHxbsAqDWYgWww1fJzUeSBLxPYGRNI/cGey+oeFMrHAeoca1gdQH7Nrs34EnoqcQx8OiTaKu0I
MIRbbGjz3UUnqmqgcpGWyEzBin5ogWJEwQjllQBuzMtK2duSfs/AaQcEGcoTW+ufnLmhjbZvKme1
EGDU0fS09+C4Rh17dyE7BJIGJJaAE7VoJ4E8DcOnjW3DSLR8t8CpsDQ0rk5LVK45WEtTCTYHT9I8
jGZnuWl5uwWodlXUWQLT2VixdK0x9RzF/3F2HjtyI9sW/SICQRvklGT6LK8y0oSoUkn03vPr38oe
6eZTVgKaNLrRQLJIBsOcs/favReN8SYGU4VPy2v6YpPKGK/dvG/037EuIjd4qav3KjlWU+h1JG6n
h6IEZ3WLAPBm/ugzV32dRprTwo1vqf0Ye+1G3Vb6C9AKkz/ZXTRb8QagCeqnOia/1aY/BMu3khSm
QMHkC55BAYm1pzqKYwuLoFKvhP5a4KQyveCliW/NZFUF2/ouKjZqdYSIiRGy+mYV2/wxTojb82lQ
8/Pcnqq5cmfUt2Sby8irlKcu2lv1BhAtRKblSYlWU/EwG51PISoA4FLfFppXjw8lPIAW3phY9TXu
KTKGF0qc7Yt8leTd8qHEReon0l4bG8Q7L7J3QyO6lVbjq289/4zMuwj/5tZ2XrRpO+9Nw096021A
Ixiv828lnN5EO/3oTEZGlkDMraedHuN7kyrjMYfi8oB5z5tJFw4K3TWBQFLhDS1XLV7E+BQtN8Gd
CgZnKdQVRJsVx4gN1cziewuxnTqq+pPC2CTMrZ5LX7dKD3fcio+oXfbgVnK5y8tHGbtOdTrD+jM0
DuPd6HlMrrBvC3HfgyEKn0RxXIy1Iys8/d8C/VZr7uLxSWI9Lu86O17llafkbpvdAk4BjmOJTZa/
TdmxJCgI2yi4qnzSXEZcotwxnqLJcxyXuu6Mc1dZL1vD8cCl1pStE4bzqnskAigrjw6Ovn2hrkEz
JHWPlfxjGDYqN/mZVL7+ZAI6TrfiPVq2jboq3qeSZAePcATjvfkdMCXCLo2xYXvciiM/+dvSaT13
bq7cd/1eWG+hcntCw1kPE9i6zhteItyCw5HcbWC+UbhObMz/O8V6BSSpxhjYjUdLeIFxswy2ay03
Tb8tl90YNRzH78NlNVR7kfsmLXrJh8/KbqL0yOuVEXujdItvoA5UOiYkLTMXb3BDuTK+nTIvgbll
d0dbn7zBWi0KNXTNT5WVzEfeFT5aLyaaMJpfq+RHbT0EY+Pj3ttDkPQUCvumld5VQtuBo9xGOb6r
qvWKgM87P8z5L6X5VlbvrTTwRD1mKMEW7ZfIb6L+U0wn/ye4ElX3HEij7RCBzEj2mXwF/bRJB778
5KBGv8aSJFq78Qft+6RvT3iCXHvVg241prorGnJzwxm8Tufb4z3uPMrgzx2GfnX5nsW1b1c3BRqe
TH2W9ktnGO5Q1LQ2Hscu9wPjpSle4nrXiU1oWl5ST55ZwgtKId4EB3ad/GUUt+Y76FIuDmEkRmAs
yECyitTNEtT/ykcW7pTsU0YHlVhqAZGhktuCRk7ZRV7YCN+Mv2Fag9Fib0uTfAH+cEM5BiZjDwjm
QschGldN0/lWD2LmmAtC+fqWLWjsw6ChOeBFJqla010hMn/mK3SUd6sJQKBF66DY6CBmsnxdq6Vn
AQw0k0dIXPiQt7GDMZr07LZCjxEVqyJeDdbs9kPrGpO4IaftxGN41OE+2d090Dd/jI2TtbfyrBla
Z7ApKJjEZrhfyLXHPQzOyqg3rfOE7eEwa6Cp5BMFfq/BPJS12qYLh4fuZE2e8P+N6VEO403JsqcB
IHFM0IqmszHyGmN6op0gIS4BME9W1AK7ScJHDGq+0v6Wc4kYccBb/haDoLWYRHToTZ1OEb21N1Zv
rNj38EgitxFvi6h3M0M4M0ryGH/QnGXQ/47ttygLNwJwRT086sOD6XwkleL2s6QZPMK5e+5GG5ZY
CNLiFOSYMunKVSsfBEtTKI6ByI96WRz03NxOQGM9iui/hZqvwgBmefuSFTtTmH5jDy/LpDyQh07A
eXWXFUenSfyQ+Q3Xd5PfJ+yT2D1ozFxTcSyhCTSqH9gvWAlcY5gNL1Xx5s4bw7TdztEFMnZtZyRs
rmxPG76HCT2hpGlgpsxP+NB7zyHc3e0kJjiG0zGDq7e0/SZAu0ld6UFqvOXGuMkL/PtpXj042XdI
gX6k6m7f/DYJltZDFqOi8sL0Jg5ehKn5ZXCrxPcmJA8tvde5PrSVOwpGbmDZ3lzZ60HW+5S0ai3I
vjdW9MCz9sfh1VkgajZ8X/W46rRuFS7dYR66z7St3vqu8ekC0IZCdKQ56xDBZCOmlRS/yiJ8TkW6
naS9yk/xHkP3G+xbDGfGc0gDDeAcDIN1qHDwEjjNfRa3XVXc0Bf80Id5lxZ6y84GlkI+3SjB4CtJ
+2i27TqfMcvCrjr5nwsm6qQt79Js3Cpdtrb0Cm5Cnrpxo+zGFhe1LLbCZB7r4+1QM/+CJbhvLbRY
RWT9pP+krzJ7+e7AcvSDwvodkpXlLv2gIZPj3anZgvHZkj8Bb0GWE4q5pmNruKynwrVx/dwuhkqB
72TvfZJT/RE4zBdGNMeMHrZb5rQS3fKRCLYAGSATujUDBnAgYq8x20wvQZoCkGRGJW8lm5C81j40
NmPYPFWWgviQTQLngqidH5JFYSs73BKzOKxg47GAqcHkqupwD4b003LgkxiYmfy4iH20XSpb88Dx
LEPssjYARYlnMpv6VRIUrFUK/PW0ZhVDa41/tbHGtYLH32CxgQGSukrUbKuCRq9JWOGYqbNPjh2/
IJRf0xhqnkjBDISxCTUjTKtDxL34ojSNVd62ut+myotQCRKH4fGg4W1YgbLh04Or2DXOg2NUz+m4
HCU4Dlwf+6WRiT8W47ZPk58iwpidm0+WXX6zu+EALditck7Ec5fY/qki7hoJi3iRFRkoi+HRqVRJ
ZzwYNrol9Ru+mZeSCvAKfMC0L1X9F6njldtEUfvcNGHvp2XW+wp0CDe0suAtH3TNJfwGZlc6SDed
hp+6Gt5OU0taVTqyFWroO5qTgBc6RC34Q+7STnLOBUmfMgu3hylXwZGwzZnlFLn1bB4xD91RHd7q
OoiTPCerYR6MNQ5A5gw5vTuz8DhLfQb2sgKE60EL8jsnO0xFe5unvS8Ta2OO0tMjIlX1nMTCmtO1
RzdpDeXTy4uh3J2wTomsH2YmvkEL1r2Z0ROdtlOfKdsQWIUvq3xjhIPjLSpMudpqHp06uCmt6Nds
t+u6qlZLyZJAFDwtTRC5oAySvY4Px8VoSf1oPG2PgmqXApP0WoCHftwwGJc6qdwpsI55TzFDTXtO
prZDQb/bzDjKTTn/jHqgmlF33y7Ni27YLsIKN9YHEmVE8ag3wVrrg9+1Um4Jx2Rb3c791lGG6Giq
VUQjZTazbWOmtt8j8tkZSy5fTT7qLfhY+9hMTbWBaGDvOkB7h2SqODl2Vo5v3ahk8+DYetuvelAf
ByWzDWIMHP4Ys4y+R7oTfsOZrj/XtsL2hZ54qLrILC3YvAbArAZWqWcakQqcqrBujIACslvWOTM5
xKKPaXKqn4oylzehZZD/1QmUlWPSsxXIQAUr5vg+d20BNjDWPKkm9Ltr+JDIN4B6Ze30PWrM7I7V
frm3nXwG3a+1pLyH5W0NKPUpG9rwcUqnIH8fyrZKOLZNtLPLytJevy44XCgPnidXTEQd6ZZRiUOk
Ld2xc+LkBrKTcqV493d1kHGeW2EqRmckts1YP3HL5VuQfIC7c42e2VJjdRjVU47hlYtdKGxZZ0Xg
BSCIw5JF1E6nu5V2e2KpDKTsfP2g/hOS/aUuc55VkS9d3k304w/GJtjEW7gE++5u5FCZ+PR6PESk
nraej9aagbqv78S22PRbCCWrr69/6e7OylBmnJlAHoz64ETvg/6Oewy6+5Ua8YUS13l2xTBlBW2R
vj4UTs2BMfZ0NSk9dQoe60Gg72DR+/omLo22s/60qREoataZOIDPhiNq3Zuls/v6py/dg/a/Zboi
rQNIFyQqRybHoPCj4+Aji84HReUaIAO/vsqlt3DW8xEQy+CooRKQynLHygiju+ruK6v68W+/f1aM
DoIWEZojYWHan4rdw7KFuYka6Z9+/TykItXbSuRoDA8TS0HOSuJ2xfRcyuBKn+TC07HPX++QUY1F
p3JQlvow14+hWh+6+t+6SfbZCw7VZgk6pe4OoWPfgSfZpVSNhim/48QBNlI+ff2M/hN8/OU7t89e
cZBP3VwaMjvktBO3GEr1j6IcDMK6pL6W0yifVcJTVxIAlO7NA/q+bZW1zuhmSiO/wfZx3sO41IBP
IV7BkjclYOHgNI8FjD5bXLN3/b2pyhnhf8e7UsMAs0sdSXtwWxnOekBDKOU3x5n9jh120V95pxe+
q/N4kDofihzMSnFYsh9BqO+K9GaumfLmh6m5Flf+nwn8L8/cPJMBzJM1DDYcmn1gVeAO9cBNm8i8
UetQ/+UoIn1dhNPcqZCgESc69apPUJri8nK8MdOmvVg6aPxG2d8LmUqVmjZlGSSW1oNhLOyJOEa8
khB1re1wYRazzz5SktXtTJR2e0jNdsCOcaoqqen26/F3YcmUZ31ZlvnFDuepPYTQKt2iphCRNkdN
VE8qfeCKQjcTQkBv6lrO9oWPVp4NJI5VPfzbhbvJGqpMOvfyo4Nc//XtXPr1s0V5xvdFlHrT7wPp
rOogrNH0kANGZOGVJeVCD+g8ky6xi9iau7rF2tFqh4LtFHXGIrGepVWUv6UEaP5vd3K6wz/6QBNk
TXiiRHGAGCnY3ypPsaLvyzpb/9vvn0bbH7/PgGfHmjG/NdO0KefOC8RrKq8F6l0Ys/Jsau40Sxj5
UJZo6UyKlHL43vbpP4l40LD9718Ohhd0PfBeTjTdkwzCY11Fa3pVV2agS2/4bEJuZsdRZuGo+zad
e89e6oHmiHPfquXToF11ply6ytlHTb4C4NFyLA90+w5jHOza2f7UzOldzc3Hr9/whUuYZyNI2pAI
i3YkDq9pvznLtFIIe4kqeexQhP/bJc4G0ZzocVALBhHI2VWhKsfU6J8SU/mhKfX7v13ibCSliWGJ
snWWQw1K3I4bsFvEJ9RSbhFaX3P2XjAvIxD53zFFDkE8iwmuazz2r6EEu1jJ9n0u448UrQFc+G8n
xp8KuSYSwrgykC+tqWcjzTYzQw1qkkjLxHxPkJYWtMnyqkow1edH2p8feWVd2c5c+CDPGVq1sMNG
q9qOKat4FvLU7u3+scVvnK0hqSq0FtxBz29T4jHm8K2LzEPrUPT/egxceFDn1vI+dARy3Ebb1+Km
zu/BtO5SuSJV46Rc9wdYFV9f58JDOjeSJ0sVdAhBT8Uk88YojP0cKJ9f//SFfc25dzxNKorRFTLH
Jam13TArcODLMHglx7Fct7IgfUKptKevL3ZhUT+3kAPgWpIgLAX+S1s8tUELHxiDgTXADlLHXSPs
+Ylud7tQPh+X1KVq31x5hP+hgf6ytzoHRXTSDCKTwuOewvzDEsvkLe8TuYIlX3iKClgT4jFo60Gt
4q2EIbovBlijPVlf7jQt8Uo352nTMaXbbq9n+sFYspJggpDafLTU3S6dHECjSV2+96FiHDUosVdG
2YX58ty2XsJaKoyCOWCMX3NECppt4qLsqdtdG8eXrnA2y6hBV7DTt5aDqdXUtIgY0RETMPewv7Wv
bRcvXeRsVjEnEu1k3Yp9bASqX2dgqxoz6NaL2dPdUYV6ZUa5dJ2zFSysgOt24Sj2qRr6OC92ThJv
43ZwFzC+X4/jS9Klc796wfmla4de3Rf58Ahf4pvWTavZIlajn8Bb6jHYzrasYBEOQ792Yl27B3pr
+yVOrSuT9IUd5bmPXUk7asp9qO6NMfiUCIzMqlYoVor11/d4YWI4t5qP1OxKJQzlnmQ7r2i+Wfy6
jjUqNlK6p+0/3sXpJf6x28sotXK+j8RBI7HGMbcaFmphXannXHpEZxuNZZGw35FB7uM0L30nJmXD
rJp0JRWSOL5+ShcG27nF2RC9YpkpJuEKNYyRfbYdWcDKXTtfmZ4vzPzn6Cc9iLSB0vqyN/Ng2GtQ
nxDXatf++gvr1znbScPTnquTY+0zsNcteoBAe02NR52iGiEbnIDCK7PvpTdx9u1nwGdUPeWcoNYj
MpjSzAD7z1C4IjySX7+JS5c4++xL0p10DsvTPqu+B0vl2QpCovAa/vDvODzNODc1B9qYocVS5wPQ
2tw6dYmK15isq/dcBybtt4Vdf5SjA2K+7icDyYueYEZb6Go19NVMeVemUvuVaqqxQl6mvtp9i2c9
XkRwxZBy4f7PndFNo5tTVeXGPqQ/Se8re6WNspnITfqn53vujS7irEhH0h/2qaG/at0YuyIubnSp
vnz9+xe+JO1sJmCJ7RVBhtKhqAhq0DZkp3lsrcl5Ca/cwYXRfm6Npinc2jK24gM5sgdRz2vOsoE7
DWgjlpoQbyPBXKZfI839Rwv7y4bjHJu6dH0QVJqm7scxAQstV0VtbkzznQ8Bk+WR0J+7zGaFHaSX
LuibaL5P2guZY0aDQ26s3Vr/oQjtykR76fHq/zvRItuwNfTD0z5RB1IIBAkjtXoKRTt11FPbiP5x
GJ5tJRZNJEpENs4+6eJNw/en9XgylWtppRdWpf/ns46RPyaWoe/N4Umxflmm7VXzj3RR3TK+hn+7
9CWdzSQZO+IqG+k5jgmkYa9Mw2KtDZpBgOFU2lcG44Ub+e/A98fCJ5Q6tgq0ivs0f81r9E6/5KIw
636S2nhl33jhEucWLFrQxP30ZnWonacwjuGjK27T4pQSxyGTV+7j0gn13ItVWT30arI79nodwjfn
r4du0bNnluuGkEI3GPR9pQ6VT4rPcZDm7p+mi3N7VidrKyAyKdh3EP59W0PcWtbOtLKbWsFKLvPN
19e58BDPvfBqahA3oM+nZOEbfQnuChXRWAMeZ3BP4JevL3JhxJ0DBzURVmMxGOM+WBaxtyG6bQJ1
GlYZduEru+JLlzjd3x/jbSaIwNKXEECV7MdvGeFxPeq4GJESM3v/by/lnC/ThcRSVFrZHoxAKquk
jN8mjayUcUFvEylXHtalN3K6wz/upE7n1I4sIkzggBgHkePqxnndgiMm8WuZUPCaiNOvFN0uXey0
L/vjYlWDQ6tKmDYpIaxHEz0g/pSyeyjzZNUqb1+//ksXOZubiyzrI3Wq4oPQHmzzSalqBE+ZW4S1
G3bDlQ/1wk7y3LBaEYHaBnUB8TQ4pQ/Ib7ZRXXntl376bHe3WAnwKJMGxBKoxxh+K3b/KyetC2u2
ONsVDAGJkWlPGvcgteGJ9y5umNRmQE+64dd62LC7KshIFbr1/vXLuFCjEGfDq+syLmhLfd+ak7Z4
TmHaZDtGhZ9i897AD9FXhMkYexjB+s8qh/T19XUvTqRnQ62lflzMTqWRxRl86xyjcY0xXhXsE90x
mBG/BC9kHwKuDXJU2O3L15e9MPbOTYlJHeucWVpa0cWwkN8J6Nix0Sv2c5K7pZGlqyZHUf31xS4M
lHNjojB7VR94unuj6455apJldm1/c6lfKc4GYT8VRhZp3EicERa8yhC6PIcrrP4+epbwk5oGror7
6ZY0hLvlH0fn2U5hQZDCBn5qDiN+rHWTZZFvz4g/K6fhoByXRAJZWA/yQomvfMWnUfj/N5X6uV1R
i+FENJVZHiIjGXYWechE+6FtJbvMuXJW+/tOUT+3K8agyADY6Oo+S6zvjSDROLYBumR6ux6IyLky
FC7dyGk8/jGxRtliqUvB61KJCloei/Zn2195K5d++mzO0OapUYzJWA62Av5tieHEEKPWIyQGMvr1
QP5vv/m393C69h9/vmm1vZoXFlIRLWsR8Ub5/EEYWvGSZIN5wNyBqVdxZmPxFvsz7ET9M1pyv4ir
9mjopLsniS0qvxrsp8rW6h9mXKFtV0a8Mq5J6ovfE3ZDSLKABpJV7ZW/+u+fn+6czTAkgCkMV4TK
abm8EtP5QjzTlZ++9MzPljAZjhliMklPx7Jat1Wng6PbqOTRrH39xC9dQPvfBz6oiqh1ASHSQULV
kcc5QzuZQEX/28+fzR7CCdg5kKFxIIl33xLOW1TwbWor/MfnczZT6OMi+wQD+GEyH8f6PSt/Tdd8
lBeezLmNMtWmKKyHQhz6kCg5sjmazSiz2XdCTb2yC/r7mqifeyUTtXPariSw1CDu0i+ByKCmHxdn
j+qDBPcye06ZJoRQqX4YqXPlyHrpxs6miL4IqXCLTN2T6AisruULASIMs9qMoiumV+vv0+m5c5KU
OROGlUkTr1m8oVj8mnK/Wb8Dilz908CyTzf3x0SxmHZAEiEm1yxBE8oS8WEtQbtujPCa2//SYzr7
MhqSPyRRSczXY4ofwMh3VZXeRtM1otyl3z/7NFq0i3N7gu7QeUx2ipNGa43Tg6fbY3WldncBzqCf
S0nKJiDcsgNv1BRiS81qtwj5aOaWl4XNysGDiRTJDRoMG2Qqgofur3z2Fwb2ucrEZLU26oGehBZg
hwvC/DZ2ipsw6deL0W3zVsEdyAJuateqaBcG3LnKZM5mvSF+XRxgQu27tNhJogLx4dW7UTc/vx5y
F6Z5efbdlB0g3RmJ5n42KKrXA2YYIp7/7bdP9/XHcK6QR5fDTAZ8OeovdUPSTKQV19i8KslzFz7I
syWKIKVUTmbOZIY8fZXEdfcgZoLUwMBG8nsp7YlYAL3LyRhRq2kdKT2uExlZEy0r0HuZyygSbkKo
LPu9ouB/WiUFrrgutsjQ05VlN09LPVkuKcTKoUjKnvS7Lj1YEUXTTtqdO+qN5sdQQFZ9Gt2PTmCS
rkr7OJbprz5rrFXlOPmxIkSN/OMCum/XfoOQ99jVyveebLJ1UFf3pt1/Og3GEiqYC+AqsXj9mBAI
bQOwqIX5pgU4/oQwM8oigV9o895qnQEtPdjAzlggo034w+roWxKpLzgKFPCm+oDbgQ4zk6Knm9Zn
SFicK9L4xtAMdbf0C7a6yKYOojiT2/cl/cL5wXKyeBUrsPyK1N4agyw3lpo9JgaGnqFbdgG9d68O
hp8Uoww3H+ZHtQZQW0bERo7zNKwjQKI7FPzzjX1yTanjHPgWkAl/NOpwJ8aIVPfF2CxNc1/28rOv
stBNjfBnnzi/x6UPXb3PfzRq2mxiKVEDqkuzVXPYus1YDusso9vfGmnuaVU/r8gNyD1lyfaq0R16
e7DcjhDibV3olIVDomVJiVwIDXcNOgquPqf43ojb5SmUP6NqfOtTYmY76LarOOPfitG+0VNL92Ux
/8oJ1boh0JM0yOEmMGkPINSY1sQhKPTl8ngVhSLgnlvVLTEK+HUH1BnLZu1jEonw5ZRPaZCse2Oy
CL1HXlcrvAhwzLMLx2/y9RRDf7nYeIaNKV2rg3ZCBGVvrVl9qsv4musdD3OB4JbcBo72SmoTQ86s
d5zBHqdZi2AHD7/Dhu6CLVSGb2I9iaH7cIb52Ge0Y1CQ/8Ae+wBV9U6b4uKQBFnolb2AUdcm0kUL
vYaJvDEq/cT/Hx/10PxdEvo552JnpdEj/OqBtNflhgznJ2cc3oa+Lb0wD+eVQ1XVq+L8hSShEx22
8uew36ma9dHEyYMxiK2Jc4WKkaaCC27wDafKm5WBonCGUOzYYwNQLtCw69WsrWUW7cTiPGdh29B3
K+nv6u1dz52Di9cX11xUvPRmeKcpzlG00jOSSq7EQixhZuUYNBtcmpH63MfNoVYUPJADz1vaylPe
zmIvYq13jYJEWEVbnJXeDZUnOlzDXaKsAUsmuzTDAJXpVflNVi19yywz8UuKahuWmGBDvcD9U5Xl
qSSf+mEI2M4uTh7jJICOZIQJphxcdInTfRj58nNsOD1qZVasys48GLHzfS47onU66QYgGH0SHj4n
fBQrw6RHV6evkZwfiiTYh/DSKbvmdxp/ysqUrePZ0bwjGGmblMtjqOhHwx6/Qy9Q3dwOjm1rNXje
kjvsDzd4g9Bj2Bqwur5fk6aAQ2hqUB90tXQVwOVrniepgdO9PlLVDWwsv2XUvgTxSJVv6rVt1uP8
EjzqvE3xjozjehI1QphS3JmDTmBdL09ZgT0YTswrNjxi15YRnnIKq56Z4fai2n7XTGGDfJdJwZrm
DVKz2Mt0+8ZWVVzGgwrJsRbDFnXsC0Ox3SyVBC1dOH7rEFYTBBiM2jisvTlRQhysBgIMG3lElGV4
Jhfy0RczeUtnPFX4O74VBq9WhKDmDVVZDVlnruhNbNISIyy5kofBtpFsw5P+ZqXqzpHivrPaJ1up
ACjH/U4aBDSHffgaTBpR8Iv9PKv2owOIEzBfOXpDuNxlmpp6lmne5Lr1Q821JzUrPiclIhAl3Skh
FKauY/YBQPNR5dCxmesYcqPd78wkeANgURNNPdRbrRokc4aueR2ikK1j0eho6xjo4ziYcBwwsERV
4RtR+QE/tHGVLn1KF0apPOXftn3yG7qt4TLanpKsL9cQoUNsotqLnjfP0B3Y8tryO6Gub+TGNycL
5J1sRyozzfQ7T/PUS5z41xRpEtefEbulNQO4GwIyn0c81JVKMGXVAL7j8B6j/F21E9jOIo4V37AL
01+UHJgA0ITAao866sK92ZrGtg/sEY3ZtAvi6Jio5cvilHciFL2bWvOvtJ1+KcbwsUztkykwOKpd
su/s5GPCHb1RI2iTY2CvtAUzchjp98qYvQ9p/qOywvdawYbXiXFTtPUqTrTPYeluobu+dnn/TY2a
wq366QD3HFoB+ZeeiraU8QjzVSFYpUdq5Q+DfJkSosVgZe/NmAZrpEyFz/Lr+EZRvkU2c4WJQQhH
nHbrsHytmraIMVyxrA7JtNdPaLVZrQYvHTCWzfb0iDmpdEMt/VEPqsFQLV7DBdzqXDbPelkrPvKk
bDvUzR0o82dHVC9RoJMFL8fNXJCFUQ2Y5oW1g+yarNmSvFkSVbJtPY+W9pxOtEW64pbwpu+6xqTa
lbnp1RAPfS3FNeegU3G7oUF2hOULi+oJaz/CKJoUQofCqiCVYLnTp/pRi8WwZvQ4GyVeSP22s08l
xQI12fxXHcLoR7+j7iYZDjfCwcQuAHG6MXOJWzNFYK22lUM0snLGJUrw0CzZh9jFPbbPAgMuMPDR
KQ5qIlg+82gH/eCmGfMHGZjOuq0jbRU5Xb5FJD24U2H9ZIl+1dX8HhgFxsOJtTiKHcCv02sbLM9R
D+yNhNfAl4P2sChNTkZOeq+O1c9ZjMWmVMviJq2QSvSylwczwmkaVyg/JCDV+zxruu3AfgI+ry7u
0wYKSG6XkLNGDPVN19wwm2GGb+NbLRwf2Ts/G1WU7hX6326go46z+VD9UG8wwGiTQeshnwnksV4C
2x7xJ2SqOIioCe8bWZW7CSP3fTwmwCmqhuyZrJ8fMidoH0nRMd2Uyu9uIeMbrIqyLdqpPUZJqbFv
qYZ12y3Zr0IaDtZsJTGI/Y17r1y68qdGTrQ3RkNzo7TtDDn+ZCoKU/WuGhUosEPovFqq8jIo43Jv
BQNe0cHS6o3oy3mnRzNrqVW99LLcCtnP62JKnXUyadptCel0HePMAKYqlqPjkFoTKAWhYG2vedFk
QvhVMY7XhSX8hbAfsNDTAzjnxIu19mUqyR1n0wMIJ4FTMyuxuo06M3ULaWN/pbLugt2LvZJd8lR1
xo1amOp2HOxfiV2bq6Zf3pt4NLFpZ+zM6jb09E7t1wQ8PVuiwjGrVsHaCqx4ZSDsPP1R0J6V0dpF
JNK6QS8Kr2AvvQ7szlwXtQo6Nm66fRnVzpq4785XCvT8QRmmHpDhwJ+laW6ScWYNHCy+5QqWZKso
ZMZHKpxEpVR/VBQ+j5Y2CM9Q4B1IPcyOhTWqz2Y7hVvcxoCPTdW8lRN0hVCKyK81O3vPMyftNmnT
V69qbQJTNSQQzGpwfheokFeNASRg1NXfGTESbp0GYI+CnnvOQyz80LeIBMsTX5VGsLa1fPFI1J28
QGa/orHWvLAwwn1iWx8GXl52MvAnyEpUP/VC6HeGTH+mVRC7UznrHDoZduV6bpqWSRH0RB1n7MMV
tWILi6lfqEm6TeIg9Z1yAj5sFN7YzNOuzQCfdPqg+dOcKUiPTN0vw6S+cRIr9WzNyLfTjL/QSZbR
TYm/dIdgHt3AAOAy5I3qafXMHC3MZqWVVrJe2vbNdOKHKi8JMGd0gcfA8+uwLSdxmjERGeO77JWa
UI7pvuHk4+Zdd2/UfAFMUMgfG9UN2u6p68OI5TXPV1lW9n6c1E+p4GgTlkq7srF4EiEPTLZ1mkcr
lhhGp5nFSDN/GidOutLJ6RRmGxFdxcZkrNCZGIHyJvLm5+zwF1uD8U1NYH/IJOf8t9TI63r6FVlo
T74pHM5u/8fZmSxHqmtR9IuIEKKfkiTZuUm35fJE4WpMK0BCgODr384a+fKMifDshm9FClB/ztlr
9+xvnfoWDt8e/j0E2nE74uzdAcANS1S0nRYtoEJgN7Rt8s77zonxKgi/OuUB1vLGVikwJAoBGEta
tuZdjowjzF5wlOUU9vVe7yu4Q6P6JRpzXQNIA700HqmFh7fO7wIGmFIDIBCGawYawJRnmwk2D7cQ
kmeRj2X0WrMGYuAAVVY1oh5bNQlnb/tWEZrUlmcs1wwuZgPQJlioAhek0TwRz22bM+ScdV5sRU0I
bO8piXltXZGkK7ZODfuGrNfvlQVAByGp2krXxcTu5A+cX+TODRIew6U9uIFIoQp91A6GmeJ/mgqU
DBh4W5B8g9cAh/oHLQa/CW0CfnQa2K/wA9G3vQPmSzphC3Pwgj+6vnwQtgUcSKObCNWHaIk7GZht
PN2QcjgYI8DrFVyrcwLdfWmlbUjyqUSH2kNkD6rfJUGFTGqVVCEKUug5TbAtoT7njKolbGO4tFIN
g7zOKnDwz9SzCGCKN7EH6+LVM1T5o+c5by7H3c+DpyZuA6S+ryaKRgcABpwL0itr+l9BWdegUpAA
K1XNQ78MQL8wBPbrwErPuWWQY1O4YgPiHO67nfEuOkTjYZKyUx6u6kNKrluIqWNZyXdNuuuMlL8q
CwAMoEaSKLfc9g9koX3k44uDnl3wmwbS5A3Sw+hXqWog2jEIUdikYuok/RZcUntjSDDZe7vJwgqq
+9BjkFX3XdPeVp5gYTLS1w4W8MBkVeBxNRZ8ykhyGUT5M2l9AUzQAHAd+JoOSo2hpM9omcewVgei
SuEaa4DGsQPudLi2gErfy3LSGI/mM/L//g9ZDPmDDSj23nWVvw18H0ZLOJnuDHjtAEtmp9dca4Fj
PjYwEztW3FikfarcxPQ2gYQtZ2VKwGMbrjHKoJisEVp5RZ4ih9K8D/wNGPTsCsz55O9Euv7R5BcX
pxKuytJJ0hpwulq/SGnQmOIzPphthcSqRkVSBUbHC0zqsquCSPdeGJl/aqUcd4RNzn3OAGUtHQj6
ANBv3mXVZRMQYEDawMKXH72+ArQi9+3IbBW6BZCYvd8GFzF852+nQsldyhHL6BPeHLsi60/lkCK4
ONYecD2dDjZm69BjnrYVbMdgQCDCXvlJA4QBm8zNGAz23dfxs4Vgqnf5+4f4mUBZJe4gAmhWjQR2
YIJtBHpGif3DbVdCdEtNzEJoovcT6poVOcJOFedYrREe6a0X5E6+2cAs1yP6sS7gse4dx86rYoj/
8r3pVjkEtLpeqdz9PCttzaVUHGuXZUAcjfpq5ykv69sJlqPF1Lyalns9NdPfr3tjIVI6F+raJgfH
BZevky2N18ykv5Xjr7zB54ULljeLmoOvNCocS7xjgNzFkB4K+crIHsLskF6cd8iaLfxSQHmWWEoK
t89E3ZtHSutQm7/bf2QPxGfGNZ7AQgtzNIKbEDx1i8AVaVSUCzvmxl8fyIkiT1cG1FILl2/4YVLw
AeYENRfmKSl/0O5Ve+nOqUAekdbu635e6Iw5EkFkTE6cJ9bRc7J8i+pgyKim4h0mGY9G2x+NHjdG
3PDXnPkWRu8ckTDysgCtCumyZGDVSTj+rrN55EpseI0mt9Yo7ZUvt9SS898vF5AW+aVghA5B20GE
cgAw7aiLzRsx3m0Nt6cb4QIo9/VXXOqm2cJSgkAEJrCDmNMAqW/XZ02oqHj0YWUL2Nqwkr1feqXZ
6kIyn8IhNGGgYt5WjQ+ijdrpFLf2Hoah7Vo11FIrs6QZ070yhqFsTnbxLtKXwT376hFHkWFNUnPp
gU8KBNzZ/GcNVuBSGSBByvo4ugjLI7AMhKWjVlKXSw3MJj4ZAylG4phHbfmAQdnsWXko/nb0mlP5
wieaUxLgdiWyANgycGQSCyFu+N7kF/6kgBI7P+lOrayUCy8yV/BXxtQNMFYxj4IhOFYP7f1kAlo6
pNVKkm9hlZ9L9ynOM9wdUIhdmkZ96Pz8kuFDNOPrWbH0mS6z5cPilfQIMOMmSo6gQIVgQm3M/KUF
Pi7tXmE8GH3dyNI3uvz9QyMN3H6doAK9WrH+tvfbFxyDgTSd3O8dS5zZ1A4skTuOD9Uv7lPHSw7F
u4S0IIr73uPP5nRrQvfQTSbSrCA3+YBIlDDW7qxppYMXsrjObDJTMrGyoZN/dILajlGLNRwzIOE2
AmGYDWR8t17SxBmuMWGtqzVYw1K/zyY4zqE97LBGwND7hxo13Ikbwc0HXKwmhDlI+L0PN5vkdOxE
PTUomJsQ+cgRH26avxf+99e/bl6+/yeL1FwgK5O+80oKC1nbsQ41d3dVZ2y46/6sHHVFhL9x82Cb
Q2ZoVPnbMEw7h6t40H++bv4yuD5rfbbtB13i6ma0zWPuiBNgT49IOazVvi/sVXPFrJZTXyLo7B/T
Qj5pm+8QCTz4WYvk6sqYXuj/uXA2cPwWBBwwfDJKQIBDEZhDkXwwHHKoJWLviAh8z5YQF/j/zv4M
11w4y7DpRGwZE7NBJgyuTt47499t4dJFH9aXbigC2xN2fvK9ArBCuKdhxwVuLWySh687e2EFm4tY
q8LOGmIGUGUyyD3HtL4ATEFknaj5PSMmy54tAx0ki7nONExOSqfcUprd1SOYvs64VqK79A6zKc8h
jG45mHpHXxjHptQvfu7FVE0rO8nSz88muz1ZXdV0Fx6+Y1+VNOjAXNVga37P0caai1brrJ8I0p/y
xEokPT0VbJvGeahk8JBqliKuD5Trtzp7rk1NUFwxCp+rE7IGIPd5x0k5gJ7xt69/fkGMZ1mXOflh
uOIiiEhwVSsUGTIgsikOVoURpHuv7g9yIDvPqJ+HUf3xYPtW4WqXG0Fk+cktlMeI5iEAEowPsm7u
v36cf3e6TxayuXMykQSsPtQlHgsQu/faSTkyVdiJamDyHvoBVqKt1Te7YCjLfdEFILW2ronLgSVe
EfWw7qn0gDkxFDm6mpn70vSqW3gwe3sNd5JbpQHOtbpS3zjAim5UhwCYgbjEbW24zUEWrnfBsDd7
X/PkPuCS7Bn4sbcDruhXtgaydypAVjVal10HHPLDQOjiqte9jLGzDLGf+cGT62q+6VCBsi2bathl
iYQlAtIGW+TD1KYdYDgoAXOqNvCBsBFdRoG15/vtESl/G/jbaYjaDKRCw/W9CKF/B6aRQxbbauhO
ucFx34XxJqA6XB2CxAbBNc1gHw414VOVDfIHG0xvXyMCFPWB28SOCbNnigL4S+LDj1BD0sU2ch7b
r7trYZpZl79/GDzUZz7iaUD9IQ59MpPgGPAuJmkef+/nZ0spH5Ej1B4KmwV5NdtTTl51v1KGucCH
suZqYEg4TKO08djd0d41VwW40TApvPL2fJNsqz29LQ7sFkkfeVPH+prfdivioYW9bq4TDnDvS8Ar
RoKwQHQ6QtKvjDrSTNvUrzTyetTa0sIf1pheCwcDa7bO+oWL/FAA6/WhFW+4B7wZF2ftr7tn6VVm
i6xboTK7cDx6HPu8uS9FRrEF2WrT9clwLSBYjNJEdd/b9OaiYQumBAEqslDkrovpFbnPvgq5BHBi
9EXy41svNNf9jkS4le9b9GiYlb/jMECLAgvAORuA3YPrptmjwdzg/L3GZguvNXZOoX0ynbz8yfRU
aOrf1vQ65fCuSNdOpQtHt7kQGJlqzJ68so7uZPEwddsLPxqGFL4IXscA7gJfv8pSM7NlwOZjgfo3
IByaGq4QFtL4nt8fm5T8qV26Mm8WLiZzCTD04h08dVQAfb2LXI8K+3HYB9Zr7T1pZH+KCQmOalhp
bGFdo5dD/od1zavyDuhHYzq5YAbDct5+dqbmEYzwtUPiUgOz85WDO4iHZQAUGlnthikF862iv4Vq
vwV9tOba3tQuZZ6ULqrMfQP8Stnl917jV0gKd2vBpYWV5d/C+uEbJXWZB6OBi2jfocbDb+Qv5JW+
F8eYK0V75jHTQVoRrgakOIwNeN1MKmx2Vd2uNLEQx5zrREVSlglIx8hZdcFPmEvt6rqDUQHSCTYH
Ir+EoyxT4xpEa2Gp/Ke0+vCxei6k0/SEHFVr3+d+/2fMvF/5QJArDu5oplZ2taVmLhP0QzMorvPb
wpbtySYW3JeRu6rdZ6G6fYEsqUrqtZV/qcj8n13hh4Ya1mcwexvdIwJCkUKdpFeHLaj0vQQ7Gt4M
QQsIUOqdSxRQqLZYidMtsGIsc3YgmNwic0ZR0CO65lZYKE1gKGaINJTyyEBl7mMCPERIUSb6K8lS
1IRangwvB0SB3P/KYrcw7v8FAD68+iWvKC1qiVPfisjpkb5cY4UtLApzWakvNe8oSoFP0N+/u25/
iwwXnDZWxsbCAvqvKz88dzN4sEDOlAQeRl0FIw6XzZXbdKjjgofLuJPj6+j//NZ+8E+W+aGp0SmM
RABPjaJNnsXT0D+mfYtiQk++15Px+1uNzCX5eVfbReZn7Nilw4Yga37hxeBeAJPGlR16oT/mcnzb
94Nu7EyFIG2vN66RVYd6RIKaic5ZWYWWmpgdAvDD0NVNzIUkPu9Q28ZAyLI43zALhWxff6elJmZr
AmpTjKm3OvtYqRfLrWKFcqaOrikcl3798vcPXe27YDRJlOmfYEEdKTrs7REG9omOv/fwswk/uN0o
jNJxj5aG2DSxfpd++eoY+VqcY2EXmEt2BfzqoQyGw1uZe3cNqw6mZ6D4yEhOlm3/rmwY2VOy0tcL
i/NcsYs6zt4KoDM4FTyT8IDvYUBjnlXuPY3N9J746u7rb7awQM3VuyOA5bBkcOuTPViPtgdCW0lX
1pCl3p6d+Bujxo1PWvWpm+CX4DF+8GGkEvooSFgZrZ8/PJ2LcklSSn/QwKeJXO7AVzkUNPlWTIjO
xbitHDMoWbFwK6dFEfZ+hMcTyhlWHvzzkUTnfqFJp5sKzpL49baDa3upnq28voPIPupAiAgrDDPU
WU7fOqDSYDapSanrDBYFBGlefgD3MaoR8UCR+Moe93k/07mFaKH5MKDQlpwkPpVKTzmiHqz41jxA
8OG/S0bd1klZeCAXDjD9MJNXvxe71H9IQdlVdr2ycHw+2ejcN9nzgAsalGPBgtM+d1lzM7QFUoae
20UNwVKCwtWVjl84lNCA/vd9JOS65lQKdgzo78mstq6lHtlYwLvqhTMPZfDBLigZSuQzlPjBqynX
3zrkI5X734b7HNdfl2A2usTbDMD3IJa06VFL9fU6chlL/x+Ko3MXU54OVWdbnXVMM0ZupiQQkQlO
HoRPho57W7Ld1+0sDLb/E91arJfwlQmOkOg/uoQ92TkINIk9rAyFhSVlrrhVA62GtkOkZ7J06Oav
LFhZaBc+0NyTtJKW5zbKkKciAGDT6GCFxKVzz1QJQ9lc5N879dK5shaFTq7HmxHep14ReZxCzDFI
A6VUdrXXBCW4YaVT+7blOdtSztyQkpZvoSTDbV9ZYg06ufAd5wJPBb0i7EOZPHHRX6NkHDVebKWL
FhbPuZTTpNNgdBDUnDLfP+OK+jNzCSwVk/xlRLgZMXxUO9bZyvdcGG9zTedUSlR589I6Ir64H4yq
3hiKXeOk+vj1eF5Yeub4cJ22Fsq2uXlUA7yMuKHbTV44D9JsrzgvUIssyl/fa+nyhh8OX2NZCsPV
JT327DYYJngy3XoA5vYwpoJY7us2lr7WZTR8aCPrsoIojpsr7JleM6+9SfvhZNads7LVLHytuagb
VWOgG9gw9i1zWUdlppNHn8EYFLGQ7FA1ZrttCkevLDVLM3b2MoWZ0gyUWfOISiwemaPT/+4upQBo
uo3d3K5W2lkYz/NiuLRDGI9OVQ3lE42k4ps2gYdW34SlGOI6J/CW9Fe2n4X++T8Piw538RyesKe6
fzNdaFpwE6pXnYqXPthsi4E/MWgUAr8+EhINEB0FANj07CHLxuhb48ufHSlx+C4tyO5h7lEH4wlV
kPy6F+n0MApl7r9uYuEl5qB6FF+PWTnUMHrlkIZVMPvrn4cWxnh8ZSNY6IN5iSWkRi2U6GBBFVJd
tZX1IwPhEn5rZb+yPl7G5ydb8bwCEkaFLlJ+cjpSxFVtqBgcPWy/93Fm3x9fuUMg2jePYAidCtRs
ee0Z8zE2jLWAycIMnxc9pijxr6WjYGBmy/2ghju7ptc0kYdkSH92HGK1r99kqZ3LZPywUqUBTZBV
husE81C6Z/4wjR4FojCaTX9N/vcKoOi8/NEpUPxYCiyHrFG/TcluoVxc2ZcWqFV0XuvoQYuPMxdF
kBCFpxy6QZzCd2XuoFgP7l1YczdpY5505qFGv4Cl7defbSGWR93LqP7w3VgJ/xMCH8dj2ubnImd7
oxORa8OLAuhViJyGptmPJY2J6MPSWeNULAzpuUGUngIqVAo56CDSm0mN94kaVraUBaIQivFnb5Sg
7NyfAnGC+FvsbFLnx7otdb6lFc+vu0TnZTjxAFY6wJiWEoXvdn8SvjK3zKuxWtcyN4poygvvubGV
9CFOcScZyh7+j+GkaH6nIKuGUiEgiHo03VRsKlWOK3e7heXKnc3IjNSsvsj1jqUNEbG8ofDi0/ad
Ma7s6P+i6J+sJvNqxF7XrIDpkD4aXSWjpCkxLf2KnmWbJntkbrqIVKx7DhCXykNbZVCacapj02Pl
gSHqf8ch6t1aZcOiwYM/rjQIjz0PTJlBUXqomN2uPOrCIJmDcktJq9rPmTqBkfvME4KCt+R7t9B5
akzUObR/OeoqiJx+eTCw7wQGoG1mb/0o7zLTePt6ei3sDS7971g0uAVv9toD5YO2d5qpLOzLJCYd
/1asFWqE//5+RVDMqAecNiEU1yejSIbDVHQurIHd9gzbvfT89XssrU5z5C+GPdSUrgFpRzFlSTS5
Pbw2K6ZYOGUZ2eO0M73ZllW8pB01IqiUUC5BBfdXJvXCrJiXtiJG0Yi+gIlRnwU3k4DzlVfkEPgE
x4muBQ0W+mpe3VoUNZRUQQ5KUq7iysFtmij/qW3XDCIWhrNzebcPK22QV77pTw0IjLb7UFvZrrCL
FVbw0k/PFvEg0JijLTKWPNXiVfk9velqhcn5de8vfZlLsx+ePGs1RE2j5jjh5A+KeFd9PjxIJ185
QC117mzBTlBMRbHPDacgeQVxbmOPZzGkG2SPV0bP5Qzw2ZI3m4V+VSW9DcnSqXH+tBXQNrDwK7pf
rn9l9OYeMcb46+9E/5mtfNbSbD5CeQmHsW5UJ8HtvQUxfVBedZTHAKlCPp7BVRUi6qtK/LSyLSt/
N/D7yzKwdi+WAJPY12xvZzBX548QfEKOsLP8xyIvd1z/KLJ6q/0GavAfeZ8eg7TdW/aulc7V0D8w
6I1dRAdQvy7Lt1QcGxdYGLZrgMZzoKlMVYz3PzMYklccGAklQmZW4WjBlPymt/eZgAoBBmiwbodA
H/60PogHPyCO3DD8J3t2Icm0o1q85+QGxYf46TuFawznoDvFU3UE33M/wA7A2TOk/fz+cUjenXq6
88xp4wBoUiT7KYHBc6tDQM2YauJ+eIcZtKmHOB9hVGD/qW0ISEHRGfItQQQlGP3IAZVAPHE+PFcp
LMC9SOufIMSD05OJMYRMoxkYDIi3qNYYyqMeL3HWZzLti+yxqMVmSH6KZyBp8I0T2MrCQt1qQ0PK
yIXrsS7bsIdU3dUotmKoNh6hK+l3HGSfToQT/HKBv+3IQ0nLzchUmPM/woqakYSCxSZ/SCTsrJ0r
eM9X9IGajw6Omhcuh2fsUIgVK3HN6uZ0KUcj+o3mZlwkIjSau8ZHzBnV+Tz30Gtx6u4R+EyAQaA7
WFoDQHDK3EOdVWCWR9iKszrCgS8q1dZFjtVsrnH6o6gXqJPz2AN1Ar0uSmS3EmH4ruQbYW/TdAhz
iErMX61zDfVXbCRFyKciGjIn6jhACC2BgzbA9vlT0zw24GtyB6CKtIyAkdwI4K07b+ONP20OAoyx
teFIJ3EaEVcCiFg+XDH9CnoqYLH3gm7rwAvtKdYj+qd8GtKT5zxgLodZNYSc3AgIjyscwWPp4e31
qz+c4XQewhVp46NklYL/AORtCKAGeD/XCvid8rr5Y5e7sgjTF6sLq+C9Mf6a2V+keAfnxEQf5am1
/Xq6Lq2as6NWO5lTgToMFFYmttwqwvm5soS1At1b+PV5SXhrC+HDzBlLAYBV+1QQ0J7Kxtt//ewL
S/LcMMlgXZm3idefJvePCQI1Q//Blyf63q9fLlkfFnydlulkUac4dV0KTJyE5/fOdzqOwJ+9VqTy
eUaazsu+ZWGhurgdYE+XAPgBVayOlNlbPxMrq2+UCrKjwKUgBWSdKxDqmXH/9bstHGWIPet2AQiF
33VND2ocBAAdczwUR+g/lyiU4VsA1LfOXk/G0XL838qqnr9u9tP7qenPS1sh7SIICqEYQY+uDh0r
+JkGEDX3bNejDqiEUv177cyOAo5MmeoUVDSZKn9kZX/sfPcUDH4MisNh7Kenr5v5dHTjdS5//zBC
0kx6zlRBCNghJhwmZrHDdWGlh5Z+e3YeCAo59IPbIGTfY4mB7B0oGs80V85Kn84cPPnsMMCz1Gd1
gQtWVk7XpO4jScZbZqxNzKWHn50AXMP0axzBs5NpJPGk/JOkxsohfOnJZwOXECRgVW1qELOrp0YO
G1iVXDO/Wbl5fj4xTKgD/9unhePywkud4ZhoS4ZW3u+CynqfPA6nLLO6gQss7OybgAAK4MdGaqy0
uzAz5nWXKOMWQPfBwAG3LhfMhRTOpPbLxRtAlNPu6+H6L0LzfwczvNtsRRsb4gG+CeSZQB2Ku8Xm
PCGSGRSbhk3DbcvG8t2BaH3nAbWwyztwuHAicK7KodOPSBUHmzKopqOLlDVQXp2KKqN39tDbJ2/w
eje3U2WYh5wAO99mZhYL1Rh7v9StCtuqkAC29NZd4jnpRqG8dwfekBmbAskNF3i0rbJMN6IoVj8P
YA9sa1/k+8bLtsqpfo9poGOn9LHfZxXYjH7gSgbVR5DvBq35S0I12eVU9RuhShNMGqHZye6H5AeB
bn9fisCM4CsxxfBkA0XIIyO2+drdBbAlvK+U5f2gxM02mSVBZxkGa5OpXOxM4udbLzP9Q1P6fQTT
VdTLwzHTACJuUNcGaTDwCFsT3356AUDnzCZ8R1vc5Bqtj0InT62XnmBmBXhGfaPtauWOsTB3/pnZ
fVivnHbkKmt0emI9/ARxcjbbcoOkXfT1+FqcO7Np79cdeDmJ152adACqhasr+CjZmwC8IQ+oSVgx
3rhZ956bKfKoZUa3X7e7sNrMyzBbyzVSRsvslJnBrQTEjXzP5sD051WYShcMoCU1nMqkDy3y1CfZ
ykMvTfjLMPjQF7VB4JQFWw6IHuhJMgtu1hqnQgU2VegiUR7zVAXf2w7ncYtsSk1LaNqd2GD/4qO1
4w3gGb6J4gNgCJ3NWLHD113xjzzx2RJz6aMPr5UZaRmgmDM9gfNXPmRO1fCNl9N0Rwph7XkC4maL
7o/BsXH++kSzGPKGZBcUBVZy0zEeW7uX+4Q35p7IVtxSIfongC38c94p7W8s5nfnoE87MwxYAtsU
kdp9Fps19bfjWHihC1wXBCJFB5xKn0cwzC3OSUenrSdte+8QC8BIA6CjXTn6xVWW9UUMhwLvaOvB
CrOu4zEM6JsTEIvkmruy45tAFMPWdxFU6uzI94yoTSi/gR9XcpocL9v7ky4iEEQQGjbzYT9eSr86
rvJtqXHrKItWoyzFrc+4sdpQnpQipln/My+nbG9brIaSqax3g5XWG5Sp2wfUtFQRHyoeJbZVHwMs
wxHBhgpzSHCKlO6S2xQlQmBi+S1Io7itGiAAxV2Q6ZXhsjCf5pW6ActhH9JeQhHjqQVzsOvXdPIL
C9D/ObqQlBqGR1FN44q7Isv2hbJuWcO+dzaYl+SWie1NUmB9G4j9NnhJNBBUBhAFNeXK8MYo/mR0
z4tvlZFStzKCHq4nyZ3uxVWdj23YlPyp4hlQuHA5Xmlp6UvNdgMC4iAQTXZ60n31Q0zGvjboHuS8
lZvTUhfT/05TapCWJL1MT6R0W9B+4C8bgGO0ksZZ2MrmdbYuBFFeUTspZLigXHWvZXWTY343qw62
S19ndgjENHVpmnK4z9TvvC7iEUnfVTCF97mQ2fTndbVpATCraG12dM2xAeWZSOPctwHbK5hsnVFG
VeNY7qVFrH1LvJco3CCHFpjkP1ASQpMDhJ8WIdbb5q8F6PFLWrWqxW2qtnHTGlX2Mnb+8DoAMA01
o18Umyx3/TAXSKQYTXfBKTp1D14Jsc+wP/PisaZ07wnRIDYl6VUyKX0Ga9o9K9/MTiUG5VNjFTpu
Cys5e7afxMPo8kjYxHjxHFK/FT38f1xFoAG9jPJzxZp82/daPaclVw20mjbSQW1WtDdQM2WRPcLw
KjMlQL5pasTwkS6wt2b5z9Kh7lZ3nAHZhBxKWBputcvoJE/2WIy3flnoHWzFy7/Adhq3QGCOZ9KC
6VkCvbu1RBmEk8EAyh5t+w4XdiB367znMIZOWlwTxHCTk5Je1CZyis2B8Rgm9MWtgZrw7ZDY/Mod
u/qnVoCDIk6RvtOxpVdWKZ9z5fS7FixcWrTX/VgkEYwESJQbUxNB/ZPGwkcAzgxMHk21f5N47ZXL
GgRlyPRCteNGcIh/ANkb1fsAFsKgR8uw94HfNWkBmt6oILJ0yRQ7SX1VcsR5ZML3ZjodRkfsS6c7
cJCM4eA1/akH5xrh56dWlllsuQ5IqymKITljJfBk2sDBmT6A3azA3EW8ShbA0fI0OPOgLmAgH7y4
Nv9NTKeKq7axoVKiiMCP2Z1x4eeaEFFu8qR6RnAeBF6UyZPCyzd2FYxRBkk0bogjmpEagA0cujao
mPoNL+LdROVflTg/3UScAS8AqhrSScinndBIsgOFP2XkBqQDK9h4U0GNuPAAnCmrB8zZyYXpiVli
00TCNcpScQuqth0lRnPB/gJdZo/Q69WZE4/gNY1DJa+w6P4GA+5edNW5EkiRQW2K/53TN+hWrxA3
e7Rbu77PifMmTQptuyjFpncqxF4JDGfHyvLeiSxvLTcBh51CCJgRCSiN0Rj4xhlAOJ4NxmlqbNhY
wXesd0UEOs0DvL7TsB6rA5w9jP1wAQ4qHrzr8RKfS+p7rzJeEU/XWIjUleskb4FT3mur2cCU4AnC
uueic/7Am6IEUKm9MivvjyZA9zlEBps0A55ZEahNx47s3A4Ayspn+QZ1WVesTpPItEcUnGVOD3Su
+bsYL5WcyL4DPp/j5iNu0mo8OHZxbyAOpovyB3AY+cbsZJyI4JqX05mMzc+KT9etDVZ0nfTHykIn
+3ZxZaVI88BFiW4DGwtq7yVWhGObRIbJvhFJ+st3nHvt0scmsQ+tAyLo1NWgvFnXbo9q+rwA/rvX
waEbPQBPQfuuQIBV07Vb5seG+XjDbtxnE+Dmnn4UwjqpKtgykFH9fHyiuZ1sSEPbkINCabvVXdLq
vZHiMoXQbTkVfxT2ko3T1jFtBOQmLXnkiry3ufkidQvXJ7ewQJiVGL59cS29WgJDilC/5wyg06GU
IBQSIPGOUoCBgw0c1qcryYIudoMRaf/OimzPfQAgLKp4JZGKZwAz1ua2VMm0zQn/w1O4yKM8E0MV
0fyBQ8Bs2z8SziLGgji4xJxrs9kxmUCbSc/+KF/qDpod34f7SNsA524n0KtfDpB2/acWxRtwBYB5
OnQD1HRUOjoWbEJ6T7oAAbsoNQVZPscdWKkBMLSSA1Ds2mfbIWyT8+auSlI3qnCYx8F33MNd6bew
yl+TwvV0aLp0A3XSG7PMp9xC+D2TJsoYTf2Wmww4e554l5hDglwynOF8wnDjTMbbwEwPDVYKO80B
/BUTVN0M3j6sZtdZEwCkO00HZEDHa69CZqek6sya8dawAmBHifvcGBhAvAqGsxidcKTj2SABwL4B
vvq4RQLzQVn0FYhK66FF+dkbryz0D8rEwpbmIGYO4iT69Lcu9D1z6S6HOKzBtfHQSfbSYYCE2Siu
NRZI7CT63SDltZvQp8E0UVdA2W4McCcfYOEnXefUMPfe5pqDaJ+YIc7FT9nITfAxJwIGbMljfzCB
MDeuu8w81QguXMzcYxd2MVfULqatmWHdVom3bSZcYIdO3gp4ACDBkxySNoiyBH6BXGAgAruHxbfD
7gdnGX+CnYI0r3rb/zOZyVlP9gELzq9CgNNOUI3od/I56LyfBHrorc26HRyxngLIrGBkQHc21PBh
S7pb6FXJpsidg9Ug2ufIca+wO4eVkP3Og6UtTAQEOmC0bmibnqbAgO2xmN6YPTwIEuSRGK0D2Kzn
oBY0ZFn7gsoGqIVhnbyxuPtS8OmAIwVML3tyRQIsei7pSOSAsxirvPxrtTkoKs0AAj7kdHBlCP6a
0gKuwDWuXQ/JVH+68g32JzdAVu5Ji7N77j/0TnoHceiddPBsCUMRGBixUQNj8/9xdmW7kepa9IuQ
MAYDr0BNVKaqJJ10v6DunDRmts3M199V/dTNLQoputK5UnQOlLG9vb33Gvw0gfe8yoXrT0PTBFMe
PcZYLZAIjSn6H/yX1UF8ZKpxwo+O1vv4+KZXFdOpT9E669ry3UjM9EUbTUBGeP8Ix+B38ES3mtEd
KqyrwbhQ80fJYOKUYFULVGI6PbvoB5cOOjLRG2QtId3uoKrW68Wr4aqHuK/u8xQnmqrOXOQb0qGE
06EILpJpn3LL3mdFg1uPxX7aifViN/2uKFINvg9p5jcjFNRVEkeeI8iGFNG5gCF1jw3sm3pC4ICI
ujrLZVBDww39Pb336R8lV9HCBkJALh66qHBbd8W0xeIBknSM3wbNBAEaMMzORTPQrk4jkgshzf9Y
N5xzrkFcrtcaPxOgT3KpXqaUHx2FzYdrNvXyzkQdBAcJn8CkbZxiJy0CAu9EvwlOflUmO4q6ei67
i+wpp2jwtXsjYyiduTBcptxX0ObyksGifoziU48OIbxlIN+iw6Anj8xPXjdIGlt6H1cwyGBKINXJ
WmiCimq4HzWWP6BVSLwkgkRnbVlg17fJQxnJD2N0E/T30Jay3UJ8mhbprUD2sYL2ciqS5yhVW7tn
KBM1tVf2yYNl21tetG+Us3eZA4qdTNN91/RvojWeJcPwdS06ExOQh87sX8Ee+57SpPcjPQ8q1gMs
48A/oU5hHUsNBWl+6f6E+Pt9Cf35JKJ3KWOhoRokG0ljQbXaZFsGY7TOi4RVMuQ/pTyVEYHBSlZi
cThFvYs1KR4Nm7AediYIl3D4wBxJKAvCv4FpHyV1IKCRykJFgSrx3fkIeQ24qpsQop86+IVYpUrf
XDJEF7kwMh1TgXaJX7cJbFagfGkXvkKK/+ZAXXwIYM9+cUfoebUb06k45VZX3BsmTc5ZU8b3KHJU
z1xCISjTrOQMLA2Bbjrq+BAd12yAR02oFz/lkyPfOiMWdzpNUR6lSFh2hUbbp9R0+/9YFrsi4JXR
Sh8C0NOeKKIOADpD3VUngCQdbVzQe0/okf1IJwSaOIeDDBwYxt56prUGpXcgSetvScRdX04OQP/5
hC6/1yisiYA3hGdBaTJ4MjoRzFpIPbUPkZwg9jZC2+xpwi99s2Tjfty+Ni/cB+d0rFhSuBfyTB7d
PC0f2IB+IFSutbs6Gk5G7uYrl9o/dewr13N9di0UEG/VGmR6R/0kDo+V8B+pHhxY5T9CmBx75Vgc
GGSBWy8cueeTz2f29pw9P6e7aKWodxVjQew5dUvQdjJYC0572Y7+NH2azp3EnSOPnjPEbMji+F/5
oIBm/Xt9h5hFzm14Uhwd42XEKsqyfQfZV2v6EtQIA5l1CkiD22s1gNPYuPcpcG+9eWn0V4BRfG0A
s+onh1Z5yoXATGWy+u3YuJQ1cdI8mhVCWdFqa1puC4WCOX8VnE8zqWWFblFufUsyXIPHMvk+oAcd
3B7IQhl3bhxdWnoPI8QChGVcxVPDPIx2f8YN+RFGSYGmzGblgy0UbPTZB2PgRxamiXJxT/RT15i7
ItXrlWdfX7XO3KM2tiXJNFQxQ/NSaxxLt/T6BGrZA4Egvm6GoxzfK6tbKREvTcllhH9ViA2uHAGk
ZB/25gtiF7QBH12Imt+ejqWHz8pmUdQ6MTP78miYJTS73SznbxS3OYjYdDJZ6dUtvWRWPBtHPpEa
kMPQqLIgje+E1kHevtrcHsL1YGnPiYcONyBAVeUVakPfO1d7oDh72+xHP8q32y+4/vNtdzYBkVXn
EzTJy6Ml9b1m2siwFICKnQEfpttv+FMp/v9AbM+ph43ddaLJBpA/hi4KuaEKqDzpKGHj4Hywba57
YOdqgcoHAIub1K85rJbaTMYbkHZHYJEu+QJEfGFIUrl3GRgyDyY365U9u/QBZvOH4qd90ecpjp1u
/mYI0BC4tf/r7fZ8e/j0D4z42vhnjTBY08isq4g6qrQtnhVl7KGPUimAmxrH81R0PXD5qqG7Gpou
gJZApnRbGob7HY1L47mBZJVALqSAzgAu/bG6pBe9KyMIkmcj/RkzvRJBa07oSXGuZ+iwgWex76U0
Xisrgy0GMJbyoZ8kVM1LNTyL2hybANZauDPAgqGpfVHrUCxv4Vawz4WEWZ1bWN2Z4hZ1Eq5d+qkN
ejPSsxGT5iCDhtIhJ27hyVpPtkIUfAvrCOHTxNR/YDU5PxK3Lb51pVW/5Rj5f5Erqm8KgfybmmgO
/s8AlYiucFHmExcajd4PMDvSCuBLNHkHGz5x1McUvhqAht7BcK1wPMOAxWkAnXUbF3N0gaFub7hN
YFkuJOxlryP8ZVAv+5AWzeCuXeV+CVHfu66w4S5UsRw6k5TnYk8NDVqNEdfPScvHFxhdkMCABdfe
ddx3aiPZz5Os+ywJF/cVTNp2uPgPT0U2PcMD562nYxfaFFYxwyWhLzmul3pMNRD824Pu4iXtBKP4
iAHXCGl5+GlNuYaKBgf00KV0m7lJ7rtT2W2LtHrI4dVXWVOMK7V2moxSbZjbn+G4iWBb6Ei245Te
k8wqA+JWB1uWIgDgjAQCTn+g7BAn0Il+2UvRD8Zy+AGm5AKh1IAZy2A2ONZFtUGzD+5Qo8AHnuib
VgIyF2vNPWdIuLQOUluNSR8m0xl3JYxAvKJQMOFApQBoQCj2QSTf9vHfdBfbrDZAk6vftlKitKU5
/5WjsLyhtf4MUPucmhLsZRg6+D2ASmCW26j4cHjo1VYDhV8g9MrOgojDqBB/exSWYWFl0wNLnKdc
dg3wB1q0Y47mbHhC/gP6pPiR2jwOcXTmO1EMce9LNTiPcGaano0aUzNUTIMlvFU8AL9U7cvE7Ha6
Hn+mhanv4iZ9GCLzsbi4fFSuduIN+oGJCfsXfQSvzYhRMmusONvFEh0hEErtXV3rneeUWDeOYUFK
jwAkBGlUi0G7qQVJ2nThTNBnxZnW7B7TUcPMZqzuJ3jH5JdHv8FV6hkFLlDpC61+smEw67k8NkOt
aoXyBz36yGQRo0EB1b3M0cafnT681xoXhzF3jNdkKtCtRFkHcNfB3aBNi54sNp/ppy0RULaT6qRZ
uAPqF+2fBoDzoO6ADJWtO+25qWle7gL22hIER5j5TYd6GCyAI9lbmeVpECUd9aZu+karGIUfOsbn
sUAhhrpyCikD3JPGRbZTbkVwGkwwcbLytxqX2Z2BDBMuTFX+nCIE+UXH8A+HNz4s62GP0ieflYzO
mlvVe0M4iQ8knuXZ4MdCoCiGarElvo2R/M4yyfaRIq03MA0XKaOGgqYl7PtxhNIEmhaoLY7yYihl
JiFjttR3zVRIQAYASLOAh74bJDG/UTlJ1IDaHHU1rThVMdwOLAVwahnB5dUuRoj7EQIrXzQ34OAG
841CIIRkldldVj/aqJnsknsHrBb0UBzzV48ejzcCTQ+6A4HfOa3UBuju8r7FdfVnKXD7L/MsD7nd
oV8MFsp0T8YiPdXmAGckeHgBvtbEpMWeN+iuBH3oIkAs95rd/+YXH2kdEsWovMaFjzBu+4bZk63T
SeegOqV9jI6bP0IbMduMKkrDHvV8lPEH1Hn8dEysZ7NXebm3Iqd7SHJYU6NYIAQ0GJv0eSCGAJbV
zapd0jgRHBIn/q0ZNJjHVTmkUDvogiEaNTv4fpKAskH7rDuNVH479bBNkcJAfXaCn6mmG3TfWbb2
s2Z8QBEKdfwXkLcFg7TiYHK/rJ1mTyH9LiDMV6NBRCqtvKtqpm9NBcqF7yIhxT/i7ok2DPUNcMFt
OEgaKfTvu+hinNIjTVIog8b0Ee0694duD+TX7UP2etJqO7MjlraKCcB5SsiPSlhRZo9mpn1LoD0A
RbwQ5Ii91OXKeb6Qkc35mbKDe0gPaclQQmbWtV5pBMnpPsekTt7twSy8Yc4rT6aRpRHIeqFRQNI6
jmD6ZBRd2LnDqxPDY+72W67fIey5mgGqkapW6LUcZTmcoAKCdtq4giz6o0F3JeOZKxjwvHMteDVB
iOGk7pJ97TF/W3sHhKDvDGlPQE9TaIfartw883APiEb2NqzQmBbSubm4QSnRn606Vh41Mng2jKXL
h8JcS2WXHj67CI+pqouJI9dvB+Nc0/bdUdExL9jv21NyFf9L7LmuQdTUzNRj4E0G0MkkzIGdjD70
fbF1LRTmu+Y0tqDbsa+gsfG2yyD/unrBBczFtR5fqlE9zgs1oU+am8729liWduTsXuFAbaTinIgj
iap9z3TPjZ96Qp+iUWzyCfIFY7H72ptmt7x86LHR4V2HOph54BcGQ2XEZ72o70o9ey1RO4fAwfil
K6U9Z5ejEFoYQN8Cs1Ly7qdEL+85EUa+kfXEV77c9SKCPdd+4J0sRBLnY+jCqTbFgZbDbFPE6LR/
JCra3/5oSzFmtpJhSTTpZh8NYa1gNIlCqjIsdHyrEByVlfW19IrL3/9aX45kbtQMsPSYytQXGd+g
hx9MFBL23eftQfyB8lyJM39wZ3+9IiUok8oigSzPO32XD9NLFoIsg8O8fR9+1o+hC8qGp6+oyyzs
Tnu2opHAp4YiOmjbEeq8ng4t9QY+VbqxT0o73Y7widxRzQU0OKf9nyUxtCsBdSFWzwn7TpUMSa9L
Oyzg25swuo8M4+ftb7i02ox/Z4nAY9bkbn8RXHvPjkX9o0THX+THuvkSDAvGZv++YDQgSyjbCaX8
ckSuUX4aHcm8WH5JGpMArvvv8yEuY8EQDZg91v3o2ibewaKb7SfDWhMoXpj3OV1/AuUxSaIaYgaT
Zu+6lqgz1WR5Em0Mry8BbLNmVAbAd2MLuJ6bBbcnZiGAssvf/1rbytXypmoECyNT+ObF5LiqcQiM
YJdyXLVrz2ZrkNmFnTrn8MMqgTuAqnAA9DWsXsCONjoQid4EUEbIGtb/uj2kheNzzucvk6JNx9Qc
cIXGLTbrPQVn0BaY4K89fnagQfywd0U5lEeRJb8HXXsXQ/lsMLUyIUvrYLb/EwNGS5ou+TF3uJ83
UQhXxae+GXYACZzg2LkpY7WTEVvZmEuTMjvWohQu68aoAxIMcbwRsp1tFftuBaI+q1dOzoWwwmZ7
H+Zbdq4V0AGxYWbgR429FVVrrOSXS8F5TsQeHQQrC3box6bjxVYmThZK3sMw3LUdzDwMUNFrSyD2
nSYGhcX4JWHrRxgMB4rF6q3B7f1A6eUuCveId8M00fe8vVAWxj2nHTOtd3RA0POjNgGGrCiyA5kA
nHX76Qsb15ovw7QdeEe18phzY9uXETrkGiSsuT9U5IDTdQKJ8Wtvmq1IE4Hb0Ca9hZFnsyFMgFoL
tiPqIW0mwrRx3iBnsKaKsbB3rdly1PKuYBXs1I9t9KbgxF6fgUK5PYyl6Zgtw7qzdFQW0V6yk/xO
xPrbIFF2uf3spZ89O32G1C0hKQ77hL7hL03SnfWE/2d2a9SyBZID8JP/RmnHsmungAVXCIhud2cx
IA+Uw4cNqnZGwGWbXAwxUTXtNG0DKY1xA1UCuZLDLRzd+mz6h9HgVX/RKcHd/QIAhClnOp40mWyV
RLHdMb/f/oZXFzTwf7MFbUH5u2VjGoXFlO4AtIs8gPHDC+B5Ah4GWmuDCe/NbOVt1/G2eN1sWBVU
p1z0sbujyoBqsiVsxhvqvlE9f2YCaKuusr+ThH6LXXsfT8Z9UnBU3/jgw4BkJdW7umrwE2aLPRJu
XjLuuKESadA4mtdHIMWRtZbD1dCOx88WfE4hDF6ntDmamfEtInbgDvqBoGhpZO5KV+rqnsIrZuve
HrsMmR1a67Qx9oVS9/q6edvSz5+t+SJBpd1AeQmALNev1TdI1+wG8mih53x7wV3fVYYxd5OpjcHV
rRE0ZFMa0QZIn+9t2xwUF1tO7ANpp02U9YEGkY9CK1cKBwujmvvKQMreSYDJbo5168BjvGiiZ7jK
EqCnte/I+pvN7bEtLK25vUyioyc5xHFztNULjybgD0ZfVWVw++kL0z6n1FYK1amW4enSeR9hf6xF
v7/24FkM0JB05qUDz+lsjH5OJHk0rTXp1qUPP9vv2jAmTmSoDqqR+ns1iDNqvtDQKV0oCfXt++3f
fzVWYkXNdjSjPFVg8TTHRKhAYiF1AO6QAUIDQEz1X1IDNuY8WvTKXZFK3kJCAmBDQYIst3yQxFbO
sutlNQxitqmNLAcNtYX6j7bvtqMf7fQN94sN3cMnu7+HOUMw+Xf9nXhoHvJ9eTLessd4++VNOdv2
XcybiuJKfwS3Hmko2ExgQmnDptrigLNgHPbf7ala2CFzzq02OsyCvBs2vwu1hIDBfYatbI+lR19O
uL/uVGWORljXas2xhIliZWqbWNNgKb6yxq5nvAai7r+Pdy0QxgyWR4eREHMPL3SYpJt5Qc864Tk0
eqAVBG1XDZjdcjpolez90WDdtsrl8E0pXVcb3Wm7N8SI6RXsX2Nl1Avn95xL2kM00tFisPuZgZK1
ndsY/vSQtxqgjPQ1RUcIiLpWW1ull9X4f0UZfIXZ6ZbJNtIyV0UHeIYCxM+kdaaDMIQH1OU4JnKT
qAmTO2hobpVW/htOh56y2L4dpyezO8vaJXtGGHulFB66tomWS58DDdrAlfQhKUS0KUU6rWzZq5c6
YClmP5bIpIOyWNKETjP1D02Z8qemmmy/mozxDvJOclcyoX7DbUe9RKDy7G+v8evka8OYg9M0PYml
oUwVQqyt3Jeyd/ZyMtA6owOc3rejefE9ukRGcC4umLwucTYxj/q7honqhw6idJjBcUTzyjQ1/nMs
Rz9Jh5Y+YGD9vh9MejJhSnx0Mq36sMQ4xBc3Cj3xZEPh5Q7VmVbfVnFCfBNtVy/FfoPNTi4UUP/m
6FPINu8zYoCyoEha73s0+j8BnsqPlyPyveIJJEraEkownhwKEkD4wN2POi6mcENGH4Slo/tCsn78
sN2BEl9vIWDOHcIAv7OynQnadA4Ab92/FrE5BSVr7E3niOq5F2R4giBpsXF7oWHvF8rP7D7zqagn
cD5k8z3maQ8dnMjxhiS3Rg81efHKhMEDsya139hEP5qEmSuJ1MLpNDeO6Rg34Oqit6Fdo5c9AXaa
PKYDQzb4pVsctsssro4A71GSUxXK2jnCRvIh6l3gpzt3m+j8ILPhuQHz7/a6WwgFcwazjNyCT0NV
hx3SzY1w+veoHc+N25zHXtsDfQGA/WQ1K3ncnwhzJRTMPWWA1QbkOeLxMYqsbvTjCa32TW+l429H
TgWQwKwpf0NHGTyHOCXZdzWVYPzHlXhpYzPbM06cXWMBwhG0cLWSHi1N9Zk0SbuHK1V+6hO3B9w2
rb8bY1FvHEeaHy2zp48K6GNtZasuyEGiUfJvVOdMKdqmrgzN3PzgwO72Ut/CbWtLW+ibI3J6+iSg
4tQU3JOF0WxSuFevhO7raQuqm/++W+9EDjmDKUV4onegSv/gCbShupqfh2RyQQxa9RVfWOdzmm+t
WSWQcRYcegEZeSncTgSTMLQHyM7Ge4ZS1MrxsPSey9//OoITpEW8A+IK/f3U3GRjY+8ksaDONKW9
z/NIe7290i9n7rWlN0tYKY9ZO+mGCsGbpo9NB+1OZ8rFx9eePjvpB8oKnbXwMwbciUFCF6aKhBRr
u/T6rBt/bsZ/faNCjbmbRZEMORN8JydqPJOsS/cw2MQRakB+qKBDt3LfXgoJs6Syb2WWQAWkhcgq
8AigLPlwUmg8EeXnyNJ/DZZ7npz2K0ozOG5nsU4IfDVTEIXvVgOF7YKg6ILuGdgqWZNSWBjPnK7b
xk4BBKstw2ZMIRoGkTjtCRYg2m9UGSeOkyPTn4ZKq6JtKUv1+0vrYY4sLgAoZrXmyJDGmvLBpeqh
cG08fe3hsyAwxlEOulgTo1FLfXij+XW9Vqskf6oqV/bJHEocC270qYWHH39o3rvlWV7h/WcHjt/7
lnd/H/xIvK307t+Px+B+i/89Hg7bw/Y+CO7vXx7P8Ib0DmfvY7f73J0/D5+d99ls7p52h4O3O7wc
vMPnneP5m13ubR7CcLPZvO73+L/v4bO/D3cPoY/nBMFx7+Pf2fihvz/eB9vte3C6/Gu+H7wHwT54
38PKbiX8LGytObrZtuGMOvRYgGmV5b+qcmygOABoGyx0moC7kn1zKitdUwhYuG/MK3RAWEU8kbp9
aFJ920xka0UNqB3Dyvn6R2ng2uTNbrV13xmgWjMb/trOdkg0r4M5I8xZNxHQRyMPJz48KeSQzH4F
n/vcR9M2aZ9bNJRvr8yFYK7PsmdaTtDVGRuFYJ5bj4MNSV5BtALnb9bs0bEku9vvWfqOsxiljwYA
gI1tHxKJ5iQL3ep3uRb/rh8UZM7SSJKBG1ykWBFcJU+Z4WSbtqyNlYB3/QuROTeDdYDW9qq3DxY9
S/IIr8nAjU8T3FVvf5mFaimZczOstCawzxPWYXDlQ5qWAeocmyxpwCAEqXWsDjGkvrUKygsVfYoV
BZQ2I8FYrAEJlj7f7DyXyVjpdYGqXJWDw6geU/52e2TXdyro5/8mCqMOmgmwFlhbo17uzH6qNjob
+tckbdO7WEVmqGvjmiXK9QVG5hYV8PFgjIBzHaZTvQMmN4ftMTj6IKSuHBALo5kjFZhtMkahrwzV
Y8hz4uKUvxglHUA9YtMZ+rHliXcD1CRvf7ulVTdLTwrKp6ypsiIcBOPfHVLKpxoEzzu3z9qXtKxo
cPs9C59tjuzvGbjrjT3ZB11uZfcrmQZv1dR9cWXPgsvQTFFb2TILRQN1DC/t7WLY10Xejl5HG2iw
thfVY70EP8LTowxUIekQmfrDmMtPIxF804iu3xFmA0l1e7wLi30OAaElY40q4jKcLJEdCGC0gKxH
cuVrXn+6Pq96tx2k6F2owId1Kx+rJHtRrDrf/uHXkyJ9XtwGWlVqFaidIQRfM78AYMqD5MH9VI/f
8sn+jhLQXZGqlUr69bWuz0vcxWDGPYQ+VdhgDgD/3qVduXMTc5OPZ6LyNVGc66+BXMe/AQJKmB0t
a5aHaedU23hMs48R9STdd8HE2bDUGVCHBR349hdc2lKzzHXIFAQFIgTybBz3rAHNjtOThWIU68vt
7VdcJ8oYZA6bhFSJPpWisQ9FDv61F3UsgYdsZQA/p9hJqKw+tXZehKklhlMBagOEIIbBOMaFOR6G
ChR2v4nsbJsCMLzrMsXuSlS0/MK0+hUtn+sbXp/3F3SjblpSdZhaV32LbbBPAIOGnEm2ssGuz6k+
90/vuEh0q9UUoNZAwkO9IIH6Ie0Kr5teSJRubn/opVFcNuBf9yvQ4W1TuRiF3aFKbkNZt0/Ls5Ws
4TivrhXi0tlaERwXG9hAlvABJ7ssJT+k2RhQTwbfuCdtt/KtFt4yr5NbtGdZp1VxmEdsSyPIA+vD
odIe+1UIx9IbZpUPMIf7NldRHNaavDAWxkm9MTOxdqi0lXekK/mXTFeIO9eiRFES71EiDnXrGKs7
o6tRKr4wsL/dnvGr6wrPv4zwrxlvK1HUpZvHoWHGTRDr/Vs7tEc9UvvK4VuRt2Ll5L0awxGTZi8q
I1XpJIIauZgqCF5THvnQYVpTU7+6cPH0y9//GoaoRcWa1InDydYhmD2IEwgI0rPqZCV0L71gtjNE
g5mAOEsSlp22J9W0LXQr4OBRfGka5oWNgSRjwhuZhD0AlHEDyQXUlXD5hGC2BZGmter60iTMMgfb
NuxkdPIk7Jxhem6nWm88M5n0w9dGMTt4IBQDB1ZjSkJD2S9ZmT7mEQRN28m8FxZ9xgBXehNLw5iF
EWAOCmnbYxJCL71Rb/0qxfdq04O48xKJO6YjfENYEqKw7NNM/w5e3W6wIshwGp6p6b8YK3bD14I6
XjcLI4rYugTGPA4bBZeBLqcDcrT4jmsArEitDqiCtcHtqVlYv3MCdm9zBRUqfDKC84OZGtRen0pj
zaJn6bvNNnesG10LEHCCrL39Zuncl0W5R6/Brwu4gDnMgJbW0Ow1115rul6e/H8XfHy62YaPwX0T
qS2SsI3EHTrwB7eXPymXfjFka5f4pW822/Ouq1EBCRMeFvK/qSGQofplr5qDLz2c/huxUghdJX2i
tEMehU11H4OeNphrJ+DCBpmXHyILXDvS4ZeTor1vsxZi3u0KeH3hwJiLVIgxxvnaS+1AUgj1aFkr
Tlo2ZiH4iRd5u6J9jkem72+v2qVxzDZ6aWWsq5xEO7SZpQ6QPolAuoQc1+2nX58CZ17gGGIo1rHU
jcOoz9Kgc5D3DLoodqBL0JVXXB+AM69yVBIcSajs8LAqzF8xtLh81y2/dGY48wJHnzRawSS2QOnQ
QNrdHQypJg/o4V2l8hStRfL+te80292iNUlnpqiamSKG5JHjO/VLm60RR65jmpDbz7aysswa9H4E
XY5+raEHLoq5MPLwCSVbHhf3UHN74UULH4uVwv7SpFz+/leyoIMfCMsVnOVQuNlakr/GBv19+1Mt
PXq2q7tGRSBtg6RZs+RYg6AU68nKUroe8Rx3dnYXNXpDxjhcHq0OjH8OJZLbofUoJIBu//jrW9uZ
3xt5qTK3tJGEZC4kiZ+LqjrQ9mdi/FIVXdnQf+7V/x+3YXv277dn2gCfWR3fvvff42N9jkJ7m4H4
GUOMyMNFOKh2fJtvTXBj30BQ3Lt+5xNfnOsn/cX9rJ/NtxIdxUCFZdgNfvEsduNRf+tXktTLwXvl
183vmc4ANkMaYbuaBq6IcJOAqZn8QeLqI4+ghkb4Q1uscQEXos+cjwff2s5qcsRo18SpVZ0n9V9u
rznw/sGUXBvJZY7/WuOVY6ZQuxsozFhHPfehv+54JWnH1gP0XO6dbhr9CiKCd9GFYVy4qrhP7Nja
o1dXv2Z6b/ka2nhhpeftE7R1h8AowR8bWNz5NXrTnmYkv0QTZdsCCjXHsW+yzZcW4ZzqlzgTdF1t
Fh0Kc2Ch1dPqpHW93MeVGe/7FixJkOLpSsJ6PW9x5kw/VH41FTm4/VBDnZPCyf3OoCd9VE+6kf6E
zNxTTPuf0JNZSykWNrEzCz29VFauKis6DGo/RbbXih+0eGPdmqHh0qKaxR8zyTiEa+zoYNP0R8qi
j56C7Q/xhNuTs/T4WQyqXShlEoafn2cOEgDIkYH0GdZu/vP285fmY3aBmJqWFtAd1A4ZoQcS6xqu
7g2SLjOE9+/3vqn2aux36EqsLLaFcD2nLFtGMTZo82kHk2efJB7eEz1fMxld+FZzsnKPAtBkkRFT
MTy7ELx25X/JGqt74XfPkRduOmWQJiDaYSoVsEtO06WPdATh6vY0LP30WfBIRJ8mDvi8IYO0iKva
HenOqRJfyiCdeUsBgYRDFhHpRJ3ujQl7YLrAll6jNvaly3e3h3C9ZEiceV+BtCbIMgRjsFRZeA23
eFD32fSgejd96AEf8aGF5wb8Il07VuYnM6dftYZMQwHR3MrBfezg0RVkA33OWQ/tSAHG5O3fthAE
5sVy6ObHkJ2rtEOFjX9mpqQhSRM7gboMN4JcB1Dt9ouW5nEWDWo+MGUbZnQoTQu+YEVgDiOUKejK
N156/CwauHHbKHB88fg8ObBchyMDj7/b0t187efPosEgNUuZrRYdouZXfhHllpAi/Lj97MtSvnI+
zsmRAscWpGRxzPCsfeZxXKCoagAsnAy/9ISGOtzDVjbTH0zXlVfNaZIMrp6EioyGIK2Xj2M7Zgej
ssytRNb72Ey43dRRrPwOxmjBNOQUNYARCquS5JFHGiANiZYByWzAKTCuDP3QM9s5ZoPIcpCgOftS
TcWZsyopMoYJqnzRQbhTgE7oEdroK6fGwreesygTiF1b0MPAqQGFlhZObUP/YZWfMcRMTeP1S/M5
Z1DGrUgyrcHJoYzfMUSUzPwXTCd9SClB62CNDrqw4Nnl738lVY2uV5V1GUhXl/dO0sdQkDJOXb4q
o7B0F5p7Hac6hQo+4Keh5tj8gPwq9nMzaT9G2yhgs1vkj5WhtR+gIhPUCUvpAJoIavLXvuEsXOQ2
bBoaisuLUiceAYMcnYhTeiaFe2L6NaUIlH7+/YZwTatTG76woTCekhbK4DLzBn3Nl/VPP+TaZpvH
jApmw+1A47BShRG6TvLb0CyxhZS/CHvDaYLItHdWqscwKnLKAGWrn2OlwRWxvNwrevEI1TPcPN0z
1OtgtdJCfNka2Tmp1Z1I8k1lUAgDiAMflAkdeqo8s7DOmZNCzrcLHahNgjBp3sk0+SzYEIyk3I0d
tTbuBNVnp7EK//ZULSQAc6JUEjFI7heFftTqFj6R+gk44zWdw4VVPmdIMZcPDoDI0zHpIUaOzAW3
TNhKr11Nlh4/uwFCWIdQldtgv1a1b+Xvka1Bfm3tbF2KNbOnZ9kATOqADcTart5h6cKVd0iHo8gJ
fRlje4CLZFmSr0W2P8J2fwWEErdZSFWjiEf6Y5Z9JsryGRiHBDriMFcKbs/1Qrow9zN2HbTHnLaK
ENo+bftsXKDd8aMxrKRjC/MxtzJ2xOjoKYW1UVE9WPlLTk52v1JoWXr0ZUR/fZ7c7KDGqQsE/sJQ
r7yfpv9R9x1LkiNJlr/SUnfUgJOV6T6AuwdnGRl1gSQrcM5x3y+bH5tniKx0hAXSrTtL9rAlUinh
DjgUaqampqbsPYdKRtBPtdhgHBl+shLoomLUwgFsDXDMyB9BJbGiD8mXUB3VD7829oTqhoN4xP6M
lhL6QdcGBCrF5DFp+8rmpPBQhjXjFPqzYaL0bqfrfC3CJ3/I++Yhy6MPSj0oZjNPDFvnZwJEqVyZ
54s4RkLAAXUHfiz1n6e6+2BI+YPcsBCLfjYLlNrt4SiHE1Wrjl2tzHaLWh/0+mDt7T/xytClxGiZ
2JdRoRTHPEBjbaVDRnuGjorA0OO6Gz6qG3fpGz20oqToGfr1J1NCZ5xU6MWX6z2nHXsxug708Uaf
I2eawl+znOmsE/T0HVMxF8VjFs1OO843gpEASiXSGK//kxGjE02KOjUAgI6qKhQPTpU8f5KLbPgY
jMt0UZdody9k0TSYc5bmjPKJn8w/Xc/AVw1yfgIgDfVddDtGgA4uBgBinF+EP3m4TLwFm0VYt9Ii
dlGQH8VIQvd2oTH8Cv08nfNP/4nPgUbHjZHV2sacCH+ihoRNU8yS/Aq9AwSvyWs01tQHgKVESvZH
1xezxSsVqybyJzuVTL7fcNU1PQ84oVY9IuWCv0DKXm+nQSS+cAmyuZKmnw5aNfIMJn9GjNLEwjCO
KP0Q0OJfNYDTqHmGagtj7GhSdgCu9PmR/Nk8kcW04agogB8AZNf5QpI06SpH+2irbJSCoSV/osXo
6nduGSpZQ7rFxVTyTlx95oeHBRBDQIBliNnPxkh6+/piqU5tP6F6F8hFTp7CKjEWEwns6GenwHf6
ulL+68v0f8Jv5e2rLdr+67/x+UsJfRGjCpT6+K/HEuDs+X+T3/y45+0v/uV9K68/5d9a+qY3v8Fz
v9O1P3Wf3nxwii7u5rv+WzPff2v7rFufjzckd/67F//xbX0KeqR/++dvX8q+6MjTwrgsfvt+6fD1
n7+RnKf/2j7++zXy/v/8zSz74Vv3j0ObfSq+0j/79qnt/vmb8ruCpgbI1NVlRVYQLINgjd/IFeF3
XVHRstYwBB1oUAB4+u0fRdl00T9/4xT5dx6gMbyhChJS6gQStG9L6BlyTf1d0hQ8kpRFIkMQZV1/
veCbGTrN2D+KPr8FZnrX4n3WKPnpVKGjMyMcSZKkSCr2fEGmq47g7CwroQ3QuSQIJ/RrmbmjPNdo
DdRoGndc/1m/nJU0vFj/Wr97vef0ef0S3b2//4QXywUQEeECkKgfDzs95/RY+mGb20+PnODw+f5C
JxIn2kadLPZUNwChWW880Tndc/ru9R6KndPl9S91femVFk0b1ZjzK7HTbyh2dn+33nO6caX/+uw9
lqjX68tltkujX0zqwma4Tq+z/rXLJn37aYipN6uMDjAsiQhtQSRi7771u9cHnu6hXo96J+oxFM31
Zorw+jypQYfZGvHyQ9fBZduQf+BWrS4DqTKFpuKO6/frV4IqpmiHbPDV5euf67dtGcnIPVJTZ/2x
rlZZZ65X1n9eP6+X5lENXJk3Pm3uORFcn7v+5PRdhVpFHW4awFL/9V6n2073vj5PGg0J4c2/XuT0
3mh0sqC5L+FqfY7QEfg9vMcrF0AnmXl3856EajZKaEx14mX9ITVE6xOLMJNfqZ4IrH+9/viVxPrD
lX2lCD+/XuHVBKOpoGaPd9cfiPp3ZtdPm5deP5/4Xgd85fN0AZ53dKFFk3C/qRHgrWauc4VaCu/W
f0olUx2hG0o7FOLo9buO4xofubg8gOJw33oBKnMAvNLycPop0vnTmzzWX+86fQ/gEyuKZO26Ddvv
VMaUR2hcLi5Odwk6ZGMM58zPihjOqRiyYTftwjvrPegaFQKwdFlcNGtEwsyPF+a5vjnoKko0N99F
Cn/ZSunl6au8nIZbmPcnrtZrtb54ibbMsP3+4pYb+29ikmTH9Yb1e5hRBYCNjNJbWVi/C0YxdqR2
NuwTEcBx9YBtLNLN+/U13yJjPf6y/ur1972sXRn5+DrsJ8pTe9mmWnZ7+qYqFvRMbtvL1zGZ0WrX
VKcGefA/+C8UdJHs2vnfmkS5CHiAc/812W8ncSWrk0msWm0zmuv3ZBJxZtWuV8orG2cn8cTDaSJP
30mY2M1ErhfWiaxEwHeemON/MpHF/DqRioGifotMYq4b89Xphz8m8UQTjunCiiDZ3nrbOgr/0STO
ffaln5sktEIygW00uKenr888M4Hr9fX2dRITfkkPp/VwmsRXAusqLOG83AjXugrXCVwfs/747QQW
CIAhCT8unUwYIp9vFCT6wc/6NIwS6rjmsrbWj3OpaBfSkiPDg1xNszq5zgrtZf3E88Af6ozguH5C
48jsQVOREE7unIOheMorv1204THuqvJJlgtXbRb5br0kL8GdIs7FzXo3oOATU05y43K9qKAdHUw5
EfUb5FltjZYPeVrp/no1aeXIEWUu89argE/o3WgCQvl6dYR/35/m4Ds/YTJ852e9iiYV+oafyeDi
lR+F0Fn5CYbwYn2u1lWv/KzX1q/+4mf9QPjRCT/rJ27S76S3/ACyybhcL678GABGOK4j0cqVZnXx
pPvr1QBhSIcn/IiKlv6/sfCv4i9N2ZZ/drSJ/+ZU8P/ROQCNR2ClG4YuSLqCDmsySaP5+cHgf/4v
ORF8Pxi025PB7oNejwqi8LskqqpooA29qr2Gd78fFYzfcQ4wRMOQVaT0yaQk9PtRQeV/V3GKUNA/
WpBgvxOA9+8nBcX4XeFlUccxgpckkUcHof/goPD2AExeW+XxVpKAtin4QLtf8qowOl6cJRuwv1F0
Uy4Md/PafOV0DvmLAOBJZF5D6STd9racuToU0CjNbmzBlWyAW3wt/NkVHN4PnPjzZjq+H4PeHHtw
7j1HjHC7Oda3AGAW4HQjiHsXlXYs8tAMWY2K35653zNEuQ64Ai2RJSWTgFnaOWr72WhGxGCP2nyc
coajeK0FoPnBKU7DwRDiY9Dx2D7nUyAXYHZ4rziEvuCHV9FN4uqHwA8e0LPAE0ZreTk/hlQawiuD
G6J0vBkw2Oid14BoZ48O0KjtyFVCszNRSmkpFm8CQNUxbMXWDgzCxLl7hlu6y3Ddq2VSRYVktw7S
KS3lIrLVg3Qnup0HgEIGNTJNFDFRNXScj1U4raEz34oKVAGwIxpessXsqOmPYvWIHkHmeY7Wti/n
iBCn50YeRWx7aMmLoWwwlIKduUCyvGyvJb+0UPcF89QG0KSnf8Sw+tlT4p0nv8eiBtBnDepHQPiS
YhF1IL0cKSgU1eebdvqo6BYvM0LwVEOVVVjELQ2KQxTXaujIBUhf0Qs8rDs/cMuDaFZWYQUMZ9db
b9o7UnTntBCJ4TNxediBUqKurjIN1JTNyBVMmbX4LFJEUjfzFiL1l4+xX9gt4HadxeaPsV/YQGAG
OoxdfJgc0eb9nDd5Rkkedpt3Qqnxui7LKm9ANKnYBF+h6Vi2QCjnY3eQLlIvPaAftccSjB2lj0k7
kaHY60QtBa77Itkj4PrCr1r89bzgsZ5PuSerMi/DUgEbQytZslLc6a10f57E/gydWKA0faIEQhvD
yWZPI1ro6H/GwmEpv3LM0O+eCn4zVpS6BwJs0wPwnSilwDNuNLf25tFELwa3vpScyjMeI49jjN/b
WMhfkn5ijjC/Eb9JQNXCHLXYYtBiS+yexvKrFLi9DGWfG5bKclPv7GhvWKT0RK8KnViUGEs9RCsp
3Uy6b1x2FJHGNAMu9/y8UZXg73mjFAbq54FtKYC3zu2d0Eebi4P82NpAkrPEC8MuGVGefR14Gkqy
4jZDycElM0WIxdi5CKzaDhAWdYayRFbfS6p7xzu26E0zUZQwCweBiMkAiHu79gBCl1/yD5on2rNf
XnCPrB2MoSzo7RKNnuQR+I5E9TaHyp388NAesFX652eMIYwapSzQJr8TRQXKQkLvv0n5miWVV8gX
AbK9gI5pahxDB1IJRe+HktIeQLEVuD7CUIr6tazfNprfLfdD4fChj+75Rt0D3Z6RUEDlnr+nSakT
o0JfzmgGk7JnfJStzAVK43XmGvhfu849w+mc8VJ3iztk2qBe0EYzCwbbrNmk9AzBw0plsgg7dOSc
i09Jeki4exT9I6//WpW/NsPd+XllKGk6t3WUl1ZqRxAcsscoQxbXh/PPZ6w8OgDRBmKlZDqerwJJ
XAwPaVmZanc4T4Q1apQ2mQCeLEclZEXGGmi91Otd2RV91oa59tSjDTkNYo68ex6WId16dhhlaUKV
EqHTHeDcO6bHzl/86rn82NuCM1zFMIcbjxS8ewKjaGrvCCVuiVPCGQFifW76gegWNGs1CxjkhpNe
Ers4dEvGct+dtg2nlBwKgIdFwphMTJ/eHEXFVNtH4COcn7Zdw3jLErXD8UOj1T2Zt9EanehysHmn
9QY/shK7edaukk+yCyhyGFn1RWiz+kbt70EbHqkNj0fioNK2rwOamZpbetXF7K7muJ0cQ5tluZLT
+nu7bkOQEtO0GMdWmFH7ppiDrbgoUbGijyilsYabxYxs/qAeZHNwxsNiAb/Rjo7NsbKAyrcwRGl3
zW/egyynzW6ooQHd1JQajuGFLeb3Aqv/EoNPmUppA+BjkBUd+MTxeM7vtdqapOfzosMiQZnIfdTx
+tSCxCxcqcUTiszQxfE8CcYo0RmLyFEM6lnEKCHJyc7K2VS5x/MUiIC9UycynDeyhAAxT+ctiiVX
GboIoxLgU/Yg+cuMANaFlgYmVzK2NrKSzpGitm8cflEnDtBIO60vE/FDGX/ogdGRM8+6VM749y10
wxO1bQN5ZACm1mqOGJejpXuyA894YoVX/CF7Tg8SPD7aQbyPvrEgzXc3gQ1lSj8qQYFqHDKashf6
rdf5IzaBxmsZmnFXLDZkKM0oBjkP5L4OdknhKN2TnH48LxS7kr15PqUTpQrzOoSYKcm4mbgXTjiO
JYPEvp2zoUFpPk0uxFHUMFRzYwKOzo7QA94S7OFBv63t0Zac8hCYIjxzi5M5hVU/j/70cp5NlkBS
ujCslqkBOqxk9wBGTOLG0fjZSvPSHfqUYVPtH9427FL6js/5hBPHWrKjQ3XIIY+zZEadGX1unNnu
rMrCGX4CnurX8yzubzAnuu/SAEMBoMR6BYm8Wg85x8jGcSDwJ4ts2tJosnYYxqAqlFbsRF3pQ3Ic
XoA3FyrXYm8A7vcyKZ8YnDEWgUKpE62YMKQ8RrR1ZkeyQ0c/RM/AM7JQCG1XXmIxx5LFGqVXkqBs
62pUiakQXzcHhFMOiVt8lu3kw2KprnzB2dJtG7LOqSxGyfXNVjnPUxtFNcjO3uLyTokpNK5Dr7XD
29KN7eSKhQDD4pNSL8NSopYG+Tz2jGBpGIZA7rrKFSeYWcJJpujMjkAjJyHzrVCDCtubeBd4qMD3
citwVTMwAwwlSzAZupl2swKAN5FTtM2zJ/XTgq7bYWPyyu0sRSY/fc3kry0SFxkiyuKPUjDA95L7
jpCUvdkZvdhpnvVHzVqsyE+OjcwiRwTh3HBSOmbSlZQThpXc+EG16ivOASjVde8aHipiUjPzpv8M
v+ndVqtSZlbTaY1WViDZTnZcPkW8k0aM5kEMrmhPJPKSEj7tCVfDyyzaC0uRMDY7urbGMILC6NE0
3Z6UL+14pRqfxpzlm2asKJXSHHHUdGISggf1arJlS/U0d/E5SzaxyfnSMbTQ84DpcGLtOXRdVDMO
ct2RkWs+9k712OJIk1uGpXjhQTeB/mjHrsKQwf3BVAEsK4kCABkoEaz0Nko7RArtSH+KeicXWyC1
fju/rBg0Vq/NRh8umir1KBqCu4A7okrQzMNLvWUcT3YnDPmRGqKliH3SLgMUjqUCSuMQ7gKwi67Y
vI4Gerq/jIy+FEQDvFuyGzqUhijDrFq6CeNVzQ+y0Zhi7mbBM3qi8cWt3HjnB25fIDbUqNkZGlUW
kxgez+KScztbPRZu6GjOckwtYoaUEAjtVwTiRJIuFtcmPtVFEtwaazcf/Dp2OIllW5HVc2YQabju
QM70vkWIGpaA4KpW4kYtGmCQA6xoooLGkx7Pj+OuAG54oiyPQR2UdI5heQjxZVc7eutplfv3SFAK
o4QJxXUBfB9dczNFlbc0T9LCKq5l8UE072YhhUOYTNOAfT6cFxOJMk3bW23H6qqw73LYDBd5jQ0Z
Pq0UWTTAy+QGXmEvfopIbnwVO7qN2PiFfqtZk5XeklBd/xxdFfAbI6h1IUgsQ2r3rLt5EbLoNy8y
SSNf8C1ehARQptvJlVztQkBsF2g1/CE/FPeiiW3SONQM1z8ZyHMCSp11KkBFFeihTsKfTjF+zVkd
DfZPvBvOKDUio8xCQyt8Ypny1mITTa/fJjfVs3Q9WKNNFoLYmdItf89yFu8rSkkRRMSwkTdCTS4A
smNJQAWunbQfheqgofQzNg7iyIRE3LWllBMhavKCqB3FPMKiIwf60E+PzQUcZh5ywUycDhkTtu/5
31CjZkxA0mWUtj22TvleRJWRNnzjpGOi92bDOboGV5l4p6e/4gffEKVmMetEAzjmGMsagDDSIY1f
ziuVfTE8DSGl/gUhUACzCHtAae2Sv6gjxvP39cmP59NnzTgplEYixmCkA6kq9itOMdE5mrGMGVzQ
B0wxncKMA86RnYm3ffFJzgUGgf09+cQGkcSNmkAPga4pyTGvll2Ds/Qxs4fha9xdoR2nqQSsbv77
/GDx6Eh7EpX1BL8hp4Rq2ikkRC1rvNOVhkUAA89P/P7EnEiQV9iQEOqx68IhwDlr5kygV5iycZNl
X84T2U3AMNBU0EDOgCwgV+gtlRjJbbMWImlmPIoWZ6bH3PsieYIjXjCDIHsMbUlRK6WbI6FYik6y
uc4SXBjTF8pFYlfP6P0ZPyLt8nN5E9qJdZ7BfaKwbOEr1Qj1t/wFMh8VWJ+SXQovco380PtiYJx1
WCQoJVcaeod+Kw1INMtoxnOSWwo/OklVHs7zsqe2kef3gxdqrqQePR4MHnMV96mTlHetgp41wQM3
MlQaUSn0zrelQ02UxKEHgJRhokREq04OUZZAsMaN0mxTN+l8KGANccYVn35Zyj/RnupvjRh96gik
uQI8Eki0oWZp/DFc7u9KQWPont3w3mbA1kW2WapclvJ5TLSBflUdVMvozMkvnk3punFIzltsj37h
pHb7+c5guOf39NCWMqX2MonP1arA4QA5HllxPRh/b/nQek5QlGmJlAEDyFsSsvjUC0CrnZ8j5uhR
ii5IZTFfFqwfkjA4H3lLtlKHuybh2IS4BslBu/dRgWHDZvAZxMkAnZH19fS1mboamehyNI2Sbfi9
0x0yd/AVB4kXdm5zSFI8T21vk9rOFqUpplQUOU3CAq7kr0llZ/p1BeWnhW49JibTzbNrw2/JUfqC
nxQtFgG+B9O5OCBkiLyE5iBbrRXZyEHqzN42PP2hcgZHQl5mcZU+a3bkoF/I/Xm2f7LJ/FBcdM10
WkwNUufxItFBcGUHi8MvD4nZWOxYKeHp3HxSSqVsswEp8RBYPprMtnju+9qVADeI5viiy2CLITtr
lHojO8nA13WKFn04mUslknYWiM7wJ9BV7MZjc7Ybx99Mp0g56es8l6uyImvRmf8UndoLvfRytEOL
OJR/xQWwJUYpFkkvkwG9weCv0WUrb1Oz5VWzG5iqkzWG1JmZzyO+EQUwlRxiv7sJnRQONt1EFgai
9y1D1TC0JQ3OioKbTp1IMLPJLov5ZhlYLkMWN5S1wXMLUN7RTMYe3Ph+9JCbZscIygMJGJ08pZfz
8sfYP+mG9ijgzXmNEBuLb6rqBq2CgzBDY+1mWmzlgNIhzcgZC5giJ7j6Q32d2eHRcNNjYA8m/2W2
FZiKvFkhSS11DTt+Ps/h7oluS52yRFq0KRpTsv2QPI/uIPjyQcHpsfGUw3lKKy7zGb1BIykIPFC6
jAyU5qPwcXBJ1q7xsNjo4uVN/mBHlwpOkYfeU281p3clBbnXklWYwcPiDJ5gFR9mO3j+tfjHZgBo
GIm0isYoIq9FYtOFSxKUIj93WbHpPSejxJOSEBGVLPAEU7pFFgvOGNFNCnSag4AyCzExCyCpmp2T
f20Q6cwswOqw8hh29sM3VCkl0wHTRFk0UgsBFc2rnN2hv5hRcncLL3ttnycIYk1P52d6T42+IUpp
HOB6jUWqIlcvuawuFbf1dLt1tTvJaqzIYeUW7Jjsb4hRts3YawWfkWoP4LiYbfpVU479PFtazWhk
tqPZ3tChFE8sRWVSdiK2vfIinI6FxNCczFGjTRehSoOuxzmK83VPQSCkuWgBNc7bjcWWehY3lNLJ
Y+27UTYgdNSoAIJnIVPvOd/eDBilWaoQCDbGgoU1uQCglC3tIoZSyy6ai9ElJmf9MF7IfmxnVsMy
G4iAUarmDWnKRBHCqBhG9H9dS5pglCEKHnuqrZqcl7uczcr/Ywwm7eAJqwSe3AicVtNDFD8LLFBc
1vMp1dEuTVaIPU6LAJAQpKtl+Xh+wbKeTykJQc9UBEkxXDjNeQAnRf/N0j5PYmcn3c6IQqkE2VhE
vgzAgmIcJ+1Ylo8Td3+eBEvgFMLmxlgU674fgglsdJml3CS3FU4a/CH0ihu04beC3jQw+8F97CbH
wDlPe38EgXGrS4oBhzMlcGkbFXGImltblqeXUZy+ooGJdZ4EecR7mf5Bgj5o40xT5J1K9FzwGMtf
isDrpevHUXgo58AEEDyD3P6EnchRMtcNhZigJQ5kTrSD5YK31ZRlyu1r7hMJSuyaCsDLNY6H2BG7
Q/Ogv/Bf+RfU+x5xkndRfQ/wc5+/Zpnde4UAEMUTWUoU80aUy5oclURvsjmz9SpE+1JrdHUztNoH
7lccZG8IUnI59gNgpAUQ5MNn0nBPqS4H4T/rgLhmHLwhQm1PA49uRl0IIlE42lwWHeIYIQ+FpYqY
o0ftUsFc65pARm9A1Cp3SDAF3d6tziEJffq18cKMOeyLCWLNmDL8R8ecW7EJEPcjHiYnvieZ/5Jm
Zm7kyo8dfD/oQ9yZamgqtsqIn+6bTie61P6Vi4B+q2c4TWIBCQloZMofjHA0h/lmFp2pvzu/vH+y
/Z/IUSrE0KMUiX8wmhRhNYMn37iHl8vqPvB2d8UyR/cV1g9qdPx5Do0ugDxBJrv7QLsUBcbgsdih
g8+1VPfRvAa4rcnWj0BMRZKFdFUeSru6YsoIURXvleOJHUqVpKkcLssAdoQbAI8hxbT6jLYz3uLk
KARhaZBd1SigHhtuYg3ZHO+WWqyIIjqxImwZ3EtivJgScFInY/iV4J7EbyhRiy2p59rg5FVDSi4J
EUu9GyNw2V2jFXllBot5Xgh3pWJDj7IKyyiJBS6D94xrbEm8yaSH88/f3cM2z6eW1DKVaAYdQ3mg
Wb69IPwK9KuaF82EvxlQ+ZUI3sByge9qjw1JelllChRhixLburjgSl8KDVOUrSZkuVkYrNE2YFNL
klyN2C9lLzhmbudLHin//qV1e2LnXZSPT6cyy6Eloia6nLTsSlJYOwmLE2otJUbajqNS4fQWfhIT
CRAZL7WgmupyCZwGXnqauC9/Sypo2xBJI2MiDQhhk5pawVcPnUMcECxJYAg3bR5GasGLU4JlKyxf
y6oy55qFh8aiQCmGJulSzSixXNvGkqpnWcwY63MFNnyn5zbTTymEEa5CQynAA383uTL8zfExfKoS
S74hXsrGMl4iL7tkOREYCo9OEc36oQtj4iKZBM7KkKAtVZahuuelgEWE0g2JYLRp2WLwcjTxHuRD
uNzqnH2eBmuCKGUQzaiHjAcwEnMPSvcp0B//1vPptM+y0bioIK68pXrUjT/H/JeMhNP800mfejt0
U14RCUOqDknpUm8DF2aQg/w4S/t6nhui7c8IG50BKshCgnQuEENvNJ+flz/asrjIi8KKo+jjkrKa
uK/e9ff0dF5H/ZOsy7TJ0C1izEG7EQeI6klu6iB33Vaecy980pzJGi/B5FUFZwgyNO3E435JAE/k
Kb0HkK1KFkhVKzBW+vx+5K7EhuXj2R/SEw3q7BGHDZoP12CxdrQH0m0lQakg/nX1ytSs3lZIxuuX
6MgykPYX14kuWRibo3HUqvMQNZjKMfdK7TbQPnMFI066V1IBY+VEg9J+wJYXJYl4QWonuBsOaPnu
xatiIp7r0GbFZff8yW/oUbqQl4MsaSPsuNEBicMm0rtQ0BQ7SA1YIxyk4jpyv3yBxekWXmpKJu8K
luTErmg+/BnaqnN+tbCGmLKd+kSq28UgThS+AP7Hp1L7PCBz9TyRfbN6M8iUlsy0pQsWYMdikEcH
WeVO6gWXrU2KVozD310RlLo0yPF8ErExc8IH9AhEp29z5lhLgiyrM6ueBnFTADqYJDI4ah2SA57Z
wUFxXjnSDqxJYgkpDUuXZpM+Rj2ode5gI+vQLb+hdPw42rzd3hB3w6/MlyigtxiavKrYnd8uPDnP
qzwgC57UlYoIDPff0AsYCXriZXXFOrHuiuCJGG2DdmnA1xyQX+1avFsGEfv03TCWDBFkEaEcQ1k7
6rK0QJUA6swslKs8Bp7RyMKLIIv3nVRsWKGUcSSNgpoTh9rMkVziQQsdJXxMI4PBza5C3tChFHI/
5qnSpRgyowU+3cdwvkZOm5jdqJXKoLS/vW1IUTp4juOlL2S4QAf0m3NDXzxOtmrFDjooeZXf25Ev
3pAqrcwX4B1HKaZ9XhZZrJKJ3ewB7WBM/KKBfhX8gU4N83TDjy+8/omLGFYKS0IoxSw1uRxlPAgF
7ee8uuyKCFnUjIywfUt4M5qUui3Qm60fVp+4K7ikAmz8RGrTJ/iGTNWMX5SjYgFzjLGeWaxR6rdM
wsDISd5WAJCq5rZSeKusmR1YiCS8F35Y8rKIvlcoGHk7U0qYBhqQtV6tvNZKj5OvvmjocBGYjdk9
ZcirZwgniyLFVywYwCiIiZoCwn3TflZ0hnVAHnCOJUoPKmh1r08ijCs0DbabuPHrNrb0vP1Qo89q
2EyXvcDynuzP1Y9RpHNHhkgfm4aDM6Prjln/tRdMPWG5sPfXFBoU8gLKaxQa81FttbZVE2z6xBta
2MUDYKIyN7dCLz4Yf+Z2aidPOMfcs3pA7EeTxRNhao21ibxUKcmzSA6ouLTrp+VzWJvNa2H1nfis
vajX/xnQ+3cX84YmJZZj2ktdOUMn1w1gxT7HNcu62Z+xE1OUFApLb3Rcgc05nW5E1dUF4G1VT+e1
4L6kn2hQgljz2QRc5gTbV/oghC9pxBB0xvNpcyZAy0gpJif0IPVb/QPHauCwu5DQE1NUBQWd42hn
SdsCgrAlYSBBSA/ZXJvaqH8I1OhpmCUHfdduuVlksLRvNG1oEp43O4dYjCIXkM0YNQbo+ocGW9p9
5SNv4VGyEid8YO1Uu3KwoUeub+hN6RzyC1lVQle7c9U7WgeECYmFX7G/I2/oUIuoy7OSTzuM5Xws
HmerdmZrdkiEAbX22EvkCv2hiMqt/tB99N9hlt7uao8NfWpBGXAYdqqGE4zUGWYr+MAIcdP8nhv9
fCmt83LPnERqcS1LD1g7AZPI+dlBP+bIEeRvB3+wyoPqpw+snXLXgNvwRq0zTheUwCDNhZocKL9T
a3HadVSEZimzIDb2ch9ROP9jSdBeFyAPaEmVYBoHw5TcHkmt8iMyJ5zMjxyWaDKJUeZvXw5oyZRi
I0sOE3KXXlML8oPgNFe6w5gyYuS+2zQ3jJHrm3WghrUwoORizZhakzpfq8BJi89fjFJuiFGWsGBU
cqLPcPvm2TEe7jLeyXv3bzJEKZJInZOqIG6IAaevxS7cxOWcwtc8RHxvfsnnsWGI0iJzOaIwixAD
SIXVVKNZGYYziSzTiaGsaLBIYVbLNA1SmBloJJFcVJ2rsCo5d/eUDSeUnuibVGlC5P7ameIb6TET
fukMviFA6YYibaZWjmEqCYJZwW+S1malmS36jSAzHBHx8vm8ILDGjFIOedkEnEQ2yVG54CqHQ01U
5J8nwRgzut2fUsk6FxCfdZe7OneXs1y9+56Y05jRzf24OB/bmKQmt077gXQuEQ89KgrRROffWJws
bihNkC/dzBU8iE2c/KR1zQNglxhHAIZhQbeBbhSpHjXCD8DPUv1FQQOIpf+WLFdKfx+wNME+Pzra
+/JA6EFv7beaDd1NA00mtnmdOYt8Abjk87O/L2A/nk9bYVMhZ4k44Jw2l17cA920PrTdt79Hg9oJ
NJ1UpJCUpo5zo8aJisQc+z/P02CMk0HNu1LoKZpXYFIyw5dHb+Tvzz9/L/0Xe+dpoCitr0lDpy0k
Zwoliaj7lXzSm4k0qWQFLlkzQjjd7mVV3oZ1SvYyaUIulmEaKA4XW4OhylhkyPUNGSUMirKbYd6n
+sOA9nQy+v2xkMx/svRPg0bZjXFYJkXxuvRJFKb2Ilc9IGl5dcNqBcty2zcTT+Ro9d8a3YIUGGjL
Y3AVI7kBmbwHw5Fys9DM0c1vRaS+R99qn2vt8+Kxb8SdKFP7ArqlSnGI4Kw9Dp8mxRNr3qqaa2Ni
gfGR5f7e0DnRodSBKER6BgxqYlSR5I0cp2fOE32WDO5PnAw3A2l1r/F0IHNUAL+ZkFKk8s8BaSKS
3zzLNtHaw3Xq/lJOoIwuGUg2U+DKoURxDvN+0gycZjU1vOGU9rYYWL7YfWt0Q4OSRGHidDEO4KFv
HX2VRPU2/6h5pO0xumadF4b949KGGCWHXcuHdZGSNhmCHd4jcw5npNTKLpSrAKX1EfJ7ZLMGYK2F
lgVIuhmfWTmJ+8lnmzeg5FHotSSVjJXd0VFxUIts7Tq2VLO/bMgaeGK5PPb144YiJZllXHFpnsL0
Cq5IbgKH0BIpyGDX7u4qrhMhugwBFTqSFCKAZguhF7Q3UuEtLDOSRYLasLJYlxM0Q4ARkbtS+azo
Thf/in90wwW1Xw1KqaalChJhegxVey5eNM05L4YsLqgdazCiEC37QWIYjvx4LDJfYzXG3d11N1xQ
e9VQcGXQ9yDBTZnT6J1kGZkusdQ6GYt3Sk82gEYDPw4qpylGynjiJHVtx3g32YItoM1o8JgeJgfg
s8wA8D5LJ2IUSxKHLl89aY8bCIXNV7U3KazNYj//esMQmbnN3puj/4tak85zQEnyBTPBCa81F1+7
bkIz/9heFs6MZvameDX7C6MvEYs9Sg+OZREIPCeDPTF1BL1zoai883LHIkFrP26o5WKBUIjZxZAf
0AeJoV/3fbqb8aO0W6hmhmQUCtkFl8v5iqQGKNfKH71NEsmUQ4VaTgzfea72iSqKrmmGih2RrsrK
0Au2L3L4oEhGSfkB2Gt++KTa3B+q3Tn8Je+Xn0WGkthX4yeatK6bE3WScwk0lRvREh3jc3hUsQ2L
bmImTuLzPqv2bK8AWuI3FCnVp5QdKvlUGBjDl+KStCjMve44v+RX2ecAWDflLellrJCm4fctCz1+
3+rYEKeUYjJMQ6wGxD+FUBWp/Oo+V77itQfSyTj9fH5Cd8V0Q4zSKrAIijEkZWbNYAES2EyTkSEy
u0bhhgKlSiYukfWggV2jCMg/qy765FbIWrNvGCG+XUW/oUOpk75M+FJLRZjynCPEN2XklAojfrNr
d25IUGrDkIQCyfnQiv1wyXcvc/m/pH3XbuU4sO0XCRAVKPFV0s7ezqHdL0JH5Zz19WfRfc9YpjWb
9/QA8zBAA7tcVLESq9b6FWXfBwCegpZoSG+KUjYhuP5suZAoeJGxGWvwLUGpfsuhD3lO0b+0++qH
cs5uVSfyMGMRvUiJe2SKCq6lhU1glAtiW+xd8rERds3cZhdsyu+YnncmsNy0v5g334ZHaceUW9yn
OLdQWUihkiw1W7/hsgG3Z2Gztd2Xe76BjJ2Sk3yter3R/S5PhLjW7HAqOh8fVd3xjdYcSWL+3dwY
TnMwgFWuyVzo+tnCVnQAh9g2Ez4pmXNA2OgYyU3ZuEn9u669ysljP7qY3PZS5TqLJBdj/QK+CxQ+
ZkDDCi+R8CczSxwNdJlqXTlaQ7ctebjsTN7WtT9/u3dRwrdLQ78KxxEhnRdmvGXLO96jA4hG19z7
XnkyHth53mA9fmveqh4eg+BF9b8J7ub//hHIYT7mFbmvNRgYxAEbs6v5v/AAJvFo61n+QoIQHpAU
A6A6gJpzbDuTv7WinT6+dNFWbzeW7XuR3rp9KEFOWfdv72oJYSE1p74tVYT7CPGgG5BjPtRB6l7+
gm+zAv/+BYH29/Hw1MxP556D2UXP9m64zu78Q3nSHjlfRnqffw28Cq8kuTv+x28mBImwy7WyDSku
Bf2pDQ9VIHuT5Lfqkl5CdMhJbk4qhV5/WOuqHbdOc9/vxyNf8kx3KvANoq20BOVf5ZJcIWQEelxm
ug+5AxCW1M1bCbphZ2ML29+Sg+TrrfpOzg0GXgtsjYusFtFYTq3Fy0++nc+JJeIHeqg3bJduogfm
dRJrWTXJhTjhq2VGFHcZf1xOZ2C7xY8G+c2Kb5d1kskQPpwSakZqaGhpzuGTOrplfKfr28si1iAV
dHWhh/CRFNYPgW6gvayDHIxP3VWu75HT3Dr2IT1NPzBmhQ6JcV+9TCf9IHv6lIoXIkKm1VFijtg5
CQ+8K1MCcyP/np3p4Qd1xk2+eQ2ftW0BG+0AmfR4Wff18LfQXYgOZmxFMZZ4uPDimVxVQNuvPHqD
0VfsB0wnWXhfjX4LcUKECFgQd2WMfJMvcZJ9tAPH8Ua+9yIRIwZ10w6qJrORwHMqpQ5EJH86hH+1
I/KuzSeQhtmkQ8tfrRkIFdlQYSo7L3pZuFn1IQspgufPrXDMwenMb/Xkaq6Bmss4UNCLAOnjJKt9
JPfNEAIA0Nn8IsnwgQJ1Ew8/STY5OUs3l61uNSVZaCQ4jsaolIRMyLlCAI3NxyjSd4oKPD1VFs9k
2gjeg45+1PspCn1DvbExXq33T2g4SdzgeoG6UEfwH1VUNd1QQ0rrqe7wLTnah8Qdjxw6NzwlXuDJ
bi2/lJ+iykKg4DGaIbUNMkLgHPog3b6i/RkjTI5NJsev75hsVV72uQQfgfnnpjUH9DLU+mfj38fF
9dhuGXgXLlvFaoxeaCX4hnAwixIzamg4Ti9R3TnVcBoYOOivBhnL5RptxtLjfxp9BoBtr3Aw3c4d
t+fuyJHlqWsf+Uwodit+BBzojHf6OfRxfgy2sll5mc2Im3kUC/M+rhlPSPwdt5sAeBfaI+dkpVg5
SG5knldyFUzBi3S06hDioDKpznVxLECEJh0MkNilOG2mswGUN4wbSgl42XJLWsc49CfqjUeGbj/q
nX3ipbseNFcySDOJjYrrek0dzVnUItHS5vEwBF9Mc/DGznfU6vU/WakpuJQioVPEZ9qxkMrceAqd
1gZKjdb80BHYnCiPZBGaO8MLl12kd0gbQ60V3iTXmy8zvemm+4bcFvFLqP7UKV9SNRpcfdTI6a5t
vzMZkM16P4oyqnHKWUNVhWrHbHpMofOJFZ5UcrA6vmfVgA2h2AInb3/5dNcD97swwUrNsDPLVMWT
GyW7rnvVyEuCYdWJocACNSygru35cFni+vG+SxQCHi0HFHMGSg9ssjpV8LsE+sxlCdITFMJdX3VW
MyJdf9tZIY98h6TyjC+YFXRzw8kkb9rrVbhFDabbBNj7uhAd/BDU3Sk6pvhgf2Css+vytnIL0JON
d7MbASmc/uTkaMi8gLAUPNgbeiayQafVc138FULQGEmhlT5/wa/6p4IFQEKT1IyrN34hQAgXLXiH
SO53MBVLdQaibrre9CY722Ox9i/QhbG8/8+RivmkkaOhMPG9HF97VPNvivJ82URWnfPi94U7lsUj
LQIDd8xkTxEgYZRvif94WYTke4gkaEpMaxUbP3iOTZ8w81tUkv7EeiWx0EG4SM2Usd7mjbv/x43t
hV7wxPHKONRHsNXu/5s+wqUaBnWKi7rFe3n8tRq/JDJ91t+vF/oIjl4jxJrGBJUnb2Z1Z/2KX6HI
Nb8aj/ouR0vybe/GyX+VP2B3p+6vGoVASNYw8qQzIgIl6+NYVE2DazzifYxPcfz/saCtm967GH7N
Fs9wtYorFNc84a9up+BosQdDNvy2bnrvIgSHNMwNIDAa/iruk/NAwQwTSMLGqgSweFLTAs2IIU6j
oWax65ZPCHaoKeMnXZEEiVVfg8Ez7G3oxERy/fGQJqOaEqvG/c+0L0az6YK9CrDsUoIZJ5MiBD8l
T9UuM+DRAvNE6JmhlWgFL3VtSALS6idfaCPc1BQs0CO2J3gKc2iS77pybcJB/8X1XMgQrqdtxuHc
+cha0uImBfhI2L1eFrD+NsLxES08RGL1SfD/ZTFMqsU3C6tNB3BITueugHQ02FCv8cJ7zOG7Qe7I
SJpXz+5dqoirVaRpysIJltAZpyJKHCV9JrKBgvXiYCFEMDezxF7LoPDQdldtUBrsMezvlvtyM7vT
FRY1N7LZcZlWguUFpdbmJa+HavtsJ7FXKSeiyFYaZUIEs9MGS5/DwkQxTs5F2ztGv2ONbMZptYhk
OrXwH9PgDD7eVKPpaBDwfmEW5w9lGG+KwX+a9K52oqZyzWwIPYkd8rP5lJ8vJAqJTlewKQ1UfCye
H/PBjP47c1PHPBbADpSNQv+L1b/rJ1i93g5JECRoFgbP2TXbNmcNS+y+p9/XJgpWAmTbwXYIwKsl
123Vw75rKSJAdaFGx7RBmNDbY0nPdS3p0K/6vsXvCyYPNACtDnv8/mh9D4fb2B/dGc27bpB8rnUj
/Of8bMHSTWUEJRDPUrLuqTcshw4vhS17IZIJESzdD/Kpti00lKPkWOinJH5isognMwRbcLA5bbFj
xZD/vJGkIjXJAVvZWk73ylP7apufrUMXuzIchX/xTe8HyHVf5AtKV2uaxcdL6dcRLM+5Fx3bF33n
33Dk0eRmcGSEEevl08I0hAyFDoFqzrwmHO5aNEu6ne+pr/0RPXFv2oe7y9d5vRu/kCY4EKpmo1bk
kFZ6MzBzso0Pcrk4d8h99mV0bcd0E89UHHo9HSeAisvwaddnNBfyBXcymJEOBhAEmBaR7Mix2efr
JnXHTevGR1kDe30IayFNcCc90EVShRc28ZV6pGd9q9z82Whj7rRNruJrznBabcONTLLEn4gj9xGb
Ab5fw49Zlb03psazMtli9OdbaGvIBQ3DwFq0ZerCSZp5CuwrfgvpdEPzb2ayVztJDcp/4qPv/yhC
OD5SUY3nhshB6toz6xd1/BIoxzbf6/MNBZnjZdtcKbE+iBPL0AKEfROr/mnFpECCaU8Rgo3CmzHS
YPPZJ38UJ/hku0LGnXGyDlZjHYo8FekmUGuHyHDeVnwKBJmqjWqHMfMTJ0yU5HFUsog3SEA9t+Nz
A1i/BlYRdebUaUE0QSThbP0oFyIFpxJqep/UNdUQtWcsY3NoLPY2G8wAxDbtq5fLn271KBfiRK9C
i7iNBojrQ23rz5nTKfltNytek8qeI1bNfiFKMHubJJpfKhBl2+E+7KMTJrC8zMwOlzVacVQfP5pg
+62vAYNLxbQ/xyqp7nmFaoAcBPsF+1AyePXZWXBRBkovZukG/vdjzCFMDbopRzFhsl3bnFpLco1l
vy8YwzgBFyjKNc2z2vKhjMw7lmju5eNa/yrvKggGEJdjWfU+0TxKMTNiXCdz5aaKrOpa8ecfT0r4
+OBNrwjhy63kYdwCMR9ZNtBI3exX/v0Hd+jAGvKmg6a4Q+uwn5dV1Hha88kbLj6TYBG0bsMqblWw
bXjaUdvFT6YzAc7TwHt6vPWPOkaA7KvGY3chmJ7DffsUbWXh+1+s8p9zFvNUdG+TuGzxKUEbsC23
4/5H45nHdpe7srxE8kVF/LEEr1VkCFHOEHbu0DfW7sLi/vKJ/otjfNdGyFYVm85dm0JGvy3BAsBZ
eDQwWiE2G4BwSp+q77L8Q3IVbCF1DTEIUWk5QkwV3Kj6Sy9dHFxJ5z6YqJi4RlOXxhX2B9/8Bp/5
bn5lbxhH+qZ+ko4yyr6S4DqU0KdRHvOdpDdgWdRNo8Or6R7wabo7jyimu730dU9yE2zBoaSjbkRT
gSrU+NqBV33kc5v7yB1r8KgAxP4v+GE/nqngXdA/7qKibdDcrQ9K/TKwnymRIYpLjVHwLV3VllaT
wTT4DBW/1NG+wmMQ25i75BbU2HeKpCaU2aLgTxI+ba7NtuaRkT7Y5nBvGLmkay0xDzENbXSb2VFT
YhIhK53ZSN05u51zzZPc49U88d0zijhiEbFKk00mKHR23Ubf9lfE491k48Cu4Z9mTGgRgJhbGGiX
hB3JEYoboYaCxY1CnzWv85sNhmJ2/dRJlJPpJngMXzFV3DBu68pLrjxqYbGZyVGNHwnBymFoOZKz
lKnE/31RgCZG1g5hj0/WYwPVr5wYADr5qd6oWwVk3IoXGk4nkSkTKTiRNrM5LR5EWhYfgjCdhmY7
iVoSl8EElzEbXayEHXLg2rN3hqvjbvlevQcgIUc7MCUZj8zuBYfh+7Ex9Bx+MDGOc3JOUfyVEo1k
hya4CxL5ZlAPOLROBRcXqa4SI326fGgyLQQHEWm6Ag5T1OqK2mJaKb/qp3gXlc32v4gBzvlHi0MV
qc92AscX44Z26Y+uDNxAl42/SPwrwCo/iqmtLOkVDRbwxnYEmCbyPXMTl9zZmEXvd8PLHEvsWipS
yC/MSKV+M2BW2nTKyBmvMP2+VV+Lt0ZH4NLvzEteLp/lZavAMvlHJf1AMahv6Rr4C0t3UlpkT7IR
NpkI/u8LB2H2I21nHa0FDAwAtrm/NtPh7rIWK3PSy4CLZaGPMvyuxKbMgG9lnzlQI2QhvQC/gRf9
CnYqgPnm5+Fm2OuyV3VJ9oQhpo+Ca3Uq/LpHHTG5vWdty9DhyRN1glt9M+1lKf2/lMn/m4DiDfyj
uDbp1USJMHv4B25zOINIwct2DZb+jVP3Iov4UvUEp5HMBtEjHYGyqB0fE0SAu73GCDqwowowIdL7
y59RZimC/5jLYkpHvkJXzZsu+U6U35d/n5/OvxdEuvhYhKlzo4jx9un5U3DomX024aCcqG4LJ6jj
x2GWoWLLBAouRAedZV5GaAoH8SHVNlr1dc5vG2PfgdXysmrczi6pJniOhAzKpDP4RNqamy4ONmHU
P4IO0clCGZ3vyr7Fh8v2ZqSLCw3zM2tTw4VmD/5O37Nrgy8hXdWguL+slOz4BM/ha30RZjFaJ7kW
POTFvG1j1bWJcttEqddU1fNlcVLFBC+iVayY6tbQvJLQo90Zx2KaH7U01ZyhyPZDqO0Hsz0FpHtW
+/87uDk/VMsyCTMs7RPBXGoCKcRMYJv6eKIRNm0lyTu/O58N5P33BQOxm6KyS4aSJD5wTrf/HV+Q
9ZH/xUO9yxECShMNUz/HOEM1ottxMHa9oe1pXD1k/ZecMo9U+jZTsHA4TAdSTQ6ze09JZFnpuid5
/ytEy7HntCJo3Xt+hlT7N5MvHfHzunSegq0wrQgClb+e/tntCN3giL0qTIGjXXmSvQfL1BGiDBkt
KzYi3O5wUr+DVt0xC/VvfCMlBE1fjNJ84sDy51jpUg4X3yrKlrDHiiaguYeX/FJmsgm81TzxXZbo
h61kbvsRzCHenHwlAELpwl2c31++zCsPR7hQCyGC77VDvUKvAZ2n4BmkifGVf6ehi11xbt/XeRd7
zG1/K+AqwNh+iYcjKTXn6jdbyBcuHN8VrfHgzR8E9W3D+9lbsk92yi99h3WjoxV7mkRl2bEKV08t
gB8NwlOULOxHmqLDNn+tzGB7+VzXL/hCL+FqdanBfNgIOqdnuuML54VLH/lODsicQvmL2GodthAn
3DMgElRtP8NWzBufo1cCJv62YHhb5wzUwTZ7kMLMyI5RuGyVXQRm3/CUeFN847kkRwkk93zAzMTr
G/D79obky60n/gsthbwuJ6DUMTTIJA/BdX8w97HX763ZGe86j8/rWYOTfb/8IWX2KaR2NGFz1sX8
ftTBFgsz2yqIdpdFyE5SyOdo5GNqrkFMU/odza7meRP2j5dFyK75278vkhE9jAc7Q6KFhSn+bKTv
wcZwm58qDB+VG3pjO5y6m8MTgs30zCTSuSl8CgLvn+1tZnEhXG2qPsCLJ4zTuNJqG6hYtxZ5ZrJB
fsmnelufWIhJqrIfOh2xW50UB72rk0EtSaol00TwHRHrq4H0mG6cB+sbEmJPH5SnmMQ7vU+9y5+M
G9alQ+PaLrQJBgaAWIYvNk8YIr9Xu2I3K+wB5HFnqwCXXzlozmWJMuUEH6IMdhzmBoo0VtbfG8v4
ZTXRZgiK+5IYkgamTBT/94VyqREnTaryi9wybwyNbV9pThGmntaOkoxuvThbWJ/oNHpAOuklrG9A
7YnOvZvctehqq1uUni+yXHw1f1wIE9xF3UWpWXXww2HxGrwwI3RylDIUb/iVM2DWpJeMzUu1E5xH
nFYNVt8sJMTYAg1fOeKt8lQcwC2FIXlZ6JRo9wnTRC9iM1GRYDWbEEVTAC6r0Nqk4+9p7u/roNoP
cf/f/K8u5Cd1VqSlWsJSdHLbNlezDLN9tXh6/2BvBCwLS1QrGtaGD+ug3dOcEofNBppKWxKBIKFy
L18wWVIgbjrP0Zi1JoH7aPC8ku05jwsDNGy7YXjrs69lxBzrDtGgIONm2KsQpwqrZopA7oizy9nO
ak5zKjM+3kL87KPeBQjWHk4kiChIW72yBVMXC2+CYDNX2yzMN00EkPg6diz1RLufl89x3TW+ixVs
3piwbaNxhLTQsu7HOnlNdf+ezv1GzfG4Y5GjPtcyOB/tsqriC22MnH+iis9fif+0zponinXWwTMA
HyTrBa5nBP8oKD7SBl0z9ninxftH+Tx0j51y7GWz4RLbECcK4x7YoXGGvJvZB7O5LmV7LiuYS7yw
eNdBCJVKTawkanCxuK0HJxBdfe1PBmhv6k2HLlzROrmcIpN7gwsGKb7SZm1u69hq5c8RnLi12IFL
cnSNL4WnHMx8e9kM/8X3vqsoBMyRhkXhk+DPm3ACNLBwyzYglt5y/i5ZcbvedlkcqBAzOyXOipKz
+sRANs9B+0x21UHbB+AW/496CREzMfqExUrCk0V6tPCko7jlpjj4jrFXPNkr1boDfj9EwYeoXa2S
HDt8Xq8BWza5C7K9OSTeCDw1fWgkqsmsXvAcEwfsiCnP32p1U2sTwO/Y5vLpSe6u+DY7VAZD4c6N
YsTIz6NubjvydFmEzPDEh9lw6q3RAM4Zlgh6j5fNWG48ANEFEOMco+aytPUzs1WTYTECayqClSut
ihfmKERa7T+T7OeUEclHWU8G3wUIhj1a+aykHTLdXK9cY3hMx9kJhxumyPbhVk3NImBLsQ1QS4gd
WYRIs28VFAhT+pD6r7ndOZp+b5ibNDMlvmE1U7Lwi8Qm1PhE8xcpepNWCaygx8PuYIb7qtWvQrMe
vHDWnSltY7c1bCeppGgq60q+S+aBbJnQUFLHAQZiPPUu7lyGwdjmbYlyug1/xy9++Kf3th8VRzY/
smooC50Fjx/FYRNbvJuIvayTWYfXls+8v7DFhQj+JyyUIz14J60Ohh8Xr7pfOHH57b8JEIy9L3Oq
9DNMpMZIirnrDEk1sl6ILzQQjH1QNJ/6HX+VPbRX2T3ZapvKHff+VXJEM8MxvCDDKv284fCyWgHg
osv6rXqnhXjBtde0UBlG4TXPKE5Tlmyn/ljnquQrreZnCyGCSw9KW1X6GoYwpb9NjN7OauLkmu20
wZ3CcrcJdpeVWu8LLQQKbl0vCs3MeJHgn8vesbbzXn1NkZvV2FXWj2QDqFHJOa4/pb6LFN18w/Qw
sQakaHyRIfWKHTkpbnRl3KaYJu0ea0z/WrzZImOvXh8VxG4lBZilqn0i22M+GezaR3BukYhioh8d
9fzEGcfzXSPJ79cv9D+iRLyJvulqoifIs1kUHUmd7Dq9kMC8raeJ7+qIiBKGgQ66niIPbcD12D9i
onlDX6lHHeIWWzA+uuXu756HFzIFF6lPhU6CCd+O80sG+xwYpMZriXEmE+hBwcP/ffnO1mwMBDA8
WVFdo4JPmVGl9O2MkZLEj45KorpwMHd1lxPn8jVYi6O2xhiW5/nyLRVuQRv3fmMXSBBV7Zi3wz6q
Kq/Fsp9atZL2zWouCrQIahKNhzhxszRiZlUMHHtqZodCiTfKvLPicz5vCHtW85MVuXMqgxhdc11L
mcJXC1mqKHPM23tZgqfHYVfUths0xuHyKa7rZiJ70oEbYX/axWtMU+taDUNGgAnzdIZpLXZXhpOb
0Butu627x8A+dsYgSRhWtTN1WIlGDMrELKvT9EoZeHavR09xUDqles56WQK0dqHthRAh+AR+B7gA
a8AsRPZ9BLZJK0kVZUoI0aVjFJQUfC9HsQ5+v6+To9VLPo9MBSG2NDGNiT5ZBh7g0pdSKQ7jFMl4
OVfn0ZfnJNykLhiyOZpgav2WE8+BwMdVb9vv9C3H1jf5mdxOKLyao3SSZPUOv3+hTy63LwMwt4Um
0oNpl2BVMgTXU+jRx9GdPAyT7DWUzTKQndX4udBXdMIlKLqwkAS7iA/q5ibZ2K8U0cVldzx0gijx
NfguuWRrhTruFuydAPMPsKIfEzmwK9SjX+amZwIa7Fgh98GzsIamrL1NttLXdu4axLaATVVbJwTN
MCr2U2I/GOd8RvOmQb3EGeVj4PgHV28t4L2UtnCtK7aUJjgqKzUzlnCgTT68zYeoMTB7R7fhUbbV
uHrdFmoJh2iUWO5vB2J49YAFWl/1QsIOYyWr0FdtciGGX8lF0t2HVl7bDfQxSHrC0+k+Uay7tgCG
EJUtOK3eborizCI61VSRSTgKjID6PuJKzg5U/1H1z5ftbvX3UcJibQuOnXyCehq1IaeWYnhJe290
WDkeZZvcq4e1kCAcFmmHSW+C3PCm9ltRbVUKjogQWOp/9VEWcrhtLD5KUmUh8W3N8JQicIso25Cp
ekwo22VmLKlZVtvW9kIW13khixn1NJQcbZG3G5pviIzIl/J9+o0jjU0vhcw5rF6ghTwhjARKF7IQ
b19vubV5avepw1dH4r8gDEBmZhPDAH0JNi1Fhqak6O0QDxowhy5FdvY4Nb8v29uqNbwLEKsEfdAY
ZREE5Grl2lX+PZnUm4Ch01VbMkioVW+wkCW8lFQKYUEZRIAmbu8wPuRE43bKZeylq3XP4sjE0fyA
VE1dD3hvarczoGHzR447Sg/NlzEAaM7ktUjbcxePejJmltWraxs2MlzM3mA19qMRZqNJWjpGhqfn
X/EE69Ry3nmZCCG36FTSGRlfq5iOmqs45cMh9H5kVy8cMic86q9/YxuISTYITlWqCTc417Okqzit
zQgWMkV9gotFhewyWbmzbhfvcoTbG2X5FPp8sDgnV0rpUfX3KHt5XxXBCJYdmQaeM5Hlo+4AYqeY
6OGWzZlpmOHcDfHj5dNa/TbIFpgKbGzAZAjWXTDLJyGf2hnSY5BfxabkgYebz6cUYfH7QtBuGisw
mYHGiBkYTpxv7aJ08lZz1OC26H/+N12EuJ1lSdl1BjqqqX1Q0/tA+Yu6HUb1z1nxs1z46ygIyjpJ
EsPTgPhfnOO/mkzDvrPBcBs1zRArWloHQV4RHFYxftX8wCnL50IGv7RmU0sZgtkGeTklgE7Cu0BW
OLTLXVCqGZbkDvJEXvzqSyGCU4mbFpPpWJRApOmRqFlYCgM8rRSegTuOS2JEx5KoZBobhIEoOM9R
5hgACBkq9DYAMVTnm9ye3MsWRlb7KkvNhBJGZ2kXDypsDJxdk9M1xWHOm/3Ifsykfk0yCxChPsA7
I+W+zcCF6JtXlj++0rra6IOxTVTLiYLMdChhR0qMG4VFoVOYykbV2pMRk2Pb6ZtgnjaKPW9BVHRu
RzQrQXHmKDP7VUzkoM9Y/Jh6WIfFMo/E5ERHljulPnZOT6tNpPffuh4cFKVluSapr6ZmeBhNdhu2
nZNq8S9Vm56LCUPnBMvTk5rsMiV3mJ//LBiGSefYzcPWdpCanNiYotmBlcyo2sxl+hh0xaMxxpt6
mje6n56omp+7Wd0Six0ZxQjXwBzFsK7MHCygQfsYWIVjJNpmCmanJobpMq1xJ5s8EMr2adq8WhN7
AbPKg9X7/VbJtRcDY6aOHlnWEbwIt61pZU5vmMCvAegrUNEetWE4ZYbd42/PQ6cJtE1o6b4TtT5m
llU6uc1cXvdtsmdo1jsVKJ4YHYGhFzoWsTOnSbGY0aW+E0edqyXxjgz9s2aX24wZV03ZbxsfXDL6
dJc11S+J5awlXwvDETlFQZU4NkqO5Gs68iVowLveWgAXUPeyFqrk7onconHUpD7qCn73/iDF6Zxz
bC97N5X4EUtw7FaThwWwwvFk0AOFZVY2Y1hjkkqWfa2+yS3PTXDqGMEwO43Ty3I0CIxgngpsQSlP
FWgmMX/5cvkrrUXDpTDBw/cqyDHGBh8pAXdRdp/KVrjX8tbl7/NDXUQQO0h0oN91qC6S/Br565eK
JV5hVSe1DSWqrNAWIaXDKB7WkdS3dPyjLCudtVqJseyZX9lu63HOO0wA/wruMuAW6sd8E26aEweS
KXeytfHVRs9StmAc3ZDmZlxNBtAKCdCS08N4hZ7mS3+yH4NjBGQIzJR4GXGC0AmfLn/CVbtcqC3Y
S1bbyphjssnr0yuzj51G3cJz/jcZgpmwqFcHw8gMj5rbMLrRgzMJny+LWL3FCzUES4mbwNenFNvO
QepfjREGLXxg++rVLi+ac16Bh81QrhJ9kHWgVy10IVdID8Z86Ju0QAqi7ciWV6Rp4xo/wxuAYJs7
e1s+mQd/ku4Brn40UyWUgu6GaGJ/QleNIM06FVmovymN1lHzGxVDY5ePdAUkCzfiXYrYBDQHwywS
7A55Q9k4uaG7paV9sQrzedQiL6JYumkxYj0HB2LZu8KMvLws3L5urtUQLbQaCOCdv7/8N0kUFzuE
sULKFJPPOOjsXOfPk+0Y8tpyNU1a6C3cxsS0hoqOuBLqzjjmXrUjmNYE/SZwSzsgN2NZxomA3Szn
TF11pwvB4l1sIw0wJ0iWhmaLeU1bhty+rphOVQ2Ei4y+FdULd2qOQeAX84ymkHkKhpuqK5w6eaHW
azOemGzWe/VmmO/ChGSziK1Rb20Eoin/6WMONK9dPGYUk4zKb/XQqMqhqlSd6mIvLSjsIaEUnfii
OPXDD429Xja51VYDWwgQvNeQYU96xi30VJTjoVvcAXgGXQZg3DdgQm13yoFu4kPsWrdSxujVD7YQ
LXo1rbBIHaDL8WdflWyzDXYFCyDCFwf+qJx4yq0NEH7tXjZEsXrRFpIFv8aJ2loawK9F7X0+RE5W
vqr07vLJrtW6y4MVqh51juioKDD3kDHXzIk7qdkxp9Ge5vUxmWUgAasGuVBJMMg092nVRjVenVBZ
mTdKUm/m4R4Ni81ltVZDEeWgwxh1xXag0CLI7CbO6pHCRx2ifXJMdvORNw3/ZjiTLcQIXqroeyB1
U1zmormdIhDvzCelmrzLuqxfrnddBI9EM0DGV5WCOZTqtW+uQhl9z7qZvf++cLdUpaOsrfEiUjb7
vL0Om62vS572160MyFfwDURXxeZqaxphHClIPuah3o/VdKca3UOq689zph1NosSSI1s3s3/kib3W
IVRpQRuoVJjdt5ame1KXL7RU9iQPJO+cq18HCysEcRpQK2LrDvMsZAx5/0MzHmrrpDaSZtS661sI
ELzAoA21OnBdOGFpvgVcjdtisp9gh5ijZGKY9cAeMGPqXra6VbcH+H0MlhiUmmKTDS2pgVVvWDnF
jTbtfGvHMnDCJD/Mat8lj5eFrZrgQphwjyamT0PO4BbMafo9sHJvF5gAaabny2JWvcJCjHCTonkK
w6JGFAmVDIN31zrtHLW869MzjbyZ3jaDL8vf+F/+qd2DDVGQTwB9GP3qjxVNoSp1WXDziA/1I4fi
BCVW8BMTXW7qyj7ZqtUz0DJizhD/ia04Mikl7SodT7cw/OBXpzVOkN3N8yBRavVrLeQIFkmsdjSi
FsfYkCMzb6bwPmn/om3JFiKEY5unoTEA1QT/PT0r43fGQomHWPVICwFCIDKGRDWbFn1RQFV/UatM
dXS12rZVsTepYjpxov3+C9tjhq0bBFDfqrjvUcZQt9Uwi/lnm5we/rQXZS2OtZkw4LsQCyzbNhiO
xckfAAGmGYCO+Yszp4LjW9bpSQXSLKaBD5dVWrGDpSixPQTgCdsPCwwoqCivwBBy3/d0R5vk52Ux
a+0UyDH5ub3FD8EYEjxux1PH+5fn5vcfMuPwxfzK4XOHF+kABHcCwo39IE2wDMa62ic+D4dfrIfy
gM0BTjsSOGRXHMim3UkB3lYiyAeB3GstKoIi6JOuDPHF2q2VuvWh2Smb4bXx+s18nDfZlt3KdFxx
FEuJIgqrERuTb0awxZD+Vu3AKeIrtHDR45c4Colm4mgYNSof9L/QLCoxAAz4pP1ly1iboP2gCPe+
i6Pzm2rKwxHfin6dwEE1e9pGtV31DVB8uJ1/h/vGQz96UwB8ZdrL5qvX7f8fuxSZ5gKwQvtxhde0
SKd7s688NVafbSk727oYTMiAh8/SMa3wUck2nq0Z7Ov4WmPiBpQ4zQRomej18lmuSiGaSgyVcEwD
ITbac1gnBodlb6dtrAGQNzgbUsyVtekiwEK9S+EWs/hg4WRrbZeiWckXMKdnNNiAZEiutQe+KhMf
jUxKJrRqgwuJwulZSjHFTQ696tLpm9tUxuIg+30hGAaUsWDCcyEmYsBYGiVe1ss8xEra8uHQPvm/
uoznGhUop5xsdpxy0kATXjoater5FkcleL7BHi1j0ka0CM+WM3vdzn41dKc9Vleql3jstc/dyzYn
OzvB82UphgTNDIOOKVPcvps3ph4d/kaEaRiM2SZSWaEQ7IASN5RVZnqY9NnNunYioSzHW0kl8Hne
RQhOKIy0NE8i5CpBgtQ8Np1hHB0tfx38V/I/pF3XctxGFv0iVCE1wivCYGY4zKQo6gUl2RIy0Mjh
6/c0vasBm/D0mq6yn1Q1l42+qW84J/7j8nG26oHvhHFmiudzuSQMI6PZLV/nAN2j7zGmLkJP/TMC
rYvX3bCS2PLnZbHbF3U+Ivv3ldlWY2EQScV8QqHcT6getUTwQBQJ4KyUZH0fVyYcuW7fRNavRWSl
296NcQpj4QcDeZymlTVtyRCh8yNhWWT6I5JfNFFZdNNKVUwKKzYGuzGY8v4bJWGV5oCcYRMjzUHb
d6hTttjJE1opU6cP+clZDr992hY6zcoQRjMfrWPm1z/JjQq4NlT3rs07Edjd5ndbCePMB/3FLonw
pgAZSRHkEnJIbTjaSSe4/u24sJLD2VA59iNJe9Qm2SM3dsvbGAwJucNG/1VHfbGFyC+bCrcSyNlR
NphzJ8cIqiq9KuzbYRAAfos+HGcxRknLtlzgFEjsMfK4bNyZjeiriVSBsxp1ApRGOGDMq/Wbg7wA
Fhi8huWOrbugHbijomsSfTQu1nWSLKcqk1dJX1TzR4kNsst+ZjMxXd0KF+kSeQFGVAtvrWtPzfSQ
FI9a3Hmlru4uy9l+Ja0EcaEOYS43LRtTzvIx2dPHwgUxdcAmque9aOVj22Uz/gYs6RhE48f5Cz1K
JkLRymAvPzl37F10DHFJbOS43f1F2z5eiUaPt+/qLJW7q0QPC0NmILP5cpdYp6YW1KW2Ffz8+9xV
KZjLtCsJbigcraAzShAdJNohlGphC2xby8+SuLuqBmnJqhm+YQLNgfxzcmw/OmEAaFfsDFOIN7w1
4aq90W3897o4P660dZ6GFFnQsAMwg6+CkcsCc6mjYfKhe87dVoS8JviSfItvmdRiKFIUkWXppevv
kIc7nXDfdWuVZX0svmunlIURagO+ItN45ig6DNKiLHUUAdhvH8dGFLTYg4Uf5++GwSYLQqRX2G7Z
x06UeNmQCByFSAjnXklUKGNaoy1aVFeh/dPE0I+oUfc3Mel8EPY3rJKe0gxz0gIUzVtuddDYKPt4
Z3jFqfZMtB8TsJV8YoYfV3QWyJls385qlJd4StTKa4i1d/qHqvqXHd9mrroSwVltRZu8mTWEJVrf
9+FJw/2oRlCWv4D9JriibV9+Pg1ntkReNGk08PnKhBwaK/HmmQZFrjua9QkkSODwqgYq8IxHj9/p
sJVqqsYcbzyr27XmScKIxuXPtl2CWklgPmqlC0ux5ECbBET4X4y0bGtk2GP++MgwaytB8XPbBa2k
cckJaUK9oIzaRVMcA1DasZuXTvoyHeWd7LUo9osKQpvmhDaxQTB1I+OxxB2vidC2SjvMpqfyvu2o
O3XpQVOGT4Xds5wPrq4KS2NhmAtJJd10hXlb6Nk1rdXCMantJnZ8VGc8b+PysRwYWIIdCO5xMyqu
/gAunyXLYNomWyeYj2HAVo0Y9rD0DSyLWPeM/dAV1Yg2DQ6rTbIC6k0My3MGV+u0jgkTqJZ3Uk8d
RfI7pXKSpHSwNelePt72NZ6FcSZn51OlRTWeILE+O5VVPw9j6PY1/Uxuq2Pb0wRcKIYQOcdYq+1k
RAS189m8S8kVyQI1vb98ks17WongXGGeafUiz/hsmgTMQrIAANXwLovYtrKVDO5q1ElqY/CuMgTs
CdvTipMciyBzWV2+vhWzrWz6w5U47nLicjKlpsfLvQLkf6QcYOBOZPyRpZ96FawEccZcGnj/yv3b
9CEboMs9zEqUL39x72IEV4ToJ7gqvtdaKlIsJ4wpZGoPc3InpH3eVOrzcXiAE2vI0nLJIuyyNH7T
+/XwNDTPl1WBfZEPT+qVCM67l9gkxuY5/O0S94CDvu2jBz38GSd7NtyMic3s62V5oiNx/l0Lu3mU
Qxwpku+z4mqUvjW5yNOx37h0JnZtq4g163JcZgyQqIoxSRntCyATFEFTOMkhuSPgOhFVKbfGzDH0
9tst2JxbSPUmAT4bnPt8LA+qa+6XH4NTXpUv+hOzqdRPDXcSlRBFn5JzFErVVNOcUx0MK7s6v7Hl
+7gWaAczzEtfkvMTmOPFO77Aq7dIH0EY5oRp50x25WTddV4+21SE9SsyKM5RZGOOJmKMlxsJnUH6
2mC8/LL6iQRwDkKREwXvUThXiVKnN062LHBBl10dup3vdQ+TrEUkFyzLpK+d9n3q5x3SdbfPPsEU
t1I5tBXeC8IPS5MVW7pny3ey9CVMnqNURFhwWcNUmXMOUa0YilHAnYIy1Gnb0VvMwlVD3bt8KdvP
jd/mo/K8EgwY1eowFY3KLmPYwaTH0TgwtjHLwVbnbR6Ygl1Oprcf9dpATwnYJYTwQ3vghk/03ICe
tZWy78ripsm/jMXk0qUH/24rmNLdVrqzNPbvK3809dpiSEgbPH0M0dUv94Ud+Zc/4fZNnUWwf1+J
oMoQD2bDanrpPrSujPrQ6ILUXCSCdzdLtNh6yi6pvlbjY6F+aa1PpT7nU3DuxujlYRx0LDdSe/hS
6aHT9Z8Ac4HZnEVwHgYOjGiRBJWOu/2gfyOpyMNsO4CzAM7DtFFdJFkKB2C391JhO4n9zUixWIP1
nstX/jdB57ckg3M1ltoOgFqBEoNy5gveSWDMq36GT4PLWIfibwg630Rw1wK74SejppROGMmGJsug
BariF7ucgOz6C6OZBt1fPp5A3QzO95SdXtSpkhOPaolTUQwtqV/kQqBwf5MIn78hl46QBWswmOpV
3zYfDDAdksiR79AG3rNNnzxQBaXDt+nLC57H4HyBnPSxFWkQOLrKLttjr+io7bS9AZoUVtdT969R
MLmjRwCQHu3oJ+aXoP62JdumqmkAWXnvJzB/CmC4GAG9V3QnZ9Doxo9CEZWoth3eWQp3d4M2ZaEs
Yfs/bY5adScVD5d1Q/T73K2VtMYwYmeiE6gZTjkXDzSvBBe1XSZffSnuoqjcmu3IWBT+Is9p3fBO
vsXczS7a6SJZ7Ht8UAoCoB2C5pmq8jOiM5IGO8vxjgDN2wPjvSz3EyDysZz4f1BfbuZ0Z2H8o8Vm
hbCCYNkntSZfo9WOKMOxoolraONDGoauNmCl4xMXtpLJqd2Id1mimng2N9JTLF+XkUjjtjsNKwmc
ymVNVWMLENclw56Asor5LwD+BXTfflVvWaNh3mMRcxShMW16ewLaVwVYHaghcRErsSgNwf0Fb58D
Rn6h3mgXd9lSgaFeCMfDPtJHLTnL4kKXlkyDMc9vpPHdgd5Wru0aDuDkbmggGm/bNLDVsbggRsaO
oBWFF1SYAUK2tXd2Jwol2wNMZxl8+DI7AIS2M4qk2uOykxzdT46gVmbgCeMu9vSDdm+DGLu/ol9b
3/ZEuw2b4WUlndPIgY5ZTEp8zMR80bX+umgkFywtnwliKymcVipULWzKhrSs/jmM9nqKV2H5/bJt
bW0OYmnwt14YnDdMZ4AyJ2yFTrudPMOdf+p36c52UTR1Q8dAu0hxFb/yqFu6g6jzL1AUPpwBj4B2
M2GtsN50aB3ui1QVfMPtPGd1Pi631brKipo3rCvNfpI76dlYMKTVFVnsNAT0WNgU7koD1W9r1w1p
UA39zlQyp1k0FyNQD21fC/J5ke5wmTCwGYweFX28UsmtYX4xrHupf7p8qZtlmdWZOb+SRmBvVwiG
D/63FfxXDUs0USFwXwbnUkaM06V2jNmQhQz+aF1JXRpICz6p4Dgf1cTQZBtgjfjPVglfyGpA5GtL
HTpwWYUxNKyC//MhGiYALthGm1n+gBtnS2ps2tKCCEpk9JCmvW3nglt/I85473/fy+CvPbcVyao0
difarnsEHJpfj44+Os1V/QyP5bFST+Hlz+lR8kJ/GB2NuCJotI+69/6P4BQjtHPMei0operhS4Jm
jwHco6GXBfF6o2VqgPEO2BaAKzGAbcj5FBtojQXwm9FCb/cAR4jaU0FdkihOCJgEKf5qNTmwAkQV
rY1F5PdimR6tnrFxE4OLdoQ7YZhh2ilHp6kOJNd6WoLFfWtU/Iq/YVJS1H78aG7v5XIuRgZjm92N
rGEH9AI9/hqBdqx6NudvUfSQKgfVEj3etgxi/X05XRqTqG10maHeTC9VJ7tgYnIve5AtRVlL4BRl
SUsdc0UYQJYWJXRIP7ixmsuuPv95WY7oJJwLqboktpIKiVekywcy2vux6QRH2WhBvr8eLh0JUQaY
lwxnkY/lXbkrAuJnh9FDfQAI8yJQgY034Ttpb4nLSgnxxNXLmElrvOmNKSX1rLsosIMUbCLjvvjH
dZX34rhMpK6Gqk9LpJBjYzr5BPyOLHWr5uXyNb1123jvtdIHnhZoTpNFH9moJsU2JzhSXKwGPhcY
F5fc7pgdkicNzGZygfKXwJcIFETlXEkiS5M5MJpau/G67GuT/7h8MoGiq0z+6rrytKJtzmgzaTkF
fRM7clgeQQQmUEJmL5e+H+ciiIT2+xAyPVeyezn+OjfqTVzupSHx00wEHS06E+cerGEa2pKRFuf6
6IaTp+aDSybv3304zkNktVQZWY9XZ9kfFW2vZqfmn+e/73Wbcw5SHSFPIiP6IuipY4euXAJV/3b5
GKKL4ZxDFRqzWSxMv9KHTru1TeAtPKr0VeuL3WVJglvheX/GNDeTCWu3Xl6czOQ+weJcJLKWjYfs
u0/GM/2ALy+MF1AgezVxAF3nq29DzpI/35Fr+W46Jq/G3n5VBKucIqfHEwClSznZbYazEYfhaWMO
FY8w2we2A0b14nvR62+jvPL+mJxXkBegAcQZ3BErr/T3097was8Gc8P4QzThwZTsguVqnINYDDUy
ehMOQkJXqUAXkJZOuThtfDfJh1n6+hkleVtEBELbB5BVK1tKCyucUHkQGwzl12p81MrPOfOzEO5d
CYDQdG5rVLH1YPIULz/ILoN7z9waMAS4MgD1+f2eBqJP+TfaeRbMXVtoRd2cpxMS+RnjOZLTum3t
AJniynywFEC+D98Z5HsaxKK15m3bOwvmLrG0WskcNHhEZBla/rMAl7sqaN2xn/ioJ2cRnIfX1XyM
jRE3Z7eH0jjm8eNlzfgbGzsL4Lx6YWYazqCwgr220/3lCqyN4L1C3x1ovxJ1RNBSb4uVl07EeXha
0bE1LGQyKRhsNKesHHrodtpBvbcwWiXfM/8C3vNbemU8Dj6ooL0MaMAY2HmsT7OXuKCQclmK9Uk1
MnVgJZo6MBE4n60rUtZP7D0IoKNf0N/d4v2FRtxhC+pgQXOH6/Eq/FQI/y2VH8FCL3DQLBmvi66+
p8VTXnSuXn2dMd0vrEeyq/z45c+iuKTObrowimaIIvlOTr/G81We2K6ditw2M/RLcjhHoMe6ZBct
PiQjtMRrYj84DRD8GyfzIiFH0Uafljnt86k46zebsu31FI/PxrOIE78yWJrBwRSZ6TKKVQDgv4pG
av8mbz3L5A1fb7Jeo6zC9M1Cs+nA/Jzpp6UjHxZX9uxnwzGPqhP7euRcttdtl3OWzPkDNSu6KlHQ
K6Fy7baa5A+96i6fWNPCR1UAsa8R3dJhErjiVf4KTlIZZTQ0utpxDoqWPHSU+JdPsqmNKxFcGjY3
09TZPXYLyqnxS73zaE98agLhUxWNrG9+tJUozrKjtF1sw6IEFJY7W6eOWTuhLmL/2PTUZyH8C60O
U7UiJvSwSgHNh9x4Eu2SiyRw9hsqCcYlE+TGoNVDYhw2gliwmZOsTsDZrVywD5WnxFuQ3RNingrJ
vsqj8Tgb1K2W0JES8nBZCTYK7u8UjX+I0WbJm76FJcmBAVyp/FFyiV+iigXqRQzEt4fGZdAMcSDt
IlDgXpYu0Av+lVaMMqHExgfNrGoXju1DY9G9UueCGL6doKw+LGe0jaEZBbYe3zKjU/qUYfQr9MJT
2jitN57AE/doohUk7OBtW5iO1h0BFKzJz4UuVQWKmggaGdWxQ4psH8JPOgD2DGiNmKbNmGzJO19X
mkcqqbmrmsW1ki43HRsABoL5vonmW5XS4PJX31bj85/FZRzIRXNSmcjqyyEY4lsl/XL597dTGqAT
/O/cnPNSZL1EZg2dYjVRCtdM2Iak23qTX+2Awl+6uaiFzTzIh5CnmKaKpXywl/GzOyoZqoUQfGq1
OUUa9qZ/hBPWtnfNdEu6BxL+efmIm58QJPeAd8U+M+E75qEtAVJ+BD6nQU9SfVXVIixxkQDOFQwG
Dc2OlVq1+aaZTo1o2HfT8lYH4II2xt4jIGjBIqzuwdRu5eZa1wVqtqn9KxHsiKsQViiVHKKtDG+p
P6j0ezGhC2VcN5Gojbz9alwJ4qxbiuwmM1jeyBA+2OsjOsoHE23CeS9CIBNdC2c6VRXlXZUjLGvD
TRgeslHUzxXdC2c66lxoOWH7pWZUYij+qNazm4Ai7LL6iqRwob+XRhuKzYo8eoPKmLUfR+L0kwiI
cluMTmzA4GnmBwoBpQF+UM52SokVWNoNNT0q8rHbIrBXBRgZEzjx3PeK0ipNZ7kiXjLmTqzk7hxV
TqmJZjG27/0shvtgoZEtoLyBvdc+8Ll2+a742V2lL6wvDdr2fejWoiW47ZilMf8CJDJQgLKTr8xH
y1R1WVR0H0ITQ0GK99YIX14Akg3ktvaE+gtgXyVvEY13bnvvlWBOx5taM8eKzG/PMIY36yx76SYJ
BlcKcj//+c8pNJGArMRxNzj3ZWJVHdLQrvVb+pwNgrvb1JDV73NXlxEZTM8ycs/KeKFViLloJ9MV
ga8TCeESXBOsiEZmwC9ggL20rsfqvrD+8ZLJu+/E1xmXqB/RzMR2xgJKhLj/2cs3uYhAavstd/5Y
fJ2RND3o096EKM4MZEndHX9aB/O59+zj4GtusRNNyQu+HF9irCQzyXUJKzrT/FJ3t41xFY+vn/B2
q0Nxsa5Xx7nuI8TSkMGrp+AxB+64mf24LGXTRaykcOFOaroqqigykCVd7rtwOZki3KfNgLqSwHmE
KFKNtGAlyy6z9tiS9efYeFLM9n7sIsH4iEgU5wNCZcrKocVhZMCwK+jqxomjRC/zPAsikcjNaZz5
DxJBv4FxHJJb+qR5yr4I5DutcMK9BIatJrAxY763D6JAzn72Q764+pacV6jsUG5UBRHQnlvHNp86
9b7Uv0Va50Ra4l3WDPZbH2UxoDMMV4K7iXs2jpKphNkAPq9haIDcbx11Nd7HTf0rLK0H5C53U2r6
l0VuH+8skksfDRBPFPGEsBhhL8MaKP535MqP+z/Sf46jzfzSWRRnXeYyIVGVIAqYP24aG8dYBuB1
vewvn2jbT5zFcOaV57RIxhhv487aA67JAaSM2Q4CbdwUgkTCNDWQN5oq58Z7O1ILPcyIZ0934ELI
pwdF210+x6abOIvg3Xg4h7pRdlA8Q7mW9QdtEgykCI7Ae3AlTHRQUbCEyNyVjepotm8JSy0iIZx6
ZSYdjWaA0WaR7QDz2zGS75RU//JTcZrVS0o6D+xTKUMwKldz+3L5KrYnCFZ3welUY5QgH8EeyBtd
rI5MBz39A3Zn0HCKdvFn4vdKGPumq3wuq4dKBbsq8abwUOcPxPYz8+nygbavBa9RTQUdOSaf3ouQ
F6q2aYJr6fQvbfhrJie9E2RTm4FBtwxGZiQbH9htLLVvk6pDImx2j1JM/dl4BtMdomr2qcs/C2J/
yOpz1bPWKSlWGcDfZ530wsQIwnR/+XP9zf2fZXDfa+mt1sDqh46BVqcHYky5m67IDf2l7grgQIjG
6rZv5yyNCznaohstaMhAXzlOntk8KEnuClkNNlYJ4I5XF8S5sKUIE0PtkCaqQRgYoCiJrkrsOQL5
/wE4Zg5Yg4PI0x9+AQ/Hi26FPRwWyz7EurN4HgJz7Kld5DW0nOEWLYfomBGXzZqmV9IhJ+7lCxR8
UZ4lpY8lc6oHPJb7Zid1N219r8ai0iFzMpcOxLk6bMKak8HI6rE22hzGQJcc9ZV8Y5SjGhhZzNd/
jjD17gJ53MEFYx5pA6QNL9JQ9LVOY1M5cBaXv9x2A2V1T5zrkwZMF8mMyHe6Hb52h+IY+QkYWWyX
MbN0x85n3UcjckSrLtvDfCvB7E7Xdl2mErUWLBrUszO7s98+xC5FOJcd241/WU6BkaPEsyWnmRxJ
3KzazMVW4jm3klsynRQ2S0gek5tkr10h1cy9GDMbTrsz/gATKV7ViSf9aT/Zggxmu061ks25G3Dd
AXpAQgoDXtfu9JvX1Q7y/6Mpv51n/PY2JudtavA/adMMYXpTuYbSXxMzEkQ0QSzgAd5GOdVAgw4d
Slrq9f0EEkfU1dXGz8tWoK+C0/AYb0ZRtBplZTHVuBr6n5Xy47I9CI7CA6aAArfPqAmtVOarpNcd
O7qWpadEtOf+Njr9wZsQILIQVdOBfcylNJayLGZfg5W2Wmrfluh1lLWHKiJ+LBMPpdG93OR3tMgC
tltbG9Jj20V+EXcPSWt8NYnhJIZ5N82KY84xUGrS3ZBFL7kSnTqpC6zJ8Gg6HiZpBDFW5Ye1eVy0
aTeVEnVnOgQY070GdsTRHkyseKEislROPpAfbdgvHjWwkJAlT6M0v0gUEdE2EaZsK3Xq0fDyytLc
LKl2U65/1U17T4tuFy7KUe8NT+lM6pqjdjOH4ZVF691Qx9dLZHjga/4a6vOh17Qjwjmw5WYnypSb
qmkwxKZ/G7Ej2MXKsalEvAoszF360Jx/6+QyG+3yrQUR7bV9BohQKWjEWMXM/X+UA9pzwIRa2oeF
a0mOI6VYIKfb0dNwYNM24HI4LD4mXnapIN5tl2ewmfw/aVwwamR7iHLWL3tjTz5hvRN4LbZfI7DX
B0T0W9EI9GaEXQnk9FVu0szuCJ6uY3earVOvJ5heEtQaNm17JYO7qlnOTYwrKIiwGJ2nz6b+eNm2
t38fvSggs6gKluneR5wC29xWXOCjzeP3ZvzS24JRw+2CKfktgM95wnaUG8JGg+dg2dU34Mc8DK51
0oIF6Nh5oD9cPs/2nZzFceWEIabGZJgsBS/cMfmS9EjCBZmxSASnZ/acAE+zx9DTYHZu2YV7OvVu
NieCx4RIDKddem3MQ6PjJJ2C0UIdI2LQACzkXf5egvs3Of2iBsgv+nKB0dD4IUJzeehFjCSig7B/
XyU13VSPYSVDxdoysKzao3ni6NhCunyQ7VrZStG45EWlYTVXlI1jRl5zoLvhauw8+e6/iAhIXUBW
6eWB8udludu+9KxwXN6CJbIhn9h4n3wcDultszcDDUSg/3y9EInv6nRcxjL0SUWKnpXJLCyMBYUl
qIy8jTJ89NXnc3COQDKzqbRZQ9K4JreMGE1185PpdIfs3vKWwHhEu9jvXwd38BmctHEjvYqwL9mn
uvAn8HkMiFFKqjKEdNB4e0bVO4W8eEruJ9GInEMQLgRaySc15pQZZW2h/Uat59TGKyxyqSTcsWW+
4NKROF+h5HNhNi3rVN+OPpvDwuzXsTgQqGIkjICiI/Eeo+/lsRghLDF2of0Q6m5XClBAtqsCZz20
OH9hQdfbQkE8ajwMWvuZbz+AUBTpQxekz6JpzI09xndaz8+IjGTR9HZCm89GFcULf6F7jeWL+KX1
FtfAy4/RaXlCQL3NZ/rqjJwnyau+AiksHDyDnVdOJTgCE1BCAfD1pRd4rbdJ6g8KYqgaFsZA8AaQ
tPfOcSmSRhpKFFWVSLnWJbof2sFLEnM/qUbmRGMeoM7khKPkV0R3Fhk+JuwOMbxAtHQ/jRJDfbRw
myrxaVYE2K4Im8xFJ+zULJmv56UXNZbLtnXrofOLFsRj+o9INV/HWgFsLvLXMVGv+k5xqzidBLFl
+023OhzntAypDcewRMltPiYPGPQ5Zu74h7zDtQl5TTd9x0oU576auJPAx1zjOzYKA7NDGzMH1fCL
EfVeXqafycrO0nhKDHnKgLo4IKlZCvJkq+Mu69vgclzZfHStRHCJjNJSMzMjhP/Mmr3W1N2ykE6x
mR4VRRLkgNs52koW56XkUo0jXYPjKE/dwfwxQSG8yY3uDAyJkFdTc0Q4h9uHwxyNjU6ChVXs91qv
1EnaNSUex13ybBrHyX5pGheZ1Gc+4VkKZ8cpmVS7tHAsuwva6ntmPmPraBK1eERn4Sy47ax2mdmW
k9ycOjxCCQGGnnpffap+zSA3//vNOGNq07EHQAh0TlaeWuNu7AJFE0wcbnv3lQzOiqid0zzWkQQw
KmITkxzz6JhuASYbeY9hYZF/3wxYZ3FvK7WrzDAeSjtsIyQ1tD6W8lPROz0Qry8rwfZe7koIZ0hG
PnalOjfEM8w5kKzhQU+r3MnTbj8ByWiUkpMUNoe5VBxtjAUauJldr2RzhjWFadrDjtFcl+4yPXXI
/PXy6QTK92bZqy+YlqOE7jO8xJDtdDxETUwPLkE4iWaitiPx6iRc3G+XVI4GVjKY8reBGwwJdJ1D
r0y3/BI6qpPcTs/jleFfPp5IQTg/QZUypWoIBSnhACXlB43113rMn/+dFM5PqIap9mmPs2XWzVRc
t+pPNRRYluggnJOYaD9INoIFCuWPUepTLShqgRcX6RrnH/Lhf/sTpnZK0rtRF3wl0e9zvgHYRLHU
NCi9l8WIwfvK0yXRoJBABD+kbkw6OswMGsNs93l4pRmi3Y9tc0F3jmDnEBSzXIYcpzCQHAtF8G9Y
VweUf3iIfhqIdd131Un90iVefo3x4s/o11kqZzt6qlItrhCHlMItiu997cetqBOzmbMaZxmcpQCZ
VplClpcPu2jfutl9+JSceo857qh1L59neyzeVE0Zmy0mkXmaHHVsM8xZYQhOD8Kjto++6W7mF9eD
84dx231RsUlTuoYf+vmxdD+3a74SzvnUOl+mOgLNPPjdjOMYVNch1q46vz39tdv+qRlK01A0E5xy
ms5zwYwg9E5qSvFOLMgpm8ydKmXwsyKs6U0HcRbDh8K2LYpBYUMD6qTdDBE5DuFjngq8EHMBHx4b
KyFcKARSdhKrEbyQtNROoql+zyDdI6J/K1GL1sEnl0mR+hntXwnl7qtIwzRcQsTfUl52S/haN6Ah
1QVCNj3HSghn2Ioq2b1MDaR6WBCQTumnAvnq9zkTjmtj1EfW2ZfpjUYWcOCRf3kCzoDNpmmjUEET
h3RHKf1K7C+fMtrfivxWP1ulCllnkWVmI3iM0kH9NYAbzPIAtF9dS+Az6b3iqQDgUeiqN+1L/k0V
rYax8HBJ97gImKhlGBkhUn6SDw5TQetxaJ7s+rFd7rrmzgBEyeUDsx+8JJCLh2YVWXhkYLTVHhtH
p5hLpo+Seg1aAYWIFiy2X1Ar/eCCY2OagMRXTXzcwLxN9vlOf+1TB4w31YFxCWY/etHxtnP1s0g+
WNYTYCKaCsEyPUT7DBy/rFNru9YjozpBHnj5awr8E7/TEU1hF2k5pIXqazz8ObU7OrxeFrFdLlid
iPMUeO5m2sy4qoadFSheHRCAr7yxE8l7IRT031wZGh+M6IRNtb1/g+ZKPGYLQbVx+KM2GJbat+ha
u55zN7zVXNmhz0PnXT7gZvZhniVyGplnU56PLcY/ykFFCogV4lT/hY6gE8WWJtD+7fs6y+IU0tZm
G8PjbKAK60VV982InjPR0PXfqOBvIXzBthg60MsxRj7sJPs6+m3DngKGERNCu3Evoih6g1v5aNBn
aVz0yrSym0gCD9IfDeKYvZPdjAEjuFaCBdu7bux1+/mO0VmhGYsMZAiSnSbIIAWf1eJVFK2sbIzw
N0TdzlJGJ51em08thqAoAkZe2wbDJhcJFi2rjV5HSTAcbwl8pf2AUvhlTdy+Ocw/gLzDVC0kNu+V
vxuBBdezypyMrlyyZ7ya7Y4EEXgtAMQl8B2bacdKGBc809kaqV7h5WCztIMkx7DC09ECa2QTeotu
Hucs310+4KaprURy37Az5yUFCLvuqUUwSK+GFXtzeGhDS2DSm1FtJYf9HaugStJKm7oc2SFzwqyT
rgUMkVY0HbftGldyOGdVl41iTqytmR4Wr3XyxyRgbHf5ft6L1sc3VXwlivNSpNI7RabwHFHhK82x
QoF//FQysJLBeadatixJYrOFY/+caa9N+9Jl13n2WNuHNj6R5DNWexbHh0pwgkVDyIoXs2k5ktYc
JOkRDJXBZZ1javzBP62kcP4p7qpSn1j4Mqwbkuzi6P7f/T7ne5ZpLtQ4Ro5b5Hur/P5/8BaJTsB5
BTWfrb41sG6iB+kd2kh+iHXxNyoz9cr2pL24ZSWSyP59ZT9NHhpKV0KvpQZDZpOhO7QRsaAKFJrf
FatlM9aISlC6iiRHytX7DqCzuqY9/7vr4VxBpKFHXzFc20Y6JsM+ETUEtudbVvrF+QC1xQRzoePV
nf3Cuzvog8pFL+yX7Te+FBRgGKtf/t2JOE9AlaY2IkaUNc6WB4T4K8WIBX56O6ivDsV5ghik2OGk
QuUYiBIjoMdk1z4/WL/m63THiBbta3IdPmYnywEi6466gwgmR6CC/M6BNFX2XLMJmLGSD7Fa+ZU2
CjzDdq55PiW/dxDlNFIS1plF6hJEINTLAkzTAaBR9grP9kQuXBTe+b2xgSpyNjF5FmokJtCxC8Ac
ZU9sAiLyckF4FykmP7dHSTbZlI0OyMcIr5AscyQ3vwpPOqCWNTdHCaqi/mXV3B7RXX1RznHokl6B
TxK3JnUgrEExzycgwcgC+UBNh8HyLP4Q0Gs7dUSxWOBONPbvK5cldSbJIhVAUlb5p2HCJkJADz5e
Ph4z5QuhRON8iZrKidqzzpUO9qeZRs5s31bSXp4nJwWu/2Vh21PHq2/JOZamU8KxYXzN4+xagblL
fOuOPSbRTH7KAXPRH4oDY64jd6JpLZHtcR4mHofUbCakT4b9svRfehEooFBNOPdi2RhniijUBPOY
Qe9Le0ZuxHDaCsxz60+TWz/l/nwlmgzcbpdYNjgtbR0w0/x0CdH71qxGJDhvJOwuuiWxR/eS2+8Y
Pwsm4+/yn6L1AqYUH5XmLJPLD6IZvKrphGZJLb8qhq9Gsg+8GgN8E5f1ZTudP8vhsgSaSXkosUpV
nQFEKKu8FgBYneF05NsCzqi+EsjbNoazPM7UJcWg5ZjiXFKi7iLLutIlcJTpIwKgXV3Vxadqiau7
4ww8TZs2URnoi94/SN2frV0KDiS6KM66Gxuzz8QChatEVNSI9mZ7k5E/TGsWOGaRHM6uK0OpCrlB
RqKSr7pxp6ut02e3dSaYdP8b/3G+IM6KzSwcoA9I4hpPus0PzYHtimU/LY+VFRkc2gwiSgZyV/z4
d5rIWTeRijpCZ5J4GQGuVnFtRF9I9zUkd1qdOdYoqmRvrw+dNYPngViGGNPkOl7/3S66sY4jWg/K
A1TRX/ZKijKE4sZX03WEeJ4DDUDyJlGdcTv2/P7SPCh43emoajIQw0lFO/u2+COXBS2CTZ2xgZSO
XpJMVB5mrkQKOzSoG3ilpLpWLJ8iU9q3qXlldbFg5HDzMGdRPLZcNFrJMFnwI2G+B8ptaruDkMj4
DSTpg1NcCeEeZWmnFUr3H9K+a7lunOn2iVjFCJK3jDsqWpblG5Zlj5lz5tOfBfn7vSmIs3HGrrmZ
GVXtJoBGd6PDWtRbd99FG0/ne2QB3pJGk536uq344pfpML31hka1ZdjaLaroO15vOm+p8vuYAb2G
TdDH8HPG6M79LhmcSthfvws8EYxVLtOqCFKKidZEN0pS22U7WWH1fF3IdmC52k7GFldRr8RZBL9G
y4zaKf467ORPrUOnB6rS5rW8bIYHK2l0zatQCwQTGgkILLEmNQDJlk8gd3Svr2jTuaxEMLa4W/K+
GlToR5WWFlrHoi60+kqz6uUUSTySY94ZMQZZaeWuFWZofJV4gF62lMnqJl5jK/eMGHO81MI4KxGW
RAGm6vvQ7XbklH1DKRjwkFxEFN4ZMTa4STXSZhpC1SU69d1tKfFAEDgCWNITUY6afH5rcUEOz/g8
j5+va8B2jHhRARaBYOqqOa4zuC/Vp5gemRcBAOMB2flTvm+sxm5gzfNnZS+9XBfMUT2WrsvUwrBC
NUAFYcC+FUUrQZSoC4/T6Mo8hF2eTrCEJ0K3gC9QEFU0PtC23eQNqVi7l5GrDD0eVSA98is2l2U4
0Wc01KCEjRduuw/JIW69JBwwa38z134z91aWco5w+14RXQOomgoICeZeZSSZ9QXAak5fe9P0oMvH
uuH4RZ4I5lIJqYIeTILkyyI/ABYuDo9dzsNo3M7ympd1MHdJGNoplChe09sMpHlMHMFWZZvOQKbe
H71jL8LYpChB6TDTG/ikwXjK+xdh2Vfjn2QsVyIY50vkZWomCl+SNQdxOpKSE0FsBSvgCwVTNib6
JdC5v/cPJKgMsHtgCWZRWWjok6oOiL3Hhoe1sHVT13IYJzGVzQySZCTCJPTUN/p5aG8y+UWKvvQ8
WDieJEaT47JNgqlAeZzUxNH1r6k++QECycIr0u/Xzc+WXV0vitHoXDfkJRHwOhAWDzOUJq+MtZn0
WgtgtLnXprLWTOya6hefKEVbs2tm8G9JNkYt7OQpETjvqg1aJ/AOXvSBjc8BC1uHtQFLPtrKF/lz
8SXbqzYePQjsHM1tAGh56m6Wn4YX3We2yJnX2rSxa+mMto+VXCYlxn7fqqGUSTv+R0ciioIKaC+8
1tlNW7GWxoSUZh6OUBRIo4lT2swxoPLaOxhS2PGASLevGRitAbYLplmNuWbJMFY5KBCxrUJ7SITo
Ti0ruzaVXTv/vK6T2+p/kcRctHxSEwCbAD+4ntsjqvafei1xJwlFLnP52ssib5qFBsWsp8KKfq+M
uW6hRsIE5KO/QiXtuBxRwDsDcxQDToWv3f0JrtJaHHPltGkaFRVgpkBb+xKX35fAN4LOSYcDl7OV
d2TM3dPLbBzkEZKm0O/nwhHSUytPTh5yXuD/csl/7yAbnZVwyUou0w7dySv2mlejDJ+XJxOqiLGF
HnSMPL/F0RE2XDMUIphNiyDaUD0yVajoeC1Bh092r5gpJ4PyL7fssjzmljWLWGiLgFs2eNWe2Hjn
g7NtN3sEGtLxKhGbifSVfrBR2iQGpiYolFvssW+sOrNkGwM8mHgqvwNGZnSaGzDU+tev3LYbuKyQ
/n31xkqAhAVaE6xwSR+W4rhMn/7u9xnjYcYCUjQ6rrRsPubT7Aohrwa/Ofm53jbGaiRZFxKMLqpv
nW09ml6LvYERSTQzWrQEgfS1M2t+IOJ/2CPPY3NvAGNDJtDsjX2J4JM2wQCJ0p2O4RM430FNm3tB
aJWcSJQrkLEixqDrQTW+xfKSF9n9GW/wPe26eUOt8XiP8M1c9np7GVuSDHLcLRO1WrNd7FW3Bq+r
+iMDdQVIsvzZQfM/6Cuua81WuL2SyU6N50aaNyotgMjyZAszMF7D7BvyAT/+TgzjsmPANGPuDQk9
RTqN6V1R3lQp57g45kpnLEg3R6kWBjBXcXjfqN/64Vmq7mTZJtwe2H8JQH5fZba7HStZCkKL6ZQo
mbZkIxz+/ksPQ6/kWH6O3WAHxxMBEMzGgNxMTW6S7LE2Xq4fDe/3GbvRCeaQVhqS5Fl/JMTNJ87R
b2at1yrGWA2imKCnilAaAjyLa/jxLkYLe11bYPAB4c1p9hQ0QxVPCzCTn3kRFW9xjM0INQ0eTMTm
NYCQX9AMFfCKNLwLxBiJsV6aMlwm1dGV4lYt49Oop06UtZxHBE8MYxumatErScIFGpUDUW6M5S6L
ubNH27uli0Q0MAKvsyj8HYnkSKT1hRhACDBApR+eYYScwAv3olffRQdudL0dGF5E0k9aeUVdrMJQ
C/A4mg8US2DaxT5wHo6Ni+ZCVEJVkRNo8JbIaDuRgqQvC7xkU2Ta81OmcR4n2+d0WQ+j7EMvGkOp
wAql8mGaQM6wU/9kxEkWLyIYnS4KqR8rE5Fgnx1C4yeQhCX983WbQL/yY7h+EcEotZAGcSnSKSp0
RmbTUU9uR/IkTLx6Fu/wGaUW6nbQ5Az5K+02QB8yYGTA1kTweEQKFbBbvGLxtof4vSq2AWVBR2k9
ZfDnmRjcAYrXl6vJWwxvGsz9HPBw/ejHX9lDthUlzdSha0p48wwdi63f7ShNrrzjsZVtNvas1IFt
QdFVtKeHCcCcAMKBwotkgQW1/KcAB2zgRK8UlGdG70v1Dzo0soPsRK6+J7yEGm9n6UGvbrEQz2UT
0nxAl3mpMFrifCiFr6r2QGLvumZy7i9LmDaF85gKBR6SlfK5RLtuLfCKxry1MBZCqJaB6AZyg0uU
2G1eYVixs8z4R2I8ahqPkoZz0T70n0xdh2k/hF/R8kOuY7skwn4ZF2vJedEsxzCx+AeY5IrzHujx
jmLey3i/NaJtxrJz/XQ2IyNkhlRgb6GmaRBm8yZ9qdHmhUdOdppO4zk9t97yFjA3YH3jsZNypdHd
Xamd3ATV1EYLLRMHPnUei+mE+3KPTpOd9oPwWBE2HwTr1TGWF/wOQtF1iCYqh/iiW6B1Jz7rbgus
VjCKcLMYm1Axa3mMGc7CqE7QjE/r/fQBgpepuzjKzrwBnETwCa2Ptn4PUEsru6dID8CoFo7h7Z+U
VNcfwRhpaQlH0k3Y5KA2jtW8+EY3nVWyuBzV2boKCiZ3JPTiixIRmSdCO89ml9L6VoLsRuqGX0XN
lm7yffxCfUFgz439g8dYvWVN1jKZN8M4lKPaULKmvv7eKg/Cn1A1rX+fsYtdJuSVCSRkZ6gUO4pr
q1I5rx7eCujfV1dAjcclCUfKKzA/6QVQRjRe19qW4VivgbnSiQg0/nLBWGEdou0EL5000h3JfLh+
/Lx1MFcZ9AsyqHLp0HMpWeXcPuQh+XFdBG8hzO2VkmAsQ9o9GdZeEnlZY0uEk+fc8h2KIuoaomfF
NFmQN4HE8BwFTdKFoV2kiw9Qpax4mvLXJOa13G0u5yLrw8t9FAFxa2I5GYaAitzqsjs531/fss2S
7WpBLLZtnUtFpBHMAFMqVMEaPNRMXQn9ddJXIbU6tHPIlnBHHibOIAFnI9nH/FjrGKuSBLT1Relh
EPsTHqg3MSlPWSgfZ4BwWtcXyttM5qLK8wg8aRXGRxnsMn+YRafiwcxte6vVgbFXdYmrCrxqb8gO
tKt82LVec6SQTpPPp0PdNKcracy1bUYxSiRazUetxM5lYScsgJBI+4OZ6pzN20xcgVdAJArcviay
+ZA+JGIsUa8v+81pObWA722OU/O/mcLiIKAVml+EEjcC7LVUZj/FCIBN4lRj2gmjpiZB6DsPXhbO
X4pKtJNYBjRRicGXNBAteSDf/kBhEOUomq4qErpPGbsLWoNWGdERZwjpl4IAxMeorLnkwYBt6uVF
DDutLgp5HCs5nqsiMD2HF22+NYY/MYsrEYzfzUQ90c0AXSxGskOpKTNvKh4bAD0J9imkrEQwbnYJ
kjQJQxj3sSksOXa1/tNfncZb4LbygmGtx2lEE3LhfB+FL6LmBmD0/gMZGODTJfwjYo71/YmLep0L
JQqtTp4moEAEX0cYWTNySn8iRjXAz2wCoJcdSjTjUBOXEM9G0cg9xchs8GJ6Bdgq/04M429H0SS1
QfmOCkKOo3IOsLBO5vG7bb2BKXXo/y2G2bM51OshACvR29Re66d+4yIPx61UbVaP1nKYQDkSF8lc
FmSRlNvJofOxkaPcaH6/F3e8jNXmjVwtibn4mqr+j6lSQl9qH/pp/WLI3e766WxemIsQtmOzitIi
qGpc+6rQfLE3TqnJK+Zs+geAXKGNB3YShDDv1bksFm2MZFN2AMdsZfKrXHwbdBGdoZpzfS3bG3YR
RNe6uptVXwZKV6E7Ye4e5OIkC57Ogw55u3sfDMxqMYyzK9s5y40ZNA1GXX4OSPWEanNidUahWF0u
+2NmoG6pDYcqVF0jTkHUXXhip8RWRZ4WULWp0vgQRwa4Z3UvT5D8NOT7QdUekwwtO4bmjWL7eShD
/GK9K4rOkhfd7/EcM/VTnCLx34G9Ouj8BYGhPUvpFy0SMwBpL/8oQnKKy/suS+1smg/RnNhiNGJM
IT6GmvS6qMtxHAJ3WMZdZ3af9RBgyt1z+KBmxmNdGn4QDl/FZviMcanXSXSlUn9qltybJVO3hsy4
jUhnmwUBTav2FESis7SdI6XLbtbkg1AiQ6y35FRp0zMpk9dKkF76Jvkn7pcXA9ZFlnrv+lm/tdK9
PwhdAVUc0WSTaLpBmAufosPTDEyMVM994BVGfd9PCmrvyz4Ok59ZG5/7Dthjw3CuxW7X1sQn+bwr
wvlGCz61+P4uvE0N4ANJoCoF3PpgkTC00K3lAXLwkxGPx2kc3GjJdnqt3wRif4zC3EfsdpcMs4pR
deN+Iv13aVE8uSifW2Gx6qn6YtStA1TI2ZLiGJCOeFwmpZul+b7PdSeayCEgS25VWnPAMPOhQRio
h4sDvuNbtRCfwrL4WiqGFQumJUSKX5cgkxbwHzXpkOpXl6+LETwrQXs7F8rD9Q3dCK0MFX1XuqYq
qgZoHMZ1JpmiGjpZJCf8OduNbC0OECie9RujsEYv/KG4KQhxeffp45V9L5SxDUIsztkSSLLTZj/z
5RCOz8p/JyB6L4KxCrphAiZxTJEd1VQbLe9uPAfu9b37aETfi2CMgmBIhtBmueyo2hdliqwk5LUZ
bySE3otgvOigqkSdFklyKFu9ttMw0SW4wS4ANEjjC2CY5tjSjTfEe4HM/QoGqTeLQpFQeRRtOsWZ
OJGnOqihuZXPg0L+6L3fC2O86hAlshBoRHor99c+wXQaKt8eL4PN0zbGo6Ka2sliD+ctopkFDiJ2
Fm6LHP3U93bp3VLYODqZwEYTp8h3FqYlH36RLHU7pbGnzgpOHTgFDZxY6EiVld7+9xr7e+FMhN3m
AAyrJQiXu1cxUuCJTknBMxQf/fl7IYyhyFRNQ0sjDkv1Z3c+g6/BrnaKblHlCNBcnXztdxiT4YGF
bIqVZckUkbiTRTbhmwDkqmv0Wnb69lVpXowGLFxqZPWGzAm/t1V/JYm5a2muZ2mh64CrcWkatMBd
yzH9KnqFG4M4+7rt4EpjLlqqdKk+ZiVMIKQRlPhxzfaVK3ul177yUqyblmq1NOaigSAlW+SBjhrB
/xstADJnTgMvdz3MJRuVOUlami3SbvNvdDDadMEPCb1PjrHH273NG31ZD5uayqJkRkiElHFW3OJp
rCXnLP7PETLUfSWCuVPV3Mqk0yOEr/MhTE8TL5O3fSQakYlsKiJACt5HrYbaFsPS4kji4seYC9ak
czJc275DvkigX7CKi5emBktapEkYVW9OmkeTakNoLX7vUNIj7Y7HebR9KBd5jDvMs0WIi1iVnFQq
783xLskAnkV0//rF4UlhbqmaFwmYa+AR6+ZOAy0faFjyKuLZArr7H8z5au/Y2xmJoH2XZ8lpvvQu
5ozRDCa/0EYpMNqhEsJL47+5h2vymAuqx0XTzIUo0QTXvveNPe1PaCw+/gxP7ZhrOsy5OebAKgIH
zq5r71T9/vrx/IvWmSKRZTouzVZZIrEd26GnOwdYeTqBHrrNTnOBy4UmuvCRhz+9rQ4XcYxXaoaR
lJkC10cEBRlI+dYYa0cdVI5CbG6bgiFKPDNFHSOV7+9SmsaqYjbwDW3UWDnwfxeDk9nfyITD4FxE
sDatBvFx0ESIvKRH/TF8EMDXRWFBsp/NMwYIzuKexmDzrknc6ye26WBXchlDl0VSYrRNJjvCqGdW
qxd3PZh9o9TAPTafr8va6It9v0jmuCRzVsIJXUDOeKBduNpr5OiuAXfu0E5t9SF44F6tzau8Wh/9
+8oMCsIAtP4SD4EG7QvRi7YbjinmwWhPWHP+Exyc9ytkrC6Rxk6oYwSb2nLXGqdG5VywTYVfLYf+
fbUcJQd0eN7MsqPMN5LwZcqdfuKpIkfbdcbGAnS/GsEiQ2OTwM/RTpfWVnb8NQDRHhMXkHCcKuO2
2VgtizG4WQte8UGno46o+gCYmI7vOcHe/NZnKO93dh6BH/m6MtI7+8HmrkQyNndYehDNTAmeb36H
qYtupwHxq/F5YngHxpiOujZ0tZNDNPADBXkcUsDAzScpqDnXmHNmLIIfMKQiScRT0WlqcLrdx+r+
+m5tL0MzFVUGkB0yBe/1Lpu1QSzmRXbyEUkf9TxUdyj2cMzsthBwZ9BJMMVk2QTkUg2lvqTBvjJY
0jJbqvGtnn9cX8lGMpde0YsURr3lXkzmToB6R4afWpn2PYkqq45jey5fxMHrgsOkn3qdB+y8bYgu
YpkdlPpBmgHmCB8CSH7a1AtoBbs6tm9zRaEnfOIsk9rSj/p9kcfoN8hPYqMFkjTktd+IXfupDQTJ
3hsd2al8o/nLs2P0fALTeJp1nYxUIdD4iSi8FEp2rMKf15e1ree/V8U+tIEBEET1iMx1QI69eiMM
vGPi6OCb9qwMrNEtLbAwYRZatzvRKQC8cSvEL3iZUS5ZtOYIzn/nS3qnkW+Pq7XMOul65OEkZxn8
OnmNC8DpnSf9ZuZSWm97+8v2Md4wD6JgTtVAwlii1xMvD2OrTZ4qgXNKvE2kp7haUCEvKeaWqDIs
nZtVhpvOqZ2gieDvlIF+xkpMQtIhKXTsm9iIjhzFpwpZgr8TwRiLqiBqGESy5KDRxtaE7CYOJM5L
bdsRXc6EMQwkTRRTzXoZRSzFa/3c771ol3PHhOnPfLAHeLaIREJwjkao95ulLEE2pUgPOb1uulq1
A9d4t6BHZVqsdPp+fdc2l7SSxZx/1CpmiPw9TRZ1ewnzorNHAex5wd2mmq3EMOdfhhjDQ90XSV5j
tlB+mcngSlwt285tqJgtBOU4pQNnQuSlJ6YQo87zlhRdnMiObg1HtWhmaD7yIN+oWf54TBdhTIgc
ixJwaWlWWTF2WfjS5sdwAqd0bEuzaI0yrxy8HXmtFseoRaUrYatWb4mo6A490p4S2MRBPcOuHtRd
8NDwiAo3hnth7VYSGeUgHXhRixISB6/4JLsUbFh/gpt6e/ZOICauEIShPr1Dh/an63pJf/ra5jIK
YyTV/0QbqK0L41M/c8zFtkZeTo8xF7kSxYE2obLRK35GDoWMchAnbuWqI2MvTGFucgSQSPf6gyO6
AEzy9JvFN/3qMO54rokrjQ0jgqTT6x7vpx6QjXjTVx5e9MfSfFP/lJva450QE0aIUzFUuQnlGMen
dr5r/jtW0TvlYyvfYDFVwBZYYfPS2EpFYR8rdwUAaa7rGU/HNcZkpBVGYOQUt1izaAIJFcGD6mbo
IB6s+cd0oA8N8w7Q/HTkjgdtvf3KvlwwjTEhitAZskj3kGKEYH4dGCGDZTxSbNHAFTze243+3JVL
pTEWZMzQ5doIENc5A5ojWpsO2QwAuxj80OPpI0c/NPr3lcvvRKlVhBobG2a6XXZ7s+CCD2yuR1Mk
SQXXsa6wjTh9Bj64UJSBpyCgrUw91cI/DfkSFN5o9G4t/JByA3RaLUrHRzHhPO+3Hycr4cx1S0a1
6rUAr4T/azkP96afWJVd2H9UFViJYq5a2qRRm4e42elSIbQp9+0Y8u4B1fMPunGR8eFZGpG0Xwiu
Gx0ewaykHR7kve6jpOK1HD3cNL0rUcyVS4K2AUMdRPXAmm2cNPmcRpzl8EQwF6s2O7E2qW8mhugN
2lOUjt6Qc10yRwEN5kLpRU2UWcfLTcHY0oKxpWkXnkdEUO0tXws2Q7XVtjEXKqjVVF0itM90Ugmq
9JcuPUTJrTTnrjyFll5+CgLrunHk7SL9++oKK2JHxFLG+1todiHeioXg/tkDZLUqxg+jax3tbxpe
BlXytRCceL5peZRmm5ZII+hHFTUdXZrMMoQ51RtlaBDGkH0U3AwSR5834/XV7zNLQBK6M2K6TXW8
L3WvlU+hZlplfSBcar1tHbgshY0ooqkB9gNEzcJJVh+bzDMb1RoUtNk2Mfp97kbdu64D9OM/2oWL
RMbMDXWpp0YKM1cZ35rmHgCCVlHdtTxcoe3oliBpBYQVOjDEGAVKytprIQ4peEJ7y54CxiKb/jTZ
i0txHXneaXNZcBmyCQIvXWNxjIa+FetmEZAlk0sfPT5eqYTYzv4QmTwU8U31W4li1CMb5TmvJESB
M/oL0BDCywJv/z5qHRrGZTST9erpYiB1SVtPkvkxk+4b3tuN9/v07ysr0AlvfIc4GXy/Wn/qeNhl
G2PhiPRQr/+/BTD305yUSRgVKHWyj3faMT+jXOygty7ERHh+B8BbIHBQ0DTlTvt0Xbl5S2OOZsHM
GG16RpIlnCxNbW015LXXbsd4q9UxV7bthbxIUxFBir6Pm9wCIJPaIU7oH8xKskURnTvBvppDZ1xu
cv2cK+JJ6DPn+kK3w9zVVzDXWBNaIR1SQcJTDlSc/QHUzr7ivMYuRshO+Sm9s2jiLDjyqUi2b9rl
dJngJZH0usrhJB1duAfsngKuP9IdAnnHWSFdwQdDdVkhC4tTq5jujyU4EtoQBT360vvhPXFGxIMY
TwEJxaECHq54Ez0tjxzRHDVi8XFGfR5BcYElNk7+ObinZFQgj04scmtYoqPuQqd85ojcjDxWq2UC
nKEq5D5tIXI+0IFHjEvvKDhIYolW4fPiz80jpIlP3VANmRjMERZdVEhlgoYBdbkVlH0uf47Ts0Ds
P1nTRQyLJRabczfqESoj5m62A78AT5oSWhiF3Q/++MprTdn2OCtxjMdJ4zoxRVphpzOVzcuyE+8m
m05I46HnRgceEtUbut8HBV3JY46sLtQurgrkq4VdcRL9dLaTT+kuAYL+fFuDGI4mE8Oz/IiG4k/8
zvjNWG4lnQlViSyGoLNGk0lQ/NCEoyK9KLLHOcCPczgQsJJB78nKU9RjryhGRPmSs+W5xxSQlIqW
2mm2oI2uJgZWnuj3iVL7k1DyDNzm9V/JZpyIgXRB29RwIhScDajDmDzK/fgr0NETOz1RDInCB3uU
sJ8fuAUcunfXTpZxI6mwENAFjagcev1njDh4QYzU8OAqrryLnaZzeKXK7cfnarWMU0HTSy9KGp5Q
o90DQRk9Q4D+ztx0T7zKD2bO5m7at5U0xnnEmDno4gYRRtCTh1SKPiuGwDHfPBGMiZE6cZwbk27h
rLq5OtwH0XzPUc/N4BlFXF0x0C+Gt8B79SxyvKHLDiUVFYQgtI9v9FHZ84eDsTf2HXqGiFffxo72
0u8GXi51e30X2cwW1sEkiiYdug/FXVosVsQlRNy+4BcJzA5qAkarlA79BmL/FFenPDklmcvZQbpD
HxX9twzWxwq13HXmCBM2oMsZCSRA+BRefgZnRWbFiNQqW9jLD8k/vKHMDbwxqN/l6FgPS+o5LOYS
riH/We9GUGaYHm7Zj+h1vp1sw9Ls/DF0lpfry910e9QFmBhmNNUPLEaL1mk97SzM5xl51NYpw+a1
63sQgpicnd0ATccCV7IYE6KE4KrJJZSWon10ByaJA03BZI+BM740nZU9m3Z+orWm+vWzfDadDP+K
UI3zFdux6uormBtCurFJdSANvLlEVKLtpHkerFpBcLgAQhTgTGCTk79d3+ZNxV0JZa6GKYEhNZSh
VLVoa+K3Ltr13GTdpoVeyWAuR1WUbYGeJppolbygRuozcfrRbjOAJtIUbzT7fwDi9u5IWZAZfQzm
IgP7rxP/VA/xkQCLJXnN4Yr6fWQ9YbyFWzjcNDKXVbJAM2EoJUMYISjMy4dsdlLeUM/2NVwJYEKY
UpyjKQlRY+2+UydLuy3N0BLRZfdQ/BQ9xVWfwW57jHkBKEdF2B7cjETRYlYIQFFrUIUfunw/87Rw
0zkAylrVkG/SMc773jksgZKNKgFcE32Etj5aIX0JkxS8CYBNC7oSQ49wFSKlWZYOvYB7nrfE6YsZ
Wcnq24hZhDKOHsLCsK7fLZ44urErcV3adq1Ip0Tk8i7UP0WZbYhHoUqttOI48O1wGjtnSJiDRuWa
CacrpdSWgbYEjfYE3UBTZI+2GdWq98GRtmNoPL7VbW2/CGSUERnkctYLhAyZ0Htz1pzlOHKub98G
pBK9wxcZjFbo9ZxF4YDIh4YMhaO67TlxQjCJEas/RRjaH+zRMRBz6SgDZHvxdfmjwGH1BYzC1CWa
uZAWw0NvHqxsOOURx8vxtpFRkdpcUKhpqOcZZE+qq28C5tiubyNPBOPcgHTQaSXaMZxOcEZyEscf
139/ezZutUmM3xLIMgeBjuZi9Wvvit96IJEOATBjgDzlJQfjIX/uuO2CbwBTH4KhlVDGb6WkMtEG
B5+S5Pq9qcj31YI+yKQ/1Lr2QxxfhiB6mop6tCa1PiM/siv66ZseEOTuVVdNdDdWjOcsW3ZjC01q
lcqSK9PppQjsLP0hMWK3rmEQ+qZxmwhVSPCFeUOl2kGQuiaoP4ZJ/JSlxl7UOyDy1o/X93Tb5F40
n/GYeO932YginjN0bjQFVi8o1hJM/l9JYXupxUkYiCQDVWRpg5c2xqxSXd5qZuH8nRjGNikLQEPK
BgpYJdreNLLnZez8eMg/XRezXYK/qAQLViLUijKaEUavmjdgWrRo6MhfTLZ+kHfRPzzUq23j/vuI
2D6hvimNeWhQFswlVB0raY8ZYCuVzYOsxWcyhJ+vr46jESz8aB62gZoArclpgO6ui06gjqCG5AjZ
zpKstpAxRw0etjmYVGArsIWCJVnxrrlFih6tDOFJ85Od4k8uJXhvPPLwB9Qq7+w921BN1DxLIxWG
JJ2eDDQ18KBptx/uq+Uxlmqco14MSziUX2mKCGXWaqf7tNGTN7Qpb4c0F/1gDFSoCNOy0GbFaI/u
cGB4ap6yIy8gfbInF4zGTvecPKdosM+9wm6Pyo8OXSPgdnwCVBGIvHkJN44X0BmLonfgvwJkNNJ7
eeRJbWj3cv2fMTffHR9bxFaUNKv6EUGcHPUeSOz2ili6aKfjzdBxlsIWq9TQQPMQhpswsaXeAwjJ
To80AyP5ZvTGLyo4vAiYpzgsDXowm+LQRdOv3kNix/epracAg6ajJhWvs4K3PibsqdpFmbUY78C8
XFw1gs2cRY7l3xKBxg2TRopodWTHj6Q+N8JZmtARmj6XYIHi95xu2au1BCY+lEB/nidqgbrV8BBr
tRXKORrJjf11q7j5JlqLYfZKruZMTht00GanMLbROxSB+iL/EmEI1qLjttW5PUo/kJVzrwvmbSD9
+yq0z3s1j0MDG9gmezW5USZOQM/bPsYQA+5c1HsckaPHpwnplu6hXZzrS9gyUOutY+JCo6yFJQXM
jpOgQ6cZBSdtzDMZ1bM+lvupKXc6GaxG4B7ZluNcy2WMcBXl8aTHWJp8Lw9OsdeRTOp2wAmZX6YH
Sq2mAvkfF+tY8aL5zeGxtWjGJuthlZdqHdIMWgW55uuE+Vt0V+wplnxj05yOaM07bqcZVXY2WF3L
ZYwvqKjivExgPn5NMeN1hkyOLR1oqxlY+HjmirPDbPN/lQ7xDP2k4MqJPWYYRKluutJTl8kig3dd
izajf0nCGArq+IQAdeT9TSjTCKg2CW6C7Iv2ObsrvGGHAdrWocSv9eN96PAmaDejlJVINm4dSACC
wRgif1HBBOfFA+TDQcCkPbF0P/Bo/oB42X10xgzWH93M3+tlofgCZW4SuAJUrZO9qd/36o9Rf/m7
PWUjWUrvZdD+WCA+LCcFo3jtWbADLz3pSIuAiEOw+BaNu6uMKRVCAlhVtDI45Ex809K9ZUcBk/Nz
ao/flYd4LwFkUH5+a8VEpZMTPGwb1Mu2MgZVV9KoL5QFVCCAbewKw9NIwXF62wbvIoKxqZkAisi2
wwLfKhAH06VI0OKOl2TirYSxqxp9zqsR+jxlCj5kjE5e8KqZm6ni9Q1gbKg5aiXS4lAQcxch8Y9Z
6AjpnvE7ccDwvNfQGs6LHzdfV2uRjO2UykmUNdqtAU9782tOfr4DKpaTHWKHK23b/13OirEqhhio
+kBCmhBs9umNjMZg6WayK9iUBpV2KKEX2NdvHUckG76mOZi0BurSB8EjqT+mXqD+ne1gI9elrk2p
fhup62WXkOhHluknKcofr6+Eo+hstBqGTbUoE971qpIflDFwJ4NY02Q+pwMoMUfRMTPAhSoVJ9FE
Ffujl/t9Zmw/ZpLHQZsYKHKbirsknjCZth56TRRzDoonhzEVSjBLRtnBvU1abCna2TBuw+xkypxd
5OkDYy6U3CRTr2FqZozO7fwlzU5d/nD9oDimwmBMhTp3RipRlStlf5YfG/HL9d//l/D4ciSMnQC9
RC0M9MHbH2ZwpBRObQs3mZM42sNg06JS+xgWXHgk3rIYU6Eb4yhFAvp//3971hSOprHWQeslfZhg
ycX7X/z2AdoVA/DBzU6GTgOeZeDZPrY3pikrPJBSnBOd9EbdBaFGd8j31HsEf8KrZwCZ4/ehsaTX
RKtmgPxAWvc/Dq4ESHf71mlPBRaXjJzrxFMSk3mqhVLWSOStD+8824qXu1Fhhf50rFzT73wBo5z1
Y2Fzq8ocLWFrPlU0V31EnzjjwfDDI9q3rdQOdsthdDo7dTKf6zW3w/DLxjKGowYKZhUXcGHpz+mW
EquErrGvM9C1qygi8OIAjv0wGfuh65ExE9pYmSHzieANnjPjRDS8LWTsR61JQFR8G0orXgXhWeXR
6HIcicmYj0XTcjENkGRXgbdCA3vJb/d87ozN6tVa41mDETa5NmVQBdEXgXjRWq2dPhW7MbYw5WaH
Dq+plvdoMRkDgo7QsklpT038k6CNQnk2XXKrOgF6XsHxhfAp82eOrad79e/eURVp+9YqY2CESq32
MIxOpe81495oAKufHGSlAwv3aF23+5uqJ8OEKBoR0XHDnJs6VoUI2BlonHgDmh2rig+jzJsA33TD
KyHMoaGNXG+1Ek2tlRPeBD5BQwqoEH3lRvxCXwp4odjFmfe03TZWK6nMyUmB0I61OfwyxekR7HOd
RV7Uu8alNKvBa/8aPfHHqbbXqskYhlCAM80iLqCTXZzrQZYdozi29WmIMa82y4Ay3F0/OJ4c5kJn
AebRUpWizCQJMPH2/4+0K9utHEeWXyRAoiiJetVyNu9ruepFqKVL+77r62/QM7cs0+rDaTd6uoGB
AadJJZPJzMiIEYB/1USWE0uGqbePHHlbkeAiUWcupmYgweai6cNtvTfAE35bYAK5uy5vAPmP9+eX
thmrVgZFd4mB+K/sACNOgXGY0b0wB1UmZLR5xlY2BOfI+qoMaGbzdzOUzX1wsO44IBC14cWZ7uZd
ca8Cz76MjrR1IflwYsklseppLAgOA8seovyuIAxTk4nDuufzuyj7bq+V6lUYCVhfLOmAMBJ8K4CV
0C5Mbzih6nHScWf+D5XvzTvzbUtfU6OVPTXTMozdv/pJ+53TcfCHpto7/y1dfS7VWtnjqd/KXlGV
DIUPfMLsEsTOT3wk07oi0KbjyGAqickSn3x9Zq+MLeocps2MzcTs+JLc1YksEHOn/hD0V6sRcoC8
qMhCudhoYh2T8luNYTtlb2KMGxqCvQxuIvNBIXhQzNSUPeM+ODwt5Ec35uAmvoiG43kX3L5c/kSO
1yLratOYXWd0noF+nYtfFMlwBtV2+/e/syEEi4blpW0siING2ZyKClzDyYKZ0tg/b4ZsPiRW30cI
GH1nKj2ey+g4vuKWIXuLJhyHpwHD7OAJ6/Y7ex+6kCoDkma6inwWOkySf0uc8LUut9rPiTU1+OwB
Aen7/sisdge9CMknk3gGETrwYZkMdsqbf5TGF+mQn0AHdywCYjhBW0ni/HYd8W1PX1E96/U0UTFZ
DX/Uzk53aTjhc3O0LjBQdsyc4kAdzdX89NJ8QZr1P0zrSq6A1y++sm5nyqzVCQ6Bhg5Qm/0oQ+bY
Pea6h31sLZI8S/bp+M9XxmogmutYQ/wwx8cao9wyrRLufmfCh4iBjZa0y/MRyIl0nHchuOYSGmBg
KbpD++6iNjqPLdWPPpAJbElOOBECiV7OUZvxsGizJ62NnG6CoMO/C72Ef8fV1sWm1kPoZcDraH5Y
GtOppHIokthLhBiihLoJP9QRQ3RfwQCyHR/U6jLL/4pG2wcPq3c+lsh8QQglaZkUPY4ZXu3UPkUm
O0WpDHP3N8nvn9ArglrLulGSSEHyO6KcwxGg4av42QDmyGZ2Jh8x+VB+0R//1cpEYKte4aVE+Ahl
mx90s3DiopaEQInDidqJht5qedYgDC/2zQzBmLE7sFbSYJCcJRHFWmuRETcG9o7TB/G3LFf8kTOH
SkLtK25t5dctDRazVzjart+n1fc2v4nqX40io16VeJvOd3RlJl600Bp6XJCx2rumSXwjbyU4i00T
lFBqY/YM/xFM6KMKNk+rBan69EWpHwaZZNp2VW1lQAgz2mj3aDkD7sPbeOxkchJ1D7DBu8KvrmSi
o9tP/pU1IeAMg1kpud7hDqxeJ5zZLbqhoCf6eqnfcTrp0DM/E+KowRhoAC1df03lV98IcJuqtydY
rIFN7X3LlLzhtj/Q2+/nP1/9/mlM4m5I8fvH8KHKDmoqe06RretntQDBA9Qc1bk47nlZpgdFCgqD
u/BqONUQdlQ8mQbg37jD23IEd2j6oaNhi+UoB96cD08DWPj0U4h3jZzOQbZ3gjfQJtOzkPGX4rI4
2dgec1pJiAlkJoT7p55CvQLSEQ6n3Krm05RIPv9m0Fx9HeHCaatOG5MMv39KnvL8O4EGTvJ4PvLL
vomYm7YlCSpLhQ2GHjvvCGv3psMc0JV/usz+tiIxTbXDWdWXEP7WIAtXnH6/fAn31bPuclAGWIDO
L06yf2KemmCUbq6xiV4RXybtFWlGx5LVgCU+IGajbZXRADxDsEEiJ9JAkSgVHNh8wqw2jf8Jqygw
07A0+hIm/p9WiI3O4ExucU2cdJftZeiLzQSbAlGt6YamoYj43p45j4vddDVwjXbqsAD8YHrp6MlF
Qn8Z5u78J9pOeFbGeIRaLY5OTQXSjQYhzp3Bi0PdEQR2IP8jt5ygU71Mj4vf7a2jxOxm4DMI6Ep0
At4SKhytxEh6a0HW84rXQSliR7/yypjmJ6fATb+ct7aZmLwZM4TCcBLMoF4eYOx1ygFQqMaPDvIR
5O2zvLIjfLixTfteHXGfd7vmkvj/OcuLa7hccEP2qP0ba6YGR7EZ+llCgO3tPuom3uqmd8uO+jUw
xHz66n+rUm0eZSig/L8xIdQq9mwrY9HiGU8frfzIxocWvYPzn0lmQ/AJMmVGgGwIoKP4m0kuYu3Z
NCUX7ma0eFuGGG3VJl8wIIs0WM1OWntdqvfnl7CZm65+v+ABCRmytKlnvI3pb63UXKW9143HDirU
5+1ItkqMrEEfQtauwNRMPl/F2s5QbvMllXyO7b2COpFNLHDIiBQyGahTVaXCWubytpz3rSJpb8h+
v5CNlPmim1UBqGA7lU4Tvoz9X+c3SWZAOCBpHylFW2ABpPCG4jqX3d2vt+WH4oHxtkPCoUhYUrcF
J3RgV9Ell2ppXVASflk8JNooibdeeMvZIwdf9VTQ65mS99a2E7yZF85LDkxgU3TI7rs68Tv9lhm1
R3NV4mqbt9HbIsXOvMliBTTsKLAq6HGROToYRe9qRuor5CqcF8mTaPsA/VmT2JkvstAsUhvIkzLf
5/FdEF+r9o9hkIQBmRV+O60uPTz/MY3P0L0jGD4GU9uur56KDMxwZSXZvW1ArKlDL4hQ09BE9qJm
0UyETcx7MEDVjgWAIeke9Cn3DQSLnHk3e+FPBfwJ6kH2Ntr8bqYNNl/NpmAxF7xDt7WsHEIDqFta
HKH6tjhhMuyauN8HGbmtC+QU54/bdirxZlH0lFGjCboyiN8DKA6uOWAu65AmYSDYM64wYQ2iq/HA
KVXP29085iuzQszN05I0aAHgYxrJKdGTBzWQjQbJTAj+0pjVaJERJiwaX9Vx4AZg/D6/Ch4rPsSS
1Sp4ErpyyT6jSaYQIHq0rj+wPrwsrF/WFHqhASnqbDmOdStzTf5XnzPJV70yOZhoGMYxVjXsBi88
5P5wYI81WODx+PwqUxPdbqvhkQ7de5ASEpGdAgJyCPctx649EBfS2k7iNRd5jLdOgykCSKF9Pb+h
m2d8ZU8IzgMx7CkZEUmMdnQa4oOaxqmjfZlJYsn2CV8ZEg4a0yOVdZx5pvRnjAYTPz2xxAEtS5Xj
iI9eATxx4Q6Yk7w1ZOxbm1fAm22RsCKokjwgHfIZLRjdeiyROl3P6iw52ZKtFEefW2pCWZUBb2sm
gbPkpjvVzCOB01HiSz7aZtRaLUg4aWOdULOKUAllU/mcKXTXJ82+iEu/qYujkSwHo+fY7NjInTRI
L5Iemq460X1rmHdZF3oTG68spdnZdo6Wfld7RQ+mGmyMrQEUQsOnStcxIZl4cRMnDsSUL5rQ2sdm
50MMeQfQ2203l09lVxPHIO2D0WcvyxTdtRRbaweeroQ3eQD4dNgcu0Jz416/IEkG8fbhNGqz4Uy1
fWhtCK2O4K0pmXLZBxUmj0u/wF9LQ+NCUXoQdjP7UATqvaEtl8QMwTwZtac8GGe3LLsnNTRbH0t8
nOgcIWpHfm0HuZtSmfju9hPCwnG0NVwRplgVVlSLzlWLDGKAuhRHHCdsF8cA+IcuYsCxjnbnP+9r
7/xDyFkZFKMcKQroTiNv1W44wUp8Gg6QdOWTBCfZtbC9OEQaike0wSPr+/A298WYWw16LJ1XPuOh
ubev9Xv1iHFf3LazrK2+eUZW1oRgaqQAmWp1DwKcJj+mUL/V1JOqFm6qxN75Tdw88ytL/OersK2S
sClHijK7BQoc86Rr+1n/zJW6MsEXuzKh9C2164SbwBhsflmqP84vYfsyWBkQUvPObOc60oB5ALZe
2433NeisFl746l0M6vuZK9X12QwsTEc1BYfLAIHD+yUVY6P3Ce+4aQ/Ti1I49o0CDFzi5S7oX/qf
ynPl15ecXUo6bLj9vd4sCyFtyWoMzBewDGHftssx1njMemnyxb35w8larU/w9mpAOYBMsLKAusTY
pSeIrPjqDfr6oNKxvc/MZgP99mc7BXdXM52Zgwl+UbW9D1rAp5gFObLr2ATMGoq9n3KXN2uiy0fV
YvcJFmemTutPED6oHvJ9dRhmkDp2brz7jPYBiFqZqYKbF9AzwVu0tg3TFO98j2LccbQuCttyC7Jv
scLgZ1F8l6yP/zrx463NCS4CXsCxKyH6gEwsv+Zsh92pPHZu5IfSQdstb1ybEvykyG006fmjsS9v
I/NmNn+MpmRKgSc8H1dDIYyNapGB0Pv+qNUY/9PLCO9u3gfM/eCo7RXAnGU1RIkZcUYtMI0wgpwo
r+pxaQ8um8XPr6zAvHmPEDDO/Xc54jgahDOtllGgLUZ35KRgCFXpPjjwjpYCMqDzrrAVptbGBE/I
5iGc8hAkBIF9izrb3F3Oye1U3uqVzOf4Cf34ldA2IxAt5CJU778SidOk0lNYylC64OIX5VMAoFu8
HwHQxQzQVSx9cMhMCil5poxGXS/4YvOJi5doh0Bx9Ovs9+AbaHdYo5P/IJLsXGZS8MUpS/JaSTip
g1bsMJB7Vbbhv9xJKpSX42TSh2yEDQuKcSBXuuIw+6+9lyDP+OVl7nkP+Rt//PPhRBGYDITLJKHY
RT7qyrmc0v10x2m+yMH2FkkLbGv/tFU+LoSLegrQBM0xZJ6Y/aU6qQcjViQL2nz5rkzwP2GVbGS0
CwdtgOJeP/WO1XQPgU1+Vga7RaXWWbLeaeJf57dw65CtFyVcJ1GWtFoy4sVmUsMNZ68Nf9XhdRgc
jOr+vKXNj7U2JWRS+RQHaqYgeHASVi4lyI4EKeir7IYn0yCVfSzhSIdINPIRub6X188TuSkXieqA
bN+E84vBOttOBxQMUpa4TWR5EI92VYU6TfVzHJ/Pb912dXXlF8LRjU1DV1gAazU47SJs3bJbvPSi
BTeEmYDtI96bD1xqBtOs8UOztxKp5LfsTxCvmKZIyqAI8PVQGnSrR9BSoEaiHeKn2OWJVb2z3D7B
IDYvmYwH4xf7DLHPyn3Eu0dbktGKmQnuwGBwUwL3AZOAMluSqqvEccRpaJCTmpieRyk+Xg5WelfK
KOL/5t33p/gjUvk0JuiJWPAasyZvuAlP5iVzZo/foPWX836zleCst0wIJ0kCfi8wpCKXwuvC+Kbp
u2Z4PG9Ccg4sIX7Yeq0lRQvcG7G+LHntEGhwqFcMr36z/BQM6e0UiIw9vdFWi1IhE22Dywn0yc3D
+bXItkuIGZAg6sqE4dOrNUR3Vb82Zwcn+rwRmX8JgYMSPa71DkaM5GmKj4npnf/92x/kTx1DRHEG
VYMWPdcwV5cCJZiTsnROAFhqFjwngyyN2Xzpv9UwROzmwgM64Xj9NALIjXan0I6dCHSHw9RIssHX
Pp6YpGkrW8LXCZKQqrEOENrwk574oAVKUIfpYLn0GPrxleH33ozyOiStvebK+Ap2PlkCINta4dMt
CbSs4w6c15Oh35Cx3oczWKoqlIpnUHu3qSQSbScDb19SCPqVjppfmKP+p6lArGq3Y/0tmB4Ccm3Z
10SXdCC3ff+PMRHsievMMAoVTe2eXPXLi4I5+0nW1JZ4iwjtVCc6LKTD0xXUL8t4a2tAA3Q7LZVR
Gm0QFtga+mYWgdiHCYkRIVMj+ZwFfQfwwSsF7HO0q75Al+rIp/ljvCLTB+nD6OP2vbcoRNp8zkMS
IZV6fRgR3y4dzandGPg1e4/i8B2Bbp6szCazyX++ShbB3NRrPaZpvSy8TvurSL2xe0l0l5kQU7bM
mtMCeFlPC72+cScwh02SV8nGfci3jnNDMQ7eECE+0FLAsaoBKcouMQ2BfStd43rcmTv1QvaZtpfz
Zkp4UY65qYRMB+RLAzlNa1+yonLi7sv5ALyR575fkOB9VBtUUnKk5LBLHhevAuNQ5MUYgLd+00N/
OG9NtiTB8doq6ocwgbF26N0pCx4Smuwnq5dE340q5ftFCc6mBVMStcF/Hby85+mf4o63GOwATCm8
kU5e8k16H+25PXBxWwxaFEQERWVNx3qLcefGZFZ9F/qcX3YGiLrwXxlmJbfm5jZauoq0zLJQzBIu
FyvLwY5QYnn9ctVUnt09GTLtm4+3B1a0MiHcHs3cJcY04EslrHyAiJSrDLozVelJ76bn1u4kr9WN
FjS3Z0OwG3GQ6GK3PTEUnYUJ8kwdgOfhq+7wWzO86w7BIT9arrozXLlS5Mc7671RwR2DYIqqnHMl
gE/01pg69G6s6yqcn+IFkM4OfUe97v3zR+DjtfLepuCaw6xVVQeaDi+qE88ermctctSsBFRQNnWx
fbRXeyrEw6JRjdnKsbz/kn4CQk5vpxMKr3v7KKsrb/vk2wcUfDJItLGjGDDy4CxOxHon7GyPTot7
fvs2sOrYP1s3QdBHVIOJGSMb4mKIehy10e1iR8WQx9BBgBpwBWXfQiQB71uQlclWtxX3UUyG4qZN
mW2ZpvDZlMKKgoQB2smr2Msjr93ovDj6TT5XurGT70wJn80cu0yxG5hKC68Hi3mO66V6OL+NH0uw
9jsbwtcqlGKiZQUb2vwQJRd1A5kE1e2UydUTKCwukaPNspb3RkghqmVq2qu0mSniCEDbEY51SVRE
LZhR8vtpCS8tO7vI1OG6NgxJQsoPrxCTYc428L3wuYBbeJ9w5O2URQPIAr0pAKcciI1zKQR30wQz
KaRQ0YbF0t6bKEaTTG2mq695lApkRHyX722Efk5HEnvtFyn3E7/zPyxqZVHICaK2S4YESlxegNbz
pbaroAebXZg9pHQzCGIakotm67QRNFP+rFDIDlSzoGGSwF50qbqzz0DIh8Zb7GbP4H8+Ekc9yG9T
2a7yn68yxcVMNALYmgo66vmCYVKMJqEkjdsIwliWjXwbKZwKh3xvwi6WTLFyQ/W0otgzDRwrdnHV
l+EvU1X++SAkjhpH3xKGpJGKRCFR1RlZC94EkFvUd8uwXNTaeDx/mjeQLO9tCLc1VriA9g9Hi5M3
0tDNDW9nu+qD/5VLG0H9JPlm/aquZBnqZhRZLU3YxrwEkUZbwGxyDA/6BW/kcHi2DBDwGhk+eP0f
O0Cdv/9cqUGjLBt45NBUF5TtXkWi1gnq+CXQo591rvzFKuDWlOFQVsSZjdntSHXJLMWfouSyK8rD
3JX7XBt9q2LJ0aqSHcpaD5GCxFqfxgsaq0/pqF6MDWZ57OBBm/KL0tR/gbhgX2qlb9Bxz2rzqKm1
r6vGrT4OF8TWr9rMfBiN7GeTm986ZbadMIoOaTwDQxJ5rCm9WC/uldp87sCO3hmgR8dQ0vNgqDdl
1+m+avSPc5m/JHVNHbYUuySOT3UW+ee9Y6MYahP0zfl7hSD6fuiJDgabrI6Cji5NblnXP9ZV1jp4
QEcQTu39Mkpv7TT8YSRz40R9d0gIMC2zyVyLZfdlm9+P45C5bZNdl7Q/DmkTOuNU+1NC77ohkjwR
Nm9aXO+WTi2b2h+akLZRNZBrMPHXWo3hQFbyemALdfWGHBUKoZfC/Ka1ceWyEldX3ruNLcOCbyWj
qyNriBsWWnYYUR6BWEGpV6TQ8amhcJPpE8Zg1G9LV7SA00e/l4g9qll+0LLkVziEB6OrZ3/ul+fZ
7FwWslCS/GyGrdU5EKK/OqsDMKE4B2ZRunZS+HkKmFXhmLntnPeZ7ZNtWoQx8OQwMd1hQDLlDSTA
cbJ5i/Y/fJD/w+DFRgaOnX6zI+Q6mhWVWd7ADidVrwv0FvOJy7YooUM99cX+3SF0dd/sY/hjlN+m
H7v3PGy+WReyIKvorX5qcQ0YN5Nn78p9dsERVPku/szQx3tbQogmOIAQBcEhpHf0tByXC+V53nGB
KDwQH2R5wpajaKCuBrgPOAgiDvTmPXg29QK5T5zkF0tUjQ6boMuEiSEX2hAy0sGtxG5tTbiwwzmf
QlXvVa8JBp+SHzWac50y7sciua6t6hN3t6bqJlieQeIEWv/3l4HSzzYtMYHrIUd2arVwVLA4zWxG
BJVlP1v+oWm6DYEvleJfwTvtuIqWpViQbV0RN4LqVAka3c43d3iKyq5wmS3BFwlT6qGPYau4tB3e
b8zdBk9fDCAcZPfp1qFbL0twRQDb51btYMq03XAoHUAi2+luaiJngDAIxtbOx5Kt98zanJAlRGUz
BHUFc6HSHKNId8PIvlaNVrKDEjMizVDQhSpkc5FnqfpXvbs2quvqn08V27hAcTNRTNVY6odmGO7C
hFKYyJrHJTllk2QJmzf12oBwkkoQUgIHi3DIESvtfXQZ3HEqg+zGOCw/Aq/y1Z/2HVcCje4WPvor
K9Ly3y8mWmv74ptpsFnUG1hgF/5Qst929uMTroBXGeNTFQa26v3ZhRYlGW1jVj0lUx219zCl75ss
+NS5XZkR7smhA+ZsaGGmeC3S8nNLjzNUTMH9K/lkm+kKcqo/SxJeSD3KglTpYAtU2yDG0ZzIq5AH
Y95OGiM2o/rKlOAdw6LVraIg8qnh4oJM9pFBX0oLY69j2j/vfsDV8WLQcHkwNCaEcJRpg91UabBg
0GY5FQog15OVHaOW+AVJ/zHsjNuCOzBdI9BZF7xOiXsCajLY4ngwXlnh5NNy+onNsLcyI0TzJCL9
suQw09nkex8nmTuVk8eq9gtd8n070UcwKkkuq82ghFlZw8Q+2iA6eO/w1NLAb09D1UtN1anZZVKg
2jdIJlBkRgR3D7O0xJeMVI9099pwW3X3Rv10/uBuVdSJtlqI4OZzaCgTNbEQEMe9JL9aXIbhE5cm
NTJnuQql7aJNX1/ZE3yd6IGa1xbW1KrHOmnc0H4OSOoWEZUEC/6LxJAH77OZxeuKFhW8Ihu0CLjs
DCEp+j4t91Un27mtlRCdaib0btAkFKcxNZUaRRq0iOm2ea2Z0WW6zPtFzw+KAkCKEj0VbemBknJH
4wJkST3kHlDLDBSIQBrJ5aS0blSod+c/51bGRnTLRLMCU6JAVb93y6Iuij4zLezuoPxVhNEenOlP
lUWuoiC9Ngf7E/0YQnAxQgkBWGDMx7+3p2hARpYqgz1UT8EsChAQkJg7Yz9ecuxb9/X88rYOBMhZ
KPwH3WZTnGdbqoilVY/lRWPzlIbqcTLtY5YrkmVtm4HfYC6KGh9ke1OSqkHbwkxh/ywTHSQGV3os
Q0hscIbZ2Ls3K0K2hiR4YFWBvQuuOH469cO7bJceApDCcCjVAqWMxsl3AQRJ3OpJ9haWrdF+/+WG
sdCbbMYaraJ04uUlra/qXPtEhrhaojgMtdi6Yc9Q8PLM6touDrV+Gc4SBNzmMX/bRbFUay82NJy5
S0zBccEEpVFIzrlko0whCJd93JsTgQG7DlC11E5jSXb1/M9pz+ANaHug3aji7SOuo6qKNE5CG28t
IOqZepPbN0yJnByjcrQ7Mu2RdpLbZXPnUEBH7ML0BZof7z2gmJOsMUYUQyZKH4mpn8aq+8QtSUzG
CRj4/8RqQx9rjR5F+P5GUe+aNDhGHZhnjEIS9V7Tyw+xfmVHiPVqrJBuxkn24shu3SoLvw6D9lPv
2MuSNb7epv4Y9ce2VZyM2X4+VE5CLCedqhulzw7TkkARcYI2b3Y/lcXtBOTkUGeP8QidGp0spRuM
+VOokhvT+itUDR9Gvsxj5ffa6OZWAkXaYjcNWuOBwPzFrqLUiRbLAReOP0xjeEiCaRdWzUOIxi6Q
35KYyA/qubULnzFbmGoR3AieYgz3jZmdjAYAuDir77MEWgE1YP9+05oJapjJ4Xw43vagt88rRDDa
lFk42dj2np6U4qKXxeGtRidZ+48QpOgIyFjJv2uD9ARpJJIT1F+hCMOzcJl63eZ9bvG6GOi/UIcQ
jIUhxjYZfY0kpw40K2qCkcfQSaXDM5sR5c2QiGHV0oqxZkDg7+h9ByHKET3VTHIkXl/FH9xiZUS4
mYFwsmylRTxRT8ORS+l0wC2Y0CZtJZflphOsDAnxcaiCrNYbrCavr/V+RwtJDNnMUAkjxNLwhGAf
iL01K7CRaWMlGoDnYGSPdoiJndO/ii2RC9A2H8+79WaZeG1R8GtTRc1hQfkZYCNH18Gcxlm+569o
g/j2FQbiuBYLJ+ufvp43zD3swzdDLkmB/1ANVMrfR2SzDeY4ROXP68o7W/0djpbbDn6+1K5hwGpw
qmWbu/nxVhb5z1ctOSOkhhmPsFjpiYPWik0HSQqwuZm6inozKEsM9oFSb9byvgRkkjfYoQkJRuND
CimJ7AtHSi6+mXFmVIjMy6b3tw7Z2qxwJcRqEA1mBhmCJFEdK71sUFkPkt35D7ZZJFhbEYLvPGUZ
2vqvixv97rZEeJpv7H2JOo4sPMkWJDilYdG01RooKszxuLda65i2zM2Lxj+/pK0ouF6REAXjMAq1
qsO+TXbmjBigHx4LurPap/Nm/sYtMOCMf/B4eD31K8/rerXKGAh5UBt4paa86B4j9IAcxbfc8BH8
Hwq4rzNX9oLYcnhYNFQ0ZvmrTThiUWkQ6EhFMDv1eH9dW8v38wt7jd7iIdZBms+ryzzpESzkYdTE
BY+HU0Hve9W8UtriLlb10OlNEGPG9Q6TvIcg+c3MepdkSX0RTeYzyiTOYMzMNWjr29187NvqUBDj
xYzywolo/dtuk5tFtZxlqh2FkJs4mY+DZr6Ys/aTFpMzd8phRM+qKbST0cdeaEXfUaW4gOCOy7IZ
5EqWQ/LhENZxyvOxa92IVIeN88mak0PD4tQpk/mlMbqDHpogaIDCtVPEaeQgvgMmZg5+nPb7zNR/
DBh3CKzBxxzbL1DyubbSHMyEKY6qjLd5YHu60X63QXpA8uiUqc23ngLSU0Yq9CnD6QQWlH2QM0k6
u3k+AJ2z8GBDoBHZVdqswv09hzgfITqdPeRUwDGgNdQ9/303HejNjPgEzWL0DUgJM5WafCu6xiFN
8+szJjAQgXc1phzFEl0d5Go1tggqKs32FB3RKQwlV9zmZlHVBOwJBc4Pk/hllmqZyYNy1o9HaKbu
p5RcEASX8yuRmeGbuTrkUzuBLTrAaVNBK2KQFPjxr5X15d8Z4X/EyoiGKYZIS2Ck0bXrQa1P0Qjm
xKqT5DmbGRUCB5BwzMYj7cN7adExc1rivZRR/dsU1lfznOwhOnnQrBhwA/yfrlD2Q6xej0QfJG63
BSZH2LIwWYQclKBBJqxSKcewj2beQbBvoq9Avp7YbeakR2o77RF1tF0jA7BvpSNrk8LXs6bBVNF7
QeJVLbmbEFCoTNVVqjX3sRYkDqXfq6W/sg0ZvnHzCnoDCoj58ZS0et5PeNEM9mkuQ6dO/Z5cGrXk
mPG7+UOgXpkRMuSsNyxLbfjDaaK7yL5ra8NJ2osgQNyS5vyv3+ejNaahu2SiJCkO9w5aElQzqBC8
KJtv0wROEqDSOlehG1X6S57l12kFiCPwLI5Z1JdUhfhlmnuKNS9OmTXflvwxb5BdWNVpIFB4H8AQ
mvTXJqFXRg+K+a7a0aT1wDrQHTTFwMjQxEqHKtlz04T3hm7s6GAdNYaZ0Ux7OH8Cty9zS0PlwqKo
FIhSMVETNHHeogf+n/ZWsrN9Xgzkj47yEsSpDrgDC+czKCVwaf2xKqR4NMjMVuVW+RNHO4R7A0qh
0UlmZtMdV2aEHI9Mi1WhIQ93NMhtg4tTYdp+mRJ0Tmj08/xObh65lS0hyZs6kkIvkYMJ9gBeYYJ+
RHNLLtcpW5KQ5C1Nn6ljDDO5Rn9lWuSFhb5nAXmpm/AfT/QAo/S2IrF7OzNTGQYgKDyWd7e0phcE
8OhFlVJdc6jYh/O1siOc5lmtmjqdEZ0hlOSa4Z1tfi2CL1X+0hS31XzJ7GMK3p/zX2vzelvZFJ6+
AcLUorawSZinpFdJu7NqSQuNx9hzyxLCPoAdmDhtUAHJ1SOJrofyE+VT3cKVwlBNR7YhbBvE7a0o
413OmgaXg1YcYvBVnd+lzTi7MiHs0tKZPTMnmLDs71pxl6mPrDkS45BUT+cNbe/V21qEvcp64KuT
ZUKldlA8g9FDp6iHf2eC/wmrXAPVqLojFCZo8NCmP7pIhqmQrUFIZswsnsyuwGZFkwEI440V/nOh
C34g33ZJiJpDT0jcK7AwV9nVHAWeERmnsrIlKG0eqT44LoNoEajIqEZVIcTkSZNMACcC7DvHu7gf
Ty0r9xApuSiV6HLWlt1YGpJSwys51hmbYqzJm860FgabQGOGjklQWajH71lsuAEdfeS8oVOB0r8s
wQanhPMhTNHbN/KrYgn2E82PWjE/MH3S8e7VD0vYvGQJ+UooO7ZZ7iPv38eDdRMMNWikjEM2pj/K
FPxxo254VoDJtMJ2ypb6QxbKaLs34/XbZr6WIVZuhxHDhFUzFmZYp4U9mQODyhEAsXnhnvfvzYi2
MiSc1Tk2JpbHMFSlT2b1Xamf7fYzEQ3yAAY4Tiwbc07vj1AWANJahzhCapIc51bxLCaj69a3ne/N
hnCNKqNpd4XVox8AAGcUkf0w5D86s3hu7AR8dcFdbMxek9XXdQoRRHXYURYHTpCGd3lj/TT60dfS
9qLI2QMkQve2NR7Gpr0Cb/r33povQwV662CRc6hKv8Hj/NZYvLyFNaK4Wh74i10dTE25j0167ML+
KgmDHesjQDqsr3iu785/s80CKbAcf3ZUOGqmVhIbs3a4hvac0aK6mQ7qLXXsfeZXT/2FTMT0Vabm
wzFDt4r3q/DUFks3MxSPrQAzNZ7e0t7P7Dx3qqA6TmXzbDWgtjLyi7aPLq0kvCnG6a+xqu5yMJa4
Wrrg7PWWr5fxixK2V73efWNtrzpBwW7M3LqDPdBJgf4vMaob1dAOYPe76Obqdz9nkstiy9MRlShn
owM+RSwE2Z2hT0OLi3XufvSkcrLqVzwRSUTSthxxbUW4L9LC1Bb8B59GobPbLsslHdlfVRa7Uak+
dGHpWUp0FwfZjRoOO/D+uZM2OGNbnIzJItBbbB+aGRyWge7M5meAdfrqOwp/3Fjr+bh0SM0M4MP7
/BCogEIGj+e9c2sH1kaEC62MRqODr+DGjPLMgfSJT8jtEPFUCYdmxkhqp5iSbd/6tmubwhXXjLS2
FuBMvXT4UcbPwXxhLS/nl7X5Zdc2hDCGTkXdTxZstFAJqU9G7uqHFCxhC7oDmp9d6y45sHsu5Spr
uGzmU6vPJgS3oYW2dcRgee5BLa3bzf+x9l07kuPKtl8kQJaSXuXSZ3k3L0LXnm557/X1d7H22Z0q
ljqJqbkPAwzQQEUGxQiGXcsZw8CTDPGWiPOukro3jqqrr89CIONfDLMftIZuaZBTfozOaIqg3Qeo
Pn9XCVZ0TAorPavHKLS+VfK+CGax4aUGA1Z+CkcThfO+ydDBnSW7HXljVqsxFxYS4F00bAGyq99j
GdR+0eJFSpVnJblTNU6Mvd4lWAhgXtU2ErFwW0OAckMdNMUr8x9RuQHGZszplq3gUyC8W8higuCp
qUpcD1q0Ieav0oezkWfshMjj2fBrYgEm1U3l+DyipGyJtf5QqTMaa9FbO2qHWOp+jXXyrjXSRhll
Owu7rUqql7BV3abobgc54JVT193D5ewZHyT3CcqdEY6mE9vEEoBqIeudraTAbU/EW0XqfrYiEMGv
3+h1/3ARyvikVm8UfzQhFEtd7jBkHhlAvyTLnO/OE8O4odzEKHZRQMzcge0p8vTuR8Jd818/QBMv
maYoypcNdZJ0Rt6J8AaDLdr+PgdfDdpsLkowNr70D2CR3NK92eKFl/yuhx2ohv6fZJbDA1N7talk
uGl09guoZ2jOC/Z4F58pwMWw5Q0srReZFvKYVFUVKjRbwDH94XFRS55+UlrW0ZbswmmAqtFv4r1+
y4UAoMb5Ndq5qMkYb6FMlTABvxEHTIkyKV58ZqcH0cMmqFd9q8i8UJIx3wGIIUM5QRqtaWV7sqM1
LfWA7IJjA6sboMpCEmN5cTfocU+P0z+1u9QBitaLds4GYGdVQFMQdh2WwQ5TxhO77mwvx8nYXoqJ
ZFLTeKBxlVfp+F/Q8fke8+8fWJF6aZnb69b+h6f6IpKxQ33EHks8IONt9uEOIATHELAR4Y2xG27p
a01RPfFaW5HHI4RZezgRYGooiIooE31sdy7Stj42IrPJMFGSk/sMcP9Rodil5gwJb6Fl7VCXYSZz
qJpfxx0ycVSJZvDf1u+Z/o2kbSmAOcI8jvVAp4M4quaF2ilLOFXC9ZO6RONMNCWhaZlghBcv/RyA
Om7b5rmtTMQpNU4xas1dLhWh/774JGKbJaLaQhE/P2sG5qX+kqbTaJ7TaGsKPIpHnlZM4JSjAm+a
EbQy1NxqBcFq5Rtj+llFuXv9inMEfZmzTOR6JDO0ytrJ6suXXnf8fl/GvIdztQu1OD52SjGOqqbP
SgjqPayN/4DP3whubxs3mFW1xa2w4y2u8DRjvK/hK3ElYLHWKavCSrTKAhSQ1ckgxUp5q5GrDT5V
Qm/NULHSDczzz3djaEI9reikp2hophWHlRcKrd3owMar0f8yhMNslCdUAO7Suny//gVXLXghm9Wz
kDLV1yBbMp904OxPm3/395l3hch12Jg+/v5UHVosCU84xusS1qKd5ekx70lY11Ua08tuEtRYlApz
AzrYr8z58bqc1RuxOCnG16VZKAiJCU1mvXXTKHBMv3htuvGUYdzzuqjVwH2pE/0tC29RTd3/nVoK
2vnHCFC82a4GFG+54T3861oBLEylDwY6zJ8lTf5AUlEWsJcb52cpDN1uTnbCGHlynHFShNWpSqwt
/E8WO8IA6pu6LbCH4QSA6bOIEN7PPnGiprEHjex1OvsjDA4wQwBjP9i61B/K0eA4/PXbcvkNjK31
GhB61ABjFEIjuEPRuaMybUHexAnBPwiP2egNYIaoQqM8Bmgv5rYgrxPaujeh6w/DVTeaNz1hGgET
9nYCZigMEzqmq20w42dLe8keHhDS7ejqrrnTneCGt6C5auWLX8Pcp3A29HZWcfJZ8CprD0nCi+p4
Aph3tIklOMwMAorufhK2CW+gezUIX54n835OGha9SAUB5ORviK0hoSUI/IFmI51Vi3R2a2c3ua3e
X7dEnl6MeUR4QIdcowfXgR4KoWknfqcvstCMhR4sih4lXTowCwBJbOhUViD88IGhf12RVTu/3AB2
bwzUSEWn9VAkRuV7iHSrTxrLKG5Cs+ZI4hzZR7Nk4bvM3gxbGZQmoEr9YeZnIXm+rolEz/yKabET
Kbko5IKOQhRGs9sjsVMPVXMHoOW2fNu6sjfssADvyVhe4UPm806R6r7QbYyrIe4CiFYwLeOMs+qS
vnlux+kgtGXocBSlvuiaoowPGatAkuMEJylvRocWvmbgJkQ74skHnoNYdYt0ThZjkaoIbsfPik2l
3xozdc1hGnraVFlpDij2gld1Wb0bCnAEPua/ADT3WUwVtE00I21xAP2OQkttzymvK7GqyUKE/FlE
ICepIWDw1ylKDEqAeFHBkJQ58rCneGKYA0uMxkg6VAUco0itQA7soH7TfYFzBT7M8ssVWGjDXDgp
Aqsf8SFGNDNbG7BIYubmoQ8IEHrz+qDG5ZkozXZKALMYIlgkJHHLOlcdDFn8BRSFfKsojQOiIdto
hF0yxCcsLbpja7jjmGPOExMyvvjo9/nejMyHFGmKm6AeRnrfHbvkLk6CR1Buc7D5vt4Coii4aqqC
Fi0xP3z9woo6gNU1TdurzizUthFqm2Tud9dt56uP+CyCeY9Am0SCzqwVhwhu2AZWWzwO6a1v/sr0
91I5VbrB+VI8nZj3ycwHv5NIjI5sb2n6G9hY/7FbJbhO+E8H7A7+h3EGQRr0xjQ3ilMVh0bItnoo
cEL1j5jk82XDn5ewTGniLcXyJGOdRVsmoZyDuCg90spMHFr+Tr9PgfKX2JWTndpDiu0H5OIHycY8
vePfTwffbsC/9X7969HDuvZDGBtG/5MuB+DrycHPJkHhGiNrwxvgS9F1QH6e3V8X99WWP+vN2DJo
lIRqSAAeLyLx9z1Moxa+d13ESkT/WQZjyHXVDUGeAkZLk+32aB5iR7BV2UavFGNWXLSWFY0QUoCo
FVQlMDA2o5TyLiJJM6nOoGs3cj2d6kFzzFTZDJi0UcTy1dSqOz/IDrpAfipG/tB20kMJvufB/Cs0
Sk8c0ZEj+SaQx0dTaN05IneYGz6BwHKw/EEsrU4Hdxko9QThxkzI3VRj2HvqeivJSi9NtFOY1Jkz
p+NfXYKqF1i/Ox0IPD7YpLPqfc7Fk4wXQFRnN2qMzZD1GNOWAXUnGY7f4KcOkp0H09+xLm6qbE4t
ORycAV4Lk3e2UJuY4mjlXZMI711Y3orteEwTVPCULPSA8VYDTQo0a0p+Bx0i9HW53l/+au7YBwJe
hwkoI0CRqMyVQTN5SkgKU1E3tAKNGXbtmHrtYdzrdmY3J/JGAMaNaHUrv6vbyVIzAD1ZxUuxvX6v
vgYk+B0KFqBFImvwpozJRtLQ9JGB71BhXnXA+U/SaFXlXvVfrwuiDvOzSUIQ+NNMjIWj3s9OT/iB
1GZVjSJiGaYWJuE3iVbsBEP90XZAmSa82Ofjhl6Tx/jTIMsHOazg7v4b+/RYtoo3tdNjG6/0gOle
HypH2GRHTElsgHm6FTgJ3FcL+qwvE/h3iibUY1doGCN6JOboKaZbaiPn63EO1WBg6GI1TQUhhp8L
VdWepXZbpr6dG+1LFyj7AA18zhuyUmn6pBXbcZz8oAf5uaI6Ujh6U9xuo04HaP2482XxVzaqGK4W
5L08dHt08f55oQawj6qBuVlgJH5F5UAXsC6igLrZ1svre2CfdQnnlq70hj7LoPayCC3kzJDkrAZF
8X/53fuDdh8csU/kdMgKclus7etm8fWafJbHxBmlUpjKYOJAk6oFS9N4TmPhrAzqz+tivpr5ZzGM
NaRhngP+BjubercpagCbpY+q74LWlHNBeOowtz7Ioh4j4pHmkOyWBF6T3oM04xuqGNhSgiMB7BHr
sQJfT/usAccPJo5vMiV31BxwB+YPUvDqql99NA5tIYmJIqZpkv2I+uhOJrteiHfVmHKUWT2vhQjm
GWjqulObAl4CbfatD6iGok1dA4hU189s/VoD71M26MyQyA41ykpCSCVWijPdNW69y9yPDuQd3kWP
ct7xit9r0YpKiaqBPI4gHTb72Yx65LikMvCRhK46GFqZW92gPulCs0df2RJK35EwgNjnaGKZhTNy
8oM1twgeWSD4ACAGMAHMqcZdo8SKDG3HvnLUcnL8DhykDbi0htdw9jkDozxpTGRWVLlUxX2tOXNx
CuER1RMZ3rTKk1PjH1sXBSsB0peEBBi4mcyphqIZzaU64erXMZDRQkdQHyWRu7FDj4d9OpdimHvf
m8iuyhavymAbKJVFbraZ4NgBrYOF/E23nXhTol+tAHqZIgW9QfYIeOTPt0VOyCDWZobbUtwp3WFo
8HZx+tMcEWzpWOpInolYlHHqHtsrw2mo0ZVJ/rE1Uz0UIImZuPpfIKoiTZXjGfQ0CP/dItlk/l7r
OS/+Sh3zswzWk4/pDIoammPtZLuxmk32c7rFaGIPcnSAHG6mbfWiPJLJ4XgQere+XIqFbsw3AsLz
lIYC8o/a2EqPVfQz6R6BiSEW7iCc/OiuDU9CxPloXx3wJ12/dAc7eeoMaVQdo68esrKxzYq7fkEv
8xW92IqSlozdf8l2W5QBx2MCjsnxPrWqXeYFN7y5sJXZhc8aMaY1CkVQiQWiUsqsEr81G99BvH/K
7PwX5VchL8W79vf1L8c7RMYZYoBAlhsZIjVVsQDwJIycmOlrbPFZJ/oDFiHTnMttMQK72jGqxIrV
Te97VXirCLy68LoJ/7YutoDRpXEbCj7Cv3RE8tuMbjXUx1adORMDPDFU3YU6daY0U9riSTayyaqA
9Zs/Rwank8WTwRhxowNgXpWQXjfFpghSWwY5dxNxOlWrwfrCHbG4IK2p55GoaSroy4IHpSnt1h+8
gnQPnQ+UvrS+Qa/zlfRRgHn8kXOKHyMiX+1KR6iOUI18gdBrylRPMWiFt+qEatBRdqtN/lI8ARre
Gl3FLTFoBXQom1eHXruMOlC9aI6AQhdrzkKnZwDBgFhjDE9poz0EA3HrNrOqKeW44rV3fymKsWXg
YCSjOJYKVg5iRwnEraGHLnZSLEkK9no/uNfteKX7idxroRpjyFlv+JNZ4XUx0MHK3GCfHgC6aMkA
U883vAhu7YYuhTFGPZRSO+D2UKzpH8agnZA8AG9R2F3XiSeF/vvC1oJsmlS5VRQn1+9LHwyI4lkz
K+ffCWEMWk4nFLJi5D5jNZ0bIT+HeXnbGsPbvxPDZHJjo5NGFYDOHesAkxFnD3mQnavjN97E5Ydh
XEerD21HCsRKhCCSJzXmpuvNdzT5XZtiuQgUsW7ktqF5T+slYWtlwTltefAq65/+txC2a6npo5Ym
NWJZSf/RBgeETZbPY11adwYXGUy8HIXD4GPyBRbTPxmGm5PI1eZNNyTfumEXOYwnULVIqwwFTmcS
T1X5FMv7hkdhuurMFwVDtmnZhKnkY5MC5wXSreHXBIAT3S6DTR8/bnS9sdPpG2/UUiDjAZJhNmuN
3ucsKncYsH4OG3U7z4J7/bLRP8O+E0sxjAuIx9msWtozmJPuNtJiFGa/QZVDPefl+zAeQBfMrioF
9Fa+1s4Tj7d1zbvYjB9QxlKK5wDhUBH90grXkM5J/3z9zHj3mvEBepSGRQxwE6cdNgAdsIhqR+Jb
LXAeuJX508/nxsT8CjiwMiCg0GLY8IysZtMbnn6ikPRAGUM1zDyGp2HbvqUb3jjISgHhk2iVqWyS
loh6E+NagATutttkFJtzD1RSS+AC4a+/479vB1tQyrEd1wEJVXVarPobAkaIJ0cnrzkGG4ohtq5/
utUMYHEXVcZXFP0UoPWAM5Vucsxm5Q9aAOLyxgnP4Tbe+650y+dvWr0vl9q7wcgk4RBMUQFf22s7
9E2tDAOdyQFY8vZ15VZteSGHiVD8Cq1kuUfA6afYmJr347fihYUAxidhKCAbawO2lXTaTRwYNmjE
XU2JvOt6rJrwQgzjk3yQ5ArAPFKAY+OZGBgtT1POiXxWL91CBP1ki8gnaWKtzqk7z5Laa+bkOKmo
MgfhTmxyK+1M9x9rZKJhTjt5Mlo9bP1vKquxrTUsqWThgxBIlgjKpPifg+aA3Ooi5OMJW+gUy7UB
1wchxnxq600qPpnBz+t6rBQyP8tgnvS+NFRFnVX5Y3ejO9ONJLrUoCJhr24E55+Pb30Wx1iOKAqa
lFemjNz2h9C+ZzxPvoKl+1kAYzKdaDbtoOCqDXZ5BA6WC1qeV39Tev1Bf1KQtjjFzt/mQMpR0Wu1
eOnSyk2nbCOAulVVlBTZrpyoKWaAnEnGlLJmlZ1sZflbqT1wPtpX/4NZAOx2KeD7UVZywUkyfV+R
wQmeWsKN4mUuylaAWPFvane6LZ8lV9xWBx5h5FfdPktlTUzKtXns0cqJ/XBTKpI7kNwjXcdxFiuj
5YakUBYjgnTT1Nlq8zgnZBzAngRmmmibOv6b/LcsWL0dn8ODaAVOGzsqb+ZvJRykQtH+AKuTZohs
gX2aKuLX4kefajyCO3pLJytUr+XTCawcIx3p0CQsGCqo5DPxTD7EhaLmuCK0GkxJR9Lc6t+xPz2C
kpVuTIWjNWt2x1u4+fqYQMOFXCbIidMkBw9xJzvgqTmGWA8QyoQT4KypBvh9Q4TPwFId++WMttUj
pc7RZQ+3oXhXArFG5hVhqAF/jm+BSoDStoleFf6H9bwtONflOkPVSk2s2RPdxM0rdF+wK+0hzBgt
PoXR2sEtJLJuuCZZp0Uqnpah9cz8tknurpvz2qkt/z7jggPgaDUNQJMwuvHYNrdFehPx3OJKrYOe
mgZEJhVAXl+mBeY4EEdzSFDljsC+Gm2jfX0QsVIGMjc7uuGNu6yf2EUac9XaQZ2TXkKe2PgYkuty
tG4SznvPE8GE0lXm+2CvRYpYmG4QnRXueNeqG1ocGTsLMMclNjbDTnXMrnR9vdxm2P8YzOkcYRcJ
5J0Pkzbf1FHkII97bcA5n4JFTCjrkwLuju/ckN/nyTonZAykzoEO5ijljpg/W8WLZt4wAOdA2ZjW
LLR5Lnx0GJV6V0c3WvKP6yyfbqDBPMxVEatSNbSqUyfxo9xJx7D/z787JarhIlwSQDHSKRLstJ+K
1ylvntUAC/l5x2mG8myJpXtoiwymREcZKY5t7kR3gltuwx/00QXRwTcSnM8Hxzy7Oja5fMFAclp7
KsaOMQsXgMg9sTVAEm8mp3Cwo+AQHqcl9/ozzxR6OCj7NvBKdJ3Y+EUw61y/RDYxLcXO9yVmudEz
vf4BuSfL+I0ywkx8FNC6z2b2om21UUtrAoDJ4KDAvel5GDcrYdTSKbJt0kmeMzNU0JmIDHObdtPW
DH8O2nBDauHHdc3WXfxvA2a7pcYM8mutREiTSDe68RjnLzrhzEetTOF/uicm84z4RKq6Mg5xT2gr
czPZ8S2YPkAzJriJYCkn/0H1YuDA6E64DzfX9eOcpMmE9ZGUjM0ww0GZ7QOQncp4X0vbHEOi18Xw
jpHxIXrVJmle4H7ETYkijYHGs2lFk+9eF7OuDQD4geVnYiiG/oyFIxn6hmBfAknKPL40zV4OtmFx
7n1el/4PJnaRw1h2RfS6mPUQe8B2vhOf6S4ScB1ve3ChK270wC+lrfp4CVtlMiYUVYxJflZM09Dp
KycUgco5sub6PylfJ/qlv4RnCxGME66CuRRk2rIPd0C4cAFAtCOWj0250OVvf9BH/pow5kOFsplM
KtVH3lA8+HErbaodP2RfvXYLnZjvNPa5JvQjrZ2BoVI4qE1l5TWnv8eTwbhb4Nb6qpTTeGaoPSNM
7vok3ESqzonQPz7xtSNjXGxU5nHtKwgEe4+OboJ5LrEFN0LqAda+1+lF4cRp6z59cXhsoCaEXUIk
HB4dzG0f6JwUuaFdNvUltXls1pxTZHFiAgJ4aclAcqCBL1UrWouIx0znEfas+oeLSuzYkIiosGl1
lOUyM7BF8SbE8oKQNVbci996EReiGMea9WIsBiPMSUnbV3WIn3pJs2W1tfRU8aTytY7SRzELDqOi
2UKYuLqcvV13hquZMepc/3MaLIy5qs15EgqGDCMrd6WXAdqoAi84yM85d3P9WDUTvonOubFRLimA
ikUGXwW0rXSoVOFXWw0e6GPPPUbbryu17ggvophj1cxYIHQl1emTm7446M23slTpIoDxtACj1ZuC
ThUB2e5ZpWRYA0AfLIpRkrrTVn9sFY5K61f/IpFxvAYav0XT4QkeSWSVDbmR/fdY+ee06ggyFnrR
X7F4Gn1xBqAekE4hpbBj8HSnvvhA0YGk+p93zD+LYryuLNdqZIyC7EzZrzG+zwzVziRe1vMHf3g5
NsbvzoGWzFn6EcyPoJVJXHC9OBpqMRjk3Jg7rjukH/6r/73IY/wv5pOnLhYLPFl3M95HcH25qtO9
0lmzxAscwbt+0VfGRj6fIuN+Z1Wt8pSGTHT+OnHTG2y5OOY5Qv9n8rCxuYldQIbdgj/4umDOdWQj
XjEyjEZs0SJpgxxgb7ukAidy2HLiTo4dszHv5Kuo+ZfQzg9sddhLPCBZnhaMn8Bf9pukQSTYz15r
AHf7lPNwfTlej130bBUAdrRY0HGkAcCIc+9kWuyGRm8Z3cBxsPRbX7l7JuMiInmIpSZGik9BDKRt
/UFiGnOTAd6hMT4ii8Uq6UVfdoIKBJyDJ9UAOUw5Wfi6EKCnq6DcFA2VuddRNddiVUGXqi2BdW6D
eduOq5/XL/FKN4Faz28pLLJVSgoAthWIlhpXlD6oS0OntaIOHZLwuXMo/Y+wifEWdlvxr8DheSeO
khqT0hHQb5BeQXuuxzybEDVWlHhZmTnXtfxDiHbRkrnlWD82Ah+A7mDOO4mhYpVR6ArySW72jbbt
MDxsbpX8CAI3KzBk+7pwnorMQxmrpIv9Go9+lGaJNda1jU1uryzUjiNo3c4uSjKXX2vGMixbvFxt
6sVZhwj+FOmYYudtw/PkUIWXL6TWmUmGZQuwYClW0KeW2c+WIT0o0u7fnRz9IQtBdVaIoGGBQnLW
2Zpc7pTh3Ux5kIj0/fvqMy7HxryPvozt8JpOu/qq17dYdN2NhjOAauD5ujbrnvwih3kXUeXC0Dp9
p4Jh8OB3PTBJu9dFrLu/iwjGZRikxQBEhHaqmuxSeVuEr/Xwd5vfTvIxm37OM4+9Yj22AP7nB3sL
CJCZs1OKMBa7fkZAuxm9+QjAuJv2kL/UwEQoPLBQ8cru64a8EMgcYh0qXROomO+mNMvDaXzpBEu7
Q2oHMgQtxorodx75hTzmRMVKUPJ6RrM1kd4kobAM/6apOXVjnlJsTueHqVbNJrItvaj/jiPhPavE
g6mT/TD7T4oc22KYjpYuyeda6p+yWbjBJj3ndq5MmeAhuGjKpnwFhar2JYRtrUNrvrGnnTEvKlql
27sBaC3yExZKWx7vyqpzXEhlHLPeDlUqzCgQBb7ozdkR9ViLJCnH/6+a3kIK44KBDtKEsojMYQDq
kK/P4OesOKa36hQXIhjnq/ikDVId3dVqxqCtSrYaInnfSB6ikrdkxjsz+u8Lt6iC+2GadLRjGmJY
aOlaBMDRxdN1V7IuBJQqSBINHXCxn4UYPaDegUODoSP5KGGXZyx+JvP7dRkr02L0zl2EsA4+jCJj
kOCvlBvRBjarBWYT1wDrpUScEeWacTMcMA93AqwGd6+C3qwvbn8hm3FdteQHQaBCNt2rCG1wNADr
UrwR4bjCOx7k1R9M/KIp47daghoetpmxUmFB0yMliDceBgfwWnbk8DDhed+OcVq+6ssNoBtkrD0c
zPIBoy9Ct7v+6dYt6rc+bPJTz0nR5TQXV5pdW77Ewa/rf39dBay6Yw1A1r6Qe6uGEASVDxXm+rEf
GyusC3vIJU7E9IfPchHDWG0soeiZTRIG+RLP/0lQvwv24psoInOcnzPvW/UfrBj8TyvGqOJ21oaQ
psZ+eq4i3TVKJ4iJbSov3zg9ZA3AvJGJ+oWqPM+6WsDmJNIgJTiWWb4vBmIlYfSdiu5CDOO8Nak0
53jo0RMpb3ogJpQYTuSRGK6MdcJHLIQwvlsbUzUYIuwH//+ZxP0sjLkP4aB0chBj7HeUZhB5/zA0
3yIz56mlnuWL51loxNyCnuhdI4VIucx+I869DSScJjasSQRtLfA5rl+F1XdpIYxxsXJEwIISIerE
K2sHxSbWFVcybsOAk3mvbBl+PjrGnyrtHGkkh0eIZnMbVeS5NrrT7CMNSXOnmu60SD6FYCU1qn6j
+vlTPrWehhQ6ysYbtWpmC5+ZNxO86qUWyjNed4oV0mLEDANB+tMwoprHe8BW3dRCAONpG+AY1ARQ
tw44Jz067jwIVhdb0kb0aqCBDe+gh9j6nFbretR9kcouQiRZXw+BDqmUgkywQnt+MV26bAtezVO+
qTifVuNoyQK5dXFlVgbIJZysKDGAJNm67zuq2P8KIumuTIYdmVNXjrJzAO6YsTQ9f5LtEjsTemsc
UhHz16m2T+Ru12vxq5m2jZWb5X0wV5uCtG49tn9XXX5jDv1TYMqDNeTVRs/qbVo2p7ScHTnEBGCb
PoVS+ajHkWfGxj42k9gSi94V2gGYcnpvB032GCW+HVX6SWzm2DKL+VWppIM0lH/HwnQWYQCijD1N
ou178nMq8somqXyPH3fsUbV0rhve+qGZQJ2WdFUSNeZqmFM7m1kRAFhmpLgG6cjHNVh3JL9FfFl2
DYqmrnJUFubW9oOHnjzGw7HHtPa3VPn9nLDweoBtqmZSFXQr0NxLyXSHlPmtl0NOHsSxVnZfpQ3C
LIsHRGQ+Ofv5m5TwrJU+FVccr0J/wCJwNkgo1qKC88pHL99pHmVYz4qjaXfOx2DdN9vRC0tlXL1h
IAqT6Vg4Fr3seO5Pg9bdf+eeXT4O4+C1Kisq3UcGNVWRFUe5jR11bQo4z8h6pLTQhHHvuSRleSDA
vYe7cjcDqotO45IHbS9boVu8XNfpI9m89qUYxz3UeiObArKP+rU8JmfZpgmpciBvka1t8oO2mW3Z
yc+Zk2/0R3PHezd4QYfCGG9qGqRuhBr1wgrmpBizE4vqLm2Uc4/duSEBm3Bk5jtTEA8jyJCSgBda
rafjl/Nmt1kMNZryOfwodNCuxrhFnpe31hygw2ZYFLbViG0V4KBcEgBOxMAut2QyGg5tj6gORA6Y
o0xvh42/6+0cU1HJ0QT2dWmbbzz4eHqgVz44u+MSDd0UhKgqOmWLMEUPnZSUFsJzGyB0lh5so+JW
N56v3zKeTCayNCdVHEfQn6GDiSMG4DEK+UCr4G138UxHZdxOUSj1LPkwnepX72ietEU6XTmzDbxI
bzpwxfG+H+NzuiAo5VwG1KG6KbZkA8iAJ6Bx3EY/4/fWFTaVlziJtuFeG45zVRk/lKo5Qk0dJkt5
B+jQcnwTnFIr2oEn+GQ6MsftrY8WLQyEcUhFmalaiUFz4BNZdLl53E5v5hmYgY/9BkRrTuTxOpvU
6Xy9owTr76DAkAk7TBckajsmFEYoU/utEuGdGoEPRvx3MHE/mmHmIpPdXb+iH6MHV2SyeXZTN1Ld
TdCydUSbukHQ6QzAc0anPX5ONrRMMjmyFbtQeac5+VH+qztw0VbWA43fmrNNyEDICr1s8XDW4VMh
Ty4Am6wW6BfaDDqz1+sqr1vlRZbMPNKpgm6Ugqa4Hz8AG8rpAe4HynXo2ca2EoLzDUxM10X+wd1f
ZDKeINfqIIknnZ4yqS3RBeSF3aNPA5qOxJNaTjj1B4dwEcc4BH0Yc4wxIveh47WNNZwEV7e1O/AK
bAIn47ylXGmMPwAFcjSHIsIq6s9nBy22PTrk1kQn8Dydc2H/kJtcdGPcgGxqEqjdaL+6d8rdsEFK
1DrSbLWuZBte/+TbFa9Gz7udjCdQxpnU4HdBiqseU+NRJi9i7gn9veEbnC+37lovyjFhSWOCihoN
KKDLFA+NRID10R8nebLEjvDGa3jpA6uUBlBWFSxAAB+Xz6Nn7PtbgD1ui6P+JOGKYqxB3/G2ntcP
8nc+oTHqhTVmsQLaPQdOl1UUfzc1nI3oGnJgATmNY3QcBVnYjWqcZvSlCXLz4RaEpNaQHOc0+NYH
+60RYZxJLfhzHbbIXIwKqI2CbstZtEnG1k4bXo/hDwWQiyzGiTRS3/ozgZ1N+/i29IDJd85Q8QBr
U3zOMRFl2Aogse57Hiz0+rN0kct4E0XrjSRoFdkJox8zyNxL0851K0NdNn4eow3HVfI+G+NNGgWN
+kLCiVLfJf+MXDrRq7tdZNFFm3KDL8nra/MUZFyKpM5TXNZwl/IkO9I0WaT4a8wQFgJ2VN3JwHG9
riNPRcb0AHs9K0AnQqPWvxXTLcneWt2+LuIP0cvlozGmhmXhEEhzeNcxdJEPpTVG7ly/Ntq5U55j
FfWzU0LspNwBkMcCH6is7a//AJ6O9BVepMJjpmZhQmPfVtgb/W6W38qcM67PEaEz+/hq24qDXiMx
RXPdI75oJaL5GM2813TdJ/8+SZ2ZIBGDGv3gEisOGnKU6Xkun1v1HHUcLqX1qOQihXEkOjDgREFC
zTZDiauaCy+OxX0F9J4J/NthItlhbP5QppQ3H/OH1/simPEq2OM0y5i2ZYf97MmITBJ7Pic72aGz
dDxoX54P0xlfEnWxpIUCMHySIH8wBdWNlXqTEbRmG8X2n6dOvRtUIKhHOoihhdZRSIAd9EmwjdI8
GIK/TaWUO7xDVfwSA2PfUiaSqpsqy2vSxDHmNWWcfe2oe9EFn5kj38LlYHk187Q33oT16oVaiGPd
DSlHDZknziAS7EY078kQvxhxtJEEYXKvmyE9z2uqMa4mCuNkFEpstCTloYiewphTUlu1wYUujJtB
rdYMgfGpOmn4VGW6VYayBXfD8WY8KYwz8f1cHGMB+76+cOzF90a7b4zH6wfFEcGWvJtaEP2iQwbS
1D6QT7MNGStbDlLO91g188t5sZVunBUikgia0PES2qQdPNWTt7wcnacN403avPZHwC6oTigTCxuD
lpI3ZyEN7q8fGucmswXVJDc1M0pN1G3HswSIcEz1yeaPUeQVB3nqMF4jybsM/Ea09aN5wbCbkz0p
vvNeLT4M/QmL90oOzaJMTXz/PLupZqscKZbz9dNajX4XIhi7z4Q8FrUJ6EUzxgCT5FkO/+P7rSUF
keXHr9dlrb//KiBT8ZmBocDOxIaNLgVJhsYzpVQmduzM2knFtrJii5a+r+3c1hTOE7buay4ima9E
MuSBfoyxEcNIN1PZuImhc6LDdfO5iGC+kjEpoaTKuAh0FJuajwJGT35Fbb08vDg95lMlZA7yLMV0
gHGSduQk3ICvwQpc8ib80HTsjKoera9RosvpPbWlncDxRusFg8UPYPx2MMioHMbIzqZ9ves2gdtb
nZef5S2fvJT32RgXbvZSIkU1StGtn/w/0r5ryW2c6/aJWMUcbhkltdTq3G3fsJyGOUfw6c9C+x+L
DXOE79g1VXPjqt4CuLGwscNa+0or7pt+9jjeuHmAMf5imZgGBAkyE0MpSzF3YYmHH57qfnMYofyj
7EK3vOm+6YjrwWv6KPJe7ZvgtLLJYGBszIncD2D4GCHBDMEEq7MNsbDbsfZivXSvr3BjgUjaGYYi
YxZRQQzxET6sISsgoSTSyeLzFGV2HD/Gyct1G1upjw9GmFANUwiQwUlhJD0OHiQaAhMPI+hfoMun
cAWXF6dslQg+2GMOdEZAblqLi4QUwZTb/V7aqXehj9LE7NQvyGU7pVcGVulzlsnbS/rvKyguzbAZ
Bx1m5WDywoOyE7wlsB4sh47YqX4b6IatcrCLu7fMiSdLPSXjhL1VMQcJMpjn+LHc6Ta0TLzpRnyN
OUx2W2H3h71lDrgopsKS97AXvQzecCvt+hvpM60PZK6Q2rzqx9YE2gdzzCFX83rOrRjmfk6gjTvs
aEBpOrn5OerpTMQJHQRKy2Koliqxk7/opjGn1Kxh6T68pwPoIBZxEhnFnQISZryFbVwICNuhI2rC
nvGbJKEkkUjQCdRtaDwl3fS7+FZCpy63Q2FrUSszjHfgkVyKaQMzZpHa8eRnQlDXnHGMrenzD2th
XKIrMyE1BBgBLe50KPeyt+ySAG/nnXhXvIHpHNdN7FmB6PJvvK2HGYzjAUQ5YcAKw2BLZlmt2sW9
5Bqxbd4v7vyUHUJ3juzltoeic2qn98tJcHkTatvnbmWXwZh2AgG72cJuWdnlfnELvEAL59vS2jW0
zzPf9K6jy8Zt92GdDLjIpJzlKoM9Erd2on81Mk6Isn3UDEWU6Oi7jP8+wldctaUJvQ7pvRNz3Hen
JCA41/2J1+y31d2qyhdL7JulV0GhNZawJJ1nJN6TL+0TJmgxfFd70sPgzi/W58XRfWQGudQWG09m
mAZ3FgZNwTGlM9so9NY8aDmR3P5N8uGxwYy8weQrh3SHyrXPK/7RP/cbqKzMseevA4FlMc/Y0/TY
NwFYl/SG8922Yr4PS2KO3xQ2s2BqsKEGaOIZPGRDHB26puZeeO5vIC9zIC7yq7vYbm3Znnbjn3B3
fPgFDEhnUopqcYpfkLyMboTxMsHrD9o9hDqRiuFB2vYNtNpTxk+juu9DC6JUrvJI7zzwkE22ujcf
9W8KTSbz6ME4n5DN1tVRnTVzhMWNIGhQJbsYnWHkGeEtik3WdUYcZs0CK/M32lvQBP1OPg+u7iOl
xPVKefOuu2yhwUR909QuaSVgC9O9eNuiHAXFQhcPhGUX7ssU/SuLs3jyDnPLOBSI0jAoyv2O1C2v
HA2DAe5FJWYUm1hxbRJbaV8LcjuQo2mew46T69m8a1erZaB6kkdp0mNYondt7v/MXfCvok2EXplh
oEVBj11V0k9omiCqS9KjWFl/uRIGTupQNatOgol038Px+x190fGzMNuX6mopDKS0ktaaWQ47nTe7
sqf4pRv70Sk6agewHoA3FpM3N9yDzcFmg4GRVqnlxgxHyR0O8Z1go5PqNNrqoxH0aOoJb3lT89vP
hNUqGSCZSiO0ygSrFGkBWH6hd5DgfMP89yN5WxDQklfeLb4JJqYCXVdFQXcgm3iajcoskhImy/RB
xRBH39hNwpu/3nqEq4hkf1lhHF41BCPT6I0w+2EguU1giahr/5/kDK+dczsSWllj/B763SEKzbhS
y7eFXqnPWRD76l4BwZz+9X+gM+btIXMI5mSR1dyAPfN58D4vUBtGu+on83t2zO66xzzofa5nbmLV
aonMeTAktZBTHRsavSy+5veP0SE6Cg+Y7ktsmpoq3J/UzX8y1YcvqRu6CPY+xGVM/kHTo1onBqI+
mg2LHQVSlZA0PYG+2R9euYQBm9fCyhpzLaRGNsltjAM4OZKf7XLf8gguIXoV5E72+gcB7coYg/9i
vRhKNFNjkd+Wu657vP73t4/3ygBzCjSrsCAhNNDV/JyhapwQrK8T9m+EagbZJRIkyrmbuO0rl0/G
HAeCZ4Eule+bOHmLCxEc0N7kfuXobuf+ZJZInfjAizQ3b5/VaplTIRcWDBcwK1a3GblTeJn57WOO
nm3k+Q1TNVgFlLY2C7GaETPQ3noV3GKVkwUZcIWmGhKfl9jYXM/FHBt2VZOYFiZkfN0I88DijRb+
w3GPzdtmZYA5WqWZJFlRYcPUgLLoxj4YgpeH3qPU6FTCsuTCMm9JzPGKxxjiQTF2sPP6I4qlECxa
CmiB6cgxoFPts/7Q+pxFbmLlapHsIVNSowrz/3NG4xhmuOiiHeXmkr+PxKm/IFF7w+uW4RllDt6o
THmEurDktt1uBFmlXp5IHVxfGc8Gc8oSvZOKwYJ7JIVXmV4v3ifZ/d+ZYE5UVi/lvOCd72Zm6Ewj
ysvKoeGVbzYDfwV6Cgat4eq/sYkXRB7MMe7wrj8UXwy/CQSnP1RH0S0PCZo1ry9pq7oCLcFf1t5z
AKsUpVkby5y3eHnTfDaqK+BNa2/KG7zzQT6cPBavuveXFpljtiCHnYc6tejPUAXDbt63r2CwDGRf
ozOeZ152YeuUrZfInLIE/W6l0ODKFJa7uIZAIvjzOWvago61CeZUaZDClc0BJkb/vUblh0+al78H
WCJKouSBY4/+ZPapRJlOKOO8pFoss7gEnVi10GFPDMQDfRxiyMgVTjTu4PvI1slaG2Oi8CmNNK02
cbI06SU2glSDqrjFbSzduiXXVpjY21wGzew0LKnx8N59yG41PzlEJ6q8p/vJnvaA0z4OXtswZ3Es
sS8Rot5M33cy2Suyp5rngdcqsul/l4/FUpmpE4gpxwjopyN5bHV3QvF43R14BhgHn/Qao1UqPpAV
BVpxZ41P1/8+xbUr3say9aZTPMvGgk8DVVspe4osCM6HPpSKnb+zQ9e5wiJlNqUwpJnbUbgvBahI
o0VPWj715NN1O7xvTv99ZQfExkY/x9gvEROA3edauR94TRi8LWOuCrz6GykUsBQJ8xnJTUQOsvIt
ajkffvNZvjo0Jj1U65VkGBOEXiU9NOF9i7ZX8Ih40dHwhBMtL1FORXLDa+7nbR+DB1JrhJVawWhU
f7cGqON0QcoLxrYyNOuFMWgwdYsUFQr27yeZZxFQMk9+XoOzFHZmACFlHObUE6rmxcwFu9ZftXB3
3du2XYFqa6NirIAL/+M30psmqlMB951lIY3WBpUae7IeFBIvfbG9mIshxueA0oOc6w0e+YnsF5py
B85BVzdDTsFvG20uZhifUyCSN5MO62kXYlfkVi54XAO8hTAOFrZpp00DLMTmQenu4F+i+Hz9o2w+
XiDx8OurMA7WdNFkWg1szN/mGvUaw09mu35dbhfNHo6V34k2twq9fWsbuqlCzUL6TctiWoTBMlLY
zJGsk3bhp/R1dqo9pbOWC5sXdG8mfRTpYo6B07ATo1g1YC48SX7tV0G4644yZq353LvbPn4xxfh4
qxghNOvhek1+WKqDifZtyfSmmdvjSQOp36+iiyHGxxUrVcSclqQoFQkNV8O94dVesdf9GnA3cm6K
bV+/mGN8vReFiYASALGq5iXWj27mVUo2azXrj8T4ehKScZ5mWEihOCzYJcRonORz3zntLtqLfrEX
DjQxbe3jwPgk3SVnXt1587DJVGEFahDib1ondds0pJXQLp7Nhd2BtJYYX8uU18Ky/apZmWFiFEWN
1FiIZrQLnno8ODF14pU3rTd7FcbPeK+aTXdcGaNetLoWQ4GYmDm1ELBIh7jcF+VxKtFZUgicgGXT
PVZ2mBM299OgCamAxONw1LtPucqb/NheiKppOoqwpsoSG/ZaNZtmpqGWLTybyqMZQS8r8aHN4HPg
kHaY/3au5F+GWG5Dkpt9qkb6z4pIgya7fkd8jCkEvHh7e8suhpjXXyONlV7FWFGUP0ayZAsR70jx
LDCe1haWmEGdCFiU3UX1Peq7NmezNnF8tVmMe6lo35hFSD6hLk4Tep0z7wyQSlA+JP4oJW85jI8t
jRKmag0f67Lb2LydQH1yfTmboRYq4BghQsfXbxJEXVhVep1hKEactbe2styhUSc7jkYn7MUDuIvt
ptH2TT2MnNOziTz0Djag/6dJLG9Wlw8LRmHR0V2q8q7Qqx1GxmyBSx1MEfQ3116ZYa4MVSo6yZoB
BgIkF2rM+uiYgk2PRQG4y44JLybnrYq5MqY2TJUkCoEJ0I6UswBpKTcfKs5H41lhrg1oyLYqaWsQ
S45fauk5Fc+txMGETcdb7RsTIYGE3ir7Dgsxyk+5Xtqa9XLd8bZfLxcLbPRN0kZXC1pIh14PLRTN
3xTEKfqd1CKJHN/OHsp8j3wG/832JIxD/+t47IyuibtomWN4BK2GUboE9aX0Qzd8Gj7NjhD06Esq
fBPJ37s64F1NnA/HimOUYW6GSYgPV6sPE5oH8uomj79zNnYToFYLZABKHLMoaid8OuURZUyn9BsU
+yK7yp0C0SbZ5ePuukXeqhiQKk1wMgoDTWSXQY9eiBiEwtnX6zY2yzfrz0Z/xOpWLyKtMkQJmmW0
9EWrwSr00lD+gqpEtR/2LZzFerpuk2LDFeywGOzIBMkQkwWN4E3WGfaQVM6Qzj/KCq/RlHDgkINT
FgMcZhfrQ2zAKwnYQJfhpk/BKenEZuRI8U7rOa+47cBz5SMMgmQjONRrE+ZKCMibDjnU+3zf7mmP
auRlTpc7tJ+5DZojQms02f8Jzx+la/51Chl8qbWuBnFiQ6XvaChPy0fmnjZzVr7g8mhSrjsoYt2P
vjOoqVbptHikWKcR3N2dl2ecxlueCSayqeO+qPqwl9Fq2H0xpO7RIKEP1kbOUdt+uf7aN1mkh391
DGSlF5SqAWou53RPxSyp3l3oy2eUEh30NXrXjwBvWQyWmJUu9WrVgcB7Dt0472zQ8ow6r2P0uvPL
IgMgvd4O+dAAQGjtDTJah7a306/lDq0et5T3cbBJkEDaSripOB0014+4LNL1r7YzM8w8LiM665GL
P2qrdVM1PU4jRAzSjlM/2myoRAbIRF891bXQmL1MlTzRMVSAxCOS9mitAn048XWfL8G0/dxaWWL2
04AE3YS2CISoj/UeNW6neE6c1qv25g2/9XXbRS7LYrZQWrDgccHjoTDdWPpiyvagcvgT6e/9HYgv
JhggRgKdyqwhSC2kyDVMcq6IwUFE3ioY/C3SUbUyo5LdqhtvhLbzh1Go7cGSOF6wGW+vPg0DvGqW
LKUa4vxeJn9orpZX9eI6G4OvUyHNiNlHzIKb1SmbQJ8zFi40NB7mufbILB0sufpBmmyw47L7dB00
to/zr8/F0q0Vy4RmIwJs7yswkVRjAFJSu55CXCmQLDRzFFoimQeM9ANd8RF2NEeLIImT0iYnORiP
6oTwQLKjz/q+9qKThNkSxOPgZfLjyOG1A3Fch+VOSAkSe01ZIjKRpbOSuGM4fAUlHw8kKTxcWyAD
H5E+SZEk4N1Zv3Ue7XONvBZCxrMze2i4OPN03HirYjAEypVpNFOKdKU+iSR00lF2xpAXEHNONtt/
nRvKMulzDPaOjtiljt7kXP3/H69HpHHxRgY8rCbOIdIMfBKsDBLgmCFN1J2ha8F1p/+PAPVih0GQ
zijGKB4IrcZAzNdL34ktjAcDpHkiZR7K7NRBsvm6Vd5RY+Akb4piyFR4vdjltpKdRXD/5JrolMJD
qZdOzJtg5n0vBlYw8asvrQnSITECeVKl6F+lvPKur2n7Tv61kWyrz9LHfY0RNKRdk2OYv2b6XaZ+
U1Pe1nEcnG2xbus+b+QygutVNwvaUnppF3MfuTwjTLg210kSLTHYznt3wvhqF7wzCwVFoNyLFdhp
aLQ7RRyn2ByogKifAflqUxdlloBLGIRJH0NwC2Emch92aGQVH/Em9KdpdCz1bMmDEyeeNWEaxnpN
5ftKXA599jKCx0CoyT6tbusi4wD05le9/Cb2ua8ahSk0FsjAzO5rVX0dBkjcjOdx4jW+bRc+VoaY
SDxXJyWRKjxtwpOJ+LgKLCfCE5EO4eh/EvSvTDFft9MjQsvvMAVhDxIbzhi9qRon+Nm82FZGGNxX
TGjMmgmOnJ4vjjX5VnJfdMSxMlcZnq6fvO1+oJUtBvT1dFqUVACc0B5J2els9Hw+oCPIsOfD7JXe
tCvUP8LNlU16hNYheG+Ks4nMJB72aC53UADxwjvBye1qX+HtGUIukveqeZfb+O0uXdlk7oRStHq1
0xXcCTfdP03sQDHFRS7hq/5dhdgSOnfEBDqV0HTgPnw3AWFlmbklItKYuZIjOZNiNKyIYrtKPxO0
DV//kFtqRZjQ/4UAFnMvVMMsZX0Ez5wc0IvdUZJBPBV9/TjvQn/0FlTNFid9qFxhn1QAc4593mFn
rwldlQQjLZDnCi1HS2I3kf6x8sMg8kqC17cTFayPziM0ZlqpBcLcsjvNyVm2Am15u76XPBMMnqhd
MpElQyCE4roHlZ2jnEyY8iMc4ga6Jf/tkgr7sEc1JLIm+mYjB1oe7nf/G6PGdgLhl2coIgMnUP4a
cGXjiDfe5FH6ydDVwAb5M/XJp0rbfois7DGQYhAV8UmcgIKgDGL981DdVZCaTfHC1xavF77r/YuU
edc/GXeR9JuuMKVvSU4UyHm51fBFU3aN+RiPZ314LurFjrUbI0TfAkRa6tyRaxfMkc51+zyXYeGl
BilvXiOfYRlfrOypDV9FmbdE6nbX/IUBkrmJsk4EMxyUxigNQezk5xoJE6rvw3vgbAZ9q0/IgImc
9xHos0ekz8JDad4bCcf1edvFoEXRS6q5VMidCQskrEKICmSZGw+Ff/2rcCIDNBh99IpMrZSkm3Na
hR7xPhwC8xPtti7u/rC16LJl7z9l5YBFpydd0SPui2P52I2FD2aqkzLwuPTozl9xgvdE0MpMTEJM
rwq4OyUTPXPENoS3sVFs2fg2ktSd1dfrO7gN6wgpDQy/GCJLMDX37ZzmFTawMh+bAlQK+k3bPsQJ
t1+AgtDv67oYYg6QppRDqU7Gz5gAHTMop9nlTe+FIHSmwyek4FxY2y54McicpjiFKFEXgTrPbO5G
jIUYzfd44D2eeEaYc9SU+jArUYtkKh5rRnacxMaWY85zdxtwNSRRFVM0INrAAPzQdnGj0NhmOoRB
dQj3g5/c9SBM5ZJ/00357SutLDHQrmctaccE3te+VbsRDxwxoAwzzbvMQk3snmAYhE5P8LJbm4C0
Mkw3euX2QlQbU1zDsDqekyGQ0pfrfr75oVZ/n3G/bjEakA6CcqVbnrM0t/X0IS14Pc88I4zLieZo
GXKI1LMunuT5XihiWxzjP/Hr1UoYlzMmIxcUE0mjFLToYzM4AhhQJoH3ZOd9EAbB58bUM7w5aZNz
5k0TYM/I/+SS+LUSlY30tLQchoRe6alwFqLJJvVeFN7+5rv/Nl43a/gvBauEO0lvOUhx1Rq+DBXM
61auHxuVjfTERWw00sDKMldunRDHlHpH6oyHvhgPoqZ4181d/zYqG/Bh5k0dZJqf14VHtf48R4Sz
nu1oa/VpGBxQzR4k9C0siEG5j53+kSqEaR6IZHH6s9jmHX+uQeb8t5GYlOWI8z85yU/NAwzqhkfV
bvZjgK5uTpGIt4MMHDSpbM4plOvdpH2uhNMoP17/QtvP7tUGMlCQlyUpkFmj151+6O9yFw+mYLrr
PeL2TvnZcrUnjsXNC3ZlkcGFpRHmvqhxwZaT7A2NGSRdtE+n3utVI8h6MxByyZNV0RvAIdsnw15W
01M8VQ/XfwdvZxnc6PvGLOMeP0MfQLf3RTT+DjTYiK9rQkFXFzwP5xwUQYlmt/NgT3XnX1/GdShX
2WiPiHMzLwPeOHH7ZIGdbvzS5Jy6EfWx/75rVTbSS8CkJneYJHWz8g5ciFbdIvsa2RFXapDzSd7P
3upu1dO2STWaoAhP6ik8hQFlbdNd43k5KAfRFfk6DDyL9N9XFmuznKNlfPd+2gqA1y8G761bcu4q
WwZHkHmr8HK/vBP3nsxf2ayqpFzoDJ5b/LP4hl/cm5jG7W31PLkgCYJIAJcoa/N9fzlx7+1QK4uT
nKZCBQEkYJZ8UoMZbzZQ8X2mWRn5LjnSNzhtPorR1nzgVVm2e55WxhmAUcM0VuIU56xFlEY86Iyh
28J4rZCIHh3RF9EYXjtUiCt/Xj5dPxvbubaVbQZqitEw46pAR2brEsr25tBOD2mHAeh945pIsw2P
1r4GeTvHLgfi3vdkteGhVOhTnsNuPwULFGlFaKeSWwk80f3kaa0XLa9DeSeVYHZGKiB54Ziny7py
YFmtWgEytWaawsN6f3Qpa0buw45c2+ONciK+6KYeRidoO37oKE/XjXPA4r37Z7X0RqvAvNxg6VN2
iMBvIuh2p39OUg4mbbs0CPYtw5Toafl4cIs+NkVSIGUlgndnCMZd5zf7/6Fjb/tLXuzIH+00cmu0
Cnhg3d6y2z00fjCiKmDAkviTW7nyDY/7bXv7Lvbo71lt3xTLma43sNeN52a4F8Bu3t2UIS9Ju417
FzMM7lmxlOtRDzOz5g0gL0r+7ORdDDBhUt+mkyJXMDBptvLNqJAkapwiWESHvFVPGhprSgyaizZ1
wesOuN2BAgGYf12DbvFqC3MzCae4pabxCC285D50xf3PsTRhL3KiCK41Bt4ELa6jJYc1E0VWdEWp
3njT0lF60Y9v/ox7Df07vxbHIJoc1SQhIV7YjfYaDYeUix3UoX/HDrTfaYamYciXHrzV7iloS1Ji
eiOq5XezOWrVc5I/KuoXVf5OzK+m5FfNfdfvovHH9c+27ZG/7LJEbJiFC6NYo63t2Ehr/KFnX64b
2G761S4WGMiYU1p2SYBMtP0FLQx2c2pvKgy5m7H93p1qlwF4OGbOUdgG44tZBkFGy2qIQHsnxuZU
JS9hvJ8ENE0gvMmfrI73PtkOBy/WGPyQq1ZPM3TOuaX1Ncm+ijRO47P6bKPixQoDH1VK6jGnr5Kf
HZR4qe5MN/RpIl/emVwik22wv5hjwCSe0rq0Znw5KgIGylZwMNPGpT/iFUHd+l/fVxjkiDWjrfoJ
dmg58CevSAICISkQgsIPH3i5bZ5nMNBB6rm1yg7mqqqCHMhBIbdVnDhi64XCycq/cfyf99EY6NAU
uRkiuouzL/kGpLSrHyFoDjWsDvxqX6uv1+3xDjQDJJMaKmFUwEca3V3IQ6dwuQ84UMXK7xnNVEHy
EFgYnghoYJJDf/NNA5l1f+LPGXJWwwrudVCF7qcWp9jUfK27HXhvLN7fZ1ACGYzaMEBE7grtLh0j
PLI48LcdWPzybZUBhtTSUitEYcptie5UJN9nMsR8BuOmnR6uf3ieJQYc1DTq4nHEVpEQbI9i+phW
rddXynHIC825bosH6uyM89R2Y0TrbUCi5kUGkU3yTvRdTIB0lIAhwJS8Jn9EmbsCCpUBiibP6ryk
OUc10HxlZ3m0YEr5Nq6vjgPmKgMQhdZVUm7gxNaIovq0uJvk0snrmqNjRf/MlStfZYBB0MJekGd8
MBRT2pnYkQQiMdOV8nZvZn93zbNzhaUKSngoZuLMJvlN1sYeQvunv9o1dqIwynRZnQS4RDkcGvU1
HXI77f9oDOpyVWhMMNFXbZSANQTThKrhNWhqgiDLXdHxGgg5Z0ljYGGGcy9aBTN6B95UtXOHEL12
OgS6l7/zNbZDXFAsq+5FfBi1e0gbV20lWx94vRkch9YYaABnWNsuA85NFj62/a1U/sjJ2999fSZW
QPd7gnlSrMOYbob6GfJstijmPNh5V4b+7czosqJJBujqQYTzMUwuwLszxrQkEBeho5HpVZJqp5ub
Yy71n1vTup1kHS/97Jyar0JanS1TsasFqf26jmwMCZ+LBSHF0EQ2MvK3aprvwgw1n35wMn0KoND3
ucql2W6TZZ8iFaqos9u02Q68yHZDzEer6XaWTIK5U+9MC00NgzX+k0NuW9KX+yxabq0GchWFelCX
7lHR2kMIxWFCtIMiLoMdmaZTVXhXxomvt9a3ouwfzAkyXSEIZXP02kriuTNHR8ih/F0I52IufFmr
fVKBcDDF0yaqvbRTEkcSFm9Okpc51lXbSCBaU85F7tRj40Mk/DCPiTPWUMSNiTljoGjy5Sn1iza/
78fqTCzQdxDw0AuNY/S6S1LxXpnb9gxR+hfLWk5dbri5Zfn9stiJqYMzL9d8cxHsqQjP+L14vA7f
27kOxER5XCA3UgrioxTrdloknhFN9yauuCZrPDSeEFuSpH0cZS/EyPdDq+wSLfeHPtqRPvcUQ7In
acodqsLoiKV+2xPi1yV5kLtwD1JjN5XnJ2iOvhnmaC9F5cuQwJ1n5CaLZocuE1/Qq1uioPydpncx
qZ3ITAfM1CuBIumVU4Nf0M4zDF5EkWPMAz5Bmzp6p/pxqH+OxcUjpPQWEX3yAkFaoZ7PnVz7vUVc
qUHWyCrCoz6IfqNBhUiLjtM8BdNoujqRbV2Jnvq4fZPQ5HT9KG2/bX85ufYufLp6C4ZxUioEdBKu
Spz3AS3HctKX6rh4f8z2pFuyrICx0JBZQtJJK2vLyGFtql6qaWcq36Sec9NtRtwrEyz+xErStDQX
2ei5ayy3MzlGMjoNjdoOx4D8GVvWyh4DRnMkLMMsAO9+tuDmbvZc7zokWwsfars8dN28x1fWmKgE
cisg36YR9yDvq9lXTTcy9qirtEPBwb9NHF9ZYtDP1CQ5X2hpN86fexPTWeJTb5YcI+8tHdcwlolL
hnTUhURGqc0Ii9ckS87tABlWQz+OpHFxcIKYlG+DJj3VBqKjg1qY32a5cyJNuMu1cqcWg1su2b5o
9XtjGG7aUQN3HrguYtBFliDANKRDRDrJvX5qtvfmcjMw7x4xtPKUiNTH5EMlRLbZPMUlJ5jnnUy2
Im3UUdz3tNGYKr3XoM6LjmCsciI0rEYuj6hjMwi5wADL/GpVelNK9DuIoOebTrr5T9g+KVVp/83G
QXXm45WKBsRETCxsXCeeYnSKazet8njdxHYxYrUU5aONVlRaWVOwFOmb5KNvzaXUsrGr3CanBv/v
PSrbLu8g6S5zi03XHUNjJw2HcJrVVgQRSanGdo12fKtzxJnTgrOZKlktkEGckSwCOBuAASACQ8AB
QjN3kY5SJTl9edfHp2H5/pdbyqAOGc2uKWhDTO8PnuWSIIawKij/0dZpBNUPUP//aF/o7Hfx9Y9I
claLZWCoIURdpgymh9I8DFPnqEOx4yyPet1/g5AmMiCkTWUXyjNOWn6MdsbNAtXpGcPsdEBZ2PMG
CHguwmDHqMbjlDXo0tI14lr9janUQdfwaEQ4VtjKtJGkcdPRRGgoB6DYs5cy0Mrl704zW5fO5X4G
CzBOs9W+hcIuSZ/l5a+QFnfOx8NMmibT0hkDwmXanTH99BxXemzHqvDp73yArUu3xr89X9I5uYWY
zA0ErN+rtSBreOC+LWgQcsXj3uvHq6jLshJdyBt4dfSluKGZSA3cFOAEvu0sWwjmU+z9CRW8cjlH
bEU6lsUCzGcYQG2Kzl50w+miG/jhX3oEAxSl3Fl6mMAjqtlNm9epc7k8udsR0L93L95mHz3CIlNh
EQsPKbnsUGqN7Nl4EqbFlmVH6SaO+/Euk/dRqNWHEspyQP0EUdC/ou3lee7twinRQU+17SQMRxJ7
eEUG6sz7ZLyVMkixzELZqA02E5qRjfhJaO/HvHSyFqNG3EEHXrTB1pMhNltMOb2ZR797USGpNN/r
iDZ6tAuUDg8Dt4v2F29kK8iFIgmpSv3EkmwDB67fDycBwmVh/U5QnXyifRLDmSo/cM45BxjftUpW
H9SURmUUY5w8MSCOgn6Qyhlf9X3iUJL7BJVKfj3vHTt+P+2XVw9zv0QY78DMMi7s2h3e2yPAh32X
OFYQoUA/7XiUsP+xuxd7jON0oZX0Fh1JrXJb9MCGdivvG8iDU2FL9ATY5tfI7w7/w+ZuR5G/DLPZ
erHOQtLRKFINICTvUZnk0VZ+qkEoDsatKIser9/xP1z3YpXJ07UjIUpJWyHC53qvOmDoDvAUV+3J
lY8Vl/B524Eu1pgbSWzmsMloc2AxFXYT78VI2C3DwAEe+omuuAybypcUucs7mhRshFetOWjzQ9Tv
EgyVpM1RbB/G9vP1c7GNNZdV0QtrdSyWwbRaYDfyw7ppj4MaqFa4sxR/OufDwInQeTtI/31lS9TM
QY/o66lFJ68oWH4lZkimyLyjTgP9a3vIXEa9kZdiUsCOeqKKDJ3TnMw9qkfVE8jHXR7VB9cNmYup
79RUSTtsIWWPhBAq+COzIDpa6LpKzjyaXJ5/MJDSdY2k9wmM/SuQ/FOa549KzZckAJvK71WxGHPa
sbzEwaDd6emz2v9z3fN4+8bm8sGkSLS8ou6ABi7VUXZUdZFKSqq7PJD2161x9o3N6RdRqIJ0433f
aKuPuadVncLnVXW247tfx4nN6ZekiS0LyQeqSUDmNzV/u76M7ZrY5cOwqXxdbEyzoEyHIVRpaME8
amwCQczjctDfq1SaiwSlLz9ct8tbFwMTZltHsgweBbdvQGFz6qs/GpRZrYvBhjQPNQ2tbcC9eTlB
qyi3s65yh9b6dH0h9HxcwQaNwYa2bIZKof2uoPJoyFcJbGyG7MSgy8n/MZGNvW6N6+MMNqRLOE8F
TUrSJKHqlC4o9e8GH6RKGJzh0VG9v7uuLY4BBxks56NA+3vQrHRoMPBsecUxtEESwZ3d49wb7zWU
FZabGGZqkgwLy4zU6aqDmqOzJyn2BtS6l5nj9RzvY4lfrLHPZCLQS3E8asoZ1W3ed6KhwpWdY1sO
206IC0GC+w36baPdGfLTLAho7UxRNE2drL9TiTcMP3qON3JuRJbipTCaqhppEXjKFTRGfRvMQ67w
UnycT6XT63L1qTRp6ZOugVdE1V1RP6jWP2n30Bmfl/D7dW/nrYYBCdIWixJKWM2SfJmKh2YICDIQ
f2eDwYkZtCQ/XSENT0rjzfN50jmUTbxDqzMY0UxQ0uxp/Zc2k+VgLrUFj9wZ94sn7szIRkHh+po4
d5POgIS6kCKy6JwLFTNXoHRMNc34s6P0Z1/zcQYdEq2FPjeNU0hnnZc6C1JU+kTpLBNeopJ3XumC
Vx5nqakIrnVYspLOKdXKkTsezSvvrcOyuciNpZcWxYSfD3TJphPnQ9B/zRzhGRwomPrdY5xTv+VF
EhwvZ/ldOklMB3CMopuHPKb5fancy/LzdYfgmZA/7l8yWf8XKEuNeKizdJcZ1j+KPr1cN8P5TKw0
ZmQmikDo5ZQXfi3mdp3wWIA5LmcwiNAlBiFzjY9U5a+N8CIYT6id2skw8UJ+Dn4bDCyAa69K4vn/
kXZdy3XjyvaLWAUSAMMrw07SVrJsSX5hOYyZc+bX30XNORYFcTbu8by4XOXybgJodDc6rIVDeUX6
280HAJO+Dl0gN53LJixlq1r+faXeXVjEdcaxqrK65+QHCb/09NmiskGD5ZQv3FeRjmeYWK4XFsRM
p/Rxycy0dunpz8gCufIeOJnKCcahDFA9BZUxtDr9Cnw3u6teBoAXXVa45UcurUiwCyQvdTVZLJA+
fo2VlznybXIXketoV0oRrCTKbQpD+awrQgPDEqiiUTfIHhLy/fJatqFQMD3HLZ2TBUr9vRZkuclC
Az15bv1jBj8TUKCvF5ampYjQZnZ/MrwFhbH9a8n1KK5sdnBTB1fSBRMRRDwaleUtrbV146ok9ZrW
Kl1a+OfUn4+X16q+RlgfTm4lToghQquf+LwgElnNcCzmezPQbV2fbWMgnpkD5MpHUJvMgATWj76P
eZyWenwGkK6foDfkFKCppKpuCBkwXWbaUx24QBBxsumvQONONWZOzDrHTMyTPzeDjdaNY9uHTpR1
QJLCtHfR7Uc6wxODFNC/CSgoP9l30t1l1jfSdh6Nozule+boBKnKwI3G0VGLyS2y8VoJv4NGAmVH
T0ufw6RxyiG9znzMlbT1DgikXpDyk0GA3NbfUS1zKdc837gOygA19nEXoqOmp0gVBrf9mOw6Jbg3
q9wmde3kfnfKAuPGQHImpbkNPHKHVsXOT1V04lwPfHgIm8Bu+F9TgLxxNcJc8O+VAcfuj07PJreM
wwerLByLW3Y7vxRauY/p+EiH9gSQdDfqO0fXn+KBOVzvjp1/jR60q6rNvVqh+zaMDzk4tuNW+ZxZ
2bfQ6O0sGZ0yO1WKcU45P5kVQaNfeEqm2gZKO6o132u0sRTgOfSD4RigucdKv6dAdOii3o5T3fV1
tJ8FaMJBTZFP7RVXfqbB7KWktxOW7po5sqtsdoGZfMUCZPrA1WLWhq0gLV36raMBPjNHnxGpTQ9g
srsybkFNNdmMhLYa63aE7yNB7JXdN934minVQUn4MUNyO6zRqKOQ2xDgQhKj81rhuKS7ghOKy9IM
SLfUXG7U2xKDxOBxHWzw76JD5wH4zjt5nnvT+Kyui+COmBH0c7GU8Gv9oPY30fxJciEX63VpTYIL
MgugWEwZBBi34Jp2A48dWw9Bo3RmadMvrFYixKZG5JMZfVpIbplP1Y3ZPerTTrKWxXa8X4sFnmIg
75kaBr64iNWoplpGQ4OR1ypsd78AqzF79ABjhVrA/2MS4KPpXOSBMgkg0SpSDoIXMtBFllGTExc0
lexEvOpU7TGTbweP2g4wXUDPi70cHFeXl/lRJd5JFWdgrIll0aBilUoa3ChqdspjWfLp41m9FyF4
JA1cd2Oh6MQdp/gmZdopINVRaZlkbH2jrPFejuB75mk028nHUloXaG651+3941gCj9K3zUPtENWR
rWw5ko8q8vvIxPYxhfTVMFQ4MqUfbDP4FSigQaRPuf8pJlekPvYygRtvwPdrFIyG2kVc601KXOPT
QuM0X/nXw860F0B4ecv5xmPmvTTBXtAgrLRoUY7GM0/aiYIVOd/Ft/lT405utRuO47lGwkhWFJMp
jGBFuAHGAqN8VRgDTD2PQ8vtpFAlBlim+YIJ8U3SzVxZDi9Jj6NleHyS9axJrjQVotcqG/qiDiGC
Fg2cMGIOg7i1+jwlktzAx1zK+4MSbEcYMb8vED5h6iVE22lGTmGpn7OYA0Wxj2wMlEpeAdtHpJsW
WahhYCDfR5mjbmRq2qqgqawTuyu+MfqlDv/3XtBlVW9ChO3L6ExhKjRsGbKUHEjp49XCkVkdUy//
639PR70XJmyhBZKbKouwIgzf/vJZ73W+erZU9YDBSDCpds+X7e5GnL6W9wHKb54rHzhjWFx+3bvZ
AwiRHYzGv6A4iZKD4hhOdT2549cJWLrTgcsaHbct13+3loqvBEq7nPIG0gfjymRXLfq+lepKnR8w
Jk76TxqRoaZsX4U3gYJxrgJGk7KB4eLmd9pgQBw4YeaJGJ3kyb19q9/kCC8CjWV+xVMsbCLnJrmb
2vvL5yZbh2CAY7UtzH5Rk6bw7TB5pPpjTF+yJnMvy7l8waiI1D/r5jRqNQE5S13d9kZ7yIfhug0K
ieGQqqFga5WhCRVzwnqCqvzClHE3Ujxw2skz/ekUKyjM9z5cp93EXh8fmna6BYnkvtDjqzy/Kbtd
Z1mPpVI8ZNQqbCMMvMvbsO2CdEYNk6BdSGOC3mQgSc2TGmRG6qfO60GhTBErL81+xo1+y89ZhMJc
6oWejLprIzzH/VwJFhSpUGnShICxc4Ou8CqL70Exvx9H38744FXF91kzHmZMM9hJDuOU9Yciyd26
b3fVGLo86iUGd1OvQamJcJQA50wsEJkjRKg9EPaocdC1pyp5vLzRmx5k9fuiQTe1so3DDFBWqm6z
8Bwk98x0msZ39OTP3OLbHRVkBakVzUUJnSNje8gwC1EUO9KNdjNVEhciM3OCB/HRWAbsfVgDE+Ug
klzFpeJw+I7iOPaPo+n2g0TgdhAK1ClN11SL6uKrIfAbxvQRdi48Wp3dXnf70LWcKLKV8+SC8nv/
v3dlQU9XAoULTILGGGgGgUn70HY71Twg+1uZP4ZUYiqWvfoQ7K4ECadm0U7xMfqKvQy1h2wmOyvJ
jvVY3GqARC8z/i2xIonI7Uu4kimcn9rFAMjXEYB+WZqjDNNOQeCw010dmMXUqyko6O6/XL4IGy12
7zdUCAR0EjEa/h30EgeNE6q95M8C0HO3tm6X3zB1aSfuYbDlQOabzuVtuWLxoIvJYPjLctGy8dxF
yEDZSWKHruEhc+SMEdrEzV3/2bqTAVhsWpeVYOGJ1ow53mXLmmfyqWyvDRnw1QZK47tNNQQzPhiz
lReLlgbzuS974LMAmmZnGoNNUmKP7F7DsJq0i2h7WYBqWe6iRsT3mVkxY2aBSdyKgl27G42ftSlr
Mf2HG/8mZPmIVdrdmKe+aJbXSnrt7809HmWHxOFnYNM641ne1LatI2/ilsBhJa42fUoGHeKw3COf
o5NZt8fE0k8aCySN/f9w/d5kCbYlMWcNqNaQpRwagCdbePstrNvJPr8qjtUu/KpddYfL129jAmfR
lDeZgpnJTHiGRsE7Ca1sJ3bK717757C1C2sWeOuQC4kf0m9LXBx68FN34DpFo2QjyyZ8TGW9/w7B
9ARtnE5pjvQk2MwRkwNZ6LwM+tdn6ZtedqKCwZlZPhhlgl3mIAb0TwuJHfL1tvLQ2r1nAvSHenKU
oc348m2bxdbIQefNGFm4Gg0g4uh8XfmzE2TSy7Hc649O4/dpihgGlhrWdbVcjgW1A01o+8gb7fxA
duCBPstAxzY3khMdSPCMmIYubGRnJXVOgeKHUd9nXoZO19zHyY9s+HFZRbdjUmDVEJ2YJkeV5f0V
7Pg06wic6WuNd0GbV24sp/WanX+d2ktDa+aGp5mCxeuy4E0PvJIrXMdQ4Xkwc8RotDnx8sSoF+i7
vHwKy/08yar/m7ZzJUy4hyRuupYqINUYosShk3IVxbrkLbUpQicW0wh6r02x0BuFfEizECIC/sTx
JJRlRTZ1fPX7gmXuJr1vwx5Q9k17TQGJNs4nkK9ePpNlGz4o+EqGoAt1F41gVu/A65p9LjrMKXPU
ItKzoXgJvPdlWbL9Es4fTGA1yxVwioza9Msw+H3HqHtZxEavFszeaj3CsXd90aeMQrcXSozgqtpj
IUhFLLxt/3ut8L0owcKGVdtQq6yoiwZmb05vW6WymQ8wq8CXrEq2cYJh6K2M1olVUpcZk+uT6IRk
mSTwl+iBWNcNI9QjIoxtuen4qTfPjE7OQJ56DZdT4pUlWm0KsVqWh5qij7ACA8Lu9lepQ71/XdaC
TUO6evsKIsIy01tr5mzBj2qLY0hBiKIT2wB70GVB2/nslaTl5FbRTMaaLvPLxco4SyMiOMzu2wNY
e8CLGdxK3/Sb3mglTbiso2khJasmfxvu2VVtVMXBZW3sAWUqbUXcPidABQJYmcBVCEpX1lFTGzGU
Lh32TP0UV7tMOuy9JCE+Wp/fMsSxOoqJqVKZltFRQBI2TvI10Hbx07BL7mqndJjqBY0jOTGZSEE3
WiA4636NvEi/KwGNpdrRid212EPq9Z/lg8DLLl1aofBwMJKkwdsSRuJv2JtovwRh6HfzJMvaVo23
nVyWvVLEwcgUI4+xrKVbfjpHXolnycOwiw/lnsbeH5U4DFVjFlA4TMsQlCOhLMkmknO35glmZoEX
UtmVDLF+UwMNpptoUUYPnQhUFCCBPhUWINeHNLCH8JDFX9NedoOX8/5wQCshglOqE00bGoMxN/Dj
2K0GM0WGLNmpeX2bYTs71uzDjtohAjObDObXxkgkn7DYiEtfILiswAJMVva6l8gOGHP7ECbBw2X1
kIkQXFVHyw6IT/Dyo78PgtY21UJ2rzYVcLWPgkbo01AESgxLWLsLLDAFYqzp8vPoYUzpbEl8yAYg
MHzvmzRxyCGoeUezBNL8z2lkZzfdvnDYi/XN/KTtUm+4Agyx5IZJlFGcdKjJwPhIUu52SXykND9q
hfEtGTX7X52UOOlQaTyL6hom3jTK69mkO2QbJPq26epXeyeYisUe1QW21yU1P1V8cFUL72BinUwS
nyMmpQLftLgreYtyrkzTxIMeyAVwJAvTIprN99YDvWFu64GrGrbJlnWSSpSdLye5kmdVbWJqGXRj
9E/ZcO+XkpBZ9vuCxYgjtLRzlTB3CM+83GuypO/GMMp75RYMwsy0yvAt+Iy/gwrAc9znT+EOKaAJ
nPej1zrtmb+00f6y6m1nglYHJVgJVISGOqlLDlJz5YpT9mW0kitlGmyfdA+RlV4nGrWcmmhORjWv
sHqPoMBSKOHd5Q+RbbBgSsqoGoteq5lbJtqhnAwn7YlkrZsRIrzlklgDbOvrVqx0BLQuSRoDqgdM
PIdBCQGPlAHD7a/I5JK4ettsvAkSlD+aQVGhxxZzs1B1Ul1BTxu6x8JeppObe2aqnBsW4cgeCGEN
y4qJ+0nE3TYgngL4ZTuKOqcdq11jZS9mgkIPQZ+fbY36D8rZbjSbR96CxGRs1R/W3OyHqn2u4+po
EsWZ1NhGn9oBo+dXgZ/ndhwWL91ITjnvPhc9OzNr4VQzHtjYKnbbzE6XzXtmlOc+1h8H/O9osg5V
1XqFibDbx9yzPnyO2uqYTwxtgf0nqo9XQznuB92QuIbNDV8VggQlNls/wDz7xNwmzvYN4LWUMThN
ZXi8rKPbYvDmNwyDcUucuDbJoKqDDzvdt0cFoG9qFth+qsu86qbtBObDf8UsXnelp4laJD1A02Cr
TxbwoGfNG4KDBTiN2YtitBwCPUSz3MtL206broQKDkLjrxViGGz+Sd/XO30/u5mX5rbuqvdaYQ9H
zVbcPwC9h9VbSRVuimLONBv5fyJY9ld+vZAm91fLYheTN9ZAckAX1JVyne9lzRMbFKzvhQs+Qysz
lgQ1ltx40y+1s31QkYZucC6eYeFAwYPSFzmoL8a1cieDtN02u6uFC/6kHmeVF62uufNti9iJuvOB
PvRXPbBgco98l+ZrNyPelTzBvWhxZJGSwvZZ5qH0H4bqJiwOrHiJja9l/5fWHP1sh246mVbJVFm4
mCwr/VlDlwq2uD5aqDIY9JZ7xp6j8b4DlwPbG4+XFXn5xQ+B9Wqhgh9puzFtAI4HPQaU/+wf0frg
ze1XFl4NraPotSR02849vckTexE7XdOnmYTc5ZrTXlenGDQ3LUEyID2Qg+y+SAwQFQw+B1F2ovk4
RRYdSQKXjclyyZEtivBh/1Y+RTA+TT/GlVohU0P64txiwgTsZeCz7d00rj0KaLDLx7W5opU4wezQ
ipTFHCEZoDQHo9FsdXrMGwma3bZtWwkRrEzc9EMY+j2CN6e+xhA7oCH3RmC3Nrr9HXqaXDQi5rYp
pc3d1P6VXMHARHpTc4ui/4EA2hl9iMWeP7DH4sfsNEfqKUeZG5SdnWBUAjRHtR2Y5dyCPZe9U4a6
V8CzN/WnoVN3lw9OuqmCRUlzE6+UAE0u444CeCfb11f8bIJCYDHdxW44qHeaDCxp83KvNlQwJ3Qs
qlILsMBJffQBDBAcoat22T0EI3pqMklUsRkvrqQJpiS39HFqVTyg5xBEFv1Zy66tKMQ7WjbaJbkE
Iu92WZGgGkfoZzvnDxONQJ44afuK9brEWskECfYjHcKZMqNjrsocI0OJJHFVjUuEbB8SkkSojsDB
ingHetYaFfBJkUZprlX/yIPSzkDMwdmjPp8DSwZRsb2m3+LErMCohWUaFegazX2A0bdkz5vZDjDd
clnfJasSUwGKRfR+UKF6TYoBjDGwefmko/Y4xdd5dGsMEje2fZVNplkm+qfM13LeKgY0iTUnMwjH
3I4EGDb2ov6loj+0MMWwTywx+ds7+CZLuFXxaPbcSEzmUmv0zLI9zIl1b2V/1OVovokRr1PVK346
INazwn4X6uUNL2TFxu3U/JsMEYGJDekU+hQyltnFzMv2qJ0UzwtLeb6fB1tqkCTHJL4IQotUvm8E
SIkmpg0495OlVp6eIGxvTCcfiEQJty3S7y0UgZciVkwtD1FM89HfpwZXYMHcqxYIIyUPWJkcwStX
WluMionIWJtug+y4TMP52kNMZaZCJkdwzLilkQYkZLzItdCe2sEdm11qfupY/e9U/LWBY3Wd4kZN
xwS5ZbzIAYDPVXuMapvRz5dtxPK5H2Ont+NZlruSwgxaDJjXYm7eVsjhBb9mNZeI+IeHg2rq3NR0
SzWXy7ySgRZPvdVrrgFAct7xnXpYcNR6Z3aWURuwEP7JxkHMf8UJS8o6xeoiAzn/TMsc0u7CBk3e
sqmGTQO0er4L6gYwzqH0a6a5qnoXTSfAcgfDrz84mpUIQdOsNOI8UBvmMrprJ7dpPv273xeOhdSd
1vMZpW1Tp3Cro+1jXvGyiM3LsnppCJE5iZOR9A3eUtH8jWCsmNSFXQOdDG5YcujbnW8rUcKBKOVc
1UDwhp2ZwrtAS208clwe1AeqZnYXDXc8TDym1tdRHch6mLYuEVLDKtIfDFfJFNxEX1Zm2DETpBSF
rcKGj1fqQ3iLsq7XYXQHBPVnGTPu8ovitV1JFMMvWjdYioIrhREepyQ/qzhwK3IHTI8puY3Yg9rL
WBFkEoU4TK/pxJKlHmnAoQdpcdfS8gv6VrzOGnaFP70wTNf6uoxmdiuGWS9U0CBO5sIgLazgVCZ2
GnmdojqsuA2z49yfKeA4LivsZsFmLU9QI8SBs6/MCGLIfukr7u3oFUU4f8I0MMCpTu2ZDrasoUqi
P5Zw07kZ1pZeI5jWKvWKzAg3KlmPjkyEeNnJRBOdQgRrdrX56NNvlzduyx6u900wukk7agUAdPAo
pvRUqMFkT5YKDoBQ8jDesihrOcITTlWjNifIc7ogn2nqn3rauDzZG8P+8nJk2yXEl00y5JQF0PY6
Cm4ypt4kWuteFrHZ3rZeimA1yDx2KrITIIf/jCod8AuBm2gXjuJkz+UhxSSq6iVuONqyCuHltX2Y
iKqmoizxNkGcnja2ZT6luWRlMgGCqTDTShnyHhHmUOe2Fnm8e7y8dZeVjYpw4rqFMrGVAdmhmNBu
nLtZ9cykRn256f9sYoFH8D5q0WYzLtoZKrCMuc5u4sU78xjsFyK0bNd9171/t6ZlU1dBkhViKE6f
kScLiivT8ABgn/E/UmpgVYABXgNyhXB3KJ/0CkAOIL/NhmNNh8JOR+vh8jL+QavfhAg3p8p6wtUA
64ivB6/51r8O3Gd78il8mvezUxx9O7/n3JEhI26+o16ROP6zOuE6MSDHhYGCiMz8PDlLXjw5V8Dv
8pbjSs/K7vI6t3X89zJFTLJybttgCBFuFGCE7KsbTYbOs1ldXa1HxCRr53BUKhPXVD9bt5Q6Btio
igrFjfxLgOmoxwCEwr4H2Frn8sq2LezbygSPqxllzPIRel8qX9t5p/cpeu1AMatHEkHbtxgMO1wH
wigRHziRQjNMzyLV2JO7qevttroq2R+UaDl5kyG6pTLvo2BJo+YxZv079hnRG5HFDNuW4k2IcK8G
3iBCiZFnmW/ZfX39Sod6JtROf/m3cFSHRtbVtK18bwKFO6YHVU0VijwmbaNTUUZ7DTQ1l7Vg+eaP
1u9NhHCbNGbWylCjHjwUN4aC9inTHmVPdokCiHUITG+BSUGHqcjN27A4tvGnTJGE5pKdEqsPiaZm
dVsomptM02FMooNZJhI13nzernSMChemA8+9WZXQ41c8BPhx9ao+BI8+OKgnFCBViUpLTkYctomn
PNZaC93WqIjbih65o3rU9WMDKKUqlK1t+fYLakAFr6RUFjy5AiOU1X/XGndztzOA9YAJjX1c2cnT
v1I7uqjMygvWtZ8XZRVB7aLGZgXyiM2h1u+QenOIXh4vC5OenGAdspEUhqFgK+dbfhu+AK8Iky/c
Q85oGXadrmSR12blba0qgqUAQ2fhk6VdL7jRHNR0gEJeXiEf5oUnGYTvPzji3zdYBEUIhsLw2wJq
2XgUxdpwt7BbmC/guLpfmking9nYA3jCZS/xzVuNjktT1XUk1K3FWq6OsJ2Sog2Wgd5OwTSA09Ya
GHxk5YfNe70SIuhlVrGE83FCcowAOj655pbsJbj58FxJEDQxSxUjNBY3GKH5pMoO0/TswxtWh5p8
7xrljy7aSpygigHPo1Kp0dfeAoMBcNwee2Fu5y5cuJYrKzgvP/bhVq+ECWpYBGHfYeM42GmVU5R3
QHGJb0qDIR0sy5Nt1tzA3/FbHQRfVc7KGFYVmmP7zjbPAMlYus/jXU5ssPLs+xPZ6Wj5OUh70GUa
IjgwNCD1ZVejOasHOlt/14AMukBXk63b1BmO8Sl1dFmq+7LmM5G5qeBkqFTr1S2fKIxjaTnJ+ONP
bNbv/UTP+/vrpQ9Rnic6go30er7VT5kX7qJ9DZbAXX7DDpY7StyNbFGCdyv1jiG1BRs5xZ8U86AH
uR21/077MSD7flFB0pZGRJaBgduFZn0EfYCByc72FetQZoUvaz8TyZrAgJioBEOybhs+5MY+rSmw
BZxC/Xz5pC4rIBOn11hO07QNUZCY0FFXa8nOn2fvsgjZ2YhGQy2bsuewgmPwgKeIGj42uWQ0fDPa
WKmbYCpq2gK2YnnODeZNXR6ANGjnxTHlj70mG2KUiRIsRW8Rn0Vmxl3Fz2ySHA2jQt7+2efzYfJ3
l3dOdjiCdUiYT5gx4KoGpZP5P1NtkDwKJEcjTowUQWcOUbSEFsNVkiX2pAIL0JA9obadFLdUY5m2
AZ/u+3tjxm2Qk+XetOTXNPa25luOilq/aZ6GJHHUWIKOIZMnGANdp22j5ovjIC8t+EqTUXdKute5
b88AukQD5eVj2lYJi3KqY4lg3Hm/vrnujYwxZGPV8kwV12xSl1etPQ8eSVrJZdo2C79lia+RbCq0
wVo03fQrOzKcssOQWXCMZM53WzPe5AhnFo4k0upeR+l6LFym3prcBIvp98sbJxMiHpQ2o5EnRoeB
6qdOML6kgGls0/1lIZs7pmlAOYUGomlCsA0ZWOALpmHHiEbsllPQMnVfDPTITYP5eFnU5npWogTb
QIEA1yo5orEicroWb9F5X1t/XZaxHZ2vhAjaplR5Y1khZjJV9fWxk+3pjfJ59BaycZkT2jRAv2Vx
MVbQ9J6S1EJ0bjTPxPTGRhInbN6c1e8LWjbNyQJ7hXgyaDWnMO7yYrRT/47QL2P3ZwmQlTBB29hI
Ks5nxHjavb8vTuZd+p3eWF/JrnCnw/xiynqqNjcPrNU62Iwwhk4FxeMKZRGYePG0ibJPvjrZRSED
RdtUuJUIQeGMYQ71eRllRYTQVMxuky9mK1G4zfvDKEID/MEMMUKIrBjATw1kmMG5bJ6KGbzOwMLV
Aesq0ezlAD4E/CtJy5es3mRz2mussXB9OOiZFDRoB6cEtFtoMnGj3Z/MGy8r+u+yhNMBvV1RJDM6
tnT9yoDMIb9mOQOZsYxOb1MNVoKEMyrNSI8HH2oHQLkbAIB/N0Br/y93TrAJdV+O48TQGTY4owtg
RvTnlFcM+YF+D4hgiXvdtkBvKxKjBuLPfpBG2DorXIix89BBd9D3JdtjA47YM0j5q+H+yzTGaOJC
RiYb/mSWkWOU8RXagRIRK6BH9n4KaopB3fbUhi9adxrH/eU93T62NxHLv6+UcSiaMPG7GRzfeb+3
9PJkaf3u34lYbvdKBL6fNRwAsG5s7cvodhwkUfH2q3a1TcKFKggJojxD4FU+c/t1AODJ+Nxfxcur
Nr5ZsisYGGN/9MBcSRVuVsfivolGn7kcXXzW/DlPjyjnSGKu7awYCpMYZTUBRiRiiag8Uv3aQsfW
/EqkG3n9lXmt28URRASAnpcSaC2u6INx0kH/ha5BqnNxfLagOtViFf06r+3o1tXSjs60/2c7+iux
+SVpwskNk7ZKtCh2jidneDedFsrgHKMUlrMAEHeukrnTM1CwX1mXZUtejMbHb2DoGMEmM+v1BFbq
qRpKFFvzvLT8ReBwsjz6OmwtnaDYNPvAsfqvHOGmJTRD712H9hv93HntETjHd+PCyrdA3UyHVlbR
3vSZQHrjhsbBVCfOdoH3ffKzHAdpVt8o8ahx1SapxJVtGo+VjGXJq61jc1zrSlcxTECzqy5QvLnT
ni4bj80hG76SIWQjwsrPo4G8poXzI7jJQCyoIzWsH7M9CmGlZ9xXR8w2Vrb5gBzqZeGL+n1Ujbc9
FI6Md6kSTvESSuVe2qPDMC5sym7wPJIIkh2WYCKjIGn8fNGNObsFJj9RP6mJxNBvijCICUwwKIQu
dlV3iKYtcNsgma9iTlNt3ThK7+L4j8At+JscsZ06QyY6MjX0MAaG4WFE/Y7gZVWO+c7ywYIVaTsT
Xa2YO9w3Vonv0AA1b8m4LbbLtQajmqUCTJ+8puNXihlhVNMftKWrYnKMR7LXcbXnQ/k0/ezQxPu4
1KGB4Yx+iIfLCrPdsbQSLERBRGVNOZUYy2JnA6ZsqSqAURikEzeVy3+xQ/ed/pSIXC7AByVdiRSD
Ir+r9JEsSaFXNJHGATdu4izjZ9Yp94YDf5QIXG71BYFij3Sbl6EykCWWhECMZoPbLHOC6+qICTBX
kcxQbHcSvC1P7JDW8r40Gp2gTwK8rcxhXnCybpYxt8LVnmSJ6sVnf1ga5m6JqjJdN0RGv9EiVAVF
AUK+SXUGPnkxch1pRndd191xTSZu0/WsxAn2ZQb/7jSoSLKNyn3XXWsl6BsAQ1CdtLLa8eqHYsp2
c1NZVhIFQ9PWvkGGBVG1dXPQtC4RdLRH8Pd3Hw3GJC/rimyBgn9XY9owzKOg/wSoKckp2S9Mj3I2
rc1+U75alhCLUbXVANsHOQsBVX+MTvVh2gEy5UrqxTfjo5Uk4YKPtJqIpqCGvUBFNTfRCdtnk114
kENFLad/SRmFi60oFM8LtDW7xoTWMDCdtb0M2GbTKbytRmycwYxyPyglgoR6SJwmvqsoypCymrzk
Uol50WKK2GTqIybz897O2xtr8jLQSpNDinLhZX3bdNir9Syma2X354iTPs9g98PshdBTlH2vg8GJ
Y6mD2bSBK0FCVKLSMmfliMiA++FxtrSfCCN3mNZzGMucZo6dDtSwp9lIn02dfNf6usdXjMfLq5Wd
nmA+eBinmdojIRuQ29F6qfSfenz/70QI9iLWOvTdWfBnPYswk5K5CbnjsWyyZ9vIr7ZTsBMtLaKp
47i/6XXwwHeVE3j6zwXro/kkBxPdflOZTKfAIkL/m+hSYn1Ar5NBl2L8YDp81+wzp7V94DjZyxBE
+lnWIrSdSlhJFPRSmZreojVOiu2h/Ahhu9yZT8uYY76faufymb064I+G4219gnISI9HLOkQ9pQHR
OUOrZIm5cNR53XR2y6vWA2orFjn4Tr9bSJjZw2X5r/Dkl+QLellMBpkifcCgwVh9AoL41yqy7Lom
ny0yefkEYk8VUQob0ZI6HtFy9HPIh0OftbueIP2WoRlCCc6Rpj4WVX2Y68yjUXvKsnEfBdauadpd
VJiO1QWfzaw+G9a8q2vd7k3ftAe9ebB0383RBzgEDaL13jzxDrgHvv7MSkCpFxgUgh26MYBMsqBi
2CNlpn15AzbVWQesxitUJkEK6b0Z8g0WhxyTimi7XAhLqn3itCcObFyQ2exlyrVlBdbChCvKlLga
gxpXNOoewuysgciBSvq8N/3rWoZwP1VrofFWVVia7nPQAe+zOuXjD55Cec/a/B0wQKOsnrHlNXTV
RF4ZNRfTFEvr6tAaeWUuVega5c3USYwjq+/bubR583L5vLa8xlqUcDtHrUuaJID1qfQbjP/tWvIt
9StXN/9ofmJlBoSjCjFdaoQjQvUI+LN6dAD5hhPMtd2B7aN/MmSshUss8uEeWurS46SbmPQSoqJg
NP9TRKsAwBG399S6SrV7Rr4YpmvICGc3o5WVMCEwqkk0xemAJ+wSwaZnPu8vH9KWmnOLWQxtiBrB
G/b9nTKZEbNWKTCWUST2kJpXo6njL4C+kpjPzZh1JUjQdXDNknnIUaxZGGfzXXtYYlY59dX2fr2t
RzycOVUaM4QutM0BoNZhJBnB3H6KrtYhHAjexvEI6HrYhS8LO3ly8h+1W/OndSa75VlYx7b1ePmI
th3rSqQQsXIQHOh1uTRzLAzbn5e3b31YOur+JnSRcWxv6/fvLRSLxL0Blgo9hrghfmqik4q0TFt9
UWJwvJ0VWaJ80wauFFDsXg3GBi41xEOUT3eWdQyGR620dkoDnpyburjWa8NBQCZxJRJlFNtZ1TkJ
AZKAN4A18BtDT0+1Ut4kvX7q0+yEa3IT5KVTcvN4+SS3LCJfQBpVoiIVLLYN9ubYk+VF5eYc6P/8
AGg0dzJe/OnLZTn/oDFvggRPGQPcxw8iWPn+uQbDSf+k5U63m/cLXSc5TIVLJFWdbTPyJlAwI20E
PsAEATu4Oq/N+nbSXINI2py3RICCFIkuy0RVVHzvjEPV0W7SQHqMJUWP9Qj0vz8peaxl/B9p17Ec
N7ItvwgR8GYL25ZeFKkNQpSB9x5f/7J6ZtRgCUS9K0lLRvRBuaxTx2RSVxavNBG07GEj3I8vXW0m
NzKkFAMH0pE/q+bSZhG42V8OjPIrjUgesilA8GCOHFU9CVCnyr8yNgT5cPrOWg6M2hCoOkmlqsLA
SIoPVCsI9eJB5U7ArNJjsiitveaX1qjdoBeVxMsRdkOGkoycg7BXbs7qa9w5avSmaHahfMnj713L
KONbzXss7VJ3DA85yioRENQmDPGV09u8k7vFOfHUE5xXN3QDr7E5lD2TrjPtbnwVd6yS5LUjvvwE
6v6JoByYopIEIVL4c4qQmFL9JupP4sA4cCw71DUkZE0L6lxsmuQYBciUGq482IHM8lDXrlOkrUTI
sqmoUKKLk/xhVvu6ACMrIW7Qvf4ptcdd+Hm0Jjs/SA7/mRUJWj/luqojoq5JKl1vE9Vc2lQk1FAZ
xb7rjZOkck9QRmSc9PXpu5qhpi+V84hLBrBSJ8pLgxLWKDVT7ZixduRqmgXPlV/Doa7uXqrzkCN9
iMqtaCH7dlu3ZnXPO4nT70pHQsSV81ovDw/cXbHbPvNrd9zVtEZX38RFkMhdj2s83tf77EAcrmZf
eyyRjVUzeOzjSsFLhadFigpVk/ymw0ZM9y0ihO1O8cgdwzpXl9zCbwi2sEOdbWHk2nZMcXcS/7E5
EN9L2uFik0yxg4IPGIlvu+N8Fx5Ytf7kxG4Zpk701ILZQWjxjImazorCn2P3HPlnn/tasXbL6t5f
DJHalHkfSkVJ+sCr1Ov51BqTm05h1RWtOrAoM/y1YNSWBFfJNOQN8gz+F/mguKmbfPJPyT69Iarr
4T0q2BmeP2NYGv/+iaE1fqH0LaL/nc5bYGv1jMHYg5vtcXu/rx7p67g0ciktgpRd3uRDciFHiR+N
4tUoD4E4WG3AZFcm9/HGhqD1h9o51v8p2NSRcSYSPZlV2Q0oy4gMem6x9JRWnbnFgtHlKnmncYoK
qV90Als1lI2g6TLdoFHXNvgDoZtPXNZhW0X9xVRS3kLdN/8GCaTmpQUfof/p75aK7JjFUhVBgQyp
iAT3VBVWhh7dMjOjsLTQj8fYe6yRUKjBKdw8Jw3xrZq92t4m3NP2SNb39jUkRfbKYiRoiCw5MQE4
ZPxtClLgFsnzWmDx8fxuRRcMVKtAQ8dQVEGlrPQdJBTSlgRtQiR6IS3bzdV9MMwMR/R3pHtvhlr2
VBtzv6xQqweWA3PsD6r2rMrfatGbW4ZfwbJEbYDUHxJeH9HgMbb8IU652kzF3G7Ewi3y2pkbjlUd
+Ds4vB8atQ/4PFFygTROi8JBLB4qbS8A7CZGcOAS4n4PDe/NUHeFNnNyLhCWS5LGIhe+sNf23UE9
4Ba+De2GM3urOTV77jw7mc3Z4+v2dmQNk7pB+KKLuzgBMbqftWZePhqqixIBZegZ72fWhqTuED7P
jZnrQE6Q5vO+rOMjH5S7mI/228NZuavezSd9dfR5IbfogyPPFsDec24XXm8imabcgyAS5T2DZhoM
t4kxhfQ1MmljF8OlQV18nToZwpbjyJll+q32GYZWshdkcPByZR5FvvCw32OHyNdaBqlTlI5ooCj9
pyas1y41YYn7v/vV74zRQZ0p0uNZnYmbhrY77psxeQXLfVm5qN7boG9g8HiHUEUhCZJyL+CRGdpw
ByGKQmoY4h+sCD1rAukozlxpSj2O7zle/y2qKz2WG7i+5X+tFt2S3OntPBotyF8U/euc644YndD0
52xveJYRCoEzMH4oggFXSYpf+65BdazFhaW9bYS5TuQrFpfWWFZFMpD6qxr0pwJh/Zjt1hzhQxd2
6KQWeMS3La6fqevcUegraIrfGhw2nybv6/w2D0uzql951gYks/M7+l7NUOjLt5HBiSW4P0Tx3KLd
rckExtStr48m4DWFKihorVAz1yCsNyuYuVE7S/wh8b25/LI9Vytlt+QUXW1QGK43Zao2hM0c/ELl
/qJY+CC+kniN+NjZqqt+1kAjwFihD5D2apUCIylX/KxISMvlfnoOrfKxsHw7/hmBgqO2gttpp33f
Huf6Yv1nENVk76cylrg2SEJkM7XeOPY+aIZT/dvfmaDwqJBk0a/CgjTb4Xk/PgiSu23gg5N0HQQJ
uy1OEmFPyhOiOkci85pLwmqcE5zqZzJrw0562ra37jZdzVF+YF7zcWA0qJKpSt+W8PSdhUM+fdOH
YzGwesPJgv9+mK62yPothqbKqKyVCjQKVUloyj/HIrHkbtfPt/P81mt3Vfi/dxMu9z1yxO8NRobP
S0mEqi0/+uG3TxUI50NWQShrAikgQtBMng0Ou1xQQJsj7yttdEYIu4C3zw6r3tternXYu04hhRZ+
X3fZEMCfVppDr3ggwrUggFIGEuPwspaKQgyIi3K6QFg0IU53z0vlXq1lqw2nk8D5pp4Yk4kw0GsD
rrft8W2joUGrkiXhiGd9mig2lPesXn3y+VMzGta2EcaSXfJHi30Y87KvFhJiusJUmwPy1Emt2boB
BYR5Vydv28YYoHTxOBbGskDv0QaOwq1qyJxSadFyHmRft2184Lb82haXMoeFESVWuD4CRTOE1vQD
FK3sBLmZZs+bUJ5l+JiMFbrg18KUX/SlrMY4xLAWBJEZ4BUc/eXBvVwtCyOBOIU14gWodotfczBh
jAXkN9TE2Z42xmG6XJsLK5oICc6IQ9gqMG6KcB/L6B2K7ExiHSbWFqAgIsnif8XbUv6uGG+yYr89
DtbvU6DQGJEy5DI62eXk25zsmv7H9u+vzhM6BvFfQCEWHY+Vky4R6hgwGidfBFXDvfeFlwMzEFn1
UKsDWRiiJqpsa00rEqAbeDbsrD9K4D7dHspKwQ+uhIUJaq6iaphl1cdbrLb7S9Zq3NU7Uheao+CH
mbUiMPnbjbewRsGoOM19rJMoS3qaHqqfA7gKUdgFijX5abTym/RZOpAQaWQzHzKsNaOcL7nTomAk
dbZxZJL6YeWUupzDf0/fZnDxEZKlJjQznllZwFhCjfLB5DIq+ICQevGj/6DqopONHCPSw1pD+j2t
tr3fKzWq5vwv2Q0CIsd+l+9mSNBPj9Ef8PK82zB0aLYOpLQrYuA3lB0GyZ1Vu2CxKqxC6nWX0NHY
UOZqGWqc2PZVfUqU8Th1stMEE+PaY5khS7eAu5oTOO7SJRlBOsnPNcefqn3ZsMrB1v3+xXDIdyzs
BPDj2qK9RKymS8QK4WyvNTMIYfA71hFbj48trFGYkTaIws0RPBX+4H9qIzM9l6Rg3sHrxosge83d
8Pvm5O8I8x+eHS4rlr5+0ECHQvpXkNGkHGheCSue13EflkruJLxww4eBbNZl/FUcQKS4DV8sY9QS
Dko1jL0CgMxRfgtds0z3ZPkUzSyeqPVXCFrg/hsVtYZGN+ui1MMQ6RzhndQurH6nIe5CUt3oHXna
HteqR7YwRy1i3aJtrNDxChEb4ScCxvsUelSFKLp9I+xyLna2zTGHR90CSj6IcyQjekCGVzzkdnBQ
n2Rwx0pW8xi4EqOKYP0BvhgfdQ9IbeEbcodbp3GaZ8WNnMIyrBjUYrh5vslu5voPwuv2GNdP+3UF
qQugagO110WEAn1ec+Iy8apo/Fpwyv22mZUGLoKPv+zIFOCXWQFBtghgrDz2NmGp1x64m/rYuMLh
n47J8hPRT2PMKGN0dLOtpBViPuewqkOYbexCs+gEswJ5FGN04uoFfh0d+fsCyzgBynfBCDujSwp3
UAxNxLusaq/uAjf8tG1t/e68GqOgBD2g+siPqmzHOmcFXe6IaWFvm2DtRJlCEC1rw0jQSYwEyxWA
pLuGep/ZO4RkVrAym38z7OjztlGR7IHf3aDrwMhqLmaxafPUn4lTAFIxcAIjdbYT95BB24W2fyrA
Djy5EoqGNNt4TVqTRRHMmlYKXNAp5oNmFEMuuSc+CWxerL3tATJgWabgZPSbmROyngiS7xXO9nve
VILB7EoWfS4LuGQKSMpILosix9OrO0i3/anzQrfcBXvFIxp6ocMK8X9wl19XjkKRRpyiXidhVpIt
Ke+QLTnPKNh3fdR5xbv4yxybI8O9Yxxtui0VfChyW3Iot5Wzo1icmvLcxoys5Ace5K9h0RI/ipo3
ukoUrXooWhGSxzq2yt1oQfYSYl0R69SxhkShSNNn4qTUCPT7VXbKeMXya/917FmeF1mMjWNG90RO
eYFAlA/Hi9SzCLsEYuQy6mZYHDzr0YYr5CsUhkx+IMoDcXmmA9riUc1IanS4cwgtcv1h+2SxNjyt
9hsIUFfluUnGCwq+jjPvhBhXZ29B5hSIEXslK7FAzurWJFJoMYZohYwL0GzM3K0xfeOEdFf4X/j5
GGXFI2NwjNuFLvvnwGRfyYRmubbhuZK6D9VOCjxGeVRgGDarKnQdCDVZ03Bh62i2fg/DCqdC8u8S
qtTBEvc0y6zxkAvq97m7GqD2+aSWRWXMwHnu2Nr1nuA7KHoc1ZzRPxUxKbc/OMZXe9SFGYyyP/g5
0Kl3lRfNJfyHwUlDIlexSu+PEuGgN/hv9qhdP+dDrdUBEjXt0P7khsGL8sLOpfLJ0AtG0v+DXX+1
RV2YRe7rnZziylLMEkKpjTfv4Cs+VicJV3TksobGnEhq0xdKNJYqtNywEQV33iPN6qq2dG+gkNB/
YD3Z1tHwOjjqtkz5ujV4UlUlyW9SJJ/K4mfj86y9uH62rlaomxKP3dJPE9yUDeYQBesxYqKJYino
cag9H1wDjLO8Dr5Xe9RNmeEJCr5e0iUC3QPCFYVmvjf0k8HFQknhfoIUJG9Xt1AVjH+k/7uuG3HC
fxmnI9qREgrzWCJtPRb3SniKu69dw/BxLr+xcbjpQPZQZ4GfNdBIzMunWPOG/MGPT7GWmVpzw2XO
kJbOrP7PXenvx0UBSjHUkhqh9Nvue3RecVwemJEupGZb6pIZpKEzpypKNcP0Lsprhh/ygat8nVQK
XaY5F/khhDxRBlUWD4Vy++oez2AzRVTjMbyJcd3BoXzY3keMw0FHvrukTROJ6KTF7X7UclNqXb39
uW3jA3/8OjIKXppCVCufcE3HKLBNXZ+ES9xLyMRS7R7lIoUNNRo3eax2+ZnFNMAaIYU1QVU0fSRy
0LxOEXV/1kFsnP9RGknjQREEaUoVNd/vb7oM7HCa3GAWlbytzZFLbtpKu+kCVhXdqrNwtUNHO5tA
4Oohx52ghZ1dtc89/3XQP0E8HAGgT9uLtjptC1PU5T3GGh8KGe66Oj41wWMyfW5UxrXDMkGdNjHP
OUmYkNw2xjsVutj/j/Q2Qd3fQGQxCupMxRxfgEMYIBJq+1m2Ig7Gkl0b/lB9p2KNZ9XfWRijbmw0
Y42almA8fYfSoUSBimy8214Vslm3xkOmdPGyVcSiyEoVgR2pehnSXT6CsrY6pwoj3MHaZ9SZqQq/
8oMeIxn7x9CPrLR7nkEYmo8v48gYEcsU+ftiREHXlkYv4hERBKMpqV6jqK6Y30+6JYy9tT176y+J
xQpRl3RQhNDj4PEOI8WNs00IFn2X0OxD/M1j2GINjMIECVOYzz3uEogi+LUpvIgIa/a78b51ZieJ
TMHyb3k7uzVsFmkCY9PrVIgsKEQwLPYSAhBt+Zg0xR06tE9lORzRVOpqEypJ9H5k1PwwzjJNKtYn
mjaqCZAplFP08UiOoYNhoCrc7VllTKpOQYY2BxGXElUNLomtVPra6B7fHjOUQmQaI9K46mBd94pO
QYcvBxUacZFLkz3iEYNl1iMaRdp+e0TrvvDCDoUaYRfybScCosC5sE+c+VgffZdICiBKezMzDjYD
omiNzyzv6hGvdvQ21me+9TKVsetZv08Bh1IrmdzKJKM6/uzLY8wx3BXW75P9sUCLTi1R4T0iFKCC
uWVEl075eXs5WPuYQoikQ7u6LOLUZpBPHA8TaBUjRjSINQYKGNJ5iLghwRgq7Khp13SMvjrGGaFF
JyGJp2VoCAapNHefCo/zXFtq6BnBs1oysHv93XjduwblJIRRKmSjjCbk5jC66R1hEkk8UuMH2gIL
mlfOXy2OQZ1+te7aeG5x+rMK4qRg5xCCx0L+OySjO5z1rhigGgskK+VvRn7WpBexeNkex7qrv5g3
skUW25jPUp4vKjCEplAUDC0ehat4AJNDP0F4TTQRm35lVf+uuw6gHDHQuwnBYOrotMooqLkCPEvy
G77wZLDAd43dM/UBVhoG8YgCL9t/hqgjpEogfJAERLQI5dZ8Sh5CSzsGTmIZ4LY2MxBbIDEa3aaW
dlK+MyZ2HbSvtqmzZfBFWEKMl9RvQ1qVtIbp+2ifnSMLBepQa1RN1S1um7dmd/9nsfLruOnMVDqj
hTLpAB2N43uQl9r5duQJ96TglT+mFrO88VJd/7sz+GuwdFJq6JU+5TsoD/exuE/H2OZrdLiK2jGK
ur2ci1Bi5dNPY6W+1FXndfF8iAr12Wj5lyaMP80impdCIkmih6giDL3Ej0uHn3lbnppdOvZuzFeP
TaTfSAZ3lAVuh1yOJed4nSZSw2KHXMfd61ioox1CfE4c+hQdYgNkp7VXoToFQ2Iztsc6NF6tUHd6
Z8Rh00REqxm9wKSbWrBTFPiP9yOSUbWZ3YLpyeo+s6pjWIOjjvsg5qkm6vBxVUTHm1cF/EbdM2No
5NO3NgP5hgWk9AnEQsN/+nZIezxuL0e3QSlrim7rBbbBiJSwhkRd9GoaIN9L9G3iiAdjU3gvDYgl
6yPDCfvAY7+uGIVa8sz70lhF/7IOV4cF6zC7QYK1PSjkaoY0meQU6KG3aK8f/Acoi77w4+gWKLJV
mGK8H1wD18FRaNVXjTD3pLW6tkc7vyPExr1pfCKci+IutXQr91i1gR+4m79s0umuMjMyvdHwBCIc
84ItmEBmL9gTxjFUe+8Zu5Ic241dSSe+Ylkd4yzA8mEOEZB0LkVheH5diHM0KGMyXniMbalQMKLN
pdIBqlAqmgiOP+46njtrvMSw8oHfc51ECkdUoajLpMeBbpz0CTV2u+DcE20n5LRRcwROcSa1Kmtg
FITEWtlwEWlM6l3wlu0KLz+2x+kWUaA9qSTMPk/3f+ZtXQdJIUrYFX2NxyJWS0ruQzn5Ice+JXI6
IwpEvnxri1BIotVFK0QVDl0Zx3dqKwUWX2U/t/cha/YoFImrmh/aGhWlCuRPlMKZ6xvdZ0mvkw/d
GgiFHgXXRsNQgudKiRpItZU2r0MuNTa6Y5OEn7cHxNyBFHSMxsAJ0gjo6F1oPYmIpxpO54qv4yG+
0RFJzVl5SvKDG6OjCUEDqU/aaEKKSM4KT5fkweTF6S7LE29EFwIvt3Y1Vg6vT395pGnSnMkHG6+v
oyASUkl2lonnOcj2VaWwukUY4K9S0BHVUu5PAs50GTmh7hTgNdJPYfIYD6/ba8fY8HQrdNnUmaFw
QOBOy16zPrQiLWVwg6zQyBAfXNMIQ54qCXQnStxoXBJxeIfzXvhEiCXL2+gePOXtmwpKXw28J/6j
b8Z4aPgWt1f2Kdg7WF7P+jiv30Ad7DYNNHWYENjgsqey9GYIX21P5Hot2GKU1LGe+Amt6xGcEN7r
QGgpOpXlg8ADapZoBZR+ImMPMgNWg8UHN+h1XNQ5j5RGmbgQR+9CXezEt5wVf5Y8Uo7gP7Csre/K
qzHqnIdKivZ8kjrxo89SaScowtR9hCWOfjswbjXGev2W1BMatSoqPBAHsTkkWur4BUuCiGWCihcE
aVyFICUU7XE6JvJD1THCW6y1ufx94QXzoi9WPuHOG13fGzwoAtwJN9OthA3P7UtmXSeJpP4Oir9W
54LSC3PqUA+gTgCBcSC/ZjzIoQYQrvXG4FRRWpu5klriMJmVXJUmX7K4DtYvtatxMtkL42Eml007
gYIiEXMzC1HJhl4Ga5ziP+qOuR6zixu7MCRwaVa1LRKTtbbLpkOvHpV+t32UWWOhsMLwtaooGmwM
6Firo1eqR1Vw/s4EBRbzXImtnKDVCwz1EI5z1Vmy8pYRPFr3Aa5rQmEDCvOSwg/gf87aV1k88MG3
TjxFImMoLCsUKOR+2rclHvt2psUYw1GpUOGrnrOQkZJmgM8lr7tYeLTD9LOhY3vrxTOnHVToA4c6
B9nCXcux8v2MHXCpu1/YKsd60roAJQV++JJxIrwLuxVYdQvrTsyv5RHpO17ogyTuwQUWDaCUMqaH
KI8fOim+j0P/pPPB175o98YYTYybiiz7Bk5cruvF4PKxKuqmxEXVZq4IJrlpMKwMXJsQSmwnzqx8
ZoM8GcmWRQocCn+c0wjqy3ihTHjmwT3MzPxzsr9UozyMfwkRNAdr3I5trOjIFodpfcjGEnoeCXRf
QsbGX68PvUKRSOGEmGhNZYxkR44meg89zSVV7apo8a6pWGjH8RkWGTeWSKGG1mTiCFpwlMyNotlH
L1rHcNXW61wWQ6IgYxakOOdJ/qcN3wSfA4jvp+plMp7nJDbF8TZSTui1ZNz1rNNGIUiPpFPkp3Cq
e+6+0Y7KmJuczNj0jKmj+ToGcZwiI8daCeU+RU2+0ZeMUaw7gGCHFwWQ5QsIar+/AtO5bbWshol/
yGoaSzpWne1DEAGEr6TK3EGkOQeJoSvlDNurM7gwTR0w0JhnkUj4V+X8Oa0dv6zPkfBHFZQLI+Qj
FrghBlpeNBmAPtAeG2z5mmOdqFWIX1igDlQZQywWdT9IRmUen33mNLC3FA+i36LR9o8czIUt6izV
k5rzCiFwmaL5EJf90ZeZWfdV3FvYoE5TKo1KkxF6CzC6k0YiNzqjH+uSTTVs8WHbpVjd4Qtj1CnS
ukSXUr0ELVxV26Gh3KugWf8rE3Qu3w+HIR4EPOR0sTS5OTWn+Y8g7joKOnU/SCWCCQNaNwVjL81n
ZWQEeNad8oUBsmaLXSzXaV215JlGEiMqqrc5q941lxw3v4tYb4xV52hhjcKEnOslg5fhSGTySzC8
Jai90CMUC0S6vb00DATQKQSoRRRTcwaJiPSfKv9nINxonLdtgnE66XQ9qkfwr4Tn3QxfAt3OjJ8o
XQsa5G9e/84QBQNSpqZZPCDWV0FNJpZaE5XiZlXcdn5nCsLjtjHWxFE4wA3xXNclytDn+j4sDz5/
J7H2HMsEBQNd2OoCrh8kO+fA9nWnFng7YFEdrQfhFluNOv/cVCvjjMCRPXnVT1J/rr9ClkJB02Lt
RS4qzHZ/NXF0Zl+MxGSaI4C1YmQ3qFR1+mnyOoHZjUlm5zfn8TouOq0/zFnrVylAFDIojvDUnP19
+TknLRfPs5XcEW2S8Va4G+9YbXYMQKUT/FnWZ8LEBxAuR9uFLjVerGqMEAFjZ9DpfRXts5zKk53h
S58zUGuC7/gnZFi+/91S0eCQFIUWN0iC14oDPnUbLP6C8Zc+iEHGugBWaEaG9UAIJYrs21DmJs+9
dmXNcONYE0ZBA7r3irLPiLi7npoFj8KuwIrLP0knLnYcBQmCIQ1+GiL2pE+32tiYRQ/BaBYPy8VZ
39rXFCrUSh7laov72hjLR5QEHzotPKtqiMxv2ZiqOB3UdjrMOZoTOe40VxD8lrgnue89YZjNrNf2
YWEctV4zBW6szXmUj2Kd7fhe+DoHvBP64TEQ8p06KG9qriEsr7QMBGB5vAYFObFeNELZXSoYCV1T
9FAiaZhYSmK2TvCdkDuknnCr/pWj85sMeoAig9gQkX0KA/CPc53bofp++8AwvASF7hZKg7Id5AKb
ubZ1b7Qbk6Qm/RNRa2vPzEZD4gV8vBVATPr+6OTjlAspabu6QJwNocJz8Am9oCapuwuhGcoY3jay
KTzllSh1GJQlRCTsPshcfW5ctZzd7RncPqgQQ3k/pChW5GLMUPelIf8UGdEhGFKnklhbkDUS8hkL
0PGjNjT8FiXIvRabc/OQj385VRTg5HKSghQcLXhdcTdrTxVLW5E1TxTWQC6qVgqi0MYp30eEKNBo
Z4aixliN9TKoX5Cm8BTYSHGbNmqCk3qpNQHtZ2KNlv6q8BaqbFwSjw698BPYoBqHVVPKWiIKJABU
SMMRNq0UxFlZLZg6/7a919YDMdfR0cmCVhaEiJcuPn36hAvIQ/57hoijDqaX1pp2saWEjItovVxi
YZPKHozd0FbihLeQsWsh8p45qBgP4Kba5dd4B95qb3pgi2ixcOny98V+r1C308gjrDaO4OL14vCD
KV+AovaaN1YVGWPpfssojLIuTCreyLx0zNVjNDOQfNu1U+h+nwrUvmJWA2UD4Rwm59o/D9xPzgDF
gObVvsw4yuudP4slo8BiGMIyimXE9cnTr78dbc5sPM7hnrOXDnTjLUTmDFs+okLeKo7aXzkVkDZ+
j1RKwZetbsCpKP1DzT9k4YOSM6ZzvT5pMUAKTHJD18VAhcdKGtZJR8G8I3eW5ISOzqjrJad248q6
AM5iI8aSxrWTfsl26ofOA12Vpx3EHetqXGe4WQyJQo98HEVNxW1i577xs0s7F9QeOwTn97Pom4o+
Ws0AJtxRvZeb9FPecW4SiV/9anYheHPMy+gcac1ntWudWBScKuQfhEo5zEbCKKNmwDidnFAQ6clq
Eas7tQ/4GK64KSPGW4F19umkRDYldRPXmHL9PDlYW9Q3t7sITZ2Sk9yyXIT1oymriqZLEhhyKXhr
g1TnSxneaZXIn+u+f9FD1Z5V3vR9cOAUPTTNq4kRXlqfxKtN8f0R6WMlyEIdL0oeJbrcd7/Z98H3
7auCnLLft+3VBOX5CFwT5N1MHinJQSoPcyiYvLFvA411PZBv3TJEoHVxPoqunPtQBFCTo9g8ZF+I
kEe4Gx1UFO3+iO4Ggn3/LRYFbOpYprxa49yLKJhtJh0si5wTMotfWJNHQZgc1FwVVQgAxZmr9k9S
HVl+Y8ko6d9epPVr5zocCsbUuBe7qkJhLM/vOu1UlwycZP0+5QzpZTMEl/I18rjrgZA1Aw1YE0WB
VhTWVVyQ14M+NRYvSFZihNBtMuxaDd3tuWKcGbqCUmqMymhIphId0M6QvyUtSk/C4O9WhK6clOW6
1DWi8dwUw4va8Yc01BlzxlgUulgyqdM5lC8FBMp92n0twEj6JzMFxQdJ5zVdpNlVoQJhCEGviojA
PRrR7cyfNVZD2Pql+MsE7YeiDEzqY3AYI95PNBn7XQfF7YwpJ/KBv3u1Q4FzrRiz0sQduJL2xsuE
fg08uivDnOyb4jV2doGtso7kB77T1STBuwWe5cLIl50GPCMd/kTwrPL8V6mxepPfQ3vPjE49VMCI
Tq9mD0c+320vHnPIFHCjGl+fwcQpwz40Gy08x0V31p80B+6N1Xv8Tqlyk1U0tn64roOmQHwQo5kf
eRwu0B+WvpsIbPrDD271qw0Ku9Mx86ucdIRrSvsYQB+hakaPU0qnLCFj3eV3el1b2fxjVHtIKER2
2sqMk8f8BArXmySaZT9HA1Dj1HsU7Ajg2zBaVwUlnACemVBm+I4fhKqvY6YAPk+zrggIuUBtp0/k
FdN+lr4gVWqi0uINNYCMAbKWkcL7ggcozgnyCaXxFoWa5YsP8cTSdGfOIgX6ldopVRhis4C4YLDU
Q3UgbUYziqAc5U/bzyA4/C+c0R5nWHazMPmYQ/ByKt33Otrx/NftQ7c6b9DKFQ0NKpGKRi2TXrV9
nReYt1pQrYbvLV2e3SZp/uQKW5ihlkfT67BMC9LcL3/TZjtuApNPnraHsr46CyPU6qSxHwYi6dYD
ldIhI0XypxlMsKJZox+FxcCw/hC7WqMTpaEk5pye66i+Fn9JkfyrpMGWIln1NhbGqNtAT4fWn1UM
zR/6F9SuOXIjPCdxcYAqGeMNwjJF3QJFO2pxUqOirErlb5I+Oz3vP0A5Ed2v/J6xYozdR7c8y3Eb
Z6IPL1BHlTCUJ0lsOedNqbReSzM8xmbkSq/bNlkmKbwPG0MN5wnLBrIXq5m0Y1IV9gD722bWo3GL
FSPfsbhMEz3g+0BA1JKUCotW85A44zG0Upu03PCGOdi12Z6HXfLI4lIgI/jtWbKwTEF9nGgcV+Yy
niXIM4DkpTBTGZmU7fGxdgmFG0klT2oFJjHbiE7hcBOrneX3B7SBMuyQ39kaDA0c2iDXBYd7q4tq
ezL481DHZjy1thLUuDqlT9vDElj2KAwp/AmBVZDnQ6q63GtHdEnZsd0f1VNnz07u8Mfa/McB2rbL
2JV0orWKpiYoSO//VL+15U4qW1MqGFDPGBqdZI3bCkHU6h/2k3Dw8sAx/Nc2+9GVL383GApBEj9Q
9ZEo8mTxOTIeityNqz8pe4W8N24sRSGy2+9Pl5JL+QwKXSRVi8nU5cdmEnfTALL+SmVswPWNfrVE
naaqmzJwopHgfRYdfPC1a0a9DwTwiHUp4wW2vkBXU+TvC8iQUDUy1kELJaNeRHtjcxMm8qmwy0Jx
Db5lOTPk5Px+sq7WqJMF+Zh/9a7LuL4XxfFY84mlCsZhnDhHUdCwrUvO9sZYR6arSepwDZ3IZ0ID
ZFKCO789iyj72DbAmEH6pdzMfj5yIVBp1InSRfUJOmJWO2uPWVW5/CAzFuwDH+DXgOg3M/oV4FSB
2tmWEGnGi+Vo3BAe8PDI5gFfR4irKfpQGUIsjAQhyhkQpHqK+poJ37anbz3hcT1WNMFm28egLwqx
A1uIB+TfFTwOdoZT/owj9BkmNriyvg9HlifFOGE02+bc5qCq7pGpjLW90Ty2IDvmFDccWHVarBmk
MCNRuKpXJhUkpTr3zIfgo+yHQ5r0DKeGtQcpwJDzIvDrBiFcQ36bVLMovzbZ1xnMKjFrtciSb5xg
ml2TjxSJm3i4GJf3Msh+OEd4kECJWnvpmaVWz1olCi4qpZhUXUOzoVQ8tSIImvydWFcWlBMZZ3h9
mXQZUhyiIUl0QopvSNhOTGSbg+cygWk4mj+LMqsteR2KrlbI3xdYa4z+JPoc0vEqmgiFLj/4CrP5
fx1hrzaoDad1acOl3YCW9VN5Au3kU3sb23psBufp1jiLrmLFTv2jP+uB+UeFW7hi/5tEahPmvm+k
YoyiI0N4VhIrbb/qEyPZxZpB6raSkfMNaxEBaV0/DuAY6HTGRmBNH7Xjyjnhi7QEuHbJoSpB5CEh
WuH/EMFrkYbwO/92S1C3k5ZmWawFqDtqFdXsu8gcUQ+/DbCMOaMf9OKQVFEzoIKzb/ZN8SnzX7d/
n3F26PQRF4s1djXOTlzfcvI54L5qTLoVlg2CSouT4ysFwqwKcv2BeC8md6VemkP8tD2OlaUXQd+r
Sxp65QWVrhAGt3hQFwkCH0ZjuBoHkePS6oxbOTvr+W0wPm9bW3urvTNHDSmV4oTTYgCpeF+fRBCp
ROf+c32MUdOP7mbRjB3ttX+Nz5NnMAa6FnN9Z1p6P5uyJoeCTHJI/yT7YygMkNKg2IWSoG+lUGkn
AQwo3bshqjZEw94e+spl9c482bDLxcwzEFCTaPZQQtwt+D/Srmu3bmTZfhEBhmZ6ZdxJkiVZluwX
wmHMnDO//q6Wz/Gm2jT7XI2BMWAMsIvVYXV1ddVapTXqT0UdW6TxjZaTEtw4Qd7YYuCwpKdVRnuS
5ixA9udolicT2vQdTyiZO50M+CVVnLaGgjGlgkSiq54jR3/ovunuAP5zvM1BNExyJ9y9O87220p6
vnGRwcQsUZslpY/zrzmh3+QhomdnaNblESxxzTEIOYyCFk2vRMPpxSA3xeAPC6phukOPjK55rMqX
aojtPv7QG4OjBJxtQ/GQCT/eOMvgZTq1YlrqUOXKjsNxOYc+FVavfF71FM9L9m5c1jU4v0SaAsh9
SnQc3ldnRXOyT+nFhFhL4VfvKHNde8belKUmU1vBxAIKqvOo3ErhTR3yrl9brx1vjDCgI6VLVM+6
QgkV8Jz3FVzieGkJIT2g2KUTP5Ln5AZ7cn+7v7bF7cwZW4xMylhWkwz9S1mWnsswvZer/pPUQsuh
SpejHCrHXI4fSwgiWmE8PRdlb5FocOIJ62cePmRBQqxKXD41nXQA1YqfLsXDFA5HrV88pUyOeik9
dUvg6LnGWW0bx86b4WKQSjGmODZ6vKHE8X2pu1MVW7Lwsj88W9mfN0YYiELBi9kIOkKO1jW/UzWI
xEv9LocCOQWOxMUJcYaK2ln9dzBsMoiVp3UHxQQsuHH6OgrfjeVRNEF05JjD/7/84o2DDECFSFln
8gJDg/RJGSCUrLmoC+V4s3UtJooOHT3kZ0QVtZNvT5VBEpdSVk3plfJngVhy8KE7tRcCSRmZc6i8
dtAyK/qNLQaFZkgdRXMbSE7z0lc2dDxBY92icKa+CT6DR/ZTfZkddzlFhxkJV9Ts2TwU3jhC1x/A
PghH46LHNWQFHVE9V6anGYITJk95eQOpCl6+ga6DHWdfB351XDexqkJGDQNLm2y7j7F1LFEchTLP
6tMtlQRQK8t0eHeJLQB+4yGDVKGsBZIQwyqeHny8CtvDWb0llu6HtmyN33gDynOSCYlGOc+yMcSM
ZrF0I5fNUQx6X8nrw9I3nNWzASpvPGNARVIzqc5aQ3LCxjgLQ37W2trRct55soX1b+wwuNIFYqqp
DewIB1xqw8OvGvr2O8RSW2cArICVk5c533oOe2OUARVTqTTFaF534eB0xwIhpWDnlwiVq5XNIz3n
TRoDLLFoNovQw1im+0LgCem9EXydjY/7AE3n48/1b6qKhBYWWWEpJRt0hMSTQiTHqD7liFRl79/9
PgNcYaoJwyBKABPhriNeMR33f38bK67fz4CVGpulgHYW6EMRCRypsWVoCUiuP0/LzRTxDvvtKflt
jKWHRKRdonAeg0XaB1SFG61phRXE5jg+be+hqxnmabJKxHmcO+CfQUorTRerkBAOcGux6c/sTD1h
QCguOqnKwhpEwo+SB/GJOx2pVtqrkT/yqtl5HjEA1OvLJOm0P3VJLmL4vER4+6x4Wc9NI9CnA5mU
Los6S5g09lAkGfNKdrTOI6DK7c6iwjnsN3fLygQDAHmzdGnQKkCdKXL6CfIg4vf99bwNbAakkhSV
qKaoMwAa6tHSRrFAD6Tm2NzRagjxsQLv6ego7nxQPnS8Vb0NayuTDJZGc5clsiZLTnAjeRU0cb6H
R9NXIQ5GCQz3/XtNmPyx6lbGmCEUharpZSmjQbriQRHHFWzadIB3XBhuQb8H7vhzeZ683ElOgd1w
8Gh7kVyHl0FVtOJqZkhUBFLGSUYiTHWN4dO+i1t0EAQaEr+nkMG8OpvbicxAbmMQrG46j6Edh+DT
mLCTR0+cNTc2HoqQ91SzFWu/sctgYaWME1mUEfBE6c6hJtPelPaIT0CrA2gUrOYpehItweEK2XAG
lS3cMAqJStqDUHY+GT59l++eO+RZ5GOLJ94OCl8Rl9lwOyK+DjKb0MrDQeiTLkUlD3QA4kONlgSK
XlTi6x365etx/YOxXmqzYaLdRqkSe4tceUtObF0tOOBCl8XOzmBLNwwDBT3CiDIRQwTRS/Kxg0CV
+bkTHrUussaeR+XA2/Zs83sIWQHcVLBMyQ1Vfyu87iBDY1r2MhdClT5nU/C8Y0AmE+RWNShtfRzZ
nWPeLegjKe/N0MITKbAtOciP8YdfpQC8gsStR7g3E8hgjjm3Yy4NADhKZ22WFt4PQDnTuMuD+eUX
36fwY+LBKv3RvelkkMZo+jTSJQC5nLSWGlhleOi11Ep5DO7bZ9JvtDEYtEnnYOkLFalWNfTRddAS
TpED7/cZVCGx2RaSSa+Dg2mBefapGcIHzuKgv/HnWJmGYqqUd5ztmyj6vMuJOdNDDzwvqA8JnNoR
HlKfAEaQG3ntMUKN4GNh8xbHNnZdTTNRkNibadGaCLamGeIlXeZ1BA9+w3jYd5HnIRMBGaJcdHoT
oQasHy9L8HGpLyLIdNS6sdEGak9DfoHMHsfoVi4cC//qHBNMGFJUErw+U5CkKqr0phl8zsGxWP4j
5dbyQNUeEzd01KOJZPXNyFOx5HnNbHp1CVNTCnDaTl4HAY4YBz1lr3ofQF/dZPY3SnBkM9KQ+ZZ0
cBTJikXMJ32e3f0p3N7QVyvMhg7yQp4hCYQNjRKIpP7cGiqebvG0Dh2LfUu8Ncls6WkaelVIAB1T
4GflqcpOWvqyb2JzV5uKrKPWR1FREIsducp7ROaiCIaJWKFabivx68TTnuL8PpvDyUpIVwvZhN8P
bmT5tuTp524O0fX72byNmKA2FYSDeOxIZVc2O19pehvsUjziGzqpfyDTyg4DD9GI67EeA5nke+mo
WtoJiQZPeaDc7B2kEMrjhERYciL5e5bAyi6LF2YDmE0RUqnhFyP24yC1NI13Y9p2TtMliUAJUGJL
leckJUJKKRukBlzA6fKPEk0f9HKyg2myC4GnE7WZ9iJ4hcQbHJFk3G/eLrpWW+okaXFDU+7MO9Ft
rRikW6+duObPxh/Rcby/yLd27Noegwt5aYTl0DWIqMrANatetHO58AQ1f66VmUO0uHlxWxtj4AGv
fvFkUlVzo44sUcfFLbzM8XEZbiexs9pOsCqptLriURzOcfts4Em8x5P4vsfcIWagI1YJkiAlTmt6
kuYHXK/cCMy2gdVY6WN/4NWwbG3ztdMMjJhBGWZyF+Fdx3xM44vJSx9trdDV77PlZ+A2KxRoVqCB
JkvsNrs12rssHMGV8b0JHjhDR7cyu9XXtpi0S97HadfTpCwRvyzhQ6qdwu6iQXthvqtir5f+MUS0
m7xMwc99w1uHJL0rgnFbAnPu65SuoFgMl8KoaLqHkhG3fndoXGQUIVS8b2Z7KK9mmFggbPSkQ7RD
eU39Ivem5SGtvgjyTSE/7xvagua1P8wuF/omlqUqxC5fUGnwooMoY/62b2Lzqru2wezsDr3NY6ci
/Usj+uoDorZz6weKpdwoJ81L7k2nPCd4yBw+7xveRpTrINJBXs3VqAzGKDc4mSUIslb6wyguXqg/
KAmvZmt7Y10NMfsYtCYohBwRbERzf5Cm8KQHvBw6zwSzd4uxQx6uhS9a9aFLH8vysD9WW0Q3hCAR
B+ofwzBl9ooul0MqZmqMJ76WfKtrWv4xnNootRujhUI7enyy5gDFmtDS0HtZy/KhV2LUbpU/iI7D
fMjdfJw4NVZbpQxvPoqiwGoGEQ4b0qLgo/rT4iFvcKPfSueqtdsED8WSS6Nh4WPjFze5aGnu/ohs
b8HrgDCHejKmkMeJYRs1wYl0q46BlQ6PYviUSO9gc33jJrPbkxIUenOSyI6QeVoQ2bNg60Jr7fuz
vdOv/jA7PZmM/ySql2F8HgPZ08l4nwnvueGu1xGz2acYZaZQLoCqbp6hcTrx0C3KmZntvXD1hNnX
tQyi7z7HcJW6kVtRQohV59Fxf7g2c1ZrR5hNTZbQGAc6/7JfQEC39MUjffJrbMHhhT68qWE2t9rH
CXo7AJByfJylgyKXVsDbS5tgKIkEihsa+CQIa6OTB6nGS6aTioWTjncReixacLW2CicFsZmqIldL
bBgwZ73WRiMsFRcqtvbaQXKg6T7NyxHV7E8T/ew/4oCVMSYOEIwKOmsLjNHz+Fc/sn5qfN6byCYY
rMwwQGToVRTFIeC3B59QNP1M2tui+6ZIx45XP719Wq5MMbiDqzGY7XU6fDHqYokv2zIaw2KoSzUz
NNsHKPHhrOwUK/N5Vwzu1DFApImBimI82KYn9avI+Z3mdBYVjI49jfP6vJnpWy8UBpGkrhRw4UUM
1yMTLbvpQ2uHbo5M4xE1/qMDvu5Dfajfc1kjEhItkqJoYDFm0GNpxkira0Q8cXKsUX0c3Aijv78o
N/fzygQDHegM0+omRf7I7P0u+SjJp4Cnm/mXwbu6weznoYvNOSZwI0NtNbGVgwYqHP0hRoJWssWP
kRs+8ghTNnH36hZbvtuklT7IAkxOvW8KLwt53h+27VvZygCzmYseL/bRBAPL3eDIdoFat9qfR1zd
q080FYVK8Zxnk26nPwHk9zi+FtisQgxt0pI87mBTjyyqCGt66FGEOOQUveqkxx6vvmMbsa4Gmf3d
Q0k1lEsYpIglHbrDCGCEb5xD8i97+WqH2cslWJKinDom3pOTYIk34cn8uvwsHfHML5LZPl2uxpit
XIyjHplgg3FUrbXqCiRrxUOX+QZPdo83eEx0UedGChkO2IHe8nnIVEtVxUstV24ydrd4tvhUL/Ej
EPTfbWhZfxuHiroax8hPIBYUPs7ZZ3X8XMcfOYufHiF7C5EBjbRDJbSq4ohp3cmRwJAYOPLxVzuL
6byD6BxZnet8MegxhXXTV9TY0IN7k1gRkTjhJh2SHXdYNvoWuihpTXPocxefR/OSxLWlZ4+g93cS
IeQY4yCTwgBHWKpBBS5/ydENP+tupfk9mcXVeCnM+b8shIBJBwtgtOUTzc1D7fEYnobX0kjRET36
GAaWpc/7i4JzkCgMVuiDKJeKTu8g8RcxtaT26xBxAiieCQYmqiCeOkGHZyR/VLvWMvEIzGWO4MCD
wsDDWOhyEBQwsgRPUaNZansJEEa3PIEC3qJj4KFsSTVWHRZdppifRD06LLoEpYUGlXpZclu3eMDZ
n6DtFN51I7ElWaVeqXmhYeVll/gBglh+dy5HuzjQ0hywYEEj9oFjkecjgxNQUYlnoYaPox3fim7h
lDcQsoQo1nRuvex28GendHrR0n/sG97eY6jI1qFvhocqZg7FQZehaY83fILMaFLhlvoO7n2A0tUC
M3tmIBvCouJeN6u3k3xqFU7Wl+cBg+KRIkIwtUK8OZGLHHw36okDQ9t76eoAMzVL3WdIVmCIdHIh
3U1RnfXo0/4s8EwwwC2LXZDWJsYomT0jOqnlbcZ7/aRf+Sdy//aCbThoDaFVBhEmouDYRlC5km7M
GGKiwqmMPs89Tw7hL1voao8B76HocmXqXq9wi6PNUJFGX+UdegHK2EpCC06C8oC3b7d30dUoA+hR
WIrtUCKPm2vaIVJ0K0OhmElkt5w6H1cga8xKz4gFGxlEy+xR3VS+dCR2ItX4AH4JV9Jyu1FUf392
OSuU7U/Qhb5UkhZDb4YXUfQIBmHfwObyQb2dpsgGwXsic6CoNfZAqxRInWQnFdJSgnrb1o/7NrYz
Jysj1MtVSJ2mfaKmLU6t5Kh66oEyfqRHwU+d2OHlyTcHbGWKAaWoiYbSjFCg1i7Jt06VNSsXNZ6w
zl8cIhKkgZGmlti+wgW0vqDJp8dwWlgFdMxmAYUw43JjLuKxDzu/jnQBauBjbYdD6rbSyKtP2Z63
6xcwy1XSIGk3qwB9SfmniT15OC86h/hmeyixMlRZkUxiMMhShG1uBBLAS5Ev6vzQKP9/iiqCJfff
32dhZUzjUplE/L4cJv4i+uZ4l1eDy1l7dCD+AK+VFQZM2szo9b6Alc7r0fyWugjUPlau7JUezRXv
W9sMa1bGmFnJxLbvzBHbtQ9qG5L3qRPchkn9rj17HThmz8qRHAxmApfm5SYr8Nx72wvOviPby+tq
gq6N1Y5dCi0WkxwmBpI7ndlbitp5ubhwZmfTDKIHXZJFEHmyHftjoi5T1qG+vM1mqy8zS0gXu5x/
7DtDP/aPJbCywpzCgZz0najCitKHdohOy7IyOWt5+8xa2WA2SyLMpZzh5QzVm5RrC8lhxZK/SzbV
hpY+LHe884ozcpr4doL6Ma0gFwOfatEO+o+mhgqAl/1h45lgdo4ha5GmxjCB98YBGidZdhy5dew8
I+yOkfAIQYJFQsPtP3MQW2lzY0Ji5995wmwYKBCp9VRgcnT1YDYP3WIFOuditrnzr/OvMRtGTYKe
jL2IROkcfJB083EKlIMggIPCKHl3T7qWdtazRsd0tTnBZTAMUYKJIX7lKMfRNnyqIx9FVvZNtztX
dcNjfVHQ2Fs8DTxWAJmzmzQmKNcKvGsiGMRuumuhhuUWHpquNEd4Cg7tVwJiw8iJ0RGVfDKs6oEc
HgXFSu8WznBvfwRRgRy6qcmvfZ2rIUiRyJWMGkMQB72rtDokQArOMG/P6NUE4yeoFlRxAh+Ho2Vu
UoOHcrTD2NVnHs/sdl5OuRpibiGpaXSiCIU93HKsBm1JlNkUneea9T/W8m4vn6s9Bg4bcAiANB1j
R/NKxO79xNM+LOC/LBP090+gNI1O8m17jr+Z75GkJhC0/z1v9NtW8yYrcpD1DQZ1bloIHkrnVE84
b8ScpcHmmWpjEZLYhIkkILbYdV/jhnzcx5PNJsuVG2x6SUNtXBPlGEJ0+GIYAx9Vmfgv8ZrD+GGx
Z4e8UJoCMJei4nW2E5/XILsNm7/HkU0/gTtSAi0hnGzSL5oeOUbxUhBO/MfZAGyuCS/7RSTRIy00
XmL0+6RS6QUSsYmZu/vjuR1PX5eFQud0tSyW0exj9P7gFABzOH1mCk/y8ZdGB2/keF4x4Jm2aGaf
UFMHikU7ii8iyj/r5XbkPXryJohBj1EthqpbMEEh2COE9CWYb4PmXemF1bAxyNFLmQHOAzpDs6NJ
kD0b3cT8t0YYuAiFJNPFEUYU89Rld6hHtua6tvdXAG/TMrgQN3NDWgNG2upDaT4I4/3+7/NAlm3+
U5MFXT1QDHxl8opRWVcSq/hWvuivSgLJu66h15lhS+Kh3lAQme5PlEvi7hSFnCs1B8PZ7r9IaGVt
CeEOZd1WDilKsynNFc+Nv4S1v3GGMJGTvHT5EtBzVrt5lQ6xS5u+hVEeluTQ+bw+E87mJAwOyGr6
n7UmCCdQrVpd+03T/IVbX7P9sLiaHwYF9AbFuzjdsRxeyk/dEd1rZ7BCfYLumL24uZM98VrVOQuc
MHjQ90sQqykGUkz9SD2J/c/9Bc7BG8JAQaHIHRpCsSDM/GbBjVPO78nASzrQH/kz8LyuBgYKJtEE
iSu9SFUKqr7GY6dkNkrQcM89m1N23PeItxYYSMjNDjpwHaZorBeLyM91/NRKD6MSO//KDludYipC
rigU3wLpY6Yvlpr54nBSou/7Zjhjx1IjxkY7mEUBd7TlsyH5c/BPPd0WpV9mnEY0zkr4Q1Sg1nt9
aDBJo/As641Vlf4sf913ZrM1ZRUAsWnDeJFxoaLHG1Tc8ULeGVbphzeBU7koifogW7lDHx1CL/GD
L8UTF5Z4PjI4MYsZOm01+Ej84CTask3ZrQdL8rNbBc8dORKLIi9TyvWZwQwyxWUvpfBZRr8d6lWP
C5pw/N4ZnrWPrTM6E2rg5Vsd97HBCR7w7L0/5rwFxCDIWCpBHkdYp1ln9/1RTA86CtDD6jjGvKda
DlixaZkkLfO4VGGKgId/Tpqj1NX+vje8GWSgpF3COYtamEhrr+h+mr0jzrxGHN7ppTIQIhlkqFFY
QcPKCeUjrZ3icprbtVMejQN4aw77PvHssUmZMQ7NIqAX8/9qGkaP1bfOmmzzRA7qZ26pCk2O7OCx
xmRoumA2g4JGTXOZfhqk6VImcYIoENnmMtCtMOjvm7l6KZT5HJjzJ12s/bjgFgpzYhGNSeGUC94P
kMHBXXy2movu1b76oJyzx9QPfVrjRxUxxfOM/SE4vGOVs4w0Jj4pIQ0KxSaMgFE8QhnggJY5W28z
zhFBF+Of46ybBDwbCBrYV5igjiulKpDcSYbKNaOvkvKlnmrbMB/EyNWyl/1ltLn7UFugm5IMyk92
Vscwa4M0Q0psFo9i86XLOCcR7/eZ+VJmSShUCU1Ri4B3i9hqWx5HNM8CMytx3weaEcIDJfP69FvN
u1xt9ujTcpX/DhH9gNV9sTcEISEzDLTac5g/1N2JzCe9/afJMysmX4hhD8q7QHFlk4H/JatNaLHB
5hL6av4hU99z3V79PoPvUoUa3UHGIgvj9tTM2Tlp9SPRIHemwqv9Jba5bVa26FmzGr9AK8W+zmCr
UT4lYgaaA1D+f963wZ0kBuITVQpAXQsjeusU0ldtcqYFGf5pthLxc9PlHhHswVQcjtlNUFz5xoC+
qRYVOKcAR503eQMKp6B3+ACBXj97kM+8MmDOSteZNHw8l3oN+g2sdLzxQ82xfNj3hvf7DMI3hISx
ImAMl3B0F6M9TBFXdIJng8GDJU0LqWkxYOI9aLS99D71JfQxqW7rRAf5gOZIHo3Idr7nOkc6AxCa
Wi9hAQViR0YHYSqKF2VuLmkOspRkyK2kDV6SSbTKefpRZupRb4X3JV1XX0AHZbUDmjbOjJRCFG0k
Ub3M03MLpL0+LdJRP/NY2TbvMitrDHY0kt7OQwt/SRO7MSQj8cxFm487gROCcDa2zoCIkcpEQOcA
bmi5Vy3fhAnJu4/7S5JngsGOqIzCoa1hwggjvxMCp+gTvxhE79+ZYdADIvFipBRYlVKS2JMgWEE3
WurEcYY3MQxYjNFiztMEZya9Aw96fpgzvAxnhdVH73qyuK4BlmYlEeM0mSSYUhtHzr+G87871tl+
LSFIm2Yx8PtRbd4GiRJZsjw+7k/KJv/P6uBlyVSqONQFjcYm6EWYnF8yVuqhfBJsYjWfyB2WNXjx
a5DzRjdoev4fZIY4aMXyrAiiGcttjS+gDET0oZUch0Nw6B0FnTjVTWZLP/Z93s4VrSaOftEKKgo9
JX3fwWIe4aWt8sBZftQ+Fgf5c4/yOlRFnQbV3rfJ2WNsaV3WEgM0AjAZDA9d/0NCVopL7719n135
xWDFFEoxGqqxYJLL4EQXzZ8zi0CQJ38yoa4X3+i28Vh9pTpe9V1xw4vc6f79I6ZeWWdghEwd9Eka
WJeN22D82klPoNDuZMVSZ3Csgt12f0R5Rw5LtCIVRSpG4Id/7WRBwa4V3wdefizAOFTzigE4IQhb
ORNIFaqDZ9iC8JZPO8VSu/WUU2inNCXCWSucDcGW0eQzaSORxnJJAX2PdrHmfOQ5tL0eoXyNp11J
UmQGJvWhKqKOpktpGxCxaes/SrZTO39Rfc2bD8Zt7S68bCPHKPuQ1xFZUUNKP1IhFBk/mjilBU54
9Ze9/dsx9iEva4ok1ktwAjYvmk9s9bAcYr9y0YHxHf1AqBBqOa/K27N1NcgEW1VQ6XLbwim9ObT9
TU04AcB2GxC5GlDeopXcVGEUJvBoIa1Xds1tr2pPnRCDRcG4yLlxX6qZU1ahM4B2P29DX1gUN1mi
g5EIN60wP+3vO94kMuDZdAPYt+gA54onRc8msYL2578zQT9hhc/lEFeQO8SQitA+CtTZjuR7TYs5
22w7UriOK4OW4KAYNGmBFbmf/a74UjedlyAgz1qJs0Qo8v2JjFdLDDIK2ShpUgZLWv4MZjbLaBN7
yU8zuWt0npTudspqtVyYMGvQh0kocFmGLOXs0iYTufTIsXMX1zind+Zx4PWt8xYEAyWgaK9G0PYi
fMx0e2oDF21JeEt4h/Q8wZ//Ihb73idobboEHcwU4wvkTLyl+jnPpr+/8jhrgn3lGyJSmzEw0zFG
aFCXoFfWNLwrZ14o8hhztrtAVw4xwCF0VR0Suq+jo+SJN9APrVzxSFvFyAGb251PihXfBbfvqp1a
2WXwJOmTslh62C1MlGc+9cGpXzgozMFE9tVPDbIojXoNrg0/SWCFEgeD/pKJuC4GBiGaAQ/lWUN9
UFSaIjz1Kjg5RbOyFME8mEZ6SpbFKheIwDWBtb9GeDuMffmDzm3fkxrGZV/xylPsDufOGk7lBTn8
Q2b3vHZWrrcMfqQzdMWQxkT+8EQ5OnOfZqDbY+fzWq05QEUY7AiGJB20GYYM6aOE19oxvs2y1kq1
O3kpOfD7WtG1g4psu/rSobdfQ97Sqd3BAUGmlTnToYIg4eKoz8Oh+tZ/7h3JNrwOYk/SZ+iO+yG2
Ay9s3abFuO4H9rlQL4xFz2U43XnVZXHqEy6L2g+Cci1kuG2odIJOuvADkeP/NmwaMgIwHaJnJjPW
IerOtLmB+1P4Vc80u04vRaxz1uprHPfnIF+tMOC8ZL28RPgGJ6unyMqDi1ZNF6mb74NcPCfRB7Op
z1IBJTI0BEETCEvb6tSht4Qc9H76jNfZGzXQEjD8IIYqpu9dqjnLgI7TcLCzuh0trZfdIa5dYzQu
Xa8Xbm6QSz/1hwFdt5wh2675IP/1RheZ5JwOtsKknODNawPlJXVzX7ltHVr6XfzDK13YnyBwUbyN
QrR6qSDTA2NicZumKVpEMqtNOW+7f7nFXF1iTgE89QlZQF2S/eqYu9NBPNZHkEM5kEfgDZ+yGYdc
bdH/v4qrirHUc0UALLdu+RV/3xiOAr6V8Ih9hixZwNPe4Y0gEypqpoC+jQwdOBNyqSg0LnNPCH7s
o/H2iX31iTkJog4nQUK7fATlQaqOpD2Aa7rhVhvxzDDBYjfNJFGoK7U7oxEURZ3CrWkTZ/SqVzqv
0CZn9K5Lx33vuMuDgX7op5TylMLuL1pd6Rz7NKWZOqANdji26FL7O1borKiFqKXSfziOLtp94Pd+
5EihRTsryCX2eE1hvMXBIBMuKrWex/BsDr0ad898vB1jTjugRH9kx6XXk3W14usgjOURnQJUzjw6
Gr7uhV9Q6RLb5DOlDDQurSP4uQM8Q1WFrXDWJsfF18ldWSfG3PRGCxchbdqMP/PuvuOVdPJMMPDR
9g2YdCs4mMiJNZHpQxanbkW4EkUU7PYGkoGOKk+DKadXd1obW4AaXJid9CJ6aFk5RKW3vxI3nVKh
iga1RYjDs+XweaTEGRVOdGrFz8YfQunr4XumZmWC3c+VOYGtmoZUkmAt83BMw9lNicl5AtwO3VZ2
2P0LxVuxCWGH5lnSw3KuDr9EpLgpKt6gMfEERAp0U6eWomN4q3qtnz5VZ/lYuZqlQMUk+xK48fP+
PJGtRbFyjtnCHWlLVGPQjL4A8a0Ld5I2w9Hr77NvcUVGsoKItBpCuC36WyV90YsPISltM3vY92Q7
pl+ZYg77spa1IaPlndJj51CaodIWbPNpQuV3Z8fe+6g7cCmWFTQCaIQtxZY1odQ1A7NlfBlgDy+a
rvl19PRT7oWe+Z4C+pUxOo8rHKqXREuheIWlEUQnLdC/Gdly2B/ATaBdmaCrc2VCKUIjoG3llHL+
JB2ac+cSBO48ZuHt54qVHXbfgsK2DWg8W73M9lRazcfqiLxKbS0HUBqgLsefvhpe+lHEbUG2KLs+
b+qohT+QcPUFzI6GJhwJInp9DloQh2apJ9alC34FiESGITfipbt2zxqzqwtFU8qMTl1yDHz9nHmx
PyCXPx3S0/RcudPP9Ae9nYjEFzggvB1srxxldndaNVqKfkJA1yM5qR40I/3kE56DbBTjcXPef9mA
vzcEm95Jw0xMgvgVvopjfYs2W3dA7BHcgRUIdOPvC3au3rGZnmCJk0WgCzY7dsi/yC6EKUNLNK3X
quun91V2rewxB7WYT2ahjvCvdfPbysv94vBL+bKyQ497p90M5VbWmOM6KFOFjMLrsgHNkhu7YW1J
D/NrSXn9jafxyZ08BmDwRI3jGgQzcG50Kb0SRc/iQMULOr+wy2/7YPOXU/W6WBi0MZq5zUClDkC7
aCfheToP9uwV6E3jVYNs01OuBpLBm2YYIeJB30lwY76R7ujjD3qCzmg1QHHBYJP/0Pe0zyXnhWb7
bL26yMBMh8dlM5hhOJdezOQxSExrfxC3D9erAQZZArXN1IymH4fowUjOAyp5coThQpZaS2NwjG0H
J1djDJYUaRqMUwBjIPKVsvtCe5l55PrbV6XrVLF5HGFpx3aSMGLRUbjLEWrNimV+oSFq5YMddn/0
OOcdW/xd6ahJbEucQzK6g1tfQ972f2rX4GxktvZba/QiCmlCOjqObnyA0KBDfkg+lXHJnnhr7i+Q
b6hQ/jA1gtKCt6e4rBaZWlMWeuFg+NMxPgmiS8DTRxsIo6eF13m6vcav5qjzq6ChVPoklEqQ0scl
KMXyxVLm9y28qwkGCMlcD3MfDTitmzG3UmO+TZf6u66KnJvm9gK/2mEQsB1IqscEdhYpcdHA5db5
YOla+C5CRfVqh0G+MkZFqxljhuixlZ6CxCIflAfzhjiUuTR1+m94ta15aUSedwwKpkYYxH2Oiarr
2yi7H41v9fR9f0NtP4esPGMAb1IhTFoqGMHipXXJz+i177h4HjIneaaEh1TW2KRqW5CA5Jimi+DP
IOs6qAwU6kQwJLGG6egSfqW5HaryFRRWfqHnl+kQ3ixu3qZXvjJwCI2EdupTzKIMZSh6m0YVMhLO
36mimFDwAjnO7LFJED1JdCGju1q1RpcWzeOtP7B1vEGG0KIyEPF0ttjaUch59uTBCZv/wAtQGVcC
DBN/uGgQwFJuo09UN60Cr6nycX8W6RrcmcTXj1mBydwScRFaGFvQsJt8DA2/qb0KfSz7ZrhOMYgy
prmcC+LrYjG/U3pHwa0OYDOV3OwkODyK6teL4J5bDLB0bZlUzQRzoz26KNSwKedJ4eX/aM6MS35u
46XkrN7guoV/K1DwLez2YJi2aoHF9h6aSpBXz53xwKMX5I4Dg0RCNMRiS9cw7Y6hH7agaRExBApw
Yi/ipMl5S5gBIL3ETUQwesC44E5QjJIMV9Q+788szwYDQKRBb0nfAeQaDfpekW6Nc2jpPFkD3jJl
sEbT2yHJIwxbhiR88zR0o62F36RQt/e9+ctN+TeovaZGV/sh7wy1mDUMGVKfrRv90M/GB+l2OGVQ
Sa0QmqNjxipcA8mhzO0P4PHmbRTOeL5Wq60+YNLauohijOdo6xbmrHCW51eVL5t40wNt0/0f4rLt
apkrtL4Oy8qq3LRt0kWwSkXHmx/pKa2t6plYnauDN5d48iEyXOXfLR2WYXaesraadExqGLhKakta
YalCxBlQTrQkM8CDCENtKooEU+C1wokQf3/FbJdOrYaOgZp2iMGrVMMLmuNVUDlCEgtHxGDTSz+y
DP8on3l6JbxT//WReDVd4xhWOeUt/z/SvrNHblzp+hcJoLL4VaHVaXJw+CJ47LVyFpV+/Xs0e58d
DVu3+a4vFgZ24UWXiiwWixXOcbUHIMPh0a8MTnBOD+SO7EKw+BYv+vNwZCcRwLzIODmHkltV2usl
dDXUU5k/atXeEuE3i/aL8ydVZlV1vaiWK9/y4LuZCHLL20+Qfw64wnkSE/UTKwlh6QEYNpp9qd+W
JMHMwnHqbhOkpCJF4FL+yzP/QyIXtigkyBq2BJ9L8g0Vez+/Mb3a1f3RK10JwBnXDVKwgHy7YN4V
lEk6xClzYcctXFUoOlMCM+C7BamRl4W2+CiVHoDRj46R3Qw8xOt6bLp8A9ByGjWRqjO4ZdNZEij5
0l9fyWAnm3Z9ULm0e8zAjnxd0Pad/CGJT5hPrczqpEWX8ZKH0ZwKWezcyU7sXLrTST0IpG1GsStp
3GtRYnFjTcv8lPUdoEHgcDRvyaE8lG70IKrFb9r6SpTy+aVIyg4oRcvdrJT6sTMUww6N+Zxpo92Q
srKVQnaaOjkoIM4SGKFg8/jBllyT4ybuMFvHZuLKxvdG/pGMzFZ6RbB5y3G9CPRWKi6nYe0JNRB1
0AU3i46VV3U3ofli0f1szHY61jYzH67v3qblr8Qtf78Sl460MqceevUASsAgp36KEsEzZ3Fw1zTi
fOykBao0LFxtSVQ5lZHbRI1tqrtZ8pRCrev6CG2fc7eRgucGnSGtcwcvwmCw9Q0dKahCNL6BtNZO
IE6kHOd9EwAMMK2CRVaZYxwxMeFYh2av3hQn5QkdnmBwqHzplwR6A4HgTa+42jjOm7RFUFds6Q43
KqdB39Tfpaq8cP6mip3eRG5YYCn8mItKU8sYMGPqgkDV0Wf9PtcmW6oVQZFqow+LKsD4QubJ0i2U
fbn4Jpvi3FKkQnMTvfGYifEtORseM9K7RW/eWkmzw/i3bWVo4Q5GDKJmJynSHkKtsesoBLY14EsK
UVLx0u98/ib+UHZUV6gMovSFkRcl1f9PVJbLJf4shjuMZT5WVmSA+K8bnqbCZdFL2vrX7UakCXcY
q7LrykS3gO0MTfJjt8/PC1Gi6FIQieFOYQBKJTIHEJNEzVEp6iclzb0pH31axZhjCA7ZkDlAnhZ4
6cvTiAVUFA2Yt0CvvrhiZz3uhlpWNZe2posWdbcghiODtWrsjJtUUwSZjcsz+Ekcf8+qY1imLErR
/lOdUslvRoFz3njFfBbAXa0YwpMIRvI0XOQTLnIkbNqTcc92FnC5wUWXOaBHBgyfaKLt8rJbxFKV
aCbOHyWcHWqjkQZoVgcGLSJXO6fxUW2nfd6oD4UUedcNctPmV7I4g8RnBFammUsrofoMHkCviGaP
0UwQtIrEcAaZNfNk0RIq9cEPK3yKyt86E+R+RavGXQWy0qSxoUtIwGQLovWrOv01Y75VjkVv+o0X
GvYHBg7SKl1TUE//fGl3paWwptIAfesSBwy+Tvwg3fZg7Oy9ZG/swztZ8Ma4DEo+C+T8nx5PapFS
+L9SO07p21RndkjdookdMoa2zv51muezOM7+pjSPrEmh4P5IXmT2e1J/q6J+wY1HzGcZnN2NkjH/
TU48fs2ekYbZaShQ/lwmoxEoPA5vwsacJTb9HAZ9FshZoEm7Fg3cMPTma++Wj/Lecvuj8vW9ju6K
BrE3PZMKiAllIU8jPI9wVvZKmmiS6hrDIzHeulmULBcI4JPJsRnTrCQQEFLkj8C20M6TIJQTieCc
32yhm6KoYAWj4eXyq9b/uu55tk1AQ4ELf6hu8ry3ql5ptCSThgkI2UFl8tDKhmp34fgEpjGvoqCF
H9VpF+axX1vqo0kVL2DVsxQ2O8GXbNoGCLAUYiho4H//0lUUTqqh7zC2rr6Xc7Jd6mMU1S320e0y
g8dEDcCbt+RK2rLwK2mqMSiATcYtqcUHuTxSfV+ns20Fz+AcEOzhRjgOq9dVVTd0aiqY1Pgsi1l6
l0sJNnEJxzWE49JjgZnepXAZuqLuik2L0Q1shG7KxOJHCerZyIEzDTfVA7aJ/jKYCKpJIICvLQ/V
AKIWWQdd/IwCSkLcTEitu22VH0rwJWUVVLelqsMW9CewETqA/71j3zpvcFHX2y08aQLb27wZV/IW
21xZA5hUwkGzStVNGzs5zyDG0sDkZw22dS4mTz2+t4R7gwh1S6gnd4nVFaD2xwGXmOaDc9pJHyKX
Oskrut6R76u/iFqoRVvHGX1vlZVihhhFDpqdpt0ng+DOEurDXVqp0bdgmEDIG2Y2Q43+bya/+QF+
cQajGXUn//rObcYbq43jbjCEYyS3JKq5DWP3nUxc9KS9lRY6PTsqchmb8fxKFnd5dRazyNAnKsjS
HpveI5ZLyVvduIN8irJjTIXPeNF2ccHUUCalZVWt5io3yrFIbHmffYky2CQmGB0Ei/s+AZfw9QUV
nYRlEVYnIe3LPI0TprksVD0ZeZ6EPAchE2ybQAqPJRbLcdYr03K+rb1mgV1CcjJUmf4nVXioKUnq
4zBQFVAHSZ4W36uo8DT/22rx6GB93ddtAnhKV0rOuaLbk76X2PN1NbYPlYHeWEvXNKrwFI46LuI8
Z7A7za9/0B2I7ZzwMAPLukOTQ/tFZObb19VKHmd2WqVFpqlCKfQPLY0VFoAPw2frCfcV2itFz9XN
U2UA0lzTZctEyeWzwRngNc/0Ei6w3y3dQ91+IYFDZepPLG4lhnMUQEiYwyYPEHmSyJUaRJ+x7nQ5
865v1qY/MnDxEuyUTnnoyCoiklwx3L5t80PtA3uU/Xb4beHfrsvZfv6sBHGu3Ep6q81jbNLgyLvi
HlghTurPt5oto8htvWW+qMi9eWRNhESGhr1S+WLigIZNAoBsze2st0AykfV10k54IW66vJUU7iKe
SqOYojJDSG057e/mMNwYiQ3WGdf4mp6Hs+6Qk6iPWiSSu4ONotVnbJUGKPzMIeXgdTkV3YvLZ1+8
e1ZqcbtF+1krTQ1msTxWZzdz0azUg+iT+oUnHaKX68axMemIgHMljjtTOYC7+s6C50tI8TtXp1sj
wTi6pO3Q1f/WmpYrBYPbVJbPlPHRmBOnNqdfZXGso/IU6sRW2fi9HUPixPl0VqNT0Cpeo5i2NA8e
YwQIT0i5EAMY9+SgtvRmGoczgPYEZ0lkcdyRRVam7cCurQLz53lWUQE4NrGwTLT1qjctU8VZxZCB
xQ8flEtT+bws1TKUMrsF5l4npMxBcHMj+wMGHjDvu1vA7hXRKPOWemvJnE3oapOytjNUN1G7Aw2b
fVGyAzNl97oxiBTkbKEPca9kDdJncrM3xoe6JG6PXSvOVfor6b/9b8K4LWtZUWlzI2uungBwQT/X
U7/DDK2dRniPzMKJgOXhxB8rAFeCwUlXwBbKVxOLKElJBoan980Dg647Y8qH+gBdFYJ3b+0WwEZN
GeQKOoYqOC/Rz+VIDYZAc2Z4Kspkn2aSV5sivOYtZ7QWwxkFATCSpLcI+eLMM4sj0b9f36Ct+2n9
+7w1TEEgFWGInIiMDniz2uuDahMJ891t+AexkUUxNkBMJGEMPv0SSnjO6zVOVkyfgLthxOcm/YNL
fSWCT8DMioK86fJMZMauKvZ5uw9FtcHN9PNaBvd4r4cGFqjjRlpctw5AUV/K7eZURI7x1HtLn2nw
mH4xJsGx3bI3SjQZRETwTsBl/RwWkUipk0pGbqnrxuPI+l8sC2/ANf963R62oq+1GO7ATp1ilCqd
l9hyaWLoQc8s+YDw+4ONWosxP2uTNkjSScjiuqOFrtmuupkzDcxOgSD7vHV61mK4yLWgIIDukGFy
FVIg++zntUDAZmy8lsA9jxjy0JIx4oG79AWBTHjfSoC76L2lxKmDFEsQOGwrZKIUCMofOB/O6+hT
OWbGSJCXYONhNi3bypX9dQvY8ggUFIn/J4LzOE2vVLk0x7gfzH3yK2P3xeiFonaZZX95R01lmega
CPEI4TNg8jBpyrDkOeb5PkVHGM2f4xagekHm0ujXdYU2oN8oCpEfwrgYUqtD2mrvj0v0+DIw1ET3
qltjLqH1UZl2dUyBLlAastM54EcRtWdubtlKOrdlw2QNYC+EDc5Dvm+66qekpqKoRagit2kDYrjJ
XKL/2mNedwBihq/cj2d1nztLa59lTwdMqTvRPl/wy7zrC7ytIRKMBmqkhsW/R+eMaHNr4Q4Z1J1a
nEIRxv/GpPqygR8CuGMMuslar2MLApx5h3Hk7yUG/Azd0W8DwAA5zF3oh6rUnmyKx4Hsha1zXcNN
56vIqqEgqMCzlHO+SVsObQcGDfDbAOcRY/NOngNXXULP0nVBGz1/UHUlifO/yigPWE1EZ8mBOOYu
fqx20S7rbOW+d2SwdShfQwdZ4iciglzZfECuJXMu2TI6qR/wgAX5SQ4AjMWXUdCrFfvwHg9jnwpb
2ESLyu2qTvo+QT1VBTJ36egZGlPk5JQMleBGE4nhPLScxGMpS3hqRSloj/+K511K/yDKXS0dD0pI
pECtwwQJmRmYEHR41VXmZBhVbu/r7jQGhsAal4W5cJ4fNkK5CESu1IY0BSLoVmqPZtkyu1dH25Kn
yG5J/a0pUrcZmXvdMjcPuaKZ1NJVoup8IiMi6qymdaThpZrtc126T2rycF3ExpTaYvwfMjgvVqUY
mgdQJoIPKb0pgt7DdO9DkqOzbVT2wSjbddPc1HNzHKzUzTOgKV//AJGO3DFnWTQWfYKFDacHSfXZ
ICqVbIcLKw25450WM7VUzVgqP5g9xWBAeDQx3WK+P/tFfVibl6xioXimI3CEgX4OsnK9mZvKQHGV
BT1o4NvsByWlBw46L0px4pj5dH35tk/ahzzunm3VXgHnVI98uIlUAB2dkOnoUzK962K2d+lDDHeh
5mZRKPEsI8iv3qrgS539e+x7mCF6Uc33Vg+FBzQdE2nOLQBtuFF4GtsTNQWNA5sR1sfv8+4i7Ds2
kaHB+c1mD7BWJG6RRSl8SxXOOm+awEoUZwLGNBWFjBZbN3gJXy1/mXY2Eow49Pvl2gQQwDF1ez86
iqoG2/eYCvyu9zSuoXO3CWaqEKkmCPDRAth/Kw7mLv9eOnCP46nY0wf2tT7kbuoOJxGxwKZzRJOU
pmgoeBK+ab6NaVMNFFe1kkknMCzfjoiS+147REN1jvIIZV0h8f2mReKEmZZKcUPyjBldq5pllWSa
a7X1vtbDm4SIkpLbC7qSwflGJdOGgI1YUHJcWEj1O/Tc2WhpX2YQBrfw0jv1ffJVOOW9aa0rwZxT
DIfKqM0WoeVSrI4xOoy+EHc8xQgrZcfYY6zKbl5ErXKbNQ66kso5yrbvy0k24ChbDwAEiLm88iX0
e2/C2GFzjI7iQcdN77WSyFlsFVpGCprhJchcUrIL6q/1LT6G/vB1dpaWg/YNA5bXXdm2mjoybuhc
Aooc5YSaqZTNg9khiY7FNXdLY27st26NRvHGCV0hyvBm9gJ9mf8I5IIuUhRlZ+rYTfPJ8CbH/Imn
ghN8S76Usa36yWOJavqfJAHXMrkIrKSkHjEli1JL19Y2aRMM09NdYbCDCj7bFiCYSiBsB9v0A/8o
ijfm58tvgI6JtTy7qq+dm9wzXwJvuE2Xqc7RQUrDRtb65m+M6lEQDm5a0ko053RT2phtMCORO9YP
uf5kGG/xn3UKfCyqTrjLtmeFQScFqa7/64LMff22/88Yl3kQcTqIdOIu3U4uSJ5IcD9UfmxD5sjd
Oaq73f90HBC1fN60ArTSkR7j5p2OxrFwy9SuAheYZGyX35dPhT+He1EH96bvXm0W595MvVOScZaQ
Mo68srsL0meBTiJD5DwZkN/NNOoTDaNpQNAvglOlKLdSbP3QqeUGcX8YhvgQJ6PXNkPk9HV+UKtu
p0vNQVH650aOTwkWGniBN7QRutnFSi6eEivtOf+j6dVkJRqSPfNPdVe4UYF5wOU+UZ3qu+TWXwRr
IRLHeR86Wlk0gekCcKIMzbtL+Kvfdqh64Vo7iZp4RDvLuR0ySCTMaam5ZZ8fFJ19Tyo83q9rJNhc
PuEcVTn4IYB3i3a80VY0eM8W9MR5/qSGQALSw7OlBz+vi9y8jz+2jB8cl0nTsTFjyGDVr2y4I6x1
5Po+BqnR/yaHczAstFrSjQoa4hq1t5Oi3VlV0dp5X4GGL9xfFyZwL3xesynolCYWDIMOt4XSAMf6
m6RNzh8IQQoHBSLEhgaP4BHSGV4sxWYF/YK5Ke0UHX+yRODFNu0O9Q2gl6E1Eui1n50YSltqJVkz
iq1K4WgRKvKt6GW3uVwfIvgee3jJQGMx2tPAVlioHtN+zp0os73cUheuwaAo7qNXVlFVzjVkbTvl
eoY6xzJcr+CsBofwTP1yJ7mSYLxlW50PUZxbmLOSqkzBu19PAeL/Mhf3urCwu6z6NXW4XRnGtFbj
FuacHHqAt1R7IAIgRy9qK9nOYYDIbtl8tKLzYwJJmYBglaEgUGPMsL0tnoLztAPkyZPk/nuwcrxT
V6K4m0WZVbxtItQGu5ndalW6l1LlKCuZYHc2Hc5KDGcIVVBL5SCBP2EECvIUpb6WwBCU+ckKRYM4
m4YAKEYT7b6yCeqdz0dn0rCj5Qw3ELPHujzX0lHqBRUUkQjOrVWVYXRTiXQgIADcMp/cJh6cljGB
E9jO9KxU4QKmJh7jNq4RV+Bt/7o8mfq98usdUXUXPYh6fLe36GPdFpe0atILqZkikIHR0fgcjwcK
vCrL8HP55Q8c6EqnZW1XYhAolPVcQKeZyXZnmg6bvzSpiK5PpMzy9yspmjXThioTegbMn2Vb2BPz
6uxFCSTB3b3pp1facHYdT9E4kxQV1cEKb4ss8DA+eLi+YJsiMHWF9q9lMpwveTMz67SuwYIx/Qtt
d4YqcNKbxoxSoGYQ3GqyyamAlhymhQYeOTU5pNptrT9m8et1FUQiON+cZlpZJO2SsQyZmzDgO8vV
EcOdgs0QieHc85xUdVb0I05+u2uHb6y8qxJB4CQQwc9qjjprUjlGmUprznF0rKUdeHivL9am6WKy
xFII+iF1vkifW1nFwhGPshFgomX51mo1pu2C3Ww1gvXavM4oEmwWwSVD+YBp0LpEL3scEhpadpYh
pSv3h64uMeoNbOqCoZ3bwvspFdwF2/mDlVzO08gkS63IQvJ1ArJNdt/a6ik4gPAJDNjgzsIfshem
vhZXyV3dKiFExfirroEXlLONdDbqmKRL/sCVdzFQhUY4HzTLLZAlmEvKbdFjdyvZBokqkNMpMiXk
/e9XLiiOi1pJCmvpgnDVHRKII2ZhwGpl2eh/tsunhe67qu3EEUVCW+HDJ8nccavmNohnaelY8EGB
6ap766DdYYrSmYSF6a29/CSLW1eLAvI2MXG0mQM6QBBCtU7ihjfanWU3KKgWzrAXjWBtVRnXMt8L
2auVBZ0QcrY9DqHyYEEqwldcjTkWVwNuALC24p3ogb/4wEvr+Wcv+SoIaDXTtixzdFAx1bYYuiz1
0nbGWPQU3PD10MzEmDZiPw0Z6M/X1hTpZTtlqLbEE4C/0/4ogcnrunvZ8GAqkUEjh18HMxmvStjn
BZtqAncvPw+pHy/p9OHhT2SY6J1DhYVqfPEjn5oSYH0a8kqh4URl7lZVi/Ev0ZzGtvHJ/8jhiyCG
EhIKajC0AYLZsH5I98BhBTIqIKXtFoUJxY5G26gBE3Bdvc1dUi2U8A3DwNuMuzGxttM4ycjyhvJe
Vg+x/Hj99zesDYDVKvwU2lGxTFzYh78ogbRWoHtd+ynpd0PyYjbI6hi3BhP2Rm+80D7J4nwxmuRb
ojK8AoPK0XfqvlcPC6lreU/QnqrHgva9jZWDNJiFapqmcoF/abRUmtGIDQw56ofarUUEK7eVC9ew
PngzI57BP1zw3ytBmbEWOKidO7rt44KgU+2RavwbvNH8loqqYxvH6ZNA5fOJLUD4kUfyhGYq0KmP
xyr9MvR/XTcHoVKcPRhTNaSUALmkcdvXpSMVNo6MV3yOHhcsOFNg3lutMtDJ1IEUgRjkYsY1aWlX
SrUB2NDGzl/L36Mr2e13UBK8Nr+BA2PLvnyUAXm/VBf+ZFBkLZzPhtEEBDoMjssl/rwjnozuoz63
Z0zLLWP58dv1td3aPgPtOKjV4qV4WemT6iAYyhL5FR140V1/KCPiGGUhCnk2wg8Ng5oUE5voQbqo
7uVDxKoU/N64khcWmtJnCdCW7GC/wPlIB7lwJtFR2DprhqGCoHPpe0Iv3mfLnGg0tmUEL7UgFea3
6MYpAWze2Qxh1vh9KZv+QUMmMj0fErmzYBr5QKTMwuGLwRiUm07Nxpu0nN3re7YV33ySw52HOg30
kabSgtkbgF12gfpmLkCKQOojarzbCMYhyoC/QmMa+km58CbQOz2lMiCySHWKpscg9MP4TIgIRGHr
pU8NAt+IeiQl6P39vFlyQND7FgBFQWnVncWYPZrhbi5Gux2f5Li2relpzmKnHn4pygT+79IRrOmG
ohhql3HeDTQtoAHv8weYfQ0eTBUJRxaHX/pEskl4oyqNDQI9N7GextJDW5mrq8dSecJAN9g9fKkE
X5N1iFPdFnzMUlfjwi2AeaHZEjNPKP/zT1480wNplqplDmkh9WhvqtNC6tHciJ4F79HOFUm8t7FI
CCCIGpKiA4pRZ9NV7+SvmpN7oUedBWQ9aWzzxkT3/1LP6G6ElfGNu36t6rutr2JZMmaYncXiw7f3
rnVcUHkDNz3mTmdPu2UcM3QaPxa62Qu/pxB0IqIFi6C5GONX3HZTs0bokQDkKDC/UvVHl3+RS4ED
Wl4Zn5ZWwcFRDUz/Y7JBQR/FZ4tSpDTJ0MQzu4mZ2F0ReRMesm0uedJM/KQ+aL0ADusS4AjzSQDt
MAHgocvyRXtZbbE8m4BRhfRs/GhgEApA+ZELuLnWHQA/EZ2UPT1o/37WixO7OOLVFtJuDHBrWbNr
qQ9Bedanb9ePw8XR5H6f8w2G2TcDyKQA39i85QDyrvLJ0Xvm6LnIDV1axecFXL5kpYmmSaYSjZCk
Sz+MEF0h2ZemEKXmNuzCxHDNwj6kLFgJnOlNuhmEYDOY3VR+RrXLzqQHeTyb5V893Ewo7Ja7uHmX
1VuJ4y6lNkA/OM30Gc0KxFmImBP3b0iX2eluG190oJcLgbP6T+K4u2lCY6U2LuLgUAAdZoG/oD00
vuiqvbwDObU4ozP1MTLnVptR5R7dyJGBDQxc1KO1w8jA4Q/sb7WCnP2pFhvRzgmV5jZ0JuUUxqc+
aoDgIcL83zT0lSDO/IwKw7RhAJ10Ru2520v6UQNUSDz9vq7QRWTErR3nmfoSXZ8A4p/djt4k5YFJ
gvKAcHO4BEwUMQUgOFBkqRMVd0vUBWeOiT/UikSytu0byVsNzyrrotFwwuNjkFu42cGxfKAAI2+I
QH3EwK5iy3+BWUkQKWwv3j/y+Dd3o8dzOlcmrKGht6WU31pttru+P5cJnvcN+pDBuYg6xYio2b3r
BLbS3GE/KmC4d7b5vYiBUw+mw/BOpNem70Pb7H/WkXJ+QpPLuE016FWzyjVVtkdyFj14tX9dt8sp
i3fdLKIR+CXjoqkxtNC/gEcHjG+McjvuB8Ux2QxsC/JkyLUfGsEzGiq80ex2USo76tQPDuiEvXHC
NQqe+bOWjXtajXe0Mm6zLv7Wtv1BB1Ta9e/cPosfn8mZ8NAFbd6hA8mtIr+lr2GlO3N2CtvRuy5n
e9k/5HABtmz2VQdhs6tNN0R76DJgxCaCC/Qixvq85DwwhJoa7VC30uzmxCPyM0Ejc0Rvuyqwperl
ujqXgTwnizNdowqSOhqgT/zau92h9pOlV6w8LM/X0BX23gi2iceK0LtqinoG1Vqvj9w+sRPFHt3k
GwOJcfTGdm1wt2DWS8IA8jIpwSnKXXRDPOi1rEFRdpR/WqCTSNzuND8qtZsfrF3zkosyLduO5x9L
MZa/XwUnUdojo0kR3RmYTUgDuusaY3999wTGyPMiqmDhMGJMLrqJAfC1+snojnopRGBZTOAiRNBk
VCGQoUIAvnzFShGt7bI+jEOCBK/8XZ2bb3JlfKG08piqHfvOuAN3ReyAEBpPPvZlmERAuJdp02Xr
Vh+wGNXqA+QsCRKjiQjmgTGfrjjqeSGUGlGJGJEdAMaEB0SOe60R3BybqwuwERkQiChtUU5vNAGb
ZMqxupnhRePPgoLX+PX6Bm5b5UoGp1ow5CQcCGRMDr0D79i+Py2FJQr4jxRMmqL346ZNrsRxkURs
hCRXBoiL6ENJdgbxBPps28rHmnFuuJJGNRwsCGiQz6wBVXzU7kcHwHCznRylZ4G05Y67tMwPaZwz
joCM3OU54v/wdSFpbEFQaz2rPvJFvrimsrl2umxamm4gE8ynVnINUwXTiCCJTJmD16ijjpoARnT7
Rfghg0c4b+smq9pAXoKjwVPPxFHwtO/3DMHYQuaBApwjHUQpzG3F0F2HyVQg5vLlgVQjURNlUAyV
A68c+10lSQJHten29Q8RnFkYTdBKw3uAmalf5X46yFLvSwS8IFQRRP/b3kK3liypjJ3inWKkW1Jo
DgTH9v1Fk6PGJ9s9KFFMf4kxuxu01Ip62jddxUomd4zzxqwLtYPMaH4KJJ+o50kXBM6bQcFKBHd0
wabJ0DgLEZX2l6zn9jQWDiCPje5RCkXqbFvExxJy2xUk8qgUE2QFChg1zW8g3L1+ckXrxR3cFqi8
FrDNEQaU1q7Q9wP+tSwi97qUdwaMC/8A5435Ogt94yrnwelgJlmV4+k+OPGtCjC2hQY39oN95wHN
aW848wmj0A8Yyzn8Z3aduiJGi01VV9/AmUZjtHoQFzhdqfk1lx7n6r61Hq7ruf1+W8ngbIO2VT8V
AfTsWqjFgB81346O2YDLpRNmDLYP2EoaZx1pMUYkX6QFamN5uWFmjk7b2A7x+DC62Kc62dMmu1Vq
kGpbkztNgdeYSExWk/ya6uqtZMWitMnmKiNIAOQUxs4vGjfrcarm2sQqt1HgpUZ8yJNq382ZwLmI
xHCqzwXQNgYGMUr2SnM/AM2xISq9bPrKlSrc2RiGJlMwcLUYbXUewaSEeZwbzUNZGDlWaQL1imJP
bzj9141IoBrPt5oDU12WpMWGgh9R/qBOzK5FM8Pb4c6Hbny5c6hk2lUmhJAHegfMdnchrNIO3e/J
XTJBojaI/yJPt5A6tjSwhy9KryLHtpqSCWH3Im/esR/vlUgHbH8AYuycyBOBAmyv4Yc47qxnTaGl
XQFxmuwn7C9aO4UoYtx0zUAFQNJOh0Imp1GhA6cWQ8kAHEWxo6/8SjTQ+l/W7EMCpwTNUmlswVLu
yj8BBnWu8VBCpwqoGNEgk7ri1P6291qpxHkvMwL/VVNCYCoNDxOFiRM9e1TDejdPDVrw0NgZ5NlR
m7vbPpcPyiCLLortfftQmTvWU0LKJO2xqIkB5h9wNSn+XPz4k/P1IYM71olq0mZYkGJz8yQNgAHa
6/3zdREC2+Cb/eQOzaosggil+pUGx1qERbb5+7hILYJWCMBAcRvFspblJYmxTPqPMHgxTMH3L8t8
cV2vfp/bBpmlMpsDfH/Sjfuhat+UKbshcZOBmLDxhzlLnCFNRTgX2ykQimQkOhhldHksb5qVk0hL
JZmjPIPYQ7wHo0SJzHTn5c/Gbvwr/PfYostjdiWNz9sxtVfrDNJSuXIx/GVP6iuZRIMslzzFnBgu
3dFrahbr9aJUDAAY4AxZKOJ3Zw2FwvimXKgePHaS/CkGGW77b7tmONmLHa0WtE6UtutHyI7Dr3N+
Si3BM2nLDoHHoCInYAKbhO+NVKcgm1N5WUJQqkjnmglm1QW/r3NjlFoU1mzq8fuN+VdNvg6oX10/
qJsh1EoDHtoZzd7w72oOCQsYNrkr3K4BLk/qZPbshL2PuC27jV1RSmrT1NdyOeOb9LaU1RxyW2+M
7XgfTH60Mx3dN3bd7EtCVvUtx7qWx1mhrqR1oMWQx8K7UgaA+rkQkYqKRHDG1rMeY2ctRIwjRRMA
Wo7oZFtD7wm27KLGD6NWl+5AQtBIZ/Hl4cqo5NqScUfEPeix72rLUZrIntUfAftqEiQySW4DIc2+
LnbLJSKaRUMH2p0p0uWfj5I6NDrQqvE66hQQ/KQ+nR8M9dxaP+YZHc//Go1x0fFDGp9+UEYk8kwZ
0nDd6uOr1nwNLNEAj6ZuHi8NUIV4zcoG4R/oatdqADyZ8CJq09d40g6Ggt7iwDgPNCWgkwBRIqur
HUMmUy3R1UH6x7FpTlk6ukXYOJoM8Cokre10qvB+nO0ZpAMSZb+mfnbkJkduq30C6eNLJg+7aArP
U9i9Mgy+5ON0Uij7IY3DjUJSLxri76RLvdqYHrVhN8sYVpiqL9Uc+CnG8eKsBttA6tECbe0q2Y+5
5MjRuOvl6oQGalsyck/Jui+hEn5BI+z3LkP3lwQ2naH2AbNp6/3oaTqa1TERiebSoxQVxK471Qva
Bi+H6U3rTbupv8tD+lIOzcMss6dSMQcnDPE/ar3hVJbuB8MySKHd5nHmEiW4qw1A8+t66lAAMslR
CfwpUPcW34I+/hr3yVtUKXYvR7dqmR8rQ92pLHaltPOravYis99HbL5NB+1Wa5ijNd+KtnwGbdt+
UMlh7JtbSUofJdQw6fiiYhYx0K3zmKKOAlDxgeAy1vobrUnOPe4tzQjsILLcTpb8oExBNlh7Yf9r
JpMt47aJ6hyjrqm5D6XaDuoI/MKFneTfyhkw79rwpciKOy0YTnNWn+fC2BsZvUsLA92wL12U/jSr
+xrTyWh3sWP1V06VkzmhOCiRM+iLX5oYWIrK9FxaIXrSywOtC18OwdKQSPuWpHs6VZ0ts+Ah1Qw3
aKt7yywfaPek6g1qUWSvkOyZtc2O1YOdjQF4wK0HIwd4Ytegs36Q9xW9DywJPYtGeyuTM+4zvx5m
OxxSOzBjUCTobtnUTq3hP1SrfNGa4hBMEW489dgW2QF0al/r0txbY3OKyt5PKPNT8kyj2C3Lxg3D
59GowN4zHS0ZJFp9avf0WW0apxtSVwOdVRkbLvD4dwmbDlIaOlRuJHsG1nkYUTuUv+shLCvW7LGu
fApsPMOqXU2hdhwrx7zpduWUHIyGeSko6kwZAKRtf2RleFLB4VlSupfUwDaMeheOzwN6o8wux1O2
c/RGcnDluqoOs5FHj7XmsQqK/0fadS3HjSvRL2IVc3hlnqRsSdYLy3JgJsEcvv4e6Na1xhju4O7u
k6t27WkCaHQ3OpyT2kndhGXU2l2PgELqfsZJ60idYTd5fVc3+M6pujMismtxk0AjsM9XdQ/HuUMk
eZuas6cAcLdLVDsvoINycjTNCrPdQyDiN9b8e6YOgaSpO5EsR1VLYlvVRj8eiK/qxiNBOLj067GU
tGAhBO1kxB7BWC3l9UntGlsYj0Aru7P09Yecyzs1j4JCBT34orl5lrld34/4O01g4uFuLWitGYf3
ysJIr6qBKfCrEldhlItB25B9uwq2EKn7NF0cKVqOk4npEqNwZQGaKZ/GHHP5teYb2hCuCT55nB9I
ndwB4chNBFxr43koFMPW8E+ECTFrFPVObUklNOex1bOgE75LS+RWRhM7cVbYlUjccooPSYzHjbU+
zr16gxarHW6HPQNec0X3nJEYPwlSs1ZZ+Gi7e59nzWkEyxnEzIvRM+Xl6nCT1MIhHcjXRq98nNVt
1yuOmGWBLgAgvdPviDa5ZHyv1OGATkt7jWq/UDrbMtHaaSoesioHhFXvpfo+4fsNbblP9NoH4Gxj
VwI8q6ROgbHGrtk/De1g96LhmdibYviZRCBc1IX2iBqNLWYGCtJIteWSXZoi6jXjzzyVPYGqqwBO
aBF/Z1k9Ija3Q996Y52jniOdYt10yio/kWEMpbY7LWbzkM6aC7x0e1gyv5PloGm+lWpni0n5TRsq
D+NA9tKML7o5elqk3ecTejxa/UZdfhJFP6BXPSwz/RAN1ktvKUfMlxTQ4uprPaU3U2I6GCTytVJ3
c8301bLylfXVysyTOiJC7vRXEWNfujw4BAo+EnKcxKd1Wl1hHR41LfKvu/nLFmZ4XvWDogdxHzoq
mUBJ7dVUVyckRhCYuZoPzdrB09BeQtQ0BKd5TW5k8N+ObyIXDOJy8IeRzURQndrGTbzS3BnwrW0T
TZLou7VQhZqOg3tsv9EZp8rh5Uq4S6aB3dkrQVm7oVlrLLkBiij6JQ7pDbD/9oITB7MzekmY+/Gj
5P1fKYetEOR8u5kcR2pZkrlEMsIqxN8FEG/yYETZG6BJ3wCSYgvcLPBmkuNcIvN2TmBcFTnBape9
4pce7Q7pPQz/oMjOi7A2WzbOZTHv6E7ADC4a2WgGcXQ7lGY9chx3szsF9clwlH0PrFYh6O7a+2nX
nngHuxWyqmCMQ7kH6Sm0If95rhNIWIuWFuXSpg7KYranpvoRG/q+bksnk1HBMhdeJ+XmeZ7JZM5T
AU91YdJmGEKequwGa5760h6KMI73TXtvNm+W+dig/3cdXYkAr5CHt7p9iTCjBMxVTALq7AyMlY9R
KdcofPaY19MpQZ8T+c2J9sUOuEjo5HSl3RTyQBGo2rApE3Rh/xbL3N1lbhJdriCWyIm9mO6aRrYx
/lKH/VT3nFcrfWtck8Uc7JDmtTAkkJWhjX0IZpBUoCuWC5O8+Ug9XxNzmELVSwYBcAW4CFzrtbML
19zJT4j0VL/0BWLz7gv97st10S5c9ODKeN79qbCygQ6nSIH9y/tvKXFE+WXod9ft+/bWfYpg3t2T
LJaD2dDEcAQgM7jTpgWVeXknRR7aGjrQ4Coxz6VsPVhV5VMm41LwYNVyJMZXV2qGfZH1PvINg7OO
+h1g6l5NZd5Li1k4Xd1+n5KJ27SxZQYUwFrCkmLACef5564acy+3fQ+DJwejOz41YbHT/HxPkb4m
eBf5Nn+SPDmMfS4MH9UP9jwxJAwLiOHzy6GteAFHUaOiXZKiRCXEVsLEFb8mv2aAyaLb6GfkmE56
a3DqNlsmCFMXmInAdM7lEJJUy3HWEUQIOTR1ig2/KjvvuhZtisCEIuraBsb5PjL3Zx4zrkGBo8wz
qszqe5R9aRROinrTcWBo9LcA1pr06DfUZ6xh9iVf9eBAghTtB/OLgAJAdGvteye+VQBiKB74bmvr
Gp4LZ8wLsRIhXfDIcsV8CZs1cWZLc0pJ4dTReZvIWJe2lgsyKRAzlIldjTcEHerXj2lT/852kXX1
sQpg6AkS1u4+Qx+PZvfJaeHV0njrYJy82keJ3KsjqrBq7g3LDLQiK7y+EJ4IJvkUC1EOJjEspMnv
JjMkvOnKj2mVi5v6uVMf+nim0L2oz2NPBYx+faMBoFO1tYBC7/O6jjkrkRkT32jauDQ9bo4yNfYI
cpc+4+SMOdorMxZe7rNM1idIGI1QFUIdPCMVx4nwRDAWtcisgghUr0Y846ejKeyz6OH6iW+rrgZG
lg/QAbYUEs1ItsX5AqNdSYG8oqU3RjKQYA4msdx/J4rZsK7NCWbKsWEo0tpVqdltuptMDGlqL9cF
bW/b55qYbWsTTKqZMdY0tM/T0IU94r96VIPrUrbcHVqkVdooKGIAj7krKOrUzYL5brTMZM4stm5S
9gclW/f9iuboZATrEOFcz+1A6VMm29quDGOraQUCiGwn+RLQ/aM7clABKVD74gsPpWHrCmFSHKNK
CDcVYIn96c8HQc0TASjBbpEeC9Db96/XN3Cz7nwugDHMM3pz0cwHAQD4FqrXGMUqQz5G4slMiNvE
h1zZjUWYRiC10ADfibwX5wOoxrHWCJPYBhwrYAZAaPLnCrtJwaRmh2cTRtgB/rUeIl8LJPTv5+7/
MTe8pZbn0pj9bImUy4kEacO+/KY+S3bsoczeO+VO2NPWa+mOL3TzDFHkxMZRhA+2JbmHls76iEjX
bI6gKLKL/uv1PdwWQJmGaRoD2CV/biGSI8tQGfRdbXR2QsDvxWPXpM7z4pDOEiVMbU5Dt6w2EUjI
5GfL2rVxSHTPSBtHS3i0w/Rjr4linAbSkJM60Gd0dWzBAKjvUE4I+bQwvBUxhlCMCr2tFroiLbHl
/L2tfiTCIxE6W5ec68dzecdApUPrV4AzEDG6a1ErduZw6wFAuBXoqZAZAHmdkzhLEgpekjg5Gv5z
X+lvec2lH671j11kRDIqMalAziEzABtg4d3x2Dn1bPstahgP8X3qzKB36G5TX9sRB8xsnuWuf7ux
6Y8PMFhQ3DqZwFdKwemS9EvSn5rkS19ynP+F22REMJqyaBEZq4biqw0om4RA6ncE8pD/7f4IRgyj
KX0NKpzKWFW300VbRFmqS/dinp8yab/0IZfHjLcqxnHmAzHqVQGQlzwYjlUgLdYpyGw/rgbH9F/c
AGZdjOGN2qXu4sai7GyT3faPiYr8DYpQbfILtGf29TtwYXcZYYzdBSxOlc5qrLnRdIsG9dJ6AI/E
dRGXjvlDhoZRZR0XDRDXf16zvM7HbqUIs+IefAf2bPmCo6CaGdCkZrocuXX97UX9Fsh2LJDETAYF
uGjIsbehqmYvct7t1ClzatLvAM4InKFM/bUAXKGvyjdz1B7LXFGAd9D7AoaM9Lrn3fvL9O6fe8C2
OLRlnzUtptfcosGhokdDWZpjNyffxArpz1oobEBGojww/MJRP44tUpRijwJq6fYjAPDkQQ3SBpAu
Qmtbdeu0cc1JGl74KuYDmduUKvnQqB0wZY0IHeJRdFLa5e82qjAimBuUEC1a4gTUfHK5+J243gFN
suIoG+/omcvTdE0pKGRU3VKK/Lww7DImYdIt7nWd5olhrg0SRBifmimqH1Lk5E1uT9qwuy6CdyBM
AFjp41wmmGl0JUwzzSrwdzGLdl0E72ayXRyqoBSRmQKsjqZpASXrWjftofNBrernfsSbILqc52AU
gPG3Zt5HcxLD+Q2/KPLzGlaHyv8I9GyKz6C/LGF0w8tn8vaRsT5tkkRzA6gDzN9/y5snCfxe13eR
I+BiPnHOslLPBJDFSik6u8cwjyvvuoht3/PboLF4D6u01ElVwyU02isIGvNYd4USs/DLwhHE0Wt2
IJG0alZPBFe0FHcCOk2RNRekx+uL4clgzABRgLhQIJhEZbR/0eX6mM+ml2YrjxGNHuxlqIWuYMD2
iCZoHf50OxJp4hg5AgBK917dHYvxa1y9jPNzjUJzaeBpHf+6vrDtU/otkM3fCDDx5VJAvZPJ7wU/
BRpne1LG++tSOMtikzeFUsttRXnexL3mF7dpsPhZiK7F8LqY7VP6XAzjDypZnIkcQeVE3SUwpRJ6
kvzrIi4HxT/swacMRhOAFmDpSokNMx5hfo4Nut+lG0rlhkemX3ixy0PIuKw7MhLpXT6L+NN4rqcS
uFnunJXOBDehLI9dKuINnaInAryNuaeJzwUYazrUx68vl7ej9P+fyS5yMe/HCriHhRUQ7S0q/ULi
tJr+RZjxuaNURc9kGEoqCEKNMGPYi0CWUJ3cS/eJjwLDY4waHJCJjEDxltBSbOuJC99GdeLKjZNp
ZHsmHQBFejbR8+z91Zc9NH142UvrUe52Pvn4ZY2ROUvGm6SdhqDFBPY15YcB8Vo4eSJocfKg9eBN
wKFN2Y1k7tAo7xgZszKsci5oa6W67QqkcrRthDV3Lpxzx9nOQ0EF63anVYqL1ClAhTJfopcD8exD
i1K1EUieGJo3xak+RDfyw79SU4V5vZVoj+vAy6y54/Iz6p+ayq/RAnNdxrbL/K2mClWkM0VRrEEv
gY6NaFi5y7O3GmWp6wL+IrL5lMCYFglNg4Q0cGTDfgBlUeGDaAP5K8UpXf40PUclFMaqDAumoDo0
tLiDcLRKpxR/xdyhNp5KMNYjWq0KFVt4M7wEp/2IeeLEKR7p3L7gpM7qVDfirvcwTwHQKd7gEL1J
V+61wlgVMIUjJ4NOLlfpE1ePd3X+rqZvQn4TZcdc8jhHx9tNxorUY5fOeQoU1W7/XwZikPwtd+W+
xMU2v1NQLQBrdJy3yWUP+p/WRGGsiZE1gzrWuHJoB+s8sgPpZmIXL+bXwh5eV9BONXdiOCUcF8jb
WcaYNII+kZLmMIo6OWZJjS6xaYfEsp2pUWeb6AgEmcUPzgbT23XlONnZNquLE6m1sFTtcUR3FVBQ
S1t5G1xrn+0zZ+C1Uf9F2P/7LrJjbksd67U+A9Lf/DJ4lu1TTOMEwDC2CvxmIUCLspd4PIgljolR
GROTWFoiiCu87VDfpJPX8AZZZar013aRsTAjiRQTgImw0STudkPZ+2bZu8is7eYOreh6p96n+eA2
wuyLVr7aulj5xawcDbm8H9cU4LrVnVzmYT1PtpLNN5HY2ibpvbFc93KTnvoosjNleJTUcd+2Y3hd
CXjbw5gsK8njCUUMYPTleyG7T3moUxxzxSIigpdK0zMVZ06niKQwDVA7oE6LZyx462BM05SZU98R
rIOSb5chDSH1oxQApx4xceTQMOffbRxjnfRYVnBqoGvDxGFQlLFv5O3frcn/aYpUxhSRlBTmlMLU
x6hLGOhN5qR6Ng0sajpAbpDRMMzCVLc62rP6HhEMSR8A41uLd6LBeaRs+98zGcy5kKGPsirCGorj
+krnzMEZ8iScqP9N7nl3nSuNOZS0ISQTV4T15gndNbvCj1wsCgEg7ZGaeawR2/uHeQ0J/FzoPmFu
PrjRq8SKEOZa8rHOA5E8IYn5D7QM/Vf/E8Fczwk0Arkyl3hKZl/1dhfN3//d79MlngVgZh+Jg1RI
qpvUpyX7ovecEsDmtTz7fub4qzov+gJdtC66x4FoUO77pPWvL2H79Xgmgzn0MipUTckaGiTLexri
RU/Ju4FQiI6Et4H6sHIWRT/6wuKfCWTuZYZRCqEy4FK6EiVm9ZvRZOBA6Xt/Xod/YgLORDFxgSLq
ybJYULEYo9nqm6m9cTaPo8Ns0qrIrVofJCQwi11Mcde9Eg9FACXc63b+QwTSXXZauUE5ZwPZNFYX
11NeyIgjaRMcColu7PUf3BEA+wxGVHkj0DHxgleenrA5rXEWrcyguVqQQD6JzxLSnJhMCXSQMile
PwMo/W+D0VED/nl6OmMgUkXN6zmGOVLJzTI8peO+EHkv/c0g7kwGYyFQLbcwW48oOTnOYMToApg8
lGRXD6RzPq+iwtMWxlxEnaq12kjNURxI6/em/qpFv65rJE8E1Z0ziySlUz7P2FeXZJ0jDrd6CkqI
yb8uhGOWdMZkJMNkVJqMyDcajpb1EreP13+f/vsrFkJnLEQeGVMXRaDIXJXJKTOgc82YzJpKx2zm
sGl0znJ4e8ZYiW6aRFRtYAE1lCNL0/LXxDiRuE94r2mqsJfrsjAPrlGkBTbnGAlZAWZ0mPPeBQor
0qdh5muYi/Eoazkm4PlP6u3aPHg0/ieSid8NqYtqtcYdojMJwOf3MKmleZS3tQW62XDgVui2L9Sn
QObS5kMekUyCyaVgUypg+jH1cYMp4KDaYzScc3LbEYuMgSF0A+uSyTZIGbFY1KMBAnC6o5QUgBol
DfsJ8hDf5AR8VO0uju9T2EVnlLxq5YQZa3dO6KzUF1XvfSOOHa1fDgXaSsc056xvUzPPJDJJJCHW
okFWUVhKJCMgQmWLI9p5Gu6hbSrmmRxGS0SiJ1ovLiAvfcRG/kJLNfC3Z8Pul4++Lyuzue5kU0/O
RDJ6UkrAWB4b6IkG9L00JI+JT4caJMc8/MMs/JkwxsrrowmqZhBluIoVxuNO74Dk8/QPbNaZCMa2
m2MJaq8I7hExtCeAyiBrYy/KAUw8EVeKNE5ky9N8S//T0ANuDyjiNeiNqObjZYAM1mhTWskxqII6
vL44rjTG4kdLmuamDrdCJ8nQreeOhzjANPK+Dwq+tM1X79leMva/kYpeLypIk6CO7e5jWs3LRHt+
SE/a2+osrgcUYWcARL+d85Kql/3qNOw4k864g0goBGGcI8pviaFx47uKjiYEdjAuAKZFmQiF90P9
uvi6jwlxLrjBdj7+t3hQoP15sGM+TV1uwkmUvwZvPdb3mM5V7eWm8FXBxn/dKY7100RjV+3w4hOq
M5cGToMZpRMrF2D1SisQIxngLKQku8sbEEmU2buRo/xBeFAi20f8KYo54jxfIinqEcNq7X0ZY7ZV
vJOHJ8w2R9b9bP1o5C/XNXgzZJE/5bGHalV1tloZ2gDyB9H8xk+Vb5vq3wLYl0DV5QR+AKZaH9+n
NXkEZo5TTg3v2nP2jY39ZSsiuZiiWjNZ9U+MHieYllfvs1K6VyfDk9EVU8WaZhOheIkjBUApIFqZ
C38GkFlgkfZUr+1jlop3oNDeq9X8rYmIe32n/8JWfO4E40wMshbLitLqR8iBCMBvHFyeD46X6gvP
j2yfKzAsNNVSTGRx/7wtRMHM02jB7OrSkxW9xvWOs5rNWBTEOP8TwNhZjPw0YtZ0NJ6JTr2/OP2u
vsdMwS77FSM/hndlkHxZDjz2W966GIMraMOQz2iIdYXsaGn3ksqJZbbV9XNZzP2bk8RsJfShukMW
VoMXCW+qyQle/kIRPmWwd04tm8ZaYcm0R+sWoBEgMRJovxqQEd0UlpWjeJwlsdW+2mzHtKRsp4IV
qiJA+svJ7lNO8oJzLmxZb5KUuCDrIruxdRzSux6T5NcV7qNd+tII/941tqiXxRbUPCvAsrcCMyqe
7vsB9HEiCcHDBtSK9SaOAUQ4l8GEMsrc1y9dsjy38+ySrj0Kq+q1A/ruWkV4ybPu65hqgTgkkQ2E
/J2OP7Oo2TddHVQmyqFG81KMqasM5WEw+kAlWpiuP5WeuPKEkek+8tQVPev9VNpN+irqqWynav0w
9tk+SjN/rhNHTNNnTZ9ue2AOTKr1mEzmoZnJa9MBCwpjbfaE4Q8n6pU9gJecYe5g4S3gjKC4Vyup
L5jFA3JB75klegtJbEWs/bnt7xtZ4pzcpnpghFiHnQDfhshcZGMq50hR0F+U5oCBkQUPk6d2lrxc
Pz6eFObeanldNFqkIngY9xO4SscyVLhIqjwhzOU1+1Ev2ha9K+VUeospIFSvD8OUcrJnPDHM/Z3F
yMxNGemKGD33qWrZXepp5cO/2rCPaa6zhIVmqH2OrizQ1VY3mRUmoHkSVM6hbBeZPs/+o5/lTEir
js1i9lgJbdBrfwxB9tgeGgeEbg489QnoougZNwFsWiO6yrwpbPw2qFQb6Ch/G8aMRpeYdgFBjwSO
S3YuGKUOJckmcFxl6bdiuc3W4B/s59nvM943baReKlXkTjB0XEoZWt12sVQ714VsWsEzIczjTQZE
kFRX6I+Zqh69MKQ+rVbESc3Rm3JhB89k0G84OzNFQkMRcOixUetNYz2Q5THtB7dqbuSCR7XBE0Uv
wpkotZKqbjETzdUNYpu9T7rDoo1oarqXa4Gzddu9U2frYuzQAMzqKWvAwZvtMKZmSyGYrjCfQ5FK
ec1n22+JM1l04WcLW3UDz9IKDdqUY7h56G+lg7pb97o77w2PYn8XXrKPvD7zruvH5oZ+Bk3smPaM
B5TULShbRaM7SG+9FBjdr3l5Grm4tlTTLrTkTBKjJYaQTGMnII0gv8XPH+0GvvYg3fRefIcmDp+3
o5sm8Uwcoyn1bAGcZ0CM0etetr5PaCLlJRK2I/xP/8/oBxEtAXcYInQLUFfdWyXvVfNe0O9LwV3R
VT89Xz8r+nvXdpDREWVKQHBiovRrZv0+jYaw1HPXLEYn1wVO0Lmt+2fbxziuOWvqMa0QdZb90TCB
x1TFNviNlk5zs+lZEPcVZvGK+3riTV1tGiyMGeoSKrW6ZTEGa5bWfokyWMV+8ZfoodY5rpL3+4wa
ptrSgzcRr79Sst6HqkZXD29umu7NxTmdLYFRvUZbo36uZtUdmwTscYudFpIzKspJjedDpQ0OUJs4
qrGp7aDFswzQgl7y42E7gZMJNB3Xyr9F5i/TfOsbTgWNJ4JxV11RKJVYwJPkXequBrDN6ujQyGVw
Xcm33yJnS2EUoJn6YTRHaHmS2tp3c6+EQLvvvlr3xUMBog8eOTJXHqMQIA0qSTJi62jCjPKBJ357
IOg6BELWiZcG3zS3Z4tjVGPKEZzpIjJWQtEFsn6QhENkUtJn9ItonDD6A97+Ug8/lYKxT03TF9Eg
YiooW6KDScwvtU7c2VRPmmUA7W30yLSM9ko6EJjFj7FCXsEN8iwK85d4BobePB5HPR9tSUj9UpSc
BGghRBGdeZy8Ts4fq3YBV1Be63acqp7aqLeqknhSC8Chfn6TrfQmy9NfI0mOUasfQP9201TqE0db
aF79Yo1nfpOxU0lk5ZVZKsgW3WLAEMzqJpqL3qyg8P6PVPimAT4TxoTZwEcnRUyf4pPYeYK12iQH
jLnYOUI1edcXtulbPkWxwbZAZlTWVhEV1YASm9AeXxVoUf/IS56JYcoWw1zWRCT0ESR9r9ODuDxL
vHf4dqPhmc4zbmuQtbwfZrwbOq/2Vl99VkL1Kwk7tzmOaF6gTFOSxondNrfvTCajFiBHy2XwNtJu
rDjMUeenA67ZnteNxbOJjEKkeo7HeEoT0JNvLe+SeSx4ry7OSgwmyZzrmdVkDdJm+SDe1Xnu192c
27HSH5p12WmK4Get9apV0ZfrCrjtJ38bD4PVDAUDA+I4wlKlmVsJedhPPDYFjjE0GI+idugvyVU8
sHTynJvIhtCkwpPeBTFJOPqwHc98KoTBeBUQ0i+lBheGItbgYSgTs1jyjvZDkKAJr+8cVxbjUWo0
D3frBIUHWjlApZogGVt/njq/XwApq2oByE9sa4z8YYp2Q2byRlx5KsM4GYuoZp3V8Gj/tR096E6S
sA3+pfIbjHsBrEYSpQKyx5Gsu2Ob3Bj94Kk575nM0xLGfOhVStKFTrCocWtH+k2vmDbR7jTr0eA1
IXGus8FYjVxYoroV8eBTF08fnmIFoCSct/KmCznTQ8ZiSDlgftUIBbMUg+9KYyfz2zzd1wNvFoyz
FJYLII9SqZFzuKoC4Gn1wyzAOyYy51ZxFI2Fi9FTs8vKiM63wklpoYl2HAvgFbxuR44pMhk7sa5D
GQOjH0+56nVBcY3XG8bbK8Y2gPjBSMoZGpYPD5Jxv4onxXrm2AT6jRdxyu+8lsiSbCGJD3RcHf68
daNAx4CL/FU/0uYHMdR+1B5H2uaOnUljFNmSkmqKAMThKo+jj6jIHw8Vjid1dLvZFd7wzqtHbnev
nElk9JqsZSY0BOujoGu60wXWw3KHeW50JuaPhZO+/6sVgnMd+32WL4nEThGAmiG7Vjj61U70cvAb
CA/6zjoNT9V97GouR+L1E5TYdCBoAtNElcE4n+2SH5LdOP1h8psj7b0kDi923zQTv7dTEhmV7xSA
2pslzEQ7gfTQKACJNShAYeuah6r4zlkZ1e+/1k3QJzF7WScGrgAGr41lfE7NERnk1G0rIYzmqbB7
FFLsWlGAhW3iz+ILoC6f1AbTbmq6u/4lmxfxbNWM4+wNcdYHBUYry98AUBxr32WdM/ayabLORNBP
ONObrF/rWBlg4gvjZztH3mg9yi1aIsHeXH2dGz9aeNPSm4s6C7GZowRIoQzEd7xn12ZnaEEl7XPL
v75v22/YMxnMCS5tlalFjohDP3XPmt8E6l3zSkcCcNdDXnzDWxBzSnKdZrMk0XheeBHGZ7ndqe3L
9QXxRDCn1BkVGFLQmeeK2UuTKLYgnvIhtq8LueRI+TPB/zHGc6YLY9IAt7vC46c6Uu5zCeQDtZNg
Ako7jIflDrj0eJoQGLPUzwEnz+0O5q2SiWz6RSoKEBYogL8b0KVLSU2pV6Atf+rBAvkuv691206f
aQrrGXQM5ZoZYsMFlHjUakau4dHxESHog8iTODd6exTqTB7jF5S0ruJ+gm+tjnEonuJ7YMvv1Sd7
8kev/mA4VR9mTuKDl0xn59JNrRJkoOJSU635UzC/wIINX9Xd7EyuDKHK1/hXsre4TJqcA2W7RoFz
lFRkRDy0ogUqbb8YAtrkTE4owRPC2JNVIqWZgW7SXXrTHYb2oCaTlxQxx9/RW3zhFD4PTmZMCvBV
51EoEN1r4MQqb3XefCfv9xkrAlo20BRYDQpTzbCbYnknafMPzgXnbRX9/2cXHFhXZoOMNdoaJFt4
bDHiOIYoaQtfVgfs9q5sV47lNrzxP55U6tvPpCqRqa0GyrGuLO8zqbDb6IYAgeH62jZfRaA3BSIf
CGk1nblXetmKo5gT5Jg1wckIYOTAPtEPzb7qV7vJqn/UzfQpj01DWFWuTH0Diwzyigcg0Do1Irwm
oG28gkO81Yns9Q2DBbHNZ979C6P1e7FsLiIilSAAVAvZnCPZaaCkwzBlIL9KTu+krvXPphnO1src
sKxWlSpLoPppGduTgpeT/HUaeT3m22ryuSjmgqWNAghAtJ67iUaCtKu8OUcXI+cKbN+yTyHMLTPz
ikz1irRHiUKKLmpf2nZxr2viJYrrhxv9lMHcMnEkAzQUboyiXYGyIiRhuQNVccDrtOLqAXOzklgb
i65A8EZnHzunus1cmqqXflHQ/inseTy4XIGMh05FmZCRosOMfnJH/DqQWifd1bsKiBLLw7DnvXR5
OsF4Z0lJ2lQuEZHo7bM+nFIVRbeIoxLb40Fn6s2YDtFaKjlHVIqrjLZVDCXhCntp0Nv1LsZjpgr+
UQfbp0A2F5HGwyRJhE7yK7Ud00mXL6TgFCzp0V+6q99KyKYixnYhUVdCNYj5TZbCal2ddSltM284
hpdzRGwyIkNrwzDISPkuWWR3ZHCsOg2bjPfc5Fxck7EOCh6aXW6p2LMht0WrDqWq9zkXl/7GtT1j
jEMCnqgOuPRId91nd4a/hnFgPvZ2uYNNAhIjr63rg6zsQh5yHKqF9l6wmTG3qVBLY046+BDwr/oS
MO9dYKzu5UB7lZ0hWN8Fpzgo+wqz8dXpRryVMNcIFGJfPhZvsd+6fxsUmtqts89hLtssNN1UGfAq
1nSY+ttFCzn7Sy/S5XqBgwpAeBmY8IxhjBcSZ+WE2yyfrNv2Kd+XDgmzR9MVfxinFXiXYhg5YMDK
MH3Im8jb7o3XP4UztnKcMHdACALvHsgZMoBi6NxBHzYnc9e4VgCUSreF26bzyVM4ic71tX+Eh9fW
zpz1oGvCmNVwPJSDZD5SRgzrYQiU3hZBuQWWw3Gvo4sL2aHEjn0AEVUfzlz5yvkO6quvfQdzyIOw
aCpwfXHIj7OrO7Wte9NBDJIf6OcB5K5O7ORFtaubBqxWXoGB/cLhMQNshmpnJ8HY23woZWUtaTjR
FbaITsMy/dKZvrj4MRdHh7NctmyYDE1V6ojV8PKhvnj6icFPJ37KwtSdDrwLtJ12+FzZRyHkLNIt
prbK9Yb2avjmfRquQD1Qb/+rUwI3KvtoEL9ylB9fcyYtqcZVFmKUiw6lLTrxoXDnEOQOtWM50n29
p15s8pFwBARSEbRoKSI/BZ+XmOPc6Y+I4ewjrLQYUhO33e1762mtSFhX0W6My3dDA03xtGZ+Olbf
OqHgvGk3/dvZVjO2Wm+qtZMadF+MdeN3SVrZ6NoKAQh16nMk6a7fmk0fdyaMMVzEHKqli3B5Df2B
9D9ny1vrL9dFbPq3MxGMeTLRCrYmKnoGzaY7AFYktUk0c3J9vGUwNihKgMev1OipE9fBVsbBBmkm
UMSvL4R3MIyBsUYrlXoDdtbCvOYyfRH1u3LIPFm9vS6He9kYM5JalQrmW3Q6FOinsGHPMQBdgfvx
RAkTupU73sTZPTaJojUoz4ojooNlPglortRxucDi9u9WxaZMlqq3UtQPaaqm3ZVeGaBOYUc2pRqP
fe70JOf2siwNQMaUpa6DR4YylL/aI2wyBYn7Cn41t7en71+RGEBFxv0Rv1xfJ28zmXCu7bWkM1fY
rjhzLBO9ypoHnByO0+XcKZmxEd0idEaLcW83MgZvEIUTWMD86+vgaSE7xVMvPeaiE9i/yUlQKAD+
DIoBj9Uz7eKIPB4AxXbvyKeZ+GgXPzO3ZNRRyZbRSlcUjrqHW/ONh+w9+kHHlPHoc8GA6GPkgbNI
zp1mYf3yWKnVhI4Pj74V0uTwFIBxAESR4A1xlGBxe0fsbTnkcpFzQgWZMSZaVQO3fQXuXT6Vb9Wc
PuhxfDK6+C41BGfJeMUQnsKwJiUzm0ypUFhdSuGgi4W3TmLA2UuODHbWZ1qkmDQdXpvJMYeHBNNf
Gci76bsBrmsBbVqxz7PInE1UmM6VdW1Gy6rxFJQBxWSCLaXyiuQ+LxrQtnKq+duZ5k/9ZEeArNZS
+ol6ymVPKTgKNwJ/qBMf7+KftLdJcVqH/ESrOheShyuZsSid0onqmiG3mf5anOxJdQq3DAAyPmX2
4E9u9/TfkVcwOfHqFpzbwYL/aa2yqiqFq9MXzauK+zKXfVHA+Nv7ddXh2MyP9sazuz/Eq9IsKvZW
lgIlfVIMlzvSwlMVutQzEXqnoS0n7ZGETlq7Vwo7lo+Ksi8Vr/wPad+1HLfOdPtErGIOt4wTNQqW
0w1ry94Gc85P/y/I5/NQMD3YR75xucpl9jTQ6AY6rMUzFd45oD9lJQq8YYVsgYQUcHvwKrXwT1fx
UurbmbiVNTLuw4wXqVkMnDXNHr1pHx+qHW0xSC/vav1ZCWIcB9i0xaSRYw3g7uBtXbL91Cl+I/MY
bl7j8e9XfgOwWvSlDnLyt4s2gItb1xKAqo2OfBAf1IP6YB7yQ/ycXASnQVfT7Hd4R85I5Ys+akzc
7mC6Yrd+ABNSjTEhctYg3PVCcx6iZNfIagP+beJUKJY9SkrF6bLeNpOrxvRQrMwk6bIlqgQLOBKF
aRdgNp+KhRfe6KrdUoqx+qYvQA1YwxTh9INu354n20CmBUC5cFcx9yL5hzvDVSfG9E0rkZR6RIJ4
dLRvMcCXIndWMCA/g08lORAuy4nM0Y85Bk0mmsZcYtMadwawCcVeJOf0RO/J45H3ut/2hlflmKPQ
NY2UpjW8lCkZB11RP+p5fifkcVDkhnfbIXJsg82jFtqYzGmON5Nc49GrhGc8RDkBbdvn/tKGTaMu
cTZow4B7qjz3jhnhSq4kttpJ/t9pQndwZeXAwCkTzCwobmN9VawnPkQ9Tw/GcRAipnKso7ooDY4B
OhEJjOgyr8/yD/72ulqMd1CKdiwVCrQ1H8JAQTpiCbTDK97F7vZ6befsQU31/xwhi2CYA1lOBbEl
Hie4Z+hOeqAWgLq96Hd3IMc4Ez/mcSVsx8arSMZLSGopyDn1Ev1sXXJRsVvDdEg2fkj69FmRzH84
KvK2jPESVpiVckEBNBvFUcCAnQbaYkeYuItjOHcF3dvETV8m3rOad6gYZzFkXWIkA24zdOBU9WJK
zbyTHigoO6qLT6EzP95WdPMNaoiaZoBjzBJZcNjMCk2lQYr8V2f/6KuYYX1XKWklhjliWp/P1dwj
E2jU53E6lOSf1PxyW5PNHVuJYA6ZltPGyQqJzbS6k9q7KN0bPNS3TSNciWBOmFWHi1rFCIeCJNuS
OXwo237X6LNvGdFutN71gl6Joxqv/BJ40/qBgOMVWAv7RCjtePhxe8k2rW0lgDlU+iRYndYB3ESN
9uMYFPH329/nrRdziEQ9iWSNNn421XlQ9sZyT6LvdXkpR173FG/zmXOzSAWSsXS+spd2ipWiX1q3
o5AnZbsCayiYA8RYm6GKTHi1QjkigNmH4wtQMwIqGh45d2Rf2PTMEJeH6L+9P7/EsflzIiW1TsAP
5eakcNII+OkT70XME8E8T5Moi8BBhQ4sQBdhOkAO4qbjFEN5IpizP8uFGHbDLLt1DCYt7WJWT+8x
s+syMSc/J/o8agThaAT+ux404/diuaTFWQl5gW/boK+SqKqrExlGpjBlKcwMncyAsxouAClX9yoi
gubgEpm98uig+P9JUNzbOm5fW6+m95qbWolOooVI0FR2S69C3ejQByZwOezX9rzdf2jNo7vy27V8
JY/xDRKSd2Pd4PWmV874MXKAeuABGCVHG2L/FPvvauNciWNchZHWsMQe4jIUJ/VLF34SNV5w5e0e
4yRGdYiTqEMQGnygyrjFfY0iZHOcLwOxQ7xNCR4cvWhLX4D9ztk9aoK3VpNxHDNKu83UwkSTE+1y
iJz2nAeUN2D5iHqr03MMlW7ODXFstlwUpASconC8RDpk+clKAGYPvhMeF872RfC6a2y+XLREIoDY
kT7xKZR960yfpB2l5zYwryrsu2de0w3Hl7Ap86KZlgLYq6pbjqg3LGFti0LTcHZrO5j8OuVss6Ep
q6VC6IyP0AUiORTl/cIbQ+RtEONIyqxpQynCwuXWUzf96EIVeDep09SWx7E83ooxl4i5zaxsqmD0
4wNwqNB0CFStwPzQAft/drWP/wHwlx6jW8bHeI4BzH+mrqDQNV20C5W42BqxSee+5iA9mgns7Qaw
FRn3NsvbOcaLmLkuREmCmgMGgcFJ6Yrx1y7n1PG2m4hXRs+4EVFv6jGkHZXUjQD0dQeaO1oDsADG
WgUWlFOerO/5e97CK6mMB0FHkTRrMVa1qN1CDNrQnmJOoOasHpscV4Smn5WKTl7Es1tO8xnvgl04
GI+3TZJj+2xGvJEXJV9CJGCq6BHUViTP7RGT2uPAOcYcd89mw3s1p+PmOGOV3h3btDxKiwm+dQDP
hFL8vUl4AJAcu2fBS4QonidrnpF9Fxs/6Z+m5Rx2e3G6y9t9YXIq8Nuv/as9sHnvdmjKCmN1tFQ5
7FH3QsUw3+v+vOO53O2q10oS40GSVsLljeKj0TwuoGdAY+UKdya2D/AzBLBHpmGbs8uTy7NGxo2Y
o2zmWQEvHA/P6F5HEstux39vmyJPBuMveoz3NIYGf9Fb97LlzCiaC7w8GU8G4y6mOgQjJjgyUDjA
uPQyBJqg79p+dG6rwt0mxkGoWtvmJY351WfUQoVvugPkxscU/TbdAewfP6htSF9uC+XoxlLZFDPF
OEwgM1NOJLnrm3Ne7G6L4MQvNkGRG33ZG/Ryr3f/TAsatgSOY90mbTPAD4WhOQBsG4wRLHgBC5NG
eQU80ZFOIxir6ChKcpEre3hJfiBMOjVgB/cTElvpy231tsezV9IZ8ximKM3UDvVBOh6dH8y99mCC
gK+iveSctvnt3boqyliIqANeU5/x3K970S3SBrDQcX1naOMzRyd58wbwS9BvqeEhH+UlQ/JMRUI/
c5eXAZUDR3IKIKaULzr3ds2Txzxiq0UX4pbivncAK6fP8hLIoRTTuPQLLmjKH5IAV+3or1m9xMwl
0vNaxJMZ879Ote/he83Kbv3FiXadUwXC//+2qSqgDyzVojzpbBa8UePFKMRJcotKcUwQVBnzQ6v2
PP+xEZbfiGHUGsrI7ARtll6JLWlmAwCOQN5sffMCfG9H96NDcu55QXPDJt9IZd7ui5WhOTdZJDcW
TKcqplMrW7gONJy330ZsfiOGuW8vVmeSRccalkA81A3VJqT4kvWaUxDyCbVrZyqzgHMKNt58b2RS
1Vd20stVJqUhFpTeE9HsGYDfIzBd1QZgIFo7wS5+WyBvKZmACTj7zJDoBlrdMW8vau1FPcff82yE
cZU17L6YZixjNd8v8ykeakeNfcLFC+DJYZxiWU+RWMhQBdlP3HPdSQQXrvE8iJ//bskYj6gLfQqA
BciRIi/OHw0kBHgvva3EzdoMWPT/RWkyIeohgyI60T7RYQcYZUxV5n7yLw/LdiNavhHGeMIlacQl
F7BBAEoTjY9Kwrl2cmzMYpzEWERLJBQ4rjOGJ5LqIKnoIn8PTukbLRinkDf5VLf05LTS56rBvT3o
+39v7/zW/fmNDMYjDGqUmVoFGa+tfodh921xrEPuG/vbguiRYF7Db+QwXqCawjy0NOyIMR17+SKk
TqZIniXu9VnluXDe7jMeIJPlyRBq7I4YTL6BwWuwY42B0DhkbwXJMQah79A/3NZvKxy+UZDxCaFO
xDqORAnBvjzSUSjaU2V+GL/JlEOYmyjk6ci4hlmO6l4DbgkgREEE9bgIHMPgWTjjEnKSa0sswi5K
s3UGSz4qcfp9sAoeBtBtOYDNfxsdGoChtWEEPeTKNyvVTsu9Snghgf7YPxvfb6CxYtaTpqRCRDB0
xYcGo3A6Ei+85O1tdw0ShLe6EDnUhDDBmonqhzI5zkmL/NwdxSrl2Br90C19GMeQpdUAMhwI+tlL
AVrZfbGjNHNNYOx5DGe3LQ2R5q1WSaSbs6xAWEgcXaptJecx2W21za3ODvB934pQwIw1xiZEvGIj
OdKLibJ9+oopXIFFGXWmnXG/3Ne8Jw9vHRlHEXdJbrUtPUQg26H4U4kbgqCXZrDeldp/oyTjIPKx
mDujppvWBVq5M8SHVOPAaG49ft/IYLzCALK2sAjhZZMThU2UjuY+cR8tx/ia3FFUra5wOLbIs3nG
T4SjEdZiA62EOD0KVbifQ7wQyYe0TDkJR84hZquAjQXUX0IvXXLw07m2fr3vAl7NgGPu7PhMtRjd
jH4v2EQmOKk8PCaF8en2+b0dC9E98tbcxwwzR1mJNStrdB7G8VdTmu2iEtAA3zhRNnDyma/lhxvu
gh2PEYcIVCED5HVuvet8PRDsyCnAK9zZyafhaGJuuzyBhO45c8gL+it8HjDQ9ppipku0XpFQGdMf
pKUvx2WQXE1BO8eMcaCFB7b+h/h7lcGYfiKrS6rkPX1mLH6KFvhM8gZASyievAMxWDC8p9EIh+0q
kTH9Wm67uAKBJeaCC9tELrVXGl9RQ6euCyB8yedZmSM7JokbZ+n395iQaeq6RRtW2BZ8MlRpV05Y
0akDz0Agfh9M76GKg9tS/rCoVzHMxuVjW9TRTMV8pn04Epr2ukPxcfLojH9/1D2OvG1vcpXHbGKo
ADDBMLGkrdedKJnmgMbEHE1VSxAHo9/u5Z0i2BZnMbeST+udZPN3rTkPqkBtJ9tLPq3xAvNljzYD
PE+1/W0Vt+87v4yGzeMprRV3+UTNtB9teYkcq7+MGsdV8oQwDkZVesxYGR1CjfY8x4M9G99Ei4dF
whPCXEKWKKqKpoUmKvHnlLid8jDGkvt3y0U9yyp5kBdinqoNDLAJL4v4YYqdWd79nQiq50rEJM19
ntNjHAJYQlncKf+RRRwZ27HruuvMRSNV1dSIVahBeU5bZEAoDzW/vewPj+yrHPa8Jip4jTroonXT
OQNFSZuS+yl+EUz1kICQUQSXkVLvRkO6HyTRDVUetSX3KDEnmGRAK379BYb62EyxvRh7c8ScPLjk
MZ2jdC+j+clKYqfgQtnTN/3vUe6qO+OOo0ohAui3oDuK8IaPyQuH0PZpoELw/NTWIPXaYWjMqyUz
DIGUCWQ16E+sZ0c/4JkJABTtkXjx2QKi3+RpzgKaNQ3j3JhigLuUODkI3lJrTJLDXMQhlyUYlSHj
B1jH0sGs/uxYgbnjE9nzTEtjfEqoZnrYhZBGl/cnVuvPDgc02nKLbdRKbuwly21tFEnc9CnW1+wx
ll7oTpZ3zhx+SKWDKb8ME296ZquYjQ39FXjYFwiZ50kvgb3gGp0T3YMv/CnFe+p778b3ijd5xIke
onPBZQXe9qFXsYxfSEI1RRoEYsfqI1C+ZxUTt8U/t/3bH3buKoRxCrEGAL+mxcWZZiUKNz2kz6Gv
Y84r9+cXXnFlC7/tzUoyDmDp63wiGS6baqC2aAFQcTTos2oCCNG5OJIYzWHFHXFE29oPX26rSqPB
72Zz1ZRxAWlnJDOpsZxNfS7lTypv3JdzPWGfIBPI0NEfj5Uc2hqMTmd9xAQimqIl77YeHLN4Pfmr
kNQLKMfOEeRIhukpk+kls3nUMdnzd2KYI93IXRemA8TUiHyWupemy8Jj3NuOfL+2hH179PU8jBGG
F34+7RH5lNfIx4NM54lh7gmNMeoDxiQQYGNPLb6J1akkZy19yBMM3zVfEl567A8pi6tezK0hy2SF
4Gr181D1KBIlvuAYDiWjmS/tCW0pAZIWAOzkJDc5Jv7qyFamAYQ2UCDlkDv1Qd1e2p7zWKTO4MYR
etV79X1LU/NwNvD9Ofs3mvxZNp0at9TOOqk64Zg5zzO9+pKVMGHIRYPQNH2ypwXLzM8d7U57oHks
y5U5mvEOL+McorJS0pYeKrn7lkbhKY8yDNOMqQ24ds51j6cY23goKzDGLoYTbIDzAhtxrEcD7YCy
X/rGPe8Yc6UxFwHBUIxYo5fk1qOvtDoQNdQrB09Cxge1St7APscE2ebDPk+UdClGpC8WT4g+9PWn
226Js1Fs32E8YeIkm/D9ohNcSbaCKcs+LECBbYTPtyVxvAY7m99rsxim4Fpy5/ollR9SkJtI04vS
+QYAcOpqJwDm97bE7YvNL7fBTuoTkSR1ZEJipQ5eViKbag5OPX9PB0CGHELry21xvHvNK/rT6oSB
eDadDXqc5a/WhaJOL2hEoOiiyICfend04y8pl+Vpq5VkfQdgO+hEyYpQI4VUNDu60355Mh8w0YgG
gbmyiwY01YuXu7TxsvStfc9DCthcYxDEi7JpAU2KnU/tysiaJkzduoYJgFiA+4uBHFFKxsIZMgA7
8fZ004pW8pjYQwoiAQoS8gafItZ2u/82O7R57FZimIgzZ4DyVk2ISWKUMPr8YHBbBbc9yUoGcx+N
hWgRDAEyxMAMKPiYdAcGSoqsYAtc8O7NW85KGHMvVYDZU/d03YwatHHpfdWUzlI93z4BPCHUWFYH
YFaGVkpVCBmLY6Nd9PmuTzhNFTwRTGBRygittiUqf4LqCeo5XXxF2N/WgrP3bCeRqs0l0Qi0WIRL
Ix2G6j29NdetYHtrFCmOoomqEImN3XaVg15pVwl5Q8CclWJh+oYh0/WWls3baZeo56T0pI7j8Xgi
mKxUGJJRrxSISKy9hflI0ngjty9j+/a3Wi/myBs63t4g1aD5nOy+cIsL5LmRq7tC5ZQAeaicJLA+
8Ku+XMFU/ZU5m3VX9LkBwROgVx6bzxmoonC9mHbt6HSecaixticNx3Xc8Tqvt5PBK6UZ51DWdWha
1Dmo5/gjHa2N/DjIjvqFpoP5DfRbOAMqhvv+58dNxj/M1qgCexPyaDtbBCgNcrC89DAdJRvzKjsA
5XkTkAghG0j/KYr63I667crJ6icw3qMJS1WtqMrRfjjlaARTv7fuDHTOyNcxKU8TxGhzB3nN4uZu
dVYfbx97nj82GdciVjmpLGpnnasefqKC5nhf5PsaHX28cijn6LAdOrIstKhV0/1d9qMQ2X166ng4
2TyNLOauOtdzCYwKuqKn4mcu9Kh5wlfJy/3Q4xG78TRiHrghMXWrHCBsCs9LIoGyYSeTv3M4LDWi
kg113lHXmfUHDIvZprrrwr+0A4vxN1E15ZJKuzEGnzwCoXOHWcjT7BIHgFxcTL+tcab1wbMYJzOH
gLcY6R6hleUu98qzum+81Knd6qMEytN5V/BetVyzYHzLiM7gTIyxirQST/n+pmMcDMhl0vkpHhbR
HzyZZii4iIP2W2WCRCKAB2/KZLqclBcl9vQJEGedVzyq6A6aOpeHR7FtiFeBzP5VcQv+xAECrc5L
28ucO7rx4bavoJ/47eGOvu3/6cRsmo7vV92iwFWEsl2KEzJt0fNtEX8wjKsMZpdELW+SvoQa4qE7
/Ux5VB45T4fRleAKpS/l7rZE3roxIcCoOykOJwgMY/FejkR7EkGIkPCqqVyDYPw8II3SoWjo4r12
TgMMxbecEK3Mqp/7lrtwUve8vWLcem/F1jDUENfI0p1lhf8qYc8pAW439l3tgS1RkEYyepNg6V57
as7WKwwn0q5c5hHe4rF1CFJSwI0C2tD0A2VRGo7q9w5osq89Vi+8xaN7fsPQ2UKElsxxqglQLFFO
xryf4JzKj6TGfAwXaZzGh1uiGD/RyMIogc8I8cMPA9UrLqGr7pUHysqhYtiNk9rjGLvGOIlcL+V2
jLGOVvElzP+Zw3PLI0fmiaD/vro+RvM4mokgSa7SATCpBMdpt8uEzLt9ardrAAY6E1QgSmsiiw9g
DGarF7SHJtoDHQo3N5rbM/fls+BEyCV6itMhC4y7046bOv9DJPklm83RJ3MhaaRFqByd3qPFVgIw
yRHga4BRP/LwPLZrcKasSyJIHygr/dsF7ZWh1q2Bxq1DtTd8TMnuyD0doCYuL+22afcrUYyPyvUw
a3SNRmUw/HT/zMTv2tZOFZAW9u7tDdz0TytRjH/qEsVozQZaxcrRUL6KcsYxdZ3+2N9O1lUC+6AV
tdE0mx6GOFWRD1Qbh8T9B8w3nZRFCG0hq57Aqvm9UMgL+lwOKihy9XneldLsaW0e2QV4ckXACI5j
6ZEMnkeQ/SWOPy6FcjFbqbcTuRLBizUC6Lpq0PCUkmPTtBe51Qn4YdUPnTWclzF6KIb2qa26XSSk
92VW+lox3MVZ/KzOmM5dhtSpStBb9HMg582hzIeTOc2e0hJPqYnbj7qjLkCzSuS7CLDljh61QWzE
D20tf9eU+FsXdZ1daOXzlICFvEjOSJvu5CKT7HARjwqpv06JudMq6VlclI9hvHxZJGPw4qLhnEiO
7bDve1yuhkmkzcmhfoxBL6wIgx1pmh2D4p3/OuZtLnPtJnKZilWBza09PUBtGiEBE4XlOQWeGTAG
1Atg4QAlC1wS9ZHwvOh2ODJ1EUzlJtB8VOZIirrcVdZgIj6cpM8/045IAz5IB4qqHh14owabLnUl
jj2W1QTGENFAFkvLXVMTnqx0srUx5MRznhjmSCqtNqqFBq1C80kcd7r2YvFSZduu86oKe2XIwB+t
aT1kDP7Pckwh2sVRCxDHz/ULL5+wrZGlIkML9ym97uMqFknCmNTGEsKfifum2BdFoHXvycyZVxFM
RA21LG2QskD2u8nsWPhY5I2rmwbHmW17y6sUquhKkbESk25qIUVRTyLttsq4zyN6sf7dXV5FMBdv
gPBg8M3EWtF+E9XJD8lTi+NUefUemPW2cJ8cQAPOiQLUpG4JZQ6SIJJaHybolUn9/RxHwWIRp6gt
e1jIaRrzwyQSLyta73bw4enKHKiyjeCxBeia0n4s69GcvhDpoxn19m0521WKlXUwR6oTE70bLQiK
0X072pNP7uIfYQDH4aeB9FV4TkG/YqY+COecyOOhdf7BT/3aU7ZGqNf5TIwBy0ufvIJd+dmFCgT3
tmMeq0DnlD85VspilGTDGEe1DG3rMrLD4oOVch41nPPMlgXjolxSMkMfY/GjMbT79lMpPd/eM54M
5kKeWUOxmAVkmJO+7+fcb5LxTlSt4O/EMH5jHERzGEqsFWlPRX8s5X/TdxUNrsbHFgKncOiEhh4u
zLQ6mtzeD+LsDYWy+ztNWMeRmJFcU98USvsZA2pzUtiZavGOEl33G66Cxeaukr4PG+qflqfRaTAL
XDrNzjzReSswhnLBpLev3ZauaKohmrqpMkc3yVSwuSmIVKaIB0U4V3fKYJ7aJn5pNeV+NoVvGLc4
SV0lut2k7KY6+nZ7XTed1PUHsKFSbWczVEoLTgpzFqHuLIULXhsgarzHGVqWYYm6KWsAK3obW/om
KqNCioD+IO4tvwSdBvAfOl7RZNPTr6QwLldpGnmsSvJz+D5Flp1WMMXd+15LKznMtrVNPylRCm3M
s+wINuXWDE+zL3kpd95w27tfZbHutRWidpZ1WD5SprvISR9Qfb6PwazZof5sfqYdme1x3JmOwO1e
fM14/HYcVrKZJDcpygSdy5AttdiyfhT9SKz3VYiXTJbs2/lZ69EIrBpfwkx90HrwFpt1bUvL8LhE
2RGlOIraJ/iCKKBLzojtMCkXR6zQvaf135emBv0jgDoqgJrmFliSLDfJWt2ZkiX2qslAJ2ECSuls
vouE4aRNHcDHi+xeRQeeruQPgipeVGn5KgIeowddydI+o/3dn0jj6Hn8SSqRJ4+j1C4stNwvxJXz
8JIZxS6e9M+3D9EfjvEv62ZDhqq3GMzrsU7AhAfoQ+4Mtn6Jdo1TOCVv1mszdKz2hAkdhSrGUbHA
xltkBcYzzQq0vpzgZVCCF29Go39t2Ly2tM2guxLKBJIsM0wTb08YfHwOi1MD1NS/XEKq9uryuaiL
WusClZCNgURSb56Lnd6JP5ayAXjGXJ+SsAcrdH2P0r6tWzEnwGx2mGig+rbow0FU2B4aVKfIICPR
iDyj8C3bx4/ohMZ4fzLb00E5CIcE1E6x/57bjAZINYraKeEPxi+m+ZiSQtMR1+oXtf6qctOn9I3K
HuG1AMYlJoYK3iDkfVBHtou9CgDaObE7O3xaPEQ0gFvd3sctQwEhmamChw0cbGwVKVPBHjTRBLQ0
9DupVE9DPnN2ajtkXQ8bcxUwDKSP9IZuFELIOAx23o62hse5/Om2Ltvpv5XVM5szd5OGSR5IGnzJ
r/zIpxNmINbyLK9Fy1HhCfsSmYH/UKKmfffsrmEB/xcuWaoO2TDI0knUoYyJl4XhfhzivdAsu2TK
jqOkOnWR3GlKArBu8uO21ls7uBbNxLY4GbUqzRDbivSkjmhoIbwmdY4HY7uqyrnWqqLFsurzuUAK
aTxocnBbie1HyXUBWVCyoTbCJFKxgPlsL58RcPxw382ArJMc4VACy18mHMvniqQnceXBAIcMtDX6
DvpZPqDcP+ZpcAo72lEqPpHzDtrOcqxUZAJBFUZyqFtYRkqCRwcZ2ucBUPuUkyF54I17cbVjIkCn
imOc0wscbb5DEwO6hAu0LuggtpNx8XhPwUyDF5Z1FDYVjYUk7zrVKMs6Br1EhZaBSPMas/XUenI5
drLpHldyGGdSDsaUmVH6E/GSdqAsn3RAutDJafL0Dgg0da0U4090IY7TxYRSeXlvzN+GGNxyJi+P
t3V+10IYh5+lZBABmojT1Sp3omB8k3SNc7roJ1jvtBbBuIghbCNrVmALc4sBKPM8Gqcui22rvCuz
i8WD1NpsXlmJY/s5tGnAbLGKZasbAIblke6LjXjIy/4ySemD3DTnoiROJ1luoS2nRsYmioZ9UQww
Y5/zCchHTeMJJHooxSiokvRIGpHzvNledF3XZV1BVyg75xMWaRcZAp5RUV4EYqPs0lp6j3/RxKsM
5gTqWbSITQX/os8OrQeF92Dj0WUnwxhrCZrNxvBaTrKWGuTvG30VyVzKUuBvziLNtYgg48lVAaRH
oRclrZ+F5EHo+qfbp3ErMKw1ZA6jklR6oubQsBF8SfYU637kIQvwNoo5gpkkhmHTQETU7XojiHMO
cgHv+8zpa4WpizVUJt08R42gHQ9qzhsl5YlgTp+cl5YQdvD70Xysi4vIS7XQ/39j03V6N1nHMWOp
Yw09k+gJBNobJpfTveonXDZqjho687Y0pyIephArNWUxYG1yf1Jn/7Y9bYpYXekZEZI4iwuQXgBn
KKeOKsl+mxkcV7h5QlYimKCf9Kpo6BM2Q5nv5flBIJpdqJ91EW6IR7q7eTpWoph4D3rSRLc0aKOT
wSVp6FdxHox5y1m07YfQ6gpPV3W1/xnAcCtT0FAGIMJu0bsnAPHbbWt5mZRfMpDCRILwcYn1/Wi2
Qavm6DNCLm6Q71KtoETS9hzyAGk2V3n1kxg/JGZLOonIKrk1kb7mVfkot6bdLbXThckeP+fLbbvZ
XOmVOMYPWUJt9K2pYpyiyPeqpjipId9PcslZaZ4YxheVg2UMChACXVFHazpgndRIuOAywvGqm6dA
NmTDVA1FltiDFhVyiaiFwl5lPtfWgfCSpnQ1fvMXq+8zR0DAJEiWdPj+YF5m8imtNCdRvzQdryDK
04Oxf42EczaJNMYWX6LmqVc5veO87zN2HwmkMTFIiFQomgWWfZ0+3LaqzQu7tlooxooNaWrnkFZY
e0CSdgD5pQCCvSu6/4UXi6cNY8O9FSpdTpBZztRkNzTTaRIbXiqKJ4MxYNLW7SLPUKhzwwfNx4vH
sIXWXg6Uw7L6N/q3PXJhLanPvmVtTIDNw6VHERFWQLFIqwve4hhSL/dAITjzgDo303rrDWMirVIM
hYkWSzQy6TnosIY7Mpi2NYd+qMq+EklBPwjOMAtnS81PQ8QLX5tvrpV8g4nEej9m4KeBRcoPPdiR
cOfLz8lLMaPd4ZVJVvrCe1RyzrLBRMwwEQaxEqiv6PrDUGY+utTsbEaeCEQ8t48DTxTjNkpxbJoJ
jQ9uJBxmNK20+7BHKexdvW/rRWTcRpM1OWjLcRCWb6+cBgE5k/3iGAc0uge8EUbOiTDov69iZyfK
qgmmQYwUqp9a2el5gCibKam1NowPacVMBvkEtIn2yX3nV6f6R4NZLeJVFQi7hCD+HD5h7BSY/BKn
LMpTjXEoyMAaSAJDNak+L8P3YXxX0P0VptgOtGEeZKuT8P2lOkvGg7XsRNO/bXKbAVeBh1XRFo77
AnOe566uUyvCeZ5NVDJI4vWzEYzaGPyVGDa/VQ212DYCfQOku8l6MK1LymMS2n4TX1Vh81vSSJJe
Dql7P4kOzVuUjniOLvRv5JB9UkEHQcvvSjB4YDEARq3o/J2SzPFVw2pJRhW+KTaOs1k7xeQZOS+b
vG3uiippoiqLpmkxEcbUWpkUKdSkgIfJB/CS23Nth/slUA4WiGxc8ZR54w4ds8SX9rc13DT4lWwm
0ojAEFfTHgZJRIB1nCZeU89mZzM6XjSwZ1iYD9KZswykrartdKTmqxbDCH1oJ9pHBTkh9ITaau6k
00kqvxm6fVutzUOgSqIsK7qJ3BrjDwmIJ5qWACNfgXdHz1w4wMF/vi2DbstvQRqHDFjPKASIIhNG
hMwUrMQqQFJiaaB2PzcCDFTdz+XFEN5z2FaiGDuUW2Wq4XbxxtM/Ku1ypP2M3czL72wGq5UUZtFi
PYrwJgYXI4nJp6pWv0RK+LhkoNYAe9zttdven+vaMSEkVEYlRRYZcOQJObey/C2pFm+xGo4754lh
jK8Y1LmMMxA0kSY5JU10yGvthFPIySDxFo6JGl1EjCaRQGAqjYLbxOCqni9G9UOTeEUFniDGU8yh
JTWgpwOJuwwOr+ygg0y9Mo5d8vHvtofxClo0Tbo1g13ALIVDmBGvCYevJtrP/04ME6q6uiTxWIAe
ZinzXRhnn1tF91qh4hQROFbANpnXmjkv2mTg9DTC0xjVT23XBnqa8SiYtnfHQJ+QIulwPIw6YHnS
gPKrgH5zPEbGZer+Seojl/CGI4W9L9doZsmNCtqgDuPEcnZZGuLV42TXMm/hNoOD+ksh9qKcaMKi
y+kAZiL9JcT0//DP7f3fHFFCV9D/Vsxg/Jogp1WllxPsWRQf0Zl51NUILDSTH7eLp2SZrxflaRR0
R0ZnRrlMX9s5Q5EkvbdqiQcTtm0l19/CeL9cT8dIljtkHK1/DA3N55dk+HpbX97WMV6vEbt6lGbQ
WuU9elvk+IRR7nPVScFkCj9ui+IuLeP6SBHqSp2NP0tZyudlT0BlLgV03iH1a1/gclRvrp+GuQpR
tkQRKCZvXwV1N85lb/aoWBdPI+gXunth8W4rtbl+sJfXCoQlsbhfHYZecR/rFLdTvwviYyprNhlG
2+JmYbYfpStJ9JesnjhS20QKAqzsGk8LhdI8phgwo7dN4qi7mDstsr1bK3nM4iWpFhWxSV0U0tHl
5Bg7ghlOlCByVznQEvyUeDwW3e0Nu64m4+QlpW1KqcdqivlBaI5tFNQ9J/5uTsBrK70YlyiRrslB
7wMy7KABpoh0ih/kL6Aee21TB2xQheI+qARBS/yeC+BVMOvzST9aYw06FFdKTigRtiQYy/dEfQ2N
grhkYuKVRS5R8glceBZ0K1LpW96ah1LKv0v6+GD1uX/b8LefCCtZjOcYR9CsxN30swze34HpJLVD
V1Zs3QWv1WzTeXbLne6BBfF/pH1pj9y20vUvEkCRopav2nqbns3jsT1fhNhOtO+7fv175PveTA9b
t/k4AWIggI0uFVksFms5B6jAt4Vv3gIXsgVPYgRzGsQKljLv/ID4FZdcz7LfF85aHacGL7sFXZM5
GqrDM9Fk4L/blv6+U8LpKlmqzeghAV/s3DkBYJzpOJ3LVDa3sxrz1YNAV3VmUlXlSJ1/dBpFUpZT
XMJpULAioTq6+w96WiDxgpvaXIgRLs1CyUa9XGtKsxU4zfhKyWTTQvK4keki3IaDUWq1mq7eHBlI
dR/vVgxUOfiQTBfBrnu1b3tMYYC1EjRBo3kqOHGaRhJmXBkYBTkOQ1kATDIcpAWCkCUZWBYNHAym
Re+mkbKrWS3xBauv/LD1gohVz4v7IrOmIKCGtrjd8Ikk1A6iRzx77bb83HIgR33+zRO5SltrbgyA
WuQq0Kz6CE1Vpr64TPmmqfexrI95c8Hef18MMfu4QXIJsCluGpsnMwp3VS8jGlqP3NWCXYgQzopZ
p0FSYKIILNtl6qAl8s+8yI69VXmTMnt9ochwpq5ih49rJoaalQZE3aGBEZRltIsr9TSPANzNgVUS
L79bYxFECWdHz1VWIuhdXG0e3oay25Omfr1tAddpFUGGYNNWtFizrmGLxuPkKnZ6DM8jWrOptA18
2xY0MHkhm2JehXVdjm7lfGoJ8JLqQ99rx3GiTxJlrrzAL2XeZQiRSEOKeU5pQ9ylTk+xmX4pKXMW
vKXxgj4tdLlPxvZcl+aPcNIdzienKEllZ6x2pjj1Y15J+hu2jRPHi+OMGVdxpkbjEjmfjri9mTtK
9hCj67wAJPNzrf5+5v6X7u+yrm6/fg4aCm67Buhr3QHDCXvtUbODBzBAyCFq1mLK9bF7lybchOhC
wIhdCM1q9tJUha2TQz7dV9U+A5GkggVnBaZOuCQY21xPtB2vS0kQlAkHotJmAmgIjHdQBVFgPnng
oXjlMT1GIX9TRtl1v3nUL8QJZ8PATFqgGjVxVS1F5WpyefnaR28TkYVlm2eDo9vNQMkD7cCCE+ME
ELNRBLs1lU8D3Y/Jt9sHY3vd3n9fuOmTHMiGFHSVbhAETmWGflk8VIppU+up1CRvU5kuwh5hlFlX
Oh3nXKV8T9Vql4a1f1ud7X0xLJBWWialItBAEHamVpCBuHEVu3n7uUpe6rZ2TSkX9vVzaj1U/G9J
YvTfGWWbcgOSVvoyw089oH39xDPba2w8N3aBJ8My3vRgFwIFS6BpbxIFZUU35S+akthRdl/Vkh26
rtSuWukqQ47CAO2OWDyiwcCTdp4IYrL2DzBV75fn0V/hrpsdk/mlTYUuZIkuWVeN2WghyyTnFnPY
y0HXJV72GjJM0Ed4HGaN1WEacCbo7Y1eViqHwV+Ll5mfqYBfVd5Cb7Dju8mZ77pdo7ndTg7TcP3Q
//gNIrRBlgVTrE3Qcy6S76rWf05QMVDDdh8a5NzPGCdg3d5ME4cUaGnomQsGLDdnXPLGuuYCEr5D
MCBiRiQYR3zHarErp+vi9rthj9b0CQWgzskfLPf3Act+CdVMVbNQxcCfj1FroShtOljwX603/7UC
SIJ4966+WxExqrOsZXfTmenvwoSLblGsYFFXB5MV38o+tcs0dqrlzPC/NJf1kW7G4xfChHtuXNRq
bDk049lbE/R2zb7wfMfo16X+HMoSKf/jYL6rJhwWK1SsmAeQtpJm1qGd+eGfv5BTi2e6r2SDedtH
EwOGaACxDPbLpC/eGiqrCy2Y4WuAaa4pJTiJzuUgpeXbXEFD1TGwaTGuiyAUJhkXqy9z4iahFdlK
ujwqgQbAtHj8tBC6bwPiWnX8rATxp3rR7wNr8uHyj41K/moL9UD09GBZkT8G06dgZH/dvkm2w9+L
rxNuRqvq0nphBdaAjHf5OB7zeEmAe616Rp1+LzV61+vlG3zYsRlKSVJrc/0NrlJqwh/DQ308NSnJ
Z1LG2O06OYSYEeuWB539cVvBzavSMDk3EVVQTZwkLQzgLehBStxqAK5aH+zTYnQDUricZO5tUZvq
mCtTr4kKNGR+VMcgCmNqjaW0SH8Pknu/KYDv1+lPt8VsxhfmSviBBgpLFZvH52VINNph1RLe+y0t
3bodvNsitp25ueI1GzpYscWpeRzDEe4Z0W3rVQd0DQDkc7C7Y+dpPt1b7m/Xzlf3eSFOMMK8nDCj
1UGcWewC5aCOkgtye2fe1RFCMi0su5DN8JhEZ4cyNuyY97tFmfa3l23TMVsrcqfBdBicYM/1BPQd
s0R0nudebHwiYA0k9DVtjiOq9bdFbRrBuyhxyIHE5dTNHKKKDnN53NjleiMx520juJAh3KRqPhhL
VkNGFLnNge1Bc52sMFaaP5wDr3HbLzJ8pM19upAo2EFjLW2kz5DYTg9J/tQVj2ovwUbZXrgVyw9v
KI2KE5Q1TS1uVngJTO1TZ/pZ/OmfbMz77ws3WGPqGSlnnM5CP6j8NFmvt39/28bef1+wsW5scs1Y
XzKqoThNudiT1fzZhZavBej0qyf2fFve9pasuGLAG6C6CNjAG6NdLPhpN2raXTTofjgVJ6WcJca2
6aaRGfmvmPXvL65ikBRUhVIQiKGFk1iVm5SnZnggeiwRtB0fXkgSAhqGmfCK1yqeguf8fh1w7Stb
/xlE4OVWnQT4TMajcmdazu1l/B+H6V1BwS6onkR8GKCg9qT6S2DjJeXXbvhSAjgHUekMFMnbEmUr
KhhK0PNuJBMEDuBmKnRAvSh2acZO//22nO0D9bdiYvtaoGpZ2fYLfPfy0s9fWCExwOs+6PVyeN8w
sXcN8K8gF8yhSFaCgmlFtur2xtviTB4KHb4suJbYOxNdUKCnQdXDPHjiq+29pfup7ALfPsLvKybc
RpY1cKISrFhs9h4yVj4zq5O5pLtWHV5IHRz+3QatG3hxtPIkLnlk4ATnSAvrj1UuieK2Q8iLDVqX
9ELA1KLH2myxQdyenXiv7nWQCGLdfNlUqcSkmegkEp5Nug5B4bIvSGt3fWuXy31UG97tJZM5CbEE
b1S0SdAZsb5Dwn3h1mf9Zwz2qO40OOzIUfdHoxqR9UjK1BNcRFVVMwUYHpJ79bhLqHFX68YxCtih
Ay2YLdFQdmwF9zCGMUO3HayCvs0O/4EKhZeeSxCouEgqHgBFcf5tIhqcY05WzEjERgTj/h/NpI7Q
oWR22D10JdjmiM7ThDikmeysldzx1zx1v0StWHgo7FhMnGFpMHUZaZgBQn4HbfAOeEr147gzD/FT
1dmxkwDPGaTOCF8W7rC33o325UPg0Ubi9Ld8CQYU//4MwZd049SONMOGAnmxCBa8/Y5LLhtx2NrI
SyHCspZaFGFyDRvJss8aB+YJl2TLtszyUoDgPyyMGJVDjcUsAFE5c9WezXNpgNiwkFWWZOslOBK9
i5mZ5pBEJi9X7lmd2u3i3jZ8mQzBhwRTajWVtWpjNS8hppuiVn9GZ61k67d3ZUU509f8otg7Hpgx
4x2y9a4x8T2g2H1Sz95tTTZDCjyeQfaCfKlOxG7n1lLLbOIMN+9brdugvbYVcF5PxyaGdQMERdpc
s2kJbMU80TQTrapC6JRH0ayWKZQK6h+MdnY4nfTgKRokz6jNtbsQI/hBVVesco4hBlh7MSjeR8nv
b92/HLVegzALlT2xiBKhD0VXOQpF4dR9bsvuiTCAVqTx8hjR6EHR239QxeR8bdym6Nw2xQRQG9c5
HWekICwNEHt569GES1TaXLILEYKnIbo68mLK4M31ryWrbSuRpbF/xXFiwetSC8HPhAB2mi2g1eMN
Hav2gFl6uwafmM8ZhnAKDUW3yFTcJTJqh/IitZMw9TMGB8zT3WAtlZPWZLAV0h7miCOPGJijY40D
t7MqvjfTOLcBxfSQlSRxRsD3tO03xtu/mBY9tEZ9joIIUqjmzkYoyRBteoSLtVvX9iJ86fUi4hiU
gVUr82nAeIc5o02S9ZJ4fHOLcPlRStHaB7ybj2JoaQYGsOmRiCI/suTMpKTV6x5fbdC7ABGbzSA5
uKeiGGFYs0eTlZ2ld6puOEXmmvUnY7zTI7fuQzvnHvCMJOHEeiRvyRZSBVPA8tjMoVyqK0caDSBp
wjxJHdlhPXqNlp1xi0jGCTe37UJdweSbpefI9UPdhlI71OaftDL349j+JfGym95CXxvsAa6BcVjB
6SG27RPwtqOukS9Hve99sJp7E8p6ZU3uFETrXInuLC16alCGbXl6NKzc643qk8b/KALje0enz5ws
X29/1rb271+1bsiF0eJggeq6SdZneXNU4gpHbHTTVEYSvRrl9b6+ixGMtjLqfk5ViFkJnMGguksP
OlgKZXhhkjUWQevMqKqTWcUa0yZADlB9xAXtGWYMIG4CBFsWSZqMNp8s/H1Txfxm1iJVPDLoZTw0
B9wyZ9DtOv0h+33YgjUSvRAkWGmsFEHMKmiWj6VtZne8l2SDN5/HlxIEv9zGk4XEI1RZcX1+0Xoc
u1OMZwp1q8+yjdqOOS70EZ0lT/KgrCGtAyKvqduYMd1pWLsqdqg9n5SD7D2+7VnWZnIVIY4lJtUz
VaVTEJbE1ZtXxXyuEqcndzx6CKM/GjJIorbtU/UuTAgO9bLTG2Iig6/1f0xda5uRR5nkcbJte8ba
3o3EhcnE/H1X9l2iJMjgGfHnMg7tkX0atK/K8KIYoAlUXmv1adQlBr95+VzIFLaNpvn/z3pmYXg2
kZ4u0ur1tkeSiVjX9sIjmWZA9Rag0OBqC0/JYnhp8OO2hGuoifUwXWghbM8SU0RqAWxhhcyyBjs4
rpRY7HmCtUd7sB6u9VbFlSEJbFrFhVjhBpj0NplSHZqZ9WOFh+Ryb44/b6u26QAvRAjufLAqOmQZ
RJCyc5EOcskQ+3kyPVdl/zwYoaQe8j9Wcu1YB4ODboj+j7S46/BCRgicAeZPscdd+SfwgMDxtWYA
VAcpDjAsycadpWIFbxjOUxeRGGLZJ3qkXoNyqBOpHuCmbTDOuDHIzBIHTR/599vL+0ufq3sMQc9/
9RWcpBrNGphi4bbS18VHw4e7ci2VYObMTvSRPAB7B1UNNKY9tSf0B32VgV5vn4138cLxq8ahHoIF
4rn2Q9fvBkMSC2275Qv9hMNnZRTMOhli2BVUu34GNzdYpJL7Fc82dxVXVqeX6SMcRIyPqEOgQZ+x
BGjWS21K3JXUUIQjl+PhRpQQ+rAH1QcjLgZ2vdwJCnTzYT7ZCZzSj/3xJOMa2Qx3LpZROIYgALOi
Nod9Dr5+LEDoo+7qA0r0su2SrZ8QVs2hkuSmCTn8U/Y1XasQJ+ted4N9WYIsOfMUV3m5fQIkml1l
6bNCzYIcC5ocuL9m0Ed/xRn8l4Yu5uqNYZ6NgMAw9PY16+5aSxbtrAf1xkEW0/NqU6VdoWPl6C7Y
jfcxrKIH5XMDXMH/i+uXbNTV9DMBxqwZQJ++/EmiRxp7t7dlO1P5bnFs/YCLWxNt02k4pdCnzejz
XCtIjKYzcIt/pMRE3rIHSk64CxfwiOQqWpk6zZ0m5sRF/C3PjO9ZNZ/KunrWlPwwzI1fZZWXV6pN
wtIzl8YeWPPt9gdvXVQ6kBsAY7TO6oiZ1Tibg6zmw+JWmV9GKDiGhd1bh1R96ZEQui1ra/EvZQm3
RTyHdTgukKUvOWLn8jDQ4R+kZi5FCPdC0INcdjYhgobVQdPLO2X+J10haPqh+M/CeomZwBIRS1Lj
teYO7C5OT2MLslLJ9ba1KQCEN3QLoAdoCxG0UKelK2PWLC4BvPVU2ksV2xH7EhUnaSfF1p5cihLs
dawmUpFVVFY/dOE5Cw+393yz4RTTJTogBxi3UCf4eCBKQ430OK5Qj2jq/ZKnuzprvypVfyyHryRc
vLn4ES/UTzMk7/MQ6TTuK7VZ2nPfSS6hbZe5zjqRtUVM7OYwFkKoukabRerPvLTZpNtpcl+pT5Vu
0652UlmUvl6bV87NXMeeCJAW0Hb7Ufcqa5sxAjW0y5CBSsZmn1SKkxYKzrIluYK2RaFLCbkeArZw
IWCIrbybNYZ3KWd/9uRr12d2NnlSbJMtc0EjDFrIMSwEpEvBMo0KjeO5AY0a8sjMF2uW3Aey3xfM
satYmcQqfn/O74EcP00vt81xM/S/+H5hmbpZbROMJi6uYvw5xjugDrUDlbi5zaZHbnHwNlgr9Lbo
IUiUZ8NsYC+SA3VWwt+VZTc/YGxBmmjZDhTfZYlxAEYfS65ZuNCCzx1QgCMUDYbvqcN27d10LhBY
3V6/TTO7ECfkBefCag06IC84qmc2xbbJQtsYD2MisYPNs3ohR7gq9EBJ53GN79eCH8OQ3f8tvJFt
lRgPtA0fIjZBTtssxI4XjI0mo2UbauP3S+7U1Dq2fXHKzcYh43in5mMrsZZNi7zQVLB4DaPoTZ7B
WKb0swZ8MaX6s2DjvxQimD1aHNlY6WvWiqW+aaFfvG5eLXOWWIdMF+EZkU5RpbAZ1qGRM0seDP00
mZILfutqxDViqoZFMbIo1sjyvNGjuUfcS7rMSZXnkJ/G/qEdP7FwkWjzK0spum8d+X2cZCwQkKg/
uu+5NwDAYEAdXQ+cdsHoEcqLlToc5iQC51tGXasfTjGspwk4oifDNdCMX3PwJ1Lqm9V05H1nA7zB
NbLKV8phz7SwknzlZmvD5VcKi97xnE28w95qO+aXx3Kn/WxCOzwQn9rENh4BtTI/ybJ4W34AsQ+Y
CXCfroHKx6Uh2hIs5ToHls4AdcnLbjfFc+RaUXQPkGJJdmNrzy+EiUOXw4RGKzVGfW+I35b2sCx3
anpuEBrpklTe1u1zKUjwbuMYE9rmEDRhGjqblz1dZIQMkoUThy2ntsvMNF0XjmCEYQdyEjxFvjVo
0b7tqLfXDHgrzADME2bLPm5QivYjhTeQo1PNHgh671M7He+L8p4EktBj69TrOB4qA4yogTDno6jY
aodqXBBXhYA1j+6GIbeXf3JvX8oQjLxG/RMUUJDR5X41Pzfqvh0lnmUrMQ28hbUAb6LbV1SjKwut
p6gMuQtwoRuH9T+7/BzPX1n/UOa1ZHs2k8aX0gSFTCSQxqSFNG2nH9d5lhW9T9vLGTl+YQ6KXuxS
khCEssoc1DIkC4gd+51V5m5YV0BySVKAwr3lCxrop+yejMmDZQRe3nI3DDENllvfFxCNRoT6AMLY
s775OfeAV4pNcNAC3NphaZb7JekqW+nqPXqAFdso57s60ewS6GV1H6zMQK81bx2t7c7Jkj3kGGqO
5zG3WZCCtiMFORwPdwAGetNp71VFtE+z7guL+u9JDDS0CU1nCACtDnRyffpdTYdd1nF3NBUv6EDn
rqYJwnb8y7rAIH7SnVOT2kZXfVnGWbPVunN6inB7bo5qEcZ2bumxHY/mmwUMr5qFTtlEXqYANG8c
3jIL5HltgeYEvd0XPf1s5e2P2ydy+yV0YWBCMkqhk0qQNcRgskNmO9i1Tu3oiT04IHWk/tqpOn6R
+enNKj+6VTCCaWEeBo/Wj4eTdpPWZ/28AEdIPffDcFCi5DE1si8x0Q9tHy1eVOUPdZTmnrHAGZm8
e7UG43muisHptTHzOM29PB72oao7Y2z5HbF2wRx9o6XyEJJyz+dmr6jpfq6AYhLqJ2rSlbjnPDfc
DRhIWiXLyPDFoj2bGO6HLgZdw+yPGukVgxE3NTIWP5CzMI/107S34K3tEAUrt/7Z7GRJsC3PcClR
CNHMCZwCUw2J2vC5DF8AU+9Ehl3FL2EMROrJlyi4bsktBQV/mhtxMycDxHUuQftl4oZeuKvvkCfd
scNtWVsXnoneBbzO8Qfo0B/XUi2XpcQ42ILm+YMBjGBD0kq6ddsBXQIxgkXwFBJ7JKw6TbWpYgsC
g8Ke6qOlp2D22ue1IvGnW9cdZjQQkKCPCYCDgpMD5cIQ9hQYBmaNzFrzB1H8IH/i9SmTNs5srdml
KOEYVxp8RhpBFEkfxxllq5ff35PL3xdCKz7kRdhOAMwIeeHSKNkZzby7LWLbFb0vl1ifn5q5DZYZ
MoYf9R/DoT7Tw1r0VXdA1HTLB7CESvZn2xD+3h/R0DIzAY/6igLStC9Dqtqx+qjF38L0SaLY1hT/
xeKJTGzmVAfTVEJOUrHHUan8mZGvSQvypDZ7DvXaycLoTQ9DtKItsnO7vknFc3spW3RMVl4vAFZa
r/T4uVoJh46Lg3vMbnbyGqbECkW6sipBRZZpEJZXCPatVzaXMke7vZYWEhgmpyYTK/W1GlZ5PqlY
yxYtXAZ3m8kDaZ89Bqd6+GIUnho0aBSTuIytaNJAOei/UldLukig83yYZsZxSw7kPkWPGEnf+va3
QVBReL4UIriLEohic8IQEwGV1Skj4EVlmcvDSLKEMl0EVzHrQTtmCVYwBVWids6rb8Hw87bFb9vB
+3IJ3iIvlLKmJUS0JtmlyegaYe7dFrFZbAVMEFLe6H5FxV4wbDWhHE89eHHMjB5g3K1t+PExdfgZ
GUZn9OnPGIjaaE/ZrTRX876WPDA2q4eXH7AuwoVNRKD0HNQQwbKiVLtYMV3kQA8KVX09a90q5TYP
+sexHM6qyXZlr+Z2PZZu1qXHEUyQGKZKvACZdsnubt45F8si3tOELhiHx7J0BvtzMlRvypJTqhZe
1LIfgGn8dnsbNnf6QpxwMIp+bOeyhrjG+jHMud0o+9sCtsIcQ8fSmeARMbmY222AiM1oipOnhgri
YN2bSet2OPvofQYwlH4M1PSfWO+FSGFj53Aq01CHyJ7MfsnNQ5c3Ere8uWwXIoRdSsx4AOAQAuC2
Go651ngsmSWFhU1DwNtXw3gCTqJYQ+PdbGVttTpK5XMIPOUgafxp+Ay08UNMftzepE2XciFrvYQu
jsKYMORYjNVzdZltYrUmDagnxm8zR68O8kKMcOQxYd2CmBIqhcXiKMZiM/VFlV4xMmWE7Y9UJVVo
Byk8DwF7/b1l1C5keFrbT+0LXQQLGJsqCeMWSzaGtT0k7S5E3A5oRrsY/sq4dYrB3BBTdiryTgpg
vm7HVUxwIVs4tEaQRpOaw3OtzXwZho1Aym55k+avNH1kn/02p4ywb8LFVld9q04WVnQE8SHLapuy
yJ4ricFv9iiu+E8gM9DQ8CZWOLS4micQfS5uvT5kC6zswXTVN+IX3hIeFOmgwvYh/lueWOWYwP6m
6MaId4T2VzL8pSzSV+X2Rr1LEF5CujogMRTDTXQAm1qbiRK3O2mutUMP8l7GbrhZdrhYP7Hrocw5
1boG6wc0N+TkmueubB6iJHWHYbLbTPtaNxV1yroBSgf3qUokG7h58AxMESBrh5BVzKLzAuXxUIf8
sPjSAWUur3Ey2Jfbrmpz0yz4RFMDDDxG6D+6qqpa+XTUbK3llTujn/20Nj/fFrEen6vjdSFCcCB8
RodFHEOEwpHsNirUN9ByOccPM1El98hmpQ24SX+rI7gRgxS6YjSQZe3Np3V8HmXcu2Dfu4uXu6Bi
k9zGW5fK2qGOcjWqrVfU8JY6475vU7wmJrRD6rnNp+9Ge0esQznK2Je3zOFCljhpMAVt2CttAuMP
78fwqFWh0way94RMiHDCUEym6ahAyDztEbXaVfojl/Xibi4amtW4TjGQcUUzX08DOsG7EPZQP4HM
2Y4sH08bVCjPplK4t21vU58LWUJwryCTh1ftKstI7azeqx116uGv20K2DByAYH8rJIT3Sl7RgKcQ
Muqnqr9Xg6958TWUMjmtPyOeI/QMcCyZZWKwSbDtapiUIp8jBEloxJ2Bm7gyvJqPSPeiH8ty2tJe
ByyRYS3s0JXlBrYX8l34ugYXIU1upixOsxgtKOlbPCErmt6NmQz2aHsh34UIF2NVohlj4hDS6P19
HQQvnA7naspCm4Gu8/ambbr3y+UUTKPBCClbDCzn1OXIRHdZZDd1iXIlmPKQqXojZrxjmOvkQYsM
X8hOGgtfb3+DTF/BcFChnHnU4LSFeA31S2Vb7SMxSieaZcwLV9u3lgCB8oy5RSDLGKbg5k02mVUa
lWjCRZMLQF/8cWm8nja72wpdxxyCHMHXB2QpFGQxgbt7njDE3e4Uhz72/spjHvuyPocrRyIIEw6E
aaWlaoWp5qa59qlVmic+Ffs4mj5PU/eCEVFJ7enqqhTECUdAKZeiKhcT+Aclcoo7TLDeXrwraxB+
X7D+om1ypHMAoh7qX+vyjg4gTH9JZc5KtmiC2bdWpelhHwAaPkHheYnsJfmklDt1Occy/EeZ0Qnm
bRqgKLcYRPUWhi0OSXvHdUki6sonflwzEZEHQ2KjVnWwt7y9o8prlByUsXN15Wwkma0Fjzz46/Ym
XUcYgkThhixSgxU9HiZudKfv1lmI0FPRZ4DELErf59iXOd5fWfEPbl8QKDwmWRyOIamhov7UuLNT
PBYuehWeSwydu/XhP8MXyh0gnJzbmkrMXcw0hBFDMSmEy9BH7ZGqQKAy2++3RcjchSW4Cz0NzWis
QNlTer03e8B8cCJ3eV7fXVhJCVC7zFYEdzGPPRDugxwYiOd4Hx9BdQTE4eQoK0RJrN4S3IQFFr5g
quAmpuQtqO5CkNgHpiSFLjnE4tOgT3k4o24D/iGAp6fVHQVFGkr7xbOS/pBskUyU4C/WxlO6LOqK
Cl//QbzUi9+s+/jO8CaH+KGTedlT6Ocn2WZdVz8EsxecB9B4Z7OdLTzAj8FxJVU03for//Ug7+3p
Ud41d9veTbJm2i8inChPgppPM26Trj80ce/Xab+7vZi319IUKbcmTDQtRmpobqANu35K3BovoE4B
N0zRAgs6llxYty3RJILnmC0Vdb0SGkVhdLKiMbJBqgKILBlCjEyOGFyUSKxNKdHAT3CvYdw84cTO
MhnkhsRZmCIOPloP0O86QswKD4M4fiD22kO5VsNmIH/iBeHe3i6pRMFjmFPH4hZksb8GfBB3OxHy
Qq1fHzIv9GVlXtkqCn4jysE1XDc4aAC685IU8wYs+5aPhX9bqU0zN5E+xoNVRUVZ0KlJUoSdGBt0
SdzsaLIcMMYqWTeZCEETbeojQDXi5hgtz4oeiJwvdHU6V3fihRLrQbs4qwBXGoumwMZ0rmFHh+pg
/oGbw6/29d1w7L/Wd8xDheMLlaLArp9+S7DgDWdFD5YgAulMlD2n5q5N79v8Tp9kuA/bUcaFgoL3
m2leGLwAJRugbb3KRz7ynvwcAKW79ifrz82/FShmFzBGz9qwQJSxjhgbADEO3ALMlLq9DixlzvTt
thVu3sXv+nEhihrieERnMu7iyV+JddbJKDCi/oPO6/UWuZAjuMBx6jqNLSA5bL3RA6SmnyHodVbs
oXXw0TjIZvRkGyeW4Sa65lwzbNxKPJJ6yn13yk7IYtu6T/b8kf+8vY6Sg8DXo3hxENARNPUIdZED
oDUqfkCwBZDLS6QuTkSVUwkqsmXqJcf7uuVWWFTBhfBRCzM0YLL/sEs5/W4C8PWKV9p9MRzzp/Yy
OGsmQv2z/dKctdC+rbLkCHLBuzQcIDVGVDGQZnsJswH1ZOfm3qC1RI7Ei4lzId2C7uZiXjSXWbsE
uCtG9tujVr/WEZCyCGY4EojCvaliejQcFLjisMkeWVE/oGNOsleblwpSu/8VIdhHM05mTgZEUTN9
oqrpsOll6iRnWSZDMAdTLVVWtTma/pA+mU3jRNp4h0bA302HC6sl7DsDNU41NXAZrN9R5RBzL5Cl
2GSaCNdKjiKUwjOG50j1M41ip1WOaixDbdm23/ctEa6QLOR1OEy4u5IgdVn7Sa8yTw9e6uH19jnZ
jl4u9l64Q2hOqgIwFRp83zp6jVwhszsbmFVwtONJVvneDtjfxYntSp1FhlbtcV6Sg4oJMUy3107u
6BVkDh6D5Tmxr/y8raNkw8SOpaWZjZ6bLSIN7nMD3WvTHoDat2Vs+4G/90vsVqJxbFUkw34Vk/4J
VcSvelx5/06E4AjMippJFgaIKgrTLurGmYpF4s2u2Qo+Hh+xF2kKGlPD4NZ6E/beWjvDq9EJT5Ez
neDYqn3rEp8DEbXe63tjx7xi9/t4/cInCI7CAOj6UgM7DZCVg4sOBgBCu4ajcnt978/7TFYNklmH
6DFayoYuVDW3jwCvOGU79NofQwL0j3+3fYLbSPUwm3JUTtw0uGfJp1RWyZXpIXiMFF3SpLRwT2D0
skeaf9Z3ofL1tg4yGYKzQJFEW7Icb0VEt45CrZ0RtI6RybilrrPuH21ALBKXESYPlgEB9MqoWPn5
bjjWBxCOeKMtm67Yzpy9eyRxLj5SkrY2GfZl7dFVYW/RQ3AXHn+YSHo6JnBLiF18Nl4y2SDX9bSP
oCT9GJUFedrRioIYWNmH92qP6rvmhZ4JImpneUpfVI/sA2eUmeF2LPi3oxLH5OK2bctiWJhbAy8+
fMj4g2mB0PE0dl/GRBYdXfebCToKkQUtUEuuIpASth7z41MNcnv6k35T3kwF+CKVt3LaF2+Ka3r5
qfUslDi82xa7/YR4V3e16IvQNy/6Huy+yIGFeWRPmtOzxG37w6I96cmTttxrsrql5CIQgXCDKsWw
RY3oYLL2tbLTc8kR3MwOXZir4EZGsIiF5YhYvqxSe+o8vc1cLf+m5edJkRWTZboILqWKrbRNetw4
Sm6iLvp/uXFk+yN6FNBu8rBEPBBWP0KM4iWRn1ne3OAxBNyC+khS3bltEZLIShMyeKph5EuDQRiX
GCfaYLIRoHgeiWR0YNedjh9NX+TNorkBulueI692qF/n+xzjfEhxRK8jcHyqXb9nAEQKfRmYiMRD
a4JTYbGphkmL9NeseJrC3WK4A/GMZAllQoRIpKuNkVoRbLDhe7U4RhkYPCS56+tWr1/Lh9ZeA+Qj
6OgU3v5qpBYWSyIEbYDNUe9UMI2mB3LX7IzDP7GHd0HCipW8DKNqQalmjp7CEXZuvARpZbNBdtNs
G967IGHV9Hwq2tDERaN3mE3WZiftuK2VAJaZJKHG9v68SxK8bpXHGPwPsT8UvANm8opRwUXaySsT
sv79hWeNh7HuyYhQcXlovewRU1w78AMEPkXnGNrGdtQGyu3u3+3VVaym9rW+Zj/DApgFexW9J1p9
5srzbTEy1QQfq6tx11YJnBIN7se286P4aS5laMfbF/H7JgnOdbHwHu4zCNHSL3GI8o9Pi28RxYDW
HcU01G2N/h9pV9bcNs5sfxGrCBLcXrmIkix5Tew4L6xsw33f+evvgWcmYmBGuF/mNalyC2Cj0eg+
fc52JL8Y48IsYngdw89RfKe6bWh0T7Jif93Eb/KZnzb4LmtIOwCgGly1rac3NsYZvOQu+AAMkgsS
IN1mNUn1VRa06wQLs7gw0WJskcglq/EGB2V6mkX19t+kh5dVceFhUsNu1iMUFPrI0X3A/FzjU+TE
XrOfZpQIIX6FtHSAapsIcCpwQr6zKoX1bBAJKwvmszLuKTkNo3f9k4lMcHGizfQAiEWUc+Pgduj/
mgM/zwQD39v3+2X72E9YRYlG0cKiXxAlxm6nS5/U7lhYD0F5HoeztvR2BM7y62v6zRP2YpGLEcFs
qTUg3ExlHmLITsE0knZaaJN94M7f00NgMzH2wh988Ojd9XsqLP9vrtkigGOCccB6Ryfc59GE+j8S
e4rWf7FLwXjRHro/LFtf7PDV+ARtyDTSJ/Wt1TUVduxZXljanQfCLd/6br2KUAabuefKIHfYDGNR
1LLHVWmEyg5pqEPVEiWcUb/LKEgLKlFdcvPGXNnjzp6sz1GoV/DPZXjpiN22ozsnj8Ykwj2J1sXd
zFRaMmNoIP4uJ08T5nilXHcmDNsn2bOSCg7EdgVstSju0JVtVjYJC5MNeiiRA/Dpo/Gou0y7afIj
L3Qb0UtzuxS/MskdQr1qmr6dNRyJ0+iprumzyk7oya8dow2GDCVxJsApUM45d2T3v0OkWSq3Ms+d
yLaAAqYhob0yOobNiG3ih9g3/Gxf+dGfJAgrU9zNDeYQNCoDpL+VTB+VTDsFFb0ZLQgxyiI1y83g
uTLF3d8xwaVqSBMFjmg4qk0OTdn4RspSwc0tMsPd3IohWUMg4wyA492jOXiX5+FjZ5kHQdhkPv6u
Z3lZjs49i8xSiRr8evaRBqjJdifg8p6XE/MTswJyaQCUY7ntXWhWfyzvkh+QIXEC7/qP2C5Gr34E
F2AmhUSSEWFP/0X6hMcAfSLLL4H0ESHptqtMK2tceBkWuc00wM3funDaDdPR0+0ZLcbkGAlO/fZX
pDqoyizo9vFDzWYyS/FCsLtF+jFsP8saKKsEjCfbtRag2v+1wTlkP0QDoeDacUFajMJphfZseMO+
HzSZwMQ4ug1uvnkv2zNKafFO9LzZDqIX85yjRssCrvNWRR2Vhm7WFqd+6A4FnV4D5WueGJLgnhfs
KN9IqOsJgJIYsM5uftKG71F2oMkHgTtu3z8/l/S246vkxWogjKlmsYrS4OhNp94v/WofPgw4DqOL
Wwl4VckdRCv7Tbi+mOX8EsTUI5qXqOR2O9OfTsWOerWvI+eUHiEf8MCk0FDM6vwOYkfzXohnEa2a
uw1jDaOJBmZqcSxmL3KqO+M2PDY3HZCErCkU1eAiklxRor2ZyF+8l+88mOifNKMcUleub1Igx0Bq
cv1rihyG/f/qYy5xFo1aj2VpDbLPPQW5fCpwGNHOsf9fmbD0IZ3Rs0MJPj7M48cwK9CG/EiT0r2+
lO3iyGqzuGsOzVRwWChwflWpvKrSP0iDdAhItNeD/KwaSJXiZheZuRPrhuCZJ9pGLsrkSg0FqaDH
DatGbkeSOzqXd51KPwuWyJz8/X10OQRcONFLHUn0iLPXeqZP3No3Eod+mEGNW/nWayj/N+/gOw6G
hcJCDZEjtx8fh653MDMJBfrd9UUJfJxvNZQacKVoUFO3CO6meQb8TQQWeE9a+5Zr/dw2fhxNbiZL
rlTkWpo9etFr4S57bCEugdAvkWtaod3sGUIodJZzih6OW9+w4RrBdSdaKBdCpHxcurFEBBsLHxxP
ofx4fSMVwWXDc/PmCZhwTIzeuX1IPmnScoYGzk2nmjsoI30mpDoR8PJ0YbWv5OhlUBSM4gXKd70x
QWGeekGiHCLAzuigefKQ2mNvPC4p/WvKDEepU4i8dUelAgNJJnuLirGwsv2f+fW478RFIzNOmlLP
gf8t0fvWh9dkvstFc2fbJehLmOB7EbIUmTTIGBjirvxCvQVM1uO9JjuNB4gYQLnzftKc7CxK+LdD
BKCXFDpOYPjj1mbRfFkSdoEYzcOSFw6Z970UetddYBtDBRbaf61wwZZCeqgeZjza2KATw6KBS+CA
IRKHNc4yRxPE9t/kphd7XMzFW19TpBCHt0Yr+huT9Jr2wWnOAHAu3cgTlTpFm8jF2a5qLUWKUP7J
ifqyGOEuGPPnvOmc69soMsOF2cHKtJhQxAu5P82o1Vl3WfLtuontYPBz4/i6oNzqppymCK1G3rtl
WN72Sfzw30xw7wbZqtoQdLCqW0l3XXs7aS//7e+zy2p1sQ8lhYRvCVh0aP0NvWiXWXABiXaJC5mm
gQHBwsTTx6iax6KLHqUq+XJ9Fb9JLC9fgv2G1TLMBbROgKHiknPkI3uIs3dCeqt48dF00SqInRlg
/QQ4HHCk3miCKRzRCbK4uLAEZtT3BmJe4y5QDsjcwA1O/U7yEwClLQEgZzsXu6yVCw9jX8yDViL2
pelRLc55FzhGftQUVXCAtsvelzj0bspCCZo6rcq/R32GQ3ZXvMz3wX7wAhtx4YgW/oNI6ocdyve5
0WVtXGxA7820JElGJ6n/WEP2uTil2ktuQT9zrO25bNyEfLruOsJvx8WJJNNpMPZ43ckP4Lp3i13p
hB+ZMhNryYli329e5v8sEKqxXDGilyGhPnSI7bpmh1CtlZz+VflGPOjW3guVT9jJ+u1uwhgXPCJj
otqk4m1OocgGtMkk26E/Hc27xVOhXAAiPYHLXHVNGOSiCRST0dgckL2Pw6PVHCe6Xwi1aSMUkhUZ
4mKKFsp5lCXYxoq4Rg+hVbRkXJTC0QaCQuChjm2GwGVyMqJiwNVrBUvkI00g5TQMAb9Vocam14Xb
ZMTLaCjYyatBE2a4iNJNedoHOm6vKRntYtqHQqQ287RrzsGFkUpVZ2mAlKgbSvID7RGnmtgty8yW
u8RrFuPUyvrXMMkfajP76/qZE+0hl3AALwv+5ZmNiOnfe0m3B+hPpYJzLdpALpIMQZEN1YJOMcgy
7b4e7VoVXDqiVXCBw4yVaVgGvOulZNi1SXlfVNRBP82/vllbC2GjKlAloJQRmfx6tTUpuCP6GV0f
Tf1C9T2NRUX0zQi4tsC5dERHmk8Yn3rT28OomTPYf48jiAAJmzfK2hLn1ZkCDtV5ZGvBG06yI6gh
5Q+BGzuLYxwbFH7mfS5IcDYrCmubnJ+TmNT5SLG6LkjstkJLoHjQ8n2rodCE8cS0tuvyfomFEyVb
52ttl3PyaqZZvVQU5YRWs1vVX5R9RL9rdNzJCcZY5cMSPILH9bqzMK/mD/XaKOf1bULK2Kyx2IJE
TjLtsuar1f+oMUw6347DnyDu1ta4EyDFM7gMU7xVW0mzE3Mf0KeEwd+AAknH+24UIOBFjspX8pOq
MCzIxAAs68xOe5thENjyoi+o3eG5TwRJneDcvSPMkg0pkRfkBUtc2CqFUmwjCCCbD73V/uncdTll
pDFTJq/TqLoTzuQ+rqJzYw0gJEYHGXzpO8maXkBV0DnxAjkaqvWpqxnpviLoTl73nK1oBgoXVGkA
1CEyn8JSSRqGVmavsvZHXn6Y2dDHn1xqaxvcUcR4v5rG7NYmufRAjNqXIcd7fRlvbK1XToDOhUvw
8WakHwE+sWYDoyvVwyJbva0M4wFKtbE900i1SYVkso++aXV9bqZpp8+TZ+TdUwHuCamUb4KwOo7m
7ClK/UkBPfmMsq2mtA95nTsFDb2lgJxahjpMY2aOoU0PnYp54AqkarUE8gyp/xyanTOp0LifMGVV
zmdqBYc+Tk/hAqq6YjbtYWn2mdb5pJoxG9DL3jDjk4dgmCND51Sk9yU19oqo/Xh9f7Y/M7Ug+YE6
zTsNvkwKl1RhAzGG+TFObhYdNabDdRPbB+digvNqI4hBE6G3GCRWj6EV2ZkqAt+KLHDfuC5AAG2x
uVSp92fyPehEgW0zTSeA5/27TdyVmM6AzUEJns3KT25rv6mjHPID4Adn0ZNgs+K3tsVdisWihdYo
AUnM8IDLJ0ZVluzCj/Ut05mMXPP7dIMZFlArz/YeSgkeJKkhdO0Fj3+S2q5/CHc8Qb6U6GaIhmwM
cgVLckLy1zzurjsH+xvvj+dlY7lbkWSG1YyQV3X1ea+b92l/XtTSRiVFEM5+c+1fDPE3YR8kmTnj
JkxOzQHc9TeL3586kNyKdk3oK9wtqC2psWCqCZYO5W3uBYdgr/nQigNKUBXcSZsQi9Un4ov5gzYp
uhrAVwLL2CmBtUuVxp6t9jGfJKS4GqDGQ+NkXeaWET1rQHpOxg98UkcVSmGzL3XlS/Ilf6nKjEoL
EMyXNHGWal+Cj7N+boLRjjqRfojIFhdSFKMzFmi0Iq0Jc2fOWrvMv1Z0l2mqH2afrnuoIELyYwR9
kIZNKyFCSvrHRX5UqgcjFERIwSHga/xqq7VgkkUe08p4qn5XzB/BcFxm0XUrWgkXWKS0btKGAfzS
dhc0mbv0aCmLjAhdkosa5WgoRhgiiWGtZIzZIXjFH1NHtyVfewOCiybtBNFf5UJILxdBMaLC4pJo
8ANNOlO9EkQpkQkueCSKNYI0F+Ef3Dp2NkM6539mXcbtuz7IXNAAJqUMIpCfu1ryOYwOeWU6ZS8y
8pv31s+kjleTG7oCenIyyqLDDlFWd7QXyStu6OvymJ8gCOTkqRP9mIW3JzuO70PDT7N8XTwdurHJ
OhQvhl39xdqFx9jR7yx09eX/h3bItpdfjHFFrl4OAiu38NDP8rs2zuygfYqCH9djwmbzcZ25cgGo
1fVoLODpgO90mDwA1qsFaiF9UyHXPBX6BxLAZosznkpM8tX74ggcgeBK23bKy0K5rGfoZ7XLW9aD
L2+z7EMm6gNtR6XL3+dyniFb6jAr4ZJtcbuAOJsYNh6qRHm5vpebuOP1XnLnNzFo04URvKP12mcc
sQN1Ui9ydVc7Z8/lQUFuYxzCpz/hc1qb5c50rMZGQQoEXSN7kLTd1As6wyI/5E50a4UlVCZwR8X9
KZq+jdaBVoKtu+4BkDfEuVt1OaagG5eRtfKX6kNYnRbpSfBpmAv9/uDiafqrgcxUMnMsWM/sOH7p
z4xWUfUZD/DfNFuKAOIucAXC14uRN2HeBlqHaOPOz9UbWo1R5hlO50EsEIggRlsKHmTB/fublPtf
V4fo56/rTJdMDtQFrg55sK/pbDmKle6tXn7UCnUf6dSXJQXsOmVnk7H7PhnpKZ8VCoXb5iPYau1Z
rm/DVHs05/JTIhXnpa92VV/Vzlw1BwCX7RqyxzZUHM5KHd8mHWCGcyGa9mL+eu1bcceVyJLehzHW
YMblt7oDml5Nb+gyf5br2icZ8eeuEQG4rvs44avSkW5GTUyAea/TwG7k1JY0064SAZW+yAqXUZij
0UuEZWDdcKtUn+PuUDZC/UvR9nFRaC5NM5FZeziCWoBqB17pFQfqEeLMqv3NQO4yeSD92ge3Ihia
6BRzgajoZ6kYJYjwyVp2UnvL0dtJgDG6HspRzfnVvxcyYjxvxOLy+TNVUDiaX0M9242pAJkp+FJv
j7BVQEr6YiwTM0CNbBy/SgHxFH3y6n4RPHtEZriwFEpAByw1g11MuzK7N4u7UhOs5De1uJ8h4a32
uFqKOWd1ZEHQ2J39HhO9xS6RnOWxdePvrGOM+V0RoEkU/Hj6k6JS+6xi7VVGB4DOAYrh6GClTutq
lotgg4Z15YwvUFGYZ/d6oBe44FtOv1psMpGy0gqgmKT0TkuPxfjh+t8X+N9bXrr6+32fzHU+4Elc
kWei+3Jj2a3uj4bAzG8KwpePxkWKZJBkGkMRAlu47BRHslvfuNV84GQgVCbsXlxPazEF8+upKhZK
WhpVaPjcdC4mijwleZsxAIh7F6XCkUDRR+LiRBLL0HiDtp1rLBKUvIz8kA+jCDv6mzrJZQu5UKGm
0HurKriCfIzRjzbdDkBxcyceYBAsh4c1KyEZ5AFKb+6sVa5eTz4gR4J7XWSCixNzBMb6bMZTgNDH
2nyOtf11t978+/jupgn6OOudVLbeJ2CiIAtg9T3OaprsuiITmNiuJq1scF/dlHKpTRPz7+e0ZBcu
BgWQgJUQrmkF96xoOdynJzQbSNtgu0b9Vm8OpHj8T9vFt2vqMNCMqsKjSS/+MvVDPvrX/z47b+8y
oMtW8R2aoq8aq4JyG3S+b4vhR2XspOolV20JlCrXLW3fDkQDYTsIM9Bh4rYqyfGcJTWWYkCpwmkO
2s2w127nu/Sg7CBU7P7JsDu52OPrfCZI9UMKvQK3M1M7D3uHhjfl9O36qra//89F8RU8vYZSdjdi
EL3P9w2NnXwa3OsWtgsQq3WwkLq6CEgdhkSqUEjJMxuXqhsf47PyarC5FxBiYyZsJx6l3gSHrjeP
y+4DzIaHWocGxLCz7sxjf5veoIDvVjfTcXSnL4U3fIx3oqyOecB7Z7xsJtvs1UrNNhlk4MBYHA2O
6r7bT8dor+xFvLCbqdBqQ9n/r8zQoTMhwI0z2ynP+vSQLYW9lF+ufzXRUrhblSZLWIeEzSqByNQC
ObxeLXYRTrbSHBtzsIf2syUqbmxmDKt1cXergY4LaSSQi0TtHqSwhWZP8/HPYuvlG3GxNcEcp2SV
KFknh7+Zq1Nfe4j2bOBLBNLbTk1WC+IihhZPzSgtaP+DQmCAFlntm6561vCSBtO4kAr+N9fGz6VR
rjTQQ0C1CkIMsDKyMwwVOPor8etDvgt3VPBqF7gHT/9R1NI4mgSxicnet37qsxKBvBf1xQSe/o7v
ow3yulBBkdVoX7vsQyhldid6Qwu8jnKRQg67eMxCVMjHdC9bNxoU26XPiFbXz5MoIFEuNlA6hxKG
VNEques9tmeBq58iFMolJ3peHB3Z1iTZIvgf+6tXIhLPdKuFaax1AVajmG4f7KNScL0Ll8XFibgu
y2CcRgB7WyA083jcD4y0f4HMDZmMOyWJvUy3zuEc+ukQNvZA8N95r/iovriJhqKwDN7iSjRDJFo3
F0qsJhzTMcXJ06gnjx/yUfAaFZ41LowEUWricY3Ky7RTd7k37afQ7ncYIMXYQSUquWz3Vy6BhJen
bSpImocDHqbyQ/zcP7OZf+gc+8YjPPW+vat8UXVMcPD44ftiNmI5LPCo0snBkL/Q6dkQZW6ifIrn
v81JAALyDMT345EeW1u7ib0hcOJTB4Q2tEh/NCJO5u3X9mUbNS4TMbqxVWoDrykLvHtfBow85r7y
IQIi9qDb1RsZmuRicORFEsC1t7NUU8f0Kr4U4dkuSAI5JpnVOOdlOStk2NHw66gtfqoabpEMguD8
Nk34/tRfzHGxZknbSKUxEoSyQHKVTo9dp/hjnd23penNnepJQ32au+51BMrFlgr9YyKRGzDaemki
HfS53HW65nU65mgobvw284oqs/Ms2i11bnez5mudmYnya/Yyu/arubRmbrMs1yVkT6EJ4tzoRouA
esVEb/wov/bj06I7ivyglyJA2XaouGwWH8GI9Q/lGINeoHrgFKkjOYNTfWlsho8OPCLCBW6frotJ
PjppCgb4WWlEij/n2tNM0czOHq5fOCIbXIBSq6YwQf0A4L6CUDwObjgGT00jej+IPJtLcfQoTVul
RTpllclZLjo7VTFq0UmYnoSypDL/2YX279YpfPtDVSIdEz0onLZTum8S3S5jRZAiXncIhW+AdNSk
vdYi2Aaz13Z3iyY4ntsJx2UJXBTKtYzORgX8hqbtp+LQhHcyBryc659/u6ZDLla4tKYpK5PMGk7T
mLxYc2BHy9ei/BaHN10cguAS+kCAf4mouURbxwWeEpWRTiMI6UE8OsCAnSS5FYTS636t8O2HuGjL
UJ/xsIvV3ovqwgnVZddrov0TfSQuKih5onY0R+Kky691BdnD3NUnqGOF369/p83lKCAQ0Q3ToBoP
VRyieTASqdTcoHiemg+pgWwIdq4b2VzMygj3WSRNLYEaBSlgYc42m1mU0SMvw/tMOC+06QArS2y5
q6cpYMepVpGMumZ01o3nQqhUve3XKwvch4mhstFSyk7nmWkbdjeQ8fQbJ0K/+PqmsQD57jpaGeKC
dENkXNozKL1T/VM5ndXigxLumgrEMlNr0z8ZnsZ76acfcOG61TBTEjBWBEV5SNVv1fLp+mpEfsbF
aSYrZxR6Aj8b72qwxVuPqujwC0wY3PNzXIYppxYaTgA0I0k49SnKBNKP6+sQOJjBlXeNLqFpNrDu
Y/Sjbu+WWBEFThZ+r3x3gwvPGF5qzRgycoBislkwQOhd8Cm4Bii1Kl84xMw25Zo1Lkybeo/2d5xp
rgWlP/Wln7/ooeb1xp06fG/IIao1J0pE+cd26n3xNoMLCGWSxEpVgjP8b7wWZsZd5fUbg2s1fnAr
KhaIHIP9/yooZKBJmVo2ta9nfy3a5yAq7FlETKtuViRWS+LigkwGMPSZEtgHMpqgH902Dvr2k0Or
dNhVefhFMYIXNPz3sjY4SmU9JqqOEfn50LV9bKO3GNtyWTZ2vRi+nBavdJxeaNx96rr8oMvBvW5V
njECPW6EuDlH/cCGvmtTzpw+Ckcb5Xo7TtE9noy9lQf7BOmW3YC9rO7yGyMKUMGdyMdiUnZB1+S7
64dCFBQNLlZVk9oAgYqsyITYdlD/1dHOrsNHrWrsVrqTSeTH/WjLliDHFPoRF7W0OI56PR0ZbFl2
qntWCIoPgxc6DPia+SKYregbc0FMSSW1A7b1H2GRo34gRyYpIjqUAn81uUAGT8LjqapwJqd7Pdyl
1uMYiL6YIMrwBLB1mWRav/QMAMUav7kHgJzPuKAKL/sogj0x3+eCDFILogNOipq4+a4K1M2llZAR
hVVNveuD+RbsDLZklm6QxAeBK25s3i+2uHPYjcEig5NXcWssjIXPMHWnmyW0wTg+71h5ZBihSuiI
ntgiu9wRiHLM3SsN3vbLeGOWj5J2IxRa3HL3X9bGuXtXasUyTSrjNK8OEiYCln2FUejKRs0QpEGi
z7Y10f6LPc7fE5qQLBlh763KCnbxMrSXvX5gBE09irygF5/31ik56V4AzkfRW0vgNnwRKIqJmlNG
bz6aT/nwWPYtEscvTS8SXN6qk6/XyVeCuqwKJbKg8M+UnlLwqIfeN+Oz5Cs3hSOaBdyIIbClyQYl
pkaRcP16GaVESwJiSgR72v1UXUqOf1C5Xpt5i9irO2/CnJM1GPNbPmcNfyXL5yYSXePbLv9zKW81
ypUNk9Zk0ccYyDnAReIPCvjsKl9wnFn+8T50XGxw2ZAOWXRTD3GcmSaWemKfJvbRVXO0I90nP0R1
x60S3S/7xuVDRZIZuaTj80j7NLOzD9B3doN7xuJo2vUnemB9BmVvvIrCx7avX9bJZURTP9IpBcDP
baIeg4uJY5CH0vBn3OLXd3T7o5lMeQ4q1hp/VZMgjHtTJRjqrs+1dj9PT6EhuJZZqHv/zS4muDA1
kAFEg3jbublR+oWeQcJ5OjaaYRs5NGmybBI17rZYafHVLha5Q0Uimio0Z7BhHGCAmB7i1I79xVYw
kS95g/OmFujkruRGPgBB5/5FxDqw8S5Y/wL+zi6qhTDgLZC35mgPEwReaksAldiqwv9ig3t7xCGS
vJo9PVmlkAGWk136I3UmKH2pTv0U7oTYpu3T93NfTe70zTQ2hzl9w+5XB7D9PiVu/LHyZIi2Dr50
gKzqdefc3EWDgFSJqCpmzZnzriJKp7ZJbsg47U1wVpEWE/ryJwbAdw89OtnQ+bSnonOmQGUUlc/I
pcE3OguxTJtbBnTOvxa4LUOXJBqUtIGXKT+i5lUt9n37TGNfqT4o5ZHIEEjq70v5XiaZ3ZKv/215
XPTC0BDSLCtH0U09qtGHViRcvRk8Vovjo5RutsHc4O8buaOkX63JTVTBF2LB4V3wWJngXKBY4Bph
VSjuMABoaZ0oeWJNiv5WVoBtVkVV/zeWyXf2TEXRqKyB2O1dawscy4Aww+WYOmGEkQrGhlceFY8N
Eemu8i2910DiMd4UXuJlTilY7vahNjXdAlOJSSkP6Ivkkkp4w/xNk1o9Sbfza/9Nfx2cGb284lyg
DvAHY9ZUW5nk4jPmPJtZMRgyt3yqyY2Uv5SToEq6Bbr5xQYXkdsgTkxQGYJC7qgfq134GbMpH4L7
ASwLC/izM99K7FTg/dv58WVhPLyvUDSVlAHaXJ3bPk8HstddUjkaqJfju8AByFpQSd88DrhE0VED
6yzhaTHInEcqMFIIVxOFjEHlhXpgQ6nMvX6qt/PTlR3u2OnVaGAaED4SnZadtiP78BwemNg54xwQ
aWdv3t6WZlmGRS1LezswqxgsR1UZDBIyEan+pMZQXEtdvT1qo1dTQxDutx8YK1tcsKzRos+NFOi5
5Rv06m7Sh2lf3aSneYcSlPtGJX9OzpUTgiRodkRoqe2vd1koFyxbPUv1WAOeTgGxO5jyreq5p43g
27FP8y68rFbIfbp4kjVzgny3q1sQE74dou8C39i8b1YGuHhpWO2k9BaTABiVCo/c1qvUxjZJt+90
6PFa3WkO9FPRSKdxHqBXMqduFeef5UgdBUsV7Sf38pbSVIubvmecene0LWxS/tCL2rm+3s08ebVc
5r0r71wsI0JCgjehlTT3gUGeK3X4JOOJ2qmTKJyIFsTFyVRfhoR06CZVpp/ca/toV7y07owZMXqY
nOSxdJuPIvIUkU0ubo6xPOJUoDU7ScsxCJQnK7P2VKuer2/jb0LKT+fnwZ311NaZZeKUj2DlCvfV
k3nIbPMObHHH/kZUSBBa4zJXTeojfWQSAA1oUxbUm8Cb+siqMYA+7EQBbPsasCyqQldORSrB7aFU
9vGUZdjDcam+RKm1twLi9sDMy6F2BFz3vEBX1pYk/dUgM/4xeTAYj0ZS+tc3edtXf/4OfgS1n+u+
GVOkFtB1sAu0CA09cGSMcyeWIJBueY2O/EG3TNxEeNX9eir0qIyNSQaGLMGZJ8GLlIE8IRa8P7ZC
2doIdxzMSEtiTUMVr5ETCAM99EP7H5fBfTi9lUirj8C21yq1w/qjWn3Ti0/XP8pmZrJaBo8IT5Va
RnlwYAlf4Lf2+DH0lNfKM6Gyne3B1raTfaHqpmDreJS41S9WqxqIWhnOmlzboTfcmKfiBrT/zx2Q
n7VsL6JHsXCh3OUaVoOsLYzTIzpNO6Y+S+zgNfTbXeexOegIgoCiKgZhPsBfd7qsq7jVDELhib86
YtXlAbESpH0NhlOsneylXu5nN7kX7eihdSW/8+PUMQ6VsDa/fQQulrnbx5IKiVaMdUqW92oP0uXS
S0Sg5M3Isl4ed86KGhWMtsNtU30qDoAzoTcH2RsgtwZ4T7oLbv9AgAmPEosVC6mmWDxwq5FGtR5n
XEFZQD5lpQkAVCu65rYyiLUN5ryrK7VW9D5MJgRn+UF6AvMLoH1jARZjxl5YPkliJxEZ5JyEFnFB
wgUGBwW65droT2n0iFZOaFdtuVe07KkqNbsapc9B3T01gWUrcvW9VI0/C5uX3eV8pl20oLVURDQl
OVDpMVSfiSm4aLdP/sUE5zGSFWi07BFtdETl/nstbIGxU/z+xF0McFF5CEDnVPe47Fg4Y+esxNTo
m/Z744z7ohDkXywEXzPHhei2pWpXIHl0+6kG0LTeqXPhGI3kFElwUvEEMsPQXYQEhGyb3pklKuQj
TQLpNj6AqmMNMaYI58AMTgYIu6R83xEo1NW2JkwfNncUI9QEDqVYBj9nExKTtATTvpiieGPt2VM7
PVjAeMSg8qxcwXW0uaGKDr4zBExM9rDDsjp9RpbRhiT4fuRbc2CsS8BlO8mOPEa35FH1TZsRbk+J
zWgr4pfrxrcSFH1lmzv5SxnMejctwOWExUMSxDs69nstNVG8HASmNs/ByhR35kMrzBojQHhuwQMT
dfY0Dvb1xYgscId5zFPLCApW2E7KXdKmR4Kx1usmNos16w3jTvNEpyGLR2TN8fPksgbc2LvVi3o2
n6L9cJ7BOuiKyPg377XVxnHnuwjQT51l+Idl7AcCHfd2R83iP+4dd6p1M4+WpGGNPgwVNnpwrtVi
J9i7DaQJEoKfjs5Ph6hBHc1K1yIH0slXCbMpthma4I+Wb/K8gkb9/CGXFyCwA0czh3uB8c0zvTLO
PUC6qqLqxODyZXArTXeddJMQvykf9AH4Y5yuJvfIdC6sxpZo4V83Ljhl/BBJH/ZzX2t4oU+haTcp
2gO0d1LzrIWihpzgCPCjJErbKv2SwJJlnmm3m8pY4CeiA8BPkWiymSxtjvYYG/FhREvmveQwoiVP
QVusOJPDf9s7Lmy0+ZINk1mrbmyVh1CZd3IAZhap2RVFL3BQwUGjXPyYI4BqTANhX4mPSfejDXwT
uJrryxHuHxdATDLmZlOguj064E4BOmGmtuTFqFEunmKbEEN3RKCVzSLb+uBxEQS80DraRrCZfeq9
5lA+gM8PQ5Ddng0khh+HY/TYPvX7fNcz8ZcP11csckkushRaXJtli/Bl1IMty8NubEfBu3Tzw2mU
gi9UBiEQ39GsmoHMSogPV4cjNBMtO1jui+zr9XWIjHCb2NXaLJtTBSPZvZV51uJYf5QqrtbBbdWY
t8bQ953iprOb6yD3FCxh+0F4McD3KKe4bLQiA+ancQGNOaU3JXhuOjS2W9BKoiqPYrKINWPz869M
cnF3ySBVFldoGI1gF+1ug1EELd4aAKP6yoLya/4EJtd5KFoUeIYdptqc9jy85H5nZ/bkQQkcGuCd
bx1KgcttwgTWVrmsDSM0CXp85VvX5qQAPhUcYojypl73FTRt4YCnE86yP7waIjVN0Y6y/1/li1m5
pLqUwdsREJfSa4bX647OItC7THu1n1zENaBDMOgWVqaG1K6m0VH02E6VL9J8NhdByN20pRPFJHjc
osvM7WKtUIyn5sDTqeDNkHH3jqeKUDuaDtHwcH1Zm+fXAPgMEkUU7wcu8M66hVbDYhI3jg4GOstq
ca8ZlnvdyOa3MUzWvQYS9B1NegG0D6jy0aAvO/oUt9O5Ia3g/bW5ZSsT3OcfSzpTudCBT5EXYDst
Z8ZrSMvS49REGH9sBV9oe9suK+K9AdeVVqesGUS9PoqdtN4viSAuiXaNu3jVEKpaUQcbOSKQ8Toq
oh7v1rAkRa8ftVHFQmGKb2lJTZMOPSv5zccBPKySFz0zvUa86Hb5H0WGlS0uHrVKVzUlwQcanQWj
mS2UkS0MXuvuotnM74CYk07Zqb/5EwTKepHcYZLNemz+j7Qra44b57W/SFXaSEmvWrvb7T22k7yo
Jpv2fdevv4eeuWOZ1jS/yaQqeUmV0CRBAAQODlINoVkiXxfSD0vUarurCpuFcZrXNXTRFzzO3bW8
zYdfVD3XyfPl+7PvoTYyOHUbc8noikhRXPW6wfiTc/1oPei1nT7XHrVfxyNey99EhLa7+rcRyumf
mmiLok+orra64mSadECxQtDkJ9o7zvqgSLx0YQQRcPI27YfHaH1mwOzL28d+6AfTvVkIF6NIKZq8
1xponXlCKTrXbEOpv80RYATxIliQ8EpxwcpSZXGo94iHdODjAhT4PcmZiR3fyG7h/05RbKPafLEq
ViUMoms6EJU2hxzM5PNtQ4LLeyc4oQ88JGObZmYEI1SjRWkBZ3Emv0yiKZz74f/bCWmccaj7eo7W
iSgg+MqPxH/tezjqd2z2BNPu4UoRPHwFus1nl+K1MAs6NqzxV/OrUQ7mJROAIEQiOLswFDNpMGcC
xGjJei+1ydUsW97lw9mtH24VgLMLRdmE7ajGjKMxPzKKKPqDTUfSnPqEsRICFyuUxhmEQSG1mlOZ
mXDFZzPmK2e0819SUPjWneRfXtv+9hFN05CeMDBd+H08N4X1GtOcnVB47sNHXYTE2TcKf3+fL0LO
apllE9rC3Xh+zNbPRZEd9OEqNYvD5XXs10bMN0FcqF/LVCGyjl1jEwPl68YZD/TMSj4tAvDEF94l
Zs0+Wrs3edxdwkyEqJ+BuXSj5+FXiloM0A7uamDMGrWNk+wjcVo7h/pJhKzejcA26+T87DCjN5eg
X92V5puQ2l0PeFj2NbXOiMzty3u6b5TelshdLXUqyj4zEU8i3vdMuI+EtcdrveDomIpd2knudhnG
VDVZOyMAy2/W5S4nh5AiyyIf5G5yNDSgEIH3EK2Lu2CLCnS80eKlm7f3oKx1Q/2IKpdg8wQXi58c
19ZaEg4ThGhDYAw/alEn4D8EK2+nw7nboasUdHxBQHqc7qtf3XN0VSKjkjllATNrKw7u9AF8BZd1
Yl/9TAOJVAxi+sD/toaz0Y4LEKyDMd+WJDqbKKJFcQX4Eqq88Xi8LO4fXNabPG6V6dLSZAJgAtd6
AehYO4Bc/88R3e2NfoWmE08UxvyD/X0TyZnEKg77gmSwJL3LkoydM15htAl6k/pgOojGqe4r/9/C
eDiAPK15XbRwLWpgnlgDGRuZCFcsuGP7ZvhNDGcdi4ooaRKj1CiF99N4T6rv+aDbffkkOC52HB/v
8psczipGwyqVqgSrCLrLEq5yrJCWUOwisy0vO69e/1BVdnXUnApgeFGqcT8tYr5J52wjZtIkcpch
fu9a2wALMbBFKpuufoest/VEboxrag9HOAR3/iJYuGiDOVspdVNH0ODO8kDGZ0ZQwxjQoierdpRf
sosZmK76MKFZ6bLYfUv2tmDOdK69ZJYrg/jQXsXIi9bGeGjkdAWnum/K3qRw9hLDytq8U7G2Pn9q
4gd9EIRw/xDNvwng3idlFi+FlOLc9NXpzV9W9tVsD33xuQMbzmob2lelcDtzEJiy3SOzkCkByNRA
byC3ecNsRaFEkP4x1HM4f+n07530yRoEFmz3iDZSuM3rypZqXYkAqFd+LuaZgrJIcn9DCzYiuO2b
0Sgn6+x5t6inXr+eJS9XBG+7/VVYsmEoaB4D4vh9mNjQIRxCVQM4HR22g34zWLdSLHDLu2pmvcng
bEcjLX9FVNR8XNSraH25vE375/32fc46xEsqSfqYoEVSfqbK1xrpkFx6Ueffq1JtFsLZAq1UllaN
BgY+L541f4BVXw0n/TaCT7v0ygBYq/Xx8tp2nRaom5DEVDRADnnUwDq0MSoUOnNaBkxuZyde4YS+
7OP5HcSBQNreUW2k8S9iLRrMrlVg5pfWLmzZSQ7J6aflDJ+Vk+yCDFT8KNqVqGnInVqypqs84560
JMmiaji82bLr7/1Z96qgvlICcoNpp7IP//lNFGnviiR4N1DDUBl11XudN+ti7jUJ9oEuKFgB14Vh
JoJrtX9sGxmcziuSCTiS+RregDYfXdBaZPen0VO8+ATeJVFsI1oSdwWSvlDNuYKhnYdTkt7pInTj
npkwWCuLaugUozq50AmNdpopr4hJpbK8iiN6VZvtsVC737CpBtwpXL0K2CmfTY8w6oQqK2NUUOfj
otFPdbJ8Udv1WaDmbPf5aMYANk3VKa4OGmbfa8CaKGVVM8PavnZ/Mrxd5qiPzRHdZ64mCCF2924j
jHMUSm6NvZwDQNLlvatbsR+Pg9NJiSdY1F6Itl0U5y0oAbXdmiNmkAMzAEFDEJ4n5M/qlx5t1aYf
3+dO68++uLNjz/5uBXOhvNTrcg0yD8xiAg5Z01ubZvJRM+qzUVqCQSSv46MunRyniNlAxiSFmrhk
GCuvadcf4whqgTwP0FDy0GE+RUaMkxZazprFp2yeANaugkEC+92kuJkUHqUYuIxVAlNeUQ9OaOqO
1ap+1ZeeLmX+SqzAKNB3PK/3GOia2wvK9omJp16ytE5jjcdKMbyEolGtVDvJCbNMEPrtVh4328ln
VjqtyEuyoHmFpaRqVP3uJcf8VKNzZXFZ+S9BHlQOhfX8fTWFHZYpNSzCNx1ZA0mNMQcCr5S+DgZo
XVUtqItVEJuJpDBDtikzplM+qM04oUdMTh7lNX6cCVr+wJd5+TLsq6RhWJSi9Q0guPdiRtpIXW8B
o9xTlK/q0k7UZ3AblX0hELT7NDHgSP5fEmfou8ZcipQRanWYrMAQduaxt2Of3OighRiO8sFwl/v8
+neajBCzqcjuKYRirun7BVazhInMFfLK42TZY/KlBDvdsIqauncxHgwbKaNBGJ2zfCgtrySjIL76
s4tw/oxyqo0XEB5dD4xKX/EsTLNRwGqZetYxzmwiSDPvastGPGc6pXwZrTXGVdBwJdsVkwnk2W41
IXxmV46pMAenGYrGw6FlKwGUFuD+1xzj+CnzjNTRrv+Eu/ZB+URvxKTazBx/sGQbmdxNiIealqsF
Zqxau5MI5piY16V6n6znvlrcy7dhf3k6WjjQns9aCt8ri9E3yYQeUSTi+sppjPmQKMQdLRHXl0gM
dxWMtkaLsApMjlZUZ6Na/TolJxAbCp4TuxlhlKr/Xg4X7ITzoo8q5kcALTmeWSvAfEUe6l8MV565
y7dGEMvtxlYbcdxB9Yo59YaM3aOmO6afGyFKcnffMLIWBIzEpFjX++OJaWU24xwBAzTkD2ky2nRE
NVQvBI5FJIZz03Rc807JUVqbous8u11q9BeQr5c1bT/uRXcn1EnDQAHKfsTGvi9zJecIsJnBiO8U
VzkYD7kNUtYz/JYr6n9hRu7DFdoI48xDP5VW2I2o31XmIy0DYwHgsu/sJXmaVAe0WXb5O49+w2LR
qY5uFJWve7XwA7kU5yCC1DELNOvsBjItsA4KtpHdSH5l6GKGaUdcraAm9H4bR6mW0qyE3Z0csHL5
ePOBnMRAwzHefIKQas8ObUVxt3ZF15iR6tjEbP06pD/W9JoWlT1Hia2rx8vL2hdFwA8CDItlUc5p
KXNEskpGiSPOKztKDrJ6mFa7S1MnXw6XRSl7umHKf8viWfvyOZkkU2KYmV9mQO56Pz1mN9khPE5f
Jn84GxESl7rdndkDU1RX3l+nhReMphqA3nMXmvQ0HTECHG1zeYvB15XhqGF17uXOo2v0vVYNgYXa
zbOZ8ptA7mrLcZKoUg0TpQfMRTM2m/5QHNEHeRClCPYiq60o7gyTOK7Mbgbq00Rr+nijgFpgPpa6
wPGzH/xB/0EkA/ICg4C9hjPxQ6quISIfZL5KzZvX4TCT+s5oFm9R5MOih4/TPC+CUG7PzsMf/y2T
s/NKE3azJi+I5MY0sCiCm/E3Zq/qWxGcdZTR5aLGIbL1WfNUtJ5u+Je1fvdwNkvgDKK5kDQaUzQ6
Ztlx0h/HrMGU9qOcimjod838diGchhv5XBjoqmGMCH9Sxph3+nFwVaAiI1f5cnlVuy8iUGkgW6Mi
FQnte28NZVBz5S1rj0P6vz0zLmvlqgD0Sb0FOeEdWNW96eCKIuzdyN5UqYoEEQroAAC/lxp2E+nA
/gyMOMZQO+PZ8hmw2Xj43rnljQZgNZgm3MkWFTv23LSpIVID84MJR8qZfk0Nx6W1oCNF5VXJlYQZ
7aI66R6vIoINDQlFPPbABM0tLcnbeRxaZMD6fvomr4s3LPTBIpHfGNljZa2unBg/9UL/pcttcPkw
d2/ZRjRnqkKQTrRrDPsxx0FO72dR+XT3Cmy+z+lKPfZNDS5FYHrAnZGZhqtGDxF9IqUgmmLf+WCh
gP5TdYQCssankORxpmGeI2+5nOZzBtQ7erlOqtDc7t80zP/WFJgcovMPvRi2sYhAQ4VZ7wzaU/qF
k/a29FX30xM6v39cPp1d5XuTxuceygQ4jmzGo4TSJSBlAYo8EEQ3ol643XeluZHDKXknDcMI+k48
X78XN8hVXRdI+4afljuK+vbgq350ZDMCMXjuqYswm1QQX4mWycU8o9FXUqchOFCUn4ppj+Vz1biX
d3L3lbJdIufCDHOwBq1DJMwIgKab3J8Vjw1/1ZwcRKKFX1YC4y+UyDmwqZnyPGU8XulR89vb9WB+
op/Y5GZGJpp1jgitvuukN4fIebPUqKa0Z9xkMNrIKkrlz7mg/lpUrt5IwBBY52mSBaEOs0wfrh1l
N85C+havyfdGuZ3geZqOJaJ1FdSzh747rxni/z96BKyCE5QFsjhvWs/gDTAo2p5oZSF3uqR+rQOp
kKLjXcrvonI9RonmZZj/YhMtF9iX/Yu/WSlno8OoTaISRXc3BhztCOzMXQ7yW3f2Kre4awNRUWT3
SmzEcXa5htuppBz4fMM4zNKV1IMcVnB2IhGcaSbFYoRKj7bQqZFOudEgo1M8KIUqyA/sGxcKOL5l
mmAM4LM5FCSBA2mwc71vBuCgPYV3yK/kgNtRt3MVp35gLczMukRuc5V/FqgNu9gfVBSIO4NxYZmw
2u9VVCIYiJJkrxdfdswT6701HgxwI5RefS0dRSQouw51I46zZUZXwjsx0JMWBVN3O5n3gvWIBHCG
LK36Nk401mvjJDeyl/voRTlMvu7DhjnN/zD1ft+Q4fwQAGnwb3zNE3jSMTLXBjgueLzp5/oyoXDy
+OekbgswIcMToSX3b9ubSL7w2aOLeDZWwJ+WEyuesPFVy48ML6g6yB1RL8zuRdgI4zQktLRkLHSs
r+8PrXbElNpEmIjZPTWT7SDyt0hWcIZSQXwiUQ3ZHlRyWbt5f5XeZo482NNk915zrAAiI9Lxsq7s
C0WfimWwcW18eoROQzW1EoyIhbPTjlYqeBbubhzrGvnr+0z+Jrtk0EnvE2akaitA269dSE9D+/Lf
1sBtXKXMRYt6FkKT9iXr8JIS3CfRHnFepZIxNjJLWQpp+ZKQ+abvrIffWIGl6JZCLYv9836XiFnk
bcrSYkryQHL0hiTfLwvYjbHfBPC5FZViyLdFsUXadEX0P+rhuYyvx0FUW9ndqY0Y7pqMK4ZiaA3u
JKVXk/E8p8+Xl7GfNtkI4ExnHUUSBnwjhqdgoVu+AcI8jLfygtnU0b2yfs6Wz5kJ3gJRDWzfvm3k
chY1HGcpR8ZNQaV28IgPz4TRzvQ8O5jXCISg6P0s2kfu1qC8qfWrgWVG873Zn8gg0Ohddh4TrH4q
CmGagRLKe4XD6KJsDZlK5wOQ7TXaksCC+pjcF050Pfisqp7+ZDQXeSCCeu2GoBvJXNQSWcZk6TlA
WNaYemM9OflY2GVhTwUGHt4ikSOICfe38m2l3NXqdHlYiw4qiemKt8DoZrbWL39cVkvBmnhCAyrP
ZAApDaCW6s+yapy+7u20Wuw6srVQs2shT/kuzfHm/HgMjpxZaYN+PMYD2bst2MOzxm7RxRtdV0+M
Xmn1CoBX01PooUB1q30RU8Lvp3jeDpInM2hDg0gzWjUQs1mP0aH04a9AWaLcm58y9BCj7v0SOqbo
Ju75EwvpD+SiVUVX+TRjFWdGTUJUkswxPY9l8dCVumdUVISDFMnhbqDa45uLCjSQeo0JKJirGJ0s
T/sqPRhoKuhQJO7wpBc9IPaeStvFcY5skLtkVjLoEZBVZe7oJ82NMBAljp3p++jo7uqwdJ3lNgfR
rRQtl3NxpVk0bQncDSaO3lTao2x8Szv9N26iJZsUvbfUUmQ+JzgnRpSZ5oy8SOrL/ReVinRj10pv
JPBU9yMpylCtoRzF5KafGCkFA+GP5Q0DYqBV/yh17uWbv5uX24rkPF4nTT2Ge8K89GVly1Ryo7Hw
pgr5gyaysxLwRoJhCa3plhURBA3McvGvlq1ozhdWRQd6esy+RS/c4hS5N1pXTXzo0xcN9VUDgxMF
odyeJbWAJJQBK1PRPM35jDVP42YB2ZtbDasTSs3TmmiPl7dz9yG4lcF5hx6d2GbFAP/pUXViJI3H
FwYbL5z60HxnmRhQY3wu3MS13HRy6NNl8btviq14zlkorVElVcFQ6+hcWo+5y/q91EcpgPJ8EaXU
du/c235+IGHoxtLMemTupCH92qshhlovz1QTIUJEYjgNRSNtNRU91pTIX1r90JqPVuVc3jeRCE4T
6UC7hgwQscwHkt7nrdOHvy6L2AtgNydjcgGYnIUVaUw0U6/mUS8HO6VuiTBFNGhEpAEmZ/eHZJUm
DCxgGjD9Mvz1IIH/rnxWwIkh7i/cixsshRC07zBkK09yn4Z1kZTZiuJPLmH8sOxmA2ghxwaTEok3
ZtFxLhRBquUfFvgmk7P0qaHGw1ywx5L/11QcoJO1a9lncGjR/KJdE8W67REnAL37arA3r79Eo0uz
Fgu7zmHAZtxGx+6oCodz/8Oi3uRwp5bGei0tORRQve5d1rwTuhoKPosLxIkvKjPtn9qbMHYbNoua
wSgmhRKgR329OJIKgsRuOKSgyVr69CbPErdZRVzH+55ts5HcqTW9XI9ZBkx5eia3bNpgFoTl65hn
likOHVUAMdi/0W9r5Gx9gnx7aHTwpGNzTFAvDDGTDFSal+/0bhQLFM3f6sFZ+7KQpFiTYO1Hf/Ga
U3EyT7AhXgc6tcpZvoBZ+Yb6mVs+aY7p61fiuUKvqMIPPnTzCziDL7cozSYSFAfvkGP0PLpAoTjZ
/XhIguU2PCPyKo7IXQT0Zq3t0MuEFMW7dg2JFxSKGEqbrx22gyX1ErPOc3U90SvAjp01vIlEQ+lE
YjgLvYRmYRgDLmIe1Y5V+Xmp2Ln8VE+94Ex3FQcYCgBtTAKKDe5y1GbRpz0LJMM0cw1GPcbmzP28
rDi7kchGCHcbsnJtQj1HMdQqGBR1Pcq6JrgAuxu2EcFdALOP5ExZIWJtrwtyR+JPpeYbcDyXVyIS
w92ARU2LGmUDpJbMx1V1jLDygKcHBbAgdhMdC6fnXR7HehSCG6mobprqqeiORNTXKBDBFyLNeazy
BDOQ3TadjlLxtTO1ezKR3wk13s7F4qKZ0bSm0JCxkDIfnUE5mFPlgtfi8qnsm9uNFO66lOE6TKaF
02ejXRl6AaD8K2aOWBwQuaKynGjruOBmjgnp44ElGGPljhb0Jlvn00gSke9nm/PB2m2WxbnJolXz
MItAvMgYYqtT5JHWYRPcmA/JRTPuBZfUYoveuMnJAAVzV6AIIRWN3YS3qiyyNcJj4uxAksed1BTI
yvXgsxsx5SO5nu/lu+jMcHd1UKcCvRDcVh72aU5TNGVs+obeha5e+0D8OQ3g6hERWJ/d5Iq1OSnO
LsQKSHxeAaZsKOPgsJxjF8x2BnfEKAJDm72BRIHN/okBs2BpBD6Z7yfQ4iQMO4ostD48zZZkF/L3
y/dqX8/fBHD6Z0lrhbmZqHBU3TlGhXT+qkUiHWd35YOO65qM5jtwB6Ca917t0F86j2hZAELBi+90
p3RH2SY34LD+pYLmKfIVEQ/yvhZiQApmdxCCnBSn6FHY9VUaM5SuM7JcnFPhoNIA7GU3ra2COc2Z
Yv/yRu6e1EYkp/hxokuTXKOqssiVB7Sz300iRrZdXWeUBqjZswiNs0laONFqDZFhhAh7lq4LhIBV
U9pT2Qh84O4jgeD9Q147yPjqa6dqcQsWcJTwlF+NehXWiR0tN7FxX6ytvcaxbYlw1ftre5PImXdz
LkgM/nggjuTYQSs+6OaIF9WHHox9v3FQm7Vxu1jOeQbefbaL/xuny37+aSOAu1Jzn09DlIPQDJbQ
1rUvenVvdaqtKZ9oFwzjizx/63Fq/21VnMaTpu+Unj3GK2V8jMzuNs+p+99EcBq+jP2gg2MZXWNZ
5WepclpWEc2rSO+4EA84GLOXe4D4U9SsGd8Dq5CLYRr79mFzRJwtH5uomIcGKQUM61vs/pgDEKbe
pej+cZm88GEVBHvsh38wgRuBnAnUw47Us8JIApp7bZxtjYz2gAbk6dyLWHn3X95vsvjCIjwi+FZD
5D/J7eQZKItJjhKAoNcBg5+QVWLX7KGpR1GA4qGYgvDetlthmUa1yixteM6Wx94QJeB3ncebAB5T
EKvWkofxn9kfrCb36WTnL0wv6CFx05/Ry2Ut33WIVKM6cuIykIKcCqZ1aIZxggewFIPePalAg3NO
5+CykF3iFmsjhVPAbi2VWgZjH8I+PK4fwGIVYDA5ddnkIlROnRwwm4fLMndPygAJLzBfJsY9c3Zv
kGQMgYphYZv6ytK+ZlREfrO7cxsBnN1bs26xlB4Jikw5zfXJ7E7T6P+3NXBWrh+aWMron7Zbbz4J
tW3X/mD6pAqossXKsO+1edC0SWvJzOb/MmqxLGg9KdAPxvHyMnZ3aiOGO/0iK4ul0SCmC2/a7Lpb
fV3IwMUc5geLs5HBX8xJSnMpRFIxPiq+7iEL/Dq1jSmXmMaa7csFYXy1tVXTqeuQbHRnTXJQIA/7
68L6gw6naHq+vHX7JwSCJWDCDE3ni416MaoaRrax/NR8ZtwRStAc++vfaT5Bh9LfYjhdVuZwktQW
fJo9GFyTih4IIf5aNQFy0XZBB+fyqnbv5kYcp9cRoDqxYaCnB6NV+/aBjIfL3xftGue6Yykq+llC
Q1yKEUddMB60gKEkRPDHXSzIdtu4+9NWlTyoM15jalAfp5vGCd3k3ByH20g4/3y3N2kri7tES7+Q
Ko7Zy+86vO+PcA1u6pKb+Z48sJ7T5Gja1F/AiGsPV6LswH5RbHNg3O3qFtLDjTNA+TE+qyfVoSCU
VfG0aRzJIV7sJoC6omUP/Q1e/VNUCt+/bn9rJ1+mQklai9MWx6mkfhyd2tgrrNKpk8eZCtyvQDH5
XKjZpGbSMl5ZmiuHtCzu+mR1L+sm070PtsNCIUJ/ZZHgcRP52nVkpOgQMcKvbXFfouNwCf8whfMs
RXKYwdwkPxatjMdJYfqSkStljQBYXwO4q6dQj+8vL2nXvm+WxLlaNU3rFr2wyLiSCZxA2iHpTEdS
NIHV2I/0NnI4K7XI86KaJiI9PZi81S39GHFsblO7vSn833JaG2GcjdLjTs3JikVN9R2KVc7UBeDY
Ezxj9rMsGymcpSLaMFlrCW1oUXVYbqLMBh0AxoQzFlaUY096bxc+Gzl6+cSEW8lZLmMgkpzLWJ10
WP3x2ATtYfBHsNSz5KIIbbxvJzer5GyXajRgThmgi5MjO2wo+nqFavqZ8U+L6n3/sDJwEeLXExks
5+/1Pq+nuegXvAz1685j1j90y6v1hDEGv5uvwmjwv4TxcA/NKrpkZdRHUXiHUbuj+uXyOe3ao833
uVxzpoVrZpno62pBBaQVV5OoM3PfrWwkcGai7eSERDJoTtT7yZO9EqUSt++c+qr3FveELjlgp+NT
84IaGHDb/211nN2Qu6pIMW4NUMo4ehmWyjfRtHlZxD9csLcT4myG3i0tJmUsLIDSfLTlncYrkFG4
603nVp9U9Jcbx+h2EtUV942vKcvUxB/CA1X6LI8IiK4RgNT3zXKq8tKl7XVozb93j98EcTcr0/Rp
DImEV47Xw4JQB1Afh34ygsZPfHK8vJl7tUoiyxgNhumeYAjm0QKDsiyplcFqmNdmUJ7ju/xOsVPX
8uRjj/IEAV8lCRjpdv4U/g9ghR0/8048ZyxTJYmLcAJBS0M/Z7Uftp/T7N+3m0CEbmJSK9opkcF9
bz0kPRrKRAUipqt+of3awsgMOopScuxQuBAAQkxNQbFV1gBQfC8EPCzZPDNSBWkBM7FEXVJl9lgF
I6IaOffj8uHyue3v25s87o7HqlHLpIS8aPpDnipbAu9LZYqC+o+1dJWicZ31QitIo37Ie7dj1Fva
XK0usUdX9oZn3UvdHtet9lM3Lm3DK44YEz7b+hnX7i738DAL/uVKX3+CpYGQCNGVTDi3lppZGlZF
u7o1Te1x+jElD/kkqIx82E1OBnflxtGMMyWBjDB8VKXnkV4V2r8mW+ZkcE5sChlIxmpWt6ruyv5K
No5NIyhTfAiq34vguWa1UkPhH9gYF7TVztycls7V4lu1uTZFNZePrwdOFKfvA0YFG2oIUayrkRVE
Yj9/OZZ3mO75rUZbSQJuO8y6ja/Be+BWL5dV4mPwwUnntb+JaKSx85JP/Rmclaikmpjqrnj5vdDb
sG+9u9mcLM58GGmEFi8JK5XB/+Xq3npIMABTbcHBNV6Ls5ECVaScc9OKQpuyEeKWMpgHaq/El0bT
vryBIkVhP2LzkOjbFGPCTCYk/hzrh2KwtfyXQVyz/3VZkGg1nHmHQVSreIagZnoql9Am6mmdZcFq
hMrImYhGq7Rp7qEO8QA+o2zylEH+sVbrcao/V1IVLHF9BmNnbZeS6RsR3vTK/I1IxtUi6c/yMB+G
MnKlqLUxSupeackDUaXHyxvxMV/P1AjQclDGgFbtQz0vHg1lMqxxxasAwG80BC4nZBYcjdiL2zup
5aVLIMKCfgg1OZnc7mtxiYLbCplJFXmp1Nm1LBra/cHvcSK4ra9nvbPqCiLQvxcoWeMbOToFRuMU
1fGh65SfwyJytexXf7iQm53kjHUpJwpY6yGSTFfpjJ7bFg+qyTfiZ8GRMYv8URAjfpB10D7wxcpw
rSiNp2lFhkS+GVo7/8yQXNbVepDvlMC8jY7kPsQLC6G88OhEsjkzkC7GEqXNjFn2QQ8IQhaQQAee
QuRcP2bxX8/vbY2cJai6NMzbEXLYM07GM6566lBtQafJDdJrzvRN1I6wr5NvAjmdRO/QXwsj5NeA
scz09vKp7Voc3QLsTUZHAMgz3pu2FiPklRJUoW47js7YYAJi1LmFMN7bFUMABrCQxmWjs9+LWSZK
wzmCbowFRrTqfzRl6ta9iLDt41OHHc+bGL50pFlNbGQadJ1Bx8fbBGk59dgfDOe19+BQ3HaH/Gz+
6zaVV6mWhUIL+otUvmc0BqQCsOhyddfb3k3van/ubXokXnbdgNql8scKGQVRun93R1HTMQ20caCw
xPlZM0clq5YzaGJ3XuAj+vGPZuoErmLX8W2EcNcqibKQJiqEFFPkz2AcH6MCxHuNPcCWZMLwWd6z
IBTkIGBY0fGi45QRKQtU6pGkA/nU5CUHjO879qZdOAn4Ia1XIk/1c+RMt5kf/xSPNdq1zRvpLLLZ
eHlYYMvqFiZdvZXNzDPlxUcN9waUcre6Mvph2f9OHL2RyJ1hbEUjlfQCjli5qSnMh3RLTBE/076i
vG0qd4al2mdDOGFZank3T3eJ9rPp/+2TkV2AzTrYT9jsXJ0vSTl0EEHVk1W9RKUTJQI7tWsHwdzJ
eIyohnfNexGlrOCCmXhZDUlkV9Kt8u+7WtkiNhI4S1ssPekmJqErvPpYI7NKXaQvFhdzKwMRymv3
UDbCuDhg1EZJSnQmTDmW5NqSD6Wo6Xv37qKFXWatpZbJZ9lTs87NtjFwd0llx9KVPHzTlsw28NBO
0vJ42Y3sHs9GGHd3qJyD7rSEMICUMrDfDtQQmKK9MMaSWQ87YHHIT3AeJO0WpaCrCQmYkGuSq8S6
tZqzJUeCOymQQ5iN2ujySmYiDzrkkOihIC8R2pqt8FFKI/fyjn0EDUHfLJWA0w++FxSxnArMBFwD
CaUrOo/0a13VznM9BOmSXxVUteN1CqiJoeZV8QiCYU8gmxlSPlTbyuZiwpYabJARjovYOTKAh/WQ
1hjpEt1hSFMAvtj/KI47O42G2lymEFf9UvzSjU70x+iwZpfl5XcuFpCT6OYBRJvg7/vjW0pKAReA
qHU13KxVz02XOXk3BoIlMdP8YQcNhsxDpG5glMB7OaqU1nOfSCwQnDwgB9Arkf1kXJP9Te+UQfbt
srw9e2G9ieOz7FlUh2GdhqsbrabbaYgpMFy5qETRpkgMt3uKEU0yzbCqMKO2FSt2lz0lVeZcXsxu
mLZdDWctmjitFDx6cJeHV4o4NQBgAYQzsa8eieHo31evQsnH+iGQuxdfgP4WIEdZB18+n5POTRWs
5h2Wlx7HI3lhgQXrLFFfRO+EXSOyEcTdr6bK1Shj2iENpWOqQTvcZXLvkH89IoTZkI0cTgsxoLoc
tZYtyArWEA15sSgC3F2JpVmE0WKAApmzUnIc0rbuV3iR8q7XZ7tJn6m12BP543fOZiOI2zI5y+VB
CfGyCsEbSKkndUfTeiiXF3lNHTm569bRkxEjCcTuavxGLLeDLZUQb6wQO3+mJ30+mj9Xy9dT9/t4
GpCySjK/jH+J4TP7Yg1YD9MC1RLfoZODqyddFcwMLsZvZX7fa/d99v3y0nb8P0JoHUyMJob5fJiy
28tqNiYRTq6sJLed0pvGjG9rgom+ZenNGT1cFreXZHwnj7vUJJdmsuKPu8Aitj+yDED5xi2O3V06
2yK0zscaJ7Lr29Ux+7xx0+AbLXsDg9BQ1GqPteaxZrXyavExW2oGfauo7rMT37wTx/5/I65a8zlK
Z4iTzKfFfF4mAVpU9H2mL5vvJ2nfIPWE7xfzN6r/UkTB4M41BiEyg1zgfcxqne+/b7SLMpk9go1c
iZ1aGb2wy4OsVx9nefy3ABJ2MhtR3EUOpXWdE1lf3T5VPbUNA9pngsT97m6BJhuPDlNRPwz3UatM
DecClzYqT9Z6TAzB93duJ249bB7V0CWHR8f73YqSMrdIDj7PMLwpqxNNHsxJsEt7maR3MjiNkqTe
zMiEOHPCFG+n1RzGNhW6w2TjXd1SO3IqYKhEqIc9o2BZsAeYSoDOFv4ZVZh9qyqRgRzq/JI1Vwtp
XK3XbV267irBJu4ahK0sppMbnR7CCvN1LQpZrgx25diJTvVBO/0vLc6vbogLx8ytLE6/17Exo7HG
uubv1m10ALo7iALjmnxFz4nDhgeFTnzUfs8MWSjdgJsbrzmEgu/XaKat2sKHYI1o5JY9tJ3Uvukq
AdI+SCN4ourKnuJvxXFKk0JllQU1K4x5PlrdORNNnmN38+M2vi2HM0OLjhEEqhri+zodbFrMyHp0
5bEYJ2Dqoua+qopPhpIc/73rQMmU3TiVoGrJP1WlQR6yUMGyWFZ1Pf8faV+2IzfONPtEAiSR2m61
1N67e9zuG8GrJGrfl6c/wZ7vd5XZcvGMjbkZwEBlU0xGJpOZETUe8KvdvDE3uHhLbK0c7V9MCVFK
Gack0WiEQnF1y8Kj7Wyljbgrm/SLCcEnSqdoSD7G0HnMToZzq0WSSCv7fcEJ0jQJk2zA1zJNtsWY
FcTbIEJ3fUtkNgRHKMpumcgEG8DCgz0leyWrX6+bkO2EAA9an9V4kMdOkOU4dbea5du6rLlMtgwB
FvDgWprWhK2Yipulj13CdO/6KnSZCSHczVOrmtTGMixWPMxU+WFGw75N7QNNmsKNLOfjbEE2tYce
QRIBdlMvYsNLHFkbVtjP06i9sML6nlb1dqrtY9xmO7uYbqkO8KhLP53ACqv3g+Svlv3RYtZL5sph
Jb6LEs4uiDcPQ179QYC7PAZiISU2tRI3Sdjgst3NfeuO1OWdspyq2D7iVh5JR1PWLpa/2BTur0vW
R0bGj96/nJuxZ0GtFg/Qvc/pg/VThkhg+VK+kpV75S9mBVDRQ7W2qoy72caGzGm6TfYYKgJzmyzt
Xd83iioo2Aqsd4zuZq0uJpSLZr9ilTvWd4n1cN2dV/IDrOSnAbHO0JHEzqoaAUDVoPA7561LlOxj
k6lPeoSR+K6on64bXEvkYdHC9JLmYFpNvJOrxaios4MlDZv6s+aTY4YgWsJHmFu84tmESJBtJcT9
Yk84r4SSxZgTrFAvtyTDza6u3TapfBAxtLN1M4H6/PoK1/fsvEDhrAEbhphMMAjyqcbVM3IYzEJS
tFzFUoIGY/4ShJ4q0QbGCcJ6RqM2ZvUKrfM13JkNmbjE6kLORhyhMmrMwxDNFkNnUZ3vLJPdEfaf
2yHRUgfa3f9bh0gsUMZO1c4VTCgtaI5Zf290MuVW2SqEs9qH+VJFDs5q79wu5kHLJWnvyk3rlyUI
0Z+oTWYXMbYCrZ0uTXeWvrcxrVBJoqdsGfzfL5NrQwfrroFlpMa86/Nu0w0yliKZCSEHQNWiIQvD
Sgi0/bIXlny/fjBWnZZqDvYcKqZoEf11CazqGxPS6fj9sjkYI4rdlnnK8yq4bmZ1GRdmhAPf152z
lCHeMDsaNNYhHbd/8vsoNet4iIXchvCZ1JyTq7fYibC+N8cPBvpm/s6AkCiBC25UshYZhj0Ou9pJ
j1mJdrHrNtb3Am/J6NWl5jvu7ypuB6fssBe4crsToTswqLt5E+7+zozgtUOyTGAlhBl9fHac3huM
TTWrf5LcGNgM1CHQ0SDOc9raVOQ9gZGUPNB650SSK8R6lnFhQPCoccpmmkAvxh8P6oH31zu5az2y
O/PbuNFAjldB3f1bdKd8uP7x1nqieLHw58IElO87u2rTHHaVnXKX7LSduQ831MXQaqAf5eSi/OeE
y+CFOby5/Xo+M1WDJpkOc3QbwRgfzTYxKv0HXVe/mBFytjapbZZzn7DSu6HYku6/vxz/8vsC4Kda
qWDuAr+f1LcGhKtkE6qrR8fUQceIhAyXWOH895EVxWzJUbrL9qmyQ78tymrXd34VwnAq8T5tIDqK
vR7xMOVOrCKFUBziFqBmwJOhBABWEz+u6kst0BGjgPfrZrd5rGU1v42ZYeUlmIvXlf2CayUmwdxZ
USTWVl0LLxe6Dt0+jCcL36xJ1CqiGkIL2/N2rQ68+Hw6UZYur55U6LOjpkBU9EO/a0kb4pmMlCJf
xmh3nW7V/G5KApPqQdjobtQ+zFUfLMvNbN5lyiHCA0qzc7IvQyftueTf75fDpNk6knbkZ9hE6BUK
XqhAXEfJqsTw4zLfjSlx08T5pEFdpGmsm0iN0HMIMm3jx9AYT2naHo0B7ZW1/aW0otk1DTPQGH3Q
1T4wTS0YqOpBndXDC7GkDv3ODYQ/U8heBqaAByQBcUusbBV0g9l25g7Oi9o/p5kmwen3eCYYE6JB
XvdOni7Qe3uTk/bLrc5cfU99FZ3JGIv60n26foxkixO8rhr0cYhNyGRX0dboIQmfPRHI5NTsuXfS
4Lot/lvX9lsI2g1kXLK3QQ0WflbN+wWCfVn87bqNd7AgfD++3osccCimMVnA7e/3WeaWkT8mH64b
eF+kFiwIkc7KbZpXVmn4WbppA17FZeBi8HknblrfaF4JZkfZqJzsywlRTrXtVi3YROGCN8s4BUo8
emUv4x15X53+dWnibYaacbYwNaR+dmr2NcgG+w1XytBdedeoZJ/EW01ojSka8CG+bapbOh/oLGm/
en+HFtYigEuI5xilXHBqURV+McG4rATFrvjBpUZGPg593SvegbdgTcAIvVhUGg2QbobmB1g+k5t0
z1nOZeAtM8O/6oV3o+g1GjqQEoMEnBkmQfoB4jfpBLvE3USGtFo1WdSqBvUxkf8atrXuahNULnND
1sCkySwJkJBbyggJe/DZgeRyVzxNR+e2Zy51h2DcV1vl23hUjrLkih/Q9zAE5gTbAr2tLubCYwb6
JnvpiK8st/nIvGh4SEjsFtMHpXkxukoG6eth7mxPAAxdi8c0iS3qN3kGShDrEOqF72jLP0nTnlia
Q58388wuZ25YGahuytqZ1yH+bF8Aj0VxNNL1INeL1D3pb+PcDuZ49gzjyyJjWLhuiojpceHoGPRy
ePSy9maHyDXf6tahdX40hoyc611N4e3E/d+qiJicldZgjkOdE9/uc7eJjuoYeZl20/Wfrp9smR0B
RyZ7HpU6hG64nqIFLV92NAX5RUOK56Qyvly39ZvjcF6UACOk10eGiExRq518PJa4i+qGn1AHB6Uk
xFcCZd+TvcVcWT3uN2nH2bAALGFRYsQxxQwl6z3OTsfHoQbXgiYFuIrjo5xe9jdh9GyRI8MllEVm
WiUZXKVFZynweWNWrpW76n6GWJ/qFs8ac43/XDYQnEaAGzs2zVJNEUfrOHETiG9mkh1cD2vnVQnp
RzPX/VC20HlL6vSZhhqkgSsZ7YbMIwU8qafOiroBw70DtYMlugfl7BY9aU747bo36tzbfg+UROzn
UwrFGAiD649edGtBz4MLsjA/2eIqwDQ0sjhb3edi3GzbcDqdbQdqrTC4/lf8Jin5+UnF8jstnKqh
ORyFX7lbr/0+7CiI70HtMErfrtfD0dmWcONzSieG4riNaZxuryQf8uwUk4/X1yMzIeBJrYZxp7dw
QYXdqc73udwPk8zNf5P8nNch4IgzxYliERznzudP8JoLepQdby8tMf8t42GRWhPAY2qr3IFgJHK5
mx4jClyyR99D8MyDNSkXqAyq3jD0AjgMUB9YjYZwBiWGzEV7sK945JXzYmRBGrujK6NClu2YABoU
IjoME39g/DN2JoF8r31K8Ejyd24hAAf6KMBMtHDGD/Y4kNdE2Tqx5B4r/XICcDQKSXJQ7Bt+MW3M
LTbKi0G7fHLeJoHa3pUnkhKoeqOZuNireayMJemBIL2+b9A9kY9PRhrQSdZNLdmit+nOCztlGkPD
W+PsOeCPU2bm2tFjZzxd3yIJtr/RIFwYyRenKnpcYkE8uosKdlPkjuR9WLYMARvC2SROSfG5DPuO
P82PbVCMD3+3CgEahoZORZSN0Kt1dhC4WmRrkAX2t+aAi8/UOrUVDQvncj70QX6bB4s77cxvXCQo
dO1jclfLrnqyjeGf9cLiUtrpVHQctV/srR6QHc9d2g1DmSbgdMv1sdlc/4iyjRIgIVQzqndhZPhV
ke9QbXDtMg5oabjXzaweH8JloSHK6YBY8teFFZk1jkaoUJ8t99FQgn39xikCG2Wa63bW9+zCkLie
cVBtUJbxvHMMOK14EiiPOSi4lQdIPnqoyu2vW1z9gBcGBbijZhJ24P8hfjqDPSycn1WWBaz+z88e
PN+7MCMgHpjeY6rUDXxvPJbZFzP9r3V04feFq1Xc5lpr2fB1WgR9/8H6A3XEy79fJDFNFSOt8gxX
x7z+uqgnCq2HmsReojmS8PO+KvzrSiwh8+kVszPtDtDT4CoOZVawyNn7+jmFgrZxsDcs4I0b9PG6
F6xnDuf9sQTAG6G8Gy4K3GDYaJv6wPWUTL9+GQIN/cq9rNogcTqxMbGIdFsxi5n6zvSRJB+GPHJH
TH9dX5PMiJAMZTRJ8sJBiSasHouicVW6I5nsrWA9Kb74cAIyQBmkpXODiyLnL8ohRLXkLm/pgSrJ
hshyE+k2CfCQW7nSxwnCKx8hhvLIIX7qDrYbus3DuJNdb94PgQmuKGDDjLkeO0wA58VJ91q3vaF7
awuHOMomUmRbJaADzdMKq0LxqZ2el+rQadvGlGT7EgS3BIBo87Gk7QQEn0j+kHbPvCzpdhlIQBpZ
mWc9vTv7hMiHOLM2q9MSu8R9Ivb4LA/dZ2DsinfsoFSubKP453l3PSQGVwS2dVsVX+D6PDYnMsZ4
F9G+m8pHy/7YNdtcebXYflJkjA18098Zw3MiRskJwqEoRJvhDI1mFBtgRu8CtYYGd/WVWRszem7D
zfUTbK5u2tmWiLqONQxoXFsQdguldBsFupmF4aZzfmcWWg06ZMxfs/JJVeugMbpbNIc9RegKc5z4
yNTmo55jTrpKPumGCbGZcTNM9aZj00Zj+jebDNu2afZGqy2eEne7qCrvI1BqpNYEJorCS3PtmOio
h+r1924xnsdkCuYZqqfUWVzbjj0GSsh0IsfU1r46tMcgZuK4pdPNbmhPHllMQEHpaUl1cFjxUo9o
uFy63rMrFAlM5TGkZONEZuZZU7vr+2U/MPaP0ibHTKmDvihuihIFmSW+i/XhB52iO3vsd/mwbK9/
Y8l2iuGmMRuWKAPDdlp3Wg5dUsuv2U21TPtqlvSBrSc3F9spBJnSjvR55lk1xUhd1rvhnn4ywC9k
QrcdZOD7+Lus+XE1Ib2wKOTYhqFANz5DhXlwtl39lKX/XP966/CPuV9qm1AQ0kSG5npU4kXrkHco
xq6ZPjI0CuX607DcQSbbme/Y8kC6wY0qSda2XhG6sCsgZqiXxZIVLfXJWOceK+ZAyS1jU9T9hmK8
vVgcTx1i37Ydl0bxHQirNmibDqjWeTRv3DkBhSDwthvbg1m3IB7LN2WsHp0S6lbJ8jgrRFaQ+83u
Q/AJAz42qB+FSFkSxhQjI6iWfeUUk/U2eY7Ao2lsweLKKca35U6yOdyf3kPV2SKHl4vrCI0oqdIJ
GYD2xG/Z5KPioXwLEU6fBfLpld/4wtkcP2oX5vRuzCcIzoMu8YErU/LM3QrmDQn0j7Lnp9WASc+m
hO0fHKPs2xwnaYG8VTj1xyxLg54kvuQLrqPD2Y4QNZkSWqWWwU4bsHsTS7IekyDf1gpehmyXoSuC
3A/MZQ+yBcq85V2xcewrOhFYjvcTCmfWpn1OQNNjnuDEG3aYFFdG8CH5pm/be7F9aVnordIikyvy
AY0P021FnV3NeklpYR2Sfn7StxTvwowyJzHtKjyXOLgko+A4Zx+ub5rMgIB59hgXJeFVMjvdkemU
WBIYNyVO8bZ1lytASENnAj6UigFOj8X5p0mxIB+hBjPaQOhcBkppopsxPOrGHLCm2ySxfWCAoGSi
s0vM7/GkeSZrPDNaXiJ9CoqkCVo0uKCNG/lZfKow2jNCMCQxwXURZX6VU/T9xQ/UKZnn6IMfqi14
f/t/jDHaMYd9xXnwWqs8aSB7b+pmw3/IZvQ1he5ikYwv4NHf6RHeMI1+25J5H+qYRc5VetOXnRe2
5aaHOnY6dm40Zc9paxyS2sRVDykDo+gzscgrek+8vrD2idF5M+qCy5LcalMaDEqIN/NF0qe7nuif
D7hYW3WyrDbGEs8XfDxNO0FkNAAxFkSz8fR1kOWP63fOC2sCUJpxNSddh94T1FR9xUVF109v4qcK
wmmlW+5LyBsOzF+Im3y87quyMydAZtGaRY9HFMMvp9eIHcb8UyzLOmQmBKg0cnuZewNAMoD1I18G
L08N16EyIhvZoRCQMrMnM3IijfrhAJZE2ydN5y30lejQ4Exkzwr8x64ENrHKapoqiKknrIkirPHm
x3TPmx9lDe+STyfWWa0BOsepgTuTYn2ZjDutjF1VFqQlaPVGWnoBJqliD4bZAg4nFd6mpMdSk5W4
1m8RPxH3LZe6MBGxTp+nCYnHXN2H5KnrHnXnWE3BdVfmfnRtT/hCL6yoc7UgizJ1NBSYrmI9qNPz
EH0ajS+tvdNrWXua7LPxrbuwltoVKRYF+DBnu3TYk0lSnJbFX12ABGZUZZkNSBGzl87nigL4P99U
3CqYv7b76iHxY0lcWb82n1FIF8DALJo51RusiXfc8WSj0Tz1ftwQD7Re1O13sgr8e65JXuC4sChg
Qwi63LCLYfHfamuBEakO9a/+cdmR28xtTxqKK6AB3to7Ze/srjuMzC0FxLCipW4sGzMx6rzPyaGy
dC8Kt2rdSOpg62Wc8ypF3rlQz/Na0+H/2Wk4oR8cUncT10nf/W3SRoTa5RTi8THMKurrCtnqaOLp
B/tOcZqtki47k2VPVj580+fOUxukdGXjKg2aGuzmEzo4vv7V1yXCXRPiJWFdE2BXbT0p+vfeuO10
w9OMvwtgYukF8i9OrFj8vcuZAsNeXNLkwVyZkqqwJLoQAVycMTb/bQAowEidz/RAFwWvAdkAdonm
QzRnucxp+FZdgTMiAIxNmmTJGp0i8w+3xi7etAUuTxgg8ONDY0iWJzkKRAAbvFTZfdY5uM1q36fl
W2ZZXlZ9r2oZBaPMjoAwaUOdEZLVCNIK2cXLP3GXfV7QUh7FqgzMJHdPIkCLkqQmq3j1me3ngKB9
GB0o0SnZc8FxZa/KqGIk8YAIYJKnc1Fhkg9dIOWTopzmRXKcZOAsSiqlMcm0KsUWYWWpmyehP4O5
pRqtz2wCeo7RU2SZh1BlD0UV3lRJc4gmx1WrUPLQI/1DBIzJtHGyqxitsXg7LyDL99/fziVpEBWg
pKuqUdEYyquhgfmjfkzdzJhwvy8lMVdmh/wa06e4Des4Rhd+ON5Bjy93HktZB4X06wlAUhbx0llg
SkbEs9wSlMXgO0u9BMKdyPKR30W+zKRsVQKQGOa0YGwAVZFy/BxBPXN29sT+5zrYy2wI+DE2U6wk
Du4vRZLsp7Q/Fcqwaw3prYzvwBVQpAJ+LAZJlzDnWdcDl1dCWQT0uvQD7/2lu2L7R83m58BNBQyh
U5okIVIYX1dfy/SLnr8W88vffTkBNxZS2EoZGpAeYN8rkruKtlOkdyPJ9ojD9pC26ywnStGor/lV
uDEGv5Q9FUjwzxBQoViqvDf5fXmOI3dq7k1dkq2t38jB3qurIB2G0JdwOqNsLsBI3vOAyEnyMQfe
o9+Jus623MSptNtuNVRdmBMOKkXy3RkWuuYRSNzO1APL6Nx00G71LN1e94H1wuWFLeGIYqDB0kKK
W7iys7fWZtkVxzcliP8Pfc7VRObClHBSidJO6ljx16O8cuPoaw7lFcMa3JG9TJNky1bd7sKWcFrL
pEbNOQfyDE7n6ujaMLoE1aOn619v3YpJDaiNYnKKCp6X2EYShZCT8S3lYVIK16k3dJHg2zpsG2cj
QghKKuj8mYvJLyrgoEE7sm5yLTuPEm/2+dNJJdNmly1LcPcUTARg2eHAML8yc3EjpJnRp+ufjuPX
Ozi9WJXg42xM0fw/Z9QvteR7rxaRNxtNEFbq16zuPQ0ZtcIcCeCtX2wvjArOnlWVkvQJBRsmWMBY
ZZ8WDf2YS5N6ik53LdV3ygwBlLABzYM5g1daA3lhjdej0F36UFbnWz/m540VzkPjoFG56tEfqh5A
0PRP/oiS/g7sI3vwZn9V//d2IKu5vN3Drn144WTMqt0kIOykqB6oT21fV5imtieMnC0vpHhw+m7b
9/Z2oKmLytmRlvk+jGJfySgKqw5aNT5PkH+odMxHN93RsNSXNKEPhpMfLL0HS4x5k6ZQj8k1XGi/
TF1cu9ME4d+uc1U1cfMikfRT8iB1bTnczy6KIePiNFFKkKCdZZrjnbqT9ebLjoQQKzHjquqjhixj
oV3Q68Opia1bB0Vg2d1r9e5wdlExXkaLokKBEG28/572FopzNiYPEWkw0SZrGl6NnBfGBPxqiprU
SQ0PpMnOwhO4IbkJyX5fgK5proouDwFdefKiUCD9JBv5Wo8pP8+QIUBVpldjzPj2j8w+mHbsmxXb
lzmmWNv5VUn/M7c9LxpdfDABtYilzsXcovs0tJ+W7qnKOy9OZOLmEl8zBJSic9jSyHRwnwP8tket
e1wUSXiUIaEhYE83Lm1pVciZps0cqDe1Z97bfrSfvPEEmgDPuZfKrslWJeAOZqExKl4V6OdIhvs0
pK9Ko57k/McSUDUEPFCmxWHLgvNj1IpXu2VYenZ8cjJ7ez1+yVxbAATdZMwwmI3ldAdK7/Vyf/33
+d95BddECahw1klsUqwDdQQvN7uN1RrBUi2+M+aBiTnhAfVDCfhIvp1IUa0StVxsDXVfoy0zNw2J
Z1XdQVvGYCa1RJtC4g6mAA3GXEeKNaCmUEQB7gWLKb8XyJYjYEO9VKo5RtgixDLSHNh8HOgLGiWu
b5RsIQIkKA74MsMCg0AZOzloejfSj7b2fN2GxNnEFuQ0IeYSRiWSpfEum+/MMZHsvCzJfOvGugij
hhZXY7jEsBC3e0WfftRd9aHs5tQLVcVb9PEUm9VuwOCbmec/rMJ007x9maBH5F1fqmzTBJhoCBqr
tRi1s4qe9Pau6T+H2U1dPV23Its0ASVYos5LzRJcGZebMrtP5gYXkr/+qAJGYBgyzcMZa+kPfGyr
8JMH9VPnvrXg78AjIGnBlyxK7JiblmoeKoo+5VSBDgoa/uMPhuyhRrI9YstYUYRQQplU9HIr1X1r
40g5heqVcXmHgTtpC4oEBMXOZI3lhW7UVPeNO4oc2dj0N+G9fh8WrnYAj92WfNLfSi+yJFly3sT7
vpGQCk3r6D1MhvwusvNbkny77oAyC/zfL85bNw9T01Zwjbq5ZUPiqmUtOUiSzMji3nJhASTF0wjM
QPm5zbx5fpjLG2dW3DH7MP3lNdjiTnNhqksmk1odrsFZ+AxKATdNN6FMKlDm3AIugI1LA8sN0gdV
+2B1x1b9EarS5JtHhCtB1xJgQS8dU49nZPnmjepRj+zCfe6lJxucx81WXuP7TV3pZ/b6rjG50Iq8
6VHkGyHZruGRNUTvKUQJ4x0GK5kry15l9sTm5Fxpe2XJEeD/nWxOg/zGgLpGve+20SaXwJHExUUl
1dZJ67HqcLnA2McADFclgVf2+0IGEcYMhHwZAm8+7YoscsNONpEj8Tmbu8uFX6td28RDjDrIqG37
YV/2226QpHkSPLUFHMjQ5TSpOs/DtR8jqd06j7wp3lFDVopffwk+X11EYv8utTpDz5BDmFX4EkM7
YM55z2+rexrpwc04VG6koxpQD+ULeI8XSYYh2y0BI0ilDI3T8+mF/Alp2NxIIrokVNgCPhRJrJR6
DG/rukNKn8Yek4GY3cOzG0ba50TiezLPEICiylhogtoEH3NUIbZZQCE48Utbcn2WWRHyhyzt2sIe
uZWyw1N5CI2V2G/tKLgei9YJD86uITLOTEPT6UX59l6JliJX+1hsktdqR5GpRF70Um2d+/KLxOY6
1EJzT6cOhurEsfbR6mo7s/83dMTfSG3zNHjlnneDW/cMM4PfJBbXA+JPi2JX6VA0uZE4aJtOf5hb
qH9/5SJ86OcfYs90icdQNUJjMMiXpMRB64f8bFkoswwa5sfATwomF+PZpIEeTXuVNNsGE/ySNXLM
ex/Azpb4v18gVkFbdVIXPCPSLdngDGs7iPIUm8wd8fScbioZhd26h57tCQhJrbTpK/48mlW2Z0T0
Znbqh6qpJA+/64f7bEZASWL2Q8T4pOeQKMGC5pVsN2ZfjIlBlsqbQQF//TPK9ouv+uIrWqViQ4gM
/Xzq1BwTcMpy4TAWJf7S0r9cmQCL1tLk0DXHEXe0FPK28S2rncS1jedJCbeTNXqkVP3rq5PtmYCU
djLmVcJ7nROCsG/hOWZBS7fWbP/OjACRTTwvdp7hIzbFnQ1h4sHxKlPST/0b5Do7hoCQtjGCRo+T
YxBX9XjjPe8ISKCyEG+qIPs87pvv+ce/WpfYf9lXeZQkGHTw1fSbY7xiq1gsc8D1YPlzWWLzpRYS
fdamBD0x0a3a3MkzXZkBAScUo2ZhB8JVtC6Nxzzp92T8o64UUPH+D+DfdV6OzqRZ4UxBnm8dalPZ
ZxOYIq7vxW/KFmcjAjDkHWG4fCB96nz+MJv5fHi12JkuVzcdd/RPilZQHdVtahHqWMLRmdJYL7QU
5nJ9a2DeLNzm3V+aEI5NDBXJOJrRzFNFj2r7TAbLG4aH659tFQEuliGcmqgHAQ+dO8xDDp5ObnUj
oExiYv1d+WxDvGoMsa1ARBRFbHIHkQE8mTNfRz8n3dCjTDlj1ZkvTAnhdWyiotZHtBEb9LQYx6qX
YLTkc4kMmbZZamVXo7u31z+leJ1b7uNBYkL6uYRAWjfmnGcOClKj1wd8mHjaQXwTXD6VJyvhrN8C
L76XcGjmKldnO327dSa3k8+nlYadfeLTSs2zbLx3/d5xYU0IpkNiT2BvxZmxans/pOlXaIIGtOv3
i265RTQFZUd2Y2i+JBD4k+CDbOeE6FoW4B7obXQB5PVt0pWunj+M6Z8k6RfrEzChmwAImKNED4CK
Fvn0dumeB7K5fmDfqwjxdycTMneUAnkIFT5iztC+GEE8CV0afCJK9epgQJzj5IPmqZpdPnOeP0W+
JnldXQ+wF4aFL6iFs4H9e5s2sA+aW8Wgx3Ptb7yIyQtw7DuN3Ormj8gBL6wK3xRjB8VYQUDQp1Dc
qZ7MxbPLE4sMt7cel0gWbVe9xEJzDzTpVkS10toAV8qANU7piVaG100+kfZBrYLUhRHh0LG2xigq
n3/NWl/vP0V/9r52YUBwkSnsUSODyoivmrzRKtXkDyqyDyU4Q1pX5pA6qMHlEMXov4e9l87znxzZ
i2UIWx9q88zSAXUCFh+z/nsZ7jXnx/XTJFuGEGJ7k5YhqF5AsGofcvKoUy/EHON1G7LtFkIs6bWO
lANCrGY3XtU1G2OWXR3WJxgsYuI/B8+nYoFtiZZRKRWdg4K95XwxxiY/DMfyRr+f7+ndEuQ+mL/2
+scMqF4G1xf4Xl6IQ9KFdf3XSxKt0M0VR4i6I+bGON+PclffojkdkcvywqeWuRP6kzqPvRYe2YMr
LgsUucANj+3vLrwXf4UQN9MiKpYaha23vwJphrvsdJAXFiAcirfXV7y+pefPLZxgvHcVVV8jMwNh
QBjuWhmNzXpcvliLcIJV1CaituJP1y6+KNaSHDC0jMk/Ah4W2Wqk1oTDjLrzYhbQjXuzRhX0qUeH
xBubXbnvvAQ8CRKH4Qf32k4JB5sWqg56XtQf9QGUUMtyrFmg288Lw7AlNJ6v7xX/VNeMCUc80ofO
DPmIVN8+mtFhTjes3vydCeGE2w30JHFTAIogfW5ex/CrucgY1dbvN5alWjoxcR0TtcUHEofpaCEt
rF7eXAL3WxvMvL7p2i+YBg1kDUFr3w0xkBJod0CYVRcWpddmXeHyQ/0ofApBsF9PcaAVn69/ubWD
dGFEnEka6Fgl1sif/vXTXH1exse/+33hPtDGFNx2uY6PVj9Qq3Fb7ct1A6vZOoamQIEC4IVipeDL
xmw3UxVqeJd0/+0HDu/DXb3PgmgjE75e/VgXpkRPZrattRNAIcqeWDS6yfBdspi1SuzlYoQ9LwiY
ObIeNTwHmtdBgUKzS16NbY1SrO6OOwgef7hukf+geDgvDIrjJLnVmZ2GkTcUKbt9u+XyHVxjQXbz
WPXl85cTm3PVorZnw0CvVpLam2nQ9trYbJiTSNo4ZWaEOGhPztiHNWhG1Lp1s/ylLlu/T5vg+jeT
uAEV4lzVW3NOa8R6pmm3jtGdlqT0rpuQLYT/CRdVT7QbOd1Q49F7WTazDpXX7LW3ZEQLqzeZy83n
f8WFlTIclrHhyJyVbpe4zb7YNF+0W81wW04soXkESnh6jh60zGtkWdn6Eg1qE1Sl1Hcis02coxA/
8Fu2c18QMB3fUpmAocyEEFaZvWSZoyPxU7Tcj/rOcCfTCmKzk82BywwJGKSwBK9pKp4z8oidQgbX
niaPdVJOOu6/70/r+ZsJAJTpQ8xaB/3CLdiXbmNPc8vv5ofSwZ2TP5lIec7WPf1sT4AjK0R/iZbA
QZayO1ZqGZCWSl6mV3Mfnfy0IT4FaZZpgM4JDzIcgZzWy73BgvMVLr/Tamz7J93Dl/aEiFQ3U8Ko
ictf35+6/luoo+VNEvSkaxJwKFRmUnUaHvEm6I6nQfyEARV/glY8J99sZNx3q5ePyyUJgKQltMkL
zq8zgees8JfjsKsCGkQH45ZsOZxnnnKqg8iLA+VeVh+Q+IjIQjIwMH6hiIlzXH2h0C4kRRtcB8PV
BtnL9fHjd4FTra02lBQIUtXLPHvpLQ3QiA2M961n0633xSHbyhomfrOFNnSHbMdy3mk2K/psRA5H
YE4YzdtBHLCMoR1E33Tb+EH7dH2J/OC+P9hnawLemxY6S5MRAOJo8QlpeOsyu3/Ful29bHcYeXFZ
4kiKZesbd7YpfFWmjaodElwalf6gOHmAGQJJWi79iAIAR92cjyrn2IlL1zwUm+kI5XLln2Q/+vZG
2Xey+eXVAqdOzmsSgFjVkz62wezmF6N5iGLFmxL7tslbb867D3Hd+RUKnH1jfJho/5efU8DmxCrA
h5ehX6levAZdZKG0v162YQIal6zralqEYPU1H+PpdZE9IMu2S3wnaKFxUoUWlsDJbsiGH7Pcy458
/KV4ltHYr8fMn1slVkwyMCOVXcM767vHdrwJx49Z+M/1UyVdkIDDSWQws6xVzLzW36oEWspBbN+0
EdpsOrSybqIZzYuG3w7f6lxzJbYlR1psWMIwRJnkFPcSurUP3bf287iNAidgFhQk+KxieufcD1u0
93+Sjauu0ghdnAKxkSnRoZkVTgjbnDNgegLD23betH72Jd/jz9nxpgrt6Y/K05dWBTxR2xFybTPK
P3EURI/Jjm0UzzyFp3A3vkzgS1JdRarlLDkStgAwC5QeSga9TZ818S6sk4+mxZ4kG7lW1rpcl4Ap
Uzh0c09w7GZiBXadbQsa/z/Srmw5blzJfhEjAO54JVnFWrQvluUXhi23ue87v34O1HNbNMRbmHH3
oxVdyQQyE0Au5+wsnd50y+zkYMTc1Wq9p00H8q7Y8PVekTwG3kHhL5wOthBaTDss1dZC0ct4rI5A
m70HKXHrRN/L6+RHu2d+42Du9QF509FlXvdHYLfrBRDizjxlRkcGVI8t6gxXPcgMgif6QB57LzqA
jXGUqcu98oK6YgvUiFOXNiVeBryQTL14B0ywAPaLVrwX5hlPl/dXEodE3q2xiyogueKgZ3G511h2
iMfiAf8oaY+QiRFCUTTUIG4MOFib0QKwfN7pbALivAxoUyZGuAoutQIyCK3GAWimAD1irZd3hl/q
qTRnKXELxl1zdSlTa31GHZa7xYkzagCB7dC+8dtRuJe1gP+XC+A/Z4VIv6UXUzbSFImX/6CxJ/vU
t9ydhTga78/G8d+ZhBBV6qYMu7xD/FTbh34+dcW5Nf3LInjQuGTjQlAplDgpWxNXWrsFZJ96ZtSv
yHc278L57bKkzbLhyn2ZED0isPkWWWb+fZPV3XSXPCo3DBPz1DVcfhKNB+njnq/QJ/V03NkN26KW
LuZ7xnHQ8M7Ci6Sw3ib1uWk6J0aVjfYHiXJEIkhwK6MKtAzDymigAsavYb9lVqCCuKzZLWbu29r0
M6Tx1z6s/bSkneSI53HvkpKCrwHnMMwmA6RwyXE4clDu/GjvK19mjdu3mNViCp5m0oACdIjflHx0
2O1MdzkHT7pj+QWuZbLnsVSacIzPSTXQBlMX8DWKPvjaHX6QY+/x13joWT8v799muFqpJnja0DKl
MijuDDMQma2ycKOie6Nx8eOyGNlOCd5mTCVr6ho6cSbZ+BT7BuDTK2mWc7NEoK7UEVwN/OUDotR7
NjV94CdX8LP2kL13VKe5Dtz05bJafOMvGaBwMCfpmHRFmeNgLiu3r6LdmKaSUChTSZyBbkC92qQK
asD8MAb6qxvchRNewoNrnAZ/DDxZPkEqUUjQRIrZmxVdVNxecUoCW38gzoCM0OiFbgtWQl/WSSaV
KASRiSqDtfDZgs6bf+m70h8cjFweGZg+Gzf0pPdzidWLg9JTqmRlzUkrxxNneiu/pdfqa7s3EZEb
p/oW3pZnGSScxFQMIYYUyzQaioqLclAsKfhZKeDgrN1lc9xQywBav2UQy9ZRkBHMEezWpkUBYQLg
8gNBD05+qGXH5lZ0WssQzdEu0CxlD8i986mZAmNBgGlgroHIiEdq5asyBliJToZgjDHagWuW45ZD
2j0F06DqW71k2TbOSqhkUNu0DJvo71n61UWqU+yMJ1nRnUf13lH0aqdV7WNmaTGS8vm/FCZEqCEn
4xhNmeotQCVPZ5whBToBrO4hUKznPzGHD70Ec5jsYSpNBaIwXXBAAHasSD9ESuRdFiNZvvfk6Gr5
9FxHoWQuVLRQzxjKCNywBoa6ZTrNEPqXRW0bwz8aia3AZEiCoWohimkAN1K+EuNhkBVk+QYIMR3W
YJuqamnUtsTRoEqNlaAaKrTJ6doLGnr3LMsPDVNuxmo6B0N9bEgmifEykcIhHDJ8X97VCLgRqFfj
/s7Gc9dtNbyow9wpo/pL1A8ymFZVJlU4k9vGpMmECrc3BZ2nNr1TsfouGaP9YDIn7n6qS3tqU+tA
ZuXcFc2RA36oy3hVlpZTU+3OGMIDb9l3kMA9KEFz16rmORvZDqRkp5EVT/FACreOQAts0J2pDOeu
lQE2b9vex2YJ3tShrIlBKqzcxA5jUXhgS3SK8iFMZdBQ25b3IUjwpYVNzDJzLBaNl8LpovnOaMxr
VR+eLlu4ZFPEpzftVZUZGN7yer11x+5HZ/WOSa6AU+OYqEVXwa/L8iR6iY/vRmEkzjTIi9Xj1O+X
6qaTqbRx8qEvAGhhNmqMFhUP2zYL+q4lDRwqzk9NRPfqbP3/3/YQYehMR6LeMMS40M+FyfoUkS6u
MftgOgXmK1r7/vJS8S3+FBhUm2nENDQNhBH4+yrO5STN8oH7y2hygO7gkNTjOY6tXZLkSEclV5WV
u9ZCv1wWu2niH2JFiwAidGKoNZZPBVWzEnimVfiVhfLjsEgqgZuSNDTXmKZqqaohBARqB0GShD1s
L1y8qgzPQ9SeuzA8MTWStHjLRAl+G6WApM3nDqBa9F5L9qzbj8xpIklc3TRuVLc127B0mzHhfUib
0DC1EPehqjlqKH80+3mWWN5WwcMgKxnCvU4ZKe31aqJeh0pj708H6lunzh+dxL1sB1s5GANNuSAg
Q60WnXHCTWgqFaQrkoDi5tVcLV7s3ObPxo3uZDfgvnXGF+mANF+eTwYP1EXd1Jmpk0+s5Ewxp4xf
J8cTb4zPOEKmHzxSN0EqOZa3V28axUqeYBRVM5UlrUbqLek+zxz1F9uHOxRuH+lD9WuYcTmPDrwb
z5as7KZcQ2XArEOvrS4CimCoecmVzqReUL+NVe4EABEOS+JUafgnVyXMllJ0jenE1gSDTJqZos+s
xfRhqjoL2OWm2u2taxZL5ma2b+krQYJVqnrIlMQcqDegVY7z3/L6d/VF4+xC0ufUZoBfCeNuuAqM
gUmyOgtDVDbS4hHQ5S96YEsWbtOTVyL4Fq5E6Fac/02ZU9XLEXXSXakk+66YJGFpWwyzDSTMLKaK
DO4KpXabG5ib1nJll6Slp8/FjiX17rIrb54kpqYyBA681kTmsJ41Cc1x+wSvIfij0fOl+QCUk6KQ
b9r1hxgRAqWtkyYrixlVe+Ot1/aZojuh9kBUyaLJxAhxyS7jIlbsEZlU/UmPLPAK3Y/aj7kbJDYg
kyMkCZCUUDq9hJwwDpxozA9DgI7uAhkeFks2SCZK8FO7I3YXNRNgjNS/LJBWqDPiLe8IBPnaZVPY
ah3Bc51QE52TTNdEMqhAKbqu6nDo0sfkOO6KO8XBBTPxgmPsllfkaCLtUnrDl/JOBY5fKMnLbSq6
ks7/vvKrpsLkU7wMqldP5XWT2W5I9ArTvYEzG5NsfGbzPFkJE+4Xelkac6NCGII7J75Cdk5xYp82
oG1UHd6V7MhSt5sOvRIpHCl1WWJ4EQP9HlX6fR6UeysNjlVeyuLtZghcyRHuhnZmYB4kgW2S0PyL
sBG9HIPftdE+TU0AwegnJdZ36VL544y5qBqU0MjpuWGjXukNk94UNnLya5t6v7OsdjVS87AZCiw0
AV0F+PkeY9/yyZVylPGiSMznvTV4JQgQw1kRhfATBvA3R9WK5yzKj5Swt9amkuu3ZCvfj7y1rKWc
AxJCqSb9Ni5fm+SoyNoVZCIEt1+WfqwY4daChgXrain9KZZkMLZP5g9Leb/lrdRoclL0lg41+KRI
GDr5Kb3OzkG4I+9DuoYMNkqmE//7St7SjXVQDDy+9NRh06+qXNzY+nY5inHP/XRTXCklhJEo7vpM
76FUUZNTqWdHILSdGkbPFSBPZyOSmMLmI3klTggksaHlQ2Vin0hYO0oygsXom8Yem+zcY1yt0yTe
vb2EGsa3NTA3myIAVp4PIaMxrFwNUy8FGOAM0sA+lITHbV+yiKarKNkhDfn7RgVdUqoAUEFiMMhv
yoYc55F9UYD9YYzkz4zwQ5ZwlFqpqvZpi5s9R8YovPo68N7mr2gm2DNvkei1/W7B2MZ/FBO8alL1
so81uFQdd3dVEb3oWXSnTcYxJeQrAIg9Cxi8ThGNB6tYRmeJ21OlB+dKB/9tRn5dtlTp1/BIvvKH
gFYZ1VKdeiq6XTnmU2c503155C0cymviknsZtdc7Q9An70BiGY8LQLvgIfW7SEWjlRLaSJmT1lCc
RO8e25ldkak7FGn9PBbGeWkapxhLvw/ROIq2hGYObuum8ZfMvhlNpjgUgGVxoJ4GA2DIQ/+sVJZj
glxlHHuwtuk3RZI9zzG90go43OUV23S2j68XDxOlm3JgqODr06JBTvIJxHJpXzutVjtanThm/XhZ
3uZRivetjpSRDT5RIWD17ZjaIR8nqbvGzaPix9S3klvPZrhaiRDCFW0GsEbqcDVwrVwVenlrZtrP
abSeQAJwayy9JA2xNSFjkJU8IV6BmaZIUENGzJ9m306nnYVz00kQH2NlcTpWXC1AH7HAv9zkL2k8
/Ly8opuRBR20IBvFE9d4r76tTN6yo5zqBNmxpOwzh9pd4Ji9hXSI0bhaKLvmbUbLlTTRwSIjDVQ7
QUo2j00nmPM3Y7RuhthyL2u11WRnkJUgwVC6ksRKx5N+fT9ejVF1XVXFuQB8R28FQIopfgxW9ziw
5QXt0ctuIsyP55+N1t4PlbEfW3VX6qEMg2PTeBkmp3UAI6uYRvrd1Wsbje16jwJF2QP8tAyAUToe
Luu9vZsfIoTYnRhdoheg6PSKdK8rjxl2c0lfgjKSrS//oU9ha6WLELdVgGGTgEEQZeGPpm8fjX5y
m2o+1lXsJyBisAfTbYN4T4CtpDWRp5d/MOiDLf7QVbClsEWIWEa+nCZ4MKMAbKSaZDk3w9tKhGBF
BoAmhrrI8aokhWNnP9T+PqBfSORH9lVSSe5JW61AvykkRp48G5TJQLpd0cpbGlog9FSBc2e1V+BU
vi6H8paRxDVzFGHKAV0FOJfS9nvStru6am9C1skO581QiNIFSl4aoYAf+91gg7awhpjFqBHuzRN9
C0GiGHj0Ib5Sj+OeePl+PCdufCutwG8b1z9yxTLyYtZpP8xcLrr7hyMI5w7VGayjdwUmJGT9Bdt7
/CFM8MqWVUB6DCHMHL8NYDuniRdZr111t8ynGhRblx10KwBSQvnhhfyOKZaTFzpFdApSWFT6M0lD
xxzvMjI6/04IV3kV0wM9z0arhNlGMXHK+suEG/4SSab5toxjrYlgHKAgpIWeQ0iiAHRiqMDQrjj2
+HUmD/MowzrYCp0rYWIZucc9iJYhhFFl3/V31R+QoBjr3xeNoFYHa7RwXGTG7Fj0TstMMNcXkn2R
acHtfrUvmCYek3qAFqN2b6ovNJLhKEusS0SSsqNWycYEarRdfAaU3q7U8nsOWnnZvrZOmfVqCZEX
AJVVPFLoYVTXFturpeFWmb+ElmS9ZOoI4bftmqRuK9wWMiO/ntph384tpBWS2RCZGCHu9phfokOJ
VasactKz+bDk0Z0VhpKbHncI8cjE0w23Ydy2LOSRf9/9yCBBoS8oEcYGOjvN2I2a6KqNyDFQRhtk
aeVzQvS/dIq78+Xt2uqggnV/SBYUrIrCyCqQ1nvDnvxavPxQPEYeANh1J7hFT6Th/cFA8W8ChTvt
kmpLMilQ1Y6MU57bb+rMPMWUDRRv1tfWigmBrgxM1egqKEaX4BEUuXfqMJyjoPlFsvTBTqYDW9KD
FZErfQj/pBH+NyXFAFgNS5eHUJK3YrZOtR9+pO9MV8UujJw/abxbixNLvdmUA/SAF///7vxEfvQ1
AKdadJj8GC/z7vWy0WzHqn9sRqz9Z5PC0o5rVw0+Hb4s4a/Lv7+Z61rtHROCoWkrYU8C6NPtjczl
pQ5lB5qhGYB072gskpi1+SJYyxNurDUb6KBGUIiP3eS74DTcxqfgZ+wC98C+DV0kFTBIrf4BmSa2
DY0HNjGoqYkNDmS26MBmVPX69mqiD3UEana0MOpM4uSb+0V1W2X4TyNiA4JmlomNlhqc+YPlddN8
zMgfwEgbOKP+I0K0wDFHi8Vo1PDq0DqwOT/NTP2T6xEeoqaBOQg874XAwaKRjSxAtTAn9W42kZKP
rEOvapLF2jY+gPIQiq4Q1HaFWDy0ulWMNi59xRUFhFx2G3isRVMp3TW+9UpCmbytpDtV8brmhUOb
is0G7Rwhp9ChPE9OAHK4jrzO4U3O+a0s8m6msNaShLM5icwZA9SQRG9NX3Wrfe2H12+mEz2EIIgG
bO/ush9vHp4rzYSVzFQ70gCfT8F4+lCx+0q910dJqNg07ZUI4fga1aAPEgYRSXsIyueU3f87FQSj
U00d3PMLfr/uvkXdr6T63vd/XRaxmeVZb4twUvXxYiNdwSjmccIDjopDcFhcXnGPvVbSqSNbLuFc
GlFCsIsFoib2PI4vdu1f1mXrwfShCrDgfr/H2Bj4HlW+45n+php4WOy16gsZ76twX8RfLsvaAsEw
1sKEi/kwoMHRUiGsAPMDIFcwW3dTuqM/vdie7oBM2m2QbnwsrqVTTZddViXC+QT6DpB+qlhGXouJ
z8uhOXCXTU6y/dq8F/5j3ioRDiY8FVnOh6a9eApPNTM9sDH601h5hlIf9MV0wTXk2fS7ZGUvOy4a
wn/fRjYXwWxbWFn1G8fm0faYv9iPqC3vyVfQnqOHhyWOjHhla1gS+4mWK2iEZhqxT6mtFHSN1gjw
5vWyN7/oLlB0QBBa/SpdTKjtFX/wM3/2zZfClVU+t/3iQ7SwofFghWWqQHQNIt+kuptDGdDIZgZn
rZ2wlYWyNKbZQMTfXVh/U9K1z3weg3v7cJ0Wjmx24L+cZR96CRuZRmGYDvzMJPfL18Dv/cCrzuGA
e9T/pR9Kly2jEPDteK7aboywjE0+ulU4+OC1OQEV+QewKGsnL9XJCTCQ6uYx4KUjep01aMcuwGOa
WHe6qe6bsT2xmR4LAAGkevSFWclDGAN4KFO/YuS8dGIzeMmL5X5JqycFtENmhJcf2sWnAAKHtj6N
dnM1ATgGT8O7oSgeO1Y9j+3gFB0QYU3zOS7Ijyw8sBzNyKk62e5U1ztqJbJkjmwphIOprGk11RNW
3simc4nTox5MSf/MppcCmokw27R19s5RuUoZWHVgF4CgxYUoPSrWPskOhWwwZPtsWskQHMOkrdpE
LU9LINLpLkZeroM9aAV28a10fo3H60+PYODJ6MD9BriR2DY4B3ZU0QjX1Njod1OUwXgCv5haj83l
DQPRJm7gtVOm0ckMYrems2Q9t9/Cqw8QDmIr7wi6VvEB1iO4O58yhB9SAYBx9IabZBfeyrogNk/L
lTzhNDbjZM41rnCj/kzNGxMse33ypRqvuvnasrKdJKpvmiT6j1HNoSZwcAXvTEkyN0WHiy2fxeXA
KPUzh/nm46SNgwSyJ8NGec8pfd7RD4mCE0Qsi4uOIR6EgNS5ibT8HPSZS9LoDinCyOln5S9C6vvS
rnYREmCIGIHXzey+7/WfgW25U0oqlybhSx1Y10Vm7MvaXJwIHIvlba7fsujt8hJtrpDBgEmORwZm
OIQYPSt1i0bmGWUD9aRbV2w6Xv797YfmSgD/gJXLDnMZLHGAjoD8F7s19uAgRvXjjl9WmhMwsY8N
gD5DT2Zn27kQU2UacDc1dKoKN6WgqYYpVKBXpkRHc9B9rP4effe3sarsh2q5mqfgWY9LVMPq+8sq
by7pSrQQQAbaTS3lSzpPmMdLg32vSgPHth99mJlwSZ/7JFsibtjRlX1v7Ot7NIa78b36GoOTBC1/
ucPv0pY3n2VjJPyXLxm4EDGQgBxsPNtRs9Rjp6//YvbiLPlfc/MaUlmee1MWAiNFgpAQIBv8bjth
psc0z5GKtMkpy79V4G9j4zfSHutOVsLbPFlWogQzzZcsAUoA1ArizsXojtO1nYPOLMlrQSZGCEgz
GEkqtFAj/lnPnbmr+p8jffgD81tpIkQgFaNJ5TBi0WLzHABpY5FUOrYfISsBgu0lmloV8wIBfKyR
AMC3utL2/bcEF1frW/el2+FqNzmZL4utsrUTLA/Q74PVFzj80+qcBeeuuhnyf7l2wvE0lq1Kuwyq
hVpyWiwbaZDUu7w9m++bj9XThfdiZjVVrPLVYykBkOB1i3GlEpiG9eQDYIMOz3057C6L3F44wzI0
y9RsXWzV7sGgG+gTkm5qPDlI+nm6/mWS4lnJpAhhr8R4vBHi8oSOwC96+FjM32j9/O8UEeLBaFhT
pxQQ0Zi9b4/Z0SjDvRE1+8tiNgM4sm3/WS8hFsSAY/i7Z04H86b6WGWy1ofN6L0SwJdydSbirC/1
dkJTXtrFHtHDXd79jGj/XGXWtZbrvmIGT5dV4k7/KWqvJApBIe2LMmh5u+ZSHwb7EFZgHssO5SQb
8ZEZgRAbVDXsk55hh/6Goo5c60dZuor7RiOXdy4XqaPnTifD55TtmBAaLKallAwQC5YdFCwPYSy7
KG9KMFRUUCyK+WcRuTfMWyCQ9hgtG96aK+qluxrv2MwhX+O70E2RSZRh1myefSuBgkoBYUrYoAfc
w4ztN0U3DkvR3BLM19YdeVCi2P0DAzFMgluybWiG2FsPgJw0NN6nzKb0qavqUzh2brtovtbJUDQ3
bWQlSrTFpcHYiI3N0tPOM830PAY/ukDzLiskkyJYIqo1JK65ScS4TNt9FDntbHhRKjtut4/DlTrC
Ro0dcLbHBa7F3xjqDhRST7yTPDyRV3K7uHngNJg5U46mjChp06dXgoXDqkLicRlyCC6n52G+Cxe/
BYSwXcrOe8lKil2NZFiMwOohp0VaTN3RwwLzj/ah3/yyodtwraFTU2KOMpnC9b0YFtr1Ixo1tGly
jMJ0tfkbSSVBcdOnVxd14TgJ0SWPWVQCE7HJPkV5ZSyH/WUr3PTilQj+CatIr819puTGghvsCNCH
GL1MuQPeEGeq7oLo9bKszTUDeKnJ4Mb2Z2ZEI+yrNuCGqNh+ZWZONFUnngS6LGbT7FAlIsBLIuYn
LiuLdEoeGWhgH9JhnwaTmzaaHwzmLtJlybzNDbKAhU+BTGR8Yq/JQjJo04KiqNYkXqOPeyOcD5e1
4d756WBciRCCkb4QNel5YTfFsFz4Q09u2PCN0VdNfbHHvy7LkqkjhKSmGvMC2D5Itmj2g0GVM4qh
/mUR29FopY8QjewGI0omn/Lvkb0avxfHxVN1B63bB6tCVgfo3I/BjfkynmVtaptmsRIsRKOuAPQy
DA57VdxSxc3AI24WTiMrxEvEiM1wGJjok0mHmJ6+xsyb6shlzRc0jTuXF3LTmSxQCVmGamuW2Ag8
Jv0ShwHkGOyWWk9J9lhXL/9OhBAb8IYCASyw2VHd3VXGaWr3kQxPYDsbvlKDq7mKPzVB/t3QIIOc
At8C1nK/106aS0ABEcJELiu0Xc5YSROcKSljNdcWbuCP9RdtcPqd6va+cpOfpoN2HeYAJB7ukRVH
3Wgnr2hsm8bHlgnupdpLE442tqxA+mPACCIJH7TizVDeLqspMw3BxZQCM7ytjpsZra6L4Ih8NBpu
ZHDwm7HCBkIR7mK8u184AJdlZkqBjldvtJCNNbN9wQpZrOAvsk+xbyVDeLGhwVYbugAylmzYT0vk
LjNxtC72Afj3ZHYNoNpL69Sby60dtg+6HtwVtHu6vJibm7b6BuEMntH5PocdEsIJaiJm8VdU3LXj
E0HV5LKczU1D7ZDPKwNE8D1urhyhyqcC/47rIIZLj01gfI/GB0x9312Wsu1vKzGCbYQZzdK55g+R
U3wzHPES8Y370QucZBdLAWVlOgkht7JoHof8Yhb0wGWcn9L6vkgjycJtb9A/Cyf2moZ9r7FYwU2s
mXETy55iCnTcwU/GP8maMs6khuSIRcV+wDGywV4JtCzPsHN/1E03DALv8u5s+tRKhBCegmFWtWaB
KrF6P/dP1Ja8fjf3g3EEDY1ZhiE2N1lNpNFhQGDoyWFWqEvVPf5Fsh8yIVzJlSHrRtQthEFIlaB6
qqIlKPW6oJaFcu77n2IDs3gCHYcfU/nfV2KKsZktUr5f+me8auIdUExd86nbcWxFQwrby91cFIei
OwVcDGUAjRFit87GerZGQIOM97PL0dd50oA8AtkCZdto9ydtOmtxgpvSWqdRxuvuYLGdDL9Nrizl
cNnYuPN90oiird1ScSRpYo9TXM9JZ/OLmO7/DVzAOUzlZDVbNg2XAbkjiEkMS+wgYMCNx6Q8gECK
5SVMJtfWG4nXbJbx1yIEU8iSfFpmFXvT7ibv2nSPSPifFde4Nt9pL+RAm5uX2LVE4VDoqNWHXbDw
ZhP0ku60Y7vrrkCS49mvqdvuh8ZhYIWbX2Rlla1Yt5Yr+FYMMHI1HhWA4GS3gNV1WBY5XfhXZ8rs
XSaIO/nKu+istdpUo9vEzn/2+ksTm25F3KWpJG68FSzWCgkRL89C9EYSUDT1tHAwwOIM8+LMmKC8
bOsyMYL3lstit8tkIBMRPcUJAG+AeGPL1oz75GeH+rB0wWd7xI104Z0WUda8VYtyTGLrRjGqh3JC
D8TC9mWry25Im2EJ8CaE8VX8RGtGlKI3aNWDEwKjI3M5O2PV+DqZd00TuU0bOkEJeuLusRwZmOx9
PbX8av56eXHfQ+1nxf/5CJH2bKkS0tgNSE17zN/2Coh9tS99dFhQf2vj+yLKdsvyGmNSo6WLZ5kn
M38k+eB02jXTz4P+uISZh4Z+px9+thaIDtO3yx+4ufsqxfOc2hia/NTEkIV9nfWID8t4LozrpLua
ZTmozWC6EiHsfRpjvEYhuNrberfvACDbVfl3TIHjJU3cXo/vaqs4kiY4XNZss31UXckVblhFOfZj
RBHE51MVO393ZXcnpXWmk+mYe3KgoyPDktqM6P/IND43FA60TXnluh7I1zavfYA47iV6bXXzfeiF
gbbf409EQHK41FhP3Y8P1Cl906Mnro+sb1CmjHB2jMAKHQY0DnrtcirpFUtlpZTN/oK1KsJZEWWd
maCHhUNAD947Afa5fcj2w3m+mxoHfLMPaLsIdrlsGoeb3CevXG2TcFaEHYgXU4bQmi3M6cYEuJfB
65xE17Zd/1T6+bVb2p+SbePbckmmcGzMgChVA147/F/6QGf6AXqtq2IX7/WHy7JMHrMvyRKODqur
lbzTIEuZyGvf4sxn7VNJicOS5ZiEGfCNlfEEhu49AEb/akPmALKrQitArDlpGb9MwJso5+zM0lej
bg8APN23I9qo0sJrR708sjrwabucy0l/rszxlJj2HZr27wYrvyuHt3gKwqOakGNMFDewjNeIpK99
0O+LqnU7u7vHSPgvPbZeSNRFXqUnjZuV38osvspiDN91w66ZgghTjKPTt3jVgmbEjSfNqZfhQCvq
mtZ4DvFTVpC0AN5MnpKpdzGZWzvF0gXuGHbHgdm1GxudWwfG4th1cFBb4yYmmeytv9mFtbZh4fyM
rdkcxgWXuHZH9xzsJ/Kyl7fe4/33/UGGMiHzSSGYcmxGK0/w7FdSwyVRup8z8w+artcKCXETfVcW
Wne52xNgN9+1iaQcJzFOsSTRRkO5oMsTCxZHX6maONRMSkc30WAVLXt7kTnexhGnrrDSDcHxFLSh
pE36HmQmD8cAtkgJXHIHDGSO5Twfcuqq1+XLZR+USRVckLExKQmynV4YPSLp5CxD6cyJ5N291e/4
m26C8dlmysATDU4REEgoUeX0y23aFF4XR16IIsIMmBhi+1r21gzHy/ptxW6INiw0num8miCYSTkD
cafOwV3B8dpNLOp0VYAsY3BLcIgmu+jAsRNlrWF81YTAthYq2k4MznZFbxVw3LV54eRhcUdZfeiw
n2na+xIN+fl2SZhw0Ja61cdNYvHiICco4J6t3TQ7tL2hsVvKA7dxrP+mmnDamiFInHL9nXrE5gc7
nxPHKiYnS7JzGyHkN0HCoWt3Q5miJ1nzcnqdj0di/P8zKb/9Ppe/eh+hBxoc5Sl4D4fqdqCag3la
LZBltraSdb9JEbya5SQPFwop84nzj5d+dQY/Mu51DU85uJdNYduZ/7H1d19YqTTYc2AaCb8vmLuw
84zC16TgKTLTFlyZ1bMW9QzkR8M+8AFmBrSA2ucNry3d6w7vuUdPr7rrZHTT3E8vWblworC4S4pB
AeY1Ot8xPxYcKViAs39tdUK46Kuq70NThTNF1wnAnoFw5lzeJIldi8lOILMpDTFgESOKMfSZyEq0
kg1ShXDARyJHQwOZgqFeseUqzBYnbe4XJsOZ38qgrE1bTN/1MaZ1zAYOqhyWffbzffTCi0tnSd6H
L9CT4OrEAVOuh/bNy2socytx7D5JpmQhJUNZ4bb/xYF+gQ8auPGxfgLfkjfnMnkSz1KFYJEpBfAK
poD3J8DMkajEhXFv3jW7EReoyjdvRlfGRC2zEyFyqOHMqrm0cHCxb4v6RJNUopRMJ+Hoj8M069uA
YCRkec7Ya4mbDYarJUKkOyXEi6qjdhNyDkXeuqKDobcGX5pxzZNriqfJaiOyRROiRATg8RmYYprX
eLhEnTPgmBRnHZyo7W24/ylr4tteQSSuAeXEAFEr6JbkxMpTE1wwtjYcUGO7jU3LR/Oj5ITfVupD
jKAUqa3INCiMPUgfi/EqJ96feBP6wEwMy2rAbRdMLc+aDJxVofG+R3yEgQwHywXE898giPJDZFOj
lUDB9JiexWjxYDpyXk71Vhw5s6YCNDNw+HFmxAokM73EEPlefDo/ViKFvapCs9CQXuK1n+9kvp9b
PCbH+2C+CYcvl5dz0ypWkoTtisrOGDJrxHBfeyr0Kz2/imXQ8DIRwinVKQM6ySvc2qemcrJsdobo
qEQSPbZv7R+KiH0Qea2aVVwRdOGgs7KzcJ20GFK8aqw6kX4X1669LDtS1werpc+VXUicma/ThR0T
qWZUM62MSAdZ7sCuq/y+H5RdDQ7Zsb1Khqde3V3etfc7+SVx6u/3QbVKgooNNodAIm585mXVeW9y
HGjJw1WyeWIJL07B9FHUcGdaY1yYjreziin1eZEpJJPDnXB1G1RNcIeB7hcFqMcZc7zLgbxOZwJS
bPToLNfKETP39nM1SvxMJpX/fSVVM8HNgZF45OnJsetukuCmkAGASqKHIUSPGPV8Bg4d3tx5wvRB
NEnQafj/f8kShFARV3ncFzrC+hB+tyqPLc9aebMoPy8bnMy8hTCht0YHbJoQPJs1dfKifojGqnfo
1DwaSuKZeYf5xtCU7M5W+wyoJP4J9YYQOYK2ZeCVwPONnIZjEzmARHY1v3ghR/sYHidwojdu/yO6
BjmhfSN7PEpsw+Rvy5Vt6FWnkxRwhF7R1s5Y39DlVY2/X15WmQzh+tsNUM7CdKAXZwc6XaXKqUye
Lougkq0zhVBBxiLqmv8h7bqWo2a67ROpSqGVbhUn2uOEDTcqwKCcs57+rDb/x4zbYvoU3EKV93Rr
p95hrQw6TtHS6EI13VJZHGTAyAmNQ7xVftZeYev8wj1XNPMqFqopnfsIVaLaVb4D2MI3nAVwE+XR
dOMtKHg/0UlxI7eUR9DfXj82xyw0xp+kJVaeCxFFHL2fPNN0KrPyQhSm+7bjvGN598v4kNRQ0TrA
PomTt9+FvEbBLbWCeifk+5E8SXPIEcdJDTTGn5AoLJWuwZ3ORPWESNuNVeJKWeXIpnZXq/LP6/fI
cV9vVfELK4hNpc6KDK/0etkZgTdFHMfCswDGsZQiKQcAYiJsq2ggJi9i8lQRHsIVTwjjR5o0z7o2
Rxmg0NxMuZVHL+Q15Dj6xvIlVGWllrqBulZQNnYQ3i2hbGXaS8HjkuLZlM64DLUEOetMG0jJtvGk
1/AGpmzV2CFVeq/+voDmJMNklbrlD7Suv6HP7lhnPAl4FjOkHUjkyHFw6Eh/ugu/zJ+VxVLvfzE8
Frt5EzT2wGt1cz4gu5RbxX1WTm1LnKYtfESFA9BbLaBAcpI4qgcfYykGxbH8qwNthfFXeLqEXULR
piMwjcJbbSniT+5xQXjoRX2UY2KtRAeiMyC734cWcAkmaU8piok/Z5ZCuXGwpWo21q/NGd7uwFo7
BXH0LI8xsjnvTV0o4QzpwEq4T93S1rbFfrLbLdmHgCbnON+1NvE7gYzBpVgkaMUKWaPx1LumhZf0
HqgTCUZV8q3mRTt1G3+77qfWP93vI7LgU12viSmScHql9NNRWhTBlzfq9rqYtdmfy5OxuGexVM0A
gEaeT7urghXZ5Y0C1JnBaj11tkX0PgBByqsgrTvh8+EYwwvqWSi0pCBOj8rR8Cltnq+fivf3Gb0f
l7RYJPqaaA08bav8UKbK/XUR6xZ8PgL9CZdxJBkwzIjBXmxvHerxsUh3KeF8G54I+v8XIkibVUIS
45aEIHDHdnYAVO+PGm/8i6dpTADO2soI9BlJ6dS/GPF3Lbkh2F/R60M03PXhMQRE3b9dHeMtskXP
io42hSbhi6IdzeQuDZ+ui3gbmbnikVia8TRr22YMMtQ4hGiXl8MunjUnDwPPaGQ3msPDrIFXC8Wc
rFNvqqDy0ir9hF/l1qX5ImjZyRj7B1DVoC02/SRtZcXZ9KUrY2eZgLGS9VsVxDTT3FZOhGRMapNj
r3Q3faC6ehTxOgs8daZf8EIR4mxoMXMA76OpeznZ5+bm+m1dVzSFHUhJwwzt9AxPLtIduuFHVvpd
8um6iPVK5G+XDXjl92cI474ZsgV7Ur09o1MW2bVd2sGBAjqKXK92XaWBDvFeGPgUoGN0dGPwBjQc
g63it9uOy7B9/bsoLJLVNFdGHMeA9QkjzZP05mcZJrzKGSf0KCxu1YTR78io4WiMI33mpC4dzQx9
+Rbjxy6A8k8tZx2Qd3mM25m1TmyUSaFr3poFfP6ifh7a1oqAKKr3g7XoT6lx94/awfggZY6HXBiQ
qCjW4Cz4ZMOms/Kt4Df2bEWcCsOqumNlT5d0iejg83uvHaJWlkkxI7XtlOY+aRUH3HA3SZRzRhjW
v9xZDlvBM0JwfaTIv5ClKFTh/cJJnNwedgs2pas7YSv8TVP1QiBjY1WO5YRQQ9jTQrABD6dAf03k
/t9uT2VsyxhmIyiAeO/Ew1Ne77M6Rf2EI2PdW1ychA3g8pzKUR3TrATTHpgWTx5MV77NvkquuGl5
k16rdnwhjYnlZVTO0rQgnUxFFwC+IS8dWR+DuBDAmBRGk9BP6hFiO0fy6BiEfq/oVmz3jmLv0PgB
6omjOsrj31jVhVjGqkCeIYxCQDskd6DvrrzSlzHfPzvJJnWiO94u56rfuJDGhHUxMMxhmuDhp7C1
w9IlWJBozcWu1K1QnLL8WxpLzvUT8kQy7wDM6rYIjXhGFTEmdrP02IjjtqmxWJAXJ7AF25FaHdKZ
1wDgqifjQYC8HBlJo9H4Em7GL5RRsgOaLkYLqH4Oknf9mBz9ZCt3cTr281zCI4tdvUl7fW/mAycF
WJtBlgF+8J9T/LBm0IJZAvTRdI5FtMt7OgCFFXd32g90FPaggQFB8zof0zp7/aS5ydNfrJe++wGM
XwkX7IyoGVqVmtrapoDqloF+KDo5lqAZAycF5d0o41+6PsU+soAEoV++KMUr0TgxlKchbLmuUFsh
b2J8sgaDT0BaxVXGx8qVwWtW+Dy/T+34Q7J78e0Y90KINtYyiJGdfHGz/qRIoB07LbVqX1fD9fL1
hRzGnzSiqamzBDcm+5JHGzWym98t3ygy6ejRsCb4ZAOgjGPlq5xKxvo7FUtqBICGMsEK1vug3WVp
NAYqajWDp3jkK/h33dRefA37Q/EBfV9n3gzcA1M1+HixZ6HMgWegWEhjn6BA5LdfK2/axLYEkYHV
2c3xr9b9YAJncYwHbYEXh70l+Gtx2Ur5XahiIn2553xE+keunYnxmUXRKcYcEfIbwCV2B3CN/Mie
yYPoFS7ZC6A9S/FPz9clr9vc+XSM04SzlmOzhuCk+AwiSN3gTTusm8FvAWzJpMAULygu6cxGpzto
Q1hgzjpiHRFvQN6E7XoKeRbFZFo9bBuTyAQWJ7hlsVhB4Jvl0/X7+oNLPgthPCIxMnkxUpSAsm19
0x2Ine9qdBwCLz+a9vwyuZKPIWgLKNfoJD3VLjjjOAnlH1LY809g/GRY6tkkTpjoqEyr2lZe5DTP
xT6zym3nYpvAKmwePc163/tsBCZVo4vHbhgqhdKacDLEN3YSyF9Tf/QkZMxAIuYEvVVTwF6djvlX
sLx/6AVnhZq0mBxB//cxlPaaYrfIwrKTyp9EpArxweouRDGnIkTQ5DZ+S2hpqbm1F4zG6D4d7OeN
v65XRy9kMa6y7oplmMBJgS5juEnd8It8kjapHx+UHY660XhLVKvGcCGP8ZJkqGui6HDNzfwpjBCv
x8/1xCsarXqPCyGMb6yiTg+lAmoxVHet+KIOPL+4BvSLWaKzNjCOMQc77kLmHs5+ljaRGN0my+Sl
2XQztbVjFONdriY/wmZysjT34lHcCEIOkkLNqsbArpTpxVzUUyqXbgQ+OVMuXFETTgEJnlqwuYzS
YAtj2ltJpt0thmnn2ujJElYCi8lJw8YCD59VSHC883bWAZ0ATjyCbEzGNF2bynYxdU6GCfikuEsM
xRuzyVII8Bcm0N03ho39e68g0009l1ZDW3dzCaruEG80YolTYcXC5JMytrHasEnm/tOwVFu5+GkE
obVMT4qWAwjAOA5h5rYS/vL4o5oWa8izZxkrWGOnulKJtcJcdtNItgf5Sx9GmwKyJS3flJ2+ncXe
jbrWH6Pcq5v4Rq6F5zpsNnMH+5VKuwixPKYTKxZlrw/blyYFVthykMRqa2K1XWhG1yiFjV7q2xwb
Gqm0yfPgphvNB7NASUVuQBhTG8+pjoUwM9sBxuAGHGC2Xkqf5hlw6EXklWZsqyeghciZqxnKbY+W
YjgVrlrIMYbqm22Z60fNBBtGovtha2zaWM5Q5hSdQdQPnSFs6n52B7VwZj3f9kV/kIwYxX49TC1x
Fvfq2PslqN3tLhqOs4RPHZlYRQFHp9Z/napu9K+7f47Cs41KbMd2+hihSmp0qTWO2UERZg6XK08E
o/FZ2sakkfBi65o7eXweDe/6EdYdg6aD/g/0SRI7DCvEQNLQaAEkAFYMnr9ApAusQPp2Xcp6WooG
139imDi5JOk81A1eDm+L2Hbkqc/Thpxoiyb00y3xhiN68hiowFQAtzXEOyMTIYswGWczh/Ci3Zbi
i6B8VmLOZ+KJYGLHTOQoEwFI4shiv83BpThV5KZWTU56zxND//8i8EZhIKhmhk4Qtu3sUdqOcWIL
Ma+ys/pkv/hYbLCYtdrIQA77v4dR6mqu4esoTQj2hPdD5up2jt2Qxha4aBrr4f6sJ0wIMRS5EdtM
IWBpOk7dTWlsq2Af1s4c8caw1g3rLIkxrEpexKnPccilvtP0TwFvO0qhKn0tnWBy6VQ05LAUUBSm
ezXH0cYQp08zRIzcfvuWHPIb4oa7Yk/ni6xwq/uls/xEN2wLEuUtBSrBXDjH1tdTxXP4ZIsUgSgN
gRbAEJKD4Rcn+uIdrNrBlIVFqRNjj9cFpppy5Q7YigUw0Po0nemygPSoyYmzNKnVml7UlRbHwaxb
xu/MgJ04kiJpNrDSSNvNgV95iafeB6fsGTgFAI2v/PKbsA1anlBOxqgxjqVuBJIXAxKeZKuAbivd
CS5GBA6Sm97ykCh5N8k4GFOIMkGmpZdaKe9l2bQiFHUlUbb1fPp+/S55V8k4GakrRzEJGvQ0G+IC
L23fpMiFlJwTPHliGC+DInhXiAUygLj8kRoH8PdZouRePwrPyBkbjLJRjJUKKT1o7Rb5dsIz8LqA
9c/y24uwsAAZAU/KYMBfEdEfym38tktyjPP03xw/y7mABOB/6q20z7mkWkH+kjWEcxhelH5zaRfh
BTPnw7KMKFIBCnnxVE9/hnfyJ0yKTLZ+07mCT5dHwDm+x+LU9vpNrqvD+SYZW1LTbgSBIwxYDhBa
QBWOgr+jlR1HI9arfufgpjCGlGONuFJ6+P1fmUj9IzhkPweXvrraPXfYl6OACj31xY0S0J9lE0gI
nLItT4Wgu/3QceqYPBGMHS2Z1iryjEJ3aGJtLm5tvpavP/gvLo0Jy6moL3lj4tLCG4q/QOt6ih9t
5E1h82rMPD1g4nI+ZSBX0tD5y5LPhRq6WXozzQJHC97S2o+B6axtjGNIglpEJwSOYZEsJbMrLFiU
fujrN98Hl1iaE7wONiWiLLBoAcBkW/18Xds5H40FIJ/bWgqzEW3AgTT3WUi+Y/X1r/zr7yOy5Att
ESWt2aAwqhWv0RhZhNAuFsdqOf6PyIx+K01FRJ2Wm6WdWHyNitchtMeAF945SkEY5zANkj6WAJUD
QcZRqjVLD++EiTflyvsm9P8vbLXQE6POZGieaWyV5HYwOPVx3t9nfEHbdHEnjphnz1A4EILRkhRe
UrvexTwbKmGcgTgreqPFKJBIvWYXprRLUU3QFf2llfWDqE2dlXXCSxQDAyucvCWfvsTquF2AamWJ
cXqY4+g0itnmurJTY7pibITxHolaVrXYoHebYMRR2nSbDgBmyS7gGDX1DB/EoIqiSqqhgEyFUZIu
kvMqmmHT3fIsSJklGHainqR8E80glHi8fib6m68JY5QlCFUz12ixUOwUL6gBsqlNrjJ2Xhz0zjjy
ponXU/eLwzHKg5p5FBoG3uk0bIGg7CEH8kHlDi4dMKFeeOGV6td16UIko0tlrjaJAmRWtBuLbVFa
5m23rcBKCeKenX5ManvBnGrmC96/3SyjLcKE5QQAS2A9F5BJsiE8dKS1tci0SulFLQvnurRVz3Jx
SCbc1EuWSlMLaYnc3OcjtlX17KbLJ86gCU8ME2/0OUmUrMHDvQhvtKmyknzTcWF4rgv5AFqkGpXa
TDMamv1Qecpk+qWAhkQgcGod68Xr33f2AbhIN/pRlHR0Zif0+VqreEgkG00/TC1oG+zA2dwmn7zq
QS4kMmEmF1qUr1vkH7TzTafAS6uHzisgCcQ4CHbsu85KHmiTk+7XixhLarBcXR9EJ3Vip3xWOVqz
vgt38YMYX4P1qhaoGTVcWvikLsaXqps2UhPcDlO9qeL8eZmAk9dMFFyHi5hAXcufXY/KTpvFi5IB
hYtOzrqzG+5rX1SRnwNRGO/c3ipd/TPvuDzFov9/ERkjMY6ivMVa0pidzGKXTnxWTd6hGGcTNGnb
6D0i/JzeZLI/NpydQu4XY9xKk4hiUkh4bsp+s6XDa5W72I2F6TxOSsS7LMajpIM0pmaFNKKo7krT
LsvHnrf+w3HN6gfMlkhcAqRDeCzdFdt4j1UMj7yKjdu5kg0E/U2Msf5vgsPLzdffAWe1f7vkC0WQ
K6VToqrGcyYRb8J+PLZ5dBQM7SlMU0tJ0ZZQI1fXw0dtOuVD8U9OFLzP79WwzkoBvLgISKkqPBok
dFSxAfye/lezZhenZLxNFcnxAnhX3C7A9Is090nLg2TjxHNwmbw/SyTXBuVkU50U05QUJ2RMXSx4
e2ls0ZiOedvP6Mv8S6xT337TxddTB73FR0GnmJiZo4fzaSCCP6XdP34mxltUuTBrOYgEHHV4kfGi
zsbS0lpOEOJEhDcLuThLpGRV3hk4S7IdDhXGhyV/PJBNz0ld5et5nvq2n3QhxzDMlGQZunzJgSDQ
nGTXOIq24pmecaSc7clDfuy9yUU5PrYUP7tJwXL6ffhE8DQ23L/aD73QTMa3zIa8mCOadI6W5I6w
aIdafx27itcAoH/mSoR5qxNdHLrLlSCVwpw49aiNltyKwN1PPpGBuL2m74TU3BtzvxXn8lkp+1tl
AnvWYLZHI+xdEsqvlN9F6NqTai5f8qXjfBLOl2fhYcxUncZRQMZGM2EFTXM6OI7iDUcMx42zjbFI
Lhq5TiR0IsCN2Q7xdkrCbbYUn67b5Ho96vxJWZAYJAmhHjTyrz0p2h2InPjYenQKzXR4kCnrh1JU
A8jYug6M7PdeZ+60uu6xEuPIA3rWySkHeD5vOfwP6eFZCKOkciaZgrIgPaSTtKaHQVN4thgFI9o6
ar/xgtK6sp7FUX25UNYZO5C6MtMO5vTUa5U9p6IjahspOQUAYB363L7+xTh3yDZRmnkO62gqidOh
QQ3QYDcMMm+peAwvvGtkeycaoNqybEKMNzfRKQSOmGAbBwIyI9qqyWyJU53gymOiXpH32izoeNHO
uwHkWqBQcozX+BC/JlbqBC6XLmzds/7+bmzzRAFAgRKBiNaJ9Kc+3afBfRvep90mAKLv9S+2vr9q
nEXR5PNCRYpqaQODQrIVB0xzYD8jdDHZlv5osMGw4Bnbe6IHQH1LP6mxz5G92iO6kM1Gw1pvA6XD
2gQlY9M9rNQA5zXfAjr+yANU590ok0NPVTXkYIjHo4QInqn97MrMy1XBA3uFU2oqp+7Mk0b//+JS
Z7lM9LbHIIsM8Ae1BIBnT3bzbLgynKVUli7nIumv/xiUzh+RcStNEpmSKkM/W0SbNzCB2h6ete1g
m3cY/sHEZ+6FDzInz+BJZbxLn45dHHc4pZ4HJxEREKx0XhCAxrzn8WpzRH1Y5xbEthN0pBpSF26a
MX02Fa/sBpxXuL9+lzxJTCItJ3k3Fio6fE1zHIoXPGYxSHQiGMy5LucPwe33N2O3t4ciqyVDhvJT
tClqeNNGRX2dYlv9ZQfpbGnswnakx5ESDy1xFHJfyqI7hM9hz/Ul1A1eUUOd8SVJMiymUcAtCxtx
p3qt320Wv3cWoDLh6cPJ2NeYrGVQH/0XsHXGe0hqFxeT+bZ5H24yJ/2iIUMwFEs+9U/m/bLvNqNX
YYW7LqwaY2aAtqiIpSTcuQxOkNWpRl0Yex4kVVEsODXIgF0NvKzxlPl1gQprErtt1LqZOHLOTi/y
2kUz/kVuzFLOQwJ71wc70wwr7XKOiD+8o8/Xy/iUKci0WqbNwKiET5lAB2uXICeP7TbG0Hrp9Yfa
A0mTp3Gc2Rtg2LXDMW6lnfNhQoaGhpqJEZ6qDTe6qL6qE8BC4vqnRDJrNNKfYtAeY7O0oki+iypA
3AbpPSg6AKhXaA99EbvhrB/lSdhn+o9ZrWuLDFpsz2U02L2e7Xqp9SbZwAhwuHzuMzDbGjFwoY3U
isf8PqpyUCy86mP4NW6TG8VEJVnFe1DoX1ujTK06Gw6yGjwsTbvrOmEX1pIVtn3rmgEPkoaXexji
e/XSMD4phLS6TdEDcxcqfpJPsb3YBHDooYdJd45j4nhAltmpBkljZjSooZU/JwDU4GSu6qXusCfb
2sHKVwabSna5yJFLzfXKZzeoc7kwI6ImmBegQ0d5eBS0L73yKc7urh+NYzYGU1hIBnU2uxKaNabf
5citlpfrf58T9g0q/+IIYVibcTTBIwlFty0C3RqVEaDeoRWGsgcYY86N/aH0+9tE2aWSOgN2Glne
Gh/xPeXASf3ctIwdHc9W3WCHMVS/2TSu7hMwu/TP5qb0aL7aOMKu8QOXC0PNUx3GFYJk1BBGujak
oiMyvAxO9ZphNq7agxg9usnAkALcRvUzz2XwfBUL4JHIY1jJNfJl+u7NnPhLt9fvO0uzuq8yEJoF
J+4s5y/rVOfrZzxkpjXtEhiouRUmjju67U3v537r6Td5bKk/VVve8Aqo63tE56BnMM5xjjWhmDBS
6YygDPhE4USnfT1apv6/ZaLOD+4LnzeTT//qFdtkV1OwQSEnofqurhChncGrK3DshwXz6Ea5TUXs
2Dii3B60rHW0VHWyvLM1+XutG5wkneNwTMbhpGm4lHWNQxXTwwwK7VSJQAjAG/znmMSHziuICEZN
gE+Y2pdIw/xrC+z+L0b/47rr4R2GcT2FUoJxdUI22ZEf9XAsjadw+X5dBC8SmfQ3XLg3ca7R9uzw
yqDozd1t7KqJrbSW6iufGsyCKJ9TXv1C5t0e41DMoERYHpG3UngX2txKnMgTAUgoz/60V+91F2sI
3vIV4Aghml7JQbsRLRWpXv+NN6+5PgF2Nj2WRmZcGqWa6VAeXeGLAKETAyntWTultu7Ph84ukLkb
L1gsB9k2z7NyIheLB6JgZPoXLnMW9HY4P8zhzHuPcNJYk/Es7diPQTPgNQfyX0f1wFCykZ4jBWUA
jIlioDmiF7zcirlVHXn+5Q/Nk/9cqclCeKgYxwC4BqoQwsbwZXfZGAfVV/9fY9ScYGGyUB5KYZqR
JsCF0qpD8LNwMOfm6O50p/gzAmNlpw/6iVvSWTdQTIYrqiIBA5wxnkSLx6iSsGWUxwu+YGgPmmqH
YshbeaNe66OrPsthLEbO5lnO6giPci04Lcp8UGVx9HtjcuZh+RRkzU5Mc8VCUcIf495XlPKYpYLP
cRW80zIPFGmQ0zw08V43N6Hu1KCGcArAamXP6jFtHFpTKp3Y0+45YtfN5Hx4NiJjgjBVW3jB4Xt1
oGhQ9VNTOtHP4Fbz5o1wKEGZxrlw3kkZs5lo5aXsNLAhEWmvzAEYzMqnLpF4PVrOd2WnaSeQjUck
RbJBO9to7Xgg6s72+ZaSewCMteTI4xyLHaotjSHCwATmklThmKOHEY23ecxphnG+FjtSa4ZKNYLf
GOOmEvqVyniS42h7XSNWjwHGS1MlqA6ZbKFYCM2hKqUR1iA8zliLTIG2NhGe61yNUhdSmExCHGTw
gIvAM/wFU45yX21FtwKQ7OniZ4dp0NwZN39Zb7mQy7xnpEZuAhC4/3oaRmAyjrBtmh5MjCIL3P7I
esHqQhqTYqhDp3ZgAqZcY727HFAE99Ap6T2K61Z3Fi/2r2rHhTj6aS+yDTNtg9CgmzbmeIqW24Q8
X1eN1Zz24u8zjrIWhtrEY15xpDL2e5WElp6mD8ZUmpY0m9s2ig5JY35XhIr30pXXQi1gqjCLSLAv
D4r690drVNiWLAO5h76wf5GuiLeTRcd14l1xC3Il0TI+Gwf9bnaQV6SWcMqOkS9+CWw0+B3CZShY
cy6AZpJFhYjgW9SYu1bSPoi0iGKfILMDRNMm8qp97wF06ogKA+fi1z7spTDm4qdYbs2+gtaSZWtq
j73KadGuWePl32duV+60qgxmuC6DLoF2+6ZvwUr4rWi+XFcg3jmYYDOHA/DNC5rZg7k8ekxK3mfh
HYQJLSL4tStRRTTTjNEaNN0K9cxT8+9zw1uBXrXtiztj6+uGqSudCLgpjGfOj0NkejnITbNAtsOh
PZJ0+tqMGKAHy7dRLptJjFGW49n7mqtWwEeLPXZiEHR93xtFRuJWqjDf7hjz7TB6RnVHOk5QW309
X8pgHLWkxboBtBHiHGmSS+AxE2ey0mNymzzrjUVjacrbIl019otzMU66HyR4TYIm9rhom1rVQ4s0
2i6IC1sbOk9Pzc3SypykZFVzJPBdSoosI91kNEfR+mxAGxtzot0urXNLA1dsJB0nM/Ku28Dqm1A5
S2IVBxl9Hw8DPEfjzACKSTxcLrF6R/OyXeyYrzLHuNe15PfJWLjddpyKWAyRBlV1ZRFhMw61lf8F
Dzdu7SyEURNRx1qskGE1r1fuGvNB46kE7xCMSrRTR+Yswqu2SNrb1sgOnaodhKDaXP84qw7q4hj0
/y8i6NQHuZqm2IvThN7tgnKfmql7XcS6RYFlEtunmmmaIj3qhYw6nlSzCFATSLYAnfQBFeQ3e9LZ
sxdYgBDYgKlwX3y/LnT1+i5kUu2/kClnDXCB6Wph2dzEUYUAvm/V8K80+0IKE0aGRCjyhWIc/8Jn
p4g95k2LbAd4zl7IryauNcOVC3lMOBnmUMOMPJ5Msq+/pBu6/6pZki0+8ldP1y+QgHeGQhEBNOL9
BQ5J2AqCgimUAtzY+qNe+HLHbQaunkc1Jd0w0cYE0ux7IaYJxOFOR3mN9i2Qdu+AgPdA19kbPDqt
v9CIC1mMpo9SUyUSrYqG+gxMakAcjZFbjzwQ+zVvp17QRrJTlmLeaiBzxTeKO3QX1cDWq+KmU+pD
IcobrTJdNKmt0hi3sdl6VTL7conVTTWcX6+fd8Wy3/0OxkHp07BMYD2XHGzMzcEr+QsasHd/n/l2
UhjA1AdNcnLVAzG3QHYKNmon/99OwXy1nKCBK5RgFR2UV81o/bxoOO5pRdFxDgKGJZRcRIPNa41p
LkYyDJLTh14VPyrVjRlwnNFKeH8ngnFGUojhh1rCISrSWnLlDUtmqeMduEXBTGnXI6+ezDsS45Ya
RRNHYUC9oSoFsIvgxan0pwmIvn/zbc43x3ijsh3VpggBPjVLuyI7GoJz/e+vVfze3RuTogiJWZqZ
hE8DDMJ73Qt34ja5AUY/GkS8yi3nytgcRTKqoBFitMmKILGM6FOuR1ZofL5+IHrvTN3t8jxsYgKs
KyIrSS2j0kD8HjlXmUrOKPXOINdfyMwbiFkLvO/ksS5AbJveIJLkKA/Td22HaVsnfBo/N98CT7oz
7wxPfMY4wvUzri0KvBPK+IV+QOmwkU18NGObdwEeyrGVovrUqZ5RbHrtyVi8kFcmWnucvJPK+Am5
iQyjoSZGI4npYQzUU296z/RzTzjxaojrrvW34rNTJRNp0mEI4fri1mvIbaBxEtg/xJCzAMZhDJjE
WQYZbYRoG/jiEaXuVxOU087o1KfILexR5qSBq+qvqKJhiuheoNzwPhDPKO+WC5AvoIlwSGJ2mGYD
MER/sVOrorj9nxjWyrI8CwwQRmE5uUpuhpo8RtA/ktecHv7qaYiEUp4I5gdMfrw/jZK1hVCrmE5I
RAlQrQUmbgD1L9Sc9G9VDS7EMF8pK0g0ZzkifS7vSHwjRZzm46q7uPj7rBtP00EBdgTeTTpceDLZ
aeYnWMzUo7tcUDiHWRvyVOULaYw3r3MdIGAGLm20k8fxJvOa5xHgpN60x5inG2CgA0UmcKA7cvl3
3vdCNqN+Yx6RX+vceX2Iu8+Shteoysn/1o3qLIRdvgGUwJyBTggH3A0OZi88EP9or8aWVicbPzK4
02cK5wOyqaDWjGEjBwmqobHmCWb0E8j6oSUmmiOp0YNhtLYYE+CNNbdaJfhzo92kRlxYhjR4xdK4
hggS+LBxm2RwwhEjC0rmtVi410SgxpIq9tH5PEia6lXT5M594Mt17ctJd5T0yq7M/t5siW0meJsY
ZJdM6n0nlJ/0aBFtXRs46sMxuTf/fPHeakdxygX6MgmlTWI+GskTAKE5X5Bjb28f+EIGQeu6oLBA
TpN7kvHcpd84oYuGpg/x+UJDmCCSKHFfSyaCSOdJHqWeTo/Sjbj9tVBkVhZvOoR3aYyfquq41k1K
egC0cStOP5nNt5lbz+IdivFSwyBC5/HKe1snkL+2drAlldU64anBYLqAuZDXf7xGxm91VUHqOcG6
o/LwCwiytvOnwYo+6TsR1Js8LIi1XbBLz/Xm2S70QhhLRU116EXrFoOFFAAIojrAuS1wScbYY42x
yGcONueUq0n9hbIwPiuR1JGAbB31rNAttrJL+ZzQ69BvosLSTrHfOpKNwdIIqH5W5fMmW9dz47P4
D2s8AQCeJ+quiT8ccgwGh1sV15sgO+Dlxut2pyqmLqKULLKlACURjGWk9GWqLnhYOdgLYuZfv803
fuOPpneWwZieWYrxrxGYAl9sS1kEsm+CpdO1sZ2GiQ46qtU7EXghxFeK7042jYZZA/H++u/4w7We
fwdjklpNdEmuY9r4p7vRWDd4itEsK1HN+YtlIqjtWRRjmGSRy7at6FZw9VNSNkX1qVB5uAfrHuYs
gzHFGqy0AhF0yTGkXUW+ttH9OP64fmX0Z177ckzeMA6pSQSTHiP+KYcbggTfTK0lrN3rcv5g5uez
MAYnVIuSSzHtpXjajoAKEZgzdm6PJ7qzLj3NG5mjDOuXZ6BsaaJART4gwKjIUtWC+pXshyHdzfpk
tTOn3bCeIpxlyO9TVSEa86qV0NGQu29RtTHn41Sd5HKbBZwM/w/pz1kS8y6LAkmaJgqZo1pyBDrJ
CJPwJZDFfdWX3KB2I5fH6cM7G2PTpZnqgoD9BYyFi8hXsFsvgclc7KymukvNR456rMe58/no17yI
AsNUpp1AIK1zqgN1IcVD6Da5leZ2gW2J5Mibt+Idj7HfAd3hSUdd08GDCjtC2ueGzF6bdC4t7BlT
/3T9gDxtZExZShPSGJSUtlKSY4y6YaLN+6zkDpHQWfGP9ny+R8aeEwDmovMAOaql+TQJavYqnQ0+
8ij11sPKWRBjz3VVxpHUQPUrUUGHY/wcLn/BGgAX+1sES09TybkxTzk9y6hZTeeV+qFtUOKJnOvf
Zt0HnuUwfUkln1RlUHCUQChrazEwVCQPyKzi1M8GHhQDvZcrH0hlXIaapWKhUgqcINkJ7V08brrk
QSk3cvXYhI9m8xcLm+8ukXEcuVRPStFCXlg8mGQBcuKhXr5dv8BV5UYBR8MUDsjuWUAGOeoXvTAQ
RDIMTIbdDl27gPC2FlYN9iyEfQCWczFjCweZsFHiFdb2riS81MFT0jwZKW/cnHMg9umX6FPRNSUu
Ta5LW6mN/yPtynrjxpntLxKglZJetfbqPbaTFyFOMtr3Xb/+HnrmS8u0pombAYK8GFA1i1VFspZz
3KnO7CIKvOt62+L31EC3/D/Fse+usTW6klALF33Dz/zGa04qbfK3KzffD0cgv3qS2/i8UclN312J
ZWwiibNoLujdpVtOuXIKePAEvO/Tv6+CeYl+jFEFYqdjZIdM2ava/7+t7IPa6Patvq8os2JOC9QW
hwDf0LNdWk6cmMBbAnM8ZIOa5jJ9BeHk8/rAcJGp4uw+z8iYI0EwxmZY6JGugqkPZD1WG/mq8XTd
xDbDzWqrmfMgMNuETCPWIQmeGL5GlRuZOFf9NtYBWWIZWmxfF7idy11JZA6G0OyDoImo5s7JU7qr
z4JtfpcO5gEDqt4fXfIuwth3VKJMC5jSEBT6rvJGQT9nyS+95+3Udip+JYY5IWp9UYaZBu3iRCe0
EvROUTxoZbEm27AotYs0WhOv5vkvqtR0EUD6hEg6YyF63IdVM6II2CEw0AoK8PTB50q73/nvxG1L
uQhjLIUsCxp6UYEFKQPFqSP75dDvowOvEXw7jF/EMOahoa4vlF0HnS2BNyjjQdKSk4SenM4Ub1sz
2XPMcfNCRGRNJwZ68T4xDCdd04kGJpacaQ4flUl9KZPZIjNxx1I9jAtaJqTiQSYxEPN13gTw1gAr
2JsvwplAmIEyIDNFIAY1tWFrvWFnZme1C9DyQTuv2vX0fQHzWZj7SS7abfCXGix2h+Oty5+H+CbM
ngrpMIyuMIqoR7ugCHG1mIeotRnpVr+RCaZ91VWKOaMOOAXnTP+qF5x32HZJaSWACaXCgGHDfkQv
QjIRu27wkGj1HUFWdBI7txDBAYL2EhvVyB14KzhJePrtT7ctQkRJRsMZ/mMcV6rbNmhnA7XbRXPa
zvCrQvITQ7IySf6TcI65BqISMDZ+QhcZAhBA6bRZ0NRGe45ABkNaf56Xr9cNenNFKzGMmyZFqRCp
RnhVkE8WS90ezfZ2UYQjGGl+Xhe1xe+jyStZjK9KatRPukgLWUHjBAseZSXG/Mou2JkDOchJsg8V
TAxL01syYG5V7J02FoHME/qDWLtzU1tCjdRaQm76NLPJ0h3VqHGLtvDSulc4Bw9HMSwyiYnGwnyJ
6Y996vr6rS8BJJ9WJyUPnetq2Tq3FUkkhohSGPabcZgkNQolLmgZrGjeRDD4Ntp0O5i8Q2fLL9di
6HpXl5wlq+VFSWmLWl95Wqf9CExUta8vZSsYow0OvRPwDjCXMRdBfQFnH+Afcc9tH/r8h5J+C8TQ
jpbFUuo/Uxugd5A1wwOH7f6UBFkQVGkC5UAYnpVJOCnd8rMUx931JW2r7SKGeV+RMQC+9YymciEP
bEA1ukQaOUFl0wBk0TQMHCjap97LRYLzjzm6dgFM7usJusUa4T5pS87Rtbk5sorGUVVUMFPEnP6D
qmRhjtMFNO7ig9z9BGNOKQOBq+kPZST719W2vaaLMCaspFUghaC9QAk5+m6EhyAEJY+YcsyNJ4SJ
J3MroObVYkWmBBQTfL4liRUZ3EE3arZs1AcZgkFERdelTy2LUoacnB7RxbzS+dnwPnJmze4wx0gn
6pPS5gXl7a26CGR8NUgaEMwUNBlS70UQCwXPZdI6s3rKATNwfaM276LrxTFmUQr53AgUqBnXJo8O
0s2CJSxW/VruaaYsaGz1Gx/8cHvrLitk7EPphRLtfrgB1xXsHj1PKXIylVHzVrfpvqutY0xEz1Ug
r5lY3eTN7nzWPJBj40TBvZeizHUlplB5FS/O0tjEwiQUUtRRhQ7mXuk9vTiGzSNn0zgWySYUECCy
Mh2gPrQC/DW7lOlWFCwgeu8Re8FcbfPSc7xFMWGwpANLPe21B0IYAC8wp0TuEpBpXV8X3fUrjsbW
dBH/8kWvsKw4eIn6x3RAmTt+kOb7Kc+smNeKzrENFsFRF+t6Av4frj7tPgjQGM5BO9qsUaxc6931
VkduMwoF+hURn3Db8aWTtMP4c5lYmSV6mp24BsaP7fDlugp5i2JChz6NlaLS0CFFTt4/9cPz9e9v
GgL6aMAgiOrfp05gLU6aBqQ3CBcNCN5wC68G4rS9xDmsFPo7P5kC2EbxCjYxtMXmAOchiMq6GIEp
Ii43hjHtM2EB41pzrpPcNwIAdEc9CoGK/KYZmMZX2rupa305jYGd0S3PeqahnXJZXhdJO4Sp8KwZ
+Zeun86JibG3Mt2NUePPwJlr1Erz4oHY7YBC1RDmr4JIHDEV7jUg16sS+BHpqP9Sgfpu6mxQRnFq
PtsK/b1QNlx0+aKVkYiFFtFDgIkgNCZbS8/D/H/PXHzSpyoRzGzpMg5/JsyHTdWVRoZ7TClMX6c0
fOsNclhk0Bv3g2jHMzAvVOEhE8pfImmcRQEshDnfNRkaYJvynMvxbVr0fpsHljYvtp6IrgZcwOu2
RYPxtd/IHAoA0zdaqZzhkCQ/J0l/nvTxaIBVW1CV46yOXwYxecxCzHFcl7vpMyvdMIeERAbwAZUY
SRGXZC8r/X0TtRxAwM1dVgEvLcoqUfR3CKNVKKhbDPVoKXa5KUQ3z9WDQMhuUqSn6yvZvDisxDDe
381LvJB2QKY0yh21KIE4gNdcguagcLHKiJfX3nTSlTjGqGajL0R1hLhRBm7otCv6X0BichuNE0k3
zwXMeOkYgxdlzCjBcFbay9tyyksB2hPV+NFoxJski3foZ3qr83TXqsQdlpjHR7W9totMajQrmWU4
SG1sYG09uvbbZHK1iByRYvClisdFvm1/F1HUeFaiACFajvOIp0w9OUV3E7ac6wJvKYxV5EasGWWJ
7yN6WUt+IjrgLjC+GsfSn3gS4gtwsBQdT1rGk5LCmDWpp/eSpfEqdM+PRss5GTY96SKCRZbJlSLI
EkNHvFzqIwnzQxKPfqcHnEfZps5WYphMD704KpoAMUJxD65MC/lM8GYKbgNmzus+u70gU8EwFExA
ZXEeyoGoC4Y+0Gxups6QkgOJGjR/NPfXxWwamX4RwxhBPLV4+Cf0wE5np1XlXT9L3nURm9HHALGw
ZCpoHmVn56NhTORBpykTInjBkvlmLJ5jWThnJphQSy3jaG5LHsaPQVKCkSSdsOkG0ZzkJaOZk7J7
y7LKFR5IcEi6wtKChiNq85mkAo5Sw2OBDoQyPtrGhTbGLeyBtpTHRxA3galZN538ldbURFRdff7Y
1ZYRqhLUqdGhb5XttYrGPkv7FO6EfK4/t5nr58MxaWfn+r5tFQYoIbRoGCB/Fgkrh2i0IlGGolNm
1oyZ8kZAKw05VTXACADlKlr9H0wqf5DIRNdBlMO4HoUFFJ9nPX2tDLc3/Db4/9+tDNNURYD3o/sb
b+aPgVWJkACPpxit+ch7AxC+RLZx4CW9tmB+PkiRP0oxuySS8hpS5Pvl1fwZnQj4PdHl6Meu4Sw3
7Wv/laJ0Fm70jYd/tdXH80E2ezIuMtpcesiO9gtgjiigg/lQ7CZb9jJ3fiGcg3jLUpDABdo1BgMI
zSN9XKveN6oadoXkpIASq7zwHrVlDQwhoS1a8S3hMQJuud0HeYydxCTRjVmEPMpEWQBAQr5Tv8qF
LaTAaqP0DIWvjwcewcxW+/sHsYy3V2CjHqsBYqcfowsyakx+Y5J9b57DL8GJkrVRMLz8KL7wIPK5
C2bCtAxunjhQIHnw2u8UtUUcrWon3zY76UCVXJy1u5o3Sb9lRh/Wy1zkpqAUTKGHVGFHjXc5Gnvt
Bugnuq+gFaywm8K+HnI2Dr0PApmr/jJgX9WhxPTvdBuk+6FtLbF5uS5j48T7IIO5jJh10uGWgkWp
Aui8G0vmQrXx3IFlnutSkvdyj2XQBtG/We6J01nlvnQKX+PcfHi7xLYgFirKJBJ1Porog1ZjZzoW
okVbYemMrJrYPImbuwQeawz9Kni4sDn2OsadQYsbADvEpSelC6jO+1208MbON85xgGpdxDABVDGN
UhcwE4lmNiv+YprE0ZavbRw5ncJDwNy0iZUoJn5ldbc0ufwu6pTJ34vu23Wb28r5fFgLE7CiuMsk
IkBA+tfiUaSW4E5BARZNyuUp2qVAegvfOCJ5u8QEq6SMuiQ0ILJ10xtw2vqprbl4QL9QAqdxX/nR
l4XXS7AtE6VJESAgwKVhfKsptAn4RTnmfQfDqpMBBR4kBkT3+tK2d+u3FHZCTBilZapVSEnqnZns
loTzKt+4X2Gz0GCGO6uOWj4T9rIsCpuiqNAQPRcouz2MoWxrMWZKeahS24FiJYmJd5m+hG0YwHXl
++pE+QcCJ9jp9yB9A9YoN5xTh2ESKR/WxezOGAi4kTRYF4h6vWEfH+S71otuQKXsBTYP+GtTibKk
ATgEjC4aezMeygp0VrogOm0Rou/opSgau5gwfJB/v24N9Fd/WtVKEHM0Sh06h0UJgooT7USV93/f
vHnk0Ftwf6aoGGjtl1CVU9hczTKVzYBmUQT12+BADrDxg7Gvfyg3fw9xIDUNtkXp5/XFbQf3lVRm
dR0Qjio9yGDrsdUBTpEWKkbFwsPpib4vQAT3lSNxa+PQwyDi0amK5FMrC+B7FEmfQ0T3fbzTRCty
5L1+Vu4nl9LRt2+9Jd73O17O6J3rhd3GtVgmQqaaWvR1BLHTa+ATAA8D5w9EuKmb+/IjlQ0oK5Sf
Frw9MGjxOI0WZ900xn/6AYpq4pWKayyaK5g7bFlHHTD4QGziE7970naJI9jyzx/V9+5+3vG6HjY3
VrqIY9uOBUkTlJCKGzBHRuz0EH/RbijUsOrlnjZaNefR8178+bQ+PBuxo5jtV1iQ58wMhnLAgU6H
gfbLzrR/zR6ls9MdnqStUwDl/t+SGJslxRKb6FgQcf0ZnOyOQn9PO8p18gOQ6w5AVr/wHiBbJ8Ja
IhOxAz2KwnyGMvvhVojOJQ/XaiPTaK6/z8RpJU+MLE7xfU1uLQAM1sZfauRU4zdl9o2O+3TcNMWV
AhlTFNBjlMUtxI02EPKAeBm7givuqe2D84qLyrx10Vqtjs2dxfVUJ1oNcSLtNNl3y9ksbUneTynH
MrbKDWs9ssDMqmQABo/ABlu3O8nocCR3gFLoE6v1I49CtUpu4oZO/lKCa8TVnv7MTtBiqStorABC
2EcfR2f6OOkVAWWl6KbGX0vPg+TbNv2LACaKzcKSjOYCAUVwKFMQnu4UXuvJ5isUaEy/F0F/wyov
vBggK5kyyJAeZ5vmZZTddKTKFFwjsgKvAeni7OAFUFtt6XCi5LanXYQzvp1HGuDVZgiXv8m+cRjP
E8bt1Mfyx+gR8A2HzsjLCW1LNAhRQNJBT9+PyyWknipZDUQn035o84+64Rx42yePehHAvDPQORno
NYGA8QCixxtYhjv6iyXY+tnYi490sA9g87iiT2c+Ffvm6gCdCwxbTddUNjWuFA2qJQn0uRA/ijyF
RyWwaZCX77O+XelZnsfI7zloVmunp1l8VsJHjk3QHfh0sqxkMDsUASFOXzrIoA9QHbgaw068pdQe
+h13pHXzdrKSxWzWBL64vqQeXJyyu8jWjtObsZ8eJhuz8fvKDj1lH33jdRNvH9YrqUzc6GQpEtXh
PSBPgA9v7RgvqQFv7HI/+PMx4mB7bJvkSh61mpWLF7OYVchc0hP0by7e/rCgC6c/mw/zXXcUH7Pv
BD1Gy1ftrrErm3tX2HopSJqmKUDiACYby2HXJbj/6p0On+vtZq/gWSI9dIcJVCHkGHvcTeWJY45X
Oe/ECg5Kj9d37mHxXNqCPem26U/In/NIzP9lOy/LY85XMcnaXKNBjKYP6dNYHoHyMIALJbBq6DXl
Ad5se+FvgWzXaFcKAnBRDYSYfLYW5bkYTTuLXjh+uHltuOwam9cO5P+pMZis0UbrLPDtATZng8V1
cgFfzQWv4C2LcUY9jbIFg0UIXuW9NN4U5p04clLLPBGM52VtPPaxAhEKBhRMdINFGUqhpcERs3kF
WqmOcThE53KpGhi8HMXWFN2qxpfJfE4HHvLbdri/GAJd7sqxjTBLZ3E2RWfOQ2uZOyvmpTe3FQag
VbxScUyzdcM0i/UwSZCcU2Sr6CPwEnmjwktnbUf8ixDmFkBUodCbFkJat3/G0MOuO+DuBiiDyOXh
KG2mvlHK+70g5m7fDBmYiwbIivb5jfCy7LKX5i/pRvdD5PmjA3GzV4mTANoaJsBT7yKTCUhaFvbt
RJUoHoJD7Q8gL5AOxMNkMsfuaKT5fHReBDGRSI6SLtcyCEpE3C0wllkXXgeuBNBGjeex8frx+XqQ
4JgHC/++RLjATTQRGeEeUOmKNYUtBq9ljadCzspY4Pc6jjAQQ1OqtDIKiE3fBCNkdwz9YE8cMCR4
FCSXwsm6psPNYWy72W+1sojwSTAV+dRBrZ1DfEr3kRVWCsox4V5BsssAxQY3ubYdQS4imUAFvUbp
EFOoj1P/znMV3VbH6FF3W/DWlbiOYyztaDoix4A2xRIk4XW8t0WNpYWpplHMBQ3wdzGaRJTvQ3uj
E7/SQMGpCfvrprOp1JUoJkYGnRS1egBR0pQAi9Im4pfrAjZtcyWA/n0VHOcqits0gwqr2AXCU1M4
XfVHkWslg41ccW7kotTR7BYYnjzhZtExXbf8VbhgdOe9lngaY0JXN5eGkeVYkBT4c2hYRpba/01l
TKCKQyEeGhN7Ui2nFjVBObuXWl6X4PaLc6U0JkoZyaQkTQYp9IJfHkSQx4Wu8hA4lSt7NR6co0Nz
g/2u4hUENzPkwNz8x74JS+hSJSTqCLWJCWmy3C39OAEu9OgUiB7lCw+u4boFYqDrowUCGkJNzQDS
ut6X5NsU9d2YkwPhiWDuTHXba6g2wQCb6Lug3+t6ZfV/goJlrrXGBKN6qOO+UrEOOTobyl2kvVw3
u+0DcrUtTCzQ0M1e1QUEJEgSSzvU5Cyadk8OvCHy7bTlShITFJAUjpeggiSaTMTTy4oP1Y4WoOed
5nBWRdXy6TReyfoUHLQ4TxXYefjcu+jlwVkV+8WuPKmI3ZnPKylcj91EZMLD2GlR26cQ12NYBLBl
Z7nVLYBCPJSS8qVVck785qqSCRY63j3DPEOVavX+qgPLhz1n6AkB/BX3Ubdt5xrGvcAYbHxiTIlS
NQW2P4pNanWX4cAAT2IwxhZnxzYvoqDp/p8UxpuKQip7rcQtQ5fx4DGP9N2YzXg3Gjuc8+51advh
/CKM8aqm7wfZAEWnQ6RDGf7MeIkUqv/P5nf5PuNUoyKUgNDA9wFMafXBCcCRVqzPllG86mQnFxx7
oNZ8TRzjWTHavueM7lC8zH616I4R9rYsV35QVRzN8YyBcSzTyJtBVCGqQLdf3bxGujcYE8cYeEIY
dyJCNQpkhPriLLQawWlAsDrweo63wDQQWi+bxDjRHJskNmZIUc+9bssH3YsPqa/eCTfGyUpPtMVq
uOm4lIbbm2XKKKrI6MR7p/Bc3Y30eR5nI8CNVjf2M9IVGrJdA+ZBf1038X9Z3m857PtgzLtyMloc
T6puV3uKBjwcM/SUpLZq5U/yj5kOErmZzYu925t3kcucvGmn9aOct7jIvE98AeDSeDANHgbPdgGC
XMQw8UJp9KEG7j8tgWNmz85BiQPuP+kQYIGBk7zF+9GZgUdA0735S5LwThjeMpkQAvDUURkLyEfH
Ndj/VBdQOc58J78qNtAdgbcg7LjZNY7pKExYqdWpiQHOQx9Do4tKo5vbWGyCB9Fkt/vhnPnKXnB4
YnkrpX9fGWwwhtMSVlgpMQElCuiRzpvynuPy2xH5sp1MXFmMKTTGGtYaY1qlnB+FdLKvOwRvGUxQ
qXpZIGELd6+613FAQ0sRWRFQTa5L4bodE1WaNJrViD7LKfFs0Dvhr+hl2KkoBwcWAa6WcSM4kZ+k
Vv52XTK9un8+BC4aZK72eWAGktjBOJDEv8XtwDaW97BZ/6pzUHCk2vfCDP05lu+vy+XolW2Ra4Uy
rRTqiGr3vSwFSzZmK5p5IzzbyaOLv7O9cVONFuYyghhq+yq1fR+4mzaxKNkYSCsck4tTvNnrhXHt
/4VqlYkxJYSmAqFL89MH47n9EjnJS3Tz7uGRRSucytf/pkwmquhEE+a0gcRBOJPop670rm5O3n8T
woQRvcjmSpaopShfZzD55Xps6SZv1nOzzWatPSZumFFbpX0CMYM3unBsNz2nLrha7xYk4ORdewQZ
xo53s9tq1sapftkzNpAUZoyBYGhwPsjgb/LSA+6RR8OpnXgvuIBsnQ7hXYhSS/CwfB1FTpDZLkis
xDNRZlREzLcNiGPK43wI/MoD/u4ebT6dS7tBsvMfDCN/WC4Tbgy1zWRBx3JN80zSN00+cIkmeQ7O
BBYzUHNgUGNJc/KiyZkVAPIWmBacwMk5ANgumrEFYlJF/TuuT4q8K0Eqf93q/yUB8dsyNOZiQiZz
qhYB9kjzeron7Ywnmn/QbABN/ddDk4XtS+ogNlQTwtC87yLX6BiVYScBb8SZmtOVoM+2QSRLF0qD
Cq1V/bFK7nv1sTKPyWyXZOQEDc7xojFBwyy7op+pX2V7sC2DClgBOAK8eHd9lzbNQCcSRR6mXWtM
0FBzPQ/7esYmLdOhzvH4qyr/uohNe16JYCKEKgXyLFUoQuGq4UQ6SKvHGHBtIgd0bjvXtpLDhAIS
VbUUF1iK+o32/qiu4hVOsJdEsID+3YoQnSmhcWHzbmw8JTJBQYhlYywIVtiE4y3GHHYSMKSuK5En
ggkKxdRj6lSEiCGrdkEx7tOY95DYznLopobxcCC5qgpjC1nYAdB4ROBpoToMnXkUueLb4NKMYaVx
Ivf2gi7CGKsQs6kREiqs09xO+dYIP68rbNvqLt9nrKFuJ70MaOa1R3NPJ1pl7BYJN8bR+8GneLBS
GbPz4G8e1LCAFErbWUBlxVuLnqx3cPLUMe+ikaO2zWUZGB7AP8yXsXlWo8nxzk1gB0lznwcdUjYH
sft1XXWbQW4lg7mGJWYV1kIEGan0pItvg7ELpNkejUNKes5y6C5/0t9KFNXv6q2jjWEwGxo4AdIq
2Qu9CLiewtLVobcijTcVwVMdtci1rGoWEqXGsibxUU//qmS/lHlt/Nv9J6sF0R+xEiIIgVTNGYRo
1mxrnv5aeOWvBr3V8Uncd+6CO6zgqDfoMUPF13R4xHybXrUSz3iV2SzmAtZoxMB4tNVF8yNR5ITz
7XN9JYPxLLkIDHGSISP4JmKJ4AP4WaFxrt9T5iheQw1v0xgHawXNzFB3xd15GR6LOrHNRQIM4eJc
N3n6mWt2yITXKleDslggRtIKeyHkjnSBHaXp8yC8Y+IdxpLHP/MveiQqquUmcBvZkQ+8CYSolDDr
ROu86FQ9lLZpk9t/3lccPtLti7LxWxo7+lGai56JkPdeidJxTQ/28r51DDDPlLcgU3y5rtDtfbuI
Yy5/hRJGyVghbxkmkj8YuWXq6W7IeIhV2/Z+EcOEqgjYHEmBXLYzRntEkFHlXCq2Q+Hl+0x8ajpV
jFMCrc3CyUy8fEzsRBFtQm57M/auq2z7yb3aIiZA5WOwpCYdfssba/JEW7D6c+RIsHnR7qx0L4KK
ehatmVeB5+0VE7PSVFG7ZITcTvQGubIl9SbhJpy4BsiEpqkIJ6B4Y6v6Bu9TFfWoBHnznQHirckV
Y8Ao8zCWtvMJK4UykSozptxMqM1rodPsNTT7Gk64Fz3dnWza1yUfeddpnlPrTLwiWZ5qMh0pXH4M
GDrJMHRS7fLXvycKAdR/3WS2w9bFPJmwFeiylBGg1DtCjBHasnHDSHlsemS/9NRO+szuaU7qukze
Eg3x4xEnR9o8LglcG5Wj2V4cfRciMarK7z2Hf1g7umwiCxFaCEIByBpodE4PyfKW88A8tt8NKwFM
DGmCtu4FEUqkPY3aMXTHr8adcSrQFa6laHGQwHAQoT9bzi1J8K8rk+N6BhNfaiK3UWlA9qx6anpT
Gvso3P83EUxUKeZIBNo3RERSZNXCs1o8zX/Ua7hSIRNBMr2IjTCHjDAdvbwvLMUAmFXKq1NRc/58
Sv82d4MNIZWcjNMCMapf3lA6W8Xv9/y4wfEqgwkboJ8tQz2BGOTTnEyd7U7Td6jC3eW9CZAxsOeq
M6cZiWcHTNiYahIvqgaRc+0Nw3Nq7g2B14xCtXNNe0ywAGmpMFd0+FPN7wyAA84/8v5ebHjIHpwj
me2b78emqXo66j8Qty/vc27peltXJjhjgOGBSRRme6axbDGOiYy/JN7lcWzJ5WDnXKSE7WVcpDA7
MoxaNDS0ZI2eUCsj3ix/v+6X/3IgXiQw+xG0alPUBuJo807cHrsymsNc0DDtKKmWcMr/pH8GVND/
6I0tHGhp1wAiEivSzHMBjtfgztA44YyjNLZokAxzmTfUjEv5dTS/CPPrdZ3xvs+E6jkw5rGgoVoa
DrQ1oghLzoOUY1wqE5DNsA6HmLZFVMNNGEh2lx7nXOAI4S2D/n31SKyTUp+WHEI6faeVLxlvDPtf
XqGXrWbicZS0ddtR452VrrPNBsDPaXzqSe8L2eDpCXGbGUOaREKDk+DMyFa12QJqlUKzQtoDMEqd
3bTVbaeXoJ5edrGmd5Zp6l9V5DqvbylP4UxMD2q9DXITXtDOtwFg+sLq1hye/psMJmKopTiRkW6q
ME/WMJ/msrIm3nQZ/cjn8HrRORMwzKJppQAMh2DwBM5H/LXPvytVZpsEr4bCu76g7VB+kcWEjswo
AmmkBhTLZzOsLFl6BLGVIPLwAjibwxYJUB4wAQ1Jj6XSzePOyhU3rP/swPi9GLZO0KCE+/dTcRIf
SI8k9P66srZLxJfAx9YGQqkmyky33/gW+dle87pHjIUC04Ei3gyH3tEPwIj2/ix1cVkXE0pqNIOM
NXXCoH2Tqy8UhzKYflxfG2+D2EiSdoaWU6gKtX1I5pMg3Ws8jniOrWlMLClG0ta5REseQmZL2VMu
z/aUH2oeE8q/vCsu+mIiAWxaR/se1lIjHwLTdiMne+k9Wscz9zLnwsXxVnZOC3O7MWhXIGyo7jEt
hkf+Ljb3Qjc6QvZwfY+2C7Mr+2Mig6xERI1zaLBxyD2qEU/KLvUbUEqqjnjbuZRBCFgzKmeF//Ku
ueiTCRKlnhldlWGJI0bDFqe1W0xpClZrJ7czasLzre6DqcRLVBBBXl8xtboroZAd2gp7SQsFATFd
iWe7Vd6ilpOW2a46X1TKDmzlQZ3MWkLt3q+eKm/alZktPFTH+YfpA27kMO6y19Ztd8Y5cHmAC/+S
p/mtWMLcQrRKKnqN5kvoxU216UORMqJnRzpLmXsktECI99+OScIEky6eB8wr0M0ktaUCoSv+S+r/
pLNkpVQmmBiJWCXJQI9iDLhUL2m151dMOAGLrTeW6dKoNZWhRV/mMLSESXSqIHOvGyAvlhAmluSx
klTFAHWJh3hX3dK+LfNMx6xSkBz9x0BPmOtFpkfDolJj1M39Ur2Yk1NnnIsvJwgTJoTMU9sJA71Y
CwAtrDSw0GjjY6ZWD1FevHF0x9siJm6YkR6I6YxwRTuqKEScQlEUkIHUNUtB/XR+0R3tiSOU2u+V
kMGmp5OszoAuCB3SuV0EKyvzSmwaXnZAzY893vQYz0B0Jj8tB6UUZPSwGby/WZRxHb4JfR2ogtUX
XpMMJx7qTMDA6PU/gFIkO4jmg9DwZnM2t8xUgEFiomz7iVBhySqtSzQ87U2MLcaATgsOwBJ0tQft
fu6RwooeSm888jrgNpe1kso6WdUtQR/jpW8I7iweE8KZhOOtivGrWa+1ORCB4FMLtZUNN0vxnOWc
U5Ing3GsUNaWtKmgOdlwGvOIak8g8+6fm8670hPjUOGkjWJIsb2qH2D9PBRectt/HY7/zOOE9nKO
DlJl1Tz8h+2C/kXw+yzK6p25kFJooh6CKV4+WJ89KbBrh+JWRYdCda67MGeV7z9mJUxtJ2VOYggb
km+D4uTTYKf9Tgfo4XU5dEc+RYrVohhnCkrgp5ch5CSjtlei1q7bzBcapE+UAYUZw52nggtxtGEm
MhxLAlOxATp39hI8tWIxCSLAfuksDYUF7WSL0oLHfnjSNGtyp5vU63hNzzypjINNgj4AfhzseVX9
VJRnKY+sXOaEe54MxslqoYo7nYAWK8Bp3Be9Jau7cDE515etUswHBTJ+Ns+NGIoCIOHng/aKMTgv
EKzsjTwCxs8RnRywoz2vrLVhkB9EMm4XBEJVZzX2DKTBwOq1ROHZBEeWwAuDW2fJWhB73e3Lsa6q
MVVwlqhAN0vd1Ke4GqrX+eSBR/u8lTb8II05uQKpUY0gq1WUJIHSXKUncxkTS0pNv56AOKFXTrRk
gOhU/SJTrChP71JiIIszxpw9fR9EZjzxwy9hPDE05lYTUpVyQv/9wIi/5fflufZDFce34IKmqLJ0
vLAXm26xCUKVXQGCmMarMaXgRifDTW/74x+cth9+FnNVniol0KQmVsGigaHHNMYUf82BGdl6AnyQ
QY/GVbDrGl01NIDrOMaXbE9rmctL/CUf3NiuT3TaPX8DD6D283rk4xoa9eWV1GYS9SGLEsWRbimY
Su/nIO+koJTNjbzjVU85gYG9QjdpAvT5clKcdPoSmOhaJj+FmFdM5Pgoe3VW0rxt8wZhAZRwVkqe
1PZr1D0MccOxVd5imPBj5g2qoX2mwGkMa5jC56wP79Sh45yBXOdkYk4dCKKeKEBspz0dkT0CjiX+
ojrYIcs4ml9bTkqfZxGfrs0gh+v7Di44gnN+QehB5dKRfMFXMTH/BzmTtdGzd2a0aMGrGphf3eRu
utyWC0bZhcCVMUHYP3NsnXrQleDC3pmFVlVUOUX0Vv1unzn1L4ybU2TewMrQ2i3vArfjjUxv3Cxk
hdaUVGDDAwefiaxNHM8tiTUct5oryruo3vfSUZ5vuvkhSmWORW7l6D9IY6JnkWmhPMlYoFBY1R6M
Uzaa5v0UFWjhptlp32gqofAxMbADYryFeg3nB2y6xGq1TJhs66nLy3fioekoxs9LuhMGTkJhcw9X
IujfV/GqzcS0r3MYTLDodqTPX9Rg+M6xE6qmT3ayksHExE6jXBw57i+dRyePU3c6Rm+tI+PwDW9N
ThcVb0HMhSxcVHkOgR/jRBpAaPDSSlLOe2TTo2F7KggsQdWksF1hijCGBWwf7JWnCc/gOsWYW2qn
+2hnvIV/ZAQraWz8aEYRpZ4IVxe5/FlWpxnQygLvINlKRAKG4PeS2LghmYkYSgKusfM9auknxVEk
Oz8jDwmYUHIaHcWuHzMUPYtf2tc/sI61aMbJSDJNmkyvZtG+dyk+XXomT60j+Oga+MJtoN6yxbU0
xqWypTSaWatUOuEK9PLeD+8F+wexpufO1/fXl7Z1cq5lMb6ly33elzXlTQ5zO66OmajjluuYwc/r
cngGqTMOlghZIbQKBI026Hnv0kPuq4AskL3pzJ9933Kw9aoYBxNJS4KQ4D5AyGQ3U+m3CJDXF7QV
99YimAdPoRe5WfwfadexJDeMLL+IESRBe6Vpkt0zPV4j6cKQpfeeX/8So101BVGNfdJhD7uKnWqA
hUShTCaVdW/qr1ltk/mj2Byvm6B/gsWkrQkm2kgzVcsnCaFTbCrPsZp/InLqojHC7fX5eZxrzop4
rsAEHUuu9nqbIbjJR69Bq7s5OKV0Ey+cVXHMsH1feqSp5dxCHWZdpc/DoJ2T1XynJcVZ1HkF8t3n
4mYH2aavumkxOZQMxFlzO3xY3A5yEZCNEu+S0cKYuJc5jWjxHow8VzcYtBia3uj1ib4cwNZCtSLM
0tdflgNYTx3zQyj7192E44ls81fZJ6ZeyFTdt7w3qhttepojjgneN6PnbXMDh1NV5dUM/EPFxBJn
CMGB5xv1NSRnrq+F+tgVl2c5kuuq6LO+KxRHRYl90gW3SM0PBsFUeGPacU0eh6k5Z4rEzcxQTL1m
mEGMKKnGIezxzaDciWJM7kgS2qiHw+RIbu+RCZKQ11e6V07eXmdse5jYGq3crtjT1snOlCILmgRO
fie4X8ixdKFrhu6dyeeW83gLZUBFwZEQaxrqd+7svJVHD5HXOCUGclsv93jdQrtP3O0RZFClUwdN
XYs3exJotik3aerEjhK0roSR+x6UrkVvXd9bjruyvWOZXsah0uP5FC3OOOMzDqLdppC7ajlY9oej
rsuGjNk3E4ygvx4MVctmtTJj6jaGhyE7BzwyH6B45fVe/iIcri9rr1xJiZh+WmOcVNAEpW103KHU
ZdYvMzqDafijBetJQBOjhOdhfE4+9PAc6cN12/tbejHNXHcFVL7gq7juDPKsqa/dVFua9AgZbs6n
2weAix3GPbOSkF6GXPkbr1FH3zGYV+T3Zu6+sLdbybjlWqhTaw54U/xgx0sPSLZFYPVfbeLS2b5a
4CxsPyT5uTA2iR7JiyLmJgxO/Ze0SqzMfL7+hXZfgpslsZnzwghN1A9FxMV3tBaFDPoNUkog8q8e
QviIYhl3xTOlCctnyuAPyYnrP2CvQWHrnm+HZXNLKPUiteKMY5eC2k1CX/7kSScUMj8thyboMbs9
fcZR1zmPqf0o6bKxFPA2Vocp13upx6Hoc/mwLnEQ98KnVpVvkrkPmkHj9AzwviNzFZqRMuRaoyiO
vtYu6tA3iaQE1zeStyIGVIpwHaJBoNmfcbVK5Z0AmlK1yuyob2yBRyoo02jkt5sPY7uQs8dAs8IG
5nMUquCfQHxsZJbp0xysYEFYy21sEOyfQGpul99BLWZD7eJQOQsShLzAczeA2fwCBtbw8F7nLg1l
J1MLW49rt5UHd9SSvwLrjR0Gw+YokSszx7427vT2ijPP9Ym+4jBJflAer3/Et+N2bV8ZJNPgmETM
EOd2sIaD6M2+ekvl5qKDwDkC+9fQZmUMmpVZ14DrEJds60hg1ckdA1NZdEyw9yCFyMkW8jyGjeBF
PV6jCqt7w04NF9Dot28xE+UXLf3ejX0qjLJ+AA7YVEiHFzvtXhKX5bJhvSgNo04ihPWydhCkm0kC
JaE+QhH2Y6gF6FKVatO9/jU5LsqG9DFJpEzWEKxN+dMCyQkoK0mg4LhuhPcZ2Uh+HdcxnMAV9BaE
JkhChY58P+CNjLK7z7svdoFss4kMkOVll45VhwtpNAOz8HseURdvy+i/b3C5ziajKXv8fT3OTpNa
HTGVZreEV8jaDUw2y2DAIw5HYoq0mFF14Ag2D/H4bu4fDT4PBU3bXjnPbLyuq1ItEHqB38pIJWfg
HPMmdBXKPi8lQ4HhmiEGOAxFi0hKDcnJ+zqZLIW8jIrXqk45vuCC5d3aHPxnBRAKsdT6RAL+h7fA
DhB8yrVVnrJguKEqjguvhPIW6FxZHhucq2jUlsUKy8uD5jwgwpO8/JFyb/FI/DkOyGqd5JncKaWA
06Sant5/r6DkO3zgnFiOU5h0czdOXvWY1K4X2IjOsxPbuDPvKDkmFLFfeflPjluwRMNqKU5JJmHf
Uvk7RFNn8cVQHov0VKmPy6DwvGJ/YYqkKqpGQLbHHKsM3BBjtSDep+9hwYrt6CgGlPVTCHjPmv3v
dDHFXMtRGEbCoOM60eJARmImShyzrTkL2oeJixHmUGWknduMevkS3mfrsZprKzJ8k08kxlsNcxWv
jRQmUo2reAZf7uog8R65iac/iIH58BZ836rP3NYBOiv5+5n6uTq2wR6JVbVDCEdfTaE3gS49CppA
tmqbVynkrI5tss/ldM7GGtsoZI/h8BrJmGzkTSXsX0yXxTBnSiwMPKoFlGJa+T6rboaF1/qzn3qB
4NJ/nJul3wFVzQBt4hV90+VwV4uSWy/GiZJvQnTuvBDJJXp+UJrJjab+Kcvmh3Qsnou1dNdUtkne
34SNcCs0Im8wcf9VuvlhzJ2sCLpSKxABd0x/cHvofgg2Ob89SmkcFfAarP+AxZeNoJ97A19Fl4oo
qBDFKYXbZfiGuUSifCTrXaTdq+n7ZPk688QCeQ7E4EoK9em4FoEryxr06OMwz8LMifN5/sPgSaFW
xZqJreIkGDtKjfRmWXmPQO6HYuDEMNduaFLEg42rebQgNJ8Qefo/CobLK0/Lcb/2BRVH9GQSaNGL
DKq06VJUDS1A/SjQU0JQlA6Th8yT79cHmvpRbe0kBEZrFzxuRJm+oH9Hl5/G2dQF1NW7JIRCB+J9
Ki9koPVQSy3jZj4i43Smk80YAHBCd8Acdx+cBORr/kZ/GdL1l99A76uNp06KmqRpjNcU9Ft6ZDfC
I4bQzrVfvTdvV1fxk6fowHtm/CEevxhlkKiNlv+EsNPDCGIe2qmnfM1uEI9DRpincbT76t+skH6F
zQqXqsSQRYMVQofHyorPNfGarLKI6oQ8nv/9E3JZFwMzU61FaUkfwpp8EjK/IMH1sIj39xlYCRuZ
lEthEmfoJDeR1/veKF+um9jHkcsSGBwp5bGDVplKHLGoH8ZIfpjNztWnlGNmP329+SoMmIy1IKbg
UUXseNN8AunEi1o52k3bW5RHTTmVmi2nduvxms94y2PwpamyuO+TFXElJGkRpLQG3jfxX8VElz1k
QGXWJSVLZFR7p04/p+Zy1+frrdzmR3Wo3//T53qjBd44d5EMBjGiRXHy/hhOz3IbLPnDv5lgEIJU
oRQbDTUhf55itCy2X2KBx8G5H0b+3LK31MhmHUo3oqks1XFIjeqUxxUkhFpfz02HGHH0b5/nDZY3
tqK1qNVsmtC6lNx2YJ5F6i4Ic/MoJ5L1b1vH4MGqkTITFLxiSvMuyhxS3pu81wsHElhVJGWaSxO8
B9i49Y6kz13/+m9LYPBgjUwMSdI2qIl41Sq6DXnRSOL8mxEGDES5KYVxVtAsYRavePd9JTMqPWLH
GVjYI8neXnYyc/qLqcjNyUQHGeL58UY9tDc0xGhuDUe3X5U7cqa1s97uwLp0EP+m3f8X6wwslOg+
ITqtMul3kU/89mSpXuq3XuhytnP/fpUlUdZUaL+rOrOfiToKSS/DKSZwrnYWoiiqY3VsMV5Vcguu
ux6ICpWoQa1MQSzx6/2qlGZWiQh2nUwO0uE+S3lcxzwDzFdroqFvuwlxZzZo74ShckVN5DW67meV
N6tgPo60iJU8zLTYD/HP8lB4GDy+oUQPuc0jodu9gy6mWMxOyn4Ku5wmhnLNWhbR6xLVFrTZv36o
ONv2VtbawJwmNsO00EYavQtW8z4XHq///f3YebMOJoorxCyt6hUGyN1iUzLP6Ngfi+PsZza0EIL4
1NognIOsL+95xdtANqIjcl2ZNDnUVreFqFrC5FdSzrkl9iMURdIUNNUqss7mJYt2MfSZVovoTAnt
IS+f9MjqJsvMLN1rrRZlNxFvBV65j56X314FG7uMu5vD2ld6jaxaVmAuSK4diCYExiC1VqRnHv4L
r8ix6ygbg4zr61UcyhIdxPjRooEC4xPIgJ3RTu5Lt7SNiNvJs3vbXyyyqcpRiuOs0zCFVDa3k/pM
WrSB1IklmqFz3Ud3PWVjiIldxnaO84rgeVcn6nNaTVZhNu9AwMjxFbpDVz4Zm62MxLmbjQEnQfFw
Dv5DBvw/FNc5X4pNVXZJOehyGCJy+dhXVvgxO/+QIJ8+5JKHKuIhOajBv+0g/UkbFOlTMc0SA5kM
wxQDSK3fGEvhlEl2uG5m/+GPoQxJISIGuFi0yvNsypcKySnMTn9pAyDwbYFh+IP+QOc1zNriZUf3
9/JikEGvXpvSqKBBepPUN5HRu7pQcgp6+25+McHglFDrfbMQmJj1IKq9RZasQfUJN1m+txRVJAqG
3wxCFDaJoZRDnhHaetSaFuVYLzxQeUMyLRgc3GHIVk6itX64/sGUvaO1Mfp78iIJQzHtUB9KxiAx
ikMY1ccmVo/aUH0Im8UjVQJNF3TMtKK75I0tC6Gt6KarZNOnQq3tVYz9JCSvEEI9iKZuRbRIXYnf
lUY+9WXzEiZQra3yB9LWt11lgOe2TWyyiod5UJ9yJyyVkyi0rqrg/zrod9203tdC+ZCruaM34s1q
TlY9I2htlYCYc2cpSuEbveJd34e9ow89Y41SXcmqrNB/35wP8KwOUZrT5k6tsUkUHmT00hdZdy+H
gr2GoUPaxBEj+f11s7u7j2hSVHUZqT026JISUxjDTkSnO1I1eJRJhlMjz/pvRtibaJ1GLV7RP6BM
OURIYn+BhIC0DJxjsuu+m7UwW7hCHGeIRmwhWU5V8xDysia7Nzk+zX83iw240lFE0aWjiW9oZbT3
uZPHFsQyUmi7rXbqy68NyDdOI08Sdzem3Nplbh8lR88lBDNoRS7xyWmGMI3qUZ0h0efB9B7UQGRd
olLrBBOwDNSYEl6Zs4YiVpRI7qSlx6RVvoVdeTaThePxu6+LrS3mSqgNIZmLBie/WyAoQRkI8tfl
branG8x0OKD9uu6Fu1eDqkmmiLvBUDWWk6KuVgM9nYC34dg7lPLAuE8xQkKpcfvbyJE4r8Rdd9yY
o1u9OdF9m2MaokbMUGhQGbzXBV6ZZPdbbQwwD6ZBgPJfSIc6JNlVu+M4vQNfT2nwwjqeGeb0SjoR
DcFESiW9MbwC4auz+oWtnkvfdPWPq1090+dN0/DcY69mtv1czHEmY9Lp84zonMbNiZ9DKZZKDC8+
rw7N+VDscEyU99KQJcCN2PShRmp1vcZxPZ4F5gCHJum7NcYTYFTJbVO8KA2vJW23t2+zW+wcXaih
eBpPOLjL0fAQzYF6qPIicMgExXvdi/34SIlYrJXXmM1bGgMYfUnyzCRIgjXSB7Py0+Yr59TSvWFj
4u3C6A/YHKN4LuVsbTCCm8S2clTc9JB4hWmNLtrRuAKGuwW3rTV6X26srelcZhpN8q+Gn4K/IV9w
JT4okZfpN13yQkAbghnZ60vcvYMv51hngELoW2VNV1wruvmgD99SzZG4ZW+eDQYrunis+4W6R5W9
mhWmfJNHBePk1xeyG8NsFsIghWaGUIY18ADMA4RyR6hiHaiaNO+O4gG5ziBDpS1JUpsUGTAfrdgq
hMASpArIcQigzXjmPaQ5Ls620w1kMccuAj5MK56W30cQ5F3fNw7Csu1yZgZl7DXDUMVaPytGe57a
j2b1PS2mh+t2ON+HbZKTxzSSWwVIHpLnqnzpx3MiBPn0qc4/d+Yr6MCvm6M+9fvJVQkKohL6jgkD
DbOSIgzPDTTEtEFDDosZO4P2JZze5Wju+DdTLEgoXTdVIrhOhCRKQZ4RvrRo4SbDehqG9H5pVv+6
vf3jdFkaAxOCLCdgsxoUpyKgfkA6W6v7oK3I5+tmdlvGVe1ih4EGqcmHZqB9I42rWnTSnEBJ2MSQ
VOTq5+V+cBaHakvTtl/tcYgs7fH6D9gPeTc/gMENuc9ycSkRM8U3AF97eUkPSqA/yCr4COjojeiv
k809EPuh4cYsgyRNptWhlgCGJ7uHiNph9VUwbRhWf5Yt/jQi72syeDIrZrYM9HrOsxuhO5H8qcp5
TBL719jPL8my8pqzbig1QTaucSmZukb7te5pv1Zy4MUzvN1j6Xl1oygruaYkLA9loLj1XeTWEGiz
Q6t0syeej3B2j1Xzk5EzWCPKuaBj1Fb1Rug/Njx9Bp4NBkqKRiVIbuO85WR8l4+yU8bz+2iIXzju
vh9zXr4SgyPdWI/iVGLwe1EEdEy0YiAv8jmRVktfxuOclsc6j+/zKPIFnZeN3r9mLrbpHmxCjzjX
lnoZEM5rYWijtHirJibHC3kmGDiZlqYRNEwvgef109C6csnp7KHH8griKwxarIlaNJAmVJBUuc9y
Z0oqtzfPU3JngDEv5HVj7VszdJ0Qg2qSM1F1RKtTYo20AuiVJ6WxwunVQIlKfybkkAule9039l3w
Yk3+9fP0ikFQhsdcySr0btZEj7KEYV9z5rwa92OBixnG06VQj+WYBoM9eVznJ637GCYfRYOD63+4
WC5mGEeva6EH/x/6F+ZD927xZnRCJifMfNvhQT+Ld+lZO1DdohhvYyiR+LyQandSTtUu9hlnX1Rh
QCYF7SHzoThT0lJQD54hXQ+FiR/sH7KVUXIHO3viDX7wdpg5BMjv1ZEwSThn5WkJMY7b+WX1dTHJ
Xx22yxKZwyCHfRpmEENxuvBenhd3VHi8YX8IhC8mmGuyVpvY0ELAleylz3QXo+NaWA2EVko3/Why
1Rd5W8dclGomYGq/BieVOsWdVevDoTUbL+nVysrKnrN/HGNsYrjsMUrc0s4eafCWZsC4+7elfZ5N
07l+sPdB8ecmsmN5Rryk6hgCFEfl0VwXCId/uG5g/z7WoeNmEk0UdZbrIxt6E5zseHz9l6G3sscT
YsdA8yf/b+oRSOb+1xibzVgnUYsMAeQUVTa6Zi8cNZPHtL0LhRsTDPCuSzYqOp1MifRTEn2rycMU
cfZs9+2wMcGgLdhvmyacEPjO01NRuW0Xukl4WMNjH/P4zfZj3I0tBnKROkn0ZsazNb6hw6YyGjnA
bAZRbk8/qnYNvSL8x77uE7wtZPFXbuJ0ThHgyktiq0UQ1rdosv9HIwzIjpm5pkWHqClp5ge50FBr
TjF7LIWf/20xDKKugzrkcwhEldv5rjFKrxLjQFsTDiDs58E3H4pB1GGZQR8GGWKHpPopSlUHamuu
IXZOmkyvdTK/H8UoMMbmmKTDR4UML9eXuQ+3G/sM3DarboRJjvczbfKVMbpLXgVQwQ0ONhZU1Abn
/cxdLwO3yzK1eUpnrSk3VnGMUWcgyPtHdnrk1TZ2QfCyNDbHUYtmYqozcvF52pzCOPanoecsZ7dr
aoNMbJpDS8pmJhF8vjuGt7E3HfubxMed5WpBBDVpBbPxFXi9K6e+bb2/UexCB9NPXGSTH7E8jLXW
IrCSp+qrTIyvSQQKrrHzzKyPHG1cHyAO6CQR7k9DvV8y0YVi1Ot1D9q90nRTNCQi6hhIYw7Kgg7x
ZNBxIOfmOIi3oYDXbOIUOu/g73/Nix3moPTCIk4LCOqcNKc5l8KfxPX5+lI4AMaOQtZGPplUu9TJ
jHtxfMg6p1f/pu0RhSgIQYHy2JRYBaC4XNTVoNs1rYYTpp1Xd18hOXS4vpL9q+ZihTnVqhlpldgh
dzQOzUEex6OAdqoy0r4m6EWTSzJY1+3t79zFHnOq16jswg4NsI4ifYjxCKtuI4OHlLvv2MvOsdkG
cdHWuaRfB3OJ6IGg878rWNF77rHibB6bamhHBeIXEto62mQNZn3wdK315rDydHU5idlfUW9tXIJN
Nqj1WAgmHaSOA8OT3dWf7jXLsFSorEYO19r+Ofr5qViVICPNKgnzd7KTfNe81Rm85CMd+BlM1Hu1
gwjEV79ed44/3DEXk/QnbbIASpcg3/ZGjfKO5razY/0ZzGKlJbnF3ROv6Xd30Gq7nWyEoITtbMrI
pE/2e+Uou1SMI3TCG4gIOQoWmHqLl/DnNmhE9VueYOOeDA7GbUjEKBIVJ60wLEKHdcPgC9EQESM1
4Ruu+PH6ru7j7mVTGTyM9DYtJwVPiWl8mXPJauanGuXYsvKu2+EcbYWBEgk8TK2BLjgn7n01aayo
dYvpy3UbPJ9k4GMu43WCRAuKH+N3Q7wPZ04w94fXys/NYmcVxykZc/Mt6gC7XeR3nvahcdBgevO/
pF651pi3BInyNOvpFPp4KAMRBGB0GlN6ML3czREkXN+7/bTDxfFU5lkxmIPcCpTsqHLng+CPjmnR
icwS+XQlQCT3ngqHNkF+jB/+Kr23MU3PxOZgR4ppxqqIoyaVt5hOTHiTnxy/UBngEOZIqcUEz9hc
fZSrh8zkXJO7bbobrGC50Yse/RoVnQxUHtY7zaPxb3m3QmpVt8UvoOXBBGQLBlPABeercU6VyqCF
2YdlR+j7TBfwMDMtIntSxBui4zoigxEQpxoEjaZfh6PmRScJo52jvbxXwcfDJ8jgWmOQAhrAIKDV
ENqsJrHUoj1FWXWbVeNZSLVgFhrJEoenPlQtxUzccS1cfSh5jEd/ePheTjoDJZ1Qr6UJamFwqhpe
/wwUBvQrz0mw2sU9viR61hUenQHnY7Ik6qZsGnpYIDLR+8ZK0G0hSJ5a8npW6Dm+csGwukHLKIdS
pQAk6USkhlt09FcvB4Va7oZnni4M7xZlhYLGSciGvDHweAKXKyXnmU8UUUYdYs41lB77Mxq17ofU
5koU8dbJgAoasybNpM0R6t3kUl7o0Y9flbd1Clyt7/2k8QXCNAZiGjFFuxYl92/fi6Cvah7WE6VU
i9GR0TnLIQnelHdwg4tO6oKq7vU6evNch/77BkEx942Z8EVHEUiN/FT7lMtDEAnP141wYJSlQ+8z
Y0UCD8/EFASDuh7eqtXfEGxugJQlQzciM5rQwYDXGVkPyfBxMCC6CNW4kSd6skuvubXEoMyYQK9A
WnDAl+N8CL93dmVHL7RZUTtk92DA87h5fd72MZAyYtJhySktRR60z+0dum8d46vyVPvhnX4k7uIr
Kqfm9IeI+edjl6X467ABpUCDrum4HiI/PxSKNXxIAiooJwlg1OYucj98vVhkLqRm7MRiGrGtFF1o
TX4+6S7o2yCbpJwmn4cv+3t6McfcTMkK5cyFIERqVVcNMRDMSczsn6vL32e8JJGH3IxpZFJkfqXf
98J9onJI2f5w311sMH5RL6lSdCIAWfY0NHHNfu1CEc/+3yjPORvGVg5avRuJiLK0E9UnzEpOvFCL
/tjfb5efi2ErBv2CdEVDcIfFQRtAncFbvSZQuDxDvGUwweo05/oM3VbZUUGWNM6OnnCeEpwP/3ay
NoCKbG2klwvurSwPYrm3EvVm4bbd/iHtd9ktusyNlUxEd0W1InzLb2Sbcp9VtzV6fTOQt6oP0hll
9bfGhNILQQR64jWL8TaRuTQyLe9JocD6srpld5Z5cpa8v88cHk3tQYdLm0fNyNNiiD3xTg493dec
jTk5kdCsSiHjyTLZbwpm1nBbfcP0w4f8++jSoFv0hefc63gViv2O0kuyku12N0aCUmmLR3MaUGWG
9fN8ipDq9mnree5On/NjeStBkYZTAOfhOTvBM4Icthfo0Gl+0wadt3wE96edvusC2V9fBOdvJvnV
zTKZUyZqoPntBNxYMlR8Bwn4B36tVKjd63HFH4Ltn8eAnRYfjCJSCqqiI4DDkba7R1BHip34lfY1
Ebt6irgB2x8KCBebzNErMDZUpCl4+JYjpQ6b/dCvghaV9Yh7KXKwhJ0fH9U8XCHwgr4F0TykdX+O
itruSffI2cbdPqrN52LuXkidFRHKPCA46jwSWwT8a5qcOK1i1+uXzHiXd8RNs1NV/w0Zw9ZPmFtY
WzFP3oi4VIYq9mK9CIRct1e1tnpR9K8vkoMp7Hj5EOn9kKi48Cvi9cmdPEXWdQP717EhqxJoWSXV
0Jl3QxzJSVqM5o8Ixjw1Nt5HIIqhfJRNb/GgZNc3NtYYN1TkJIPWJA149S9CYlpKdG/GnLtsP9bd
GGGAXozKTJRoWp3yZlNeXYyCjWh6mxztgHkScHoa9vVd5C2LccW56uNQQys/FAYEq9JNS05FV9Im
3g2wm8zfrIzxvEIZB1IkWFkazDfk1PvTwcQMfuLwEi27frcxxNxlqTCCTkdGU04eG96crMeYqBzP
273NNiaY2wx1N2OoY3SIieJ4qrTqsBaNH5XzSVXyQx6WnEII5xOxZU3dnJQVGupgJRImS800uzEC
fojDWRRb2IyEvJKKcQFDLzkay2p1ZLHr6esoD06XN5wd5C1J/jWcmgpUOc0e3BMd6DqNyq7L+zjh
jSRwPIGt7mWRkQiZRNn2zc4uuupTqw/vr58engkGFKSqietpRYktTHp/BmGiMIW8NBCFsd9ip4u3
sWoFQyuKc9yigP4jDZQfzMiSzphKwMNj+ZzbPHlb3rdhECGXa7VCeyWd8wF3QWzaXdNYcjNxgIf+
mWvLYgCBzCZuwQ7+Bt4Oq1cPIfTalDroBW4BjLeBDCKIRAbJRIOOhzigwecaSFblEdwUqNTciCfe
xMC+T6imSmQVXAlsNTHTFLEaUlAEta38qZ/i20bVOHu3/4kuJpjj09VxXYQEKxqk6Bg3UtBqUKbu
cue6d+9XGoyLHbqzm1dPmugtxMQQp4iegievvFiJP9ymIH5GsgdaIxFckBwld37h81rsh9Ab48zZ
yuNlLUTaPr/YVIkWqTpkfjIbg1OBapcP3N6KfYe8LJZu+maxwphm6VoALqDF/i7/QlUWWjS4RS+6
TdnnZKuLLQOatJw4aT+m3qyTOW/QZk+JSet6lC+hs4cXdFoi/3pSvdVN3aS00m/kAzfpuhuCbqwy
x69WSQz6d4RnlIt9vaEUuRgPxxRkbfNSP7uZho0p5vyVwlyD3I9ggXruoQX5sTOhDaBpbp7qXmHE
lmw0di2P3nXv5Z1D5pZu1zSapAjVCcy53CXh+GVteITd++Wky9LYMmNRyBjxEFaaFtCOxscQzxK/
+LgeFhcEMKgBduiDv6PVl/KWV4rjYABLkpolXamaCZqdiEqsMDKsNHzXrBUHaTiHgq015sJQynMC
lDbl2MrJJ12TvKWEwnWzcMCGZ4nBGi0uNNUYEV930RisYg8msvFO1lqbVJN73TN4W8cgy5yFoynh
VeGk8SfodMuxm46cU/1GdfD79fYTTdhCo9wMwioSAfnOvnyssw/jvOboym1sPZI+SSU6E/riYBig
ulQWtxHQRtuMdq91XjGmuiWFaOFKGtJBkgHtDN3gzYUKgaD0BPJOKwTfCegCfakQ7AljpEWdncR4
DiJU6wcD5bZY92adfItGNZiWzGti4bbux8CscqsvoXaL56elD2JtGUX+QTUSy9CTQxubuVWE5XFQ
cd/3rTsmaeXEOYgwzeb1+hfggR5bDo1MteoiWoeV7sqgv0+dwsMXR81nfYNa0eI/7rk2GcgzzDiZ
8AmpjI5u/dBCQixth5hFi8/IzICJgCdow8EglYE+rUFxa6yA7RHSFuFxHDhPAw60qgzGxXE+tyKh
pBQeZVFLQBYvuf8D1w7nxLAFT1Dt1FU8zYhziWhpbX1c6vy9kGmg7u2dYgz9aSHHqu1d1extOW/O
xAit2VQdMRddtR7+7QCzldEQwq61EaE9PBpbO5b0m3zsLfwvnN3leQxbE21j0LVMCzzGeFGOmj1k
VuMJ7voo4YyhMGNgvCT1Vt4cKG+zGSSM40puGgVXc0oqZ1UV38hEG8P3PIjaDcB/IhRbCB36NM06
A4A7GOfYfCZScP2McwCdZarA7N6cVxN8EwmcANWMp6hBsL9UDzKXmmD/GJjEMGXkVDWW8wc9KX3c
QtDAyRV7ymIL5VUzumkEL4ZWVf0qd5zQgmOPrc2YTa6lMUEyQxW/Kf2jFoGgHH5ffCqNpy58QNDM
eS+//cXfr5OfK2SrNZGkqcARpBzIojuVWoE7M5Msjcznsl7dZU2Cvvsmddo7qYg4uex9d7yYZh4b
oZwOcUile0ZUyqVPRnRKuSwg+4kvE89K0AcREBwx2KyE8HgEUxj4kPTnQlLu16Z0O6BmOzR+Pomf
q0m6URPpsRWr21TSnKHPjqQAquY8pcP9hPPmtzCgPc5CK420VaeHzo2GoS69sEQI3QxBelx5Os47
N4QJhhqCRSsE4m7MYRdIKOh1V0hQLnfXJUimd9dP4d5qfjHABDsGxFfnVIeBHkNyb0PI7vydEvbx
G4LoR2Kc9BdT1JM2Lyh9zoQ2LksJQW9tFV1hK51nKl4sH0M94lwBvH2j6LOxJbcDAXplklN0nwuw
8q28Zzx34xiXTI2+rucYq8lvRJT8iB8Gmf2WtbzlEY/vHLFfNo7xODlc2lyUc8npet1u1dbTlO5Q
5bxHH2/PmGhBknVQ/fbU16TRI2WIogOvOZFjgq23meUcZVoKE+F4Q6YS4ShPi3yvpLfdLLa0Ngmr
sKL/HCZuIz+2aTzsLPdajfCxtIr76q620xcFR/bx+knifCSWlRmtvnqGBjbJiZQ5mCXzqVXEIBXM
/38jwy/LYwBBkxdwvA7whbForKV15+bQES79Lv0rV46qzKCCHK1tKIT4TrQgm/mJi6Si3tr6AxId
6H1CRWjmMb3uJXR+WRkDD5NWDdNMfYM8/ejJpQRMPezeigdUFIOeh60cPJIZjOgbVaqkFQbV6bUb
7sZpsUDibuXZuTI057p38ByfQQu5LMehUPHZTPIoRbWl/oWc+y+7x2BE02ur1tCLQpXOoYpItOUV
B3kOzsCDCTmUH1eRiq6W5LnqPEMOru8SzwcILRNtYFsw+6jVyje/k1HOnbwQqcTpkIMSo7b5bz7O
kgjTmK2txqhMIb4KmZ4aWbWmxB2yh+tr4nx5wsRHchZiajADLqz5c6a6Ufb8b3+fAYROEVuzoF4c
TeIhywY3rf5GgGDrXISucfNZ8rkgemXAxgI40A+5E31MjqkIytEioDMi2ecJz3MOoFKPvYJBhMGD
sRfSESTkEngwlI/dqj/ls3GvmzBe54dV6fy+05+u7+XOm+SXdTKIIM1dm7cL1klwSo2HukkOlezG
4l9UVX+xw6BBK5ao3UuwE06YnH8sZ6cjnIrqvmtrOsg2JYi1sIqauo7ezgn45gzCq9aNVjeeO24o
TH339090McLs1zqPeWRQv0hvykA/NLemK3yj0osYJr6VOTffXkEfu3axxuxahTi/rsqaXkqTS5ty
oYBhosWOVvSh6sph2uRtIAOoGC9vqmbBBsrg8hz8pbBN+fW6u+17+GVBDKIuY5wuZAE0KOLtkt4r
y22mvKZrIAw3ff75ui3OctgqMcbJxgJ08yiTqIe5P+uL2/JEcP+A3j/Xw9aIR/P/SPuu5ch1ntsn
UpUiJd0qdnA75xvVeIJyznr6s+h9ZlvmaDe/33PtckMgQQAEgbUCwK5hnAwRPInf0XUjT7lVTuNz
uR/QnsBlJOLYHzvvilu2WZUhlDJ3k4c5W1+wpUvFFx1K+MnLXbcuoWv7Yx+MJYJ5Pz2GtNYNfBOs
tIYj3o2eYREvAfa37nQvf7dnjNvFxSxTepqFYWHtshctQG1aUfB4XspWy/snvRhHq5pJHaYJzFA8
dPvxZ+6CyRQUjOGps9oL0ZF8ygPfXoERz5n9/phyTgFnXXHT/RxdxCHXAamDdU32mkf5FyRgb2ZP
ih9YjTUB88b9u4VV/ijQiF0zVDIWtpqPzRBZQ3VdSzzEu+3A//s0KGxNZsFkezzQwI/KuZcE+qXW
G5nF2TtjO2T9liK//30VmhsidxgewpkbtZcBAEHh3LoFWhZTTbQSPfbjkPhxENpzBSjyRbsLJzzX
C0jhArF4LDTZGkfASwMc1Koi46AMwJwEuxWeW66FAsMcynMQ1Y9CENlFNFj5iPK/hNZIZQAl3smM
iEtALjhXyp4IBqA4g6u0GuxR6hyCOluuRVanJMB8zN1UrPHvgVVro4POMjzqgZZXKyylQaFUHk5q
2nv63FlZBmqWxEZ50BWl+EobOjtJWpfE02OU1ZpTNoVfxeC90VFvMRW3ABNe1iErUWanljMrwLil
GNxIRu3roJJDN6KVBssB5Qbwg5nAZyoy80rMkl9zW3vTdAIltVUWN+U0ntJWTkBYAHbwWgAM+e2y
6Ae9MuwhrFwJgOekfGkF4ItqSuq0cQ68P/IyLKlddREW71scpR5YrSwJK5Drw89BXiI3Q8Cyiraw
JVHxi7I/yOijkpv2ErOZvlYDblyPnNpUr2bMQdUBTlsnELstlufGSPE1cueSbOzssVX8oekmr2/n
wQpUPPv0c+QZGYDA6wozTZVud3LulPrPTNT9JClrKx3Ildg0togdn0z1Va3zCwnQ8ZZWD4qVF8Nl
lGb4iLi3yqkOHdGo7pe8vxCM3jfm9iKPIh9FlAtDGG9FtTw0pHOicmlsqa40K0wImO3afm/q034A
UZQVDsRRjfQgyq/pLBwzFdTrWn+lz+Syb4XQDivtHugSTjgnO1N4mFTpOW9QKi+cRPu+YO9SPFyF
TXm1kOA+jHtHU8tbGW3HKrAUZ5SHLTL1d4sW3uOmaCmm7OV94uWy+BYM+BZVDXHb1105lI7DEFpd
ADbUvPflOHRmUbLVsbWJDPzAXjtOWeeOcXYkVe4lJHuNDcw8p5JvCJ3dF/NFYCwPijQf1eDGmCR7
MHVXiKJXrQ6fJ2k0rGlUDokW2UOjXxXpdJg1YI5k3a9J7S705RvJDX82AO+uZpbZZhbRs7sKliiI
2Y3WtG4Z93tJI7s6eZH09JjUidWYsZ8WpdeBXLevgQBfCb8yJdsJQnZKMxXzccadlJVuRlHhQTKv
T+ViafJyV+fhqa4Xz1Rye+7bnSGo+1aXrR6cmLkSWFWQPovkm6oChg8slros2jqYTcMutssMI3BL
YY2Vvlc0dOtiDi/KoqPSypa+PDUy9ikzL6oJJx6fuQBuMu4mB0h4vjAXuyUvnD7KLdPg9eRwQxKT
6oU6EPzVDl7tH95yCY0lmdeJlg5EZhzoEwZYL8BvewTUuotqulBZAyf2vtdrzuS2BpP/iXPUjWP0
Hu2NwwhMyOoYoICk4hsCsOsCtcszbjVnPrY70I44KaIj5pvOu3dOaJRZXuSuMORMNRBD2km9g49y
zEKzDf1JG/qXZTR9TE/6uSa8GMtPKTNu8qZ2ZGM8ADOOc4ulC35mNVgWkmYQarVZsCGTcdWIl7Wq
wRResl63ynpwOVpz0jqWNFkCMeAg0lxVuqJsMhEae5o381Rd0nlNLm/9+TiNB6LP6YdeqAkhA1Tr
D/qV5rX+cEw6K/Lm6/n76Chudcokj6MhbzmZS3uXiqQoNLqvAGOi01Whq12at8aF9pod6Rt3CLAH
dCkPsX9eMk9ZJqWEm14G0YCyibTYYuSTkNf9utX0sk4nTSadlJYMXpBmrZ1X7XN3OVLYmwQsAi9w
yppPvPxOeUHgs9In/cd57TiXHJO5jwJGtlkKAaL78SGQMKjyYBa3fyeC8UwAiS8EOD7co/I7dTpM
2lGeOFrwjIPxPOGEBGPKsUdBLCOqIW/Kb/PgIETPZcXDl+SkjyaTe48oGv1zp5Zh+eO9VPe22vhR
UDp/s2yKyBT2Cg3JS1pBJ3Sr2qQz3aZE56hZccRsPYSujA/0OJ8PcxSo8WDQpDvZ00EsoJwBoJtC
+PKex8+bGlCAPgvqidRh+BoKGWV2Gy2xRQQJWT6vlUE963cVkXEUaVz1ak5fmczlMukf9eX5/L5w
F4x+wOr+AMqSQDUF6EEb/fD+dwx9ithbcFF0OOUbhZ1h7RTSqj2tSJWRbYB5J/KG0tFdxQeVrQfW
Hd7QE2/pGGdQVmZuTLQ4IIW+KX6roh+cpaNn479jItCuPi+dOgtdKwfYm9HG3Ujzaj/8GQE62ryV
LrtDOQCJuDhhrkX1pxcZMDPnxZ8/ueCn+CxdCsuy1unFb1ke+/BXr17jLcMazIQTjc97I+V9W1cG
sgSmKlQKtUDptmsuCtER5lMgWwtXEqd+pLz/fSVqaiIixCpUmq56V0Tcl47gAD/1Dh0BnI9fq8L+
vjpjsv7zCuZLO2QCDcJDfZKG2Jo7t1I4FWWOEb63EK1UGtO+jVoNEWnKHob0KRr3562A7vIZG3x/
DV39fiZJSpxJ0KGWD1NvuMTYG92p0J9no7d6kdfvyd0ixuZbIWvMFujR74mLeMockjjJU+MmrSVb
kSsoFh/Cg/q4czoyll6WXTlp9CB3Dp16Que1r19+n2zc/7zglteOzHHs703vqxXNDTlU9RIaan23
T8bei6cSQ13V7vzGccT88RKeod04FCAmGHtLwETyAqbYIas5p3dLjCyKsoi7gyQTdtrA7Mt+UrUW
1fLYB1vQXkAPcl3yXO2WL1pLYYKhNglxrwWQopHv7RzaxnIZ9Vdj9YXDtBbDBEMhMHTVLCCmV+/D
5LqJf53fky1Xt/59xiEMRB2A2tLAoaOLGRQoBR7Wc/kiqy7yanLOy+JtDP37yszAQ60B0gG6APCg
XJ4ncTfFj18RoYBq1iCaJLJ11UkVw7nPB5yb6LYtH4rwNA3350VsBnW0ZP2W8Z5erNVolsqUl46+
AA3O4lAYPvV+sgU/90A0yjkzW850LYxN7gq9HjsJwnTlR4hSXmtwMNQ27y5rCYwhKxNehBMdEroJ
E9ldYekEpNeVEd2kU/qtUoVb01y+K0JwiVjlFpjI7UUwCJrhrlOqG30ZHQ2FQQHtpkOXaJyzvOl8
11/H2L9coHiDSpOE8eroOt7VPrkmTpahr4Xi2JlO/HZ+d7eP9cfmMudhLEMCwH7Ia2VgBUt2oD/q
OSDleLWW7bPwIYc5C2mX5VmfjZIT1bUjlrlfF/FTD/zQ8+psi9FFHTD2hqmwlDpCG2R6XtWo+tMZ
f6201TLfZa1mnxezBZVkyuK/ctintlkEKHpV08TzbkDEotd7tEWblxgBtBcbpV6ns7PJNp2F04q5
vV8fgpnzUSUR3NcI/yXkV3p/WRDZrrV9pPIwS7can01QZsOpGOgK09/5LlenvgjUtiAGnBctX+R4
K9Jvsyfjx2BP7ryfd/MtuVV+nF/Vzc1biaS6r0R2RWfOiwKRy+CXVWGVxkErHv5OBpPchKJcEtBN
o5VCl6y03ufFczx9/4oMHVTQOgEDOPtGOg9FlUyhAr8vXQ/dtWg+cJ+VN90kKOt+i2CcmDTJoiFK
Eo7TJLtyvzSW2giLdV6PTVtbCWF8UROPQ4+5cAhRBzedErtq8Kagz5Zg8GoU20FmJYvxQ60SLqPe
Y83QIWta9QhYvtAKF/G5DiKMEIwnJZZv42q2w7r05gnV4EXIOc6Dpy/jo3o96AwtwzfMi2qF47cJ
oAyheZs0P8+vK2/zGDufW6PLxxJyOuJq+bUS/Pq732dsvErQGlsF+H1BQjWuf0QN8LyArRsJEKgN
CYgLqmywJK+GXJqjBO4JNKv2P1Mx9ONFfY3VbBeLCR4OF0uquR6XVo/YG8JKJjtnV8144RzMCYlB
A8rg+6aqrApYP82AKanCjmtwWZd7I7o/r+nmVn1oyo7YAdJsGtt+RglI1O3YXG60pOC8QmxmpCsR
zFFWRxPIOANETGlrBxglGfF4ND2O6m0zcZKr96mYc4vInugGbw2KCllKLLhFP7vmjIZISd6NwWCh
7OkiYT2KXb0jkUIseQJlgKTYTfS9a+t9PxjWMqun3hQd/MxL0KgzWIrFzBIF0Bo033JjdOVJvh5C
w+4N46Wf8dSa2H2n2cAUAHJBAqq+JWyuzK41rd4U7ElvTyT5FhXgw5x/Dk36koWTG1aBjSvGRdsZ
xM761i+6AknXZOvRhOZK4R5Nljf5jPYPebrPQXCk6Vlr5V3zOLbJZS0PjpBO92En2WZo+pg0cL5i
FIDPA6gOuLnZcXxjWCpQzsAvakGOGNJcqMrMae3arNnJCgVlJrJJQGH7ORaW4oDX0RIOPgNqEcVD
VHzJbiyZW+Tc9rzIlEyD4MWNsO9P5oK5QEAkQFIJajYVxXwZ5S3Tlp8NL70yf5xfu00f+yGNfWQq
OyJWSwhpVTpYYfaYABdMjw9CkHJSNJ4gZgGBzaEIIy7LDsbvjenQhZIltncT4UFMbGfsK43Y89vM
iZiOGm6sgI0FJVpzNb0FDs2TkmN1yYcq3+x+l1cCmUM8L2WqatS9D4uGKeo6l22tCfdpPB9qo/Gq
oPOaOXD7KbhblJdFFK9aPbYATfFg6qM3a82ul43H89uqUKF/eBbkOrqoaZKksrhJvZD3M4nhWXQ0
MIzzWFl9kh8TFciQmXEpRMshiPXTjKmDLsnfZGW4xBiTJ4iNlcTmoZgFu5an6zKJvbpQ7tRaeM3l
BcP28n7px9doBGFvZS7Aza2PjRbbogFmjh6M1WjI6IOZuI1KLoV0ecuU4CsZ40ozamirrFQ0OiUi
1GcOMhxWmrndou5KmXBOPE0uzi0gE7SnLs+1pEN8S/TU6md033cXUcppeNw+7CtlaGRfKUNyoY/B
c4fU1NOuKHe0mlgxbizFZWcD3JXjKDdDG25iIqFM8DrLwt1KUV7iWQgJfTiiAtv7TTCjO1o6LukE
gyQ8SoLNM49ZQkBumIYhsUOhXREUaRNCXpLDNNTdovX2NPW2/qVbxEoQc+bzCdCq6YIEaFDlXaGa
16aquWOxcPKs7e1ayWGOetrPszLIMIrWFa4WXDOX4/ySWeW+9qqHL0AMmhRK6/fq0VxoZRtBWOop
8HHgMYkni8em5hykzaxx9fv0BKx+X2vbqqobKFNq+mM2j099hIlJxdjLcfMg1OMvRa84xZ7NQ6UZ
BIi6KlENkzlUkpQ3glnAVY5l8CwDUwPI3+BnEZa/lMMcq0qpY6UzZKSJ824Kj3UyWLX4dt7F8nRh
nnFJHTea2kEG6HteY5Ie9bDa67HMmXjePkO/l8xkX3FJkaVLQZB4tIKbGDejFljJfBAL3o2PWtMf
/o7IoiaqqHcB4eezNaR1GQxyC09kKC9a/b2MvfPLtV3AWAlg/DYYcJSiHWFuxTPF/CF2clV5FLB1
ckcgJ0nAYPwCQBxmjz90YsytkNpoyTS4hUxuLZO8Dqj7qzwkzffBrHMrxxjbMGiRUmbUKWDwbZLJ
mzRj8h/EvV0yXCRL5CHCfpu09GaZu4Mo9SdjzL5PWWZH6nQlEOOiwOPAIpCHZBSB+Ya2FKIfmxht
c3mUXsCqLrWu5aR97yghf3y0LiuagcTYQPbyebsx8K0WEcGkh6EMd1lbH+oBRCdZctP16knFW2Pf
T3amtG4zZ17dN14xqxZQup9x/drFU3XqogLNreARKTp3SMC2gYY5PR3ewOK2k4Vkn5vN1YgUrASL
cQDogbiX3ESQIitKRkcwsPmgO+lAWF+A/lonsT90wzEWuotcLk5moPiCrn4rtQ5snzLQrIVdGSAn
XTo6g194/TigHoVpv6au9nUiXMCReWAj5055bx0/RdJFjLCLki6xHHt6HHctyRLaqE2b3Ydde6K4
GMMvMCRbnY8bFSrDPIyKzUHXlVSWbI9Mg9RN5bvU+hI9he9IwOBEQos970V2s99tLYtJzOe4Gruo
hywKcLhcFHjqMy/V/WDXNKrZ4V35dN4TvONMsranyKIKSndd0zT2LjVNStRUAiRic93kJbITR8DL
c+b1fvlggquD3rAihwD7Pb8eXlMv8yU3dfoj6SzA+XIuJtQJnPsaJndI9XFZphhjy5Iif8tLsAGq
gFBVAMIpZL4ucrs/NjPzlVNiTp5J+mqYY7iLxpldAEr6odvtUgBayR5YBEIuSub2hehD4B/GBB4w
XQ8hkC734uRu6KYnHVBrSCuscceb0n5HnGUXdOV1dcagwjGbF3NCgp7s490EApbxZvFAOeTmp+op
BsZw+zxegGwOPLAYr8CrVehwDxDdtHPfwGxqrAtFj/sm1Rl3aCwynVIZPdVr/H7HG1uiO3ZOGJMV
ir3aBGIAYZQVq/UpkCYVxOs+2c4+VxvJJIQ66YJKppbTOXj4u6C0rCpmNct96YhvPGmb2SHRVIMA
6kwi7xfMVXZopEqQLwXyjl4HKNGMEd0a3eQ6HmcrXxsHH+OJ1nm/8B+G+iGS0U8sU1BzNhBJh81E
N3MSx7xsMewDGGOnOPFGmbYzng9xTMaDnnXSVkCdcmLxKh9uEuHxvD7bZkEBUBRiiAgfn0NsYupp
ISgIsRQJqPD+V7PY8l8yykS/xTCmjtfgWW1oJI8NyZLb27F/mWhtb0b3kOieV+k/krgPYYypkw65
i6nCWQ6e5AFIGIw5lngXvFTHwTb92pufitFuebPxm6n2SkXGMGLJNPq6Q8AQIrwzgGOp9nRQvJzX
jSeENQe9ogk9VDOkfbW8BQq6yGrCEcKzCSYJVhuZlF2FzVpK00tNE6UZAGzlxJ0W+TA3HdBKlf08
88C9trKYtY0wiXBgDnE5YNgCuLFvZL4S1Ne6O5Xovzq/hDztmExYLyY9yQDwCjaGDvSA1OJlj9+G
x9sp+hkr1yRrJBnC950aXxelc5JWtgu4pPPKcNaMbbNY8mAyUx3K9JIfAfghmQApVLwJQstZtc0M
bLU77NRakMdLIqcwigRMZXi4xrFCYX4KrfRC9GhfKGbLyq90B6+Fyp8XMZQFU8nQx4a0p7VSwAeJ
uCOJCffdetvL/usx3p3+arPGJhjDhVq8huENtKDSXK9NrPpZ9PKLaJc6sfMVWJC1aoy7aGc514wR
OxcR4mkqxo+a+qilHPfOU4zxF6rRY9jLhFMqkte2x4AYTw2OY2f7DGUUdVs1hRpZKNokbGyMTIBM
NvNEOUDzX3933t65Zsg4Cb2L6tSgiXCEixk6k2W7u0qcARc2GyNVvrFLv0LBhgv6h3GwDiOK+zgD
c6IjEEyUl/ot2sH2Y8ibN+FtFeswGnQRidT91ejc6Qwnl76dXzuOALazMO7MJZRE6BG0r1MAAjJu
l/2mz/u4r7P3UFUgVStR11rGu6hvrWbap0LJ80T00P+RyX5I+eOqIIKwBx26yMBuNAyTK85y7I7m
N2SYXvaTV53ZzvdW0pgESWvjyZAo+NHgKZjIyW8oZCAoZekoTn4XlTZP4uY2rQQyPq+MlylVKW5H
VV/l+k7WOQ0LvN9nsiO8epImpGM4seIP4clQOSFp+wawUoB+wMqZTmIdizp1pp1T7Zd3jrTqGO9l
r/MFR+K0NvG0YRyckdXNLBOYXNEtL8vS7mIp9M6fm+3mv5VCNAivFGpLuR0JhUJrXXG2KOtR+TMA
H3n0zXw1LAyjg5Pc3IOSwOZd2jbD+0oy4+3QMSGEI51ameWbCkAdweTNQmFlUutwdOStI+Pk1MzM
jKl579+mqGWtXf8kKK9kl4Nf2P0u5KImcFRjm+EQNRRloRePsvg5FM9LjInUwlULyT6vGU8Oc34X
NW3KboYcOekuQGLioR3EajG93asDZxE57o9FnUimJc8SGigk40AkYOo2riDxxuh4QpjjW+gL5l87
bFSd7Iv03giugnx/fsl4Ps+gxrIy+FRTlaouoAhgHcCCW4CqR3eHY7HrHZoq6zyIL94eMYe4ihU9
zOntUMQ0+NTeDdN+zF+wfBy9eGtHv2OlV18B+FLNIIe2J6p2Ds5PgLQfMTIg2f2eEqXwuhO3WzI+
TrDBnGC1q8mo06U0J4/CK5M3JV28kvhJelcqeLP93vNIknkOmJ1QnoG1Us00VS9/ja7utScBkOk2
jNHH3r3wmjO221pXKjKJy1QMwlSEEJddGL5yQQHw05N8nwJUuPUGl4L9R4dYtLh04fTonkkE2LaQ
fCBVqlGUocELfB2D4NXTctOD8ib1Bh7txGa1G2hJOuA2MYGvK8xGAtQ6n9IpRhdUZ1d7zObjipDN
qCdMPu4MHEvd9sYfwhhv3FRapBcjhHVy+JhLqZMRY3f+MPBEMLumyvUypilE6DnIhdP2qJvzFyhI
zNWaqexwp9AWrdCH6JuN3rkYxFNpC3YoWL9TdV6T1fYB/3fd2KmWGDgM5ljgupOEwi5UQIC5GN6s
8FoUOGunMinanMwhBjAjFEi07IcW6K2t5Jj0O79B207xQxfG0eckKY1BweIlOuZVZcBJLP7YuHH7
Ffy+9S4x3h5g8+Dxm6FNO9ZuPQI3RAS2is5B6eJtDf37yvdi2g0IMwmkdEaOJm1ABw1AaxcbTrjn
iWFcvJHWUk1UmPUMnJk5vez0uzrwzu8MTwbrCopeyzMZMnJyL/WLtSzoKOVdA3hCGBeQySSo5Q7r
NcpAGMs0C/2zjiF3zt/pwrgBQcWcgzZCTFS1qCCVTju3npJkX+oh+nCfbCeuWI8NXkKxZvINhW6g
gESu7rYOAu8PfvGNc0DZDtxFjQQBTT2QFnrov81HXhGRbvGfoeffw8nyWyzdGKPcBkeTNvEOZZxL
Euinrkussa4P0hL653eJ4ws0xhf01YReNtS9KIhHie7WBRCLI66+GUCJUl25/4o0U8bwumFiloM5
qoq86G2f4U6lyi/DcN2YvZPV3lBx27O3A/iHIOawYgRNkgKgczs6ZvIP9eHfmJoBKPBLscGQCUF3
rKKoLO1fJQaSlpgYIp7lQ4fSZY0H+pbj5Ohp+cMsVjIYVxqmBpDxKWRI0ogHKRkfm2gGvFfvyc29
0apXTazcG0r8lUailVRmv2q8d+gjxVAwew2GOO3yMrkW1XZ/3iw2PRJ6fEQ84gD9ig2uSZYC0H3C
+JJMIcTSe0kBztN0c17I9gp+CGFCa6e1eaGYEDLSF71IclsdoOPira68KmJvScmdMHCalzbP8kov
5nCFwzyRuIHISrxb8ue6eS4VJx5/qdFXujVN2dTRzKIaGgtWL0WBoIGCC/uk3NbjfvgfdNl0fCsR
TNTQGvL/4TQMJT/oBmh5Ie78Dm2LQBO0CPJMgh7Fz4FcivRWw+i/6DRl75SlepCngLNQPBGMX1Ar
pTH0Cu67UkAU1v1o6q9EcPNDByaCd1FVxkVI40ONKcnCkwA4N2Qcp715XlZCmL0QonScohyhtVLw
NLJYYgMssoKTJW7e1VedMWxoKIZ5FtUKoYEicovf6KBt7SwHyRYOFOySC7a6tTdrefTvqzwuLgVJ
TiOaljaSZfahvRjCXkm1R9NMrypxeZzh7y1U6DHcIbuhmBxzUEv08vCgaMH9eVPcvOmuP4axRTlK
w6hUaFz09WcUgtGiAuqs59BGz8aXGvXWwhirRAJLGjBNYaU1w+rRO4+GsSriVGe5KjGmGQJpJ640
qJRddPvoO9pggJK02CA9vYk9XkzkWg9jo90AItc2wW5qFpAF98QOXcEVr8GD4gPcILV4DRs862HS
zVyponAoabopSpfLSKw+471Ibd7UV/vEkg4ZujHHHb0E0paG9uafFcQczO3XwH7WopjiYpLPcZvP
EDWOjW0iqZCDxFJFXoPfVlBci2GCIppDByAKYZfeNULvTudSHiEedNFm48RaDhMJk7HIjKaChfeH
2Z7d3JXekJR5qS/fIQqHNipkhQWMf84p5hgFyygkNuOQZARGMYWOelDR+gVY6gRFguxxdkIwCxbc
R5Yt37zWlHEcUiGbpRFC05YcUVhPlqtK4+SC7x2CbDK4lsH4i9bspBmME/+8HBk+TrRjJC6qRqD4
M9FKR7vKBEexgBH8UHqxU76dX1fesjKeBGVHtRYz6GhmrQ2oBkz7ciLcZnVzrSLjPqLOkNq2hggg
Bf/ISxBrLZhsN2drBi1jNQh+qje3oKPam9XDeeU2NlDWVmQ7jCNBvUWr0hpzYGF6R5pXKb2LDU4q
yhHBvlCIsVEpI+UwnGvFkszXQhQdM+dsEk8I40FEYSZKM6ZwuDW6ixVQd6q9Wy/B7q+Wi32aUNO8
ARPjiLzWRL9qqPijrIGjT+JEL542jAOJQXyjL5MKMUW3k2LlNhVHe5F4GDnbBLMfu88+UORdqMqz
CQ4yGS4+P5QntL4YP8xb3IsVwKR6po/HWQeFJhGzzAN9sOBx4tDDyxzutf2x45xlprdqpME4xjD4
3jeyXcX1g64pl91Y/t+fOD+JYvxIOMmULBq8UvEs4yyXwC3jPZJtuIpPIlhXYZAs6wkQdZXI74Tn
Chg35+2PJ4BxFI0eDhgcgA59bPflQ1Z+O//7PMNj3EGdNEbedhMYh43EDuoHFdhMgxTaX5GC+gFY
PomJQdvPuW/QBZiF08A+OfS1VYjLfYN8vs5NTrGMrvaftvUhhtnwfO6ncUypbaWBFXYPtXDbEiDv
orcrL3mc0Fs+HHv/IY3Ze6MOiGyg8c5RUfu1JpIntlS0OxIKhyhRfqUhWCKHIAb8o3w3pMPz3y0p
YxipXkZ6HPSKI5SA/swMv0hKmzS9d17Mtv19KMnaR2zmo4ZmMqcPT9XgFTwUiK0egfUqsvXNWuzB
v9RIlFFTvgQwuhWh8ZmS+YZ+erHYiq0cQhujEXteCs/RjC11iqIyk7oAXWI77Uqya3j8ENu/bxJT
lzRR199vEKv7XhkRXexNE3SM5n4cn9TuS97t4/ep/NXvj+CwDeYUZ2rqZ8Al6rumUDhpCk8F5tjK
Wq6J04BnrlbV3UbKbtLU5AS+rUdQTN8AmhBAiCoBysVnNTpjqsFgRzHJ3y8dpZ378rV4FVz0TnEJ
hHmnflP26onX/rJ1XfwkV/4sty2XOlIJIiFtR1eAuRO73VHc0zbn7CfP1raui5+kMfFd6LowaQNw
q4924GM4zkP/sXI5YBYYcMh+3lkCxxVu+fX1sjLWUU3CHJgR/HoPUIaumZysU7yBC1zEE8NYSKWN
oVanCoaXhgvBPBLxUuYV/6gjY536WhPGqQ+mGas1RtMdZXoaxUNdf0uyJy2+SrpboeFVhbYsfi2M
8elZCMBYtYc1JtlFaFylzdP/3Z2uf5/x2qOYKhlpF9XJyxngHOLTrI5350VwTxTjso2uL82F6hD8
RLvGMzDk0FiQ26E/HQxn2i0+nt4vKz/iVIM5S8c2FXRo4xfLDpnKQE5tf1+bAicVoht9xhBYEHMZ
uC1Abkd0r9RbpFtmtTipmVhE442q0AU6J4hxDUuukDzvEPMSoIHUqBpomFBrfF6vAk8M4xPMIUK1
loCjNxqiq6WvTtJEHDnod6qhnBKjPMyqYRV9x4noPF9kMq5hmlCoqFKU6mv3/XLtGZpd7GYvfGns
2AlAtfGXG8c4iVEdmmzQcIIBp3lQlQaMm5OVqhWIPrJids6b//aqEg14MaaBOXTG+js50KIFdzb0
thiH/31ca9va/xXD9tKCISSMtJqK6Y5D+VTlPGvfqsYhZHxIYAJjJVVKmDQ4xhSzH/U4XwsxJ/DO
g80HuuOpw5i8IaWYEV00nC0Q2QwYAI5ic39+Y7ZF/BvoWSj5pdKFfig71RGa7s5M5Vehat3zIjjR
iAUgEEegoEQ0pQu6iwQkHapdpjfnRfC8q8l48DrTK60HINP7vKXxqL2VD+TatDtXdLQTuGW87hSD
/ZA/JrXVwb/OIVhkeYIbbD2VIEc3d+QG8EF03qL0s7fsV5NZqH+AyoHn08/HXiCefk6SNNLm5aA3
MIts8gqlba2iES6qefYKEU5DiUDcYma8AEZ/9b/9L57LPksd8BQtSjnBvV0JvCpJfczQ4A4PYnst
vAgRAFSlfxQG0xqE6Pv57T1vQXix/SxaNBdiaIukOGmk7rpJ3Yt5elRDleODz4cyMBV9FpM2WR/p
BopwEpkXC8Wya/SW34dVc13JAudQvIMBnVtOejBXFwVg4g6JMUKn0RbteGe+xe6yKxwEtqf2IX+I
7fZ5cWWrUS1MtZ6c6KY/Ju585E2p8ZaW/n31GZVpFFM0RaozzaUTt8LjooI2iNQiJ9pw4psk0sVf
CUpqDKeHoIt/z+zRaOKGYG7CVP9iU17D5CfvKsFTjMkZtbwgYkf52vUQNSAdrIaFlUa89mWeyTB+
p2/DUl4ITKZsvARQJOP3QT8CJpKzetvK/Bt1WLBBTZVmkXS48kngeo8yFVgM5etkFpwaP0cMe+tv
QznLxx5rNikXYdTb4HFtw9k+f5i3I86/urA3/EyeAUkioECjCINrdvlt1PPQ6LdeftZRmu1nQtPM
UFZlhVwRofkQ2bU9HDMncCo3w0Q6yJ0t3GA5l4j/iEEfijHuY45rtQBu8D8WPt23dnEHiTvhcrmk
D1yNX17jkeuYJM7fLSjjSeIZfbz6jPhaCEiKq2DfoM2WY4C8TWPchKoZwSLT94k+O7RhYhUVbxSY
nsc//eHH6jH+gehlVyeljpOko7faKCyC4ln5bQlPw+yfXzCemTOuIQA8DZjmEbEW4f+Rdh3LcetQ
9otYxQCmLXMnZdmWNyzLgTlnfv0cyDPuFkw3avRWXriqrwDehBvOwSY/uVHVgzlyZj54MhjHkBtx
J8dgRHZ68Rgu2AfZh+vr9WNsljovclGVSaqTpFArzVjxtuuqLzFRn4WovRHwAAMQkytPot8v/Sd8
radcCDmFjH+kPX8+F9uV1opSnAtU694AJ5p7Yvd3qWe6i2lRLinymoJAjKPnWx3IS6tmoc2KOC/6
Vch+J3kZoGAc4TtmidHkF1/6V+mmc5R9aMlWc6RMOFrxIViPd3+B/D6IgQsnn7oR7wsKcTEBRUQK
7fl+AZRSa+c/c7/hPdI4dqcxPmWq1HxYQoTnpDScUM+9vM0CjhrR37hieWy/ukGvOi0m2HbnjkeE
mMBwkqO2y4BVkj2aDg8FfTtknjWHcSWRnGABraoJcMKWwCxjlOPn16IR3Ym0v64fjffqZHwK9tN1
MepQ36OMq51PVzgIFn54JQPeR2L8iZSLdYTUSXZAJpkk6PQnj9fPwRPAOJNK0WRBUyCgVB9mvbSk
j7RtLzwJO0yaJokqlDVeFKPUeVPSeqGMf+MPLBpcmo9Oz3mRA85hlQmzqOGi1tO4HpXoy/V7+kf5
+I9usWzgKUb85BVga4586p3QH3xo106+nV0sufg8FKdNF4/XF+DbdFk23vKBi9OI2HSPgKgE7FYj
SNPFJmFvSUPhfeRMF2KYjx8LiO9CDjHTfeto+8IVHsQfxJrd0l0CHv4h/bG/fMGFMCakKEAvrZVQ
wSMvOQnKrV74uvEpGXc5WDR1zqOdc38y84ztmqZTyhR5i1aBnTixmtZVwofrt7dpOefzsLBXwthq
RQZwf4dUimeKpVfnoXtdBO8YTEyYimUCcSl9nHY/w5Ls27kHGjd3kG4zP7o4CRMJUrUphMSIUJfc
rZ7sJvvxIN/pkdV50n7YtXbkDIH5ZNzwkqXtSH8hmDHaFXs70hAmv9Na0S2dXLAFl+7Szr54iG7D
G96uyHYmfSGSXvmFZclmnA5Th7OSU300H+lMhOAaT8TpnNWNdrMdB62f2+vL9S/JUxYmXDRKExWq
gnDRLp/T8kapP7BAhmb7H48hM4EiMwA9PmvQxuST4mFjfZ88Z7bq5w945+MDmhx5W9yu7+QxrsOo
mngoBtzjZAu36U7yAHNyok5Rfll94XlBNOz93BcfTFB1fHAu7d0fwLgTs6vzejRE2TGSAHsy8aPQ
/Lj+zbZd/vlOFcaL6EbaJWqEGZ3OXVzZpY2B5ZZyIbZArUs+X5e2rSHg5JUokp7EjsmMC9ZLih6B
eNXcMfs1D7wyybYzOQtgVDBZi8poiw6TQDNg1ecnaaxcYhjO9WPwpDB6aIJkpCkzHKOQvopFYZHs
GH9oukSTzkdhlE+VJyFNazzoRi2zC3B2l+lsmS1vl+gtTPwdss5yGB1ri7LppIT2hUyrPc6KrWFQ
gdKnFf58PwbxJ/M++dED4GJ1CwDf8F4l//CPf+SzHbZq1WNFTvAmMIPVE91iXzxnp/LwG1tweK35
DJObCfv5ZtmWG6jB8oF0Kx7j+9Wbd7mXjW5vDU4a9KfaVu4ijtb/w8bOR2RCXDwMglDLcIy/kf0a
v7CVmwTvA2pj69115dyuFF4cj4l0sSQ0ADjAhaqW+j0KaPUmujeAJg9gpm8oPwTX5XGMgW281RE2
EzX6/Mlq3+zusBo28IZCuDrCBLRwjHKtNJrfMZTqZt4fDEQzyU6As4FiVOh2vBkh3rkYV5LrSqIR
GcFGHXx1fciT06Lsrl/ddjfs4lMxjoQuptXI6dHaOS0ukLkDiqoZPWlevOdtatCfumLmbIeHvoOb
tiiIo+jJTYYCl7G+xurTUpc21ris6wfbLjVcHIxxKkSLssaMaXPUX70mCE81sNUauw8S9JSW1MkA
z0RfFeAQxl5K5PGq1xyTA1vf+xRIHIR4wRYzejxyaS81amGFejMUn2WyBiSrHbWOdpqZWG0fuiZg
vpZ4auzrl0AV5N83LrMNnz7ro64r4VgzvDOUW036vFap1deNf13OdUUFheP7o3bSlANYzlBAvlH6
69jbpaTs5DDhBD3ulTJ+RVvTVWsWJCMULgMvHDd0tKdsRznl1Dsehx/HNNDceH8qksWFImZvPnN0
UBxzZqvf61hDqZ95IYgq47UPxXgXvRWx2BbKqGeGg29Wk0NK0G6tdtSJB2GdAoB2nMpC/HX9s3EC
r8x2dIbQMHJCyx7Ej3/gReJmfhsIQHCkdAqTUwajq9i5W9vmrnqNG0vklYx5Csp4nxXcwA2SMRTH
sMQxTcTCUrY1hLfYc+b4A54kJpfRx1hONVpiH6q7df61JpVTLcAKLP6rzTF+pxlJsmgdPqWuh5bR
pd9qQ/GqTg4qI328/v22myR/fBx47t5r6FikRhyLOs2caTEzcdsAPZI7/UF+XDwVFU2M8TS1e10q
x9jfzObiaVeRXpWSCHXjQja/K4v6SpbcjTQekwjHJN58wYUY0g0g6CrfdJMOafyu/KGRynFdnFxF
fvv/Czl91dTDQp+M+VHDqk/lZxjX1wCeC04Xl0JoXb+97feHZui6KJmmym5HzqT+34Km0b0K5h0w
OK///vbXOf8+47S6VC5IBNRbpwQMZvFNADj5wBlI2xwt1qSzDNZbDfUqmxKq+EIg3I5PpadNlnpD
fgze4lBu5RCw4yteb6YT8sj8uLKpnV98LjKAXEenUZXUmPgsPXir9aHwNaf6MqAtSMv40WPsV65+
x+OL+4e5nc/NeKvJNGvgdeHc6SQH7VrdAu7HK2sC3NH+F9BQnodVs3tSPsdx5rRJYgtau6/b1hLM
1S7Scnf9U/NUiXFpiRCWhbairBOOqt3Jq9cXCaf+QE/0d1w6n5hxZuZawtzBI+jowj2R93n8ovba
rhh/tWr8IbfyRxTbjlKaug51HROvSZafxqoKtFRwB4WH7MW5NLYDFU1iinlHuJUeGwXJTTRyGvA8
JdGYXEiaRpAWRiLB24cSdoAa/lW7G17SmxaUHaU7BdhpKL9f14R/vE7Ol6e8t4oWBqmoIqKbCHw0
VPi8bHCQbHqC3/vD5+bA5+/i3SPjZ6J1FSe8u2SnRpgbjPg2yTTOCPt2yD4finEzi75WelfA3JLV
1epnsXw2DZvIPICe7UBzFsN4lF4P5UnuoHjpjiLLjYHkNzsw1PH6rXS66ootaYz3iPIJMJQZbmza
17vai9zCXn11TwLB4TFIvZUhr8liXENWZL2uUlk0MWiP404Kmp9hbZWPsZP5qmvcTvDU8ufeD93l
4RGwySB6i2zqursPDR6cowU7OLoCPzRUSIn5RGP1h0xz6krmaAon6LFDo1ErNJgFwwRfnj+YWn+3
Ft+R7HEsm+MLWYKGiSjosYUoaojmTauvVgP057T6FJX3k5H9N2eoM05EU2c1Jxo6rOUy3ocjWhKa
eAeuQZ7u/+OV/Ef52bZhP05q2w9QlBb8z8QG0PSj8KAAS64+zIcET2RpQSoE0onJaj6bd6m/PHBc
F1XFK6rKdhTHBIt4vYSERap7pFya4BSD6ojhYCkLKpoSNhmjuHyRpehWRYtOG0wv0UGdV1f22BQ7
0N06mR4/t/iFpUk5RsvxDWw3stSaluglfnr02p0S0CRU8D+chJ4/A+ODyDJoE4ieCBbspNs0NJ/M
CKQ87TB7ZG5PQiv8mEXRK8voeazEu2lIviwV8RKl4XwNniExPgrghfHU0QwnalHTWr8sKggLk97i
fHOeGMY9oaOQyLmJrkbxSUdFskVlpvAln2DeV7M6EHPk3Bf29qjN2Q2x1E1gvEfimGBMOg5Dy1Sn
xxHPXUF1iFDczPpBEvR7UjUANcs4zukfvbA/H5dd2y6wqxbOeQrJu+yhTazigSJSFnZfWJqFUQB3
cEJrvBeDhqO9nBjNroAtogBaWZogZvKXgRz7ipMdbldIwHsmySZlqWd7s2FIVqBl4TvOxI6SHUxV
awGQsHha+LBKuzb53td3bTFz3jjb3/JCLuMe66popWrBrHi+C31iJ3v1pthNO/4Nbvr8C0FMXqXr
c4zmG+xhSncgSrSjobT6RAbJsJc2PzlWQX/sL094IYxJqVK1KuJmTAiqMQmwQ4WHwi6+zDZ2VbDK
Jr3wPO+mEV6Io/9/8ZIqxtCYjBV7jgvAeUBSmlgy4YzQbWZwFyIYtyYJNZagM1xfKL5I+ldtueuG
fZZzphA21RwIYGBG1HSsBjOPlD7vyyrNUJCouyeSfU14hUDO77PtoSIFyKqQwYzaGMW457bkPWq3
v8SfA7DdoGwikp4NEBC3+7IE0UPsr0buXlcv3ikYm4mrNQZ6mYnRuzrZVUr11JXoG16XwTsIYy5C
MRdyGqkyVlGCWvXl5pTy6jU8EYyRjO2adLKBhRojfMzq56o7STrHrfFuiv4JF4ZRConcRHgVONp4
a4T72fz0326JsYownaJB6PAlphWkBL8wrzUWD/9NBBPHx3hI0iSG4cXhLk4fVw2d6O/XRWy/Oc9m
x7ZzcASRzAM9BhZ9+52Mntit8BCjjfn27Mwrm8eRxvv2jKGPcaeHOUEGblSPQnxrCp8FmbcOsF0P
/HMshW3blGldqoIOt9i5GD/72tgxgPUxa3HS96ALeFkfr1/j9TMpbIumzttKmBuqbOWvJsosM99n
I0fhNrPYiyOxpg+ItLJt0J6Rm8rt8/JVb4uglXOQFUbxYRnaO1HGFO5q+tfPdt2QsOH73pA6kBTE
gwG/Ji2HKP6E0hnH32wXWy5OxniDDhwLS0LHY9IdOORs6XNhZwA2AKSHo9AVAS+0ecOvvA/GeIcx
avtJwHCJs5pBk9xJzY0p/UedYBxECUiPEHzimOVMwn1cz1ap1kdxmP+Tn1NExkmQyegiHbQHTpea
waBXgRql3/6bBjCJ/lIMylzmGBcdTV+RvgnRz+u/v52f/V/kVETGI6xlPpTAjKWPxxctPiTVN3F4
HNZdnHEe/xxvp7CtliGfFXF9Q1oBKp3wmjqFLd+afrIT/MoDvabbcZ4NnKOxbZZwFaR6zhBL1/h5
HP2JmHiLg2kjd5uYRzfF0Wm219JPUQEVg2PN2/tuCgTpPuaBj/FEML6g7uvO6GL4gla4b/RjXP9K
Gx7IALWLvxPoP9rw9g0vAnc9YW9xWDF6ZUbfxOlo5vdRmtqJ8nxd6bYX/85e580rXcgJK2msoxKf
JqmMQxaLN2GuecKIUppU7KelsJcZg3llYRth5C+lsqt7cptO1X5Yo1ehTg8zWb6nkrkD6udBn2Xb
yMyTTPpDSYZHkMp6kTYclTTmeEve9TBuZTarPK3HGe64ucUShBWTr2b3Y10/tM10cT2MXxFXvO37
CEUTpboVAdOXJB8B6ANX6vlLM34F68hilM6o4i+tNYEONndiFG7rgIDWE9MAFnYtg+sfnae/jKeZ
wRoQYvEN2U4XfRkmkHkm3pDoP69L2Z5wOB+MnaguqmIJUxVmoj4afhZUJ4ofWn+KaFsLEAIcaRyN
YN/v9ZpOCRFh928kxk/gmn02Taf7TqNnawtvuAUgrph4JWH6ea4Y6tvU64UBNUYfzkWOem263Mjr
3hRmu+rdaXlYx+ecW27ifLo35t0LaYahTUNFkQvi1UM2Yk10/mfiGBdPCJuJjONiRGAAd+TuqGp4
NNz0EUcFOenUm1u6OEcsTUqsC9CNPPHl9W7oOTGOdwTGP5TqkJM+nYCZmIRgdUCZQy4FTzN5w4i8
czD+Ye3kPk17nEMy6nsQZFjxlHNSG95RGP+Q9D1RampGc3MLVhEkUomVyw3nm3OtlXEK+RRNmpFC
jym1MOWoilzDiYB1VCAlEDyOtdIQecVq2DlpMcwSvZnR+u7c5OE3npf0QNevFXs+TYeGo27brwaK
qw4mYwK0l/fZe15kRYd6Ku2LgcP9lPiqTwetuH2xbWdwlsN8K6ErQgnrrihMeP1bEyJ3ZrAJgDS+
mSx6vOUoB41oaTf5iTc5uv0FEUcA3agBB51tB/fxrFapiEPGu3pHZ+u/D161ky0wgXi80Y9NpSRE
0YiB5XnComgMZlkBeAGTQQ10XsPLdVX2Ihc+b9O6LqQw1wmQnSEvU+z/kDXdJxkwXUfeitH2rV3I
YPR+lddprmn9nnKj0+gbue2BPvtz19zxRlSvX5vKPsizssF+jjTi2lSvnROLGM8k+5gp/zmSyr7D
E8CbaPWMSYdIFncZmbyqKvx0rl9lQX6VBwyO9p8WVQgkLbqZSO2SpFg47mQzGl/8CfJ7gyNhsYir
hKSm6l/bHFjmil9pn8bwF8eP0N/5y49cyGFScS2axgotU9qILnKwB5aesdOO5tfFyd14z1uu2n45
XYhjIqOq90U50xZjeiT72lMOlV1/Fu/Q+vhGl3y7Q8+LxW8cr9dOSFXqIlJqVTHPUrigSHgyfOJi
BgpoFbFj2sr978535iwHHqbLdcNT2WHKvpGKeGlg3uATOmV590nEMj/n02365Iu7ZHzyWndzNtYI
AeeAgwUy4y7zE/QJJEw2SyB9XwKjs/Qdj/l9E+RWu5DOuBZipvKKkUPMij8b9uyJGG6BPSIfcYBo
+5zJVpHAXUuY/irt0OaRwHC8jso+9kcxj+NqNOEIXOGWYuuPVuM0x9bC+DY3N+YYI/veNwg60EaD
m9azY6RFp6HbpWbsydy3N/1kV3SVfefHYgjuCgp4ldW/wvVLPn4b5yBZT3BBHOXhHYnxL3nfSlE7
4UjpTvhC6bJn3SoP0XF0W0u2ypN+VxzM3YeakGelYecrk8FQpJYuTqhLf5ONqmWIvII9z97Zhz9p
4mXWBbgYyru37tTP1c/6lWKFGBheyPeah9UlAuBajsPmRCa2DpBlVdgrGdqQS/g51ICboH0vBx67
MO+r0f+/9GVmnvdZC7ey5JPXCpJbDVJrlUvk9EnNS1E4/oVdiB4kNYsIeZt36He/h24FP93z1u15
YhhHosa9UKs0k813ikfHKhK82tOP7QVdqB6TptRAjwUp1qQ4Wu+JPYbq+10/D851s+K4ffbFLodd
vs4UM6aq/GQdbVXm1VPobfztIXRDFHUA7xkaE80qvQEkrQztbqavo3Zrdoe5fpRJQJYHVeb0UrdV
+iyL0bYsV+OyaBA5l+p72d8n2rFceV3CbY0+y2CCmJSESdulyD+GDNwUuhtnjzU4y4qMV97Y/jRn
QYyaKXEl5ekCbW6BJBAdpGAOKM0BwuQh2w2Y8at5pJzbGxXkLJJRuXmolT7DpASaYqODjdlj4aa3
I+pSs728SH4NOEjNwzJO75Cb3ObN/XG+HjsHZ5qlFDa0yArKPCMabFUFsxOvWLw9z3I+IzsIlwvy
irkBNBeJr+2XBzq/g5hsIzjusgo7VTpQPUWr5G5NcvSGHYrL1kqRFxG6OWsdOE1qSxR2MRmsMv1I
IeTigEyCHC+xJo8RnjdVlASDknumgZeoOn9kPEeVZEXTVUORFUaMJEhLYlJ8sy6XgVk73JEh5Jjz
pgVciKD/fxE8QrNCl/atsN+dFumgpS/Xnd9m8nLx+4xr0irsUmsl+jtlAuiiV1PGwsTyVR4Ow7Jy
rHlTty9EMZ4pWXRJImULTSuWl9Y07zSjuJ8qngPczjIv5DDeSTbAVEzw/7BgSslcerTVI97KXgWs
dOEjdaoLYYyHCusBMMwGkCeGebaVOQyWQTp2Tfnl+mfaNtkLOYxbGvppmkUaQkYvCqZTBQLmNjBv
6sNvBF7pJbnVMJrOW2vjfDOWbldeNPQZMtxlVR1q6XXInjUeBAlHw4n0XsPTIe+UfABcP/b39kOM
SYTuQ9uN58tjyXVRqSmjokC8MklnjTMKUuRopq/XP5FC/9C/ovyFFMYbKPLYApYKkSM01tXOR8FS
BP1YrKk3a9NONrrbThgtRe4D0ax9WjeSmsUO4wUIno2trUqgKPUhaqLbspDsEQt0Q5c7vdpYaa+6
snxHhOUB8Fdf5kS90wrlQcx1V8gAEdiXrpLXxkeS44vzMK5Hl4ZsFOhgQxfdk+hH3GVWIvIycKq3
1y6N8T/hRKZpqme40Arja7KXFQ/mEmSS1WpBonxaeDNzm6nYxaEYJ6ToE3DFabmQpPtMdKtpcKQS
EIVYtXLl7vG6SvCsh/FEWM0ckzYF/EIxfgPqkjXUT2vK24fheHDCeKBB6g1hROfCUUoVPC7Yo0pa
qwNIJegHUVkWlJCjF9vDmxd3yPiiOM3aFBUhOjc0Ohkqyy1wwBU33eu7/3R/LBZm25Ryl0qIr6Pm
Jmg293Mgjz+uy+AoIAuFSZYqVqMaHk7cR4Fy+A1pLge87iPHy7FomEo29GZS4BHYtLUn6okfk8W9
fhKOarOLiYCPS4QO2bIzJ7VN1ocsdKe5C5Lsax0alsbFe+Zot8r4h55onbIU8A+9U+4wf+LS+wsd
3e1VJMsEbHJaZHE7nhwvqzIOo6ybuZFmpHaUFWN4jtw+stJPs0uLZglPGu+rMd5CwMOwbVXMI2hl
vctl4UDW0rv+1bZrcmdrYrs0jTqiIogc01FL0cqwY2wJWn0zKY2bqoqXSs0Oswq/4gVxoFrigJD2
J6po7rBMn8V13MnR6Og52We9YasD2NaThpNM00NecdEq42BWTUzlfsAjzJSwcl0Vx3pG9m7I973E
g97hqTDjWXpSaZiqwMddRcExU+2QNrUnhenOmGK7TUt/rnk4tZxPzG4t9h2l1Ht7m+dBlNyl4afr
35djJWx/Spn1URBAj+bEyD2yOLZ6qXP7vuAk15wowC4tZoWW5q2GHotmCE9SJt/oRD70Q4dn3Ahj
/Nhk4FlrWVDMselAMJBAKYpW8WMwqIiYirl+c9tFwQsZjIOJ1rowi+ztKb4ike+sxNUEKzpR6D0g
K2DAYXpFkbxyOHJ5KsG4GDMkYzSAwgouRv9CORbj2xZYQlgewB5VHPCXFHgCGTcjGsKSL28QXfm+
bh4N5dv1E/F0kMlDCkEsVkPFx4qKCHTyd9hUstOMN8vJOwXjJ1rMPBo9agsO6SpbiOebcOKxOPMO
wviHZTUG0gt4QvalYcnCvK80zarGhLMfvz0fdtY8tgwT14uh1ROyxMU3H/tdefsbdMYEPRHVh8Ju
D8bTvA9vQ4DGJbeh3YOOGcybEm9OinNgtlJDYlJK/Zv3WPVTsip23K92LfCIBXhi5PdvMBIVmJen
MJB4h1ma2Dlm/12LeV29bQUhmi5jC1wCU8F7KarR/++wEsl1a1TuxbHjpab0jfV3rDqLYA6SqHoV
zSq8bf2lPCYPnUURx0GiS4ENlE+YJnavW9Z2wDrLY958ixJV00KpzACzZg/xPVFuwPpgDO4KqPto
4sSSf2TeZ3H0hi+qQVI36t1YIleYw9rv1/UQzmoBItHYMYzRxf6lpza3giydooUHZfWPsspZNtWh
C9l5NXaRIMAmZrRo0ILyFNMZPCSWqIZmvaX+uH6z2zgR6lke4xQnYMhmE8XOMp41XzslD7U3B/Vr
v6+O4RE4M05rtfvMmYKZs/PEPSnjLnMt64yFLrT+hlrLvdBRsPxP90YjT364fs7twH0+JuM1CVGV
OJJT2h0C8sYQW1PixsNzPL2YJkfUP9zaWRbjPku1CiVjhYdusFS+OoMvAC4PLFi4WBOEazV21gpU
uHNrdIdd8yjsEWED8sCDM+Uc+a/OrEikPBMQXyUjKIdfhV7a0/QY5vedzGuZbju2Pydme7OaALaU
8A0s3MR8UFN+VQfDKQwusxjHD7yp1IVxyJ0RKgMtOE/27My7snF3wk39Odw1wENfHPS3b8uv3Svg
l4Sn6/rDOyHjgUKg3laFjhrDELcW0fK91PwaYh43Lcd1s/3ZKF71SgNNn6MUJ0lw65kzK887BeNc
1nUxhKzABuCklk43KoFudkBEKTgpJfUZTHgwFdQRNcnUVVVlB0mLSY4WYcgkpzDVB2ABYCBIsfK1
3itFq3Iy8m1ZimHqJjEVg11qbMW2kdahlRxhkYN0zd0sBMTrLMbWMK3u/1sJcC5dURRTBtIR+4YU
ERRUcxokJ65ekjhIs/06766L2DDadyIYP9Wa4VQrcS+By6Wz4/zZCH8uwj2mQO2K8EpaWytc74Qx
jqrVa4xP0fN0GBSJAo/W8MWX5Yvm2f0z4bjFrah6KY19AoImNh7aGtL6bp8XR7N6CqXUGZpdFT4X
oDDIqls95wjdUPh3MplcaNHJmi8DrnMEvkvt1dm+/gAExTsR8vuAHU2dmZUqRJB0shUzctUG45km
r0nLUQz2JVgldU2SFbcnxbljTl5UFtYEUg9heg1lXmimeGh/G/AfRWd5EnJFK6NF7yAslz4bWewX
mrSvy9cpE2+0qszsMeqAANB/0brcu24AW2nBu/tkfJSyxms8lTioAaDNzlI/jwDalPbtjRiYO17l
iacfTPYD/t1cbKgFoIR3mArYgZocZJHnEHli6Me9iFshiZS6pfdZmt+W+liOq5XyVry2elemgu00
zYQzBLUAc3Gdbg5lWDUS5gfVWwr5NR+ak7EznkKkGv23FG8oTbe6gEd1sHm4C7nMHZZqKyM8Qm6p
PSz9S42J7vAnRym2ZRBZVA1dNACi8P4Ce7MDxl2MC2yd9IlO3IDyzks9/UbX7dENMdlWGBaQIzhi
N6qguNKzWBqvL75bn7Rqn9DgEhWgqiRu6gm2NDrVrvFqn9cEfMuS/rK6C2nMB8zltG1rBdJGj6J2
roflJf1G6XlzW3vmnIx3ocxHa6seI7QjvNZka37oq4YV7ZeX3spGC+UXawmaYBEt3jtuI795d5+M
HeiTiGWDBFIF8jCEP5CLco7FE8CET2FpF7krIMD4OriUCEWwiSPeUaBCSkuV29ILRyK9qGsfjYmh
pFP7Qs3x0SiCFDktNp0TngPx5btmYeXxNz/PR6La/ymKCZD992optaGhCgosTpT8JP2k9QFalNfP
dfVYEMEEzj4fWwVtXMlRzOLUlOPNKtbOlIjOWGecMhC9oX/eIEQxAbRKoyouCW5QIb/M/DT0Lw3g
AQtpsuZoNy4dFjt16/rptroBZ0WETMafAPBlrRcJetJ31Z6gm7fk9V0kdTtR60BA1NuDWZ1kqfDm
cHLnPPsOWlK/m1qsImBQsu9vorYCbxzY72KpcqO84NzJVT3G38c4HrUmejuVuP6c/Ozq+4X3YNuO
shcqxPiaEEQrRttCQAy/vQNKi1euznQnnIin/ORPCV91NzgP424iuk7ZtNTd1J+k7Ess7Uoe4MU/
4t//OmvIYJxL145hpy44EvFnJ7aJv7iClblzYBxnO7Ty4Dc3Dm81hnc0xuWQKloyPYNYoXOL9Gbq
goi3gL7x7H2nrYyPKcEyDPIziOjG2unDOw1UpIZ003d4ghxEndOI4ugeWzeQMcSh1xKkDZN6Cyh8
NxJ5KQNPBONd2k6vJDGByYvKwUyDyHy6bt9b44WXN8YWCmZ9bjLAhMOngLu4JhjATx1wfd0LdnSc
wB6gow5jWGhmomaQOPNHxhvfyWf8yyqggh6h54URctmnK2+lA/y19qCcaLayeI2z2rSiN050KN8T
OQGCZ95/FRIQHZokpPZmj5WlelKgOfqpO9J11eQjC1vvTss4k3YQalMzcNujvjNUZ84A+Cf8vP5J
eSrDeBCxy6KWRDQ5io5G54vjB7a+cQhdI1jkI7rCdhDHONZmY5xgx/lo9b1sDUASGIubNo+c60f5
x9c5i2Ii3mi05VinM80Zll+6B5j7p/ENV/Kty+FypG2H8rM0RhcBy5SuYgZprVN8G8EnL9ggC89+
AmTSER3jsHyOT8oTj5GHe0j6QS9y50IwlbEe8LSS39xx57eH3nWx9OI98sbkt13w+YSM/i1SAvqf
ZYS1C69K/sWoX9o0sTnXSD/K32nKWQijgAMJy1QtIKR1DOxONHa4KwOKVVt5ySN3hWj75XGWxgaz
WEwEg0AbjZO2H/zs1O8p9yJFjf4AWtA7xWcCmLKaYjyXOBhqnO5kTIeySMFek++uXyBPDZkgJqLV
myQZTrSERWaNpqhYQvJz7pWbtO0+XZe1nVL+uT22sZhFomCWGBH9Pb3iGzvFTwMw0gbXxXD0jm0b
SsOqVGWDm0vyR2E5Fhg9kD8CH3X5edhpbqOsTDTnYb6zp+01OwEcrtC97ftSdWgBeMc13c18A8RP
um6A+EmXmU8lYe1kmNvl95vG9ACxZ4dehxCq7ZIGjAeqr3nNbeIYkdVwxwI2a09n4ez2tkmSMaxS
CE+P9U4NjF3oDUcgSnHBfze/3oUgJgkpuqJtCPYfHVH0pdQby8PKy3O2ZitM5UIG4+mzIVOEeYIM
7V7yhhspoDcpLOBK/m3NMgp4P6Yger2umFt4T+/kMj6/zJU6HFbIpbkwFo89AbULNGiTI+U7yJwU
e/Adb19la4P1nVTG5ZftmsbpCKmdq35B7/LWdCdvfVB92r+P73Nb+fEfz8l4/kwuwoyIkJgC4LJ0
lFdBBA6I/raAH58irzoIfBqszUhw8VGZSEDMbBUWCUIXP36iuZX+QPM5rN/DO3OrQjx7YCJBonTY
j/39KdvdgG1/CqUkW4nzIW92cSwmDkQFkfV8heEZ8r5Wckuka03//wbUOw1hPIuIxfEmq3F1GcaZ
2s+SWFpxzoOJ5Lgvdpq+wGDRJPXUfaWJJcRP2XorqqY113dh+FRUH6tYny+OHa03sjqdxAryZL/e
Fe56SCuHwpEaXnxfTnxyaI5GsHP2JJ8WEF7hEily/upIVuq1h+h+uTNv1JN+M3wx/cherPwU945+
F/KmP6gV/5UIXRyX8S3h2lSL8ab+xWMf3xo82Kh/uBHsjlCoXMDqMBqfTVqeSgKidxy1d7MRo1+f
v/R55ahhvAO04Y9wlT6VWdpY8yo+CiC4mFTMwrb507LMX697mO0gcf5bGKOgnQodiFOSYwqeBHwf
PXvUch6oAk8IYxWhnoQ6mouwPOFzCyHlslpqllvXj7JdX8akw+97BZHk+4y87JWiiWNkYJNtICxg
0A94wHTPrj1xizFUCf5WkrMsJriKExZvpw7fkCImocTktSJylhzzJKrd+yAA/cAIFzzLWSATadOu
nv+HtO/qsRtXuv1FAiiJSq/KO3butv0iOCrnrF9/l3rOnZZpfZsHPm8zMLCrSyxWFSusNYcZvuFM
/GVOzKF/xMox7xPy1GJsfxnDSidrrtyiH/A+s2jTz9TsnMV514oX3/ZDzYdWbERdRhmVs/dEtrxG
n0IntahpPKCw/BRceVuR+1XRzTdkomkr1blK1yebfkEV225rszsBOcDCgzEBKeFoq2h7gKG9xmSC
Gdq8ycbb1wDQL7/bpy6n7aRIEJ8WsUlKKzHeSOJyLgHvizLOJYw1BLnVuaA++No+BPfzfRjZo73O
uSY/QbHHkbfvLT9OkHEglT5nNMPkOZ6N9EgcQMBMlmGllxUFpr0HYYAt8kYieCIZd4J5v0BII4gM
g/Nc+0rCO6j1IG5cbrZC2PVh11brLQCCZJyfaiHGJsx1EjjWz7EHdqpIj/u2ag0claz7ETiR51MS
33OOh3Oh36sYmypFJmtTHxLIaJ0Bfko0B/TArAHRG9s9d/8F2+G+wHVYRVNVCXBRvxt5ZJBAbwU4
4doZwUADKDm8qMDaJXraL+oHTiVwfNa+NXwIZG5Vq0ttUa6P1KXzUsNRAk65eL/urmATQdREDMaw
raJQavIa/Mt445DeiWbq5G13HNPoE4hcjg2w5OoWmLNTd0k03SPS4CmYm6ralzFLXvNBsPpUezDS
gXL03p9u2fxdqyfYHG2e4WEACsf14QzGzu8GhmFNatbnACAe2YNgE15XaddeNwKZ4FAHhSiEPQRW
4ZUGP5rum1LztOLJWE97o1QCr1nPq1KCcURFeW4/R/SNcyf0XRvdKMLY6KwV+ahUqLXmRm1mdXm3
zEZqypNqZqPmp0ZEzSgavKUp/cYYHEOX7vQORYkoab91unjqq9avxPQk1tqjMC+zWVBi0UCNrGLQ
amtI5mNJh8RM0uhFihYrybAiGDV+G+B1k4ENTV6ushp9bqrm81ipupm32nNYzT9SNXES9COV75P6
uSSLaURAl2oK6TAtg02S7oz152MXK69qTs40JKEdB7Oj1S24v/TJxObOWV3U13jMsIBfTIoZkPCy
5OFPsAw/0nG5k6LZk8vKNerFBszVUZYTT4pU0RwN+bmIVQ/8Ds+tqj0mGlZos/lQRRhBlnrVGozi
p1IVrkHH16jsnsJQ98ZFO5MxUcy+ln9qyZSZc5Xd0UHKrGmaPtGgeRgELDO307OgF4eagDYhRTJr
5/HwhTSjG8fCaUGAUDJgB+njJ6MRO1OKZa+Z47uu7nxslp/ybnkUFaD2RaKemULQXNouuZcUIbeb
pniUlPBXrifXJVG+dHJjWL0CzHGBKqehBVBu3qSPEsgexyK5HzANZsnyJJsiPr9M4pMqi87SR3Ys
Ll5ZlU9EfFPbvLWGtDHVOvmpyJVZh8pBmdOXvMEmmrGAsLYfx8+LIX/FrzgdhubMtEPhQ67AIznr
z4uR2mInveDCmOC1BM2XVGKvMmtfZLGvTZSNj0I3usOcnhMSWKDpe5kSxdGwSEqEl8UYT03YuLqs
DiZJu9YMgvwyqsJV1oTeDGrBU8LsaAyGM+ftpRprL2rlY5gpVjhWXwWF+GqF4SkjlaxcEa9Jntuz
kd+TIDe7JbCqNEws0lSfObdq91Kp2HYwVFmhMpvdlE1Jpe6fQYHAU2tzeCOfaxuwcy7i2qW7KJzQ
tuspNvKYREcQg1To10tsAGwilN0Qw2K9YN3WiieEyW5mSe8FEXhJeB5dsuxS1s9D/P22iH0/vlGE
SWdmqRqIJMHlkQcVUK81oF6/q3ciWrqJs+Jn3Ra3Gy4/pLG5TZQNYzGqkKZNb0T/mive7d/fD5cb
AczLCEjydS689z5RLViH7bH0hO7c6Aa+5mHY3grvdCu40JATD3cV00CvLAJEA7jrq31uIkeRaKKa
FFCsDoinG72XoO7J0W3XHDYymOhURHoqtutgyro12jwl7iyYKmbt3X/yayABn8K3kQfGxJO6/vtG
M2qMjVTFkFrovi7UVt1WkMqFc1nzhT+y3o1yTCIF+h4qDAnENAAxxWyRVXuTqZ5BN+XEf9fS2ghj
bm9BIqDMrsLqqLEkIzIRBcus5byG1l+5pRJzfTvwckbvKs39Ykb6Y4OmjEq/x5oXhhz/xzsk5hYv
U6RlcQqFgtwr6AvFANj487b57Xf9Pz4au8hu5EoTa6uMdXdmnX9U7fyQ3BX+yiI1YFBw3SzU4frP
rYPasH9bPEdDdsW9Ie2sJWv612BgZ7IWeoom57aI3YfXRkEmpVWqtjby9X5Js6M0TwbtLSl97sXs
b5zgRg7jK1JkE+Wy3qhZ9NAwN5tp4Hij9bj/sLxNislcplLO/+PUV2SzFcN2dKmLAX6eR9q9tBs5
zD1KGlEWlhaaUE92MTOgaSZ4HGzJ7bzkZe64xdn9GspGIHOlSmWRUWOo3icv/oE6fliHT6LKTq28
wCAzltiOWIdoVioEoOd+u20h71Dktz4sc88GY5rJMEPhwb3IbnceryszC7nPEdGu6ySUaBVO4RWj
FbyArNDXOabDOVg2fjZ1h1i9Tt6sIaD1uveDJdyD3fVcH5+ZrQ1MnSDUCYGYqnpoG0vUPyfJUzbb
TZhwLHU3boKwQtFWZjqFpeWUg26J0DRANVrB56u1Z0NQOOhG+5VZMEUbsqqKCp4Qv0cw8DRHMgUo
mR1eVybc+Evlg+/Oao7rHO5tA9n1Uh/pB1n/fRMsAcUtRXRAxia0vjA99i0wvzmZ5+7ZbLwHkwUI
cqUH6WoCUT0emmYC8I5hKm1ntTNe3QMPKGVPIyprILMiuopRTsZZZVJUEpBsE7vJ3GQ+F9KRywCz
25LYymBUmowoVVBXJ/Z8HJ07MOk5QJHITrMrgr77Ac8eXjDZzXoxhwRjwCTjWrL//ZzkedYE6ErQ
2cTLFnXD4U3BdiSMwqyfMo+3obBrglt5jN/S56ELxFVeUFn/8MhPD8qDdswAd/U3CO3GVhjjpFBN
0JNghLB/Jt1X2l3dTg0zP6AZ8SLfx2+3jX53GGkj8I+WoKg2k9hD4Jq7ye7qkZGG+MQFoDkY0G9L
2zVIRQSfzgpJprBXrNAMoQ0KldhVfte3Ztk/lLxS/d4VQ035XxFM+ERnQ0hyChFo2dotAdurrpgy
qY6klb4ImEW5rdG+NW7kMdYYTLQk4ypPvFtBotFytJu37BVbAxYxBZsH97Z/Xht5jDU2VRLXwqQQ
0Husc/yiD1T9C1rsduIIXAjjPQ+//ZiMNaZ9PfS6CGGDjJsdN8ec8hYTOCLYqBgISjZM6qqPceiN
H/Hf0GoYGx3YeKjkSZwrIw7IqLAtRaeHeQG8ZLZInGi47yc+ToYtmIejiH5CDEEKSEyPBhiQBUuV
LOLqfuryhh84N+ndLDfBasyaQS9DCFPnu8gI0Dtxs54HwLY7LLP9doxzJ+WSLz3B4cyWdBRd1aov
AI+7A88taBwCqwHiBO/Jyv2MTBjGlkozZxMlwLS0u7Pmr+PJfW0PDkBYud1Y3mdkvIWkZ9EEEnqC
LPQg969F5izBj9seYu9lsv2GjIPIMSveLTVEUNID++9cg5MiH72Q8uYwebownoHWU6CVFIellp0Z
Sn6hBJb6F3ysv90mxiNMIuYSQgWnU4koDtZWC1BkbfoiqJzeCceNs5jIQR4REO5AThBGn2IB6yVR
e5Hk8oKpvy+1PP7F9M3mkFgaIyPRgkid8e0QmGqMGCgP8sTxD5zjYRmLqloPk0GDRmp+L6pO2j/0
gXvb1HgimHxP6xW1DFcLoPNl7O/S0JlkjgiOu5YYj7DMpZKME6x5ag4k+RYkz7dV2HskbQ9iVXHj
1wAxSsux0pDc1dn3MMFbkNSJqRXafaoNmRlJgm6VOfEG2v/FYtFWMuMKAPoVh8WM8+kXh+bngVd1
5mnG+AEU/xYFrQUCnD8Z++S5t3jaUeKS4fBsgPECkiiHBjJMYguhU5ZfpcgL8sPtM9oXoWGRCGii
OBCmTltkoWwUoDewKy1GrwhRdShMg3JyxfUPZZ/rVPmQIv1uCUSpFVnRkJguNUhFskcpyJ0CrbQp
FL6MAQXO2N+8Z7cSmeszY7WhatGQs5UFLM13yuT9b9+NuTtkSkkuB+t3y+tLQGKHFsVznCXObTH7
V/TjwzFXiKbplJQSPpxR0F9iF1/6seNYwP+RhX7IYC6LmAehqsYSgrSzuO/TPq78+A9rr3HgTV3z
FGJuDlLEDis7UGguwMPV1efwb4jLENY+9GFuzbTIVYZ5AGLXgmhSo7MkDd3EjnJKQDxNVh+x8W6x
GARRgA6YPWbHrEbbkHcuq4neuDRsnRfLrxjvDOFkwshSTPVILuhnWqGA9r7h6T5/NXs96FsCGV/Q
q0lcjOvjuJrcWvLyFvyJ0VXnuZz3Z8AtOYw3aKpiLIdVzmgRq78ufnXSAPma3vE2ZvYfdCrF8KKO
ORRDY6xNjohA+2JeJaGP/axa04ncA17q2BwjJ3nh5rvrX/6HZhoqNETDOADRmS9IImkZ2hTyst4C
XTQKvjKxGkdyM2d+w5uIk4bsX92NPOZLdkYE9tHuP/pRK3WM/J/xj0NxDO3y221ntP85N+IYp5rM
TTqGxYKEAav7BShjmrfgLHqjDcBbv3zj1TN27XEjjvGxYyOKapZCXKme5OwyJMdE8sb0E0er/UPT
FVGFnRCkDb9f5F5VhaBaCLGLErdsBYYUHoP3QcD4M/BUfI641eb+tJEPccyZiWnVGc0EcdjHcIHt
hiXexdQ/l53dHddrUF0Ca3mafe3HbcG7/kr7kMscnrh0nVxmuHWRfkim7w19uv37u5nE5veZ0+rT
Nk/CCr+PIvK4eKjEl+3fBN2NCCYazsYiR6AOwzof8vo6RSkD90yks3Vbk93uBggf/rUIJiIWYSbM
coAjkh7osfylyNY6whb+xFCJHZjhc3rWjhQcAKr/X/A68syR8VkxBgE0ZQ3HKnbi8GQGYBxGGmz1
k2RWFo+ljGeMTKyM5VrX4hGa1nVjK4lrpCFq2N8Mxa06HtwOz0CYgCljNKQsGsgqMVTjrXYff4k6
s/B720DdqzyszNkz4RzmvhP59yxV8vvtpnDUBcb88Y6SMWDUHYPk1DRghNcfbxsNRzt2sZaIeG+A
WgOZGsaK1YtgOCXvSci5wSws75zLY76EEFHN9KIHxVuu8pKO9bxvOCcWf6mox2BcGojIdCxdhC+j
8BCN56burTh1W4HjennfjHEZ8jyQVCjhMiYDuNNha89DBRaegVN/eH/I3tKK8RuiXmdCjKFCZLiz
A0IwVFoFM36UnNjRP4eXykkPIuBgUjd6iczidbjivyi/acpTl3Erk5aQss5gip1NrAXQr3L3Pnr+
Dy2ZjIW1wlOeb5vlfk/nw5epjDsBRSzBWB1074/a91Xz5qTe9yuIKf0ESFq/P028aXCenTJOpauD
JM4IRCbZSx98DQf3tk6832ccyRCBYAt70CjTTwlwSukhSzMOth/nqNjVWiNSMrkLcVTS5IvBp3rw
Sozg3VaDJ4PJO4DINQ9gsUHeASzlIbHoYIVcSoz9FFEXDUXSqKLr74Nam2fKImSYLy/GtcO2NryE
a2oVvuyJlmRXns5bStvVaSONOfq5D2VdqJCQasEXnI7ZDC8jj5h616NvZDDH3xBpCZUQMkiPQefI
mfuHGDj3kWTfPp/9NOBDEFu3rFGl0AssX9mvnQvAz++Sp3vAkLFLSz1HT/KV2s7gkMH8LwY61qj0
h8faiGZso6GZmvctREtZaHbxcxhdJJSAo9o3OoC8qKVJ4y8J+Fo5Ku8mH7oChEkNqJZYi/49WhKN
BnSSIBc7deYaosOj4WSm5q2MCLxVzN17vBHG+MOsIGVJQggDOrbVj5o7pimnpbdvKx/6MN6vEFBH
1TErYhejIZhtmBMs+UTE1HCsJuhLfc73W5PoP8/tQx5j/90YRZmRQV7jLu5aGozsxl8znHUUx7B5
AAq8L8hchXyK6RQSiJMLjHzVALGRG+9/U8lgEqiyTHqSl5CxsjsHx9wJbOnzcFxb9MVDcOWptB+w
PqzCYEw/WSqlSSmsYvqE4WxfuOYW6JcPKwxAYQ1YquPNwu7ecxD0An9KUYF7ysLuVZgCq4emfn8A
9sfyzfBX5nHjhIegI38RrtmpAMGt01mA/LZ4+MXrEbEWo1ANtG8S1cEUyBzhWNLOIGq3zly8Lz6f
RE/w6In37NydGlQUTaFU1IhksE3GuMtT2qU9lPwkfgJFnx+/UJveoaAEqIUUPIjYtnMxqYVF8uoi
Hm4bEVf6asibKFSnco7ZluGfks94XBeIy0sL2fR+8eQvBbAbV0aE3I0jVKEt7ijGnl/bas/6taJp
gOUO7dcBuQKgg7mVvclYoG88BWj7HDewFwW30hjH1sndiNcOYq5OBzMFtpQOfGyJt4iz213dimGc
m9j2QaMt//moWP6xAOHu5oc1sHM53vcc6VYW49iCfkSpacAHVO7Ka+rEqVl1Jj0YL/czVvyA7hSZ
Ps3NZuREJN6nZK6HGgl1SfBOsFP60OBxKlRuy60A7QpRiaETEddDYst22N0gbSJNePWsbwNMfWCs
OnSwMuNNju6Xz+t0UM11O3vOWwGBtqiKomaolFENu+1RUK03knrldcX5xBrqaIpeexaO67iJcmh4
mfnuEMBGJltTTtI5GY3V21CvO/Q/Ed2t5SH1QNV5npzCEQ4TYOp/3L78+/71Q1G2wDYrPT47oohN
UzP/teLwLaDGKi+BTQ7qEyjorMiXTqEdedmFW5LdNdyN8NUzbDyPilnGSBbeNQ5bc/RKDx95nWgb
71X4nNo1wIw+3fHC2L5J/Xu4LH+WiAWcFAR3KAfgZIcfIHQYOh4X9G49dnuajFfVhxnTYDU+bPAy
g56y98AIlHqKI2N1uvOyn7ypytWh/BGrNt9yVXrzLQ0szOmS0a7VohRN/MqUxFdqfI6SA9Xc20az
Gv8tUYwLzXtR6yqwldrZ+T1YXVJwQv8XifZuYNioxPjQEPz1pNIgZ6WfE8x1ZK7EA4m4MsaHI04u
xbnxLPnVhNHDRliVyvvzqL8u6ffbH41ndIxHmYaoyPIRRheqp0LxtPLaDM5tERwTYMtpkTrkBl1N
rscLKPGpeGra+zE7GypvKmoXVWhj3WxFzQiBmqFTaENALCx+Wr0GWsaqqZtiZWXXEmwd9Np94nEg
7K4ubeUyHqMJ22JMaAOTOK7oB6KffUOdBuvLK0/ICmeYWQSwyLxS7H44/zBFtvamYPFwGBRYx3wc
zrIdHlGXeg5RFRq5xHccp8gin4MGCKM4Ik6xDZdjqkUuUfNLAv8IdG3ONA7PSbGr4Hk6dEXfQ9aK
x6FaIMCywxfNae3mKvnqVfuLF9/29BjH0RcqzRcJVpOXXtsTa1iwLFo+qtPf0CRsBTGeA2swoohx
MGQm02KmBV6XFBguCY/TdPc9tJXDZF7DWBVzt5pFOZvSF3rE5vklvsyf6ZMOxGxAVWTW8Pn2Jd/3
IygaSsQQkRQxqs2j1GI7Fqopk25lTXSMpekiLtHTbTH7vuRDDKOZbAiBWuWwjGhJD9EkmsU6/BhJ
h66PHQXrv7fF7fadFfVDHuMeczmtGj2AWtlhxYVZTrH3D/86bx9n9/vpCpFFY80qWQYNgTZxOJZ4
UErtt3ipzFD7LsavHG12I9dGCPP1YplMsxjBLhQMK0eW6KdebC3Hd4vweJ1mnkbMp6MpieNIgU8s
CDJ/49SXhxDIRLdV2rWHD43Y2AKsDWUqCITowlNTvBjpQy4+UXIfcFFQ9/PgjSimyBClJFLTGaIG
VzrOjoqXKFq+b5qDubQVi151+Kko5xuy7RvgU8i9pEJmIvVuKc9Wm2HAYqw4s2/7b+2NbmuNapOl
BUmQ9ckEOWpml6+xj5K/b7ilN5jLo34wrBXGp7/Ln2agwQDohiN+N7RspDM5KZYDK1HJYfua8LlM
rlpxnTIPu/DWbVvZf1Rs5Kxfe6PlNDdJP8SQk51XeDDjrjuMMzCAW68frQ6UjisAhn6nl2b35e+G
6VFNBxcU4Jh0kOT8Ll0M9VyIYly+WFN9QZkeUiXzb2u4mywaIhBCDWz8YEPmdxHdKFBQfa5VqeYQ
5I+0PNz+/d2D2vw+c1AAmRCrSsDvV5oftZ1T0scuvFODyv7f5DCfSonTMkvmCgcln9XJnWqnyY5c
yL39NGOjDhP3w4DIKw7K2ueYbMnJ3NKqcJ/XuhYgUb/pnJ7i7mXeiGNCpExnCVNM0GqqDw2KaORU
jRwD4IlgHDxgN/QaCN94NvedOSgYkczrxJdxo24fEE8O49vHFG/VRYcquuTNyXUu7zoextFuF0r5
93Oh1Pq7MScSCVs9gi4rf0T0CXtJVndUzcAUL8KBt1ezp5AKsARR1GWCdUPmbHqq5J0GnlJbQsFI
Bae9Gp+7hocDund/tlKY4ynLbBREIYCbLX5mzZOS34/zE2bbOEFxzw2oBAkgasMUlAKrshs/l04T
BeAARSEBYGX0Lps4/nr/Y338PnNvqnmqs25R0LEQJF+o62M+yHcLmXiFvP3P9SGHOZQpU4usayCn
LBJTb14CQTZnhNmB49b2kojt92KOJcCLsWwUyJmLq9S5UwpoyrSzluCsRLVz++bwZDE3JxBnYBqm
GHCPc4AG0czMY80UyAUcPuYy9xxHypHG9qSBQCWlaglLkKUmMqXE8CtsHYR96ulDcAw0yvE/HMv7
A/c5kXtwK+JLEuWaLq5RcF5qHMtjIZ+ztlvmbIA+qXESQgks4OZCeGaHBWJcELaShCyc6LIGpGdM
+fx+gYK604Y6wSGJqnQ/9nVgxlHw1Yi073XX92ZCjGM6xYcl7X0x1Y+dodzLknLNBf045IMdtJ3Z
BJIjENTXVcFRpfAAEAQ7XOo7VYv8pqvdgQwAjiKvRg3IqEG4S1PVLYvhMSOVV5fC6xi1If4hBi4Y
gKWADwbcT2toQy8vc29q9GtPigsKXhYabSdUAZw46O+NMvC7GkBIQav+kkcU1/tufk3S4mSo7WEI
0kPcZqc+H6/iiI+YZcEpG4f7fo4eR5KdAqH1DG14DfrODSWxwPxT5EdFf5Hm4ckYsbc+LbONeVU3
bwMnB/6GEcggWwvvaJGfgyTHVhOmZefejOvmkGb9aNLUsDJRvWub3qoKIJ5psUNGjKY1sxvJQWzW
g3SZAiyrjNFZLGRP7gZbXVBQx7j/qP2Ug/QkdGgdJGXgjW1+UEjkRb1oLWXo9bXmoDp27ITBrcvk
MhcJdhFaf6KiJ+XE1EvhvNQJlhNG/ZdeF6M9RkDzyBZbVcEg36RPc4ENZQShT3nTzqaep8+Jbjgo
vPvjCMzaKn0C59o1K9GU1cr7RVfPWlgbJhXDa6H0TiimsRmM2FmsAaVgGcYkOHOQuXqJH1FkNAXr
4imODL9Gn9XQJlOcZTfpdHNOMd9rCLYk5VedZHf5SL9ENd5hJHcELf8iDO2h0oZnsabPdR28FGX6
omdpaJVdpDtzSLw0Kk4lka5pGV0GWXNSGSRL82IHjXyoBNk19OGLQgO3K9rPYTg/BCpefIPam22e
2djhei07LJ800lseZ6cShI3lXIqWFsQXMk2pGVftAWseZthiwmQc7TRN7FbqX4K0umv08KCn0n03
1udIUPylA2lNrVh5+3VodDvQhUNGMpc2sr/Uxrp4e14qDUdYFMdFSICjUt8LxHBUUfgMDu0rdnmv
UhT5aVA5naIX5jBGlyJsF1vWgq9NHobgj08PVZcDZwzTypMsmFI6fpXT5jAu6Y8Z1hlWGTGrPvHF
JXgpi+IuL1VLmN/GQbojZXZfzu0BPLeO3CWHtswU8GzN5aGpE1ygwOk0dKaf4vqwzOQuHDprDhRL
SupXKreWBhC1RdYey2k8p/NwyCTVlqP4WCSIEwppXX3Wf0VjlJm01k+5Mjt6HzwGhuhLBRDQio5e
DDE7o3OTWz1I6vMwMrwuFgULisyWkopO0OLTR8nTPKXHiKTUGxPMgKsS3pq4q31VNGamo4euL89p
Fjhjl/gzVhbMJpWtsTdOUp9doxx8h4B1LgT0aVT9EA+9lQmCnzVo7unFJc4DaxTrr2BPsoZMPgGO
HF4qi56mOXmey9rBTfnSACQoAElsJQ5WNC5+OslnsH57c7q8aVH80taVNxTh/ZDh8QsQuKQafFVN
7bbUL4MixeaC14E5Rk1pN2L0WonhEW8eJwU7ohCUdieWbrCkx6GpviqE2mXeHKRAsPSlfjSS6YHM
kQ+UMfi4+QgONptE9YFk2RPFWyNYNCcJ409hT73bIXn3HbB190w+I4L6dSpqfR2fDWsr9nsPyK4O
umqNvTj/DS3MO8/rrQCzxu1NhjYWwkxAJr8WYkCZcZ5fIiDJ4t0BgLjElNHNh1Q8tVcGHGRVzUv4
ozFT/E+RcBKE/YD6EemY1KcWKQCJ130+o4/cNqxsAt8yj4V7+xPzxDBZT94uZVUgW7Xl9Dwbv0jk
jJj0ui1jP/f4VxUWyaCoqjKIKWQUgr3MB6V8uf37uw8SVZSUlbtXVFHj/P3QykQP6RjijRD+Gq3y
WrldZ1b+ZCVXzAd7vIIgV9xazNvYCNUysAhn4YoXkz2vZNn6PTUVT3KXFz642+4BbXRjKgeaGqhz
MEO3ZUbHBGCFqllyT2i3Lr39gusRblQSxznMhx5SRmsdFXvfm0B//mvjjHbmE1+5V3jkRbup3Eax
VfGNSJolRColiFQkwK1Rr+guNLKT6SxID3rstdyph50xPEn9oI1/b1FtBGK4oouKEUzcyaEDF05i
r1QP1MUiCsdt7dj7b4IYH0KLIBNroCoi134Ogq+iyJln3TPA3wQwvkEO9E7FEJL8TkMf+7VH71eW
rggHxSes2NdGFwloTBXD+ANMiCqKmqSNbE/xt0CbwXnMK//tmDjU+VcC+xaqR6EGixUoxKfIyfvA
CkFNEfGW8PdMXFqhisA8hzUB0Gb9bm95Fik1kDYxJn3MDLM6UCdy1YP2gmz1e3sA+qbNW4/c1Wsj
kTmmJIo0JKc4piF/GObHfrCygXB8674MimkXVZFVnNDvWkWh0fbLYkh2LiEZk9F2Sb9nfWbf9rC7
NoChlv8vhYnDSlkEKYCgYANtBbjS8m1cJA5rwV6sx/l8yGDOZxD0OVZ1nA9iu7uuvy3fBp/eN47g
DV4KCiZO0Zn35ZjTKRex0uNBk+wUW8z1U6RZ8fB6+7PxRDDBVVELEBVlqmSL42k2zr10lhbOu3v9
K5l8ZfvVWJSWRV+6VI3g1ADPYVUN5v+k6pMip29R0NynWX0nlpTTBOYYw3vre+NHBZpEIdh6ZGw8
YOvH8Gr5L7D8flOKCbB4lyRDKesAOpKufSqYc6BzDPr/8Ab/Wtu7NW6UABLR1NME92Zd39Dc2Om+
VW8r625+KJzZx+SUxKnM8k5q/awbiTWVEzxqZGoLc+eI8i99tOKyMmUFtDjStRT+Ynr/t4/IeIYi
byQ5DOBVQ3CjVWm5gjGbeIhyrtF69W8ZIOMadGnUy0XGtZ3wANSB6Dxp6PfZY7n4ty8Tz0H80che
lj6fghpOCAurkm7LfoRlupyiLbCOftYloOhvi+TpxriIJjSEegDZmN00kRsA5r6rq0tMwJ+Hss5t
UVztGF+hUaEq+7oFh7aI4JQ74fS+/Ks0JrY7sCxYWLxpup0ETFLXtQBJJSJ4SJisOZ0MktV4y9pB
4QFB2ArmYz69ad19DDhsuX+sUUG6reSu59hIZO51XwkatvmhYxiGblPFPsl57QKeCCZdzlt5TGmD
bKUaMYOpoVayxJz0bterb7RgLnKrLXmRg2vaFkvd77T4kjUAcRd5xrfGuz8u1kYMc3/bNljKNIGb
DQLMOGbHcXygBIhp5Y8R9aDbB7NvfRthzC2WdTVONEGRbOxkO+GpBVNk4w9HQBOcQlc7yBxD2L1Y
G3FMrC8KKUqIVsk29rX9QVs+911hRYn40Bq8JUjeaTF3eDKUqK9UOHpdxiMNcKbAhTPlhDe/zTst
5vqSUW/KbNBkTFNGpm6k9yC7OuoRpZYY66dGxDo658jWy3LDPtjp36hPUOMpiLRuuqNJaq1khxjj
nsB5o7zyX70cb8HO/TZTly6hnq6vJ8XFJocTH1Av9/5ijWjrlBTGRXSDIYmBDEM0UvkoDKI3iK19
+8txXAQ7zTv3stTSAJrExBmN4yA/3f59jsUpjH/olwQLSREOJu3OmfE5ru5UmbN+zbE2hfENgF3p
FEGFCs1ykhJMrLVfpuaxw+ZcF1Dnf1OHcQ20zLGdPMOyUVRW0E3MjxEXL59ny4w/APdDDdgyfLLg
MjoaAOaD8/LOLryW1nhxj3c+jEdAOzmlgFDCs4xIpqbHFumz82LwYKt4YhiPEEczCccYYmiyXES6
ONMwoZTIi0Z7k7XbG8MOWmHkpIiqGQ6udDpbeBoduBwz/qLbCOmKU8PZHWsXhX/R/Z/sgp3oLYN6
kWIxlm0N1EPBQViwkM9pZ+9n6R9xgp2yok1fihjPkVD/RU/Hl/38Qn+siDmZE2O3qfG4IDOcU/tj
bneR9boFNC8scR3Eq70OVAfBuf++IrE31nhC7W26v/0luUfIeIyqrA2jH5GJZbEpXQDoeF5cycHE
3MuSm9mriJWKXDb5iNT7haTN912/xuZN0s+JVMl4mSDsEwtjlFZthV8aX/qENoZv/LitJieCqIwj
iRNVmYU8l+1IuBTlS6UeVOmHEJ6F/0fadS25rQPZL2IVc3hlUpYmj+0XlmdsM5NgDl+/B3N3LRqm
hS37WVVqAuhuNDqc03wdzHcCrpvb8nhBDTstH3eZqdcpwvf/sLD+m99UwXP5MVBx+otBsV8MkfEr
RRqJWpkgLtTi0sZckm1WuV9pvBlOTuzE5uOmSDDn3EAuJkhfNSN2yvFRqO9AVMDZPo4lsFk5zQLL
mDTB9gYDM6+6tiEoWsoyr8WDd0psZ0KNLkoDzDeQA1gnilhWbqyzjlNSAbQE5gMe2jtvXUyEIXR1
05qdieSpeC6V17b1s+Geo3mcMzKYV4jaV10wKzPe3j/CM9LpD+k+cE30Dh9RYAdCa7Ur3djXOH6E
tzLGjcRSV2iVjtgpnL/I+cMsP5nS8+2V8UTQ3xcOwyxkUF13UAq1fZDB0YSXIul56Lb0O29Etgbj
KFLA4wkSMkyuFh7k6lTG/u1FrPWOLy2VRRKrS600LRFXF2WjDQ//YZbRScuGl6nnKQLjEySzlsda
hyKYz8lu+MCHyu9nwHYIz+mRIuf230Nf2XHWR1/utzaQCT0Q24Z6QcOpZEeeCBAtLUe1g3fK9cyD
g/2D+ZpglNUQNUnsXgIAq1bA7vXfXlImgGaTuPHmPbiYmK5RH24vbV01rtKY/TTDSB0LmlEdgwua
0MCOxntXrZ/YVQKzd7lYpo3W0NBalByrRn2/iu122godJ4ZfN6WfgkymixJUJXlhpdByM5vftAa0
EDV8RKFxLHZtEgnKfpXDpHkCeVRzo9eQrpAaW4gtV83QtdvW2DsUtauTVB1jZZuU2SE3ZZ7+r9bc
FsIZZxsLqByFnYUgkShoJtBOcWf4YT6CHFPy5y52qkp/qol86sA7797WlfV447pwxgkT0patSk+S
jsei9WcH/m5UyP7uxXoVw3hdlOhJlJjIs5ah6TVz9Q6Kuq+3V8JTFcbrGmKj9UCxkV3N2MbGnWo+
x/XrbRF/CAWvy2CcrjGNiUmgAT+v4XyjuyF42+sNKEU5HmrVyMC+id5OGSQYKrOgVAhGQDhBWEre
q2yXK4BkILE9qby0zLogTaMT2cCM/PBei/vKCEDgWUuIOSv1c5Afy6m3pTq1A3Pwb+/f6hHh0lBk
FUW436bOczHpYjWENes12em5ihYw00sLLnH7qgNcyGEMKptjuR1zSUFMSzvjJ69waf+18WxtCoBu
dgB/v72w9cfJQiJjRhiLyjWU5fBc9sdPFJhgUu0CQ5Qa4A0pGQXGNzfR/d89xBZiGbNqUnEEdggK
W6bupudh0x8y3/IaV/oxPoyO7JcgZuNdnLxDZNSyb4oGyBpQy7x51osnNfZqYNrd3s91jbwqCv19
oZFWFRK9CyDDyi4mxskEdV9kOzMsvNtyVr3fYv+YlMqkSnkJThvq/YI9OgR2dEweEc72tpiPqstv
scZCDnMj68bQqWmJ9BCwBnwVpC/Bt+qUO7GT7oCu6KSX4KzYQFbk1D15R8Vc00TLkiEGAow7p41T
5+lna/wsJNzohprTjdWxeDlRm42gM8djYQDLguqVG/NIZ5bpIG+x4SWmOKrBguV0BubyprCHs4p+
mILuyGNoz/nFynl1GIkeyq1lMV6EIDMVdgF2r/GCTfwVNGMX0Wuc+U3wKnd6ByJVDm1JXdBwc7eU
48HYUShjEAUh/i/XJ0529gFkZpwDX30sXox96RsJd0KaJ5LxJZJW4zELPlv0UE27OrC8WSp4Tz7e
ljK+Q5oSBYkq2EENO0iIjRIoMEUFMHNnmF9D71tqgysBuENJ6ASJw/OXvCUybiWO5rwGxTnEN1li
A6t/a0gdL5rjrZHxKcSM4jJOoKCDI30KAItpt6BBEgCxAM40YMdIXlPaFP4DMDw8uAWOwVuMnymN
LJJ0QN66RUy21QhEzjJ7N/WU16y4/qC5OjSL8SxKWuiRDhorDBZXh8Yju27Tvg7o8JP9CgPa/3Zw
YM769T5IAqsI0EuPtoBx3go6oIxiwmnY4PhojFH9KmOU9EJvM7wHyx/TZgKYNfEpUFS9nS71a+Vq
PwAW42p3vP6nteFVWf+5lYrIuJlGrUkQ5zJtssCIwhvdTNULvfZV/QZ0E6f/gQ6PfeIglLkke97G
rj98FtKZwKUoirIeGyTKBOU9FMHlfBbAqz2/lOWRSCfLOmjd56blZR1v24giMr5GDYR6zAWa+pGe
pBgdClkAGvKNqvlT7CXC++3r9/aVobDtXyP6E8YyR4pz0D+NZN/KFz08KPnDv0lhnMuUU1YvkoPa
QVZtVVQPZk9ASwmS80DkdMmsNWDLuqVZIhoSANfCdnkYWZf3aoIAV0VKGtkEeE+XAidbHvJM6ffE
p6nB8K57ypGvIfvhiWyUweYh/qzu6+IrGG9Ta4aY6iNeXOU820Tbq+F3XX9RJ87xrV/ECzmMs2kN
vVUqmjOmo5QF7sLUw6gr8vDP5NAjyi081ddBGuRiaEZzb5+qpK7q6lX6h/0uYtEqN8BJGeLSkPT5
EuvAUhIARKxn8kEdEDCOmBbLpntdFb/0JWgejeysdP03MjSJkxvV3WypftGpjiqHm0yL/FCpfsSN
7quK4sFdA4euGZ2iN7eTXh5m8Dc2XbXt6i61o6r2mzzcDsnoJWr3Mk2VF4KrJMsbT2+r7QCudrcr
sy+ZQN4ipJgcLVAx8zC+Nt30Ippge2+a+lTpgtPI2VGrojsiYwJBl06pFr1HVeFlMaatRq29C/Pa
Ltv0OepndBXO46lTFGcK04MEGXFE3HG2tmah74q4+CIaxQOGVQ6lUbtia7iVNL435WC3ZeSIuHxE
A0m8ScVw1uwQ87XIy7tgiCbkVRBcy7KjZPGnYc598Il6clxvhgBUMgqG0vLwTtarsyQrW9GaXoiY
el2cb7SanE2SvViZtBWN7lQkVmjLIDOuq2ATSNYBzAqXzsowRZXuhqQ4icXwfRBTp63Go0pUN57n
S5maO63RMLWS3texZhuBiBF2xa5AtBdNwMEfQrczzL1WK98atTwXWfqkR5oD+P83zKK51ZDu0f8x
2pMI0uYUhbzBeihV6QiKRz8YUk/RrIemlmxJVB7DGThbcbAxK7ylK33eS2P9KnbKfRLIu2FMv1pd
8VjJ+UGceb6Bhhe/Ra0LdWWusVBvxI4MCOP09q1Mcw9kLVEG2udt3bf+bdtYjTYWopibSy7GUGtp
Db9FFbVF4y6pnU52bgvhmR9zQdW5UDckg5OZuswWy206XczqDDoqW+gMOwp3t8WthoiLNTE3k9mP
EzHkEk03IeYGPxkpp/zA8ZksjMIQhTPKe3jZmuWhKr+OaWAXKF+aFWfbeOtgbiPNDI0kjSBHL89C
+Rr2nHWsoVEsryCZCXNTgwxjBCfmKigPUDwRzVb3QKzaWo6yoSH84FPA1MSDWdm3z2g927I4JObi
CQwjGQQBQcv4Hp4HL90ar6Gnu5NfIamu7CMACDvCTvrXJTP3kBnJCgAKVJzdiaBMcDech+fIR9ng
on7TgZQVOtmebJJDexJcXqDGsTWFiYC7XBMKhb7OsvCQpYVjoI3F4vEVrwkBVKqBwihGDQy26UdV
UA8p0fDhitUL0Wc7Q3eRWXNOb81BLYUwFlaNc1BPAupKVXmWrHdl+BHEnj5HLqYqOKJWI4elLLrg
5d2dWJMZmBYl7R68+FXctEcozUH+lmKuIQS8WbnLP4MX98KDcuPtJGN+k4F2RytDYokY6kkTtL3S
SNsuljkquWbly/UxRlgV/aiqJjRSkd5UYd+Fn29bGu+sGEMzLWEg8zwivziUHxPT7YwW7EzugGJQ
2MYs8+A619zjckGMiUl5Jo4NLkk3EQIACrR2A3xVkt0ZychxkKsvn4UotiVoAGtrIYh4g7QYpaCz
TpgX3cz7aJvdG5xLhbONbBcQ+jb1Pi0aBMryvTYD3C48KRlGJuXvYcQ5MY7isc1AuaiGAM+AWx6F
3o0K4VgmmasF3DkxehBsmLHcPeZaDjS916IWzakUXljZoh/aQ2VufEsapwViIebs7aqwh9YWvuWR
XYk2Lw/4kej7/QtQszAVkDGrJqMqH5MwYj3gVSAbDppKDm3dOBppAG4sd+5koo/MKE9p32P6+3vZ
T7t4TM+6rjl6PYP4T0XDcF2mfmyZG4UAYxvJKcdIs72KAWlLq77mmnQI6ubQWeKXajT8Tkmc0lCd
mSR3kpxvjHF0DOSpzEDZhHOLMK/3OwNJZOCuDIp4B7ikyG6U6D40RUcGddYhD/L33JwPaZ64c4On
taE5liGgjVzaNkW6yZIZQGA9cImMR+QeH/NC6uwstvxISPE8wDyWkKH4GZ3AvHe29GFfROJr31on
gYQbqaXcJfWnpkncQGgd9F3v1QzTsFoyosky1ey58lXDi8SqxtNCeEGBRrQpPEkltpmNqa+Dmufw
Ve0DemZdPWweiKruzaF6UMGUU8+GrwIRvCjc2y5m1YVJaLgQZcxWIsz/1UXPmKgjZghPCbjjpnpS
eHOGq4oqWRbS3JSym82kamUtFiJtY0h28bbw+228a3ZoyeWk/VbtbiGGudV0OY4t2YAYI9iDShmA
nUhlPN3eqlXnuJDB3GadOdYl6KDhjQ1lU4al01WjH2CipBp5VH+85TD3VyrVSZ7SUylEH+gBthls
RszN/cV6MIFpUe03LdYtylqJKdCyQCRQAL0COJKlsNPrVyXkpJ1XF7OQI/+qYmEkim0ILBQ3abeg
MG7FXckjfuWJYNyhVKW9UNf0lTJ5nRDZpQZAAt7wH08Iq2Nx2paKjts+KYjTxIPdC6MfZwKwKUJl
n4WksvssP4dThSRCeGeWxaGdsx0GPexaH79F5eDdPkDeB9HfF+HVSMBAHVqa5E7jF7QnOyawEJq/
CXEWh8doojbVQxDJWPTU+j15MS2O4a76n8X/MyEU0O5adM8jXZ+Txk6MzilTXjC49oSlk8b/p+dM
FBUR1WzjOMFEz9BhMtgzp0+d8EUxnkINVDshx6rWg96FOMajWurUGlUCdacAzypGHrQ38y66SIfi
tQXfHkUJVA/5pTF9XnPnapxzlcx2QzaVnieGhZnuSsVYwkseHjXLrQuvDb/dVrx1T6gADBk0l8pv
cKN9nmoFOq2QP9ZICX4TTHcYHRCB1PKkI2N2W9iqhkhXYczxDXNX6nmG9PHUf66RIh84VdrVBm5j
IYA5sFYRtErA1CMOTHQUP9xSQP768D4AMHiy+VMq66Hv9c5lkxAgDqori3qrWH0SpNc43c0acBAB
qDL8GNH5YWWzXcbPofX59k6u+ouFXMaWrSY3pCnA+5Lk8mNWa2+11Dmp3P7Vgf0MKdjUBMBAa4xj
wGW0CUCZdtO//j+jEOLcTP1Ex8m14LOh+wUXumBdva8LYBQiTKNxsvJAcpXOLnbVOQKGdPocn+Td
uI+fzE9gZziYD9a/bdtvKYah7SQpRwiDJIct1C+69XT7+Nc90/X8FSY3OVtGq6nlRLtkJi95omx0
WeAWb9Nd601u7k5v6qvlSmgB5uaM1o3455YqTAygCvHcm3SqMqpPYvSSji+ctdFv/+05slgbEwGk
YVGQYcbLlbbLUlj9eRsCbJlC6/KqvDJHPxS62MW9a5TIjpfRR8++4rduuM331rmEtwezvEvx2wMA
DrqD3+3Sp9IVDyMdy9gAYezAa3zifQkTARghuHcwFonoWv0mAYws004R+ZYUvIag1c47Y7G99EMW
S461KY9z2gj6wWt8l7gjttfYJFuMbW/0h9uHyVMWJiaYStxiXYL9rQw/H+4BG8u7ozmeUGFcCKDW
mlKP0W86ab4wATSJQptZB906k+BH1z/oaGdRxss872PhYRB8s9sLUsQx+NWPWFzXjDkSEy0mqhnS
jwicQsvsVi0PksgTs37dLOQwttf0fdUQhKgALgb4HHqfRySJkR72+hOv02r15BaiGCtsOrWBIdII
RNxa6qb6m0HZRShnMJZXJITMco2rOjRNW1fOxbwrNa6yr1rVYhWMVWVpkoC9ChdY4w3IrKNdzO3t
/mB4nUuH+ENX8PkAz7zgjbGwemjEuMrgIZsEmHhPOqZ/MwJQ6fRJHt5v29caGLm83EbGwEylqCMl
xDFZkW09kh0Bx2B8AsiMCwPwRk8+1s+8RABP2xmTyxK9lS1g6LpGtc/iy6j4Y//0j+tiLu6pq7WZ
9JAh3leTPXiCXT8KHvHQjAO0Hgzr5L5xx+OooR/+281z1Ra2R96KYx3AzACXCIM7ADSWYWoP6XsV
vg9ojVPJ6N5eJMfEWOoosBZWc5IreF6AOSo46AanEYfu0a3lMN5C1DHYApZQTM+gI13a/oc/xR/r
46iDyXgKoCVbQhkgBq6bXdNeLM1vVU6bxvqltTgZxlv0RB36SEdMoH6Z/XibXcgrMD4xCWpLnrgN
LM7JrLaFLMyK5bLsxlgZmwlHM9FYwFO9+qj51QbAh+gmcFOn/kEpr+JH3JpntJW7oRu+8dDweerB
uJG2U7KpLCN4yLnZkrp0QK2xu62BvKNjvAcA0eRSN5EHa/BWIdpmNh+NgTdVuxrPoTELXeq0I1Fm
TNmUBnFKLbyiaTwH+DAHE3devkM794FX21vX+J+i2MA7ryZB7SSUM9H/BcLadjv4Otw8T8z6tl3F
MNe9OA2tMoooCffB14yC6zafIpmHPrx+dV2FsNYr1UEjGti2IH8FGUIZPlS90w+Nc1sFeFvGWG/T
CabcSCjeTPt2hy07aGA25JNlrSvzdTWMAYupnOsz0MnckZR+C/AcZZA47m61mG1cFY1Fa9a7qtOF
HN3TyRFltTvdaVJP38UgrVCceh/tRZ8y0Wrfbm8gTxkYM200IqmTggRvZD2r0UsSPCby420RPFVg
zHSIdRAGVGj2DQt12waVU7UABxLNH82oc1bDOyfmbo9imYx5hxHtNN5q6X4IOElC3m4xziCYxwQw
ydgtSz7GyV2qvOQtJ8+5fov/VLXf8D+zopjm0EKQHN1Z6glotqQ9ZKqfjnedHri3j4ZjPiyq0dhp
IMkuO1QS5n4PkgI7jKKdlCV+0QufdCE8WdlQ2GYnfL0td3WodKHsKuMeAC/Yi8YIV5fs5qNyiBDX
pjvxKB540R5HI1TGQVglRnKAQIo2KGmT63dKxjku3g5S+Yv3aDlNYaNPeCJSn03LSpRale+A/hAp
X9WCauZCDmAWQhlNDJjlBLly4xSP/YEcKNmL6pM9cUCw7PHGRznKrjKuQS+IOI8yzmjWPZ18GYFo
Pr1x9ICe8+9B3nVZjG/AbM8cGAp8A92+PnVMF1OPm3QnefVGLfG+uS2Ppw2MfwiKFh3kOULkWXzX
5bMZTZz7iCeAcRAA1QaceIaQRJc3UbHTxYfbC1htt1oYDgtkNEVANlYibJi4JxTUw40fiI/y9sl4
jp+VjQUq4xCN9wFg+XiVdo4+sKBGQtQVigqQRgwVBIchKT0lbl2SlZwt5IlhXIOAAnEBjnvEpeW5
rV8n9T0dYvv2Nq5eSWix11VJ0zWdnY/oFSUOMJ6PKq2xS8hukDW7jA51zHvBr65lIYdRh8QogUBB
1yJKmzq5aNEp4Tk4aiG/WdBPEQY7EhECRT3TR6h01fjEuC+sr2N3NyiYVh4azq6tTnsYC1lM5AjI
jpCIJd4x1lbf4NW3zZ1wMzq6rThotOPSk9/ePXSZ/OrzAEEcz3UFhQubzhHa4q7NWhQlSL27rQ2r
RrtYFntHzOFMMoooowA1nAwI9bu/4LLB4+H/FM5gBx1A5tyn/QBF0KN9E37L+vxvrGYhgO7l4n5o
BGkY2gb3g0Z2EV7jaAThVhR558FcCIYMBET0quC9BRx9NDJ9ivthp6a89ob1SHixFuZSAHeRNJQl
1tLts6MKkrrGye/HrbnrfNnvf9Cm0mlbvv6bEjBXQ1eKMdrl8ZIQJt9SLorOCRTWq3uLVTG+QAQU
Q9N10DLMFX0k89o36ZA67yP42sZz+/2vOlGu8liwW5HEEWgicBWhtTyrNuZ8Zyj/tmcfCd+F0kWN
HADjAnsWiQ81QCqD7e0z4SjcR15l8f86MYOwougzEqhmii56NeT0vsrRpvRvchgHEOXENAv6ilT0
N5k8p/VWTTkAFhw3/aEdi6UEwRRhNhynUdZ4/Bj3I1Ix2fTJss5qpXOWsx4sLo6ecQZyUJKqo2iH
oLNw9X23Ce7kzyCtv1BGOGSNj6nPu4Z4R8X4hrA3SZyi9QokHVuj2Efypqs5jy9qIDduOnbYqRDK
rpkp7GZqndH6b2poflEfc/moKBe9xQ1u8JA31ysWQD8XgfkKDjIWFKtoG3B+ZHj3UyLm+hLsVPQ0
knO74QPM/sE/XGUxDqg1+xCEO7Rj088Bg4RpFL/Y9lvi0fb54l5wc471rh/ZVSDjkJBo6lWjQTtK
rddPI9G/ThgWLdSYc7v+QRt/ymG7QdRM00KhpKmgERPMlH+2GlGWnDe9pznR18lNgE/HA65av9Ov
QplQJW0TtRUivPtq5WveuCGv0esPsdBVABOcBNOI57iGVIO6mbwxQqcGTNnFoNMZmVVfR1qNY9Xr
HuQqkHFSKclqpdKQe9CKT1G6LRGsptN3RXuzRk4qiqMYbHGrhB3ME4FiDPVbnLlzNtngur/tctcz
AFfTMhgfpQnRMJoa1F2vYkcuH1r9waqPUetH4/vYHHFgQ89ZF/fMGCdlBLXYNsA9caNd7xbflG1w
BwJLdCjvKFxh4Yg8RBXeTtIzXXh9gY5GCi2q1aruJ/JzNTzmSs2J/HiOw2AcRy80Ri5RUAlaJVSf
4/v8uwAIq9kJnWKPpuv4wnP2XJGM60hTAJ2qFFilxsiP6sRecBeeaL83hd9O7i135kRPHHNma1tZ
MpKq6mnwNBCnjDAw8v22PnJOiq1mVUknW4T2FWC4x9Vj5FlKkBZJhBPR8NbBeI1Jr4IS2DtoSYof
BvVdLDkqzvt/xkmQuovLQUQ7fj6YvtVhcJ1I7r/tFP2EpU4PQ6LmI6LzQD4N1Zex8dNO5vg6mbrn
3+/6n86OrWCBIK3UDZrIxTD85P1X/5Mv5tPgmwhjyIHCRFQgHyg22s6I7GzDm/elRnPrAxhXQcD7
lce0dyzp9dekGOwkBnN0o270uryI0+S0QuL/28YyzqJU+jK2tEx181Y79CHitlzw0kzgVLQ+BpVv
LY3xF5gMzcaR3sfJUXi3LsZjfM4fMLqxzX6QbeeWT/3mq3mhkxsIsDj6v56/urp9dlqjL3JSyhbe
9OOFwql0m+hRv2vQJ/VDfxpREKWOWHAtkE/ageiU3j9tMYtQE0j6/z7yoq6yS+WQlqHT1Zy46g/v
15/Ky0LTWAmw2ixa+xK2xa743GwiF6096dHwaC1HtqdDCjwmkdfwy7F9i/EtBhG1NClhM+L0JZde
epmjn3+4stGhqkuiKmOm81fLl0jwv+mfVhkcvTvKiTtgmLqLbFIdg8IAAeCT0BLO/Savm+JVLONw
DA1huNZgO+mI0bBJLsFT7Ag2BrVw47jlERjbF8PJkTNGLf2h9VNXcKXE7pCTivaYD+blQdf3+fo9
9CpZOMAMmGKNIlbwTTnxkka3E0nmtAKv30ZXEYz3ASdhJc0anjpGnu2D3vKSQXezQuOYA/dEGZeT
9VNfVSGCMHFP0SjjPdlOqDnHPi8Z8YfQ67oixuk0dTm3WY0nNvk0+tkdQi9XvCMenRBLDmTDa7X/
w6PjKo+JUIy4MZqo/midknztHeP5gN6ZgdI3OpITf6OlVO5cMDWw3x3rT5ls6c4SLKVvW5zaAHho
8Wu81866XR11aGRxqjivYZWjhmztDu3wYWFQmqlpnM9kNjtHajFphp7ujVL0jkAywctjbT9E45mY
+X1RY8RsLqvnvhMflBqAakl7V7TFsZ1y28LNJhkPo9pshrJwBaGJ7cYYzwaJ/ChMfE0qT8kE/Nes
cgVT3+RNdEgTE367JPcxaLsco5Mus3Rpo+ZdMkSHaEApHEPdJXOwjROAaQoJKFjzTTVEvGiBWsOt
fWccn0JMNY1SBD29lDoK5mHG/EcNWl/eg5m344z/q2MLCYgROhVa8klpm7M4T5zAhxrcraUwvq7v
WozpgYQGgKojKHk/t8ljaL4VQJbg5Ts5XpVFlcyzWQhCqqyGvm2Fz3ooO2mzqdRTNF/0hndEf8ik
XG2D8WhdIE9SXWLv0mQfB/LndI6BEaH0tpENrhAHJxH435Io7OO024Oq4/H2xb/uf1RVFE0RzJcS
CwSekkGfVTp7g6Gs7EhBnSKfHMB7uY/vNCf1uYHO6kleBbJZDykr2m6IESa3/rQf0Y2d+YJhKwfr
PBBbu1fAiiq2Nh7xwh2v9Wr9ebaQzSQ/sqhv8dBAN3ZwAmfwffYISuuNDuJIH+HHkXI4qpN7e4NX
bUM1VEiVaQ2AuUkKwRQ0sNQAld+KT+akbYPM5LTRUZfN2AZmA6/EpYwKNXWL8ZgKHJiUVAU4Y1va
6/P/mIpZWQrkWArVEkv5bSmVKiKCqwJK79m7wCOnfbefe5um/qod8tCb/O323q2d1y8SmctR1IcU
RLqWiNcOORZP2hHjS+70KahcA3R+FPMao3u3Za5EGL+IZO5HIYmJ0jUQ2Yle122n2JVEzg21KkLW
0SGgA+YV5S+c5yJOUoRZR3FSEV2j2ZPmsaqeeoMTJ611VqL37iqD8Zdpp1d6WIMEvnWDe3pWsy04
8lO5A02hFz3/xZ4thNEFLxYUGaKZ5yIWlAiIMQ1rI+CBPUS89k3evjF6PnZGlrQBWLOVFoSrFXGk
udk3MS9DuuKgftk6xmLbTNPLVMVqTFGwRenYgqpUbp7m+DxJPAVfXRKwRAyU25HUY3HPw7SIhXCG
rMZLz+EhcizJSUEm2rjlbnqqkdGxEahzwQmohv3mMRZiGbvKoqbOshjaQQHDdIS36XfxrjwGgIWJ
gGvsKE9/oSALeYxRgWZITLMc8gSUYDG3ZTd6dT/kvHnpda2/ymGzYZPVzWUSQo4hV7s+1/xmJpFd
FMpD2Y6vUdFvrVzySahvBaD4ySX6g+KBk5FbiR+AuSCKoqGpsmKw8cPU6mnaxeCpHgJrl2WJN4Tt
a1RK9xrI14UKLCKGxNneVce8EMkYhpYaudbFBrbXqjeRlTgaVvoXJ7gQwRgFagaGkEVYVdJHriwI
XtvOpywl7m0xvM1jFFMwQPGtTxBTzoYzZK1tyVt1+NQjTRCoL4ogcOSthV+/nBajmTLINCc9hUDa
xSwd/2suBlreIXT/4nkMUbppWJQYSjXlX73kKJkgDgYoKFgtX4LqedK+3967VV+y+H/mWhmsEXGA
CeXXFSDvTrsWk79d/Pm2kPUDui6CquLC1cvxlJY1AShGI+VHYwDYjVoCVEqYfWsw/KT5RqqU15S0
rt5XmXThC5lGM5pqNUFmbDlFfGnSp9trWnX4i41jzCfMkfhrJfx/9NQMvR0IyJEkvtJc2vAv+p5+
0QHGjFIip8FYQNQQA0lHiL047/Yx0e9vr2jdES6WxNhRpapNNBiQQ9V6dgG695oDd8YA2jrhDg6t
GxFuL01ScYXJbAF6xuOs0KuMokiJDh0FCD3DMzb/L6Rwce3qWshiVtYEI7HQaSy5VXfsupdQvmjJ
J8CVBjJQB2O/lLe3t5Ie/m9XpSFawNARdUvUmBPrI7EOhgGwk1EmbNudFqqeHir3YalyQrZ1QSro
t2VTNFR25jztkAfSklxy4/45ndwOEDUKEPJjTvApUzfz+4KuchhtT5tMUE0BhyVItuIX0HPHOoMl
+xBu8iPaiM6JR4v4wOzelNtoP3/5K6w2CwNKQBSxLNlS2QC4nlq5MgQJ2qlr20EXdi1IoQyjeL59
dGsOcSmG8VVRKs4haSAmm8WDPCEHNBaBC0CVL7flrPmnpRzGP8WmMk5w9yIQOIaNMManNMo4geKa
izIk4P2rFrotZJG9pooyJlaIpeil+B14p4qdtu2XNJLOppT6spC93l7S6tbJlIXCklRVY+NSsLnV
SapgSRq5V9NNKn+XNU65ZXXXFiIYQzbkwpLB/y26aeFFyVPH8+qrPtBYCGD2bNCbVFaArONGRx0J
8g5TtQDfavwKbyCi2jwugTX7XYhjY8+sJUYFVRBdGdDpffMgC6fGeoqE3e2TWXW2SzlMDqMa49yM
6ZOBvsKHrwQ8lzPam42X2P+L4XVUnH5qARuxpCqe/NqEHQyi5CCZ2X0xAaO3tO5HMfp2e1n0tFmv
tBTFBC9pbUwJASqYW0yybemgt4rJZq4tJ+i6TwKQZ/Ko5NWFOEpuMv7BAowXMVCxwLN1U/SRraKc
mvJa6HgLY5xDFYY64iVEZYqxrdKX7K18txxZPHcmJzLj6R/j1y1NjMMkw2oqq7LbttlGs2z3YvUk
jOnD7cPimK7J3IlC3YuzQCBKSH2zelbFv7gKl8rAuAYSKlott9A7eSpPIim9WrF2aavudaXi9AWs
1SR/0XHGS4x100dNibW0LogDj/Vu2FRO5IqfM3vyMbFiEwCFc9E2Vv351bLYeqtIMgWPKKxwED8n
uhcmik2Syh4K4GT/Ra8NVggsdN00TXrdwvQW4XPS55aKig9MqxS2MziLpr7wyJhy/PlHlPe7CV/l
MKfWpYMU9xFiTjqJ022QVvAEx3LaV+3c+L3X7IDOn9soQPLqS+t2fBXMHKGo5WOUT1hg1kunMrdO
Y1Zc2jblIS2v1c6wk5YCUCVdlhAR/rqTnTYEQa/hFqYrrPbxPaYwgO7rzA4mEWnmREns2ueNG/3h
IruKZfyU2nZlKWui+FHnLZCiAfaR2tlgttwXp7JxeA116+Z9lce4LF1X46FpIC8KN5p2kkbOFbZ+
Xtf/ZzzVRPKyIz22kTQmpkywkUT0xlnmpMXXiri/HBej+FkgNmRGyf5nEVfd5chT8/FmeBvGaH46
E1lUELW5YViBIUJ6Eqbx/bbLpTr8u3Fd94zRcdPo60qhLjFrt+n8VooX1BrsMD5YE3p87yX19ba8
1dT7Qtdl+g5beI1eUI2wM2jE+WVy6p2yDb0P4GqMtcxe5oU+D7SHoxUfnU8Lgbooj5FMtS4tD5Pw
oJGXuOIsirOJH0+jhQglkwsSUPvN4OdzD5OCXnZWt3+BZrvUuw8UgoUY/X9I+67lumFk2y9iFQMI
kq9MOytLtvzCcgRzzl9/FuVzLArmbNzreRjXVGlmNxtoNBod1kJr2WiMEAPq3tso0W+7ksW2PmkV
/mlezCQQUTFtGqAGXGrTBIo+5Zv0lJ6oaoOkpKsGAIx6ygqRb9/cnJUALneVSUbIsiUFM/qjW7+m
Ljsa3ugsvVCJu7TulDsRD+1mPLMSyTnbOqOhETCIzE3tduwkZyrSnYa0Cbzzk8DYN4O0laxlfVc7
FmhqKoGQ77enaJzhGf2BlxoDvq70k97CXlAyCbzikcaO0EuJlnb5+0q2waxWJhL2bsnFz4cI9GDg
vLhfFpc55fMywCpqUxWJ5BwwU6UpKBdnMqmlPYGlgd5mpugWEe0f533VrDKzdoReRepK7C7Iv6Yp
ZuiZI9i7rXwG4Cf+2D7nfLUUXQFtAzlLc4kKNEd2tDxiy2A9iXxRc8m2Uhagrw0T1Ts+0zVNyAVN
dIKhgBFDDiRXrT636Eych869rtf2Hr1L4tSaWzY0KoEkEpi2TINTLGe+pAv7gZZt+OtiIYD/NWHg
is67XUNPJWm25mX5FjgeFAr3CxnkArDwxi/tBl7tRK7IBEViOYfSZvUgzwRilSI89xo5R5VxG4JG
G0DMx27o/OuruR2crtTkvElfyZHVl7hdAlr8tKzhQpP6yZK7O7TefO7C4ibqhkPa9I9DPb3OFvPq
skQauMDsaNIcAKK5R1ujrYAW5vqHbXru1XdxnmecAgVAZ/iuxiB22H9V1W/XBWxa7EoA5150Y45S
JcJCaxOGMTKLvlaW/BS3xSHORc0smzaL0QSLgCrYAmLxR1cWJGFjgYYXFx+GPfJDYN0OovGSzfV6
F8E/nKwmscJgEdFb9wa7KMXz9eXatMvV73PZlVGVmZr3S06AZTY1TyYD0Eh+mvtvkRBDevPWWcni
zsAw1f8bB1fxPgxv4lpx8vHBah9o/GpmVOAoBZvD43yD5AEj0RUsLc563xzN3ZzqpzCQBOVP0QZx
Bi2D5EuxImxQpzceISNodZL99T3aDONW68aZ9GzFVGEBNOlBS5D7CxzQ/0u/y+bJWYlZ/r66mEHe
MgSoCCAH2seXAGny2Fx4peSdFAg7iEWmwF2WSRJTkpQIGdmLcRvg7YzOQsOOntEL5lrH0psdABi4
EZxxPvyXdsFdNFbTJVOmQk02fG3C73oKciaBDxLZBOcXUHf/XxGFXuwonX1NFl2X1zcLu/Jxs+qk
TQepgNnpWQ+WKQy2TeDLRK26rovDdfN7g8f968pEvwYKQuBoRlcXJ8sC9hVZeM1AwHvJtR6cBNap
Uw89LVunTKe7QQE3QTneG/m8k1OnqvObuhlv9Lp7pZm+C1rZMavEkZLmFIbBQ2aiVVSqTorGLmml
+nORXOSuQq3zWYmoe/3rNx2cpSy1hOVfwu1FFSnNNC1p6lgFhc0PNhZ2bzQOsG3sYXq4LmtzU3AZ
LJ1OOvp/uIMKKbJeMVS86/jr2P5S1N5uJgx1o6XluqBNA7NMVEY0zTQpX1CqyhbdTkuieqoeQvWY
BK/Xf387S7gSwHk1vUOvOatxPuOzcTscf7dJTq/kNf7UuMvwcPgl/ilKv29LxcOXYvBp+Q+3fq08
G3MY4u6Wd50HdJtd8rU/g81wR9EO4bceKWydOZEvAkLbagrFHMa7YM71GcABlnrgc7wlRTE/54R+
jcfyEhDKmCn6tzfQSh53osIgrktpgKLxecEG7na/A1HJoY8mMDSa0JaE7RjbGY6VUM7xpdrU9VML
ocbj8Gt2My+9lZzODyBS8dK9uPd+00pXArmjh1Hfupl7CLTk8MjoeDKjVISnsXmRvMvgofKCMEtb
vYY3z8fqOVd0gA7HRy2pvIEou2aY9n0VCbL1m4HFSiQXMoXDYKEoBbU0gkmJIrOjhNhsFHWBiE4D
j1Ddh0aiTijl4qUy+8TBK8VnlY0E8zE5kM+FPwDYR3nUfgiO/vIy+Mvbr9Rb/r4KA8BsMxpF8HYW
wrvZ1fepmznDK4Bf7XGHnK/oZbQFUmkZeIyhdYyYCnJwHwXGajPkzVIxGo7FDXXGfQYYcMSGgLU6
6UC4Bfq3UzymDgh9nNCrAHQuNtVNz/3+DbwZgcPeSMiS7zHUl6nv7WxE/e8lYa5gcTePxEoOZzto
txnqEiXvpa3M09Tem2bqRgpK9Wof+EA2OBfkqZ2qn9koXcB95YE4+jYy9AU483D9WzbNePUpXDRu
gAQn1glUJuOlKSeUpZ8qFgoUFgnhjAm8tGkedhASxZ+0+pHEX4JWkPYWLeny97W9phoCyWXr5PlW
Th/KQnCpi1RY/r76/UapykoCkxC6cI+gjrN7dFhKwrLpdtFjtR3cFaQkeh+mixpLXU4F0k3hSE50
/o3jJUrriHTi7p881zFG3S7bEo0AvErsSHsxMIJw3cKEOvE3Dom1IlwKVS3Y3RckCyl7Y3a3dvUx
34kGWTaVeo/0+MmDWDKNKGmglKKVnmFGvjGkTiaJzvCmva3EcEo1Ect1MLggGq7vRutGFpEiiH6f
c4cYw6vkfInsx/YxALqkiBBO8Pv8cJqegjy1WXqTqdQcp7K4jVFoFmz85h3yvkb8SFodTnmXJAi6
lxyvCvM6tvvIMRZERHshZvb/pdcURDJ/onzOmY2tPNWyulia9rMtXmYhOaBII86RAY7fpEGyeIHb
3l1C09AlB3am4Ldvd6AWFTjnZZP/uoRX+nBObTb1YOoBRINSnu4nSPAuSIhizGuRLXC+Tc5Buh62
2Key3QfKmUmC5rttD7DSg/NqEVEKGqPT0B3r8WfVTYY9duqtmvy0ZuUGPeVIASbPTZa7coJupbQz
HI00AgcuWkvO2aEnL+gz43/XEm+K3eCHe/G4kMD9vNGGr+4J2kokBt82koEYmdQC0Ospt3mlO4Kj
ta3N+9OP27KpICl8Gl5mhTc5JsD3ULbpbhpnXGbYHCDlu+STtgv3pSOfpKfrwjejpNWrkNtNTEO1
TJ4QbI9xfYpq4gXBRQ9eBi0TbJlIELdl8Tjk2bAIapOzZESOJjO3DPdMFfWKbL78TNlEMlulMpp5
l+Ve7ZoeB2XCBsx4YbPOC9i2eaCu/Ai+SDfDhBf9h2BlJY5vmqPNlLdAmsfDPRmftSRzg5wJztzb
K5n3HSYqG6iBvg05cq4qBuPlrElo8W+8+jB/Bs7STf6U7M0jhkd3GXhuh1ftPn+ZHelX5jJ/fqmP
9Ju45Weze2T9HZwPS5ViTkMLUxq1O7rSZwOsoAs2UmtrO5Ch/8As9E/RQ37rDK5FcoeDyGWlhcvI
gd58DnK0jMg3g/J8/RBs+rS1EO4UDBVtiyqAXl0TnElep3gASkheJYdUHR9SuT8oannGbIk3mv0+
LeYbBEH/UgFffwR3QtB0b00VwSZranU0I2nfyJLgEG4vJrJLALxX0ErFvVVSOZ9zrTUVt5z8eIow
4R3ZkSIKEreuIPz8HynczW3RgFBthJQB/OfDcZwEsYhIC+40kC6rp1TG74fspjaZVxWfo9iyBTax
lYYwVVVRgCOrGyqfZQREhlTOFgi6BgdVpgURVfIQvDd2+WkBYMJZvC132iFIbHQQeteFL1v913l/
l61zqeDJYqpWJwxwvBOmOKThWNfSj4Qmu4gQR0vDSqCsSB5nF0qqsTIpJKxoKNnKgIIEvUvoQ1BU
jhx/vq7b5u6tdOOsw2wkfU4GyJrHyp6YeZ9lt7mUC2o4mz3Gq+3jec4ba476MYAYi75k1PBHedgp
MthtjRgo6OxzNlv2TLqLnGbOWMqCO31bSV3XZUUFLS1fZK+lljQV+nTc2QT09YXlvjTsrq/j9j2n
vsvgXy2FZuSWtMjo7CWbC7JYhdnalwXlo9whQW2dRVAf23aCuihazlAj5aGbyKR2Y6rh5Ck1QN3J
46znYKj3FV1zzFGEl7C5htrbnYeJHAxrf7zHm6DtmhC8oG41PUVGbUu67nTh7F9fxs1jvpLCXWlz
08exqkJKR09Wg1r+ngZ+QXdpxuy2FOU2lbcl+utoa7qpL2AFGJrnjpo0BtEggyUe4BkxsyU5ezFa
63ma2/uoC/zeokejHG+0RrdLUALMKq3tqpYfSaE/0KS70dV+P7DAVQv0y8vdrovqfdumip0Z5tFs
qr0O5J6Gmnd1NPaO2iknBrp1B6PNHmzyPBYktkOZ3gVGeczK7LGMwQk2pPGZZvlxjHSHFc0LQ8t/
1Uw21fP7Up8dtS6e8ixxm7Fn4M1WMZSnpLcszG8JCMusMnxQw2hXTP1z2swntf1R0OmZJvNxROlo
qAgASyyvKC0n6+oHQ2Ffq+JbZoKnRg8A/zuFJ9ZVLphtMruck4MlD/vClNDZ03qdloPeiD4FVX1s
WbnLNPTlthillFq2k63wRZctO5+QjMD/uOmHmwLJWyU19mGieLSyHge1y2wJizZ31RH8oYrdB2Qf
xqZmy0Vvm1blx4ATUerIbWm2U1uUCEyFOWj7sUtr7Gx9BGWVQvfxOF6sBtO3oX4sjOFTLs/g2dZ2
E6v3miLbRpE86ClYAhg9yFJ/kQAFgeFaz+gMX8kISGwa82zIkUuawVVG00VDjGewwp+S6j6R6ieD
TnsW6X7Rg7tbSQ4TQPlzan03lPEJKESZnbcRiEOCeV/lqRep7MI0XN2Rod2Wce2bE3up5EcrwLXU
qi/5PPjzNH1Vqq51yEIFY6To862L1Na17pQr8rFOjR9ZxXR7Ah6bG01VZc8xuLrUqLLNSN6FeoJk
y0Reg5yCpU77Go/TF0XW3RmH0WiDFJUw84tB+sdqDO4NIzhNY/Ijz8YvaqYe6jh4CNLG1dPkTpfK
J7UtHk153KGR+/H6Cd4MN4hFZZQC0c9kccFbJ4cmo4wqrjH/tDBtnooaSbeeLuZKwOIVVw+KmVRV
Z9RwtLXc+E1/LuJdZfa3aJgVXMObgnQNjxYLSPi4NjhBVRVnNVEU0N13dh/fY/7HpupzKhrA2fR5
KzncFTzEmknCVl04nSuvVGdnDAATVfU3GthbOtY5UUwEEY1INd6Zm0ETMnSku1ZaIx1Pn0mgEGck
zJkGSRBhbL2n0UT6x8Vy6rWxilKOFgOjTSWJA8u4zB07SAlylIPlmbF5KK0AJexGsH3bcpdxQOSl
LJnvHUqaVg6jGhHjQkOfHOu9jllVMfyMQAzfP1Sk4RCXCcSMoBHW9hhtOyy9I0KEhcXa/r6p/qjD
Q90FRa+o0yKndXt3PMyn3z2JmhfdiuLd7YclAV+gZVkmqkbcEZtSVatMimgtmaxvTVqrvp6FzxgX
3MVd7U25CgDyKLfVybhNdOkhCXRwZ7LiwrJynynDnVrmggjurTv8L/VXn8SFV2Zi9G1l4pOWIbWF
7LXaScx+WLDGKld50HbUl/cFBpJ/RL4jWpDN47ISzuUwJspKq4kgfOpLt2OPclbajc5wJb1cd54C
QZR7adCyYuhFw0tDy+LIHmYjs7M5z+xGHk9FHYpWdTOmIxQkr8s8DxpPPnq4vgNyTIYhbDdgocOI
vsu10YlYKfA222LerwTO27RjF2hBYWDvzPpgzD+CufGjoRac97fyw98m8i6Gix2NKB6MosbNMxup
XaOtamSGW0W96lixcol16TBpuq/WKMjV6nMQt0em4gHZpZpPjcxJyOAng3mM+voyTPmvMqdujlzD
gJd5X1vf9QzjEVhKWx66naL1lyGInCQP/ZY9Y7DR7SZqk1gq7WJA250Z1vZIU5sN/QEjuPt/sZN3
VbmNq5QgyRoFqpZq5ap6dzaN0M0TvI3n+vUfRK1uJ25V09aYek3SFAzuXqzgOcdzNAq/ZVXmXpez
aSQrOZxKZo1sJG2X2zb/RdRPxPoqiVpjN99LKxHL6VtFDkOgm/1UQsTIhgepAkJ6zW4LTfVGNULz
dT58/e9U4txonaVJkRsySMVN4G3nqa+r9SPtmaBdQtu8GnTM8WkmLjtcER/10gZZSYsSWzRWxe1Q
1p9pwvZt1rkGU06TWR6ZIe0ltfgyEu1FwtiolBIHrv9+QDjtB1OBJ2PiJ4b1hc4VXq8NPZp58Zj0
PWJsRPca5iQYNZ+SUjqOtHgu9Qa9pclTr3aXdko/m0XqX1+5zSDyXSO+W0BTOmoOOhxTYd6o4X7Q
BH52+/ctS8bbGdGdxe3M0ERqaLWW4pra9FTo3X07Dt51FTbjAv1dBHdhBT3qCAw9ssgfGrs8fY5T
NEtr3tzcdIDeG2t7IKKAdTvLspLJGQK8WGrJMRztnL5NWEmefOg+N2iyinwRbPPmYaKaRnQTUwuU
cue1McFBIWe4qmrS2Ir13exeM72xh/hrLv28vpTLT/3l2FeiuHMLJEyWsA6hD9NPU+Hl5o38D4jQ
MIV3bTiDiM2xkGMEwW5iaDtt7n8oRP8ZxoUo47BpeCs5nFVQ1lPapYgkCnYZ2OMgGqReluLaUnEW
0HUkjmoLv9+yr7J6SqNP4Aehosnw7Qw9/Z1S1lHW4W70Rqr6xjBxPjH/66uespfvGhdTJW7tMKGl
ba/Zu7Dl7yu3HdNcHpIEl11uHaLx2IkIYzZ/H/kf9N0qsqXzTaVgC04TVuCBMkiD21jRzmi03T9Y
8EoEZ8FtM8k5HSGiruSXqK0eDVO+LyP16V/EaIAbpCYxTL5rlapJ2dYmxOQYg80usvyzlUXjUfry
XvvLxPCe0oB4qxLKI4fMxaJKXiNFV8f2HMgnI//cyskhouO9HqTfIlK6cZxNtlogVpeNPdzEUUJm
Z07z2EZqKrCLIvEVlT2rC1xtmmfMqfrJl9SFF8KyJU2+j42udhXDYX19JkV0Hrseg4GadDtV3T5u
6S2ppEOhDLErjRWzDTm3AcL2TFI623FrHLVGOwWWYTes3KeG+k01gA5M6F0YWo4yTE8zlXZWGsNN
RmGBtjtVO+fEvb4bmzfA+0K9TROv7FbOgHlOg2pB064PyfH3yxAj64KLZss7WvLvwogGFBzuLEpB
ZSQF+FhdZc72KhkeRqt0Ssv8h2DGkhfkFl2FdfLFKhZkSHBhoNYdyYMUvcZTZ0fT9+srtq2KCQog
ZOop4Ys8oCpFayTBnRK0JhrZTcei1kUqRNBzW04S+/J/Yvh6Tsbm3gh6OEkdImg1vcYs/DQ2xg04
bWfBq2RTFjYHMT7g+9B9+dF5AbC5koICu5NlwOWUbFSVATyHtF8pwAwSCeJuFtS9mR4D8dkN5Mpr
9eiikri1S0PeUwZShesbtVntQNfJH7W4e4Zg1IhIqIthYga0JJgwVSaX2IMLemhMP087IeT+Vrix
EshPj8dZ2wymBvXUAXiSmH5uxk9BdyiZn/VE4K03G7kBU2SaOhTUflcNVic3SgDe3XTZwuo+AX4s
8tIEuBNBbus75WUZXpTOkag3f4uIw1oL5e6IJK0UwGunYLA8jufyUJ2Ch8KzbpdcR+xTFFt8aQeY
Brt+AX/mLhcDuW9b0LvWnKnqmMmOLOR+kDBjn9LIJkcwZJ0U2TEmt3es+4UptvhGjX+B+f+gOWe6
Q5+BBBmz9K6c7ov8HCcv1611+f/zN9Z6ZTljHc287q0hARftVDkxHjSGjKvHZWjdMD41vaivfCue
WInjM4JdHme4/2A9hW7tMQnupbpoOGnralmLWF6EKwONh6kklL7ZykLGTg/LwFp6FEFrizRZQoGV
GOBCoe+3gCZGf+xUBuxawaXyH/zIH5vjZwgtRsOpZpBQI6sZPWRe7I62fqPsFlzh+lmURd28YBRT
UxUUe9BIwN2V4JQPUFiBOJX69fQd6C4tsmvXrU0kY1nU1aIxM1WB2gEZenKOpcBdwBkqMHdcl7KZ
ELVWqiyfsRIzFKQuJB1iGm90zZfx3DgVOiECh7iYqvFzx7wBOA4G/t+mrsWNVv/BSb6vJeevQHiA
5kNz0dMe/fgH8BN3lmd9UW46tzvUl/gSfbquslAi56Bo1jdtGsDql6ZX+UIAFx66ltd9V33gKRyN
WOiZ/oN9vivJu6ZAxrxe8rbKZHANH9Dy3veoBvscAKORei8EvWWbT/j1tnK+ahhZltLFeSw4mwtT
SHEBkuHuDXpgf309t/39H934ZDObG8VKtEW38UvG7vOO2inyv4Yi0Gnbi7zL4ZxV0TBVb0rIYYUX
hq+BJkJE26I6Au6jYugG3j7Lf/t4FuYkQPJWRpCV4iVnI4k7uQoK3naqj3s97dysUi+Tov8qGCgr
hiq6I239zVLjT8mUH8oEhBxj8VWO00tkVa9qG8d2BBq566u9GCd3CWFekQJKheKZSXlaBKYFGNbK
QItA5tc88+P8rqu/WCU+RdBrs7GtmCPFg8BYImgULj8uhtL1imSoLfgX8mg35MzNesWejNAjozBQ
WvzlX0qtZHE+YDZplSsEXG69r/ga5qcUuJyzsUv3aKV25N0s0G3Dt37QjfMAFpqdp9GEbqZ8odZo
t905GGKBa92wVwjRcDtQBW9o/k6KuyFX+3ggyGyN9ixLn/M++nndGLb1eBfB3REgHomLYoYIufgF
UCkXHB12JRqS3vKXmgwGbHQlAWILrU8fLSGtUrAidqH+NvECb+lTwHC4mPJckEzc6VO1F3XVb+r1
LpHP20pjFpRBAe7dTD/pQEaVfyZCaJ3Ng7SSwR12a0SnWlnCBsil85aSa+bgoRMd2SX8Jfso8T4W
34yFN13QWbyV9MJyoii6wBLLJp/xNGkWAvGgA1kngE0qhOUgY3R1wBIvzlkUqWzVYD9I446WXsRy
XZi15nYYTpzd3C2cADAqox0By1/1C196FcnciCo/iOROV2G0SkiBSuHWs6+3sdMVP0b9krY+ertP
EbpZzH8oQGp4iBtIvALFHLPWHy1URo+tMbQ4B3GAyXRjF2bfJaNyrx+2TYe4EsIdNstkRjNEoHOt
MC6eaK89Yd6s+2H8/5+9+KDMcjhWEZmhJWNcTrCP2NyX6nOo7MkoKPVsnq+VKpxRTBqR53oES7Jh
HCNMlYWaH8mihmGREM4M0IwySGkPM5i7Y4gQp90rnQj+a9PUUDigaBLCRSVzh1hitIil0FzyB4CM
dgHiAL/EvPKbhXL+6DEncRHOqRcC/mchQtG2QbwL5541dJh7ECOx37cW8aqd/hAcdj/no3bUPPlk
Pbmj4N7avFJM6AmaYh14arwnVvUo76mFAEU6Wu1PvRYkf7a37M/v8xRIKcBE2lqHXURmgOFJlNnp
AtxGw2/Xj5JIDrdtaFiPQ2ksiatq027slZ8JrZyEWv/dchncBtWyMoPTCTRjSvwlbG6kfxk2w1F9
Xy/O7wD7su7bEffU4CiY/E790V5o22cgEWa+dVAfri/b9k28kse5oE4vemKOGnGtsD5VARL0bbRT
a4QuILjpbUzfpOj0qm6kSj3roLoJ0vyXVSU3BinuqzYSWMvWI+OD+ss2rzwVSwySKBMOAPs6eOMh
OubIKw2uDsRn0WHbPGsWIQaK06h08sUV5PQBcTYG0Dz2m/RrEdut6tMxsa+v8KY/WYnhHKOp9VPR
azVx+zD5gpxeao9x6EZGexnrwusa3WXAQcl18/a63O2lXAnmnKU+S40FXpjFkemfiQfo7AftuLy6
5ZNojn8z8FmJ4t6iY5eji44mxC2VysE8xOcg0O4JWKXAb/JC00LwPNw86ytxnM/q4SGZHuCMyNMT
i2/66BiL3NYWoKomv8vgSyRNEEnqhJ5ZpBz7Q3KfOd+N++4wnSzBvbkdu60EcY5riiW5n9QcDnKy
SyB1LpR09af+KPsAIPn2DyWZD2px/qscuypW5hBLlz4q6JPAXI/VvV63vM0rxcJIrqYtdUu+1pcb
qRVKFp5ewbwj7EGaPv93v8+5LHXSmyhXsP29fE6lApxHojnv7RB3pQLnhlIZbe+Ip38HAcMOiVIX
Pd9PyTncZz7Agr10lwtitC3YPvR/K6A90N62iDMEKw/VuI9BKQssseMIdGU3PyCt86jeWRdqt8fo
AJPwmS8C8986vGu5nEmEpY4uwlYF5XTcu4Y2HEOgmaUyhreVyRkC5f767m35w7U47oKTRjMAXiYC
jixt7DH4QaLLNI22RQ4WOUaE2Ur/dF3ilqMHWTGq/tryL18W7pu5zcBMuHjgZ4KSbGAmDgFhOFOf
rwv6D1v4RxLvNLpK04oZw0bYQvOYnycv/g4eLCfYly/Wc4FmF/iPp+n0LzfZSsG3m2B1aWLmU55G
ggeZqZc27QJHIZljmR4RNp5ved61JM5WdJA/lgGFgknq0lp2asMJQRoqWMblV/jczVoKZyLhVEhy
WUOfxpu8JXdj1c4SBShIpc7AVD9cl7d9AN53jfMneaEVltnAX7GkehhC6V6qE6fv0q/dlH+J6kIE
HSmwxzfns9quHJgldNDAzNmQ+SZXvmtZsE+p7gcYUbyumUgSF3sowzwCuQCEq7GeuVbPYPKtp0qY
XhXpJDIMLtioI2MorAFbJik/WPVS5qNbJgIPuUXnAw/5vlFcmDGkcjjJFYLvaZcfJJu+pR+AVehK
juGoKJnZFdLfaLc+pU7nhLvg4V+uT0VexgXRaYDnIaem2QWy2SLacdPiNgsiWyK2qQleoNub9i6D
01Iamn7Wm4K4JB7dbCxv44adBxLsc9n8cd0+NqMcRUFrMJqs1QWD6WO4XaVyYTaTobpR8aufdr2x
Z+muCi5BgHmsZtcVL5YoVty0lJVILnjDoBsZjBrX3MweGtWfot5WE9Gc6nJk//Ig70L4Pgo5GMbB
Qm+3G+amnVe1M+ai9gmBHjp3XUtzp6aYMiTuWO41WvqTXjtyMdrXd0gkhXO4dFQHWvUGcU12INUe
vN5U1AG26f5Wa8V5W5ZoYUMnKNK3e0nbDWTADWkCeZ8A318VjGRvX5EraZyzZTljsZTiBukxlAJ8
q+OkOzXapJzWU5yFkZ3eNHs07jL7H0D3tZWt68tSr9xuW4ethCKrBnaaQ4uBuFDes0FwoDaDm5V2
nMMNGmbQOsF5UtloJ4rhTX1qh5K56yzLmaxXNTjGhnfdRDaf8GvFOKdELfRVhjTV3UTRHakL9mqk
7NQIw+hjTe3Y1G8YgM+lLjwnQX5DJDlFI5v+pTHpSY9rYQPO4jOunT3Op0x6FJA+RoBHdmyfnlVH
shMv2y1pYtNlu+ARvTi29lPsnEWHnvMswL0GxPSSfs/nmyy6o4bAdgVnka9KKiRO6pzi7RSNzxI5
xdSP2f76Xm6LAIo75vowEc63spl52M+KjFJcaTykCHe6s5CLTCSC8yiZljJda5GQM5NDpYGHR/Zn
SXAMNq8wNCf9nxqcSxkJ2pTM2UIyDiwC+TjvxqE9Fn1xlvJG8H7eVEcFRCBavhDbv/mb1anWWFYh
PY/0SjwHu0pufqhFf57m7vkfNmYlhjPqQqosjADjYCvSsW5ObDy12uN1EVsVfQ3U5n9U4ewXUICW
hlyV6oYHEPfeLQNkLWrG59kJTzE6aIKv1wVu7tK7PL5xbTQatM9neOQa9NY0L8TaRePtJErWbLun
lRjuogzMaNSmSMHk2KP+XfcXhMcMrSCNBi4hBWOPzBVhrG41rK1Xkic/KdtGplW5uOHdgAeEdlog
ZbtLdKn3ylF6Znezt7ym+92w1+zGGyb3+soKjJJnRbFINQ7GSIib16WdAylZUV7VTPkvpSz+cGX6
KsrBVRNPqIY0ppOUnddngAqVUu+6MiIzWZRdicHsWiwrA9yepD1M4yFVaseo7+RO4DOWr/3r2lBB
6vJGL6nxkBG5XuZVM2DPiuF17J6nPhCEUtt6vAtY/r7SQ6G9HBAJz7yxQYSjPdL0NZ89PRQV6Tcz
evDdfzTh7mNDAqIH8NsIitv6d+LNe+1m+Lw0oMp7PM0P13fnP3iNd2mcZwrrKZh1FY+ipfWInQAg
4nVIHoGDjO4TgKizb9cFivaJ81KkH4JZHaHd3O4t6TNouAX7tK0R2CoNpMGQUeBb4YJJMnUaYqOm
2q7P1U1yXPh8gw4kdcDB30muKH+yGQGvBPIHqSoKcwCYvztat0CtdMzmGJZOVn6PC8FttW0bK1Hc
YUotlsyxibIyvA6gPmOfxDaxs7fBbOPOEoQTy178daaQhJVBiIduYb77SJKldggthPbyEVTFaMZM
Dgvki6g6/x927F0OF1MoWRUUQYjikXoPNJDy0AEiEX3Jz+ajftSdxP+nN+RKLy6+YAW6AbIcLqlP
/U761dOTIonaGDd9OHDjAYNLNHRcc3Y+BCpw6ID37g6E3QPGUF6SJ24sLjgvH/v3Jv0RxDflot5r
9CzHNazeK360n9E1Mj5QVPx0J/aCGxFc5uIP/hKHxhsTSVgKZB7OO5kKAP2rEuE5rP4bKCHsogGV
dNofe0Pz5dH8mfeW4AbZTKejr/WPTM5HjYAIsthS1Kw8DH+9/E7Z0KcZvE+dP7jgQfPBlXjdT221
oWLf3oVyGxj0TdcZaCN0y++jj7aYhz63hxuQ1rnKTRXZo2f6HSbDVLt24sSe4Juvf8Cmo3yXzz8X
DC2uGMa6iRtGD3Hb2Jawn3c7fbMSwYVWXTuGlZQhk4i+eGB1x24LKAnqq3vR23nbb60kcSfcUJNO
7a0MRYK2dpmUe1KpYzopUH9VRfatz4CTNfY+hqbumrTzqrx08jwX9ZZvr6hF8K7ARJTOt7/Rxsqt
DDibQFAs7olOPY2Goqrp5mkE1QUYfQBugnm1j1ECjTGm3/cx+cMmn96abmtTO7DpXtxMtanSShy3
rpM61LoWoRFOkoAhqEW3M5v863a4eeBXIjhnSZlcKpaEGbLBjM5D036LY6S3s2RnprLT6NNd2USv
10W+dY385WT0ZQrPUtA7xff3lWTEHuYRzCWpd1E59X7agfpaVu60uduXFdmZQ3iTh+GnaSyd/yHt
u5bk1pVsv4gRdKB5pSvb3kovjG61RO8Buq+fRc09uyk0T+GO9nNFVBJAZiKRZi0p1HeZaTZO1mA4
TxuI19bRPlHSYy2zJ9I1v6wKyNu9NvtqPblAStpFc7qLAPrsZG0DpL2xf0wYPdBICpDRvAtL8kY0
G82zpqcoGJFJmxADd2haDu3Zac1+V1taYDP7XAI7i83aKaLDTwA/BJiLPzR27oag6tSYckTT4F4e
NTRcyueMAcM4Tw5m3exCINRoY35gdvKkyow6GDr+KDBqlLDusVNQM1CYet3WyYsWvleq4tth9aT3
wLFohgLgJXjYXd7yzevKxHQaXsEKUUxOb9smxuelDIHF1GJlxT0IWXxJL3eXxWwxE2hoi8I0v4k2
VPIb6mIVRRMzsaY8x6Nj6QIvb3Mvy5zxvX6xbjPw95TXkRtR1/6W/wV1zx9yuSsk69pJqSi6Gcr4
PiPXdv2jFz3AN8NAC6BKBjopASfNxWZTV5jltLQVjOWVhiRZhm7Gch8RQGb9EOziYtZf7GMlinuL
sLRtWYUM6298VAXo6FqKEJd5UPB9eqWIzFEgjbvya2RearXCNaGbD3NzF9WPNH1sSoGf2dTA1Zq4
E2qlupa6Dp1E4BY4VrHhTbrlz3MhELN9Fa3kcPc6y6TcsCoEf/quPysemJf94XY+xvsllZC9C05K
vrx3fElXbppBRrb0f0dl2a7YKTsLdwHdpYKyz3Zm/NNn8h3KZgpMhoghXslgWZO/4AjZ14oDes7e
V67NnYZwMMccTeqLuIu24/eVaM55EE1nFfgNMFW4635FeywTQ4XsG/Unj7qFGMVp+5L953rg6U0I
eswBWIgiAH3FjKY7n8LaGSOH2U516Hcg3ZkdrRY4yO2b9lMmdw0CKKbtGd6b3piftfqhLESzHpv6
v9rE5QNWnjFqpUhSpMWmo1Od3dnyfjDvBNq4HMQXv7GSwbkoc5qacMZzH3gqV3J2nbUeUXBBBik9
de1rHIFLBCTr9dNlsaKt47yVlg0ptSIkJu2y9lvL2KV2+HxZxHa0DrAnQwapFR4mnI/qK2L0qbpE
669KAE44D2x61Bn3y4jReISBu8ik+eWuQRq0eSn+74NAmmJowAS0QEAJrrM/z04ubGuSBhjAoMlB
p5MnU0qFhZFNrV8J4baRgoOJxDNelOxYvKkuekjx1NOdTAU6BXXFaY3l/74oy0oet6XxXABEp0Hi
NQWmSxs+ZWPkqtZ7mf7N+MF69zjPPxu1xliHCFPf0YPiaNTJdsZ5xCCaCpBUV/SC/R3nX1oYdwPM
SkbR6QIryGTAXfaTGTSZiWJlfSiH5tTLk5+X5NAx+pjp402eN8+hGt4OoPSZyt5ZBpnNsn4b69xr
pf5HHqr3cqK4Rct+2YXyQjJ2nlAzRu8reyadfR1mgzPPs0eLHB2HEnh7SjfKE3/U0CWrlJ2DaQg/
itsdyBr3hlWjstii6jEeE9l8MELbRaOp22gAQjXR+xMqiGQ7+gw4WT+O7J3d6J4mEZ8AP2Ygw1WU
d41TpfV5KuQTYAdAODO61DTOYQZIsMbIznKOdK8VnYYaZIkWgMQG2+uYAkBmRl+qPj3GQC8kdevm
HXHzSfPTrr4BiiKUINF+5LEWO/pk/VJixpxafU3QdO5RHXgDSCNXoRxQXT3PU3tOw+TQzZXbWM1p
MvDZrQ4yImu40aiohrlt/p+XOt/CVJKUUTpCV8tX8wHfhpCo37fEUW8rVysc6zwFip8eybfoRbql
O9E48aIxXzRqJX6J11a+u2JtPo82imLUPGTtua2pkw/PbMRMS3+dynj9pYrgPtp8lq1E8vdRrnZK
zZZqZRS6TfTQy1fdWDuD+py2T6N9f9m/KiJx3O0EAHdoYLPcTj8ml551t3Fjz7yGj5VvMaN0yG5B
bO5apiMMoTZvj9VCOd+KySQb0EXY27G8ydHXqI2CW1F0eJxf1ZM0MmdrCW93xrEMil0XNIf8yPaC
LVw+9JKScP50nHIpZ9HSdnynxkCxKo5xgLrjW+8n7uiqAQU9oSg1vZ06W+0e51vbeGAYz4RQ68ra
oe/oxrwHfM7gJK7hxPvxKvPSn0zkYbdXCnxutMVrMhLxf5pDMw9TpFtwTPbY++MY+qH5M+1Frc8i
KZxK9jaxc6RZdQ8V7z2xmJvGIdyfiAx4+8lqAZkfiGq433Uuuh1jracluKjwZB18QJLjxjiXnSu9
LQw+mlt4qe6YBE2Tnvl4WWW2V/gpmXMrptFnhsR6zL3T1m2YfpTKGAAk5u6ymK0pY2CBfMrhziuK
JqppWbdYQPemYmyoPQFD+t547N2l7pQF7R34dN1qP92JIqfNJYKwU1MBu2SB7OBPVZFShVaKinxZ
17z1aH9K6oMk7gjd9F4rKZyqTEObqH2M7EY4K7Uz6eF9Z2JSo5dwHTSlX+elXyi0dppYO+Dp7iHC
POlVu++MQnbG+med6KDrkH6wSH+28lJU1dl0cavPWzZpdX1ELEZ8rOCcZQ3Z7L65mU37OV/YOdrJ
zaXUlyd059TZox1nvlaT18lSDxih9LMKV4xAGUQfw7lDPI2taijg6aW9tVvKj2PoYrpwQA4TBKP+
tM9hCR+XhS6u74trXG0A5xrbytS1BK3tYHmTnQlMeZH9lskvIEgrtb+KNk0E6RbGDQ1L5ozKZkMI
pBSsb3BH4BCUXnRMdjlejguWoHC0dnM3V9I4/e7aqml6KgEjOnaa3DGObAdQ/YP8Q7vSnQXOQtyQ
v3mfrUQun7TSJt2c654UqKbFXfICiFqPTuNPwzWK8VHTgbQDJqSuEc09bq/zn/whPwfYpHauthSP
k8m+TqajpYtsZDmWLyqySlAuiZb1qqghyWxYQiyQHC4AGeG3MFjeCHQXXmuHy/q46ZVWDpHbQhWc
oiXQHYhnzQXAboGJPyDVK/mXpWznTVZiOLvPurlnTY2TWmrviFmDtEMab1lUiyzGtM9eLgvc1IyV
PM605TSlvalAnnmDt04Q37AgvdcBa3VZzH8JOj7vE96cdXTRdeASwLqS+6UBv3fKFE/VJfNVYDyf
OeONKNLZfK2u1sYFOohDOpNkWFuRvrAW9bmq9QrjQBPBBKcwHFg2eaWI6aDWRpajx67ym8kBvEEM
Zez30k+9dlSwf4WApslu5MpjIs+8+IovJvC5xC9dyWZp9FWI4n8LSKEJPJ/Z6AAqfCwc9tr7mh/f
1b3oKDdvzpVMLvjJzaIg6RL3T10WFNYAsuTuEKXpLm9qB8xBt5mS73I8WkHi4M+R4RQy8XVS7GZm
HytiHSqa3o6Z5avxICK0Exz5bzzH1UnI8hxGI8rRIOU429pTA0zTYfqwkkeBOm+6ntUecD68DePO
oiV8m7qjZ4x5HKebpZ63jHLnO8sVSBOtivM9yBIwYG//nl4ZPQMTvDber7XTozyiuQbYB01POg17
UTQtckZ8f3PX9r2EBCdaFG9AQeYWCAPDR91BYmN52glB2TYvjNWmcr4IJT5mJQoGrjGU8Z7UtUvM
VPCwE+0k54aiWLFRp0WaWJ7QsmwTr4M3L+T4oc0rQVQhMhPO+4xhhIxHizeCrnyzRsuJ1W+teaeF
15F918ciHAPhWXE+SI1bi0UqdER5sG9auPLQA/hbCRZHFV2J9VUsKC4s/3fB8/C9CJNFZIzkIL/J
OtOpE68ez7EEwKHwup/vTTt1QacgsAPBFcwX0qesNACfiqSxXvzUMjdRf2ayd9nUNkWgtclCMwDQ
ZPjBvq5jfUkA/unl3TEZDh1F13vwr0Tw5R97NlWWIUPoRcqNrSWYG7wiqmhaZftK+lwIn/0CBUI/
KRrUIT6zX+m33FumBq1z2zo/mNedl56t6kWEWLRpwCuhXBwdagYlM5g2vCS6S+ybuBZs3baSrwRw
bjdtyCiX9f97d894d0/MAzMdnqTDubuRkDv99u8Oi/O8SZloNmtRQwj15KMopkAneHoVvcAtCRfG
hX0NXsFxBzgeL/y+JJy6ypVvMcJ3TXbNoQmmfVIJFF10VJyvVZIZqPAMTe5ksk/TVPssmgSLEong
fK2ppHM3M6p7zApdatQHJAxFCiGw1985ytV9H8dmEdoUxjQrv0fdQ/SpvqPu1wMIsAUwweyn/rAX
NaxuR7MrPeScbTHHegPO1aUfdwSZgl/41kG9AQ8xsnYKuuzKzIluRD3o22XqT6lfuutZIqG7B2Vq
MzzU1iGZ7kl8T8nOnEEB0qTO2DzM5a0UPajjLHC9izp88fYr0VzMlxJ1gUFHn1ST76fwR5o37qSf
m7gTHKjgPPk2ezTZa71cYJSvnR40447kx4kK7mWBWvKd9KEJSCFNxqvRjHZdeC+3gheVaAmL/JVK
9k3aR02C9GoGnG4yn1U9ATHKv1wE5y/KuaCxZqFleurSj2hkuVOX0etl37cJ94Gmlf9chirnI4bG
6kaKKc/fj4vZA2vOMT8tqGMYqfMvyxJtGucrZjOsJjIi4T5VYMe6Sgw/FWZ5NgOy1XK4gExBdWo2
ZcTsy9Oa3pbBiErFkvY275bXdQhgs3i3ZNylj7/Kfq9Ec/4iTmJUe5ZaVBgdlOw1KwIm5Kzcnor5
FMJ3exhglMHsBmxnOPZedY2yxU9yiny6Zz+6M0JA5AkFD9/tGttKJOcWGk3NMJuHawsETsmv9DY/
LOBtsUdMJ3M7YFsB4eQcHezdMoYZeaJBIIFX4ps+LKXKzczCuxuEQEbyrFpvY+YZdiV6ZW++9lbL
5MKOaABJBpnQ6NH5Xe6AVPFUuMngovcRAALyvu4F1rBo+wVvq3EuhA5yHFUToo6ov0+6yiHDExl2
Ovi11bfLdrddxFstjXMkUpsPsgn4G0/eMX/2slPjRt8L1/RBqHOUrkI0M2cemDf3IvZ3gcVrnHOR
ZzkqjKWGR4pvzXBlp8dZFB1se3pgQcKodfQVck6lNAobKEl4olDr3ZKfw1TQ2bt9TJ//zzmUEl2q
GjCf0JKq1W92h9haSka/G4td1fSObGuCy/G/OGR0SaJTGbNAOndY0xynWTVgMAfM1p7uKvvQszyy
+/9Bw95e26co7nhyG1TyoC3EiJ0ElFN5zxoZse+72Xzk9eBdVsJtM/6UxZ2TWROQFqeo2tmor0TW
fEAjRpBVqKPNzf1lUdsq8SmKO7LRMEEFqcARN91ZJreWsKt961mMQVvg8gIAAQzenKsojTQdjQRH
tIA8pUH2xHaVW+zQnKvtZA+QGYfqhEEgr3RzV/u4vLitC24te1n8KvIopEwrwcerehbIY5XpJIea
IymPA/Nj47a2f12WtlkiXIvjtNGwJ1ulFHe2epe0DqitAYqrYRhzWW95Yl79horUq7Sz9iDV3V8W
vnWOa9mces6ENImZIchKcm8K93P6fPn/NyN8VdZ1FbQIhgwuiz/3slJZzAaCvTTu5OcSrWMgJvDa
Uwn62bvmkbqlO1LhfbZp4Gup3AM6KauGDBRjY0srdIbBHcv7gTZNBFwiRd2y77UkTk9lsMF1JERs
V9TXE6pQ3XSVUgwkaEB6nUWAdZu3zFoap5lkQacvFrNbbplorx9RRHSk+zCgp9pXX1vcMpLXvYNO
w7t8jlu3zFowp6NwKhFLEozNWm3QkiutOpnCJo6t6GAtg9NFOW0ZrmssjnqyO6PNaARdae8u0FqS
Z/yFA1sL43zlCJzr3lwSEkCe2MdlF0yqiC9327Y+VZ/zkeYwNEA9WOx69OTkOUcL6OVD2XzIqjLg
bnSy5Ft56hs9o+ZcoAz7G1wYA8Ywr2SnOzbAhYe9cJRw+3z+kcbXSJIkaotugSdIDxrwLxVn3lOk
RQHAu0+PopB4e/M+hXF+I4vyTLFj3JuderDNb2FuCzZPF0lYlrvy8kYHrKdqxvG0qezXJZAK02mX
dOxnNH9Iw0thWEGvDm6sYbwa9DHoQX2aLDQ0SC3wQ7TTmM/eLMm3ekuDRmlORUMc9Bk7eZv5Oizf
zm1Xl3QgBteHaDxoNf6iSnZj/E4AN99Ojwnpf/Q0cS2tcfIoCmr6Wqeo6jUx0C7zIJrAe4z59MSw
fIX8xbN3pTj8HC+T4LXyGQF/3B5neq5F6P3b7uLz9Ja9X+0tiWlSVTYGJ4v5oMXfquaqah8uK7/o
+DiPlFElZS2oeDwNkH/0uqzuL///4m34t8N6izhvJIFgG3Du2KJE+TbWgHpFq2E/3E1EVHsULYTz
RFGZmqVSLak364bVT3EhuOI3U9hLBCUDGVsDiBPnhypdpV0ETgp4ifgxvNICso89WXJQsQFssivt
1H1DnSJ2RLPAm1u4Esy91mU02ZJaw7Q4k29Gsw6K5mpWTw0b/ctHtaltn3L4fF6hx3ENoD1gmpQA
6UwVz+gqL5VlgZhtd7uSw/mkOhtMIHJhI2lQV87SZYg5+6elDEBceS8CNNvMZa/Ojc/hyQ3qAHaG
+7APFr7ExDfvp9shwISLu2RZtMfLu7gZca9Wx0UySTKSMmdQ+Dp8M0COUu5B6jHrr5rylGq7qf0b
XLr18jgf0aSlOrUaANsi9bgMOxvjSbb+gjoTvD3/6L7KeQmCsacyTiDE0jH7qpl4PuTG8+WN+y96
ASZdjL7iScTjY3RtItuKDL1YEmL6zxigd+qD4mpu/xReS4FA2nIOXxwTEHX+I41zTAObtLq0Ub0b
QZ9RB0sHSOO1+yGwHAMVDiaiJtocZQb02z8COQcF0l4pHkooxjJDQE6x1zvVWQ+KG1Gr97a/+BTE
OSqjN8ywXbAKkjp1YsBJ1nUI0HrbIdZPwSYuf3VpEznX1DcjzcsZXYskl0/xXO70MvMVqX4f4i52
prm7bWUWyE2O9v35JpTKF4n0566M7rtGedA760mv9fcmI95st4Js4H9x2P/sAw87oJhZZlo99Mn6
vvRjFX5+I7nRDhyzCLYWulQMOQQivRLsiM05t0GVSGhOuLLpTAoHgZHLYu2BqmUwtBMSWcx8ya1E
YDrbnvtzpVwMZqqSCsRovJ46pdyHg+xKY3QsGirw3JtXrAIeRVXXFc3mw50wn0p0MyPUG/Q7S40d
rXy7rE+bm6cqmJDSFaLC4/wZ7xRDLdEGWVyPqBIoMOL6nAzEAanXG6aXTwxsQgpGRS7L3MxTIzXy
j1Bu81J9nia9X3QYzdOzByqv4WB5+iPZzT50ZPBztxf1BW1fSiuh3C0xqeZSOl5wS88LBvK8X7zP
EMxu5LYYlBIl/Ld9K6D1dR085SihcIaq5LOpT+PyTvNajJSis84rXOkJmfAgvxI+cZZz+uIWVEtH
V7+hYsyYc3XWYKjm0KNtYQHI0/bWYTwqWJnsJJ6ItGtTJzHWhukszTCB3/CnyoR6oZsGhajMdufp
Xo+/XVaPzet89f/cNWGwhErRgKqx2iSnNCquy4XiV80CuQ0PSVS4GUWL2yjvL4vd9OErsdwOSrFN
snEhrSDN4BD7Tot1NwP2ayJ4wWwrBqbcYW4KDopHnBiADQzIY3T/LsQ6y1BSHITn1sesB+Z/Rc5x
+eoverESxsUq+YQJfo2GaGeR6SEuZm+M6H5ITUeeOicGhONfbKKuquoC64HCIKf0QCFnUtnjbYOL
4DnJfpm9/hEVkRdaQ3BZ0qYWfkria102S5su6uAZ7fieGU8FExzT9v+DSUqGV5QtfnYUvDx2M+UW
uJ3w4ACjSwvm5l4ES7Wh6n8wuXGOMEm6NFZovAyCL1b7v5zJrXASbUvl/pDD+T5V7kEG0C6c31A5
tA96BjJTQEdVMUw5ACL1/fLZbFyOf4jjlM4slknsKMGy+rcJjW4T3QuBFUQyOC80odENICHYuonY
LTqJKej8wtqNmUilRYI4d6R1barkBRbT6IGlnIgeZGR3eb+27iZsGFJhmmYCCZq/KzA0mSZIm8DN
KWwnqdp3AL7uw66+jUn4ECvqFTCifXs2XpO4c7W6PtMirQFvL0Ij/S+K8s+H8AFcljSyalAMs1K8
3BSvOKaefY03sF/604toDmLD465XzQduLGIsT02smiiZO42pO6NIMsTvUiLiJt8w5j8kcXaWkqwH
KyMkKcRX1Re9/3n5AEX/z9mXQQpDH2JsG3QxdkxavdMk9C7LEO0WZ1SpnBp9r8OGu0QFVbiVpU7T
aceyso69zQSz69tK/6kHvHXZXZnZFRYkV7e1/taC/tzMROAGohVxltX0+ZROC60vCK6BGQvq5Umf
9ySidwUdBe5c3bgIoQIWgiNN1w2Ak/8ZtUxMb8KikxWEY+Whujbc5AgiDM8CtfbPcgZRYA4yANnL
QRVo3MsUAF4YhAaWaOtGaOIBBYJ/+Ti36kt/fNASma8yjZEN2lwbo2d4e/detC+BtCW5+UO71zF2
BM5r106dvwjd/pDJXc+JFNVRnGATMv2kYnK2/yZY1OYug2zYBErTAjbMCSBWKxm9oiueNOqVU+vq
Xm4BoDLgBaqlni7V+1zNDgCOv6VRt1fR5V0lgKOrw7PE0O+omK8sI66ZxUQQ3W1aqE5A1KEqCwYX
d/xDPEWxPZgKUKDQKcJyP8vr3eXFb6/9UwR3oNVg6kUJECUUsa+G5DWcagcIuJQiox4L6Sy2hdno
asCMJgZQOQNV5ryyckVTMDecvYW7MRi9BbaGviRu7+f30vfJq4LYF1XTfndYc/GkbaNj4j9yOZvt
ZD22pghAVbQcTCcsQ38okr2Vo6JSFm6dS3e1nDMXl8hHXpZ3epY4uQIYdj1FVxBBf26dDm7JzEC1
PtouBk6W6fZq9p7E84cW24AxSKQHqxncPB4/skx91Pp8T8PhWETzmaDk5Zid4bM+jR0l1QDfmdvX
pCpB4VF7E0sOtt07iTF/Nxhxwjw+dIjgiAWc8CayPHXQXQu45k7TSoCsmN0xG297LfmoAYUwlvVp
7O371FIfZU2/mo3yOaYj4BHwyAOAbDYDrJbc21QKBa5gOatLe8rpZmbrKVqYFMXDxRFkZncTFgCH
MEUtxr+N74scooKTVzGWxz53S0nmqM4ThXFOZH4AonwHJojoaWKKHDRxf8Tb5zaUp4cmBoqaMuws
VjyTKfvGxi7orNEH4gdOZdh1cXtVmKOft9Nd2423GdLiFDiPfd5d9UlxyvvqzWD1EUzSjSPNrU/D
SDB6sGnNBG0apoK3zRc+xWEA82Rij1hJG/kRgJDLQUR1tnkoxEZZWkEO9AuHYWFUCsmqxT1HYJ7M
O3qVJ8Dv6NtScK9vCsK1hCSBpckIAP+8B+y4IoVFmIIOuvtReZOAZv0XFSfbXongPNNYVswIlV7x
WLmz4xv5L95Kf/w/5/UHQAXjRYv/L+p7TTl0cXDZs25vkYE3JSilrS+setkQq1QdBsUbbPtGD0F+
G/ae0jBhm9+2IBtgQRgNNL+wjMkTUCX0BpZIvTmQgPDdHuobyS/3+iF8mH1rHwlHFDcdOTBT/yOS
C+s61bZrlkBkPtmOPf2gxh1GdBFtXVPRSLlodcvvq4gja2s9q2eIigbwL+azkxTf7Vhz/uawPhf0
5YZIGclLSMHDvLclpzZPgyIadtpcCjD1gAJpWmhz5jRu1qKcoNUVDsDQMRdue0adAhg9311ey/Z7
CAwASN8RZCz5BkIzaeEyGRaTPbeH6anfz7v52ByArgRIPWHKcBlX/uKgV9I4O6WWOchKistV3f3u
3t0tGKHDGXkhwbo2t28liNu+jqVqpxnYvnw4zYbmkPJj0HP3322etSx3pW9zG1WmQrF5MkYkq2N0
jM7LiCR10yO4lARqJzoqvl+LFWGWjRSxrXKzdBjlAX3H4AnQD8ujOA7afk7AFYEZ24br/v2iX60t
YiYbiliC11YKbzCrqww8u0D86O9DS/blRHsf83BHhyoAIzDKgxJw4ce3Jo4elZR+68xwV6EU0xeh
Y2cAz247f6obz04+JvwE0FCnM/EYbuq0dAnN74y5FLSubnVk4cs/V8A5noGOqT5IoeJV7ZD4kd74
XZOUwD7NHruqODAQmg+kcaiWqy6plV01KYE0TT/6WQtolz0C63ZXm+TQ28ovpioCl794iT9NwQZm
GjqEdBOW9wW5n2CGbE4LvHZJWIFylziAs3Jo+VAlon3YloRMIoAfbNT1uagoQ6uEAQ+C2ruhNsEQ
011ZD4WTmW3AaH8NIDK309j3fNRT9B6YaGuZjnXPHgraoE1m8suwdeq+EhjP1whnWf/nV3Gn06B2
Mli2Bf0ys12rYBos+r8HHosI0yBLEt/+AuTe6JVkZnaEDFp9i5FHp+uP1Xx/2Qd8dTR/yuASL8ks
oVeNIXnW01cw/Tp1dNfI75dlLF7xq6p8roM7wDbuuzhNIMOKJRfU7Q3Iitp9Tb+DjCnrRCnbDT/z
55K4kzFApdyYCRKPC9lUHYwn/SPc/560P5oHLPHy4jb1QEEIqpoKzonPDNZxulAmEwV5+yIYaHxu
LMu7LGJ7RZ8y+KRfZxdlO5SQsWSHFxQNexne0B0JpapOdkTD7JsGtxLHlRwjdJWHhOEZIoOsMzV3
enIq5NZpelE1+mtNDCe1EsQpX63bcmEMEJSeQTzqdm7lmvfajgHHS3Shbq4JrQZAkAGZDp4Nf151
ePvnoyQva5rtg92qd3I9qwAeMByFSCLY4k2dUC24QHRsoBeNu70tncqhIuHuAbrwoW+Te8vKn/5G
J+B2LRlT0ChhckZV55mWU6sFPGfCHAm3UA0/PA03NWolTm43Z6qPB7mX9gmxS0dN4ltjYMG//AjO
1JJQaQpQo8ND3SXXFlBylq6l0e0OBDNaolf45q6uVswdYTvXkQrsPORXZ/UemDYHoG4LFrSpJSsR
y++roGEYAOAoGwwlaC1yklF2zPxKZrGXUlHg+vVVAdXXVQSuaFxXEen9KQlJNbntakgCbRBuqQ8o
oWN0u2o+z30nuKo2ffxKFmdmJDNLZNawcbF6RoFEknd5vL+sCb/nuL74+JUMTh0ZuhPGkg3AGmD5
9ThZmcOG6KyqmdckxoKkifA/1yMZuSQ00CnJdTmrR6Qi902rH8Go6CdIYFhWeVUPiWcq83VlscSp
MaXW6vSBNOM5t0GPUcUvmRbKTptPAIuxi73BpF1s0Xtavsxm/VbazcPllYkOilNxNSuzYbJ71cuj
2lXAbj7n1FXzOIit6NjqQq6YZaMubSSv5WOZFqGOw2qBmGQGWtBhplO7/7EgXdHGEbXGbxrV6tw4
jW81Bh4SCeL6HJFwqh0ULRHoxkbxbNF1oi9kowSpLc4dGlWc9yzplu775frq3Pnd/N19Hzr9VXgt
GjzZPrF/xJncq8buAA3ZVBBXarSABWtHQvKTwajfl82NBbTVyxryexz565F9CuRs2VCoZEQSXHH7
2gObrDgqAYoFoGSKfNu3r0Ivx6jN6C+oLMssonQmgyPfX/6IbRv//AbOxiOQr6e6hm+wqsxHT12Q
qs0eg9qCsxSJ4cwcSb2ZZhH21sI4aYO5R1nKHRKKxgK3jxAwLxame9BUtfy+8sOs60FGai9GUHQp
cHSIP4ch5jkBK6z3V3h1+ILdW1Tw6xF+ClxC2JVAW1Zo2VtwxzMljhkB0o6mHhtGtx4rFLyYa4XK
MY+TH0qIQLzOVL8NE0+J57tRAUeVgvE7yZhPshkB1imUn01F3iEntsv1xGPp6JNCf7ZHMCeM5n1r
Rzv0At5GSXSLEYBrIkmzQxtySsLytiPmiaptoEX0qhyqZXogoE1xaDELELfze6hVbhtmD1Trg9ZQ
H5F3Cwa534Vz/6TO9q4fNaeZpI+hlzMnDdV3NJgHoEg/DKRyS91+XhAsmCY9zrYpAiHcvD31z03k
7HysVEPSCigHoJeuhhwEr8nQu2gOOjWl/nj5xLb91j+ydM7IBysbaquGhuRK5gzUl8cf/04AZ9Rt
aJmNhtl6TynuqHpHq6fL/79tSZ8L4AwWLOPgttTw/+ZET7G5wEMYXhuLGtgFiq1zBqtQOQeNH87k
N0o3pmoWqqB2J5pVExz974mYlf0MVEqmIYeYurkpZiC+pGDOym9KGu0ub9umIEKAGA/GDrTMcevp
THAfDe2MurfFPEAb35VoXCIte2FU1Jm1eUJkKS0sAIlfEGTtSp8om3BCU/ZC2wdg/jly9np5Ob87
7b84HkMFkioKspij4GwmHaS6p/mIOLAKT4qRnqpM+8Wk+r5VrEAd0QudoF22jAJV6d67LHkG2OmR
TNIpzuIXNqW31FSDAkM9Rs8ChPp7ZtHbSR0PXfd/p6nFNf75qTwqkgKoT7kfJuxHWbm5+kOSH6Oi
cC9vyMZ85SIFSAgWKi7Kl4nwuZVsA6DuuGHI9BFF4f3cIs9GJPsqSszArDHGpNduWoKMyiQeuJcF
jRWbBmPYOHE86O0vA9ylLTdS0+IizQ/5LbuywJ5X3ar7TiBmU7lWYri4i6QxmeYMYqh1SO07pv1U
2LfLW7npIkFqo8uIu1BS5EyFVH1DAHsL048xDNuEXpWkwWURm6tYiVg+YWX2QCVopUYt4MR6oKIW
P/I+OdV15P07KctXrKXktkT1BFJIp53mzPQGQzqXpmgI5zck9BdbNA04FhVGr1vchqH8N+Gx3gAx
MIwe+6n3624ChxNT7wZq/gJhVEDVYtfM085mPUqzpheRPignzXL6tLiy0fMFnHPptelTL5yWhsQo
/GBlcWubIN2CLzuGjfa96si1HhqO0esYDwjv0dzt0cT4bmfsg3XdK64dVHVrzR362dcsyR0L/Vg3
7bM0y/uK0d2o0UAPLQHP9aZjXS2eP0oJHZbxsvi5fS3ss61UDuYxhUCcm5HdSgx3lhryZSNeTQjO
9dBJ7e9hKzssPfelr4uAMzaV04JbtZCYQ+M8F0RqFp3HTsXLrWS2h1E4r6/Tn5kZibqkNpe0ksPF
jmEbJZiaWWLHbL7LZemkzN3BSksnrbL7Rvm4bAzLv31R0pU07sIg0IROJViVZYeuyozrRhtwQQxO
k83npGDnUROhBAtE8kNwXZZF/0PadSzXjSvRL2IVI0humW9Qlka2Nyx7xmbOmV//DjxvfCmIvqjR
bLxR+TYBdDcaHc6Zxxpv+15sXdV0FQwChdNzkz/23ffEeL6+wP0b4LJCduJBWqtJ7VWISwVyKrrO
1mAtqzIchrI7yAV5DqU0GKreJYV+qtNGtK5/wK4lbOQzkRlGkZskTLDD/QAsma8mWszIyRizj3g1
gwC6Ce1W0rvRrsYQAZWXIWTSUsMaVNMqy6d15Gzmrg3g9YJEk6Sa78ZTWgNPlApW4EiRZq/iN72t
bFn5en3DeELUt/45U6bZDBsESkaR3xcdZkD7b/L6538TwjiOLM17gMFjJaYEBPXoaV40V6o4K9lP
VZgK4FvASAQdYKL+uCvaNJcxHwUiyxstTPxyiu0lIYEJNhcVScF6qm/y0TgBQsxHZeoWSJG+0X8o
gbz5DEYFid4Bm5TOZ0ZJHwhd7umhGVzfz12vtRHBXHa5Vo4KmWRAnCfaoUqX12mNrChevFKLHoxO
5c367SsJQXcjjSHfTduEMmkMsqhAqzEn2yR90OjZYZQiThvpnvFiIBJpA8zZoBuFcfrFPNcklfE+
IPm9IqD1IHkx4s9mI9r/fvu2chinj8q5qVYFFKXpenAGLVaCxrToqdJTCwnjD3ikrTDG5xt5OEPP
EHkPynpLDA2zbMqNMQ0Bwi/Ouvb3TwHug4gWm3ezQ2lVFKAooJPBs3mccwx/Es3RjeRJ7MjyH2XR
b9nEdWafgniTQqn03XAURHIXjsBLlrSgj/vX68dFXRB7a2I9v5bFqMVYhhjpIdSgDPUULtPzHPOA
CXg7x2hEgx6rVKSIGXUxoonxRZpFBzZsaZV/fS17liSJiLrRHaBK78aTgJcygVINlmQmoptX02lB
Wr1PBI6Y/S27iGG8+jS1gDvVNIzMrrItmvpBLyROzLnrbrdLYZx61XQmmESIjBYHjxwxr+2S+9EG
Jh1yOk752Pq8yff9Q7osilE5pQUHthJjUbqpt86I7gorR+exVWkJmjq4sHS8PWTUTjRD0mSY/AOm
ff8Y5VNk9WAHu64OvCUxejdkSzpELdRBLFYAAw0nczUDUfuqdzmHzYGneIwbImE0htWM1UgzHuLO
ED2ivHh9Mdc3zBCZtF5PYjkEqS6eYFEeyFnia7XAcaZ0z9+7gn9U4F3lLY/aJVspIZ8GECDThQ2V
5anuvbF4vL4Wme78NUnMLS5IpVmTEsoGsJn7vAcBuhIjZ9y6Y4y8TTNYPYYbemO22xEjrmbiYWDu
EC0wAvTlpmFQqdGBVMOhGjAW36XPC0gY0TzspskaNOopSsv7RUyAnovuk7KZj7iPXq8vgbdXylsP
DZLxMVpi7FU7rXfzNFn1In/p5NbFoKI9pwXHH/BOn3E5OYqIykA3rBmIb6yrlysj587ZXRFcjoIW
ANpfxwR4INseOiM3aHHojPqrpXUjqDtvCnG1deVDF9xGGKMAmlTFVTdSbUZDXZhZBsjg1dqwJ4Dv
XD+oXdPcSGIOSq3TsJdqpPbhbZxW0g/dhC51g2c71MLfaTSeK8iMgXrq3fToIKdybAgKTRKgACqZ
92WZ+42KDnRUlofytMrpAxA/ORa7AxNBnzCSiEFt2mzGzlIkaDFflwkvwkEyGmvWNKuYhue4mp0u
BaWMtH5pk+isSoIdN713fWd/hvzv1rwRzlwZbWe2o4bOfGda50NetS8phrqqbPJrDOmScHGiHpST
M3mU9OgsgBByCTs/y5bbbum8SZm9FpwmKGjdNfnsz0U6WgBq/KbmBmeXdlVg851U8zfRlDoKAj4U
3xmpDwXQ6uPmnkQaR8iu+WyEMJeNksmNoNUQkkU9NnsaIGa1m6VC+4liZ9HIaf7jLYq5ciRNnKJe
wMnHa2ybU2zF+WIt+pfrZ7wvRUUnowE4GEzNv906zewWLewRX2dD/CWPSs+MB9CjDJ+ui9l1b8CJ
+EcM496mUOlMtOdAjaPZaszIEpqP3NAbCXShWx1YEEWLFSToQ+1LuuKiLn1Y85jHXbC/YbqJtAWa
nNDD9VaODkbbLh0GAMWsoyt26t1EYj9VS05lXaUO8r3tXeTQv2/Wo2m9bKbLiNiGiIdBbu2pXG2i
py9DLx3icfoWxuRoNOaDlIE3O50PBWC8W4TE8zT4ZFjcKEcPzyz6Xd4ea7l2onwMZgFlZKO56VaM
ycTij7oZoL2L05XrS9TqjqIUiNOa7rCg91aQirNJm0il7tCp40sc4UfCMUgFzcEuOEVETkmZgv6O
957YzYOBi/HXJjNauVRy2/UFdL9WZV+sQ9fM5EcQyLv9GHpZE57mUjpV0nizwvQi0FRc19Z9U7+I
Z7Q1J4WWTzLER5gA08HupmTaIdclVzKjL8mk+tfF8VSKUV0lmTqtpVk3ZZHAfGv62tjdqgIvzc0T
w3hzsclSveixqtT41g2TA4oFG1l+zqVBf+Wd3ioYfZIQYyARwbitBl0wU69ByipUNgHVU64e4izy
Evnb9V3jCGJ7XeRYwb0v0pqcZFhyKNqlMD+YTX67Ti0ns7K7c5c16YzNl40WSy3duWgRgR5OrFoc
gzjh9VXvqh0e44auo5tWZ1s/5HJMsliAC4tHvyPnVBAssXNLAdUUIeHcZrsOGe2gGIeFKGB9vHUv
qVqgKbRAOJMRYDuMDZBFhsP1A9rftYsIVt/WfgIHAEQkoGWYcum05KKv1xmvlXZXjorrC7UOEa3y
rMZhpDKeUgzQx7X8FK66m6m4YKpSR29+7omgUVIT80s2514ul0Dyyu6jPrwF0bNX1fl39NB/5Eq9
fA9bLDaivmwWCpgwIme/fFIq3+ThtOw+rzABD35XVUWmj2rS5nIoKqXtdQ1lwVX5rhlfGm2xlfKv
UTPsov6cgT/6+knSHXxn0xtxTOhjaB3BhAHKqYg7PVWKDrmgHeWuPnd4emF0+SVWlmcx5g307l8D
G7nMyWbaFM05gdzOrQ+yi74yW/yrONBOsrDjrHFXiy6y2IGgeEzGVlWprFBwsz60QWFqpXPOMYpd
u9uIYVxJT9SeLD3EDOJ0nmpMQtd1cP20dh3jRoT8VjlWjQiZ0EE5hLkCpWZ8TIFftaiY0uC4xf21
aCq8vIRb8B3g+5SuRg2iWscIgWyo6i5ZIk5Ut4NEgPePdpHBOBEzV0dRjSiyBFAAY3u4Kf/SgEUz
2uhnjx9TYOSmNwiOru/griPeCGXMqxxNA1QVMW7KXn5KB/Q1hjLiq9CuI8NSZ4Ozj/sHdlkjY15J
U5E1QfrH0Tu8XarGQsOLN6LY2Nache0r+UUSY1CNJOealuLE4mH2hMi4baTennWNc2qcBbGYxkW0
qC2hyFiFYjyZUnMkpQpEEOFbUvLmRvddE+pVJtqVdNzRb5W9GNq5yXXgdDSxdlQ6IKD3UY/G69nO
1Pkpx/yToKBtsu8/dGYXuUyI2NU1ELQqGFlprL461qe1Wv+SutCqjMS9ro27h0ZkYMCBWQEzxozL
EMD6hla2GnWdKDqvKzK1UdfhIaXynja7t8pGEOM4xk5YO6LDN5Fet3M0gYiZ+NVoBzctptulFV1B
Up7+29qY44sXoKIUHVov0CX6gwiLIydIFGmG+hHvDmAVVJsVdAWxmN7aUCU1+LHxmgrFA8nVB31Q
XFQsOFf/rjZexLCK3wh9ZawNliPUQ2DmKchXlFOaqudpboIE9fw1D4FmX43frm/jzsAk3CQxgSeq
SWj7YBs+5ApoEKYAdRzBT9Su5Y0O4jQAiAHHXhBvwVpZWHIpBKE5HjJA+QJv0ZlGzWn1yUsz8gWw
GEERVU9mhnxNWHEUeN+J04kgBbEm5iaphm/CldIsMjNLoMF11Xgkn5BgaDyUcTIradFfPNeKZYpl
EE+tL3ejLaHhoSBDMKkv0oCe4IYH8rjrnzbf8+5SaWqUXqii52NsaUp9K87Jgxz2x3UEKMj1s9k1
XzRtSiaoGvCiZVRcXikRCwUDy9ANjHq526zGYxmNH0kgb8QwDimKJ6PUtQgaHk1A/pXuk7x9vr6S
3W2jCGCYJcP0FTvvB9yvbqg6ZAaGGBg5Qv0QpupNJ/fu2izOdVG7m3YRxY79JR3JqoEOvk5LaUny
izB8bXmDO7vGitYuJL001OVZrMi0iQQxbmEzVZb9oUf3hADKe1gOJM1/iKR8qfWidMUePAPX17br
ZjdyGe2bl1jIaqQTnUzrbsEaisxLf0jMxcVVFih99CiYH7r3NyKZgKaZ6z6U0Lrv1LFhGQN6+3vl
vJoxZ2X7p3bZUSaQCTF5YlQh7v12XGwxrh6ytQgAbXW4voE8MfRgN+4EGDC9upoQM5eyW3SCv8b5
zVpMnIelip959+q5bBqL4ji2k561BJuWt4dIeExqzjJ2zQnFBBPIepSTh3EMVTkWkkJDiEkv7FkG
rNe8WsNwGvSH6/u1A32M22Ejia50s2G6MFRAZIYk8UEzrfgvSgAuuLVrPM/H6Nk8KkfDEw7J63Wx
u8e0kUr/vpWaivUSG5DaSveV8NgsJ7XlhA/7VfSNDMaWlLATi4KC2+WY4SrmxpeyxdXk5GlOZYQs
kY82gtu2CW+1KT2EBaaQKiOQG5PT0rzby77dYcbApmktccBYa3zW74wXSlbW3iWZVQCkIBjtFbDl
BRDtJXfxFFsG8C3yuJx7ZofxiJ4yQcs+oHpMvMne7veiNnMr6jAL/Wl05tDKkSm1LO01dv6cwUE7
g6kn+Yti6hPd4sGD7OvyRbb8VrZpFDVKb3hY9MlokfKUoFtZK9EP9OkjOnWRw9jMKBCtyujLYkr0
H+JqOGmxgiRRVu1/K4d2QV4QVhlPNhtJP83gFUXD/71IbCP+Mo+cDP8eTMcbGYwb0zpTHZRcRKfx
YoArYkTc2zYeqFK/mrF4LMzIaVaA4TSmdJpE4seKYDiCkQSJ0X8PtQ7kGUt8nBLjYIilV+ctSoJK
i06s+dDPNK8AbOy1Sm9GPL4sMYlPfS9hFFB4vL5T70+e7pQpAsNJ1Mx3BcoOXKLxOivAyx6JvfSe
saTOWn6vtX/tjSFHkzXazfzzhnmrYZ2opeWcgI5imAG+/EWJ/n2c9lYA4yRD08R2gzXNAQDfkvzZ
D49NPHFslB7p2yuFytBMPOIoNBhbPFLErBAaxUSY7rWHwS/85IDMCXfi/73nfSuGsUY1FAkaiKFZ
qaIcY2lAm15XP5ud6F0/+x33SwXRBxWqNeq7ZH9UwhNNi47Kxd3qaZ4UCLZuK/5qi07qljY3IUjN
+/3+/ZLH5vwFExOuWWvQ/VtcPCNwi+luboV3aFT2kbLjPPLfRwBvlsfm/TOzNY04wnHVfdDX/jhw
Srw76BZvBTAHFRlA9lbACIDx4NFJgs4OD6YLqB2AW0RPvN3bXQ0dHCNAkgH0BHMf96jjETVaVeCd
APsuA5wh7121q3cbCcxtrBqdsADDEHzk2qkxzkN1Z47BdZXbtaCNCOaiVZamaeIURwLmx/suBv5O
mT3Gqf59jasgHKYgHjQHoC4csTt9GDipjVzmQhi6WCrEplGdCKVf5NAwl5VETo4hsLDWgUpi0u6M
UvFT0PGk6G+6vuqdF/Rb8cxdMQrThJtVQMLfBPee/IdkpaCWF++1B4oDmx5nP/F4dzrdynfGdlky
W8cA8IqEOB5Y+rTyXFVf1xIImcpzkXoFbxaQozg/CwGbUFFLUMtoNfARTKYryk8RORQq77rd9R2b
5TC2tiJBWGcNthCgSX9j28+BfEC5+y5xx6C3Zru8LQ7Eo7PqxKO0snptFZxAcX+hpo6pBODlgKLj
7S3Wt81QzDXIWOrlVqidRAHQg8rxWrs3MrnIYC4yqVAEouctGPKQXBHMziqT4cFQO0+r++frernv
Ui6iGJciVWsk9jP2NFXQm0KMQAxnzuOFt2OMTwGN1wBqNxh8ItymwgmvCCPnqMZvrOuyDMapVMWg
t0Waq4jEpG9LXDgpmNysqWoPoASyFgNYSlM1Wkh/BKWwHDLBuAmX9ZBVCdpASTAK3eP1feUtmvE2
UVuvUQQyDUeuhC8JZuKRPQNMbMKLR3bPD1lzUHMgv4y30Ft1jPRI0zTKB1gBnb6/jXjjMfs7uxHA
GB0SyKmIoVf6LioP4bF8onWAP3uXkgKbjuaYTuLxMJx2N28jk7GxfF0jTElCKaXwmGLAA1B2vNh9
V4SBSQ7JBAHOu6pDabS5Lk8geFA09XaUW6cywUylph/RfVNUcDR0FpvN/MsooEd6iXBnKf1KP0/G
YU04YfWukweBHaChCLpC2cS4nDd52DVw8m3YW+a6WOnwPV/uuvWUFrzwYFfbLrLY7Hgk5VlNRhCV
1/18NJb1Lqn+/eA67smNCEah5xCZvpXSrc1d6qYkfihrFYSPvF76vfNHzgZPbZw+Gjbo3zf3VQwA
BlJPOBiFjHeozTiYq32Op4ITX+8dzlYM4/vMoW6FqcbhwEw/IbV838aDNxXEbebMliOTk0LeX5Uq
6qjmwn7YTLUSgtlaqBCNjq3sTlmBuk96xhgEZ1U8MVRNNpu3kLUu8xz2WRCvWT+Fo5/3nMCaJ4I9
H5INutGAs7swq0MYdceVDIfG/PeVOQOpu8uGMefTz5KszT9DitXX9dJapMfY+OP6VbAbeW6FMJcT
pvHQuYV3FkpkIKLVErtNeg/tgZ2tL+NJKMWDMYJyVM9uQrHnhL17FruVzdxD8WjosVosqtOJN1P1
sEYcjaP/nw0xt7/PhLVqRua6DaHgM/lGIqDcPM+j05PBGs2zHnN2krMYIr7VO6SNoryketfE3zXB
VaPP10+Ko3Rs/k2KSUfMGb5nIIsnjNF5WCZrMDXOnu2L0QF9h6ktQKUzLg7A8XWTJ+DPNYX4WLbF
D0nqbsEzyYkieWKYmzuTu0keZjgDLfLb9qnoDiaPp26naknt57IU5qYe+qpUjR5Upqpf3Ko2scdz
85CCCRFtWs50XjzkMo8t8PQQiV8/q13PCuRKFWwQKkieGcXTdcNou3FAhsQA72cPBhmVdPaypp96
paaMwTyS8d3tvAhkC1rjIg4CMrTQ9Gaxx2i09BETMJmGf66vbJfAjuLC/39p75hrslWeIg1quBxX
EEr3dym43coTpfwu3fJGDnj4krtZjK1ERlWasDZnDGr+zRSVuetJ/qzdjC7lzaxe5cfr6+OcHFs1
iZcQM5oDQtYZj+EcJM9IbkUoanurcLguiXrvd85ps5HMPTWuabtEOiThqdafwuoBWeZm4p4Xtdf3
YnBaJuiVgM/J+PdFykNtSjCf+TfCaeHOp+jcHED24gmcvpxdDwhopX9EMe48n7sqMjPkZwbgxQ83
K4/dededb36fsSrSzlKM7Cc8bPaUYpZ1kK0KdSXBF7TTUBD7+vnsr0ZHKhWAOXjYU5PbxBFqSTAe
McJDzeHNkN6qH6BlURSEQv/8PnO7g0I6XAcEds7Ue+EQzM3L9e/f1+TL7zMHj1aRosrpPBZ6Ky2J
fF8FVxvQsFHfy7w74zdO4SKLOXljBQWsni9IsNiShw6izsrRN33K7Nk2FyuyM2fVz7wEEu+AGHUY
MKk0lWWrOpW2BCpBAWruOBq9f4VcDuldkTatkiEiSGr2jmh3t4MruvILBR+sXWKJHhpJPMpXFHka
xzv8xuv92lKFuYeHeUhbvYeym0HylTLkFTa46Qdrdgun/sD0Lq7KzToZHxs1il5XGZQ9Em+K7FZX
EkdrX4qWcK6P3TOTEbdKwN4GbAZzJYdLOGLyBRFf1H0VVbdPeGWW/RPbSKBfsDHbqi9FswBFrZMe
2nP8F3yqDcygv8bUjg6Svf4hW9nddOoCHNnzdYPbQWrFJm5EMx5Dj4xJaMBxB9GzAzBpDyklJ3uk
ydRhsikZuIhiojtb4kH8RLHigFYpPWHq1JLs0JKD5E66z+6M2/AjnmzzXYynIZVumgDnUZyyJ0/C
Qs5i9eX60nfDj42Ed75GrwEkL8H+MdwTAuRRDttA/0B389sNZtxMk2ezhOFTXDDRjdTfJk1wfRk/
+9jeXZayCqIVgifPuxq33IWdIigQoNE0OPBU29qJY6sYXekWSIigSMPQhFlbyd1UIb3EkU6N7Jp0
xgiVSYyXJcWNkGuxlWMkr9S8XPK16ixb8qEXgzp10fTf8XzN/uldVs0YZWbqTYmOHcWRQIvRp8LN
YkYnDWQI19e308VAj+8ihzFNk9RlV0zq37sbBTBNP75rSyt21AM4gj1YB82TS+hgyLz6QZbcJLNj
XjaWt8uMlWbTPNWJXtBXAfqi3PUb0FlqTA/fmX7uTgGaA68vm7e7rPUtc1/qBR7YUf8t7L6Eyh8x
j01y96rfbCxjfpXUrEStC9VJpM9G9YcaFxgdjJ0W9BXt8ukjywGyNgrMaARlEdhBvrboGBxF2IJ6
jRofey21Mx4P8m5iV5F/SWHv3UJDdPzz9sMA4VnxMje7yb3CVh47Z3IiGx0Ktzzj3z+ni0jmwtXE
pgCFL7x3QZwU3aK5I/M6y3Z6aKgFXGQwFj4m02QqyJVD99CPd9/5gl2fmht0BqoO2ilc2RI+jy8R
eKvFbx8gQHwjm7FyrTbBp1BhXipWzsX4IBKOYe0r4WVtjHXrQi5qbY8naKIZVjqVX5qovFFjqwfK
jdZ+vq6Fv/HUF2mMFceCogg/c9f0WRP+UG1U2QBeHqBeaXcgbZWt2tedJfhIlXt7gow1d00ZNhMq
sY4IHZFyAZVLHrLYfkoOCVIAKegA6mAJG0kpJqqUoaohgxp58MdA8QW/9yduW9Wuym8EMfdpnUQo
I9Jy4dgPgYih+2IALGqcutcPi578u3ttI4YJ1LO+iQrSIbiMMXvanrSJ42H3Y+VfAoDn9Dbmi2PA
HmrrivYwwKBLTkP7HNAnInsVqBIUnjRqKL9fjsR22UTprAlSD0eh+kmQO3OgBamT+LTulAbFEzGd
69u32waD6Pz/+iCJjNeQlQxT8y3KQfk5vtc9DPy5YSAdDUuzM890eI7wN/IMFSJlPH7Zof0BgL+j
0cm4p4UQgGXT7Tjqxy7s77TpOyaJrFzXz02nOUoZv8Ti+KketYdFkD+SiARf6T9fwfgToygHtLDR
r5hfRfk1zY8xbzzkN5Z2kcF4kUES1FJIEbd27uxo5/VUBtVhOZQ+L+rYt7SLIMZtNG2dgHUSnUx5
lbpGp3taOlslKR+uqwr9mfeqeRHDBAKxTibSg4HcURXoxlpbknmbmvdgvrWuC+Kth/EcmTK06yrB
DTaVW66mXYJiopQ475af8JfXlsM4jiSdUFSRAcCkZR55MXzdSz0T2P+FPXjVQbXWwqKcr0CS9SNb
DniGsHujXTSQRUKXVgz4jmhMdJZ5DKYR4zambMu1cK7BXZbNPLaDfTf56/DeVcvTWmnkEGG4qJwq
8VaY/Otn9hs3eRHA+BGlklDUm7Gdqg8Iv0CAF1nx8Gzt1o8cXpl8P9bZ7B4Tb5TAbp3lBD2unSva
oV+4lJpuuRFu6ZFhsO2BNifimkbyhJcZ2pnshdfayGZ8h1zLK0JINPykhyioHgp7tFQLdEteeuTF
3jwlZcdU206YhgIMET8TrIJVOrVj+OMhOmbQUvE+vjWQACs82KOT+zIn6OIYvMr4lSGfpbKi2fhV
D6rlKNTfBu1gVK//UXMYv6JnhQQOB6jmP+9i5dV0eyu6V1y03T9el7brW1TJAOcXcFWBr/r2Nh9C
IVWqBQ1GUoHLDdAnhbAelZrbXUrV/Z132chhzKGU43wOBYKHYP9Yhg/mcuy7Q6PdSoub5g/xkFtL
WFq14auEZ4k0ILkmmrENYerVvM1TdDXXJuDRQGEtyXdDuHpRAjCrXEmP/ZL+kDPJzROeyuy7gc26
GeNoMK24Nj0MU32gXaGNH71gKo02+olBbs+cDpD9hNxGHHPHitNYqzntsJJ9yYtOa0Ce58fZovah
AotQg22UL/FN/5nHnMDTI8Y2MPKiDfOkKU6WYU9FPwytZl6s68pKr6BrJ8lYhtF1ehN2EKLNiWVo
53xKrEUE7/nsLrJrJi9lsXJE7j+ONzvKXL6jWi5FPcPjiLW9eqsz+QC/SB3FjwPpoTukmP+IVetD
WcSNVOYynsZIQ88mfGo3O2HxWIofSSxcfp/tB03BrT63Mt6PI7kzpZesOKchj1KQ7sz706IDLOiN
xFgeswZ1qiVTJAjDen2xYnCj6o9z9lx0E5Cv/pozjpnvXujqL2lsOznQENVakRCNjeutoTxmGuf3
9xX88vuMo8x0JNPSoUTqoOl8yaxvzGJ9LTRel8Zv9O0ih3GU4WDEozrRqPKhPsRIqMt2TJPqzuAt
nmRXn1FBd66b1W9kok/IBKoXRp8Yu1qbVTVL2oq/+MvPftrhJnXq1z+LA5pbfTUobW7QsO+ULyIZ
sxrE1lxKmsSml1x47G4yn5pUccdjBtu9tCkCz//Xxmih0vepURdYm2B8JdNhBj5laKwW6XlR+r4C
/hLEBrAFaFF0OcQNV4HnQDuG81/XT2lfAS+/zyhgK0R6XyIQc1o8gUcwd1enhYuWteth0Yeiayrg
8RR2rkBLs7JTwp9Ra38ojkDtvlE9MeC90Hb3aiOGuS3iWqqHRUFqTjbuM+EmJZx7cP/3NfTU4NgR
2zBX/tAY6wDqK8xi9Jo1hX+K0uP1w9jVKgA4/COAfsCm8BUveWdOBfYJ3caHsk3tJqkDKa0wH8mj
PeSJYq50YFHOkdjgYbQut9IMMKnbYjoKyUdi282CmBMZibi0C2a2nLl/DlPNE/CeXbofSvL9+sbt
v1Q2ghhfg4SsZpQTMvSdmxFLsLQgOoZB5CYoXw/npbaig+jBWg9raqVnhccav68ZpogrCYUnJNWZ
g2sqMx4HdGjkoLlN7kXz+fr69k/r8vuM+07HqlIIEGCdMHsl840RBmb6KhcmLyzhyWE0vAnbeRRW
5AQme3ZWB5mxU57Zgt05YoInUG2Xvnxr3vOaZXfvdO2yPEbvjUHqmhiJYkecB8tIHpTsTs0fy/Fc
Vc8ij85u/17aSGNUX8ryXlFjWFl+6A8r5sNtlKximroPQrs4RU4cxMfs9b+dIGMJlZy0qdTXSK2b
nS3UhwRFs0GJcWPw0G73Hweb9TG2ECViH8kxrozJFu3FBaRI0AY/KTITj+dy9xONBDQyCsXDV1lo
tbyopkhQQIZDha0OQovGGlEDpPPM9THxCMdF7t5XF3lsiFkSUTZyCrIr6q9iUVtrfupzHpLvzjg8
1rORwtgzOLyasgVVg2Pkf9QTAC7X105MX41c+2Qo86u61jZRJLRZxKIlCZ2NntS6zQ8d6cG8Tn5U
DQ8Aar9YsvkixgOEa6ykct39PQdIGyErvw3Su/hbf5L8yVGgvIIjLg7vgHc920Yu4xFqHbhMCfIG
wNN/FMr7lpf43/U4m99nTH9SCwDYIm3mpHFhtYVkVWLlJNMPY/jjugHuJ4o3khizT4e0aYCMitgz
vEu1s177phZZcTfZiekXIwEN9Ncy4d0MvPUxdq+taqlGOZyNPj4pWmfJlegV47FEpev6+ngHxVi9
ktZwJQQVhgoArWssWUvBed3xbP1nmmATngw9GTuJEhL0juQRlOsy1TJxwaaPsiVaprPonDVxJTJh
Nhi3pHzR4F1kXz1Gp9IpfLRXds5qR/b6MgUyp6WZZ/gsm1OepG1i0ql+WpMUgSlI8Eoq7Ogm9NYf
SFBbE1LUPBvjSmXcTUKGMdVnSDVuxB9oGPHmU1854h2xjE8/06uOcogfRl5jKUdlfjZ7bM4zTxdx
BcoMorN4crNKBiBy41zXSqp1717rhPJEAnsTfIWMVkraqCw5HV829MlVmuKbKi/3DTpw1lJ76LgN
n/u3w0Uc8/4z1CjrhQXDDlGElEBtK8LT0PL4h/ZN+iKEUUoh6Y0KKOWwtH6wTHP183D8iqjdH0Pp
+fr27XdlXvaPxZxMSr3RWxELovpI6a5zD00hJ9RNkPUnJ36Va39xlPpINkVZYlPh4drPakdbAIws
aBIgzgxf9cwdQBZ0fWU8OYxfRD4xixqCtxQgLvwWJB1W3ujnwizdbiKcWZ/fuJHLohgtRIeuDBJi
aOFsWlHQ+aFDHPWOjhCoXu+bjs7rOeWtjtHDiBDMglOKKumONqGVjtbZhhMvlvFMb2sUExx9sjCz
gHVf39d9g7sslVHOtQIAXF7BlZTiPUq+y4ShVPW+xux5DaKM67L2azTklzB2XE/ulzIB2xKtD2mf
VHcOMrv7VB0Afu9Kn6/L+tmr/d6TXGQxPtLUtQkEBz06INFMhFazJ9OWHmhfpoxkqRtZ8ymxdV+x
RUu4x0CIox+0zwYKUxMP6nbfa14+RH771usHI4yNTpPQqXWoq3tSBtdXytEddsbObGMwxtFOiLwK
fbWWz2FxV+ffmmrmHN8OeQONci8roSvd+P9qyDtRarGltI0OEHqg2ituMPDuAg3WIuhojU/Ab3eG
wLCXb80pfOSViXhbyYRkRZ0vJUr3CCjMQ6LeFssf17dy9zrQKUq8DMou4B6+XeAQNkSLI5qwUc76
DEqBqLWSlEf7sP/g2ohh9rGPigpIqbhHm9aiVdLIbYPkPHmLQy2B91jmimN2LazH9m8YGjQkHyWv
9sZT7UrHxcG0EDf+3/Unm7UxftoUxqwSC3qj6rAssz5kM0Y2uuOwPknc8d99I99IYxx1XsWxqDXQ
SNmnoVeCgrNsa2e0y9iApetfab2ptBS7h4ErbnaPZ6BVviRwru51zeFuMuPB0TITiVEC1aRtfs1D
7hn34n3vCr4cGKndfcTmN+tmvPZQLXhFJoisVekhlA5ZOVhKfb+AIO2/LYuNbzG6iz4WA88R2mYl
WJkb3id+5zSHHv0DvJrzrnnTy1UHhjwYIxmXvZqqUGJZqGzL7ZmUE+ZrJd457Wb8NzIYb0xUbRlH
GfrZC8QLJVBWJYovmqljZr1tTOSpUFt/yvVngJs61zdz3zQuy2O8y0yhPPUJoRJmFfw0KsGxoXqV
FtuJXAcl4Eo4h8fbTsbNrIiSZtKiTimAXRPQvmFV2tdXtB8obXaTcS1KOoUihnmhHqFqemWT3odN
6fQaOc+C5Fdt+kU3BSdcp/s6GTVrFf8ce+NJSXLv+ofIdO/e3fabD2HcDqChy7HWkRZYy85T29Ue
htEdlNLSI71xEvAT1ut6yIvMj7vEzY3QaaT0UycBMHb9H2nX1Rs5rnR/kQAFipJeFVod3M5hZl6E
8cyOcs769d+hL3Yt09rmd32BfViMgS4VWSwWK5wjG6egUneSLDlJBxTZIUZJvIGroLrTWYUjgZ7I
Woryf9wezneVoVbFhYoRDas4m2HskKgQGLvIADifFA5zGU0pyrckOYJM1iSC63I7i75adc4NJY2O
MbDWQEtYND8NS79bBtyYUYv5G3Tyj2W/I6nhxUuC0Y3yYJrLrgeNTjXM6PvX7Z5GbkyNm36pzqms
uyF4gi6bxfZzyGAIhqqCxnUei0KXlVJNanjl0cl/msdiBwKR7/Sx8Vi6sTiGhS3KN26v+T8S+RA3
kItQSkqcCHBY20W+t6JfAp2Yh/ps6u8SOC9JCkMFXh900lCznJBBXU6m29n5ocB8p+iiYQf4kjDO
XQ5xPXa0hc+ql32FwxJNPzURtIJoyTi/qGN6pMoYeu0s7/X4MQ8ETwGRDpwfrJtAn0B5hHBL+R4m
qd13xyp8uLwrIhns76vQODELkCCzgk4xP0h55/UjteP48bIQ0UJxTm6SA0kqgOLj6jPge37VImyd
txGLS7vNuaR6mtJhZl3bQEsmTjCpjkF/hcGzvNg5YO/LvWTtw+o2n44tiPeCTHsdMgktkga40+tz
bmRXdW3+FZX6D0rqs6kMu5GE99FUACo88WY6P2Ra9zueB6R3lLuhthwK1Anv8iptvzLfD73Oub2Y
Kpk5TgivswPmueziIcLxMPzxIK4gbyeJV7I4D1gUykSQ3EFfzhFYRLthHx9GF4N9p/YLMF+Ysv7b
k/FQE0pE5hoIECzPcqzT60k9hp1AxHahayWD8yxqkqdhyRgjw+fuqnATVwIm3b18W38z0GzbONlf
5rUpYkkRGDXlPExrjOkQyhBatuYxXYo7JYgE+RyRCM7BAE4sGLIe80ugpcN0P0W8LAI9EhkdZd+w
cgDxqMyJ1SAAKa7YEyv3O6SdWZgs7lphx/zCKeUJHIEfWaVmBPsuCEaUZSR9s12PHjTFFLXkCLwa
5RyOXKQRITO82izfEMlv9F0pmhDcjiFMDWjV4MBEKwPnc5Bl6sOBTb6wFpzxjnXly56+x4hZmLiN
pziNnRzNa7KPXfFgx6ZlrIRzriIxGgyUs9cApaewuJpUwZHa3CrAYIG7TLc0ECJ+tAoTc3NDM+D3
a3pSx7tE9htGtff4FY+3EsPtUzXqyqh16HFjRdXhkNykKFFrR80r/Fqg0fZDdyWL2698jqlVWkg3
sQxzvDde2ZC67tMdfQ1dEUrl9v5gVBkdLuA04HNbWRz3tGMxcjhchcMLUMcFQfi2z7M0hrgkg0iC
x74J1cCopxaNleYP+qfYTft8HxxqTBwud7S0VTvyJE04hLXdILuSyjm9RTGHvMnZ+92f0XOMmnuy
Q16y2bNEPZsJTN3JY0mL0BVhqG9v4Eo25w2DyAIoF6tVswMHznM39iSnO1r+4PcnKriMNw/AShjn
Fhmi3Zy/BeDL5GTTbSD5dIrcoBcV4jYtZSWIO2l90Y9NzB67xA/8wm2fNMMenOSawfgabumNryLn
KFKNO3SZlY6kJBSoOGru5fG1od/ksmWbVMQd9S87RjHFAcp74GJz93KqmFGZgXPClSPH9PVdi1J+
XsJSZkCwixsxWczy6X4BNuDf4jjjjOkwtZqFIupiLL5Vjnaj9f4yRDu1oY9zMx2bfDkGCzlc9mKb
l81KLGeX8dzlUYc5ADeucJdl5zFGQ7MIFpZ5p0u6cfYYyhJQ0CPEaxG50lvTW6o/eG9U9SFOBEHH
pmcBkZkBWl0V3CZvuctVRBDl4RSOjD52vCNH4rXnaKfdL/fyTXSNEYq9dNWfwpfLS7hpKWuZnE0S
pEAWnV2m5tm8C/fp0XS1c3mFqhUgr77SbL8Wxt0EHVikozxCT2vTnlXVdEhc2VnxU6ASu4L5HVtL
4a7oDlymwRAix0AwGZs+K2h+z9zIlW9Z9YjaxfPwzMBmYjcWdUhs2cpaMhfbA0UbM58YEHfD4hTB
O3cyqIy6c62fjKB2BGpueRMCFhxVtXTM//Iz9okRlaCEw6FjrHRAbHKRbEXja+NlJ+vMire5K922
wgZodpY/re67WH7oPg7HdAkpXnzgGTf9alc+aWfdB2es051DVzRPsBklr7TkEW6sGm+YbEZXUqFh
Pqz3AQBxGBp7xkgIm92+vKabY1praZwji+oqVK0CgXLrJc6IuQkCeI/IpQ5DF8jP4ZNynJ7ZOAqr
WqHR87L4rRtpLZ3zZ8NS9WnCip0SwWBIDW7QIhVYjUgE580IwN7LFJV5N69O6XRM5rvLKmy5ZAA+
EN20VHAI8FPpVhikrdEA46mMXgpVs7FxdBwE27TttFQZ4NWgxjEo/57BW6bXqxGvjKSHUej7yE0d
7cfk1Ac27BwIIpJtG1yJ43xkI+m6nNCZxV6stm9LXueBRqURAixtrt5KEOcfM6kEHxTLpqQSCHH1
0kPTqmdW0v4Lm7QSwznINJTRIjpg+bTyWxHtrOmnKirMiDThPKFMYlqrCwozg3ItW/dydTBawXUp
EMEPzpRy3ejkjT24PPXKKZeOWSJ6umw69PeV4skXUJboFrCBoFqYJ5EddeV+HvNDMpAzuIvtcE4d
Q8YYSJqe2h60Ewf5LpcBQK5U/lzS/Rxgfiixfl/evc0jvPomzkf1GpJHi4yDlS+tg8wkRisETmIz
R0VWIjhHZEVhWyQJAitWtldOlscqzYmNbJh/WRfRHnLuyFQwz4WrDe4oru5CEu0lGp1Jmoq6ZdgH
f7q0Vgqx71hFVlMbpSkGav7T28rGb8sUk0mDA5ILl8p2eCO6tzYv55VAzmVoUtsE9K09h/rtcpDU
/ZA/zIHAPreXjwC/FNlPcKlw+xTLSzpGE1pnq+Aop9d9AETrry3duwxui8BYCWa9CObG8iwMygIH
Ibhir87Gbm8kF0BXX7GJd4HcXnVxC0T/CRX6tLsP9WspuE1FKDSideN2pw3jpSsW3IJBegw6067i
vSTETGbn8LPNvevBOXMlAgtJyW7zYafsDDzBrPtiP+4kP98F95pgcGhTIw2MDsANssCuwvnbIkxn
mvXwt0bxPQsejeC27B6+sC/vInh/G4J3MaUSFk0Cl1O0kH0WNoB8zrzLYjYrxMDz+FsV3ufqKTLk
uYIapHJDjxQO1jYMmzwyyC/Mh0w2Db421Uc0PL1NA22kCj9IOFU0iwcLBSWz+C3BqUvfuvB7Kx0V
chMkT7P+Y0S782U92Y58Mo+VSP4SHqypVxiOG3L0f9F+vDMU7VrKg0Pf9e5UKn4yJy+S6HBtdmSt
NeUMJe40MEMNOF2dG97TZxQgTopdOzk4k/S77jTY5s0LQx08tS8VsePXy0pv9iGvxPPDhnK5ZJEW
Quv52DxWSJ6RQ3xF7Rq+ePDYI9f0pCvhdDlLd1xYa354iiyaNtYzTJc9lVCm2JHKZhVduouOXypP
rFVkfmF118xL2KaFxUKfmjr98G2sRG0am5fLu+kQzu2n8pTUUgHPkmn3cnnKCgDyqZhCW0SA0cLt
4py/Xs1tl6fswQ5uqOlKfgqPFVrB7OR6/ja6BZDwlN+LwJX9iwP45zDyDcIJYGPMZgS0Q+uhPbFw
l72WIzPXu+Wj5k2o+rv5y2Wz3AypVgvK3QdzDswzUFMiwVnHR9MCntYyCdyaaM+424AaFCjfDFCQ
Zn6bW05pRCBsOqmGMPcnMnbOsUQh8ksau9zk4+hFjrLvkPYwfLxXzqJav3CrOG9SlP0QNehfeisj
TFctxr4nW7k3/Mmv/MwXJR+2b7l/LINvlZD0sQy0Es5rju4yENFUpW+MIiFsJy44C52t7+r8No1q
pHGLfozI+qmDGSYc9vXwJwp3RiOixNXYXnyWZcoGwSsWaRym8EoWAy5K+xrJxXRqO7sLbGVprqy8
t/uBunoGrPRWA+4kRl/a0m7maDf3stONvQtyZScZW5siwTunqk0KNFGNoWNp06HO0I0UYtooWPak
6H2rMndWYh5nUFrJRbnLivgq76Kryoy8eTHPS5rupkbzmgaNZS1quKPsFKP0pQPwrip3xgJ10S1z
RmFGjySvHHqvbOj12OT7vhx+Xz7Om2aigxTHBCI3chDcWVvCJCjAU4aztlT3qYH+Cjk5mH0guMG3
n0krOdxJ68YkjhfAqb8VthQAg1Unw0dS4k6Ebi9SiDtmgxRSUy8H4hrDtJtNJE5l5WpO08Plddt0
g0j+oH8GqLYa73jztAFu+oJ7JahvC/VRFnFcbavx/vucCZhmqhcRBuDcqD+Ow6Ol+noseBGJVOC2
PtcQHhcJDm853mTLDTUfLy/Rdo5+tUbcnsdFFATljOj0P+2t1a72Y385ZYGj3bEIBvPfnbuIZvw2
hzPJSixvAYm6kKzsCJy6tvtm2IvbOqUD5jj6GxNyeMXOe5AqCGbrt9Oh71J5f6sYmjpYjH1gRBUJ
iC7VTjklDxSgaqPbu8NRcXTAghm35S0wj7+LeJQ2HfFKOueIy2UulHRsQfximbdLutzPFvHmqT7J
XbuvZy10L+/tdmy8EshFbvVYZfVIgHTJnrqKm+3gRA1MnSy4QKfjrODNqzn1jQFeiRL4IvphEo0F
b5ovBUY2eLA0U+b7mbs0mFUDZDXuENw0cmZrWSZyWkyJT1cONUEGiTuCmHz3xKCMUViYyDH2R9aB
pO313Ja/K3fyN9x4R1WISymSxx2YCLS948ggM6LSnp3moO8xYVkA9YzslrPkigY+NrtD0P/3j37c
SWmoTpbWRNsTO6Co/6B11wZB5s48WE+dpzklHjdRbRsoskmuKHbY3D90jcJ3ylhevntDJdnUlyO6
N3K83KxM2oEjWeCkNymbyUoG50XpbCpY0Ji4ioSx+4ju2xH9yRO9q/XJNcfSDkfFVeK4c2gPJste
teypkpxmMJxuru0lJb8SpXWBQ+8O/eCHCdJ6SnmY8uR6Sfv7kvSODoSEXs0cM+3P2DpRSmkzFl5p
wDnpqSFpnjMSJNZ8whrutFfz0Bi27qsPwNfej6fZz67UWXC+RZvDWWJp6CDUjhbM6CmzLQfoLn68
7EC2vfRKMc722mBK4lYH5dcQy6C6PquDdM92R0FvZ9GqN0RfdtoY2gQ7RPrprorxZANQsF9U9N4q
2qcxbc/LHAhAUrcDlffv4ol/5lqnZW4gh1fIv8l8O9QPkzTaUuGHcKrFMQB/EwBMLi/G5mW/ksl5
byLVo1IXzM+ofiv9rjS/rQUZqc8b+pFsnv19FT33rUZDk8ToPjRnP+mHUw3+8ctabPSDY0hVltHs
o2K2+BOSeZvkUqdMCXsBT273SI8obTmBO2Iul926J/VVFOxt7NYHkXyFdVHSqDKBxYDGQIahhSD+
MO/orvJFzzdmjh+vgo+CuC0qGrVRJRNZr2EX7lkrKstONr5Ioc+W8FEMuyFW2xQsUh4nBvRpG+oD
tNFpdOk0KSLfq7Lz+1kdDaRkjDnkEyI2cLK1wYg6AA6pxWNR95VTjcRFb/XZoAA7andJ1e7GcjmE
ae/0qh46o5TsIjQK5FVt2CORn6eu/0OD+kkJl18Zpizmiaa2nNO7RqWvE209FDgddZ4PctcfDbSb
RHooCLo+Rz1std614LwUeEP7OCp7UAQv1UttZkelaZxJAw6JovlVYgnEbW/OuzjeZeVmWlQ1xIVG
72U0OBe9Zku9IXJBLCf1eXMoGMFUvC8IX7JdTOReR3lAGHDVY8wc47UuKZxfk8Pm3fD2FVnDlm9A
T9o/8rhb0loyPckpW0a59/pWdVOjFnSQbYTHbKveZXD32NyTxszYVo24YO20CRo7tSy7VdpdpNFv
qan/yNvWltPRshdNOnVhvc8l7YeuNG5m6E5R6e5i9ocuq708rP0hoY+Zaf6+7MK2j8X7V3IGFYSS
XsrKCFSSLN+31G01Pw6P0iS7A5IL8yLwmNsG9S6OMyi5n6URbBYYZ6mkm1STHDDvXgfquP+ftOKr
EVbGEKxN2JOueX3p0fLJmn9H7Stp7+iYfkUnwMphzNeyVIw0f/Rgkk5msw8bPIxRfJgiw1261GPl
gss6ka0zshLD/r5ylOY4DHo2QkyGOekpTK+6uTxcFrHp8hW8gnU83lBj4Vy+lFgksGrsTh1lZ2Bc
PlXhBPKFbh+PkQu0QaeZ5sclE02cbxrFSix3BfQ6A5locFLy5Fhi8na0nPwro6c4jysp3DaVQVp0
wE0EJgJCnXAZdnGBGw2AcGm5/Jat0q0r/C1ivTWGYgdhtDNZvHx5hTeP2+ojuE3URyUrUb6EU1BL
O8IMYKydLAlEHgD9n6+SWOCENq+LlTi28iubWZpSCiKJ+e8iOwGU39eXfp/mNLRjc3jGqKqInGsj
yP24ypxnneZgCSiBR+1ocp5r+U8OFH431FJvsPJDqlVXpoJ2j9L4RhPwwdL62lLavaInCYCM58gZ
SHo/l23shFkocAqixeAcMkXhIOvZIGYFgP7iT5+lto60HyJrO60WgbDt0/p+lJghrFZ+HsN8KiUI
MwpAzc+SJ9NFcGuKjg3nS8sySQHBjM01tD8tEt2y/lyrPy/b67ZHYCGTQpCC5ivHQQKMFAsj9xhn
7m25K715xnPZwji6rtsTpfsqr9wpFs1cfX4DMiv6Ryzvv5HKzzOL4FYyWrBW9cRBV5JdyMV+CNPd
ZQ23V/FdFOfzUi1LJL2Dhmp6qJbXMDqN9O6yiI1C2Ud1OAeXg5cjWGrIYKxurd2f6Ruuk+SEvvrr
P4jyIYjbBFLZl38KqlaLyDk8kmV6nMtYxAwI9vMTa4NbjvNV42dnUUOLaBE5t0bzPiNpDFET6uEg
5FuAAWZRUVFcZBWcN2sjYg5WASmk/RkUnppNjkEeU01wC27UrbBdCN3QNqPKKPlzjqKuw7EdKnT0
sQyE+QcAF3tUaVnTLEtkhkDnv7xT6qazUAkIsUCKC9o4TjE5rdtEYjtV/SoOxOkxcjA8ZnhKWk4Q
gSMSjxZPOmOqAv+veYkXIjWVXAkNZjMKX30G57tTqZ11ha3v6JTPskMcBm9j/s6gev8o70UjiBuN
mmyd39Xm1rkpzMqMRzgw4pfXuVf6qs7oKZmOADP4XYqi/s0LYCWP88l5Wyx9YbBXRvCzma9aAo7R
yY4VvwpFJrTpN1ei2N9X7t/QsjqMLNzz/bE6ILPyEPgonwHqU3r2VA2DFioQ1kfGA+gKMeSYN/l0
7t9lv2UQVrJNsJ1oY4ltHHbdIXOVF7UAbAkD52/8iQizmv9yXP7ZxrcG2ZW8tmlI3WHszU2ull28
X1BS7gDfo+40zHiKs6gis3n7+0pepep9H84wG3Y8J5e1AMQ+4+b4/8ynbXq21WJyTrSqEprVC5TL
UGc1pTtLAhWOIFbYKBt9OAhvaaaVRoAwHdqaQkiLx2/uMQQ+NmNclja4tHYhaCLHvegwbPQtfxTK
OR1s2KIEBMsomSFKukPiESrvtUnKHFCKuTSsHoYmOLczQS058gISia5Fgdt7uzZXakdothrNlr3S
MDnGMr21T7+z4T/iMvSBeZ8Llf4M1/JRac7lDMvUVSELLDSb4dkVu+AQHySAwYuyZxvloo+SOGcD
8tpAnkZIGnbaztgvL7XdALayv29986D40x/FS44ATnUSL3tCYC66/QUe6K0SslrcsJniJVMhfzF8
6qveOT6ynlbTBZbyQ7f/lfxUHAwGVuhLvnybifzBW2JkJZmWatZWb24WyZzgqOyBg/ICakJHdsk+
8ESFwI2azoeVftuJlbw+qfpea6Hp6KANCbcJSnLadeSa7nTHph/HG8w97hKMXoY3opkQwSrzEJax
aQJ3JYfsvMvsMX6grWXX2omofxLtoeiu5pE4l5dX4JDekGtW2raz2gRtCInK9FBnua1gtKd//IoM
A2xxCILIJ6B5a5RitOJhKZfAOipwAKXa7ppFdEb+xZO/y2EOYq1LmM/gx3rbOWUHr+cGhwAjqxJY
VMMdEbyFtxfuXRjn76QgS0fUxlhO6KlAp+gY+Q2eppdXbjNEZcPnuoxb9hMQ+5goIa3LGqee/I7Q
OBMBpi/7QTpRw9hmKKMRdMLKCsW8FRdfyGhQDpMFckazcuaW2FoO0hjtqqDXcSyKuzdXDghaaEJC
5RR1jo/bNC8kkOe4RBZhqY6R/BsVYl/t6VcMmyiAyreQ7f2E/BmXQxWYCaQA7dlbInpCMf+Q65bA
MW4qA0IQzURgTz9h8gE4SOvzGNde138b6HHoX+VJUMLcNIKVCM6sm2UGDmwKEbk2u2l87BR9R+qj
Lor02O98CvRWcjiLDsxS61QTQWZVfGs7tEw9XDbm7WTOSgD3INC0aibTW6TVWjcB5lrxRg5VhM1x
O+5CMwGVNYAudXJLO7xlC/nYaZU9KMNZT/8yDXM/5ZgI1zRBUWI7XFp9FmeP3RRpTT8hx5QTAC51
oxM25e9yWpACAfAaIdlDSrUjEHqui7DzkwAV1zAGg076QubpNLepIBEjXCfurqdqk9SBxLJ6wDCo
wVXHKLEy4Oyfm/28G37KuGYT34hsUfFs0w2sVoJzA2DiUxSJrQSlPXjH1BdJ6f9KU92ucHbiohEE
qoKzw9/scYlG1YLlhyXjSVG9mSIx7F+2uc0L9V0j/jJPF8DMtQZEDDtU5YB7Unn1ITuKFk5wdPh7
20ikMGlGpomFZLNZ2vosfAOKZHBPByTnaJ5VkEH85kB0mw3a5w6ahWSfNdxGx/p1+H559bY9D9p2
iIWE3SfEQ0obSZ1liDQ1SDJMp87uewtzZpOIv2VbuXdJXEpL6qwE7ZqI3ani0/7OEMWvm5aNQq0i
m2hF+oS0FppGXxszLjjNqkcnksGwTtX5jkzF4yRJXtPN3heW7l0g382WT7QM9BEC47x0Ekptkp7Q
vewr8+NlQdtRz0oSl3GMlDyvFHZ395qZ23pgfmstui9Qa7d7OFirzW5zdXCALXJK8jh2lMwTjlFt
bt/qG7jtk6uQDnhzotJTZw4afDCKK1jPbQkIg9B8amEfOSfdW4oMhG2YooVKFcKgLq4FEja9EYZr
/5bAeV2iFJZJ2APWkqWdZfxRgOJbd6JxirdJ+U+37EoM52MzcABWFfpzXPCXWU6WFz/ioXrRy+mb
FZG7OtVPvaw80669bqTuzgiAhJsmT00evgC47NXSkf4v5rtm6nx5GHaWrhwmvf8JOsyHRSLPw5D5
2YS+3WE+GMEIfGAruiuU3lcaIuh+3UCJwUNJN4mJIqXKWuA+xnFLUZeGZDXoLjLQsam4MhKM1xhD
SR0Y2THbp7vor+EnmhgfxCBT2+f5XTYXSgwkGnQlaRU3bUoHgFP7YRq8IFXBk4lOst74cfmQbdqG
oaPD20Ah4TNYBnK4ppXPCmY2+r0OJisk4B96Iuq83dRqJYbXSk2SIK8XxS3UPy150CTgvhZeqT5N
5l//vUIIWWViofUTmGqcFY5xPquxlSsg6tMPeV3d6E10OwTRFy6QlRi+8DIDzjYlC8TI6nGeZKAA
Py/d91YWRMibOQIgABAAmaCdVeNT7GOU4cEcl3AL6MOsvrd/xX7nyciKdj5GU/YilKktc1iL41xF
gtnsRBoxCSWjvjuQzLUy1U4sEerGthgAmgN2ADRzBnfjJynef+ithFY0BrvSy5C8DJ2IuWBLCAGe
EkYXUJwAgM/HU9xlQ56qmSS7TYu2n350AvN+0mv7v7c3PCuBnkAxKaHwb75kqVoApaToFZ1VP+on
L67KXRLFX3j04c3HXrEAa9P5oYJ+Rve21mQK0o3EydHgMs4+vINAytYxJZCAB59qITTi9qWxgMoW
GYniRm3zitFetOfp8pWsBLdjCVKEegLO0+Xl25SIhQNMLAAALL6iAzaOsVvSEGnj8jE1vmXkZxYf
jO6+aZ8uC9qK+NCn/Y8gzgONdAkx3gtB6KS2+/4uQEm/KXNb0gVHdtPsVoKYxqtcDbA8q3yUJMW1
lD9mdhoU5BxagdfeihmIhQZ3LBgWjTdtMhpGkFSQEQfdrivRcB7Wu8vrJRDBF0cWPVYXq4jwdmzk
g0VncFbVgufg5t5bzJxldIWCdObjSoU6SJepio7Gkc6nOAKe3Qi4YIvgddo5I3rPL2vEfBcfn4Dl
WpYV/KcDXOWjOC1L66gNYQEhDd2hyVu7avPRqRf5dyOl6PRQMPQVxAKpW+YA/Qj4G/DAh5V/lNpi
zqgwdEjVgWRUNfVxKHtHqQb/snJb5r0Ww7ZzZXVGFKZlTmERafVnXr61Uudg8HoBwPllOcxp8ouo
KyhJI99JdGzeRzmtFKhpJFHFraxXa7JQV76fxsgu+le1fCxQyVbxj5dFblmiDl4IE9e5qmIm4aPI
vuph3akBY2/nY0Jkt7f0L1jiSgTf2S1JvUwGAyKyKbpqLCC3E/16JuPotkN8LCJD1P6zaRXvOvHI
cs2oIxzCcmHyn96kxrQf1MXWxuTP/7R0Fvd6yZpSr/MBeunhLQFFI8iyLwsQ6cFZ95u7BdK74i7K
ZAfgsAEMvJ0Ju8E2rXu1XJx1o2zakLyEGDwHHaQM7cnCGMz8kmntV47rShJn34mcZWhTB2mMrIP+
J4rtCryapPpK1LA2OKbw6riOSjRMMcH+L+mwM2I0VRu5g+qqd3l7BEeHx5EylgX9GS3E1F3mYAog
solai/C2Nt/pYKFClIrxW0XWOT8OtCUKDEgTu9OMv9RI3i0VOmmoBpLiKHoKSbKfrMqLRuswl7O3
dJ2PUsr9ZU03/RIweiiCScsCw+XHBc3jrAVFMnpJ4wnv9Iw+asPgFIZ8bVWZw7CzKtO8bSVV4Js2
7R++nSLnj0w8jx4X1LFCJEwOu1ar76u2xygIBc6+IdjHzWeA/i6HH2YISds1sQw5LHHKkHeW1xx9
LgDavC+OEhrbBOd662pey+NSLwO6TYwqwNUsq3dL86CW5xlIhtK3SRXcW4IF1DgPlaQmuv/SjE2a
/giR5Gl/Ymz7smlsOo/V2nE+ampraRoziIDlHA1t8iJZPkhD7VuZ6Kra1gaItmhO0lWgqn20wmTp
BkmfUJrJLWsPert9MlLflEUVus1jDar2v8Vwr7S2wcRFO0CMnsl2a/5EHejykon04K5cUypoOpkQ
UBU3c4AZ2WlXSJnA1b6FkJ9iiX/UQGD2cbXkiUZ0YWrQoozcsR59/Is7VIPT5Nlzk0/2rDc28B6O
RdOKnjqbKmK8EC9EALtiUvSj8KVbJrkAb6VbloFdjLkfdb8wGry7vJCbbmklhfPzc9douqShXzo2
6T43jMdJG4/IoJ7MPHYGS7puI6MFuhkRtYxsBbvIxf2jHmeJY5zh1dBBPYbVwrgxp9eG4UqAh8ON
D9FeeUKVv7AxsCM6bqKF5Yxz7Mx5zt5axDX9eqDzkWq1Uymyd3llN0fKdLx+UJs0WSWUO9ZVlDRy
FLFDgKaYMnYkG2DOboBBbkxVB3bjW7eirpjt3XwXyc7l6taWOz0uajPHC6J+LqVnIxrtOgdL7J5k
u7lB2+EoiEu3r9aVkpyVNiYJNNSwMcRWog+nRIy4T30Z+C0Y+AFworkzBRfapmtZCeQMttLrKQp1
CJTra9J7VfaFqvJ61zi7nGSg1049fj8vT1p3rcmHaRA8UbYN8H2XOANclA6ViQG71LevuX5dVImd
Z6Lztb1OBpr58H418aD8aApWQOoxzGB9nUswXOjme9a+k9kT63+V3eUshocWieSuykpa1D5q4EuG
9lA2P+bpL8GJ2rwo8TD+WyfuREnNSEeiQ4BU2Etpdxgyx4E6dDaxQTE4253XXKPE8l3URyySyx0r
K650jYLW1k1IaKfTWZt+GdFkm6UiMG6RIO40pYMCnosegkIqu4gJ1fi2mABgPAg6aLbDtdVK8qco
IN0wL1hJhr1koMYtOboXHlArw9h8iOZvQYjzL37ifeu4Y2VVfV6XCgTSO2WHqZ2jfFCOIOIDQLOF
rkiBoTBD+HRxr9TjTlgeNia6hCBtdHpvuAL/3x0Fdj/DllvOs5B2mX38JXFcNGJpoTEj3YUuKyxe
ea0ona0Op8K6WkxREUtwxvisl06kvmhCiLLkW21+7UIR7eu2c/pno/geYKSgYtlitl6jHyk1r7oh
dvJc0PghsPM3a1ndU1NFaICKOmt9Oy3AVcnvujHHVSUQI1oszl8QNSGJUiHG6IxzLt/O873AzkSL
xTmGYqxqvWbHiPjDoXGNN8KG5QUl7g5etrLlx7mzhYySzHVfMLe3rprV6pWZKc2lDKmsTZI8K6/d
Xveze1Cn7+vXyxqKNorzEyooZbSyhjVkRe82Q2tPUWSX00uhfLssaDtyeTc7zj+g3DIkE3lbSdbM
+/+dUd9s5tUpUU0gd7DmFE5O2FdqmCh4p7KgDBEEWvmD2/ZpuEXLogsi4OOEVlqwjf1EM15nB9ei
CG3TJFfyOc/UtgtashdgGUTDMTefglRg8puuaPX7nCuKp3huZQO/PwejHaLu18ytR6VjSg5WILqu
Ns2fAi1BJoaJ0g93XdVWX2RFiZzu0CT7NjfsCMAigJw4XLaN7TV7F8MZoYRwLKqXAAWLabQjNO03
4SBYtu1gHWQysA0dZOV8wS8Eq3dSRVg3+QhaWsYkkLgKSK7u8kfZLR9iN3OUr6i1Esk5DxUvra5t
kHhPluvcuq8lUZcAi7c++YmVAG57kmo02JAqOm8Uu/1THRgOJ0SFgDVXPCAV//eoRqj2rORx+2Tk
dQ/QN5jDOB/0EHh0vy7bwaaPWP0+d3bxHDaixMDvVzVykgrZd1PtRrTba1aT2Q3tbzNd9i1Z9OTY
bFNcK8YdWmUILGA6ssLM8wD6hd4vHUagMd8wRrfcVV/EXRbbAdNKWe4gmzmQfueWlWXwripuez/1
Gw/MTZjEQeQuMEXByppcoiMoA0kzMgiTj/E+PoY+AyJhIK2XN1CkFI97VSYLKUwDNbsOAxStXR4B
uQU+NEzxPgLY7EtB7vsSmux8rO5JhDEmKmmQ1kCe0bjSS+nE58rTZjwXDHSnC2ksmCFcOHEmF3Bo
SlNYAzMU4DNmzjyqL+C1wHi4WjzlFEObw2wviSrwXZvucaUm50dya8pDg9VaF43VCEM7FOFob0tA
NQ0DZ0Bv5HF1gzIOimrGgzUm2vfQGu6bToQYLBLB7ZW6NLIWMIwarZvstvtW1kKSembEnzfnXQtu
c0qoN8YltGBEUMvOiu38R3MKj6gRghW8d5FzAs4d4Hde0t18EvWpbkZSqOn+vYbcLqnNIEWUIGHd
ac9W9thZD/VyIqUgHyNaRs7la+juHxU0Y7nxktst+aWLCvsbxOrMyb/rwTn5mFZ9ZA5IVpM2P8yJ
dsjL/yPtunYkx63oFwlQosKrUpUqdZ4OL8KkVc5ZX+/DXuy0hi0X7VkDth8GqNukbuIN5wSnSF8O
ZMFqWZ3bEUm9oss9rUnuqwgAzHp1GAZQDU2LK5mtFVazDY2yMfCy143q6yICvtZsDqBitEwJQD0B
5isSg1MP2bJMlOBEEVx72AVmC9/L3NQ6qD0wnqIrfoGimEjap7YE8LAp34Bcig6UeNe9He+LM+HK
ELWk0yl7LTZxrTAEw9mPvn6Ucx4Sy3/xqh+fhAlPUTuMRpZAsSkCfX1fUAy8r7QAh2U04Y8Qd9YK
wAQmUWo6sRCgyIXY70u1O4ZB4Fy/OaqlVyyVneCVhWhpZ5qky/JBlS9yuMt6jtPcjni/7oww5TFA
RwV9V0GN6Up9eqDUF6oHhKL99ZPwvg1h/NoUBKk5BZBD+2KDH9nTUfUzrLgWbvTGja8c82dZEXWx
qKpKhDR5NziLo3v1uXuObeR7dvla2Zn9ByDe1B0Y4CNAV9OAYf0eY4NB6+MqRLlUO0te9NraoQsU
6hQck6igPphOzbvQ7SP+EsgWQMqoNdUmhUAdTFTO4sl2CmT7yBFsdfImN3ObJ961br6pPs7IlkTk
JDQwmUVLznNhSTocq3hbSV6sRFZc/ZED/zgeoy9DLpbAZcYXFLKTEZw1hXd/9Ac+2RaWsjRV0RUN
842/fzDA4mAkPYL51sRKv2gHUNz7SWKnMQW688xX3l7ltgWsBDLeCUPX4VS2EKju+i/As7ViN3Ki
b5SENC+4ezT/RRxm5ERFxfIEO0SlJ1GxBAkusEdxRLR1T9kbvoot9vK24yLrbT8bjQ9pTDSUhHTI
Sf7uekU73KPQeIh/QhWRYAagTRGfS86jblP9VwKZz9fIXUyCkKZig45ijGbNPA3cdL4rCcz3mnsz
XzBuhhx2vqUznOr3UuVQOm1GxpUIxmnEqTYWoYFvNC8Ai+jvF2k4pENjdVNoX/e/HElsJIkrvaz1
GNfVyhXe87Kt5bWLBrgLVinO44bzZdiIgjUktNvpvem0SWA8Ybr7+ll4ysbGEilW9NqsIUHoyreh
H/1ECE4YNHczNML0ZME4ix5/j5LYBmDmMY6b28msrTFUvVFKHq7/MTLvZplsOurqxWzpwEfrju7i
jPfhZXbFs1hb0t50k2fs/nt0+bf0igvd2JZccU+X1AWfF2O3a3of6kTol1m98wB5qqZhDHVSz4VP
gXmSkwbKdYDfwRA1C42hdEfcAcX/wKre9FeTM1C7iQqEbYx/fA47c9hJWRcrNJn4G8kzee9npzvN
oTXg+jax5r3u8Ah0OXZKGNej66SJOw0foFguZv5SkxbEArxuwJZSY70S7LKypGk6u2hSa/liRCqm
zeS+dxOzxZpg/8TRpK13mSYSusOEXAKkFb9/vlqdYzXtMTuH8gBmwMqXsFqcIhR8bOhYQzE5da8+
YGoK/m5Q/gKg/dtSmUcpmV+lJXqR+/xpTpre6uL5e1Rha3TMvhiVOFvX/8wtfV//lYySSXmVSuCW
wUCkdl8DRGc8t+WZlJzL2FxAXYuhX32ly0qrL3FjQIx67hzhZQDsC3C0n6KHeAc6d6t9DJ6DY3Xm
pTibpwNqERYNsbFtsCOsC9CLhwSfyCnbL1CmLrkzjNgqTN4jfFOfPuSwc6wgVFeUtKLzfmZl55Nx
IzS8yRIan9gEZ/3SY+KXmYv5gr19lEMM6dRojaNkhquDiQUQr0UkuUThQbluHmr1tmTCGcY9K7Gk
b8swOxD1bHR/EPM1vFt1FA8M4xMsZSe3SlNjONJJstcseyhASXhdtzcRZNYSGOWOghBofyEk1BGd
Z0osPJK7+kIKR5m/iyK4KM7pdGqApvgvBTPq3hqLFBcVBPfYdEaBOt/RDa+ziadr+CBw/PR7c+ez
anxcJOMysygtMAgq4UNNoVMvmZ92sRMQ3Vby6ZiWsTflqi8Xmt8UiieT17oWQUFbp7ddO+2lWTzn
cW6TOduLmF6XxvxGMsaHuBgwTiF2N7UcnhCfd21o2A2QPbVmOtVRcbOQZWcMxSGRYuwpLF42EluK
jW+ylh/runb6hEfwsWnNK4VhkkQVY6TCjL1ix1Bf5smZ+sFppP1g8prRm4Xxtd4wtialqRhMIz4f
CCRPqr34tR3dpHbqq556pKXxPxsyWYtkjK1uhzqvFqqqem1Fyl0g86xh25x/aYnKFMP7wojVnurk
PHS3cmjulzz+fl3veSKY6gPYsecMMQrVqO6bkRzn4u3671OzuaLoKn0ErqKIWpatWdPfLyVsSBmv
6fxccyPi5njk6lOw/GRLq2WkqaBmYKjRo2ORniL1Zpx2XXua24NU3ee8QZxNhKC1SMZRaW2NCju2
dJ0Zr7v8XnTNh8bvd9XDPFqxPzqjP+0Wt7mTj4XNe8lyrIp9WYZLPBHMs0qOQH6MAagtBA+MSgV3
IX/z42HAHD1VjA5+QupctEyVUG1Bmyt/U6cXIT5P8e11/VA2FZCI+B2DoCTKtsHlWqiIGiDeh3OH
ZYW2uDcD0js1GIiwRB55ZTu7mXhnkuigI56lIJDIdTMCD+0XvVaBGTOdc6DilKbxk7TiT30AyHeV
VDulFk9NqO/CuXL7VLezbNwpRrVv9MSVMYc2YU84AAIoJky+piSOLCNdbmdVj+zrB9y8w9X5GMek
QP9TYUSeYQitPdcAcM+e5WjmSNkqDGEXEXnrOxQf2/8WhrIVUgNfKsWb631mFhwrxj5GiQisV5xY
SR3bJ5teCWOCl0aErAWNF3xGAEeei9oXIkcXPML2QRraHbZnFMDfJ8HkXb/KTbVfyWWCiaIJU5Vg
cRG5wbgXUOgXiHQkoFbJJeHluqjt7Hcli/ls5hgZRTngQkMAcVuJ0Z4pCndfjT5GWw9zPClWoKiy
ZYS9rUjEmfTEX5ritaEj2TEx8ACGconVchOP+Z9kYUTHQ4Xu6n6C0kriyYhb8MY7S17ZsU58cdA5
RelNfdKwGY4tXbyF2D7b1IdCGkx0OEQD+kGrER/Y8381AzgppsAucnJ//b43rWQljwkTgBbAq5GS
XvRTD5KEv6biZ8slKuQJYZ53jdoHHcAX0QbRwdseVa4kJTtDjjl3t+nRVmdhIkOMNxP2ayDGiB4S
8WwMP6/f1fbvY/VcR/NL/4TTFWsYhm/x5bALWl6SpL7hYxBs3xSqsgq+PiqzjKXJdOFKjtCvNsLW
wkRInz0tf7TZjpf8LyGMiXWVkKcTQbe4aMC1mWA0PBfcuC7+oI69FsOkaaFUZUOmwlqQH/imkNuF
ITh/8kV+nYQdWkDMmZq2xnX1s3nXkOFBlRb3uohtg/wQweRplSzLwzJDhAmk+QTUDQuo4eUC47JJ
dUnmhjOxsKljFAsAqBCK+gk4zYi6cG5jBZF/ORLjsoyP14/D+30mhOgV0UYzQlQcSYZVFoCscIl0
tkUAMQ+IHRSKm7H2oI9TgiQCIVGpIKazBcK5pM1von9IoH/BKrfN40mqpQYSTPnHrDzKqrBf5reR
gOeJ14dUN2PuSha12JWssl3aLCGQVaWGpZrLm5QD7l6p3VbqXzq13wmBdJakdFcO5DCBm0sqBTsQ
sketNii57IOmLm4r4rGokm+qId6F0328VO4okb/KrgUpV9tYqIS7oklQN5AGKyPzUYjyw2S0t2Fk
7OoWyLiKiG3PwF7i2WuSsrByVfM7Ufd7Exy5i7Erhh5PvfwxKc3OkobumZgADghj9ZABjT/t8RWM
xb+uS5vOanU1jC4JGPkbjRBpgaBlnlaJzizJey1OONkHTwzjE1U5GLMJ295OFp/SBswfQPtoc05q
tTkOjzlGTZc0leJUMXa+qL0i5BMtDHzRdosT2aJqlbZg62dhRwAs7fHGQLeP9SGQibxpVDSdsaBk
JHVyigo1HjNdc6rjdH/9K20by4ccxhzNIVUxhAA5YpQ6CyYbUxmY7hpWx38EPBTwbdP/kMUYpljX
sxAPkJVUr6WM1L7jWP5nAQZ6er9Y99hl8agpdPql4Inj9BiM7ampeHA2n5NdKoIYOiZaTYD5M/cV
ZwmAVAUJ8PfxSYjc3CzsLDgVOqcStX2SDzHMVVV9DHg/FdTXXf3SJDdz8nT9s290Qek5TEWk46xY
fGYUOl+AWZwHOAcdO1Btsp/2uls7YN1zs588Zd6WZsjwBirgD7BW+rubNPsS42GDiVvDAEruhu4i
Yapa+FqfKDheG3PahxvmitMZQCIzVFEEsA3jFMwFC9YF5ZxTd+G+fAsPmtO57UvvUGZ56TV+vn6b
NCX6/eX1uzgmZUKiByylCjzDzVh7oAZ6yoLUFZT0bhlRn5d6O+8XHvzsRn/td6HMnUrowya9PoNH
GYPq6IeAq4D22Sovu4kc3R4d3RWflr15jDzdrmOLDoZCYYkfPvCqLp+j4G9/isYUxHSzN7ReNGgH
P9y3GET9mz+O18fbNAoDvhyTCZjOf588WwXbqQrxgssp4eWY35ZG58r5xPEgn90uPcmHCCZoxZU6
5UYbICtVWq8dCDZcp5tE5GE0/BeD+JDDKKgUZdkiAwzRke+M3eQv++JIwCZLABGuc5c+N6qwOBVs
HZUcFd0Bk3FaiRmOcx3C/FCFxUpccDs/oQ12i+ZN6i9u7gCnDfv3Eo/5caMf/btcxotF2GXow1ij
00bGIXWX52rf9xZdssIYpR3cz/c8S9xUkdVJ6fddqYgSjLk+xiDelNrkLHetDaA+TsLxDn36ydpX
MhgdafW278UYOtK9UHbgfp/4jZ+7kUfx7JO94CbfVGtwQfbiCo7MeZFva44JLBkNBHqSrjGOWweV
ppgl4J1unMEBWyM25arj39TP8Q3P4jbqLfQLfkhj0pAhDoQI+zAKwkThB4d6Z9ymmM5Bg6L3cp+O
gPdH+R5dZfPxukvd6Nn/LpnRWSNJw7LQQRMffpV3ha97o9t5vSt+aXexa8KZA9zEbr5gYHo8lR74
gzmegHvRjPLOVZgUkgIMp/lA2TcTZ7Ho2LuluABP3F0/7abbWV0zo7ZLNjdRJUFWId9HHcCDu8JS
eOPu7/7xs+Ii2ANQThMBvfW7caijIS3CDDdNdzoFD3h8XyJb2n+jfTW8AuzwkO6CffLVsAzwf+JN
4tYPoWP++JOz/vorWCCQsW2TujBGKLA5ObmoHwZS2QDd4VSwt66UoAoHJBUgZxgsOgIRWilRRNjJ
WF1IfxkKpLU9j+Nty92shTCuIJdrzQx6xOCuGGwhAoJ+rXBUg0YC9qOtRTCRItdrAvoynCMXz0r2
qATHmWApPLKw0uL8/1+GSCLA7OFYiMziEcxiNtFRNYy8VuUhj6J9MS5upxDOiTYvbSWG/vvKR5eS
kpsREIWdNGzPhdT6Ahf9Y6NfbSjrozAGBdgvJIbiQtNbSlSTOZHTHGev98Ujz0fyjsPoAHoUZhFE
MXLN+lImLtH/RJFX18UoQNgowkQkXFecyladgHsC6MFmP3CeuLxjMDmsnGAvv9Ph6Re9PpGZ3Cqt
ye3mU6f9SZlXZ2E8EFEGJR96lS7c9O7kqHb7FJ4xiH4HVmM7dkSOD9+0HQnYRmjA4P9YiIMy6eVC
DDqcaQjRwq9tPd8ZTWR3SmnlGPy4bj6bEQMFrV/imGApGWaK2i+uUN0pXgqSq8nERvnoFG5xBpKr
zvlim8F5LY8JkWYFxFED6ySOciMcQfyCKFVEVuBIF1WxlDvNWjDtDBgC05l5Y18bfVZqYADwwdgX
RdNjvmRXm6GRVkhgR+ALV6M1eZRFrEarEOPrk51dKrc4ts70Be/Js3h//aY3dVUGcCSGkUywCjAm
IYFtB8tveLzKVXRvyMFxWXL7uojty13JYOxBX+RUBAzWPyN7mS+6WOs7p7vM0m7AVQxSr/bhf6C8
2jSRlVzmYmVxSoB3B3dCg3SN/TcAJBVH8WZw6ds1+lmMnJNuBsoPgew0QwD/ElQN3srCpO8SAVPR
1YiOYeFev1CeGCZv1Yo5QmMO5+rjczgPdie9FELMMYlNg1+dhbHAhaD/OTQIlkS8aMDwU2LNHpIf
QvTWwiSuH2hbCQHSAkhMGfUgJsQoVdTpwQw4WdXoXRIEZ9mo/u+WFYwMmLL/iGBCS94VYzCkSAv1
xUvzV3n4cf0I29eFXxdFQ0NbgXEgaqhOAPnAu7DMF7se3UlqnEUYLbl5SGWeu3qnK/rk/BURLEMA
rAL1N6MBndD2YQHWArjHBqSYmadb8o4WnxCdkc5czCfzrbgMO4Ds7UBj906HVn67fuKtSg1Z/Q2M
gijxXApTjbdbn+/1GTyPamwZAR4ygeLro8DR+U0VgVZj7UVRlU/4zaWKVc9KyhUnAkl8JFlS+/8j
RENDPiSwyy5mLAR9s+A8hXEPPhBTeQwU3oejHufTd4OSA1MJB/kE3FzroyyRDqeg1QMJlH8ElBYN
d1WCJ4ZRdm2S0sxAz85ZiPjYV5mVReNFkLWXIsHWTglMxvZn2Kr+dYXYDtqr0zGxpBbFEECLON3g
zS4qx56+WMixUCmsdliH4ljcZkkEuk/ArkTwP2z7C2h6PRhtYHKU0ZBG7NjtjokX76Y7+p6ODl3n
cE64GVHQO8JmLoDEZbZ3URmRlBYRdCSXb5rgKIquke2L9C5s90l2lyp/jYIjDhjGU5ype+UIpwb1
SXkItokwroCW33sDbZXsz90iznInIZzl5fd0ET3MLgH+y7wfy3xf18B0SeZTnqV+mw27OZW+BgJv
sXaz/IXR5H/+BnbHY+y7fGhClKFaN72gUeQFznyr339f7Pg1QRyPzsV3zrE3o91KJOPr9DFCGKoR
VIkl3KRfFA+4mq55r/lCiiHtwBof+mft/rrQTW++ksn4NqlfRHPQ53e4iAYTRrX8U5X3s+ZL8e66
JGqKVz7qpybIAGjlXkFulCm5E6l+Bexpgnr+xJkR2KCxgHtbHYk62JX2aPFcFfOMZxyxmhOxZmxQ
gS/Tq59ye8ot7UHYUc5MMbeKOx7iwcYE3O+ymfi+ANW96AOYTTgBB9ZIYvQVo+9mDh6LVvdbaXgI
MJ425cmxaNOvPckPc9O7S0J8XQenrbnsDaE/13ktgn9O/5b32k2tpna36Kc8jY6yurw1ZvxajN1T
r6m5tUwNHtv6vsrIfapMftwVO0mND6k5H+aZ6/eoBl77hqy7VatUkWR8Q72ssHzcYuJu39dvbfDV
VI8q8L3A6WINi4+h5+vKs51ZE7xMML6IOZn3f199VMxOxaMxQbKwB2nkrvKC2+omdAvRCvayVzrp
Y4jqcFJbLa8PtW2VH5KZnH6sU0EnhYhoGbtpMzp55S/T8Cf59Op4NM6tjqcN8TyPKH8BebR1Evm2
qWM3Tnm19c3U4kMKy8+1KOlIxFlDwFIlf5CR6sqEk32+M2N9VpFf18X2CA0xzEFsDL+ZnYI7+V68
G9Bhkt3MiQ/tTnALwAUCAtTVPPG7sBsuqcdbOvkvqoKWBaZQ6VIIY4PdrJiJVqJeoFiiLbrkRXZR
gnaG5xAtphEDN7TzvgO91v66jm47uA+5jHHIUd4uA8iqnBRkSXo5gzMXMD9q/8VMJZ45bIZn8iGL
SUDkqgzUoYWPk4E5AefizclRfuhcxZat6E4gdtD8kYZ+SGTMAGWKeREnHaV1KToP848hyM6dVHOC
xMb0N3WgH2IYQ6hGVeyjHmJo3kgpzinxC5Rlzw3w25HvlyR2aWjQwgTo40gyKN7ZgB2DkL4qEChi
m+LURHch+mr/AwTPpj9BlxlkmTIRdTYOlp1RN3mJgmnrNuhQtOf8TOmpy1P9iPUUr/ECl7fUt2n3
K5GfIuKolGWDZ3TRag9j3u6VkgcBvf3hVjIYq2v1aiFjQ5BI+OWF8iYrd6DndAo74niYjb1IqMhK
EmNnoHbMZ42gYkasaLBEtwDTjR2H9nyL0pHboV9t3M8RcHhk7kQP79sxZicEnV7ktDcp7FXY92ME
aGFAN1vdjPZkCMQX9Mu5b5zthGZ1YMb0RnNo8ypEBBL2lS85LQqFlZc+yY+G3zq1r+5DR70vverc
czzapomsBDPGaJRaY1ZxgSpP+qaoe2MGoZAIfr3nIuTBmmy/cTSCtyIGoYFMzSS/napi/UaFR9Pe
CgBa9Lv4rXkWf5SxJbmlFztajp1j67rH3k7yV0KZ7NdcEmDNhCiTY7/uTBE9lWNkWOZ9eCpPuV++
pjfGRf9xXehmmEBvScU4NoZb2LGWuQyqCoR+SE+jpzi+W8yj3n6rlafrUrZN/pcU1rulUZ+beYqE
Qg69ob2E489/9/vM5xrTtpJiAj8dKd8i5TESOL+/OY0DiOF/rokdy+rFVG+CAZ/m71kjtMqdEMSL
3zQru2CU/SD2nJi6bdsfAmnIXaVgYwVS66xEhjkWztReJM0a5Id/d2mMH276ssvblPZSFcEaBeRh
M6+xtHkKQCdizlsFQjg7xCQaMfJzql1Gcymi1y7zzYWXRvJkMP5IVbtUTGt8e6Ey7LIgXp+jzo0Z
/Ou3tWkoq6Mw3qcOutAMZhwlT/ZR8lUIR2tpLhqPjZlzGnYOqcGqYVfqquLIdQdMwwCLhmR47NL2
y/XjbMetj/OwQxhK0kQZSDPoEEZ4D8gSbCqDXzE9Lfb0JbRF1BS0+/CGl5Xyjse4uGnU5LAkE8rB
JCltMUnBumx+TSXQMnHORwe2PmX+q/MxBrS0RRFjClJ20uixWwQX/LJWFevOUmCKOhOwe9DfyVOE
ddiWoymbcWolmbGroQN4mFIjv0mm8TGTqmOWdU4cJl6jGlYd1Q7npPTOrp2U3vnKVbSZTGYzhcqg
/AcQ9AKongaY6SnUTezxuAm329Kr01E7WUlD3W8GEex7W5pW/+CdjoEnekgHfN5ICVdHmQSny6ra
UDt4qBqdVvHr+DR9Sx66PeCGv88vFGyj/BZhl293/UI5lq4xDqWIq6Zr3weGhFODjq6BWupgy7J/
XQzPFBiHEgUFUUsBTK0JETwFM/JTld23AIy7Lmb7AfrxwViSzA7I7liDwQebJItkdv0XrRGHbryb
b4ybyhVvY9/4Htr/Ay4YPcEVxdSZqBy2IO0VCkim8Cmqjem5E4rFh8iZ7hd7dmYvsGgPMtmBA4O3
yLqdwa2OzXiavh46KZ/fXwC04hbepWesaLra+xBp9YRMijPvzPmebCdq0BqjUun0wbDojhLJeyGS
vLDh7c9tpyI6SoqoToqqzI6Qhlki92mMVER6mG06tacljvKm+rSl8Z6amn/mYD4kMiafq/BnWIah
/dzRpV0vDCWqGAug/S3YH6/Eta02H+IYq5dDfUq7Claf+J2voFnTe63f7BLOy23bzD/EMGYuDvkI
JMkS3dx5P0/osZag07MlTMNfN0Dq7j9bwYccxs4b0II3QTQr0InYxzjAS9F3z9dF0Bu5IoKdRytL
TO/IAS1mYyUhir+24UM6v6DpZomDzAms9FquyWKMuimTdJBlXFskxA4pMR5SVPtpQF4MoMlSqX3w
zXK2Urct69cNsvRUY1qK+lzg9ZCQZh/07b4OIj8oQ44Y3i0yGUNmSmjwKCJOloi7Mo0TKwXWlFWX
9XmIMQ2j1dw6MkfV3wv4q2A6lKG0jBKKgx2WClR7PGuH/i/KLdYCY8K0VQttwy/dl7ay8PZzrysN
71bpv69k502hLlWPBLDVn5v4Mc5u9PDHdRGbc8bkw1cpjOdom1TSkwK5OZ0EAXCcW14o/9GkWw3o
A9wIJN6m04bw/nRrI/Z4aCi8T0r/fXXGWFHGAEso6JVrWJlWa6vGjluKdsu8T5vd9cNy7Fxh/ElQ
tLOSCJkKbtvWncm0NyPeUgjvkzGuZCENWbQcbxDT8IEXFQrnsnn+V6dgR2nGpZyA/7AguqQnEr1G
yc/rv885AjtBUQ2RVgchTekWt1Se29idWs7qjMz5EiwySBcBytlMIoQoFWugQ+kXOZjOheZWiTF5
HQx7cRmwbG84MWZdrUyovqVa9JoE5KaVm53aYRy+UJ25SUToSvYgEfVIpiCyQrWxgr6w5Tz1s5j3
bOD91Yz7SfQ6zpMW9mhGu1Lyyuzx+s3zfp/++8oWgCVWCBoZMYW7LOfE7J7xcP7x70QwLkUgY9b0
PRI+QT6NTQEaWm6NjN7C5/BjgBdbowST7B5IhiAqJAKG9jpHPmD42g0PHVBRSh9rf47g8GDxt9X1
QxxzaWKlDlFlYDG6XQ7NdD+kx167+4NLM2hnCASW4DBnAmolDEahdLg0ddbOqoE9moI357VdWVzJ
YJLhBmxfnbDA6jAc5YEny60KDFkSt3dAzG4D48SpdryX4mZsW8lk9DnUF1FtEkw4FmFxC7arvVSX
N3VSHdQqcct5OnRqeLfIGccNbyf+K7nMJxt1RVgyzGO/j7Dm7rQnHlgm3aBAwMFCywGoHui2/7tv
yCg+SaXOGALEOXUWUYMMXFLwwsumJq6OxYTSqBmjDPjxKDbWZ3U5hNH9PHBmjbcnYg0w+dEVYRPQ
GL+7iCYAwkCeQwaxFk99K07ZY4rBcz20gpNyJnetL1rVeXbAQurxHmzb5/slm81hTbCsEAX71U6w
3GAB3AFomBT19vXvROP9J+/xcUCFsTWtrnuhSugbLVZBcua2dQEmgdRK27uWCxOwuayCASmZYMUJ
/2Xx2JtMWfSZfrIOe05Yg/ZUN3abI4gYHwUrc7RXilotOsO52qnfRafbVXaISR7pT6bvV38Gk5g0
ijwCshU+zBgXK00Q8aRzbnDQuLafpSspjO5IZTGB5RqpViXMwCTVxBNp9Rt9yo+jtHjVNLmkSyRL
m5DM1l3llkS007a2E6Hg5PHUwD99ZPhR2SSaoqrsDsjU6Zmg0bUZJQEKP3R2Cjjmvj1xtxLB+Jih
bxNlkfAI6hzaAwO/UmIN1mCbdyqawzPvRbzt01byGP8iinW6pLAPlPiCXeHUYB1uHaMAn93sZftq
J+rWwKugbhrkSibjcLoBteh8rNGmrV7TabCk5a2oeTyl22qzkkItdpWVyLkGK1ehNn83Vii2OvIy
vHwwRuOFHm/Nd9vFreQxxhD1aTrUoEaCizN2Zm8Fd9jgsMM3w+kOKubaFJS+o4vkDmfB4R6Wupdr
msnYyALEVqNOaYMP4wTKMd2dOjfZN7vA/nHdz21XaT+OyabxsylXcy+g+tWicoq9G9Atg0BysbGk
spO46cWmW11JY9yqIUbhYqhwdKM94/E67hKPXMKD7vZe72gvpQNs4MfBS79dPyVHQz/l+UKXVt04
oIURXnJhL+r7UuO4ta2TaSIoNSQi4T/sjkiimkOtNYhKJUAM49QaM8/s3Ti6r3gtxi2vtZLElmnV
JEjyIsGiT1j8VRS3Mo8kffv3gfioYHJXBwjx74amRoUx1LRGZJQm4jkRnkHOxQmvWyU1YBMroomP
rclsCTQQMRmbLaigxGViSfPPRNkXJLfbuuMI2nQba0msA5akps9q6PfgTS+zC4R1W3DzM3kjh2EX
RvxyMs1WWdNdC2SurydTm2HSnlYyJIw4ZZ5gK5fBpkVQSibKU23eTTLON5KSjCQaxGn1bTs89vKP
BBumfcu7x02tWH0xxv0WRd5344TAUmLDUN0VZC+3GNcydgIeBOSUmBgXO6exM3a3sXiuVd7CGU8+
446nECSZRkqLsKPijnHgdY2wu+4leFfJON2hKxMMPkFEEikvIcldM1O8MBtAjlR510VtnkYGVqKu
EBX1eeY2a0HQ84ZWrqvirpy9OH79d7/P3JYax1Iimlg/WYjb5vd5/nL99+lVfFLy1d/PXFUt901p
joYCirQPwphmxxvk2ZzO0j7ksKhmRtfM8kiHr8Vd5ZcHPNHONR7wFX86a6sLDKBs5OCyjtF9dnHA
zLASUubwqnQO7J0bcFf74GFyeCnaVixaC2Je2Oq4SEsVY45uEG9VAFPJ2vdy5O2G8YRQJ7VKlmYt
aVo1BqSOkN0MQInKNdAhFLNzXQs2tXh1Z/TfV1JCY9ZNTCG902/YeMb7QsMDoNjWgJUMxp1GfdMF
A0FyKUXheRyXF01s7pIUmzOpeE5EAJbIIqa7koLSZ3DOtx08VsIZ5xr0ZlvkC4J67Ro7cord8CcG
cm39ju4EYbKLh8PA+2yMW8jV0JyyYET/oj8EynMd7dqe88bjfTPGM0hhWmtygzceyMXU4kmUOs6T
Z9OLru6McQ1pmoWjPCLg6i04dfI9TM4Op8idRB6dyWaxamVK7LCYEfdZgaFlWqwCu80XcqTkBxZY
1boDbRnnTvYkSd7CucFNtI61WCaJzSNi5iZN9bAzHuwowpNBbKD7Yu+edmLoe2TcVw44c4+y1eCl
HvCCMcdZsUNmShVkWV6HqjO28mRh6chWq0s91bs0EQRLItlxMWpLq6MnUvAmtagOfnL9H9/3U12V
jETNA1QhlWYGvZ1uVUlgBeK9rF/azv1XDsZkHExfxtKYiGhjdMI50h8LkRPGOLpqMs6lDspICid0
XDvDF8MHtd13yWjpFQ+/avvOgJwpySBhAjfK745yrrtg6RPYhDzZ4vRtrk+J8CLOnjC+Xr+wzXoD
EFP/kcSuf8lZq8UUmsyJfGP3d/Y5hNboRXg8avcCJ43ZdpB4dCuKZOoS5vZ+P1g7h2DbLGEK0k3v
mi90w2+wlMv0V7QH3L3D60RuOi+8r0CMogLciR22bYtGXKaMzqBLwq7QFFcVW4772vxUmOXVdRG5
AKZ6fz/RUIV5OmY40Zz/ZQpY+LrE4TPREjtrvnK+FXW1nywJLDLYVMTugMyitiRF3Y5Jj0d+poTf
Qg2LV6aaeUgXrUybLvkwOmo4fxHa9inOMxvwBD9IX6AaQWYghwOjeB4mgJWbN6QX78SC+3LaMg4d
28uGqOOJ9pnMrovLTilA9EZbsmDZ6Hy6CCN8CX6EpQV0OaxsyJ0FEuqWswm3FQVXgt9TglVaUYG7
WGizDn2OqrFLObSxWXEgsckZ69gsfazlMH68pcTX0gCr7LzKV5x6JyZAH5hBfSjuQ94D6j2lZ7/2
WhqT94lzOUg5pnScZgG34lD9IKr5KGAjS6w1fybpcdJ7G8u0YMsQPG0unNjIjoaeHaah8JVK9og5
3dWlejHF/hIpy0kuowuZ0JbJI6cY9X1T9Bcj1fZZF91kunRbTFi1HY2bOC29ZRL2UaG4prFchDLz
SCeCoaC360Y5zfmwj81QAGp6eyg68m3MW2yrx9kbgJX8pU3tCH9Jgm3kKvgPade1XLeObL+IVcwk
Xhk2d1KWLNsvLMuBAcyZ/Pq7IM89oiCejRm7aqrmwXXUu8FGd6PDWsAYIzoAea0HWaYHcF66ZVeh
GVriIV8ewo66aZMFQ4OuUT81T0WaH5UyDqhC7wDvHzk6ALXDULldChAAY9/wppSrEzyIV2n9g9Uk
7hh3h5SGdFfRDISw6EJl3+c++nT56m35kfW34NLjyIhqM2GP5qi/H0qQvICZ9bKEzdxkLYILXape
1KTNgCzdgXcPLzBkCYNT7JNDfeiw8S89jn8rkfPFulSZYT9BqfFu+p5cszG6CLzc6kN56HdWgLdm
IGrFiM6RuZDVTe3kdNJyGSL1RHJn0gYdFXLRs2/x4d4oJsiYTN3CheS+1TTmTZZM2C6e7zrPPmr7
0gVKiP3YYCikOBJwkggOclOplUDuy1V5aUsAc0aNklxb1mO/CMb/Nv3q6u9z32kcM9WkClaXe/1L
GSXOUP6wx19xeH/ZAreiCzZOdfwPsKcfSKz61u70rIIY0imMDswN8xsz3aXkSitnB3dKcGybXhvA
Dxa4NG003LnAOWnx3ALYHmXD+jw1pkP1c68n3mWlNr/NSgj3eskL4HRnHV7pVtju6Fh/j0ghUmQz
h8Lg/D+acNlakavLFLUoTlYKq4Fbjp60h3ApH5s8dCxMxlp6c1Bs3QGewqELWy+rRQ3WbT1h7aqu
qIi+nI2kitYA3xpZSCVPwbBU90bWHC4f5b+o+SaDu7zgkivGyqpRsfZ7n2E4hQflHqP9jG1KiDC4
bR1vwjjryIF3obQKPtxCijOZgfYzW0FSl39yt1jY/s+5cfaBhm2NLTtsfhna9/laMQKzBR2G4GZt
XuCVEM4+sE9axZbcooJjB2P91NnP2hx04c+/+z58n7vOS2pkNdg6h515ZHsXkR/+aHf1IfPnF9EM
xqZOqG4iq7ZNmfCvur5J6CJFyLki2fDrCj3vJEEDw3IxASCYuto0BVQ90ecxIIgfY0mIWRaFBFGx
8gzYSyfDYlQlIuPavEAW8MmQUWErj0dD6/q2zGDe6Ena+ZWZI5+oDUGautlrBS42dviRISsfSDBK
GlelhOeWV33XUZ6sdrGHQkBjOL8xY7RbcisivN16naxE8qmx2uldojcoUQ8UZSisAhgjMi3ExuGn
XAi+k0i/1/x5Fd3B5ivb8chGmtDJQOE/sH9I9/ah8dNrBs8lVY4ten1tfra3I331WSuRi1rmcgaY
KI+ClTZfsjMeIYHgXrG0/kNCsZLBJxRp1ozjALUa4PKBmsHXR0f3TEcKmkAIBCVSiP37SiEDELba
MoPOUwE/NgYBHNAFXdZnM84D4lEB3YuBZyvnWYlpRJpWsi1b5YetRl5fPmGsaNQAaZoeR+vusjTm
2z4e3ps0zsGGZTLV9YzDK+Lbkh7r8bEjt3XyNEo3qtGD6OnhsrztKLVSj3O22ZwkmjlVbNLIxAJx
A/CM4bVB3dznO1Fta3MFxsaIGTGAdw8KVv4wYz21GwXctel58AzERBqkD82zcv06EQba3tgHwGCw
iEYoto51LZc7VqWxzBHYf4w6MNprewYqjkeiGDxgyxzXcrjTVMLMmqIaeYX5RG4AM/wU+aZn3WUn
5rJiP/0zNPyVRB67ozb1cp6VgX2/+RUDqrjJgaTBoArkkwjHRhfoxxeIskkvOhIjtixJWzpmNN+A
yuJAx+Esh/Gp7Ql1zCzxSpXupqI5GRmQubtml9LxU9aNxzFSvqLfsO+Sbl+V9KzRZJ+o8LIGG/0C
tUdBzMrpTHBa5/Jz2k2+qXWONseBXLS7LtIMp53HYy81XiItAe2/kiEO9LYAC2BxHgnaB1UG4oHB
xB4TiDBbpTlFSdJjvgkjA5dvjugo1PeehwDVcCxT+AVjIk+GNn7WBvL5sojNCsr643KulEpGMsYp
I+5A+S/ZK3slcjRYUnZMvD95a65lcZ50WvIyBVEQmGzH66zYL0A8vKzNVl6yFsD+feWqwWjaLzO7
g4WFSTBXyU8K9S+L2PRmaxlczt0Yvd3FEz4KgxgH/zpWHHI3PLPbQG9EUCEihThnhhWfaC4NcGKn
5c1UHFBAM8inywpti8A0CliSgfLG13/xEcway+7AGdPv4+Y4xKpTxl/+TgZ3ZiaKr2afw8iyal/H
n6Jx1/0RcpuNCPr/enBHBZZJ1Ls6hOnxzgzoPrnTbzMMQY3nCDPPoir2trN/E8Y5+1rBKFsyhOAj
NczzMMoBMRas1NuPfRc9oK2+k5XFq7tUkChslqTWSnLOPwdAcDkACQsg781hZKvcTgp4uMFdZoe9
KxqgEk+pd/nrbbYIVlL5Jh0QoZQiZDTDesAwT7IHTCTuGuAqmjsVAUD7IZC39ZJZy+OquiWZ7A4h
BwX8cvKlInsqw9ApaRckNjAVE3o2ae7kVe2qo7UDjLHTLZ0fWiXeIcqxMvKraBGRuot+EueK1YKq
jWkBXS3Ucle1TpFeBHO+s0bRbMG/5C//mBb/jJtBArfEDEDdxMvtqj8yLoH0RnIJOBr95U7eAZ75
iSGOiSIvs1k+L1yfOuedo3BsZhCrghss/UrrJzWijix9TTK3w1uyMARGxf7aJWmcqyZFk3U21gA9
3fisJV+GOhbEgk3smrU+nNOZ5HTUU7lBl/NGQqKk7Kt9h/V1YwHWNOstR4DriZ/Ua2DTCydPmTlc
0o5zRoMtheqgx+gUwDjPxp4h9ZTEMdFZzvzoj/gY1qpy7qjtrUmSY6z7NMAjQlXICSnK/HJyuHwx
t0MFAZWvbapAQuJyBTUeuwwPSsXT7KsO0+3Dd30WVH/+xde8yeCsEMsVWVFViwLqpfhWBnhb/hNQ
yI3PCB4qt5cd6cdlpYQSOUu0azlJ0xkB0Lwb8Zg0AG9qessdIFXd6QnrwsFleZt7krbypiFnlx0N
SWaWYIAbXfqtArJwDSh0xUm90AOXqNsgaA0u8GTZlmS0MxfBvRB9RN40Fa2zTBX5dWmNXmgSp0yW
g2ImgtLKtsN805IzyVoByAwwKeEwu2+T6pjhd308mbqoAbgdiN/EfAiIgHQaVZhLdkj2+V30NbpK
MFRutRjQZ6C4dIdWTZC/5CftS7m//CX/JXf+RziP32JIQ2G1BUs53Mlrr1+ZpD6jBoEgrN8LZG3N
i6yshi+51VMV222MR3SGRfnW8NDrc4r6dca7FcHfbF8JVN1kzQY9ADol7/PoWLebHrjYYNk7zp+s
PXuv1155VlwN7EuzownGcbbTmpU87kpMZYmavIQEoyIOkmq/fxqe42fGRcACHoM2JlgkEX2+zZuw
ksrdBNIYaZ2Cc+H14tf3bPgnfcnQmXexGsCqYwn6baF/+UNuxr2VUO5e0HlEOs8oUSOQDywqNmJF
01vCr8fdiShKekmzZvAWYqer2i17TGXv0mvF7VzqRcJpSIFGfJHbRFKmjjk+Xqsfk+JbYRgCj7X9
5Ho7M36TKzHUzpiAuPn6RjV2bRB64ZmyNqw770WIhQKr4AEIUsmeprJD6NbVz10VgLM4V75dtgGR
CC6Otlhai4cKfqMIj3bv0RoYjIno1Jj1fkhBVofGBVLDkqTMzOAwlOKR0HNB7GNlAy4foBGtLfhC
IoXYv6/e3WVZkbYsZcWzVF8FVEkTEJGPEKnDuYgmLcY8B7GMpwPndwlvyhBTFT+S+aGRRH5BZNCc
X5DNyJBaiqaAHqS3mCYGUZrWAmR9cQEIBljJ+hS9XDYIoYVzXkEv2lbLJIiMD2xzcNqHO9OZvfR1
9lD4xFAFpsE5iK5U5jZl7znrQdkROAj9cXKBqgzGxepKVPTZ7EHYb4bIryeZxWAsbYeJWGw8H8mu
AT6mT0cQsi2+6szPzRNgRb4IzlPwCXnkAalWWknvgQgApNMz24FeTuZBu5Ix18nKWgCYCS5LFAlk
R766ASN4/OqF4kgjejCSG50KOjkC89c5l2F0YVpLFdja6z5zlPjLMPZOVni6dDKsT3+nCuc44g5L
GjUQMT0rDrIQ7Q7g0l2WsGESYJ21MQSIZVkdjD+cAU6D1HfEQBDMcx8gzZ905L/ai+R3EWpPnuIr
P2NfZIfsb773h+9kfhirBMA9aFHgQKasOwxD55Vxd6+QZJcA3VxGMSEZly9qL32+rOtH1/heLFfL
oEO11EYHS4wM2Wkx0otZLqeYRcQaH9Pt92I4+5Mza7GwzAH3qCzfdIrORwWMdiVW7gjNBCp9tMX3
sjhb1C0lD60GKoVd+nMp8bSWcj9JjQozxLFXWbF3+Qg/3i0mTzfQbLYx0fFaMVndrTRfzBCAk7CW
7n6yv4SiSY0N7/teAOd9pwms4mHMLtdkuYls7QCWeSSS/KkoJsza2aeq6M4g7XNBnrdvsuUlCtv/
vW2K30AUnXE0Y/yGf1tnBkZWlA4p96Cfrf6nEs3OH5ziSgB3rcPeDhc7gf13sV+kj/H0ePnvb9Rb
3mvAJQG50S/pxASkh2hvBsPZAklzsQPOJAGHqo3wovwkB0YyKqb3YreIv9yWDlhrjPwqJqYf3rvf
WUrbZJJQgwX3gI9Y7eVutWcl+SoQIQZuXeiVKL5/r1VlpGaduXjoEClA/Q/1w5jeXT5LkQzOaVhZ
r1CJQsZgmW5nUV+zKndURCh2m4a/1oXzGkUotUALhJwxw247Wx1GK6PfD0ds8u66p1a49bB1ldcC
OdehVtqYY0AWh6ffV+HTUAfgJe8Sr+iu+2QXp9TL0GjrvCg56NNp1vaXz3XjxU4wIPOPnbwGppUr
sYAeXY8m5KvgdCp2eVB7Z3Wn7zPhUjbT5IJFvj55V5LokuVTW+Jow6vfFpmAN9Bf7lklqwkkZSc6
2634tlaNS5AzqStyLYXAuvhZV73TK7Ujoy1AppdSc7Dc7IhKuMwtflARPFzwWxgx1/koHlld26VL
IXvm9DW17vPqybRviHGUjadRFHM2HrX4cm/C+PBttlHENi7l10mWasca++w4VcZtt9cwwf6/t1re
C+Tu4DybZFAGCJSPJWZ/l331YlHnN44lvcmuTD/0c5FQduEuHKnBXUgQqOEl1ZWYCMc6FGsuAt71
VvfS62w/7sn/Xmt9ryJ3Gxtbpa0R4QMy4IDkxMbTGvhs1kiqjq0sXKzedGurb8iFIGmUbI2EkNf1
pxRzOjq5YxMnl++4SAj799XFSywtxYgpjnCSbir4Z6u6bhMRM+jmZbMwX2oTGYUHvmnaEz1V6yiT
8UQEV8SOBmyU+U9eFfhAKzHcnSZdIgHbBDZoVtdme5POgpi96Y5Xf5976Y56ldiUQI0pPFbzfRcd
Ln+LzUR/rQCXWalWPGmTncqvOQGIWMAm9SM70fNvdkjaOeQsWsB8DcAf7tBKKS4XiLI5aqQKSqEp
qPa7ptiZ/Y0OSDc1uSfqfpm/zploi2rT6N5k8h3SqZnHsVch06of5aly5O7zrImAp0RCOI80zqNC
J0Jlj2ZHdQpK+6AIGay23hGrD8avJZbp1OREgyKGM3iLpzj15EiRI7lom7Ueq4A0gQ04x3Inurfb
tkIQRoDUzcj7OG+EqQrwq8VQjzxMXozVh/Sm2yeM2cKPj/nuv+BD2YrRYELBHCsGxeQPlJj9gPFL
CcN98Lazz3pN9VXsdQ5FSlDu7NwRFV62rttaHnedU6zuZNhKRU7QU7+XwbKbTIIbtxWT1yK4G51N
dTUAlANZQPSAPYGInBNMLSrT95kaTmJ9EdxvZnL8XVuL4+53NGSDXtkQJ4PzfjksJ0xMPaoOunR/
UGaGq119LO5aF/LQm9MAUTMYefSrSL4X6LIVe1cC+MS+NstKHiYIqICbx2ijaO0ooABi+Vrk5S8C
cR8bOu/0eU1VV3GKogbc0xj52nxUQKoy7ZfAOAKG1hP19Tcd4loxpvhK0pKrWtSzk4uusWXsLvvo
ysAuUXMlKoJtOai1IO4Gt3OxdOOoA5Y+DKzwNAK9XeigBHeWz+DNHHvbE7O4Wd/Z2NymmOoLyOQ0
n/rvI14tVbCIQJ03n0lrvbiUwsqiXjdGyJSP2Y8+yAMLO+IAfJhRDpY8+nzZMgRe4hUof/W59ELp
eyD7LN5ELBdrFrJwonnbIjRWk9Wxaazz5VFlThq1ydTFs6+qQx9I19Z/i8mx+blWkjjba5NYl2gC
ZdgAeuzmx1By6O8Om1s+kNERPYM2n3jYK/5HN84IwfKdjEkOicCnchcEkvQm3M071kQ0BM52M2St
ZbFPufpUM8lmOrIAAoCE9tfimcigESqvEsL6pQesVO4MQa90q/i2FsnbYp7ZTaphuizLBgy1HvrK
cLXqVsu/lfndZUPcoGSAi1odJRev8jjSWoCVLl5/XHYW+gTFS+kOTnSIgt/LiN0IsnZRlNwgXn4v
lothNKpBFjZDbHrQMyfHUlOM+jD4KZFph55+GI7AF2StzBt9V4LT3LyOj6IqzwaZ4PsfwUU2q+ks
dWBTfGT/2pG+sm9bvMaaffmVvZKGU78DXdNRZzsU5YP1ZX4WFaw34Ove/wQu4sWdHJaSxT516ZDv
1m46ocyK4YblLryxz5gQYd7OwlJlCHYMkXTRV+Af3FaKunXTw7aVG7I3HvQjVm2P9pmRSeQ+c4H5
gfhYoDsomAkYT9V/EU82PeGb/RlcwqsUkRmBmRL52fhcZi+K/SfP7ZWB889tIG8YZihDAGM3zu/7
gAYRphxCJ3XSoy1AXBVpwzmmxcqyGgTL8BLq4NDy3Ku/BPd1M4NZnRfnjjDivgyGDnUMgAr4EYqv
9mHC0JS3+P2NeAh2M9yvxHGuKB/UHBUgplDxYwa6cPxERl+gkkgG54IyjPChKA6VlJtlN+2ifRtM
J/3H+L06/XZBWuqIuofsXn1Iald6cf4nzWWVob/h3qGQreyJP+4YWNAfZUsrMZyHmUttrLqCfS0r
kCRXTtAXQndecICCAGxwToSodo7JaEgh++SaqSO51NVvFldzWfIict4CI+dHopq6AukXEydJO5lm
Dl2+CxQSGDk/CAUIucSWmFPIzr+DUnhm/OeRC04B4cbCZtlx5SFMLn8Z6mloMUTB8hfG6Fp4NtCJ
kP2RwN41bhao95fVE50f5yTGWSedCrxZz4yvtBAAQKNoT0mUIJmcl5hSZR5sCpXmow02Y/Ro9trx
N6K6yBoEN4mHR1EyWnc5i+RsJwrQAhgZVzCSJ7pJG/Nj7yKlyXkJPPDVic44teG75bw6CURJUCn2
6CU3AcjbvvzdV+I8xDioeIo2kFfIk5O1jRPJRHRxRZbAuYfWtKY4ZzKys/7r9xRX5WPC3598Nrmc
XYk+lijl4fFPMYVXahPakF7+K5lR/pl99ao46H4ZNPsWpB3FKXsewXRqYcF8PneudJgEye32S+vN
J/LAqPFC+x78K6w/M6H81LrhAVJx2xg+sGhhWiiNyy9sg1az9mo2uAh4B5VwjVkKXVktV09dUYlL
8EktzpmAmHnptQrajfmDkicgDH+8bJfMzi9ELh6TNc5sUOGxaEkBuxPOR3UZHbW8Maqny3JEF87i
fMiyNI0cDxDUtZXTmMYhD9tbIOq6ejzsiZ58JqPxWZeK5y4a76y+BBfoY2+bXldGz3mXC5zmZpJg
4MVnarIJ8AouxsVtpdKlQKJcmN/M7oqYp1Sq3csqb+fDb0L4fHietXGcSwhJMWlM/WEP2h6PYrLS
/AKUFr9OMTyqO2xEVn0BQ1KGPnedutOfFSNWv4Mz2iofFtq1+B2jC3gwN3YrrOOwbBwoA0+i2tGm
Qa2EcRabE0vPZrJAaePcAhGoNp6S9FCIRu4EH5AfflDVsNQjG2KS+loN71vzfrA/Xf5+IhGcxbah
ZGFzCMdWz49RjEZecVXHIgCf7eMCEL2q2oDd4idVJj2K28aYkP0YoUMzH71m146CKBLEn60iAAFs
AyBasIYh8+MOXW8Yk1V2aBPKktcO9Jn27bFR52eNzpnTVrFgmH/zviNV1LGcrimKpbPTXRU6wBxV
mFXf/O4UYpZpXx6xr3BQDywT6rF2ln7VBDqy+Mb7srVIdtYrkXkCUr85rGVc6nZnq8O1FS2JE1Mp
GPrQo3ZxMwnZBDbTPSygEk1DN0BWXv99JbSSQ2muogE8DYp93ymTH1azo4DdRur9sflFk75wBmL5
may4UltgqCu5agYluGyrmy9/7K/rgKQgBiCoOGMlkTZpZtNC98/T5wq0fywEJ2h4G3hx915xwrqb
Y7j6qT+JwKg3TWt1ApxoRW3sNgRshKf1n6X0TjdTZ1R8lR71TFReYs7jwxfGpBPGByzb/oDXO9WT
UTbyKMOTDR6WGpzkWJ3Y0D+ra4jqZlv3Hxh9/wjjPJliDVo2Mqw1uaq8Imn2sZkFoAPxBZ9u02xX
crgE3hzCeoyBBOBZisOIMI3n+rrHwHrcAcJRCkrwR894TlZfo13lCWSzb3PpQLlvR2tVrmQFslu/
OqhHFdWi+Ea9lR/KM/Yn0blDIL4sUiSR8wspwAybMQEPjqqVhwWDPPkkCkH/ciffvhznCJLQiNO2
gVZp4mAyCO+I2PtufZ3AKvrfcNNsq2TbsgF2dowdcsmErkgktQGu58nJz4weZPnl8pFtptkEWGj/
EcAnEooGdMxB71mfs//GGPJyVlN16H3hIQENlLvX7qMzfmH7tbgInUceL/+EbRt9+wVcCqGktAKE
NdxLI8Eq9eeweJSM71QxnK75toSilEVwonyVrdZTbWwUKJxjRd46T9HDZXW2ou76QLkrN9W2sXQE
XyzTandQUTImVwryLyq6YNu+8e3cmKKr6BDGWdIPgBUDz1x+HJD5klDKnHAYzjQm91KvPl9WbNtn
vcnjblcnmUMR2Ti4VPqWFPdGeLukIowJoTly12uoMiWLCzh8PdB/YY8OUPlOdRPvsESHeXniDy5y
Whe7194QVE8plo9FvGv/csPf9GTnvjpXZY6lSKvwE+inwWMYFBTwIlog73AJ0UkWlbZF9sK9rElu
U5ta7DOSbqfqD612Hc6GV0WHy5/vFarkoz9+04tzJUmVVL094vshwJ31YPZjt/+J0vm+dsNbAj4o
zS3AUfyJDanGfniv/kHFGUkEgNRMQNOqfDq6FLqRzT08Z2JQv2nRTlms/WUd7c3LvZLBHSbIR5Z6
LqFjUmSPhmbtE2O8x0bT96Zt3Xa2PKMtfVrXjmaO9/Gi7YGi6lpzGLtSU0VOj/+yUM0z8jovMseT
mtJfoFY4KLUC2mgJs7VxvK9JVDl5rR6NVr+eRvqrT9JPSatey3jmFcvixJZy1O30OCtJ6xAa7ZZS
Pc4SXke56ldj+DVR+wNwsF7qPj2ktbaXTLMDcmp2DDPTT/M40DrVzxXURDM9dbJ6Pupl74WRBJjF
1j4bYeqmy3LLEGHiPl+ciYFMR2X6fQFob4kd86hWfSVV9jJAWEel2Fe2fS3H85emWHxTj31VTnpn
WqRj3aC/kDSf0P/HqG1cuzSP9umUXuE17cx6PjLCrJ1KwqsR3JBUF+VBm0WPdW7JOZWya8sOYyIY
wvtMblg0Nb+E53E3fcIynbCHxSz8ww1YJbKcc5HmUp8tinfDb1AkVkpnHCqiAuCmo1yJ4RyI0aSd
ZFWIALPRHuU6fOrB6jvNg2BgclMMNt8NSzeBZ8WvxbaWvGBeEharaJ8a6dQMT6327fJ9EongDmyM
+kVPKXxTWRM3Bt5EOY1unHz/OynceS10pBTwm7AB61DEJ9V4MeqnPxFhAhebsbJZ/DRXRKSxs2KY
mW0/TKXpknhyjNhy/k4KF5GNhVpFUkBKTG5wE2WMpkmZIGHb/iRvmrB/X0enSiYYyq0wT1gUIGsl
50zPThldBM56cyiDmG9y+E8fphVY3yBHG9KvKimDKbSPcpd9D/PmZEWN0wB3vq6afWpn/uVj3IiI
2MVCzcI2Qe6uylwGVVVmWkYZpv7ioXHa2tP7+7T6MUi1d1nO9sN2FS24iJjXc9rlISJ98k0/0j05
lYF6wMzEdbhjHSn7gUGSo6l9Oz4LQYE3s9432TyMWWPjXqsE0RBA2c6CEl3XnJboaqE/bYzJz/Tz
ZV03zUYnqCHAXSjYZntvNtFsqH2awjSb3I3sT1iiszoB+oFIBGf9dgY08gxTa15b3FpRoJmPtNhd
1mK78rNSg7N+YwlR/0uZDD97RHroTfskWK7BSOgoPlsoD30R/s923mRg1g9O1gZnJnd03ax3cTPD
HPUA5FSO/bN6yD91iYM+Ep5L5Dpx29Y3ndABtsPPuUM3RJQibp7s6hdwJ6uWqL8UCwav7SK7Ng35
KkaWoVq24D6IxHCH2y4mUPJzKKpEctBVAFXK2pNe64K4tXG9ZWIYwPZCEmibNnfrRp1OShFj7j6H
F0myYJyR6OifLCl2L1vLtj7/COLHoPUBm220ZILiq7R+KOihGwRVIxaaPmYUbyK4t+s8xIthtjiy
IR2/07646QrbGasC1ZYuB9Fxbgku2b8kTG8SucpRYYYNlVssFIzol5JddASi/lHBJHTiEQAvXz5B
QcLEQ3BHkzxoeYKEKT2AseE47LWAHP86YTK4rF2yQ0XpMyQAehH56Bj1TheDrFkahPMH7HQ+fq9/
Spn8/IGWGpMyLlAoPizY2jH2Kd6Uy115mILkRhIY+rb9/SOMnz4oCE3xpoPPNczYqSbwInwtpPvL
X2hz6G+dQHMWmNt5VrUEQtC1OEiqKXvRIvtWnR5yDegziXXbaHXqK4X+LYus5ykrfYP2mPfO/JDI
f6kxZ5xWqpDFlvEhC6I6w9Q6lQJOTrUTOKrtW/d2sJxHrpuoDTUDXzFMQdE0gRl6xs52nblxq+zn
QQSSsumwVqkQl59mkhEhskHcmIzgRep9M7pXJVAUFILrxvz4B+sEWbNKdAUA0PwwiZxHUh5OOL5E
em6TnyqIp/7EWlYSuA8UaXZh2KxmpAex7v5upmcn01Fcw1V3/c28F8ESbX6rlUTuW4UkUTG4B/sM
U3JX5/ZdDTIvZy4jr9DlAzV0Ea/jv2Sub6fIRUt7rofCnvC5ZC26K+JuV8vFPk2WJyU2ToQ2zlCY
QV91p8aO/sg7r7RlLmGVnfftjNwrgbZsQEd3C4D4dBilrw/5DgYjyNG37fJNUfbvK2G1NeaGrELR
xtory9kafozpfW8XAqMRfUHO/I1mnipbh5hFu+9Lf2oyR8c2pzmfZ6DOXjZQkSwuEmQSBTcU82Yd
wZxF/M0avs7qzxwNJir4VJv59+pLcVlIPhZFlrP3TcVStvpLVR4JJe4wvUilq2tfL+u1GQrepPGT
JNmYNnQgOEOl/Wx2IEQmez0WgHJsjlKRlRAuFFipFpe5yezBY72eDC3R6MxML9r9yYbZWhTnR7C+
ExJbgx8Jzc9oxTpq+G3C//3doXGuA5Gk7iwJxkCU1F9i8iUpjKBbuv8dp5fIBJ1kE2teYAJTOVNI
qlLO5QltI2Vagl6dHyytcAy7F23MbRo3sP3BpoZdzQ/0XIpJzVbOWUOsbNzaciP1oQWwQiz1nt0M
gliynSjaGmglQF5hYJHrvXcoqhrdY2lhrkjZWSc2qi0/GEG8Z9PZycsffKqVMM7nNrPSpUOLI9Qz
/bnGEZZ2uqva9tNlMZsBEqifQDzWdNnSOFeEjqlC5kVBJM6fx+qrYYo2aTdd6koA53/sMLHCuoaA
svpVj/4gfR7Aq9XJ7mU9trM2eG6EeRn0CzKniNEDNcJM9dcuIntUKk75pB+Ss8l44H31FO1E6/Hb
R/cmkdPMmsoplVpN9mqJoUS82IPgtm5VUxQZ6/dAyrExlMGPe7VkwLIVq6awfq8eLDvAat9iKMGX
UKH+D/yhvAOdz0vkZaIDZQ6HS53eCecMsA+VYoxUFENbf/YB+rGz7gGF7LOWpXarHASfTySNC/NJ
bHZazgYz2Ko687T0yfSAqBDkAHQS9Ue3Fl/e6cbFeSqNxE5j+I3szPy6fKWcQAx6H+7bxGEVqmRX
viQPoj7YhsG8k8qZqNKWit0CTNqr9NRvU2vXmyLypY2o+E4EZ5N4t4wtogdez9G9hh3/CRWH4PKn
ekXju2QYnHOnZTjZxQQZXQ6QD406tR5fFQnRHGXBEIJSXRW98cWc8oPRVx4Z01NeyKdEM/bmtNyA
ljRy2jJ1W3BrdVV6ivvpXg2L2bHM5MZUmkdLD+/rwToM1P6p6dJhyatfelTswooewbQIcr74x2WV
Nj/MqjzKhXlKemTQIWoOeCXo1TdstQtu8oYTfFd/Zda/yitRXrY7DXsHHk3TB0lKfxC9P2WqFZiq
qNQrsACejrs25qbSUlwkPc2DVLd3SWwESVILJnlFYvgjk4qK9BFsuZceOstyDe3YNYbAB4mEcMeW
N6lCSQIhMXnp4x+mcR4lSyBj89PIumyDTcQwQHj0/tM0CdiWCjZTE84H2zqN4eRQ+bYqRbC8W48o
XM03QZw/lWKiWiMbc6Faljm1uXydaiARo7RADIAnTclt2IIFLsxuKNH8PzDwlWx20Cv76805M+oB
w1GjNB3UKr2SJks0QsgO6qNbeNOP86llmtlJznKx6LXJj7vqqofMGfx0zxyqyJmKvhvnTK3GrheS
Iz8ywru8f0xjoEY2wATZ/93JcQ41pcp/xsqqAkyzBcjlilrwcTYAo5GvyBbK0QrqFB9YXOm4GFE1
ortJAb37ffar2xhl8PDW/BE+yNjkYXNQ8ol46uu0hGgtYPuS/SP91W5XtqEuSR/aM6QrtDzqSQfk
zWWX239mgm9ieIdR2thUaiBmTK+68pTngtenSA3OVwylNS1pjb9fqeeIBpp0zkZRksJs6qOJv+nA
+Yqw6ueZDJARJ46yy32l3LfGNQOZAvCkp417bIuCOjS7ymNH1NcX6ce5j7JrmiG3EHWnCew00ejk
aehqnXC9evsav+nIfsfKHLIwiVqLQA4bFyLYHuqAaj969NYAPDuoqwSRcav/pMiKTEygRWqqwccr
CqL0LmPyRvf3E3sC4qUTv6g35g0D0x/3040l7Hoxa/jwJVdSOWuMCJ11PUGU1ED9jiWpyAexcLhL
VFCMdQGu2v1lN7I1AvVOTc487WmJjJQJZEzNBbJpVXKGl+5kufaNgvVeORTtvm7gT7yTyBlrnya0
j2NIjI3xqId7Qg/gAF5yd9SewupumG+LZfYFaorOlbNSvImaGZgh7Guqv2EvTvLBvJnQSUx2+fNf
SuNsNcdcQk5ZrtP6o/8K5CsDWt9+3ZtWUkcEp7d5BRVdIxZAm2TyYUhen/qi0PH+163+UGaVl+vN
vpD/yCGvxHCBtKrLbIkj9iQHZ+VSl/s8nf3StHeXT28zgKqKahJZ1S2Th7gy8dcXy0AAlcfu/0j7
suVIeWbbJyKCSRLcMtZsl8vzDdHtdjODEIjp6c/i+yP+z11dYc7e+9oOy0ipzFTmyrUCQl5buY96
iGZphfP9Qjez6y8LXX3PtHRaKcNC49w6Ff8cV3W0bj3+teUrVBMCRxDZu3qSDHU31BKctgB+O9YO
PD9PddhDIWAZpcMU5/8Hc9ftC21ohFHoA6AzfGV79tRUpP6ngzzWZ0sIj2ryAUCSXd+UT0SpfVsB
6C/NoE6UqIERY6Z+xPwOWdPsAPvl2qW72mDWllZXLaHBMIx9VYBSiQ5u3LVbqDU7fTeGXSX3Whwj
p4C4Td3pxzbNakeMxV40ZuOAIzKkSn+oFljIxHUX8jo/eUn3BYgUG90IK27uGmJvRZw+NW0EAakR
Q1ICAbCZQdLOeYHqztgAmZdXboKCVaCA5qkooD7ZSJeomdcrCtj0iLYh1bibOBDRSgZltsr+MAkr
HV2VP2QENQeRHvMhGx01ix4qWzyKrKzcIyi+4iqk9F4KzEPppnTe0Qeoe8i2zW8pnfzIYOjHJXda
owBDbk3nIkndithhWcg7IrRjxpt7TQWsoe2PZI7RGn+DKGMNQls5epFWvmYcG6GYRHNlXCeALfKj
xBWEjNzvXoMckjJ9sC7unaSp9nM1v5tzCwF6FIIXIldhaEGfakfA4TKXtz0wix+5Xgcta09Fh8+J
OdnFpb1vrDchFumPKPeErj7V4Ee2pfJQKI+WLs4dh+6RasijlUHXGn0VOqWvjV2CCCSl+9y2z6nZ
PkpKSofa+ntay52IwXxd0XNVRZmjW/FdZuEZqxnSiWnfOaSPnKRgez3tL5SrtSMLe1unRmil+H0q
wNRKiyJyocqL0Cflj1LXT3iRX5JK2Y2R9gz8AvCPkatj+sgtxjEEGMvFIMAuSfJHo2je7bw2ndmo
XsALfBlb6pd4cwptBg09SXcTAWVKS6BP2saumQNn0cEkY/W+boZjqyfcTwTmF1m/rYCBboV1b9f6
pW+pZxX0gMHDXZsLcB6z300GIRVucUeb4o2qtBvSIG6yej8nVIOcyjw6PYTpQRI7+XHfqm4zZz/G
pj9oKo9cgDBaV5uz2GNzv5HS3MVNxF1By3AurFOBTXcULTkIaKX0kr1mMVjoUaYBE1plGy6Rqde0
zVHT+BaSKruSGrupSee9TKfflcpNT+bVq7TsUJhAraTmD5GSnUwgAzznAau5q07s3YIlDOaA3Sm2
Kh1N1y5yzdH7BnwUQ3fJrPLJ6KO9Bd0kR+cRPjn+0UI1A3DauELTN/Wikh8FH4+dVn4qRnzpxyqs
dPV+Zo9zPv+ict5KSBXSAUxTuNTWaKROLKKDDo4ep+y1g2wbwGyMT30YNnmpbtUyu0RTe89T1Z/H
wmt5s1Gsyu+MPmytaU/o4CgNSPwY+dnn6mubDCedQP6kTp9J3zuiUicPVJqO3slNWo+9PxQwzpZf
4I7fdLFTRhEaWuumCuhf+WA7tqJ4sxrrMOmcOzIXzaaKGIIQv2DQBF2CgdeOmtvPNUGzSshHsySp
k9rVFtO1O5ErPjTSgtKIjoTGb7GIz9Dh3uqQANeVBTycPDASge8tae7zuAJ3To4ZHRY/YdYORpj4
GDn74H23ocLYNLLxuqwYXFQGtiYVpdNPwhVVeywh1avWyo8yTe7HGe1wyjyj0h1mlk+qoYa5YhRO
YVmf84h+PKpXGEqQmu7IBqpaA53PvBF+OUndEaTba90zFTZgBMMd4/l9wcfHvKkOLaWxIzQ1iIkW
u6COy5w46nxQy/4cEgZNwGYIZyt2a5tvJ56GkqjobRCAjdvis45M4RhaGQy5DrOa0GAxG3ImWn9P
O7xAqH0U6fiYVObvPKN+Z0ETOJof5rh4xdj+c2QatWPBKKcWQKtmdlhODrneHCxV2QP/8IG7tidG
9TPRGvUwxfoDmeSpZtNTa1i1w6IZjpIduQm3PwgeQFPzAjFsDOZaG6Mp0WkstyhdO2DYnhxSZ55K
Z0czm0CthsqPGhRaISTyIgDwBp7joU0hGSjAmxLnyUNfg1jCjrUjyQsPnLHnvNOfihLeizOxATX3
rk71HXiiHVNXHpgRbQxj9JS0dMZx9MeuOjVx4lXScLMyutMM44FY41OvK++NPX22RG8cq0I5XQWz
TZlWTkoSz4ASr2ZlMCB2ZLW9l6TiztjgUVJTTyswMi7EUUq5xcgniOMWPWe7PfYNnG1nAkiun6xa
TdyaUdwhvs0Gem476VZxB/3xIdQyerLL7rdoZeyqo8ohZddd6qqIHabkF/BN73JA2OdaqT1Gxvcq
7sOpnve93r8Jnf6c+vZopdquSVMvT6ITMftXcML/IhpI7CZabqpKhpKyHbWbgA+Y00rF0YyhB61T
Z3EJ+YiIqfKtpkRurvDAViYMOfK3soB4k0nAfJGU91WH0KpO0KvKEbK12p9pDQdlZJ8q6UGX2DW7
ruju1b4PBqN/Llqyy/vqvZ8xO5KAgybF56APs9dq6fYDe5ySUUKlXN+yuTgKQc+8TFH8pY9p3vwm
M0jsaeQqCXtVFfPcVk3sZrUYXF4Sb9bISVNjw6mN6HVugAGTDf+UqXo2uvFHYlNg6me4KeOV5tqD
QJpRR2KDKu6jPU1h2YM2jqrAE9IMDr5ATQ9DjvOQ7woDPyHdvGkHCXVDCY1Brm8rliLbLo+ZUqmu
jVHvaCQ/Bac72Ec4Tb+nStuBTNI1LX5sIc40taV0krhzO6ULo2xESEWRNROPXSqhVJseGmP2jajf
QwoMtbbJ0zCYrCvzZpa9o5Xzrqqr2omt2iswSFxZ3MJMUwWak6YDi0ZVb/ouxqt7Nt8bpvp1N79W
eJK4eScwjUpOs2K8xjpgahH7panje6TLDezJpQnxEms466W6SSYwHRXEkZYCynu+qXX7UXDmadR6
ZtV04WV9EQNoaWpyAkeCE7HhIvvmWGpsr+madDIuA6WBvCY30ZDuEGPRZW8Y89USXEB25GslC8nA
oJk7biyrsZ08Mr2Kt3dFpPvdHIWjhgQTBe6sEa42zb5VgDt6LvZpXmykwjBLOO/oWIeZVrukFBe7
LLyhi/zMGC+S8Z3W87smLbaknTxwz0MnON9pMNeWANuozb4YwQwtx100127FCkymRIhyVN2OjQyo
LsCtHEVbNZrvBnVoHU1Vere34gJuE9ovCT/YyqINqA2/+jn6YBbiqy23kzU8D4k8SjIGo45ZkDoV
97OwW5foEXE0O46dqZBu1OYGLosBbpA81GNIypHSdmQ97VsVGsZ1YpxbYz5X8XhAyhIiPvvLjVWg
OtUr5VFR+L7qmpdMMQ+mDsoN2u7anhyTQbpMR/ZJIKSS9N1ep/1Zz0DRpUADXUDsiRjvpOu3eaS9
6R3UNDL7o0YnfG8BcKGI6q0u2hEZOvllieojskuwACrGD8ltL6qr7XJRkRF9EnO6I3G754ulMWs4
CZpApC5v8ActuBNog8nsV5zBP069eTfQ/CK0ZX/V7L7rql0sMz+2y21WUCcZtSAeyZsaQbazK56y
im+IPf5q1NkpSIa+b/6jNYfXpKSYk63DVornlCZbJZJ3kSx+Masrnbo3jzxugpmqQUSr7dQUIe36
j7YhhdepuKmoLmzlzH/mERKAmGyjNvnQBA1tmd3bTD60bbcxWshUtGX9MZkU01hM3JtNGuIIvQzu
PploiCQAmBFQusXJ3swmAGYV80J7GRRK8avE6ylNEw8Thz9YFL1NVeGqSRFG7bwfJjizuGj82NKe
K8l+Ah8YuxESPoySeJrsK1fg6ZCN09ZAAjuZ0tMFeWxz4unIuqLM9GEqbo8XTccgh5nNiGoFfSAJ
30/N/A76cy8vhWePwK1300aAPb8Uqi+A06iNeT+R/hyPoM0tJMoC5K2CaJZj4XxKS/EsBAaJO6dO
5tHUkwbPiPmYGqY71vZhUOuPrNBDpph48akglsMbTp8iA6GvOaOgCI5Ns1V8qo9eX4twFqM/K2oA
eeodCPW3dgJthzx5GQbw++jWY5Pyi5mUMMfo1JVA2hs9DXo6H8YpOrSReaA1c2q8jqheCoiMju9W
1xxJLcOhJ+dOZwdmVo+WPRSurOleMecTwRwVn/PHuI88zcKhZMvtlRsjgc4fp895pJ+TiVmQiUVQ
TrRxO6vMGdUmSCzL4yXk3ruuRggC7YPSuUVjYj+pB2TqZkohrmB0UwieSq+e5anMiFdKWAEjDw18
D54WzsyNMGqKh1kZXyqrCYlC3Eif79qeQR/M/szjrERjiFCQukg3BZx7KPNNWYoPaaVubWgnwGEg
LY7L2VlJ4w+LOZAouthq96k0k+Jgb2qfkmivJEheUhlq9uhlo7ZlMGE2dhC9IpnXReklE9o9mbK3
rDEvY25BHVxcWl489GWMrl6HADXucJVmtxUFuI/gAUGk9yza7vegKV5dQtOnaibkIXGA7DNs6trl
Jl1E0S37mLXL04k+KKS5gB58xyke1VnRmY6SJqeeWJeoSF6SDOYNKKEzjeJuaHHddWiyN9acO5ld
JE5TxGMYp8Oht/XcMcbqIJXhfq5Vt45BnUDj6IceE4f1qZ+RCXoqczCr1LHbpwFxGiVIcE5rXfJK
jOlHpUQPSEv26IE4ddT/jhJyr9eJa5DigNHBh3LuH0E/ExgEvr/v6LOhZM96Fr81UvebhG7sJH9G
9QVGo9qTE1cVQj88UVarqUOAmOlZvxFq/pA1uJXG8NhHMQ6iuLSy3AzYKDYPGL4pyVMysE8o0xOn
UoctIfxnZ4j7TMaZU+roC5pj9g6WYp82DfhG63YvVXs3Uu0ureFGoAeLd0I0/9CU+NQgVXRmtQyM
wtrMqbKL7SJg0+AltA1Flpz0Vlwshe0bGf0a+hn2InwOz6Tq5CXFhTfz5ECm1jcNxTNG7TUzx62i
6u7co8uqDxXQz8g4bPIrGzFjyLp2wxXbnUfmxX265dZnlSOn6ECPnolz21ShHIZg4lAaKYzPwuRw
PzBTR1jAHsYGXHY2bVmH53VUDhiMbBDkSsVCMIByR5TER/TIA8rHTRaDE7RFgmbBrRI0L4tYCwEe
vsPZQ7K4zrEHSvWUcsRMou1q2ziU5fwZNVZYYA6X2AN3jDR/SnB7y7m7iIp+ML15tIUMbaV8ipRs
W7f0QEse4GHqLZHWGqlHKsVJpsZVuzLIOd4ZU7erBIpCmBSJK+YvUAMIPAW0Rt47qKYPrfDXWotB
ogMWo7bMw24EYMvg51k1f5Xm8JhZ2UutEk9T6QGsRo4eKz74InZM0dCIUypnLAFtENzTouxc6Eh6
7Im/WrNpOjotL4S3EDjoVb+JxkucDAo06TFtL2bzPmuJLzh5mKoBx2REblPoL0acP5lD9z7RyBmh
/ly0mbOUFXoxPxMp3SWdzdv6vm1mjinV7I7ioVfK7AeGY89ck0Gulu9GadcwAXaWvH6CbLeH6bxT
mioPpZYfYx1ORColvgj6fFEcamUXsgHvGDM230dpnqY8/TWZVebUojyMSrPv4P9dzDD5wLuHiWZ7
5dJ7wbZGQ7qdEdC7wR8jVE4QcvrGclLdAAi+CUVcvQz65E8Cw62dZLu5UAECLn+Ng4Hscd5GWYYN
nCagn8UUJrx90jtrn7fRIZ7HB2n2yj8ePi3ygCTdJsdjCHN+qjNyikc4sZGWimPcdMLJMBY8TXUw
t0OolGiEmtGBNuQB48K/W0P3WWGAixDDmibsUCoIHsapJtVr2Ru7eOg3kWW+D2DUdadU7phIXght
NgkaTq451anTpyBXUhUEDJ65VSsvdQN6f8XquZNNOZSMEOYMUFT4s514E5ygwwb2M+pnLWjlsBUl
c4eU/TLH9FMYVlAtyuUNNGudhE8RBo37zfKPEGSrRpSdFJRczXh0M1Q5nNjMj9C+Cq2sO4s8/oyY
sc9m8mqr2o+ysI+Azj1mNFUcozRPjWpcJiu+NKLye1QNuxwA89R6TBiEDyxd3bOy3NQ4vTHBRU45
/nyO8MpzxNu8vcw1yElU9aT0lpejgOigGB0sZTBSYLpmQgF3oFa4vG0lfFvU6SfoXyBlRtae6njC
1tEZudgltUxIumVveVdscFu3/UROrWZuKQQXWpN/WlH8gNLpb2z4/fLXRVQ+oVTkZ/kPUGs9cN6/
aH1zlxUQhbPNrYJaZZyrD4AO4NSHNJh61YFQlz/ZaWjRaTNkHOBySzmUhn2Huf53NqMEkkMBPuoY
JMnMI7U4IFu8cTqtu4d0128rasOISPgk5a3urE0bxU+GhXdTrZ9Zz5xZ0XdZn0MdOX1i1rgVbAjS
Lsdzbmh1Z26MUwv5d5v2G60aA6NNN0Nt1rsxBtEqtJQ2rYlKCyYMN2286NKj1j+qPlXRb7CqewW5
QVeRs8aKo4xQpmVa+2TU/YnMxo4ZcZgS4stuZq6SxQe9m3YxtQ54hQRapEMueq7uVZH5vOi5x6zi
AG2yKeCCGA5VUK4ss+ZsADdmlj3qWGAurfW91DUQ2aW2X83mK5+7D1WtXsB759ZlcSf4fYdijD7O
psNQknELEgPEnFRhjPLhFmgaRxGpL40Gs0FIdrj+OvW0CUwNL3DQuU01femVKcF39PdlTc/MMH/G
U7dX5Ig22zgHzVhs2lK9zEp1L2LwKVntFiWfQJnaAxuINybkfQJhmwUp3EgUvtVqyK4lJJtl7xYF
01yN92GkQu5wFAOme435tcyNwWHolDBTKbYN5babc/ORROPJGpFJGzFXnVzBDWn482SVyFi422sj
NG7q9ITdcps6zxwIN4cUKYqZDHtR4I2a59tEo3uJJ7Rj4nbmWRwMEn44TVOILmrlDuXQl7maqq1h
DHjCQZzFAYPwjkMoq6C/ZQa2ST25wzP8LFqBh/3wwpuSw5UZbyCrQjmZwWyjo5FmOzXSH8CcsKtG
/UOU6e9o0QuZF+GmtuPvNEURawaQszBQyLCeKPRPHSLGe0joPBJFnnhSHUGeBDIV47OSie2YdAgk
s7djQVBA5hqiZx72rflznIswjZTHYgSNrQ5vgBI7NA9ROWMJ9EX7JrAzcIH2hcMr1uOyJ1ukN0+K
Boqk2dxDkmOXTvVGiOiH2kzvTarvx3l8GpPBbWHHfp7oSKhod9BBWZpUuKigk8ET48PWoodJTTfA
eX8Y2rihpQjz7r3HLoHtDW2aFqQ3Wn7SrQwcvnQ8WHgVoaHmZkO0b3K81SzQF9PWg7DKG9GKoKTc
T03drSQqaihdJKQ/THUbKpbymWstCJV68qATkA2mqukq3AhyLXI0YnbQY2kvOvLdgUEBQREoeVFX
13rLTU3lKPXET5HIuN/3NW82UL9gCK4QSKUhepDFoPs8CZSprNdaWo7QG18dVyld13r5VygkmTZm
zAYsBRSRP5WjJwvUGjnofbUJPJD5e8kNN6bsKLNhDbt4awjiD/DiVU8/6kdQNAugI0taukJ5Q321
zYJ22Dc2ajhwDp2Gksebtgq3udnX/NJiveprpu2YRhGyArT36S5xq7saVErkaOzqgD+ZK6M/t9D9
QKD829C9Os5J9gWViwCZcbeQ1DShuTXC/9AoAyOyYjs3kURfFrs60DTW6okuwk/dZOwVNvuVkh6W
JvE0dNupUlaWu4lc+LLcVX887a1kGOCmvREptBKF8zS6abEyLXOzz29qC9MbZcy6nkKeazOJyNIR
z+t7g6Jp/Pn9fbsNh/93gevpY6YXiVlRLADJvbMtnfqH4oCzH+pc6rb6nR5As/2+cPbrGMegT98v
fnMHv6x9BRhKrLmPhwlrK9As6u6aKsjNlf27jWL4ssZyH75Ar1QrKeJEwxqd1zynG6CEIHOpfBan
BqNuWbhO5n0bxPBlxSuMECUDCA+Xr8r4WYLcxjhqc9Bxn/HnSEG9ITTx9BZnFFXgZFZgIbf9ypfF
r/xKVzVZTzosru6aUxX0m+QZRWYoYqee8vj96d28bl+WWk73y85yMloY5MVSNgKWExFwHFi27QiU
qNKh9tt4DYW9epZXvmu0W06yASua50Uekixksp2DjPnEXcDLHO62K0jVNQu98l9DN1YtwdiVl8V9
MIF3ili2X4Oi9vutXFzFX8g5k4BExDJBO3U9wN7qIq1nBdPyk/1aN/QuaUsvNlEPKcpjkRVnRukm
blYJSm/Ggi/LXjnMOSmaYUBF5x+oF8V8iMYclMzchW2oCNmv7z/yNlj7y3JXDlPEqg3wBmYZF+EI
MJbtxYaB2hzMJdvvV7p9av/dzr8m2imYXmOKNqJVWYFZ8UOvtye0+1eWWTm16zloplagbrDxPZqs
Uf4dhE/0ybFi4iodwHnR9Ktqc3Qo14zy9qTNvxv5D3bpy83TMqZmCsG59YERTLbbulCY2Ux37Dz6
xnk5P3UjXyLb+35bb+ZmX5a9cmwdOjVoeuB71eg+qg+i+D3moVmtYd4Xr//NZbjmcbWq2sj7Ect0
mA/N9w0uubplIAFV92vqIrcNBQLm0FUnQJxduTCjSmK7W0ZIpD14bLCAeI+caCr+N14ELCIYRrBs
3b6mdSrskuWKiZwrmS5xZzkTO/ZrFB+LY/9r176ssfz8i03odkoZivXwjcajWh2M6fz94d8Oa18W
uNqr1orrOJL4CL2EfKd6LALlNN2jmB3QxJuPymo6d9tffFnxyt03Ca/s0cAnxYxuamWZhzJHQLRB
o5xBXlwod2om7mOlP81raiY3Tf3L0ld+vy40Hg8RDEPTtEOaj3eo5Xu6nW36Sqx4kbWlrp1wV+bo
n2NfjSxzSxMv1gyNidYj2fP3J7hmIYs7+2Ihk1boo0HwTQRTZarQQ2tKV+YFbuT7mOxZZMQMy6D0
L8prChnPAc0wzVM2IB/aavs0BOYc+G8CqPIa39ANdvk/V7sykDlJDXvKMvQJ76JjhgGP2ek35n0K
AYT4iOLRvsNE5+yDNCVIjmhq+cZbvYYI/zuG/vk/XFlKG7WjhiEgDf+D9JegpvgA/KIMBBWNPOiU
tQTv71P8c70rc0lbqwbovde9ibuj986D2lVcwV0KUanc29nbtRn6tQWvzCZV8iTRMMvnxXUZFqgi
lEkTfG+Z2vJP/+m8/vioa3bfSkdtnlia5vUf/5ErKkO+B4ow1O+5b94tokXThj2mqrNGHbTydeTq
CTIrLGKQ88W4LwQy20M6rVDN/J0k//lli/l8uXRlbbJcS2Gimf6ZDm9qEiro/ei/DKgvrmziiiVe
c6cZKHDKAuNQEJ7LtgLKHCSGoB765YG5SVeV02/Egz+/bNnZL19mRFo3ouOqg+EJoLkYQtiZx07y
jSQgaYH4ZwCh4pUv/Dtc/7nkVQhKBWqHsaFr/ySQ6GHVz/WJByYaQvu59PWgQ2neWR+nWbPOKzcT
Dxb6l6Wle5FgjlEdgeN0TKByzNop8rDml5XPXDvIK5cSkzhPU/DTLhNRxZbuoDXpMx8wT2Cz4EbX
VPvWrsCVR1Fl1Je8t0FTJ19YUe1YGa/Mta6tcOVC2royDFvluldNY1BMzStP7dfvN205g288yHXK
j6I9B4QW1hgpG9U66iCYrTep+uP7VVYM8DrjN6UGiDrpEHAm405WPwHeOxBFX3GHK9t1nd5XBaEF
saiGibS9NZ3UdiVmLdv93V5d5fGp1pEB8HbQD2wNDNxFWy1cBrTWXmFrn7H8/IuDGM0S+FXIgHml
8lzyt04+/t8O48obNBrIkbMYQcNmQAO8RdMpS1eLxGt2dXX38xwUuTLFIhCnAe4YoprGfnxR3MZL
HyevDJYx0uxs+f+3T7vyAJBtruIUAdEb45+o/Kt5DZzJqljWSmyiVxc/1pN8VMvl24QzBwsNVHdY
5KMWOVYZ6IULFscg8+XPtULt2jW68gfwbWYaxzMWBuPheEiKTdKvZKIrxnfNZJTOMsryBN8GyumO
nrU1MuC1v3+VN3CknqyGaJ9H+7dYDbJqJW+4McL5R6y7lr2qM9YRAsWUf17B5ID+1CXxeqfz2W4I
EgzFYl5gjflnLQ+75kYxUq5HYkQKIdCGhZQY1L0+812EIpv0WNhulxIbaO1RTFzL5dfSiWtxLNYB
JhxhV1GLwrD22yKUAyyuy3aGj5D3ucbEsnKv2ZXz0KwBk9kYJfC49kyiNxvNwD4OKgBivr/JN2o1
f57jlQNJABfKJ4GrPO3anXnutvJYhuM5P+rbFhKjpZde9M0atffaO4xdORBCJxBD9SPS5l1/4CgD
9w44MUMIFgbr6tEr15ld+ZG6q7Q8bXCdKTSVrGc1PwBU+f023gxZeFGakFLSVUgN/RlLctkM8Zy1
SKPzdDdmTVCiqsY0JWyKjzGdtkrN7nKzdr9f9eYl/7Lq8vMvEQxibUkX66XuEQzva0Her7XHbu7c
lwWurBA4a2MwNLZccrrTd/xRcQqvPKL1eqcDDA35mTSI19Lotb28skjosQkx9Cn2Ekqtxqbb/Ide
Xm6+37yb0eXLt12ZYNn3U17oABLpkrmF0TkxJKCtfcK4M6w3c2/mzF9Wu7JBNAWypIRS8D/uA4hU
NBpVXLAB/A4ceLa1W724979SqC/LXUUwfQLogFdw/83giW0LdfsCKCEBWqxl7lyuMbbf6HzAi/x3
PV1detlfLDGp6zQDqt/wVIDlAzuYO0c7jRjFrT0MQbp5ULjNyvnd9lxf1rwKcYAzSjMzWxzgWWz/
073t9qnb+6g7uzOofAWaLmuPke9vhK4u5/zlQ+WYQAo3xXtcwzwdf2qtHADUn99b5u260Zcvu/Im
02Sy3m4a3TNq4uVmd9+Nlm+o6kYkAHN06hhMSRamQNbUSeLYxSma6b02iBMBwjzWm9gxkAzGlsBE
4hyqXQfGGeo1IgEuG9olTmNgFO/7//nmvhDU1hgU8nT1eky+NrVqLkaEkXkIKshs605RP32/xHJF
/rLpL0tc+YVsjMoatCnYeu13lYSQUg1t6MfrT1q0i9Q1L3TTt4I7noLpnYBF58q6MDpklnqWQKvB
8koDQ67/YypL3Jgvf//KkKpyYvgiQ/MYCOsUTAAnYPqNVwLE7VP59yOuDMlgpgQUdADwtAEpmEx2
IOzZAbsWfn8yN7q6f37MVSACVaw9zhFO3zL7S6PELxgmgoC42NZ5/KusDCenz93MHwfGweRVBt8v
f9OTm6pqGdD3s8BW+Oed5HGStDWLl4dcDDjnS6v+rgGEbnVXsdaAMTd39MtaV8emd/FoQ2wFRhg9
5RKItGmfknTl2G4nmyY0wyCiB37QaypNak5zOS9Vv8bvPSOgLkavPdtvg3qLNtML2X6/gTc6GTi/
f9czrtz3gDH8SoX2jlcdUBTfJMGia6f55n6tNXh7+/77Yf/QzH1xn9Tms8E5FrK1A6DZtD7ydCUu
3F4CUi4EFIpgIb2O60mflQXDxdXqNw5ei7LdCuVzZcPWFrkK50IVvbA6xB4CPcAUqrFZEP3K3RH4
MzDnaG4FCptSrtj52qJXQZ1WRE/pgFs25Jc2u2f5xRrXnnWL/f7lZBchnH92DzHlz7s0T52l1wos
r/N6UDK27ogWyeiC6iiYNsaa3a2tdnVziVVKziWcYHaQv41gEQEEAOsc/z/SvmxHblzZ9osESKIm
vmpIpbIya3aX7RfBQ1vzPOvr72Lts51qWp3c135ooIECHBlUMCIYw1rAHWp9ke2x47mlGnd1jXBO
pLRCqVtNsJdZy6d4We8wr/spbhW3YEukapm7Yzd3guu875+uZ8p54SyLRpLVMJauBwZc83lgi7cP
piXbKybCb1umSBbniYFpEGPrB9/PbI5YEZ/7e3P9VGf3kSYoYIgEMWPd3GRakT6TJZalm4EavdDh
lWSvCZYh8vnptkr7j8WNTXKBPxkWRGMTdm9cWAsLC3JO5FfnBQne/9A3YDZ3y0w4/9Gr6ByAppW8
s1sBuwJ00BP8LmZbjyJ4r/1Eb6MZ50aKtcSWewzNZN86sQZF6JpOYms+QzZCA9uTsOz3AFoKu/Wx
+hjZQBoR3gt2fLcU5txK0TaWFOId6ZIJWz7Ss8L208ndSvQ/s00edI7oJdbOamYyxrM5/BiJhkz0
GBl3/W/MdbKA9vPKvScsG+tsB4oNcXblJqcM3glu3pTn3pN87S5y5Uig2H6uKAP2GqBAyNu5uzCs
YCiLWhDGTeWPFnuPoXv7Bux+If3673MXQJP1PCMWQlqtPdPlnBeB3GOS/Pm2lN3wspHCGX6NHThl
JViEAurPEdybGMLvva7W/NtiRMpwNi8NmA0ayxwdzSlyrehjm1CHlrHdRoJEYP+r/HyS8MjdWFSc
QaiNCuWyfA6NoEu824q8My3+cnGuDxLC+dq+1iWrmlHDHb9JZ/KiHFSvfQH+jvJsXoqgR8NvvseC
7p2oPL2fHm4Ec/ZWSiPoqTXYA3kZPMb2175hb8IbWL3uELlE0B7bN4zrQXLmZxgW4GWBduGOOtbu
zhrcrygTEIngbC+aRrPFHj5eW9STlotl2asqKGaJzIGzu6SQZiiBRzXWlbXmtRcBxe3XQDZfhfOj
qTm02HnD+zQP0KWwsXj4KfIoBt4sWz6np8EWjmUKVNK4ZK3CxEzYJrADY+2/5oX0PelX97aR7zDJ
sqfdz4+vcSlahd3VVZtYE+Y0Ap/JLl1khM/1IT5EHzr07vNj7U/fqM8w10qHAM3mIJo+ZR//xj3T
1H+mGn1Uzpmho/QuF80xm7BJnMpBQru3LO9ezRZQYrd1FhijxuVrJpZEVSuBvbftcaQYYHyYq8Nt
EfvFq82xcr4j0bAKp8jwgppPj8U9JucflaNG7PI4fSQnNuAKaKUH0TTQvsFc6wGc41gX7JbRmu26
rp4yJraMXafbiu3g2jJ7uYrgnYU0YEe/QAKan40TINyewtpen0HGGwCHwyMeACRcw0NhzmuO09ES
Vj6ZMfxqLFf5nCfJAH3QqCVSqjSgH2tAmc5PjFROd4qXyBVZpug8OZ+yxPKiFCWqAanugTfWUL7e
Ps19S7wqw7mUqooMglldFPjLPtAXLDxO65dE6wWR8l8Cyk85fGZWJr1ijPF7yb0POicv7cyJzsa3
EIP50xtg5d5u67VfcLhaCZ+f5RA4tSOsRD6xmTTL/YYxzUN9ETWqBR/o/WmxyQMVksajqmHzulce
ga9iaIFAkd3XwkYRzlfkRG+TJmfjbqajnQBH6mbY0LezQDuoR5E2ojrbewjaqEPLEguiK4y7dRU0
xDt7BtKq6ZceYKoF7zuB6b33fzeiDCwpxj2LyLpSBpGleoCIus/0WhCV9x93mwPk/MXaSw0IEjDs
sZwYlVx+CN3lsTpjlAiIvFRQ3mD/2A3nwHNng02aRH1aogQgneUoCGvNVsK/5uRPleL8QlWbzTJP
mJCadDv0B38+AgvIZ+PvuVf6//+cJP9wue8rVJtPVQJgHpCE6NLp6blevs6iwdydHax/CHj3+RsB
pO5pn6zIAcjD5AHUpLTjF5XY2svyuKLHQ7AikTrGh8nOQJ9ISkH5ZP+VfDWRd2bRjfhMicKMyKHy
/iIHFM6LEuEHRChLAZTgTbnvPZDZe8vRwngthmjpIwYP0t9zJaCToYy/1AIC7D+zkCjRLCmScPfy
sXxd6HACgqF325vscKTioK8y+KmQTukAKNLjMiQ/sOEOVIBDHgCyD6u9R8A0ue3X+pjmaOKlq93+
FR8BtYflFPf2j9if7Nj8CC7jS1MT6Jc9skrmZPALsNrnaKBlWdwIaODUHXExRajO7PB+uZgbmSyq
bz7xtJRJCsxBFrX/0/NlDlRcAtx1ahsxnLeuFiWuEjYMrXVfs+kpAciqsE21G3I2MtjfN6qUq9Jr
nYGaZlf+iBusf4lWBkVKsL9vBMRpP/QAO2CjPRKoI4D5igUU+fm2Fex6yo0WnFuWAKSqmCbiWpVG
XoaqthyesvzBiDNBBBUJ4vI1YC6oq6kiuQ+NATAjlqvG1Tlp1cMohrnfDdYbpTi3vMYAtV06Ge6/
T/26HZ26njyw9NqATb9DZR1wXcVR7UpnaLSHKrX822e6n2Zt5HMuBAWPqJkUDKKA8yEN6gBoN0Ec
OuH/TThEL9lv5VmGBrpqXVVNhWf6GucML2sWxUfpyWijgFYlIJJ7D6OJfo1umbZS4KBGuOCzKppN
3L/TV9ncadNS0sF6i3r7eEBS6bM5DkAp+MJZImYhv/qOqxzuVGcAv4VAhVMxWhH69CE5JqfEbz7G
bwARw5ID5uYdJch9TXBDBGL5x/eSAhykBBqVO49vufW17iZHimK/T+9JKpzS2r/zP3XkX+EGSj4g
XoLjioEg+TYeAB52GC6Zn6GZ/zE8oEbsARbxt5oJV+vhH95gWFyWuENikSXBHPpS+tRFLoAHAI12
+2aI1OP88gLkoHmZFrAvU1DV5NJDRz9bRSGKbKJPxrnmVo+IpMX4ZIx2Yn6dkHGah/VYvjUu4BBP
wOR1wjfJFTWeRNqxv28ctkETsFvNeMUBLh0PkfgpMyNbL0TTWiIxnMs28gloKBGLC538MZr0yxyV
mS2riqAcuB/grrbITnmjDkHVyZJWjDJl64cI0CM5sFf+zBw4z9FXSZMMbHI6k4/lcgZsnvFbxe6N
aXNOQ5m1rlg0TJJq/XkkD6l81BPBOQm+B780lDeKBhBaPKrj9dHUHjrtGyFvf3RQ/HZQS0Y1lJoU
wbP9IM1Obb1kqOrclrEfoH9+bp1LzdQitqhBUDe1YFoVUBXN9o50la92ghfn/lPw+k34BSG5pWZa
r7gn80G2HHYzCwd4xEjzASmNd9MUH26rtj9PvJHIOQSsaVINJKN4fD6NruqMbnHXYl7OZMSAzqzb
2J64UJ+92UR8zqJT5XyCNZhTQwkKIBmw+IolWMzYa5dLHv0tUFFwW3XeKwDL0QJOO4vCymENEi/E
0L49HLpg9AEl5yqBaDCP3c4b8ZgHC6jitpu1Bf7BSgNtfmrTJ6AJOXJ0psbirKrgCgh8Ok96X5Gy
AGUuqu6dXo82bdXvadV7KxAL7IwY6KUWowCyY/9ETd1UNIpNfZn7dKm1xLmVIcFvreOcfaTpt9uf
bN80rv8+98WsbiWtPkXETToAi9H6YAIHE8M5Psm7p9ui9nsWxlUW58unsimHZGaj0Z+1k+ZlT6zd
XR6L8+SmdxnMQxJUYPad4lUg59pjfa7MLMTU7UzIgxz3D+PY3WHh172t2H4ZeqMY59/NLluaOcVL
mjWAo+Psql7i6c/znRFooKdTAPLDUAioO39qL6J5KsEX5Mup4NKKsbYCvOlhecgi4A0ar2EMPL1W
4Jr3CzNXLfky6kDMpJ/BFoHJiDSYXeICPrpp7OQSP5DnKFA/ApUrtssL41Mt8BQVLGoJPiZfXaUh
gDwBn4RXO4DM5MJyADuO0CDQUnDf3l9Vm3wjipBlKzkrigzkMJTT22wsL7fNRSSC/X0jokvjJuox
De7WpfyM+uodHUWU7PuvoZ+Gz9dTkzltp7mE11hObMTOCNhrSLxZIfoknPNIGwVAqSoOK6tTu6Ne
BOLVcRVBYLCY/6uLvyrDuY2BLDl6QC3BTDGol9Dlwf6n9KH1tEPhSq4ooIi+DuczCl1tUivH0GC0
AIVxXWysrAhs7F9yj6tGnL/o1LUrJiA6vz8iS7e79GgcMeLj9hI6iSBmCRTi66l9TpB4DOhKRDLx
eoDhq0Afv23R+62Cq2vgi6ZRXKl9whKM/My47oA4ELD9mvZ/oPMTqcOsZXN7LL0M+6bB90l7yYnN
ypY6ESu2wKzfS8QbEVpedWSIUUsAydZxjksvDpW7IhaFDYHjVpmmGzFw2mNEKPJpq+2fksV6GDR4
1BagqAU6SYJXzr+Ug37aHI/ugsx6ygr2QNAAWGI44HRyzc/M5pZj7kjH31pdMBnpKDjTiMUvz41W
LQ8lRZ0k7wOArAN7PU8FT579a7SRwR3gvKxrZ1gI79PwoWtTmxjePP+9pkFo5jaYqyL5eZr8Ecwz
y0eBwe9a4UY0M6HNt7P00JylBY9GYPXfkwNjTDc9QMEcawziVAcptYWVp9164kYk52xVTa+SIV8x
2FnckfmtTb+ErWTryhPBTESdYn3jS5sHiejtum84G7mc+51yVZGTGO0l3R6xBdk5w9/1sbcrpPS1
gyV59/bR7s+AbORxDrgxcmOqRhSDO7APYSM7xSy6cS6C4T7zAJnrax9ZZ2A6VkdQj3jp3f+AtUP2
Io6paRrBfyrABf75daU0lmXQJyPVwKoxnmrYBn4IXeOV+MRpn8VdkH1rusrjfNoAMFOqJ//7tNCu
Q9vow/TdWOtgtXG29Kg/AJHVmIK+AvayIDsTqcD+vhHRj6SNAYAHrJth+h5J7UMbKQIXtusvN1pw
d27qzVBKGN4Aoxtock9vsXNh3KXJX7ctUHRa3EUbJkzLrEmNCaBc8Ya4s2uZHtGDE6izP5aw0Ye7
WAtaEcqATqc7JqCFf54Xb5rwqKy8pnGB/Gx1DhkGwe0SfSbuckWzOhqJjAf6ai52GWlOO3y6fXr7
r7yNWlxyE8vEyMwCn4l19BiOHsYGPmnAHhoCIPc7qa9/vy1xN9m9CuRLX5UJVoFWRriuNXDCZm9d
Cwiuxkvw/IofU1AGxqIETnCKfCWMzHVGVTZGQKoHwwiW1r+t0b/4XNMyMZdlyQb/putb2bDUeWFN
6MUznOwJkx6O7nWu5GPmEs+uo0DgfnC5CuQ83hTTvm5jaNQfLB+Ztl+/qS8LHg3xqZ0E6e/+/brK
4rxdNWF5T57g7TSshlb96K9J5cSRwCr2v9FVCufz5DUq1b5HYShPnsPkqxyL7HzfHV0FsB+w8Xim
tsZY/UE5T7307uLFzkN6AHfco+G2Hivj/ZA+iWKj6OQ4D6hGcjTnK3I4qoA0hDFv/OgrXeCXRAfH
ub+sKiUp7plbkp9jTJeKVqFFSnBur6kkKZOA8uaW+jPpIzu0jqYsiEbs3/jlyQiE4P/eH87NmcQa
kVhjI3kpv+v1p3X8AX43pwzvu0g0DyNSh3N3INNIFDlFJljjEdc/NolHRbV9wRfhX3Bql3RZwuA1
Otmjzddm+K09w+tx8c+3spdzsBGhtGKq2OQF2L9q2Ebt3vYxgoN6z/s296XW1qgj7FVVmeRNBUkl
peonmZoiZf4lrv78+PzzbdHqdrYKGLC2HuvoBCa6Jf3YVOAjA5lc4xEwOFfqh9vKiT4R+/tGuVw3
tdEAA4GbzZ235uC0ADPrbRGi82N/34igpkYn3UJMiPS7GJS5KghHTOEyKHO+v9wcijozVS0T0DOc
OYOVJbVga5hhRPRGgDtWTuYYL4ATAwiuqD67XzeglkZZlUi2+BE5Sc8lWZkIjq3OjyXJzrSVL3ID
UiqqmLY8pY+6tj4qswTK07QDPEmpCYLR/iNy8xM4V0HrtAKZLX4CA1jFe86hkZ1gt5KBQEWuIoga
u0FjI4073rrU4zLBwWPwpPDVMTmDaudoDfR+Is3rbXth/9SvX/Ln2fJeA606OepqfEn24P/PRER8
xHyCIFfZM0vwxVAwGhKNKjxLuWUBgrFfF3xCJbB62SmoX1uNwHewj8DrshXCxaQiz0CFmaJZp5V3
jXmv1Ccpfh1rcFiARKp5uX1wuzNpW2lchML2U63mNSFu9sPwEQcfklMz2TmwoIFi+YIn4P8C+bN3
8bZCOTtcy0LvFeTn2M6bPJBeHXAB2JbN+3T+m2g2dc84ttI4O0x0WV2sFf5K86MjmJcwLoPNZawB
3D7KPbe4EcPj6ROpmttUklBMLSY/biVnBknqn4ngMlcrlQxzkNGVWCsQKjVf9d+BNdjqwKWrSV3U
bSfL2L4uZO+drkipXIXGAj12feFWDpewJqA6M0oFirB5EYY/Fp3UQD7AIO5ELaO99GgriotWXZsl
6SLh6zNC6LE8UfMZ4RlcemBqA4L27Q+07yB0YpgAdDd1vtHeGkZXWyqenHml2ZVRnZqm9spsEJyf
SAynk1YX2IdKcH/0+oK9rjnLHGUSLVeLhLC/b2LwmJWaLoUszGO5Gjw63fTWzX/92Xlxvq6lQyXp
NRTJaTAVX1rsQInATXYXgqh8/Sach1NpSbRSRenZAAcRiCDoXeJJHivqtZ5yYmUuRgjxO8+XrVTO
xYVj0raphtNLdCMgvfEQyfqxSwpBXXjft12V43xbls2FPjKDew986K0oJ2x7+CLgyH3f9lMMD7IJ
GG5rXFT4tnl+oSVAA0E4+RuWoKgqVn11Q1N5uhNwU1NqMqCMXlK8svkOZmxbbwTQMLundRXCu2hq
qRKRQsB6sUjQ+Zn/HwAsUZqwWxaiGzmcnzZKPCxJg7KQ5mfPMcpCpmkDk5eBUg/nyOlKYNWW0+/4
no1QznfHBh2mZoXv1vKTBcp3xTgky7fbX2m3WMO+kKkrRFYNfgQllOOk6BiAUucph+kz6G+wzlR+
YetM8hEjjM8CeexH/5IMbeRx18goo1Aua1Y/8ZPEweQG9j6BuJQFUyAflcmenm4L3MtZt/px9ykG
ze6QDlg4T8m3aQIRVTcfEvimQeD4BHL4CzUYYCCvClgiGDaxr32sKHVaJZhMgT77+d31AHkIH7ON
MlqCic4FBefozm7pNpcosyUHAxTB4oIC9gN9FDm/fTNRVR39MNOkhEftq8FuOPcd2v5J4WFCxJku
8SFzQF1d2Qy5TIwIv+ugNgK5iGiAoVeexhKN33i6N6n+JQJr523TEIng4iHAnQqqFdBpNJ5X5VWP
BL3/3Xi7UYGLhROAG82qG4ir5BiVGJrTBP7NuioFaapIDBcODY2ka8twaDr1pJWg1U2OIJm/fVS7
1r1Rhbu1Sh2HPaj2UJJSP5N2thOsOIMet49EfQWRMtx1LeWulysG51TJjI3oXOagGCOCAtv+Hfqp
jsZD91BzpSkIq5kTIgdMa9vtAyiPg+YbQ+CT7eEteRFNNu9mrRuRXATpQr2noYmFil4B3VGk2CrI
RGeZ2JECAGLwiN7+YCr7Ir/4WVWnFpF1rJ/wbqJulmylIFmEX08LR/VWMBofTG90qrMJmjjW880c
zaZ+hYGnFLAp8Sk66EFsy8CKEVNp7d+168/hYtnY9xHpZwRQ2mvP6zKdQC0c3FZZJIJ7ggxFqtXj
iPWYmHwAVfwc/lbo2hwp55IwqQYKWhMCKkCNsZr5CoYKAHweiCffiUYQ9u3lemDsomyTdWuKseTF
5tVi1SbyYyMBjF+/q9qnWBIVHfcv3VUW56hkA+yPkaIhRgJnDP96gTb9+Pftr7NbqqKb0+PcVDZp
QKRPFMx4ByGaNNHJ+FQeWYWgOJifRLU5kUacv0oGRU1GBVNXoFL4XmK2tZPyvwf69bZOIimcs7LA
0i7TFB2Nsb7UPZBRC9sYf9yWsW/V6KRRUJsbCo9vt6CmiBIVEBbS8iE2Pi+h4Nb8y3f5KYAHtFOX
ZVVGgjx9AgnJ6qLj+ZXCMTSYkJDc6u22NvsndhXGecGKGh1tQyznEGRhuUcB5SDCshGJ4DxNmRdh
PapYXKZ6INVfw9rVDNGEokgG52pUs02tGrhermbdq5WjNAdquX92Upyz6fQCL3UTyQlZHqfJqzNE
jULk0eS9IEFUS9copSiXc3eyXvIyqidc/Bg03kpY2lNzzJVASh466wH8yl2M0XTDv63ZvsURA9RC
FBDQFo8B1UhqOw4Lkgn9hQ0cd2jXLgPg0IFQf8od8v22uN0LtJHGO7c1ItFioGO3mq2Tpc9yb9i3
JewXJDYiuGOMVMVKcg2BYezTZ9ICC3IAzblRlwfZVF6ljID3NjuqdA0GREDWzJt1/JZFd4uy/TDq
2UWKRFmh8EdxLrAu1BI4fkigJyxr6AfzI6aCPQR+MB70YPqy7PEpsWzRQ4G5vF/Sjs1RcC5Ra1O5
QGKNINxTLNlj584Ax7OhYDLwk5oO4IBO0JSPDMGs/G5+ehXLb4ODPIxGAP/AbZEeTFM+x3LQ19mh
UlrBm1wkiHNgk5LSVJXRAllBvAzoYD9Ji5emsoKWYr/rtl2JZHGebEhBHdEbPUYsizdd9ofo+2Q8
9JFo+XTXmW3OjnNmKA93NUl18K3krb3orZ0vBXjtRMhsIjGcQ9PymUZDAV9D6k8xOVrmhz7PBSe2
n9hvdGE/YpM19VjIr1UNn6f/Nnjl6+SDyOi5KBHPwMAJMqPsBXh6r3/2mTgHM4FpHWSBOD+pru2q
+gJAwFZ+GlMBUsYu4gHd6MZ5GZ1OUkQI3GaoRKfMxGZra1xUOuLBpyc2LUe7GMhDo3bPCwBJ7Kgc
D2NYA4ascEJ18C1rui/0ykkwHWzTuLpT1OyHomOAVo9qwS1hP+VXL0CBkkM1E601zqRiGaBQkoIK
LQnb57YIAxri7JUKiNz98jU005fbn+BfQspVIGdcdUJCi6ZAF4rA2ulrXgRPh+kMrKr6KHcfROgy
+7Z8FceZWbvUyjqxhFk3vxjxaZL/UhtB8WC/4kKuMjizMoulL0YDrUnVH10FZR7gM9n5nYEnG/Be
Hg3vD4+QM6/FqJqxlJD6k8lwjFK9q3TAhenJUtkhTS8Yf3hQIyWoixHY/03iJLoi2+j7iGa9973e
VW8ubpX5qKu5ibPF/6BXWh9bfdBtDfDURT//uK30fm5wlcVFKzhXtZqZrKW6z3W/Lv7wI/Kb7xJy
qjEZmaH8Z/zYrmObAZemX94bsYf1d8bTUJ77783jh3/HRFL1bEQgXJFlVInlkjgO+mkRLKAKDo5f
dw9DJbO0FEsFyqofR8nyzUE02yASwfkQGlVDuqyYpM7yU97daaILJrjDGucySEezStHxHi3b2jaU
gz58MOsvf2RfPNT/ZMRLV2bYXmlANDDPCQBIVoGr3W9NbL445ycwVBKXKlsT7DwMPwLmBhQx+d1w
CB9YMTgBt50wyRMdHecq0hTcoClRkORVut+m1M6jOiimVVCmE4nhPIEsxyBkqyT0qADlUADNZ54/
5KEoYxVJ4XzAsDRLr2oTOtXWC3bP1eYpUr3bZiBwafyM72ytYdiP+EQaeAbHKPYm40dWfQpVUXYq
0OWX0d4xxo40eBXduHlY0yddfTJ6gcsU6cIlpXORaUlqIrQ3yXoXRYVHpcVLsgb4GrXAyYhCIN98
l9WyQSzA5D8jkoqd4VJheUOzyQ+GoJn7Qm4WkW6cSzCzlEwV40fVyvyVAtJXSWNXz83XYo2D2ybx
L8+zn45aZ59yk6nOS6taLePUYc+zuLYZG50V1N7qJJfGnXPAMGYHAnp1QRop0pH9fSPX6JtZUrUR
VDBJ6BXaSyud4wR4LJUIiEWQA/KNxQjN37bAgoprdh9b+Wue+wBjDlW7EHXEREbPuYnIqNO1wiKM
a2XuYJxp5rWJwBMJYpHO+Yh1NIyiYs/LMD4lkUfWjwJrEAjgu4eNaUUpTgy8HH/Nbuw0jLiPLYpe
Qlu1sXsdWIKwoe5+Ho0AhpuqMgUTzT/tgGB9Q4oV2HqLHmKIxdT1jj6DjehYujHYBUIQA/Uek56e
PqT3YMOxk4f1E7B5v4qQQd/nJH95LWx+CudSxqhp0V/HT+ld1IPu0ND0jcf6TsPIGrIkX3YBhHpo
DyJSy92bsBHLJRjLKBVJzUhyiuVBAogVEHv7zm5jET3O/qN0I4hzK3gIqWO7QBDIiLzxNTtlTvxm
XkxfARpg7ujfIyHh+u6d2IjkvEuXocxazrjlmYZsoJ3vp7Y4NmQRebFdu93I4byJhtnTVs7x6Vh+
O57ZBGrlGEHmMIzS8YOYwFdktlzqMRlp+J/Hdrc8GNOlwnZMHj7K66FaRJmVyD54v2LO1aI1aN9K
8l+pdJnxPshjW8kFvkX0qTjf0mGHRl1LvPNM6ygB6KG9rKI6L/ulNy4Yv5AjK7OlWhrrPaJgZZaJ
PywYX5GiD0WfOaA0OOvhoAhKMQLLeB8Y3MSZcpQRaXI20dadaDPbUvz37/jMq+291wQ2ErRQKyga
I/9p4pbuesy85G8dGDiS355Sz3gWQsQJjO89X9lITGZrMJYI57g8lYGKOYgMdDbw1B0KDf+hp2Pl
htoXQb6LzpJzIGSd+jaLIoBk5H6hnsvy+fZR7tuHgQYgQHwYi9I/YwGIykgBCBfEAjO0qYYNih/m
6iYYr+vB51qLuif7x/hTHF+sTYlqppGEgtm6oA8ofe7mJxQYsuQLnYSxRaCayYU5CufUFSbkyJ3p
TFFyKTXzgLnexDZy9LlX7VivmadGczCGw7kB4VYaP1Vl/F2hyzdK1tPSSO46tEE7LyLsrv2qlXY9
CC7wpVqDUckcFb0JgMhtkAMSGYBRfgMGldY3BImfUBoX72QQLINNAmFI9WeXzWhjV0D+1ILpQz3S
T+b32zbFbOZXn3PVjbNZOVlHJYoN3BWAeHS+FRBfO4iZqXf3ZejmDLlIB6YCfUkJtMrPbUCODI2K
TYOjqSyKdex8bmnExboVnI3UZFA1s54jX1+mizxO57QuvZSYx7YaPmiS6nShGZiYybGbGCDGymfU
AJ5un+wuFNdWZS4GGnmWdjUDHNX8HFA2mPE/yI5+UI6SJ7+sznJmtW6M792JxiD3I+L1m3IREYU4
M1rDnhWXkg+g03ZLaz1nGpo6lgiUYz8qXkVxLqlFE8mKMa/nDkX8rBnVQSHJN9S2BR9137P+FGOx
BunGo7e1Vq1Ri/xlzcK7Nlqfx9IQiBB4O4vzQDUy8GGwEKZSkIq2+WdZU2zN0JzCOmmZkAicuYwb
RmpxLkWBJxtjA2M/jfe+iOFml/rIyCeKwyQkJROdHudRWt3SWqrBEJNoCUwyf7KU/IvA2AW3zuL9
CGpbII+Dj+wxqNW/oIV50R6Xh96Lj9WLAXDI77cFMsO6dYCcP0nD8P/Kgjla0xngURlFN6OUui1G
dHScM1GyspAkC+lRuBaeHNenmXSCnujuFdKx26FZhmUQwjTd2Ha8xmM+Liyx7FJvpcPzBKbHtk8E
Yvbd0VUOX+MeVCVZ+gW14PHAEC8qn2Ae1Msu4WH06AlIwfY7y3iQAwvj9TdOcSOau1tkrMcMSKXo
KbYmKOOSc9SINmT3N1s2MrgbNRXdtGJhHvc3iB81qGe48V+mX4GWQwTtvetfN6K4+1SEWF+sOyQr
FVleBxUsIKp6SUfFLyk93D65/UfpRhZ3r7JYHrTIgOebvw1/yV7nABl7sjH3c06PPdCpMqBTicCc
BBbJl8PLbpzAaIWRBKV6TfT7an20RGCRIhHcvaIZhOQp5keb+FIMMkrGrlH/Fpgc1kz/e7U0LgJ3
Zag0GfYn3PZbHpiH5n2OXXLCQ/hafOwLHCN7DsSnfPSmuz9VkYvCVT4PZccGWoZqOqQS3sFjeSfP
IsS6XQ+10ZFzH21fDPmYwu7jzjXCZ7n4eNsCBcbOF8WlpDG6nKWjieIn5uzEGM6fq79MImqJ7Qbg
qyJ8UTwfUjOUwSvpSsZi19mzhUJPpNxX0iH/rYnvjSjOVyxWN2kFpimQGBFbV4Mo/hyO32+f226A
2sjgnESqh1bZS5iwWQ39SPLmoZCTs5I0r2uzXPq0OkRK6aSy6LEiuFg65y9ULCrq4QyTz7PFaaaP
ZXusRTA8+wX/jW7sR2xCFrUWzMzXeIiGl+aL6jVwSlqN3VXFWYLeX47CnF5g5Dzka6z33RgmCCBW
pQAEUO6D1jSekkT+klGXrNJz2caPS914qRY64zy1ABgA4Wpcn6c+c3/jw1oy1VmwVgCX+k/lAUO3
qDMjRdNUkMeh7VVIMjCpEweYrW7ZRIGS6k9NlAieE6IPy/myxKxobPVMbJPaWZ4BiGy0Q0PEFCaK
ozz6bBOlOZlTNHOA7VkHmEf5tEY2gDcBOAZMmN/q6m0sifNeQ9agqzGscJJ6dqQ5PSlxd6GdJije
7T8/dYK1GEvDYBGPcCuvdLKGAe0wtq5XPhgBozS2AJcqmgff7/NuJHGRrc8jZNpsVjO8KAF6vaf6
kLrjnXKvPYCh7CLewNl3NFfVOMPQUTppjBbvXbkCGWicPTYltWXQQFQGdUY4mDAcPCWUXm5fg317
NChAghSDyDz23jp1WLMt8PLLlFci495Hsx1b0vHPpHDubIriJjOY1Svh50n1u0S2DVGg/pdPdlWF
u9GjnKd6K+MEix/9ubNzFwvLvU0vpU2cFGhSy13o/ZlanJEUGEJtU4LgYFSKF46F06X1EXRlzm0x
+7Uk/aoZZxuJXITahEIenuco3lVhZWMH9LEzImeqwB9Rt3+tZnZHs9YhdHyM5NJWtFZU0GLZ/S9P
tc2P4BIhVWmHyWQThezu5YfsUjjkEj4wjqVSlETsN6k2wjiHQo0KmC1ssZmxfYN4x1WONSP8uVDH
sLWP0im1GaGoSezbR70foX6eNF+hgILjOjG+Bx0lrfKUNh9u//v7adj13+eeUDGQXzCyi3dAmX+O
LD81LrJ8H0vPt6WIjo+vS9SZJVttjtI5w1V7n0S+RD4gkN3KD8/EZ43GNgJjkrEKzk/gTiwuXTL6
bEprhrAwq4AmZZGmyzGFJRj0YqZ2wxT5KkVixA0hBaqdRnivVWe9eWKPD1I/5qZi0+kPpXF+JTP1
WScJbCKe0ntZBhWHFdpypx3NHmj1aXsvqbHAX+7feAMvHtUE+ILGD5a1dZmnTQuZbE1E9jIvDEq0
aBmk2/AmQlv6F2mEoToZhCIp+mcutCqaPMVsa1f1Q5/VFNiqEMGWWu3kjqgXvvtAMH4K49tjTYSB
9XiBm27D1cEKVCJ9l9vGjoD7H4uGrfdT3I0w7r7BcVZK16BmxkgGumcUbR2MNg6H1WFr/tbz/On2
zdv1Hxt53JPETOQENToEulF9NqezoouoyndNfyOAu2AAruiRQ3YEri/6OytWb451F+sQJykz7amf
v5iNaDRQeIhc9JZ6GVOb7zDKZ0ZGMV3muxFnqJ9CO8cao6iLtOsjNypy962z9BptZ9RlmuYeLy5H
jf1BTwEHIlr6EQniwjetm06JGLBNHz2XCnjXajsJn8L0422b2C/+bBTiwvcwlznAehLMiZ3nQ/mo
H4sPWu8a7nQAmZhfxDbIiWkw/I4r3khllrR53emRroLlDTEgxeZLk8wBJsJd2aiD29q9gz784ow3
cjjnQbD8NxoTauAa2nwmiQODhIdV6/xVMk5p2wZJSQs7nrDfJMenZcYIfD7bS4092I5hs66HWNGe
1Xx8m1r5nOnJQ4/GzqqNXlVaj7JlHOJZflPW8bgs1XMTN69DiBy1j8+tRF8NRTmP5uCoAMa1V5CG
Rdrgk3n+LOf9gfblRyMlL8lI3a6zvMjA2ERKv4TKjAzK/GxqkVv14f3/I+26luPIke0XVUR581q+
DZtWoqQXhERJ5b2vr78H3B11Eyw17nLmRTHBiM5KIB3SnKysXLP7JdsNSbdLm8K12iFs0vLHpKZ+
pUTHbDAes0r2xki6TarkE5Z6OYMpPa9jcSTLdLDq1s2A+trArMW6Zlf56Ahi8W0VqqMwE1/KpgOA
H34NTftcSepz1WM1ekl8oSwPSRWFklDcGJhra/Ml0AD0andTdSusNQbdIrTDSXaXmJ8sMgbTlM4c
OXnFuLtygSz4Fzr5jUbLZPTGYSAFjX+5G9+udv+khORrFtQefWNVdxN2uKNJzs0/6Q9yyAN/4umI
zBjqvJYbdG1CF7Xb2RUQvDef+pDW+bUABQGKDR+2/nXJ3YxVzoLLggzGaZVqOjVrY3sv66bTTbmX
9bN3nQoV/2unyxjsRLdmZaDTajRszvbq7nWfcMAbeOf5cBYhvi3EUogF0GlddU8jBmSYv0qB7AOa
7pY38Lv91ro4O8ZGr3lpFksL4zK/1omqYDxEN3ShyCtIvHqKHpMf18/xLwwasqRi7Bvwf6wV1TFe
I1A7Q8H39O90ui46VnQbp5Peq5zXziayuAUYqn+oMdZz1ufeTOQYz/FvjVfvVC/228Pyc0L2uQjq
A93gR9tirbvBxiIoP/E/sub48gMYs7rIMRnmBglhkj6acajV2JimcVp+t4OJP0yyr520FXJrmHGL
kybaknZsu7t6/SaWfi466FfkGJptfTtTY1RcHI1J1mJYyFE8KhP2smS3Zs9bCrbd6Xu+OPbpUwxZ
oma0/c/8pu+VYynZgKty1vvmSBv0i8f2BEi+2w8lwC6oMlpeL1WRNgleJFnzSysap1dK+EJelxdP
B9iHTzQWaSHUuDAgKe7MuP2CzQLfM7N0hEK2VWM+RKnsYWbxszaY7ryUPul6jj3jHjCj+mkHMLhE
xhN22at7QCb7iGWym96m4AL6oXaIN34VQ94BbwfWZ+FhYrW5jLqqpcIzNCdzCPP4kWNetp8lZwKM
eUmL0pgiAy8uJS9PaZz50pp64todl3w+yNUQJP2Cuq5iyxF8fJ8dMnE4xCTaR5nwUmtA+RhjX4us
8Pp3bbuP82cxdiiVlxVFZdz4f7Iu/+9dpVRA37upMx3G3MxyphZzA7UhN6uPWkCQ3MwPdBkVfScZ
PwWO7+WwxSKJNYMqD7qIZJKA5YPjnSUrttRmdrPsBz3E4a6CypFbKiBXGLQY66NIhRrNmAFwk/Um
UvZE+K2amT2Tz9fviyOnlvw26l7qzpxVCnEq6qd1vR0SDjQQT/1YaKg8MQYymfDz4mtXZOL1j0hM
P+tu9AoAWQGm6kZweY92ju22mCdgNWey0JjYdD7VxzINddOOP9Q2ezahFmNX+hb/dSUcXkqkF1no
YntS1E9dnR5E0bJJRo7CmHG0a5MtQ9Q1IAOgBsSWyEWzG2qz7mleOtCSyi3EU27xwJg3RcJQ8VLR
KfQD28faNPHciRNGPQ2rOBWleRsBGuEDUndBgrkevRh7SavAh756SoFFtffXf3/b8RgGdjWjewso
Eoz21EVSDUUDfIzej04owQdAzdzTHFHh8tvpN8OSC2KMDhV4200yQWBuSL8G5SlfjlX1pE9eKq62
Sjg1pW0ROHPGeO5WHabSlGEXqtaptdWOmnA2eeiMm+bugiPmfkw5HtS8hlVIZ7G1Y6I+J+XiLc3o
mXiKirXlFdJPQY9/Xr82Hm+MSnW6NhlkATjLIDwO+UPWuRZvhce2cJ+Pj/HLsWQIo7EiGtDn2lG0
J6J+u84DV/QYxywWMpl1BUzMfvWddgRlTucXaNot9wkXdnS7bnpxU4y/VdNEibQEVsi8KRH1R3sV
1TiA7snH5dDx1ry+ov28c0oX1FiviyqHomXQW4rjKwbEUezFEZ0Vgx0kUB0lvJ0f11C+ox0uAFS4
p4ugW4ec5s+Kl/m8GIvHPOuVs1LoZXlp6BuSQm7pDtaiHI2g8cvgQ1tErDPrrD9O0hV4gzLNcGfP
8ZrYpuF106FEVTw3C1sku7o/WaWXFbxZQI5SsB4a68dyyWhAuFHuB+FnOhyHkffU4WgF66RFhfTJ
GAGxSLGeTCMsRk6UwVMK1h+XgtGRjk5jUBxRHcOM5E5GMfwVrGCyed6fxw5jRyQy5FIGtCwg7kjO
mEtBrZm762q+SeLcjsHuEpjjpQbkL2y+FAVDciebPA+2ee1nAmwD1BKV2D7XQtVaF2vBSTAESJQL
Hh17w5hwe4JCuRMXV247d35BlnGceaclo05718xvq0/Rl4hrHuf9DHh4NQQEoHv9GHlcMq6zVabB
ykQco7wI9qp9m2LVNifuI5tzWxrjNKsKrcc11l+6VqijZJR5ehokQee+9uGFuSe4ffovOaOfdJHO
NvosliyCg0TPtTtPxBMk1ZXM1Lt+gNvx9cWFMQ5NF0geFVVCTbIZUDCQcdcEhaO6WTC8DC5Q/f38
Ey+fxrs2xsetQq2XPe3+09GePO9HcafWwXXGeFfGOLa+HBXM1y0UNWv2V0sK9HbgXNFm3HZxdIw3
m6J60QqagrRqdy6/NileQeljryh2bzV2o3H7IjYfrWeC7BxviukPndDVPZ1HAvETbWCrD/Hnxc3D
PiDewAvjts9QVTAOIhqi+Fp2v5DBmRRd3OrQrhmr2OkUefL7+iXRe34XD5hnAswlqVWlrU0KIyUb
oz1CyDPBl4Q7oXro24kn6TxumOvS23Xt+xLEOi9+mt3EsFO3cnqskggKjCM7dWCVDq8qxSHKFhu0
oRMylRqoiDxqU4oX/8/rR7jtGs9nyFYSjGYQdcMEBc2ePEwIOetz5oyO6Ffu8syDJtoOmS6oMQYX
TwUpaugLcohfnYrgLYrduRSlWXzmTQRtm4k/4vFaybmQv0xH249Y4hWmFqgYop8jR39Hz1trTe/9
vRAi8hQ1tIko7JaWsqxGQaMo7+nudRnM4bUEw69YbGvvmQ5jafNYtnr0n1H5E25lB4Crz9kny8Hz
NQEcw3JYed0A28d3JshYWV1tDWuix2cQxRaApZ1oqRdHrcuRQB5jjBYPltV3faTSZv/FoUUfAfKn
nKrj6qVe/olXL+exxegxdorpQ0f1WOlC1BJFc7fwHsn0Kq6IBPswEKocmCOva8jnk5AeKZByrvsS
Ca+f3Kv2X6PDREsiNhtXiYYEKzXotas/NJ5hY6bAAZBT4bSHFD0OPppg8PoTbUxYfaj9y/wjIezb
ADCZ/dhS20Hyg0BODW8BzV+M05kAEzhJRlkusQndojgkKozTHLZhjri99KaQl2TdpoZFCjram1V0
jDPUJjMb9XqFf6QlM8HG1Mmj7lIU6txLbrkvuk05vKBGTf+FdcJ4mrJ0OTIpUW4vuU1NbwJgPqAB
ro7oFv7q0foLzyZymaSfdUGWSOkg0y1MLkEpEJ3OsVs+NwD63gnBfLOINs/k89hkzFaBaVDNqBEg
1nHnqJqrVdiLwsON2S6wXhwmY6s69JaOhdpgAECFKtDyYy7aZZg/64/lCSVdv74pflzXvk27f0GS
MVtVJuqZRtC7J+7/s91DCeiwMrdSvWkeL+gw9kpPBrPo6WZKOsFmHFI/ArR9YdOSqgK1rj+1hned
s+2g/kySDRSLoRnznqYvKZQAhs8xxas7qT8Dhvc+PdGcivC1Df6taLKo8CUCnKJFSc7NPq+vODPI
p+zo5hz41m88ahy51JlIpFnStbRkmJbFHHZzRu47GZDz67i7fpabruDiKBmbYinKslYCvT1MXGNZ
X9AKyVc9nv3IiDjXxhFInTEoRj5FaTq9BiJJKMFQ0iWzbcDr9d8+OEwTyBqwmSU2YKxWwGWKFdAs
s6HwYnmxRYCfGenMCQvo177zbQB8+IcMcz9Tj8afqUEJpRb91XjUPoYse0GAuZlBmRvsa6avoRzp
xKTdTfr3rFM578jt+z+zwVxKh5mSVc5xWuKAmYF9VX8y8sfEfLouZbzDond2YdQrUytMMcbVoy+v
q3ex5P+732eMuCRV6JesYF5NdKBqRDuYbfZyncR26ufiPhgTHlVL3Ml0HoEGMzHWwo8/CFqaTDty
+hu07fNep7ybYex3DrQApSTgyRC+AoS3/C2VbjX95HDFo8JYb6GQxkJUQEWNYqdVcTc9OoWl6mSi
UqfkiW63IwmXBA1BK2AY1Tn9pgrTrizqxhaG5lvWF17exaN9/bs2BAaLRSTsTlWxfcPUmcNesbVe
bUv0xebkxqr2A+GI/YaRePP7zOHqdU/yMsfvy8N3GUHNNOyN8vt1Hug3XrEQr9WCC6HHDu8672kV
L02OVrO3pNxWx8cl8RaAPl4ntXFcWAhmSnjdidjFya4LMy1NSmK6koXkd5IINC6Ofv0lKvtDgH0x
zDPRpWiCmxD3CATt/DF26fouYs9B4vPWq9HDf39wZ2LMswENw03edvQRrmG3SjV4eZ17KIoi5J2H
z7EiunK9dpwj3H76n8+QfSw0raKvUoUkf2Q67a4EEKj4KL4sbuWWAbc0Q73DNRYZ427J0ThJGSat
6UCM5Eo2Fsrc1K/Lw4W7j3nE83lS6bkQREvTc13uwVlnnaTkKQYs0RheF8C/WMczDcbCi4k4mCpa
7NBGhL4an77/KXq4ElRPzS1Gah0OPSoD1w6QsfjRRLJ4TamBAHKNFpKdamcYh6SYrTxx3LAVl8rF
7nnAI3Yc9Ig6l/V2iV+a9kZIf1xnZzs0Op8eY44aZZiUhO5CmcToXtATpzDG0NQbJ80FL2+H77NO
/FJNOMEfx2xYjPG34kFI5hoxTCnsu2y1O4kH33f97DBS+lb0crNX01oBY3np6HJj15hp42MEXtcm
jYVjlMTMaNoZodL8hZbPEm8Oe2QWiicqDimny3K7wfqPoYDBfcuTYiaJOnaKBLtuJw/AgkJWtf6i
BvWu9iPPeMD20QC9FJ+JqzyUv+nrXHz+EALKxTcw9iNW+kYqW6i0SPRwqhvXyHhVId7VMVajxkoI
taTZeHldgnyIQuwevBHNhdcBte0m/5F9rB9/e5zqrHfzpMIUqjfzF4w3Ky+LV7pkJ53KHJDt2l5E
J1QFYDieEb4u/ZrImJDVHKZsbZGdMtovgpzbscXZRso7QSaIEXF8WiIigwIsmZ9Nnd2sItKgemNf
Nx4c26uJjPVYU2TZSGZh631QeT3mK0tfpbOyg9vt8AzyeU/Tv2QzzlfG2A2plDHIoGNB1GzON200
iHZWD2GZLvcYZjrWVndY69+k7b1hbI+y1rY26dTWForGU6L+13X2N075MpRjoXLXYlGaBpD7rmVi
nCmqHKNtnTJ6/ndUmDOOFS3XFwIqVazbQ/6iaz/q9Pd1GlsX+YYV5lyTWKXxIqwljMmT4qZ+nzr6
oxHQ9Gj5izjdB94YlwTZRIo+NZNsddA9Qk7r9DlPd3O801SOHmzN+b8hwwR0mqAAUQBAVIgeMWuM
5XlJsPgDVpZyk1H0hJiw4A0lxjYnvUEyQTKl/8ZV+p7mhQxvDQ2PZhsUdMDSadnEzZ2Vl23eCpLf
EGeMsrJkSKAoEoj78ZOGrjrBI2GxU5zciz1eEwdH7NlsijKk+TKZtPoRexX5rRZ+En3lyONGkPWG
IfoNF4FjJVtVYmGWB+ltCSEd4Dr30VH0S4/fQLRhjN+QYozxKMl9XhrQr05cQpIBzbWMXA47G57m
DQ1GvaK5TJSRQDhmZJbNm8Vrvyb72NWPM0CjMR1rU8bUzuajQfA0m0XtVIvMFMr/muhT8bphRctQ
WKQN2UvYHXre1W2ERJe8stCdRoIxT4Cz0Kub4RHA4A050tGvdr+EvGiEI4sGo3UdybCgiDYUteZ3
NPQXGJcj6wPn9qiFvaLaLLRFJqBP2qSbWiUFq+9sPUhCCltAvi53zbFEVXPcm9ja0Duxx4sUePwx
odAy5ARQGwamI6agz7/M0i2pHznscXTNYHQtn5DtsSqk69Gx73Y2hYJWd1qAcck9z39vs4MwWVQR
kWOt6lu1rgGVo+iYf3TFbCfJtwkgqvR7Djvb8nemwepz01VD1IKd/oUiPmB+zVefWo9OyPLvR9o2
+2dqTKTVNHW7WjUy852nfKFgnrRqFPuCp3mdKwTpni7KRAeJo+0qTsPxtlE5k2YCgwLpsSGjRYEV
CJWr+Cwnx0r3Sjlxq0rivHq3jeSZFmPAYuzvUDGOhKGHPBzG+5kHZ7E1tgmr8YcAm7KKpUVT4hVW
mKYlaD0TeOSTkzm5XX6HuIRSbfMHxLfgLd5QZcKDZR4HrKuBK6M9WnGgBsYXiuLf97b6RFfSa3tU
55yJ2+3BuTqFMVvKCPzbDKsk3GnsJjuTUsfIozCNyY0ppjdGOwbXlYJzfQoTH2CUJOl0oN+5qoBh
ErylOErH+33GTCV1uvTWSCsfizsMO8X6fP37/xLgmCoQVlGDxeTAW8MhN7kaJyOUutsPHsacQ9r9
OKESXADv8AOFWUjFmRjDjWZEeaKo4KaZe7sxPlvLaleGzFGpv3jmMxnGGJZj3Cqx8N8YR7CrPW07
K8PVkZwZuFANx1xw6TGGsRvTjIwWHPOyr8LWbXc0GlAie72X/XoPEAvv+qVtG/szf4xpxKLxUROp
fYqsU1/tjCUs5911En+J7880GBuoallKxEJBlmdHcH40vtcC08+4meG/GKgzJcYCqsUa6YQGAVYV
duZj0QbjeOgFt7Tu5Ba9seNBGFxtJPZYngC6RYrc6UZeqvj6kepsUovMbZlmI8wwEB53QhQ5Q2Tu
RmvhiSZNjr2PeP5h9t2WkUidNID/A4YtFw7C3DttepvGD2Lmrlru9vFNIv9cDcG9fpnbRuRMlDGK
5pIkLWBPcMI6tnMLA/DlMp688GgwdqQjct51BWhIjzPeFbLXoc3jZb0vdotbABqWpwM8evTvF++Y
plkiPaohNdHsrfLtMvNa0bYyIhfGSmeTWEktl5kc0Wr9fvI0P/djN8bSFwfd6H4blEHFXfzyWsd+
Jx2SZJoykNN1i+1GMKSlrhukCGmronkvOqoTnWY4beA9+AiHT3Nkt57kTLv+RvUbKOOHwsiLD2Ak
hRChTxfqtnvx1Go3cvelF35eF8Zta3lBg5EUra8TLI6HpOg3yfPkdJ/FG7LDWNfwheYEi1seT9T6
XjtURlKMqJvzhMDp6NazOjwMvQkcqsQWxR8cxujhXCPEuJ2uE0dpJsgVxLsSqZ4qqEMtkBw8oZyE
O+65VdtSxYtjZJxOjqWnGvLFSNg1AK2Zsx36IVDDHZ2u67/303QU2i6c8jLoNdlvlsa/zi21yteY
ZXyQJeTlNE1YebeQu0j+MsOLr5BI7WVJnwztYUl5sEqbCn/BL+OQ2jTK1VGbFVergYNiEa9ZePOt
XNFkXNGornpiIhXqWrGNFnzU8IZfpivMtrQX6dbUwuYVvThcsUkEZZSFWcA0myuTx0z6LGicPJ3K
EUo2aTDHKgCUFuTpzGh9ETUZ/VR16miV5C717I9DcurL5AmdAbdZb97rYx9WpuWqlQDUjKx2ii57
GCrpNEWZZFemcCuq49HSRj+TFMeaCk8y6h9pG9txM3nKUNyOs/E8CupTpU3BPFUuhpLsSahO2Kjj
C219C4zjY95FfkZiF1bQSWfV7VEFWzsDPftAIr4upn+5UtPQVEXVFN1ixEaYAFjb1zCp0u3sa37p
F478dX3AnOUeW2Ndvtug5uu9YpwJMjJkdI1kji1WXKrB4jX3uTvbcun02IiDzH2YkY+stoIh+Icg
hh7wQReecKksDQsI0RGrr98W8rMWThNvmE3ZFtMzDeY5R6oRHZwDImqg3km2WbU7vdVCNRNO9Rid
sqz0qrTYVSkJ1bk5jSrqxHJ/F63fgZ8bDvpwLKbRjpYyjGO0f+qdH1XYzZkM7ohNSKKZ7tYaJkS9
zzF33RDdz4T4B8aXdqlRQGqATaUqg6MI+becLBknmt5qab60pGyqC3VupZISvOGGvY47K7z52Tjl
GLSgQwnVDp242JdcA2sPNQgu1t7WtoA31Bl3WDULcHkVkQbaooem3OL0WmiHnGrQHgzSLj6sQ6jX
KJdxrcOmrP6JNwzGNaZ1JyVmg5JjMbprejPNLx/SvjMBxiWufZvks/JaxjL37WPkaSdshRf95Sja
ghvfNDxUZY5bMhivaCkqwKknWUKF01sAB1S4SRx2xicxC6z0eVa5eC/bmnHmkPGDZVmS2qCwC3KA
fDqqEvVhRmVC+FzsGl/YCU8m76my/WA6e0KDMWlVPStJRLu4053mV98ijzxVX9B7XBzpTMv4SXAN
3ePlxHh8MmZNlMqpWyTE21N004+fm4xTM+ZEaSzQUR9JmarTyDPuAVtgaHir/C7lzCcKrz1286kn
oWhjIr2rKTLDiYL9wKpOXw6wXg18uyk9aorAMSocImzWTaq6ViMj5LCav9XDKUmPw8SJwHgkGJus
dhHJANMM3Hvzk9jfEvlYGBxc1e1L+XNUbDZNlFotbwuorz4UdiQ6Zq3ZRuFyO1a3hetMh7GBbWIA
ZpUuqeiK3B4Kf+T17W21l8PKnikwlk6WcmlOqAOjY/zLZxW5yPT2v9UT2HWgB2CrqMIJvng3RP9+
4ZlH7BQpa5q8M1CBKuYbKUdzXcbBQePdEf37BREST2jxaXF2bSfZGWxO+dKIdxavG4xHhrFzk7oU
Ut5iVUnZyI9Dmfl1KQWGAedU8FLif4nZzpfFGLi1MRqADcIt5Uj1YNNxZ4sNtsQjd6yHVoAHeZjz
lvNu+40zScYoGIs+lyo9xXSXYAQ8C5JdHKb7D7TtXYohuxqoiNOkqnr6wKjsDsgGkS1lH3uG/mGF
BSaeBWWoUDJH9eKWYsEOwfiD9nUWdxQsmPe4plfxPto9E6PPjwvp05TeQD0ZelWqDwIJRuFgYmtO
W9+NpLXn7kNO4kyNsRO5oVbpRPtCsuJ3k2W2nHxT25ue/LoetnDMkcoYC0zqdYANhd5q0UnNR2xo
frpOgGeOWFQjbRXGWuhgWPsvkmXr36IHOvtVBOWh+CJHLk2E6D/+Hy2WPM4YY9HG+QCMP6Qo1AAD
ROijkELrRHwsmwnnm9qJ/PHrdU5fC4/XBISxG6aioxqzwK93Hm2sQwtpbHcAOk/QeJA5dDdpfBLd
zl1cLINzSGRP9/kudZKPYBa/UT3GqABQJFrMDA/hFqAB2ikC9J+sfJ5my7nOMe+IGUsyFAIYpumt
NmtDTV72a6b8vE7iL7mfP3rAImXMQp10FhUf2glAmzjmUEZHneItH5pQvDw3jQkzWiUrpWzGuamB
BPRgtOW+6I9WMAco3x14VfntctSfx6zONuaKU9QvJBphIAFbQUeK6BIpLaA9AHiFca7qvfGyJNGQ
MUKtK7IisxnenKRdDkhZ0UX/Xh6jDSyUkt0guMVLX/qcK3ufh3lLi9G8VBxbdVpAK8Ni6P6pC4og
OdJdcOV+OfAY2xCQt9QYrYuyfhybFdQa9OkBLz5CnsYWf9Ilge1NwnXY74ODt+QY3eoTZe4tHeSo
t9YDxe9Lu3IoArl5O3sYpnFqR7jjtahQJt6alrdUGU3D9qp1FWZQTYuvs+V3ql0t/orEILegyOHv
tVh24eVWVZ/qqAGlJVDvMfaMnmDLy9BnRI5A6cDykvUmKW1esLBRgXjD4OstX5AlCsCesA9XROle
8mcEJpmXIiVQLsCaohNKEWA8ePkyHquMQ5fVVC+H4fUqi9WRTZf29pnHDnj8s4d4pcJgN5Bh+f1U
7+3mW2YZ3x4Pw4puTxCu6rvY+qoun69r4PbvW7opaoZlWQqjEsaoELUyUhHwRadavl//9wU69PvP
v8/oQLbOsqAYGaSxAuR+M4Zaox2w1jL8ABsmOg4xMK5QAIi3AddkEnElSyNiV7Rmr0PtxknlXSdB
f+KdXl2QoCJyIXbZ2q8GNkmKriI0nydztBNz3QmaxgnmNi/kggxzIWWvZ7NWgZPUsp6KUnrWe97C
IR4J5k5igLfXVtXBDKKf2u7N/EYiPBTobS294IMxQ0ZaCp2pgkget7IzV0iQGgoS5Vm1E4CeYfft
cmcNRuys4/CgkDxI1c7Jxc7VGpQTxeTLR24P0oFZWUPX2Z66REnmbE4H2CrLCgWr2BGsGJvicned
zEYIC3k3z3To2V9ICRpt2kpW6NkqGFeY4zs9It/TxrizptgZqyoUtfilXJUbqSq+qBhnWEj7AHAP
IOUP5dM8yfvUSDg6vvFyfPtRjHZEai4paY+P6rzhc+3P4Rq03ugRDHQmvuXy4Bu2NeV8BqymNEIl
5/Ss2+Yrwa72BdWTquREKfRH3qvjmQijJ8IiSWo9gac2FT0dDzkxdorsW6ZyLMtGy8fbw2O0ZVWX
NG6HHoRk2W561HS6r2aLLirhIa+8Ijkk1o+al1fYyH+/pcqoD4mHHOj7OMNhj5K3N97SZh3sYAgS
p/dWDy/+vWzHXh7874helDBGLDFgKWnYMs0IcKcn/ZhXohsLgPeQfoj4R5ufrqvJ9uWdiTDuNBLl
ah1lEJksYCg+ppbs5CbCPi6e4Ubk/JYdxn920dLLhJRU9OfKNvw1tJzuS3PUnNSLXF7stW1Zz3yx
2q8sylJH4Csnn/LsSSterp8bvfX3Qn/+fUaREwMjegn1QcZatHiAi2Ez6ZVnpBnS+rW7Gs/EbHeq
OTxcp7vRuPj2GBmVJrOaLAsBYekRGQzVkWzpecTgzep0u/wwO6YtASJoCHnSyCXMqLmC1wGJY+p1
Mcfgjzss13HIrj3MDxQ2OnIKrN2mQ+kGZ131tg07nzSj9cBGHxZRhxvuUkyLj2iMyFOnaASOFePK
J6PnEhpRW+zFE13rMb2jhRJAX9gicB3t1ONnOjhcsS9kozOjYZpBLTOkQ1WjuyTLDnXy67q0cLSA
fRurtdHkaYs7WywvrU8VD8mBxwVjPWJZb5A6gU4na7THeqKdVUmBOPJ6qbafi2dTyKIQ5VZjkajE
aYn75oQSeRDtqNWtUe8kHDngGER2bW6r1JYxdziyFO0HWd3ZvSSntqxlt+lU/Tvjq9HjvQhRBjQx
mONChaDLPo156SXzWtiCUNspdhH/O1Fg7Ea8CotZNqDVJc1xkjo/tUb/Oom/uMo/qsqOxVVkjRRL
xNm1brkz7HYn3KpeCsCoxbL7HFvlUS5zPit4nPHaVKgReGeOUTyVgd2Alavs+jmhHZouNmmsPja2
Xj4XzRHrC9HCu8MeWHvSeHNXm1Jypsc+uHMpjguFgB62Hj0Wg+VUtforG7NDV2SPnFOlSnSFN/aV
rUQpYBDkFqcaFwCMjBoP0CNeEasIs8bmtBjLCXDEfoL/BzBS5mRkfhxqi9NEzDnhV/N5Iat9vFYA
OkGUt2K6Xj6k5o9SCdP8EV3S9VRwlHDb2Vycr/JWMxCzAiQLmPfAvxNeBLu9LeFtCmf52f+WHLty
0ST9GLkCRx+3fcAFWSZqiAZzHpQGZLXIk/ckoKYGnX9ZZYsJqC6hyJuG3LTQFxQZE2AUmdbKClTG
LCN/ELvjVOccB7ptPS9oMKq/Yk63K+grc4Ljnk7FPgvmvRCYz4LL08NtdnQTizewpsBgt8sAlxNo
cfMMQ90NzlorD80wcQRxy+dIomIgI4pkhvb6xLoQxEqMBMGSwE2bfU+tp2WS7LxY7etKR4MZVuck
SQQbiqpqMoslLTXZ1NcpDVbTPuzLtneGRvxmau0d+hr3Bhl4oKYcgmw8MDVCtlo0Xo2Q1VqUr7IR
9ktv11Vs57zNVFuXdMEcGxVUAHo0JJpCM+tD2z3o/zvykiVd/j4TFeTNsBaZiN8ngP9Ek/z8EYG+
JMBYh3VQEkBhgQBdNgro8uckEG/Rygpkr8XgSMLmk/2SGGMTpN7IDLmCKFS/k5NgS262b8PWK0Yb
IujwVYgnCaxFiOaEpHqBH+/WFN5anJzEwIpy7LMvV1ryE4Lrss4TB8Y81JolmStNjmfm9DkaY2dY
a47O8niif7/QWbPAggfSQbrL6GDI3+VGs4fEE4VjKvPacDe6j95KH/NeEI1uNIYCtEbslZOOdKjR
cpKdsqLGjC2E7nJQT/oHep7eUmVeD2WLfQCvkbB+L2Ogd7ar+yJQXfWlQysHUtLpfnrkhz2bKZEL
4dSZ3kqkJfp6oHUUGVAgaAwMSQhoQATGPECazXTaJSUmGyEvBJMhCtSg/jJ45ZMKjDsvx7Sj9Ql4
2d+tBXi7mYsBxOfrwslTPxaTUCSdKaDlGU+YvRmsR0waoM8it82X1s6wOCbnRR7b2qCKqkgbsPTX
yORCVItK15a1p3GyZ3ypfSwyBmAscoIoAFe+tRMf9Ac149kYahHfu5szUUZmtdaQ6rYGUe02O9G3
p+W1XnRHd+PwO/N5HDKiumjJIkQ0dUG0YdcllSOnJQev5i+39ochFqM7tsZeK6jCT466X126SrL8
kWDxuuz3gc5vU9+KxyUJ6xd02ZIliwWczlNjnIQaRjOTTcDHTepXc4geewsJwZmHYLQx+Ut1/UyM
MZixkPYxrhehcB+YAFZFzesmd2nlq/Zmz/TJrRSM3v/PO2xf3pk2Y0lHY4kK1QKjcqe7ZavuIknl
qcC2NJ5pMNK4zhaZhhyVIv1GBniGFCaBfDt6CsqkaN10ryv4Zjh3cZiMNEbiGKN1G8Sy8btZBZ35
Xcr/5za3N/fFAsmZpmkQwIHgzKrURhNQ3T2o6+N1NjbfvhdCwS6jycgS1ZEBoRCDBVhuSiguGMrK
9sR90RanLuzFpyggJozXL145nXOGLIycOKRpNWYQiniIPTHX3dGq7pQ2euDwSG38ezP1RzDYWdxo
HYCTR3mMK1Tth4B29g5+fgLTIS/nw9Fodj2NGguxUYu4NGSn3XH+bWAOQzX3acXryN6sj13eHBNw
6ViYMCoIWN1Bs8tjcaJlGX2n3ai30n6hK1oDnjPd6Oh/K5GMBcF2tKYSFlwYxZ9S/NpfEerDf6+2
4AgZ8D3/s6mJ2JUf36efZM5F8s6WMSJLPAuo8YG81XqCuhuV2m8zFwNbPkdgaCD+TmBkEVi/ABAX
FTZvpytTX+YDnLcRYyuVuTcOgleHKmL1GfPb/Br9piJc0KPW88J5k6nS5skEPVWMdtU0eUNl3vRC
xWk73swTSBd0GJEZVKtvUspX768Yw+qgCUuKbhKk4PeWW/BioE2jf0GOEZcelcyinUGOtq8AA84n
uwF1W3RZvAIL3RY/LM4Ta1NCZDx+6aSniZ2ezEGqpM0SBTmn/yPtu5bkxpVtf+XEvHMfGgAkb5zZ
D3TFMu3Vci+MHhl670B+/V3smTtNQdzFczUPowlFqysLQGYikWYtNgNxc/Tr6b4NXij7Fc+sQTv+
nA8SE4bqUHUsWfK6Wf1QpEB3zU5t9w9lCLdZQAzgjiwBHdXAil63EnI5GB4z2nGPsuuVIPsnddcI
ODQUBlxUEeRkYGkzkxy7NtpgJV4QexWfacBVCd3wkKFEo9nKqfW002vsepfY6Jv5ZNzusZJv30Wr
7yHoS0CLXmL9cno3vSu/vNJ7fQic5EPgD+iwihFYNmDHCB73+kY31WYlWHAsTKloqw8QnCaSnSVe
Lh3Q0mIF0S7H0maMspIknGoOPESQWyMLRA5yZgFA9YTB5xN3++OCC7EXpGym0JSVOCFKMVIUuMlS
hBoxax2hoTF+MI7pUb5kD7t4Ypu37JsscTRDw5RbDSrTJeGwTFhrPoD1iFVY4afkpB93PPTmPtLl
pSOjVwcsDz8aeoHR40niw4wWrhGupT6Ezwuu0ZJKYY97pbxN9VgJE/RSLqsuzxQIy7TISnOUTB+M
SLbZL4x14X5dCRL0kMxxUpUUgkaAhiAKcwMAbaE4CigqK7+Dfry7vo2bDlqnCCQNoqMIIbjLLpZp
2BTF7AQoGya3tNpxx1ufTxTVxPAkURUmoriQfIh1FqM3TJ8+VMbT0O+0Om1w1ZvKWsDyBVYXZ2+O
pZID+t2ZQCqCPr5bfmmeIsDJGXht0wN1l72TTokbP7Hb5aW/p4iLAYmuc/0FBD2cS1leJvsRkmi2
hClN+SgREIBMt0F/y4v7aA92aG9HBVWM0r5tRxXy6AS0BN578tg615ViKxhZL0lQwi5v87poEFci
zyVVfqh9C+rDPxMheME2DePWGLGKQG/tNDo2+J887Azw7K1D8H1m07O00iCEqYcWDfBoIirCr9cX
spleWm2WOHgSVoHWSTOEjCi7ADMAXBeZg1lkf3QWjIIQKhfe7bn1HSUQzVaS0X83pBAaETAqDqU7
9HzvMb2ze2RxwCvLSkwDCQsNllW67IHGVndZZrv4B9Nmd2PkSKccfV974du2UDB5AcAFWDEiOHFd
z3JjLI3jUfzC9EvLMfWy84ZQF936yWLRla6jp1RDG5+g3lEGkq9MjZDmcNghOpZ+5/BL7vbunzwl
+WEhTANQx3mBbNLBPIt5JYx/AjkSSAV7J7m54NWXEQxB65vBBBwKbI1KVsGVj6VR2rROPlxX0701
C6bQ0X4YmxZiZvkSIo3FioMcxlaqftC1T8ArsK6L29RPlemKhnZgqoi9tK2itUMe4J2mmwcKfNY9
Ndn7fNEJosM1DGp8fp8hLX9XNr+0AE2jBq5GXMdEEEDqhvVdCz1Mer/LnhJlp66wuYDV5ws6mKcV
r8pxOXYi26B+v9Rl4l0/g03NWokQNEsetSJSCiwBU1ef5rQ7kiBDi4HMXq7L2VwK0QxTM2TGTHHi
Sun1uA315QYmvaUOMnzsuPMS2hRBCR5bmClRZbGomYx9hKwDRBj5Qdaemj112sz6kjcBYhFz0I0y
6xMIWKjJ9NjqD8aRPC3PntLpbsxduLZFfX5yQSt5QthFSdmNVQX/PeWRpeanhJ3UAW8BvpcS3UzY
rFcmeHGgyY9GHkLRBk//CHxfZLS743STOPmz9D66DVD9iFzNrTFk8a06/EpVfS19SbOs7hBlVPKu
i7CvWTLddgbcrZo519VvMwu2lrEoz0qGptBoaGKssCGu/J29QjqBLulrZvHv8T2AGM/Gr8QVq9Nb
LG8lcZbKoCgAbuFIRu4oEvkw9qFNx3TnotrReir4oKKmQ60MUJJ0ftZVPwz3yC531V7wQq1RZEW4
KEf6XrrTETTndmcidJm86Tj5oBCh73YOayuvtj4swSmRQteotKwJvbTOUl5Jnw0nxrQiQXkFUzdf
r8vbszPh2jMxQqvrywLr4lbKLkUSIIfiVHvTszsnJRYzhz5L2pFjVTP/UDYfg8q9vozNtN1q20T4
MqkqjV5NIEB+WDpY01P1QfvcfOfuQp2Y/lLnwFqc4DSkbEShpl/cYeDKCGsrL/K0xyR3E1CFV3b2
/EtR0JtFMcFPICtFB0A+w4aV79T0qP6U8p3r8D/soc40XZdxh/xUHzWyuIko9nDBi2f2jMHO7Kw9
jM4CKk2avfB5M+Kib+IETe/y1KzKBtdv5zSX2ekP7YGfCyc+YTzR1g/YxxsgaD/Eu2+DzRY0spIs
KH0V9HXfcWwmxUCkXAMxEBwfsiXfx8eFZTBx6YnaRLbq897UxrYd/L1msXg6U8WcxwRrHvKHcDik
2V51divDtFqamN3Ne1KU8zJqBuhiD4R1HgiH1Sd6Kp3RNwrnl6zubTmCGfQt1/Jp2cjOkW1MdVux
C0x3oPFrbve8l0fY2zvBBNSgU/tCwtKA4wXwyqc5fri+nB2FfM0Br26tuIJaDMvezXl/UmWQRc2G
zSJ0lwBQrJoLK83ynfPadL8Mw3t4ZlGkmISLssnAdZlwvLSMcvw4jNEBtIZWENP3ScP3Gls3O0rI
SphwXU6VWTczg7AiQb+leRna76ADjuJPqYrQ431V3evqzqtq88xWIoX7U62nFr0CIXI/iuTMo+Kh
PraX4JK3QsWVDMGPBJzHRNYleJAJbMCSlTkpplW7Pxq02VmY7QeOFkVSPAQOonqYdufG95YoOJNg
LEAZsjyWjfo+So5luJMg3A7f3tYn1riJPKRq3ELAgqKdPy4T1eQYeQHwSEqveg5RbLhuBzsrEuvd
RCoJyZG9deKW+CimHBW6V9beEyE4jiEaG9o2y6bNsT0O6oeC13uMQ7sbJzgMbczTHoCfy8aNruxq
jnbu/C8zKr+JVT5hnMW5vm+bpYSVgYmF7XiSwVo+QeCf/M0Yu/SLs34A2fuZ7QQ8exsoOA4pmKVU
6SCKz8wFsYanBdVOKXRR3J+eYCu9E9zFCOhEeRphV6+AHcCl0V5rB3swLhsEWEhQr+QIPqJBC79Z
51iKdqeZr80Hw7nyuQ0Ii8N9ewAgM5BnF+I86d50lga4EKW16yf3ei3+vFbwF5iMmAs0148PFmDw
6Iwsz7Aez9v+pa7tJdhPZCs8EGsAjACYh20TerNwXvT3wOPcOc/tnBt7+wbLga8un8pUJr0p8A2i
Y7vQY8fn6VS/X9CM65dktFoA1TJnYTzo7MIafH6aYivz67vgS6Ba6jm4/TUv8PaFBA0LGlpm5oAv
1FahVYAPY95JiywfcG3PBf1q9EaewX6GJ/5QHtJGfuBd9GhQded+2BMjqNccT3McLkcrZXcBuefl
U7UH3rplKQD4RIlNAQGGYQjJiqFhqsEZbrnkGPqaP/gpEJz2GaO3bH4tRnCaNUv6vitgkIr8Pgm/
yFO048C2tmotQLACKQG1EhmC2cFcuatr3amRsjOIGP3r1rbpJ+kS8BgGI4YiNhvleRHMc2BAzuVP
iOny0LxWJtVzvyNrc89WogSzqlW1S6cBoir5PStBTrIT4GxeMlRXZJUYGkbSxYdn2vbBrKh0dnSA
kx7QQg4Qz6W2hnFN8JW/tpHvzbFtABuZr1y2TDYUDDCIMIJZqXXKPOrYvyMIsLzhnDnSkwaqQmRZ
AqfymUVPIANyAf7s4WZ4psBAib3oZu81sxW9Lpy6f30PsZxtBNEQsQybO4bFU8g+SUrQWnowgPvO
3MkobevMSpZgY0nTqAWvXtcc+yhgong5eswrHkJnb2Bj0wxWogQ7C7NA4jxnsxPS0iKVZGltYsXS
zp2z9dpYb55gbABbR7lcghSDPKTNQWkeJvoUTXeseSejPrpjcouXE53tWppgB1JNMXJeYvvonXFI
deQAjfv6oLv5EQivuFNSvA9nsvBb2juSl3Vck7zs9upi67o2NfoESlIkl5ick/i+n+8Iv+G6pwyZ
FVJwhR/qwa2DO8P4p0cp3DFtb8Z9uBwl8uJK9q4JbrO9Av5m2mS9tcIFU8Va1cgFtpY8GIfc5+fU
1g7tJbFyb3+GdTMjuZYmvHaQuxmTKn61g+Q+d3Fz2o275OFVDDPj7bh3fIuy/3R84GZENXCpOIpd
JK0UT0SSA1yfQMVauJAkm7opWOjQMLCLJ71ZK8ZQylLeNBTEXMtNu1KWMYt43Y0S0pHuZKt2eF7G
TMsDAJwvyXv9ULjkD8nZi6U37d2kMiBLKMXUmbClWF0ySlEERLwwt/LgPavRnU/2mlE3LXAlRVha
aKjxVCgxpBj6oU/BpyCR7j4hhlXKoCblSvH+uuVtXn1vAsW6O7g88r5ssSyixd40qBeuzh9/RQTq
fyqa8zXs4I/HhVmAlEU6lKMxbrIU3J3Tjt/aPpo3AcLRBFlfmukIAZ10CvSLXt4n0uM/W4NwLiQo
a4PPEEHUd5TfIfq5/vnL74sGBMsx0Yy4zJ2IoDiaXE4IakMA4aDhXkP78ehJB9Xfe0Zt7dRajODg
u5ArZSctYnLfVP22Q3viTiS96XvWMgRXrnWDIufTIsOW7e649HHkz7qrnDT0lMV3e+1ye0sSnHfY
SqgCp1BgMAVL5GYM7tR0J/+2vSQknXRw1Om6IibgWiNG822RAkObBLrLK8nhQ+QpfLK0YjxzPdEs
nk+l3ZjlO4XzQ6rqVp90noTC3Y6ub4aS6LfQZEMjCjyREBHkYTC2mZYteN7GqbWbwpJc5XHJSYOA
6GY6g0Ts3XXd3NzhlURBaThvs3BOc8UB1KId5J1XRUei//+jRcOjr6QIasPSOTUDjnVFlN+Y4G5F
iUl1A1rvrGZxBj9ZGoGN4Q1mqvjvR2/UK10VgjoS/OOD4XdB7KQcRA9h6LKysqdw8Oio7PjYRQWv
iBRzc3JOjTSvIbLBIJkWfQraTyqJrLkbnesntZzENUFC+NsxrY1BUq84IaOeoQPSipU7IjbXohPQ
OMpUWy77H7evqFqS5OoiohwPrKCfNa3/Vuf1fQIiheur2Ta7lawl6ljd86TVyhAtKmh4x4vZqK3E
MZwB9EZLO0Ef/S/C0E1N10HFgQe6Tk0xsOCT3pkoQCuOXgChqLtt6dck2FGGrTMyFOSPDPAkIYAR
9M9U5mFS+aw4cvLB6A3Mru9NE+5IENWtUg04iAkSAE9vyfofQbxHKrAnQVCCIcmCzJAhQWqBEldG
pyidd55yeyKEs1f1RunyHiIqfo7JfforNZXVMYjZBU2ponE28PnELG+kuXxGn55lzAQcl+OOy97S
KgNNwcC60xWUwZalrtS41FlQcaXHDaWxS24WN0rCH1S9cq6by2sTsGj9azmCBx3CPiSVMkB7c9lV
0sQp5txWGsPGnWEFfXObh9G7hqpfo6CrcFe1fmV8i8fqPpjkozKMR03FBMvceCob8GPzayeDcZGA
YVTlQLKiFgcgAdMDK06VC10uvV6XTzwo33EanZnZeUYpqVZKjd33xVb1BvGPrhNm4o0h9hrmSVYj
asFplbOGjKbOnCTUTnMW3JG0sdWssQ29wvuwv1C52pvt3jy/lXAhvEzaScWuybhx5WPGv/DiMKML
9vrhbV7r6xUKbqEao6wEtN0SNQEU/f0yW/eKP+UxawkEzfu9R+/WPbgSKAb+MZdJqE4Q2M7ggjSm
ZzbIXlMbDos1u0/ymyalj9cXuWnTlKlwe+hp/KmdEUXTdlYDcE5M9GFiiTXHX64L2F7Tm4Dl8lpZ
WmoCqMOYFwFJf4eCwbtsxvzELB06K5qqR9L3h+sCyd6ShLfNnKBMUCgaMnq68QTsmDNh4QPIgJ5N
qjzIQ3Yg1QQM/QSzG/10TPXRksvmpOXklsTlPexPkvhxmksrK+kTTRoQCTCguk2tJSXTe31sjg34
i9qAH7ncn4F7em/q+qUb9btE7W/iNPEGOlmYPXVpMUfWmEZoVGDMjprkfWumvpIEn3Gh+b3WRYCR
0Kx8qt6FSrCjvtvbgLIIw6PcJOLzZQL1mcbDSXFydfJrRXY5193rW70VeID+9W8Ry1dYnS2eTEmU
ZHABBdWctKTuxFIrp92xLzPvuqj/YIxvsgRPKmXBSIwSsjpn9mIk65FcOM8Pf7VXPUneXgJ6M3G5
Xp2guXOkkqoFfw3GH5gbAkRQz4NTMbXukEWHRG3sKonBD1haUuPG6V5Pw2Z2ai1eUGOlWzpSlwWr
D6Mb+/WBHfWb/rXLZfL3yrqb/nQpgyxdwQxjjT+epAKbUVoTNlNiHLtgvd2q9/EvjWgab1JEhK5u
ymkygFwODrW5qDYDDEhpz4/6ofYil+501m5rzEqaEBFVrJ3SUsKa9LvalW3qLRQd0ycAdh6Il7jT
me3ER5vmsBKo/riJGEHKZkmHwDq+aavnKvtG+NfO/L5jCVt5WZgWUNtQ8lF/6kquAC8yyz08KjmU
t+Cid+C2zefeUWwc3WfT2aNjWM7+pxhmJU+wg1SK045rkCfVR3m4qDGa3v/QEtMaWWRr+R8kfnd9
hZvKuBIoaH5fhJxLJfZRUS4qcGLYpW93Lok9EUL8kGuUtfpy7Un1RyW1aRpZAdspw2+qw2oZgk3V
phSUSO6AIo5+CuKvZeMr0q1c7EH9bvr5NzFig7dZRmmaFNgtUt93mp/S5+unsez2z8fPDHUpkuLa
FJIblcTDZJrx+ZMO/pkRD3IztCjAKwl4g7Sd4YHNCpmhv0kTrpSKlnnGl7NvMG+0MM8vHCcV+mc0
j6A8px7DE73trN7B8A6qSNWN6jEfGHA7YdH22b19jUV/Vjdbq9I+Shd/qLQP5fCJBMDxY7pVqXvP
tm03j8QHW+qQAE8TvJQKMKnUMPBCGJraM4vKxzPOTjL2gCSzvQAsBMARVKrqTCPpHEmj3417DZ2b
GrT6CoLfCrkZphhZgyvpyhOquwcj2mOT3txPDLSaBnocjZ/GHNRmlmSmcIhICqsyvbm45cFts5cS
3jTrNzGiLQSoFExBCTFBkx+VqfBIo3oja5zrJrHZkIfBUkwfI2vFfmq4HVMSMom1iwtG38AZtgB8
COLJ/q9kUteCBD+VjUbMWg3aQUzDQhegHSSe2X26vpztXXtbjeCo8paNCinwGDYbsFIk6UUDP3ZK
9yaN/4Oq/y1H7KFlUZyD27HD88ZVPAmloZP+2AGDxfC0Er1Buy/Ubb1+kyeY1sBL1lcE8gbPOBXg
Vs5t/siXZJVbHdD+fdjrBdrZyNeJ3pXXMMGYbo46BAJ2zOrI544NVjIMO4G9um1Mb+sSPPIMFnPG
JIiRfPkEKuwTAJhR63aqJ8CquaMngzyd2upRAzUUPYQoMNYgJC3szN6dLlpcw0+Xw5shiJ23HYZp
JcmAISwtjpjyAwGqcazBRVWAVqj2/5Gevt4dq+3lKFllSop1z9OHTLvrZH/sd4LGza1FYKUvuVTy
U1tvxKu+MpAZcsr6kQQJuKVOsxTYrbkHZrn9ulhJWr7JajFmBhDDZvH75CB9qYAeEvj0lPlgd9gF
4t2cJDdWsoSAqqjqmcsUBo5u7++AiANeG/CTQZXnmMXRAJGWCS1BRPyHDn7j0af3GRTp6/XD29tZ
wZMpWpMlcYVLRh25HdLQLoPnOKpdM87d65I2zX61WsGdmXEl6UWEna35cyhXlpnvNWRv2rmJjDQm
LhAEiPWempSpBqQgxaHGjZr5k1qjG+L5+ir2ZCyrXOkHGtrbGg+11+hxzh6m7PNo7uWbts7EBJyq
QjRZBjSKoBcGMznJJcjg4UtWO7wAFqN5nMravr6WTc+/FiQcft0kygQFXTzxMtwAQAY/PBV+ftTc
0rD25g12xQkaMHVBl6jLuqg1YvR5oTqL0Q6qHwZo955X2lK31drECSmUJuEfl7UBR7OiN132/vrm
bcXfGEcnJsIMjI2L7GZpqHSTCigIJ49Sp0gLi9aHocNlptxOZKequqV0JhrTNBkqgdFg4ZyCWlcK
HjWKYyiHsnyZprP0KwNlaxHC2ShFaQYsgYgE0BXSu1L64/p2Lb8v3kirz9eXtPXKbuaIhQRISfB1
9U3phqXPDNvIblUlsszQa1X3urjNkaS1PCHIoHxiMyM1vI07eCAys+PTfMQkw3MFXB8dgPjlHbIb
p3znobS3TCFmzyU4UypVCKiPzbHFTO8Iqof95oRN5X5TCDGJWE1pHxMO5Zua+0g9xXsMzpt9Q+vt
E9xcn1LKqAoBxnPvgpUQQyDRHdrIXQ3DSMsMyMLismeym3i0a6mLHayURCuHsdZ7KElUWr1bHYnd
36TPppsBvku6oacaD8u94HBvK4ULXyFSHxglTowVoaX3Xxl5ua6Km8arUXUZVqcaQpgfF5UW4Cyc
TbRgScbzMF1SwHeFT9dFbK5hJUJQdiJPJCAF+ki62vDV2PDDTHP+mQhBsSOMHakDhwhSnCWAV+wN
S+4tQQiew5kT5G3x+YPxpSw+Mfb5+vffrJCjpervY1i+wEq38j5qyDBDQOu2JwrChdwdPmiPHEBY
ubMPTbV5h6OBWQc4romObOEOT02WawVFdxpPLibaMIkKwk12n1SFdX1hm/cQkI7QKa9oCzDVj+tq
pcQk6bSo15R8jFsFfBjziUmYQ0fBWa/2RsQ3tXklTjCXMubjki4B+Hr9zRgf1A7MdWCPuL6mPSHC
5oW6KTdzhTVF4znuvwQ0tcpuT8imxq1WIlyq/YyHxFCYmE5kfqY8qnswp9uLoJRQ0wDKv+ijOy2Y
63HpU5vV0MqgAq126X6lRQKp5r+FCFpN6qRLWbCc/lh7ZU7dZs6P1w9j+y4AsL+CoBoz2mIRYpxI
WNUUPTmdF9+yU+WlD+gW99lltjHcfsmBU6N/2mtz3rQfpuoqAFGYTF+vipW5AoqgBEkUXrASnEHK
rQyPaWP8oLd7M7eb9rMSJCi0YWQ8l9FCgeG8S9B6UXqTt5+N+l2NIaGdjVw06qcYaCVKUGupr1NJ
4cur/OPkElv/kPq4Vj36uFyppZcdZI/a7MM+g9Kmqq8EC6qejmowEQNrpDXSO/RrKH/ZWdrinq8t
TQgfTaWpTDXD0iiIyhcUuUq21GN+qd8tg17teY82edO43lYk5qySpmubYlEPZAIHK6j5IRvJbZQG
O8q/s3Pi+LdeqJlchosajucy+6Pudm7u7Th1tRDhXg30Xi1yhqMZbePQYK4S7DQnIMm5krsQldVH
xU290PuLTfO/v/D/E34r7/88mvbf/4O/fymrqcFEVif89d931bfiqWu+fetuXqr/WX7173/67x//
it/865Odl+7lh7+4RRd300P/rZkev7V91r3KxHdY/uX/9of/9e31U95N1bfff/tS9gV4NB+/hXFZ
/PbXj45ff/9NhxL89/rj//rZ7UuOX7Pnb18A0SX+wreXtvv9N8X4F7qFZdPUEV4iz720q43fXn+i
/gszigpYZAEnhDchgW0UZdNFv/9GlX/Jy0iVjpEqNJ+RJZ/QorMEPyLGv4AdgXsdk7oIKpCS+u3/
fbEf9v7tLP6r6PP7Mgbd/O+/4ZIWvJC8ALHjS+iGgb5vTaWCGswlx1dLjMKuowH9dOpoK11RnMeW
N3ZX4RnRJpUHpgtk8+TkoWw/5G0a2XI8zG4FrFY7MubWCst0svF+PAL3XLFAvv1eVfL02HWmW0X5
UyfRwJmj2HSm7jGR0aBK5eJj+kjN8QvtS+WkcOkBv3CW8+Sod6GOJ+2U26mhnsOuqP2aZCADRXMT
k2qkqWT1XdNMKAamgR0DV7RPQLttyC99CNI5jThSnDEX08KB1Stpa5cAl7EaUhgWKEnuBgBjPBYy
0OpURESRZNSOFKA3aeKFh1E226iq4U6fy9HiSXwqQPlo8TR9nPswtlM9P2dpoyOeaqMDa/vR04MO
dc+qvdWrDndFfM6JOlu07869ljGvy0LDAodq4MjBkFiVGeFBY6aShQLqxzA1MJikn0Cg812t5/7U
V9mHQCm/MnPMrbmNvrdt/rGrVPUwTjMDBYA/poXphGp+pw/maNXUvDE5vPZggJ60a1R0E1qZrJdu
Rs3GrjXdNafRPNTK/EeSSR+0vJ2twmg9NLedWmCfA44ttqZw/Nhk1A+IlxbfomQkh0RhS5+t5kSt
iUSymY+OEVbWkADUo1SOYCk9xcgZ2HnRPwPf0K9L/pnQ42SyF6gasDii1JuaJjvnHBB6RYKE4tSM
bmdGVh8Wk5cHxieDgL6yTFPmd6H2EIydNzb551RrOtByZKnyFMdpZmWpyp0gK/7oDWBVsUJ5BELW
YKlla/ESTFuNmXCrmLPWQ2OyU4Ci3QUQIrcQnww2/PRdnki51w1xDqwrLJqbD3SOY2vIJsAYaIkf
mLdxMj03repLRR7appLOdlomp07h87LDwznXBnvIWYiGfGIexhpEsLSO7DoOKxctQRYj0reSJYal
nppu/BCqTLPMIVEtdf7M4vkkt1NrB+ZwU3XhH0URXWbJKAAOPR2jIJhsKaplS+fhpyrrgVpFZkCL
VdjtdOBoQKqPtOY3oVregnmoO+h0tAGnhQlFbbiJWPt91sLbgBJ/NLxUDgP0B9oFIMr8iZehBdv9
WCEbgfohDzCuUti5RuxJlmKLNDEFYaksWzmwMUBbGp5KBoZ3jXzGcAtwsgOptjWJoMRbo9kE/8np
UHlZ2B/rLjEvfc2sus8ArydLBz4pkkUS9X04BZchpJd+mK2cG7qXTeC5JKbslhM8Qzoz7hUDla1k
qoG1nOofJL1XbLVjd3PVnMOxuqkNzIXXbWrrac6ttqASegeN2KYxHEBedzB4OiauquiZixJo4kSG
5HM1Ul0pPkthEHvz14xGQPdvMS0ZQ52aNL0Jw6RDanHGnkyoEsezchOQ7mEKOs2KTkOjK17Eowp0
WOYFeJNg+dMrYksXxnPpNuQX5I2VmyTpT63at36bpSem8dyV5DxwwE1sSa32hIYkzY/jdx18nitr
rDrWSvppBJk8CXvZmjjt7KkHMqxp9gdZx6t/7NFnIGlFdRjVojolTX+Kxxas3zSSrWE2Ewc8NUUY
JGel6Ik96w00nmYnTPOD7rDJDGCKTnd5PgMzO5tsU869gXDwH6mFr6qjH/DE0on2gml0UAGUoZvw
+Q5WjBnXwDhqXOeWLmFUvyUKmpwxW+3EORutKAZ7StD272ezJHZG3xU6yLX03PgyyNVoSWb3BALx
2DUHH8w2Vrgcim5gWtQg2ZdEm555MD4qwMqz0rBEywYwDrDwjp/IbdMQKyDKPQiNbjWNf9HipLUG
dZTdSEH2Tw6pVQ3vmklv75QhHO6zqvPkjqZnOqi3yESWB6L1X/McD45hMNPzNGWAsOMFsxDL5Bbg
BZltcvipYRifGTXQg6pUrp42kltrBjhNMimxiZ6bgBcu26CFvcuSDa+DJIne3yUluw1mdhl6pfeb
aHhQo8ZqijTGbpNLmvSGq9PoTp6kj92cEUsDs7k7FGy2EIR+7cdhPs4zoMRDZfDMhIBzNudn1qq4
9breRv9Yd6xLM7aijCi2MuqTQ/CnV2VhYnUjk3xzNr4lfdVZSQJkZDVnkz1/gl4UaMLS87tBjfww
0gxfaqu7hgeNk2v1I6pGoOnVNTdhZLCTFJRU+h2n4LwNWoKIuEFlBT6xT43gkIxJfezg0XivnLhE
MzeKA18fx89xq3pUook1tiiQRHIEOoC4IocIGDM670enK9vJLuICdtyUzEpAhGnrAT/o5vxdbscX
qW8yW9UVV8nDR9C73AEzjnh4pB6DLjLcqtZfchOdkAZQAsiUVWdF6y8pSDH83jybcTgfpOGcZPS2
1rPkEOPhamrRMSfD50T6zk3tPiMtUFnjsXDbUnlirDsWGWogSUtPfdyh5kKM96VU4s0O+vShjwJf
YdGjXo2F1+fQdUnxi0ilDgHhtjMSEls0RXU7niefqeH4pFf0XdlEzOZDUzp6EhC/4fDj7azbaT41
Ppkae5nY9mZj0Kwm6MgZnvmgFGMH0Jg2P4P2frwLKEwByRAnMVL6AlQ2F/P++svEQOenJIesK/oX
FWNw2ZzatZoa75Kp5S6yUDUyAuAVJVUBuCytRiF8oKUTzoXs5m3s5DxX/VHDd+BjUrgB/nTM+jPv
tMZGVlbC9ddGuKTH7FjJMagVivbSZ7WllAmo8Qj6UMdZY1ZRBreBjNtnkKXITic4+DZ0Wz4qxzkq
XnKqgHM+o6pFyvZmiPHuDau+8EAJ7+vzOFwmRe+sIonhXcewtaOquel5EngVqIosOhgvlRZnPuqy
aEpPWe+MmUZh/oGTTkZ9nmECcmiax5hMp9mUp2OrgjEhhrga2RYVJXpbLuTKrqImRhRX9naM6wEc
nqUOL9sNHkla2TIijXqAW3o0s+474WF2W5naZ2Pu+WHgeurxJq+XS1X21e4ySiHxTA202UmStl4T
TdJNFdJDOwN8thmKxIpKUrvSnLd2MtPaQo+3PQRsugP24SGguXKDzNAdInwXE1DZcVwa9/F8B7tc
pPtKlHCv6nR4O7NPLGTFzD9FAMLL0UvMd8ScjT76Dshj+X+Z+5LlupEs2V/pH0AZEBgC2LwFxjtw
kEiJlLiBUaQYAGLEEAgAX99+q+stqszeonfPLC0tMy1F3gER5xx3P+7HWB3R2J2S1iGDmgo0HXRY
cpiHl3L/Cf2oF4/+RUg1wV/Uiadokn3OVGcvw75mxZZG8ylzexHwsC+y1WFPWLqsTo7jGUqXOQ9G
rPgYD6fVk+3V6MOdaDqyCx8/Ez1mxZEYCKbUfqdjHTdqcGeNZZeLH6bzhUf6IbLuDkOKup91wr95
DEdfWXp3hEftj6j/QzvYYrELKxwftxM2NMZCHNs7povjPnPB/dipCz8iddITBgi6mwpcI2SC5slv
eXpNvekskmS4yljospzb0V4BVnY16i0sD8Q8Pno9g2gaK2xa9PM1SQQ7IbFhxhO8TbUfjTLHZhAm
/ZXhM4GfzGrg4ziJd7xQ72QnekaolbocPvkrgiGtMrXfjtQ+X4eog+lLmKjKxL3XtIH9mF2/QFDl
8XIV6Uk54ZU+H4PicNF0txj/QrSbbmu9UzWN3iOm/+Hh2HUZYtndOnrhXP/1jwaJwK8u01uequVO
zjPDEvBkc9DFxbajz9KD92JmuVTQ8WOM2NJm7aDi3xChmusQjhnJft5Ie1LJthTO+W+6X7AFvsag
R3dXbHKLy0RqXWE5tIkm2K8zD9fwmqBbQhYgM/1dIHRfLWubZ6KH/feO2yPYT3GUTTUyY3I6E1TH
GO3DlNT9kcaV1JEtdsSuLGI76nBqlh3rLpCfydyC5BsOzDHaG3iOi+GvhWmqt45/0Y+KWuD9dWsP
JXvEL2MieLm1Iyw0F7QGfT8VQ+vup6XFjCBetBnnPMqQKxZkXTlOFkMSOZYTUpXbYphDU3CAU0U0
+WFJYC7/Lh4Hf89HY2aMTApsN26n3DMlC4iHLEx/K3eGgweBo8uVm9GetukfEU26cPH+vTX00bDN
FtZzLyD9Rhih7z+z2URVK/e09Da5lPB9gck1T87RDiMiteXcC/MUO+qgbfNdMijvFlwEZnqm6tuO
uSz0sqSYjR0q4/y16I/jcY/TsdmSDPe043cUGGFLu/X5EKoIx4yW3ZQMZbJsH3RU3XkhBvOQii7W
nla4zlz9vf0hB8duQ+TVtjeafQ/LzHxFHjnpGF3yFOgpjz2FVKouZzPUC8GOpnoM9JshtMLQbnKs
wC81b9vrLsPnxW4cxp/LLSruK/oJasaVzugoh/1T3HQmqf2Q3bd82MvNh+CqkYOSeaSGn7bbhiLr
aJSPE3pP4FvF7RVsB8zCRqX7QvgHhL171mxiCtFAQw2GzHKkrWJ3iW/JO7LWcramXkETYvH7or/t
72F9cZvgEIjiPVg+yiJeo0INdoXQYx/P0eE3bKS/s9UrwkBCKuTaF2RJ/REx+qbjNvp3f3uBf2aI
CNLh+h2BfzynbEKUoVOPLIIyASHgFx+VNUT+r8ewE0MSia0VXMW9wcHSbT0t43vsRW+T4HU8tk2/
6SpcIKwkgS26Lt2Lfd0/5j388qy+mg5/bt9WVBo/KUkyG7S0sLaYKY6Q5IlumIcX9QcwiyhmcF4F
ctFe0pTnx8jQgrHj+zpwRC8w97jqAVHrCmNo769tJZwpkfTulZpmF95m5pxusMZM9Ddgs20erivM
oNrwwwRmaGzKC6gU0WNR7mpmSQQcX/pY28rSgsclTYVuQq2glmmHx82PGt6LQnijOq0dAAm/lz/Y
YR4Nj1Fasvds9H5PlG+4jfjnGntJISFJ79LbFEGAPnPzo/XSE3wBHubFrCdLW5hluaUKPPiZ9LaJ
Z/ZO4RR+TiP+azsyW4fR9ntsGSa5dL16h3mfjWLFeqPVNfGG64S6J4X+uXTBJ8vQzofQLeQQ+Ow5
8wzeXqx/dIa3cJkBPDPCKDfvnSjgkoM9m92MOH8rzOonq2tPxliw4n4VEeQvxwIYSq+TLLcIXy0O
RV63CWlVQ+dX6Wi+7XTFQDG9q27v8lRqi5exbnmfTOhgh3wN0neeCHJKQ1thDGygg0qwnGNFBQ6i
FJq1BV2+bWlm0bZiKQ8LCsUyDFWHsbqI4PVe9I7i6pUvupd+s8ZDWyZ0/OIc0wcAKC4H7GiZZ6VI
iIOZHIVbcNUF2MkL0Fk3FECTx7Ixn+P1cwvMfJnRs94U52+cs6EZiTojT5OeEisQ81pH7eEqrw33
Qit0AWCngDrfWvte/SaBeKTxnOUHiyoPuF3hwckYjUsODjCClAq7zMeQhBfto+9r2/i6rOtZRWFy
3v2VlAmDsIuSfi26SMoCF66otL2k3nfTmxVZEvvzNMNGbayHDi/mENszRHd/Jt8GVTzoA7emV/hi
/s0OBnMKcV0ROoHcXyTh9IA5DvrGgdIAhvsi2F2oWezDVchlqspmFEuTTtd11i/x2PNio/sVUNKT
SwHeqGHPaYwvLJoHGHlk1OCBDVZYd3bVxPq4+uf/QWY9FANzObguSAx9TOHYqrKx6YuwbSs4Ey61
CNoxJxsOkGmTn6kFwrKi5qPbns0FTf/9eGgYQEfz0zEf9qewXlsjiWqspDWF1XT5EQbVQQZoROfR
XVZtr/1NFct8TJvWn0m+wwczWYapmCL2NkVx7YbphXL+wQ/yMHdtYdZ3IXoO/36OXMHQrHmmIPvH
rDQnK2yNgaEtKg7yPeaYVaK3jse8cmp4SKNF1nFrsIWu4z+jR/60B86/oA77gDouRPB7Ht/4qM8r
G0Q5zRu2j9IWaSkMUJiIj0ZK9q21O32IN9moAKakOgjRbYw/mABGlIzs2xINiG6fYHh8kDUPB1ev
YppR49VWGbI0mKyXRPIX5iykuWv/pAOAMWnXbXdddAwAVjtaLj1W84+1b/ZU46scbyU06ioz7+WC
9IJTEjzMKepYOiCivScmrL1oeMVFiwyqmN0fgfctTkl3dXZO602tCGI8tq+t965IQXVnCYdk4aa0
IivutrkNERAZLfl4IB3sEDRneC6+YTG8aIH45QeymXM+mOfEZtiDxZBzRt8BOMX/4GM455BWdTUd
DYCIkKCrSbsySoDPROi09gV3OZnTqDzGpBmFkZfZO6c99SC4zhAV1gG9nnDP12JcSs+ES7HEexnu
s8uno9+aIJ3KhexTbjzxaoPuhAp2GvwIndX2Gqa6KylzfjHYELNbpK8LF6duRFcHBUdQizhZkLmE
wWodvulhw8WKH4zfjAIxLaKmgLsiu+x3a5y+RgedS9u7o+EMfZBNAGuijiZdN5STr12RRPPrwCd5
r4gG5D6YBr6Ed9mW8Cum3e8m8rZiOdSbGvfuLvDZi1uXv6HOl0CjyojuvqULvMSz9t4NGMAEvwMG
H1Qj/IVyVPt37WCUF1g0YoOsTdTKSozzq+Xr1xxtANgX/jAA9amXbHqLNcLWjhktrjS04puZiwRQ
ckEmWaM550WyuKw8eKvzkeJ9twby5Bm4UgpAoUDYUjEt+LaGfftyHt++Ee6fcW9dUCQeiIpc3fZz
iQ0bAkhfmNIFgLeo1BfEWQ2QsA9158dTufYbivNhvgHffg4sEoVCo2CZFXukoNkGGyR/A3Im9IXu
cv2JaQSJQDC86gkbCkeHrwXPPuP7k50d2lp/+MIjYgoyT0cRtLCDSYDXdBhYQIGANfYHXMihj8VW
niBszolTusMctQNEVholesyYI1wStq4v+iz4ptp+B5aFf9u66M339F2Xmu/cUjjQ9dYrZu59Hon6
JimKJQuAfKTHCsxU1huBPAmpJznV8SlW6scmsI4YkUFUe3zV4wy3rBjMgxaiVM+esgDYU5ffimO4
9i8kqTMO8M+Xi1dLvsucU4bY3JaUrHP9KToIkn0AMeQ+ou79aRf3bH2nYwr9Yb/VHRmuOH26gjmy
Bz/ndS3kd645kmjH7Z1YtG3ZyBraWv+0hV3t94eXbxsWanucS8kSceFYVIdONz5hhwK/HY8HJhZp
HpdsxPOo5L1PJL/Hem6QB1ZPDQNu3npZVu/AB/W0oksZ4BGcEQkfMstN42lRxAcP6qBf7k0Yrs20
kcc+aH/EuKMK5eHRjdhH2A3AR3zEea66JQ31xA9lMccEkBzl/jY8La3AteIUbPe2eYSnlJedvGRa
cwmLs3JcogsMKUllZ4ajD0BpUVCGj51uc69LPoGUk2KMu3JOjrNa+wNY1QEdPgb7JNjfzLy6mvSD
bCbuALa7O/QDtggCYLBW76wcgvYJn/BUSyzcF95A71EBgkoH+smNTtymsDdGelWnAwLo+VYurRdc
aPyC2eIee7qPKHjoEafkytie5inLggY3N1wCUvGqUlYRF8pqIf2HiFyUBzBoKmDl+diuS1fadMET
ugJUD4C9ijxrgcXMItqaY5FX4BI7WBSuiyXcju9EhM8iXE5S13RB7uU6GnnmmXsjCXvNzLhV3fQa
ZHzNQYkhYXrGnybmOzYXXnsLiE2YYMFCWfowQ0R2y8HLZ/TyxTrTvI/AHvpCZIVZ5mcxZ0OhCRqB
cQmPgnS3jHqXPcEb4CQEaJPAwx8+FC+6luG2TXEG+IZppUsxZg3pQGuWYkpT3gT7zWV86v5gyR6o
zNGvwMHZnBubYcUbecA+Ku4YXAenaLVyPCNuHOtUySwfh86cwF7W+lA/o33lgM/W2hDxGvTreD2v
IkZ6JMIKmLQK8ZwTrdO7wPif8wJ06ZhBUiYWD5fnzWgG2irxUEQOl9h6tayy+O5R5vqmV6A8NhK+
yOUxRFBSjoQ87N69rlq0wNZ8VghCn9yyJhiPM16AByhbOWTfFqD5vvyRLaCwfCfsNWCRrNtxR25b
r958shbtkS6XPgD1pOcUv9xMsgz96We6LT+CnSTFiJievDMzHHNbbwcuRRpcJNhtduHDsQIVxCTe
bdVufWzvRzPUziCcJIYN4FQqD6ZXE6dhruQ5RYt2MejQN01yP1332uFZdIl8H/roY0xGBdgdx62j
yVtqgjlX3pzmUBcV64hHZTLgp5ZEhaWDDylmJI6oYS+z1QAiCY27eaawmqs2JPEAn7+jjNwHAXrJ
eGC5blvgoF3cNVPGKmX6t84z91z/OWzDx1XVcqKvnVwe/MNODYn429GFX3jnQTFu5JkpzH5tuD7t
IDVPK8u+xLRdSQvIStFfIfjLtp2+i83eYSMc4RTWPal9uPOCHZXWFrGw05Un6izbjp5V7DAIZ2ar
2By++i0ms3gyhb6Vqxtui4RVkis60pxE214gx9IVsiMPXbAHRW8DUO1RYppg9mkeIPC1946k7DnD
vDV1led6WBpn9aAVuULVUewQlqbSro1KA1nYcOVl4m33kQFXYeZMFM5vX+fIYoLyw9eexSjDPjqP
Y3gUYYt5a+/YA35AjvSm5SrRjyz78al3BSSAgDQDUfi6+yPLJxuOBR9jladGfCzHfHG7aMt5s19i
8SYAAGhKMsp/+nQkZ9U+q94LUXL/yjjTF6gTXw+RSzjtBnouXOCwSgpey6HwoU2bUII8+EmGC+fl
OASikn30a9VRUCXBDOwWl8YKExQYoziF51Xs8ce0TNgR7o5fpuMRDHA3TBpdSjEYDEl+hP535o82
pzSjOW8VoKRJQfCSwJxZtwAPxI9bgQMoblCfkihqcCmUY27p8ltFY1ZRC8gT2/657NxzOPV7wztR
GDg+AJKDwsH0F1wwH7Na66CbsoYkKfB/mTZzAlM9ovax8CI06IF7mYSXAHBKHk2nvsP44jVK0Hob
Mrom0sNQ2JlcBGvRCUXePayKzpPDaVyQ7DLp7pz0FH14C4CuBfo1HfHztgWyRMZlOWmOpino3ZnM
8kVZYAs8I69ciC9vCK/msC+91L+c7WQRCkxQ87jfz2iyNB+rqYO0gPjoMTa1p4AMPmGr5gPBPw+7
/VAU2Pf4GTu0PPGESTOZyEMwyuuA5JZTf8gPQ5e7JZt5vlPm13tM42LdMUX1WQQWS8+6gocKNltb
e1699lGl6UuHtiq23q+pzY5KQKVSxPPyoWT/K4xZ1nCsarSRPvkKsVv+ORmjrfCllWWKsbpYNlOG
FOEisKHMAaleJsKgB9EiN9y7BPNeL0baCgnKNHcYIDInyg0JDWWrZxDiZ+vLNUdxB1BTjp0X4Ae6
qQoAL9n+zJYjKLaIkEoq+kUlanl4BPgKpfhmsIzrpFmKTCA/V4DGAMvM8gWBUwPBCYQhIX6uOG9d
+kFtctlisHMuS7uKY9KvQh9cvGV2vAZuLThmqFzDrB9zoH+lLTvDng8DSYj3sTpaTBu6i5nw65Jg
JEg8sOaBN3w66sVlcCQdCODl14ZnpyYRPucokwZaGGNL6h/v3PgwG++UAIWMcQ/LgrRMxAw6cbp1
nOlYH1OuVIrEeK7rdRSgyTkGd5NFyI6JP0wc0wI3KyyRgUhVScywpGb56xz6bcH7TlVbb75ZuLXl
ApdPRTBL19ggFXmvhrIXrTmj79lzI1yTehFemQkIRhq0sOLP5MFxZWMp8EywwUCPCUiH2LyQDfoe
Z1UR4WbC+w+RoZTwZ7WlWyGddmCkFpR1tbmGpO1vUgtqXnc46VfZgiYMnkd5sC8wy2Th0+EHSBth
KsuVz0TJbtczQwGvNHaBzZA+81FFJSySPJCE6MnScSjbZIwBiz4uM7VFO/vVNHd4sLp5KhLeZaWC
LqgcDohbAjpgpQgvy9+DINfBkkLtlNoiY0DKI9o+J6AsjaaqBBz4Kj0FKAjibzs9ucjNJe86tDtq
+aJmfFTJAl/C6bCAFI/TMMkZ52hgdz48Uwk7Cqgq9kIG6hyAp4bcOngINvLSTy6HLKitd2/9wDfb
RND9g7O+fW6snFb73gogE2tlM69ceYT1ZKrDYh7exiB4UPAULbzs8HNQ8iLfUS6lu2gwaAukPlVm
o1+gdp6gGVD1aINn1/4A0saLPfsMCExIks47+3voPeOLPnHPvCjjPo+VVsTOtSWYJskI2n1cICaC
/EtWdHjtYjx6UYrPEU8GmqPJ1dsW3s0hCHcC5jXXRyryqPOaMZxM7Vv+DaYy954Z0H9qiscv+fRn
EJs6U9Dbre39iKgQdRun7IgZJfo5ZntSWgqFEw4h5vTKuR7gnd8pLDviSQ2MurEvEeRowaeHuxFy
DPWqD2zGRmAYjg2qHZmCj40xBHfH58qWMpYSArkAL31CuuQwLqDQw59Ly8Z69oJ7ns5/R9zC5bFQ
jJz9iDVm631v++5rOJJGwIDootqlHtblByapeI4B/EEdkAymWEDXeLN+oD6gTeJo+MOFQB6TDrQY
uZOjlMD95vcAHvVVnLIiWSN5NcjVhsH1UAvE3ZQ+wqv2o/DwzgpobliOFTJSRjRjRRQDUs02dLYa
tnM1ZIGYQ7OZIcaL2gZ8XLcKU1NwV0W6ZG88YJ9DSF8cRFVBpl+ReFOz5PPgRpYrgW6OYFnLiOQc
a/MzZO0HhCLbdT2GrIKU+wPm88+QC15aM4L9PNSTWGN6jrA5VLGuWwo8dLhOcMfE5CWOep4vZugA
x5O5OMCsRUEon3m2fQJP9RovCu9FnAKqTtLPXUdedQCKhlJntQCktsvAJGs8Zv9sHlBxQM330+0L
wuXXAQ6dRZPajeRJKERDNERhHMrG/nYJTemYVn666JOn0ZSa9cl60HSAb2d4hUOplYRn2Zpkl80O
V3IAxYf4Ee0TpIagt5r5Jsvwye26jxmkcjjfWhxxHrD5DJc1Lzfu+BEermGTO/c4PTjJCYfv1Xq7
CQEpBtHy6X7HM9Qbe9eKCq7rMBTGU5VTtBcG2RXDw74dCGRKgXkrYmQexBpXlDDfKZafc4dyC48O
tIzDvjfTjLkxXpefmes2dDTc5SmfN6gzY1iCKq8U/dDlAucEFuwgJc38RAaEY2FDLoCox2JFndEz
sDRWgNBCxAK7CgMuLSP4VdKxELNbVrQU5lfHvRjXXxsBXaKgBssh4ghyYQWM0Uae5pPErWg4aEKV
fcQRhIRcHY8STl8Y2N2SB0IiUVz/9mEGx/1jbkKk19WGLYVv1VAsaDgA2malHCN1l/j4QAh+bonJ
OhFxngLLKkTtF0efdCeTmI+EZphMljbLhwTKqYXies3m6AHUZd3pDZCDhnJEtuHx0EkomOg23vMB
UYOTPo9Dgk9nfl7X4WFAJ5Bsrr+DCqWUmU3OPUP7guWeFRRl9wlhzquk5MEhXg00VsILn4h7fPhT
IX1IJtOsbdSSocpkwZniwsgxhKsSpvMtzuNl61+DTgIRUEADKLN5u8KJQK+y1LGbMSPRa79OP1t3
jPnUnTgFGCc3fepQr+pt70wetrDY9MD748nuK6ozmXdj9kfs7r7fgBIiJSEHdP8zXrHIltK2R/KV
/tWFN1qSxWc9YuRXAIwj2utCuO11hw7gDBYnCcBPWXxB35cdcWnhD7O/tq77BQEEtAPAWYMNSrd4
GRtPzojQ7Lo71/9u4eh3NjvQCEjKBi97giMs6256BovnbkCzd2Ya0Ck2lQCv7lCYIz8aAc7K5H3b
V5APItiMUKywbvcQkn8zPgwSdmhioGdB47BF9jq0YE9Gg3mabryCipZdCWbYSxqMP9Zg7JrQzlBX
dbQy0U1rArdOtsgSKl10WC3UuzwEJnSA1eUMimCQwLdKuVxGz6ZAyFg9CkUxRjqNh7X9m/DkCSMD
evp5Pge4mYSKn8QB8R0ESGjykIaZS3VenP4us58A8kDn7z4IGJQPr0XkCZBCNHMbVqah2Ps7ke5j
clDOQhaRJw4IM1+sLbYQwPo8fDIPjDONQQ9B75A7/GfgnQ4LOzF52wOHkSF6jXz+JcT2ImkkC89a
bEASSBh4FrAL9LDPR+hhCMenHU+QMm8RtM4MiTJLgIFM+1PewQD91AbAtTdZRp2DbYiWDu9rQDJI
4oHCnJIGfoJ43ASpfRdM+Z7E4L/dcTFLQough+xjOgSkv70qIU46E56td/4uqg1FyveXKqT2eELz
ezxliLyBrx18A5HhCPnbbnN7+0464B5wRbY1id09PPjaIhkEfoCXBZgJMOECrUXk14zx0tr13Kfm
j5xanBJI+ZzLoDNbSAE8A3LuCZpJ5ulKplY3mzeIov+V2fmOBibFtN69OgNt6izF7yCZruAYX0QE
bYnisDNY6XXRomHHcj+hvIVQxe7wgkY5PLetRbNk3wQF09hiPQIgaCaARWI26ZPs5zKw76vawWrO
QF+sSD4tWv6ChB147PRtdCuUh9KA0gOA6aBYN9MwXiaFJKLIe+L9UB/LchdxWkeAF9rUcqBDkjdy
cfe4KjcMUGdIuKHHBkeDC3VG8AxQlmyAH8LgYRrshxgAwaH/eDFC32YImsco/UFj9nREvSnbbcpK
VPlfm0e7O+Vl9Uim5Tzx8FaIbpTHBMlt/AlT/r1qzQBxN3d+03nkNRvxtrwWGtiwxbDcz9+IJUkT
drvLucHULAikU3b+INbdJ9AbQZQH4QEnWGfuZ/iR+gnOGdpVzAWqhG0rFLzi3gkBSMLSqJpSjEOj
Y6+evlFMoG5cF/3eZhxaj/ooUElS8mDaLsuhv9ohbE+tAvIzGC+sDnCdRZgE4jrEO8Lfd1uaBVcW
dGINYKMLTvx3AgOGfJS4d0awa53xgDKmMfZ/BopbGs4WexTGDaBUTLeRoH/TqFVABhMDJAR/G7ep
xRjbvS4uuuDOeLR+GOYgv/5Gon9re+RbTGt0acl6Zhl0Il0SQTKLKQfwPVCraL5kZyf748og2y3D
FeKu7VvW4WnkCogd7LFSWPw63CU4U/kKBSWQViR3DAkkuqpdv7ORG6wbSFkS26fNTsGqxUexmhRV
UkIzMEcQRQcwT49bCMMs4AxQLYKBhJ+6JoM59qvYoVGNhts7+ieZKiDF6zHSbiLiJy+gzxIOk7nB
VuYOZ79C7Qs+GtbVWEgABrVe+thCzAW1fgoTFLCjNyy12rcAJEf0hJWn8x5C6ZuGBKsLrT9UrSfH
0+51b0BPSjl5d0xnl2EYxiIYAvQWWAgAB8vO8ep0Ed30QvfbvLyzvn/yxOyfJVTRx4070d20Fbit
54J26FiBVwPL2PkZvdmz0XI5sel5y/rmhpVWXXQTQIOh3zlmVbaxCIoPTCwbHQtt+ofEa7tyyLoP
kgagvhoRJrIE3FSJJfpLjnaoxrQDyCjefVhSFf2KUarfi9hjSRkorBuEZCYPZEvqlrDsAh3Z3Qgr
bfTMspEHfZotbzaSYe9LHy90GZBGsvKvHpZruQpwS2U3iQ8hP8bjYGfBmokVi/fSBlA+tDBVzZ0W
yJjtwboIFKV9xFcCtnpqtPA6jAvg1XzyKAM04QKNBQByiw7DB5ISBeetpYg0n0ZoEdcLRHusOkKJ
gF9DgZ5zcs8zAHL98UJCmVMJ6CKFXDBIbDWj7c7THZkLfSwfhI5+oTvDHYUm8IJuyX3vOETypt1O
oB3X3KZwRMXMDHfL7HM2Img8EIbsQBPe9T+hmFQ4tDEGXwU6CBJSDEoHDCjUfukossUIdk6NBKKM
5+XLZ7gY0hF5ulCjYDr+7BxKT6ggkfE1Rlyhzcfs+ShpYSvKo03uuiOwuZcCsd5RGVrb2/Lwbvq1
YIXoU+bLEn56KjxPGa0cx6oJWVSjlw0UXYIUnNX7vQzole1xzjxQdPMNJsGu0mkm6oAvslB5i5TO
Kulgju5h8XLZvIoQaJB81W2F9psk4MgpCfoNVzCkKkv8y4k+qY7sa9NzfE+gcfUnaDl4J4PGJHdL
92JldxlRd9mGjGzrHX8Sqp67pPs0N3hdWgG0vQjWtr0c4/yC/Q6gpLrO4uzNpKn8H5PB/9V+3Q8t
8de/b9L9+0be/7nvPyZAbV/Lf/5f/7aN9//H+t3N1+n/vX4HfkL17//1rj7/6/R3Ov4yvfbq37bx
bn/+X9t42T8SkmTYrYuoH2GDDjt3/9rGi/9Bb4BbhjVjZIBFEfb0/rWNF8X/IBRRNhQSFULgeohF
3f+7jUf+EWPDOqT4eZl/27f/32zjQWjwH9ulJKBwXM1gCUoy1MzoP7fxKNnFhvUhrLE5z/vuyy9c
FuZ7z8afAZK5UBbHXywcj3pMbHs2Qlx259zTOk3hPRiFumdyKTDDZ1e7jSgUmsjTf1N3XsuxG9ma
fpV5gIEC3lxOwZQnWfTkDaLo4F3C4+nPB/Xp02q1Woq+mZi5UVB7c5MoIJG51u9WlNVevBSmt/Ty
ZxdXqZfOmjgBjgAPWMuucYz0HklpgzENe4xTRPJtNSbfq7ginmXjfpxwgyQgQ4dYFbfx2lDWdvVM
K/spHOApEwxwqG5JpTEeciE+OINnN5kzbZ/ld0mbDQ/MjVWCMK4RHJUC8VM8POsd3YxRTYUrCqgd
lYTzqamW45JSYKf2FJ7qVFHdmZ2JYePDA8Np8sBIk9SfkN9WkK/7BqHfQczC0d263xuJE1CdlUcC
NrHEOMn3lIHN21NlnIQSRYGkFDq/0Whv4Scn12jKcK8XnnCm+GrU2neVRS8LOyB8EDLZ0HTBJX7E
AF205CDNuk43vdBSF1FzaJPmWtiFuiF6DQQq3ckSiaQSZifUG6K4Laq7xEYKhv78qZD3nC9Md6vK
dCcB6ch2RVZ+CSQ14QOyh4T6UqXnLpZsDohJR+qADw3/r+mnbfKk86vZEZ3HAkydTw4iYyoXs0J9
VcgOmLzd7Cxl6fawRqhZnMxTq+yrShCYy1aWn2QNEQWdh2/lQxiM9q6NG8q6KKHcVmMSYi3YmiSa
L5kFBqOLDBC4HDFQOgIpT43HLo1tHGLMSYf0btsD2pEjM1i+l0qln2o/wxEVTFnO9OMh6k67gYla
JK1HsTxnAY9RIE9vdT83p2FXtyncC7DQU6rcK80wQosKJhTO2BsG+ulmlB+lyYwhrGu4lqWsvVKH
ZhyG6oB3h5G5VbZrwblvCbPuvc5YmynLDOwW3wDlDbiBpVSbquzCQNPydKdNQFBSncw7dGPtPnYm
X0tRvVU1sMAwWMrWod/bDI5cwts3y22sQxa33Q8z6gCLJH0hArntcJlOit/adXlKu6g8VZ2Z42Sr
ZPQImX2nhJPPi90fgNY3jCBCgWPBHVpVedUiHaohCedjHEqV1/b1na7F400AXKHvzbjAt9W2jZ/3
vXTomyJ3JVH0AfeoPdpFe0aXsq0bbSfjbLOrqL/GM0MC7Ux9M60BjzYxRgtqiBIB8Vaq6XMbTd/w
P9ltYdWbRRbZvtYEeHgzPuYU/0E3qi8Up/JeAFJv5ppKe1zAg7TJeLKLRvbyFoH6GMv2ZnEcKjFl
eXGi+aoPEJ5StgycjOZ7TgsfFe3NDGREIfOtpXZHIlVuHiIauaFpPoxQRMdpvCs7ebnrqeomg5xF
o0UhUPcWtBuDuRIpvbTRnF6VEcm+hOpYK5p6b8j2c59oe0R69bPeUxelTE1xcaVUO6QWdwjc6NEo
Re2xPBVqpXpdYUkXeP03oSFwtMLlyyiWe4TnxYdS5t9mWu5QujT3ytQDX5jlsxGX1UGK6P3jsN3r
eRl6jqxGblIW77aWfOpENtnLQx3Drc99fTaAIUoTfX0m2szPIpjNZSjbwG5oApaeWSSTU1KNaiXa
NevkpHSReahZ3ix1GlBLXgXJ1B3KbiR3PbE2Zsg4G+RoF7jfzE+E8g3/9twbxRwkeF0OZtUdFmOs
9vmrJqTmYIYKrZkyA+z1Rbnpf3BkoTlDJQQCvu4JKRXxktY0gt3yNTY3ZTYCVxNAhUEHMD17zizy
emuesjva8hBk3Umu8nNVON1utodzSgrOBrkdIjJRPcVNchGRDpyLwNgu+x2qs585nB8sA51QuJS7
LB92hWBAt7C/9ClJvCjsXtVx2tmK+ZA6yn3d3yyjIm9COoTY7JczUgFAFsHqEMm9Gd43tKU7XNjo
zktoHlGhN8e4+Shrk7YZJls55dRomHESFbZ03MXK5IHtMJKgrQ6cba5agVkJ51XGpu1lTBxO1NIL
ZwlcuIE20/oCDIxRPjPo4KzONJM7c6G7Sq2Yp60oVzsGUh0btvZQDjT2jC3OcBDwwrxJ8Xi6Ra/t
nC65RzIGudOgwZXHLNjzguKEXZKDRDQOtyvfYUDYzAIoWIpYvs2WwOp5o7zofQVAKjow+VK5trN9
TTTzCI0cwWp3kof65rMVTcJhh/FRLuIoQHySbmSoa7fGn4gQnnnnPbYi2jfhiRG3sxM3d0ONyzPH
iV5M40c8TiF6KgXLsN6vGJp+1Av9boRtHGLbAFVJlj3gzHfMSPpJzr5Wvb2X5i1bFS6ioZjAtIzp
hXY7aJvlgeGxi4ve/AfC5quakg81V3vPdqI9xjToqi68WktzZoRI5SVTniBfCW/0mArYlLJi49Ti
RdIthiEY3SF/sxP9y+zy+ryY56TiFtns1Z6atW9p5RCSuzqal4kTL2nqyyA3Kh0kC3xo5MWfdbFH
Ag45TK4Qu4vKAjatbWcQU9ll/YAOvD1IZkeFNByg6KpNqixbenEfN0+uFMWBdoQBS/OnaojX3mFE
OS7Ped+E0resx3chjFPaNNlDa6sUIeoBNQY5wbytniJ37Wn0U4E4CckkJXwoPS11BhxuOM9YBgPR
CtuDWcZLkgOBq2W3y2a0WMPSwh7JiMTh62JPrsJTmmoytQLXVDWlB1D3zJ247Z1cdoGKPst+VBFU
5M/laNc7zcYmr5KMj2m+yrzc0L4np+BMlXvAsXLeTfJ4VWR7NxD1hCyy+wGLTzZCMR6E3Bwsc6yx
cYdoDUzUcnP5OoblnSbXNyEQDJKGGMMCwukqlpeHpgTRE/1r0XbhJlYY2NSHRB8orOlN2MGDLE0X
wZYDq0xd9hTGU4bqNSZfzpo3eSt+uhpVZgutuaXGclt0pkuLJtpss+0gEFVqCah4BzkhgcfIeed4
ei5zW202pQ5d/36c1C2aqUAY2kuHXPQwMqAD+2V60GxkC4aq7Smrtm0OR+5EsXDltnqXS9VnOnsa
NIogsSBmfqz8PWowFPIMuwXmpR4KGSvxpFXHcYnqIycgRqiye8/X73bowZy5lZik4+pL8cY06WxS
ycAI5cY1BZZkdQLFUBDUFyssYAl18cIS/TaDa+WdlA0fhp59WDBWN8zVetcWRGvOdB7C8SsbBFO2
M7BmqWQa5Dg9Cl47o5Y+GsO4bwW6irQ0H+14yoNeURY3NtDCgaJ+hUP1lRZ4FCqFDVC0zRNmN3Fg
ShSlngYGtTG610w3ki3ikL1tTy+Glj6Ep1Yuh12LxUJa1J+M0LetBGobo7ZytPBCPAnqrhy5oxze
mCIUzP/2qsly+LTRmQAMzxF2ejCHfC+jMQATN87lOOiYOvUj7oa7VBN+uZSubcbncelNL56LDycC
JhqWyZfL9KfvvIgBrUge3QohzU5QIOWKnbuVIho6CuNO1M6tRsEN/Dxvyyq6OrKNQkBaLmVm3kmO
FDBbzp/YRRP06kCnKvkKqfLewhEnI07OriGgJLpEDqZ/OE+Ys4uBJbbWnM98aEHDlo+xy24bGSY6
MW8SLNmIiSam5ALlha32ZSMRoVJyPhb4x3gwDpEotI1B1vnK5j9n7XKRmuUcG1aM2lZKAl09yioh
Y4nlJMEcd7cRZSW2NfbzTT/oQJtF6Re4rIIZJqkuQGAKg88fgjuWmHOQD0VjhLC54oWy0vpoh9eI
y4uBJYhz9/VlUDbQMOMmSbTtkDyWTmcFoxPuUweD7VSHl8pZ3oeQtqkpr31pf0xN8mjpYmsU0CHU
QrhF25iHWcjv7JIXclptLGMF7iV7helMYy939ntvtclBDt/LVJuOeacWm2GdR6MI58OYkaGzcVO/
r7YBapqpcSp30OtzOKL/KHFHJvWqQNHj3uObf7plOuVjOW7nbDvqEvr/mp2Axgx7pyj9NER+auW0
lrKMidhMPENNP0ZcQ66Qo4wPXgFK4fJTptEri+VBH7Kjkkm4XzH8KWBnu1kQ56Lk8aYW/OQxB6hk
3IArRZp1jCuT8Uf901hg47XLdlcoU4ahwzL9kNCA7gbsWmG8j17h9L2NJk7R1LLvp6HdoqDFBFTf
lBZ7VMuwgLF4AP4HGCtI/hYsA/aJG3JW+EgVds/BXjlI07gJQ2xycoz0sNfY2jQGq23jdnnOsvYu
nrsPbQI4QuzwWC1xgx3ceRIz6RUdwh6vCSvJryU+eEdLLDvFtg0Tc6NP/RSE5JykzY2kzw7GILuE
sTDMm9nqf40bwzm9PFQ5B0kmnPM8Ee0aJZ6YYBrzWNmMLTpBxm2ZuxZku1qoYLQW4kjR7WQ7FGW8
GwUci2WJwRsceMjGcb7Rj+jPo+KUh2JJOXnOhPBPWyHq0c1DQDHSUyheBb7/HEoZ1eoFYy7cRyV2
SzRiIVQMYit4zzscjF0JYqehlNqos/EDKR333U03rSZzrUb3Y8ZePeddoLDvc2VeaoVnu1RQzFTd
uZgQeJRGjwspKXa1vGp/6baYs57E4knvEoq8zNboUlF0yZN0ClXkAmqK0nDNA+lS+PGlEfdGTz2a
QZZmBLlo0VtoYctXEms3wbW4iul8xSWS8U52YCc5WktcKVCyycpmAvkp05eSwBdBJDFNi7O2ZDIc
XTWG4SFePjSs4Zue+tglK+BdnZ0iiIFt6KHLO1I4Wio/Ukdsp36VBpDrhnYrRyRXq+2GmTog+pT+
gZgHFnrxoiXsHwbTB9Yt38nELpczr+tiUHul/AmjjrNatwNjmCnVCr/IkobeDjy2kOafKi/cBqzW
zRnoGGGSQEAVoU1Q03dGvK3nXH1VELpYUzXvnLney0aEzajAu1VB+ypN4mzqBju6tEBbGGp8RvTq
w5fMqObduLLeS90SbqW31eNodhUGOpqSqgCDnlZfsWUvBO7J7VcUGyU4rUUdTCvEVfcbuIuWwJz1
K53pVnY5H3v6FY7YHuP70VmZ0VQyYBwt52Fg41IxBtS9TCrEIs5EnqdQN+GPLDQioOiem6l6pT/c
WU2vuV3l9LR9ENQDyvwMIWAzmSUddvNqTiAVXQFA1BmM4iJU8WZa6q/eZPTbgJi9KzWxMYF4uQsb
rZFOxERxPk0J56z1aI69HgCp1/4gf4YtvVXFv8EJU2y0JPtsCjXe0hRTIYv5ADVzsAfpJS9AOpJs
PlsKmywi2kNtTM9DEZ6dHJbAVPPFRQ/00ovLkOGmYqdD+l8CrIP5uP1MWBXb9yvXjCAgUfHNlDN6
wS482aFV7Rf0SnU2pDvWflBJc4PeO4uCZfqYehuScK1Py2Y4iljsBqK5zUQ2sCVkCAys2CvskdS2
OLMRxqvR7YAOzASHKAfWW7QMgTVbjIfHdrYJ43diOzCj2+PkrcZgVYYZ7KYf3TRQEFE8kbHFRCtZ
Wm1iUEEbM1MJNpG6bUyYw6bTupYYFOOwzh3yW4WwjaK5MDpdPoaGBaxlF64alcnqm8C2H2b6ITek
w6Ip7xW/EjUoRxAGn82ioM9wwlEEdQ1hEpHu6U5VZ6wVe+2doomYgSGqCLjKoQ2UBRKSE3VrLrHh
27gNNilseDpbS1BN5Y+9fOJpZFBF3mb3kTP4uvHZSGhpMWFEnikjQ+6yRJDrsfjZgIRNE7iFwuRN
i+P7wsmWwKzNZJ8WuJImE831glena+oQbjoIRUhtzH3YNLBIZSswYJ4AkpCTQrpsRoBSvH0delCK
x0jFGQxp5Qs1v/bORJhOLfayRBvKOBSbuaiY56scqbzCWlLzZ2U2kLUsC0gMV5kqzgstGMV3se/y
nFypHqeDBFSlxrIgoKCtvUzKT5kxwIs3iOoH6VnBo4h2UUdXAMmhzafRib8axRxuyv67H1uKKjN9
0LoQz7euBjGvup+MqGDzisfRsV0OSfSQmrd5luVejn3cpRoxjDJATUTSZjxeI9RjzHSPeEMIZ275
xGKp6Oj1/FUe+cRYu66tUH3FGB7soTW2jXMw1vAsmX0ZgQxgo1FKX+UgQqQf93gZdR87K/CcE94U
5MMFMNcTipU7u8G6OZjlG/KbryTkOFlyLEMdgv8EqW05LjjBhwK6DBEryC/d00goSEmVNc8o9kKm
7ILWTBBBqDygZlFZI7oU8vhjcoYQCbEzo2KnpSZkK6CiPqwUk71ChvwyEg3rnVVg02WFeLY2tcBL
oaeVHLwcwLZLhf+Yz9Er6uvEa4v5vWu0F9YtN6SwFjT02OL1CfBtVpD7Ia7qnfYVATnlXlm4kYM8
hYpuKlmMFWqkVFbfZIxW7G2TAXcnQ50+Z4XmiSV6QfVLMXxPB4p5qKfPbDUm3yIFIZXNQGeU34ZE
wPEzOHBnZK+Q40zdpQCy8SR6IzOcEPbGaKrS/toOSKkBt2e1p9tbmsFXhPFaReVLGU6cEBSU9sqe
iUh7UyWKD8pp3R2G+U000o1jN7eVitG26E9FZ9/Q4hCssa5Tp0vlTWTDbcuUYfXqaHZ+NIl23O6U
HiKx3486rCeYdZBKhB7NsYa5acxPfR2F/ojCeMRgjOl+9jGv0u7bZEJgGf5MskdZlRNXcSgYJt12
a5UWJSwl1Y+pQyKcJb/+JzUZGzCsluZMX3VhyXe+IjAoib5C0Yae0F+kmh+cDpRwE+hPZAF76sgQ
UBqxYFT2x8nx+wFFR1FrpKdYWL8bE3lmjLV5clJr01VBpWNgKpqRtCJciXCHmleU6qs1E7/QlTjP
JCjanPev6hGBxfbLbEj5djQH2x21kurBOhqV9pl16oRFubbZHOtjs5oenax7TKzxIZwBfFDspB7x
JrI+0MPJWLQawpBCW/zIaXMHGslnIGLPxafMuUUtUdrT5ySY327bxAOm80qhlB+NzMcLeyPzQuPW
yYzG0zDnbbrWuYuH9CEhegYNPKZ7I7vTsujiJNUWXokBGQSPusyCMDaMcwtRHmIU9JzOQ4bVcfPT
ypWHFjEgw69mO0jgMhhhKyFTVMGMkeIebPx1CA2TZvWJIrzuCcvTF7cTlr3x89kqPHPAvaTV1q4z
nYuKbHLDAuf9UaRnx+EtX9jN8LeiZivJj1Dk5DRH4lQvsLjWQglfLIOfW+3zkk735Al8JakjSKmi
EmnhrWobaT3M+oNZxg9LrRzaKHtILe7baEhI+XDCDvp3X/WIJ3iz8SryE4uB/Xq+kSo6f10MX+QF
+V1LTTqTJhBrL9Ik4xXUu6tpFsdFrV6UtuIMa4frmOkYiVV82DaVK0agqQd1Eup3jdhMrYlbIGpj
wdaeXPos9YsIPYO9jufOuskdkyWImJCLL6F8Q/JSrkKInxU60AFMN+klMoA2dWgEV7LpR0NjWwvn
SlQmCpEuuyeC1iM56a2ldipTWAxDK3rWL70cpBnpO2w5ZWd/TUVFOMLI4yVP7jNconxDy8aOPn2j
1gC5rDtE4hB8OnedYAfMXHofmC03rZ2wK0Sajs+jezTCe5kqhmAVVmoHMoIeE3d1MvwUxOshmEcA
4JjGyYxhemqLg9DQYh8DZOSiS3sclfiQVcl7UyxB1tcce5qg62gK9unwjajM1LUaO/fmJkJOe0u+
F+hxzK5KQYl/l3jDOrc/7HzZ6SYwZc25gWiCmE8pAd6e9d1CMAEdv5EFZK5XG5mInmBejr8m9VEr
35t5eEcxrrmDk58W8a4pOeI+KzuaI0qhJFFZp+S1eNYkjkptBMaifckwyqCAoeSmU3gYbWJXCNGo
eXZ6A4J5kckCxgXcKqsNZ4urf6GwKGbPXqpVB32N4uiWKWWp182ck0qKOQZ94jlBnKCXT1XPA26N
4qfQ+ALLHY1nShsu52cj4mH0NQ9tHkb0NsM3zhpeipEDVU6lMxqUa2fe8WhXdRz2KElkq8kpJmAn
f4EKv/vb+6MVsUfv0WA+34im/EJ4WUI7jYnbWtrTRLw+FdnE+B+FpAdW9dRSFrXZJXV+yFv4zmbm
uYaxeqc1ycdcZweptx6IW32rChLxqLdMvELkZRCJsAIStrXmLEpVyJs2eYZD3dOReMe5C5QRrU0y
5vE0uu1ZPm6SECAUSvmNk5J4w8nVU16pN4lp3rapRUAAt3bO425dhWxg68OCCd1Aa7/JtfQ6K7rm
DWtkgIqVwyJIj0IbU+oo2+4iiQO5SEcM9s5Gq9d1beMnlmPpPNrNSV6ct8Rht57hGvAiJ4fJ0m7G
HBVLnhPJyePwUYd78SBx+Dixb5Uc/k49HxtyDLzaeFgadIhSDbmG7nurTPL7WLUpJbHGrMJ1NSjN
tIcs8Hh53poRGosJT5isaODGmtDahc9GhOXsEpd7Xxgz4jWFYtN6DOPu2LW8SVXX2X4myVd5Qowq
W2EchDn3eWS3Apl5iNtst6yKq7rhMCqV8NDL0bXL+RPWcL5oHzTNNPPZ6hggEGXqTJArvkhM41Ml
hgZHMju8MnNzytD5zsfHQcpIpuB1hbVWNwOxWh5e7AcHCtWMw01lGpcuHvC3WlkcaG27g6CXgkUu
JZo0TMk0TQYuZQBMKDDCh75I4+uCSSfIZRSSi2OT4FFk+Ysyrfpoa3UYGErQklQXxlW2d94MtMBu
gpITHZVf0Z25YiQpI3TyS92jj+vvqpJdPgqjpyKcLsR6fclZ+EAE4J2tVjJdEPRGxcUnLXLjMo78
pOLz6xYtciZFVxM35KZKlE+lSiQcB9I1bTE/yA6rduj21ow5c9Jr+iZbfzblCS2dGWW+IxOi2LU9
/rdw+OwnkxjkaAhKe36ZhjV2eC83cGicknRTqUbUYnIJO+eoWziKiN/ZlLq8E1L6aA2Qp8RSqqX0
CVKxW4b0dqRp6ZJMEErbnOqQNLjwrnWosRn0HkxUt56R3Krkq1AdxMdlcM6JcAieCglOtY+l4DjM
JvJGajdN1LeaqNcklk4iww7KGeaLQv/OHYOJlXKHg+UttyVw3NhwqVHf+mRBguU8o7m7yRawH7lN
SKuceYtjmkarvLdzIW0NsnoVgX+UJo9nTM+MJYGGMU+WbYfqn9yuToqLwCmGCYGqdgN09SHgpTzd
SB+WARF61a5xMuTCKAN5NfWtooqFfgE+lPQwyry4bw6qojHbOLcJ+uveBvl5pL/fSH19uwheRn0x
r2So7EpHmrmh+d00quYhloE7dGvi7aRSS9Xe9hRp2iiKeqcUH2gxKORYprwHVPvWckBCT2ZijP3S
4pUZu3ZGbEvbYyYdzlvqad1OH+CtX9FSI8ZDUkIyAdJFgtYkchnaomCjJAgLEqggA4pTf91zUa+z
+SbmY412oYpxyXYGGSeRQ8AyYmCgA3rHtvmYHIoVMhU6z3LwlIR553cFXHy+ZmtOWghRSY5EpT7J
tq75zmoMhgyJvU4JmhYNeWLsco0dr4mRpOsCzyzhJrcG0bzSsNKb8YTgrj7UC6BZM+sEAsvvJbZV
tKcm3EQTEX1CzalX0hWjHjvriNEAaGEzoEPe0IPtW8SEaQqCr0kkv04Rf5wlb6yVpyRvGWmk5mVA
HqCvO+Q96Q3O71knPW7sqdXVUAtm08R7ittHGpQgK+rFs0he0ar+ZnY0XsfS5g2Qmq1eZER7R7nw
i+EnGddyl0hkkCQsuSEyphJ5aVCAu6BDXnazxWaoIYo2RwmBuqVbXsIJklUCBc/0nMxMPYnlhB27
K9xfNWX/12R1/5Rxv/2u1uj49v8D7Z2iM5jg34vv7q45uafX//V/UM3nv03A//Xf/U10JykmUfe6
zHxqWQF7R6/0d9Xdr3+lyCTcI3jT1qB7Bgj9PQT/F5sIcdUhAJ9wepv0jP+R3Rm/2JaMgFu2TVVR
ScJX/xPZnbLOQfrHCAl+jGoRga8g8DNVyFXndxH4UTbluVnX8cW5HRGSK5ACFVozyMtHwonq5yn9
i7ng60yKP/uF60yLz+t9UkZk9Cv/e54y/FUzv9BqLkp1O+RBaPtFDJyNaAGxl/QX8z/Ufx4m8a+f
cP373/zCzAlrZ1aL+KI0+zg71fDysT/xUQfSSYIicTuyL+6xszqXkHB1hoihoxAMJtkB4mJpVgbs
BYFu+JH6t/fqn6ZB/HYCgfrPo0n+9dJWReRvLq1V8T/WYRVfhP6Va8+IH0B6FmfzjmpWTVAA7avQ
r9agj0un/Zj9tZtf4mZHFaMh3envSdrygEGVwl9dB3Lx3KHrVv2q9n+zru/+9nR+e6HWOsrqzx7a
78a1lEObJbaUx5flYRaEdvvgQOrm3L0mLzicduIpPsFW1gkFkrssuPxIDHWrvay51K75T/TU3eGm
10VAnQT7jkFR9WSJee1qF6xY6BY640opiaiOma1ovif21M2ntmy04lt+GHx7kx451R+cL46kpgyU
Z8f/nF66g/lpP1Zn46w9oZuQmy16TPwu9fef3wDF/OM7oJtME3Msi4Fi//yokJJUjHJmFdXlrf2+
2pMIHVNOS30Wc7DGq4OvvDmf1CzDNz1E9kM6wDhtjB2ni/WlvqRP+LUNAIgaCfUGJQtnlYZPZg0h
AkUEqUn8OTt0ePRL/r2h3/QPAH0jkJPy00V4p+LtMBOZGUz4reXyRq0+m3LrdAebqMyMTAlPTo8Z
eUy5l54yKE4g+BV4dCXxOpVvLRlniE47L5+3GM1zzJUfGCWl4haGk2i9J4uAN0I3OJoyNyeGDmld
4aU4L9Ymj89Dp83c7whdPTOrVX8hK01x9eZdMt5X1AQJD52CN42nqLha/VesUz4QYKIQqUANsTW6
a5rvqsTY9vp9ubwXMJKrFRTLVIHe1ODgQt9mmGjzhzenvamkbctRPeNCUm8FORnkmqU40RRqqLn3
J5TyTrXt5QeVfF6wxQ2G6ZDksflhiDxiWVSSFoojX2d17nb2FZUGPqw7m0id/JLDecvkd++XRHV7
5eqkR05WRICHOnqw9vFw++fLx/rjPegfq+d3o4AMAwtwImXxJSd2lvj8eS/L59LeUuqHuPFjiWBW
wMKMhTTK57E/R9WplIMuv6QEe5jh1zhibZs/wE2mH1l3Y5qg2+FCHYMHwWT+xb6FS6ugejbtK+Go
qOMS/i8Dg9zwocqtNLukJC5gezxzxDkVlR5tJPvNKaMAuyFzynXXoKfX+Arli5yFYRLtG4NIMDzj
S5xcIbYAbijknG/7o7uh1hZ/8ZJp61nzr7vMP+7SenT8ZjucZpVeNOUugV8kIG8Pzkt0Y4Jjz2DG
W73GuQWH5VdwSgLSYkV13LQwgzgOmsfsUxl9W9uhEOmGIyxROW6cxwr2l2kpRBeoO5lG/8+fq/4X
V2z+bsqglCgqCgmuuCHPCHhzRx1oRmifXbln9/Ppc8i0rcnRDvdC3NvtmzMjMPHMV2KqJJdIABIs
wiuvsBL73adc+U3ot9OtME9NiNk8sBJPrYF3vHhEe+VWR0DIBNWDsc3/aiK5+kelgIUbzbAVSgHV
/t1p1OnMbpjHKL7Y79lVYvgRc0OKK9F1nEDUrfYPuCaSUZBRXSOdh0uiZ0Ccsymf/vy2goz+wUr4
7aX87rzJpW4CRJaiy+Kcp/QD8xPhxLnHKJao8JlWQjgGhTZ4BGGLeyg48jkFknNgI9yS3YYkfXbX
63i7sA8m+1IixeR51B8746sXwdwHzh0KM86iRNlm2gGT9mZ8VlKX9dRZKBM25ps1PzMEuKN5ZC7E
4o+MhGFYADJpluO0M+cnyyKJFVKV/gWmIwn97LmnfunQfJnzuQlvnAZNrqes3Zqr1odC84mzBTbs
u8CKTvVXPh8ntLvLUdQHQznUzp0DsFwiFHS8HhiM5CEs491ySywMwb1yt8dPuqAXg19kw80/VWjz
KHu33qVlD3P0yTSMWbtHtDwdWmJWYkyinKTZe1zBdr6nk78q5iA9s4MtH9tPM3nKZ88a38bGh8BF
0B89mcwn2OTf+XdGiEJPLKBXQcFAMLNZoDIlpw4wX3g5G61BCp83IB0gUZl4wB0+/p4Ipqf4mx/B
gA0Z7kN9UqNdmNwoTLjoTrYK1YDcOlAfY20nYZQmY0Nx7e+49WjGSdjjqCCjX2xJhKoApRLEhe44
nLXx2Zp3NskSJCfUu74hsHHDY9+CYQ8NQg9vZQmyoITMInnKJorGIF/iloOB8pfmDWv88MCTUBsf
TxS5JM7o6n81se8Pt6/fLtrflQhTVOWaIBDmYp+X3LXP9aMMzobIASSL5NyIZNhmesWFjpS2nDwh
+yYMcUus3I44QJONuToPHJ7STmIs2ULq8SkJyLWujZtO8hkSjk/iz1807Y/Opd9e8u/OpSFh+BTz
KeJL9ix01ySV3d7CTpEIWR2HIH/bi6OJ1Dg5kSxUQP3qQfxinGmN+wKRj0t/i/abAwyAf/ath5rp
K6R+cLt9NA/9X1yt8cdXaxgMG3cs01xbqd+eDwZjfqtmsqPLeEimfXmroBKx7/LucQGDaGZUXBhR
1BkwBHysO5F6toaQtO291XiER9XhkaTB+pJHrhieiEbS9Xuj/CLBb4NrQ0ZFQJAo5ag/gycvPlOu
dGs3FhS0xHL5DIMh59Zs973GN3h2TUqqyyHbeMypB3JzTmnxzDgVHAu/PqT/qPv+t461f2qt/+13
/T/oa7NUhw6X5u/f99ePxHBhniXAhkLi+9dZdb8OpPv7v/xvW5tq/aLpCh2sDRHBxE/O6L8PmdN/
oYdGvcwvWs1rnCL/3V9L9i8aw98sx1BVrG0yPfD/NNiS8wt5FATN0A5ruoZQ+D8aM0dI939Rd17L
kSPHGn4iKIACqgDcsj3ZXLrhuBvE7uwMvPd4+vOBqwixwT7dMTpXZ0OxCmlNdhXKZGX+5uQycxRr
1baEJRX/Lt7yb+fG+7TG9jKu1jLBzw1lITdr5S5S2iojI3zOuM+NZOy+2E4BGqYEeeClM/9yAIqN
PBt+GY9T9Kesu1UxRuFDH2gumgDFz8mv+1UGmePOMTk/K4T6E3nk1tyiUZbewZnivPDEIxKex8Lu
/busCV5QNUQ+CpjgKu6a8U7vn6euUA+jB0wx+FpSVF3BX9/qMklvW5s6cd117GPXx18qz25Viwhb
GByKvA02oQeusXMjsCAYhhhVZr5CNS27KNyZwj+Ms45ugkrfiKEoLcgKcU0dzLiD/AWCh9M9kkEv
zYTBiZ4kzwgaaTdtMFZrCQMJ91H6zwF0HWpqXKltWO210XnUvbraTCUeZFYUwpGZfhmQSHeNK+8G
i2r+4A/ZbRFjjxczMzeypJGhd1+KhHSGmTx0YwWm5DGu0mDbWrzBlDU2dDngQoxaucko5P5AmhZN
VOE9ydF68D09R301C7dMF8Y4Xct9HhzLWk8OThLwXkU7yhNhfIeq+L7WTdLzKYeFNFcGg4DnKFp0
+qFw7Lt4bo+3+IbcW0n3qlV5uR0MfeXp8gsKteiQOt4nW9rDJuq+vds05x7v5xYgmw3yJyUoUxrW
IkvNDQ/iEt5+KAtH5baNp3JfdFzpVL5rjEa6CZg1rRy9oMFtJsMdCITPWtNZOzN0Xydywr2owj/i
EhSDXpVkExYwJUjY/jMyLz+Mpkc3tqdV7FdAS1GVCOhmw3TQnxA7+RUWZPCojCETargKevR8c4Qw
AlBu/KI91APkzKgzPo1wKA+UabAIojzvI5NuaPoLKMr9CC2B5a4/6Zp6TXpd7LQB8ksw833cKRW7
KJorCnAR2sQxvwaZLdYugmk2XdgNPRFvDWNDrFJVurtwUj19pSjYZ4OXgk7IqawGiFuhctuvbe27
ZKHWaHAhc0o31kWlZeeINn6aZjA3KvP7pInuNR1IWKYYs/JAvEEJvys9+AwNhTQEH3ipcuNg92St
mwSbY3vUVo6f63s3QnkLuzgYCZgSaS2YLoBBawVGYERG9MYx0Lfsm6ClhdJzDVt6slUjXoM0wH4M
Gew/XSnsHwb/WNeVBRpSALD0kOKzNCO+0wL5uQr150kfBJlzuzM4RvZYXRR3sURfdZTgn4GtdqvJ
MnTwbbAvM4O0xIaId4hnA688/4VQtdhXrdU/aF2iAJLWW9sox0cz6apDi8Y7LNifQxW490hE3yVR
gvZDZtJcQvoJi5xCPwbzn9AR/YlUbbytyeCKtq7p14z6c6vCl6iKO74Q+Fo3s3lO5AFoRaRaCy5P
gIH+NIYHTBm/e2Z4b1TtcOeAB9YrVk9cZOJ2qrS94yILqKw0PyB8RS8KaMy+Q2ICvlC1Jrz3V8y1
DU0sgZYFbWXiCdUHhvZUBQNeUdERmil8RDWv2Aw2VYsAxdHYAnnSxlFQR8NQrEOFdJNER4d/+haZ
jldInM0xck248h3/DJS9bQd/75NZoGylg8LBnvsFj6D0D0ARc0sULG1bD/mTXmk4EOr2g/IRcu8M
HFEKTE82pgvg2QeqsLEi+K/RUJJJu9HeqoFjZYZDv6UzH1BE2kwRKozw9F7HxgyPPZiJtSzh9PoC
szVn4iiiLwVSTUunQ4yzm6qy8gCOGvM+i86eH0JQ0twye4FoGoDI8MKjlwwIlyQ6dZ3GEreGnaaf
wz7clhJlMDp9xaGHmbupRx0hScf5bptGQ3daC2lv8WRQA+C1Oi7pDpv5GnRLtxOxaR3dgldU0sqj
7/NkKHw2vjOSgQcejqD8+L00mmkHc9k59tK6rUpLYo0omqPBTl3pyo6QI8ZRCzMjhMtaxKQrz7Ge
WVPmFpMPahu1j3sKtYsBLayX1nO+N8kI4SQcZp1KVYEw9+TBUuk+KlAwTuY/uQEwSXpl9+1IkxbW
3kNpoyCXmeZrZmfdUXoARSWdGFpR+V2Ia+edjqCQioBc1xX1CGdr0gA/MN0/yllWLCp0e9/FxYgD
IwdMovm8jdvavpFtgOZy5OWH0KzBj8HfQrXX3zso7O87KZG4nyTikjUKHeCQedXEx9nQYdcEw68W
CI41wQ5Asnhb5Y2xrgpeSNlsrCbJdt10vtFiOzh0XufC89LxCBK0YSOjuE0QjVvRSSxhLzsOBlsu
29ht/yww34TDxyOyZxYcXev/EPLZRnqUVhPidlFy7wUJSvSt/1cdIiMaoPxhZF1LfmBi3IZCsPns
tFl8xBVza5s+Gxl9qKLrcMyUZnzIok9F9KUsTSSB3UY+2YBleQOjWVRP0FVolb9w3Ix3OAlsVa6S
FR3170Vm1odQL58atzfvHASvWi7naqq/JJaFyjvyIpNRJ5tOAxoYBONrIhxOHmu81ztA+o1GHtI6
1SeqL/ptlo7ZqpsKICwWaNG6ipDvN797lonh40BXz+m/6uJzGYNPMSZKorMQmcBrZED+YhP5LjAb
QKWc+RNnY8AVMYmBlQHe16BtiKOURKYN8T60l/x7xDiQt4rXjkSODyVKdJYgTHA1druuofzaSQDj
5L8vMToqUOZtHVwx/Om68m4j/VuTDsALQO5DjE5TEHDcBWGu1dvSVDyTTWejZhpk746I87cK/B4G
QDfWZPzditJeIYFsUh9AYxR8NNSPfK4FArRfVdiYgcP5WuQNxoID1QKcQ7ocegkLE7AszB3Tj++1
HtXssNfv2sDGagJ++40beQ9tso0jFnaB2GkRg1nQ6haSCzDGhm+81pC/QmU1tTZ+iOiIn7Vqldsd
6zOTSC3AduPbfSOBQZePdJbfgX9JJ75wIU63Mfo7N8ImldRSHN0QgBAccd8cLF9vAat+wpZQ21R2
ihUp9dkMlLhy+vAmisttNo0jx3i08wLVrPEoi1czbTOH038/gK/B2SY72IX2OsbxhAcgoEVQKw9e
BLu3ALECyjzAHSY0MKqMY3CHf2R1vzczQQ0On15R0s92tPKAPj9ASPBPt27nW2uAKPR+oqJFkwEJ
osogz4s97KXA3Kq95rk11WkgOYPehHetBR/cbdOBy8L3bn0U88hlW+3OQ45zpw+oJkmDF2ZujN5u
KAG1lgbM5caGOJLmZXc0DQNzgFbwPG2tG1Ep0kwTudWsGPpnc7zJRU+GWwHP4TQA3uxZ97VN9iLn
I0l1ebVWofucG9G4F+LRBfi5kQBoOLKsF8Tj8IZACZtsE/1W8h7D22KT8VCm430xilcvoYgMA1k3
f2ZuTIEasWJIzPoIybWmfVCP4JAwIUXSt2oxmFAALvnmSu9bsHjhBv0oSip4Ppfw5G8tVNJkBpas
6JJuywV0VBEM4DhVdwgk3A9d6zxIKJ6lYTwCmvlbm6x7FXFmmUoBkm9bHoUeRR9anzeVjUYATneH
IiDTm3zxknl4XdXKY/sYzV6g40A13/s7Q158l9LLnzwjO8LbaBS6BxQytfBP08r7TRfYfxu92Ddg
gbE4PhZSpz1V11+RsjvoKUpELfUWiRbC2vfbbgNawOwh0fl+2K0lfViMBrNPTZwNyFujugkd5jYG
AMs5QLeuoMB0xAG693NxqND+B5FQH2Hf+9shLZ6DaURMaZOaqxa4oCBrDibA5EiWjUcLA+twbvmY
sLSyAj3iDhEDxwuyo5lpE+KJrzaGKpspxUivRMiDV9kfllHCgkNWHB72SLkCjn+38lUd3SUUBxP/
eIiy8nZo3Bcena+GGKMVZWiAUBWcMDAk9Hgrb4TuiwsYHAy1sY1m51HDQMCZ4mVkVZsyt4DZ9iKk
6u7emvWABVRp7gTZASpWM/NY42XFLOQAeElWafIh+ZP2ICM0SOTbMtV+pNI/st7CEkU3o1aHrBKf
PVHEqGpBgkcBET3VP7XQ3EjDBQ3UIseA096mlxgn0X9IRUlFqtd+9EOAfkgMAV/WqPRPP3VUvN0W
BwsEvJEWlOSwncUBue5j/oJD0bKT1AEvv6LEaamfV7yDPg1nq2G7vKDwhj4tPk26rJJKwkDxo+gl
cqDoSAjgkw67NTlWVfs97kB5jCVHWe2/BGSFvqVvhw6pk2xOApDRGBEiBNuUohGKxg1mrgFv4YHn
kV9wnfx+1ej/IoV0Ulj6f4TZmKsr/3tJ6ab6cwpPsBrz3/9vqIZw/0W1yNEBlhnSMN9VkjTb/Jfr
AMiwaP6ipO6q/ygkIZDEu94EpzEj9VzQrv+pJJnmv9A04h8QvBco/1BlepOi8n/m/364IzLFTP/n
f7/vws/9l/+0x5SlgHuAu4YJp0wWor0o1qJ7PVW97n8LSpqZ2N4YzrOBphMuTYXqju+m5UzRYIEL
oclNLB3Un8VJ69LuXnRgJj+OknEko9DxGF03ltPdVpCPdw5Ko9s27wOsLmqJO3BHHV9BTGYrPF3+
Dad1s/knOC56VMKieialqRbl3nLSeojpLvY0kGtgN5s9CHIgVDeXwyymlTCuUsrgGyoT8SuxGGkB
LNXFtKFdQb2kiW+Kao/JkP0HBejqSqhT7Ms8IldRppyxO45rMKbTM6Rw9byNEnSCMiVBUOS9tk5j
LdiQKyd3o1FxkcvceHIa1Ty3dahdmdAzI7U5x8AvzAsSha3T8OWg17bSwc41eVTd6oVKU0hJFWJK
vUVr9fK0ztP2brXOY7XZKwYWB4QUzmJa7QIzDmyDSE6d2viGR5uxR03MeRF5F/zl6QgE/RfxxAya
klD12MengwNcHoVh9zY4ZJJuzMpUiCEXQi/W9IhBGCuUh/6bMXJQ2KZlGa41F5HfNySwV5/QKeYo
l73bPYT6bNHR+rQFTIj0ulXVh8tjnDtIyzl1lSktZlZS8F7cQbFvwG8tG9ZPGdE/6yKTfLmDo/wN
T7zsbwzUMkQlNDcdr0yuMY/kJLJpKAmOTQlp8q6xF70tGCwmH28WjKlgnlUtnEkgbf5tQ7cIBYxt
qiFWk+MWVWTD1kGNa4+nmtpfHv6H9cuPYOMozmchOVAXBwJYtXRKckRwwqIc9j06kOsWpvZN7Kjw
/nKoD6uXUK4wBfeApZQ5NxXef9km1MOyJCG8UYarfUkBkXwKkdar4VNWzXcL6Sy1vRzxw7clswAh
KBkfCAhTX6wlKcCHVK3LDJOhoUShQc6kLEdumvqIoYIaz6ncYBqOjeR/EZlrz6LjYc0X2elYs4Jf
5mjAp9BOKz6HNhVc1hGQBORdPpmhQkkohbrxejnqxxuGfy13lG1JnQOYJsxpWDQ60mJ8k3Ny3Aqs
MyhyAWJ23elDtUFPATRwZiBaprGs3HF4jeKw/0cv8n+9UeeRLVa1LSwgGsqdv/MypysshGbQxcVi
rhpmTTfIGM1km0fqiqF500fTeID4NNuhI4t2efgfLrd59BYDp2VlGOayKRRnSiBqMAwrNGYopIVh
L14MC8fZy2HObBkb3S2sDmwJ+lRfHvlpHVhKALHjbYJkbog8TtmgyQZRL7qygD9cbiYwVSlRmORA
5JJbhAo8iSu8Bgw9xLBACzeGoLe8UjJz87+BmJr6vV9oaA+Pkv7PfhwHjY5rUOTlleW8GDI3jhK2
LTl+TDIzRy4uHq4H9qg19GC9KZBa+VB9KkK4dxlk1m+XZ/fMnnWkoBntGg68L3eeknedvRL2sJEr
DHmqKk+2QaPd59MfYY6VVF/1FmdFMl45Auk9LpesMDgmdHIVVwBGXBwTtqWHdhiEKOcAQAH4NiqA
ccrXUGoyLU5IwKBGBSEMZmeI0nRFua2nthytAhGPvHE9MYZcTdB77pJcOP4uwMvmqx60xXjU7Nmp
xCuV/3x5nhafRLo0WxXYYmkxVbNY6Ok8qQK7Fi4rVGlIsHdU39JvYQbIAds0SuSXYxni4wyZkhwA
rR/JfWEsPooR9EOMhTb9uslwdhJH0BWWEKCASsjtedUieqjNGouIKq91jOQeInOW0++Udd9FUm0u
/5wPu4IaLM0/ShU6mTv74nTouWVrOGkkIPojymhjBh0YNqgb3cjeUavMEtO+18f6AXsGj4qV1l3Z
lYupV2J+KXCyzwkDR90SoYbLFoIIEy5jYd2pv/vW9w+ugSMvtwrqEpfHuswS/gnGyjRmIVmSzMVN
UlZunlSdRQfVjdwDoih6sRoah9dBAV7ImMrivs+E2hRK9w+WAC3RQHA+ODrimJd/yuJk5xCQNhe3
w5TzeOAFczrtmWaiSZ26SMgUWXjfer792R2a4F7FzfhYod2DH01tPToWLe/LkZcTPkeWPCF11wFE
IK1lkoKvTZzigX4junH6DqPDRtNIq9EN7PLD5VDLpf42SjYX3AGbdB7ZqNNR4txeG22KwlY59u3R
UT7YN9oRFPwmJZ+FB5C4TJwO2oiOeeOQG4iZtBkCUbCvJye89nsWd9rbz+GSmZ+OEizG2/J4dxwW
lcI1oEWA3tCUcYjw1jpCq7Y/XR71uQlWSJ+RAfLEMORif/u91w+ggTE69zFpStoUpb/OUtDEh35z
OdSZAcEwR2CfwQioGvNR825A0RROA24McK3s1BAbMAZTsbGwE3V/L92cZ85lwSCyaRrz83CxaCYe
KIPNAX1TaGjePyJLPBq7fjIb6x5Vyogme5iG6vdXqsvj3uFQAAhjuouLElCAR8sNT3pUAZ2VJkqs
xccCYwxXTFdOocWt9TY+Q1kGEB3qZ/qymmDzrEBTIBlvnJD22EyW+YpiFALAEuWDUHrwKEWnruQ+
57YHFzPvenSqKWW84SLefT6J4BEarhkD1JA3EsFP2cYoJVavZQhiM2rvwzL60vGWgFvabWIjAPTY
VOWVn/FxEZHczocCWCN+zRvs9t2vKEI9RgA0oo1BreTBLfCPnWhMX4ny4ewl7eHYhUQ0i3Kz9+Zt
8z4MYtBO5QPpH0s34+Br+9AwsZ9DBfO+wAYIg4BuekVDDs6aqj+juRChyON1vbWOEy1zrp1N8wn7
Lrfmx0AoUiQoYKhMEs/Fkna0tqmyhsOgn2S9FW41bnpaa7vA0v1t6gbpRnW+91jmCJVEDsp6pCzo
KGV96+1pKMHQVnV2ZRme+RT8JpeXDvcT7/3FrSAB4cR+HuAqrsEyHRu7vkdP/Vq283Hd8X6jGjDn
9vSrbX1xbExJlgCRkhSTDG3FBiSlArOE+u1rDiwJGYfnib4bunjjU6DkNgYohC3h8Ovy4fXhnFQz
7wzYmWNIQQKy+BWkYg2SKrMLUuFbaBapPkMULSqRy/SyMeyufPD5tHj/vUmDLTV/cJ6vPDjMxbEc
q9SRpdIhV9uAHeoqh3VulMW+4Y9d1qJOc3l4y/cjyQYBLX3e19Tjuf9OF3zotHDYkfmAjiSe8mH8
9tYwL/B/ySE+R3WDQCxGG50R0vcRVw7sZX5BcIrEqLCQ0/KGXWa0cSmaIGVX4TSGdb3nxZ+GIP2h
pcGhxqVk3cTkFVPiPF4e8/KTLqMukv9WCHTUMwjs/RAF0EVFrZB9IB1Z+R1UsMvBznzQGR3JNuGV
OhfzTue3arDAtksUJlonKL84AxK8UznI29YtrY0zQfW/HO/DlLJh2DZ0WSi8sGYXBxh5Tt6m9qxr
pioMN0uRbU0dCUHTAZDu6N6zn5cazGIKPpcDzwM5WbkE5iMyVl5Pyl76DqC57WqIZaNQh6I2hIam
Hf6a3Bo+QJRrWDF5RfDSgNzzrsT9uIIJLEkrXJIMUnO1mGGG6LaID6CVKTET3yCarocA5GT0ZxHY
nFLoaemQxrJGQOSx7ORPql/Bp5oWdHMlFfg49yRSEnLqXARhTS82LwYnDQwloJkkta6JHmEypDs/
BRj0UDZkQBvh4KX2KO0SQx+M2Hzkni5/hA9L27HntWZRA5sLI8tbEujWMHQ68B4wI7gd1rhR1m7s
HAMXH7TfD8Vb1KVv64BIEItboAPj2ITJPNiqcH4YuPwBBG3y16KBt3g51Iel5eqGO/MFlTM/xJYF
Wz2xsJjzMMXCi9C9r1DZiHBU/xF2dnxPA976HrsSxdzLQZe3HPYZJKs2OQ89K+Cei4/Z5nHT0QSg
zN+PcptVcI/c3Ou+Xo7y4YPNUeY0nAPfNN3lXWqjW9z5ij70lMOpyNsh3rYlgqTe0Cb73w/FVUby
RDHdooJwehIleq5QBPQzGHAVDoch3k2HpBlwas5GWEGXg70lSifHAQOzhEkYul7UdOZz8V0iJUY9
qw1/lhkBffeq60mxV1hw79A9dHZx0SNBoBDDEdXQzL7m+IMMasSzogSH6PUWzu05ZpkU76m39Y17
ZUV9SC7mr2tR0COjYjMaM4T+/c9rJtOOfVBZN8KNpoe2ssrPIy5+W4RPTaTaOv0utIJxq1cy+jLZ
Y34/6fcDmAi8vX6zuMilMHdEOarpipPuLGsbdsUcGAbAIKTg4Z/ygLAm3ATDqlkjwAZr7PKXObeu
aYLO1SSHK3d54RekOl2bxiCtXDt7artI/VFQ+LgS5cyWpS47g/91cosPb76mNyKEuDBiiafqBZUz
dRPEFPTKKvM2ZV/9kGXrvVwe2LmtJGmtKDIaXkjLWnBYuqUyOta36Xbmqk8N89AnpdhUyIltL4c6
N4ek5JAQ6DMItu7p6mmFGVfcqhnuU03wQBfNeq6iSrxejnJuQHN/Bjc1qsFUn06jeGbfK1Oz0puk
mAm2vG5/RjTQ9kHhVdca1R/SFBahbXKF0nKZk+5FToRevRPnow4exq0Qs8MorkIevQBjNJYaNWc5
2SSDrnwMkI4Ht1SGTbRBFAARPW2M/ibNNDVkmxvrcx0m5V01CvOBxAcNmMtzcmbjcsWyZ1jBwsE0
fb6D350r0ZA2gGpxzUXxWQfeYlb3EmXpxyQqAfqk2ldm0se5dUS0cAKN0wKaWY9OJLZZ6fTffvvX
MG28T9DKhxyD49vprxE+ilJpgF0aRZRZ862eJYq0jiPVQA3JKm0IUHYFQC3FlxLxLSSOvg4RxXpp
5chTdjVmS5d/0occhCyIfU3OaZkzv0uc/qLEBbXlCWjY7BOAZj2ywlbU3Zq2dwx4Y+FEk35pYu7S
3w5LhgvLRyf/cZ1lgbR0wkRLejokrWe4kMrlgHB3aTVdjohfPXwfglYiTep4xZeeczC7En6+jBe3
DUkX2QHfgEreslsRxQjcxShi3nAgNRsZIvEFwK3amW1Kfbxu0ZgdUjyWKgWdBkHF58ujP7NTHah0
VCjogkGUWuwe1+acyUU1y7UXE69V7Izi7iuYSZhT69bRq/TKwjtzAPGRgXjqjJpX2+JoQKMXV48M
+Q3pJhJj+EBvh4Nn1b36/UCIHlFwN4DL0GNcJg0TZgVZjURrFbZ685hHZlJDWBx1ffe7UwhqZC64
KDFnDcvcGUMk0ByFxReMenNdZDC5ZR4Uu6wHYHw51MfFMh/dQBx4eEKWmR3c3h8hcYFRdVrTqS26
JlsXAefdXF1CqRcqzx8Vnf9bNLpBEU+WuQvR8r6yWM/kRqSTXPRvBR0l33RC3p1hqgppEScBEpvt
hBpq66vCgu4Dqh5LFTlR8h9qREl1FHd71E2/DEUy3XdBm09Qstz2GXTNgOQ1dsi3bZumTx4m6dfO
kcUFzhfnBqUUYbCouRiW3yMfA5ABtsAypcck3U0QvAjSaNhhaajuhwDlt8n4zTwfu1R97v/RboJN
q0NQPf0wIMYnxJataG3FPfQka6pfWgcRaJx7kV2The+vZWf368vL4ePmpVgMNoHa4oxAW9Y3qy5W
yCmSqmRu0B7iqm+Rieu9p7RN/Sv1jjMrD/gHPWRKjKR95mLlNZiFVUFO3gAy2tykURxvYx4AmL6g
c1eXfbrTNNCMnYk7Mxq50xXRoMU35dZkpO/Czz/v3brznGgcmpSRWnppfMU+z/7cG2mBcsVYoTw/
oOhWrarU44K/PMXLN7pDLwOwCU1t6hK8cpa6L3C0nLRpuJV4BBk/HRujKdOfIHB0Uue4Ntx/A8GF
WVLRy9nykFnszeVf8fHQZPguxwutNW7tt9Ti3fBjUwbI6JJo12MXyi12t/jfGiagnyvD/XgHz4Fc
7kKd6qG0Fp85nvqm6gtSbHu0s1+isQq81XAIifj0qLhI0MqGXu1lFskra/lcZCF1waOVkYK0Pf3C
HSxBj742FqWNN0L00hN9P0HWwThMGDs9RAbOoA6CtquMrqiznA1Nu5LVTSkGKMgitB+JsB7B+oSO
FXxOCn9AVdJO9p0Gcr3WeugtaogOaY/X++XvejayQxWThyb/EYs7qq3Cph90En/N9kAouBFwR7j0
Qnw3vHH4LgIX/iRm70+lkNSD/ovg7CtSdLo/XF+nw04VssdCcZabpVTbKcd95yZ3ZEJxvkEzJ9f9
aOOj7ofDdfnpcuhz2xk/Uc4uW5HXGIvQNb8qL6Y51bNTe4UbkLWFkkbHAhZn5uSvTesPxQoAX25f
OcfORVYUq0gI5kfQssyU91kCl5FBN0U8HEWTj9CijOgpNvNxZWouHE4He73Lwz23fWcMsIHmLInP
MtdWQc4rGW+am95u1R35lv9cNJ22vxzl3GKihgYHXnAl0IU9/Z59UVahKkhkI69uN1Bpwl3f2S5A
gzq+Q/dQbks9lM+D7IrXy5GNjwNk64JJxEXWodu+XMc9lkxlyEGJCVIPC8PUjL3wmr8cGc6eWoaz
MZLhexWKO8/qd0VtAcmMI1xAzCHEAQpLEhKbK+fJ2Z9E+2VGc4OYXEJzKgcbz0hSBKM20aEOM3cu
NnZE++tKTvZxRQES5ImLXo7Ju2VZtnb0KHO6ghU1mC3AtQSj6Pim9QscLCKLv3ZjKGwGb7p6LK7V
X86NcS6J8YKjYkEj4vSLZ+aUa47JwWUWXvpnwONCrWUCjevKXH7oLZJwcv/9J9BiaQVJ05hxilgw
Vg/m7HeCoRIsvOcI/X4Vd5vai7wvdZT4eAAAA0JnlbTQgOZ2eZ0tpnq+i+eSk01+h1kwsLnT8aZK
T3LNdpjq0imiu0pHDBib8RZruKDLsle3w9C6n/DpuxL4bQGfvtLmZU2Ry6SkSl9v8WrJXOwBoowd
LLpwP6mZmdKhsmbOSjZBd4O7bLRCC0G/CfRgX2Nl5jntV5EW90lGhyZxjL+KuvqBp8znwp0gG3YR
2kMhBD+31eXGzD0kuVJ3XIGuqGEPGQbOmQivjGP3kKJke3kaPx4U82AoDVNJozu7BEhlYrKy1mQw
cTIK6wYOp489XhC+mA6eZoDP6VEaN7nnj7vLgRf56py4uOACCaxTFAIQdfr97EDqXm6aMx/TicK/
jNFqC0SXMUt7EUBd1c/fDCdN+rCU3d86GvoyayJTEKBdUUtz+0R+9Ut2IXbrKE6gn/x8OdSiCMWb
g6sM8Dn1A4QWOAtOR4bScm4gao19Iw7r22LETKKW6LA6Q4zjp90mVz7hIh47gWRhzpYoVDsz5P00
XtoMBTwXjYegHnq7tgmMe8p60a5M7Oxuksm15u61L7dY/7lV6OjcAhUpi1jJHVWpUr9VYvTjW9l0
RXPlKlscbDYwZAWTxpYW2DXecovpLERQ6eOkRTDSGv1ojS5ca/hZV461D4OiDkclgqocIq3cnItJ
rMgxULSPTUQ4xlD7FA62G9xVThsUf0Gwd8efl9fI4gn1tkbI9WxK0vNjwl68Ydyqjuq27cUqbIP6
DlH6bIc6d4GTBsIBsgVQjn0Auz+y66c0acSV3vFiybyFp2EA1pkxz33W0yUToYaS9YUwUOQMkEEK
tD586DQxHlOD5Zn6Yvxxebwfp5elyfYD9Dh3dZcFGPQuvMwnKVq1QGy2eYGJNRL/Ia1EzBt+N5Qz
H2bQaujo8d/zenr3PrKLMLERdMnXfVgHT2neRxvdbtS+Cizty++HIgxvFKCFQjcWO0HYY2irrIvW
fYV0bdPGOpZlLYTYsU6wVrkc7MM3o6xAZZJsDrSG4BY+HVdX9CGvrzJaY7mFwqsVoW/P5ZGisBCI
bgr3otXh8FwO+uG7zUHJFeiIz1fEktTSdh4IIuXjwEplWN25Y1xX68h3YF0C5fHVlW7suTHCaCEk
Lz9Czpf+u29XNKoLMEMK1zCPg3JT6hF0gFWepgUWGkDya7nVunzIt5dHubgE3yo23IJUTfDTBgK3
2Pxa29uYUBMWxyztQcjBQaFCVKu+HPW7tBPurxysLJDoNvrrtyOjr8h+4BacEUKLxaq5lSwQO4b+
71JvX8Wla0MMDjxMgn40pR3uELr3kHrDFdkqvqfT7Mh3+RfMEd5lM/PYuavIBsHFci0u2zMZMklR
2SAXkoQ1tOXSSv/QUZG5hqs4s5CY37e6KLQykAWnX9arC2A/lPnWPqXIlTIq75NrBuIQNjiUXx7R
mVA0m2a+2Zzss2hPQ7lBjf5X6VB/Q8Zk4+B7uY5l0tzaJY58vx3qnzYO+9K2EMs8DdVaBfCBjrup
qmWIOSvI29swTYqdMaKieDnWIuHlQ4FdJNMFRQwwlLbIaawO/Z7BB9a7buimsTD6wdaG9VRPpuGv
jDJrOrKZuq/wBte6Btufy+EXs/qh9jVv3XdbM+y10e1rnuktiOa7zEcaa7S74uCPyJxeDvXxFGCk
4KlAf9Afoym1CGXqLbmaH6Cr50XdwczNbPiuz2diiEwwCK+t5gpM3X8/KhNMIZvzh17BvFHeDbDH
tjnGnzVAEMgUKHPpUR58w4kdM9SEyke0q7rcFldqmfO/9HT3zdRiah8zQGMGkZ0GnXypVa45k186
iYabodn9wRixMryyeM7EmUkpFPSo089lzNM4Wkpz1qw7mlnNhLIPrUfcSe38Sia6bAnMa5QnEaQ1
6DazCN/iQrT0tugj08Q9DWkmE0et9TSgbld0ACUgtfn4X/rtXSM0+9FlqEer6nkgIiqycTQHnERe
VE9tiPxO4xT2lUN+sYD/+W0O71aWMpDxZSsgKQqtVNFIK0CfUAP2NG+L1onYSKvLr+yVj/cJ5Dmm
G0CiSUB7sVU1Kf1RiB5HYRYwIHy3u+N9RyV18vr4Kc2M9tCWsShvkPdCYuW31/FJ8Hke3q1jrw7s
AS2OCGHWKrFXppmM2ObG2lG0DfIZYYeI7+WIi5l9OxrgK/Kysmgg8y4/jZiQWmvlXBb3KoksUiyR
22RydmGtxqfLoRaH4D+nEHc0PTa6pBCtTkOh0adns8DPjTA867se+96+6lp0loUzfhOUTJ9iN0K3
/HLUxYH0T9SZQTb3k+SHtvAkMIxBAwkCqF+NO9NCqjf0bP9B89r2Qdr1NVzP+XgAEdlNM/xosVsn
T5sTTuL12BXtG5TJUrRUgYyvjCG3cJ3E7e/yCJdVnX+GCFTZ4elK9XuJYXXyGgPq2YAMfTsHfFDz
KzeT6B4btl+wVpIfVdPkvzxdIRLnI1AT1bm/SpyryhrL6uE/v8NBUYPuCu+T5dnfN0kkjGDIbpwW
UHjgbQcEuAAPSwzW7foOY7vvGhWRNKMHoFp3jSEhYHpn0A5a0N0ZTv18eWLOrW1W9RsjlFfhsq3W
mYbXN6jCUZJRCBF3QJexQFRfdP7v75dDnfvqaJcybrBmH2u2HXIhGXBE7Gi02vmWIIaImoplQ1TX
ILEla0cz3WsQoHP7iXyCAgy1n7kPf7qfIiMYsY7EoT0q4xDXIiNByKvWBxPnRtxkcMQJrFJgGlrn
0ZXL4lxornmm1EYpA8jDaWgLiVJbdZQtvFZiFjCGbfunSmu8D7ExxNeMdweGTx1OX9e4Luci2zoa
mJS9BJni4rwK4NsW3FJ00Cqj/RGRMn1CZMHceT62I5qV/+22lvpy+eOeiUluDaAVzA9p9jK7sMqQ
hpKgXEkyg2qhOXwFaPGsHJBdrjOrYxve7nLEc91KgtH8nl8X8/vtdIIzkWhq5CEMoyJ3NeSu/H68
iYMA1MxYZsbj1OECG/joJN2oPo6sFVlnm+5CnNOvAVvOLG0e4mR1cPAAHSzfrtIaqiKUAbvIiFng
ca3wKaSFiLQYhT/jJ6xIOqaXx79IeeaThD/oP1ANh/azXNoaKKoAyEoOchpRznUcu22+C2yz7NaX
Ay1uewJZcHos0h4eyszRYiFXYcf6fmsZTrk4Vnn86HvCe/wf0s5rKXKkDdNXpAh5cypTDgoK33Ci
aEPLpbzX1e+jPtmfgqBidudoDNOJpMz83GtAfY0uhWv45ojKuLWrutx9v/DnJ2RhMmRkEOht2ufZ
llowdm5nBuGil9OHeMlwPSzG8df3q3yxj1ZFZWaSfDjC/PkVmDHqT6IWsBNKvd1WwCy6U+3aCZDx
KDeDaPEQTRhgVR3VeZ6oiBCvjpzf/xJfPCrEeGQ1eGB5VUX4uJfhEvaiivkdBPaVUBwNJSaRQ4Xt
kgDMv1r/fzLy9WuSxlCMg2zhUjzfqnZeZ1EDppRRzbhKKUvSBqY62BqsZd0hHvezChmg0OvMrys8
XNA/U/FbdbS9IIJuYqtKN2FdOpgG6s82chinheaCW40lGHPFSA9r2yYqSgvh8Dn3uwSzSbM3kcOz
rFu7zUHs9k/Q8h8kfMRdk/oc/cEQQ+jo71zU6ERagO0KzPt8i2HLUtrPkAFfwQgurpIVyq7DCg7r
tWg4VOvZlwujd+k8/0r76iEtx19Q8np/bPW9ytnwtTY/ikl7GqYYtVHzmKfdKcFmpxXOJisy/A0Q
y1WNBXuDVL7r4+aUtcZLV9HzarT/Hmt59auaEcLdxKLzTu9MRRg6cbQaTxWt7dVTUgetsCfhYrsa
P3y/oz4HdrrmkL+AhP1rNmkfd9SMsIaB+TkAYmUuAqvCrMeZy5kvnhYXbuKvl7LJrWyiDbIIH5eq
NDvTR9shtxq6aTvOVYdMyjjdxT2eut8/lfLFZURYoxnBSEwmop8dlCJTS0VCnhRXIWT44lTWbjSB
15LIsFFCH3PaInrbe8sy/7Bi5ESdxum2xppEycYMTcls8O3RFgScgbAfRn3+m8SRfZU4lXkh/n9x
pBmT0gJHVgpZ9HPs+jLKbVgZUHzkph32Ogaq26XFmf3CC1mD+fl5prEG9I+9xTR8DU3/Uw51aOEp
MFmx9bOaGVm7klh55IcrxVv6usVnAh1ZZDFNq21A9C/YHQ34pWNHGiZoXFcprfJAL0z5wrX6OSQS
7iFrr8GJa/UcXePAbCmBSpVIGNpoRoB0CTD2ja9anRbE0OvxBbDDV68bjhyJLFz4zwOO3gmTFFlA
KGIa9CYPGa0k9/S41Hr/+zf+xW6HOwWg3KTPv/KyP75wxw7RnNDAWiq1mpK+i0dpAqszppax+X6l
L14hFQIl50qsWfFYH1caJtRUpYzcvLOG5h0Z9e42bpP4thhC2Z+XOnr8fr2vngxgHfUfTY4V5PBx
Pbqik4h6dqyBGO4tjRTlpe+6BmtQc7qw1Bdfiz40EirEI/gH/2Ly/+zaLBpCA69x7MIKB/+Q2XAK
CWlnnWDx/TN9uRDHkPEM2BtIwx+fyelTFXdR3iGHY8Z6RaQK9jFz11+Sq/o3ST47iPaqPoE+FgU8
toUfVwJtUTOpREO2ZFiBcqs00Q+Sw6kLdLMFpqqp+c00lpZvxSiyZ/1UnUgT68dlKLptVWKmKw8J
o3LkQ9K7NNLEfebk/XXIX5bL5audRFldFLv6nLcz5189F5lUr63Xs/ejihYt23osXTsthg1wnuIh
TTpU/XPVubVWjRUHAfgL1fg/IOH5u6ILyXHl67Pu2RlacbfTMHelG89IWbvCmX+0nf5jhenjt5ZC
8TRH6aXNSeulKr9fwyPip5OzYsZrtzGRrEc9X/ZDzZ4Oa4K66XtnCCi0pqC3S3tTGoPtRYao0UgP
u01Na9y3auttWRRczquWOWiJZFqfjj+UAeBOLkcHfVIMTwCeQaG0KDdCxlvPEMqeC0vxDDm+yqR+
F7Xae+WEV0lkH/vG+Vvbmez3xhRdVWpuX4mw+lEN2auIktqL48zyI3k2vElW82PRdca21bODgwm6
q8pN5MmLoXg4LFzCLn9xkinD6CLRrloRYGcn2c4nu0eFhtIoNsJ9PLJb3dhOq+c6SREZ//6Ifb6m
DCjJBn0cIIXrdOvjxkevW2il5VCIZIvs+LLTg6iw6gat5kIk9ejalbHYF87150WZf4BBAg5EHvCp
nyMjd2CF+M26ep9gitbr48OSauZpmpApb+lFXriLv2ggMcKCqUEsU+FBnxcjUUuF1HHvE89iwgty
aujukXvt1iJt3yVdshvbaUD3VOu2sE3YVGAb8czq+7S78PCfPy+XM5gBSl8mCJ9ALdOsjFlpWaQW
tpVe13aHgraSJBsjm7RLz70exY9HlbKPC4IK7F9pf9arA2dXt5Lg6071gDx12fa/dCPWfMAlFbo6
/BsDOgCvLca6b54eU6sxmILjqopg4CUs5ecHpwpdNQjJKlYJkbN7o9KbtokrA+siy+x65pcxouNo
knapB2HO/G/DC0ITowsuRoRXiPSf2qJ2ErY4nHSVG09oXnFXTc71JOjbXEhqP+e0PBWIWMAKfE9i
78cD1Dh0eHsUskGktriz1bWOXkOOdXhKMbQvZTzccnbebYOyxoXU/fP1v6am1CKszOTgXEhSN2d7
wZWZpYj5qZ+oYe9P8RDvQ1hL2k2YNYvyXI+O8fT9nYEA3Kd9xborNQZNCMAv51hzSP1mmDYS58m4
SrB817czVs9AROAx8M+2xVj8pah+5FodjN2fEL/VCWdsrOrd2vL11YANiNMyeyK7pannSsiyM34d
7INAI6jFIlKTHpukcpel80kF6+gtouC0U9lDtXKTift+OdmlvGkw7paLLMCZl6JV6Og37bVlcMsO
FPhwqxZIXPbKZmw3crLLphBvlZtOmTZYF3mMRa/tNgki51qSN5rzc7ANv4iZrONwFk25P0cInsZe
thxsTB7jVY06r5GEQkN6QmE/tMX12Kf1IY+nV4mqJpLebGcvkmYFVxHK3qISAeVw2iVLuYt648Uo
n0Y89eIdpRzVlfJvNoqtJR5Et3avuyLU/UWdfTPF1izpsF290+fH0D7KuNUpu5hAMBvPSj8GUf6k
D6Zrdrs2vxunRyFvUibxlXrf9+CRrcOYDZwwza2XW1O+DWnXW8pNVv7V8Qzsp6dGQmK9OXRShFWa
SlaDF44TbezwN3IJrmb+beztgjU80PZG5Yau3Azjd0LgUv02GABm3c+sp0MYwOJw8wxPciP2Ohmt
8uKlc+oDKgX+kmW3dBZdxQYekR0HBLX7fFPYgdp7g24FdGywaDxkmj86r61hg0Wt9xNeh3ZL5tDj
KaXuVC089NJWR/Mf7rbNfYmZSrGJw5s4bG8msR3HGJeM4+o+m3Knl5lfRk+g/0V4qyy3o/ww1lc6
mvHOrxKDpGyrlik65v0hxoKxG67U6i7qdv3A8KK8n3QbtOQpHLYRDLeox8pdOum9uinxudGlV8SG
FudZRfNBzh6S8edkBlL4KoudYm3z8T1anjA0UB3EJ7AF3o5Y/mb3QNMNcadmmwFDyop0qU3KTVtD
1isxgvzVMNSoO6yIsRA0pP0w1Sg47fNmt1Sta+Gs3i4o4wgvHW4qfW9hKhDjjGuTHBSQuNMGHabu
zehvMrp5BRLmQFrRF1mc93IgFXwAYutmGe4RKfYPt7Z4M4QRoDN2sM3KMwzpqSiwU8oQXDeAX2fo
xU9iV2mB6Exk4ITL9t5U5mFw7uKaVwDJV0IEgsYt3hOLK4l+l8g4QmE53fSyL+heduYJmwh3yO0j
oDX+E5kUZnzpwFcyAye8VUu/JFtGjV6VfqnhdKqRsVcwQVU4n4ShVLoQBL8KOyhL0iREF5vy8izD
QV2wie2au2quUYUXjC58nKIKP7Wk6j/3PLmQQf7SImJEz0TuYyzQ5iFX5FUrPR/G6TouEvxRnMH+
75ENvTa69CCuVhGQs4gjNaEKgJnsqVST+RpNTrwvgV79N/TIGj9XVjkIUerklfj58VlaTR8GuaQv
mIQjZ9AIaaLmBX3NED/p7+PJOeH431ormZZsELgRZMuPaxmqmOUyxCMYQ5w/RTr9DvmcAYXuvSNJ
Dwh2X892ftQmzcA/VXlCQfhGNy/xsz8HcmIaDTck1NYh43kX16iWNCmwu3BzSrV940zpDl0ixa9E
0fycY+iuWZMOoTuOyaWU8B8W72OextrMm1Z0J2H1PImYjDRqm4YXoEzGtR4jpYJxra63x1LX4KpZ
XRaYuNj9wUcIq4IW954xjB8xmpjdIauHCynN5xND6gTTFgLnOptYJeT/tyulamPfDBp3fl8KNcim
Lr1TILZt1Ca8JMX6RSKxKoAgjET5AWb8rIKlk6EbzbJURFYsymNhZC5I08WfErxGS3MqrktBqP3v
+43OBdMQnQwRLtXZCdJKE8Q70H+3GzAmt9U7ONz4h7XmlWVmW2OqD062/Fr9+yDI5tuakFzrlyYz
XyVR/BaMnWQ6RHT1z559MZp8LCKevWzm6JD0Nea4KNtss6lJvBHsGJGjbbdOneGdIuvVVshhdg+K
xkzdxYnIH0y9ckMDKZ5lIFzUM94nmF3pFy7QMzjwejr/SaHyN3hSIDL4cTukS2U6FbHZtYz8aerz
oyTal555sN9gHG1I1istCMuvdP0C3W39gz+eCmbtK93MRqCNIezZtVDhyWaaSVG76y59Q8C73wEd
wc1YWeCSePU8KJegSJ+2PgxKijNU/BFS1HEU+Pis4wBwaJDihlTTaE4laE+PAcc6BFGz7fe78Iut
D65K5cuvw21ahWdLQWljiq5WNCxKy/CWaZJfYRjoT7I9IQ6PSW+JxFMTx/KF7b/uq4+vdYVQQANm
/6+64Wff02CyMA6ZARnVjoudEuJ8bzWorX7/eF9cpwCu2KVIFdAlOicaD2Xi9G1X1WxV0T3FAmGz
wVBaiMams+2nYtzEKN5ujIJw+f+38vqN/6c9qWiSlpoRK2tG3W6bfIpv6jBVrkI0WHZpbEo3aZFY
u7BFROH7lb/4pDBSkeNhmL5W+Gcxk3YvLctOIxtuFfuhqBb8waYJL94omq5qq6XMBnptBN+v+kV3
g71KOrCy2jgl5/xIum0lssikjpVZWdBkHLXQMLAK5ZMe5vW90Sjdr7JSUmzDwxy59FIU2VXW4aqA
oiX6txfewuczhDzaSi+hv7PCac/utXmhbxVrc+OaCVUoM0pMH2dZx71s6i5cTZ9uCDIgVEgpUB2A
IvBDP37qXk5aubPwKGobbbE93hG9jhR9SUFNXHBtT0scX0i/Pn9kdISo8yHtA1lkbHO25pIvCSlE
TSbfkVfXk8wVnTCfizrYv3ne+unUoTb1/Uf+uCpYEHRj5BWewNHl3J5jy+irYnqp5Nx9Jn1lwwjN
NxHi9CyFrbLNbS7FLLnYqvp8hj8+6lkiYPdOLCX1an6+hPKVDYV9HzY3tqTENwz4+tupxVwt1yxx
aUern64oe+2NwSbQIEbCZ//4jsccSk1pdYjmZqBatQTVKkep40PbtK0/VfjEj4ZI3rR8gAvLqAII
ut552mS1fjl2xYVf5+O7R/KEpJCrDD7sChCBhPzxt2mycm2kIX0pHIC9MhL7QVfjRinJ6yRTfYx6
s/a//9yf7mi6lKvyDlkRuD722sclrT7quTiKhvaBTo3eCzO970UxiO3/yzoAHhG8BSZyPufkZrAU
Wt6NS5MsVO5mDddmkKdVX1+Y8H0GavBElsK5AWgD9vZ8whJFJfInY9m4KebIm3Yum32DcfPv0tTS
q8xMBxrxSeHl89xTRKrFbixS5+n7p/18U66/xJrP0IhcJTDOQp+TrhhbnddaKy120QWGKElTwB5f
Jn2X0yR102TQPc5UdGcs+FvSD2C2MwJ5vJBjf/0+iI/4HKuWDLXr4xemL662NtAiYLamts3aRdrL
C1qzURdrQTngWR+NmeQNcdrtGGTqz/lE++LC+1jP0YdUgHQHIsKqO070AFXy8Zeoq75HWpm7LAzV
Z6Oe0uu2Utv75qqv5nFfCF9DI8KzMrUJKt6B64xy72XxnHuqdnGC+dUrWRmrQNwBYa1CNR9/G169
1FqVuSo3LZbu2dp4nxXDk54u8T0Jun2Cq0zPGhFDcceziAXEKZy+3fcv5VO6u74TTsQ630QjxTk7
ejPj9XoyOe1NY0bbmttVeoZTwEvC9KS6iToHcqGtSxcAll8tu1bc6oqaoqF8FjX1IivSzoCL3SqP
0VCj74Xamt/yFz6y2P3ltjK7arzUPpCF6sINd46Nt5mKrGw7dDW5LilKzlYPcxsr49IA9J03ae1C
nayOsyKXD46eldjfahLwR6v8IcXldIz0Qr7X57a67U25wEMWxpeFtzMkr9w51sIp7r//JB/DPHcG
EV4HYKUBPOWWsM5+OzvCWY+8jR4XWoE/Iy3RaBIW8tL7NUOaYxqKsbzwRj5ewP+WpAvAjci34JOc
Uy67dG4ljJInt5ezxgjquap+t3UCzOr7R/tiHWZMYOSQo1kJTmcn0DHjBitShL1Rce1OWScrj45T
XTIZIGD9gzb837P+74k+rHQWxZym6aoYcdig6qzbpLXUukdkOdUh/pdTj5DSBgHQgfaevUIXRo9O
34DJDyCzeRjdoYkQpfZGoZb2FqqZtjb0QpreYWHV5eASGe38x9xHLealITGdBq+OgnVCV39Be6dD
b6qVms4jBMjTSaWaM55kYSi0NIt54nS7iHmggefZYdSWjo+YLomk1y9aWcWe0fbYhXhsj7LSvKEp
inplnuuFFm/7kY7YqTD1dnArRx5LWpZjG9KEXewMP9polKdNrEcT7qpVuk/NxrqaYe4CKzCl9FDU
i3aojc68LuTI8XRVGK6BwO+9IdS+95qurDW6LHlynHJnuVeLKvHCpsaWOqIEFuPo3DSNU2+WQpW9
SkGg3q4L/I9QDjk0osaRGDDRtQBBHND4wZGWX8JLqzLc14Ocb2KG6V64hLlnCrU56JU676bckvYt
aq1Bgr3QtdRF06ZTtMZlum5cGWhL0s2URvNdUo1sU6KPf2uoSn6Ies3kjbVloEyx8tpCtD6y8+zX
aRqz42JN04bqV3paMAkYadUzQfdlrtx7aZCSx6m2lLe06IQvM6sKJJTYMaVp+8gVa3d3seXxiEdw
F9itkT9wISe/JFplO3NKpscYhdpNsjDzH62RfrUhsDgeOvkpwXbYNxWJ23pY0gLDmbwsf4J0jQ5z
RPhtr1b/Pnrj49BhPDlnw09tFF0MHjFctk4BiLKBsO4N9aGZezcrmatoc49otyXXkS8gfvgNoyjG
FXZzjFpH3g+Knt1Cy6yfIUtObgjh5BolL4X+e9fd9JifAYvplPyvVMnpsxmvFt3N2HZXqZAYQJsS
xmimZE++LK2zHrwUXC0T+bUQVukZKe4DhjKpb3hVVEcz7JuNk4XWwywYDDh4wu6ghNf+OMeYhsRl
tZlocA2+qvR4Tde6touXRX9dlKhnTlZgtBo6DYqkVuyT8tFcYWjn4dXGLtOaId5IRsTEZCT59lIM
HbZlZ9x1XeEEctqZWMLH3W5EPffgOOlmjI2AwUHUuq29jFFAO2linpsp00tRdObvfEox2VnkMAAw
avlhrYyITaqJ4spWXW/ySe3Qm1HigV5T3Sr34Tyg0j9lJ0VPkdrr/+ZK9oQRQgBI5vcinF1dtru0
F1dFWj1Von4Hp/MHXS7DY6DX7Jwlb3cTbXBPnyc6GiowakmrHyWjeyrxMfZwJR0DeDjNwaw19agz
rcXMOXEbRYDeaJ1nKSbyyXa2L/XxmEragxxXY6BVVh1MDliguZb1Uxrmt0Ikk1e1eYDy4apL2mLJ
xWpANHwJl+ayT57MRP2xjAqOx1aZYT8OSFUN2z2oWTrLjBohs/7EeO8ZmHnsRgqJxmyZ+BDFmbav
Ed7pZBTcseK+c8z0fcmL28ROok1ShiVyPDnssRLVAT3Ome45S8TwTWZPIgZeGMVWlUxtgy1Y681F
8svW0QyKUafD+TdOfZx2MEEg2Kdzjmx4KOkvoQLQcRqyAwbz+LD3xnhdDcOJLX1sNZUFGzXywm4w
fG3qFs6rcugWFYVjri3NyO+RWdjavG+3BtDKrYExpmTk+iYczSgYzEV1kzGlb5jPeC47vQlxVxM0
k2cKPpIbZcKprshcIUvYPavKnyyGd9PWMARmpdj0URZvcIJNTqFpx37KvA4EcmigjiNSANewZxiB
aGGDOXTR3CizNp3ytEbhB4u25TQNkXNbS9kA+8zOUt+y32cpvnJy53ZiSkUF8YN7hL0NtMHFPOl+
jOydbaGmLurxiFPUqQXND/KmKbeAtkwIu8YW808AQfoOy+lAlbPbyNEOlRH6YdgGNKKwucZiKxqh
6yhIvtCaKLH/Ksbfcb0AOG2zLRKrj2mUvvbmdFj0GP1VI7u2ZnubovfJMHC5bpbpSWvaY6VWdziO
ln4i88cJ9NzqSWJymIsrMWtXNfORwTDdBDX6YJIijN2TLVyw96kOY1fT4f62eRm5IOcDZ5hPedNZ
PjrCeIVL2WbMwZ4Mat54gykvbjyoQVFKx3oxfuRj/iYWDlMr3Kas78qKESbMZU/KMLSPEMUS3fzD
acpdkTJLFrKvWAjdVPH0hP4/XzOqUzc3l/eoMktfT51gqOT3QQ69ASdyD4FEL7QtN+rna2PI1WMd
mw9KIn6U5jL6pYmPzeQk921OtTjWycbRkp1osh3XvRsq8c6o2oM0a/g1OexltECghenWT6tIrqHF
IldFZuAucvxbjpdAtQYeF/X6Rda25ST1QdZnN06lH/u+hU5v1Wo3b00lqhx6rxJERTgw1a3cOuVv
CK/Rn8h08it1aFRfitWXpllwjFiaxi34CVoS4XXX2sEwSIelytBGS6bhTej4U2dj3OLtMm8Sg9PV
ZNuGDYJmwH2HmOuuX6rGjyTgAk1voisgYSQOriOn+xBhG46aXmlHNwo/lCnlVuvC2zzT8gMJjGeW
8TZ1sqBKVbYxRDhTRRtVn3dlluOhlZlr+BE3Y6duGCm7hDBPz2MfyqAn0uI+mzGbipUbIecnq6AG
KqdI+FAoGq9VGzR72qLiBzTKZGVYh93xVkKbHbNFx3da9ZTkSoDjbHIDqCb1sGQ9tAik9fWV4tS7
tkwOIZPeLIk4RGnpqeXQMlNmKjsn4sAw4VrPbN3NLCtxVZG8yDnGbDUgloRpAtwNdxDND5o9m9Gi
PWAKEh1h/I6QL0oImNaivRRJy32/sIPkV0WeN2KMnzSJ4sVJ04BeemANy6YPC88e57cuBTEQ1dLd
bJqgY8xHp1SJCBGI0kTdRWq0bcswmLGa1vtxo0v6TZGFKzyi/qOE8a/IoFiVJ6bWSpNAY1Vc7BDQ
NJzsU9hbL4q23HQp7Acj0Tda1z5ko3KPvSDCj+xYLXqyyvk1V3GZ0T1Lak+2cK4XxrmeoVT71K6u
YeJmAC2ctzYb7kY9DvpO96MJpv6iuROoBFvtAoGuEznY7DYzuM5Ejh4mWbzKyWp/Hqovw4xLZCnC
12guTouy7KXI8EJ1vMsd7RRHk+Fq4+TFo/qWpvaNIco3p6VruWjF4EZFcjKa8B1XLDKwWX2zlRT7
xdjxk0Y6FXbjanKT7G0Z/6pa+cl/3BYUjsX0akSjX4e67ttGfm1oy9MSN3sIazFGutNNGU37hNRI
6v9E48A2Vo6VRbYHwztVec8zt0UfShR0LIHTcOUBujgMcRNEKrKSpX4q6nLj5MbO0cO/NGaJaygg
OppgNAo6ppKy91xOftUOJxwmx5OQi5coBHhm5uotChnvhtouXgq8IUNJxil73254pUZeS9CuUr68
YnoNjFa3kBTJFUqynUZob/UY+61EsqXrKZAR/aCmoLczXT426Xylprq9ayTnZs5yTAKLqzTv11f9
IC3DVhuMw6S2vtJCpjaX7VjbDoXBcLXYzbvcGiFXbLzRk/LBKOWTiJp854jkTyWRwteRDjoidx5G
qz6UWnpvaOlfbRnvskX3YPxsaqm6CskW0Dxj+vYLAzlSLvOhHKW3SKkOE9l+WFQ7Ds++gRI0t8mu
jyQk5Xo/S4tAacHa9KV1D4DV1whkAtjIYPEm9dxE49rYd6MZaHUf6Fb9lodm5jKfvJ9hpE9CuYoH
4E6hczOKBpxM5Ff4kODUiYa+nnn6wnVOR6Fx0TjfDH0C6mJ+sed1JcAFUG/YMJAX87IJ6mXcGz1I
kcn80zHzBFS766oeY6YnhxjWCflOXrT7aXJUXy0yazuX1YuDmwuBo3mhWbez2+WQpzlcGKP0cG98
0DRmkWPT3WGufOwxQXMx4p5cYzDRytZG31I0rg5eAUbWonyMW/2+1iwQ1/Aeo+ZHpgF5haAfz8DE
wDXNRbM1CuORUZmv8TME7qq3/T6DreQ0N3ig7vUCJJfd3tAE9meI9FMIPyJ/5xAEg6bhfjO5sVpf
p5LN19ZcOUm3dlJtkPy9K4fsJFHq00qYjOUQ59mDkYugLIC4SCilOdURfoZbNY9mRMjVlsdJ/yGN
P0vloRLjFuuV564Dtkwm1idU086zUb3J7a82zXh5hoeXKftRf0r6Pc1yV5grSO41zK6hVz0ztzh0
SQXAGXAX+GilvCnHG6l8dGKbHTP7Yze60VD4RfWb+26racteHmXXmJ+kIdqFUnZLE0O4uaRck/S4
yxj6QyP7Q/uuA5ezssQtysrXtJOEKgZKdDd6CXLIvI7ln/CnAnJHD3fNh36cblolDLK695sW500g
svEAhaz+IUQYaJF6qHMQXM57xHRyNNsgqu6Txroe1epW6p7D8CQAPuVteJOINrCL5zKG/Jx3gRUh
06Ynm8mYfdg+vpBU6oMUo1eBuP+r1mZHJgtwqjsk3e904nMmk1Dm+b6N9oD9SRSkKxwSN1H/eyGW
ZgtFilg4ccOVLBPsIB6jjrWd+Xd2YXsTQLYYdJRNGZdmRUDD4ZBqd3q3kVCR16LB15T7Utor6VOf
vAocBm2nDNI6Rq72pNRc/eZGIbWWoj/5XPnGMmwkfV9WN4o4rgBwm/8BIpLQCqT869JHIsOb7LdB
j91WDl1UiNxRKJsqeor0W0m174vupcu3ITi7rNnM1WtDQdnG6PM2ur2fZWJBrzO9i9vfpnmXU+S2
hsSIVCPjLm8aoH0GQEQzqQ+gwGSshWuNGii3rhrdupaKNHKnafL7snu0IEnN5ksYpW7Tokf7OvTd
TSja59b+pWkj/Y4kSNJQc+e4PxRc/dqcB1n+5NTzPjSTO6PQH+ZI3oRp8aKopD5OHeDgGoykDVKY
kYz3Xt9JBx2pQBJgF/oe6C4ih8h2qgMq0AaIt1+kLijzebOM854hHPYG6hAwJmEoyl54tMf3WSuC
XH+ojB+LrNNjPpXmKeoPi734TiYh0mgepWRr6slVi6FFU3GFliPfA+I9APi1chyNeKPZ1aGsxy1y
6VQq9sEymiuVjxDGeeQn+oNhD0/9wG+dj8h9R0EkfhX5rdXPtJiSa43NnNXanTTuYrSo0Yt7N1Ua
M1q6McjFE9H4TrMk1AxXZqw8tlV/GOt8Uw8tkBTLy5GAXREauv2H7B+Ssg6SrQJDagKeprtxSpTq
J34w9009Ueyj61lV1JiSJLCITu8T2/jJXbAbhZSDFu3udKxImlkj7Yec4LYlyWmW/I0Zk7ihSvsD
e7xHyHO5x/hp8GfNPKqhubOBoPL35E1COsaF5GXyke7Trh05S5QJdV6eGhwadCq+3rTg2N3UUzAq
FqgePHmJZV5jGDuln27COYJ4oTylTUKEsbZ6IhNthqArUq8U6SFJquumXiLaKSshbfCN6jUrTmGU
PPbF8GsKR6+1450jT65ZtQHhldL5rwbGs5F/oNRF9pYGVW2qyGFUV31IlsuGHHWS52avVzA9HfW6
m437zB43hYgoXEzHlWv4gLlAN958bdH4ipeEDBvTLWESCPq/qolfsPQumcu95IhAEOGVGUDySIkx
akE0aFtKNVfo6XVVEkslKrD6Ucn+pFwWTedsFP6POUQ8ujfuu2Y6SBIKV/bvmmGHtiRHZzyZg+VS
0lX5RI9KwTH0zspJfPWer67avR+mVdCU8aZHFzktiBOGpm+nbnoYIutQqPbjZDUHMvAHQ3vOFNmD
wnuwBsQh5DjQnYeFClotlMAsdhpfdKmGwOJSk8rxWA71My2njSi0vao8oVAc+0pXn3Stv+pzlb6p
AxxP/xmZ6qNZ00liQpBkzU5KrfWey66sxDmSW+w0tfphyAz5+AMYaN+q0WOTyZ7jxPt80HCXclwg
nLQM3dEZvcoKuUNRaLciKqUigOcEApjTXvxWK2Mr2bxy2FFcJl5nPTRyGbQKAsXqvijLP0oRaOEu
k0u/D3+lqN3xGrudMyp7ZoOBWFTfSFKXTvAOc1S3wBe1M0Pfkno/N64xDBCok47kisWuZOub6Yve
92ydzu25b/TlTQo1Pxzz66LqrjMz/j8cncdy67gWRb+IVcxhKlJZcs4Tlq/bBhPABMavf0tv2Om2
LYHgOTtuKW7cMK9vQu/Y8Z21OQZ+9KeG8xbl+7yARROHjL9Jv8uGQKPNSl9jb/8nGCxM7iqH7Z/9
+5Ta6oMqYOCC5YP8t70IX+k5pfHT/DEyfYJm2AUDD0z6Zrbcoet6bg0qIOf5OKjyo+b5BlGjh90Z
DtYccqHbrL+58j8oXbgrWuOCSm9mf0YL32fHmWrPbRctVtIP9lO79H/oN7ENmOUd6g60C2zJZHH/
V5jum+M2T4E/PYuU33QJpntCjF5wNz45jrwLm+if0VhPZY/wvp9fh2wnR72LgjthDs+D/4TtBT/3
vR18VLxDuv6TVAO2dZmkVnUkVe5YOxFLeQmpdI7Wu54KSJ0ZV3NeEq9392MW7YSsDkv3N6RR0voG
TtU89igrBJ/0h4mL5wfL3FZCwAT8petRBsfLIDQ2mfuPnLqd8D6HcTr44Z3PRr3yNsu5Oo3gT/NZ
QqeHNZWSvHT9rE3Cso3Jd9tL4ZzKjiurPcAMAAMMp8g39tDw6KnvvTH7Tl2+Z6OgL5VT0xQHjTPW
7gZ58P1luaMzBvgIVIo7KpofOMTHZl0TLzJ25XSYtIEu5DMvbx/0sBvX9wjnaebJPZv+0W+jgy8+
gig9LdVwLrKCCol2QxNRvITBvij/UQYKcWLHGDwOktXbmBuipL35WWbry2qVpxFhjVOcMls9uPUN
QXwxUuvs+w+5Zmcdf9f0Ppp5jzEukbAdi2UnWn0oCi4VE6lZRzDVNBzCAljWebSZnUuboht17efn
QBgM2t9p56MOH9EZv2WtiLvxOWdZr/lg8/zkFOAV5SPHeZOv4QZtLfWS3FXtu7R13IUXTzvJMLCu
YMXIDpVxGOB5VM3qv/xWzosL3JPm8xkAY6Nt/oDuV6GV9Nc/Vc97kN2LWuW39kjNkkFSuBQAabGt
pBM3pUMye9QdZ9M7jM6Dqh5k8DJV9V6NYJrQ7pAJfXSnvFePiJ6hBtZP94ERfU3ktA2VtV1BxZvO
I/GFRRagSXrncHyzZXu3jGBcYZVImYL9kjEf1AfTnvZGv2x7JuacwO481ycDLX9aFANQ7bTTbfiU
Tj0NdrxG6rDep1W2U355RJT5XGnvYBfqUPrGU+rXe0yTOUPYdO2kepokcZXFhPjOBjnozJ67znJR
3wMbrtaWoAcrVo17RrBzKBpV8vJGC0NNUX7NuqlMRiV+yrbdLlq8F7p9KjEb+GA8thFtG1scllmc
ZtP6HpvgYQWOOcgsfPEqlsnIrHIAK1SvqlzyTeV5f9XYAd3Vof4hFWU8NiEzcjFmOi4LcSI2fz9L
FvTIQLJrwvPtQ6O/t24KLFLNdlPeiF3ZAU53XfsE86w3OsrXg9llrH+DWzGUeQd3zg4rcYWblA6x
jR2lB/q3Xkbd2Jtxil4bF59FoNY2jtpqN8t2j175Q1r+vasZN3r/vr4lQa4Z30jt8EAafvlPhTnM
geJ/YME81RWOFlf0Jni2b+3g5njv4cLR0yV0qr292l4MWMAmnx7T24mEVyY9VKk7e0GIIQv4r25a
vqvS/mwiBE9h1Of3VgkjPlo2xpBl1w7Oca2F3t1y7ZKxkLRCabs5WlGW7wZn/Gr8VCVT7enz1NX/
sbSFcd/w3aK3IOE67YkGb+/SYH4yu8B7zEx1oq7mOfIK5l5vWjeTZ7Afkq/NFNEpYoGqIvGrcCI7
TUegY44Hc+JIf4lnkjHrHh/SZD0H5qJeu6gpI/pPpuHNTcEVX0s+aQ65bXdHDkNJVUmjoxttUZwZ
JabopfPmQFM2rE1Inw702hPmcYpE8y/yUhqqZZg1ByMrvDcZSNe4rFh/5AOY75r/y2enC39qo+6K
nav9EkiBZ+Iye71zbUOO1dLV0dX0Jyr3TIiKTGvzo6c7KrF1yGLKWrGFa8lO0J31pz246SEfu3Er
qMB+8occqXqfVngcolpey9yB7xLduqnk1D8ameUfhbHy6MqAm18i+wPdqC/mStOeXch82xYDylrG
5GJXrY1Mwml4Gthqj7lgWYxU5TxYXY1VyQRy2xqW3RL+0ATxUt0ymcJy+p2itoibCeUf7lWMMCo9
+2A8l7XjHqhSCIqhWvJt1VXetJN2qI/ASoqiOjmeYZ1pPJZh9RLMEJs8U8joR6Jq2b2yRzzmZrA1
EAivSRjM2WXKnIgLP8Sqgw972i114aONH1V5dKIZ0mQU5qPbjP3WJTbvefGhF0Uk/T2H2E5MlPTM
DR6a/gy/V0mUOPY0S077aaYdNVBqZBsP+kOZ+t22XqP0EqV+ELt+xjIXprKIl1TY78vtnE4V+7Rb
+mmskHM+RNXtspvpDC9tSpyVYxCs0gaoEYlHY9sX1rKcG6vP7mS5Duamy6LeZ6bjznFbSx5NkMGt
bLJsn9pm+i/1HXhXs/P6V6EWfYryzEpu/QAgy17HXDWDQiymDY1khoc10/LSDcra4xTxNuES0Xni
RRpSy49OygDaJXGUt0rYBykOv7o914brXIVNy/YiIguSUuH4LnLSZsQgz1N520tAnXfNiqXPGRmD
FQ0sb54nv7xyCjY+LM++9wbjhh9aL543drGddqCa5Vi+2Zoi7yRTZg2+QpXEfu1qSejQWD259Fz9
5cGoYqvqRdzTer0zmwkZUwtwqgs9XpZ64G2vhfVcSUVdkDPKptuT2zHxrh3strLeFwUrSG9kSOXt
69pb9ziVPZJb8zK7RoYo8VQRG1WWsGdZ42QqsbN5jC5E5ZQGX4lV028Nblhl1dmpHFN/R6ZhsXIh
bSnEsPFo4+6YNAw5Vu+tkqb7Te/dOvc71121bo/CW9YKGilQ7ftqrGn90BRGF7ysUefzH9I2qitm
Hr6I8T0IpOP9ubb2ZqiXkli6eROuOlxOVJ+G5WOpDTs6FdHkRowkqad2S8BL8jJ0RnXjinKa3ix0
n1FuhElTomOAX8MIWn1aje85v8IdHf9fbYhg/g+xps2u4NTRAgnlT7PJLJw6Y5+LbdOUrv4G8Ri6
69ivXdomxOUxsm2WUBvrQ167MjpZPhYCyUJdz827WTa+SDfUE9oeSI8bdYJD1E0FZqRWuREAHzhc
Kj9LythAP7h9suHXCCDSWNczszf/47AFQMUoTfiRNk2Q6/aTIGM1PPruOEdHwy3c7j1NrR6/ZiDs
9C/g6C/3S53Oywc2+d45FX6d6rjXgaBO2iU4+yDU2Pk8jU2eJ4NfKvOtjmDwzr7LhrENMfQTSbf0
BNpAePDUOOYU1J9e3yKpq4JxbpgGZpoT5UDfG90QfiAOVCZb7l3fth02yJbq5G3eD6mDKiUUwd4W
i/G52HX42bthwArjmW2abwt77TOI8cwllj6WwoqkeUSS1oAhardW/bRPGyNkjrAqsxz++JVbf6ta
ifXUKzPzbzCHYfzt5sgoMDiMYuw+JboDJkp3DkwJAJGuOn81zGFcthPQBV+H2TT+Rxhx64PV5fna
HrWeTebwwvdW56V26uy/PrTn9jwrd34ibGNw9kuDvfs+8jtbbmUNGA705zhGt8QNslsZbFS+WBDP
di9GCF5g46YnBkek9ac7rtytSBQ3HFXwGTbiTY1rpyJPw6wFFqEgt1jDRbCc01rYwbPgFpRJ343m
r66LRT91BJ3me91GToshFqbub6GBkyChomrruPU9RPKbPhh7ih4QkeVsavZIIqwYLGfnBj0TeDfa
S3EOl8ZCHOoOtdH+aySFabvaDDtxNlqv85JuxiX71xLBOydOl5reWyTMNf1xunK8Bt3aTSODOZm2
0DmC322/4PcE+HLrWTFqILHLkjavGuM39LIwfPNN0pQZdw3g/X942FfzGcJmxfRqjkN2IS22zA4W
ae50jq85MvdhrUb9vfJPjY9AFVyfm2od0w4brSm9mKSDpf1Ley8qn5F4Ecce+hQXUdvhmxF25XSt
GgVmNlWIuvvKYwLM6qDI34cGZvhDzMHs7dNUO8ElpP5pfPHqxW+2WakH198UKAabLyufghg/U8aA
POi2j2e+kv8qK+sFxqXBczcLOX7kXqfANsjJ5x+3jLIDDXjWh+q7aNr1dmYf5iqb3GPUheF5xRR3
sp0q7Ta5aBFIFT2K3Adk73ONYFWFdxkc6R0Xpfc01639EeWw1SS/d2kMc5e9jXOn975gYK3CwUMz
3i/lsrH6FhSoygyjiMOhdhGyjXl4h3yNmSZC545aF42bS3eZvC9IqfhX9KHzQXQepAQC1eC3wdG8
UzyKj17hlk8kaNVfWUn7cmd0oLZlSFjp1hhZmN2RF7tuTDe9s8hM6Y8UQoPPL0M4PzdmZLgsJWHa
o7uACogH1C7YpbMS4FqRavdj6wljrxPWc4S8IHV29PbQypAu/V3bDnm0N8oqfPR1M64vuiKykYVF
/dL+hUNRj27hURRWrz1aJMs5ybnP7sNBtfeZZXQ4l9MPVwyfzGBvTdC3cd87SPHaRmyUu+JEnKaL
WPu95Q9vnlxRAHoDtJIf9VupnTCWnvFuzjBtvvDfc5LhL51a5E7YSO7qMXioaMdhqZzVSfj6W/ad
2pn1Grymnu5+wJ0FX2Q1bXO//oZUvjcUq6ERTesD0RiktSzFuuc9qC5e6nRf7BYZ8357SivXinuC
XxOvSIGpxnbdrEXt7kVqkXWgu/7QNZPxUPAeMGOzMKfqLihTiE6/dnbaHbozOgITDcp4RBRfPXqg
dP8WQ05vbbvI9skxSxdzQTpax1DzQGEqaOUVQQEKH8lRpLdobqOnxbCdk/YHZ8CFR2HuBqELAUXC
6d9RlehNU+vfXNc+EegNNM64Dnt+8r9RNcauiKIVKB0jek2p2Y1R63eqUXbc85keZ793kzbsLhmQ
li87Srtb1iMDj7lYhvLk6g7ewekRJVqYcuO6CWWslzHC4e2+e10H1a4c70ooBpVWvEEfsEuoeHLa
N7sF3DSDej13diqedLvmtxFw3CjbuerKPptRxYqCwzlupCPjOfPdTdNGj6vVXphnEAikAZdXNK9v
wxAiCikW7N2ptauHjsi/OZhi3tI8nC7rmzW7iBHt7GFd4cTL0aPeRnb3bld6m9qX/oZ7EUiyQniK
uM5H8xa0lCCTwdAMgX0eB++BGeTbINWKcRqFoIUtJEZhqrde2TD4BYzyIy7PjeetbBimxadaMLM5
k78PmyJMtFLi1I7OabgFMfh9qeLOjOJ0rCT4NHINnmnSCcj5iZRpnuZ69Xde0yFiGIeZFw6YQRsp
bI68NeKJJ/QO9zcFL1WZxZJ3D/rKx5kELD4jnlujvF3ssEVHU+flzp/NfkN38hlyMovt1Up588l1
S9lrlFCR+BFpDV7JzLoNQzLPqqz9meAMGhXMF6N0X9weNwsVWW+DT+Jdb2ZevNjuvMWBVmIULRCC
C1MnpWj0Pi8X72ykytgjCpheA/dWrmZod4tK4tyME8OGws7fllyfWd+Q6KaauGnJN6/Jv0GNX++H
zju0GaTHXCMiLCRBoVkOM6mHJMeTgFW24Hs2Rme7+tZX13cMfCRtbjLFB4xLfY1Lt6qO4OoWUoES
VkMwjciy2qPjgDXIxws+QYgvkGuY2O7ipj0MY+k5R06VEVeSyajMind7RNdAk068ivUlm8smcSt9
rqXxfKtKXZrgo3AAv6HGD9QPE4wYZA8ovV4HF3RinZonbFEfGWP7Talgx8Jtx0dRtyjgsAs9FFEx
7arBvmXgWEk6yzmeIvXOPYvrIuduzkvKfiMEjeSaQaiYglxyAtOhqvl7dMYTcpLnpQtywkokb7xw
tZS/g2X6SUn+QDxi1kgyHfyk9nBv5csnAtyPpmk/u6G7t7vwLs+Ge/CLnWIO3uguP/nKMN5yYd3L
QEEdhmrZOn0IOjS80UTxRMOQswtW694aCSMZ837+qycZ7h0vB3ecpVnwxzCg5ACvlcna1BdHtyPq
YLD9NYZwksdZgs+S9VOIa+CWGg2OybEIjRVli0NLpy7MrTakAmfo8yfwsR5ewanOhRDLA1DD+GSi
V35TUb++dq47PtEX5+zGaFTXJiSiEaN2cZlHOwsgzWvEULBaXrhVU9Euj2bT81D6ZBzNSeSrFqFY
8GqhzdHsjDYgpdH5uk7SVVlAQw3hS3Fr9tfec/bCMU28zSWSBMvVd+XcGm/a9JddmJt9wgf5I0wP
8i/oWCGnNSM/Y4yQ+k3rSZvtEpc5m2cNuLOt2QES3xuImfE4tP6SZ7FVdJCFhPljUU3tQxSJ85zW
H7S0l3GOuvRddrAgU7W0RzbhZjuYfncuJTt9WWYJmS5Ufg4SNqa7K73ZTTy9djeWYHkgZtPdpoY1
7cB0Dli8QXgtfcxTgf4DxKAIsSBlrBH7RQUmBmCpD8i5bRYg+Q0jtd4Ng+Bea8ghrglWN1dyZRZw
0pMpS3HtSz4WPlXr2KdZCZHUe6/EwtobVUCXklt1n5XDHegk6m6j4LkbOwQPInt01xm/u3CrOG1b
/kD/gvqPJZtIvHhuJ4T1xgAy0sxOovi6fquhBxRf5+c1cgZwvYB6ndLtjlaVITfR5ja4gZ61BUTd
1U3Be668Y/oGcZrYujyMMunUHLzZ2sypPpbmuOITCL96Pf40PSYiPGfmHkUGOqBM/Oo8u+ZtcWwq
4heqbucYqry4rA+rhImhFQq5Flc9UDwSHtBvdh1zFls93W5P9EzeOpEAE0Vx55RPdiRO3NHJkNk/
Rd+8VyOgdtWvDwOhdnHjDcz/bf0ZyMbdlbX3a815uV0C90dlHCHCN804m7mgvaE92pVDhzAk03gT
kKTTi0izaMum45Ybr7MmhCPZu6ftNBboOJGyq+qt8axnKySbhykX2eKyXDC7vZdTf5A2q/gymD+T
WW7DuhoR1LXijUCl/4s4isQTEZiErg56rs6BJY2TOXIxZDeJyuRW3SUs4E0orH7kFXvWYlqI3NUX
moVPymHAVUuDMIF6Bbaq9FTlwFhh+MWJjsegutrLEi9zeG8W6Zu1TA9DNR9sF6J7yaxv6hgA8KcS
Mol2yF2ZI7wKmhCtYEHQrZsVPrKcjp+zVhEC2aEgZCnj5CtUTblFhgJLDqCdnwVU9qHc8AIdvM6B
sFro59Q9MVJPgMtIBYauvbZlSMhNRgUdab68C+zgIgNrP2M6TboGjw/ACYr/snwDmUSRFvbwLHJ1
0aXcZKEUHcYr722rkGxM6xlcqUGfvNyTgfWX2zcxYo3qEnvBGPsTe1PaLPcp42psT9bjWsFHkhBI
UDJR9p07f3eiGpKi11QmWsNvGjXB/UJDNG0c4/ei9FcpIWtsrzZiodlCu9Z+rEbnUVTdPkszsnqn
6Dk3qdYhXOB3GgOUKYGu4hz9ATlyU8F3qhlb8v5jZovM++I/P3OdRMATHVtiong12i3tMWA4Q08u
AGmJ2zFovN0UyVPpD/oUGgirndRatybunbNuLGjYyv2jxB0RWmi/NuSF8NvBomXqT9nF3iq8awOj
js8CODMV2WFYshMr6H0zi/teMAj14OpFMH2FWfrUsSlu1zb/TzGhA2yqY7eO5B5V6WZtI8kVZw0b
qxOPBlKx0FB3/RhcMGb/zQIhYDUY3+jrjtyDyAU8d1cVwMtZGW1nLw3iYaH5mrp50Xb/RIgwfmyY
BFenewpWAsTC6MfJ8iiGhS/RebjvrVc8OFV5naNRnDFbf+b5LDZ0Qn8UYGRQJOzwfr1+1oY38qmE
hxQB/eO4TPNuoFg8NkMa3mV+mVgjHnH9ONeQzRe014ttfz5TnLDgn4BCp/WliERF2HKwW+d83w1O
lXA18bko5z/TRjhrVsY+A7m0YghG91zN5n8EUXyKVSGXbCRRLNlD7SwfJFrHg2l2EGuGfjT492Jz
yPeFXR2DuTjrVZ3rUvcxhgDzQcjoqAxtw+8Rk0VVGzPZFAEUjx7howBe27FFrFM2xamYNCnElp1U
ksbjPvCfsrTm7W+Hv2k5PbOt77ka71OL1iXDnf+GtoJsIVbj0HvAb/w+/oSAgXfV1inHX17DdwoW
aBtVzIaTiO7wBiLOMp58YQ1JVavHQCvN9DPt+PVQvaRfAQMCqDcnsDBqbtDpaI2oQI22OGAtJMIq
qw+rIKWNcFjysY3UTuSqf7M2F4k1t1/amLb4X96whKEbs2/9JG/MOdeg9f8NBWpF7p162xnIVMDH
jIuaUrlx22yvUwnv2tASDE+EaQWqeyS5Ypu3ur9O/RoxbhXX0nROnrAREE0/1ux8COoqdmmfwgvw
s6C8IdMQnPUmcLXjjoWcixPsaqx1EoAAoZ9HqlIuQIiNXb4Umfs4Yoi2U4JVGje1EaNyfIOFpKu6
cDYZg9lNBi2Vlx+zItRwx9w+rmTtE/otc4MDbBwaN1EdLRm+RkZ9Njr3EGikAJ199NI0KWXI6Jt5
+665xXTJkFdDndiVxu2w+p/QCh/R0u/J8OKRzI5LDraOL21EPbHuwED8BAHLc+gXWQLbJJKuY94w
p0Ne25DTkXEWjAJx7SBUGBBD6M67zL5385UsQIfFT11b/sY1iqPqsCGb82gesRPsy4E+JF4xxTWs
jF/XHzDtDP0LaE67mXt7kxr+mezbzdiSpxmio3N6hB3ThUdgS8/ptvP/pVnzaOsmifT8Uznt2Qg1
j5x919vyaQTTjfS4J93lI4/EFlRsO6sVmrxfntVgJE7FrVbYw5dnp1kcTDlB3wMVf665Z6F+XNpw
DyC1b+sCCUUaQ6aSYGZvVoSeE1x43oQIQoIkXLhanfxULb9RhSSP7YjZyJpf6nD+uPWmxOPsPWtv
2PdmGBN1ehMCDP1yrXV7165GAJHNsWslXoX5D4sJHkc46FgU66sqlvcltJ+9BuGARwaia0XGfqrV
08IpiofcONRmC9wgBDYO754gDFgxee0FqokwwyGk3a9QBf887X0sZFyQ98RhwYS4JSX7YDuo2Gow
YfBiUx50Lo+dBAPXXbezG/9vsSSPdH+S0F+Fax7UGmzabnwNK3UoJvcMln6F9OWQyrucID6p/X2f
GyXSWv/UZm1K6qaB6k2EsWeoB2tw1ZZ6EXqn8uk+WtKzttSxSL2Lc3N2IolBVuR3Xx4SL2SYJyVA
96uZ6HaQK2ftdwUn1tDIY1RWPynVvTUOKXqWFriJbxamtNm2E+XPg1Ps5TAj9asZW8JXD9lAY98F
63ioQvRHdYX0HA16brRH38kvnTke0xyzZhtCqgePjibkMjK2wyweGJwprc3Cx6wZ9obdxCJE9RhF
UUUTBPF4hvLeDBKxYy/HVkC6BomU890czbtlTndgtxV3GRqE1eEVzMV/Xwosl2YkgT6Kn6DnUN0k
JSgCox55PZMeuWfXSVlnUY7/NaX55S/i4rjyzTDHJ2+dl+0YBkZiifq4BtOz4w27fuSCcOWHUbYJ
QP4WHxQzuiZM0LHYqC3HOUg9ogy8ebLG7eK7yHLwOZhh+uBQe7hZG0IrSawc0+l7jaYXYFw2YnlL
Kz7B65w6jd1yCf9MtriNvbrupu9SlFLjnSahLlYyuDMDc+s7Ptem+DJs928e9bOPc2jjjP47QKUX
O2b+t+ZckV1owXfbS5UIdIUb1Y7bunfOXY+uG5PyydFeu5WOe2xne9cE5W5ZPWjJMsayRjYl/gJ3
/BREFhOne8q4ZGQLVugFoNagFuGCPqqbv83GIWUwjTkfu9xY/8g0Sdj0LxYTRVfaFKM698Jmf5hu
BTv5eCrM5Q8y0aOLubjmoQXfgzZQ/JtuOjJZo3PV+pjK6Wmxn/2qendNk7E6THyckTe5uY2u36O5
J+6n9KtpTXiq6SwI3LUpneEe7V9IIngEp4M1LIaTu1bbTILnTDOgVCqQB0OABDECCqRxKSqudBr6
ZEwJdy2Wf0VabgkKyOKoLp5d+2aC6KddkK4P0Wi9TRlxpmptDmI2/rMKNbOGqafITC+hWdmJbsWr
V7IByoWG1oymsJUeJ4I9r+Gyfi++9xCVgCQAFMi6ePoaFEibeVrRt1kWYIRyT4E1HlEVsqeova2I
DEVYNNqVBOcDmqBLCJCcXh/yMRkNn9aF2jekA2M+cZl712y1vxth/RM1mtJI70jouZ3gfe6jqSVb
HEzadPclfFQfWttwjvYV5G0h6/vKJ0iIh/MSBFW4rUSf6GL8ycj7xqB6V+CRwz5AnKedJiS5JP3c
v9W2PK7Z0PGAZrRsDq1kIp4P89D+62pCZkTrHLBdmaiysK7a/Z05qEuI0drRT2OvQQFX+5j5Cx1X
3qMh868JPU0bQY8W4b0nPmbZJTptzhIbhnP7RX13R33UuZfuoW5D3HBkCWJ3Mpr5YI3iiimavEnI
+mZ0n+zATDK3Y+gNjSPjcBtj7NZ47VDkWNIsdz3CYL2+aXhQS6bnUBCTOcnqLy/DF5/gmERh2kiC
sVh2dognlLVAxXUNIuY1v3mWlxu0NNA8ivnNh28Bve3iuQA9tNPlGdsz/m/8ArkqMTq50AhtWv6G
TXi3RlAla4B+nTumKq3HKY3Owdr8DkHx6ajyZFqKZxDK1QmxDrbvFFQmSzs+tMMVCcxmQYg+5fZn
MfSwFmMB9zHKbUAJIlRtD1FobzN2xYh1AKVYYazPhtU/9FadoIVFQzCkf+aETIxUPJN65AxfdBR6
rzz4W5m9N8LcV3Z4yF1OU8g2lU97EMkYtydqz8oiRlQDmLHIyuKf7aA1a+ykd0Jcdv4EJ5ES6ahN
lYjJ1YlD3/ldv9LF0JJNtkdb4MNXsrBZ7sihtdL5fsww80S+Zg5TQX1tRa5RetjLuV0oyQr9vt+1
tSoe+waLJU7mn1H4DTJLdashBSCsTFN9B5gs9xgmraTq7CIx0fdcTbujocgEfaL5/aPLBFoBKbam
K/8qoz4x6B24nLfB9G9upq8u9/ejWn+7wooD0Awh9xDFpEYmtHFsBgwTiCXwLHJ/WwGxyDPZFYV9
WsinVS18N0gemPk10xUPpxjifrYPSMGODd6KsmQAUhVCqbTr917V7CJL3y05/kvU7BnGQ2+st16w
cGDNB2V625TnPZXN9eaK950gGRi1nXB4MP+/fo5XTVhr76qEcrGkxLOkaAYIrKlPjKI6ognaFA66
JaG/GzPdTyNV9+QwrvhspO2T8pq/qIl1UGfFxSv6j0j5Vx4O3HwO9WgfdlBjjcH54YiT0PlZoKYO
WbiMn3EyuXTJqBLWlQ/rkkv70NwydlkN0NkfQtJ/89B5l8L9Id7pStcvYcwtY75f3yp8yvJHTfUQ
wzgXJD3329KOdsVoI1br+L6shICfHYstuf8SiW5+meFgMD89KvHAT7VTM/zFMrl/RmEdkUjFWg9U
p3JxCn4wI31rBWwacE/QUwGCqdeb92UFfgT4E/npW2H4SBhf6+mlnn6iAiF8AE7YV8R0gGi18sXJ
54/SH+NB/fZ58CJa/4Cd655Umle/0Lt0JRRYjzsHBbk35luSwulHrLOvOc3hYbGVADOMNytC/uTX
aj9Y8n8Uncdy40gQRL8IEXANcyVBb0RRXheE3MA2vGt8/TzcdmMndiQS6K7Kyny1tzq2vKEupAVs
w7rhIa76jyS6FHqy67lZ2qn/ccruQjI0yCNqBWbYePhLAIKFvnPxc/nkymePhsJ3j8xJDn3W7wbv
hd87KDN1H0joLmQH1X/1rtp0PMh1n5y8prq6pTyVER2aTJ6KObr4/XTsRuvEIsRzOasLiVnfiikV
kbpRMbtMnWxXZyN7ydc5Wkcqvgc9SjaT5wV6xagjnp4IvhJrS4+Vz32pDQ+xrQA+iAtWHQNnqXuZ
bKRubT6Fs/edR84qAtbuE9TUiLG2k/7cxpD7jH/6nB/M2Tn11NVsJKBTg/ZRQ7RgIQRHoDt88hL8
+UKjCIVZbIIEUIfeuTHGfIrZ3xDW7QUk3Loq1I2YBcPlo49w4s3EU5bZYmjuEmYEykeFGyuLQa22
a9z2ZjXWi+nSJy1CqTe630WX/FR5SPZNOAVqQHGQwjhnvfzOveqZgymY8n5b+hEJ0na7bJXPkcLb
RP9aZqR9mJ+MNH5SiSL8hGTrjPm7U+ZvZuaxfz5NLnmIg7TTnvwEhlzCF6PmbdVzg4Hv2S5zFXxK
7YqKBGtjBHwdW/PsXBmj0nuUO4NRSZaVJ2i6B1Flgdf2iHXMkWI+TZLYfD03Hp9zPql/uZPbTLlI
JNT6axHHd9do/kUYICCzt0AW4k+TQifJ+yeWTAbQcvZdhIt0dOfnUHBvxWZFsjN8qxc5T7TPBqad
bCDJXbd7WPQN3gxzVwn2Y0gCdwl6PBaZe99qj1Y93fJJblLbeHT9z8GeCbmXa70Tr07iLTlzbDAZ
XYMlOF2JAoKI5z8GPl1/N3ZBmxIGGNv4lWbmIMmLyOYe9tkX++zWbvU46hbvRn40UFBaC/m0UYEW
grDCcC/J7Uumrk44bp0qPlkYtXvv2KcG7UsdXqcac9bQ7l2reMlS66gIQ6iES8Xvtxp+1HAm7QYW
wmIe3IiXOhwfGkDSeBM6b8Vqny0D0trQfknIrJFFSIolf5Nt36Z0POv12zBwo2YRX2Jy09v8SERy
T0d51fR5Pw/yOhAP85VFDBkuON4Kmg6cMgx4aBr83FpnEcVvihA8wC/Dc/AziBL4kqgPPTOE3mp/
KPOO0qa+qKslAGK/Wcawa8wOQ732qJvzoY6LV6ebQJoQocO/qxWbCVuTWbuPbjPtyXPh/joQ0BGc
lBHnCQiCZv435xKAy7xtugmCuLOLZ4rZ/FROr1wURy6JfyHEEbOCzKS/JKzWSAbsgYoegiiaX/sv
HhcXjXOQ+qrbQLh/zaZhF4P9Tq3u4PQZaPFsbUzcEsyzPaoPg8ST8i9xIoJs8B5t5I+JDQuy+Uoh
BCehzxPtXahfDqINV1E4bGyZfFGLrWwA8hZuWxtDbYVoVlMJZoUWFFO2EZWxjbFM61h3DUWbV03u
moUJL52m/2EK2eWSAtmpGGNCazqZ7JqLI6TzerxhaDt3AlFH4K8BD7UvLHvDwRc0iUv6fICsOWvn
0vbfOsy1fVwSDHF+p5J0fT8HyNOHVGOZEbFQdORa28zA7zPmjI2+if2bNtrvVoL51+sJeRI9cbWt
azZrBQuijPwts46ABBgq8R9dAfd3sTNa69/Qh6cGyVPTXtj2h52gGm+2VEcbZ0SJ1FbgDF1hFr2O
7nDunOqxSe1N3GXntMRxUVq/yygkmczbaBtvk1EAYo+h5FvsO+sZ1kMeABnlTO0hH32ygsUmxVo9
i+hoJPLYhl/hlF254BjzQaaoCopG8egbBhZsNpP185tlJ3dEyw9tTLHFughppF8Q/G0g8xH0TLl1
o3Ydji+KQN4kAByIGQfGmJJPsDelqk5mnUDMYPNPONgUHE2EsQ4OD87SDBddNLOetepZevjpMQmV
jGOS1HqdJJkhhsAMj3nswo+qILLNPmSsTQ2BHmXyCjvPQKCwWenmGnPxxkcoMOWuEM3OpyLt0doC
di+YTAXa7mKpS5J91S0nUV2sLe+fBQnJ5mCywvILbL6HvcgIZiM9kqr7jEf/IBHRKX/HB/Z/vJca
m4lyLA05+leiq3OZemvXOUnN3Ir21pPMsPVfQEjXli0Wg3L/lYQeWC0JYYZZGgyLounOo/1tp3Be
s2mTQmVQYbiy4n99pfBIdwxD/9HEkdhtfpKUNGvonp0J1E3bBbKtUcDiS0417mH8pu+PC4vSF9gV
Aa0z2bI9Ii9bADnzuqw9siDj03NZOpeyTYRFCPQvSc2bJcyTat+7RgZaQywPRNYzcz07yJLpOuTW
t9NwL899eaUO/ohwXCvOAo4EIq+eTQnr1P1XLpqbDc2truq18Nh+aoTfToFPTcQ1dZFTrvuhX/sC
p1/OR63HkkVQKbHF/nHqsheZiqBvFrk6gw2B38VIYEm18VvNX81K3wclq3PEBzqa2K/JteNoQdPg
NGtcj2zzPQq/q+SDmwnEOhM84TH0t/E3cbj0Mz/X3KudkPHyoaq3KTE+Y6T3Fdi8P1Hr2GXdBYxB
6j2OKKe66qvQSdab5q0W9UdieJ+if0W31jemCndhqm+liN9Q3T5j72Eqsn+dUi+F3LVc7EQsYHZ8
wCbbmnRCVfIEJuxDH4uzb7RBWBpfXeL/soqQY+wELHLd5OGfplv7AviWcBtzp3eAihyAPGs/8vOA
KDtXmwQdkZ2jkHKs0NSVyFly9yYVfjbLI5nJ7iVJLA8HIYNC3GIKfdhMNl7ulY9dpcmAsYYKhAJX
3MymTuCy9U6i8ljLWXUwOeBQbbrMOmFrCk1ehZj3t8COUZAgDGq7g6Lh0tzjFAcuYYH6yNxu2RZR
RyelwxgE6lWvJ8MiTKLZCsuu94UX/mtW7BNn7Pbpmnx50lgkbbO8y7rMtqGrvkZhkPPzmQRqE2Hm
YoJ1DBn2pa8d/k3rh2U+e5knp9/VNhJom3bQxqzpFPdafxDQmddIDCXbSrm/u5rVtMh2t9Fg7u32
7NiICgYUDhXlIJItzgH+N5JJFt7Hh0F5d29IXGRUaVGK1ZvQJG0Y90aySlVh7rx4Pjsoh5y0xHP7
ctgNrfOF6b6l4uxusE0kXT22udaN0AaLbzZWgC8w+A3YbQKMfi8ZOK3MyLiZmf84CMRr4ewz9vKu
QczGpCQZq3v9k1f0+0rnr0BUrRJz63hNMHXFAbDTl4dQ4qKHpG140zRGp2oJ/PTW2W/6ZXClPecU
lDMbeJh/tyhE3Tf+RYZI7JPMTWQdQlV2ceV/jYGdzzQKrWTVV4KASjd/ZxMvTDPH02aW9LajAT4l
9iTTPgjXYoFNm96Br+cXQJVD9FI7FE7+OAKEGlz1iE5WbBq25wWWIPePywN1Nau27H44uyXCGGPN
5xFjo8imt6RFcEhxHa4nO8cm5/UHmcw+k9iKgtB3vpthdm5SluheYcOe38GN1kBlgpnjKAEX5lvl
ydOpWtu4/Q1TDvaYHno92/mz0WV/yTxd0rwlm9jde1N/0r3y157Vcg2hi/mGTXpsqH4cS8M0X8QH
IgVB1difoUfywhYE4P2UKVVSs6BzkH9G4hj4BAkotCWVQVkgKdt4CYvGIahIgMPx54MZKwwEeTcd
2Bz7UDnxBT/772wb5pG29JvP9ceQlb6ec7LXhnnDJ/e5iFvlUpYU6aI/Neu4hsxg2CRvlct6VOy5
aKpeuGJ/Iet+4jFex+n4aXQz6/cAgczzV7ZEv+uw39amDSkoDK9lmV3MhGOOLiZZDTIBE9TPGYbK
aAs1sYMkAc2wMiYWPqTwJwxO5bXNq7VKu/KrC82nmZe74MXmWwRH1Zm8jDG7PQ69hRg84tZnFoj5
rbBBcEBS/ZOY1TeqJejCXfnqV627wkeGTTCFJkPDu+lMpOtsbkCFkUDDU/+XFNhs6tGtAbUR8nJr
mFoSg0Wai30rpz8UgHHftCZBrHR4zDxnz6Sb9ig7aLgTgauNQbtonHauIc7jCwExc2Tw9ZXb3qbi
H8j2YV0ZJ8pPW2NQkasL+7qIvBvQScJBp/ReZvqjaZwF2KVgLoaRQ8Ek30vn7KYcuFambZnubONB
53bOxSkVIMBDVT2XU/7l+QRbZWXs8q6inZ8oMIfoatV0cFYtViNQFJasSXq+bNg6YfgyK+ehK5yf
ove5pMogz4vb0FSfdYf3sdQYQ0q8iElKj2OaTxWWMgg6hR2MrQCCHYca3v3yVMvwivP+3EzmKW2M
vWX3LtLyhy0MfZsr5wn43MvgYbzA+nMvVP+T9fGD6rtDkbqXNEXikTjdKVv2dmzcgNDq/HX5Lqn6
h86wP1sZvc3j8GrU5hu6PnWobp2YlG71TkNj9n9NNViHeGTLjjKReZPU6Pezhw0+n3dWrP8x0oLN
vpAdSWyTdSa7KVaqjGry/NAHpzaCDMCKSIvDMrT7Qwvzd41f8IMuzCJgRPDPseqvKmP4pKeck0zF
rtMo72m6lIcz9lPdhNSXNjwcqWgeisyTW58JJNu/9SBzuXE0HAa6l14zWrGVK6W7Njs2fCnBZjJu
gXfIOizBUs2HGZHOn0F4iK6VgIehMhMXcLdRU8u1Ktlu1rB0m+fUXjOhf6pND+MDYqogKrRhzQIB
31DxSkMy1wlfRyq6cRAd29T89trsPGWkAGAQQT/K2YAZ1kW4jSs8z7qJececTolpPRhe9W/WEeeV
S6EKqBPDOsCWQxipS8t/H1rmHq11CCtH7bWh4+cU0L2sGgDqMk2bU2hWdYqurhXdSYGzDBLRPoxO
d7QAQs288ZhxdjAwEiaQw0lajtxAMCOokzZXWgtGs5p3T0vz17DaOHB6n9s71ShDw0V7Ylaw7xzu
6HLgnFVZx+FUQP9BeE02vXDvMcuK2UMW7VOfZ7Jl5BPi+MEzRW04DZu4ZfuXJt5cIDZhEl4ILu3d
RH/0ZXIU2rKuQMsZ55ZYcunt7m2YnEaYpatB0alWTh7kXQmSwUTSqVGDyBbhkko+a/wXMx23FkXf
+gBmaDI5sZC3MWKaB6pwJrFTnzx1HliR3C3eC4kqSi5t0/Ory8Wkq/oBsSZHh6U9TB1Fpl0N6Vb3
MdnEUdvtW59VPcRzmnOkD7TgFc6cwcUoJsbQvWEOd/dNWJ2BTT+y/sjYGoXz4qeeTj4abNrcOXAJ
TaIsZQKwcihqPeikneL+prl39bkCbRL+83sgPdTma+y22TY10IBJeOJrrBciAiooKxXhNjcaJ1l3
b6qR7jl6TZFxqtT5rCYEfzvTN+ym2Nq4FdZWzjbTPHvFSMVX0+zZwAHxQjv2Bu2RhU8g5szHBz6r
bt+52vPsmbfBtV/ZT7ASzP29WX9XgKuykg3oleledKU2lCDbsck289AHSi47JdPFvu6yj9gC8ViX
1UsLKK9qiECKWP/sqvHQY2q0ave9HtWHCxcbhgqI1EGzX2QGktROTWOfVEjWeRkt2FjFTMSwho03
mmBL/Oo8WHAvInchdZcfDBuuA+LwKmLOB/lPf8piCsTKEeyLap9aqgK7aA+aC9SjnfdL85mWybMW
a1ey2i/wpS+hr9Hfdyc7ts5m8+AqFCi6nAUssDaq8sTucsamYkeodF5VqLbrFqwRiL6t3UwXpyAw
l8jpK4KanTYvVSj3THKPfT7fi7Kl0wGvkRnB4GgovshxskO3pMzqY/eFZ4q9g1hRTVJn6F3hbRbq
3WMTO4FB8U/UEGkjejAd0ZW5BDTl1KHFt9c82tEJk2O9uLRfhjx6UFl4ipkT9pBYlKIjinC49OaL
J/LfTMXbUJesQNRWXf+VdepiA4lKM+8NSeihy31sq8xcunbf919MgFdJpVPH0S3a8znMy2FhRbJK
TxsCzdQeEOrwy6Zv+D7WefGpXIBXyngRzN0TfTyXdXdsXEI9wL9WRY+bA281wbBz2erfoY5PxuMS
tq3uuS8deMoQG2ESRCMFqd/+Q4VuBnHAYbkKfbE1XZY7zPjPptw9aRymFTFmTFzXaMhPakzO0i92
sW6tm5KQq97YEFxC+RpW/ZulOcccf008aG/w9KBtioeRggU91+Nd9SgPZI9nqWhhPjZNHIQ2qx3G
XoldJ2hn2fEcWygCTfoWYnNoi+IY+12AYoIQW7GDo9rNoweF8LM2xJ1s2Z5c6We4eI7wyR9SNABX
g5qnTc82Fj+7+NJR04wKFzEOndaYAWg4FikHbMwy2ucDT4qK+PNjYOMm1+YIUaR4d8ubz40bRVFg
2zASup+SWColcIWTfU7ehs7+QqFBGZ66b6qGJyKkAUDkHQm9e+suKzLdW527v6QvQHqoYzVof5St
mz5EVjO8+whJcOi7rXR8vvAiEOG0lhzDBHjnjTPbBwf9kNaSugmvU5T9MzMy2irBXIqMMWfj0XVq
BmjF+FLTR3GXbw1n2Bleegxt4lou6xRxDucaQ+FswLSpPw2FtUjCnBCQJowU23qKHgHwTIy7KhzP
nU2xWSrv0jHSH0r9EWYngVY7Y248n11OeobnWVCnPPH8ELshhyVSWkADZwqxuR0/u9rZ2dpMpajN
70RCkGrNvdZoZ8LPjyNOiIjwGNNYFQfAPfc4iU/K7dYqbd6iCfeYLmk+hn8W9QDbtfAP1LXcx1V4
MXCTEQ87lX55anxgraHs6MUN4TK46NOgy0AZZ9Jg9abp7kVo7D2LtDEbP9iCqndro8nX2kT+jFkI
NK6Gp5n9en1lanCLitMEmzJg2fl7VDZvcd5z5ExUOMItdlrOtbjsgYnN9FBTmVegFGsHpJ7Htexa
WN0NhEaIzdkGcf1VJjqAFVesRx/Mg8yUuWEfk3mia30Whk0oHwMaNw+JJhZMEu9f+zPu+XL4tIvy
NrpsmSTs0HvmFZ9quzILWHtx3TxWif+ppD+thzR8ThwwOhWtgB9fqoVQTtB9z/H9giodhK5YGa46
toN9p2ygedc4VrWVL8drCQuQBJ1rwJ7FfTlq48nGNEavHpQMzMYKKLLzLUCLVBIICAaYmequxNeX
wcjwnnT5AgSCt8wjtd+cioZmn/mljsUrzt5I30BGQtGGxAbLqKRbknq5H+b25Dndk48dDlqQiZit
mhvSDrvVopiODU7XRD2FGOv43La+LO8onuWqwwOq4vRUxAojJl8RigG5wEq8hRok3BI+WGe4oLLi
F4rVtdFZm8FQHwa1LtZLTjbLJ7oz1Jo64D3cJTjdV9KJicoIGDpx5z9GREycTHurUnmHnTxSaJqP
iaHDenB+lJEchoaBmxtGaybdI6UY9o94dPKd5zWbvuoXSCODl8nYsUAkWUv3D8Q5pxenjM1tWmXZ
sS+oFsxPhpObtklRB3+h6wdcMOsw189TDTSvL3l2moWs7V5CkaJfN9rDDKto5WNQCcJ4KgPd7N+E
az3MPfac0LVvfuXTiDsa1VkaHgUT5h6/btAZ3tYfa87fma7QedLN+Ek6yG1V04IVcSAXKr2iQpvs
b2fiZsaUHMAC4cGedSphu0moFcs7GyGxZBs/DTK95Y0bAqmMR8ktTcTOm5psdmZfq7Twdlro3XNV
RBtK0Vucezu9x3vF3OA3qsmfgdV/brSMvUFOk60bGYOlyfSHcUgeQyGumpHu0jihesAIhrrW7uyM
mqbv6NuSCvBLNyCMSPVSmv5fpUp6AUSnFrNRGTPCjQQ/WQncC6e6iAgSw6UrxaODbLsuM7QT1+7x
XcTPBMV+4jzfNiDEusp+MqX74tNkrEw45Jbd7EHUPrjLxJYWk9M5//A141m51neve1elTZSW4Wkm
VoYqQsJ9JKXhVGxXCJG1OwE7ODVrdNBhvCW9eGbOx/QgJi4gnT9nupK8ACDcENyoXPa9V2H67kzi
sS6tS5ikBzKXQeFgM2RQZA8jvn1+Bt14GxJjn3NQR90y1WgbGjc+HJNiOWRxcya0Te7ZW310QBoA
BVJq5lzCisJGYGk8VzN5Azdsd+Txqe/ZOyxoJ0AL62PzgRVk4tH6MOxw7bXensGnvTNNBKMhYvHl
bHAhRkjaTGPeCq7CxIih8qljHkrke/Pu2iUPkE7T01C7TN58AcAPh9V5aO3u3NdYrXy2CpSMxPN+
+mt4l4s5xVhl6Nye+huLuuEoFPJdzCy7MDvtSi8ZhLqGdz7v1hOxa6Xf5WiuETjKxci01sYhGLnU
UozCYTxcvMQ626O/xwoRGDbII9O9scOJN9vhaM4YnyO7D+wRTfEXJqjfCboAjYWxDzGdxWW/9ax7
jOM/GqCDmCa1bOhar0RxH5DJ0jNxsvLkt/6vmKw9SfojIUDCh2FGZgILnvNj1Wo3hZDJh9Q6jHVK
SZDdAKL84fzgmtfC98HGKkkmZV53SfPWh+19Dt/rRF2ydHqL8vFuNGmxdU0gGZ4mb2k7bcwIo11m
UTczBh91/eQ0k0RPy2DIlN7aBiRqSqzqhAmCUBVzoGaiU7r/2MzFhqTMZrJdvrsx2Ug1PLH2Mwmq
omGgZMd491v5z3L6exsZ4a4OJyoJ3LBksSSeaXz5yFxsKNJmh5rVuUeq/tETbgN0Orp0P3ZWWK+3
wirOkdd+RyaWMt8r123kStoQfn9m3/7QfdS9kQOMNDc07nvdMORKw+JYSflJBoxisaae5Al9RP2+
80ms4aQc+6X6sBiced3eNfzTYsMdCxDeDnYVX2xMv/jU8MfqXX8Y2/rsd8kXqtkhKRsUEaZd7JCL
A0sbd6qtrpCtDz7Y9yYWd/yXxlonAcwInvXjaA9/NV4MzbNYDF1Wu94y9jYGSrYIMmph6lv6kwFL
pP3qp0NhElwxWBeFwXzaRCNgn+HgiPItV/GCBsFMr9iTkjHxRzTGoAJTOHWbbV17e73a2hH5WvPH
CDEM8huJPaKQt9YaAc4K7KsaNQwMICt7+2kaMYt38hqFgNPS5plRH+Y6SL1Ea40wfxwm9Thb4gmr
7U5zs4MbofRjpu55VvxcndVIYSYS6488L47h8aEPaUg56bcpj6reYA1cKrxU9P7aVNy6fONEKIRW
Uq3GG72YuQxY1eI1gwb1POUHYiMCkrhDtNEjYT7XX75hyjWrIhYgcMsFVxV8ckypTapbMC4rn8kp
UwHYa5LjPCnaP8G5zBjC/DAN6BhtePe7iF3Yxr6bxcMcWxeNuBIIfY0bnlJLI6yzNorhvVkaUyw3
b06BBYic1UcyILMY+VPFJp+VUzLDcYcVLjJqlT+LrqVNI7FLIqJPk7Zm+yLPmea+lYr1KNDuvtuy
24ysic7DkLt3SFhgoZVk3vHvwBHcjBO0sIG4b1zjz4q/pYnPMGUhWc0UsOMuNlx9HbkGNV+1cS12
jSeMQdTcMZ/G9ic6H0JwwxQs47LVq/Q8RiSFqlSdc5VvZjukK+MGbjK+5NG8gHM42MBhzJitPEkG
8zGss1OnYRVUNqWhxRYVdDHvqyYm1NvDCY9RhX2kB0gfL1bvouhXMVRlbxRPcvDvRsUxHMV4gllL
oN3YUeJTJzRn6FNnQQCwHJtjb5Ep0GusN79o2WtNR+HOjE8adYxZGjke+Mv3yex+iqZsSBWDmRCR
9u5NzpOsRkqfVmzUkG+J/OKdK3Cwp87Op+hcETynkRrcXyLAL+Ucvkqj/VEhmhgKy9HsfxoLIdjO
4t3MiD4kJGkO+CySxGG5hjn+K4oPbSaZ4LHLkw6k8LOdnMXJGp+kyz1lYB8fElpi1zfO/IF72FHD
41u5Ofr42efeK8FPLEWAR3YimXgOE/09zYyHYXIvXjv8i1mFwyntlUcRiufKq34mnUR6tYy/LD7d
KASzEMcnOZK0dPy9R7PRQ++vG2YzZWdt48J8zfXqj5jtMbOugpx/4Z+ABb0X6Apm5/6GiXYt+JCb
aTo6qf02VZzaTXYITb4AF4kIxmkb6Tc3QofQ5CUZGbhSxs5eG0BK5gFE4EqaQJ9fHCbrbLHa2R3y
vXZS8QNLsQIDy2NKDeWPRDHCPdij5cgjCOmuLbyYaVnzo19zGJSK0WOJK1Vii53zPXkdMmXTtiVv
P8bDYdS0IGrp0jA2DwZH1lxvTD1/9heXDIecQec2E43LEZWLlpklo+C11XTrPrIfdST8Ik83GLbG
6GtYklvli0l50uBdR2m+1+xS6aAo8sC86lN6nBcnoSZ3mYMR35qic598iZTJMK9VzaICtNe+0vbu
JLnxvF0pios92xfP/iWNwTefrnLSrcqig3GLVeO+pswOHIFvLvr1Zn8NrupZ5c4Xo3gvyhczPRxJ
tq/sh9bddg0xc69DkjO/mUIv+0J3APTxhn8XC9XcH4NYMubungfUJ8UNWGruPksEQg0bnv1wl1k8
7wV1lW5+OdwyrODhR4uJHDLIQFV6BWBxKYpqq+Iv1ZZb4brbCSzt4vPG6Q52QG5adD9pM8l0/QVI
uprQwr3BXJs92d5aHjUGFHnTHGrG/OWC8Y0E+pJ2GNi81SCx9d45xbZuYPDrfNQSaF0jw3ZmeFhW
6A2ojariu7DwN0TEMRGMonCLHY80arRrtP5o6h+iwCAwW6sSZlJiYY5sPzTrDN2Urx8IwPCsSMIM
HIYkyCk/DyXLIZeIKIA8WNqczlzxrdHuaoib8FSvffkqNULTXlgFcXxuGxtrrfVbK649rpVKIshr
NNwMctWT2Z/z8akY9zrBNn/cz/0hnepAaFAsihA1h2vHzXfpkG3K6MdDn8hAjoj5zlqLra7RNyy4
dOcIf+Tq2cXWwazgx9Gnp0dnVVj/bBjkyofdrBnFujf7IOojQKXGs5AlKnLjs3bBxfLUD78252aE
IUkf8o1h2ZzrndrKGuF+MonmNuxGoAmNiAdWR4AlZ8vzbkIqGqiMRGn52zTqoZ0uGpQdMYQn09E2
U6KtTXhjCTPcSTW7lrvXHp/oF1Lr25tiRlv7CW2uGm2qMGMzwrSjx4YzQz071uQxEbklLzbD3HnR
gVr2V1T9ATmS8Ye3QRgnclKdYVh29rjKIuiMmhF45I3KWVJWuPu5++p8hE/hH8bxMekAuWFrykin
UzChr8/11uAt8lp5bsmI2tcohudX0+OzlvSRxDVLER66+jjozybvopEEtrblwEGl/0ojOMfGW1Me
WEkIuehxpLyIblP7UmTXzjZZmbDMLX5wMK0qxkGesYmWoYFnb4wOh5t4TZnOEIkUU743R8b0EiJw
qgdJb68md2k6WSZRdts2sjczqFgTG7nEIK+DOIsYYAAm4nX5sQcIYhlR5YUnHaud1bMasWDJgXvW
3S1d0kKrN+LvuXmraIiiGamOGnKK+XRTKFgk1zS8VvXB44KwMPGP1nbRPw35ibsur8+V+irwUVdk
vObon/cZVkQ9k2tBd4oU7GFbNLgEQQbADVoL4BTOxp0+Ex3E9gPTFWfaMp1GOSNJtxubHSDHqL64
CzIcFlgKqgysoUOTKKqt9J7b/NlpggEDstMCy0048tuziP5sgn8Wi8naORg0LDD+1TPnTRdNR4Ej
RrMJyWfFseSm6KTP2oIGzXHaNOzoaSyfc4IYD6HEyCLjwzAWQXNTx9z11J9s7KOIO5Tmxg9/HcHi
vOzKnsTd5GlriYbhMb9WYrH5st1vlmfbP/DOITyT/q8RAgkHmM6bH4NiNbM9Nt9jm8B7drK/MmUB
W9n89ZoAOqjjAZjqDhMfAXIpjfuiWbPUI6YZYw850sD4bUeA7EvIpCwOm7YQm46eH734JgYk4aY3
5vkwBcDYwNFIyIGUE1vE2QUkkQso+wIroXfztuxFi9VjF47AlZ/tClseSYShWM3mUw6mstFZGu2k
pP6hTPbOMW6ttd50N5dKkinEWykoCpiJFnFykPqDp4NxfO7ELRouqFIrk7ZYYymrmD8nJlK9rV2y
8mMwiELgDSSVJUXy1irO9gpOm1OdxPCkpdrGwwcJbDDoEvfo4GkEVUbbFIziXSdJgBEFjtFK0qSh
tdjlXjrvoMDdkDRyExQonUX50WlvLX4RI2k3rjZjpiE/CLc3YhWVvrxl3BfRUxW/Cv1dd05NeB3G
CL3yquA3d8T2KqZgQQqxz1BH6lXHZX6HOmz/ZHi1lxEHWEwGeM+yUgwFskM7+Fsz491lDY4k9ypY
w5Pbz/28s/17yeIji2a0JHBnkuAe7B+jngi/Xu0UNtCOZTYXf/4YSbRiQdoADQsS8NU9DTiCZyGu
Cqtj8uJ6h9x48sp3EKbCcTYjgEfH26fhk8MDKNLDbGyx6yBDYOrwjHcWY6Jd4C9hrnpc/IeLyXeM
9sMECZddWC+Jf3UYqJNm8fs8mPotsptItxaGXouRZ0KYt7uHbF4SOEn9/BzXLJXYtKyK4Qkdyc+G
o7slf3SuuFBhRix39SoHt8B+PTQ7sTVSdffLXoPxDGHMsbi8vMh7R0YYWaXA+4McGSZEl/Hlkqz1
X2ZreNQhYRoDIp3WHfsmO9YjgZXqoZTlf47OY7lxZAuiX4QIeLMlCdA70UjqDUISJXhvCsDXz8Hs
Jt7rGalJoOqazJP07Tc29TvQ+ZcMiE1YyMshmpbAfBgolIuQ/aeSOP8yFJkWFTDERwb41kofjywC
Ae4qBCTwPTRgMqPaM8jwY1Sg1c8KYFWzbQjPmqSL0A9BdRfNecAOma7zNPdsNf2JQh5UqS32g4Qn
C8ofm92lhvjST7U1fNx/IwE4BKmZXkL4cY7A3kI37/SIFWPl0GbJn41NojHElcJuJxFuU2Nf55pn
G6VscvZkgul4kB7qUuz6hhQVicGcamMsH1s4xBV+qWHJf2fbyi/dlldyZILEoggqx9ekyW993j8n
OzoqzbQ2JQZqfcWpW2jfgYUVGNDXlBkLXQJtzZodjwqcYJ/zxSIPR/gT8rRYxUf3G0jlpRtdhTFF
+zmw6zWdRaTCASBskUXKuE0rzCQPv6ReGlftWJ21YYABd52bZQA2G3+MXQJ8iIjcTJn4IgoR2Qmi
5yZ3JavfJQQSBG32bsvjUijkUW7ipud4FYs67y5NDKyat/UI7I9JWiYz+ZNXDWpPFqYfmYTgXzPW
nQw8Vf/ty/1ElW1lx2lS1yZDHXs8SErp9tU5ABojJGKwMDewu+5jGSlrc0pxNxFb4KsQY3eS7xU0
hcmoHVCybkR5xifPiQKCrUUcNSEPiAxxQ0q+6omJqlpGcYl8UUyx7tvqAefsYKACUxqU/tYDg2Q6
Z1bS4qooMAxNupaO9NQ7lloUZL4abhJ4YLm44Ex56ZJzKUqykvEGpz2BekOw1CwoXiMPK+wWKibo
IojY/BXF8Rt7VLgAMxIoXGsRnKla3zLDd0kgWhTJX8dQMmw+ZCqIAY8TWjEn3OnSR87uppZ+xJBv
VfllAgdOBYENTCTq8tiXTwj5vNyU+bq/E5F5UFkU461djwIwOhP33ubMZH4ZiaVjqV4+M9+BZOf8
sXCKQWSMXqUjduvaTTZgua7DLblU91j336L22JWTpwYvTiAk4HguBDLAia7KpPJOuWekg6Hr2wx+
TtdfWy4J+ZbX1pZ3X7Z/ZIrBrP1o6mdh8N2l26R+hJjjI+rP2MfKQ6i3j/o3RYOLRMJNDIF4vPvL
ZzaCCCmhgPhS3SJ4SsGL16kOCNV16MvNsmTe2pOzYK4qDauV+MTBGaq7OlC4iqQtnqWhZEyK2Fsv
38fwOQXEAgX0IiF9YXYhPIwfobkVXzOszXPXokaYkNXbu4YOJsLWFmkYG5M3jHN8PanrY6Dsez4p
MZAaSWKS4rwNxmqMH6267fORRv0qFbSnirSGcOqipbKk9piFaHkzWndDe/f5qNGB5vm3bV1tYH4V
Goa8OA+sBZ302VSfjTqtGpMne/gQ8a5BUVUSBMeygd9m/EVGjrHA4ASxNvOda8f1hhDlueeialG4
u5uhXo0CabMQCwNmGivZpeyAnMKOFY2NV8Iabke2fThIiXHEojeR8aNu5swTXyq8GJU5rT6tFCAC
u9gndrkua3PtY9eXNfmIEPLOLQE+TmJPPKL7irai09wk8ZddxbQlrJc5fqx5dYWpZEUfip73aHXG
NQK8raD+sY1hk/GCF5xAE6S7SVKJh9F32NU2oFcOCAy3sk/ZVSZPDEi3iHBA4LzLgVTbanTgwTD4
hZQVkpkV1u2id2w3SnFj8LaVKhNME1srr33Rv2TKXS4X9EWNvwVOv2oR/8QT5oJE2YAt3vaZc5Wd
f0YcnUNiEgIhbUoDmnhNiavBLeCGH/WM3lMGJyuvMtyFWhyBlvKxI46rKrBvscXZGIFl8eM1lvED
7tStidt6aSG/Ok8+22AlR9VC2WVG8UdvWow4LLqFaiQLg3VVsGjtFDxhmvxWMGfzDtBhHx0TdXhM
CKsSKydxszqrmC2zLl3rnfYlxRh+8mdtTPc0/a3zALGWeB8E0cSKdgqwh1davJfD4CxEs20N5y8Y
nPeQHW1dynwn8/VxgafmBslbk3FcGvKL/clvq/Qr21TcbhRE/JU7aPrwiiqkhxUygGdeIC905umo
TdHWTBC+rWldJ52LAmNl69m+77tT0VbPeqwZOx0SHaIxkgEHZJZheqDmJamH2pLvbOZKYTHeQiZp
mq6sLUu+dkSEThSujdwz99XesNWsYbAxwv4os0tvsvZ3dhzY6J1GxYVS7plCuDplM+fJdxLxO3Lw
go77BWZwTkLMmJjrdY0nndlDzO9hU6Kkfb7pbP2YKLOt8KgIp8fmpFIjA7qTvkNsUbxX1ueEpL1V
v6iAUjIXrOw1IrhNY2kVDumj5TAJlfgTQieHIKYSObAWEXA5k/9krL4jF2LA8dsarIytlEYyohcz
zF03PQHq/d/wjAPmQyU5hb6L3vc34KMXnbw0uMSwtwMQoba2jHhdY7Qq4KgUuQJE/qdP7wOhZr1Z
eSqWNuGbSBaJHNDZaNnmcRiLc12kq7gy8RLiuC3q3dQ0wDJ1QJXEZgzts8c/lsv+SUylqzBL5U46
wBteWTXztTK8qIw07Ez6ZZT5NJJH7Lyi6hFLkE19g2QzoNeKoNZtVvp0HksDI1sLsgginS5/lRr3
WYJW3VBwD/C2T3A+DcYHOeIMa6xXhZV7lUWCihNvuEFWYiIuMOkPUaTukhZrnbgiZtjq4WOO7CBn
ko82oj5LXARJ5yhFUN4RMFN/RDJIgW4g9q2F2zAPf4KDFHVulTjoeNRrkFQbldH8zCHyezqjEVwF
JmFV2gmb6qHTdkbEIjYNAV05dNRUaHrUvGkapQBNP1RfQ6Fsym3P5KaTyEokOu4PIj4vWemmqUmA
yRRhHd8lHRJ3YoWqInCNAJMMoLRjlxpY5RPXKTX4m4GHYKbpDKgXzGxJrB6yK5Ovt8Rv8QtYdzOd
DyF2nvzECgFbY+wM5nqqY66VSf6U/ZkyY7ABBNIitXT5MVq+hF+hldAyZ51ylY10J3fdbzI18I36
7wRfH9U0LKNwQNYwZOCEEy0xF303/kATvDpDdxL8lstsShFvYPycFfIU9NI0cyOA4WSZ4dVWPfIh
JOkdRVxzzsfRP4dV8bB1ArwV3SXzm6s+q24pJCyijtp/nQaAgVQ6jojcR6qXaPcxDF4Y355SmPxC
A3kyhvgdppDaW+H0rASImIjAOdeqqF/jUvkW3UBboLEcKkbRuVolcC+LqYFfnhhr4Gr7EQ62z1dd
1h2SaKMu6dyLdO0Y2A+i4WyGcYM3RHppWnIh4iZaT9HAcst/y+heVg0f7FLoRYnBI4C3kugPVXD4
jgLzKmBPZe2M5DwYs2pay30Scvg7EwxNsqPidBiMOCCqRv0rE0xtQaqhXunFycJWz9zSwtIhm9Ky
LxQHfXp5k5lYz1OhiwqhbQlpkkfFMD6DaFzbiX/p8tQLpmLX1vImVDl9c/VuU1IqubZWB+uErd9a
KQogGzNBK66/1Rrje9K4Frqo/goZEnmgPgMYr/jpQ6DS+EYNWdqFdX5vKHoXmQY3AsOeJsS7HCfQ
e5LxocnRI6t1c5V3Jlc5bMIIekOidHvMotBNW3SM1jqfo8YTKzgbNuoixwJuy8K0kNkJGpnEUNzC
8ZEcenJto1EczLrfsbDZwLEu1nE2vUcF9nBY91jfrFUfSEv0hp5t928iZfTol+iPjS9bVBcMZa4W
Oxd5YGg0IAiBoe4nwyeKlENZNExgEPMyktRCi/i2+kkowjFt66uh0JBiusSELlsHdZhYOqreQIZ2
PXOlOOKYhzwEI3ecL2+F3oJLkJVNVZsbobNtYEbBfVaVfMJddrOD4NpHSE1q1d4XTfodRgyOG7KY
OkYA4fTHLuSfXpGyLLoVZOf33iDwihgeZKfGrdCm2ziwKgO4QQSFmRwknxOHXFzH1BTqL/+dZLKr
powMpZOzmWXPPg2Pog2+ZraSJoZDzfiThI1tUEylp3Wd56uMAiq2vbnsNqSHaZFyKtXgj7krPK5h
a8j6tkE6ihc0W4lBKxdNS0mRUeiEncQoUD4liu2qJAZoMSPVoMS+gP6s5I4l77au7W3MtjaThh1Y
q00dNisgKogDW+pUNgnImA6SBBMgNR+VzQJCTTA2za1MSSOXjdZ5VBPar2jdQBggQJDUDZNVbb71
R2VHNIdnlymYdehJDkxHFkBsfuTkbVJ9Ly/BYvQ/VURSndigS3CHEt8fNyARhIvUTpegH/qa+hdF
IjOMI3LzNUFJ28JWz6bR3gFAbYc+u5LvvDKoNIMu8zpFuqTVb4TErDdQguPPWc+M4dDPr/aYnjmd
NmrU7QcZ7AYrGamwnl0iberiZk0fBoYRubvLsuSRQvDPluaUQutNqBeoxadAg0rQx3vBtk/EOCxp
CxDiL6fRulZa4oZmBmGPmEgT6cOESii2y501jsh/i6XjHGaUFXHRK7w/q9bCcEAtmDvRWpUsikMy
IKqOO15HymceguhbnUd1UrXTMJAhxGmc73wkuaiFucYCIgw11xopsnghc3iHscPezOH3YWCiv00B
vRLbvcJ5l1kR18wNGETzTBNFLuu71vePua0R8wUehZu0M8u1rGJx8H+zzvGGVPcqTVqT17Qhx8LN
LRzbusrgCK+6wyw8YXo390cFNyU1P1/an1YWX6mEFqsbbWS4R9kiTwSfINAof0o2gc98Ohl5ucs/
6sdtrTzULN8QVrFoTAQQoVulyaGG8C4nX0n+LBtlKY36pzYcRtyYAeYnI3ZWCcp/EpGWuaCMrhhG
oi/ievHA1+GquUdQw3M0s5FMyD3rl7bBmhADDik0ekFGxyAZSxVgV1p3byoCK1mBgZ4OO2cMcVAM
S0XK6NxqxASInqE42drBzj5tpuok/zAFzV3wC0F6VaZ0LdPaaTOybE4MSQWzkoI6DRJiAR9joNLN
G9Wb5Ta14BDHRzFCX2l/zP6hMO/tzNs8bupsIhzJhQsM50CuxkaTpeXkhPua2r/AShIQ9uV3P5Wy
T4SxapDvGdMPeZTLQFZeKun1i3hibMiGrfLZLregRsxsNSrBt5KEb4oh3DyKD9FUHbMJYt7AfV/7
29zJXDvA7R39IbuKRXk1+/pHCoiQEg4VQcw6F68K4yliIva2Tbgxni28glu71NY96r3Buukgh4AY
EM9hIUsfPB/VlkPOD1J6z+ItthLYQ+VXF75nNqE5zFgUhL0qnIhwrlzGGSvAKLynTNXx6IHGQQlw
kHR5F4SYvnuO1nH8xzG24hY/4IU+yKypu+kcaB+O7EriHeop6z4YtnLgDY31rOLhKzctcitLTNfa
UxnNP07IHShlKA7yUWRQldhaqdlVEX8mmpWAdgZSJh7rWd/gNEcH84I13mSqrWL+Wotik4++iwzU
TY27z8JavFVSQOLWMWMgbvJytSWQWyhyCOlU5TFI+dOv5W+lrTBT44NBT8nftMMrKivvOSQL0TlA
PviwAOdsBrX+E5L6A0ljjAfWUyEDVVIbOCyYrMUJkU3TrsE3zUwmlc7WHBaLUFmgD6sYQDYSjhTO
60xGVtWkm2matz7DPgdZP2rQQNiOt7i0Yy07ykjPbIRSfVVjQ6pXBFqiHVaIrYU1A03/L9YdlOHV
zmYfwpPe8ghmxEt3mJxItOFRfyYT3mC+2ohFt6ii2Qn0JMOG15IJN849Qr4Js6xAOqTrHkKBoz+a
9A0zvBBH6kMb1bK0L4NN1B5iNL9ALCZnk9DpoIMlAL4ajyXCuyB2W3nD+LJpt1zWAlbH2YS/4nyo
1cOcPrIeYR363Un/yLRfg/WIvTONi1UoLhMTzq8oXbbMQ/F+Ce0CFXKSIHcB+fpS8N2ZHlZSFoXg
SIBnK9zuFiyAlNcPGQCqGkq6Zo7oGryaU1HDR2h8Z+NHygSl+YVNM8VrZgHKJekOWk9Oicu7NKPo
mx8dTjtQTNZ3I32hOT5gCRA+cJsMIFeQbNO9r2Npo95cZ2zsIjNci+A59JQh4dEC4mVA/b7Z2vcQ
o3JYKc4Jud+msf6hdsCEq0JJy5xuG6iT4Vrph50/Wi5MIqfcCCQZWzQDK8CwDoK9lq07accAnfhv
t4hLGsK1Dh+wt0dipO5UX0s9RDYnoY9hzf1Pqq9m9FcM18oAdQmQDVDcqeoWeraoUjiki7J5Sdja
m3czW1vykdIwm37sdNZSwl+CGNKTRHcQOcPL8k7MfZxdUQnEElYW8RQlwmQ3N15RRF90MMC6EPmG
fC9ZR+9QUGwbptMsGar2kPVrY0vSTGqv9N5Tq086WBmao19BWQTtQT50XTyhLFjFmyXFQLTpXbaQ
TMEhINDKUKoBEoPy7uaYHIc/S3GHS0lfZVWnFFqOcsvtr1nQblnHsWYH/JGiCJWFqxZeZ59T9dnO
qZMP+C4Thh6EOJM4wmEssy95jsoY3YgtvwqBG9tEQKMAK1vGtr9OI/uY9cHWlC595hUKZpZAvzBK
5a5Z+kC8FzWcGOfSDZCayTvE5ElKV0Rltc7Nf4NOkmEAta3YhUwqUv5Qy3xIYqkTt8bS0QJCqNlR
XJXhA4FQ22y78EawB68Wxrz6OxerHjNlv+4qfG3wMICu92ezeGDa57osUC9jpAhY8xPCixqbt6dl
bP9RvueE9BicrD80OlioTiMKEx8FnkbYO45WJi/3JrnwpFi4ahztzOA5LoGgzZEoXkqzY1C3CVh+
2GUL4ocYooeuWu/l7F3lt0vCa1L8doAPqDaki1FCikfKEmZeqG5jsW2bqxguePR2+Loqfc0ypecS
D3tE/C9on5G10cAVQ+5nDn3ABXaHUK/OpsdB7DW+dIcGIGlmhy2ezohcAuRUGeAVSHoyn1WMj2ql
/YAWkoIdlB1lOg32Q+pJgFihMgrPEiqwFMI5Lw7O2YokuA5CzUZINgmUx2a8akzAFPqGOpmeg+T6
87GG9bnMjnghkWKuDXwjTrfqv4LpRVhKFP6xPrGl3pXxV5CxiPc8ICjoMjabjEkvFPX5yUIxsBLz
uVc+HfRttUJdqP41arAKRwRu6EYC6n15YPNwx2fQj/806V2gpin0X23aIueoIy+33Jx48tFe2VRh
TXBUui2UmARFIAG3Gg9IYl+UYK8UtwxDVAu6afyJ80OtHoDh0TAcAS6W1s/IxN3ihQ5vqfBwsvLT
Q/NsO88g9SRMmIxKxV/C+09UWHdzYKDKG5OldnfIkERRaDnaCSF1Y4kZ5wGZH+4DpRKq2fE4Ws+I
1HOFk9DLe5ATcEV2ufGVNp9W6fXBOYk/Dc2LfJpuOHM3TGR4EOvsa+TJ1Nf8X8W0IlPy6uO0t7dh
zrIlWyX6Lg4PPQ48Sd8MSBYm5QMKQ+uwzAXLRAqOvQX1bnWYrJmryeroSbP6ldxEFRMRGqnpmUMw
bOUfGUNgsx+NIwnrRIuO40uE3y3ZBtyd0AsKZz2qS8RnoaA6x6tJjMHsSP/HTNxMlxiHC3olSknO
P+NsY7cgM4XG/9ZH+6rbEA+ox3RFjDKYWBEhaHH8TemFsVY/HTp9Fc5r5Z+4bRmnLqfPoUJjtuHl
DPplprmMrWCqIrQ2A5blyAM76ZwFz6z8KENmy2xs+mw6YW2vGpy1zA05oJ3gX6h+y849TwEczLfR
PmFX6jwc7T5BqbTcGfgkhfAxIy/N3urpI2AxZUn9QY3CVRBf5/yhqOC66b8bWrNglaTbMT6awcZO
1+D4vb77wE6LavozhT4vvyLtK6vQdNCpNcF7W37iUcZcAkE9zZnuov1xh2CrNush+JCbd0mNdrYq
L3H/8dg5LP0H7ZEg5ax1/hY9H0hxD18syZu3eBA7u8fvOS6a/pAV35RAK8P4mpIPneUqAqPsJw79
FeMSAJ/nGryhChq8gjUCbd03zoOpemwTTQjiyEXbewjlRhlmz9tn0H8afe8O07BqU1xiIeMTpN4G
FgTQSu10zzm48GUCWORUJkqpQoHFflCQuGZRQKhuANa/QM9p0UTVORpFA0D7CdLXhHYlLTbiLTXV
M6uLQjrnhicpKLC0hxmNC0s/srXQPiz5J+Y5THHk5RpQIRS4gJgfoe1ijV3Y0reFDAgEjBrfzWzT
JNsuvTjxQ/fP+IlQZ6QggJSH2azsdo/a3GEt1HNcciiy45cRL7kBJ28Egak2vNx56zpgN9qfwlfD
UAdw6F5tbjJyx9y4AXBEc7ueBmdRiUFftMYfH14Yn3Vyj3TTJVKAiuqTnxsdOkImEQA5/snPrr7z
kLVra2wV5STMS12+ZwKurxdkH/p0rKHjq8SYkx0ScBzCXkDPQINeFgcJfENNiACZwTKX80YdV6X1
yMtPhaIzcOSVDeBSYubIBlkltBkpSssdDEprEVq7viWTvN7G7Z/Ufw3BFaAFAqsVSG94/R28Hbc3
XBQ/CXZJPFpE/C75MWN61SNXdg6R8a53pCKRYx5RKpGxiTbtr2EhDACMxwkNVsW3WG8lKumisU7J
yEAXil6xlOboqv4hS1d2QE5+noWuPqPteelwzeGdRbJx1Gwd5DJmoHWsUIL9ygj40n+dBQSK3dz0
rYgvh+13aGhrs93b5bvJCEV2ycarMJfRgFEQ4tFjBKOD3IwHsJHSOseSU+DMwY5SI76Oz35MvjZr
aAg2wKX0dcitMTFvvrXhh/oOd0Q32VaQeGGo0DaxQt7Lhr18+ztlNxAVbbqrkccx7wlJaolh85e4
gV9jvBbt0Ta/DS6l5iLGb5bqy3D80Met7bupQxnKPcEaVRqfUcg6h4ZzKSTgHYyVbIhjBApuLHXb
DXsZlX6s7VEiOMNfDtUAcX1D3ASrNF+SjxHJGkyrEZKt6HVA044O1JFNxew/YrOuoL1HkxnUJwlR
8yhjDRuXnfZEURaFmzmjYmBGXRDfXcx7nrqkN8DmKjaj4vnmI1A+M/pXdBQdGhyR/GX194QFVLHA
0YATYdHLLLmTgBn3TJqOenlRwCiHJtUCj8XE3GTVqq8BUKSRga2J/wnmKpW6rjidYCkbgHnjTVzd
7Q5bWLlXSm5NQQWjby3OJ/GOi2AkGmt6ZywAX3XHs8faM9euIRO7amNW/0yIfA6zXrBCn4qCgWX+
JwAoyaaNd5HMi5EzLCrXdfWVxKQ8nUbdmwSW9v4Tj8IsL8PL6sIPDkiEatoDsRdMt4dlBfzLp4pv
c/ilrwKtfhcfOiagtYdQYzHyGDSAA5PkVPh/MXWfkqSepXtWedHQRoHP5tgw+ZcNVwSc7ZC0sQKy
R39vY9CjDwJXxw5Jrfa080+VphbJXljdLeVPLS+NAw2+XMxB1UWFu2XZICVX333mHVgR2PKR8JJd
TTJdHP6JpW7Of6Y8CTDEM6QLjfKEV5Mz9JOwaT0qVqwvIxm+JKaGksMyjcZlCnacRITa2uT2k/x4
5oUmH31UP7ThJwMxaX2jKcCEdbU/YZqZgVelp3r6DSoqAeLm7WWU/0sRtZbtMwi5vvktaPqdSVA/
BiuJK3ylhLemZ76B6cXr30qegHpVIQLpDAyRu8BAyhBBqFuZzZ/ekPW1VdSPBk+x4aAibE65tRpO
WBOXs4JTgcUPQTPgqgce1hn7gaPRp0VgZBFk+wjEwiReykR69EoaDzH5RnQ4sC9h54voNw55ZP+K
/KdExkJG1zbRf+3pX/hjoJBQpW2q/cPK5RlZTJDRWvC11fNj/Y7k05bepBJ/r8WNwiK5vcX9vx5B
ke6g8MIyfRzHM4lZpCgb+JIsn4w3T0buDF+ZY0WR/1ifpNLRl3aVRA7ijTakZ1NdT6cuxnWWEogO
19cIN11Vrp2Y0FhIJCbeDroDRfk1iQLjz2BSY3+NcvdsYk/D2GyPazPAE/bUGELnlu6aHPf8KM5R
cGvO9C/FmlWXLz3c98pBdP5KpiqJ0lWENzkL+yOZ5DJ/oSTZJyD1piOUvU7snfIiB3ufhYb/NN5Q
z7Xiw5SYtz1SyHTG6OUhTReb2i8dVZSNPM4khKpNbtWLADo4FmH/KvASMu+BA3gMELmCS1Wf9CMd
4ARzY/vMRZcwD7N+5qMsBvmfYv7GJY0wa5ql0T+t8lUbdy3eQhBcmt2u5LVUQQPejOkEKt6JmfAe
FdYCvk4ZMn/FGnfvzeq/4uiLsI0Qa7DWe0bhITsDRcQrzyLZGp4ihVGwlUOOdVexl6XliexoDEv2
yQ2DPmPLJT6ZeE4gjiAGTDhMeTrGYku/igdwdFZd82bY46Ia/k3cT3x6Mgd1cgQW3aCQTVjImjda
POJWEgbras9YbUccqwfnEfXcwgkJabkiTmWia2b7KTr50ntYfEq9xyRNT25hhlEq/9enrCBusozW
cU08AdBIC/VqrXu+frH1U6+4kJmi9NqMb6zF+ghPefubILDrMWCOs7eJAzLuI2JVNlTihnpKmsPY
/iplsqm53cF7rSYSRYuv+QBMMgz1EQO96lnM9nRGmFo1Dz1pbLN/VvhdKsnOLL9tRqzY21hBUUoU
1iWnecEIRqgiW3UuKOQYtSfZh6pj3rfJxDHuCAgnzoHsNqIZURp3XxAYUJZt4+z3/6Ltodj3EN+g
zvh6lWHMbDhzHY4mEwU1GK6Oi7sv6NXjp65hZjrN1HnB1xOGuGoX4RyQ8UMMOMqiI1G/WrZxiksj
nXuOaWJVeg6a8aCSGkyKgG1w3O9Uk+y4XWTsSMUUL+g9Xfk7qYBl4OUB3kDXCCccNQIq4OQ5spUI
X9P4shAGdBSTWXVQNUSpA+lM7Dw7lqm8sjyV66a4WHSYsfEKmFXLMZbB55hckuYm8k2jIInc+No1
d1BCYBwvtIUUQ1PiFkzQuoJyQANUrPoBtSmhii3iBuxmNWbL3y7A43ozgp7fHhzB3OIx1ZAgXcmN
TDhDcIS5EjF+xwnmTP1RebJdSnj5ut2MoEXFQueDQ9VEtctSIc88/XfeV2h25M1QzX5CDwQO5Z6Y
mCSXerJnkSBAlXM6dx9Gc4RoH05b0uxK+5l2O0DXKJgAVVV0ytkASV1byBfcXzwX9oVdZdcewFCN
xGRp3amX/iztFD0lH1cNVqcaaQzr0BiYQsravGy4a04wughLcHGg0VjZDdfdYkYo2hrgw0VxJ5EW
Zly0TBR2OXOHR84pKgNCj2CjpDu73rBMxaGJSGX+A436LLNbIc/OPhwObit9mgP5QevQps8AGj/y
0EwrQsFyBAbckxDepADx9m9luMGwD5oQNe7APeMqJlkfGMBvfmLjQoKr/aVrt3JYj+wJMAbqDK6x
LKGeQikoE1ZR8F6gTFqMx9i+E1tCDbEieVWvHih4CPdo0n8FtiiYQg2w/sSbUjoQQOVrzUHZrdEh
nDpa1lOQeG1/BRNCNXMkS7bkBcrf2NNJgwFwmzaEvbTiReG25PUJx0No/Yu1r1B/b6afQXpzxLda
bpjjdiiy2Ww6HQBy3WLXyhlR/1PUW9j6DJiWrAEY+CG+9ZpqbxoGTgxodWedLZkR7XLcvJh9DJKC
bbzLlnpz2IFH5ZYBBsmrUGL4H34or+Q5HADdMnb+dRLt5Em7dSgkFWVGudcLTDYLVdlnMG3SV4Ep
V/YotRX04zvrZiH+Efq4CX/k/li1p4INoF/9ath/ewakNOEyG2QNofA60J/CX1C2ZvqLj2vd8TqZ
9g/ciXjCBixK1ONXLhHs+5OyF90j7nDG8wWg7YM20n42X0l9ibLTkJzz6VtH4KCx6SqxrOxChivW
3qiuo4NhlNs4ZieE2qXfN+hUGH1o2Awvpf5m25Rm9UY1dmXj+nBEWra5/SYoL3343UMMriYAl13v
QtBa2yDYc/Eykg3Ojd4mlVs+xGiyYIKR5sUEAyZ2Ht1bQnzT7E8f9pV8CFM+LeezGrdtZKOpx9d/
lsuPpihdIByo6GWbG2Mb8c4VYkOSO3SVSxKvB4QjqQLiggBQfgUnPUmgBel89K1NiDLtWPo2Khho
jLP+ipUCBedV7nf9RIJits+I8/JL3rhDwoZC3mYTWThcR4N6FcqFfq5MLhFOLsboS5MOSj1p6BES
10o04qPEUnLuGLqxakHGK6jCuZMnV+JILDF3EFNIxRQCCsnaZ8EpgzQzq/5U4SJOU+nARw75rmlc
kqcXLQ6gmHgfPVyiom6J3cr4u9EhEHxeogtO3imaZPa2/v+3vMv712ls+hSuC26xZp7+l6zJGuOa
GatWtvfh8JXBfOihDxfUkh1KvwZ196Mf7mA7PIeEF11eJoYLMBX04Uvuvw3jnllXE+Uq0jfqJWZj
9TvwSq26sCLpZz7akn10RzIpeRuTGa0Ie19nCYMK9BaND4cyPOJp2iTEBZtR9uXXByO9peCnGDPX
nH9Ui5/oV7CTR9BosJHZxNVRDzUbpt09pGmui+DPxH3phDiiA8ZnR9JqiFaxpu+GYUXq75X+T39Z
41kxPVN1mwwPA5/KL/zbEZhlmqxjVMfjleJPY9ii38360CQ87WuzZ41/NuuNoglc026bq1tgJLSc
XhBj6kPGXdTJxoET2Uz1HV0S2IIx0lbciANpgHHD9VdHOGo5y8dlnH+18X4uRMKMel0oi1zdifhf
nK9j2kBOHxJwRv1JoKYxq912/HoNZZuhb2WUcFtyOBtIAJp9GD4ICTK0pWMc2A/5/bedXoDYGBbo
p/iW2GelfLK8Qyyrm2chA/BCM0aPwVewd7JL3b+pBXl3HuujMtVcu78w4NbsPR+xH73ZxluN8DXE
/Dq1O0u+SPKp59ZH/MPuxmZapyY/QsFQgVoM9XhQHkUAVTsGvNqdzeaUMGRXmnPUHUcgXz2DBkKo
5PlMIryVIdp8xy7aaMuY2bSpZhB8wK9TSCIzPlWjZOgGyIO9R528K2BQE/OHRSWaMQIKt4Qeelgq
WBwSXUUu7r6wYW082+6I5x6WFUuYjxKYNvSphW7w1V4l7eJYeNMYQRX6xeyvRnoNqBJU9aZ/VMZj
El8EHamkU9LDFG9hep8Xsz7WTP2lB/9xdB67kStZEP0iAjRJt1WRLO9VJbMhWo7ee379O3zALAYz
3S2pRGZeE3Fi7bduWHxFir/JdSDI5Vs1PsP8NpCYR9ShQQO5bav75POEu6VNON2AJfllDjE3EPZL
M8ySWkJBjApquPgMtHN37lhkoi1Itz7TV+uaKHtpOg42B9qjEcJb4JQ1YMiUov8nthi7KF6a/6ay
dmx15l6M/1HEH2Jtya4ZXGUG2I/L0he0zlaBDrLwGsrDSkCC/FvGKuq0YS+M7Snlc+DsSC/mcIsV
Z5IvkTiXygFcGMVcTI4vy5VMQ9JIPES7irUPlNG+5lQ9kJ/fzPIyhr6UNB3qcMFIp+TRV8o3Mjqh
sm6b8JBTW4egC+omehH+q6G71rxq0EE20bvNqTNNVz3/waOuD96M3I3tKKp6tTyz9q+KEHH5MyuI
HFr71Eiczw3XxuLeOeXKF4wGvJdBB43o2P/MyvRiG/NOlKSTL97fJ//LpoGE0EB/MNBN5Kgl8Hzj
gbeYZEcf6FN4/oF1Wv4jtPcyvyBuixAOR/xXLkcUb3kd/2bFJx8qe+E8+GwZw0FXsRYtQQmkMDuo
v1PBRpabCP2ohrZTZtn8MOhGfZVtFysGnEtMHnYmb5hgmnaFImpOHFf4oaR/PJnJuCapxMRrXG1s
4yYxsKzVfVWtZV66Bt9qoW7w8SUYIGNCM5JlFHqY/V8KEXDSDIlWWrGpEnSNDmrsSeL2Y/AcAEno
+mqjDbRPD7P81hqDVIEfmfnGyChi+MfbBtVCE3/sHKpsb+VIHRBp8KbuGVzZMWjXD3Qj9GuwcnPm
fgVxETubdQjetERFrc1wlfwY4rvlm8kPAjRYsc9dx3C6J4eLm7B32T2oz7Bp97b9qaSPhW6WKuB+
rXg1ncLwXNJvS5nNrKwCt9y5tXyO6s4Zy98OwYDiaOY2hoM8o2RAWUjM8Uqan7HxjMcLVBe79nJQ
Ms2zjSkfi2vYMoRNdpEAwlp+yqwncnI5jLY9tFgOY/1Qm7uyjFgr3euENF2NhkW+m+yO46cWvuKl
tmSW7KdGShxTPpcz+qkb0gC7xvV68XWvW/oM9QJZlIr3IEevI0eTZdB/jK4opzU7QQvGWEFXhPSW
lvctMp8q07gJeCJpA9PgmvGbHJxsbDdV9VuTDMMnwJzA38MX4G8ZFgcPHMuO+pMhXLGCgr+J4luI
Ty7r3032Mz5yF+NpoVVERoydkgs2odhJPqXgqlYnUT2t8ZpMXmlth1OcHWlgQIQMkTdzPxV/OVqq
ItniZ2TKOWSOOl+zlrK8c2UcPOCUkx3rrbTZqA90Z5qxmY11W9zE6GYKzb47aqwKGgbPSC2L/l+G
IiXI7wSl4mq/5saZNRWjyp4Vxy4fAeI6wXiFqKCOW9G9Dt2nCqg8/KcmJz/daEyug+ox6DbT4nnF
ReHqotka4jIarzIgCNn+VyQYE25JRjExuvrE+BrPy0qQHkq5Vv9NFLel9UjLU0Lyw7jVxp/M3yzm
FH0yHCXaTOOvjfcuQxDKV8Bvo5/yEeQZZzPZOipe6ST4QnlBBsNoIDBaU/5KNsLv4aalSN5JncT9
ozXbPPxCCRuZt2Rpb9YAC3xxGims+YDj+K/uv9BXJfl2mXMG2XEEMMLUKDS9cqT/xmOKX7RPz7n1
Kg9Xn882Q8gvkOO7aFnZ7rDh6bdE0uKB8cmu1Y8tq7mYmXIN/R4j/GdLaxpifejJrpXAgYTpJULp
D11VFO8WJOPMBfNnDWsU9118M4M91r+o/JLMb50lNoJBVv2C47qJ1iE59NFKxBtV3KeZwrFFP/Aq
Iiy/XvdREt+gXkZ0xC3KEnm52TqSkbwhuFZwtDHKaT9agscKNSsDcPQjNIhdem/CY99xhNiO7N+Z
YQizIkT1lqHOKbF/eVm0we04Npe+9R07P02GhnX/Dy3UuhlKVFzNqhP2Bg670zPqn5ObtcjUm0+x
+KU+tWoZ25IglzC+9gV3+E/dPUsLOLTF908ry7LmZaIA1yhgEqqojO+mleU7wbXjIa8JGmRY9hEk
HwMlRxVdJJMtKoGPBdBABo8hvXOpfNQ3NWAp/GzuaYwmmfwIXlJ6Ti4/0XmSfOjGT0kqNlwBFPMy
h0q7pmmGMlL7vypTJHPVaidj5vne1AZMCm/6iuaNGlLiz58wVST29sP4JYxHCF6J6AIyvF4s8yxJ
B2t8Lokp0zrqXUn3JrjcuEXEfS72zEgnsWn4QbTvaPjuQZYsOeDpsB/ERxZvlendhz/SiGOgEPV9
oRGS8EkN2IJQjlnPAiFldV6M2Nlf81Hl46pGAcYCS+3uGuqQkkeQpiuN3Nk4CuM0abvEfM8Idy42
aLqRK2gPZrR+Dsnbwb1BEQu86cVEVz7zXlpL4OozZ0tqctvPljvzvBo5BCx2VjBQJBNzAVOBt6R+
FSZDuH9zCgLC/9Oyg6zvBcIELNE9KsLwgS9MG5+qts9TalEeAQIcaKbrGm73UefFSAzPWn6dP1px
aJZ5XLPHSZmGNw0rmErhMlLhJCwWp+A2Vvcy0Slg/1nZWSmIsl3GrOuk2yExwQCcwUjugt2ofSoD
TMPMMb5khM1wVtrpHGNgLNL3MP+K7ate7MR70K5smJVMkGG0Cdy0jAOUDL0zIkOVz5PCsh7DF7AJ
gXGT24WchU4r5YKmM/bV/dCHux6cXMxZSzqNgiBxUdcvnsU26JxO3kyaJ0E1K54FestJXHV8ATGq
fzV3s3wv4dCC3CBW6peqbhTauNQ/J8h/c+lM35ih1JYWWNl31TnsvKecugARH6uGsw2GbCDzlARV
QsHfYTCZn214TWeZODCgm+i4wCyRQdUNmWdN/SqY97N8UPqfSroRSRypBz5WFNjdtMb18VL/k5b9
R492lsEfo82OB8HCtqZHjlV9Z75rDFQ4wa80uoP4YXic+p4OxEFT6LnocELlu6zsFwPJTccAQrwn
6qoKmSs8Uq4I5OceJgLlKHKgYI9JQ0NTPk3prQezkAY3q7lgFWMQqfevMIqb4JmYJgNOGohuM6Js
UAZIDTjhAtsJ+JeRCS5noCvh5u61f2Zzzzu+9fTYJ0fwYAPu8dTfadUfrk5D/rImRxCni8tL7TxF
Iol79vlN/ozdGVxj3z970LSj/TpSlknqZ6SWayO9TpjtWlS5Id8KYRGrhNGWslD4Frkie0w7xtHj
yMG6iHNXVh+tv1n4UKYr5veJWWaDbrGjei0O+ejZOhaP7KzClTE3ot6RfMYJvjeTfShO7I3w8X1V
ZInNGmtiol5m5UIHaIhj0R0HkrOzXVI6kuEG+H/lPX5DUXw2DDIT6xHqd6v7A+xQmpexuCNP5DCo
sgNXch3zGrtTTfl86Sr+DptWCD+E3sJ/dZpqk4eHive8yTInVG8CbTmcweUiKsPN1N7z9o5eHVDn
oaq27T+uVc4hSfss2msQ0tW8pAoUZgdtSGbe+vHKEN+agdffMvXIFTV8GCqqvTcwVKvqzoqZlQYr
zIg7rCAzg9OG4AQs5+0G0ZMglEW99cVd+cySW9v1q/YtZ9Mp86mSBvKhWNytHdGHcuIq5HZxHKOy
j6I7CqKCn5dRDvtx9L3WXac3WzIfGoTaCY5WFXV5Cvkot7U99jse7A/jINvrvDp3yOaj4O53W19x
cnOftu0FbJkTMTGKApiIcIUJAuvQcasshtfYtSvBQGr2Fl3+9KzNAKn1DT+znFL2eEntciGVnRs9
equ/w051GM3kM9u1+AQGF/ac3//Cfmhq0lEidIOEbGlHab7qHYCx7CZ31xH2pr/X068E6Ek6/hb6
JSm5oxkl1Z6FgAYoL6mmNQvR/pKEH/703iJh50B6j8LfWiAytfbA7Uoii+3RqUp7LVH6SR+UCNZy
VWLzhZqaUbjILHYoBfHUF0hsMMSy8c7612DYps8wQhMrBJCyK+ojmmMJySz6sBHuK2qbWn+bYHf0
KHtt+3fMdzNbDMv/GeR3VZ3cAEK80X3QKE8lmE0LeQmEqBAthmAIlUacq/FO0t3+YcAlxcsd7nAJ
MbQtU4fLvYRih+JXYZpvkbvrDvMX43q9/1FQVIwEcDNpPSTKLjcOFeXhqD+GZD9Jm5FfkDpBB1PY
gBT6lmNm1pNrkjMGV1a8e+DiNX66sH0biPxrWwpaExLUXWjHknVVfZXmI0ijFU01xhJOwTz0DPAt
MJXI+/Zlt+czWMTSwo3BFTflkUcuZ2/I2KcwfzPKLKYI0I0agytk+GrM85ieBGldXVxydJOgA+RY
/TeZcFAYv7co5rKjWr6YVF4TalikCdWaB1zEJ13eBvT+hFPSlENQqF6Y+TTGp/KI4m903ZLsxvpK
Dt61+qOKfwVAZJlg2nlZAKrts6x2NkzX8lXlRsbg3+7FeOGXDFVB2KeFdjKwrydynIa/YgSXMR2u
f0oNXudeRTACzNzeGA16TsSCmx4cFtxDee/rhO2hRsOLghqK0575wiK5QPfP+VLyHqQj0oP+iUXF
qZN7Ysye0ZMWMrYP1fjCzObNOo4k0LDBShI3gQ5aFO3LJAHlH5Gy8WdzVbD958sxL48yH1F18W4i
ZiA/6VJZ5aqAY90TkE7yTafLa6Hes/o9luqt3j7xZ9fRh5/r3FmoTc1rb350ES5OZlJaf5+Yx6aU
0Z2vrGfkAkp86po/0g3dBlGdSmGASnAMpo0WC7TY4aUiwbzm47cZHIInDZuVBKiiRJgoKM8S/TPJ
tl1xqetjgPUggk6sxfkjxf5vY8CrFE/yLyn6Ry1zIwpwG87ORFx3qhrMlRZ5M6MW8RxBrBN1uRqA
ypF574St+iJgq3Q9UYhexd5NJjEWHWkPDQlbmDf7fxP5auE/GyIcq0I2ts2hJVgrbe4ZERMBp6Kl
e2PgxcxsAQK/DKwbcTzATCJGB/2KxR56jg32WCyGMP8NROIC9qR/2BArte1nUqp81yJMoWKCEbec
YfQ4eJtWYkBHwZhFIw/LrpL1JH4iw6DsUNG/oFucvHpiVWLMOF+YuDi4K3O2fGKKUC3i8sc6xQh1
hKNg4IO1qX5UaKTA13mEjtjI3Bh5Vz6+ERyzmePbGLFX5eJI0P9gMEBcjXVM1VeqgjWfTDRhdq/w
Qc/IzHZCsxFgpuhbmy/Fh3lQN8kL64o43maEoEy21yzG/Ecw/XbWFYMVDsurX3MOsrmFTybyqy19
SP6/zDrAWlyN06P3r6nyIaqPGnAe3cF8yvNTGH+q6rUkwTLghau59aaRFSTLFcoRKAUTjKyQ84eZ
YaVmXLlv+KZXsfIqp3fRfs7xu2IfG9Zok/WUUeuw8oxZdeuVvwrAfL6ozKlVzseQe4vQSPaHjFzm
2TplY7UOmXpFzXHx4JcyKq76N4mt+7SoZEOiGbPo2y6pGWEU5nTVEBNeauUsE0BjXYe0exmG5QYD
7QGiM2nPoVXuyR21w/cYsbyqoTuUiGgK+ReoDfos3qTMDHt8YmTCrTIGjSrqPgP7RalrwEWWX+jw
lPH12z33jFq4oyS57BXAdLOKNlommPQtldgQ6sCFoSAX/+5rVmRNG3Bia4diqFjcVn8toDmTpwJU
GRc1UHUtAmFVuVVXb6B4uxFCxbGnqIl8pJkbvT4OsSC4Lbkr9XdMtGNKIlFdv1VtQBTQjbgQvd0M
487Py3MkErw61ovMcqrSaF77ySWNmnHOZ7F868uH0XTuZBvcBTm7cMNGsbq0VYBbIgYY6q5UdX4R
LVDYtv/LtPjU6MqvhJopHP4XqKw6ZpeS9aoZZ/ILwNFwwcAM0bUW4emIl7pzUtQITE0NGxudx7UX
trjvWHzEgKPU6AdnBGBNaqYQffpW6HuVzQGSVF9cffPd6g8i5rgd1qJJ99W7Sm0zs0guML62pr4K
kk+z/9+sRZ63BLrnSG53hYSwbzRAxqS1JLEXUbkNUvji0/TMwAHsBlPicM8SLohNxjTNsNgXzsQg
CYo/1pqHRll6w6swLtFgszMGjgdJb1jbaGj6bJWJ76L4meUE9/8Mg9Cr2Sw35RdqxpMUv4eoz6UP
i5KO+qy2vA6NL/rPKEBYxFJ0q9Q8ZvuyBQmk7eSW7CT1KAf/ZPbVJSoVecWQ7lJq+nnSs2fOqo5G
ROS7Dvx9ihxvVggTTQ56KJZchJWMJtDCtmMW32Y5ed34B2YmwRxRI1BjHMNefwHNaydJrHt5Zxna
PslNDFcDlbvGL3uhgwEOoCazaoiV400xvolpm5H3wLTH/9K0Xxq6G9JtWdXvALdojA7H4R6rC4b1
pdUYvukE+24CFnch3h+Hl4CQn/DbnC4UyKr0FlsYiRiBWKhi0v5RVtAe5EeRxMDGqLVg5S4JT0wA
/OyQDa+2mmDMozRHiKI6BU9Twy9Bid4ri+uEyPMhRyhrQQv14vQL8XPQ3fryKirgffzM6cpCDoBF
7qU1scOj1RZszJlHOpoCat8Z7HfkBHGuORob0XXgPywJaKDqyJzfktV7sLZfYoZbcFRClhUcWYnl
5JCowm2ibEPdAHv8HH3EZ1A62VqxjvkRPOsVfoTCbDwdiyQpnXylCYg/k78xudsG3efAp3VH/Vrz
3yp/I+SLPO2zejf+ZSD7rElaVchFll6WLZvSXMiwRP1B/NWhyNGgX+YZSQd7NR9JzYmmKe43Coah
nsHfGDE1aE/J8CP0ChgxxoG9qRIkrfDdfhcle+mFW5ZSsQ5ezVBLZCOYOAeEJGYoUzdfAsxTqTy7
ptWvE4V6iizhDM4gasrGncDr+9gDFpJIr2+Qv2VIAwO52JrqI0K6P6aFs/wrGcOUosXHFN9bKIHB
umqPU7eTLOZJ2+yRS29d8LV4DPhPhaBLc2t/l8HMakDDzK9S5CHlDNj9aDwCV3w6VnkzI7STcM1r
Yh2VZQUIVksDdKVi5ZiQI5HFd8XcefRRqxTsPybG0Qkdbx5UpzlZFrrwTJtJ9lBDeSG2+xTvAZF2
/yaagLbvtq2d4lRn1qQwjA3TLe8U+Zw6k8rqEhTdGtFlyqMRELG3Z4o7ifWSUQBAjmSqAYjOGdNS
qHk5+R2yR8CXnWzT0TXSS0qKYnCggSDoYREiYxQPCPjsmbfjbiSI1UKTyQxzdHQG9y1gzdeuXMN8
0ZM1xCZsIxMLmHIzqZ6qodt4Sjjd72p1LtRVibcnJ1XGjxO4PXeu0G5GFfHF1+mb+ENm+xrI3sii
hR0wvheUGTYx0I32VeAiLduz0W3r/N6iCRh/G2rtuuIyat4IdHuhWyR+INWXBI3vngn7WM/cFiR3
tMUxZZHfcGDL5v940Un7mOVz07CnUNdqYB/oppnQCc6KOVwLETlVPa/Rq+Nu0EYJhcxTpQVK4rcp
7r2ivgYpW6RgW5KzlbCdhdabyf561KkczoGKbX/gKhmZ6uB1bW8ya2dBbjEfoMoHJsjuZDOeMS5+
lP3fDOK2gRGO452YnFM/uq1+rxD5t9bTkmvK70sSHNroaFIHqpJNgX0ItbPdXnST9Yq8t/PnaKbO
RCdtlB+aAmVVJnUbcytOyKoAr5gG3gJeGdNjpl1r7S9kLSEpz3LB2Q87G8ujnv0TXcYMLkfAfSS3
mQzsWKMT4080JGGV/7KS4Da4DJRLJ0u+pqS0Yd+O3opkQ5oRUxiEvJspLndM6RT/UqCHSLFTSeaP
zSEx0UzWzb3uPA20MA4QYOYobiCLgXB8jU2vawInD5N7QZabchmjYzh/IBqI7GWi3uo1+WTCCUyS
S+33broG+qmiCocj7835Bh4LZiZNx6GHVHVR6Pn41jPC5d9mZhwdLx4zdbzUAfmqiSsZrYd6s4dE
EDEF93OKY7xbqMwUFckHLGv1TwFPEw8W7s21Um6jkO18EOzk6BIO3wmqf7VUKSnitaWzQZDeWg5y
BUurESxeTqQAC4OazUcXn+WUwtfDabbto9Ps36z6bhIJYeSofkCDFmcGZpCTUXjSzrasuL8CscyR
4KYj8fiNVCclKsl/M4ZjnyMdQhCk20DFUKrH4ia927bh2MFHTJRnxbsipBU6LSLaDIFtc1Wx8MvZ
UoSbzNyZkHcLRd0HEgtsncaCdzu+WsprArIBko7XSjNhz62XNoC7aoUZMpBJBHgmg1lFq9dVXLNi
+7FohHDpv5iIFvhdJy0eVD7wGlcJZgbuJDS3LrAdA42q8SFA+ETj1jd2lf82jntRSb/sz+95k7OK
NvDZc4kQ/SCTjRpwFBCwtjEsn/MFAliBDF7ih1bxa8vbMPlRoo+OFdpoTttu2OX1QBPaewRurnuV
vQS1fITvYmAwWJI6UWRQubus+YylCPOT7aTRpbQtiIO6iTSdCZVi9BtLtbfL01t+NswGiC5Hq1wy
HZsfskXjLffEVmdvM7thNfnXIawpsfBkqGBETr2BFCP1UbyV9q/VH+OxY0uIiU0JWeHYLuLOfxFj
OF8JD62GrixgwOdD/63749xOKEuA8jMR7zBWBDoZZsBpfJubShub/WD8362SB0gvFviGY9IPduRq
SXmNuB4fTTM26wr9iaHiU+fm7dnzUnYlonnP4SbhDxi3FtFoqiLAEuDoGPk2ZuMlFfW6nJ8Gc17K
5eB1RhZjkxCkqLCuKRGRN8bM8TUVFxxPWqo1OwQwjtkYm2iGiQTdrmpN9NLLbOQRzaC6Q9MNdCJF
8X+rvVPLd30MXUIKaeWfI4+/ynSwJyqOQLTW+IXAAKwjOuYJoegx25osH/4wwTFOa/x76GdOORre
VKTYT8zJCwztU8fRmrKJsu5SwUw2XQ9YTTMOjwTFvR/Ax8Tp047MH0Ecawj+I4tX29zSjlGds3bF
uOLzMWOGW5ktR1FTv0to0mqs4Z2/M7sv7q0A8UuBgSHNSXAz5WfE/gswGq4K051Jgkdr7pNlK4ny
ms8a4dLVG87abGq/KwO6/1hAMyiwJ5EziCgyiXxHav9NMqANoR0C3s7cWtTDwTbloCn0jM4Q0wOP
bFUNXtgyn2dXEXOd9zw0RY1HPNi2zNCH9l/WXQgPOpMsviIW+8XE9G0js9Lr6ZQbzwWyINuHFB3B
MPuYdruVlSJ0axN4TzYBEwKpR2CHJ4Pthll98wevXaFt5fmzLzB0Mp+qM68lnc4upgdGA9Y6+UIz
diOERr7CyBInclLbeyvbyyDMjMped2l0rnpmbZn0adWT+tIDrTX/haxHA7yYGQOsWFtpYGulGFF9
XngJpnS73xj5oUdRMWZbLe4ci1dZnjcBuu2pOEpIR2yGdyoo53z4LuncJzQ2So/TG0A4lzk/u3A7
9Qx/z5trDL4kMZgQn+sU/HVxb2G9+8vHO/IlEpTp+oSAY+qQj59KBOlEmb/EtryL5YwkmXiVq9ku
nZmuoBVFP1V0Dz6GLXl3cK64TFAXaEqwlrIDwTeM12CZl9WMJWahcnZOlCqHqg7P9YT7B5tMB6nT
MNqNMjD91XNK3vpCSORGXey8anrLzHFTYhARiBoLFrdqezO4Hm2FZrenu6/CksgxiaT6v2xKp5e6
689RSCImHDlbtmnh1nCLHLvJHDqLtaRRJdGJ+uyLqK36jvVYSCWpP3yshX7DKRpZvaNU2oH+/zUJ
mdZbkB2OHXRqiijHRvyQd+VKo02VsBRk5N9MHfRauG6GBha2tRxJg9uO4QrwUgfjWtOkrUTn23GA
PLVh3an210CT6vMsx0L5m9mNcXewbRUrS9UdduaYb1YyFu5Coz3QkvdYL58hTabCYrfNVGYWvddi
xUF5+dL3vyYMv7micA4raBHM9QPjrAyxMyL7ThHqQHH2Fmc2czxPCwZ2n9QPyrrNdl1huHr8ajLW
l0hhTKcfPYLOq31PFbqPf7oFjqaDeq3FRxtVs2Smj9EYPybpiLBvVNE+WinpblAk+3Uul09SRZC1
DwNORhF8F1Oy7wN70cc6eVm+GuZrW+iQcRrg2EUACQPGT3u164dpHU2tQL71addEYo14DgNY3a11
LdvhqiP29rmyG+5hDa1d92zQWBGIksC7zh6Dae6jwN5kWoMsgFMtm86hZP9MVQQ9D2nyiCSmDnEu
3jsbs2ZB3QvciXBgVUcuqS5WqnvRS8y29V3Umpsh9tmko2yowMeR9IB5F2V+i1Mvou0RP/BaV0VM
67qIGrgeYVELPabDfVe194TplJp8dSaj9lj/JV+W7kkBbMOyM8DUFzWbZCJPrw2JZI3pH84Kz33X
AV/A3VEE/2bEvH7QTWxoavzloJHC8qbmWG4k3UExgp8/z7+ZlY8VeZHZT21b33a0SLgIbVEGR7BM
ZFXAvtZ2C4ZrExa2oUFRjQPN6CSCRs6dWfO73kiofTVeHo0xRTHkt3TJ+/Qp18ja64dnyVFZ9ZzB
Z9aYMuu3ULuDla/sQ6lTudQPG3dQTPcS7rUOYQyBAIVg/vwRYw/XAp8IEvpgtt9RF7AOO9rmstVe
9EUDquffqfqqBVjV4JIliIEHrMCc10s0RjGBqu7AgxAGpDCpG00P1j3tfkznC0Sjiix3ULW7BB9j
RkAFp9vp2dZm+NUM7mU/A+vpR5uZbXa4LH95MBp+ZzVYPzmSHz6mgE6VIasPCHvFJiZ6TKrMwxzF
O5iFBIstLzf53qBfz1lD+IfPURmjqRc49gIbzBlXiR30nrJIbBHlsGfXfhute8ExWtm1OxfWR5+M
GeMsc03lRxhcwpIVeicxaAasaTSqtn4dQ4YFDH5nE1UQD6OKUXYMbw3bdf4iz+UX6VPbqIUFznPN
RBbD/M6CQFS3QM7ld0Ff2KjOgNpbr8jPzmHn3GuySBqshiVGpKrtYV+aL2X+Neu4WhnvNpqN241k
tLLxDLwLZgZh39rFOBAV1kNjVnk1nmg5q7eTHtOyRq7EYrtU9+l09YN23xCpnNXyUcOeIYp0lelH
P802ETHp0Pk+tb7dZZYGBKMjHnWXLFl0+q2UVVaB6FIZ0Kh99iexVUxkiZsHInq2pAvvG96zSkfk
hRxJxREzMHaMErEZgnxb9+jntWmdIZkkN8ZNqPcMJI2qFa3LBrJWXX1OvfmWGhMire+CCaQCvNb0
1VXcfmSFdox11s8cVqnd3ogsdzS23l2tsvacTwDdXiIGFJUMC2EoTosqPgGyVzBwAFl3g/hBEM6r
pdMkt2wTW8XhMiU4WNurVueBFaiLy6h2S+7Iz5KfPFLP1vJtjLuLQs2TzyZFXbuubWNLIveLSKtH
Gw70FW9498Cvpq5J1VJUlauIfjtRnNitDzntuUjNJKpCi8hFlequx7aWlMF2MKa9kK112efraul6
YNZRzpMSQ4aAxdvBjpyE4hjMep7I73RbqFJkL0ZYKA/RaxQ8g0w56zYyYGZ67UTK0jVFC1BRH2bT
zZeJysFDhc91a0vgzji7Jg60GNdf7qtPFZst+4moI/+TfZlKHCwBf16eFJ7/PzNUdyl6edH7tShR
WPhE6M7FOWawJWrX4hUrpX9ddhFGDDiaLRUZp0MEGARn4CSfqoZxYJ39jcnslTRLreLv7TBaW2l+
Hup8VwFnsPi4Aw6IEsxRXr+jOKUbaG98+DEaKYForu/mmygOvaAEsSJ21xRVEhQyq6FWzO1TG/hH
30zOZmc56UjfRipihdmVbU+c1Oux0ryY1MJUjT2BaNVOZE9VzF0QgVGjDZYZCCjcJJjgTVk9Apwt
mldBIWE/4gj7qG8gISLLoaTpqfk2f1jmWGq0GvDhN8i2WCGuxqo4Dzg1A4A8uU9iA1tDX7AaoCg2
2W5sDZYHZTmiFcS/T7sumzKRJcU6b3YWetYUk1UJM0vH7Q7kA9Lx2odLY5jwWPK3kAY1qhOuekZF
3E95mewtkqnMOjhSSKKo808RZhfR524Ysa+Sgo0ymZumLd2SuhzYPnLd5tb60qPGfduyFRgxQM+M
SqaMs9jvXBb9Q88sRA7hzCmuDz9FzgfeYbayrsb/QyzYytTSTSiYqwz+riTvyDAgNfFNGQIr2dNo
yXBA+slnkCi8I/juSnTkFmZU8e1Xn2QI+vGbwsQhD2THBsWQA5eyiw2V0Try5zfbIN8qHLg7MyfA
6q1rXzWgsJBt/iC/ZrmTyOj84BP2oloNM8Whb1xmXWJEQDSNDvwHBceiFTEnhlw5OC4NGLE9eB2D
V78PPlrSNpMMXWNW8yogdYYN4QP/qBFWIDfYiBkhe0ophl9HxOleN+wfTXwlBVV1IN1tzTgOyrge
tBFzuuJOlP5jKL1KNsEUbXts/b9u+skip+VyjIOlPlL2pi3BQPts9Ec8224g/w7Gr6T7N5n+YpnX
N9WfZgyrAJnEmMrMY7VdZdHnpLULgs/RcJrIzAkyflRVu6qwyceMzTHtZMIRgY1XYocL1Q3IXocu
roFAzL4P64+oAGsiTarnDc3QqxHaGMKw7jIlbuyUTt53kgZohTXM7yZypx7TaKdExwknTBmO61Bi
sFmJnaK12zIN9zp71bF+iObUjWx+ZMaAvi9wZLNGxe5gQBrCY3XCgbdRZAnphn2FFQhnG3MlpTiK
hk0m+kPA7thK8CxEGGdVCzNRTkaKvzXReigyktEu5y+ljVun9b95GrcmkxWrr9bGjCbN7Lgu+LQn
shUAIQBEP0x99TStdBdb8zVQmaGZ0VZgAy+gMPcy88o52vfopuWJuFUDJIORrGExr8fxLbCmV4o+
JqSym9gQazWkEKKAAxHpOfqFFAe6tbNhzciY3wMsmJ1PfkZRg1kcGQQFqFJZziJIVhMF8H1zm4xT
R8+cktQr+/lfAzn9pYi1a8CSryO8pGHSmc7VOi/lS4LEobNVYlG/o+DBlnxtStglIDs2VY36d9k9
wJrpDWhy2r7mT0sN1lFwYqw59y0rF8EZMSDyHUYoK6GCpDw5NWX0ykt/mubwzdIT7gnVyFej8lSY
yqvVk2HTxiyAryKIKtlRZYi1pOqnIPSHQOcN8N7fqVzD4PZCRH5h+0EnSPUavFDoYyxCZnoeQkpt
7T+OzmM5VmSLol9EBN5MVd6rjOyEkLt4Ekggga/vRc9ex4uQdKsg85i913ZRxJSgjPDU4jLKId6n
3kEYP3W0a7gbeeYOzug/DBLZGwDRxcAnMMcZ0iWE03Tog+G3zRjYY2/LyGeJyaU0Ik5JEL4jdYvv
fLZVshFshkeBs3VgsWQ8zZE40uM2Qs8Xp/VvOZDf6dJ05TJfj/gOdIbUfUw9wvHjA5Mz3H+K8ZE2
RqcQLkID6aBKjLtuzBRPWmqgcY59R5aLpzRbmKDm247uFC2Bgz441X8dBF+RrmO1rLF2wF+1redB
bzbzFLY03W5D5u3sxgJbF8G+eAztm463NoEHFI57o6be1bnsK9gtbDaPMW9qXTuvpIO8IOK8hi3e
HLeYD+0Eml5ypNF59lJYeCz+WmvpUahqBPewInsydOZWJiODkuFmGFsbXTNOA+dxMoKJVN6/pJxX
uPwwBwuEzdoZWMZHxExgQNjXOOjbIe+M2nooxK0OmC/F4y5l/Rpg4i3Sch/ZbObahl1zsWiJB5M4
DjS33hUG6Xx4TEdFbx17P2apXhuOm0IzKbhs9G+W95rXCBypr0UWzawXFmD1wYpuJZyTMuqf88le
+TJ+j4A6+iI/DIW89WwM9DHfaQ1P25wBUaOXsbIXfsxdel/1NJzixmMgVC2A7K+E4lVtiZ2Cx2cO
40qx/Tdng5Dnv9kxjetQ7UtAEXWOPMUK/trcSdCsdsB2vBsxhAmeNiMsXhuOG+IIEJQn09HOwPrx
GYpIJ/yrXFUqOHV4xfSpf8QU3tOIbyoD/1MByRNrXpmdN0T4FtppQ3w9BTvTb8PV17r12tpUcEaE
/yDngXAlejmz0d/S5orRLMjcXaUEenVKwtzILyQ5PNvqu8pfVT8dapvzsXaOgaVz93zPgS4OUL7K
XhoDlj/QznobHKZh3HlVDUwuMFaqZawUY9mP+oC8AHSKeguVqDi3UBaCPMD2QNlc13ezRNBSJhud
mD2ZIY3wmZ+23cHyXK6QiDSTjkKNpsFBsRr25aMa3a2rI/h1ARDVzj4uXvUQKcqcJEIcQucFdwEu
qVYjHoJ50ddgQWQihYIrspx1Zp7U5L5GTbuVlnXuE39jsXN0ynhh6NW+9oa13bSHohXIgJCYMbL8
V4fFQdU8h/MlqCTe4XxtE2xljSxEPHetquZVZV9R8T21wE1qsQbyzTHElqns19YU7Qtd7ZJseg6r
ahWge2YLxOQ7W9gTti+czdZ0tJiBhZ234mJG31TANiLq0vhsA/LVg6UPnbTWvbMp2ZNk+rZDrlLk
pyTkMol6Mnx/eSgw9JCgB8V4mGihoDOS8M4d7JyjFEwlNPc+cnYqgKXIEkZADKkND20OY8MxMzlj
1c1n56/IZ4mTZGOSt4RZwvbmrmF2ucKaLi9FXLESYQEYk2irC4W7LDiBpGl7cQ0RD3LX3kfZLVWJ
ncCJ2I1Q+jYAgybtu6ArNZFh2lF9zGN/k6buT6TQbOhya9gTB+LKT+9zD5Lq8p1+izVCzrKtQ0ny
WaGMGxB7T7raV0mDxPgvalHke3g1ZylCi/bFqPpLoWNPMfSL5fkbp6lwcg37wQG7n8WkQbD91jzj
1AThLrS8ldPLm2a4GOcgdzBR9cYIQ9rZJR188jedAdbuozT6VV5xmKJUzJkY9gaWWrGNJEpYSm6n
br4L9dkgkS6DL4fRdiemRzCx3vbEhgA5kpzz/DPjRo6TEVPOEB9ixYA2bb9dN75XrN+Xudth8QlZ
wNuGmm1IGQZo3Xn1+otflacoyBZDcfdmSz2mRD856nW+L3AI92yAgCAwYeNdU4rz0b3PpJMSzl+W
bkX9nk/pwWuvNgSZJBtPmD02NZ6GwB0ueTph6cQJgGjcshWmb7lIB8q/GSyg/I8KyYDVqcc4FgdP
mXeTqC09ql7tmBnZ4K5a9EBPow5PEKirq1BDUliGTjE7/qdbHE/ANIqb4dVoGas/rQ5Z9inmROmP
IQXln+Kh6zoHbE46vKOyIxEpYi4kE59hh92ERFGFmzQhTIlESw94haiyjY4WZarP9VheLYOcK9Qn
ZVo8ByYcAu+URQn4KlkQgZdpFCP2sUp+o9Kjm0XUF7OlqZ18zQRvP+CQ7AUgl9p4iwummKOc1cZA
MCDe2llBEAZS/uG3s5mmQ6tb6WG310eX6U+1ycYIQzwg8NY81RK/UCCWoYpMdDRUaVNwisv+ZiMB
TjnaNL09R757rbLk7Onj2sycrSo77s8Oh4VHhM3FES9T+KyNlDODd2l9A+s/LoKiuqbCOoyx3Pm4
tyY0xtLUnjXfwyrJYJi4S6vvLhnE6SaGyx9MwW6MkDVagK3nmTP5C5mGBZNuSmu6UwRZOZlpgUDy
IEZzUReHbNAXTf8e5O0mcrgioccpr1m0JCMmHEP8PpZMiLjj/DAb0etKh+xrbqjPZ8S3wdEVbbKu
2Dmac9a4rFUU8dQTdw5GKikASpIT5Ax0hrNenUs+tdDz6gwm0UoMEwVe7CxkMWvJ0c5ZKePFFjM7
B7gR7Wr9dyQ4wmSvlqf6LoCCkgEshj9Dgre168xxW2v8yMLEZIH+zIF/EXoAe8cY9Je6xp4fXYXs
/iHC28rEeYnrRDJdoBfDlIs+VaFwhNrbmeLVn6O9U8SaHTKqdO6DcS+1gbpQ+aG1wFzmBJxdfKxf
OX2anN0uGnuN3LA/Ta099mH40IT84yi5jI1zHlPxz/ZQBZVoM3V6RXeCIJWxNxXkxPd+YDLoMRlW
dvSNBTcEKFXQtt7Eve0nFi909y1mAbYssD+aoXvosgrAro9zMa7jFwbJy0hEeLOABT9xpz11Fcah
5LM33pvxXlfTpg8z9nSEpSqxm+Ob6CmfLCtee97410YNpx6lat3UxHpCRTdKqmPukx4SOiRyNDCS
HnAizSBLi51R5Y/GezMtnpiG4sGyPYDK8JFCqEweEpFBklKr6Fw1n2140vi3TAOUZ6b7nrNqhO3g
qehg59a5IHQHTJONmp2/PAHE10f1x1iZr3ZAJDbtvlZ4u7y1QZDArgwNZ1P42pYB5oIae+tApUp9
faNRCDPeWytTPdLSnNd7OBgwdHHiarncJ+nIAsNl2FQu24h9Zt7eJQu+dcybXyq1HjlKI6QHo7TP
EiB+64mvrlV7w6XVLpzllFenAm6exfK31P6F4pERh8d4Fp82Jh2zJOp3QuBD9BHNFwND3Pw2ak+t
BduIm7NMcXRW6aMjy8cRgsDWcp/FauvX34o6v5PTou/vLrUN3QrOcoRvbXar8G/hSQVE8+qL4V1M
aIEUsefOna73Q+DpSwxzY2FN1vKKaY+Ee4y7J4IryX2tzUAFOqw+OUYtUrJ0Fn4sFaDO0CYTzG2P
MqpuWarubmnctBLq8GQBJQH3qLuPIVdfTtRtq3HrY4+sG21ZddSADgkcWvhRSXcxsZv1GTjoCrMn
Y6p0NJAljHzTrcG0If9NNJ9opNknoCe/hJHf+hH/eWf4L6rqPyXcsqdYzoB04wCLk1Ypgms0ldYN
4ezNS5HEawOOPocSxUCvVlku+Cof95b+WeOQzvkAC/ywwhhgvk14cOrqWbrZ3iDhyPTCHwjwRxbx
cH+jW4A5pLP5Nkt1rS3vubaIXCHXyERUjULkysUwMMlioqWhfE2KS+GIm8FcLx2lxqQ83NiNODgl
iZ8V7aFAGo3MxNGCz8ZCW63rD601Tr6Fg01FLSFHycZCEzNZ9tku/U0UpxsZICVCruMoKq3UfADx
h2QEm4yJzXnQmWyWLodDF7P70BNqCJg3pmzuaW2vDd1/ETWNTZsN66aLqBFtVGXkrRTOZ4AiAG/X
X0J5QgTJ1e1iFxPtiPsZ5nqRGg61AhKWSCPwPQRQHc3ZQ12iz+nb0EaojWj/RPtiyOjZDvq7ogll
oAl60QQMNwhk7JDT+Ow3EkhTy+COXvhSIATRs5gppjwGfNWVVkxPQ0Aonh8JusN8Y7TtyqWmlal2
ZWpBTGAPWxgr4KjehKRnxhje0+AnZg9kibIvczgU2zSmZ1Fv9Jp/dKj4hFCY1RXDsRpiPgp5Jo/M
6D37tWZdkeO7zAf5a/bsPk1yVOppMeQoyaPhaLLr1OAX8+HQLBe7MR7WbhmsdNvBY+it4sAnnBpY
BZRZg3YFkfRyggCgdebSxfvjQXm1kaq4jLu6xLurPu+XhT9Hg6FVqYJ3YYELpOxwpWT/1Hxxw7qL
IvZ3nVHTX+AUT4Ygxb8+I6lpi2eQtoz0e5+j2a3cM048AnBD/GQCMMY/2cHIKt/LtqJks46NPR5k
5R4qOZ2rIr8WfbYJC7hjZmPvEusRwwKyWoSwLoMLJOg229jF2JgIFDzT3TIZeZaxtRDznDGoTiy8
//IKDK4HdkskpMMVU3dCyYnGvkjPdQxCvSQAINd89lQIXwVn52qS9t3jnI1DgayywjOKJRnDXZFC
qBKooVOvOWhNe+2FPBN2t64oJYBGWe9VjlyiSjs29Fq2EI2PH9eFr2GuRF/Tp1rl3VVMW1V1YSp2
xu+CUcB4bcxOR5PFse519E4idekli6/WcisyLnz2tXq9d7T+TYzld5Cq5VS6h9ZKboy4mSmBZyFl
ErhvtMb9/tMHrO3bmkBGyWuIWZv/4UFEcDzxblbTPuqyvzIqCDTTDhnadKdyeRSSq90j/ef/ZHnB
RKqV4drwGBUV0cGhJEp9ZIm1xgIiZvgu8SVyQBIzYkJ1m8gLlhkLJx1LWhRT0vqUYgJXtlGH311R
HtH3bxtyDCILOawZ/+mZeq5MwL9CmzZGhoI5GO1H7JtfvQM+M0XONVKmxb2HSpFKGtT42DCPIUvK
m9zgaeiYdJawYkqnS5e+Pu2UpYihxlTmSBYNAXxi/DwhVrW6Lc9mWJ3cofiXeT153+BjRVStMrMl
3M+p16UiYkxL9wXRxFw3Yk+diqsB6Yfh70p6Grf5yNEGyim6NDp8aw8SFvMtIye5Pg8Wtpc+6kzf
EPZLgQ/t2Saxu5bNg9XhyoThTcASrqRYfy7YJU52t9QM5EGGezZ16ksxYikx6x0fHiIybaVmZ1TW
yTXjpYOazHOYIJehYG3K/mTq1l0kHPhFeYqzYF2U+r9MQ9dTowbyXYLWTRnhCq/WATRDJDd4RQ12
a9QoykdH5KFRZZplImLLrw7CsqeRfWjhsWhjmocAEe/9ND0GD3KgjDSM+Lq/nqiuB4RSRpocPI91
VMbmTzdqBMXDPWnacxrcDTPfRXp/SBL7h8ywlXDTQ6VzIdf6yWxZfVuEWXno44BTRlW4GPzqIw7i
Rx2NqNKcYxawpx9ZqBN9i+YEQAHicLt8L7zpMX9UQgF/08Wa1wB7LNYe1lYZo8soGjDaRv+aENBC
pYlLp/WXGJOlFnBFpNbJgeKc9tMmjQM6GBPTS/yvF+C2TduyMPgN1GxocWJxHjTnIdljaR3LEhNn
4eBDHkFD8STynFm3T5/Um+gRKLRAr5mH0dA3VodiaCQEzuYmiVvn2o0Z1xSwlEG/EdT7VPbOkr35
1s1JaqNOfiqJ6yyNDmA6VQwK8r4z3sIAgT77ZGKqA7x2uJUgDRduc9YdBhsCs1vo0N8O1OmYrolT
bJ1lXGFGGZPiKHWM0K2DOq/tMUKWswBWxvvJ916KlFA7LJqzxwmRyk7i8Gl04702hkfnzsoVEW70
YFr1qv/0XI3fHW88Lz7n8HbRLRrLBlcXvJ6b1rF8l659L8N6207wt4xo73byOvG5CwdVSgEMOrZj
JBo/vgP6KhnvjuVTd5kli738pasYuboBJZu65IHkBCyvHb2aCxjOCst7F6UP3Y33Yze9FJPGIgr/
TZXdC7AJwgZ+weqaLQwjZbB1OsB7IuewcwJgwDqioh3hhDS4sGTQZ/U3B7s/Xdfaj2aqu9j6qbOy
VH5yCI42A6B5ehd8+vQgGod83DkBBDhUmoP6kf4bZ8a7EXZ3w2dATECIY9ztyV0kgi5cabcOKNJI
aeq4zdXHweSW5rs7Bs8xI7eCYPCaLgUFwM5srmBmsU80K8t+ycCncPXAqWJdhDbQHLXzNCCm6Hli
qsJ7SVgeuVhTXLv+Q6L1Fnspvs0XR5lXXDp/FiexSO5sq8916uycAa5/8uHkvJ/IQYTDzVtDDrbV
0SjQvySlPBjWcCLIEHfpi23kbDgT9GWZ2x1Tb455QSUeJeQJkF4W6AzbbUSgYvyuQzZAeFstaC0a
pkA2wM/DyEPluYtBvGqOxHWX00uDi6vNXW+Gu0j7FfAB21ZsRxcoutlJilUoEJPk221htfX+Sy3e
h4yPKBpfkx51NFNSAxCLyElRxlw62Ay2REzOCMFNI7d4N+GoCwroRPBCshIQBqjoedcwfSQpco/Q
/XMMzsoSgFUGKpBQQcDovo0bTP9q6IYVHvdMjURPd0eRgRpvgxOGx3Oo3E+La6FS5rtfl08NHAfl
py+jYZPY/qMa8eJFAK5VCysTOTC7IqPsNxo+Jy85GlOPAwkrmRWggMhywcw03wtDY0QVzHSxVUUw
lp8TCOISDjOkp1QHGaE1+lZzO1CLrDISwkKHEBLURKUKl/qSNqjRHD+5qkienQgJqdE5JCR3xHOy
g2cHg6plYybykOCu9eyfaV62uO4F3wb12Xc9uL+Z314mMY+pURjksRPQEeF1qpmnKPUzIm6ePGLO
E82+Vn7DNn1chpAhLNYkMKYlu1cLb1BbJ7+yKpFK8pUH3XgmdWM9IFdj2r8bkV63CckJPCJ667+B
in/XGnKx8IUJ5J2FEyyCHqRqKbkvitE9Tj1a27ZkT9+WG9RT+rIZWZ2kbKJLRNxPjSVK/BtgprMi
4TwsQd7Abte07zwakR4G4dYbu62etIdA52A2NRKki2m4aEMO7khSqRU/mu/qx7JiY+YqzMCiRC+a
ReQH9oEkc7DCuqHL6b3VrVuTy13V4aA1KXAb+Q/Txi2uWLMycyfoKUDLkzc9MQwiQM7Sb7CE4pnK
zT97xLA2etpngyKeEtAtnuaHw6fPQfGAbGEAJlL2DDcNi/kBx+RtKiWxgd4RUQn+gzi5NDNSzKjZ
gOnqbPfVzeoYtTMWAO3QHtQAOUQV5p7bhj5lREStXPYMyszOQMc8ABKg26di+tZEdTFL/1alDObr
mr8Z9d81LaqjGZVbuyLg2pNX24n3GnnqTpu9SpAMCitRQdQa0oDgw2Ea1lCyS6UB/Erok30bMnDu
uljNcN6T7TdHNRgw36yWzz2toQOMerWbckTomieQ5VunRC/uQVR/BajkladjirDw1IHhcgF4Eafl
WuQH5wlNhpH/giFeTtk/X/KVav4eQNltUOUX04NngiC2ac7l3Kc/MJGsdefZyM0A+7FDYrTNfRKw
qEhyZ5dyeT+p4MsG0uxAKmgwaXlO9evaxnuXTXsmkVdnqDZRGz8qf1oH5kCqqsa8K+p97GnRPst1
KiINpzqIKsJEFmHaPpxa3i2nuNQCCCXVKqoUgotRjqUTceyYAgb0HgHXZ2ban2kfLevcuacNyueR
SmEEC5VmCmUdytTBIDvPJ/vQwCLqm/XDTIKX3IRO7VfBw9atFyIe/hSjjkH6kFOhRXjxDojH0R17
OGZ+t28cfTfw8kd5cYyq5sRqauXr+Fw97axCf+EbuM/1dhsmcO9Szm8KayyptNGu/Z7bwE7akXA0
DvkqLBhAOxi50dwZbgIRL8U2bUFADCsy2bVwm4n4YOrZZTSNt6wkHk4aa+IPIFLNOEQwrpbHFNhF
ZlD1zTnoMKqCD0yMdKm8iwEPcWD+45hzEIPeXLtAbLjy1/Hg7hprrxzHADSS2yfXgNhWxs/ER4+L
nqyqtuzW5pCTqcVUE2WqMaJBc1DgqqEhU2JM16PlEEAjV0NeH62MtTf/TFJa4+cuh2UZWvoK82dG
hBeMS3OYO4eSVUKldXMHlgPB6i6TAgMzKwTKpntza+drVO2bhcJnNNJjI8EWB26M+EinciIf2aED
XJoj9L5Mm/Z9Y9ycdNqVBsk7o4HaRmYNMZnOT9/557bpHoMBglWW+ocprXe/oA+sZ0i4QlnqCjxf
gcw4UisU30MitrKc1o1gYWsmxTbETDgUkb1WjTstizh+aX0TxxvHvAmnIRxe0jF/sSR5IuzqOYR8
babNcEpJ0e2c2PpUKT0ZyN9LQlW+NlSwnjiIXM2mCoDoxFxCrAT+gidpZN8icn/+n/Kb03tikRsb
Tdq/KHAflR7IldCwlhKDufPz4UBM3ylLpi9fDxG5TP6LX+BVb5t4T77qZoBMys2HCWqAciZi763z
x89qiq7M+DY5qZG16rYxvRrCyu4O6SgEYxouu7IcYNHDPNIxLQurutlu8aIVPTf6OHwarZdv57T5
vlE6qiu1ixoOU+XPvXWKtKMdmGlBLmbzwii3yApMinqFZm6m15XTojLDVWurhyhSzOMprIi+Ze9k
lxgK48K6URPPOXPVvXAd9rbImaR1SJT/1o9YHMMsU3O0Gmdba9wb2fIFxrDEqqg8uZl/tnPlLCgo
iOoYFMuKEZ8MaE1dZ0Pr9XQR6WyCrS3jFgdlc1Q+kHF+84+y2O3Wvvvq9uwnDUX92tLpP2mBeC1g
UAQKooAc+BB0TWvWBumsQZYTiKzaX63Ajq1wwADoAWTjd/U3KpFHoo/2UqsHKI7mTevVZ5lWaMAM
+m07ireRyhgmlYcmRnaRoHKfyCgsLl1Y/9g2JUxm4vwOhDpJw/ngQf2mypUsfmrQSPxptBR8rYM/
4kBwgAxWCdM/SAiPxO68s4MUHv9UrnH95+DQvDREVZYAdTJzD4Jzp/e6uhRGTO0+hDG7Q8boSQEu
pSw3JdPeJMn+9aDmNPK8Ct7T0iM3CFCmXrFg8iA+++RxnyLxSvLjyvGDvey/G6YXIYNb7LRJyNOS
fgKxZ9uUsqT8BDFzjcjmDkr614mjV6N77zrJEqfkMYmidVlhYc7FSe/GL48EtMyrAMx37OkugaGf
B6nWeicuWop7Bf1RxBfGz7kHsn3Wa+cJUn4lx4Xsjes49gfXU1CmvyBnLfVZusESezK9LzsqjsQH
bypM8T3ZAgrh7dIhbWIvY6PY1GjpSB1tvxtZ/1EU4/CzyGTp8ZOtugRWpYxluR9ql/UoQCY/6OrD
gJvzuTcQmNgSPBkzJQQQwMWbyh33Xpunt9qtKwzEAk1WTn5p9JxN4HHB+bcV01pCCVzCY7sZ3jFw
wLS4VlwazlgPbnoZ4gEW5r9iYueVwfZoIKMAucJzNN4sJGcotVit8pEeB7oZ/1zNkvtPTh+92BQA
Z5p3Vy27+txOZ6Od5Sc0Ec42Jfw8Q6W0AKvXpxsv11aQTBdpfwfpH7NJN9mm1C+Tt3Pku+XvakHs
QiFWflMuQ/ElwNWn2toEoD2QBOVFW2CTSyMrVqGEDxAsEQ4rrMAk/HTes6+uHSoF+Ykrk10JW5+n
Sr1iSmUAmbRr+GhVdwJpZQkQ79uJddwcnTGz/3mGELxuTTwCrE7j8m6NLFBRqc4pCeei39C04/nN
UIWU0VsEDTt00WPfBrnyOzhosHsmQAvwfESOZxYZZ3KmYMzp9y3nNFZfCd6qOAxoN/9pwCcJFGAc
9BfhJer7YpGir3Ot5MJok1eWrp/T1GPPF/D4WlG6SBvW5BrXRMu7q7XnHNmfi+Mw4Xcm2ARAoqBm
Y+gLdvOrZ7dFOmF7tBpoxWJXB3we0Kc/Y2vfam9s6okE08KDdcU4umR7zfyd7FVW9wvT2xQQT+0Y
KjCmwGgnQJrDwEneRtfdDg1CtCfzk6/HqAlA9lcCwSUtHFr4w8Bk3OYSZcVHpyWSy7z8r+vXiuSA
mM00W0ZBZK+gPiQsA9A7u7ZdXq4SG3US9QqNN+4WLp1+HjwvSlS+evEK09ngXSCyzG8+4njPY9y1
GyYnJJ85/X7o12h+nho2aPGTRq1UVn/zZysPVXl0jBmmJaqPMt1Z7bOEEtJh30iYcC3qgfVItfDK
U58/x8awQINl/DUMdEEfmNaFkAu9+x4mNB9nqa6ZtbbNjRPpJJRtaDKejF+PJt5lKGx4W9Gse3Q8
6bzlQaKcnb3yhs8tAChISxvDfS0JvJD86LcMPUOb7Oc9PeZV5LOl81q3t7H+qzLMJMNfReqBT2MR
MO8hWqzhK8yqXZue6cwabAlhgPAAlD7oy7J8spm/0O8gOykO6ahuBhxGkWh7l6YAhwzXIOaEg89f
NN3r/FAGSElpGYAH1fw74BN4+IXdN8z0k31rfBgHrxIbpLaqgp3W7Zr2p8svk7xN1gH7B/JQ3oqI
6u0G7Ik4hYKZm1YvjZEzOIQ9OsFMzB8mARSgPlggMj3C+OMBt/jC3CDjVyrieQ4+bZW9SqLlIBB8
b6d2M0RUMj3q7CdV6U+YVOhS0btvZmEWW4/c5W7g6SsT5srIF82lKZnl32BAWNDL+68wvbveoTBM
/Ir2tpyRGXaJC6Zb+Wwu5blPP7Q830wzlN/ongjqQCtjyv9trXMsL913oZ0qOFB1cGrmx495irs0
xD9Lvybipg8feCQLHKsoEYCxbTjUCfnI4q+s3tbWC3NBh4NksHmWQARkz/zX0vXwvwiEjjRwWDuy
k55AiG2ORUj++lJnrVTRKbu9vw4kapSVgcJU+3L68F6Ym87hB2DxG20A11QduO5YPD0l43lkKUUb
tpIxIroeXHp1x2+7rHUcGDZLpISsKY8Mx40zfEAiWQMMWPi43yKHAsall3xunKtIVlGwSYEwTObV
GnY9U49pTmqTLyEq2XZquD+3rjYvPT64eOPsK/bX9QBfsHqV9qtA4KU9imymSeBxWBR+9VRHLm3w
NzS0pF+ngD/d9uByx8xEM2Jl0TtYWwgf5NeY2sqED2YCiaB3HBMwK/D5/W0rzon5ljBPMGHLZPmZ
tRgKk702wTLVLx0X8tCRdGUv+/YHXKjdHob4xAI7E6iUVp1CAJ+wnFm0PKHFNUZ3zfVoBr/NcIzH
X2l9gUyt0eYKJi3ZcMzFTSkTZe02nZ2ww74ege3F56FrrlF1rNS0INFtk6XA9GExhqc2eYvi3wBP
w5B+RLxWHFs9sAm9OnbmBthAH7+g57EvqfNMyk3AvxwIUCDWBv7CiM+nsd4s459OJTMtA+udFtaG
mm0e9OECWRLNQTGsxxyPzLNCEag4jnjFiLYcszczYlxI8tvw7JXUtHwi2a6mrSJVJJcQbN6a+cJg
8sts9Cnj+Rbhmhpv5xA1FG8rJDrjuVYvBuN451vDoBV35JbeIeA/Wc0ML8gBNlTBNZLP5bh2qNhD
wHXwg613SXwTC/LGROmJiNzZ43IpmmODAlADAAiMtGu3OdbkYgo41vexcWidn0b79LRdTxxGSr6d
Y7N5WRmfEmeMjrpR7ozk1wAj0xVXTb56mkXHC7jG4fLA7cLuteStsAnOjNudJB9W04K3bCRsA1hm
Om09F2w0Q1pK5zhaGvZrKuAQ7BtfrpT1mmsm4rJd6b638rkiq0R/L5HYhLTnDeFraNJ6onTGmQdx
HBBB4pYvTRJcbk6SLS3olm6413h5YQXRqC0tLpi8O4cmmiiGXRwtxdoMmo0sAdnzxCW3WVrB42lG
FsaE7cyS6uA4MgbEnl4pJM14HQAdF/uantyMP4hXE/neA8iZprc0eKkMVFz6i9nPIyumt3FA5MpV
B/HAGh1+wZY9Egfvp6PnwLQsVPynJnkMxbsXvHYNa6GtxVLO5yBzFPeu+nSYpBeg97F20O1UFJUn
N68QIHVLQuHWrd8sECNyMkC1HI/d2LONqTZtxjZ0rQfRTlrjemRyS1dKq/8ueA6bYQuyfTPJYqPK
s21jHrbOfulspQYE3Nq2NsIdYPPp1vbeZ95+Cr0O/VjjvRtZskK+uJCoYXHjToQp+oKdZfdj+GcH
CwzydAZOqOax+HL/4ZBqgB6AQev8uxZ9tSaOLYyYQQKBY8AB3AAoxHk9i6Fc9erBcVKxtzVFfRNG
/BmSmOPXJg/PbDRD24SOwEAy7vuEILELDoXAH28+yS44seUk3mLYa7V2b3sG5QFujnz2ayRusoN7
sYlJnjMSlMVAUiDyfqDYpfUr4IPqJXhbETqc3c7SYbehEwMfc/XkKl817mxKI/pqcPXqJBphQqcM
0bME2QN9CCBeYFCFbi4SL9i2s7yojOM7mmX2pmg9rAQHbOBtRjgN+M7lQXeA0g0z90BjYbyoQ2vj
hN4m90MCzcL0D33XrRI8QH6bR7vOqR9jjdQtYCr83Dky3JkxXOAxCgi0r4ZiqSVd9Za2NYatETo7
4taRWivoku8hwG6CkApAyxgcVeDtBqua+YcTBmuHN8CyeaMr8iOkM8XQ4DtnF5Xas+dF2TYsunrf
eYjWRlkiJHX0k6jdN98wBpBFPHKqqBixRa7BKQ6/HOKAPPv8uU+Zct+ISmbJ6Cl77Q5O+IrMgcWC
1YJQHdjJQkBkfuPtpwKqPzpJ6rlpOAcahp2isrz503xWwu4OuhbVC88mfspT2Ohd0zgz5KWfmk45
XofAaqg21HhIKPTywsQs41+sgEFiTGm1MBv81CwWtxVW4jbVvywLF2XH/YFwgA61WuiN6S6LmkWN
YPtR2LyyZtIpBvnQRTqgfy7hKf8xd17LcWNptn6VCl0PauDNiemOmEwgkZ6eFHmDoIX3Hk9/PqjU
LSrFFqfnaiLU1aKY5IbZdv3LYDMQ5+M2M7HpHLVnU4Cnjlkmy2yDVrwuFXeQNWVd+dV6COdoomir
aQZGRNaAtELlfsq0Ow5KfBcCnqD1NTcTh50Rgv4oldTwUIaNs+shS21NhTw3MZ6s2jnLIKZIVeDS
KOo6ORbkEiCQMhGtjJjGe0H0BhuXVGBSXFvtUiaJU4hwYg4bLMwyUtZGCOVaC3iS34eqednB/QuQ
INh117lNYbxmU/zsl9RHuDYqOgPuJ7XwOATI+1SKBFkjPjbNLA8XXuTIfw0U4SbXsEOx2NorwiEh
96uFK1DLFYZ3+SFSw00T8MaF9JiaAdYaAWmUzHGTsmnY2CeqeQt5B+qjlR2ob8lU2FH0NOkGxeGq
MziWm/46wh44jNBTk8ym6jWiznqrGLWriOJt2sOVhP4D+Sy0owpjxwYBxaSjLdGzI4djHOH06CKt
SDCPm+uw5rxUW3is4Dgo1Bxg5IfEExqsUSTU6I1nKCQGSwZuBbLbmWMvvuJJMyDQ0OpM659EJVT1
Rz+GlvoidW3ZUlvD+l8RScZKRIIfewQNOHkqQhJTisjyLmPTlet5Fssrv1JzVpJGKCdsllieKc0G
SpFQ4KotrJQAMwhaIS/RYPuI1s8PCkE+C3JTwxS4ST2sC5dKllkq+ZI1zhqsp0ZVwIUlb74CzmJJ
yxPArymdSdiVzGtbYHhXEXmMXLZSKWlO1KafxpCDzpsI85IQB2OqZQKkVKHzuq8ePztDA5bkt8Zl
2RkpXl1plFCzgvvrtWwahHQszPvA0yEyAIIZQXnGWbfDRzQ365i5wcCEai7ytLwq1Y5VoeHAj7ko
h4aGmgSYyDRJwEGgSjLrSt5RoNz1cdpliV0aqdaz9fDZ6B9qhehvrNqMTimWte6TUtEHlrrV4j5K
WYV6ahR2bSopXnQo6AIyiyHXZhxJY+iMyUNtATGPy0wMcuCxGPqS9+Rp1CNSBzGdCpYfkjXMypS2
YdIatp8MXk0YkeZBz8XswycsIA+8SSshCna9ssZ2Muc8YHgF+RpLw6QqmNLxoHfiqdBYGMEW45C/
TaUsyQ8KfCssd0x6N8f7SoaWi9lcGWg5Sapa3Xu3LfYn5rWfmX6BJ6Sng69N+hClHLs8QWNzpSa5
3r7h2p8Tw1G3coefdtqYMSYtWVZIV01eVcDCYlwm/U3cQFiCLUfhDZodNP0XK8ZWlHzPOmjkV1+S
ywH74i5q2zsJ9El2JfrVJMzMxhIbL7OLMzlyMAYdyWms1LjlIK8OqWg+TZEutxF7DinHhTYVvEyU
toknmulbkvWiqdpiZ7BLUM1ykGNKN3IFkivSyfWZ6C8UhLipkpSZh7jtG/MaLr5vwCVtJt203GCM
E0sBOGk0fL411cwtDHwtZRzOelY5eM9Zw3LWh4o3rJIykAmmp6A2aCCMvVEr/XXv69S3FoE2mN7X
potCJHdmU43hS2iYEWLUmrW1fdbhVCI1Y/ZoNmMnjLOatbYqiZJa7bM7dIwAQUfQE3dPedJAMQlK
KHddXEPYoF4ayusmQ1Debw1ZyMnRGoPIoJ7cCnqIBWOKH0ss4x+vWArJMGItS8KqtYp8uNUQdCCm
jdQo1hsHSmkO2hp3tU6NVmo86k/yOExxBRM8S7wO5yG/6SBO19RnoCbqhRQ4XFtlruVyKqm0NLqg
7DQJJ8H1EPkeb9ksfbhVePK0WcV5FM1Pzo6xaaoOU70KGj4lIUO2xtvUrP1a2GV1G2WDUwu9b9YH
UdGSVLfbwK9qlDqJMjuCemOiFo+d2fpTiNdTXar3MhcNy1USxVQEHMZdMFZtBpsPBgKvoOlMRw6r
UL6qZc9LMGWVYrVILqy6EGvNEVAGtG8SwH6bXmU6xcbsVa0FH6ptFBfWhJ++GGbACU0Qmsmj6qmx
dPDjQC2BeHMtgxrWlwigsb+RchWV/ygYqTWH+dZ6e+vFfSyPblz1sjXAFCkDiMfsGDrgsgK9n8qk
LBT6mWdVqrwV0zIjRFHmHV4PSpdzmkV2xk0bsG4pI/q1Ty9Iw8gvv0IQUvlwCTewO3gQX6CeNfEK
lxfj2hc10pEGlRLoRSAGZFiMk5FRjOtkDJKZPiEtWaM17y6DFugP4li6y1oTwjsMO7N7ldVEI+bT
IGh2uBvroSCk12pGmfNRO5WV9MaA9qcD90ZXiCY/Di8weMzVvaJJM2CA8QhrdyRGU+wGSSgpe22o
WNFLZnAkhpHOUahsOF45QItmdBBUcwYBq8oS9h0F2WmDu3GDkSE/PF5NTZhc8orDaBdaldY9GZI8
TBsxDxPMuQIJrRIm57p3MYIpGFAhGilbK1ObWniKNJnVuqqfiBimJQJnW2NKQ8wWiybQgVqHyCwv
0ZEJGByaeSaG4GBTVXZrOJFWgy1thGYIlTw1jtu6yWokpQKUR8sBK1UDW22qyRRZQ1DGPVhTAXBK
F1aAF2QFojdgxDhFb4aWpj3ip9APqysowSkg4ugJBEf5cmyWX/taDdlI844EYJDKn3qkkonnQWDx
M78PKRlBUVinA9HmqMfzib4DhDlT64wmZy9DkpuWRLTgTXnSbWOMaTyJONcOcAxfZ7/2KM8noj4c
DAsYe8ugKHTKFl2FgJfdNZQ+NlajNj4LZUcAvG8JtxWkPfh5UdROxk5Qs1il8BBnSYRrkjX40JmH
YcTjHjsGrNscP/RKiqMF9j906dFRKd5hZOnj7mcmEwfG3BqLMIAwYvoWPiMliRT5YKheTai6KuDX
mlZhG8IPybsEJ6KEsqg7SCal71RjFlsphHAZromSQ3gaWAcA4Hqq5m6TERC4F4IcFb6Ssk7Yph9C
3jSzAg9LA/8Kby9YKiVzUTTb4NlCIN5SeQk6zy0FXx538LG6+oYUkRhdVxVnmOqhYhygSCmyx+Qh
sDKfj3Gq4rokkQEKbpXHGSq0Qo7JuQ6aF4UOfZDrMpdegqyu2GRVmpyC2yhaK7b4NZl5uipVER2Y
EEEwoSLHCewwWTgOnNddbUq7ohd65gv6bLnJlLJUd6U/eQUAhy8146vnVdQnQ2UaQWOyxqfgbAqM
qMpragiGcaNWJIQ0bGMFdcqim6BKs+aGoZpHy75m5cYiQ2r7IzP2GG3hUHhQLgdtmPZNwxiXBqPw
7boxULyiUGmvs0rF1Cc240Emi8fEi2ww9ZDsQYo/ROK2QU7fE/B11YptP/TkvqaUooI9ddG2QSuY
Y1wOYRFejh5rYb9VNDaJi0FTjeAgZiUVmh60snOqjoL+SvVE8SWKFWouFVnN6rnkebF1IQGxMt9N
JdZ1RpE0pLUTiRU4jZhWxuMUyjGCj8zouwvw18RyU9UwILEaRsPcVMUmhLZcsPpkg3lbqzoag0Vd
xlrBtNgPSq7RDXM8E0u5krG8H+OYPZvVyM+BXnUvnZU3rLGBQhyANHYWdi5ZLx25mehMldWgJAmK
Sd4Wmp6SyWhAsyN9rRIiqBl9DI4eYzsEVDgJIHNqg/3wCGefpKDAIrhXhrC1MPoJdWwiGvAAR9DR
cWHpuQZzo1FK1GV50ZszNqpHR9VIB21Z4AdNimejN09xrapU+fCGmmM5zDQBB5IiyzXLFjqaQFlc
upRDeYCioMeWejmFEwVWSYI1dRbjv3ImF150j1QEXxWliXxM6ct0hMwhkyCjQRt/KPVqvDA8E72V
VMf+1vAMgG6fCQW2GrR8IF6lzAlU8g0C18scJ24PWe1TXstxshzkPOO/Yze+wIo3qDHDuo9XEZq8
e1H2tEdLGtDsU1Mmajcu+xBVic9EhSOB3D7hR2bioZEGcElHMKSvIxXVS4wRy+cwKcjX0YosQE5X
hTkMM+SFeOurUYulDmRPsnpVPSBkE55suFYkFUtOwTJkbCYxUbiqsOQkta5BUIchEmZz83adXiBo
ipoATJp4MQpVL4z2yCzDL677FJccJW7SdVZbORgj8/joDK1EMkmDjj2ze98gStivRJkFSTARL9J4
5jsZG0xrEcqWhsc8OgrRQdqJveoYhJRk6j4ii17HDAKRoyFmHRBe1VwPAmwpJ00NLKkR+GjCitlc
N/dRZ4n9MtL8zNoEvta84NXfZSR+IzNDcThqnIroVwIrtQoVVQggLOBRlW2L1DTwh8ZXF8u4PtaD
SzYvKjY2SadgDZzLpC37qoZHC2Qng5TKOMCCEFEiextNBB5djV0iljdYK2XNquEEFn+lQ2b1GfKi
LLQtVZjpK8GQVmtT6IXqUc974lPNse6Dh6pt0cxKeIiHL4mP198qbyUoO1idjXJGVAZOXfG5hWca
fX6CsquabFc6RCxSrJfmGrvVMbm14F/FrFuF3u0bqlb9ZvDEPHpm+UzoJNOIQw2sty6gVsqOQPD2
XahDIlj0nPE6toUVrmkAOlD+OgCy2ZVbGqfzQSV7l4jCaRxwwa3ZxXe6JhcXZmUYCgkD1gC13Spb
eOkxxLlhmeN7RFmmSgORzbWBmzQdPajX7A278KXwPACJSG3VdJbJTS2jJhII9tVJdQCKwY0CALpC
GNUVgmJDKwHISzSxVc6KMdEGtzDV5FKqrFG/VJUGcix21/4jG8KpcjqqGuo66VTdv6E2MecUZLHk
82Zjf96XgGDHgMepmveh20GswxWyrfS72uKgdFbg4pzhvBzk6RFWK6BoiEByUyWDVDDMDQBzrdXw
0+3KNI53ZV8ZjRtCSOnX4pDFAYRfP0WS5s8T19TmGXZmkzEHJSRDnFvLpFJ6zylY5II7A06ghYRP
TanNxoJVtDfwUGr27T7aDkowQzU2bmHIgbxSCh/xeKMqFDf/wwtDxJYF3E2UWzYzKJXd59K4UuvZ
PbJdclBkL2ZyG2ixYqRV1bzH1yBmBAk8haYBya9KTraUxMV8wA0a0GaKb0vGcQt/Kwngy8F2sNRh
+eWP//z7f/3n8/D//Nf8PE9GP8/qv/8XXz/nxViROtCcfPn3s+IVv+3q9bU5PBbffvSfH/35B/9+
CJ+rvM7fmtNPze3984f4/d/btx+bx5++cDJoruNF+1qNl691mzTfGuBK50/+T7/5x+u333I9Fq9/
+/KctxnHz8tXnznzy/dvbV7+9gWPq2+P4q8nMf/+7988Pqb83CHPHp/zX37g9bFu/vbF+JP4EsOy
DFPTJVWUFOPLH/3r9++IljiPWtPUDFWWrC9/ZHnVBH/7oip/GhqkH8uQLFkxZVP68geUsn98S1YN
xRIN1RANUZG+/OPGf3pFP17ZH1mbniOtauq/fbHm5ou/XuV8Z0z5+G0qqqyxkeMkCK+N7z8/XoaZ
z8el/zACURvhv4NQyxeE5fl2u7vQ7HGJkmAZ2d36MJL+S2/0r3Bk3vYOtjguMuEz9AdTBK42Lna3
fodfZ750FRcnfwztv4LrbPGpJ41x1X8d19q2c5rtrJ3VKfLbOHrWx9vaAcZdp2vDQQ/HFFooTqqv
Zew0xjW5ugU2pQusm4DPDh3metR8uKpxOazY16JDXnk4ID9gAbm8aLmECxSmDnbOLjROJ3BDG17I
LrjAKVGn1rILcfRd3AI278WjfJFsRO5FW1DR2BZ73ZXdwtbud4Kd8EsEW7xT19U2ceQnmDFOu74l
+fZKWeCJRgswvIwz+IPK3lspIRT8hXjZ3csHDJAWF96ydqQzbJW1xe324vbWWhx28xcQ4PeI7pwH
VsUFY3Nf7VkBocFyVTvCZRdfV9fX/uJpsIs96WNOekkhbMGgxUTNoO5oLHYixdsF7wIuGaF27W2w
4plhHMKvewgX1zyrRbRBf8K/oSF8thYw8MDCFk/VvWKT5GFTw97jBXEcZ2rODfzQy5A1wY0aymt+
bxsZFtMX5fPkiptiTe5UBEZI2RYJGjnHC8gfF+E5aiu3XsOvPpt4omF/NZXwTnPurF6y6NhMWHsm
rk0F9xf2GWW3Gz/ZsWUyt/JVuZDc0HLudNmRLjphhx/4/bC+vhbWEqwPF1PVJe7W22iDnMxW7GAT
bAZX3cmyc4uYSn2V7shpXsfbYoWg8oDSuJm2WDaE25Wq2QRcYpGAdap9ayKRpSzLfwYkPTAChzX8
HI3/VMPmjrhfpx42/FjDfo8Msw2ZKTdELpQPXbSCvIAl0gDEg+8rxd2S2hKVUR8Fty31LsZeBmIf
GER3EzZIydG64DBsF655VxyCvXxgb7Xv3Ra547nwZD2RUmOLZggJfkEoCn8Rt/ExsIUzSArLSDjg
IYf7QYw0YiFqK1wsKD/yd1JMAInIxe33BvI3GxI0SJOKTj4DCDyQh9vqixDF/RspN3JFosSi11bF
dfsIE17bN2es1VWO4nXbthQ21wCw2+CcB7vXQC/evAt+pf0Emrc4P99vuX6MWa9KGxtpGwUBDunB
VwHa4fWcH0p8JeqEN/1BP6S7wLU2ngnatxQcAkpXAj0KvkwoONoz3h28N8m1AwC7ZYr+dIX5wbQg
LQ2amoBD7Fe6GWy+8E46j+uldm/PljNX4nO0WrCOLzq3XauHjiOzrZtL7Zkbo/SzClbt6nxcy9YC
M8QdQhCejsoWxvaPypl3I6xiex6ycLrHuyAmAGFRP3FdHjqQZfFVY6IwliDoF9G5vxte8D4oX4Un
xGfkO4OU1woci7XmwjGbqXHjtazY0hqzyJW6XI0OjlkIMTeTfVastN0TfvoHxkm4i17io76FRaU/
Ygm6iF+xMMHYDcrCffKUkg29lu/P/YP1qIRLyg3RuXypnMNBn2MG5PsJlvVSulAO8r25L6oGaTdZ
GotncSNNB/PMmZac8r8iWDmke2z7FsWTfL5RLl3IPsfgjQrwebdUnPFK2R5xp1xDdkBK7V8SVMgB
RL1VK26oOhZgR+vYZhJ2Hh+DdUSU8UZcXAXr/HwbOcryzoEcsziOtqNdyIHzDMfH9pf1i7znbwsC
575mj/cKUzfiajYsK0jyNpbkj60NjMu/SMvBwbJtDUPf6fdHeSUtjyDUtzWY0Nm05RYQyi3TTb5n
qDrmWb4R+QjKiwWWhEu863Ee5TOWm2A/f9S2vc0F8eduLy3hr+TrEOsBZUNtNz7o9/FG9bbNm6Yt
+Gvydg8/d76KY3M7UhTdJS55kbfYFzERQpaFcL0v99gbwhZhY7To3iJ5C+8ZGRHsjuW40omF4P+o
U2/4695yKQYrGgtTQ8LhwjtLUhs3SMltYcrY/AyRfhCrV1DTJ+ixdE/xoD5Dtl8U2kpx/HPNvScn
g3uwVBvrCiZDl15pG67ksGFRHm/YE2+vlus3YYNPAsSHnbm6OWawmLAiMxfao7aMNxWrpHGQiMBZ
jucIvO12Vdqlrbjz/5BPXFAHFR5YUbl8eIMofa+zR1hsteXWey7K/Ip85NjvgeZRGvWL4GDhGUsK
4gtusGSzcDAI1TPPubBgJLBeJe4YnnU+chUWNu0+4ZIFsKtoUZurQlgr3doCBxfnIBQdr8Z/f7sI
a4Y/pzvA9xvAv7uv+bzLqk8/9H9xm/i7TeJ/V+3T4097RL74tkMUdOtP1PKapOu6rFmGrun/2CIK
hvinqCsmmLGqsjuz9B97REn+U5cVRbF0TREl7dvG8vsekW9RtyGlwgI0ZmtnKf/OHlEx2G2+2yOa
NC2phmaJimlaIiIX5ec9ojcZsZkEpLgX3gFLLnMU4d5ONlabS4GQomJqLwT8g0cr51RWuBXCTN+/
AvFf9TG7JPPSC7Hp6wWYmIN5FBEZmiUMjnaC8/wQA4xgIVlLVM9GztPleDHgNzFh2+6pkNgkI8Qz
gCjxVli3fbvBzVVoMIwyVqVPoAI2BUpcXhR6e0NJc5mhk+kRLpWKf1QD/0Lyu+VUBssMCmyGc0Oa
ydBTfEcE06HougzqywR0exQeVJPRH+908U2UH1RxuG5wphcBqqyIqLpk5VEaMBSiTQB/ChZBTIhM
c047vvMxLa/jlybiKwTbYuuQjKOHils0d6XIprMb5ozJBamUyL1SlK8cJu2hgRCMcU+Tofpr2RRm
VCVZ6ZWyczjNLgKDJyvctwVcxPxr5Et7vQYLiwCGK2UBnZfsSUI/2tsSASal0XWHMFMljyRbDdmh
R/Tn+bd1cluU52GOqvoqtN4KizALEDVpvIs9xGQ628zwOdPTpVzcGCNRIQ/IS/vhBvYPstzzOMW3
zVpEyZ2uXqt57cTFRUcpUcSmu1H3w+g51O1sJA8phg5EsYQWm2hEzTFxUplVvYGpAntFC4/bFwIA
PajbxCALfoDTZXc0BJJtiASOxxH+ubaS2C6UAu/+OGHNFIzQll7j/L7TboFOlymbEa9mqavxZLfW
mngeIoLzcGYEek6U80FCcwo0JX+dNbMek71MQpGPDAurh0UiKFgeRVAUNHIWgNsWOSrvtrXgbzXM
9XnjqO3oINfA4bYN92Dea4O4NcBk9ITY1OvRviCAN+qrZVH6pGl/NcMbFeqJ0LFl8kMKQJlCbIWB
LFUj81DDFUcqFtuSkgvLc+12wGSprlxq1vQS+ZTQDeU6I50SO5QLQ5sT1dfCQPwKQlcLjmjisSkH
T/BhijYhRNMQf6ZBKsGBoZ4YJaEBsXRJlobtaa+zvUCM7GlSthpmRb5l3Sm6gXBRXlC+jDUqddqd
quOX1oYPc16BxTkNA+QSZUSMdiXvoIsm1TpAwpKTlRoo3s0EsTqWLWh2s237MepvUsRroDRnft/D
zCRNJlpPsWhHcCMaGWmyt5YrlJ2FEZxlloR9vIAO2SPngc8YQJh1e4/3w8OIbUI5iwkNYOToTBY3
EzV9dOGkqUNSqS9NH6YllPMUmGIJewjNkDPF6pxAqzyq6c3MV1NrHHjUgY0abqQBpV0h2fn4R3qw
VeS4ukbT62jNAxZJy8rob6bJuMP75rHwMoHi3GhjrQWTb1KTrawfYorljQXX0+qP0LcW2pjsJbY2
QWHnYrbzMousc9DhhdQxMsxKAA9MXT/WdiHR2eKc0CaRDR+gTNE8REZghB40H/jpEHrNGltJyYm9
0Jnj77CGODZNT9g4AzxZJcN89l4LGtE/+XmD5VKJJzvkiwXJBjaJLZugvX+38nxHAd6f+rWP5nMd
FEE1dQjrIovK+zM/AGFWSUpG96hXBobcYberwvPftyF/uGjolqLqJkpeSZ0v4h2wgJQ+CgBaDJsj
8Uq9SS8iNI9PHhmDLpFU12jDbRApntsNvkfxMns1YWn/BUn9hcN8cKPqhzf64xpYWN9fA64cWa6W
hWET12ISHlrjhfb725Tmte8HfvJ9bXx3mzO+8u42sWTEFq+gCYKsnz23WHm276bWAuatU7lYk15+
0uDPgM2vDQJNvW8wabU0twyea7/sHUlzCEBa+Q6baXOvub2dn8ODPEivxcGwP2lZ/uBWTVGUDVEz
dBMS488t96IiYxNHCvEIpfJxvJ0BImwfrWXZss0ViYr95PV9A59OH64pGtK8iVE1yTrpQyNQt2gO
De+vtDHicXwH1juq8D26jOSOxJHiiTP1SrYJ+oBvRoYELL/ik1f8YU9+fxUn9y2a0yA1FUwknMwc
wF5bV+3hrr3BKYvo1b1wY7jzFYiFo2zaNcrK4EAh4X/18H88ipN+RhZXhT9fN18EInkbJ6DlAHZm
uPhCu/Xu963JH/Xq97d80snaNNKnUOSWAcnACghhuxlvOI/hVWkby+QKWwZOf9Ac5vde3qX4ab32
Oyrpv7+Oj8Yv+1vJMhRZEqVvg+/d4Er6SktVkcFVWP5tV073xJUbn3Qy6YNurVmmTAejW6OQnyey
d40UnmQMYcaTJTZ1jQjiQiU2bUmlkPHrYfBafHJT/6JBjXlR00SKLCev0qtNVcH1Zh7BEFLOEae6
8/PkPH2Ud5H7bz9C7u5HYydvkqDMVogq0bCt4S6eulUfRKv/RQsW/DsFcZH8y0TvwZ2IsMtD1TgM
ds9Crhr15vdNSPMQO5kINOtdGydDEBf8Jg6obdsS9ehN6pCJfNOsg1XqEnp8MYJbIO2zIV580u6H
feNduyevCm78VMEsglXv4IPlEFy4xWAJeEa2q8Nnr0qasfbf3eXJu0q7oinR6hm26jYbbJIdy0FC
tBLX5idT2meP82QDII0KZcmchgzBxrzPGYNiH/nBAWPUT7rfx539xxPUTuoLaUiUberT1DyTyMtg
Oe3IIgFOkoFNP5u35gf0mweonQxlrdIoWo90RZk8CVM8a2TtvFDlnWUq55GOWi8UPpkpP5ihdCzM
LQlCO3+Mkw6SJnlSUzhEvRtvw7K+Taz+5pM++FkTJ70ijhIhlWqNPphlL6FuXcYetHQveYQqtyBT
gvJffRy1yckm7QAlGI8r5OO+KABhtd1nI+KDlYEbNqhZSQAT1umUPORWIdSiyXxCfXE7v9D4wb9p
ANX8F/jM7meDYn6AJ6/0p/bmp/Nudh6zMe0jjfZ6aSsirU+GM4NEcWs7TebZJ0/6s7ZOthsdTmel
KNEWtryUJwYbI5YVNTF/Ke2QEk0L9UxeURcqtt4nA3L+zb/cJZw9WQXHMcBzfr7LSmGTU0WIhsms
qclx9PNDEYWfrHTzqP5dI/Nk9+5RBv1Y9D7aElvchutwW61ndHIu6HzyGD/ssO9uZu5C79rJG7XN
6aes2s/U1pZkKa+mtXwebsxFu0d/vPp0Z/rBfKZLP1r8VuR81yJMa1/j2DuvqNJKfCQ0FodB4noI
8NnhqQAEO58mY/SyNvGH32733yp7/8ti9k9Q5m+L4/8H8UzAyHdv/pey99Vjmj++RzS/ff47psnb
+FNhWrVgLyu68q2C/VfZW+Bf/jRFTHbo6vJfFex/1L0FSflWLqfqLVIqV+V5Pv0OagqS+qdo6FTT
52o54Oa/Vfg+WWsR8ppIiDiWqpqlWrqqncwrcSeL7Ool8TracC5cSOu5aMJudvdp5/x5xvy1pZNZ
RYIDZIRSKl73SwAsaxVedIvnuRJBZcjbUTv8ZJhL82TxY5z/2uDJZsksQrFvp2JusOd4CKFs560t
l8hZV1i9e+Pnf/3S90jCyfL+a1sn618LQUVQhFC8JtBl1bs+VdV+Zbl4sEIl+Ow4//Ms+b0xA38d
Q1fY0eonT7KupdCo0n641pO7Vsdnlkq0d/nJHX34usBFZCytiI05PQ54opaK9TAO16rbO0jDVh51
mc6RlvIitqFHfLagzrPu6dvSsTYj1cCgaysnN4XxMMaZJXjzP45acE5d1bbcnDOl8tlG+uc14K9H
+L61k74hSvGktN9aO6PMuo3u1VtjncDzkC5Jl4S6b+er/g4kGezC/WwonJznf239pLfoQpSPZmIN
18le39YLFKrH5L66xkGN2Vq/Ni6mcon51Jm4gzeOJv3w+3f78/bwe/OqNM89mqJb3wbOu2UC3emI
HjmRriH/FThbEi/hp3ewLTcQq6lZNN3ZqBcXv2/059Xw10bn9/+u0doKk0bsIuk6RqDfdHAex0+6
7EfDAm+1f97WyXrbomkU0qocrw25eSA9CStRgZT7KLB/fyfSZw2dzJkEiXdjFnErWF2tVKe4giNy
MBgcyrJaBttkLWykTzrsh6+M4hYTvqHJYE8/Pz1UMJmQCg33VipYPUXQec5L7ahVybJpbqo2+ewe
P5o8QRz+2eDJbhvdn1/FYSzRRbs9UTa7wkmvZVtcwLb5pK0Px+K7pubvv+sZXiub/pSF0nUqTxk1
H7G2tQ5HTtjwbiDLxI7MngLD7Fcl4FXw+5cpzyP9l3nnR+vKycEsQChWFcEoXmcwg5Z4nOMetMEC
4wLhwjLfhg7HNDvAGGfhbyCpHzWO2uJKXZFy4Hz2JD5cst49dWV+K+8eBZIFvYIqN12LWwXiWf4K
xcy1ttVyXKvH39+49EmXUk4GJN7qqjZhhswqYgu+bbqqM6zhT/qbjKPpjEuXzES4a/LK86dPGp+H
yO+e+slYRSdZGL3EEGqex2V7S6DBAnkh9aEzfaGupgOuyftPmpyHyO+aPBm1VdM3jTHRzbRFeYtb
vr7N7NBBWFM56CzeCKmz6X1XPbSc37csf9zBiZVEDAC5UDxpWR9GM2py9lhEFm7wLlh15zS+Qah7
nA+OiU15DsBt2XAhhNpSqrqsjs0juRorFtptelfefXJF/6LX/7ikk9W260bQXGWSrgNrfBPRcOEt
g3wXDi30KsahiQofdm/t4xzTDvoBrzHdhdeM7l3QrjTkRmVGja5vYObFMvruqTfMF19Q9sMQPoDN
H0ZMkwITGrgmrPtS2YgIkIkDxaRd9h5NpbhOi35bFQmLbheTAh2QRFJhpzMUvrYKLK+ndEiQIVp2
RCbw5u2kSQO3kDjUdBMJv36H8glfgWdFNqqN1UimTSgqdhAUYuyUtJi3sBUVm4zIY00ORZyoyOvj
rB5s5GS+m3nkwgaJdJGl+V5LdHxJha86RgpNlhyTHo9TqbUQZUtjjWV0Lp51YZMdpC6Zc6S6fBOj
lF0ogXjTitH5UAmYd+sRWbDEeXnKgN56tuf3TOOJUEnBVjqZ5zQacPyxWjJGQmbTocMn3TCgDRnY
fwbhgLSBXMWmLRNUoFJsx1atbojlGJwqFGOXnvUizJL7dsDlfkTW5WACmy70TrrL8+Reyqu9n02+
E2GdvTJqzIr6rMFky5fhRI71Nh7JI4hgkhboMcwkPSOX7NB7OtmpSY0+TofPNnh6v+3qVoFgT95Z
nE0KNrtJbEcaBpWmL2EZljeY0rfWbCoP3i9qroG/5FKb+ECslBIhp/ptkRZv1ijcSiV1wkGT2pes
JV9j8hDFjA0WJb4mBc89vu/rcGgiasdYEXVDczYY/Z2gDi+elwYEsHkvXSdt61EhhZ6qeIAsZMyI
yxnj4K6osrXWShRBMO/q2xi9t4RvrR9MDYFy4Vrw8XtMZFla6D6FSdE6LwasN3S/xQJMgasgGQEU
qQmvMqwtgW3Ls4Diq4vqUqKOSxSdPhu9NG3dO11psi8tPf04UaTn5cUSDt9iSGkVBYEhDZKToUme
3YaLRTEqVJCDAl/nCiN+LxeyFcoOZyJRbxkqkX9VoFVfjj3BkUoH51LASnj5/9k7s+XGkTRLv0pb
3yMbcOy3BMFFJLUvobiBSbFg33c8fX+IjKqkKJU4WW1tNmM2fVHWVlkpJxwOX34/5ztKCeym6KHf
dWr2A1MgQqWGqKpEEJeu9vbChPa9Bt5q042o2qUQennT3VQ+KC2rJBxFzvD7tDEKfBXNgi7vw8q7
jlnDxRgeanN6Lg30B6B/lWVodfdZgBxATAWPBCAgjsNrG7P3osyrcvH5fHNyO/h780f57x8z4Ml2
W0xV30jE0bCbwL63nDbgohDoUuufd/flxnv5vMGPlhcTxRCicR1c7emFWeWDfyZ9QtxDy0CWSQaq
cm4Fm5fHk+UEIRLKB4UzGCL1kx0Z3FtSdQx9uq/QY88lstKZNsa2XxkrbWee2f59dL7UuFiYvdk6
SBfrZL62jKKXSclR6UDOsi6BvU7L+dJ34Hcuo3Mn57cFeF6XaevWrMWicqHZFCjebkPkOMxHyTCG
exK1o8VQ525bdRsQz2A24LZXQ/NcG48YmGxSj62Hz9+d8u7lnbR+slwOaqdAe9KHe7veROazDC9f
q/wLPXowQewNebOftSg9MROZHC1xJ36pQA5AN1mf+SHv9sAnP+Sk01uvECLsteFeveII7CariHDU
C+IkuYoYzX/nG+ESzJQFl2HCnr0Ox3u/sMIMSTzESCXGulBQ00ZcL0oHlQN3uioOf7M8+ec3edze
PMCP9pp1EbRCCNrTeTqwjTtlAYv4WfumrZC97rzL8swdwdxdJ18MZYS/HvBkVKnwswxd66f7ySfD
IsPpJt3pkTg3eOc/81kzJ8NHEGCYxFg5KPtMK2mhuSiVta2GcBWOzBXbu3Pf5rkGT4YJ4o4ixWbM
RvpAnjSHQaJxZ6Hsz4bjoH/+6/zoxHLcjyeTaSnbrWbbwTxQAJShzTaceu1tiVJCsEsSoKtt+t25
mpP60RT05vWdTHijha3f1Pgs08H6VlXoH+xYLVbYdvdEnzu+FuxkvHqLjuXYLaLhjqnzBWg94M5K
dxOWX6UedrKoLsvKgk7d5Pghg+y6A0xCqMKPMUNn2Fk3gZltZNwOSlmHABKARkt+TU6weaX7qboo
o+SWeJn1DApJJe7jDQBOVWuxWgeEoPR2ss7G6luXVY9yqpHqqDtWa33NIJlVyvQSEgm6KMvitfDq
fU4QUS4amdwXojv9QVukdf3dSykZiDi6xWv/JZDSdqXXZrGRRyk+pIPtO/YwXnpsX0xTuUjV8lC3
2kOuehdZRgJ7WlzahPQG6AGbZDrgOv6SNOEXck+CRZ3i1qkDeavVypNlpt9t3/tmDqz7OD1fotr7
aZA+vDIMn0MR2UsBWZzGCPa/R3u2Yusou1ZQX/aFyGBMFSi/82QbSip+m6wghigMcETMpLnBWmJs
KtxCsb/h3wvWlY8yjLC0zagFlmO2Qb80FDLg5FZwVxANBHf76U1jILnq+2Rfe+JJCYP1iKPXsXKx
x1i6a+pkawu2rmMrrxELfNWL4DZqYPwXdXffWOwdsgo9YVsEAExJ2FS7eml76ERbNXge7GnVR/b3
Fu511DWHxOy/8eQ5Do3ywiaDjr4vroJS3Ye+jF9YG8A1N+qmzMc72DL7Qp0WkZf/GMOvk7fjLTSB
/yNsJOCkLE2TuSlsTMuAlVI06yFxu4QxSit19LbFoN35/XgIQotUtUlcxcCvHRH+0tkV5GYRxU6Q
9I9YQZnplYa/Llv9Zw+JhBmKwAEzYJtvjybgo9HsnpCdtkgN2bFl2OEXydRAhQExbvq5AfMQj2ev
9BgSh5bBWrTSqpLBe+lUGwErWJBsIvKNIh+gQi0PyapMAU15hBpd9Ha6juz4Rs1GNETlM7GY1ANL
cZVX9s5QycZUzH1iGmsrkJ/8ySRnHnbQood1xr56m5Uqrtmuf5pq5vIM5HQiYwCohhBQl3moy9bc
wilA1SnY8pp6M0cvAdnQSbDLzaBzh6pcp6p1pxtga7FU+oQ7bMBxLfXY0xY2oUVA/p0oFK+SjHwe
R+wCGs1V5NX1fhLGg86rdYMI+aDn+1ellTy2kCedMTW+GzACoGi4pNq8YmzHID1WCsygYGuZ017S
S1eVo01tIhYtZI7mSYvGJtNgzerKDyFP+6DqN2pBABf+areQ2IwL35dWhlZYrq7XxL6qgB4IXX5h
832dmOr3UgUKbrCv9ys4tallO/hdv4xy/6Oz/QIaQPLFjkp9fh2PUTPzy2afb6o3j7UsUEG26g/2
9qDx7AJBsuJdgTl5DJvw3u6McFN1VBBGE888LyH+SuDjC9isp9oDvR73urRThu6yrOMHbwimlen/
HCQf7oMeEEBay2T3VWF2SZoVadkwE64SWT9MCHJBWsfN3ZltzLv91HzFc7TunpTycjuxQJfN68W+
W+IJf8K2hJvGuiu3lRMvsZCf2Th9uNALNsaWzIUXO8i3O4s4BUbX9txPFFqNm84Ac5lY+5rUtTNP
9m6fenJ5Na/MR1uYcDRNaYqq4V5pMDUhvOpfVQbX0CEc9dM1USyeka5HvVr+avj/33X+p4HXFlPt
0Xt4d995VTdV3v3HXRDGefOS/cd//fX/buvkJft+fBf6z7/3532oohl/cKepIIU1NQ0fMHuXP69D
53/CsYaZklUTu4bKKP3LBYzhQpMBNSpQCMUsuDxyAbNfti1kmBpHI838Ww6PX2Lcv/aOZC/qmqbx
9xDBcaqTTy/QDeElOXC36WEsyitbELUjLqogu4kq5VskyU+9OX2LdHWnkHDIX9txu28uLG98qpOc
//F4J8jPzOfJDvi6Al7ciWqx76RDOAW3KP1XfgPuJOvXLB+PAEEMkKM5bsFAUGuINnoHtZ5UGdup
c0Ca9ng3VvGN3WePMr4C0hiWVAHK8auV67vM8u7HMMIXbOAftKnTBFZNAIaxJHb1B74IgF5RMYcx
2/dqpNylEmBrQ9p0ALVIkmf6bbpnyWKd762rtqFwJ8wtK8w9OR33smWDhKecYYWbsk02LVr6akif
0zR6zXIbR2HyDboN1irhYUuJWZZ7skvI9B6by3LmzhVGRU6vt9LmEDg9ZFMie+ICWkjjlNVtYyp3
8CLIOxviZ4Qt837xZmD7MnqBumhSgi5T49on1A+OC/sZRe8cvVaXfQd+yuilh3Rh9STQFa11pfHf
11STqEM2t1ItbcgiWfWp+ZiH02sMJ6HWihusvSCcSzTXgAY0jXvggr9L6AoR61p/V9bVWkTtozSJ
C3v0foo+v00UurAYgGL3HQTbEaRIATWjG1M3FW3JtkhexVqERwbbaIXSNY4xjlukxzttTkR3F6U3
wqQAV5Yp+JPysUuQUVJIIJjMpBU8xb1UXDSi2erEYiwAblxGeM2EqDFxk10KRRHAUE8uZRQoV2Vp
EGiFU4dACyCq23Z6NRIVX18Aig/c5DXBr/vBF1ArQRGz1SgfI3966lXPHWXpCmj/LmH/tAgkZdMS
Mif18jc9p3xrDaThKVwDU7yqbpXWuOeAcUkCYdIAj50oy7FxLaxrUCfPmULdq66zH37JE5LgGtlw
7iDD/JjSyod9Pr1UODQME5L2kO9gpCTEcRSJg7dk3TfauBqi8cmO1H2TahcxrGSdrAg6d9HWhD8R
l7nQVelnG9TrJJ/uQJHgihrrYgnmM3RL6yUDzqVJsEKKck7DI4EMxM4SUuGqVDBQd/JTl5SPsQJF
3cwfQV7eeOSsQhe5VXJ8x32ePiYm6QYDwXcQSSVpugtwMDRWcu3nFKbCJnGSMfKQu97lXYH+NehI
RdDI5EzaZWdVmGk8byPHWH0DbW+LgIsLNt8Ia6qlqnSXscIIqsROCuKbziYradSwSwUbj5HVltWP
jnyqGBdEuOKEsFfIFgHYaN2EVO6K+WV0lWuSZytZHcGxVbPuzHL9QGrZPmj6DpuOd6VGsHX58p+l
CCwHlh1Qgz+Fgq9GSBs5ShBgQ/ato2evkL/2LfCVXuzbPrlRxiFx2N0TQNtyWCirfdnD5O7Uixp0
e2Pr2wKwzfxDAWBQnTS3mm79hG93YSYmeJB2j2fri9YrewrMrxR+7xVV2WWd9tqF44MXJK5GkHgi
xxubSB0IJHdyKW30KN2MFkOMlPZXqbcuSvjMshi+YsD62cEF5nLggvPeTlMJFZnuI3bRsU6Mj8+p
ZUwvhkLs0DTBvyEPskmdo6Xr+s+p/Y1w4+3m6PeMr+uCyiTrnnkqQlbZuet+P0wPrZVgWjHwUpfF
l0hJoO9lHOUL/1sP9pmUtdXkZXuvDy50r1xGabfMe2N15tfMZ+jT9QeBr27riqkrKITebmhAfvVl
WVXyg8whwRlSxp+OY973pEWBdR/En+sLjmdk39beVVSkX7np2BWjd5FX6k3qtde9rEAiSt3/rQ3P
v5SA/d8o7GIjAdnlX+BMCEwJu5DC859slBkTMl+j/RZ26eYfGo5SG/UExRZZqAys38IufKzIEGZt
qG6gq/pVSfm9lZH4R0BDMb5xW4PkXZ4V3v8Qdgn0YCjHjdnJqgp0YeLvbGZ0jT91NJhQ7uizdMcA
RM/PNKGnvB1MVt9VoldNMA1tNXAtJJtWZjgebFySp/1Q9PcS2DSZr7vHNcJRkvCvKifJ41UfG+3V
JxzX/NooIMHc2iaVy1ENA6ZRAzfQGByZBewrbrf01evrAbR+UcSQMjFmzt+3JCtYmuxokC6ZqEmj
nAZCDeB/qnq5L+o5rs7RfUKgbpj4q+9FYLY5OWQVtEq3DEINpLyc+l26kr3JN78GZurZm0IDDYyu
Xq7DzjVUWfV38IO1dDVKkoGLPs10DYRXQ3SjbEAq33RJ3ZWbRG1sxAMAc6tqD/GyNh48k4RO0iYM
ik3kmQlfB8qWNBhY/SbViXFoBy8Tlxhveu6zsNyGh0zu03jb1SIlbTiScn2k1EUwKkZ3CtbW2BKN
pwXGNZd7tpW77PtkEER+Ww5h/Q2SYaNHG5/0a1tcB5oP15RKSyMr4UVdgTBb5nWSoIEDMRe5jVrV
9jX7C4WMrLgV9q6aAuz8uQ70jmoNLxuHT1hzgG8Yf47KcQu6Xth0YC382KxJUSu8hHADlRR6Ihrg
aLLnU1sjvIi9iIsyQtrrnDC5WNQ+oXGT35COVErDtJH7UuikPkEt0Tz+dl/6FVUUg+rJTHXsCzsr
r+Ig1qdpkcej/WoHpcfCqwQT03Xbp9eBaVfdAnoaWGTu+LksrLXUAlFXZ0EU3dPV7G9jFeIwWOTe
AwkyGDMiLO6ttd+yhvLvjt5V3Fr8sx52JhlWsVLxD6sZSMmWPEca1jU5SCi7arEfBtlwX5dxMa49
oGZ4Lf0O2nsLP8wHGleqdvkkAU4Nt1Ig+bKTGfzN7QA7UyL4RZsIFfiNx5xSawypRXhC63EgB2Fd
kvU8GAVATcQSYAkXccbtyLNfaMQ1wJtXgzU8oWi87/ISFxTLQ4EJGOJ7vJtyL3jKw7aU1vVYmCl4
tVErXXJ4q+cS9R67107pvuoUxah4DINCQcQIIX/oI7VxsPnSc6H5EFsxhIzBsgdXfFs3IgAInZFF
uav0ZsAAramCwscQNsQtxcmwTvpuTJ4z0pKDtWyrOeYQ064Np5LqvFhG3MK9BpzZgd8k2VQTeAf2
a52wsaCsNnNITbYjHH9av3oJprCS9nZKcSOMAdWui9H0Ot6dReZSNvQBGVZhfOsVZZEuTc/AjdZV
HCNcggE0eR2Zev8yyXUWAZ8xdN43SO9RLMwpVX6qVC3BOwwpU0ma8o6cHpS1vSow2DROaIwUBBv2
0tWqrREhEmyYaGuKVq3grhgo3D7y7Oyl1kpOQHYy2CbkmAGnb5YzCBdDA/vPmmTzSq5UjZ0/qQ4o
CAyzxhZfxHK/Jx3EtxZBOviYqVPbatbURKdkpXVB8l33YQZT0TaMEHd8hY1AkQe48qNUB3epXHDL
PMlK/WIVhR3fGYEwiMAbIREvckVvSEPuNMVbD1MbVT+jFIgYYTtTGbudYVqSk9kD7q3UzGqECr6v
1w9lScbtwsgC0s4kWYKAaEs1SRK859JD/+Tr5nqQA3ZtasgUetGlWjm5tlbqYjP5MnhBtgNMHIKP
lzNV3JuCmG4dE/okPAnWIjlDhmtGo0fyry6XoSOp8nyKy4I5AE8PRmgoVYJnyaPgfldnwniysTAp
nG1rasmmMRo/PSXm8OqFXWLNj2n4V3HsQYNDTUg80Uh0gwRdUyOLyw493mHRj1G1qqKZ8Et0LQZv
vYwaewUTNkb9F+Xd4Ai1J0HI97rstRU+gNouTmttIcIxnuCemxa5KgqMv2UPIpubXI7Z5DVVaRru
J0m2gh0ObK28NJokLV3dJNq1JLS7OZRaIQij6ibK0XVYGsMF5VyjvWjQDSAKSCUG3s6nTkToN3vD
/Lqf7BALQDFU1VaTM9LrFQPuuJuIEuSW2bWcO8ICFD97Z78nrdKHed6JpksAM4zg7vBVg1VuikAJ
XaUw6Eq462a39symxhWSQgFYgHwGgRB75XA1hJO49w0Kl11V5VdcyXe3nALDyLVbKd2HtUGtv1BS
FdKdV2nqQsqGTv6WC1+KHKvyzZD/hhDNH4OOg94JNWJ28m6OJR5MKyVijhRMJ7H9MJ5jFhuJOxhW
TnUqCVIfxyoKDkQhjuoiUgIwsnKRMVn7MqEXDstNPzpAwBFuFCnwYuIqOrjCVRDSpaTA6OGePTkd
C/I/rfdDA9z1R8Ivih+KTMjFTrd7pXZmL0d6JxVtau3huKXpS033jgtzYFYC3t1ykxSHfVK9zERq
UEJM08WSqEjY7Ekn+huckMF4qWoeQSZ+QXqjIySvIKNR04vGjUzohldjI2SIatBhf1RGOsfXjIZv
A9gEB75ubCWfg7hkYgMOQubQ0t9pcVxYyeWkhSbYBFCbLVSXATe21qpNc5OVIetPAYN0zs42e5hk
dmtXO8iu8G6YpbSUNAMWJdhOhYlNJSVL9C4sCQIB699V5Bllgay+RDAmAzqxkwsnbbJcvhlysyVH
QlQqmpRC5zIBQ88wHFhIw+EiVLssPswGxWjnd4DrGyLNtIWX6sNdg7pI21kJrN9FJbLYWFVkpCrc
iZcdlIA8G5M5g9D0UO/kmWqsvBE4/BzxANYU1GiP5b42ZeshzlO7OUA1L8TKzIsmuS073wQWlZPD
N+j1EK9g4+PMT5TSD79kfmC3K4jeEXmsWetrjtzkWXmv+JEUwEvLBq5xOVcWSQ1+dYzNfWSnqe8Q
XTCs5NBooHT4oudxR24GSKSTe6u/9dOR/QIXYbb4ZhVlVK/CzqhRRwUcr6wVBthuOBRkGPh3VifM
1AkzsNbUdthSsyU0a8KKy5ykd/5saNVXvmQRKmcOBHI8BhMcwZ8wtxNmyiZPwfeUk5pVXyou8X8q
vdcFjgJOsljVU1kZl3kxRcFt3Wtyv6wT0mfdTk8IhtL4D7SfZVNVbl97SkTKUa21azxm4RdG90Qt
SwWUhCAiMR1iF4JulclDnHwD7ssdiAelAwTcWGrwnvKCwhflGLlVvgjT7pRVliAXuoZIOj98m80k
0KRqSkLHtGHQXQ9lJBC4YYyVDcEleuxMYB/ho9dNjBjUNgCmSOmoed8NbTJKJ/VtMm21Hl7GQtN6
ClGWj5DkkSKHGDdgsxHL1X0YJyC0pF63t1MztM0Xs7JaeclrDdWNgGUNrQVBR7gaWBfTZCmD1S4f
+4r8BH49yYrUh1ofY8pjDo6WFRX4xrT3k0Ru7+S65F8s2jDeBbzTadMoOgyOyJNrmBtGY6BU88oY
GNWoCnIWe0NEK6EJ9amX+BccY5DI7RRMXGJNyUZBwGT6fu4QFaJSH/nfOsr+v+ZTmn0g//o4u8zT
MAu/UbC//VG0r0n47fhkO/+7v0+2hvWHiv9Ol2UCNjT7F4/z98nWFH/gPmfbM5M88S4dY5jsPxAK
6ehb5wq9DsHpnwdbhaMyYizZNgwNgyjb1b9zrp1PyEfHWsAPgrKSKfBcUqu3EHi9PdZ6diSNcjRH
zQaNvEbsh7qrTkXKBlJW2IGKpnjJ5Sl8TlvFQLE9egQ1mVFGzBx00AU7+24tUimNV5ViTOSiUycm
8keQgXfUvx/Ult4KrP/8oVhh2WfhSSCN+OQarKFEQOpUDFQs4EJ9zv761oBfSjPrWVHFoUrb188b
fFs9etegeSJll8wwMGzOQUQp7LT8ZzqsOzJarXGnN2ccJCeCvt9NYXUn74QH4ynfvgSitMkoK2gK
kmK2hRewrl4BaC7FKrrkbn1zTq0099VfhbF/tGeZszRNNt/p3zpgwbVcFgXAU3+TrZoNBL5NvDrX
zDx23jVjUQYEgsC+zz55LIOgOp2I1MI1jWpjj+mtqUZrdohnlFDvnwbMLBdWfElYcCgEvO29WJ3y
kKsktqwgP80Umh2BYjHS3iya2EAQHC+o9RKx9Pn4+ODTedvuSXlxBL8u+YVMu76rrlgGD/7NGO3w
4YERdO3eCW7IDz9vTH3frfOlGk4j7v4IFjoF7XDg1upQVUs36qRmxyczfZHJn3qqVJSuZ57x/VdH
4Wv2RnL9rCp/gn6P7oQRDfUhuPvKnZVREsoZCLDVXnPUTbNR1tHl5NbXySa68K/OWbRP3BvzINV4
p7MpUzYMBa3/29dqDymKUFmtXU6qX2Y3RXNB1OkGAPtZC+DbsvWvpnDKafjklHmqPnXnlb4Fta1v
GxcsE4F449ckCM/crn/QkW+aOBkseeyRqtJ0oIxLM3abWH4y7QT8cNA9cmx8VDxIxYD3uA7+56L0
waT5wcyiGcLGAa4KHfX76RWsmGLi2gm8crsVUYT74mrYBUt4vI6OyAlx9+Kc6eY910Zohjr74MAX
4Kj89c+PRkxtRnD6BScFbU3asraYNtYyPMRuvo6demVs2bcPzuRUi2gRXkX5ntrJOffjvDqeTDyM
GzjW8FcsnO/GyYyAeTQKpClv3d7xbqxD7pJoCR3CtVeoF61t/Wy75leKBvv4etZsQBjAftRussPf
duCLtz/k5K2jBybeDsGSa8ft0u+vLOJYwqI8MxOde1z17ZcSlCkhmPPjllVyrQ0VDF/SlkWCMOnM
cHq/W5ifhz0DfG+69Zc35+jlcrBle66WrWsqgEvUJRFMs6sq3sb3Hi80zxb9Xbzqd+aZr+fDdi2G
1CznFe88uhWH7Hzsm5bL1/UEPaF5NoJ1W58xcX3Uj7qszLsrtkKyedKPBFjYUpn1rUsBHJKbsepb
FGUg/P6NXtTZD5rs+5hcTydwSx30wIxHRkXjeF/9W9ktL8oHb1nSg4kzXShOv624q97Y95+3/PED
/rPhX/b1o9c3ccnvSf7QkvMLGZmb2irc5OQAf97Kibb113Q680bZ91omC9Up2bP1xjwpRzRwPVJ+
dQ+fbUte5nb2cyLOPLfL+GDypjUIp2TPaZDETj52CnZeNQxx58rFxG0vh728/3fG/XEbJ98x91IF
GXS00Tv5IzkyW3U/2xhtB2DVo1ktENo5/eacc+CDNcM0LAJuLJzpmn0Ku2tLpLCNTZiPXZeLwr+e
XTNlD5lX01ZDr1HcPLOTEh/1JY5YnWmb9f7dck/6l5mDMeT0up9WcOZrcsWdYRutmDAjx3YKd1wh
1WyccRcsjE1zmcLbISLjnOPkBKTw5xA6/iFz1xyNVJsiIKgZfsgMLUow+YXrdIthdnPWC/J+94jo
ZR42nKTgN5waBYLYrND2aq2bUSdcqNSrriFBLb3ramfsfVZol4zjTYju+lW6bjf68vOP5aNP8rj5
k5GVV90QqzUprXFKrLjSETxlLaLpHPTuo43Am8c8mdv8mMFjp8a8JA5LbsuISwAZDx66R6bhyBtu
H86sSifOk9/v8Khn58F29A6hhaoG+gMCtIkfGF2FT4YUU9tFYHNBKB00ofPcgw8H8FGbc3cftRlW
sRQU3tydI2QoeyHIEABqGyxnDwER6cPX87vHc69wXryO2tR8Je7YW7au4Y3raZwWkt0tsuHm84Hy
0ZOh6DNmhxQi0JlhctyKjaO0rWWzdUlEdb3gpab0+XkLH76w4yZOPrq2L6KqCqld1W62HZaBI350
4EtuiYzekuyWr6hUnYOGfTgwjxs92eYL4pRMqWGURFvi193yJvw6A8qGx9mNRZ5fuznzlPNIf3sq
xTn3V0daJ+d6Ax1915hzR7KFUfbosbztxDOWW/m+Yhb3f7N8/iUvVMzf8GctnqxQatzZ8PLmmuA2
+l58jzfj5TyhGfvyC3HVAPouog0moU22rp/I/l2e6+OP1pHjJz6ZY8JQx23hzU88EF3Bpj+QDpNl
XFngPCeuK7mR+7yPP/oijhs8mWzAEg9BgzvZVbhOMKmU+i8lydv/s0ZOpheihIowG2kknbYWIW5N
V5FG9fR5Ix/uZY4f5WRCadqRax6DvvO+ZtWhu1c2tqush2ZfM1jyu3Oj88OvHIguUmxqg5y6337l
qUbSW6MxVCp8DAF4/CEp/p1+O2ripN8ARKhVUNrsco3b0iMD5xDo12d67cMBcNTGSa8lnUIqVO3N
x07pG4EW1b2GMZ/wTcd02qX9k/z0an1umH909DSto1ZPJmIr0SOplGiVNO9lQHLaVrjVFaHgc4pI
+KOiYiFRmSnv6vv+e3XLTe768+f+aC9x/ANO5mgyiXOVwGyOR97kagTD9519sDAGZVa3yq3vXWBv
wVSfeaHnxszJtJ1YHI6MiVZDG1PM1C4Mbfv5c51r4WSOlrOxTIOWjg2iFxlotSaa/9kz/GL8HK2h
dWKZSBh4Bg87Bxl8XNk/fv4MHw5JTnVozNDKU2R9+2XlyLsm1ZKYkyB7ZxFpS98L48y4P9fGyUQr
t0lpxSZtePKhg/5geYht0i+fP8jHy/SvGC9KLJyFT0YZt9Y6ufd+xzI9w0MJs6GM486IEUJh3MC1
r/Mza+b8F98tYEctnoywAARmYQwc6KygIngAxhK2r26bEbuZZmfG2rm2TsbagD9uiEMkaQU62/GQ
a/5lLlErktWFTrr3mb78qLCAHYIa9a++NE42A54foeT3eLI2vkiuZ3oIKOLLBmAVcpqrdqly1uFK
pASjew6+/PFg+avpkwFJjPjgezqvEXZEUD757VaSgjML8Ue7K87gmFDmoglOq5NGJNkMJbPVO9c7
eOuZpKYtKxc5Bo8VE0x27iz+UdH2TXsnX8AU1urkBbQ3Qm4rVvlM0r1gb/N/4Ks/AcH8Ol+8aetk
rbQDLkDDhrZ6J4w3s+u6cMix2Mwo32GjLeeTG5rjdcbPiB31hpOOS5B7dKlQ/Yxc7/LfGU1vftE8
jx7NYrHeKVya84uQd2o3gjAEku1Y9dyGaLdDBaYWEFl9J10HD5+P4w+GMWdXITD8cNnFAeFtw3WK
VtKvQoQcNZm2nbVC0rRkxn5BYHjuk5n/1slk8Katk4fM6XIkeUFDt1vr9Ja4i4iDpOmKO1Qs4ZeI
KU8+M4w/+FTeNDn/86N+1YnRNrGcNC733uhgb0ydQCESDj7vxI8+ljfNnOwfcuHFpWhoBgHCtrhW
QVWlB7HljLzFw3Se4fj+rSFapuLA/3HRIeSTj6WVxmTykcvPPXnjrVUywNzU6S5g0ZM0VT16C7R7
KyAtZ55z/rtv3qDKhYBOlVNVueygkvu2O82mLEWaVD13VF2uc4ebFa/1FPY7JTVL1+p8/XIYox4p
YB0FV4UmKhy6oacuRB0AabOl4MwvetcR/CAuwKmJQskAzHsyS439YI0iIbduAsziETc3UcZDBW10
j2ce/d3gPWnppMsHa2oFHvQe/Ye8Uwt1EyTDSmpIrcNNrxbFc60ky1Kt8EJ3t0bev/SDQb55tvr8
d7xb5PhICTtgh2+zaHFb8vYNdI1lBGreUUKf5ijdwFizKzn42rQz2vKQq8mZDn6/Z6AYS+8qAr28
QQH/5AtKU21EpRfMQ22md8ZufeieGGsORMhVdQivzuEpTrB+zM4nLc7v/OibZfKRA+RPc4uy8yta
4IEAQW/ZUTP1FuMdaY7nqwmgYt6PbZBUPCHpINZ8TfG22VatMmVsEiIVbNVqmCxajG2WV8mvYytN
6So2uZNNCkssbbVF94Tu2/ya5b52J6n9cGUluEGmjLs5wg8Hq3E6GX3cTSEH8aFFv7wzfA2fFeFL
9XChGAjlVxYcVjKOgS85aAbaZ1FXo7EcO/Bey7Y3zecgJa+8MSXziylp40MW9GSD91XEWA+Tmpsx
4ESPg2oXF3asdG7kBf1VXYJcoiJsb7klrHEkxkOMZKhQxaasg3BbY+507HIo770Um1DlkYeV9L4h
L+uxVckfj2aHXjSGmAqVOT2Hucb6no1jufbiaBrcLEkRqyd2qLskbFEEUQkZ18gFTcfdlI793sbE
rl10eg/+qk8xv5PsEwQevjwFxlKuZdahEZFxmWReSzqQHA4usJDwRctTcTEYsSUOg2dVP20K3C7K
wuKiV8twlRroSp0R4yDvgqh1Nwttsgotpfalg1QJsgj7QgWilWJPWvShj0/Mn+wXqanNDW7SYWZ9
xb5ApdIqr1TIEVMOmjbF25Z7tkM6h8Cr/P47oCWpuY7UIV358MJWGY+2oxNNJFNIVWt2k+hI8Qn2
kUcI1E2f4AhspOx26EfxTYrQnA3IthfUGKDa2YX2ajR25+RkkMtmc98YkhtmxXUk6UPiqpre70e1
LV5jM4WAYUgkji9R+4vbzM5I7ct1yzHM+WFEVUNxs/BfoPHZAddUb8qsFdlCNJNxKft5US/iSeke
x3ysDaBjBknsSd8czKwKHiAaGE4wjV7rTHooGy4sC9xgCT8A1VpseDriXkXDPql79ewWwy8W9Ob4
M0Deui6zeCLRCTuNvsgDn+N5k2jtIawCYIFdbAWEGMq9WJb9aB0koBMPEhEJ6Wougfi3Q5R43VKH
859eSAiIb/s5qqiupKIkIFLt91KcBbd+bgo8HAaBnmkfPkT1FN8lijZdhlbKPbCXylAURJ7OPctS
W1o5mb523zcLxP4ypkdyPz0gdhuLXPVnw2sxx2Dv3HhKw21yPGDsI1qoMrJFoGUkKdVRg7a+jGX2
mI0/3XZVX0NuABtXLiHryfFCKJ65y4RlrRsvj3eJV4V3mjUpm5x4uHiR9HKeL8Lc/4FcdmgcoeP0
C/AYrIdWzzcSud1bpEdjsjQDijJVZqAlxod7QIQ+OnrkS19Lswa7gjQbDsgE/o0MND3bjk1YbuR8
HNYzTwTt5xg0eDj6/2bvPJbkRrZs+y89fngGh8awAUQgVOpMppjAkiIdWuuv74W6fduqkjTS+o3f
oKwGRRYiEID78XP2Xhuc3VJTrKLce8O3gcSc5PkrGekxJLhUNwIJQ+qI79n+oWJ61vx8dchKboVs
d3ErOMFWkf1lZB+9dIpbnXuenxS7KU7rUBt0RjJmXR1qExQDOsYMq5LZ7euljK/wDeQPOMOLtx5V
xwVWJ+9YWyTKAfkngvq0ZaRLpPNLEjnWKRdVcjtXyex3scyP6JMKubNq8iyxRjiPcZkh9BowWgzF
LK4xdFfCxyQ93HEzgIAMCgrsHf4LKXb6qBB5albW+E2y/cbkmTckqRrUkY+ACCkc1R5iWj1Dqq8r
tNUsyPET/FkZdm2csW/0Sv4QzSjJZ3dkKjPPAAeXGOzSTspSedGmycJjyHtH5GUWw96Qq1E8jaWJ
90mo7dD5SpO0l1EadbqPQVkEEWvOfrXUSvUaxYjeTRyK96tYv6HOLMh3dR/ilIms7iwA9erpR8Sm
46HGuWd+i8uprPRjbYwlOmqnutOULD63MG1ORJGRpMkK41cSluw0PuejDjSvSKtrV0Tp7Nk9Jd7K
HWK9+CYq9bGxxhfDmes3FrrH7f54jeZ+WZrxyhk7qK2NqfhDI7YvYrAJNFXtd1DDvEW059EqwYTE
VX+zVE7mWVpvem1c/Ijr5k4xiCrGB7F6WUXKbSuQ9U9FVIZYrHrcmVTRhua0ZPKljPBWhMG9wkJa
OSnyJQdiHtMAOH1orc/52F91KkTuAp/AkaKVGGE3Sv2cHLPWhfIaockNlYYQpwQNIRLnvPX6rLWC
eU2+MO82ckjIq82G4oqbcUWlqzQmGmzsCKYn4qG7dSNrDuO4X2/jcWrfDFyje3fsrY+u6d2g13GY
1xMrNr/YD0By8hkWpnklnenHknasangf8EYxPYssHWNBO5GyxsV9s8SnXdm1CXoxdX2jnJeLUMBn
4kh6zQsRBYIgQX80mqzj6aoJ4tNibHxNERTx+FZYeBMctzhl89bJ7sQtWg4wjo7bvLeKOm/Qvy45
DEOpBEORPOSmW4dSL53rTq3cEz7dU7KsKmrzclXDorEJjs1Bvtzni+Ic8ZKMt2rNsXToRoHzPv9m
SzTCU6v1hwgJhp8j7th1o8adbOZbexxfiB5zbhywPgeeF+tOToM4dDkkuUztKFxTY7qj9iIkrMkX
so4nER8FAEa/inDnGK1CAqDIUyyHtFRcp+zv8saNLhaGQ4YDWXWbSi3zq6Js7nRjtE+CbfLY53N9
sMbhR1cM2X2l9r3fAYHR4+cGJo/p7tz2AWvQS2Hq8bs5qOo5g9GzV+c4WBIc+PSclVeljLNQSesV
qOXUHLqhE8AUC7qWYqiMuyRtFWwqnX2J9KhAwWdFH3W6WLSbKg14z5zMDVyjNYU8ZqKzjpFIB5pA
ne7qK+wf/JQ1A3JchsAbaxwYxUBBk/XFrsw0QLGW7Z6GfoqOprKuuMisukV6jswMfo4VPfTrFgBK
RXnsrLX0V2XBrI+u/2Hjex/rtSfOHZPQ3lVbxe8ypzoQqmmFOna/wxjZ42FSreTswrnb63pFLvHA
0l2sy3I0RNyc1Uyz9mLGuUZLhlHv2j9Z5XAVbZ9nIZoyXte3zu6TXWR34lTaMXCKxNQx1Wf1Rbd7
CvdZ63iy0IgKjf9q4Y0Mmn7BDzOgh3WMdriWiSQlW8OU0wz15GkFfW+YA0g+ECvUuLhGxTDpRDcG
LcqyP7R5jEmzxmSlqm57dGLTvo3UUdupmsnj7GpK4BYp/GIklODFkAmrdqUiMSfvSdPr3us6ByaR
BC2LnzM5gYJyC0gLDTglMK/VzkqSdZcMrlUHkyNTfa+IPqP6ZdvcD7PjXmbdqcVWsZmpp+WW/pRo
tjxhVVjhr416DJA7pSxvZASj0V6sez4e2vc1w9EjxVLjwJLjk03p+zGIkq1qqJXmnI0Jr7WZNF8H
foF3toKYP043LFSzdrpql048yW5xj91aTloI/t96aCVRmr6dtNYXrDt4/FR9Jt+jGuYwMdLlXFXZ
8A0LnXnUetGR2Cz6rx11V4AltwvURuU2Yee/iq20eKzjaJ29zNaKt9Ztogc7q4aXRB8yXC58Auxp
uknE26oREVFGCvAMKGUEz9qjeovvIz406bQGCR77B7PNmkenEuIOWBSnggZDxQ10qSHyWmUqH4BN
rODENx3l4f9AgeYb9Iq+m5LpzomBvznTrmiIoY1n5U9+/5/mAqgKN4WbY6mIl38SMs1xBptghrLC
WdaXmuYt4x8kWWI7CX/qVTALwxquovyG1L4d6P92jFT7pm7iaIEYeTdlpxYLLRCpx3WjiO/xlpCF
flfTzQQ7TR4muZn++vr7o/ovvuM/PsCndhcAraSU8zrtVOUh0x5yMjZ+f4Ff9AL+cYFPJ9Y5K3RS
ZblAF6f1vlHxITfpe59kqMF0KNKq1fxBTffzUJN28N9v6qezeZ1OvGAON7WbgogYcp9Vh4N5TmVA
Y/jPComfO2ufLvip41Q1rOi9wgXn/RxgxXS/xjcuhG4EW7Nfvm2k+N/f1D9+xU8jC6fVu7iyuSLJ
ht+0/0a8xvc6bW9e8uD3V/vVT2jRbkDvSuuBf//zIa0B75lJKaadSenkK4keB2YexQF1/05o9b5m
O/rDU/PLF+Pv1/z0BWPKrCWpueZKAb4r7mOwlRbQ5nDTunSUXX5GmbwxgffKUX/9E5VM+9N3/tTC
Anaj1872ndXQCLcOj/akGZ7+Nc98E2DRDtDdNju5qvbv7W7rexcBbN0wflMeIQH9Caj5q7cUl8ym
2yTW3Pzc0sxGs1kzyacpbfndsKhO+z8Nprb38PNK9PdLfLrhtjGreuyq004uilfqtwpR2mBKf/8k
/azA2yY18FNgdoGFcv+67X9b72o3bY2m277IpUdnX5zEAcgTEaW36usMCskb9jqpCaz92Av02+XZ
PHJijK+GP71A28L6z69LaiXUFPqT5En+5Vv6+8KbN7LAsgjvYjm1R+vHNrtPjuX18JdamqPbn1I5
/wJo/OaCn0fASLZBe89cMD6mj9MJwDcJoelD4Rs4YUiIIM5leUv4GN8a7sLrtBe7Yq/QL7vSPSN0
/rTx/Nwk5/vzA1gbP41u7afne3UaE8dfLv6SCW37TXHFfuNp+3In99UfhJe/WK6Y0rGHMrvZPECf
RaypbEWZ65hLOwAFBJ2TB7tlokYP0TfzKdn/6XX51fXEZqtg8GmRDOd8+nZ5bkKd6Fyxs2/yRz3Y
knLas3rcjCvlW/wHf9PPbw4Lo6qRZKhtLcvPo3dQD7rb67m+60vpm8alW/udPf6pGPlFx5kgL1Ol
sY6JyrQ/y2WTSl0MKj2dVycK16P9tfghpKcddd4WsatuSsNLf2j3v39hf5546jZUxq060W008Z9N
TvCXEF9EFNSbnEzz9eBfoV/WngPz4ffX+sV9JAqVOwnuj7fys/o+jmcjqaLBwE0QP3Smtk/i6cuS
F3949H9e2RkR0MC3BGupbX5+8pW6AEJSJ3yjjhyD9jGZrmjFeXN8R77A77/Rz8s2l4LSwwIDv/gn
442Rpyl1amHsjL64rNn6FJnln9To2wj/n+uKu+VK85CTv+XgYfrn5hzD0lPctCd9or9P8NIlb8nc
+YZ4jtZHcquCSdzjdPx/uIdgFLeGzIbo/jx3z6XLuVTqXHR4r1eQ2ZO7yyAy1FR1i/O/LlH5hg6B
oDyFDHk++wlcuDNjX2pkJ6EftuW6Wy3l+Psf6udHD8OZhajfJthO/GSNGIYYT/hkG0RlLx6oIPAG
cbC2b7+/yi8eB1ulhNJ0Hee183kVVFIIqF3JVWANBBXKt01y//tLbKXtp6fBxnSLT8XZJmKfX9co
GzsnUskiGd1vwF12SrkyZ9EuKrbq31/pV1+GAZ9tYrK02Ue2W/q3nZy5TJeXdmTshFT3uibf7bzI
/lAF/uJnwV0pIMOyTfHOfhqcDn1RiBV9567d6AHNO154v3aWf9UC/x/Q+h/bnPR//HQ/sVn/cwDO
+k9m2fYX/uXsxoctLM3GXIfBRTVxY/8bWeb+XzZyF+OLqWF/cf96H/8NX3WxfJN072JYRd3JO/s/
vm6IrewkW9zavxMs/ze+blbqfxYwLDpo3TYFKYdn+lL655NzKpOeSJI59SOZgUJWS3IPxtlblQJ6
VVTM53lOd475rM2q30e0qahrY88k1hGQkm9Z1qHKqya0G9OCUqYHi+ze9CI2QqNOfD13ypPD2MG2
6e7VtoAFgR4XJop5NGR0I1Xrvh8SJ6hM7ctg5o+qVXl9rFG1xsxPpn6LOyqHvZQovKck8V09uRuN
4m5eFxnQSnA4vgyXRU7vkUOzUWMO5s1j9uYo9ep1U5P6Z9YP85YXAGG/09IXdytvLsBLZ22Jfjzb
Zlet30ix16rhOS/W1oOu/8EO29MLlP2x30qC3i+sUlwzNY89GblHdA4u/cR2ZeSXTuQfwaQu7T4+
zGpFlpl7isWge6186lhtneR+AtBZujdx0bT7mhXUc+O48SBTxcgsrrp6vc/V5cqy4uvZLL7QVI1C
IbMXETMP0fsXw5qaHQgmYE4pkAtAtl4uOEMKxdrTiRp8U32YpYmveWnLMJNNUETRV5z4buC008Wk
FQx9yGmCXh2GQCFXrZJVFfRt3+5yPY5AhVpuYE1rBP7I6gJo5Zd6jCt6WAlFZk5g6JCQGjSRSeTa
K4TGXPVHZ5IgRaPQWKA4qnpKV6WvYLA6y92oFuTd6OslAX0aFP33Ml9q3+yVDxqhiydm2rFdlplB
u7gTXS5o97Bs0EH1tBFXWX5LEpzYS0ZnMooFHVXme22UZX7bxowTlG7d6fOpSYkYGkdtPbqJ+qQX
wOUzjAmY/sVBdOXW8XU13+npb4+WXEPGJNA6Gaq2tK7B3vnaqox7Y0kLT4uPZAcD6B7RlNgp7Muy
BORuDe58LeL0cY7c+6K37+24t/288jILhoZJj/EwrAfJkdYdSZWqFWvgN7BBfEn7ztFKyEsrnEhd
x62fQGWzFcYPau+6wZK3kGzIO6p0J945VvYj0tzlKGTT0OKhrFJE1YVlQlZkv4H3s9LYK3x7j6mZ
udeN9pbG47SfyEzwjI0zQpv0rcjRxI5DL57cNX2O7Y5IgygRO/dioFZgWtNhqN1GnvPcxnuAYflx
6bD62BLrO8X3qUkwwWfaaAVRzuMJO2cF2FoF2ZS7r3FCDtiQGkyQK+UeLM/iLdYKZ7bNMH2srV/C
lglGDvx4FFs+0Cj3hTq73szcWHEWsZODQ8KdSXOuQV4xO8KLU2jlpd09LoxqB62/GwYmsCJLg14w
IW0T/ZumlSYXGg/4hLLD2qi7FPc+hxbmR9Zc3FYTHcspmmZskS1UHlrJlRoBPqGJf3brHgecBi5H
tairlJVR8BRVoZbpMwZRcHi4VZaovp/XNn621Owp5ecLrCLJwlZN7gCRETnW04twV3XLaeJvWNm1
zIzDLGlf14PZhoqD7DMuIRDSiw4zxEN+mmX6rmIZtExJYJcNZrZxbEZ2iW7uyih76XLxHrtFvkv1
4juaijIoezA4c5pM/BSIR3T3lEIk24G+ZWBqtQS7ISMBSHWztM392DhkUsbINzI7umpSbP11mLVp
emQs9V234vPYoFdaax7XomGMZ46QAWX6qCkDYVksDaQu6AjHHOtaFIa6Z+QROP08BaWbJQcrSb8Y
FRkXkeQ1chxaz0uWvkdpn5+0xddEth+aqb5ONIK40kg5V+Oy50tOR60TN+m8d/WRp0whdlS0cOLc
fqxDtoXnPNPg5zESjtwIbpM+vw8RE6KINGagIPK5iTG2jhqsMjW+n4cK+J+QzKBjPzLrU5bW55Iq
xx8TMGtDm+y7sWyCiskUuoCpBO02ICuJOKQymGRs4/LZW5hIdXprNlMR2qWDu5Q4MC/v45MVx+bB
LlOFFYiYJbvWGQ3azwIad+hWsc271gAJr4vjymw12RKZRHTIGw7ebS+uirTWA4eAPqjjN63VOIHi
lJm/CCtsHf3kKAYtr6hz/ITsUM3Muy+J9Wy2rWfkuebpalMexz4Lk9zt9/0iLw1SAHLDARhNJaY3
3byvxuZDbdCIkIEgvCxXL6NBZ7lwhbfOytfKdJdAko6HuiEUtclM1+x4kNzhNh3+erLyEyyMk4a8
wC/b5QZ8mQw0M72xGohOy3SIlPVa2pH5MPUXJ0uBtaVkqCyaViB8mXdMVciPq3PXhz/KB2C8E9Vk
hNh5u+wbXQ+Z/2QBfjOsn14v+jddzstuXWx5dDuEW5Ve3PA6OOEc6R+9Ad93UMRrDIIswPPu46i8
S9p1J+AUIbRCYSOXKaTwCQlV74Ne6sD6VnZus1srFvqXJEGwCvJr2ph8ha+in/GiVPeSNC6YvXHY
YOGgFIF3HqWOVw7qOa5fp2FmMmkeBLkw4SYs6QbHDeyBSJFh1WCqpTVpfNUT6M9yj1pH9+IkuY+r
Mj0t6Dr2cM43OHjYF5KBTlJPPg+raJ1dUojuTps8F4jnzqjkrQS255tVIIrhyagjolAYZVp2/FU3
OzWImrLCZjgQoYhaZG/UBCfKbD4thnnhcPBElZUp6fMSEfIx8QvE1BG1KpRdLCAtqua7bmKMhvz2
bndbSIZzmR27O8zGFvYILDpxjmBXd1HSvI+xdulKpbq1O2yVlXgGP4dfbkz4a5lzrLG27RDJeHpV
XjOgwxTSQ5VOWANAWrE19qD0Fqf2WiNiTTLyyh+1IQUdeTMDbQCvJrRgJIGXdTDAxi0PfV7tUarc
Zs3o+H2CxkBf7LCJmfTzS2j7GUlCOQ9BO4t8N8jc8adBAw462ns2JWgh0kqZZDtf1GfHypPDOE3O
wbUI/MiaXbQm6sWUMWPKSX5pIzHs0yKPdlAQX6lhUiIzcWvUafK8UgN1csm9OCrTgyL44ElXUjyW
H9o4PqBImJhILk9q14EZUyURfCNIun71B23mx1GnlxVq4U7PkNnCxuuvlonowbyQ5KGB7aP7QJYi
GqyTTGxlN5kNZuCU93IyBvVSzKl10EUhr0otPbc5kgCaPn7TxvU+k8VEvQG7bIlLuv+KMYa5lVxL
JssHw6jioEgRckEmJLDTUK4aFHr+tA4++QimH9eCJUTq7n3EhNPA8O0ZpfzSl+pTr36B2itPs00g
Z5nu0ylXvNzoaD739XEWKS5ekTG1scwT8rmOlMz6seqo4OvWcakjlWgP90lj9wWul49hWdtoNCxg
ZnL6rswS9sYMF8QS4Ti7xTGG1+PVa6mfU4XcxMZy1mvNYDqL9u5GURHSF92+CJlYLzddtMHiFpB4
TZGFXZBI4oy6of0ha+fSVjUmJBVIbWq9I4eLDkDYH7QYep27ZEGlWodFZWSdtuYzfE6dvba8NUHA
+GbNwV9fV4qNEmBpfljN/BmgHpMDN0Ik1BpVYKhj6Mp5byNbvDHWBg9Kn12tKeBe8O3OylKrd43h
KyLu9tksWk4GYAijopgPjpEse1U/l2zunlTsM5E7bhgpbP5CdtopV+kkw9PsqcnIcS+DzMAymaVI
97WU5XFykZb0scl17PYbjCFEZ+s63ZQcFRILfUjKfyomCSYZBB5JA2dEFltBrOgBshTWEqs6wcxK
/bQ+De0kj5M7HBQN0UlrG6x7PTctnp1dR4G8401JfXCRL5V6tAoHUFPHnJUMiI/UrFBF9HN2hELt
7oxZ+zAF2hh7rBZadtnFkix92QAwcSANIJe82WXRk1lllLvRXl7UkVSIyIkIr6pu4LAOYZKuDGY6
xF0oPr1kSU/9dhfQ9pxEgoAuM6pQluUewPw30M7ESztLEBV8XnIGno20/5o17IaTQBYxEy9URB9b
nd02/UdeohhHpLkpwDTyeWPNDGz3MOgROa+GVu4Zm92jr4gO2qRSylXcA8P5ooFv98rIOtmLHNF1
jJzYxAOS1pJpN+EQi6vfZsQblP3b3MhjyvnAslnNkXVf28W5WeYldIpLXiEmxI964XZWZ6csw6Il
BLTXDUSlsbMD+X20U2nsQRfeaIW8123q2ZEscNFN7467fjjRHGYJE7Uco50H9oyJW0UFXlYI/nr+
IOBiI0xU9qy5I1TNUhAzNIvOJrG+5SNJCoaS75ZBnAadIpwgqiNiyyhMa96yNnpSOnSw/ZSixLoa
syENylYd/d6GCDSC7yv15r6j9IGmTaRXrDuHSYMwa9lswe1AFOurXlh8Gr1egzHhV45t8wcqVq5b
uNxzMdl7DQ0oSJMVsHUNhrdAingcsXH4S63eD8KdzibHWtkNWB9suLSIjo6zTL+3qrZ69qSRZ2XH
gHsX5QU/402eDiylLa38kiljMTYci/q7Vu+HQ+QYl6yyrqVrDzc5CM9IqIpfs2D4ziOroQuSC5bE
sjIldLJWIaJcQAgznWAaJwKe0jIgEsOCK03uida2lrcunIrTUUXBRuLhThvm70vcVqE1ateiN7Nz
Ufd7bZTjbUeFf9Ng0pWml4hUeZx4oHZGkhLErM/fBtu5Vgxx27XkF16vQz+fdCXiZ5WVuGg2+Icl
mu51RX1y+uqb3m7i6YY1ZWA5i8aDghRg15rtQ4uy1XMK51tlt1QF+ZOy9qw33fCFMiZDvEflYMZO
HFg2mAU0HK5nzMjOncg5Tmm5Bso63wyVElSJGoVMAt8Vjhm6Nh3MuD6kBlHRkVrs25wftQDio9hY
0UzFDsQysSWaULTVCsRjOcDVlFF61mS4rgYnqyIiR8vg7KqY3WnWyvokjbJGyJrFnrABC7e6NoTU
bQ9WtMFnuoaGga7sWpFB0bNq6Ewx9IvkUZkMHSe8/oBS1yOnGM0YSupdn2enjlXioMzdKVZr1C7z
xZ4L5VpepXbNxynHEhCLe0nmeBO522KfnNaoB7lr9HdNsgKAX6x97XBwlInbsdBlVwgzETHxm9M9
woX/XcYRtpf0vGixtksIy7Figo7BGJKJAeB7V24/ipVAQ6ENtS3W1PBOVsBYz6sML1jtoyG/Uuv2
rPcWjCnce2pmP4MQhTKKE5CNMl720lWFZ9ip2EEP35VUXPuYmLe11i84DC56qn1xFyopCKthO1CL
jw2yLYj8F84iR8R99d5S5MHhn9UUFQpIKPxEvaJj0o232pI4TXN5GuCzx42hQutHTLmy33mIM/AV
UJTkcxTkiE9h27Yv60xcYD0n6cFBiqHK6Dg70KSNg+JGV8CNPzqlvzLUXPCuwbWSVR8adnGdL+MV
QqdjPs7XZP+w6htYgEmb4SyVRi8y4SdOomjxx2k5kl9QHtNFOeeW+z7kw9VKHozfzPNpyPnICsd2
2p0optvn4ogvwWYtc35kSDTrRNYkkhS0NVSaLoXhhnktJKmVtP+IBz53AilkWqUnR2SrD4NY+k2n
kc4zPg3rNefFQ+cUSmDQrvbU0b6zAPV2LFdBniqIo9vmZqIARn9OJUwCtAZVbwZgrLT7huAD2mp8
tYjNXInh4ZuluO8xXgArL79mmQasAiTr5k14IF5K53Gq7PTNnfp9rKh3VemYNPkxOZSR8zrKctkP
7HHRggWKQ2IXlMQDrW2bn4ld2keuze/kWu8mojZ9eHOG+FCWw5PFMYRKLTmllTjaBbGIK/pZt5gC
dIyg8djiM4EIWegVp0P9e8FBirMJOo0X+kV44NVlp6bziY9H9G2F5chwOBXPXxHiuOweZGb2Jv1R
niUOWh7Zd1pQjqy8sVX4lmJfKYo5eYaZ3fC8EivvhLBVMAMogxZ2SvqCPeNjsRB0D0r+vYiS50Ft
NmeG+aEYNoJ9J5hT8ZIBFidlEdVPp3TwrV0Xn0Pt2Bw9I3NvDP25yAkjKJKzU5NaIMfmeoQW4DVG
Oe0dq4vDImttL2eDVQeZ0MnL7u0t67Nf5UnP6Be60KVvVKrjdS73UsmRLZt6Exgz9Ulqqb7dC+N+
sOVN6XCSqxtz9EaRMeqPVVQNTkQ9jndTolCtHfU9nSMZ8MjQmCCXsyWvSNUebQVh9lSxALQGGU59
Sb3laOc+GwqMLo6FxSE+goI+m6N7l1ezOBkusd63Wl6WLzpFlYUSiHZUULfYzZu4eBh6d0d9j4tk
iVDNszKg0TgqZbb4wAE7YgnBvHcSwlTZZTHb2bMU6Z3lDiO6RqfaY2s7YlBEO9xFxXnEKEKXj6D4
MS/Btbtvw8qfWYdvatN90cYoOgGuH+jtNWJ7Pa34u22XD6OyfoWcXQQWCsexiE9D/KWxLqoeqeEC
2MDbtJ8LFf6V6n7MeWIhadRe6nGhP6ZMPPJMoWXPs+dMPuRnROOzwmTVbC82rVYlZZmz7RzPSwoP
nkB10MIkXUTK1HlFe+QtJhVNcV75OG3Ij4+2tgqriEJdhwJuG4IcS+u7CzI+7lRCSRiuKwMmp5L8
HWqE6dxLPh+2rAsGlAJFJE9zVtXf1ooFKUGY7jPqnaghvmdyxarb6PdCWoaHC+CjQY4WTJomvcQ2
w6lcTiirm5AIKgU3DJN76Zj8HxGmz6byGK/6lbSzc1/nghLP/b5IfTc6Yx42ZJp5TTQfQLXT7o3V
6S5vW+3EWw59vDJeHNoL18SPXvrEmFHQww9xCdAQtAY7c2xOpFAEXW9BC6zKuyKbXlFavln06JUv
zQCVYJrCLlXKQ1dW3prcQuAktV5G12mUPkkSdP1N96XzIeiBv8jBCmLb+UrK3KvEPuMVWfSUWV/G
3qR8VzG5b/x3Ah7vugGe56hh83Dd8qpUZk+lnevjE6RP1g68rZP2ta1/EOhGd6VnVlCoytY5CQYT
V9CA4lebMsOP2tch1jAHaWogcXgdUKhmvhwnSetC3NW9CtMfirqhCSJBk9sqDdH8X5ZRvY/baD9H
1XNnmHkwDhmaLksGsxAHWbXyWOuVBxyPzaEkQrdomfgQpHU2uBuPRm4hljdReMz0pEbrMedT5sNi
77u00VEOdG/FbHJ+sN2MmBFONoXADuauZzhfJ7ZTVoZpxveUJNk+E4G6tM+jWopT61LeCi25U0rr
zsyyI1hufl+kESx+8zUNitV3VgDbmmV7JN5dkcF6rxUFWwXLiW/SPJoz4mMG8855mCsxbN21d0eB
sCeWNxwy54JFBy1MaBqsXKUruf8PU1MTYUvwqZgOtcbpn0pUH4wwo3VTZfhfKqu57uIgceWPbf1Z
m4+clMJ2KkwGExxI6bscTcwZGnuW0N2bKtO+Wsr6OKltEeC92M/8Y3ZwY7vEInTueqpYHrIiVJax
euhLDH9jKkc4Xdd5fJjygs4LBO9ELT6gfWC47qxL0uNe5KSZXxISbP2pPzh1od7Yq/Maja6zk9Om
JO10Ut/ZPzS6KQ+lpgUrnbVQh+VqcecVnSgUHF5QSdwbyximIE6tYW9U7XI/VPSnJMVNQ+PXGz1B
ZwCzl1OeR2r1OV0dGpnLbcr4b3L75pipxdMaqfa9Uxr3LTkKpD30t8hjOFUnCtPpoivD2F6viW62
aazbr5o6D1dtJcLWjK/KUid80WEgMhK2NuGmasyQhUUGal7p58LhZ1KXx9Ye9WfigmnsjkOE2RGo
6KAerCl+iBq18N3WvLGJNVgrzbgMxnA7d4O1c7Vu15NpsyObJA3lKx1/UviqiB4is4Yhm7/GRvNR
CU3FhjEfyJV+dtoucGr9h1OOe0wS23RdSH8d4muZkl0H6/7IrElc1rl/tbv6KpsQHuVyflud6LLa
E4WKUt9o2O/oaQg6nkztWqP16a8tB4eUAL+v5hvk865XmFNYi3LcFSlweVqmj5ib4tt6ZomZ2dEP
NLVVFfG+QUP3nlwhRjVVAO2BNzQ7Sw5tDGAtF4RFYQZdTDw46UKo328NhwZ4DoGe7AoiJxZHsNVv
41Udr4IpmTo9GbnyvjDyQK3yA0TUUVn0Qz77hsmII1TVafIKnZqqzl8QkTYNUUGDbaJ9H+jfjlh8
Gp7XkWnX1wcIzfZZyajlKn06lXmD2gvhS10nW21kuOyTczAplJQT21vAZnQ7pknOPav013S42IPc
mYSy3NUFznN95u9KBr96bk2+6cRXm/Yfila7q3rJxt3Dyx0aEjmznr6kUD7KoXp31UXDpbL6cV65
tO+y5mIUI4HWhvEUqb1FayZ1DkYBN7yJNwOWpX3TGzSESb5ooSIrUibsubtBAPNflJ3HjuRKlqZf
pVF7FkijNKCrFu50ug4dGZG5IUJkUpNGTdrT9+dVPZipGsxgBribvCnDgzQ755fQe1keYg8KEKOM
TGx9P98Mn7upU0NoksvEv1KRcbXVczsdbbf4kMzvVtXtLUsu1D+zs1GINrleBgbT3liG/E0ArW9m
O8Xwemv67Cqf5mXza238vcqtMew7m6yKxr206Il58t0qcvPmWvEpHh0sL4Mr6e+UfCXcVUZo3PqD
5oozsCDBr7GcgwNRP45+1LZxdhcHwTGj2NRygzc3aS9Wh+euE/k9/NlmHJPqaXDNu6rjNOmW+cSZ
34XBZGGN8+mG9Gb34jk1CSwpjSo2X73V5VDJyXs7OAz3MY0a0jg6bnJXrQFgukFmgQ30myVAIKPp
/pwtnuBuFFzIBfLNovzg3fEp0OJKmS37EX3Bt0PTE89qfZ/yz7qVK2S0epzqkSh5z7uQ8TGFnkG3
jv8rmStQKhuKgGKXrzrrxC5oMw4mvB/b2sqe0Wn0W1emPGYjJlqK4rh5/P7ols6xds0qdOSyp+8e
uuJNDkKH6Omqra8TAYkG7N1a1J6lBoVd2DvJualouo5hk25dXxYgIxC73RViBxNtRhz6B2IdLqJf
+scqTX/Lxw5NezK91DiGI7PIf/EuTNvJz56NDJOn7j25X9xHwzXYX3hGbYteEVOsXFyT+TYFQRb2
C2BoAnvgpBkptyVdLdXQe4+MIdZcW1HgFu/rrbuM5X0JSSaLGKr9eyLl3+ES5W6wzItdZk+jm5Px
OprAS0Lnp3o1j0CM62WizIOlVVGxmsb2g5TtIViMnx0lAKwnLV7G2gxuPu9HEwT7IaNDHZauWrcZ
r9I2S/9ks/41xChJ5sD+5YlqvHjEHW2ypP6gMsTd6aWDNSKPfQMi0h9nLklKVDeJbr+0pP22lNMl
M24uLXvAT6Tsd8mT0TvljxRPzjaTc0sxkN/vksyh212FhkPLfOHTrTEjQcRvBx9dE8Ofp8lPuzmO
AVBFn5+84L7PXCBjlSZhuq4RqT7ftckohju63VDQpXbNRLiulS5rFHs1/TJGy0WXxhfB3aUnOmgy
kAETarpsVHoOmGKkQ3do0bE7xytGPK0Xpq41wbMwhE7O4um3XhSUP4vCN49lS7j9WKjnLjagt+s5
3pojUl7F7pmCmW3aPo63qVhv/cEW7sfvqkSvL5uvLhlf6pRJlkmnCfleWGC8prvV0nzuPabsnqLK
KWvAcLvSgQ0ROIsq8DzkgNUp8JouVAscOI17r7oDdmxnb7espQcHnzY79CmAHPj7h+++ImxinBrw
EQYrRZnerqi6BhcZsLuHs+pgBN0AU1ke40J5e/Jg0eDtoTA5VXJ87aWdPa/tqPdejtugT8WBq9Cd
qp3ZeUXoOMl5dR9Rpc2Hriu4cmpqykjXcLYMcnqvU6yogkSGqEwSHVmyP5WdQZqeZfTg83i55vpr
WYyZdXeVNIZh0Ovx4O9SqvPMtTZOhSkL7GvIbOzypoxwQB7TnOW6rtWXrDKXctnJAxtCUEQAF3iy
E1lIFja9tfbRcOMeizR0YoT1YCc8nwHjhsc+l6BEiNGEzkWMJxU9QpQtNEH57lqHRvGb0pUZI6Rz
4/c+Y80zSeHdYwPFQ+2ga12XYn2UQ8FAfk6X8swIjIAg854yaf+e4iKAx7JOYjjVOlfbvMRaq286
hKFqWdfLpLoPav8bQc8S1fFbZtB0bYzGKVA4n+t1cKJ2PA5dH1BvDGRsT3qCoJMKBc1CUoyV3K8i
To9tRT52x1S0pIw3I69kboD/48sLhQ/eMC7ZVt0I8kT5Gw3I1Fc+Z067fkqc26lVrlfjNpSU83LR
tfGl60bsfJvJi7iLzQrBz1Zp3PEtwM2I95knTaZ89liZT2vh1ky2nMm15ez6Nv7I9DZvhvk6Q5SF
coKcLar1M4mXtwkD9E5IggmUGncNLQabRZik9i2L2KSlPe7lYKkNTN5Ic/dj56REABTNSbtOtl/K
m2ZkQqijcl9sJyzqGREPPEfRhFV0BzuEONXu31JugzCIc1hO284fq2tD6oSjnskEeOiLZAHnAF/G
j3ksfOhwWEw7K0lqmr33pILlLBVm+EDnh9xlqVE1yplEjFhqxg8JcxN2ZUEX49hVR5kwV/UlmR8y
uxW1KSIGBZj2k4z7/rlpXxdlXFKdXpwx1zucQHWi7tegcvejMf4Bs2p3OlagwTaDdpFT+rHG31WH
27yT82uRKpAiFB8ttMikKFdBIBLgIlz55hSsEGn6Ljy3O/slNz7tjq4JSDO4t8IxMmPPrVHt1umH
VcbDlnWYDqWFRzy3MveIPuKE4l+bjGOJ5iHNAgDiIXjqve7JtmgRK2huGrlbdw7qGpBAn3MqalPq
y/NOXmUDQElpKwEG6nEeFASVBdLDpgDC0uQ4uo01wuCOv8yHFSSpH8WRk+xaQ5Fu7oz0IsmEarB1
R/ORCEGLO9LJMkQVT3leMOE61lV4RoQXVm4nTXOqzPg2I/TbZ754nLK5A8EYAVDS9WxxAFkN1s9R
X5POrrbrWPonN3UVbAflXML1wqDVH5mo131apzuzqC7pMrt3aAydusZfW5rP8ygJ8mjUEV0lDSwe
tuOB/NZNl+urFoZzu+qmrc/BtxrM1fGAh24wT4UznJOG8QFFxY2mzInKswhM6tmv/Io0MHV7hRwL
RM1wCySZafYpKVWn7FVtjDhgbjGas5mUz0olf9bRvxmwseHmlsIEMqIi4RsbxGL+hUrryzC6DyoL
sXDX1GMkRQerYzcfJqKvhXj+nUgUykD3d28XQ7g0guyDuHzs4zrbdzxEBfc9SL5z9Zc/jQOIyshr
Acvd0vyado26vHA2i4fLRqcyBafBtL809+TDNBsv4JufN+RFVE9E3OwLWUZYzz8Xp7e4o7IX1aML
ZV7FSU1YiO1NNFSnP7Kij89FfmdODmOvl09hacWRyD3nTkCrbBKRWefZJFmw7yd3h8jhl1stIQwu
tuNGLtvZBliOPeRyXrGVnMabhvRXki47bl5PvYqW/b2u3OexGw9+4ucbxJnQsfZNd28hcxnH7pRU
kSdVfTfFHhpPVoh9avi7XlCXaRV8DwIrFeeinXn3PfuUm49dxncTChqMSCX+PvX6cytoVV/4R5If
gUMXcoDbVxY9ighYXVD7JMoz5wiZO+4payzOI7ff5CCmi4fR5jkQObsPfv/F5P9ptLAmI2SItt8J
m+Fjmq076YLxp7V9EN6U0HIJtEdEV0N4dvJaN/PO805u3Kj9NGfoh8ZbMo+ndgaJJpccb+VI+MSu
C/hdCMNZ/WxxN+Z2qIIAsedg//RoYXXRACP9+lpN09iZVBuZtROfFMOb70VOsm+94Rnotn4TFjgy
Kss+SPpjX4zPiB0jEcQV4ibvjSeg36aF/pYZ0QTJ+E23CdwD9unj4p8V5+6V5cxwwtKc/QMqGZP5
YL7myuepT9kSibLckA1Dpk9Vvc2Zd+KrgCkPHBf1JSz0UFyCjsKQxZhCWJN7Q8CvWU526QPIlmAE
HC/rAymOn7metkCjzp7KUqbz3Go3XmEzy6hQK18esxngc5Hc9/SCohxlz9h2IEIhpacLaWAsC2Oe
M6rCJXndQudvhzwZ6w8YeVM+CiRmOl3bo4/lfOV9OFBSzPFhLqfBvpsUqze6jRup5X8UXcMMptEr
QPKyS1fmp8egRPpBaNJKslUy+wAgnc9p91SCO7t9iltIp8EGxOyQYF7YGTTIMqYg6tdeLvcEBQVr
6m4w7T74SlzXduHZtpyW3s58t7rXuNQPbanSvcbUg5SWvRo5w7ij9v3Up/a4NfT6WgZzt5uY0bhw
RdFH000qkfkfqiAzBEHyiWgaa2/HLREqEKdhr+BpB6+5iNUhkKklqmo0t0uy/Jwy/Vw2xrR3LeTe
BCVsLGOeooE7PWcb2+NZqHaIaze9quLrjWb1m37rIRfRmrF7uV1nDS2IL+rGRlLhvsG33oWMf48u
93dI3yHb/5SdY5kadzWqvYM9Iehzy8+BBKPQ9cjpWW75Iylj3BaLuoaEGnToWLxY0Mdhx5wja/pZ
u+mxkv6f209gNloOBRkWCwmjG/pRxSkV8w+pUYfoLAkHAm32uuTCUAVSJt7vMCi4NIJqazX2b6S0
mp7eBcGM/5FbjAjg1SRj1FQpSuquw1tQCOejvAMf35YFXUlxbKOth3r0uq3oiML0sundylV/O2/C
hid1a8YWBfSrtRmIaNsULT2PIGUlyJZ9zRq+jgAioy5Dw4T41GuvIpIQkD3F5o9sWfxN27J/JUt9
JHiYTRW7fjQJ3pZMJVdyCcpotpyXOEPhStSgTXWEOIOuNyhChQ224EYFYzPzZX+nMHyGKD1ibnzC
TvIztv/npDN3NblU1HDf9F7tCKc9HlPEpQe0H3xxFfbmhlTKsDWCPYOzj4qy/M5IFRddcRwWJ6K5
HXmtXpZ9UB/mQI6bQo7kYdqmEZm+dVjqydzb+fBClSQHRZsfFFrFLclf82aq4SaYyzkg2lCmZn9e
rVEc/NY95S6hNTYD6CbtJIlscFGLFGXUTcOzu6xqQ+T5ENkuUQsBzoCm7fJ9P01vaLAOCQuc7muO
iLUDt7WIwICs/Spqrz22IvlRZnVHhsp2cOn7ptCXR6wwofIC+SFiU4TKmLgErKo/9bG9W2v4yQmp
RTSIu4akyguP72PtFoI93vNCd5VRM9fioEYYZLiFr5heuR27OCnYntdeGWeRQuQYJGabpDY3h52R
LBuDFyRRrJ1wQGrdwsh85f6TM5HeNJRi7yY1TL7xOPIdDJF96i3LyxryrgsvOGQlm61PzI4MpmaX
yMrh2oxRjlTHzEZD1vnHKp7U3VhNCjsIHaSJnXGW+0kkvWZgHSufuMTKnaL1b03U0dPqlPpEUi75
eyesGdFOwFXWrjDzQLuEzZkeQWXDjyFjKUEZsXKXLFEDa9KMiMiUKx4tp8GCMP0QkN5vI5opX45X
m+rW8DZIA717b+NNHqC74yLHizP1PsINIQ7wFQRV9ZiviS059LPNDee1P9kzvs1SqWPro5Q1xWtc
Q0JnBMQhQdGhHEeY6BSVAZcIE4GjBlTh2tv2slkPc4J8cDGRFbNAUsUOEwV3Z5zsmj5px5XPtdFV
W9Ue2ess/knzN4JnBGHkb60BoCmQUE1YoCC58sUs5vNsuw/KqHclWR/bVbzY6Gc2Vk80lj8wGd4M
O0xVXY3ocUC8dJP4zAEFVCiPt6LkXfJAPCqXk2lAdpnk869bftLet1FwofPdGFBtsW04D7lqxXER
LihAbHNQ1f2zWY9vnftVpCnwRbIYUVN+FEFywy3avSr6SyZld8rMBRgrWa8kD3+SjHaJm7TYsSl8
VoHi8THGo0dv7R6GiEQ3WVbbpgCr0QXXZtOZeDBIoIUr4yioPPFznFDLEifPrG+7nCW/mlRDpeE0
QL2H4HbQK8lJQYyONGxyrw1tEP9IDeLc6dfRxlBixGkHFH03D0EV4fS4s3BiRmMd/M7nMd0HgjVa
a2QwqZBlOBhUspDWF0LAD6HdfBtrXbPwqSx0AQxBc7Ugd6HL2FUdCqaX+H61bWKLfLQX/Q+mJXHg
DIzhEhHXcz3bXT9tY0sZ3HIlu3q2S0lk3o6WfhHjzW9kL1Bls1DbJiO4TLcuXZC4Zqzy5hfoPuC/
TdT8H6Uuvce5ro7BpImey4B2x7H41EaMnMRIf7rLo5k6gnxnH1sMly1XypknTN0Dnv7wbO9dCHGf
Be3PrGqL58KTZHvxju37AlLUektmLFhxxpoUB5FQqbPNCE2M5hz9uFxhPeJ+puY3+ZOytmaZd/Vj
M9gSI9Pul6whso+LO3arYwvKEDZJfigQiS9zz1Nd+PXOBacMBy3TA/tZHUmWIVD1mgdSDXdGxUBm
mStaNEJ4NlVsZ/vWXiiCtvxkC94JADv1ghfeIPLH49MlcAqGAOk7rpFl398gDqkHUhhX2w3ZT3iq
6AHf1M5803GjA1783g9ZhRugpE+vdDxMmRnASgpJ1kr8V1T2DcfaqK9ZAXJeOA67YuuyjC5FiGwB
IKzV33Fn00nm9HC00txbQ3nvlEULKWh2Vz2fknTV3KR4fdZ4V6X9nqQw3o+gIyGN/NsD5mOKzEVy
thd8SzWBVNG8NkiTPkU62vt+zEAD3D4n8K+i5VoBJ9tWfZfEBIW7BTqp0b80i92c7RwSd4pneKZ2
P1Us96kkZVDITh7neY3gNXmbFqrOXZX/CQz0iNPoFhdXt/HZ4VGdM/9+6Py3Vvhq13pkZlIrzGbX
8+Dkef4jTvBGeUv2zJ3C/0G9P4yGwnRjE3tdp6CZnr8dlLsV/die7XsLgGl7M/7MlaoO3Q1Tcprn
oA00ioTq2+UhdYOyDGtLsvbdr6tVPiQGvoBYICiz8pDQoQffnF32GfmrN8o7KVNvw1EAWzL+sLzu
YSnN/pT4OAYSU32R4NhSV+w/k2t00F6R78zZtLdSy3K3xAY2jYRb3QmQ566m+21ye88zSMHacr04
JiF1qbEUQPoJkQvfVG9F3eAtW/qi+z3jeKOd+Mo1phs5nmIHkWFJqileC4S8pnmRLVQsSxyRBoJo
W6/oTkqmp8JiVUcmitiY9MKQCOBqQ8LDTzso8RK14Kppg4p9WBcCN8i+Wupanmrj2zSQrSYTXLRf
TPXTbHFVjy3jfEGvBIGgD6MtywOt4S3msl8VpOuLqY9d6T9WdkqSDnGduTEf85hvsZDNLltQyeGF
ge1H6ngY8tng6pqYFZdmvdBWTmKbXEysiiZk/rjuWnM0uIDb9mwZeQSxyn3VDyRgYDE7yJj0/6I6
AIkMlxJ29iDW+CvJiTIF+73iwvlOWtvb1Jp4uNlGLe4tN3V7h6re9JM6Kpr+rvG1Cyk2TdfOLZOw
LGFtrAkrV9CaV2EtVwbw16TLHpRCdWuCUm2H1r/5SFLg47F5aLPq6gwBqgCvzlEx+HvRPFe5uYar
Z5ypMd5j4mKGWpA1LB39vexoTKhJ6wLYOzSCmMRVFvzZ/zDr/n/Zll+aiv/+8/Z7vhpFJ0ySDn//
z3/50TX76pq++TP8X3/V/ndz91H97v/9F/3Ln9z//R8/nfxubl7if/kBBkdsgI/jb6jz3zSM//Nf
8d+/8v/1J//j9z/+lJdV/f7bX76asR5uf1qSNfX/2j4dkEzzfzY184V0xPD++2/4p6kZE7KPd5n4
DMcmucC0MZTPv/vhb39xzL+aTOMkKgvXpGzPxVj/P0zN9l9RkVFF4YAzohL1cSKzLw8pv8v6KyQE
4gsbRz9CVvzO//j0+bof/unK5yPju/E/f/wfHPkPSKiH/m9/kf+bp9kjJMVxiQcwKS42pf1vdQ3B
PGOKw7S9ix1TGwdOpvjdir2RUaJ0UPlKXSsOMm+6ao0zShlm8iTsotu30gYI7m0rMoIBMsNdZ2wB
wOqFt3Ik1D0EHb1hUVVYfyhT9Rh3l37vZjIPW+HUUZ7awymYbRIiW1efJ1IeyWqtkn3STxV+X5kw
n9SqeNVFX207bXjh2JYT+XIJRr85K/GumSpcad45TTaOvQAv1R657sxdktA02cfzC8kH0x9021ji
irjd8km3uy5bjaidsva8THMeLjgQQrFkEvLHAhBoBv+PnDB/1oHhVSA+LX1SHSO0b05fOrNYj3IX
qKT0U+5K+FomMl1L7DZBGYLqgVoIn2tWlOURJh11zyq7p86WeAqN2afwpcRZBZPOVCbX3STTdt+C
ciG8I8qObNgqCnJ/hvMXBsAUg4Q2hvfGnxHFizl+4MvEqaz0Enm9HlhNHbWzIf6gu/nYXGD3a25i
tnaSFr7cG/ESNaCsQWe4m4qTaD8F3vLQTMiglJY+h4bzJckhZuwrpzuo32CTmKzHmbGq0I/RMbLq
fiGJg9jo8reyqe6RU0Oetzi91h6tfjwFLaKGoPwiH1pFkz30O9p3603mcuxnRMpGQnv2AduQRRa3
s2wxkw4zPrLZ2SYFgG7TgPmRbol6y9Fy74mM/fXWQBW4LZqddNY/+8ZCg+RkrfPST/2C5rkOHtye
9Qd6dzGvVe+t3qaMnQ6mMvMfApGSTNyUqbVzWGAsvzu1/C1nyoyKn64v5wMqef8k58D5ybWRXEfB
0twrt/m5AH0CNOfV5JPpnGd7qx7WJ4Nkvk3fLfH7iHEcjyeyH9gpD2sDZWR51JOi9avp+vKxKTL3
vhMjdSAexk8kcQwtm6BunBOntoz8rJxP9iyoYVGFS6I628DVJEvwsI6jOCeENj/NVZtezXIwjy07
5cPa4laamyr5o+0J5Xk2xN1d0RTsSaxvL6IKqDjM5+Znywx2yVd7Phu1r/eMclUa1gGyJ/Sxyz1H
BZSa4QpCgeXQ8DJZNyjRzoOtU1bqvqiFe0Rbul4DZ5gvLWK5EyGg8fPIrLAfcqs+zcacPU+2Z+wt
qFGk9G7aYISI6+Yqq9a7LwYEH1v8XN2lNifGElbw+bddmP51rp36DAjaPqgpqPerQtsADzCM735c
lI+Gl5ZEyDRQ5zV4yHVZk+XYWNkSkQY0jeySfvYn6JPl0Zi18RAMbsAAhSSynbp07yfl+FtVqY3O
14Zu17nQNDKrsbxJ68Vp9KcSeRfiuquSY/JlGVX+GkwImvGxw2dOogLRompkZbPkUyavlD0Yb5/r
jr+UnyaP0kvn/eq7tbmpM7++yLxansQSuGSsgkVl4UJO8sNMQeNDwYsGReDZj37ZG1Ff5/5jjvHy
t+kOuATxivA3xtM6v+cVU9YwO+t76TUszF4eWO3JYZ77Nhxv+AKSNg5ZWli/YNh4mEh87wvkrAGC
k7zyGFDtcUYTwjFNsHA3d5GXmQAQiZNNH8ouh5ivJug+Mm8M9E70M5gDRvObo1X9EpUod0HptN+F
v6CT6DIUtsSlw8DJ3HpKym76LvPAfcDbEEfzZDPztLwoxTZtmgqeII3jXUOg5xRaXgq6NyZCUZrV
G+QO5Om+W83m6hVGGyIyXO4kb865bXEktIatrtO0dgksiVjiDUyKf088mn9TlSMmYp+rXrPVTR/Z
HfXjqlm7EN07y6XWqkYsvq7BsUialldDUb3rDW7WI+MsjxYL+rGuEvAk6DEoP/pXvWf+KvKS89rD
hlw1c/pjwUjxMbqxHTUoYg9SOZAf6B27Ayosk54MvzqRm40m02/n5Xgb4U6pY7nXtQr6HfupuS+K
ACWWXzhVjmx3MLeG6cLs1lQY7Lq+TqIMpAjpq8ORmtlTX7McYTvcDktrXdtmiqPWW63LYHfmE+Q1
Oj3VZffNUsevi4UuZmNB9LxTTTudNZz6H1Xq9dg1en0TN99VnnorN4dhPaTlZKKvDOrl08ib6TmW
hV4gzsZm16DRQ9g9mLomI9nJT5oz/xfvUAfUU5TfxGnwYiWrfCBZH6ea1S488pnRnHJ0Sw8tLAl2
tCbGhJz1BPXLQfpEGThedizxBNFOnS3GG8iheygMlV5Ga4wPDhHnz1blEYkrbQdvW+K/jZ7oyl2f
N/IiiyC/Zm3pI3uyi7NVx+VPq+2C9yrXA2nXrZ+j2bPbKGWrfKJKvvw9CFfveSfcQx0MpAzEahyt
TT/cqDExQCuWLQ6PsWwOmR1o0mXZC3SO2A3dThzGc2IhIcX06mztCt+pUZU+63LvPpkMKz+Um5H8
RUbxiBmgJWM5iOM78ilgMFUvkBhO3VTdQnkT/EuiwDHl8pRF5qDzu1J2gFKURyT35uLmPzL6Z7+p
alSCyIsmAXCdBRqEajT+DEUwPQxd4F+SvMKgO3emdZ2DrOARIA12g6YOLR9GGpNTVdXYm2K07NfB
MZPIIQEiUgieHgqpkwX/y4odpe8s7H2urKvLCplzcYYObEGKpBpQj3K970erqjKkDQ0CwcJXjCS1
aIk94fHExWmv8lNbHZIvImnUPTno6akZ6Arg4SnRvlm5QDvfslIkCBUk8dOEIxdYsXoiZDY0A47Z
vVcvmAnMcvS+GZiSX7y/XKZ9gvlXYkWqzprPqt9Vo76Bd2uz3hluM78BtSQrMfgmlo+489yWIvIG
3tLoUjuqg9knsSUAJ7wTUB+IBMbAmvcxsvmYS34Z7F1clsRraJPYHCAhN3nW6rOO//COXHVN3PfQ
b4SbfGi0OU5eQnr6WN2zov0aQdDdrqWAB/ES5lJTN3c9vMzcP3fqRx68TskzWXqbLjsTpL+teagU
xnP/d58+IZzmjCODAR3Zzfasp+tEY0fWPfbquZEeNuzu66YWn5neufmOhrPjvEAy2oDKPa9Tt0fE
vXGM9oF36oh96s0e29fKHc+YOE5url5a5b76Xblf6w5LEkHl+qsN9gU+KmvO8bYb9a/G7N873P3u
OLx0xdztCVOWR6Nylp+Y9Q2NUxkxulnFz2ZW2GcPrSPiWDuLL4MYn8siPuRdS6MGJjwrRyTuWPNv
scwYC+vVfy2Gtv09lFlUcm7DkC8fPDzrbk79e5EayOlVX5yGfjUvMe6z/ZwGHBmJnU5R7t4EoTUy
+zATiMRdVb5kXl5+Zs6IwC1zrf0wTsCft6IUTOm/sCeVocr8b7uaHxQXIIHUpAIgfIgwXb8F9vgw
VAMc11rKp7HwVEVtAeJMoPA1wqccyixxr2XjJ4+DiWZkmIGiU90TmNqU1CJPmgBl5WNE9dWPpG0Q
dSuAAR/FALHUuJDi1Wm3zWBMT0kfDw+Th5q+MLlq/KDceQNguanw96uapJmmRgIxOuvnECw9Zsq+
5+9DRhGbPb7xJqVvvvSuC7HrTbrIk7TrJ+XMeMZg28N6lsStzNM7w+ovkEErpECA5HZ9N4GubWJb
b0nhX4j6x0JPcooboojBeZY5n8bE2EDy0NugOAOQqlKxk+HfHA3PhA7BglgvPie9Pb5BSNGc3hh9
lBH4scHmle7ipR7ZLWabVKOJzubFtkI9A9h0EiRqrNT7iBEIAb7dvPhBku7sYRkgXVkcVOV/ai5i
JHdLd/Dj3AwnGQMq4lfYm7ONAleaH0B0dqjbxQlHdO8bYnrHbWGUUAhVQSeMSV/G1A7uOzJS935Z
Wp+AiGLpAepG/9FN1/RsBJN9vXn337LG1kNoMG5daH6QT0vSFZ9mjd4l0bPz0TuVOsPlE+Q+lWhU
Da+rLnmiytcCF+qd7FISP0bqc7x975k0MHhGgNLbYI50A3/aDdq07u3BYDEY05qDZ4i917kRDU9U
5R08J7t9agLN7DjF3PK0S8TbbszkDTHIn5TgK53tuDhWjQw+4Z7iq+q84WUuC1qLSHp6K+psRVo+
igsAL0quuVy7kKc/Z960en63WBUK2QEnbyrb4G1qev2MtZQQ1KWCQbLJ23xt6FV/oTbLPFccHtgk
Yaz7reL9pninAV+SBJu+d1oM607WhiA1aqlzqkq4NG//fiEjDOa6gP6t5qMpEnSGuPYEpHLvQs/1
Zj5jTAUQf8diL6pQxLOuMRJWmIEGYRBq4Ru/Jj+mLmVoyDMoKladzgOGw8LGSO/7Tf2sDVnZoenP
9Ru2VQITmukmcsy5i5SRHZAHevlmGtseE7BsyP8hLsq90hfGay5E3jA7IFWOfCOYoxxMcCtFQHCR
qTGQr1gWR0yrUZ0S9mJZvMe1jb5Aaqy1edD0N3L2tTdXiobA9P4EjaX3saUXVKCD/m0KhHAbR4vq
DIRnXjoSBbNbP486d8zrV8tBg1wFE6Gpt7Vns87UCVoiKHCrF2jnPRL+K/pp/rBNZRc+NHefctgB
/Jr5g6pGea7WGl3GPI/rF4FG68WZVzDklMs17GmCOwOlUjk1xv6unZ3lGbWOc9I+ggTHF+1Jry7I
fx+jIktNXgC3rvswp63mHmUThi8+oosXAN+nAK3bNb+lmButGSWmo+Zj7Ocw6u7NmZ30c4EAo61A
95NgNF5xy3ovU8EiSaRYncIMA0P+mUZp3qmg719JqYPpI1w2ybd13PpR0tO6kjgF34i57yhGavWc
brO1iB9d9gR6UZYFaYrukH62QFRYs5I+ubn5Jc+svxLkpMmyfLGo06rCps1zk8OjMrz/ou5MdiRH
siz7RUwIZ3Kr86ymZqo2bQgbOc+kkMKv76Ne2aiKaKACvahFJZAOD8DdzUwpFHny3r3n4mUKyseu
ZBcThiHWLqL+DMk+pmoQXLcq985jYoTMBcklSEh3uON0uAfo3EPskfmrgS2jShkljY5wuC0ZTbhw
dLQ51OvVqaQv/xLJ3nwQJW/W3sQCsLTssjlmQ1Suyt6dDvfL1ltfZsyBQ7f2rv8jzVC6g/9b2py0
Iv+7Pucp/vpoPsL+L53OP3/nP1qdmmfQ66Qj6QrdF5ZB0/P/9joxH/3LgUJqCQf4Dq1Nk47qv5ud
uv0vYdzpjpZBFoinG/9JcNTFv9w7xNm3bUicwrH+v5qdxl/5jTb/czxfOJBQ/+Ai3b9B5d1MQFPO
6nYlUGIjheY0a5ifuPOaBmEfq32Qf1LjL6IcP3ZaP+j6eBj+wLE8b0mG3Bu3/q2c7F0ZGPssL0/K
RAeR9/k16NvZf/lo/92p/Utn9i9U1T/fqy9sS7ccrPE0iP/GIeU4Jm7qz0zSLTlJu0tSpWuzeKit
8Myobm1NDwTg/QM8WOcp/BeW6/2r8ux0g7azJXzay38jrKaVwDod282KYn+J33aRaYgNTKYoCv2N
s2vBHxnte6cXiyrdGf0xzcwnb+sgsvBBOXR3JqV+9wL89x+G/lfi8L+/LxaUcAzX1x3vb9+XbDi3
FISZlYPIUeFrykNUTByvbb0cJWrfWG4x9s/o5v0DafvPovhPvO1/fGnDcx22FsjNiL3+Cp0l+KtJ
CgLBVy1ipKrqtnfOjiPjc+8JYvcCGB5BjyC4CpZOCU2pDjocF1ayZhOLQL9EP54a7aVGOZI27cVT
9TkZhkd9VE+cdW/lz2T3N+m0xwRRphnGD2iV6CqYxtUUiEoUar8xWBKRNvfbeFkIfe8YrOAEaSTq
dDvu0bLdMBIhjYvmTh8sA0Q/cgKRpfAZuO6ce/wMGc7ZIguTKcA6V866orRvS/vGX3+sEN1ONUbE
PqJstr/tttoqtOuz0hs29UjErlvyLwhUvE5z1sP+kW/u2eq6LSXb1u7UNPMc9YU6Ds1OVa96iESw
ITFiVREQh+4fiMa68/8sBkipBhMTVqnrsiT+RlpPDGGgP8V3I51HldKEWujhYyP3KLf1eK01dK2p
rjFL0qabIY5qbxGH6LNDLiSW9G6HMCRk6B3O1E2fFlN6xQ9HG9n4aPyZekGx7TILpJKg5AFbQyUT
LHEHGv3Ct87+Lo02WX7JRywu6ywh/imJZxI/O/PEZVJkS9RbY/4aWKcYHCjyGsSWjjoj+KaDoNHk
MeKnND5mCO3ts8i/WiakkGmq+1dshlVHEJKxygjLhWkGqMHdWu424DbRrVRxMJAmYvXI1ySXaSgJ
8zWtpmLAO4pX7aH3tmOytdIVgIYGY0K0hURUFNyR19jngmbpt6ugZuNDB7nCJI+Kw/CuVbzLgNM1
O1EJdN2guJY16qp6V6Fh54buQaPpsfJsRn6eKtwoa58M9DYfdXcdxJcRUlc7F8ww4jOLLq5OtBRH
/7GZXvPxeYyewng78SlJfOiIzjp8lFN1QEI917Aawj4lk4mQo4vwV6k80R905MoEJhPO2294J8ja
/mEr+Ruonxf6vnx8Sg6HNAKHBJy/vtBjGPVGmXnpStj71H9xhye/Dpke4eLP6NPhkoPWQKtmlqqj
jRG6NYx5bExHO2wfI6WdJyNdS6yCjmLfGbHtMSzouxvw7Zk2InGSi7E2Vjq2gPuOiB5GH14cncxB
56eWaAhMsfH7hxppYAfXLy3FQrXmphw9xDsWsj5tabJex+xHYFtTXbL0sx8XLGVOy2VKU+g/oDto
RKPHhYUwR5CetSuNS5YBhulqBw8Z8g0YJwVwjvCSdJ9Tie/0ZBSXMX/S3Af05SNT7eyYpit8vT39
83zhjbMOCGGfwd2FFgL9Q8wti6gTZS+MwlgN5oQu58H0kXo/eO2mtDd5dpnqm+ieLPVipWeQs3Mb
TI9rv5jxV1ePiAfpcaG4sItph797zi2kjrFuaYwBm9cx72dV8E+ZFyaM6L+eYA5AdQ9MtA0onMLh
b2c8zu2EyK08p2CePsYcdB3yXhefKVqWoLDtfVCh1kZQwfrD3C3Y9hZjwCIWebzUlTowN7qIbjz6
vf/pBrih6LD8BveJiWMC/2iDr0wGB9som7nZ5PXccb+GWHr3yRXO/6j1lp65sQZq3SJR4Rqvx6cG
IjdvtegfiPgUSX8/r6mpEOtRHtmktHBs/20tJ2zNFsqleOV1Wc0BAR6s13zSa+FwocMe8AH03zT5
YSNI7M4ujVmUNP1qdKmoPafaIZnIFzTwMWzZ3/TbcEnUtBwi/ShaEmsD93Mc4I0QHobPou562v/d
jAv0NgrdB80auDbp4GkLbesnTo9Xf1rTbNKR1PqAiLyVMt6K0HLXNgrIZVqcaqfIeaOg0NK9g42Z
E8tFIEjdHsi9xcU1KyQ5plmobaRfbhBUXCcIv+iEUHdUE3cBM6EJbR2qkTcq7VDj6hI4jijZswW3
tVmY40EZFM8jb04JdzTTlVeRk9lp0OWo0I/PInC2Rc0f6Qo0zfCjC2YeAwnA9S32mn05SUw8DktT
sxtc36avnRprkyZR9VkaCiZ0C7U3zyocDzqxEaIYLlguDMxlSEIbX8v2UNXUzIt1+6owvfEMtIJc
2k+YYvaDIUCz2QnmJEbXBw8hoGHFxkOQ2caDbXg3J3TSTe1H1SFjaLJ0kUTOeguHdJcgqWm1huMa
GzoaGJuP1R62ndCcHZvQypks7wL6p3/gWvrcY6VFpNJsld2Y6MhICCGBxl9WpjiHZk2oHW/HxW3a
F8SmSPLN/sSkjmSluuwe3amGEB51/rquo3WRJuk5MsQtNDP9M1CtfeAJcacK+52VbkqGFdugQn0J
Uahd/Pnd2BsabaohOmhJS13SxT/FmPQrrQwEivNEbWkTockhcneF6d86JF5D6G4R/sgEeGZaxc0q
CsEsuMZQH+pAf/Z4GKukpx3iltGH8lBzK9Qxq6yP1LKzMTV1Hs08z0/nuZ/fIOl6O6thYGUWDaDF
xv9miAj3sQEMwebfVrgA9EA8OSksm7zmwh+1wU7HXqayNabkhnfcxMc8RjtQUS2PK7sbAz6nDHvW
lCcbs4tullBqEekUeoUqHu+M64VbxtBy3MZfmwPW9NIOt3ZhExulcyTkfnnJKlC7XeafTDv8RJTR
AZYg6A1cR7fgPPTXWlxMq3spKaNiEWcUHkUwYtkILhZUINoUGH2t/qWFrY6plQaqL58Z25Mzr5l3
IKmzhKGyjzz9MGScn0FKGBgmzDlmi3vs/Fkr4dEVtA6WqEv9VV9GiD2SH9frmXegSKdZaa6S6qfu
ERQkJtolI202sR7XqJH1XyWkvk5kf+jze1mRwXOlh6AzExsQxJZ2s8tGAzBQF3NG9fleZ4awt6Gm
zBvPYrOp0vCMQNGjuVFymoHFPRUi/2x4Tns/msZdRqIEalItfyrL9UDP4eRLtp+0iXglrdyeO7H6
Hq2ENhwBoqgYtB0zvD36ZGRqna/NhXIvJB8958hEZqYmMb7BdZNwpvkkZbkOAvmIedtd6gw3XMoe
p1wpM96GDSmWAC0gmfUcGfkQbSKToOsMgcwKfmMEvE6nJm/ScQ33cUkKeLLBVVbP87B+YQ4c7DzT
2rNf60sdLTfGiXxRhBnHpnlNAMZXQf0imYRTRx2T8sdKI/vOrH5r8lZsysHa3zvMIRZ6bepDTDPm
M2JIxK1yhDCStwqiSZ8QxPWYxqmznsjR5s0q0SZO2bh2+XWOlaFeZiOb5NBiIrEbKsCkqhY6kaLw
IHc1NLmVEWSLhNnNDMOWDV5nALnEEsjTbBclgsekJ6vxPvu2uFMgSKcpkAkHdzN2EwcuK2GTaDiA
I66tloFxJJpmrupOUGx30BHb/YT1mE4SkjThjZL2n1FRzVqMQZ3220s4YMPu6kv0rboLxIiJg5iB
7d7SyIe3oL0pWM/oBe/s6KGlSkbwEFdbxnf3fwFb0l3aLgcfmnuskf6OHfQ+MhugfLru8MK2DZsv
KrBymbqJZt5ZGbJTG3BN5qxr6jXtzC0dLgT6Y3+jJOnmYsT7TA+SlnFXYdw2iSu1p37JgNnGa3bX
thcuPaYCXx2dzGlqETUr4+Ij2MeARAzSyJac+/W2bSCYNnc8rGMZT2M/vGZKYbTxtWWFJGmrpeFS
8C6w+xfb1sS2mRRti4hcvwbSWAlNRqzNb1uF2qJ1p4twGLFzFwLbbjVvavJHTNfWyR0f0Z98TaJY
BzalY+QM3Ci0u68vs/jYybtE4unOwWX1y6xxuTnGOZ251JXMv5n0tvkxzY0AbJ1ciUaEVNoixt3U
BjQCm60/oFXNJBrODMIFFgAgnAZpfYe4CbCbevXJ7rEXaQzdM95XmtOpveyNWw65BgwmKhxSSNdF
yGhekVq9jaR0jvdQ41aYR+Is0FQliJrxSdJFDTEoM1BuuXhaSegc9LycVn0GyTnSPLH2rOC9kbQY
AjH4GzOGLBn9CD3TnhKNy0PGx0pGA1Z27ovnzJbgGxzf2cO43CeeeXfljdsx8/Rd0Ez6jiHz3WeA
yDiTerTvvG8fvuMhTKdg33071CAHzSzBMNx/R52dTJH2QDouBkLRuez6SzPzxTFwqmRnV8EOIzYI
E+XA8vY1kMNojIpSXKPUQB9RNu7pzy8p5eopRKiy0vUWAiIINXos9n2pdPmxu//y53d/fqkTdR2x
/JGE+1xbrURJXKpfR0ldzJMGrB2EVExHJNQsmCHk8xrH86oT97iE0t2ICihmoJL4UDRvgz9iCI1b
Y2EVylt4JWaktjLEynXg9UWqyHfRyOU3lWQvILNBIsLYZutbFkGzacl4w/VXdpRhFyJ5Z7hLTopj
dP8FgTLJAGF5iIC/QnIM5dohRAS+YbUvheRGipl5HoZJc+YHPQeJLzcgTf251viA32j7blyFLV/m
ySWzelzKJQHhRRdqRxdaRKIprCRl+kHSbcAYPrrTqOwGN5weL1C7QOMfsmuRttNs8Gv55oXVRTcr
vNiF8VCGhbcf/GyP8Cm0ZqIe3gUd60sY2cxAKiJlZZx2J3ajcGZWAFOVSC4lNc+1Yu3yExQItHr3
E2RHeqwg5i9HYtCX0F63cZCEu7xQIz0x+3tso2Hjl810dvMedr4BsIYAejmDjolxmlAAH2w51RIc
6NHO/AODc3ZaoBsESRTJAiPacJqUBpZlmA7gPoMF9ksq5WYCAWNhsI0MYmUg37uN3lxS2z94tUv5
NWifucinTa9CD5hN6x4hZhSbJDHfe/VmTx5xDWnJIqlIAWD48Nhoif1Y6CNzhvsR2fb9ObWt5tp3
YOSTYFrFNla0XFXyqa/Na1tYuGdADrkdHZM+AOabcBTEUbGMp9g/FWbzqOop3Ba0xCj7A0TZLZMe
kMTPpjsQ8Jv4KZACumMqzudjz613FOwtdwdmWYtnXZjOxoreU/D126mJN5o6MwdUc/Bo6471PqcG
W9stXskMrbSP6LEexUcbUxcL9QIJsYHHMsPE90AYh78RgYL5pYdLM9gPFjE5k2euoizfNrjysOJC
jyICRB/McOYNqGUoP9Fm9ORiAFZzwujYhqKlj3i/Jd1tHERbrAYyHpgh5j8IfcolKYX1dCGtPPJp
oTQJeiK3RB5JkX0gmmOl3PKg6vrNiGy4boONqnFCT+qaL6h3KtpRdUP2ccz0kym9vAQVqIsiu/NR
czD5GBZPY9wtEFlFiz7TqmUrSf8JrO4Xorjd6oyOpLduO+/TbNSba7yGClcUQx8qbnBuvuDGqYfu
j0RUaWG5m2u48Q2JzfQen8IcDXAdf8TUh4Po2g1OIqy+ntx1mXytUJC13DAx5Q3PBF7Y/PnuIeSz
aiokfmgZPylQGzRx+EbeKPl2LBQP9KrcjS3lDLLQIsVpzIeH7+ar6Lvn0FAHECK7qDA/RZXM4xHI
BLgtnNX1hadJz2sEVB+X4ZxziEvFKi9hXSDEHRdaKJ7wsl36oX6a9JJDPw1+4hZFVDVwBJsWkBUp
D3++NCTrOxBg7WoVgmMtroHw3b+jJGPwmxZvVMoHHY/8rDCq3+knghE0Fwl2oA7H40CVP+X2Cp2v
3gkay6xg7BgXx0Tok2e3cBpfE2W9wP4GrYxFoIrYG6Fcxjb1VKL99Ca2ijz/oP49Wbp3w7J0wvM8
94PgZtg2ADkCQLyUTJiRcPNhupp68BqjlO0mkp7AniwJrf5hDI1gboJBm0xfhtUumLF8NoP1NNoV
OoAimeVV8wwQ61LZujPP7eiJDAZs/3L4tERx6GFp4JvMiQjgBp3E3wglL4EObg9AkFk1JXK6CQWM
9WXpmY4IZsoAALcvcUygzGDAh3YL7ce+J/OYDGdrAP5curGRhp8iDR4HSI6+ZX8mJl/F5hKOu2nr
1HwjTygeL/pQLj0j8GZQpS6lH8N4ER1D8ITbOB2LzVRPn5kqMcHqT75fHi16wj4lS5Z3w8q3vT24
mFlk4fXy2vM0PWYa8Mv716uUOnsepZrRbERKJE7uO19lrl3s8rkeGGB2sjiDtcFjFSYrl/AmD5ny
zOj8G4iwMxyNB4IQrnbHmgHm3MwmF2xlDzUiNE8JIpEit259y2tYFfjXSFHZZxkAH1EagP3EFvmZ
tSgSeW2i+KLHHln2TjejyDjpTc9fMrLnykHb7FA2oxKj+d3AL9GdfdVZWJlS2oIZ5U1kOc915nxZ
RMbMS6MjSSM9Ew+UYemqD8LQ0MKI4cPsnAVYoIUTYd6ZUELNyJOBo6boscb5K111hOftp95SWnoe
24YiS1IJ6BKpw6CA83RNbUu8la14jv3Ij2EBSyojlG/g4/wcdw1+sbWflk9ZBlai9kuEtbh/LAMT
DsIBX7gHGKkv4SifKed/Ox3ARyAHfv4uXA7DsB2C/DYy8pnFbbJK+T9GnGiRqfTBNS1u+cj6ReSc
nIygpLxN4XBCRcia5MMV2o8eG+0C9S/nsQ9lN2QsoUHsISeHRVhA14ooN9HI3gOm8gNioW7uA5+G
fQVEtVzgMA7nXNhR0ZOxBSeaiXdvnAY4x0xIIkhbqVqzJS5HZdCnCZjNZGCCSqh7aXtP9vHICgvQ
X5XT558PPTDrbdJWDx5aIYiF4bFVCJSEv+XmTFCTWyLgDB1/ldTtnjsUSOkQd5wK1UkYE1a+xLx4
usKkpGXJ2gBuy62fYYmNJdSO7V0hQhKYlMXspm7wgMlZ7hY/qrU+crYmzAVo7LQVXi7EMu6rM6h3
rLvfmujWpi/eCyt+t+WJVb/LJ/FkAV+eD+N7XIinpJAXZCZny1UHR3ofdgFkWkcGhv9orUu1DtO6
xunkseAdSm64TqfUgk5hon0zM/Yt7I5l0u4wfrxArG1a5xgiUZnRquWyilNxir474msqbNZzza+e
ycX6SYCd4O/gNcH72lboNL0g+kXU/sprilGUHJWJnzEailcjaqChJbuqsd6dlhizrnqwB7QIrowj
hhy4FlzNRHJb/+T6KjGiHZK199bj8a+A0NEo4pUwqzhbhP74KcfuZOe0KHCdFItRtv4cjRVy19Y4
mjU9s/sAJswN2n8wmrIoWjVN/lKvUXuwFURL9MpqRsv/Flbtd+JmN0AWuzhGXCcRRsbhIeC0cUdS
7loFt4r+/Ys2aIdKuyLdhn9gcSPm/rVxcBkuJ+F8OJLjLI0n7k2BN6/dZZUW7+0dBkRgKFtebH4O
FYl1ZkaX0w/ble3W7zFG52Y08KfWYj8O+TK2ET6GGWhT2snLJmCSOC69wHpuEHeB1ILT09W0ZSik
h7SiJ2OzLcRMarzEfFCDeFSgv1srvkIePGBShCMJIH0W+g0hCV7uzv1km2PvKyuQyJHP+Naj8mpq
uddVdO/vjSsJJ5oNwCNg4NNSOcAqs4c01Uxbp59+B684Q4p8q7RqU9zxX5PCi+HAqixpI1KYDOBB
QoubNgomLC9HYoOwwtRMGzzXfkhiIFhVQXxcuY3aDGaA79MR1BBdVrI9CpYD6dSPoxq/HW62nDzh
Y+AwzcyJXKut5ywdjbPFlWeh4zwWbvOSZo5a6LG6GT0jCg/lnRUEsCkzbUEC4TXkyJ9r2fDR9gZ8
0g7atTIkI81mP2puRNu73UjLjVZ1PP4USfRoYYG97ydSI3ChS7D5OGipoOYXqxZrzmyqT3W9aw0V
LXvL3w8aiHxRBrhFaW0KZuOeO1zTu+HEbgdYR675HrICIGXyX+jRfOYK4a6KK4lPBY1yle14CVB5
3x0GTj08l337QmI2TMxAI2pqLNbaUAEE0hokklQgy1JrNmkznGUlHswOw7qXIJgPX6oG7ZojopfS
9o4YTVNmFPLJncqX+wMLJM3CO4oBtNMytFfJqH+5SKobehV5WDzGAZphbhG0Eqt0ZaH/DGtiSzCq
ze0i+fCH6ldBfl4nuKtkILtdblLB+xOLltX4FoRfVtocEQvZECos2DXduhvbcomAHLG86zDyWNHD
GhZWHD4WboOdQnPbHVyxZWrp4A6qVIMRqe1dLAx9b0agZemNtWMN4ib9lcGIhq1Bd2znmD7y70la
LymWqdKjl0PC13w0wp2WRldEQ5+i3sRJ/uSg+8OY+u0G9c4mqAXSXcQ5kvk0jnICDEDwpn4Lqi9j
QmVZPxoYqbmX16S1tOpmjoAvBhrrLrWA5njxJXfkN+YtOfcr/6kOKG78St0i6KxpufWoR5oBgruP
lmum+yx7wfSbGfKiGagA4v3Yhr9FMCxV2sK8x5ADBWGeFN85eF/DxS4sU/T5PfGJsu7PTYMkMkXy
Zbnttc/638lBjDcm174yPyPZyPvHGc5Llz6Ycg5Zb946u2DS5kbrwWvuWQ4PLlDZHRAzXWvfFOZv
E6XLClIXsDEbeTb8Gpp2xpZ8Xlramvmp5d3Rx3eBJfBD4wKyABdDf4WaxJc73dF/Ey5j29yERkky
Qs+1bMS+HyYLfZ6qKVs2U6XPXOMtiBvzCJZgNWQ4AqwOul4QXkQDPsIuORgGiYurcLpHz/MOqS72
ePO/JXwGFC/v9igTRlXVNfIZNmc50TGxBjpGjBblt3A+sSkcZGR/2E0yrLuAxruIzVeKiVvi6w37
oa3PQ6NdS7RfYQmCBrU3dy+ap2gy8AG0qnlIe/WUTxW9JPIR5gjSv4i5W5PW9ts3FXq3QmL5j51t
24mjz/AELa4vQYnw6is6+ZoR+7QWOfxwCyLIbvEVL5q8W/YONJ6ptr7h/1xqMHk26rlAI42upCqc
+WPBKx9i2FE4g0zL2Cnh7qciiJZWZSxiuAa7BBoFFFPcgkR4YjV0oULbY4HUUQyMSOUT+JE3dHBQ
AfTxEa/ddz9yAttW9zJma5Q879M9nKZxoHLSOj028Lxo96dspvSThwJDoom9mfecOBc6UwxFJ5jK
uRns0GPpa75Z0u8U6ROum5dHz8QwbCThxfbISrSBlBoDUR4x/6ho7Qe77Akl8Yyb0+gcCZIZoMF+
CcDy3Q6Sp4ZojEK765LLoV6xdXHCZhGAVZMwzjIg14ZvvY/Saj1Jc1uFwXECTg7pwgkWhMaS2cRb
A6cM3QV8A5sOPLpTi4c8RDsryD6cpnpDBNyxxchTV2sntthb4Q+XMaK7QwIb95qbGVcPwgichW/H
XCqEAohQVQ+RHr40GCj7InVwfk+vtRh5lzT9uwcSRHw4DxrQX7wfPOBJ1Y4ya1nXib9PkfUHWKBX
jHEAypD+kATVzumJ5nINkAdKGE9VBv4qL4sHTPoP4aSI3klHIjPyAyAVFIy9y1iYA8hpOdBDImiW
rRUI5qbxSgxufMQ8Q9JohkJYNCu6Fd4RmiEzF0ZbMTEcIhKXts4Z7ERAP7BFBF0o6JJT89fof400
Kw6F+5bHUbxiHr5XKWKKzv9ozYAEPgndz08/C8WwK9fD1Yi2ooP84TImWrgJdUIR8RLqCTe2SSXh
fGhgkTtQoYoYLzm0pQXXp3zJGG5d0mytK+qJcnx1xIBO03df7zkbhTnPEw2UVfFr64O+bQadO6wR
f6dxcnP6EBCBZrqs0/AS92UCzhaUmpQIJmjUsiiJ4thLmxaSP/GO4QhZVuBx1/QtYBX4v565LGzG
IGpiZIFtYpiFagqXnrdRun6khsq2nI4pgGi08F7DcTtlJ6Ghigj0h7w+KxeDVhmJ/NGOrXVpYVY2
4PE0Un8cDO21Qvw8740I3OiAvd7YTSE+4DDBeo6vFMkAmWdY/h+aqml2I2muOHQ+EqPZky087PUJ
q4gR4WOLWPuVoH/eJ6F3iE1aRkSKGvemILp5rimLPg6gYbDZEoT05OodzdbRVDNU0haXxXwYujsJ
pdiG2kfSjPHC1Xx8zG5DtR7ci8X2HdOYtpzM8Wr7+M0MuzSPRuodXAmItAStNstxz7GlUIfmur8o
rfFDyPJMap88SwBoqDDVTpXnbIShXbsUtDqq+jr5DTPOhIQknSbujc8pGV8ZX6U5WaD9HZoOO5hO
rR2DB6uSN71w5FYggck740MhkfAkI820JKksKGhHxs1DywM8WJl5EUnBRf2ecibkJ/ky91xoeOki
J87ACz5Icsf5QG42aptg34Q1xeqnSVLEBhfjRPSIMVcxjQkbprWChz1vfsiuuRHtFS9j1z2WQXwF
o7nUTdQKhbVo9fa1hByXNN+T616LMncQJHa3NBmfyrEEoxQQNjI57hOpJp9eYryaZr1xI4QcSCam
GZI2d64nbrfWNLXTifuEaIoLSFpXuHHhLoBW5mnTLWpnSaUefUELcvJiMCHtdprk2tDiayQSIjaC
X9fqHrswBoyiYRDRVPDI0FdGsHvYmDYWabmbOncvYnSWliSkkvgYOfPC7uzSUDd1tU0z+x6ySbAt
zrJqho2Ta7iedn+4uazabAdt3NojyxuXbElQTY1O7qvKYLX8+W3cABZm1nCuEiejoMOP0bZp91aJ
o8yD71BG8bnC/roukuYXj8eCx+yvjTBExakQoLm4tPGtMAIpASG67wkycBC/lf6gWopmNID0juHF
GoglCB/B4Tl1zjboQ6xaXmcsuzr/5VY7nnqyLyEfyQ16FawvBc2CABfNQXGGek2kXfEI3i/2IWly
wbPEvgRxPExBXsbhrsuZ6VupBgu8HA6J73944VBswgi1gt+SJ9kwl5R2+myRMPV4i/Mp3/uxXyzd
MqvXuAB/2qHOv3o9u01j5ex7VOWoM0JrF4QRE2CnTt6cIVewDsZ4FWuehw4uxYGBZAUeUvMa04bI
pkKAQrLzR48AuckooNP19kTUCewc29pIEe063+NRljXme90utrlMkk1tbRk5U3AMNnte/Js4yP28
7NF3wKApAJpiH2AHBtkjNrqJfTUSM5PMws3QKWsF8RhSrOItcDBubPrcfumAVW9Kn13Bq3S4Ol6t
P2glN5KwXtV5Zd2mtos3/ngdRjCMDsfy1s0Y+LdV8wBhFWLWYH7bOVWCkUM3YighlhB2vLkpwmoj
gdhQ1mfZs8xHRCZ5dy2Tyt6MoeZeEYQ+4XCv10VtejtFkVCgaLsxEqSyLg1y7BJxYoM+AvlN8e6D
/FbI6e5mubCoP8k1pwBj6LO0LWAnUVO/M2h9VBOPo5jAXlbuS9k71l7vGQ1i3eZTc6ZTha1qZmDp
nFkwBe7N/kOCt6WS1rBncdHrZbgIznhv2BRQztBJlKvy2YtzY5s2NmM/jJ1zlD6j3Chud1caZwn6
achNk/SXCS6HlSnuDnIvNUgis4FyeVdM+9q7VdG1JlMpOcOXzmydKuY+2dYnv/pEQMdYfnxu2vQo
J2D+YWc4a2J45EunYSOTLYkOGQNeuHhkkbZad9FzTb71EHNA4/nhug0h9wth3JSMH0ui7D5ljc+m
B8U1lYNCHzIOpzuMkPkBzKBIyzYRJ9g1IUAIqZ39mFUeYGRXr29F3zcbzE/FwgyRClk89b0X15fW
VMUqUHArS41c2Cz5w6sGhGGOzdkatHyhBvPXdaT1XIzcIpNw7dYmXa6IiHGcPcEzyTzz0u77d5ca
lTaqc62pK28gFqAAO7V+1uoYwp7WPwnTb8417UYAV9W5lOS49GV+Qv1xv+6pcjU69xBHqzCWrVeV
m8llh7g72TZchB0WeBcexuQZl1j+lfbOypzMbzUa6XscT+dWsdanMZsuZEUCmSP97NFkDbc28oeJ
0+TRHfvfQHPinYTVi33RBmdUdhwIWbPp5eTzYi6w9rWvTjS+DnWPTzZhQ4oCXM0l3FJ6kMBUtfyP
nNZe5ndQod7ysyl8nQt5j0YLx8g8TGjVBjobRNUW8baCcCQ10z7DgM1WLd+alpeKjcWjcqYGhoFR
fVV6E+x+QbItVdxNmzznlzhEKzp6XxpE/J3oKS+li4DO65tzaglzrwKiP5F0kNxrcWIA5XJPrCj0
YPxQvjTlA14kMo323lRqJ6QDwHY1M1w04BdORbiF44JU3SYTk8xQ5NukYq4KpoUrzdIEEqDi27e8
zw5G0bUi62XLfHyWDo4+E1L8H/LOZCtyZmvPt+LlsfWvUC8N7EH2CSQo6amJFhSU+r7X1ftRHfs/
fDJJ2kw9OXWKj1ITitgRsWO/zytvwGZUa7wMH0ydTHSCn/GD0KFwSwlZCBkJJkDf0r0bsg59b/NS
cnxoCzTiwo73dgZKVYFafBXXQOZLVoaSTLoEWd2mruqGGkASlhAe5JfOpX6ASq0tn8vGDHx4qSzM
Ldi/vauiOXK8diPZY3KgLL3mqNN+UuJxp2fjlaqCBiYTll+TMgNaUwsw9RqIDFjnVBVCZvfVFeiE
8BZqcHg7uBkFsTK7rb8/S+LU3aE6/5DyyTzWDnI4IO6TDPtla1jFfR/ZcP9lM7ruyujduh3dMb1v
Ta+6Y7+EDjlZRo1V7Yv2wxw4okJBgsRcu5YMBBEaejXdcNttqwwfwPr1LXUa+VIyU/tYdKN9BFBc
UARFqrxG1Lu1Rmw89UiyjxZ+GBBW3eYCQoJ7jG3qLkytv47pYlWKKTwpc9LcBsUrroqpnsA4o1Vk
96kGmUkyzfUOf//qXcuAhD10ic4Q2PlB6fMn6CnbJrbUZyOUcOmoO3A8qqo921Dfey89oGBtj7qW
UPQWNhhY9+lazdRd6YZQX1SYyXZSWk/VZLFYgmC9FKVlrLIkFRuRKvExVq7shhIjLKwR6xbRoWhD
TEAlSYF/6ZdbZehHR1j3GSkicD+xuWdD9Fu1hnzfybl2JWTF2AyXfsoPkgL0DsGK7E3+KqUtdScX
3gASgvNu8AK9tozl9I/tUU8jh9pFapD1xHmFFTsuNCszby4qebzQprGXl/qmsancsvlYqnrsiu42
1elgskHiJvGTx6yaDt1CcYS9I21HZCCkbWvqVqZMC+nsoinQWUhk75Rw3PkBsuqkkDk8jLGvGEz0
9aJ4zMIb0qhHOeRJxioI1k3+1PUkWqweVIsVsWoVjbfTg0t/NONl6CFxxrdNXWhV4wSRdshNl8ou
Soe6GzcZbxCC3APtj7Es9X4X7kOcVKwlEBFCyS0EO7lcziBe3GKc8QpdkSNYxALFUDxRsrvrJP0Y
i/Ap0tyEVFv22MF2qjldXqqR9Wxa9r0UU4vfGeHvWifpLUn9Rhs6i81gtMNk7KowzYc24YAmkbpj
rH4MIcxHyPfVLxJX8qWr1Bgy6jU1LJn72knRYQhByoSqkmIQUb0zob27WkodW2/vPc5BYmoS0bZC
BnRJ0vdWdCdV9u0oWbsQAdSiCDANKD0mTGHhWFgElGr6HAiVuDKQIWcfsQPNfJ+Tk1iBfP8TZtK9
DrwvM0HbqRH+o1mh/mla8VYUfbEQ9KZaLgEGe9Tem2TURw6VQvgFfMRuWSjlilPhmmx7eEd+769R
il4rh5G1CwpsKpFRUv5VHEyYsn9Dtv4F3fpPINrsr//j/0domjyhzk5T066zsvb/y2VWfvxTTzj9
q3/pCWVV/IdhkzFG8aWzehAA0v6FTkOh9h+yqViWbSIbNBXjH+g0cpaID21VRsRmfFITqmgQTUO2
+K8K2DP+9/8FnfZPoQGias3ULOoHZ8C0DiR/3nm9dysNYbere0uDxddWZ2r7eYFPMob/vLoy0zZR
di5IIRTSMctxyFKtK+ont0nNOf0Qj5tP7e38S8P2WWI4ieb+rWz79z0mUcHv19uAkt///l/l/1bJ
KNdYlXm3IEIeTGMwET/0VFqnwdv3NzjRRMpMg8F5Hxs/pXWPmKtznuEG8i71snb9s6tPTffp8dW2
wuLR5fEthUIryxoOAYL/f5EO/zFm/2/aZiY0tPWRUnv2obeahOyr6aTsNWkaHN6tXj0jtpxa4avm
n1rt0/N33AGHe27RVn6zjfQuwaxF2w0sgTaJzzQcZmde5tSdZtJFCy4nxGTLPUbYjvpKvovkeMXp
9put9ABJEUd8/0VOddqZCqVyme0HZChHs81wmzdg/odQcxpcQpaWL37YbWeKWHx0ehytkTh4Zj4e
eDOd+pigvjH0Snn82YvMxjYLJLWv8YY8hk1zLXJBbWu87wz/Dq7ccKaxTgwOeTbCUSanaaob5H08
4xdzcczuQ3/6/vn/ilK/6Ft/9b2f+lYElbsxq6YlYyxTyRmsu5FTQ3ev1I/W+IByAZh0SPGUtDbx
kTLMWw0U9Pf3ngLsV/1ano16ILGVNhpVe2zcYkGiHiDNbRceDI/ye/WNiZ9dGxbNyr5lHQLKPzWQ
pXDC6mIHSq3g//qDhML0O1ByF27Wr/ou3EnZH5X84vePKZ9q/1n4EFYJA4GMwVGV/L2qvhXBL40a
dVftLyFsyxzgJQm7uJIiL0+9MCfrRq3FtjpYff8Ayj9lrP8ZfuVZiIltcuWlMiRHQcoJgsyio71Y
/G9lg6YZl7x9Zz27+RHjExkkTFLm63A6TdFAuVHk5uLdy6+i3vO76szHm8CiX368WVBKBjMKYB4H
R7/t3n09PXS9eLYK+otK5rGOIeeUGV5SgPc7LL9yFfxWyyLXcWFemQo8CkpI1qKybnBk+p0bxo0y
SIfGDp451XkwI+mXzJZ+kPuLjpPSEnchS6bQt+F0uPcrNNXNHXLBjygRnECSXA10qoIsi9jYSDgX
cNDP8fWFP47XRt3fsTC4EMLdNg0GmeTe/YGqIVUar6u22XoGvskNRSWyexmkxcFosifba7aqUuxs
AEx+EB8DfKYXhWRt9DhYAe3AoKaP1iWlMcua0yuFCke9JbSQE2O76+4AU9/GMcreJoQmXGfURxln
wtpM4/7v/jCL0mwnvUKvwQ2Eo3HEpJNClAIFdeOzQ8CjFhJQrCQHwmu6pIqIw+DWPSeKPTUW5oG7
H3X82ELXGUqQ0A1ilSLZft/NT0WDWbQOuyljh5WFo3UUrxn6k1QneyXPX76//DRavwp0s0itZUmE
fFEtnKJAW4LDyH4wcyDJnAPX/uX39zjxCmIWqVupSsLc1OFAsDXhtI2ipSN8T+0mLDi2OhOPTt1k
thhTU3UwNW+onKGOrzkLvxyEdFMY/s8+g5gFZeR9eAIWZuFMsLbFGGe3Lqi6pTco+5810iycSohP
pFD1KgeHZGThZDIoCIqAI9ZCWf/sFlPTfZrUet2iVMyQS6eWBmdkw7pQy/qqENSEfX+DE8NAzIIf
CgM9bb2xdFJyLYshFSSSSuRBP7v6bHz38IEqS4srRxtxVKV0iYzFx/eXnr7iF6NAzMZvYvtDQCVV
6dih+8edir3dYXRc33WomnjvLHFmV3KqgWaD2bSkuG47QlTsyugCcjwJMrt9+v4lTl18NpRDVYKM
i9+1E/X279q0OejNxjNhQp6e8P9sIZgm/+w7WOYMoZYFtUN5d93Wq8TccBbKkcyBCveVpLhvXoRb
J0x9lF/R20/eSPxVbX/qsGrKCQOSgdpRoKZCkMQIxK2G1c8uPhvReMrIY1RaTBeF3O+b0DeXXasZ
Z4bC1C5ftddsOCctOq4uqGrHxup7oY/Zpo2jOxiil0DYngT1HlliDdeIkvWbn73PbHRX4IVHEdFY
rEqvR7m66zStOPM2X88SpAX++fVtimKiDiimU9nae5PiMlGa72UjrzNNO7ObO7Gcg6D+z3vUSgAj
jCJJVkJl+ByhNvudiiGZDjWwuqX/LeO0UK4t0y5dsnQuyAddvhWuFF/V7YCCY/Bc7Bzk4slI0nGf
K+jh25A0Z4QubiOPsXI0Wtk403tOtcgsYtS43GL9Jmqny7pNLhWXkAdvgjw9NAyO7z/oNHN91YVm
wQIYjlvadULvZ9m38xC+LZAX7BrVfBQaDD636F+pJ60vvr/d9C2/ut0sfIx1l8DAK+rJMmMhlwJs
bk0C8UcXt2bhA6CVm5aNVDkxtTIrSp8LdDJjcObqUxf/4tEnl4HPE5usSsUIDrR2cGMPVpmOwadC
peaKbXuw+dkLzKJFE+oVpmNR6XhK2C7AgRtoQZT4zKc+9QKzaOEWal4HvVU5Zg27TVbTZ9xsUHaY
ytX3j3+iu865T1hpDwm12kw8lEFeWKVmvw12I3bIQqJDpVX57ff3OfUiU+f6FLGhEzaRapSlU4zq
fdxz8FzWzmimx59dfhYjMol0CDWDtYPx6VHHGQxDEuBAVft+5vqn2mk2rDsXfINrUXcTYrmylwtQ
+Aj37WWQy8BItFR9ab0SnH9R+Isal5J1rXDozoIBn07Vn2pfOCKHnFOyjUM2Wbcyun3LRguE7/JV
guX9BufyjB3SgPyHTP5SUyvmAqkYtlCZ8SjOhb2Nff2+aN2EA3Jcx6XEwm61QQGLbThlUDEQBZvi
g01kAvKC0yGugtxlPvYp/4Y8pl/lFXq7HJr+qo7c6EAJjLkufdff2FkILqGIjkUm0FqoSDPcqBsu
2rpuHkpVCvehZuGWHKFTyVH14lFJKQBZSNit37fwiQY2Zz296iRk3D248QYaWpoI5A9B8oax0Hra
13x/j69XcwJnj390QsPPLQ2CRO6UZhXu7cTSLlNdHT7yqfYh98po6YH5ODN0T73QrMfDwfNQEQ/I
XzT1esz7Z9Ix1+WQXZp8q+/f58SgMme9PsipRFFQMjoaxIuLusmVhe155mVZs8b70S2s2VwD919D
t2nkTmLZ+BOQMFgwqXkUD1U/vcVsflEa6usNS+ROIFfXvmYxyVjxPRTRh+9f4dSHmE0xdS1XVtVp
fAjm+qVvlx3EeeohysD1t3gLjWcWKqe+xmyy6Ueq+YQpV06VFzc2fLKqDw+D4Z7pvKcuP5to+iBi
XVh0haOXuvvL76XICc2gwIc6SH/YZWdBrlGVyBRDbThKIOwrRVVfzbElzphWAoRB634255izPtWA
JR7KQTEclm37IaU0BxRwrw3UnP/0FrM+NZpGEbQ5t0g4de7H8rYJy4MUu4dUaZffd6sT32MOyYsG
6ucMTs4cVDGAf30qN8szg24KEV8sW4xZTzJZ4w66FhkOGqjLsA4/PMhgP3vqWS9S+t4oykoYDoxb
a9lJmIQ0cEjCjrL77+9wIshOJ4efZ3rwTKM7WLbuSHHZTNY4TieL+6TONhRtUVDsn1mWTo3xVSNN
3+XTikIlN1rocWI4JpUKmQc/1Bo/XF++sLExxQ2Pclbb/dnAMGaxvOwLuO5VzreO8vqAwcOwRAdG
XVWMDr6p1PCHfWoW0IVqMTO1KgwrEzr4mPZvriihDA1Kuf3+65zqtbMhLtl2pABF1Z0uD5aU+x7S
1NpIiv3x/eVP9dzZ0Ma+YVAQ6eoO5WQcUkU+9im6XJz5DKcefj6qKTPoPCilzthYV3GhX2VFfWdl
4kzbnEgUC302U0S+LQo1MEhTATTWCh1ZULwZuw3Cr2VaWduiPkhksnGoPjNWlKldvujE+mykG7oJ
Tk+3DKcPr1LjwctygD7UwsIuSe9JM62q/JCW0tJyr/vkQ1HfYvVJTJhRY88SBmnIk0BrOUbojM8E
51Pb7TnfT4NWMsAYNx0LGgmF40u7+zPa9xqYj7qEGOdecTaChaFZhHuAkpTvLjMXxgw2lhGu6H2B
nnc6OwFEd6aV5BMz+OTj9nmod2GYjYYRZ47Vk4vx7yWkUZ6H6DTZp8jpjXFiRL5QgQcb9oXsw1YV
gurBGmgOypb+zOCcesFX32oWcJDQBOBD0swx2uPYQJ3EUsAE4+nCSPND9IXNs54nm+8HkjoNyK/u
Ngs5Pi6MnQisxKnbEPlqxVEZyiWA71WpPecoFBZKoQ/7PsjffLe977A6XRR+PtzUpVeiIKUESdaz
P5AJb0H5AlaIyw4FPsIwgK8AhpLxvk9wpqfoELFtyJa7jzDcLFr/3ShqoIySEi0FMDfsWXHCwLCF
39Ch9+f+mJ9p0RPRQp+Fu546Br1xy9SRhP9HUZD04ucznuk1pzrN1LCf5ocxyYwCFHPioC+FRKur
LGGLbNVTRLtUvO7MquzUXWYBD8Ex0KKgh0CmF9gvNR9GsTO6R2O0znSEU200j3lmlakFDhWOBxG3
0ySkjmBdv+9kM273/z4ZE9os4AUIMvD15OkbRav3fj/Kd0aBk7UpReUyjwOPTVKV5yh4UbrFw0gb
5rF6FepJeaH1UrD18yZfhMz0RyQx1SUKOmVjBT47VUQCl22IazRl2horjawzVn6n9rvvH/1Es2iz
wOnFo1s3aRs7rmwuM2gj7CFWP7v0bIkUjGOqxqUXOR5yGy2t4VvEz99fenq6Lwa1NvWiT33StKhF
6eI6cigsX6gduAWwGKpe35qFdtWGB1zAX352p1mwEl0vmwIpGFNl+e5nEE5SHF16yzgEmD26cf48
UWK/v9epbzH9/NNbgT9IfU3tAierYhNUdCGvgkI6lzBXT8z62ixKqKmk56Pcw+02UdSDSOylRacf
U5y/600C4Usy+wsv+LBNeQvGcR/BnPZjfVX7HdiER0vzNzqHQh7qSBfnhUy+kwRiex9pOcyZ/Al1
KGv5RaQqd9Bo8U8EAMjf9Zpy7ukWMH9+Fu+0WUjqyO6HshbHTj+KtyhTlxUiujNj+dRHmAWikCZS
XHQ0jpEApar6jdnXZ0LQqXWRNotBgR15hhSlERHUAemrydTbuk4BFqIYndAwtq5xkzdnIuqJF1Fn
MUn1MK6KxiRmXa9BA8QdMu+1M0chJ7rS5JHwuafGCW7cg24kjm7AolxE+OSdK9E69dizqJFR8i53
Rs+m3I4ieIJ9vctJzZ35BKeuPgscJOsmg7MmctSsOKRy4HhULv9o9P4ddp9Gb4oYOEpKLXEiSISI
SlHsGENarL+/+omIp04v9Onqvp5hhtoqRDwreSATAyVM8x6hOh3MUL2KjOh3HlZn7nWqkWaBIs8U
QzKKJnRMP7sPsH1aYOuY/2x8/V2nfXoRXG8t8FJ96vQgCFBRv1qqmf3w687GLnIUqvvkInJkbIjW
bcekgBxF2X3/CU51+tnohT1AIZwcJI5WaE9JmL5perz2FUSn31+fCYSP+cW0Nq+pdT0M2hsjDVCG
S9vC7K4IBrrx2Cl7vbD2Ikakk+yrfs9/WvVgkv36yaARlUl7CmJx0MTKhjo1jOVSNq5UvOtLyo0w
6FSjey4SjxPrRYdTVy4Q9xHUm12NlEdLhn3bPQ2U/0cqkFMpR/y2MljKqpFY1HUJ/dghzhtdtFH1
fdbsW7GZQntlsokjz81PxoZStE7smVsK1Wc78as1QJib2lWRaBdlfeB3lAiQNnXtLZ59Cxk6vKbd
sEm/YuLAX+0tkG9Nw18xX0h8OCszlgWuYMwdWQO8wte2PEJh1ne6V1CHui+xANDL1zDZUx1oYuLg
DvgjFfi+K+qCS8owkCRUsSwH+B1LaGseQYcBDnNmakdRYE9mP4lS3eZhvsphmxbpxnCvQ/djcvkz
5UdmPZiZFwivUEQLjuTdRVoWF5zQ2643ndBPc+FAAh8nzptMbvBsKp5cjJCa6BDJtzJ8ewUMSINl
ogy03VMMZIN7D6qh5VewYa2FIj+XHE8Yqf6Syd0u07ptUiCdEbBGvMk38qAYV1WDNTI7QZSzS0/I
6x6TKalssHsAp9RD2iz2jdg0aBtHdGt8m0D9Nb2k6AYOw6sVj9IPwHWSyRvi2YqMA+kL3ATFihf+
vu+eCBnKbELwO46vbVMPHfQ5eNO6+i+PzPD3155i81ejYjYjwMCFrpSyAWk1+5H0OdBjbMVW2YAV
VTTZjXx/mxMRVplNDVZWGiXF0yHpc2OrVukC32HAgeOyqMS2bXIgSvKZSHKqtaYI8ykGFlEBiamp
WGM0vra3MsrktB58yfcvciJOKbOpIkfPYnjT/poiwTvfI+/cFLsIbuv3lz9RuksB/uzpOZaH5q4G
DpzVhY/tilx2Fww4v0GMCIuSNVMVHTtMwAw8a1XhyPXj97eevvhXPWG27ov7mron1pVO0WjGi2tX
+X0Ov4fw5Bb3KmXp11aDGvz7m518z9lsUtoxQjzwA3DXAnHZ4W1wFHKJNHJssq2ZGeQuQzB2mtvY
yPFL2YYOGo7rJLaNhTnI2AvjvXemx5x689ncYxpsDso4SR0RZvkBwUh8LXng1oZIMyF/DbhjhPG5
GtsTA25e+I0OTDNAbKSOakXvGFM8VlaxLYWOeYF/po+eeJ95+Td6yzEpKdZxZC/CvpHwBIZR05dV
VwlH6djjKrKSnUnFTSveL7rNvN7b7OUBDX/E7lzUb5lWXcMahqje3pQ2qo9oIoHjuJC43eb7nnNi
eP9Nv30a3kDFlESPh9iJ8DkHLfqaCOWMt9CJsT0vyVb9EoaE1sROLteXmIMzz7e/LKM+081OxMC/
peifnnxopKgONSV0alk7eIk2TaD7OvZu9IJk4Kj8stOhPje+Tqx2/o67TzcD7IcEOJNjTmd22XiR
FHufAl/+yIeD0v0WBvnb4uze61SPm8UO2bWyJra1wAkl37zTx8r4bYSp+COlVtKv0zDFw0YiqqFs
mdBolawvAo9wRkVBvuVZlCurK0mXthC/2y5rEdKq2DZjmh2c2bCppx5xHnCqoUVkavsTyQQ3dyZ8
z9uloCH79MjaZ8jH9bQKK181zVtNSzNd33tmug2nRD5IKbRXTP7V6OAfDeddWsSwafgJO/Ua//XI
TGBPPYG3X0/riwy/o2l5mES3TQXUihP2un0XzXPbnJkpTnXWWdAyElNgDcf7cLKHbxRGYHgSnBli
eOZ8ParnRc8lMOsOv4vQ8cGjTQzCCGi4BY25UTDAkcyjZnS4BxnRS6RWzQYMX7mO5ESs5S4GHpDq
t6UwMQvwbUvdypbolmBPK9jdaL5zkdn7kEEMo6sXyWOk+PYa810PxkSGh3rasBKsMGUY/RDf9nDo
NxPC6UKTW7z2iqpfhHpUbOvMSrBekX9jThRdqjLKdUyTazjc1ZvfsWazYOldhJ2hbMuyRErPsmDZ
a9J4Ucujet0iIN8oY/VcQdLc+NRnXlBuJz1oVR/vxgiKOiBD2EeYDi9NZO5kEfySNUXWbCUxWRoF
NuccNahxQGqLsC3FhophbyMU0Eg4o/vkanzp0jCxiolaHHUGJY1oo7B8G8C83GZCSw6mrUCpK/3W
O4pYCW8N4T55npLApDXUxzCR2APJdbXsRmPc9BI1GZUfS6wJekhjLlYL+tgdO3hby5EDTWiM6r5O
IOxlyJx132PX0LjqUve1ZoUq2NxVtpdeUKZoFsvIAxGUZioQTCAUsEJfyW+/R5MDjhLE1EaG0BSL
rI9vRFerVzbH+hdREnt7kYQtpA61a29SgUoaPHaz4/zsrjesauUPmKb7UjlsNJyJLyI080Dcc/wR
Yrd4ZA9mAu+wcuM19Gt5C5Ct3QSJHWy1GujkYHm4p3KOAoq9kW/CmgP+LkC5S1EWp0t1jY0GXth5
Fz5JVvFmCvwezAhtVoVXc5XEyxgRuzCxMSrwfwvqAYhru1Na8w5hy7YJwl9dn2PSFxGUPEiy2GsV
d6YaXqDv3o0+su9KaYkOavDkYbpjT75YcXEpIGIuIrzk8QgCitW+V2a0zkGv9Db7psDdyQkS4wBj
j+EQpvoGb+bblpIor7Wv3aG+lHv83CJ/fKf6S9sOLNpGd+Opr4KDCtnUIRED6wTJivnIxPhbsrJz
uXXZoTRJB5w3rlMz21WVsSgRIKjpuMQaZmIlgxXD1AujJ9E89YCz0v6lbsgpCgJti+XVhMoGNTKa
0AcU2l1AkFC0w4juXwNTyDoK9FVxrdGLATnvCrWjPjNxL9W4vVXIght22sKoC4a91+ZRjEEuAFn2
pleub+D6rI9LrVd2vLUlFzhgqv6F5uGIkb1itf6iMNSL3MAcrV6OVHTp6b2o5JUv1azqJEAf9mvb
BssSXpY94BLualP7tXgFVsGwm36VDrmNvXFZgj6gTTALWHrRDZFpEdvFitl6m7MgHUKDgt4eklq0
B+GTyMADSk5E9epA6qxr4d3EyqqK4Y2o6i7nX48FWN5xaTfkeUiw9b60qs27WuZrqPCx+00O568C
bGpU45H/Ami7rt7sUsGtIoOOeV8nT6XlX4rko5d6oD34hurqJlc+Ii8cV6Tt0sretkZ1lVrmHs8R
fXp8vaRGe5RhQPkR1kuvCn5kxXCQfQrv+NcKCJtqDMa1l7g73LswxHMXveHe1EGBYJ4GjIu9QH+Y
QXTQpy9mKAcLn5CFqklr+jUfIbrwgwjDY6xJkgSCGuhBoMYYSv9qm/KqTAexIw2+ymXt0gXNA/gE
0WlgHXyN3sLJFue545JjBWhT+rIz4hvTUpuNT2fLXHU3oL0PmuDQw7uVwRDBLQRUQhCdXAGCchVn
8R+swy54zlyODqWbTyy2yxCbLU/Z+0bsbt2pG/LSWXVpK4BCivrIN4oyHJfwVlsyYHvFnn5kStU1
f7ihvhNtnt+6AVTirLySRT71t5jEPTAydHNVM30wS/M60AXde+25f8jIwrFEG6q+F32NBsK8tL3y
soM6XNDZvIbxE0hwvd113j6OgHdBNOSruM53fLppleLZ7DzE8FIXylYu06WsBGAFb/xgP/WZrsf7
GslUtADk8GFoGGCMmEp6Cb6dEDIVaeoBXakd8/rYjY6Z5gTx7iLvid7DXjEA9NFinhk+SCwjRByt
B/cuUOE1Ur/v6y0MEz5e8lFBt0uRgLXpb69o9mB/Fx5ZJE68FjiLQeTyV2kvL6ykWUxjLe9f+kS/
7EX3kDKV1CpFyr54nTp8MT5AlLxzbdJSRNhYvHN5bXyKgA5RD5ol6AtbcU3zF/SXabhNjzLdJCpY
HEmrFDqDb0u7iM10b+qUpum7KnlSLfO5ZpzwievReNNw3GyAwoeoAqGwGgKHLPYA4fhravcUsLOc
h7dNfO8b45ES4V2cKnu8Ex6mT2TV5oukjq+KHFx5em4su4mYWfn2USUUAIlYBxawIT1SAtxo+l1j
hHcS0JSIQ6lABYGo+elz2kmrToQ3ppLelNgXUXnzyFEPqX+rX2L9xuHkoBYrWcP+c2j3dapZFMBV
0m3R00XTKN2ZUUdk0UeYt4Y4yCClILYJXpr1oSWX2EH67WM6jvaSgnN8GiO9WTQJgVaWi/hexz2C
zwdPdLR3UuIZqwCQ3sbz5W0nt5djbKys1rpUtOauFP0Ttu+3oypRqVtu8lGwzWT4Rp7vdF3PWA/Y
42gPJKReYnt4qHwPkxu0HkPbc15ZNle5Yf0ekuG69NxNksov6CTvgwlVklGZ22r5wFIrXuu9CmbN
BxxUpERpw5Bg21MyrefVI/Nmek/GddcE9abvQGrFqrlPO2afoTeAu4MgvYxdG4snaYT4q8ratkfV
j6FZLgPp6+IEm1BoJooBT4XKY0zqikHZtFglLDHRjNecIxoLS8+ZpNQSgwulcrNVaevtllL0eg39
UFlCPDGX6Cb0i7wzgTdmcQ6NxK61iw7XY0q+6bZNBl68kMEoPuswmm3F35cl1PmkN7CnDczxDpiW
fRxiP71I8Yd/qWDEHmRqcDB1GOzggvIMnSqMTk7vvDLxtqKzcA0OazN5lNtUvdIlrdxmQatRExIP
JlRfqCfY+vpPZuwHzx2KiQsdfBa2UXWPFQ0oHkpN4uTa9+3I3bXQEKf27qPLGmUv49rsx71QE/0m
dvNaXQNc+p2mjY1Hkazgo4Nw9aGmyE2BhpQZd/TrfmfLCaiYrAhksYDn5O9HXyHjV5TJeDfYo7Hs
YQe9Y77Qk2iN8wGrAL0Xw4Z1M7I+y0pkXGssia2Kwvx+VI3caxZZ0Ne/sUiiNKIo9eaxsaPEEVHZ
/clLSR2ozZaxL20VtTlabNzWmufZ3TootBjgddFJGKWU/c7SU/LKYQc+s4kD7ASzbKDqIiqzTWHR
F4EWU/CdpfXB1c2U0m9rKv4Br0zrSFs7H9NtO0SwszMLq7swDNgy1R3eMGnXHAWHUCsVK1CK1Mfs
gYqS9MErqVSMzOzD6lNStElHCFZf6xrUONgq/Tesf1g5cRW/QgCsr0J435AymQYGg4J1LbO0FRbI
+Be7raGkTPBJ864Xkr6pFE+5dessMkHL6BDHxLSPaJADJYoEFzYflFWiWf0qbjoBXtCkfn6ii+M/
n6wAKdi8kjCg0PAyVmD74BLDqjau5Qo3W53/+6vu6uapazCESSj/20hqod4EZRCFGwRb0p2qKNo7
ThHeQYuK8RLfpCpeaML3WiyBumGZkhkCYc50gYdnvZADQ35l36T8amId2ya9l8HTiWYF299aN7oi
XxsmrHDZwlZPyoW46sG7GosBROpba6TuRqihsffxbdk2mAFdDKVqXUql1xN3VKjIflPcIs9BW62Q
Ol3wCioQLmbEoZbUa9cdhmOrWfYSOwcY0k3QiGfZlOp1VUnt3orr6tHoXRBQfhbceKH4JQfhb5GY
N6nMppCXra7iTAOGCCJ0qctNx2+izBnVGs8ULYbdUaWEW1vHB2mq1zawL92DX+JYtbJvkJLehla7
0lid6B3QAmu8F0rHiilFw+KDsUoS2QFzZa9ci5mOUTTY0cHWsk2Dn9AiNtJjCFUM6v7WLdhKVUp5
FzbawTfc9WTIZ9ugsOOKVdFoIPFl2dHbu4rFvVBxCy3sWy/uD2XaUJzkdUcWMJgyZC0Ypd6GLGxi
+SC2vlkeLW2wF7iO7VsZGnUxXrdmtQ0lsQ39AfZeYWFQ5U9pH455rBo/SgEkK5PFh5drv0whZRyS
dHDBJY/USfsUEwjsSNy2VrABV09tUGKjpG/deupEt0k8LhPEKqsYJNJG1EBwbXVjW/ajDQfXa6t1
lwQ6Ughz3abE9RpbEc2XqZjSwkMFmE8a/YNlppdg2O+rLttEis3U3mbySggrxWytNq+HVPW2YWr0
N5kncJWuC86uNGDAC1VE6lbRG1YLmNbIFzDz8nuV45Jkk4zNTWyyZRjsvPvdWqp23aiAjBPFv84j
99rI/FukSNHSx1Ix8rvLluTqItWlg9GP2JnUwSUVpi8W7sFplGEbPJmaj2nyXjT6zdAHh6jCqScg
va+4/QIjFZBRWnbskhxhs9ns8qkKsQYiXIACZi6sh+Zx4IJl2/zu7NZcgwoEtJyQWvBAl0GZS/5E
+JbhOgp+NndZ+qeh+qctDDpR9z85Oq8lt3Etin4Rq0iCYHiVqNyS3Dm8sLo9buYERvDr7+J9GdeM
3R6JATjYZ5+9rpKM1tWINYzVjmSxfwCCq02q1IW84xOp9TylLQBW7rtftDkJ2hGlUkPIWRcQKw+Z
N6wB5uAq9j4mxfcjpNvZjGTdOa5/IGxhj+r9lBWVtyecrt9RKP12eEHsGhD1OoofkPYV5D6YFblK
C48wxz4X4ur6kuc3qUz1xGBXdna8xv31TDs7mkmZwS+jTefGZAgPxnRytb86NvuXuIW1JIOz0auj
kU/fQJ8O/jicXYIOdLKMUDI45VHTp/s+KqxwcFJAXPF/xTAQLFyJIzhNFgQD/EdnfPs2voRe4+PD
r0AUwph/DarwLy6TPWEUNGLTuf6GwG0feku6rUB5kJ2YXQzuF21RYrocB1Cat1gPyjSyTdyXn2PZ
n3K/vfjJcsu85JiO8ofg3UPlVAdCzAmujYsb32kfDFm2I6qPkn3ZjX38l5iTYYO7xCCp1/gqkvpi
4r7cuUvi7JcGCjZZfSymYpVzHMzkeSCdXZ/7kqj/GQzOADMWtYmz8lJ1ZLjmuAwLyODLd7yGdCYK
c1Id3/2eU5Vs6nHjxd6j3w4PXkDEoSKn04ruft1RK/L0OfZ8L23rHFvVOl3xPQfpEXgyvYsx+MyY
Y2f/pls6SI6e5XDJ8U6QmF48aoSd2bXCUfkPY+c82rE8m0xgAVv2T4URfHjLcm8m88GJ59/Mcl8m
z0YKyIezs2ZSMCjyAEbstY7bBzHKKx6xhhANpKHCK07kiD86wHzNvP31a6RP+Jt/0Gu+8B4y2uDd
u2L4lAG1OFeCuLyX0pNHQhdPOVXmZiYLldsWv8wx6OCxPKZ5fhxTBdKOwJkD/kvJYyt23gwNJxfq
2VXevaeI36SZdSVe+EdO+XyUgbNsq97pjmCBuH08k1vcvBQKbUsyCPG5PYXxHB14omHOM3RRdU5F
BhOlimsQi+HO8kfwHpdE4vMsIbZ23J0ticHxQ1cHwykdZPVg11CAy75VT9Aw5c6odYdxSs/FJnCJ
gifKsnpOfZnstJP9p/PxbZjT4iqrKmcDsO1LtTrQ+JY868Ys7AdzCBhvGyyLd0RXt0LM4tPoa/0B
iBA/ZaCLM0JdAJHKsk+xrQHGuw1xqaWTaYKmpWtuNKyAn0lN5BmXPD+NU8DNRuLK93MZSWQwZzy3
Hdul2851vomtcfjDXW2/K1wCtFJMT9O5z6x23+sqv0tFHZN31J5ZaZs0zmJCU6xqITai67cDRuBd
C/uTwTp/IRvR9pdbT9jNY+Q6DVyFwYk/KBvGZ193FUrmADKL5WorUv+b8sJ7GuxYfZjDQj7PBAqp
3UzKjrJTk8mWYB8pomXD0Ftx5pzC6bfwph00y5ltUwEQdtw6O6RWhZWtHbrkIhrXPLdKN+emz/zT
/42WkyySmxa2tasm2w/jbsxvbRkMe2ts6K+nngqhdJq3ZWi8rWmNIGnRlZ5IAvX/ppP5J4kWrbe1
n81bCJIBXBHZj4LqzFb7QJlOT8ViJQefE1uA8NvsbBe/MYxu/ZD4Zn60rIguYxWw0M6TSTqpB7Ag
dvGKymz0jnE+pK+KoZYDbkgNaCg1jopI9J2fA0cG7wi729P0ulqmUjj0WIAtZiN0emIJRVpAd4oY
c3tPutj6dFs5PQxTab9lYmp7gD5z/mh40NDqrGxvWs0/op0RsfgGzcNikuDaMfvwSdhCFxrjBA+n
ibqHXvZkMJNJd1MqLm+YriX0iEK9DaNwXlXdN9DwAFWouIjgQwz1LmZwduMn7Cxm3xahk1cCcRgX
9uI7OWI9M2wIlyzQLaQs8qGphezBfvOnhmxX3zUfqqmrdn4Mc0mnGFJcaOXbuKuLi8m0yX1SFR56
p+t3Dq9wWCmq87Ktx2Mu4XEBTzSRKT2OJi6wh4Rs8HpDnaf+YVEi+kn3ERmancmhw2c25s0oJE7D
rtIpphiCze9OGZmYYED+2YTrqzWbOLXAhgaibv5m8VRjb4fXgm1ahbou20OXx905K5CFC9OZSf4W
464ztd3CmxrzbzEwVmdWBm0BhatrI0q1zGGkZflckfrzYbqeBXs3s+6qMehHee3a+8XXHPDyEuve
LsF/U5Sku9JKeEpoAYSuJepdpCBWJuSSPyK8L5ullxo9AN6ym3NFq6wftsgda22UEsk+eJyum7ne
Bi5nALomAH0JjAebnhDgbkxpqLmO+y5tfOw2i71XkSe5p3F39UbAvQEG91sAGelkmCSNCyNVZ2ig
kBXqzEfCE+6XnGZaiyS970RLpQgJqv3TdHWyI28AxGI3gb8TWsf0jboIGniXcoUsdnufgYh9b1nO
foy0Yk2uCIA2Gu+9tw2Ayw1clW6M+cZJMnyVOp4PlqMXjrgSPLlNATUqlzhi2ucbE6ELsqwK84WZ
1bJw/xkluDGhDUrRKAId1PzGHGHTqrxWpXryAuvatfZLSjtwVy5QDrP5zBHuOqTlr6pZ08hc/STr
k8nyfKrCtiWf3mkcmD0F7EJD2g2AxdbZ1B2jVVwuNj3HJOd0ftaGcemSJGVkJf8p/JZ5n6R7WSKb
bcNPrE00139z6uc6UEzSRDvp2kczG4BaFfLA8/PXgIWYB/Yht9I7YPB71UqU0yggh999WQHhcwOL
rMJ35IzLOwz7s8qaI53xU2SieKq1LvfSF1UwGhHk6RtTK2u9Uzw31Dhmwck+HQmNJirzIVp6vV0b
+BzgOs5QxVvZxK/G4Nygx74V0v+dWnGSfv5eTKQcAEg3t7FL41gtbcsONb+DWig27VghTLn5dVjX
YAQEWDS2VsRjVSTTSu95HNo+NAWiq9u8LZZ1I6fvB2rIVx3PH4NewHeIY78gS7baexqr7MYs2W88
G0/2CHu9S/cQJd1Xb904qJz1NvPTf60F7kakzX6hqkWNpGPiI1UslAWdb7/aWYkfzfjoaaPSCjyW
Ubu3sugtEOlLJmi/RIF95KmiwSqaFkIYajpe/vhqQmgA3/Uuuuzd8Qjrbal6IdNVD+j6Z6HEA7ir
/JIubfyAza8Mvbrce5X3oyuIJgWlSTgrxcwuaZ473WIiq1ZQaJRRYuiuv2QjJ9ISpvwo3c8uMW6m
Se52kFjDac7Gfs8+ZxNBJp8mBuzpAtDj8Tvud3/l73mJl+Resn5s567qdjLzDsJzfqsAfR7Gz1yb
t7lBLAga9577PqT0xX/tm/S19TWAmTwYwiWdv1YHYpKC+RrFgVMH7hNJ4DL/ZbO2oVVMwWQPz0Yc
cbLV/mPqZ6T/TjgM+xqQrSirq4OosSHQ2Qx5n8492Mgpp9liGLci4wbRijz4hh26dfW12Mio7qTQ
3RszRIBqELhpIDsTaF+/Dc6SpMsd1OKn1O0/lhYk1BhFq+CeTocgYc/s1eCFY22uO3ACKLg5Bd5w
bVPKy6a8eDztcYvfrvJ+3SY5x/bySrfuZmL0D/CAbXIrKgg4CR6dwnrqmJHc2sXwFaUO5OgifeR3
1RYazrmx/O+EWbYtCQQUYKp8UqNzd3NkbOCct8KvGyrx/j+UMubKF/dzMWMPEAwJ05EueqDVEWH3
XiPI3p7PZU4VkdY2O/bI+fQyZxYMuyx+M9TyVgLb2kUz6YhJ3Sp2XM5ChY8J0c37/ObkpbufPSPZ
lw0XHeXd2yURzYuVnzKl+a9ZAuM1vQ5WYl7sllanf6c6q451kvQ3olbdUPRjt2/MLsezPxibWAZ/
YzEpgsvFKwuS4jAF5z628GbUmUGza16HBNx0CYc4WV57yWkhycVCFnzbvdjW8B8TxMFD5Hk2GJu0
22GiE+fBM6qwcCXGYtyON9+o7jV3LeFsK4jHVmhXLqrIIRExgKuyDthklH2mu59vrd72kLhrgCNL
3gYhexOQzckqX0yp55XV8C9LYvblMdrGk1ArNXy+s4V7//W6k89eaWD4UREEYBLH8lClfnNxW6ii
Kodb0DFUvfMLrlFsIwaZtAeJTy/AgCHt/4EQ8NlONJLKOMlfUjIPdrX5f1B5oENEj+niRwXp/YDf
9t2soL4Aud9GdvvfODP7XXZxyXkkAVDWZyxD9lR8GmYz36zB+q0myFYZB7hDPsEm8J0GbkHejjt7
FCZiTn7RI2LlCNhD0dHg6WbpFr3cJAIqRy85kmWjo46YXFBzAjyzUzYVG0nU4XboLbllQa9grdI4
R+JKdklis9STHZduzLI09r0L17GtvRFUM+GGFjXTk9nrPlS08WhtO+bGm8UM0tw32Rl5AvKxhyhH
yOl0q4jBPEwSL5fTzx91h4GlseLgsQ0MjvA22rKi14hfYzkJnsAj8CN3O3q0OKnjiClvkuBP5OTP
c1E4uygbgLE2oj7ZsQXjyXTae8o/sApAQq7pLcBmoOrR5MPZWfLZriN2qdWaZzp4LqeUYdzFBrsu
eUfOluMbyyhoqM3QFNNTm4N2BsIEqAXKw64ipS1snMkh8Nv6bZUBVw8D8TaDh3NaPOrEHmjD1g3M
W5oSx81m9hRLst5NUXPhcH5sZ9e4ZaCuN0hxGJVL8ClB2pj7ku/ILj68ccr8ziacEc6QBnvc2n/8
WKcH3aVnkUIITqZv4O8Lmgz5+2XacFIGAUhDJEGIHLtl23EU3lqWNx/iefrPsikeggq9vSezySd4
Hjx2NtINJdJubGi3Kkghd2/mtN2P3GNLTBZEXS6INgIHvF80c14eup1Q9bTt4rjk1sk4bL35W6Sm
3HlCdxB7jejQd8a8cwrzNQ98ecbiUYVxOQBe6fgCUW48ugSV8xTljKXLzE+22mz/phVQRpI0Jqpt
oNy0NrByU9qFyCWfVMofK5UeQBGkpjS2/1oG6nYSr2lSK/dnQpHc2II1sU+d6tgr733UfbK1u+EB
l0y2VTIHElPzdTj1IKEvAe4Vi78G+q2ts03vp1ej7p4Nue7SzXR0aqh77UIrpkHk52wwDqQ9mG95
Uetd5ZtVGLTxxcts82xqozhxZqkfVSlcjFfuUyCNbCf6rIC0Yd6b2v3br5xmBY5u29voHomLISNy
iI1d6rkEpj7yJayVX6MzukE6KPa2RMSJysK62yZRE162Soh2JkDUF3AGyjb+TAOjQU0HadI2+l8m
qVmSQr8DHIQxV9R0pLAJh8gTdVgJ2VwgzSG3jZbNrmHALHJmthMDazz6wvwmHfUFAsN6rKEt7Jw+
Kh/L0WG3jyA/WB5AOBdLaei5bn9opwQn5OQvmxwHyX6al/EZoVrdU0L7DkZX2a8e0i2ND6VDF2L7
yYiD4GPKXJ8MS6zzA1rnVZEFsuutEmJekZe7qW6WC7POq3PfLlGxMh3GtckLO1EDxvXwPBFgf+6n
KtsPuRlt7TnhYXZASKG05TTv4gBY7qIAJbAXd10HfKFv57uZ2NBUwMOqbc/VeoGT1D5Wk9mfjWA0
oC8BlHcirz3FUR982ETnQyzonLCIk+pQL2P+uvSlCSjNz/djnYjHyLTcnWKk8B40tjgFBtqaEekg
TAgGv5UjnyPr+/w3UeAFbT20XyNthH0SQ9xTaK5kEDUg0skSxsahCxrUYrBZd8tJ7dsWfKbBA3Ew
y1VINAz/xwwSF3dIZb3UHRlF0QSDe2pn/UAfAv70irm1WzsJ56oa/+S5ecETcYsA49LhnR9bQWUo
jZFL4keoBLrSf+NeBndd0sCuI92dFIoqpdBQwDEq/fjsdvbkv2sF53sLVphXE5PhcKrqTH7CM3Av
aKNi3ObI0JCZlStCs3bFY9wT7WZlrQrdFb6RznV8cjlE7aw65bQ0+m177ayInCaqaTr0ke9RxUzB
zZ3t/5aYd0xaxBUH9PrCvBekJNQwOmqVo78Bx2UNZocWCrNJYYBXrGd4fCOpjYB+/HEzmxUQS6EU
yFycNJ5F7mvX4MycjHmCW+j4e63oUczgRFjh8ko+LGO1HNzeZVEPej/GeKbma2fjyMvMRP7p5gV8
WJz3b5kKVpkqEsOxqkHdw8esHhoOef9Zi1m/BJyYPhj39B/7dEl2VJFvxcQdzu28BBmrrINdyOWB
hyp415lCstBOe5g9NYcs2+7Jn2GKdo5Od9rM6z1wmuFxTMnRoIxGma+SoXnO6Lg9lW3gh2Zs4Isc
HAA0i7QOluuIbw16aI+1MNnFFmwr1zA4+4IvCTsaT9/SZCUbSWEPs7hMfvy26o6c2iQMp6R5rYNM
7SYkOLKqs/E5m8HzTtpIPk1vFPd4KN0PnXbDrQ7qCRuLqjlaCx6S0jJ2c1nIP94weo+iqs2Xpku8
H6cU6jsCUfcgMB88To1wPnVg5XeYo1jNSpP+RBkHL1Hdd5+OjJcDpsb6GPg2xYZMIGgDT31pm2ra
yZKuIWla2g9ne0mhTnbq2Bdw1tRQQ8NjxmevBkkKd5R1B0vK4m0yze4kIrRWRnrtW0lPF8KjM/xz
qqI7BS7aS+S25Ue50Hw1hxYK5TiJJ5X3CGWJjFeiPFyzrJ5CQLv/R7slK7EoZ7xpQPxQIv7IPAm7
qJ6EtaFTKG+yy+lKME1wIfuwP/ueG2/TIpheJtOrD9p3Y97pyTDfaL8vD4zbV/fVbEYSjM1uFxtW
TQSv3zHAHeF/yhxP7ivyTWjz9pbe5Y2XH10YeOHUF4p+fW1cx1E22UbwPT/tymfSKKrQc+ysHf9W
mT9sk0mNJwK/aeUAqzRPxNm1N3oRjIFRP4t3Es+SB1PWE8dHQXgkTXzD22rWoVAkevoDOms5RY4F
ZHSsp2lPwkt3HUW23M0m5oyQV8Z10dEHr/eIErAsvPhNNByXMcUe2DBnsa1StyHjsRl/u4UJ6G2h
2+F17ufsJGQd/POFFmGcJcllcJG/UG7o8BPkO161TJJDn9JwyPH77xBfeMUTIyhZZHvrT9I7wauM
qHW2UtdcJHPxGW/Ksrj7rkrsdBNVztVpq/QhaarmEkW1R/HVDcN/U0Kd39o56OCFVg0gUrfGGJiI
8T0zcvPPELC81ovlnxniaH4cfxI/MSfEXSNi+exknv/fIqZ+J/vMOnt1TBjb+p5YMTGNCGSATJNm
bG8euZlIN1Z06Py0eCpYlL4quNOHUvrifR6m7pokTnPU3WBfTDh4BCSTJF36y/gVjzbQiq6Rzb4R
rt4HTre8EjRZhb4ZL49ewBLs01MEzinNfhuU1uxvssCOdhmWlorGXF5A7/Pgow7oSU3azWfDzCUJ
nEm8L5yUnrWt+zsaI8w/tWDHqJdgn6P93NvKKA+SwLSQaLMaT56THLTNhlrPAoNp4/+DWWcyFNcU
17Zvgp+kCA6aRXNTaNO+p6KeNobI5dYehvpGI9WExUqBW5TGgKeFdiQ82ZrTiYltZ57zfRzRmu/s
Jj/45LLj0OQ5yLvuJyo88dW1NMPJp8JkP7oecQglPguZL/usshCMOejs4oyaqTZKvQvGsaX7PbmP
aZ1Oj24nhoHjI5OPaBL9cqqW0XvOcuykcCLElhCPOYyXxX7tg/m9zXBzcoLBClLxP8HZSmFWjvXB
4Q4hQdU4UAvvKVnqt7RM7SfDFP3FEL44zHGShCmksHCY1SlDMN+UBSoYZ5f/RF2+JHiciXDIpLGF
4JlT9JFndK192/5yXfQT8qSH6S84anPrRZEV6tEqDmYauMfR8KYTJ0vG+odqGTCs4ZwM0oVC3vLF
+EOyKt4BnRT3WZf22aqH/gyWmzsA6tg9g3Q8gm4BaRXLYpPawttYAQEfHLmpNdugszZDAYc89Wcm
FUkpfswid/jHxVm+Ml9imDHccdtIomeCAjok6km9RTQeT7nT/hA+SDtsluM31C/JMGT0Pmj5X1Qt
fwNuGicTv9pIN3efhjE4M+f3omtG/N3yN6DQgZsV7fViX4lxyTbJSO/RnsqWCh6QIS4l4wbq0X/K
S6vDHp8XP/FQ0xs2pXMIvAUoNCAxNGpzIduRePvt1Cpzi9XdRMMibpF37hr3ZIHItc1Q/xR2dWhw
qVttKjaDORTbJjCPvWef2NkMKmDM2xSVh0hnW3tFWibirUsWtlhr/sciflIZniq/Wv6blzYkw+SQ
V8GD1QLsZb/ZJVgFhRftUn71MnWu8DuQWXkezei5toe70bkqrHKZhKrFhBnTfWDG4exls9iqntBh
X5QeCUQJPsDOZDUN8Pydgp4hYVl4Vybh1qWM3wIPnY3dtHMWfghMs4+UR7oHrfPRgbwdZCYfovLP
ZZncRe/dyVg4mBHMTFdfPWtFwgdnp7OOadKFQ5Pe8or/tkA6trEf1C3M2sUttvOQHmw+8VzY95zo
+apOj02lThwDsHEauNnbfZkJVPN4Z6/NzIUx4qW2mSsd1A0PxH7idVui6W7NUegHOPDtTG8UliLe
3mlARg/im685ldXCuST0IZELplfsVkx2TVfPZcZh5KIb3YZEXxMe8mqSq2198HT22Zr2m2I5wni3
EI6wYWx7P4loxKQw6gwAg0ONg/C5iVp6tJ5uP42adTiYE+jsCbecUPfXJkp8qu/oIYni+yIVRNrE
fxRlS4OjdN+7vjE4eDfzU5+5kicyPneexOLbLnu22SepY6S8pt3g3TSOZs4Qb9rvlKVxAiztSeiU
UjFZHqs43S2G+5rJjnZf+5UJ/V3Yyd1Ou3pnthMjG1hwbcrkjTL7SwP7bxBFvAMIuLNZrzY2laLV
maEYnNDj9IYOHz+7WfJWVHwS5XKI917LcgAyNtfDNjPGizEjoPalPW992zsTI/8e15VBBdmauNNz
s4emzpPyBojsmuLVZkBdcZlA6Sa2frB8zNaubW8X2zhroqekn/7ozH7yx/GL/scXm+i+sdTrTDQ7
h/yqYiWlR1MaLHCjmpu7EPFTvzT7sU0/c+PHIRKW61gtfkiHeddQkmN1vVro54tlhHacvHecO9Vi
I+i0n9Wi/4jAoOOb86L9ts7n0uhwyhSmXn3IGUbPJ4nsJuX35OR/ofz8RPmCR9D5VK3YpxmJd0lz
mLm1fbbSV+uvkvskI6SOTv+2glhXovvzunh2+Rn08KchZhVe6HunQ/Iw5hlnALnze8mZwnySJLSt
uaFdD3U4U9Z+6cabjBOk9XHaACele6Sr7xp5A0vXnoPKg+2ZhDi422bxNgR0fcmyeFpbdd4gtw0m
qkRNoVMPf2qB4UfInSuXf14XpwwdcHzmiDpr8WVUH749bG1myqkdn3ove2aoP52zg2fi2jGsLVOt
+zIdz06l9xkuHoxvT8sSPRvY9fIseRzG9NKiNpfuzDCvfa9mmwmOl5mhpMGj39WmOow8iEl9cern
JaSoC6XF1AbwSSzfRPla0fxQ4ljE+TSX6VtBqzvLg6OdMKieqcfM80CyG2Gq9QqGvvgwd1QyUGov
odmiKimxaZ3x0ufyVBbRaQVApnI4aRmzrVG6GvUXrdPLwpT7+jgU2biTPikD5MWkJhMLeo5pdfoc
ZcptKRYcqc+KJMl1Vh7vQ9jwONV86PX22KJ7TKo4lIn1Tm5AzER+wB+LZX3zJTJdQ5uJ+7UI/TN2
Hk2zZbdetxjarx2VNyK24w2k5NCt2DR5BLrJ+Ld+xrwAemvEBx1nO7PyXj2WlNwBFE73LFTJ9Md0
y7Mou/8YALrYY38I/OK4/mBXjIhV+m1dbtGJ96w32yBuQsLgH2hTbbTNkVrVh5zAm8DNjlWn8doO
28FssKcWZwT8vwvwz3kqIQQ5clPXJuR3lmhW43yeDzKjRMls7HdECWg2aW0mYTu3F6BEJU/WerXr
gZptGE9NSlcPo3w3Rld2TsWnV6FFj6yI1VveyMdmju4LqWrCETRyG9TU5pEB8B558CXxnCct+1em
aExWhWw/9vbblLXHOc0WNJb1KtXmw5gOUAgck/Ap76Axv22oiSVmvuIvRqd4E6VM6WijDeViBHQ6
O4zspg2WTYRoZYcqYYalCo5ToB3W+rrbupkKFy95FDEsxTR6oya7RzHda77ADyaCW5wV+6JNU45M
iTrKPrC2Ez6pQ5NTFbgYrIdstVZmG6Jt011Xpz6AV/lUqfFSmv21leKtEXCQpqnZKW3/08XwWi0V
V6x9KMb0VZTFZWz1N+3dN9XUr1ZciE20DG+wD44s4A91z9iAQQr84kRnziW/iRX9wuV5MY3pcebs
1zr9zVj6Q5G5+6Kwr8iSqHxqbC/Mn11ty7fp1y0H01s60pGYN5zwXawfG5EaF+jo3FyjxXaXUGhE
60OVKkZW5pgTmZ4YLxoshVO6fsFY89zI5U8bxDi4Z2b00nk4ZKlxo2tmHKmsbjMLHLNyku5jvvSX
ca5Pc4G+EkDUCEjxannfEqWe2ilglyNRg115i6cdD2zLm2i4dJ3t+KDKZD9rekd+wTBHZFslLkX+
Fr/b+1NxzofojrT8gu/zuLC9mUhbDMvQk4tbS2POoItrDhDteDj9IcAsmo9n15yfWmugk4z0ysmC
3Ru7bFvlgm8oLgB9b+OCUJkp4y1gHrQYinOQq1caO+SO1BjpLBZwNKHn1lQH2dnfLTNGLEli2qRF
YjPelX53hkHrhT3K7pAXOTQ+RAXv+RCbV1PZT8Kp2IcnZ592xb+Ikkiw5iS+HLaL9nRYRYu5GfJp
b5DXAf99QTx2BT+gKmxciu1j6T6jsgd+bH/Rg7F2icmszfoe1hC/mqg85g3umt4Tq7Qdv6bMXhDU
+kc47W9JLynqYqoyKvvWmq4UYUyrWON5Gloin/rHqMzfDKNg+mL4m/GTUtYXYg1CYt2uY5MQ0zJp
zlkKFHE6/iqLJpibBScr697Wplsr4XuDn19z4P7ViY+fUBmXclrOtrZWs/Q/TMOHPGlW8/DB7p1j
JatHpK4j06brc2dVHbBmUE3pdKY5/ixZ9R121PV6l3BxTB9fE979xnh2849gZLuL93UXbAOeA64+
xSbWqXHaFtCnCCB5WMNI1nISjuVe6OgxKJ0rMwpnux5erDnZSS8IJV4yXDEMj3ihoWAMg66emLea
14r3LIzoI8JnipPOKY/e2D+b8mZOFaEn5SeOgJ1WK3PAvdacTVFZP/jR0ajWRJt1dr8rifVlDrGa
zgkWlQiw9mqEwYsU9cjSRfTccLRm/jEMohOJLjn5KkWt3nRuncSQfZGocIzwNVU4K6q+fKjQa1rv
MYLsnvY/fXZNJHCvignajjbg3NKd7uJLroMtyTIuY0nz4t8nSilK1j3hNUEqDp7XX/nd9TGr14ef
i8+SexxRMsuWDR+PFknKD7HofhQ1ObNxYJvZIpOxvvJnY9Nmfm71hD4gkq9zHqFtIQYap3qs1wfa
9Db4OsswToGYz6qnC9oTLcmz3HQ4euJDUDXjpogqPHxVs3F4AyRbOX915pWfsc20H/uPkwzHZNBX
aOFbzNXvQWL+iZ2J30PAmbwLxr7Q69uX9VfHLA8lCzv+kHDFSKss/yVO/5J3GOj5alhojcuMNtp7
xWH0zUvrOEdXO2HnYVKvjefC5n7yAo3u+7B6Qpm/Wo8X7sv6f5PUWNVYn+nN4wGZQluJWzr656hh
Kl9G5mdTlXsxBGFTyaMfzYdlLskQNoCi05WkZHax2pqQcgsWltnnlE1ED32BLgZgzNqpvMfa+SzH
G6YQfFaAu+13O46uRh4dJhebyriNqne3RzTjlG1Ep1Zcvf6X3sm2Qszl4y9M9aGDb3GCh1XySwho
yAD6q0v3eLNkHTp0sFM9B8io2gpOXoFoT0va/z8fxe1/++a+bupTE4VUxomFdQRJFXocb6rWHzZJ
cNZSnTq/v0S5RbYAq0bS9Ni28mDXxDnr1irFCU3Tm8aXm/vWA+oJcrH3yXed3ZcVjcIwOXAxLHAt
vYb1jXK5wzMvbc8yFikK216KQ4T7LGT2qgYghXOX/hN20C4De3yyi+LAv9meaHeFOf2Oq5+Zy/E/
xs5kOXIky7K/khLrQhYmBVRbKnNh80DSjKOT3EDodLpinuev7wPP7K6IyJbK3oQ4g250owFQ1Xff
vefFpvvoclu5ilAZ5wbNk4uOh0XiQYDQxf1H5U9DhsPaejJ8Zxv0GoeJuU2xVwcYp1MeOpJGazCA
0YRrGzu/wn26r5NqoH9UmKt6YjHzAbWuSEqBLlA4DyKsaZyy9lFcwKAFN0dp+NJkHm4hcgLLUqbA
CDNSYu/bHokdsRc6fhlt55Ll9oVfZOQg5IXldaHUhGmyizrjtCxAPFyCLnbTRTuT3gVTa0hSE5ih
oulsyn+v6+61KZ4g1KZMtJH2jxQRGDf/SdPyT1hal7vU0iNCi8nNR50PCnFaYi/D8KC9HjEOnaAo
UB3rr8xdnNkctyt6oMuCF9zxmVqlP6+9us0W4pXv1PkmSBzcZJjOldl+pGk2H+whZlHIfNIuFek1
M9DvZd0G9NzlVWU4Yc1vRQoBCjTZ7aQrfsQYvZqs2MweGTEv4nGLe8ch45ifhRYPmUk62/MfEgf3
gTK6n36SPdiLyzsyv02ze0zz51q+CvtH0mfcLMm2dzaN08dHl2MaOrTZP/VIv1uD/sNTNAMW9LXd
fcoJJTIzZlx+U0n/eMJ5m3pe8xRUebyvBzLadti+WBN+udFlviuTAj9pabkYI9t+z+Dd9GOuyvm5
wBFK5L6cOG9odF9vdN+92SdbYiXth1Xp6t1wG4xVdmJiJdOdibCi+urqucMy+7vu6Lq0nFRwgVVb
c5q6M6M1BmakczLhBuxotTGZIp5SfZh55/sxKSMct5WML5oW96HNxoBq3OpodhdUYQLUbUBvdSvV
bANomN03jTwa7xtdOJ+z08/pps5H9N3YZ2pjZ7c3btyJp8XlwR404XGxNKfQ2W/CtZvWpB4d+dFH
LJ018xQZoYCLDguqzmNGnXTvzNT9lIGGs1BzLl0xLx4ktFcOP02bgYurMvacfWgwSdAVUb7KfEUY
hDvW2WeFiI+p1DSanQ5K1srW2qnWuUr8x8p3rXOaFuzgQicHjH84KMMKm+o8SZN1LSoYnTJZe/J5
xH9xGsD678VdJLvxwj6J8OhH9X1TzuKxGvuITlbOgR0K61GqWhychImWyyuaDYNw9JnvhBsMFOnO
HQbEgDEowtvJEMW+Y5XSY/pK3ZStmmK8QoE5jYgVOZr5WiQ1mU+bR6NE4JvPZl28uG5wXpJvY1Ce
c07AMwqNXXMS9vGfKuuSSytkQivRmt4v75E4kBWkfPFHIqp9elyeTysXr05FStfod0T/9kxu2whT
7hcKdk1ID0RHc6YePwy9uAk8fTY8+Sprc6t0vBdgQI1EX73CW1kkVcLKfqw9/4X0zcFxrTunTQ+O
Zxw9jmxzb3ws990iESjMzCvbRozHuFbn7SUNmdIb6nfCOKSFFBubipkDWoWcTikbV83od2xKNXK9
KW7tvmsv9mDfMZHmRDwi3be62jVpfeYWJ6Epqrc+MnYWVta506h6oToS3MBY5Oti04TuYypD6Hk2
4qgANcD4DC81Lq0VU5Nal8wFgV7hdYh4bS/S9mQy0ODIXkkt4nY/4gkcSp8/MdboAWwvFBr3PonR
8uV4Hvv2OUtHSOYcZ3BG3/WKDBRwk7VrNvswbe7xq2BMJZybNfF+lv0OSo5aV5OoVwQJt79OYI5z
qy32KnIWR6Dc11+SAjt71pKrSGu6MtFZ5dmzMsu3vki5YDzvUcZomXi6yGWfGKtul0fyIUi6u+Ug
VHfutBZju4kHq9iOvvmx/NZJZT07Eyi9VLwZY7oz3fzFb5blL2xvsoBkfesb0J8s86Sq4kcgqutQ
6dMQ+1dEYYwpqY+FjPtjci9VibHMQlag6udkAsBcfE18QqlffwvpZlNuXtGpb/u2x4dvH5qpwtPh
GqQrolc+rRwsjE2Ct90Hg71p5/g5ZkeHRHDIuDkWkKAD2SfDVUB91RPsdN5lMj3GMj12bfQcRPlP
XHkFy316TAECTlSDuNmOiU+17adXq8X7Tx6FYKgiNkJlZKvys6pGayMa3n8Yz2g6cb6mIXqE5rhe
2O5+mGCkZYiFZ+G5AcpxGswUWYZKUkXNjY9do5PsyOwI30vZ0YEflyQUGfCVNbBqNtNrP/k3+I8P
fQeMUA9bRxoXs22/WTyrmgqT8zjtIONzkWC8BHaNgVetzY/1xHynNpAYu7rXodUPWQCeAPvNfWnA
0XEmScHTOQekIUz3VfGRYz+ATJOcY0zMp9wurm1JMnVMLBq4CRN6s/Dq0COz/PYV1x3H5qq458Pf
YXQJt3Uik+uCb25o13DFjXJVziEx6xJXLXEg4pMRdsOQwnwOv1ohr22I+DxDdqvz/NQM1jcc4/ui
zq6V98ERY7lJk/WIoWycIvoo/mmwjB+k5J6X60lK9MFgbcPi1h1qgbMnS/x7t87uJB99t5AFlyvN
JBXx0PjFbVSP3/yaMtzwQvteGN1z5oABzb3Nsg7piJnP6DwWofyslm9hOJOuV/HBMjHAV3V9bw/6
ra2TO4w0T2lVvEpWruXrko8JD9uNA4pyAfqXXUHfIR9vglFtCJecg9klAey+Fk4Eo2RRwGnHr2Vp
fOlC7f3EozCGYpCVZ6NquRFy6wLd5Y34QbZVBbmoOqxPEfO5gznkccpad6VzAwaS0UjiGN0dfld6
f/XWUNN96Ez7smxuSj2u1dws496Dch2M1qfpemqxAYHsCPCWe4T5lsJlkvIDTs57Rkivjbpj28pT
aomHwuKhxm29EjGLv9tggzPUfEXl3ykrT3j/4aFVfMDu7O7rNsIP7RKE5kRMVxvjqtglZgjSzjyU
xEmWn+qV+QOC7c7QyC6ZiaPXh9xQEFYAK0tn2rIJkLoAVYfmAYQcZl7RXaow/BJDffXhlfplshmt
YZ2Hwc0ysKil0shrb29O8bFP5h/a9d7UUtp3zqkqBjaeMf5ucQLPch4/O+TIxpY1q/6I649eKOZg
28nXcRAdZOIjIad0PEN19qf2qJHruXD3eRgjVfiSg0Qhfzoy796TOu+f5ibALyI6kpTR0be7fudV
GiGtOFlTla4bG19hYY2XaB5WI26VvZzm5EtazY1d6R2r3JeTUet0lX0p8auvMPBXOBi6/QBqoS6c
h7mX+M8J651yYA6PeVP499g1aQH7031rERzK8mWwQh58zG2s15mvOecMAfVlZxEs4WQk/OLBjfrv
y3sAS7OPDP8mtHDZ0LH+DEnCcfIeuI/qSW8iJl7PjX1ny8Yi+01IvgnHzaTDo+fNTw3rBW31iiwP
XjKMK4SE1HskjIc0G44Qj1ZZ4dPtdO40/880xoc6pIFYC47dYf7sxxFxPOqdKQPi0i6DQujGQPLQ
Ie73yN3iWfVRU+0fxFK2Oopu+7o7NdH3Ej9lUxCaLcHgOq5xt6yoM8uRg80iYd32h27XWurgDTib
/dy4T+1gD0EANcqOn10jfSNc/Zz3GcsqwV+rPlARXUhGnMwMkcmrX6GB3A5R++ZlNJoWpP5eptxX
gzsCr87fqwDbY+xha+/ezDRot1FYXbsKyGGHwNHq+CS141AFp/4+bhJzZzcI5LHnMjUwOVc+5vSh
ZzcNOk4kwbTso5F6DBz93OE0pqNMkiGfb+vSYQCbLJkRUIMim42dkU+v4RS+GKGEv9FvxkGdMek/
Jd38PNgSYWZmG3bcsjoEedDRBLPXHuS6VcF4Xh6xxUB+I3NodybqXV3jqcWKlz8afV3tehrvm16A
8+mEMe77AmDW3PbMS69L0F6BKrydNipm+wTlfApI2C7ZEcha2E7J65oi2PlmBrLI6JGnJgbRez6f
DW3wlIQw29tMTb0mi0jQrZ+/+zWyR4/P4AEQxvymW4V9yBVAhsfBZ8MOxKnG9vZVCGf4UF0ebVyv
Hl5qKpV7MAXTwSuS5tTXAwqaH/vzIgyeOkZxHsJmFgfyfOiBAV3QnSeyYGOFVXKyBVKBSDosr30w
lIfIhETGOJa235DKgQs20azIu5h0HJVa9Za0nAKpkF3Okw1EqVNJBoiasSetb0XRVg3a3MsuNM8K
4wHngazHsFPrY4kO9kqb+Ufv9c3Zn8t2XURGcI4TQDKFhegxWzp6bPNuuBk7cthl1uK9y2jGoxjj
6xgwU3EOGW4iFpuTmaPD085/Y7S4uqN8arez7xsXupLOSUudwqO2rKNX1U+1GBkco5L2DVNBuZ4L
zIIm540LAUQGKNTm/eSUNJ07/IQVrZFVMQDn4p1T9AZeseU2w3hvenIdWKhmoQZ6Uw1lfDekDijk
wkm/mYaMOUm3zvfC8k0uvWxCiA51tB2b+KfJc7uiIzY+URmBRw5R8qQC6G8KPAQFcYM1KkSDYSZE
Sc1kTFBXQm9b2jv2UOh1Jzua0yZ9uLEEJB5iycILjvIblA44Gkt6H1jyePSreDhoOB7rcQ6ikwDu
sa+iITnmi54ezWr8aZczaqXJMslhI5SbaUlRlYqpIGTiSNoVNQkpo+kxMDQxXKUonJsDhuX+VAg9
feNM7a8NEbxalltv+ypxjoGULXnMEWiXFbtq63rVu0Cw22DKi7cQjLJw5SoPb/uU+T5hZmiHcW2G
uJPhcNghNsJ4iEiuC1j1OGq7VRXb2SFN7AezF+69skB6GTPVgB/dua5iOIilP0BhPVFkEA/X4qWZ
EGIw9OFRKWW8c/nyMTXipyRJ33rLdA9xvUyvbquHZHA/RJ91rIzEzYgPwpTT5Ysz2jFcCzN/SOyc
6RpzZL5ODCleydLPud1H3GKFcJky6FZy/R81FanRuGV3tUvrPpytjRTOcdFwUAUPOitv04jcyRxe
ZyISbkBym64ZdXNYaaDmyfo/SqcpQ50QXLYs53YRhqpRfHWIr7XK3iVS69wm9M45lU6L/sodQB5u
2I4Z6bfOqKtLG2POI5v6kizkMcd/cYg0r1q3bjZkMtKNttHPRVk+hyX8hEUrUs3dlGUQCPN9HpVP
QhXgOzEppeka4PsW3+9z0nYLHYwMGNYSHW8SzNfgEdp3P6Q5CJLh/hc48z8/x/+lv4rrP7C3zd//
i68/ixKFXIftn778+xOepSL7r+U1//fv/PEVf99/FXcfcLz+/Jf+8Bp+7j//3c1H+/GHL9gsOZvd
d1/19PDVdGn76+fzDpe/+f/7zb98/fopAE6//vbbZ9GxAfPTNOCn3/75reOPv/1m+fCL//P3P/+f
31x+gb/9dvfVhl91+pH/aP7lVV8fTfu33/y/wrNTDqZR4Vu2hJDz21+Gr+U7zl8dzxbCNG3Ttnxm
7kE4BeXWhn/7TTh/Fct3eKErfNOx4Mo22LOWb5l/9YWjbGU5EhcX1IDf/s+7+8P1+e/r9Ze8y64F
MZKGV/+RCgsoUrkAN3yMs57Jj/sz79TCszlOSa1WJKnHHad+SfbTfGCYRbytVMo0i04d8smVqzmB
zEG6vd0WsCWO0MYIamVfPHwM8e4bedNwmsQ0AKTKM6FcLShAnXYh0fIy2GLZouyqd3HS9Je0DPYW
5NDjUFdq37h0jpqaQpMQgGUFtzxGxTkPkSw70cvdLzaqZRl7Iza+PJJFV9e0xlud4oIuFqBnEE0g
TGV7U6PHwMw24Y0FwLR1lPDY2fWTJwYavgr6CXap0wjudDVEIqQCZJEvTThuQq3mFA7I7+6Ff37a
v/90rf/Hp4tdE7KIL2mkQsSBMvs7GLHpYoViaiAPvS6v6WKGzgsxkYysrIeyI5uvnFVEKdxKA6Rk
G7+Cluk2BDMD8HhFfWhi50NZdIKL4WX08/HfvD/vjwzdX1dfyCWCJ4Tt2Kb5J6g7DvMiY2DGguj5
Jqo6PGFuvqBTumeWrlOrCRtKRV4VLwHz5aqWLRpj7H729CNbOmzUodk0ug+wqjXFWbySyL4vXW3f
pDJlpk9n3iSqwhmuGWnsL9c76hR1WvLO9thvGaJGkJ47IOvnm7ma813Xjv1+tss3MzSPoOc6ZNcq
O83dVWuMcWU603gI5x0c1+ncg2JsnYTEXWb3d+ReqG04nWgCk1hhQnZ2TgGlmNr72aU7i4n2p9u3
xl0hCMOHsXO75Acv2WDiTW1WQque2Qd2sglnnwvm4yIVQxucft0geTb/u8mk/sKG/m9w+K8P31O2
xFcpXMe13eXi/O7myLVv9n6yzIuIk00p6CguR3tPW9diysZzbym1wqepqMXnnR+Exk5X01MWszWI
zN0R4Sm3TZyh/XqM4SGbA68xG8mAxvk3TJAe6dbIwkR5DIt5vBukir2VI3W/y316KU4zrJLaqLd1
n/Rb07AcOnTtD+1b8x6zkkW6dbBWZCg4yMGQRUBbh2aYX00hj1401UcV5cUdCtx0DIIOKb3DZTWl
RbOP3CzBGtX1PNRVcQuto9qruvsK8YPcFraLlXDWb25XeXujaD+1yuGZBrO+pYmubz2aRiu3GqN9
CmqXV5PTKWdGnXW2fagbS+8awFfbNPWfOYtQAlEy7wNGja46S7erIKdl8j8/xVyQf7lSnvSU5Skh
bVZxsSDtf3elBsftU6vN6dUWhOd06K6Z+7a0ZeNrF6Lw1Mq5un3/DRDCnTlZ8NWGOQPgLG+Jmfjb
aRF/uqZuduaATuS23wmf7EvKmrtgHJtVaUMhpQ3trY24XBqyWIe5zATrGvr8c9pkx5LVaV0roz72
cEN2iOcwH2iev6bmYugZnbNymF5O5qA8yige9hGxEJp+xpN0m5w/NCdvgLtVUUkudLX6EFnQ6Lp5
JHIPymI0BzxvyUgwpniKTPvgWj7gimDblHo6z2LY5llCYHdiZe7iLW78nN5Aclf4yWui4GZKAs6H
GQp168qfRtlBr9Cc162IU0uQoZUVufU5mbXcuH7/vRAowjVTe1YmB1AMO3dNBioZ9fPTEch9Zk3v
FB4bOXCMlEFhy5vYnM7LqJQhFeOm4/y7hQxVk/minlc9Ur4l2gElYFLbSBvtKoPtdGiaVm5KozEW
ZUItzpkMpnU7Xufklpt83IlaH2DJug9z6zwUBVb+0HiCWDwyZsL45rtgZPgXwtVEEOqQNGFMy9qt
MNLmaC/EeOnEJm9R44RnUaIQNbBFEmNhShQWaAPNv5nbdXMSgf2W2EGwrqLxq6obtbgteHDpCQqi
/r/epqoMeZNkb7MdDPuplV9mmfSHrvZpbwTVya5m5tz0qV711qvla2sFtS5cZ/T+HFGR1B1o1oW1
f3JwEc5Gt03H4dFrjEvoRIeul9AfPcz99PDz7q2OovLI6LYVtBagZviYhrIDvVKocp+BFTbbMicI
14L8c1t9xhj6VCxNXvwkdGhwtuARgJs6sX6tdWAeabyfKkvAIq2SahXDjdz4EtgVNS4MrfSmb0Oq
yKpgYIhz47XMHSxDfCCmdYfiivNLrXoTcTCGfyct+7ETUKka5ZPekPlHPCESMKiCFEAB1cyAzuHZ
3TkPDrbb+JeyfyJ43O6aMHidvf7TDWwoXuQk897bjyMJ1LI/pi3NWOZm9hWFEKYuEBGDQ15iTs5U
/eFhCtprhy99pV1r2xmTeSzLKj9HP7PCKo+9Ui8uBg43lclhzNPPjpBWMgVbrWibC+eUTx9x5BOu
VfLJaGooSdO/G0L7az7G77cLzG6e47nC8jzfc81fi9TvFiHSr45PcnhBmrKc0AhaOSVDlCyLBzls
sSQIdN9NFy84TdRE0MYHOwP1rrlXd010E4/d99YWH3NU3NmGDNaRS6zez+x/w+W3loECf36jrnCk
YIPyLHLUf1wtR2ybbKE2Kuh9QH5zSwlmPFngWVZpwSzYLo+HGxf9viETuRmyodhi5Pmfl+xfe+ef
3gPYDMeVristmL1/OniVnsYyjQkbkEsanQWsnF458wnqSLbuGqWOeaueurnKzi3eRGwCA+uJr26N
3E+OXelxCKn0bRVE1sl1zfs0L5tzCJVLhf3N1MJ0C2YGJKT9OekW+1NQ2ruxT5CsHP0uVDPexRxU
Nxy4rVuHab2MNFXoVNoVJ9Bz4F4RTaM6s5kwtVV4W5CFzGE7z11LlIkDUTvS9WWLW4US8aT96nDF
/5sxIkt18afLxKnU93n7Fou5bf9pLgT5VG0b3WDg6qvw9yb9uQzcfaGm5pxZIrzzi/sgSRAR63x/
/sfpoWKB2QiMI/RHGfCL3oM5ORDibNhwN4EPAF6sXVrLy+8wefl8sBx9gU/WELodAspSlP8iVwDj
w9A45ct/fv2Ji9jsRZDcmqShT9Pyn74dTNDRWKSr3owI4DlLo2u89NFsnGzmuVeQVy/MtQQCLat2
i5ibuIrzQ+lfUu6xk8DTaSia+uYIm2PQ/QUX5EY4Xfg4tyWmbEPu/+e7jvEN//KhWpz2Oe57wjaV
Mpfi8fcnhXrwZR6R7GF8gvc9a3v6qHUGWgfJwy/yBycHGNBTjbQOaISub+FVZPWmspJvTMYbebR9
RiMzHmE4zTMTmqGC+VtjRDlIqPrlGN6PQXoY4/7FdxV5oDL8qEYQf7N8CoBTW5F6dkMhV35Gb3Kk
V7tu/YdZqnyN0NZjWk7JSzJ+M6EPC9zoWCfDJZldXFOd+PCwYe7THvNoG9mfpY/ZuPIpjIo+Pk3D
Er/DDbxja14HjSCC7qkTWOB06+3jEZlVJ8Qfmwq8/LAw8pvkgNsX31jGvtL18c4glOBqb3GKn/rM
eXXKeF3a6HoGJF03/mBKhXv2uxy3boTb1Rt9Uo/1Z9h3zh5ebEpgil4w1dTKs0dKuSVOxxXYev7S
uVas205jP7q2gxdbnDSkpEX4AxOOyQyR3elPmbGvMZ5C+Wt+Nh49nBimK++5IdSK6NuIUG2AZycM
YB24PEKA4XabicRPH+47M3xFjKaEIGxbjmIlZAdRAGjWxlysdF6ycNqhRNlOv50VfZAkIK1Mi28d
CqACWZndFRmjrTwGfiUE4rZd8trO8kdqNZ+uwHdLwNc9Fe1wHoMXL6bTVbq9vdHB1Xbx4tiTt69T
1e87C1NMUbzxJv21cG3joj4bkR+Y9mZefY5bYQK0aVZcviAaIwYcsP/7fnLybrMGY7pqBF4aYa/w
ud8bnsDgHzn3KV7htZXG6uSEBjP1Gu8avRjkDDqdugfDHW9DZ3wfRGOxl7Z3LIwPXIbvLLRETpTa
YkWPrz6gzzWgfTBTRLwCHcWQVStr7QUuba2sKO9dmX4vTNC85cjnODMdaWMF6iMA9MPiuNeeYtSD
asjicUEKF+VNTS3UezRYOyNyU0/mOcqs+dBnxHI6AWo5BRAgixTLqPdoyvKpSN36W1cDeV/EYSGQ
FBmv8VTFzbFI824bZQuBxYDvktgkuAiz3xqEOlkGG7HlUIYlpzgV3QN9Km+XID6RJci8tXNThWNw
m6V3FVMHlPiCZao5rkQopL18b9EfVnNZtYRMSRFgeEnHxWBE9neDICkoBFdtGn8D8uhsheDJzHk8
1nNtAEpV7tlh2tcspuZWA9ph08KTCskQ7rTlnPOhx7/hXRE05YMboNTbvr0dckM+aGnfzZRyGzv6
4YCyO+cNw0E1Lp01B8Q6JjY3UfuGE+axXKd7vPK4afpq3JnRcCPgD3vYT1aOZV3tmOYDomSKAtRX
TP4bfNJ9kX8ZBnj4qRs/5cSeCayE7YoI9iHhKaT1ggGztDZNvCTRYyPAKJBuh6z8aRqoBYr4JLdi
W957qb9NE8JiFd6UnbL7p5IjUpr5r+M0PIGKUmdAWZArberSyj7NlUF20dDZxpXRaR6axxC8VJfS
LR7IDjlq+J6XsoDUyjJZz9/7WYIe5/yKCzu9D7N3Gn37rq71up4zCAV00+0Rl2kJxJi58GwlRIGr
lJk9JbU2lqlXy5iqG1mXxJs6BpGDXIf1K0gTUeC5bEFr/CzVth6Ipidk2zcdebhVVpXj2c4ivLK5
jRmRWPoOwKy70TVWA1iJq3Q0QPpTIIZ29+KQLMrMYcdsneC2a8VtMOmWs7dF2EUotOQFg47XuNnk
LnFMH09PWoNScu9GjKrMy3CZBm/TpSDUGB8mYqes3DzyTb9LMuzUFPS0bFp5MfzFgkLBTn96KiEp
wpvgqq7RKe9ZkpIN3IIPV4kzGwUvK4ioYlU3yYr0KchJBpcxRBxcPo3QgkkkJzxAa8Bl7So3VAPJ
IZnXBlgxzqstZZE6S7O8Fap7H+XAb9uoRw8vLf4zhTsvbNe9rm+eqMqmO3YqPGuXnj1oZXe2YJyd
QAEZ9f0MYgujDQWNL/RBjXCR55J2ug26F1VI8/kBiaiRNYD9pb00TmMjnjKY24CqWeYFPfZaG1vp
Y9aKW+kc5Vhs20aTq0lxL+FmDE/RnPz0Bn++rYyM7nNfAKk5DYBaHiQ8v4NDuJypBhG4GFQF8r31
Kmsza981cGD7ujjKPts7Lf6Txnxls8cAE7trwxofrcp7BIDtb8yZEQ7k4PZCdCMKyFBtAxlSEYQt
VXz5mNg9jV/Fvhp7cJsSr3gxGcPOOLDZtr5BrGVMRUWlXfcfbX+C40Jrf6dpka2jqgBmU1sYHxJo
Rka2sykQowEdtDOIWgZtb1ATmJ9GjkEsww9tOSaamC3lndHtHIY3booUXmGdIJoRCo3Xc1S94WHP
92qw751RPQ9bj3ZJxnp4DMPpxifztSrqdFgNmpTHUBcz14reSrOnIXkOIFbSQpn949ynJz80Lp7h
N5xu56Vt6clDJRqcFv50bu3FIWqU9344/rCAR3jVEGDVh7qkcri4sMK34FIB5Ible2Z67tpzmutg
pPG+k/ZbjZSikxRqAGYsb0KfSzRRSjo10cap5W0vverQFqGP6zF4VZ9jL79YABgT3k9fvvxpz7Y8
dAqht1X12paJ2s0Rbh07yZG1ZnUm4/Xpp2zCabQbmb61Gaah3o99XW+JQFvrtva+Q9qDE9lnkga6
pKs9OzmNKBhKOkg+sqj77OGs30qAt/1cX5VXpCQ4QXeWWX5E0nVufI4McIbwOVhfRdBDXvVawlsh
vVklHO65SHMTTO6WFfessgj10pLDCegKIda6voSFOPvw9CaOSxTZlnEv6+mmGt1tT0N6KS8gXgbx
izRfRpLb5FZY65w6bbfwg0FyV9a5QJE+ezE04HC8mSLyiDB2D5ibAJoXoEd2szk8jsh7bBnRvCuL
CFWeBRojJWkX3ewK35xXOSq6aYnyJiMVwzOQp4BbCIaBPR2eQfv0h2qamoPXTwHB0ceqDuqlYD3O
HM53nYfaKpEO1qE93lpNBsyin3HwVN86I1YX/Neya67znH23wubApLJmGzXgiHsrO6M5XjuHnt0Y
lwVP4klag4vtI8VMWpkvEOc5mSqSDoBdfZ8cSLhuMggdoQ3vLhdgvCyAKramtyD9lgPrgqCU9rQp
wCihzOkXAPwjlgpa/8ZU/Ixt4touTnDGTfCK+dtcGKvSI53ilPJSgTwiKSpJ9I84HsLFE5bKiwKM
ce4qnhyLETJFQzogrvU1HIby1EfeIU4ZjGRXFiNWpHphPNLBiubghuUmOY9Vw1PJV6YvgxsGLGWr
ZEw5X41Ff27cMdoAXrTXjI1lZihgKD7TiT6MGIcHtpLvlkf+rdDAq8K0jA5FibG8Kev3cfDjc9H1
83Fomunk0Brh8F4yPaLhMzG0eRLkqKfKCja4S60n5TTGgfEuuHnkJjG1IgETa5Qo372Nxm1Ja34v
hXolGyqYNrUbRcZouyndtcb43tth/+RpfZ+M99p3Hq3GwANaRrvYwMgTVo24uj7+Ao4bCZZd4AfZ
SKoIjzHNqjcvmY4+McNdRNSKgL37ZCb5D3MmkdnTiXO8sD3opaVCdR/FbCmMHFx3vkP2JR+jXU/g
6z4nRyMiTmTDEOR7mg0UNmNlrE0h2uOA1WZtP4L420Qh5f6Y31UlI/4seiRHlZTjNgRU2+cqXncC
sS9qcKoHZstAH3toLsWIysk++uXGd7U0vFtNmo+z3djcZpokRSu+MSYPe60p70vt5Vfpg8600/L0
6y2ISby0eegdXWQqejKSSQZb14KWlSyhkBF227mdXExm6OCdWwBN6V40SdapLaLzMLn4A6yfhiqe
FR12XMighT2cUAQ3gAAzbSD9nmGGACSE2y0KXG8nAGiMVt2A11N6GwsnxiY5ehcjRESeoqWz0zy4
pWff5UPw4LkQzm0QEId//EA1jzggG59Y26IR5H6267pKHZDZ6rPXm/YebMx9K+36WHj1UzL35irT
lX/W0PvWPp/6/lffYOpuGdCd3sVlhpE47I+a2ZD7KjWc4xQX3wLsyevS7D5JjX+I9AsU3HseNN1B
qeR/U3cey5EzaZZ9oUYZAHeobWgdwaDmBpZJJqG1cABP3wdMm5r6e9dms5lNVJL1J5Mh4HC/373n
7pLaDw5+7umnVmPhDbi3E4C8NnzQTtCQMP1QrrLMM80+/jwkJtTuESbaZmSMeLZa7TktbQdPVvpU
4YA553imzhmna+AAOiBnNx8vYTpLkQQgF8NQBgD+jPwOVOnVH7OcJjtmmzxtbZtq42+YOBg3rdi4
6aFGlNsRK7+sOCh6dnfz2wY5FlLH1s9lfen0Xm5VCEEuj1lrHLZaW/RKpmNkG3cNdRcrObR7tnHV
k4l3g634VXocuXUaQujggpBZlptCG5GeZTEbsTi6GVpmHOGFLdJAsyjCYmJm2vc8CZ8Si0pyHM3u
ChdausRCZnUe7ogRrXfSALSlxbc+jafWNLoVuYLhqhx2oOSKG5O7fEPISJtAnTZJcaLBqHuqg341
EXDCpVl2xwZZLyhIzhlRGO18WBrHGg/fgj5IQXBCS7YUsxsvhc/pcxLFcEhovCE0BBrKBNftCZXe
0qZqXoZpN/Uie52fRG5qww1fx6rta+dp6qdoDyb6Xs3zgdQiISIsihmo3wLvZbvmCfPHqeoRT2LO
OSQrScBmMbnyJmDRCmj40sWLCp3hFJC/kuMKnc/DgsMowGxaxgMFEVbXNmAlhXwJk2dF7f0llnTc
YZBAxm/B6guKg7bTiB13SoEautnEKclPt05PtcVk+LsykYBUpEUcW3PWjluSFO5sfd2Yq1p1d64z
IlNFCNg7GEuP0h8O/yo3zg2iKWjoigtfnGvhDocCaEFb6vapLhRskD4/c5wtI8my6pkULrb58AT5
6E9t695Jpg2OnczlAoLeSRAP+kjnVGfH0rxbLnXSS67VbGJ2KK036mds3jp3RBfDoFN1ZyDxnKc7
XDld27JLVNprJb2YREPKcA5hecSIchVSpmSpOVr1eN44B8lDBqh80ctebRoqBTa0sIBEWgbdHLOe
vqEmpcSwOncFJvw7NEPoNL55MVLCbUbgUwzjwAK3clL/et0Pqz6T5UkJFdCbGRNpK8WzaNuTGOlC
qCZ+fpF6+pvH+SAGK8r5KyrunkMs0hEmMpppZBsKd4EHkuMt6yx4HGMWv9QqFrqU4682x8aTBXyq
bT27iBAtKGnD/AVdlfqg2H2rGVXtse90e8OzPfLXFbX1oAh3+hRvMOsNr2ndBDBf7GiljWW2y+EP
3ryelgvVDxsVFONHU7rnKBmHJ9FzFrGo8ayq2MUYR5NBY5oALpKDrE3tSa8Ex7ZRf9dHCZyxTnC7
MYHrSzhjIlAPeCZemGDhNuflZTF3fmvkaCu7AIZZouvRwKUTQmqjrde37/C9FQAyrvBSz/gpDlzw
0VPNpmeRxzQNJ8waMZ/KuN1Dr0B4DJjG6WbdrplHnXzCnsdJfy6JjAcWsWDKkl+zQL8nPAHAzwJR
kHRQZDl7AnLachhI5zkO/FkJHJ0GqnKfDTVuhAzfKGkBrEXZMkIZW+PNDef7ce0N23wI7SVhoIPe
4midP/GtB5wktEegXzOzgmPQqyRJekqqjO40C/Rgq2EYNRwmrHXmUBk1oHNFY4d9NOd41ytr3SIB
tFYfbZVmGBulF+WmLTCYpkXVX9q0uqrKVWREq08XF3eYeHtz5onrJJ93PxfhMNpqwXsSbmnDbbxh
2uDAoDEqcSip4XnYeq7vp4M+1ffG5muWtv5mOMXvbvSeg5KhpwqhMPITcBTTR+swKYiHSu10zHtY
V8WNE+Ok++4pVCvd0SUCkqAYpSs+e4dTFB7P8Eg1l0oUjv9Zt3Eh7MlMA949sdO3DB0GD4ZMq2sf
zEKxfI+8bBqQES6ZFu4L4zO7n5iXe+7JJa2xtkRAUKUlZPEzbhxcxrRBDbHdL4ujoJxgEeYD6N5s
INkAzDErm3InG1RZJOp0mxHPPla+ApCBncDv6a/1fbdaofnIjasFOwOhCOGxaxH0v/MilHsrJ03g
m2FN9xnvTpm/lZ1uXBsvfOgL+P2j3ey1op72pOXcVdehlQCi7BeZddaIJ4J0Mt5R4nxu7Rg6llWp
g33uwuCsFK5VBpHV0sZLTm8dERfnLbdFfcUaWK1F/pyb+Ktxhl/skSuoLShJQXQ6qp0wMigwFiel
cZ6fKvUBILM41lp+ibIcur2wAfw63i0Q5rAaBDcDWHzDnb0lVGoKMagWO3NH5nw7mQw5YPrvM306
x9PQMydP+51eUZFHXIt9lXwAYXZi2l/vXAEMqRsMuJRY3bcSI+qS5HBYe/dY5xeIxLTU7cI4wKkz
GAb0c+NchH2aPtFWSXPrhOILicHZ0/JLQxnn4CnKkWQw5TP2dRGCEBeEdkZ4KrhWrYJNq/ZRzTPt
gdBRFPp4TKuazdPg0+1dptTgJpa/mpo8B1bITLTVvUOnao+PV4h273FCCrPxqyswYmU1kV5JiJsD
fEcml8XDT1v8QKX3STPxRH/JuQXmvi977bPNbVwE7fNIWcidxuZnLErVBVSQBlgTF+oYSw5HNcYZ
k0qckEPWckxjRBcrzh/aCmtZ7OLWobJsq/n2pg8BzuRO+NyQMkbCwhoBfPlNEkD23CrZE1x1IR6R
iKBA45nthh2MiMJIMWtreBfNWJx7/p0msdD89GJb6O4to8xsqRRgGWuUaiO0JDn/PAQ6JXZoi3Rb
9DEfnNg+4hB4w+Efnus9ktsx9pOr4U0dVHB8QwpwoaGSbmm7LuUGsfU5IV8swLgt2s5kE8FUE25E
au08OJrMqNgf4nVgM+OaHDKBPHTqAA15OmuheIxgNu7GiHWYeGXjqG3OeXWiy000a08j4zHxGyuH
zwoXBtYbsxg3+uCcuUM+JqwTfGY6F1ajGC8k1n7JBu7t1BkuWoVxzHzc9HHR7Hyd4yhJx3bRjmF2
9HsHCkxrXrDV8i9MkSQp2MIxndHTrAJLy68nGAnmAz0bZ7Lw9VFv7fbm+PUfbKfhe61jsBCi9nY4
gz6tQIycc+Pfpl7sY/wS63BqsWpjk0iFi0yFmVxLXziTEs5OSDB0RL2MLD+UrneMEnhhnpJzsy9G
kSr2mo3K8CujdDdvAshRK4X2mlnT05gm9KVaoGuNHkEk51/DRWc8PVLOWRJFbvYCK+uSJvp8lU/z
hhguRI16es5azpNduqNkiLwBxnsoT99+HWfPkzl9wcWRc2sJJmB6gcCRQ2pSwcI15c5Iej6XGEux
0ODWFOtRhT3dblV/6Dvw77nriZXhfY2ei9GDnRDR9yE+B3PmWBnVUzW17BClzWfHUq9GkTmbTA77
dIpBqkYZiDnNf8SZbZ6FgaheDLX1KC3KvEJciauqYrlK7EfwfW9tIIJN4OJRjnjdV0desnzFeaTb
mOx0fXefjGGycxPugfXQ7GqhE30Om+c69/ttWLjTcRIESdkv2NDStuSmg6MqiiUrHNeaydB2Hpet
wdyZVCQ71a1q3ZGz5vBKn+I17ceXoKHZx2XrS7K6M6NLO+Ev9hw6ZVRyJ8k5LWqgXnPSgcK0XezI
BIsgkOVe/cpLtgqVwX3EVtgy2/xeomSteuXRnxB5GfwquvbQ3D7ayGDK1nBokwI5xhn8deFWnwh/
S2K1Vx/zfO84IFWt3zkfjuX8y8Rs7rxUcvcVGb9l6S6E8B4z4T/WdPwlc8UHLdVQY8Rwrrr8NUud
6zDJYYu9dFh2IK93ZjdlwNR8So0K/XmUUf1I++elw3MI9ToRzZmWe6r+7JKy4wiiqk9GF5jeasJa
hXEq7qrvFG7/JgsHjXaabt8NIU0ctPsFNRk2AwlfqSA50O76WWaEjPIWgbEJg0sfIfeEunGjz+Kj
UAiFpX3UE+dXG1lvebivVOJuwwEzQVv147my9UtSdwwuTGfaN9CYoS9Q3lc8y54DVZX3DyQzAqLZ
/QVj88pkz0F5NbQiLySGAhGtNefjSf9S85p04GAAlUerenAesxoka2NSfRR6zNVV9Km1waODOESp
r0uEO5rYZk+3QqcI1YQ2B21JsMdCNiL8kC4tnfsyCjJB6QaAOPtedxEo1sXCzx2CY+SSXXHTKu4F
7CYddhhcWxMZnzIA1cWMlj0Ih97RRInhCfou6o1GbaC7qAijRUVwDHG9/Rd/KMiPArbi/P2OSfAm
G0LVgc0Is6BV2Br2PZcuJvgmi87NfesKhddpvOX5cAgDIoPpYTilWhAviJ5fp378ZSbGa1TIF5nC
bHe7Ewy8vT59S7jlCekCMSVPVaCr5X/pEoW0ymyO1oHDIA/NuCztR9qXDlTuPMUMCoE1Xzof7vuP
heD/tYH+HH3WRVN8t//TQf8P0/3/RzZ7DPD/4bWYbfz/sNk/lr+if9jyf/77vwZ7+S+Oe67EwW56
nqsT5/w/BnvNcP9FPGf+piWkZ/A+/9thL8W/HIfEFlaq+X9QU//tsDedf2FaIv/jWLahCwxX/xuH
vTRd8Q+njWU7QrKuS4n/33RwW8///384t8pRb6Ik7b8jLtuNYYb+NlJWvSRy3N5z71enAvUYWZux
zfNngr01stFDE2GKLwQxqFIbpktiSVIpU5R9NrY/srFgptBZxrAkK1dcQl2/xrmMKYdUYkNKHxcd
WVD93Nuc8roIX2zHpX/m6FQ9GwYBMWQ31HaD3kcxJKvEHlB5o1TnEmGDW6v8Pe01jZM+UJC2Euta
p8RIoviviVEnW0oaq7PRMUDBTzd3W8rkadRwYEzyc6ir8TYbRK6YYbtsVnba7AV4QnNoaQ+/coX5
K5WWjKxjMzqAcLlzF0tOTESTU8bu8eTqB7fgrNMoJ7lNLCZr4IZoNNJBQen8Vhza7t3xreSBePV0
9gf2MXD+/K9+/vm2UXgU1qtPvYOO23DIW+RRj6GWhpWdLokKtZ4T73NHtSuO88xGC6MngkXcSlo6
2YX577s5mf2wJBY8/8gyTgAC0gWtta7LUS8rsYjRjKMnJkVzWnQlUYZ+GAfmzqNVcsGh1QP1TZfh
Ji6xQ9Wo5YcMbvTh50+zeA6dgtMv9m6c/nntxqtJg9haNZq+Lmcx0i7HkdZCd7ywJaPbPuDm2Wjw
HqvulrRI9l00vqkpSrdxNoktGGf9LjnAUELQA7vmIBqw0X9ky9mCa63a3Y/vKdPUcM4s75bGrbFt
upLPlDSCeqcBqDv+PPyYuEZf0rj+oOczRClK5Ksbq3Y7FwusTfeJyaN9wtcut1FpvanoXTI0GOvs
s505039/TeF1p8qV+VLj8HMiB+FtwoSBsjWzGXMP6/cIfOzBjED7WBH76SCj/MzWCIr+vIvCy10I
tfOzccGQ7zHJ5DfoeAODwwn0XxPpcH18zpBVp+2IOPrHnwdKGhnj/LxSckKzqGJNkg3BHEZNa3eH
2p7bBVHsADxLpIH3kprxezCTPWm49hoOEnCl1A7I5jomHRgggYnkH80PjoR+0qV8Bl2JpwUz+3jg
4xSvTI8JdpErA0rDOR1D+VU3Tk9A8OirKn5m0hlus6YRK8ghC2AJ2SedrmWRSaQwJzxOSZ7fPAd6
d9tLbNFYeuDChA1P0Phitx8B9OqyZY1j6fD3FdFwsfS+Vz8QfXQ2NUUD9LAk79RKui9M+n3Cp+5n
npWMfX++krGxc9XkM6guZi6bjdW+YHfuRMYzfYU5wz7Mu8eGpvV10BPwcUg6rnRr0h+VwmQkmWrP
X3jzt3udmauWdcYJl5ZbMSsyCuupMxgpUy8V3liqy3e3sz/gzxUPsM2/3aGny2X+ygKVsNbiRO3+
PlU3DV6aoWuuPw9e6eAgGjntOvohp375wU+7L48G9yWw53znUYz5kJYYX0GpJprYQePNbwUTeBAp
VJ9ptRdDmCl6CBP8l+y5Ya1Rhbsyk6q49L69tqlNGh2n/ePm38Q+EfgSGV7Cqlcfo8IL1ACruDNi
TDaYx8VJGeUrbxGeab/zV7pdFr9ZWqy8/w2i3Fo5FR1/hY1xx5xleq11vpgcMy8qR/oZe9t87lL/
y86MdsXYerg5sjqamvQuUWUUx5GBxzrzOC90rbr4KrzZkVGcB2OwHpNAfY8xsENl9v2xSKF19cbk
XC3Xc9dIrgj3QYnHitmGXnKk/ftqtr0XnZjn+UxdagJauBCDObHhqPrCqzYdWShftDiI6VKzUWgG
41A3iAp+OoWIKrX9WPjp25AgKiFDaOcxd/FgdLSNkp2hZyqwGF3OIapcdss+VeNbN1EyF0Wxt7NC
s7lO5URWINePZRvUhzRpv/X5Iq+t2avxs3qrnDY3OYw7qbLs1lVh/hTFAR2PyTUbcR+O3Ujrt4zK
V68vqiX+BQbAllwZlVuD0+bBtH136+mv8Max/lzGJlDwJ6h2OBS92LKA7GVaNtcYCMS1HlhTHeI+
zJy74ZyUPjvnhMx0HwwFSXaKAofRN/GrBDbb4vLZwrGJ5zRFJABejg+G3z5oibbCMpeA7ZIIIxQ9
pntnAN3sQr1wOZyv3JmU3FIdLHpZXH8+fG6+ngqWZCNofnMmfQ0qszxIT+Moo2R9yqe64bKmmNEj
uu6lWnsXSj+i3QlWRpZGiKlF9kE99tlmBPjdscX37M/MoYtyMGkOKMEhbMoaKTGRTgsahfNIRYvG
c+nWPCEOVl0c1beWkQUe+nJ8Y/D/5EcgBdB51DlU0bBLjJ7EKBevdOBAN8QSruBExr1mBO9D+VDo
Rod0zvs69ClUBd+ut7nv8ArQdvsQS/QihFVcTvODNWnpCbTKtkUYeBnC6JdRTtWbDt23dPB6C6DT
hwRP6TEZ8FO5QxLD1q/GRxVy0IEx2i9EPNZfunnQw0Lf0O5jMoOyrEs2xYdmXCOOhK+WW8TIHeHA
4JwkrdY3PSIo9DsHg9WO5vB8B0C+eh+63jwFyv0sojL79Y8/BAE9Gw6hwC0NTLnPuGNl1n6/8cIi
47DFOh/ODz0fkZMB8iwZR9CM5Ma3sQi7Uz3EYtUOpvoV2h8g54+BKuw3zEpshUyC/iaI/G0E3h+R
operfLZTsXEN2cANgCESRBJyutlSGwltC1/bV1Esno10LpO2xz3hBnPLTDi+/zzM34oRP/ZaWT94
NURvDLRvblfcygIohYj6py7r+6fata/C80H5oeYsa+psD7ke4xXR2keZTi2eW7D5U1RHmHQI4NMI
Nt3GamJVjtq7mctfXFuefQimApOkmZPzt2oMeWAvdrJry3XClmLTgBda9uA0V6FynLMX9fKoLFog
TQB0P+tdWOOzwn66/VmZjXl5bvdT053jMMtfqZhgKEhZxANQhWjbkqR2k2TPRMp5jtoGjqtPJ0zH
gbnHJ3eaGP+dmKWshwBti00TwPlJTLdI1z6mHl9Ej4j4VROd1wW4RKGG7JxYuX0uWkBmbG7KV9eI
Ad9zQVhKGJshBvUeDxhI3dI62llS0jpW/qlosHmNuszaGso36Equ5CsSNUB0eInH2SzLXNudrXDG
XQMTcqfImcwN0B8RBf026kZalUYMw03FhiOSOv5y1RnnUCNJEJcXJ4mtF7dAuKg6Ml2i9tu7nTc0
xSVm8suXVFuFkC4bp/k1DNVG0CgTsPDXG2lTWNSmxlfPtzmehw/Kh9zu0yp76HPck8mQNQ+RX1Go
FqBSYxoSkadTC0sFPEHvs/Qp0uUL6+e7DKl+bidOR3NWjFt2nXUO7oIcPSEoa+tUOa468cEHpJs3
E9SjvD8PTV0ckqIR26HgJazc4T11jPmOYCfRIQ8KhrHcKmjfsE+ZCZTGp2Z6l3Rtf+W2UK0Y0VPn
ExPsBb3YL6e8HHeZhPWSe95wG7wKezsbzIsc6Xl17FAtmPMwrCOBsENt687kmnjyzRQ/ONwRVimj
lOeu5ZZRBXV3xOFIj6tBrALvzeFn0/zzMLbIsQ5VThhT+nXa4pPsFJhvp/B0Ynu5vGC4YnhE/LnH
LtOW4Cia08Td4Gv+AzJM8wZK5rGW4sUPY8wafkrYgJHEMqr1ZuWkOXyKPk5OLQetBELW19S03xBy
2yeYgdkCTYHmvmywSQCW2Tb995/mN1ZNyIg/3/+//4UxHGXtuvtaGN09BA3IjnIoL2z6GFPrRGRY
LAOYCNk6MbDJCaF3u5/7k2lipKbxBWZiLiD3lyH9rt1YFmwZ+mBloMQFDcQtK6Qf42eDWdFj/ME+
Y5Fo1fjZYHP5u6206OkArVw/a3HPXXs+hcZD/m1MLp7MEFzFymm8TRVP/RNnmf7J1MetTjnpTeKB
bG1TO/28lbkb0wuaU8rEug9iJjz9PLSzWaOeH/7je60NoSTJ3sKS0aXko3hQRBwdtK7zNJ8jwZKc
+sZITinoE8yhvKE2oabLz4NLM9BaV0BC0Wrwe3H/+nsTm+9ZURaIlRZzE1uxAC5HSZ6ZtkRCv40u
ztVUyPPPlyEXGP2UDbovNcfw89ifUGj9FPneZx5Gzt7mX91EdfjBQCx5qst23gQl+In0Onv1JMfs
oDJ+626Dsql8UgxhdO3neGID423dMeJ8ZAgyXS0T2ZsTMdIn1cxjds+CfPN34zh/5dDpBWQELEzZ
WktS4OTRhiA61dl4qsfGhpxamOsxLPd12peUC2hOTJ3Cjt7K4oGkAWYM8IjLzhTNJRms9d+d1/we
5nX791s/akKWkYzXqF05tkFqUBtBGQNVjR/90H7wxqkTYKcaUI/X7mzHpER36OrHCVvZo8sAn8AE
R5iEYbyulwxlm0rDo5B4S1fya8xBJhJ5xlPpdAZHAp1Cn7479TZ/yR5UM7t9snsYZ8ESCg0jCW8o
3500Ga9VM9kM1QGTdY52THsCAqR2qvdMwCPRTKy1XsbN2kqK4KYVabqOnQBhT5/6OWtnkFc0rU8a
gbgSEqd9zvOctV37jj1vfOuracvEBl0kCgc6SvKXgqrcY2d0fKybNqT1sid1GzImfJMAn6Ru0oUo
nBX8f2f5s4MWKVNHrzTU5mfPHVZ2QLgdLwCqe7WdNHoPRlP7MwYBzTxWn4Nnbzg0d5SzO8Ds4h4M
WD348J6xd0I+neOlBH+XIlYc+NBh20OlqnTbCeCDLXB2QtAPRqL1Vy3G/5fZ5SrTyIiP99zuf9lm
/BBNHfRwWGWOR1GsXqLIu8ajqxWPTWA86+ZYgg6hc936doJhRXXtayjjxyyOnwma/yY1sBa0ha3w
zpwqb0qXUcZxXzZ3gAhWQ++pKZ1jHELtcfWEuzfj8DAWC1uN675c04N1QSUWyMtzxUe3Dsvq0LT6
lsaWZ8NQjFZFbe+yyf2I8VR5sfvM4PLu1vSLRGzJfb9+KvoIAqY/UeKLV6tW3bh0Kqo3Sq9GABrx
mHsNvcDUWeCu5l7MK3P0+mTd9oX/TosvRQwotwMo6AK7DuTe8befQS7KGhOAcOQ550lxmm1x0YPV
MJd0/kbntPo0oizDGOuyIowfjqaYp+uTvlTxCcZRRoLj4plAl3NiErg0SZYboPdLDDALNcwWaecS
2aZgyfHHFVOZPEOOmo1umhjU1SvjBqyeHa9cO6IAua0udoyhjBmi3JnVmO4isoWL2AdwHCV8Onz7
NSQsu7CMpt07udIeSRB/0A+YIOxNL4EbsaowoPYdDfLTPI7X82WV+foVlpBx7TX9V0Ml5B7MMH2X
fbD3R0ZaehF3ZzfQtklF7S+Z9ZPHDeVUIbcNFXFWxQVIX08DOZBoCOLYWn5S5gVpo8E6b3O3a8fm
IuynpnbzI7n7Na7f/Hmwm/XUebDYG++rKa74yaBkj/Y1z7iIyFhOJ820lnLm32rxTP1FSKkJpsZG
5y5jMTykMV4AvIcrDq36gvpMjVY2nPchrNW+GJddOeylxemSTWC2ErP3Gbzl2i88chgp3dXQux/S
iN5Il9bAHTnBjRVN9wJ4EJh3P15V9d5yyCiaWjotqsF89bLMekpcxjuyJjpdeTii6zAlWTdm3rld
WHTqHgKsNoepFMbaG+AIWLUR7tCu2IaI/EEbh2/OGN8xnYdEWcA8myVmPlcqxpysQQbJTA9v3DEM
gmMVy0UZ+WsBJBe7GME6ryo5iYzFxcmtQw8wmwo2zrQAUNgORw9pcmhyL8eog2mgQXpYhkgg+EOY
qFb4A7Z1ibO7LfTiPBonvef9qJhxY3vmFWECvCAbn+5SR+1qUDOMP7GoN56mlmM8UnDh11vQ+98i
QDmMYsqUHehJa2iIb6XbfpvP/lTcano37i5hgNTKtrFyY1BqyB0xQp8jXjAOBGt6SABS9h0up3oN
GC9fNw5SH5PSXQMrJFXt0Wu1FSwC/IuAU5G2aeeMcgMrubbyAX4+Ytz4wPqY7r3GyVGecuOVcA7j
G5BlQWGeu768wtW6geT40ol9aFV2GUdc51CA0wWxyXsfRd2m06r8MAXEerK5ARTRDQkZo7cjsv7g
OAonTHpKhG/tiX5u4e+ogxeE24nJHRPf/pNbVLMYlHm1hubRVZEB5Q77bei0u9z5iFqdE+RUGMt7
VACLxr79kamG1zdhKx7W9I81OmrFaDuHXldvKPbpKnVz6rad6lhaRGyo5RWGTk2DrCSbyiLhhx+a
ybxgiHnz0vaZToLv+TVYeU7yOpo0Duki3FQYkbeExa7BqH3j7YrPwC9iwBd9cu4DuJ0cPdBBNJrr
1kaae5eSRfmUJPkKsTPdo8buBd3tvPdYSiZ8dfeAstK7vFEHbeGkLsNt2RKb8EbryvQ4punB1bay
rCnqMIpyaU+4yIfpSsGkNw+UH2sYYZvQewkN81JPnBMwFS8HwwHEl33RCM5QMG5wbvIxAMpRY2Jm
TuhSkYY4QI1AykfTaeilZtC6BDz6Gk7ja926cAFAgwaCkAlz+e+J4SGsBFTptqo5D5qTIhYJUd6p
IOw1o+ujQ6faoYBkR1iwWydq/C5gKaMHRjCF8lsqqMkeMdsOg4qPLpElNq6HiDVLm/pqBVWm3KhK
d9fwQD9ETSDV6LN7GjeIuT6ZvCTldKpcUAVFNb6NGSUnEi8XcbxoP3gY4bKwvmVpPG6nXJ56ZV87
XesOhrU3a+AHZmfQZtDUFGpVsMe0OvlCr2+454lkU07kPWJhl7cox59ml79nigw7NLlovGsy76Ui
LTWWVdMHR91Sw2bye7Jt1GFzWwcsp6fo3bCZRFjIn7QGsgglCQZRXq+rtGvvPBGGS9ciNZ/5ca95
Sgsbzly29sNgrEud+E9U2mj+7JyXZgv/f7RSbxU5OSnM4lc1Yj0IRLFyR9EtNRaUZev2fyZZ/VHO
XLYHhTXBdMdnuN2a4Bc+qgkHIYc2kFfJ9ZrWCWp+AhIiIR2kBZB2UkYNGaQTRJcPpmzFIojkn2CO
g4aRka1K27oFbjEsx8h8t7mJoe00Jn+VMkBMra9x4YltVT5XZWG96GX7R6CNMWmvtkLW3bUgvkdc
AXv4PKMu/DddGR7ho+TZNqriUE4Mh4VNhIKN9Yz3MxeJnflQUeeehxJsi2hp8M0pg5V9AzEBpiZu
341vUzLoGASYhWl9uRUiuTD/2Jbx2ZkDAgRSzjoZQSXb4tDWk7toEl9nWtO/h0XJLjdIsBWo+jxy
/IOLfPUyMH6kMccVVJwPlqYvdwZ2dHZybzB/rHHZlhVWocAZNvXY4S2JuumZWoktvdMPCgbBiT5M
FFeb0AGlB9EGmjet34SDiQ27qXuwXBIs3DNQMOnp22tgCIkE9Pco/DNXZw+BuwvtAXMMaHhsI+89
ZcSLckDwY1lO2cSVuLorn0pYm3bPWtP3Obd+CNPpljPa1aCPEY4MZbN12G1RFaCO4I5hDzzCv7Fb
nwBHs5UaFhuGXXgO5sQ3/bfPStzKKO4OeUkiOTQaBmixD5qDvmGH6f4IsuFD/vR3BeIzdqhcLxMd
h97GV7Q74msiQMpMcWHo5Jy6rPqw2XhCklTxyol4yqWFodVyG21TDgPuSkPfwvbfk+MgQ9Yhekt9
gBWcX0eGVWCnMWW0XkFwkCuh14R3mk8Q1kyMbHxX20/UWTpECouwyNd9Z9F8zY3X7pVaRkl5ssvq
RHvx3p5HSZymz7Ht/xYxAmZKT+6DHqUAs3BulTTPqSDrd3aDLMP0pDz7IJq49tT7NNHfAUSkXQRy
LBZOFfwiOsdSQlWKbzSwUQyaZy0sCWmZheu0dlDwyqk9lDE9RHntvQ9kxa68mycsVkQZFRaMyNq6
U1Yd7MEnt15ke0/H7Do6c3a9uPkBFhWAKldhDdVFOvpK81PBpe2Rzu4K0oTxlxs31S2aGwaS0UUq
qOmB03B3jNYYkvkJ7r7mfpqBnqw7bFAU83KB+BXIMq19gM2KlpnZxTJu6mTl17AtRssiTmfRZ1M7
XrcoFSJEq8a3ea+UNZhCNAV0gcnZDXREcXSIdS8IPOLXtsiH815uq8BbY3cHFOpCSKsMSbbbWdT9
6O6C5DesJ4p0ggbFNvFXWSQuumSEpQ0WcbSczElnx+8CUhVGb65YjoiZIPMKpXau79QJcZkean8W
H8yQQljXhNZq1VTCTyaM3SlLmBDar7UuvlOowkktb31aZGzV40sYaczQ0SfKEvNfT6kKtaGPGOap
tkqnvVGXrxobpAXRO7nak6f+JnpIf0LTsxaCy1+ZVvMFHpkYWwbFk1TeWng6zewZtkesT+ZxEP1w
UtA48BBzY5wswT2Xh3wMFKhzSiVkUuwpsX39+fZ/E3ZmS40r2xb9ooxQm0q92pZ7g8EFBbwoqAb1
fa+vv0NmP5x97404L964qE1hW8pcudacY45xYh0w2rxEQE2uJoTPre0Dyr8LkO9/BidUljKFNmBT
MAittU8Exo5r4FTryYidC7N+6pU55NzKM5yxyYYfmmxEkxaX+8OcQP4tLLXTAqPcoc7iAu4s7TmT
Fiypivyf+1PHGOeryYiLSN3rnCrjp5yd3KN/QQdL80EDKqf3EhWSTk9406HNI6bPSL5Lqsyjrzhn
Z2VPn06w4lgx8oMUjeVpnoeFlaCp4IQ3O1z35ZicZ4C/h5JsXvbouT6XGHB4qrZdjEgOZEmzHtqU
4Jy5ICpmmWjXRe+fSqyx3z/ObVEVJGNUexOq3p8OdpIAQn1PQji6BpVdSd8lF0mYxloNKrjoASbF
OsIsGfl/s2UCfXcyWdb8YWSTs3JdiEfM/+zt6FflO+1uwaEHaJnZZJhhrOA9H6LnJHP7UzVIAhVd
O36mvfkk6xo36Jwmz2rGbdg6JFVeEHZN17Tu3stFHujOYfVs+H8XeQaOADQGw1Q/BWIvY6lv2dNB
EQ9l9V5P08EunA5/9H3w082UdmazH0nYulJUe6QCRSSVCPckrQgOBue1+0PYqVMAi7ZZekSBIYOj
ZjowfKf2LdCC7NdgAfBJDesFOrdXjspfNBxIXHPr8N02zZGEjyWILopn5xIvD5C00lMVlPtqLJ2T
MWuEuCW2dSP48qkfIn/fi64+T8sEzA1Qo+oVOs4hqhCDcRXef4SRBtpW7zkDBVyQD0MRdHx6alwP
PTWd7dbwsxfijKZ6lP0TLOe1T83ib0Gq6ceiCYjOWx6SAIryiu4VuPIqNGhM0wrYWLSoz6OJImKj
JyTm4qOSdF0YoBcJNvsMhQlyutF/mCpDcposWfkWbcE0VegjZPfHjFBtKtoTLWL6c0pEyoMuZ+sh
ImLCnljEQ6IilqzGaBM7pbu5/8T7g6DtuSn9mkKr0lNibxc7m4sLnUsmPo3TJs4M+2K1RofIPDO9
oFSQOZRe32LCqdffP70FeoKnWt8Wia/fiB2nN0A4oLWh8hhXsnR9oNn8vq7mkzlw7y6hmAQ0trzv
2vK+N2iskRmHVnkqtIba/M7Doe8oHQ2HgIOIhIMOW1fqEzaYV49lAw/McvKlNZ3wuhFHe6G9J9Nz
uFW5fizdoXr0XR2aShJY23bKIdo1PQjAbBh+Iw63vUmT3K0BmAAEoOQ2KHS1VZ3+Drq63NtLPxfN
MO3iapLb3G7qp84P9n6b2xey0Ux8A8sbm0Yl/hLO/SecUm/3uyFp7chrmaavA+glJzMhj+b+VRni
eOhcqISiccJLYv2+/ysWJ+oLgr58URlVi+jo7pQs+vr5e7VsNe2cTVnCLzv88xAY+iou9Pgkpplv
JgmlSgB2a+yC4nLnG35/Rcr4kSRu7/4Z3C+X+wdRoJlYa7EknUpLOMchyF3lyXI5SjpTbq8IayJt
ZHu/C1vbxnLNNMF4xIzyJavSelDLQ19RREkFzcNS5pOw3WGfSRIVmI7R3TbMn2qAFTKanQXixfpr
aPa4Y0IA9wX2FAO9RFyo18E2mzSWML6LHY3c6S2v87MyRXrryT7alDH08wXT0aQa8zOUM7v7xbEY
JULjGHN86dJGPqaw1WTLRIf3SCMcVpN7gsfGbR5nO1aq/DOHls1ZEosuypQMBMqUbJG2FUclBILh
pXFLOXpuB2Y092WXA11y/P6Gqse/CabnnZ0FwJFwF98mq8EAUFjXho0GJuBT38/lHlGcy72ZLMDu
rDuXukRAX8XaHsW54SkuSALuMknVxuVbLi5TbBfIbFuVP3TL+D/KiZdsyHts26bcCStSL8gunpFH
ZL/LGXDEfTaEpf9t0C2OYSitD819fvK9mTQWeS565Y7r3jIstppuSW5AbVYjUfsT+7ew8dv9oCcN
VF29OGgFJ+y2D3EW3zvP09L8Hm2UugjHw6figOS3u4hpYm0kefdbx3bXQpU9+et9XSGkRi0mQ4Y5
dxFB6RBKMIB49phGklY4ip/ft7wacy+M4z93l5omc+ZuPseU7ymPawTY9pYZt7nMtHrTvCZAzTQ+
0DhNxE/jLrqSYf5HOOUWOHH6bLgB8haeBQOledzbSG8YvL0QtroNpVtQrc+gLlqctlIQZJrn6oQ4
cYNb0HgZpPN43y2RsWzv/1uZxeNOG2kM3t259x0Toz6q7YxObCLwL+Qj8XLWaBofrnS8WZm77zd9
MKn07kvE/YbBoDGtlKi6VaqFFgU+q9z9YQ6mbNN3bBsy6mcI5Bp4DT3UX0Yjew6Ssv9N8O9zgILe
MOac2RhuBb1NthnMw++fP7vQokwrJLO8GZKdbxXDd2E2NTTBccZOO97EX1bDVENDWgU6yT50tVW/
EiEFfZNh4dLbN+r4Ku2Afbyp+RRq/Ub78nJ/yWEgBxTp0+f3Wqbb04HNEnvIsiG3GK72ncUo1oIm
76syfSf+8mmeuuE3x+ataXXjy11VNEI/Ko8kxmS/6whVgUpoGvGJ9NOBpczF7w/KYCj8L9Jp21cb
E8t7Rk7Twa6BM+Q9pwCFrZFtuCcfXthoOFtBAe9is2HJ6aejbnI4xsZNMps57FoOzvgDsKk2zrlr
QZT7aX0Tho5cjSxCnRYta29r5eFuwD3FphQDNHJasz4KPebIPXJkY/FnAbbxtgTET6GaN1+iESlR
7JBJmpkKtb7pHltrKHaYgCRHg1l4gWmjogQI+ZgM0JJhac1bVWnartEOdNqLX/dxUjcQGmGDgRkj
TLR94wPWoJ1W7hUOnVttxr8aUVe3JCWsbKzN7bDoreyh/EwiaZ5Nvb9hkmNGrPX1Exp3bGiWqLeZ
aN+qNh32Ob1rJlNv2dCCCeCS2efL0zQcbhPdl8v9d0ikfEsmmZxyJd/vg25LV+XFJJP33BfRZ4FF
9U2DVuAlsf95n9RJavRNX4JHMOkjXYcatowraTJElVM95MqvN8wqmDcEuv1A8tUy7FT0zFf4JelY
F/Y/GjqdQSStLGMvsukXJ3ETDVrXHkxzWGzb40X1kP/NVgP0YcuBz6f7JUUw7wUO6wP56MorTWT/
pRkwHCM2qfDuJUEEznlrxQQMtVXYIAwpsZW6D9+LZYjEd0h/0JGgi7ZUqUVOxsB9fVN4fLZD2RcP
/i9+a/2Ijbl/vCseY/zWq4RJzy6mY3VxY/x7aGJHTzhh8CgL67dO54NUT8469aAEez82NiHNQ2Ro
r4OlnvW5i/+ILHgpfZm+ZnBNtw6cUBJ1nPRsGu5ei/PynyrIMtr6qk0/fSArbzZzIn3RBBq6IXB6
GWScWUsDbLDgoXD3sZpAaHUwsgyDLhBTpA/3wd/9IVreR378sfYjQjeK9IrvOTpaWP5vYTS9hHM2
f2pob+D6a4QkIHLY0nzMn2U3/GhmrXzXy/ShiSns1UA3/tvj3yXMzHGyqTCKbpY/M78E6rmjFzmf
YiVhojhOea2H9/tRA/Fzd83hwl1VMC+cpVA/J3pFUKTQfg93qR24tV07BeqCHM65GK3hXCqHQlJ2
BnmkXdcfR6dLPaL48pqzsOkzYKdSJrQxW3SRQQwuUOmPvgMxd/K/iP1D1SCUce0IIxi0LFjVRctk
BOmNr2V49JzwtbF00iwCWii12z2Zy7jKYUbf1OBoZdr/ZcwuQOI89AEOu963IeBUB5MYrqsdPEvd
pTHLbMdXw1WX3XwjV80WApU0DLXCEc5jk7K0IqIh4HWOPZJr6GXQfokjqNPNRN6LYpQ5WDaHbKbl
SD3TCMBiFWFKdz/REpOq6+L7I/NpLxmJivKSh7QFWueAgdqgn5Vc8oj0ZDm+UX9oRO24F640cxc4
LURhJMIr9HWshrLYWzn9Fze8plGsrUe4YZytxs+WrNJNaBl/m67+qgpo51rsn4Mx2AiUduuQxBFQ
t8MvOYtdj8VpHzegE6NQvXeUr4cxSjDikt6FXnSFWLbc59AEw8ChI9kCpWjLrlnNEp0Hg7NN5Ee3
Kg2PVM+Pk2Mce7SI2hyNNPTID4msI9LpnZ6qZucvMImWzjNBXNk5pTRD/PeXIAuFQh7HZOWWvVd5
vDaymoxuFej6FXrAgzNw9rct0e+GiFzHAK2cVV0aKIvYY/ms3itb93Hn1/FBlXAIemKQShEs+my8
fLE426W+d/M2eET6LGIsj8x0Do7ffWYjrfYefCyV5lAfatT2tLrVskzTBSnnv0FaT2vNyABL5gTe
1FW9qSt612UYbadEA0PoVOs4M2/TngW9X+dp4x+E2fyu+ziAy4TV2Y/pP/Q6lGrsSUhmOAACmR4G
U9ui9qQqwKYAVkJYHjoiMvyqiPtaAtPhLpiI0ut6zd5ZCEx6+jWnvhs/Z5I/oorMKPoDzdrn6l5p
ajrVEPO9WPEBQzexVqyjdBuRNRMTSYyc1nWeb5ZXqFDEcNWYIbTlop15i8KqWBtxdZ5C9yZzi2DN
TnicitAshfNHK7PLOEDS0JEiGULuTArfEdPepO3oY4G6WpUtg8YgRYvpMsV44MwRktsFOzGwXiD9
uOus4d8qFLmxhclIQbXy8lb2XEBx0n0gWsGdhikB96a90YRUh9wPj8NaV5W/h7zBBM3Knjimk+xm
IBdM8skLXVrSQ7pNFre2JtG+z5H9Gk1YePxFrcCYtW2aP2kgzwwqfJTnIKG1lrD3KM2uMKW9MQ7e
wLqht3b6LxTRT23O4DAIOobdgrWAjY0qKP5V2dXbae7le8x3QhUVK9OJXc/Io+nUNU8WptFGTvuy
zrexae+mXqIi9pkbDd1LP2vESCLF0GfWO7fC2F1jwYCoY/8dqJgwxKTPNqS53eCAHRyy7mdrWy9d
TKJLu2wbSYbUFtfdHpXpOq04u3UqWFdmRzrUjBM2suWnIsKa9g7TFn1Y6WZTkWUbSHKlPod63iUp
nV1VgSIgt8bCRDp53AGYCvVpw+df9hrZLBD+JpXWuyAQaysn6LquxXEq7L/zjI26YK7MojOHwBus
eZo4YUSmV6BOYESe/nDpDXpWmbyCBiw8kCgnx05N2OJ43EqWpwQnKn9R436wnB3CsYekTYjZtf1x
SwIMugvN3tyfIcd+rCom7EbRoJPCgVtZYN4cu9tTahzyqfnUNGZ9+exTTJv4WlbFZP6YGzhPDLDy
Sm3pTLeLsrZYT7M8jBKYGACa5NcQtBcfEcNJl+3FHernotfyIxXuHF0ZY9/KkPRqrQrPlDOQFmf/
l9bRjdQx3cFg69fIGiAKtzQna2WdzZwTtLKy0RukAe+LzPl5HNChKWYD8K+D8FE0yQejaS72bKg2
tRi3bpaSeFOxdDYhbMCpu0VzXcP/dK9Wrf8t6yDZum505fpOPKcs3sKQ4xFSraNyGCvknO7ehxFv
a5R9ce1M67amzxjjnrE7IH9zngLqwzGpZ3I7V49FSrhFxIFsxVQUl/fcnkSZkBgmGEExyuIPrfNc
T7CwfF0eVCfOVhQjWOB4s1Yj8coRvbyp8IXHwO+dl5VtUp9JTuHmt8nXCkRw9roZYANnsUG4ItfM
SeavSDQdr8q4LY04IJhPzJs8bh0vD089P6fpEHCKxDP75HksI7E2DRo5jZFvSx+oJZIfPA0+0y1Y
OKhncQqzNVXm4pY17X2ZiX7FSVGuY9bNVRXCyZJUksuN9IISIaYUCp5T9iX2SG3eFCwREiRmUTVk
vekzsAya6s6IQMKlXYcIrFuXMzqURmzA7zKmKtMnJ0g/x177NIeauHLrbFeB2GhIjg+OK46t5hW2
S96aIp+5Aq5Newe5K1xEch8yqNw1hKy4n96ZDJJiU2W7pmcXVtG2HKv+VKuBKelXazMLHXVG/3Gv
UKKDYvXH5MghkzTKaP4D8zB5bIqarRRGrD5F1al1Ixx0/kNhBD8Sm/CyKFIPmrFvNfurGcLBgzXg
ucWcoQUzboRtnRdB2x7wHONfdCR5ALW47GGfDMjHsa+7nio475jJuHYUuhHIrp4gO6/viS6NmboS
bcz10mJp8AXZmFVhcpl0iy7LYiEz9WbrdHRp9GuY5C02H22bN/UBVkR+aAYY+IGf7SzLszJjaxrx
30QZEcYqpNWs/Q8ObxE4+dU8utlmEghs8ygf1nUbHzgGCIono9i0z1Oo//C14Web4Q7UuIM3FnoF
mDj8DTzRaiHCgjA5ZCTOJx3U/nYABNtQD6JDW8mhQw5UxGD0sjfMcH8ysE1rB3FYJxBs0U7CScAp
Zd34MZqLn6lecEJetF4ZuCfONWqXdf6xLRNnKyKQKEzwdNjTY58dW3QZbRc2G6aa3IwuzZ6gnqMN
kPPPws5egRqW3oTIq45dMHVkokC0rDZuC9u0IAELEXVjTge0zdBKqosc7T2fMwKS0j+jFZ6pYfXr
3JASUEb9Zmjy+Y+PSQsF6EsiTRbp5lzEdr82C3AyRHQhb4SctxWLvjt/bXz0ZnHyM6itRzJH7Q1d
9L007RdBbvcaV9xH75YbiIbvurKf4H+IdWkDJO+ABaTghis96tmH+TWUg+1RiWgPnRnaQoBkm/Ip
jLVPFvaaLtALwVOYA4D/QZoCyrK8OJlgCBwYPRI9l5mE366SSTzpo8842X9yHC8kcxdkSJt5pp4y
8RlfGtkEVyXNx67Zt6MdvmKrWacmHnEtUuh6mPpvp4BpWFP86YzzEOszfVe+HVXdsMnJbl9bM0C1
DuVvFttbFqXopAXzgkHaZpoWeFU8fjpGwXBQkYtRQcwg2/DRnd5T13pMDRfuiwFiF3JDtIPf+sFq
x1RUDOmxTrQPJhfdpgD/HQekSxEnOUM2ST1Qxy8ZRlhl9+057VjR6OxaG/SGkneTpozK5FPau+eR
GbWhWe+mBkU9mGfmVzaiOyT3LEphS0ZbI1eRIb2yaC6+Qp8hxfBpZOGJlrS+MkqlFiGoZ+JnOWBo
fDQDMR2TqX8aNKar6KspRWlvrPxlKcoswrorpvBadS1T7O52oucooXtGF8G81sfKgBvF2ZGkGG1d
COsB9sZwrpn4sinNIWlAo1P8EYrPO09heSUBTeekkceMABMPheC40RvSJsyy+LRsv+FtY5IYlObz
qIW/fd+CYpG08z4SS6xscSgtJHWzHfGZYrddDcJkNtcXH64ODQuxgb3WKnvHkoXnFogFrkaxV2SG
ryKrZMq/6KJn8ZBzpNlPFepP4+dYjlzaAyylxo04kpnTJs0iw4sin7mpuw/9/hzN1U8/iXXP6YF+
BhY19dLjYXJ3JYL5ZBEshvzFfFRjGW9BhSJCdb5Gt4fMyZuGT0pG6xBn1yoO9W0/I3fOtYpayy1w
odoEI7pPDQEs9FVTsg5NbhAigNIxYaSBqskg6G1bMe4MQm5/iwObO8rwJJaHgTqppVK1k0P0J5pb
xpX6WG8aTZ6Qi1jbyZ1YswntWSObQQ5InI5EubAOMx9VESSmmaEGBrFx07LyVR3ORwvBR0SsSeGC
zy67TUp7DtHQgfMaYChGxk1n5atxPg6aqg+u0bEksjtkLDhhPvzWCW1n0TnGLairbGZSjhP0rDD5
Sc4CPfEN0E8JujEd4fkVad5R4H5B5vKGkTtVEatOfOSLtqCNSKf4YU/FD7+xdrQY92mDh5JA0jkP
DlXnnsbBjhGrzMNWMP03UUJEg/8YSJLP6+Bj5sTcldmlCvkLUbEYXSqUS/4bG0GyTkGtrUJRHnWw
lKP0++vUllTCY4Owhy2Q63lH6yrdwByW+/q144yjcqExGvL9TZr3iFeRJXu5D2c0oNPC2LcD6NwP
v+KOYb8xT0RUkRZnLAJ6Pzdb/rWbo+MjnqDyeqO4Cs6YZGcDLJUtlXXbADAybC52qVPPOp86xzNA
Eqk8dd1RmQWLfSzfalen9bhEbaFSYDqzMie33E5ELLJB20Axc1bCIEoPmWQ6Yaj2Ayzui5OBAMm1
od72Zv/ml+2bE0ki3lUHC7D3mS599obsUIYxMHPWC/N2E8O1WEOKYuugN7nN+w5BiGWrrW+ipYaC
jHDyy6BwIIfZyk7LWnyCeU2JWd6WkOJzixG9MoL5qptjeh40sSd0STt1iFi/H8rROCE4QlaRGQaB
qp8+oQuUf9Ypl4MNLS31vT7M1T6Z5RWvx6/AJOqU6IbHeghJLNZS6YXsAEk97gCq/lC6enat+UK7
NTzYbZBs9NTCoaumZD312XShpvHyNbQmotj7xN1MMUVMkcMId0J/W0QZ2eIhDcZ07Ck/axBPnP8M
ZIEN3c7mt5ugFaho760ao98z/vndL7V0Lco33y3FKXKAagVE1rBKmWvDzlvmNcGmr+h5Mu9c603T
0Z4ibac1BAVgM4N7ZpRLOKpnF81rRGrY2jVv8WQ9NTHgO4DTgOPgOSeGvZ2n8aUn6hptkzZtLDtr
1iXHEr0F1mPU4V8zjzKPltjwgFrhiVEV7LXCpU/qmBcGLxONgJl/Iu9+NH7gpaQaPubu+CvpCT5W
RTNuQM/9Zi46KtApXRdpnqXb9BD0AoVPlEE5hULNKKk6hNEfXYSbNow0mCgFwRX5PmFn8IoGXc0d
UkW8VDTR2pjc9CmCirvRrAqle/2jaSuwwubILsSJxq17D2fns84AHVHBNmOgm0wtPULuM1oCiMZb
YzzZfsC1yV2B7T9CaUBMhrFAzsvyB0FfzFtT2fFRWX+h+5AjLMfgMUVFSQlXY8JN0r+dMTe7Io7n
Q28T9N1aZ7eMbnUJhLgq9R9kLoGFfhLxA8PyikK1eiY94CVuriVmymvZ8ZlylXiC3PQ3W9Bashyq
a/KTQxdueB4GJDlFaQU4kLWFrVtneg7i0ZqGn2JqiN/LUj4DbE9MeGaE6jnwRAIKt6QZfNnhrY0u
msj+Woa9QZRa4aNQNn29+mUOFuSlwjnVxfBMKQa3VNvtAeDQG5ZsdhSkoaSfbjt9qI+xtmtj0eAE
1TuURvmnOZMFrU8uwFqj2DWIfVYBwWOBP3dPnFOiSpLYVfFjcp3yz7fzrznFwR1H6mz0xRvoCwSo
gUAlyF+eaYa6HZyatsA1Rx7Ja8nBdetP9rxureJQZ/6HMGdu0ITeZU7v3L/1Q24cB5PRt7mu7Gna
jyE0RVmxXrrds++TPVTbee7pMbRMdgTcSX8j6c01ieC24HcC6mF4ZFRBZcJrP4Rw8LtDepxKQj3K
9NUx7WqfuPkH6Zxgrk38nkkQdZ7TBSxY/UnrOD3Qnv8VEWuPGj7fFDNjV59R3JRVOF1Z77wiCS0k
I8mfuQ4QgQ44d42O+4GJaP2MDzRYc6bdz2M+vWTFiP9OG79kJPRLoqx+K3wVMKYpLOodjnBjPLgb
O5l1UFzu58hsjtKEjqrmJ6uU9PCVMGrtMT0Cr3Se+hHEQYoKCCxf8d6Nf0WpHwl+K8HuN90mcN6j
sfvdmB9A3tZ9RPptRpufTXQ3lO5765aYK14GXcEzavGdZ+7jyMa4ihoL4cJrDKRNtvp+ZPims385
M6EFufmZQjFp5yXjniGXMs1dNuKxK0b3Cp7mwih0JZH8dm7CUXmmOzBlqBKB4oHH3SGG/DXmN70x
/Cvaw6Xhi9SjzM1NFGn2aZlOM8QOH0tDnXzb+uJ6rH6ERdvubJOzV2zOF8aqhTtsQsf+rO3kNYb0
OcwjSEQz3Q9x6qX8NpgaunxfDq2DQMggL62id6jVnCl5a185vOlYretVVaEDthqEcYlF7cJ0+doa
eIUM0zzKPJ+BWpGiCmgQpi2gBoiWjbOrOu3HPKbPrMEVTh0Zbl0z0E6MGb9GBKOGg1ygZgQuDNba
kIyx1dAI6cVmxOk5D84d8GI8GsuGPvc7kigCAo88vQObntkt2rkgPFq9OHP43RkSwjEy631RzXAN
o2CAj++0u3Di5VDUHlqLGgZArJcZo9f4hvOCF8BHRLkJfZzWHd/wuWsXMeiDgXtuG1xD4boHo5Tm
lozKeFuBp4zHRuFjWdFq+tU0nIIV8yxSCc19XhXsLZnDRdEb28rC7lcvkNIJaJaNFcJOm3SvBfG0
d+QEMRGiGO0aPk5RpT+RbO44vghiPdG1Wm5DaS4IORsIxtYAmK1cs91pgh6jmMonWI+XNKSW6NIX
beJ19/OtivudRcgpNrq1mY0vxgSdH0M6Vn5oNENIR6FfCJmIdzHkdD9R8S/K5eojYvSB99OxDras
bpX4AZvhTVj+K2gInCA262CR3NKqItizCuiZuJiFcTnCA5ihoObVk+WLz9yEE93RTQYJqiPrmNNN
XhEsjbMNM3ul2Pcrc9eU0WfPe0XgAyro9BrmvqdX4YNqcxS6/vzhHMpBPZYplPcw5WZWRUBTSwLD
NtNmLQwVr+nP7ioKqbXT9p9d0M7svQOWGhNi3WCGL0EyfQyIjLlG+ZOWo1gj1Ff7t84424+m+8Yc
9B2XdGZS++ez/EAj7CmXFkTNbrvPkwcR8K4gzlsBA/8jXagvdkFE0Fy9Mg2idUHLlotyXHOY2fkN
0QuQ4PnkSuQSd3uoQxMqj13rcHeMsg0JumFA3/ZJ7Lw2tApoA/pxsg8HedRbpzkFtZ8dv5FEgj04
K8LEy3AL48yYmMDdH2qmES62tj1bAqfzYZKnyu7EK+3zC6t8/IQsjpMBinG0JBp24QjB+EJZMEPX
Pk74EASnxpttx2wXY/Jg2qbNpjFoXi99kwuN/mkxUF6QVJoc2p64BGPRa9yfWgyE6Isk4hbEgDMN
AmO0RmQXvdDGU5NZydaxjYA1m0upRu99YCLJrYeqPDNL66OYzW4TGXp/YQYc7GIfW95sNORnspbL
vKSFpHxjY+MIp/MCRz8hGGoZMm3zupuexib6hawuunZxWxP9kTnn0deY2Ku1IJ/7qEA6PH6Pjq0y
fvCpoUCosq3E8zB9wCt/aMx8mziu/hxauE2Wdau6D6vhAstdUkZoeeoJZ+MiryGk8hUsEzLvOXw0
Q2wqrEelx1oGDyaogHGCD0XHVwE+/Cis0tqYJAqAbIxBfswZT83ki95e9uNemxZlYwCxChVHCRsg
7JTHG5nNcHLhqc8y+234jAM0Qgd9N79UnbIPy5vE1V0f7oCk8KjHxM5Mi70896sN+x9u++UrUcxn
Z2xo9mbRO47V4cjICcFwMj/6yp8+fAReGzl82TKzzzZUl0PYEf5QjYFzcRwLp2NDp8qo0LTOKmZN
KvSmO3xDV6hntY00GQbpEP8eq8WA1cecbGd4r88TkE1U1mr+TDXqQStW03UOjv0yaadZbvdxd9GV
YMq3yE07nUvZKRG/fv9swWmSXuI50o2Prp/k1dV6efTDVqezywv4D+jb/5OnbSzxeUU6BUW+ZLF/
k9Rsyya0y1oy0+US1PsfJLWqsGBQmO5f3bVYISd5LEKdsW1un4bYkod+Tt9jYF2lEZo/YiQ7no2c
CrgIBGKW2UWae3/I8MJjPRzPsWJ85jRmfKiqInziTl9NkFI2yn/C7zB4SubOJurs7PBfXsi/MzKX
FyKVa5jSJlUY9hyIuX+9ECV7NudiRitXEdDQ1trOyKrnsBVeCbKOfFlVHRa5vlYEP1TVBQsG7Gu0
KZunCOgLBSGHTAQPuU157PcU+RAK2Nak8SgicRrDQPyXSE1nie3813svSd2wNUViPFoDR/tfFLsB
O3MQVvBr7XSR3lqZle2SKst3TUo/P8EC9F63xkFNwsRRngRkuOnJpRga+qRzaeCxpV2zI/R4vKDK
9Y+BQ78jt/Vb48THbJHEIPlDDakMqKeor+8PZRlupB9Um0z5/pGtr3/ANUBXVFe0ghx6ArAlyPGY
ibtWTnILNQLHXEsCxl+UKFbM7EVzQQ21lnZulof7V7I1P0wgF7B3LJpOoMMutKLJnG2LcTf5wK1y
CueZ/vSViSquCOVYu8Ce0S9YjnrLu4GvRPhYOaL+uaxBYVMWt7YRJz+N0GvKGFORlhIqjxH8IQmH
cT+CZ16VJXowNLbcicYrXW1xQrATP/fSaK8FZVACbfe/3DPu/7lnlKNMLjbL5D8WuMN/X2pUjCFd
LwFThC0+Ksj6JE77NsG6vUTl9IjRYmXAoc12hliiFmqOOKXGkO0OkAMTYd8CwmIRYzf4TuZyNyzU
ptbO0QIxEjzcn3ayxB1YLjAHrX2uujQ5iFBgjKEf+lwtsNfYMdTOUjVbg6UPHom6FisR9rpqDG9N
Pd9I0UgudWSjbCXzE6BJ8ZCNmJVJeqs2EVkngM9zhneIg+7L9eSM/UbOenqyQOCsmFRGJ9uyAm/y
XTq+qslOiDL2Sao5rwpy3r5W0K5XWY8vKEwFXd0UBhKMExJ178/tyjzHVcdEANvbrZZRRUKF+jlm
7tNdh3p/QF78BH4N1Y7lO56fUWr6U9i9FAKtuym18aWt9atfkS0sxwzVhmXQk5kIUsV2xrCDKB3I
RPFMCGdulx9MczYkONi/1aLS6zsYZLLHhtZLwZaAMx3TROpeIIL/oqRO9v/8Gfzt/xLaK//PgkRm
KQM+VylKaRtuxb+vEhFKDkQ6kBq8qe62QWMNkVE2W2HT5e2tUNu3M6KdwCFgQg2Ne3HNpLuZE4vR
xBVmrpC4gWjsS9y3CsGfE+kbXZgvfRe1T52YwsfZfnOk3TxXMU25wI+ovoiMyWL9SWuI4IgskX6V
Q/rllvMFZaY42R1H2bFmIlLOgziUMbDsMkRjfYexzA1KzkE3d/H/8HYezY1rW5b+Kx1vjtcADmxE
VQ1IkAS9kaGkCUJSZsJ7j1/fH5i3ou69HfFej3qiSJmUAYFz9tl7rW+FHYmDpMmcLaxEYWXlT483
eduCDEH99KwW1CzjMFioSEmZEaDLVs28FgyiQjc1Rem215WfYRLW7/DAUWjnzd0H8AeDIdVpIMrJ
K1jIcQnJU/s3mbGa+vdl1Wb5t2Vd2DZbGtf+rxdeiLHVcVYlC9OycZsYRRGDJcpT1xQrOe0/yKeZ
YOkF8jLKcuNAIAQIjaz+rLS4OlUyiq4IgR0CrpyxDVoLepymf6x18+LH0XCLIiVmreZcq1WYPWdq
IIuruTO94f0hvn688Vqa6qHif1mjimvI6Gz1BRLQmgE8Yex1SzItdEgaGWmFGgmxWa/100HhlEsd
TD8myE++ALD+r3dJEq7/dnHAlOrMFywd1ZFm2NbfoqRryHRA8GMYGSaxOdLoyy4gGsrtoHAfxCkL
v6DBkZtWn0m8iCxeeG3rmD3nd31SKCWc6VaDEx32SBT0aj+1g3cQZn/XDZ/hCggoZf8gBLaN8ZMD
lAK1tN6pqVK/SJnc7AZMSpDO/G1Ue+NKAccOTKJP1zlSRrrH4RvOpwDSk9o6tBjTo9pb9M+1PD2G
rUefc6Ifbo92sAVf7NMEt9KVRH3yyrnDdiAOOYMc98cuEQ1nYuIZmTuipuGKsoqqB6skNQL9P3Vd
502Ojn6UMDPU24kOnRKrALLtbA6uKRQ6nx35EXORIMB3ncMJY3eclP1amd99fMxi7uNKZQjiEduF
X0awYHVjWrWNvUAKq33B111xWs3JfFL0FZMnMnTKQRn3pQH6O7OCfjdGHAv1xtCeK1GdQljdAAHN
D7QovzIvKq6yxKkmJ+0gfEBKJQzwTLNpgxvTBSdlfCtmHxTaxx/AGcP94z2fOJJ/82QpYt7Z/lyx
cNOwkOmUWaoua6r89xDwSJ8SOyjjBQ5GjcQPHGHl7AhDszkt+b0tJkpmv8/1lrEG2UrZZ9xp334e
fHS6XhEgQ48PfT2Es5RANWIfhzMbx7CpKrndD01n7ibgm27RYDhQGu3aG028IBLBPwSlSJnAzGrq
1sqZqr0/PmKyyu/1FBrV490xjKqzlHvylx23Th9HxbrWiv4QDoqys7gTN2LU67l2YQ6jYKq2DKIT
or7ZtkGQfde9cdMK88SOPe0fJKFONtnXIhsKY9lPru11oHslSIwEfKKVaHcMoYqvUKPRFdBFe8UJ
nS9CeTrjs/AOWmc///bBSGgWf990vYKEzgZKAIQvi0nYoMVNek2ZPcmG8hW0ZvA1Qe0JRwLc/Gp8
Y1STrUStGC4zPoeoIiavgdyrq4RPLIO2kRnBjwAWQYmDdykxrCZQzRgLShZpavMOHeaoOUtTKc82
StHZltejCFuOJbiVx53/WP77uq33HJhmbMtwYU5BbF7SauvHu92MHUaocRVWSnQ2Sl8xv5GdHEbg
UcCp5wpq2NRCuzmDZh0dLK3565yMQfU/XHASc643amn1OHbWpUGQhTSCvUqcjuCBXaJK6A7Y5u8R
TW1CDGxvAy2TpbONZJLMx3xaTnU/vSfJcDZEr/2CubVU2OP+TVWuaPNN/NebXDPZmzXZNqlVDf1v
5d3kDwR4lgqngCiOYQ2WiRPxSL0OgDwXnjn6P4DWYHBuSSM2QUUyS6/xaqvlVTWU86Aq0Us7nhsg
fudCjtxsCoCQMKSl9ewbYhPn6DQa2AvAoIGQMNBFHKlDZ2ViMQUrM5HVfRORxj7J2ANNs4MiE4ZU
mgwrIrXWL51uti9FTjD2TORLFFsn94TbTqAOirLngtHszRyIJJkfmSYYmsvv00JlS0s/7HFMy6RP
taUIngwF6eeQVTulb7pmAQk+PWTvZhMEx8ebB4dTb6iSeKRkumZ4GWSb/Ju2uI/01NepyT2kmX5x
jxvj2bCxgwUavL4OYcZCCo1gps8hcJtNQvxehaOTArZ6KOUfb3pfJ5TcjMXvj/mkwiGVR3qnw6/b
MbVJHLkU9rFGsopKx4p3dCGCxcNMYCc1yqqqg8OjM3OdMcBmg898zDrzJIUj8yLwYcxjr7/bE8rY
HVPpc9D00dXl2ELRr3rnKjXMZWKVAQQM9BC5oiQbC0QlnINoBp4iOjWzp7DtZfBLIt/0VNvUsgw0
6nnkzYJc7SjWtRuQEgdhmvqiCtM/VQYCuLj67fxEOvdmDUOy9zzYaDK5VSEouVM36z3DUYF6mvV2
61ozxZ8Fybiip2a2p5eb1lMnZaPSvO9QuKOxOyEIl9x/XRWokNn/dMebqmyozCQNbV7aZQ1gDZ//
UxMg6JVx1GIPZREOkETVXTNGdZBPt4A9pwDV6hb0huluYpEdSE3RcgJf/IsQTD+94DVAOR3BUxuV
bG/2rXj2kuxEQNrq91apoLdSaugMAxbTBXN2UuqpOVt6uFujydb/+o+x/8qG54/hqTV09idhGzoX
a/5j//THTExVaSMR9WgTrbGJ0Z7ctYLB2MMGohYsl/4MAwtFOUGqaDdaX2JomQ9NclEiaqz7HeFF
CQ4DTth+aqNJeBjX8OmG2wm4LRLD8U4STLkgS7jIhfEDtwLT56j8+P2VRtdIDPikApBiu04Ur4JA
UqqQDbtp9XAbjANPTstWEs5ypzBUDqJMkIQ9bI0masd9pSsbndTLQx1C4C08VFxqCEPSZ9r5TEfF
XDVDrB2s4SkZGeZEGXeO1OhP2Fn6o/KAapfJL1ybczBxmoMZKHFg8KhTOozTDhVNfpL6TRc0wG1z
2BWK79SqHR/HGm0A581mlfW6ugo02uKN9yOIPQbDRd+5kq1vJ9DfyyEqxN0GRbdEzZ3t+jRbPuqT
6MXXvd4dLCarD0h6mZCgHKX2HvNQCOU0vjyMcpVKxzyqfN19vFvAT/s3N7b115O6iUdKCMWyFAbE
Ah2UmKvhP90LemDAxjeaH/nMxhyn2QGvPq5NIWbSNMvLopB96RLNdCjPUo8mNuubhsx4GXUdRfL8
+EsjXdyZupaZAzLwFqPGICRvieszPooAmHbfNpuSfuA6yiglMCl4yySqOjTx2khkR91dxnYWqTKV
UiiutpR74HW8VuzyGE3h45ZAPPY/NrwqI0a9G/EtqJZWvM9CPZ01Tu3lfsUDNu1UO6WjzQch+QN0
lU0DoYSqlrMJ6YCYOuOoL5ysGOpNMqT1NZqAKT8iEn8bpo3ibDBahl9aAoUOyVWhQqlJEbh647jM
PSEvHr0atPrjIVTT5x73y07qcmae87/83iD6p23z22Sx5WQH1agt8E4+5Bd/2jfetLRCWB+J8iuo
9ZayLqIZj8rL9j7DpHr+18+8IJDiLwsYr7MlU5SagJUV3bL+VpeCWiNqOk9+DOprL8zu90mGw3fh
sKeS6J0E1TmdOFi0cfBqqoEL8nH8UDq4Ck10+X1L9CHekqjpqB1H2lKawXXoRPleerQJUkLjcW+b
xTvSSNjy1yo1k0/0N9+TYcVPUtLFu2LQxQpGBsmMqvzl+/2wjAUnI052xbLLHGkS/vHxxpo3WKDj
//oqcAD7vy6DBRpfEQiLFZh55t96oLT8Qo7G9C/7KkU1p1A5Rp06kf4Kjd3zP7JMntZplNzHitcG
M5i2NlUcsHCiCxe1ZA67gNJFFqjCQmbhn2W2AcV3FFZdvesBu1OSaEBJg+KtCNiQR9IEL483FkrQ
nRYQATiR8pXmmAL5h1xTfzeG/za/M/33R6n2aizT9z6rYnQ1YK5wT5bLR0ESzvWJoUnPDOfyE6iS
lAndhGiLfuF68v0NTxSRNzMHOUNOidoHmFYQtSgWoQrnn2OKwAQPZHX0DXuhzWOcpgvf2kGPMX4U
332ZtWdTSDeG9fEhG7y3biIWJOH1PWqh1G6Shp0d02i9eHSnwtTO93Usfgh1AnJiYNxGTUkvPspd
7LfavfQEpDwDx1JVVVDuvVZ/6QIN8F8EFR2HqasadxoOP6rZBleIpmAPyXBWhxVMJdSFu05gDuEh
t4vlo0/WNULbPB57bWxUN5lbdgz+f3+Rjh9857ezKSzKLs34Bx6ZeAmES3A7XWVAPDL03s+BIPQ6
wZFaVeA2cEXXezG/4XRek0670Hs53tN6Vd3fJxTVy0kWyozxJTRSEj279W+/rV/F/e3h6ZwG/WwP
4uSFcXbsKt87kiJCHzJhSP37e8SDeZbTqIKJfy/Qut/RyxyRC0prBKbFCopG8AXxorBrmswj+fKW
n1GAtc8q/dqXNAiw1reWW2h4lW2RdZciN0Ygbom2Kwyj3RLAxJyF80suT8kmawN/KVXmc5aP+VWI
pFnnzOcJK1Of0jGXrnpDev0cDDXPqKD/xvZOEjKTG8IKT7mJJHGa2mYFilRz9BE+K5SfxGmq1kT7
HeY7gmUoCA2TVOzZwCvpkkyoWym/gqfoXb0zk28jQ0L+mIx58ncLXBNGYty4aTm5qtDHozeNJFn1
8D810t42Wa1NO410v8nv8u+GZQtjwviqUR+fSHRqXeQum8wfMR+VtrgnsMxXZV0y1zQgZoycKpTh
Po5eBWGR+kN0UgSSkA5UKapfhJEtMfcBB/GFBs8xX6Mv/fKn6AQGtznUutxsYjy7a6/1e7fWo8bt
RhndT1lvfSMejn0Im6ZRkpuA8Aeey7xVmtk7D2BrpKfj7jftWLNkFgarP2aefPOj0P6DdqzqCblT
Rv6ce/Am4z5Z+b09vdZ09mlHwzVUODDhaPGSAWYYAMIngpyb62MR/P8W9zT/oO+8GKsQN2j9X480
KP9nPucn/eUdouvCZry2P6vxhvUwaf7rP/iff3zl/+sn/0hkeh6Ln//5j++8JVeM74aO9q/JTHOb
5X//+fv/JcnplqefWfj5jz8+OI/1Ho2Z31lOqv1PUzaZ4Ck65wiOtOwZ/c+6mb/on6rBUID2tM0U
Sp+LpyyvmuA//6FZfIouFUMpm+OMPA/T6rx9fEr8k21WtSiqLMF/pLv637/Z5fchmov2+0r88f7/
yloeyDBr6v/8B9WNNbdj/+e4baqwHDSdAoWiXeN3VP7WJw9q4JFeB3UcRHnt1K3F2UJgb5RBTpZl
CiEEiihkDHI2cSBSWe6t0uDBAlQhRmDBlq8SqYN3oLbiEqB9gE4VuTV8kneVftW6l8Z+gfGtBnqn
GSSl1eCp/ekO9NV8DS1ELNlwr0twlgoexFUak4FMy45xkjAVdFiZLq8m/3tUddxOQ4JMSE12NmTO
5ZTProOpXhmzWaqM0du2SnD0SyVZ2sDVVzC2n1UoTFMK5RMsVbjESnsmUP5Gg0EjuzV3JhXT2sBx
X4Io6HRpjxDRQKDMa7NPbYpMCu0xFqTVVDXqwDivcQmHO4IpacJ16tMYCGJwAlPjPIUwGps4NZ+x
Nivc9IQx3XwRbZjw6MuSmB8CJGN6K96TPSj3pIZi5A04V/3BItA87hRmVRjkfRNJE7qMhQH2cmfL
+LFEpG/MlC+YYkYNtpV8Ud0010LKUfbYESKq6KZk4bbNQQT3BmeJAf+mwK/VBUZFtFuLkZ80PXvp
mXV8QFKMQTBUZFRrO73oFKetrTsTEn+dGuEqSW1Qg4YH4ZAUWdmCi9/vAlVrD8h2LkpIfhULFxaR
7ARZ50sJuXkSlBFrFNpPECPkZcPoi0l1996ovxjW59tAtNc47/ZeiFwz1PdqQ8hM1Sja0ujhNE0Q
dhRznNZ1+cX6DU1bSaaVbf8kPiRnqyyQVJrvQyFIglHxAwq9PdD9x8ZoodUdC/mtHNg/QgBI2aiR
19d59bpRLWIDBsHi2mvLnrgDR027FYYcgeWhCxYN6+wa1FykaQFzvhnuIFsbZmyfvmbR8ME9SK4q
7LQ6/oSEXbvEKHIIJxvC8sx4Kbc/1DYGMK8184ktRDw8TgAXDlKhoLclRHAC8b1uBLATLyRcFQKN
htC5ee89iLmM4m49elDfGzgVJZ0Jb0R+a0MzWHdhh0RUNQUqMYgoQeP4A834VkYMAabXCQA5OlOS
cJ2g8CWaQSwtJiIfT9wCVQRwrzFzujk2tUVN0OL/W0E+QiPRQOEPBlhNShDj62s5lddeuobwiAYa
aZ9MNAdUvAKNohTgmgRQNbbdm9oCs/Zaapy+/FIkP9tEspUgFE0+O2JrYgkuo133IfBQbWMNCoHz
8USqR60sK7NjZajEXa5nGrH5Ek+Buu3zhg4ashJgB6uhQGXNlPky9Nhkijca0u+YCnig8nPmodlW
RqgwsJeXbYgP2EgYxF2zQYSO9JzMkcrJWwmnbw8XhNjcQnOx34eun14REo/kGL2y4YEezeoVijkw
2ZybV5rdn6jR5XXlIz3LJeVQWZ9woZpNOjfNQq3d1gwwMN4mL3Vho1OfMEkU0zbGcigpApV4on5A
kuIFxzzfQFvGqWAPgK/CaCtHM4TN0iFScuGGjKkFBunnXmKmnBgh62WpvSm6dp56/4KADAC/NHTr
AoUfLkLWvKHTllU5LO3cxOHYMeoWneGOhJeZ9HrpfOnf/oReALxyudT9/tp35LXgdF4X2JaX0El5
vaDALTAnW+tBdDcFup6bdMg4m0R+DVWeHUUjuUyA41gArD/iZ/4sNAbINKOewWgPTt/kaJQDgOQw
ifc6qrDriPW61afeoa3TOFLbOmARw7U0Sum6t6CB+ej2ihBuXaeNK9XmltLMsD2U8neGGGOHrpvT
RmgT2aUTSZ3onOzS52nqxCVrk7dEcEpoMaEqVvDDqAoTE0jQLj3CMVq03dy1RMqrGc0rDHkLuUsL
B51ne60LRT0F+LqqmvQbEB32SgvL4YqhNwbxA7qMeSHLPAcjDmSoWGtrHfj4mJjzmY4l0hQZMBcw
slNCzE0CtkZTBn1h3iMwQ4e68OVDI5lX2dQx/6uDtJHK+kuvcuMUW96wLLr2bZqI8PU9A3obakDE
VsqbaGKNNOz87pFId+jaZ3g1kct5yrEa2UfijT2+C/mdGp0wG6UPiF/DZO8awLWWlmTXxxhGl9Nl
BY0cJWsvPp0P9EJ7ufJfHt1l+HzEjUjFxkMugea4KtYxWfeMW1VtiyDv0KRsPcKPrcOYTs8y9pGj
MimLrvLsBbIY8yTK6h6L0T9OOurBPp+emH13rs2Zmf3rLmeRv0uUAJ/OEJwMKxRYoK9KxVA2acbJ
ZbYQOiGgSkBfKPe9WrpQBU+SJY5hZ2jrYNLe+9D/wNNU7KIwsDckvhvA4Ooprl8E8Vcy+MJTq8tO
Ip9K5HafmnjGAEVbDnXvOpjd33UB0GFAvrYUfRW40ZzGjT1bE136ok3pActZ1Il4AWqpTcjDS2is
DMY3qUphsKBEcQlPqdZSNZDPWskmAe9RcGt4zuEsqKu6accZ6qqvK/LPbrLKMTxXjeGDns6iHfyV
X07dp4/PF5FcGB9VcCELoZT9xq4t9HfwZN/ySr/2saVDoJszI3P71GV+dM+CFcDndpWFYXag+xsd
AzGWDmcIO1GmT7rplT+VbzXnDXC5nlsEEjZV2rqXUg6I0y2z81DQ5K4bPXEf79Z4D51EMqXlY3jR
VOSKwB2InC4nmbkvwJYgmCyQebFo2Z1v7/t+9Dfs+u92g4WN0VJ/ePxLAynJDJ+XT64Ub9V6XCt0
jtomy/z4GJhfD6FM3MiATuVkBfSweg7ValhmUiCvGwPDjIhgJJvYPne2sBlFC96VQC2uqtL6VJE/
570K9WOSuDW8HBQNwQDa0UyRPNPjJjZzrrrSd+pK71qqu7oOmfMSdTYha9oOc90lETOs5bmrp7C0
gQPr62byXSOXyN9q7dyx81k5LEXqIgGAWKDcXciUeWhb7Y2KfX9vCPteVuhhGhP9v7eFWKvsyMfk
VkXdNGQOIW3rTEpeUlYtEqqNwClV+s5qk6H/KBZFZPcL1dTfaPycPR81ia5176XxRjv/osK6oPWI
1DtcerMfTKvn8HndeIbHZqAim8lbFpLx6GzrH4NUMvsuV5mSHdDsODR2FmJyYvzjExjciT6mwmpu
UpoVaryIBDRdP8ZKAjFZYgzO+LpxTJGjSBc5l7vBW5RZ5T3IoGYwO/8p17G8jjj52qnaYKHxAvol
8VoBqZ19Blh/Zw0avkCYe2p36Mp4B6dhRyF38HxzWSDXSYv4RJgax2drAzvB1VnbGQq7KKQ3lfTW
BoZb2/aaidpmiImHKnQQuyWYdZo+dLKPptR0vGqAQYeIv8zoLjyKsNoSLBYjZ/1Fmmf2pqUYnoJv
o8zxJCI9R85RAagfmwRqNEN7nCspiOSg/CqZ1YdG5xT2pR+Bq4UA1XHcGUPuMMpwwl440y4FyqNI
2GF1izaVAnNCXaEB5+I0muOT392EuaMZgyvxFyopv5dQFqxHDqOSxRxsCC7EAcq0MFpC5tI5hiQC
AB7a2CXUhhC2rv7Wh+9IwTgJ4Qj7BVW+werpL1ISpuvwYqSfSYRbh3qsirgDe1yTA/Z4fFIpTo8O
J4WtdscEXXeuDEjmoFVm6cegXlOb84ZnRdRncrtRjObc0Njd1PmLCYKNwjZ25fxlzA40EEiw5uwu
1FWntwCA1YU/XtIaTcLB1xG9x/MInivZE0VIsrpc2SAtzBMBvQt4F45n2q/GEH3EkbhGSSitZPqC
QNsX5DFNpDmluZOWMfV5ibBbt3e8iHhUsd0CxlnJ3yU/opKDk9aW21b90dCf1rW3jOyXGJ2Frrbb
fiBBlEmOIWGeqyDrwFto0R7WPJjjnDbud85AbTMBRSuVTdDmG0Pvl/VANmgH/KFqLHWRDntSXTxX
YKxu5orbZ6PkyDjsFA4Nkt1IS6VlaJcCVdKjunPxh8t49Xp6QCPwMQDfnAPHg9noKym4V639pGrT
1ayUFtT4uEwbKonSOobPIG/OulnDPDdS32F93YLueZkA2y005LWLslafAg6Kdh8DCNTHWzIVX7YX
AHGIQR9Mc/aNZKURSaprBROpE0wDY8TI71H1oxhB291nWCMKLblKTXqT8I6Q01G+GiMFV0t1DKoh
BYS+DGy5WXQ1FmcJShiRDiszbs+JDLMfz+fYqp+RXjEYmd4QxfjsJ8i9RLBqS/WtGhb4vwxjXhEw
cI41TscRJpSkJh9FKb+pUoqUZWH7En8iSo4hIptRbSwEZ3nYzj/5nGKTzQqVvp5P/Y661J1nSORH
mWhj0l8c9rjZeAyjoVE3sEu/vYqo2zzziYQ1NsZ8m5lzg9Oy2b4aLo/dgOXEM/Dih/a0t2FsNilR
MAP4z6CUPqdRGXDdlgonM3kVKSLdahL2QtNLWExI1oXWSIU2wv6oJbGzi8GJlcINGl26jrEduCoq
VazphkyaE7+joQagS8m1cUPqvIvBCq92F8ZGiwEgnqNVXjwDRDKoWaiQS+Txg1mjMIuXzHjnVAED
k27Y0v0w4pvhV47ZDPDHPe0ah/E1NVlmSjNfZyBA116mcuBI4AMXtkSJyCxYQXGTNBADSlJHDe2s
9GOK/SeV1hGqFrys5LNSh4wOuVGcinWQl2W5G/LsHPBQNtEbNNRlZuICwTbWY6sxmLLLqGbvdkrH
BXathc22CBDBbNUImTSIlZCnQfkMmhP6UKvfsMFMfN4ungbO5L0dYxAPl4V2jv2nvLgN5q4ysrUU
c3QNf9bl5zD+8IcrYtWqvYwDnv+3LtuWL/lw9ayDglISPb9hPNWI6Af/o5p+qQQnaA3ZmCnt3Mp3
qARBSu99TiuFUS3xpTsojTBdv0fGTkb/03wiXexqcrXoyOT5c9SOnILdligYnDPxTU8/csbVGRN3
6bRWfWYA9wCQtuTYyRtURtoTnPkz7qlmKXXYU7wbxma8XbQbOJUvZZOD/M8AXUPAKdTnecryZz++
p95Tq2jwcbyF6OtP336LrKOeu1b4Gnu/POl7BrX26r2nd2PiDBjYfXhUFqUPj29TTisxrhNwmfXw
5fFjM653Xt71YSf11yJaFaTyaiuSrXQLB+Kblt0T83Yc/L2kLUO8yvpWeES3ZfYiQw5U9K9zmRJE
a/3QGuhI3MB0zQCxOUjEHh7ztNJBgTfwtvpbEqfQod/gAC465hn4QoGSrGVlnWjHWmINZU93I28/
Rc8hVrkUBV2vLdZygdmxR+MhPlM/WZIfs7T7X51MqCdsT3s7GAgXaqyt9Iy8z1LsWrFmex/KTafv
amJjLR/fEvjjqtj4KOAqFXi9vZDai7lOWvovG1XdteOH335WdcnmhQdOuVr2KS5fZzkMIDaKir0f
HrXh02qRo/8I1XOTQg0DHQGpBeKR0SzRomUZtDE8egMnCSIcp/6z0Qmgsr/gbuHhjZcozVZ0caKX
gabS/DC/E04Jrm9BdCyjzBCdxlXX3IzKiL4I4qVXPX5P/IOXfHnhJaVGyjG+FeUXgdpZtvHEAXf5
pL4V3LQdqbrFFoSrgmjMB0hcf8npAe+nFp+wTire1WNKr/ArT9p2zJbgI1gdaRcJ6eLX+raA4Q4s
YVB3EpjubF33LFyLQgUysR+w0ccb1k8DYDxZmEcy0GHUtZwdJvPNiD8iyl5tk/s/ddo8svQLHi7z
qksr9vA6E39vaz8U7UckNfN5FgQlI1C4Nk7SrUPJ9fqd2f1I45NKcrvfWleMjk5VPcXtCEOc2ITg
zFLRg6jrfxlEy3i9RZl8rv0njuaoTJfVAKzBvFoUKp4mbbXaw3X70Ymt2pwlY4cPiRvIOqVQtQr9
UyZOS41YheRFMljLAtQM8w2wdlNElxINVE0UA9gKvS3Xfo5PpXvha1L/rAwXhsyQ3tjZbZRbbf7a
hlu2bK+nFclOpofMs/gbCY/CoMAdK596/9lOgfDe+BmyfTLNbSJ9mEQOSZR5Ci0EK/tWyycinsL0
mlOyD9bFzG+1eBGNBrsI4DhmhxKeQdy5ZXG3beKSXD/nAL8202fVe63JLRh+2rCqVKAwqxrfrOI0
48UL7jg6Mu32OAa2jpH8qm0Ud3QuLnp3rYrDYB9y82xLr4QapB2BqlcFS2m7nZ3LYmlj2pyJrtek
pkz1XpLymNU7ib713jReCP+LE5ef16crRTi651aiJ16Dct7YFdObH18JT/LSUx9hTj312R4cwqJA
7lemLGFAzd8Nn20O2CffAh5DsR/VctHoG4JHgQ3BkOQqswCGU7bgR1tIz4Z5GGVhvNIOine0K/7v
Vh9PcL4k3G/arVKltQXdiggSTI5teUmNfcHl05Rrnm70hQ7HDFwZGvjimBaXGEJGu+IPlNtbUruW
AvnNZTKZpUi6LlL43jDiiL6jcnYfXDVxGYvrXac35LMOE0vrLTP1s/Df2+7KQjOm58RC9/iWhvtp
vBFGWxf4/bZ9s8bN22NbDV6M/oDxidviNUx/mv5ttJ9YY9J0l6pHJUDPcNUKQEhiifjusbz6NkUe
iEDaTkQrPIFofMq42nX5o/TX84JsOwHpqoV8t9ovxZgDYX8a0xbsusDwI41P5AtSkXr6Kc05+2wQ
j9HbiDUM2eRIYuoB39Uwp9iO0UmNvzLlk4YXv71dPcH+0U9afEnT17EDBA4JtGCmdwYqtRhCYjpI
y8vGnz2oV/+sZU+pslVRHxucf4iyom1pIosg8D18T8nFJXYcoycAcfaMKHy38rXG6rDBcyfnmyK8
ifCgiJut1gshfYTdS0XRLEV0vod7G+9SH3/ldzm8wK1Lwk0Wn2siOyBe0Fxa9DpymYDlphduMf6I
DUfOAGk9h+m9CUBicuM0yKu88sQzQhs+h1FfYytY28M5pXkI0BW65pFNWfRr7h+HNi/sOxqOe666
Hh9EtS3CF4UzfmZ/ts1tqp0QgXawM6cb+xdXptFAFj3xqmB2XKqKi3La6o6Kt8csnIbfvULNQ9/O
Hr+aYiC3loCw/nUsX6zhGvdni2qcP4mXAHz52D0lIDcIT2JTTP2dNu68ZDv2XylbDvdv/sbeF2G9
nwzi7TmNuaN018VPxd9AWhvwAFUrk2BNBXbzL50Tq9KcmviZWTTpwG/TvqqfWvsVYVcOSLNgaOqN
ZCWeeej81BWW6wFlHj87y01U8NqwTNft9AU3bpC+E+ts2kfN2PNDpYow9wV3uD5+Kxz8mz3ICQ98
uXSeGbEsopHEN31KvA0dNSp2NTlxvxJwYQCPoRsyw3+Undy9sJwm9tcUv0Q6tj4ebnOTGZtGP+KO
p9/BBzrSOxfUVH1IUg3ba5w9UW8I+asfdgneCG4IeWMhVI8xW3Rp45ThCxgx39EmnVIStfCLCoM1
GTj6c4z0aftbJ9/kUUdWwCyFu4HCWhM00Y6Vtu3FE+kShJ+1JHIbK4UEeeK5VlTgSzIB7egcg2Xh
63i9TKCJZndB/M2fu1S7bQzDYVjJ1qdRSYyznkzvwNE8JqiGwhnSivkRD1Bu+LUAsrXpdye99MAb
leIKbzkj0yqnf1Gnjp7e+mGFyQUxIMtgLx/LIeXQiRz2s+Nl8TmtzVoaJ+ouYH8gNMlrs9w1xqqu
133/kg6OUX/LidugOZdXhr9kCEI7bRyvfbGWZy9Q+FM3j0kvLXXAl7LDXSy85wS9CdQ/AZd9E1bU
IWyIEsDt+tcUEH26abihVA6GAesa6lnSV/WVqN+66IWlOM5WI7PEyju2psMjq/aOpmzojGCfyP1t
6w1uS/1GE6094pCCqRKS0zltMfFZ1onZolm7Fbe4fKtTbDVdsGPqQkAKDed0gQlN2WTl0W4YLRpv
pEv66jGQNolxNpOr329rHyrLKoUp75UYQI7tcBzi9wpGaqC5cueCdqRtj4D3EomXaJ3AYxn38s7a
RNV2TFjonwr9Kw3vBqDL/CJP7v9h6Tx2HMeuMPxEBJjDlkFUjhW1IboSc858en8ceGHAGLenqyTy
3nP+SK56KXqKuS+nHT+IXvqzQU7nfWFSIHl0eFQsheW+pKnEHF56Aa3DGfrB7thBFsCqJPkc02vS
PkqZmNNXNjOsh4eBWLbYVRCE8h6oDMd3xSD09yDlxzTaxPCScr4rOrfod4kCvJDY2UiRHBv9uFym
6T3PHnL/T1O+o+rZwQqmRIURHqFV8HJXSlII78lkV/5Tlkeiv4klbJUIfJP8kYCrAuCpL3p9nWIC
m1+DCtP/sSQXmVZuO1KOOmNNcjS7e7xcBvU3IS4mBG7Zz4OnSw9V+kkSJMonGkW2QeIj/XZNTAZ2
zXrhztGpOwYEcSmflbBfkmMgnrKYOh+/oV9oJG6RTHSVkxrBkiXSiuZMOYGyu6E8kKzuyZC4Cqv3
m1Q59BB2a/TjG6ubTH5vsUccbBcxyLTAvza0yRSM3gjptEflfdFih6XJUcUP+q/4Ey5gD/TgTk92
0XKOrXPJehZL+xA61nrvEtq46NFzEu1iUscHOeLm0odFuar1MeXHdmLi2WbZLVclXuVvgxMyFt66
8gOJH3PrkwQFnnOR3KfiUicfoYCDnD0l/UM+XolXMvSp2wSrCGpnsraKfiEvzJ7Dma9xJDWHZl9+
r/AYK+xTqK422ejL/TEAF16evcFnxOlZWK+KSMbqiUAgodqt81er+DT7sqqA6y+XnkyOmXsd/7BL
hEWf46GFn9jo3aadTozu2mOGC5FwUw0EOrFIyZjAag/vGeEr70QWxFKFUJq4ASp0ZkqS2ASa5IUP
PB9f5JDX8FAJruwstlqfq5HNuPpdfbB6yiEmXWX5RY5OpfpC0H9obFR1H6qHlPiEF407Phc/eCXb
7EyciB3qZzF/s/SUENZ91j3M8C+H4CkSDZ3pJ82ZdjJi+cA0BWXW0rQhZ85Es3CfgB+V9zSKiIy5
pMUeuj08AO3ODgHt8mcXBc5Ti19nVmPZD8l4LT2hO9TmMbPY0vm1FO6OhgjjgImYHDV5+eD8B8H2
v0qC9zzsZk6Zro8JV7ZDHGKk/gQ6br2Mkk15v9TUaW0bAkjKE1+WSpfX7C7Ri1BAtA5cM7+9QEqu
Q1B8c0GxaNdEx3rkXPWu6pQZM3Hmcf7OzlcLIDpsIP1XtRoi5D09rDbzZma9koTOgwjtyX+C+lfP
35hHyvJeaSeR/BXhwwYXh3Q/rcA1gUd3I7dIhWLgm39YVAnsveUjI3j0J3IJTGXjZWNxtAZwW/1a
mkdu0cn8XDoyMc+FSOjkTvCIloZSFdNrTQubTUAF8+lG9MT6myaqldhwVKTH6fBv6MlaygDjgTi7
6b0ITtr00KpPrfPIMLDX7Su55v1nOMxeLvy0MQEJa/TwfITIWx+dhvx245AZIHzydd2A8gmilVIu
66NKNKccDTvtNgSTWfVeST7F7GqOHt0cFF3HJj4AvLhIqOxWJXKdZJksuRvFU67Pg/tFQFijeWzI
00cdeJrgG9hep6NUvsoAK+0n5Vp0VwtHwo2iwGeEZhKt1N1ivizSKuBsNJ8azWQ8C/oFs7fdSrue
kufwFjJjVGTC8xdogbXnuSITcoy2nb6Xh1vV/SXtn2I8RCDlAbkM8ay2QYxoVRyW6L2M36TxZ+ar
aLmBMc5TGpMS6S6jrPebiY9iK0lv5vK5AIAxRbiSBmKcfwrGzqpvYfZe8RyUZB5ZskvhqPbfAA09
CBSG8l0TPlZcDMO9U4alF83SplkIkJhfeDukwO9SlIYKbz2vyMpE/WTg0Vawl6qXbtnw8kQMMcY1
o/4vjh6z8S5Yu9L+wjaQzySWvmjxW5ydUrIZ1BPnW6a8Re3NyJ9Vw7Z/0PStWbPzbE3zc14THnu3
4fyUAkANYDr5YRIzHIg3UdsU1naRv+YM6zRnngp6I1MDhjzPnoILkeXk9m85sgru0Tini7YbOYqu
MLtEIiuSw95Qya+G+qQ+astHSr1VVe01Jg4iXReblyomjJ+cPAVTVPYOuDZrL9JybKo9qXQagVod
5MVAv3vpktgFIsn7Kn2DnUwbqtNbFFE07yAux6OBvD0h7hgSn7GSk157UZrTSEV4WvHTyi4HhCJs
6j8x2Tf9DomYXPtG9jXQGU/ejTrRSYM7C05ASURbHl4TOo/V+alxqVRnBR0xRQAoHvBWIcyfG9KI
gKAh6gyaX8ZNLV8C2Te031b5FPNH0Zyy5LXEq9pxP5Ia8t2kX12QEZ52YX/UeRUaR5Pd6QhAKL4m
9ZaxVLC27XwrgtuIEDf6yOZDqG+i5B/FADblwdK4IajzFGRnK3iJNYgmW5Y/1vfegnTkqDqxaLd/
uu6ms2PpXhgciGRDjnak7hTNcBL6mSy5GYQOzLWc5H5DiS61AiqcidsEblFs2VUWY0NHYFDeTP21
FA+hv3aE32uo9vapJIYbZSrlcCD4Nr8Xz6C1L41DHZ00jMG5Mdih8lmQo4Qa1M3VgzoTWbVGNhB3
ux7iGcD57DYo/8cTgBMU0aHgHEmLdx5sui/4RQnEs7ZDRonHw0qfRm/r9aFVLn9vovmZcLUoKyba
XSmEmpotGQF2XgPNA32l5AC/1bOywQToCBhH4+WZGV8ahZS5dNOta1cDMg6PMfASNtkdT2dLTMFE
Pg38Qi67wXRTw98eEdhISBEFAlLPX8KLOlJN2SkXg48ztq+RxlBNzQ9XoMyc0pj3aXksm8VV6+/R
ER0DVbc3bIhTG20mJFUARVVdmYrstWe3gVaRJRw4MGGT8lMqABC7vPIV9bjmkJA+Xr1mTGFBHTid
IYDD6N5kg/FCKsSe6bbsyG2ChIVhLVV80SHPku/dI5+nvtHcnTgIeLoTylrwAFREw0u2vtxQC4iN
HUE/9jND0aaTrtX8CEVv9L5qcRtYTBUVyH7fIINj9ye0mgrYZDsqug0h6jTFtWfvF7+E8W3IT9kK
AhDsp48vUkkkAM+pA1fsqhG9FoPGLY2iN0KLPz1jfCVjBe2QvNP25TbyZf11UjYQ6ixRdeT6WWrR
RLs494xDK53a9UInSlwO3jXrUqutZ5bJscz37b+hOVX9Bx+VPoDjq3sZH69l3rPqw1K3cGLkN/B2
OHHXbZT+t6N9Lp8/1IgCSxo4fXrZ3UFkrSYZ+zCqP4vw6BsiC/5pqRfPvyGpQuPyo25ke+nvufWF
989oGv48u4bDNzaT3rrtDupOHzJX5hO1wK/Ztj0t2JG8ihkO2JpYw079k6ZHOr7iY+bH2zFjzfKN
j6HOPIuoftb0YbumdwjSP4FHoshqp6setLvkqVe4tT8vNqkbm4QNpNku0wYxf9ke+2THV2bE97A+
t/JJDD8gAcZ4C9raVftCIhL/ELIbDM1BLagr7uyabXUboILnBXS4GEVukzDdTUmAUwXpAv2SyvyY
yCcNIKrJZp2Fs0rCWNy9RmvKKs3xdBc5LZB0nV9JOEe9YacYhAWBVE5AZjIWnY4xXR9ea0/1+2Qf
+fSyUAPtj8he/NG6KfOLahG73PQUntxFwIss/pFz4L/RT9sj6F4ln5HFgoAs/Srv+lT/UZco+9z3
imMutlm6kc0PPMGZJgc1YQffBsLR1D6snujy+i15UatrNL+vp8+QvsrlQfVHghv82PjIOMWnlIz5
IeUJqBHFvkwb0PD6VrkqaJVPHwmNJH68Cbxl3usBJlSRO8T41KeLYvhDy1iumWSeABEGlBsb7On0
rznQ2s3FIpW12qUpGPu9nF5U4S9QHkHwpsxHRd/rPVLJv7kj1+tbj58KnRPBCIzynmV/gQ5leP6l
ENq6AjkAwGHKZadkxggnMKpP4kbIFURF94sM1I6cGDmwD53BT156sk8whgXCEuWyVxFaXlC91hb0
i/nM+oJ6GUU0d/bEorlfXBj3+NR7pLpXVxF+jvB08SwAC2l4aMB1itEjLRUSdGJVLoLvsP0lRKUW
L7NyI0DFa3lUam53HIswW1dN/8JiD2d4AOBwRlKz4TdbFl7ULS7wKNCdY7lhtc0/S+E0z+8q5eSk
bzfm2s3y11DAQKxFX3w0xV2bPpbmEnQbExmCIv3IiJ2EegskXHCwJ92uVV/qlt+zvInIBCNoH0mQ
D4LR+JyMZD+7sxOhKQUIOKrllRvZRbtoTxeTEXkX+RUxb72oUrhI+qzFSF+c4nLbB4epPGWrQINc
2yRcHSYPs38j1tQPa48glM34Y/1OnkZILeclEGwCldB/FJkboJai66K4Dsq3KNT20pEgWVzl3OMU
7f9hC0adSWqcTKpcQzhlK7stANkifEn9R2fcmXgblpHIE5eVPAHRuAuCS7y2ZL7hC3cUgnSoliYm
3e4IcqFwxqFuD5VU7/KCUFVRt8Qgv2SFX151BhURyKkk6WZcAeOURMp2KwS/sXYK4x3CeJ4ICdlp
f0Dza+fG1ULFzJM6PDhq6bp3Jeti8tIGW6gZkPZrUtyJnnRMih1VD8cjvkYxe1Sw8C1knPoJBYT0
ZgqPnGOkzRmlp3BW4TcVjiQc2IPNvtKdCmVHwWXkWrQcboRurd0o2CLoDua2StxJIG5UfNBXaKso
c9Gc+dGOEHnwFL/VT6QKRKxMyrfafK1KMxHVUt9zG0mAoRNVQDCeJsdO+K4XzDL84BLoybhiv3B+
EaF51To/571rYKHv2HVDrhoBXWGCtkRpmn1dLJ4s9iw+L7n0bGmgB2lEh7GVjK9M/Q3Ge1odK/LN
ymdliBt1OhM3FMTHmi6qEU3QfQVMRJr9OvKF5IS46vq1yT9yqov7YtMQVs2ylL/3xk9vfFcDRnh3
kE+oHJ0SK5uLST9z+RRBcVzBI7Uaxb1LKUPaMWkYHKbEKSId/lajt7y/3d+H5KbiSEh9ySUpkLIT
ljw93WcK15sm2iOjNLUKpfnoFFIljC1LT37jVjCB98j0tXHo2IoSOxOERS58U+5po87iwKXIY+BL
0Hq+7QjWk39IPAFYj2o66KLpa3ShjZAjcP72Trx+Q4Yb4Ggmwq7qvBk6RYLnrqRHEYOt7zW49mar
SqcwP8N3AFYPLAv8pQ5pw+Q/7mUAHpWR3+g+4rtBjOUI/IEblUIBIjoBHRcvjW8GwwX9Rq6MgSFm
2hNj3+o2MlfhmrRzzFUiXbJrCNi5+JGB75RX7hxsFEiQo/xZMyNGaB8NdPTZFwmnfLxx4nId+JL1
CVIAcY7h/Fuc4uNEt8lc3IXuCvLlxOGuexB/zhm0XpPmbZqpmcfSQa+iI0k/eveW+Jy+HXkfuOSQ
tdiqBWC0qfB1h9pXHd75w0xbwVctHJbuIllvRc7OJHNoiIeA3pC2etSBCq7CNU9VEeiDuKkaP0MY
kowMJLE3iP2m6hq7VD4y49doQQPFa8cWHmubfHRBjPMvAGc7edK4hfjCNng1Gsq3x20QX1oE29ai
+SXC+maJ2Ip4IvihGv6jg6PPM7+aqnLZk9f9SiWlikmRVujROvU4M6sbB0veazwHrmn60d9IV0WB
D9hX9Ro1juKMPtDaivNEv/+/YOQ3NEHJTvez8fHfhQrZWGwt4bviOSunb6VSKTPbmwUxM7uQh7j/
i9RnaEN1XFjRcYXyF1EPdcrti4VMqgn/ScYrUkg0a2HIcWMv5TakNCEZ6WDuC2LLa08WnlqyNyyH
34cNbHhY9KjEGRdAfI+pG14u1H9BPH/k2S84NuEi/Q6eHFpfAIW4KMNNuhK1EYB+oU+0UJFgtstp
FdP4VMPyjy12gmhYLxQ6NMmcJSd3a/E2ZERCJJZdhd+GqHO/7vJthsA1QHTjCTUat18z3MKMUmdL
DBDxKLf1aSKLJGHoGigTye3n/B9Xh7KG9uPBTXDHg5QJGOgFSiIyvEDdlwENHjmhZ5n7VaKJodGe
DDi3zeSGIK2EqQ5vUldd4tSyKTh2JvquqnfULbYSnQVGFINrkGImip+9VIQd2kZcM3oFaorLBnG6
Kxisv6CRC1VH4Ucv3+L5WZc/MvaVfnrq4kuDTQlE33D15szUFhT3GJ50QBSwgm86PUlrzbRY/KMR
vWtRHsdHfdp0+d8gfc4ojvOQStaKMV38a3kECOJ2+voZssIAZ8nih8qvpy0HFKzIExU+YQT8gHYE
PTki2cIjmEw2vGs/c/0ur856EsKcaj6P1ZuOW3GNDqqrHyxKZP3isVWH04j6hO+6JkFBRB3iqvln
ZZ5jX6VH8mXamrsAp2PxIcf7pdOR9La0XEDhaUik7qvFmFWoxAMDDE+EGXzVrZwuKyIsx8hVuXO0
8E0eiLyIvof8nwEBMYWVK2S5nZUvfFKcyCviRvWRsY/nk6y90KOlVJdsfqz/akt4miAMBXKgyUx5
CBHJRneLNjxSepjNkVTZmX5nS1AntldXVg6oI3XpQ4VehyJNw78p/vyCqdV30gZpHstGLu+5AHYU
fmN6Xn/kvUXtvOgiEW6UwFM4olAYlN2zCQDooI5I1YtHb5G3FPtZK96x9kJP6aYAwaJ/GSfWq1G8
sQvYObGOGDG2qZ+nPqJ2eClG4p1Aew6WFCTNyFZ9cV/sRuh4bLL8KpGxySE5iuhfj6rx2cJQL2JH
ic1Pj0LMiJ4Lm/hMLkIdvC8fkIdt+i7x/WI0QqCdRSw4B4HaorAkd5nU/JwG9PJSdq3TtOdh+ppZ
p2d/3Y8UflKPyzA6Ne6EDBQmqoCzhFqYZw+IKCcQB0fH9E0aqbMuQlklgOSCL+vX9erWhvMTeZwK
Q56OX2nzFpbXVrywfKvpTyQwciRklNzZ9aXoc2oeGZKlFb7o8zucJEViNjYgu6P2ZZ6tTYbWfmt4
I2zdnh0OLpu63ZRLvOVI4G6tBxGV67fWDO76swCwol+TgC37yzrX1ytqSwcqXEB4IjGPtG2TbPB7
KN9aKE2Jk3l4hWFrliNmPxSwwvYLuFJjIuBNHKm5kMeGVbIARAWVFdGceXSaKyaCV19oz1LFiX5T
TYozJ8Tw3T/aUxxZsfkZfd5ECfA50l7h4kXzMFcMmvm5EV7qmUrN+DOgkJ5YJ+XUzTTMX8z2QxSv
onApWP4KdW9k+95FwWxdBodM4upGyGOwKM4acQnEA5tLXodP2JEH/7FiTd7ixrCkOW4j3E0T6nH5
T84fjbgJPmvhjjLK4HOe5nva5RyXL4qxIfBkgXIA7ojNQ12fdXGnQjuVauEiuZfp71FE5pCFCKHH
ej6SibrudpFlWy6WHdLN1rxPN5t9o+w9rKBgbwdKT+kmk9MtnhUGobq6p3SXFqgteO+kCfjn3dAv
sfYwkKymKV75+E2hITRWbANI8kpWDRUr/hw6EETrDIXubEqfKSoVd9rU8Y6m7W76kOJz6Jpevbg9
zjIn3gzKxjKPofQlRD+d/IgN1ptrkjwFjHLUp4EomMiIgrVGyk5CoL36M0LAwxER6rb5LGHNgTBc
zdqUfk/vC5r24mJoB4J0wLhXDgO7xPqUocUC8/CyirdkV4KUVAchOzaDb+SbFAY5bX7YAnniE4vH
Pf7GJRZFZOdfJA0RXMIQ6gzl3dR80sDctAD+EBmzXayzlrrvCrqFaRVW30cIJvMlSl6S6dhN95LG
NZ1kP3rgwVwRHR0W6qRhh+/FstHlW8I/J9YB5XrsxOk2VdnYqaFvtz1FP5vZ42dBb996fNt8nuZu
olrrqwLKnrCSvzHFo7ixNclZB2Gc6chTEK/NZE+WDPCz7OhmTlkhOA/nA3yssIGVxlbCVzBhSTPX
p566bATy9tQRX685YXNotYPFAaLhmvqHrwwj7r7PUdMJwBrmaJsN+sTNJIFuL38kscH9x9adZCnc
oDobDvKI6jHGZ37EZDNsk+m3vREvw5CuOmzbaflHARp6jnTyaOKajRkIkZe53i+wK2xjUEzorB6L
DhU6ngwgfSk/MTFgNfTjwuBpQMQKwUWcVO/BxSRHSXgG9desf1ImwapDaUQg210L2IaI5i1l4qsi
WrVwHtYGW+QCOoQJ0xalw8zjO2vTVq1pah9+DMr89COHK9YbXtxhS3wzJVTMJ7buz141PayZDaA4
6zF9KOdS+ly7gaGtFTaPhSmxB2AVLpFM6n62ifIjpjFFfk1Zhpa7MvwknDBatV9XPj07TAARIxpM
JUbaTrhT0gIx8/0jsovSZ6OAulmnNcEm1DM3xq81De+h5DdMhI9wWt1mdhmTuAcrV4sblktPTw4t
QwQU3bpXVAvzDwNJlrrdAJ8tfkrtPi+vVvOxDlzVD0dcF38mBku2ye5X8MqvMPzkcgpDa9DKZDc0
OLQw5WGCsKzGCMGrx3qHmkhsnyR6O5Hhf8Wpzz1E352naTskPB0+t2lP5ZwjrZljwTURIC1ouJOx
8HypwS8CCVyUBjTmGSX4eoGvkLXzZcCSiHQl/YegtcdG/yJlhif/U0khx3fQXeNw5zHoM39+Fv2j
zc8i0tSxvCdorzI0/C0HJ8SUoxCWRxmuG0VH2WmBWu8rcWSaa8cqKPO1NBAfsn4YHeqrL3l2SF6Q
9VWJk5vHuq/9ltKddTSLqw3yFxEhhBUo6JZAutdjrn2tZWg1UM7V/+zyMkva1jJ/YnEfFbege86w
7QVC/vU9sah2Jhe1pv0h+yZgEfIXufGDgnui42zqDFz4D/QDiuKFlafF18LBLru4o/w6DWgmYNbW
43QBAeraVRjCxj53T7rT4ok2l/1KeJcBJS4RkCzqqQpeld+d1wYVnTeB+sAhRP1+rP7qkq/KFaOd
alwn1D0aP9P40qMfsd54YduCwtxtrdzj6gWUChuQIXCAUeswXIvpReboi7pXU/33b43LjRxVfcOO
7YTKX7+hmyshuVE5h/Z3zZLaRhDRY0utpVNqbnujJ5tfQpRA/1TI0dewf3ZISXQqxFbxOT0ITkYU
SBV8Q+Mvw7XJTzQmZu1fUfz0gcpwi9y+/zKpzGC6ZX4jxtrp/hWcwTuFt+I9RnKPOfRXgoSiqcAz
TNAVXgceL+GDM6ee7abfJso5oYWt+03G/UgII5bVI7MCd+uPokOB3pr19jsM9WUSHyv7H2/FmmQv
DdRwvEFgilbt6BSKEE/tjQ0iQ22fcpKo/O8eDxXv0CrWAGSqduG21z+08F8OMbim4FoxgALuXygU
R0iftVG4ig5io3jCsOfMU/Wz2Rdg3JdV2zC1PKrjmyV5sUl1626AyONWWQZMSfz9vBGb3DfQCm1i
lgmw0rheWymhKgAZFfCcLcMpoI/UHDRrDWN/mtLfUrCP+Wg4CFA5oUIDccmd7071p223HQkoWY4p
XusxOw/ROoAUMapIOi12qeCnHEm6i1Gctb9+dPjZ8tvKutAb4vCM9z28zzuqgLo613gE64Ey4q1m
7Nr4HUBtJJ8xVTeIqXibTSIIAevXQz6xOH+Q3SuE4CgA5QXNvq5AOtGy69I9NVSt/Jt1Af+IEi/g
tK64xuIhQ62lf8JEU6J1YGqLb01JVxMVUn0NPY+EPyQOblxufGhTcqw9btN5u6I2Qf8mRig0pJUw
2SBWoLNTibAzQSaE2AVROHELhcbRKiHUOJ3fUyS6I2HgcHsua0A7sDwF6BYh7Fan35lLeUHGJTQv
GegJqxiVprM7zNsGKY18o5xT75FNMX0wda2zH+ry0RPCI3Toeuqjd21yEyHURzzcq+VgpMdWZLlj
OJzPQ3VCv+ICK4uwu8BNQvZFwgSurXdj8HpzgyNL1yokgA+0wwD/MjahrP/Q/+SCPXnXkUgD37i4
OtcAHVK4xottggTcwOMsTmRmdvfGW5yxOpk01lNoxyPG1Ye5STP+VpeEcE5lfn62jRYevKBGZ6b6
STavmfwVmTceyUnekdngm1BjKhkfROeAYrwbHpEd4zFmMRQhR9Pbep5ycQ2IFca/qNrJHFMseoMr
8CSJ9kmCHG7hZirlR7D+mc2bZW3Z/Ur+L8W2k2JH6/4NSOyBjyM2Xq387TcEfQSc93TWrgitHwAj
YgsYApPj3cSq9o3/0oddZD2hJtzByb7q4vrcV5A3DHFzastvMuEb+pN6YEvluUL2ffKi87cGA+rx
O0c/uSIIZ0vw6RHsE6PCykCI96jJNrk8bFIZ1Wy4gi+L4YDAFWfRQrEJvqYVO02j5aPEG4S0h/BG
uf6BY+QMNrSdzr+xADIUJ+K9CfQJjVcLMVfkJwzq2SGJf0PrJkuz/Y90CuXaW1uieoP2FHyzX/Tf
VB2lJWOvyd8BmLdw1mGnD9IeGDW2wYiZddFtNgx5TIxjSn0MUQuY9gC5/4P9wFLYtbp+zwpnE0iw
LqstSlKremnL3/mtkWmG2oyQlzwLkqfHrrScNLT+7UeDalN+Mxx2vOwOitEE6I7+5ae5/Fe40Uaj
jBxhLNbMKb1pCMiDb8siThgyFE4Mlwen9q8p7BiVZb6mZG0lEEy2YwhRgbWe+Sw9JMjbGZiZC8z/
xipNvCJWuzQ8YYKwl5H3DjwVr6bSXM3uNF9TH1Wnumv90gdG4drH6nJiZggkrPGRA8Ez1APf2xs5
CIRJPPndxOEUKOgtNhp4YUmEBct29C/qvzrp+R86bb12iNZIF7EDNHOYRXi46/hK0xR9ldaRXAvO
rxv1sZiCz5Jwmmi3vk/VpUbwyszEkKBllykAlmxQOmYv3EUp0FAuBU4EAkx4jt0o2Qp4C9jcVknX
iOpE0k75MyZs0sV3AYCBdIYgChc9abehuYtuyBXjB3/bYQpoD4Sz0zaBm+DHovDe+pyTPbtyFt9H
aVsL5xVQ4r/R0GevIyc5VhJrNdAfTdAAOc2J6Qaz8nHu7l3xWRaHcisicvCjXzmG+uXM+Wcq2yFA
cZN8x/1ZKF7BOGptM/+b4w+NMbX+LKfXkQ14ZapXXWc8/kOqwXGjIE4DzK/f6SZwaNxaUw2H2lFd
0/r5b/cHkU+Fv9gjMkWHwuLhQ6HOUAX23XrLZoBDwUYOUfE68/ILt1S8CdVpJm4dkhCBGnU8n4L2
lPMJan22I5MK2/An0Z5CXj6s8afsoQg3gjc0K8c8Cn/rZJjHP2J3aX8ZdqHUenbwInkdAKKE8dFz
Ty/aHc2wSpAKvTHxWZEv4nCI80/iTVDTTL4anSnmFXE/LwG7W3yFPeAeyDoCPi6j8rmSJ23BGcHY
rRsuqRoMRvkOk7Jjpie6Fv9QSXef4UZDq48sQz2lXG40pREkxOWFaKi31nIq4F1WvFVgt5j/WvGF
bcbQiOLwRxAnNIH0H1lEhHF1DG9z9CNLqyYcf817rZ4tWrcZfqbitorAkBsNw36Obmt/Qyf8I447
q0W7y1/JXUW8jI9nWN6IPXNUkqdVsJraOLbDeyvs9eRuZeds0YBGefPGO/AiDgEo4a0qbNYjgJHR
grVpan/6KikUqfftBCRxrKM/YbxO7buCuo9qjfQaLtx822rYJCVjyTGbPbih3EJOMMxOgSCuh0Ly
aNwEvJPaYzwitwk2YXdZRCbco2Hee/0RR39x8jZCJfTIu4AveUQaDRaMFVflz8Etn3MVk6XHK8Qv
HtY/Q+fB2HNg/GsRKPY5p3N9XQSH901IbrpyFcRXFWrPQBy/Km6z9kGnPADAeeXk1mXISl9bFI2p
cgslUve2xrypPS4SWPJHCrHCRt1VuA70a6Y8upkhIv2Khx+63ZfoCguA1om1bcL8pjUS7PCfLmyH
9iAhegbnrR053Vnl57qmi+09MB4/H5OuuYEHXKE9G6reg/4XLRth3/ING+MkH3Ou90T4l07/KI5K
X2OFcdv5qvTvlUIywHAWaC+jQB7QEBwMOLraFnvCDmLroKxSC4+kkxItTnMoso+meu8xWZavA1+N
Ir1eq4jKetMbwdhlZu3+r9eM9TmXSJciwZG9c92e/JZZpjsCMTWbZBcj1kbTyuEUhjzdpmeFvwRP
bKC3G3TRKJMxFGJu6f4i3muVAaSzXtmdpogR/AvXjNEDaUsILVajfPW0CBMws96usdjOMonUN6uG
uecsWMHmEUH4vmuvVXpqi01R7qMN0ykXwOSDbeipN2OfI3b5P4yE9li8DitBjm5zRVZIzMUag58f
ZVI37umxc1eZhsPn1T5EOXWX5p+oe33rwkarV+Iyp5j6ZGabDJd7Dgi+DydyhDnyMOqs1E9fM9CB
DcruOmJAFaJIpvp7ndlUCg6iLfiR1jzNZmKU+JFYbo0vWnngMb4VAsKxvBJTWRBGRRGhwAmPI2yJ
ztxepI7XEUoakLdYQRWzrfWv2fhSAAvktHJk4TLwzmjVG7ArlyNy2tph9q1f1+V6gBuZimc4UofC
oSLwB3Sdr3GtUlOPMLtrk921UxnUCWC2DXWj1jspsZwBg0QcY1Zo/9gQkKLYUp27dF7wyUxAqUQr
6YRHvpvqQHrLYfni919hB4sLhV1bjEeeA47QhrXC1i6ydSXCpO9/SvF1aD4KYV9124jkCmBM5H3w
ozrJDJSJ0rbM/D0VJz18gT5wJGienqOhqXipIHHEBuwdcUaDS1EQ3+bgqhe/YcO4kx41gVR2rCtI
avAWbkSdZYTMeB7HR8g9MXBTtoM/c1kkLgEs0y1PftYd2OAUNEnbkCCGA37nrP+ZgI1SyR3Gp8B0
CeMsKTsE2yFNsTQO+pjCQdaDy38Ki+UaM5YSNGOCTyNGEpXPFnwneIFKLciImlnwRc8oI8fkiE6K
zgs6iBkiwojMdQwT4IR8s8XU9tmC2rtBfyJLHMsfQ9dv2CldMnHoD29aIuD+GwOsZpcEfg9xHOqP
RDyuksIqpfocVjBvL4Fyj+ZLmD81y0mWfSoIDMscTg5kNTJSJ/IakvBszBF0xyFcWkkOVxdH+/e7
0VGstKSQiAvTOdhiP61fS5XeuvkOMkYOP4z6rVcesf07MP3jokY2BG60qbfRjt7OrHqtg0NqnVFq
8tGTh4PxN52GFWhYpdxLIFC++GFEL7H63ckvC7I91QEsiLutTmj4d8Zm5yJkybG7uDoBINSDQkZX
KEPHu6EclcGP0gyduObWxHg1yhG1Pxp57DudAV3GdavEfsbSFAO8tkhqsZxAGBVh58vSgmkQzSvH
+L6u3vgqIotbm/OlmZy8RhY7A+dMb9QrhHzR0A8UjvwxwLAKAvmPAH1Sf7e4RcfmMrr/I+k8lhw3
tiD6RYiAN1t675qm2RsE2Qbee3y9To0itHiSnmZ6SKDqmsyTCE78WWSx7Jt1rPHwZtFLsRxYAZ9u
f7v8FtB+2OY0T66hhTzcOCNOxvs7I6SQxQjnE1V1KZP0Qa88p82GNsEQi0kbIkMK9469rPbV659k
WE3bWpt3xdUeHiZgRzmAyPKb+ERsL5AezLTsZ6gLhHk8raQSS5TYcsR4YPIAtlKo2aL2y5V4vmxa
0SDP1rY9rnnWZo16ULMzKxEW/hRaa/uJskIcaG7BJ/vR0Tap4zEH8uGL3Yyf4ybOP6P2KM5XF+Uf
OMfpr4SeQo9frvJLZshUJfyyqfZ8ekx5UfHtzHJlsBHy/SMiqHraazmr4Ba1fTuPLYsk3ItW4ufs
L1a21uwzxoQSq4Onw1q8kCc5oYbtrQ8kuNDFOPrDDcgkkGyfQ83VhYd7FjuQHsX835n/++RSbcU7
PidbinkMapLygA+Q7TNXH2MO9gViLkgUJXt2dTkurOEkLWQcXfPEeqrxH9t5M3yAE/CQ68v62YaB
ne2kGAUVaFnHY1o4d7k+8kSZD1VB3hA1AnLKXL65sN6HdNHiIURcqUs/uvMXZDcPJAI3P5+rFi4A
vxFHsYnQ3CgNZ2b3EdGhYiYelbuoGrXgK55SslSnH7RlGdF2SKGi/lKyyRaCrpgQWYJFEIiAZofR
n8Oi5nYrcOrpKhAd6DCFMweSPvmWXAzZPBQOeq52P+C8jlIc+6CbUlTLMabpkbgZdEKcLOxaS5D6
U1GDpdGqO3LCYGpyx/vTn+jovSYvH+Ual+gs5/aGAMaw3545nPCF7cyIB+cEiKfrXli7S5GnO7e8
p4JqN+qhAmYYH+ho1KvubnjLpRdPm09x7vQ/MXMXh4GXzyDXzqtvgq2BMYEX4q334SwJ2whQrZI+
BMnoU4o44+NVnx9GJgEtmGKve6DglqZcRqwehWGFlXG3EouDOnjXlnCY2sm98gSfyGGUgTWGV70i
SbYSYiKEcdghl6abLlvrrKfQDfGnWe70G9AbahuxsDTPffTZi2UJZ60Y35b4Y+LdwLeY9S+edV5d
hh3mlk2NyVav5AqPfXG5agW7i1f69ixmevUflxUPUTCvwoHSXp1qqFQizJsEgk1aKlS1+jSJeF56
60p9kIK1HI29GGQU8dJdcuuy3xMiIQWmT4MiI+JKdCSELVxdtk3UGD8Ed30KCo6Zqbtwyy8yVbHB
obmEuFNi3Do1HjoX+y+qATRofx4jx+huhSe+tBlAPyLbmd+x5LqV7qGdutwDL914M7afqMweWa7N
kCyrfAqOM1OUcR50/Dh8f/AP8fetxKHhIy1lkUWxUWu//C88d3jB2Htq1sYOtr3BqLJjKqZ+Ddop
kZpVZlkoHqolSH2kcdvKR55zYmw4oy+eKjZHqY86cRZNSWxaaznKeR6O1k5hZ2PMLm76qzWJSaim
ZvBIMfvxycjs9GNxUvB63nOHmz1DJERrxowDiis/qcOgtzqTUzrNsq04CUoLEtI8RupiD2+145OI
sMVbX2kpcQOjWNLfUnRyjFOoH6Rkl8t/VnbVBM6Idaf3GRU/fenBlOHZ9Yk9OFX09TSfEEqKjRFd
0wT375JoFUpmBtSBTDvK55igRY94hRnl8L7finxfFOeGED5+4cM4rkcUBLEihl5E1BJ8TIYvJ4kz
bTSKLG5HfgvhmlI4WmIswdt07S69+GP0L4B8QoTK9dZtz7EmhqvwZH3o2uyZlALAA7Ie4mg3VoMh
iBug8sl4R6KYj9GsYz9WsBMID5KRQhYpJ14Vzy2r4KAcljZx2IL3ZaDINzku+CO4EryEzqGvoLaH
ctWz468p5mWKq2z6bYspOXcb8aWcvuGCLdiA1hZBF2FzDStEbrypgsQERBJF2NNyM9iBiPZiay6U
XKOTzpHVlmRTD4FCL3KHCmeUn67yFFEQ5YlFvZ5fcMxYzjOKLX5/yOkhjUfrTzR56rD7rBce3aWb
tpjPhqnNgsntHrgJGRwzkfuik4VmxYSRivGIf7jA5szP7GFuDlgDq+rVMKV/Gm9jZCR3KFHcZizp
IrWdODutIZGSjoU2yCy2ohNyCZDuSAtB7TkFXWrsTaRt7HgqdZWHu0heG9IC0i9IdGMFr9e06X6R
hvJM6uRVIwWNV+kaN4e6AzwomiNMxgOoFMSdtb+w2nrtBBedsBa7ZpO+ivkROy5OXLPsuued+Flk
jnyKO7tlAooqvs1jzL2z1n7S7gnrQca3LOph1adRlJ4SCZUJWa7etZI+wE91d9s94NDsAhCZw7Rz
0HsT0u2YaP3VfK7FzQzt7txiEsSI3zUov7A8zGRvrRevRvrLwyvj8DQ7tWg5PAblBlJBhU0sI4N5
V+9dC2H5oYtfqk3FCf6zYmaDXVOoqsgfnpTDL7UpXyP9Lotd85WnNFzaXiIOvq242tuAEUuB2+/i
8n3EX36IUoZJbLtorF3c/uXFh4raAz4Wzxaszz6fnbi8gTShXgfsSKnFFtacZUg+pKWDFxKVD98+
3iDqNOAlK9XNpwnfPggK3SZhMMMx+iLM2Zi8u/QP0zuThJ+SX2lob9bwIb6O0rx3wT5nDxMtnXKp
q9jMNumwixj6akJ/yq7RlO1pxHFaAvsNWy7E7FFCTpK4ozBGIgdMg4X2gDchjlNFIjjk4MBxAZ3N
HPmeGvhADo3LptPDEw/XusAsl69hmubKO9AoK5ytJL/K9rvRmD6mJRIliL2VxW2akyCEhBRFpOd/
2/DEuCaRpnzE4jqut2pxcdU9kWouQgIX4JdYyQoofkdfQeQHKKyct+OXQauXXxhk6Nz08VxzDlBg
kW0J1qMxkb8H+0UnOeXKSVwGft/m8BmqLzj6M6N8aGwOAOQwlhx2rRNAKmAQhHhVjD29/E98p4H0
gD057bF5AB7CRL3meOaLqPuNzPgTR0VCM2+s9GCRFMxvP23pM3f+TH3LqZBJDxddhZXL5Mg/+GSk
usaEw4SiPWXhwcz55okxwOnKlj+ah4sQEAMrGQ3tPMqcwNtr1toy3ln90qldcv8ySgwcwOHMGHAx
F5cQJTbQVccLQYDQ2xhuhmgfw6ud7vgrYgwUokdsqRhs7aGGGu9tOtFmEKUsnznMzLJXSrWO6H+Z
y1jjgbgUmpgIpfxPkKAcR9FB/RDb+xjBWVxv2TJA/kkZOoZSi2AknNYy/4h6TW0/hIyJAz7QOdD2
Wn21jL+AjYNfn1myuB5YMKSE9inodr579qobVjQG3nOXNsfMCUeiMvTdJ8w7oUhhsshigqsgyl4u
wermXmtOJYOg5CeCaTqsqpKysrZnWhVME+XXnoEsdX8QaE5j2s0wyFHmAPkJxUgAubNxRC8pOt62
UrFRYe5LkWaSnNKdVNBZhfSlVdqktD574zmO5Zo4IiSV4zy10YfEVxDeGAJmjMyTAv86Sj46CjTh
qXGpfBXDQbWLS2bV8O1zEDk+L0M0OizXfvPgzzGuanmV3ZvzNyyGGTsWish6wmapE+M/x91Sq5c4
yDg2JpcWJOybAUexCT0miw5hq/ZeYDAI8ZmzWBP4MOOnVWemtsElEdJLT3Rzx6Jacj+Fet1q79p4
UY2H8PMRd8Un+401SzTs9MNh8iX5b3+4dwNWra2EaJuXg4dSRR1cESoYcFSnWO+dj6DCmbTv+7M1
EFXUddMb27rgr0IjWt3j4JyWAdyMl54Ae5qQudJ/gAtHDIKpbwXe2v1DzQidFLyiydJsuKb1h1x+
MVigDluMGsOwJVGSk0z+DLich5uxre1zwRWtodrDg4hynYtZOtYXVX741Y8d7fx0jkZ313VLclmY
HHpzcyaVH75z5leRQVsU+gSxyURFAICv0QjOsLdnNs4St2NtXnI1rRV1Q1RpgUYXKhZ2De6zqcJd
/YKx7R/k7uDCSLHYBLIIRyCxsLvPCs8mF5W4l5kWINFayOkujuHucp4B+PR+VKtneI4xj3ejN8+A
BL3JSUcAK21JAUEj7WL2esvuQc4Pec67w2BdIu3uc3RuTE9rdi02HVg/HkpmLC6T/3ucnDsGiV2J
rWO8DcVaGlatek0ws4XlxCCwoJqNEF4v1Eyz6onOC+AmMK9s6cyFymNULgOmSsbsak3OvdrOHJb9
qcFaeE+gOOZmPfrO1bdFM1EgfeR3TWGPYfNXQdiEcxCEcrhLqjVKpjbfhtIBOPakxEyrkJyDVp3T
0iCOATGg+N61wJlq+sII1m76rBpnMjjeymKKJQS/tctXRXQkcEDKrgzkgPCaI2aQHmJmhdthYrN6
0N2D+CQ89ZlY22wEMMnWf9hnQTmrumdlwt+k9LKcrWvu+HoH/4T3Aa1yiVItROtds5ewJRB20VxD
biHlBymaN/3dQt0Co30Suc8bq+v0PMzyqRKti/yYqjRbR/EHCIOHJiNIm7HoVW6sxIAHs9ngyEDY
YvXf/SpgfEQzjzT2xDh5GkFqLKRThWcDdbwCdJyIHN9mvzBJtVk0nmO2OSdmcJrHne3wgCQvyQCc
WE3l5JnoF2J6Jwb0KE//TquDln+M+pePhE1FE9fcKKjQgkif4N6CbkYhFNQLnRe82NczeSqNDEgI
StBAazrgmw1edBmJ7qj85tqlxtcfzlOmyS5GpCi+Kgxwq3xjNyc2VzdQuxPDeFfyPsVPXO8G0pLo
HYbirqJ1FHetysOYaihsDaTrjKpbdutoE1DGcZgWSL3DfG1lRwNNeLAkmIKigSUzWEC2N/42TGZ1
/JHIzGqnL8cOgRNxkg8lpTfdu/vlhHuJN5exLVq7GbgDv9jo+ocQrsjBp/hsnQ7zUXmtg5eT4A9k
ZFeCnZlBdOVm/xryt2JtGsA38btUV/2wDoLb0D2S6lNKf8P6nRrcQuwbhnJtcTuFLnKHI2oq3Efb
unhkzKfJY/jXLSoqxO59V8Atpj7mbs+KE+RDr/yx8bSm9XVklkTzPugpC5y3pxyzglR1QqqUr0h/
tmib5OYtZ1sGDlzgafAsTXffIhXxNzLz+FAX8WtoVn8Lez4GmEgXFnBE8p9E93+qsqPU3Wyyr2yA
A9k5Tlb2hGYlP0b6XyObUxsr4beJvO9mzY05PD+x/HX9n64/I/YkIR2s06Z1rgXGFhIfmK68eM6K
AkmytXQD+kY+hmojhkMGOgkSO2iyNJ8caxpvnnZUA8UjRFk+kE+ZbsxcbLzb4SFeRKwfA3NMDMwK
NCo6EJ3hrfUOeSAk5V6waW31H76ZUT40KGo8G9WeikdioRTiBtuq2V5LluFIINk9lz40vA0R9TFy
DLZLCwU4ojFPdobxmaXPeNxb2h5DYRl9JhxhuX1GdQN7dUnFoKtL00JgdGrrVd+fcgvlgrOI8hsR
CClKCNryCub2/1YsFiQc9km8EfP/muNJNxYi8SUifWTe1F92BnjS+hIySJSkjblALNURXALSSTri
PSAsWqVicnYhOaEd4KFnVfLYCZ2o2EVyfM1Hg3aFNqIK65Wa/fTmO0fbHDF8m2fzpDn1GREp295c
CSdf+KXhPsbtC0rXXQpxcuTv+3YptUunZdEIRQNlce6daiRQVD/f1me09bStcPQrNfeG0N2tbXnl
qatOn6TlUpPfxGM49SmAhI1qB8DuQrZJILll7FUQlk9K9C+MykN19UutX2NSEoc0ezyr/c28D7j7
jNwCmQ0Od0OQfdgWglS2FdWiulvVOmTE5i1S9WIZR5wa8TsDQSIzEWcAVXj/JpuO/b/ugDmkfIRx
i07zPqhLEifjhp5h0ZRfCfJbsNz9gUVtq25IIGDDsUagi5SBvdM0pzS9kfgz1YuVplGIbPvmlxIO
ISmTXX7YIL3EIbLfjoHFLcy4aLirTC9YMGuCkXEIkm+uBz+5WpB/pH/MlajbsW1FUxUy71WW5PH6
V4/ULx5ik+Ww1ePSfA5MMywY10p5RjyVyKtUFjhVKdo5C5qY2tpbIBrD1qYVH6e691e2ByEOgAiB
XJvP6d/1dBQzsJC0XbIXhKdpBM5rYHtLnkbHJArLNZbPcZ/UlzS/ugaAq++6FACrA1loNF9oXnXY
O287P2lIq6WNRX6Qf2ComURrHDZ+AF3sWOvEQXL8cwhhTMLFmy/ll0xAEPINRxAfgP8QC8EE8AoN
IO5/cndrU4kTyFAyRZK5dmqWPj1cD7bTVHYpKpV9GUAkEjMRXn+0ivho+TwXo3nswQuhPM3Nddbu
LB/Q282hKoAykFPFOSpXAct+7ZDxYLuIUDYM+HP0ew2zMZ3BmWhn4l5fBtmliTLckfFsrB6gxNzk
LR7ogkSPWGOwNYeWaMenpoIS56eM+AnmxefGOE2wWMsBk0i18wrGECfN/HSqNy/91MesxK6bA7JG
HKopX2WDKWDZNH8eJmuKJWc21iiWUTrguhXb1NT7IFdu4junXlkPC33heNjlM7RD9dyz7r/fMv9/
OsO4+9GFVqO052X347IDQyU5a1HOdfK2czbQp0OSnBJE1c5PZ/2Jn8GEaeEW3rSqzlXGmHHuUiJe
ixmax+xb9J0N0LD2GjKrlNQXHGU53+FPh0WkDrByHF45bTno5166jcCcLe0+xBvPO6NRtOW9pgkn
NSMRbxuIlIul7m2Y2/XKrW7usfOoHMSnH5l88Nx1HuwthofTEoTcGgXbpM5+Iq7vsboU+lzXfq30
L9XAM5DZs6jrr7C4OfFbda7yxJ97zZnEhumw0KZR9pTZKgido4muwepTqq0M0+qjafYa8Jpga4W0
pQvcdW56a5kNKKX57zHSeDRALpCdedIMjBjrzgeqOUO0PAP8wimLlWX05g0zKWb+fr3RqQm0eml8
s3KFWYPGEBqQMIybc14E65sRENNcVDnkBZh7y75WySXuvgmszNSfLlDXdXWpS42VMjggQnh06xV3
uzE9VGxqY269kRVBrlzlDxP9Q7L+d3WyGfM+BPkqMR8GekMRzMe2qz0AOdPKD5vIadqH0skXAG+A
ZDFGFn2K2nzrGDaGh2C/1N2yasmHP8uAwLKdzAiUYZY9M7B+hB4zPc5KNxXwZYPii5cyWXJfh8RF
D7uxQm8bQzjmlWJuJoPBOnAEmNRgCCuCi2/8cSjATLH0FRE2rvfLaYCg7ndEpNEz1KVQcbFD6r8t
NfPI9LBj8RipT2gDRGLzKFLZddso2jTjGnPBNPiLK0REj9ZlpfXdV2uFZR0++G6eI8/THzG/sH4a
greUbFUOiw7EYP/RMkEpZKpZUAs6slsn/ZHcU24sqhE5EsuvnfC6qph2inUrcV9bnNmHfzIq6cr0
aJoWsDcXTbxVvbUt3VWDnJglVo11hOvLQM3R8ALFZyB/WoNiXkBpz2NwzBgB0yQIhgc+U+EE6GRg
fTtytNJdMAAVXSKPnEOcSNtHh9W9IrBa2YGKK/O9lZ+bCUxCtAjgYfKrWl3Y+udYzi305rMwWXCH
opOqu0MfHgfuF7khIIfakUU1tLvPhooxK65V9TlQz1cXq7w4XKIaCZuIZhnSRWh0xKCqkC6GeiMf
yGoOgV9Ok/7Z6hxY4zdrfgHtrlHLIM+32won3AZ6u7lm/N21TxIWprgUUkZ9DCZwB9ISasXZ+XAH
/AWrEIFw354t98/W9yP66LxD3MeJJfv9xM+ParXINcQJ1F0rPdw6zcnpd7A1Bxbv8NuZZkbtI/I4
76qDTSOvkjHRBkeTaX2e1siHHpq2lrJNoh+EA3ssl+o8mWN7FpoF7yChdQiFqID+Ilok6RI6uvDN
aP3DYswagaCYIokh13UG67jbjubKMVdmelKKfYhUSzqZdHA5YvO7YXwpwyWR1qmzNeB3VQxIlWoh
+QU0KBvABpo/LIH1gZJwmppfCqeA5T7FvgxcL+pUK/0MuiOQjomW7MdiE2EqidHu0HrPO+1sv/59
gMMHlto5+X+hu5edj659QXrhipHcPdLqVEHeh5Q5XYqWSY8+hJ855MWRsXJW7kNxXgFSlwosMq8E
J2O3sAw8elvP/xHEuRIyQLZJ8UA62qdXyUv03M6mIm/WhX3uWNN83iRHv7rklXALmZsGK8egPnT3
u7J/kc3MagSBFnJvcaro9ZE1iB3S1s6okaFXgbHVeqbpOJYVgIikMLkojje9xqL8UvPCmLvEvueP
PoaeauEYor+QQezxbfuwdHzySBoELC6PZa9Dy8BwkvK3FqniG7//6eyC6TQOGnpWLGYsVUqYnMJC
nWwr+zD2yMNnVKURT5W7RPuDK4nfW6NCYLsRqB+estVpuG3jZBJuJfR8CGWg4/LzZkQw5wQ7TVtz
o5ibhIFDynisYW6Wd+STgSM0F16yznC72TtxjFbOXFmwnvmsh4fI+6U96q+wImMJpL3BWkljDTAO
HI976peE+Rta/7gEWX9m0TDlfJGtXU7awwzlcWs9XdGoQ4Bi/TR3oCHLcGW32kUN7in+IAvbHVvG
4AS1bwgOebOo7DsaGmT3vI5YWp3hogRX6NKERbN6cA+5+hJhLZxADaUKLIGGYSnwp6Q/S81Bju7o
VWc+c2YwU9EWWWlgnqqpv8AybmAwN6aDu/LqGZM6f1GvbP3g03avdHseRkdq9gTkRoPYWEYJI26J
Frqmg4eOK0JvgCficEUcbdg+EmGwj0+WZloA0oFqzH4gQ+eOauKTbjzijFfJQg4cHeP4ipACpq8K
AtQFSmDtfLG4iFjDQ6WiSAYm/E8v5PNKR4emXjCxostLYswEC8+99xpQ3sPQrMBARSiaunJl7fVs
b81u9If2ZJxnABjZlWCWIT5n2UbMgjdANTSK9WzT+lcbybvkzDqXVKUvRIbhlIFkcBa9PJoylcEs
Ac8Go/J7jfTBW7G0y/udqPJxokq8bbzxPJxjuyGmHUwtD6MGUw9+mmGt7l9EBcJ1lDvE2ae4XWaC
sAWVyLnFyUK4//JLl7ErWnNrvH/5JEbnymSIVwdkNlzbf8A+5LpAbVlEWshnMhmk9tzvT/AWsLJ6
hj1NsfhngO1lW5+b3IyGVhNlMKGOntBKLuDm0TzzTLYOsXOrNjqzMnlo8MFpnhExwovwjEfGG+KP
31FIsJ7wOUD5xA3nzrJ+P/ibuKR7FiNZSErtsbIQPyy1HjAS7BCiakDP463HXa00S/7YEGm65DGE
ezveIkF3wRzYKxuhk3nBOTKtajZuOw+NPETwRNsEAIgNQioPLDKYx8vqIayY9LITyUB6pDkkZf4A
TIhjVP4dxf0wq5HDiPEkEpUuWo7JZwrwzqm2wbARBmSlmAszs2pv8+ocaBsOmdxB3AnChse1vFX4
c/VtQpEuE19Z0C5sHIs+DfXAQGfFap+jSm3PZHHkwyVrwunosYsUYAqWEZLBeYFo/n9ptEJJxLfX
QxgFpJ7PpTsu5bZcjldIkR4q07T/KHVwJd4+qN+9s2yFY5b9o/dOk4WSH81kQzgMFkn8pkjUr2M+
E4MXN5lJ1PjqPoofHUtNQAWqslTIzaTZo1c0QFEJMf+gXBvjU3ixwq8M1bc9nkU3ZwUHaUZod7v3
kFl5hILcvWI9KivbvfX3lKGrdJTcj7LYWs5ONpZhiM0ZOGY9ILi4xELN7TODCR93wAJs/nvtO3BO
JovmyHqGS38J6XAMfgqJoy0zp730F8P0y1ZFA84RYXCV495zLqm81TuyA+niwO0e5GHtyDMZKMQg
tH7Kvqnfez6Gmrq0Kk9gD7PhXJDl0+vHMN7LSGz1E+KXuKgnTALE9Rtqa17eovgin4avOmJh4BFC
JfBiPk9rNxe+yqx6JcQOqhT9nJrg0DIEBkx7CwpDL1vWNLBCPykdK4Qe0of4AzaQBBJ5OdgPjyjT
AOulmiBhgYoYrRCgNyXaxmFlRAtJveuMAghBEYOXYmchJaMRsvA5+mvy5CY1TSDKszbgLmsfug8R
3j2G2VKD49o7WCCw7SnI3QAMMk9sY24o+2jOIOVlDymKpjaHKINJAS4QkyTu8wQ7ZTAsWY1xlTLB
WTbBitxgrTxjb+7p6O3yDYdPKOHtj1HUKi1rUuMidMy98y1a7G5dwO+ovvSmm6fYNd+8Je65bbZt
sle0m7ANM7H1oq3Zb1Qd/POM3JWx/tWLz8Z8e6gdMsS2SgWBmdGHUSwGfW6YnwPLVNB3vroUbVtg
XIR7SS9mkrcvnQPr7WWF8pi1DpgCUScr9rlTPhneW2gDPGh8LIE5Qot7Ziy69LfobhRE8QeVbljD
PRW63iD4q5VL4N6T3zE8vkki7hboNtPxN2tpa4ScdRsS3pCuQz4vmTgqxm5as8mTaeXgApNZVm8A
U0GEZBKR2aeRS5s1IFGb7Z3umJmdmRxhjUQANNHsyOmRjJJFzEPaVxfZ3UP3E5ouGGvU0fxnAeKV
BRNYsjh41PgqRCmnqbxie0GHYgydY5YxULSzUn6k0rN2rjiYDQYP6kfqPyugreYVnUEjbuAAZzn6
6I1uk/Jwk6N1I0YDJmra+hwXmxTpDNhinap6eGcVIlRnxn7J++3IW7FAOaLnEdJwEHEUPRb/ipjR
PuTIYUcNRYv9ODwtLziIekOO3iz8YX+gWu3WDPnnZDwMzLSaXaItCybMKkXnd+Vv9BypLNqueMX2
xzH2wCUndbERfkW212KiTYtvnksQHEoItFi7a+W6bgQ32YgXbcIPRMbIXzmzoc+q69h7mQI/4u0p
1vkLYrvRkB+5zgFzdmxlb6kisJosAqxrrQLVvVqeyg6NZRz3sccQOcyyqUpHbsIQ7hwB4ELFtYjW
tAouqkUa+uAkawe15nVLoXzubCAQjC58Yy8M01H1JR7zaM5/XnRzmh/YyGrGEgPkIvPj8gjGXQw3
teBCQAFdbK2dHCC4GVWAhsABkpXYLITar1pfko5GhxU2oiV/Pct3QXowrCPGRaJibx5bOeqZaVvQ
ckl4fi2aFejXZXCXtEPtok3sWKt/6fEy9VhOBRihCLwG0SDpSJGYyCm7wWTnwtCrSH9aOEjqjpGc
Ftx845JFK1PdFNJHlaGt2BgoXSBH2hs7QeijzZkr41bkzKjCbd7+DtS/SXiIW5TgKe2o9SojDuli
3RMTRFqZ6LA05VUmKRiZZ8zVZxGi1bIwhbalBwP2EvdemsVLVdh1Eoe9Rg/G2qXDGRluSxOkVF7y
Ic6yzruWhn2opPCvKYsvkku4q7xUnxmSchpH4TqiVkxS+U/TnZOfjPdEBkBVKkAamOerIfoxX9rW
XMRlvibu+aBYq0HP3t341ZEmafPlaj25XJ50MGHJj5n5qBLwaH67tJnn+IW3zWDch0myL6kkA7lh
parc0ItPG1z8YGK6i42SFOwq0kL8b2lE7gYmywL6hTvuOl/lMsUGUugrh2VK0/LAlRGH5rCgtV6g
/5+qgbbf+31zaOXmYDnK0svtS6cmMguXhvN3nqMN1HwJ3QyG0Da6+P24lBQd3KizlCPKTak/quwi
kWTYmQOZyFq0tbno6bMEa7PjrCnl+sfWQ1YN1tlyxG6HXiIm/xzhm4NubEiytRXgFwXyh8zcZ+pk
5pdChRQ7wKIze+CL/TzMoMlYwzIb0bmQPevaSK9AS7peucxHNsCsomr1zWEstd1KScgc1IZNJ0v7
2E93eRsQHDauYmSCDcIHxePeZIswJB3Zaw4vFdIfNVk0ubZs6DkLAK+BTm+cRacxsW+tg9WjNY1T
PnZ7P8yXhgfYFz2yFSuzvhCxOTkN3YjWMEb4KO3NYKMnPBFUWAm+N1owJ/mMcZ/0Xn/wMAVB29wZ
MATkqJjXFkxRuI9ijZGFyrlywLCRUUY88SLiNQr8YtfxaFCYANBTybQslmFmYTwDSwTaHm7xorUB
abG+GBWS64UIqCSLRuGmVPB82+1O0V+S/B4BquTi7PlRLAA2FhEEFTytiqUnE1OXikLnAoyolFja
gnR8uj+iLImRrRjs9ftT6DMtZ7UUojb0DdoklIGRzaLcYO0HtZG9hc7cWA8PTvyZ01cNDp0zQRv9
QarRPxAMOZrQaUBr1RidDQaqJmviYUQnVsN8TqJZ2NDh9OBdWavniT5VyaawwYUN3Nkq5YbzctAu
FaSDKUgJOwQK4vfR6bBy5+lS7Dd5M/cjZWJguOIE9mR6YzrNYFy443aIn8VYLfhB58RszmMDed1I
odv+6DUzJcYk4dG2dm6wTXF9MEylUp4hTdIqduucHxZ+hV50o/7VN1aWQgYYm0ti66kIv9rxQtGd
RPccj29DBllgIbJjNoEMLZC6mecny4p0B5tPJMbrEZMBMHEZlLmyHeKxsxAiDGsdgJuXzCu0nTqD
ECmRb0wUG45F8fGOgmtDFIIEA99CXW3pfGxo58UPF9DQxhnng/ZoyTDqhPySXzA3KVVC+lAhaYlJ
G2QxRqLJ4CF5x+4xUFM18PYG7Ndc12028zpprgbobd1+kSLBG/EKWOkq91k/VozXaCoRZudIFIKB
qgQ0kIqePVUApmKiTIBAtaJS41EqkWuhF4AggOah5TPX05UG1Ct3o51eKvOkHOg2aOAYDM4L86PM
2YMFvxngY5MZhsoTLuheRp3MRta5mYiAdOijKz5ADnfwheVwCWo6YzoRxWLshsw0IznDQeqQo123
oNhZEIx96mX0V/WfnrxsrMSCTlGpzINZVoqKlf29Ej/KFuSstoXhdYVcX9EJAwSiREy/pYBJMSNy
peMSY6KdV5SGFjqwfqjmHri9+lUnWwsAWs+8q2I3J3NrZ/ysGiASTbZWXStP7LBGWRFOMWPhasp4
U+oSFe1Xq7x9D5Zowsd87mxSTGklq7naYwsZCQfo1G1cftYmrjDWCF397txH2x8c/xY7x1y7Z+q+
Cj6V4gm0wi5vUrzn4ddoL5WeKsWgYWHMjzQhV6kHKzAD9B81LUHP32f9oql0rgwkFL27cVqX9dSP
3oEB7n4bRGtigipmInJ4j7lncosHCD/lOeVLSaJTX7DRV1+pzewhVm55CN4V5ghWi1kIScFNMRtk
hBIg28igiPfyt6BasMw0zL0CUWqwgB0P3KK3NEfUF/DdvcfuZJlfCWroeHTnwvzh6AG6krcBUeXP
V69No0C2YObmM4yFmFTjcgyCV1AxtScSimiD9K9rEE+aqB2UZ4XRIAccovwq0Z/NVCr/SpGBhjRz
Vzl541LgCiAd8ixFR6WE6fUMUFULE556CUKw65j3lDKbRSpgtmSyHnGEFq9Wv5n9lU+iwwvCyhi0
XCQRyBVMU2PTy2cvvyYE6QI/CrdEwComOUK8gWy9STzK1gPjIdlfJmxmo5MSHVuIWpNG/ZQV2n9p
4bMQjPmOgF9Y9HEaDrWiWhro2QZtmgTu1GYTUFOF+gX8aJkQESmHI4aBVOazwFFZsy0w7E/+EUI/
rE/mK+GU6TOqFnup8dD/k2LHaP0wmWvc2I3tLzTP3Kb0u4aVz3xGcS4k2+g/js5juXVji6JfhCo0
YmN6maMokpIoTVCKQCPn9PVe8EB+tl9di6KI7hP2Xjup2StBjBw+/G5GAyb/GvbABkMFmkIEw4Qi
stDmKxhJIvDz7ZCX27hazvkhNCIuG3dkFU+MqrSYMJWzRQwbbUa6Je8NajSI5X9uSv/Qn8i5GZFQ
9ut8j89xStewmeeK3XjhT2r5qhwvTnQM1FUDr4emvT3ouBdx9Vj5Lvfg9r0k1c8E7lUD+9kyprDF
ff6Qp8VHhS0l4CXn3sCXRrIuBBH24UTIKqZOCV1ulE7bCHUQugqD7inRQekrFOrWixmVS7O7WH6+
NsVVs1400iVN40v4dyf9EsE7q/LJyf4/euoQJ7hD2Y4UqkD31Ayfhf2eVefWDeAf2QRt0B7+mpwg
+bPKiHr7M8KzRSLp/Fhm6a/uvhjuVz0cDP+pAD7jHjKEMMJkuvibVMV6NF7j+KhFu5L3tw5WppJr
x0QTIf46ht/+G6wzoLCVf+C9VPLINIG1HcuY5qB7R6J48N3X8lBht0xv5XzNqk+Lvm8076J4T1NE
tn/8zN54zK0bT8g4PXKu2Wz87hHypeUHoN8kvqEwnOBi6mdL1gR0k5Zs7NzhpaYOSEk/rE3rJFmk
MPNvBCfiu871E+Fsr7yL3jKjOvnl1Wm/s3JbDhKDL32LwsRHaHw2ce2zmSqLFyN0eWJesvxtHMFB
9Te7uc4VgtDR4q5z7JviksXp0gmPhrh29q1hhpLALb52Dulme7k2gnPUXQ2K9/EQlfRyZxLS+bOl
3PWgLaZLyHzEN26mfK8KsbC5U5P4CUMb+0RPZxf4VHF6Vbcx/E7TT5Fu2Wm21jVF302zbk9PRrPD
gWcaB520EBEdfH3EVLsp2zelI3Y8JvFF5nvXv4YM3qDa9f6hYlXZnYtybdXAF/atfTVbRJb6y+Tc
e/QLIjtDQa9oGaVgeFM/5Rh2eON98dZk+7o4JeJdTWd9uFkcBK164SMjOAbwP5fer+HZRzEhZuPG
nH8ck160zr461rpufGdoAoZdBX9a98pYXownFbE4/VeARaAkC8yjw7IO8yJLlADDIbPLPr8X4k68
EALYJyfCgoTvcLpoYCHnpcXdkbuGYZB1TPD6RuvCY11hH9ltj+0jZSPf4/ihs531rtSN8ca3n/ib
Kr7o3t1hFCttRpQZJzrShORiVy+ucw4rmEPPYXlIQ1T8u2FCErkFrifDS4h8kcgIz3yKbLn0darw
DZcca3EX1e8ALb/vn53kC7BDwm80b9HlkeUyFNRanJ7djSDsIvtN4GuWPzHXX3oKA7VqUSzI0F0K
/9W3tl2FBmVdYlnyPrXqaww+p+jNkXhTtaOXXugOlhsqkBC2ccVZmps/BXeNxIM1oKapc7Q8fbRS
bLfy4NMeyIem1CMNB21nnpzHkJx6OtCY9UMoPuPwNe/eHOelGFnArKpshRnIHw9NdzSSD4vtfPYU
hFeb/wYp2wwUjPZkdXedeyX65nCs7aUR4ElYKNZSYPSap8I6MWCpmRRjIERmiiDhM0VBKf2rxwKt
9q+RoH6Cu2HcDP9H5xeQv/CJKNOr1fIL/SuYlSFi5FdvItIFc9vuLYTlAZ/aixwOgf9p1ftCMB/L
P8bgu9E3ds/4uzj1wzkiLqbbRdETPGMaeNlvyajDXM0BH//OT1N7qdtTYByN6kGPrUP0jKI3Df4m
ZZRlfnfta6RvSlSTrDW8Q5KzId4p45XPalJ819UOWd4gyRxN/+VIkAiWwElCqjHDk1eF2UaAtRPP
Jc7JlLO4gw0JzhZS+8KB85xCD2MUuqQsLGSwiKRkVvU7P2Dz8KBomBWeIvuQiQ1HW2u9FmQAoF+0
07+KNb4iY5IOcIESBbQOr6wQe8KQA22nO0y7UKRymsh+X3fv+CCaiRnX3hdHhoceruooeBjMuKmA
/9U9VmG+psFatlG6oKMmU3UnWwJHzV9rDlSgpunR9sXwa3U5q+w5UV33WWZXm8FCsQ+j+9ym8WK7
6osuNYDnLhnDzoVRh2LUrcjL8FFfHbPk18SR1DH+VRgLbXXvxwftXU75E12i9Jmgtsxfl+VsekgD
ttpHGd+s5LcVrPf198H6LuzvMv8rEfRnC9GTKrgP+x8nHhYYXOf+sNV+5szDlD6sq26W8QYXrKYK
0Rjmh1cMq4zRP0wd4SZeUrKkkp0v92mz82tQZhtBoI8LvGozTGTDX5v4JiXD7kfonZPXitwFqIo6
jDskdlTy2V/i3VqUvsU3tyg/fB9cczg4gGpmxiwk40vBVESxTDzych1nDdSAEEqHJ47C7h8PTVi+
8Qwk5pOGMSt/HZnrJVvD3o4Z4ah3FRxdmNDUKNW+4m9KsnRXLxbW2PrEdUz9UYEbR4RLNjpkMn47
JY4ENjTso/6xwYO+YZASpDb8TeTeIwZEnBOji3JlZ5MviTqtKYB9aDtzxEXBwZgEBWuUmguBR2ZE
Cq/cx9YqxpU1RuhBvI8und48x3gt9IohE8tKY/qUfjezDp8ll4CBwrlNs/PIV3JuXmOmbsq1Tp2J
bbSXYIOifW2aPLI5Yo5vv7KpIMadHcOI84Z0l8ry4AzUBkV+9FHRp5ItsQSmpyH6RgowgKrMk+ri
uP7lWLTpsbXd2Y21CvXMRr/jXCLXQjlHvhVfgn4vghTQKMPYJvHWTOvD0JvHXovx0P2bpL+exmKt
MaT03AiEISrKEEJI+Bh8WhQXMyDaAhytG9tuNmlHCEVVEF9ti2XRXSGQbSc3PAs/eK5l+9wMEDi8
kZb72KS3AKh099l407mjOGpCQAKxvmopTdti2JfqQ0cxkI7UtfCdWmOTqeSUEsleZmhTbITDhLo5
3ZPPWS9o1vXuhkGgcJ/GYNimjPaaEIgIUquRpY4JAyhqPvX8eZbvKlwwMalxWWz8K1kiasY9rkY4
YONbHGU4d6Zji4ZDDJgmm6M3vagkWE4Z0Ug5iTzkecXWuNCLBlXyuKvjrw5XGCObmEwJrH5bfpXr
PMGo4s/WuPw7AIZMO1pgX4n/bIYhZIJCtTKQ1wWbmG+U5oTU0uiOQNQxEi8tA2EX4HqtG9ce+WUO
kV82raFNMVYgdHQNXMvIKmryZroSKL+7yhKadGrLilmsQd3oD6An/HJih0sAUdN3N13D/tcmnDu1
018xuXXpVaumTa5IKmuDoynGvazbG/7EKR+OyDOPejLyQImnLGueaYA3Fil1OGtwjUKKGMiph5+Q
R1edbL9Sam/J2N+05neQatu79gt4XVuOVyNIDl0RbC1ytBqMvU1iHkurumtl9KslxF05s7y37o/e
izsUn2VPTK/Tf0V1disEnx3qUmz+vWwvvTaceyHOmTOdwxiJMadkExKzxybMc2absDl+1/CdWpKN
Zg2+vkL4kJGClJTJZ10VHCKsLQYiGSho5M2DDDbQoiOZ67yrgCZW2izJYS27mXo0JaujE6CzTyYE
K6GlHyS9Yu5f9iq+j6H+l5gm4K+4O9fe3yD6Wyet59yyIdF2S8eatj3J35ndLz19eMJhhipChzZm
WgjxKC86XnTa2ewUUEHnSEBtFS99PtO9o4Gfdd9RPODkST9N/whchu2WPUtgLMiYtUd0k4BXor0Z
qrwRagMT2jymQXlrPcxnqWU88jHuDsYT1H1u0zJ/BP1UYaP+HrTxZ+gJRkGguCvBzh25Mj2m8h7j
w6Rt/1XlXG4g0klywtnKWKqj708vrkrJbhjVMwGICJs0619Oqm/Y4IjrOUGzkoBdk32rwJZDJM0G
Ds3NqrYR1ctiKljVWHa1L6KHSUiVh7Ae8AB5LWorjXBrTf7elNWuGiH3QltB8tkU0cGgpW0TVF/o
T1LJul2m+ym0STfqofVZWwc6haefOtKmfBP3HQySgvUI6ireoY2s1S7vo+VU4LRvqmd9xDgehYBP
ggXOkp1r9kcngJWva0s/dN4VUK7ETxeq5zkj+1bv603ltERm4hCuO7qw6Kho2EaV78HqXAUB7nz4
V5OLJdkSyFDvpdVuxxbrU6vvRfQ2dHy4RSWuUzu862FNzgetdhQ+6UJ8l4h0s4P0fZSFQITLYVUm
7W6WAjCWb3nTmDuSvQZAfog/nYDlusW+I6ouQVHtOzV9TyQk8IxfPMvZDS135Yxgc7ihrWKZdR12
JbzxqGFEOp1qjd+3PR2tUD/YgXFoXegeCro+BYLLdt+KPnpoVwmMpRSZSjhSYzuQfvpjW0TnMlL7
HuTkIJDcgkbAOugX42lg2BjazdYc27UWQLS2800EISBtvDNdDf6sXaCV5/kfO0CpXRGRItyz4lBn
u/WfGnby1TCtEqkx5Bt2dVSjEWr2EytAydSzBIVPZPwaqBJRpMJZNKD2k0BcjAqwzlOY75Nw7Ztn
4pP5a2jt4D907cXIaaOZszRnskArsEdKfRcD+jxw56P3U5tv1dxGpp+5tnH9R6G/uPYz3hoR3gcl
GAIDtPCPFfPvqvxSjKOCuGPIzmDLeW8qZ5kwPBgvIedYCGuyFNrChdThhQLOKgtMSFnYgHWBg8K7
4J9tvX3PwR6oj9a8zPB622eGou8tXF5d9jpPNgPv6tEvmKA1hvrSNfMLspiMliSv1hX4M/cz4LBt
mJ2zYafBDltyDmGZmOq5wT1GVdSM6NtPpGfhyacOOoYETwSAs60SBHG8rrUPvgnZC+GrzO4FF0+B
39YlZrdZeFySVu0hJj+m47Nbrlp9O9HOUvk2JGxb1Wsstvw66mSv+U8i+KysP8NEXn53rc/Sujkm
vSv0Xh3lrnkz1A+f9zSAeP2RgrUM3DeYbviOphrN2HGtZpLcKQdKWIZqCaK/HZiWMZt31sjGMcHo
rIjj+Dyg8rJD6OMMCjIMDJpLGktbkPvHA+5p/5wWLiF+lAYKR+NCW8ea3ZOqOyWPyGGC9McPwgjI
0xjH7o2XDnSkwTUmT1pyz5kdyw5DiMIX14Nsrmd/9KMmbNSgQOKyLudZG1Nhe/oyAWEWTNSI7LGI
8dHkhxsjRmNflAZInPxq8RWFA8dyvAxzZ5UQxFOxnnO0hIxqb+VfBpOFXOxt1dhixkMTzpuLrpTE
BZ4i9jlDk21sP1lHzeycrdYO82vZ0S+MO6QfJKKxICabI8bBa/oPUMukPoCEzYAUB3uwyQMTdj8y
0SI1i8AhQAPbu3ft5W+YcinqbMMg71iMku1gYOn0wtsfrRXitpb4rHwrkmfNePGjlB3FZxr96sZD
tDQUF3/Yka3rrSOOCumcI/lR2MCBgm9rvMj0Cd8JK0QK+amASqy+ZrSbgaWtPQ3tJWMHM7K++r/f
ppOT6Xug/vXiNQP2N9EtdXAQkvI1C3B9PyijUvkT6G+OAU/kJeaoFre2YwvT4Ol3UlokpOb9q+Me
XX4NoV8fHO0naYgTfg3j54m2maCMyXzh6ZDyEGrParoHsKkZoCTGZ8zSIZgeQY79FU41W31OmkXk
2AsuVGbmbJ61B2FQiNFvYYq7SYMS8hhYykqEfTyO3meb6+spFni47hU6mSr5HUhn6QSHrvqzU5vF
H6vvUcPIudAsgqqYkRbJHR18g+LFdj6ihJc2BUA0ybNiKNv+xi6Ee6QdrDOxuyCmX6omWbLDW+eO
dx2bZDN/lNqwXM0MskasAmqNefRWy2JrB2gYBwhfoiMPFhJqjPoUYayxmoxwxVQJs0yIjQf7n5Gt
vMLYeRqpg+h5B4crVbTL0fb3IdMmv7cOQ1ysHPaphQbQjBxUx2MkafXriCu4h4hrRQNJIPy7erbh
70Wpn/qgfx7YxiU2Dwvm55QEzyGMd/TMpBeR5dRJVta3IOK8nKyzsoqtQL6h+ajmKTFcEa6lnq55
1WSOZ+u8olbuy00WOatJJghfxHuhYJ2UA8HhkO/kZuztc1Dh1cpDNiCzAIKVTPASQLWQMUI9xr49
6g/Kg2URRKumvNlhTCojqXYhmhu1Die2fNiVfRuFHQLfhAZa1zVog/Ha4EeIBp5w0z+U2ZOS2REL
NMiRUls7k/fKH+2hexIqiufUWUw6qgADLogBEauMYV8TcwUpxLagwgFCSAEyTQZ64IEDGHlkwsIo
71m1YcEpkhXcokUNF8yeR89NucwpcajNwuY4kAATZf25UdMqReWRRZDvArb/nVj2zbjqe3+vMQFC
myuAS1V8v6F3twqEp520Gzm6QD1ZsZv6U8ssbfLTlbeoyC+xfGulyXE1euSr02U7QCppcFZ20W/H
HtsLiozGU+sOdKSO1FW5BuKlCRfOyXFQrrP7zkG9BY3clEyCGFmM8iUS0T4t5Za+pNXzpdsS/aa5
j7r2ljqDSep0vgiq4GMSbYep3oeS/M/FpB0dGjqHsipm+TgyA/EA/+jUkgHB6b89kyALxUk/W5T/
tPhNL5g6xcOyxxcbu+yHMCp6Cjtc91XCpCmeINNKdnCms8jnFXXcIixmv0tEWxg/3JKA4g/Fcn/E
Keq2T1b75rAlyv1d7Vxj+9vSPjp6/linmhHPVXyL8O5izj/YIl6bz2FwCvKYLeHU8Zrqc2FrdxVV
O+Yz+SomiTqr1WluDYtiWnr4dQZCUvKrCVCmWyfRUwdSIVHvxnCvxJebnMzu1862g3rTtXVk3iUJ
ntkm1i9V9Z3K3Tx2H/N+p9PJmdox6pcgzH3x6kMMLp/tNl6lJKuI8jtmZ6YaBHfysxXH2XQUgEtH
AarLr6xHEX712GjYqAx9a5acBIumzVeeS+j6e2jai55RXsxurre/9dmbiYFpbaXtXmn45hQF5aun
v9SaWPA/AO9hRdgby0OzhC3Bfi4zPIjpwRFkL6COow10oE9SkjgCh6BeE15EUnhFhDFbsPnbpCnm
CXdkPenRYMwT761S6M/Njpz1m+ldxgjGPsVlA+wbByIbCKRYupP+tOzGhVnvGo5QLbZZzat1wjay
w2uknWuBxq9v9kFFCksE2yAIGODC3YcVmUPGqIxmWeHfswbWYc5Lxn1Yey3793ojsmkzeOaqH3S0
qcO6KOqbZn74HNMug1cw5crrF6YXof6qN15prjvHX5q+WovGWnaxXHdFiSb7wxxpS+DieN65Vi++
Ef6bvEuSu0j1XSifw7rCe6BLn0PVxPeQfDcthreYl88qb6ipA0GrWz1hPsRSJ095bF0YDetjwhs+
lxrYPcjY6z2CU1ARl8hI2eSCm4RVTzYJjXWGziUNx03qM7QP3jPkThGyisB6M9AKo7IqST+bynw7
Nh54FHs1xPCZUFuoiXzHcSCwHfE9ZteiJNuMRA1yelMD0VaGYZ3NVc4a3uN47HQm0w0qlL+BCrQn
9Wg+TyK41QO7X/xv85q96kZu4deGDVEmWbPY06oe/cVQ1MT+YaTkxTWYLVoyJhO2zgpFi3EwEh5l
ymttERr8C646WtFNrF6LCPUbRg7Ku0Y7dB04oZ+CDVluYLxJ/4yG0lu8T21LeFKwRGk2D1SLdVe5
/yw68Gkguk5T28KdVtxZ5AIdG7jdDkmjRdAeq14eZI3Fwmg3iuCMMQUdahWC5QZ7mOTYxSFJUG3H
JTA9gZx7RwqSMnW2R2Ofi+xkuPWT4oXTEVcRvZ5r15fEsj7HtDwVQMEm8WQJ2DAuj8Y/o8QXMV/0
dqKtp5ZrpmZUUg3npG83RUuuUiLOgRfeyk68zs4jUyFyNCJ1kAkPhV5gCyGi3jjPT4CIjG036j/k
d5/8PABnJreVPvKgNTC+HDBr6uwIqHd5ue8n5zJZJ98Lv6Y4v/kMplKtfmNex+Q5h8TfgJTw2x+Q
jWFT35LcQkEBcI7vqonxex4Mtk17jj34StHMC6jOAfHVyYvXAtny0C0nL6kXrVxsUXE0vLZ5DeaE
aqV/JEBbas3aJSM7chRRyKowF8bjOg/qJyMsEKkn9YEH6NgJB52JxZmGJNkW7wIhxmwz0Kp33WV3
ZfeQbqeDKOIdg1QUWIjWveqiHHpNmxtsrKpTRSOqIrLsnOTRWRXijMD8qWW5toPgzQrsV1/0V59d
nKffCQC4JrxJowZqy2Oe9k9tDIdzRdI8EvD63aNpaCymZIlzsEd8YFG80StedV6dbTF/Dig7M3HP
PcQwYnzxNOJcBoO2qVDJmztFG2lRGTvWXx/kOz0p16JX66r3r0PuvvJtb7EVnE0UUUGJWLBHu6kl
sOpSin3H6Z88D5teSynPxuu5UjWnDqrfAMNhVUBeRModmt9hTXJYRW6Qqx2LRK5l8QzDfynJg4h5
2CL2nHVZH12oWHTq89asuAaox0e2aGZb4iW+mtNwmSKsYtj5tAoV+Yw3DQmTR0DEMD5KgJ2wouy4
4YShTnk3PZDCUZ+PJz75aBMfOnbnhPEma8vVSIp8a9PMTe4tRkChGxE41/iEj3otASo62S0N0g3O
ci0YHw0ihSi01mhcWfSSK+9X94kxfhsQfWkYxzH2TnbDJK5lSpwf/InA8B6GKXRFB6yoMyD8MTkW
S/NropkTmLP8Xv+r9GQlensbdeZhjM2XJNDXdmvvioKtJxmtgP5RHqxTFdxF05zRQfwFubU0w2bX
wI13+3XHx60jQh1Ge9KEuxKlSIg2KyJdLDaS9WQ3X2Ej1717ReK37MrkXFHbqPw4ehkLIhYeTGVh
lu9crFyjHTAOTS95RzZB6b+MQ6YtKUieeucoPEFkvAL8I2jamF7pTkvJTJY0umhzSM8yqp+HfEuM
LBzJwdfOaQYk1ESQ8iXlsDV5fqcUpyHwDcXWWBKNG3PZZxMSl0kcyx5bXKsj5LUP+LDf7Nb9G/5c
gk0NyTzKOrEZFdAvmPAtLPlU9c51nO2bjf07T9eM2D8Y7BfKsLyUk3vUff2c6yNWzHHTDIC4HJKx
8+4yiwdKuqpem2BCZxeZQdfLQFJZUlubTr0VRX0JeqAMmLOFlzRrmpF/NcAAEfhACl2ojOa6AU0g
xu4ATrh1p2Vnybe8wgrqs7/J43rBTALl27SS5yxDdi2pVwPMCfhWYgtdVFPcPJRqKkVtgLbQfNhd
tR7IPOC2Yt0XOYtYtvuOHTQMezHGYGs8Qs9xccQeG/HWv7YlXUTU9ssyHY8DKyES3z/Lhpy4+iCz
dGt79dEcul1iQmdmZtnZ0bEKkWa2hLnLUzng0TuKEH1Sxv6qtwnIKXaNBtWXS0dTqH4c5viNsSBP
PcXXl3MJknlQsC5o2ubsvyYIFqPxuy3SdTF6C1By5tBs0ylfx2inRmURdSVhC5hgJoxFVzlrXe/W
Bfj13OYXn7Lr8uuNbiF+yYdlCoE/HTY0k7ua1N2GGb9DzHdNR44P81gSTKXTlZUYFvL43QWdWGMA
AmMqP0oJxf2hRTmdFNoIgSI5CJf8itcqcZj+pUt/Nk6i+CvrBtzC+0A2g78ket7Dr9dAqR3BjM9V
d8Fgk+SonkbUZqpgz8QFXHWKOYk5S9YQYZefTYUqC/mWoqk1SWfNFI6NArbjxBiMzbzCYCtojlLy
q6cQB3UXrd9cE66OzoXdeDBvSqyDyFcRSVIzEJny3VXHjEW3DD/G6KueHt08IkrBGDoYfeD58WN+
Zlq7zClyubpw6eXsG/O1NLF1OgedNZSqJPMZBu66jTr7bqhwq4lnwyGpr1INNG0KxNAUpOy0BrnP
6Rw2SERD3k74EDw6MGHB+iq0ottlNY4+TyEDslsg1g6s/SF/uJUMl5ZJvR6+pZPzZUbNewISZil0
tXQnDL+NUfL9o+DDNCJKr0w8qYqMH1fGKEol/JNe49UCPjJixBy1ZTw7JZCzVDKsyQHNlfwIeWxT
BroIsjM9hkSTFmdRNpcaEmRQKkS7beaum+ao+VxhhjXIhZui8tQIVO2meauS8CELLXgpk5LFOiN+
xEyEsVXgTryy4FQTiL5ljA4zsrKIfTFl52CLcOtw+ZCGSjEJ4dcPYuIWkVYNTu8y2o6XtevXxxxz
oeFaJHdiZdZc66vsXVCtA0GOfnIXLpkVWtx+A+1bdomzjoWxkgZmZQZMC0mDkClkA86P081wEKWO
PEkzBdkBaFv4WyOEx0X9i7WZTHrpIYZVH42bPcWFdo8tG9BOQM+fH8O+OUZ2uU36giraQUhQT+NR
4t8Kk27HGyvWUUrNYw0X2bi3KPMhdBh+B4ouunlh+OyKdBWnePUnx6RVb3TWJYgD8PwDmkQI2GvI
GYQkLG6Y0aMEDygHfkig3F2Ap9kQODbKRp7SGBxWA8peJ3CjNxhbG3aIKnD+S5ZFrExdAAXBwB2i
I+q1I7mvWtaqYXEzBvvPdJ5J5ADOqNlE/wSXSYc7HjlvHTG2hgPdn1ce3Rojhcc0fA4pkQlskvNN
ZkFGM0M+JEF5N6MCG4o9bKyEh8us+4PmdubGyw6qidJD2vob6TJGTl16rCDR++2QBseyAL2ilI9s
fCm5NxdDAOcz0oHiZwmBYFOSrMUYAvpQJuB3v1s1FT5FyaR6YY5Wu6l4iso58ciuvoLWjVdBOM0a
9HQb2zO9BvrjYEzTcpzwaDqzyolcLtGqft1k2rCSxfDTl+l3YxDJ4YiaFp0pvsGYXo9eKlK/d8kk
CeRKzF8fLGXpsKxufXa2Zp3u9RKRmMv8sJTlScQlS/UWGq6KAXTFbgMtDCeFZCGwMF8poX+CJsfB
Ek/IG8Rn1iPR7otllDF7qwL7uy6KflWBhNRt3qYWvlYPqURMZC6mxFPUaWLAvYnRjnrs353oHXfy
fXJbA6N6Sv9EEJo+seYehf9uIwTIp+C7SlG0xiZJdRHibS9NH0UXOVtT+ccsZ5HmAM8qR8CLlets
fVYsyy6joTMt66ZDmGPXtxFkixYuYH3GaNO2aPRflBtTci8nhENjAH5xUJNJPTydZc9Mp+563LWC
WohIoVR92gmM1t6/dwbM3JD1psgRWXYiWA0hoR4az73VOF+R0R2iiiSCbLKJUsQ4YZR/ve//jYJ5
wEBdoArEc2VMW4pyIAsUrGT3XNNqLV0dOb6nf/hMe4YBSU9kGEtrnNXUBsZlZXr70gR3LjT33YOb
10Gkqa1bLGkmTNv/5axJubAYVNRXG6+J6MYfYZYaaBPiBaFmGS6oCC6wxNcnNiIJNYn30tc8Gdnw
ETnYjKOJXFhhuae8uMeMp5yoE0i++XVYLuM/bZNTFf+TrrMw8wAQv060sFYRsia0zD8G2NRMiHJy
ZrFNecrKJ+kfnVeubGBWfqrRsKGdbgODyiZv8N52BZqKuqRauHpxfnAtQNc1MdxRrEDZdKhn/dxF
i9Svh8xioTlGgCcm8zhI6BZGET7Z1rsywQH4PshRf9Z1S2IjICREoKiFxbtRQsBw3eHamMXRtAx9
WU6EmbLdql0oNgYrYEnTnyTlG2vap1TmQIF9bWeA1PZa65DzjnNyMnOqE//W8eGB+QmVVTNxcNh1
uZzc5eBTwTsa+7NMnQzNmohUeS7/fydKK1oZlbmPW+ZGdUVYWtsg8rC1S4msLqHsYn6KZ6FNsXcN
9DautFv0oNeSGUOCeAYLW0vQi433sC/xvs+VUNzYr16NuNPrdiIo8J0if68Cpl6iaq6JwOxTGxQr
aTXBZALXg+hKWPm7FQZs0YYAU12saKMqqF+EDo1TszNVbS4zjZO9xFVnjz6J2IxetAzpTS8/ohqR
4qBnrOptq0QDcuomAkEM6TGW1yDOIUEOOlyIOrTu+X0khH7poAKrnepao/eBs8RmyfLyR+ZXbMFM
BnThpXL1X5YDN1lVBCx6a6J9Ee97fYoeFBed43C6uwLloO8GW8UmJ6/JIYtToh1U1e55LjErhhjS
6pmoMxhQMOACjlGGurnz5BIFwEuiN0fR2GCLiAThrN5biH9p1h4ZjynbsXgRKrI+ilqvVrpOzHCj
fuyO1ILRKOn5wPGyfSsXFfPiUrO3PHFsygY+6v4Ahrxj759EAWsHDE1Grq3y2OX/twQaPnRv5Uic
kVd9I6tlslrDcYwh5YZ5/NoZTGk1B4+hTf/kBj6SXmZDHY8PM5qrlWTJssP8SgGeL/oeY5EXtQHb
CHEDI5q7Sl/YlZcQUMxcMSObFsUiSuqIQX1pFMRbCg+AxNSt8BiOfqovm/bHznyKQKt72JxSZQ3H
pmXPY1fWLUPk35kZoPKxc1Zjk8NCkM/B4M4B4xO0gY5tdYJkI6z1R2RSGVmijxFCo8xrUdRSd08r
I2seGOdiK4L64ATPZlFbHGTIl+LQPTgt21+f1Vg7xdWCDymm7O4c6Yy0DdvGt23YYLaSPTEMmA1Z
aHVafRoM+8ef2D909q821jr71oHpf8KYzHLsbZHs0h6CfFN/FxoClcmbGft0Kq3+QPw6sQe0vWSj
OfKNggFqnOKTaKWE5WrqRcSjx3APOdNYeGdVPSd6OWeAAIYKW3xDfTfcC9gDVsymGxc5sUNGNC2u
UxMneD59bIQWMlpbhS+2NIOtYzKzVJ3nbKI6YanV4YHwSmvnc6UeNahxSRq9m5l9GSuduOvyJ6y5
MrXY4L/RfKm8sPmkTVBH1EuRif9IO6/lyI00bd+Koo8XswAyASQ2VnNAlqctumb3CYLNJuG9x9X/
D3r0S2SRQe6MJhQTapFdWUik+cxrxtMqu/Rzj7ehU6dpB7TVHIWiFClr5+eQq0wfi0xoEnpIQ2TK
QuqBSGEOuY+tL7oCxlhyHGCbqSYKbHF90pvytvZShHgk3N4w07M5VmTd0IGP2rqAvzjASR/z7040
mzCm9BlMOBQo7lJO1/0rYRZf6buMNuGcFqHD01UWBUVvnyjhwRowbkyPemcZD+dBp7CV8YRcdn18
FlcNZSsVXpjxABeLuMsP6TskVY14RttiBEN9utC/40URHue2WbAvB1hVffUT8iLo2Amqke6JZewE
zc5L7H3RNA95F1NpA723roE1dK1NVjbYl44DhLjPc2hRpCFuooy11xLB6VTbCg51mePh20T+XNvQ
MF9t1HyNInw3uOGd1QY/HdGMK706nWIoQi2B8pFNg5kMB6GpxmJHUgxIW5LJqjnTpuJi0BzYrSJW
CzPCkM1DXaQmQ4y8lBpRD6lJ1FQYYhcM7rizRYNjj+FSb1H6RawTwAsfvdWMBLpKQEdCDvTCjNae
325ww1nEQkPJxSDvbU1slfvouACmfWwM4scgWtqkEA3ciTRTi8SyqLsdcu0PZuBCtK5oQcWZS32Y
CwXqkBSkn80MhavwHpB+oSMeaN94Enx3GKgjVSsogcWULkxtmTnjfRf80Mr0W6aV35qIYoHnwmTJ
w/peBT7ktobX79fy1rBuogx1b9ResQt0OI/6ZmnE5vNE6Mo25kaItOo4wO20GdAwjBvhAqVJ10mY
b9K6RukQlgHUz1yDA6e7xmrESxrK41EdoL7hnRV9hW4r2pzzz/ucMBGYIaYdp/1sjNdIKuUxwLwF
0tKei5pvXWjbaEZaBDM2OfBg61hzfD1RVS5mgntb19+xXH90wDDpkzoxumTRt1YFXo1ghPLKou2w
sFQ5EfLYG9eDT4McF3dqB4/SUgbiWny71P1hpwO2hCOmlEEIBIiCJLoYWNuGc8hLHZEmE74DjnFR
K/EdJOWPYiqvbb1dRdSXjpN+r4luRkfWSAPmX7MBCYOAvlbtT8AGkjkPHCBICwO/7gbNlLBZtwg3
gC6pe+Qm0wgmid2vXB8tjzHUsA1vacA6SC215ilObj0SlWVE6hd0pNBmQLu4jhrU1gygJnJrRoUD
EyVLl5nG9DoRvOZYyY2hcYv0vTngPutvVKsAXOsCnpRSq6mAGQfo635Isx9BTr1pqmiSAJn8qvIa
yplca0OE2adyaXlQcwwzb/Pr95rQX2LzfJWn+o3wzRs6GI8Q1E9ai8jaFKSFafYrS9oEQcY004vs
Zn93E41KPXr2W/uiLq8jCgUI1LDIxqm7L7XpKROgYnQoil58O/TkPrJqbnMBozsjLKsnekHx3iwl
7oDJ9xxnR1XmC3dCEyCjQtCmFpgS11o3KMqmfPqRPY8sNNShdG6TkW4I5hgTxaJZaSWOF4Whkd+a
/Vpp2AwIAQUvcsEc6DqnFX+LetWPOpCPKWjWMAzug9RFufba6uFxSjuxF64F7C4PYU8WwAy5uGj+
0uzkKKha5S/KoP5uQy/LAvjDpQCWGdjdY19ot7UbBev8a+tFA95rp3ABHuxgIsWsEWkpaRsEOSUo
P+jRVHTjJ1w8zBk1Y4bkPtTQ78hZNzEASCBOsST8O25bqJ0IaJzIrvOXCLwiC+RIDOL1HOfeU+iE
T10T7EOp75q4hdxNAJNbqBWYbS1hIgMaigfXX6Y2V0uwbGxcLx3ICIXnbkqXxKXoVbq0LC5uZ15S
jXUDb/fC9Pp6kXa8M1c1t6IDQDY5j7pmmXS3UBznrLLG740Pl9SCrnfsNwzJ7ZMgBZWei5jkcmyN
9KTsm/vUvU19uYuz7DgBpzbaEbfdkFAGhBSe0wNNsnxcTiWZeDIUz23l3Bv+pvLEJd/oJPYhKA42
wDYUiqlfh6t8HAg9Wko0fWw8CdxIvYb+3uTmu9Ad5yokcmha52yEAzgq7lFNnwgGW+EPC8cjSBYd
wXbge/SjhkWJrql07Puql6ipCpkvuJEG2vsmfUyuLvp6nLl1Nx4LvhL1Yd9fYkV/Y+kUMel13vqo
+WCFMtLnmJF8VnLfKIoj1ZD39Kcr9zjtQlZ8M2qLkpx9KgwP+EL/09Q46yqfZGiYxo1dIPlYOay2
tiDzlzYtzjY4sRJijyFU5ZGvJwVPP0dgxqoItDvdJQ7MgoJUxhCbxupnlQ5QHR72NLRmomMqyzCX
jfx5qgBzpKlBMm/VN3YMnAjAwCYfxJnLoQ5jkpkpPWbOFglUv3Q5Yd+ChGiPQmehKJwnyPikVETL
MlTrAg3MoYA5lVirATUHEeiXmQQoXngaekkDZpVtg05KgZZsodN7aaxxOVS4xRILGmG2dILCA1j4
PalvJ4uwP44FjDkT0QMBZRU2KHvNooeapYjq16hoZFUOYIE9Xch8ZwyYPDc+2COtdrak1gs/ZTkm
klpIH6FXFPhUjPqGbhGlODgRs+SbrwAwZmN/p0zH2RUk+05EfZoSeTSBdLWh0tdtFp3VnXbVcI6t
46F8ECXtNsPhcy27zU8G2vl1JHhfek7EaozXvpPnW3dwTso2nwHWF1muO7uQBuaxlRsnY8BZVQR+
tSE+3GgVntB+RpFX9zRSBVygEh91WmuUzmqqOb5EMnxzdbCttlMGR26uFAV8aGgAf5dWxPYITdSO
8xbtjp6VSctLv0DvIFoMGYSzysXCIu9/TgWhXuOVl60GqSmmrZkrvB5z7GayGDxe2Db1TrbWXo1d
fp0BRqOJ39LCOifXQVlfRw7ZC2B5NGtO/HGpZ5iKTcU3aluEWUJRsyFEHydonnoCn5ELH+vC6gjE
DW+0uKYMpchn1TfLM86tkb8VWAaJcuUc54AUjqHPbChJwmhddQGmGYNetsBKKBZNxQCOy8LVMiZB
H4JgY1o2An2G/q0OhAayoN1NXvWUzdiFaOtEZJpZgtSvE85CnT1RkjjycpNoZvRQJSi6pceuFPE2
tvmzMtESR5OjWoLn5/zCS7SM5VcDpGarsc300Brp17bP1HMmMFzIPnLUZoCi3fS0wVtX9cYqLfJN
k4qfUz5hC5hywrva0o+dKz3FxUUOs1RjoD/2DUJJeS/OegO4r5E9eX7RHw8D+sgC0qGJ0KNlhDR+
RsCwARlxaeQJXrfFurAU0Ni4pumZhScJMiDIKMOoKRznxrLych3LYYFOib+piZABjLjPMTttOfnf
RFRlG7+L569MmkyqtS98QWu0l9E6bwT+4Bg8AO3SzEUdpPjUCi3dCBuwW9kMyXGBAJuibIyzL6Hy
qB4hVmWdgWqOSh5ZVUiETR1nfzYdj75EfN6CBOeT7Rl9D+K+Ttn0NYdLVYPgZ2djBdTB9xhImDVr
AGlLsoKGNRg3L0W6I6aacqQqYhiRjRgCBHEN7btYeXHzXW/JjcIuuJuCrtqE2HJZ1E5qhyJt6BVn
KTy6oAQm60/ACsZx7I/7EsecWLtJBqo3qi7FhruHfqCRLX2sw6s0ms5CacCa96cdei9L2BT4ombu
Y6TuhhIFalsHu1H48aUfdjfpqFCxyk3aL6B5M4dzacpmeGaSPhRGddaFdGSMlGVTmhFyKNk+SMC0
m+5MpQ/EbWNH60GMd21mP6YG+ZIXg8iUAz17tJhazGr6iIVJDySdkK2zaOYGQAZAPz3rHkrpqcCB
xQHS4brDTLVrw0VEo27tu984Mptjg9QLKg3FqTaLj11VfbMG7m9hcdTXhn0fNLpxUjrg8cwaxHxo
PnBXrQaJgKcl0RCIgwIsFZC5RAu+lT6RV9ythKrzRe4uegv4pE0am1cE2pjjKm4yt8f+JkB9y0dc
UavoFwQK8fb5boERs5K08XFCPQmTdtxMZGHH/PbWygBhppwnaHtYz8AQkw4hlj4DCT404JfH29L2
2nXEXj1SbbmNLY9aoEv2C1vyMnPsWyOxm6U1xfQcA7kMfHRjWg3zVQfgeuNP0dJFn2MIPOQfbUl3
z2+v4gQUKhSMIR9RxXR+DoISbO3mq8qCtDH63s0QWDgtJVw0sg2eCrO2qFdqu973sKGPIMhgaxhU
Hrf1SPEjHrDeNImsUasnlatayo7ulZmSlnpNwuwHIH06eyzX5XDquU7Pja4jgS8VRmypWrbl3MWr
Em89ThTOxgxOhYrTcuPpyy4fz0YXTl+eya1ttv0WoZOLTr9rpgwX9C4DiJ9zgUDGogTg5CukgqyC
HVVh1FljToXkweOAgG2ZlM80GKOl8LWN1ZtoALvUVsmH5IbcAWY2xeIwtPZOjfJCAQkAfj14yvEi
kKW9A0XZbaexeopAfaBlmmiLsSe3C4xbKrAVCMuGE4FYuGssvAz1hTeGOF7YwbLoG/Dr+BALzfH4
neRyyptuFYLsdhBualzmE/AYlhZ9thSB8TUNimxJ11FzbBcjv/pqwGKtRmEGVwycsR1QqFPSPIVE
PTvD6fYaLh2LKnHvY8/74ddVdCoavCJ8J/C2oVaggAJQLpEYosGnA8WXc8IHJrVP2/BXU5JTGupI
0OvkEewC8qSmiXyDHMqNrdyfcW9vI7Yj51J90eNV0+oJcp4aOHpaHM6idU9SyRimsk4ChaqJNYaC
DqOD6JGmI/82VdoySOMbNZqI1Y9IUufBY9UB68viDtkxdnuiWy4i4sPWrk4C2fuXwwQ7eyKaBYiX
cE/hE+TH9Jt9mDBpnl3IXk8XQ0Dh0oMPsKuGBv4gN5hJJQsq34hoAui1Ho2EtdMh6t0UcuOoLl1Y
ILgSif6DaXqIDmUUqalN2A4qrXZRQSqlIQojKv5mGwQRsjX7he3Uw0qk+X31GE7u2hdwWGpYul1X
LNPxanLDcKkAli9MZlPFaCr4IX5xfhYupgL4EhfyA/v+AeOwmKh6eBqlxL9Jgx800V92Da04DTSC
VA1FiJgGUGxO51nlLJrHKrHEyrLrGxllpxP8zqmltQ6dif4gzmLyhwFNdKnqGFVubbgapzNVky/m
5YT4XQKYaQBvbSDAmPuGuHbJ6mWAqYMVWadxS4IZyv6s0VDEFTMke7SAUZNWNng8Eyu2QNooYTrm
8awbopk/07myDVEPmZ3kRwQbHLADcnRc/DPyGKRoADbTbajCZBHwq9oW9oZMI3Bhd7l1Oe045TeR
Q0uV+igVMSvb16Y4KydB+NmDxJhzmAQEJhQ5Uvm8NKdFgJaqNIZLuFffpOXknIEB3HKrQPmuAjPY
o+3uMjF53W1TzxjZ05dJC+R90iDQNJ5EN9UDpt4gZjrDxPSo8hALHFZlbDcASIMdGFfknL2cgrqh
YA30FXLvILhdH7MeCeS99Zi31IgzmPIVmqGRgfQiSoKxxfEAYg4zmjCvV1HF8dFPNZUJlXJcePQ/
4dmtRAV+qiypeDYBgSjatAA/SaOLocc/EJSYY1T+eiya27hEoQm6Z7dIK/6tr83bir5JUNfZsnOy
cw3BuEUVLUsgagtg1SFgC66j0E3rUz1Y4T/sn3aoS3NyVSAaW1TSKko7WrgufE4f1077TRQ0F7Jz
OKYyG+SkrW48PwXE3lAaaUtkW8ZqOI1NZ9rYOs1dmMja0Zff/vuf//vfj8P/+E/5ZZ7QaMzqf/4v
f36ETFiFPrDD13/8502e8s+vv/Pn7xz8yln4WOV1/tx8+Fvrp/z8IX2qD39p/jZ/fjKj//HtFg/N
w6s/LLlJmnHfPiFf9VS3SfPrW/Ac82/+X3/429OvT7kZi6ffvzzO2cX8aX6YZ1/++NH25+9fDNP8
NVH/mqf58//44fwAv3/ZPRQPb3//6aFu+KuW+IerpHCsL7/1T7/+i2n+A2VwJXQTTLbQpfPlN265
Jvj9i7T+YfFfDJrdQui6o4wvv9V5O//I1P8hTcJ5V6epJXTbll/+//O+em9/vcffshZkW5g19e9f
GLz419udH0cxgAmQAmwH4AnpCoevUDw+XIWZzy8b/6VrxMDE3e55mWFWtNSTVRMvX0zBH0O+HMJ+
M4TQyTeVdEzb4TnF6yH4cmzppnPPJ6CnP1G08OoleN6/N4h8PciUApn1BIPQRZl7HgambuAyFn9v
lHk2X8wWOpdJFKe9e04De8Jtj0iYuKk9+XiU+bu+eieuUibTxWJhukydd/9ylEjIaZRdEF7rPY56
o6un59HY+euPRzl884RFprQdIbFKtU338M3XsVEXul5OMKE5gttpREshatBD6RN9+/FQ7sEDucrk
7reVrRvYFENsef1AYV8aQGwa47LNXQv8gAaN17Clee7p+WyM2LS3U6cH97bTjyeg88P7j8c35hl7
OaPzF3Ck0iUueKarrINV7uXtWEubOz9zNrFGDjILWUyXCc88O04UMaYCZrCq5A39/k+W/9uHF45y
TFfYtrCYhfnnL9aMm7TIY6ESuYcAgkIbZboeS6CdsglA7n2Fs0Vn/+t0fnU4v9xxhv7meV+N6cw/
fzEmVdMI7k6WYtg3fh+0FntQl0Apj39mNrCCoQARMfnprkNtBKm7i397uufhka5Q9BtNRz9436MI
G0r1frqPymrnDeU93cRj0etr0slwUeBHZJaAigw6FVrAbAzGJzvIODxzXCUcV2fWbcFJacuDSQ/j
ShiNCbHSRHV30JozSqdUV5Bq8NTTqGxEy6cGJaDijF7DbjKTiwpej8qrGzvqkbQtF65Goe7jeXlv
JbiA5oUp2Nwc7q/fCvtNS+H8JPsYS3g7Di/DjjPERZZ4BiPHTUTdzbpN2/ST2VDvrAbXYOPxMgxb
qIPXURdIVcoIT854BMA1Ih0PtIkizTK1bqt8Avvk/icL8OWQ8/t5sQBHRAyCqmAFyLHcDP330d8D
YyNTMpHAQd4W/bi8w769DT6b488e9mCS9TzMLQXGFHXCXBxN0XiZlS01X9FhjJv+6OCdLRof08g+
QLPLFDR4MuxfpnFbNvaVqpol9/VqBloXOWbDhbWVOsjFwUByRpSPfQBBpqUU3FiWvyL4WRc941RT
eqlKBLgLD8oQJM/RlHfTFPhgh9rnPEU+zwISDp5h0Tt4bGXoihSgMQYsXLQJMgcqf90ozyEZnKgY
lrDKUT/sO6ht8CZcPdsFNb3AgnqE6JI7x4i/oity7sXgK6zwDHo7HQk6wdYIZjfbqdJYkuXdtlG2
DhSCjdh1z7qy1KuLDk36kMMuVKRFYRPq9PUIaYNkFSjnvrbMkx6XUkqNdHId7ZunZ9s2LUCQVN6F
BMNmNBkQeQdiiT3t+j6iTyXJZYy2Q1sYabQBoqnpgPr1qSP2fnc66XjJKW2vOdBGmZdjLOZOJ9CN
H++ueRW/OONN8HOuroTr2rppCmxRXy+5GECv0ebduK+bEDnpcZQnijr1PrG17uzjoQ5OF1OXvwIa
1xImgc2b08VLTDwJ2tbZK69uV9AGMCIATvxEAUI7GWSfbj8e79fJ8OLZjF/HmcsFYtjEaObhycFp
NuXJYCd7Ug0oJbG+1sIG/Wy72A2+uQ5GgG1puLBtlGQ0cZLaxSJJIXsCqDMsCooekqOthqZ+uP/k
m729WSXnmaFsyfXuvLndRD7KIpR5scfF3eJKG4CuTzckqHQ0lq5nLyx/3yFPoEPf/GTotzudhpXh
CIs4yZ7/7fUL10nQqUbFxT7RbP2Ebj1FZ42iSKjb9VYNEFP0mOVneHb4HVHpbh1ZY3sWmaV9Mhm6
vtQSYe+cMCjP7WkmNoY+0nHslpXex+3Pj7+sOX+Z12+QLyslfCNid2nZBzGdCu2h8Hsr31fuNux+
hvlX32lPuvpbOwIE6iaUnM98/buBPJSplx1GPzNi6ITaB4jCbtGww9LmusueYzzk4dAM0PyyBP8A
iqg+METEELR8uP34Wx9sKZadRMecms/8goneD7ZUiLynsBEQ30+yOfHG+DIOS1LaGa3y8UDGnAMc
TI+CiUyewwVpmXO68/K+6MPcqEzRF3sBEvnE7JUOwFjDPEeFyUZpSNeMNWeLbYTFNgT/faYhL4OT
Ff2/MkaqMQ4H+UlG8c7yolWiXBaWAzDCPPhKNmI7vQcaaR+Wd2NvXWXpdJyCOxTOxk0epZ5sPp6D
t9GBVET7gkjcEpZUByGLpvu5Tvmm2LtqFI9D3qCsIaeEWnClr1LpjM9ypMAET4YGYJtqn7yCdx9X
uKbtOjpZrnnwrjW97WoLTvFeAJ0E/qemI8PwVniaYNuQ/SxTAC5l7n4SmhymOqwwZUrXcrj5yWnN
g4eGAOt5GhJa+1kNw6vx9IFo+B/M619DiINYuEpkQRmnYRGD9cSMd6AZp9OAjju58s0fDmXiPIw+
WTzv7BxuBkFeJYVrIQ/2ej2jJRbmfUBnyszcfacMUBXdrW8Gn9x57yQ2FtmbFJZghfJ/B2dgGdJa
NTOn2teGdQEQF8fUoL7OQbZzsZ8XcPyqUG4HodBPSvGbglv78ey+Pddef4F5Wb0I9GBqpOOkVEVs
eWHV1dHgI+CF1OQoY8Bi7vLj0Q4uXg6keTTghXMy+faOHyxdn8LaqvZe6K6tuNr0bbOdVLppeueT
6+WdoQzd5aSe35+tH1YtUNnC6QzU5d4EC4HBPS3N2AAZ7Efms+9RAP/4yd4uGIvhHJf/CdgAhzk/
b1fv/LpBktvIF2Zcraj7Q6VRn+zyt4eMZRiGZczJmWmb8uBQC9yevngwMIxVgeISF1OYbDGXOLGE
YufH6PPVp8bQf7Id3m7zeVhlG/NGp+BwsM21sXKSwWDYeOrNrZFB4tKFcr5/PIfvjuKCnHdM8NFv
0k6qqzUqZ7wybcousw4wsWZtPx7ivQ1H2cQUBqEmALvDSkIpgCDFdHP2ColTePIqojVpU8pXN1pb
0CsYFjJDomuf5s0ni/+9x3s59MFWEz1+vfBNeTxDbfQxCNAoAkL18QO+sw5d0zW58ayZg3B4EWdF
4ZSVaK1LOi70pQwzvfWdGtBCmEzn/+5QBG26RR7MerTfvC4t6twalFS47ycslzAEqdCRzaFSlvG0
/ngo42DdzxE7BRhlWLYL3E8cnsdFnKS+Xuna3khd95svOg+HXINGbO0bFy5b885Ezxr+rD7cU2AG
3ZANCPqrsrnIZYT7IDTDGRETzww9GhN6g/1HKmT/UMMugU9TptonVZSDA4ivzJ5XLjEjZVO2zcFW
LcCjtxCctP0UPMTjgvLEUF3G4ye348H7fjOK+fr8liU9Zxcy9F4GyPaEhZVf9j6qzbqei3/vEKAE
yKM40uQso3At5RwDvrgqYhJUto9T7lswn6BJvU+W7sH+ePP5889ffH4JZsEodbfcl9/pRsrgb379
eSZffDyAr9xJQVhT0ljCX869xSdr9CAGfvP95wXxYgDT0hyU17xy706X6g5NZpKXHn1KigHiuJNr
eLH0peTXSbv6eOTPJu4giGgsOeRFK8s9x6UxQN/45Mk++/yDg6so0j6wIeHty2mJdy5c4r/3/Q9u
l3EiVdAn3kw2nUt5hWzf3/p86yCCdNy2cfKGz59xbIY8L7RPjqc3m/DXznAcLi5SfHV4PdY+PP7W
1sq9UtclEgMSsPnjx89wEKf9sbj+HOJXxfjF4sIZvUuc3K/2ncQfCo5ji8uVVF81E64Y8drHo33y
QL9u0RejKVkHzTixFan7uvmmr7dgwP/eEObr3ZKLxBXjvNs9DElnVu9pO30yxPvr9q85OziwjKjy
jcxlCNsH04c00iez9Nnnzz9/MUue4VtZ3PD5fbyp0mV7/fdm6ODAMjQZGvHEK59wzGqBOcOG+JtP
cHBk9XGaYOKFKlZ1YyIT537yAt5dtApEgGsSb1ny4ONFlUWuHdQkF5O/qEELpMANneTUHtZe+dl9
++7beDHYwSmoai1tTLuq9q5zoYFhmPzNf/A+FHV/iy6YTTnq9etOnWyMjDqq9g2Sa5baDRL6Sv7J
G3l3570Y5GBN+RO4kzTjpadTtSom67rCA0Vz9U+Ck3ffjCuVcgxKFogBvX4W2EGdHHXBibVGmgSj
90sxbifr8uMZm9/vi6rQvw4tap9zuG3TBz14JVZXayqzWV7S2EX4jT9PzcK+/3iM9167+FUwdmm4
W+7BGCn494bGcUV5+qxTqwJW8d8b4OD2g2eFsobNABjVteX3EE7sxwO8N0skjFKnemTwCIdPYFU+
MzgV+/ShRqFmWM+OTvnpx4O8t66kQT+PdFenOHUwiJc03tT5VFGwC9WS+6E6bz5r2r37HKYlAWYK
RZ/q4LxSMOR8dKTnUrJ+HU3xee43j4GPWZOcy8ofP897r12+GOzgaAmKFv8Wjbq15Twih//j40//
7FEOZmv0U9GnXVLsR8iDPt4GUG3gvX6yCd8dRRIySBAitBQPDpTMVxFRqV/u8RUIL1TwKOP7yfzk
Fnl3omxBkY7ay5xCvd7ptF2atigMXjwimyth/7v5B6EPnfc/P958/fGTgnKia3qxz3y85XFIgkmo
rz5+G++uXdu259VLTnvYDJ4As0dIqhR7H8z5gEKawolwcsL1x8O8P1N/DnMYJnI/2QAKGCYhEkmn
67E0jj8e4bCv/+tApMvlCKoo85F4sEWcJp1MlAvpIjibplgH7tZS0HSBkB+11RJvrWbx8YjvTt2L
AQ+2SRjkqZ1WDNigzRtdBDrAzU+uxXdXsetQFLK4TsRhnmtZ1eiIjCGg6BgDkoLlz9JyjpxPKjfv
P8lfwxwsNHa7NcH4yPfS845HES26OkL/x/wPzhVKGjqsQF4PAITX6xkYVD8iWchaM2/GlicKnj5+
I++tshcDHJazHRses4+G3F49o3Um5L9XlPm1wiydogNwNZuiycFtpQOHNAyfc1GJlbI3WDP64pMX
/v4T/DXE4RQF8dAYRlrsc1Sepx9pevPxDM2H62HU8Ncj0Ml7/QpkYVmqs+lk+DZKCGmMkm1+jHL/
kQcoGE7Px6O9t64I6GiYgNZyqC+9Hq2WeBDTbs/3ACnK6JH8NoWS9fEYc8l5PszfPNVf4xxCehx9
sFFPEIzTXoWlv9C7u8o+G4tlXjxrLUajxVWBwXR3GY3XkK6HNll5PkKw7YmMzjx/5bbfDCGOmmKT
Vduhx/cJq1XZfpM9rPNh7hM/etG53yksvX7Aosy6vdE9D9WNYyAPkT017RmQDlAMKMWe2DMTABOT
Lr8Nm1U2bKL41OQzo+k8xq4MtzNvH/Rng3hu2n2YQNBCPMxKAQF116H9EKe4CoD9Vd86deXngLqh
q2vPI56gPni3nV4g1nfqxictqs5xsA3865zGo+6dIOnnpBcSPkgzndnDldfBn8O3Q2XrQp5F4JfR
XTye5HLUNjU8ZkTQm/KsNpEMvC3aAZfehxwlxaY3j4R9qudXCV5LfRYfTUFxZFTL2v+KlJDCgMs7
0ae1UwPk+OF1VGHoPupxtMpTJONhzs4CCPW+lhda8DDU3yIIceXwGOW7vE4Q8cVGu++OgmpvO8ui
3Q/oDtQxCx7cvHMX9NgXJzcDZ2pQ47h616DAgWbXLAM13WKpagznKl/BdRXTdexfDfjPYwyqxGlR
Qv1PbkF08SKg7kIU9mcv7+RaL1e1fZcm+4pkzFsl1g/l4RX2mKgz00aYWUd3LNlKmKKRBRWeV2Ki
j9c7UFUQTUXiCXuEs867E9bWLNf4nWfDllgizkzYPBGSJtelc9n3SMSlj158nSLGFMj+CJz15G3j
9nLsWVszvqpxFjazLq27uL2pdSQxz2Iez47AZWrrdjZU0jHJ1aj6YqeAy6wMjq0WV6ZgkReXXn8a
w7tti8ceZfTBFusACx0H6HhwHWrfB2Th8hUOUg50KgvaZOzeaNMatfYKb+88WPuovuvBmTc8d9js
6VcTvEAfkFEmvbsxvbVtPLby8Fhp5UZLb2jsTOUpPu4DRmbeOUrj6DiBAXPGHo7uCM6cOkl5rQW7
prsPOxid6zL9kcqr2Rtk9BHVN58j9ybVMDDAvKzZhs1Db65pGx81+cUEAQNytByvcx4+bn90CNFr
xmkzRMeyt2nIQU2Dwo+7hz+ixLcSyakAPwJRv2oW8YhhaYMX3KVBRO9+N/NTV9v58Ebzsx6rAt2l
iLoXCaIVNZLyG4QUpgzDIGQbr+PxySwvdQ9h1JmkfFSgk2plp0G96Hyo0Aj6iek+TpHw1he5vAVl
BKmHZm8Rnvruae2czJQ1lFSOM3uZdrgkXiuMchxgUjQdoCZTZyshciSms0CmHYh9Pe2qHu4sFC6B
O+uNbNaNflmiXQbQUCI0al5b6icEyaMa0FRxE0SPYfFsGsvCgyKLjQTCURMKzzXSCf21DwnSab4O
UGvgl+HC971A/MZH9smBUFhOq6o5b/QdvJdjy9iW8Z07bTtro5UrO942MMWNcxleDvlTapxq7k2J
eUjtgZOf0InB/MbHKQVV8JN4PHfb89RdKHGuQZ2ptIVp3hTJdaJ2ZrWtUew3b22dEw3e+dJohiOR
xnDNPcSINJrVWJMhkZ0gGlubOFaelNVdgjZFpbyjWMtWLoKNkmejm7ADQ7FEgvQCHB4l3f4mVMsg
erAxOc7q+55i+IClgVOio+isC1yeNbSdwVItqQdD3UK4J8BWh4+FsFKsLLVEvikWFzGUOiO70oYH
DaMYjKPwkE6HvewuJ5MubH0Ly9vHwx6uBcbIS8xSrapaIPQ7y1cjglQ5yH6yFuNLLb50OZCD8Nmr
WuBxyMa5JwqTS1Wup17ABDd5u95x4zQ/Y4BhAUae2Ax4MN16OznX5K7pd8AwF2XfHVcCNGO4TbEt
oAR4lBRQPdAKg3U8nNniTG+/S1i57V7zL6VrLpzmponAv1QAWhqsta3bePihI3MOeOtIN4y1Zevr
QNtWSXdVG9dYTF252d0kvzXiwrPtrcS5PKULh8/NAvEHCK8s1TzcFTMDFqmuNi6wxfbgbqGNhLGs
MWXo0886mQBIAhOuxHRUAs3NYKvQ77sx4nSTWsE5vmpoiJzr/nne3wXujVmcyOZJmmgj+QiDoHJT
UfDqvB+RIVFmRBzYPo2ihya41VE6cuVjE/0/js5rt3FkC4BfRIC5yVdFKkuWLMt+ISzbw5xDk/z6
Le3DBe4udmY8UrN5YtUZcXPFkr3N+Fydr5wJ63gBatD2VH0r+2OQr9vholnLeFpXrKTj2ejG21Bd
DLnUCY60R6YzoIo/5WK72cwUu4jdM5SDXbsTAofjP5MJTmWrmICreD8O4UxxEMWcE7kPtPVkrLvp
yxUfYfWpvqRmZ6N6a7pnpr+x8biylYdT/kXxH7uMS7epl6k7zhkbZks5nfeQLA37p/c/7XECf3JV
e2IbZH6XGHDVa6tM3HILazOv5PeqBeJPR4f+vyz/ghfAWIFxXc1NKErZBc9Fx86pXnKbKhWcD89l
1cZSTikYbBirM1CXM2iae6F4Wrbq+pvUuafLa2ntQwPSrfzLg53sfyxur5RblSHNnmTHeo+6ygs5
sTEErAEMXDapi6a4WsbH4DBpGv+zowtAAUzDWyErZn6jDVTPVVacrf4RwyqD3Q02L4GIsAbog1Zy
FsCZZrS/krtRv6i4DP2tcJkv2BrmfhDLOoYp6J7UBoaT0q8L8bIRBTMlOwm2fbj1/e7QTCc7Omtc
3u7VqMyZ0WlQpBsMI+CwXTIPQ6z9KQNKIpGCvPel4TnV8bW0CLpzbvcuoNcWYcMvIrN536VoDT5f
iPqRMdEPWWGylQvf+FJYozPhKljSWPS6Z7dctRmjCtO3W9mszr+nFuBP08MLwojUNgAGiR5+bjfa
Tscoa3C/dKyGGQwLMqWDMDyfKQSDPclXgLPARvLpU0pykI8TMjXht5Ona8m1lyZQ3DWsHly3Q1Vi
UP4VnMJmBPsCDXVgAVKzz03AhQJGqbR+ovjOkBk4IdNLqUZCruuQemlafrHTbSE+6x5oa7NzA854
aaAq5clTb6p1M8b2iyXRtPkSPauLDjagh4uKKmWpl4OROR+S2Eyx/qSfs6T68o9dVQbczRoZtWjf
hhIsLRabejy/5LYNK1ZlynAvSul5WzQs3DaLmIvV0O+cGXZ+2e6E/wckbvgdxiNEKbPcgQljJZth
ZUWf6S28uP5fzWspxXirBcPOqW3kKSP/fHwRXqQXdWju0DtZMOpwetlAYo2fMn4z4jtEV18cy+JN
Y8SvQ20LZnTMeQWi9cv++WJXBMZmMt9qe11IhIXtLe6OQF1ntFOX2gSYpn7PMH8k4W/VPwN4dVBx
TWdp2++GZF2wTYofo1pl+qNnd7YKOPnd0q9obDNayIr+0GCG/ksNMSv5yGHAsy3N2wxPtbELgQ9K
UBpuZ839ul+E/sTIIZwibCoBNERH7Idg7bPjbBn3CM8n9XikRBXDDw6rsVK/N9UKFgcQqMU4vjum
z2trmOf4rBPro6rOGhFdDgg0soCogzYolXPCPRaSe+Qbx2CWB8A9clc1vrdmtk07Fsabvc4q5jgY
C6vDMyKPoQE/j+fInSI4IGy4hlfFhayLjnisf43gzRVfTvfU3XTBEENh/rPsdai/R+Zeab6l/EyE
OmvqN6W5htYO+j9wgOPLKzMAjQXSjEmOyY2rn7Ft2UesA2NPYCFqGP7iMF2wYbSQ6jJzrkUGfZHi
fRM89LImBMuZZU+WUqIlFycVoJWPqtZoIf3K3UTekLDcm0E/VhT4QMoDO5favMEHmOWOp/mPilXK
NmQ5EAvNZzn06y7fcYm3OZijElmztW8qWmkN+mk508Zs0XF1phJ+CzqKoYIexBaDveypk9qRp9W4
xCYMsAYBJvMpoK4aJu6jHgyHRLHJvv3QPrqoXFixCe1kHVR7IzpmzUWMV73cxP6mgFQ/AaOCQrNQ
zTdN1+Hoq56S7E1SvfK9TVgd2Js5nzdWGP9hjIA9ElDMzi0fW+iottfHDKIjrJZFNq9fUojoPVFi
Uqd+aWs9DFy05xiOjZPWlEzfbrIIompwlDkgpbPfAQj6HqtNZK8UZLdCLBl6XwgqXIxe7JNmXBjG
2uLatHDj2Uc7lOfYCfaZf9bbQ+hsW1dHbKFdbMVemPyFhbVvXYgcbK6jUNjiZ2BAvBAHx9505tfU
1vjNQInhoeSBXrhuthg1ZR1ptJTdud0BGQLjBXsVlcm0QF3Jemuz7npehii0IanA8etdElS4glkH
7BCkZRrsB9+LlOkMf2GuKW/juPNdg0b+gOvW04rToD3S4lctf6ba8DTJOa6gXJfgHNtjEypcQ/xI
EBJaoIxmky2dyV4HEZDakwASGVlgWeqD7gABX03qbgTaUkXtzG6eXbhHfAgEPJn7hOBj154Cx4AC
ecR+sUklnKsSxDoeepDXSyMONwJEug+jGtn7S8bmlp+avYn8m55dm2qd0SZO5DspWJHsLAZeBFEW
x3Jh8MBX1Xdt/GbyUBWfkT4iC1FnJbWvlP/mtWtdHeyRnQeNvY8agDQmd70ctJkzOlc0EXNlhCpG
iSbW9y7p0gQBTc2BljH/BpbQ8r8C9t4h29rXIdqP6qpkXXZUb5X+UwwnkZ7j4DOsXrmLHVIGhWRd
KoAv1V0Opksc+GSXbZavdSarg0bwmvtjjmqVZQ60VDC+xWboDZCwxdIw3IWtMFdt5z8Fc7faTRRe
4jJ6k/2LIxQDfBGhjhOkvuRsAzOILJLvxGw0ABWRtvJD8yMxVyh1YIaGPGH18E/yP/31Dyzx8Z+X
e9i9v0rtrobRXyUIh0FN7Uv/PvgfY9UsyXVXTkxGCOcppqpiN1/wGMi4gH/wwuj1O4L4V+FisvCr
OALDVL5QNeCSaSgjALhDof7JUgrkYNZvBTBzCT/SXSROI259JovlkGM/rixG45FLYfXtdP4kRm59
eJIw0nZZ8/f6ZtXmxTyiWN7486b6UZ2djpW+w7PoRLOwHdZVIXdD2G3SNlm9ighRgLQZWIH1rZrn
vjwPABxfWI9xRIc0CdiOORBvbZqXKTrLdSBPU5ysLHKnhKWZvrr6LoDRLzeMEURGK9zqKUWDEt5k
5FwNZ9VSbIK9m44nM7gkChLOQzD8GO0SSzHAzmMISiPstc0YBNtp+rCAnLpGfiB4r0hM25fJjY9i
W5bWTK3y/Whdq3g7dqe2HBdDwsfLVVoTBI35USDhcYcPS32Dez6zg2tEjJXBf+uog4SCD4eQrndP
rbZ0rGfpHCI/JE+6t0TNLJIh7AhmGmTb3OCqsu9mku5a2KtF9SGHctE61bzFlle7YLXM8SLxTeGr
yPRbAfuVqSsAyWylV1+QP2aR+Wbkj6S+F/8n5m78Vpo/4wjhiJs81f5Kglx4NPD1tdVENNtgrpK8
g9xYWWRps4ziw6ixZAmdEk25uvSpTurE7xZquNJOTg1wJhm7OzemPESoFCryZOdbMpaUx9dOxnmP
+iGIv2GXx+lnHPvHhBBGWps2wQjeblKxhg/Cun0JH83g1fOSeCerSjlUCbv/TgJw41YiKHSXlQsl
GC4JFZs+P7X6sgXk1JD3+/0djNCsKk8G0ZgVvXe8pfNs47YnPzo4iOgN5VTzVIxYjXDWELps7GlZ
ak/XeYcGCoNqA6p4JlqkFaRx6rYD6RLZgFnZoPflb6nvmbOgjDXNG6RCupWzpdVRme9Xg37qLJ5q
9wKAoylXIyZpqlMRNFUVL8QwgpUDwDK41CPYqE+2mr21qhvX6gxR0lJP/3TFE/rdlxvNerbWdoQf
WT3Vml5WsDO6TQmEpf9w/GvHC9CtN050BE5sR6DU0kUNXb2qTi5sYZsYzCggK1sqZqP0nQVVtnYq
2L0R5zmfN/IX8vIMH19v4R4TGCgl/J9kPfoflcmNyaGz7FNQkvW14aINeXDs8d2KcQmXJczj7aRs
x+CvT/cOYdj0ot9CmeyK6mzYyUPndUFtC4xOOLyZSbyoBCgb/S7Yo/apF4ruq9CRSIXuMjHqhRYg
SKnXFS/jmPnQaFM5FDahwb0K0Q5XOa3idT6wPocxQxKJFOCCquJdQ0/S+xuSlsWgUtmVnz3YX/DE
xyjQCF5J4uNHZcGV5qIODe5swHz1JSRmCrW/UN9k1leKkZX6j99/VemaVUmT2pomIM9BAVbLox6f
WhDlarjpyF9sMJjQw1Rwcpqtn3S040F7ioLXSPy+h3RqutdoKGEsQNF7fSzTokXKEe+mQZmnhoYY
oaEsuQPzMDcAo9v/O3whhchDKuJt4XybPVoOFe5Ud0ZsRVmS0lp1IFZYluKrn7RlLRpu/3b3IhEK
t/EKNA0J8trmjis3H1DeO5D3y3RO15vb7MZtgP/0VkDgB5Y8031vBBkrdN5YWzN/dAxP+khYZbQI
KV5QyUGIWbHJG3s2B4SKApo6VWEBEVxtx1OjTMdJmscCGI9W1si/h43G2rrFWcVApkq8qTL4BYwG
SPxsBPLTJ6p2Q9aQyPv7Wj79lFc0MN8Z8wfLWPD79BTPgPTHVL/68qSlu25oibGOmrMtfPPMsllq
L4kvMIxILtAja2CIOUJvRFuofbwuGc091Ya9aHIiFqMhkkSU0XczxbX2PTKMgt9vKNY2AsyABSiw
VUi7KAaiyUi3WXSLKs4Qe6XJGQL0LCg9Mt02bBBBvp67U6adWN6dOeZLvLqRZTXTqcq60ecUfIyB
WHBcCA0zL3CKbSLoOObMAX8Llzds+RhIKPv4YYbfzeAuBzbsbJRYcf3s4LmaFfAZ9m+4hha+2vJT
8L35qDwa8r+gxKDwDdp0ht9mVmS7Hn+n+Qtyel0zbZ8B52XKafPCBzfBkYJ9bSukC8e+WmSZtbAn
HnneRgBfKjnN7YDoF0mLf6BNh9b1R5LT1lSBCm2rQf8v40XGxG7s/IwmQMuCWoY4M3awAle7sIwJ
LW/tTaF5qZsrjRIFdlgc6gROaIjvjSuhSoE1hc+IucglShm9Ruw1C3Kg9m6ZBEZk8mZ0gdTLI3hL
kgs0Yr7+gzTOSnesUtbT1H2e/nvB3hW8XIG69p1hZTYKnVWTqSAV0Jq5yCp8Bi1uTji5DuWbLg7n
BSUcnYAyY412jD8Y8VoFCXkfRoXCPJnZ9Ab/xX0xjmSwKFQdlbbvQZlbunm5bAYkbF2+zdPwCuEY
CYz9W6XNuiUHZRnQUzH+oqB/A7dBSUgDTA1Ksvj0jQewUwM84Cx3r+rgSTwJtjN5QUBUUwd7ri6y
ZE/Ez5SfRQJda5IXpq5cixSnbnV1bPJr24FbrJEyQ0qNkg0enM3gnmR8rHXE00hxiHehhzno3Kq2
XuhN8i2CvQ+vznlYNMSiLz34Z0E28gc6Xpg3Tejp6o8efsoMZx/5oKW9ypQPn+pxU39HA+ZVEv7Q
v3O9pON1Un4r6rXFZYy8rKjY/oUX3SF2OColbnNuUALh1CARquVSYa9pcrwuedbjLrLJENcRwh3o
6oXasGWCzogkYWovVq+tqJkuVESsDkbL2ik3Ie8OEDmL3uKbtL/Mnj8babNuIAsMabqRkcTvsUqq
AJo7hYrTj3z9kGbaLIU5XuyU2oOcg406iUf2p92Vz1+xgivq8mMO3casp/1kcp3ZKJPsg2geacRh
zuYpLYuMmHdody0Wd1FsJIPPRqwtunGbus8XiBqt6A7p3rawwoXBR2YRPcn0TTr6bKrfUJlb/d1t
Y3JXXLHYngqmSmA4bSZBGMLRyBPthRnfJ6+p/6TAZxsSAH7L7LuNYHsYLzbpVaRXwKM7PdnXQlt3
6fhIXIBhaUpuGEFRp9ZVmxRPonZZ95QMBsqQdo0PpukpiORyaVBxxAqzRqC2qmx3VcaEB9HK6PAi
UKoTJCx59tFZT8N8ynhr6BvdWI14zTWKlhXcuRJsl/wQ6sWRl7o7OMannp8jQ67RREAZ2sSBThCz
GygwW2Kr1jdGb+eGSV9VmWEEmrMn4/WStXcsoRVxumZ6hvtdKTuDF7zLYmn3UhuRIgBv3CTtH6BG
z0AGnTrfuOzmkeiWHX+Kit21F9TcePf63PU8i3pGWZ9CBXa8qrlLHw/8tImiOx+b38TflnIwtG1H
8XIQLSo0a5Gk4g4B7sRri85epl+QIXmmrhyT5J824brSmnxR6OEBmOdTmSzM8Nmd8ZPvYCiXjuAS
fokz8uxlUJGXxtYOgp0ztSk43z6Vemq3QDofvZZAdgo5XerOYH6XF6B74bklJeTNK0ziKT1GBM+Z
pPcLkqAN91HTfXbWzSx4wjW6HVV8qHt7xRdwahOKAKG6inSfXk+fnp0EInE8UAQlxwDGW65U3V0G
erbNx+FhDlROXfTZvVE+slf/sMzqXRQAWFEaL3NR0/u0JM28+MlEv6/MYl2SlHeB6XUs2MDPQQnE
naJFcGUqdQXVZon98I05W8pH7XUanH8TBc4Wer4usnVs0F+OE2przfa1rYI20TjlpbiVoe6ZsU/C
kCOt0PO7GMp1njWbLKNpFNeLmldO4dMmM4iTWD1bhaqOPixYd5VLSgXNZC5hItMdfiZWBISQvNb0
I28wBdKK7C2w0yVcg9lgETMJcmCEN/WYrbEHnLOAatMoxRHNB2r2oAKvzEoJJl7Jg97mrJlZuifz
4F/Z0y41o02o5jtpO2foseWrk/ORVO4JmsEajyBk9uFONKLiNe0vDHh5ydTdKvqzGrujM1tqG/rX
KTG0iZixW0wx6ITWGW/FiDMkaDGFqQHI+gCZtdxJdB5hPz7ZbLpAvgJYZ63qmEMtRpuErSuIzsFA
G8q2n2ACRzgkqfdHmroCsW7OYfCeGuJ3La9PKv661HVvWqrc+gAgfaIxLqO5O1UflnYnoIlV5zQv
75U7kciNAu6MdUj8ZOPifZ5CyoF+Em+wX3GHmBGRYHcRNlWbrNzrWvwcbX1rGLonSLQtl/IK550W
PGjnOrnVXbUK024zpOIyEp7aOWmqw6kOLZiMJGKyzu+KmfE6qncZKGypOJuK78TQBu59VRE8EOml
HIpn3zrvYB2x9faYApX65DbEGM3gZbJeq21yRgMQ0vVIr0ERvyl4qbuu2KtdJhgmoO/kKN2Bk3PS
xmAFAWhTZdqzVaz3Bp4rh/XA/fKCU3fXoq29Ri+gnboHmOf0YYezVJKl1rNWlTDy0EJmNCL9LPvw
QWuYwYJpPWbZht7G0uzHe4UkVrTjuVfqTdXR1zChVtk1Du10VWrOom+NN9f8H5HQfcVldqil8oWw
DhYFUawLX77T+BwbWjUK08VQDtUneCxqx9hiO1vbDzXE9TBY5T3mEB9XJrZHZBSLXDYPNzO3vtov
0oCkJceNxInrd3qb/PZ95KGs8vokuI15cYuV1zs01Jb5VJxykjUt6xDkmhpb/tmnXvlHvZJHKxF/
EPkg3avaJ/6Xld1JT6sYQ66zZMF6w68+WZ+xmJxl6g/LJq1h7Fok83kY3YUxHqKI8gzbchelDheQ
cLaDRq+wDLhBraOZjbukty4aI5umnnhG5S6FFa1icipNdA9Vp8LcVOe2GOq5ngSnorA2QQ84N418
r231fSKtbdtaAEWSbacOl7joHri7vAJN6bzr82dWiz2BzK9aGT81Lw4nNLYSxaNV+EtLYKqhaFyK
6MiqybtvxasglTvIvMdaaS9O3L1NCv3jMU9W9AkIkMYdFPAP0w+PBuIyKnPZ/wDFEiWvWxIm4l0r
FOUegbrVWqqLsXJNG3tHK4H82AqAPU4bxkwoBrqHxscdHqdA92OPfdcTQ39Xuxvecz+8ZH3CTabg
JpBUVkPfs4MB33zM8rI5vIkOjX0b0Vc03a0zGfucTixP/lcvqEH645VwZ1ywzuqFjmLMOkkiKeof
y3DHpW0ECBdpTcxFrwNk8NtdQEU7sJJ7V7Ig0erqZxihCwoEYegLk45uZ+3K4CoMubWKV7ZsjT9Z
7TIFIp7hRPAduWGwtEVw0Htwg7Bxufv9e9aoGOeiB4QYT7OVc+5Q/tEqmn26fwOgpVFWMQC95yRZ
sKzBdK+0LnmPeutNimE/ZNNvrdkXN00vML+ApjoQksSHAxE6sqOrpiDoMgcoKgZdA58Ck/VjDxX9
JzF+EHkjWYcGXznPAZZ1mlDI0S3GwKKFUutLThcxEjh7rShOGt7XKobkL+jTzsoxXxcVzW3N2UWJ
/2XglJtrQc0kFjIHNimpNrycS7r4DTtfgZ/PiEscvNmt/9tpzjlwx7UOOxmkJkkgQkRgnbUPM7Z1
5XEYG0DI+YkCvacC+24l1dg68Cxd0pcOwjMjicita3IG0OrSQD1m2dJLJ9WD2nEXkimqsj5Al/9G
IwkVOGWwrCe3Dqm1961GIaxc+gMFZoDtK2GgqTSnk2+Zq9eRqd1kn8qUwTa59Vu5zC1zN3YMw1Xt
MqBln9j6qrWpy034DYR6aphgIvjaGVVw7OOJ2zjLvsa8+df502/ZkaW29QFi6Lpl4cWMKakHkfmE
q7medKVZ1MN4aMfgDsZ+beZi4/g0rPP+vWjJ52SsLhRZ7iVdUy1i2srB5poQBFNXQ6lIAFOLucDj
EYlgqRr1Mg6a7YSIqxXjwS56WtN6tB5G+PBVcEPlt4xMhepheJKO/9MxWDFCdzFy86YZUE4bsUQd
9spggJQ0OiVgcx0N8b9KJTj2w5reEmqySt/anc9UXgciByKQ0a/iDvgUoyV2Ib67ZlrZfXNPxuYr
wUtU5sHD7x0PUqEHN+UznrRfl5I3NQNMg0RDWHdVM72ZJvFsEJ8svvmyAMNeWTwKsWDLEHMsxAfb
XzZ5e9QKypgZbO/Cfw9hyBZq+xxekSOzkFt2gZeq6rZ8KISASrlqreGUUWsEcbZSfH8hncRrjOKt
1Lp1RkPIJ2vs+z0CZbhIJSLzswPzlXGHPmAQb3zE2CQl83wFWtoyPdN2MtN90WzHcmtU1UqJ3ooW
TxXfGVQsDfNKVzZ8M4cq+qcDjUXqytTA0fB/teLTtfiZrK+CrnjkOp6tFDzLsKQoHTTlR+IfXeoE
Ze5s0tBAquYpw5m611J15EqpTpPlMtF5dXEsQ/gvSBsGA1Utc1eYBiAvp+eQzDdJX/qfYVcwulfC
zU5TFS6p3AuueqddTnFOH99rxU02gFVr6t9cKkOHnTXDZdWvc2axGsefC2OYV2B4hfbP7p4lhTtT
JcbuGOLoPoPX3yp5ih7rMSGP4a+G7pYwvZZfJ2pZMJdnndmtU+1b57sCRl0yohDA0Mq0s2258zp4
DGYwry1Q6uZPDqRNwUakVetYq8GybGvSlPjV1sIiaTBLgJTOqn7d9ktX+D3kr/0CfsWnHmvR60GA
EL2MS22bKfRj8DfU8rPl5yF4rKn5Rv7KwiZp86mbiLjwQ9Ng5jmjTNWDk/dfBVv/mibvAcWuLPkY
iUcH+2liuleaEfWZDxueLjJlCU27SnTXJlp3NFUu3yT2KkyBOb3ycVsncpHQgrByQCvWrKStnhg3
A8xYLcm4/ix6IoFJkT255+6uZ/STr5Q5rz9Xo44TzfH1zkNEWK34bXD+ugKzqc7fDtGGoDfgEjoE
vbEqA+UQ8NxUqAz5y3f6uVL7+QTbeSq1RWb+M+p10aMe/EOqQAPEXUXOnnpFrv/Yxq+dnH2xRgg7
EwnXeN/NX/YmtKmQgdZKLhdFncE1PsrMJD7QVyk8Dq4OAJZLB7KLpbwr4Ml47c0jLhQEwX36YZXf
bsJVw/zpFF/K8ogefZEwYhdknjM8aa6ZEyes+jfqf0P4WcoYFe77mFL37qivhdtc/8i7j6E4lMm7
psTXQruW8lXmOoaUzCMMYUPtr5Ns2rp0KtVarhr6Fo6yS5ODKeXMMlHn9Ewp8TSl/jEfGZpSd83L
mhj9tEyBRYrnS8QSYhtwPnv/WkXFwgwtykOMp8FFryjDmlz+Y/umdQe3TiDz8K6hSuTQwoMzT0xP
60dnHDhsZvGQc3itRSbvpv/UmFULioeSBWvdoQGeZ3NS7Fxcm5eQSXnDLEVhbR0MhN7qv0nL5648
Oe1vQaCSa4xtWBtGwql5fpvBvW6+AwacCovi9U+ct/jQX6Vzmu7Vxq8/hI4aLSdf2ivKHzPTcyX9
yKP9lHnSPZgmnLyUWqmxa2igxNkdO7wkro+GUyGfTXcvkUiVFJ6L5OCLZ4pEx7S3iXqEusCo4qJ3
5By8PkkmpkNh/gLlouJ6MlFmJMRgOUObnQ9LexiwzZ37QuP/7qOO8cpfk4pCkD2i6uc19piqlByY
JymU5zChuB6InA1eiDQzSmTexmdiXcf6TXeqhZai+GTEOg7uBsc55/2YNgq1sp+8pkj+Ner8i/S7
oZNc5Re9PSduSePtEyr4YqTmUyj9Qh8e4D5nYTUsUrGbopPPlG+EJsu6qOGx0/5sphcG/Q+A58Lm
ewyGv5Y1xB4l1muagkNojibGe2VbFozGWp4fPfMmYcjdZ6xWzkhqgWv/FsoXOriXG43nlBcif3Gm
dLNTS9W7jP9h0gFayhxISJMUSVj7UKmLmDub0tFoUyhCg9Y6n2rLiBqtEWe8SzqtPr7LEht3l/w2
+fdL2susChKYkqoZpL8xQWKxqSW/tP012uerN+C200yl2BxLLzDyxUvLIG9VcVOJON1/9XSRipcn
G1UuKQXOQIN4r0moKczmdPDrzODOCRYAYlX/S2heLL+G1JtyJtcF95TjLCVyg77+cuk3deb7qKCS
UX4RarvdXvhMlfJ59S8LpE3FCiBSexwKd237OOEGUPPGG/RZAsSvVptmbn6zhz8YJ4+2YIbkKFAd
RKW5kSnlUJW4NnpYpr/STGOZxd+KsgmS91ZedIdfA8CAyVOTWcqy5jrlN60I6hrekmimLAaJsPj6
333wp4acCpuB+OIeK/beDE0GDLYq1HeDAyaYnW7GaK6bGAEyFKaMrgS9uehjf+GoHyJplgl/4Spl
TrJ/bxjlBYeIi8toNc9SolUpT6571V56XR6lqfsDzj2bqn9KfJuqnyH7ShLuDxKgofqLLLyrqELG
8RsxKbK0+INoKSNhZ3N+Mr6rQUUpMMx6zkdfbPVxZ/urim5+4lWw9dxpWHVhPqOnBhLwKBoaEaln
DiQeIQUU5jpyc++WuxQNt48j03JuqvEgY5+pgmZk3y308eZoV4aEcdqm69akuh20Xuj/FXp37LuO
qyTBEcpNxApIEv504hANV+mCwgR6k3LWUUAx0P4RD+tXs3vUfgpGyfTm0CMkMspjK88FL9UQTRwd
gIVDHyOyeq/KjrrJc5l/4TKMq09F+9dwjEV9qYdtDpSXsZzC+qpZnS3bexLv+QJnPjrLiAcpIIHX
+2zZOCbN3dNYbJthp7bXkXq0m43z1v/HwJpQSqKw89TwjrI/8/hh28fOuSuv2xcBancOBNXjVqVT
zMzp6L4oTzRwYvp3JU/wWq0+8umgsQchEg6mg9VkfA1o4jugjdFa2eLV8E8LwgIGm9T+pJUfjntN
XrsF+bXKNnGLePO95SwScM0tI59jpsu5mn02Iyxrbg6vKbZyo5L4Gzc7Ohbm3iz2o8YkEhcp1RA9
2vPuywgeCl7maNkxL75Jc1/yA8U0tgwg/xQ6TbptAe4Wixg2kXc5McaonXyinKLeQjxbCqdZAWTD
UEGDzlkoNB1zlIMspUTJ1givdrFLKagMvGQlPV2zmSn6oUqfZeNVDMJFzhve3aVJ/haGD6Olgc2a
fM2QcvvZV2errq4FbWtnALs/nXqz58f1fPvDdKt5qd8kpYUAR2Ps0b6Ztfk/QWQXm8jbx19MmXMZ
kEZO9xhNJoWYmszTiayZ1EH18mXTY503gmYfHXtQZ1YzXSgNsn/CZaM+ioqqa3w2CfrK5MmdZiTr
1yXmvMZsmvWEkgoH31zWN2V4psjMIjbD5PWFqRwngkaXtulA74jJ5dpmJeqqh/gTO7QKB40GZGoh
/bZbDEb/wv5fwa9Iu8Po8Iflj6H6ec3VjXm8emlrQx4QP9jTZY6JcLg32AxLw3NeMLT+WY8fNG8C
qudaQ/KJdICtp2jEgFtid/T3dWcf7FhnPJ2EYDpG6lvj8CUE9aoXu45stOYq0a0DbZVx+KV6uTCx
LhRC418+B3OHmJ0H8hZjf9P49uL+zBhhzASJeSnis540BA5na7i33aXNw2Ucn/wiXlDuz8t3xNvC
Pk8IRquR4Qj/VqJnx7nOAsy5yj7D4btV7o75llZepfWrqkl2qjinFq2g7KGUj8JG5Gc+dZ6igHA8
YXyLVYpYvPmkG/pAfAdylxZa3XvSoHbBJOZ1wDiiVj+9uw+CnTAOwn3E3Z2GstMzHubyut+FPK12
vJQjoR2ConLgd0bywoRaPXCKOoAQfbYSQYftdyubY2RcghHJIrXFlWKfRraKQ45LzSG+ucp6zIOV
Rg3FoYEnRudmtuxYdQvhvvX5MWMejGS7yb5V64q+o3eC/zg6j+VIkS0MPxEReLNVQXmnkqpkNkTL
4SHxJE8/H7PoiHunZ7pVEmSe81tCNd3AoK0SNRgPp7DeU+c7ca92eOVVr6a9KI5TyzcpRU6GHUNv
/vTi1mY3Uwfl/NIqGknaaCMGBC7jrqlfh2ypZIpQKEMnTPceGBZBTm/fpNv4/FDQbd6WH4BOH2I5
ZYEpvFMlL56BgDCLth1977NGtF71rqHTXl4fN/1GUB5Q6xW4yeh78UsaBj3VHXk6IQhtaf2mEEJD
+4/0Vr0USCIosYBj34beb6N8tEyqLSMU/Ymo910cSh2P3JV6l5Sw8jRnRS+Ppofl6kAlGrVfewf3
XwlARv/bAA8cIqlNMjWYE3piaCkyB30dI4iLPHsd9qM/xty42Ywsh4mxKfgKklukaJuCpM+SRk9h
UoNU3dNJ+rFJhXe1aZBpLXdwNq0LikY5z9GlNgtwT1t62P8Vzs1U3i2CjIfhj7L1J5Ewj4EF1Qxs
sfPdR/Q3oqNgdLYaTsv0vRmOwHh2tevnyzSeRpDC5jTRrai6xCSq5npCTh6NZ1tew+Ks1QxYbcxq
SZZuhATY4oGGIRXvdfZSEi7VJL+yJuVtN4E/qfy586FT+oOBs4sWrIOwGHTNvUaLulK9pyoXTB8+
taylmdcjcXpXk4vTvkXya3Y+WmgSrUZScNFbBMvNItLUFugx5bsJNi5wdGaXyHueCYCup4Cgkn8N
R3IjbWQuaH71/jjZbqDJw8TT4XbmqkGqiucrQJrwJOdmVUqK7WexxQj/NJofQvlpqVT3LBChYiFF
Jp9PVyxBOtj5Suh/OkNS+GdkoqY8N8VCCP9MbNcywi0pOyxp4cbWjXNiV+cK2U5auiuKlp8qC5FH
tcInUUZXHb1crw2nhqneNLlrqFGDuvVzPP6j+MorbZUQ8EBG+3y3nWylkINvwtaXALzZrO+1MtzA
Y1LRPIPYoW+iXLfGQqIdTFKzo+4PQ+SQbnKadZf3X6N50kRKpUtQRP6TQXtprZ2NvKteyqloUK2Z
QN3s141/7Ph56mgtMld0j48eqYeABsckp+kJgcV4y5BUOl59tsK3Tqa7HHmZzPl4Mw3n0Z4LP8D4
sZJ9oCj3qdhV2oXTHdSKkJpDmjz4WLl2d2GD6slbTVQzedRAGo84AXJL4bDNu11QgjGfwU9h++mA
6xtUTAinoL8s8eKKI+arwaNvRjzonEVS7F7GmOpM89gqnyPdzEL7oN3niRrRwIHm0jHuGuPBmyOK
n/fQg9uKAZFG7T01PlTHLYsZgpw2JE6Y+SxNGGaD2XpghBwyBwSFRxU+R0dSkJG26xFYXvT4mXA7
oZbFQonZDRlE3D57xX2glqnPb4PszoXsXjteKrdKL0Uobh5waCFfeyKZCPMIJJSfiuq8fyQoVGq+
j6lykepeOBRpTdY2D2mYRaE+s34ihzCxy1oa9gCsi522wf62Wg5KhfNAjdlVX9iLs/mjSTZ1t7RG
iZ306EUshlUUfpR8QJvhra5/OnFHXFDk7xY3joFvQpM/KYfrUkI70BA54S8yxl0ZniONwHeRnbuE
J4cTpuivmGAAJCCSa2ghi6ON4qSaVPbHZDZ+2+2y+k2Pjpp6ipOPJm0BbrdS35UW9PtvO30ySpq0
JNVfnrrtzXAPZHoVfJWdfLb1nW3Qf2EdxmWrYCzQb6rj+SoMVRq5gdJ/juNSS8absfiN59TPwWOS
jzwHI2JdpC5wFcnxVZ/pBdwUHnJPVNWwisg+9N2oIkDhxu/Q4TeuHjCwkeQ+Ig5zTT90b+HIsz8i
2aZr1MguFEBhhD4rqv6eKTT3CX1TGC+k9vOHUdlYoh8L3zzvJlgLckZNRVz00VvBdOKAe7XL17Ki
f4+llSa7g+0Cq/PwSCSmKbKGOi4CBRnlqCd0g3IJTKe5xY7ABjtWwHNAgYu70vsnnJtT7hzJ+TAu
UdZfNccG3Q500m0T+dpi/VA1nebQ39BV1tDGtXwwQ1bRb2zzLZo2VQIKADrXTD8KVhWbSOhW203l
NuP6pP8CHOrH5Z6M2p/FAN9A2oQVP2HzkkDsQNiMOBmt8ldrwi1u0QKBEp4GjEg/qfi0Geky7DJx
1wdO/+oVPEOY8xTvdx5vavyqKW7Q2JXfTv3Kai4hUfuuNT5nFWIKKjaMOLCxP0bUqBf9IXHV9eLZ
DDlKoNLxyyGZ7YqVQ6FW9t6R+F2LGCfeaQa1KZ23gkJjqrJ9MZKNTPpYWAiq7G8lPwBKaX2edY6v
BZilSQL/SFT8FBT3cdty8qJ0QKk+fhc1+gUVebBbPYGnfACUrBUkwqrDbIQmglaBBP0CzWhrD8dx
RGAbIhuztaiA3IWKwObwgnJt21GqgxWusJoVQvwC575okSpgOUMR7kxyPffqmVqvJ3c+Ms6up/hu
5CebrmYcCVtq758a+roc9xgNR8m/ZqXCj/uv0ToQ/oIL9qgVN1dZoOIgVaNgStJdnd5r57cGNnEt
b1tM/ZM53yLu6t79jOUPz07lfAradTsbf501/7b0cIVttRona+UA0c4gSeDS+bxDsu63uMa9mi0T
X/sXObF+NlzFcHXbr4gprSpd5GMDxnSboRxCkSia6ENEBx05UA467CTekzr+E4hcLJKJSAPuHuDB
Tf5uuF9aXsKjGAEV4082T0WT7MNwcTTxpDsfo36ahOLbrDBRgZkEpiBn6ki3c/vWa7YvZISq7JAt
lkCn8N0w8guXdw6t+UKhKtRzZM6Mkm0ObFJISxeT6/BWNvcQgNqgsd2i260O97PM/BmbJKrWN9ij
p1Zly8aZZGj12gAl5YDFgLGKu9eyX5vU8SZaEgxQ+4o1v3YcJG4HSe6atEA9Sg7NzmJg6fD6YRQS
PeVoNM+2BmM8HjfvKxOsnP3XzEtfiIfaQyDEnt/TnyYVXn2QMzeCtN61yi/dBeBoAAHN2lTkr0GF
Wc7rkZiFHzf1Hmszq6SGw979TdyfSsXLxLaW4unTYUAN85NiA99qWcAIik0oIy+MDcnXDOc/LuYi
QVxyaX1ITDKjxKV493hmjXbdzK+We2YxM1EsjLtOf9XMfWLSV+5i26ubjUX2nto9rHLTT7uyv4Ey
QQB6DDJqdZBcJWbckQT7UYYJ8/VXn/wk4cXmp+UZ7T7J6SzGGZJZADYJY36/GrE7J7b6CgG+1fRw
7eScWIjdmrT0M6f0oy7dK4ypGmbZmAq53h3WEb4NN3Q4t3CfYHPv8JmHigE0YvJO0PKRPKU0urXW
wJ3APZ9XD8pe/R5xamFVQDzG2cJPENnNa95TYAD8H1rFmt7uRasX1CFcMtUU+ZQquAeba1SQr9NY
XNwA1Fb7JEWLegh/prMOq+9J4CKJ++fQ+LAECKOKNYcfcDfp/mBSz1irFEv09HX/M/PJLwD+terN
jpCHAb31QLKzsddVwgQkZST6u8foE8Vj4CrfY0glRNEiTZ8vFplxc6ceGkGHt1lvXV6+WLXX9sSF
1oGkkFhodDBMg7MLs3ilV6BsFp52qO5dTEu7wddRU+2ITGPl4TiqhpHe9L8mJHAn1X3LsgK9lNi+
rU0cJQeBu2rGcdp6PIeTSyhMipwbXSi0iszik6kpz5NlBAawVKE3Wz3uto1tP5tqhbXK84nu8FIs
ymQhlGP9WwzhqXTM7Yy4rppZgiLkkzijRZ4/Ql0JZsYuDIXz99C2RrBUjq6EM4GMePMK9cIqifW1
zfln9BaJKX9pDs5humI72H9tcm+j8Tlyoo9GW2a5zHlVm+iugQZFEzqW5D0OGaKa5DRTLxq1IOGh
c09z8a+WLgaSRO6tuH7AwdHffNTLj0qRx1hqiA6a5BjHsDaDmPirPj3dfJrDQzK2R0xO//QaJsc1
qrcqeYdwqUu5b9Mvu4mulgPqmoXwdOIhwPJlXiA4bDYF46fibTR1K7R7gQI65tps2lc2qqGgkmHE
T58/bPzdvCMrmXug7gyN+mtLToQ2HDRiUNIYVKiv222GW1btAuroqOF87ZKdtMdwOXVerHaD+LLy
HqO2LW2kTHfJkG1aQUikv9pvqVDky8ClBeprpxrNNTlw9K2JsREAEXjIHyr2OXv52yRB5013aPBH
TxksoDOvO44wrKrNbKxbHmCvmh64FHG1nxeW2EWnIDluVerfxSZ3nxPrNQal6/WjOkZvMdxPPbb/
RK/8mAoSvPGYIZO0AvJo/VivnmuhEckX/gkdIx5HcTpd8J1calhfdT5W0aboLy6CUAwwVXcYra+0
RfKcVYFZ/mmQDN6I7zfdcDvgIkwyRLLn2HOvKepb7iWt3ETRulNdNEHGv178GM2bkb8l9T3BzmYr
T6m6tuqBGJtu76R0TzvMgal1TRTjYyRqZYbFoRENYfdgEBZzHZsH6yLHIsTZFsuizPZVdjPMH2Fq
OEOukc09rwe5vZ0kGIVdbNPkpOaZH2lHXd6VSllrKHdmrFtlipUfBxeDtt3/anRpiSbeq0N+Smzs
fM4AqmJjLJbRpxZHvCCtg+lkQGiFf6+75fLUVG+yOPcVoumLmlLKsglJrFEAdIxIDciX0fFl03TD
9AFL0R6AXkrjovMQZaLDDVbsYuiPIqs+FNwumPyA8PtdQkTAU5Hnf2FSMR7mykMx0a7jfbKsd2uQ
5SpOnCv/rKARGd32lAABF2PL2mn5+rCdpl3O7+jTBgz73lWz38CPx+pRjzFTKWFyaUBa3fmSEcih
Lg7DbuqveGAW2waGnDhb52KRbwg/UtFMJ7eS6yZOAt39azokmygAny2oJNjLir706VRbQEuCnmlG
5Kq7FXxA0v33OFNu7YR/WNmK8KLbp7LK/Xb81zWsUpZcV46+b6pq1zTTRs1bPxMXwXVk59sy3PbK
Ls1uGRWJY0Ij61vRFqtSfWu9X9cdHb5pCNG7zuZxnZ81eqtMqqh1Ql6Q8xqW8mypoP1dxQuZWXu9
CtG6nSzUjEOFSsQ4ddQ323wV0U8iH1jt8uGvBfgfUIZ4yPyLXe0cx+lORYazVjQyJ8Jk3Qzxevag
dA/dCKSJpTsOPwqrzS6l6/mplwSyP5ZDkDeag/gsAhE8asphwIjfWgxcjfNd2NJ3m8LPIeWU6pKZ
J0EJd8y4QMOyBSeH6JLKH+gP/p9ciegGZINEhIaV0pd2D4Crsfx00VZGWKjbxdb/FSbFhsFtHZaE
h+H/YjnplsyaflwNcRlYcbLLXBUK5mi1+wjUGeK8FoHDEO9ghMVUAUESLYGvzrNtv+h9QjTSWZq0
ACV/1UBtJ0OrLBCqFIZcC+IkJH6VyOSiGn6wyeQIU9hzvA4kmSAFqsZsdR/P3GWC7q9ekKLujR3a
91jZuNUcZPmfAReGQBlKbi217uLw4LLjUc89boRDY70ar1BSA6AACzblyZsUiPwRrRitQ8W0Fvpf
Yu0KpabYnd2aCgpTBfNlmZKx6qf2ZzmPK4/yWnMi4SOJ0PXu3DLlZCmUm4A7NdiGKZlRSVVgtWZ9
Kgj0Qy5jXmxeXo1HZ7ROM0t2TmDWWG+1vrvS0OLXHsogxJw52SQNEn0D2xD8zlOLiigf1/ryqleQ
8vSS1UFIR9rAGeTm5waDWrLIfYaP2boN3U1Voic92zsapAYKvHTCjs5B2JgnfgJlNq/Js6QBOHwO
NeGbqKxNTfdVnBuVmnAszSjZqDDGlc8FaMqPLGP54LaDpKwxYxEdtHWdN62YCAYhASt8H2yxW6B9
Y9mNcA32it+Xi3ePlCDoWlXJ1qngJ1oBW3VF9UZPpZ/Xn6n0lf49zbeD+ekOKcIc7zdW7oUT4vgl
bySG7cu5RAl3KuuUeAKURYQgaNF3n+1yhQ419YuIrrwZVjqPPfLMKOBxkUxfebyKrY0uHy2V9YW7
Yz4J58DQ2eowr7FGdIQ6bShBhru8egU3MyOiTF4995ZyGRdLIc5ofYY9vrheBWGXL0O2cP4jBpWE
b7tiKldFvhiMKNI0wCzLfzSL7Je+aZ2JtVHyLweHk+GGm6R0/Iy+Y3OHLVQbaaVm0JCdRopU9J7a
zjtHapPtiehIrHWbfkfQUql4d+qdzUbchkGm35qIWcX5JD3sUavOtOrSL6sOYPrbdrxa9dzjjsuC
eSYfLNSGnIF6cb+JkNCQBSV2ipo0Q1l3flNW7FqFavhxhRjFQUCbYAN5ov7oWvXDT6oal44FYu4g
0IVLzBWQ31jfm4gvg4O4k1t15makXhs6Sg06dPrItskqyg+GejFbotr04SRo9b2NYXeZWJ3S+Xmu
eSSsF7W8KvVRdBst+ZBevdG1m1kt6HdIoOe90pjvVPolkOVg7nSmx1x8dNOutalEzxmpJxRN6DvI
i/hoOqaq8Sia7ULvSMREOEPATxvS1ruqyi8CopQjDc4emirq1PKUtehf5JtNmpLo9m2Xr1W8Cobk
9YhDN5B68j6r9krMrG690IIhLz/a8bNVbaIRiAD1Q/bRPlnSntNbLD7jYuv1eydOji16hZnU4Y7s
mv2E0Y/EMotdOvfExkoutYqRKPGtAuts6kOkUNONJqr4nhHow2+Wa2xSfzPW0RDxu6oYLwNzOjfG
0lu3KQp702XEdWR/pkfrT9mxK1lt+B7b66Tcam737UzsgGMf7XBBrGSl7Cr4Or1ovltP2bk68Urm
l9q1q3rAQYl6x/F2vf6iex/K8CmgqOszvfR8tOV/1RHOUwSPs3oX7gOdBPkL3QpTw6ZID6W3lThr
Q9qSCdwCaVAxAudZcxrYIexypYKok5cwKiaDz0nBDcSNa1LRLZJgrJOzOZxbJoK5O4t40+VvGKkY
VXdqd+7zAsnY+OjdL0e7od/caHB04MxZdayTE6gqrNoJvNUFm9flixluvXA76enGKbch4r0KcXnb
XjPtOuj3rFjHw3OWGddCP0h4gGrfGN1mcp7rfvnJM/FYePTG4mIZpt/heOS28+tYWQtbbrBu76Sc
sVFOl2asdxEKBVHPuOkIGeLXDE6nlTOqTHNbZNS4hlhynb5I9oqbXjB62P3eJEYhtO8y2U8I5vr4
IB3A4x1xTRYAZxztZG37Ya2eEuN3iNkWOOgwsjQEffHCjHKV8IsjzOGSs/kV8xoK0AlVo+gPP5ra
P3inNaAsXkqre5fKT8N3Vs2tvREObGIHWz9SqCrZd+LsmnvNwcjqf3V7MFrCKaFFlG3dEUJibFNl
ayX4iJc0Pgxupd489RHV6s5Bh4scpp1rcxg26Trp3nEzrIguItgpX9MP50vvoBd427nVM6envfMt
MlGcSW3TdBcj5iBfBpUdzuVO7iaEW7SsrPAzqMUzPQ9a+WriNwDBt8VfhjARAKjvP6r6oyyxaRmk
GR05KJHK6GQefGXzCUG5dL7rBCH8Vzh/5NjaOYFWwutuigc3VroB2uN1ZTHiJQgF55ue4NK1y09r
wrffYqJlNtzUboiRS8/QSVApT3zhLjfdO4jDHUvYqiWqYWpISREUJVoIBeqxRkfjYE/EYkFU2gbv
DKMF+0HtfbuNw4DVKJjzCm6isXWPi0s1VPdVzQcnd41rF1M7ASDCVxTEuPYGFsvKin+WiQKSMKLL
0OMWqG2Ln0D6JrIXjwAVNcP4vmvaibtlXskE0m388JqtG/1oM0qC+TuWl0Ln3Hq25ZHamhYther+
s0f3qcbiHi/IkXtna5vcnV489zhFumqrJ4sMgMHEJvYPgGMinog5Zt2ymI3NPjPfsckFSQ2E+2N1
xzniwEe21wI+2RhPufpi6letQ0m7Jo+G9gjrdejcBkKgDIj88K6B61iwVqO62I7gNdr5Z+j3U0Uz
aw4uNq4i5F95c0pks1EyD+35LQzf4mh+sVKGgk67qNjsu6Eky+Wm6KnvRh5JBLwH8rroK7qsp791
jEkoGMGAvwq5tuWPZ/7LwxPaPSQ0Gt+JwcE8cRGIdCp6OCGvQVnxPz45i3eTdRhvLsCSAM4egiz6
GkBCjDljtWuYNwmCmvEmhMdYT4LSeeTT/OaW6ywin7JdecgzO5SM87ZTdl2xm9V3Gw1nwQCan8aw
8CMdRpb72bWDVD/kbYOn/9Z706mv4FH5zaqLDwVW+SRZj/WrMGFhv1OBr9DzsewS91TbTwxFpfKX
Dkcx05SsOl+udRpsMqWMdQy8gkcKeuKl8hBzszHjOum9FrWj3CvRu5UaT4P94SHHjxEaK3n06hG3
J7TLhMmdSmDpEUNmVbcY8DQaTRzxHxmLUM9YCMsykuCSEIWAxsfwjmF+Hjg7ZxWrGEx9jM9Lf1Aq
uh7hyGxYkgT76MyGVXTlsa0gjQROQiNoyCPs7Ds4Hde+A7NSYuLn9zL7pE7HeT44hO8q68F8ibHI
l7uIfQsXENYUwcn46ACxdSY3OB0S0leF857rZF2Qg9Ll/5zkx8qPHr5XbnS13zXJQXfVFUjRqkCp
lTraqXa49zmXEs8B3OaLbuHEDdiXjm8mswHashluzP5VuxAdy94gDtgyDh5UNybABoaxN79RMQUa
kqJYU4NG/gzKj24cSgVTMD5z8zp2t2o8kTykpY+h+XHm9wgPdwm4MXhXF3wuRDWPiDNVzprDsdof
JfiOaRLwhGfetXZ5o65q54CZIcgy7AeRIBOgXROZ43fzcLSseGWBJI4Td3zm691ZrfAtR8geScYL
ITuMfmPjtSqJoyX9VHUDYTMos8kkChapdh25OBNrXLbKtzT+teNHmgO3wgaYzlv1v7m59Acwrbgi
itMFpWpeJh3bqo3U4LtQ39Q0vgvQ9ZR0CFIeoqx50llwu4fCpVkOfqUnviHvfXgQ1a+Fu9O7CHkf
+fS8WlrSIDYpV1YI6J+srZARpH3L1XpX8ZikMZcNYrd8/jSwxqQ8SVInCvNnHuZ1aJAntOn4pNbE
qp1/K85FMLg7xGuRQTER6VwxxQOgRLtFj+v1LlIwZdHl2hkNyx2+QOLTVNdP61MnwO3VrWvMuFK+
S5Q5lnbSCeNx9GveGDh9eGhz6INvXsqV5rJcgm1HjeCaX8boDW7wEHDR4+yQHK1N9WdLgmhnufLg
9Uk544M8CLNmFAD4BHVxoLHrpvJtGmqlNmwsJOWGvSlzoDTzfbSe9eQu25e5Q8fx2w9fFZ9ERy0/
ZvPvYD6i/p0Ev6BhAawYPBBnMmQ9jXwJLSuny7CVMK9BPsX5FUfT4EEeIqGtxL2FaNUg4Vq0Bh4R
ieSxEqGJFVgKlFOIjtCLFUC2zYDFuPQVoABYelv7XaKZqbwLiH60tJe+3g/DgbpVJBhbFyp2QLcw
EYYXmswhWAIMBA9ae1eIfuxgjfX81dUjYAoGIbGtkp0WHZLkA0ggRmlmqG8N9F1Fok8pslVr5MQj
xFDO5tprys/EGZ47q78ohrcZSEElKJYsB1wCZ0cEzdJULtYjUgxH+7CrCMIHKQsODNR+Row5VdvL
kDQK7bfguHNESK7ZjJN++KqZfq3pL2rHFzsJkuk2Ath6oEjSezcwUbUkVYf27+heTG1njyiHnR+l
0CGwEPlF8qvHZjB2Dhyq9TqrI6zpjM16ZK/9CZfLefno26g5N2gcXLP7cHrEauRLIW7fWrWzbiZn
p1NTTarkr0kseBeOG1VRScpRjnHBOWvGreZ3JqkUSnvSJ3UnOm8XqSFvlLLrbfUGNE32FQEJyb51
tnkaeBSwkZlQfI5azIUVV6+TmmOtCkE2+MuqU8nF1PbdRiXbiq0qq98r70raA0vpShUQSKpOXDNk
wmiTUUUnS2msGuqUR8RlaYLiOidbMGZOrg3e/W9LXBznIWqApzZtDeK5u2s1oBkv0+Z9yCGX5pfa
QOtYn6gEPXpNuxk95CVA67i1gVdOo3YC9TgmiGK94QdajwMZBW6EB4UHPbTR++SGR+cvLENa3xhi
D6Ed7ZUYDCMN06OGNY/QBqKbp4QHvq2uOHaPzlz/SrziKmkGWc2kwL6mlmeluXr59OU4HkGKIOLq
P54UTA1mECsFo6RED41YtXcA8cWuZlHXk5LI7rU28mh36xFAWW845pJz0wOjvhjx68wE4N2kxvLq
E1ZmdyeruMfLdzxGyWp8Gni4co1rxOQSYVTjSGr9fErIeGWe09VuZ3B58FHamxJl6Gbq02jfSvap
zvM99mIbeoQ4cXCe9FjjSY3uQ7ZPm53pNf6YHqN4+KiXcBmdzIYvLToVOD0pi0AyAart8vTrQT1f
Q1brAnOQkZCL6Hp8p/roAUwJ9qmoT6oSmgRbZDwzFSk9zV+md6vCM/bMv9vY3gq73owowFriMFUN
GYLtsOXJpyW/iH4KPymOSfNuV6VvYj+JjBpZp7MikQKJrfAq1CfoGZxQ+WyH5CzBGD0PtZC6s5L8
gEH3bEXjEQvx0cDTN2YwQIa1EmCQPcwdZBXot2Suu9YZtzG5i2UwQG+QvWQ1PxG45NSaa1sQQlUh
okTFP1rJjwD0C8nmM7U/t0h3oAY+94skQFyLSTEhRKfEK4Hsm1kzyFTM8iD3y/SXzOzUztmqVh0z
i7WLW+LYfAPL4Dike8CVsL+NcmuoBZFhqGVrY1MqnF4grYtjSWdmw7Qx8Is3NUdUky2/FP5qZik0
t0WNIjt7cgU4df4jmJjVxejUP5uztkty2oPw7KPrTog1MZKDSVJUA0qNme8T/euT6hFuW22NTGcA
y1HrxwBgAI4I1hQLgYKgBYyZbnJhU2aYccm/WGjYABffp+/gJgx1d6VODrJzvlrxWYGCNDCoBuFT
FjFudbK3a6KvpkdNOULjvk5EmUOKSL7KKTuD8PqANL12yvGVTkl2qBpt5c4kMiEFiU55/LsIj+eK
1KObwqCZ4PvEeCeidTwjCpiCfthX5vPY/+U8o444w9xMfIoWCxjItNVzc5JOVGb6qWtGVNgjSPl6
Ktad8U30wJPsDpqyd3mzxVSvLMJG6gzfOsh5RoBYXJLGzC9RwW00VwM6IX7pnJMeMbLUN6UAjxtJ
ByUSHhbbHPxpySiXZDcka8/5lxQnnJx44QZta1bXKYRzvTncKtLm00e3MSYCFDbO+FGLr5xLywKA
JY1fEggVk8sm4DXOaolPYDiMJLEzSY3o/8p+M+NFStMcE945IvjMbH7nnoiSuN+0+UHX9m6F/3zB
bYuNR6K57t0NgOgxI+N0X6qHJDxNRH4ix+2DCRulB/XU14FaNSs6u/w0ftEt/aCWn1x/zEgpuJso
DbyM8ql1u7Xp4Ddj+PCm57pFnYdou4YyVWtcqtD1CM57suBVNE+MMP17l716xPXZcOA6yjeL9COC
HVbWXATZlAQLNsLdqxb/+uZULXhYuzNBNPMvzSIp5jFOD3vxUf1588kDA/ZgBSKx8aJnqz100Y4S
ymG4DtkVYVSvB6N4TRGR6fisnPYLmeBTaTF1lVxlIc2Cxak1iPAmIkHZlWXQdjcPtWON0Ny7DB13
4zsI+MoZp7WNu3IU2nbq5dFuZxZdyjPmEbGBuy/EJS/RnJ0686Sj35rFSSAcbOOLPW8y7aiRpVX6
46LXZQqr4BTcytgpDv4Fz/Bni3c5JQ4GJQI9yuRcUhm4jtuDJLO9erjJNSc9xYt+Su+TLgo/F+rG
4/OXD7vMfGU4GkN0quW2tl8FCiMJlFvMiCgj98NqXux2PAvek0QQyNeV753xqOvXydYPXlVe03A6
SJMFqIDiy5hFHeNPy9901flEdsWbYG6dWd+omroZp+FAOCaP6gREn8p+28rpr2QpyZHyKygVtMaH
qlZXJJzgI4oECaPYsTl/SP4rC0QR6CoJt5SltmoQmY0NJJf7XUvKW+SI6GvfFqQGuG8y/JD2v95j
uiacroFyCw/WmJ9JOY3MnzD8mpcZzPnywrs1gB/qF7NxbrrYGuGFme1nmDcxxIjAXDxUn2P25y0C
No+74z0mImoJtgx3KflC1m0iC7mPnmNS56L3ibPNRp7Qm5d0wWFQcs3dEXElPjS3PWSasU+Nv3KI
rmONhyEJppT/Ok2Pgx2/SBC8CA+BwmYkGwDbz4hU11bKYM4uerUnFtKzMQY9nGKVwPMOmzj59pAO
l3/mJDcFmWPMgZe8T89JzQOBUEm1pqsu9fPAjeiq5KY60INFFNC2yzjwXbTXoki2KRJ9I4bBJxF/
Ms9uHjNBEvitXse4YShNg7hDxPhAJL2uZueYFH/qQAh1qZMk9u3qfAYxYzNG5B4/QvO1M7/DUNti
hWYDT4Mc8HYmTTQmTwAzSVZuGuiuGQ2/S0RxRCpzwWytYCMzq8z3jMMSU1oSC+EOpHisDWyz5Q24
qGoOpnhu4Sz5E2Ct6CoYgsi8tulzIU6mdyCTDiLLSU5ZHtjNxbLBvM4FUpZxnyck0OOu2C0BmR6t
DmfNWH4rbPaGzZztN4AbDuSrrWAVpWYodMghB5doyjNuERt0QlVDdrxo3MzS5apBoZUtciqD7xqh
ZODCKBdUEty88I/ww4gZ+z+Ozms7UiSLol/EWoENeFV6J2XKSy8sSSUReE8AX9+bfqie6empqq5M
iLjmnH2owurY/KeZypV+AKezBzcfBfG+JyNjNU8CamJlbtO4RZA7Dbe4ZIrZWWy04urB1QL4d9ve
ERrI7cMsQDniy+3mo99F99Jhro+OjaM/xzPLAjg09Gq0iwCTeoMepxRLV/JlwPYpKPl7TicUg4/8
5yo1g8cxDTEVjXuXxZKV51urSKe9UxTJKZ41JOAEXkB055XAb+MkOlsYEbDPbabJiFezB6Mmjzmk
TY2ErQS4oliW9YEhX5T2p11ouvFPCdPQcKO9G2UhVqI4Yk83HcyeWXqe7kUZ7COcrHZuopvFPJdo
zdhp7vnJxc5PpnFfBxYT4AicVtgFZwAANSVFcMGT122sAIxgy8NUouAkVumMHqLfmYhl4WKgIgiA
ceXQGZZ5blCk8LjDXZPT21l08n2d+VDk7QdZIUQbOHq6kgNeTOyaIxtDGyLUa774xfwRCpDLCJcd
8tq3FtU8qxYxPnpcmdECqXDCD1f2kNFlg0IdfXZke6fA4aDHYdiUdJQ+Sel3RFpRcZOPYRbEyrl1
uLgk5hKKicXIrk/aN1SQO92G+1R6G1DqLCtoPTW2aCcwGadG9XfjWT37rnmy+JTj9uhkXXHJJls/
RON0cnQCA9475mmBE7B/srDKGP20CRvv6mq3f2k63BV2USNVHwuWQCvLLm29992C1UfkRa65ChKP
CRaFgTiU9AUCE1zt6YNTTOE1mmg4FgEk10yqFdpg5RUmo3qTXy93Yer41PVt3cB2ITDno5+cQ9W8
sma5qwQlphdl787kboT2NkYxPybFfWsD82SVbVl/44ivqHIO/eRtHa5kxZpB1I9Tex0dVKU6XdXG
ctV53xYFr1nk546OFxU/W8N6m4Q9ylywLmJ+CFJrHUx/KWQLnRjmfULozGUs8QsGZD9MrvWWghAB
ioPM2No2/BD894T/beSfKWKC9PJ/xoYgGHYkyZ+a+rzgYLP9595T9Jh6TiR1V/DWme031EPgICPM
CWOCA+F0bPHMxO63RpOtLWMSVN24pRnl3LmL9aktmvVQuyvGZHF3btu9MN6BS2MZ9b3dbF9jBMy4
NryL28ZYZ2f2Dxaf+r+5z3cDnpjE+Nbhr0zufaFXLdvQkYO6mv5NSKil/IgLpHMZ3ffSZWylk2Gn
upgmK1U0KpP9vXQ0rh5QB9H6oIxK0XoL8cdIwW3OITP3GN6EQuRW+Q5LnBq0EPaM7DO1nzr3yqZn
F4fFrSK0qStRNOPoQ7XK877Fo3Is2x9RvKTz46wufcpu0xsYk6MoMrA0tBmgk3kVlcNK9NGurS+4
hb7C4jSUNBSNuc8TdNVVnP+L0VVnPJ8iBNrdvlfs14ro3U6fc8dC2xH7PBn+3u1gfln2IRmbcwfK
EclLNXzJ4KvRh9b9qdyfktVkgQwdobqh653iwkUd1mQO17VCcSFWuBLX2pPHGLV7hQbYiv45eUE4
E9BLBvjjhDMTzbmYnskWYChKmRiCXxqfY37yoCgHGNY16WsSPjsyoxN3EEYbl6LvXqtM/WFNpRWL
notaV+hTGajVIfJRG2JLh25uYqG0GNpKjKdwCWMciq5FJ8L8aMweZ75XH6B7AKawG94Mg7MpFQdf
XKqk3NQ4OQ2zwhztOt8zgBsCPTYTHIIu/6PagvHI9tRZheUTSsC7nBnr4D5o3IYhehXiAizmxO5i
TMlgtaHAWre1+0V0V78qmBlmJDJ1PDRje3E54ckyeVWMcyw6M5V4wYdX9wREnarhd84EZ9OEzw0c
jjntqvIgETlo9OzOQDoDpp+capYjcpcxLLWoNQIkZ8wnllyDx14Yu1Sa51RBwir8dWkgJu+YppO2
XKywB67wnayyaNuGb0NX1mvHnfAnYUqADUedPsNbp1f1ppuMGwqMIPs3op1z6n+2CUprURa+Lm/G
YDz2WFaIgmcu0DNIf2UXq5gUKKtdF8JdDyZeDYXqMeWNY33B/AiLnF3GX8WAngLVNtQTvxUsdqsh
YZDfFijcUEgbneljWi0wB/ELm43zZAeU6sn0HC1izQbGs6xRgjRSER2Fk7ZnYhGR+MIiQkHxDC2E
D9gyavBYMWxmF13z4FEuDz5T/OCgJueVpLG9nxvkNDVPeZRfYlUcm8g4aZOBuW6uSec8V36BLwbn
+gpj67jhicPaVaEG5PbAmCpBfucAFOx96SZM4qNjkHT9SiKbPYW4SggfQEK/bnHqf/UoiDFPlt7Z
7+rx2FoMPHOyNyju7yxkBmVVvLRiftUgyUoF392EX4eg5TDO+mA3LP7NmIFxn6mHmh2PJ0GqmAxO
tP3VyGFnj4JBvWpn1P19z9RycevNKS3PAN/Th/MA2fTo5QUakZZWZH4zlHnyFgVaz7SaP5KZ4Hiw
CH4wEFtPicsCKmfiyEAr4IrKs/yYVPJNT+FvXkDEMBoHVRStf0+CChCa0Il6Rl/Ft0cqRUBUScTZ
NGb5t9fBUrRLnDg+h1aGX16MwPaGwQBN5Fh30Kh2TeC8ZBNrvSqFgu00rFYRTtjN0rIVBMm1PqjK
zOzlcTYNbxN3U33BLdmvi7n5ttpx45TquXHchx50a55Bz9ftGD/qyAguURpa71bOrpRMgGplRAkZ
QHOJf5fYvd5n1O8AyDroWjGUhqME03NVGDlK5Kp+0sNIhTg5+0nah8L2D3nAnGMomKjHsmPsHoTF
8zi3PK7UP/Uvvz/+gKKajR2siPPcjK+q8tAAQMwtxKdqNDQY49i4bCpw0n7IGQ+0i7yzyRGEJPbN
mJpD2L2DgbwTvdyY8WcCn8YFJliNCFyyO2Drckovup9om7CtZ/gV2SFp6hrlbuv8FGKSLc1573n8
i51cGSCr5tuVuP0ekQiO+gzQdpNNKPTZuwYEYSTOY5n86/StTHfQX5X/Xfjg5zk0wn0e7ooUsFfz
YJk/omIip9xNN70UPWJEhSVS55uBoqFqu3OThWctWFFAK4ljH9ft2+CKfV1ydY5LVU4qpLFPm2ek
/Hf9Eko433ceFoxrP72iT12Z1e/Ix0xphb6d29gMOE7eicNEMwqC4yEYTryx2z46z7x6JGfl0d7J
+GLrpxLhAYHla4OpUxztZfY2Om9ZTpV1rBhIxvqWqy+JzQZBQNa+1kVzdHpAOu5NmZy6W4oP4kCG
/LwMTDKG2TaK8ib/Xbwyy0sesvsTaGSMOFgv7BbGWmVLOsmEh8M/WYFkoFcgXMw3uS+P0PR4XR/a
wIPnYhyln5Fg13yq/jVsrhmbUwctbxh6pwYCtWBfV8XVFTDYpQtbGpqJLYKV/syyvLdS/yfrrU+L
yj5Ojb0OnU8KM0jkcf4BBXJcDylpogE4UYZoRzc270Xo/joxLQyD1bvCy98jq4QeBsu/dkbW8BiN
bF9QE6NMYb8td3gEAVUNGQoLEx0wtN1itNmdEqCTWU/jLPsVkgcUFIUmXhnz9W5yc5rZqb9KvI9l
1hyyQD/KcIDe3b3Mmg5Rl++VZ27kOF6DAd13Q+IE7xLhNAybWCyUhyHuFMN13EBNm6OkA/7gaJOF
fFW+DCSWMIiiSTHoULuEottEqc61WA3wAcL63RDISfLqLVoo4Xk0vkOeOYZFwHxxAalCsMR7x6AM
9Bw9T9q+pFZ9EQrXbs7H7GcR0mMjuDbS2OYGn/lYs8mPHnwTrG4fHgxU3agAeox8wyEiVC9BvgXL
DaUZqFMIRE1SHZGR7FsFHCYnn5sFzF0KWzlJEkRLDnYWQP6J+9DUSzaYtxtjNqLJ+B7WcBVH74vv
cGCKhwgpNS/CrS6JmWwNUmU6x3zh9OaWVZLVabtLwgE4HINhbsxVYDj/2oiJHGB8CJcHi6hVxYxz
ytJ7owi3bRPDN6qKvVNVT51dn40CYBEgukkajHIwLAVWdfbm/E3qbt12MPEjmJh1tcpVS1UhwAmk
lyFq/qpYkK6q91MGoBnB4Hmax10F1ShnfA6Nk6WUeYCTt68AS+sIpTNutI/erKcdh5GP3Tgmc6O8
Nm3/6IvyIgn8o9dAMmN29do1y2cDhflg8/W07cY03YMT19tYZwsU/td30kPJnQ8J816RhhpY4qBg
j7peso4N/77XzY8j8/sQC4YRRFecMaiqkDDKBJYmG9aeQ4/Ql21gM6kQ/nNY0OVN1U9jYDjR/5v/
uFdz9ZD7uE4GY0LNPHz7to8Jwc+3NBvEPlYn8nk39YDXEFLsTaYmCzqM7GFiXeeiwk2Z3ytOhzRL
z8Xi9BkRRusaWm2UvFpZvYy61qEhTxHKYRcyvfYQJIRi3xrTY22pe5QFN5EHcFunZ53ZFwF5Oh3D
hwRrnEi6W2OPm8qMb+aMNsmzgSSPwXlRcA8di9a8uBUKS1eNFNsvvyfGmSBnTpnNF+YX9w1N8l1b
V+u5z8qVAZwahIWES8H55QMvZd6cvUs7ZaPEoSezRavV7VyrpN2DNNOjzg0ZB8ZBulFFeFI1Qle/
EOTYGftM2seBhfwQGmeTHKBu8D+nUV6HsX4pgbgMOWRH9L4yab7NapLQMjsgSfm1bBn9wPOJfEqw
Rh59p3wyIIFDLAUAT78Ik9Ziv2kIuU1LoNhAV7UtL72yOJBVAnu3WWVNgNzNO416fC49n4FhwmzL
QSHkkEzcI84wy0UEXJyRcm7crvw3gFllt7UDK8vEbDnd8gs+i82c51dtw3Kc3Osctgedh19WQ2Ia
YYOmsIKV9AUT/Uw82j1eNhfqjRk9NJN7CDJA/MWA3kVN4SbiR0E+2Iowt8UiZ7IIc46BGTDEt7cS
7VlY+yDHzEMoIKNU3SLPzIiZypX+RIm9zmAENwCfkWA/CMd6sVmh5kXJOhElKyFnkbxrW/+Y5tNP
k42bzqtOHFzb2a5JcSTFDwdHOlUz4A1qQHuKBVLYRScWsW72IsZN+mhRtmUuU+FzMo67CDkg0iFJ
UOeUmbu6cbeW3E8w9en/ZknGSRwcJNv03Dkh5UxmoCt4u7qMCVUBP7ISB7DjfvIH7hBQkPFYxF/A
6Tk9L/i58HB1G2GMbAshNA4Pzuztwh7gasJNf4uT2ySGg48YkMnW+v/RGpuy1rGxZQ2bobZXqWYa
bL1HrHgs56lFU6gfGKDxWwOILn5F9ZxNP4u1Is3paxh59RpgI6uv7tUDyQXGjtPO5pfcZ9FXNT1L
DPy5ZNc/FKtRdKsem8iYfzjVX68e1Lh1bZQFH8OE2u1YMxSTEIpwuNTxb8uasriAxrxjZ14inijb
z8D4ybo3u6zuaFRd7x9vGjvbeeXKs5BXhzctWfReyLl851q5/zrU/MOj8pHZj2Skmq+R9T7JJ2/4
UO6vK7tTa/HLU3ZkaChm3s9JASJ7Q30yJI+J9rZQq0B40Wil5BUDTvPNH6d4nvkuArnL0YwJsmdE
Z96S8EvWn10JUTxnD8gBQNfQtG9zevbFSwyJZrDeAtxDNWqqvx5f5vCnLbLJIq7e6FEZH7N/Sfqr
Tb2hHvSYrZNqIobKXctFbuOxYUXGDW23Esix55oHlw2j9zDanEWnno5vqNnl8mqNUE2oymRgXsdq
YXfkm7G89Za1qll3wdKZ0A25Em0a+nmkRExwiU7y+o8KaSXpmmsX0poQz6M62URdoAoUPU6kJWHa
+KrGHcSmHnyWYBGaGwV0TiB2zMUHdFM41NleOujAPyo+WJR6AYpbkp1WI8HjYUn0ytTwuJ8VlVRq
90/KU0BhFxw+xwdDZ/FbIZhRpb8JyOZxY/HjhBLJDDly6amVlylZFn5w3dke0fdkZBQuoJzWGraM
ZFvy51R4n00U9sbc7TznLVF/HgSmKD1j7qP+Aqc1/OJGYy7o7xOXjRm/a2jAIH+b+Sai8i+yf9oa
l0N3nIetaVxdCuZBU5giK5wGgpyiX9gWZopYoNW7FMhH4H1VLUGPKfgyBpG+QF3MwgLaPEtmx3F3
geg/sgqrJ3MFF85KgTt2uHYFrP16OKnmkwavICh3/PQtSCf2j6Jv5ORYSfE6eTQNyGrB/oMjhm5f
7aYAEIQsHyfE+00bPqPzey7i7nP0MO7x4sX98OWFdNsObFiJYDMYhkubBHej0ohLWGdfk5HW4yYm
Ul6SczyDMpu3PQdoTZEadYeIBGkp7gf0+/ZJ8byx6GbwvY0tNqleewi0DxXlW6EggTu3N5TPsVug
gWCL3qF8PzY+c2HkcQYRcdzRhvHcMClWCykyPs18kmP3Qa7HyiLhL5HhRgT+W8MjLtsni5GWsp/S
FnNTsY+dW6Q6FvjeemD3VuXqNWByLf2et46R9gAG4oWznH0aPFcoNH7ymru0dLBM6EQHa5+Nf34b
P+GcPDC6vXOZi8Cl2IzDa1VKqgrs9ua9FVkX8MF86Pui5HPZJ0RbjkBfgW2YOImgfltfNcKIrMds
J8/Yg1ADiJXRY8o2NYM3/eWRQDL94ogyrK8xinaCa28OkbkQX3BM5xRz3/CBVOFcmuGj4g/dyGRf
BePZ7NsHwPHHwW2OLqyuJuaJU1A4kVMOkPcFVWVwyjroBTOBtfuqJoU2eS0n8gcOJjvKgv7UHdjb
4oAx419NiG5XfXcFn423xR3hhBCpil81hqtJ6s3olIR/vNiwewsbe3zGCW2cwQi5w5PA3NzbpwRM
k9N86elBiJcEO6yXX5ELCtD4NKDW8CIBsBSccnV6NuVOAlaLn9M5PieR2qiAqbF9cWFCeepTYf6o
lhcuC/Yt4vw4OPfhJ1MqsjuzkXeXoFunJuWm15xZaue1/l1ck/gFyYCnUVnflnHxjHBHlLldvQWM
0UR5nQT3/vgmuy2W6SF6UmzOPXZgRbiekoievnONiGMsnxYBnN/SVXaCJPmzUdMib1XqjodkLsmt
bMN5nQkRr3gyqCAKG05t62Ty6CQZD4APbsHxcmISHAbegwBZ6PUu/jNUdFBjqornfIjXg2jcryyo
032kZ1bSPSyfoavUmi7Ow/OAvLvpvBiXfZM8i4xL12ym7BC0VcW4NCNjHjzLKs1H665OqAalaN21
mZYl2PHA5UtMqzMbqeHE7oSwGELuzl6Gj9OW1hJtJYqdUE60L32/28VOGO0bSt4TXr7xs6pCJLZy
3wxAdN2wGz+SiIwDdM1QFXoYF8DfORs8Ed+7mRsgxeV0b0QyoedzAqQoBhyxOU/+jToqNh3f8mng
82Hr2MKeSzqeFAWkwsSmsdbzpHFuooJmUfavQuy8DtOhICGavZTZwBlKAp583VTf49A0L3ab4K+L
QEWpUPwA9uYumSbnsZDqZU5gQUUG151t+6QERROg7LEgw9WSGWdJP+AIKNWucoIONWduUnwG1cEd
CuOEL9nGxyfxmdb5gkT2GUy2yR/UdQaLeTzjrbbLB8NahCLMGYDzNcOpZ3LPDBJzsitlehw16wPP
RbMRxRicRRSW94bn9w9xQYWr3Hm42Ibv7T3LAvHWFwDCDLf9ImUbNbtb+iuiLjXVOFdqE41QTCT8
y3NEAFuOE5Q3bK689GOuabPxO5pYrflq54BAzIztHSsPFFJ7ISnItEbuWcyBtxtsae8teBOf5vIX
3GPdzoaXsOnzmsoqiuzmsc77kdcM5bOqGM5BXokyxmvcl0YbtltP8xlKIdU6qIBOjgxzUeCzy/eK
hsCRCRiuGZj9P6eaSX8sW9d8wKNWE3hFNK7lDPa672BKJomP9C9RtOOyOXoR6KCACenWz/D1FJSE
LHPQdldTNzJjbAUpNKa6Na2NyzP15fsc9PpUZ5gtBoZLt2jGgCuqJYZHkjxmBawADK7JjUXsAwC9
HvN2Sr7kR45Z7ZREjb+vmi7eBWPs3TGvbXZ9CjunMLFORlMrN/Zkk2Iv7XhN/Ap6rcIKaX6g71cV
y6/QzmjJA7Pc6S58sxsyZ+Zi/hJM8W5eYiflbhKuvqZM6Pdmy9qvrQy972YyyiNfoWbPaOO92PEO
enT29CcSInKKSC5hBp8IlRwWYv994LUpINa2O9WNj1TEzHznp9KB+BFBoCjKgORZDfcH8zyWDDOD
XPbDPS98xOETTYix8nnEY2SR0eXIVDwYdRCuRQgjHhNot49yJJKGJtSZP2B1NAARPllhgpFxxr1V
sALhBTLWYRV3uLCReo0GcHbHrUvCBeviuTV8ROwOw1NRgJynrIk/SquZzrSlFCuxMdB0M3Dtq36k
Is2CDaBj75GkGWplVr4sGuLRiNeEIgAgzxN4gzRiG5lC/E4ijq8pGZg0pSCmGg+MuNl67ocMDHGM
TS+EfDCyMhgbwSXuAoaSRMwcOMSL62iJYaNyS+9no24eM5WZxFlVcuuao/kPG8YCkJECzXNaCtKE
MK39VezlMJJn+GNiTJMnxk3xS1FWiynIn8ZngqCLtRhCXFppDWCiNpYoziz1H6KClDs77js4cz7i
xYhmd4oTBDmNZTioNDz3mCX+4lww3xkUMuOQBQ60pIs+B/Q/1FsYvhWFJ2Q+FhcshkFRueGUoFgK
rVcvY8hgyvmSFgj4yqhJ/rXz+OOXOTpTkWUQScLs2MewQWPPAf8VJiOwJaY2kEeSDo+krXpxM6W3
BBBUyBfIbuZ1Dt4imzGh1TlUqI0ZNOc4yuTZ0ESejRFTEerF4EaiWgTJAGHCXdF2/b96yvQThkf5
OmgIyKbP8Dh1G/YyQ9ifcN9NGh0Zfgdt9+lf27TGpQrM6sMFJhKyoGrxjjgxdiZ7wLLMKoqODaNw
ZI9USJHFFmuVOmoedhgclha751DiqH4TEejYUs9LZq3I5PxL6vIb8UMYBgGRyW/ULD3R5Kr7lmhf
HXgqjoTKQhDQZH4TiCadblNGQpPfIFhy7SbIiVTaBFJ7m6i8mItVpF2VNttrxOqpeJEagdB0nCTu
6rGlyUOU5382NYetI15Au6v0FCdQ0waTKLURdTbuVZOwWrf271KgN0QLHJhEbAyHWUymD4PXnMT8
7Zn1OqrQM6KlQZ1mRp8WxpWs/PSyFEfXn88yLkNjFd/4G5dwqlY/xCV1aoh6B5xZHK7TAoIFlS61
plXZJHIy9Uv7T4ZTGAR/tbnNnNehFXg4bUyzhlnc10G1qAORtSdqHzA1cvW0s2axdrObGVARElaH
sCwmuVU6V5uhfx2/zRaiSIVyufaP9bxkw8Ut7OUW6gdkebJRZrS6RbYyPQujcH+biYSDRMHUt3Oj
dQAiJb0k4Coa1/0rE/oPBDjllwq2jg2FR76K5sJ+y0rxxmIJtpzPKv0nWU316p8R/TZhuOy47oz8
sWwOic9sjhG7KldO8RCV3/BEFncc/cKSSOuqP9e8WepD1ECTjj4bIIMfM5n19RfBWAsB1C4eHBJf
hiXdofvUwTEZ3po5f+XoPcfOfOdO7K5fu4UYYZy7/Ll33qR4J0V6ISyE0alp1osaWiSMROcPk3It
Rvic1CzMv0ym8SE8QespZY0Q0y81zTnJzlYKCNbej/N8nFV7QLKyt+gsTf/F9dhNEpwKQnB8Awiy
cpLHInmsw4/eelUdAaSgGvsXa2BN9KpjYOxUgFXU730/vUT8SzWwAy28DpMEwHHz6h8LJe1o/fWA
cyaFkEzRla2D8DwyYYnJcKpb8wbZd8u1snF88P8xevN905z6CQD8uBNUFoL01HLZQvMuMgDU+QnI
RDvsArk1qkOe/6GSZGRvPWYSdad1yMS2bG454cF1c29Z7qpmkxWlII/lTaRXk+Ocp3NrsXGKU/rb
8FWiXqZYxmYX2R9qjq4YLXjY4ZzgvsmRgEKaxLilMDnTTmZLYSvKL2NGJtDpHjj5cILxkmXUIaXk
l5QJcu5x+PDLxwzoagj4VUb2UccORnWgNn6x9vwRqUJMpQ5STb2TT4ONW62Mij9gCw3BV8aDLD7o
MJHZkDnmewe/BD5vgpVnfLbybOZZTBITbaZMho3bUDT3uRfvMn60on/w6tJfK6lP3EB3jUsYXz2+
ECgB0PBSVQLjxDd72E1Xuycvpykd7A1n8Vg/Dx1z/nuYuPukQ70FerHr72PYgNRFq7BOXy2rfxmy
44iwICh/yMn6CFJjg5qfratcJYv0HuDCSxZWhBXs2O7gscOmnAxYcZ1no37P+lPYPhR6D0DMAOzC
0AugQ302cS8Uh0Kdc3mO0m1uPmWVJo4P339RfeRUAyiq3IvPQtZ6G0d6MBJkvm3rqopzwNh/uI3m
4lMBijY2U3AMo7cwuJLy6OePZskDxIbcYK0YJyGr7FLuq67fsXMGjJGfbFJso3Am4VdtuDoQkfUM
WDqn2ioDa06V0hagCDWZUoVmcPa4yFxwIsAmwv6a+aRc9LiUVk5Fny+95nHqk4so7ZuvolsZTlcZ
O1hJavRD9kBdEMyowo1t6xQbZ5x5TLFPMiOrs+lQzwQa0nIOTvSUB4Solirh8Ryal9Lky/a1+G4t
j4q/J2MktdpXhxCvrA0epjhe50Ju3IF6WKldSq6eCNMdypf7vKHPhbe8r3T1OGnMHJGSIHHseB/h
0nUTn6QgxFLoYuHIRjxovMN0eTtUVfBz0W2PObixEroUG9a1Nqkk3PyxovukHg8YA0HQ1fyTkp2s
dOAedCT8RVCpwjMSRWsGqu0XcosqZjToIZL2agAvW3nKqTba6kD8xTX+KJpF+445/rjXlf7QwwKv
EET0sY+d7tLX5o37wnxCi70ldR3+JKtHoRm5C5T+yQwFwgdcHxKGCspy7qBUcx0ArzV2kWeG1N4A
PKTXE0WL/W2O0IRNSfpimhj/q64OdhiLvvMaU4mXeDhe04WlNsgIpAYSSsaGQFVn51IGKP31ZJLQ
sKihBwJLcnmSwzXwXqMyQhCbIexUAZW80TEYc8vPEX6qoz4CNP1Ji2vLoDZ12bYxUQdckiLzHyHL
gGUW/mPLhhmJg+P+ORgdSedKm5+ue7YGNFGRXnLSDnhQVm1hvs+x8VT0FytLftiq2fLPSmZ6X4OM
eDMBppgce2S3MS3PNJQ/nFpIOomjx0U4zf46twiTRY804LLpIuIV7XjDCuTODQgxMd3XTstvu5uR
cTgoX+mzm2lRZe2iRTfDoNCLf7PFr4fSM0OJ5Xi4rNu3WpCuzfmeVjhJmnBlGcapFc2KI3jjB9cS
87KWsO2G5+X3dJNbl7PDSOAA2FWA6zByYfpTVTalkW3cWEJ7fCq49iOMAEV9P7q8QvNfvURVYms1
ctzkgHcxLSamyRjUuRNQKXIKRB3Z57z2sPDP7bStTdJDfAMTQ1ZwSbojk66ZnzHYyNGQYF8K/8XA
TWxkIscWH3NtyBfgGWpTjU67Mg0AgWb4lxTHaK7WklWsEzlogSfgJx9+eKYvX5saxocpUIicIgfK
CnJN2nidEfGDqyd94FCSesaMNuNxQq/p3/vsVIaR1EmmNF691Yzuc6F2Gb2vHZsb7c87HSWw5Rra
aR9fMOEZOIr4uFeRe5NDwFyJ+hF/ceMtDDW25waxMfCRQXKpG7zEtqaM0KwBMTsL/UIQjyGnOyPG
7I40o56YESEXLZFv98p8qCS3XajvJvaX83R2RkTT7Z5GbVfZ/+rgVjf1pqONqGCQDfAr7OajNk3e
/DPGMwf6waKLaB6L4B5G1tagZWyRzOs/W1fHkArBk3DLwmmdcoeRkrrLHNaxHGwvPTKupHlWod62
Cn98e5x93n+Nvs4EQj8PGQGP9cTRaZlvTuvtzOHDaz/7yX2X7IxH65F7c9MQm8idLLh2klPdYUeH
2MjiQgVqM3vXKjlo86ODC2FW0GybR5e8E+UThp2/W7TIYCYVAWcNy+GCTMXOy9faYlERuWuOc4lX
xi2yYza+ZhEroRDkSfQGhowmhQ2ZIIdxbyZnw1I/PaaSoSKXhuW3E4cr1+uwWIK7O7r/z38w3Cpy
v1n76IVQefGD+1hmX+48HawUihBx0V5AEkZlrVUcXTROYMlkt8I251Q0jlMC+TpZS02zYc3JzjWY
RKY54vsOma5lQSRmWFBqouLa1yggTaIL3oUHOg6lVK+cjcUf2i2WNTsHDb6FZNHDhbM+W1F+mwid
sMEPkW/1OGdk/aQ/Sr/MOL/RFNucwa7c1NHHSMZCP7xMnXNeiHVJqZ50mO3IYD91rdoMSfkyDRIb
GzNaRFfuulUjcRjGeHBL513XwPX2gbBfZqkApqOkTPD95SRupe5+Ga2F6BPnGIxNY+ccJa3a1j08
kMq/Au9+L53gEvuwCLjtDPOMJfEpbsffWWYvhrLOPb9pw8ylx4hvTFfARUeLpXiLgBKrJIV3uOno
+cPh0W9vlj4G5M30yZF3L7TkfcwrMFMJDPZzP31OoXvUGc2FQUCRLF6qEPIj2GV2tdrc+TQXTf3q
jij5cHrGPyr5AdekYEMIFnWjyRajjB9r55wNNwO7b5A/FYm5nSJMQEP+YkuMXfQLzMdWsxHu7ZlB
SbRu8mITDsZxio5R+IAq/84NjwuKuKFzAbanqOtcDv2sxxYCTh1RAiiv/zg6j+XGkS2IfhEiCh7Y
it4biaKoDUIiW3AF7/H1czCb96J7ZrolCqi6JvOkwrvqvLE937nKSLLzNW/vDBHQuRq4R03tO6Pp
Qr53Iqd72ZDwVjv5MnKKXcyQK78XPUnQvjkzKVm7jM0l1cfLIWYygzlOGJhNslMO2lkST+fRFlnA
QAXuOF/DIcdHaqjAhfDMivwaZN5udIJVgUCApIRZzMhPMgtPIijjuPMh9xD6h/SynEfplTHKmyXi
pY6/VUOeWLL5rP/FPvkqZrX2FWPSG/4b2+7pY9MQJOkJNEu1VS2lSeaYg5l9jP4xSN3XDu2fYA1k
EmwjfFwvCuazJjqV3Qv9AgXZQY8+UpWmLHHLWZ7IE9MulBvjbmR758dsZvIWhVCDIJQIkPBSyRqb
fmY8yzImAMgDeyQ22E0WojF+e90moWxcQSJCWqlHQKfqD5tdAc9RWfE9tai4GCw3XrnJK2zrGGnn
eFu5pTUkm1EGeL0YuKzR0+BiMM2LRPo300nsXWR4PSGKaU/fqg515/9TgbOFhv4h4uGnMAWASma2
XEx/DkOSHmSJx6ItqKpuF+urzM9mmeFsHYx6FQvUjoM8sB9sKjSSFaoez6+jz3FmsmFYQgJPQQuN
CUP0MmEdXs8F8pAsmujCRB/1wW+Q0xChq2xxLka1QpYPIhY0iB74pB6LlxneRutReurcp7u1Si5O
BK36Gv/MQiFVRWn4Yy3K3WwWFechRlDdZvDt9RdU2TSx/ylK9BTDpUXFo/3EWP6Cj5zRjFeVy7Ky
z4GyrqtLOxHjcnfRZg4fLn779BpqGLgOQmGSEDD3q9Fo3Q0VczrYJSbrqm/Bd6f593U6M+aiId8a
PaVzxQ4B1WgX2UgSwKlY/Mrv2LTj3n4NFmXvsICFxZw17bnFdeyGKLVZlRsIsF1s3xRGHdiE2FmY
+Ddzhu2CLAAjOgfivQwgaCPjbx8l/nLX+Wlw0MSROiOEilD7tRvuw+YEjydEWyWAXk75dsEGQEaA
OsxeEmKumt9xxrCR9aKMwEAwG8zadhtjLQ9NyRYwfrPynxzJfcI14PkXR32VvsYZN3zQ5YkquJBh
aM4aMT5DHT0531ZonOJBcLkMT6V150O7VgdrDlz0X+cpW73YSMsiWwm6HG9NqJPZUlW3qtwHfoGb
IsBqhR+MQp4Wz3rwZi29PN/m5BK0/TGowEQUJrrNYIWYj0mwxeM4xYeMXs+trqGsYqEaf+qWvopg
zcSUYG3AGprZS0QHHOPw0s2/Wv0Jmkca9gxyrFnqk8Rj3oWtrpvkZsHYZLCxHmizpGW+woyoI+A3
5oc2bHw+jfFcJWfRXhwsMm66Lsc7LmMTPLmxzVkzBtdaZOvIY7yzRlZHYYCcZK1HyKro892QWUZ+
nOrfGGd7jWEHg7MkS0lvyBwtudC0sZ2xQ3koYCcVrNHEcTDgpjsqNtQG+Vvc+UuZjiq7f6gsFsTi
Aj+6wip33jW4N7GargdG2IRlGChnrb0qcyy4rsAg7+6K0VoHALIyy1opdeTCCrqUEw805RTa292/
RMOHnnJdKfw8eFDiXarGe37n2zeLx1gD+GowD7TOOwMX0j4+vVH/1QqEclS/QQU1KlybxQli4txR
MrKsGv+rCNr3wcpWPmMms9lkhEIUGeA4UtMLrnjWEAzT5crqb277XfVQ/PnTBUg5hxuVmciwHYtL
mmxqXTCzDOnTTDKrgfuGIT2nkwA4Zq7jWMZ8wBhYBAffWVl5v5n2qh3LcBeoAfrhxdCr16K5ChWV
1zRBUUM4cAFI2JTQhx8LJaUuv6w8Ynxofvujl5x0py/2vWFh8+OjktYxIseZATVhSXD+lAZThbHT
2uDCVwv0jTUSraqni6NwbFbqsFWHcZH04Syit2AoBEycczlx3qqG+FQ0MRNVrJzkpfo+b5Kj6IZL
7pdrw1fBNJmfpeJkHHwV2m4Te8k4ZQg2iUEmiNJsJcV5bldELRKuXOMWjwZz1RQQYsLOnedAEOUg
H+wl4NHKpR8ne8b0K5i626YkjjBCDVADCQ35fEsN6F459r9e7PzWQdMxeZliVLvSXhbTYWbHLexu
RtYSVgAmJlkFYOL6jRAV43Cu2dzVyrWVlCstojWmnLeEu9cSZ8nAgGIZ6m7pQGOR+nRdlm9hWq/7
aGRUDULAd0iH9O0G7SOeCZwvKb24JJ1wZliAImGr2RgRpv/v/0XDPWZoW3Pumjj63IpKlz+8C/Wl
YNtbIjjBnElgGKwFidIKo2oKfcBSJfJ/hyWLZhiIk8r3rCjRn5FLhywyZR3bcEZ4aCKC5kfQ69Uk
AZJwT11LbZk93ZpvAJpqr0K5G/K95oFiaaHiB7jDnIHcjJa1JOOfrsRWAUUcMfyoO281Sr5JDeUQ
oeifyaPmQbTnpcmJPgii/YJ765OcFhzqAj98fdFIB8SramRshKrPthDnoRfHSJJsCuhNKZESxu7C
yrqLnqCyLCH3r5nh+QdLg9s2ZPuxz7aiiEzkTgMPvk1vNmkJqrD/IsRVW4ha+LCY9Y/QwT5QRQfV
499DL+/IYR8BBjQR66nkj7E9fWsY0ju1vSr9dKUWqBGUTakePZMDl/bOE/nZ6aQ9J3HD2+vsz7l+
Q3Nu2n+EsgNjBxz9NYzjy/XCGSoB3hrADg5jd7bIyy7HCNsQfdkXchMLc+FLrAG2qhs0xscyfe86
W2fz06+nFXQtvZPDykboIzB+6ILyJ6ROuIa5zZdVX2LardIE3GbW56prWJGXmG3BqZiBa3CbdSSN
E4WZ320p74o4V+EA+yBFKLmI9KenXysyHsNVF33ikvFnmulfevKmGA5FR7/SVw3GVTMFMKyR9BWI
cskaY5uhc7bsYxx2syn3xtXffW3dmJi02XdVnmRt/8qA35oU3/GkhDLZ0xZTcYM+BOFUj842a65V
opu0EFhJJSE9jMYq9Dgp8mg2nvOCyp5yEQdfycJlBNBBGEYSrfpanwVFuApHZnctfR6Gy4AvWQ8u
ZGnhwTzgwp3HFmotjJ98GliBQJXY1UYH8+nsalYrBCR53UcVf2daOwv6BNP9OYdF5RKtW0pjSWDD
MXLRU8L3XntYrTR7cl/GAAiOagk3j9LCKTg1I/h6A3b++HcomSXU1c6D8GPQtyADnDFynAwtI6VP
6WyixHxTA5pE3IMJ3vIug+0MXZhWIYCRo3FzKZ2CDWHfaD/ucFKsQ5ZpZ4Bs0B2vOVJHLd1W3meU
ox7YSH8HSMbyy5nOkhmQrQoJx01HrnP7C0MHLoG1Uq/HiHaiXWr50qQv5T9F+biqwqXTMJjKQJUd
JsFAK3aG2GlGcgqyrxjmomt/tOzpxKjuc/RNrEsPGfeJLQUbDR6eINiN/8cDmzOnH7/7UOKIJ3Jr
ZablbzyZGN2v0j4LsvsG6APlUsmu1IOhi8mDJRrb/sD8TWKMUsgKnvFwg++IkunALKPRDyG2AkHB
6XESu+zhfdzgtmXh3PvMjBEaobHIXXoFuuaW7XTikm+axMvpKS0DYt1Mq7o6Xcy4j1/oDDKrutpP
tEIVet3Z9M+Wnz47gGldT6fBMVdeYpTQfkQaDlkWGrtJ1fnpU1orpERaepPhJUInX1iLLFPfWq63
LHoEzqPO/hzaK5mjukOgC6alpLjRzF9R7Lv0NLAGJIuzt/9sAthwHzJ373578SjEPgo3U7QS+tSg
PIXDl89lTlxZTV9rwU4TwbuJBJGPbaqrcTSZEOAaPZiVXLUF23Lf8vA3YgIMI06zllrmnE2ewWbL
Rhey1xq9BwIEkIrWLSjhPOVYs7OFBh9S+/IALhMGFWvBrGK7Z1V08v1X42HIlMcuf4XwuQksoQzZ
uO3BKTZuDuPpDM/WTFY0FOh/DwL9LsydOv+wCAiNxmODFywkWjNKXEgCmEAMEGfA1RL8RYe42wb2
uaZiBYE4s1ntGFzrqo8HNvjQB2c1wk0qJa8QoFuudylwCTEsQsbhEz8FXqJuDEBtPIvyVHTanHuU
SBj3zUrl0kT7ann3jqu5zy9y3HLG6JnNt4i9hohoVwGlZ91GEhTr4OrExP9M/k1158kdJo83QEwd
p04OhcCRv7WBBTO2iDsDFTwc02rHmQv1yZ6AuUxWUMNQAulrDAlB9K0wMKrpOYPpi7aOnnFRDfWt
sDFcKdfCWVTVHxK/rZ9fbCKKG8+Yhy4hh8Z72HNhkjarCgSnM1SlqnnBP8nS/Aq2DMVptcyAgKi7
jrlYBIuGV1RhzviqyM7Nh8knQ/nrAf6yh1uBVzi563w8mXw0lryrbbEEdbWUSEmUfpglHaHUKbkW
5Sfu5YOK3YAmfeGCNu5l/RUwI2ysDoRgu+mqJc3NErPhiPoxxKLUt1c/2aYZD9LV5qkcIFxqDwa1
EJZB1FSXKD6X/GgTPV32/hk5xFvORaq6TMoo3NOc603bdTX+xJ8OHbHn3Xpe3IF3CAmnDp6/ZGBa
J4+s+dYaczHIaqsFclkiuWUiTlyDwgjVO5jlvWTA2wbf7JLe8IoVxVeBG4E115vNDxcoEVl/5For
B7AztYmllDs+TsgyPMa1vZlMYD1LZrywM0/+tfixC/Ws89o3qBrFXRiHml1VkyKqGUh3o8xXNgqT
tV5wsoxskrWz35IcXLLtayPGzE1yrgqHoOeuf5N+d8h6YxENDMohu0ZNtAipqzT4+tVgcWLfAy26
+I1CCjuwGaS85vRMB0dhs/HeGv37GB/FxKOKd51ycNK9Yh9647swjGXF41WbIZTKd8nBC8NtCH6H
xl9LfRvqRyemfd9WnA3kWsz07JUnE7qGnw2SCffZFXcpt77zjmuMkK62B9Lr70trXRuX6QWOT4Ix
uslBnh9arjuTeXLfPoX49WgBLOwyEY6Y0F70AItGb0uuW1LEy75cjxKgFnsvdtBK+hGi4KQtmpds
Ndyc8KMIS3Gq4S0jnQ2IV1Hc1PLRjV/C3qHNQtmBFfDM7BX/KNcCoHVAdUQ4BiV3VfljMPuq8agT
m8valkWx+x1375b8lsZJi1UOCHCfKLhjRuZIuKjUa2Vg3b9tuatYqG30+JUTQC1a5Pi1c0iKZ0wp
lRVnryY/fgvnYJ3QCCNgmEXJsFCrkzRf4OJUB84CrxyzYPfctzCR9kb1ENjn/XhdRhdoQG+Ns060
dwHIXb2EjDR4d7cBj9sA1D7BOeyd3WkxaDAn/LStnyF56eMKGomg8+Eo2HoUihNQSdbEuPjHKcO+
lt89ArJpeFLBLottMspk9512zq9k7JS0YOurJSM0WK72OggFLC3lTW0/RUXUWnAfhl2PNGL49EiT
kw1NHGv0NJ7Z5cNl9CgGl9SHaw8drld4/cy/gYGHjH6hT1BDToujDQj/YwEPYRwPXkDW+0oL9077
mQTX1Di20SZAzl0y76iP5CzqfNseZVDQEii2ViCFWyc/Z0aDeBSiD7Mp/ndnDCc3Q4O6LEPawaJb
SqVfZM3Zm8IP4GaXKVlyaDu1bVou2vKrAwYQ6tFcZ5bZpSQxyLsnuokIPMt4YFyIAOqwC/0VczZU
/Xg0E04D1M6Vuy0kIfF7IU4q6ptp2wWG/CLAf2XLDuFrsTH8Q6BvGkjj0Un4FyZYrLx+1YBBAAeI
S83dXCImQZhJVRRhzV9uXTMuAWOvG9UmodOJi2/BgKE13GUGVriZ5IsYzfKsejP0Y1SfbFV5K4kW
E18GmnYS3Wrv0mNpbi4q/VuJUEVWG0t7RTbKhJh9/IVfd4y7tPYKDNmK+U+hyxhzvb+lxkmo0WKM
2IwuFDbY3SJHPk80LIdbrX6OJmAKb2bULJpHqHlPxPy6/eGXNw3OCD51yHYFxNCQchiToD7ilFgW
BNZVBjB2ROMglvaKfjS6NbTr6V0y7WsBHh5xitE+kQKhQMcO92aT9gnBVcbnmtmXxRtxz3MWTuPN
Ki42HVfYPjVxkAbnQzmsFH1lJSibvBbL5SqgR4g7sJzBv1oyo3NpOtHVqEmxNsgamXyZzrOzg1XI
o4lI7yJ1YAD/rzp971YqK1avi1DZWoj9m82QfPAVMsUP6aDSeZ9iV5mMrMlKwQJbj6+SYIVK/ywZ
uiPhH0u+TSaA0THTLnlDMXVUR24d9WihIMnUa91QqygfTFHwWeMbRvDTpQsEHbO4OgcjEgXYLBFB
AhnIgE9NuAejgJZATPFodS9mUTw3km+pFe8tihKa7X96sFFIlEs7jDvbocHpXwgivaGTuM1xOiQK
YfHpRM+o2bXeyVNi4GpDNh/HifcBhirS1N+wN08RuMB8/Ex6BGA5i9ewuE4+01wbkpk+xVs/HPMd
uA3KZ6YfiEWTKo2XmYgvedW8D+5HC9oLQ53omPTkV1n/Q3C6b8j4Gl+xeunQSUx6gTZQl6K6dO2p
lv9sosx6CFbQQMpw4wzKLKy3AbWvFNuquzu0HFiY1P/DGpAQiF2Qq/OCk96kzrFZp2Mvbpey8s7W
QGRCn4NnhFda4KHwJSBcCJUbRIwZDurs0HC3kSE+Z+xNUm6M/lrfwVfnpRn9dK0RxxKP2S3rSQZR
D+mAVqbYh0O1rdiOartYVmi5I7iZmM58FOPJse1WjblmuQuXMPKZ97ewyKqG5odaAGopJcVALYwm
aeJzPdrxvc6ZfZslyYoj5hW3pMEfNGgGTMc5cOgB+AOUICZuDdNc0MXLMvD2dfEyvR+djSS1nJ+8
tQq4jaouFj6X0cLMcxjncE8G9tkMsmxG3KntkzL5ahOagoYiBIQEK+YQlIPXtP9UlZfz6IIhV5Qv
Xz2NEHtrwN49AakkMR8dbWmhr6Md6fiQB+MgaHawSm3jGHRjVK+KioqIakPp2K0lq8g/lxT+HSGw
rTkvsd4RsAANZqi8PdDhVVcQdEpoxCA/3NrbGrmzFK126rCz2aQxE52mcQwPin7I0BPL/q607TKF
SNfZEXwy+YaMDI4kiVY2E4YWSK8O/5Y+IAN9Ws2NoSJ5Il8HLe3qp1ZU84G6D6co68GvWrv00H8o
JKuAHprgFAcnHKexa9Hqc+kpsFt8dgu94JVE+ZTKO+a5hWFczXHrcuwnuIN91KcNoWSI/0EaMV3r
gJ9KZzN2T2+a66LPjFgQCnmz2Of1IBA1Bu6SnGdNUQFYtYgs4NyAaEKTxpkE956vph+uppbMmLys
ElBTyXBw4AvEfrFojD0o0LmOSnCayLq40/AARYyEpkS36SffqWjTMD9bPl/qj+5fjOhup+CIvGHn
2X/o0rmvyY2LuVg5kXhSUBtQSNiPJDbxga7qkuwflbtEZadEUEHsumAgVgO3k8kEuRxfmWgP0nqa
wQEcweiv6xCPLNYRzkKTgB2kmQ7zzG5EGRadB2Nfi2gdJsdR+4xJvrC3kfbpACLw619QG5su/pre
0DT/DjvuXKDgCqFEbfhwLYRhBjONbBYX9FABmjM0Sj1hzlzArLXoXZzsR+Ui8bFP+S4i+h7jBfIQ
RSZvqHsxxd5a42BDCqhqwouvBT/XUKwE5lDBaxYCqVPk05Tv9lASPvOwmStLFSe02S5j3JlN8aeY
POM0YTlTpKS99fm1Nn+jGHqN7lOFbuLkVVfdRuG2qCkd6iIFUQe/gTxucy+0dhP1ZI8BClQiIvE6
fU5vlJivAsJewo7crIPvmgFUnNzwUzBnytgmv/P3LxTeeANfeEAzzKOI+XYmcK9blJwWENNyeDdb
pjvZ+9SphziTQuZiNmFNTaAj9+kxs3HDOnyy8X1UbwO6yDL4Q+6+dt1PobSrdGQUCJkCx9M2rYaZ
JTfdZIiofrWqXUTctZ0BGX1UuGfRAiMhBsLQKrdGfsU4mONYQgu7+CiD/FF5Q9IyS3ktFQbIGMbf
zEywcEcT159Hfjsi4WUajFGNdgDn3PgrVNItG0Jixbwl43tNg8H5qdY1Q/qLD0TEfBkaTKDAQ7sL
PnnIFkk1sdyUXYQPFjtKjsDWgYoZ0yCOVoSLeljabowxQgUAfLEBPjB3guXst58sWJsERBD/KPPZ
2XAIMepkFPWhKGet4VNOFdacy5LGBxdkRDpAO9jsDujtJ+Ajaih6WSeDbPBHbtgcWSTrFiCEGF9I
ImWMBiAXIUij3lqhInVGxkgGgVZDyNyR/av6LLDcU+0eWD271m85HCps8r5GpAEj8pI0wPHTjQQf
5ZMgDKIzdqlQvpF/Ah58j5qCFadJM7g2OUdJJJiuegSGtwL5CuYjNv8IVqz3aT/sZOXcijXk3bs2
gjIfMPvT34VWLp1kbU+i2snHiCwIrZrBlM0343lN9m5tnuEkv2lM2hKzw9KN+rAvEWUWwOTJIWiV
WWJ8jT18ONi6ZEMhCAMNtc7yq5ZCST+qObcpB2xhHRr3jhp3zMTJabW3odhbOC9CNAYETM5UnVqx
4YVoS3wagA+8DxVNQVloc3ILjPzDqe6W8Q+v0psGDrruMcvKHAy2s5BFQXjtLw42dHssSMZDRteV
kNBmNvuWm9uEEkmcU6IbSyicK5XWJut2gPPYNVjzoPqbFpwdgy/qpRYflc7CG03SvPKeleOvdc1f
ukp/ijiYDZF96cxSk6BcaxHc0bZ/Jn56bXrMd7bZfqomBmE3Y0yYO2hXpPudMcsiJSxZK2n66pCq
E6VG3HtmK19Eg9/zTs4R9uILJJ+xzwkucBIdhGkxB9Hw06JxBWi1goi3ikumkvZ4T62IG9hy/s+o
XzRKBbySN1qUEBw4ptHPbyvfxQLuXGVqXTiBtzQ0a0uq8ayv5a+ug3RUpnmH9y8cle8h0wkTSNyP
FNpVkxBt7Q7U5KmxlKjjEvivzCIxN1bTGLiK8J1Qz8EiYz/IvNTnPvhQk4ueHeDD2/5VaAaP2y7g
ewRLgH1lHZWHYMpzHjZVcZaNhdBsJ7gXap307TWcunnYPaop2zz6ZzYBAtmTkdwJszOVk2l/j8wv
5cvMwXei/daK7zg5QxKAGO2iXrwzjefkwPPqsT7s4oUO9DTUisUw/gQKvnS0JjYsZrc/TWvcprka
KBBtDjOcP2vao6G6Co7paBUxFqAsn9nDdYwJNnCWg95whE2xnSwRh2Oen8B7gpDZKNkuLeZZIShA
n37641W/Pt+reWQT7mD/U19WeHB4NvNCx4z3pxVfFjCCPCH1UZygwtZTs1vPa2ABQ78J3ZNaw5H5
9u16ZoOPz4h7sOpkBg22HRhFn0gV96lEcBKz0gvpZCjsTOAVbhmgOcOeThOtYymjA53yljTSr8B0
AuzJl+5orEYSFBFXKe25yh++9+eZ4IuKipUR/EtkNnzooUFyiPfhtP2sZ4dGd6CSZud47xr7qgqK
WdS/WzVA4+nmiyEIoxUIPOjaAE+RChKycPCDESX/vi0ukpJ/YLzRklNlblUVaiFrttG9FdkWqimf
FSv9HNVuMV5s7U/NiRGdVALHoLjgaVz4SI0kpVklboTDxxqI3mWEiDWvkUHCZ9eSlYH8oQbdEyZL
o7pXzL4c2a0Uf9uoF0Ul2ebqRaeCjUUMAMJ5c3Qu3NieG6jrSLhwFKxo8lvHBMA8VZDvZdpsKxuE
wzoC5yW4qQGFSE7RMaGvTSIGXJb9EcF6XCVz8rmdbKNinIvQZFIupvWTkddbT8ZUi2cxJ/gByyXB
p6X+Migd2JT1H060if1tDfUwjneGs8rCCxVW7Oya+FLi9omLd80/qdMk2qUdhWVKIGahf+YonVJt
q0/IJK4ckNZTGBYSEMNfevEFWAij6m1k7Yr+J6gh4GkxlqZJC4ssA52WeaxZBEUrdYpayy+Zf7cE
o6f6G9p2bh3AIfvRWUuIDQdCxYBhZ7UbrKQzHeM5YuSwPcOuf2unTEfvm2ojdFYqjbgqa5IWM9ip
IMX7M5EYcdrMNXicKcYC22Q+wgZQGHjm2SCMY4e+Aiwk+utGUeYxsaNpj29H2HOixTL93aIZ1QWg
E0ddgUwN/X+VKTasB9CH3FDeg9nw9y3uWis4Yp2cea2DACyEgrueRBhNSO4e45ZY63hPHsn4m5Mz
4qIUbEmwK4pLXzwmy55OaO6l1bjdUXuX7IMjPhapfMCOrq0NDQMbpmLKyA5/cH9pyiolva5LaEhG
TpihvWsu+Kq7aj9QTpsqhd2rc08lv4jwq6FjaOGxyqAjpOcpe6DR7k5lEqX2z1b5Qwg34DVv2Rg6
SA4icMYKZePgy1UUsCCejC2vhOCibnCXBX8sNa6Ov7dUFq6ZEKNy8xkE1GDWgW1zIl9IE5wl9QWL
/krJmKm5MD3p4OxwFZgks+aUyRHwyRFBq45dD7SFd0oTAkJSdV5W6S6l5Lf6uVV+BZTnvUuR7cAE
eYDZFhkUYUwDwvyroJvnrEHwGRImp8+69kYO1FwAa8uBvg07PIooQqcoUXd8WAFqPT6EJP6r+3NT
n11D3/n0lJn2LeNDApGkWiftrxJuDOXoGt8BeP6WAOWjb98EOxDoAfPGoSlti7kGHlauyvYZ1YfJ
Z9HD9VE9gBX+IodTOhAJ4LOxtjPYW/vBRgInz3m+8qH81NRhSvuK8JJEFKRGtiKmXtXQ/1k7ne9W
Z4yuiB/oR9PQ3rWfffnZ6Me2ugRo8yX7NJKHJ0927OBVMfiD8IsaiItt7uVylqgPx/7JtasWNWRX
bVDU5RYS+P48JLsqXMdM8FzbRFLd83c3Mwc5ASJmNCoS6TxIMsff2Qwncgdlur8aOaAnmwtTuD68
0RgsdI+/tmpWNuFyxVBMDVdrvLThR4H6rXh/BZIMviNDX1XWAtvjfMR0aaLvs1u2pa+RuKn+T1G6
txplp2CISJC4W51iXh9HzuPqPmR/AcDpGo7YyiTIpzD5tpNJnNwxEN+ZPDgRXnZELlTACRZhmARF
9ccXPhfsYIn5fUv9jUYlbxZ4syQgBEpeHWF0XVFgxlfDpEzuN7HN6PQL8IKq+AvN3ebqq6YbQDXh
pg87OLcJlHcwCd5P2jx8E6uV/dVMGT6vWq9W0mc9n+3RuwFQnzskOrgj2xIXhvSQLKdCV+dNbhAs
avJe9n9y0n4zhJUqvAKfB1876bAqBatKHedKwHgMwCqOAax43DoFDYRVaKzkaMkNxuY/MRrONOc3
Dpm/rbJ3xGJT/DKOFkZhSM2D0+Q80FyoZsyIp11MoM5xb8yMAecQm4GIAWM/Tb40FwEvBZBD4mXx
PmgPl8lqw8ldBvs4eua0hQ48L1joi6DgbdOxShvAUTzAkvFvDp3HtVid02/7i846iuFdMnggPZtB
xynuJ4EcleDOHJ6hQsTVZ8i7HiEqdEdmdO+TLaDNjGVh9rOMg86Wz5hlIteQkxMf6t2oiElrYxCm
bTvtEXZXky+tYU2DdcI1joLxXIhL0QofKrtuGNO8TjwlNgR4+mvN/YjrzzK4hjGro5zp/yYwbyF1
XO0yOGYJAnWrbneCIKeUXZ3SX0ess9U6TH8mY5/hCgC9CIooP528ALzKbAAph89b7uafwfhEMXLR
dMJEXF4ARlwyPEKq9Qz+fkacaTZP9T+gzj6jCpkzD2aOYxCrOZwc7+JAMZSoVDzW9zofiZdfEV7+
D+hJLWAdMF1SElGCgEhlY6ZFOW0Co0XZolkyqeDfiWqj3fsTqJZScg7HmIKPWbWmruFVzIrmaROl
IUR2LRUsedCjOw5Z4RYQsZgVyz6/t8oHgaOUt2N3Bv92ULkCjVpHsjEsfXtAkRo/uBrJucMoYrRL
mHX4LAyasAVAEDicDxiyB3g1c5n9IFfu/EPCQztmF1+jkCTIZLo7uv4aM2gqu49aS5mNsnxGiKY5
3yladtW1FiX96mDUS6v6bdsPiXDFCJmXA+rOMQqjOSEEV9P/Zcz7IuXd6YyNsCkg5KJs91aBMkTh
kaNo8dpzYSSkNuJW5WIV0GOY5gAQZBIDDZxbFIUqCj4UsgXD8nHTcEZ7WbeMWmdGCLZUIBpZQFu7
74J158RG9hqNZ/V7hLVpbuNmEbU/TuXPOvdJOoAW7NzR2oZay/WEOY3UM/+mt+pbJIkWrjnp2Jc6
WI5pTkM1WNQZqwWPZYJOF/yh4rjS+bpG+0rSfaRSNeNsgaCHQct0z2Nz7+U4D8tza//CXWR9DaLN
PkrjOnjs8+iFw/yeDvTr7Y8cOQHGfW2zrJs4aOSXWsYzQ3NYRxwQV8kzH+d4BcxfrTOZ3EM8O2m1
mDfqn9m/TPxSkfjVsGvkNmaQsy7fx+5fimg/ti49TqgEC4XaffjIpEd+DE678+WnC0gf9mgZnAmU
XTncbP0t1G/szVeR/emU/zTYuqp1oYHwq2uCebZVXzLA79HQFT7j/Le3vixOOkNb+ogLupTkZPb0
vER0mTY/LzrXt7j9Vr0d8ZnGSFe1Z0Cg+AASuBB1e6cz4ooXBSf21I7+o5rE4YbLJSa4FXEC13NY
fhekxk9yRJz6GDp1iv2++zOQ+abORVOyI6DgtwhxNGA22O4osaMC1dwFQCk5jVW7CWNwqmKuavrc
yH5IOWH4ioAuZZy3plbQw7sTMJWwV51zrtR/5cjwpEAEXuy9CaeDlA/f3iIfP4aYZ2CR5Ze+Biox
tSunjhPYYkFN+s8CG2lV7BSxanu8KnQPmC0qi4vmW81emL+7ZmHzdLXMNEt2vpImwiPo+yNF9dvr
LJmx/RX9pSBESSTfcXCzWyr9klm0eHgpAD7kdTUhEuLgpWwmkn3faTODajQZfyS6+SZ3l5HyqLv8
oJXAubFVFFjlJLZAgx4joGLpxCcWvdh70cNmKANHFLI2sfNBQrTy1ucCikr+TNgP5qUux1WRUBKU
gFkjl59tv4wZtbs9JXv4mRRXHVxLID8U99S7Nf9OeguZDdSOvjDQsiRjfM6TXa/ffNfapm2/UJn0
+Nk50NJFE7Aedz5j4S9qlY0peGUlYGNgJIvUpJRhhGJ4klWgtg60r854hjWHn63xT+1FnTMLQ+Kt
2sAPGkILEc175RfGBeDCRAy7ziys5Cc63WPbRLd4kO8dmM4yfZZcSMaUKNSXOzvAfalBCRPQnNpo
kY6oHQWq7PoeRzoTdDxCDCfK7i+H2PYfSeex3DqSBdEvQgRMwW1F77153CAoSoL3Hl8/Bz2biY6Y
Nk8iUbiVN/MkDRA1XxmNEzqPP5k4w+VNq3guxRqP1GnwpCkOx4Wa6Buz/UvMWSG9+zQ8Efk6lLI/
5StG/Q0BTYeLAdxOBxCdQcu7cKlpBQxdIGe05oxdAlyEldLh0R0G2B7LclC3biNQeBirOv/HQK7v
Y3vp0HVvFwcp6PdVG5zyIPgYNYgkJ52HNuPTSeaKCZAW7MuXHy27Dlvmq5XfyrCVwXpxSocGRVNY
9+AK0R0MrUM/Qz2Tk2IRhveqXINn1NRfleeF2gkykUSonyFbOT28CZyWFktqGreoleWV7++7hIhC
/C1Theum+kZGeaicm0WRU1hrs1g+Dfq+8HoGxIqix0PJaGgeZELUNSBmlAcMvZrybZTrBIqximsy
560FWG+qjkA2IFQKn1uNsBdq/AZ7ehteasvSR4XqoiozTWknVv1bJGsTO0OgnZXwGGOCQu2Y4Bag
yBK3OnyJXYJgaClXt18j5Bk5PbwceryAgHYAAgR4QMhSZrGsuD9jPklUBx1Dj5+/6GVe5+m+gr1n
ZRtmi6i6tCjBGnJpGa0G+q/IqhnLyIU+zb2fbdpU4bVWxA5spHtZzV2/Q7NlhG7WJu7byLyqXKEV
gGSeYc1xAIF0gVvbdneXA992Frp6cMtPziNuM+NX7T2gNaeRz6b0Yk/xxXAAP9RjeJ31LRoW9zzx
GzuYSAgGOOktMlaYzywTzCeVfx6mXRQ2Wb3TsMJ1EXiSlnG+6hi68Vni39duGu4TFcna0nJIL1jZ
icqrJBXy5qII9iQtJv/fMtyRVyba6FM4iqEfGA++1Pi3hgCNoCVGOnH3aeGtDc6PPKpK2a/fU90k
rnXizS0FSsdO1VBHMd8ov75HGgKdtxZ0b25LIREA4zpfXFycUV7x3SARBBynMFxwdkbMEHuFtu1s
3oEIj/NblVhcOrkdhxFCJbBNXgcWN2lZ/5jVD72Ps66xuGBbE7v7TQ1abftrp+GODK9OeO39hYqq
bDgV+Gxp27n3RKxdQDxM9QqCT2E2QG7gjFargfe5A2YhzZSrhsc85tiJWb2pGBYEoeuEG5BSUzx8
8HwCLdgYUQn1FNUgENAmMGHx0UjUEZr63cHB2WE6DBlQFKVikqxmHX1WTmgv0tyeDPR8GFgY++4g
SMAOdTzNoLm2WUmWWND6XC9NXD1MtOlwyVgpYvTQ17J9Dgbz16IbLKR5A9neIu/HI6HENMz+i9He
6gRR1Dz7DrdUUD0xj52IaehD+pXfkD2UOp8kfnsM4hC4GPXqTqOeatmYuh7PjpUffcqpcqdcd/Kv
0mSTfOAOGZ/Y/i3k4ZRpiK/eKSBN7JPezKI9XunAbJeC/LY6LpN48Um82oVqPzRfm3X4auydrBUo
ddaG0gaPwd+Tn5J3Vki8WneOPP48c6UPJ6PFqkVi78cxb1TzYR2rV5cFVjcwqAQ0FHornQaTITiM
4OPRvRwR4ArSMUSnflGyBQwEEoCO2uqe4+AD4Ru3OWbMjkUqg7FLm48CPELyvksfNwkkM5I86E6E
gfUccQuPSv6Rc4nRA+iKfwxs0tybPss2UD1nloWWGBnrJvKnzGmQxU4FKpsefMvR1XX2fXcOtENR
QmXMpnrxjqyLj6o1LkAkAX6D1iS42jhNeEmhwPTZb28/VGQ/nMMrWhrHcyrgJRfx3vP5Y+q8lwzv
N00/41BjJO86XinSezxihuABuNNgi9kFVy1kcSYdY/5N+L1QNVk33CSHFRp/pzoQp+qKmYZFQ9W5
WISHpHsqKgCTf6l8q4OfnF0GL5GsxrFOPNOjh1hm5SC7f5q9DuV4q6uXhtVYpz20mCXpcEQgBFT9
7IxdTHek0nUouM1cqMUsGBy+vDPfWSrDpVEf+IQR4bgTkoVrFtj8vnzrkWC3A0M+NYx32v65DPxD
oINUZVFVXQvaMj39WsXp3qYRDP5GgfaSdvlaUikzJ8ChzRViTSHdOvfSv2CLtWh2oSDT9Xnx099n
BdfeRc0CsNTBmoT4kf8pXKmslBA0i5Um/gFswN78GOESbrgfJjHp1RRlCTUy9JWLL7n3mEJSncOv
C78Lk7oA5RGYGyxh08G9FG6PWpHOKH3lbY67I2L4UBZinIPbRY/huvU2rUwH5KZ3cDDi+Y494uvA
wVA+qPny5WrR+09F/hYdzXDuj6pjY6Af0eqmoT03h23SXHKTjAdfDvNh9sdQfrbpvob+YpKHM/KV
49IJkdKaua9xz8TxhSfR5lgf4rc7vGzMP9oq79DLzp43T9W1KGb/ZR4WFC1IJZsLsCCh/u2FB6ei
uCRna99j1vXuebeKs1Mjf+weAIn2NaAmNsk9if2Tn/G0Rd+F6Eg5fXdDxNUzYb2Db7bXUBUZrszv
Iv+4HNEhGovacNtMuF8v7P7JJlwlvO7mv7J5GMNu9OrE7Tx2QXqyYj6Z7UVrWB538cxR8oWMf1zR
FxQQ1wY9Cefx2SyprLvK3t0vf0hGN9UtMxYBK2FFug8GpSrcE3JstpeOXHqeLTREA6O4OAFQUPD2
BA3HdYn4B0+Hw4LUFZONJH4D/ja5WJXZpmo+kX4jxcLDsJExkWl7KkOakM9G2uot0zoGipoVVh7S
iBMiImHfoJPS47AdXgWathj2nPqJtK9G/jXGACGOOc9kFkH4pqllmzo7BB2dEr4Yqlmr5dPCwPJO
pe3QPjrycV34Mhpeq++KaFKC/bfhFFCsE9eJspYJyVDxg72wiVdl9w+niq3semZUNyMlEMFY/tea
K3yqaQpNlIt7zHsxR0Y301dcn31+BmZ7TJkO5KLCRtuWDnIEcZrEPrSySQbAjYpFh4jRgELJbyKV
8NkBjzN7FjsNJ3Syk9Ev3ZchfbL8n8BPaozfcm9YKvkBTR3Ew9by1oO+aYqdbY37cXIE7aZr/iUI
0vqjEKRNol1a3F39UeH8zoyXl+71alWki9T6UyQ2bhR6wS0AXMmM6PLa5TbH3GVZfwHr5zRcsQga
WCwR2veHdw9/RGXbG7jU2iMiElvt42MQ4HLcdPVRdc+RcYi4u3byrVEHTLic+YLBPr+V6WHwrpQu
0xrgOsuaYvfi5Pkbzd6YmH1YfSsgDAw7nLhEEjr1JtjL6HzSUjnGjEw4jlx64kedfCtkDr0imVra
w/ZoDbBx15+iAPGx1Jehlixrbun2sO1j8oNpuiua4W/k7lfMSAiBVfBSvGEV+AsgdbOYyAFjqEB5
cstLWZ6U4qphegOg1Nj3TkN7RFpJyh0mwVnI6AAr6CsZ4QpBxRgBoh7ANLq2K5Y1hTFhALJtxL/e
U9Kq6SM2FvBSv+zwY+pnH8k4GH4L7NPRNWsfkVQvwm4bgQ9oObE1WB11tVGrd2JcNA58hyycD5fk
mA43uTzGNCzTRJ6lP1qyCkED8vVsGdlrFGENq1hM9pugIns+h2C4I18z1qk1DPqUIbkQy6LCq3NP
Fc51SlQy1g9VQ9n0yuHLT3O67OWU09hIw1wlyfIhWuc+b3iFd5n0bZHDoaVMzfVnE1uHXrhbOTlJ
BcHiA3BJPz2MNy/M6LVPLgmlx03uEptOYT3SKKM7hKg6FrIsfzhopLGxTFOUIbQQ7qRDsqrQKx3/
WtOZ5g7vtD64vU8wd9b66yBuDzLaq0+fSGFG9E1oC8GP7CD4GVhjwneLHb4xKFZUFtCsJmPzY8Rq
NLK/JZYSwFsaTGwavvdUpdylo+zFfCjyo+AaGWmXvmX1Rll5Q9E9urxUHkQpbx1jmDagyseVqdnu
obP12DFNlmZlc6Os/hLk33WqLUgnTgqFpOXAoptllwTPw8yRf/EixRzq8q4Fi2NcMSXa8VppYOxJ
SMmcD7lEf3fSM/U4v7SPfI3ovQrZt8P4izws2W8X2cQsJZ48/t+CwNLUDrU1f5Wn2whQVxVJX3aJ
0ZElho9fvUjmvnLz+11LQG70Hoz+u87kabbRwnAQibNGSqHZ1w6QM4zbDkUBIZrROvJqcv1/ci9t
QvzgcNPZ+Uj6IVHWjVZQzMHbnD9e7G9dWm9VnagF21OjhHCpjgMhDZbyl0TWysKuiCkWwT5Z+alY
qGwFsdRNijKa2yVF030GDwEjXomGamB4hM9jUoIc7KUeaoHOvtOS5haZkDDYjtOD1MM/cqhB9WqJ
/TuxzaZZYXSjPIlLRI8J6dRwq9bRVNJLEnFD5S0wct8cF49o4Sz7QVorQGUIalnGGxz1DJ8mA7cU
3K3mWQ97zbigfcreIzTXsbWKh49sfKi60bkVVwQ7fPYNY3wy4imndjGEYK3w3U2Z9gO+AGqGJuqQ
GL/7Y8PhuElwizW452sV3p385mP/ctq9rZx0mcIYbaIn9SSDHltLABAxV1qQD/CqW1o/T/nlcdng
Sx4Im+J1pAzNZAfB2gwvhKYfDP2pdT+a95LqHveYhzng1uSIF80X9wo+z5ddlTNMhvgurQWJEJj3
bP6ieWZ+VNInPlsJWEhct4CyATaTUbbYpphPAzdw6D1VKHkRmknAjNqSDeqKl1FkUxc4sqCEMoAm
QNdSTZaON5bJ0JS3p4b3hUKjbC6v63Lf2AvL7K4uF0NDKAzINpMHPff6Om9udv1M/K1dl1Mz2xV+
8zVwGQ7tCYdbqjOT22cANwE/mtN6SMELiNuE9CfQdOd2/1aY3ejFHAq+ebx5Ul6UXkBnMUCA1KGi
ZswTpXRRo/Hwpk2KpTQ+j8PDNg8OO4r8HjpXQ95TS/815MckuGblt3AOMdNJjOTLdD24eFep/pUx
mtnzCBe+zLum94Ba7OGoYmgFD5LOO7Ls2oXu1gA3CzQ1rb7pMkt6Xg7k9+qG6DQ/cgXJSalWI0RR
x9gbPRoiqSTYvPQYKheFF45S3kP/ZoDjIvqJvvGOEROifJ9bGEe4cBnVtRyeensdqwTK8KBhOoux
ymmoXQKBlv3TXnN+xqIyOgks5RSQZSe74MwT9kM2St9A/sSK5jXKx0A+iz6pCYHML1nSORhYXvMN
k9Kbhr94VEQC5a6WD4wXkgoyghEy2qbShg61WYtY02SbMF5EAC+Y9SyLrVc0zwM4re50iD5Vesqb
I5e8CRuNNKP07BngwQEcPYshZyBRjhu5nJ0g32gn+o1DvBLyI4sZnmc9r/wofZbmypUZE4jSiNEl
x4IqQwT7S/IF2duwYFPCjrRaRdk96zexw9tNmpnDORzrCnkk68qfaXi+1PUglhoR+FSM8IebQWOE
SUcIXxzZPLYK9mX65THM0kkUA1QIuAV33Y8aP8oAysq8d87usPMFARt6JnEv+MnDKBhrxzOWtb6p
sH7tNgGkNkvfZui4SniusdcCgydBxtnFqWeBuODSyh0wsrDVDkySgDSQPbXhEbOWbJpyrtf7KDe+
OsyqqYR89sBS9qVx82QFShoiyU+Z8m01Fx2zpvsbWlNZ/iWnMKpLVvJOnXXMGGXgiih3PextWOIh
J3UcogejyG8zjfylh2BEESUTT4hLUsKM2PKAhd3Js7EZdiS0H7p2o8HEzv+1wpzJHQ4K4rEVklWH
Y8Wr5zR7t6DDKjHSLJERlCuR/HAEnI4CwLXNlyminLlNCQea2cRtjwnDW1pdIhglAzNjED+tGnEm
40Q1Xln+SaH5m1XAf1O/+DEOBD7LQKLqI5lWjEu1d5WKO7peG+Cd9R/I9eyR8ULAjfFmprpFTEaC
99NXVqmcntAGuTAb1blPr4EBGv+Z5s86wOMT1Fygq3kUv4PkXg83fbQFlHxmLvr7Y6QZFQ42NNbN
Qu0mSXkJVPoPtilamWu+ALI6xlGrQOQiRxJJR8YZVzUnlVAMnaw8IfSdGrw67xpHcBT8BB6legib
/FY8vGymQ9CBlkGiKkJK5l77h1iMc5xtFdme4K+tt4O6N9Bm6uhl8U/k7lGK9yWvh35YUjxqmysy
lj4qfxRtAbmV6C/9sNCJU1pvmfdvz/HpceEGdkzuaHTgus0qav8k5W8QT6vnzP3jMmvTkWjeuoKJ
pydbih3a898okvxrsYZwHYLXvGzth2zsCveH1vbIvkXdigogBhwuV4hAT09M+mYF+BRPVlItBhkt
w125fGTlxQ1fNDlY8t0dFrWDegOvNVno2aIAjFO22jKnRNu5CMykhbas25Qm2W7C/pzz9M806Wgi
vQp2NQ02bciNi4o94i0mil6uXnVOHzozEpJBrCO6YmcF3STgfVcpzVqPO2DDJ8U/q7xzgGiUoGxs
DA/py1RvVUcdUY1fll2bMtpXU4zR6rUZTRs060zIjuDh1qFchPrbCx4knAb51OBbYSqxNYp9N7K/
6VvuY8G+xTDRNbcW7d5jexYgx0OQriUWof5BcB9owrlAKxz+6TjEnJlnLvzqAGyIjBllYFMFd0bB
t4MPefDmknZSFQ7B4liY/swePq5/cPkad/Ev5X80YuN5MEk4g3SmRgB88UAquIl2SjAcbRO6hJ5z
ZDrNXqp5qaOjAc6hA2DthqPYEBVXkSVrP+R9gELjhvysUT0R7iHL9AljJNbTaRCKieH+9MxGIOiK
AlspqCWKvzBlV+LXU/eZTCC8UOeZ/RPL65EXy3YnTHaGduj8Q0JdDjd0ywsX46JIB64Xe/rEkKcU
lAI+IgVEjs4ApflMZGJffJQwnfXsUUuH/47vxsY9zjLTYlcdAJXSQzIkPR9mdocB8XaRZ8vCmRYB
ziUdDYD8mtpkZ6N2UKCyqVRtY29napeEJ9v8J0k/rvlT9yZADRqFOKRrluaIJcZKMi6orHRym0iD
fwFNO+nVqlB8L2mzK/Vd4uyN0kK0O/fB28U970dAUYOvOv1TuYQC8eUy6tHGB/nwVVh/VU39mMub
zIsOlmURbCM7g8RkOQMrIEB3TwMftPmW6J/jrCjqg6WTW4pTbgVri5Geb6hJLNX5gWdIAnXtVbMS
Fpjq4mLiDIIwgotiJxNEqgv03L1VvaMMezH+OWXYm874VB0rq6aGFcVn5ZcrCyRM28PqqGhX3SWE
Kfr+aeKqUL1LzR7IhBRsvd2w40N2WcgzJnt/NpqNnk4V0imaOSwz3D1KM7f9hRYSK/44KIN2ilHx
zq+pMZa9j6rsHl0uFkl2DagijIndFPtwDOtn/4IO4CDSkrR3w2priVcz0JkQstwAfIJjRcOH2/My
EXObek9/UVnzjP48bSWiFet9VkVd9Mr6EhfqN1NDzBMgWLW4sTvJlP2IUUyIZti9NwnbpZz++N2u
BWmLrYYmJjz4vroN0INqboZtfxc5TMkrmeIRVEwakS6HiW/s+QILcxv0D0u72OLTRzNR0JS16Yd6
Ewmgl//wsfXDPsnARugngnlfmviMe67+JXmHoFphXEnLcQ3daygyxLxVuPmQH0PJXVrlC5Dl0FBV
xTrP+eN+JexlWgdUC+DwwbUO8HxZe4+y/JdCJI29fqE49VfonBWr3QXsP1TxzLK53K00xo98/GI5
b+F/LJ7Z5G50a8n4ToO9GC/I3isdNhp6YFB92Pn34pCpuBOHs4NLws0+AmOqDGpuZNR7KPqGCyS2
+XTZIyvXsrpp/LsuVzwjH9u/Vtm1CK6WdC8aetHwu8hoB6KEYu5vcnctjXJD8NR0skD/GsAnzO4S
pfdFms6t3Di5/KH/O+6OOKZ0LH1OuG6MV+QwrqqvQvnWQBWWKv6Cf71xpO7lK3YgSqiAE/Ha68xL
PvOBWvHeH7tXwJXiX29L+n/VTZHlHHG8dpK5SFjhIBkZA3BZRzmrrntJHVABuNsShSpxBZWx+iu7
lRm+JFLyFjO5FXKvOwvnLtJfE1S2goDT1RlWbNpkIx6fBhvPKiLj4lIQ5hKCH9pbpM4po2UG8C0L
azro3eZa84XgyYn9alMzn/bKO2SRAJe1k4qlxn1DG3G90ssIwfIx6sR7Rb3JLnsMzqnxpeBMmjEN
Zv5z/b8hOJn+jTgAh3sj7YJ4oabHjIckKRdecrRHC00BoVAG0FIQDlv13i4n1d9co/pRegc5JVvR
TipfoxzorNjA5d6Jmq9tUm7mXkGAbuOOiu0H30NjOFn9XA4/fSomZUYZIscremYpH4X6SOq9gX3Q
AVIgGw+oYbvKo+bizwSHXbGu9xAnOxmTvtaRlOOvhTPLVfCqEgxphpBmU4bHMLoWUcWqjBgabd8q
ZktqZG2ZBuqtTuk3Vn6R3kJYO7iLYboh6HnZocLBQinQJBd/ruOvNeMeoTQnLMAyfYthCStmAEkE
aReNYrCsWW0WI13ikhJzHTadBWdtqWp7l2IknSUkL0tRfUfmj5ztvMS/axVOYX0D48qTVoME+rmf
i3BeZcmkdAFs85jW1Y/g6yiDW/X6Y6Ee9AykMlBoqua+DGMJ01nKMChS1KKrbyveEH6iPKpOs79S
pOMRtc30+JZp0U3IPBAYw40I2UnNkLkYK0XyZ6raxA5+8+pe6y8fLFBOvDEEUMpFOBpDg4iw4X9r
hrtvUz2mbTOPoRCfVkpJ43Ai30uYM2UFG00MrgwZcMfO5+I4xEsBW6wfqBbzcXYZCj8nNCusMp37
E6fFsuHpihKam8VK5TIdFjLfTHNeSD9Dt7KhhtHn4iIfVvKNDDVOlgXtnQLPFLVSuyzayhjNuuqT
kldzWREP1kpRLxZHVh6nIJZ/4GmCbuRssXoy4dksrTZe1bKGYrWFO0tzHHYT24rXsY9jlKnbrLhz
hxOmdEP889pNgv4ptMPA94ySR5IoJZ4VVgP+c5SSfcObj0HtIbGOtEHVBrRA7i8O7QIsySVTWnUY
AwS4V/jRu3FHKUXlohfeQmvLTzuku46traE3sPv4rufONvVV4iDWZqjlmeZBmokOGoWKTDqxitLd
PHQZAgf/KyaRtaSvFN8ouPTkzzWukrUL4/bLsI9NXVFPw26ehW1PHZ12bo2jC++59b2pcDchEY9Q
PbdquYo8GBsnzBqd7C0DH24KgSTpZLdczqvbaCDHaGXdFec76/ZhwLaeglw7XXFhTJWDQr6SAKbE
5di5OwwT5LtcbTcU87TX5j2XWjrSpXIttTOvWgKGbeDL4ICoeWZK+xUr60Tca2OfpvvAeiEnxqzx
JAwV1GM7vGHHMcZv2JlUC7u+cQUqK/NLa3f5GBjUkXi5Bv/QXrHQad5t050/Er3uXTgrrMtQz7wR
H0hiy8NWYJftVOe6AoK8tnbqiD0xsLkla9BHNlBePdzr9dn0p0X2PQRbw9lUWT0p25Y85lpqLpa7
V/sPtg65e6XGS8l/0Y1qbHPOv1Jett62r46ZdNDqZZzfpRxRD7QF22nH2uB1NXlBKf5PRp4mHJfm
BtPrVkmuWpxuaFXt2OAlp1xiabDpyqnLBAZCt62O+GeqnAnqUvnPIWCqlPVl7v3rjDPaCD8KtkRd
/0TJKeCORw1vqy30/JmaDDTEJWUVDPUKEnmaMy9weXWAC+Ssf9S7L3Ysce1hpsY/uFwT816US72A
EvL/cFfV3aXs6hJ/laN5Is55cPbsc6Sfg/bZR0yN3VUl6qBHIb79Y1mdE5AX+rxk+uU26JY8DJuM
Hz0Ah0Qu2qT6IT9Qk23TczIukvORe8+nIlSEZb4zc+5Sqs2ONpl5xUXuJBYAYEXjqWgtKDm33Cc4
z8XzEkebTF425rXiZZrjABfoOol/VTEVyLgdTC5ChfLTscW2FSIOqDpik0Tcc5AMw5fXHbwE39vR
5ncM+snqOaklVh3YzMJvw/i2zKdbLHMwOGW3LRHsaky3mPOsu8ZnqKIjp3AuhoGSkMnQr6KeN231
3VPf1fXDxsxHICIQUTyIi2p4SZ1BlfNvXzw8BneD3ZmaQjiGvEpbUA4tO0D2npX901IXkrzK/Iep
fYdo2AUpgIa3UDBixMN25pDeatoVyxsZ//oAZN36YgmUWWciL1NTZvQkECPabOqYp7T4NY3vESEv
V0e94hV00wFEEXplD88/pVN9UVC1gojYD99pASw6OI1bzn5fltOCNy3L+mkGti4lvYIK29nY3Td9
teqj30A+mCy4qccGhCKtQ5P+6/W4PkLYqQBcBxSIjgfBRVIXQbPUgxdAdsziOCu27bC1OL1NBvGo
WIfKPBB34KK7INFnNmg5jTwLvXpsLOlB4uj0iCtr4wyHSQqBQ3fstdrO/XqrdsNMpzFFYU/iYpCu
inBGUMwU8w50VM1VQQXSISV7rd2L5DcMYVOA9THMGwjdoP626Xx1onoWkURDlgs9GBbwVfGz5lU0
zZq1gSOB/iZ2E/1Uc+8i7NjnR9Mu/NP0hcxyYLwsB3CJGAisUFnjz11FMRb9ivKICj73oqj+DH0u
HEShyoTlx9DZ4/TQqbEJibX8S5EgY9X/MrKtrjy9ZMOHx3/ybli3zD347UOG0tREt1C7pANMvJ+U
bbiPebEt8Zuo/yoowfSwzTpmF3z/NevJwjnp8I74Zo8dQaXJH41AkNeYK2zppfsnglXVnblnEOAx
PUYmAYH+MpZv50R/aiRsgSCmbwnzwsFgx/wATmmX00qwaig02L2Xgp8jju4uyYpgmAXyW7Jxt5DY
y3UWdhYPNyE5a1g5aH59O81BK/RiEVCQFdM5RvRh0TrlZOBHHUv1GlFMWmytHe5AKz9TxxQm69D/
lPWrHCgVnA6Zww5l2flMTq79pYitoybkJE6a+Ta48LX6tUQNDlyS6bimu/pb6XqMnFgr1bWknG1Y
rwP2kVLmOXmXCgOP9zDY63i/nb5Mc289+sTtT2cEKGUL0f6o0XecLgyL9RWnCTMNPScY7OJfueSV
Uk+NvptB2CWbUX/1dsePstQ7KjCch6Tze907NX4TcfAJl4oa5taBX8jcqAysdz1kaNeb9qQvk1Wk
wTC2zw7Fe/2ZbapOEUlI4ZAc/wGHnSqwgcth3fUKwSvnSzQLr8YrCj/JqbKFGUezxMIewAqXbH5i
cKycouiQwEMT8Ge1aK9WhJOI5RP3qJBw7ZXGwCAJxNmItiBv3pQwk1lUk1cukfY1pprK2cYhIwlN
SH8tgQSlfagy/0Lu/kl5UDrrS2dDxhcgMJ5tfcS3HklnPWyZj3euos5EIxadQ4bp2oJQz9FRtRz8
+Nat3ylSZYGxdxGVyx7TRN2NxcDxPMInFln+GsAvgcZFaj4b9S0ceBEJ3ZfnmvFz/EEspmbMtF3P
w0Q7Va4KJPh7pm51F9LYWAI+SD8SPao+xx1pM1pDYhj+MR8KCQyDiFmtAAHMdoE/r/W1F54x2nyZ
YqWjSUcQE5zCZM/MFiK4xOFvUNButbPGXKw0A5SKQv1yEWuabGUTpFOo8AIkDl8MS5X+oLsE5yWO
AOfiaBeJPzydAJMSnVjltGVg8VBp6uGoID7G4VFE3iQjxmUq2EsJYLsFN7tik5GMaewD33ndvBrR
NnOuSXMz+0uHnakLzmgVkEMODuqlH186l2LpaOZll8Db94y0PeOesO46rMOuYWfK6eXvy2QN5Xdm
kUGvwORD5ZCZrTJz1wyAWqNZSNeiq9CydclhQsjiT2nvoZ6seveiqWuCOT1++6I6yc46x+uWE5aA
RjMfSnptxS3Kfuxqn5eo5PziCIC1oDfhvjpXtX0Q36EdFsuUMam9p9K+9HBAK2YtwqoyVSjWZduA
ObnjN+mwQjK6f0DYSbEjRFM8078F0KcR/qEXGwDSaf9seN/3+Uq2CeyjXd0j+5BEuzpDGAw2gkRG
aN1zQn+ycm9w1rT+vPf3bbrRw0tT7lQJ3Am2Bflf1/wAeeWYW4mUPwre8XiTojSHtT9V+PUV6a7V
vXnYbNNuP5SLqgbqjdIj4U81JbzFyqr3gTS/1fwY2udaA22T4Ki9SA16U7TSmO9sXodZD29uqdkX
NVmI7Ga5i7LhnpZfw5a90qV09rq/Uq2NU7xitqg280uPHhXQ0ON6kAw/IiHISK/xwgm41WJ7oA4S
SJw55T+08GL6H0aPDBsuazMeeqOHqOZO7mLJouBv6gUJeVpya6m9LzNrDZ5eaZieY6rL2hlV9KsQ
g4aNkqDHIBt5sZT5P4Vqphi0/M3JKbY2l754FrkxbwoeOvo2a3vVYUUa78Wup8+6LpmEza/q4onH
6l5i0lB05FppLvsPH40qFSyjTf0UyMNU+POcsc7U1sIBS9seB9AoOKar7pXQItDnPb4XMR3bpFNj
2IpwfPRbAHIwyE1CT/66IBanAbzsLPoC/eVQ898LWQrb3bRn+xYpa6m7jLhAcVfEjgYAjW99C2bI
01fUUZjyLHIWdfsqumVe3Qw+a7NA3eCLFuH8pac29yj34DbWWfmJpIbWjn8cj5qHlpPvEJps+j15
qbiXvHoHXnFUOY5d9Z+c3XILHBXBoP7DrWmQAYIh+PN2odRxruOAAyUyldpLgZHSQqaUh1mC9Ztr
XWLsMv9mSUsOlSzU4Ain7BAXfrZLIe6VRIAtm7cpr/5At1BHsanzvovgX5QejndqvWRt4iQXUWug
N1kDCwPU5c2ytzDrRLylIQKK+jnmw5CyI5uUqTycDQtTi8Bxfwhx25kmas+lDPm4JD6CmediiTce
XfXOsBmS4IX2y+fG+ctxnjo4tvSJohSTxP7Geq70966+jTsHxX+0EH0EglkPBt1GqUTuF/q841fI
tq2JNjqXZTyHTRsvDD6ORKEumV4b7MuGRAaP5I3F09MNWy8d1QBgDDiRUzDs8QH7RyoJyAbXAJAp
x9G0Ss9JvyyYN9zwJ6r/ZOkxFMkYjcX+egx56+GyKaU3DnubDZ2M4avUB5Zpp0Ai31r+yKRmBgHi
AxCCbd5dmugk1uGSoA3ePmLRt2XcAM2h4271P47OYzlyJAmiXwQzaCCvXVqzNIsXGCWQ0Fp9/TzM
YddsZ7t72CWQkR7uz6MGyaViiurpwe3vXbePox5OEvJItKr1vc6Vq2B/NoUDBbNTFS9y/1B0Xy0O
tbS7ZuS/tTuzoxdfe0gJlEIJRtms/wyLVWPeOvyIhfcRlNuKi2qp7T35laMX5TwzvBp/1Ia+kjkg
GXj7Y9HNDQsLp0IaG9P+R9x8asmL0hSYldxpNRf04ldocRq4MDiuOUuhSAUBxwZYPZnRug6PDkaH
QJPnHnkSn6mXYDThq2uh6JDi74bwtw8rXq93h0Vcw+pOnVLpCI2Zy9/8w/bwiw4XJ/woUSmsamUG
l0C/U3jyr+JHyMTDqM5OESymMHtO8o27k89bZExw2utQktX2N5oHsQzgWIj0UhLSiWcAaSsaT/FH
ZAUf9nQdiF9wPjVmj3fPQVD+qPvJvoyIlf7Y4ctgXRya5b9AfBZY6LtsPIT1iyuJmv8qOZVpxleM
Jw5v9czsbpmiA+tvGNkIdLnhog8YfJ32X0ZOMIln+OwwKrwswMh+fsMUmUy+TXAfCZofTL0BK2NC
IQtHqKntFDuapZG6KLIeg9efyrUas+7Qsk1tj6p+shPmMmtfxwew5Gnab5OQvyLHVJPCtUIyhNGk
2QtP5TaH69zel/6lYEomCTOk2xo3kRK8ieBrYpyq8E469ZrjYw6Ak6XMPdQBuyB/vySXLlpo+3vf
hLNBOWYEJsLCXtTjzvWeSb+Jmz2XdD4rx2BgprXOWfuh5L+V92uAN+4ew0hCuN17CgPi2sNTKODI
wGxjHOIuUL8haln465zqk5ptLjwWBCAN4nBrfFL32/gtWax62Yb490aMwQF/2GZEG2yyU93v82Rv
MjR7Srcta57474ycsN1mwolQqDYZw1pGwkw0XyWk0qZQN+WwkXLbVhfbflr9KYfZUPh7uqn1cdci
CYUmV4eR9RRUFA8CKMVhswExCl+YibXYNOBjueyrHlWwt4yGMCvzKn1vXenPWzz+Ov1FIq0XDVCQ
woVIA2jdmdq2iV4Oz8h6ac0lJ+nVB+3cBQbuhXsHkjkG0L55+OYz5n0fiMrkZ3rvhblVkOKsfM8F
ByR3nJFl5m2OaAjwb23nzw0lWRS4UWR8MyrCev5OTS9ae5A0YJgYD0tuNprYEeQCPjaz+7MTslSy
MMUJEGCFxkLzPRpuImPb2gfa0dEgigSfTnxwtL3iYnp335qWHtxs41Tvan+W1ja1WE03l6Kq9kMQ
Exul5BgLU+KvK30Vy01u7lX7JbL+b3S/1ZiJIkCShpkzTNn/ctMa3HmzduFXkOC6cDM97DPEY7eB
ixa9m83LRTmIRIoh0OO//OKoI0TZvrUw8yPu5LnWju9wy6g44yWSM5WOECaiol6G1DDqDoRfPlic
QI68AWtiSHaZd0HXxTcPlrsSsp8rZzXPqxDvKb79N1pTZgkGU19xaYL9MKetGmV3N1Pnx6r2RvFs
cqL8uIqI2jkpMGj86LiEfVRyzw1WY20uvGGVlJChyDwaCq4T62mDgEHgTXIG/ZEdmXPWzHLN2gwd
myqlkIyhjFgcOQtTHG2uLVW6dkkYSILeSKEOFafx2kZGdLW9UE7N/yIQ2of1G/K2GtW2c89DflQ5
RieyUO5/esXVoE8yhtruKIRI34R6SI11nJ9ClMY+uo7GJwAHChdREZ4CsoOPmdnEvxOIuQtOjMGm
Je5WJsZ0t7brjxLRQfXudLf9a328j3BECXTToE3U7Sx8HfFM/BuTX4PkUtwyifPxt9a5+8jtQ03/
afGKIIQOGCrAk40tE5ZlwK+t1lHezX0iTKapzAzeRDs/5zZ5WUE6EgOwQP8oc0qz+S0CD+uIC6dg
BKozEk0ZW5BjMzIP1++T+zPWxVKTuKOfgpijSm2D4HDvCesEFAk4zU34ZH+0C2ipmdm3u6T7UoJH
77MK0DWePeynXH4Qcz2gvQ0srri9YaIkQ1rPOm6uKa6nEOoLPgetePd40qpIYPKB40/t/tCipPmZ
5N+a/uUM9qxUy4NiXQL3DdbBv05xgJ8jlfUeXP8j5i9AYkTRuK62RwAomH8w3j9SthweZoKs1+dV
TqxUeQV6NFNqGtMQh4qx3nasBDwQ8abhLITAST1RgScyRHNRhxz+gliFmJKziww+9fqk0HUm2oWW
fA3RX9d1az1QJtrXTNUoFXyLeKVKjU/lIA9Wz0QBFQ4T4OTLVOEMjbh4QytcDNZbbOqr1g/pC6ZU
BmOAwglWpLDj9HeCVz7VkAqorZT7U2DfDfQxwRiWl+PcUOER9T+CQbqhi6YtPhqmt5HLw3Tq1OSr
qnbvcvQqnFcOVay8SzqkhZoRK1J2JS4FP3hTUc8Tdi5xXt7LhiY07QyUnC0GfJFNH+xkdZlePLf/
aNR9xpe6dpyVMA9a+5TkczUHD+w3vR0tbm4bTa9kJqqJMNXNLOnOBZODaR0DW6yx0ufRRgSnKiQ9
lX9xNrD62GPSAOhONxwf02dfBdgnd+yxYYrPJ+4og5nVvywnOExkXj0jkX0d+mPSQw37ADJGunzq
KDB/PY6PkqsoqGFa42nt6QoCrXcpL6wMYV63LPwS2qBc2jm5OY7jTgdDqHoXo0G/CJaiYCOWXEKk
gDrsLk2YbelqD/ie2ECpKO2TzS3h+kKtLF9KAz7Er8KKy/RS4Lcr4qMuBMkGnikFCP96nLgDnFcH
a78cuP9xKhf+JaywGy6NaUInF2gQIQ3Um+0FrOPAcwZEGXCJ0z9X8T81iIq8cQFm1cH/zSRqaVtv
k5GhV05zOLlsDbKhaXzbzrVU0PtxyHML0lJ3oYPRhC02+EhXxJQarEhjv7BrgifenL7nJsdWwJ4l
K+BG8QVSuzeKHaewyUBkLPmiiCYtMPrj7heYAoujDZWUINdnJQVmKePXc19aS7MUNwA+/VOTaOnC
I/BRcTejCpR7YH82gGLkXqdDRkmJduofEYhWaUAWh2VfUQTX4DUprJujnqgz+OdgW3ScnVI8aeia
G4Igazi3ERvc6JYVB4sAGjR7A6QXY05U3Ivi0rTFGrArABcWTcN496ZtchXSgUzsq6r3YgrRq2tu
fUnzij26VabLZigg5DE2TCRS0/p1CJfmErZD8+dnV6UKuVWcmzTdt6wOcpL8qDoXjze3V8Mjg7hV
Gz+c0YucSr2IJWPru+9Br80tXaO2oMUBgJWVTiYaLWMZr2KwjF6i7ZL+SjtbAYvS3HQs3sLmmAvE
G67/JJVC0rr1vHGuERvvRH3RjlCCI06NfYVylBR0b3z0IIl4I3hcxhTMwo1ZdhbNmaBPdOzvvOZz
zd7iGGJpQ0Ic8DIvJ0gKs6eAol/1/UEOT9PXaaWjjNx8YNPdmgqJEFaMJGb0oqcBKJlp9ZEJzCE+
qKukzT90HM++C1X+RCX6rCyLmcp9X0b6IfLPIYHnBAvXG7qr6vW3VguPHuqUW79JOhnLM06QjnC5
Kh6texeD4JrAs38aPeyF7R6a4T54yTJL6nXa3AKy40qnsee45trOQslOT36wdSUrkJ1k2lNJ+wt3
bRWTvpMOdFHaNDelOPb4HKf9gmwxyJ6RU51ErbMRDs+fEdU9YhjaW+VK4ymTqLsaD2lAZCzrPlPW
LerdUl6eswyoUHdyIpabIUPux0ncrXNaNdSKe+hM5xGbZvtBPUVT+v+tRiVsZDSP2xqLDhtZMBks
DRrAKIH2Wylzbo9ls++TnyZ3qJs/8vTXcPZj1WNDGL2lQbn0sxtZdqXY08hQSZUoso63nZuXWEIK
IGkWEabJFjkvuketCMLKTuVuXv0MeGisiI0RqZZwdOkdyoH/kKXvb6USLbUQQ93ODcJ1IZ+Q+hTt
1zLXanzGWpWmqwHfF1bHGmz3UMxaViZ+cJB8luryEKLSZO1PxkXFDv5GilxTkgo2RE1jYbmnrHyq
7IXJqm2tgfYFX9tQabzKMRA26rfsLxASu4S6XeaCQcxaEoHlqqlYGIFvN2nVG/ufXOLg07b0rOBy
zBEeKWhOMadxrVLTR2ZvbOwHIyKxz39GmzsCku9PxwdH+A1TJpXuS6oxFBXjwQtaRaxt6uAHP/i/
nM72zqJn9qDoW8vlwofg4r9q8hrOmTqRf5W1TZxvU7sN/cMxdJYsh5xecnnookOtvHnGwVUPCTdp
MCpMIwlXE1c5SCYDIQ8wsGmvjwcih9HBHTa9kjJCKllzTDKlXAi3Ne9OGrcsBsAQ65EeHTHwLQa2
VzS91c2hS25wtRf4Dv7VZY+72HxzLfCpBoITkjGRY5bEuyokDhmv0bVRv4C40cjVaowhFOxyCgPj
SaK50x+Mhh5OuSgFq1kYPMMhrh4plhOqd8z27kX0rObwHGuu2HgoublSKs14la4HPEMGbRvDm5sc
bFpq8GIvrOo9VJ5ZsC3Jr7nGIWp9VhaoX/2dyDrI1HDgzMz/BqD+GKhRoXIUp6A6dvAoYMhk+O9r
7GgqaGdtXA3WuNQtsH/DCzVScm1q1bXnY/vtVMrrHYDrBO+RX2wWTZkBTo95SGBWL9NrpT0q7ADy
wwZ/AjqVyYK0oT7xXUiGyF+z4Xo1YOTiJ0Id/ZdjOkhsSDe8X+F+5O1puCT5eERIw1LOOGtc5c1m
Eah3DzZVGJZ/dIPVqfnm2D8FgUw/IJhB0BOm3GLUkXN4yfSLMax7cC0ZNlCBsVli7FfVYAs6nm82
Ri2Ff1HLNG2wmAc2FVlvfRAREvxwXIzAWc8VF9Ek/8haHy7WrSvxtBIFQU00TGMeKxsLtUWQ+QhZ
ZOoEzKR7E/pC1TNi6490OJhMFwbuut57WoJJpUw2Zb7F+M3K/cdRdj7wVIW6a1R5lwVc3b71A9mN
NoXDw+iVQpSbhSLiRMCYj5mvHHWoSLuMnaJvPNLspaq8Jj3JXTTNzIZ/upz6loLhZvsVIYP5EG9N
SjZ896PmoaBKqc1regBaV8AoONhYlwhNdt+Wuh6SlYYnPhLbVHxm1pvk0SJZv+I7wpa/LclFsTzi
q/GPPPDIOj4isE/D1TmcbFAOJHnne+QZ2xXfZXRzrL1XnUz2HX7zyiLovejXGjYqRTuO8DeLdYdV
rV/b+m9GkqrxrnXyrmSvwg3nucn8jzkW3zjfj1J5qdQUZQ+/K7AAQ4bEsKBnVxNIVMFivBHGgnds
WkXrqPPkZEz/rWp/S7GtQU8xJnbBtcqfHNIJ4b6CG6oC3DUaqScnaOG1X7n1FoS4nru7UNaWfYn7
v1zesuonpEfEifYVHh8t5Cal/yTDFtzWsYCZq6LICYdx3wiB/t0axlY5EsF64yBbllyWivYLuN+t
zf9MBHVb/tZAKP1H2J7V4X1q1gIWq+Bu8IGnrL3OjDZhTAJnSOB3cwa3iyD0w4tmUM8RpqQgoi7B
DJmibyTNM8P3ZMFwsrtzSxVR0OBn4FImeECHZ6N9yK6ZV6A5+t8Kp1hICMvqaU4d/Q0lYotEIWMe
/nJzmrsQHusB5kVgziciu6WsBoXTLXgqJse7N7JRBSXJFjUlbxhE1kLDESZouYaO8fJFgsGuW+mY
MRuGDC9cJ9Yz8H7tY43VUQWs8+luivpk5/yDHVtDOMP2wiGEGGwA8/zLWd4H4z5zyIlz5ufTs8D8
STiKPNAEXvDmJFB/JvL1JfC/XIZNPvQ8r4QCwT86hipLD7xHPEZcwkxQK33rWjX7ENGy4Fjf+jhI
+KDY9UGzoatBvnW8e6UfZX7x9IwoBTAgMj5S+2X3ODeKRVd9Cf4yMfpRABmu9JFZ5GcYHfLmqlMy
P9qLxp0WzUDNB21Tou8ynZq9s2wmPAayXFTR5nG06T2nAdZKaTWFaFlehu7T0fhgvGKQOnB7GUmd
beTSCkA2P1cORG+0kRRmyPIUiibmHKkt8mDfyYfWoYQWN9XYITOrzs42L3551Ixb5iP0LctglyQX
3C6UyVG3OjeTI8I2k9EpDt9M4BSy/ogl1stwZ7kU4a16gEXSx1Zwt/RbFvNIweRR1O8dV5YavSKO
FxJ/WqzTm2JfuuAkKfJNlfdRO4lmQeJgbtXfrfeIzR5+DROE9+uETwAvMyPdh/FGK8DJ4lCi5HlB
ZZ8gr1rTkpNwj4IOJrg6aurSLgS2uGgDcwsIHdvmQzL0RGZeiGX7Vv/wG+QlXZwatEq+2LeMm/KY
o65pOemMDokRZyhDqGKry8jFMpxeyO1gctvqqNUF/LkYr0FfjNiIGGowfKTIs+km0X6xY/zDnyp0
5xEOr6IA8Y+807DqVCTbBH+gFmUqbWUTievQw+km0mWebOl3jf33vslWTnZOCBlqYBNGLkEDIwJt
wlPsMbevOqKD7KpL4wv4G5RukrkuvVePpyjr7h6WTo9aYeB6GeD70fprK6DKQI3yTy/Y51kxy0O+
0VmwGEtlLtVTJay3UUT7OvfxAnPYsCzxuP/7vK4dPE+hB2tOznXV6PcC7EeTxVCG/W/TgJAe/qZj
dmorHhcdeVo0H599rdNsPdvbKgVmepbbhuBCx5+a4g1lfYJhE+0MuXAcdma+AsDmZT9VCLM985Zl
+mNQP1np0cJuTNzp3h0szcPKKSh2miXwuqKYGtAm9jX2vSZhq1YKpkKOUj3cVEJ5V8J+k6VsPyPy
Nkbv/5VkU9y15vlzxZXsYDmCght9zXMNItVYl3uKT6anICAK23joUfE5YreKVXYKxk+R/AWWww/a
/9OCu8/2J4nfY5HwMiuUSj6kuAesWZsSU9P41dN6z15/+BMFbo/wW2gv0LUWokBaQdXJ+fTbNBQD
dZmXgNCMZN/SA9fYN5hxGaNohzisMczIcq2WP2G6a4pPyzjTuswMtAv6XZERDUWIpGBoE6T/QyVm
4TCvmHh09dH58axmeLNTidCQzwaQCg0Lt7rcNeaulHTM8YeXufWvB/xbKxu9J1idG18uL99kmNUc
rv1Yukt6jqS9tbty5lcg8/FcstmxCZ74MUDL1t0SoQKNAl46MWeJecyMW0/wULIs0cxf9temdyyV
nUaELFw15MRcfioxaS8Yov8apB8Xqgh0eZY1PEX2Oh5/Ph5pjxZp/aYIna5x04yLLPc2u1F7XIXx
n9of1OJmNbsh3YMKwkyFRIkdsDGfBbT4wVobNpCjyPhXNnCobnbDhVf1cGO8ebTJ9I82e8cCVxd4
UyTT0VOjLWmgCM9xoHxSJs8C0Ts4km9Sek1aXJ5Xt7xY1a1FnehtLsM8b3QuCaaA3atuMtDmEUBB
azSAWOEiGCVOpmOu7BLGmmq8xM4usd/pkJ6NsJBIU8Aygb6SBt0p6La8jIgYfyGn9AiR0SDnk3CF
DRLlnxr+tUS7WKz5eFooIZB4b1MOUuoB1NJaDma4gkJqwLYpwqPGA7QAewIgBlFx3mv3NkNewSSj
xt+y+xQYNAOEdsUgZP0lG+1oqBsqzVcV6I0xe2CsEdFfQ0kirdeauPTyZtZUFtCJk3GLrKksgRFf
yAb7Jwsaean0u0bNU11i5lTa5cgexC7oyTUZQgt3DgCP3HOX8Ws1lwqTo9E8kvrHA10VoC42rE97
k9w0iiRG/UivaOT9mg5bp9EQXdJnkIHyJbvesjIp8L5VWnSuAZR5Hk0P7j5rv1xohN5hNFih/NrV
KQVSkp/JiPp4E3x+l1tT71GzQ/bcec7BM+DG8tiN4TXoJxZ99e6QR8zVqx0C/hrAc5Nr7eWHgd1T
BxBflbvKOILDHlVzYXDfyooYCPpq5ChAOivwpNZQVM2Oc5iaj6ywV7H912RbMS4DnhUZORtnExif
PntZz8ZNiNIf9eskZRfYYflsR1CtvLBjCDQF76RZ0C2yHnDOyvZlQU8J5MVh8Aiid/ANvkXbA6Yx
7y7LmwfbXzhffnEtiQxC2ZlRxgC3mQ+6fRe+Ne9ZtpbgCTmmS+JLLgolpAb9/wj4p2DgMqkaRHZV
8wVoWr7JLGjKk4YDGIeO6j7UIZ7XLtsvjXkpURZGpM1NPioOZj9/SUWxGv3lztOkD7yhixnXJruQ
emFbbKPbW0YnUd/+sY/j2DXXLgK/rP4SoeJ5PFlsayPmdhm92aSCnQeFXlyrGjLQ197hpo9Q/LQI
hGHLAzRIiyOhqrldXZRaQW4GkKmcfWVfOIdCbniDwcrugUeMLsjNg2tT9mP82PrT45vZR0snOvfo
/CHPeSe7AZmeHoZDuHO5R9ZcVvT6w1H201pF8NsopaeCVYy/CoVB2YdExp3ubB1/cQKSfrbAJDqv
+J7l1W3Un+TLfH0z5NU6ZQWpAaTvWOUxxgpL8qy1sWWpG8l9KZrgXNosIbVMgJWyGUT8CX/EE3dC
lloUM41zAeUBg20UjvM+o/A2Oxb2U8ZbWyJv9IQsOVCEWbMeXZjN2paHgD1Mbq1CVgo0MbH7Mlxi
DGgy1BdjOtFJe7Ht4A6bDYeK560DrzEhYgy7iWc8vGkNlAsVxN0RzUoOr4gjPnoE3gfMG2JBrBFD
m7wHZeu1JpZ6iH5s9Cy4AXN/ygj3BlDAtDjAdtFdiB/xLO9WSYNYuKLd0+iGmdMuew4Bw2PE1Sly
B36YbXr2Dqwj9qKSF0VyGVVxhOCagk/qCFoUXQ0TIOByJLCUx56usSIc23lPeYyiQJbLiFCTj84b
yAyC7iDGWtZXAJKhzyB0Te43HRmcUmSsCQw7Ja+uxAQ7rFM9nsm03YqCDIFnzzuXU/tvSM4kiO38
ZpB8GdiUIp302SnkbObBwQYz7LkUcBqmmL9Ijq9aDPeIgRqAV9/Bbakx4uLw/+upRomfAYt8na9F
x0A8kW88lomuA2Wcb3i3a5qLYiQzxVqX+iF0XnaGQ5Ats2M+eSVHzs601GYKbjvZ4qWfRDUqPVqM
Rmwe0FTKnB7Uk5pCIO7dmWWsAx6hSuHiQMAigGkaR4SiszwkbE9RLbQaspY+OJz6S0MfYCay6b/J
LFKCiHU46TjxschSTE3vKVmCCtVTjLsxeGZ5tVAhSpFZXTTFS0KSwXWqY88Qu5hYm0m2piZXf6C0
ykaV0uGGFhghYc8VYp9D0gyxFHivYho5AK6F6tMimOZvi/4SsL1Kgq0O4V4hn+93a6WjbmBLMRpO
foPtip7jHGY+bmJvnXQfon90yrkvqSdBoABNbPDiS3T8PtzXGlVO3nfhj6jq5qKJvgZV5RP2HuaH
mjhdFUBi4DBOeShZzkNjTrJyTl56AGlvsI8N+UWVEbyLHpb2MBlBKv3mBe/jAOyofTYBuYrq1OiE
/+95+JkExJhFi41I29vmW8ufWtrnzr40zjMYLxicqBfC4NRpDPjfkwPT+G1dPt/QELJ0kfBj5sFL
cX5t5TyR27OTGe8U0jT9Gud0iWcgtFEPvB+//Krsa8kdw2tjQD/rOrqV3ATtN7vfdUTtkrtKfX2B
f1ZJ30qPL1h/tI2zg+1STjU1LwwLvbdULG4nX56051SyLtLy4ZAVHaKPwpMrC0tLTiIvkjs2ag5p
sox4oFOshUnKBgUBk29L+yvMivFi8QihDC73ry2jiM3aRoNASn2vjodCxXnZhSEIpmCRtM614983
ipUkUE/svFGsTVcvfC4PJpjlQfmxKPMSdCe31a5WPlW+XrQ2m8GxDY6BuglYpxfyD4uhJ5dttyyU
5ViPYFv4ZKjp0sp2Iqer19kFqrWgkgVRD14uf6Tu00nm/qqjXOIMrrFPjgISGczTTJ/raFVyZfPD
ZwXPNNebBzGyBkeGhn4bYnYkqNfsvWI9KJN5hLAJXoBHKukn3HfdmZqd3F9whDfVghrb1n2l7q4M
ynUdKDSldbg2Fp7z1ebbGn9V+lmx2y+cu9NflX6vxs8huCvYQINmoxkHFcFX3vt6o9vroLpJrEH0
zBXiLya8lZ+T8jvVP2VM6PKGYU92TNaE2jG9OKhn+WdTHEz/Jpv3Hs28yc8O3Xw2LmcjsjBOZnMJ
tK+ijI2dAyO7DNtlI79NmtrCuOYUW0WMZOMhaM5UAvEAhWxIz56zlOUZLXbgVpqy5mn5pdktEvuC
C7fj/JCL93v4byj0pBK0kUCgSv/PSScmwnkq7BMSpWPtghRkOod9fGzqG0DoRcsKoXbypa/Yc0C6
XBPdlUKPI58KQV37zey3sfWdqIw+3rVzPy3nXPFKYThXqIbgB+itnkafqRi0Yva7lCWW7L2LfUa+
k4FHeDVmU9C4GA+6ec3LpZTvHayOPCITwKoAlAFNhwmZe6pPL0q5T/073++FOUDGcjH7pF9ZQhtj
py0G7j9x9V4V4JqxPFgneC5ORcUspiznSyHdlVuSTCQSQALNrR9Qdb13g+2LbLPnwEY/Y38KsyRw
8JuHOlTcURxzdlEshBEcfCxQd829G8oan2HP9r9wzhHtXkpJS560gKzQ5gPNOezaRWnsqeFapu5P
aqqPlrZWOwDa1wTBCkp1wOtV+C3iwUFlrRpmV5jOdpcu037eUftqeCtTsGquFwLiTt0liwCFwcDp
OXS/btpR1/fp4hpV0S+wXeGnxo7NVSg3kJQ8VGIYXgWeXG6XdUMbY/+hWYeWBXCjMsLzGXQ+GVox
CIWnGoZP7pIX07Et5v8SY1nXey0+u9m3Lnd9+ju9Gholn8ay05mz6DDVcDimWy3S11PAJtHXXBYT
vjG86Rr8HZcHSqqSgWXioMslRfxxTOqR0bIvyhRdIhgIOCR143OBOGwyClTsC7Qcbaoh54n+jEps
VKvYoxcOE0TBgp5oJDljVQFGQwJ5WfLwSFYq+7HemgZqdmBbP4yWeaB6vNtkbJWnH620CjvH3lJf
VfnhEgfOKsGllxUl17lAP4Vcwi2gJBUgYVoHW2gpCBP/YozGw7LXXibdnhbRJpPJPhx4PKyV8eai
EpknvOwWkDBIZkSnljrbktZiPOU5PGbzQO1nCDQFv03RDE7V+6Af0+hE3qNVt8LCjfVZKdchuMow
RAQTG9XHFZJwvQNKCVjd8hEPuGKTMkfb32iDtw4S+61xkV9La5519BoaR6cMyCu1S+JjCBeqsgyd
bTI8OuIBPTpKiJeqHQPGtVXSfxUpCb2BbwmkQS//Tg1HIKcnRO+17iRYKNP00X+lwZtu7uxgZ2jt
3Mir2eAsbeM4CAx8sKxac/hw1P6TLzW9tzUhVxpUJ2N87Io3kybwBqIMUVaTIEZok7bDzNmDVBV+
uzecUwilLYeKRRJgZroAnmS9iJORXjW4VcjSvi1mFTEbQ1ll5bcbgFj7jpsNjztCA2YJuWpimn81
xlXXbon30UwHJklt7abkgFW5ZKrccWPrLLtLWp+mDiYdupFyEOpLxAc9Jmq+VdEM7I7MOpt1Jfzw
dWq4QFvlXk+6lExfjknHs/VFS3aCw6RjtkGIPQzlFVdCQ0m9fZEuofq7PTJByAxUXsaQhG1YHopw
ZSBVpqXOhhMASvzuZC+veYbWjxUe8LvBXvvxxNFz/wa0Z0NGUGa5DBN/Sb/t6LsOLp2CCxC4z8nC
/VEuAoNr3sBPBzWK9CkfWyzfGeU7OUFApPMETodg1ZkZHQapB8nCttw5/W7C++hTTwRIZBt43Jh/
R6RdUpdM1UX6x1rHXzU19Fxj9xUEx0K9d+Mu82+GRsoWDgvkPNr0uAguZMqogbF00HZSwUmyrvlc
x96ynkSXz167OdmGHDjmxB3A+Tx713nRtZx1AquQcV3n28L8UbV1SaKk6xGHpjum+VHLlRkTA5O0
Gt35WkBXMMN3hveg2vrBtew/yujiaMw/FzfBOjZ85+I7na7iUJvjXdSd9eZdK7YlHs6OeO6Cq4ad
fUcApsOB1tp+39d0RX01/FrvDpnCErvW3DOnrUvfnTVcbVGjjGJdD7tMe+TKDaRlU1F/fGflILCV
k7QbqCY0jynNJAYP7+SqQnfNxTXQL2N6bQQKZDfTCRXiK3U72uh2dCkU1kG1ntRL2unGwo9KWIz7
SGZe3baDRb1Og2IZuphVlvgddAorlEXE9cEajonxNNWz4DPs5fuYgiO8RXl+VBC1uCHxaF/75TJu
1oZkuMBxvAmNfQFdYXCvVDiWw8lM8QocDWrPMcjRGz7m0cyGh6IeRmcpuMVFBY1fy9p4uMRC9XPG
1mSgG0VD9Risv57ULF6HnES2j1IrtLXrT8y8ddxfQkQPW1kV+jbJ45U/3AoP20Lo4K/u1iVlMoXi
JCwAkRMsY54TfJfAj7Sa7X9r7SLrCNPAA09lhOSRAgwJEWo1uVCUohg1p9Bxu2e7mhxLMrb/AvFT
ZTHzw2NCLHU+oHkvXxqw3wa4InqJvtHFj5yS4gAiPUO46zCcakDasvrkpOPJYsFUhNTcVfZGk6/C
2ejBeQjCVca5AUCnMihO0FaspBptFUfrPD47lrbsreYRt0OKz41GItJi7MVW6FJ0S0S7sQPa1V9L
XKEmcSOXYDJGIHQMp/zC9HTU+3qpdfAaZLiMo73uHXTenK7a6yxwW71mn/1IreQSlcn/HlEUwl75
mOjM6Nez0Wg4F3Y1+sP4oG+q4/+F96CUd3ti29ebyD1KzBTSVXGxYwNw17byFnS4zfqDn77By894
GAUMxSawtVp7JBztgeBVjG0wJDRZheZdqKva6fGf2uPWw/9gEKCK+Xul/c7llRyQt0rZfzg8OyvV
/fareKdCyCNPZ7VzWMJ071RYJywamjigcrD4CgsZsi15gp3Aq88ZNT5NHa07KjIG1G/n6anciVnK
6crNUG/0qELvOHD/oYyBfhnKIMmQqh7p7JnrzAcj+K7oY84MzrUY90DLxglPW5u4s9Efzwr2rrR5
WM2nSRjHTR4KhjhL6vPB22QV9CnU4IiLK8RwFlnOv44/S4kJncHHm8bNyFilORxz2C7hQOOEzW2b
x+MA0CoO36PgRqCArRi71+pL6+Llfxyd13LkRhZEvwgRBVdAvZLtLU3TviBIDgkPFLz5eh3oQbHa
jVlpptlA3bqZeTIkEBZD8nN7GMzdVzoCx8XXxy+I2pwObTZiVoNyufdamADGX9P8loppbHyPcFsa
XLUE3XIewLukY0bG8R1gsAlYndjs/UA03DcYCiaMryb2KZLrgUF00mOqOnjVW+FRRmUEq9H7dX25
0hL+g+jX2jahYGAMnsn+SfQ8Lka8ppYeNad+GjQpYmrmkz/HfrL4Y7Qerv34UeM9mPIHg3S2dsi3
jnLLq8sKe6iHNPudUg1qABx+DzmEyqVdNDn7sCXE2ncrEVHIkT0EKnkUrb+Wtt4OTEo+rsthBKJb
9+sgezCKvzkX23hAZMI9v9ixWOwECdguC8Lar2QPNzf7UqXv7RhtJ8LFThyzDOGPwPYnI8Axx4Sq
yFDXfGECk+qQ5L2sMIrQC6r4ZYM6G/iTPZfENEBz9B7auuMEmnbMYbQE13ucIxWpdxaPjmaa/HYI
APaYyBtJ0NQzCHFspUEvGxjjivi0NcMgR6Jxyp4Xwnzwwk0KX8KziIfjve41900mRic+E8AyB9Rk
DCSimC4OCmv5N0JcdNgMBPD1++S3dt6z4WZh+6lkv8sGgV9R3HtUEpoG+xqWrX01EVQjFEpLLTer
9j1CDEkZGuwsuQ44Pvhk7usJarsIj5N8MfRO6Ks17qB6ZcXN5KAkeQNSm3tli9XIiHf1jFOv2DkO
jaWYQUOES9RMSyZP8eTxDwbJZahhL6S1N/2fjIuuLU5FSzTHxhwtp+Jpjj5KA0pXae1todgwAjTS
5THkQuxiNcoD5yFPAOTjX5+A3DASx02+7ez80Nj1xXK9d91560GF1NZ4l7gM36vl261B1jQBDJrq
MetGTp/l31FQEWXGl8rjgCnKQ0PypGtogSdt4kch/Ebc4sW3YCnvmG/8ZtnVjxaLH2C93cTP0u7L
Lb4n1IL46hAAjCCMTDWiNJaSnc6bxeJnwLtRW4aF8ziUuwCfkmcT0E5S9gwL1akHcN07BNPwiNpE
aXwBXzkGcxeYtzp1/a3WYuON+bYRstnKQDf0jBJJbCOH1QP9DYFN4DpApLXUvPPVBAGmWXem2kaW
2lbGcGwijSiMrB+UROITi2ZKblagTF2+MAW2G5uSo1/FJGXLc2+yDg4lUIF+I90Q90rX7zzr1S/4
M6vsFLmoAMNA2UztrxaYZFeAxKj609D4uG9ryjhfR6chsEif1aDXGPJJo6G85gyHDYYJOZ3jzKWp
a3A3sm4ugpSgxrYFh56Iyd7W8R/9gb/Kn9kJ40qkIHf5fbrOC0Eek4M4cYrDAMYhAjo8gw/OWcNE
802n5rpdgj2EkHzoG0usPPaG9ZTd/vdOsKaXGBhMq76MHpsT8tA2lZuWPVFzJKvjSHl6i5MnKNm2
t+GjQVAiRh7OSWQmAkWa2vI7oyUk5BfX2paP4MmI8c48LBNncxWujXjYNK4iKlG/6axg4Is20Wxi
ASFlPYXevQ5Y6RJIi8yvuVN/eS33TkQfYJWtMyIEKfur2cHW0LdAfA6j0cpNbIsOlnJRr90RCj/R
ZzCwboQhuWH/TBOQXE0qLC7CXyhZWV7fB5GfcZJF/sYS0oyOVsAZSVs4t3TDdo/CrRQW1rFI+/cq
9QKN5j0TmayYHexa2jQYoENFRttts3aevftS5rxAdSNR4WNdwdFoi5HezjokI6MNFzQsWAG/UChP
SSHHOw/vJEnGsTlktalcnvl2gLFqKRf7bBiwke9me4DAG+XcvcxwyI+pWY+ouylJqg53RNMX7sot
K/FJ+2TyZeLFOHlVC6hceyGQH3JWWeIS/HHseesHhQc0Om3OufXrmaQiqqSAEJcMPGGhJiqKPM+1
y1EpwSFnLE6xkzjPrptEXEttorVWEFevmQyIf6bSwWDkzwuvo7Bh+7XlJ+Exhd4RghzRlu3cTCMX
7w0G32OaOfVDYlWCfsqYnj7slosk1868C+epF+/5wHow6SpMCUZS+N9lE/UbDchu5QY+ekxXOrtZ
uGzB5yIn59qHcOFI7CSZO3L+lG72GBcFZO4hVCraxWVhjmRtRn6JkQc5E9YYsTtJp/l3NPmiDD3k
u8DpkeujQnYXTCJZe+/5RfqYsabxltCvqaW/C1J0BuzT6jaHvngsEgSCLhnEsW6sbmuOxHDccG5O
QsnupW3oeoxslR38knKMcYziB1MkzsMgRmrsfKgQZBOit6TTZPDmsd+ZUnqUr88j5VwOZaGSvFiS
UJlZ2tMEQaUo5UclLPuQELOh7GoSK5p+MdwMEM1cizdi5pO5Hc3YuonW+2t6K8Y4mQ8r6AclJodA
9NvJD/kaqoJTgjcpTrWu6xWVgOaSR+xGKGlAx92faimBLsEQ3nJDLu8anUYHw2umtQpFdiYI0fz4
pnSuPiFdBrZ+nOE2Jw63/KTNvFWtGmelY8hS5eJWxNQ4E4BP20cV1xnxSQqtdMStzLMILJeVAWne
sMZNP8GDZCjAzxdzAWndOVlXnVq+bQNAF8fitkk8pGSjFbQ2dkUD6T4cHcG3P/4VoC3PLd9WcFxx
mAIGiMQCdeKcdBbslfC57OnEcDnsE4xB9QVXKZjGbIiewC8SP+HDhAku6HuccnVq9LeV4CAGa+IX
vxUVhkEG0N313M3shwfPT/8qzag6zuob1BRfQuqrkmHrsw4lvXQdq+rqk0crKkgmTsQ6uwreozLv
t75kPS6kXR/Lsf6w3SbYjnreDi7pVesjs+Z1JnYSuLG3U/X80ZF2FJ890YxSVWxOz057hgxD4uyt
aMiFQnlWwc/YSFA+yb3BGrinDzVtgwMstn9z1JHwk++t1I9xg4Cq9DF0/nJTfrDAJU043PO2Ap7y
OUS/eLXC5NWaL4qVGlPEfWd+D8Zv45+1+B54fSzpoNS5kHrlRtyveyc6aw/KHRNOsyooijPGXeJV
C8MRQ8W3pahCmAVBb3ut4+gTBWSTCq4hy0aFHFHRYNS2A3I95ArTOiYH8ZTSTDn6zLEogln+JhyF
Qs+EmQ2kG+klZ+9j+8QDsueMJty48t8bJFmwmFtcKFxAlhLgk+fgsyBFldQgeuLVREWK1tQ+RRRm
WaZ58unPtlpv6+bg6nqn2BnAkp0w/wgCcsLwBHsW6sV86pgjIxfTPT0mxZzfq5YPfvAoGZtQbt3q
aHnRqaLNr3CnXdl5T6NuDxHfmVYjeAfbIJ1ZoxreNkRSicifObwwzBSB2OQNWPbkqfxNr9CXHrzy
Ycwe3YCbDiHzxAE32CDTgC5JWoB3KDIF8LfqGeFrqzqYXFyBkMiiAleXRoKjriShjaxAkij/erJK
9dL7XnXrfLi08CeL/qPueKzrZjXn6lFIh+bw6DiZT5mgvZw/fzQE/6IRXzxNmR67yrLsCAeOayrP
+pq2YZ4NKhDtV46s9UheMmWx4c/NvRGDDE9R2XlvxfO0dpFYmuTBYOqpsy1LX8HJzOeItaB487Ft
Fz3PmUv9dguW3zvw7WyGpznmk6jdAePhQEH0+GXy/YvsbR5cMRnhfLfVk2QzHroX1zoN0c6vb4rM
sHMT9dVtakpksCVB0EicdzIDAanUscouo22/RX76NrMET+W3GHYmrqFpNziPObjHAX2j7+FQT2c6
OseOfVLO9P+/DLZUKPMTyKgFn4BoFO9OfNMx2DT3scOrwmG+TvJnrz2G3bHGsGjVMAaupQXAistV
QTguy5+i+DwlV/IkC0ztrvdg1PCuxNRlkC18SHGQuMR/kj2z8LamYSCji5s94TBWdEO7m8EH4NXQ
qsI62cATPdK0ZgC6K4BFo3XjNUy9lyE8hRGIE8qZDUzJgQvGUoidabBUugAzSKllVZ3CTx5yitJc
BaIlYL6KIbmy8R+hVsj33jxir1xYqJbedRw5Ceo3J+y9aRkP9pS+x2j67Lsje1UTV6u+eX5xdI3d
pUTkcGnR8ihCoFSl4Y3QDScz/gLbl1MdWL7O/O5sgCaz9zpWpwx1fnnEaIEMXxLeFC3soRiPDYxK
IpkaufaSsvhW27DiFv8kw5vVwIjiBibObWDdmXJ4cnsUn8SH7bmoTtFXbIGxt+2NhYu+MKdty0XB
RH9s5jfb+FFY5eB80keBHbQYMSWaAHWYTiaxnmn/wKZMzm5cN6mzsXoMmtklm9iwF18Dy+WcS5TB
xBGHf+3w4ZKmmKOe8G2xFQmGLsr1GHlz0oGZDmBhOuuIOLUb7stq07UPAy/ByoHVSch0qq/SQPZk
0PZTtNWIado0zxSdVvGDAeSzgh+eZjbYGrzZlBrOFqwDAnsmlV8Dmd0g+WmUvu+tkcg4ERneAnVN
+iKFkMsCqMcXIerqsa4hAlGABVELE1m7m6poY8kvq36Jqoe6z8HpumTPKBwJi6vjDaT9KPZWxKSx
BlpLxR6NkD6o9TQcnuzyUBlsC6w/o+XrYH70MXWRxJBIgOUkFSi7NsyPmNilR2q0jK4txmtfiEM/
nhPnaUzfkvgk3Z1TfnT4p51TaV9MSsLNLPwXSvMgrWKnB750dfqF1/ir4u9lnVMVJA62Cj8d7+Ih
5Ju4bnrnY7lE1tatQnpnokmXQHsoQNH+TBMtEUvcMidRRJA0tvyNyEifEo3PuYeyEtfNRCmBt7b8
n8bQKw2OtIiXJDd5LezcuO36gp6vqN+lnNwxD8DoPZgsL4pl6G+7D5H3u4Z3TYxTj5z5hP3Udp8x
5PEexiQPKs3LgV7AztZMVx6Wh87xPhtVHStZbPKRmDEVd1VLaRaD/KwIYPfFvmLtasHvyUz4ubSl
tsl5Kv/m6gRdnerUK4CdyX0pe8CHAb3qzqEnAMad+RZ2TwV+Vqf8mRRuEPQVqrImTCSp0aDLelsu
34S0omtXD7+VRVs0bV5jBEEh8P+3DCdGBJuKlV7l3g+ZCZSRwu/UQxB6SCj4cIP0aLrvIsfZryNm
6rbMD5ly59eJYiFKFMKADYR2AWxQndKNWy9pLl4FjmoeHzM48rWBHJgg20G3hYYT+Hieezjv3Gx7
1SerEYms15iN5fwlqzLaBOmV+1+xmZiqBofMcRedU64Zkz1czRhaEi9R17W21aw/6yWBa18nyISe
Anyaed0qn/pNQf1aTAuBc5rS+OSPMQQ1MlqOz6eZERrfu45JX2KSfPKBy3xVFJ3/L8gs58HIfWO4
N/wu4dQnu4HBs1LqrGEHmxY0/qxfIDrvBn/VvTLJA5p8UuQ87mwrX2sXF4yfbGyl+rcBGeXP8xlw
PIs4caQY0x3beZ8pBah1gM7vtEsLQr3rXG6JNloYJPdqY6OoL/hlM2aNrSeHr2YGTZkmUf6X17Gt
nkJjaR/AzQjOH4HO4fY3K2wH5sT3uDXQTPvgINjN+uQ7W655QAE4TYKeDILP8itr3oqWdieulac8
Vwc3cYBLRj+OAwjMLS5eGXOrAxLaQYcbYV5I+oj5abP/qDYSi1ogpYBi5H3HQXXxFWeym1jwGBhj
0S5GEnU60ntBgZAgONOlxnONlDUm3q5EsfUKRfssJwN2tZLaSaUpqLAx4RC8koTv6VHjgseCkzSu
xdKPos0Hg9Rw2Zr7eYweqBPGk2ZtvRHUXW3+CnQAo6ISXSSraXnsXR5Mx8n//ALSipVARcz80wyv
13W7v9KXR/o82Zt0R6/EAcKGoHEFqxgOOJMfeWjTHxRTA1y/s6RAW2eCjSbcueIls8djGZORYqiy
6u6WUgmc+oDLlS0pLfOOme8RlLDPxmysQyqxM7zgbU3JRktlZeAhQeCdVVBX3ImSaFhAztCQTmKr
lLgHfiFxxpY3c7BrvY5etvkttOBlR4CNluDiqDS3qqj9TW0iGIjbt6Ku/ylP/jgcHgLDGc2nv2Hg
Xqq5y5jG+Fmn1ds0DthymkPP8uC+79jGjGlL+YfVMUdaxcGPSC2LAKU3Iag9+SYKtPFeDvZzk8Gf
sLQ84TK9m2nvckF7pBq75mgCK1bpeqR+pGdFn+HIp9d6fGBdBKeBBUJRT86q402iFaQ+wtz47mhV
w49GNRg+zd6qSXYO6451todqVLctyozPdEPKkvlsaogVFY/0qR2NXhzzjJCemb8CdXilbgJj0+S3
lMPkGavYotLGb+jm9c62fdLX00j3lIv4GsjFxljhgkxEumlmtFqtPuKgebZqkBp6ptOE3CPHCTto
YinkqUxprbpQ8A7PWf6HUX0aLXkiE3GQeF/hE20jstoZQvWqTHm0PDs9R05+LYKQBPzks1Oz60Ok
M+9etFpsyf3yBavrUxrMZHQDMsTJ6J0aUzRrJbBeGj4OlnYS2IQoJGODOLcoc7PE9hWR/Il61z5U
pgLSEIbgKntKl6z9WOZcJ6ctDpg3Jz+UwbyvJonbpO3P2P/kMWlN/9fUvv/a9zoB1ug/CSO49gnK
QamKm4KmTyUD0xYZl/CltM5+l67sAURI9Uuj+3qMYf9VAnkwWo2+SRgnLz57ae40icqyV7t+4a53
N5Fn+2XX6OTjeugqatHYXZTTWjqflRcdPJeyyoC4J5dH/AMT1O4p2RcOwp9ducc2HM5C0CxXRkyz
YRN5d5rPPm4Vxvbq5Eju/iqnxOlcKNQe0LMe9xR/DuieYfXIsKP0cxffgurd6Fj9YopmvdrgVouM
l2ya2GzSnTJ81ZV6orN+gRwqxijQEj11xxxel3HonnIeFcY2DFZFvDPIO7Rhc4mVT5xuCtW4z9NM
4U8GxYgVB+G68L1/lQB2W/UKe/oYTBzdqiF8ySsxzbLnLpdMn7mhk8faJ8PqGUI9s0+kBq1vxP0g
mCWV72B8yovQfE0t5Z1IRHmnNO6K/TAv1kwxyr1yQqJUqEsbqdBReTt6Z201ziZLCnPnzjnLotyZ
74uRUbDrssV3M9TcBbUL4t+fsx+YPvrL5vSgUW0hNbETc2BEB43F1T6M2dCO/cjnzEcztG1ANqj0
rpRFeS+clsVad1hYE8nU5HslPLwwwTZlsrZcjO04Wb1pppTat/AJqQTT7DiCUPOaDMKznhvILVHk
Ng+R9niziDoQ3qoaU/nFGTfseAXgZjLRL45jWOCwLmMDsyp7/RMJsJr2y6V3uXCWBUzgA9WwTRyg
9RQS6JkyRISRZpXETKJDiBGgIr7gAERvRlSDjn/71bdZoxstFO5IF6/uYxDwsQYtlwAIXPbNDpPu
loSh+WZFdfiuli8On9p8Z8zWP1uW0RlMSH2Z7eDdSliXJ5mzynvnGAJn8ODZ4HYH/jMFCgpR+eS4
9WZQku3ycNAF3qGUi0lW7JuhMKhlwkuq8ayqwn/0prIDTrQs7TKTrIBMd4YN+6KKbyF7wHszEFcD
wGai021DU5FOjVsKKx7jzSHO6CEP4yN/dKzVfNy4xrgppy49cOWljhHSc592SV9E+w41NuQZWy7b
NFVLcU0y/iYDf4qlYTe7C8LQ26ZF8eC06kSkfGdZHGN5ANOs3vVRcvByyqvZNE53M5UJd9LxmFhL
fWYd3nR3nV/qBPdlfetbtkFhieGtvwrkqBRColcmWyn1tsIx1g/9cWT51vMxjtojVRw2oXivarJ7
Q8WnmAQQasg0j8t/oWa4eDG7BdpAGDlr0URcwdWL+2piPdo0v0awQopCIJssdZH9WefWGVfDc1cF
ZFyhA3Y+13MngUkZe59+NeDmD6i0rfGc2h7sHQ5jF7FoqSiw3PE3AywXoqUgYm1rppQRN5fF2lAG
JvH88Znv1jOUa0yrmApY6XcmcXjnkXLIh97HGxqV5laV/WrqSPnV0yGa7LUCie5k/Qls06FxQlS9
4egN3a1Miiec9fmT3wV/fZh++SzVYZqAwAYyimeFhYdJnWUWJdd57H77GgRUZ22Cxa9Zu/e+xPOR
9+2fMcvn2Qi2Zja9SuXdq2q+z/ASjy6YBemS9NVps5aq/4iq+Zb2FYMFeGFm0/jOCgi0+c0hidq1
12r2pfYD345DkoZ0o6VfBfX2kJaSdUCfC4YYQMg7IgFUA03Cw4SCVpof8VYDsLcQCtFotp6iGHQY
uamiVjGIsBHqXxN57MLnQv6MWPNgCXeoInFD0SXwz4iYtkeF48TlE0lrYo0loTfVP0vxWGJzO5Ty
1EveeuKzhs07PmD7WdNeKQXNfosAqzYID21qHbQGgNGRdpqQEVX152r/o6M74j5dVga0Binvw+bs
mEs+S9tld9Fs275euSSIpPkbJhwhwGYKfy9NAOqmPPsm4a0o25bJ/MgLhf1lf7RIvSjHP6q6PYWZ
9dyGzrNjy6NpCDbDwypF5rTCn9A5i4nkQfyF59/AG1FHFZDuxrZJxyGCCgtaWlv/0/RemfxAXehx
LZ2FsVnsQ36/vOt2vYipYGOV4I8PnTHCIn2n4jNxqa0L4/ZWTdXV5MI/GR2AjOo0dfV73T3V2UAq
SZ848a8w7XZdNLw50LQ6UFqCY4ejGZ7bTevopuQjQDZZFw9xxHmUCSShXzqDivm9CqB6L+n5p9R9
9RHofdN5ioLeOyfUQZk4ANDxG9DOaTDcU13kbaPI3GT80FKG3DoxNyTG9tImhCIaDJbVStLuF8J0
CJtyE0L0tEnNWv21CZ7CLDkUYYVJWLIySv7ZOHCAhr7O7IBC7s4T/7lkh/3AXDuyJ9/5j5C3E19G
55a6XCrZmBvOPkPRLat8X0g01i52H6JOPaYhzjLR+HxxyReQ7jF/C1jRfbavjE8FbEvJiUV5zLnD
EoAblZ09tuph9s+oeTgNdsL4c/q/kdrt/k8Z1AzsJ0myadg76soOsuxIhl1Ed6kyjE03PgjgMZfA
vgykEktWxnaCQSbyQY1AM0p+RPwQqXdf+di39Q2sygoNY41FaK3s9CVTmKDF8FYVVCmjlNB9QPNx
075T/rYNo2zfmF2+wWr6aBnqYqY1jkUl78tRU2rrceux2pllB9nGuBAxxEKPgKdFX6CgWLuL5o5a
+hKAZX4R7UgGDfoYfOqZ5XKBvcBiKmxUR/BDBHzX00PH85UWPLBG+AuZdb24LJI42Phhj9yPuzX8
mrQJPYYICHSZ4hCV48oycPrX3q+ZMI1YvQTZMz1lac8W2saL18X6xWYgjbHbb4oy/tBKMkG1v6zc
X3odIoriQiE37M0ElLU/3zwwDowQ4QrYBtnP+CPp5G5I6u+W4YQPAOaBJYnc5nQRtIPahdzLaufm
QNLy8WTqAeaZUZF2aa2dYdG1a2mY0gmt5fx9moSrKZqfY5fulfLZLMxVFcPs8VhPY8SRORElwUjN
eyLu1A2sQIz6YGsAEaE/f0qdvBXkXIfM+MPc/VynIBYaBt3YSjZmFa+NvsQj+K4b3HMsssdO3/Xj
xmIJ1HwlgvrTfjpJOLohnFLruc6+earxIkODYOve+56xtmLvJ7BafuvtbnaIwlV2epoqg9e+/RbY
Ob/f9mbG+FTxS/oxF6uLVV14fjY9FAgL5ufc+5tx+IdkRS6LBVqiX1zkQtyfhPMAfOdj/oJieogS
uoGdxVRFC986AImSYjm61MBIUlE/NZ6zzhljxxLdQiErDnG9zip9XDSMpE04rLhnEWRyRvzgiFPd
0e8P3dSsghLGas3d+G0AOKI6BiMS8rVjASwBw+CyYQIRl0fJqqZ6wBSEbOOnArZqBUaKe4b2HkX6
MBgfUxIdXTW+zKrajvnzkNzmljrrrcZ/OEU/iS3eVdgeal4Iri326NlPvYNmWILQcw5D+lUH0OHN
GrFHu4SdiuxxCNItE9ESZbrOtbkTXbqblyDbdB2KSz2CWvbKS8zPu+xTwBZsbEhsx5J2UbZvkUz/
EHTJwy/0SaxDQb0zvXNWPsfkGHARGwhfJMTmfV0AG36O6qw9CuatcT02fM7pUWZlvCt0mIDcIy1s
fXcWDitM7uaTmvYgKSsoMXSf8/SuHVrt6wi3pd77fbTXRn/vq+zq1pC6uRbKUB9b0e10QfdPynTu
ZCQJyoQt0bWpfxILDsuYd5suyeFfSU0fx1DQPOIoNmJJR922kw3frSSmgxwyTF+d/C0aarxT07PX
NpeAY2S3Bmd1bh8DpVdKUtpd1WyZoOl1cptYcbRmSm5+dCzyjVy6/zgeAgwzneEcY/7gTTI9w7Bj
llwoO6YqnTfysliY9XDT0KoOY+dQsSer6QjFB+t3iR8s79zqRfmDta5nlplNuMkKCTfHi/Cj+ney
glZdODkue7xjiMfTGD8NlbWz8xdV7TrKHSZeCmA300sZFzTNxXSUEX7iaUJa+vCypxI7YMYClMNg
1I9R9c9UHxP1lHUullq9mT3qoF8s75xSaq86euHM9OI44zr2+Iq1kAntcdN4tBnJEDTQ0YpwSbOf
aARs+o0jvuoQgsfQNqcqwkmkSKLgxzZl8s05fGc2EGdta1WEDG52cZy6f6VT3LdZfheWnxM979l0
nuG6xuZb0uI32sbikmc1Vh/NBlO6Vzf8mXi1tAZR5RWCkgXOxsUbN7P6GGkZKkv4T7MA+GEPwcmL
cSSYrv8cYJCgTJsoU08srquuQ/qUE+2j7dtCNjTdCAjdhCoMKQwTR2j/DJQUNPhhMevo/jEEnu5q
fUw6xYwM0DXBku+5JGET516JfAAd6mxrPogChkG4FFt0qhnuy7JFLqyxmkTrqn5viv7cTztbsOkb
6Ft7KHUAv5tSsvZYOEccwHclabiKomY3Vvc1DaMe3c5h6a1Ng9R0uaLnYJNE+XmcryH2Bzc25L1D
HKwyWMlDAksj/9EQ54rIbzaa/Flp22rLf67E7lRMvzynH4ZvvBkwt01ZU7oLmO0ttIFqNI82hWsV
9s3QBsFVfbbRY2vyaABiNbLokLPKiUHnjq2B6/PXm9HiQ4+oHt9eWrF+5uiBGD+qzKK555teeveJ
h6GwxmgDRLk4Kwuxn5zknHGZ5AOqyOsV4Yn7D17N5rNPNgHto/OHQVKoJ6fketkqIAbB23NYCgJm
+8DZe81Ge+cj19vZjyR133ivdNSJ6TiI/rEENIJgAFp4vFHBYvoWypG4Y6EwY9Zm8LH1z4jLK283
tdzwT3tA2ksY/5Zu0xIqQAPQQbdYquyvoj3nab3PjBsbpbvYj7dh+baQArJGr7r42uvfCF+SF7bA
uRseRcRh/TNF1iqqrhp9wSYaFKh3l/SDI/aV2az66RiTVcoSjDBwFPzYVftY44zChCyadBtSOlfC
IxsoCnZluxUYFVSCsRhzFZY1S0KKW25DAB1NGJU2HJhhZBegBDyWzwr9I7EwV8/FY88CkfAGnWwB
DzufHI1cIwDXmY4iH58iQlQDtQpwCiO4ryj2CfWqCb9xpBzQQzaR9aENbx06xWNElhKLzraNvuzm
WC2wLokBg3rGPW2koOPuwD4kY7YPxoPQD0VcEQZmKqny36XxxpsPVSkwWLFJDO1fX3nrpmp2ORM1
4+/BNs5G6q7YHGZtf6syeEncW3H7moAqi/qfgchXD/I4xMWxDnhg7ezkkY4Yqx+dXA1cxMNLYD5P
wbgLfP8eiH8w2nei2tGQcu0wdc+426M8/zNpZqwIIM+odwrtUtg4rqEoNuIBTxKTyMVQ64oIEv7g
juCdUT8P/DKcUmuBaFRNjnfNLIPm9dgbkanXpcWeYgNBULbVtHC8bHZjroPxeKCWeO5/3PJPlxQc
k6aPUlIQKe2ZCUmbglRUh9VbP9XyiK/OQu/urSt78bvOdg8mf2luT40wru7w4IysrgLv6PJwZnmy
wfKOx4q+6prsM8fOQONUT9MJMtooihewfzvRa44+E7W4g/vDu5G8qum98cOEXHcbkvY+6ruL6+yg
zKQtJQVMiflTkXx41l80k88Q+WnpKo2oabLYn8ckYGaIc6HzlIvntDvTCdZNu2Yp+4USxY7W7YzN
wO/CwqIfYJ3IrKPiOAtybzejC+jC4yA7YSFp808Amk7xPPvXDjQ7g3mZ/TZzeB97+r7uPyxjpiaC
BU5gHuViEAKwaD60zXE032JAolZDzRGWBl7MU3o/OE+T+TmhaWBL9Z2Na18MTFA2Tc4msMh2bM8C
0WwmX5op/SP0tEmqAF7L/MCieVdV0yutz2vHT3HOQ61g5sGtYHR/MfwYHR7m5LqUVwUYP2x+Dkgu
25g7rSqpzAjXVdJt8oIgagx1NDTPFLTxWX57ywt7E7sf2vlph3Uit75Njjc42sExb78djn59sHsW
lgbNJJsiwAEarTzBQgXohgk9jBgATW/F/cC8HKDpY3RlQQqThME2hnrmNbeaTKftdptJRmcLixB/
UlY6H3hJSKBScW5o/IQGzQE7BcF6TsjxYdhH8hN2tppZ1BHbXJCzhfWoJ+hqPNhIK/+S8moyQMjw
ua1InIS/MmVuxT84sS4MTIIrPc2u8QKYk+tKgI86OIiVQbWaRLqDD7KHaEIz6FsN8qCCXiKjWxO9
tuKZKsmRiGd94IVtkzqZKkkcz+HY7Tm4kVy+p2kn5KdkJCWvzTxQEwv+VdF3mzz2/P/5WGJ7aVkK
dmFHlzSLeseOnuD6w3r4j6Tz2I0d2ZboFxGgN9NT3qmq5KUJIdf0Jmkymfz6t3jfoIGDvhctnSoy
c5uIFRlJcJl3HeS7Nt+TbPrnlURZUsxgyLgHvovf4+4ZWzci1oUqOQZxBZEoLk8TysC57xbvRxcd
9XjoZfCv47qlqpys4xD8tlm0VlTCdvTMwManehHUkiVdaSLWqSefl+jmvKOWNP7i6aUagJXZZ6eS
W9PqiWJxmNM+aVTwPbEAI4Znnb2a1Y8JVscere2AlykufdDKaJ0lsD2G/Y3xHiwcCO5DPDvrGRbH
1N+E/57RcHXMztA2vjQcYLP3ki/ERywPMkye+xB0/EZMxKGjb0ycDx3+oDE5Oe6lq6u3yMO6qvsr
26zjUrM53SEOv8i2avhMTPdJm4+1bYDI84C0rJhnI4VPiXhlCjOjQ3L8TTudI5yz1OFgFT6rXKND
/o3t/7qy2Jg6x51hbwZEWSZPH7SxjeHc2B1QGRhqPMyIePWvTwmdETDjY57NcTW5LUPyWm1aGexr
rZaAP/rpLZ3JPeOOcwn5lPLXZloaJSmQLegC9d7/n7zefmoc5zMq9I3J61mqED9Q+G+uBsjguDaD
71K+qgnjhRTNLScK2bCrF1tYONMm7v95q5CBRmW9hcqw9oFOOfx/XEqNBE9oluwL0T4hu1nPU3dW
rvXNEBsV4G9Z/Ehva9LgVe5vjxvH5hQs/3c8Qw7Hem6teybEJSenHFD+WB+jdiHpm/9swdCv2Hc1
/KZpMfr6q8TGjBHpO1q0zeDPKwP2xfKV6rDe2YgwiLhiPGQQYoFeIyEWL/KITdrM8XPRFQ8TyoCs
wwpsv2bVKWMzXOj4F7EPpfn8MdjPRgUKluegqfZJJFalATmpjc4G/qLBIKqRkCSFWy6scJ0DRtnG
glp0htsNZNVk3aRDJLvcpdG6jsC2aI6E4qnycmK14u/YuyBZ3cscD41vMoNIjkMIZDguPwqXb5c/
oyjgOD+I+ok98Sqe13Vx5oDZBMlqrg7uIDczYRDzEKFma7e1IgVuZPv74Jf0gr2BVp62VBg4p4Zj
299RL0HwtKDKMILKqC5LxZnvU0UAcIFE+SV5D0cMqLWC38jEMZAHCX0jBFvdxD8uDRK+gmc/H9b1
AAamBucGzib3SXVgFGr4h8C9O/9jM+Yrj34USRJvJHktTCet3lxX0bq3L14AKe0pmvC6g9WZ6mDj
IIDSAaVMuR/Ise4pQW0eKHA80zhRrLPYwZCSRCfSeEIo0DMyYQufTjs9dB7DmYYKb2i2KO7vxkCG
FDYjF+6igajGJTowA22nONVsZFt2x65bkUpGjEnvHmZ5tMFZBKNYLQIQ2zwE4U+KFUnkiy2Z/V6D
DuPZCcTaIBibteVsn7LhXMFMgGo1cQ1ln7PXvsaQ7mHWWXwumB0gzhCJYGKdnLp1Y/qXDjmb11ND
EWp3FcNRcicOCawOhOlNh4/WPAncTF15q/yfWGTrur848jAi1upH/8HufhqblUbj7FRyBz/Mskg4
YO9w4o6Vweu3NjHxLYkF834sk3VuzfupYAdPVGE29fuoutdOuiqIDAq40eOryelgYrJ0rJ0fsOQR
n07D3pYVg4WLaPI+NNSCHs3eoB5awAw+zZXidyKXKwte8rqEgKVXYw+lsJ03jXs16mg3ph+xHT46
rLPH4CMYGZr7+boCGRuAxkbnmc4YFF0ssDHSleZvRgo41g0CfprI9nWkgwU/wpWBZ//cADHJrfLS
DOC0GpoBrnU70/grGeoQlGvmwQZqWg99NogFOeTiaJXRsQtZHzfzOuS5kn50sog6n3ow+nwO1SqD
tNFgFlgcgyIicwRJuIHIj/6ODmjr8I/ZoAmS2ZYZt5vrvZ3Mf9qCcuGP8moxmF5mT4H+gN63Qcu2
l62JiVYJLnMUqnwfjkE/7hdU6JOlLijU/qkR1FjpYupy1hPbcviUa4b4a6eq1o58HFKeMSVwrs5A
qz7zdt4nKMUtB9ZPdphCHHAo2/KFB9ztWHhuK4awRVOcCzBPkGP3I7oe8tVnHne4moH3atdnLgh+
y2+6jX/CYgXsyIfCwpMYfQ4x7AsYl2aFTMm5jh4KyQ4jc3h1yIpgwOHb5aHJEfm1C1TbWaWtPA9s
wttBPU8x+cb+xm6/ZibCYXbqgUIULc6r4NFkHGW29977mItmnaBHg4O5xDm1yvtJ0eFlzb1lHTD0
v0YDGT9DlRdtCMylw+CiJOCknap9lTzSgp2mUR8ipugBWaXR9BEVxLl7C7GCKQBToRLtnZusK8Kx
/eylY/GdS3+nfFhySL5GNlylhpdDDl0uj23zZEdfSYYlEGlmgErINL/ZM6xGYD9W4pH1fRlBN3TT
KcbHGSJkEsRPV/K9hh3ihBrYIJ5uxk8ufnJvzDRfMvJqFswJ5x5eWJ8NokofdazwBN9ND8GTU0Gy
pbOkF2H0vMvFu/Z/aiwkvoX2Id0N4Vu7ZK7TGUdtAdbhFETZYVwERdwPdv5Ym93WBDgHTdNn+fTq
CjQMOOSaptzNBnQm2nN/vprTabBfsvExbJ/j/LCkOnvEX+FJ+qvs3ZJiHus72RyE6dnRSxDcSSUW
QBe7Nyt4QoIeCnPbec3dxnzlaNpG96cA+pC3XGk92/9hPChx79Hthn8V0A06wG3psvTomJnZA+hK
vSmIXNDVQudFRW3H2yaxEU9mnJXo2ieiC63nIIIv4CYPDaBc+NLrgPDEibbYfp48ugVePIgquBup
Lczq22K/KopNn5Pmy7N4Rr7fTUePmyuxcB8gFSfHoWY8WJLi29vd/wbFJlaoWbyKpsPZ39w65xeZ
yK4zn4PC3dTmqaNZw9+z4Uv91+YaJQuxookNFp4hR2ZuouzWm9ea2Ymbx0zkyT8h4rOH3d5OUM3j
ZVnE8Pq1mtq1dHemszNrErZQcGbptSRskKGvAbK7orLVelhnnDEjdfcS+kbi2zaLEfjEPCWwWpkL
/uNs/AfTdcOki20XMrhcMfJjZuEOGwNsmij+y3Hxu5w5SP11We26kbjGmWcnfmosKF8hziRGcwn1
6pC9Afv4ZwEem/EAgnwzA6atmO0rfoyN48N4Q72yDRFNhUsIWyteKoh4FTq/sOrOZiEZ45DdixjQ
eo3pUypmiSioPQmkAcd6ktCRCs5UlxVCR2KXo4nIsTYF1VluOus4kxuNw8jRxqoNWPWbp3H6atxs
7xPn2VQ3B1U8e8F0CP/1jMht91OGmtsrJ9HlaeAgqvYe6R4RHEQzIYWDblBitZw4pRQsp5pFsYe9
USlCjByia2bNSkA+JlHzIwN9cxlalsN4RJj5UJsPSqEjq6nPYF/RIKMdBNthnQLE7GUkYDiU+LT7
F0j8ZzEx9w6dbTglLAXf+Ly2c0TFLr6r4ksYrP8xPCc0F8V8zkWOetlBCo5tW+BeKHML3SLtiSr2
fYwNNPf37dxtjeAdvda2LJ9rz2cePe4qB+86KxAfmYT9lsQLkZbpQuIRywpLFfKL6KkQVE0SqEJJ
iUB8AQAIujG7h0cYIe1vKLjIrB+bx1Bn22R8UeN9wPVlQoGpKMcV0bgiSc4qSdif/M3NbwjBWA+Y
Tlm184aX1XXgS2q5JBn08Ybfs9ZFghCdDOuc+Q1I8DeWxzg0lXjKVA7BAd2YPbLZQlvErqIdUMRx
kHpHG2l9m+mNJU/FDB+L/YVQGuDYZ1UtjK1HmdwkFqIiRic4P9htvp95yBImtKXLZfGOCY6e4qcU
RDeX4zZl1GAlb179nGX5NXLr/5S8jrLHUcC9zXa0vdcEkCdOfrZTG/eBuXOokdvkd2BIJ8FIsXlB
dJtu5QKZJhc6G3AXzQCV+2sYBztbJ7+mdk51SHAC54yRNyvtXqQk9S5pWT1k15pbO8Si2QAWcqCi
TpQt7pOFKM9IWbK8VvxJo+ZR+FgKhgVYfeHp2oX7ag/FyaMQJ2RtRwVw9OF+dDV1R0Oah+oOievv
phpyH8sAzTPdzBP8CQOlCnWVovIzyw8WqlfF8GzMrJUtP8o6RnnCD9KvYnrPh4+hqjahq7YYOoEi
7ir3aWHoVB2IXmIc4IukmNuiJTsmI0mJSidDOFz2QPnyN9W5B5hs57oy8UCYXAq7hIsU6QKb93dJ
SWTV98F+qpEOV9O1nZ8ISQ2zrWtdbCa8M9q62f4rO71Zhr0+D4ePKbFGzdivRdt+uH2zyRhYZcnF
j2gJv8kKiWm85LZM0L+mLM5GQI8Q2wSz2J47uKEki73smM0PXKk0yrB1SKqyFrsJIzdlvHUk/tkz
qqeSdPQh/ifR+Y5wg1s40TZyLdWWmOvmve/zThTGhhDoxh+x0+28oFrjbQbI/TEO4Al7iATEA7dc
PiaT5oA4TIONbhw7mzBBZwuZQp5MAPLqHne3iOGNtBDq3lzxiE0L8bW/Crxda/w3A2NlQcry8cGV
l4bs0ET/WGQFsEBJAzx3GXZ1TmM+fC/5FhwEuvoJG2BQDJtjALbCOjJwpC8ItwMb53l41uPzCLuz
ZIRmGOWWDmJrLz4z3LoIxljNFmxy5oOeUdMOeJou5nRO2j+Op5RVBhwuXF/OMeJXlDZ9M41G5JMo
ZKQnq7GhCtk4xIkujx/CSWyWaWnAhNVX+GYssC35nx0khz7dhQixPflQQi2gU3MUhRJztQzQeoU/
o57U84AAzE3VxWiBeCV4xrYtZzWpsWgXnxQs+diGxsNSocMyJwtoC/j9IorhXr/Cq2U3M/BIvLEb
3JhsAUciJBrvobfuLRBTL7mWhn0rqgNE5G05fKfpl2V299YszwY/xjMXIFhzjvFjTVRAMqtZP/0N
zY9jq73h/ToEJns8xrSajDKJ2+zjt06jkDHEY4FHt8wDpMy/48I7Ha+Iz6DtncQy/mXo4uTYVLN1
i9bAnuVeSZN6GB0Me9km8i9k3/5rcao3XXroon3N7cr7u4Y/jYIeOC0Lp9neM+mS2Q3FPy6NZwTG
eEgUz+g9Q2Wc49gmu4T/ZWdHHxMH+0L2Qt/uQn5ioLLu2ZLEkMfBGLBz5Z/+yHFCf//pVIdlgqpG
dj4Y4nNC5EL/nocQT8uR4Q+O2r5/cE1kMh18IoadhfUezbdxeEiD3zDH1/lHWN9m7N9T63NZ4wxg
rqWMQdGeMhCZafUUA2aSrIxNyNvYWDp0sAOXrx/0J0c95pT6S5aWCl77+EyzgQKAQchrEhBtMx0D
IiuwDm8G5dG2o2kw1jntA2/nI5OgwfkSFuEEDmC9pTD5bVlx1RyK5NtGcmegZbZzb2cmC8KhZage
7Frb3StBnLbCsJ39GOLFst7Mdl9a9SbH1tZ2z2L49OqbQBbI28HwyIbYMpXvaXsdOAzM9KXiAmjL
lyD9IC0Plxj5lUQoPOfkXk1I3kJoyMmyG8R6Z6efOc7C+VyS60ArUCj0gTfYvkxWX4L4NDPoy34d
h2H3mzEce8WMpmVRAl5Rv5k0SBnnt2DqFM3FxgjyzWhwE+t9EcLk69EK/pWMogaM9CEbQyC1iMuS
6Df27rAm+CWp6fpL48LY2dRYfvo0ZUsFx1lnmzJ4AQ7hjTu2BPBHG+sz8d/j5mzKzzHPLqHXrhQg
cgAsyHmiu0A5iogIwDVqJwacE5LZlvCKDvFbx1wOmn+5jsb3mM9jyS7pGLLNAxM9VmBT+J9l7yeG
NCG5JkvMhcAq4giGEy6R5jQeVXqXtEWGuCSsdkiyDb1fWzWkeE0IifD52c9B8EHHxGImsq/TrPbw
gx3N4Wrzt4sprzE8Q1gEJPXPgraJZsPHWJgAenKmXTzxl4mfcGAUXr+pCYUhUgFx97kBFNzV7qpr
5n1EbtNwxVGq7H3BAYwyK2Yalvgr227XfhEdCuMqZmYsc70Jzf8ylKg6exMA0zSwoBGQg18OfFjN
SYRvVvE5hRRF9Gre9KSmp0WhYFN4qFOH537ykTcU5QbHB1Ze3qsE85So9nnIfjq1rlmdH5lZs2ra
WQZNqTUw63goQABJJJ8iW430DfFwDni/h+EY1+6N0GTSJMzuNkPBttPxVxfeUbDqTun2azKJasJX
PXpqn6i53nwNe0gmMDMi/pVDAyuLP6UKnCDgkKCT6Y6WQemnmn1onOkrcbE9Tfc4rF22ikmw6Tzg
h1PafcQYYf6HyVDGabRPIwMOLcQNUQfH5YfNzN4uQTPn5BSRdzageJiBL87UQxZQ9pLAPhVA5/AA
lbPJjoAFNrg6BqC19Xu61AyNemjynl/aSEklyF/nkE28xQYuW0VIngP9gISTyzrw8W1X1rZ1xlNr
VyelaDT5yATcUcu8jtZXWz00/toKXuOI7jSm/CWnKp8oOgj9rt591hsoARVDSdZNELS/jWYqsWTD
v7SJeVr5jgN2+R4AnugHLHXNo8GoWAVPwnoLaqKHsvrL7butTIrryPInEtUt87YjNXPH3qOh1sQW
g3YCksRSVk6okFeBYx1y4bFSb18qamqh47Pd/IXkP+LeIMUEqMb4EzP2K0IiU9rntJbbIPlL+QGF
pOpnV1dR7/lK4zRx953EJ/cfEWOrAtaFifVhOGkIJlnh0h7BA4TA72Wr1r6Rj72KPF44mqNhuNXj
3S1fbSKr26eOr0dDUZHDSYXfat4QUB+2L75+KfmyONFmYhNQxPWoI+mqAdtKTvZoPBXDcBiz/0Zg
GnF7l91m7JZlU390iPRgaYWhDry3z5ibzFvQvJ7xMXEsZBfDf2aB/g+DO8E8ztYaUXsY36PwVwWH
YDu45zL66TBLphWER84PeKDd+OA0PKs+65kMUDExAbS6W28Wm7gXB8NH9ZiHh5QnpWAmpfOX1nNA
feCU5pSg0NuJmtmr8UnzfkynT8O7mmCbMZc28iOvpz0ymboJtz66mpI0ASuyn8m6LyL1WLCN04Vz
MBALklS7s61XQEsLrDbmjDbK78i89ArdGhwdz7yKkXlTsKko383/UsKSULmthIvKqvyZwdIZiDnM
5BctT9yMxw5CuAhIf4IcXyOsE1QIdQLK/n3sdjr6ks7eJhktZdt5CLi92+ZXlGKjh3eDAmLANOK8
jNWX7mEWLZZomu9J0EjC+TRyZIRcgL7x/5v2kuUjf87Iaw4jZz26R0LAGmRboKxLWEo9hl3PevED
YkcPzBzwRf3GCDIsjjsTRvJjUB278r8pfpw5YXFhslijwIQI/ErYNSb5BcdkryaPUabcZPTlCWI7
Ouw8fY/REFjIjtnAg7HVx3rCqhYZp3g+TUCti/E1XUJdk6OB8c8zIl7nqeTV/laow2IAdXPLQiUC
50WpGk93kFxknwXlLc2ulvnuOB+m/PVgEmSOzU75qogErWguyohtHyLEQzIxQPGgHTWyx+yxqC7j
HTs6VgwDi19vK9vuiSYRVZa7rbu3kCEcfZvxpTmrq+Y5aJ1VkfMt4m5ZF65P7YZMwv01Yn4YcEyG
xykJzR2/9RRkTwIlYlkexvILZI7HPhPKvc7IVmJRYzM5aSnj7eHoxgWeDMJx3fUsfkDaUbTD/mCM
1zoXZrhIYnvrNdLlTkjnyg79WUTDxTZKGMEIdNGUjo77kuXjKSqRzcxiupmGERytMSX3ZALPSMJ7
rsdj2EkGwZqxvaQJnfGR8Nyn2VaQ7Qwt5lr0ozhoiw97TkncS61TZEhUJEHtg98JF3UldwqPbvFv
IgnVJ3W9xXY1wESqRX010+GO2WwFpgWvFy54YQCHo1pzxFr2TO5F8xaZ9mdfyIeWoqqZW2btkPTL
7tWvQ7Lam2iP2uXFlsmfVB0CbkTiZp7/12Ntd2mFbWeCfstusCn2QWWf0IXxekyIK6GGh0aHFp6q
sdNNvNMxTpxZbjzVUyqVH9yEDzVJsW4RXhJPP2WNdfaW+X0T5499xK8bavvJATJQDPZGZdk6F5SX
o8OCyDRGoKHdXZEb5JT9PR1xd1cNHWDHndgvrQdvKDA7dkMhBDTuToi+w6qu8/6xdeeL4fTfOqJQ
HIAgORUGRSP5qFP/PLjGbrLnH2sivso1SO9iy8z6I8eVWNomp4Bw36y42EObYYhdHZqkK3bj1KkH
1UcvyVC/WgkhB7NbrkVCndJ2SwQvSIaEfZDEUMq4obpEPoK0gT1sFz6xNjiGLZXXFDKTdcOFooEi
wmJ2OW6HRXxiLmN9bB+9j2zV0/ObZQTgU/P6gkkZDKTBxARBVIDTB/5sdsKdBPi6MZ+zmoRLqbDL
k2/9MkKEMyoFjKDfZEkA5sB/7OiRzXkp7CtG9Pmb4TrHqmuOUzTcCk0SHLNA8BMjMjX1WvbGW9Vp
RJYdU9qBTMLCLUlBgqBnJbQUmjy4qfSOhRtzuLUl95zqLshCH10UWCqcT9TIV28kYa8jVQs2pqu9
g2+KU9swdURs7TrmzQAfWlvjk9HKt1inrETK39QXVxlWe4lNsMuSz77zv4OA2w93dzCj7p7U2fRJ
I7ALbjuddzuRO1efWEQV9FD3SQmLrJemDG6Jmo9lhXXQRSo/cRY5rnwPO+OM9e/bTEI8b/4npdMZ
4dSfmWI9TD2UiRzkA9OtSfMWszSYw/TgTuElQA+CE5TMshjeU/hB2UHCCEwLBgviNuIvIknPD55a
QbTXjwcapPCuYHYXAr5HqxYozk2bpxUMqCU2wLGo9Urixi0ECPAfeLUmhDOTT0zq2YKDOKRvhrUE
nUjgGe3ZxYQ0MD1oghKxt6DitiLzPejSx9jcTsknnOyNVQab3ERsglwbF5gIk6eydfYZB4moxntu
gBgiDaJghEgOzD1BeEuxzo61TCToh3a6zr6+m/UzGJeHSneMMNqDgZ4ZIhROdXwhxnO3sK6b/u7S
Onc+w3qZDDvCbxfxZSt+AzBBh7ZMmrOlXlQcuVfHn5FKwFeAwaC0g6PIJyqANIwWf7BRv1ZsAcVs
bpXwN4n2nq00yu52SchqWzDl0RDVPS6RQy2YUdhIQBNB0MMYJNaqrsbHyGGKB7/ztSAZqYI1IXrz
S0ijXkmHeKhxuASO+ZsF5BpW0le0p+GdcRMFZm/yYHrlJkWm4hTRnl06sUm0SXY5uwTHOS+Q9C08
vdqWEysVVbjmTssx+e5a3zm6uHvZdBqRHe07S3d4OEzOxlZCsMryzjv2cZdjASYjbFS5uBQVWBh0
MiFpJX25jXx8hwpN7dkqeCvN3G/WdmRg8WwilzIecXU5t8Z6DgJEcbXymNflDTrivEXalhemR5gu
0gTdDdm5yzUdUJpEzsoxiaWlKY/8F5IBDbh3rc6xugrc7Ocmb7v3GccpNx6JRJQVTvdot9iAq2Vv
yQY2OFicVOx7GMCnSOzvsUlTOElA4UTlcROPUbsDO6vv0sK/4hlBe83GAr03gmckvqzYKot0YZ2i
XBjbsXrNSWWaI6R6pNlNjDs7+8GDCoxAgG9u0wW+de0hDB7KqWvOXg05qrJI2fYazufer+mLU8t7
mOOkPs4Fz2IatAq4Q69vLUNw1nMu4TIdNJ0u9lLg315EPmGXbxCLxQ+KIO5d16NLb1q0eXVcIQf2
3RhZzIK2GMnMjF2tiACHtO06JCXNQoIk1IhpyxAyulBwX4MYERrCZmPVoCvZR6kdfDKwYv4KtvfJ
4rBeNR7gR58xI4Op3LRW8ySMXdoHGNFAG639iDGFVXDJTg74PnypyLcClSBSNAdzCyuvvUkrideR
6OyL43XYIgpz7p6UVurMuDnd5yoTfHyGcZ6sGA29zmEIFJ77ZQXg8FLT5UxNQxxRXYJuZHCq21zk
wUNP7telcpLkcTDz+FqNPA4gUzTWDmHT0fYyeVOIq/d9mVYHZLAx/tSxXVlpJn6VJiRdByanvd+P
dOhOQrAVfw2MZf1wzZzYfQjQ1O4iv1W3Uqv5Esgl0XgAuql5fNhRtORfGQuPOPRJOxnAuvq2oE2e
mnkXmJa/LhemOlYllIcDUQLrpuNmcr2k2AI9kEeQyOhL5LAgd6G3DUjE5ncvY7McsJJdzeGonosp
jJg+ulwbDWVvWw3wtPMu2861jwJiiMeepp4d+Rg3Aa4kOe2NFp8bZ5fYmH5nH4Z+8r/TrmvWZaPi
PRZ3uCFegWK6Z9hkZexEXL9QMDqjbFuPMIlD2Ccsxrv0OGJq2AcmErjaA29QR+ydipCprjRrcx80
0TMyOSQ9us7XYSkJTLAARPAoofDIFARAIjbBZlr1SzFaArV1Pu0w704PwtPk7Fnem+s67K096M+P
YZ+CWfUMDpmEm7zhEF/1QRbc6iLr391wavfRSJ3uK0A3PH/+e6ttvZ7aiZVDM7vPsieHfg5IfGxd
vuwqoKtw+ig5pmZn+wtjv0Kga+FbtRvD+qodt78N9UjaWW8ySbGRMBS+F+K3KdDtTv30NnhleZRW
XhMSAXwNUYO7g6FJMryJ08DpCOqFrFDWWCXt6llSUpx4FEnSSYtJ/MPPtnBkBkRBNHcoaaSJHj0i
mUXWSwSlm0pcI421T41wBvwyORujr1HpyHwQ/P2b/sPzgrBbCday+4K66+Yps2Z3GKIO0diXXD9A
dtzV0zmNzXjTVGX9VSUG6r8ANsOqsVsyqGXL21UyrynaWhKeK1HXtgYI/SV6HhXcQEfdBdvOYPEG
bSu4KFN3NysFzlVEXMF86eI8OjZ5pil29S4xq1UtMKw09eRcDVuxdI3BV/U2ajlTRsAbdZGCjB74
0EfmwWtUoGKncJX/QulMrq0JtiJoaLcTLrPeCB21qSKkLiPrcqofiaSsiRx+MPYZs2QtXcGr2fo1
841ZIlxPXU+Bol68tpMFUWrELlgub2cv2j/lZOWjkPg/jQHjx9AiRjajkqCdapyJbAjilM1Q5QJ8
yMM3olW8/+zBr0tiLyzxMeChePYnR1yHKZ4+Z7dDwBbm/a5VlXdgAYQG0e9aVkINx3GZK+E8YAhx
gy350qcOlcjjGNA7a7uyaYqHofuzerwWNY/uvShD9wEaaPc4qzK5a2xZUEsU7e0m7DNrp3HRUA7V
i4KMHCAnBGBaaQepAwnXzHNJPodvbDW4JqQ89jMAXtMf61VdYBP3U/PDKZ2E1QofG4L2BDfecndW
s/sq4gIildXau8EzE1aFcbRx3GncWgmBvgJ7GlNheKfmmGpIayg4475mQBiEKEYDg/lYKoK1XccW
UdhZ8danRbXl8PxNyt6BbuH1x6HEnZkZJbyw2ZXPA53DqkzpWkyzpigYhL1za3bASalyWiEIe7Pk
/UmH5g812rCeUUJtDUi9u3w21WOnkW7OOr6oJjbQZyleC7hmm6oy3D1J6ayRPBJRtOEkvAydNe7z
ziDdzHVl+mWIcMTebZBcpQlRmkOekrruUs2QWeSkkdMnW0VYbWIZMWvxZwi5IsnmN0xGCdy8wN3V
Hjwu3/BfPTeKDspkk+m4XJvwS6N/fu+U276Ivb0dyBD5aMSG0G0E40edDkGwEcJUH9hN4hDRpRpu
XRtOB9lKd8spG2xd1SGMwz1/cZX07oiQzN9JI/cgkGAJ4NLpJUgNfVpCiaZW8h/NXtoUv7fVvui6
O2Ic3KhQPwVIF/wo30wV/n5kAx3pLWL2bjLJKLy4qxg7o5CduvIlI1d6ZAKVTfndGpwnBEw/CFmf
WtkxKB4OmglxSDfjhdHGMEBPGuQBDixYvW7BCm29sDzNmfmdd9YRDeUzJckuBxU5C/AYOvrw7eno
k9VhAhm0Ga+nWLqrur/prN9ZlTqNAOgEU3vPd9cQPE/KFGu71/skqL6CtD3qVJI/YR94Sw8uhZlH
pqTsp4PldQdU7ecClV5VSM4gdSoc+wwI4q0r9IsHqiFYuPqqwt1RsdQecGghdJ8ENkUkgKVzVdCd
fRN1ac+QuZqMLYT2XdZLPjf47U55oCddqx4rq80PsYZNVxs8hfI0tAycXTSWfSdsaAPOnhthP3Q1
OyF0NSPATaT7bCvMHEOzKlPkRgVfy6AuZTuiz2dwMLTuQQfFoSZcMa0ZviYZonCVpR+BQIsKc/7L
kT156+ZNa+da+ZDKjGRYxGoeJjuHCM1cGjMyTVtcm8jIdoBjr61+tNIHU3zMwaUGB+8/1fld8R1q
fltEaf9ilqo5ocHyigaaSRDdu8UKlhRtO3xZoFTDj8heoxGhIKrhgjiUoKEBKu304qUDsxcP0GFi
P3omLKTgvlzuA4MUAlqdcViZxm8sTEg8rE1JGgyrTwdn3KCO1XDgBl5Zc7Upim9VejvV76RM1yWb
XXfS/0z15Kr32UaL6pG2YDDPRVOUtQoz+99coMpAbZVpguTEM7cPFFGEHeRCQq23gQcYCh+nPC6p
c611aLHqWtPJpkPM+7MDRKRGwZIYzwlBiBlzupKk+CV/oVlrorYUYQLz+C3a7sSVu+LbOSXNezhc
Jj6DztwZRLnMVMqWaa6Baw/Bs50lqxEWac3yJ+AJDZ3sKIZyq9xg57tfbPwQBhLBhZBZyGPMUcSO
HAwIHUdLngjTuax0GPvfbHOXzp+EI2kYtPnZp4ZN74tafWIBPeO2jFhaV+bRLsNtQAkw5XIl2+KS
x+VDEL3OPd5Y5EKTDteSyfLytrbDkiIHzc+HY/4uSQGJBnvFkbmbeI/BD69mVho+lp/lN5d8wyG7
ZN8x8F8N+zBPEOMReRfY75UmW6KpNqUGO1N5ZHCwlybF2kifeixPqNTpcseVsu+oxhGClWo38mp7
pbrhMlnQ7NHKsp9C5Gjl/3F0HsutG1EQ/SJUDeIAWzHnJFIUNyhJT0LOGV/vA+9s17MtkcDMDd2n
JaCHWvK0ojgNkWkFWfeus6sMeaBT374JD082o3XJLgC3xzyMttjwS8vaZGb5S++xzLrvUcTAvYgB
5INp7PJclHxihOgePLHq3J+u/QncjcpWxY2zhZs0K1TpCOtRjCFMZ21nBi5huOx/GK02QQO+HZwH
OiRmAFZCZlzKPeJdC+bo4KRS9xM2N3xyVg/ZvyD4hoPNpmmKHNrowGC99JI5ybrhZsAOvwY+lKQ9
YqOrHn0PECmZ1uys8Z9f7oQTzEoCRkZkAmb4HJ1LF91BR7J55TnhA1ALQJxXlwGkwhQsR9ufKsdQ
XhrrEfe/ZvpQfFD7GxXerQG5aUJA1dTnvfGV1E8pH3l/d12LN2UdIOm3o5fgTQ+J4gQLiDKSVo5F
gZ9dzbKeD5X4hu/OBITHpcVlGdwd9WFFJ65J7B6o1LRhJaLqatGANK22MfBUlVMnEySQnRAwI+OF
mrfyrfeKCyJRUPWM/Rvl8JxbHloDbeYwGaXxneCrqlC0FX6yjDVeYB78JndnhmEtKl+/tPyYfnds
qSOVTV6cdHiZQ8IPpO+qNNrlRQNMtXlTh4+oZAOcHIq2e1P9D1rqZUeCWxSELKy2df9StX/w/Nkt
zoV2dVyUjqCsU+JHoAitCwShDg4uv+VPR4uyUlc985iIc82iKrVQBk8hvK7qbsibnMyNCiQma7wl
NT5bYd3AVyJXSCZjbtkyg8VoreOpdFAOBArircJdNr6z8aMhxmFRw3JKGW50CFu4j0BVTXtKr9HA
FdlfRU6eXMCJ0oF5EVV+a4fo0FjDc9DQzvkJ1DuBuaGNAdAw6VgXJpuiKFjmpXniYt73jf1tFYKq
DdOcEmVro/G3nUt4cRevOxX6kMsH1SjJxkvNKS6bBAYoOmpu/5UghGoLEF5msTUCKMFr7lg0imN9
I1RoJkAjTZhXnVO6LZAANjUpE+GzCv8JA/Jx9xF0JbpvlqnM9gOsPsCNWKi9JxFr3nSvKMcelbkm
iousWtIzQYAwMhV9upGEarI3Jh7nlAgwXNm03EaW6eQQk4JPncyuHvnrStXzma/+iHqLTKxoPor2
I49PqfysR4kyDlsQQpnMvBo8VTH/IY+nzcDawLdQd1+j+9mJPQtEQoxMvrYE84sGoHiybGdoFy8j
VkxmIxtIeW92/ynt44g32a8ZQ7g7s9Mhc2pLzPzs4EkqdPf8Uh00gYxpmCKnlGCeGI6Uwq9XARl6
8Dbw/q01ljSJd/KGG1youvomjRBtBOVZs3H9EpkRC3DnaCZPRftkSVl5Z5GebPEDAcEsjpKjvYA8
P66rfG8OGws3TkB4Tk1cEtMsm/PJzl8oUt+Ybqrmb5s89eIcu+0sVNYdxDhVDWek1L311CF+AwoF
BWA3MRnRPYCMuXpiBwDPN9YtstPh0idnlas1tHcG4Wc1NjnfPPVinVgEgr4srEgVTz56TTs5Qars
rb2YVJgUOo1kh4i/pXlGArVe+x2g+EwT5c0pjyYvkKLT10JZ0QyUV7CVa/XpYeOJ668hu+oewwME
Hpr+V/ln1TgmSL5C1HOT9gaJi5BYKQkaLD684K7F95IfJCYDra73uvguo4+QkyBIJQLHaG7qCoPk
PyvAiX1RwEwCZ+UsN8U1BltB9q3Wbepmr+S30EeKTDRotC+aT41NW8EcChOCa836StyaPiZE+gdQ
SwtMv/UxkdfgHCOsQQyM3M6jnBj/tZzIsZykV6zXgXcGJD0n5SZH0I2jX+eA7TvSFK1XYFwU2NJh
vOJZSrE0m81hhLjsSYGZuJvr03Yd0oFEiYRtdiaqVx8iFbC2XhavfYICQLyS5xbybqfjoSMmlMdN
bwFvXGS+5mrH48X9xZTSP6jEZ5fys8Fv5FsdhsGVWapzzzbnFhqCyN14IAIVHiGsAHPLBvQNCV2N
3xVUjAPOkdCt187/06lzIhn0cyQhdM3qg14n+5jvUOd6CHIgTdRO4uHKeOn7EAawbJo+t1ATbtzR
22kAlVvjxck18yFiKSl506iKGgd751m2f7n23tiXScSfEVs5tekpxSUdgvVtKuCSW1rkR6rkHCTX
troHDYOeDBf+9wid0TMArZHxcdTYa5KbYB+1rn0f2SZZwz5zSbVr2XbCAjD5hSKvhQPEfaB/hvHR
J0rK8XcW9B4JDqjv+0VcP22EyaqHTdZgwO/cHecfqo6jJTnAmIhr6kPDm2N+CdK/ejYrnI61Cwxt
PNS4s/xYUgv4zD5r4k83hXPyuz98RUW36RFRZcBILP3b76mJQzGLWTYUWHoc5ik0i8xO0UePa6Pz
kEhPEm9e0/S3zP7FAQiMiQIE5USqOOevmXozkdpjieICfIZDNE/R5w3BQ/E+rABDHtbUKvmaxKwd
wvSh3wwtKn1wLtj4HXZijfE1IXMNNFmCmWERvoTtLztqQrgfb3bMu1F1q4KRI/iXKmqoZr2ZLk+e
7NcSRU1sabMQe5uqfY1c6ux+SR3hcvc2if4A6zRoU7BetrSbS+S81PCWW2LDInxMxSatu2XqiDkr
jXWM2RscmTYzTcHZnT2sOHgEkvqXS7cL/UdhZJDvA4SZPdJaFiS6QRW9CbSH6M6GvqgVUCOAE2tf
++MgfZT5+M+mLfMByiYBRdLHGFylda6YNGB0YsreGeqc5eXkXVfM78b56fPfsVlm7qbst14kJlQz
ggvjp8IbNiCky1OajpBPhZ1qw1InSLkyKF/xaCD2RVHIyAkiXO0PM1PeYmzPAZqsEGKaRQUebztK
9bYJ2CdeFffgoc1F5hHolEDkufgN7x/UuSnqRQ6r0lFPLqBsgYWwSzBas9slB0H9gfysqDs7EOui
17fCfQD3qYdrH6/SkI+71Jg460i6gBZEt8ztVwV6J4PeMcsWhuM/htJ6tJ35iwW6nCUxDkaSd8J5
rtWnkizeMiq2NHPrKgvXTdSgOZeHdnRXsbQ3dVstEs40zLv8WxmyaciQ75J2RJHGyTGHvzDGsd7E
VyXRbxq6tITUSqMVlKtqEy+BgnCYppCyowQzqafOGx5znUSbkNaEOeAK2MPCD3JsDP17E3jvZUM6
cK/uHRmeDNfFG4tyumDYbLiVxykMm8seLomZEKT2LiajACl7NYpBFu2ziX4rRhDAgESyVZOwiRXQ
+Q82gX6t+WNhjiK9OUILK9OCaRhWdmKfezXCbZYrN81rcClSbOQq7SpWnPASM/rOJlEF2nXmwTCl
zIgAImT58AaJhgOwo0OoIkHZcIEuqBnra0hUco/Yos7P1fBMxRm7tSGrhS/0GcYtn/j0ItqiCeNJ
mztqh5KZBzYi2wfVmZXb85HkX/LP2cgsYj66tPuQ2pJxZi/v+Sh4ayGKLplFoNkUyH/8benfXJ7U
qHvkEJm4KgV3fzICj1W2onGPMbdvwXpnkm4V9c2X7dmCuqsr3SVC3citkqO1b+3sYCoD/jF9M0Qu
6h9xM13MBxRuVntsaBWzKpph14NP3gT7IsSFjCC+Q6NQHV3cwZX3Z5OVSu2gNPbCKE88+4RsxFto
mJtKMkxgNBCyJ5VW/y/o3Y0WVSyCwUmQPDRz42HpdPcwY8GdZiheyFBnkGcaYu6A6kdvGu8CnehT
j/fhwJj4rWpw67TBXhPwFZDQ2xJsj/JeYxqoc/AJoY/b86s2P1rt0yRfgp8vRPVAuvDMCyxguMxa
GNwb/cRbDw9dvhclifIloo54CitbtFq+I5ZwXqDlbvYhFCTHQ9FTbrPwx8pOTLQw0aazwFpPYR+F
BfuEmnDwk18NH0CS8ewG8boBJSaQIcplx9ImbNg2UIrYMVvpYp/hpfanFFn5qhMYQk07Z2RMA/Hl
Q0HNOVBtEixGw+PS4JgLn7jAlwL+ad4vk/ZM0s5CeuWshzuUB8BnQwYxevVm2d22zKGGgyiwX743
nEzkGEAk/u8BPONY2dvJJ9q6bH6UYJlx5TrJNkqiXTKoiDf2Htsu8NgGqunWhSeQWUuXxjiOk3Nd
BKxysC84H4RQvfXapRu2gFAl/twwxjsfnRu5mjByRnQesUIWeM1rueuaT4cYgLT5dowd5W5NhmOP
RHyIGRmQEOGiy49hnlLHSGREJdh9Ez1hrbM2LgjGy5eD9pfZIfY83FzIe0IV+inFElQYnjM2lCYA
bR6GmtGG5vwVDagpCiM9P7E447+zL/QPs91K7RO/7VoG1Oz2a8SSSvAxrgoyDy0fcG3fMbxXFp3y
XfJekJPbMaYrNNwxxaetH4b2wtjR1x0u63KVAqu30TkOlos5ZGu2Exyo3xkD0q6eySI8vITc+17R
lxEPX6R/AhreEEW57pmQIQ+Bp0dHiPJnnOCi4qgMyN9oJtmJwSxlTO9uR0RnlvjIvFupvjs15TKv
L8YaFI7+m2r8UXlQ9XiEaLXbQQtfFUu0vjlX3s4wx0sNyr8WZJ9BblBKNK/TYK1LSAc+1TFxWBYf
lv3R1ndJtGgfcMLUGDhwlTtkGcYppmAU+jxgWGecdcZANGB6WnAzJ8GvQbNR9Pgo/7HIJ+Lj5taI
OeqLj3sCWTg+Hmoji7mMzXCxf6Gk2uo9yFj/2IBzktWL9fIc/saSU8SVHPk3AR9nGNHeJYvSPZIu
Qy1lppfCPjjBegADVKp/ZnTt6OsEsdlKeWUsODOGtTR2Jr2J4wVbBXdOVCSMeX9Nll5+IOBZAcOv
inVOIqLBhI/1GlNPqg3HRKxAeNMkoVPIniibfaWDoh9gRI7nKX8IMh7n8gdPb9J+t2a9qKmmNOun
tH6KghjN5pwSiZJmH5KsaHYYCVJkP3+K4lFHyB7BA5OISGJIdFQRjrILzXnxguYox6vhs3a29iWb
8/6s8HplElkZtVva/vgmM/TRZkG+ZlW/NDhoGIO9dbzdaQYHAIfX4FzYqC9qVZ1VKvMDvudE2Sjx
Iah+HH9y5p4wS0k+Ajv56+0H43kCshjkQIqWuEkp/PTUQzrKEAAuCUO3xPxsqiNUcXYpZX/s6gOT
usn0VskLAnHbBfa2tPO1RxWcuBtFAKIc/ioKarN5deohHDB1jJvK28f2tnS3Vf/bm09ojbQL6puP
5LY/jOQdpmeWHm/5QEy1DgQ1JO9qkDvQW2Rf7WHUpkOwEcQDlvym6Kp7MNuIGNap8ZcrH2135keO
x0vlXyRoPRxnAQ/GWOgzpgSLzObyzIZVZl5y4leQpQJm6qOYfV6Fc4L332Gi4cPRAcZoQVsr8O6y
BZq17NHHn+F/mQStAejhmtbUQ1zn1XzyVmvOp4TnoiTYV6+BE3o8PkREYad/CiJbHQDpDK4NHW8H
T1BMRLjxGAnbHVGa6oBS8vHbpvMSstlGFEGubm9CDHhpJA+ee2JjvqiEdozCP0agORy6AW5KG38U
pNlaBXFOzrc7ENj2ZTViZUBwKIaDFRyd4aNON3m59gZ258M1Gm+mfiiTi8jPjf2ViJfFl+wM+By/
Uq4aRngLDUs2qbRLt/9MDa6sFETcg1gJ/INbhfhM/soV+iLQboPxSdIPhMSdBRvMdfd2cvFU/Prq
h1t/+eHPhCOz41/NPQXqVsAQQPwfNuO+JI7EiAjsQ52kU4taAx+bRLNPEYE6D1lis0kECUWQ30Gn
cFcRsjMinbCuWomnbGo18BtH3I8eRnHN5J5ABEmaHOU3xKxZL356nfGrxp5tnKtKusAQ+Tba9s1U
cDMTSNOoFtKzf3pebVr5zqiNrO557uNl3auyXELg0suGoA8oY7oSAbxrSEkQ24wQnCwZ5ghj4Xxi
LA3AHTAxacu/JJ20tQQz9W/x+JnZD2Fsoxq4yz+j3bX6tzKCqfRxP5j1ys4PQ77E84/CI3VOEBp+
YmoBjSmUGumzeEqXsE+SNz7oGaFPQiT14NUMRkmqqMrX6PDeyiccMgMyRtR280R/Z4IeF+KjZo+U
jz92/YxyTFjNs8XyF+LXiBmwupA1NPe3oBjkdy6yZZu+dPWh6A32t2bR5L8ASZaGJPMGMQq0+G3l
DzvmMaFknM+ipEwvjQv7nDFicE0nCPK4zxkY025C8X6U7rehUzM+/eLpEjs7EWct53syyfchyWOn
nN9Dk3ioHh3WSRfQNi5U+l7Nw2OcHmKdVp/cnkH+BE7/FmZ/ssdcSeHljxZu5GFedBXSOOJfO3WD
KI6r/5WxWIM/zYQGMWn1F6kHJ9zq8V3TbjUXmu+xd+XTltcUvVBLRjhtuMmIJxX7vgIHAt8IPHaj
fDPtCYuzq74KfCCdciB/QUFO5xvb2trmGqodbB2NWJdVugWK5g0fSXHPS4LGp5TDFNAviu3Rvo7N
l00z0GiMxXIcEpywsOTakT6G6qx9C5kUl4KdH2MfI33UZE+5Cy/49usz9pVB/yP8BzEEolNI9jlz
tORQY/Yo0XnYzyQ6EieiODtgedgnkHDh5bH7FYGWS9McYBDpiHy0WWFfauUlR9J+UDEZe5ZaGl1R
bwzbLvXOJkPQEjl4CwTJ1odjGqBUpnEEw6MDm1KseumW3opB0XyIXjZXQz9YzzKyyHQlo4HKvCE9
3sTkUOIVG9OfhgGZM36O4icyl8ARhiCA2Mp8YRlk1LTBZkzPWhAvhbxY8rfiwRhrdLgR7Bn7SER0
whrG8QmktfJjbSUbvaluWubeY0YX2fjlkQAwIUnRKwJxfUCyUDghBEeoGhVcWctaXC3aHlQgibx3
2S1NVxGBFcmW2Tqd0RHYde5xw2xoU5A4xA7IXJYduDvC+BG5p3pC/pAzVpXdjiTIMbxUDvA0XMoj
ho+bBPTiNF+e4qy42ikwQg7raJVw23WHYfzgqNpg9XgT6p8WkUNswTP/0Meyn8kEA4Hu7FIlWgqR
vVh24Frz6XfaYOf2zjXCjNbiOmAzsUx5pH1BBc52KBkQ1rS/iYkVX13Y0pnX2mej3oNqHVAbiYYG
kdar9L1tavnLLIo2sKcpUoEygzdRQYAnr3HADubYb5Hy1zasRLDXmw9iWy8BUTwZD6CZpxuuwDk5
AQcWxzOb0XLaYdLF5O4yiDGbUxAfo9HlRnjA3ppZ7FMUJEAlhUFFXT/JXXRz5kTRe9gEHx1jn3Ja
CYGsKLo/IuYM/yvJyPWGJsEot/kUQbSvymhrV+LQsIsNJcxcz59bGHkSgDiQzGCyFqAjE+akP6lJ
p4mRFiz5rB+ilRWkGKvxv4R3r7y1zns/lkDJ5FvVg0JRCc1r3xv4ujm2UUcvDk7D+IJSaLi1ZjXH
KjPrKHsisSoBIzC5XVlSziIdJFJ4r4PjpKcnimzWhv+MCP2BdbHtS6LvdXcdi1OJGMzNNz7TpDrs
71CzSLNAVcVak9HDKpgm2S4phMm9dvHU9OB8jsI/1T4P8//DgzsZtvzxYVZPlRtat9hXb6ozkW/e
pxKvDoo3xzybgo3un9t+JPWd/UlXMP5xuffAdwiKmZ6ZwpADE+hzGNLKLrHwTv1YSbnts2xdluIt
lJ+Z8T6tWOkKh4m7BAMBIQ4mDpgIZnQXFQvm3Fsk2b2gQKNoHwQSmooqTdj7aRWmEckKtRsufNZT
b1Ixcn7o/SnSEDJA1i7Uq6UxMjXmtG6OdSNtkkZRKTBmrExU33ivyXI0RbPosr2DpyjAbqIUx3JI
8IAR2xgDXDc/7CmjU1wDVG6u9+uVl5KTq4el+i9Qr5rjb4L24FWHgp1qhRSFOCkAJQ+3XvQexzVH
fp9Nyw66eKOGA4Y1BX07K8NNqDMgkr8s47G3SQYMnoOdC0mdiimzaOijjEMXfJFAuw2dSdXpbFgk
I6fDVEjWKC26FR2RUo3TfhSjQkm2MYRqNVphDQtw6TXKI7a/MvbxA66ziGPOVZG/A1l3KAdu9f9j
eIoElDD4dp3kFvAS1vZ2zOGf9svU/DIrlhUqTbqEnvSTeNvQoH4XEFlDZR7YTH3jfJN2O696iXET
1gyOCUcNv0P2//Ezr/cGe/IEkJsZLm113+fssDDqmOZ3yP0yTvhz5Uu6S6/c6vXdi3f04Hr9K+2X
bX0N2mMgztMcSA2mD01ITBzCF2fFGNAsh4FcAHnjwzZQ2NgMMEApIFGm9/kphrXa1cs6+YhzgMwj
oJHgqfCVB1PrrcyFCkqWvU3I6H3YWXx+ERmpbnVRM+RqHAIKDndu4AI0s2HxPoztDBrIW9i9t2TS
TXABUh3rKFhkQbti4gsWt7M/K9grQ7HN2aKNkt1MzC70Lx/eu4k6VyAxwLzLN2eE74jpWCjsStQs
3YfXM4zPsKqwBMr4dDR6ca+mlkKMriZo3WuIdNdRBfhTKrPUO+TUcBaFADxhXz8k3QPQajTszfyf
NjlKt5PQfQojL7WtUe1a0u669BnZKBbQ/YIzkC01Mg6OivrWYxvKnMjCYxtknzHnZc7GNDHQ3REk
yEfYcUdtZP41MQL0jKUwocdN9xLeq1GuJIw0VoSdjFAE8akx3ndN8DbFvKrtZxhqOw8dGsJwJLvk
NacAxUAloO91sqPhAjnI+XhOCla3xmZMZu/hYCwEt5sxUKIHT5MFat3Lm2ejHWRs5rBk83DCoejU
kbyY2SHkyKydbctQNuuuki5V2zs6LdozrfG98N1QaegLmW6M+jaOm1p5BsrDH9leTr7Jeh8MHV93
vpR4yCyi2nRlzeWBPKvkNWly/CgAACgnp724YdRIBSwwzcMEi30TmElH792HeayhRAo3tfdpsNcg
HmFQ8k3itScjr5axmqGXijZZWX5pafHpdT3Ly4CAdyDkXb/RIXG6LgVMj6xIrPAPkrU9Pe1cKCk6
U3csV1NKT4X7z7MoLyEJmeKnpuUMzaNSbki2sqNtJ+gQFKyeCdRA41dY8TrtnH9VjqsK2VbTwP8t
lp751XCOQFxMd0owB/xhNedgWNYgOYZ5YnzlxkwOF224VibQFaSHw4JMbKO/5XggHPWQOEClb1oD
3neeJj89zpgsTbF0k/RyS3xwkveBFbKmLfoSECHT3VCaHGnhSfexG7I3YvI+8xgm9NquK0gWbMDM
s12SDyzE/B6WA0VkmeT1W1rdsTiJ4dB598b+GzwiK4er1ZEprS4NpMgkZuOdQSkeBcylavqhnQuY
RzGP7aC8RbozG8MN/DfmnPTI/U9t8WkCL5LGxs8+O/teweesnrr7wZODMJqTuTnbQXqfkmQVv55D
zzbGfJ1UrwiuSvnScOwpyqZSDgYyHf9TmM9UO5eIACwfpsG+sn+y+Fkbnygzid9qZ0F5LfKfUGGX
4S26iE7Q2TbNo65/wlp7M1ioyqWaEdRYz9j00VAwgBf+3hq6bw3LDbqZrQEHPlU90m2/WwW+TLBw
dUzlsFIClXNrbYQ7cGZ595A5y+BbZITzzgJmAHPFzUcUGx379kWvt0tHS1ZoIKnX/2khhmJV3SlK
Oxv9ZJcn2aJmN6aMn5i3WTLlm7iKFoEDm2FIiUVRlqkAaVbejWLdo9rVQ4qT3t2JjBWJ1aytnhXp
mK1KRrkKObep+ZGiN9UCijC+EjVEjQiIviboZRp+1ab3FFDgx8achfmBtASdFMgIpzy8d6U+4VmY
K4GYk9RBj/g9Whyn4GXx0dLEV/nHmCDXOhA3A0YaXrx8JrAyMBHOvBIL0DRyZwgX5Mz4V1UHFSve
68S3tuTj2j051z2hSoPDbrfFpB+yWviJdZMjBm8zC+h4fOkxdEFO/NivyaWAirfxvJ+uJJPOOAEs
UMGNTDkh2hivS3M49KAg4lNJVg9PJ9M53FW9QJ3cQk+2Fko07HzLRx4ULwyUMuAEdwF90+RYr7h4
0Dm/5daj0e5p9B5DSxgSplfqpcVr7emnEmcc4yaTK4L24c1hIq/qDw+Tjo8QMQiL+bQ6jZJD3GQQ
i6e3lBRSmk7WioEKDZ11ecv5MuZ3E6snoWkzYSGWnjYSeKlK+Siz7NIACvNwp/JwgR0zy7fYcL8w
pEhmuHDZ2PQQ8jgnNm8e5Vi0WA2S/i53rrtz4z9Zs/CkM4Ci0rYFysR2ZikHB8ZRxQo2KJ6BvscQ
IFJJH8pNy+w4HFSo7D0nI4HVrMhZg2IQNCIU4H4GP6lUF2atrJD7Ibu7CFj3dXcflbmqfurtxVbP
vrlTE9we/5fR7MikSbcvKqaexAgXvrHPyfLFTQsYknVdKpR1pY4fcTQFKjH11ODUxujcfPPTN05g
IVXzXBoXO0n3HnkgrjTXk4CqzFgWU+IQ1RpcUgoPs9+YbI8V5ZdhBsYeTsuAJ4bxsruoNGKIunlB
4z5s0onq4Yb8ye5iIG5unLsXrspaXcTRLmVckILg6BDFKBMXjKgnjT1Tzko8rz5kttL5LONy6zoH
u7zl0dpRIBcqn1FJmR88E+ZHoyh+icdFo8HGmzWUjLR5OLQ723XILrrXDWQmvkb59LwbnwVIdpwU
u2LYSlDYebtsJLL2ZtHCWVS85q3SDwETFDYuiKUIzFLQqNGsHQJxbpBio0RjQ5Rw9Y7qypdnQ721
LbUYmmufHY9BwcwvygROVR54YlL+b2167sNHpFfcaTkLCxjZ3rEvr6bx0XCtWCZLrqvOSeRzt4fO
fdIxWMyWTAa8xHe2aBWrRc/S0wL816JTctig2PF31PxBaimbBPgwrE2X8G1u8Tr6kVq+rrEFNDDM
R2brVknw04BiIz0KKRZ56O6UMdtUGM+LqTAljb7ajwwCjDxbKhr8lNKAcbGNmmVM3KKqZQDg2KPC
0Wt5ZMa6WP4fdzka/7oGo3iwFBHwebZcHCQN4yFrXXeT/JI0TnDI0sZULPd6v9UqOZ+6E2A8SwFr
2er3Qfc7hMY7kuINB+S8CL2lm5hocumUjpp/ssQ5kvGhUz16JrlTu5XbYVzMZrYLUHxCdZay29o1
mQwcKVa9iJpTIV6J4M3GhpoNT0TLQYsKQ8kWA4qDwtv5frTROrDm8T2V5U9ZnCppXmJ4vYm+ifxd
rgIv2iXe+yjNfyo7FdPK9hl+3XGoNjVq2bzmuPJpp2zujTJfdh1DU44CiqFGnQdswtTie4QaoJjW
WWI48zhdxTh300VLZn1D6JX0EXmX+jNknGziSybUGKcUBld9PHOtOwkUe+cduZ02IN8EopdpAH5u
dQC0dIzfBwxnKSbmQotpyfRjU/pnD1hQIq0J/1FSC2vruBRXzZ/mkM0qtY1FoFJNaSR8qMwGGj+Y
+3jHTMIO8q5CRb5S24ev46l6z6gqu/LBMrcNT2780aXjCiOKodws219o+hRJYH4FnkAbM+xV5Z82
9XkuGdVFM36bofwFgT03UC3L4cPCQfsmqqVpue9MKduWgWD0W/F2Ygp8M0HApsrBL8iD10bkhgHo
r/E66pVcu5HzL5QBkF6O7QqCak0ifCO4fRjrmHgnTMiPfYuw+BPj+xbKChcV2yKuAc37TfP3QWXz
Qojdr0+GDZdbab4r5YJYslnj1ExiBPC6mz1FeOs3HPqzLk3Z4iXeUW0BchAqhVrgXhvqZ145S1n1
61RqqzDv1yLzV8TuCX08OHzbVZ58EWRQFGx2aMf0bmNyfLDgmYTrsGhWjZatzUB/qOB3EBigDw/Q
ZcCaxF3X6ueCRsQGuF0sQ+8Uhht2E+WE9D1TCuJp4TTgcmD0qnVfiNqBKBkOMhPr2uSPMb0l7Dgx
C092mmWo3ntspiPDbwWVpPnAFTQr+TL+b3QIlErSP4MJpSSpG/FLPCBSx3yVErqFlGxGDDnteU1q
ZLzz1QVv0BEP1BSdQ/Dwl0QDSxDld1vms8CoXqUXbpLY/KDoi2rkSkTNkHAeMpEP0Z5UlbFvLA18
xB5n/7tVfrbDy2EvrR/y6AVFk+3RLVf6bQn4JGZNaSfmK0fdI3/JBxlrlDfT9kQ8MAMuQmbBnvc5
gl4rNoV2jAlxRe5Z4x7XKRRgNDj1vtQ6vIGkD3N+T9VWiHzL+87ay2DurXJnEeuA4+81pr95gD+O
6URRmIvaxgiMIBEXi9Pzs/ehghzyBRdi0/E4qMSLoRcwWTNQCJXMpEq+CQChFkp1t4J5hrJZJ+bc
QYuChEw5Cpf7vXLWY6M9Oq2Yj8NGKGxRK4AnK0ZkO6N9Ng6TPzMi7Iq5a8GnGBGIFc50LqPIJAip
d1YeBEt7nCUiXgQk6Dji5EwuhoT4G+h1MbwVdsdK6x8sIlo7/+hWp2y6saJ0J5WO0hKDS86xCBTc
RYWMWHfyePX3xkWEzTIIlUeSrAmileEFF8q0ifA+I+2vKpa2PKWD+lYC4QoYwJQcgYEKsavgyXKr
o59jdMUw0DA/8Pnic7EtLI97ZUpKQjtNkkMMtirRvkcOx56oXIWjj9GuAx4K2bX33fX7FKScXp1k
/w7wzYAdj7yFlV4KAlNEL6PdcJ/oOBcGev9eTkrCcO7IR2X0LxRszJ5Z8PFm+SoIXfGtMK5AEoCa
/ZHCoU3Q/mlXiXAw4e+64GagvTbrf2NzsyMWCdXvqF07KFY6f8efdFk3mPylFe+08qoEF/5ZaNQI
cDAiEbzE4gkkEZoQLCTlpBDs6n2BvQBNR/cT29FtYItSan96hVjCQLCWp0dilZGFDW+WuoXZNKel
Kp1tp6zHivIc6H21E+mKuR1oc5iJ4paRDMavMQ/q8THBJSymHAaZg3lIKZOv9NYG2fUalEfpHHIA
lupCqgur/XKyL6KM55VBLoKurJRsO2C1rlD38w1PPEkPuuH/u/1dZz1l+BHbFwMLfK4xR/RWHuIT
ZQQ2r2JXbQ6Jv1ZpuFS+v6ZKEU7bbyaXwmgdlOGY4c3jmDStH1DpomxW9uggq0WjWRgoHITv3syo
V49BRfxqdGyybqnXU6c1YZJT64659Gb6f5J6bDCTeShj3P752SrYFjAfRW1dryh0VgTqneCDHMiE
XwZ49kL1P47OY7l1Y4uiX4QqoJGnYs4UqcgJStKVkGMjNPD1XvDAdr16vpZEAd0n7L32e2iUqNQB
c4dXH6VvIFZEAqyYIcd4FqLOAvEDDEaShAN/rPodg3TZwjQzkYzL9UjT31ONdAF+9CFu7pmXLyu/
4RjGzdUgW/Bhdtr9gpgHYgGZAhNLxiZJmXfXJ+HzW8BcsRKfJSZYKdzaPe2dzl8KIVikZQytaLup
FJYIb/H3aDCxqe/BswbsUMXIaj68uEyr+UCKGRGDw8myf8phm0XbivVtP+j7jm3QxHzcJGjHSK5s
lZ7s4cOJxtcEAgAzekrxwsDd6xfnZPq0TWSGs7sPo4ne/mXZYyyzl14ljMioz1xxrWu2WQghO2ag
9fBppEdiomY9Rxl4M9OPzIWZ9q2I3P3nKWeXusyAIlA3NmN4Vm29/dYh1iZm0SRf1fQYpDrLuqOP
jve9d2mDdaWVu0mfbqp85hmgUUSfu3Ksg2kRz/sQyFfJ70UshgTmV9ENOhV6O0XGX4eSJfDvdfsy
+3/bpj5hcwCMSUPds67inasQD1sESwTeSB57tUsRZ7OIWwZgDDOb6SFuWYNFn5XJzzGnq067I0Si
cx/QHpzxYSMVRzBa3YMQ1bW7CClzdMGaiPgtD0pV5rwawT8fu23chsZKjhM+HDbOcH4wDw3qkTZX
obGGyY6DnuIX9vmzKA7IoRBg0CMRrFyyDzHibn19TcTfX+UON49KLkHykqMNVu6LOzHN5uZwit+a
1xNHCN1qbyXPPvoihzudoR6WoCcfU3DekP7V5Njos3e//cvJSqtPbcs8e1jH/i40KHu0zVA8xyRh
YREFQyIA3eS4+3xad4atuXWOCYWgGU58bML8ASHeAM8TdGFABSQSM7dpsPNLgDApiKCqRvSipVrh
cFwUvB5iDJZW3bCjt+eIxQhBYro0GPxOAWHzXbPrWT9Y2AQsidYqtHY6bjLMvQtFv9Cw5/T7exe+
eCDH2mBYCf1D6e+pf0lGoM/muu/TrbIaFObBnVOHac5GUgMBA6Jcw/LUgTQSq9rV71ZnscrWVjpI
YhcBXHplBslgbi/rU+efLRKQ5iVvRk57yp8qmEnBB7Dd6xAl66T9V48R5hZaFZ/lcaSmRaPNjkX3
UIYAcUYGZFiLgTRWCH7sTl/aZLmNrJBNli3j1C3GAcA5ly2H/iGbiGbMrY2f/hA3eUpQ75QOYiV9
bpfkStPUKZPTzgXN5Sr/LRqjLTu9tZmnKyPJD0bob72Yzxt9n2u6xKzwiw3SdY1EYQChEQsOB6S/
KvsNBTb9/NDAn+oCZNBzOKRTnrCYrRzjuxRvLYohi6xvfJi/GhZF8PLIRBMWLoxaNfQVvukQiYFp
rRTLZoBjg7GB/SNQbLk25LTMCWpLPEZeivNS0p4wWw86msaJeYFXjBtBQCXbJCS5wlWLAitM8dp7
gCpYmHlYbkSKnUvyLOyFmBtJ1sosHF21i032oDBConVGgVMl/0L+Mx1dfN6nwTqZIh5RDe+fYRe8
yuLSdaj+rDQ9jJQiGpa+DOPx4GNENl1MxSN6BLqHwWLCUGsLx5E7LPmfhdm86559NemtSHNtdqXj
77Gr7tyeEmcKtl4IzdTP9L8xBXYZzmbzLB6WmT3tnBB8XW32kkX2+Bka1rBwMtRBIERwsc3ZkRqp
F9AvCEKrjJdYE4/U0ZKFN2vlICrxt+6amAyimbI3C9YsdyOM9FVBk1WW/FFCZLXlCFly0VauvtXZ
Q9mJWtqFf2DJuMb9fJJxuhpydJNVsap4lm0Td10sudgt8aiK9jxMLnM+DRlhgCkcULJftu+eG/+4
jfnLPYNlF0gUpK1FWhNp5DMyiVTi0U22IFkcsMXeZCMnGVO2Y9OM/OId4Pytuog5e7DKU4Ko2R+2
9YCUBsjxiKgURshflqpuZ1gkUFiGvZgc8t2GmjCy7LnTMGD2hI73xbfqGTpDftxmAVovx/hn+DX2
BRjspnfBqMJ3YxKdWtbdP22I9kQBnWpnWPdutRGG9wKi6bMsMLo3TsmchYeeT11O6hHm9n4M8WV6
MYbLmpxYaz9Cn7FCtbIz7pkYgqxb/jXQF30z2bYYoXOeqzTxuqfBgwHg8gYLY/jV7XQVRtplaOJk
lUvCw3ty1FXM/QMQeKEPWC1FBXu//9bMZCIbCV1Y7RQLd6D7p1buGEbXPQhePX+3PKbVTkhdGGhk
6xJ2bs5BQzptkM8mOYJWHYVgH2lT7FpfGswbRmYYloZ2A1x7nI8XvXb25ihxzpnFoRDlexppB9kw
mo1Ib/Q155AmLRgy/EOMLxLPOfaTu3UlnAOqneIwjYwueotVVBCeXC1W2wGBu+Yz5jXMGehg7nsY
+ZjfaOc4Yq363GrDxaKuCBxt42TMarWU5BtJFgl/MW4kdYIVqJTaXRI95/F2F3mAlLfKlqKrr+S6
I0kdMkZdEpgRG/wkThEUeUtEuyGaUkagAfzbLlYLLUqOyWBu7AnEca77r7HRvEsVbhCiDkuhtbuZ
tSJbbdnELXGPUAP7fJ5fU/9UdAnmbIibhH/0Gu+vDdGTa4qWje+54nHAd1h+RDkuz776/1DCRBva
EfPL+jPxgj+UVmRJpO5PnXrfykATmjVyERfoqYyJ9FYzhGoIgIVeZTARuVqXysEGI6vPkCW2iq/C
+jMsxuHMARx0nIYPxN0i1StFN2iLHfjtlnYQGHeF6rpbMuXc9BMietwyus4zQOIeK4ScGTrbYByk
nXXSZ8ssRNOMMAQ9B45CgEuDfdLP/rUMWYBbn2p8PDGSITv/CrCS6RPU9ClmAp6Rkl3vqlkn58Io
REokMCSFuLqdaE9bh5uFk4Y3p1yW8iSnM8TXZ62C/qvSbY3Xh34hutG9atmWWwrPb5CvUK8x+iVc
eGmIhyhe9OSjz7cWu6AKC9Fm6FaqQkmhH7TwQyFsyIxxjVxwHQ2fPdCqcty3414rflMNgpKnY7o/
lBGwlXPL1i/Ma0Q4xOxWe2/8i7HlzFa6ovxnlacYyVjQ8UxjLS6h4wWHpvt25HFuseP82KhjVdxN
OlfJ9QsosGueIpi5UGY94lBHQWaHnx38PNw2FQme6Tprzlp+1BhvNx1MUzZqWsK7a715+nNPwJRu
o80hihbDYdW8hvFLEb+k/aWvoQEzbv9M2ZB09l/Tv9TYCgPE1zBgntzqnxETVPLitOhz+KH9bgff
wyoeCVsY3GuACbQi2kRzCYxa6ivoVjYjqI4UD+xaSwfJcTa8NfKUiVMIXReAQxpDQj2k2TdZgap9
9SaSFQm5ZrfrjDTzclzIjDSY3tg2Nb/PUXlEJmbtPtOjE9xzHCBDdXJpwidrfIQ9UphEp4JwxIaN
PBZ64+HTi0CnxaZYv1QFsxxtsh+eqNZoK9q1n3452BksTBWEYOJRUXeDkQPqeJoywcoop61imBEx
D/Jihv4nr7xLIMNBFyyFn23adtjNBX9AtEHSnOzxbXAPihwzJj4LTFmdjfYaV1GIGMtzf3Xr4WuP
Nq1WgsPbZCLQYnerNLb0oMchuSodQOv4FjvEeAL9gcrEtS7uZJBvigDLYozBE4Q+vx5qYczrU/Co
vG8P/39SLUR19NW6trCGn2QRrSvcBIlJPoWLIzKV+yAqN2Rz0DsTvBu/lfWLpW+lv+vMV+n/UMIi
+QFuYMAd4CBHBYDmAmECRn8gvC+OhrcULUqIhzJ1Fy74jWCthTZADgLzduWkL0ibJcGBWPlnXaFx
XdUK4dyB+2sddtcy93ExuOAcqw3oF3hlT2TFWXIdjTsNkhZnnkh5k8lF5nRhgT5tRnPjNhe8+0uv
QW5r+v6jNzQ0ZCWt0udgPqL+EkTDU9y/Bgx+KFnohn58rl43j3Fi9zevwkdZnCNE1B0OsD5UTMZI
DfTeXH9jTTfUbw1vbbAf423kbjuvuprd+BWN6kVa4TFNmy/wtnesc7DqguKvc6/65C9G6tiM7XvA
+1F4F+xJwsNwxOjfd/CQsksFPVU+I52hUylu3Df8eJuQiJmWsWFJPNw2GnAXuRudVYHOL7O0V665
K2KN9dpmFBX9RzztOgGwwRX0P6X95PDLKZH9F+QU9T2qHzNgbQko2730rItm82xZxzuBAdRT3zL4
Z9pfGJxCTH20QLAzjewRlCkWQUZxOnoJbi+Cfw3Upd82l4iPXE3QbXg6oXBe/W4iuWp8/yYjVvaV
JP8EoF7RQ3ZqMwbAr3qfLVPcsYX46mbieXvqyJBrOkTMEaJcB4cAhXaq7+icHkNrr9LsPUCWUJN1
hBdhXcMULtw9CVr4N5+76ea4FLAJgCfzCydaax8CSucy5/iodx1b6pqaYvRvhHPImSVOvtbsVGwZ
FpMjI1aZ+Yve2CYhIHYRMbIjc/d1/Et6gaEZzIsr5ovNoe0gfGYGNFTvrYcf4wFNxiL2moTlPorU
LWiQsWlfIr23Ub5ScAAL+5xKqk40v3wCGGyRZxGDV+zihqNRi/u1R/BP7MGCd5HX6XjxUZzH6lpz
9vgUbqahnaYCQhZRCTTXdiTWcXcsrLuqnxkUhekhZrLB/D0g6rHbZP0GfZlDfIhBsLp6D21aD67s
FD7VTrTYznQaXQTj4MRW5UiOhEfyRjaR/cnvWB0q+32WHQyAH1oSIImXhAzGfhfriIw39JT/bBhK
FkGJfvuA3XbRi98BWqo+t4Y1/RBJTbmNIFraW2vygFjMmzkQaeVX7L7HTFJSmLLBGUIK8rlcRwBx
SlLacaYu+iGVWK23FZBB9CXQ2rYKVQoM3R3JHtX0iRhTM+9eJc6jdRzGK8ogQ1C4Rc4O3ggjnTPk
2DTkwGAvq+07h2xP5paIvuC4MbzyY6JUQBm7SN7kyGX/YFaQil2DOQA1AbnlG9qnZYSAqmPD9Srb
uw8AjQxfrT2O44dgVRHP3pDgniPLrNtpWecph+xrjzo4RgNjEpGuO97aru1tanvrCDQ4tdgtCf3z
hIau6ziYmHIZ3YUV0qE0f0ef3CWCeJFjzAh2dEqVcei8f8Fo3SZP7hmPriBQs6WBQptRKr602l+S
/M6aliBZCfeiY88p8ZSU5YdGRFhKe/4y9BTdI3hfJ9ynPkPZ/pRyHTjNRzhw8UFwKcurV2Knhroa
P2T33qbiYPlXB5VdZ1wb7SOrvmctln6HS0ihCM2UYFoCAqnCCpp70nxWWsxpNlDKCeTxDXoaZAA2
Z0VKJR4Nl1pbhwUWEvOjjJDxZBerlEsX3FoS/tr9sYuvY3vFma7yfFn3oEFazsPnyvUPQ4L7Eg0B
CUcB9lTZ9q9dGKyHaZPBuh8o+nm3xdZHs9yG5Up1alWRPpKOAw9VViKh+ehHqqsS9+kwfmW84KJH
zBDyRCV3C596x/8jRmQbI5wb/JBhMy0ByIIjHUHmWTSX02KqKfmRNAyYdcL4gj6VDm9cVvjrVcBo
A31WprBe1Rs2usus3hWA72Et7/qJCbsGRIOM0tFi1A+lJyJAEAmm08qFiydLzhJT54t8drbcrFmt
XSqIAGFCPCXkxGeH6n9r60UXZP5syvwAeB6kEBsNwKxqb0o8IPU/nyShdg47Zeeg0+kYVk9TsZuJ
G7WAjgWarPBoIkrsmuDlbQxZANLWOusBg8rOHKwnkRsMaK5QKBfCTtmqskVk7Tp4yFrtr8hBqvHj
9Ugl2Sf3wDqa8Cise8V604ZLnPGpNtXfwBYnE/Yi0uqtQwSzx0Og+cEZsOw+Qphj0Ti17rtVU2gb
GWN/dGWetrB59gFu1iedNKrYq3ZNb2+H/KeIyVGUQOQIzvG6fGkxNym9W43SK2CcLHXk/2WxCWS1
FvILH/IqtsgQKX+LMEMRXCwB8i0854+VeRATTHLqhk/UaBESmviDe9OKDnUPDYcPC8VQlzIKq/+Q
FenaW491vfICFOLjapBXkxLYPw0eXdXWmV5lE2Oe8YkA53WqFzlrCHwlPCzslAaxaYRC+aMzucJO
0r4NeYg76tsJQXoBhCRh1P3Q23sxZ2Fs6/6RCwP58HD1Z/VtSz4nQWl2gbWGM5e5l05kYctOaGrZ
hOkTAyh7TubCHTSYvGZomUdKtPa3M0/DCKts1XtXXUAdCTEqzzMMm3UzAq6RsBno27tq7jvU8FTb
4bMJiMsbUfpytstnx3CItkF91+IKY32knDMd914hPDaYgaUo1EZiMhi3BQ5KHXwa9TbxWWqtp3Kb
9sR5ceiidoLFuEl5YTTMf4EKWPQFALXUW8pPlPXkxowXfzrZhPAWqPkAQd4YZRqKRMgerXITrED4
kWFWb3w1Hfj0bpVMDlrvrB2fg2N6LvsXNzjVbUrFzbq85IRoKcbmAfvYtXwzYAhLya3fLb150Ez7
52j22i5IK3pFOnCsBLqoZCuLdWu8FwZBAWzn2h8taq5tgLKA5EP7jcScPNC2CRN/iIhGe4pduE54
Z6BckpTwylvN/2TOHLvbhkI3Q7bMPbMOq3zTURTIYT/4BPWpB6nbxsimyv4a3U1fzHlxS6PZGS1l
NKJ4WxXHHo2w1V0KZg/CgiOOoDaQSx3/lRveXIrX1kUW8605pJTmAUw0zuANsVAkBq8reWjK4N42
3rkKSY5JkNa0gKCVwd3Zq7Wnh0f0r6HhX1pfOzeNffTKfh/ychgkIHXoEDEszyGa8Xam05AvZOGj
bdcO5P9yw34tlkeNC1biBMm55Kf8rLoPZ7qFDnFZSOcwE/EPvdyC941AKeeu8Yz7gmfk6pm/WXVi
5FhIbr5nld60EriJlYCpMBP/HLqP3l/b4qigZEWkS3gUpWJlYFsjFjMpPhrHW1XDkSX2vHDnT/Rg
eceCFNAS3tW2MA82FxdQhipeKoqngvRGAAM5UWG8YPFbGJ5jICF++1VG99x4BmHUDNeUJjjAZjHa
Z7ts1/VwFox6ywKETBiuDRGtBf2xV6Q27j2OXN0zym2imzwcekWsAbRFDDjlKlHW7MWeI2zspS0I
dq5rpgMWTl6d1AhMPFX1GMTIGAahEqCcU97VWEn8deSBEpOGepOy+u0bIOADUwzLL+pDOg97zOJh
+e/a+Nbgpmm+kvwNSd7E+kLZhzB3saT86uaPPsgVs51NjYJtYAahoZ/17N+AKWvTn3tLzTrJp4zE
Dw5TsD4Gax/QMhXyPQqvyPnE0gOn/qnRfvLoaup3E1E+yzvs1F9NipVRnqLypAU7umwruJbDfuQr
ac2e680ss2VjcwIWh1hl5yrYjv0LeERg1ivTZLrOpk6Qa40f2NZqTI6roRmOIuSlJ8q8sQpEG5Vz
Stx5+ATuNEgcWu7ubqp3TX2OyV9Ec57158SOaOSOJpWbM1oHSw8Q7EB5gV8EjUmGNwPnSIeDo8mC
FwjdPcRe/9Vu09dAQBN0oTqUF49KjoWZtbcB9AwbJ9gQSACdSIAPb2+Vjqjq2HcU10ArpuZkMHfL
+lcRfaBC7RfgUJfhABZC0RhNXQhVp15Eg8U1Nsdr4eJwXRKxoW8Z07ELYan6RIWs/NplD+4sJO3J
VHM4YhLdOEV0y2vx2fd8TDGkh+bDTsK702uvqfbQYG6XIf4Gn8kzgX0JqWw9CnjGrNsA45TkAPLa
Aab8R6x/NaF98YSGcfIW8f64BbwzFJsdyq86N+cUY2KA4ALUU9vwZGcrl8tOb4GdNM3S9bcGV6fl
+cwILEbk3TujA0RcbOZxwE5uBgGLn4TDWEeSS+YIOQNXZz4FzXNurm0kV2o8jNP3YP2boEQUBtdV
ibNLFHhfaTSYlMW+x4KMdj/5bplL+MXaYYUVUKxNaN3JZ/ZuA2WiXlzJgvZcfS3peXJeXO3Zi+6D
+Cx4dDQTNxEv7mBtY7Tc7O0ooLoXPxy3lq1vh1TuKqijfQDhBTnod5mSA41qCJgYkb0meK+RLNVd
hnWprLdsy0ip+pXmcxu1TIaNu2pw8L+objpocuvJraXIIhr7DuAM6wzIBXVxayTPdsFNc547JZPi
7j2ikjcE+utbLQkBCTdUTsjjQWTNwQA6sLaCf628VMpDk3x2BjYN5I3CZiB281aHvHrAoabc3hTR
a93fZQeUw3yvoIlYBrJcdy3r91kaMnbET2NoRxiHQ2Hl1asYJSfszyzCFWBb7gc3DRYOGgCkB6iJ
xizaOEJRW1IjoIyCxugtM23vOZDGnRdX6hv0pi8KYbtJVFn6cKlwiAjYenZIdrF86uNdo+0s59KU
mPYYGqhYRypWrF2YYVj8NMoxkr5QTa46zg3v1qObVi5iz7DZuEP7kdcUyPSg66lFtY9dMW5AFqXA
f3DPAYbt16L96oc3z/kYXKJNfixcMON1hNiaQm62Lo7V/lgWrTI7bSeuzoZ543Wf5NJpX2u+0DQv
VgQ2PQcUAnjejk0qddfoEvdAIAZddV3A/pmpeEeLfsBDqSFwHq/m2O52OvcGAH/9MwynpaX2lvMM
dbtn1OIiDR74mn1ydavPmqu5uiDNROQksn2uCF2/Yyl7aML/ybFUhZF/5fBdILlkgdBSdnhJuZq5
tS06ghTBSZL0DrHKMw7mPOkl6snoMU0/PikYqj2X5EZ7W58s3T57wxeo0Dkp9e0U9wQUh63f0fDT
WR7Kdlr42BG4+EG7mvUxK080FMvZkdjDQFIls+/A3rtZ8iJlSrSKQVsoUVjU7G71Eqt+/uqUA2Za
Lih2EzYBG/0Y3MjnphqgjAmHY2hXDt9vzawCJZEZyPVE8MhAsmAjsdHXzMxai02CniafNg7TFG44
oTUmo0qm3kH0TLwpL0+xB9u58IfCQ/QQbIx5lAmEEGQRFFJYTk+T2Lhyq0zwDHKruduYRT0NEqhF
8lTQXyzdeWQ1zqAR6Ygndvtm9wm7+2mo4g8rDw9MoBztwM4yN+xvnbD6lRluJRgM5LQy6G2cWgxc
VfXjy4gBuH1ixsXGoUC/SBa1Nnz09E+sBoX2Ta7FThCoEaJlQi6G+i/jRlgVxaqNKLuwWMa7nFlw
sK8RUKqw+kuL7G0omPo07svU0W5Oxs7zCmgHOiPyeHSPKc1XLwFY4HKrx29bPtcpWTB19RZR9SpL
3wdMP0n7OrXmmWxkCTOyKNZZcDMsBY2eGhAYU0fNTx0vJcpF81Lmr5GDB6dfdenGd9mQKrYIwF1j
f9VpL+a0TYiJTM8j1twqchdawopXf/WrjleoPPUx8NaXwD878dEhW7OWiKBPpMQIhjPiyFMAKxrf
MZyYVeccU0kI1An8E8RpglAn5vHDSrV7mFBTBxYChpubs8CFzgkwnKuSQSxlhKWIIAzewoE8WuYq
C+5bavxk7lmnbaW+jErb1T1dnmPdJ8BBVb5O6PpHr6FCRvxktOGc5/rU1lgLHd7hgFQElK98ijbd
HHUCH1vyU9mM8LtmkYWnzH34aCLDW0TpXTA81TOoRsk2LO6ZebbReefRQXoH2a013wOQQQfMpkle
ySsedA0jaMBBpqFyeMXZuu4hORgdbKziNdJ3eXjM+VFMc0Viy1pZ54Bft4Xwrgoob5pmEaS3OGOY
ZHwp93NWhjj9v0L96NM9RCwrgJPrEYMzXPrOz2D9Ohrn/XwGJwYDCTDrLElaJvuZsXMAaeJp7LR9
w42p5VTA+0LP2NdFAAOupXNx0nuDuj9WB5MopfZL90FK8hXz8Vm58CmN+tDrLtsjiMqYtYLgpOun
0SguoP/Z3Q6QAji5OMkzqvj41SM0Q6LTY+imu4seeRDfG9wFr9DWRvyvxnPpEJqdw7tVc2ZIu0sr
1FfUE+hQq6T/0vp0HcbOQQYWXfpRiGuGlzCyNmRczqY9pprILJP8qhHslWPky8RsK/6y2Bq5qG+s
bobZsXycVmYjCPKKT4CaYLkPjC+5WSEzeOXKM3Zlua+oDLGgFtWtZX+Wo9lI7T9bfXrlVeXblCGK
dP+N5q+ZXJzuHPLgpCz2JvStroMgA6ur3zJupL5unGdmPR9VIY9RqF0bOzyWfvdTFvzOmQFNmb7z
Iri90JmLrH0ROddKpefHcBh3pq89tbq9Db2E1DVKDJ/vxWXulYlnv8QCmQTnShKpJhxQQeRJ1Un0
l9PXZh23Ulh/YCXH/9nVd0cYy6Etd22DWtvIJvYo0buaxwXkHFHjTU+kAzC/KLlDMJ6y0xEVw6n0
ONXPwcjxQYBEmLyzW77ZEUAmCR116jvG8jnFitb9gya/INkAF6nE86v3apFIkIwGMACyblvb+4oF
+BPlUqPrkDGA4A7ApKwbvswrQRA+rS00UKT7RjDADnE7LK3tANgGqyF35l6JZCcwQrDAZg9vTp9x
g2YLMEdkmF9Vlh0avUarJb71fHo1/GGpczU6CaVqq+0T4R58z1mbPjc6rLuNY0fcjThzM0b3GhVf
Y9EG+dVWi8svFRanofOiRTem8BdmCz67txE1vTCHArxJ++s01QFBz0sQax0q8/BcsVOTRCVYSPfx
zYp1DdMroB3q9PI0VdjJJ3etuoL5Wokf0lvFboKxA5KkJJ4ySSfnSQqsUejMvdL90+P+MpnRm6m8
bx1rVtkM5zwZDpFAqW4xeIlxsfVgiLNukydlskry+lP51Vobg3XT6Scd+mSAcolJE9RBZCXwNtDF
u927FjBiazpnJSpByggvRB5YZEfn7rV0AUKIjHFhh1WkI4OBIQPiTjNTX3HjOcvQTV+RzTCjd4pt
XFUbPyPqQwU6cjCF8yNK8480gNxi4RMlxv2mKRymRY10305oQSeCnemvT0LmD4XdPotIRtXlv6aC
+uqlFIfxtGrY8HdRezPJcBqoBsORLM2MSROWWTUG+zL97UP90aNaa2rvmI/xB4kxL7FhvOt9uxdQ
g8I5l6XXWD1K8F+mVl+NOsaKHcMKcvxoW9TdWfX2rm+5aN36vZnkpuu4YwaX8a/U9d/MQEtqqonh
C8RES8welGs7Omc7zi5uTCMfiUdrNu4icvHJNPLKAXCxLOOjyR/kUO101oKtfAF/xukcX6YMuyY/
JTukgyqjvYsXyfbeFPN3EcJuN9aKUDZDDKjS/CfGJE0TnQZmYml0gmvreN1NNX+2kKjy0Hua1k4L
f5AAFfU57q4TDQ+bP4s7MITMwQ9D2rabpSc/k5vJtk4d/hUtM5+nWHs3VbRi+ZQxL60432ePkBvb
LxoScCeDpRS+V9xuMc0rNjgrfy+0t5BYZecYB5t2QkczQTZiZA51QTdPhin2cwKfu2p52gvXQMfC
GDc7BtZjNF8EYhuz+G3B/5UcyR6TYLBHrHbqhPUSTg6f3V3621nemiwTIyJGNWtWdXUN2fTBqKie
wupQuF9T2O/V9OAB5h5DI08kRzdiQur2pgBcYTY8+bBI/fItg8hQlXw14hMfs2Kz5UtIGmO9P7vW
KaKzEkc3OZPLmkLMrGkqouhbtYjfvU2q0v04rQz4OxFsRfJ/cPF26VfE/Cdn9pxjrjCc+qdrqmXJ
oG4eX5WlgUwMhi4fMSVBfqLB2sXT5+h3r2G3CZt1zVYrB+iG+7c2t4NY5zxYurWJVXoqUt49iwOH
KQKtymjuYj0GNWzz6qntyGXdWMfSOqrpKPO1bbz6I2Q1YrHbCi83ssPyf9CuRehao06q5T14docV
RS7PUyLmoT/BquF3igUr5eToZ2VhVe+7ofvNsIjJxmZhBRBwXHqDPHiI//38AqQtTsFeoN4bNi70
gGLr9LvCJv8xQqGR3YzhkstriTyCbJglwUM7N313+mMRvDrzPvPUMQaRY3Y2fIP4UHth5Dc29Aej
kT96Fm+d2VLhV88uqJuK2bLDP0XPXVvGxow7af40G95Fi3YirzR/Qb27BZh7iclnFoDtwuk1HT6L
VvsH+LAQ79G01OY6Pj40ElruVXMPfG5JQjQAJT3wZGTqZfqv5/zUXQTixdISu5wpd5+lcEAhW9iH
oQj28fivy3TiVZFQFg9EPAI2WMJ3kdbFh8UxCsxoVeTPPUVjRWyFfpzGD0W+4HBo1bKonv0ASigM
xoZDEu8eAh4SMo5WsOuadQVtIWZCQtnLWl1vTo62K0G+E/hiUYHF1G+Rw25vnOD1MtAypM/v7izd
lTchLuhMukQPAnY3HFsHYUowPlNC9BHZH2o9BvDXzD3PPeFGeSqf5LBWRJdMVJd1dqm5+Pvi3Mh3
WV5tDQQSI1ZaUe/TQiORghie3uGPoFfACGdyMabTk2vuufTDZkVisqPxq38tyzcMJC47bsoKhLxw
SrI3jkIGZcHTZCMaGrsOCvemKhGgQopCRAm5ChTPAe1I3GYvuo3YZlkbPOeceSab+PSgcv/se79t
lgAhDD/zlqAqj9HwPfKhfHAGGsaK5RBLWnpAxv4uAyVpfeBOW4yTTSlGWJS7CYgXQyhUzvRo742Z
bpx8q+7e+h1mUvC4V0IzmGPa3smo3cMYIDfzUv1pkNnDDT3s94wzssn+TGM22kH9Hrh8loL/SCIQ
NnbGdhImYFxNQ1mD4pyBFM7s5YTZSBTTvGN8sVOrpMe3FZosJKwtwemhkGsSnb7gMG+ahDbPRMgW
Z9NOafEF5fa6MoxdFrAYFmxBUAUGt6Jn4J737MlUQU1uZLuxEPta8/8ZwGzruHquWlL0evEl8B3V
enMR7E/ikYV3rf8VCbOqMl8r9NK+MZ2sYIR6XLAH5XvGr653lHkp0gtHN4m2R5jCm5W67nGqolWY
hvs88y+Sh0CRvYMKbJE2+YQHr7jmfCau45zY2J4RPa51Is3lMEIybOmu5SUqZ960LsWsXBbEKWg/
CdAJTFU9SShEwHFk6SjzRPSch+0e5caudbLPQQJcYonV+zxtcX+IcM3DfvmPo/PYbRyJougXEWAO
WytnWZLjhrDdNossxmLm18/hLBqYGQy62xJZ9cK959pvtULr7E8M3+1ZqIQeL2mQMNDB2haRTa10
8GGkwZ3Wmj+kybUby3R9Z5ZwO4WFLzhwECnWyOzwEPLLtynDenp0C86Kn1AF9X3PMvo3lzZdb3bw
7L05vUBIrgXBq5DytJsTXCiTnix1Z5BayIc9FIs+eTExX7sWbwYyXuwFLmFpzvyLf/akvGXhxlJ7
v3+2um5dF/nvkKI09AldKsbuqx0SsZr8Y2geiJgkhJsi0I+aq1PfI/gGPtE82zx5dO5PZrVw0XGJ
+Ya9NioUXJ0Hg/Pf2P7mIaCS0nlPE5DnBR2OZGihVHR1TblOAmbmYppXtpKo4j5KX9PQp59yETLG
WIKTyWVsKMhcaNbCqSEe0HWlEXo7lW1kyffaMi7pgZ7hcpo3C43F/ls7OoBbM2QfPTodxJjl7CwI
AP26wd2q/5VIaAqMS1VN70mA02AtcjjocbBPMUGGyXFEDWiqiCinzzx+aWcKLAw+85CwDWz9b4+1
MKk5APtBqhrppVT+La2Q/VUlQYpAwfRgZyHW9IHj9hjbS//Rsy63hl/KmpXov2OdpXrhzRX0ySqP
vaZOgZ8verY08YgZNQYTjjGGM2ZRQHEVYOFUCKdR46dFOl8wih/jIVhIjzy+IPBvib+d+AsINEGd
cBYdK+xi7fJnVvWh6h/W+NaUNObRtim2WIcAbmQnol56MElbO8JaQefYY8w3ymNu1CABFdAicqiY
sPpAjBS7xk0pUA7qSUZ0KdXvwvQUkArmwasmH9CvO7Gz7jumIqOGSSJXlkKQGVrMu6M6Ss6BqUXM
TLDqJYlvPzvThIyRp3SZmCV9hdOCC7AwDbsKaavWVJRmDUDIyQoFEhgnp0u2OVph4jbpxozt+Oo2
c6RsKqur48TGIU4SDtS2BFUhIx9RVzvneJclm9W28pj+ZMDVEyM4xPMp40cJm9nJt85DnPdXo4zI
sh2HcB1Xsbc33Sg9ITDoNiVT5gWLTLGqEsrGohhn4jy7NYYxDNuTpiXoBpn0gDYNy3RXETnN8ZZ9
xwmDkkhEh2CQVLtuWy7dcdTmRcd4qpLMX6ioMIFodh5gVBbCy8GtwS0WIjpb8K3n/CUsUgLRQzTS
tgg7aY9qYvtSELu6sRqX8Qx6PVYoVobhIGJtkZkFq/sJgVnuiYPU4ABz2aak+vBAJFbvHyW0uB0Y
iW41OeAz3YozTZ80C2VTEd5cd56AJAZweiMQ73mlWJbCXLtaGmKrrBNzN9H+1n7inFRXQ+KtGn76
FKtS0Bnd2rAi9BK5DSps5sWRvRNvY61G3BQpMp1MPVzQpQbIVkooOA3p2oqPFpqakZ2yUHbblgTT
kxYF6TaIlQYxiBairIFwhoOVUC2yl7b9qvtAmhuvnEnE717XMIIu0EtYXmo/QVebhwspYYzCxNyl
455cDabvo7WCPFraA5vcdgIhrUoJbiCIHnLSvJ0foc9k8Du+UnrySuQTNjCB96vvGftFU0dfTN4r
I7jGOTH+QNZOpvLG0fXinBhtPA+Osa7MIRm6KNsdocBgKPJ81qdKY+unHKlWB5epNOrx2GANWfkx
vjiNQDt0vJyerBtI0MuQb2oG1Xk7aWrLm9Is3RrHGvAiuvy47w7E4ZqLQEeLDPAu3teZX94qn7Yw
apn6AgHDcZbioCOCd0LZwPKHT7ZYSukitB4BE1DRjOfQ0G/GLCoYTX+mUCGOjVKaEYpGpsrg+m+9
nFBoNiiqioanQs3p2GGbi21jhzzhWTUQVW+rtapKqGpZhQprmMh7C4lo2U4SUUjazCCFgrjFSsNk
axNNxCiVYSr6pPysabm/GpHFc2tOaMNzCFihOemXso0IKS4sFrrK7PpfzRAU2pOJ4ipT8YGo6dFq
d8QykQ2ZoYoo9H+5+4+wFEqgD531ggLbLyxnK6rPQBQspjB7FzB49ejso2qE5uh1/jcrrVz7nSD+
58jX1Oh3W5Iup62IYWuDVS8cA90T2EnGIUo7pHi4ofB04L8j0BeT/q5gD8FlmWV6cN8r2nE5C0CK
m4J26dXmOS4d1tgPu4E55U1oddxNOO3HQV9a9UuBKN/BjFaN/LAQ8mZgpaVCCJMMvHGWRka/bbKI
hAE8OqzS3NJ8McS/HB+/B5nyzYgg0rLYpxha8u4CetgbLnI+XPTY+dZIxwvqOFRQC+XRdDRvVv82
yJ98gLH8C/N94Vh8FCBHTfue4RFF4A48ZEYPJMe23EcD/pQ/Q571/lQXJaJv+j+Xm2fa6KRJu5jy
JuhHA0CEvmWR/d2WRFltNXnUmVrXZCcU+JoalFPurm55xceC6f065Rgvq2SFhGVFqlFarYcSF3KD
KgAwc6+jo+tYdtK5tEBPx/hbD8icfi60f4gNs+KRue96eAtSNqfyTQWv2XCOxKUvPzwyPiESj/EL
y5o2eYzhuyifxzntprtXxGn609nDG5P20JWxa3jowjiqn7SMAKs41tY9mRsBPbPOHiD5HovwmFmf
0/AROT+CO62lj9DnA+lnVm5VCtTHHMHmRfdC8jd1Urb4IXo64kSm0J3jepeuY655rLaihqTMt90z
iqjRheMh11LIklaGAY90yfqvhWOKxWvnu+N6RnMyu7sO/1NZOHRB2odKf8rq3xwhStLmK9u+jgKl
i3cnSUUh1mJWbcRkH0y/mc3WQIL8i5/6ZE+Hikvqw+FJsBwDz8haK1OiXn10Rs0zZxwuZRLVInMD
+5hMc/gg8ERTgEKtQPVJf4fvTObPVlPtGpLLiLnzp1Ni/rjJxbc+dJd8j6N0Prv6OTeNl4kKYyCh
UCsDPi+5ne84+j0SmBCBcStSXewa51trJQsfro0q3/nZP28SWOxn063axOnfmKF3I2OtaaJHX1wr
yrm8BoyGpGW2ACFWgCfhlNDIqqZfsWxaNHyuLhcBrOM4V9qGywCqZiQLFGfNdsoqpOenzjpgYSTI
4YlExwznzirLW5LmjegQgcHwXdZ/CeRjH7pH5w/LskZSJjHlNOQh54VGtYNtRuv1HWfyMRUzbq6O
6k3Npr+fw3Rac6X3bLo6PTmY+qmwryFj1RFULTttYTvL2Gm+6hHjMaFM/lMAJspx2DDZCORHrHZs
+MMHbFbAy3azN0qADuDtsOOkYwUOA6XkHmCrThXutJiWSJ1gtIY4HOy+bD48Vr3WwEHRJ6g30FjG
VErWxGnM9eKzEre4SL0ofZcefk8xmp9j0v/VDZ5MLbBJTnFJODCJZfJzohmjC6Zb6rRRDexq0QUx
GiXMlW0VDUBXgwTpjf7LqonSqlH/Om6yhmLqr/3Mbn+LqJ2rXFy9RbMxgiRcaIH+U47OdcQGukhD
cTTMgEGUDW2n1d+DPvgaLXc7MAuy2KFHHs2cjjHMzj8SelLddf9Zwb+g/Ru0iwCyrtVEO04QRGxQ
42gxC49EAr7yDIv7ABY7JYoqxu7VYgoeZ/k9HRhblMa46umwMAIYgtBejStBjQnfXsRNH+N904A+
ZLnzbWQTmIz6K4KkVhJdzlUd89OzcZyhRgmuJguMUN/fZUm0UKTBW6V1LwLKXnkqquHZQxqt9P/h
eJzJtUuGoF3mS6PTMCEJJ1wPifnPZUAziH1fmrdiHsQ1BodqGFydHHxvvzVIxezRzvk3wwsYwKkz
BrXCXEsNATGKKFSeu6TAYCkfKoPBEBKJlPo/nUGWb8V0G3yVVSwHA/BLlhxSUYWrkDTmdT4gbh6F
hwALKYZsceb1ExEUCtZ//TaMiLFz/M6tyxiV9IFVHk/JIkrgnOMW5lcHGJulec40wqfecazPPPua
rL3kXONqleLa5FuvJdLlSv1GPlC8AdL1VXcRRC6VfaRGaq3YXL7KFuSZgxdgWpe+6pZF9OAGJuCj
4fK264fgt1/VvihWIiqspceuAtbE1IT6oTCI/nLaf7y3r77HyhFJDms4fKjY7mWOnt2y/GUNlriy
/0KWMqCNOCwRzzW4FoZJIO2dyJFlZy2nY66/OQU5BTorAXglLES1TwcxbhvBqldkO5hjdQkK7Nup
d43bjeesfA3s+qqxSsTYxQ0rECC7ddJt0xGfSkaoV7+IoON4xotLH9g26PGZITL5/knJC53nBAO9
YddkT2117JOtBlTDFDaaYLwPKjpVPZck/RjYm0fvfdv1uIqz+gKBCNpogYQ4/lbgXWI7u5SR8dYH
WrN0wLLYbiOWrVV+jB4+PiyYd6dpQQeVn1P15c7D2GK2Wv+JMVq26WvBgitnauzxPtXhT2thJMim
pW/efC9nrIctiAnQlLBywlyqPGdXEEPSk6viNzF6QVxfLSLvSMTHrjkNDPYxUzdc4CH4ib7feuwo
h6qMNkEZMLCX9qo1viae+0qxDx9zPHwhUdbQdfn8kDFXyWbCd6NMOjIu55DiCY+PRWgr8Tc40X9A
SnJrVmClkAHJ/BFO9k3PQ7kK+bIT9WMigxyLAKBf9hP5LxkwznkA7/wbklNZzeBZICiaWIYMLHWM
JE6/p/9CxPgkWgaZlYNRbWhweQRMSFoanqpnBBoPPDp+zQ+WqaOlPduc+gXRZb6sTpNP/xqE8m0w
ZqGJI05JmhwmPIVmraBTI2tv4+BQVlwyD5M5ROCXxORytINk05L5p3fJ2kW0ZvrJ3SVyoos5knF4
6EwVGbkCVWq52XXo3hqO+BbtCBbqpwlUT2XfRwMbnO8USNo8Ejewe6IJGLslEvCFpTOa1Q6EJqfM
JRUqBA9xuMgBCujsZVsdWQWCJiJbQkQqOf9PXt2GNtqT904mK+e8Yz68/trqm4Ilkoc81/p2PTLj
r2y2WW6NA1wvqF1kTb5lDGRKgjSgwe6Bx9VbAe2EMgSFihHM1cnIGZoC+2qsYlc5+Y8zbA39gQp/
EQ5b/F1Gvw+nZ1N/L3hV4PtOe/gMqnp3232Mk96WJ0Q4MBVvprVPFbtW1BYustQybulb6MDKT0e7
O9m1sx6iviAErfNtGfGWix8G24sY3WjLSRzEzSJu7VvtyStzhwOO4JiE4fBgtf3ZSKxbPhJtnNPi
me4N3nOgxGdXxJ99Pb52jC5F/yJK+8PIgpmJ48HVNGP3rR+SuYKQKxdDvKBYVxDSWhj+hDPfR89A
pmgi2Gt4LdQd6QJlT/uW1fSC6LZx77N8h8UTS22byYuDfSaiuwO/lfdbLqZaoerJvOeiJ1QHGPzA
XHdUDwIBMTDkmP/KI5xhAb/eOdvtufB3pnkYi520Xu1oS1r8LGuPzMeA8qbYRZKDeNMEkGdRMW8J
4h0V0/dNpzZOfqwlAu3VNG5C9sL2LsO81/h4hPQbwdJbXUanxnG+rczA1dljpKowkFM9HyAhcctq
Ys1etFr5YEV0hFNB0OkXI6+ilfJRl9nlNiGJxeXCW7nTz5SMSET4jXzsRWuDJBCoagwJbch0EYZW
+Flo1CrzZIYA4RkHsUjIApAQpeSiSDLjTwfPIBX6P15QmX0k047cyLh17q32opzXyi+fW1E8xoL1
IlqK1kNJonoDKKr71OKRYSdN5vrJbfYZrMYo53kqXFaGkbgza/xnIVGjJVjpdoOT4GxUBIbiyDW+
8iHBsjlcEpfJ35lcdDSMXIqIpg1tm9ojzcRv3/6Rao7qmAkP2m+iG/WJLlauzJwPGmLOO/TRCE94
vK6QZlkRyxYsvXOApY6esN4a/BdY9pR6wPHBC3CyAF5kj2Hx/oWSmMhI0jujkbKd6s4GZ5kDe+mI
kR/cK9ncPfx4aABXNbgEjpFwUfTI0tr0pKvu3Q/1NwVkFtgxe8HSyD9yM9vbQ43JGY4cc817mCEB
5o/KreZVxuqqZp1Kad27cYa15uvQrzJSOs6dRiOZiWinh+mtGekoMR1962n+UvrJb+l4B8LZuDca
/dfrredQkTNo+fEVh/XFQLTs9V32QsLTyiSw05UMeKhzJ8NEPHbrnWcbGfHIgrCpDgB92/bKBuJF
SXMxUuAkGDD7flyg36KyAaRZr+ouEwwz90PMrb3WWV5PxsScC2h3cBvZJMexvfaMjTFSRcleAlYL
4W0Hv00nb4SlBWS9OSLYahPlGqUu/f9uoDQUULETz97WdfvI1Q9eom2NG9S661wFuQs9aZbtY9oy
0FmUk3nmZXnqit/J3gwRQkR1Y8AYxfE6108VXz2EtFH806mwvYkWiQlzm/+DLY83cFeDT81AD/Ht
kwu/7VjU9SyTWrIv1SF36hX5Mrx/ydmEtKNRKtrt3bRonjUtI4E0NVneKTFgf84k6ppzkHCCRxP1
i7Ftg12YHUHqT+hCcDeMPk1bVj+JQYCompbSOCCJXiT5RLVWGSSRM2IKok+gHou6rzZsbl5sGEn4
SheNQGARQULwO+/Pso0/KfMto9N7jVQmaFpaH6lpx2Ry3uOOuTNCxpH/yxmR+KVkrBZo106yk8NC
Iu+AGD7aa4f08io3nrUszK9F89uTNJdZDCdyol5FPD1H7qksTwPUf7yWyG+hd9c8qyy92dj0bYPf
7hHNOJ/yYzJWZv9qAAaIGNiX/FJgyBsslkaB8Z8CVkMyE8+mLky/Ynh2wXvMmJB2VRNNjQ+3Gvbd
wEd1buayEtAuREQBMEmLx1Vl5/DynvlzKjFd22GfeZsWf89UECy9C7CTNwYMl+40tufeuiP8oDUi
5/medZ9m/16m/qrlvii58IMKd1d14cZ3Xdo8WKt/ccLCNmQQeZTEbS6r1N+S6BdS6TY9u7zZAzuy
xbCyNx9zT6Xd3Aio+pwzBsWOeTqxLn3/MHGL4AyBi5+tNXjSTUOZGcM0zY/EY7UOQ7F4w49rUvUQ
ea2pQ+WwU3s19Vtr/fUWysRqC+i07Tm10HjPe1RI9J6x1tPPuN7rFYHAP8GQYLmDHpM9gvG5YZ2r
o6Mx3IMy4HUDF0TDrd+6qjWfnJp/b2mxGuGdK6j9ypk7q3+aPNezggAQDrGIyJheJaLHqAqPedxs
29ZhawCK3F/VMZ9pdKyLDybgtwIjebPHHBNSiFnVix6CtER5oj/XDpoP8KrlSyv3jFzUdIr58LiS
4Gme2og0aai43kV5Z5kOiO33PQiEfJo1y9HasjGMYOcNKkg23FFt9bARV+rvk9waAcTjD5VvrODD
6T4inO6cIqQ9GbG3DjE4UMfTKJZbIseuPYAFTzFGdDyiV3FZh/1dK58duHFpjghSSApoDlOSqEqK
zQlwEn9Nvu6PtLNWOnGCrGzUT5qjDt7wZLC+QNY3RSf8V7iKdOdnHDdxcgNMQ2iRTsgSq+wph9vp
7ywqW02yVimKy4Reqg/bTcfD2Zg7jn42ksjYyain/YmKs4ETrTH1pbIwoDhvQpj7qcLQNF2qkEnI
bDUCmJE79JsH3UWNDieOWanaBNAJWemuLIMy7OIQ/CLrFL0b9sd2HXvAFaeT7ioQ0e8jkQ6eWQP+
dy7CqNlByVednAn1aJLXYPz0mfDUxS7tvjzRHzn19yWaQ6vH4sj2ffz0tHJJthmFBgmBRG0pDzPX
SB6pnhoPerpzr+mYbTCYmdnS6snggk03TV/e9FYqBl/B91xbNEOyqKhM0eE62MTaqUSoXfK1ecfe
eu3TO2yUuQqva5ZWszyeAWQzouKduOOpIZ3GO7vsd0sNbMXgI/NIiFVJNAvQNM1mGq4q8UIiWoMe
SwE2ozlkBbLQoZLm2FV6Ld9RI0N/Wjs6MR20G0aOmOTYOEd8ltoUrcfo4sfbQDyUQ6g0S44uDTY1
rZzVAz530x+3QAtne0cN8o+fI+GdyJLx9GdJg8rijSRK615MzresmHSW5h5c1BnpHASIF6leSwEN
wWFRA5cRQ480rtDknnwWTXLYgMW16JcNNoysRJcJcVcc0/EhM20AKeCnHAivXfznMmb0e//NnErQ
rXZ3N4XOXA7L87x7keaJyKZ1CzEgKq559h6We3TYoELei+LUaykqEGe6TOMcG56ry+Azfu0Cysoi
qQHq9WhAamOOWI3YFDBwArO3zPD8JVn0Y7gwDvMPI0bnBbKIuduwFPM3HsNbz//i8M2xO3q06tpR
xMXBRy3rT9XxpikBOjJdFFZ1NmoPtlwA3cKftz85w3f7YvfjPZQnL7C2TRvBmFjpGYh6eNp9bmy9
gVQWlyt6sMnLYHgcEh9O+3YIOXMTxQw97jcaS/Ai9Z9KgagBpX1H1GHxFLU0gTsGjTgNzXpj4KeW
+ZdD8oPK1hnPJrmFTfCX09vZxR+t+1PFrRWSey+tZ6W/Vs2K4K2ymtf8zJpXAzM7fcS7TOjfEINE
QveDS10kr9Fwbus9AvytWaXLotwkUF0T2DT0cNNNj79L/TV22ieP7S8jZ3P47QLWEu999Uo/XOX3
EEXsMBc3byjyEu67iNGtp1MpV/6q8syVF6P1CS4RBUCBbdWkCI/lm47tLyw+XPODu1XUP0KvFh2F
7hyuY86NN6O6cTzBw0fuV19Lj0hdcYtSFsxpC4cQhdTN5BqX/kSxAw8OOeqiGGw86e34VHXi6LkZ
pKCd374HuJ7N6qVOSp8FKdoHVuQhZLh6bJaCB2paDSJ4J+hwFtEEcyjwT1E6OBtxviYt2bjgvBrm
DyL9Tgc9xo6jDhpzg9q5Jtm5nM682gsnmlZ9+j0S0VyNJ/y2FAM0sN49rOihEcOHnb6RXCm16T5p
7rORsUnVPsQAlFf70WG6E67IY3CPKTo79ZrhDhnC8tEEkBojjMfDPQ7+ZMOEwcGNmv91PRJeiE0e
2yv2ZswOtXfaPXahTfyIJ/6a1rlAdBBHjI8VzB60Tibrkdh/0gpj4ZKH3X6MdNua/FXOZ+stB/zn
IzBQUjhzw76y8iR5g+MKsXYZs3IZ0mU5YCS3fwRAwgitOEQjhtzVSmr/nNleNrYDeUaHmoYLUacF
7qwbaXHzy8Qq2IbSF/Cd+BkZx7Sf3CUB6vVOuas8IS1Mbfrk0/AAD5yw7C/96jlOPwLn2TDuo/5N
+TMUB9XdNebEeJ/Z8/w6LVq08dlA3wTA5SzZWhV/Nb2f0ruF0dGPt++WfY0q9BCeeTAbKE8BaSkw
yQDf7+p2vMYsGyaNXn4TB5vOA/FM+bZ01XuGGrsZgQGar1H+QHauu+c8PGL18IuvXL2P4sVx/yqE
joV4h4cCeUon6Jp6yfHZek+Yu5ZCNWeR/zMy5mOwuqpHirKn777w12PtQcNnBiAAkT206BIhA/J0
2D5A6qjhFTkYOGNwXy1nzVHK+Zs3LuXuTZTEAp0EWImBJhyKEpHn4l3zzaVHuowuD4X9MXjvpg9A
04IQ5T11kwGdoDsV7Qh/WDKKIB52RC7le7dYkF2qukMiW0RNZDrAHPXY63UNbjZ6lXIYCAS3FhMy
TL+iFnmofqe54KTtcp/F7lfKes7kWKFYwVNygq+DnkRlFy2LTwJ9igWgR1gIGDE46QRt6jUikF9N
/Lb0vcQYJlx33OO++ddRe9jmBqeeByopwHdE9F8TUUijjg98SFqy35guDkBqDgQeqHSYxVKsozkd
sm/dnVBtkZdsF4uWrcDAUMRx1DZvCd91LrmInluwHyPtp5PcLQxKlk8a7fgbh96Sy7ST6TVykBT8
9t25UDcbquqsT0jSb0oaInvQ0zPQnOKfCpmYr0CK94sCQ8nAiBdanuC9ogcP3fcoePhgHAtx0Pyv
PnhJ2pPHWpAWgSFf0z3UeE/HfWHsFHIMHVdxiIMzCd9s58Tbh9nOj7bAlzYWO946RWGLit3GMiRL
9yQSvh8itVxA73BzBZ9+lxSH1P5thvcel3+KCCbmy+qtl7TfT0TA+awpg3bZugrfBXsQ7yQCCEsG
ZzrdjPYWMCSWUAA6Hw3oqxsRccMKGsDxusUtqhU+LScqPmTfkqcR58ymt5ZRup/EP8nsWpRn4PcD
OgodHz/btGU1+CujwdNTf4WsuKp0usYDi8JefkowkD6v5OQ6u6rRT+EI0aEkQB0v6nitaXPsNVGv
4GRnwlhq7GO07hPsrZQwlshvj7pDOjvID5EAS4TIU07dqqJJrYsBYVK1HGHbVNxHXXY1034XYdOp
tK0HHlgyGQgHh3ebO4LbrK6HteEvIzb0xdwvuqRpoU+MinvTwYiSGF26pZBAtkH+2JHHCCkHoDU7
Iv6sNtn4kcY98+sStYNWNWUr4l1pJLL4o4Yy4CEPjwtKH6wLJCftKg/EqEKrXRJQWewcRSvDpq4C
Bxx09GT0DwHBPS1yOkb8UR5AcHpvULEHVfOVqW2YoKcr5GvkkaGi+UvweZj1kPIyGi++OswS7cYg
xqokWLsEZzIATR5WGcERRXzD3ku7NqN2GJtgJuaeRZezzOV7kprYA3kVsNKWlBBNoaGbM9Fh7/2Y
B1Pph3jO0cRiYZIjWscHi7mlz6eajN6j0v8V6Py1Cq8mykD84N4xxuTZ2auuBwtIwoTVYhvdxpXN
OwLT+IyC4wkI58i0RE+/0uEKPSIM11l2TtSWjb3mEeVsLLKa/t7+v1ednJPhYuRr8p1V2xvBNrRO
9EvMhFN+af5PxZwVl00DGtyakVT6mcEHqqUq7UGXEIT26YOOtWZM4CPvHiYskpIxtoOEpaFODrT0
HAMU7LZ9eslYYmdDyr7GmLWv7GR2AtM64Nsn10MyR7gn7TQApe8o/pAcZSFjDjgzG+Fb8FE4sSLS
9qhD+5jg6XnA3hCFq6q1OfxzkRB0kGJR7o4jFSo6M3qTBA8tiJxF0jHJG1ic+PxHLqdlhx0qmPFS
kHZgwTfy1RWPxriNGc1zUH5PDawl9eQ1KT7ZTS6/K7KmRvlslO8Vm76sfm2zf2WoYBCcHP7Ok6uB
ciPfpSVw46fr+G0i0kxDQZaJPq4TF/FT1eE8j/EontH/RkThyHbWodQ7TTq7XM/WOGPueLRuBs9p
6t0kGVMOAhLh6Dh+SUCazYTZxVWnuDpPWOdln4He2GLiXsRkUNm9t1HyTdMu2HoP3cCq2Xl1K3AV
VHIVz3zCCL7xY7ZpNIA9nr05ZaTm1YMvzmV8sq2Nb7yW9SXggBouAQOBzP/2xfSk4mHnRtfADNcG
cTMGRXNgrTVFDLa/xLgYG5zmPVc6b36F4afgQCrSHz9+VDWyrOuII0VMjzypdz7bjHoi14+WJsMT
UFnomr8HHa0cPPyMH0vvfmvmz0N7GRN0sCQ0sxwh4cnbmcGXEUBL1omVIfAGvphoXzryCCDzVNIG
hb1zqn8S00qiMb5HoVGnL0F1yga0LpgkONUn+1uzOQ6Nl7pH5o1l9uwJXMjNbYJ+a4g/af1ZLF06
Ks3SYNj465S/ZbwTdNIx9/lPgdHRwfZLClVVHxvzUALcTvJvl0NWkPDm/gX5V+UUz/B5Hf9h9y/w
rWqoAkD1x73L0rNJzj1HavQcTbcxMleK1ABta3VbC2aAF2UbiyLT8p8Sdc0wPzbs/xx5hh3JZAOB
u7e1G5yG5kdpHtTQHWrGVhHUUA9tAXOY9qz6U8h4uC2/atIhQD4q96MFZlt6pBVuUZIaHVk5m0j8
a/tvjzur126Teq48ezmmDSRFBTLiUxMU0hbY+8o61wOgnQH4NCULWErkYahW42pdxXInU5RssEMZ
0hqPLruQBFChHs1aHhNxT+rvkggBg5kt2synjmrWRN9K5vJPwvh1ztXSYuj2/bfLm2YzQrHXQYhM
cS/kT03M+piQDgkjH8neoYw6dP0DtPlo1zN4ZU69S8u7DcI39NHY48yoiDyAPFEiemw8rC1dtzTB
Sbjhyk55v4YnNSmMIItakmC7RehBFqUWISxETcSuFwtR8pAGbLKtFV5SXI24hNkR9JSRfrklayQM
VmOKFQs5nG4sEDlI65HUwZNmbAJ9yaCFpwz+B/gGu4WLz5Cw4EnNdqp+18fvbGB5vnLGa5RtjeE9
QSiBtnnOGkVsTJfXek/oWMm+SVt/GbvlvwzN4RO1ggKvZRswDHBYlCSP7Up/14xMhNKJ/rDZIgju
jXFnM28KmbB7aN9SzWWhr38LdJ66922lzZNmQsUitlAyKS4QQqdnn6mIuFcWQYGGo2+0kWtCYMB6
T5ljQpmWDjSDW0YdEQyXuN7Y8Zts39rgpAIC5p47EBUj8ZJl/9pOYj8WH8GQb3WCvVhWbDoh2VoL
EE4uJiL2N76FozvVdULGg680DrYVcCYNoVIj3oS9popXDQAr/ATzkMsDHoL3N+gXrfJXRBSjDCHK
jbqjq18pbIXYtg3cTOigROPqoDDElCwz/2TpR0htSuBJ6HB5JFgv2af5wyaSN4dwxOA4mhC1w4tU
DxcOT8KSr8p+zQlv8U0b62vnC6bRzsgO04OC/hj7HyeqAAY+h+FVuq91cJsSi36Evkr/MsGMZlN+
DGvmWyWq7Cjylq7/qbE8ndEbk/ZJuOGyF/jhGeIw2gDbBNPjnFSfNqEGw9zfEpjukmuRWjaph0jj
zZm1zxealOCOSuqClC+nWzr1O3zyixoQYjECFRenY85sryTNJQRSRI0Yk6W/0SzaJIbeEat0FYNW
I0BYE9nKI02o9AByQDIOzPvc83gvHp96h20jm4JDbQ/Ydn4KiZzyOHiSueWarf8lIKjY1hUXdcaA
IphtCSiprEvLO9UhjbYZ5Uqj4Wv4MLufTL9NPmMGJl7MFpaImBk+BgC5iR9czMAJ3RxoLOWNRcc2
HPt9POBSsI+u+WgIWxzr4VNN+5yVnW+gOjgGMTO856m8hKaxaYroOgbYmDNnpWGfr29u9gjDrWHt
8/A5tvlJESJ632X3UcgXHfuOGXyobB/V35Xx1vTFXqlPDzImRgeTgXEQ/Ca8HJRUXoQ7dXwaqwBt
xxfOxj0FHxM6Osysqv4j7bx6W8eyNv1XGn3dxDBspsF8c2HJSU6S6HxD2Mc2c8789fOwGpiSaUHC
OdUodAPtArd2XnutN6xD0rYYzUjlQ207fu9UCvwJW0YyjpPGSHjJrUfJW0CCADfhwYg1FrL7UkZk
f5DeSTg4SzRPYgl+bOcr51GmXtVGfYNOKpj2jh8PaDeBl9S4FxTQngAXXKJSd2uM5Ax17UKb9jsK
4JiZu9hxtjF1EHTHKeswL8gKnMTadZPdedTnVN6VNaGVh+RDC1cVQBJlq5EwdGLJalTM1E05Psvp
s2Iv8J030G+GsAuafuyf+n6T8vALfEfYm6YmlNHBaGR5tWhJQA0kxrvoXBnXkfamjviyYQkIshRo
akdU3rbVWdAaqwrSTM3BavbVVdvquFDmz5Z91ZQbZAmp8TXFpS1VeLC9hxYKrOvYf5O9dz1YZ6B2
/TMwBznmzdEvRAtxbyiUN9+7DqmGKYyB6PAMGRfoJiB2HmEmlAdrVJsmxffGg7TXB7cEh6Plgfl+
pmIK11Y56aunbMTSRz6RzLew32j9F7X2HGNNIQeLiKGEc3+l6hskacggl620yEy8h5OUWvmvUX0H
330iUuwz9KWnXyXmXQjBthmuADBQXpCGcy28yPOLTr4a5F9ThO0KsmtAHVP1rPIQB69QrCLwglYa
kfnVN0H4y5f686ig5oJ5tPeoNRvDuw2Ts4L0nQk40ZDfipE6ePhU4CJbgz3JtOsgvNCTBh/L+4Ls
ylA5lQRhhzJaaLyExGqxhjvLgzbVMqY3drk0vBeQ58uOBHMHGwHxI3SiioUSoUE44CzRdGdZQ2xp
lyvPrRaVddtW4q7snnVx58vDAsvIM4omz2Vzo5Y3nWk7Eosd/a+GOh3JYW71c6jvuEAkKppLgJHD
iWVEnBhEL5m0Vg1Y+CMQq8tUQQ0QxJWuwthp1pL8BG8uEE+jjRLNVYFcW3AZe/eeiWrhrzynlPgq
MPWMAB9kslM1D9PiswB8G/WFVm8jdNKrU9ArNm+1Gmdf8A78oPZEwJQI0dsi6mgQGiqBzUmeWAJd
4MSK822iXqu8U1MPsvxlUdwryi+55RnLCx5+TLSOx6dG5+2dvQ45pa8nP8XB0IJ8j/K8eTnluwxy
C1J9X3NRBSQ5I1LFUeOY0IY79bRm95S8OjQPxTYwdQms6drR7fpUJW4Y/VuDWpA8blAy5qVJ0juZ
8IUjSpd592AmBvDx8cyMSG6dG7LgZ6ztkJJb8kuLLjSBtSyknw4rV3/VEilG9wUasUP6EdU3uvqo
Js96cdv5+AM9+N2ABtoDpy8RveZeuBUnETk077VD+TfwcAIA6ou6bsIyhhDWXWmIQVFzgc6DSnUP
1j7EMmtZ96tAfi2rOwnEkgsOzVC+BGnxuFwr/l0U3RFOS94lEu+tigTpBtUknAHygLCIYiS25bp6
ETXPMnejn94k9TPUFAUE8gjC8K0anQBFhToY1smwtsJb9OkjnzOCFZ+sZBKqBqqsXvAWmwFSoN5Z
q2KhZTulDseO31C9u/5HTsRCWKG8V2QQNA3xbbaGCvCMJ4DZYRf27EofhryVNZ5C0RUvXDJWJ3Hh
jPYmz66G7subiqTQX0P1QfJXEc5llc4bAVEv2K4xTqmIwCYO5VTiLbCuhgdqHV1EEl11Ny6oeWEr
gzvkZYHIHWxzhYKGSs42Kz9LQc4C/YtViIZtTXLLaZPtID/GyIQW0qdcPqghMfWUIXUJK5WvTmyM
4oxDsvA3UfkeqR+NbFwOCESXOYzj8tpEcbv/MGMOjsm9WCYTB5U4v0twWzHsrUe9LO4+8uK6hL5m
UjcG5zeAFs7tEGRoBeYoPS8wISiAFJFCuZ/QKZpGsbg3ixMYLsvYE1iGxQhfaLcqQawdBXfBQATm
Kd6N3cZrTGpOMx/UdADEa5BO8ZpZNdNhXmdX+qBepAbQ57E7HwNC9ZQTx66HZWw5nvvSDN6qJiko
hasmfpaTiFLtFgvWiUHXeQ5AerAsiPqu4FikDfhB6SOIH9zxMkE1u+6oiSOegEvfX7HCtoconbVL
z9y4OTT3s6iGaQkIvr/JJXyQbrDDw3WL3EkDcPGsHTdAFAEgIB8DuIPkYCJ5py3o9HHApmKJ1k0o
zgb5Oi42vnXtjeeZfg6gPutQDo6AMMswO2KAumbqw1ld6eaLDr3eHvSFVQ+on6C/wGEc3wwdFw/M
9Y/R/iyku9h+8PXbXMG4MbzXyJMnYCV0UKYyLoaN6sFxufXjrWmDoinONEW+lIZ1i4WLRxYHDJxQ
lbNWuiaBxY/DooBEeJ0/lMqrn15mUOUmw5juvAA7OpRYsnncRTDsqRbj8h1RgGmI027HglLkV0Jy
X+Nh1pKFlv3FpBVRyxWE86+C8EDnd6WUr2Q7Pu3Emw8zm2PGxFm1by+l8VUKHlCowOiwW2ZAPDQA
0946RIteAzaJGJuXvBa5Dsjc6XMd4MFXXj/22mtOcQT+VwQlUOtv2uhLarZFgUjc+dheS5jRkY42
vFejuUnRqCqu9P6uC95M4kT5oi8IKEgSNFc6L6tJZ6hCP7kbkUNZKeNdC3TOt+Ol3aAYEiDZwAmU
riZTHEHawx2uvJRsOVqQIrr0dGNlwDFAHnbMsBEA9gkvIe2hGVsnBbnT9Bo9v9F/Dbx1zlEt1GtB
FbkF+E4m6CQoyEPDk+fzYHSahJpORpXSJhe9BT9lTTDImn+umv6sQzxKyPgT4aGuczfcjMpXb51V
6NYB8uaZvzKw6XFjyu8bO8TT3ClGABkByIY7W+Ch/a7lb7p764fnISoKnXftEo2CXRLhQ5zfS+0d
iHc+wymOWvOAJCin6K9AGKcNR3iET7A00VjWsssz5bTuXtzh0vev/PxslG563KxAyyKE/VGBn1ES
VBSRMQohQFVbCbcDMd4o0aPt35ompwY0hwmaZZRb3730xmti/M6DgL3kIRvlIEQbdPMRyiH7DUhq
lC7ajpynVpx65ktPClVCkCr/ldd3PnJh8vjYNzdSfqe4AFMJi7KNkYMIuFYtJ+UmzAZACtJ1VGBp
4m8nLS2JlDkE1Ly/d/V7xbsgdtU0bVnCN5XqF1+9Z4/W+q+RlHbu2pix3coAhBP9k8qAoMJJtrXE
Pc8PAW6uESbyg2GlwQA00eTtzoX5wVBNkdGEbMJRR8bSLvCBeyO/11noz6FmMp30zUsXvhmYVOEe
6G8741MCGhK5L3mGcVz0OFA7lAEc6TDlNEQCeqSzYtjjKLPov2TrvUSeNnotRbsNxFsRQ0dGBCVC
D8H4kuX7GFZ1VamL2Oe+jBxbeQLEdy6wY60RHUb799Xtrnubkx7uEpn9Hj4x4Ss5xpMY5TITdLVy
XWovgmWqlK9C1B+Rr6+9Rix1ciFQcZBheLGNsxGdhcpGMRPHUEkOMdGS4WZ0C4LIVYMIvWJvG0av
mUqJ7sdkzSfJDz3vbqO4UknsJqV3MXkBQaNyzeu8I4OHg3O/iswro/9VQqhoRgr0OG4Pln1B7pNY
bWVXz9bwqagbYIGAoxcVjAgP2EhZObGOUv6z3Jz71PdLHjEBWBWBNmiaPlsdKsPwhKMMaCWC+RFm
UKp5Omr3GrbUXv1FLrBk7WbYB+QQ/4tPwQsUgMCJAfCH2h0I1HfhbtwuPm1JZvJOXVaevTQgU2un
rY1enHGa9Hdp17/3yJJrwXsEUZ5Ec+0l2L5EJxJeZXZ4q/P2U6QrMOJkd3hOBON12E9uJdmlm0tk
sZ7dyVhMf9WSVaxoqKOR5tB4/AzyqQcqP5c+0eRWOLGpkOQt2RoX3yVYAUW6oFKqI8hWITWa67eD
Sgw+6T4iUBR95QSpDZ5/EZfY2MeAOjc6WAxUF/xwo/grDYhGTYbY8u/7ybEEhlKjkO0kZCYfYCLa
n3fAnAnKUX5EvosyBa93itJUsuUmOZVGlafic5IYr3Zh3JbIstRwOwBSLAU+HT5lBKodcfQWVxa+
BDdStarM19i9jQyS79JqYJgToGdTybwvFzqkr8F/8aGXFpSDbErtNSq+5vRek5CSVl57KPotMJmS
N+eIJnXj609j+5ylV4PnBOGNJF3a5PQzA+SmAiyg60i1vwo0zGq/PDP6O1O71JrzhnViVM+qvrZK
x7QmHPEmyeulnEPC6yDWXuWdDZnEaUpHBCsdQEV+FQ5YnXNybHv1wa7OfQmzzFOBpuvE2LPzC8OU
UQC/xQEjwNIZBZiavCakbP2htS7xHZBUQFSIRjfcVXmxgRvrk7Spho/eetP6xyy80GCOFm0C9v8l
QDGvq7ZDRzDv4U++EuHGKm9kfKetFRPTUkfxLBQDeM9gbOQizyx4aKtwMSTvYVK1mc6fmJRc2N4j
ARjbVEydeto7PmWucpvLt0RFQ/sgB3cWnUh450gYeYtJRyP/Cg2mw4MlaVWLnoefjNpiiaYBGtJ6
fl1R6PHgQL2U/ptf3zXuxk4iLgb8drgpk9Tx240SgPS3H9LgqkJEEwE/Rawa92rULxQD7xaS+O6b
KN4t7WvEsbisXgJk3EVz01MUiSB/6sLJsb3pcoqhZGTcX5NHR5l9Vv2ngtAmzlC2+egDK0zLcTEA
07a9By2+ztpHQnhzfGmSjSyeJW5+X3MUbIDGFkvnDlVh9ctjmw/5xuYcmvgTfYQ+v4nvDFBbDbqj
GMwLGfZOFn+oFGJ7amX+VnXfE+FY3jrpcMtB3YGDz/KcXLkWNhU5pDzc4JKEA2/n6ZUTpFQftnr4
Ydu3uo72Wg/c9EqgcaZFN0ayIkxU0AppXwQOSb1eLDX1yvZQoP7sQu7x9r424O5dF6CUZPISvoeR
Zv8u2mePSlpV39Y1JS3sVEv5wigAVQNLkkr5VDY2Adx0ZLE5lECAPcQK6YdoobpPqjKZqVL4aqkt
UQCLwc17pZOF0pKagXDRWCVnW7kvienCwsJq5UYhCW/yHasBj7hVZJTO9ZVdX7JmUmSvGrwAkMIj
S/4Qmo92nEJDQCGmd5cYxUkhEmM5ykHZ24SzzcnpW+OHXlEjRleSjQn7pqphfiaCK2gjV4j1gMIw
n+TAX5QDwiATiJgCFIUnN9zkqYpUjeMOX0n4ZFFw8gFD5RspfQ8HVASuy/bGczexi4Xm0iIeiPDX
WlUWx7wNq4aJTaOppDp5R0Dcerf7tRFtleGuM19L5VqRf7XApzOCb5F8DJiD6oxg+qxiLpac4+md
IYTpAe0uc34xOAEdxVOwxJrfggWtAVn/qgx/4QNbqpHQyttyEXo9/7t2JetMRtI47yBAwbTnLyUY
T/XF5MLo7ZVS/rJqZorSoPbR1Fe4bGX9R1lVd3G3CfWPqHiK3XeVNHx9WZsbzSPCIVxu9Otg0laz
JRLjEMCaR6ld/yVFbyDedSrrZwGK0CL87FknmQ+dQyF6vdIp3Y9QffIPu7rL/Y3XPvz3pJm2x0tt
4hAwgEKmCJEB+IJmZJXqpau9IxN5bZYXXfehEZY0MC+U4jmVz7R4K+n4DVlU07cyyY8SDeBeJbjq
EUVqqwUggBMTNEaXs808Xsf5Vwu7NcoFyfi7NF+XkHjRAefCeZbtLTS+hazcp6bjlTUolw+bGFxX
HBmGqBSjQ1NRR7hwYZTVDZOAMa2PwBFqFYhXQVXAwETrEG1JJpkS1p+hKdc16DNoYKdDGC8NBdkF
mzgHWzWClIJQN6rAGNufXrPS7Q+tQmQJiJsFjaR05Bz5wNHCwyE4HfV1LpLTCsy3znO9sV7q4RUl
A0AYlxIoDiMAD5ae5fFNWE+VmxM/WOcWxbJbzf1sxQW6MyXs8nFlAdfFsaOub8P2zqbex7/7H7vz
+lCzzNHp0va24f3kxSngfnCmbfQhBsCD0FJspT35j+KlyWgE/KsQhFqXNGu2gQ3/73/9r//7f371
/9v7zNZZPHhZ+q+0SdZZkNbV//zb+Pe/8v/+v5cf//NvS6VKZumKpaq60BQTMDN///W2DVKPf1n5
D5K+ZqrhBLAhXSzE0yCWIARcEhyHmxH7mtEsSyiqKUz+870ZybfVoQ7sbCMxj9kyff3dz+uaqtmq
rglL01V51gsrIp+cg/7YYGX3EqUyuW7z/nATPweKJnQkPG1NNXQh2997UHrkTUPkojfI4Q/WY1Sf
Gpyhge6dHm5nGonvE0InIAerDJUG3H42UiVoffTC7BR95XUu/RI5WN4EvsqX4adHmtrXpd2mrFmX
elcL8LFJNwMoTu/LRhDDJjg1cc0+3Kd9DVn4j8IP1/gvbVodO4tMNHBFiqBPN4o4Rey95kFtAJk/
ssamnzsbOSGbJjtdtm3DtrXvrTRKXg56IKUbPE0JSfvgtHoe0KpQL4ru43CHlOlbh9qa9cjD8Zpl
TluQs05jwAnNuLG0x8G9CM3PniR8j2UBqHdfXA0qcQVQxMO/YGrgxw+wADSD/VNURZ6GfGdIPRff
wCZLsk2yMmXkFC4Of37PjAl55/OzVWhreVVqQ5Rt5Pw6KOCxnkseksXrw63oRzoxW4CWbSmW1dFK
QckNVWnB/fL2z5qYbdu6TdQkDWhCxTryFS41J/jhFvYMFY6ZLG+kV1HjMGYtxH3R+IWOr/p7nL36
/asfQYM80oai/hwpXdVVk6OB09oSs0ZCTx+gmrJVozfz5LOllGCurXiFAiLy2pBH+2Hh24+HO7Zn
dnbb1OXvS6yrgIY0kZVuch8OhvUU5fapO3pHVtqxVmZHd+TXuFGHnHdm++RT4ShxAOj64cjZsOdU
nUZPE7ZtC1vWZystHU0R1Tr7VbUfq2Q5Ih2OY2OjwwEc3w8PmzJ9a7Y1dQ4629BZFDaXxfdxq/0O
qYWeHmlnEWiUxb2BykD84nKStwQUpnurYlM9um8IWVCgj4e7sL8E+RudHf4hP0bWVGVTni53TdGn
f77/jqKFczt6trqFtt1Wz6X6oFrSx+E2fhxDszamv+8cQ3VcIMLI5Y6U8ia111//7OuzkWxL2Zb9
kK+XSn3aRUsJ1N7hFn5s3tnvn/6+8/tL11CaXqYFU8F+gscSz56r6MjuVac1/G1FTK0oFmthOqkN
bbb6WqXwjLCKsfuw3M+68M8QL7pQXRw2WxRVm+4X1hsUfquNAFZuDNqpEjZnvBQd2+8QRY8Rr0B4
IjTOh8xG7jbiHaitXDc8PzwYPyfTUAx+qW5xidqqPTv0o8ztFVmG+dDYT4bxEK7+2ednowChsI46
RN8deAYG4fSRLb7n16sEF4qsyUSz9l+TsDOVRRTkmt/riOGNF01/HvZHlsr+76MjJGxTZlfPRoe8
qNe6kuJuAaFRgrD+4OerhmFylQiK2pb6fSWqaaHkplyZ27K6KbHIvvrtwSeiFMKwWIsElrOthDhe
6CnIJG5RiqBG3//+3Kr6FI3owhAcfbP7SckzPQ+lmJocaQ+VnfTbJ4Gh6pZqaYrQOM+02fc1X1R9
LJnSNgA142X3hXTz++Oz04CYXXZ9YyhDWlrSFoR26J2n2ZF31jS+348AQzUUEy1qxSRRrsxWT++p
pqIBR3LI+w/oG00Q0z9YoIapGzIXHYe+NS3gnQ2Qy3k4hnklbSvvw75R8do5PEQ/z0pDyJrB2iSU
V+X5I0uX6loaUAvFAXg54EZLTW+8sNXfX6jfWpntAwVcYV1qWuAE2NUMC+Czh3uxZxt/+/7sVuTB
HGdVy/fr8rIOLvGI+Gffn80Cv5ywGZVTZ3iEaWAVR87oPZPA/WFbtiyETYg++/kQStx67LXYydIl
/LX4ikcbCYPDfZgW42yxcgFoPHSFqqk09H0lVUUZD9TNYkduUNCwHtyp2HkFnoLKyuGW9mwLdoRg
Z5iyYhOYfW8pCZrcNMOmchLrlqdnBMbEvjvcxI9wzDS+NTG74ovMRxfVLiqn6EwSSNBp0ZAdihul
s80nFBzDtdQFFDjdRIgjvdvXtCUrlqIK0ga6PNv0UZtFcaSEtdMMPBOxcssoZZCN0gdoyxHvZFDk
PsU4nTzq4U7vmUGb94hMMkQxhPUjBjUNv4xStXQoqkYUrY1Svg1zvTnXGo2Eqp7hUVfE2u8fot9a
nQ116iMxKSSldM6K/jmSng/3ac/S5+tCkEewZdI9s6WvFz1wkVqjT8pjgk5j1V5m1JvjYPMH7Zhw
UYj7SPf89fbfOUfNypazrqdcNKIgbZ8KpV0U+mcjSUdWx761T/KNYGKKt4z5LoPhY3pVoZeO1Wmg
OT87qm+JfmT17znubF1HTdpiN9vaPPGmoE5bwAwuncQEzR8EN0NpXh4er3390A1hEneZ7OT5eJVp
0I9WWJZOp/Q1sEQr3CIlBkvQjv0jTe1b1qaq0h3iaUUWs8eiJ4egMLWsdjIlf5JUCyfPSRnStc6I
Z6knHcuQKfuGzyRsJ6z867ydnYQaLt+1gOjqiNxKwbB0F76xUuIvsCVnnqte+Kr0HKTqBowJ1OVV
hgIlHttnqCtvf3+Qd36IMotP6qIr/Xjkh9SwwYwWVwZA98XT4Ub2nVe7jcyGV7NtJDVIxzs+lmHj
o26e+/GGUXaRNyDqPdzYvmXDi5xNZvMwUsTs6B8r2W2NqUdp/1TWGxdHbz27PtzG3unbaWN+IMme
rGV+WjsWvhST6GTZg8g83MZfQz+7LXkUGIicW2TMuMq+32G2acud0P9C165H92qClaFjZBcvipZe
CBeuxuSzcazZaeUdanWay51Tyu08xfXGsXIU04V4f5mKR7db+eJRo+JpoK2Esf2RsGBvk7pmypyN
uqHNEwp90RfYBfvMGLxCXUGu0l3HFGNars9Q+hTFvYj+4Pgyd5qcJninl3ZcI2pv0WRgl06FjFmL
Aevh+du7Dg1SQrJpsVSs2Rb3M4CaUu5Wjsa7yLhBPQtvrcNN/EzfEYMQ4VgsEFlYEN6+d8O1UikK
OEqcGgJeBnoxtDdGtVYbdGHMRaF+IFBl2NE5FN7EP9L4vj2wG4TM9pmXSPZYaOyBoV/K4EWKI+v/
2Pdne8wKgXZ4gu+DpUVGXDS//7S0d3//bKELv0MW3uL7GbirCFCu3R0JW6ZfON9KxGi8acimW2h7
fp8dZYD1nAAKcUqxNesnaJa2tQmUj8OL4Oc4mbLM68wUOpG1OU8ChTXX8xAKNuyZpLXLWO2Whxv4
uZCnBmxdoXo+3Y6ziR5NT3h90dJA/1S75ypUD7RT/qCNKYOlCjx4LTF1cmc/ii7uI9X3KqqX50UE
2Rou2ZFT5uds0A3eyMR4JuqD83vB9nq3FRJNZFgCAdShjI0nS3RkzvfOxk4rs1WbqL1WNkhXO4l4
DrU7MGyHB2rPrUA3bCq58n+HajYbcl1GPdFd5UQ4yhcOZp8+azfJz3uQregDW0p6isXY4Vanj35f
yTyjCItMC81425qfZZRSklFVrcoZ0BqTgLkAAqnaIxN0pBF7FooordZju2VWjp/fjTol+WWlbA/3
42cgMvXDJCpQeOOSWfq+zFwMe/s2ZM8HJOrrUx21HnwIQohxyyA/cr7s787fbc3OF7m3/LgsE3Y/
JkPI/aLEbh3ZmT/D1u/dmR0wbe1C/C8gdphah8UQpUETFkNHkDV5joCdODx6P+/pb80ZswkK0yyr
xXRiDoDDpP5UGfBR90FWxVfo4vXKTRm+H25x357dmS9jFjiGbtHzH2I5UBhtdAdMRdjndXNkGI/M
lKF+XxUtnm2jqdNKJa378MULr13M3Q/35Fgbs5s6r9WgQYeDEJgQzl7CjYRVe7iJfUfP7mBNf985
Q3uj0K0C+rRjiTM83ir1yDAd+/7UxZ3vl01fj25V0IUeJZOFKa3/4PdPCAVVNniFzyc7y0Qmxx0b
BmlZGEfoC3z8QQOqMMlvUW+Q53UIKfQ1uSs0kkLhk38W5o9/8HmNA5K70iRsn01x2cth03ZK5WAL
hCq1uv1nn59Nr1BHzRp7Pi+r0ikJxiY5O9zA3sNR5xhXLC7KH4/gwFW1oVVc4KxKvRAA0bMQQf3r
Tv/o+vJ0Arwebm/v6TWl322e3uqPh5qosmhQMr9CCRMDGY+KHHTB6lOOxwtsC04TvTs/3ODe88um
b6YOYuRHRB7hCpqHhiidNtYvB4FVn4YexnCnmSsfsg5utm2UHtk0e08w6hYkVae3gDrbNGYTuF7j
kjDrohIYmnUi2ts0ebH0y8N927c5pyIg2VWdItV8bY/JqJsI+JKNLBGIhYMvK/1vP3qJOUwAXbw3
qHfPC2F6aEJ5dTUCZjvBjxpqVWgcBdvs7cdOI+r3QyYXUltLOF44EdNhoOw9+PGRdbfn1fS9I/ON
ahZuU4Zm7RTp2nfvgUWBA4TVBFZxROwmOzfcixqBlBgOSZAcCRD3LUKVI0ih6ERdbh6CkBPWFVEp
tQM3H+r2mQ5XAGmipTR+9IaOjy5IOTQgf391AMNTZUsXgtBxtgq1KlMirUoah4TaydqFIvPPvj/t
gp2rwe8CV1SC75uav4jRxOwBfh5uYt8FCmqNBwKxr/Uje5qmZVglftY4Ln6+Y+ihd6At+BeP7KN9
+1XTeYBMxUybx9v3nshDZemhlNITQz3xDHh1C1U9QRbjSHf2HH6cQdRbTC47xZ7nPNquxz3Ml3sn
Ezl8rQ7O6mUHIV3cFscC0T1bSvnrYUhSGGMze1qRO5MjhQhO5Uk9OIb3gQ5s+nZ4YvaMmAIARtUN
rg3SN/PdFBpDq/tm78jYgXRnY3JZj+f4Zh5uRdkz/zRDvkM1QUTJsvq9F9EYN9iJjb1jIHtaTlwQ
dOO8hzDHuxah4miTgfOtW7EAq3eSI6KWYQ0TCRhQwjn8U/Z2WIgpNU2oYs5LupmQkRKFK+w0yXk2
niLw5bqr8PVwI3snbaeR+TqMRKt0cggnD9WghwyR5MPf3zucO9+fDWfQUjXSvXRAHuey8xZwFbX4
yHV7bJxmC2PAbkFvtYQuhL8mBP21pC8CpJcOd+TYQE1/31ndYS8NY2EwG351gQhnUG0Of/9YL2ZH
p6h7xcPslYFqViCM3fZmtK/tP3hgK9rOdEy/YqcXmLFoONdEgxPoV4YvLXQ4PLhV/dFYsU2JE3T7
RyYnU0F7y342OJW1RAZSDc4Oj9X+ufj7+7NegFBQ8BtkUSmULbSLMD7yQti/aP/+/nSo7oySGyM7
YCrl4CDF6ipnOsy+9kgX9jbBDawZJDqAlM+mW7O8JPYb7DoMWAz5KewyQzn9g1HaaWI2SoVWoq+f
eIOTlLcUJ8Zi+8++Pxslv9QiFI/ogt0szHbJrjv8/X1DBB5VMwCNalzEs+/LPWW5tkaqSDe2ofxr
gKEThkfQGtM3ZgknBdIAxkw2dyOwqO8zXdqGV3phLjshCjmS6nhweNXiIhhXPmIrh/uzb9XqE3tA
EKfTo9k5pVSo62TYUThKd1XJ+KeitHW4BWU6refdAYMFiIman6mpsyu4lMc+83iVOJ7Izgf2eIKp
cdCll40lX2iVeWuGI/wp+0nREQRB2f5w+3teduCHFVgGssnGn4d/WLTUXgFcwbGrCdJthSvVW8WT
zBlOYUf6um80TUOeSB8EAz9QqknQDSNpVtVpBC6JQBHxtj/cm2nu54O528JsbVRj3bq5SQtdt0Sr
5qz/8pI/WOLUzqkQsfhY6rMl0Q0TQyYTsIaSJVS2FO/CY/jkfeNk8Qql7EV1iGfw9xVuuq7oR90f
nUxFzDGaRPaOdGJvCyxnCswQrM35opNCKffHJBsdBBdPfISjPg7Pw75zAPSJTsqAOIhefO/BgHVb
LWTiygI/z6S7i3ptafdHrt99ndhtZPr7zpEf4EsLozofnBGKqnaiqn9wGO9+fzYNdTxgaIYyiKN5
59jlQo4+PEj7Fuvu92eLNR5UVw9Triw3Ts4bNIgS/1FXNyOOvocb2j9QILgoA/J+maPoNNV1iy5q
BycKx1MPNRtL//jtFkjLAQRUFGpZP9MnvjD6Sus6UgzJZeL3W9Nzj1xdP/kvpgk8SQgNsg3Ykvmu
SBJfi3Wt6MhhYs5aUAA/wSsBWUtRJGdjiXyv1mJxaUroxdm1gUknp+pTKargouoH1IHxD26PnGh7
pvDbb5pNoeK6uWXm/Ca/vFAt5IGQKs1uS1T2D4/vvtLOt4ZmF2vQS0khK2XnaEkKo3gjhw8YBMEh
xgDi1Ri2JrqbaGX8SasmCAOQnYSF88tBV0i3lpHXOpEG0RJpAjtf5P055qB4/dkLOb3HRabU8iPt
7jk9VMp9pBshC9L87PSQ7BifQstsHMV+C6n5lxMkUD9y8e0JI6DvTXhGg0CCeOL76VH1kQt/IW2B
dl1LKYZNw2c0rKV4pdTHHvR79h+IRnmCsnI58bb/3lQYV2OjK03rdOidI1ww/v5BBUKW68gCfPcz
/9FkkW9FQ985IWSj0gxuy9w7kvvYNyU6C4BIgRzLjzBB1oYkK0SBD0GyTNhQYqtozuHVdqyJ2V4q
yyAyvYYmevskkBG2X5nHMgXHmpjtIi1U0W4caULDzDy46qsT5dja3TfXVNxZUiR1NSoJ3+ca49Rs
sGnFEeedvsQu6vAgHfn8HJPlq2aayxqf7x4tcVtHv/+KIlnz/3/9X8HqzpUqjDrp3YbP6zUixVep
ucBX8HAP9h2Zu02o3wdIzrwWAihz4D2WNe6UJ8hJ46Z3uJFjwzTb3ONYp3bllzgrmssOG9wx/Pxn
DUw/YGegAsVH+XnaD5Pi5nucfv3B5yfEO5gNsLzzw8mvc2FVGTt6UtBBsDN0/yA3Qo377xZmHVBF
4ckVOp5OgG3tpRadHu7AvtMVCChvCl40nE2zHBUi17Lr2dxXefHc5Ise9Ik3JkvY70nw++kwevJ3
U7MFlQwq7uR+RVNjsZCRUjpW/Nr3RFMNCORwfEyoSvPErzLqbq8VQ+PI2VWCJILyLPKP2sRzC4lV
Yazq/koo75n4/XLAFO1w6sIuB/02O0oKLfH9WASF45bYTSM8IT2Vib+cTkgEgHMP4UD9SJN7po3M
JYeXBaZHU+e4QmMIa/6AB4ySIHCFpZx/I5XIUuPsFBm/TZ7mWb3b2AwFUVia6yWalTuCF7xlIb6Z
nQNcr9qNh86s0WuLw2tyz8nzrb3ZeMaEM40fuLnjpvEz/gudbSOaVC6hfxxLoe45f8gPTSh4UzB5
83p1UNmF3csKXjrqyfCRHbkp93Zk5+uzFU8VrnJbla/r5h1iGb1+M5iXSnR+eLim4Zi9pb/1YXaG
Vp2dilKjFYxSuwht4eBJ/lLxRG7sr0FqFkavHon7jo3a7EzSy95KjJ4W8walqLNCOrIAjn1/Cg92
Dm2pqopkhPOGmB3inRhtHfn9e8ILYUFfAc9HjKTNGRC4puOco7iZo1svQYFk3KqM3g9Pyr4uQNYj
OJYnAos2w9nEdWsGqPzlTnyN8qfe/8EI7X5+dmzLZgiXaEhyB2W0tn2Gi31kiPb+fh1aAGUamBXG
tLR3pqDpZEVIkpY5g7i1q7VbGkca2HeCWZACCWNIbfDi/d5AOlRaq8cU1YMsu+oDzGDRmox0FFsq
61TNuyPJyH1bcYIN2CYcRPb59HN2+kPSOa1rH65Da22lzF0kWbxsZMc8Ul/fs7J0QH1oPQGzgiEy
W7lxIOVeXqWFE3whqFghtXtk2Pb0A742574hAEBw9n/vR5Qqcd4ggulkGEChNVWuyt5chih6/j/S
rqtHblzp/iIByhJfpU6TPJ4OHtsvwnrtVZaoRIVf/x3O/e51ixKaaO8+LTCwqklWFYsVzumHVLJn
Kzowk8X/frVneKR3luvm1ak2fgWKsnGLaHO3lcwkCNvVtmQaQgyKn1plR8cANI6yVvgVNZtJEPQ4
790S0CxYQ1ojAwGqCICS1nt03Dv2++21rB09cqV8mga3si6O7DSuAtC4IKxO1nByweoRAJ1pf1vE
Sg4YQDP/EyGiLgwKq/rExMVYNw9tAwIR5ZKRzsPstJ9Uny1ddhGvKgAexHjj2y6SOcJFrJbMTidH
h583NpO2N9o/Of7f3xe7ReNWhwur8f3MBWvMBphut/dr1Viuvi/4mIjFtWaHJj1FLa816eBUBLo4
k7zFZFL0uZmEESv7MDYgBYQg0YOpb0DEFNiSNIhMimj4QIEGmwfWAsN/UxIHxT9n25r1JqCJ5OUn
OXbC/35l9yjHVv/ZNhoBvRqEVJLLS7YUwepjxW7M0sCGTQAzZVulegRL1ySzR9kq+K+4WkUQBK1a
qZDihPscsHlUoryyVQg3Sld2ulqECFK6AsRtaQA6oUHpCagrwGGBkT5zd1uZVz3ZlTILUXjd0Mlm
OdaTApNNfdYx767uMKGaGBIvszLYhqLJlSTB7EFChsbIHGY5JspjNljf2kndtk4Fqig3QD21dd/6
rti7yrStdPWQYeWVUj6Dzlz3WeR8u73u2/uMps/5OSYlkrdJgX0u820EMPfmOf3WyhJOtzdXEzPv
U5XHapbCuoJO0zYmAwOepRrK3o2Bb9wRC9inGAyWbPS6huJtZQJ+AcMM/EddaagW2aCirvCIC+pd
Wu4UWU/02nsYB/lbgKAyYaTpqVrYiBJj7c0BLJneGGc1BCqjSUDVYj32HL05IrtJq/cVcc9/cnK/
xQt6NKnpNI4Wrquye3bANpoDSQ/9x/4EuoPbktaP73+SxK72IjJ626ohaQLXU/RUqp+L6FCGT9KB
ptVL/veOiu9F4gR11zHsKNM3ADloACypS7zj6iV/JUK4TjBb43YhxWtbN0tvIP9k/ddYfTHpc0St
pzaSXCuynROuFRXDLmauQFoU9ZdcaX01SgFSHT40KYCUVSnYkkTnbf73K50PdbelGeO5BPJsNJ90
sAjfVgWZAOFy6VS1dzS+faCqAUKxW70yq5EYrsywxNcRqAnH2DAtBEagwlIB4Uno3zq9lNFfmbUH
Rgxgdz8FxaceVE63V7fuDH8ruuAynCZk4JCH/jXavml3KpB1g23aSa6aVS230DoJ/Dhk7MTODSUz
KOjmJxwSqGviN7wufMk6uOkLOQvU5X9LENbhBpYO1m9cMVb9QLoD2GAtek6VXRWB3PZpbCTpslWl
uBInOEKD1aSznR53pw3EX4/dP+fI2wx+L0fwdDRLQTZvY8OqdP/eyu4JyWaJuQS0Y6TqqGGzIlxN
tld/jsNfgAN3yucQiL5/Yj+/l2IIMTPYUZhm8KVYOmCRARMevd1WYYlyGYJ/qzK0TtvdSE9KBgrJ
k6W+ghPitgjJcYtdDWnGhijpsGEcyffIkkGyR+tLMA0gGrgY6ha7jaieJ8NIEC0YoM00LlQFB+Mf
+TEAr/5XBl/jlaO0hpKAa48HyfVhTD731uFP9uj39wU/ybS86YoS3x+tnRU/5LJRTdkecU929fsb
zBsiAMAeac1bqjwa3T9FIsOikckQvIhDUK5wU75H4bYPDz26ve+H3uKW7cAJooUI/cKCtk7akJWE
8tw+WOutpELiSJa/XV/FbxHCFQzmD9InLhIHVD227GsHAgowy90+bZkMQZsKR4t6J0eA1IRf7dJX
7Kf0fkjB+U7xn3B14HpXJGmBxoNTXTcbM3oMGte3yR85j997JWjVWBUA0PpIshDQLm17sCf0EuNe
dR426KpMDf8tpnDynioDXkDw5VUK5nHHtzsJ3teaBBNddag3oMdnMYQzOHlJu2SAiwUNwLAHscjt
w+ZqL16u198XdBb6PBoY98b1nfzKQCIVsyMww63m74YFEi+yFo9cixJ0tzINfYhdRk8YeykKL0h3
YNbI6/d/tyBBe/UJpJdah+tbV96rcZ/kaOHegWcJvBO3BcmWI+gwq0qm94ANP1lN/UOj5mNV1btM
A8PSABD927LW4vzrrRNU2XE6Ky9bLMoCN3PqB+njNGx1EOypn11dIku2LsFRasBcHyaGdWn6ZozR
sQyCxpdUNlzGd+eW3glRVtGpjTFm0DsMYzl0Y4BfzZY8jtYXAvxmPpMNcCQh0NIqdSCpC4/fMutT
Oahnze1BQlGDRD2RIXRJZInZybILwkHjkVD9ALYgwwO9z/gHGXYTI0T/vxwiBFtKMU56DnDqk5vv
tfYTmItv69i6p/n9fcEToBWorLoE3w/xFlKrv0CjKzkQmQTBAUxDO3RJBAnOyZg87du/+/2C4XeY
t0DvA2LFHAN9YGqWBXKyIxbsvcvDNLRDqFOnHpTui51+rumPOJIA1azbxe9T4L/i6ma0IrtLdFvF
KZSf8/SLGh8Vtv13GyUYeDw6DhpUYXrDuAvBs3W6/fnVlOC1ogqm7WaDXjkBP2awVVVJvAnTLxH6
Ggv6pOSfTbD+osnYc50f5vDI9JeI/CKgN7j9I2SqJth+2QDawglhjx26KtoQJI6SVd7WBvSEzc8p
pLQzQv4y0cE9aR7AIjZEr1ry5d8sA63pcykBwrCpzCHFwBOO0/FKbv/b24S5i/n3NTvus5ri8aOD
apqB2VxS4lz9vmEYDloYHdcWU2BG1TBVqWq8pWnyirzbdz1pdn+wRVcihCWUsaaPtoHrqqk/t90X
zor57wQIXqseGpSJsUunWqs9p4WyylpyZbvE/35l85Pb9i0bsARwtXOuFFmLxKquAlVMJejlxii0
4LmYlqARCkguaADyQcuZ2XtN2YIr5k/26bcU/iuuVqErLhilG5icmeWbkvOBOrIao2whgucirIhZ
FGCjQjDlNOHZBFcqc0Cl+uX2UladMEIGwGTDFaGheL6UIq/qXqcGcgL2VwtBMQNeadupEsW6LQW9
E3MpZapmcTDB1asE2RpvCt5rWVZ/VbP+t5DFkEDusCBDvyDixr+n3Gt/3d4m2dcF0wscxR2GEc/2
NjxWXpJKXKzs86LhKbVZ6QVOQXH2hQGcc8n+r2rT1eYIZhe0hl6DFQfZX3vv7spvb4asUiQ7Yf73
K5MIKcsrm9esrcwfwTLcgpv3jzYJMF0O4JR1Tcz3qWOL2q6FRaBsnQLhQlZhWL/NYQMuMdGLDi8+
X0OFuDPP0oqHPabXVT/t/im2Qfas7RrzHaj9mwgNS5P1mAbPtDG8hDyj71FyUqv7ePUbBHvEYGyV
NYwi/xR8HtudDT4WmTKsKZsLbE6OWa/rC0spkqAtLNbn6PnRDuAl25iNxFrWFnEtQbCWMpjygXQs
P03GP2H5yaweDCBQ3LbIhUq7SNIBTUN3LI7eJSYbrSzQezY25SUisfvQ6Dl76ErkmQGN/EutCllx
fklR8SHPIkh3oVl30RI5pI6qZuVUXprKAfXonjnOZsp3Rd5suvzQNc9dZmByP/WbkYIIMD0qtH3W
4uLZTKkXOLpPg+jUgDDv/m2wEW+4FqbhMNogeo6sm0aFsuoSNo5n2O1WSc5lq+8TS4Zhxm+c2TMW
G3AtSfAhIwVImgPmskvaYQPAxsvGw0guMRA97ERSmFgokCCL//3Km4yqnVYVisAXOwy2I9BzoK7b
XjogtCrGxZgfoIvRkCgOO8Cl5xaUprok5k/DYQ/jpGyKUsZEs7A3LAbz1tBRG/+3aL/GoBcALt2R
Xvo2+8ym/DFIyOa2FshECAbXNwRNHWZPL+mg/ZMq7iHNmvPdIgDsYgHM3jIwAfsBYnF1JObIKkvJ
C3ppU9Wn724hg2BbMeiZAP73KwEoHuiakpQUfO3oeCseO/BCDj3ZWrLLlrtxQZFngoTQKkQBAaM6
Kb1okfJZIy2Yb9vHqXwA28MuadsNBW/f3XvnuqCVQVsgRxgUB6gqqwTHd9SXF2MqHqIAhNWq5HWz
osm8sR1kcUjGEwBLzzfPyalmjXVEL6PSbDPFtEFZagVe2aQSQSuaxqfWNRPJGXTaiuDYruKGURJA
UKHouIJ/DHfH1gBgAh+DAZvgI8TizJ7DDMtMwAl66drvY1RtGZHhSa0oGiRgLB7zZuhFFfeqTcFW
jBHl8mLhJau+eRst/nL7vFc0DBIIQCHArbaEG8ssk6VDqZaX2Mp9swJBb/x3YTVPbTb4GmiXjUCW
sVk7/2uJggOwpi5qWwsSJ9L7rXls1bMDMs3by1rdOI4eAR1zECYJFpozCvLFtoMaq+lDa6jtdrCL
ZNtTh/k54CclV9vamjAmyxuTMb+J4ZW5TueNNtB+ytJLnKFpFMStqX00NNlDa02hEU7COAGeqaJs
OZeidGmhkIAklwjAaZuyfLi9Z7LPCwejh9HUAcw+uRCrjl4JuqMfHFuasFtu1Ud7NbheeNv+Atqp
HnNdQV9/dGn7aKeA9bAfyIYwdXd7MUsxGP+0MU5rAhUfjALCidTGUIKNZ2gvmOnaJMZBGRw/BUXn
bSnLLYP9o43M5bAVgJQQ/HNj591kh4jsxjH0u00E3u3bApaRDEibgPaLVIqLhnGxG505Zdf1k0Iv
ZDR3Vv+lzJ4TE6A003en/3Zb1MpaZqIEkxn6mLY1degltz2Sg1P1/r3S0HYIfju0VwNsS/D7oZEB
/Aztr5ckD3qQXYNDvqkLyX4t7R4MNoBDgTd2cfeLgF7Qp2Rs1ba7gMVGBYFsfRhC35V5l5WtwiQC
j2QxpqsDDWtuiE001VrcT9EFjY3BS5yZ/dZyYypJOi+lwModQnh9kZcyBRU2CytnQ1u5Z62jW/Y5
bMztvSc+FyCcuG0AKbMOa/fcgCh+atFrJSmTLk9jLkAwj9oA/g7CY/c8lM0GHSNe5jEF2H6AL769
kqW18/sR0THIQzQb09PzA4nTHtTM1M0vxfg0ghPFM0bkZvX7T2QuRnDAmPsuRyDx5Bd9X0XDxlRl
OBXLI0erFuZOkA/EEwlv+/k6jFFXp7on6QVzqp57YKqsNL6yURDA02fQX0Qu4pFbQZAanZJerOwV
U0eJ9j3uTrfPYnno8IaAdgasIp85EG+potHKPHVZirNoN5bll6BtjraUpBJTX9mrmRzhukq0IBtJ
CDmBRTz6V5yQux3WfCHCYbip09BmhAA64GU3mL4W31s8BLShiVc6Z0gyEN8Jp5GGlTFqzO7PwLjC
427jTjKUq8V5Q4Kl8rFm7g4XLDS5S8rBzfrhbHabNtyEzrav97fPe3EOcxGi7eHFkBR2AhEaKkiv
RDYnv1An4fOCzSVt4IRuj88H2mP3T5BknksfS5kDWV0EXKzJwZlAfiZ4qsxKcxtUB8M5flTUzOsx
CH57l9aWwZ9TKMHBUy3GygZ1aprYmNh5fGP2AwsuwfjeyWgAl6cNfkEkyLlhw4WItfUsjse2RqHv
FA+5R0K98Vy1dH29riRPq48htdnDFHcSnolI5QAHg+MazR1V0lR9bde5jnaEX2kAqBJX27gZ9Xvz
kUYvbHw2zcpP0Kvpxju7PcZ/tlLsp/UBwy8G3EOuGQNLmQ4QYdVrR4DUR9lmqMbN7VNbqgWWqfFH
HkFAAVTf+TIrdNWrUTXqJ+tdZQdVNgMu+zz/+1UeYeo1UC5QfN7oB7Rq76NWRijHI5HFOUEdgOCm
IgUpAhJbldK4bmVhAX227fsSxjN5YwLKVfQcPxW941FpK/+qFl7JFHLTtMhMu+hMyGRAcnuspxdH
xhS1unF41WFhOgeLE9QP04BVV0Y6FL3xGAL7aXP73JfWiqlfmCpuMZRf8cyfHwxwM4KQItA8jfm2
rQ7ZU1MdHFnjxco+AQoYyTYsgWO0CYswA8WIYqMwT0rdP8QKe46N4aWqpt3ttfDPCCqg8wFgFxEx
OHDEYDWtI7XV1No8TfawaTHEEZBXt3iuu+OIifbbslbOBb0wGkZnYZYYiRGWVLVTUZDCsE5lHPm1
/jZUn28LWDkYpFt0FE3xLkImXdCtqeZp3SCyT0301rPJK7/XaB+k1vm2mJV1wIVyOF0TcH2aKazD
MibHKTPFOjGy0xXfkKxC9nlhFalOKuQP8flGfbNUZPWmeyv8REd5H9kvjmgBpE7h0qwrEtdqEFgn
uy69n04qq42vqC5PSmEQDqBRCPKE/UlJwOqiy+wTeurqOACEgLYhzt3REVDpNW6IINzmJzE3QpJP
KVXKwT6pjHmk9LPw592n7OC+h0KpYM0FLuRcwKgXsTb0lXMytV0XbUwZ9O7KMePNjt1XCceeF3P2
ha72RoSU0ynHiAfKW9tke+8CDGBkA1ELjhBjdaKbsjtSZQOgJk9GsGkKv8oktY3lAmbfX4R2Ae6m
DM/fk6o9tb+yUuKZlsYMRiZ0P3A7BhOpIex/QfrGaW0tOPV57LWmhmmb7pPDvjuyPsClus4FCZpk
1m7EgP8dnJJwWz6CM0XGK7K2EgD+GTqARY0ltOegOxELqwy9D6TwteSbbV5C5mmNjKNt5UBAzIEU
BziaOKeVYHctpnq1xKTheTL9IniKTMnbbf37KP7oIP4AgKGwURlFk1jTteEZiayUHRIZItXa9xFI
OWD9QEy1UFi3xyaVRhyelb44Wu3wmGrl3Q0cgKS4kiEqbVF0IN4EadkZ6IvqmO/S2COOTHWXC0Ff
NB7prmPBsBECz10HyROiFERzT+0Gnb+tTGEXWXk8/a8/z/XtKjA09LiIkOlwT2O67fXBN3LVN7pP
reH4gaH54f1vOMhDKAICbkS5C8DHNoxpxfSYoMvURbxOdhJXvjTA+feF9dhkypqCBljPBFKWTdC9
qPdfeXMRgmlYY5YbWgoRur1TWo/qD7d9Lf/38zAKCRmYOIe/MuzFlRpMQxNOTqqc9GkAqj2CzvLg
YmIl+ESC8O22rDXtupYlpDaGOM3qYYQstzkikUnQ+nu3ADRT6Kgm40GK4pgQHwQOcwhVrODkfkmA
Ba9Gd2PzIeDEA5GgVI0c5qLWr4YmcyynDU7NY2mS7WT029srWLGQmQC+hVcWUudD1dRBE5y0JN2H
nfNYsp2Vb2p9Y+vtITDc3W15Kxo8kycYvK0MWWanWFBmqT+jtDvEUX4Ys+zXbTErJw8KZBu1URMk
UkDvmS+rG6qijnMsK8nejPLZliRkVz8Psgs8aqDJCzDiJDdjVK5pAJj+bwWGxou7se1x7uhzAR4Q
iLERWAmK1cdaU9luEZxqhp6dXaXfHdhie8DkiNQ7QGEW+azY7MbOboh1MuoN0/ws29ze/7VjxjOJ
Z5EBrb5IXpZJNjQGs82TWeYPtVG9Zz3doaFO4g/XzuFajGjgUV32Hd6GJwxaqX+rspE32SqEtIUF
QGsg7BHzVACnr4pTf3ISv6LU/4PNwpw7XBVgBxcg422WpEmZJNYpTKYfakpeGsyktEmyvy1mdbNs
ZEoNvGHRLyB4dkbbzgGosn3SWOs35a7PnD85dfDTo3AEsmK8aOZWR6kWUyD/QKumaTPk9QYAvKPM
g6wu40qIsAxTzVEnYhAypMSz+rc8vrdexB/5VwKEVyVNCjcNQwjoxhyN/In3B1HCTICQFVGbEnMD
fJsAbrUhLw65/z3DIbF0eCZUU5GHFZysWmaJGQWOcTLK6aGPle1EJS/vFcuYSRBOWjdZF3CWnlOg
vI/NFixdElVaOWV4VgMuCshxGhpcBFUqM6qrbWyfwmB4UIBar/V/4GOB6W/igY9GOkxsCoqkNzEH
kA7sE42ezVcwmd1tbmgdxOUDqllEgmIDdG43wcD0wj71yRf3VTHe/+Dz6GFDEod3r4o3RFRqZdF3
UCKUG43v8fjj9uf5AQphmqMh3gAhM96Vi8AjNEieTVRRTvb3ZOp95D59ao1+SWQ14A/8X1GSruGi
5kDv6C8Sao6l5mTTZHUKoFmmrdpvi+JJrT7Fwz7WUt8xNioYkNxSknhf0d8PoG4kpQkw1R1B6KTX
mNxIJ3Lqw/fKtrYmpYcsvPsViIYmRG3/FSJc4qGhgtmLCyms13KXufff4TANvDUA5QewVVF/R0NV
oinB55FHfB1T82voKH/drQVIeAM/G8Tt/KnMrfQqOkxqhVh0yoITqTZG5ym/Rmcfy7oAuZ0JCoAu
AHSzoMvEwbCxYIdpX6dT3AXkNGHe2yE/bPsYZA/Gl0STtXuvnDq3FQAMaRYqeWK1RbXjtsa1hfcA
G/c1nmdabezyRt/f3rWl7wLors0RL4FQg6BdcL/Auo5qMxjbc2Q33rFXZVSTa983NbA+owcEbXli
PmxQLGsqWd6eC+Nnvrfo3/f/fE6ciYsD9NIAc54fegdul2Eo3OZMhs9u5Gvlv/y+4NoDOpVG3eD7
oes7l7t5S4kNrhO+7/j9eJIJN1MPHMVpAJPwZVQfamvX3B0cAEoeW4+sAm++FPee5AF6e5y4PrOD
Y+dbUo/be3f/I+pH8G9qyNeKZX9FHwMk0vPqjP5xEm3V4O5c5Pz7QsjcqqEdmFZWAWMmfcm9uKgk
ApZGhp0HLAASgcibI38+Vx8jqIe6L1t6puH0ve1GnzB0wrfR99v7tLygcFtw74dOQZRlxJbOCJ3r
asHQ89z031LT8EcFFRk0F+SVrIi1NLePe8l2AIZG0AslOEFS11Fv0RbmzAAN5lWyOQPZ9wV3ETdM
iY0W3zfCzeB48c/bGyX7vGAQg+V2TtY37VlpQ9/6Plqyps0VAWjdM/GItFAEWDBO2X1Dq8BV23MO
UOz6QQOb+t0rgCPFcx4aBYsQqzBlwcx4GpvsnORf223Bvt39eQfWhsIuGvU54+xcYSfbHe2c0uTc
uZsGJAKS22DFHmafF/Y/DhWEVyU+v8ms79VD0f3Lny9cn1neGAE6wZKzDiCTv6gb7W5vz9rvtwii
GJvzOiFtPt+ecdT0aVLS5JxFW3Pca8F20CXP+GUSCnNJGroAeYMpXqjCjdCR3A0nNUnQ33Z249Jv
68hvE7CouM42pH/bjUTeisaigRJ9xnBS4DgRu0FNVmb15EbJWe1Vr4geana+vWdLAQSIKShG4w2E
qqfYPtk3AaYvFas4s/QNePvt3a+v+ee5+KuwjNGMBujeK84h0D8sINOVWuux1pKcvGwVgmHA4JsS
GYviXHllsplkmLdc8edx33wVgmFMQdrjkYTPZ+boWeYXZTt2X9H0erf3QG4WRXu8wxDpo8g63yy0
CQKWIc6Gc11Sz8liT4YotLJNvHiI+UTkGZctSWUGqrxOH7qz7ZvdW6bf/YrgvCyorYKcFa8V8THf
KGBKZ7nan7X4ucyJH4XF/efMHypoAlE5q58YFqNGUo9jQ8ZzHD+G+4jc/U4BncbV54V4MkqGMAoZ
Pq/b711+tre3bW3pnxCGATQCQwqghUNAPD/fmo6VYtmlekYNf9hkeaFskUNzQ79taynqpXjWqA6D
sRevVduCL1xw5ZgZ3nR5ZUznSnv4nGmH20sRLeLj64juQGuNdCCCm/lSbG3sp4RW09nNR/eV2rH7
jDqK9VClNY39LA0q/7bA5XKwFBfYIbxwDwQ3Ye8615kwqRD3x+hr6W5DWXvbcj3zzwtXR4QW8iSp
8XljBEFS+xVs4Fq5i2QlJdkqhG1L1ajWQgtiwJdMXW8iEg2TfZ///crd4r0RkibG9wsSe9X41GSS
R4Wowggs0eUL20PDMgbGxP4DLUgjlQ09O2rVWSMbV4WRv9190tcixCxLaERKWiNvetR0r678SBLk
rGwRZ0jAwAnhZigOJSTE6KrUyNmxU/doiiKyQu7a99EggVII70BAA+j8CDql1so2jtgRqVPAnSXe
/duD1o+P+TYD1qAJEYgexplrABj/mOiDF5PUy/++vf88Cru+7HDEKBbhrY6L30Rnl6Cjbcya2CJD
c7TogxI8GqoHzlTcdalyvi1oZacwQccR1RDMcjKe+U6hhziDRQfoFbW9INxoktBD9nn+9ytbSB0X
XGEUn++zd6X/bt478f+xT1c/n5vK9ffHmBV9j++r6jetPibH27uzYmnoaUC+F6l1PqErBsvm1NI8
KrpjxIqvFW12Tq94Y15IrjyZGOHKy43cQIUi745xtdPYzyzblp2MDmvFuc6WIqhsabHStgcsRYs2
QbJRsi2pPCWWGDb/ykJvf2+Y6DeA1pQgmQIplvIYl4oHLBpvsho/if/Jum8T2pQ7iQKLjwGuAYjy
+Clh+mEx2DbaFNyDYZ0cGyvGAIdd94/Ixbjf+yByH4LJid6iuGsOmdZnMoCBj1EgYbUciAHtfv/B
IRP2VKEJ2jqokxyj0c7OptNNmTfWcfGaaXiSZEk1bREHxi9pRONLN1Us9bogqvZJTKZNUORD51EQ
G+5TUpNtbTmh5KL4iACEH4iAFcvFrAPvfxcubJJVeZZEeXqclCw9NFMa5H5UuuVpGhPrxVImbUOn
RPFZYqlvhZsUr1NgmJsu1DWvU6vhVYn06tfdNjX7TYJv1jAvFFSYVTk2Y/SpM4tfCogfdOY83Baz
4nnAHgQfDaAlEH25gpgkaQcy6vAJ+pujbe9mWoLaIZTCG5TT4mC4QNjZKW4te6j1+tjulOBMqMTx
rP16F71gSEthkn5R4410La/MpqqPGfOtbGP1/v27g8Ir4gdckXjlCI4t75mjQh2boxk/JYcu/4PN
v/684NCCpLFKo8HnR+ts5e/VnQ9ybD4HD+FFADQ7LAYBxzxW2lhRm2NtbNxkGzqSnOTK7l9/Xyz3
VI1SxFGA7/fpxgy8XhI9rLj72ecF3SlH2yqLdmyOpTu+9NPw6NaxP0X15vYZr3h8xIaqg1cmEtD2
RyXt6m5MqnpsS9WqjyoNN4X9pnb7DkTSNJS1n6/5QdR9bBP4FTaGC8XSUmEEdhVqbXHEzzF8dFGW
m6i2J5+Umb7TWivdjvZEY0+bFPDs0bBJfxlhVjB/GuPkdSr7YV/TFrh3aTZhqiVCv5wk/buy5ahN
8BFu/mxFpXkeJ/RKbqqhW2RH1vUPJoipD1UWT5s6ML7e3vQ1QZiGRBEXXTgGGtfmgsy8zB0SN9mx
oQX7PFLCnoawap/dMGwkRcmV88WxohkScAjo7RRLuoY7ZHFOleKYDocufQjpM4vfRiqRsmILvDmD
s40hQwWOyPmCJrcAD2PuFEcaP2vuLm0O92/Y9fcFV1ExBfpb4vtJ9aaTlyr55KYSe5MtQbimjaob
MJcKEaq2H19tmZ0tP4+qLco8LrqvkA0RB4ZZl7iVgbTFsZoexvwxte9tGwSbwEwAV4RrQ+7gDlkF
AWO+IapXh7vbR8CPcB4lYCAGzxiAGyCKssQ+HJJ3etTaxnCMTU83v6HQqerbMPox/bwtZ22jQM7O
CVMNg2c75+topzh3rGToj2VyiLdpLdGklc+jc4wzOKNVFDUlQZMavYrdxmym49D9Ex3qe8cWcAo8
gsJVjzl6GINgCAOzWKqGhB0bYPsb78Xd3aH/EQDsHDS6Il+0iFgYQxRnZf2xb37qzs/s7isfrf7I
CuLBCsZOpNjmu1+PE8qEyojkTRj46d4wLYmApeuDAB6FozMNJQxDMLPeSUM0uFbD0UotL6yPrnoK
8nung7FJJjDc0K6EXnbc/EInRoYRscSpYuuoTo+mualbyUWxdKogoAMwC9J1wBVBfWq+S1OXRRhA
yu2j9dyoX1yabVNSbi3t/bYpLNpY+DrwoIQ1YMt4DCbICcygjarYOdbRUfsbKMaKuav/YeNPIOYc
wlLyEFgxDUjjcDx44S9bAPoiQlJ1hLQuArb0sSz+4FiwGJTRUddDFCAmRKaQuKU6FO0x02zvhQAA
7fZ+rSwA30cVBkUlNLCI8SoDp0YdAcDmiM5qX9+CTkiivNw5CD6Qd7+hcKVjeB49uvPzABaPE2Pi
uT3aUe8rzWvcvjblk3vRz2qubv9gMVeyBB0rciUiXQBZCggLqthXKlkn6ooWIzOPRjJ01OKFKvI5
mwPwncZmao+W+qlrjIObMm9wNCB/yBhv1g4GyXRgyqBPm09UCvtWZzkeWTUybX+19j509vdvFR5w
cFwEw1xI3M8/H/ZtpIRJyrMWXuds7y7twQz5A/F/3xeOotQi9JIFSXcsJjAl+5kj6epbUysE4Bgd
wltlmeik1FAMDRPTx8T8VY7fmugnrX9k6vd8+MfSZGQ6CwRCvhr096P6jYgK8DXcQ18FChZT+gkg
gN2RDMQrzK2aHJq3EcCKrfpuZz7JHorskf6oKp+Ofh9skvyEMWG8MDE2evvcFkRP4k8R9KIsCel0
xcC0q0O9SvnElO9j/D1RPqUZ5zuw2uMUverx+bbYlSsIBgwADLSyIi4W8TkBSG7UeRrBDX1tvqM5
Ai0MtwWsnScg+viwABK0CyAPgzLKmhB+SHPovooP1DL2tfJkpslGNw9K1Eke0qsLQkwJM/6YIxau
O9Wt4qzRSHMMLOu1VjBvyJQ3BP2728tas2IEsMiXAIyBe6a54vRDUlQ6neojSFEVuldkHcZr24ZZ
UkRmiDCRjhFCgzaKrLANg/o4Fa9t+GwkdE/LE4ufo+Glgxe8vZq1TUPbHrF5eY83O85XY45lWzaG
3hypFSfbmqErLRr7ahsC/25zWxT/4cK1ATwGPhuNfBBiTkGUFVilHQ89/FM/dbvCdpK9XUXmJpje
isTTovcy6I2NXoXl19uCV9bIO9Z0lOHQlYAQYr5GGx0cTg4crKNSIb0YAyf70R1kD49VIdCLj5kV
3Iv8WK/8SZQ4kQk4yu44hNtC/dmVzwwk9rcXsqJ67kclHBVSPEJESAmGGm2ZjE77UfQDI/NoRxIJ
a2eEPiDoA3R7SZhtaFmPKnbRH5u2eerQo6yy5MBG8po65QvQgB6mOv1k19ndD2eM9qElEr1mOoZH
xTK51g+1OZUDO6b/KNFOlbXBrp0Nzv9jYAm9+6pgsprJgqIaJ1ToGHw5BkfDUfPK7tfdp8MfO8ii
ojGdjy/NNaAe2oAZFGnO+Iv2Y/rr3o+jDRmDu/DXGIlb9KQ3Vp50NoqkRyUwHhF9PdmVefeFMBch
xA9d2bhBk0NEq/b+VLoHkE2/kEnWs/ABgDD3A7yjGlkfnDSet2IbZlcN5mhkDeQQ93uAuWSvtNWv
WWTshsA9Jlr2MBjAQ7VAaOqxjqi+3alPhWp+08nwNprhp8iwT52FGUeFOP3GKtmzk+T516ofgq8m
zX+hLWnwao2EG5LagF5wS+K5Zv9uNN3kOUp3hMt7MYeq9LrU/akbsQkmZTPxijH8GtL6QWmd92xo
H+JBkwWbXNPEtaMjgPc3INZcdJyEetab4xTGxzjJ96FZ+662L6bxgbnDQ6nIYMRXahrA94RTxwg7
tH6RGu9YlZGhNZJjmqmar4cXb6MONugPKW02CH48pWtdzx6j4pudVIVvtbXu923cSUKBlRAHP4Qj
bTnoBMTktnCpTU2FqipGvI5JchkzUFeq2yp9KoNHt3+JWsPLNJD/1j+ILWvoXkb3mHyGL/tAWLQX
49wKEFzd0UnT40hBGBQlaLXv7KkBnbnxVof59raVatxGhPNFihFJRhBvrUSVuk5p/n+kfclypEjX
7BNhBkEAwTYgB6WkFEqpSlJtMFVVF/MQDMHw9NdR/7dbSWKJqb9Nb9TFyZjP4McdOsLxqZfjHu6X
03a3vgrqgCZzhHpMQbqca6++bvFCfCfZykN3+T5MyHso/SLoQ5/YPLecZCDEGH2ZnKxkWwf7YC1y
vbxHz78/e+MEmAttNWmTUyMe1Vzh0fCSfJmoFMSIZ4OYbRVhmkPZFl1yUsP7KincUrz77do7tzIS
OvMV+2wwA2OosS2YUxU3PdlZaxi8xcUAPdvUjg3vY55yDnQEkVk1JCf5O2ZbW1up6yyO4NPnZ7d1
DR/YTkdME0JVmfMOBHNrtYpLZwArASAhhoBji7Dy/EFLjC6LB0qTU6Zs6Pja+4kTDQffeG0yjedZ
4urZz+vnZ2lQH2BnvHXIWc3Ro7lBeqNiZQIoR8F1nzih+oAa+YoHv3AJg90ML/QUlqAoMP2KT64a
JZKSmAqsTOkGvtsm3Pf3Cao98su1Mf3M0Cywa4khclrCENUeWXlf31yfraUdZoL8B0liJPmseemt
7yopSJN+HPc22XYrO2xxmkwdK4FuGwQiM6+p6ho0oxoVuPd1B4rDylF/hzpZvqa2trjm+PEIqJBq
RV79fDXMiIoypXgahn5qaiWSo0/++kQtjuRfExfVvULLiDTN+BTkG6x2QR5Z5Eh/k1ZrUcDCcwMO
7H8G8/EOftpasT/4HRTX45Ot8SbepnI7QH7xq9qO0xX52crs7FdlLVguWXwCIWrX8WINrLE4CsRq
KrK7eEys2ZIkKusU1QyTkz86OjJhPU77jVGcrq/K4vYFVAjpHkCH0eVwvvAg4S1QiTWwKtDONYPv
OqS+vm4BBGkT5zVwHTB0boFqSasPRpmfICikRVu5hl5c2lefvz8bQV6hS23U6vw02t8MUIlGSB0G
wIyr8atMVk7jNOczzwK0jMhXIT0Gwr/5bJVZ5kcWC4qTEZYdH4z2D5Gi4ZlqPjR15ShjxxUqdkX9
VUIcbDZ0w0GZFlcMcjlzPlZQByfMjFERJP6msrYsXvENF86/DacFPssU+AFufL5ISdK3QhhZdhKV
cmxi7T2xm5usj1ayiwu7bWqisRA2T6XmeRKAZDWwrHGdnUj4692IVx6uta9Pf/907qOxqtAaV2Wn
kHiJdVoDYq99fraR9R4gjgrpupM9vtgbM/12/ZwsLQFakvHQw2kEte/s13cQMwqGpo5PBiSr8mfF
eP5q6+C0iT5bmA1gRO8MqcVkgW4yuulerg9g4cI6+/xsD+mmkINRA9hmZodG3ptG7FYFmD3XqhGL
dhC9wnkwgQGdp7CqZmRGUsew09zFidiCH2ybQrM5KddYBBeXBMoAU51ZBwhv9vjW0qBlr0fxSWQh
pwNEYjPGS3BFXZ+4pY2Fsw3hH+g3IJ85S43FQ5IZ/RiCbTPe+hyl7OufX5ov1DcnnRZgIi6uePS6
DqyqU8xXeRwrzcnZbZ0/+u2XkbOIpYGMRog7eRBz6F5dl7QKwcxwGvLxUA3FJkkU9/pILtdj4hJE
/XFqfZ2QbOcHXNLKTlAGjU8kqXYk/1aQxsnTr/ImaFMvyicrs1UfzKqBEikcFcBPnVR/psWawtHl
gp9bmIVwfu8rNe1hQaGFa9uOWXyVcmU+hpnzYNZ1buYB/LlJt768GYtb9atUyB8mUPZHJ/gHe+Ss
IKwNwQiiDyyGGSpOBxIDm6xE0ovL/cnCzMPqA7tEDhsWuviFyXvVRir+5j/sKLTJIY2LA4Ko53xH
jTE1IDSMeVJI4lSZABMDSpzNmi+3kHrBiv9rZw4zRgzSgrIdLmnzGrecJm4udn2zZdvOcuqXMOXj
GtXgpatybnG2PAaRY4Q+7/gU5TUftwX8ulTcyOyO6fU2BcNv0jxdn8vLe+bc4my59L4bG4h0xCc5
Mbe5iblnEadr9dulTWGiiRJ0elBJu1DrkVGU9Vmi4BHrn5rwrfePRfp4fSBLxxOCfDbC0wmzOS/H
KLQq2jBSUsRcIdd8z18rwiwaMFA9mCh9gVSbrc3od5A9ikUGQbWDbysuy9vd9SFMd9S5o0pxPcLX
0kByght5ZqG3BjJCjTg9tY2b0tRh8V0JRag4cuxo5VJeGMyUC2dThhOu8RzgkmXAqZtlF5wCrdjo
4a01miuDWbMwG4wdjEPaKLBQHCt9U1pffn4pClKT5AjgcIAaTTvuk9uoxCIeSqmGp7y+KZwyWbli
Fn49Q8UA6Va02eP5nX0+p2OkqWFankT3noJycMXpXTgPZ5+fvYnQwSzDGg2zpyRyoMLmxGbnmmu1
m8ujjZ4B5DjAF2ROPICzJxEPv/RZLYsnlbpFXrrQznCNeN+QL8cH53ZmDyPtkzJTWtixqqeu5EP3
+/qxuFwLNlU9EHhA9Q25tNk4bDNLgR1Moqfml2neAm5y/fML04SjAEARDsPEzTHbqG1sdapEGxTw
guzNVIdt7ClhtTN18Xbd0OWiIzuLUBr8q9ix0Bs/37KBSNgQZa1/qhUvb7fBuDXXIsKFqYLsEoJC
4PpQFZyPhRS63ZfAsjwF/ab8Way1Tq59fvZY0JyKgtj4vCJe2M+yWcGPXd5/oKUBcgzF+0l6Z97t
kFd1TipSp09QwdL1pzB7tdMnM3L9r18e4KhByDzhOHE26GwcBhoHrM5osqdSybhhKtyyNtfXemGm
QK+FuBAPBso3xuyAS6pHZktZ/vQApnHeQ0Dqf/v+7EwA8E0V9NvnT3Tc0G6fdytLsfb7Z2cajRUd
ijX4/aTfJ/2WrUzPwlEARAPPjo7ucRCSzTw4oy9rlqZF+iSn7Lv5w4gTB333K1YWBvHZyjzLW+d9
XmVamT4pNi9+mS9fXoKzr8/ujYTWrMjMPH0CQ8fYb2r65ScIHGqgnppYC5HNm0PipeiwvnaUPkHY
VMTusMYgs7gGn74/W2Jd85skNcL0yaJAr2zH0cnWVHzWTMyWuR8VVETtOH0idGuHbsR22pqG2sLt
/XmW2KwcFcu0LyygaZ8SZsnfykDjRy2Ne0faabNNqnYNwzTNyrmPNklnglAGPYAQDpm7mUZptGVT
28lTCm7rPJCOQG9ubSSchDuQtqCN6v2r2wwVbxRbgOzD23HRxJwQP4uhv54+Vco7MRPO0tf/zcB0
ij55Um0bpjopBfZZ9WiKG9Ft/7fvT5vk0/cNow+KocdZ98c9ZEdXwZuXm+x8gmZXbRGgAbK1MUFB
BslUV9rH9Kua7gCU4RKfnASwzqH7c3bb5r7R6QM6MyD7yAErLLIv3+b4PioGgDagqwcO5/kUWWFQ
ZEEWmCdSHcu9udbJf3lGzj4/d/bHsqxonijGqajKI6PKX2M3vCGTsWMydq8v9sJiQMQYiTf0zAEi
OgfqsrothkbRjJMVbcNCAP75ZnZfL07Aw/lkZLYcURZnhPkwAmgKn3BJ9RqwdGHG4B5MTDkTpRre
qPMFSUXa9lrrD6fUDX+W4VbmzvBVrWRsKvSxTd1iqHQjZJ05IRl4wO3akOopKb2u3ahfD/HOvz9z
N0UVWSRV8P1QP5WNR9YES6c5OL8JbYTzqGsAJjMRFs3uDSOewsrUBCabZMEevJibPqqOYKL7C4/K
H9FXh5Y24cEOn65vsYu1QdMb2D+BScRxwQ6brU2oSWUYQ9Ke1CbmBeXQM+Wq9T2Qv/+DHaBUkV+a
5CDn46v0tleYiibzCC3stXQz4Za05I/XrVwcGIwClN1k8tjBjTsPNP2+tUQWF+0pyXcoqoeWq5fb
6yam43C2UDAxsQpMnE8TlGj20IdEa0MNjOqn0aj2ykOrRAWPWlcEeQVh5np33dq07BfWUPYCPxCU
LJCFPz86sWSpyToKcLS/y5r99y9/HX3KEEydsHyXHOesBiWaMmTDaTigQhyIzf/0eX324xUpZZ2O
+HzH7rRdG3/Vq0ZL8adfP2/HiXNfNyuJzzfKNtgYdGWhF6Yen5/aSib6dKz6+dSnaYl+D5MMJ3mn
FXv55bTrx6//9/Mzhzclpi99C5+HbgVj9zS+j5SvPoQToH+iZQKOFr17c4kSU4nQqlsI9RTVPs8O
g712sS8cNxgAsg/nGkdiXrVpip6U3RCqpxyq5IGi8z4TjuzWUi8LKwHFUrwbQM7SiQ73fCUMG/kQ
nGz1lJlu2btsrVFpaRifvz/Z/+RT9VK1y7DH92v1IYu8vNiO0f76UQBQCR+ZneRJlnxaCNR9Lxo2
Qf7O0J+ujydfNbaD/hiYOyW6y8KaK+Ib6wbOanfMfqRV5kTadsxyXvlApIKbXJeJE/olr8yY+8l9
WtyocNAD18geLNw8Gb0n1t5MtJ1k+xRNDcUQO824rQxAK8PWlWbomFXiZFXDC73kvq66Vf/dClDQ
a1u0plop16OdKSMnaz2DPfuW4bQ2AaOEgCKM6gDyyktIkZj0jy0Zx+XLFe13wFTeCd9NfYeRN72m
nMbgukn3Sl5vqXavdLus32nGRhnltmE5DwsDyFZlY1XPeZa7OvjmqgBEACL5nmYlb8p3NbslKXWC
9ltK2Hsc2D+6unf1HFmw4L5qLEczMq70oSuZzTsk+3J7BJgi5XgYaXlXJy9xdCOipzL+YVT1Y1iz
na33eyQW9lmmAtQjb0oxOFLcpdr3YXyMye8IMUfZbqpIvZXtS0DaX0lr32pJd1OjyX3QXTN9VWrB
ix6vY6rt9BZzQXp04ShOA+x+meY7vX+3mld9vOvsYKdVpWPrtUvru04cquhYy2hjEeEoBA+rf5s2
0c7Iot1IIekN8Gsy/ArSTROWDlognJo+6829nrs+zd2M5G5JvBHhkBZBcb4Ity29zQB8sOgx1RuO
1uggkxujgxZeGXCq5fuMFNyWj61IuejNXQh8q9UMjh6Eb0qa34/kpbEOePNdPG6pk8fbWrUDgPYY
B8+qw7L0GJrZcQApY2qFEFllB1PmuVNN+OXGvAGOxa1NjYND1WmUk8rS22j4bdWRC8w2Il4Qx3RQ
Xz71CB1YEaH4Td0RiGat+YFi2W3TCY6TXKMk4v+OIGgOsoONXQSbeAAFf5xzK2cOU9764rUMWtcP
D5INfDQlmAkLDrTrvgwinhGgr2+SfPxZFUeaPxnKY422fXwp/uEH/t6MqYP+MKe0Q/D+sG0z0I3U
voN1lyv2sxgfIPW6qZSAC/WmlQPKG91NRt58dGTQJuFp+D0uigPC4G1rxm8d8r0lSQuUxh7NpnBo
Xbp6pTsyIdtB21flrdUPW0Ebx0+kk1Zk22GzC/kWqMYGaXve5sa218jeQlnNIDHv6a5rGj5EQ8D9
KrixO/uvEDjWxj+mfuUUo75VR+WAjkpnLFGGG0N7q5jsWGs6vvVOKmDf2jfV+tO0JdbaB2w6u5Nx
8lqpxr7XMjTOFNlPYYSvyMfZPU+o2inbQbGLh6gGDSMbLbmVIcl3qFqguptHRcbj3tR3NJf9Xyxj
/Xepa7/DAnAorRPxY2rAvT9kRunalnA7RocBCByRD7i6cijI1OqAFQyURyQB9a02sG5jZ9g+YlTC
mJuh37wgP9/8oc2guVFmt69GpMeq25HAIXRodkPe4XSY0jCPIC5QuAT3w6nvS+3VVouKD6lZPqeR
gEZyAufYRMl4kwZ1dSqLYfwdUF3eFiFoP4hR+I6dRZKje4BsRYGNkKp989RCQZBXaVFzVYh+G9Gw
4yajzVNp+AonBa23Pgi1Xs1SJRUH0ZyP02Zwic1WDfd+Uz8babULgoMvHusAtzKUhtAfxf0ud1It
QR2x3saZePCVfC+QwIrUjAMcx33ISNpWcJOE6CDoJa/LYZOb4VGSuuGjaL6LxNhJxeAI8m4NTR6q
uPpRUM0RgFbVebhv1cKtU3WfBcNmzCnOcfCtsB70ZNyw/NQCNmiQnPvpKwqaTRLfUaNxtL7YDQHZ
BvJJae/RQhO1R7sjTmbo2OrJy8Tvr1UJt1rIChQhV/LcNUDxkaMZwfBPCnoOrHIf5xkfrVctBDL5
PrYkiJdzLg3dq1LzJkeEkn6vml0ZxLtI6k4S061KpZuHjaMEB9yW+LleDa5mS1E5NDe3Os0Oddvz
1qi3hjiS9ob2vwtSbgJ2iAwnsiqXdvbW0spNRAvHr/cDeTGV1zG6bzSos2iY1Sh/BOtqh5YtENTr
He4LXF57SgNs35ynSsmJ+EGVHx0ylKhMcNYcaP0jEPcsPCTtJu4wgSLj4HJxzPJbm26j6D6Ij511
SvSjDP/0+jMun4z91I0nYnWQEfseDsTxg1+xajtyfGjHHcke8s4bOk+1PaN3VOWxKPYk2RqB7rTF
bwYt9bz/mfa/QnIwFDdrDr7yVFuoP6eJo/d3hfzZBRtFHhv5rqG1id5V6p2G21spYh6bDya5yyp0
h5DAlUXu+NavMP0u6C9IXo++qwQN6pg/k+LoA1rkB7VTFvinueb4+J+D7FsVuD60hQ20VFStDTxQ
uInbvSE03tvfSvNVg6Z81zwLee8PUC/bSvXeTxMuol8QvVWGTRBH3Oxvh3FXkjcjfrZovcnC50K0
kA0OuDkeSaQ7LN2maBw2nD6/icIfJdnXveCgNYy751zxeiQSbP9W2D7X2qNJTorymssfRnMbJXjH
lBdV7Ev6KOXRps/UhqhnUzpW+d3EOKoWj5/ALX2PX0tyT9Df6Abi2ajyELdOgo7YBnMwPCX2iDdL
44a6s5WdkLd6fqNDHFGJbjXF8+NHSr6bKUCp1W+DPpemp7HDiJtO2Mew3jHjPiwfyuBJ7XegXzGb
A6szN2lca3g0tGEDHynof7P+vVbegvI7Se973FC95qmRxke1501C3C75EXfDtohVB1JLXB33+hBy
5LaAgPwVtQbXUy/TDuN4C3ELEnh29COj4M+2HtPhxrLv4+mC1f+i9C91fIvbOxI9JOqmsB4H47XI
t7q474KbofXafDegQl78bpX7MvSq/j6zSicV78OA50rnA/jKS90r2ttAVJxU38ryvYkNxzKf0qTh
sbjJ8o7rFXqNDlZf8WrcZfTUqjFP8qeqR1/daxUc1Qg8w7fVpHNsanepaXBa6dA7e2XRS08F79W9
HTZcBKnLuvKQWHsJ7zGXLqWPff0tUm/i8i4YM94nniiO1nRBRBui/ZQ9bn0o84XJUZPvuCqcQLmV
youVvzH9hrWHrmr3I/UMf6WUepnbQP7vQ18GxL2ge5uFWAMexMYOsf9izfN3NvaJt2biMnRAtgZd
2ygJIzxBJvs8dKjGlDaljOhJx8Lm/pZGG9/8dT12uIwczm3Mw5OuFVUFePpJi1xsXvHlOBefnyqc
qLBBS2FOs8T0Ui+K3tJPZq8caqdAP9R/+P3o35h4piB5PA9D8VpXeROY9BQg4cPIqY1XRrCwzmSi
kPn/Bqa/f4rfJKgTAq03KFIyf4HjE54kfLsEHfRrdcjL3A+mCoVzMDihVnHRFqKLsOyToKKnJDmA
/0r3vw3DqyVPdrFSpljaVhogPuiyRdh7ARI2ZUq6bogpWD9qHlaHGK1pcfXt+rpcFF8m5sVJ1RAE
I0iYzZtclIZoUdD0+omogTtaeBj7o6A3WvutCHFrr1gjS9sYepnImwECAodxlmfWBt0WcOW1UzHu
27Tn9vAnEd0OSCPHzwHv39nsd9IgJHBjcdepARg9rM0IHlijuu10xDNmBafipOXHrjkaJieDR60V
Jpml34gOI7TjIIeMBt1pXT7tpNTs4yzuKnJStb063I7e9Rn/oJU6TwIgpYS+OFDgm6AtmaNpu6Bq
2tDQsK5U5VbBeE5SpxG1S4bUtUJ/E5V3acm2WvSXH9lOUPwo8r2l3kNbmF//KZcjBScPOp1B+T9B
f+bwCcscmVkjD/2oxpXDE7am+XR5Js+/P7u0Sk1GcR3j+4P40+nWhhIsbXrDGvnlJNe5ofmSCZBf
lh0M6YDaQYYkicaVqVocCuYJrSGAxF5AoBXT761ysIxHUIa8xWJ4asoSEhjMi3V9e31Vph97vj/I
pIIBYyCbn47/+f6LqFrSVoL3j+kA9Yneaw3IwKY+WbEzW30UGlD/RMcIBAyMqUt8tjqpUtSmNGPb
G1FL9pt+myGKuT6UZRPoE4FUz4Q/mQ1FsQKsf53ansVafmzK9uvf11HKRXEMO3hSSDufqow2UqiV
zjz1R6zvs7V6/hyuOk0Rym5YjIkREGTOs5ddKQFyT8FU4WVxekx8+25oyMlMY5dFynMIQCG3snpD
cPuLXL8LVPJ4ff4+mh0+7YW/fwBAWmB/otDNmnsvRCa9KAvT8gqTcbu+awmCqJojEI1tXjdPSZbw
uDjEeeEKhH1hbjmqtfIjZlv/4jeQ80keSR+UCsimPSNmyEIV6MuocgRBIGbkaOde64ZdNAcgC95y
8LSCrPXcXMZaUCD51PJYh27Y7Lgp8B8EYtdndmFnom0CKJAJoQaW2dnOVIcY9D6hZnmdowavLF15
QxYHgQ4WsJgDFQ6KkfNBNHpbkDyImAeq1p0RRe+Doda8ibo9Xgb3+lBm98Xf64O2XnigaFiCUPi5
rSSLeugrK5bXUGTnwhg63lSY/QbJhnylEvXR/3SxHyeCWFCzgzdq/nYFgrRWa2XMo/YYPsd+ET5F
nWGdoOhuvQdhw7wWSlNHe2DjdiwIEilq4Uf3IlTBgt77yFPKQQcMPyg2pl5ZDov0ziVtpB0K1pY/
Qqvq3cgU9ranFTJjVFUc26+Q704B1uk1v+cxZDVXJnDm0X1MIHYBnRrVUQaboyE7UEOAlpbitwOF
Hspbiva1Ho8i/VOGX3Pj/zaFMrWOGxH9IXN3i1DFb6GDxzw27iqR4Aj/+fpmQM8UunQgLKFe0MIX
qCH66MeEgdZyREhcTWbcF9nKlC3tOfRiA/KHGuikTne+5yoVwxAiZp4WoXKQs+xkFnnsaJayUjOZ
8+39PWMoe+I9hItyoX44sojWJGhxklLkkEMavkWG9ULNFLcQAnjU57haQfkUzH8AtX6tZ/rC+Owu
0u2hhZAuXnnfVm8s2RwG2X8tPv3bxHSUgMhFz9scbUUUxBJ2NNoezRINHKSielIRELy0NGOOaMgX
u8b+zx5isMmLAUp35irpRZMkaS9sTw7HWr+P62NMHwvla+HehZXpfvzkQ/ta7hfCmqyoPh/sX2r4
tbrv3wYmtCOoeiC2ML9gIyIl1UJqe5p6rJFzN7U153XphQBXxz8WZmuflsCDCnhQnt5viblR/8sM
oWEeOQmAWYEmOp+hsO97Ow8LzFAmuTK0fOUi+CiIzq9qRHbg90NHzxTgnRsYFAWi2ay3vS7fmcGh
/RP0tz6CC4Z09qb7adcbCF1DGlp5u34DTfMytwsHFmSo0wWH+ObcLmEjaQrBmJeqx8z/Toxn6HBx
gcLHULzGcg3otWgOTciA/mBLXzQNFmXTG3oCL5aZxS6I/TuiZIcC9Qs+aH3Dc4NCzCBDleT6KJd2
BxpW/jE7Wz67ysOsVgLb6zPteWDam6mhOnvdxvLQ0JCFQBH9AHPv2YhqlguIU3pEVi6TLQdMiyvj
W9Y8qmYDycg1d3rpVkfrCvjrPygW5vpsnRVJS4QGHo8czHg7s7qBosX1MS05Rp9MzOEgsrZAs1Zo
zFMidpNR7Rs2BxKIuc6zSvvrv9iaWPFwwpCzmTlhqLDSMgEjitdF5S8dgiy5TEJIDZt/MRy4lQtp
cWAM7LkTlS7C6dm2R9EIXuYomRexMryvy0R1R1UrnK5l5bEW/Vq+a8lpgWa2jqMG9jU0gp0fMz8V
/kB6Gj764w14klAQb4xdldxY6X+4qAAbYR9JC7AZzgYWjYB8RJC6faziH632B1rp11dp6SRBdhh0
nlMSAiTK5wMZZaP6sqzCR8KcTr+lxopGy+L3gZsEvS2SaHD2z7+fM/Rip0MUPtLiVkld21z5/QsL
YaF5Db4Jm7JF8waRWO30QIrA8iQwI7Le6cNPw8ycgHha/sUsxPTqoXHdAKUqblfg2GdrIRvoIwnZ
mZ6PYlGhxTdqP96gfJSm7pcXxUJPDR4nZMz1i3xwZAiqFmpjeG1s8rJBnm5tKAvLAqZpaOlNrL0Y
0mxZGgCvRxbb1KM7P9jnye76AJYiZxBMwZ+HVikIjy5Cd5R5StSRqaeNmXq0QNz7Lhu/dDswwm+C
AufF6szqjuVwxvUsVwG40WygMnxt2wfM2BDAFh7sLldXZnbhnkCkAb1c+HpATOnTvHzyjOI0YpYS
tdQD19EdHIy9ERSFq+Sqydu0WfFfl/YmEtVArmH7T3rY58ayVI2hIJljElCxNH+L6hsUgZ0qkm6f
r+XFp2/N3v2p1Qg7BtDuS/3FMYVeVDZk1COKR6rclSXwZnH3H04b3FYVxGZTxWIegDKW1zQIheER
+ylEupqo96P6LaF3cbTGu744IGz9j5KOAT2X88krw6RAJJoanhF00tGaZtzXKtgIwx5gmuu7dekw
IAf3jylybsq2RSdFnhhegKi3aX8Ka4XTcnEjIOc89eRN5Yvp7592HRCIknUVTluZZNpGmn3qytwK
D7GlxZshEdoOEIk1Sqilrf5B3PnREHaRSEeTYct6JNY8JCJRkQ42dEAxOwfwpF6jsJ8hpz8uRnDC
QAmBIra+IKTRsPmMqmWGV5H0V2PVTmIO21Idf6Ab6qD5vpsY1QvY1NdER5f2CMJSqMJAywrNb7N5
tVXfKu0c21HYsVMnv2X5O6zXMmJLuwM0kagYEISIaII7Xzw7bcHlWRvUC6MdqR4y4KSub7/FUSD9
gfbcSZd3fhe3IO7X+8DC7iCuWmwFgTTe9rqJxQX6ZGJ+7WlRZY3Qw/RaIDSGTEGJ3nJl/UdaR5m/
553hpCFZOVUfPQXzK2k6VSoDvScyLrP0cAn9sDaz8QagGNU8tGKIPbuFbmieaYSHwSB4WoviIPpB
O1SsrY9VAahHUWkSed3Avwe+sjZBAdtHxJF6U28KUAYnHBkvFfBD1nyRH/JjF4MV2P4IauHczRa6
64IRTb++6UkKHx/5s/SkxvVwqkOb7gJS9ivrvnQr4OgjuwyO3Uly63xjUUMiB9dN89MDjYJk7t5G
Aszici1FubiDwXcEF8xC9mLuQ1IZ510S4m3QG/lM1WYDmPtarWFxMHDBJq5gaLvN/TyiFkSxBB7W
UX0ZiNjAH+RS/CRVyWNN7q5v5+UBfbT6TSdy7vSRFFlQtQNeQR0fmHXTr63M0vdRjoVrP+kEoVB6
vjJ1GmaBQiLDUyBAR5LxRhvW8htLh/6ziVl+IwKGNKhHn3qVSUE+W+nfbVlkrla3N9fnaiGMRV/B
xHwKoP4lW7CuK6kPj8oCJjQwnbpuTqIAKEU3T7RqN1owHqwmertuc3FwuJURdMH1uSgilGOmaF2l
Wp5dIbXW+/b4YBik3kA/OPl93dTSUiEBCk4ptDXhGZgt1RiMo2zD0fI0Gm+DGLhuNV95vZdNgEV1
yvCjYD/9/dPrHRW5rtVmbXmm8Hzl/os8H39fOxOrGpL6uols9/nne6FbYQp5Ag+y78LN15ocPuSB
5tcwemT++f5shrSxthIa4/tpZqQToijOPLB5ijfR1fJtiFqyaYskfe+rinq1r8YI0jKot1kg1BFq
lu5SkoVbK0ERKNF63QWWVb5C+Ci4K8c6AuyqbxxZAZWsmqXl5mkLQCMuoeD5+kJPP/NiGMgHQqEA
ufWLjJ0yRInaqwkKU+kh0m+ZcJFNoHQ/pvvrhpbKjpClmkqySN3pFw2qcZLnKX6F6UFql/BGpgDs
M32nWNY+qeWuLZWbSBQWH0ixDbR2H/ba6fpPWDqzEFSZhM6RVAPr5vmWIEFN7CgUzKu7DXD66k32
qgiOpg5/Tb9lyUn8ZGmeEGp94GWVuEaKvaJPpBgeKjYeglF/6HTx8/qg1kzNHHpL95UwyUrmWRna
tTLqCjH5IjkfarLysi6e2H/nTyfn86flpAeWs2LeYLhRydEV8x+GgrrwVLKCWMI82zTkUujCR5mn
jY2DsAq0623axrjvA2Xl7lnc9Z8szS8HM9LVnsBS3bznOeh97V+M9qg2j9yu6pVhLU7bJ2Ozm4L5
YRHlNEXu2CQcXhdX4hX0zdLDgFzqPxM3e/UM1c8gbIyYv0j2g7kl3Uu6dt+tDWJ2dgL0MVRdDRNZ
d7Kan5Turq/9yhDmHAxAQUgrDDFJpf2tN35Ai5LHq4HNnDz870fh34maIw8yUYEsbyiQHKn7Lbqc
v0V+/DLa/b0sNCBKh4dRbyEHQ7NJut5t1fK+IHLzX0Y65TdBvwzi1FmOyB86JTCCwfJqJd3FwtoF
dvBWf7Xd/f+G+q+ZaUE/Pa91kbcBS/CCh0m5T2zyC7f/tk2yla23uC/AN/BRM0U34WxfaOCRIUxp
LS8KXooIkelai9zixgC54VQq1cDnPzs9cWihr0AGzAuVe6OYwLqPTKwxJC8+TngY/rEyO0FJ2TYd
LQE38IfKFXXvMHT91PJBKBHgeC9B9ti0Fo/CCSRjuf9hQxhAYVHASKdk+/lKmSFIdMsIsIrcvx+z
G2glxF9UoP97M3wyMdsMJNHMCBL0uO8qbshdKFbqvYu7ACEKWHKmbvV55KCnY5wHgYVd4FtvZSxf
yP8j7Up7G9eR7S8SIFL7V3mNk+620kk6nS9Cb1fUvq+//h1m5t22acKEM7gzuAMEozLJYpGsOnWO
ESq2jXzvcv5UXuMFLkSYpiajRovSsX0svTIgkRtoFdDhVoIEVlL8sMDGn+oGek/sFVmGg5t7JgSX
VK9v6WkLWArGyK8RItVfRmMwjaGl/djXfm2t7Ve0T+E/1x1Cek85MSIc6WGlF45mwshI9Qr66FVr
/WmYG71pnt7/6MrGWnsJxhkn4aIo+Ig4zv94Cs4SHahpsDOKuZ/ELtM8gwLq0aiLJ1amO2cg6y7s
V4Q2T9CA2NlV/MWBgPVoDy/eTIB7bvRPeuwB4Nm95unwdH0uZBPOhZrAzIx6BHK+55sDhVC0USCN
wyuhfmf+qtpPdl9vh/rHdTsyDz61I9xtkiWs7XrWcDvNgX5eLapNLk3dczVKJK5hB1CF84HoYbYs
WU/so5NVaAqF3mKzq3WUqpcSTQkUeLRto3W/PWhn7ABgLffEYePn0WqroB+H4a5L2LyfWPqRDPfJ
7xKvqjZLNJv2uJbPRnLoynJlAZhd2R8IEKdWhGVkKUlx0cfmDfNd2a0NVZ5EdkqgNRPaf/jnUv0k
a009ZAaOoSR031ozPIR2+Rp2KoSQ1BtNIBdBlsdLY8IwMuCPbM2esDuId1917r6xw1+kGF8N3hT3
AY88sSV4pJe4eMPOAPP1fbUO8/IzCCEVly5ZoMFAkImBzAXX/jz3SeRlO4jJuzZK46sEam71drQ3
aenT5t5QXe6lK3RiS7hyAyEXz1aBNGCVQg+n/IHb3spSMcNJ1wepa051juuVCIAkpTmOodY4R3N4
HGizmgG0r9EhOQOZ/4HVAdIFc/eONBe286AbvU6mEfkfRIt4SL6xCd3c121Ip+yvDfGwScHS0IJt
HkBdQr7UZrwnRvWg9VTxGJKGPgd9PhzbAoZq/veTm2JcpFMTGyjyj5X1u9AzCMHninI7v6SJWQao
jfxrQnC0uitAllTDBJLQ1Fq56UbTHpppVdGvH5gyTvYJdAkUZkXsdIRHcGQ3eKL2HuSAbGOPzNDO
yRLFxpH6GTKYKPNC/AClkvMpM2iiN20047VS7k3vZb6Ps4AaCheTLD8uASiJA7iCZL9Y3vKqhpCK
P1Lz7GuGNjc6IM2kohpRGRFGokdpP2QJ3nWU5Ttz2UXL0SxV8DypETCKcFgHXnLi2Remy4AecSDO
u8x6mb12PeXd905XiUVIHNlFtPp/M+JRFkYLmZoFmO6BDS9jGR/w/nm+7l+ShYcJXHHB4gWsqydM
lx1bUW9yqGvGnmnx0jlfu+IlVjixdBzgWofELOqLF81Ymt30CaSnnCMaq9myIrc/2UAt6gB1gds0
OJmEQyyKan1xhwYnPlRH5nVpK+KJZLOffV84uGpSjhXJCxR82t70pyJft02/7vtu8PWSPYeToQAE
yBYFwHwooTpAf4KG6Xw3DmyGUI/b20cbPb4zkHHtFgXg2lSsvXRcuMABfojs5QVM3HQaPN/yxD6O
y3yPXIzp28hbkxkUrbYHmiGVG8gepfwYcwhOaK7ayLfVSWCuWar3mlvaR1LV9luoR+zQQcTPj0oz
Xc3T/Jrn6Ta0k3ID0mn71csh+mmFSn5g2e4FKhBRCAEcDS/C+UCbvq4ggG4fqX2vhd/RkrgyUE+7
vrGkk2sjbiMFja3lCecpZOMS6nQmxorGAj8yst2iZ89L4bykYX2wUMW7bo9/TziRoIby//YckQOp
qt1ySSpcfaIUb8W123dQ91olzmp2Ez8eVs1yd92gbFODUsgGahUcneAHPF/MHBE+7pwJDwxQd7V+
8fi/fV6Yv6lLnUKH8uDR6l+ng+585PM4TiEfCjwH6vbnv94tyqHRNXw+d+49cJN8AC+Hk+Hv97l7
nLj6GINAog3x/eyOkm0db6/Pjsy7II8IJBuvpYKn6Pzzc21pybDo1nHJKnChzNa2D1vbT4F8X3Ve
kfraoHrxqEwKuwbcJ8gx0tk6FlWy0o1hNdjrefB8k/4a3XB9fXwy5wLmhPc7ot/5QoMxLUbeOwCk
iFu8JHrg7f6nz4sX0bFGlz2t8flEh5BCDEKA2+GMQAig5gxyOzyrxPWxW9oN6Eow0PfaoEFg6svt
hHCrsCI7JxBMwdIHMJd+kWjrWNQs6PoyjjTfZct2rPcUZBwqbm2pFc7+j+IiQYug4GtNrYFHCJ1S
x2VKV5Ph3Lk5jZBEZCA86L9fXxipLQ/9fDj1wA0oYh1KO2+8iHT0WDTOb1y+Fr/uy++MOd1msUfV
i5SHKDFmouT5rsyNnlExA5enZjSZ6WQc5y58WGrq+FqrbRKPtGC9LL4ZHipCfeapgDwy5wYyjreC
OYBQiMfgwpZ0ttvIOOp9/zRr+T7qHMX7RGoCmHQ0DqNL9YJyvYinOmMug2dU93b608LF6/aF4nhQ
VKMhx4uL43kAGmIPVXavNI84cxbAtevK/YGmNmufjQzEJqXxkSs3rsLoUgU4Bc0kQkAF5Y1lVDp8
nbTT8NZ5Rv5iN1APqOi4rK6PTXY/AEwMOCguxYiz+3xs2WLP1NFq8xim5ScTyG3bWe7DMvnIGv01
I1aIyrmcmoqhmI4UEoR0U9VrW+oDHE6NNg+JtCtJnLacbHx/mY59+MMliuujdJrAD4BcC6DtQPGe
T9NgZI3HMs84pmH1ZIGM3YvD30vrvX5gNf6aEZUYFxRQw7GxDZzUYLZzCzr4ZqxZOzIzW3HvVozo
/f56cmgzW+8XVrjGsUKTrsX82I59R1WakZ2jnFbhv9P2XhY4MdKiOBLrcwS0L1ooKfj8Zm2fO6W5
qRarWDv1FAFgr4QqyYYGVARSO2gjv1SJWdowo9YSm0c932jmnkWfkvT2lCiewuhTR5odyGmL/4ST
gVX9HJtTrgNavGSvY1h/ZlOkuLVJR3Figh8fJyZsAiZEqzTMI6Jm/ZTGZgxqxVz7Pi6k31x3O1N2
OKB9FtlXxE+JKA3Rc8NgkXX0QigZtBWjG40w789catNdHCXlQ77MoBQq6nLttqG9qioNLFPVzDS/
1zS8YVyz7H3cyLRt20/lipZ6e3BnUqM7tgl9vI/CTVURfeXR1tvToqCboUy7fYTmla2eGqC+x/8f
TH2RP4PID2lA+5fuDeOn3NPIxhkjzWfOOK/RfQ48zYQrwqpz3XjTDyANnKN++dTOEy62aDtHyohl
yQZFGOKPIGB+biB/t0piFq+LwpvX7WjGX/QhVKWXJSEIz350QqBTHHB6McRpYH0bhjbBAUsPtPkT
FSrlMJUB4emfjbnRpRUM6OM6PABNfN0JJP7Gk/CAy+OteEm4AxhR33CHO9rO9IWVxWZc6s+co++6
GYmroQUCMm5ALHGhTmHnjGHLABQh9GiD+BPvFT+FQofu7MvieW4gm61SdOKRWbj3vLdQA0OMdXHF
rHI5zMmoZ7lxtGJtH9PmFeprkJs296QfviRmtCE2sg661b9cH6es5AmTKDZCfhinkshCC/B6irqt
YaAYlzartjHvDYoyZzmtl7hyfJJWIIYb2t80n7+Cg+YN22zy82jQFbcXwW3e0Xmn5B30PI40ZdR5
kOGwg177ZoCwZl6iD1jAu5JjQ9ELdLGkqQfAbhiHVlCDkA88aL5qCIJrvg8Br1eoioGn53IqC5bk
2YLJDpg5+TpIh6pw3ICM5vqKySYKTwvcyAkuQ6hnnU+Upk3zkpqWFXgNW4EszVbpw8sNINGF9hfK
1YPPDbRRBgmoabGCZErv06R9Sm0VDbjg7f+ZKU6c9F8TQoxw6OBCdle3gpgTny75ykFzBXhjQTO5
GYZ+NeslGBxVx7xkYJgunPIg7EbkEF3dIwnYgwZbD+oIfMu+RxQxQ7L+Z9/n9k+OQgY6KBu8sXqg
9SvDWyOBFn+7vvZ8bU+iBJ+3MwtCVHLi1APpFCyMzZa438HVCXZFlSa9bJrQ/YXOZ5DaI50uLM6A
sqbu9qMeOM6XjH3RFbMk/byJY9zDZkTPLI+8J7OkRehj7Y1BD2bOm2vedZB4vT5LQux+nyWUT/+1
INyCw7HS0BqJATDzz+hutfBnBnZgB2kx+pCNqmfX5arryCqhbws1YbwgRcQ5pRWS3Wm4QMZ7E493
keHXKjYFqQn+9AFaGjlo8aHFrIKZpF4WSDHuwPo6pPtY1cF86VnoyEezh2fzZgPAMs5XJbINuzJS
a3nEzgHB6TbVPls0KNAIfn1tLlf/3A7/HSer38C5ljS1l0fSrG08TW7/PE8f2miWAPYWR/f55+My
gf44irOP0PtYsrV9Yw4RroUbwcn36fn368ntwHbegvM03wAX709g3L4+QWJGnpvgbetoi9XBL3XR
8jF1jLLUTsLH2jQLz6cTHX+OeQlS7AGi4eg10Ts/y6gGZkyckq71tbdRJ5rdp+u/49LnkOv5u4nE
UwCdB21rVUDC9Wb5uY6Mn83iHOZoXF83Izy9xL3qCQvmDcXAWh17tQif4/ZRjz9REE+7JRrRVGw1
kkOH04KhGAX5HBP9Dedrh9rwXJpDClMeKD3v5vzbQvP1OA27OHrsOndbtG8fGBxgXGikBysTYDnn
Fs0Ud1NHy/Vg8fK1k35JUZmqn3AM+WQIrpu63FdYLk5IByU5QKTEoiGYhYoK3AZ6QJpPHt7K1Xwj
3vw/K3ViQYiqsznTnnYtHCJiqz6avyU256+3/JFEP64PRuZ7XH4UtRMXNA2i3AkOpcSO6pgEjruP
6LoCYvoD3n1qQQh3VhiCBKVlJOgc6A4X+zZcV7NiFLIlObUhrD5ecUuRL7CRmr4zr/NWkaySzhKi
BVgagBMCR+u5d0UzZBdImJFgMX+Y2YMHct9hf30hpEPgBVwEU9CbinIteTSW3sAKElTZ4A97Fwxq
/5sBwalooadW3rUkGK1v/bZTbcD3HyhemMy/A6DCHJmZ3YB5q8Y6t8V9Dcmsyhp/Jsx9TMPigIiw
t916ZS/FLpy6b0WN51aY7IZk/lkNzpol05ohwdWBoT9LK0WlQDq3SNIhg4+D6gJGMo9L3FiVR4KB
bdxoDT2JD0zt3++LATwqlnoOU5sEMdlxZQcVaFr6+8EDh4I4ChAX6WYIlmTREFL8fvvZ7Z6er/96
qXMjM4bXGr9YiY2P9uJlc1NENPCMGjptoD4f2WYch/V1M7KrIpQPkDBHJxqe+oJ/0B4p7AjN6YE5
JyCVzjeksO70blzXBWn9eap/ENTgr9u8vGpRUAr8tSmcQ4Dh102UwWbE+zS8u6W4pwYIwFOVNpl0
Dk8MCZeVjI0gH+wWPRhA8m5Zb1E5+EupWCjVaIRSlDcMhlVrMDJO7FOMXTJXIGYl485NlPhW/q2L
3XwyIO6SJ5fHPO2dcB5mnXOJrhcSFCPz8wqyWwjffRp4Turn0KoumtdyepnbfRM+3r50qO3h8oDy
Okh4hbdLpxeLgbwQ3i6Wn/dfvNRfkBp2t9etyJzSQlkPbZ+oFtli1DVRV4mhPoQpZZ/S5EvTfdKG
J3t+nki70VvFk9KQXYtOrQkhOKmNcJpGWEN1DGXRbKU3tp+zHykUNspy9mOcXdbMtmFj+R6tfMPp
0bCP+1n8q7aGfRlDKYyWaNayIJv65syjrw/zZgJRAnErv2fJzs5Hf4FOQ25/oRQfs4gfRWC0GtdN
WPsaADys+K07i+/qNYQW3owsXVelYukUwxRPgrJgrq3xYRLzt+f9McK71MHdNgKTImAZZnS33Ih6
fr8wnUyseN9kLo3jsMY+h0rHGpyFO682d6Tunq57i2wDnpoRdnkHBWE7S7EBu3kLcYVqXJf13tD8
61akJ+mpGWGfG3U/VbqOZ/sSx88JmbaANKC9yd3a0wIWmvGLVWTbLiuOZlg89Fm+aZN8m0TNvvOI
z+xx1+vzajbzBg40KW5CYhLzP1ONG5AJBi6UQF0+RyeBATRVXpt4fMdkByhKeIWxouMzMe/65mGG
5Is2PpR5c2A1W40e2VyfGtlBiC6Gf43zJ86JcRfFIxuOpQdNu0kPiab4vOyFZAEQ9k57jfSPcFzY
RpFrbYux6dk/LWRTrI7cTd0bdJMYU2nOSSIPpJBxpOHyDWIDcR7TdPBazQO6Iw6B0d7q/1QQeDC2
FnmKVFKsMlPAB+J+jzQ74rUQSlmWApvI8DbqLHZn2OmXwo0fZ6N8S8NmZ8TJdtJuLB1wL8HLDyND
Fg1iA2Kfh12NrAlzhvMw2tnJ2mIrI1UslsQXzkwImxHJ1MECASVSgBC3IfU36HYqNqJ1eQaeWRD2
IQD2U27kWCKwoftu9HXKW1+pCaAaBv/7iUtnhTaOdIaRMP3atgc04l7fMtJBAO4Hd+b9P6L4YNT3
qd1oeIrTZN+z/di3qylUlVRkRjgKBwQzIC+7UE6wF2K3sWcsARoq3tIxW0OA9A9QWo+3jwXUQFzV
Ev+6KKCEtjvZU+5AEM164K18xfxUdsfrNiQxHinGvzaE9dCKGoPkQ3Ed9ESXnR9CfYg8pLHCfaVT
dmKH//1s3cci8VJzCTRzw1qoQe1KVbSUhDMUYMBlAqY/cL6JlDkTCjNlBxLkICJ383SwmzVw1NZt
qIH3nY4gxrFqXFnkImHadDZzBn0JZrJrml1T7CpVCeMdiSRcRnEjAhQFfG+g4BMzpmnq4OrpznNQ
VuSt9YAKdnJIHwIdSehu6LudWdWbNuyPlp3dOdBtqbthTRtjfd01JFsVPwOCGu+EHRewNlSfNddE
E09grxKIJJmLqlNQ4ntnBgTfM/oob1gOZR/Tuq/MnxDUAuPkAQKFt48Dop682wWls4sEdNhG1YAK
3Rws4KTwvVQxTZK0KhTS4RDIxpmGie7Oc9cGe1dIShYtgRPpX2ojX5XOfZYsq5rYm5l8tsPMb6yj
7vyqNMXI3h+RoqeACwJrxAFYF4SyRVXQNl1SI8gbDTXxut40ltPhIIc2YRpVf9rW+T0Cvm5bSOun
JlNg5WULiHYyNCxBpgSnunBi9CFNkWXRjaC1ISX5y6kYKhRbQxGiJPsa4FCUPdHggzquCBMcoMe6
1CkxgiR7yLtm3cyx307/FKW3GiPFfU86IrC64CkIAkwEkfO1pFlOjbk3zMAdvyzhD7v/khHN7xIV
KlBmB9q1oEdz0At8meJoqMmyDIzmbtJuTOvQlr7R+5mXrm73/RM7YlNJC4ESZyhHMxjdz05c+3jL
/m8GhDsk6mHQETJgQE8Pjg7RNcXuki0+IBnIQKOyCsEd/veTcyMeGTLdpW4GWZVNd6i+5w+s0Itd
rkHtM6u0apMvcXn7YYVgQRAsDBy+SBWfG82t0CiZNlpB2T3UdF8XD6S7PUfHeaDR5AXIAPoThNhX
pZrOtKSygiWZX6kxfVsMsv/A0pyYEI7cMY3Y0ukwEUMsjrjjevpAjvVsENzLTxYnj90utu3SCrLk
adpMqnY4yUUevUogYQf/ERoJxTdDTBYWFxUxoe+5tsJ7Mz549jZJ7119pdTFkdxPzmwJfjZDE3Fw
wVsVFD31M7pyq3WPvMEHVuRkQIJf9X0zJ+27kW71BzoKH/g61GMA+TNwARavJmEMSmAaMez1uDsA
qrCOJ+0jXntiQhiAg5b+QqtjsNOz0r1v0imGFF5KFAOR7Xk09AJ9DlJWG/jwc7eaSjNxG6eAFQgl
QP8Pj5HfpIF2fL+OgLq7fdZQhQA5B2rTvF3p3JgzV5PmVZUZaBA/TPYf2IM4thDl8bQCeF/Yg6lh
Z3lOIoTHzNd+gNfo+o+Xee3p54UNWJS9Pcd8PQZzY6WrDuS5poJTQZLdwj307wiEjeFGeTgOOUYQ
FTvX8csChYs9CBvdn1XpTyqAhWpAgoNpAHhGVQNrRuWuZvvzSMjKKXfXZ03qX4D5QbzHQ0FcxDID
uWh2hQGNBQ/yzfNcrSLr51SjHRIpw/n1ui3ZQY+yPgTjkB0Aml2YvhKe7OkVfBn8AX6avthc47l4
6qYPnMOndoSJCz0KGmEKOySMjMNEIS8SzTgdr4+Gn0rifROpFRsN9yjdYducb5bSa8cqnVIIS05H
l23iXnH9kn/fxGMXqRR0ugibsUwnXLGtxQwstqsy3xsVv1/mXi4gqjhyuUuL2xH1+9rNqooGxrjt
uZInhNEVD0TZgp+aELYkSiNjlmUwwYaVBYEceijZCqQBty8E2lTfe6uxtCKItF8it0ErMQ3SDtKi
Sb9MK5oyFWWadCx4MLm8EMelFc+X242ssnTimAZgnoN+eeat0xoMq4VVbjS3VexK2dojd8ap+tEq
g4aMc2NjGGl2SVCXs/IV+zaonmnSsRg2wGco+wPuJGxE2jTeMpOUBs4chS9OPhmbpmwgTGvNJhSN
rNH6QOhHpuCdextNYRfMsYtWQhSopSiiPzjVZ+sjTwjeNAzFQlyQ0CpzPl+zZUUJsHQ0iMv7mh1D
9gfoUX9YkvV1V5PuGQRJvIdA8nTBCq/VNgDvnQ3Ilras9MWGpDzko4Ejv25GFpSRPkWeHc0lOi5B
58Oxhj5CbhbLPxYeaHvmtz6sftCRtj4loQtx+UoFO1FZ5AM/ub12oPtI8h4We+s7c5+zfBtm22J4
NlRNLfyni1GT9+Tw9AO/zwpRzSED6XRLA9YB8pjO+MZCxbVM5tunBuj5SGoKsNgywIDT3IHLqFru
zPaOxIoNKrsJnFoRogEpWjcBQQUczlst0za6B2ZsdHZx6Bv/gM77ujtIjcGtQRyMEj0yuedDQnsF
7QwN2xXsJNmdGVXdE2TGHLwDcgKmTRvp0GHh2JfUSXQ/hBSk4gfwA/Ni0SjULyA3iDNH3L5zlbk0
93IaZFr/kDtdkFrGbmpRVnRKtutZ+eDF7QeOJ9xC/7UpnB1RDQj4rGUIgc2m+V0k6An4wLmBrCWo
+1CoAGGq4PMge11KjwfZwXrsWjTt3F1fNlmwOP2+MIIspXmZ6wkNkCbzW/q7KfbzBxBWuKv/HYPg
GuBaR9/ZABttiGNvspZv2ADgRy+Hb9cHI923J4aEOxUiUp8QG9sKMCDwPuWga1OhRFTzJR562phM
lQkTwObGfggppiihW81yFddDaYQApTgeIZzvW4QS5yAwqgbXIfCsdfRJ01fNp6lX7BjpWE5sCNPl
hE2ladChAGznjU3bjuz74Z/rKyI1geZnYNL4P2KdLfMKvDZLTBfNDkX4vTRjXx9DxR5RGRGiaYYu
2D7pQxIApeoP1he98fxeSfAvda6ToQjRNOnrODcsWIE2h5Mc6O3ZAN5jhNjJtRdQrBJWI2z1IZlG
C7nZEvnnHyNU5a+vxeUAoMOqAwYGiBnPQfO/nxyfi06BDtCQlp3ul8r2i07Vii4zgEIxijkAnZpo
PT43EJJ5QiXPwmMg0Tcu2tGZii/wclegQIzWTNDhoDcbveHnFuppWppuQnLRqOboIRrJM+gJAAbL
ykeviffX54uHpfMDBWlM1NrRGYfsjPFOyX0yX1EI2cK0z82g7tZL+r1Z1rEGodM34/a6DYgi3m0A
wYkMI/fvE0NtMzMvbjozCD9N9iEsFCFetixIZqDJT8d1/ULdbepoO4C3kmd875Gfiduv1+dJ+n1e
yEMGC6svNsw3xRBaWgzh6HZeZcOuo4pQeLm9DV4N4qUawlVQhNsYc7IJIkfMCmoHda09+CAgSX/z
EEA+z4VPkLwE0krwXKsElL9GE0FA8ok8VbE3vmkTMxUOJcGmIM+Hog8vd4J4whLMeAWwn103k0Cb
PL/rIeyqGz+mYlyNTr5yp3zXxIei+66HwVL9zlTqapJ1QrMk7wbH44OL/5y7GRm0KoKSnx5soQm7
K2O6uz6Jks15+n2xrLaUS9TrFCDnmcxbtAxspoL5hhWtF0BVrpuSDQUuDXIkEzB0pBjOh2JVS6OV
BU4us503n/t62tz8fWhg4OsoKYDh0RJOFGIWSRmPKNNp7vch6OvbdwzvPIBX66jVXxSTekfPCRg2
jMBlq2p8MW+/cKEC/Pf7F0WkKCscu3ENoAb/mcuHZEIuYFKstmQJkJKBXjjiI0+WCUvQWEWMFrrR
CFJsyBgkmLdnFlE6RDUbcHMEFez98zXWu8noOpD7BhoeeYXf/RNH6+urfOmwsIDcOxjvLAr5an4A
nMTdiIXZUJlsRDXkuVs+mXSb1L+UasKXEwUrmCXQnwGAArmtcytOb6EH1NGGwMigbWfo6NxVXLKk
4zixwP9+Mo4KsHmSTrAQ4Q7faGvDqLYOuyPZ7al3PhTcH4CYQnJJBGx0hObZBIryYBiTDXICf7rU
+319TS6D/bkJPpsnY7GSdEhIqA+BPuYHA1qMWVX+bLJQ0Y7DL1PnZzvXcoPoLTBuYJgRnaueG41U
wB4FmfHLswPHiP0y2zTz42gs6GRR9RvLzHFmPdzlEa0uuvY0fYEwmWV0AenuCus4eHs7AmQrfRqj
H238dPsUckozHPgWWrlFNEprdSkShFoX1MueOUGW7o1WUWOQrRK2/DtxCVrTRBwBGmtp1tdpHzBw
hzf2riBP4fLygWGAVBUpBXQ6QrTl3BPaPi5T3TQxZ9kKYgngRrDc9e0mQHoI7SZ4ArqohRMRBd2B
aSb8OaueOq/3C/3LrYyXwB/hRgdcEB4/UEy4yJImTU8ykCuOiMUouFfm59pgh8py764Phe8L0aFd
UEChaoFEwUW2NFqqvs7nbArCPt2YS7rr9GF13YRs0U9NcCc/2ZqJTtJm0WBCc1PfdV/Qpw9VKEVB
QRbLoMeB5BtSvoCdCtGyYSmdwhrTFU1vJN5OyaFaVq6qPf/yas8X5a8VIWK6bePkTQkrWfJgatOO
RMBjldlKY7+N6Nf1aZOuDNwLFJgAqVzwOI5R77EG5GyB14FbpPvTqFI40ik7MSCsi2XMKU3CZgoa
8jKVhzC5o+yZMYWDSVBTUPvCfQj6lHw72sKcFWHXuNlcwMOSb6X2kvaPTdpsTC/zxygBSWSx0uih
oQ9NXyuuGhJ8HUxzYASe37iki1UmN3JZMjh0DPQacbpMnr0OAEtwG0Hl57i4xsZYQE+fmYckjvdm
Oh+Xur1b7Ob79ZWUeQ0uO7j2oPbsXqSF5yppoIQLr6Gt4ZsDmkVT8LckgLg/tJYCqSXbbKe2hOiX
lNTts8gdgxDt/fZhjn/GyrwJD29izDi1IVzhbGMEkr+zEZqK+077VBn+WK/t7lCV2yo9mLdf2vkq
/p0+vlFO4gedS4vpM8x5TuIzECMyxaEu2wigOwOFEpf2vUhBl+E0VGQeETuKOF7p3vwZEPa7ogxf
DTf++QFfwDuOnxvo/xHjlDtmqbuEyxjY/Q8n3xOoIfXTHRnpulXSwMsiCNrSEA9RBkWtRfAFLzcS
14iiKahek/DZtBUBSuoGJ58X3CCLQ+oOJT6vV8eih6ZvtGaofY82ZLMaP/eGta7dXHPlLVN4WvHD
8fJ9ZTQsRp42KqEn/eyNFDzTmzgyVlX8cn2VLmeOZz0gyYl0lInSnuByWj8U/WCSIih9e45WHv57
3cBlSOB6n0gPUTA+oFgpPFIWRospWeYiYFs0k9j/eDOqX5tMEQAvgwG38t7aq0v4NtFeyZZ4gJW0
Yb5v1MxXFcElE3VqQXy7l+mQWS63QNxthmNdpS0r/T4oBJD1QFUSYkTne5+1RttXaILGhfExXxmR
IkV0ufMxQThcwXVL0AYtpojK1tCcPpuKAPmnmtyXeAQxZ/adrvSvr7dsJQwIxoPmg0OPxG0/jRl4
BVhaoKnjq5METrEBxOa6icu3goVbIhreAaBDLU3kbmwGy0nZMJaBNTX+6FV+u7xawPrrUbtJdCS4
XRXmVDZ7JxYv0gV9mKboNCyBOa031Gru+g7qJ3k3fYLytarlVTaD6NpHuo0HADAVnHtCZyeeVZh6
ESR6/I1OSTA5DE2Fqt4CmcPxPBfHg4ItxRRippkUbt7HDnb+Uvh3M7s9Y8hZsvGqtyBbD8pLHlRP
DrN8dFu9NrQiAInJH+jc/tMVkAC47gmSfCE3gvc2hK7wP0QskpeFKZqUkjLIi8+tZfrFMvsNkl16
eRe7z+XweekJMDdQ0Ji+FN32unVZaDs1LlwrWafP2ABpiX75+YG0XeRnUb/XabOPlvzYpdOv6/Zk
K4biMaDpKLuDaE0IES2aTUIti9vAGLb6th0Uw1F9nvvlyYLVSW6aA/+8i4avTaLq9pK59emv53vs
5PO4gCduO0dtwNB07KDVkcz7Ovkfx8CX7MTI0qd9G08wUuhrSEmqWpolUwRPJkDTEcQ45NvPP9/O
Rj9AxKYJLD+eNqa2vnmBHUC4QIuN2KZflDmYlzVLWMwVoJWR3w7fSsX1XPrzeX8XShyAQHnClm+0
MJmSBt8Pq5d8pyfPt/98TvmDfAHfFmJaJQyJE/V5UgVez7a23mxSM1OEftkIcH4BOY+uKFz1hNiY
jVVbI49XBUn0oxtiHxH4+hgkXsoPyH8NCCvsJKkzLxYMeNM3d/i0VC+Z+fW6CUnYODMh7LOkHdho
dWMVzJCfHazdFK496/6hMF6v2+Eb6vzxgrKcCfA0sug4JcUbC7g0XcJc2BntZAW+rTxtN5Fh+2PR
ba5bkhzInFkbGgwQQ0Z/lbAqtK7AGOJYuKzW4evUmLVPCxagwvqN6vXW6eOvVbIoAELShXKBQoWC
LYK/eAmYSdzpGbqUgsnO0QI1oeJVR8594un1B3wOhWfk8MDfDMEwIczPZVUnxUTrIO7X8xN0X65P
nsylwboC8CYICi8bnrwwzXLXxqaMKlId8NqsHt2hVfV/qKwI0bfs07EE5T78mrk7itx3atWKFZGY
QDsBikK45QPorgux17RDAl1I2gX629QepkLRM6X6vLAMS414xmJ8vrfXDPLru5uXAU2jBAcrgIGX
tX/ogiZAS+Pz0ZvZfzc01dte4q9g08c+RAMkgIdi7AXNuFazOesDXeNVzcTPyrWjwrPJ5gh9ayAK
RAQGEECo/juxrg31mPdBblWrdBPGKh4bSUxBGRt1DSQpeJpeWISyjHPWW2EXzPb9VB3i6X4GRt9c
X18L2VwBgITMNiE4TUQCc69r6yjRMFfzkvsL/ZPk/1BNpVAnm6sTIyK3b27mduUOmCvSvIL/znq9
eQzAvSElwdWJsOLc/MlNZEK7VdPrpA20cJdQyJcoHnSSOTr7Pv/7yfdJpbt5aeH7VXfQvKfRWC3V
4/UhSA4qJD04Oz4nHbhYBghQeWRy0y5oscINmdcmfW2Lx6l4jPpv101JFsPzUNsHGJdrvopgLr1t
SA+9tiZ4JV6QzYq5uvw6MBc2nr0eRKxR0BJyEH3rWR2NdTNotka7DztFJlLyedwGcQSh9dHgsBth
KRZqVayYDETwyG/AoGFvbp0d5Pk5JZ6D/jpJU6quOVNizcDZRH8OA/t9+9d5VxKQPLgpXHBrZUPd
EZIMVjB/ytrPYaW47khmh8O10FGLxxAemoKjmkbmjLXTg5wqo1ujWF5ALaUotl1GJai+ISFg4OKJ
9LdYpk4Kq41NKNoFbeMza9V467DZW/3NV0PeDo0iOPCTQNuIfZtzjAdf3o8ksJ1kNXg/E0ffFra7
ur4al/saVnCAciovhCexDaI268kNtZoCyzP6pXOHpINu3pwGhg28yrmWFcg/xSaIdMpp0UULGgcW
92GYUHWBjOlnJJ4BO0at4PqAJOuPdA2nJ8SbFU8P4chw3YhlWthqgeMXzTcWvlz/vGS+0PwChns8
/g2Osj/ffOimdWsC9Q6gqrvnPg1hxABbsfZ83YxsFKdmqGAms8w5d2o3yGnpk8UfJsWaSAz8H2lX
2hupkmx/EVKyJMtXoKjVNlVe2t1fkN3XDSQkJPvy69+hWzPXhXlG7pHmSjPXGqJyi4yMOHGOjrIR
EqSo4HzsFWn02opTGadQK38qD0qy8vunWb5+DOB4ANgInl8Ft+ocYxFAzUsHjz498/RnWHvimeSn
XvHI6MX9ry9P1cQ1j2iKoIr+oboum1UVJ4UKNNqGhAfW7b7+efBhwOGiLRRljFmMM1I1Glsi6edM
sZnY1Wup5KWFeP/92YYyY8IGIsfGWb4vA5Rxw6+zB+PHo4MdEJEJHKROO/rdzQ3WICsz8hCMbFB2
tao9Hzr0zx0t4+tgFPT7W4hniY4eFCBbrw2xROLVIApyrg6shZD6l+P968/PJqpVChZLCThOE9sI
bFauOMKFdbj69bMTJ9S4JLzH52PqJpYdrcnXLDgOsMAAPGHADX5UDyxYQ0cWsvHMm0uj+1ryo2cr
vmlpCKCrRFMhzhzc7Wyl0azYFlJeAj7OTLsyCqfia4/TxVHgNYE4UwYUbB4qRxpJRj1l4OyEplXS
n+OEOdX4+uUjB0QOyK4VMPNO5aLrjYS0jiXTOiBns1GB6M+ctlzLFi+OA8VPRMuongNXeG2iYdXI
UP3E5aocwgR8H+Ndp6zxaS/ECVOOArEUakQ4FbNx9LwIWJCAqYlkv3LlFET7QPKs8vHLs3VlZfoV
7843ksJamRcROav0LSdQF/I+//7CVFnAFYH0elK9XCCxSYOuZhmIHQEvIVHpqMNoo0T59fOHkNNC
ymMCeH6AFFS8qeqoTcm5Jsq20PrbpDRWIqoFshd0EE/dUOCDmjhzZzUC7DUQCkYlyOfVKrLLTtk0
HLpFYyB2JZ75RG7BJCLuDa3Z6BwM3p9P5MLxRO8GkI0AyyN8nJcmiw6kXdLErlRKj3S4scK1N/+i
AWAaJxkCCO3OXzV1HAgJtKzjWWfGSW3r28BqVx5OS1sawO8peYSw8QO0nNcJT3gGE2L0y8AjYbjp
wLcpwjV+1EVDyE0DoDWF2XNHUytaQkXRwduTfLRFZmg2WKH3eaKCEVL0T58vzdIeBz5hepMgCQBa
z+szZMYZnhSFjqsrjx3aIlsS3wfxGunZQlAEbPG/VmZXTChJqQnVKnLm5GaEilnbhzaHZlGdNTD6
UpBi5aX4cVi/w22AXRWgD5GdvR5WXZZhGfcR6M8akNOXshNT1S2VtZTiohkFQNopwoeI3uxY9fGg
DBzl3TOeldy2otGPosawgUhcCVqnD11HlRjPv4bmKeacxINAu+JwRsSJYKy1xXgyhh80flB47HC9
dirl613PaG5RkdiGI584qqbBv3OvDWhmtLRTBtBXgvtnUzTgv7LHtXL80hROHRuTg8WrYv6mDxS9
R89fj6Mbl3Y6oKpY+hb7+fku/+gfMJR3RqYEzLuh0KaoRMkHMMg15CBn2aHlX0+lwcR0pSJ/MwmU
zLZC3KGRXq/ocDasLR/vpOGuabdfHgWy/+jPAYwE0eyc02ZMlFSuWJVf7sxSs/H0+LKbRoiG3z61
z0zvidksAaEEqLUV5RcaZLYpJ/bXu7JQaJcBosWtCtDjvOlEKSnjHC7n0qTukHnR49fn593n50lZ
yCXDnxr4fKQ8hqOnRw9/8X10dgMANd0Dc6R23JexzEyZX8YamvSod+criNOFbQoA178GZntI6tTa
GgPCL5zspU1GvvygM9DxP7X8TN4eQc31KVBCnpZDyPklsavgOc9XfNTHXw84DegNLWQykf6b4xBG
kgnD7ElxAZWIg957As6dzxfg4zUCC5NWLhJQeLzPr/lM6+VazuXiQhsnInZuHZlsE37K2L6LV1Jd
i6MBsnIqFEG2en4x9qgRJwmpy0sITS5ankpzZbE/Oj70SYBEHpU1DWC6OXBdieqhikZaXALpwhpQ
hkMWJlpDx09H9vremIwA4AZeFDDXzrdsU0vZSPhYXNzKurUst2kc3Zb7LzsOWIHPUMDwgHTEHBzC
iRFXIfBBF3DMusFo4fn1P1qYdsY7B96bKcpGPSykTeZ0MXG7NWTvx7ALY0AjwcSohyhVmfbDOwsW
N2iSg27nUiQHngMDuKuaQ71GIrOwq1CnQM4RCWyk6cj0K95ZCYdKFyMcyaWqhSeDkp6uPVqWLKDh
6jf93IRsnDlxI2JRb4VmcVHjxyz3q/3nR3Dh82CTxTUAPaBJD332eSnIRzmNY34ZAr9nTvZ1Fwhq
GhQ1weEFihoYuZ4ggUYrA2Cj9FJHhRtQ1a6lFS+4sNBQMUKyBlDZaSXUawsyjUd9qPX00miekG70
8gBaz7RYedQtWJmQQxTnbsLmWbNxBLqcpmbXZhfJTsq3t8T6WX79SKCYDQPo50A31zw9J/jQsCDt
+aWSiRvFDyMep5+v9YK7nfIpExrzN0Xn7EgkSGr3tMZ9KtHkxDrqSp3mFrXl9cSG3GJRPX9ub2Fv
XdmbzVkaFUFbMthro2Gja/WGrDVbLPjcSSx8ytRNcI05701LGKTJeyO7BIVnBpGtmTbY778+ChUt
fHi6IcL5AACNSTdKMcTIL9mzRh3y+hdfB6zIgMwo8ITzS1aOYsIrS84vRvjS8l/jWmf+0gwBsmTB
DwK1goh2djpSA+hVU8kuxj3em1Z5jNPz5yNYOhmTj0VaFtEY7oxrCwWQhBWjRXZRUrcw70vrG/2x
pt+1OIp3NmZuNmXd2FcabExNYSYQ+BbN7ZF9vbINnIGBqjMF4ABJcuV6KOCRFyYSA9mlsN74fcNW
zsPiKFDHw9MSvgT36/XnCc843gIku6jBj8Ai0CsAP3C4gvZYSA1hEGBIAJR4SjrMc3VEKcDHxeTs
YhLJlpsdNQMX9L+MsQ2XBjtCraoTxBb9miTv0vCmxma4GIrH3xzAbKZRVlYj5RcxvqnWo1w8KcOv
z/fakkcxpkgRCAdAV+nM12tRDJ7oDhF7mAG9rItqB5kzecVNLhrBcZx4DgE4mW9orcaTrKoCfmnR
eMzLt0grvc+HsTRTU9/eb5VNGSWN642QM6QHhwIWivZkGsieuErw9WgUXWEA9itALGInzEykGSvV
ssR9JUjiDGFhxwW31Z6vhA8L8SiyWsgnQEAN4YM2q5R0ipZhRw/Rpeb9c5vJLh0Lu6O9rdftpu+M
b59P3JI5dIpNfR1ThmEupGQVtTpUSZZeLI6GrSeFPQpFtQf8Q4KHz00t7AJgyClSuHjiTu7geo1Q
6kWo3VKEFcY33W6VFV+w+HmUBkDMB+gAMBbXnw+GMShrrMklfYgbp1nrCl7YYWjWxLsWCQCUUeYH
JdMiKSBFnl9qBT3HLjXcVRj8kqMBegC1OAwAt+M8tIv1Lm/rYorhleTOBCVS0no12abDTjeerOo1
z25JtdYVs3DbXBmd3QQGKXsWVIG4UDM75MPomt1wUmPFa8N65eL/fwYIYPHUxY8YfOZt8GgtSWji
CRGRAlxMt6AIRK7uO2+sjW6+QGJ9GyBRV6QrW2NhkyMlTbDrcEdAhH62NaKyJ3Xem+LCCmjZxPfo
zNkYwzYodqa14iV+501n70nEHch/o9kARYN5crosrF6EfYc1HH1UXxwrrO2x3oxonAoT7qT0TQ93
GurReejEbWiLwpejL1aX4KWmTBsKrgBwo/I9d7h5EeNyry3NR1e9q6rcloH0kyBEHqJ8+fmpnp2L
D6Zm2ycCJXJhdRH1Q8tJ9Zsy30TKinOfbvF3U/rHBPwuEJEYzgd8bcqskaVGqfk4HSfcAL7Ig3Aj
yvHYmFZgU6uT8Uw0v5be+GMVpQzohk2x6hz90mh1WDWSBoF1Q39parrVxvr2L+bunYnZ3EETOmjb
VFX9TJbhTujF6uVdma31HC/OHwqNcPJARH/glR1B/CpljaH6SV0/VVlzGMtxCzR2ZCPXtcGWeEO/
ysrQZt74z+xNcR/whqjTzJO9oxQqSRv3qq/jIQwa0Ob85amzQLijI+YD8OJDb1edVhbkGYTq58lh
APKpM0FZ+EWNvGkQSLiDTA8NLpPs9cxv5H3QSPAbqm+UkHkUYpDvG5WDFF9AZ0XrZP1rMIY/9hQA
Y1CERPA/B693ddX2TVtrvqGyTaBQt2hXYtlpR82O0uQA/2thdgd3EoTuuxQWmii4ZNTaNVJ0hFTj
NiDJ195hfwajmcDaIckyST5c38e6DGEJ/HvVL0Ybaroba1xTJF9wPXg9/tfCHDab6EMmmCKpfh/H
v0ZdK5yhKQ8iLtaqs4uGUE0gU1s7bq/5tWWSDqwmgep3tXiTgC23TegJgjW1XEtZTJPyYX3eWZqt
D2IvbYQmtOpLzzXbaE8Vw9w5DXNFthmHr5UA/6wQOHvh3ODjPiQlCWrZMRlCzQ9U8TAMtWfybJt3
dC2inULW+aBkgPCR8J60TOaRs6aABw6xjeLHSTs4mQweVTXRw23eg5bEls3YOqpWUm+Vpu/ttFGK
jSxFutdWlXkeNCT5+9CQnUhFmtZWq1j6pocVwoc4BiQqzuNj3HbqrZ7KmTuolXiSzZLfGVFXOnWv
qa5pxKbX6nW/4yPcrBZX1GmyMd0oAXq+GkOKATWstPhehiQPtw3Uk52hpcO+jbP4IDeCnzpa3hIa
Fd6Q7Eyz8SD7aqYuyR56lE0lZxibEwO96A1pg/QxSszGDRIw3XYh5DRAM+IMUg6VUrDg3fOgsLZV
DrJ9GwIIw0apYt01h7p4TGqkjmioGRs90KRz148QIuuJAb2bzPiupo32GDUgJQJIot7U0Ejafe5Q
Fy6J36lptOigdxmn9vq4KlHTRKNRwGEnh75sN1aa2ZZau0EwuoqcoOtzLfBcOlVg7ceDELfExHR2
bVHKOZULeVB8bh6VcR/Wh6pd2eELtxBAT/+amF2wopVRU+96xSf5Y32TxivedO3zszkbm0wUKlri
/ah5Vo3nlVBy7evTir3LhNNCyK2h4scrT7SvXT38IpXh7/P/fnZmHlrVGlSTaxjg/U5HrxLu7K/l
eP9YAHAHBS88Lz+Qdo1D08gl1xV/AmHaXcy1bT3IrWPUVmXrkH9dCUaXrjcEbOgRQNAB9OpsS9FB
MeoK6Dc/NyoQWkIENbsj9KdirmHEltZmgjToUz4D+3f6+7u1AXVymIRGTH0hbwYkgzafH8alceAM
Iv8HrL2K5pbrz5edSCM0elG/qE4kgu7PsSp3MTdXpmtxFEiaTOrwJmKo2f5NRJEaLFSpn6qO3tti
rZy6dMKRLJmeIAjcoTNzPYy2qFhSdBX1ubg16sdxtOsvthn93mGoBwOZA+rviUr62kQxkc5VVQoT
2r1yatnKCV8aAZLgABBPFKYo3V1/HsocaoyaLa4uObNL+dKnFY7Jmjbk0jq8tzJb7mAoxl4dYKUo
a7cbStsa1trTFweCKQKx2dQCMY/HLaECdk2E4tOEfQtz5JREQLeAcm0/37mLQ0FYhxcwciSou1xP
WBLmXLYEfEqvoArJbEC1/mLTIgHzHwtzKDG02IxmGAhG0t739eMq8/+06T9EKzjRqHEiNPpAFlNI
lhXJuar4mhq6cT5s24HZlfmam2+53q1cUPLSSYfSoQ5cADrlPmjMBXVf1cDeyP4Q6/QhYqT1KtQ2
7tK+hCCw0JMn/C/AD4UmHtCy7qutNO4zoQwOU5rA5TyWN3mmlU+aCc3cIsmS758v6NJ04OROmEQ8
5z6UG8uxVcOOjbKvm8MBWsyNS5TmRgGFFTI3/AieqbVM29IWQtVu4sAFbSgy7tdbSOJKMhR6gS1E
D4VXNyuBzuLnQbaHxlAEHR9aw02OKoVURqofliGiwQtIzP7i1pu4I5H9mfob5vFuLAFJWpiB4o9A
u+c/6hCkx3qEtNbfXODvDSnXM4UukEroJETMFjlBVu1SnqxM1tLqv7cwe/mUXdYPmSHhsI2l8pDp
VevmSio2UkXlmzoLQi8azXRl/pZWCKVB5Oomec6P3U2h4OCV49Svo9eio46WFN7nm3rp1E2QD3Wq
S00tCdcTpxUjK/QQ9yvYu/tLEboZ27h/YcJCgRscwiAJ/33w30UIVVBGuDsC6uvBxgDWPkYWhLOf
rXj53+xMK/jOjgE9p0iMBvU7bUADjbAVFPQyZW9+NQP+56p9N6LZpCkKGklznCff6rxYs/XRC9d4
P5ZuKZx61CKg2weXODv6YJFkuRW0FMCJ6k0qx7uxY99xklfA3osb7F8zc6yo3hRskKKB+gmRd2Br
2nTZw+ersjQQ+HQUoiaKFKBmrldFkeOC5uqIuRpDW8svku4n8hoOGl/CZ+Z3FXqpMFGwpXzoga56
o0DH/qj5I8gURo1+bxCfQKwdgN7noblNkRQbK7YJRbctmtiWy0ctLDI7jjs7GSJX9M1r3FZ2mgWO
IjoPbUJO3XUb1oJYTOp3QdA6ZXSwoN6j5FD77o+p9liBes5Qy5NmBG7QpI7e/qyK0eGZzzrmFNkD
oD37GBxIeXoT5G+8eYpKSKaU//SFaYP0Yd8aTzlkAFlXncS4CfPcmT4lIZNrpqrd528pJfgZoY1S
iC0xNx0Bp3BG685Qb1PpLNRfTVbatPNCcz/w1FYj3RbdrdYgHVDxUyVzWxOPxNonbGvQ1GapF0xz
kO64/D0snwPtW5ZT2yjvuXynq/dDErtdStyED94Yun1209PYSYDjlfXc7VVyCiOvCROnB0cvkgDY
/kYnexhUFH+P9NwhvHU7lGk0r5R/to22T4lfB41dGpVdZv8wsc9T8EKQV3RzIVGduhZvti2gwoNl
OMB72FDptdmgOWNngTEqdWjebKxCctL6jXb+SDdlctSkYddjjtpiyxjkZtmWqbXDco/rtzy/rYrE
yyUv6mSn0tBLd0iRZLGOckMx58JTQuPZsNitFmBqpX/M4C1KyQ61qD3S3HaagIPhphiSTY7OBtkE
419woDxw9CkXghbDIlQ9llJHKK9dsEFSBUzh9igdgyw89SXb6WKw1abfxfktJZsYggUGkjFQE+1r
1UW8hjjF2vbNLYvlm5jpWznRHVCpu11ZumQSumlLl41vsZJvRyEdGE1cvZRtlaEk3Wd2ZN6EMv6r
6td0Y2ZenuyU3iuol3anju8GAwxEN0N0Z47PhWkiXXFTyF5dbwTbKv1W4LcqWFipMZwwk+wq3o/t
bc9uA9lj6qnXf/DiSbSDqysC5HbRVieJ2xQPafRShLHHo3MY9E4eYW+22zQybClxhJ7Z+fDYSvvU
+GdUtkYd2QF1RY1tr6p2lrkBMp45QOfhMz5pd0nqBPKJIZOHwg8uTfyrmp2QlrKrrL/rm94eyqch
bG+axHT1Tr8VZmQ3zSFRc88sQ0+hg1OqBD2AoGm3jpoR76Vx3FTtKVTeVDnYZ0Rz0piDOm+v19Tp
5Js8f1H4PRueYvWk198LgToy+yG0o2EkdtuCNCwkuPgSOytKrx9vmX5raDngZKUtkxjOILUDiFIJ
wzNIAjQvDmPsjd0mSn/1ObelEvv5QpSbONwGeBIBt+dwSP51euXG1LRl8ZJkExu03aqPOqYsTQ4d
NOGsUriSdDRo4KSG6ULxcquG6VOd3vddjduLO0ob76NiFyU3mtrcExG6icy8KnlpG/R8JZWrmZuc
HcxR2Gm1JyPeS3haZp3maAi1QiWw86IFOZ4FaW9s02y8pbmwY9S0i3rcDRGALuGlrKodC+NNYil2
ZMi2MYabSPyTlLldyYkTBHuiPdaN5rKhcfrxFdhItEfAIwFrcGpiBcFJs9f7fpMG5V1gNBsmMntE
qQ1BxyaLhKt2lsvC0I/QV0GF/K1NAck13LZFC873PLmpgB4K4DTprTz8AHOCHg2OLqm2EmleY+41
MbgkpG4Zpa6mvTFUHCzht3pjh/1gE/pcIALHv1TSs5w/ySgaFdKzbL4q0Z2gtxHZ93AA2Cy6/qqV
rxL2fSf4DQle67695RD6BH1clb4VPYgjq5MS7Sqx07LbAXQgZTZALJnsatbaeXkwpOcWm5+RXZA+
AJQu54Yd5a4pVLe16kdeK/tSpkfFOitVcGzxV0Nvj1rwQ+pa+GDZMS0/jG8LnAh5CDYptFOhOey2
XHnuu/s4OiviXES5k7XKWSmD26GCAnWOWqXOcD7jIwBE+155MWhsh1poS8pjE7/wyMtJAH2ao06P
g3ngLdtkWn7Ww8Dugu1YnkLTN1I/13cR7gALGtOp+r2tjgr1THoaw9tU3zEcVavHVrZ0t4XDbuXe
0xrTbnJosalvwvJi2ZcaXwGWz0qhVG19BwbAjsqNFb7WCbHr8NjrBMt+0gpX0Jc2B+QMNOXfGPhf
BaayBQ4+HwNbG1q7oKotaqSLMRBCbxNO7KLd87LzMsSHFY5bWgmvUO/zbJtpnkr3FXkJo8QxM9Up
s2xP6q0Ry4Nthd0+pvE+hmNpzMFpYtUbOtOWzOZnnHcbqJbujeGkKa4uHzl+uz58C4ZDpegOESfF
8mSps7UAtLhgA8nl24Hd5PrGqr2i3wn6IAgBhvFJrW8Ckzrg9Yb4oa8E29w6dfVeDw/UvFeROSe/
dI5qyDPTPdk8m6FwonKrtQcqh55O7jh7rsxfqjjGY/aI59B+7IvNOBp227wImZxMpXQV6JwixTze
lzk6dyVwR7sKhCOVR5N7ffKMl41VFo7MRnAxR3Zb3g0axION3pOHxgti0807dUNSA5V0vutq2UUD
gquC9sJCmx7Jud+FEgoohl2q39r6eYxC15KPTXgcm4NVt1u1/x6Nu6R94knjs0C7U8LR7qPhmzFQ
JzZeRZ9Cge1RSx7SoLUbcDoMoXUK6W1j3dSVy5RDLb1Ucu5GCTBB4rlKhNMPGiqRvVPUu0C5U2Rx
05FTVCU7NlSnVIq3TX6XUNxYKF2eSvVFqgekGV6H9qUCqypRn0jyTWrSYpsHximKf4YZeuiYm0uD
o7b/WNrJQqxSqziJv9CmI4eZ3ZSm0xrbMWvtmpCdkQe3FtIuZLih/DUMt1K9lWN1r2Sj0wTxhvLi
BwR47qQYvQFFeCqM6ibJS6QRqN10p571J1rmUIN+DOSbLNlGlO7U2E+rJzPpHC2402Jf1/KfDXsc
wyfSb/R4I6d3OkiCE80ViDnBZ28L4yVVf0RUc6gcQZLnQZi6wyVqR7jQY+WOBPdKFu9Yodl95ob5
VtGFGyBiKvh9bp7zatskP8L+LWCvPPxujD8CNbFT5ZslPDO61ZQ7YW14DPaLqDhq+KeXcoc12kHP
YxDV9qea5+hjd/v2mFiqbRqZncjFQcFFxDVoxQrhylVvl9A408P7JDxqyv3YPlSpFwLZOXpJesrM
hzoyUAhJnqp+09BjqR+KHkUg6ZeMeAiv/KPcGxtlLLxA4P/Bj3pROgR+RI3hcLeFuKfJXVN6kho6
WXDfWJewqtwu90aGICL7VSWvrPxZ5ji5+CksBZrUKD2EZwP7zprmTmj6Po1Lt5A1O2w7xMLn3EpO
lEeuFQ4bKB/bcbfLhnu9/YY+VdcMTKcPNXeUcyfo7yL9oFVeBVEU83sEzqJBuStL7hoN30iWZo+J
tjPaV63NNn1M7bwbwNyvO2bry/qxwQVOCUPxidl5UDtpequJc1k/ddWl6dnRtDonxIIAf74nla/q
yRblOBUhRYdXg3Lo5fKeGgXeIcfeJPaQmTeayHCfI3psmN+Xx0YBKV9wljPw1NT/yGFp98NLUR3U
GJWBzvLYmqLO0psfGR9gESZ6coCbr59k0NPJRxr2ml8WJt+rQZfu2i5gL2kYR7htx+gvivk6ksYQ
PEaRGsiLa3sKGWplFIaGs+Lx4MLWqreL43n3/Vnyx8g7SAUbgeZHwwn/kcJdpnhWvJLGWHoqvx/F
LAFEtIBr5TSKSHKySy2tJHMXH7AacFIoOKJnyZgNoiekHwnFIMba7vWHOnuMvkhL8DttAXir9huV
hYaS2bpz1lhdoWDdhzGk8CB9Cuxh7Bn6WtvE4lQBswnELnoQgRq5XvC80vuaDyX1afBAb9RuJRG7
9vnZflJpTVqzx+dl2ZYRba2sxOLnkUZATQtzha6P61+vjYOVUy1HHongsb77KhL8zzJMxFFgL0T3
0Bw/CcoXAWQFUm7DIZdw5sO3zzMuy7//3+9Pf3+XB6uUISNSje/jZZ/eWPnKaV7cqO9+/mwX1aRW
ulLD59tv5gDXuE3XNJqWLKB1Fc4C2S/QO85SRvEAhPQ44igIcy/krSqSbSPE9uuz9N7IbJVZMNCQ
qjCiZ8fCSfqVkvXiGNAN+Ju/nYAZ53oRAJ0IUCIQ1FfNOyU/VYozaJu/GMEkzaEQgL9g69oEqURW
9Z1J/dLc645Y665aHAEqAwBew1UAXHb9+UAeq2TQhe4TJDDiRyQ0ECH8xQjAigivB2gmmv6vTRgG
B4O2lug+mM5aT0pQfM1bVfuLFDeI9CGcgjti4n25tiKHgWG2cFZ+xbpDPyY/UTE/9m20lUr58fMB
Ld1EWA/03KD+irbf2YBURLwMbGgwVaIlTa/MdpclSE4gXcyR58si/vC5waWzjhMCKV+0EIEvYzY2
gGFAFi8wg6w+mNahWYPPLn4fCdVJMgmNY/Pvs1buerTSwpd05KLq+p6pa+yVayamv79zVykqjHVM
kSAmhYMkQytWln9pH6Nz779DmP7+7vujUiYhuDgwBFTF21uqnJs1hcQlExP6EqsOvpQPsK5BMqwM
oYHqlwn7gcfEcwFEiY2M34rPmpzGdZJbJoSA0hfVUcD75+htWerrLk255qux1m/KcZQ3EZ5/TKSD
ncS9fJowLK5hIH35+Tb7OEAYnrpi0KIIfilzts1S2qPFn8cUDK8IdAEZBxd59fW9dm1kthHGlKMt
I4URVm45BIrNlY3wcaNdf3+2EcxYcDWYvk9+teV9Ut1/Pke/Se0+rA64+wGSxSJ9KNlQPS0wgQxh
SdxuGSShnKKqT7xTkXrVCBpkDDusw9SxzHSjxuG+ldYKuovLBHZ/E6xQE0p8dnHKRJUa1umAh4/0
OBLxc4i5NwjoKH4+1KWZxMewG+DLJu3X6yPV4X2TsrFGEroCo/9uLdJeGgZQkrjU4EgRf81uHjnS
Io1Hueb3aoeUj4nkoexZ41pP2bwHA4HYRML9XzvWLEyNOUkqpE41Xxm58UsHbhKmTOQU1E7OntJg
qC9EDrR/ZJEnz3FZSjtRh2vNOguDhc9AtAnyGVCVzsHBRkFDaDEM5bls+4NGm20TPAbll6MR5HjR
gA2eY/QgfkAga3UtTE2vy3P+RKDFYZyDVc6zhT0BTl00yqJmCVa7+d5TImXoC6sqQUJc7PQ+dMpW
O//FtgPuGFTQOF3Aul9vu4pLUck4UM6BCchp72TV4P5vFmaPsBbCegB5wJFHD0O8S5X9//b5mRsN
6v8MgKEXFz2SabbWhj2dvLkPmsSJ/jNF0yq9u+xyIYMAddQBBFciJy08GXK2+U57Mdo1aMfCepOp
r9gEZQT8wBxyLoY8iTJQ4/jUejX3kbxCEDLvHvpzOAFKwGY1ANWaI80r9ExJnQk4m9qaTkF9jaVO
aF3QF+YNJqjV4E0haY9EtdfokX3LkLH7ctsL3IOFyxaRI1ib5pVrPtChKCOU4MefGSDHxeXrmwFY
PcAuQMMKCoOZ9wktCLMHDWQ1e+JL7Buqen/xfQSjgOxN4qfz50HSVQarEN0j87vPUEZY2cuTE57t
NFUzwM4DZgQ8Ys3ZHaDGlqUlKQl8yTqk6uu4k36ASNBmBiqyqCehaf7z4XwMrTEMBTA83GuIdOdv
haAYMpAcFpYfjbIjgm1mCo9QtMihc+xzSws7GxMGaOD07MELdOZmyCA0yRyp6asoMQMd2H0dMgvq
KsBAccEBsoCr+vqQFpGsiiaX+BnV1p9D8fD5z1+4UKZ2N0QgIJUFp8fs5VmjlUpNMmhiqYGttG6m
/rDaFRMLM3RlYnZB55yzkHYwQT2J+2q5cvAWlnoSw0N+EshDJJFmC2DWGRfCbPjZjNt9FBiOJvtp
NKAWu+bEFtzllaWZv0/7OIhzgkKVFG3Q5ylxR3oxoptaXYkNFw7LlZ2Z45e7TpPkuubnJv+JU2Uz
6594CA+6CQm+EuIfQd/YVWv9RZwG4iOclul9iGbz2Rnl/TBIPKz42aB3uPXXHOTCTrv6/Gyn9Rrj
uahLfh67ez5q0NxL7YRazuf7eWGzTRwT2A9YX1xss82GPJHZ65Tzc9QdxMZYE8hY3GxTK+AUfCHf
Nw3y3Y1poR7UKCzjZybdtPoI9OADa+KdonYrDmxpHDqSoRCSAzwbPArXhkpwUYkwDXHqe4c0xKZR
8xczBZbqqcsD6mEfukPLEq17MeiPzi2RXRMin5L2/fO1WFpx5CYniBWYnj8I2IPVUO/6WE3RIO+g
nA240FfZm6Z7X39vYprGd+tR9zxAdETTs9ISh3WPnbb2vFha8fcWZiueFARVZo5BBKmL4g6AKLTy
8NL4fKrWrEx/fzcOVFb6JBi09NwBNZEn/1Q9EE0NsztjZV8t+Zb3w5kdchm3fFhHMJRBpTuprBuN
So+5xlyoh/5s0VwGXu1TYcZroebaAGen3xA8sjSmp2egFBwLXND8/zg7r+W4dWYLPxGqmMMt0+RR
GOUbloJFgAATAManP2v2ufi3xiqrvC9ctsvycEgiNLp7fcuMi27t/KV72P8PCBj8+AG4sB5a+74+
SK+bzKaY8bqcmkZFf0d/cpf6bmL6/7vA74HYCJ0MzCrh3b6gPQIGZfUPB5dvHxXIcGeQcnhuIv56
Cw6cIhaoccQN8gEatcIZzSmohJfpfxhy/7rMxZCzq1BznZsYCTRhflyyDEPP/GnV/+ZxnfmiZzDw
mflzmRKcKMSJcynQbFMCkQ7XBR9tUn++kW+WmS+XuFgDsB0Yhp64gNznyNnHZG2b4Qc5y3eH/y/X
uHgnNQpIrdOCWNTqlefvjTBCvKTMjLLYD3eB/6zKH8KabyYqrngGpuDZofx6EdYsUgTa6FpxU6G3
zBhe2GBGnK6H4d7zn7WxDvof7vGnC15EN6UgpZ+j2xPDTsCx54xkHafYmqOxT7WV5T9aJX8zznEi
QOh5PoFik7jY4rD3cxO5Ln4DXBMWhXxclUvs/eSR+U3Q9uUqF6NjDhrOgtHjN8bcR76zUeOrDNuE
lQQdbrf/YSQit27A0AwMmsvS9eB7smtKwuFr8Gka92ZzHJsfhC/fDvZ/XeLiLdVjYwq3wSUamfXs
vaxS4yePym8Hwr8ucfFeoI9RlfAxn3BiWJv1i1M+hKSN2uHDrR8N+6P7KSH+/UD432O7eEUeUiht
VZbipvCeQBhM2/ZVqc3cnf7D2/kHpvxPSfsyR0DMYZjzYMIW5O7qfDUgy1r7f13uPDtL4pz8/2Xz
y8NaJZTiul+wqMIhE3zoJqmNH0KF70YAzpo4IYCqBWLKxQ5XmxjPdDL4zURvoTVu+Wn8SU7w3QuB
0xJk52fvrt80zXqcrc6sen4TEjTJbaxu3QxX+fQfjs5wUUSyJEBm2PyND0Z4MUALMPAbd8DBfF0Z
/2E6/vvzL3Y4Hrauy/vz50+PA30mza9A/7Bofvsy/nULF+EUs6rRHcuZ33h+UvbHiiWWvf7zsP32
ZfzrEheRk6e0Fk018ptFpYu3acWdzTea/QS6/+ZOUFRFRQp2LNgwL7swbG824RUWdjd1oNAmaKAh
bdf9aN/w3VVsnGfA34TP1m+7WuX1aDR1VXdj6m1ngucD1+K/n4Jnku+5/AQXQzhUfg2fBpK3ptki
tex6bwQThGuBjvK/b8BBSjFEx0oIGQnu4+LF06WFZ7xAIt5QdaTnEESFPhlpnf71yz+bSBkod8Nd
ARn5rzeD5pWqzHtD3nQ1T9DfSsmKuR7o9lb05wt9F+F8udLFY+um2gqoHuWNY7YJLcvYgz02fFrR
rpbyuV9XNIjGDoiz7vHPV/5uSPz7Fi9W/zpf5KTIgmqDf26CP57bDLX3w9p//pCL/OOXesPFJGIq
t3t2rjeYlfVuS/c19Jrsr+8DLQMh+nSwLkO/ePEAGc2R5GxodyMNdy1VdZQBevxK74cA4J+M3MWt
fLnOxfMSwgKMpsJ1hODzFsrlD7fIQ+C5xnx3xhWtObTx+8EnaDXPp2Clg0EkCCfJNTj19qqqRyjK
C/gWlTC2iGTTv5Wq7VNVig+/LlSERXNI3F42e2epxCZnLqwPRwS6DE2KcAfwgYrxndNilChVOsVt
WUh0Rk+2vhushR/PXmEPjlmz2FOQCIzuDGk2mgLQQjvlsSkNhlxAH8Z1uDRr6tUy62g9xksj2lgK
v0rltIRbxxjkZoTcIwYJoU46NfQgnmHCJ0bgjCvtc2Ml4eaehX0eXqGvQSEsN/rHoYPvQ+55fdrq
kaTu7NdHrBbNBvmJNlGBWTz67qAzf+6sz4o5YuPmk1XChcAnR1dNTRxW2ts3bl/vFmYNK6CpoVzy
QpbRtrYTj+Z1YvYQUvz94AH9PUCNBNlq37+I9s1OT/Copc2N3zxX7asPvoscf2LUfrOT4Jv+7yIX
i8nUMq/lVdGcd5IKSHB+gHQCSqg/38o/cfvlAEXIjX39DDiH+P/rmjXToiAYBDB0dxZ/nTtofu5s
asd1V5eRa09kRbqxTd2GQ9tkyHrdFwHkHqKTK6+pyW42LZ4q1EC3k6D6hrhmu5k1CXdsNvrEBsU+
YYtjxJNejA3qfq/wNam2Aey4dmipCQ+GP/YJd20SSadpMtg0u7dQiqFLPqD9WhQdYj9Xkh+0kf9s
kP+6bcx4rM8QrQKjGEDBf6nBZG3ncwfNbrfDQq48sJSkd8wDPw26Uz+Uq8WDM0H4VNe/BpypqupD
L6uqK6NquplUEBm9TAREed68RdEyleTWhhOl2ej9SOGIOL4DBRT5lZUV+bqsjDSArWplG+lAVBbo
LmsYZmPer1qBrSh4YXqI8qaJnOGkIaqi9qoomoyWLAraF88/uFLGzUS3BNYYg3CSPw+B8xv+8ijO
CWR0AKHugj/9xv8qqmCgcBvoTuMEoSDkRFD9ydShKwhzfti3Lhb2fy4ADmuIPhr4wKBE8nWw2VM7
9lL27clGE8iqhdrw728F5baz2RSC7d+SMd5MZosGGp9vRo01Q+UoE/WuulfavP35St/dCUJuE9Jt
QDOAKf96J4KX2kb3lDx58TKl0On8+eO/eScgJbjIwNg+JK+XmWvkYTvRSqpOlRVEQZeRqYMAs4i5
HUM5/MNTO2+nFwPAB/gNYwCE1LN3ydd7cWsL6kfpDacQalk2rQy5GsltaD1rsa6dHwKIbx4cWHm4
MyxtaGW5XG+snozS9hp5quWawITlhxD/u49Hkx5SivBqgKHxxdKsKp4PjqDyJO3PIrXrzz+/l+8+
Hs5SqCCiMxPl44sBvIzwH+WeJU+hlbzrvyyHnKcHCBT/+/SLtbjtEXH7zJanrnqNPfuHsvtF6Pbb
p19EVU6piwGcOXl6gaKRvIz9w98/G0A4sZyiRAFjzfP1/5UVJ2oUAzoZu5Oon3Wt4t78qdvz9zsA
wg2mJSi14P2ijPj1CqFXc+4wvNxgPkwTuNTzU1lOP2zuv089XARmb6jl4Ej9W3NCUTtzztpSnghF
2avNCHr1qzpz/fuJ/bAL/T6acCkY6CKEcOB1cNktDtPLsBmKXp5MljbQ5//QGfTTx5///V8vBLID
oWqBj+/VnrX3gq3//MLPg/3ruoGvf+7kQg9HiBlxMVxhAZxbjKHfrvTolkLlappVnENaSjr1w9j6
5s0jK43Drocywblb9eut9LBR4NSAkFLY74vaNM4c05+6tb55XDDGQxsV6LnA6l8eEkeE2aA3l9Np
9MfEbaDb++ulD75xYF6fW15gHHmZCypyJajH+vFEw0jRAyV///nwivPOn36mK1/C7fDoujkwuHvS
GbihMM39ayNVyCYQJpznOFI9v3UkLxUXYI9R9xTyF7c8oQHRNrKfmk++edWYepjeaLU2fCyGF6/a
zWfEbMw5qVvbnhKtqpR6P+x437zqL9e4iK0H7WuMNlyDMSth40MHRfOf58bveyp0AXAVhkjmbMJy
mVx2mr4HtAhXaGlS2UdsJ2Aa/qL+BmJmbgybP1/tm2eGjhZQZM5n2bOlxddnZvRDI2oE+adgMdbc
SBYWEV2s/nwR1IC+mfHn0hD6DM8sDsyRr9fpZL/kYw6aBBv8B6uztUr93Lp159A9aAteaqpmeQa2
PsB0iPxpEQ1O6cd07MeDRWgADftkzFZchl63mtxK7Dut31Tgvxn8bGnb8UCms8nptqeDXo9N0V4B
FeroiIim7+KWmNW2rUDQ9rqwzOAvam9Ag/JZFIZTmZSSAFtLGShEYQsWhfSmWwrqwK2lId6EQjO2
SJENi5Uph2ZmNUba3+BvQZASHLHR5R1ru89kY6WVEYMYJzua+QAZqLsGAokwrB6F3X0sLBEinVqR
pypELL8tcpxdV3UpnJhQipPxbH94JsTZvrEJQgJJL0W7jv+i3HLriv6NlG18pvV1sN70DYiMcUhG
hsMYrThvzDhUwdaiD76xo+iKGfwWUu0mgiXsLwvgEyPY90EVT/bRAtnBWxLUgSKH5TFtXjkMSucQ
DDdHrYe2iTnE2kEeczjDtJThY+jtbOTrEP83WIvlifcrk2SF8c6No622OHFnVjOsFggnuWWuCIEv
ymzv5taIG7sEnL9JO0jDdXBbQeErNmbrRLk8LOxWmuogjddGwvKrzjR+c+cmRvU1BiojyGW6QLJt
4jmAghAZ6lO06PuZyapwKiAMIZk29/38HrY4cjhgCDWA7niCZ6671+HjsBzRHhZVOGc3/a5esgq6
XmMje6AWNp48NGV7E/pjhtb8Q4Pu17L+Bcq/vxzKMePlBvkINOyPUVAXiZLVZgH4c0aygg35ikKQ
TkS/rsM+48SLcEFbGc+quC2mDQA3N0zsEA1eL95q9BiLkJMxmDqQZqOdfuM22C0AIjF0OjRPdWm2
kTKqtSv09ciGyINSoCc3zXJPzJM2YD4trShfPlq7imH3sTOXZQ9BaQ1FOJRoVZFaoNnot7LAiXqA
SppKSJKHz6G9pkVKwNiwr5YSSWtKImomVPlpVzcnh7QSnWwIh8o8Ahpn19Qox4AEAGLIoLbAXlLL
Rq/1h+C3s0CVS7tZ5cSK+9HY1Nkwnvi4nlzYLJWP+GZRbZtImjxbixkVkiegCQTucyWm634iYJyw
sIoGqF2y3CMKh+T8Fzn/KBHgr0sV1ebeYytz2Oa6ijob9kDmtuqbeDbEo+O8UmUduxppJdJiWkGp
fNWZd6HY2iWLm3pXWdchiAEgcKUwDEnVklbcjIST+v310NwNvp+MXpDp0ogIMZMSfI/B2rJFRabu
ItdKxfBYhg+L8RKCX+IbbzW5KovbDowSCXqLG7y2BEAJb+0uqUUgMt8KBwSWPqU8070bB1URKUj2
3fKhxPrTo0fdep57sJc3fZcG48uoNso5TA58dzZzubW9zFZ6My8vYrwDkaWqj4sxfTCfJyOXkQQY
Jvc/S+ruXJaEOd1WaK0Z5qc+3zjd0TZ2rkcy0Wo0vbb9Mxdkb1U3rd8fIAKJwFulcxstQTKRrQDR
SNkPqi/jpYd8vy2AmgFQQU7gOpEtGtAm0A76KzIUq4W9tOJY4qdbHpPmzu72dffUdYk7Pp7TCQ4e
l5mJZmcBoiSc22LeL3orgqQq14W7Gft7E5iXBeh0w28zfxJJDZMkj2CZ5TRB/2FmqPfclknl33re
zgQ0wmmGyMdy5g0vuboj5HWG2lyEKYNHSRgk/tJk5/pEUALhhC0GKAQgMpot63Xs6uKJ+uzJQZRq
ApBgbOrmKiyB6EEuRQ33rWtGbrvEsitir6mSUaYQ3lF2gEM5Mi52sMvdnaoPGigQsbbJdmKwp2rC
iFcrpU8Aq3hyXdMtc3c5TQaCtZjvfb3SKqvKjZFnkmfLfNXSay7vBhTtg1Wn1gYAweMmANWkKCOf
r41q5ZJb0r+LCXwaI2vtDHlc3d56S5fQIbWXDfH3Pkim1n1p3wz9RhtH4YbgB+5IvwqBcbZwhve2
lZMG/QMbzai3EQ2sjPZaG3BJCNd4yxymedRaOxgUJb13i4MZjA9F+zCLx34Bs0dhC2NXSDkxcjCd
dxzbn0u7XBu5CxJNvbMJtqPrAHUAE03cYEZhj3GuQWSMpI9m7hWbb316i8pSNBkZ8C149s+hc+XO
XszYegl15IB5ktso8NGobtYY4aDnguUBpYmZ9N7NyFeSrSQ5b9KZS9d9cGqAzppAquIr4F0YTz2T
AQW9XlQXeb0T9xrjVr8u5VWING9xDNm2be/s+cPHpG7vq2KzdHfmvBmNl2rR73p2Ds7g73kVRsLY
mLA+JiXifbrSFkIon60C/hBiMbfDX4uHZNp+Cn8JCPAYcmNL+1J3x3DYuXyDVvlENdeznVkCNs29
uB5UeTfWywEMj8hSUPHzcAeJRjYJnZnmCtE5En1br94Q9iKtncIpIBzxve6qoI0765QbKhbYwRwQ
eRp9P+jnAEvoPF3NYJiI3dK8Y6+Q/n3ZbO3u0MzXtXdVOQWikk1P1xAxYqoB/KB3jhRRUa0hJbR5
5hhLbFcHE/OaaQ94rpMTJqC1Rax/AEBoGHfdtDGCO9e5rwTFon43lk8hXy/gq1T5TdeMmUKOKJSb
gB8ntTXatShfGIgN5JHppPavRrbLlY6MIoxk/qnz16bzIxsRfA7UDKxJZBigZaQBHyhcaxhQFs4z
8D2Mrr0ZK715avURMsuU+OO6dKiOa8PYDsLdeOPeIH08LjcVGkIm/TLnQ8LDZudbwMCI96lIc+/g
Dsd8WCJrwp7yGs5YsTA+FP2lDJksgBq5C/YdnIfyIRugYJnuSjvp/JuiuXXaT8RyUWMcQvtRUCPu
Rng5AOoCzoBQT+DTqB64DyRJjZ2VQ1sP0IX1GAwtupauLD3oFE3rdVzzZl+ML6LZuINIkR2M2rmL
J57a4HcY1rJ3WfVLz0Oc+zqZ6BC5hYpJ99KXRUzGamtKe+eMQWphvVNDkdjaPZYAUoBUWmaMAH9p
RMOoQE/KdJOxZWWNALwxNymqT6dfsEqNV85grnsdZL0sQYCwntx+B0ScqI5Oc7JbmhryrnanTdMu
h2mwQDtqN6WPRr+rAlLA4KFvRTzw+7kXtwsafTxEDh5LGC+jenGTwDrSEBvAGIncX5lnxokO06XG
RAa4jgYrD3F4zV6WcBUsZVLAwHlEgwDsTCuik27qE3Mu1rLiWAOGLFjU7UKtlSAe3AQdrPYiQZ2H
+4ll3JYhxjY6c5z2BQL6xtpPkxN7fD2GB0XdVAGOYvR4DJsC2RnPmdbGBDtxL6zjZqFX4VDd+rXK
mHY4DM07ljhjlZraTRrN8LgwHFu5UnOY9q3an90M+YCoCP7Dy47TW4UvPvMW6D/xCA/Qda7AH+D6
4ANn0hlo9gzvXUdgR3QjPt3b7RQZ5DhipwhMeL4tyVgO66D5hURG4gVvtXx1qitWXS/5viPvEkGP
526dnMfFMkRMBys5jjHsN/YV7moA0sWv17V57dZTpAhwParY4tizJ2Q76FdjKHFeeDG9j1DeenBg
NCFdqJohHjHuKKglTrl27Xvfe5rt/rCEsDvPm3SaWDSF92X/ATiHHPWW8w9ijCuH/pJsWVvqpaHT
ZqFNisazZIEpNmMpclexP+/AHUEAJV6lBQzKspIOGPrToe3fnBxxP2uTuriex9O4PA16Uzk0Xjov
oyBAGXuz5RFtdUosFi9VxmbzKH1zZeGregY94eh/24fT1tVjPIiPdho2sJRNDPcXtx55c+JmVs/A
t8ntwMKtQsynaXCkQ78DubejwxFOAdhfgKKDlqsRImYtiVrgrmzVWNEwv0zBGpcGIsZPBcoqok7a
0EzLqc+auVGxh/NbHZjXMPfZzv77hNXB7bd5fuiavdXdDgKLfYDi+vSphsfOugqxUYUEc7tGw0je
A3CG4YuE+Uq3HyO8SQPviQ1d5MgXqwKvypsTk+RWZDfDEIf+HQ48By8HBbCxI4+BZ2e2N4zZtxPb
OuZpMpYoCCmQQ4+KHcsQMXgJTBP8AxCfmV7idHLX1dWp7jyMsoCBAUZWjtwPxhs0r5Go3KizIBBl
cxzSM9CwSKwW+Z9ipu91v6y4emgmgGjEXoUVrBDGWNMlpuESeQUoa7DqDWt8/QW4Bx6FFraFDn+t
o5KOK6G7azhpP85LCRYmToM5jnxyyTezqDcT+gIdQH+r7t2fcPLsIuHBZsOtEpcGsBNCK/kEfBU2
bBoeBbttXPouK/h95zrqSnXtz/gB3q7m2V677bMeWCSkShqEFNDQ3GqeRzUHSkgDMzSZiSwRmoAD
dmAWefa6xkYJrQF3y80R/U/vNX0D0ytdgnMlcUlbU2BPsyLVOztbzvECliIkjDuCtgwHvxgepjUA
m9cHK6zfAKoPV8gpbBsaVFHvTWvwel9UgMdRBOR5QWCI5sv9HFa7urcxtrH1szEGjh9x0JLBPWPd
U3dj1k+073YdqffMPQHBA+ZiXx9bXvya3GatXbRqtueg0Mly/80zm2zQc2zRaWcVv8K8O9fe7hwu
M0/7UW95EZpjzOzcUp+WBJVmCMNJ0uLoIuAzEXOCOKGo9B2q/2mDk+BCy/XsjisqAZ5DS6DCQEJW
ISh0bC39umDTAw/ro9c3VtJCRhQ5tX61O5YytZCDFtWGNF3MKlD80JlLcC4aq2dX3QedSD3vsYBU
ri95Vi6nRvZx5WNvrevIH40iChri/7Ov9WRKciis0AiFbcY1bqu2ebHAMYnDxkx0u0RtcMrVSy6u
/LFJl+mh4wTQUZyiOtAhpS7QB26eOaqGXCJa6/pjquoCXKeiE4/2aPvVaq478xqwYETvs+8fihEV
/LYyis/RRgJI2fopV9OMzEebqyflaLIBdBsSv6JHwr2Q58eSSxjPDaA3ZkObC6ABx/y9xz4NburC
g72WveXsncEmcVWZd9THKQmEp+lZwBc1Ae2/AxLVXGjCtXa2rSiDx77mFphg08qHNhMEqJWHlgkb
BGHPKzF4yU03O5uSmGHauv2ADLYXrk0Kj5MxgPewmsGCxhkWW90SGDH3+rgzYL/X0EfuAYU1UQoL
8nEGPN8GXK5RwG45N1U4IydhcszWgB4km0E4HbYGKI8GGW64ZC8mIh1t9E9ARIIw2Q5X6IyoefGi
vOoe4KukO1urDQDu7RukyXISge+UBcp/HM32faHyqTEehCUzyfCFuqvOW6KxxtQRj5YAP8cFzLMD
wg2xfrCu80868mgxtiNQYT1uoxmfQ9BqucnTQN0KeautDseIDr1xwOs1eMtI98COQbtlMneHEWeG
kOwFjgZG1cdL+WjUrwvoJ8D6o8FaYNhvcxACe3oMNRJcSu/4JH5NFHoSXmcQLEbEMCJHQfTVAf0C
WoMrHBaLWexBIZhAo0TiogTDMjgZFMEXyIdYqwAlsLZjezfDZkY4u2BcdrhHO1J8Xyzv4bibGI54
0C0/BvYQ8ZCnDKEf1uO7kYJUptrhDieAOHc3lXgqSI9BvbIZTebplfZ53OX3vvMh+dvIXDjibKzy
yne3UGl7486GntpBEJxPW+J6aRUif4T6XTTkOGyPlhoTbc3yqquqx7CZP2o566ioN3ZbbpCRzYpl
zMjipUK82+17yLNavPfjDuVVdMXEwTzvzNrA2SBnK9eYHgjGDp0de+UjGTSO43YoyhXSuoARNi+S
071vPGj/VDhtNC84stJNT97LsU4Y4cec1GLjwb5hbivEbdg6uImQFPMJYfOy5YD6eVOaF0424Kji
b6aQ7wyWD6lrIbc48HUnElkhM0vSfCBxx53PuSAv5/eAPtyMlb96E409MmrqK1j84DSR+lxHNXDp
pZ8UaBjpZJfUWsLaCAkVJIq8MwYY5Ejz4OJPBQDNAN+iKU2mlYKTneIoECZzjgOEh62kw+qDhZ7W
McH/lfkdFHPZglO/ak2g8z4dTbf2spX5r1BP8RKad56pjws4tQswV6h6RGGFXCvHAHicq6eie+PV
U9gtKc2nrGg+Kh2kUkDBssnth7FaLeZV12wn+10ig6r66zo/UpDuxIvI74zw0dNeNoLWpZsgnvmS
jR64yyPMgyEswG4kMxsEzmKBc7h+dow965H0bT+dSqygYU8oqp9CIVAP4akAjRNmNRiYU5XRvF8b
YD5P3m4sDoszAC5+Di6hRh33xNtUkC3pdsrIvBJAPs4bF+czIlalOpnwYZ1Kd2txhRPsvug/4db3
1Hr90xRMx2HQVmz64XbxybrAsd3lOX602vBapmaTz4hC/JVXsdOk/MQAZbnHNNQhexxkXx55b90r
LtIc4Nu6kMk085WvvBs0xe0QYFI0qqAjpwZFc2iWDVQ7e9nSjNUueJph2sDYcsgpGtHkoJtqDZrv
TU7yt1yWPjJn82qhOCLlfhIKJ0JmCf1bBQiHHmyGg86IpV0fiG8jmTILUWzLuQIF0zAxFLxxZBHK
WhubFGnp8CuKsRn11XjjOOZVC9N54Yj7SdZ3MMbbVgv6dsrirmEMm0Bx7uDR3oO1hEh897azZzYG
fDKIaUGav7ZGFeUeSOxxiNjZRq7QDhNWyXUAXG5jDr/IOL+YBmiNSP3mBhJToHo+cYpJZISxLLob
v0RgHTiAKNdvM/MfIM1fDTK/P2ei4V+xnjlUpyHeGvE3rqKnpjTQK2nZOyhgM6/s6sRvuwOhFvih
JbsxMPP7sLs14cP80gTAuVqaIHqFcaI5IcHhuwXy/EOZ8JagxGrSlR+4zb3TsPughPVm6MbSU7uR
nOXyojvUk2kB0ewCvO2GN6NSxTtndgN1vQbyu76ezDPRcastJE49MssWKRUCa1QcgqomhkFYVLp3
hj5Uy4cGBxrw/b0MjUip9nr0WvKMNoghUXPlQHzqmvGYo0DOu3QukIfBdjRC2g+KVVQ09nWlgRsW
xdH1J2ffjNyNPQq6I86wmoiP0sAYn4eMFtXzONMVtGCbUvd3HiiWfnW0+XSN3MyhpGVkYW2hldwU
tbpzyHKjneltgdI/8hsfOX5mxQ7KFQGWdlnmsZ93blwXRu8mtZVXmZBAj4YuzKzHynwtSJC5pBoT
qUi5GnkV18zArwbz5TNoEGkPU+r2dip6443l/TuBT+1ia77qxqLLWssFCjP0wCvtFn8fFCBZ5y13
Mn/geHWUrksPuUqAPJEIPoSDAdTqYkPUUod7mc8eFoY2TAIJUTKsS9POlvD1G+5qmL3YwBG7mDae
+94hDdqWQdZhNFtOCw73Y9G/9ci4xgv4mnEv1nBQAn03t9TOawhoobYPFZJg/jtHIabWRmww7kTM
nD6JZWR8thPH6nZ91V7X6sVhrwo6SdaZcR/wqFNV1vh9TLBXN5ImXlUl51TZgFQDdUWVYC+4H4VW
wN7re2AO7umA4zkvNmPTD1i6JwOp865HSWmaDkCu4ui2eMfeDx/hcKIlZvMIfviQBD2E0sDHBtbD
Mj6OXhUx49pGjhyclmzohlUQvs1Vj0LAvNG29BI4N9rAfbNDDTpjV6CI2o9rZEuvB1clhXSHlFA/
Rj12jaZJnHEcHJcMbN0Nhdmd3a4t3g4rPjORiDa4sUCQnGzY3QEt6wPi/AhGNiKnDtmLIka/635e
nLTF8d2Ak6yCE7YI7RTHNUi7kINogxQuqTDxxQRwhukTDRL3sLMGizZsb1y3fCQSUVWw/DKpdwcB
0O3UIGsVGjjb4rEpmOWiWAgDghl2h4X1ESoZt0aHvO9H5SN6LmIbidgJmFPL5Zg3WHlKM9KoU2js
AZATJe0sVh0LZJzr4WPpkMflHdlz4wVtdZHo5pU1O6vQVhHaZVdSHkvkvUdy15tXAdAqS35l1RxB
MOjkSK/NoL7a2JKsfXUunSHR4MM4gfhv3XxkdRnXoonMCqBqnOgVrRQE7tb71Bm7SV6dl8W6PNuL
oObTD+SjOIfL1oSaYxfKz9wvUmy8YF4PEWZDNMmbiXzk1k1uG0f0YVxBYX4c+gWz9h5uASkMA9PA
vQu7Ns7xtgQyJ05q+sheQ7tXmImFLcPJ3+xwEwC7nK+UeZDlW8l4bCKbovUmVEdR7oR8cGuBRFKb
2d0YFf/H0XktNY5EYfiJVKUcbi1nG4PJcNMFDHQrZ6mlp9/Pe7e1WzMLttR9zh9ttmp3XuI+AHMn
NVb1eju79U6Fy65fhjsuHGdloNuAN+dWaJitG5epvYgcll0yg6ZmXE3qzr7dRjmYxAd4neYlSNtL
P4BGtMeM8N7+vZt+wokHG0AZJbXL2gXpwdCi2WQX4vt7c+u2P0BhO1dYDzdiN2FQXmyPFzAAMgw+
GzOhcCTnewkXmyyM6lRFw6pwIU1YuG06mtI6Wavc38ycLCW8Y1UYzWbgAhBJf3b9Z3i1allWS5Tz
tao4K/8cRx2YmH9T7MkukW+rmYXJWM9FCV+vlV5lhnSABoU8hHKu/nhqAzgSX/ItdgvnEctixkPh
ktFtBi2/ypxtjBA1cha1y1fZVK2zIXIRaMPycNXtPJDkZdXN4PdtmEC+TgMXxzQG6Z1OXYLr29YH
kezN8NKWN9w+Szjz47B15mfLLP2N4xtAmyjm94blmu/m0IQTUG0QMBLZiSKM+Ca/Le4C0AB3Sv9V
yM2NRpOaL8/saJ9GDXKn+tMIBwXs/ZURZC3rAP8/lu065ZO+JHJZW0jELa/eLcuAEch+m8bPKvmO
ymyrG56S8UGJr2KAinrreXjTG8CKrsFpk4cksB8rSYVDHfw62fg4kJAwR0eqLzPBSeIPHf9fsYZt
jVUyPKH7OxqUkXVyOhamDxScqJ0Nr2Ea+iWzi5e+f6jJLtYdRNTCSuLFBcU29fBn3JKJhy/vtoiY
at3lIxB1irNo2FHW+xSScL1KuahAjoqOxnaoy56vlN80wNbYryy3WXFRrcc2igcidYh8YfT+1t4u
A0cwomlj+J9d/gTomzqQ/zDsuUOC/dASb29xSl28JCPt/mwIECk7jBc4vZ7A/n4mVaO04iA7VMHJ
6UJodHa5NCgPjZLvY+3toC46dTuCdXBxnZsDF+TQy1gWJ0vweQpeMd1bw8aO3pMiW1tjeV8pC7hN
rCuvBO986PynZIAITE4Fc8acyLMA0adDDCArOgz5sNVhtmPjuIvsDo7UUtS89NCrHMerrPxXt/Cf
BjN8lHXz1mvKO2GGJ0tazSnv+wH4XbQrAadhGOKBmcmo5rXw3X95sXxbUlFIxtnUTfFErsNIbUxi
uGvCZba386qup81kl3zdS7bYV7q4jnPexBH3UpjwUumfFMZtKp5ushfcF+hZUnCKqbsDmowWCiDK
Yavy59RkYsLNVfbPnTe54a5u6I3ktrGWTdLOC2C4icymA76g3qDN4OmLMqYX/KBVuccNcshQl+s+
/J49P/ZYdQvOJEP0fJVWgEbdA47FQbHmcrhg5Nf+a1AA7g+ZerjhrQeVNsEpjbrshGvIOfqDscPS
wqo2udHKteZ11GYHZB8bKdu7OaQ3pTPm3ynR53ahbnE1OQamE+5XZuNQmlBywpHuS75wJqZi4m0v
AFTK/s1s5mMUBD9i/s3lxMEsU/BGa7IvtNOOT4zFRkRZAMAAq1a+2NgPvOrd4sWgJfpBlzQMGI25
M+b0arXGk+ynI1m4V3upT7pYHoTo9s4wf4SD/17OQ1wPXLPSJyne6VdK0mNRsGxNVXCI0uLbBA7P
hH9yxADC38cRoG0hiZh3l+08WnonRKBOzajPvjQeOPyqVdaOcXarlkmivyay70h1e4aGO1kM/Jmk
yS2Sx2kQSF3a6zQHj4twLqxdvMDhdpIph2/55Snhb1K2upo00VXijoSFVGoLUbT10SfV48JDN6zL
MKTmKj0NKfRAyfKjxztzgu/3ppEFtK4AYH06Z2qYxNanxwcAw9TmaSKsX5sFNvfpYPTZX1HJvybJ
vyeL8Ykro419q6gZIAAK+6ri3GvGYyBFPFcLxpmONSjgdWcDsikWBsLduEKox6ya7A3SkjGubRGu
bKP+c/LyreCYz2nwy7pp4/TNwU2ONhOp2V2FZLmu+kPINa6uiPwgl0izpCrzaC7NW+2H6Xq0fV4X
oRlv7G1lg/AtBS3dWA9Q7U8+QFDe9p8er6TNhITAoQXDp8UsdI2LwsWULi7ptb7aIfiiq6LEuVJ6
jPmzedMUaQjVYVhOoWodhhz+4WbfaMaN3/zmEYUvVrcW/EId330bLHw4zV4ySasCHEHWh57skCYt
P4MeNsdY1J6BzCN6od66Mvir29yK7TGKx7JD3tRved3epFntzMbZ0PrHc9KiHjN/iLc4Nr1n7zLL
gZh/pfOc5hEbrl1fRy2+4dV5g3r5THrgLgsQVzUTP0UUBWfPa+JggSwNXTb1YrUAlPdWsKE76M4g
gyQeTBjpLg2zY1CWSK/Sp6ZGQuYwNJ+nIKlOkyjdWBk67v0+Zr98i2SyFsrcVNF1NrJ10uePovX3
IhmRXS20DbnUQG4qyRBHr2xw1FkhIDyFXodGu/dtuV5y4zj54CxDQb616XBuTzkxmJXh2JuEXTZu
5jTY9r5XUvokL7VHLYibJN+taMf7nphc4p5ql2z+ETZXLOFSbkrPyrc1ZZcQiIXcNZEz73vdl4dW
1M01K1lt0t7Sh6KoiktidAZ308jr1lBvXcza2HS2LA626TEec7bnOG/MeSX6OftS6ZgcSyPtP5iT
sms4pv5ZNUZ1FCN9qsfUUOZzRlkoM7YQxbiRSyXduOZNPxU9EJ5d9AkHiWd9Di6DSpcJBA6J567M
jGXTdOX7cjusjdzvdqKaFap9MEA3Wl4y3FF7VeiC2kKDyqnRyuY40dwQTsPt1yqtj6pk4HWLwofX
7JZ1No3+yfYgcYNENpsy6klxCK1+PLi1mQCrkGUz5NrjEL5VfHiut/GCydsUbPm7hMaZQyPzz6mJ
rG0xlHddoSZEc46UV0q+1YZqZe4L7XrvSe08BAxaO70g4aKiqQLWS/+A+KedcBFydY5E1QiHeaqD
hoaVzOV/sdKeNSex9Bz60kJkfH0fDM/9MnsbbYfceLIef01vsle2LRNws9wECutTOhbkhDo89x2E
YXyq+lj0bW/FlsekQtcPIojKGQ/NMsNxUJyQsfUMC50mfkJ3U+aDWnMb5vRpqOogJKUQtmi7Xebf
bmPg7rTo9mF2hw4yjwckY6ZV/mucGlA6pz8D3K8d1k3jfZrVpW/BjFqb2Yp9NEuVc+6m9j5ZTBSd
CWrg6p+v6vTD8fP7pAqdTWst6WFKqA125qLjyrbq4+AVly7lQ9ZW+YR5kfKlyHwIZ/tEcBONZ3+t
2VFd8WXXtHQtw7xPfMPc1MFCzUX+YPbjBL/lrJOaSbTM2hZBYX+vy4oP3GbytCTTijiko97WujN5
/eGHbG8Xpcn9OBVUqBdUqwUx8pWdm4ZrpsV/fLPU9BAyamh9EtPw4VX5X0NYPFsbDXFhszb0dA7S
4skD+kZEgZc0KHukN+Gp6PSXrqJjOvIh2AgAIroDWpM/m6EIKx1mWLMK3yu/huge7gNDbMxFbetJ
/ULkTxzO7t6c9Rrj35uusw5BXvc2zeIB5cBjbvsf9uDJNb5WnmXcyU0hdlnv3Ru0z9V1B5cd1n+i
CN6SxKcSbfDOeq5cNFxevR08tFAtXCBn3Aaj4gGlHBjY4l5g2dL7JRT8XRIxZW5XLIqU2l7S2kNk
J8yZxpAl2RvaGzv0S3PusyPfWKcGK/idgeYM23L945rikpjeRvJze959l3XxZHQ4rtgBEkI8NXQW
os4KTFpNlMxNTF/kIU22EVtZeNcCyUkEAWP9W4EyKcVTb5hby4aMbM01UvpVOB00TX+W2yN3eZBu
gvLhu3Efja7f2Ja402ZAnVkABeO3MVrCWBAhPBjdLq/MVaCbRyEnY1X0Kbo8MdesxCJ79PiO2YTV
CaF8Hnei0bthNhxAQJXsCrt/DhyaJUuz3qIGJk9VPVuOOidkennail2PHjsaG1V01xSPXv+WYfWE
8j7K2jg5/T9m7bXlIJRJPf+pVSxs49TzBI/y35KaaP/CYFW2WbGubfB3U6Q7y67uF6OFEHNgBZ20
X3Minznt4iyt1snA7MTcNDF+MZAR9Vmiqptj5gyW6QESoKvXdoJW1HXGJ59OmIp8Swh66EAu36Yt
wBbYP7RhPgvMmU7WvUmLj2ucWg5hpHa5qp4pQ5kf3THbZYxbIb1incHkSCHpxLtnBXF+uxk4d55m
ngjiAO4CO2Qrc8JVYSOvnS1r4JZDwtQs9NUF/DbJmFwsWlRsmzrHEIezw5mavfLYbX3lfbWCRKzJ
/1SR/5o3xTvlXB8qnJ7Trr2PLBmuldlcfbN/iVT6zAn80qpCxV7aAXuiRVuVvvGdqwxrZ25/tHV1
NNuxWAEC/mqn/IT8Kagqq+JFuocJiwGMAo/vUBTepbC4rzM/FNe0wlE6Ej7ExCe7VRDlH6XwQC0Y
8zbC9mcUQjcJ6VBvC4/RIUXMF4qL06f2qjYUV1WYpRTZDb/gVo8dZ9KK9Y3DwUn81TC6xspLbQk/
beGTWKx9zriVtvZudNSGKLc9CZvc+nJbzMjYrDR/zYzwENjdbirZvgj+H+byu++SY+UHD93sv+oQ
EhyOl+kW6aeR6afKYg/uCEl1ihmwX3+0CzRm1FDSYzUSGPIm4TDcLc/ag/QAo0RC1Uyw7FTubDXz
TlZ4m2A0PvMyPepSvgGbx1Pqv1HVdMCiec1UW8RjlDRcJQGAl0tygVnY12aRP2PS3IMoKGoe0wgC
s+d8Dr4z2fhQW+FH1uXDgyvBAYP0XYb+VS8TLysibtEiq6/Fk18smqfKvkuTgGqmwqLysA4l8HBe
PxIGFWAhy8Y9rTz1rlxCVBgBzYhBMEabEp0q+9z43Fbq00r6u3IMr7ViIELMzazh5t3aSJppPSds
UUNQ7tJkOsrZve/RPPt1/1cyn3eluV3y8Utmyzu1dpeKUr6iRoxaw7DN0j7w1DSY7FssYCbrTyCe
nF6BbiQnzL4U7xWX0lIXLa1daw+PoWhOWWisTYonHEo8ex28gBv/ZY2w41qKf1033fd1/ZHb5Qvo
1f8ihSDhro54kRMfeitdR1m+VVW2NZLpk4bYq+dUz4F0nwaF5jnnqG2rZS+qdje46rWbxDXz0osT
jNWaYFtgTg9l8VLctUV/LVkMdaVtZGIcDb24FHo8Oy4e2KlMXmwt9+j0gs1QCKDGYMqAwSaUR/48
bGREK2Nkp2EsfU6MKgdVRbwbrOraS3aVm0kA5Tz4dI3bUJB0Nju6CIx+Qw+oK88IX2V48oxRUwTc
McEjhzTjfBT09fWwBFmEsjUzxCdvDcXUPi6MhrJSah5RUyQBTEXGPYd+PczectcJz0ttpxudquU6
WiaijLZq+s8Il/yxSAI/tvG6E7FruSuuxokfJc2TjW0uy85ZJvE01WzWOy1Nn2E1KxGr+k6DX91V
3fjOMN6t1Lzk6drqUZ88L3NR/2pTAx6D6TxYXDse3hHGgz9T0wjOERlEWw/jAHa0avr08ocy1Q8t
kq/WHGMP0IXL/USk5apAdpYny2OYjGun87dJKPfjoi7CeRs4N8tAr3X3JIORj55rBC9Hbk+siAHk
TrZ2WvXSV+khr9Q6h/UWFZsgnZWpLB9dSk5nSRuAQUCaN+JsQf1dqTgYw72gArKG0mL+erT4aKcs
2FY9fDrSu/TGvYbWzh3GPZKod59uaHDa4moZzw3FunVwFxUa4Az9TCnFNWkMsS+c5GBaTNIhM6KR
PPMKIthMB/SfHpqzFkizIPBgmIEJRQo+Od96hXU0HVFTbvnx3pO8YmGgFTIiXYk7v90g50Sg/lrx
bNhPKVg5Q2Y0OXRXngtQa1kZwAk6nokQMGQFpDrz1Ie7KuAybT4WYpoM494NLVgfFeuuOOTOvO69
sIpJmBHXOm/9u6Fqwl1kjSgsZtoFVfOaoERpOfd8e1iLHJ8tysumjLiuCqwfydkaqeDMOmTtxLSw
QpVXC0bvpNq2eZ71h2NQY2GgGqWNt/1evAoe/mN2EsTBA8Om3FQB0qCwoGe2Q0v9kCF/1NBPirJH
bVE+2D9NxWM1gwbX+ZO0s910UxwOMo3NvPxpPM7YXjuQBXWT0HTqfWrHTcCE/BqVckCuh8lvpCv3
7Jveo1/wKQ83CD9j9kyKnq/jX0HHVz6EG5POY6+mHZa7yD7l9eskqzgkT3fW4HzGbUIVq8LK1tI/
9VMRtxFjk9XunCF8Kbr0gt7lOGcs9zny82KgghX8oTNALyusX8VwnDn5Z/3Sw9VPuI4cXj4rf+6W
A2j3JkLB3jZHZkvAGkTaoQ86O6LAhqNgVGtZDiEeGHybq4MgSJTGbiSrw8PwBTKJy4EsFUEGhiqa
Q6b7D8oaCD11L1iPLzbvqyvrvbB4bzP1NrUd8IfcVcnoxs78V9q0S9bRO5TZ86SbeSUbaiexfx3T
qNmmAeXES9mhBUqLs6BdgxlKtCisI2SourhIU71WlZcfB9a8VW1XM7rLnosXzVoQ7NLaBq8RZ0G1
ZjVbsaKCt+jaF6+Q/kovWAgCJajFS1F4pAKZi90YDZImFMyegcEIe38a2347Pbo0OQSJuTLd5URV
yinKg0PiVi3ngCGPGg5hpcyho0YQvdKNVggGd2BVMFYOKpPFZTYX1slCCtMr+STNwkQLbJQxzzpn
gSg37c0HY1j7WepLPc8H95ZFkgnscBaUcVhVPAAGPcSO2gF2UuMMgpLi7kOAbjUrB6clyX9fOQal
KeO9cLD7OCt2gnHl6vCh7jscW/T5YG8L2SzK4TmT6XOY0JzNLI10v3zK6Qu1WgvRTHoymvYmfwSe
ZylGhLNbPLTwxrzJJ7VuneEx8c13X+TnykTj70kUJHMUdnGLUFantHePvKdq6LHsTBS0CR+2ie+T
zLByC1muVgWFtG2omQDC1xKSHg8Or4dJp7M/mGoVKQrKLTufd1pY7SY3A4hZK+tudZcK9xRLGcNJ
4+okw+xE+HH7KMzbj7JggFiJmyjfLY3YHuY6loK9guWe/CjTq1+WerC/Q5o5ONE6CDTBecl3hYg0
6JAnLxwRwbZZKCrl7zPWFfvG2iw4uWcjeR2K9mHqrc8xWd7mkBpwco/sveF6U5z2VQmtOqQby+DL
Qmi8d6W+wzJ+TiR0ZVlglF11PncqH0h04+uMQb5WKS3hS+Pha6mKoyIVacMJU5JJ7CV3ro1AZlwG
NN+uc+2xi4YtaeJSXUmdoDegXt7YO76TND+WeUihKE6mwQqeynShDzrsfrFVkQk65y83PixuZHPq
w35tzPOfgvoBOsI9pegahHYv484ZvU1N7exFKevJnJwX4Vrhi+cPv5mn7rK2mT8HFLvvBqGpi6fm
P7azW+1uTctz52XZJkpDYnQ92W5zUsjOruE1MD1NM75UYckyRCyP4r5SoUYg4EQ0S9sKqUjqdt82
jgyOobp6uaFBGzmNP57ID3Is/2wIgh6St+2dLYAQWr4ODtu+eSffTQq+hfnTBNj8OggK9MpAAH48
Nl+9dzKpULS3dnkp8JlwJiPKYXAK76vlbiR/hj8MogUk6h3G7hxZ/SaABEWqEPc2gKNffM3B8jRK
ecTxeD8jxGLMapNLZ9iArszXfKRMTJeEj8LV3sozZwKS1NyiwMLiYo/OugPHzKNPZf+1WbJJFaXW
GDvLf9Sx7+riNch5GOyvOnrICHVqAem3CSdp3pbnLp2+3ORRpum2Rfza2kV0XwW+2PQtTe0+J8Po
lv+qpXLilIumBWJplp0bZNNBkV62Eq53MBxzzauz1TQqpfAYlHqn67zhM5My+UoxIADdbIOMD7Tz
J/cMTIc01bGi7KMPVH+3VIt9iPoquO8aq9+B45IXYALAe9+u55wsoz+z81Ha7t/1tbXRGMXEXMbu
6G+9wvxeQkTUXeJ8R/m8hXbdCRtCx+KKGUO8tCTIDh7nzNKY1TGXefc413a4m6XPYxjoF3dpT2Pn
cve368A3NtSl7OooR7dA+3U7oHIYEK/gu0iG4LmvjcPM8S7L/h1leXFQSQPUAoDTeyBk1qyupVff
zUDg+arUs3GwOGe63CB6KSAU07T3ZTH10HVTcfbDfu+hPxu1ubcGeZC8HSKHLhyHs9OzpoeIijhQ
+bQgdnKyo8KwfA47R6NvMZYdPpPbHNp+LkOx1gyfbqMOCWvO5GZHxalg9wycNbsaCqwOaJBLQOeE
NdoM0qopf9LAoLShdd+U0taKUWtfC4cm6OjZS4ejTensYDKt2xg5VXpnuwEm5RavDxAWhS8uxliw
1y059DvZNDuitQ8Oa5MRlutCbo0bLJsz2GnsEdZ+LA5+9i8P1XNbhC9mLh5tzZlm/VgoiVvc0WPF
ejpa9mOUzs9VkRxmiBzd2JjgHzU3J4ze1qcgjpTRa2R1d36K9vRmUKzAIp6Wojn76jGdfkp8OdMJ
wkbma7P/a8W59BDWyZKVl1slsF9qtnUuKT7S8sHVayUuXERIEZ5aVguoYf61ZGkvxgefjlzIktbb
qWwXdd/SfG+L/MgFmlpvRpNfMpq107I+VEX0qckknaf0Gd3UcTAyPovoiYKGXWh8152/qm7V3Zhm
uedWBjj/wHk7R+cEIWqKYdsP3yiC3ofmv/EmOx0Gegpn7Ns9qtPKo0A4xMI329z9etmEKVx+Njwb
y3gqq4G0uRGpqbzOGWcMmj4/onvcNx7LKgMcpix+nHbdaJ6GHCygltHWTBCBIUE0GgyAcBivsLwI
3SL1LIPnusZR9moFr1ESe3rBSPeTBDSZRbjYzraxDbMfenid6r0vkBDGkhfHRnAhOvrAx3qlg3Kr
BxcrHpepwUs1NQRb2Lhbx02Kk1nB4Q1oPrOQJxGzWO4WAlMLbcZ24b2gJOCvgNY1zP5H9/AD3nId
luZaZ/VvxMcdoY+py4vDr+Z0FECfaXBnf+H629F8IMVX4Al0JNZhtihFH+MxJaacFQrFVhoGMYq4
Sb+L1ok9B+cpIjRlJluZ8vMjp0QPsdLuiQU3tnJr0wZXVf+zbGsTIKiWyyv48zYkxcBAwpcU53my
d2EnOdqNbYAGyzLck0d0mfKqO7w2vo9rMTGfKoecsllgb0mBrMbhr3WOU6O3Q/BqDaclZFKDT3bM
AzHQhf+LG+DEjcQx1P029Z07yRV5MU8LfkXh/3khbinXW43RuwPIBSbaoo9akr8EhUukxLpEQxYt
lGrnzarE0W0gx8nBKDw0eTbCqNq340lKtP6/Y9qvKr7uVIsv1aNfCZujMFtAqxFPp3GgbGOfBd92
edZufaxxyVd9H7Mbvicp6JkC48WAtdfBvM5R3EX8yIh6K7B8vZtyvL+4WHTxYZuvTsYWnD6gtOoy
AxWCHw/2K3liO0YVNtVjirEsPcz+sslG6iBL483K5MpxPijfxuaDXirAgIhxz0NWM6asi8wgzkso
h6cB86dHHr0PGtdMP1qHyF2N9TBPKL9SnBjcDvn9iBXdwPw2zG+m9aKtVwIAsoxPKGNDVtnKKxKa
xuHCYHnRy3UjhOpHR3egm48/Qdvv+wmlehvBiQOnGftSvkc43Jk4Vrb5JrN0ixz4KmwXTZkvkV1k
za4drFMeMC2xE69lRsdU9OZJhLgSpnZ+iJIbbXDsHDxdzX7uykvGPsxlcgxaRHfBIh8Xq/sxjSg2
+OmIT0Ms9zP4Diqdt1uVQOW+1O1fGVEMb0UfXWmE62npwD7Y50AJ10GEeNSrdlU+HuYEsvT2k9x8
VTsPq22CHZA8slSAu78RFBJ6l9pG2oTTu7wfgYI0K1iEZo76glUWqF0RVU/16HzrzHrPZl5Xm3cp
/XRKd4cDzNnY7sBMMjuHVH+IiGrH1P6ZlpLcgii4t5r0QOh5TN47dy/Riw7X7+henSraeeBPPv5x
y5AUfSVbskVWTajooLTjIB8OML9XKo3Qpr+N3XePtojt/dIo9WW06EC74meesx9vaS9qrr4qrTFj
sJMb/s0eMSIggGazoeEah28u2d0Y0HyZv6yICRpX02MeiqM0XzI4qV876BrMVv4z6qeE+I7nECBy
Cl4Dv8D1L/m5EYIMZSzrNK6nfG0Vy0770INteUf7ynVqvEPeeBsD/EcvEHr4BfA3q69mQDyU2OVG
gajd7oX6djdEDT3ut72eYQPVWUIqC4M3Z/+or6jn1Noo8WmlSLA96gpiP5Qfc6gBWFOx75fsyzAW
tGBWYF+geD3iJIi/cJCf6syBAcRREDrnPhRnlbg29pU0uOm1Jtxc0m0/Rm0dkgodk9IwBtCqwn7N
q7aB5hq4bFAYVN741OX+Py8Cu8y8ldPwMbMScO/4mTjBum4szum88DcMHV+ej6lXwmLYBdZku9an
NkR9XgvKYowPPS1s7KxE82I+jwEKdn9qz2jJ7wM73WeJvo+Cca/IUuhEvV2GaD6WzbI32wApwtQj
WE79sDm1VpUOq5QwlTF18L4A9ICUWusxcgrkwoVHmIvHlB4RDluGL0BDZfg+4Ej2M9lvcsJa10Nu
II2wrlmqZ3Thi3Gz/FztwsK8NHVPkdbRVpfIBuuw5m7q0IZCSm5r7Fil1ezLFMgN1Qg+9249uODK
1PFOAns+5NyHItzSQYQ0zv98w/4IWS+LQL1GlU/BXPQSBPIcLN5vha25NK2zw8cK/3FGa7Bq3eTq
jagTI48R0c8JKCWZS/rrfH6t+W+UvG20eyU071RO3X2uAtIteFcW850PFpPzcrQ8A2+UvcoxOgIs
rCGE465dYqO3d4U3bEdb7qXl3edBiy45pHkAYYdZc9Ulm26Wz7MamfwQqoX52THcS2ZD85jhXk/j
AYp864fqtPjmg9/OX00+dDBd/a+qMOF1RDTPYyT4elHUAxq8ZkmFfNVq0Zj14mX0Fda3pl/x5CBX
dR8zNztP2BhzW2wz3M+Le7sVgt8uw/5b9cxIQhk74uMeQsaTxDX2lmPKrbmUd7DJ37ifyjWCkLOT
JNvEr/4wzG/6MowNbBedO2wA3HfLkG8Sx6VWBpmGgdDCQxULyQU6Q8RK7Lj5vsMrEWTeserq+bms
kXXODtJ5btGg7+5MCVUUeQ0iiWXTdHof+Qyd7Xvo7HvwBmv2foHNWx5X83kIwx1R73yezgkZ0kcS
1ndR19/lcjxPzlRuYOV2lcgOueyJL/D0vXlztGpLHtD13jdu9QUnScJ1kCkWNhedEpkSc383hDl8
3QxOK+98tAGJV/rxhP23MtyzlRgXE094bV6M7MlyfnP9Fy7oyokbcJtjtCTwhchJXM0+HdEUhOQ1
WNjLzc7BkCu2jlq2eXSO+vzVFzjoSITpah8RJBF33ii/Enkq7Z9+LPeTZIbQHoMlmhuxOIdaf6L4
WgkoykW8tO1rYtn7AcITWTgb1P2ABXJu3M2C32VG4ttMXwLA3Rb6RXLNmuOyKyO1CY0cbF4yM3Ce
kCOVJt1b0dWnafrUgXzNJiR5Kc4fAIJq5c/y8cZ/yrLYTNq4J3F3z1Gv9l5e2+Ari/si5hbb7iID
7kinmvau3UokHZQi1q5UL6LoFihUDAO2idZiNShSQOi8je6AToMnY7Se/EV1r1HmhXypCsgW0X+5
aXJA+6WY4Vv7duJbxFpqOyOwtcgqwAXlRxB/NurEzJ5IQwid4IRiw7oMFTg4M697HlRQPuZG3h6p
nnPfa8nzObrCRFoKTpe2o7krfe1fJpucFJERcpQM5V+ojN/W4+RMa+tXj6A6tUIFHSbmNy4/oj3E
iBF1SYjfMqemQYU/+i+4wJFFdISZxFNrIvuEAX4u+qXy/yPtzHYbZ5J1+0KbAJkc81azZNmWLHm8
IcpVLs7zzKc/i9XA2WWVYcO9G2igu/G30iRziIyIb31zy9W621jR0pvUkAoQFLdkV1Zz7VhTlzhL
335sJe34uhH6DwbGbz84mKimNs5YPFGkTJ7VUHPRcUVeRMhd+Bstap1nFbWjuQxoK6Nf2ZUcuelQ
uAOclLrL1uCbukeAX7xNmxbB7ahXj2Ty6Px3PJBkva9wJ0DUNtc1EZKcretbeKf5ndqg/pyprWnZ
mBqZzg1GLTXa79S1V9TwaSdln/pT7G4eG271m6HQafmraqCirHFWSoaAGJSS7+BHgb8w91l7gvFS
B6RzivrsQ5xWLB7qib8GXMFoc2/ShB2oR5hM89q4DB2WC40cv9qBkCopxgJuTB3TshYZC9sIircQ
4i+g5aK+03264qoweSjLgcZEwGoI71MZIB4eA5zG8rIhcxrYcR7MmxTsTgSKuGhzLlsJJfJ538bh
k4+OaFFmXk/FAYy/V2sVmktN9pTaa14gWC7nPKAUJ8Oe0ELyOZruI/6dKSQuTELlZqZd0Hjz3KBG
1A36yeb+ay9bfZN134crOg723LplaQB5jQtkYGQ7qBmSSIcOudDAJH3TIRs6K91BWMdZhqrxL/UC
4WeWbqT7VaqfgPtU1L287yMPpbBsmMWmbUsYl+/RfUmkuhIHMedUm68dGK74C+DhB5/g79/XLz6B
BS6H5n5+P4a857q0Lmw9qmiff+cPuI3vBrngD2qlR+tbyiBasC+sjfIV4ZB3cAE0nZi+UseXFv6n
vACmirACIqNb9snQdm+e8wWk8d8/HnsLzZxQyxgyW9bFG3IGqSt60OinCXSwxR7y83fzL5vx/c9f
vBvq2YaofH5ezffS3rbjthvWNr10nw/z1VNcrAM647s85oZ+SsefY38OXv9vP38BehV5lXuAS3Wo
Q5vkOtW/+MIfviRQmfpEiDYt8+IbWC27a5Cb/PUqWSFupzPjjd637z+DAeRVgMrUJG7t75cajiZ+
lIdwWAFVziQcLoRl/8UI2L+ohu1omulMj/kX2TcIqzQJQmmeDAQblCqT7As/s4++MqrX/z+A/X4A
K8zGMK8YoEFT3znUMetv70emhpeQjZkI7qWM9X4EhT5/uhiFcXrgIJlZbvhfvCLbFrZuAEWV1iWA
tZMOate8sU5dFs9LGrqodn3+EaZ38H63AFEL/dii/wsKvHbxjprIgFpnoMhvu5uRftxk263LO5l+
f0W8G+YC201XQuRJh2GIgo0FLa6fP8W/+7bJyaNyE2Ii6YZ6cS5UaVegG03tkxrL64hqdrLmz/li
On2w7HQbIr8zLTuBZPn9x64tTW+TXKqnwim6TWbolPWAXy973UfkRp/ZFw/14XiWwJAPNrXxD8O7
MHKvo/Knnkr5oxfRvOtdwpQAfXu7+PbrcwRjaLam4yR3OQm6wOl5bms4idbqPBis7bgnBnVf6dPJ
zp+P9cGidKTjCFviJiYM9eIt2nWU67peQy0e4IMurfaLCS0+mNGS/Ct9X5PRn+pcHCGlbrt9lhGD
OFWprHpLKm90ELHFDF3V4/+tupAfjA6T43pEQoX6J9pS7eMyi2rmbYTactNoanNVk3Zc27We5wub
y95yoEv6lrRLdKP3L0O2D9ra2kSaWa+iiA5fPSuMX9x/gd2idtXuwtDq15+/ug9mudRtmKoGTSW2
dC62ZGkPvmqNJU/G08j4PJCFdhD1fT7KB9NO8u7YtQxOeebFxTSnTVtAAdBPY2suDFRqvg8DB78Q
LY9Wnw/1J6R9v/s4mL8z80xLwyTGuNh99KlwnDqqe9JuK9ucIUQDlPIzN+5lkAFX5S5L/9QXZl3/
TkBmH+RnXXB2YuB9sVe4jZU58HPcE1eQtasoq+PnD/XB7+PsQweGifGzRU3g/fuzB7WLLTcP6OLq
6EpMdrr2beI+QfZfI0xf8K+DM0tQawiTEZoB+QLix28j9/l9yyRGpN3YYpm+/33Z5I0aNxFfRaCg
ZCut/5tX9NcAF3tA5VLXGAoGyNVVdWbFfPcLcEHgkorDAr5y9B28//vVtnb1LPeUUwbyL3/pqy8O
gn+/ML8v8UsxnemqJi52mEjzFHqvXOWU2FeptqZC8fnf/+86p7D0Z1kQX1PmulgVQqlJ12tmdHbG
bSrPoQWq7tvR3fshLs7jtC9MFfRKdDYVcinwCb+9yCSXBNjqYNy5a14uAoBmRUQaODob6jbZZd63
ZyhYd2wCpIplsfhnj0d1FXcJ3c7n9Ce61+QrL5kPPrBG1EtY5zCK+ccP7a8FFhWJSIpBRmdKN+SH
s8fPv+9XP3+xA4m2tGp6p6Nzkl45zXVpfzH/p/nxflfFNfF//3zn4n5giJoCq8Hva+hHEWbAGpyE
nwFiACf+4sL2wVwlU4Hvh8Zy0EzzYq31oWX5sUxSpH/30DNmlCDpAfn8ff17Isl3Y0zv86/PUSSV
E6Q5Yyi0lNFTs9SmLN3y80E++CjvBrnYth0rjd0YUfI50wvqPFdj+sWS+PBNCY4eW2iOZl/uqmi3
3L4K0/Q8Ne14bjovy2Djxs36v3iOv4a5+CBd5VqpS/bq/FDhLxN+++iRBh+b4Ipq4L+RYhS3Ze+l
vn1KoteanKG4+fZfj78s9hyST05K8+JTxxlpuD5zLTLkC+iL3fc/8rufv/jIERpv0/f4+TboV2jl
MuSM/8UD6CaHg0NsQUT9fq7GIrDGdux4QXSkBcim6R78fIQP5pGpcjCohmOQwru8E9LKqpH1dOxT
VwKZWVrRCurw50N8sOBMlSsO5lPyz8p+/xAZ2lCRVa1zMiWYO+QYylUOgy3uvjjoPlhzXNhUtCYY
z5uY2b0fJ0+CONAd8NtemF/B2PwykvlgJ3w3wMUx59N7VA5t75yi34j70Hih17NBAX8VmU879l87
Lo47ju6AyCQlM105Ll2jWs1A/dXbyjkb9CXGuUulwbkB34RmO8qBVmEa24T/xdZ7edNhKDZ5DGxs
TZjcES+zrWkd6Jrn9joN8UPWU6WKgeNz79r48Yi3UFPkSKoCT2a3GETrx9T2ekiOIexp4dI5mtT0
eoBjMBdtw6e1/b797YdDm60FEiuKTPf0lME8yKulRJM16a8H+oYdPKbbwoVrZ7ZbmgjpBIMTECnf
m4M6DAV8hlRMrSkvMtcvgiypVvTjell4pH0Mel5pHXVU2vr285l+MQP/GeUi1A1TozGMllG07Cwp
3MfN92LFfwa42I5LSG3YyTBA6brsB/dVc/r8CS7W6n8mgU421oZfzFS4GMATAKl9u9XPOAM8rbN0
Hz19PsDlK/ozywydRgUgsP/GWjT+1Zg3N/pZhRtuAw9sxeL/NsLFR6iSmrqCzyMYzbOydv+LBxA6
91jNIFgnYr8It/yUHF1Wafy8gZVx6G++CEb/VAXerX6KKXwBSxpYAaq6fRFv6V1Aks4p9DNgErmj
6hhuq7TtHjAuGw6xVisoWnr65/wBxbQZ5eZ1UEsqYW1nVytbb8ydHebxSyNY43PDrK15ivp66Zk4
6six0jDtbJydYTnxNqkUmuyrwJ63TqPRZezKRScMKl5+p4VQgBv1F1iMceUbbgrl1O2/iGK0ad39
/bDTuuRgxl4M11GNxOT7PZsXCbYi7b2jLptDXLs08HVA9uE+d065h0lG946Piso9TCqwilaQzyfL
xfH3Z0GR+LYFdwv+y+V8rymVdpJC4jH2m4VHZb+yYXl+f86zp/M9NdKuzPqLh4xCTB99qzfOuvgt
f3j6w/eegSXFXFQ1A6MzQDCXR3heu45MHJcJg8zIqa+dJCM79fPzQf6EGn9/qT+j8ACmEI5JRfHi
IZLRrvtIesbZHmwQ5nhDPNGKVRsvAoNMcx69wUO3gdJ1q8zalah87ZeWcoLSfjFlLg7haYeaXHkt
Z/pchBUXOzktW1gy9TkvE1v0zvAP8Lr2hU3fsdTg93XV3ecP/sGO+G68i+1EJrBuXNrjzoZJz1QF
+YAGbFCRxRfjXGavsLlU+Xy6AJCI569lXGwsY9VIE3i2ASnYXADGuyoH97dtIZgqjF0bAatxPHoO
TfJmnd988VbFtKv8/XmlRaFVkkElkcohebmtRZ1OGiVWvVvRjDUwgEzZyhSpZFKo8TU6L5D9IXVy
pdfENkcKhYM7xGTaTTWIqp2pYnsSe9BlyMAqXS+XnC/90i5QpFtl221EDBXy8w/z797Bn2xQgJ7m
gu4Ylxl0pOERjD3dv00pOM3MQH/qS9u5K62M/SyUxLPkWDHPpps1V2S9gv3hbIO0ib44cC5n5J/Y
Ysp3C66tmrxcGXqoxiXOx8Gx80QKJAdQJB4+6q4xwnhh6TFCTG0o1p8//eW0/M/G+b8b13TO/nWL
tUMlooVD844T0aJCZeojKAmUo9KePx/owx2S6rjksOMty+np/xqoMTsZj/T3HG2rf0vM4gZa1I4a
2xf7y4fP41jCIs9JEezyY0IvdszeFf6xlcZc09MfqZO/5vr4sxTlF7fCKUx/N9U5cwyTZDQ2xRzk
8iLGYadHHCNDlFHWK+FtGJxbmljYzAqJWgjsxPdfIKepPfVi6Kzxi42zonHc8brCP3bo1MpzWD70
+hcxw/Sx/3miKRfA7khboX7xjSKtK8jBOd7RLVeOhqbr8PkjfPD7NndQXpekt5gr1vs5gBh+HOTo
uYcixNLbOOPJ9v0BSLAKiwPS5OVfPECMmkgBmiIPSbdU6f/84hN89PeToXSYxhoXaXOaEX/NYc3J
7UHzTHmI25t9a/4XfzzTkz4GIakUXR7vvaqnmprZ8oCNVmY+dsnx85fzwdJwVAqS+nRvIei8mK8h
5Ed9oOH4WJk06f2EuSewLfK+yOF+sM7fjTK9w7/eUVbbLhji1jvKChBmaZ1z3GZscG6fP8wHn4Jh
0POSCaUKrV4cp63qcsHA3OtoDcPa0d0rpIKLz4f4+H397xAX7yvxKkwbMFs5emKno+o25366rr8q
/Hz0vsgs0RBgkz5hcb9/XxIFZdHi6X2IMdcZ9Du32Banzx/kg3dF4YGNd4p4GOVi2WlA1MaS/t8D
eg2j3NAq9/nvf/Ci5HQnJtagfeuf7ptEDZxoqFVWXfamguNV5S6nW79TZ5+P8++r4pMLlfQVeUpW
ysXy62PH9GjelIfxZx3dxg9N++0VyACmQ47PIG3Mxeb9t/BMJy1Nz3EOqbcPtoX1vTQlgeaUipk6
P5zJZ/lyAWpKRXksFs7BVlbDtRl+kTWYrjz8ge83cM5zclYaFRo+x/sytvgfq3VhSpXKcEi0FeS6
1f+0uRh0MwKP5LiHBGlLpO2K8CoKzlr1GEwrM3v0vR9Uo22vg1wiYcfmczBDG6qga90X2xhWk++/
jeVTVINjJFizHEiP6Pm6dM45Putccn2lWPQp2tReu/O9ABr+Goh9MiBmoWSKJmmLvGbZ+rDqZfFY
IG0uq3zpxjV8PKgIFo6wQ4FbXHDMbMxk6Krug8cJdS61I5LjRZrfhuOdbL35GGh7NTuU4XEwnm1k
uuWQWbBHjHVYxLsiremvlysl0Rc5IWQ03BZ4l6mwdzJUBMluVLbCjWeFvhuMRzN9NqIrWLiLcmr0
KUANYQbkXFe5uSL+n7AjEIWuJRopPTmi5nYwIMDzUxUwCGoQkn11DWl8Kfp6VhaPblneeDaKmRiq
DkIjmFCrEleOJn61tSs3e9ZbVL3bHOqwimBHj7BN1X+1KJUESFU83pcjCAP8yQS6DDM9BPFJxwrQ
bm5E8lJ5tIRG7irrXpNmWHTyRgWUEWrBjCZrH+Ib6lR9ckmxfhX4KKh118y1Fk1YTZeRHbi7Vn8p
cghi8ipu4az98u0GcvnZ9U8RzpgAM/VqC+O8wBDVeHH5xkWNsRMMV9kPqwC5rl2WMy+uF5W+UmzI
kmU1j6BBVpOsvAVmkD9kzj6P9r3zXIDC9cMcEAxtG7SsSruemXKYUd2f2wFvpr3Gjon6njFvAT2Y
+r7HGzGqodVxJKlQNAm5EHnSDjpGCLcIp8x8T2TEtfTKS8o5dLmFHdHeUE9t0PxYvQsrtGCQNkAf
DvVrjjmNIeuNlfZbnY7hHnsCVXkFtTOT7TOUrG1JgdQK7qzYBAivg7ekqDZ9mfHY2VtDz5ZJI3/6
ZvU7yMRLbCWb3h+Wk01gYL7SrT/Tyo0dvKGB5S022MJVLzinbKr6DdzmnUONIIqilZW90iy1FhXU
+2TmENH3OmDk2sC4RKOrn/7h6EEJxoPFZ1XVhYGtF3YoO73Dgxarld7/MRhAqstqSW/2GtOHRVnc
Su5x+jgfzQl04YHyvNb8RxsDESUHrUcnckGfDLH1sCjro9U6syo/DNl11V836BKTHqTIuAEJvVac
bq4l+5wlYvMfRyRwXYIszi23eXklgCaU7UMLRwXqXuc/mqEPweuc4evUvUYZ6ro7v3rOEfWICYdx
roHy+e2NquxdoS5p8UdD9Es1jnYz8QKf8F8sIc95Jap8C7xn4Mwy/rhiOKiY1uo4StnoII38XqbP
JTrHnP4YYDaAMQxv1fsIDu6SgaXFLIfDdV9l2KOVdnmEIRAi6yY11XOTx7kuSdyfJJ7oCocOHOZz
Hb6S1H+b9gqcA/yufGYDGiZFAfP2ubDvNFxnzc1o4a4L1vhoIEIY4mBVGS7zktnbHVA0500/i53w
uoPeMTpvPkz+rgxWRSI3ZtXi59Ue60bdKACCtXCvja+93FZ1snLig+JAejln6gvtHb3T4CiAKhEw
tgoFRRfo91FdAYWvy8cMRaMHYK/o8O6gCQ4Xqwg766cCmYFr7327RCofgm5j/ym1eZTBIB2fkL5o
ydUAziI2T53AnLA9iug4RpC2/GcRnHQowYV/tnEkxXhEHJr82ZC/VRrEjAqkTrYzMGSU1j6HToBM
PZcVn+E6DTFubG00HhsLt58SNWMVPvrdT7j8ar2PJ7GQjqAQJxrsE2cC8aZVvGjqo62cwnYEr35C
lCrBJ3b9MkJDkmUjsxsRKtwE3X+r9aOCag9KrUTmVBpY1jj5yhzhmiA7gzJwV1SFuiiVrl3SHG8s
y+A+GX6KGGRwNoszcx66+y5eamX+Hw0rcDZV0XDe9ZYo5lLl2h9duu2Ta4QoCz0McRMN2I8k4LMa
dDEqkIFgBXw3hGdaln7n/q0WHBQQpAC4IlQShkoRQs6S5nc8nnzFX2JAvJKJXA3Kjx5meUn/0eT4
NqjVVubZEjtAPJoHC+eft4rVqfNP/xHh/qB1a2XU44aW1QXWV9dGZV2FUD8qiBF1eBWCSo/xD+iC
x0Jtnguxg1A3+U431s5ui6sgYaFmKTY06g46dVl7V568TwR+VFD8as7VAI8Mz9rHvH1x7MyTGh5j
awcRfMm2VWdPgcQ3B1BU4orrQTxxwGsg8qxXmkbmgj7aPmoW+cRxQxZnqMOKrMAuT+D0Ns9AUDbh
iJK5t8S2dy2MAKMN2IqllbgrGiFgMuGFqRU89cDrLK8aNZ8nanRfT+aUnCAGDIpaIMq1zTlCuM7D
3rDGKqeNIe1E17qv7EcvQyNevSj6T03DJr4q0BD5mzDWd23VwaDO9nCccbyNHgzg2sUfe9gA5kls
I3bvF4Wqga4PrkzYqZXirKv2OSyUjVr1gBubNSKGlVsMd2ZsHzUteSQiKRd5qO6G1Dwg3Vp58pcG
bmlMy5tSQOu0RGojiXNLbKvJD6oCmXFWRUtQG1dNLSA2DXsT3b8V5c9KxiUH67oGRWhuRVvU0Ac3
HJcyQjOpwv8WFTgXHMqCAWBVpr+FdnlIi+B3k2m/Qy9ZhQVO8yHaekytTNOeFaKf59UUO+GMUdhb
PwqOsQl5Lyq2janejMaEXXYWA5BB1WKXxSKp6R0Ekt0W8SsEkGYm6/omRiHvpSMyEVDtALpwyfnj
tqF44Y2jNdfpwNKwOgA4arf30vDV0PJt2/tLHAk50KNCRWA/HALTv+WnyEhNFHKsCCYhYuDr7dHN
S28WlSjslGCZptrG5q8k57tJJtm3p3czI1QgCxjFsh6TRUQpq0ttGiXyW82O9kJ3X0NHfYAGlSB3
0gVMsGInRH82bLZRNE53cYRnsIuWMgnvY39gLZrmVZB2SyTBqE77dZjljxrRCwkBiDXFySpBhbXp
M952eMZkCHKGuVKqQK497axlHn+SXy68vt77Zb8eUrS2daU+plLdVY2mc8wOb6Zejou+KDcj00cv
3dvYraFTOEugHOsAlHGjjIuwv40UDeRhtC0tNtpKXw7UL60wuCndX0HwYCCTBTIwMwX1S2C4gwaE
ulj3Rk0RM7otvQnNOne0bGbIcyXvNeOEHULrQR2wkh4R5G5UAXkGgBHwxB3TYN3Z+TbgUUoV6ADm
voEO0Ai4hl6CCAlpKouBNgK8h7Ak9KfYf9Wqt7obn0tgnZ35aEPZLVmuWB9hfMVy7JKZmhFdDNXe
mHiAXb9BpAoadiTlqXGUYrRtowZVnGXtk9Yyn63s3mMjCDBJriYSipGuMLhA9vm7oklytM9N8bMX
koC2nWyH5yOtGGWSz4f0Bn/5uZk+YXR1XfrxzuMy0exi66Dn1aIQ/CNEUqkHCwH9qRiqq4j8alnV
tyLpb1MvWyjiB/yfZRNf0w68wJloUSh3bvYGwtnPd77+lqFpwG8tVNRrMYqdwrap8GEiRKZ4xPfY
xpsqeOAS4bTHRtxrzszN8HtD6czVRxVXvbdVsS9W88l47YVmk3nDB3J1LJVMh5DppVJhghTiKveN
wwiDNu4wjLHb4Sq3+L62sujVIlrauGnPq8Y9oexbWW25zqLglr7sR2xMn6xU3fQiucalE2tZbCVN
08Xm2b3Li2I2ZHhoGeoafheOD90zfwKOkv7erKKDbtS3TYkbbtgnc2XIfzQt1JJqqK8GO73txHRi
qAda6aEwQVeeCSM+2El56BNkKq6Qj9XAk5tk3AK32kO/m2iXC79QrxuReXMjCX/C+0MbW8LNAf6u
QimAO/Nq9geCxnllE0Umxr7q8UPIUD+PrHew9+hyPT4UVNVt0mFRXf8w/GdPfcaYdGnQeTDm8Arx
hVEJ+HRF4SeHV/ZGepe1Rag396mPbBcBptKsKvzsld650w1/ZQImHUESCA3xX2WfpfRXWnHTFz94
dK4W3szD0KgMfzTVoSoemkCZl8KaJf7zZC1uIPMzkpeYILRpnxx1bSs9uk6FSPmn22MsJLKjYFMe
/ZhrITeaEWoHzsQ2gHYvcvcDVBdMA5zWhSbNL9vXQ7FptWKelKjg4B8guqvKu061N71ez5uRlqMc
myX3SvjDIsF6Ql0TYRjxk8QcF1MEBI4pDQ45Ia7i4hWEbpedLOxR+z60+Eajtm94sSnkSmATS8lS
6IduYfvXSXQ94CCEyyJ3sdsEboVs9mZMw7giYPQ+De5D7Rdr4KhA2BALt+k8tg+6QHCPtx2mbNQz
IsB7V7YvUJoQMOcvrezmyaT2RO8fwV2+S8D3F9qyATfY4TljLgBwa2a/aLhDIsSPcHQcnW2V9QvA
2HPhtbcWJ7pGD6KM7kSyKYanXi9ntbYXXEem49g3b1XlENmPtn9X1Ifevs6y36LiQfg8mX1Ty9sR
C7DMOjXhyN6JR3a/GcVzliIWJUDrlUclw3wXrIi/r/yDUb+W5U/NPrv4NoblU4ksWTceJba3NrPY
rHe4bAb+nWqKmwEvAZzS5rH2UhViX1RvVcNfsIla7j0aJGl35J4FWZZQobC9HRuICQypxdRD9Gvo
jHMskSyxq7VDlLWkqdc448wxwwjlMS/CRYPBC/dGNqCucBc0NXK+AOejeuI9S3NdluCy262B/0Zf
HdT8RCWdjpvDmIo/YJbhJPmgQxRsQPws3RSZFNyHBA5j2L3pym8NBAXuuXV81Y8bsqnrokiWgcpJ
bx405drUN36zK7mr9MdE4YSp6Lpv7LHCQMXHL67nuKu7c4CfRlLX9+kQotekLzGE+mxYhJE6wJvY
vknEI66c60GsiuxmSG9T2Ixsg6l5krRWwwyI4ht09EB0s12JF0Wo7cfJWagzuTkG8kb05SocnlyB
a+i9H1fyxJJGV1bcK+49+pBtNJiEa2w5ZvFQBwFpofo5bfax6G8Daa+0YR0Z7c7ESloHRSgsvEpv
bLy1Sz6/mqJiifvwzu0eEs9f10b6Csd206YZAXWFrROpgE48Zjph8El4d0r12FV3lFMH8zSgP6/q
06gdvfSQKDeIenH7Oupd52Q3upqNZ7sCZNQ0LVFDq1QkE/oIMG+HT5LRGhY5IiI17swxefIeFMk4
z1QPSDfOSz/q1A6gMSL97gy9fsw0SCVKV2Im6PJ/PbdcNxELGIXAlSQivES6DZkqE/2hLmL9nFZ9
524IVtUNBEO815yQg5ZKSVuALhXdvI99gK1NJHG9IOEUFCbO6KkFuciMcCWMdWet9qm61MNGjyE5
h82DiwnVSx+HJcYYPexyTA7Gh963MWbzMJ4kyZGgiUcCsnRszJtyQBlcfChsLRpPEQ9ZkU1GeEbD
dShXQILTUTIrYASTACr7hVbYuF3W9abC+Bg+MWwerE5gnP9WE3tpalR2I5uROMBr1Hjoz7FXR5pN
uJA+8Z5mEXC5yWpJk0elW+vE9sp9Yl5hgTzT5aNhrLvhVGsPHYAotT+JQZllRXCAYrFNaQdwqvsh
3RcdPRt+hnQf9zQ1XTZ+h5OTvrHAVfvG0XLGGaZminwUOsziHDfat7QB7qxXC6vDy4tFlrOCSvt3
TLrOqjdSbs1uFznBTA0fpLNo3I2r/oh8DMmJfGHzF84zjgLzvs+WPkvTwYkAk6Ib7L/ONv4oaB02
VR+vNRluVKBcdVyt1di7d4gIYw5cbG0GCMIVQXpKgA5hd943T4m/8psbTX+Q3dk1H5Lhx5Tpy8bd
mOhzHXu8HArjZNHkNU9u/5qVP8b62e/f3K773WNkitB7HvkVlwrjEFMk8tWzEiuznkRd0IBNjTBd
z6LDUEdbrTnLglsAiwY9O3cf9PoyuApLbqB3urNrG2DbIBu4KfgR1zBsagSwfV0Bn9RI/dHDvytw
BfDOcFyXuYMJofpL88oMqF/U3bGUXuOUOYIVl4SxKME0VFrFW7YHIN3xprTC2ypNH80Ce0I3dMgc
hjehiM8diaWxhxBuea98m3hpEMXqCZuNgTvsAODVTtKdVylXih881nhr0FPOzp/toqjdVjrzDHi/
HqY3A7ATP3aOOLtsbRyzzbFeqjUsrzqIDlVbbHpcshzgj3OnVkHOub9ao4JtC6+9d4M9/uDLDORR
XroLyFFLtC27yBbrIACIaAdHLicLQZtsWTS/OLxXI7kf4NgLqqckPXPxXA+UhVSPnI1YDTRxUncG
klhjJlN4IBB8jFONpV1hzhFXK5zDZoMDMh58u3MTjtcJTkJxrd43aXGrYCFTNxL8Lyn4iPtNHECT
dK5jUj298sNxfhcclNA3AwMgXY37NBc7t3/SoucCswV/JDrGm67jyTQO6JIjjBvEuuwIkcwrEXMT
ium1yXNY6T3bVTMfBlowobJCaNnbuXrb5eZOC9VZqXKDz8u1G5OOzVf2qNDHMdWC5VKKrQe9qup+
6oK4ZjFg5Z4EzW2CA7O81ZNXO6jmhc89MLx383PE+rYhrpEFncUezts/Le1gGSs9+KVGL4V4bo2T
jfuj2rfnaPAww7iy2mwZeICXsZnOrbtArW40G7QfWzf2bGV0ABJJhkfCl5V3XDRKO9x0warFSzKP
1HlTnfCw5cjUmYu/hGrhKU6QDbImB3CR+7/K6hctw7A8iDuWagLXH5uI+l5k7VvKFtjgqNoku9r/
iUeTl+y4TGwjrkkNKa7m3MoNcAxwNWtM1Vss5ppfNaGoDY2R4JeW803T7oMQG/JV1WKRxx0gDlJS
2wNuFsk6BgFiBPdYI1BXJkuAv6R/zAdARWq4alr8KhFlnW35XPjGtmnYq0zjHuLGhlBMju0SnCbk
6a6GMZksh/5O9neTGW0e+FfYyRKta3OoyXFy3Tv7Mv3tEevzCysf9nRoYVOciFXr3ptlDDrlhynL
pZ34by49k7TXADfs5yYIpXrytQZNEajGbMRtAukhd5J4k3TBxqjk0U/ge6bgMpVkGUflklPxLXCc
qywgAUFtKwedc2twoYoc9QdvBg472CgZab8KjjYjNBYp9xB2ZrIQVKKGvYJBgqydbVwZPwV+lApM
klyZRca4buNri/AmytG0WtdCOxvjoukhy93qw8mo3rzgWWs5raZ/YyRbOZDG4g1O8ktF9/ZqA/3Y
dxbl8DuZenW0KzLPNwH/a9Q9urGvkO3Ur0U8TTiOprj8odWnQhxN99Us3prsOQuvLBNyoT/XNAHq
JJ7F7W8cC+a4qs8cwTpwjNte/MZUaZaMu6G+U4P7JsLBJsEMs9tKDkY122YeJjNRvVar/VTXDbIH
cLUvcox2WreGUtOmV6qMb0s296Y9OtYrrnHbJH3M411eERkHXnA7lN5dnfiPPQaM4uBjKyNjak0D
1K4NHn/rPn7wBER4D9NldmQpB0xwbai7HV7Tr3b42gofInHKAfZW+luPrHJX7QX1h9orZ45fA5kp
YPgeIFQvhiJeteGxAozpklSy5cmM7ih14Sa7wAFUCSA8m6QMyOp1hLGGdUjCxy6/N/JlwK0khfSd
h/dptg8npG0vbkMscJVE/sJNY1aGFAZS3HWvc+C4bXCfqhCuElztKRPZw88i67dew5HYWhXZuWKh
Bs2CyGbl5wTnYUmytn+odVZYsbLDYJMMi1BscmvhtY9Y2M1VMHECo+FRJrd6hUJqBD0XzUfbItDj
gMAzqTRxxlCDtT+1pe167oD6rjKDnUflERZRSXnUzs6lt7UJYduifPBKGhla6HT6siX/1+DCZQp4
4/XK026B0YZcjtJ8zo/hE7wNRXJu0QsoznDbWSl/W8rJkxyagfdVj5iwkLTnQkbhE/cHfN1/xG20
CybvFeNGONzdm7fK+1V7L3r+Uim/jP/H0ZksKY4sUfSLZCaF5i0IxAwJCTlsZDmV5tA8fn0fetH2
rPtVlVWCFOF+/fo93IvswtXjxRjdjTF2q8lun9F4Ps8wVdqTj3RI0mustYuuIbmaBCXQFFCNayk3
nWHvdC7k1nhUvPn8HbWZ0Q0FanNurfeGhfcpzZY9yV9TvDM4l5skWCeQduSTw8vJDTyKiNCJvv4f
zxWlzcUili+nfMYfQ8QjJBl0Z4HQb7+aQBBqSsPSHTycAgzI2PNyDNJKmp2q2t6QEqskF5HhbjqE
aweaSVg3B32sDl3xFnKQqs46jNmtzUrkT0mcFs3xe21f46o8P8H2LcE73ahvFQAh2rNVsKSvmMma
UcAqC9d9+s6S2SZPb1TH0EDmeiMt9y7LV1M+LC2+T1W36U3sl7KpduZoPshMVAl31Ar1FFZyN8fH
pp2uCV2gasOHo296FkiaYO4Ub9NWe6nGwzT6JjokaUxLlWCgVPnFtbPCOLXAX7PkOPc6dzNPe9tA
J9+NE/r+hQzfqjsE9mvF5yCzI+Hwd5skgGR2ucddf86VWxNWFwfABU7J8mxT+oqc+MLe3Bt97M/Z
H2byJ5caczHRokO301OxJOo6S6dLhiXj2SrQY1I3TuDDi+1Q2d0yycqPgh0JGUaM5hMPqsNnWAov
dI84Cxduw4euIfonHMlpB04zBNwhSCrEBG4unN5aVToygzVv3dG+peK5aeFGe9GVhEtqICOxA5RQ
p82EYSFisSkWyeQPlDO5ja7ToSJMa5IVqekyqM3RkiDzmy6TrzpQ3vROeYee/FIqtg8gBPl+q1W+
3UV79JecAzhDk8Ox9B7b5nth0f3GYm0/s2Xhy048vlbp6UiStrNXjPyjBUU6Z5Q+eS2fA5zwrlbl
GxG/H2MrP10luMHh9K0mQ0bF3iZk7muKdTFJWaVAqiJAbdKKloQBzlwJJsG8+GQ0o16VbvBR9hs9
OVtZSd+b0wh+E7EptW4zEIfES6dkm8H4cUm9D2MyoLK3Hi3coAQbcskE6cybV8mKiO6MnGFexOAS
ptaBhTs46SDeKkesJV1r2zyUhr9LcYXRvnPVfC+UlZWtIS9uIVAuxJw+gA1nUnhFb1+dktxrUriV
sVk+XbRV/2SHr2PMAEkK/7uC8jXAvx6mS1G5y9Y0tlVZXet8/qxDCh7b4O7C9VkXODws+FHIQKlr
LUr7QwMnEKFKkxWeOR+FhX4fBo9UJ79aUiIK5wzmGCrG/N2lg09kvKeoxnoqSZiNYgU8VsU9RODF
8EtuDmIVD9s8vU6MxCb5B0VmYbe3puWEFkC55CFP1k6kLq2MJ91+cZgcEReWdd9RU2ymflqSJ+tL
SXzqVuVaEc4XMO9hjh52ghjGKzVDoZbZuO/hlTVM+9vxkXT0fDBH62FYAL+ttZ0Ul5EA0/yptAME
nLbhFPohCQujK/id8yFwJMS0jVIQihjHXxUEHouzvJT2qYmHs+H8Eoa1ydKTdNA+yhxF7DN3yL6D
vxsAJ7JVax2x7jDMpwEbuZKcFP2RRUeCXx0utTG9lvk14iYLZ2JNYYNDlVlW6pnyBPsLwpqTcMTV
TDZ/JrM79IZ7ZKhPVltu7qROMczKdWt1t6neCe0eJheUc3htSrdLABiV7R4Bwhge5jyAIsuRXw9F
cn7aLka8B1E6r5QxWKCGBu5D6gcr8Sei2SfrH+n9z8zr2PGQ1IIRkHa2U8tXIoOXCthSgk3e0WC9
JH8paKQTSIKLGtGsb14FaGyL+NMeSdo9V1ODpVs5Gc5XopKrCacusgFnV3c1abzEwIVhfOnTiwzb
TdG/me2N+RZs0hHWVMDss3pE2R+vktHfUuhzlqSXiUPzEOQ8nKKwZqwLcomZjVmuetMk7g79ZgVf
GMvb5pAW5oHYdfJ7YWrU+xhgr/ocHJk+zMJX7FK7Ieh/4C5u59z9NuP2g2TWnzngUB9AqGdIr8Yu
SO6682Hb7xVnQEfWbmEAG7IYkjAjzOCTq9sRdDMQJfwMerNhDlKKr7r8YOAQ8Crqym7EqPOc+kX6
S1mYiIk0G+Z0TMEjoKODCoz6q5A3KnQSv4udApEGaCld1xEm0yoiQDpqflxW3Ibuil8gnREIrXe7
+LXx3zAB14ztWD2GnMntRZ0vRY5JKjowU17GBsUkJ8tfD9sF1BhyuLXouVpVIHcaKi91NxmCLrTs
0vrByXpoq2YZ4ckhGYUa4y8fqNzgHxCETJpvOBprGaVbFWLMoGMZhZCutu81AngTnJzxNg6/JpcH
OAliv49tcqbFr7JHZKIBt2dpHoW7b+y3quo1HEI0KbnyiPtiG1fEQ7cRmZq9mq+ek5w+vk3E1mfV
vqteIj5x0hp5Hjcz4zq9exX52kq21vwXEZ3e6f5Y/4nuL+x3qgz2gf3VzVfZg3VW011bfRhI9m4K
dI7Tr725UtnxMYv6USg+7AmLVpOHTQ2qJc/BjkBNbzS3Y/EAQcP2gSpyzzEOarbvaALJllRrBnhA
zZ47Cb5tc1qOHpBOo9kZtXvQk5LrKPGN6TdutpSMuoSTZy2sCsMMG9tmuxmU98w4BIM4MFpfWvHW
Cc9DCgws9YoZtohf8lbO3PczkB6bzCCOh24DY6/CWweealcnMnu2yb4hcJlgM/8QzSoGyROLD875
LWOVRVIQZtt/4Z2R2EIcbVOoPuJoWWMaK+eDFfwmdrjuVEYkZrGm5l4USXS0ueSIrVyP8Tm3P+sI
UVNpPbPZY2kwueLnGHI8EzHim0mxXrZ9AIYLcT7byHLl5NClItLba9JuERSfQDjyFy1XW+ZawRSS
P6SVf7obe7HGYcCimbYvVPxqsfBwbntuSY6q8ZtaA7ZXbh6KNDcFwshbGHwGwd0qNkH9a0Svcfbq
1kzOMYjY8zF1TUZND1hrgv7b6a71oG2sGTpoikAY1KSH7yIk5+k2MNYZQvUSy50zBIBirsBv2Q/j
oDbodzka9xEovEwhOHtfi5R2AyXqq6CUc1q6UJt+AEj5UH9mz8H5SKHwnSE04PtftJY4ccidDJwj
iB77SXNeOvoCdR3w9mYfhk3eb3SsuicMnM/zVocb3s+2e52YlvNjFhlovidH3D2GeXwcbdpQedWa
l9kIFnb13fcUAvwjOotm8icGPTd2ZOozDh755HMGJYn1Ezzdbgm/tf+dSdatq2T55MqYQ4X23mIk
INWbAl3FcuUO1cIiopj8oQObuBvTHo4zd2eXPhHYt1Ty1AJMnEttGWsI/YQOu2RHK9opaRjoRHvg
qMs5GM/kqX5X1rwOR/zKiruzcPw64mrWV5f4oawAvH42jGwdDBcdNczpct82T3XTMa+izGnAB33E
tBu9H2vP/V58n3a+VYp3gXeQqxDIyV7NT53cDTBsDBf9PLR2/BdHhsuivKvirpUvSnVQegLiB+C0
PEilQLxkRTFz6yeByovgGvRP9HGM/lIkm4i9d5H/xNYjtME7zNbGlAibJhiGnM7QgZPEeFAUPs/G
nj2gnV3xkTnymAZfRsG1diVQgn2taxzeUWkmnqI0+qR89QYaEEOh1x5eufiV8CctXpouuViwXwth
3I1ox572Iun/EVq8hIPgQcpBTR93af5aFAcoeH5XXFUadJdLiPUCZr9Y87W7zcgwi0Y/bimvHPWg
Uv9aHIxB/QX0VjHHpRKHRMcWnpFaK6eflz0x0gTDYdH8iygGtRF2x3eJMUkM0Tq0vuvOwS8GvbId
vdBuAUTttPJ7fP6Z0IdLujOZ/8ymWOHaWTpJvcY5zDuEhc7BNFNQDZquH9MOaR9iACN2L40PrXa/
7flfXXYbQ7GP0F5XrctphmkzUb9l8TWF3+wEeEngDyqC9t8Q7q15VwXRQtN3Er573vz0kburHXEu
kFOZ8eP8KYq9SS+e8lnyqQTJJonwZXylfE1xvW1Bq9Xhl8GLbJiJpxp4reJX5oCrebzYFaHOzoU1
1cz+LYS7CQAZF9OJlH2bMjmbwTihyIVkyI+4rIibnblyDGNTjBvRbSr7TR91j0yMVS37dcl7ktnQ
anR3BR5ogQtRqi4gmnsYmYsmFSj89UEpXuf0x25fSwx7XW+vSi1asaaJIO2F3GImU7VU3fbh5/O5
FldbXI0n528/GHgIDXZvZUm0u+WlhbbLk2Jfu6/ApbtORVPFpBBfJ5O91kNVftXxZ699ZdFLAMl2
kP3JsMA2oi/XT48SYuAAhzYZJOL0MaxxQXaPWePI3OdEJmibuvjVyGhSdqF9Nun0XCN9q5m16r4V
/g7mZ9ptrCBeKDG4EeWu4vQl05ZmovFj42sE75HwZqjxa10a3tMjl1P5Fm3hzfQGI2cXoibMo3+N
uwmb34ZqS2EEVTAleevajnL3eQqRembw1pfwtchxjz7jhIRntFC5TN0foz4/J40tQO0sWs7YTIyn
0wG12jZSjir03GLnmLs8yvwUD2Di6a7DOfmvTcABHxPyzYex3Y79pUrP9niueiLlQypn6UEuNbt2
w1YYeWqkh0XrnmRxgCEG1gJCuJn4VM6fEpAlMIiHi9xXgw5IyRbo9DWh6l4CWy5LNADCFC/wS2mA
vR4u0mC8KuMOOwgDWHxy9QYUYYtLq2MIrmbbWLwE3SsL34tndyIJEhs5T4p7FIlLEI9bg8Dt+qpX
OZYe99CZCVcE6hcL7sskZ0KtRO8doNW2OdvaVvY7pjsJgnJiryZxKOXs5cO32YH2JjQpCL7n0S/G
AR/ae+dsulTFmp8vRI9p1JAHdzKXTa/vxnJtpIB9sqlmsZvQ8OI5x+HN2NCwe1IQKncDu/LSFzVP
sZ8T2jA1/9oWH8fkXor5FCoa0xCk9sEpVwa7nnpz7BuP2cqCwe7QbXEL5t0qh7MRtse80T+z0PEV
OurnSMwAFWLxuNRJutLQowZyWzqYABrE7PI2I3IG5SqSUC3VPYOwYuA7kW9QjpYlFHgMWrselsLQ
vQyY8HWBMXRcgGQ9mMMB39qpmm7WlHgyvasIygHGis4iVrqzNx32ziiCJm9engRkwAJAamLqFnVZ
2jsZQKl2yNkPlHUVbmvJVZhpGBeCqTpabnrryGbBGTZlPwzGUq1dOoinSe0sRevypLA7wBdX8nwd
kibifYMyxFMx5Xu7OowzZQZ5zfUuh4rWI0Sj4Ff5oWs+EzCJojjU8aZGJlTBE9e7rtpEeJ/oWRtO
NPEsvyNAG9xXVpn7sfWeNu9p6ZxHUz1MvKcDvv7O3tf5nTSchRb9s+J2XY9iz7SzCdU1dtJEtFuh
ngI+cN1GA9qQo25mB9kfDPvxrB6ClNx37UvLNu7ssvKE6GC+FO61tcjA1u2nE2W0F0MkYDiY55Fp
btlc61KebeSnFNtJDg0N7VKyYTyLjQWEofRda430ahKaHoYdE0W4R4jToXgwm82hQjfpPlcYN3Lq
AAuAnRG3mCXxd/1IUpu0gacRfPqXPvxBCQLxrnYtUwWkYWSrgYIM7tuUbtSQld1rlHoV3RZ9kJy8
ECoAm+PBJhwZuATjJmjSdYVEA2kRJ8X0ii3Xc+x5rSevpRTXGaAc/kIpVjgMNeWixx8YR54eO5dv
OgXHmkgFYCroaH5NUjZQFH5Cy1nm4nXuArwOMdice2Vd3FxQ2MeXumWkbkVy4zKgnocQR7+2MKMf
lj5MpmlR/4jd9xzzDDsIi6yskbvbRVrCzhlab8CiH4a5p2M3dCfDL3EimVX1XbnSJ87Bi2TrZabl
W4EAFRjetPkaBnwjLWdTuBKdz9xmJM0pCvYGxMZZln7UR8uyegExvtKepSSnqyP2qV5j+iV8Reae
VeFTqa4Tx3qpYshauqHy2Y7HGgaig5MluTUDPgbYMOAYTPWs8IkXATPZsI13s1aeeys9icG5B66x
ThygmfWjr9ENtHJh4lUhKp2VksdUr+HPLid2NNX0YbfBp+Uwyh5gN1qji4n0HnUQfp3Eg05wy5xu
VeKSDehFSRtZOeV4yQrtMnKmMtsAeeg8UiNrVjZQDItJKRkHGKJgU8clQ4PI0wPnnx05PLp9zOrT
gULAc3Bnp5h19OSPrNFpUTBxdTZJMZ6zPFjoBusnfcTCgDvQNWMl3JQUmm2v/ugV7bL+qhvppUY4
0aCm9gT5yLTFbsCspXUXlEeJ+R43O5dNMmVHvIeLhd/JMIY66wIwu0qIhs2vdfKTqDSsqlzhsHIE
KxvVKsfb4AaneYJJGjZ+8vwpRnG3m2blmIeJDU526+yE1ufQj8fwCV8OskeGYc7puP8nsWml6Y2W
8Xx16Fwk//4yqj4eYcTWsKxWRe5P1WFIk++cBaCw4ovunyIi6zkwCQV5/sxCWAYb1pa5b2h4DKdf
FNp9MCnBPkjxwCjIScY71mlnvjT+x6UP/DJTDQfPK8+GOf8FNkW7qqJxcGbSarj6kRmJMn92+l2U
OSc5JSPeaP3WYrQSoeMizxuSpXvtYZrWReswbWoxUQm9l7Uv09jvSnQ3v8FFCNQnoyeMzceEhySj
z8rDb2N6TciKmE0EwhfZX+yw9O2ISVnzRSICkSTVLu4eLVDzSg6U7FmkIxBhYO/tRTO5G9aST7L8
0dOrFJ+DNF8rLWDemC9YqV26Q85P+sGoL2AEHzKrGpxmWxTcp2lXeHmBghlEfPcDsDlyA1g1YCNs
ITN5C5wYAubJYWo2OndL/e6Gj9m5t327nvt7RO+tvWv9PR2Og6NhV7sJnG2qaE/J9KmJeR9kbD5E
OwO7bIPDWlrH2P6hWm2z5FCMr6OgNlKMTVfwXcXhC/fqRSk2RWNd8UHUjFjjgQO1XhqTfchc7THD
3xRQf5+LXbsueNPpD6PqGBQbt2XAVc+U3KFWrzCeBCjbq3zEKiXpdDGYN4z4VP6y5GvkXoO9YsGG
7jKJeVJZ5CgMz2KPtQ1g7A72zlLdpUMRHSf6C+vAmulrFI918hh0uIKZuykCprD4sn8FXWyR7Qpl
V6k/M6RrzGmp/qdl6GXxOqdLaBWvnbFB6lQ9DJ8U9Hg+u4R1G9mC3240gMZRgj01hYfHnlCvJbua
S3PWzxhisjBZF4Q28f8iD3OVE89yMAuiYXZVv57FS9K/Dhr0bn6HnFt/4iuNXBvWGTZnaI581V0R
4e9m/cdQGWJ25yCpf3s2rPpC2xNK7o0F/Ny2W1RhPADpGbw2VQ9DAQ+4qEBQT54x4neYvgo7wOR4
ETMLI2xNsG7OUk/xHUT2ZVLdR1YOXJfDN1Rn/K+UQrhrT6F+alQXQwb2R7YlR0kiir1BzGyeUOpt
3ByLwaV6/JswMVcsXo+MeLHbVUp/b4T7KilB4/pKrvnXqDckJimAZJX4n0B9iQZxrpjZYOtb9AkL
jHZ5t9mYCfhEeRBpnXbzuI05zAIWs/rR14EHy/bkVud+GH2lGrSlxvjMCoLSyxMarfZSM1cN85z9
PknV2XbfNitISXGvkFKD5Jbn15YbVbSMC3tfFu5qbiWt1h/wmA1Q5xNjOX/AmBQONj3wNi18sJlE
buCtu3Tmp9IcrHIn4ga92q9MP+eoJ+fxo2y6ta4Mq9j+pxrV3i70FeY4xzq39Vqxtm2+ydRvTdsZ
yspt7wqaSn7K+RF1bfLskdW25m4P6u/cMB3eKOq21YbjlJjrSrnVkF3Msn0k6AaSPLW0ZfAr7oHz
GrP41KRwvHD1wWXdT3O3DRMWJ4XAYMOp49fEmuAkqTH5pVvhbO0owd8/bu0Ab8stR1AvqlMZ/WS6
ynwWIcYuNkNgHmTJcmzt+KXZsjBSF1jyhuB9du3knurUmzUjynMH/DBQkpuK2Ie7kQPvb+SRgmC0
THklZU1iyfQ2ptnezFcWK4hhc8tYsrK0RxC/hSOkKe21Ai4xt2tpJr6lfSv44lVKkwxSt+Niz2cL
lc5B36Kaacx4dEnj6VdW7AmlwpZUp2yAdWu8jHhIIG02106uNWdjqo/eAnvKs+9WSE0tIhhaTFMe
oCT5PUnO1GAKxI/xYBLz3veRhy90djJPDInfsSiRGJshdbeGzaw0vIRPBpzxPqUXM0YFrA/acMOY
K8lccgirqMZmDYFrnRAmNH0bc7Kou2ptaN/PQzBqK1DW7ampWS5rdeczcOjz5sx8MWv1IFITex3i
E6qpsDZ2hT4Ur+zYz3iraA3p+ToWmjmKYb60uOkmgMS1G/xO47xuHNt3+ZtyjSA2zWg4KAbfachu
YYPBsFq5FkihVveTlhksv9FtJyy8zsrKtaNJA6pWzqohEjXlL4cg8aKLyas7ZF0i8HDDoBKS1uQ1
lt9W752JksoR67Sf2gjpRv6z5bdDdVkNfsyacmK9F85nMVDf9LCw902wszufqieW4K7jYp083fEC
8lZv7fkqrm7XrCAqrBy7/JY6HB9gjp39YwuWHgVT0YBety2+e2J/R2ufYq+f3+L4pMerjkYxKpSD
Fsjj3MEezxg1i9dG+w2NPxBkT0hJiW/YWQUpK8vtErZaP+0EhPUh9BUdQ6kmdt3cHcX4rZnVBl53
iqjn9gfN4gvz+vQXXmg57LKxgFS4bJKf2XiJ7NfJ0ZgxsBkVRqsxZ6CtwjplLYyCVfhhczZGBPbn
+98yPJ3WgYIVgGGYrMp9Ya90bsHwQwkmT3TrvCfC71dlTDhNb4q7d51HGLGjKa5jGjAExeViFtVG
sat3Rho5MNDY/IrHvZLf85TdiHTBW8oK3o11sHWMPWygMeA5DVgcjGhfSnhmslk6sa8UB63ovsXU
bvsauB1BTthxWJWFHwj6U+lYmM2KQF/XWhf7do0bdWqdeVOBolzj0kSnla0OQ5Mt9ahyxSWJmvol
YD/tbkpN2cZ5Jf5qd+qx51g5PWwcTO9TT3tSigzBPhYWeVDgUp3n2wUnqeIRYRdl1q0QamxpeySz
BftwnJgvh5QLbq6GXipV3LXGbGwHwUZRFafYBWBzC9bmlpnJmHWeUPSNAMOtrKwfZ+5x5o32B6TB
lrrAUvj1goUI8gzZTn/qLnEJrxD9aM+mXHh0bX5kyrPfsWNWk2V2tBaoNH6VVtmRuxR5jyhBhjMF
Q+Bgyg7sa7nE+UoW52LUg1KvyDWAehgvswo6b92EKaZLBQpWnruGZzqsD8N7HtkaDsVFzTG323oY
9UvNnVFk+6fqI2grE3UImyXEXo21kNl0se1m6kGvG7nutM659E5UH9W4AP9d6sFuYgvcK+e+9I1a
t8Dppt0WH7d7EEIrEZYE3vcWLNOynWV/m0T4l6Fa6jUDl1obxRWXmzSWYWGIjzhzqeyaSoGAiaek
T4b5QcBlsaqf61+DGv0M7QC0GVIS2DlDP4BidNeNa6d7hv62x87suGq7eOTZnDhnS9poEkyfHGBU
jxn7ND7Crl2BUWUAMAY5J9A8LuckJoapZdc8LJA4slgRe3yWIIT5Qp2p20w4tpyxOk5G7edkFqw6
25z31eCIbVw2+nZoG3r6kY3DdvTDIPH6yYYl77BSVXM9uppeHuI4t17ziKQzOW+eSzjCFu/5YPl2
Y31ayiwYMYXM/2qFpQf887jSiC2bypUODc0crob6UVe/jnGt4lsYsAYBc7OtLVDDdXTI624Xdc7d
VoaLSRphylJuzh50QtDYkmyrk0xxg8Y1thJr0RjAkjmOql0JKTi3/wSSpR5gZyQUwPh007sz0Q9w
z7PpuHquNQWReuu7+laLgT3mi8SUpNb5hjnJOnYvJSccf3QQdC+AN/Fc1H5qjWy2PVHVTMGsc9E8
KbvRqlPj1WB/KFHuFdgnlKgnbaJ+WHxhYaK8JbV17NVqUznoVJFZ7xkd0hkyoGpWvRpa7M2hHtOh
Osl5aBqvMJJ3s1F8I02WqY4/1MCzwUPNVnRNeNnQnIzQvkRai9t22oqQ47ZmQxheoaUrR6SMe8X0
IdE3sh7WI1v0EQTj5zygRR8ucaGNyeDP5h7L/uxgpGRt103erOZzro5N897a1IxQW62iOfeO4RUF
gGRL94s68+I5820DOymJBa187sAQBZG7yWqkFCkjoMXUzs3gXKMSoxC8r5FTZOoRGHhuyqWIWI3a
utm7OmAipikB8is1zEZB9h3ndM11it1zHzvaqc6YU5o0lbX2OTXCl+E5a6tNXULv6MpV5xwjgOZK
Tg07u/dozHfEXJ8GNX7RS/U2GxHCxm8Kj3kU8OXo4JWP9CkgGGy1PxeqW1FCSkzWYIn1Ydu76lfi
Fr4iCexkZ/T/0JDivW5UnmWUKCEpigacvCcGj9XT2ZKxqAPmVnPE0ppOcXnN++onJ2PQ1NCfGkh3
Efy3SWW+qC9rPgXL/KcnwSIZV083Bjspy74WGPTcLYkH72ltrBlGP5dwMGVJloW4/uOLyW+s+h55
U3sk84FsL9IFDBIPLE8a8FNrrrRTarle1nyljgtdRMNgHdTdYmAyhrhEhfplmNeC2VkQR8w/Xszo
nV0Y1Lsj21RLRbjnAKKpUuLeiv7N9bCRyJZGyXh9nN9dBV3RvLF6Udq31sLNNf+begYRJLstHaqv
RPlXchQ4ksRBraXvsD/Bpb1WEicbolFsamsb726svlfd+/OykNH4blfZJeri/WCyl5E0VzZzcUVZ
q0B9C6L3ChfAULIFhO1v1hXfKp67v4xZ85mim0d5oGqy9N+gTDdPGautc2aYbbyYgug3TP41dnfR
AMWqZbenR2avUfeMIlimxKPoIN+T6awrv4OtYLg22UXds8rDgLE8Fqa7SMRHaONIajSUrRSX25Sw
9U9YZ3dDf2lXUg/ne6uxPd4SB7q2pJAvdqtkO1Tp/jr19mhQ5s1NsWfDe5wWsRvqy8QyMpIcsoql
ifHJ0haczp1ls3ZWWpSdLpdxkZkpjsJInpV0KpnEsu0bkfZ0kGPv3GPiHFdQpbB330YXf5yCeV2X
XlX/GShOTolmloTrmURlVXmznZ7lQlaTWXHDpO7055lFISNxSbiqPd6ETDD5tbap8iK7yiMHO1za
ZuVVhOjoxXWaCn+yWXjHmNRGj05/V935oNv5IwN5W6XpsoGSIvB4a+ZRZXO0QjQ1hq+SvP8oeS+L
z+kplcG1IQn2Fhgfal1tjIEO+/k0sXMtCNboJsOr+xPzH1+3xoMR5Vhcyy+3K9jnYQGqGtaEdCzl
yLaf86IZxZK9p9Nk5FsgJZgM5B0kNW40iR8PGk1Gj8nOOn/kdxO+jE7kWditqmfwA4uIZSOOrmN9
EBixnB3VUyOx6YvvGZNpnwUbPTNQ1dyFYhKlwYKHBhXdTU+246y0sr+4pcsIsVq79P3gSxgWgQUu
f+jVkGmZkDHdQpCPJekvbv4mmvhdAobN6sBPwm47sr1eMzVAoFkPY0geeOFVlQvKtOVzzFZstD+A
0K7dcvTU1N0AeyILZCIs5aPqpk0SOKuxlisdGBAFOLolHGuDUdU0Layww7dO99JehfVp46bVY4Zg
zAH68hwxsRLFdsqudvMh9GzTFt0yVau/Ir2OjoadBhep2Joqxz7ebbM+TRlra7mzNyb9mKBAjlCP
JZqK3rJ12uAlo+xlb4WfFD1K2BgUGJeWYHapAup/pH8sy4L9KBQV1S13bc09P5LLMMJy5VF1a8JS
AmYl7rcQjJ+t4eAo7wr71rY0sfex6oc6Px6V7uYkL9LiEMKvKZpzHJ+bFFs2ToHB+a3jAQPpuJ2p
NNtGWUsii0bouIKQGIlzp4ppUG314SjmXkdrLQPN07C9DFm9ymraRTJI+vE5dDR3TmmttWpE4Xox
OUjciiCMiGDaykB5rBbqgFqlC8I86Kox7htJw9z+W0okB5wBCVMswrB27fARouV0TbxvtY3jpJ41
PuY8XBtkWZUsR+vVr4KBm0SmlTJc2/E3okyyi38F+TCm2exyklcC+7OpzYPBeJ3bU7c+dHl3IwbE
W31CFUHKy8zs2oz1XmtonILMU/qJFzwgQgTLxTOWit3X1i7XKv+ut8EiL42rxQ/XtPpJD5W9nvR4
v/GsR18WxbLjmOs8YVjRdRu7mBiTFI8RVxx0vGVItFbuNJsZy7+bXPTuRKPJBrWnx4Okj0rW1GZZ
vu8V9oj456S1P/hRaAOdRe1iO1Wm31kBn4uZKi2oUEN30bBTZIXRN6kct4CaiaAqVpF3IyMxlyUn
RdNPaow5ypi/NLe+4CLeacZPbp0iRnQB+ROWFaxkXh6JO1vHQ4UyS0JCIvwALeI/0s5sN3Jky7K/
Uqh3oo3GuVHdD/J5ktw1uaQXQlJInOeZX9+L+VIRHmoJ9xaQSCCRgJtIGo1n2Hsd4HSL2t3Uzmfs
U5LND7W2GxFK0pqxs2We54+0izBg9/FTVlobpTGOGqUtz1DR+7n7iBGwNLodPOlusSrN4sS89seq
QpNBfpYwiyuOAM47efcQhnI5DtFBZvF94xXPZlzctQadDlJsxHjyEIYOIrLcHPiE6zkS7QIultHM
JfgyJ5/k+LDz+Zz1O2Rat50rFqk3Poc6eaittis02KgzLD5wCX9T5uVnLZaf0lbeBEcjsZq/sSrt
OXRppKhmv9bNcJvX1qtjV2c/955qJTnpdCeARPC2mTMieH9SDiMU0gmupGO8wOIiBBblKfDYPbLa
FXX4HFfF0c2DYAYRbTZ43XpSrVoNoUyfbtTAwGCV+YwnHxakW9nCMumeOmXxQYZJsFKHAS6J4AOL
15kG5iIXvjFLsmFthfKUZh32+HAhk/hYmv4vTRl2wcBDU+PD6ArKvMpDq3TnoVFxbTL8JhzHCLFg
sPImueTYMQeiDt/ictj4cUrTmPJMVNSvNbPAYagMOzNWQAZJiYPDX5kGogWqs9eDDF5su1lJz1jw
QeTpDDKmi0VRui1e67E+q1a/6nXtxs5yStqpaKAqGGs5sh0ZfvyhSVpZshpRyroLIYaN0qGmdhVn
XvtQndxEWGhKC2IQKn0BN8DFz1fpFmdoiGKJaloHCKl1DRScFqkIbMCXOEPUxpRhCCrJaSANMUW+
QeP/Zvb5PXJ9Ru3JfaApu5i8GL/R0veT22mwm1cgfWi61ZAhLmqLg1B7Dig3wRWIdLPsF0kZHhur
4JWgJ4vSksbti0dRtewrRFoBMqrpBaiBwBnNnRO3fPz1s54wEDtQb/kmsj/0WYxnVHje0s+qOw+w
eq5yLA5ReO/kyjLIqNvVzhMYtq2NhriXlCA7vcGrgq0yyu5zKz45Uc+XhY6pi8KT3qbuaMuReNbz
+4Me9OuEUo3jOHdlT8c/tGkwR+4MYM1d2FUFLxHxmWeG0Sym4AoLBl+gj7hS2WRt9JClLZYcnLuu
NQd5+VIL3AKmWfChHjnLp5fHuA+S4WAFsODj8Y0594ccVcWQNk/DmGwS2exxQe0LwOCkjTTievNc
ItX3GoZoDkp1m6jFY+Sn56Qrd34Cs2jEOORRofONVmXR9COya4zvg/moZMOzGSkrDWtKaqCq7otN
ooSLTAuPI0QfZhsygTs6FbV2o2gjr3c4bk3T2kVtzMHcfDL7e17Q8jMZRZJF5toM7YUjjjEwNjvV
NkUWrAywPFDrPkJ/2GuR8p5p440m4+vC8XYjMUNMh3AMKO1TQ7dluRHKuG4ZSa3lMYwEZZPm7Xsa
5UcMFJvMhfihIS210kPRE5c0BImmh8e5Wk+1Yd8lmpCgBpi7mt+KpHoUgVh7kbZVzfbg+OM26tSn
SsYPSgV+obeIxN2igkOgxOS8Ov3BJlkUQcAn2XlJFO1UINkXgwmjpHuMRrHyVYW9X61LBTNzGzGq
ezgU6nBWQYJMLku4k4U5z0r1jskgENAgbXgBujltEgd1hAZRi3aIEnbtpddeapHjN/4VVhQwe7L3
lwj8bxqVBFzVwxW4guyqLbwbw2zeCh3juG3fAuMocZqP11FDLuEl1VOuaEAok63R+Oi6c4p7GZ19
P9o7avEJ5s9GXCvXDnfCRYySRvLUID1UerFQEdBdlR3Ox7rynioAjjSRMzAPFuaAyNCv29ZeS2Nc
uC19ZaUBHFZUCsJLc8fAi5euSZ9IwPBRuJswH7aEpPAYnQ6fMcCZBCFwMqwrJMeNz7uLWVGUyHmL
SQzkDbiFQwbNF0R6XXa2E1eZNwhwUoR3dlI+jDUlxAiRlOe5qAvCN1DysxET9IB9NIGg15aEfG7u
XnvlVB4YG2KNfgtyBkeUjyEjTUDzuQ2Tr6j9wQs0oM8Ym3C0kCxbxbLFtm83Yqf2KCUg3CK0bJZB
QBKHyUfr+MnOaB51mObE0hZIh8Ze6U6/jTs4gsLmesfrtmIgpqlUh1IHcEnZgNKBs+SgQkdKK6oY
6arX+k1pIbt3QvxTgX0MPP/EK3vvpDXTgeXwqFnldef1Lzg20YEqGroSIl2++jxdDTl+7EV85DnY
jRG35xQQFNK7DuBbICRg/ykbYSUnkOJPgykFunegU5n3oEssTLQq9SQhmkjzMwUUwtHCWjOFGpef
jF4TE4GIb6/sVt+5CWS60dVmYDUh0mAdTMSu7orTZMI1PYLmrClmla+t/DCepBqPIYneYqyga+EA
ua5yrC7MrsClgN636hTIH8WrXiG8z3L63WHZfxZWzmvuQg4qR/dZTJiaAXicaMqbHKJSYOsfrqs8
DDqj47NuXXbdW5nWZz8MHpioDPBANw/0Nml1o5NWjeDsdua95yB4H+uMwrl3bNKBqs3UqKccnovm
Tm+wj1URorYegkI43icjXKQwOkV1svBSZ8ssvJMZ6UuzoNpXpG+9Okk5FePDxbADJRGDjRBoAsIG
74h97VSlPTeHbts66RwnOmKA7pqi5KqA0uJm1bXnK6sss8BBWFe53Ry03HgM9fDsFu55uhFLtIz1
FRXjft4l3itfuht8AeGV1BR8TBZQLSsJ5njRjqKUH3YA0yZvI2xX5OEWT0AU4SlxulMYl8upztKn
UON75IL46cNyMXjOwlbCzYANEynUTWdQwhs1JK8tb5e308xuLfni0jlZGQ2xRCrLV6auYm98GnCx
Q25XgLZhBTJHAjv7PhqvXXxJ0bvrbpWWKh0KF8eJFzHpvkBV6y5t49bTXrUQ+SbydHmQJaSx0YXY
KbHGbHKTQhmqbBpXIjmP4i3WEGyA7EmCdmvp9anUvDmWnNs6dim/gcpxhm7NPIYNBdMSw9EwV938
fbBGvkxYQVznkHnRIpvwXWWXP5t19pK3w6YE6D1vkvqegvZL1aDDjpJ67vnRIk67e6/wkCGB5zWi
NztU1kGeLBho9lqNzikbxN7J0bh4I/jMTn1pU+cGXBOnhx6+RBXcBS3Ar0kZWYInMxMUE70qrz0q
01EJoq6TzSFWSPTMjNJCpT9mNh0vMdBpC915FSCRDy1xitX0WinoinvwMGGo7xsekGjlnZK1a4t5
85nTfmgl3sfYsl9hNa7aun5WNaLkmoQT+ghRifYaBqRcuDA//S65C1P1OTS8XT7at51Zktv31Gcd
b+INGONWw2uYeqACAb3NgtJ77CKjnTMWECqKeSjgSVAlMxEEPwuVtwf7pVFmxkPVgwRIcx+0Sh3d
2cEk62sR8eXhEpEStUcD54i4s+1JHYDmUyQwmhEtmLF5aumqD+7wWKvZa20rh4KcdXRC8tXw5Nnd
ITewEYRZeQh9iif+XQCepIYQYlNu6an5mV65UFy5KOjAe3vNeO/Mg0rrgC77TA4ZeR2ABd5LJAw7
g7TPfFLTB9pNOAJOY6iSdrpXEnyeDFHqoI92nLONubqs5KyPkHd15wjNbP+P/poyCdqQlqZj3sHk
0Czy26cA1Xea087F5YZNyEe3nvRPEf027N6099SZ4VKKZQizUgczhgXstNLG0fsk/VNQv9rgY7I6
WGVJvmGmEdWSqwKnlAH2rcrkLK2f6uyVU/eKwlVo8XoDtgX6cYXdZJaKfRQaC99IcUFqywbHzEiH
U4zTSYwDgM899rn0WLjPVbgNY2qM/M160K4cY49j72Ukz/Tit1ZBe9Ic3eQu5tOuemB8ycZ6ZemV
64L/ksVSDeNZBSIJtDFRKmHi1TCOVNmSrVvvImcBfXJmZUtcgKB7Zqmj4eIGFUE810IrjCcFaUbt
J1aXFcbdYXizxzuFCoLekKRTfn1vujNV/KtWbhmRPSuU+46GcIRtuvO9CQVCfXmk99POmtC6ilx/
I9tkXXkO/v1siv1IyChLOcuALEyC6wNpg3gr4nlOsoAAEW41y0aEKw30sX2lQu559gh+/bcQGkJE
caF3PkYmsLn4NJu8mPn5m0SImU0kGtoMGffIbB+H5EPSkG5fy/7JpHnXgaUTJXLFbqGrD4UHKA0v
fGK329qc58avCE7s2K8buhIdLKrY+dUU/pVJDMHbMdPr1zS7tbxH26M8bu89PbhpOTO07EV0n62v
nKtuuowaL+kNVN64TiYvJIjQFxXqoSvlo2t7K9F+kHJA+2nrYtmk1ZOXwPnpjD0j3PcQdpZZAzLq
IemLrWrcpMFrRK3EiY7J0B0sR5kxPAfY8JMyRvee9svhqz7oU7eAYtK5rZ4UOlgGnvvMWGuNwE8L
sYimVEYE62B7q2Ddpc4hdLaeghPNug5xFwUUxgxxSH30IZOVskoplMEQBPDhymM03upIt4cpnJa3
A+GL6EEXQmSh7JaRT8f6sgtweAKjbSB4dw0gCF4wDzsvCeCiUU95/yvReccoNTTNcxKf4xg5aHkv
w3TmGsZVyrOnxTIP/AkTky5L4ncV+qZR0yzPPFxHdzaWrlwkTy1vcIzJJzXOQ7+jBQ8c1kPU1SUn
hJqzqHpO03SeAyUvAnXW0Aayonyt0b+BaJuO/jzqs1Wh0/DDKGYJbRP1aBRM/6zDPOo+VGYjM0xV
ce4y/ZpGMccNNAHt4HcqytGPSb01IJ+SI3USglEtRhmoEpz90pvbtHgZiJ0NIKMh2nKUvyAxeHkT
WBk2LIHWYW5xwFG0912iQvyYEiqDhTGI5r8qz4a+texrWPcOIvByeGtozGTtp2Y9mdQDParKRu2y
DUNAOETaNlTE8Jzj4AtDFNfJMs/c5WCDOFYfRLVLm5Ao15w1YPFL9YCLY24DEUfYpmRzD3/gyHOq
4zu/RH9IUYNeTy02Rkr9RlM/SqbjAhoPVX2X0VUpS2vhEYsJCL4pipw0X/sEfhnBHVK43t9U8jOg
42KaxmTVv1KByXukSLFNoutJ/ArPOVG3TEn9ME5BIHKJBbD3DWbwpPGxcLqQ+7v120MdPbWcWqqs
8A2vCrdDVxAtR3xbsUxuNWzsgWeBVa1OPooMF8DawJwkU8H2okY3Y/lRVrfueKcq8lDTdMi2Vs4L
d8AEDVxqriD3jsl1w9gGF3pS8X/LAe1WF9M+9LZN6i8du02BBaQz1BFoFqDEF4tek/OoKWlGn+Pw
6CqHOruGOuLivhZkyXUDQibhETGiAxCjGp9T/7MUN0j/gqRjlpiBuvzDdMCHAUtaRZyKqXcv7Fep
bWpTR9zXbWRAwD+mG0sfUZxdl62xCAYw4nvL/qxK2r811fd3CcgDx8aVAmCnwscCJQWrTIpNToDv
9ek12MsUiRmCI5PI2KGlVIAQF3p5Nfrvur0os3sFn5WJHc5PHm2C9m4MF0Y6r8NfCTKP9rlHzTSW
wzygP9FE9SLL13q9GtGVQHlA0+iJd3rGI304zBAl0hDMOIWqUwcLZshzJTIhYXLeqQKNNsCe7Cyw
4NTZ2RrbTelhSn8uCvwxaUYhChAbvJ5Q3uXlHpsUcj2aL/s22nQMPYibvVID81+lBUJLal349xGP
KehdRiI4CyWc0uwrLUNE68+yIZrpyr2uIZtaRLgR6XrNe8ToCIkQWDyO9pkceA6NOSXVN3+NBiPJ
AuIIfpiKnQyuHRf1Jru2b2/KCbHpJeypyfqdUzU2rhwFN0mVI4cGbkSLkeRwhVearIKePy0fmJqm
v6IyojTPqacuIuvN1W9UIIZxa8w0MF0yfxrKbpOp2bKHXxjjuxvt4iFEzQHh10S+56hrlaM3qrc6
/OsBSb84dLRXW/Ipkw+5ykyIwL5psa2hR4DOPhdphFaPcl+eryZ5el0FB+EnzIQmcYE2YyTvXTOV
+5Tb0o0P5YgHdfRWnf+iW2/CBiqKendE31QaxxytYJIjVOk+w+LTq+NlDVTPA85eVT4CJwpxIEwc
wP41UA03fIGaQuu9IdO4Txrayd597IQbndDXIuojmaanRhFOIxRoEWdKtpbK/cash548ZXqAflDI
R4qE7LWlyRY7C22MrtXu1g33YwrxOO3XUYXzrXtQLAemQLgoomGJ5GnWNjvXP9fTxN+arz6Vgeg6
wIYJJZp9T5+nbBmYkVLVSHdlnby0yXsT4gRWD42d7Szbesu6xyCFpACdGGpV9lHy7UREPxOAVaNs
YUefdntoqlu1uFH47FjuMyTdKsZk+Zg7wVWo3fXyo67vANhTxW/xrWMWt0Gh5rWYJfGmdm+1atV0
wNKqN5eAKUKp79Pys7LThLMp/XUe05JUMbJ6dxUicNk+d8kGWp8CmsFy840GeoBMYZEI59S2zKMY
lIUL3CWAI6bgDNii55mDK7pqPWXhEbumw2eqPgZ8MAzajx4dR6Na2v+0W/ZKh2Nef4g57T0N0b+d
ra2hXVbiNtEIIVBHmOljEd372meR72vnsRFP7QByRPC38OnGP2eLcNXhR+eDuvS8aFOjb8nLRyV+
9fqzZlILGA6++igE8cpNmxMt2+xkeon6cYLvIAIV/irOTWxi6FgcqPMoB1l54eaPhQDmS4Nx1F8o
DexK8EDAN6lALJToCAXSpTE1/DLTTz4adOHuc2KaKL8bMk6FydYrXlIdaCyWEZHiqLi3jBvV5mNs
3plEBmZNH5UenJvygHFxmtTAlXpbGGvXoF62rcW5TG+L6tcgbodkMkIe64JOeoj4m2eQgqsBd55p
x4RSUMqzctQOpyXHUL9mby9QXyVEvcUIsxr5HoNN7fDeUh9xAMr0vWMsRtwf+vFglXhPHotgk3om
9VD3qvUfdB0gASc5fPA54QV6nXSHa3hh94RSiAl0khM2AJUlsNVRyjEw4DubpoHMuxQrAnoPC2RV
lV/XGY0iew8gRBTseBS7CZ3Ix6CgAEGL3TX6RYewUQDiyqIHI7/3PZ4/BBUSFDRJyls6XotiX+cY
PhqxauIU61bxK893Ocoio1srFHjddWO4hH97aiu93Jr2dU1cr44gAjRQcPG66N+pdFClU2i7H5vR
gNpwl/SPk4/dpdgjRxgZtuBM2NUZH2PxZuiPUmXI7b1bYLyvdmSpm4KOmR84G0/pj5NgoSne6OwN
WCEH+VAQlWf+UTNecz6JTfw69pg85EObfqq4M7xQRXuDwgB/bA5MSUcQJX1UaQWi6Zc0vSUD16pn
Nbjzaddq+zCW3AdSmuyNDTInvK/yX3a58kloB1tbIJQNgOY15mnwIUSfG4TSgmlW4a4le7N43frm
KaTMg1vfdQVyS3NehNs23ygcsYx3vIowCWjmcqLSBRTHSbO96OBxhiV36PSxFeCfUE8upSfHeqhC
3Mk9kwuaYF8Mr5p6cHp8Jc6aMLH38btH1A8dfWXQV03yklh0XYl15KL6EOrbNN9DqcxZR3FCYaBB
jx+kfOqTx9D4ZUBAqOmA+3BGaxsINm7A2iyWBf6aChYbBAC1X+k9HzEdqh01Zk1uPYpQOXyM8ZxV
HTjLna4cUX4k1b2bAprI8+WQnJ1g37oYhNh6Zk/bYxmYm8w/BP5bnadHwEB1y+HcUlpXyM0tIF8g
fKgwA1hFNsXmHOIXAWS505cZlWSnoF7yFGT0CHBPcwiU+isT6uYViQCScwgY67paC/3GSPJdw7SC
UFv26U2ATV62r1n8XGGyLBnToryjDefebe361KHEZIROgjm8YkSVW3YgSwD8bybVl0vkBP6ZSU7E
lOpbwFhiE/1xlm5i7dSkuxbKUj25Har8RuTbwHi3cEyMNw20MwqsbXw2rcfCd2cFDZb8mHnPLSGJ
wdQZ1G5ib7IRMiRHbfxsYIowcKMsPeek5ndBeYIHpzvvtbJvnfyqSz68Zttaa7LIhn5x4l37ztvg
7lCNyO7FLu84KK7a8VpFyUg3e5rOk4D+2YXeWav2bbxzwZsH3acT4JyHHiCOIdV/338bW7gwV51C
SfR9LHBUTSoCd0ONA0oHXWekWYch8q/0aB9ab4m7kilzaeh+88iK6p3BNvwBz5kPf6jYwgNRdHrG
c44qNi1jIXImFHgozj982nK0hJJs5ctt5t9XNclKDHruQNgjI5xlBcCCcOcq77E3EhzyTBIxT1LQ
oNW1X73WpX6VBFtaV0EOcsacaRy+Y7MLgcKImEFf6FjoBDXmyFQRgZ7E37fQ6OpsUxD65uY1dL+h
vx7DpaK/yeoc4z8MsMGMzRPC4SujXOVU2hqbpIjoMINVNn1CkGsLzOYjNMtW0FyrEaifWuPYJeei
+lSTax/iUA/Gy65eG++jI2cqgKukTbPQaVhYk06rvq2K9yKONmiD1210V1g43SlEQQa1AaTTP+zC
ibV9SjIdOtTCtI8Fev3kVICPwxaRqiVc4Xsd6rT6iAkvoeQuzGkAK7q+d5cKj84ULv/o6ataPon8
1MpfjqM8S/CWKrQYtRzXivuakrtm+qEpHwzjlzS2JXTcmr1Z2dgKMMzYWMLq4MQwqxuvAxJIr0iq
ADAobdecVp5k/oL7JoytJNo26mchzl371lY3DKDGqajN03qTBcc82eaTyJwxVTl2aDS09ADWE3fZ
895zpvZ48UNYowtWYc/dVgy5ClAUJ5Pujy0lqk2b3WTyrXVREq6r8Lnhpe2VX6bFaCBKsUp05kPu
yOdu/Ki6B9tZ6Txsi9MWxWRknBopH2xBR8990YzrngqZTwuIFu6YILHQADURC4oQR9FB725kvopa
itbsb/3Jx7XDh4F21AyQGYalgDjuxamOer3UrZiQgOR/OFfhqegPkmENBaWLYGh3pX0TihD8w7id
hq+Fyi8umS7rA13yyP2VKQ9VZyJXExsSXJwDEmMT4v7amxU5Nm0eZ+teQ/+4iuvrMn3XmYaRTJUW
ez34N63gn4ey/KADxd0h+BzFDcKwhqPaNl/65j4jvUYEEnlPNvvZi7ylRu5bI14VBa6MfJnkEBfN
o4h2jXegiYpr+zW23xD8C+PBqGlANIcAQ6zsPqjNXvsxx9utVbxnqraSfCat9LkrXu2c/soz8mZT
pPCstn68L5HR6nFLysLtSrqrqmUoAvSkGhl5mU2lh2Vn37mpstY9mirTtSKiP1WmOi/EAwL0qwFX
+nhyyatieRbaL4XyN40XP78dw4c2/xSS3KiYBRANquG1NO9C5yEad31wq/SbZrhNKLeENCsbPIB9
b89sJ5vZ5W3KZIKIqRjvgjwu4N4AQkxNiz6vWPj4YQyqdHp9V0YPUfxgFudIBwWmMFS+f490eB4o
F2LYpviCgzu9vsW+GbW/3H7uEMNo5U3Y7MzyrGKk1siObSw1PKHmM892SnoATgG1+CVW55o4qz06
ReUjyAk02Is6pjbLoWprfCiwd7F3NQ2t+YNCUpm2O/p1qOWuC/NWTz5UKK1BZgLPR0IHXsF4ThhV
4I7XpUGNh8oq8Q4+jKtOPfrOZ00iIYd3MU3PIvNJErCQoDTUdSo/W2LmEKd3Da90wBDyn//xv/7v
f733/9v7yPgKD16W/kfaJMcsQGzxf/7z71mejmXB4zIcuNeObV0MJS37zjRGxx6PiGFMuR+zH2Z5
fvX7toVykSqTkJp2MT2cUQyV6aT9eKyb6z7c+PJfnkXKFMz//n19mh/+23jYzrUUWw34fYepOtRd
Z9/fnr9HhDqWo0qpw+mxTfHP9Pnffr637NzQenc8EvAj5oWBshxgdH2/yFf36PdFLuaQVpRNOkZt
jsfIh/95Ff4Pf/7iEThjYFZ9zc9b0G2yU+E9/xt/viZtU9qOasrLOcODVQxmlCvjMalejpX2+v2v
q9PA2osZpDZoEqZUm7atqsZ09357BLbqgm1sTHEcHoXdPY7WMpkkZDNg4Jhk82geVOBwupvvl/3i
wTtCSkGFkw3Gwn+u6immaLo2N6AYF3vDmGpnYfswVTL/nXUMQ0jDwlOkXzwci8nmWpA2xlF1btTq
CBVhCO7/jSU0qVm6oTqway7G9TY6/g5TZMax0W24EOYxduIXK+V8/H6dv+eXOwyZl/xLM6XOUn/e
stAzQCu1DECzcSJraFHtkkPRUe+ZuvZcwlf2u+yHS5ue/cXeYElTl6bGmoZ5sSQslt4OdVAhmRde
xVvf+/X9JU13//L3VU3y3lsmW8G82AWxjEbDTV3rKNNfHWg9ZjYSd1PIpmkCXyjxf7iF6lcXJFWd
gdosa3Fz/ryHRk6/PvXFhMGG/9ET15bWrSNglefac22WW8M1V13mL0rGpjpecBjS+15TMGbm7g9H
35d/CgefzR3WpeFM//+3925w61qBvmcy/0HMUFGEKFC+v7s/rXAxHrkt48jvQmkePUj4KAMZzPT9
An8PknYcU2dOssXhpOn2xcuV2U5q53TAjxmIBtNZdnzccdYzTkT5V28W3Amh8Z2Q3C1HWBfv2KAi
1eusRjtWKaYH5GlkR99fi/zrHJyWsC1CUxz80rnci1ETFwD2mbYZ5/CcZ6pYts3Kyrd289CNJXlp
dVbqBK+NNwtoGFqkqhkJebfxm5jQ6MMsahwrM69Z9erd93/bX4fl9Kc5wjR03Zw27sV97oH9g5Qo
5LHJdvqH7HbMtvt+hb+2CiuopmPaaKMczbrcjFWet6U/VvoxwtGgV7TNih8O/K9WwEnJP7ppOpqq
/bndFXOyY9IfO4KWbpFu2j8EQn9/x2whGTNua3zqTah5F682rdPabujNHqvmlURaR8Lsu4Dt+t1I
V9pZOTfmAx2tf/m+aexGQzUsaWjqP5vqt5e4A0ltSVf2RxPEggJz8V9/8vyqLQxDmyIAXf5515o4
ROrZ5MNRxHN3GkO6Vfzjv34JqiFVYam6w/a3/lzCCN2yABzFJbgoNwMqpMUPr9Y/z/aPY94WmmoY
Brh8hrQb9sVBJKFn917R9cecHLXAishkZsoG1JrrG+Ia7d18NkKwu8xUG5gt9v31ffHyaMQ2qmE7
BBvW5WfTzOFnaHHeH9XOu2t7fW/Y3r1rxz8s88X+1qRhqLapmbpNtPHnbUxwrkWGag3H2mb2QC9L
kIVRHP2wy6dfubyT7G4dNRILaebFnQwcdF9tqAyg5zOwYv3GhnAnJjoV82kYmPr9rfvymn5b7eLU
Nb0s1mkdjUfby9bSZ5yc+OF6/goA2BnSMnh1JcYy/fJ61JIPi6MY7G/nzsYeNjbmxtCWuYoOhDEY
gIZHef7+or68hbY0LX3aksQefz6otsu7SCL/x7FIKphW/rnT9EOEAX8w28mBcvp+vb/CtukSbc5t
oUpHMy4zQBxaRpeDrTta0LA7I1mKMCLVQYIlFnqJSNVKfohyvnxsDkch99QSmrh4bJGXpFqUacMR
ByeZ89BuM1X/Ybt/9VbJ39a42O5jKxyrKSVrJM8qvM4EpBylpO9v3U8XMt3a305XEUTI6lwWSRPm
XeeYWfQfVvjqMjSH7waHty0JZP5cgVaiDHs/YIVaA4oTMpV72Pdc2Q/rqFOefPHi0pIgVqIZqpJs
XXz+xFDoRZHI7lhWlgewOOzMJUciLAA7rMDJKSbYmERKxnn57YNM9Qg6CE/v+xv6xd7XNY5C03F0
wXt38VckHaD+Dh/rsUasbcHBoRwDuGOvqVjCeee+X23aZ39dM4uomq0ZfyeuTBiT+Pg1rP7Q97Ts
qUdBE2NQ9wf7h5W+OEZ0zSZ0MzAf/x27WSU2ThWG5rHvxaM0vGVpmtxUZupcRZmFGcjrT0bSX6lI
YL6/xq8frENiqU0lDGK0P3cQ7CknU1q1OzrtXYM8rmtoSyvqrDDACazVFvYb0gp6Gd+v+8XGZTdp
U9ThCCLWi1PMbw1TtKrdHRmOOs6zJA0wBtjdopaU979f6quba1i6SQCu2tPe+fMKcUsiUyud/mgQ
3ifmylP2DlLl9rOgPRzVTyUKu+9X/OK9J9A1eJRCkOheZtSx02eAR7T+qFH4Tujf/hTufnX3KLzz
EaD4ILTL90BjAk3atMzKTgdqwA4iV3CmMWqx76/jy2UcnZCat03HIPTnnfMoDVjQFvpjMaaMfrAw
kiIIZsr198t8ebs47R1DsygSXUZw/qDkVlS2RHAZHXqvAQ8TRH7y8P0qX73NFuUhy8A1x5f64qhM
HLc0DCVjtJHNeC59TVthqSpnD0He9wt9dUj9vtDFqa/JxmgKt+CQcl+d7EHtP2x5PwAl1Qz131lK
krpalFNU7TI2bATjcTwj7Y9ul98GVXKHVx9nyvDutIxc9Vrvhw3x1avEm6RRwxG44i5fpSxu49i3
Q2a008FTMU9jklsYRrUQJv6yz6yl2Yz39Pv7+dUutCyL7NmiRPVXYhR6+O5NlwC/qbBSUZYyys+w
v/9+ka/SL0NY/Dq5Fzv9Mkc1RaBUeQfO2xM3BiJ5bPMzJb5p8KwGYLU8ZJ6aOPjyM6P5//3aX+x/
tIDT4YsplAuc/v9vYYLeQTLRAiGPRTpg+8WUBhnjf7bEdI9/W8KuC9WpjVEe7QSdZbJSfooSv9j0
f1zDRczW1YPeaD7XIAwb0PrSbzYdoq0wJLp6+zeuRVMZtMQni/j34lQSoy61ME41JAnvjGP5KUX5
8mn898/Li45BHzmjPaQxPw+EA5xj/FO9/Yv9zGgeakHTcUdh5OLTx5TDPFMCdTyqTRfuZTLgcxpa
plEpRrr/l2+VJewpepcq5ep/Pv6/PfYyShDwZR1LqZ815l+mfXy/wFfhwx8rXFwMYqx0VDMxHgMG
EbrGEVjUqAQYdh91/5c90tyLi3WITer7db/Ybn8sK//cz6ERacyDaMZjGXp31DCYmouD7FgzZX3Q
fypc/38u0rE0tgXFH/3i7XGZXIcwrBqPwzT/EZzZ3f8j7cx620a2NfqHLoHiTL5KpCTPsuM4dl6I
2Ek4zzN//V3sc3Fj04KIznlpdDoNlmretYdvFUrhZjaqawhphlEG+dx8q+rhdgzsceX4O7EeqQ01
eWDaPL6spZOytQvdSlveewpBYzSCXs6P5Mrn7cVyV/XWq8P5OVmRUFbnnHvKylydWu+UzGp4J3n6
45r8OFd+TbKm1be8kcsGeF/bvyqa/30qihUP3akj3HzXkLroipFRHpLbOJuiONujkfumtiQ+DKTe
xfpXW7J/DkG2ZUe+ZKn9jLmzMlEn+2nIBIMMpstYPpSraghr2YvYbPUzMqdGs1ct5/xknbBhTPld
E/NkvtvPWm0YQ1en7DbT0X5UMlX2B8pnzzdyckUYusoBRcwXA/ZjI7WcKmo90Yg6OTq1Y8P+/PdP
d+LP9xd71xslUehoDhyRY+/svS/v+uagDCtH3+nZ+NOKuuhFg6Bc1tGKWrpC3VB2sNaPk+P0j23M
y1j+FJrLjbFBlJXXfdyIzglaBHCyyvybbvxpRF+sad+0JEEAFehiVT0NSDT7RVpu5MZ4PD8pJ4fL
4hFoaMIkeDAfuO9WFnl9Zai1uP/0/IbI6VAfkSk838Tp8frTxMIutv3K9MuEJnxSXOXhAVfZ+QZO
9gGr1NJ4Q2u4gj/2QUL7N68jgwnBOqWSkxxNw5nQQz3fzKl+cBjb6OnqgmfLwtSJG4ooR0kjHM/D
nByylWE61Yv3n1/MRGI1hp12fD5oTUf51d13veac78GpHYg1zSklYz/hVf44UGNN2fgY5QK6r0PK
INCUYQtz8XwjJ/tBUJnIjIaxtnwreB3l1eZA5oUE8S0Yy2/ZVB/MuLv9i2awnnU8NLgKl886K/G8
0JfBbllm79pRhUDVzP8cVw6tU5PO7c8TAR+YzYvr45Bp8ezKIEv/iAJ5ehXJYM14OYqV3X6qFQ0L
WcO3xTpemobClHRDCrGm+nonucP0F1PCXMi6IFCGQbiYdyP1deGhQ3QcVcrqQWYkpulmyl9sQ3w7
hmrxLLVIUPg4VNLYy0CmPN5rFCp28Y9sFj6ov56f9pMj9aeR5bkomxQlmimNNIg4F+U3Ua29dU+t
X40X2Rz10RirxT7kGZB1vqUPzEVFKtbvjBzcci0+drIbmHd4cPHhfgruKPj9IkKCwzHXi/K61KVp
h+zJ7/NjdWq7MxX/38hi7Za1HlOCJg8c6R66Jq9U15MPdxjk73/RDnk4Gg8N3HfL1UtidopKRY93
oKNchtLbqyiNf5oo58modKxYlSc7ZRORsrivWAiLVabWujZKlTYePeq04U15FBzPZd0rW2alGXNx
/8Y4FWtbphnbJE/cmZIb36KCZMXkmq++haeZZA7sRjY/8SR1cTV6XVYUjcbIBeaI3laGgsGAdMYB
HZ8eXxUZqbEFja8Vhrg6P2enWtZJ4CB5DZeOtjRauzyRY6klgMDcvaZyeMOtQZmliXDeGEvwl4UK
mShLX883e2rdv292sSRHv+hV/Ja8OnRERcrAXY39yaf2rz7Ha1keROGWb1/TDls7SKklKVKvpxpS
9RxbxJNThuh/qjVlWW1pyldDlU834SxvlcDSgnQgpS7LtrwQgRXsbT9rr3qEnlYO+tM/bt7wWBGa
vozb6JOXB5nGsEf9VfCM5iUKdOdH+GQLisLlbplC/pSvQF1EZ4UhS0pG4DNGbgA1lrma43wrp7aH
ISwdp5lsCH0ZFuqDKI1SlB2PKClvsxLoW99TbGtCjv2Le/59S4sVEwRGKcfIihx7b/olVendkA4U
ZoXhyso8tSGQ0MAGxmEi7OUjsg/9iSOZ4GMmSTcD2lXR5FEX5T/6UjxLikTfhAj/4uCcJ4l4uCAh
aXlj+mUXQPOdpmPi3eXavYXMYR+hQrYyWfL8sloeM+/aWV6awh4jpYIgQJYMuPQQvYeSivVB2sxI
pORKpQQOoX6bOqZEXBSN4pxfLKeG9n3zC/s8HUskgRSsmwy4wAj2hfIiRA+cFByxefiLtmSZweT6
JlCufjRCwngoQ6NVeCkTnYd3mxIqvDPSl76t94JCjxb1ivMtzhfOp8Elgof0NAmh5Lp+bNGKQjO3
fSaRFxb1AZKERG3pI3+kNoWb2OqMJqVeYzRzVJpRUP+Lg5ybV8eys/nH0qZXk8y3NJ3BrRA0o8y9
QlN6Uh5DWdvZoI3W3qWz9bPoLYY97hYyrrAslnd9ZYXowHkkDevSPY/4dNwBtVWoiBYr9/yJcww7
GPOLdAcND9jiAoaNmnCAh4IE2JuQSlnP+JnrK/vvxG1EBgcLhUQl8g20+ZR79/ithTzGo9kKMIOP
3rTT+4vzS+Pk90mtmS17Ho7L/KEi91O5G0r5WNtbtJ+QrP3vvr/4/SixcU2piXxUbBTa5WEDJOUv
WjDIgMIJaqhcWB9HSODnSJNRFUcB+0BxJqoc/n0Dsios0sS4Ej8dgQWSCGkKau1oAcBRKUAbVho4
tWApyefT2AOk68/r7N0cN1ZgqYHZEWTx6vEC76C9QVgAHEf5NtTZF6kdV067E1ejRRqMoc6hOULc
i/OgzWKRSXNaPST2HlD1E1opXfZwfthON0LusWkLglZLt40ao/FpDoE4ZpCJZ23PS05Z9AQQbTLU
dP+vGsM2JeFhTmLl3wxMxcUiyAGUpiSPNUd5uK41Cm6jqyn/WueX55tZ7JZPzczXyLuZguXRdMpA
MypQORP1oDB6Od/C4kyZW1BJScR/Q/L+53zUGiHAQpan6mhOwVMWUOEmI6RxL6xR+/YXLRnYESa5
rwT4FkNmpYbAXZRV+FLLpyrpHpGDfFC89vVfN6NRi6BQAoHbFsrZxyGrSHCukAQsjyOP1Ly9T5IL
iqrPt3FiWt63sbSnk0A2ozSnDVm6rEmZiKksPt/CiWkhAMrpYmAlQHFb2gexrAVh6RXHOjT7Taen
nVvISXKbepP57zbnvAK4K02ivXNcgsS2jwOG72O0m7yojpCQJutCnxCxPQzJ30yLoVGXoqJLZi1n
P0WjQ5RI+R3lasxQNpRDErOGSkazRbHXDOTFUTB3iRIRHjxzVg3268Li8ca0DVWfLiXoW+HHjYlQ
+SR5o8R3fppOLASiONzGDBuL2l6s6Qkx1FFS8oqcR3u4iO3R3k9puHan6Qtrce6PzR6dXxZzVHx5
tJXoJ1J8NuXHEgLYVIGnyIEbkhSFzh3QVbApvOOQpWjaAsj4BqVTIudISmvWXrb29nhZSkcLMSRk
mxSwoKXiGoGL5w2tfg2Fln2UPGo5H7LmjG4fMQwtBw0bXirBb91Ttqjapt2DpV6F4S+05hv44CYo
KAfaRYu4uQZePCuQXdtP2g4t0hnqYgBRLmNwvzawU2RDCQKp6prf4/MmmZOK8ELOmcjzC+XjypW9
zowH0adHP0LAvHsp+8sh8Fam+PNa+tDIcq/rVpEkQpnS44gOhiwhUmbHu3oMrgpbrBjq8+99Z0gy
zR+bWmx6b7JFXrdyerRRRRjzhzYhQUF6zsizE+grVONLjbT/v13BH9tUPo5hUKiKZCAvdYTHiT8L
sfe1Wfq8R2iBnc/SVTg1l0fZZBdlbZGseMx/V1fJylN47eOLnx81VmbFIx+PlauRMiPv4fzwnJz9
dz9+cZIkwhviOmRKJOuyfByNQxodtGJl3k+uY1zcZFvZ/FNe3PK+YUu+XqvpMaJgvrpmbRlrXrUT
44TBQjxLFzJpX8s0PEptstiIgvQoTJeK/DXX4OnPmzrpsHN97PKJWUU5mVJSzMpFEbN8nVAsOD8P
80G62Br8/j8NzD/gnSGUKl3XqnmaHhPF2A0JIgUpCkKRuZcN73oc05VpX6Y5zFtxNsGJZs5Jr0Sw
P7YXhC1SLPqYHlXqxy4Q/euVyzC8jI2HcroaH2N55cV8qn88zvFPES63KQf42J7wcquPhoH+xd7V
YIfPUw9yPUTqOU47WD1Gc39+QJcZAv/p4bsWFyOqmllt57FgRdg5ugEREoSo1/r56NY59did2JcD
QT27QI9X/xVW08vKD5i7tJxSSkkIVJmkQ3xykeeBVlPx0KVHvTOPQ2sBsvecroR3OQBYy/OnHHNh
ixQbuBSxBT/lFr58l+fl7vwPObH7cDfpcwhzTjxe3iJta9fGpIgE7yCqM+URet02Q7H1fCsnJ5is
RCpmqGD55OUcfCmyC8tMyIREsEy5C6KHABqkihSQ1gR/s5o0amTmij4ZN8hiNYVgy9MuSqmRvTO7
Gp2c21gWe4FuVheMK+N34oiUSbulZF1jy/D0+tgYGv19mqNFfZST74r94Pn7Kd4Vw78/I9+3svTX
Ub6CCLJBlwIyla0AQYXwO6p/K7N0Yi1QCWHwRtB4r1I+97EvFnxXxUC1HoT9twG1hPRrrHw9vxBO
HJUfmljsu5Dc4Vju9ezYisMvxd7/d1+fO/junGxAKXiiogOZ+pQy5bDAVlo4Md0ffv/89+9awBLN
5SSfh6j/McFcE+lehaOKOKl7vitrDc076l1DZUUWEfdZdtRRjlMdH15GfJGqa+tqbT4Wl6+G1tEU
ZzRjTDCY4p+Sh91lb3W0Gc3k1QR1YiDyYfXlPoOpZKRo6QKqyu9sCmOR8ugA0aQTgojXcr0vSIOI
8pc5nNzPMml2fJhF9br8yoIgMNS/0BRT0p0SNo+TPO5sKdvayq/RorIn/hbZUEshLSuZa0APM0FD
jsKJwgDswE/RPcXIZ8XRwyheh0CZ5Ra1rqPq6EbP186qE0PCfp7TxxSeT598dHE7KF6SZgVB0uRg
kbraav/+4fSfMp1ZBIELYJmfkutjVhi8y46KPGx7awTPtbJ85pW+uF7oBIUk/9eC8nH5+FQpoo4a
IkYlP3bePhy+6dJKE6fH6U8Ti9OibTrkQqqkOMrWq6JcQ3L/1zvgQxfm9t/tgK6pRCFivt+Lm6Tf
+9bFOO1Ak51vZV7g5wZqHsh3rZBH0g5gE4oj7s6rGtpMoiCnuMf62djGZWXaKzvuxE1IYFcXCEXg
ovnkP5VjkUjUEOZHPUq3hZ8gCYmzFsAueoDqmrP25CrgdgLoa7GQl5XgiLKnGjC4/BjJhivZMUqW
z0karJyJJxcCYX4SSagPJNfl4xCOisoL1C+KY9sgHrZp1nIdT/bi3fcX93nVRmUy6nlxjBN0ge4r
74u85pc/OStUnOCemUuUl4WGLYkQplUqrDWSl/P2IVSektLti5ti/HF+vZ3szLuWFue63VHOja+2
OHooTodmu4cqmrc/zzdyclEbs8PZmq26ZSxfiupYE57BiEF/M7b1dKCwUem/aTGwlZUFfXL237W1
2KaelEhSnDB0ddMc/FoAbM9XrPXTY/anO/Pfv9ujVpVV8lTTHTPqNpK3twp9luo9P2anGmGs5hcP
Vhyr+WMjMcIgxBvs4phO002HLjJZA+5Y2is+7ZPNUAqGfw45ok+FM11UeJYWhzDNjGLj+VinfeIW
0q/znTk1KToNyLiCSfhZ5sSYeajqDQS445hgLHpq+KSba4UypxYZBzReZp1lRgnDxwHjvwdFWGb0
RN/IBTrsLjVuKgye6c4KVybnZH+IMBJV1bjRlgvaohtaGsXlkVxxVXougpXxOmFt0YM/318s4imI
FGnyovI41JJjdVdy9KKJnWf+xdPkQzvz6ni3kgl75wKiUHnUv8S9U3RQuHdeS9bl4/n5P3WeIU9g
qqxoIl3LJxD6HyMwpoD+RNkP3prXJHwBOcyOlMxc2VOw0tzJ4SNRcXalzzm3i72Tw1fu245uieo1
E2+yyPGh3k1B+28vawsnGgphSG+QfETkZjF8DVVhelkkx0m2rk3ONIG73ku+9F67DxLpKlLXqmL/
eVl9sA8sZVZ84Gmnks1m2PMueDdjk5cUXid32TGoq2t9KJEJFRsI6ZtUCCbwpdYNVJ/mHXBPEPy6
MNQrM7otzH0ypfs61a+D7mGE9oEyj8JOT8OZuToL9Pu3aWU7EYk4JeKIGdquE9LjEBydPsLUJXxu
DS9t+rOXyQEBbD0xrtll0fkQplF3laH/3MqUprXjNzO00YYEh9O5XnnX+tlFAVkZlsbKUS+T9E93
F8PBscJIkN2AHNzS1ZVY7Tiho5gc86AMtm0c/tSM9FpM1pchtH+UnbeblOl3ITxER/GhwED02vLQ
hr7boWo7qm99CmMSSbsRZDClzbtA1DsFUfOIkMUGXah9NUYXKlGlwvT2RRa5o6ickhQKKKtbAz4C
GtJbbYRtHT31BYBh9IKHfLq2B7GX0+/yYGyLQr/O0R0tZdUN69CpdcY2e8mA8bYocKZ2ciG8GAk4
zRGJ7hLeONol9S659lb3Tzoq4gO66WlSbiIbQV+Yw7VlY0jn92MN5weJ2gJp7UmOnAGccTXYSBkG
ju7dDzIqyPHPHEWLFhV7SwEa4xsb2zxWLdhfuwKYhTinWRw8rXQ6Ue7CGmx28VSIn7LcXCbGYdJn
grT025QztPlTFJJj4F9fJP6/pn5rghbyhHav8LvCAL0HL3INuuPL7ZWvKEQ4MreHDlS0wVbz1H1t
j+40iW85uoj6jPtEbtrqvo8juvaqjBpzftMokotqY+OHwGvjtyDxLkc8YEMl3LHOHGPqQCwoN1Ok
HFXF+JpRU+V18ZOSZ3fUVWyahrCsWrZouyovWY5uvt1eF8Nv1brNBwMp2Habq9+E/xLALijT0fH8
Lyo6nOUMrOThXCK93AyDo8XTW93U95rdbZWG2NiI6KJsfimneKvEpNzWYGzzLT6ko5BuhFlsTYSD
CREirZzdZcRlZgJZUCH2XDwqCtqO0m8C4m5ZKzceeNvRGsGbKBfCQq1VNrYlFFI0uF25Q924Ni/0
8GUY7Z3RpoeYN6stfwmRqu9BQTc+QsetvAP42vTfFAAt2VNFIELT0U2u+KUtwswAmTTuP+Me+QDX
j4tNPVea6DmC5IAg0EFG+lotYJLXT2PhUUpI8ViT75U+RE1bc9Ep2vHr9r2RHVIII5GlQMoZHJUY
UhgAncBrpgW5Q+bK3k+LSzOGXKEqbtPMlWA/FE97HHtoy0oKcbg4TA2iwJ63UaHcdoXh1hlIsb7Z
S0TMurG/sstXr38oTbFVoVcrCCVJk3EvmfWuGvLLoYfxgcpqqYltAGJhRgVNqQHJrduUveaWk79V
QumqLW6TBqWoriEU523b/jEmLy6TgJ0lTxGYCmK726j4ISlPkYXU7zhu7aa68LJfMjphkd24Qoru
jSR2g1D56SfRpTl+C5J0I1nNNjYjegivFWjxWCHrauCdNIEGYc5MYAPN6Pss8jn3tO2At/X2PuxT
p1WgnbaRqw6Ppl3tlc5yVXRluqFjK2UYXAlHcAOyJioOhkKsEAiyVgO4U2qfVNDeHTUE4Pt2aw4Q
s0hJlbbI2w6IuMI9CzAMCpx7eeh+C6AZhdvkQbqQAQ+3M9PWfygMZQO8+tB4I/VSr+UIhpWtVhqE
B+NXQ66vJ2pia+6tlG01RibBxF8mnpR/EMC6yt0CfGKC+qP7Lp6s285GO3YmJnJsBKWJHte4q+Xa
gTgLItk7TlxKfM98JU2PxFG2TOBvG66RHpRWMH0fxM9EUZxsRAe8FIDV4aRO8BIq8BJUxvR2uY37
vRbCCpC40bJHs0q3NfUyqUBiAmnT1PrpxyB5EAIKbQUIHaWd+XOIFwYq7bHghN1I+dsoxM4Ybrtm
uEQgdzMCW4gJE3bcAlP72qJMX2k/UfxEF/4y5RRUJeMybWeWfU3gkjCpemegWiISH/cSCuZFsPVK
HV4jwsyltY2G6MbnmMnSH6FiOJGU7tT296CYe18L7ma6udpq+3AMtionUlYW8EMg7fbFljS8bTF5
Oz+4LUASj4Eg62oWuSYErP9s/N+N/BUBeNYwrEyI1PLAlQB0QTb6m7FjXyI725pgSshi95iyeLCx
2BC69u8ijhsp+joh4AsIUG/1rUlvKlFeAo53DJapXngHo0eVQfW2RTC5hq+5uc5lQe7fUL2Q2u3I
A+lTMcegBgY7atkRuXzZJLNIO+L4BTLxpb8Pqu9QM0GlFG7QPaodf/L3TSy7ZfccIjMZ5b8Qyt92
c8Q7HraxmjvTSIiI7Z1UuMoK6DxCPNsJsoTDuEOMeiuUCs1bBZBtct8jSB/K5cWEqkhPVnQ0hV90
QDgJxZqO3JsPNf4pIQM7a70DKSybjiObmk1XZe+YiX+bMaK+hr+u+iqzFQPYDkiklMOt1sLgIRlJ
QQyx9mWnqZDTDwGvJa3b1vKDgNkxghcpB8/FwMJgghmsISuh7UwUjfNQ3yjIbluBtqsNJqWDWqEG
l3gBM24ISdZdNPu2nt/tRCG7YaC6dqvv81b+3kvQn2BuNpm0baq3eTamMMLT9qwb3XXWyNCZh4sU
LkUwfUXRC8h7d8z0Cii2BiK8vBqUH7AIt4ViP8Ju20Cl3djTUwB9fOxeoj5ye3U6RIO0lTTTnYJj
ARjYhLrWATeM09Ad2Swi65+00tz2oG/HFD9o9ZaGLxSMsbXfINRfSUl2n/rqhdQZHIfZZd68Fpq4
HVgrPjLYlZ3uh/7bME0XxjTt5DLbywGSLIl5jdzitml/lJqG2G++H+U02lQW9hHVyBsFIITwobV3
EcjaHoxyg1pzjG73q+D2hqzrVliZoX5fKBCggv6mgagXwk1GlubSJ0sEYeKig2Wny0hG667XT24O
37pXnrJKopEMIYRqY2JsNMSoYuvOauPHUnsKyZOvE32XR/pe6kLOskI9wv9GNFnbaKjIR/dt27n2
UF5RbQB75kemcdjha65ahQMOwWRfdUcOuyYQ36HwbFI9dNDRNwuSNSqo496MsdR/THKwVfzAkeCp
jEGH4RdTFF1eF1L3ZKmvdl/AFEBGLDZ/5cL+BWnoELT9Tk9+WyVOZ9TZ2hJErhLvdVBUOuz5IOD6
xPeTzY9+skoqkF4YewoWTYqyEMQcOcGtLfFzevsK5+p17iu7SspcM4i4ei5rYHp+/Bam3NgdILPU
/lFk7Vug+Fe4kdQuuPC74o7A3kUbFTdx/GpmpVPF5q6HuCSVtps0+n5COLvoxx0yF5el18LKSSSn
Bj46ApumiMExwurSTsutmn2T4nrnSVhgRujqFhgICatGjw5R2myGxoamRLKGbzhSBeVEGDctyudg
z0HmlIl0Q8AVLEm1p95hKysI59v9txJGdOYrs2oiR9s9WKe9XaZuIgpHBSAOBcUpMmvX2gPHuu1I
UFtapATiOAQMjwUvij36jm7TZzuIMZvCVuBaA2xOvF1vGKCo5E3VPyigWpoy2lpo55f6s20C2wW2
0E/igZT4q5ngbJV3SKSrEGfU9FUyPM6vaaswsgFwdoFNpFvyxk6kbdo0ADfq7diJXTpV8Cy5wSu4
ZGhr9sC+xEysJgVWdKBfasud9VDLEEpynBzTNrnAE+d2hdjaWnFRBxAnDBYKWZMqapl1Ky7I7HBK
QwcpCOyw/R4Yqmug4++h9isp8aUEVktX87tEb4GrfEnVu8gIKZlR6OfvXLWuRPSzTceNGmFBqead
sKi6IiDpmcPFACI+B7DQl8E+j0tXa2NykRJ36LQLxc/upBRUKwBtKRucrNOuoxrcQxBi8cgHJgsF
/Y4Twt/61az/njldbzhZ1f/qB9DkSXawgH/18EHVXsVUiLD/gKdbmDxJxXSG9kHi2im85HnIxIVq
geP0c9iXxXWBxcDGHX8XibjW7C+aFG+kSeyrxHBsahV59N2pjbzJe/O6Th6Bsl4RxQ6KmoDNTJyu
nJ4gaNT4F5r15usANWsQNOAkcq/50gTJVxU4s+ON9V1bkYzVhY+9X+6nmVKncon2rWuNnqsh0Jdm
pqtZqTMmqNlDxBONYxgjNHRzi/zmJuIutbnRNe4Jf8guss47VHQsHe1NFt3ZHdQRdMKgzeZ5z3PS
eMh6DSo6d2SekFUYDHv2yDFqzVsShb8ovvKKMLobQJ9lFm0td4cBMltEHthDQrKzXGPsZpdpeSeX
wCNHiL0RpL9bk8NX0G1IsAep7W9Hs9qDQb0doy+l+Gb6D+3wK0UMwO67vQ8/L81vrRxTe7QcNecZ
GDyzHa508TyXrckiuI2i4rXvujuLP3dF/iQXzYFyaVg90k+c+F8NLsK6SN/khF3RZXu/t9xafpK8
dGtJb5auOpHRXnVqxeMgNO70dnzOSm8bhZcFYmzEq/e+93uUMckHlXzXF5m0lSgSDrIVqAU/Bvr3
Fhp7mz42+lurVjAPeaUkRxgeuW05g3YVZbeKdx2ozypdL+v2qW9Busn6Xh/vTQbA4NO25MZ+vtfB
9qXAPtO2AS5OxiuvKUsnYqhK3/PhLmJ9dJG1qQasUhhCkVU7nQUnQsbwzb5Ztu16U79pwFr3l431
picvVfEaNiNHJZBHrzkq/GIT5YCkg1tBYorUvSidvFHD4tq0AShJ3Wsvpb6DWXRoYZOd97PNDqeF
O4RXKHkNOESoElr6JWu/s0qL0jAU0/Hp8BrVbFBCxe/zrXzyfs4+KAu/i0WKMtqpC/ea0dYeWjFR
dqzUN+5YV1Cbc74FZf7Ep468a2IRL6xbH99rG2ZHRY0N6Gn1byOpg51VQ0ygiKSF0NnANxVp/0SC
jHnwVK3epYmF7Ti1wd602ABDVY7bKZSLbcqB6obs7R37mUoHiweRiHsb+xYT6vxPXxucRRhSCcpJ
KH7CFKi/+/out1YqMk9/f1bpwZlOrs4iwcPs4mSITYv0NP1HM8I5k2znb3rw/y0scyx5mU21N9FC
7HFYhBzJvdWteE5P94KcmDnZCF/9wllPRk+jDFQa4qzvNncCMOz5PnxyOP+zRP98f+EmjTyviYo6
zo48Pv1sP1g7D6/JpbySNrXWjcVkCNXr89anG236CihQt1d22ue8sI/9sBaxzDavNCltpfTYxBL8
Uc+Jtcmd1OjBCzQcO8auDBSwKNPgBjxJvKpdWQsnD5RZ3/c/87R03JsqlpNXeGTClXezB0qpb1Ba
XZmsk6Noq5hT1PvOav8ffdoBiViWrGUZVUhEuHrHjtaks052410Lc8Dgndc81apwEmUF/Wv4UYlX
RX8TaMSdX3JrbSyWtALvrx57eqHUVJlmKRq79j7Qv5xvZW2sFgtb8UdywAM4ZvqE9T1XY57//qfQ
ybzg3o3UYkXXamGWvplnRyv6FtuJ2wHWyh+hsZ5vZmWw/glzvJ+QPiz8WqcbgRneDrmymeAgVOWw
0puTx8Cf3iyznQmxSbgI6Q2BGd1ouByA4w7hNY79baVqz+c7tTI3uvJxlYUepSN1Qaf6qb2LqtBJ
I+vflWdrKFUxPbMGklBIdVmWNeeW1dgBZWFHgHETL4oE3qn4eb4bp5fAnzbmbr6bm8FujSxUy+yo
5T+j5kbCvvUTHPfQnc43dHp2/jS02Pd+IYoq8+nMTOhGTvYQFJrLHQ5AuN53pe6eb+709PxpbnEI
cPAIuZrHzp7aGjZX8VDK2f58G/P2+GS3vJufxfbMgkL0hkobUyXdUyDK0613B+0lyK67UIOt+cVU
Vlbd2nQtdmwbeQl0e842LfEOea3d2hKJkrhrkRZYS8BfahfM6w8lSkRM0ERFHHdZYhOoxRBKvREf
IxtBEOkaBGNjuAnFKDmYzfAg8mxXV8969RUFwcL8Ek76oa/+bc4CmwBtWR7oc6XUJ1lWIqMIVhRz
mUHqgjhp1RBgVrxynJ9aLe8bWcxkG1O8MnVUmiSqU024Y//L7y+mbQKSrmUkiB4F5TLTJMFcXVmL
p87Ydz34pBdp5U3SqOSUa4RFdDCcoVCdXG2c80t+rZnFa2BSYgL/EkUZXvWG1JiTK4YblepKZ06t
cjGnw5gcgKj3zGfJu0MpAhCtd1SOHtt6V3b3vo6c0iYx/uJEEshfwq/5RwFj0ZdmxLkWBOSFj9iN
Sv7DnBx7mKCPSJv786N2cnmhrENoFBlj1IU/9mc0s76JCf0ep2eCobgG/uLzCDWRnGChC6nNzb8b
ro6yzyrTi/SYefc8j4tVgd9Ts/4+D2ExH0Lr5cqGHQMEbs97f0Rpt1qZckqSToT3yXYgb4RkK0zQ
j9oByv80UJtzvbGzY3S8Sx7+Jxvrrh07zHoWA0BF6HsyVXRNeh359q1tf6/y/DrVieJYxCl83zHQ
C7fSwknVDEckgcs+/DXz7QNN3spVdCvH/wSsKIGe9F2TU8dnDE6tflXs51pSgEVqTioRV5PivVQH
+7YpnBq/XzWoBxkd6IryrMBsDkHeukEiwE2Gt1lOIGYEK6n8JKUXxyWk0um1roJNQViWQApusmzr
996RfKhNZVgNbsFnP4NSCCzdA7/jeyChMIdi4TmZXW5EEm9r4xI//m5HpPa26uzvuR5fd1N/0yXD
3gvvbcU7pMTzbEkCokvobAC668uXobgMKmtbSrmrqdXO8NEKgsXci/CiYgCDWnNGQzgDkM3AFxvU
ZY44Ja4q3schgEaRa7uYGr5SqXZTMG0nqd1707T3hQ5cVhFE9SNj5hbi10XHqd5Q0wp0PE1xnDXg
d7PW8eiELSU3CETuypRUAE92xBC7jV4c9Nw6dEb8nODIHo3HfAq0i7oPUhCUlUFaCjZaSAEMqOkw
yt90bzKuSHZ3EindKKKst22gdUQqWu1Cwxt7sGMzuFWn4LuVDPW2Dupfka9seuNp1OzLhIo3v7ts
CRIkurXDeeJoITkR0uiwEa/myHnZ1ttMTvY4fS4mXX+u25xIsu/WgcdhY3335dhN8RXFFdBHToRS
Kl0l/pUJsU+H2RmRbZR/4CFMWag+ynV/SP1vKYDFRu/3BJMzcLUatSxjWG6LkdLMGj4VYNAgIeOG
gdqVrBmEMyPzSW7u7cbfe6NNnFvCqQ6lWascKxYXbfJaFY8A3R6mTlL3MkKYCnqVZI5kmUecTPhu
VGmX6oThkTXXGdLXzJSbm9OOVXVjR/2dHHXo6YfRLk8LWpS3BdEoI5ZIq7AujCq/6ELJaYKahGBv
0/v91pPqn6EluzIxkNLKdjYJ9D3uQDJFOwgH3hBdB4Dq07dQfWr7JzXZm8oFw7611V0UQLu1CUYo
g6uog7xrpkA4OmXHnuf6/kUOa1eFgz54mpOh+ZaUr33ubYoy2YWNsZcrcoqi8EVXoHp2+qWkKxd9
mG8owXXykvCP8hbZ26gjbq4pu55AkbGBM6FuRsOvntsADZeyneorigdT1zY7dUuGf34ZTIQ1yUjH
aW/Gc8YDyQFy0OQ7vaVaN6r/l7Qz3XEbWbb1Cx0CTM78q1lVqpJq8vSHsNs253nm09+PvhfXKkoQ
UT5owGhs92YoMyMzIyNWrEXNoXQdIA0FS9prA300RQY7GUE+etqtcwjkrt5AfuXeg5zsVp2Rcxb4
wKcUKfxPTmT/AUGIlhS/hpC2QKAX3sH8NUMTA1qZJl9lrQeGxCrN7dBRgggllIPhEdL3ddv56zCI
EDId+pTWuijeDE4TfYEcSKxTPy6oBYv6udMsaSMFnbNN+g62vLBrdklEoc11rXTZKmG/9v0elesi
c0BmOIKSFQQTldYEy4FTa43DDuvSR4fXDUJ1VVmRRGU5hCJGjuVt49SUkmPo+51AESiPJdrKatvy
jjqMc1KFL7ayY6/kElXiQmkWhpDkhYcQ7dIwK7LhALMXYSsdfMt+NhMwC1EYroIGrwcdhvD3yutG
FEHTbyq6J5So/D6EztGqnPvcjl9bs0yWjTAQN5e+FW2FxwljAerCBYoTxXvF7H47bk+VQD4MrQaG
0Di4IWUFof10q/wpLr1fea5/cpz4sUiNXV9Gx75HTlmNWPe+oXgnmYWxDYJ6XejSRgvrHQRj67BE
jj0Xd3kadajbonZvpSgyBIeOUmehqXf0hWxsSvAWdZLOHCtP7grRonWgByAeon3DjRNn2Q6iwwdA
zwcJXdfS1SkAGmgRR40Zg9Lpv1ZN/ghYdVkIe9/UuEmF8rlhPtd5eR+AOUCSvGSnqRt4dQk//R8e
lXgv9I6l5O91rXg1EJKUm/iXo9a/oBkCnZJbO03Ot2oTPydDqKK+INZRorwZevdZC6xPuamUC4hq
7t1BrE3b3kVGtaEUCZSgs1+p6ez7rqF+1G69GqZ3K3+1JRXdzXBbmRRDbB+klY94uW9uJF/cy671
FBv1Cn5A6vMtYBG7pXTmNUtSScui7u88uvAXdvItM4znsDA5IIstKKU1PIxgD9UdWiqwlCYy2LrO
2VRZIVYiHB7zOtn7SfJQB8Vd0qpbS0seNKP9z3EsCWmrbE8LMFwSBm5MSe53m1CibaJPHChg/uJf
RiyebCM9tMJZlYbsLSrT/eXH1grS0cfWjV69vHs1PH/rBdHvwHfvDC07BHa/IVQ7tBoQD6fbhRkx
eUu6K215W4T9c5579xXbQDbLfUd9UrKzRSRlK09pXnq3PiQjuXyurEQQHkIu38z95UmIpudgzoIC
jILxCoH20gYI0Ax4SqAufRVwnwLcgMA/duyF2jhrSkyLWOpWaQXAMMg2SRIuELmlDuHyv9tLEYpF
ThlcTZ3NGHg0irawVY1pVylhl9siiFehAQghNldu09KbpxknFAzWRfrL68is2Rai8fTMAhzVMvOu
BYqo59KbrcvUlKVHG83ppAjeyL2v09DfqQAvjESGNB/tQSddh067lCR97zDcxip/EZytSw1MXaFs
g7GY7yLJ4ha7Xm+4p8JNJCOipat3RjEABByeAMgc7LZeSUG/MGjwLLv8TlThU2abaynKVkGRUkF0
7qywflCNYNWaLHlRr+WQtrPIKE4xfqQ15aNkUvlWf9pgVEqAMlFqHIbEPNSBt1PAfySVvID1aNXK
6bJ04pURfeWKRoe8fM4ToByeAoqLQMhnSWPduDMqsaqN6K6US1BJRCllT6YV30mln6j0Piqhf1By
dLq4A6uuWGvad46igv+/tfYreK2GfJUG9ZJM5ipTazBdQBWBigGWWvfOz8wGsaCQsJNGUfpk43Nv
qRKr4jfbSKs+tRwNPXWKKEv/4+FNwZV6oqtlD50WbBuRfemAQFay95KDezOyYUljACAye50lEfzO
wQbM2GPny0+DTBHRpprdZi95zn9Djw1sM9xsDBgqrDL9mSKxOERHkBJveUDYUQ+EgW9B/VK1RGYi
2CiZs6cEty9oAVI9NGLsUPveV6DlhL1OC/avX6wMwERBLh8Htzq0Kneq/tqA3nIisVFGVobO2OkZ
h16N2hJktKURLvsk3xVqfR+aPwOzpuj8LUY9U+EyIXxcCJHe22FGczW1z4CiQABNmIKwl14NG0+n
GbAC3xehGukSS8SIAjrNilLdSkf0SaJvKSRpbA7+Qg3DUxRHdwjULOvGBmUOPEhOvskOFcw2WqIK
MCqTH8DY43Lu0rIDOgUDYATRegjsk6vKWz1tFrWXLcyI5RTaUlKpEoIWSnR7KYXEx2QD1N7bqEN6
z2W+6AZ15bTyS1wmi1LxUDXPXzzIhe3C2EQOOBG/XhWBvMw0e2uZ5VrroyM8DDtZbYHliJXtSWsH
tfQktx7NDp5C313puUIhMXjRPGCOVravhhfhJKC69AUJkI3aRtte1Y+90u7pR+JQBc01NAtKdotO
ye8Bs57CLH2sAJLoyEJ17DpNADLJjFetiQ+VJD/Wg7MafKCeMgG1GOXiY567Eg2PxluTJI+hHMA4
6f9MQFlUTc0l+VMB1RAU6o+mJXZrpE2sKJsOx3dhywyrdJWEID5gbK6yaqkp8PjK+taXow1vu0WR
KjtbLtdSWKyatADs/Mmvv6RsIeH6rIX3w9XDlRJWXKjD2pOje+hhN4kdrJKx6TQ1lxaoS8VDnxf+
TzgDliao3NyL1oGFxd46hL391NbAP9C2921O4jhbh6BrixxxeFGsnLheuQk9pL1DMIQXp+GDpzsb
tdE3bZgvS/aGn9crAbu8a7Y7V67+88DvmfhEFmR7HRiJQuu712nmIreVXV+4L3mmrDNH2vq2vKEy
d1/b/sbwUwr0Gv+VZ1LYVpOAEDrb9crXChiSQmXcMLPfKlcfygM7JUyWchj8eRiqabFpumxhW/9p
NnJmTbTwdPk5pPt0ISfazu3UZx2Ytx97q4T0RAf/DJwhizCHkgT9lKYzOeX7dWiExCnZJtTRt5TC
L/WQLQn7l5GjftfLfOGqNKNnyd4urDUUZzvhq3eCh2mkRUSq/UI36PZPx/vbXsC4sR468B1mtSig
PiEG6hcaiaUMarSl1vzy5e4u1aNlaIM2LspNGYXU0Mc3gjmw70HU0ydZSuB69fy5jbRDPPSARquH
wfReTIg57fHuk7/6CTLFWst1ERxihDnDgOskcu/ysS/f89Z9WD6EcrGI0wLEFAqX3tazqmeNWEn2
zDsxKEBJeE2a7jqreTbYoIOi5CUpq1Vr1dvA+SrZJZBv945c6X1lKezQGoAQTF5grkpQ6iaRWu34
6w4IuWVlmzhMD43rLwuq3baSrpW4uc8jZd/Y/YqSPw0fAaOVvsUgMZWB8JA3JFJEO4mQXhmBYzzx
SgMkaCGtRFYuzBq8V1QBYZEA3HlA4Lv6ro4sQGDWLo6fytZftq29N+Js64B9CoOvqV5vaQQBdl8t
YyVcAuFaqFW/SMvH0CHvEER3maUDLVG2GS/aNGADK+JeBanSARNxmx8Uw2F31Je92pGWKO/Mol1F
2a8YABQgxqVrtM8kdZd51ZIU+dRa3qZIg3VZynea4bOw4M81gKyh8mAbgINFBvQVEnA2BgikvVeq
u7SxF0EQbF0j+5YU7grJX/oZVJBJ3ZKmz1XUGqDys19K328QpN9EkQGmh3cndwzyzDt6tLcemn38
eBq3HBIAYtUq/crgYSyC7A7EDOAa0z3kXDKR65Ej6Q9VRuQYQY9L8OJoNS7vL4xBW4DCAlefb7uS
16PaLe00fmh5Thig0Pqm24L/WHQBQZP9zUiBRwDedyhwO11yrzeAq/yGe/K/vPW/1+M95ChbtMlD
AI2fwijajsi8VgrAmjT7JtbvCl3Z9DoYHtjdG7CRjRXtS+1LkpWkS0AGOe6Czj0kS9lTLUkG5KJ7
gwghl/ZSBdbK/xpHyn3TtJvQV7khinXfepu2t8Ecy+sWtFnrRRsvbJZxOizMwXpI8nwdBDw1aH2H
ZQ9sk3KwfZC1bM8sKjeqUd5lg7yoB7HUBc1jMXD7Qt+bBJGZ7d83lrLREwm/l2dSwWPS76L6YdAa
i/aACoXOJKnJymteDPaJqr6+BFK6jJsEwMwP8M5q/Hw7w3m9NH5mTOXHnKU4eSXWuhfI5AYLWaNu
nLKiSdqDU7bUtWWUEMmbIHo7yQckHZT9Aw3o0gI2srmu5mupXAj4//+oJ7lWs3JzdNhbylj1Qal5
BOv6TDb3arL1zML492dDpfmq8esQC1332VEfzeilafa3p3NuEJPimFwJHyOYiL0ciO53e64FcM7A
JGFseHHpKC2+McZVwyKbQypcKxCcr8KkXqNroeaazThHpMma51RfGcVrqe9uT9OclUnVRg6g52l7
0OFC+5UXz1nFWTg23nU/btuZWfEpBidLhtaIJUYzRiX5c5N/crSZHtaZofzZX2dOpZKUNEyIjU75
bwG4Oj1I9UqZEw+fMzI5ESwzJC7oWXUI/n11I/xjVACf/V/O1uQoGGLEhnlWJiepXpIK0dIF19m/
LAjFGjTcIL6adjCjxKA4EHJS2/eWpNdggU3nTs+ra27SUCqPhf2LBuZYy6zMtPEt13kc4qdM/Voo
H6XKHOEDZyYmm6Sr5F4KG0yQhSTx44p/OahG/UUYpBQKW5P6WU+USecS9RnDWdfKZnze/vqHdTiz
MHEoVx78shegbJJy3f2Uu001hxm5dlApPKFklSLZpUqIk3RuGtJPeHIy+OkHQnGaCj4+CIhWLARb
rinDg5d2bSOxADyB4a3reFmNnRzBv6zGuZnJarelmXpOYLAawYsuHwqT5Eb99fZQrs/W36FMDsSu
N7q6TbFh63ddT47mHwAvZ2OYFrGdQm6VROH7lfmfGbzq0iltf98ewrUz6tzExGlt6gRB65ts7Vhb
KrlNtsJf1NLX1stmKppXJ0uM+tAI9dAPP/6SsyOXwpjiNo0DKrF90Wtj0TQzfOFXh6JQZLNhP7+U
hrGbSvJjO05PdXaPVtPSa+iJsH/QCDuz0UfXmUZ6EOIiCQJqBuWeyYnbtsKiEYnjUDHvg3Kl+wvp
u7tVvyvK6fbiXJ2yM0Pj359NmeoHWUv9ATxaQSaVTMv69vevhawKwnVjLXvsLx8P5bPvJ+WghlC/
gSWRqb6qLjm4U5L86M2WF+e/RIojbyzYc1lD02RiTNGtUKSJPdJ7LjL3zYx+/stg/n5/4l9hbKi+
k4xoTTr3eanFS8j7wvyYhTOzNv7Qi+U/G8gkmNPqVo18nYGkPg9R91mWEpKqMwHK1aU/MzI5vhQq
R5JqYiQKkrfOTB+LoJ+5D8fT6WIcJrB9XePCsqfIUwdNb5GrMbdJHKxi/bVNf8q0/eVmClcurad6
Qs5hTrz6qsudGZ2sUj0o3JAdl2RU7r2efhKXnHFCOrtcaer+tkdcXSiLPmyEjCAEnOIFC5vMSpPi
3pV41Embp1u/ntmhV88cm14DpIlhXxcTX4APPa0yGfxPwmvLsQ9FXi38+GhZr7eHctUdzuxM3ME2
AlCIKSSgmbT8HGarf/k68oIQO7MzrcnWlN3eqWlwgTPVcI40DUAx28+w415di1HB8P+ZmKw7V8wg
cq+Kgfwo3osOOZUxsxRzFiZLITd9rg8ZFkL3KdZPTX2wnJkdc30VGAVEO6jOTgk3ajPwtVSiw6qx
f8jBpxIh4n9ZiL8Gxh9wdiBH0Fc6koBGuhVAXr5nzUz/xLUtDxG5JhuQeEPxPAkgJfLKoINAaPaV
vDfKdtEPNgX6T73+O23fvPxRr/8FU31ucnJZDrHkwLEGQrMJzHuRF7Q5d0g+WZu4b37enr1rHkDo
CiMKuxFyh0k4JiFyXjXOwL0sXvv8u1qSg2tnbFxzAZhTZUWBUI+Dc2LDUsveKJFXPllOCqF/uRMj
78LtcVy1AcR0lK1B2VCfeLLh1jWaSjldXrR7bXV18/HPa0gm2vx6qIWn534VN7A+kpI46farXh+V
mZ1+7dePvQxCgYIIAYzJYdLEFgTJCZukjIBiLSjGf/znn39/cpJIHWnPyOUo1KONNVZoP/h9QVcX
4akibBPNIHB57/dgIgpRekZbPXgSNV3rR9p8lE50amGyJdSAniKRddVD2O7k7NGw34pDqG9vT9Of
q+f8escK3EwEdSyCYhKnvh9HJyEBoNK1+pC34qggqtI77qtGNKQ3DxE9fO6L5QWnyKY52AlJYj9J
0idd/Uq5786Vi11NB/3MLxpnbvqLRg1NfhWgTEiO3/8iSAxS0ZlW/eDk9lMs29+dyHgrcpWUeRhs
EW3Z62Wzjlrz0erq334S/dQHo57Bnl6kTsd5QSBBIE44/suU39oq7Zx8Jb9CQFaAYsNWa4HxNXX+
AOn3ocs8OHSUCj4hw3pJjfKoDpa7uj0Tf5oh3s+EjYilbcNypo3Su5O1cVUHHJ5aFw9w6QR7b0Dm
BnH6l8oOngt07pem72wlQ/rkFOFwiIbhMRPmt0QbXpDPWmlu8VPS1DfNHQuDYDRI8L7KFmJaKG3L
j44AfVgAf147ffuMpArVb9WnBEFxdKi1+0pT74Oo36j28MgVR1EVpKUmfelNa91JBo3rA1hQPzN/
RTmgma6E10az6RuuYmWXqv3GN6m00WhOPcdeqXF9ABD36CnBZ1sbNqWkU49Kgx/QIIUz0zY9WThR
0LcZoyDNsC8FYlC2GlRriIqH8lPs3qnuDLJ+EstRx0DoSEGpxeRdN2pbvXdPI/FiQVO6jD6FDTdC
8OK6MnI6cXCU67l4bvKEvLA1iecCbvpIo6/6FEXfqIH3HMP+W21/MiAXMq05QPTkYvy/1pBeJtS3
5UtKdwjWLbMwpeHU5C40vwoQNDRgvTlCvcn6/DHDtgZbJeM41IXfT6ASOprpDCVKciqkQVG5/CDz
4P8zwLmsMAhZe4+IFv9DhUVP5MwY5ePyhX4fwARye2NeH8FfA5O7RTUGkBOVOpy0fGPQ5Pzr9uev
rQOiqEh1MUUmebb3E9QVrVn1jhhOwddevrPUExRqty1cHcBInogT2yRsJweLbbYeOI56OFnxTxhV
9GhOEWzcBGcnF0tA7kYduQV0srSEQO+HIKBjDrwiMI+1A9DGO7o2DETuUkohFMrmEi2Xo8GYrhLT
aeqVQChN4BcRfm8cwf/5974zEw3PfX6yCf02NMSQ8PnkQFbb9mfW4k+dYjpXBucVuVQTAvzpgZJK
VqDqUPocZcBxxXDsfH1VDS6cgmjFJwDGpXup8AARflBJ5c8inRueDKyVADg40B0d3eJTrlvLzi1W
t/3s0pOJrxFSoRtqfApN2ekbu01gg2Nown/O62MONDo0Z27qqdbQn2GYqg5ShMoD59bEmVNEaGTI
krWjZUNlagQKRGihHOaPbYIGilf7wWcjEiq14fh56Arps6/EwUvV1SQyig5+RrnStiAO7SfTj6x9
GLXDc2Ko/V6RtP5rLdXWVoP4/M51W/lQO2lmL8hFKJAQ0opHpd8k5eYrEOkmNZC4rgDtq7dm9OgL
z1inDdmfXDG0r+DISWdAJkth2hKfw6GTPnfKIA6GH8BEoGSZsZXRel7XtWN7y16RrZco9Ad4JuVm
4buigrujANisdcNLF9gv5BR+t5Gvrltk45qD4RTuqeh7F9ZEEcHxnjXOiuuVvsGWSu+3SOmlDy8v
nLtIY/GGGusA0wpcPwyDHjpKfZSApWaQfmyAdd72oMuDxBhzwfiPwM6FkJSuxZ3WWmF1bHvkyMd0
XZttKu2pnntNTd68eNF7Q5PNUDSRZIN1r45+qCyUZKN7W6erlgMFjiiOYd76ZAUzL6zL3fHe5OSR
SD9HHZc6JuMA4p+h00M6ULpqjxhYvb89jZej0wmHtPHNInPlTnNcSdDnblPZ2lFXm37laWZ27GPf
gfUhAZCrO80SNb1w1XRuDCF0qHy/bf7yCMU8AtncaYQXFxmRwfalIUcl9KhEK+YE6sgPMtuPV4w5
HjTj/kePaPpoCMleu+6Qa8fMU5/0IDno9OLcHsSVgxobo0asIFcoa9O0SDMYlZNXuoq8SzksoCRH
30DzYGIRTaUDxGt9OKly5WuohSO3aMv2s/R85ldcTqWBICWikYoslGm7l/gfWXi+1ggOU4cS7hB8
hifl9jAv49v3BibBTewW3VBEZX1soThcxYZJHl6WvaeetrJD6KjNh3fBqPItExHS6qddSG0aSZzH
SqzrR989Rt7G9HelWN8e0uWcvTMx7aRXS6eg6xgT9qYON7E3M4LLM2r8vGqhlMNb7eKMAnglKV3t
GkdZbje+tBvyXxmMXprDC7mfCT0vz4z3tibHVAqGg/oIttLkTnXctSv/ypyP+5gKtQkSQ/TQw0X9
h3nmLL/I9xM1R2jqKJpNttbn6OcvPYxeRaLC0QTPjek+Mt2stIUrrKPoXmpIk3PegmLYaXMJlCvL
DsRqzGDBA0DwMZmrEohwLsFvePTlb819Yn257VXXhsE4Ri0QIosLfhYacWG9pEh9DGTJOkZh7n4L
aBR4HSK1fdQbsLm37YnLQ1yjPkFozW6hcjkVqYZczm141ybH0FaGamHqEdx2KVLny1q0GhxcWfDm
etAHxhIxdgXxN8SMUbNPUt9QwN72QD3T5JeVAJgRZdQ9Fb3T7ussMJZ9ZSGiIKX16+3ffDlH46FM
DpnaERIN05/sRqJqoEWLj+g/yiAFTZKtd932tpHLdYZgngiQPndelBQP3j82PJtAzRNtcDRl2ujo
Ogzgeb1t4nLbjSZgv+XBdOU944RaAC2SGRxDULqR9GrAfao0MynRq0bGdKJMsRW9AXUyDtftO01O
4GqL5YVOF1Qmw2fc/b49lGuzBfkVN4iglYVcxnsrXdpzhqgpvV6w2T31/ur25684KZvi7+dH82dn
RyCq1mt1Pu/oXyEhk6rDunWe8goI5vajSo3sBQ1+Jx59fyrTFysfdL3Zyx3upSTRg2nR49LOrMnl
bFGGNlE/A3KEJssUrUNt1QygfS6PmbIqpW2a7m5P1+XdMZa5eYWNgpNIEY7TeTZdviZ7vq0G5RFy
n3I7kIRdZiKzHlR41PchCPNDpKb959tGrw6KxVcMoghipemG0UAgRVVeHqufYOeDt9tfv3TjcUh/
vz45duVW1RPTK8pjqGzrhq7Hal/1M2fvtREQyY4hAylS/nw/bXYY5XkwhOWxA8YGnlWdwwVdN2Cw
JLpBTDLdiyrdRYnQWPe+eOz9RzOce2/8uX3eP/vZJWPpBikOgQ9PhiBqxQtdy1WOFbYAZkc5PL4Z
IHFrgMPhvohd74FEULo0bOS8CiehHy4IWvpQIitUkmXg2fk3z4EPSC98bxX2sENbMp0E9PIW2Y4g
NHsQUQ+RrJS7uwS0/UbAAfwccsItLUeXdh7CYFAYW3Wz0FQQ6J7RVbAFSCWG9FRPV3YRwa0eu/KR
7qz6xep7dRHWghp2QWUtXYaD3u2GOhy2H/Yg07SgMtAJ22Wc6f3qovFeqoWjqkdN3wzZHRpSvb+5
beLK+mKCdAG3E0Hn9M6gem1rUWlA/9lsU29FP9zt718eg1AyjGpklMlRopju6xyZ5YJsfHNMnZj5
4myBfSUauvSUVjV9spLsqV/6brC2SVeTsEhtZw6ufPkTxsQLEk9oRFqXFISWJYkQYnxeCm/Om4Bo
st+GSy2BiHZbtB/OkXE9IgNKUtcmYTnN9/ldwQvPDJVjSsmePoU5vr3LOGK8flXIbMAvW1zB7z0i
a8M4NTm2jm15CALqMQQwm/7H7TW79InRCNkMpgxp+WnYq9BezmvEQ+pSWeVIXsz5xLUH5JhsJcXH
e+ESSCVXptSWudQeA3qpV1kt05NW0gxH/2aYLote7leKTarP8uz6pY4RmnEds5qrXF45n9/9inGu
z64cPXRjJZfD7jgUe8neuOpBtda3Z/KaCRW1F0slIBMXSOAg0D2/KTHRQ1QLA0kp3bnAn24bufQJ
5C7/GjEndQT4u91eoaX/KD/ZDuHujkaqeE7p+NIn3huZJBcVvZbaDpGEo0T3Dn19H6RQGvMW7wah
vF8Mo2+rkt627mjJ32L/pEZzBq4EGPY4SQARxrNoepF5TjXYopWroyDmM2nACosvpLTL/3wtU7+j
bDWU0PH2c/fnpQe8Sw1OARAwa3ieX6n1sWuVemm77lEU5qMz0AF02wuujE9hr46zCPmAMr0rvFCD
QszVxbFPi2XlLQqbfnsISeyVJs949RVfwBTxhs6f48q9X6uy0FSgkJo4qsY+Mp7EHCHnlMpn/KRh
K7D9Uvy5ArCCBjyFtrAQx0IO4zuvR+CChlFxdOi9Xld5VcCOTJ/sAySX+p3epfKuhEP6LugtQTsW
RC7CE1BGh5250Qe72hSBUB+7uC/WIcQxr11VJYfYa5Oft5fgcl7en5sTH/aLrC1LY4xk+pdC/MjQ
Qrpt4HKN3xuYnP5VI4Ik1iRxJN0tQ6VRlQ/CLEB1KInVlYuybIaHRMj5TOx/xYd5WihAI4jLDa63
9+stpcKlYd7GteQddM+xsjKDj6HRWHFee39NTM+w0pUR7TYccUQZR3aXdKgJbWbyZkZhTk6wvqTR
3o4xoXb34beGpvW5gvvlQQxIgSwIcRR/8BJ/P0926Q0QaCfDEd5dNCV8a8walosqo8oSaqvbvnBl
OBpvC02nPEqQOWXFbXQDbUmvH4521t0nBcotuiC3IBsfPzgZFYkdckc8zggJ3o+q1ks3cYpyOIZ+
t7aGt1J2ln6fb2T4L/psLuV26eKcKQDFyIeRx7gIeYth6PywstMTwD7I9YNFqf5MEaNJ0696OoeN
upzDd8am+dCm9oc0zjFWD9+MaJ/Syi8+DiZ4b2PidkOfdJGuSOkpkR7gttfaF0/9/FFXeG9icu7E
kZRABMowCkh+IM2BLKPyP922cXm2vbcx8QJJbZO2F152ymlhc7PfeMD+toXL3UNcS4aSLCU0HxcO
PSiNEWgc6ydYDeRFr3u70Dc+h773Aq/w3KvzynDeGZu8zQ2hxn2a5/6pgFR2gYbAQe/naAjHb7x/
2DIgnVLP+HYbH8/vN05TIyPi+qZ3onyQWqempB6zpOczL5969+3jkwdOjN9tWIpsquO2Ootl66Qs
65yhnGQTKoxwFcFARMuzOXfEXZu38RgA8EMeiNLLezta49WlVjT+qVL3L7qzuz2KK/tRPf/6xJGb
wNb8SvD1RPRPyJ49GuTejaGf412/5mqAo2QSmQAv9eltk6sShZxa+Kc4poJ870b7IAmgF5p5DF45
yxjOXzOTyXJL+DvsUsaj86+gC2SIOxU0SyK45Q1Ebf5l7v4am8xdltptKhmMKWyMlUMnOYmTRas8
37Zyff2pQ6tUo8kGTfwsLs3AJUbxTxrUiT8KssR7ua3m+rWvWUG1koY3WRa8nUY/OfNmyMMVT9Md
/6RTGKEp3/xw1sxUz78/+sfZ92ESDgvX84NTGsXPrRHsEOmZWftrrnxuYjJRcqp2oGUZghvv5WCX
yVs/nTFxzb2AdVFfAXRgUH98PwogB1YcJ6x4phgL2Bur5N4JUffQYMgO5xL/15fkr7Hx78+mzNIl
ISc+viwb7apPrWX/323Puj5hfw1M1hyQltm6vsKeDBtYSZJFnKEBpcwVr6+NQwMlZZjETnD/Tswo
Dg2hIDW8E1qRXyHVvD2Iua9PHEuRq9QPo8Y7qZK2eMzyuRj22pKf//qJV1VD3LfC5tf7I8lWvVbS
b6H8vXGPc0HftdU4NzS5Hwctia1sNHRskWXZSNH3/91ETe7GQEpM0D58P1EXOTKd69ufvzZPpJZI
i1sk9y9iVq9tVKuEJegkanPVQP+ZwLPfCiTEEeoy50Al1yYLrADAHO4jQpiJT1mJZ3dZ73mQJx+E
/KwKGDxVc6bqeeXOotUIjDquC8HtNJpIKhRvEq13T5KTvchd+SayZGcg0us76lxG6cqAwFnDm80L
f4R4TAYEd5QMI5iNLWh4oITZzpa+r2wUUAIMhPr3GExMrsYwtug+BV5xErr7Fqt7IQ8zL8orFkZa
Zm4qilVUFyZbUVUlFM+01D05/p17Z3czh+/lchD/jILRo5NRcJvsRKWDatXQpPqUwTUJ5n0NhjBb
WFbz6irxh5ceWwBI6aOiIRgo9/uzV4tjo1XMojn5Ddp8RZc1BxhgW8TfXPioTK+asTfF/PMaHw2S
t4c8m8YUaxJL6IPcgAh0m5MdQS8JN5sn1lb1n2/Co3Ms3G5daz8k+zEMX29v28s148Un43Bkf8hg
TRGMEO1WUhd3zYl39D6ILDiyrKfbJsaD5X1QPpow9PGhYaiEZ+/n0vXKwCJUak4xdIgx7GMp6P0o
qZYIOy/6cFho9VYbZumpr42MV62ujUn7y/Ip9dsq10gEnqzKeOjGMlUBy6QBvV8ToL+H/iUpy50E
lW6Tsp01rbrTzeRRN5KRTKn9oP7InwUGkKpTZCfPdlH4lMoegiA9r06urMJqqwf6PVxF6Ls6hb28
PeGXZwmiPZyKFEV41V8UEJPSp39ANUveP19SOKbqYePOtZVet0G0SMkCeO3Ub2hPIdSOlPJk1MYW
md3XTMT7Gkayjw8FLD0qAqQoOIgniXbPbAqZRrDqJOlrAdqVzD6V9vVtI9c85dzI5GS0PLMgTxVV
7L1Dozx8UIb+z8qDfSRkpDp12SyXtYbwLE+pT3KXrmvvVxd56It+TzVzm8tPnTuH07o6nDN7k0Ai
pkOgp+O35lWffsuz9Ln27M0/zNiZicmW9gtYo92IIan2gwDq80H9qemUGZNlz5xac0BT1yc3+VV2
X5IPNhj+3++TVmUvgtFSpjoZFVu01OSwOTUIW5LhXsT1zIF+dRHOLEwWgfbcku6poDmF0W54Ftbq
HxYAXyI9TGAtT1vEIogbc6M3a9i1nqAiS2d6+69dtfQxjc1GxAzyNLzSCeZCX1Jr2oido/CaQxw5
b6RFf2T6XMfytduBiAc8AlfDJU7fdzXDK2O7Phnh1u6+RN6j4G0VuhoM6C7srV8zx5lpo7q2NpyA
RKqkZvhncrnDq+QJOZBr+jOP3veun7nv5j4//v3Zu82DxzqoAS2cnGgVVN/DcqY2cO37xFcj0xH5
4YtacQVrjaUO7G+lgKETUWL4oG9715VqMeisMxOTaMSy1Fr0ghlyrD76HkmatqcfsX5Vi0Z5TAcB
W5/RQRk1eF9bor7H1LfMf1gk+ou5g3lpA4GaHDFaApFuRXPlKdQg5t7o0lzJ69oNdmbAnpwxVmOm
phtp9SlFHUFZKbRazMUgk5UCpq2QURk72lC8oSV7MgaKg4maOaV0DEdgv4puhPTp9kpNds/Uwp+F
PPM1UaOd1lMoPpaDf+yH6i2L9f9D2pctN4p03T4REUyZwC2DJFu2Jdllu8o3hGtihiQhIeHpz6L6
P19biBDh6gv3RVcEqZx27mHttbhbFdkOrRtPQEc+Um6B9tpZSefMFu+fcQmIKoFkgTLc3D/O0tEm
icXCg7TyTZq/s3aSPV8rsM7M0D+jIG8Enwk0yBfQiwTxl1CLMTzU5eBmzXNfvqsg/8np6/VVXNwn
a7JAU2Bx0VDNhpw1tAG/fZgHRnb/efYK4JiBJQI+GwiMCVx0bhHQ4wtBTg2mVBSP8O7Xcnfz4GFa
J3wf4CnYbCSK568B8C+OXYaJcoC6s37oKFQUUMH91aCzdjNCw+teGMjwqA3ILbGkxjbViHjQDGMN
gLmwjoiWbHR5wJIjMp85Uv04Qt9Xz5RD1/jWPVg3r2/Tn/bMD5HEP/NEoQ8KQ8hZX+QYKpP3yPEZ
4WFoYxboCR09SMqobpiH1E1zLf86Kfz5Ooiat8jeMY93IeijE5W4QxXGP1s1ixHgRMwzbTTYRHzi
BK6r2qs0UNPVMW28ygKJcCkgzFBUShTkDG3eDtmPeZNC/R286rSy9cBEK0SQGTboU8mwZpi0yTeY
TRPkTaZBYNtRzpgX+yMqO6vpEhx7DkJsFf228QiU+g86lK7Qdh0Y3HnUI4S6rcW3Cg0fhfWz0Lmr
g9Df1nNP0b9q0Ge/vvj6LMEzLT68AVyOSesHnsFsc0MzH6hWaM6BRvcFJCSqygINcuhmGvfqGiz/
yLWn6SHRbir2hv501xqEa9bfFKhxEzIGJjqum9rj7EflUPwDcdMONPD6PU2/QpzTqUw/rPWVl2zh
RE4YWmD5TNjhiy7ANEyjZiBI4YDqGQ8W/MGVAZZMFBpz8D4ZeKXg459fbdFVoQrAaXRMQxDYq6CA
tSOPgaBonS5hepBmxwJBBHJsFlJsEOOcbYDVFE2iQPHmaBTQz1GLrZPKLWTQ9nHOg6aFslvRnzg1
39GK9fP65i8u44ehZ/6AAN9HIhMZHelgfxuJ/oKS2IrLuTAEGpumZtrJhJjzBIioE1wqYoeHGGz8
UW6dEqp8znH6P/Nho7Kuotv1ojoIV0ofrRZm0sCxrXLIie+uL9Mf6OZsizCJ/40wD1f7iOV9rsR4
jg3LiwWD4ImeuZVhHYuReEadP2ajtjXht3fE3g+9AymL5AXCpEFr9tCap5CfcEAQv8a+uvBcI8ND
8fjAHbEveiE0Asgyul5gmNk9tX2gS9x6WKECXLAPaIGzwNhiTR1q89aanJN+CjuVwyAeQ/W5BDm/
rtbQxyAg0nm8vtBL8wFwGfkNQDIva680M3tSJnl0TBh2sv6h2CCdYCy4PsrSkQRU0sZThnwKiB3O
73YqyrohxFEOcoDK+q5euVTagu2YupNxEsFxg4r17EI3EDpqOr1XDrSxrM0IKvUgTQzttyYLgBYF
1OfNEYoVdiG+qw1YLkdhhIEiMv2UN9L+VeSaHmQs5BsJbbTHgo9iZUsXlxnwXQRKE5pyjkJKQZTS
6zkWoDG+RDTyDD2HOI/YXl/mxWX4d5R5aZiA8xS3gCgHFXAn4aVvot+na2inpdMJZVa06iA/fVm5
U6FMZo5lqRyqJMxhPTsOGThwsLfJ1Cs5hMauBWvJ5vrMltYPjZJwVxwdPZlzf2jMox7ApUo5KBSC
9WPs9s5vrR/866MsuAtox0QHOrJLoI+d58XNImNFwjA1ChZfJ6tdq079xOQ7C1ge0HSNbGVaawNO
//4h6MjNSmckx7Sy+g5KMIDeMQLWaOel1U8F5Gb+YnoaNg6ajyYkE2e3xED1LW0Ygii93Nbx/USG
7LhbE9TzavX5lYQnbSFqg8OA0zKP10YkKkIV8UZV9lu9rbdKAmHY0NiyEH4j47fwOFfcqgUb83HI
+eHnfVJUsS3h0o7u2D6I4uv11Vv7/mz1cngNFkhgQZoHzsTYLdb44JaePDiGf4i64JYA3XF+GFSC
+LysuvBAgOPSoWuEnH4VsCRIsII/IUYbqIXzJLJh3ziGT7QcLrP1Ivv+rq60b0rv/Lo+4YXDid8D
ywSDClIpa1qQD4eTDlJXkwoxwhhuOqV18/pW6cDKEMc7dJh7k3Th9QEXV/jDgLMFMLrKVptehbdu
sHeSObcytF6uD/EnnJ75FfC7QTExtTIaF4kEAfUhvKdDeIBPVFBnV2nWbZZ+rdzaM4Z+a4TdrhoB
qdGrn3ZmbtJJTen6T1gw0vgFCPbRI48IbG5kho4qkiSYJQVhi6k8YJURgDy13en6OAt2GqcJfBpw
c9HbOk8scIa4KJsSC0ItfROqibZ2F8mfbDD9bly7G4uTgmFGjAUZLtjp87OC/lx1EBWHz0kf8wiq
H4Pcosd1hPKG1Z4s+VXa4EBRtaATEGuCehBD42KjgV+8bDw0J4FUFXmJ8T6zVN9BRBYS86CyLyWI
yYp4q6nvldy1HKHkaICsVIeG4k7pdS8191a9T9Cg3Tuxq7QHYGJcNdwmzVtuMzfqH5LknYNkC63j
LutOkzTY9VU2Fl4mBHPwnrDCaGKbZ9dAJmAJtEo4hwxBWglikBhyWnX0u+xHX9dulf6lNFuvIq8t
u68KCO8ZQddChijeGupGgWYiuKj8pnhDtQw6kfs0u6EEgr9SeOhc85rq1Dgvvbkb5VvX5jemEpQc
jA/Zl6JXtrr2/fpsNB37NLseSKxMrMrgeEBtbWa3bXssIYcJCn6CVH4XPyjNbZHtB34CPtdL2Utb
/zKTmzIC2e5agWrh9oM+AE6ciSrjZQ8AxAJ73kW2eaAhWJ3v2cp1WNgn5HnhHyKgQh5sngowmwzw
P1aTA6Bze6jdBG3Mt7T4JB3IFBn9Ic5HzxiiSwAEzi8C8pd1NMCDP5Ts3tZTvw3vRLYylcWVMqZF
+meM6d8/GGYZibEDZBKgPBP60A0aJ1+vH4OlAZDQ1ckkAYBy88wQNyYtpWxBtaB3hYt273zFBC5+
30A7G5gXbXqRjTRKAAUaJBsOBQDmu+LHX/z6D1+fLQ/neB5Fi6+z+kupP9hNtOJHLVhWJCqQ35zI
DbHhs+VxxGB0UVnTQ19ZvwsLOiKpZF9SPfQHK9pJ0hR/MSAibZTfweVqXmTrrF7vtS7F2eVgrdvZ
khkBWotV8Nmo4RFKl70fEbBafXIZYQHQJwNOD6AYkWud+TuQVB1NuxL5KdeOvITU7YqtubiQs+9P
pujDKdYp2HU7iN+e4nKAiKJuZEGtNtGORNmam32xYRgKGeMpwtXRaj6vHhR2aJWRwFBWFO/UNEW6
jaLRFqrx70KxdkC5+9fX7uI5nAYE4gPc5+icu8Ag8X6E5mlSZ6eS3mvxO8cNSupdqj9dH2ZpCQF0
Ai4BTw+4Y2evLujxeF1A+vBEkM716zL+wuxmr46j2FwfaGk+IEukqE8g73FBGl2PRh+FDs1OhbTh
/armDqkEL3XaH0xfk2u5MA5YOxAuI4zHG6SBLer8XOR6gSBwHLOTDnHkjv2o2xXrdlHpmQ0wO3hp
lMRmGqrZCaHLT9OMXlu1vOE03xEl9SE2+kOPqgfQI6yJGy2PCzpACyfikiUgZA4x6sHMTiplkMZ7
oT3zW+MNJSez20uwRORrofritk0EhP+MOC/MCbssQq4Y2UlqvwqELWpXQ+7vd9T/uH48ls6hORX/
NVgpbNzsHHZKFmUi5zAVkG0rpXUi0CeEfPKKRVoahoI9BSy3qJBfXOPeBp+ikTJ2yhorfjSjkbza
SeMnISzv9QktGQxqAagIMiPQos1f8YGUID1Bm+NpgHhiZWa7qEpunL5wBb+1tBWAw9K00ICGMgxF
bzRKZ7MDjxbOBBxi7CQa2KT+ZQCoKyRri3cRzeHU2+h4nFpUQHc8txUFqUQGXGF1qvNI2ygZGtWU
kWzsVPtJ9fQp1UJIUEMX8/pCLl1mgFjxVoKCl0IO4nxusZI2qpViVEi3acqdc/xvn58uwIc3hGWo
2id1xE5QYEx9q1359Us78/HXz841TatG0UGoc7LfqhrRRic9+tlk/bQtHxZo2rYPM0gJzwWdZjDR
rEDS7j8u0Myf71OTF+ilwNlSdwrwINvr679k0hxQzIN/xDSBSJwtkNoD0WJBV/rUKuO2Km5lv2HF
17R6LOWO6Nt6WBtwwaLhwdNR4kUDBxAN03n7sFyCA0cMvezyBJBvsw8h6r7Px3J0oR0ZbaIB6IPr
E1wcD6x3BO8R0Adzz0HysQprITGes0mfUHH+Va612dOFm4nnDr4JReULufHZIpJBQ4Gmi0uojBdp
7toyVbweR8ZzQs+2GLq8lCDOyWMLLcrayLbQqjQhCTyhNe/VlrBfnRXrX2oljn+x2Gwf4zK3anew
c+MGH5YuBRYewW8B3sumDV1ao7DLyoRDTDuLbsLShA6vaYw/mppGrm6WjumCS5Dp6GWt08YteYxN
rTxZQjJyHIOykhkkBzPgPzsqhq2phuNDkVjGHn5p6DuVnh7CDiwZmyHt8T9Q5JDRVqmscdcrFjQ9
m8GE5qoGGfAXu8XTBwYOanplaEdPOTPTE9jxnNw3Kxvy3kzQXQjIE4ofrbHH3vc/pFMMb0g7Og+d
JcznyiqabRaCTALKwPZJFo72ZBuw02HZrzGhLlgzEHgjiT/lxVChmV9Wq5M50KA53jdx96totJUq
wcJpAyYbCEegG8Af5cxcH9Liwc7Algn5cLByj29adp/0t535SYg8UMoosALqBkAImNUuMP9pPwoe
tkl5gmId8tx3DHhe0aw8awuLNTGdAcA+rRdI6M6vaqwZUIpmvDgV8U34ZA2fTfdiDgS7MNV8EEnO
S0ogwBobrVYmn/65z6DgjaDo+t1fmgDIa1ARQBx/mZBwGFMTJS7LU1J7RLzQtdLbyvfnJU6UGoYi
hPz0yXQCB0KeK7Z57fOzwxQ5WUjAJFSerL2BMDv1r6/OZJXOMkVYf/S9/6FMRMZmbrWaIY94nLH8
BGSZ1zBxA6Yf+NScJDeqsoZXWZrLx8FmFw9y5qTInCo/DdoejAHGWiC1dPEmTAOieoBYQbRxflbN
rIACAErOpzYKqqxxRVq5heZXm+trtuBPQIhFJShigfnvIqQ2QzMtnQHqxxpRPDWGRlFv7Rt1jRxu
eRggmDQdM7rQV2QjhAbQgFicbEPZZ3rh1gaPXUNdm87C648syBRU4xSAg3zmuEbO2BSQ9uanAZBC
3REB7dNgSO55+EDT1g075HHzldaVhZMw7RHc8ommSJ8XllKzxKHTKn6Kj0pRBgAtff7WE9QHgMWb
SJCgVHZ+FAor5bZVVfXJYMivuaR8un4GFu4N2NQnolt1ujXG7FomlWOAz0lnJ6L7xeOjfOHSX9Ph
WdoYAPDUqXUb5suZzaE2hQbdlJCd8mJTNezYscBUFZdCe1m3Ott9H9d00pa2BaYeDWvwBQFqnR0F
CzRrdSoxK1kwT+DvdH3Vlr6P/ghoARBzerxmqzY02KpSBUR7iHMP/NzD2pItDoDGHfBewZlFqu18
21V0r8RExvyEEkSNDvTa//wE8LAjwoMdwwM/m0CuVY7VFxwLZOk70cYbQ7u5PsKCDUOu9t8RZu9t
a9Uat6MOkUSUu5Gl+6CRCZTue2W71wdaWiqHQGACUThyNPNrHyfjwMFxWZ+i9zreOWvJusXPT0TT
kxQAAHIzd9hSOhDuUlqfmuplqD3dWmsPXRtgttVpnzERGxjALFBZ2oafxUbBRYSwLXiM4GZdspyZ
oi5MWivs1CT8t9GIL5Veft73QW4WDUNTHQN2ZHaY7JyNALv07GQIIORcudapu3CUzr4/O0oGs2vD
KPH9wQb1F4tfhz7ZNgS905HYffownQ01MxwGEFuhFk9DcVftXe35+ucXnsKzz09n4UO8WEGDsOIK
LoXFd4rthqgr9Z9/MJDsnUQr8KJPHKazIXgmlSJyKlBJJUAW5WHQAvC6cucWdwQ9lBAiA6QP7X/n
g0BmoKlMqBacIHOLFjQbQKpkp7T1Bsmcz2ckkJIAyh4nC3XAeaJIk1YM7LPNTml2N+5EthLjLO7I
h8/Pbh9VazRwUYrPN9mNpQbgCe95tmILF6742Rxmy6XRopNIY7NTWWzsfNP/zaH9dw72rOEBYUFf
56nFTrT0Mmhwr3WAL60R0hzg7oarM6GezndbD1uWxRWOFOI07VFTtOZLm0XqjWn048rDOi33zI2H
DwINa5xhgLkuTm8zdNJAuHnq81K7H1sr9vQM/KUa+I1cLaV0Q/TWecuNBDCF63dztkmwXVNrzP/6
UubRrmJFiSolWqPMNgn0RvHZr/82wMyMgekliTM4Q5BU/k6+h8bffB4eA9C8YPlA//z5LvE0QdaL
SLTW7SZsqrCLlQWaHYN/Fgj9rYCiQRQFKYfzASySJRqU3dBdFX+Lhigo7GxbO2umZXEbkAdA4mEi
4Js3FVM0VZJaAEirhg/Jrco+Z07+mcS/n58LRXV2YTthOe0yDdGgrFnvsdTXOHGW54DKFECkyG2r
swvp5CUI90q0vjm7pEGWfvw8eR1AUPDdkKRHqe2C1EVFGpDn1GFHAFS8vjul/EbU9Y0qQndKP376
3E4AbnCjoQ5+maqHxItgQmvqY24btz0Dt63ySYz4tCvwH5A/RTMwUptzD+KPER7aoQZ52A3Uxu36
cx7KxfdnV49mOrQBoNJ6LPk9Y69t83Z9iZb66iYcNiqsYJWYUsHnd6OJI9lLlI+PWvqYG50LIkU/
jR/0CTuj3GvCBkDuMJRr9Yw/ipAf7OWfiWkYduoKR2l8/hCHmT0YucMb0BkoLjw7l8rSrcM0iOUr
D/djtNXCrx19C1mK/OnOQapUCWFIn8z+ebSbY2/+zlNlm0Spx+p7s1vJ9y+YDBBp/e/nzSt+jV11
LRVtc2RNwBS/snZoJ7u+9At37WyImfNpFTnPWNs1R3tAm0r1w2Yrj/faHGZnx5bIjAhtmgM/tdUN
aGLGVX9q8fxMLMQOnCrkl+fxnjIMKWQg0+aogkvzwVASJ1AGAeo2JaT+wOwXEssSXN6V4Y/U+W6m
PNpcX8fZy/t/J+nfXzDzUXTmKIS2SXOMuiRwyjYowfrNy3er3WTsOMZfrw+3uG2TcpCN92qSEDq/
MHFe81IjGA4ZFJfvNfbz+vdnHuqf6RigjUTyzEaDEJnG/+Bp9x16dXWhs2M6iQHWb41BXalsuuQ/
jjObR9ipXZdoBjsqcqNSsGDcJc4WIhnXZ7N0BsEhg4IpBGGmdsPz2TCDhEVd9yi+CK9lN/kYhHVw
fYhZIuifBUNhCckscGpcdHlog6EOnYInRYELSbRHAFTcvg7i6ibOX64PtbT3Uw3r/w81C1HCVM3V
0cZQ5uAyzct07/r316Yy2/ucRlqSD/h+C3T+UEN86udEiG0SVJxWouvlof743sj9o6h8vjG5M9ZK
5kT1cRTyVlG191TWAamHAynGF5uuiiwuHWt4xdCwBQPIlLc7H8/hJtNDR22ORvxuJeBiAg1iSnyD
/7i+hEtbhHwKXOJJ+uri+uhMSruXTXMMW8V1RbaGWVv4PljvcJ5VgIUArZltUVao5lg56XDsvura
PqlWbPbi59HOiIQsOsIues4yHL6+pNVwzO9i+maZr59eHfhcE+8Z6jDkQq41zlG0DAtHHlOCvpnx
taif/mIA+L/InyFfcJHKlnjobW3U5bEz0fWpBLJZy6nM4f3TfUd/twrQOVRokPqdnVxby6ksGtod
K+FoG3SVPNVh85rp5i1tyBeGxtTOaB9TXb5krNyUitxmbRzoOb1NCv6TmfSI3CWUDtZ+2OLW/fu7
zJnvHEP4FtVnozuaBhBCjLlrtP8LthQRpjr5zTClKNedXyHN7kRR1kN31A3VzWzwu2avxZoUxIJd
QIPvn2gSUJoLFp20ropeINNzRIla8wZSPwHmt5MMPL8OdCeG5pMQvz/biRwJngbkpEECNFu2Roda
jdMl/TEj0C3R0bPniQFtQwbHsE3/+/PnExk/QKwAfpoA2udrGOkszgQFYxeoUQd0+H4uKfNnMlPK
EoTlE+XF/PE2QsJSs7HFcWRBmW56xTc/CSH8ZwhdRf8fWo+mS3Y+gzHmVTM4OU4B13ZhTZ+zyDrK
qgBNgOpfX6wFmw1IADpoHKyYgat2PlTaKHZDxwJnwdb2PLf2chjfKy0NWmF8LhP0z6zgIqCNGFhF
xATnQ6EluggHdeyODcvdgOE/16ey4CQiDYQSPQpGUzlvNhXH7KsxFH1/tLlTuFVTPwpQbWUNeLcq
Tndaamyb2Fnr3loyCRB1m3AvqCDhvTifVVZBl90whDya+omSx7Vay5JBQGYfLcoIbvGET3f5o6tY
lnLQAfc/Ot2+UUCyEb/T+Nv1hVuaAvx66HDBcl+WWjvelEM92YOopf53BQCH699fOmMfvz8LUgyz
UO1Gx/crnuxyKjZWDH4wS5V7oOhWxlqcy1SPnGLdSR/hfL0qJvJoHNP+SJT3LtuhdeT6XBb3A1AQ
uDfASEMZ7fz7SahJTMbpjkC16HxvJAfRnK4PsTyF/w0xf2SUmHNnyDBE6aSQ2yxc27s+wNJ+oB1V
dZyppeDCL6wGRVNkS4cjCTd28TDoD73YqSu3fWmhUH8EsApIsAmjfL5QUUYF+iLEcBT6SUeBKtny
NRbppYWCeUd6FeQjkzT9+RAaH+oqIc1wVJJnSALKFT9nTnDyx2CBcgKKYXACoQ85TfHD3ZMGGnbH
vFaPRt8NL7ExgN8D+PcgSmrDVduxDJCPHm61ER2v0ZgrN0XJ6xOXjuZf37CFiZrA8SEchTwXStUz
I1AyY0CdXB+P2lAC7vaTrNVDp1M7y9ScDTAzYlI0vU2hzXys+abhXqQ8hdpdBvdGuEV21689Okv+
3dl4s1vUNQWLtYqMR+7ENzoqcxZ5MOsW8VDkquO3qB02BSSiS9G6ZZ55RozgdbyjsbUp86Ni9UGo
fL2+xAs+EeIWeMwTBAvFnNkSW3ZZmYnKuiO6Ge8aJd1Eza4M/bDS3Eb+RYwJYpA/cKypB4rOBsO5
Uklhhki2884jRWAmYuUtXLh9mA0wAKDlAu5k/qzHjgEaKAtOSqTYXq3f58qDyv/i6QNKeboZCGMA
/J5NozcaeEnoFTvK9D13q25lSxZO/dnnZ4cylaWVWnnSQSEi8prtRJ1xfc+XBoCXBTm6yd++gPZx
2aG5tHLaYzN40DQe/uPnJzP8wXxY6WAkNcPnI/RrqodutUli7ffP1j9nFGRYedgek9F2h28jyBqu
L9DCKZoKm6D/n3BLaDE5n4FqIg3Wy7g/0tiTtpuW+1Z+PnmELi2ASOgkRIZw9XyIQRpVP2SI9DhL
tiXs6tgH1V9Un9CYB88QbbyApM4zvUOSWAlJInmsiRe7ZbmyTEv78PHzM3c9akFSNDpKf9QiqNN6
f3PNQBSKRugJHXrRNZsDuqv2egYPs2W+hr8Vf2Npl1E0A1kRZGuRNphtgRVXIyjAiTyWndcCclx4
45r+ytIKOcjcoVsJ7foXVGQdWJDQeTfKI3Sr3ACVlhVzt/B9iqgZYKfJFIE35PwUdXZkio628qhL
D7yEabxySidTM3sfwXwEECdq/Oj1nLf3Ixakqcyxw2F0PxqtywzuGcm9Xe1TyJFnciVxt+CgnQ03
2xHkpEfZhGGPi+19V9+bzmWf5A+YfBsgb0CbY2LbL0nT8o53KhkxRJtvxmIbP1+3HAsOBT6P2wb0
loPAaPbAtx0IxGRZS9B+O+19Z5TOlhsq+5brChKCope5S+Es7ahS2AGg8MrnoI+YHnJrCGgwOvDI
FynCzFGMUE6Jmj75pWquJJ8XADgfYLZFhWhbEio6MkGnQd/H8ub6+l0eaHzeRhEVFQI8TvN6f6lp
8D4zhDFWj6qp+foXSfvzAWZxkugK0oc2UjImiHy6gKcHudZ/sjwH8D+hLjBV/WevR5/Etd1yG2S0
9UOkHIh/fYmmFT6/k8AF49IDVz0ha+dJJcUkbV90FQi+zeROzWG5QN4ZI2kmP53wQTZhOspAUwKu
Nm/u5RxITsIbcSzUKrCKZKviTw5FcH0+C8uFDjqCHYeCOHifZu6CMzRJCVXv9tgeqHQCXV3LKq0N
MNuPNtXV0swNDNBbfg8ysthYMZN/grrZnsBPQFYb0O2J5GE2RBeBKEA4GCKt4mAgJ0a+5M1v0n8t
hp1qCjdq0WzTZh5Dk68s8Bjbup/rm+sLuXAwDHB2g8UQmKxLFv2uS1vDxtk7sPbWtmuPkkO31iu2
NAZyqKCu/2Ph5m6LbolGCjTOH9TG9tNG88tKfyR5+fkzjpTWRA6K4AQd9LN3rSphHqKitg5D3Hta
Dx02+Qr625XXEyvzZ2dmO3c20nR4PjirKTVSNVIw0pi1KOONkOWWWjpu81pPdhUpKz9jjN13nBMP
5RGyrQtivNi1yoNCHWKw7jSGr/E43IJvB5iyl9QxUAEq0pNSKhstMvfSSl6I3foiau7VWkqXJfEP
ng4PcgQZOen4vitKF6SsJ5GOezj+twWorG91recuGcZsJ3TzVUtYskvKNL5JKnmk+qAGzLLgsyDj
B+2Eb8DD7sZQWq5FWGAT+c0K7WrXaKO168LuWQ5AyUYWkz6rxN7JlPvCKoFJSPTUzfioutAmNoIi
ly9W2rzVNlZcVJBiICPz45a2fq8VT2nDX/jQBY0oBgSuehnoeqLfZCwWnpInhttamYT4SCG8CKfE
03hkueh9L29MdbiVLXtCfLsvRI+BS3RoRAZvfEMRgxtW5VOsdwf0OT50oE1wCctvhlB57ow0wiMm
N2lJblSmTlc48pwBDic1ChO/rWo3aBLbREXzZaDORN4ZPzRc3Ygo80CW5NlldizzcGtweoCJM32A
lf2e0nSTDcyvnCj3FTv+3YV2IEuBeHF8rsPfVfvcoqAPTn8eOLHpmr3hon3Zq60bjbKH3L5X0/y1
L8xjGzabsCmCWDduyfCzV6rbkAuXc91tWf0bFEM7eLHuaIFzJu4eyq55gjLXbdrSzWi+CwB3Bnj+
IJvcaTX3wHDgxWFgRWhrS0vfymiQjeLeqexnUqb7sEbmLTf8Jq+OAJDuDDPV3JQyf1QfWQxaynLc
1gCvisYnqfklTKzXTqAa1snRy+udObG3CpP6RFpbcEW56Cz1dLJR1fKgVCUIZb6x6F0tdniDp0fF
TZomMCAqWibJDVGjG0VUASe7VoU+rv4wxF+McV+Pe5Kcesj1QB4cwkm526NlWNN2VI3u9Bq0j0nr
0YxF3qjyncY2SaQTb9Dsg6ARDmV2lxjFsY/FXjgC7yV/5rQcN+CLDjeS1vFTlTf2jTqq7TOtJw+U
Pmkqj25sVoAM/7HIN5BVv0vE2LpIUFbAzL/qnG0GJu8UWd9F0MFsbP4QGW0AivVvjtUFPRJamWY/
5W2fu5zd8+ZuqMddHPabVHspFcfX835LtSAdC5wKNSD01kj2UvQ3OXG+2Wm+Y2CwrXrLS0fAiug+
Mt8p+W1X40bY5leZd16jg5gg5RuTaUEYR7eDWtwRimWMQ6+s+Q49ya6RvZQ5czszGNVbk90V9leF
oo+sJhtqZ26Kli+TeU1ob4l1jAsNRLpm+5LZ+aNl3Zus/QENo21lPWoTry4U105R1ru1VvpdZ7mZ
lfh6tOeRc8/aHusWeRoNSnETGd9F+tWWBBsFHsc69liJjk8BjLjTPA7K4AqaeCMx/aHkgebc9kN6
Z9SKH/a2CxLEbak7tyktflhgF+Hda9T/4prqtiS/E7XwckvB1htBMuhQsn0WGfPq6Fnkr010V6uH
SuVgZLK9xP5ZQCK4Kb7YRe+lUvMi50dljy4ull8TnP1BBS3UI7G/OPwtlbFvQms8rfk2YrHXZT+B
e/QhelOK2C/5e4+q2gBeKNgot6XGXhvLGxFWgZL+ktW3IT/CKrs8U1ywPXq5OeLMhz+Kcd9GD5Lb
rkkPWvRQEd1DPOWHfICGZfolbLpXXNanUaFeRQfINaJdmbItyCF8AeMuN1n7RUlAcJpvjTzZUuy5
WqC814N9CamDxFC2aEiDUl0NGqcu+VWl/FVrVKiaV0Fniz2pbL9X5E0lkOy2+ruqeVaBKqoKz0rY
rihqMCcLZOWeeWvtSzoeac0P3EpuQhP9Lc4bejI9vdiFJfFjAfhnuQNo71F3NlbvoE23vY+7+y7u
gERIt1b0zcxSt20expjeF+S3QDRK0Ohjx7Zbt+K2Q0eeGNMtaWM/lb+z8l7KYQdyt68DVSK4MORO
bcuvkjHuJoAKuU6bvhOnfykiiTwwib80MrmHCIzptrqNxwS6cHHzZiY5EFNRiOMCGaz22eIPJDqq
MFyR9SjAsGI6+bMtH3u1uoczsaF64lGjd21F3QAC7jtt5cUdcfmIXGg4BFFmwwpAykVJS1cpH4Fm
cB0VbhWAWU1XPIAS+66T2l7Qnxm13uLYgmHTxFuup4MncxBVVVCrhG6lW0X1l6pi3+O6w5Np5y7h
1lttjamrAaRQUrmxJNpSI3PL4w6F22EDPPdGgTpQnSZByX4xDg0fPAztrZV868uvXZ17NXLikvw0
wCTK62yvOC+13iGJlLqFIQ8lLq87dtSTVfXUtiPcp/I5tOmNANe1Fjqujb/cejajpyLpfKnrN6PG
0W74tcgKPMKRXxb8VgspjCksB+2+kzBHrVzxW732ClEfctBtM/M7h64R8LSaGe0yqUGdL9I9SVu0
XUbeYIHF1Xr9o7zTSzeFMj2kIV+5VRiuVhuHhpHjgGehpN2LxFNX8/6hL43AVvKvhGHRq5umNVxR
flWaV1roYMoiJ6N9rbO3TvnG9BeVP8TDoeGNCxiW22dd0NqFpzW/9PCdWzrWSPEarnv5kAeivIU2
qamFuHnxxlRiAMJ+6ZntJm0IQ6H5A7SzxkfHkb6aJS6siq/VtRsKG0S/I8BQ/4+j69qOFIeCX8Q5
ZNArsbM72W37heMwRhJBAgECvn6r93F3Z9buRtxQVaqaf7TyYX0thxyxjXuD1ju5vBXTaWr+DXgs
JoL2XBYhew823k1EBYvcBTkOXF2KQp6Ykxm9GTUzusR6kFMbtQaeIP8Jm9ew3zk6n5iKKJFRS/lO
UidC+MKhwqWH8ROuPSZ9Wzt/LyUMwoOfgqw4exgeTZnyZecKhQdaxTzIw5FFa2HHoQPbRogP4CyP
iCuN0/ozuFk/vIPr3I24olxMeTHhsLSfjT9FyFeNp8lCp4CfsYuN2K+SAqitAJzkuW62WK+d91Hi
amXg6Ds+a9q7NPdluB0ashv8t6Xd2ebebB6F+AmC80Je7C5M8G6T5Z+pYKCIsh6O+UhVXKBImV0T
cYyrzhu3je/WmvOiJrnZV5ht2ngIeTzNy3ZGj+CDkYTFR6E/WlJEQI4So8WjUXyLTrfrxyLuZpJj
Dd4AiEGE+bSd+wCpvXYOSPS70fWpLsskMFH3ez+pwzFpKp67zUa0NKZOi0S2MdcB0o5Keu3wq3W6
zElowDz+HmovKsjHauj4OSwiCxITXbIMc4zouDTou9SY59h2AOgpubPGi7A/LfZJqIgFH/esCxJf
bhmMbmChEKvajeE+Es/aP/S2mdpjm5e1GDFKF4imIjrSaCSTT/Fy3HR3CipwURWKkbRjYyax6L3M
ENWLMZRxbSMvwWrTQL5bM7ej1m7qfCy4E7nrJKKhF5+Npsj+1RG0YrgEdhtGjMW0fBvg52nyG6Pf
hnXWFslb59dz6IGvdmpO4Z41Lbz0JU7CeHBGdcOpyEpcbHVocKn95dBOFJJQfAo4NTTqDeKJqPeX
ZOrttLTqt249NgQyY4yeCn/LXW7CP9deB/eE+6zWRHS/dK0ztz8uXb3F7eBN4KK9lfPemd1tUwYb
Y3T2LNit6/RSMj+xCy+elB9XxqscT5LxA7XU1uqH2IZGET0qNYYH5VUEtjLtGccwDhds41b5u+ZZ
e4MxpvCZ6VjaQa3UzGPERvgZKBBvs8jWie6kc5qsYVvV4pchLXMsHwqK7dDuc3M2M9jUHEf3Uzf6
1A8v7fAI2G+xqI3Z/IMHazw3fzYbY7edEovBX1LW8VC/zOUQs2FMEZCWmmrIoFLeGrrNbGolVSh3
ZQBOqpu2oTdkzYTbya7cOFzvF6huZ4emBfq0mBVUwN2Wht2hF8g5a0gk1jWiuENt8SZSlR+39Zu/
wgMfb1Nt/SLcLl2mEFPNy2KITHe4P97VCDK2H/VqJBA+/fVwpum0GXfwdLCnf5q8VzONSiazaeUb
w/i3snobtF7OrCUqQQiJ7rF415VcJv99QOSuvSyx6lgymRwf1Mu8hWakk9Gy/NT8C1x1KrSKJz7l
g6FMWHvgaVQ83IXlT4+RacF6Qpy8H/uXZrgiZQG1Gf7JEG/P8O4apzoL/X89sAzzy2b4ULgCz5Gr
ptErnVqjF6pk1b987RIYliZ9UGzsydowfP4CDpw2ZUnnko25jnerqp9fUbS0WV2XeAEvi3iwkux9
IEyJHpx87IYJX93HjHfYE+ZRGxb27SUKIZyh0yupL8BAIwPWnQ1AjomFcTFYWJfMeB73op5jMf/M
9ZaUL8hCwPvx7aF6rOtp7IKdRrvuTI2CO29qLPP11KYLXCpxyyGxtMQbyKIi4Du3NF89GaKvT1vI
O0+YOfAfaeth0C7wb/1qy4mfKoPh0yLdLpFdgEW1Nje0pnshe6xoaLSmurgryyfozaLJNtBa2IaG
sJ6fxNlk7ETZhzlsun6NoLdKK/XMramdXy3tvYDYe3SbLWb0j25utko4QzKvKNMEcih0w8FtcweB
e3FX6MQsAQOufrG36tE9WL02D72PKolrHREt0EeKERMDHFVaTFd9WMVVdfWEu5X2TWDatBRY6Js9
vYsOXi87zt+bZjpZ03vbuRG3WLTQl8U9Y2fYlXYQWVWTGerssCeBbRl4N+e/WXqxHkS0WuiW3Lq3
RL34g/nwBvUO+8PrbH/DEia1KnZeuyAWhhWzgOer357rsdmvogZA0qM1w4N1NpIK6XODgY+P8bpr
0S/NJi7sXdEE+CLXnd/gMKrRGVhUciQD08G4AQIxH7MLXeTaGLdxTpuxiWUIi5qexmr6KQvcyhlM
d4hGYosM1iMloDr6Luv+wmV7Xo0O5qt9vhosUT3uY3Q1fE2NWLIG55BnZhWmCsVqh3RFHTeT/BeQ
9mR69BhWEDEPTVa5H/5y00CKVr9P5SBjZp1qFmQ1OUlx4dPbJF5LsrFaSA3KMNUD3vQ/fKOxMUIP
71vJiAleXczhG6PrphPriZRrZIslQZzNh+Dl1iwDRH34XRVVrNoVdrkdGLZiR8x20o+OE/nPF0PP
DiKc5psWzT6YD6x7Ecu2nv5C+lxK2wtsmatodfAIFg/euVPMi9MwFWm9sMhjr5DpRy2gAeb9VMYS
u/A2gWtHMaTrmoX9XiDWoyisGMYO0WASyADZxh3RxAHQjUjhMkd9lg2wqLaaVLTWL4Wl6t8CAvB0
tAQHumH/9kAl5IjZYROyzTB5W0seebuFLXlSBkYOkAbyA4xmq476EOEUwIgkRO/mkbRjYiD827Fp
xBwc5hJ1gFfJXLFMe6g36srrFIIr+OXuCIrN7FXAPhRomEyrq9lf9GBHFnkdJtghmedWbI32hDQ0
UaS28cfFFIXrFIdkinv3dcHFckk2JHysCmbFYquxLC18TftmjwfZrDlZLysqoeN9TuI0z/s1yPry
GjjbkizR0DVJ5Vy0fWthaTyzKxW/Yl4jiEye6TJN9TNgLkTIFwS86L5KP8T89CYWAKbeK/hnj8UD
Bg7/j9F0focz01HCAxCyo6gl/+r1RubDys6i4HHp7ZRVfAX2n8I3sg77nhwnyFhm1EUsGZiPrxJf
mym+cdNcldvOy+lwqfmJiG3RP/W2B7hWGSxzgws3qmRVRsypjAv02q628bu6Udd9gt+Knu9u2Yi0
sC8GtyGDnmJqr6ihN8RTATfcabNKZePGi/Twl2T/bugxb+v2MlA4N4mDt+I2Wf1TSiuXEn+CYlXm
mXIvZnuquwz4clSsP9a8V/RA6JVNuxGPQ9l7bd51eanrv8C9ug1g9WZD1EngoKj+IXszrubfvtoE
QE7NYELMYJtRJ2s47qe/Gstlcff9cLWmVMBM2uf3deJp7d8H14hruS8GAGU1zcJyO7p2aoR4fmHq
uh+Ld5yk3rIC0C18X/Cbc3OPC2QjT/3m9FwwmN1HE7maVO5hvhWL0Yn6wYt7DncmN3K8o9lfjQq7
6Hs5TDgRPCHFnGm+8XFAYVYCl9FM0gyzS2CcPWZnpY39SrwW4nfoMOSumWSngGWlz3LLf+vG39J/
X1lmugzlyUxD9zGgFHp4J6wxU/AhGrDgTDIuLQ7LqzqZ6TmAE0o9jmmFIwhfeslJZMDL0q8fRnGQ
w7u1Qsoi/txBxWTE6H+X630obqsTRh5arrXr+3x0rkZ3xgHCclH1XTZbMllszEaABDrgGczadAVN
WWtu2yBMZP3nGlakLTfT1s0Xt5YkNdkTt0gs7B3mzlAnVc0+ChqJm6LJetzLdGck8Y7Pbn9l8xX8
+V6Q7jMY6S+8KiDFUGmJ1z1AHxucxFAdqvmVLRhXm8Sdjp6/6VUunQfEUrEJ84MG4bcLzOIvVnAL
F2wITR85/pxYwUeDiyjtssaDdWb2gQ5bz94Qk8a9deYVwAxg2finEmfYMyGpLbDJVokZAP0oTg0w
3nrcwV+bG8diEok/m/BYtmJP84gFOXX1ERdFEEykUX+wkuQcM3+4BOFmoHZeacymam89YS2+Vzp4
I2q/NMaV4d2npRPbPPhuSYg7z06R16POHI/5sddjkYCi0Jx3tV5wg0pmlQVHcetvBpgzBH6EoKKd
FVJUcgvTVBGcZXA3/Q5XH88UKKBpJQM9tOqdqKM/buWShe2V43stNdap7bLkpToUwwtsx/sgiE3v
h9uvjkIrvat12VHubJymxTusMyIwaWGjkmoX0k1Bbq0Jh3b9Cj40Djo7Zd6QVoGFc1HFo9dG1SJi
5JVrlga8igsTIyH7LmED73ZrurbunkogaaRFAKZ5DNHcbEMeFuNtneasE49xAUjBg+NIG3AGG5vc
0IXTkcjcJEcGmNlih0UOsRWiPnYfyv2cra/nVBV2c+JjOrbmq0K/cJtPKn4wOMQSt4840octhE03
29k8Eft3HoHt5/YCf7mLlkFsrTgE/q2t12heXql14D3wGePT5W9LcPH7MCP41E0fpgHs9ERn4NYJ
epnwUg+oVyB1EkxN7COlIcDWIF/pcmuGvwb44bBcVLBBxnZUggpsrwQNQtgDljaK4/ZXjH+ds3dX
lWKUDfhr46MgeO8h8LTq0U9tPLVHW/7U9mtlwwmU/Lkw3eu+YRUQLexStWs8NWI7NX+lupbso9Hg
Suq7N3ex9HME/DrEjU3xVbO9Xe6GWUZz+6KNzQJUxhdfXbVrQQGx8Z/FP3FRdcImMYDcXPe2nqKy
f/NaIzLxCpo4NitwKMykZYMrg+WBzH2kge+27FOyZBWvcClI1u6yYMLpQ0Cld+qeV73uFzSypv1e
2n8c6/HMPwNuJrb16vBt4++WcGNOyOM+Alxr8OTQIubuvcRKN/aIoMfXemmsj1FAeMQ1fv6Zei9z
d++0gHhyilyYz1t7uz055YcD9WqLOaCGrz689tWeKxcLahV5a+arj8K5FLbcLGQv579JiF09Vknf
34nsMKE0iQR/4CLRjlSxWs9swY6CnzHogzH+ExCm68lIOsuGZFTHBNXG5IcWEbTy5E73uh+BWrkx
67fG8kttkTT625y82O2BYRbbpfwLglyRFH+DAiLUxl9Zb9rh5Pv30QSmDhRiDPfjALDLxRjgor3O
n9awQax3Ee5b6yIBaa1VMs4GjmWL2Dq0Q7okMAOA507RXAV4hKVDfsQQEWZjG30v+u20frcgFgLs
NLy6NL2IXZF1+N1H90bUbra/gtlLfeeE+h8YMebP2GMFEOomaT2aKg/jwAqawI5VeV1dnmgsfK0P
I3vnbjgSAVR4ydWjLACaYTse2xuXp0CxyHKWjBfnmr3b9ffiuMkA3mJqgRcMfUzqY2E00dR9LE6Q
2eV7OX7KBdUUiPviLvFY7mvMvYsJuKkBANoqNBOs9mjJbXWvPOREFL+yOZUuql8NtgLQGYgMUJi7
kWGr0F3cWUAWupQBAC37XUiupTrXzYTXXNxcgGiWvW76Go8XKCcDIjsHP42x6SjJDXy51eBtqlAl
YWnvw6Z7xxSHa39R517pQF+5gFYpqKcocPNlQlnT3ZhPgYvxVlioVJ3+JOGIm0bG8kecXwSMADVb
4gZ1Y62aDeRUC+w8ccMvWgoXyC9wA6t6UKCgPntUAqvJijfWexm8MtL6c1x+Qt+NFCgphRQGjN6e
dZjrNqUldjUvqfBVjfzYFUcHue9d0UWGh20NGHwjjpZ18nAdvTfPdffL3K0HCqqsEBzo21gXr0q9
lesJjxwUF6oCjWpC48XYagTuqYGklCiUnHM1Y3F4LpkVyuqEQQavOHw96XPowwTk+k0kgbwa80Vi
kAwHOxndfCgqtISXkIOaVXuNbEITl+PJkkobX8T8K5Y0KIKIyXvpACm69V2JEMOd4T7tPQ+iflh8
A9jWG7NaoT6HL5NVJVZ1cJ00QLr0DDprHdEGcKc+6B+tj6d36RcJsL9JaFFmhV9la4ih2+NYdUCz
Fuc+2JX1O2ZJznM2vD5/lNeeOD2swR32p7GB7aF1ThaKCDPdKCi2rLwuksCdr4xo+NMRggTlIQ6X
Q0mP0seVU/cQliIl5MwQAmqjOoAmjv3wzwwPlfOmh5vEmBB4qbT2zmJFgN0G5JMMlo832I3IJAC9
rWkYrFFP98VydcXe0QdHyKgjYDxYZLIvZm+68NsFpGYc6xn6RdLEs71xaA5Rd4SAUgAhO588DEdk
IbYNWp2bhoG4tWKjrFPXqnIE9GWWJrFfD5Gy4JlY0rQETNgCoZYjWGvAwrOz9/yvFmGXJtYEG7xC
h9GaotBq+WEHb418VPgIxfQmnd9AY9RARzSoGUuZW+VhEi8tPJ0Jg/LA3DxRJcNBHfLTPshA7Ecl
6Mqu//XKAT3ghXkfxPuxKgsOt0dSfDFTxON4bT0YuvX/Qq8BpgIEXvAt8YwtApIixLoz53OizZ5q
N7cdAnwZV/mw2PVtJPwfTe64ZozmN6ay7dKWYFnG7gkgParcnUQlqP1P1QIlKCFtdMto6WHg7NzF
DLTwhFiO2r+O5a9tfU56wZP5A4t9WGYVw/Imps276e56xKc5CwqB/mlLvIccHb+qELzgbRBWdC4x
aWtg+QVWvXZEp+Xf9ngs9VVrWO4GZ2PcP6UerNwb7qm0/0nrzzfWiChUPRABiK83yPesd/V0suH1
2v+O9otZHFwM5QD8Fnbuuj+JS/Rg1IBBhOtlUujI/t1x/2zqpZba1PamFe9Tz/LaMw+D7UDTYjwP
wW4gIq6AgytdbQwQdwXmnRosJjXmVGMHobjp2lJji1A6yNrAx3PcY0LRsktM3xzV0Dy5BRYPq91U
5t3VJ99aQCCOqUahmaqzWyLwfW13bdtteij6FjjTkM5LbDBlIUZvSexkrfzkua8YDovkc4hY7IiP
QeIonYZgd018SmNucCP9T4ufxfhgc7dfQdPWUwOZQLghrY/3q0gRp5BaCJpt2bzX1pI2DC1nQvkq
lyciTRKKF8cgKjNXHCe5dcLtguFc6DKRxuuKU1HYJ7+9teWK1FVMSiv4Vw+34X0NGh9ZW02fFQDT
NP1pBe5ABiQe9N7UA0hVzPaIDWohMtCjPs1LmE7uS2C8WCqMq6VM7Apj6YqRHRE5S5j0xV8L6pO6
t8DbiS7pzTdaDw/y/6P4o5B/6Amuu/VXgXlZYL19bnb9I7TvPkCX3tZbXATdNM5fR/46oKyBfehQ
Pw25mcIXm59DvvGmrLb/uJoSQu7zqmO88GnfTdgHrTjkc6RA+4XOl+6OU/lv0t4mpNvAf1VY050u
ggDxZCobu59MWsOPDAsjINAY4u2q4RUIYLwClK+Ih8AAtaeG8YwmqG+BA0y/wkYyJE7YJRVe2vI6
aqQk/9TyTTlO3CxV2mCZCoWZBpaAtbAf0/kf7lREIxqIFVzW+iCCX4hKFvweEGXkdsH2XVNsWI1X
2jyK9cuvGcrQvm+20n3VxU1MF1VjPUeXdgKZj8s2ZDtch4aUAVkhJ7c5dCWWnPUrnPBm2VtVPFYP
41eFfnY1cF2/gXwJapsdx/iiQUh44W/v/PPL2zRvxvKLVzJvKsC8YFk64G0ufpBRgrfoK0y7ZcIQ
UiOM955+d8NXDaECoVBjt+tTSvAU+KD5imTArDY4j6V+G1uotvD198Nfj6Zl982hx2fvENjr+YmG
+CvYTeYx6K4e/uRs3OAng9PwO0wYJAAYUzft1ZuSXQy7fhB22KdXM9ezESMWLi7WtzWkSbdCYULP
U11FDjj0AqMUDENC9Uckwu9wAMLyuUK+TeBd/O4+AwMjSJayu3PFwJGaCAg2QSC4BLJyTJd8V3Oc
ZchEgFyy6vYc8nGHNvK6rY9R281q/6g7dCabvRBc/uCh2k70E6hqBI0XBPZL7CMSbwZVD3IaqyPY
M9Rvf/3opj5WfohlAuSjRZMQo9G4spiU5UljHqpAJLOpiLh8odbRhaiMGEa2zCzyzTudXxaGdAIX
vInaNt2vKHCXIlQpb/o4LHDNqC72Jvciw8wRVhfxzsAYyCPRQ6g0oZ8qBzv7spnrR+GVmb2WoDpe
SriIusB92+GMaOg8FFsThNrig1eGpAdCAqS1JJrkk3ueW8xbAVR605hazj+ECfkoYp55MZwvy6Fx
RfzELLYU0BYqOJvgeILhaMUSAHVDhDgH4KhuRNuXHklQPEwm1qXNk76067wxAmT7fUhA+qADxIwJ
3fPzsIdS8FuNIrbJfm3AH5TRONRxM2Mmxzle8OhCAo7cSFr+xdu3UjzmNtxMxIkt/OwQ2qYnPvlj
8e+15YndgxgMhgPQ4bzEiBEYqKUrAyiK7cNv3+FFETlr7naw2vzGyH0MFpUU1c+6BBCxguREnfTW
B3Grw2RdYZEK8Yv5Xix3gipRQkJm9FNmBeqmp+924Z8y0PsnxdRDLwBACyPSaenotra2tf5gZgdt
kBnzyk3cBlIgfgm5wqJ+DyaZWd1Dh3vS+CkugaV1f4J9fDQG4sXnfUoboHZM7nxc41g6Kx+m26qW
g0n20CbFWty4/VbMEvaLrw3nibH8zOG2Xb+tcUbp2RDnVSJRkRjgnVm94WSN1QD4F/ganAMyOYwb
3tF9Y3epv/pbDZFZL/V301i5j/YuJi/tcZ+0mejZrI6Q5m2EKjBWyX+eGI5W7267Sh0abOgEgkUh
jUhhOh09uAO+9hVqJfNQesy4nvLQpD9CO/uqrq6NMWYsQNPHKtNOT9iy4w9Q53hYMvgKgvdq+Qyr
D/y/xmXjDxdk2xbjyXXOXfP51MW4bAJWg5UQMhTO2mgWKu3tfAWYjXuqURN8m8Ped3XGpiFG5g3i
dMrEgYrJazV6xdayj4ENOdZoIx+gSBpoUHjzXVBAGybCJxFHwvxcdHPm010Jso+ORQJ75IQE1wHE
mEt4vJaHJ9DZLS0wEOz6ow+6DtQiosorNuTT8oC1Eni54a5BzIhF4sRAUfR8NboXiZxYJi30tgWs
EBBsWkM1Y0QMSjQ4xW3Kaa/pkiJyNhYQp7bry6qQowcpC0Wfg64MiaLYj75suDw0oPjK9SM0L5w8
qHtA/AzmvTIKGxuSP0A91pS4xkGqw+h/jJjl8LA3JjqH32D9WK3ts/u2q5lYAkpaS6Sw3jvWvI19
QAq+hk70WWFqEs/A4CnguGHOQjOrxp9+QICqnxmExOssNz1qS9M+IH1KQs+4S/IKAY4hrMSZ72y2
kpCBHQJcTzWNW19tQ99I7SGHuns3hdmIgWJFYKMGXCqxM8j65Jg/5fQ3LE4yj9XGbHlMg1Mpm8Qg
74bFtr4JYUK1sQwVWVYDjMgHsPnhLu5303/P8pVjKOyBNpjjszuzrAbNgtBZjBnqiJM8MJJVHJnn
gACmsdja1bYP39n8jnc/KeB89Lw/q7YmsmIRAg+Bz5QYg8QuQXCWUYdnAWL+F5eyd/O866sXyGoc
5ae0OyLaNjU87ISu+e4OEDMhTyVvoZgtAfh1Nn4j8OoDneMn/K5A/yGLS08b7vJTW4bvCtyTbtHL
QMbrKXb6DaQLVF98GgLc2UCIk1sEWCu0L4UCwmu4UTV7wLnw/XfTyak9bIZYX/WQuZAXaSBhLtjq
JVQZwkW3VlUcZogXfOhw7PpfEb6uDHtf/eZA90mDpBhB3YKBFvIj8N7t+Y6lpwM6PZ8CJ6ezimR3
7+ubWKF+9XXScIxFT0uiJgWrFQ57hJFkI7ZIpb4hzWFsN1BcxI2N4YuyESqWHzYetHOASRyec/zE
OCbZxvDpSdrxQYJt4R2FPND10XmPAsjbTHm2Ltgi4QIpDAoECOg+vlOm8hH2+ws0DTT4XtAzOnTI
+m+RX0Xtbgwf7Kr6NMIcZwSh7QjhqIF7Ql4VescGag+PBRFfbtMIHAVFfYHst7y4ErsxZKwesDRi
QwDlqjwsjMhAP4CFDuI/Pib70fU/LvxoR7IvIa+2fstq+4SC/fo+rHCdHy+heDTs264RaOFBZfcn
0NgBBLjNSUAC103gWr0BovxX5n1aE8SAbCvB8kOOZ0PaZwLE4++y9QCfi2T0DkvpRbI/L+pd12tW
yyuBIqGtsIY64x7FD+v4NzHWdABF2kEaiG1thqqPHyw/YSKvn4kxYND3DSTfdL0CVWnka0228HGJ
ip6g5wIBkv8YNpipgTTt3Osq6dS3XnY1UpIrK3NrDG87orajfLXk3YSEgGxnp455/coLIDO43O3h
/akiG8+6qrZUQYf62dmXUj6nMh+Co305QPUNSh3EGAURWJqfTVXv6+ZlUDTDHBh3FcJZGvw+w5+y
M+zmOB4vmGYi2SYrMHc5p/BtHEbsMMWQFUOfWFSA5XB2+BKgLXXvSp+k3hemCYQVR9D5x/jLCv7R
Nvad8fVcAlDxiuHtuaHDQMt3XkPMrHp5Q3BLJJajz7/NsoYGFlGu4mKv+cyWk8shzQdA0ELK60M2
M4GlNm6mPAbGjgT3bn3VU5mCe8e6nAs1RJP4RrIVSM8vRxwZUXgXcxbikwcQKDcKNdnLPeiG/T1Z
gGxMUe99zyjDU+imzKyScPgdhkx4INtFrvjZKK8co/3I9g4QABfVo3Q3JcSg6qa699rZg9FKp+Zb
68dSJHSttuX6My+fPsBVTQeQ5TumkKuDfyN4xBsgkgAsMG3GdN2Ey72H2BDX1OKxg6kc1KuAP6HU
yzn/mjQ0t2aZMiyrHOAU7/PAeYNGoLGOdgfddT4bh7qE9tHhEZbWGMTK3AMAKw49OVnzTwXJcyl/
K9oDwABuCkpwtl/r7pWIX8+E0DDT2NHL6s339pXadcWbAWLcAH7mA+FSqsi5sx6YfG2H4+oB86qc
vB2AiKo3q8Z9fowjIcR92LQK6kVEf8OrBv1vF2IzX8FIIeseHWdL5V8F7M/3121YvdYUdDnAKZNh
+CCY+WHxLWww6XWXTgbEIPxuAT5hoE1aIPFAT+fh7HIwz/6BYCbuqt9mAEUIpXHb/0K1EBVOEOFO
ZELlHLflXdCPTkwZ657MSpdT/6UlNcZ1LGHVvVP8+r8yAcuM9iEvKrZ9sCS2CjKNlurrs7nw4zi/
NxMSNjExoP8H9XkQICu+FbDVEJwjfAyD5lc4t0CflIb8ml2mYrtCMrJCKgiIATKIyAfgOiW2eTAG
sDDqr697PJ2LZ3y4LRB87EwDUZuw5Dn1MNVjm+opmvx4qbWddu2pIvvCwekMnagRYo/rwFAZfEzV
x9rrbT/fJ/0fR2e2GymyRdEvQgKC8TUTcnaOnl+Q7bKZZ4Lp63vR0i21dKXuqkqTxDl7r70DNl+G
/vLPiDxFCHGK4jGAyIU2LZIBdxcvSx9mBODXj2QvCeMTlxzyLcBO4dGI8gdvzcJQ97Xyzyg+ane+
uuWfXf4k9BxafBfgytmUCOeoznqoS/a+CIU4WfXBqc3Q1CfJpvoxGuwB+vvMlyuIf1qk41ZuhXUq
q0tchGuLpKpp3iyLC2FIc5RcVew6L274kB3FH9kpATTsSd1Y6lrVcCoNdTdptBRgUW51572QrGL8
mquSm7HR0lVfJdFi7OXwRQiDf0c7zbyjS/Mxcyv58IH7uTLZp8vK2SDQLnglscdVUSskmgARsgi3
tzgmijy7ab2yZ5Arrp/Cn/EDVRxk/pcB/KXhORzFoZ/gvIgpWOY6WLxF3oXGvdT/ZSYvRg60fDI/
FcbZpmwA30POLnyairTXq6wPSfCdI3il1YWYzikyU19ncdQo72l5s4fMpFGX+KYqvQLmyig2Wn8g
Q8AlV1a2j3TU+yj1DOO16X+n8sidq/CgiJteap4196sZP6Mq3UpefxDgDNLpvRsM3yB1MrrORs/F
uivza0vZG1voWer6to0YK/gI0x8Dy9oZbi1wQxN4whxOWtlheBSQJ6h9I2/GfRrf65AbmDXHlwz5
xajvVZz0bvgBmIWeanBiLrWlgVLeLXw8E0Gys88aHWh60/jCkb4ewui7zT1z30QmOVWmtUhHL9Y1
T8WC0S2+XVbstwIXfdISr8x1VtKBLSfaKQZ+vGhuanKFOF2F5VbjXFWbX8ky5hkt02U+HiT+mNZJ
vBle5fWYsmPU1TnqnE2fWWTYz8OyRQIHOdHasmHJONWd9NDzg6ia5uo2I4koVOqwP2jGa4aeWEzc
upe9D0oCBfneyGzd1G+6ZCbpoxUdAjfRpH4wfki19U0EKO4r3hR9yZK9yzJWt++ZqcZNPpI0f7f6
cDugBMh/tXELoEfkLoyPc2Z8omB6qRLzgk82CefDLOTLxETlnNPxoE5fy6MusZDc6RBHe7U9mdxc
Nj5rzEbL7Toh78aurvyUsSEgplYifWguMPe4X8TkRLmE4YczPGWZ9Oz2uQo/ANiG4n/graj0fcYs
WRvkynKFprIl7fBcZySocOS4Ikjt38cBgjqAaxBH2wamx9GUv7qDbJh8DwgSs9LwPUjWMXZZx2gN
FrWdMnqWhmw7yJ9CeRd55WdBts6abaxs255UykWrn/TklHXduuPLI5Clh0TbJM5TPP4DfIh1ZPyt
am6YQ3GiGpbCiDWrqFROGAZCdBase52yuAa/PVM8fagvDp9SZLy56ZtTy+ekPqjxswaxXowpxtXN
xI9QU0C2RYc6xaX8zsfBNw14M9CLrmuwXO42f3FR7YP82CB9V+6FNZtw0BvL3GaIO7+Fa1rE8+CW
tcG6sbam8S/A5MTlr4p9NU5rVd26qu/OwTZCYnMT3hn91Q7KHXCiA0Ogl08VcZnaOIzsB01CSorI
i+lynm/ndpcAQ4ebNh64gu3HbjYpDHgtAYZzlGag5/Qja8qDhnI47DUsr5wXXCf3fZaThnpTy0M/
HotBpU2JJQ/kH32P2zYXIgdXsPon69G3h+jU1y7b/DGvyBd98WgFNSpa8VOWN1slEsPNPS7yLG+F
QlX2FMjiKjd8x+Swmw3r6nDcGFXvxaY4OyWUKyHV4styWO2JfVKoEfY0UPOCZIGc3BPMRT2fErIB
zUFWO9pO2SMm/ArCL8tlfJwLjqZs57E7FuXE9FNvM7387O2NmrHmQVKwGecBsdBlfe9LDS2ALzF0
VpzfFfemKrcufdYXN+hadJJUTXp3svHiom4kuzo5inBcjdC4MzgpXijOfE7BS1yYqzw89sWuABWq
9NNoHqlYWDKii6y+mcSx47CUFCQVyi4LorVT8RFPX/BV9XjTiao02ROoFBklbgzcGR1yllavSS35
YX9rlEWFO3Apd2z9q8xgHRKly89Jcsvrkw4aM6DzKz3CRkUx0oMrlWCIan6f44BM2k5nPTY2Ca+b
przm058TfnFxl9ejPro6JtROs8BujHXvXts437TBvmj20fzVy9+mAMLUi13Jp+R2W9XmdRUHm+VL
m+VfekQg8lBo2Hvfk92sRyIobfhJknJt5+oqzt55ETfms8tjNq6Xh8eN6Ap/iqyrZnsqt07kuoWF
SLkUn47h/trml4rrNSoKUwsquPIqe9uruc8xy2lCLxsvkbsmebdhrS0SRtVEQumk6VDX+SeT2bos
4C5wnxFFIz5/O2RGmlYlxkDjvAzTSTqnXjHWlvppyrNWkydMPkZZc3rkKyGuqrVw1si8kt0yeBu5
LpJW+S5CGNKaXYzn4fKeQhfzwqAmUXFNWPbmanl3c/xdXIwd8wXlO9PINe/d8imp74I0j1J/KQQY
TeJg6Xw3gq1pbtzg6GosDAqC+3SvQZUiUH0XwdWNn3XTL5B6LfDF+Jm/W5te7P4MTYzAdR4E6WO9
R2ZqCBafy+oqqkeM8hq45nr5p4DYSJcgjPRDTCel09cmp9CQvmnO2S4+R+M3zK8l3zI1gAokZgk8
ZdbkTOT00lHjXMa0HkfD1lReSo04APc8BSr3LSdPeh5s2073NfWjUzN2k/e0/yiiUxb85dVJBtfC
vI7zi6g3AiFLDL7oTuOsruq0AIlw/AJ5RBYg4vjGxfAVpf8qBJQp5Q+rmBsdhnlmwo95kFwiE+OL
DA+qcXHzP0dga0BKVmJfQEalbODBvCmSmeu7uWWzPZp8SQYd0Ub762zd5/Bb6dTB5KDhpftbyW+R
uBhM16F51wfEY6gm6g1E6fjlRFKPsS3FVMlnzk2yhwEPGHpUqBMrPRC9OQoMpjrnXaoIfpxklY7D
9Ka69ypuVoH6mxCEdK0fp7xkCcP6jFTeekVobGQ+bJmj/J5T05y+x5gwrWtvWdN9swIRibNLHnWr
uiH/zWsomUp/wd2TwDolIvYaTCtUwlVMNBdfKMvehfKhayx1yRUaNU6uMSqOHfqdYq/ZDVdz+S7z
S5PXq8w8RbxRRTrhj14yAglx5W5EctbMkiF59NXut3aTlVX6RfsbRv1JwVgqh2NcBLcEIqPr/ZHB
lzaSNQwtyvWE5KJRvJ0t017LMRMTKHBZuqYJri451bLftcqOXP/KDAdYs2NBCfy4q8rtnMwoewy3
xSlzHj3gUBvs2MPDdh/bRzVD/wIP15Vgn4qNbiC3Zt266faK8W2Vn4l2Rk3DNfhbCPm8lq9aQriz
WtiUI5fHM0TjiC/yR1cSoJIKGpL+JsSnVfwGNapwd9XI/GmoGgrxGsbEct7n1b1tzTXX37QCISS4
ttzhU+kPiK1Vrx3N4pjp/3JV23MOD6PN1y1nisEb6SlPCA4j+aS68mIHbo9+sqyrn0LL9h0uOOlj
1ZMuO2hprJVE8WfNZqtV/UJcZPloWqzhlnBEttEs52RZ7FObObw79ZvEpKULa5UBrGnhd4+UiegI
EY2K5bCzKEyEyapVLipO6sAIGji7HDlnrAjnYik03cYqfKNI10ZHWpu3DY91O7wYWb3mOgLOx/CR
tsSasm9F/YuVexRvBahskfsld9vW6boDh0+1i0b4vjjY+WdBAqR7RfntqvSoaY8St5xA01Zz3HWR
FNdgsPbpYG3dBWFP3rLaMxkXDPOjZItuJcKp0p/dZatBVrLMdqshaNnVuTA+J4ndiUNgfAYzf7qd
lacMXZ+CMTrQnxMLHKw76BJYbGfZm4r1BriClX1XWSQg+FpHkiW97fjePXcMLl3D+5tZvzGpMmg2
9KiPRJArwvW6+qsn793o2cCwNvrqNJt3HeQit6yVa5wJD/lj0HuTeTEV6TXDRed+X63iuYc811+d
+WDKXTSeRuW5x12z1GuD11HPl6jYRj16ukCaI7o7jD4lK7Q1XNp0giHKvFhqPlmPg6mx7TCBjgjw
Zoa1wjNEo+tc/QvQY0eD2eBmNJxd2yK8jGLf2Wtd/cuyCwH+xcVmJQX1jhZ5b5U47q7GtmuSq4TI
i9sfmTyP5YNringUCWO0Jf47Ls2UHNxq2Mxav9MB4lNJDrsu11pybsNvM9vGxX5g5YrS2+S8axZW
CYnJgPwoPlGrM4jIVS1uY0TaGS8shByf4LsHhmfALbvYEgYIRb/OkAuKynztSH7rRuQLae8z8PWF
gzAt1L/IV8NDDcpM+y/lvzwfqpdO8Psfdvor7WvieqLjupt4hy8cz++5fjGDx4gA1M9PDReYEsOO
FhrQyo+11PdK9t2gVTpmg46x1FEu9tMdhof9GxR2ciByX1CqS2C4uSVY9Wg0vgch0VUkGyeqNi0i
eql9do1JnqV7qAqlGXl9SWt9T/L2qHDrcxsCTObma2UF25TZ2oaeDjWw6I/R+raGs9ltjeLbMK4c
Gz9VFK7zjlbbd4O10zTu7nhnLRD6m2W0Z9FU6xJ0H4tOb/kU7I0tYMB3jfrexwYPmrqq+Jk5BuBG
3K3MfFHLRqbwnHmg9uYR0gQ3MHEcP0gmYiLCy0vMBG1Bt5m6LsVwNupnfbx1yctkHVQk5K5ySX0z
bDOaNuS6xvQhs+deeXf6ZtX2wbaYoOTq16o69O0uAjtGARbzxZxfLeUAlmXz3TDYBbSeteG1CI69
fE9qkBPtz+3bLWBHaLzR3hGJ1yD5Z6aUu5DDhrHLMm4Ta6gEcP2gvbrGXwFl1+o6rsyF/ZJBNVoP
Af0R00dgnCz9nIaXOiESnHLCqv8SrPW4Mna6k5PeBadnckj1XdY8uJmDOeKmAOK0NYhk1PkNDKB2
HClp6cpnp31LQsV3xujTGQO/ycS7hGDljuhsPQ8MkZWd3IzStj0DHHyMuw+3KR96xx8tTZF7msS+
0Mr7cKqFHAvLw5xErw08eRMVX7RR/hnuCFYQof/hkzAZozs9UQtB6SwgbjQw4YzQnMMwvGdNcW3m
1ivT+bkXTCa5Fny6YcBvIuxdaVFOrpr1a8NmvMBLUE2qRs4n8LWJx26WiaehXSVu70+j/JS5+G4a
56imw12dIYU45fxwGLk1zzpKruDJUnPVtrpvzABzDtrrW7tkATgGG+NTETe3R4Nl4qFokSP5YopD
zH+53Nr6VjESrKfvpP+nWsqmwaeaevvCAXRo3Zd6RO+o6fhYRg9l+jCNkQUC/HHe2TrXMZ9MDn6X
FtjB8eLhIzPfCnWnELMzTN443TrnX5339NfYih8ynPTZKYQv5VJPC7y8VGAU5Hoqree+ejcIEiPy
6jy7c/YhrA+hGPces3c2xJ0enb4usVccX+TKe1wsMDB9NIaza8xzOpy6dJcHC2BR7aJJrBOLer7M
YBFpKsJdNBBpkYEPZvF04jbQh+PiA/QxgT7tVqlsCppyTiDbciptUhm99NPFCPCB+/5tQB4Unb1v
6/I0MVmKADTXQBuZy4vMgt1oaepTFxU2ifkKf6R21w72wlplt6gZ99AsKKSW5l2ZsG13Y7prWE2m
/k3h0lzltWzutuPzhsHqNJ+mngS+Vh7KbPFDmftkO4P/o0ps6LPg3c+7rjPZvENok1wBDFZm2BTJ
FECmet7EQ35WbOcDScExEx+SMlySlUc1Ps+CdNHZZMlMhnMckjZOLGCLY2Ef7cF57ptEenAUXgP8
xZ0ANy0wzna31aNzU0LOWOc2ar/KgHBD2yqceQST4l1q7xJm05jhwhbiHic53Uv1KlRe0tYvM66B
8RWoXd24FcFMRARaIjsTGWDi6PhrTWnrhajvTXXMNZXz5TcR6Axm0Sr3FgqYm2LxsOocSYLreFqa
IZwgBjpSDoxP58gNzi1OsDo1XAfEUKciNj9kxTdEAog4tFgh0CNPlKdO9cf6oTDWq63pS5FtNfk3
SOmCurGgRTTBdmeRq9d5CcWK6ElVcJmpe5gp3AcDIFWzpM2qnxjrNYICmu3DZGVeGb0GmY65ihOv
9Yw+6ew+SrN98HuveaBoNH3vuRcwMsNTQouMa4V+yjBpDzE9BSnRAKDV4SelvcRpflIeraqmi6jN
OMlpnqq3jWX5nWv7EW9VHvl1ZMDbdIYJeINJV9nabqqqS4mYOonuWKoRCvAS4x3nw+z8FKPzGsO/
2APntC6mNTPzc5+ER6MhRh8Op0huy+JDyZ5E7FvOoxnTFc5NqzFVb7TypEN5DWhMY3dg+h30YK24
vyUND6mgPwY+e0w3jvC75mk0n9KASIk/1/ulcWgaP9Ti6uQXhyPWOVvjuXTPba5davslFc3R1k5l
fRqdr0g78GT4DdOqscAYcvJaymzoEJjGc2LumCHL8tXI+S605W/vfHXqxzBzWmpfGvLPYOB81Z+q
oaz6rvZssIKRj94Zko1sv0g21/lu5jYQLqc3pm5dqa8tK3c9D1dikVN+aIaHVYScqxAllC12RrfX
CdBKmhrmwbgnhcXV4/zkU+3cuepLIHBcTPwzsGAAPy1DEX1vlJuNoFc9AAHzsmEWj7+z4KbpS4Ls
KVbvtrtrlhTX2IBx846odc/N9B8aVlBdr1V77Wl5qpe7ziiqSLR3NDjOkvcIWKQyz5L/VfVFEzl/
cfI5tHSq7SbLMRKNxJdjRlNDX306GVV3NLypsemNSJzJjExAAXThUAGFmMZvkcGtIKhtW1AI51Oa
LfTdpepPIyxwx4uhiN1/lby7gQ2p9VuSOFuiitCQg0i9UHeRosE55n6ZAg9FAo1QmL96W9CAwzrP
zlkjqcIjoCnhsRyUdF+ER8nXnaRHzmysnxK4rFkXXy5j4khNGs+DuCUmj3LLONzpqH790G9DiJcw
fUQt/gO4T/hSLSJMTxFL81QhIerDd1FFFPi8KzYgunotaSyoZeTPOBoawFhZ0lYgw10eHUqJOJq6
OyPdTdR/ZYReo8QEQ+x8W1rrIavvdqyf22bypvynjSzQEeCO3onp/HgxZpesHiiyJDgfnIgfzvVX
b1nHZLKvnaZ51tJh95EZqJI/M10dUz5sJl3s+aKMvfAik6eiQ0SvfUetzlreXCVi3JSTNiCVns3M
QtjclzJ9lAMs6+Tu9ajat47Y9NhbMW8orYLZ5HI1rA1SmJJgpkT9OguatOZxZnN5LszppDMK2hi/
UnsXWbupSrIAXWMTRmKjs7V7pROpxxbMeGwVoXiUGa3csTzUxrvefiT1fLAHfD64hySip8fKyKCE
RGLpjOqHl55Cm3ZUvXD8i22VGjblqYrsp4bN1J0vMZv34ne6nU74i5fjXMB16MdUvVmzZJZCXtJo
GiKSFHUs1NEtLoh7SjQ07budLq4gtmEUDRVRzneTN0dKmcxGOfLrKQCkoOjP7wL2+EHfRRBFdrcP
O21jskYPZnyxgu+k6ug1A/xMs7WQGm1O+s4egQxJ0BcBRVgo66ZNLVLNK3tY6dV+qWWhrcTLx6Md
2k+aE19CffYSo9vYdNSNcGJZZRyH1H7uTJW9D08Qg7iU3SGwxVOj5LuqkufWJYNYRNiRtlc5BhjC
U6pPXlbhnk5bCk9zeWjMHk3AJDUsEOSmbd2oDso4Cd5W1Dtl2Fbud5eomynNbv1k0IPxj/bzdcgo
tJzrlYO0B+rRo3kVI3p+QVYl0x99vlt43Uo9uUkIJ8TPVJm2yPVvmY2SPXgWCZbKmb20tDZpE2Gz
HZxc+pP2p1qMynKP8GgzRhauDUYz7uPmOHbDI5xUWOSlOkM7qAKMT4nPA5eG7Zx6JMOILF1SBVC8
2HQ5W6x8vL4Qk6i5Gp5r9bXHw4rEd95TZFSQnjk5yaG09zQ1ltqhLk4a9VJRhNvmPqwedehD0Z7S
9Di6A42Dv2ZvQoSaVMW+Vekmtk6KCgE871GRXGTXrKMlDPta9I8o/2G6BnQ6RGVD5U6O3mytbYPs
BS807UmbIUczTqRP03my0Eum+GA4E/09WDTlx0j4q7RPddGthswWrBiUyajVdajfcuOtn8+aMnKi
kDdPMI0+kIKEW2MefnGt9dp2knsvZs/F8g/Q+CtmFgPhddIPic7hWHb/dEbmIFr6defmwludlxKs
2KXG0LRYoduIG5CGdJuNxFDZ+yaHCZ7vmIHfHhc2ov1lpJWN0p79CO3OTUal1pwC8ZMiIIm3On3j
LgRYTTvHxj9ZDAXaNJzwaGOL/0JQyrXqYuMJNnwsHIdA/wwO0JIccNU95YLrBiEpygKeTSAkpBZs
1IgtZkaEscF7ygw8ktmxCskgITRJh1B4++1g4ptnp7VPVvNP5HD83Sqh48hS6FZvXt3x7E5PzZRD
qZUwfyS5QENbtICWEiq3AIF40kaiBvhVDkGkiUuc1rWYnpBF8R2HjWxeouyo2TykAYf5IoctQX/j
qxBv7bQZA84JqaKI0KZHoDmuvMo01xV4YxxX64Qz1u7cj0Thp1pl6vPieA7Oa8qRTB8KA+yTNu24
8GpVWw6fUn+bsje1utvzTdE/I/bpUf/opII+Jg42D54xNPuZL3sbwNIz9LWIfbpDygBLpM/IP745
SfOyZB5pkvT6mavMlwgAbViJYNK0UaSJFzfauyTKpZcDMznyTGOsRif0RiQPEX4tuInNlOFm6iZs
dhRw9qmgeESj0es57sctxZ67uSAQ06rnARpLi/815dlxT/TZoaPTU2i4F6Ov9w6HalscCBeG9Dzk
T6F41pATQpIwcJt+18/gHVX81ZSsQ8GloxAhQowhEMWyHzMCNZ6b3BXhdbjSZc63LMWTt4YTF58B
t9XrKfqJ5kcBKRjXGgVT1OboDkRA5VusmrXFZEiiXYwovc+y/FLUaMMeE0B4wIxifjkkBeHx11SP
cdml7SJxJCFNR5Ynac6Kp4S6dgYUOhx17U9DjXe1g+UAl916oR2Q+ry4kg+l3ziAjNVBj2gX+S3U
e9SWXo8mbrGWVI75bSMCC9X0s+5vSS8PzUflECy0xLoJPuuCJlBBDA2bIwr5ejd+76REJvZI4L5i
HS0l+nDsa8/3JaebpjF+KQPlJeWS3ekwT0txa5OXLDVWmRg3fResDCio2Ey8ad7Uggi54ruCsfwj
sF6r8BiGx6T/dUaOeB+tva7/hRRs5u2I3XI3c2iWFpBKJlfSpTqdtLlxtiq+PdEISb3lYi6a7+4p
x9HcfDssMAW74Gh+ZiP/FjY9DsF6nppVFj1q48k0gH0/ghbs3dbXef7T61QbyndDuQ18V+POXQuI
YjOafZMN0p0Z0HXs8Ci7UTsWmmstei5ofKxD+lOulG2q6Cb8IYHBurtDp89M/ZVZ6twP111i3oJE
lnofV2iNk44DT6aVNgkcpT4DD06Hf4WsNg5b8Dh1KysddkTlJ7JX5XZMlNVsYsCyDQE246yVhG+R
4TKKYb9Nd1+3f3EHtIIvJVIH3ak4sMVsQk2Az6MnuJcOrJv6n7VMSrjpvZkQdpUHW8YAf3SjFGfF
+YvzZyCByOD/pnkl7Q+OKbxwiiiFOE/wiZ08uTrcY/oyjUdpwO7ve4aaLG43ud1uBO1FTFHULTJ/
hnLwZPI5m/gIxVvR0yb10/OOKil2aAabjf3XyW82LZy0PQ0Z2VrTBmS2+70N8jE2wg/cX2nRRWJT
DdEdUjrwlKNB34d1oSRMQ4qIUtpcf2PZbZaWTurjfIuvfG7NLH/HrpF7QjRda5zQxeOiIkEFScxP
R1d+E/ME2h9rBz37qAucFZ6f0TzZyD4lqcIKW89hgKxVmr1JxhOf1KL6mmhbti4654CbRj4gxfHC
XHpVgLMxvYzjSyiJz9d+qb9V+nfO4DFN46YZoV9InJvjSweaoKHkBJO7Lt29TF9JBgAZ3EobeHrJ
owbfmYJW0Fk75Lb9okUK47Uq4MnqX2kou878q6olHuL1JsSBFCxN3zZ/RgMzLfseYXeyEt2RR7Jr
iNQ6z2GhM15ijNU/bRvDRD3V9VtXT6B3W+m+udhSc0aZTfU2Bza28Z9ZPSpJp4S1Iy4uqlvdX0Ge
22GnhNGaQs+y9rOi4yOLE54RP072PRikNPYzuIDj3CpxqGk4mXGxw2Bn9+9Z71ZgA/rBSZNdJejp
j9sj13esS0H1WPZm01Qyuf3d7MonRYeIE5NvpeI6DJTiqi+Rqf0O/BLiJ28lUTJ4KeU0GsXrOAb8
FJrO9vooDZh8u3/5PN9aS/xZ5XJkp5xIRbLFX/tKLMkGUOCnQ9zEofLtsEbNyfRWJ+6znuM/Unlh
ifRiWNnJjeM7ah1fcVx/rT4g52HetawcrqozLzsqmrGA8UKgHkiKhpCGtLgDRkdfJTTNZJa0Bkm8
VGvTDd1hku6rsQzVwJbkIIJNk8mPKb8qw31usb4yusgdjLShQxw0NgE1MItRa81fheMch0qudXqj
2rn/afpkm0xS93L1n9o/HF4gDolSfAEz2osx/eMhoS6oBHEslOyoJ/FFM8O/2iQwQl1ow3HURqQR
J3Pf68uZEWyXsIRow6+Y9XvuqHMRkM+AgqnCspYJpGaDGjbqLEJsGsVsPF3lN4OJ+T96hNhkUjFK
385gzTS2RDsHJ7ISRK/V5zis0CL7/D5j9vBO8nuaoN2UEoWhOav8rTsJBlk8FJhGcjbrsq3WhYBK
tDAwG/xYLjaH03/nRpT1qECCZK4Id71B343dEbSjXfpmu/zdqfnkj77nItynSHCfMidYNM2MCjRR
Y5H3dnV0lozfYgUaDU5yJXyNXGyNOTMD3EXBp4XkaS9GOw/vmgvTSHI0jKFtZ7x0ljQIzNScaLdO
r75lpn7JMl36BP/1c7tq48A3VKGs0lK+Zxb+RR4y1Wi2XzTXFNlZgGAUAMKW+W8kZM/DSpg1Xo/m
H+QB9sXir4DXYbkyEPCBUnnKhzPytu40B7vzagNW27QfgZKZqvkShwgc82/pJJtKm950wh61iiVt
FV5rz/c5by6W4gJphH+GGrxOy9HtVJ5GtV8eGTfpjrREJCzV6toIbyMv+zp9IE3gdbhcBEqutI03
hDaoiah2KZePtqL8U2b5qhSRTz03uJvLBOy+E0iCiQZ06czB702F9m2LdbI+CKZMZZg3BtCDSfcy
elFyUO3pI+yjB+np7zxG6LbsgeJAvK4xivZ6OO11WlayCOg15R3WGzFk/LTNwsLLACz0Euuz6Qki
2wkvEieilwBsEHcTEVR3duFI42g9BPcgAo4h5SMiNK+iMnC/XbnN1fREm6FJYgIqoSRT74yZ16Vg
62r1qdLquLFj+1rS2lQ6IaI/ybIy2Fq0L0ok9I6ypAylcCMFtp1pi5cQtzpFsh+BLPOURb8VxXds
EB1hk1VGUMOJ+lC3ty5DCMZKZD6BEB8MCrzo/WuddJ8l9blTCX8ar8701vBYSNz7FOKX3B+iVE6Q
xuYmphlObSnljdSNkzIbDL3BhGQh4zjc3xvI6k/J59+O93OmopzPNF4N9Rb3ALiHaTyJZ7+n0z5k
1o44n8NR8m7RMHIYLJprpexNeu5X//PtPM1yTz2eFwd7Usg4otbyfgl3pmQrDHgbIwCb21DPfSiA
yX1CjMewOUTZNY4nQKBHaUM6T74Q6SrGBuTBjqf+nIweV13vFNP2rZ6sTfxlURItjB3X6gDgIiN6
Nud/p8ZPusbeF6n4EFH1FnbFuaP+Ja7Ur3jM1i4FDhlh8Zz1M26nHbvWww7NV90GwYVbV7qEV8hT
HV4CYsFO5mf6sLNNjUB3S3BmxmBX7G/b5Ns7WxgxSMy92Pbuziyg1/ilLORDbZcvlHvvRnc5g//U
YoZX0A9NYPK4JcQw8ro8FFNzUk0+X8Y1YvfwIz9sI7vcxMqi842wnVUzXaDkqiqXItAgVS0fy8Oi
QG35q07PkwngCbyZBtk20KqtGxPPlzYU/SmmWcFEx+KOlnXEvl6o+mc3NGwmBXVbXQdA5waxZ6lm
6AV0WqFBSlorCAXmRcRt8uRGJXiUidHUl/fSZZUTfNs1pDSBaxMOgNj0N7eeDYzDRuFnzj8jAA8L
qHKmDbQAqsI+sSzt2JfEx9NvS9sXg+ktsCXbNpsVuQn5Vpj/4uHQVJG3CLRL4q16d2IeWQN9xNCe
ZPwfR2e21TiSRdEv0lpSaIxXPOMBGwM2vGhhEjTPUmj4+tqql+6urkySNBpunHvOPg6eIBHNTkAk
xKUWXcRMOTeyX89slh06WLXJ4TQE3dkDNW+MIFiwY29Z1AQEKK0MD4hA+b1mySUBRJcNP5UdPmvD
uSvKR2YNF7932Qkc8gK3fr8SLacsRAKfwTTr8cbxte2OLeZDY83fj+0qa9K1U/aHXsS7wSDsleWQ
OAObcSgkqDGtXEg2mr5KJfTPHflLo90iier+lv8naXc5XozZlKKVUwfSWoBZO2RjsdRZlrbaWU1i
Y072qiBcY06EEktIphAK8B2yV0S5MILnwjQ3vTWuR7AOTF2ZL8lCfoQEzZ3inAdENraZ0p7LynwM
VbC2+mSVKLIxFHU5+AG6iif2lCyYN6twxGlqL6TLkEBcoKn8Q0+0zgatTEEI+P5hIxTO9f6t5dTf
zjdCBHACckjP+EmYbIBK5hVvUwZ+WomDpX6ziV2X98HDL7LSq5pN/GTmOp0XctR468TBmS0uRsAC
CbrZAH9Q+Kjoq3J8LjIUCM9YV3a1mgR80InELSbCiASd/9cxImiNxxVWEwLrnjTfXko4PjZgE5dF
aM70zoPCw1joLxRcG75+DJko52xck8W7KTE+2a53KKtwVkreDYnHub6FOBUm/1F0X6zuGn8fivvs
g5SIpMSyWECgOPVguYKHJXVtMVicAmKL37aTDdYJhCk4InsBLbG1rx20sNy+eNFCR9ydGUIxgqSL
TrvqMs4IGvjPFSSuYhgw9Fu4pKy97WGh2WLQF/LE6xzfJOGjuDz1EQ+oELdNk65kcKs43bvhJWQJ
3DJtEpnPBbsRb7h5fXSpMLPP/EgjlygJeNgp3AAgYZPRCLp9bYDP5P4I2dmQ1jDWmnMEWN9W+5h/
1qLd4O5C+8a0CbO7HGEEwbUS8GuMY92dSe4HBkY/sVMOi3MwokB4YmeOpX9XnbctskfONojaFa6U
T7/mKbZEDA1JLDn8JAycO86TCbWiaeol6rKN1gRajPjFwjEZzMKWMzZeLbg0pJoPnRv8C4v2yRPR
qofVHLn2NiTC3Xv5DqKh160tvVpHQ88F+Y7l3IEN1eBMter7VBJm/Jy0fdqX58I86PFJG2+OKFch
WAJ2BrXFZZiy/KNZYsBzA0kh7BcFpxGj+Kxd8VHEtlrqBFkTM5jdKhzpGawMwAOFsXZYvlTS2tBa
w45A8PunbVO6P4ZGLADLrFktR21vOPsiblaqPNUoG4BFAOnag/6O9eEp1c2lnIdBcwVie08Ge82Y
vYnAdBlGuneVWCVBws0ZwthRnO/khEaYeCjpo60hk10yH2+WyVAWeY+2gLZUJuk2sXbKPwFtWSjx
PXrspHAOvmmWnDaxs+lbDenWe/b7EQec9c5eYaXwHniMVjSUWACAmhi9RPvSJsCn0a3CehizHrei
L5sD6iYdKb20CNGxpHguLLXwWSqUhvGSd9rBMUo8PESSnOg0glCO0bgzbHJj9S/m0BOy7fIdaD7G
8NaSQbaMiMnUPw0U4iBvBqjyOLCm+mwbb43TnQbz3vbmNUyCQyPjWxkcI42U3IzjYLtr6TxsOoie
MAm9h1nM4Tz1MHPMEvqKIKehYOPw4dZB9aQ6a0HR9smdqn3AzY6KtK9r8RDkYPJ+2un8wUnxGify
a0THfHPARBVVxp4+xFre7jOnupjwZtL80OBiS618NYXB1fNx24CzXOdQZdyzaVJwE4Wrns4YA5Hk
2dG5NQP8spvaqubrqoM3IcJd3MZrltHXMkgIVIwWe24J+6pL272P0XY7hPjpTKoQOCyK8dfzvXyp
p/nfOINkHMk2YpAcJeiN+Wtp9yxQsM1+jZY4fOklLhMtiNCdBqWhIVI0Ig96TwYqN215zub/CC1B
64HV4axKI4yr7LsftsWO0kpb+Z62fvCRF7E+x4TQVXja7NhkxOtIx5FeTeQE9dHm7i+j7gOXo4E1
XYJNxNtWFdYahy0SqV6buwkPtAsdqW0vEghVk9+y2IRuAKXb+RqjTyqHnhyvhr1DqAA5HrUkLbBZ
8ZNMLLWqSQsk5bFPd+20DepoFyJeJxvkqS6wnnRvWNZEK4ppPCg8B14QsGIFrIlKmvRo7a02LaPK
W0ygvyIHrOQw8KSo93Rb71wGIM0tD6UDESGMWOV7nLTbhGoaSnYXbuCte/TFzDB+KhblCzNj0g7i
6mqb40uIzBG67mvCoS9K+3PJXTtSDhTq2TLLeBzSTZNyv44+CVwahSoc59LeGz5UznAjaXGwmrsF
XcUFB2fo+tKPcdTwQzXZiRsESqsk/K0r5GAxrWK8aGVf7sYIkLtB6y/8rlz7duZFCe5MQZwWch9J
KOY/LjXmFfWpeuDFCf624a2y3N1o3RO2l7H1qk3Jyc94I3kCuXLOYORLYvBPtQQThGWbk5vLHi/2
cD8wT4H3GxA7yjd7Bv9MUKEpHxKIVj4Av1jei9D59jlDDtQqLJuCoIXACjVUr9KwXoIKqBu/r5DJ
I+L7mgYOEuw6sYe7+NCMTZXeK0W+Yi9dbWl6wT4kvtDJ4KRZ0yIzvpzmnGSvMxRCjcy+Ubq24QSk
+YvDLJDUxkZpv0r9+YJVV38hF88wpT8DJ0iu0pzQqrJ7C3pklLM3VgFUJZI+oPCbsww7/HIoCT3S
U6rBIFbwzqJYHWAvY78R2YcmOwqndYFO+Jeo1peqCBaJEx2xIxA7zuSWVQlaget+RD6p+bIgzwEF
qsIepc2YOZ0pOLDmxOomCBCMq5x2P8Yi4FLon12Z74eB0KkJNk0We2WUKzOAB2PxM8EF3W1s9ubp
USv/hYrvHvE4LvynGp1u0SCF53l2Kh3RLyAsZP6pwIA/7K3hoChkNMH+xSRoJ6WINH/HdHK4Rr/R
zd8G4BYiF0YpvEJq34FP8eddEN4tzkk1hzoza47jJLZj1TzPKATOsGi8LDBqIjVwfkP8/WMcHSZW
noagGu8s+PJh+kdBODCUXzdlWBy2usO6r+cKLf2baF6N+MPW6fDAOV5Fv0P0rtdkVLRlnY9YFMeV
zxZBsiNI3/SBiowI8yypfO9ihOQkrDPMgi1C4coE/5T+aslv75OvxhK/EU6HoF4QkpnYwJ987SQn
lobtwmehidwAcKKZMUFUXkTXNg3wDNDbQAC+ShSn/O8y4GnEr6jhJtRGubeiYtkozASv3fjahZtS
bP0an/x7bNB4t5pa3jkpcTNQgu5bHn3EIL5MYqkSONFQhdQkfLjev3kdz/KzDS61x7/Pzq3zQVYp
gLBLih+blI6BzA9JTOdUKeCDUmqb24cU4VXnIiPIFiTvVfguqS9pSeU50HhrhbOnIoRRg0BjLUZu
NyhZWqqZtWoZ/5Tdb2q1cP3yfZglbPvSRK99RHrQQMG1NT5hxTCrwdvwOBApufeCN91kRQtcmT2l
bJ1dNYp1OmoRlZ7Ww63jz4gVSVPov1mOiIHirNkpbYXhddLjcWkFLIY4DzjeJ9jo7TiRI/dQh8dx
6fJUHpKQF+/GGqeVDrbfMMn1GzwiAeUUhMsLBpfBdRbtPCdyMme+21vJSENCuoVyuE28+dgqcU0g
r/J661HQisp/TydezF7c3qIIVAQfDrjxzmI3RWKRJxNhcbGvZgif8dp6p05nTlZtsqlhU+jwN+Br
Zgg3VHOArSzWAdO5dWzbk2IVMrG6aTE/WRA1n3lvE+A7REDFrVuqgM1rWxm9Juo4EhubS3tUpC0o
VXixW+3FibK9xdfU80eVU8cCxRCDG+JndHFBW0bR38Tu3fX8ZU1yyAEDYYEAwC3b9Rn2DfTCwdjx
6T7ZAIelm2G+YxLm3mPdUssce1ZAFFFDLQFr7PhqK5uNYPKx8Z2r6K1haVprd46hEHVwvpc21HYf
jOFfVfzqHR2GzXMU45WzxLmDw1FojyDKUEnTfFPl6bOG3s57bU3sE3vInwQmXfOj1GwdJspd4M+Y
wmuD2hpgKCMWsU1KzFwjQEzE3Z4tgmAVpFnA1D+m7txirpN0k5RQoY+Rz6KoVFxj7krVwLyNP8vg
AgdWkjS7MeN8P6XLbAIAZL91OKAS9ptGe9FoY8VZtNDHEUP1d9i+4zd/siiGq6zf1GWUnjN24p/U
EeaCi45nwjmOhcvk7GzKYnyXDvWFIsfQF2DHDxH4MGrB+eaOM8CjabIF/xg9G2b3M0xmyTuUChvU
3rR+8QHueyvJrF+jXldVzt8CX1+JoTJNliFvEMWFF+JkafC+NPF3Oz364cfl7s7BKTsRFTfkk2xz
owf+spibo4aDQUmiGPeN1S8aiMGeW539rPn2Se4YGPF8uHjzrklPXwRCUBP+Cfs+SYLWh8qhNhNb
lBZP3ymwaY+5mHe069DCqSrOUOC+0GvVUNAAVZ6r1jnmgdjVHYk48gcd7e5Bqbasi7ZT+5FWd5LA
kpVWsJ9isixEViXeBH/V1Eeb8XRsMYS3zd3w0wNMTcSbf4lpHs00fQ+0aa2ZxktJuGcI8lXUAUik
Q0OPizUppbXXyDW2qQ1RIPZZ2UJgkM71o1PfYgadrnpLq5vdML7MYwb4uDC2Nr6tnm2bETDuwcdO
66SU+NAyPC3lltgmbLOSB/hpBlTlyLPzKrbl207EUfU67yP2WgGaV6TeGttBx+XNabrPkrBbK7/1
diTVooPdChFCiRvBW8pIeSZJhhxjf5gFjg7DufVIB/UANJf8+/hWZxs7vA5JsFY163enuOomCTvj
ZV5O5/HOAwajnaLZnzGqsxb95MY7CjpvaO/WUVIYM8oGub5W6jtFyQ7zHtEh2XuJd8yVezA580RI
0zbXSO+3S41GOBdughY/KrwL8NA2Lk7LJryJ6bPDiVsQ4QRXvyuiVczsqIWnvjPgQpi7yHL/kSgA
zjItavJAsd1cBkGlQSa29iQXbn2IuTRGiwcwC5lsXEF8at10EQYfVQSOSAM+Rep9CpD9sBn1ETWz
c3QGWXT6l4mLSyPT1CPdEqxadLxENBILLXB43u+C2Gbi/QFARK7ghVM3Zw3yUe4//PDN6uJFjWlZ
Ot8e6x1T8fuyH7Mw6Pr5RUgkfwrfwrQQVHSernb/ZUBOCNLxQFzpCb8uXoKIt49zyhRPISYVD4pA
6tNvUEN4vnd46wcUtSLjdFrBnyq8nSW7Q5/OKbOcYjz9BVDUOsJaHQRI20RdNU75OfBmZwqhEcr+
JeSEm2rnTsBFQWVljRXX/8LoRkX3k8tdYWhsYBJ4qfyLAD0bQwtrI/DghArZo1Ciuxok12SPY5AU
qaEooWDtQDtN1dhA3cy7CJp84c3ZbfLSiFXg0mQfsl227lVUnDUS+Wjw7JUZj4tTgZxjD98ZSbls
esmQcImyRfoHNbKMvu+lultRuxlj+A6YmmsgOpWv78cZEm3HlyYg/M22pOzaO2goT3pLnzNno1Ez
AFLIZZ1k0RDQfKlxTV8roWccE/k/PWUdillzDhXY8W9FGYA3mNswUxDh0p9pDufPtnxON8sZL4Or
oFbfXfUTNL8SskyEVu743V25Cc9WX64LnJZV4lNc8D2J28ytBvBplUvUg9/EMZ9bsY11jgbYGgZH
kWOLj3JiJ5DZr9bAEY4wf+aRTwnNW+1XHCe8lRHOBhsI9pNL7wSJ1fx1sqEcT+1vyG2YAwWtOaek
f1HyMVJJFmD195qLoZPW2rjR0SxRpMQ9N/YRTC7X++ug90zMUlYb7Ga3YHDWfH8RVtReDNFSd8a9
U/11kfHSTiFuWp+xTEXbdr5Ymkcq17RhJuNssLISJjqq6Y6EHnq0WZVdJYsR1c67XFhSPX4p2391
2/ysLANxYFo3ZFQDMMgd6a62QTKMVbsaeMnas2slxD4AHRRHfyl3cfcoQ2+pkDS9sV9G5m9PfDz3
XqbxVZUvtYFkHBM9RFRm570Os6OC5y3YBLd03DXJQxmvaXMOcbIDxSZ33NJ3NKi1Ww2HUP8ZLaK4
+sk0jqMnsT0IZDPvyY9n5TD7jCfU9Uw/CIAPQKonhwHeY1OKEYswfGsyn2mIN2cyaDYtLCWiSmG8
N9Y/GzqowQWaagQj7qY3EEzmNi/jtwZv2tBnsLSGQx1QGMtpPiUDj9vgbGJEU4TCs9nVF/WQd/Hp
gxfvDMzR25ruYTpkzXbLpFRrn45PhSmW2rE9GXWyCPErJxUjhkUSyR+uNfGPiQynKugq5p3fcuTr
+XmPyNSJw5wVfKXmr8e8UPs/Sr5UabwqXQ7YTLIYPRa2tdY4fzAY2xbNxpBw2jkOmLVbnSFrhqkR
KKkccH9nL/9uR7EsBiJ7b4H+R99Ao2GHjKg0LiD1/MvNc8ghInSAObzgSsbkRbowrN8hNWwb1X4E
8UoKHLLRLU9OpfU5g9w1rudUfSazIkvRS5N86NOhwIROg8NTORuVyPZxCm+Km0Prr/MrkO8H+Ah2
e6siNrrqmg2sD4J7a8qV0bogr2EgpX9pIp4riTKFybJNG+hlL7Ndo2nZq0Ap6kawFMhO0uDZTyUa
QFbfphYtPGNPo56MQ1CTrHt4u2O2z4bwOWDJldb/Uk4bOZHPawEGJU+GVZuYK8oZeNTh1Bg3TUsj
Gz6iCnCPob94VrIUQp69Xn9OYvLLWIJtjNA+xsxyXoJr8daCghK2NzMFWmKkfIfGFvw+2w8ylg0c
sflDQEKv0XPTYq2F9a/F0A6v0wrCE8UK/vCWJ8fBSdd65O3swMC/DhwCt5/IcS8SYQ00iS0KS0xs
L93Y2A6wRGefNjNnPrm7Jl/3iDCASuYBsuYdNKXuE77RhWe8KZ9IoQ4Ag3VtWl0LrOUUNRwMfFO6
h0+H0cdv46cUAkn+0rGjdzp7WTfWsivvQPnxxT0H7as/1ZuaSTZEpHE+VH2w9WXOV5RUjMBz9B1o
+dV9UHy4r1n5ZkX5qvK2vUTMF82h0MUmdUCJTl9WTO4ff6fpnPXi1KaceDt+sEesG4niwRkDCERi
Rxd5sulQLmrqGEFhDqb/TNXJahyh7lvvJQ8/N4yvpa9tRrtFlOu2HS0SvU9wKHxLcvaAVJRoze+I
LbckDezVh8CKL5jVqfhE0safUES8rIVaIxY/hXyUY6i4TFH3rKMz4a1hcGyHnMqXOTc+bFxeRZb2
NgB4Cx08k/NGp82W0MkMNNlC0oMISEKbCI7RYTD9JojhpcEhxvxHpRC2/Iv2PzobQEtUIITbZGl7
HqCPjjRxiPbctgp+8S52D9544oGkWcBCu7LclpW/NauJ7De2If5IUzuLjp5l+Wwq/IsYZaTUX5wB
ujsFa5mdksyzFqb46nr4pNhFmYyWscLFbJA25ywfDcwN8iTm8WIGIKhPRz4M8yoaEoh9stD1Rw0M
Kqb5Bb1ccqJW3UhAuSQe8R0XcDtZ1uSE9Er7M8+/A4w/aUHfZducShm9RCLfxBnhm8hcjozROiFw
9W/q2U0h1Qz2O7GgYeRDrxPSufdq/DdZABVIXJVnM2DvhMAjMNPHcL5NvM1xk21r9wSwsZleS0+t
xrp+dsc3o9vFIecNDEqajUmJNrASjIpP2bdrXaaOjTc5ZBwLr1odLCsX3c32147pvHi5zoXNXz8e
iRtg2xdnC0ZeHlJG2J8D7avSLkO9LcZ/koXqmFGCeNaSC0sbbLtEiXihSChnGv7ZEBKxsLd5z4dk
fUp42Nz7ckhfBQ2yHlwi2h5QxCbRPitO9Fb5qo+nGpAjIRBKR7cNI0Pkn7uqXUr9NcUp2/H0EeuK
d6EGBbFpULeEs0xSCCpJTmcZOzdasLLK3Eo0EDUGh4xnfYUv1ov/ImhbKW84CzzW1Bn4frDN2nen
OzfOubHajenhIJNyybf53PGLWvSQGHWxY0vZO/mp8kj89zfFy6qo6F2kzohMqo8hvR1MDJ3aEwG6
LcG0m0WGuBhq/HAvHFqfAip2ehiCsfkqapvz2yFDpdJIKaO1P5l+RTgtWJgerLn25psfnjeDviWZ
N5IJ4t2b0TikkamAFOjYYWE/GQiEAW/ZkBu0y16b8bUOLhgBNjy3n7I2gpOi7UULyrl3n039khg8
Huk+FFQV1eO/PAKyDJfClD+ef7MQ9CjB62r84AD0tYlGFPHmK+9eq+jg4AlodLr85oJx74f0YgbL
KsOSYsm1p21EqSDolYDc7x2+zz75jAdz5c1og4BMHEfwAOqTp8pljZoYm79qus8Mzw52n7E1s+/E
63aYkFgW8UYEyYM9t6y/u/GqQnOX1ewaq3GTIVnr/C35JgKIoUrRjoOYgGRbXuYXrPve6Vc2XiZw
9DSocTiC/+SgUJG7Qqt76mX3mrb3OHJXJrd701/L3HwS4OwjJvbE/ed0Db+QQjNewvl478KtEUHM
SEmHkjTxgLwdcxPHavya0YzJW9MJdn5fHGtEF9uGmI/nUOJrqkMTZSBd6OJvUl8SjnA//CX4eh3k
gRiP0xDVxyqsN/MY0Znuk8mkkQBCs8aPwPssm3ssMB3f2tkh0Nd4nI0l+dVVyUUYeCcgygtFJ6xk
Le+LdhnipnZ4UcHAyuMfq7XoV2a3mPDhTldH7qOOFDGfoHUMgkcY/WCQM8MvU7+WuEMK1Jyp/FHa
y5QeDdxDUvsu7LOpf8biKPtD3oIaTbUXwNvMce8VZ2QKgkEQ80WKoyDIncfPKOr49RjT04PjYkHY
6e7VDlFjBD7t8qtHZxJw8thVE1/+CKOtQFwqi3rtxl8JvqDOMXCAHFijEUnUNlU4s7ObtXKeLfmj
oi/cW9cSq+SIc0Bg5LQ9+inUKy00O9XvAvcBapJOqBlAt6vnegJm355ZMiQF0rmUg5c09IZfRTTb
uW8zmqHUzh6MVjqbfXz6GVKZ7C9B+0+haaQ4kgvmYjoBCcUaFogVANQR/qM6AUj8I9R3rM5pL7eR
zT1ugMIHpZTjYwXr0VASSZJBrmbEbtbdtAl3DRNEQG5gHM86vdgxv0nyDeqsExgFKb4EE4b7XXDE
qo++TWwcqcAu/LXdvALt8qCWK1inaXiU7cZI9J3FUThH66m1nuqXVVZvA+Tp6kcPftvyhzPGE4/d
Xn5Lc51bL3rxaYMRkxhFPA1gM4/nkS8w6W+O5t8oI4pLBi4YKjq+7qvruoeIPajQNn3wmBubAhq+
9P4rT60lWWMU+ytUx6glUmsNu7g6dFSH11TEMcJEvYYPo1jWKBFxdxmyHRS5PIIRRbAtte6ESF2c
ZWV/7Jtg4do57PF9mV67SSyj3Fiy2tjQyq5Qnjs7W9pVuVFxu40zcMfee8fjNUyuQ/EI+YFV008V
b7vwESco5uwYXblq1IlkBp3y4SbPtipOITaRg+c5TgSKSKdW60/Im6l48diDdTWZqud6vio48JdI
+KIhODGMfQ0NpjhbhvM8TtY9o8BXtNZfQ7u5zXkm0LqPtlRMZc7JR/qooh+ToyqGr2/IAwBo3OcW
k7zJST4hg+9wp1OJVVF/moDwvoScQYpZGAXInnu0AASkVi5UfNGIYC2sJpglD/xfWLZNtSuxCIWC
3B/DgfLHdRHjSGCYNk3axrjiQvUKcxtqtu1i0Vz34sXP3owG+9OrbL0le0heQ3vAd0OD9aZ6r9tZ
C4oWRnKOuEQHzOoy43mHP4AwA9huDTOf++ogGJh58pFbkbFUpvXtIZvoI8t+Fym4phcxjYFrbF3a
bdiCa7l3F22/rInOeAjGul2T6XUJNybkNdWbb48/uRNBy3E4KCW4JBB0nOs4L7mcv4TTx9BpC9b6
y6H/6kKenanxmvDfkWGsXZAobrNrTXsZ1bdCxZ+9LAFI9y92oJ0LjkTcH6lOUAfkDTGefjfE89GW
ZBF5x5bXC8NpM6HTQdjDBZiee81fkCs0+fv6SGABvJkueI8J6maTcTFiNondQFygPyrD39fugDFt
7kyBcoKC5PmnznKvfdj8TJBVLN7+agI4KTDU9P6hS/Q18u1esGYFmY2Fcd3GN1N/DOox+Dct+Kz0
s4bervndUWve+WS3pmBSw/UXDTtVvSlbX5g2p0wcD467CDhS8aiC8xeTFhkfozP8DNgHFeh1RxYH
R9I/AaxIr4ffMZjOyn7z4psGS2HyDn2Yo6jvBikwLvQXbXA/lARz5l0NhMB0pLa8Q3XkSpGfUwA/
ERuEm17HgextfKg1XEYhGDQs1l0Dw25TT7+BsZTDNiBHTfGBHRkrJ+VZT/R3IuDD8qn8Vf6erG7B
q1wh5McFWBJKuVYkJBaBRShzzkbJllXCwWZRR2o9AK3OGlzTiRnyx0iq/FiR8iArsW2z89gYE0+X
et/JVcWrnYb4pz5LoTWY9zzCxN73xj8Ls3LWzcS43jsJWyBi5ws9O7Wcd3KHPRPf3pwAKcNdpgNX
M4i6jPfRxkJYwvy8Znwe6NXLOHzFJbQaiRiXKHqDd/dtYxViA3c93lPNSdBf0SkXKgeu5PrelMc6
t5ciP402z3YLAW1o31svJZ0ncD68kvzY1Vg5Qw4XE8eZLLsUybtW30vG+Go+b4270riN2bBMrXqL
YWwtKmoYJs7mtQ1Bhc0tdbzGQW9eu4ntUOGhcQ87uLuR3jCxgRGK2z3WoK0GxAN+Q//wetwOPshL
XDjlVXkffSdY31iPbLoU8MliVAK/0VcBmqKGhwf0fZZ89g7tKcyjiFauvjd5jVLD90TV5DFBgpnF
D9nX67y2Dj4hDDpdtPgalpjBkpXJ/EAgTRrEW3nEd9OfxwvB5JiI25kU+kYRmeJNyJ6v/hxBzYiQ
Qi4w2JOF1g9RaYUb3iX4ydl7p/K/Rn0bLXoBTG0Gx7tT4sfEn9slIEVnt5n5lHJ7xD075XWlf/cw
gCJLx38Bv4IEo9uEzwlKcT3P3cF1Is2rirmEQlIHiXYAq5HopCJ2P+jA5rHZjGp4zkBLyQqGe1wi
kH91AZssVewxhtN87WDoMDdu+jtYRH7ZfBoS63ZK4bK20kBDjdpf6kJdMDceapOTA7Pd2yMfEwZZ
p2VniEAe71GlOZ0ga22HEaloAFFkPvRw2NZ43G2O6fzdAGsptHt0TIOtApmAleiT0yj+v8sTu96O
eX0piuRU9WQ2uEN6FPuhbHYNCbz8Xrj1ts+0tTAeYXaru7tf0GU2YqCldIU1+r8gRmKc+6mqS4pP
xckBx30Y4Z4loivf6A1Lk2cqMeDgm0vFJm/EM5uWuH/pFAwvjsCPTlxYpt5b7GI9zcoJ9k9JmN59
zvnnEQqm5qp1KEE3eKBJ33GmafoumfKLzd2Xy5uGh1e0RGaDfktDAU1RESoroZTepeigOhgGDoV5
SIl4a+npRCnYOgzV0kYy6NgzVfFOD05RjDa0ywR2PizGxAuEWVKiy8em9rr2qgdvqfyd0cJM6SuH
jVgYZ8u+KTd1lT8c3KCd/DThEzjkl5z+pQRyqQXv0vqndxIiScfR86YscrTTOtTpewliECbywlag
S+JL3iCOGnLXkPiJjUslzibCiB+cOWEuGBe5XOCU5PqVoqNDjFyspywi3ENmfuM2bsYbHEbcM6+o
/gCV5pvjyJEXEQlDb8xZECfRiDTcyotXXgW+TucnZdRT4lPU6ap1DBi6l47jetnjKXyzGClMgDe2
9lP3jNe2vrKah+EwBe786qNQnHG5L7FkR+Zfm/waUPxD7eYmx5T/5Uy/Iy4T0V49aHR0ECcJSH+Y
EO49BV3go276cIq76SfgsCR6dHAKcKeLkJ/1/8CNahUT3hGSZhDGfPLIXF3ZLrCYsGs8rby7pU/Y
qQLFSF7EppBvOjggWi3csYqWsfDZzj/qdluj0ncjDlzeLhzgIsvjJ0e60GbV8Ol6GHsJjTpITPTF
pAI1osZxWx0rl3vdYUGP8l24CxNYh5G+u94xHdYTnuwcB6bDc4DvJ8t2vTN7R9Y2+rXO+qW7uQU1
CM6TT79nB0EsBaelR/uQVF9EyLD6LMR7E7YwlwWFw7wE5B8lC1Garrz40uVHe6Kl6tEzJ9rm9zRu
Yzwu1HN03a6vYSnz7lT3Pmdgi98zstljZ3MGZJw26Y+n5IKmElUeOXClfHQKb3Vpv8Xavyx8Ebwy
GkeS0P7SjGzlhD/GbBzjEx29X02j0iI8heRwJo8jNs5fFuvtBluBxlU76pDWKfJ1wlcvfkso922G
pzCblr3BDBNxfruPPlHsQ9Idp2IfsMNo/EeFompnOlm2BqLRNa92VbdvuB8EknK4VSUb7mo7n+sN
klTzZtGx6IhneFPfFBc/tfqldb8GsJuu++eg0XloeY79nWW8yIuPSXjLeRcYa6emotOpewspvND6
cj1MBqvo+S2THQfjT7ly2YII4aLd+MldwyreW6eaLPjINNyl7yIDbYrsx8m+TNQq4ftNIKiZJXLK
yKKCVGYajmtQ0xG8WY8Rs4W/mNB5HLz5PgFoWtf+uuTuWX9wEIaGwb0zMKtALmJRgeG8Fruiv9JC
XsCuJViwdv3zQN7NTG8ef4OAcHBTnvyZoZKT+CVC7DCAumy2nS+L95M5Owl8dCdzhjEkizzH8vRp
1PyJn17xYyCd6M99uXf0H6lhzCI2pbFriF0W+Acf2W7wAXyFH1k0EVRDsCBQkaPKzWWvPS8i+Sxt
4gMcnSAV0yMNtmRGdX2HNvMAJGCPpaWsH0OW8ADPOBS9G3WxMd3Z63trOWLGGUOn+spc7CMf/FBb
97vScNgIfSfGlNDXKwdYvdYoc8Mk5L2P6jngrxczWLcFkGoedg6vKXw6wfhJQmmL3QYH5akjx63b
sFpZf/3H0XksR45kS/SLYAYdwDa11kwmuQmjKEJrja/vg168eTM9PdVVyQTihl/34yPnsp6+h9yP
CvPRaR86dxZv/Ke7r5adhb9vxJF/1d2Hbqxza6FgoQqhRtnQgECKmnTBZyEL73GtyvfYuEds6AJs
NSaG6FR7wsL3WEonLhcTc2MCNrTcH5y63KTtDfsLLAMzyLHEC11OCYrqSWMC11v4jDMR5sHoU7Yv
t1cx+1T0XnlLOwAiDf4q/saQOFcVyLZQMQosbqHPfumUkeetgbSlZENqrT9mKqaR4RVw4bDNb24K
LPb5io576UoSg/SnO8cSx5kR/nV8n6gkCbPy4JibEkFkaHDHBtsgeavSifYPcUSOi4KWjJH4Z20X
xIwh8Xr0noWHsDefkvdSmBILYBnmpMQwX6X3bbd/RdCv8/xaFSMhOomkIHcFHZEh55HOizN6T+EF
9IShp/FImEwB4cMDEloE77x1Eia3gNslQoRLC7CFJZU+7jr5RkGcJyoDDhp/8kfj5RDrU2Z+VdrY
bt2d5SPX2wL3ELYJmAp1MF0W5lJ5iuLodA/TpP6z9RaK9XQTCChP30mX1Br/WBhi+tR4ujV6hAcI
gHxqk5YzUUMLAGA1QI3SLIFBfpgp6OyCJW2PZq5Jn2xFPsvVm2Vewfkt7X6f6DTt8IIK0UgaOlKc
U56RjrV+DYPgk4CxwCXHPHYwvlMDQwgXyU2NX6cgys9MWo/g5vJPJfp2wxJNwt9X8blKEAUUymKY
ovSdLm9RfWgUbsfanJDxomNvHp7D6OYPAI6/MaERjqOvh1eCUd0Fy/c2f6uY3dSIuQa/iWWwy+M+
4X5FJXXXGESIjBHe4yk1eNAnzx9GH1f1FyW4Kb34NadDtEw3oWPzHEGhMv/ZBpWjBWsmo6woGh9n
nuA1Z7mkKDDQwber23ZNjmJuxJzCnuOzu/4L4muW5Hs1sWhGG/eCqU8huYKrLuGcG5X6ptLXmrBU
jVBkaMM0XAq8cMhDFPb4v97VProBzO6IugqbycTmSNevl8yN7BC7L2M8hvhrO1zbHvETo+txvT3r
hqQ1L2fTOJj9DruvQto72GcVBfNyXXfNQhj0tPsrv/wMu+9I/yrTZ41O6zghQsxI/hvLJcjjwLrV
umAcVuetsqr7D2/QZlhz0fHWFOEEZAstdeej2mTymA4HEAK69mHICMMFH1R1qPi8aty03JhdLmw3
yZdEr1+euUao1nh9VTTZFhjXGfVrfEYZBfbQno2BWZPPTMhobWV7vucKYJbY2GTZPdGfNr6Q4DJ5
PFWVqRlPGK4CfABZwGJcMLtgGaJ1E54EpmQqKhBzbZM0rFharO9CDobaZBbBp+ZMf0kjTwfj3aZU
mVu6jxwTjepb57DbZF3bAV0IMagMLaJaeY6wSjj6jm3Aooj+cOt7VF1y7Vuk9ZboDXwVbV5A3Sht
JBj+q6S6q0a9LSjCyrOdqb2FWAXFgTZnNd7AKs0z+qPNv6Y6KfE9FG+SdYdZU5wDWDlJGCQN3oo8
1Vn7ooaZ39G4APQG1Xpv5P8SpHm+Gp39E1a7mphNsFVddVGDadE5tirudgx31bDzyWkjHrrDrpvY
BhxciXGwGM2D6DZAF2Z7WQ0bV3w22jXv/iETWe2+Gv6l6UOGG+GxFx1OQn/zIUUbK5BkMxO3FIV/
JJYgTHiwB9VZpt7a/FfTXiWZ9pjrU6SA18GgaU48L/OW8PKPdj2WpQSqUIDhxwB92f2NOQ+QcGYD
DkIfX+PU0WM114GmtSb+kxxnQp4mPGz5GKM3u1n55iOVb1V99MxHRCEduX8AStN4SI3eJlXuVnk2
azaGEN3YQNTExTq+7U7yEBYJfXzak4URd0ZUfOBVXzTRQcZ/wnrPMrZfrLKgvUutZOz7MoAIddox
No5TotzTvlvvFU993sDGWO4yFQAhztx5zDGvaHtHbAYyrOH4qfi8gab56A/oR16fzbGZVS4tH4hL
Ufoa+WZBZ6iqTWr2C7PY5fgVWjYfPUOvTWbAA7cTYWbNeSRrn825e2sE1hbWsWHAYeUATfzihyhy
btgKS3VIZGQd0mdir+viRjRlphs4pbF2yVFZDO0/RXx4akbY9F88nuzgaVM9EnNL1hHm3m380FbG
A8hXp0AvYWOYExrUlJc/nsiPzSVxRXsyrmMdHtmoGUgPGPtCyEDdaGzs6It1QO5mK+zSU4E18SwZ
wKbW2K3w1IBzDhC6MJxp49UsB7IjT33iZZjvNQZ1jN3kNnj5iPNEcCjhZPFsVB2peX54uYtnCw6L
nYK0obDeOBkdiT4qguKW5jTuIL6hLTN11yANaei7kT0R2GnSCdhGmOrWGTlPIJ2j56zwSDfyAevJ
whSUcY2RGqrMBTHVZb1L1gfDKrdcwwWMRMUhe2XGdAFhDGRPienqEGhk1RW63+4e3rx6UAAb0P8M
uWNgrGnygX3zruB4Ay0/H7pvn5rwYTyr5GvT5lGFv9BpZIB1LABnEYONRUWoLKTprS0HnLHsRyNi
CGf+yb6hzsbqE6WSEBsDNm6fGFLSBGeI+WsYZWfw/2aaQ2spZhJr3Ff8rPnnhZl+jNhbx+lNU6d9
JOKYdyh661349W6U6ToWTxO1vHZ/hmFDfM1UP0NNfhjoZmZt8UXuZprx6zhfsjVpq+KCg1/Ydl0C
n4+kXTeYK6OCVLOmQ1xh4HTNjTMyDhZE8t2vEY9zOKWGNLbKA6hhu7yVnbnHPr/IYL1WUzUYzIES
gU1zv6fqkZImaY7VZWXbG01ih0uiVQTP3nU+UO0W0lU4HCUDGFKkVU/GEG9WDgVtXOjQT6EdMfcl
8SE1Yfmvpi7i0eCHJKJDVg/rUeWvNeWisKtNy3rCRaORab4w0f9xLCkdbPx4EwTMKHayCtXvqPlO
uRpm1t5Nd4OyDKPhUAgOrgLP2ptocGCqV9fWCE9GaP9rXevIpCV79lX4njYtypquOvu8JAZOWZ0/
7cgXpaGuLETHsfYPGFrh0BhAkvxj302npeEeBlwfhaBmQuclQBooLLOF7rTzqhkXVVAuWsbyvn4v
YRY13aFGsA6OUpjoVCGNteRRjGXOKCbDj9H+CLAd+3wrukua/Bv1X1W7+Qn9HisF56iFWbdFVMe9
TP4Q83iB2C0xYts7h1qtqtp7OpU36IEq7yRvl3jb2vzNwKHGIVcXW95GY7w0fcICGrv70sLDyIta
8b6KLNzY5pPHlwtLMl3KZcZgZtchltZiZqMfd/kIcSxYuThn84liVyNB9QV+kEGZOz5ELDPd4H7Z
iVCuGqBrUYkhL7v2irVVKl7DOW5WY6tIjqX+KSgd1pqvvP8zwl+925dNNxdCXVuFt/bNvwzL+gij
0Wn+wiQnfwDAHZ2mMy8pDiYWsK9IqRmpnbmhXdi/kMV4Sxquq5xPlvNukRcI39saviWLrAxMm5t+
6uqS1iMj40xUuGJjaHOK/eB8WCpIIGRRdPLQAwir0GELm0ovExZ6tMiuQuszgqaOaBthXB4J38b6
KZ+MYAwlsXNQQJ8l9358jf6HhlvYttbcv7hNP6wKe/C7on1n9ov3V+gfXFxg1GyM2cHlBiNtVoCw
Gw40fiwgkahAAZwScuGQbTLzD7I4/O4JYkFPnwLviGubZ+kH7pbkRf1NWvCQ0x8Q32xa1CZcjzPu
c5hxFuhCLLegoOIXYbAjsEjCUz7LUah6WbJJMUF1XLcrqiVKg08HSFrC+R8hm/iYMUKGbA/f8KD4
vP7eWq0Ddc+CyWO5vJHOl+eUJAJuOdKt+5zEH9+6lOQ6sB+Z0lmUCY9KBIC8vJGvWpB+mpHuUMgw
hgKHV9/TXY3fl6YchSg0WXjkNVYXpTYjSw6oms064YCSlI9aOJRRjRxkG+l9BkTVRo1wAJoqEOSO
C76nXbT60vdfPX96DRecS/UZbtW5jd3E8ZKjYvXYhfyVRwtjjG/AIYjr2AdDt6++86mBvWTTdWpR
h0IvOVkut6bMSi+BldOnTUc7I51wuMmm0J4cH4I5NYVdccl9e46ZR5N3UqOq9Sn03djvW+vSEkpH
otBOpHFxPu1GxiB4RvO209k/ggEAcaTEy1C99vYSsEcjP9XxyyL/jTlmDeJpnWHx04xuV+GQGugr
SlA9irabD9HBy3D3smOpjUOlficOf++t0y6tLlamNRI918iqpcQsyqWWQvSXMP5KVkUh1zdTpeNy
aPdKwepR/+dU2Gj4DhPmXjWIYjWVpToLTdwjCxNCm+l8+4O2ZC+w8kr3rc+NdYE/Q2f3iV1iAaFj
Cqjx+5uLiJnb+uIsXec8WF5JKBI/tEGZmLnyMz5yh/2bgmYjljpbIQj9Fc/yyD+E6gO9gJFevZl0
XNmAo6G6W+OxD90LDT9w71n7G0s1JHjDSyGngSnhtAX+KJKadctL9F8ilqsW4r46/MSEcQR5ocrR
qc47aIAUQvnRJT9aBqwHUB7GQG6jmsjR46xlbj4NHNuK993rOET94q6wAU+qYF+yV3OtcafDY2RV
u+0zbCOuuZ2WWbSIMbE18wpZdNS/FCh2nDmd/VFx1lIACB1usn+dq5bQLj5rAuQuvDKTi0+DR8ef
WCVaAAtGW0UFhgCGKNF7CEm87WprVYCxH+Ec+TmpMoKpvg2IBfeaCX2kABeQ6Qu2vw6VRG18K3jX
T8Oyb//aao5n9a6XnxbnckVHpjX8SooRi/5NBC5UMlALSkfUhttscxkrvkmUSKj99Gj0e5dVuOnj
rDDAC45YF4vHBCkqjWueylXCTVUXd0d3pw7rVaL+AOmeq7x33WhHrHqGPW6Gi9lqKSDvMfbn//xq
LwbqWgDPBWKb0ZtkMCQP8HDdHvBxdQnTT7MxDvbUSEhFUtBtmvjoK7xHHSLe72FwEVwL6wT8C7en
+iegMYATgRapieUz65pvvG49UYGh/nOMtwZ7zOg+BiImkcuyBaxalhlLHTBuiIhDGccCQg1L+CQB
YfdWjnsnfEnAx+aOF2NY7MvqyL+JfDrMeE0tvZK+cCRqGsw0ZmDAUSONqJlEJrXG914DR5DZSy99
GBi5TNbWWv3rF+nCaIiQKXREQiocWUW4rE/95DlyOR96fAPNZ426zvhWpqSXgk1QEB77qYqXjSys
o7pbJVfWyTcyUA/yzw5KJkd6goOT4r0aillj+hFtD/ROW7JsQlvQk7X0+x2WZioOspULQqXp/jQW
lgEiVNFh+OnFflT6zZSrKxhh8L2i6909SAyCBuhY2CQIQiyy5PigGAj0EZBS65BN9chl1mFqhHA5
mLt6nChZ7lqziyWNMGvwBJg4YVzHT402QWUVJd8y4lPmJlCN+E9wNKqgE8PkGjNbhxE7I2h/NVYw
Y/zU+x4ZfyJLJVuH22pk8rVXP1zkxF6/WJRZVbgqE4BmMcBMFT8+fxPOtr0vswV4Z8qsiUZpxcbJ
uQ8FLmJwCoJoXmgBJtnM3WRVsLA41kYy8pW4qsbD1vKZPqSzhDh2RdIXdMLCQhpCe553Woc/+pok
Ie9N7m0PjUnd5NnOBS7u4dSNQOt9EuIgqMnCpCncFLVfSTghBITnFvHpjoSk4n9nbCDS9CYIcnpM
/E66aoKrljc7FfSLXjnkj/1lQ7lAyu7W49fM63jZcemq2RSIKlrG/OcAto2O0R8pfCd7KvH0l3RI
w+D7CvLJxEDBc0PGrlx11tqJN/TtNoEDi07ciuEWJ3zfBn5SyisfSPeeUudNFw/PWAhvrWU3lA6s
WQkik7oJM2q9g4GJOYcbjkasqFzbsve64/9HeNBQpVrPXdZ4uSN4ayTReWlpRnsQGZFhViZ0iZ8G
tuNaP6ykj4yPmc5i5eyycZc84DGEYVWMp4EmAO4xT1WqhwRpps21HbMK2+drhRDvp9+d+safN/EY
lMBbmnM3rC4RVQTq+OMPr9brbxH4+YA8UHxV4nFXBWBQ23Af8P3Nqc/LSYnw50ZyYQuYrGm4bjtB
pdSvxsJoZDQK0+Qs+AP1iEoWjIgw51rMeyXnueUoIR3OtgtRDuTbZOy4xLDj1VflnJmF0FPecQ7O
A+BZpuEuApaR8fgtoECgRvbeR6U0ywBSiJpfqNLyw0sZUTXZnNTiahn7FkdQe1Lxq0pU9TbghimU
OTXYXM8XynRtikf7GOvmOcwRYnFVexTxcFcTxUqTWN+GpvuRVfppaz/IxrWOUphX+HgC3GEmJy7m
ANbsOUupglV5fhySVQXXRUawyjCv93iWLSM++foHpQm9txppmPV2TYTZmnSdn58cbvOBcVHKU9GC
zWfxMdmFr/VEieDbPbXjFKd+uLllsU4CGuW83364Roa6i5vgnCoIpgWQrFVJDldGKaoxr0taP/f+
5PHyN413TKfFgUs19E5pdwE+ggzfGQHK8p1IbkqG0XH5OdQLwqvConoIvEx8ttCO85VZHZUAP3Ew
XBwy5K1jXKqOSzXJGFmtPbDAloc8V5CW6I5OyZJ5MzhbNCYxbgGdTL+yqtOiOGV0BFrYW4FuzHDC
uazyRlinXJRF++bzOSoMxn0+buN8l2lH/MT6eCyGQ8ZwoWMbSWLILIIGyaUfwIYL2e5qSBFl9mH3
/8BkDGQSJPpZXBzr9DszLYwUALJM9QVCJi9OpbqP6GAe36ECBexGeQ0xCAwLI7sVyT+UWDve6PQN
F8+iQ9jk5Wfs2vZewES22QqB2V6q3HTyGh7ouZTtvMaJVUpcLA1rirNf7Jzup/HqgxLHOxzt8zq9
Aw8m9LAqXbouunZRV+pnZEb3IL3lPaxft6MliyZV3myVTakQ32K7Y9ViPCrnX8ebLJU9we2SwUTh
Gs+SN3R3VB0txvRrjK5OedNKbPjwV4dx7Tqs0QCzWXWxLlznkWvJCn17X2boH1gPXWpt1MRl2QPA
08Ggh1UBIZGwzUQKos8ZsQ5BnvoHQDqKfWjcHJu+uS2m/KxuW88S47vtWDfKBTY0b++LkHkHYIfP
NEmPSeP+DuJfSTJQuTv8DFSq7zTzj1KkXYcMH9Ek2YUdhcXUGZvBwigQlViSyWoCo/MOYqsrkNUE
pVe9f/KIA5k4UpKEm3gZ7MApb8KaX7Jvt0PH9RjwIRpoPe97fw2RjZTYh6fbOCeL26h1ch7ox2o0
z4F/y1qKS38i0hMYdVhAYHGZTK6oq2XNvRjOrKJz+qWvYjKBq5Tj1H+h8o7eb5KcsYmWcnZSPqae
9ba+1wqmKpwENT2RWrPMWuDhNrcAa9npdy3bW1KuBn6hMeJyJG1zIYV1RPqGoFeyG4yXyXDxMipf
7WLv5OmyoRxSYy+bcXPPvGETiPTb9R+O3axxsmT1qjN+TQM/2kjNYkvRZkF0ROJxZNkrFdCQunGV
Lf7BXnN2nm7yJk6X8YDpt4Q+pimwUb999IvWoraPfIqiwsyDC8Nd3P5/XPi1cu7GJbk8kD69B0mC
C7Y4FtBtQQVhScE1K85cOxls50HpHqWzlybPmi+WCRaXDqiWwuoio5rVyHfleM+AkJJyB1QU8VFN
qSTY5hR6I3E1LWVD8VrRnxGZW78oUTJY4l6i7DvymOtPqnljBKp9FIJ3CW89NpYJ4UBs44mF3OF9
BMpRpwZTuBjJffj5y5qBJFNBj7WnXsfcnhxhrjn9xRy7Y2NgwVG81QQB0NKT72175N62ZhSb4ib4
xnRWsRR1HAx+n4BTZ61y7KctOc9KWC16B2BsQeVKZQFLeTOaTdY1zCXvymTBb3eqdi+Cay4/IW/i
rQQImp6gVWyKoUfwpmdLJKtBarsh/dZFRVdrclYkBS5nxX2v7PcA7xhfQ9ZXeUK9Zx7lF1fsANie
SjhHXOt5u5A+J/6yaHVnDpIN1bN5Nuz6xyFZF9WX2RCUMPbSQFzGExcQNFUZHXscPCLblCWs1+kv
0YQZYNmR8sttP4mh+bC5S3qELTifPBNOtmViFlm/kOWXDTzHQEDuAowdRzU65kC6vHzv6qdsuNKW
kqntyu1WevQ92tj1M/Rw3pHSOGn4THxekSGDno24IDCzjfne15apqs4sVduExVMZSOxjH8jK30gx
z3rGcqO91Dz14a0u3zUWyBAQcPrgip5JNN7J7WoFD7X8HbkjtURZ1QYdi0cfwXUWMF5ragi2/N00
P0LnbcSVBuRoHbTw35PJtoe8ZNwEwsYY/huQpwhejcrN0Q6tbJF5yINhJem6g1ecp+RyPsGQsl3A
etnpFfSLeyopwU1+R4GNMt7qIL4tztkEi1elYRLHBBREx1I9VNG99i4W/T/me8S4mE5bn+GzjG4W
2AKBdoP5LCVRHhCB63eyWrEFkBEAP16NGACCItw5xl87wBFP7WVUPErz3lECCS0+Q0aOmXghws4U
mIU1575k0TIwVqU5Ic4FFXE1xfAo36oDyROq2sCfmX5UlUrtCgc1NsSJ71uO/S7mKbCSF6lmqsVA
GzSLon3X0kUukq1JiaqP4eTg9r/SPyTANcOKJAt5caq/+EIJEvP4B/yRTh9KapydOx5rXNeDvFUB
cmz+5XjjQg8+G/MeoOPba8c/5ZA06x5OLLfIgFwLT5tkBPJeajOBhv4i8uDq6K0054CzHEEuXowh
DcfjZ89twGp6XkRcIwkA9CWx+Ifjm1TVnvv2oaYsxJIBDQ1Rn3+Kx1JMsELOwmBlUNzihZtRPpL+
3Pqnlj2J3TB1Y1+cqiIr7g5Y23EGKivDuJrW0eIaoSIqV/RLacxeZv8FDmmSI3U/hdSNcWlwCdDd
i+w7zpAQ0leaPUmyBfI3Qgwtu4eLYxt6cRmwi/R/Ixz/0im5QxMixdQ2sBTpeswH7TdBO9PkhT61
qhY4yI3t2Mplz2tEeFQfsiyzWRiUjLkjTVaNZB3pzwdx6DFpRfcoeS8Mkqj5S1fPTQHRD4tFeYAB
f6PsGFHhXILuAAjeg/UMeMgr7zAyYcANUFEEzbLmjkiLHus2qjBmMU5G24y2pIRdDPKUkvCJszHh
++VHWxfsUEMCxnFYy8L0Z3PYTkaktzFGmFdm1IRxZ73nxnvF1ZyAEccRerb7JTswuzbt7jaffMj/
BJ3fJqyRwZnSMR54OKoipjZn2PYdG9gOLwM/b/0iaOZzDJWXIC/l6SVYrck7LVOmfa0alnjnkuhR
OMrKIhXiY2uVTCj2Lmcfp2L86Wp7UeqfkytSxCj13JnAfFWVCvCPoaH5VILPVv7ZgGtUh6VUyuKO
W7ptfybgiCMYg812KrkbnVdMDl3TG4Yk3P+E/PV0id1lLga+iNYp51SrsN6Y4CJN7SusifxM364C
v17o8a16gy2HoraDCmsQSJIjQGsg/nF07sLvsn6M7A0qmpppDuyMG3abZYH5pfe+evkUKXkPoGYm
2x54PPGUSdEf/XAwSb626PUZ8WgBPMvy14XaAfkFEYt27PBKCi+ps4+UtaM1NItiOcEbpDg/eBn5
5Nrp8ecOCs2JC0yKMWKEzmV/T0UNg/8m3G9jMupXJFhID6pHPBOwOz0WrnjPa+Kf2BFH1I6Wy3TO
96JX3inAPqb6NVSxd/IyE4TATHbCHluQOPtL868ienNx3QqHIZ6EAdq22/zlGn3tXLZAbwExGOk6
842vCd1MraTNyV4r3yW+9QpFOGn4Q6Hk67Tc4cNJZDnvCOkPzK1Rzylu8rwlT6N81fmbZvzpAX4Y
9CmPP1hiz61MXdGAQaszmYV+R4SFp58NB2hekSpMwyz3OhAjKcrO+BhoCzDJI2p2zAWJdb7EBJNf
Uk7koE/mFsO8a0I8YRhzlQ/a2eshZ54aZjm7H1JBlobMKTYFa+RMe3eofDHTFy5dF0jYZNav8Z0G
DiRrGp9S4qDYKqryUVPFYTq8/NMl5O0enqaBZ8MC0BNtLdGtXNQwad5t0AkGnP0UqBpkzPihlGJj
xCOVcR8pyF0Vj4g2Fag6GxouRpeucn4fBQ9RKS5Ov7cb1D7rXy8/rJYHOIOeQzlQc/AJhdkHrf4B
5RBjao6dc9Gfgpz6ZmSzkFOJp5zzdF5JrBtK/xLiI5fVPVfAxeY3S+7Stn109j+RR8ucDULhluu0
4/vmX8xWcCk/U8TMToHzf9cyGg/d3upZdHfPoViBxs2bS+F/5QgH8Ls7EzIvTV8hCl7s5Gwjp9UE
b+f8plS7zvKWZH75FsyLXttgBNur1T5EUCe1O5uS06Qr1kC2liz2iVSeO+XXITautvtAYvGFa76r
SC/D/7OsCCX/Mvr87S+zQw9Dk/GRKASmT3aa5dZl3rfrnaKQ2rtwuVRB7YS0IKDsYcwfEGqnVm2O
7KB/r4Z1ayCDbxsImAw/1aHRmWfYdRWXMLoI8FuJ86n0n2Hz3jSPoTWWmsmUSklsyUYoQOnl6PEE
Rie7Ql8gHBSIlfROHmK2jHl7pixXCWcUn4Z/aDwmyBtcurj+Dax/Uf8T1zfky4EhrgtPXvuTpDdD
IcbSAvUgY+CyDcEVEG9xjI0Slj59e768mS6GXi9flt5x6hF0aVYNEXTIjGs1Z462KSps9s1nzDNf
uix/GS1C9aOCVBAg3pjWNTP2Pmhi3qHteBtYNfcoxAd/WLvNV2HeC+fmhYteudfZKwme3vAWQOpT
CKwB8+jMXcLuKX7P5EbrLlb9lTjP2js4KnEQGm3rU2Gps6IkXRYX+BQ0kOknUmNgnb/HemuSWbFM
jTEDn7HR05uMeYHNZxAeGlDBNhAk7CsOdSs8oGbwE2O+zvlQhQNr8dpUZ0F4NOHGnnIejlE1N9Vl
DuWJqKwUR7TUIKb+GG2rfHew+cu8XLe5cdWSh2+Hq9puqbrhtWhMwXp4qYDlJdqpHK4SSch1j0EG
cZUxJwVm4hVAg4ExciGGCpVSuTy63xPAc7jjSiasOyyNbjsZbrF+SfIq+tQll+gUH1dg10raa2tg
0m0DL9lrljbAO1rNVqkX7wPOKQUtCKwgtUUJ35Gid/e5pm6T4RoaW48lJ3TRrV2FTKBnIzyYunYO
vODU2OVjcLNd3oQry2uvChKOqzYx860K5iUmKdxxZVLrvVFHd8dhRvL5DTTq5AukP09J8fFxrSg1
XMSynDxOkF/a4+jwk0uaR0+7gkLvUG93xzpMVyAxoTS2eHADEn0gubI4+TJ0GmMrbeXGxnnS3G2q
Qz3h/DYeVeoVadmqw9BXiH+GGl9d1iukxuJjqU3aCsGOge7kPHG39sDkPF3PIit4Oth/IIG6uI6b
Y5UqrzJFBXAkjPDx4Gj+wWvFfVTSfybVpq3TUiinLFWAi8JGHk+qM/2XbC6qo6Oke4OseGo4v3qi
TIG5cduAxTSpj8XbeNJ7SaogmwirChgNodonY0iWPuJNgKzhGmxKtdegXOgXOgfVTuFSZRCM0Q5l
LrZTqrGA9DmCbWytZOcgq3cjVRjeiNNAojhdqpw5+f9cKnbIHjCqj6nSi7lgY4yhMi0LfjKslDnf
Uz3ZahRJd1vR3iw4TCB+Z7w9YaPz8GDaM5ABVLHtGCxaFh9Q7Fd59IURJVBfjrVXm8fIXQGle86+
e0rfhTp9Eh4tGlfL5hJcvmFI+sA790FB49oSVDKRqFKy7N2iHg3Q4FPgSXcVYwMZfz30nHU1gQrD
5t0GSqwLR9aPrbMYCQGbKdFlw/0eXGvTFfXRaROSc+1byxA3b03qyrvqosLi6EEiVi3+kty/ChXF
zKOTzxuhnKDBSU1ft93G1AEF+mfZIKpifK/PrcJpTGU2zkTT+AmRnBtUQhVAqkbsRBvtBQEM3Lyb
AW9uBudE1wYuAxZjn462/D4E684Ag/ZlOrDmCOa4mNJCDpQeiqqRIySHN5ZZAS3guf3VM0f0052X
HbmBMzkOIIQ768GTa2YqiwaqPNOxV2AFKbdF3qCUDwAJlSVz0qLovkxqugWz8KD/6/s/Fg/c17C8
mFglk50eEH4pdnXXUs1TsBP/CbkKY/RdJLQ3NSSiyiWMzLhbI5CnYXIoyyur1Vlhtcz2rLCyB4es
Aegn0X5aihtT+dI5+EzOObTS2ACNEH+UaB+8ceaZ8+ReuygqLi4s/nz2JQL9sRHdPKezkQLdKngr
CdtQkbnyI7QU3tnQe8DdbQfwS0PHBFofM8EtjZJTIeYDHzpVrLOOct/uF7/oAlCD2v9YYGlytjs2
iLKTxcUOJZ3YK6dfDeVoPeb/gBXOsr47qHp+tXDeOCjHapcvWi5jMGdyeR4mOcq9m8BmMe4t0+IV
e8zrUXRT8w67qGCRFaNZ85vxuDcLwyaSsJFQ4NJ8nijPsoORzCXHOSlEt/XioSuYTtUtYV457mu5
jrwPRf31MUvEnC3YGxY4H9dFSMt8VDOxvoq0x/1Ws8HndscnTusilz8wf6ClouqvFmRKKbeDOcyk
pX0UztVlxuXGXTNa0IpehxuNbSkt9hRKAA/o/tDsMDa/KQU6vXfWQaYZPDb0d5DdX1cw4pQaIENP
CzJmRC3F4birzUsFjTsq+aQx1JrFGzuRKWHhRmvoURMIVbYpOeepRZB+TmdhZs848dcmJ1L90Svd
vqXjuE0ZmsCNKiz4bOSRonuo5m7MvLVr2Es9onc22U0dliNUBVQHLGsceM5MYcPphSZCHbc17wbb
l2s11/FTBQFGwUnC9Kq4wVqbylcRntJhnTORFOZnDHI/5FmItRejJtUMAbEj6jAwv1p85h3PbQtE
IqyxmOBXrie2P2VNMc0PJKhBDJCbbnu56PCi1EihWnFJYGAkP40Ij3wVGFKGu4P1Res/AvuO9wRW
FDIVoURgt0bec5n7kgMBg09RxetompZ9FuztbYSmn4Ss/JKjS1sYQUXnHmAAcPxb4OzCDPJsvEaH
BzzL2PiMEsAByU89TNf1eQa5JQfqpQZoeyZWlPGsRP1J82Dk6x8d9UCAVygo3AX6XzzYp5ZZR4G0
A8Z+E5fKijlmSYscC/CG2Vkl8EvNLtnwxMe0qVBkQ/9kouHhsD4t/WrHV5NoBRZ4wT3rj/OBDlf/
XJVMB+Z4zExtK5vh4PXUxuTOUjevRfId2ai0cAbZpXeCk+puUXjhehiQ8BTG3c31vfdAMpX5GqYM
MfMrOcuTv2T4rak51Mmqa0W/sBv80d3Eglgye4bGyY4IDRjWw4RPlcifNPnK/6PpPHYrR7Ig+kUE
kkzarfS8N9KT2RByRTLpvfn6OWxgFgPUdHWrSk9kmhsRJ7LPmiGOy/MU8/m1UJrGjIAa2xVhDa6h
vDP6eVAnctVPLsOBKr52cAGI0/bal1PcRLROLX2VTC3K9zarHR7iboHV4LnAC9F6r7b+reptYO+g
ZfdYFOe6YpZZvHZ+zM0b02mGuvVGcGIl2ncxwlajlh4L7UATTndp3S3PKDsI8UmeDf2YDh8ygXsY
cCYs7kocC0aabr2hiwlfV3qJaDsr5EEVh4RNQHsnHJ3gf61+2vEhOMvMUwgHajiyrPBPAcdeCkWx
btlELLhoWhPPPOcn5vzgOop5hhJ+0nrg8/ZM6Yc9/oX2RqldOpzC6NF6DIYYANVLk/XRHzquzGho
/Sb1XiMi+o6zHPpL7B9pbMsQNaeGexut0pzU5hG2G3SsWJhbODPz1xtqeuovMx+6NRPwYgeJnSgl
rdROFPEmO3gKLo9C+TVfSK17lu6r8WxnGzgffneIIR/l79N0KvgCVfhnMNbRRuAIvAhUTyD7YYYk
AKSh9qb2rW6afSf1hWCHGH5Jcy6sFrNu9Ncw4ArqTwRor1kVw9bDUayL96E4jSXECdtaehrCeMep
ljSddOZIi4+GnOB4mJA44G5U/CjIs7H0w0Kyad5G8QudH5Ny49QqVgXYMMPjvFlprGQZBATKtbWS
gOvKxxXKN23C5JQ5TuAOfzmeuCDjxjreDA9dkMFOwj3Orc48ZHaByt+e4p4x1DQDj23c8jF1DDwh
OSOwraIhPQ8xwRQHOBApHaLSOIry3amhzGMcfOrneleYI1oQo/QRshhMbD9cTkZIOF7xaroVH6Ba
GJjWDPZdaa50TmhyvmLhmbUHrgAFPDPcH0O/GEZ4BFgVTe4VrJEwMraBDuD9TvxoEfflIsRWKTpj
lXoQtgOXpioA/OY0UBoLmLq7Z4Pzllts8So+mMpcRvWH6O9O9lJDI2ixyjYcPCZW3QmvLLyXcqQW
xYkW2URKgXE74jqnnIabhn8aKzQ+pneKGQHtUk8zpcxlbhdxodVIptANuu58HIX6zSdzDB7YV7fY
I4DOccrTHq0G3MVf6RT1yPIlVQdXe0DEa2fiQ3RM2vcpI6dT+Ks++srbmy1uclgGEwxzGJdMv/rx
asi/wrvJ8lcULsGo4VRTmzfwZgjGx2N5nLm0IWFkJjQNfVL4GXRfo21lDvDe4uGsYSnN2lVB8V84
N2niWOwGLqwAy4ewu+pELKbS3ZYojz2DecV0SyHyROpbSg5o3PNwounmt2K2aVACK3HHwSWmdy3r
z3Te4fdZwUhv1b0MTkJesmjX0drEraxLoHf3y6hPFy3gyxpcdJ3+q4ZrP1PoYrGZavXQy+lWsVlo
Qb9kZLfocJ7Z6LIazp6MPbVE9CXwtAYWew+K+i/xc6wj9ZLrAPs0QapozrhHrASoxWoQ+8mhpRTn
S49KyRq56HjG3fJee846s3fV+IrboAs2SUIAcB1ZayV33M3gm3KOKdUa81wI/zhQl6451uGpMr7t
ZkviznUvKW0Y1gS+mnKrCVNhyR/ZMxK1cInyio3GZeBE580+juDdgiens+dKhimBy7wZt6TtZ9tM
e8NQGGC8iy8i24fqxxnoe+aMJHn9SiN+G7E/F3wEk/NGkMWAs6xZ1I1+di5NrOeh3+vjtda3Jjzr
lngkHWlED5ZZvsPjr0iYhyDdWOkNTv6Df3KYChHT80xqfCBdhPFlmNOpbwDvc25bNl5Vf4AHxUsA
pICRlCLyR3aRSV7wDNqFrvaSsrphgUmVwRyR8Rp5+C2eM3U02OAzSzRnlfCZzfhpR2NAznXdkK8C
EPFcfaYUqQGu3Dqit92fSjbHwjgXZvpcuZ/W1D0ZLZTqh03995R7AFguFv+2764FP1Wn/KdJblxv
g/dRyF2VvjNpqRIL+fSYqTuuCsLFm95f+RMyIobWTP+X62DwN8GsgKgBHCMlFxzedHmqyQBTJP5M
oQHTaoD67HsGN3wvRSLbxLykeOCfc/mJFQj60KS/yu7FtRA//PSzZ2mWVQcZ8HdGiPTGX2NQWM1i
/0tNFb8osr+6WIWSmOBv+f9f8FvYY/ktN/xrrGlVRPl6Um8+x1MAYmODlbKGumvfHHo6LbVSaqHh
Khvtg6fhjeIkbabnwTyGtsWMn/hI2p5LomiqDhaDYpQ2XYpgY2cfBmPCtCNvFm5bEV7d5N2Jg92M
W8pJ01kuOY/h2y+/ZfuvFETpH3Gzou9PDQenfMkYekd5TPqvOQMa1+G02myw4zyEjntSWVc3Y4N8
7dtt7GOtc01ggFh4LHmkVXWVsb8FpEZyjpdmfB7Lu6mdpfPIyd/YlEiNgol9uJgQ+oHerSqZ7hL9
S+fSUnz19r63fvC+VGpngAYFhZUvTVEB08+XgihSh7wEnJfRVcyKPIKCuETuoYw1CDP60u63GUFq
mISuQ9CHWwYs8cXIj9JHupiPElCs8V5wK/EA3KM1jsNBBh9OfSyAAvsvbnqnKdeOxL2yZz/qSCT6
MyJE1IFrMNmpi3tG1YJ7t5JvbCwkg04ZhzhreLNdPGNXLK6rxn8PvI922I9q6zt/kZVR/5UvB3WI
5u2QhaO6+fIDouJMt6nH2Q/A/hSFFWeYjHE2OUTQ1O14FiHoHU5X6tw32cPCfdOCCFH6oYGkC5BA
JPVbH3xQcZETzcr1fUEr4CDW9iy1ZDQ5EtFKS0qpvIWi/EeJBX9gi0pVDIfW3yfQxhp2bR2dI05W
nfjVBn0FvxMdcoOFK+CiN6cBmEmK0dslEqfSB0cFfCJ33SAtsnZHMCUsqO5K6dayC+6q3KJP+bOU
w2W5sf3nImK8LbTXigKnISUBPIf+u91/OMtym5ON/y/GQvwHoc4Fg9HSqR5vS6tZtbXqV3IyOQSM
FJpb69JPr0yz9r07/FV9cS5ht2QZdEgFf3FsXlssHX5PeKyhqDhf03i/aQcm9Oso/hmp3da6VzMn
4bBPqKaKymXKA+u8h0xSknmy2mNwZ2IUotqVAL1yeethHrP9Y8hZe/A5teLPEHu322X6R9t+NOW/
Osm+Y/VrgWWYSJ5pug2BgoU4T9aiNXYZhvcGQxYBG2YN7IWZQnQa2rUR+fsWwVpROdLiKHnKkhGg
uEFMxDS+6dR7GRuGjLpi2OdkR2/uQCegMCpKanEuu7L9yWM6IlW09FiYM8ZP40eK8mV0/6KKGsfC
WeoVJ6ph2rOMLuKW62I7GQ9mowkmc4tpmkJtSxPtExjOcmoh1yb1UrZfQNYaCCh6T8y7shYW6dom
ek/ny+B00bMjNHvdAbt/rEEhFdTHoeNh0Cb5i92ebDFJdSI+Xf9qz4iG8RiLU2xhnqQswMSiogxy
QyurX9scXDrI31yCFYelGUao3DfJ0cAxS+a66b6m/yS7Tpipekk18mvA4+wkjzg+NNynTQzV0Vfq
U6HxYTMnC8OZgZwBxcEYrfWoOvwc8ItEaIJZ9c/vPCIpBoOgiekq73oBVYUUEmlVWgQCvgAIdIa0
710Btd2lfDAFkr2PmTG3+KtV9OvjozY3JafZqvidkJKr6tdhAKu1P6OzLduzNu5IWSVY7DrU34jO
gnIggdjsbfvXqm4B054O0bfilD9X68l29jNOq3RYCTbtBFtklVJKAdOkoxZC0Y5TVL+1tzMwpM00
EM/el/YrPjDb9Pg/tG7WGxPdOkWVUSGBOYwtjXHsVbeCbDffys3sh5EZZ873GudJFmJQZjSF88Ev
IEP2TKMo+sLfHh2S4Jw5Hzpke1kcRpOx9R6DNBfGTdDRMQ+hLLf/wpyzX/CWQLNDoFLSg2xDqYtf
LDu+tMpABb2b6edYEzwLIQcE+B7DbQc43eQJGCPsSlRcogGaJb5m4ls6DXB/vfMRCVwuE98Qjkct
+uv+a1hkWcWpbH1INpAqX3GWAFZ21ctXazyZeftcQjEzwFb7E2bI6W8SGeAzzOHo2tC4HgVXFu51
fgTQnRZIdaGfDEfyU9Z+4s1beCDs+89g+qf7b04yT4pooNCWDbXs5XBBC2WqgOlYHdP6SvHdwLLn
KojubNMV/RmphQQqljZJljkoGxyb/goP/2lkWNpz2i+rhs3PxLrWUfuUPOslnIzuFLTojhx+TdAO
HinV4gVhwxUrLf7spn+jsnYDthsoDAKdzCHe3Q4PF2pwqHGxFUAYwnyZhK8mGTnbxgSWuRvGbjmb
IfLU0pXexZYzL1K/WzrTA94hJHA9udjqpZi770jfl+4PIUZIdLmzd0IQsCV8bbZwUV1Uvneid6N/
K0D4zs2GPp6TLNgYhYts/Q1byLSomUxOwt4Exa5GW43UmuHiNmeQ37Qf7XS220tukN6LUeBXsulJ
SiTc16xl1W178PVEeM8FH4HAs0Wh1Zz+LWL2QwKk7zqwhJr7q5Ikf+QlYHLm9s1msmijENz2Q7gn
5uRi/2XJi+/B+AhTEo/nyPlt412jtOfCW+QVoSwKMXH8ylc53NPplMDlbMOvCEmMnsp6lgjogGGe
qGk3QH0LQb/8LNer2VhdU21w1eCHDMMnXtJnyUdPMtwcfo3yoOYmMUbXHtspC/FygKdY1joHdebN
NSZu/a20P/QARcOgn5oapiiHAD33cdrvVcV91sazpP9W3i7yrngVd0HBsRYLrh/Qg17hwPD/2mSD
ch+y2uXOi2f/1s3JxcmSxKe2OvUCU1ldNwfyUGxF7Fv1bso2Jr9Ka2s/9hrRd33lM3MdsJao5trT
y13wHZpa85MN5r+oppc6mnax9A9j2jAAaJY52rAz/UXluMiim8ZhOWi/ET0SnatUCH3YMzY5zri+
tSj5/Mi820BPYBBCZB2Y9wULAytaEB5pRyMJv9YwmHvcIXLMqA4DKrNMt7C7n/vuH23O7GpzHKV7
io3jACxrDMhq1BejfhMWVrGD5Kmba7gIam4EaS58lk85vYwuQW4HeUDllEdg6ttaTbbWdONEZWqM
KlLdGvnN+J7KyW9rvEzWgzJefBiPLo1Ba238+jjV57g7Vyxuzn7sNoV+0gU0v5HJxtKiDnGMyAON
d8MFnQkDuvQWI0tFt7HYc4xVr8esdK+uGyxDkwuPtciNa5cwsdTKky+PNhnKxMbivo3MbUA4czSg
ieLTo6RP6+653PUTGYOtZE1A5hq8vx4ULd3kT4mgPqdYtmHwVMC8qxvo491Wp7dNgtIp84dAHTXX
U5osknHNKBXCDCgBUPN0cBjYxX3P5XwbECgxSyIkgBKAkxiHyWPuCBOzdQxcCMUiHuJHQlUI6XCa
Y5kaZNCKhnbpt/0pSD5VtiVz6nPdsA919T5CwhjTaO1OnPEK8mbJ7IZJFx1tbM1HYYPkWHXGyXPk
yuNs7DDWqCgMipDXnYU+BypR3n3/NjrhxUM3tfKR0cZZBl/Q67Agn3ri3WFprZoR5Zv+afcvs96y
+kpygDbcKsS7otOYne56+ACWZAiLyGPdYCU8x8G0K6ac3CrfMwPjBP9u4L5pREvqe03eBfV90r4a
60j6bWX5L6TziAnAa28Qx8mChulH0btHBzhMEj5C56vGsTQExi9VrLu0vJgI5WbAJcjYuyMMEaYO
Dnhn1m3syjb2cZqYvJekdRaDfCtZnbSS/VKdJ/tmcWDI0Iat2UmEbSsOqZUIX3LU8AZhn3KMoer3
2Hv3scNgVocZ2dwYJe4aDXCi9pQZf4F170nCWzsLXl2OyiioW7PW0uweLsjJKLJ2I5yx6Oiy6WTY
52wNrYLHinC2n+2a9uY040LUX6Gg253Y+4PSsgHNWmCFF6TmG2LX3XDIpi8TfSmvvmIOekQsNfky
AYabU69ohHZxnQAbu9ZD1OcgUevR/2ywfEVUIQ2oGRHMyxh3bEfhYgFJreOw1lUpL32wjpkD6rOM
5eMEyZ8HUFYtCq1PL6tBSKuqxyPNvyQmMQ7G5XmCKzSPG+cmy1xjg4AdOMvZ5HKeQ+4GhbpWQJ17
jn6sr6sEHEZI/VeFd1WCGZgxFXKNJwDsw1loR0FUKA0a6pLxI1fTepLkGzycM6coendrnzPN3sTw
i2TBrVhUXDl9uMeMmL1LgB1VY4gg2QTiY67jgucTrsdhaeqzEYqAB/bfwKyJSfQ3PByW/plaHyzd
E7n7Kgiu9Oo+29jbDI4CiLZYWdHaOWNKeU8zgpRnMzjH0UBxVPtclCHkVXuR8gHMq2pLWQanJ8Jy
fvwBmwAslftwcNlwPs0NH42dPMoGe+d66I7ZxH3zXwYDaYT7EJWcps1y+CeQv/Oc60qb0ERgMtD4
7LC+FBxXZ4ewpluUyDhUE0fbGtxA6nB7pGdTF91zZ1gfFnC95zDsz6KLNlOc7Mo6nR29G61owKL8
w0CxxH/029bjC3naU2mqwzCd5tihD+Rzok4JOb3QkHpCJK72yQMPVnA9sbAR1JCZStoUG1Yrz9j3
EnXr7IQ7dOe17t9YChkwH6CtLmqqzQMsc010a8SLWxwGTmKGqx7TpBZ1CqMuc9dkOUIW4BD2jfVj
cDqubGiadneLaC4jubvu6E5pBsJp8uTGe60q4kWtmbsx1v9kpWgFCpoWrKYHxqREdyBQF+xzpqmi
fg/URxmx/5bUsG4tM3yawj8Sn7TyId4wPisw6hrI6IbPX1IG4N38X1UwkBbMW3nw+LtxT/9XmfGF
G9aTzC+FuWlA9fdvPtujBcan6phjwwyuq11BjZhZSJho/cfISh+xEMkSfGX1VAjIUWqp+1+m4L8r
tnPPrU/AfSKNrygOYjwZ1+Cy8O1Im3lY3wHy4iLUuFf6uI7+iAW+QmqQmtikYbeuen1pcAOIik+d
y2Ne0Ea9bCiFNYl7hsziazAmLlxgHkjbJyB7zjlNDLTF+EjrVauvFRekKaLa+C3Pthb29lIQwy6W
DtLygPPOshk0qQeRibUPkVw0n767ExVlpew9IQ2rtGUtM6JYBvQiO2HgEWBb08uVqa3saW1yKvHj
s5unOJtcRvltBFNQwEhARnOY/CRQiUex8YtdgFF3dpjLh+t/VlxUs9LAvh3tRPrRS5JbERMdlxkV
DIf6RmD1uUIPVBU/w6ndzIxOPaXT8XduI7M5DjRIhFX8IyR1b7nPhlsu23YenSD+a8PB5fru8Mh5
MEG7Wy6o/Vs6bNxYTSg6saOPJgcMtzTEInX/Ud+DfbtDzDC2wviNgcLI8ULkrwhRYdKloPrS2tcN
WaTBuww0MfoDzPmNHV1M8NXwsMpVXK0CF6UDh0aAQ24nWFxSBV6EQJ4vsNcSRwZtIQxeiuqU4oHX
+5OkbMXvR/rhmhvx+XMNITbUx2Pod3fJg4htiJNXNBwniQYSlhso0q77SaXcwmMIKuhblhjKMRz4
jOFzsXAGlkDEz3qA4KJVkFKx0XGdbWZmQPiw9VMT/s0rqnF2o1UY/kf7GQHdT9WrTzg8YBpokEK7
hgWeddynckXXNyPL78n9sJB4FAeuCj4GUkJxBPbCYHZ6R1Pv0ZWqRa7hf8NwGlZ0yU/Eh7Bgze5H
wQGWkK3bOxhX8Dww6o5wyA402yfihOP7WVdrOadhph3gSFbWWxNdqibfVtyQsGaz9+1NpvLIIM8i
Mo8dlp/4UhkbB7slAyN3FRCAoa2JQq/OOTQkuP2bX2+L/NzPNlmXqz5vqNbyWoxr21gx/4lxpCuw
Atu0OA/NuxlAvKaJvDYuYw6DDNfY+MNdz7VvpfsRqn+FuI7NFqoZUxfAgg5XNlqacpL8eXgc5+DF
uHSweCXEDCPvOwACMn36XN7j1IWfRQRTvjNYUfreL2/C2PmAxdTJ5/5pEQGLeM/blOSQxEjjUyBL
+iOdoLDT9cEgNmjoz9iP0yeT4La9WdPNsX486BYkrT0QMdZPhnwsiQcLdpgExr8piMlfNHnox5vO
F2vUV26iBM/OjokWFMgeSl1Lbzu2qxQ2hm67i5HYVIvzj0YovjsaBWlAW0YadL/ZpD+sGq7+Az8G
AtpNyIbM90fqsz05+XmKrFVWvs6tcBUQGVvcS/olLFggEdkIg0wHfkggFlbwUsMYsTesoa1+73i9
Rn/nhP6ioRAQE53Ar+tQjNfSBM7URy1cO39QxnafHHFMLQpg0f+Y82UFkN2bqB+yOjpMOck82rP9
DDcBzbdU8yyajmXXOeY4HZHHdg4OehbUIf9rKfgm5E22M8Gx4MQGU0z+GvlmZpYC3bVIPARUpZG9
X2TupXCYiTNLsdptkdG88ix6Kkm6mqt8u1T6KY31ZQzkcTLiNQWnq1B3bzD7mUTWK58oV1MNS7cb
F4VbrwsmpsG1M+cKHQUrYNhEBX9KIu4h05Be4jNqD2Ai1i2uyKjihhIRT4kJ2vSMMGxviXSXKJfJ
UkmKNrnHtKMbOw+6tISamOsvcvzrqWj1CGzq5baou03bts8RIxHXPbQV8fTskfgvBNU5z5RLt5cL
YPSWqJYUGJJEI6XTH+V0qJhpD3zxnHuz3GntBlgEisEH5pUk81ZZ0p3ssIc/gvF9WINOebKopy+p
cAVpWktqtYonboqpxW8MPFUj5rdjB2ajy7do5LMKNHH+9V4NgFp4NdKWZriRw3l9NmvwzOTiTVpA
ZuuQxfMyb3q6WJTgo+afpyQNE/tvNVGu0qQhauNBnIWLzKkX4/vCJS6vkTEkRe+AkMayjEM1mzCq
4Rvr+mpfaGt72g6CCXF3UjWD9L8xXqvwKwCMw7fYqFeb9SABAGEa2M3Y0krh3mNUX+9oDNNG9TB9
knjZAt1FbtF5GzpV7WwYGGZ1d82T0ra+4a9MULHUGxQFm8jCUGu6XnHGQxiDQFuTPJbDbww0ORdU
gZerQNvaw9Vjox9qzqheu/aIBorafapp5+T84rOiFlzLYlx82brVSH3hnPJJgFTiz3RP+ngYE67E
fDyG+DT6Fu2XcIp/Ar3jqr3s32rzVrnDRcfmWw54DgREaE5uBhOIV1cz+DlMtIT4TByhRXM4aUZu
TVHDpC3hhON89vlPgzqow4oekpfSrKEABxh47nPThOndPWiKnhUAXdwYhJp0BgszJo6mt63Z7Oli
Ya9kSPHw7KWIwqs3pUA+Sw8dnjYAwQGWqUSK2ctrf82a2wGvoWzgHd8V24M7cmQpWWJDsl2ujxoF
VW+YbWE0kxj47WX+Hlb3cYoYAL2MHBU6570ITiPKlz6gJplf6DNNQJYCVLbVHYCgAc4D+Jp+aaCh
7NeYramoXwaLF5FSe5dVtPc+A4QKf05K1O+KBBkutsak5SuE30ELABosqtVFeHveQcwkr0bHIc/4
q4O73TFAM9/daWXa70C6m6Sh/QBzWcyxun1j9of0lXr7qTrr4SmvbpwY+Gi3dTdsXWh5WEFAuXA5
wtIVCAdRB+YHgmNuFcCEKM0hYMJHkLZHaL4AyNDQ3Y0uChTEb6enu6rJDpZzGzrqa5JxBUrjnJkP
BXHYusjpJI0Ph6OYXR8SpDevguStzVwrLsFkkg9lT6wMi+xGQhed9JpjtM0fuXGZq8gGL5oGBNnd
mdqjHgI+i5wsSoFCeAuqXahfne5UJwcvf0eqwPAE4EntWG5ipZ61csnrKwyCfTBnuB4eIN6aDKLC
eoS4cHXaP4M5dpEi6Mf62Ucl8cd6M47Ey/VHBUAuGXxqYtVa8Ulq9SGPdql655wXynIXl8az73aH
lG9DaeYG7c3IIaTju+rlS2/+lvXvyCc5p51oAth0pXjLnf5VYMJre0CEMNxJED11BayBl8J+iW3K
unl+GtZhn5V1mm9/AdjKH0LPqNSy2Qv2nnp89Tl4SudEEUnJmtHrjO7ZmlkEA2dVl9epokSO8Gaz
ccLyUsujaw9rs/qNUl7xCI5R49yS4uxnjN8J1uT1t878Ptrk0XZKtjruVwlS0cXrJDOxrvVh3eQM
w4Lv3HsY3t2IXqNK3+BD3yTYXjrNXdTc1mtewiBynjVsZbHBZoh5i4hjjmrzhAn6CPGUnFF5Kvov
r693s5MOYXrTzD+TnBEtmWxhlFi3meWH+hvnnmcHTZJpy8pMj37/JuBX68CqOwXpXS0tPffp/cDr
0zDrBEjR/kOjsOjTinmJLDKEHuJBYFFJCWK5YsjYyHLpz2b5wH23SvDN3XYICeNyMwfDWrdg3pqv
2UWT0niFkTjCC2SGJnNk9HSeWmS9Ua06Vz9rzlvfm8uy31XJvtf/YTxAjybawYQjHHlWHJrJunYT
Zh3RczqfQfnc/Cz4mZyP0NjEuOD66DU1KLrFzdPxcXmTs1QczJEmpn7cu1mOgzdc1PN7mtqVmvtf
I+Z7q2ko0dOQv5AhbD72WA/W2kTQ5kcMsHisdy/fAg1+lshBHv7tklt4Ut3Boq1st1gFFDWijc7S
Q99cTS5rQRzj2Ua0Z2jtA1pGCAM833yNnHG4m+s8z7Z3Z9JKMyr2uvxs6jzsGhsDEU5Jyr015nbW
7YQzymOzUkzX+qDfUBc4Du5TxT/uiZtnTbC3C3ygJNMGl/LQHSU+L/WIu5SFWGr8xzwFXsLejx/e
T06phl5BbFDOFDk8GiltnSAmZ63Qoh6da4JHzsuAKay9DlzzKnBWiK0+aDU68wAWbMsIUx3dC4D4
CLrY5EzfPO5fkzp6ILh7bmUJou6dIETl3Apqo7MYYGp6s4B/dwyX+omN321+dDEsNCoGkxaxjWdr
Kod1TA2MPkgGSuFWFI+E6U2Xry1oK6kj+eHyGTj9Ypwe1DpuOp/u6e7YwBCTjbNzucw1yXRNjYfq
2Yjki85fhBmbbhpPRccvz+W0qas3L0HURxv7BS0woAz0CPKq/3VtbMXdY2Qf0DTB7IsYs0bz0twX
BwHbob8xOYhinRt7TRycaZl1bPE/fvTPTz58RsVe95ZzCKzlbizWBKAdfMq4nXEIIJxxHbDovTUj
WG68N8Fj7gF2vGTTZZ8j1RbUx0H+ixYV6UKKLF3QASwdAS4biN5dxdFgGeqvTY88VDMfiQ/W9NnB
+tADUst5v4y7+tEM3y0/RGtkDK/2jXUKeRDd9oeiMMdjHOHKtcVBRFj3kUeQlErWAVQrTTKBjK38
e4/XuMmuHTeFPPgyOQ0UAEu6yTjTaIx6Z+CuPCiMhvRoGe60LYeaCCTNEf7ddFaW/fCA5EKx4AeF
lWBe774MJCH53YxvdfaqgFAGdv1bROOxgZ7WxXP32CNC0nBbSpLKbtnm9SW1VpX5VbC0Z2phZgdT
hFjvP63+awhBOnqkz3E5RfsxOrZMxG0JC0ixYA53k5LhOps5HyivlB9VOS5V9+RRwe6Y53Qm3sZX
HTxcouGVZiM0kktYQsO01asWvnSUo1fFYr75ltO6IUbazXedElmz/7T42w3W1nA/cQFb/tXQMZD9
lDYtJfvCcD5D+uGQ2heTd26cF5ukVp8Hq46CwaTjOmHeiCjoLeNfTsKN1mwsb+S4Mfz0xBVLjHmB
yr+Cpj6aPeW+g0apF4URpCyWsVMdCzchMdZcTMX4qRIMFnKRpkRFeEUo+YUgg/PEgXXMx4q3mmLh
RYUGb6cemw3Zj1xGiAORYNe1b/o0p/56EG2KhJhKYpDkY/+sT1xSGinemiDMbybaFNeyd+j6bLRO
2g1n0uxMCjJ9Z1bWpQ0gKenuKUXvXuoSomtr6wOm1f5vyMqdmWKXzlzLWBtt61DdY54LUWGLcKk6
kBRTLvTRE/+mtNefYxmUi9LFHGqSW+vN55yKrKjC7mIaZ2OQmGOL3t/D+N8EAZSGGtTgki0B5k2B
FpoOTIBjfFez6aqvWc5to6LvCZtLDZe29hleSKXzZSXCz9yNl1a6DviQ4jbPXotG/cahtnbgBFlh
0oLPdl9SyqPXaTzSj4oLBLdK2u76ASdeRxbU7bNTmiO8VEKAemaNQshLzG2sIpzTZFif6jbzATJ2
5dH32hMs7mHh1Ri2yKyP58ywHw0VNV4UFzvJ1HI/JBn21rHgNmewGXR+C9libC9hWGMHzhy6NU0i
Dsh3sdX9eerHKuuNnEGzSbIyYUpQOLdKPHEMcQdaFXId/yOOR03IdIz5vRzu78S/q7j+2/y3vvpJ
+ErlLAhOw7g27CkCMmVTx2Od26Fmojc/w0Y4z/NGOktoKJfeV+mgtpEZTFp5HKDBxTDYC0b0tdx2
gbub/b5ljh9tZFMXE3UwmWPd2gYqO6tZ11srId8j813vmXNB+ELevWLXIa64xUm4rLwvHY5h39/z
+D4ny6b0hteMT1N8S5Vspu5id5RYYtXODWNd5qsWnu18OohYR8jOdm2/1F2O3r/CPuuld9L0FbmV
KlqVmbmRtPg27s5mRu4krylmDXJBAUFE4N3+3zwcMdCebMCN5BzQ0WeEEQdQxmrcqQuigousCoA/
t+YtrDCq9xlSmTERn+EHEMx8SgAPhJ4UN7UGQ84xFRt4oG22z8RnFq1E/NnkHyLbzj0thQGlCuN1
A3M1L4cn5RC16QWZRbEttOlzng93JGRz/r0piz5UwoIaa3gbwa+K6i9X4cKMCHklX1Z5bSY8vCDU
cs9ZUPuzwuP/zFSIRoS7Z13cmu0UX3NIOVMzRUvRjnj4uGzgaR7hJ43uzeXsm24LSLjhSmZbyA/o
ltmnU1pXJw+o0RIJxwk8A4pRj+nWe/IUUvTrJKdN3nrE3SZLDpCgixGfwU4W+4EgAo1AyUESTXUM
Tk5fLSW9Ps6AVYW1XiCgcMFLegW0mnTkULIZjrTJNhNg5ABjT20evSC7WPOLkp2sfFsE5zlBYfgM
kib7N4ph5uhbI/mu54+HGpp5NmO5h0DuAfhzZD/XTv5kYe5M2ls4wl45iJ4ronZsxvLW0fLGj6ke
D4qbWs6MvD1MBNeZyNq8N8FBA8riNH/ZnH3A66LhtWDstIBQCD27JmnNW8Z+3g0V1u43F1q01rN2
ONeqZaW3131zKso/hRmyNcJFSuM3XFWYHWhkRYjZkrsw7pqY6ZTTgd0k0hf40TFDHnIIMNjgQv2X
YpbliecME1lxY1G1/+PoPJYbR7Yg+kWIgDfbpvciRcptELIF7wqmgK+fg9m8FzHRMy2RQNU1mScf
GRudAvB8i6k+FvhBTC72y4jRehgMFIGz+R9RTiH3ljYDkXE9UFIgS7TkOq5v2CEAbDAlQr1Oulvj
QckkWEoaJhKQbFiZ8//Aj6dYBTyV61+od3f0cGwh3YVPXImBKjEcsRSYPtLS+KTH4QafM5uG9Nry
ZoW4ey2uKJWBX7bmVy06DszJO9Rsscfkkr2Dyxe+UAChdPY6XV2f67BBIoYAyp2hOjK+F0wZ6OR0
nQLuXLCpignNXaHYKtCZolLmt1LevLMUaychEu7gM742eAgMvZsWsUK6NLJWq9nXIfJjohptgXQR
YBwDvK6mZG8wKwlbnL2dei6xB8BZKg2yb9bMiBpY2um3l58D66m2P6HDlLJd6TWAusxwNmHjs2U1
7XPb++uSUU6j12+5/ZNphzpv9sW8g0zHvdfuBRCoif8bfhSadZ+CuQxvDSoyye9dtx/ADwEd3SOU
CNY4W3Be5fRqY/5IYBVk7gkLj7IRf43Z+1TuYiZZ9FhmSjMfn1xhvY21dQ3Y3bGgInWQgsejkEkf
Qf8064f0pzqDOAWTbACMidkvpzkKSIRxspPwxZqTa91azGNpy8hUH53s3XVwwLnn2mSKVk5/jUdm
S4wfeS3HgZUYQRDTYL1robuFokA2tIZNCKOAqa2sMV7HJu5qe1r3WK4hACgEJchrkg9XjP8Ght1e
5BwjGherg99rbCZa4QbvXKZ+5Pii4WGMnF2bcbURBqEeVU4/GSdIVpxLyeS5ws1rsvKBpsWsKYkw
UEXscBCdKe2gktequnsphmPUIDsjf/aRuyWds6qZnfvAGAApLq3K35f4WdjBb2Oax3yjiiPNRZtd
RcXnayzTmithCtNXDWGCcfXdl2rO10CBwZ9YR/ha0s8q/1LmPcOWFdgbm7l/iTobQgJ8pzreRnX1
61sJuReSAy+CesHkmSBTQMxsqbk5WRbo+SFMYPUy1UzI0O0fXvaOo/KcDdmBpjMah2UQ4M0gYxGx
l73r7B8g4C02QiILguDPot4hjW8RjMg1cGuwyylw5GXkyfmHdkDM7uhsQW6leowTcRn5OYuPwWxw
ZyGw08tDVR618MCMb05Czt9DANXBSut34CzT5qur91n8EbS/IakAgpCdJiioAGi8wb/ABydtstxP
+XcV7tAcgVyG6aCMZxzKfv1n4G5uGguV5nDJBPosPTn30t8oxvd5Zd0KxT5BLFyIZ6F6D9Qrdtdj
O4DWQT5F0GoGSnHW5EACYhlSL3ya/iLXGbklrAIv0fAcJRZy9fcyOHUYGbXZcMIqtJkuk7WaIkpq
CMktpKQpQLnswNdkIzW6uEflo0dnljbnom5eMuI4M/wR5D3hMYpIv0Y8KMdd3d4D7THDYDtzOBpI
3AfMeZ3yOfUwLTCu4f3flehGXTiqAjCRh5oQeh5iwT3UtUVGlx7HxItwnyPHrNEXAAUKNTx7DCUD
2iVBzVReBwSSQ++QrMX7p6KdMcfueJseG4oe/7gIyhxJjUGvECPFUXp56T1izmHJBNRLNrqvY4TQ
xcLPHnZfMoQkPRQAHCQfAjnTsb+bQmvJ8H49ITlJWtaUNH5++6vxQfvORpGca9TWtm6dNyckD2lA
OGS5y8kjhwU5Vs54iJfNshH7RwWpzs41TQmd/wCpux4lD9CLA2NODEeb29Sw8Vylzb4vbjjFiKZA
OutYxOIYdfdFbmDJYy8RsKr6RQR+dIwxosLfJKX7XZNQVnKbY82RP8EIMqNIdb5CTE6Eu7prZ1xL
FLWaBlu7Q2rWnxIjnVPNsC7QizDnql4Lp/quoAzFWIktBtOfMpyFnAKm4lUwGzUkSq3H5L8kOqzM
Orx5HJfdjN2Jgxhw8afufZNtjIcUfUjfkdTo6ubRYcg4+gcVn8b4adKf7eyh4ssYXyV7zKnA7uij
gCNHx0GoDIvSTpInRPUrXakNu9T5Hw8a24k5Eo3GuZrJWAEVVLO1KJiI4pOJucxdjHDggQvaAdYr
rC3K4D0ZPyMkPhptGlIppMalsXWEdPb4/6U6orTQwuLsIzhQ8gOBlxdgtDcgcxblc2rjViAcwr8C
LCVWKglWyK6xHu165e5snYyA0PsuNbUuG0y/gfNg8LCU3d4kAJAMLAC0kL/TNjykArBOwLhcKEHm
kZWT/hdy5IXfiIq4vCkS7YYBhK/rZ6++Ds6+j09l4d0koUCh8z1Y25zNVIJLMckgmHbTUZCvkJBr
7qFb7lAh6OHRMz9lz17WNCCGxQqDxbhJTJeJPfIv2u9NE4+oZcEiWDDyxxrviuGyWS5pZ7caLxL4
CxcR01SlL5NdvYqRoFF6+B4hVMwCgl8NYUAKXafL1rH66/JN1hwH/52WHwsUUXXTaUqctcS2VoJI
HtSj0z5zVD/0SQPLnirSRqxm96kfVhCxfPerNp8mJY56Zy1sS1tIoEy2q5YGt/zQkloqXpziuffx
CEjvDM936cLXSsNLQJGXqM+YJDauwviaJMT8uKtBJ8cItLQduE8SPrQZePq6FdWVlHGDUNW4UFts
qJF+8q1tByKjWifTRuKv99zyGhSs64BHePZrNT6KucFrNtqAEAiaVU8R29bTVwBbwUMU0htER/Ig
xpP67HJrMc8/NQZ7A6u29mFkh0B421YHN2R/m/PRWjz59VrvXm0a1NpJNzxvcJUidMBB+VPH6dKf
wTJddZf5HHiV2ZcIatvQpvs4e2R0cwjoZfGEK5gF62tLVyCbf86sRWf7pQXnTnvKtHiZsy10i/iJ
lBsjmP8ST/8tALVEJH85nJBe9CFYxoxmeayY0bj61zybitrZdqTRzKxcysMZGIQOjxu9RP/TElUA
22sM/nChY0YLtphDWnZjIZ9DG5FNg9JiSrA/ozJRMAUQponwBCtlGTGBTzFbRzxCHfZNOWGalYS0
3zTxapRo04J5CEPqZvwmUibU+XcxTqei/aj43quPTv3EknxWduzOxUX52q0ttr5W8uXoaPZZuAL5
Sd171Q6UQYyam5VWGdssDvYpewd9fLMozJPsjvfhkpUoHxzC1v43cewlMT0lsZgZomYje1POI4tI
Gvaf0SrQ/53d8TbKVyh/7KyRIORLHxpsMYPJuz9De6niKybC0L00TNKtGN9tjHC6/NJNshfyfVyf
Xd6nTv8s8maN6xTlWYlhxSk3Zg+8owUtlXB/DU898mpkhCYP4nibGefjrUmhCdGuJ7ixTVlt2/jP
85G1hi2oFW3ljGyO9O7EfCbl7oO6FeaATZZaSUQFX9BTjnOtp3QK9XWes5V4iaAuYc9Nmi/eeNO4
aaNAvoSlhOxkTFX1fhTFc52+gYTZ1+7RKVGvYadE94daJIcGbAFQmt3DhpFfkhwOi3PvvbtqdzSO
WTisQDOw/HOAtXgEHTLC3PfjSpDD7ppvvvEORF5Yr62DXAHbTbiUwwElggKCBj21Rz2614h7y6Go
TzVJf0z/R2a8EGmYQlLoaNqJxmIqljLh7H2QgOyzMsL+m3ZguaK1zUjOUzGvD0HsBKokqNoQfDgH
HNn4Fuw5FYe5A6ERnL7md+vf5nVfPj2oDigSiGB/l8NrQr83WIeA/7o717Q6LI5mOzWvfkgyd05b
BGsQ2P0kNwEXhgP4r6nnsbdi/IqkTEq+oT8NMKfeRbP7DhCuz6mmR4fa4aNFxoGCevAeMQ8hu48J
nCHqdTiuPzliAEEYNVp+mo11gp0eYTCUUT/ZxOWbXc259lhUo3ptRm9BfchatdDYDJrE3xnYcsNf
HaKPFTR7+G4LxjxpGGzyxCHXyFtF1WcJeDhC+saMFdFHd3G49LPxJ8LKHMIawLkhJsxR4taz4cnK
ahPY3irG+aKy57mB9QcW7vZVYMwdvRuJ2dhILmH06BmUNvLmsYuaeJ3j5u55NUodY6PIabOA3ml0
zj5uXeTgOI0dljhi67JFsxg+eXWxDMdDwzSzZTVCKJ9KnynCFTv7bttEGxBCDQ6IkepxPojhMkhN
biyefwcK/ezMz+zpOBgJPm4RLhLxmyfJKuGIMGn48/Cg0zWQrTRmAUvUCzx1YF8Ej7Pt1o6O89rg
3p85YVZ8sBOStMKdr+HQYJHivBU8lZ2zSb0Viass2PYNaiCUgUPxWZRXHatxF5M16C0qd2fVryEJ
KWRalL9esCBtxrH2HbxuwoDKlCyANt5MGTmk8tdIrpW7UVzJrvEWs6uX1rYwboLpWxrNCV4beyrR
ee60adXhXda191rDDd+dSwIXHFWsB5Y8Y/EzzZrG5skqqV0m7GTtV6rgJnWSNORTDNSx838btrc1
K8oeTqqOxZVT4xV29RCydqL/xGE09hsJ3jyhcjEhRRqd9dNwL1hJp0OwQTztPXkGQ7lljh3HlPq6
RicY8SYYEKo01pUpxtUBdJHC0tRJImHgRvWrMl7nfMm+1i5qFgCAsv9pLoEbJI9OyExJoCL7mtdD
w1+/FXBwQK/7+FK8ZmJF9P8ycDGKbhnEB41cCV195PhR7QL1pL9zPST0CN66vdXtYg3xXLznaxfq
Kr17DPGPfCV4Ai74lUeO60ix5cn7G7+/02wy8uHMHNnfTdHZp8HssDNWTXUM6n3SkN3Y7wocT7pT
vbu+vAIsYv2asCU618FRMQiwy2uZ+RSl2HmKX8G6QltK847tkkBDckcwNZc6yNZ5KUlFSvBL3DO1
S5adu0+4hU16Gt5Dk4WKsMkFNS5BsbORewy8Zx28Y8SsekHSjQFHO3zRzd3oXgamE9qERUt91e6u
j787CmGkV7X5XdYcrAwG6Imb6nvyi6XZWxiOwRt3cH9bssolv0QHSYsQIDPKlg6zGzXhheH0tRBf
i+ajN97bAWkrDXcBPcmFwdSO1jY1rE1T3Armrlb5wz6mKL4MY+/7z1rzSIKlnnwI9tOZZR4sDTFq
f2ywd3bT2aN1YeQfJfVRzgTqEfQmD1NSLcaBtBWy9hTb9YD1tnAuipHeZN+5SCHEDHsHP2hjq0XQ
w/XiEdS0Q9ei5niPmHsif0FnTHQPXV8OFqXzOZirA0E1WbC0fHY3IFUSR+zk8OtrLpRvuXRZ3bik
BqBsYS5ag8zL23Hb4gJt9A+hf3TNs6GdJ0bvyTmNHdpjNHQIsS3S7gx6Dz/dY8ZYiPqqYeDwENeO
/TWpOp7deC9x/Nf8YLMYtcOSJJjtGmI6E/expAB3m2JjZVzj0w/n+UtD0mBJkHFMAFmv+bvOuA0B
Ljz3IyaUzp0dswS2lqy0KEpqyKIJYhck6hEvspHsfGb9g/dtIuiyMmah3Eo6TWqaG4jH9IZZH0Hr
NodKZBKi6uCGSy+q4BwljolKslYDxSFCXuTekTkMqwAH1uyt5Cn9F1fMQwg4dzXG/z6j8TUOUgQJ
MLOqtced0yAUt3iAY5tLI9QPDlcEfxm+WXepxQ8faoXUnyLoxl6w7JGpVBH+kR6BaDujKkbja+5+
DFZbqfZnI82crK0x8aeOOCYT0h8qGNoxDmFicHrBANnAwq+t+HwYjMxLTbc8DIy/SYpcS8WySySP
uC9eetcHoV9GT+xjqLN3jfvkaz9DiYwAd3gyHIhN5h1mkF/wlTmcuCS1NDV5bAL120kxZdblWh9z
4CiWuOj+V5ugLpwu4TQnjjP2uUfMurntQgUyVP+a62mrO45Oe5pGzmsxou781PwnevG1lFAGYuaH
DCJdY9ihj/iHsGtTR92WdnEmyFUVZ/yhiz/KkaiodO/DAGh4GlPtzcxhp5G2Ux/sfj8i9dIw4k4F
7cioHvwn0Rn3jIZh4uY7s9lbxtHHZcFVO8AC9AGJFSIlm5LhDRFgJmWgR9XNMPjudA6uC5Iym8f/
WeHg1Smmuv46VLwGbKIqjyQaism3KEcbqH2ODAbHDC2lT+Abi7vZphSxRTYETiAHJkPxmCJ0+rNW
V+RMP/nrt8p9ynNoY8FPz2zcjusvjd8h0qGXsirWUNE2fXVpLJSpcY3ZqLdB8SG6LeSTwYbHHtE+
0HyzOKnl2ZyOYcRqymlZ3PMcuPbazWn/dXBVeKcx1AD2+NZp7dVwbc10C1r4JKWDz499LhoNWXwS
/IYvWPtXMToYmKK6TOCtGIjcxqie7BgTVcQRXPt02bNjjbeAvsZP2W8kVwfwYxPsQrirbvqwiNND
TzWfGOozGxpkCNwq+l+na0vNTBcsnAmr9w66RXWPSUsWzzPB09Oe7Cq8tln5iKpiKRwsbb+9hk7V
4wfqlxEElbq/N9M7s8jGsncjLxZWIB9mTYU8Zx7peLT32k6CzM5vuO4Lfsyq+qILoP8rcC8HCA7/
JDE0tXEQOJfq9KQTqGedHRTjcXEYiHLtScErQaPI+KJgUXaux5XGqNn7TVnjhmN6yCIaxTlMEGwd
J3Y2X76EHDrhqmb3HNd3XbH99TpWXA1+3I2yeJndnVFsKnXQ63UFGKsWyO/awVxpYrqypvOdS8Do
lsIT4jTHNUtBF/CVv8BvtGtNBxrpk0/Gj1eCMABw4Umw6ndT8QQmLx2zx6L2lpa7Dqyz7tsck9/O
hLMj/2zyrddCXGfggLoDLvoc/t1WHwzAZ4J5j+NkPqtbPzqk7X3Ayg30ZkLyDA/P85e+dejUOQzp
4v6sBtTpPU6QGyXfZY+dzuXww9CDzXHw7tlwGXwc/Mi4Aq5Rk5Wj4ZLYRwLFzM83GDO65t7FnZbe
TPYJZMlgwNn39uxW3xX1QaifErxMMJE769ubUjdhnifDqmGKYwtqCrbSKVqwXH/pyXPyTahKZz7Y
Gm6n76KO8FHS+fR3DQcX9yaSCjM0wNuyqS0BR0c80SQfDazUdUSAFj9gCN4IcYApsThxTRVkopbI
/xPjk1DKWj0nIuadf5kHeq4EwcMd6joHT105SskZOYbhtec6Z1vbJfuSPnkavUdj3vXunCQzQ5NH
XTc3ukUECoX7GHrLMf2oQ48d216xJ9WPo/U7Tzm15yF47+fVHSr2ilIhSV8r9txA+/eVOLXWQ2qf
zPJc+yCZHIQEMFqR8aSpcjWFb0merAUdVxNdKK/8Ya9odxHzTqjWS2baaYaBWB4CfqZSHWvE3XOC
FcvdgLttTD6F2BraZTBIWKwJcWfukVOFjLOTwaIrmuibOZ/hHpjFoyu75eC2VziFA1NSn4+ydreF
KZBVw2zKCmSSz3r53fXIV6nUertcF36CmOohRqrCKDuP1BjxNodyP+U2gRNMh2YUVLwz5CbBmzs1
7Ys06JQJfS72nJwFypl2pG3989TWmjmVFQKXUH8GohObSL9xcqW+d7XH7lDwsDFCXvTcuK5CN4PU
LETbrQViP78Emuc/R3qwCaL2XSNLpgGRGZrpq09XGzUgLIKW6vqlZsqirH1Lm0feiMCAXBT7knAB
qiJzQhScbgTeMYIEYUEPxUnzhbtq2LHqfXO2K7KdDShc2GgyHi6sdQtVUUj3B2Pgq2Eu3TafCbJf
NA0o8Sh7CAqxQmdRBPk6NnjjqDfGgCMAYIcCysSwpEyAYa/NYDMV4CXU0i9ADm6q6EQyEOUzUCj5
1Elm6Z12LLu3HOpFaW0qCLMg6iZQIQ2QGBa/bf+sOtitI25paiIoySXKkYHpFhtMhFzXhu4kYVAT
Kjzk4btP2nlxiJ1mKUV+Fch9EZcBFnFYX0xrS2jrWLs7ANqlfPUEEClitquHT0KTzyTYnUksBZkf
TJ6HHt7MbWQRT7qjz70/zfIu9ykIeao4pKfn2dMz+4GdcFpHrcm6rENVcxhM9xDUqMfhO7L3mN/g
dlO0Gw+Ahu5KLHqPYNw2BfFVAKiiaauSkzXLPAEOEUeanaz02NQ6cpwZNhRuPKPa6vwuuCdb0DNG
Kd4U2WcOU7cWhn2EuUw37XdciRctOpn5Tz89T8RE0aKt65kgAY+92mXNTvnObuQmDCIsizdBRx9e
NOVtQqO+xTH8vmdr8NnkZauqbRmcBMuAIzaKvIfDKAvww6KgRAgEB4/PmTUHeNTw2cXdIf48r3ok
chGdDGBjL3WxHM0omyFY1Ji72yPhS41OkJKa9eI5GNipR1FdrGvkGOJcylezf50nChny9jZICW9i
H03wvRnDO7UPZgqe+mP0HwT4wiUlzh2383ng77Tnf0kVC8Bl4JFUi5xy3LHdX6SMk6FjttxoguNU
mCBF9lykZX1HRh97p1FbtxVuQOhSiXhkCahnsZzEnljsVvD6MAbdOvxFpmGfpiZeiIH0FgB6DvXL
xM4vQCwZndzoxybxrQ53ug1stTD6cxpFSy961p19nKKkWBvU7TVr3Un1PN7cl7wgGdlMUHeiTKwC
jHihvBmIHOPwYhe/ZG5D5iCedWPmMx4ZRaprOAwUBCPt4J9n3RnHuA7w91skuUSGAyOkfKReDn9n
08+k3cpiVQ7e1i0Bf/j9NbehWjrIP2HcKP/J8i8RDrtUXyV+uBfen2SGRe72qpID+u85nnM9DVvO
2wwbB7zPcfao90+xy90SbJBp45iAdpozQXAY/nrvMSGFaXzMXYYdiASUyPa6DfaNmMintEDHEPJS
MPaqyeXrAKKWgJDVNksKBvX9a2320ckGUxwPgLp871X3h/ATAivG8NjOWo6DnPVtm+1EXkBEMtWA
X2OKyeyKmjVeXHbO8Aoq/V4U9EkOerijdDUeWG5A2yTDUwCjzJkEEUK2GdzmEuBnyzQUEXX45gQQ
vqv5Ux4t371oFi4otmCM1nUoBhi3gFJhEuL6FMHNbVGOdhbILdtRK4f5UkVPzyALIaNfhO+Kz6XM
MUIobIExkwUR4HIxE3XN3A45BlJao09vQV2y3yBVRiY+GSQmvjZedWBYZ5qPS22zXSRgmK1Sc/Vt
LV1jhEjZMg84FjQKTM1otOXQ6C+22bPZ4ovG2YJMBFEmd6xdXExcKEMMXy6azA+XgzQNBlB95DC5
nvusZwaJFPY10+lrfBJ+l20wD55aZg99uOb+Oo9p8ZF7IEHroQQ3z1TdK/YVVgEzCu6JhtOhYfii
zfQujT/ljIAuKns+HxqaG4pg6BABuuZgSl/cpD7IUKKh8Y+1GZ8jKT+TRBK0EG9iGUM+089db1ys
PtuIpjtEeo8PC8WCw34gd848xYqeD69OyrAQmvCxd0a2/6xZhh5IYUy1WUfZqy7bvccVoSL7Fme8
XQ2CikWhhw9bYMpJtdc2Y6tRuZAeoF5/VDNscDJ6wkJzVLNGbSK80lfCc3dJHa+iEmpSn25dRM8m
7k5dsh5Vsji2Vd/9mxp3W9JPZvV4GTTod8a40NFPFyp5SyuH9SJM7Zg2jDTlnAiAIu3WQ8gyEufN
KD2GQishv3Wkx3XVr2a7i4uzH5I6xiXesRIZwDxPLqdDzi7DrKhMDW8RzJ5ZuTWKG1M/it59pdBv
hwQZpQObsemfV9LXZ4S495y8BQKGaaex3It4mGYeaYXoXUSfPm0G3q8FSExneJ1Q33vVyQF9PVm3
WcXqYo4SBbSocR+hoxxc5sbjN7lPpcvqX0fE+6CKS9mh9AhOfVBWjdIxZbOf4odExFdy9Q3M9jt2
/rF7zDt97bKftHowjD+JeQubr3R41RowO/wMHnNW8GwQtnH+gD4dsWn28Kf9pF4m1bVL796IjhEb
qlf8RepP0iiWLccH9C+Pn5akJ1HSFjPesJCr1QzvfViFbfVepE81VzS958REWJMfCW2IHfCIfJb6
t3RpmLtrZwNNM1fxdEJGOTRHHX2dnv9myPbKjdvekuQExoBK+0C+4tqD8zEhnibP5V/fv3fMISTH
UWS8FQr6I6ktWfphFKxK3XBdm5/6eLVannGaYDbCAVl39c7t0BO3hALJcwGExPyMO8zPKfYV+wn/
xSrkRTIQcSPMhkHD5eEcqv6q+oG78NwwtqhXgehWrfepGAvgg0qtWeSEQt7diwCOsVg0ARQw6zOl
hde/Bo/5hVqbIztPWC3/yye7d83HbMUsyIInFNc/s74TNpME2KHJhFnevOwBsvbi9kt//A2duxdg
LGPEl+SPQV3woIjyOeLs8oaT5MEou98B/2LkqaXM2Y1sqv6EqORf31xJvtUSkro+wOhsRkliOMdo
VX+aAmIjz6JWfeUF+z2LSg593BAiJezBGkDZ16A1BHJE9jtb7fAzhiaIs4bkbaZhY7NomMlV+YdE
uydyFFOFRrUNMaDmqhwHOEJQilp172xM6gOUThztg1jJ9Gqihy2n8EUjqrfbVv15iE6a8Zro9659
8d130V0t/Xkev8TbSuelfSLoGxkm3TAUCaR6yPUAzLGM8Jg7KdRhiboXDRbqCkDrNiQGN5TtTpAZ
TQDiJ+bPQIF/vzjuKenvo//WBixTAxoK472PmWCpLVb2VZMCewRgVkQdp14LqSjsvW1OgnpSPXEK
or2/8Xsu4vxuAQzNNL619pGGT+1A5REsG0gocXovq78EhrhX3HrVIxOB1m2RCEnGtE4VOLFnLZgM
+/Da6o1weZfTZe4dyJpfOTkj947FeMmUDIcG8yGTmApkARX5iX4zT4b/GdUtS3eeLXFYPpLyljY/
afPqdp/9vI6p3gUIOPFJJN0YP+rxG5hOmM866n9lep55aUF6sExm99rG7t9yUqG16tFPr76GGNfZ
JerQ2hr0lt3kHrVywyQy9++SY7u6CPw/bG7xOp9YuO4M5H0pO3qeFA8fVnnpMBSNcL3AzQj9GZnL
Mud8C4dwVfHoauFd8SZV76m8w11nyvtsM8kq2pVRvMES/pcnF1e9Dv4rOBq93LYjXwL60cnfCps9
RzL+s2Twz5peAY1b4TYIvwQ1NaTHRR/QqBNpMukPVpQIK9D+IPn046XnnrPyxMmGsmvnYvPtFNdQ
d9c9VJ+0mcBHQcYRJe3olwRLj+xuSVsvBsqOrGQZ0y/CBHE4Gup+r3hdumFex/BUcG0Y5WcuHiJ5
joqtmxOcgV92CJ8No6C2+HWSD60GL9HSr3fLhgun3HXtW1WtC/JBJgLBgj3xE4NJKbs01a8ZoXCx
D1Z99QVy3LnniD7hBEFfIqx7PJok/GqQ7yZUnyjoXqSpFqp/93Ex2cE1Ch8uAg8MLkZ19OVRil2X
bNv6kRvkinRENy5IcvUR3qmXJoXDhbM6tx/R/IXAaHbXM1mopncAIpOrDwbizfCYHNrdm48au0GM
mbqXnFxVvcPPL2lIQvjVqJGB24UO2umhuWFG2hWR2qE7IbilyjXqGo+NJLJIl7WabqfROovtYScq
4XGwy+TY4/pbG9l4iJVrMG2W7x6T2QQKXlgyWh0bddTcUVuGcftkCTul5BrKlQcgR6dSw2a2qQWx
tJO5KCecgu64pLsRS7eZ2D0m0zajkCWavNxWGvEGiQdZTOjfioIQiw8jway/dS5poiKKEaToCMuw
MQZbAcwldMx7bVAvOG1y9eMkwBbgrCu8S7Ht3hvdenaxhWVpSN4T5rraLdbCbp/LOLhpPQ9slBKz
ADA0yNx9LC1nraTOp2EQAK9j8GjHk+Ug1EHjRuh7ijjI4mtCyC38GDR0+BqZjOZ6gN2ha8vdIP2b
TILPeJzex7a5eXn4hDdqLe1ogx6MjcDYoLBj6utnEV+JAl4E6ciDh2Bn+cbBC7DRc1B/pr4aWV+o
olyCIpH6Alisz4w6Ty+u6WwKsW8VNZKWIiz8HskEaCh0+c96yLmC9uDbX5M4K+3suqzvHpy2TnPI
nPvApdcQDOib527y+CW6kxnrHxU7KZmOm8gmtdLwnlR1ccqDYQkO9fp5TgWteRITEloSqhDH2prc
Qab+hErqM4+sXWaEkCD+NIpMtA4FiVMJ8Nl75BdvSdtfMlCktB1mFRrL2uz+6f6LkTTHLg8Bjq0k
arCwP2idD102SnbCw2YzgFSAaPrcmvgv7f+9FgOSwtJs93GOS9XuEN4N7w1kjVingfDihzvZ7yGI
tii/NWQ8EUR2r/O42cj4zGeFUn1SK+wEJixc1HlVeyjrfcfFkbJwX0cE22gzmGZWSVGw5M4Bdz9B
Lfe8lEuzS8+xi6Uyc1alK56EC6pWt5CEjUgUnJPdBgi/siW/4TrBoq51b4AQdabf+Y2pVlkN+6oO
9i4kMMEavvBo6lP4IkiGxk2B4adNagwhKdreObO5XXUteKmKfya7leaVgPVe6oyrvEYRlTG/N5Oz
j3dunJ48xk8pnIkqurn5JWu9TYxNdawWNZuCTNBvUAZETDgBTttUZh1FvJjEShEW1hMe6NXfgfZW
DgA4hcCkOG6LRj4FPAmbwED+1umPnuiPdRLgQYkYGTiow+uwZxVAuy2ilJkPwWelf3F0Yp7DW9+t
IiZ22sAhVzx08zt1sLJF3cZ3kIwo+Zxlw7JtrJ9xrmFQ1GO5jxjoehvPw5nTiG1eMFommEvm6tRA
OCg69eWm4KN5uVNOiwqfaiqzXTo/393ALNlmtpr95MZvEJfo6NhGU2mOJN8EXDCJPJXxxdATxsUu
uDNcl7FBAhI2bDJVtFq3NpY71JtyDj2qWNyZbHhQm16N6MX26LwMgCea/xtxs3fa8wyUrRnNe4Cg
I+YmRnf0UQaUXHp9Wi6LoNmyqW7CxxB/a1NGVSu5ofYWbsBCAW9UVFwtM1m2S0p5lw7zb142CwyV
8GM1kwqzQgGMV5kw88GfnaKpvPRIBpuLyFnnP5dzcFD87ji/Jc2OryXAJsXCmXlYaQFgjnlz2Bnb
oK+vDt3c0GenKtd/CYOEzzM7GDc0yDL/MXne7HptNHvTaLeNc4tgIZQjkTZuuzWdZpHHSH29S0IX
7ZOLWr0N+kvDFm7OGpaq2zXdNtd2CWwlvziGzCRthzopJxKbGHL7lcwiPVhbunuIO22TQSW2yr+0
eRjhSdRk4iBA+o+08+qNHMn2/FcZzPMSSzKC7mLvPiidTKlSqfL1QpSl956ffn/swd7OpIgkVD09
g260angUPuKcvzE/Weg3oAsLjL3j6QjTuzshjwSYiWIjgAQUO5881i34mjfIczNddkNbf9HDEulf
hLjb4ViiZQpSPud2kOcnr4+ogLUPaeY+aCVQmBiF63LSwUAGIkMZFScEz8aOi3+AREMmR+TbOlIf
PQF7sUox3Szi4lMUpJOuqPWcCEjGpR68V6rovaGCNYx7joSu+2I7+vgxCXUA5kgKmS70mbG/K13E
hmIMr32Kpj3ND2iQY/lYEiohdBv/kx4HypZ7LO4TEe6Ak0u0hRA7lhbkvqvE4y0a8jGhlF+MpHxo
/PEht3kaAqv9ZWCFto3hI46xeZcljCa6Nqg+QCWuwXBJ/7Ythzc14NtKHJNEPRQdbB772zi+i2Bh
6hJnHbVCY3JnmmKvBZ8Lg75G7sJ1P0v5O4+eXCAIWWp/SEOb+/J3DZBCPnD6yHvL/JIYKawFcReS
JglptGhb4IPqyaROXZTA3AqWiCpbVMrfqmjxKcNdM8q3RoztYzCS2GttC/Nm55fvCbiGQE/cEWZj
WxxNJ30/KtXJC7pdjhIm+cufvRrs3Iy7QN0jVM7mETPFEiqHqGiTgD8UzadCCTr0L0A1W6BvNIEx
pP6EVBdOeZjN5U9uAH6d44os5R1gn+dGtZEjg3YlugYHpIYMbOcncAva3G0OHjm7w6jreJwz7LsC
ZDpED5yS+a2AfqkacpyiKIadM4SwtK1wbECqx+Pn1PpLoZwUgqeI7kFzhfddkuuFnKyIhy7ta+zM
qD0PHvKceozsM2pBA3APIB1RA/81LYbsUeZGB7ILseU2qvFq9CZzv0zoR1HGYPBdFTnYbSQREwMI
BVYVpYREnHzodU01ck/FSrWa4P50WPOAVW0be9s6EHc2fxie2NYvnzN4134H3TlzAcN+cxEECR7G
hnWF90L73FrWdlK7yAqSZj4SyRHZO/udhHQGVXfX9Q8JDATHfKzbh8LCrcnr4MlbZfvVC5jdeqwj
su3cGxF6lNXweUC80x8o5FG1UMhScuuQb3SGxHJaOKsk3FElkTheAl0kXQQAgbNCQVqmEqAig2+R
B0QI95LaJpvcWt6zwWnp2w3ucqDkpa/iopLADHBtaYM+aLA9tHywsHUF4M6sCqwgzMaj0FEZT64A
mDOohjUewjAwP6oJ3kBKr7hvAXugg2eNlrb597/+9//9Pz/6//J+ZU9ZPHhZ+i+sEp6yIK2r//63
/Pe/8v/827uf//1vWzi2I4QFS8HWDBNQucbPf3x7DlKPP6z9L6gulY9wg31MTFD5oKVj9eH1EST3
FZswlq0aswhwsjtV0QLnCErQDZ6M9vGffV+/bIGlZK7htKFzlMOGslT16Z99Xlx+PlCtlgw2n2ex
9ohKT3ZmfxDBEoYBPtsybTEN0dkQFB50JmRInWOZJIjUQuZP/2EE4zJCWSKdUOhEgOQyfrSMt9cb
YPJ/n88hKKq2pkpbcyxt1kWFnlcoZfh8vkTanET3TRFAK3YcgdxFm/++Hm1pxp5Hm3UXBTUVSa/I
gU5LskpH81l+ux5h6o5r7Zl1Vx3pJf6aRBhjJE+oOd6hyHE9xFIjTFU12Ux0x5TzRdH7YVRVFhWc
QSBvycHqfHx9AKQ8dEOXeHNa9jRmZ5PKEZkwrMa1jnD3+ve19+7655eG/Pzz1uXnOQRGQ2/5fEo6
N+xvfV6zBQXx13eT5JfXbd1y6CdVvwwTeELEnUzco4qjdvDWSFdGemEYLr4/m7m4uKha4/D9UWwc
7D7TzfVuWvq+pju2rkuVnU+f7X0odShFN5bu0cIUh6TU6frnFyaqPP/8rHtCrzeCtOXzOD82DRzQ
rbi7HmGtAbMOilsDFHdDBADDuGZr+z/4PMUcQ6rMJkPYl+PbUptD+aFGJ4tU+Z1E3+L695c6iEqj
oatSMIfm/Y8tp4pQVakcK63+mADN6KsS7FexMg4Lq0FyhDrTCaprqu1cNiP3DL0oCqqepfzp5t8a
b2eId2H143pjlsbiLIqjXkbRQ8XqKmjMx3ECBcFUUfM/GG3OINabMPjb/CSCiK0Eounc49ZMmo1d
13+wHM6/P9tYh9zn+W237jEEU+09CMBHr+8ippImTN1mYYjZQEjyF6kR6e7RcOUjUsxbswj/YMoa
QrOFJoQjNWsWwjE0JWod3T6myjcbM4jt9RYszdizz9uzQZaVrNwu4mDQelJhSLR+15X714ewJNoN
hiWFJBF3OY+SrhGx2eEDPAIdsNT+FnOPJx8fxOthlhaFZRmWbXAroLtme58eW4We+o5zLCLkbsnv
4m6pIaHmHnDjiv9g4DnkVIfTX/C/2aj0YGi9VqNNEXaQcQTSkczJ9fZMe9HsViDPQmizkRkTVOTb
nhBK8Kx3J0SntqJGQRRinqfVeIWMK6tlsQNtx2AeW5ZmzWeaDvRhkBqrBSFDc9fexuPDYP283qil
PcX6O8Z8upXS9wzPmlak+8XlzTIOfzAw3PxNIdRpYxSzXkPmE5fGgavnGId76q356B2uN2G6aszG
xbBU7lK6ZBOGN3o5nRtXhCoFFhPIyYewuC0ShYzX55B8JYS+66EWeotQQjo2C98yzWnEzi5VWRPZ
6F205rF5tPV3RvPl+ucXBhwZL7pKSIxMDXu2MB3SMI6dhtbRg7kZJD8S3Bft7qnqVg6Sv6bqrMvM
afPSHc1A/UmIy3boVi0Qt+jMY4+hGJJo7ScvxOslR6w/6r/3Xafe0a0fdJ76nZnuXt9KKTRHl7al
aaY92xc8LMr0oPYtMBLpvS9v/beIrnuJs7LLLYyVKaWui+nqaLILXbZRMwpZNhlhGu3gIby+MhWm
DWXeheefn02FRNd0ytOMlQowHsfBVqBhcp8VOdr+J6gdOrXl6/02/cLXIs7m+ViZWYjKqHVUSER9
RLa8+3g9wPSBawFmlzGhGqCnBAEmrKaKkkxNlsanYmgiK1a3769HW2yOyTkt2bUNMU88II/jNsHI
WpLxbyU4mspXaa5MgYUdm2Wkkf6WwnIcdTYF0rS3sz6wFDjpJrYiH+L0ZzHcG0ZPlTDdR8AKX9+k
83izORGFrl3zElaOno6qauy1G/iZD6XT/EHXcZtVTc1m00N+7XJqY3/qouVqKEc9yh/ILt0F/rCN
4nJ3vTlL88EWqpxugqYurPnW7Yhu9Eqao8MOcJ9w8SR3g0aOhDF+PdLCWrWlYZA5kCZJhPl+BP0w
iiup+E8Dln0wLCJnZWddaAqXAxUELS1BnmXWlAAxDRB6sXMM36sYOJHIw484/lzgfHC9JQuz2qbi
NN0NyedYcjblGie2gkwmDiY3W4NayrDThsP1EEuddR5iNsssmCBGkKfku04IR3Rr99uFFjiqaQl2
ZvgwXD0uJ5fsAMc2mW0f83K8K9GD6joMeRFsut6Khf3T0ckKqtwQpdDnQz5yi+5bn5efI5FZkB9y
85SZe+E8ufFXt3pbIVRwPeBCt10EnH5+dnaj9dRTFSBg/bny0CFLnJUASx1n2OyFto2XtzHfbTwy
Irlap5SCEsC9t0DnFPHu9W0wHFK2uiVt05nfCNsu7NJOCO/JvR9RgktXbrhLXWRavJXJ4hFi3oLW
QaMcvTXvCfRLeXC6lc8vLEKH/VhOlyehqdbs1pF6RjJ6tUZh2p/E+qiTFn4PYuunIlC/aIzx/et7
y5JcPfGwFMzm2TZZaH3Vo8nlP1Gg7Df4WvzB5w3aYfBWZq3PPh+3VtDLpvSfLOtXD/LaWfn1l+YT
3/2f7+uXE3Zwk8Rr3dxHbLOFYjDJvbjtTq1ltbnekLVAs3GhkFYrqLr5T6gx1Nj/xRuUSa+HWFrt
pLZ1w5CmyWV9+vnZ4tNH0w6syvefREPBOA38D2nL3hsp+t6A6neTivrJn2RgkgFR0+uxtamjZvea
Ka/+/4PPH26h5zVibF3vSVoKGklmbzzEXgE8PBjyvebV46NmyBwObf5coxezBzdg3ZHmL7dGgojy
9d9m4U5y8cvMZk2B31xkZVNPqHLf4jesdEfPe9I9WPEy3nTjSvVFW+x6SzMdTUrV4CV52fUZ1+DU
MlkFDsOMyrGC+HfxrreBwqpp5m8Vn+u3ZgPpt2PtdyfA249N01IqTXpmXIOsYQ7s3os9G2n6CYsY
+NqDNN1qTyn38/XeWZyK3NV5kti2rs0rCQE1RNed5kmoJR+QaXyGSHJsRfjlepiljc46CzP9/Gw6
aq1nRkod+k8F1F7T++ZADn99hKkW4pB7J9EipoaeRQDorHpdNbrHihK9ESN9tXbcLLXhPMLsGqC4
QFVzgwht84SgS2h//GctmM2bGl8bPzb5vopwBzDelcNg7def1slZBw14ttYpyLpj6lKd2Mh85e4/
NX++6M+7Z7bjmFWoqokN4gsr+AoAVI2ZUxSeYhm/ud5PS6eazXkveEhToVBncyl1Q9zbbHdKOT4q
zh2CJ9T3QRpERxcD9j+IxYzSKKbali1nR0KAKCLpfglv0vQfHR+P1PyU1zhEoNWnWyt11cUeNKge
cR3QTX2+Zxt4x6DSyCsDxtJ3o8t/pmF7VxolhuDV7nq7lpY9SSh4OaRWeBPOVksASiBFuoAyQAVP
1HujI8eMv87Kmlxs0FmU6ednU64zAupJI1H0+B4J6pu4vssgsPfWypa71BoHeKdhk8YRL162uaw7
6bRk0RGHRm44fPQG47YavJXxWcri8Kj9O85sNnQNTyqUt5nidn9nJ+MB7eNvcjQeqyG8DXtU8ozi
S69U72uR/ME+TU8C1+BIobQ/O8VE2/epYRnu0e0ShLcgNMBuEY5Ym+9LR/d5nFkTM7OvM30w3aOX
ArONpYT2n8XynkTZeJ80eC2LIlA3itByLhGl1yN2MO1WTKCbUhHjjbSAEZWRUkCWzBE7zzGeUbTk
wXbNPTyfCn2LFiNa0C/bKneAFoIY2fktAFTsL1BMCJCLiFCy4FmCzarqOB6cRrwiDNOAuBP5lLr5
+tsWah6GoKC97c5TfnkVGkJpF5Vbxei9Q9fD8ET8zLp1A5SH3EFBGDXFsMhOTPexjOLfPSLf0uvK
H4UovxldUpKIA+ekFCVKrnaNXAyPqFsddSHVQFMLNHsSP4Sj0258BFI3IIjivUm1ea+aXbL3o7bY
tEklHnSkGrejnoMzSgz0TtMAbLxd4hRLqkIF2Gh3K4vsxXbo8My2LOmQ8NdVTcxmRuAWZdhlqvfU
2mgrVz9rTJ0LD2B/gCj6q1/bUzA2QlLL7MAvHpFWbTauWlfeUwYKWUvv9eE3LqbX96YXu8Ysxmx/
zws3NUTWeE91r8CobBGSQ7JRge4njJvroV5sHFMoR5tSLbyOzPmDJXXcwDWs0HtKkG3x9K8dkhqA
c/4gisZlmLeYNCxK65fbICrGdmJHHCI2jp1ef4fgIWbvh+tNmXrl4vilKedBZm+KVklgdZDSOYaF
+FUF6EFG5fvrIZZ66zzEbGCUoB1zteB8yu0PQ/SUjbCX766HWG6Fo5JD1qbi7uwS0XJP1POeBCIS
LzFyadmXSh9W7g+LMQyBRgZJUPLVs7NPCor4lqREbR5642Oqfb3ehMVeMnn92OTc4RXPrnGO0Q2m
qBRK03361MAuaaL46Lne7nqYxVaA71JVDgXqMLPxptRg9q1rKkdV+wKXelDfXf/+YjNscp0kJKd0
8awZPqWw2tdL3nDRwUUeSEeab6UJiyFIAWkYa+iSSv7luigKTfZ+KZQjaIIe6ihECLPt3UNaFdHK
uTZdbmerQ7eoSbAlc7PS55mQ2O47vc4G7ag1wzu1QCLETJFFaXX75BYYtrgJedDexjD6ei8uxiUl
Iij9giSYX+lSXVdHI6q1Y44KoqcewhRaVPERy95ifBg5zK6HWzgLdJ5ZZBLRm2JyzAbNsF1PaTNH
PboZolL4DeWoOOJPJqyHAq+r68EW9mkqPRrbJ9OP1TRbq/i3DGYTpvRplOIXUirFm1IrJlJiuAs8
WBevDGc7/AerUlzpSZbN11XRqGkYKjbPrxZI9Wm/afWVlbvQe6wmJshUqX+JqhO4HZtNjeuvrTwp
8g3qZAj4ug3XnpW1tbR2zwNNPz+7FyswVstKG5VjHMN8wk7l9npXrX1/Wnhn35fQ+JrA4PvKu/4h
e/qDj7NoKZpyZMr5sJuVL6MY7RKESbiRhdAkCt95vh5DW1g3POxMdFuEJPOqzSby6FZ6XOcczLKH
Vi2SpL7PYSahDiYpanud/61EvO+mjyTSetDCkXbtvFtsZqKN7QXlO7ikoLc7Llv2wE2Np6R/CPKq
+KgUyIdf/2UXe/vsd53actbb6WipGL/G3pOm2b+CFvpLUTT6SpClvfK8Q2aLjWQQuXv4yU++9zax
7U1nI+FR+Svb5MKSBjVHMZxCtaEZhrhsCkT0OEDuAd/r5hM+SjDpHwz4QjosjD/os78vrfq8Ocjf
JyM39yc3HD7EiXxXKN3+H4WY4yBCkCtGAxnpyfDfOPjborx8PcDCkLD/TVkBdvaX4IHetG2lpYwP
PAUtNYSP0+gevY4/iMKbj6VAho66zeyQ9MLcd4JK045NF0OD+enqKVJ0xUoUOdXjZgckECsVkAV1
DlPO02e1y5syjgvjWLd4ADUCLSSOU0yBIrd+yFNs1KMxKfFf4jH4GORj/A2Db++hb5rsDqcwqOY5
3OdINeuDXvrll1ZU9bveS21URbSUoy6095WnqI+ubkxezkDHERn0d6YTKntRcmxgRojobI6jdBpP
docxkny1jUGDlQ8t7j3q4O+CHkdpZeSFWRUDqvx4KaGyze0FeULFfFe6Q7+XRtCs7KcLy+Kic6af
n61wD/cyv5K1cQzhklQaIgobE9UtpLpePaPA0gn+MqEc6PNdL26kk/WlBmfOvs20hyzd2/7Kqlho
ykWI2WaVs+6TOCOEApeIcnl/7w93ys/r7VgMwpoAZkphju6/7K8Q0fyoC1r7aMMS124hniNKxyxZ
mbQLhwS4s7/DTBvz2bDUhT82akwYs0NXJHpTO1tN/PI7lCKOoW+tTIKX2R+UY87DzU7VWFeUrMpq
WGKGzoXxdqztyRR9Z7jBrsZmqNVMNI++y/HT9d5c2GewseYvm6MQTMXsLIxyqyqxRLePAnuZusOL
JhSf8yDZXQ8zbbmzHUBqFAD0qXz3kpfil4OMLCWfzO7xAcmeS+unAldpUvZu9fe68jkK85UBXGzZ
WUj9cgCTCAWVqCvto5W9b2FB+xvHX8nZLRzOF62aTcVgRBK5GQvYNl72QwzR9zySh+sdtzTbzztu
Ng2bpMoszaPjRP8pi2+hOmExdejEyvgsdRbkginFQ75Cn9+7qHwmmj3ogIUQm8r15xZDq2ZYGZGl
tqCtxxZhONrLC4DK1g1BDUSSbAWCYM5GQM7Pk29VsNIauTQwwgCQZoLSN835rDYyiJWhOtmpGa61
QyMs2DXJmL0XicOpkGbtvgnhrrahrn83HTfChQD9dydExn/QErzMwtr4AZAGW1PYkccSP4d7W9bN
faA16V43S/euizU4fn6tfm1Tf9wVvPt2QcRBBBcbFetW7fDVy2CZPRs1FjYOh+/DoNW4jHS1siuU
KETkT5KnbFz7DS6QLfIEiYnNgtWTelTbW4ssxcYJHeehRp52D7UhY2Sk8RAKme6vzzL9ZV2R/QdH
RrJ8BvlfcA+Xq8WSqvafCpfTItFupwbGhwVsfeEbqFJZCVKcxuR+pm1CpRSPvVBgOQ7Cvetz/AQc
iOH7imcqdlQIb2QosW8jtY8P2FmgeIMF2hs7RclI+tiKG2ns7lS9lgisVZ5AQSVQD3FuYq3TZdZT
jIIhrtxZ+TAymQ6xBSUzH5oSQS7T3VUKtpC9LLL7sNOGx0pJNPj8Aap2YWP+LG1e2pabmVtKduUm
RwMYowZnfNv7Q4yuA7qqKcogmy7KsHwmo7urHNM8RJmCNndYYVTshxYKuur4wR4s/B8ruPCZppCd
1TQXoZAB4U09M27HPrS26I7sUfWEgOm3bwkw3kWq1e3CNMe1BYEKuKhlfVsl8otlxt81gVFfM2b2
va4PD1JN0LGAgN70o3pf9gJP3VxBvExVy6cmgq88BKNyo3t6uJGDH3+WVuBuVASzd7LWf/CowYSl
quytgfgr0oDqScsTpJ20TN16OXo67QjsEzTFsEUneXyrks45SAXeZ2Or3q3X9yhBQ1om4d2hEBm3
0UZEE1VbsfBEqxuJWHGuuehlCMQwCsWQ96OvmbdWhDdfEUB170HqoToz/ioGi0FVfR2aQRmfHH1i
5UZpccfDqHnL4MOZbHMdzwCj2emJhMfJPWRSpZQYfyJ11JjuVz3D2K2qg2SPjJC/LeIQh8966PrN
GDQBAnlo2n0SiUT7N1UEaKzY/ZC3HeVvlALuEIbuf2FM/lnPqHyTw1c3Y+yjBOlFyTeqechfBfA3
q9rRcaqzkD8yMlPgyWiV2GnWYut5BSAiB2PTbdaMxhs9idJbq+MqPETUljIBjsFy0t95laDE6mJC
pqeFd++GqvuxKILhFzBj7FtDG48WBS9ONB6bR6sNsR6s+zr4EYlywKg0UDZk9vTfsvBsnMw9Dyc6
2b1xQjR/mlLm+yx1u20UoTIfS6viqibsG9Nl7prITN4HaYxcFXUOrJkrnE6svG0fKqMz7/sYIb+x
VbUNojdIYkMJP/iO3ZwSPOi/qVGOK2o6pgbS30Yebeoc+dcE8eTJYL57zMY8ftRCxbnVVUQg7MyM
UcOaHFLLQtkUCpbQUDKzxzHt/LtAVPmhHX/jObXxvfZNRWp6K2S+xgFYOi3I0lJ3mphi5pyFo3at
1ZlZ5h4HS6c02nFx4A/+7l0qYFieXd8AZ+cfLAMwTOR+eGmDqyBBc7n9VQx3mPRFehokBi8oE8S3
np+s3MBnLforCPfuCb9kA2I1Z9djxPqa3nLT9FTXh6j8lfT3qnmrjtXKMTu7ub4IM2uLHWkxv0OW
nvLgm4kEd+wcbNfhJbOD4b5vUGy93neL8YB/C/LEErzZ7KLl89ZOdSXAghumd411goQzryBxXrZH
ZMOV8O56vNnh/lf7BCkiCZdCmMCNL8dqkBDczRatDKZlnFds9dna/YEvnN1W/xOBjR+Wg87beF65
UVy7M4WPGqTh7qn/ddYKmmGxBWffn/VYmMuoTvssO8lI3CDwFK3VxpcCgL0FVwrdRBrONN3PHi8N
WrkZcunhaXJeoJfWUsFLy0Vyi5vozSaFiDkAN1I1Ja3G8BShSd/eKVxoxMqLaC3E7ELCBU5yeevC
Exy5vd10GKYUxyhNVybTUhhoiRT3wRGTdJy9f4LcDFQLJsipRvM13nf1IZEr62MtxGzZ+42Dt4Hf
RaeYEheiVBJ3Vt/GrqsSa9nCtVCzpaHxptKVfIhOjlGcrM5/K7tHzV7J0S5tYwAZkYPSprGX08/P
JlfR2s5Ytmp04hgKJ+/hG7XcuN9fv8jPg8zGJe+ltFFpjU6D6fxEpQOxAa1beVstrRLLpLgARIWX
6RyepvejxokYxifdQHB1g5Hbq9vAqUIaW+hLdOFSUUeHInB+UqrPCtKzBsIm/yzCbCPpUSoKPQ01
TqfeoQyoK6+fuhctEJdDnZapkbUaLbC1k532G6N9Lrqf19uwMGepYEGnhtrBy2P+VguSpAUaa2cn
hFWHLzkGxytTaTkA7HuLUiOb1qwRgdNEqq8N2Qnz9MfBLB9Lp/icO+rKhjXNyNmhQTv+DjPNtrNl
EbXUnaOoz05N8d1xPoyoLstBbGPxM/C/XO+yhYlrcTbZOkJGE0xtNuwpp2IGQREjyaDeULLDf+Dd
9QiLjTmLMOszNzPUoqrU7KTh6uSM+Imbxwop00RzkNr/fD3Y4gCJqSwGWYSc3uw0GTlkAsvFYBYz
Cdpi8yb0dXzaxBobd7lVfweanSlBjyG2UTTZKdfUAXMF4GJdUZtoFbvVVlPc5DkZu+R1+LHpMsFg
UatHrIea1ry0iFhxAfCAedEBrioODdrezcp9YrkD/w4xO2Fwj0NwsyaEg1QhYrPvw/yVlYL/tGJi
3qkGVYkXZEYD6TZRl3iXhsZz2v5yirfBWsV+4Vyh+Pp3iNm5kqMfqjQ597oMJ+HIOAXoWJvmT5Gv
KbQsBYL7S/0PbMNLLiE0wjiypJuelMlfyOnap8E2TyJB8ilaPWSWxoarElUveB6gmmZzTqSKGsvB
Sk86qM7AD3aTkWYV2ZvXr6HzMLMtAY+vTvN5XJwU/WeYUdUsfhhrJezFfjtrymxTIIE2FCXeGafe
0W+dnnIkArRY91RoNF5vzVqk2V4asK+FbUZrmuidLD8aKLdi0YwO2CuFW/6a1jB8bDZJE/7di0em
nhjo4HjZSU+NBwWsqvD9lcW5tFkb3JR4SBhU7eZYGsszB1xgmACu8i4foCyuLc21ALPOKrVOcUVr
pCcQ/nmJlubKYCzN4PMGTD8/O9iMwZSpr/F93nioye1B9+IqtHaVWYwCGJqrGO86xJMuo7RC0wvT
7JPTZE+lyGNZ50iFipW2LPYVKGgueyYiWXMaceUGgaZbUcJgPAfGHRbkr5+4IMukCYbkr53yshUi
6SoKqmZyUsdDja5z42NdGh9+Xo+y1FcmIBWDEjHP4PmjJdMKGD4x78eRcoCtotAWpo9e9P56FG1p
FTJvIaVOieEXQlCZsOKyNOPsBBhjfLAUBAGn5C96/EANFQdjY6Mp/F2thy5WVE6xM3S7uykzcqsa
ersYtADjrRH1xycgDN64qEpsr/+Kix1BMRMqDA84TBsuu7vNsYookHg+4e4e6ZC1zc9F/+ufxdAv
Y5hNjt6ZqqQnVT8pBbUADK/y/fUY07tsfnck0/U/7ZhN/tEZUhiMbEOVk99bevdsifFDpov7Audi
J64e4sB7I8NoBay41n3Tajlb2YmGd2tn033l58R6ixNXW/xJBAoKvIEoL7yA9AIFQeOucLgUT46S
3W+//Z4Cur3ee4vNOAsya0anIGzZdW52AmS9lShFFM19iYDkH0ThEgeGC40Frt2XnWUpWmsmLe7l
VfbgdyOijdZG481yPcp0VZvPBO5YoGSmTCHIj8sojm5kCmLQXFHFb0c8jcF7NzskOBLXZMsTJLiv
h5u65lq4aQs4mwEhcmOa2XCt6/uPXftW/Lz++aWRYUefiDTk6V6Ak+Mm7pFsEtwaTTQpPWS5Hfcp
Qp7zD8JMwHEupsD45kxXyy3I4+B9dsr8+lTkykPhKG9QAl95di09H0CxwATnpvUyV5QDNdXAh2Qn
9rGk3jv+XvUPAl9jbffq9pBaY/gpx5FgmWvtlBk2H4qwolNU/4jDXaHtI2tlZBbmGTpm3HtMFAEm
UYDLgXeyUCHzrkQnM//dube16Wwc3E1anAo1NH7WYNELR8lFuNkLpetLBCuRIj0VLdrxGV4BKP6i
Dovn1eu7DrkrU6IQAfl5fttSiqbxxsSJTm3woQ/3ZVDgQ16vrJrF1sCJcKY7vfqCWQ1i0Kdy5JM4
8j4bSX6IzNuwqrda1v3BROCdAmoCaU9L/lXnPlueTVmkbdYwEaTyyTKxDMCfolgBpi6sUV50f9E8
hAFfYXb2eLqZe6PP0KS4DyoUfI9q9+v6oCz11/S2h6JAieVFBmbU1CIqaxmfFMTARXISerenJkU9
p1wbGf3lhobKAWkkQwdnwl3ycl4rYd2OZUMZ0m3y/q2l1uEmt3IDF8ZOcX55Gc6JXo/n36ir29oK
8zs7NrKPfmU7W2/AxZax+IYjYfK1MLQC++wS/LaJNswe5Kf36PaJvAsT6sGDqXrbsAKKWY86DrtV
mZwUM8AySjfUrVuO0a4LUv8XyQwF2yvHRBWhEveJKwoElA2jvHfU1HlrRGXS3iSJQuWOIkry2HEP
u/EEFmiuVzm3tUR1OlSxiNFx2PxQOHr90UuM8IeXZc5tGOHR3Qyi3cH/bQ96lnzzGYJd6hUutCJD
7ApbT28HJ1U2quVWqKY4qGWLTr/3RDdgtKKZ+yyolQcQ9Mrh+qC/3GFsFUYKzBRSq8CLZnczfgVw
fujLn2J9xLnno1F8x2VOK3F+40boKHd/EA50+sSxl1M68XLgq7o0a6P2SeRDvHlv6g3GRmGAg9SY
VHKrkey9KQMreRZWsZYQf7mCaOlZ6GlOnq1SBCdTzU1CQiOAkLgDjiICvWXAeGvk95fHNZFsg2g0
kANv+k3OInnxEEVV6EUnI/uSYmI4jmsRFtrCWxVUnWTUXmq3dL2NWwSg0FOg77Wx3TqpvpVrmZ6F
ZlwEmX5+3oypvBaGBEm+SRs3KS651yfDYivI6TMoQFtfXAjUIVPjvCkw55Ah7mXRUz7Ej7rXvPp2
O7EhmG08PbjezCGVBjw/BdJaeNJC7RPyOocgSx/UPlhZSYvddRZmdnhi3WKOjdeGpzIIT70YPqVW
9Xy9w5ZCWGTgdVIUhqRoeDkihqY1VRDrjMhHvfqgBO/+4POAjtBKoHJLMf/y87be1maGyxzP7mhj
4pW+xoLT/kKoXd5kWfvTpKUGDcdiTsIpx3JszKEPcMLNLUr4RxQNVGx5gPJ2eJ58zYp3Vv009g+9
7T1q1gfLfCyGD4r3ORkOpXg/ah8Cke1agbnRM/DHynurT35ggNMDa9j3eABZ925GdaLd4/lqYbhY
HFyZ7GByYlH+Lh5+elF1n2efefLvPf+rIm5dBDjk3i+2ur4p6kMefVHj36B9Jhe8Nt2a2dehg56K
PZQifw24QI7OjwqnprGqedVr443TP/nqZ0VUmJMDMwowzcaYPdz5+LBiT5NHwU0//rawlQ/dr0b3
Q0vFflSDvSjwtDZFe+vgbpBARRoRakeiC49Oc8fSOGjaJ6QpN43zlJl3pn+Xtp/iQm4zIB8Ntk1d
YGOdtWuqz6F5tJrHJBxucVfbFjUK0KK/x2neCut7Mdxqw3ustG6sVrkpy103APrNnsfOQB38sxvh
c45TJwAHKY961e8C8S3F6Nzr9d2oYDCiuTdqNh6KEtvtxlNvVO97gC1vKXH/C3DHtO1JiP/L5KzO
zr6LGrwaUoxbwvco5BrZc4yGu7SxlR33ta3doAuya/MPFPVvVCXfgsOyVxb8wguAayUsKIjaNit/
tkxiPUkrJ5qqksP7sMWdGKBTuHaFYS1cTmSurvwXHB4IQzgql2ulCmHABH7NaVIcVOUGQ52bPHz1
jkIAGjAxqxBx0ad2nm3A2RhbooiJkeTV7q2armmNLWwn1Iepq6ICDOh/vhhNs1Ao33NvLfTKvDFD
80vYWp9evaeoVFcn4AnPS2jrl20wsh4Tb7DgJyw6GyAIK/eJOSKb1DCKWdAiYHGqiOXNxyHLtLGI
NZAB0J3wHvErGAERJjNZmT+MXX3vYQnuu1Zxozi5s8kwuL7evoUzjPgWBEmwfKhRzC40+KqUamIx
18CNn/ogvFVbrbpJirVS39I97TzO7PZC4s6OhlgwVq29zbR6a4JjHOt9jr9XaT+KVyoF/qdfKYdA
QQCt+qIe1jWlJcmp0a+4mpYUQio/2CjxuJJ2X+w+yi72RPVS2S4vp4cWlU5tU3w7gUPd5IhQaG/4
dytrdWmec1myyI6C39Vf5B99JQ3qToSnce+Y5Jz+oA1SB5hGRhwFZHNq49kyhWJURarowcBU5Vct
jNyb4P+Rdl67kSNLt34iAvTmtqxct1hS27khetrQe8+nPx+19/m7KkUUIW3MYOZCAKMyMzIyM2LF
Wlb0Sfe6H9dd7fX7jGvlTHI2PzFBQgh2etoiY6f0opOHgPX91JnR3qeRGc3QEP0lpyxO1+0trQ2v
QbpzqYpxExRCHBKlnuOgKXLS0cC191K3N6fDO0yARqOQQK6ObtXLqTMhpgJKnccgF2JOm6pO0Y+G
LNBoaZK9bmrBCXh1ELKBv5EWEh/Qcde1FP/18NSX4zEutfuqRKD6uo35514eCtxuEJWYsfnQ+YkX
/7Gn+XWUuDEn2hfTDHaJrB/78AHVnl1Ht8h1YwvLM/PhAodERRtchrA80NKkTCr09o1hQeVefXTK
EAK8/Pc7zOB45Bwoi72ujHrD2DaFxrwl0lNjFj+hLkNzda21d3E0VAbnpnx8Tozjdh0CYgnt8GSV
O0veWfnH/o2Ua3NII1n718TsIWf7tJxPU7lgdbpeQT4TvLka59+MMoi216ds0dXODM1jPTNUDZUv
+6XF6yy+UbWPxhqn39r350Bx9n2FioA2qHw/ApJfGulHwsXbemZe5opFn5lBZVrvHeEKVRta55Xo
jp3SbI9U+ZqGwtJGgauTegPvGC5pwud9reZRqM891uiJmfdd/6wqX+Th3tLeHmCIy6TN4NZXX5cD
olHuyqyKg9NgRocRacsykHd6O+zfvuJcOYFcMJzXqUajRJZpvg+egk850Jt//7evC+udOGNo8qwI
wI+hwPVQryWyly5RzNLfny+E4aqox8SoMVDG/U2iSXspIu2UDI+JPAVbdJI/x3Lomn33XBT2yuBE
psDZ1QDeQa8FSBVmbBEorNUJkpFN6UPuHp2Mzi2afzOp/aIUyVOjoS6ooWnZKHtNmbu+nQ9KvdZX
vbCdzn/Ay+ycbademeAzok/g5HjtSc69z3Knr7xIFqIb6Qfqn7gHxSERjOmbOnJrleqfZOdhkD6k
1Wl03n5aY4LuQIUsNMFaiG6BbcKipJn+ifbYOr2btDvJW/HyJT8BOM6dgBu3bJmGAAEz6a1v0QHw
qf63xUPZGsXtMCod/TJV/KSMsnLobVTqksYZD13v9A8Irr69jIi7zLJHljpnLMXLXF/kaiUPRnBq
FDdJv+nSD2eNhW95nNAaQG0xy2eJYMc8lTsyeFlIlap5SEr/KCXImnseUtHebZvlH9us+qzF6JVC
prvW0rrojvM1BU5jlfNQ2IwkkKNYi+3gZHfhdvg6Iat6PZwsOuOZAeFJJlXjpI+eFZyKicv2Q1hQ
LV8p9S2OAbZsOsmBcr7K7LVy7ylyXZBJmsp93yg8iD69YxAwcaNvANTtFZuL2U5RibpzeDJCY9gN
Q9jOYqFgU63qPdN1ZknYWK1aw5FaY0krb6NO3ejgqRTp5/XhLDzvVJQaTNpNIK+jJnJ5pDuFnTtW
lYYnWSvrYROOJPc6tBA+kC8fDmOhjI+O7Ks7zULb97rp+fQQLq0zosHiNKYJ81WNMQoHzRmsNjnR
ef5FQVG213XUuJ38SE7+89ttyQ7tnmTFufKLkBiywNIYmGN40vv8a1963/1R/0g18G6ozRUXXPTy
M1OCl3sDqO6sJtMohVO5c6Qyuynrqd/aMj3G10e16O0zMY3O+f8aak+lVJOijKeF1R6z53hNA2Vp
JIoMmxSwTvrORN4/L4z9wmmn8DRqxyQfPlZlgmx9vPKKXXKDcyvqpQciCBaFoz5bKUf4cX9PqM9K
9VOvrMEAlmZLUWjZYTxwZImHiDdETZTlUnBC0LpSb8YVIO/i56ksvUBgIRDTLsdB9TpOp4LP187H
/rNXvuOYBVgAkmmmYLQdwa0omxZKNBbBqZ1ZUYrWb2BVNqYHBMvXOlIWjyGYQNFvISbM5B+XQ2HD
69YgqRx1Zj1VdMw2A/qkkbIJwuA4mOEOZctuFyTy+AH1c/VhqtP08bprL/refKtF/phcpxiX6Lfr
DMWz/ZM52PdKQnKt87B4vG5l0fdQxIF9eC5piVdAmXytTJImOBnpiGRyfkS75rcn97d1HX67bmrR
PWyQ0S98CnRdXc5pLjPM3o6Ck4JS1X4koeKOsi2teMlSOJ/zQXOGGJyhWHIapbYrx5CVC8x2eKzR
5VaN0o30odmGhW7cVT55fK0qx5Xlmt9NYiyHHkCd74DOnNi9HN1UTA48+wMTqfT/NslI5y6lHKt2
HDpauU3AkIHQMEnR91xwASBac7MR2BsRdhUFOdSxRZLyfEd0fBYa+16+4/0OR9z/2RDb2QqvsjzV
xkaRoBX700A7tVHq3dv9AwQUMh+w19PWK7xMVXrY4DJTk5Mc31j61kqfr39/ydVVuMvA1HH8wSVy
uUIRKIFqNKP0lATdsS4Rg483yOSpzTuOv7kv0iKBSwwxhDjlq7E0dt4IioNLUa3+GuOHUl+7Gi0N
hrcGIUrhea2ISRtD8zPfibv0VI0HSCJC+5bGbxrRr0/ZUgw6tzJv6bP3GaS6VaZpfXrqKyTbfWOH
bxfhGs3z4lhId4Ayhy3fEt9PpAZR+Pbl5BRpO+6QaLJ7+Y+xWUtDLpqxwabNJwhCPIJ/eZWeVGZZ
J6dWQTzSKmiiz8ddrjX/tMbakb54gJxf7QQnaCalqxxlwJkRLUmK5DlOjNswNHemLx+myX6OqnEn
pfWjnisrfr4UZ+ecIZ5Oah+dyctFk8c6y2E0SE7dUH2B28odB2flpH8B2InRjoQ43IMU9WfGsksb
UqCkdRll6SlQrMcchJcvR4QdA2V5pdgEsnI7ZNUxHpy7NI9uHU/ev90xeQzPKhcwpbzKXNjRpKZO
CKQIOgANhBGsBFQHkL6uV87H+cn3aqAzU/cM0OQqIASNOI3DsG0JGv0QR58yI4Q9oTCrZwuY46bx
pnHntfYat+PiCoJ2BhY6n8niGRZPld+YDbOr1EfnY5OsrN7a5wXfTD3LM9qBaD5zJvXoHLRfr6/O
4qSZcPqS3KFGKCbj0aQc7Ur305MaGT+s4g5wl5Rmd7VR3gfwxV83tjgayJm4FVLqfFUGVBwfKXoH
bOtQf7OQdEusNZ5iZSkM8pwmzM6Mc5oI/qjb0EnKtIaXQJcT2OcnyO/tox1GkFh3h0JvDxVgg824
MeujOkkf8kB5LFG1z6G23l4f7dLUGkTKGcFJUUVUkB0Cs+jbJoVLIDZ7AHpeBjtIqNzjSWAOrA5y
hhzexXcYpXoHXRDg3lc5hdTzej9TIH+wYX5wRuV7lDvRzH+OLHxp/WmDRFrZ30uLSmHFegEsU34X
7t9l6rea3EGZUMXZ3gm/Ras48qXTwCB40FBpUtETI1hhos3TIXB+0uyjGu+V4KACWelur8/ckufM
iVVHIfmImflXnB2gfT8GklroxMksvSmb9NjLysdaCo7XzSx6BTkr8j3z/dMSXpChp3Cndpz0lCrf
HTPY+nm2m0ZwEcm/WRquuODi2pwZE9ZG1+AoROmK6JRsE+OPiiT59dEsGZgz4rAFz1IM4uLnHZu9
NOL5oL4N/XvDfcfnKa2i+8slgJPyck1izrMAbixwl4RwU+J11+TvmKK5evtfEy+3g7NlJ2E+xb4N
eJwrQnObydVwGw6W8Y5tyW2JJk1y+AS+2SvOrLR9M1ZyBQBiAp0Rgojqol2VygU8PY181xv6UG+z
1vSNldEteBs3Czq4ZHUGK4ta63meJKblA7KUpPEW+Hy7rbPpjzpIP6SiPeRBv3JeCfbgG6b4fkZW
JpxX+lRJkyRBi0bdMIrvdVQMTG3T1ne+/fu6ayxamvOzNKIC9BOvTnk8ALysG/MRMh/auG+s5NgW
T04Vb3rl6bopwcn/MyhymwxtzjGI8At616ooqnXzcUb7B8o/Trp2eV+yQIkH3lKgJAA9hKCQGm0U
ja1vPwbbCnVOZ5XvWghuL0PQ5z5B0gY4svigT70WlRmYOh7JiukxvFE3sn24PktClH5lQoifmhMX
kj6bqJVTDC5c3nrRg//tupHFiZoTSxTC1NeU9AZUWvoUyRbJ+CfJc6O3nWUvY5hRFoAT+PcVCDb1
Jriz+9p6jNGgMmP6wt9YmHmxQAQgXUVlCGyqEAiCSqXT2EHpJSdFpDZTt4VKLYSPy765PlNL++Pc
kLATM82KUllH6iVx0o9apR/R97pThvLQe85dPEortTvxFfVqYEKorjyH7oBq9B4DL8z2ctRAMDrZ
wS7mDrtJ0k7emmpXIy5iVJt4bPtHBDyrL9fHvOTlFg0mtB8CpmM/XUbZSI5qYxgQUjScx1763bUP
Q7dS8l8zMTvoWSAflSHVMgUTfXSrKU9J8+TI7/BxPJw7GWSZc33t0gR09CApy9B7hOPhn8H3wo1X
6CuXnZeH+tlj6WW5yCrzUuIVr3F4XxqhzlFPGXSRj509KRtHO2zjzgw2URbdSFV+5wXS6ZCG0q0p
NXurtb/qrXG8vlhL8YLWM/1F7IOmSsFhrK4oeytN4F43ab+Hgz+Lkq+T1228N8sVcijZNFCBNiL2
cTm+HGsTmOjm+SoK7Mj4FbkRbvKiPCBzswZpWXKOc+JJ4QUaZZx+cTSgw85bIxyNeyVOkJBeQ7wu
meG9SUcdHdNQBwsOAjwnS/ymRsHNMaptPtQ3eeUd86pboy5YirZQe/GEoSMVoLCwn/JRs3Nevuxp
fwfJeVGsBI3F71M7Ngx7pvYSH2tqKJuNH6CEFkcc4llUuENkHq672cJkUW6aowE5Pmr+89/PNqyV
xXbl1KH5GCdHOTxm0V7qVzbTmgnh5OvKNpYM0CePbX6APg6iS2mTvVmVjgZa7tmIagGg5YYlBJ4E
JlBYN8PIdTYF8Mxo5eK2sBQs8HyHnxVvSYleTlOnFqMzxkbkwglJ5mutp2Fhimhp5f47i0PTOSFs
wZLCTdQ5U+R2Gij6OIHsHMTXp+tLvTQGWJfonFDgu+PCezmGFMowMxiV0K39bRVs4a/8374vuNKg
FE1Nv0boWl8j/TCsobTnKRZCMpkRUsT4qgF+VdhthQ8fCRLNoVsYzl3ofEHvPpqGrd2p+3eM48yQ
ME/QlhqZM9WhS81cf5bllevyws3DsmFGpv+G++Yr2aDBlmzbHPPIHXL5vp6mTWKd9DCHb17ddGu1
8jVjgt+G8EcVvZ9Ebq/5zraFRhfmUOS9GjPZqnFm0G+gf70+fUu+zIlCHmI+S0itXrqZ1Xu1XclR
5CaWvZe9hzHM70ZP2ly3suTM8zWR7PCMLleFs8SzNFB5gxO5Op2VKXO4suEXvM2mUD7XTC2ypeIF
IGAHmb6qRG4W6JuhVzaN/NPQx11Cm+H1kSzM14UlYe/HnU+PHASLbmQisCvpG6/65CDjet3K2niE
VZlo3kjiTI5cI/4nR6WuqK1NF1Pby35cN7Q2HGH3SHYRxLGiRm5buJp37Ao3XCPzWzQBIeh88ALg
EstSehA0ulqw9nH4rdH3wAxN+e1ObM8ST9A/IFP3SgnSGFMzC6yCgBwnIxxlaRR8CrQoeMrlSfn3
+owtuDK2qBWSxJnlnQRXtibLq+icitxK30+bXt9f//zibJ19XrjKyq3UBbJXEQJUD+Hf6GNky7fQ
zb0N+jHfmC9GIbixF3R10/tN5NbTxvb+KegmKA6et3L5X3Tjs8EIbhyOOUAqr4zcSboDOCjpn/Ka
1d9en7K1FRF8WNFZ+sZhRUL6MIoSOYFqJXMnAlb/O12QHrPkhEpZWPS8RiBT1okvwLIStK4SeKAj
U1KPiTGNH9ocTQ2IomP/4KTQFAe95tDZEuq71I/fmOJ79VMEB3GqHH08qhmu5e20cS/Jh/fM5t+h
Cp7RBAFyW2gbuSobdTdWu+ufXzjiYAMBIAFL6SxJIixW36NFTlKC87Q+pfEHtX3yYhcu5MZX3uMW
Z5bmnXZ2V9azSamnsuPMkX7DbDOthc5F5z77/vz3s++jCmJCps4WkjIqP4rXbYu57h6k+VYu/JUE
yPx+FK5TTBtFILKtFnkvYdXHTmq9umPV02SvD8M2kP6dWvowUUCu/W7Tpr/q6D2OwJE6I1Kp+LzC
XqiB4ZMcjN2k22jGKdPfs6lmzkLoMlULnT7hzRxpHQrnWpW4We4cBmf6EvhsIOUUOdGutZNNq94i
0945LmqBO7mv3zE+BHeokswQakN8S6X5FGRT7MQu2aT2cYpX0BhL7gF+i54gEIn4uzA6kKmlM/hq
4lbGD+TK+oOjHkzv0/XdJNbDX6IBLRW8OgExvFbuSOLeU8sRKyP6CtXzEO3M6D7xd3K9k9D66Rvg
sdK20dZUsOZtKvoj1yw4L8D6vs4iU0VRjLifsFs/eJ/6auURuvR5CHAUB9Yg/i/mw70kM6nj94mL
FhxkMeEb2yvmaZsbhQlBc6ADlHO5d0ffaCA3DUPXa5/072W5gsla+PkXnxd2axyPWQ+LQugGxSbS
w10wtLvrC79mYf77WfBRFKQOSDcF7mD693UlPxcg+FcuoQtXESRZAa7ARjTf3YQAp2pwuGd6Grpy
TSe3jdoy7BZP18exZmM+Ls7GkdJ9nE0Jz8RmoGO8yzaV8U3W3tgN+p/lRtqGgdA4R7y5tFJUZtgr
ShS6ZcmVTfok5yvheXEYUCjMyHRqXmKHgm8Fup94WugaxrTzvT80txzstNlfn6yFkALoxKKhhGhJ
bBEmKzKaMm8VI3RRvgm0PxOkY1Zv7/RxfMfKnxuyL+dLdrqqpRAeuuH4GMQHa0q2ChX+66NZcuFZ
RJTnIO/OVxmCUeomPZ5IQIyIpXhOsBn99j3jeGkrI5KQfRbWfVKSSjbjMXBbGWXDNvpsR9nnLNdP
10eytPqQU8447RczwjVXHUtUl1PMjP2Yb5PYqHe51E4AQL1pxQWWbqJzuw94SxKmaGLMv+Vsw0hJ
5DdG0GGLC6eTBYcwn37XcvMEUv2frAQkTLTeeJaz9zzEbob4Oda9t5cNLn6DEBiyhrLoaDNe2+7G
LT0Ed7RyntBKWUvZLh1vF5YEj594aNteLgcuNdOHyZcfQzX+nE8/wMO7eqJvwrh/LHLYPIxvtr9m
fdFByYvMZUYy+2L7cFYnKQAvPXArCs1bZN+ue83a54UQbsGJ4vueGbhweigk+P59x+dJrc4VerAM
Iihe8zWz9KUycOW+mzZRwEvS6dd4uxc9/8yIMAZ6okql71uMlK6m/QhM7di9lWvtJXrPfdxzmRT+
MEcwkgdjatSzEce6HZtj16obBzGot08X11CWGV1PiP0EI1YI22ZTxhxE2h+0BH155Tq4NFM80x1M
kDrQxSOob52iTiKb1c5os9w5+T5Ziw3zTxTuZGB9/poQwhBInylpEkxA+Or7O2v3jhkCwPxy33vN
qRQBgyv8kZx9AclNatDgNf25bmHhkcMA/loQjh34b9qoN8lF8jY0alcO7yTpQR1ulOlHW/7bdO+4
pZ2bE27oTVzWfuRjLpc/eQF1NGONHGB5Rf5vQGLaE3W1NJaBW7iJeRtbR2llRRbe0ufzJd46Kns0
+qpkReSsP47ScDOGw00pt/tYkU6FOfy6vjzz9L/2r7+jEU5T8tLN3CUZuZ457nSU1zzXUd0I20MN
mWP047q55R3z15zgzh2RJUBYnESE1O9zaQo2eqHCLuQMX/83Q/Mqnh2pfesNHKQYMvNfXnCKw89x
/+26iaWb25mrqcKpbZGbriolIGno78Pwpiw+kJgu10Ari+42dxkA+KAvTYS/QmYemtZArUJKw6MX
R7vmHSrg/+lj+K8F4eRXJC1LCxQcXSsvNv33Ckqq6xO1NgThwDdHeGfAr0VuEz9mN53//J7PIy2g
vFzVxUMxyZ1K602fOsGDIW3N7h1HOjfa//u84EmVlZFSNaXQpZ9yEw60PK5Bghcd6cyC4EhmkdUG
khyhi6DQFrmHyfhUtwepWivYLO71MzvCQtNyYWUJjM1u3qhbyfsV9vuGfrRCMhC77bbtWO7+t5UR
Fh5dT1Pz0ZB0JevGVDbDGnh0MZqcDUg4W5AhNhJFskNXT4ONZ5abPLYpqfy8PoqX7P+rGMk7gFZ1
UOHg+S5jSWhH44jqNRE/HtpN6DTjPrDbeltpsbIpijDa5UkGv8aY6Zu6Q4CxL2B46EBR/+N0cX3M
O1B5ahkZsHCk3e0om7+VOMw/1IYV7S2nsY4T/Dm7UB28rdfHE2E30o+GHiQfVWogR6XQtX/imVWO
ehjoFy/Njrlq9Cu3mcVtCteaBhPlXHURYnOYJFU9+mzTCL5YZzOuiX+tfV/cSOGk5yNDc+MvpbG1
1jIbi59nfebuWuogYja1DqwmhHiIdH78VW+O49pDfe37ghcMFIniRqIeFU9bvzsxjututvZ9YfrV
oS5MO6CuAuLeSfdrL5PFe8UsukZXAw0OYp5hsu3MkWPuFXm6N2iMGiE8GLJwU5lfOQF218eyGNG4
FnP1nhm1ZCHSeIXcS5GvccxjIR3yTe796RJ/MxZvZJ56eUdotLXOHYUKABrhvle0Q+/FaQ+iAmGm
MvkZTMZ+tNWVM2AJOwgekt4gMBukl8W0thYVheoPTuhWtPtN+XTShr7cdlKUopQG2W1eRts46Hbs
ViPrw3ccoAguzFkooCOkuy4DkO8DIMhsqh5jf/O9eSMN0csUnn9dcGwtK6uuo53bbb6hX6utnTpL
Qfr884Jfox9ZVH48Rq4WoO+8G7NHrfn+Dneje5EiCi1hsimYKNvWLi1Egl20QB51K3/IC2/TNsNN
FK4VOJZGA2UbSUcKKCb/XC5F7I2U1+GE4n1x45R3Tv5RiVcCweJOPTMhrIdf+qVhdfiaHmakmc2m
OkhBHhys0lQesrIYb+wUKd7rU7g2LmEKEyPUpSjBqNH2G6AiyMUH7RqT+7KRWZkC6tvXaLrCzPRq
bDivKw/K1HSUeip49e3gx/t3jIZ9QuKWHl2YPS9XCW112IJTkqqO8xh5GVi3f8N6BZ6yOJgzG8Ll
ozcyONYBS9MR2X8MpOkudsxnM1o7NZdCKYVVCNsAOKqOGOAme0x7GDYYSqxvik/WfZtuBxpor0/Y
0tUQdjHIFeHKofVHmLA4l4emsTgdPD/etMbHxroJ4ps+fyocZzMl7+gmQAzsrzlh7iqzGsaY9JWr
hJ9JPCjN0/XhLCUdgD+B5DDBn74qAzpgh+IQugNXD6avddJnu8AjoR5ZEs+09MYBGON77fe2W4ul
S3tXp8AFQH9mQxRfa72EDKyjRKRrZOeQ9sNOy9UDHG83qto8V72z4udr5oRzlr7VwS4yzAVwIBb9
cIhNCQ1xdQsBw6O9qhq1dEUxOAKhyUWIFjaJy23ll5o9mnIYuJ2SfTV06d5I3sju/nIYgZCkKQvB
B85a4TwPpao3mq4O3NjcdeVxio4ob193jqWNe2ZC7KeSCxgXGgQl3CL7ruRfav/n4Py6bmJpouba
rUO7DPh18brQxEZqIDBEbCjvc/9pgG36uoGlMYBHRubFmZ+9IqXwEAaIeBph7GYljzd9uNeVp8LO
Vg6FJfcC4YewALaosQknEe5FWtCOYxd5KbjIgujQBNsyeRjG4/XhLM3XuSHh9MkKKcJjgSXo1QHw
UlytFDeWguj592f7Z9mghL5iTzP4fu08Q+IpB39k+ae5JvC0Nop50c6sODlk502QxW5fP44PRrMy
iLXVEDa738ZRihgKg2ge+ll3Kfqd5OPGb+8d6L2vL8jahM2/5Wwo0lh0ltpga2i3fcz1/ckYj6u5
rWUv/utfwjFAT8SoeA3+Zej1Jqq/B7q9Sc33lHzOF18IKabVBlWI5rxrF3+qKdv0zsr1U2zpfgla
ZxbEiJLJZVHpeRK7sYWISHcfO/eSdyt5n/Pwl19zn4qgOMk/as5tqxzG+sZJk5tubQ+tLNlL2e1s
yRQrnJok4kd4xXYcdn5w4yMA4t9ed4xFH5/J2GFAmNVlBJBFkFhkbtWcoQY3zgf0Wa5/ftHHzz4v
XK/T2oHOFyJhN81/RMYh/l3Fe085vlXTlxUD7wcBM3RpcIq+au0JRoeGrwnoVZw3G33jyG8H+yp0
T0PZogJGIoQKEY1wM1iB3SRuiFBeH36rm30l3w3oDVyfsNdbCAouGIowBGzt1fUwHyPKttTy3aL4
3o1PlXanGitx5/WSz9IkKOrSzTjTIAn7J8j6YohNPXLLbev9zqQ1osSlIeiQR0MCyCEDEuIy1ugA
PXu56kI3kxr6nopN/uaaEAM4MyDE5V4fMy3PMJCnzQbUfVOs6cgtTBEPGlj36OswwDYJqx0pdtdM
QZq692PxuVrrGnm9s2elEEpxtF2QUBHZBQJtnOBt9VO3Tp4bKaNFge4U82PydvAjHotuNrTNkCS8
6i01/dKcYiNIXK3WPyVoe/AISOs7vVl54C7M1oUdIexLmVkZlY2d+Mb4GK6509LXafOfmx9QcQGD
culOg+qkQ+mHhStF9mZ4spu3w+RoUz4zIPz8vOut3mwwYEc7QFRDu7++pReW++L7wn7LpMGSp4Lv
Z8W3wbiD9aMZ7iLj+e1WYNKHVoD+ODrihU0RRkODUmRUutyIihuUWCr/Ji5urhtZWgueyMRZ/sMd
UliLolI8xQmtwjV+ls4XXf18/fPzb7xMzM8pv7+fF1ai7UM5HxSzcIuk2+Y14is725u2140sjsHk
Jg8FKl1b4uFuWdIE1xudfxY6l4GzaZo1rPviMCzaPwED83IUWYVzKwxJ8Ki5a1XjcBOHSfddD6P2
s96Xzu7tg0GIUIVIASbKV5wEaVEaRhTGhZvH99Rg35wSAcV09vXZs8+uIKk5JaYR8/UGarwQjkO5
2FT9SpfD0myBXATiSVPwayrwWEkCOKJYj9wfaDS8bZ2nqXpHEAEvwgwRc2lvsoVrjiFBrGulde7q
8qnI3Pjty3DxeeGaI3GcS3XC5z22RuG+I0IBSCH5TpM2PENiFsKsaNQsBy13M9uRtgNsVlsAC+rb
F2KOsQprjmLGa9Y4OUoNLZpyF2/bxKG2USA67qU1jbQ53Amb/MLMvD/PnMrjXtt5Gmbi4ktZDVuV
wkXWfVaNxwGIR7kfovhwfZMseBgJ6zl3yNtdh8Th0mJZZ1njTzrLPqSbQduN+aO0xh+4ZkO4MaQy
TyyjxkanfAmrX7427fryeH0cCwfJnGMDKwYlMR258284mzlbopch6SffVYuHaXqSsvYYtvkNqPuV
S+hCiLwwJOx7K41sicIp6bZtGDebbFi7TS/MFkKDtBWgDwS0XxP2S2clBc3zo/Roq99l69Bot/oa
tG7RhAKmjiILsUVEp49mN/Di7aRH1XnWo3Gjmv8G8RrR4sJEIe7214gwUUkJBXVbY0Q3+02cPFT+
WuBa2C30kgOBpzmBu5xI6eV4kqq1ue+7pvzJUcvt4KPi1f7So4e6VrZqhjrZO66NFyaF+0oOb0uc
FZ70GMdfK+OD4+3r4JjpKyFzATY6Pw+o7M6cmzDQCD5QDVHQKkinukp1E4a/AufoZ/legTCoKT6b
zbe0lLZx9qkcf17fRYtrBswYKiybS7iIGI1Bk9VaX/hua27T78NaJm/t8/PfzzbppLapUzqxT5tj
vYVqFpqt2+sDmG9BQgBl4v4OQAgDtSFD51VVvkubXoIO3lEKv8rBpi323tuvSpxcdDTN+kmAJYQl
4hYTRwmFpEee8OYHe+jrWyV7B44ARzizIoRnzcqlIamwYlcHLd4mxcotZnFFiDMv7139FWGiNthK
a/Q0qVQ/5eEYvlEtc049cFqik4lD8agWC/GIC+WBHtO3oLSwx6b5TS2bJ9ALK8F/aRTnZoS7sW/V
dS/LmMky9bkL9WdHyt5jQkPMGIIU8tC6YMKzjLpqsyZ0/fx+rG6Glc9bC36rOty6uRiTQBGT6HWr
RXmuGYGbWXRnSuquipwdYpxbv9a2ivZ8fZcsztdfa2L3UFeSeETsB9Sznh7UNnkEFxu//ZxEF4ks
CpBnKshicIZQVMkTCxtdc/c7klf2+dIIYA/hPUcjgQXrymUksf1Cq5UBaPto7urug7TWnrR0Qp5/
Xzi81KHJeG6B29ebJ3kqj31ub4LpjezQL9vj3MrsFWfxMPMNu9RlRmHkn6h7fzWtlUVYciu0xKED
pJRFd49wXIVy2HV1zsaw1OLYVem94aVPjTzcRo60DyiCr9hbWhaYuoyZfZXnnSMsS585hQblO+V8
zdl8bHlBXnfcpfEYcGWAcIdB5lWtSU7lRA/LmSujuTO7D7ay0yAwcHbhr+t2FsehE9QVbT5OxBKx
0U6J3qolNa3Q8zdD0tOIon95hw2DtCkJqJmwdv4NZ4svwTRWDSVzVTzEnb0JW3NlshYHYcBrZsxA
MUcUrsidLqXbewDmUAV729x30Rrb/7wLxNOWnMTcNjQ/IEQU3QRa0BrtgahVSbuoB4ein9o+2E3B
2lVv2RLXPJpRZ+FF4bT1a8Wu7Wb0XUfZala66TYxdYbBXDnU18yol2uij1DSZiGviMRKd1E17UrS
tJAwb2tjjbt73nqv5k7juc0ZCZ5LPBoLWOlQDm8YkbpptBujP+jKA8wpJqIw5tarVg76BVQX94gz
e8IBlnv52CQl9kZf3WRAuLTqAA1Ttmm2Y/HohfImn95MKHVpUog+solMXWDVvqsl2yLZScWKgy8F
aZQLZ0oObquvDgEFhkNNyXum0PkgRYeuyFBK6VdcYmkXnRuZXeZsm3YyzPcJVBPuVH7qwBJK7yBE
YJoQy+UBg2IJ5/+lBc1Rhx5uVe5g+T+59TTqN9cDzaJTOzACz/AQZF8Fp/ZUqZ5Gswnc3vNPUaDc
w5hz6rL6Q9OvAfgXvYwCM+lP0ChAa4XZkka1tJsCvEFbSPXGb7w7v/QOmhS7kzGQMAkPSTFtDbnh
ev52ushZiu2vbeE0NdXQiHKkEV3JOdjy/YhC9PWJXDp9zg0IWyjQjRD4PYPr+vso/y7pGZ2l5i6W
ubLJK7aW3A4UNk8LHJtLoRDw2qGwit6zcIrmZopvrdvrQ1nyCRpKVQ7rWadZvG8qQaP0aUCgy4LK
pZ57GIfpg6T2J1+z3l6RmoVnuOdQJdSR/bx073Ia20EhqtIhPdaH1g+bP7kWT2u40aV4ChMjrzHy
Ga/T7yjbDJD0cYOudHPbavFhMB6cBFEPeBQDo98Z+XNrrN2v5hUXg/i5UcEjVAXVnkRWArfhMdtk
AZjY72XgwRJ2zMLfabCW7FxaNpJc8zAJFq+UGHqnmgY1BDFUB/5DICX1ZqxN+DTkXTCOby+Fzi2L
/9+WqPoBAd7Uah1dixJCAXZbgvldOR8W0xxIatLWjuAHyybsWEORBk+tJ0gAZPMeLZZnL7UfQ0Pb
1Z7/sbeqT15dbu1eecxKZytF5f76Jlg6PwCIzz31bDGQgJeeKdP868mxRxuwFXwcc+dbVVQ7z9be
c05BS2zN0EYqK2JQDG178EGJs2pTtjPrf4bmt1Ws5SUXBoN/w7MHoGzmBBEGk3tKlqZ5AnZyUp97
Q7qd6v5IxX7FKxY8EDOouCGGRpupeKlkwca26pkzRf4CMzc17GEbsuNy5eebF8ecKXZo46dQ/qoS
3xVBH+YN5A1qFd36nXZsFGOr1uZKYn8hznL1BlcA7aWFbKIwbamiQyMIk6Mr2Td+cFwrxy9O19/P
m0JtBa2I1Mg6HmAGJDRFjYjzuJW9w9j9esdsndkRjgvP4+KcpBB2ICQPgsnZSKS/nGgtn7O0Y6Gc
gZOZbnwAGCIkvPK0qssCH0qN/EvUfnWk5OBF2qbODole7CJj2nTwwivxs8pr4PoQF6fyzLRwjWki
yZD9gZWqI/DagwrSxA01bZcOa8+ahaME3OiM/oBq4DWiceyGSSq7nsy19q2mES6ppBs5fzKK50Sq
t1qT3jb9O7bVLFAKBS8C2NSzLkNR25g9UguT9Fho+j6Yfsn1YzeG27KsVmLewixaNFjOb2jycpa4
f8dObXQ5LLnO/j/SvmtHcpvr9okEKFLkrVSps2p68o0wPdNWzqLS0/9L/Z3jqWIRRXTbBmzAY2gX
yc3NHdfKBi+hd2BK2y48OVSzqu4nMUirUQWaP7ALDcxzni/JjmzMvFdIbhRztwVOxoGjYYc1jmJB
MpU8kyO8wVOdzpYTmnGQA73KWMoHwrv7Se/2SfNJS8yn2qA71M4PXdbuy6bYX9dKia6cSRfsR582
Ycm5FQdRb3k2+BCKLMbk5F22fGMh6h468K2WT9dlSryOU5liX1raGQXaueDquKRD3uAxoiliOOen
u/Tgv6weSf/+fCGADy3A3cJIXkJBjWXa9GWNwXxo1iaru003fb2+JKmy/JUgLinEMxAnJcM22t/H
5MGxHnL953UR0l1DZwOa4AA/fQnXkln1iIwPairlU95s5ngbGRuWfW7G/ah6JaXLOZG1vjonQWM9
MiCSWjqKhM1dfgcsBntS+E7r7RE8TxQdkFkFuBS8CrFCNJmoP8TMwT0e78AynWcPen2wn9yPlKLO
BAlmd7DbKETDCCKFdPB0zr1ZD1J2TPL70E69wU62hct96qR+GiqUQvI2n4m2zndR40Zkh2up1WLH
pfbr4uW6Rqj2UDilPLEqwGutgXeydc1DS0DH4Q+vTAUlLF3HChy79rShqiY8zg2mm1GmLKANYaod
JnAkHwq9mbzrq5HpN4IsG9EPZlqgyee7Neolrd1pQAWcDdO9ZYWpX5O431MSYwKaZvk2HRa2Y2NW
/XNdskzb8XSBQgelC0DFCTaw7Wyza9ZgkmlPyzS+hLH7Agf+A0KQKEElAQED/nG+vM7oUHydkAHU
u5eeaV46fZmiDxQoXWDwrnOjSL/hjTwX4pRTT7oZ8VWYdt7k1J4qrJepHB74FYUTFGwX/lNJ3U5D
S2McVJ473SXszm42afXt/U4tkj1obgSQP3pVxMCGJ03VmGmJuoL5NW1BH6DCpZLq2l8BIoYs7Js9
LnqBTAj5k7jbqPCtDGBOnpn7k4qsR3Z7UHhbx2uxIsDPnJ8Jz/KOcQDTB612q20pvXm/XmGsHuM3
KL5dVt7yStfLklPtqTGMf+YaI6FsKW6LwjIV91PmeZ0IEotuQGu0+qhC6wAIYv2lOw5F79va7OXO
+1tOwWYCGlBMA6JTRLyO/ayHZJjx+NCoyrwISFd38WKUx+v7JlOBEynii104OeNFikvv0vyHaQ2P
mZ3vqmZ4KvNi73TDBtUhha8lszMEtaw1HwaWKxH8ojH7pp0JniK33xdx70Wmb6lmXmWnhLlAJC8t
FGYugBtHrU8cpIyiYCxnz9AfCwNOnNt5xFakxWSCUMhAaQblOQA3CaaG0BJxfA1BrtHcNAm5qeb5
lQxkO+WxCvNbcoXgKaxpFiiFBbbg8ysUMTJEOWgfg8ow/QjreT9U7Vrk/StgXeyJv8MwjuEMOoZd
R0f3o2kDFIjNdXWTLwGwcTa620HHIgTSSx2FWhXZGKdNS0/TS+/P9e9LjgMtCugjXOmyLlmII2fp
ezqgb16bi1eETb6LpIbOmx3+u+LmyJLkaOZcozBo8yXxcLGkGQ8JqpjhEN7Ttnp1Gu7Hjg1OwPK2
SfnD0Ka3rLa3fTUYCiukEi6aIVrGQ1WEbRIQ4HtY49Gxi01X/nI17o36XQ+ootL5EUfvf5GwZCS0
1zG+NRd8riA5cjAsypEEbpLIq+b9pL+f7QWJL9A4r/2T2FfxPnXlyCa2rmt2Hb/t7twl3OUs86+r
icQEYRwII/Fr/gPpbGEdKExOiY7kNVghrKe5s2+NxthP+QfaG3D74VOhOgz4YvHCoj+EVNrKbWG5
hy7aVKr3W+KG4LVD+/Vb3usiFiqaoe6gmKjKZIXvNPtwOJiFr0XtvnBcxZZJZSFZvcJkIjn5ppAn
tsEqmk7vSitDhFz5c5oBULaEzMVn4AVo3e31A5LqN2ZTVvgIVAYv+CCqPmyblDUZMlSRp9W1H+fM
iwcDZmn0zKTyGH/q2WvhqCKyN+IiISRbWzbXxAooI/GPcx1HNtSNOxMjkehxc+9s08y9uHP6g+7U
kT+FgDgCLCnZ1HWIWEPvFz+0K1TlgSO6yeuiPVBS0I3DZxNU8sT90sdu+smKNctvp7LZNRV9bZYw
vXVN3m9r+LCKKypT7bXPfAUQhDEX3YZoiJc2rGpMu2XJLhunl8LguyzUfykOaH3YLrbprxzRcZhT
3oIXGAdErXz0xsy465rk3kUAWz119XBARva+xRT7VJFNM4e7LmrvqVPvrv8M2XuCLi4k5VewRNzp
88MiZRMNAIMqADPS78dYO8QfKEeC/OavBPNcgjvVfOEuJOSV1+l33H6/N7Q6QXApKf5CYHT+fatt
rBx3rgh4sdy2+WcKtJbI/P2BbUIEYaOvHWAjIu5bbZhZYdGwCJzB9Bptk6s6bSRuJAWV1b8CBM8h
aWwrrjMIQC/Mjud8O87j6Ls5ZZ4zaa/Ejm9LRiaFTXprZBWVEN7QykyEBhl0E51v3oQW6IamLA/C
FiSSDpic098hrYHH+uokpZd3IEa4Y8MTITmwSP4k6De6vrGCVURXF8onMOPYUx2TdG9jtidWEdOS
eQzQguYYzg8Ybi6jbQp7oRuNvyiHDqWykLdDyQYwDZc32+0MvUnD+mh2pk/mY6N9s5bUyy3rxgnf
CVX9tjB0NeH1wvsCt1ZQS6Cqa0Sz7OqY2ukhi9Lb2Q0P1/dOuLv/TwQqaWtTg3HR9wGUUEIiN6uP
Y7OA2c1OtV1fpnTzASkEMx9IXa9xtLCQtAX5kzmE1bG9SaP7lCkSeNJFnHx+vRgnCoAkQ1RPiYbP
O7/uWfly/ccL7uz/tghcC6axEheiB/f863FiaFznXX2Mut7Z6BmIRlNj/tH31Z88NhU7JdMvzIHC
swPALUUC6lyYXac80cYYwqrUW8xD1kZerx/xf3pLZyscWLkwFzgNSAbhvVqfl5N9M9D4CY7rvD4O
7m/HRBDICk9rWo8lt0OisH7ri31iJd52EWMx/8paz/BEVjz31tQxyCoITMNydEFiTptjRJ6b4kek
I0UUqToKpMvDCO/aeohzE/s+WFnlZj2x6oi23IeWA3LLBv3BdEimfRWrMAuFJ/9/6wMLHNQbObWL
dsqyybsZNXCQhRsg4pvvpzAoelXFSSFEDDgGPIGZra9C7PGzNZbfedN9chuiMAqG7LBcVKZB0wRQ
mgscnDpDhtXI3fIYGiBIpEUS7+O8dA96OLcB6+IHs2yXu6nUsicjq+i2mabYo24PsuJqjnw7jatb
nY+OHzWV4xUdklphGrLt4Ezpk5tXykhsvYOidp3+YOHpi7tCn0jtlMeotgevd6db7rCviFu2jtn5
HaA3s6nd08K5T8PKHxJDsWMyC3QqXzBwCUsx7Zlhw1Lb9Nqs84b4P0oQbJwzxGihRgH8yL+i9aZR
BWPSBeCJwQOK1xTYMOfXE3OsRV/byGxlQN1j3WtUvRMH8e2CgNnlXwmCAWhTmveJDglh7PeaH8+b
62ZadjdOvy9YzqSqqy5fV2BTP102c+GbqrhY9hKcihC0rO0aWvBJL49dbxxmcD9VhG4tjXpR8uP6
YkRo/4vdEhSKsgLwDa2F1cw/O+3OQoXZze9Zv4AA8EvFnnSn2nX2PwOm2tJM1f+lWqega5NZ2bke
QjjujWsd8vQ2zzaLaiBXKgVz9gic12bDiyJLXoVNPtLyCEaJ1PSNep9xz1EFsVK1ACU1nm8kptED
KCh2qEXmxHFvumJrGjvW7CoVopv07pyIELar6NMqBIgbzop8J91TaSv6jWUbhUwaWefY0OMuBsMx
qsRNjJrN0Ume7Glv+cu0b1NFTUj2WCL0QTMDaF5WCsjzfWJxHoG+CIuo6dOw3IVm5KfVV9I+8E6F
GSgThR53tNhQJJ4xh38uCtMAVmlneJcH897mv7seNI365zGhfuH8vH6P3lxk8WFAZIA3DIlIjM4I
shpY5SWyocppUjTUd3nr+inYHDyHA8w4rerCB7igtUs7rUY5HqBhRjv0WzNL5j3TqOGBAS3ZzU1I
HkhiGl8cMMEn6Aha3C9tMnZHgywIN1LmPoa6uRwx7PC9LUxt0yWW4TUdmZ+rqndfwNGs73ONMpgL
0/ZTe/4y2B0w5pGKqDY8YuPvNkl732y18qAzvnyL6xoe0vXduLwLcIKQyFlhwVfeYMHIg5eR9KbG
myMJVxRixEh0hlP0TlY62C64yogEVwQbnVwm9sw+RudSkh4rnCjxZxWytmQZZ98XzPBSu30MCNr0
aDreQnds2rLy3REFloDKD27dmsoWsWUmJy0zjYXJMe7dTdcj61UpLrVsEYhZ0ZKHER8gXAiKCS9Y
j+2mTI4NvUvSfVmCT17RCKUSIdilzJ4iYzaLBHGxb1Z+5my1dxZ53476dBVCnm52S723YqyCdLu+
2BaqJrlL0wqz/XeXRDyFeOxISBgwZVJ+GxUFiqKqeo5ik8RXaHJn0rIIK5iTb6T+p7E/zVS1SyoZ
QvqKNjVQmJCxP6LzV5/3uXULOtrrV9u4fCTWncKdAxcpBsbEbPqcznGtNVp8dKvBy9PF09NtRZ6A
K8rDL6jA+hh+N9lPHr9y8kdjr2VyiJGTbFVMevK1/v0dwuVk1tCFpQHqhMXccHNH4w0ZdtfXKhMB
sG5EJivFkiX6qlo4jHPdp8kRiNcW2Q/hc/tOIvo3vT4VserlSbTqAtnYzbI4OVY4seiG9wflxI3s
wE5FrKs8EZFzo2pZCxFa9cMotrD7bgPWyMP1vZJdoFMpwnHgNTAirYiwVxivH0EI8pGzQHpqzdWj
W0Xs8khAeZpGmRUfK/2mSbd1ue+M7QeWcCJCOAsrpQD2zE1odu81GEsqP7JF7jqbiIoDEhTCq9hp
RobRQRIjF4FqqN+pQivpQZ98X/j9zKp5NYC//cjZY1R4aflIE29OPnIQJ1IEdSp56SRt6MRHJ9+Z
6V3GfZMerx+EaiHrn59o7Dj3pG0LFwfxnTo+pT5Lb8tRIeQy9QCH8GQdwrs40rxc+hK7NcblrumB
EFNrHnV+TemN0T0RHSWAT9eXJb0iJxKFZ9KZYiNGg0V8nOZd6IKTevPfvi+8kYMVlqAMXr9v+dQK
SKZ45hW/XywCaej1pImL77cojrzmi8JpVH1eCAysPnXbNsWBLKhafCcv/2lzHOFpNLPeQqsAdKrv
b51mN0T+9e9LdRaDgMDXQyPKRY92P3bUna0ZTD4YlWv2RfKYcK+0vl2XIt2jEymCCk1j7I5mCyuY
UUAoHzBFff370hfv5PuCCnUAYqsiV4+P3XIzBGlxM40KI6uQIDpavDJD9JhjBaMOQPLNML7WKgJw
iQgwO6xthwgK1nD53Hw0fYZSKWjujn3lNZNf1/upVzQCSc4B2F4YmAfyMAw5Fc5hHvrErmOuBXEY
esz90+iTwsyu5uc8nsRUHEg38TfkXHQ1hkZbJzMaQgOSPptO5SXlF3c8WOWfTkUjqpK0rvXE2hrI
Kw1lYYeBhhCkTF5MVm0IS7yp+WmqRmvWfbm2qvXoTmTZrGloTbGq0L6bosfU6r0w3s/Fj8y+z3Fc
79VmACwyE9llBOZoQRMUIWyaYplRDQ8cciCR75aPvQpz4lIRVhFI+qAHSZIyIVFsVaNVGkFp+m6E
7p9Y5SEqJIip+IXmaVe8SUh+MOKPqqTS5W2hK5UzeoAx9oH8mHAknIGWmDijAf4795hn4bGaza0T
d4ra6aV9hBiA/Kxjg2vHgnAWeUiLZtI6A4C26X1Y9Hutrf8YgEerXVsFPCDbMtxJFBTAH3wJNLLU
04z5lckICm24dYdqm4yqxu3LS0MxGYg60zoFTi+iIMdqXGLG8BLaeLpLm/FT57a5v5TL73GYfs4z
UTESyPYPBf23I0I8IvZRxvHA2nTM9UAv6thDC9AvMlnf83m6AcuTKi8r0wkbZg1ddetUouhsG13a
L2iw1QHSdWu0e6K/Uvrj/XfzVIRgdfoxnwk0Tw+0iHrWAIo9rQFUeKQwATJVQPPhmv1Fb6hFxGef
psVCeqaDqrzcNEvvM3AuXl+JSoTg1meW1WKGPTZQr7rplyd4kf/t+8JOZbVecyOEFUvLwQMMeaLS
ZekCADZiovSP2QnRwjhkcAzUzXE17eck+Z2jrnF9BVJ1AkrCiptCAGsi7BAQgRqrw4xPQO0w2mBc
qdnXI7V3jAB1+roo6VrW9PLKWQ34lPXenjwwzTjWxqDhMGzSbXrko5x30njhPcbNP5EgPP1oUDGj
paG4+Xr9HKfVs2OAOOr6KiRVGQgBoDUaJQjQYMTMg8VcMLQBZjeI2/bFTvESx/o96Fy0bdR2r9XS
1F4cJ4eBVIewxrRaqnnIA99c/xWyvcQsOUCI2Dp9ZQrHNiEgXuy2NIMwfJ6+5eXz9c/LLBqwH9d0
OUYr0IdwflRmwgedT4MZOJbffNWMAI9Do6Lfkq4BozUucPnQaSpaMn2e3YGHjhHEFTr4uIs0cVOj
Nfz6UqRS0MAK7itsGBMbnTM2RoPe6UaQoFUy+gx36j8KEPaK1uEw4D0yAje9x6Di/B8/b54fRWs7
UdbOixEsoQcooOrbf9seQZHQ8OOAdRCfB83iUN9UuuL7Uk2yMfWL0QnkJUU/j9dTmRXcNoIapNzN
vmNPzLg3VZMM0kM+kSJsUtgUTDdLC3a+STcGTzb/XN8l6aXHAtBeDvopFASE4CvWnBTuZKIHSfHN
MZ5Lku1jB8w5j+iAvW+X3nP6cJNok5+HT4NqmFm2OsDMYHwaXYMWmNzOVaDqFyDANHQBvXq5SaJy
c7i+OpnD5MKUgZHBxYCLmP6Osqqqc2NZgFlbhYmXj9x8QRtQvg2Tst/kHde2jjWr2JZlmoFHAEYM
cyEIBIQtLVODd9yAIwOUs8jjVb48DDmpN8QMi0NBs/l9YzxvjwMqzDoKm5gkvYC8Ar2nbgPwQw8K
iuEQlu804Khe30jZQZ2KENSwccee1kOjg1PUflmy9rCUhaKYKTsrisIazglsBxfObZOFZGHGvATh
XO2LJn6w7bj07GF6qPr46zyzjwRqpwLXYzx5tfMYjFRUh8Cy++4MtxVpNk6cfMA1wIggGDWAtQEI
WtEKmVrYjACLDEyn9jnz9UVFSiM7GrbOWq+tBgAdWv/8ZBnWMteJQTFrmwNb3Kn3MUhrrx++xJNC
kxQqqngy13FyQZ+TOkkw9bLq81j7oQVWdMNLs5f/JER8zcIiW0CCB9dcr5zeQ/CzBVXI2qxD99cF
SfYLq0E0A5OwYqwINiclE6gxW6yG9YdO+0Pei6a3Xke8xyjeoF8O7f264KtlGdA1XC2zgsL+HrHX
/P1JP4qomb5Fz2jqFh+eNu9aDY7TEtTuTVo9tN33wkLipFS8b5JTh5OEhmPML62PnKC5Q9MY1axp
S5B0XtY/ke+1avxQKgEk28CWAjbuBeygC/ZOwMraSzBr/e+s7LZu3NyPTNWJIxNjISkHfCIAQV6Q
89RGC0Ylihdu0R50IHO6S+q374THXQ8dwHJo/0LNCU3NYkKjmsrF6he8ZGH1qM+P+et1pZWuAVCY
KEJRzNBfwExSGjMWpnrQ2fUvhwA8omZfONcUjQFSMeswIzRMMp/dFb0VOeO4gO+y2WHcZGea4TOd
VCwbIhLH224B4ghzgGgzX+eWzm2W29KsJWUE04tVecvSW9usQ1quT+PDGPe7Fi1uQzHtMBMJLl6T
dei6j56vb+llVhAzOHihEVlBMVDhO/8NsWu2JYBNlwBDflvmhk/ccj/zlHyzwnhbacZ9m7Ob6yLl
6wbSCeIsgo5uEcZqmNDemoMUJwCSsrlbaiP9U6f5eGit8MVwMdM3EQ0tNlFnbAZ3LG4iDP88Vm6h
MiGyc0ZWDHO/sOmXw+VRS1tdW39HBEbTFhyQc8h8Oi/b6+uVPOnI3QOsRgegLAYY1p9x8jTNThE3
Xe4sQTcB4dV3s7be60lePlTDlD7OIJvamKAMVjxXEgOPW76C2aItGmPgguHiaMN2C4CiBzkOVqPh
Q7+oilISD+9MhPDmTg3PMjQgQURqe2R6sJm2AZ2vX7bvL68hCEaEgXFIgFthjOF8C+OFTSE38iVg
FubSvFzFsiLbLDhBOB9cBLR2CzcxGxckG5d5DkZ/iB5dXVGykGkA7hfGcNHcB8ws4SxYijB4MJM5
MPL64Fg/k1zfNsZzRX+iaUhx7rJDgd1aNwlImGjnO98qc3FjVobtHNyZ7rcdZhQVD6Ls+wzAgLAW
KKdfDOLwxkbpNuvnoD9E/YbEj4sJnqbd9SsjOQ+YJSAwAysX2GlifgJB2uQ2w+wEzKvDz2n75SOf
x1VcH3W4QeIe2REnWtY7Adz30rlJUHG5LkBiVfH7/woQnB9wJ40IjCGgRSDZmi1WMWwY/Ww6w9Zs
dcBfqljVpTsGIjB39SJQCRU0OC6QsTJY5gRVl3oU3U2q8qRKgBD7xBkdZ1gtLCneJtG+eHer3DqU
B5QP4BoiRhCZufpxaMuu7V0w93gJbuGxTDfXz0Ri7c8kCGcSFk6fx1bnBqOxT+evGW+8KnondOH6
pJ8JEZ5TnkRmh3W4AQ+3hrHV202nuH/yZaC11l1BQjExeX6/V67SCnUXN0CZCEnjKrs3VVQNkiuO
RfwVITxYWtnoc4fsXVBOzCu01dza2c/yA5fwVMr6K06eRdADm0u7YCGJfnDzvalqllkv8Xm9E0cB
XB9Moq01NpE5CxPhQKcZcjdw4l+kuqXTvk5+2T/aRdW/KD0RlJyQ7FhrUmLCuG+r2mzbyg167Va3
vrH6EXP713VXeiInIoRDL7J+MEgGEY5xP+pbM/zH7ma/KFS4FPI9+7sU4eT7DmipwwA5uCODfQjj
jZ3twhf2Thq7/10TPFEgywOq7sVYgMlAooW8EQk05yXX/I4+ZWiY/oiCnQgRLBZLdDdrWAghtP3s
LCGmK21FtkZ+9H/XITzss61rJWoeJNAX8+tgk51d9oM3kkVRwZUZXzy6GDYHTg2K3oKcqYpyitEz
GoBBa242Ufh+24gxdqTOMNMGP1WcZW8WlhjTPJDAYHunuOF/3OhwXYMlK0DlFM0UKHPD0xI9LNPu
hn7EbHHA89vud6JKMEkOAl68jnlKNL+j7UR40Umjs7IbHKRs68FP08aP23tr+PzeNQDCAvWtNekA
SgVxDWSEv2VPqQlH3p8toBMoAqPLPUIWG5iBmLFewZXEN3yaecHrHFluq9Q2lZntwUmq6CO7vOAQ
AVcaI7rgd4SzcG50I2uwKVhhzYCln9LpN3GPhXHfZ/smO17fq8sDORe0rvXEusc90bOqhSB7KbwC
TfwG+myVjd2q5ay/4kQKGMg1YPgyMzDI6NvWE8fcblhjGjH55aSv718RQMJWB96CDot3hLLWjvLM
NQPXjXD2sedEDzzJt9elXFp6zOb8lSI2+lU0tCwDUXkQzdvQfo5KzZv4Txe8dtflyHYOPQArYPra
ryXq8hiTEiTIjRPURbNZwDnkmen4YkbWnUH1T+Yyfr8uT6Lb6/wx4AERAl0C4WpNFA7cmKbAHd0/
OYGNcVOFbktF4MUHDSeafC/ibAPohF2a21OQOp/inR1/ur4CiUYbcIrIGljBR7UEXevrrjbjCJ93
v2X8vo0f8ndSAOFVhHU8kSB6RC4vpgLk0EGYZR7vn2eVYyfboRWXAoLwLxiy8+uix9RNLLOcgzSZ
/bon3hBZChsm26VTEYIDXESUTFUDERa8xh7Ehcg05qrchiSDhLwGkP7foKhx4sJZRNVsmQOHNg3d
jRX6pQWGjj2J9pHmu4bnzFtONkTV4y3ZPdTngKSGpkAEpabwxkTgA8paMLwGzBx92vHNqNo8uQQk
5B0MdwDtSgjiQnvuDG5VelBGL7bxag//XFfhN1f03CcG1iVSwBQuBLKoVHCJ8twKcz6g2FPXDwvf
t44BxhZ/slBhovBb5h8Rf4iq26LcDVW8ryvF/KHEuKEnEOw96GlA5kBMDyNvTAFEjZx95zg7c+E3
Sbw8926feUB9U7jMsr0E0SHAz9CBhG5RQUXmMRmipq2WQAt/lcNrDRyt65upEiDc1jSrIw1BJLK3
vbYB+DoqKbkiKJaKQL0MmRDQzF4E9V1CUNdykiVYgP2EacbltnPfPxMKlQA6F+gzkYWG4p3bhLi3
SJKPNYrPWf4wafFGG9nOhLFDy1YajAV5+cC2oQyBtAsmmS6ubqaliPJLnAvQHT3H78M/178vMUDQ
IySm0Kiz1p4FG4dp7SEhdTgHVfKgN5k3AWNjSN7/1ACTDR+HP4vuVtGQjuFEsy5CvjBfQOTULmCX
3l5fhuTozyQIxzJ3i5YOBiRgoJX+4IUiS7jugmAI0AfKMNKDlBFAkQXlrTF5ZbaO1gex02C+I9S9
eay9sp8fm9R8rNBP443TB/xn8C2sSVYMsIH9SjCgzRSD3pCXHB4UvLU58yNH8fpIDAwkAGYTHW3A
7xGzSFZIZpvPMUc/9eg53f2s7YFiZjHF4cjsKOQwmFA4GmhwFNzoStfQUKFBTtcTeE9/OAhhwsfE
mm507ZCYt6WR7Yh7MPp4k5UlhowNhWWQLhSeG55a7OZFwlprh0WLrIwHZfJFW0B0yW9njo47MJy8
Xw/XzMb/FyS8GLPVr/n4nAcLsVI/q7w0b1R1GJmuA7wFf6Gh/7L5BtWmxE3rfAyK/JuWea6huK0S
XxcutQkgTzg96IAWntXc5OATydohaAq660FzZJqzX2qDb0V0s+Sfru+YVBrsKEMlgQI+Sri5UaQ7
Y1GUQ+Bm2nY0H7L6V6QRj4TRLql/XJclUwNEI+gURvC7diWcG28dNOQu4dDDWG/woM7bdKljv0iB
WjSqAJhkJuNUlqAJSzcYI7dTHiT/kKh7aH9bP/uxemh+K0yTTBuQrgP7C4gX4MYLBryv0iK36qkP
smHTe/Y7SWxWJ3sd+gbuDd68lULsfMvGLCnA5dXxoM2iRz2Zvixpf2ulkSL+la0CfSJrDycsEVI3
52IImh9MPJ64N1m8eY0MFVuE7DSQ2gTmNpQadVvh5PvYtFC4DXmQdt/h2/gLe4YvH5Ebmv6cVaQv
sjcVyozKO1KcwMcSFqPp5tRlAGENUJf3mDF4xdJ5/aDYsvViiG/SqZR1S0+CeTaiVG52kEIWemeY
yS2g4BaP1tON6bafS2qWaLuJNomr6h0SMTDfdIIS5NIRoK7ICcLDlJl6hxaogqN4MjwPQ7g3lvap
GsiGza0/9PyhL9AW2Ga/slFT9TTLrjAQ/XTUPuCyXATi9WiwtuK4Via3vSI/0OHout+rUAXP9raI
i+1la0eDjXGZi+BiIDkAAgFtHhTMfsZQ/zFK+w2ycrOfTM5DVPJbQsJtmc47Opt+UrCNNqebsmW5
Z1bTI6fRIzAs9ujcUxgxqXbhLV0nHhBdix4oKzPgSyfYgSK5qZr7DBAAi/3+1j0A1ANMdS0uwTsQ
m9PRd8McdHXOga0/lMbe+HXdEEuuO5I2qMmg+4yhwCsYrSo2I27X5hS0RutFX5xZ1YUs2SSkHNAu
AZxWBLzu+ucnl4MUhlmyDL+fWLfpGHuNGXAVkIrkAtpAjodf85ZFEeEF+KA1VT6NU6AZX11aINN8
7OfflvPZMn5VfJvUxeYDu3YicL0bJ4vKCtcKeTxPwVR+T5K7OXz//AbiaDAgIGGHwe+LXv4VSdxx
I30KABbdMkCkKt4q2akgHw/PBe6FgYmn8wU0duvME9DCg8gFfy81v4At8voWSbwJBLHQXWBSIWoW
acqAtBq1E9cH5ITJswY+in7pE2DyMvhiHYaRtEjhLEns0anAC/jhKcp51BpD0BHdc5bfrgUiruTZ
tRXxuXzr/l2YSPKh2xqnZQU5Vuc8hktyaGP+GWgp++v7pxIjeC2tMZplOS44oRE5NfORoBRUvH98
Go26BgoP8IXXbiLhcpogbjV4BwdzSLzFuQ+7z+9fBHCZUNdfOx0B43muZqa9pEYb9lMwz1t7xiSS
OXkDiJavS5HZMLS8Iay14R8Bav9cSmcWaVtTJNXq+mkOv0b2y/u/j5wdEs5wWwCuKqyCxXWr52M7
BjyG19jFipOW/fzTzwsmuKUWTyuQ+AXNtFlcP1M5juvPE95PDLP9/fmr9TwxVnqC1rxlxPcxPTVi
drbcG8ZtXW9HVT1ZIUgkkhzbihgpBrVxMzZt7uX0yGY/d5DifHf1kmFFaIsHN6UE9LSkvaPRuBoD
4gwesxMgFxSbpKbbD5w7iEwRkwPB9yIgGisN/z2ZcO7LD2ZVHleWgWQPl/tXgrhjOm27idFhDFCg
2eTZp8q9n3qMhfptdZfX90amAu2VWZVTgYL33Vq8JdUMgXyywKt3XzU/luX79W2Ty0BXJsgWdUxp
CddFm10b3bT6CHpePMUYa7JjDdxo/QduPWKtf8UI16YZsjBHtzC0rdoAfRa5ivHm+kKk+oz5D+SZ
EHldINAWaMyf2gj3vmn18S4bhuYB47v1s2nwYU/7jBzjbHYO14XKdg8uPRKN6Nq+RDd15gzZ+gmT
m1X4bOi31rQZVM6FSoTw+HfVCtoOsvPAqH5EieUhsekxjE9cX4jMrMEdWycPACB10YBOwHFBis5E
TcD90W24Cl5edjgUc/pIMGNk+6ITg4bjHNYLR825a7clv58dVE/Zl4r8onm2v74UmSxUhUE0gKrj
ZXd4Y9sTR6+7EXDjx0DbbbgsG2b/bId50w/vn2thmOJEI9T6NKMLdf0xJ+Z6qUYnSQqMnCRTGm8b
rTYfJmIPT7rZq/AijPWOiE8DcuhAWAYqBeCFVk05kQV0IRSOJtRtwJC767qnRD+iNrCjWX2fw4Jb
I2gHrcgL6dcFdCFF6NnGSz3e9+VvnZPdTG6aeVF4phKssHX9iGoQVeIniSlKWrO5bK0O/f72Puxd
H4S3TxYHZZtee3Tcc0CkwLH1Qu2XY99kzRFmwDfsDhRL7b4Grvz1o3/LRF1sEYEZw5AbsEDF+Ktz
yzCjOY5jbAc4+vmmqF60Mj0Svm0AsVHAYjcPSfWyxAVaiQcYO+5P/E9osVvOa09ro22egGGILA+0
AzlFNyocbfkhYsfW1ghMxIq5tC4rw6E0cIhN+pXR2JuXx7RHiexPPhk+eDL9sYpu6jIohnHToccg
HvG+5ECFmCMPzAK7kE8by0gUxlNiZNZBijVHvwJ4G6t5OFGtsKXjBJbnBZXObv7EInu8q8th2pNy
VsHDSLQYOZCVBARerATAPRo0p+1wRKCir8Gz0zY77NNw0+gR33CAij6lRUyf+o6pBi5k+XQghaxR
FHKY6EYQXM/ZosWocQfKSm8yu9hG9g/eJJ4xP3bzI6AXvC78UhmbUfe5oaGmrHgsLmwsMujIB6ID
CuMAsE7C/UW2PgUoe9EHIHg157t/ruv+RUS1YoXrxqr3qBbhUp0f4bxo9qhnBmotlcP8koPw1E6S
ybfKyv4/0q6suVFk6f4iItgLXgGtliVZ7na3+4XoFahiKaBYf/09eO43I5f4RHhuTMS8dFhJbVlZ
mSfP2SQoiH20fUWyJ99LXanU6B8S5y5RfC0EtAPk3l/0GiKe9wd2mzebLE1lpEmvFtRLUl6wLi1m
ApqPjJ2oXG9w8mGT6DqaZWlU+mURXWpQP2y4xR4JiCp9NR+zBb8iHQ+kKpBh1//RpZACsSZtc8sK
SXpO+CGs3FVmRGtniablTVziynn91wpqIKheIaEg+3egYxwtpVF2Lkw9gGfakIjvmOPsifsza5VN
mOq7zo0CFnYBqu77UW+/dLW7sph4LZro9/1pl/bTX1+D1j8kW7FpkY59v5+EgcJTxvLsTBoaBnpK
SQAVH22V2KTx4sgo1vftzcwxCvaIPMCROgl/S6us5JmBM1/kZ9FDiMgmfkIu2lJtcGZQACbgbQt4
0ZQzlzyASlskHTooLKUxOkRBg+5lcQFgqAnRrSX2A+m4TxP4zpY0oJH1VhaGDjtr2dp0PaYv3L2z
Y4F2CKSw0eGkyzkb3C+l7XZxemaNvTGaZ5H+UbrXqFtSzHlz/tK+xHz9bUjO1YRNVUFtFoYc/UlT
HlieeBGvvTh9tFRc77GxG4ZnEV0qUgdF9a3vvpvqUnfT7GRefYO0G43GGNtJneXct+vxCdfF/c0n
XUp/rdXVz0v7wjRAwlQpLD27quK745NwLmr51BaXKHxZlDyWaQBurEk7g+Ra3YJ/C9YS7g8jetAe
+PBNVX5z56EOhaeED2mBYK6je5td7o907phdL+Y00Vc3fYliMSnQYXFW6mdEPCA2Gd2Xf2MC2UQ4
bOilkWmyr0x0ts3HscZaadCOqtLyzFz9BHHXhet0fiT/mJme61dm4r6oEXvDTEwPavqQh5Hflrl3
fyzSY+JtqfAkQj4c2CBkk6aPuDICyiGe5BZ8MneyoGEPSeishkPq19HrfUNzGxzt3vhB9EneIiVZ
T6Bm5ED6KKVr7mlL2ZE5Z3H989IGj00hKt3AOEq6TdJAdR5rMGn0C0+vuSUB6gLyTaBJx4UtvYaw
I1xhCJ2deRyo6a6rtmWzEEAvmZA2l4vEZEkYTBThoUCKNY0eh6pd/YvFsCdoD24J8LhKs6WW9mB2
GoFmnJeQQ5QuJL9n1xonAxcr6ixg5Hi/qRSHNjRhAzuXvPH6I7M+WMb5a9cCag8AMZ5kwA+9N2A2
NbVKtWNnPcoCFql+2h5M++n+JL1FAPK9YOgT+gCPUoKi0XsrdaijrZhhlopkZ/I/YfIlrGzPLb9Q
c/Rsfqn6L1Z6sbST3az75gtI6QPHGv2SAuFRg1S2VDakj/d9Vjzn4oL7ciVY6KFX2XfGSxF/E+Ik
BuKH+Z5T26OWvr4/gLkzgYASz1awhtk4eu+/vzS7gnddBgcCIrR1rzqlr/SFdiJj2a+F3S4FBLP2
gHABTxZeAaB8fG+vNV3oA/A0OydYjQGCnps2/gp58/ujkhV33hYf0P6/zUyfceWykBpFv26fZRgW
22dd7jlRdiyU0k8sti6sbBObjqfGLMihLBqTcW9wfdfm7srRwLNPaeIJPT02CV9xw360S+fT/Q+c
u2uRDkbGBGE98DjStE8qq7qKt/lZQY5k5XbGS54P+n5gmXmMhvKsD+mBR8NS3X929q/MShefpoaj
zinMpnhJk5dRLVDWqr3a/Hx/eDJq+K/5R5HORk4Q2FcZmRPjBudGaaVnY6CPipJv1FTDA6yvPEYc
KE6ys92bCJaGE87pJ31Y6nGcH+jf9uU0dRoPpU4i2Hf7Z6O/RIanVr6+BFOeNqt8+PHIxK2IbOFt
4ispsrIUJssxytI3xJGHXxy+EJUt2ZB8fen2WqvnSX5WoQGYKT85edCTjzVNv63WGxAaORmUvGWE
S1kPLokiOzt3yEr15KcWTwxT6OKqKy928qXDOd0cN9M24a7/a066WQq8bkVWEvgALQI1buwDXgj9
U+LR8VFDzId183m2N83Htif+kC3M6NzZux6tdPZ4aXI102GeNkjAms+tG0PMIYGONgPF3GdIunv3
T8N0ld0br3TqzKwbE47YCXCQLlDHyufqs9bn4KhPfdZ2noarIteXGFXnjgBYttDLBp6e285rR7XC
VBlFdq4Bv3OM/ZB+1xrisSXCsHk7b1AJB8lmVxpdl0QDH214dLvovo2W+5Dl2j6iagZW4nyhjDbr
VybkCnAZb8ak66MGFHQiooWyaLVOSg8s1KMRgLEnYR5nXqs/pfZWLAEz544gJIlRGkIrAoIhab8O
FghdBydKziTNfD7AbRUeMxd25TRN8iaZAgg8YwGhuAGHG/bYdMZYJGht9dGOpq/u78HZn5+0iHDx
afoNZZebmlGt2z101sfcy/hjuZTYm5ukqUfkTS8VNWdpG6S2gJpWkiTn1rq0xU6pLyFdcFNzY3hz
tTYA1cjKTDvx6lIXheipAxrYs54/ZO0XkiyE1XOOASHQdGGhe+oGvBr2iV7ELYaQR/EWG2KFFgrg
8IzABh2GgQA7G7PL/WV5Q1zJy35tU9pbNG1BG5pkyRkw+73SkCAq1MAoSeAmuQ8BZt8YopXLdYgA
j6swZ7uxJ4ckjHaOKA6ZiA8Zp7vc4gFYfAPkRpGDmLTU+l3qDIGChrPItn3Ger+o3QcjJLsSHCVq
Ngb3xzG7+ga8DGioUAhypKVBMWaMeldgGO2uKVYEhGr5vzggOH8W3k9TJ52MXWuVlFoOqMHOSJEj
laTYCydETrG+3YJXBmRCMFchYcoTbK8cFEEWEjrV4PXapQO8wVY+C+VnlQovtZYkSuf857VZOauj
DyVo1mhyHjkauIaL0V14fU67pY602SX6Z/4MaadVKAakg54m57RyLilam/UUDdRjtMSKMpvZuR6Q
dL/afZdTN0NjfmizbTZoF5JXh8rk50jJf9eJs+lcZx8h94iw2I97bW109sv97TjrKa7GKjmjliWT
PiI+gSQHSwg/TJZwSEuzOf37lS8q+rBVyYhzq9UdyIy2o7gYS1pKs/7oahTSobKFkuikwYrRooUi
+6eBI1eVoE7G1nH1lfb/2wGTExepYhUFcbD/1Rawjs8a/Xl/UeZU6F28kIH/hJ7Rbb9QRHMKeiGs
SqRnXlt9Dekn5DDU8NhrT3l7dKyLArBzyT63/EsG5EparMwaLYeub8TQhG43RfpVkGNtPublQiFn
ru7w7tumGO5qPZMBnFflgG9j9rEtaODo4Omuzuqw0+sh4MaI7qYzyDxH/qvnX1TrRKwfeft6f4b+
n6PzfzOE7tH3X0GdHHnREj7Obswvrg78WWOKfW2MQWRWgZ05qBkbKxPfNzC67WPzNJbur/sfMbuz
AVu20LqI8qS8DVr0Q1E+9PG5HlAQELs+jyBtxbb3rcx6vSsr096/mm/DKEa3Grv4HLbRysjIyjHT
nRjYOonDhYTc3DEC9goad5N8Huri703Fod4DYIFrHcpngZY91Whg59AKtCkFoCjajPES0Ge2WnBt
Ujq54xBH1VjBp6d16yfN2nW+9UhzC/eJJarfA2vfolch06u1rvQruzvWhe1DEsq7P8mzIzenWjZy
DarmSiPXXMVIeQUHwlu4+/614ScLuMmWfzfF154twEznnC6QWn9bkwYNoYBUa0P4D8tNtmDuHpfE
t6YzKMdK1wakzGqfd3kZ5xhOC8YisAP5OX9Vyucu+WZVL32p+8oHmRzfQgKEg+jeR7kcDQuSVzCM
euhcdQpqBV0lRpN7tlqfOioWIs/5qfvbjhx6oMOaNqaO/aIICLlszXbhCMydaTTIoPkBpB3gXpPu
fqemNVd0+BWufLPajdU23tAuLL+M6vhrsq6MSPc+8gdax3mZnGv+0o6/0+Fi2g91Ua+ouRbFqq+e
8/Zi0lOoHyz1RVceCP/EC8A764vWL7iX2Z1/9S1SAMDRiamEAt/SjofsxaV+W3uqsaqcg03W9w+Z
jKi4Gbd0yupG1TvwoCTnOP6e1Z9r5xlbxlP0k0tfSuvcRIc4PDvlBpXqvM6D+9bnBwosCcom4ESR
cQEgiBuVguJMQJNVFZ/ttN6DGtiH1qaH5nev0RZ92xSP3pxCAnARaE0mVixpmZ2Rj0k0mjFaCLty
5VZ9tBqFMLwkCvHSAIDfs8e88Wy7TJFNJcnOLsLq3FnlEsZtdujY0ShOuDqgNHLgPCCW1KD4d4aO
+7YGwDFOnECp2QriXZtRM7ZFuAhPmC7g28H/Y1M6SLgyNKMlSAXUuXo0gN+10nFHO9NHU9NaEW1g
ZvRUZ/V3FwBs/18s9dV4pYlHt7Wed1MAbw7Es0zhVcqRkcpDU/mqc7Yq/3Lf3qzTuLInnaEu78Fu
gSf9WTeLn5kC56HagVO2v+6bmbz2vSmVjo/Txp1KG1wbHWdB15leWx+4QE0I7ZXcWrpDlqxJl1Rs
NA4DwGQKBtQn3qiNL6h61NzmU9fHx5a5C5539lU5FTtUMAKDpVBuvjDGOiK2glks8aTU0vqQq/zV
Zc12oPWnlAkfispBh+qDYEsvsWksNzM7Eesi7wMWXxkIqBdCU5U0jM9FXO8qMEeqXb4RAM8I8m+A
K3j1/21qOqtX4Rx0YYrQjHEujHRYtZpy0cYmaGm2QM41uyUd9K9ZAHmhc1XaK1kPQTJg5BCl58LL
ioObvVRLmJ8lG/IOyYcWhJKwkarmI/o9Xwmnh6yxF678We91NZRpo17PmBGFyAvDe/WR8xgb8YEo
4W8wIQMaqtSfW8fdK0m4kD6dTqy8IWBSAzJ4oqaypOmL7Bzp5nqgZzRY+n0Se+FSD9CcBXQ6IDuD
BkAA/CQf1fGGaq2p4eGd71APWcppL/389O9Xk+ZWCk2S6eeV7NuQfA/pgoud/X20F0GpetLalquh
olPw+WONwxpB2TCqnvJwiW91bnsBF/C3CWkInZqnRqNV8OJOkFh+1vqLWmpzPu7axM0yFyJprAYO
W4QP4Mj81lZ1oJnsdxmpJzS5LUzavDlQsGqgZES5QQqSSeYyzuMRiwK0sDWKlQPvTXPzYKbRMVG0
7f374naNkL4GNg4Uv4CW3TC15KFgFijv6dnJnAD0r6NfFI4d3DcyU2iYkuSIlsEBhoS5XNdXkmx0
KfQazqQa/Nb+LuzahzavpxSbuvuiatwrLNvrwlfXqheujFu3DdNoDgUKGU0NqJK/3+SkEaNuhjw+
xzbkDzgrAOfsuLGhSlOMnhU6ygcZyhDBwiIuKRc5byAv5f6XIdRIFdp4jPemfSYlWJ+1wtO7cpdP
IP4PZ/FhbBIsQHnYgMS25CIUISxOwX5zLpWBo3fMOHVN++X+8t061/c2pENm22jftCrcfIzQvYKL
va/5tmrYKkrFRhXlU5W1C4RLt+caJnHLTnsF3BryhskMo7TRPophGfEZSkmdR+IR6o/ako7ZnCE0
QE6CWVMuXM7PjGHPrSLX4rPOf7lD7Imh8YmycMjmjaBHHp1kE7O1tEh6FWplXCMJhCbCNd7zX0aw
hg4t+Xl/nebOMvTYgPWyQfSG18D7ra6NYaWqYgox9U+5wbx8WEqBzA3k2sK0U65ujK6zWEgMXLNj
jRK9q/t5X/lJaKzuD2TezITahUjmRO703kykh1Y3NKjejeG+VHa57S2yzM9Ekri135DBf9mQAhM9
sSK1gk77WTMuuvs1A/W7TTdh03md/hSKY8+Ex5b6YedO0rVRaYWaMQUXvIFHBzWqFc9ML1ZfY0Px
+MhQRmw9G9RS/9tUSitGCtDNCQKLrkt2DVeOZZsGOQWG574duW3nzetdD026tyIj03o6wlCcZODx
/qQXP91iq+l/4vhHr/W+Yz535guIU4AMeFXBE2g24LFpduGwxGE+TeL7uOzdyspoFXME60OhoJgA
nNxntbMuOigiuNJvea1tqaIvjHxhTWXK96SMHCCOpjy8e9SGAxLwrsq8EAlKe3wl7NfCPN8mDN6P
TnozJ3UbmYWFB97onljyW9WRyTawafnPRkGnVh5D9XcC9f/UlsTP527SqxWWrxrTgIYT1zGvVg8B
IRJ6whIejdxz5f6Pu1ZGQUBeBJBiF4Msm0PWPnFt15kLiMml0Ug+RoQUqK0O+xUbN/JwzaxttdnT
WEMj/BKoY94x/+3PXMnXoNPECE30spxbtff68cfQfr2/K5a2vORXnEkGDmws2BQQzQBrnDhDpP6B
6MVTSjkigiWg5m3ueNqEYA1BzxGGJQPuOKcTZSmijpSWa6aBzkHLNnULZIzlrloUdkW21kH2cX+U
s0sGPizwFLyxekmhHIN4A0jJsGRW+GSH4A5zTG+ING8JBj47m5PCC0hfJ1EuyZXlEeVtyxHxd/YD
131RBEW0ie3AWrpOZ13HP4ZuPBVJ1J5ORfjQeCDaCy9QQQaIMIsOuvmHFJf707dkTZq+0soos3Js
ksF9TvMBuAWEpcaXKD6oxi/BmoWHzOwlfjU4yVFFBeSpChWvPxBrbkrn0DMUidgHBVD+unaurEih
1WDEamzkSBdrFtJ2L2W/4G+XJm062lcRj0nxti11jKLqq1XDdQ9okhVp3SAlfBfqehBXqCPfX6il
mZNcUzS4Tp4TwD8gQR53a6Q+syXVjaVhSR7JsofMLDpMm2myGjQpGiQVsyDDOxBV041wkufebBeq
wrNOw0JYP6lkoCtUclJj1kQOWFzhpBzdI/khImsnP7P4OaTt2gl/lOnX+/M463YntoNJoxJStNLe
SEgUGnWOeBhN5Ehjh5nHcoMuLNa8EfhBBN4O/JK0zXsqzNaZnBI8rd+534EovT+K2d1A/jEgjaIm
kQCtBu5CvXe3Ya2t9Np6TR13YRyzO+LKjLTRyz6MFLWYzOh54IzOJmpLrxBPGn0x+9Jrl/qjloYl
bXLKyBjVBeat1JEX+hR3ikezKLg/d7OLgwwa9HhsFGjkx38ctiLhfYt4u/GhQBAuiRHODuLq96XF
V1RBB1fF7zeOH3WXs8WXIqG5ESBvMsUOaNJHm9V7/1PHGfbdQDCCxF4VYcDVemGO5m7VawvSGAqS
gnFAdZAFNkGmgoGYBt+gtkiW0Hlz1+pEDYsWGBA3AOf9fihjwwkVOSofyNp5XdOtTO2rEtXgTDPQ
vbH7+MpfG5OcTYFHONVrGOvLeqM2O8VZYgaYXRmIk6OtFomXG5h3n1IlRbQFgM+4a6mLZ+NScXDJ
grQyPEkB7O6t5PzJHT9T8nJ/hmbXHc026OgBhOhGQC8kLY8jgEzPtVco26HzUejsl0757JojgY0E
C4omNxnshFugJlDzGI8jsqIa8xx9Iij4FeeRl/2LJiXUbMG8CZQXeALBBPB+h7EOEjCTLOCZW79G
hxyo87VRPigV+RZxGMhnI5eI8FeVS1AFgMVWnyOZQ+mrs2uGX/9iWdAjPZFvgiFTpqwsQwPbiuHn
7c5aKQKUUCbxmzDxy27B0pzHn3TQJtE1B3AW6WIpBYucfEQMUELyvu6oT5XHvHjgVed3pVgJ8988
gybSuYnHH+33slZ1MzhtWYZ4KRd50C5r4c2mINCKMMHmocGGnO/75XeLNAyzgrKzoSbsUAGuE6iV
ma27RLhos1TzV1PEwGo0Df0BZe50l9hl9TDpvgRhIZw1qsH2d/AAqUEKjrfXlofjAqpj7kRDSgac
Qi48hyb343MqGsuOEnZW4nirq3nhYZWX8h9zl9K1EcnPFn2qlGOKacCxLicSBaQ1P8r4/3YKro1I
/nUgVcJCPCjOipc7636p7XN2ovACA8IMr7CbrL2Ruw0q1hWWshtUn7QtQBhm7CyEVnMuEJyiCBHR
pgOGJ8lfmAOUUVCcRNekSvdqqnhg2F2xvPV6stSmMzsghwBqTVAsBHPZ+71JnDrqrNii576zxkAx
RnPNBmVYSJu/6SDIuS9A5aaKB7iRXNl7GCmxWaqYaEAUvRFYI8JECOwZJx5COAOZo9rxHCPvPeo2
bRCD69dDKprtIOrJVkaE50xPBmVl01R75KqZBBynzYMsY/I4JAYL+jasVl2bOxdm8uQYi6raVEJv
HkIowa64C4a0oHcsUP5rYxoo4+B6EeqC8GFm5sda9jXRm9xXzcZ5dJAf8Bse/3Z7M9mDd0DFpTDB
TIb6qyvs74M6sIsWsXhFgdV5GBybrURoBplFkr3R8V/UtLv1ICjeSDpjfhtXdJv3EKIA546V+6B4
TrH1o9yzGked1OnHdcxesv6TMz4VQNV5gmzaNhnWRUETPw5pFwAuAe5IVrde3A5+EVl+WCDFUET9
pqNmGJR1XW6MwjCDUqtUX2mpsmnRFusn6Oxdj66wvLavxef7N8Lc1pnYpxDOQHUMPWXvt84kQN+w
Fk+zkeaeXmV+bX286AiyhysT01Vx9cotbDerIzeCbEKoBpA6fNFTdzVmQ1DG2ZrTJUbCWU8NmT5H
BesUtF7fwG9X9lKBkYpUoHRed1pAepDR9WZD9i327q4Gb9HBSV3ia6BYXRFFdx+0Ro2f6xI1HLR7
9d1jCFe9Nkqa7vskKzciSo0PgyMwJRpehoAr6pDHkg5saIG1zogqCsGp6a4qAhcYu5I83V/bOQ80
8W6iTYmgbViudKR5yKlZIfgeBRoyQCCFeAzlQnWl4Zo42HZu+fcNzlz6QJrhCsLg8C6Wk7hjaWgk
tDN2HnMw84U032siOYa5te1d5VMI+a4xXN03qd/CvEDDgnc/KEXQKgyalPe7C1RYyei2UQ8MgO7l
rH9IEQTWgq1b9tjGj0C5QcPpoY6/lm7lkfJPZ3Z+ou559dMxnnGNImi00ZCWnDRnqfx3O//wkaCQ
Q/wzhUAydxYrQ5RjXHc4dtByGaPIZ+G4C8nvqDcXXPNtJIwJn/jUCfYTxPCk/dSXNlMUE9riPLl0
2Y8ye01d9I6BX11d4nS+DQDembKkOMgErWRhD+NwFLrwGc88o5h6b5bSVLd+CedjUhR767sGPOX9
smqposfUisdjZqwpbpOFAzj78+DucSCLASEZuWjK08EYBgACj1WEihVYRbrh+f7GnKb8/WWJAaBz
c2qfAHWaDLVIC6vEmxuXcNOfTKw/0XfK8KVyjl17ypBHL7gW3Lc4O6Z/LMq8N3xE6YYzClHw3rfd
S7yIPZjZzyCZQBc8GuoA0ZfL2W1ipTEIweiJico3y4d8UDxNnJTq5f5A3mZfmju8r9A3CIQ6mKpl
7BjCv6hneZ+ceiO2v2eWmgH/lEbdY6OzYhUJBFKNCWaT1BT0dxMbzkEzeLyv228Ie/10hDNVxjRa
6c0rN1WPJi0KMGaCUmhZlEEylMaqTqPo5zACa1xrrxGLcp/RsgqYUogD0aGb1VFkw2iHBgTaZHVQ
Vmnx2PTKp5a0+sGxE4CE3VJsSpdmG2RpxoekUZQgb3WOZhSw/hRlAoK8fKSrlI5mgE7+aqsWZvMS
sqZeo7JV70IjcXZh1qsrnuvbaojY4CVcHX6WRAwrAZJ5D66vOYeha2+L2E3WtFRyL4wYKOqd3lqb
Fdqyaq0OQf+fKxkyanrpEyE037WbDgBXt/vhDkoX6BavfghF716VTCnwd0w7KUjE/ri/cLc7UFcJ
YkNcORMnp4zB56nDQNxig0ln+ILW2HAhVpm5Xq5/Xobep+h1t8YYPz8gpuv3obUm1rrlKyP5mScf
dhDoIUZPjYXOd1ygcpmmBm8laNRAtpHaIXjMo8e0zjb3Z+vWk8LEREQJTPQUf0kuDrzMkdZAHuts
TB0u+Y9cmEFcVrv7VmYaXN6bkcIvW6UZEA8NzNjRiTad6jWKvgu7yreGxDec4YTazWpg/aNTATWl
FvlBpBkEr3RAfOnCo2h+zG9duyqog24afKApEXZhl54r8tM0v7nNb4v/vj/gJROTF7sK/3JDG0pO
h/ScDd+JUfkhu0TpUkL79sKdJvWfcUhrFxkhqFQrGIn5Y5qe2mZNUHyFMMSSSs/SaKTVSyMzifUS
E2aZg+dmO9FPrAcLcdutY59Gg0Bneqii509K1tRjUoxpXoPihNh7oRGPINWckF1Blt4Ct7fie0uT
B7laHMVWqyQsYKlrTNXPO0v46BmI1txgZlBZWR6QonFXEU8LXx0A4ri/NxC/3V7L7+4waT410Lbw
QmH0ZItMX1md+gOQtv6zrQ6jF/dC+2kwzdmIyrEfIuTewfCpxN8i1pYgYI0o3dIqaU6awoat2hb1
c9lqYj0mzF71mdWdCcUr1+hYN/iED9Vvq+pFkGjM3lpuZl5AYs58AnJnP8apDFBKFzEewDoHpTle
fngu29q+KnT9j9nYcbYdK3M4hWlcXpS2Kn3e2O7a6ULnUIx6funBOugRm7SPFsQJAnSxFfsIVHYb
Ny3UTdr19T4SqZZ5XWRXG6YBMeuRmtio8diKDfFyM9u3NaDsxAaHdtVFeFo7hZGPkBcK7U2ukeyx
7jt1TVWBNy4l3bbto8F3CVrUEjBn7RTEHGizRpt6DbqBdd5pqlcPVRJEQg9Rthi5T9O82EBxmlwi
UYOxJKH8UiK2qD0r08FdarrRZTDb7KCZCdhmxg5sjZ3TpXt1XDtV88dKoi+9iLZg7dyO1AjSCNrl
Vd+X+1ptn2JFmBuG6/pRL4ooiAugnkScqHhMl0hJcFP4gEtaJ0cp0osCpdKTBcmAACXf6FflFOUG
NMjts+kqyoMN4uqVSsFzgh5hbjzHJtqPnHbM15S18apOSiARCpfbXkIZyknT/5zI1P4UyEEcNFFk
D6ROTdzBTrOpR+h8xgjZVzTLzZXuxgS7xCowd2G3R+GoQ70/C7dd7PItyR0oFVm8A0RW7/0M5ZId
TRUSJA1AcIPW2puKqWxdu8LZukD27rhRRmvUpXOfQlTrGc/X5qKKtvlmWKWyz6qxfmwKvdwNKge2
wOWZ32pNtUoUo/WHlJA9GZm27YGcDfo0jTe9Bao4pekKP5lymMip996g16CcVCcVNZSLvQLY930K
VodPWgXxPUOvsz9lPFqnMnS6VWFW/bYHZn2lWF29SRoVS9BlmCYH/I5IkSDtYwLngLQ6JDqm8epW
3eziash3FhExskeE4fGtd2tupdG6St16NaYjw5+VGWR3HGsd5mjyB4/+Qtb01sGCovUqqJWeTmao
cFJVcAgibQIdcDktP9vqx1OOyMtOwZEO8DWy4dJ9YSsGMkidFp8Gql/UUdtmWdd5953b7Z0EG5De
0/GeQc5dTs/pIeTcimGMT3oXGO2ZWauRBtbg0WbhoXF7Xbw3JDlxu1EN5LBhqK5+MPucaedBA5Zl
IVR4+175FYBbaWL3mIQY5PRFndRjHVdKfOqc4iEz3a+O2SW+1Qyal9L6QS11nKnuqdXtoNbSLRDz
B43Xn/OkXGKVmZlZVBQmPQDIc04Z0Pe3lgWFpBY818oRdWTn15ButHTTU09bguwYt9cjfh79cdgl
eP+grvXeUGQ4FRpAk/Bo1QP7DYJfsq/R/P1ZcBodidIM63jQIh94SOGXVjk8RA30HKssrVcd72rc
3yb9plMaHpTEEYrHIIcWecKMQ3Ce2s2niBfZqQHZGsfJjPRPukr7dd5r5AEev1x3Zpr7Osfx7OED
H4kN4QgzhK8dR2hG4m1jbyFK2AfIAWfQdHFZ/6rwrnlG52h81FmDOaF6UZ4LXWm3H9/cUzIPAOGJ
ukYWAeZWDtlXgINPbZ5sWm7vkQSpwTyqvxgl3yfRUppjpr8fdR4whSFMBdj+hoWH9WWW5yqJT3iX
9XvTKfsda+18A67xfJWpVX6qeOwwT2OD+hiVSn/CiVD2aaPET0YzhAtnbjpT8mG4/hypXJuTLI61
wZ7OnH0wBLTKcKXen+I5T4h+IFwgk58iso/SGouSllnxCVS9vg1p3dr+nBrOwkCWrEgBGPSZoIWt
mfGJtZ+HtPLcGoC+YiH5Mjdbk64KAlob9Tq59jKUuKcLp0FSD5h+xVK92PwXznZCTUArFoh41Hje
n1R3dIuaot38NCoC9Kejl5k5ujwVD94j0PKlpPY0K/LygwwQeEH0EqA3UXIM2YBHd1JzrE3qkIcs
UYsDhe76eugqsYVWnOnH3MZuNOo0fL2/LWZ8EujfILMxEUZNad33I02HlqkOMpnHWG20ralmzUUz
2+YpzHmxV7s0f0xw363R2qyvYm4Bs3/f/sxaokgHSAVeym8sdO/ta85gdFEzGEeepvskK/bNgmuZ
M4DeDPSEQBMbvdLTv1+9SfQyZywaInLMD5p1ytOF3OzSz8tL1yk9RJIU+yjafZqiirQwPzMHCp05
/3y+9N4tWjPVAHciR52v8/aX4v6pl3afPq2xtP0A4cdGx5lCskJmp3ATDR3GWYIxNAkqX9UYToSo
Y0WoD//nlEgfIL3dcJts8MYZWBC2trqqeY7EpxIC61VX0cVBaI0GLmOtKXp9zERKdp3auJ5bRN2X
Jo7CDfwPOC+KiCm7sivCVYp81sK5lVYDOXIVLVTWRN+GvCIyL+8XmzuFroEovjlyR3gxx/tuKViQ
oqO/LAATCBFpHdxncoqjQvN3BFxNc4zp57zeVFoBOttv2Qfxh/81gwT5VCgHYYh0LEdGBog6suZY
QwuL+CZXPrav/jIAQVgVOXKksWU4gejCGtSLanvMdLxYdgwie/nmQ0f7xoS0dZsK6pe00dqjqPft
sBUfHsGUd0cZCv/pSLRJU8RblTm0spujK4o9F/WjXV/y8cNjgI4OglMYQuoTxMLvN1QPzJmWi74/
crGnydoZ1/fnaPr7q6OHOcLvvzEo4txBClQahNYNrGnMvD+abRi09p8m+TXG4z40W6S/0w9nPaHU
d3XOpQUJ7ZamDFmIIyEXtquqj7nCab0B0fsPZd/RJLmNdfuLGEHQc0ufvtKV2yDK0oEGIEES/PXf
SS3em+lRjGIWHSG11J2VJMy95x6DawxR9KAd/nmLqQohSJotCUaCddxVw55V7fd/f1x/nIaPj4AM
DrvvIfFDcuwfj0uZHVG+anAawh0JCqhGPvetZobC4P80pvi7owTMX9zJj0RmrK9/f/MQ8mtzy9YJ
htg5wshYYcnPUgMi8j9/I9y/EAnbSDXAmfXHAjPR/HpeM2AfPmhtXRlCgml3VvTfP+XvTi1c03AK
+csM/c/dXnLlMRvpOUe6mDEz771uxwvbjfKfEqj+9oMQ2IjZzkO1+ydRk4iRzvo6zsdGALTPx3aK
PbtgmdnWbwQxHf/wvf5mPTwA/P/3cX88Pd65kOg6+DjOgX6BLbKseWzZ/7Dq/ijP/jrI0Kdi8IEl
h4rwj08B78SVAD7n4zTzAAFTkVEgLBjQ29BIZAgKUN/qfzgX/u45PgTAWBjI64Yt+L+vvsajE3g/
y3zs+NdiPDmCI03rSe/+txPhr2/mgoeKiwxcBf2vNulfiiNss9EcnH4+Wg86zzMd/knh9ncv6F8/
4I9d5CguLQzN5qP+XKB/tBKLsH/YQf95hOo41P7/d3hs5H/5DgjCUYyt+Ig80ysYM3+HK2JCu8//
fQcBJYCLL1BnHGR/AEmtPnq0k/iUdQo0P12C0Umcf3paf/fW3cdYFKxgMET/TFQudQYBGQDJo+ZO
mE4WDwgysPxPVv3DUU3+4FX89eJxsGEIi2MBDq5/LGln9ASvCbTX7ZANXlJCBjgBrywCl+1gTLz4
zypP//sTfLyHf7/qwNr5l4/8Y0mXWt/0Zt5NR3Uwu3hu/7c6/z++0R8vaLZkxQ0Pz27Iz+N6QuDU
f//x4Yr9tw8NifA4b1CY/YcWW9fy3B41bTxWtnyqJ5B7euWeKjrSQG/sLRP61lN2Hg5FvUHsVti0
WTtmzdhEunOjK0364WTUqaQ7za0CKIhjB+wzoIeZ14AgZ6dSNqARfI+mGY26CKBv7RC5ZiR9Z4ag
+6R1lQe28jJh9rE92kfkYwNb1YMFWHuz7g1jK+hOmmcT3nZuvnW7jcuREtLImwCbL8fYx6i2BqjU
sw1bHyCiNhk3cvIi1RSRXFWq8ikZ9a8Kn+eUyWrE5vJSTTtARVnlhXRtQqN7WsR4Gxcw5KYx0Kdn
kKgy3+giaZiZVreBqufUQF4zJNKYRd4c9ACGr4UDn0KnS6R7gs03RtYtcu0Qw742+8bbteZFtFpU
tU+2GVUqm+jL4o6Ra5691Q6QzFeaUeed8up3yaen0llfHmANuuPYqzlMGe5EYSqu5hd3rY6yynCv
bx9xNpRboSbgC9rHlX3j/dfowIB+aDaERt5Qwiw0pPmpG186dmhcggGKHay9HrWFkWpDEU/18zp0
4WyjOr7YBB7XP2ZeBK2Vb5Hg/mmW5blRiTXnMQSucBr7KOsMnAm6epH0dVgonh2wKPyGpqOVB3l9
k+qmjE1ON7Pce91ekYNbaFdwK5PcUskInXWzLWH3qFEWw/choM52LXYlXpeBDzFInvadCgXvM4Jp
rugzzUt9ca0UTMzdL1ePW/LO11e7QPxjByzzLFlWKDgGjDG1Us98xnAFZHrYVRmx1474x5MYfvUm
yadMLRvubPq+yx5BGJMht+WEAauUwciHxOgcBCdqZTBIHXMpFfYaC1eWlhZ+DgkJ+ps9fBRuampH
Q5nhyN56KSPq0TSnUcEY0nxZ5Gjb3n/qB561pgxtUBuAt23yocncHmYXzpTV+MWnX+UfPG8OiXdT
lgjB7gwVdSIK6TuRib1khv202FFee7DPE+cKb5TDSJfMQDWrpF3tqPBTtaggx8LMizpjaFVJOcaz
YyQVDAjaKvXJqWZXLrfSSmFpSksnAnAb9CA9afpmgGEann6DqKDqpATWwLzp7MuC2gnKTv/cUC3V
SJfkzX6Rb6Bih3P/pOm3hu9tDeO0qzn+tqtMncLZL20fCufc2YemjPvyZDSh1LfzmPXAmCeEP3rL
W1292NUQVKo89NyOQG10bASRvGoFnKPHuwINi7ZeBAA5gYpwMt9MXaRSAKeVcHxztGz0EHwn3+Au
Bb082Ct6wKubavVgqqIOYcArSarmZYRXT10nDUXUk2MjrGveFR4PEPo41TzSciPlGjv5ZAwWmhiE
x8XYBmP/5AwMjiuYSLVDRJdvx9y7tR50tZMs5Edr9LjhIhQWC20wX10Y8FaDHzbFGBYYUSD+zwYR
B+l/Nk3NHgeBW/8UcDcxGidctfOi3622DIVfDyEzwTBeNsTNRn6iMD4p2L4Fi8HwaJjb5t70bo0r
ErNAxNKuaFjKZb/pzLe6xhzNJftqxPkL+zcT9AMCC5CNB7Shzqz8d6w+RhiMFraMiM9CiRhLTunO
8kC/nZ7ZkjgCxvWgVXE/W5r3qTrPXh9a9mGQJ2GY0bzkdxej39x2Nma/pL3tbDtVbdBzbX1qbxiA
kGJABtlYr0ekJx09CvBwLYqfAdNvUN5jYxxxQrI3r/NDvcIlO4SzJs49okmNfA1tt40XnySCQOOI
5JeB2mAxk9RZ016uGxOPfqiLs77EA0kIXbbOaoWTP6Q1H44+3sFQlDAXRXo2uaF8DA0P2v61Cvn6
3kx8ayJMt2IeC0tQZleriWwMYd1u2I9GF49Ql+cedLDEDs36uJSfuXaqXR46zhQ2ao0EebGK4TxZ
y/NUfpuNdzEna6uJNlEMdCwztds2WHHjwHwU5HG+pZ6zt7tsaGEOVjcfQvJtW/BUYwrREtVToYqs
Xo1DqbHIYiJq/DZqamej6GEupyN42UE+5RErpphg8K170GP0gbnU+IYfrnWg9SEfbvNUhQaHWqFP
S6i6zZrtCRCZeXTvTj7VeBVtPMtqozMH92KVDOBaE80EE7iCgtkkw5Wu7o0urg0P2FWHlzndCjff
K84wfN1IbWu62H9g8LT9dniQePXQGuEC7PKjtNnHkHeBNYjTwpyoKyCFcVhQO86rpl2Nnp6Nhj/B
FRKewTDXtJvQ9cu08ppTns9XOiMpwfJCmDcGFsEJKmuKd4AJvNc0YTW9dfaxRSaFLeF3RF5nB8es
kVAyB9D5xBj33N1ObH2329qVF4zySdemwK3Fmw16Pqax20riml3NxO7qSBN4XVqYr9msbgtcOHkt
wlydyulJ75N1qcMRyYOVK9LV9DDz3wzT1Zz43ZzBQIP6sfSNBJme8YTrs2niorlJ76YP771f7whM
dLXFC/plCL2JJlDOxeZ8zRcjQLjpXBvnuWKxqJe00fxoJPXWZ32qFePG0FhQNnXmFPbeqT4M0Yct
60DYnC72gFm5aLyMeeud9rYX64v13a7zN2QDNj/n635h937BjYv0OJhevbqzP0XQJN0Qartfh281
dKAGnstZ4tB8J9hO5HcYz02Xw0DaDe12NzvHNX+Zqv20ZEMDR1mGmkZXgdaCNliSPSbwUYvboB/9
cDHY3tXnaOmtrTT9UDN+uZ1veAdCiJu61aVoj9inc5UhExmi6D2Ou1ivSxDNXzBXxymFANScJJ1m
BS5dA8Up3j6ORxdeO6YIFKiCeh875tXNP1RpwVX3yqZX6sQSa0B5NTSoGuoZcL7D1itTTSBD2VVZ
qyCgKOWuyadI87x92YDWyGUXuhQHYeUOOFYRjwmH92WCXaWFJOHSXRPKwCKsoFLa2pa8LA1H/b8Y
ZZmptb7YazJ5c4QJlIBYfXSe9OLSjRfD2szLteC3Cu/cuHnT3fIzSVK+/KzYO6kP+0QM3GLmqhd0
ywh4Mq+CG5uuKDett8ZylqG5aFtQTMOB+c9gZ8brmnG+xxsLtBwPpHDfJncJK5iM1/whLaFIJFpf
+pzsDd9+Q7L1J7XZGDH6uPj4tLNoF5HliXbvY3WYzOWZeQlxL+3IQj+nOD58soV1aujKdYtAkWec
mD8erw+r9TtZHx3kOoq4STPum8UPfVNEhH9NyA8y2q4NLPFQfe3Vinu7KMGEPs2Lim37LgyS9PJF
M481mdK2FcfJGuPV+QX5Jxh8P/KZF1RFAhAXVddWL5bEKybY3oIfcCQuwzkpUuSMgJZ8r2k5Bd1Q
J20H8ucyyi3xpy2QOtyYeZnYoCyBFzMhSZt5F1jJRQiD247mTzUfPHOnxpOLGweEuFBDq5j7LJCF
s1mxO0uXPBeoKFbhfFuaHnrewS7fHleSDnsie2VB15Et0WsYzRzMCt1K0d11jhDSpR3vVWUEJf4/
l9yadcsHsNvB95j1/rR4RVAvOHbBaLKmM4waEokz3IGTfIWf0p/G2MdiX1z/sHbIoDGe9bICxHx9
WGTRHBiAQjp4A1NKjaZA8xLTThFEHCjTCAqxQEf1qejFRxkw5YgBQs2R24kwm2TVPZjckpCDQWaA
24gm5arNP5MxRLq7KeED0Ka1+jaWSFonJG8HLZgCBZFXzozAajeEP7vVfe5RvmtX6Nsw+YspMAl/
TameiWHkcQdTjURVrYHeZL4qje3oqpK21TKCAA/MVW9j8V3DrZwh5gaGPZCIpxwatnr8kE2mDxe7
/jEKHhYzyta9CWtRZwFLpvjl5OTzkuEo0YO20J8YA52JHJfGiMZRBJMuLtW6nnz9HTqrwChe5lLg
uK+Cdp6CEgLbQeURMuFC0owvbr8r++tUZg5x9yuc6CZ6YHAdRpIRygEnhKlqiIUUIe3Qzkvc4N99
FZvFZ86XGJYGWdEXsW1svCVT9L0hE0qzVDVvM6KvS47C/ZP5NpyA8Jr9rCwPuvr28ybVXXggeKII
tbrcLAPEnvpRQwLINLBogUOdB8PM2QWbR5uO1QoyGtzzIrCQA6aBpMKLaJYZOkf8/V3mgMPuG7if
J6HFpLmI4pO0+5rdllWGHharQ5+lnKAxwZi69oPWha60hJpMN3e5ZRzXrjm7NWRh2BoNnpTybvMC
Ct/8peDBNnRbULCgLbw4XpFBFpNa5aOCvRLNDz2ossb6MhJ0M+4vzb96/HnTaKLZNEKzZxu3fB4s
ED6pflpxIbH6aVm7iDdDsHArdnxUyz1y2tl8f7R2joJdKK6WOy1onNNuV9M8nRXkt/IAWnDYyecu
/zWrIXQYCun6yS5agJR+yvuH9fxdLR06U/TBBgjCb9WMeVnT7qZKD3sES0xDBBnL1N1LF/p6+8AW
b2PNZgaKGRbsvmRHKmC4/GiCZFzzOWBtH/P8mzkYvkEBSSGda4R4tyVPHLMMSd5GtPmxrBan84Qe
lIStQL1uDAHmzgpTP5fd80EGLsINVsvG3caPBGdbjzh4vgI+qOegmYsU7u9xN5RHZqxJr/R0XPmu
G0fUqXKLszDIKcpI/uAqVvGCFKpCQYRpHsl49Ic6JKUXgCQTTrMZaLgN5rqOdVduakrHiNgtDBbP
tKzPtvW8ugmKgxUvFzsQwN6wwf0FBxDUWTi4zdzOqrqLoEbHdTXtR4nkNDBopsWLa2Vm4LAEau7B
JVcRasNING/Wqm3sdniy2/00o8+CulUrTfhRvdW5lVW5FhS1eOpLGRbmVzOW0cRxRDXY7vysF7uu
P9PhOvjQNO4rfS+Gra9vKapAJHLjqVVAe9ygR5vnkDLUPCORsME2nDzWSf5Ra/4TmHW4qFYcgzmP
pvyMAAvAo5kzuRuWGyFVaEq/aO+dDVS+vOp3Fcy8TUZ2OfHTlVfAdcztzMU7vg8AHralpr4pHPGB
FvRVR2Aiju3XfsHPAdOhesfRYxg831S8Pwn7vC7HgRvbtck/i27cTQUIiX0ZrYD83O6g4/hFbR71
vZ0ZuZt6fflIpI7J6EHhOQPswdJz2ykCJSOQ3qsz6ShP69SoP3OEA2tfEDHgTlAfAxwakHl2Q+xu
KEaWNAP9sc0hdTV19RaoZbARrZkGC/xvZnK3vS4YcRlgf7VoX1Zexxy/elUkXQuTwJln00PIMznv
grxOoERibBp26mSVmcZ3FEYQfPxul2tPb5bdBTn8nTUj06YisoY1FtZ49Loe47UynPURlRRBA1rB
igdovr6sQTUtu0aHW9MqAs0Fo0ra2Ir5cR2WcIYS3HgAZ02WA+9FNF00l0OA4j8qaHvIYUNKmi+q
DkJtNOfEgEM17OJROADmS+BOWxM+rDrpd1ppxzlvTwNG6bo+wJmwLDFqt96Flu/AMoqK1oh6d2NP
NnqFar/2/n0RegKn4GTBEeooxLB7VrRIFve4OmX/1E0n6u/69QVfAtDUGhGiHWiLvBTEsWHQF8BL
52ng2wJ01VIHatMj5gWtuWOFbXeS9gqIYE6t5tkFgx5k0sDor7bhxKaD1lzi5jDnhDvmURvGEGM/
RAHWe6O7SiZSTf8lkke4VotHww4Mkoj8YMkdQ4IITDED3bpN/WUoipCiPxhsgFcWTzk2lImfZtFI
LAck/Y3IzypJUusqBfIdt54TDMN8dFWV2I3coWLdKuSSOP2FSxaitwSdGfCev+xHeOZMqwMy+QDu
dpk0BdATZiQakxt9zaNHfbKszlbz18juNRCof/jifTagM7g+/xKmj7eDRqsBbW6rDUDmNn2nB73f
XBq0GxZeV+m+0BmYiwQySKdVnaVEsHi/CIG2xTTPfgUjp8FdTXSSGiq7tWMbLIwm7udaT6vamXUs
Bl2/mA9u36h6JF96XCGvebKplSw2NV5VAzrvSDW0lGuDMCb8ueFYDh5WvJ8yPYcyml5WqfxIYlcu
s/wpHWPjGDMMflVilOvT4I2hqQ2hqE69uonhq3CB/WgZcJFqYEe1ANpJRQEapzOGshVPQ5X4q+Qh
yPLI+EEkhD9fzBUeliWY6+qV6t+syjw1AgwRibSN1AOIICqR9X5xAH0xKJdj0zlJ75ihNkypV+sZ
kzKUzbnqu9CibCva3UpqvABIG5zaSPTVT6oC2qsCh9k6YJr+pOVaaBgaMBM+JyUH+NRVb2WLwNem
aVMy1ndDb85W49TAc5akJNqm5gJeal+lh22ptaGq7oLSSHn+yXkUkJwmDI4tpXe35JeuTjk9aNWb
iWPByCxWByU/6vWBGzvppYXMd1AC5FpmD2flohS30QF5VZBjJMr6HRM70Lp3jjpCPM09rDG7uk84
nBXoZvV6YPC9aIFsl+U+l++2qsNa7sz1gBq1qRKd3Nxiy92sNfCfd4phKWlw5AAhZX1h66FFNTl6
99bfCbT1uo1828vS+oGHWqQADmexGXmUWIxmOtMdXmkOtfI8oA/Jub2TpA1qAQxH2s8SsJhV4nQw
VnQV2dTwDRtumATjerwIu8Jv4o4dPynZmcBP0NcIVCF+YNpZb6ULOWj+2W9U0PH7ZNkJpANRoW6T
jgevZYNSCGqG6VvbRbUQmQKVGxrBaFUo82Y8krXONMjdmvpVeFHrp9TcMzse1bZc7t3DrhNd9ajv
ECk1yzWQToPrwokW4+iugGAHtFjgAe3U0mdj92tXSwxDtIhSL3MGSP2BJ1D3MrEy8OS2G5BQWl7c
GRJfBwK4CoPyq6HnYY/eCfdfwoBQthWJrP4mrT11b+ukIpUrgH1D6C9+zGET7fld6CwsBi56gFQk
UChIkfqX9bh2hINIRrD7APZI0w2KrkNe7s/AMcUQawQkKcL28osLgwO9VW1rZE9K89SKE0Mb2a1a
apQkMovfiZELNNvBxHvABuXGrt3YwpGxDBwH1c6DLaW5mcphy+u9zzdOdeLVHshl4cesb9J6vJR5
t2H0qZRVZD7gV2SX6K5AEhZKCQmAaTjiAgnqGfVVxQONj8hujZjcGd4XgSVqzt7a0SlQMbF4cGg8
aUg/Sity6wnF+jYBPFiBBqGgV919G31geelrhHfOZhkV8mq5/MuF+MBYMgtlfT2+sI4E00xT3Xhf
lvU5r5x9yb1HYuyKG6z/HiWmle3bIIa4cd5K7dW1JyC0H2Y934SPVWmjZEM0uiYh7EtN3Y0IpkmV
6qIRl51QaybcPu1nHeCEg1o268wtoPGdM3tJr71N8IPo8zwl6xBBpgkBSMbWJcA8O4IzBhQhdlgM
M74Vixu6fHbGfij9Q6dkxNarU++X8VgUaQMBeIUNPjjwxJnSyd/kuLxcwKvaFJeUh81gJW6ho98B
juV/uGxNRWXdanPXm0lhsGAcCNK+9oWrBRydbu3UO1N7ElWXdrMbmWbaaxLlDqa2Zv8kPDy7+Wow
Ye5Xt0ClCweX/kNUeY3fbMr9WLgYBpBm3koiCwCeA92UujDyAI0plDV2seiB6FxnN7stGuhiGQ7U
n6bXFrPAAdfCmWnvrtKzovm05Z5O6Jyq6TPPjdhY2r0+OiiN9zDl4Y0bGKiKuA3U6Fr3qABx2The
ABZbCFDDxFbw9jbvA68nYY8x08NhRlmQbYCCXvcxPj6wta+yAuOcPCv9vrQo4aaLJo5i1LFH7Tcf
4ZgBGXgX5p757hgcGO+cOMCklxwYMKvOpepQngNFQfmTy+1gHZX+Wa04bOUP3PxKPCX5M7Z56hZH
Z2Ybijn7WKMwHCZYTVpFNDTFjyl7SB4+/GaMclHs0brFbondWEBhiWx2DoWth/N7svddd9KZmdJ5
SWDdHUACGhkamgH90NhIGtEEdglMO1iRuWJXCnYtCx7X/nu5ftprRvWLqtW152aifAw9zK2GKc1a
QZqAos5pVdhoB1KZMcndTavKZLRkAGnUPrdQ+oH17LFU2DOcCTFBVS95DYRsowhAvLGOFXgWKG/M
3g8ZVtaCMWRTdYnhf/srIsGM7uBgOkzLnc8vpYR/tZtHLchBi2Zu4C0Qt2Z5ddsCA1LgQk39PRlj
VBTvbXNyGCqC9m4uwG3cG5KG4ccXmsPTkGvRuH6Sjoc51UN0UxAYf8AxD54ngWRWYowX0V1gFRfo
2tmnKcV2bAE3FpMTrW6bjTjZHmiE8GEhSPFiRpRpCneVvq2xYPtl2xhPtGGJrgkM6rYwUIGnGbYU
UC9//C7t7OFE5WMBedVb7Vmh3W3mDg1Fd+/Ez+h0KAixNYm84w63Zge6sghRXBhdzbhsu6h8HBPw
nNCsDmorFnCRY9z2gmnlOGJf0ibsdA3jJ7yf7kW2KApFE9WQZkHWFM36DDUFxh5FdamloSBAA6cb
aIZnAaKj0xspr1CRJeMM+ZURYWAjg0IaoSHRe1poLKfJDFyxRFwnL779ZatXX8cRgHUpsE5VXNRl
CMuwuFvJlwbSxty8cewAtfw0uGqQJx06QNVstvXNb09CejldWu+DzSoaKVycAOBSFEAQroe59Uon
ERgmuqddhSuzA8moRImwApaGCj1ji4zWucdDaDeCxM1ooqfPvLWI+hETbMimR7NIx+7Rx5mJbN7Z
cGy1D3St+rrrvTZwFxRMy7Rf7TwpF2AlBcB6pV10vz0DnYmFcdSqjfDODOMcNePULEIfYBNmEf0z
Rq+jcxlYh+r+3qEeAsGf49/c8X0ywBJmPQboR03mmUvVtpNPhcAgWHxoIsuXHxevqnIOQ33KtSmy
jRZ/y5CY8ycS39zAE7iiOMkMxAOYbVbUR4oxyMMmWvg05EsRaPLTZz82xiXQXMO891p5iLf2WMyX
AwqwYOoOPjBV0Tqfslx/1NptmhmUCbXT2J1g2jhZ+96/SqwjUpPUZfLNbjWUplbSSOBS65GNSdnu
4F/WNmjHKhFZ1aZEqw481KgTlmPZWCg4FMlKrHrCBIRyfSQwVOT41VjKAKZ6GvR8J6dnBY+iAX7m
OavCvHjrOfSFuK3hR62VqS0AUEN8t7aPHxp5wcpKV5/eC4K/OM8HoBV9VHqnyj6PAEseK9CD+oDy
g+dknnyXwOvhCZAO6PIBCgFPzaAPA3D46ZPvKf/Fj+BZB5ddLQsYoIKXl4B3Xru66EfETWKFs+oJ
zIMMiHFYLSKaIaFAYQM/JNmjSCui1piiDnNEgNIFR7lgbttm4/QRLC/cxyx93iE2B98Ioyftmziv
RGb5gGmurrYT8JR5bbBxXiW+40j6yOIvRAyB1fMkH4usrPkZop5PKhcQJ8jj+n1t5p2NMbHUeTzI
AsPgo6O2zriD01mY86TU0J9PUG8SHK/21gf7qk+Iee76RPqJ075R3v31LTCKSnsfZxSsGoriSsRN
FN/Tozlsn5aqxs6Sb5oXk/LFNJ3ImV9zMytb6721ceBK3JKJ7PygshBRMd3AWA8emisbmC58SkZV
HnG5baAwDgofhjMFfv6hvdCcgoRiB1yHM0SHSj//sNSXv/6YztPMj+ZwmvhPPsWmPFgKrlQ6xl0X
zb0V6uqUQDS3gKuT3gASNy8xyPUJ1kHgtXMg+FfvfpbyPHMfdzZJRk1/f+QzwN0qyk3UykBOAHO3
/pV2WVsXdVBU85eGATzpn9AgPh7l5OXnHjQCv0TJcB78L0/ku7JDMhzJXDljMiATEwhD23y6sxE2
gAe4BEzgkbiuUReTHbZThZrE7XkIR6lYwAzf6duQ5x+y2xOgiPrYJ67bA2WYAo+2Ow9kEyEosEKa
gikR2ZTEkAXE0vgiDsaU0rx5M24jYuHmv659hT8uPAwi5bPR6g30stOBOifNzuwiP8ykjNBzakpd
az72gSOe+LhCqVuBMbQEwj2x3g2gxIhh5oQXUuDnOWsSG9f/kl6GBBkUUmfKy3CySdbqO9fbEdWk
vfnU0Mdxgkmh/13rt1V99rikNEpjhTJSx4jW413QufqumqZDXe1H1LgT8XDz/ZYefGUQRztaZQz5
ZyroEJbtncjxYjP3Y6kH1AIa2CVoY8pla07Xqhk3BFcB/u4ZVcTt8c+N+wHNXUDFccAkvn4l+CYw
0vLgG1ZMb8pDfiE+djaupjuEdb9B4+JiNoQCckAN6lUyoAACzfK8oLxh3bZwe3AOwIMElEyGnyJ/
rsW4GXx+LGYSzNbJt06VuPX+s8tflgY/sofOXV3tCQEmOeQZLQaMZjaI64hJqY7xw4KxKlrQln27
hRW6LbvX05S6UHWt3Us1aFvox9FSP6iDmGp1yC8Q+sUB9jZiTgPY3ACzxxjQSxv+rwVwlswPdaMK
mGGciZrPMHYO89FTh7V1M2pVOwGft6YGer8ulxH/Y7lagc3zcBzMFkJUHvJKXPMBvCNjhQUSchJg
03QFv/D/SDuv3ciRJQ0/EQF6Mm/LypSTNzeEWq2m955Pvx8b2F2JVahCnzOYuRxFZTJNZMRvFpJc
sodcehSyWJM0zsqRFN+G96mtbiVqn92hs/a6HsyNIHtRPZtLSllEjTMHV74LvR2W7XAb/eqe3EuA
LbHmpbZArpAEkpRX3LXKfcf2CBxezA34X/tdtz9GCAW0mVD9cnvOHQr7jolsgGd60FmlWaPRPwfI
19FBMnd+cYs22NwxP4z0s4uhXkcLJ7v3yw3UV4DFm5wGUBM8Z1ZPKZXdp8OxUTZRaSzlXDc4m7V1
H3hXZQl7PPXagsRYXdlpsPJ5Ozc5hjrI0QwQQhG62WTRIQfO0z5l5U7wf9oB6QmWQkV537j3ubSw
sk/D/GVSE/NfdP+F4liYPjo5/aE/UfBFvbpODo39kFJQTlatFC9NOuaK/OhSeSuSCsKubfL0dhe6
9WT6L+mwJutK3aUDmIKL2OVKzMsljUa4qPO8+JUqjC7bOn4BXO8gRZ9x8RGGD11/h/Bg597XPDXl
SiA5xWOdXM2AGW+Ee9yuluCkWb/lnRvtdTWdJd11lF23PBihGtwWnHxysTSju6b+5M2bpDVf4FEu
+rVeKTO126T2+GL5GPENnceNCcm3r9a98WHjpdjeOcGNXt3q4a2bBhS+2Dz2Sx1R99NAuvjXepjN
xj9kJr/DeGt6KnsV7N2bZ+yi2L0vTPdaS4NN3adgYoq5VHN2OojygAaNzV95+hwOD3a+Ss1rQ9/y
iNSze8V70LSDjXJao3Hwow7j+NeIn9/ng3PVy9w9vNvCR8Xzb+K0mrskSZIVLRuedG7ItMbhjRnn
T47Yc6XOz4NdjzHV0FIsMO8C9XMYshN4sO3pki+7cbcTSnId91uBkHyPl6qMTKF8yWbrGBiswPmF
aokYj9A0Q/0J4M6Q6xTgt/ud+5EBhbUvQOlPYJ1RSxWqgljXiNu1J38fDEwShQXbvwaP0nXRCpvW
d1pEB0QtOUJ7+TVwEUxqXJLn9un8RB7j3xXZNAAnwzMG2S2PiO9v4PS81ajtxnW7q7l9cCot9Hed
2tf5ICdHiNUVvmEqArbCmkDgbS7nOgrSfhcUUoYyh9zN+0IuOJPCSt801mC+NlaUbcw0L7ZVMVSP
alvWF/DdJ4YKv89SkEDAs49F83OoZU3FJDHqemcV7aMtwl3dxgGgmvz6/GhPLJfvcbQJXR+qbEiH
u613WmN/yX3xkgfS4nyIk0NRZTRzIMaq+nT5h0qOzbSR1zt3eK80ewXjeNEGxQX/tWO0PyoOgvQe
4hcikVPSu1vapaTYWb0Ltf7WCjmUED2JFzpF6agrLzgoTHUzWYKQf0xyRFajgB85jvnbSnSEQznD
6sqdGerlMh9FVmVAm1xprnUrWrVb1ibgtnBvl5VYW4Oe7BKnjN79zoeS73sDFysKrmUFtiUrfenC
Vx1Xx092wM+fN9koaakB5Oiactfz1BJ98sGLhCZ7cjPgv6dnwOR7YxfI7uH8lz71DZD3Z9FgL6gi
j/RzViylUaK+6MtdHQa8n5h6NW+WXWtuM+h+52P9lfeejhG3RB0VTRUOyZRSlrRaGJsZV3GWPw7t
11go1WgqHFwq4TKsWKPgZs5/a87v84FPnObK97iT46FQJUl4NSBRv3dViqLKg+X2hzqMmoUz+LtU
al7OB/zLGzoeKYctjtAGHNOJbGcXDjaFz7LcuXlpzTq5yTdRCOA2UqkaxV0d3EatpN9YVe9wrVre
PG0DkzeppM/LpP5PTiZoj5CEZMgbR/ytKo/iqPGGale0YJAagBA0pQ9uBvbu/LhPrabvgSYUl87n
GmAjVjskixSq91IkUcry5lWSXDihxk92NMEwkWDujvIp9mQ3I4JmKZ5bVrumNJRnXkH0MZpO/zw/
nlPnIKQnVKdRy4BYPfmMjtOZXdOD2hiGfOeL6How41U9XFJBOzltyDnoEC2ReJ3eHBzApe20brWz
muHaozRM02Ae5N2+5Ow9P6KToQzNQOkA6U57egrWit8qOCIzb1pFFz9NbyUnXiVq3qOLpF844E+d
aTDEkTjDuREu34T8JoJQxAMuLzsrNqD3SNuiTQ6tBv3ANEtAZHH31OfJnZpeInefGiWmMoZO0gM9
ejqhoeIYVa+KcheEzpw2NN38YFWEv327vTCf44qerkPyNguZY3Vkl07OzzrMI8u15XIXU+UB0NrA
MqK2lUh00SJDrFOUTdad4z2c/4ynlv+olQEH2JJJ/ifLPxTB0Eo5YUP+fG80O/KiX+dDKKcWv400
zEjMRn54mlSVBaXUSNXKnT40w1K0ybB0lL/1yLEoD3N7kUMGm3t2Z1KOsfRnF6+nZa9bw6LOE41S
gUUNXweGG2a1+u/739Rs2+Q840Y/StDRyuwoRtEJTCyKjo43c8FVnZ+AE3OMdBYEQUWzNRlG98+r
sTRoqPsNIRqZQsGXUlz0fTzm0yk/IkwS8z5oy6CNYp6m3SrLqGhSk2oomYryoYAt0rTPQf6sts3y
/MBOfNgfYSfbMo4bM45NwpbZc05BF1OQWeA8nw9yavZ09gQsTs6Zo8TCcJJElOOd2/Uouydfirgk
UnkhgjXJg2vV0fF4r8tdoW4cf3MpWzk1S98GYE0+f1FIwvE1BpDT/usCWvdwIlTl34moivk9zGQN
+GUWx5pEmDLb9T6YnNSBbgdDqXoGckYhx5p38oh9HS7c1SfHp7KBBBfosYO9ajhSbdheudOyuF/W
KSjHnA28Qfwz+w92EkaHxngPGFylk6nERioSqcJpJUQIBEaH2vSfjOZ7iMk0eq6dJ2rUMo1UDUpq
ipTJs+z9/Jo+ca1gdfz/45hsHKcUTh2b5Oiie3F7ukDmla4++eHH+TAn0tUfYcaF/+2lknOeV9k4
FtpavgXPcE5Vzy23QXXhfj61g76PZ1wi3wIBw0SGXAaOFDv9rVymdAouWfKcWmXfQ4xT+i1EFxkx
rjxMmQmXzE1++Zoyb/x/NJIb33Ym5g4o0iCOQbhxRr9FUavc8nKwTzu6XcaN0dq8IiX/0rl56vND
fLdQ3dJGZ+3JMqYk68Smz1vJjWJxnxmWt3BKWwD4DfIryxPa0/l1cGruvsebrOnatnLbCNk2durN
gvaPpz1GNO7PBzmx2CzdtEiTVC55UpmfU0fd0HZtF8WgJDDLxyo3TUwTU/vaxhV10YCCu8Pv5JKT
wqmXoEVGbepIyyBQaUx2UqxUZUAjpEQ1yr4v/HZZxxyuVbPOTaiLSj0PjXoVkFLV/iZtP88P+cSy
h/OiYMzGl+R+mqwWFHgTZwgqOg4aZmrQRgLqyudDnFgqhOBfbkAdufDJ+EpHkfM4j4udp4ibLKNp
OmSbGkBLll3STPhb75mkoFhq/RXip2aJwtTPL6j7bRWHblDs5DK7LuBq+GF0SF1zKQ0YZdvvmCfA
Yq2fqrR6a6IEwqqge2XdCEAP9ItdCSw3hBibvpLrQs4KDzE9+ILqfQ+sNvHqRR0iExjO225Y5hTz
a3PbtP3X+Rk79VEomukaVwRvxOk6jFozRC6JNo2dwHttaNei2Hx9PsaJZH0szP1vDGOSMQiUyFOz
BNKPPCwCWdugJ/HJH7wCNw8Rb/3owvn693149GnQKjVIUW1GNdlcYY0LA+rE+S62a/V3FLfGrvJF
ArqyQh6WFAyUsj4s3ZIOSy4A9fYuCLwsaeiq5ZXxkCdG/Chp1iiVHzc6KjISZmaNUO51tfrCDMF0
Z6Tp9JutPmovHQ2nFrGO5whLGAtNRR/Pp2+namG73uAZOr9eh5dmjGAH01slTr2MVPPfzzrOHmLw
1hDmkdpQ3RkqZVkTtkVAI77sZpTrZqb/dn4BnFpkFDTJ55H6Q/Nlchs1Anluy+V7OHeVsbWjf/PF
Hq8h3FDwBhjLBbywJzuxT+pWHYKcUgFMUQ9c/gfFH6Ndnh/Eic+CjB/qqWwHagbTJ3xiwpTjuKRk
l9twcmHH1hg16H8675Ka3In9MrobEowcnmNssgBQRg6TPHLHqn3yJ1YiY6ZoxU1V25s4lpyZNDK+
XQcPifMDPL6SRnUrtGZ4wVs8QCf3rG9VAkhsL+9AeAcLOs71ohd4SSE3To8e+XL0Ji6c18cLYwyJ
EByFUEU/sr+LUObOpSSSd9iW6E+Nsr4wouNv9vPvT4bE45nEJePvx2j1zAq3+pB7bwcOYRH5wVWj
qMvGDZaIp0DMQLokeQp9UPtSDGbs1W26uT5wROn2YlCNq8p71gL70QutWWgYcB7TN6fCZbZSFpnU
HyjvJHMjNqnuyMrToBirvvwQvCz6DJgW/ViPlj/szahzlqWmHwJHuwINNk+l4ZA1CDvEIVdwjqBE
mq80v7/PNWeWu502l7X6yUuyB3Byiw4YI15hM8nTESaBo67mDy3iIZ4/rBv0xr1GhoEKmCNv59VI
ZS70WWFHGwCdN4U0Ylj65ikpzKsQ5QgUYOYlUD2MAGaUiG/G/jrJygWtJ3XMl36exlBcDaoldAG4
YI7KUYlpB2bYQturoh5WDNhnK0fPhWJU/lRJKAK4nqrc+108zrZja6+ZT5dfVuryqZc0scA2A65F
vXbM7fDeenWGT5tvh1vhmAn/L8jLuq7llZHBij6/gI7X599fTJ6GZzZ6eZP1I+l1aqFKbG57G6j5
6z96/VLboFCNuSxSa+hGHhWIpdDycAKwEZSN3hzz+VKh42j1j3+ea3dMtkw6L5OEqxOynFdxFOxV
R3RLI4X4HErOkEA0UN2VMjjgVy/Ml318iJhIO6JtTGtJ5kUwiYnuT+/1KZQBERjryjOv1Mi+qZxf
YAl6pKNT600Nb2P7TgF3aVXbsDzINjh5QE3oyyNuBVJXaZedGQGJC2f4nSEA/+C2T7b5POJl+vZg
ap9moq0yOZ8JuvpS+WmVGly+DE36ER7xFUTNXO9+y9lzKdpVgeC8ne00nARU/bHHKiHSJYB9FthQ
yNz9nyB/VI1N0FwJ8SSi+8akuT+qIvnrmmJQqoHkz9tl2baLsArmnvskDa9+xwmivXpuBJcMjZzA
I+K9C5wvjj+LlgHeqN014v2dwNUnXqRyv0JRdRY5vzATBS/mQYB8bzRvFiEf00Kij+t6pWY9rH/v
oXJhT9F1d/qNYsZPvQfIYICSVSjmvMPhrtVQ5wLsAHd41eTlonFcIHrRXDeyWyjxK12uFmjPzwtD
cA3mc7+GQt9Ka0cAXQOo54KlyhGDaXz9Tu3tW0kkuzRT0UMJFi0A9TpzN1IgLQetW1iuQAl4eGhH
/wO37a87pGmAsQcOeKHqPnIR00/LZY/oUWxLTBV2DwgYfJZNuHIjZaCw4l33Q/kpCW3poqo9l5Lm
l673H2rUI9NjL4MyWGcwK2eJ0667zH5RQSfOPLRU2pHpJf+BTbusOuPBRKUwlQ8l2DCIv9hJgNnX
ocJwcjfZQ6XiM4EqQTI4e+pHQAE9ICxpB0UjrvTbEX9hDGLvJ83cFdIvRMivGg2gqa9/+FX+UFvd
UteUN1myYGeE2CcEC96AoMM/MrlZ2JBLh/hPpzqcNWvLfO9cBG34ETbGkcari89nJg23ViMDnPXi
dV+2K4vVMfhcD1FRrhxP9VmwhTuTAhXSvDmvu99F6ZKwPMQjX6YzoCh/eOYjvwyWLI3fxL5OM2BI
zW+EMcLm0JpvZfcLDmnpP7uAqIKt2b/m6ge0GLCbW2N40kYxn2BRWzDeQ1h2rb20s4ZbqVjK/kOo
PCiNttRxlnV8Y+4H5Y3nj1zBTymu4LYhJQNcX27eYIRbwz3yuZH1ZAUWWFvQv+WwSPRsJnsZ6WgJ
OlZexV15JbR2aWSfYfkAyn4emAoEltsw7VYgfTdeps4jUJtp1i2H6g3iP7YloDeNVyAwKtSoHAsu
W/njdleW9O4mb4UBNaLeCM/5rWPU6tC1C61tYT1JEEzxZIZMc5/0m6h70owHHWCvqwE2IE2P+n2e
FLM6Vu4U07l37QDV6sKvFpos710LWnY4mBu3kEfgRch3kO/0RH5p3WJuy3hjAvhWEiTHjFkiQcSM
XvJhn6pPhfua1Uh5wYD3UPhShkc/yeeAqW8DWP+6h1tZI8NV4xozweY3KET8lkrGhZxIlCB5kB6C
4t5D6gNGAdgg+AwP8FBuVM461eP5Lb0UIUCr9FZWP2DlmvZzKN5Cv1yo9VJgf1dYb1byC4X8XHbA
5921DqoLns+ssr6iLEdzp1qEpTNrrasYsiInaw5oqpdflG6jWa9pfxMUTF33Bn21NDexWsPv/4VN
zVyNnZWUY+XbSCZaNwlSPsaV7jwPCsIp2TvuylzJEMFBH2EftuzgQACsuHJ4Cg0x9i/Gkxkm1kwP
+4yOvrjVqpXhbFNwy1b4rkavcC9nmKXOTBkpdoAummsVN7kfrM3aWRQ0awb/zYS3B4cDatYvv33C
tgpZdffDlhPElOxu1fTvfL9h7qfKpjPVXV8kr6FVbdTK1GZ5lqwy5VaOdyHCKSDwVoHvFTfdYJEq
A26XraseZLCV4x4zlpJbG55WABz/re5vmzGUdxPqr1H5VMNkNqAaGQj3QLl0rVcUgmZxIc0dcdDr
B4eLx8TWMy8+pcC6yUHAl9mv0L1zvL3UFu9UQRcuKytWhnkaPJgmomN5tDa7g4wGX0sOmMubchgg
6LQXnj7ABY6yK1Ph/WPIlOEsi57lz9ciwtmZg8a7sTULCwqu13SI3LVzHRmDaPi0jHtbUnGgiZYi
/TK7a6dcqoC4M+8jQcgtJWdt0FvPxFaD5+2pw20Pxkt3/aUcXbejIBYWuiEkCgXcTiKchYDA4Fe/
O6QKBh4IWGQcqB2ti8hYJKjp6PKyaqKvoXeu2B1zwAU+mGXL89e++KqTOwQCfOU2pguZ+C+ZhlCb
BjUqGjzgvm+BGs3TLl719V3d3Pj+k53AryVtFiO0NnVmqGEB8Js75YeJLJ54oKS0zo1dlqAphRqZ
o81M7UXLEfyymrXCVonqdGGkaAQCNVd9Bzxw/hHY3jr1jGWZIGnR5odegs/V8Qsgze3Scu8gWLsu
YSWjYvOAzJ1iQVlIi1VShEjFZKhm2DeDriAjDv8G9RFsQmellq0bUJNWCKDPvu51FX21G9n/5cUH
uzrI6qdWsMoT8gqEvgZHgBrOQQneC8d5bmKu0qC6NSXSC3ufg8W2IXOWkD3K7sYDKQ/UF07mwRja
m8BjGcG4RWOs+ZIwkWufm+JGh3Qtyns4T37xrBnxLBF8aXOmaW82MNjcLDZWIYERVWYM97p39Y2b
ZPLakKuPJgzWiD0+dmW1IXFD1CKaOcp7A8JZ560zZNJskFA0Kb5y77lMl72zhjldmy9Cv9USbrYw
epdRc9Diu1zkoOK1pSW/miDt20OgERBZK1ik6P9FqOfkMZKRLZ9U3RXlc56+qMG92VM7QzCrp+JO
VLdz9oYA968vZMleBBBZUl68WrUdHUZgJ5QGYorIfUnhr764S4FhxdKm1J9zj4uA1KqVX0x4cx4H
sevv63TrIEfURL/q+iXmRulG5RDvpSoPrrzSYXSSMF5pUTdrs4Sp+nTbYW4jRSXAkaMWz0UzUjxT
HxYJaKy7LLtN4cXBwZfvMg5vJ7i3gzvh3QylSz6ASXMHERxqrBbT/17LsP/R31QK7DOlJ8O5781n
SywD7yYb9jb0Htm6r3Rc8qx1LPNGDd8xo1/aGDnaXEpFmCLuVFz5Tk17itSqaVHehFiWJNukIB8a
KqDXK82s54FSz5L+oW2axWAamLQ8t9JrilCFtqdgYeYPgTjI/n2kvIT5kw72Uwf+4xbPIPTQ+N0F
aPywzuYKyHwlJ7MJnkW6NyVkM2xolJazcHl7wuxG5QLzSXWupynC0drcZrvE1OQN+PIdr1A+gKUh
jcfp70An5oIx8KwEjWumxoJKFLzPXyOJwfD+nH98jGWRn+9MTkIDoWkOSUAjU/ScF9ngHPzG3Boj
YcMZpZTkxHjS7fpC0ezEq1CRbbAHFtgMYIeTIzdOUqUtw8bY6pJ4V9L0BcmM80P5K+d/NJb/D/EX
efmtBkiWEVVlVxtbWZTyztF5r6Vxq770iCGi1Fah2i7l0n2dBEjkxX802V4n0aIGi+90X5DaKzK8
bVojSYOrl7nDWaZbIGTZa2WzFBSxVi2o1Y/ODGEtOjkU9z4OLxRfxln4OQRq/SaAMwPMGT7FY1ng
2xDCPkzjJgS043Sj5pztDcWmKFT7oIEYn7WhoIjl+7D6yiysbtKi6q/OT+LxZ7IVTE1s2ivj630K
1pCLPAsNkarbkHLaIU1lfcn3TC40JxX1uFxnAyLCdo3u1Akp9cYw0kSw1rd104tNnFerOAs2hQ5j
HdeGLW9zblhV1q6RXIf1PMgPruc9ap5Gt8zwh2vfxMIOqKB0oC/cbjQOvhV2aihyQQe8cxOjnGUS
Neu4ULlGcytdBHIZ3WHHZ4DaR2Ii6RAVLND2XSM5ypOl9L56l5dWYMRoF/nwtaWuSZd1Ud0ZMZKJ
WZu4/DTjqzGCatEVnbqQPRVpcd9JcFkDPevTU14OXWfcSHHvI7kD07fI9Q+5s5RlHunmjMaIgeJb
85AMVbjXK8quYbWt4vTT7goUhyn6LNVMkz8TY4D7boXlIqOXllu2c5V5Cs+BaO914YHNfBcYQIXK
LpdIa+VPOUIp062EdFOWFXpvjtpt4x7dBS2UGU4KkxF5K7icVX3HD26vjCSsbzxN/FIjsXJccPU9
vpMwzSE3Or5webM7CtzNHl2hDFkKM1d8uI8Vzpcs3n3ZOP2jJxnmzIs0/5YjmWdF2n4klv4n7WE0
5bryEVuiXWrY1c1c+NHz1vFeEgE2teo5FD0/H116MP6Tec7znSjtZR6KfTp6dltfMx+MTrlJrBS3
OfU5aEOsu31kYrPPtCDfwJhPdctfbakFiK+SNdsGZCNpJDF6LQqq53fF0Smp6CbgX/oLwH8Bg467
5tu2DLSqRWag9Ll7NHSbON6N14Hj+L+LMv6Kb1HUDNT40DREwXUsBG96Y+kXILQnBkLxDLaAagvN
pH3xM4TV9HIfDQzEoh4qYvRv9OeguLC7j0poo10v3ABB35nq/xTv6Kul3di0k7YxQoL1vomvA+0W
XZ/zs3XipKLVg46bjRkDRhOT2UJCKs9c7tFtkN/1yf5Sq/JophgERyDK4oqM3dzUsaRtUNTLZYVt
JNq/0ivYEdbui2zm/+hNTyeGSODweZXZHJTTFoIWqLHVuVq3VboHRKh4kXfWbXsJZnhyPN+iTG4W
GupK1o7HgpqSZol0FWlvfq4tzn+US1EmXSUp98I+lYkip38Cfw39RZZf/rsQk73YqdhthyohQjF3
u21JpeHSA/G4Hjt+EQrvQDT+iu7/3CVVqDtKFRPCKmnshYva+8ireQka2r9w35+4Bg1NN0ZAplBV
KDw/I2VKVw9VqjRIu3jFHdjvFnK450BzU0aFPlFv0sSUrp1acz/PT+OJTUpk0CGU6McUcJyDb4dN
lKaFjktUs3WRN6TweIU0LnKHaIijrnk+1InphM2jjv/KtqHY40/5Fko2Br2PQT1vfQeCSekXzjrJ
svx37InuARm0fqk0XfF2PuiJlQjmdOxvwqXAFG4yPs3pwjqn67dVWwnyPsq9y6xGq6Gx8E88H+rE
SWSY9Dnsv/Bdmuc/x2doRW0LkTXbgZ/zEAuZq1xXhgtbyzwVBmYAeSH9TQzgJmuFi9y1qcPxxXow
0QYqSdykFPMVQBN7yvhUhirfPfCCy7a+n+WHWrWSR9vssk2FGPtzh47ydTXY/o0DZGuZOVzFSQVb
BhWu4F40Ag3gIa3nUB55sGaotokMTDuvu8zZ9hKc+1jjRVPLkbyq6vCPLCp0N5OonmcCqczUdNur
VvZ4QDdo1hjuaGXepeu4kdqrSA0gD5gbR8cIVVMo1Geo4O6zAGkDvcNfAE6LtgrDGMjA4KkLNZeM
6zoBWWEGevTS+Rq1BqOD4ZoHrrusdKW+6U1sghEjs9dBkod7OakhudfgaL5qbIIPaYJUCI2RILPn
ZlG2d1XgtMmFpX1qlfHZBe15yHdHvS4GoQ4yXj1bvZKdrezo0kvZOQniiRQRz6+yE8Qx8EdjK1Bj
GdHgnqzooXAyzWvCdltKdbLSEHC9MVQo41Vru7dmhwUhWhIaQkH9sJWskHpiSyXg/I84NV4hFBBs
3PAGLbKfSz1SG6Wp/LLdam70wNvWZY1kX4kBw/t8oBNnBh1uTVa4FQF+Tt+ltRJ5mpFz/XqUcAO8
VRZ2c9cHeI6uzgc6MaIfgcYT+tvhhH50LRwQzNsO3dJCYInnxci+/JdRJns3RRHZQoqcbGK4SqUv
mPeQUf+bgeDo9HMgtdE2iGMyELRJhuAR9Yb8Usp1fq5gs/wMkSUR+XdJiDBeDs06ld7lS7CUcSIm
D2BKsqDs+PAqsMXJIkfZp3JgKTXbTh/2bYR28zCsbfKUxNPmsZGvhta5D8P+wj4+cQ+bgCnG3q8y
Wv6OI/+2CuzSoqOs+u02rcpt1v/xmqccBrCKdRAmoqnx8e/fSqd3zW4WQO+mo0RSNxdSpDXbdriT
ChUV86Xg5Xs+yKmpJAfXNJCSuANOKy59IEV2ZznN1hwl1A3rgOD6W9eHt6GMgEStifdMqdZ21NoX
JvNEaoH7NWER2MWYdYpZFJ7S653fDFsQCvRp94Px7qKnVCWXTJqPAvEso0ZicRyB+aF69fOrmWqc
QXPMg/0QbHSx0ZMnp3qt9fjCWXQqjInZMdxDRTCTk8WhOJjYhaaB4XHzqjhvrhfMHcp7uepfmLij
Q4/xQKwSkLl1eLnTLxZYNrDwyPH3LRIVgaHdcAqudbSLNF1bo7R5fn0c5RNEsw1gSzIFOahPk61W
N5TGzRxJuz6+tdhnF7osR4fF+Ga2ScHYyCcKfghX177w6fbYQ7LIrfCxj3Gl9bWX86P4Cxn9cWKM
cQQ+TyOzCWb65OvgyKimel/4+xBddLu8rfoHV3vww61T3/vmGsE5pcUDIEHQqLtPUDI6H//kML+V
BiY3oiNHjRoolb9PPfOLXv1DS72OHAp/kn8OBDCFVQHJfzRWnIyzjW13aBUWRy/kOdKk815ce2is
no9yYq1bMjylkXTMuTSlP5hGLmWdO/j7BJxFrd8l3XONL40UXShEHB1OnH1EGRlR/HdUZ9RjRPoo
mIX7KlSClVkWwSoTZruUW/3JFmaO8oXQ513TlChQu8Py/CiPc6kxPGw0W6UoPf6OnyeHlOfwinDY
3Gu5t1QkfQ20cBV2MmraTtbMCsPYhuaAFFKyUes/54MfrxiqFvQ0oLNYBlt9cmrJvRbZtewjeneH
ZnGEAHewOh/heGf/iDBlGyWIseqZSQQwcvQyo2R4zi0tTi+slZMD+VvEZYOLI8Qw8oiO5iluuu9w
rv/d1V+mfffvA2Hm/74bEUyYwsWbWkT5UCTZvgPXNk/rmNa6UNsLF+Uxwh98PRV3qt4j2PboAad1
ahAWSpEhQ4hKu6zSWveWqQC6+JQE+sYelIXnK9chmmktzenzYzyaReC9oHz5B/LnCSBua9pIhSvD
viyBEZWBVOKZVUTLwYD/fD7U0f0yCTWum29ZjhSkrhLbIFUobS9xG1rEvb0EPRmr2xSM1/lgRykV
wahnAS+mocFXmSxzFOhLI0Ygap+YVbMR9tDNba3JruLOCRYj/WlhF0V37YW4HJ2PfHSGjZFVHg5c
a7jbTkt3KANXaVk5o0UDqr9tZqCKGW9EFnymebY+H+vU1/seazKleZ5pjtV6Mqo3Yq4Fym+jTde8
i97Ohxn/zI9L7u+QKNjKsFBUMJCTL5e5heZzIu1lq9NnccmL2TOqC1npiXnDPBfyMzpAIKmnDHK9
Q2iid3ppr6komr+ExU6rPsrA+/cFb0PTpOmIQI6mq+PP+LYKtbwK87qtJDa1V6/jlj5TbrUaTCVP
u/B1Tix4YBxkR2QhTNr0NqtUqU8U8N/7qB7hG2/9iGBxHpBpn2XNBQLFiZVALGCjyDdY5FWT9R4a
pgRdnmH50U0AlNF5qqsL+/dCiCM1ldyXDN2ppf1o5xG+Nsp1Hf7riasq30ehTRZahB+7oRctMxat
2oSKzIW9eWkI6s+P31t6mmgVs2Qkb5C1UByNZnH0z2QARkHyAjmHgokCkvpnFL2jk0YXy9kjG+5x
viji0FbXvfZgYzVTU8Q6vztPDYrqn8b9IUwL9/Gf4VCQo+zkqCAwkOKrgKyGIUSt7sKnOc50x1F9
CzMpVfRSAzc9IIzcFPkhkYNliOZKi/rw3gTisi60BtxRlRbgBLThoAo8ebq6/9BwX8wphF3IMk6P
2rRV1bZkUrjJPu6QIS0Hy3H2UvSeYm7TxchDv56f2VNHEif4eH9AhSFp+jmzYRHpfdnL9r7nGXn9
6CCMfuEVRKGdvzE5W+Gk/V8MMSmcNF7q6yVggL3a2cq+j2CPVcK6VlOwp/QX74QaQQdtQ+QGLbEK
mwL3qYwWahDGlCVs4JpuBXIm8MyXtDPSuedp23BwpDn9xLdeS5w5IoSYkgvrI/dQYhdt2gANU+BO
yFCUIhQKjVwEQA3ce89DSNLqJAxvPNRc5abz5pmrbqSe7qYQzp0TufemOdZfSnQKykF5DPMePKbX
fCadhxdKi6WNAp20jg3kfQOarAjtpesIhYN7JH71XW2h9Q9Bq0XpFlcHPXK9a6/X9sCyUJ9PdDFX
CjJ+Q8pRbJTRSzBsVnPkK1jX9s271ZgKdd3RacPGFMit0UAUYaQvwkCVlqUcp0stAV8ZqzIeg7IP
LMh2E0zm/A1W88nScdtP1+JnuZZ6N/jdPXUrY6ZF+jbVyxfLawDC4gan+fTLQ5XyNuLi2aweCht+
oAcqB8/MTMer1TDfixDAs9pa7ZWMnMs6EGa68ULzg1l7VuLsJk/ZI1HaX8V06WeJ4fxSvHCL2Q5Y
X69RkROP8J7zKmwc0TQDKsa8x1KZrU0d7TS8L9A1cHv/yWP0s6EFtlx6oAaoQ8vrfMiqZaMF/0Pa
mfa2jQRb+xcR4L581WbZji0pi+PMFyJxEu57c/3192Hu+96RKEJEPBjMZIAZsNTd1d3VVafOMbYa
ofG6ymHsT1WaZOAno5JtS2KflUYDeSBkqSA9oCY0Q5lWkvpJUqJTiZshGhY/O3LOWZH00CEb6sfI
TN4Qqv0SJoqGbok67CVZzteZMWLnK2DAg2wPMNZ1B9boV6VUAT89iLd1GyGoAISYHsHolMRduAkk
6yUOACg5Q/o7C7Tf/M+vRVh763iQf/bUBkDAVeG+ThzpLoIEZOP4dCWbDpVht2I0WaR0u9YVsKoG
ormj4d9dB0i6rYsCPK+huq9QsaRgf+lNcTq3Q2DWOOZdbSKxZelb32QjdbqkrLJavDlNxrrJAfTA
o6pfNLTZZtD6lBss/pTA2AjsUbfuOqSCV3aCMFQ9VP8Ews6Qoh2R/BYLAh4CaTRfP8Q2obFUa08B
NJZAybtg5fdoP+poQq26sqa1p7P6D1riJFvFL/7RAxJ5dpOcINpU+cHD0chonqo4vp4zJYLXT2K4
agKGL6/kvRlB4VsDqxjFNPWVr1sI6CEnQHZmZXnN18qCfNsI2mAVU8ZidnRl48oIEMZQDaM5R12l
csEgJFCVi4bT2KusnZxnYqeG6VKWbybMJsgdX7HkQK7bybuAxwIlFufga+5XQ60KAJ/6ozCVY+B2
kGN72heRNvvbx/JMOPqnOk72iB7Iq0gxx6+iJhbuQf2HVtx0+9++PokRSs0ZMinj62ZGozXYfKNe
yE3N/n5a6Mj8K4xgmkvxYrvqTR4iBzfoR8Vr7ZiEYBlvD2Mu+CSBzftDIRa5YpKIdT9ohGvaB40W
lFAaPtNE+J1K54soUBIttI+3zc2NiTcsmRsKM/Spa5dXpW214dBQAzs4Q/ILDPm2DIOFaZu78alV
w4g2JpWvmh2FxokWa617qEZtw0D7RH15VdK3dHsks2bw6bEvldfjtHRL/cxF8VVxDoqKKh1UYJER
7uKhf4ebGWdmJuFUGLZN3De0twzWIVALmibKhbhwzgPOLUyiF5FoLTgYLCjJIWvvAeJq3Ye83ajV
4+0ZmwuTzgzZkxDGqAxHGiQM1cUHM/FWmY/iTP5b/3usCiHouaFJYD2YqDEEVe8cUF+kl8TZEgOC
MD40yOLdHtKsE4Da1YCKAiaapn64GoVqxZ1z6Mf+gCOhlrREYzg7a4wGgXmLkua0bq+CKMwLKKUO
bqSvPfU1GjVls3Ct0DdzezBzISY5fbgLwdiavA4v96bZ9H6jtJ5z0LLP6GxEQG0l9YNof8fSq9c5
K3PJIZYMTmLznkeKVwQYDLRoF7XZOs+++eGw9s1nNaN1MHsJ/AXSyllnPxvj5BGE/ovWlj0mC4QM
I4j75eTFdHhu5Qk9LtGCx8+6Bzkz4GWk7jRzctr1wAJk1s899A0RbvjZM3z0MJYu11kPoTQ7Iubw
EmdyRET2oGlJAGuvLOp1N4CFyP/xnGpnL75Y507v8T7CD6nugwe69BBFaiJJk7GUl/JKtbcBml+3
ffA6y8nepUWe6ioobAoJEyeUvchtoWkyD/RqP0lN+LXUkUQqdHQjzM8AVdfD4Hw1+NP3h59RJy3d
hzNLRvMsYBzbpGBjTNNLUtR6hhIk5qG06FIoFAVhqj5WtqbVKNvbY51ZN0zBBiGbXL1Xpa2IQLHO
yJcBxf86dHuvtYhmzb1C0fodhhjSSG9HHWoaSMSmU1SBXZqHrItfzVQgXs4pD+b41A7FwgU/O3/M
HjAqqp6UvC5dxDWksJV7YR6IK9cx8QRKwU+ZidTL7THNuCJt55TuqE8Da5oei3Leh+TkYfRHTgcG
/iSItgbR0kIIObtEHOzU+GFRUadE0q1cRFXWq+ahClHAcbWdRNeEI70hl7kwnrl501RIq2WKPSb1
6Mt5q3sH7hvE7A5eqJKrGBo6fDyU9LgUFrxB+ZPkm+QS2GF0cBOL0+Ix3WOaU0dyYLTGobTd7JQF
kMTCm5ejzwWaOqBxsrSfNZ/WO1qR1VNlOW9WLwrk6wfrJYiirljJruJvOrOCU8ap0DqNE0WCkj6O
Npme1feUqOStXCXFLkpCYy0ZqZUiYWS7K2hGlY2h0y+imtIIwKZLoFFK7Rl5Ztq9YA9AHyHUNyb8
h/vSl8N7p6VbyhGadGdYkrFTJX5JUgH/0w3KbhZym29+h6SeRxvyUXUR0k29pF+LHNZ1Gf6HnasK
/+Bmo05SK7xt70j+nZtg3EsGOoaBu390KCfeC9UD4yBJCverlcffxsCL1qdafVLdQkbPwQQnoHfR
g1EPYOLNTH8VqsKz17PsdR6mASrwBACeEdqPbeAiEVHITvaYZkbyQXMa4wsXQUAPZ56+xVFV7zhg
0HDou/TeSnoHRWE/wL1GgTy1Ce5jU4h12sGF32oQOtQ2SqSSXg6P9AHEm4G1eLAVWd0aWmGRqiAh
o/b98OwDMqNfp4vu3KilC7Bpm5Nj1UgN9yi2xamb71wldTcdzrFpJQ0FmAAB0qgb+2hH/Ye80LRd
KIp+3egCal+rH7/nw6yrmt0/bZcHNDt49pr4N3jIMi9/stzU+tTLIfD7LvLXBcnT+wZADLh8jgDE
qOo7I9fCz5BTI2bghgatckOjfNFb2V24b8eb7sqx4SfgwaTRVjHFQORWk8aNMI2DXzsbZCWMtocp
EWwWzVx5+6NGlPT2KTQTwVAg/tfgJILRIPORJNswDk15KJNvnfYjdZ8Df29oJzvIEHRbujPmjolz
g5P4Ba/y7FrCIBAtuAXIghjm7vaY5s48GL1hEaPKAoBzYiIoQDfVumsd2t+dQ7smfUQFOm3Ngpm5
kYDngWOO5vtxvS4PvMhTQZqZiGc02k/FpbMQipDerBcW6E/Tw9QlDBN2bOpRhmZMXaJTQV6AU7QO
HgjRrVq28V1SZyWgbPWtA5bx6Lia9pW+l3DdCOhh3CK3aesP090QWWjDxQlKeshvf749ybOjh2qI
ChYk/lcQRaONVOhimGTDXmVyw65BQ85bCKZmjcAeTQcSqO2rbjZ6pOK0o8UXNfGyondSjfeqZqLc
HsG38PfjgTmW3gAI0zR7mp6W6lgKvaoxDrn5q45p8tk4xa/bJuZu/HMTk1ddnsdC6zhHD8aHim6r
oFvCroweN3UVCpcK7zgHNNAUXteGbh0HZmwcQsv71cDgt3Yz5OyMqEFupuhftdDbLAxpbkyGTWVC
hnmKSvDk7e2Rq4/8YbAPtsiCU11UPEqUKoExHxHzwUGQRtS4hUhR5UGvtIRgIWxW8L0gydPZ2VOs
BjVMFFmw8/pKfjJon19lZahs4WuudxAP0RHs00CT6522j/3B2FgkXTaI/kn7LOfzdeaYj55ZmXdG
3Md3Sp75H4PBz7dmx53nDTSXyYlA1xn4Xrc19dbfeV3K1RHqzrMIu+ReC8wOLg9kBDWRyju0Mfp1
G0sBWl+GsoAunluhs+ma0s2Znar1savYByvzaBs2SPWayJvRJXEXahkk//nSAT+7haAp10yYqK8x
kBX8qlCua/ZBslBZybOXKhCfWy1ZQiMu2Zm84aiVRQlPN/uQGz97ZLzD5NMQLCErloxMvA2dQztI
iZoPVf6ixo8V8ti5Xy6c67Mu/e+MqZMsDwT8XqqXjMQrXmpIQxSE0m7vmmtc1Nh6emZichLQtdfH
hLZMFtLyRpB+jk1pperQeoI5R5EzODFS5MYKHdkLeGRum5+9Hx2uLtAOGgxP4yyfIQMqVw171Pns
Q20+SuibJmG1gRlvW1MUuG1p7jHMQMdHIslZ2i4njwKj89Mollr7IEfuBhn2B4PA2UHazPSdTyQ5
NzQW/gP/1LNALNIagvvb9uf8hRCAUGBELv7vO+JspEJOgcLE8biUEKWgCr3SP77HAqhY2F9BjExj
jaFIFQtZUPsglOd+1BgLP3o02N82MueRBBlQfRFt0CM3iTRkV8iN5ZI/RT7Ob3YIxN/+/rU2Bf54
bmCyeQ3JyUtb9NZB1DTZpiu4KeEv+laT32ydfQtfRw2JR3snuq1sviN9e2F8sqkBtzWtJzO6Sn2V
O0TLbW0dZd/N2l7XXrFwYc16xL9TqU829yDkQFV6GWNVguIn9XQUyK1gcUbH70yv4hHJTGjGS/UK
Ugd5kN6ofmgdwi46FIgG2/AxwHpVIgArNxSPtNe0j19E6b6Fqv3z9nqqc9fMmFeghXasUUx3OGr3
bmUomXWgeldQX0t4bRZtP9KmNCVNxtD++bSmfqqE0J4rn5elX0aQkLkeWb5ceqsaHkjAd5pN4Lno
AccOfBylDFkMNL1bo87FztLaYptGvF0LWX7xLUvcozQ9MkyRKaxslH1pNgKKfHtk15Qyo6dShAPa
CagJjuLLsyu1K6BbWDuokdj09W9XBBR30X6FhxJ+xKhW5f0IIx41rMxdnqjZmrY4pK8HqT0pEgFk
ZgX1F9VGrTAeLOlbTwvqLoIMBxItXr+vHlEOB4UpP/hd1h/qyms3gW55o+IyjEABWsZPug0/jY2W
w7YOso+5VGgf4BZDW9vsixdnqc/3D1Jr6ksWtxp4MfqfriBPnhBGVMeVc3Cy8uQG4Q/LkF6K+Odg
6C9lYD3T9bVCgPSgKqA3RkUyWxzyAu3jMFgpUgnFnvYa5NVRjYcNIK7X1g4hq5LWQiMUK/TiQy6p
X6U8/ESYsBBVz51cFhVb3pgyl8D0eDRNUYcUjp2D1O9k/dgvIVdnX0eg6SjI8QSiJjfxBzlXcqH6
zE2arEuFuG2l6/e8/SP9k65tim9ytstJ7wRrMg3DX5Ol44znxsfRn10vnJh9mWvCOYTZUPxwChHv
itBWF07nuTnEY1kZbuuRePXSCmIp1VCGDtWzAdCHUW9NbSFJuGRhMo5A6GlvKLzlyihGcq/eAAN4
hyOYyArgx0g9XSGMaj1s4thVrYPrVZ8UqX/A5PH22TAbVZ3ZmD7h8lZRy7Q2rENWSw+xY6NNnGc/
qoJ/yZv0oCvhtuukh7RJt4O/xCM8e7H8O0BnEtLpQneSsGGAHQJ6ccCTB3SFDWTi9iDnYrfzMaqX
zjAUIEdh3bVA6KyRJ7XEc1YAEVoIgWfvj7GrRKHIDfJsHOyZY1uVz5uhSIkQX7IBqpCRqozXSroJ
F8KnWc87MzQO98xQmBtmgyaefRh0VNlXnb1wXyx9fxI5+aVZNYHg+691D0Mnp/jt5Zj7Pu0iMO5Q
qh+1dy5/v2sPdE1FmQ2HEpReiSOehfSOGhyKPgbYJcB/15p4it75GkUl65BWkNl99F5F+o5VIMsy
sjqPeINp3kDKfc83G42gKFRXZoaKq9SoS547O1UUxND7ohvjin+hKmrK5wA5IDVJ9wOMfI65ecdi
IM8zSvNQ/ZqKMaiRH6hJ5PCq8rKdVn2Hb2Vhued23xiAk14h5XXV6ycXwI+KzEdeVN4DT1sXbroO
o4fciBeqvLOT9a+hP0fd2b4AKChFjaDK23tPPDDglv31jrmioEvjAFIzV9WawpEzO80i52DJ/VHz
3GMvrNM7TFi0eVIE1cjDTk5EpzJ7TzEa++Cj6Vw1K7n//d8MqJebD657cGkej8s8QVZ+VSwcgnMn
+pjdHdvAQd5OQbH+ANovcUltkYNypZ+2eacWd7dHMHfOWjZ4Mtmi3+wKIOXmSguLrouJAi1gHzLd
tT040Cl1A7wUtZXvLRVhgttGZ53YJirjfQL1yvTMqhEc9Huf5EOpvWQe4n/GY9Y8ZkvLPze28+Bo
cock8EdVikZkZsC/Ww8WvC5HUoVIGL8o/bfbQ1LGN+I0RLYNjdMF7LZ+VRBsId4oihJXqKMKhuWg
9ikDisfKC2AIVIfj4CSfe5Mcch4r7aqVxadKi4O7sPbTdeQAMYRaMl2LCjfK/PAYubGOprn6I288
ZeEMmXOr8586Ls/Z1iZBW9lBU9u0udKgo6e/NEfcwZL19faUzJ0gyMHhuJBHUJ+Y3ExNhkaclJP6
0KG3S8NiVRftQrFqNuCyqbMRBlPcJcN4ORQBtbrauNigqvbV1/oaVH7yGFlwBcIffYSg/LuSVvs4
FB+DcMn67DyeGZ/s/jq1MztyoFyUe+NRg3QLXXTIxPSlQY6DmLoW2R18Cg0AXZlul6jQpTQqLfAc
8tFJgdO6EEaetOhLBefiWGt1VbDcpncnEHK/vYZzO5Xnuzr223I4TOdXij1dVABNDirEjp1rHC2n
3OmZs4HK49dtU7NreW5rMp1A2CVF1I55gAp4Qw78q6+OXMwAmdLhc556X2y5fJbqch3S9PGOi5uH
FK1Df0Y67SOhrOwKNZRMWNceqy+aeMdlev75ydBkNy6H0OfzehGtdgb/uD1311sNJQfOHcccMSNX
NZCCr7du1/LuyH+mouXgXtIen7XA28+iRXNEuo5n7dmZAT0cyTlaAg7RKjTuVX3hRrjeSgzg7POT
9J/Zq5kXOXxe86VvqSqeNQ14COXGv37JYoeHLEsN7yEJ2cthhNqgqoXXm4eBBjFEYFfRz9srcX3n
YMCR0UvXwCNdsRFJVRsZqV4DSErgG/RXxfBPx/O/yR81eymTOLsmZ7YmkxZBQJ23UmUebKWHALPa
wKf730YzXnpnq+5Xpeh8k9Ho4oNAitkOUQ14qgHllzCf37Y1NxpS9HTokEqhl2uyNENsCd/qQvPQ
hMqHwnXuhvbzbQtE+VcnKVQjSB+PihujbMXkSvKk3u6E3nvHvrGy51YKHTo7zAIKYUd+SbK2fIwV
5TOk/D5vTaNaS7GfPFO3DFECt+RNIhLjfjACeSuZlbzpZdCBQ+CGazMZvsL77m/CrvDuK9lDkUP2
FVKc5H30JP/SwSV+70OSsO4Upd3TFW+uy9xpTjREQnaeSD9lIR49o3LuSVOka2lMGUg1VMiuEVbk
BVvrpeT+fEjb4dDnya8sC03Yj51h59GStnI6VUGNIReAhyyJTqLB3Nmq/8Pvgi+S5b65juZvhMjR
34rSZtdD2LsN8th7bL30s9yEP6g9y6sU0qiVZfKqB9T2ZbCLX4aAiamMinTtuFW1t+3MeFDtwV6T
BrDX1SC+d5r7CEImWiW+/a0jSkWNsFtVrRau60J/EZ72sS9BfNGJb++crPfuQBlJEF1YJKLb0t5D
U9esra6OHoowP0VV90q7+ZckDV8lbcjBRVXKHh6s+CFynHpTFFRREjVytiKD/0PL3M91IQrgMICH
5EIgDMH2/uB5KLYMTVA9ko6BocEt6PQQDelUQxMJ7FShB/E/6qxlAHoAyuU3Vwz6zvDDH10PMzIu
ACuvk3qrtDV/B7FyDIU3rGu9zVbOgE5BWFq/LSX9gOxRuRd9qq4srT/VlXjkUECyoYVQ2qukH23X
/pADSObJn8GG3UKnPwS0xGhuCo9n47/qcvoqcemv9B7vUCt6s8wGPqu6hl1CDXx/mzZ9Q226fu4t
Nf8I7+1DYsEsnDWpvjEGWKMhJD+BXDwqRV48+JWpPg5RgBpuDBwYAT0QY3nzT5t0340i+JQXIToZ
bfyEjEy3Jj1tj3Cj15xC2dqgzXrVZ4N3In3fQEHvOjtPa+NHqD8S0Gf5wpafOyxhxhmbDOAC4vK6
PF4sBE10Han7o9uASuvdHWkOWioBTVeqs0qV5q+vYXCiI1kJbFO8q6aBFB1sEiBEwzvWlrhLpHTn
dOZCl+HcCTOqu9CCDMKXvy6H5A0d6rya6R11X81WWep/kL3wFCr+woU5d1oCEaGoOBJJUsi9tNOE
PhxtGT2ZlTn8sJHBWgnFXYAKXI1FsxFYRoAOXULgL9PUudcU9EaZTXyikWrtSfnr2AyZxt1CjHk1
lNEMOCnQu+PRPE2gW2RClSExYvhq3XWPLGGr/0cL4y84u8Z6r0r9OMSCcCiarISx8E6fHwG6Z39U
32ndv/y+geCmb2VSfBrsJ3imuwWfGu/xi/h/nKCRlhY4GWyrU/xVrGVNWOWQGjdQVACi5WZbN0ge
+srBlz6kYba9fU/ODufM3uR9CHhbDzKnZLo8+hCptpbDIhPHko1JPDnoIoeiQsQnObD2iAfsU92k
lTXc1YHx0Jqwk4duuvcKmsaN7ENtFU9NgFyRKDe1Gy409M/+lpE3ACcEjHDFEZMrpdXSn36STQFJ
YfXFF9rfxp0sIe32dKprUFhdBR6Q7ZhZntDE3zsoERilrj7YFh1itxduPC+njkLjOIH0n07tKdET
j205Ct0h4halD/MTakx6+EGJnzLjgzCaVSj9vm3v6vweRwXkAF5T7mtIMS/93jdCvWySLDqpToE2
U+Pskxiuoih+Av90X4vFrqTZAZ4ZnGw0qSnCCmxMdPJ8cUxLBFgCvdpIZfhDC9PHJKFxAw5yCgVx
954FPLM8npVnR4hKg+gQDEl0qmDt1Yi0F87aOR9kMjlpueMITifneV5rtusotPSWwUc1fgsXZRPn
DvNzA5MnqCEiIYUla9U0Tb9CNvgRfs83TU8/3faJWTs06yjspD9Y/MuJoiFZ5w0XskQyHcFdZj+C
s97HIl7K5s8boqGA1BKcnNPbyU7RQpJJjJwUQ3+yev1zgFaepaU/b49nPOyu9hTPuf9vZvrI6uwe
2ULmzSCQ8j04AORkXXjS1qKV+L+ZGr3/zMcUOZU6Q2dE+QiTN45pdlTN32WxBOi9PXPXBJKx5SVx
hi9LzaPt7eTykFl/29k5ngz/N2tXBJKkBf+fCavcq+1d9RMpmNuTNXv2nFmY+HNstHEV1ePZA+Ye
uFCB0oNx0hT3YHntpxFisWBw3hFG5o+RqpTK5OXqmH6c26HTsUMdGGbuomznmytAn7eHNXsO6ECt
x47IMTK+tEKKEy7XQo5OjvRKv/pSTnZ2EGT7IYIeCwvTPFfl63FXucxabsJxpbjNvaa7H/WUkn4j
FvKWS7YmK9Slwk5MHlMnS6MtZq+T9Ta2xbAQ0y9ZmUyY6SQOhCQ5d96QGqsqc56awb6vK/1jbLjx
gg/MOp2BaCQtRsY1DC6xBQqwpRef/OYhhn4h73k8PUTwQ8bdey6EkaCJVr4ZLkpPy4SpFkl8spGZ
CvZL1FmzZwDVYoj7SbuBZbr0M2guhyL27dGbv8vSRy1/a8KX2648uzK0JkAgoKvXADQ3zyvA4IwA
ObXBuA9JySd7JLVuW5ndMEgc0JAKqoOczuVAMjTuGm9cEpF4v2g1uKOd6Z/bJmYHghgEdWlS8FSo
L01IEAwFkRXGJ9hoM2PtDatRyG+pa3ImykchgATuKG2NVspkIHGqujIZn/Ck1MW9j3QJz3YIMQq7
+1F19hMYz5c+HJY0SWf8gIQb+UqTuAP6rInV3O/cppUjfDn9aduPZY4WTbpwGcwsEZCbkTBLw9mu
Yps0tkXiZ1V4kiplHe4Nvfl7H4BBgF9PGwjRrzxu27OLUzR+H6d6Ep6Eti779bt+/9nnJyFAnaNn
3Zl83kvQdvrSWe+4+HWdzhpggagzwYJ4+fttiWM/j/XgVNFSZ8OaUqn+vg8SckpLUzXjy/TBjxcM
/BGQIU2OyyDp8kIF5nyydPqo6VNUM2QrUW7pIEa4vW3mHBpiwJF2k8YhHrCXo0pdKUPmsg5OeaCd
tNjcy2JYJyn5TlJXdyqqETT2LGzVOXfmdhslHcZzZ3pJy36dUnDNg1MseYfOUR/bqvxiuUtqDnMe
DVSEIwdDJKsns6gwabYehMFpKE7e8Kz9vT+DODc0PowzXNFUNkOg5mmtdie13NnfArG9vTDXYGsI
zM6/PznQErstrEIaupOOKtogC3pbnjsV3Qt7pSQPjfM5q+7l+kmTHGT+FozPOCBAHxAZqGA4XDyT
qUtSJ2/DSGtPCYqARvsWoxiTHlzzdHuMM86HpAuZCpicweFM31NaMvSW7XvtSXMepPqxR/E0H/5R
y2PRf23/numQvmKVIxv8ElisK3yslsRB30hac0oc/0kKzWOFtBpcSgtzN+N2ODVALF5XIznLZN3C
WkR12ojmNOjqqvdfrHKh3rNkYLI4jiPUvmjq5kQ7c53t9CVpi5nteTGA0f7ZQV2h28bpz/ft5Icn
bTp5a3k/by/8dRkZitXzSRp/w5mNIVSMKFPp2ZVSadvCuSU7tIEd+/yDKcdbO32shg+mqS5s2Rm3
vrA6/vczq74gQc5V3ZxyrVr1kE9DY4PKRrGt0SS8PcK5ReJFpVhc3NClTMkhA6du44yU/iksPxl3
SvP59udndg4qS/9+fpKJqGtZdxOLz/fk3qI7NNCc+rky1pV/VySvt23ND4ViLFcfLA7T4xr5eK/S
sqw5NdIXBcLdXE52ty3MrQtpWYfwTQVJOi34QnVH+qpU61MsXnXqNtzDSIe4tHi0f/9yg9hXBu/C
9UoGbnLdSTa8eHLu1Seo/VaB/ja83B7J3FydfX+67HkqNXrnxfVJHCtlE2Wb25+f25rnn58se6vl
SeQJfr5m3Afh49A9VMXCk2ZmLejDGjsI4D6BC3kSplVVJwtkv8UpUB7Qf4m1fYbUTLWwPZSZkWCG
bDk4LCiFplnJPoJJQUlUcbJ1cp5tR/HvNUVaXn1p4y+wtaXbxlxZxyCGJGdHRGp4+9tTeT1O3iPg
kWiAJT1K5Ht5FjStlvaJ6jPO8i0b7iiSZtnT4kV67Q/wj0KvCxqUuglb9tIKPyEjyHEq9ikSBVmB
8PBCALdkYeISnZpnTjFaQNWcskMeLbjc7PdhxCYa0I1reKOUWiNvo1qdghekUrrs++1luPYDJoi5
+eMH1yGAWsRlk8uhOKnhHulWKOaSJVaYqxHwYlPIc4InIKcPPOtyDZpQ9DQJF9LRvHOaALLNpXbT
WQMjxAOoL+2a0wMydz1ZjvXIPcYfMm/995oG4+8/+/zEU+F3THqEvRFKjjcKDBeh9NMz/jZzPrEx
mSMY5IxIuKF7RNtsNdbi26W7d26S6L1hw9NBDUfUxIKjVR5SVrVzzPrvrr1N/KW0z5UnMYRzA+OV
eXa5mxm63qojnGMY1uVWaxo4Puu4fYiKwVxIms2Z4oQEZjVS1LM6l6ZSTerCQs1QVleeFDlbF6M8
XL9gZG7CRp4rHAoyemC4l0Z6CLh1JFClY2/Qbj6C++9VNV2SuJ21QpWdegYjuYIttvD5V2pZeKcm
jV5JMTx6mfq38SoLMyrbwcM9lvOnR31bpFZPudId0RkHp2mfuyxaOMznFoSPGwZYLspq0x2ou56u
Zy5a4nqu7w0R0OvmbX0lf4cZwI+QCSlU8zkML5ckhv/YbSIH5IXtup8Q/6ruRJAKiEkXiUTn1uXc
1CRQ0QalT1qEqE8bvXrTqrfbp+7s1/8cu6ApaT2ZfF1vix4J2dI7QbImbQfXRBo0qJdeQnOr4gAV
AykGcIBw63K6HCXo4Z41PDibf5fx98IFLVX9dcZ/zIyBCEU9Z5SMmr7y496oQ2HH/sm2MnLlayHU
lW5kGxEuiaCNq3tRZJpYGif17IBpektpChCip9RVT4ldfZHr4UfXDd/9YtgSO39Dge/37XUa9/iV
ScrEiLKA7r2ShWyD0ARxg8P1qrcOSM5Gxp3cQ7S7RGty3YE/Du7M0sS1c1Q1OAcszgGk7GjiVX+F
pLu2tiebd7CReOvOz/pdoKTwHdugPhO4aE8+h8pSQmp2yAa9IDSazxCnOiFkhb5ceafMMdZF+lEa
UnBo3zRnYWpnnBP+MQ0JYTgtqYtP7iNF9KrSGcI7KabrrbUgUe5UBzrmFMjV7vYqjrvpahXPTE3m
VsRIczV5752GvjlCfJWieR+HK59MTmYo6yFxVgPgjbhZYlOf9VgyujqPKzrPpnsjCfNebSFuOkYG
NKRDkP8myXwyouBzmA8/W6G80Kas/21AOnoS3UJUl4EhU7qYbJOkp7m1zr2T4Rh7X0/3pfHXfA1/
TJAc4+lAHmEq2JZnWqIXpu+d0jZqN61Tdl9TozQ2CFbad7fXbnSD6dqNZTgy77ALAaG4HE2maA2n
I2cYnTLVQxZ72Z0uw37WSxokB3bztSi6JT7nuS3ADTNqztPpxuV/aVOLwLgDqPROWudvYl090Bi0
s5RkpwblAqpmbhcQG5MeHS3RNX5pyrWjluCYA0Y1dkbzXNY/xNJolkyMoz07NkHzUBaKPP9UlCg3
e2+V9WQ27juc7nwck908+InuEeJ7p7ptwX7E0Xe/+etqHF7HPfO/SwJEaBL1xbbcag30+Sdhi+1g
PZWDsU3+HsM/sTJJHxZFXNe9wopoWdkfo6GM71MbEYvbbj27KGdjmbh15SpD3vQuVvLgu1ooj03G
O1yQ/3+PHUoEo7iMRjB7ufiiydW8GVh8TsB9kLu7CIWv2Lbf4cbQBgMOU0c45zTELCj8QZ7fukf0
HyjJVWmyhcvsYHWqvL49oJnICUkqovE/4yGNfDkg00L2ILBS3nqePzLlH3tPXThy5tYGknOqvgiE
U1+YrI1fc9xIInOPSdk7m0rvf0bGoDz6RWD9ba4HXyPqh0GQdlhgDJNdE7mFnqq57x6rKi7Wmloa
dxndSUSe+dpklRbuwbm50whqAVBRV6Ayfzl3eWk1mltybIfuXZN3q6YLF1ZnburOLUxCtEGXhAZn
kXeCADEyn6Py6e/p/JgzWlLgkhiV0MCJXw5C4/Fi9ojgnVR3a353o53x67aHzY3h3MAkWqCBx0Hc
2OMoi1J1nbhVwYap2lWmeeo7FuTc1GR3or0dGW7GWOSIJuXgS+l/fcdY2JFI+qFjddW4ipqUoWYF
AYivPEfxo1qdqndkLsb45v9MTK6XvNGMZMhN6egixBjWpJC8vwWvjCt+ZmGy4qZXKqrXMYgh2nWt
sg6GfGvZ6ToRp9uzNU73NNY4NzRZ+QEtuLHxyaNAtc5oF2+enfgB3JRurwJ4AJfus7ntCPnfH9Q4
SThnMnOpZlNOhgf2mKyyAs6GLt7cHs+cAagheCiPpxkA1MutEoZGMVR9JR0d/U3J337f/vr486az
xXHvoGJPRukqCMw8qAJICbhHyfzhDupzLL5kATox0hIN29yyoH096knJM0zdNWsugiAlik7zBGLX
mCcRAK14ndeNjkf4/V2vd8nHKM+zOxt+lAVk+ew0jogDlTBUuWrRNSI5FooZS0c9GtaDguJN+I5b
mliaHn+LjrirgDMKyWGjwyMdc8tMTl0muw9xmGn7pHLj3e1VGzfL1aqxWtRgnJELfHLkmCLIU0hz
paNHhjEt9hIZ2VTP10H0jZ28EOXMzhwNl1w2PBSuZE0rkdEeFeKAmr+1mo1vvMfBz74/2UFVM/hl
4gkc3PtgVSur+HJ7spZ+/+Tk0XKDOMDi9yftxmlgjbO/3TagjEfK1XKcjWBy5JRu5YhqtBDYa/SM
FAgZX6Q37SS9KX/+bqSNpK/K31q+6oOVq+3dT7d/wdxtR84cNNX4PiV/c3lGSIHda4HbcHzXW+Rz
ISBTljTlZ2aRzCbkUpwU4MOm1cW0lb0ks337mBnmPeN9QiNywRFmzqILE5OgvU2pmvW6ZB2R+nhB
52in+sGh7sJ0rVjdUsVn1hiBB4hAqG7x7MspK2TLFaWZMZ6iuS/l5CEbhhqhJe1eFRRO/3p9ePlC
nEU/McxZU/UXqMi11CdTcbRbsUsz677ym3XsOgtn3IwbENQogNt4JgBzm4SGRW00wh4y62i5T6r/
SesPTfH99khmTh7GoY0hNWiTK1BVFXc19FuhczTN7Bc6b8+SXyHQpfjKyg6kT3BC3d82+Ce9Mtlc
FxZHxzx7+VaqVrhFEKB2WLd3ErTknpH9D2lfth05jiT7K3PqHX25L/dMzwO3WBSSIrVlpl54JKXE
BSRIAuD69deo6tslMWLEyZqX6s4TinASi8PdYW4WpqVzZVjSzxItaExjbzHr1gAQBZqiD2Utbka9
W3nxeT2cPAYIPNE2o6OxbrlexJBOupsgnzCQv3pVL7d8UnZlmYV1pr1RfW4UZlk0Jfb3rwfgjHNB
uxjiZKAKESwv6xhDX9IYAAn3qKNFbaMneXnNJ6l72jQSv7GG4UJNrBQd3m63smrPzjV+GTxFsA7C
pc8jnxfUcayYuEeVtcZhAsJ1a9U2tCBygxTQf+Od5uWJnj5//cLvwf/JUENtFKsM2B+cb5/tDpad
yYzjqo5MVvs2WFq6U8XQ/CybAtIricwgg54UULdpmy0KR2XIGm7cxUKrAnyL+ippbK+bU0qgNJMB
nRk0i/Sps9e4CM75EPPDgy72W6vWOjQAY/cIPEbqU5sUgQ0O1p887wD1wkoKvx6Zc/v7o73FVlCb
vkuaNouPctQDJ93HqeEx8fC1kbWXmh/iw34b0j62igFGIB1nQ93eiSDtONkr6cC54wRX+dZ8qY/M
YFnS6DrLERpL3COV4x6NJ8E42b8fj2kfTCxRJD0AKkyviXMsZPqq0/ZINHJvuHJc2SbnZsUCJA6X
NOiWMJcBOusdAurF1D12yU0icq8ZDHSqv349K+fGC05dBzcJYugTGGYOYvpiUuEFWY5KPnVxxt98
beHcvH+0sFhc1iQULaawUE2Qetw21jNkG/WVsTrnUixw6+IcxCl4AvcsU5uQInedY12NPgceN3cf
1fbXpJUhOt2Dr9/o7JgZACkhakFxZnn3C+WKQqky6OQ2+h66v4DIfv37ZycepSVzpn8/pXGAokwc
Q77GPRZgnQpFbDNsyiLeDNxZ06U9hfqBOAwdlf+2tfCJaPdLaq727rEWyn3K47tGWJeDC5YEVtzm
qfmNkhSKnaY7K5CvEe+dfVELhQcH0HY0OMxL54NL6FJBoFg7YvG1OuOQV9XNl3a03J/WJJuVGObs
Mvxga15BH2zlOTcm1wSKsbqf9MKrjKdM8ZoV1/BOK748YkDIpcxqSliJygJRBOS0pHlGgT2wa+1A
e9mEGSqWlwODKKki6BjwxjLvoR6l7UraottugmCuIGVzaXZGubNM0PWChcYOi8KYts0wTRelicbM
2KTwmVmhBWVjrBEdnxubGdxn4a4B5D3LMDKXkMzlkCc+Uj3f6NbWNLem0oRmra1s03MT/tHQIqFR
+6xBK4AbH00DGDbbTK1d2Sn194YOVfT1Jjq3SSEGg1IgUlkA2RdBBqk6NQeTYHwc+kh9rNf4HM/+
/NzQjxYA6GIuoycTjcIM/RioadML6whd1K+f/mx0ClgaGHYAxZ/JXD4vV0cMaleXBmKVLBlvLegG
HYDGztH/ZRv+mMxyyzZtLyCxa39r6nK416CFcD0Apx+Vitp9s8vfZ5eBqwBhMwjnZ10WZDefH0km
MUOEjjI+eFAUExq0K271XECK8B8dVcYscbCsrE+QE5Rmk6IcSapHMjUHUOgf+vwoVRCZ87J+y2Lj
75jEBTN4h4FsPQGd0zYDMcCA9ZgVL2A4hswFRI3dJ3V0PIWrfiv+hhOy534OhPvQ21gmuzWuPRI7
xkbTp2Or5v5IHpkSmkitv14+Z1fnBzsLr65UFsmE6cRHRVJw4ZXeWoR6zoADVJI1q5/NOKvPa4Hl
vdRbCEUfx1DVd061cvWx9vPz5x+ctUk0rlXowz+6Uz54rhhuYh6v+Oo1G7Ov+mCj6aG0Uiaw0SXH
bNhn01p39ZqBxen2rqlSqxgjcaV0tzxdcRHnfOnHKVgcaGrK0LdpJrPTLg+JiB8n3bpJnOb710tp
zczCZacxE+aYwEzGNrEexNB2XBPRO2sCTgX3NiBHO6kVu4LpLOlsNBg4gUO2nYNrtZVs/+xcfDCx
eAsmJQcvJEyk6abXfUiUfz1K505QXDjhoHHRx3Ki11hSKx+GrouPUDuPE1wLQGr8sSlWugDPWpmJ
fhRkOHPY9HnJ6nnpMltpcCi0fnpdGp64LeWK6ziHNULf+V9GFgcnZAGAw3Vr7AsJIYFuGG4RdIMx
hSbByLP7TLOOPXV+GJJuKrOI0LLx7W+M5V8PsDxnqJ7akMTDAySs3g/MPPRMvy2SISjcVWGus0sP
ECO4MAuB8PLCOAdXFp3JAI8y81owT04+tOi+fp3zJlyUO0CapwDJ8XnSqFsK9CMimU+1tyxLodHe
QWFs7Rpknvpl4IkuQZSQcL4ATrSIFyYtIyDJc9wjh3bUo5bW/UNha0Ok2FLdJy2VW1QR86Br0Kf6
9fudtYw2eKBIbcR2S7itXtg5eMvg5liX/8Bt3Dcj18ElZjzktWJ7QEcETKzRzZzdCNDuNnByQ9LW
XoQiQuqTbrcT7vnp2G1VWo5ePzT9ZrBAbYay+Zqa0Nk5RKsdpDGBgsfl8uc5VCXCsTxDkS7T75Ls
jdcjaAvW6BjO+SgXPKHotZu5ipalCxsBa1H0mnME8A2lpwESHWsE/ufS5A8mlqWLDuX3nOS6g3r+
c5Hc95pXx34Nqr6++fn1qlh5meV61BKlt9DF4Rw7LVAdn694qbWfXwQ4tOcWkagDHHPnqW9+/Hb3
KEJdkHYhf8ORhLBw4WgJLVC8hBw9PJ2XUK/rw78zOn/9/sLHQuIPLJoEv6+yHzHkn7N87fLr3Ir9
6w1QP/q8YhPVSfq+dpyjVV3pkFWLQyVeOVPP1g4+2lj4HD7YOhJHFF0UJdlVVA0qIIB8l3Ubx+0v
VKO8IUkzBr1u3Al9TXDonAv4aHyxAjionyV8knPklhVawvW67qpuwBhdWytr7ZSXel4Ns/YJsmPg
fpRFsBtj42cSLfjgEtGmcsPNVg8HnRs3hLfjczno44MKyknq6U4PZdSW5BeCx/ll5laQM1VrgElH
B63agONeW3yow67Op2so84hvpLL4ZVX2w0qkcHZ/fHjk+fMPwS0XlRDDlDtHs933tdfG0dcL+Ozo
o6167goERH2JTeoaF10JdjL/fhOBc2lfgPUAUmDoS++Cr02dfZUPphZ7EUlfTHhHnSPoKHO6o2vy
Zud/3wIFErrRgdWcd9KHoUorvVHBF+ocG1ffxVzcd7rz8vUrnN2M5l8m5tH8YEJoI+eNnTlHIwZT
QPGCMoyPYPJvBBog0MP1HMrf8+XjZytJm1epCb2PYwvktifBeh9WJRgwnUqugW7OniPAvbuzTiX+
dzFm4PHsXDC/Yue71qFuywi5+94BJYLo2V5qcvP1+J2dIkeZ67sWGhKX2WZCiF6kkN8+DvaO59vV
kPfs7yOTnSUtwLKy5A0xCVfMTHLct9TF9NQZBVyZXbq4p0hLd6O6lb211SLdxij8H9EByqM6Saxw
yBQG3ehY6UJHFCAr1QtlpRR8Zp8hIwKjL0pZaPjUF4t/5FoB3kXNPA4TFMh0etc3oMRsmktLqLe/
PchomUIxEkEO+uOX+2AwaCsnQHaOcXlhkZ1WrrjRM4Nso1ER/T/afBu/vH3LGrXERXxmHtH6RcdN
JVee/0wc+un39c/LP09orZkTfl/pw+oRxLSh4HnoOOiGcFvPEX/OzP95Gf5v8lod/4ytxX/9J/79
UtXIbMCHt/jnfz2+Mp6x/5y/8++/+fyN/7rMXnglqje5/KtPX8IP/8tw8CSfPv0jZDKToL195ePN
K9h+5LsBPOL8l//TD//j9f1X7sb69Z9/vFQtk/OvJVnF/vjXR7tf//wDHvDDkpl//18fXj2V+N5l
xauXl+rkG69PQv7zD6L+Q5lVZ5DgII9CUWgO+frXPz+y/wFkB5C/wMzPDA9zPMUqLtN//qGb/0Ao
BRqQd1ZpXHVh2YiqnT/SlH/MDYlQfcSudCy06f/x/9/90/T8NV3/wdryWKGnS+Bl5oDgQ4aEQA4N
7LCPtnyke8AafF4fPVQJlURXnkWoRpavbnPqo3C7mUK5SbRwDXOyTKP/NDfvJbBkQ/bNWQRHpV5Q
NLxOz9CSCiBH7qcBKv47LVAu1uSRlrViDC144pAFgXcTY4WD4/ObZSpoCK06eza9LpgC4VMaEL/z
+0AN+Td2af/6MOv/GtlPIzmP1KeRhD0cNHDIYNvBpC9eDaLcEB/N7Cf9OrvqDsKvfLm1H8doCouQ
bVZf72TiZv5cMJoDgYRpO0kw47HIBmZxTByKjUEeFdIzgi5UQ2Wbb8y1l1u4EQwmrM2MXmBVhgjR
kt98kBT8HQ5/bvdtqIQsqnzXF41HruI7Hqo+WpBC9ljcW1fqSjg9H8+fR3XuXYCkLP4L8o1ll6Td
KVYKluBnY5NsxYZu+siI+CZfOUpP1yXEp7Aiob2ozqQuy8kTjd4kSjw9K/tsKx7TgPogwAj5I/Nj
f2WdnJm4T6bmzz+EPUMOAkPqTs/FTvNTX1I/DjLf3rBQOF4S/Ca6HMxlIMQBPhKhOgCRJ3BCE6ym
6qgrr12XBqa7M7QrQ64pIS6O4xMbi0AuHe3KNjP1NbZvcUc2No+JBdzdePObA/f+KjiCwU0Nrgfw
jn8eOCVVoH9Qq6/5Tu56M3CO2F+X9t7YjsKPS29t5JZ0D3++1gd7i9fSR97XBV4LwJZIC/OIGbuq
/6btxkgNIcIDZGbfbAw3+M2yyondheMicpYr0dVXw/pht4iMqfBnFoa/M5q42pw73kBss/TEsdM2
oH1XX8U+3fEdi5zdcDP4YwCUV7Tq9hdRzvxKsDC31AB9gvB4MXVoWeRE2Oqrej3aQTl5EKHfg7vv
Sms995v91t+yjbpWPz/Z0wDAv+MekIuhbARE1ef1AsXXwpos/c2AmquapNDqSrYUmrC5CSJwEeXD
L2SiG0rnIf7x9eie7ojZL+MMwL0xOMqWXSN9UyZclMZbbW+H4aGdqWFyO/j2tZGTsxscVAruWNHZ
DfwhzrjFiTMgccuxJV66iO20kIbxTvkpcN5AbD33frNnAVOIVnhAboAjwS3naU24n/o8GcYXK7c8
mj+m44qjf68WfvT0SwOL7TaYaaso3fiibDoeOPs5Okj21De8lgfgq/XWl+W8AD5ZxPmJIw2d3hg7
UCMsYh+nnca2rJO3Ln+s5EPr7gtnDcuxPL7UhYnFGlSUJjOmKnmbfVa5pxt94+75xl4bu+WZsjSz
cBmlkFPM+PhKtvTKjNStFWi3UKUNyij219AcZ0bt/cLbnWXdQF6xGLVyEFwhufEG8SQgYG7JrBxs
Pn29tE/2D0A+DqhPcDHwnnstbIA6EvWVInkzysyz6U0HxeWYlr7Onr+2cxIkYuA+GZod14fDeKyq
MU0xP8Uhv8u2zeY9QoxyEO/lYRasHZTzNCwW3Cdri9Ug+7SqtSR5m/oeFF67AhkYdOGV6a0x1xr/
33UavrK13E45lLkJS97QWppcFSIQN/W19dBdF0Ec2L4SmeA28ETtkW/DQ+7lYRKssRysve1iUSYc
Elu6Q16NAZb0vv4eN1rQFtXeseg+ZerK7fg7Sd1XbzzHsB/m0orrP+cSEfGbW3lguYTi3V69KDdt
NPLAt370u/op9qooiczAuIzDtfk9DRkWy2l2Bx8egVIo+kDb5c28DjREkvN6eolvocfil8EWeppr
seQyLF8s36XkO2+k2/QUk+w7m9Hy+HF8jPf8WtzTTRNMb7XwGj3oLtN94bt3K1tnrpV/MdxL1EaX
GY1bwXuOe74rw247bfoDksZgDVSxtpKN2fl9GNQU2DeSw5Cyp5mvRyxK9tm3ZwPeZ0PCzq927luD
UptX7/k935NgLWI/CV4+T6q1cEYmsRsD6iFvNbR0rPoujtf26n/jhRx0m0FlDbncwi/YED3WVbg7
EcoDqsWSIC+m/uAPILJ8sqYgidZW6n8zqH+ZXLgHK00ncyjhYTcFGsMhMjTvFX5EEAHvkN25++6m
9mogAnfNnXEwtsqF2K4soPP+4a9HWPgHY3Iyc8QjiLB6yjtfcYJqr1/QxCchDzW0o2waERgX7o6v
Z8/nDjEEpP8e8YWv0N3WGYAK+VUH7q1WXrCdHeUR8Vm2q0svhfvXPHq9FkKdRqTvK+kvqwv30JVS
4GZIeel9VLp94Yl7O1T3+bberKkFLVH9aLmbD7Z/m3q/pfqwaUYQiJk9Djb6YAbQrtgYCKegyXnM
vrlh4Tlee2d9z34/21xYXUSk46CgfSJP3uR4W2c/Qfni1fkKWGxt5b5HxR/eDHXlTDbwsfnBgOcx
Y6/fsKjbGsdklxzdvR5q36/UvRJwnwTiolopPS+xrCcDu/AGKssl0+Fyuyg/MrB1QyIgrDZuaPvl
odk5kbzXH5Rtu22i2l8/U0+j5HmEZ2gwonEoWy2vmNTMsep53757/DD128vhYg6SVV87sG/r9YNz
a9adk2DUptEWg9f/7H3dxEzd1NTeZNAFrubp227bRva+Tjy6miee2ZWAzQFPgIIpOMTerxw/TC21
28YqNe1NNfxB6W/BeBrUw5rA1akRkAZhEGfN0/nacjGBJqhoh0Zor8p0OYk7xp/tcS0xWzOxiCp1
6kg7ddVX+9YYgd9G+61n+WmU3Nv35JEem9rjg8c2q2n2aRowv5o7c7yhVga8y+e5wrVIq42G/ToX
c/Wg2fDv9DCXBGlU+GslwdPMxp09zHtpGyCX5fFfdBPPzdR4ynfJVt3+Twtzy7MXEwU+51m+CzVA
FMsXx1Sr1zwrsvZ1oKhyosVcXXOUy0xjaWBxCGVsaC3QiL0WyZOtHIyi81xlm621Ep0Ehu9mkGcC
Ao+SNDbw55lRq8kdbLN/hd7eNjFR/4gDiR20MbwuFDt98GjQbpPU//qIXa7DpdXF6DFQ71k9rJZc
etzZJ4nhGfHP/52NxQCmZUOyTHSvDlK1TLmjjRZ27f/SxuK0JrrUOAAUr+mQRjbonQG/3CbqtDJa
q5O0OJ6J4GmdZ8OrDGJ5k9RXMcKReGeH9mUBkUh6H7+nSWtB/MokLdFHOS6NSr3rXuVwa2gXnXMr
+5XhO4kv53UASgNQQYEMCH3ly2PZJc6QpQP8QrxRJm8y/BaldH1T3Y0iGEEqHK291FmT6G9CGy5C
19P2/IKppOBW/2pd2rfxpt1UPvX1R8tTIi2oVz3fuTGcUXa4XsMWO7mecJx6Klk1vubutaFet/1F
naykO2sWFi6dQYZASW1sJZZ7U3zn0tiz15RZTgp64BuZmaRxrw1xFnAZL+YpTZWqzEf7V+8PQXUD
LgPMkRLp/nywr2XnJ45vYWuRVSl6awqts38N2iEH9reXInBL4vd1GXztIHABBuf2OVMEEyyIAHHH
aKJ8uKSfmUxC5DAmT7QY3fGC8lhLL4tYr1yoJFckSR7AE2DWgZkrUMvWd7VVDsX4w7C7vN05tDRB
XaHnNXmBBIMj7/C0BN8sa5cSdyfBEjcmXqkzuzU8qxFu8z3RaFXoRtC0uMLuL/KKKINwgq5nakVu
KDBKVeM34F2BFEpXSw6WMqtFF0cXccpSft2itVjcobeieaidYch+VirUPW8rtxBFOJasix8btzHV
vWGm9uiP0BPVNkDM0sJLqsrJPEktvdpVbk1AB6g28ejVptsPUaWr4pBZwqHB2Bki8xI7I2Vkg+F/
56JFyvTwrMllY6TFcKlode946FNu023Zz4PFFTYaW8oFg3qL4pbfcTcmFK/nY/zInYk/McdKnvKy
bxtfaENxaShooQoUXvQ/mx7kUJhdNOcZkiCxMgVrIrRTgboc0mBMepiDXvWEMw2TJ7uY7QsJjkha
pNmWqhWL9xQALTtyjZGSbcqUmnmtVTRXwJoCxlV2UnfQKeKme4Y+YuSuXTJOG80aWRLyUaIsAVHW
+1FV2Y1e9gqAt65JYHoQFTgaAK8OCK6qunSjcLdKrjM0KueJV5NxcHOfyQpxIR5mSq1beywKYXi0
G7iRe5kqlfR7nhWco0l7gKptCui/bxhOonrUZpYOqd20HEHVwIlRB7pwXObzNNehBAlo8g0Ia6fs
ATzCrAvrJB2op3WiFLvKSstvTarZYHgQtKGBY7Ti18T08tbImPNq2RXmscAds+Ul4D/LvEE6+XOr
TuSuI2P6UsIbvzCoB8XhYNuTDCz0IGV+DsV5x+sUhcRB36tk30K5mXl23bfqHprP9SW3e4cmnmSk
cI3bopMlusBLLRMkkDqwS4e4qlKQco8DUc2QmbPcklc2TfxLszkt0UNjo9W37KdByyKt6kgMh0Ic
0W0baLlqG5KWtNxaejoagQClanyQdkXZzk1KA4VADsbMX21cqz+NlKrNbdmXvRoHlitIGnu1UxLu
101mCugQdyWArHoaW6FiT1p1LQY9Ma8HVbo6tKCpZG+gudW1IKMxYwcuhliH/oO0QSye6dAfEbmA
dKqe8cTa1EY+VtedmfHiYCe21R7TKiNqiJ052secpGb6g4spNX1jYgqu/0qrxAqCRzYzQHUzNbvN
qsYxv1ejkMRDcb+Ng6kae+sGa93UdlyNUUgu+5Tlu1Q0JMZhMUgTKqEpZVfCsJryetBlbt4plTpC
Ucbh2DiZMh0ERFnGo4tuw2kDeKP1HVoWzPJJniTdVoFLMC5Qwk0gKp0ow4smQfq7j+Nk/JlXlvmq
dAqkkRWzUtKf6ZRrGvCAbSG2RUeb5kornFz1xnLS2y24B0Zfs+n0C/ro7swMpLHO/M5HCnloqrRG
FpQ6BREAr9IW7cK1OdYi9dxaSompASsn/V4peo3uSTUmFq6d2gG9WxJFegmWIdKnIYGSyBD0HCRd
gMHrjfBMSDnne4iqOWqUOU5Pt9AAb9uIlBkAqw3pwEQDXgJhRj1jpPIxQa7pZXbCLxN77CR63qa6
BgkpcUrpoRuBaxwCLDQfe6+FArZXsAIFWCB6R0/Tu7r9MVUM/aCBjIuux9MPxgAOLJlo5BflBqs8
axwqM4g7KcnkkZzR67qQVeapfc5Sy2tdmwnpicICMYI+WL2nT0mG/zjtlmWQ1o5t/FWH9eeJxIJK
S301WcN9HLOrNrFva5n1IYlVKGqULExqBXeCg5X52qTeuKp9gL6y4pkauWPdgHhp1JxDnzhIRXs1
3wyasSWTPIAtNL011XQTi/IZKdlbb8eIDKzG9dwi7w6qS4C6BdDAK3S12uUjF54x9FQPakupInTd
SD/p3IOLzQrEbHNvq32oCHNLaxZNY7mhhbkfBvPaNtv7mrDUaw2L+rlqHXqsfq/pUgiGzwepU19l
ug6MS8lb6JHIqGoh9FQ2sQ+CycKXU7UpswLft/WnYZQ/hWr86NoxTFMSMFToAUFQ3OuRJNWNYUF6
Mu7Rxgh26lcnZse2LgIyVM/YQND1xoIcNJH6RoOGJGeWwzMMccPB+eylbk33OBQqv1bLjSjUcd/q
afGsNjK+yo10uqU9sNCO1T+0Zn4kDc4oEJ/ziFDM1eA2aOLUJcgpwVR60U8NlOdz2oRJZT3kLQKA
1g0rtb2qW2unZOXk2y4OrnYssAljm7+6TSt9sEGpG8Vu+lBrpE4CRx/pD9Erxb6z2c84FkmzgbRs
vYekhuNXFXfAtt7sS5d3v6opJwdpNNpFplL0oSQU3Va4M8x2jttColxxcLJZLXRE/DFzi7tu7pPz
7FiFHromFXKs7BFHQKPRBFLQLh128ymHvVIZvipkDa51twSBRzqCONcpjMqTVT8+smHgvjTQa2By
uw5jUNv5Mk77C1zdTIex6JrAKNi9UNLcY02Wop7GCg98hIPXIpzx0rmhtUuoAa1avQpcp66gIM+c
H6YOOfeU1TeumaL7o4GUrce7OLnPqwTrqDGJaURWwyTZMVcyEeY6jUHw2wvWe1Y5lb7SuDc6HZ6l
Cg7xiy4bkUp6rGv4FevtNNBbmu+11LH3Slqk31twf+xyxW0cfLuPuxCX8sK3rQoXknVShJpVdjdm
kqMjN7a9wYRGT+t8k6oI2WDhvUFNGmfbVLlrrD5qqL7vCgGNaLT5e24y3bRoUmvVliKCQeQ9Crv6
qU198shtejdxoBnR87ezepttJ6Po/bpW+8CqADSHtHZ51VvlpoCiq5f2RR9Bi28KamOqA84sLRyd
fNvR/CfRldErNAxO7BT2peZ0cdgptsk91QTTZMcEwrhsdH1uTrnv1OqhFZKFo6wVn+lokbVtkCET
qXyzJrW5MOqEusEAp+P4ZdbVO3hFGMjKrN1lqrMtud289QrTfWcs3MGzmFP6hZOMim9UFkLaybD3
aip2ADDfFG7Gf1mgAvKnqk4vnU7/MSUUQkDgWrJ/5FjFvmwU6ZXEeajGLg8LM0vCLCdiJ3ryoiBS
BtkSLV8Li5XGBjo/EOnsegCpSHXJ6vhgCRZIDnll8Jbj4GtvzEENoXd0DSaM0ius0vTKajraeqIH
ss+MKK8NKC/mWXK0VcJegJO1PbMr+EYlIElLRGtsJ9HuIMhl+2PlgnAio0A7qUpyYcZ2tWkQju5w
ZferG9viEQ+1xVH3PHJb3U0JUNpeKjGPYO0e/ThrLrIUzXZMYM+DBufNJBbzWNKXnqEKaz+VmBra
NfO7+qYto6LUNzpHgNJ3deErKjW9RJlUz43b2DcGzdm4Ti6gazL6rpDf4TgpUoeaBdko28A26jxE
mT7bqaMiwrSp/L7C+QkosOHFTv1SS0WBUuOEwm8mBb5Z6b7q9NUGrcFDMBhJvNfgBwI5KVs0SFmb
ylHKY2ZJ+qCrEEjzDbe0vXZIXzMyFQE3KQtaoVabuo+B3GioTLZ6rCVRmtX19y6tu+NUaWXuDXlB
NDAFC/u+bJzuGt6iPjaU5VdopbOvBjMm20qlSRMMhJZ3qsncTZ4L7itZ30aWWin3xBjYBqhusqnL
WpsQsxZdRIjFI4NX0rcnkBu5XG18QDU7PxuMNIJmE+KTQXRBx8YH0Hpit/VK6gHT8yNVnW/5KDqP
9o7rg02MhtzW0kDWw61bFReM93epgwDCEFW6TWPVLX4IRy1Ae98S6WUJGCKNWiRij+hP1XxadHoL
ybiYP2Vx0QciTYXlJ+bQeIoSa35l5EOPpK/g6SvIYSnEuq1ZNXUw0IVbm3J8YVNd/jIr06x9ra34
u2M0bL9HnIsYGoG0S60kGPC3HpFu7/pWVskxpLWb/cpTmct9D7HE5FDXGjIEkuSqgRXrwjZzQP2U
+bwmGn6LSIhd3JOUg4ooSwkNSdLnAokIGJN8NLbE9ncFE8kOZpya/b0QjpNVAYr3EL/xEoY6965Q
SKZNES0NvWcBOLubct+rk5keMO/Qm+iLkeaHNm4V84K746jtE4Uibw9IUwssPGNIBykBfBdkOJBG
z4oB4m1ANAC1iFQKhWeRulriWRx86hBlxG0x3aY6ccwt5BMaY1ubLSsv0A8FHhzQTCk1+AtAPgg0
cCYRwXsOp8bcJm8Udverg5IALiQRX+ViC1qZit1oxCSPTWzFqF4mMrdfErszWLHRito0Yp9zpUte
EWEr5A1JgwkubU0pp+GyyOJSgMFDjAr1SK33zxLJyhVatVVwxuJimfol1DBiD9XnWPrxANaAys97
Ehu36LBBxgC4dZnuEChXwyVHzG3falpK4meEPFmGpLluc68YGNgYGjIS9bJRBDSCid1RA4yrfKq1
O1zFdc22YkZKvtVlWeaHfgQ2M+zsXoiHzmlJqXh2P4gNDtnWEF48ldXouWh8GAJiId7fqR21i7eh
a6kDnUtO3f5Z0VLW/GigIPGrU1RmhF8XU05KRECjf6qlLEqhbZsQG1ifp/n+B7F7HQ3bzO/C4aG7
ScNVkPGy6jVbm7nqQYKCfPsE9MVKrYequ/aI666X+pDdGL7APUa2wRiD+NLeGBGN1rC4Zy74YNRC
pQiAY4jiLquVbm2AmdDQH/mP5EqPjDC/5XHgXoHyBfDtIZRXNkoMvukrXoa7fuPSqX57kNHzApIR
0PTreASgZz9X640SDDMdnmCGjs+vnAdovo+UCCDnTbVdmdG5qPepOjYbm1UXcfGF/7Mk+KAxaZjh
0Kdip4TjfRq5PnKICph4sqNrUIZl0Q+UiJ9sLaqYqEKVdknzJ5be9OlrrP0ixRS4U7wCxTlZNjAD
8CEwWkA0nBZ/lbhWMsqapwoEmTkHf19e7Etmb1ZG7qwZbAcbCMgZvr24esiphkidt09qdVnszKiI
5Hf9xn2q/h9139XdqpJu+4voSyqgXokSSpZkW7ZfGI5kioIi/voz8dp9elnevdx9n+4dvYeH3fYS
UFT4wgwPCrGXCbJ0gH8qbH+fncuz/XbR67nRQPovFR0W4ADcfeHW8gmJn/mygBZGL5MXCG2wGmz6
VneuRpyfGtDXvEvMExCyAIGmKKZiyljLqPzWJDVZNtfp3D1/IuIhSL7R3+ipR3RU2dQpPlKnXMsu
8nzdRX0NmSz02H8Y97+bRQDkqyAHWib45ldtRlh0lCgdD8+icCzD1YHU3LOQO2ZpaycI8vBderPg
5yT3J/rutw4Nnh2PDF1uyL9BbO66kjzEbW5UuLK+KxI3bm0YbjrFIXKrDY5746A5nWJnYffTEv0+
0VCSh47y0lsFUvQaKw2oTJaMvY53TgsH7pXEX6BHYJDywpF2C+BWvoD4Pv+gZbKsxq87A44xZdHt
J2hUQ9ri65tucpP2TKleu+EkVWEr/cTx/H6YQD359wtcvUiAH/V60KvXpS8kDpkfuWDhfhjY1M21
/ANu42/e3deLXe09cS5qkPZMDOICfkmc6hADbKTjFFE8MO6dYvfj8fVtAMF4WBYJNO+hhQ5Pw68D
WKQzSpyz+bx0XXOvOrC7fkNOUL5yGpudM+awyw9LY9lyvrwysBExTdADgT8jeJNXHRw6KxVyluY1
v0+2etBvqb9wnOqLctICvkacfpO7iD5/aPB9m5+4qo4LA2GPzv830dK0yIqSq+1rm8GEUuldwScb
CYD3w8N96+OAHKPqgBhAGHVBglxNl05hUy2k9lU8VMhCtl2wMFfyrUlsvmZu6v+Il/qGZ7i64NWU
USWVIVNpX8lh8j4BTL6+Ng6WjbN/pf2w2L4ha+CJh3eGnuWCNsAmc/XqwGKPUWJT31G+dlUHvUQX
LFaHb+vTEmgUwU8nyfXk/LyeirYshXMU5ubVaFIkCslUFR9Fu57Akpf1n4CTf/9E6IfCrhTHPgAh
X6f/oCHQ1eviAwnxWjqolUf97BBtpV1VrOD5uCp2Pz3TN7TQ8lA6CHAYQ/D7wHz4ekm5KBgK6817
3m6tYMHUWcjKNgtjJvd/BBAuR+3vi+36YlfTg2ulRmulRb9+8Awn9SzJzp0Wr20A2sYl+8mf3BK6
gWukIj9phnzbOz8vjhVOFnkjeAxfTRfOIZFWTO17te3XgNZZdukYrvywsNPaF/r2w9L7u8kCHRtA
vhZfum8H3zSCBZcL8c4av6X7GoBblAwhSOzK1p32xNaVl4RJ8MNFr8/5z0f87aJXoc6otI3Vc/Eu
Hvj9cF+uUq+/yLXd+oMf34h9FaL9FfSD/cNlr1c9In5YF8CB+lMb4JuKQoy8XzfQzC8/enfBFn1i
YRsbhWrEcz9FxN8HdgEYySY0MbCJfjf74Vg3kireyzZ7oRXKA71q/rhxXu/P6hWKafn9byGbAhep
fB67T+YaKY+WgVOBOfq6cyPbIt4YFMbl/4JpeA0nuFqMhhLpqT4ucILB46fKzwNhE+Rs/PwznOA7
4OMKT3C1GGVFdCk8Gd6ydb5XXG2TvlP9UG+Eh1qhl0aP/Acg5vcFeHXBq0FVMUn6Fk+3JGn97fJ0
oAq57Zof/gMU5LdpcnWxq0ii7Rq97oDMILbsMAzlSXIQcduPUtDv/oPLXeeEv94cVAE0A5ixbwqM
XIlm08Dl5FB1uK3gfwtcRwpUAEv/vNq+PxgYNuDGgUwO8jdAJ1+nphihwlVZCB3gmx2re63/ITT5
6fOvYlhlorOMHtArZF02+cj9GUiDPz/Bt1MAJO/fn+Bqls/FUMBmSrxmzYFBwhbaN2PlKzp1JLl2
E+3hz1f76XmW3/+2lOGmUgslF68NeknySH0jv/3zBa4jSNiLIEVHuAoQLPQ3r21O46Rph5bPrwVA
o6MuhzJMyIqRbONuHm2UKn5aRn/3QHC3glMCMisFwrBfH4iWIyGCya9T3NiN3mxZz5xEm+womzwK
4g4iQaBSJsjtA6MgBj+aQSqpGpcWP6EVv0GrPx/9t1u5WmSCpnzgDeDxElgdGpSBhzDOVBTExVM2
Pc3oH2QguTA1sWdyZnnhpuiWV+VtW/gwLF/X420LJ+h56ajR+z+/lb/Z3vBafru3q1hK0cfUkDr5
Fd556mTHAM1cUBUCLOMhUlzzY76r7qyfeCF/82rgOIaOy6JeAy3yq1ejGjXNgJx6pdGOmrMzRI33
56f6m6UDGT+ctODxQQz4Wg3Y6tENENLwmuW14QJdhcKyeGyIekjSOZQIC7t8Ov/5kp8e9V+CNrjK
/nZNciXBpTRazgUfkXNOCNoKP6karxXpdhrwPkHvb9fyCs1ojw/RKqKDL/0ghb8M2vX1gbLDWY/1
BVrw1YaXyQYaGJXyCmE5O0UMfFn4wD884wIU/dM1rjY9XZ3rClCb1/jZCpYaEZqoZ+udXjLfcEdH
3ENDZzp3CBnPw+bHeuK3lwqNf6DoIbcJECGBi+rVgoYRX5x0Jni05qEBL7hyZ8C1ltoQimKxU+yl
sPRTvwh+jBe/BW5XV17u7Le9kaQJYaiIvy7xuO7koEWIlW7TgLnV3Y9Y92Vb/zLGy8VMOA3irAQx
+Vrew8rMTMllA/PoV/Bfk8AEZWo5IyWggh7/qrv9V8o2/1a25ovUzaF+r86ieX8Xu+f6/wOBG4ol
+H/+qSHzTd8mSF+a50I8N78r3Cz/5C+BG/KPz4wZauLohQPqu4gx/SVwg18hfEFpFoE8lGxQjPmX
wI3xD9B7l/3UAkgYngFYhn8J3Gj4FaJxA5QTApNhcE7+K4Eb+N59mSlYCfBpwifiDiForaIa9HVa
RrDyBLyUfSiAS6zndX1bnpQHAfSMcKzRrl3De8vDEoTzeausOm6zAKoAK3NDN9M72fZvYl1DrLi6
XZLo4i17U1yyKm5n2HO9DveAXfHn1gMEYD053KMr1anBiNA9upnX/Vsy2KZqL0z2wuVHHhrPyY3+
ka7YjmzVZ5qAD7tSelu9b27Ftg0lv/XoQbgQkIU8TrHO79VjvR286JitNZ+dVEf1CqhL82OT2Kxz
rdvSS1d67FAf1a3jcDeMgDba7XFG+o0Kzb1Y85N00F7VUEfjZgjE1ggWijhH7UagJiaHpp84xkd2
s1Rw0W/ZmKvoHhKFaLG9Wh8SWpWWC/ekeAWAAxqK3LDBJbZCHsKAmoJVcKA+Wcl38XjgYU1vXrpd
Gpb42Hif3EwhcEX3GMItnuEDO5EfrWc7DYGF88imOpi2iQZWcY5u1TUsilETbJ3b0jG90qu3cqht
Exe0QD/ZW7dRiADfQ87kAuQQDO9V5DdAdD6QFRi+PvUlT6y6XXRsMmZLm+jJBCNFP6O5Ph6TwhbE
jvzUllqnhryF4eaQsMHfJzsOxO5LoWy0yhk2ZN05hlP540bDfY04kZzSsR7FeapcTXcGwyYP8xZp
8LHe8CCH4siar4hrOCicrgU4HVYIXCGYhOWKBfFGDavb9knalzsIWm60C/WVyJa9ZA0UiIVhz4M0
MFwTMG/08bK3GAHrJd/0hyGwPqYdGBv9hZ7QVrxoG3FuDpZhA20297YuryhulNjSSt6nqKzIANR3
juJ3z1Y4haJyXGp45UY5SGfMTzTxk+qQlivTV2y2w79H0U61Y9/YFCXg+CbeSIA2xmOLLIMf+xuI
6CcAC+4xaGWFmsa4SiA0L7vK7RjhtAYs0JdTp972/uB0pV2+EHcE1wg9/8yJdzelY+tIkTIfKh++
uSrefHGLcMm4Vys3znYDxKzDJwZ1d9vyIqdzWk/1wLo3cRf8qdzNm8oXBwDYYvSd8RFvGaaR7Izr
0bQB7Tc4WDPVFuRYIEE6XzEeOhNwBPEhqSY6HR9FtCEl2sbOqK1GbSfsm9fWx7kwetUKUCo3al0h
O9pdf5zO5A6QCquy63KD/4/kdjE5rHDa185N7PGu8CzFWTXMmyGLojoGpmKxBZy66mFchuSP2C0q
TRCNkG0xrWRAYFrUoDD3UUzXG3t65uF8AVIvoyGiGVdxsiyMXtltdwOIcVJ5Ro+nCDlKN7n5XITp
gdzyD+hIryYwJvYmtiXhT2GFMrLwIeBD7ringsZ/6M61W5mOovntod9Ndp/b847c66hqp07hGuAS
YTfymeJXpgAYzC4Ac0+Bg0CBEWAxLVnDzWkQeOCdMd/qten2gXbbhFjBtnEnq47S2T07QrHSFL1d
IKMy7WzHbvQ3S7Uh7wfsoqOGPPWTcW0Wu+I5PUtrI6CqD7gED8YPyZ0AHvMuDCJRSCPs/Ch5WNPr
BeQGhrP2jPGVH9rGVfWL4dLIKd/r5iJ5ALHlQT3l9gAg5Uo3PDiEaNDOehkkIClXJiKYNLKbzVja
7SMA5iBeDifuWG6suEay0ZQVnT0ZghGNLTB8wKQol6kEpIE9JbmtVA5814voNUoLX/O1czevyuRm
VAB2DwEtvzfwN4/6xlR31R0v1+Wlu6QzsUF0tFY1mhYNiKbyrrEM58k0AlBb2/s88Q3jXuQ+lS9t
bLMV0KyyANrGawtXRuD10FGXzAEznHw90WeM9XTWcnzgcB7O5j3mlFNhcu/FSe6dFmIM4PCH4pi7
Z3OtEAfyEJXDLH8a3hJrG9MjuE/Dpb3IRxlVD19WvU7yM1sEneSstA5hlnRjndrVG3V5ZZeyCwRI
vZP0Z3MnQxy9e+CHLmco4JFo2Ckx6hjaoYudEbi+J7O7A1jXTrkJ0H7mADXujK/wYgiAxwXQcY0S
uCPc9DQscXs0OeYuczkm8i0+56FwkmOCPgAbfCwOxZWSsPG6eqfSHYyNbHysm3k9wt5kjW3DjoVT
GRdtQREE3ABDkXvIMAsAN3ZDqbvY3kpuw/xSui+AXn6kIHYIWy136YNcPSiHRjwp8doUThdv2w9N
jDavX0lzRw8k33TAc251OXC519lYVJ3bj85d73nDa9l6RibbWIk28ET6JZ7f+p0C4TRgfSDRkCZe
vestB3u7g2k/mthXc/zi2PkiU+2pzw07TeUbHFiVjcDTApCzukeJDUWA8gJW2rCrOjc/R5kDGC3t
ARaQhqUduR7c2uEv1snamyAsuGIHgEtb2SpgtbbYFeG0jQ4EEhH8Bboga1wKLxX9TK/YAtjfAmu0
qtcGDhf9KVl3LzVcTjbdi3YzrABN0gFys0do8tywrcVd/jCQm0UApnNVH886OJrim2OAb2BfJq8a
KKkkmGjMr5IV5mqdOmkHmMuKWJ4J1Yh6naVhNLsdWwlyWaB8bx30XyFd7piSV5VhpLo5mCxmECYh
Jhlmc78DRJBkdrdK3WdrlYy2wgCy9AcjjMSNzEIA+UbhvsnAoem/atT/VVR+y0r8dx1ofwnJg3e2
qDW213/0/6DcpIXw9d9H4z5IPK/vv4fiy9//CsXpPwBMgKI+rHcohdDtl0gc+S404ODBBPbpp2jk
P6UmCRQq0e8C0AeGPVCrMhEe/xWJ68o/4P8CLho6D2gwmmDf/jNNuPmViv2S/vw3UpNfM28oBaHG
gBwAhS0oqUJN6io9zDmBXUmNE7Eoh2nVA7jvRQLWwEB0JtshFcm2IA2i3M7sz8zyxqF60oD5wq4g
CGpP8zztx6ketmzGnvzbIP51r1/EG7/dG0pt0Ooi4Bob0DqkV0mzXEq1gDp0b6MFoC10nsolmLw8
meQjQ5zE0knlNqhnWVCpsOejvJfAG2kkh04WthhZWK7oSL6NM01x/3xzn3K2/0p1MVRwuUMPD+VA
oC5AH15S4d/yasaBIo/kHFppNWqAegtUiTwDawxoMfGmxwEEqH2mAWOb1+PkxrWkn3OJuDDo7Oue
7bvmuS7gkgd6hrJtSBghXbuDeDdzTYXztcbhTBC1bbwe4XnmtEPSeSiqWgDDym1QILkwJSxlbUya
QLKkdT9XFoKXEtASpaZbTRmSw+cXSmPqp0j50HvmP0I/ljfwdRAoUD7gT6NUBXHl636bxjojErHW
2L8uLcfyGoD3cZjZJYH+4L4ZUgQr+q1KY+0OjJqNAojsWh6Kef35NGUrpzsR0eYIB53EJ4ly+vNr
Ikse+eUOl+Y4+vCwIKELUGTJQ397TWlnmBk4ZgwnBQFNZkg7GsQx28XAmu+Y2uh+bVouly0co4Bp
7stCKbyeKCPML/LBRzcRAXihsn0289KdW02449hNmyqfyDlJyxfaGIdCH2/0Jm3WAISaOyIVN1pe
gLeiJQHw0NMmyeBYmM9xexiikTiUFG7WFrKTwP5x22Zzvq/RprkDNDGca7O2506o61ifm60yxg60
mpUXnsx3bVL1B5FyD0iH1I80FYh5SrITzWmCfLNoQERQ3Vbrylutm+fDD0P5tYaFGQ+oIXQ/dcgY
QHkagJ+vQ6mPOtTfgd+3YeMLHGUhTi2kqL02RZA1T0o41RBkrpTqpmkgwKHnIAzWefsBE5jh0Blg
VuUCioklzeDO09BTLbNmVxr0Cf/WCLppana5mbywuWp3ythq3gxagxMPOOCZpUs7xoDR+N/XAV6K
uqZZUXkFH5PzqIraN5puq+uoB0TDVktSchM3XjETticjEC1WBO6Qxh9ncwIkqZ0aFKWj3B9qVfiW
hdAZZDsZpu8n02gQaI/VoSnLczrLEBga03qftNUbLZCCWCNsSgjCnB/Gl1pfJyuqMQaQB6jJQNTD
Qrf12k6mtFKDjmSJeYdsdtFf1uxG0P04qkewL3RbUlDnLyeiArzeumDsUk+a9xGolYjetmC1yI4E
MMV2qpUnC8IMJOrLXU1eG1OHYWxSqmAxgOU3DbOXpRQM+lZFe06RVLevlZcmVhOHjOAfGvB/SZaF
PKvR4zgUHpiS3WZWFAkCm3mQV0NjmzJo6lVNm63BoUCSzOAEZIiC8FdbpjXqpiu62wTIeBPKdGBI
kJOVWXc9Qj01Bz5Zno1VzVTLHZvsrhFyENc81DovL43EQ41YQy5X7rvaI8PkLcRQO02akynnuzSx
ahfgio3eqrkjobcAulNSDseazgCCwYxNNRDpA3vuQfPjpcgyvLLinCfxRYpGF87kiQSiBQxGofgR
K3dt3pxN5TzDJc+BP1/kFEtNau46h6jZsTT6Zzad2hLx/Ixtt82V8VAmHz34FvcKii9mqdgof5HN
TJUbS5KyNUgK1Kn7SlsPwDohbSNi11Ri9JNCA1mMtdWxqnbAK2UncDlGSxLzTdRb0OAE8hfNi96o
PaXCTWAXQNQupabTGBYErsikQjNzgO6iHAe1JT0PpUz9tpkOeT6pB3BY//pCVCRGFTEPULZjK7Mv
5weV1qHJuwRMCFUP9TkuXBrr8alNssEDQbg+mFMMR0WukK3CWrqqeHUDxqQVDB1JA9LB5AiQdMlR
zKK9KMn8kRSW9TaAB6wUPikNdd9KSnL4/EJFpAfjhFGOUZHSlD7a9mUUa+DTIIPEB5ROWQMND7MJ
bLkM9bh6zPV3Pb/ULEZGCkbAOgc5/a2OiseMduwJxNbBlgqm30dlOjowGx3O4AK5Kshy206v4Fsm
gxJcKWg8NZJixzVVt2YUKoVu3iZy/wiR2nGv9IZ6VxLLLmbU1OjY3whJdLdpn4MKxfVLzmsfCKDZ
Bw+WB1yK2zvJpPftNABV3cyNB9eO5GbGeU+pIMeGiPnQA/gu4pHteVfpjoB/qWs0uYft01pTsPGc
0iITkmQ2OjM4F3431eq5EVPiJJhDd+D0PY+myp6gw3dkk5LdQFa0dWKppyGrOsXTRfPx+VObWaAC
fH7LSzuqBj2c5QT4Q9ZqUvjriyrtuRaXCfYOorvJssZ5WqdhYVbHjqU3al4C4ad2fMt1uUfLMKEX
Gu2LMaeeXIvIi+kcMqjxHERrGA6L2ABqTjX5GrClmNhjXDspKEoOCs/W9tcXdLHRmwR13+l6ZoLy
1Indv760MNRd9SxpbQpV/du+jSBhng8PUSsbqwy34qRVooZSz6MteA2aTwu9R76vbHMoLxwzGQ+o
xnW3howOZD+ofp8qRykV7ybUXP0xzY/VMDUHs+TGhuS6ZKuJslW4oj4bvc/GpH9JuYWGqZhJ6+tY
AEGjyTmIJDoJddCNPn+qEpCSa30abzqN+FLWt0dLS5Vt1pMdCIHNUXB9s9Av1mkuo+GZT7Gfk5mD
qcjUlUKzjxZM+CXAYWBHgeucJud6kken0vXpoUaz3VGjicDu3kCAJstdG0D9RYSQ0BShYvWoVJWl
W0lthpxtHk5tNqKAIpAwj50Lvnn9KIvhXWnal1Qd2kOiIVoBjwjRowoeJbcw8aK6VI9xW4X12IhT
nho8MJqAghl6At9CBqH7VMT1qdJ02LxSJmAlKIubBrQUW43UaAWFRBqmIovhF4GkE7yfUIEmvwPW
6yvDIbwds0hdgyfoIXeUJ6VEHalDJapP0wcCxVtHMpBQ6iZIYuYQJw9FT6cnv9FEdUt6IXuzxlAO
Xn7MS1Rp2WyZJzql7yC9NodyngOlHOO1lehnua+nzeeXDroVgcJ4ca8JOrtV2bHt2BTglHZN68Ym
XZSeUQfuRw2BxaCD9ZylCQ10K3qGMwfbzZJApGcsdTYJrA9jqOQV3nLsTI3en1RzgrqeLmpbn8GD
BG8c5oS0uPTE6E5M6rqTWSJ0T/WFD9NLmd3rCV/PEYg/Uw5CM89gDw7IlL4Zmn4MpgTHNe2qbJNK
IFbZ0vLt58+f31lVBWsHJfdG1sU3xZCm7uejRW1ebBv90mi8f1ayVsAHAg1XvNIhhqoAqfXSrVNk
9yWCFzeCcvRK44g3sTpoACkAyCYoo+TX2oxoFYeRX2YRaDHFNGzBUG+C2JjIr9hzLlA1K9Aoxzr2
enVWd4h0mmDuynseVeZRGmfzSAuLLCfd2+dzynENqqNV3pg4SByzbWSHpmZznPu8dHWeBIoKtiUf
au0OKqpIIqvO06KiPdAhBBSX+ylswmxuWgDkTQKb/tyHEi/ZVpUrbLATyIIDT6rbiPPZUdIexWqR
RD7selB4T2IUuQwNwKjRnYB7P0mkstzJg8gIOLttk2JpJyCasi2OtP6UzbMISos2dpZZx3qMEjuT
h2qdcFByOYj8wUDnfVPL9VFY8aY1um6bloY3Z3H9WPZ5SHpPU/u7qaqtUB+txhcWKX3GOE5iSyv2
5oxiWi2BCp5ASo8iXdhhNbJTXL2LWjEuORQQXHUci5tGrWtQv+X2LJEkdWGo/CaTofE//xxaEWkY
G0v00Q4vUKZIt5yr/JzmyhObUsCTRdqcuzL24ZFHUI9F4aaz2FFGSOp2Q/ZuzTJzOv2QZTPKwwL1
L5RVK5wq9VS2r5AyeNMGltxqZOi9RNedmHckbKd+3/QNKnhKbe3MImfbJsfRhQSkiBPux4P5mGYg
rtUqjMRE1YPDJ6NdVsuKDWUAiL00Jx0HaYgQZdirIA6iRJtvZWA9bQKz36ROAT/OodGYnjPdyRL9
SR+zeD2oFq6ZIkSsZ5H6vXXQho46zESqNVbUzcoy3UE2RXWKZjckWX4HBtiuRa27VcDfG4d2xmah
+WMkM5fx/D5TYrJtkV3bIoUeB/Ryzkam3WuY9RuMXT8XvjFGxMkKsYFEaBrWQ2xnvtnXsLucpp2W
CeZZRClt0Ile6EKZjHuPlpbdxUmBtyaV3ogKruC9A02HoY6kHbROPSojJzS7st8ajQnwHMRzvLme
DoaFgFmfQduHnsRK73S/M0W1atG6yAce+WNLQm3RHaAdHSF1cEo7JfJVKiGIrSSEaaq0qTVrDBg7
yGhbWCBeHguzHBzCUZlXkMNo3XmMe4a59SFlsub3RRjJyRYQEhhaILhzp1wGYYjjFMh7yZan6UnO
5QySLoHUFrbOTigCmCG0qNCqZLiVLhmOfG79sdYABsxrX6iRFRrpErPJAQVQAaTs6oBUBKdho45u
s4HiRu+lxG2QzruV2legoUZno5IolBcUP4aWBcRIuiewW02HlMV7N8V7IEbT/YjArBm7ylch6mJT
8HlrAH9TIc+rsXibae0CGiFvK22+TWLCVpxZ8BXvsYeJETy6qdh2EyqzJaalOWG2WwkKqzCdv1W6
Fi0r+mjibLGbtAZ/AajgVaSwS1YkgwPfJyDhE4QxeWNCkOep0eiAZ4gynIePyKyxS6KL0adt6c/F
9E6nfHQG6ANAEeaelOaA5lDabBKp3nWydVQHWXJVLapXRVbuwCPfRY1yZwpgogZGIhD/skMGsSUP
7aKPDpuIl6g9zB4bRGuT8lhpKsitbfaQThIU3xiB/nE9h9Bijnw9Ggu30ueQGwL9O6xVqAwMN23+
OhjNHsoG5WHKXyQ5Q/+Y6OO5rOQn+a7DvF9BwQh1fnQkKgonVzmJMWP5vN1FMDMcI265nQlJI70y
Dh0ZUYyeoBCkZ/OLZU2r1uARyvxQYTLSGMIWCojzdYGaf4EUKhcOCKO53yewd0yEdlImJGg5upBT
ASmfsq4ItkuYPiRKDpmRxnTMopL3WW7tWqW+JbTnkDLQIDQANYcCBcOux3TWmhH93n7yoEWGSmM1
beJYjFCWYbZscODahsIeJuD80zxQwTBe6wKcVRn6rxziEptW45rNEUxmmgSJ4cm6S0v9Zhrr2e87
TXYrRt8/FU4mTny5LeOgujXVQnMSAb4kA06a88RwowzbaTyhztJC73VSrLCeZifve3MlzwO1VSM2
3BgpZjHXtzE0zsuoiJ0aKkVbWuY9ctyscXuStQj1w7Lsu6Css7tKiugZhrQ2+hntScrjwZkMQT2r
fIE6CBxwY0tzjARluxH9NJnmqOEjJ8ok+GQNsomXn2GR5BJEaRTJHyz0x+YZU5hiO7I1BX5sCg5v
I45OWZ/OGwPaQjapx1XTY/+HTj8LTCo9V3FVOBUayJTwclO0UFoq6TA7qJ5+pKgtgBtH2EaMkmPm
1paBa4jTAJJ6sR4dq9o4IqiSVYk9w/jlOCKDU1lxmZl5zFojtrWRxC4xmyqYLEQjloZ2WqZXu7ZA
IbZsochQDUimZrTXZm6hGCiUbdLzV0bBpVaRUGFOTmCZd8ypoqaGWhvLnNTs0PWk1uAhDNIYFa5V
dqAeRQW63EDacUhQYkPg69yMWxdMcggkWXuSlbod99UbECuneGJol80IsaEspbsWg4YMinYQ2FQQ
3MmKO2p8cjBDWqAQMaxJhI4qY1vWztgioHvjWlm57pd6RGQkjZsLcKpZgk8yzMEeobOiZJG8mvN8
k4OtvJ4WbzPSTMoKQGFuo15hQ7OrCjVBHlEUYBC9emqVMYfARYFGVSytCyDYIfBB17C/LmF1MXeQ
UCpB9o7yU8UMr+4uoMBDknxgrW/N5GhBWx/pM9rfo1rBWEWNkN+SFKkyV7A3ohGZD3EHajlkFlC0
K2x1VKD3I2MMyrZE4VtJM2/RJygY9tIq0XunMFOvkobJGawRAJcUaDNg62Okz25jTY3TyQ3ewZQ+
NLKd9H39IqIK61ZSfaOH+ICWMOrXiNDHcS7XktZChWV47CU3j8n7lJbcIZ3DssQ2rGINkj9zIuNs
zglSmCEbHaVX1rpWTtDasXyeDOq6I5dChXw4YUtD2GqDTEb82iVAVfK0t62JRr6R6YGKwsLJrKdj
nEGf08qV3C0NbAkqRKbcOcJeNqRe0mW7WOejk+SRsCH8sO8Ix1FkycyLM3TKBNM0aGDg7IYf6zpv
kbPUTMc5psstJnaXu0oNxayqsRxjipKVGpG1giqgYSSoQKLdkFo8CrM+tmuSFHeDYvoQvmocq9Dq
QE6gRQYngc6dha3IA/TC2gBSY6BllBj1sYSSmt62G5SGjB3Kwk2PjTRVVeaTHNVgsPxDYSWpZyrj
ZaI44OsKY9cBNqRZSNFSlrpTbcL8QIa+yKAa21nPBlfWOuE1CiKjHBqzHkFYOyhYFVZt+RCIIdhP
GcgTKWADxTIroTMyepbeP6klGKoqJD7SFtJEkDRzdcIwVbi+S/T/Yeq8mttGujD9i1CF0Ei3SEwi
FazoG5TlgNDIQCP9+n04W1vf3mg8M3ZZIonuc97YRvUM5+A5P6bNEAmhtij46cXdU2S24x7n9v1A
AzQXSB8Wy5vDgQztsPxw7Pxb11wVFcX0WqOYmFT/njcqJaGm6WKWpIhscSOxd9c4Zm2oaSYSLC29
Cu6HxEvXozct7lE0Mzem3bRxaevfJtBX1A9GFo/OfazTgbkzIX+QhpcwnDoBWZ3aVU7sDjtzUED5
KRFcHpEXy4TfuPAgYostEpwOHP4Zu9a6Ap2iCx5dgziQtSGCoukfvNIkOIJkm6rbsSyRWnOtdSvc
VEOYmqZaLiBXO885ZxzmfJ6hTV3GNaeZLatMfkBXC1OLO7Um44UcExnyOdUTqfNntPnN8smwyDOe
K3s34sUYZTTWrLr9HDDPOqHLnz+OxBYVcml4g8v53BKNFOAqNh/Gur2N+sQIaVszZA5/+95qe2yv
e1zr6MPsBThQcLSTdwVq2GI35uBbdrK+JvvYWQA4XbciqiO3g4AVh1U2j0S3ffXe8qR3oCsZmC5I
jP08busjyXXnwtYVy47Zx8ybW6odKjNHgCXF1UnVBZLA5kiT48ErOsLKREFWDswU2p9d3IDxY9bZ
V9/wdvA07hI+Sn2vHSDThqh3QUnY9xDWWS3LxVCS+eNlzrmpHHKWZIa5f/Cai9HtOIjdlFCljANw
WPxjtovhuKhpYIRRkZG6rGJmisG79Tz0Y4Of0L0e6LjByVPsv3ren+tqqZO081OqNe2h0HLzuso9
nLe6PA9jh0yl/5rWYTsbkyYDUi556PU6CzQi4Etve7cGYUdkrVihzXqZKg7gcc60J9ZLIhjtNk/E
WJEcSCCtlhk3wn2JmNzmYHB2FcAlPa3OEzYjQt/G6V/mrCqYnPxmm5h97OVbs4cby0GkdzFj742G
wQlhX/tr1A0VD551Y9AI1o3uoOmaK/E59t0vV+ZbsCbOkmKoJyIqd3+vG//Jquqj52wnTy0ntXFS
O8iaevs309iLZPfkYp8r5286HnOYga+OD/hoidjL5vfRTglXy9yHvu4RcNx/yH5tXqF4jMAd3cBZ
tp7w793gUna/yk26wWCwH9vlX1WXL1tvPhhl6BDl1qV2PG8VsLJfwmRi1uzAJp3fOJq/x9mAtswQ
AxppC17bvGy/3ZXnqa7WD6PenJCR4XUaWVvs7WRulRGyxW8RKVVRyVwWODU/pvSNPzkBlWR+vAKB
3TOaGChrUsmWFMEgMYpx7vBNllseLSOX0NQ70bYpAzlbl0aAJr3U36Z2Bd8nujPpikfxNLdNRzZg
OwZzlc6BVVavkzs9avVzmXZMtgs5lpNf2knpzfYp7fUflWxordeAktfuNsh0DAev2Bn9WCsUsV9Y
R0cRZSkmm356d4sa+Lee75ef4FyZUavI4WqbhHYaykmwvxI5Vc1wKIY1JkqrzHBG6r+MecaKZ/zz
C8e4Ay57oLsRWSgJIQvHcVh16C8JPyxcBfqdcXTMWTwh/g1ICfpm1lmTIf+GToqtxROP7u/RviMt
ziROObB8tBUIOKFfwmxgLtXc+/1a3hRT7Klc4OAabheC4FJOeyw9AZlY6a2o279UG52cdbwS4pqU
i/0+gZ/z/XQI2yw0mVKmHkd1OoS5PYVr3Wa3lAS/WOcAe+761I4QouqtulaZslEb9cdpMxN+2vqh
aY1IL/qfS4pkbfHGR30kLWcV1d+F6u5Fl79S1lOG8/WzYz+lLdUBxYCnj9NR1McFgDzyizosp+Ke
QlPnYeawlLfWDi1vbpd6TLWP1MJNb43MYKlWnG1n+RDLfPHd7S7CyVHR4Yx67q3pZTOLLqH5LQtL
W5EhCwX7MM5v3OXZcUQENhWBdKfvaSzeHOK2XvSG/SrL5Hs/LsthN98br9Qf9Zx8gmweuCRHXpOK
yGy2nJXyLFQgnBLqPe9ZX9N5ewTNLg57/kuQ0xyqQcpwy7FZwkK4Tc9OlC6otnaAD2WO/YPlWFFt
17E3x04xEXRTmqEFBBJUme9ERGj+SElkQ29WzgGvt/fDdas/o4eWoK/2zxJhpiN3D8T24rVnE1gR
pZz7sJrl57pZwMHDj6my9cg0ZNIWvfYk9gKlmmIMF1v6MppqvgxEDuH+sQjt8lDz4VfiKQ23uV7O
+boehEEgxTCid8ratk7IvNwY1Bc2QanOqEfQq9l8sCxX1CEv/dl3alA/Y7nNrn521JtLXlxiSDR/
wvE4PDMfZMFjWJqnaBoyl0zFqUzw5iWeQnUBZRz1HL+0V/+684yp+LSyrjiagk6KLaOITWgfvbum
gTTRmHmLGaHb+TflfnusN+3NbNxbpebsAum+kN7BitBU1uOgXS2lzr3Sk2z2ULatejQObtylXtIQ
RNjB+QWOy+pRu9krgWaflZvfJ+b0XwYss5jc8/O0BIPGyWIzqerGcz3bn63YuYukWMNxGiJN2YhC
JbUrFfBZ6tvJZgwobZ7T1qfr0OAQ4s192VrAZ+bYL8dl9uc79kOSgXkhXlqJ1w5Fz6cYwS2dq1GI
KXB6CVZmgWLtzdHruyVatsUGklgSc/I+pD79rvrhXRLXHXXjeBiBjsLVM8fDUnRPTVVGazHVESG4
bBbENQcEZl7muXx1Uuqr3IIkKELDet1Okwm+Lpm7GFc0b6l08sQ0Z6Y4C6ZvWdCal03DOOLVpJkh
fzAt5IRm2cB5CtXGRDk3gT0JcuE6xERKWstj1jWgY+XO27W1EGhgMg2HLn3x8sEaiW4gfzHUN8TE
7mwF69r1EWRvIIFWg3Ql+LINBMGHYebO+NH0Ptr8jzx3n93UN44tkASwhCoBZluGzJLQUn9JL4Nh
/kAAQRuiBlMpquzVZxmLbNtBM7ANsY/ZPjKm3AyLtjwVlTUHGUIcnl8RzvroRvyYSE055q8GwJ6W
A+NK0iKDxWvXp64ZD9mavuwuTT5WX5PaJ1HJAFf7RrF/aEk9ojQB8zPG3A1ZR15Gzf3pmNM/jgYy
08a8CmcgrcCvjc8KXDm0p0bGZXkxXHhltLMWAWbnXn/dXOOQk0zFaCZk4lXqq9rnB3IT08dlCwg1
9x8AQonRFHsatVxXiJELmpTOxTft4sahs9t/zozXT2l6GvcrokuOROrDCe1zKxFMRL5FOBhPBE5q
RxhRQhkhjB1ZcG7WZ0Pbj0Qe/sssbmG9AIJLETwuJacT2ajhmk/Oce/Glc2Vh7+v5yq09k6xdcCl
pE+LmX7PA3yZ2wKjEQppcart2yEbl5+l3sRqge3z7H46V7u8jFtVxw4fh/Oq1nO7C/NciiI9lKkM
2g1psJsxpGwru7/5S5E+Sy9C9U5KmhGC+C0ZKXDzeOobvpNt+o0CDom+69vAvuot58mwDaY819zM
q2lVeCBaaf+kKq59p2vhqR9rFSz09R5KgMu4L1c/UtaMekXH2bEWUIQuB410zVvW0mCLCsW2tOY0
P6UEjB82MC7U68MrE7/gonZm3g1nCB2Bnqqj7A+CCf9k1mi3jFRYaRN/Zu0PLrtknNU+kqv8HwmD
8Wj6QAaWhjp1Ej8a0V9cpK3//XPdiQLioxMNw/Ch9RWbmOimYII+0mhAOtvbgFq8qX7YefksZY0m
eoMdhWWJF68jddKftGS/7EDyXu1BipEeFW4lVDq5ttHgU4fqEAtLTGohz2P9wQTVXNQyn4mOXQn9
BHTYPewHi3Zq+/0XljQEx5RL4SaAxMFXIOpPOcIDS/PGRt/P/rVieTSc7HfejdyB2hqnDvKDgnsv
UoNBhrYC//JzDyVUhx3WJxhuFX9ZuaPRAMEHCmm15975LDPDQTeIymNSOzkiWXVwBC+6XqSJP2BQ
850feQ0g5LhdG991fPfo1aOuuMk35CCjp71OaYrzwG9ngkkXonbZZ6OuGv52VQ+U1qNpzmAVfRBp
fvunMZF+ZhDAfFC4OeOuRQRRFkvkwfeehtdO5oiwO/8kiUePKmVQ6CVtDpNfc9U8eatYQuKUWLYG
dnnp8LQBYca+zZMixxy1BuGsBzvv0eEb2sPiffYj0YimHMA+qFcNZa8eqwUdh+/8qcfGPbvD+Cvz
f+TtiLWCa/RMCYR+tfX6fR/4XBa2t6DPyOeb8LPnfADhGHWlf5Zm/a7ZuDG7ji6lCca3e6IdHYy8
XfaAafkPEZl573yMGpKUiclDePbZ7PaLLm0iEtnTc/WdYX2MthQBXJHzqzEt/tRbWPpE32aO07GY
zxfun4eqcaZIl5zVBdmY9ib+DbmXn/Jqz2JYD/LXulCzi/nWUGe89m0VZ2p5GvR7zhfRuMipNbwG
Q3rp1DKcRLNCZaIAsOzHZtq0Xxt5iYGXMU/RXZA9r/6B0iYkJbisz3Io5nM+EAlv4UlRk3uh5Olc
K4NIcBNhhBg/HFKU4cEIu9gnkmvbpKtbWu9UYUVe1pP8nJM8PjcgwpT77okuZhIoPb15NpDoBIbT
OIHl4O/oWi0ZNNYOWd3zN3P/Orkc5ZaW7VFR46EY3T5QjVacGo+U8y2/TJt7smzWq84kIrwt29jZ
tX9VWTwZW35Y+GAnej8eyx2erV16no29ioHPaKxbDUzZpt1jbjLCnTBHXkQPRVybJdNw6eT6k+PK
C+fKfG58ZOO6lJQStbYVyd4zr+Mob7Ka+FanhHjo42IXpBw7jAE0jGBLIU+4LJlpxwnX+bbKh7I2
1wQkIY3Gt610Xje/+t4MEsEcZV8tkDzSwz3UUmDE4XxHZTU57oD7qPq96ZTb2xsh3BvND4EkObzU
PJwqXjw2SA6rUvtujDIPu9yBiWWly3ufqWDzyIKFupAFiojKpa8ixVymTU/wxubB7Mtfxe49+sBO
QDQEuOom3LNqX1qhrqOSRWTpPeITotmhO7/XFWMTxRTRwsaHsJh1ULe6IC83Qg11dd0Fc2jmDzdd
0y96qc5uTnmB5pv1g2anN5RSL1aeHVqJM8JxMJrwRre5rgf+p3vfZbFf9JoKhGa518aZiwjRxhAZ
91V1GuX7NO23vuqjtgWTMpfhTdvPo8rfOSZGYj/NmCaH9dyMhWRMUiJeCdriQPTCZbgKgelphbYl
boprbLtORvdVaNZDUdUdzdjL6z6XzVn0w0VRh3lypPunJ7c1MgwG3RqsPJhrF4+SJegcydSHQ2nV
te65f8vCy8N2WJHkpehrMms+0byCfUTipMgd/4C0EnmxJl5s+6Fy0yzYdhKz004d27E+6pK4X4ls
68j+G6ZozYJ8tXAIO0h79K3GleVMOD+K9snWq6M3+L8YzvZgwWkPS1IjNmLoCrKee8DY9S6phQut
pyUa8WykRW97oIRJiHKhHYsBfeHgfy39XXt2R05RfjexYHtSiPIadDBcRg2MdK24p1ztaXCMg7Mi
g8x3nDCSewwJwdkCRgJu1C6jGD6yzOdD62eMqa532nYH+AQdTGFvFVKg9FRkS9RksGxbxnxW+1OO
1tI+WvnRIwc+oovpd5u7KxkJ3WEt7QvgDo4pjRutR1UfLEv7aAB7pkXjh6q1u4TWC3kpvOKdN58+
j0zPY3MWL4uN27BZ9RCUXIQ20gfWjyhNOXnLlpRwY63yA+RoGkGGh+Xa+9DnBQ+pqC/1crUVcgBn
/1sXxpXzeCOE1WSXkz/l6H5M9k7CdmadcnUvuTBonBj7nqm9ZgLMf3gi6whWaH57tf1UdEJE8wjp
1G8IkWjv7rXyeZ72LvGXAtpRgEJW2i4PQDw1MbPp2DhPILLELB9q6NKKZGMkBqgc53sofkiguH3z
9HuctYRrrrk5pnyqA61Mh8PWjAyI6KHMdOaBd2nGsZcympwsYYN7NWrv166qv1AweK60RqEgqSJU
3Gf2KDyPi0Wvbtb86Qfn1V07OGSLDyCk5yHPf/kCKUKhdJj8yps4hjJ1LB0LjyGw3F53j8Dg82bT
2UZ4deAT/8xWs07xX2WZCXUHuABJnIZOUZQ3eSUlJaCIcD+AEb4+cNX4TVzeH1fR97xtQGqEa8fI
z7lD5zScXL5nUYxvTrYMsZtzevew69qCs9g0UFvdh1PhfQ/WSv8B66qPgjp28ci1+nCRO7mSveUm
4zIl+3QZ8/SWd0imkbj8aVR7gM/8YjBDorQsERHADRPkCJrWP69l+Z3dsQKuI1IPUDRF6dDDvPg3
s2BvRfYD7yPJ0vbXogT57z4kMKOeiiaxB+DxLFOxsnyCPiaBRsFs66OYP9KhSGP02rRitIQbFX5z
rKz2shaMpTUE0uTqc5RmPW5hZT7QgvbS6q6KKfvZ8E33X4TxU2+6aUSq+NODhndi1MA9NYvBZ3be
e0hyKLJPmf8zpzU7LgtX+px/b+NOkZWLucJy0988iPYhLXwAwmrQaEvFW6dt8l/fubjBWudQi/mx
9bQI2e1Fq/Q6WW31wpXBQSfvb5fAuNhZvzeXdH8WG3ZeFOi0YaD2OGnznXtW+1s95SrIe6yFdp5/
bkJ0YTdMTGU4f1EfTWb+V+XaZcfDghLF/dcQxD7wQVATYecUDaBVMFnnVy6HCNrXx8Z9r59pfovm
eXivxV/ETG/Doj84CxjHSp0MAvbsF5Te4ufoaEv1k9JSRtWValrRywLxu0/K2iJhNEqC2n1LRqXl
oKmVFyCoOEs9HprBxt7OqIkd6UhsSx56WnGt74D41JRGskyKmBZ3/SfJNwdDkZ9elTlH7Mh8w/Y6
+CxKXtD62OYErfZDph0aa2W86Py4XJGstY7zLSGPktnZP3ay4EKamjAno4AdVqId58b4pdbpMUWK
aAzucLI7VFfAQB0oWP6eqiExUD5FdCEdxhT6RW3ru5qh0bCWjPELEufPxkj9gHJemfQr2j13BXbd
dHEGiy9upOu/mGuBv5PXc/dV+vEfHz5q2w9jWn9Wiox3o3SrWFfDX9j/d161KprQ34QOAzT/rywD
W29TbA21EYbre2f5j35p3HJXuknjA981nX2iNIrCGEi1wGr16rA7LLRQvF3EsXvWMkgu5laTYebe
OIUvtN7n/GTK8r2RfCLo5ZijguqiQGcyOYx8PwyHZAtszqdfaViQOf3aWX9thvbPzAUeZZn3PJis
6cpf3u9HbbBdPUveyQibWxFux3KnD1N0eWx4+PvKYPRIJpjA1yjK+NJaTOHprP7sA0vXblZk/XPU
XNu+vey7qwULoTNRZyku1t0M0laRYatupZf9c7LhG7TwZVGU1GV3bfFg7Wmg1ZZ27K+6Vd6hYbLG
N9tZIXzL2CWiLpSTzjXSim/beF1ah5vbHZ9htDCRquWl8A62cLIHAieSlJ0cKTbrHTVf9JyQSuKu
T+Zo5wdvuseVF5flnrLUyJxHRa+iyqUAS/uom+aH1xouqPPO3rPx9Kf9pdw3NDJWLFx+gr7mWO37
hybL7mJL6lbkOB2HTF78gaG4s8yj2fULsrK7h9sn4dk3G4oR7Cd9Q1oD/XzWee332jnrzpolflOA
shtgvlbfv42D9Y0KjKM197n7hwb+tYY1cuAiUp9zrSjrCCoI6FQz14BKLS2si/5hRi03zRROaP5y
p4igYAbjeZUkKfl1Xh509hAKCtQhY/zHTeu85BSS0G/HDtE67lOD9l4Is4wIRGar8Ps3AHgw053H
ena+yfFhn1gHZHm98YpTgCmjLKNBli9Ysl4KPkXM7wMo4v6amlY8d3bGBQt6gkvpusAhB3PKfLG3
QA29zD576r2SZd1vRVe+tzKGH61O+HkOO6zbZfDMMzW1dKniU2BW4XJ1vP5ST2W0aTtxDKtBVlRl
FuGoKPeguGu4tA3yWKXNjx2y/gTROMefdh57pidb315N3hfdXRHzrr0RkoSW3e566NZF+Tr0/uNO
fX0NVa5mNqgtR9DPtT0KSwWGhA4yWSj9Rn0b1u4c6OxqwnVDFn8vneBqr3R011tGn4fwfvYZFUel
1gB7y9YONRc5QGnQbwfOdHZs/SqyCMAa7r7362gp82/HQt7S3RerwZyeJoOly4OeJIaeJAX6yUya
Rx5ca/0y3XU5KnxuczZtp8Ymfj6tb07lZ/GuaHO5R4ordzOunZhV4mklRsLSiEtSR+maqldMKsPP
7q7sR+MbqpyWUMceu4QSqDD3VFT5W2zu9XbecTtbzZLMJS80VoMnZ3Dmg3TnMbKaPyPuHuxL9Zvt
7T/GpUcASCWE2rH9dixxCBrd07wtRzbo10mYP/Z9yMJdMui00/Qxbf5hLYbHosfPwZUQp4vxntvz
x9z30Ha6FqyZ1p16B35pnrPIzd1316z/5WL/AiPPw0JOt6pdHj3s15wUdYKFKA09PpCBtvIm9Cjf
bcOgGQGWQMfYXPbDOR3Uh+3a8xVVhB/uE7iH586hIdpjW+9USftiQRk1FmE+Fi8z2mH+/xZ7lc6c
ikfUY4QINqEih5M+6JgOGMnWDyYpDGNcZF3GbTrriLdLjHOHZt2QSRr/IN44pgqJUEt8rPcyCccq
EUktL0YB2Alc1DyQbXpc/Js2wHE5Cved/p1XzbMjRQbODMo4474fNvpRNCjDmEo4LRgq7cPB3ZQI
t/32c8ZryyuvudefqCgRDz5gytEmyAwfEwkXXMZASD6BK73PkC+uS4rMfiJWQ6S1ExJEyqTh8AHq
mGJJWwrme/WHsnnA5lYU4KSOAZKFNXBCSsS4unfHBiFBpi2wT2hMCHGzfluTdysVH2lH3FHGC9Ai
ATX3P7AgPY3cnkG5pabrUN1vbVyFMkQUCgbhkdagLUggLAnmvo/+XXz8BHtTBCnYXej5fuJrphnM
FE6Vqfq94mFNGq37tuqZS/4fAVIy1EcjD4cU77vfFVpcurkC12d0uo/PtcaupK0wGQrXu9f58GDV
Bu4rfmNj0a71uF439vcjev03iBuIJTeeJok4sXrKl/GWTzZToB529XrDnFI9y7143ppSnK2u/DFr
t9VfX1y1tWxAxSWXW03danpgZ3BPXVt8LohbTqsc4nqQ103ufEyHXE/QW7gXvS3TwyZGQtzvkh7N
+pB0SxwYNw9dM8UYDB82OGU6KUPZ2bcKYWNsy/xtdqTPuQomY7/buMIOVcV57RdZ6GVLhnNufSyQ
dnIYdd8zCs0p43F09mhIEVbaTnks6A6JBDbFgCIEHvSifqlzGy64xMqWuz/LyjoKWW8AQci9Nm+/
ros1h2pdv93ukDrefMmq7LwApt8/+y+ClpdnkCCeP+/UrBRgqkPllkOS+gA2qnxf92KMPaISTOGF
mfIerBVxVeW1p3lGZgNpSdrtrB68mtj1si4PLk42hKZu6I0FvzCq7EeGnnxztkhP88gD6gd8z+vz
1r4Vu9Kg+pzIa/L+YUMEaKjcoi7rP8P2Y5cazUFQICgm/YK+h1wWp5zA+WRcjCkT6A4cu3akl4jm
yO9hiSxn0sNdC5zmri7u114klcFlX3retWdav8tiBH020ALdrJ4ldSwNZOqdLe2pT1mJbNEwSljE
xWx4cRBXmMyuBsWIKv3ZoP8JheZ8YXrxEY2v/j+XfuD3CXrNKt2oXzabNjTkA8W+XTVVPNU6rYDU
ZBNDUy+Pq6KjzarLcPYmPfHd7EddSedkdcw3rfVLFkRejYauJYYQPZKj4lTjFY1LwmXWqY0OAzaD
eGl6n+eOLCyNHUPqSZ2VZ20qnqrdL7gdyztfyRtGz8p494QZt7b7pS/2n8rCtFwCkdLUUl34ntBW
2mZzdEDwWfIxpJAhM676cTS7+YLy5ND4ze8et/ppHaw4E8Z/COZvnBMvExNeMnK1krtD5Lem7vEp
+3zn1geX8puWhqrZ19AOrwzIBhgJJYqv8Gj49O9cZr8N30PdIgb10ZZYPdOJVVfxVJSUI27fnsnS
VdybsXtUCbAJ25fdDdRKVUMPgCfPqeoQmtg0lXJptxPOjhYQPB5tfwjLHZ6xbBnPbDJpLjWTJpZ8
JMB06rXGxAbmg8AiJrQOzWIkBA5kgT92SAcNoSdauyf7yM3QUdoV7yOl485G71jr8pdZjFQmelNT
b3/xt4mMLJZslyyz65FKNRw6G/k4OX9bYFjFFW9L1aFpNCVlHlnfhiNRWRw6fNb2g249taB94Euq
iNBQLEmn8jc1OP9y2T8hwNDXEpG8Ng834sw4RQSXCQJTf730CztEMWBEEnE+Qms4ObFC7jJd9dH8
6mY+PDq/bS/Vg5Gqh00zh8dK0wUANKOYnIZPo/WsePCLK5Cyi26KysEUJM9bXw1mvRA5PwnWXv9i
QjccUuGivJDiFXfeX2pZ85PAN8UubB42E3AdMBX34bJ4jzSKXXzg/yOOhy8N6RhyIs8sbxIYhCo1
omR0mctbZkDZrjJ/MrTMFkeN6l/QcFyjO2nelFSCqkj6vh8bsm46OvsO9tzyvvqyeV5mvCLTrH/P
LJqAR/kZtUkXCpUi4BX985J6HtOTfG7FdE3Xrb906TSS+NJtr0r0Guw++AhU7Zkrtj9qqYanBJ3Q
ZkyXqsrbs9/cq4Uy897jqE9+xsJa0+M6lX9rSeGg7e/rfaOUR8tGXtBM8wtbz4AsYGlCXPPFz14u
U7AvYn10MKff5GT9FNDiTfXAZ7miM3n4jS4wO232Sv2Urz3BYXx3zoql5v5vsz2Hm236l1Z2+nUs
/CyZQbZTiJXjhKG9XxdEk3aHNGsAxskR3MYgICgU6fSM550yiqltRxMlZ1YdkcT7CSzGFhqyb2/W
/ct/v5oNPTvTOXj9338fNFEfMOJXx/LKljX+6B0sPjsK/lAhfDEQ4byIFSWR1NfDOAu0/JOZkXoG
QZjnfnqqpiE/9D7TAyp0LKpEQkS1YaonBIUe1ld+H84jGBdKbkbfpou+dQ3KPnMEbJTj4VIsUmJv
mLlXbz2RkBDxPFPg2RE4pCGAk1rjvNLFil7euu/fo2u/mo3/cyiK+/xj7u9WBWFApVxxE023vzec
bktRTy/F4jpvNMv9J+WD3iyeLWI5/vsjrWd4lEsRl0cKxPZCpsHB7Ozm7NqoEI2hsd7+v3/l2rtp
vfs+KHN+roeTlRkNxYl8QdDRnhD7fOsIJaxNiVuqe+3F2pbDnK3I1Az/ojQnu6l6cm8zsY23gci2
BhXmJW18cZKm/koQueUEee2dqcFFi78T4eVPIix6w74Ye2pfeOJ5YVfO3aJy3cv/vqyz9C5z6SHq
cos9xjMBRukJIgaXTrw0Ujk3w3WOfl/TlVYPy7Fwmuqtw90u09V6WSnifCNQ5SbkYj36XpXfHHN+
7zfeeEdXxnGYtPXFJonluUk/5LavL+NmUw9Xr2OymaV7pQ4CSy9mjnH2Xjq7Tjsm/fSPwdPriao+
C+JlTnKn7c/tvSrZHXeKHdtLj8RdFUyauh1PTCfHspL9V1dyEXpD/YHB7NzOvn2QGD2iOi+MrwKz
eNA2NacUNlNy5Qwffd0Id1WMz5Xl/f4vQwOB3t3m+1bIFqMqIQUuRmKg/43OtUiaNolzuVEe1ST0
h/++THyI/u+v/vtXAwqAQKnuaACGHbXF95FCoUT26/nN3/Ls6t0zlm2kD5ESNMPmhk6JgpPpiGmc
5d3shwJNtOpPjpjiXHXqUlt2f/3fFzflQ93095+3OdEdYqAR+X9fsrs8dfEJNEM3fKICEos8ytiR
1Yg0A0dYeYiRamMVwGJZLdP0gGYpVkhLbrJQ9x+3uzgZlGOgtxiJqIEqIqRRVf7g1OMRS3p2FFZv
n7UxN7z4v1/ORRNStTiEo09ghLG0kiBlkwvCJo5l7Mbnjc433IUbLXj3nBbNSb9JEeoOhvCMi7fs
xqXUPs2O5ITYn5f0jYtdC3iWp2cWNnQs5T0sCElV92Bvl43C6UintphLziS03aZF2LXAzmg3p6g+
C/5jEggOP9e4lRO96h4Q1qu/pmVf3Vo4z62+f7bm1oVAOvqLx/mGPN2L63X/P4SdR3PcTNud/4vX
RhUajbjwhpPzMIvaoKRHEnLqRv71vjAq+/FrV33eoESKkqjhoHGHc64DY9a5eviHPvjPdVgyxuHs
MMstUvtTZJ2JZzXHLmF06I4bJqd+GfwYhzg5OdjGWS5MrApDa9uXyXTosRBQNsS0MUVdLS6WA6gf
5HajAJ9fl/7eKqjEC2x9K68s0N8tr8PjEplIcLoGIJ9tUn4sZuHeci8o6q2DvXjAo5AZLcSy9EWI
Wa9y/CrbrP36e1jkuAdmSIS9neYfbGCYEywUmAZFwdqc654IYH7y5qyhAZJhyY9QIvDHStSc2F0p
vbeU+MhwJrH8ksWdRaMNHiysqYjcBkSYxCOelZfUSOONP8bjycR3sxqWiatmPYvUJDih9Q1PwsL1
OqfluE4tE4tw1r0gII8RmTnRC4q5wzhGPMCDubhUsSFWgeElJwNVxdB5CSGUu9q9ukqo57+XoaoJ
j6+QD5fER4bNfWAGcicJxWSenQQ7Pc9fRLbLfeuE5c6i9GNS5t0L7SHpNbsBxfBcn+chrTjJxkNa
y/yDH1R8JJ463uIJKPZ5I46DlObH2i5a5xQlzfzkV2F6HisFZHKyv7J6YEDoSiLCevdNuVH/Xnsq
XbszdWVry0+RKLyCPFLt0ul3IAWqV+Iw3pbNQtIa3YeXMe4d+gLNS158k6N011rXpJy16UciZxAQ
k/WqxJBcc95EEbyXn3Nu31PGtYdIsN3xiVv+tKmxNsakyy0yuVU0z8RlEz5MI+pj64Wwg9KcD/3G
b/bzAKx5lKsK2MphmOmBkLtzald4ZLqyx0Q1QX4jtO9eNTYz4UErhreN2nUowa85Is8rJhK+l878
BcJq3mBDQOhCi7BmZV6cVQxkz/G09fTAMWVE3ZJq6uMoZdC1m53JeVPJ6K58H9tWMRXZuTGKYKcS
j1KpGE82AK4NtyNLrbSdrpn/gXkR4p7pGKucYLB1kRnizF2og/ijNSsDumXRv0mg7aumfu4n39ow
MKI2cWMHU880ZPux0wIsHm97kc8dy7X2h2O0zqud/ho6il+HwXSN6AK6D145CyEk50SMTY4ItF1Y
pZdmATzgQ7VOfw+fDPxCt+CKGBy+MXRllBgOGjVOXN1sgeq8kuYTCrDpu4vkw5JBvlFLKzF2cKJm
Srsjb8085Es6wT5mOMRFZt5Lo/0lcmRZdSTFWSWVScWonFeryS4xzmuEWWAbbKyrXuPg9gjG7Ag2
oLzPaZxvDBQ2KP0xGjii/ePVEi0W/8vLZJbFpYMYsVeFfOktbEdalfiFqj48xYM8JG7+sCEzyOuB
mbgEDNFDOpTxZYCJ1k02Q4L1v0Jj8oSFzFo/frCh379Ic8AH3xTzKXQnucM8WVCleXLDgR1iIApo
gePOOJMzUC6HA2NQU0/n0aYCS90QyYSu/9EWD/mIJuBxQnWchVsq4D+WSIJ1nPrgSmYPr0HrhwcR
l8YKx9FMUTxggJg0Ruw4+YogXLxWEQNsij/v4NGfrMxeCpgPXIwiXVbCnNDpS48o6ebrgIaLo88I
ZI5TXDhrkefmccyZkNdQ1cYYcIVgJPg4/Kd4zlaO5j7wc6QWUdCJ0+MyWhP9d1CUDGECyuRMJOzp
leHsYnv4hoYDc5iKOUMCBzpSDLE3I5nqGLNK3EzuOJ+H5TK2vj62jDqdEDoDfbQ3HdNlpJfJ9Ooy
u3MNaqKIzdCNB71+Gk1XHeu0+JbDKLvgLimPJVqfJy1dk5s0Jp/Ia3oesigoHNx+u1zr+TpVSxk9
RHdgP5DaI2H/7X00BLj3EvjFYmr8AG7gXHrh6udy3iuX6u9x5IyxPjpd22xKQQrfFLYHRw4MBmM1
Xs0hRU/MUbRrW9/fGehezadlesw4jFVMWJAZm4lp30X1uUEP8LKEEq9qvmoXSXToqizdXdnAm44p
PnSftudgdAd6sfy14OBZY2gaPihomm2u5pjpFKk6ST+dMbsYuzrUzhYDiPfS+xwQc7b09E5Cs+nG
a9e1EjJq3XUb9ntb9fFLGVI/aNzFVeqt5iZRZ61IPpYL/eLvdz4mw/dxOQGR795nx6LGnGhwQEfE
gHaWEs9AHtykmNxKVY9rc7llBEaOfb58KPM+3k1G0qyQmoQnftGgWc/WqilTsBeomoWjOyq+CnaZ
DtFutgwFE2i8iB7nnUugJpWRys6sPdND1JSflc2gciRb+ZgWbnrmb6T9bWr7anp5uPbydsQMVHz4
OOX2uAVzWn8wOP6Ecr4GiX4h7ncVuPm5H76GufNuTsX8wmRSGWHUuz3uOc+qxTr1Wu8SkhJ4jE3r
XaXWcTBG83NAULVtO/sVE6262UyqLRI6L5hzGY4teBs3L0CeN9Wi4sUrUqBAFkX0vZgnGE5BPu99
s+FO5YZlIJhC215+pePz6P5cvECzGyU3XF/uXVCW3t0MVV9TnsY8FMh8/tenkccBZgK7lo8Fbfzo
bNJMFccuB4o8SKdaT6axMxNXXt2WxRidgtynfSDvQjfbiebswhRtp5u0PqcLMw8LQnjyVLe3PUXJ
A9tiXfYqA68XZRcDjSDH2XqWk/tmVr1/wvRD7hhz7K+phzjsg90OSvfZZyq961rMAsqta/aVSXie
nK45WbPq735aFQefWv5J9FF/f1waIS+RWfw28/nZLjx23hSXgRjveTiHp37ScKgclDbBVJ8Stz1V
qVOeVNoFz447bB8Pg2FumvXf92pX2d9gm90sg7eDaLPsrXE8fhiR5a/RAts7+J/ZQQYO5G4AUOia
J+hEqiPUfnBOVpdD1hm5q2e8T6eqFqzMA03xBz0PuaRVvqTVbHwx/WRn4bjRzi3ndBUWmKkalS5O
KhVdHxdXiujaRvZ0VJk6sHQ111WtoLukA9zPREJyLqzUeObOo5bIwpdAINETHVrfypsbFoZ4ptNG
zGsjCoyN0SfZi7TfcoBxKLxdnofQglq2pDur8hmm1E1GCZ3Z4tQJVj6p4FmtGDpNaVzBLp8Md+tx
aD/Fy3saDyzgBhAYG5eyQ0VKH+dkzM/jcnG7/ItDYeSRk2Sn2quabVDPmLvRYbxNVA2d07EiHX29
rYcu2GO7eXa1CE+dRQdoI70+arynT8nyL8lFhNd4zfcS0NzJkV38muA2XzVkWO/7vgdkg3hqh2QI
Za7p4WNn1LT1QAAhfZX5fXDtax/lDtD0YNqqUOf3QLjXBwgq68dum/TmdEo6RFuEZ3u7NmMn4OYa
xpoqP5quGaKD49Q+ugrCfYo2r06IxKJ1H8zDyqB3eqq7tt/WTE5LcuavReH0z9iewMqDhkE6ZF3C
xHlmxKNf5cwsI0nz35S+w1eGN2kw8hwgXsCTFZqSISZ6LytvjmII/qSTVOc2bjwcF+yt2O/OhzJE
aVYoEa/F5Dd3W5vezsSfeVRuDOxiiiSTd2NlpGVxK0PHXxupBbBL+eSlLN96x0CbMSUBsI8PMdhw
opUxc94WaQUCpGztlDSGnYutie/pgueYcbsVrKvBsU+Z8Cr80xIprGugnQ4l3FQvlFeOXdAPDbDF
nvBxtsmGvvctRDEZ4fSo2+BD2pQVLd3eWsw+6oRFUb+SlnIJZxLu2ZFhchjj4tVtqn0WBsl9LkX0
JoeYB5BOjZ3IkQxWYlYnM26bbRw77ON9UM2mlXxDRQqYAoHmdRqNH6mrjU3hOOV98OLd40A1wE5m
wh0YQDzXUWSeXG/OzkbsXpC6L/PU5X+ZYDpxeKasDYEwZO6kfnvQlZr8MASjfYWUZJ/RgsGZ8Ozo
YlsJu/2AbTGq1LaZ7rabyVvmf4WOQfWihpVnGe4+T7qrEAUTq5Z/AwMhSxe6F0YqUh4nfaqL1AUd
aXaYLJ7NrmcLuky16FqemJgYV9G1r0EdZhyYzjftTvPBiXEd8zf2LMoP9LXh+m+jZZVqNTMowP0S
RDvl54tmMyiGvWBveRotn4ca5zTDZHCNcv4+zWA1HhiozgrutTSjUxE68dHNKdUj7R6sKP/ddAQJ
Oik6aRCyeuPkWc/CtgpuVpiklyAxAXDQAyirB8xgz3sdoMpBGF+tB1qX44PbRsLJVzMrNoW4sTe6
8dszxNGPGAPkNV0urnZvo63KYwNPREbDTnq5c+MGGEAMLYNMfHzFsdEuI8fG/aWtCtxCNsSv088O
O8c2L/lKw+zmk3C7jdfzjKnhcE6tMD4ayYwM5lPEHlR8hG0R3YEkJZ8rybz51Cgr31qIDrZFCjrr
YUUupzK+dJxrefnDg+7RCrSVKy0S//bvh0Vj90cbNNNf8llm9sGuZo2LkycPdzFZGF1bvwsL7a1j
GBNAd0hDZULOgW22/s4KePjqDFlytRQUfdZEoAhSXK9J/W5GJEjFKaqw/HVRrF4x+Cf3xyWbKAjc
rJYnPMnGO+IgUPV3o/XinwBbWcFG+reV4U3sjczZi2pkzGbv4iFifgTjCooAtr91WOLNdI0AdLzR
k5XW1Qzc56nrj+HvZqj6o2ra9hsbau5V/5unMZ7WeVi8Bn59ds2YPlyV8zbMgMuHRPbuHbNXz3m5
Hj2x9CmT+VWZkp9XkLz4BUt+T/dvWdbvy9kAZtcgCfBjRx87n0SKunGmC21XtI1s8HCh24VHROGY
cTyohtJQ31TU9YcQfdUtoTkGLx9ATxvt+ZQl4R8mVWjGgwDSGocmhzH6M9HHPtqhrrwa49EZzAYs
C6Blw8jZDVENG0+GbZ1tA6ZHIdwfpdfML04ir2BW7ZtA2S+g4v79KMcgK0VOSDV0gm9z+cII1fsq
HZNh6pgPWzlq76tjNgR70nlnnoZN1f4Eg9dD5ffka5FCNTRYn5+gGICBZefZJfmXNKbmoDDxrEvO
9xLKz6uBD2r9+FWSsih8/Gpg5Ic/d9jYLTLl1Ems58fFThSKQQ8V0/KpbvTz67KXVa7PkrJpTxSL
xUtbzOY94YndpRqgKU9wqmU1ARzoTXRiy2UOAAwwi25X1BTPg1uYWztj/w/HrkKigyXfRzNwRmJE
jIUNosEd4uBQxDPxXxEdQTtI9r/GcKn88SxmBJ22RTk0dgea0/RkL9VEM9D2BCp7cyEefcEg+cRn
bFAMgKhICBC4ZBPV98B+fp+Dnd46DQp2CSUFK4T3u8Fic+8ppevoF6PH5PlxYW1r7+PlG/JKGdzN
P6OH5TMxov7ZkXgSYyb2z6iW6S6Xqiwb4atUYnxKo7T4J0MLy4xdZ7cGM8GavvafoXLrt97oNqjl
gE/nYQA9zHW3eBvvDsozL+87RM3VejaD36MuyrP0ovpzbXcUUwhW/Re35UWsR5AO1XKTVFnzTHsV
/ex76jEFBwp9gt55Tl28NymbexQHAhl1gqgQXIU5t5txNDAtaNKemDPaEGBmh/dpBL6gnZB/5D24
wR7l4AbyqnMea/Tnmdd8y3C3rWT8W6FmPikqBEer59LE//uog/tKX6Eh0wAYXWAj3qpdHpQ0XKb/
A9sysl0P1Smzt3DTj2Z6asYgRU3vITQeOKV78l2oOU6shLYwYoNDvEzLxBxX+8eDQydIXEIq701u
VMc+H6Zvtlm2K10ErDsoLjIDUrOeie1pHXR6sx0gPMdYfsSCZfHv/zYbQCHDGKg3B7UkZJPiZInC
gMW9cZtoeMpN9ADTVIk3D3PSJm212D4+7K0ShpoSr2C44CH6bNOdePR/NnV/S2RffQy6Vjtt+Miw
VZu+xf70Q2rhXHXmFE/4z+xrMeFuKtHU7KsZyR65DWO+ySbzwi4YZ8gyF20qrZ8XkAx9I58znEg/
j5abH2ETASZLPL4kao19X/DjLIzubAXjBFiQWWiRt84PM51+Up82Ly2q5mDWN467eg/As0BKXOub
9jhgjDmpd4XFbJxBFI7lBTJuaxoyYMi4ECcmz8Psf6SGvHSzW/yjoWZFtrUFCWS+ULeLF8QUyPxN
lNd2wEbBgzHwrKpFBtkE2Q9Rdbu+oWg0JdsHX2Xzubc9TEfLy1p446n3gQxJJHTIYTtrW8vmJ7YQ
nIFVdODo8Y8xa951NHv9q8ncRmHi/WSJi4BFYJGPdGqdGLEUmxk37n2sf/uswFZwQoZPigDY1J7X
2Dt/5AecVFW37awquQA4Si5+WLEp/fdj2aWviqHF/vGpfz//+FUVt+xUDLBKQREOW2A2Du4mc77+
e/E0oG3PDX+lRtTuH5+P3X5kSSB+m1abGfuJIfRpRL18mlxtHcLOFi8wSPv37oeyUAjiIMCpqdrp
zivNts438ydONXULS5BJATmb33rwSOsotrODWHj5qtV7TF97c6S0gIjivIRheOHhMH3rWYRSZwjg
Y1XwWqVIeSz5q5L4KiKzs9+tlAd8Mui9K0B/PfpVJPlkG4/etmJvy+2Gak4HjAwfQ4nGhPsx4Yl5
aaRB1E24Ex/wqbt/6kn0KytlmiDcKj8hpeDt4MKF7JnVPS6DOcLZQGDLC/7OWOAQVF1w8ZaL0Zu1
uR619Yf3pQ1236rM9d/fwSG904OJEfx/fzW4rxlcwEwZ0uv6PnoEwdipdXh89Lg07MP2PA5rnjSV
qLFDoeVS7nhyharWtsR12eP8RT6g5JGx+bPOQvv2+NTjklex4OYHt/N//YYXtu/CbW6qBr3tt3F8
MWYZQVzJP/256Y692dsbXt2ZQsv6M6RT84V7ien/HLmHximKr2mdL/vLynbFwVP1nWKVybBn2S9a
9nTfs7A/UMzwDjPM+j3xypdZ+duqq6fvgxsQu+nRxZfw+g6w6bYTjt7Xeah4RoeT3D6q67Q8oZJe
VUkkj23eoHdsc+Mpn1QocIpypDOr+mX7MR2YRY5aNCGTgCP3B47VYrxTFXQbqT5N0zwYEfAsLapX
iCx6JWs+AjnK0htQEyv0GcsYEVX2PUujVWPKP6NLZBP3aW956S5vcQFSXyJNtlOJYL5Pj9JCOm2Y
6ugt7mNWWgE6wnw5U9GoeowRVPxFW2FiyXcYB9udhypAogQJ1wU8NIygs9oa6U/JJngvEx/QHZtx
RCvr2IOk6qa4zwPKTR/NHMttDB01MEXQLNXJlPoeDi2SJh3Xq2pCW91yg1QDEYBegCTYMeTT1AQE
U8WJXKGWzOAsLPY0pnTI3ttnN2xYhi9/sAT5yYgi2wSG/0+5TD9tkmVzVvyrTii4HTSGm0ZTs8Ux
PfIQ/RqZfzvUmSv8wWxpgBSrvmyuOK5gGjPeC8nak0YKENP3D6abHRIbZAkL0PqYO3Lnw1RZ+YqM
P3c8M8PsbwXmtSq1m6emnluMqZ6FjrCIN7NDa90hRwuEBoiJ4cVNKaB4kv2IQsY2EfNYpBCL9dOe
vkLkb0+lKerLVCNVjuy237fYkfMBWygDyOOo7eJ5bjkuEva5tc0obLHAB3Z66MPirLvy3ER6WLXU
6U+zlFAwEp6RzN/WU/dbhSSOUFMD2K2ie2fI4GwSMFL7HUCVni4/qXFqU80wsTTHp6TDxhuTlctD
4pAKc1eNBJ/Yvja2lWOC9UnGhgMfU5cDjX7VFs130wQgkfcNoBerDjehXfMVjDYNcU28rF7FERpW
F5X06Er7u0FOVxjodKXnFHiw0IcCJce+SnBo9vIes7t992MX38XUMWtDui49RItOG97RCjP8Xoii
c2gs0iueaDRBWzMbgkPTWzdmMPmOZeSTAZL/EFZJcugbY63oadY+OQMYvcCvzTkQkCn0v2JVrFpb
tpthtr19QtZ1/DvEN/4SQrgcujo5zB2sANvnv9xiDzyWLR6FKBVP+SL7xivjEIKJR6RY96WXnQeI
jCpqGZdiOmqmDtxL5I2AW1k/E/9cjQr1RPYC3YDNVdH/AmP3HQjHBEJRttu6GW9jjUkOg2i+cCwF
yqz15I1fvh1DRsw8f1E5H30ne0ewZ28gnnEW9RSug/ObJmpjWc4vF03EOnBnSppxa8+Z2Mpet8uS
NFu7NMFPVlfbWMmIIJR9eAwbRJM5wDg2feAWQRCy6psp4mTxnhmsjksZfeFQZdRY/SaPxd56g9Xd
JDpSz4aWONftbxznzkfNQVkFcjfP4WdaYBZVE4tKByPmcUysL8PDRle5zj1KRIFpDgO2Edu/E8/j
lY6N7wGD0m05dnsv7p9rqMKUxfk2U/gsjsILsltAh1TPwVnQ9n+XcbtL29TbCM5eUFG83+zmt/b7
32HGFpLMkG7VR2Ri1FOzAy3wI/bKn6OTLyCQBYwEdX0Vo+a6VMut4JtSbBx4soheenUABvw581ju
CZnYdN5bzfzgJlMI/JEFagGK/daKK/ucEKXXC0UuYkZiDQ8Ajiqrhmwj4X016LTdCUeE2ROEpisy
IwabJAMy6tz6J9Ew10S69R2yOjPjFMARUw1AkSr7pRewj8sekSmuIPRQeUiwnUNrGt2xG9zbVNrn
WiCDZ0d09y045XYwJ4fWcpNF3r34lSk5gIKiNOgvHdlUT1mK9NvsixcSdPC8h/X3vkGHMTWYQMO5
b9axZW1mVdpH6IeIntNTCXp8UfNcR6+8B12bbGo3OmWN+GMw+tmUQ73Phtw4qskPjy63HkOdeV5j
4B+Y7CjKjmpA+N2hRga8TrRkmYL+Ck5N65OCZ5ifvJM+mwRuIdq5re/CQbG1IJ/SH0rwrLxiWqh1
ZaHisysUaYYDT6QrfsFcg1WYrMomwkwtLHC7H7oGKJsX3WvWGMGxDW+NwmmNT6ReoSpFheSwwQgy
kIPj4N3yBiLNFA1o4Dh3tvJuaJ4dzJiiFxWglbRYyFPvWQepjfyAyRAXf6zOZl4GVwKfkk3oE9Zg
v3QRCRCQ1S+zxb0m1JRejNH4M+btrcZ9tqtN4iOmQfypy/KTyQu6qDD7U3f9e6nmb2q2rjLGy45F
p7aRP1MRLqRTCfcmoMnOIBmr5mtsQdN05vCtmVzvKDTetIHPY6yFa5tTMc6CeyeupuNzMFcs4luz
3Bce94fX7tmwb7whESdurVeAPnQZuabJmjAUQIhDPL9LJ2M4pkjC/LR0D+Cnz643XF3U/0d0CnDB
Q6Jog5GEiginSWs05bFLkm5blLyXMtyo40SfETbFNRvcLUaGX3Nk3tu+vomosi6+zo6NivZuUopP
f5GHINPJkUsn34Mg4ZtKjHXK770OYVQytOJYRzNnMcJ9qowk3Y4yNK/W9D6JCXFpfHY8E3FixRls
SSxKlo1eBH66Yb7gw8O7jht6PyblzwCOT2p03sZpi5VpWkybrard+RaVR2MM5iqcIvRlrbPpcDdf
7Jr+vQQH5SoLuQiSkb4qfjMi7K89iay1TYYCA6xVsNjxEVmu4bM+zy7xF7OXPveYwMLxPLc/y5oQ
icK1t7owd3UefQ/N+lfpjKiZwCIweocLIdJradrZnoXCU2bsDKNjwGtE+cbCf7Fj0/LcG9YHlLrU
r35aaf09Gft/6tFBWYMlZ8uwdkDMPF0GBSLWy+s/OPL+pLJ8xg2FE4GdwN4fqQj7NmC9HyT1UYyq
PlIzsUK+NPhfnuoAwo9U5AsgRHS2PruKt3q0PgV0YazcpVozXc5DwNtlVoVYnucXxLU4qLNynyWA
SePef05zRNFBFYBkAkZBzuiACMxBQebY3aqtx0PRM531BPkwIYXgi7LZHQgTnuW4zlJs5ayunhMB
DqFjfLpynOjUKm0fBqPfudpbucqfz6rIUFepwL05NdPb+RYjkv3VD8YzBvDNQBzNe8vJpRYApeW+
8bbW1waZ/ZxD+XV78hP/tJFoN5YN1KFFRVKhFG77oD7UFmYVe4zPqa64NNHOwx4749e6BBRXT23W
k29Ru1vlFAAaDfOHH9XiVheheQPf3fpGtA9gSB5FmW1RU1H6TPNHPEMYVXb2HcuP8WoL3RIUGydP
Y+h+tqzt1lkoXhggkMhJqtgepYmzn7QPToFIHI+7ZM+iFrpxDZkklONwK3C1FkUrj7TL/z0eWAzZ
2YJQacstWMvh0OBFTSNSfSaTKRiMuQRTO9ntcKYQqhMTU0T1FauffHOr+tR70LBGuUbdY0nkvKO4
jWWc7svEO9BLb6s8YLnCKnMfZaQoVPOLm4U08jYzx2n7X+dnCZf8sSqfoqo8/Pof/435kC8tF5JS
IDzLgXy3/P7/EfWG8MoDv4dBW80kzfgd4Jw4s72NT6IO2y90JR5PRESDUbnRvNSom1EIlJ3/ak3O
z0ivfCuRLM1QnmTJeP2vvzvr/8n28qVj8g8IiR3SZQX7n98dqBh6n6nlu4t4bmTpCK0/ysPnztli
LuSl1F6ydQpzU2T29CJki7Ih+XREfOGxY2x1DVWP6dsZ64AAzcJJUlpMlgtjT/yH+Tnj48GLXP9/
QslssQTk/cerGvim61ue5y6R8IzR/vP7VtoF/ZN3oPceCxM4tNkVvzf6s2Byz+i0ihcOpx9YScv9
TIX1VxMDLwc+mGGTHIR7jsW1MzCHU9PWmJR7HPxAH9XYb1AjZW+2lb1FwVRsI3TDLK26Lad4h96x
MF+wOJovHcYuQ8OgmzFrk2IBGcFsfCCN+UdvOv25K9MBL7EmF7V14rXTggTFrAQM0ibOoKrAC4R+
ckbwXZyiah7XDS4KCiW56cKmured0K+8ADbgLhIgjBrQl05rduGCCWVulskpgXu4Qj9H+u88JBzZ
I0yaNk04FaG17TVYLhhyeJ+a2vf56TpQ2Rps6PRa7akvIRNliVgWvHA3q6DbgGDjbLCy4BhhCIQ4
C9KWv8PC52QZu7SS+jK7Vbyz4ylaxbndbtHTN0enNmDwL5fHh2DUP1J0jNt/P5XHZbxldvYBq4G9
WJsxRuMhQR7V8qcef/7xR73YJceA3Bg7nOObu1yaEguwZXXnWdVYMCpaUwGme+1PJetN1kycAdY/
zaD9O4L/p2YZJqpo8F+ZDhHuIYCdW3Q/Wd9OQNK55BruROegzMfAdn2Mvmohp4PokZJEDDI2o1Hm
lOAdUSSJxVShwpv7uLjCfUePbO/wSqUb3DwVpJXG2wfa+EenfYEPGdIHoZfV8fGhnSW3iXWMr83x
OBfFS9c6zZ5ZLXNU4zq35GLN0rr0AVJQCGLfBLXgYYolxHZRpyQagNkf9eQ+W6pGuuGT9AB2Ijw/
LmWTA6nwNFhTOzbOhVlRE5styTHUWc9qqOV7AlAxMNL5dS5LC0HhTEIxtZSII+97FFgDvi0QKDIi
o8caWTW1zbByE5Jrcibe7DhR+E/8LILZvlv1JfMD/9ZalX3X09XLbGPrdG1w9EcEBYNqAddKd6Sl
duSRNBoo77WazveRd+UZj7JC5exE8AO0Iqu8USGB1V5in1v6MmNZlmL1yo8PHSYPWyYw82k0ovJK
oFjD+lD9BjpKlqlXtHgy6pXVDOI4ygAvqTUZL0xLWIsyDV0xokwZVBOnUDZiXGXLfdIud0e5CSI3
35PkV332dZk9Ray3pCrqFxusIJyMmSiFBSTARik4OxggNgPHOYlaDWR8MsYA65rffAH4wu4t7Flw
rO95hFugKitvHbtLD5Pk0Pq0h5BtLvTK80Z1tLDbPpG8oAsNXVb5GKlT9BWsY5Pj5Ee/NE8I1CnT
eZ5tlLyw6i2rISjDrQ6tn6qDFdSU5ky/9saU6GsSarykFUqysAnYmCyfSzlvyC/DeqK0T6tCCY0C
1G8afq6GPHlGcCVoLuO7reMzGop/QicbWWZfKBrsc2g7yFfz8os9vHPywiGCdqQwBGa62CgbS+RE
7xkuibCytmlPzFJvElK4dmNRIsAwxG/UFNO3eMGlB1VhwxYcWODACNbOiNUYNXiBlAqdpx/Ef3Dt
Wnv2lvWhgCK5HjhuVnoyYHoOZn1P5RztscyevDzQN5koh2K1zt67mFvEaI+VXeRnxIXptte+eTU8
xhy+CvKj9FDx2tVwkbjAsaRKQl2qFLLNdMz8NP3qFoDzlHUeMQaCqQZ6B+zoaDmssPv58AER+Do/
pcYncQMjjKqjPyEKgh/rdB+ofU8M3IJ9UIzeLjHbP33cF89JPjbXUpjeUytld0XBaG+mViZnZ8im
fW/1X1XP5KMfMAuP3rguMGZOoas/dfktsZHsRpIeQw15RX0CATPvr63TLdsVo9ph1+hvvhscw1hc
EiJUbmFoG4ep9BWBIoTHh5LaAWrWlVqKjdxM1yGG0sD/pvptUXXLC7qsKiXGNIMwBeb/7q8attA5
HaBGtVE0HNVysZmgrbrecjbQTHiCeo3Ys2wr3mbo3HuPhoNsIEpFGYJmyi0YQ6AxDwn5GGuDccFP
o9+D2ClPzGqaXeGE8yqaUCsx40dpXRQXm1fhsxhCgKbh/6TuPJZrR84t/SoKzaFOIBMu4kqD7Te9
Jw8nCPIcEt4nEubp+4NK0beqOkK3NWyVJlU0m9wEkL9Z61vRdMGi1vkt9vh/Ecz934HRvwVI/6yb
uUsZHP7pX//x9D9He1+nP7u6r7/1n7O9/38NAFf278q93Yf++MtXpVMk7QSY//2v2+Tj1+/jv9fP
/i3+25F/C/lfELiuG4qAiKW//mX86vXf/2rLv62JurSekoNdrF9SsS9M/v5XvkZRKvJlio96nqDk
Qvy3fsj/m1I2ngz+G+5oKYL/LPzb/3NRuv5YitBELLz8g77xj8VdvXhoVWzvorbqeQr3QWbmGQEH
G93oGjXFkG35QDq+6MC25F6mXsOcE37FtNqyFbx/5XHv3iS4zsBMVwn60OPC4cbkAfOSH5ZHvpOw
zFZ40l2QeTKAGl9k1TYOIFFLWywOJniI4ka5vo0osA/SMH8axSxA89J1sULCDU5jHGzi3JLF+h/Z
arxmLL/UM0KExoPj59Q2T2QPQCgmYuRQP0gGcPxbi20tu9y0oIO8EbVfuglCHOjHL6VDUNh3CVPF
fFVp3DHXKyswzOvhIqanwoxTfx+3PmGSHHu+iwJnGn/ZIsD5vOuqmpCfAoAjNmD4RzhlGjdLnadx
aOflZqxS8Je7RI/CvKc9yQ8kzhKiOR1mbI/Vo5Vjz3vKOhSeHVEhKeFm3cCy+ocb+UGptnntdeIh
zca8+WEx8kXoMxm/xN49KDKYQfSmVjWCMC+FAzlA1mGPncolnQXkiyHmY9mFg29basN2nJQqi7Xl
eFRVUnjvcWE341uWzn58DALRuASkQlKq1u2N6BghOHR5iUNaz1Xnw3k6+wyKDYIlMt6L9zryCusR
3ELr38pxhtmK21khOueJJfz8m24x9yJyPpw2olHt2jKt2HLmRqrQ3NqzWVh9QqKoism8i4FYxPyz
Tduswh7fYYQp0V0tUuVEPCH9topxD8JhCLjkRpGHjA8dn1RfkhZtclItbNtjvLwDSutH59KdikL/
TFJFJcEhjzxx2UdTtyDr5bRkfPOdl1IVM15y6lvsq8PCbZt88wpT115zKaKX204yKUx30SNNx/Ef
eDQRBEvak1aHruoEqqKupRsHuAiwZVjXHxTNs2dHwr6R6OhGLi0WSzNpEeAsO2dTjvboHZtWso3d
13FBz07iG2qXD9CwMvIpr/hrAJsDi/hAbsba7llNEVwLYmrF0XTBFH3WuKWGVW3NPsvFjlPfWujO
YEVO0VK9cco34zrL9AeWcqUNlotxI8mjNgr3FHt2vh0yY9pfMZELMShfKsgEuA6hGHhFOVhb3pTM
W1za0o6JTHBAkaqoFUpAPqRe+ghnqnOXU2EY8FZLacdo2kZAkbuglzZFIGATS+trLEdW9MEwPzWv
gRMHqK+WqoOLmOhhKO/++YD9jw6i/7dT5rb5qh519/Wlrz+aP59H6+v9/qD71+uvT/h//PNzORXX
f8HozdP+nt3W/PDVD4X+x3/9dmT+Jx/815nxNDecGT/roQJs9/AVU8D9/vBw//1RUxd1+Zl+/Pkr
fjtuLM/7W0CPLlxhkx0QBop2/rfzxgrsv/nSUR7TyRU37a0TiH+dOJxFMnCZdNv8fz0Pwv9z4ljq
b44TyjD0OB1Czqr/7MhZhzJ/GCi4ru9ih19fzZHS4Xv6fzxzmDOnfRGm+U62SXubliZN/IsskWyd
76FsEocybwaSKKp9k+MmfOwb9hzMj1gJYWG3JjggMU+Tpv1eFnMGIf+dQQO07ic2QysLfpLzLum9
9DuY4mOYkYhn404JpY0hgvOQtUhRTA8qtGNvK6NIVOc8pmtbRZQOms0FtTunTB/n876SWpsnBlrQ
eR3o8dNLGYwFeOIosyfnwwQ1EWNtHup662YCZXMzFW64ad2mKC6HJaVtYBYddw9dYuL+PC0OAR7w
qSL5aWoA09+mr9CYu3KlDo1JzmZPW2YeAKKhHN1HvA3Vg2myRW2rKtMPpDq2WEZ12BbbmshzMu6k
BXajBNrT7+Ma1CqpP5khNTfE8QbTFPvHtuZZBkia4BSxy7oWe7ti/GRd0H+QBMOP5hUrSAVPdWIa
+JRk3aG0HaY2YRMZ+0NHnJCpBBmKk4VpkIzAxWl2UH91fJEVY5atWltmlTUwijT+Sexe+O5XHfuZ
zHhduKna0rpnS84goIY1QiuVV/0HSTGraX+oK5ATMhEGpJZV+MF7TCI54AQHM/F710BFhevdq2k+
DH0VZW8KyWpx3aJxjM9aoafEDFIvkCB6meICVQneriRUVkdW7lQvrx0UJ5tn9BCCeEeCDm07tOjQ
OfOowYE41DaXiaPF8jSg6PyRxugZ7Q1PNpD/RC4C16SmxybJBYBXNnQ1a4yaWXVwl+QpFM8mqzrr
BU8xPMzN0tpsONHJim8rXynGJCxl/jEcuxCpO0ZR66ItTMGmFb2hdapLkSI/R5/fp5jQBUDiSaRu
ecU1Cglb2sixybpEvmv8cPFOgwUc9WzTVCIDy2bSK7Ev4YjzTIHY4kTz4CbnNnECLBYYZeQH3i7s
MqlDciYsmSGvH6aUxNm91NRsVyrBvXTmNpVwdzKWriwtzLLSi01sS3fncpQkfJxilZQKAyzLRbYm
DlQrqb1PhzAdP/NZ+su7JLo02qaSrdo54HdLDiVA1+U0gt1G94mnPU6eQ3ZCy36JCbvas5ZJiB4f
C/sDZ1cB81czyXmaFyiMn5FPVNZh0F360HO4d9sZHz4rupjR6plEWKSXrlsPQOqtsE6hSMzthKeO
GTVsAVksIJ+CpEjOlcarcGctk5VeRX3K57ReFLJd8VrsoTuAHynAUSKM8l0QVEhNNtqxZw83eEce
hVimUJw558saVH6PpbY/EY+Au1IPBolvHvcYj/Aiuh6qw4gZgKJ1xUteT232Gid4Lvq88dUW4ihu
7mZ24NKj9kJ8XIEjPrOdROUggqBjYEYDbn/I9St3Ej2ZOScdaxaiHMzwFQTcwFdJVrK6Y4NcRggb
ddAx2x/miGvMCfPSP4I1mNWeFTwR5myb6uYHeu2OjWXKDP1CgGcSTPcTXfwAc43w1ZTUZ5exCx8A
vXkMvIgQpIZ0cF+J9nMQcoqfSt0FzdZMiDXa3TKW1T9X3fbQPZRL0/Q/fQwgT4Bk4WcvFevc2AaZ
xLOwcV8jpK32Nia+Oj73ldfPO7st6PvHosMdO3jC8vd9DTEeMU9j/cgTFYKD7rS3HR0dQeQrERsZ
ZkIPIY8aUq6XKGOrg4tHbwotWAjHZFNclsjiRzxJsGd3dt7nl0MVswJoGpxg0nGqq0iTn7hxBY6S
wi/W7Cg1f8IyxbtnvMZcKZ1M3S6z+vGxU7GD+iGa7vpQEjaTjA0+1Y0eyRbeIZLxrB1OeElrVCSk
fFgkKMxw/p082nt5rPuPwiicfK4jJroEpVA2pU7d5ydfrOCYxaje9zadI4CDZKxl4mwjSepKNx2O
IgRdlt+YC29Mi+oURa73PpaOE1/RtYRFfOK669pv3abW/IzpvGQPqV08T10GJajU+pmEyC2jqbtY
JA86sy+n0AMHVI0X/oy5FILr09QGDy0uWTiRPP58e9VQqTEFgGtB1O5LmHZ9I04CYwTxfF57EZVG
Q0pFW8Lh+6Yr965vgmPV63s4emCz4M1sLLEYcFmLx98DZltW6WtL2Vf5qplBNTECU6xu/dp+QXjx
6OIu2tgzWU7pdN8uvdnh2gQ46fVfMQab2PNuM5CHUTmPiHWkZkGNFlMrJ7gS7CdfpVMhYKpsjARF
fqpMklwGchFHF9nixioADMatxd3RtwkK//xxbELot9iVbZ07yGVgTruTjt8EyEhYdfmpiSuovXnk
XwBswnLh1PE9KNwxJsOlgVkC3ae8HXGni4MNI+AokuZX7JbVlkCKZFNwd+zBA3+kpL1eJSA+94hS
oOOFYb5LhpJzTIA22gSNvp3xpHJQVziJIJ52nA0PiIk8YlnAxBWR/qC0ebNm/OhZJi/GMn+yUozi
iI2LIzcsS08XYDVh5LdJOZFEV4+ICVNasLVROwi3c750NuW3Szp++/MEXxKIKeQ8/8Iqk3WPEl57
k7k3Djk0eV0xkxtQfHQ1DDLdNB8F1qGHORmTF46Y8kInLg6SKXffZnLxLquldtmXY9TUHI/IJKrP
mRHoxm9YF1itv+uxDe0wzROXodFR0Svln70R10VRsHcpbzAwjFdVWzNNjJqWqYLr7XGgf7D9IEmg
MhmIRvDCsywv/XjJ9pzmu5buhbjWoj5N7JEcqGq8deOV4pqqR02R2DZfCDuIkLebUweUQ3fFCzKI
zzoBr9LiCHf64jp1lwvWWu6OKevV0iIwy50uO2u3OpBRcgdV9jzE/k+l+3MvzCGRKxUsmiCeTnTC
ydEBWfeRWTnBg0n8K1+RixXL6yMTAgiHc/hmwgnx5Wwf/XHxtkiEjhML/MBncYOHjJRWmIk8Bkh5
7R7d2IHu01z1MTyFGm0OpL7+ckJnWQw8Q9lRWui5yILTCdxYiIriBGOQW9g0iE9jVXpHuxLtoSHQ
+2kN43qsk6x/Fcoxj7HU4iuskugxnSsmN5PsvLPJ6rUAjmZ9wXTbZrzbaKok3wsZXGbBvNY5Ceiu
iek08Vhn0w3Dx2Ca6dlPg/yBTynuAg3lHehxcp3oTm4SEu9wcZvgq/FFepIUWadqDhsIR0v8ZmC2
3eQzC3gYft63p4L8TmNZ2iFdgkFFLZrjORhsEPj4bkG8LUP/FsZRV5wqu1rE9YRhEXxJEc0lj7Ol
7rfobZGHFl0UDmdCHPrPDsyijRCUoS4avFXqoLrZPLpzkvLkN9qfz9yGBISZgVQArtu0QqPqDZP7
XheYP68ynFcZTwlV/yCN2+OELUTqHwFyVVjt2xnkbLMN685CKYwUm30g2wiG0D1/6bqNS47cPIfZ
l85T2u8EaOT7QQzddeV34mVOO81J0KgLMa8yt7ztUGSNmV4wFfo9aNWlsVPDWIruaLeoskP41qMz
hHU8YBlQMdyOg6YkDU9sMcExB0Nkf9aW9wpggTADNkgA3cIBhmo/3I54wCwPwOEiB701dBU7btnp
uZy6/LIYq+aE/b3nuZhzAo9skrHwgBjxOIqJCwvPYwQCwM0ygPkDky8Mrg/rROSuimd5STHs8iAW
2bkz4lwTCkNsN5JubFRbsF4E1yj5AlX8Hc+Bd+v49WMJV+s9YSN1QW3L8axRZrtYXU6ICL5gt3i3
i20+6sX/HE0/7Ul1B6CQpsk28UR1i7pGX5aNgYnNLXtNIYsT2lnhHmMxPjfzTJ261OzJs6b8JrBh
PvAQX7ZZmSYHrksIzzIZ7PtmydyTRrxL9kFnPdBRrJwZU+xS+idKR+KRVdjkJQcURR1tjwA/HFNS
bgSYP46I3jp7k+RihB0A74DFrorVdYElfUMMrLlyfDhkZRdgkVaiTp5CFIGX7kC+5KTIAHZt9wNR
sn0VsC7j7Bl/sekayQ6asmNaRdM5rMoAEKt+4enA5mMM0GhxZETTcFMq9xfs1y0ZYyCyXPIHCrAd
dvoQS/llg7GBTfPIFJUnZgo3k9Jvguwd/tDA+RHesmxfkNSzYXaRAJfOD0e6nPVWiByuqy88n2fN
mJhlW3n02UvknawUm2gjbzpLI7ls4bysMVFT/Jw1/SnqMe0P2ru2vPxjcPo3cnSZFgn7Fu8CAUP5
h7bXOJDgiNELx4491ycvjIsL3gKW4QWHi6MIpCrIzgzy8Waa86cKDjlZseAExuaa6uu6m4W+9lMK
ARkx/IOm+x2i1iKdj4QeUFjXjuOdcz+UKDhZ2hso0Ihn5aUbyyN6DyZ0qXvuIvGkGT8PhE1tPJYv
mPe0PnZAL4GV1D8TeyHhQKc14b9Qn32WNFAVeA5mXioxpkF+tGN+aGtyEIzr6V1OpIv4MMfyEY+j
aLrnNPaedU+IEjPxYqvr4QnX55HfFP+aFA0kYd+cIdIOm47H7LkZi3uN2gA3EjRYTghGb2QWZzAP
Uiu7CQ0KLnsOp21nMhgnaLZA1s4vWTZcoQdwkLxbuKktwftETgRN0lOn23vh9aumIRbQfipn74r2
J7MNVHiBvF9ivNaTeFJZeEdHeOEk/a1yw21SZZg0GHTfN53E3zViEEACYYC7YktzMc5uhF3kd62C
4Q87BYxJ5uA0QgLpXxVZ7/Gd0nRNM5uv6pQZbuFWJJEOCbq3IsWaTaJfAf1yi6wJcKB/q8AVSUbe
yB47KMYzDoNRYJ2s3YMSszoW0AvPHT3z1qFNiwpSwRfbf3HbkGB46EBATMOH2h+vcNiD4MUDRV9x
QuT14qp5LywnYYybvzM6uO7d+bUw/fOctyOrYmhxmUBLwA124rnXsGFNxd4fIij/GdvSHqso2zsq
1ZlHzGbivdi0il3FeptW183M4CAvoiezWrbYdjzbVnNVMpW6V3YdneeBbwnOnFwfVXQ7eOc12ncY
2NRy7bFlL8mh4w8vVKwSa32Hp5spXXfueqAGW7tVWMRCMUkysA069kKXJAxm2LChbo8dwWdzQ+uX
a2asbjOzZtDo3z/0kE/DHr3Y4p7I/OFkBJxmxD5MWsjwBpTNIUwj80BginOpFpxsCUZQzqR2evpn
zFWUzshs3YrUMzPtY6nm29JT0WGwDDpeGAIlawU2lri/Cn3ySYw/uZ4uv2GruheYMlrEwsR2FJ49
HBNn4P5zYHSw7oy9NOCLaNY2Aw0qSbz8ma0FLSzbMKMQgkdY9BYRle5FuISZvMzLvMfibg1vpe11
9THLbR7bjt+X9nldUh1TgGCXDHBGIuCACJ+rYsy5o8I86s540vXWWyQMtN5BN+dE4V2SeHP6ADmw
nyBRLvJqSVUCzoTZM6zPzjm28SRu2DyZ5miNKVYsWanC3uVMu5gW4Fv1aOouKSOmfYeY8JsQcFj+
vY1oBwXsuNOSNWrgYrTrfHYdFmE3rrXMV8jOn1rpLJeN46JZgNy1i1SW3sad6B/tLr5HzHs5p8Gz
0/XduXYoWWevU7Afo6ckWw78vRGOe/Jjzkbn0FqordUUw1cN7OeyzO5JSrkZWHKjYOjv1ICEdYLV
PGXOjZrKQ17Lfe2LFm0jiN8MVSb9gems93IC6K/RQyxJIfYZIoyuzG4bmzz1IEgBgjI123kEw7F7
wIrg9fDmkHpz9mFMhfKzR6gpd85qfKVAvR7SgDrfy350Jr3KKSS3zBpR2OfDyZvra7jWxAa7e6tD
WG0CAwqjYKpYYnq4V26iGfCZfIerRnBSAr8HyTburYDeIVOsDHXny4scfNRtSHdw61YOaHhGC6ir
5gr1eaf46TBVYQKqar1rw6G4GhOXjrcUiBKEyoDsGoQ99GpWghsnr4kRIh3q6BX11aDQri7mUebk
GcXNPUIb8pQsgr4nVZySltWITq1LJ+qfZQNv017ynJhBP9x7luYhqFR6hkrHmiuKzqPXKPwm1l2o
l9d+JC3CTNFTJjl/laPfrM4Cg4sLp2HSQiBzg5lKOEfEyPB1C30zEAGD+LFcG4tbxrOfNcaAyo9u
/ISU6cnZ2w7Sknl+KEYSUMuqwa/g81wfcutsD86nZTloBEl+XTzrww6Dd5uUz3OWZvWus+iH6/wu
AnY5ezNiE3FekuDVm5e9VOlzXzgnhqa7zunPKlmO5O9i2iBCMwu609KTYRpFNukR/ng9K8J14v6i
XKbrImvve9e957FzjzD1Ofbbb9ctLmrmALGkAAE3fouUrjpmC93J7HffwEj1NpTmhb/tLuwCjvZg
j+6D38VUr3OQ3bczNEJV4R+Cxojs7M7o+ldDsCLEd26//uCO6OlIQNtgRkLoJHcZFCgzOYAS3JiK
o3twrJYuUu+XSUKS8LYqq+9GRz0WKfIa5fYgFHPvDoEGEp4IbCR7LVthz7bEWwGAB1v4aehDDmr3
mWc+yR91326XSeOzHoPXZiDDOgDtgJ1GnOLQ925tWjw6krmG/IKbrAerdtSROMfGYl2bcMA2tt+8
QDOghkB2tWmAtqu2eeYdvGWnfjHgIEG5c8pqcRmCT2e/OREUUhwC1VzmQbtXivkJEJd0t5DWS2AF
zkju/FfCA/FuVw3ZIzFpMTXTWCaMG/I+Pvp0PFJUPgN6PC5Z/YkT8Iax2FVcDD/TmSxW5RRPedbB
slP7bmpus07etkWacPBNO4aEu9zKrqhP3zMvuy/gGBULE5hSs8HDTSjckBvPSdYCDr/UuIC7pJfC
k3WLP/LVb9InMmgRIuObOCV191WbmJU+zSDlDK76Mj0HVVFu0yn8nProU+foXOPkSfbhB79oBqd0
ukl7Lsy1UhJI7QBWl7C7JlizW1kouXcSK9m7TvNUOcy/p6r+UKUbXgwlEMB+rVmckem4nVWEp/TR
DmU6X+1OCTDk4c6PGIE4Tn2XjvOhsixIOClAjqh5yr3+BfmSu8eXQWyk7/3yG886Dj27d4yUNU7g
+IEJ0E+Chq9Hy7bo3bAD6WC5TCP7ugvwvY2muXeZGG3ndjhpGBBI7ob7gVw7jDmg+0fzxq2aYACD
gts6T9igz8OC0L2bLBbs/oKSfKr68cIVIVFc2pmvnUUn5SbIdeqgTw1y/iQltuyo6dF+CueCjQpj
AdZG1EOi3VZs0H4qg7eUxPr5LYihtWP2o+iX0YIxkBHzIzub5UHV80JS6AAyuvcYOKgoGB6tdLDP
zLKmq9IT3U82DnjrR0BlQKVEZA7RIKYfuijjE/YafQn72v7Rdar7YLTyadqZ0Yq/Dl5MEu0T5XKK
J6DuQWNGGCHSu468l03SW0/suCtcRcWh9oEGg+ffx+MAUW1Ey0kzigifUKF+mJ3tIoj8C0u3JTcM
c4XlMx3OfFCiDncpSVA7YgAYlofcJkw8UKY73j0YiAtbdo/sAblM/WA+eFUu7wgXXmmKvWDz1BY7
3i7iKVtv2uQFyX9liyGVqeyDVSP0rYlbDJfgdS7xQgY5OvvMZ9/OuzEkqCBlY1oMtNErexCCpYkz
pPeZPr3Uf5uTwHpz+/rIMqkjI3Q5lVo8RLb92bXyV+JPgNwWaycx9SFjzF9nUDzbxiPqMWsd4A4R
pbbtLoIILBrRyaJH71L+fJOR52JYnvzEQtRf6DfM5VeEF99i1r3RrTPv4rL3TjE71C3r/H7ncahv
uoQ4Eytl2U4+58Gumks/TE+1hXDNaZc35he3pd99FEI8pi5kVHuoPxdvFjd2Z06kDjxG0xIzT2B6
P0nWgZJ0Ai46OOokI07UMNgUwLEwrNgPSq+ZsQ3qZmNmPHv8+MxL7tRck10wQckIcSG8i24dM1S+
OrRO6X7VbVpdkV6AC2Aa23MRO8mjbMb0caoWCOhQ0bY4PqZbMp8Q+eiGREdUyYq0pyC7jZkXRoAw
PUJ66jasGBAn2aNpnRiKkVVf9mFPv9cLx+IBqtriqySwA9WIFYlPksbNJmjxrsxcrdugaEcweInL
GHtw9rIs45fYSuUV0SjJ2V4k1zzG0sY+cPh6Ny6T2TNOQ3WHW1btiAZJclJvcjQpaBLBxakMnbSo
+PEcubQgFjwKqCSY9oVDzA3oLz3cs3iDOtItrW54RkgfCcjEzAN952yfyddh1NnSQZUgMr67MOUQ
l5W8amVfPRDpCRMEXvqFrGfnFIZW+e2MMr409tzeR3aInThJiQXeF0g+8PuawOLPlARPOawEuNtV
ew5lMl7YUQv2QYfi2Yp98iB4AtpvEi7ytmiIfvax/N4gObaOkW3GE6qi/mirjqwmm31ZH1c+gsqw
lMRrYGEp/Tm7s+aGB3Hmaoe0h0gPz6Ws5Yu39lx90PCGGkmzUC2aAQLBvTcGIPlZDXogUdpLLxlg
icNos5HalNJgclwoe3PRZ2d3tPGzJC2EUFMHnOlYfomXxtZ6xqMLhMwJSiBi8aguWzTc36WLMwwN
tyZuTumQnEkdU4tjmQ7rB7voZ1i13ECAzijFmPg82+xsiL1FUfxuG5G8sJfN8bV4axpxy0OYzJ/l
Vxxg8C9y6b6DCop3rWCkWaTj9JoVLckxYSauMyDo1LJBQI2i3Fto6ONdh0922RVNnXl7wfTrMA9T
vM97F5cv8oOHubvFLRjZmFEcEgzYjAZzzkbcHy8cDbgNrdGpikg030QVM7uNNth3EvaRxYPbgho4
rHwz+MGxqb7ApNm/oj4cLwY5LD9EVDgE0FdR/x4xiXiZdYkITBi5hpssaXDdIFnDaNwu2Tsmo+kd
9F/t7iln4CV7c2gh5yvDboINkHEv8wPQNGzM6PWAhrknGFY3HWE1oexszgkf/dIev6dJ32dkpMxJ
vCTt7mI/4YHQsfxqScPKwEwMFbrBC7TwGLMThi0zhhc7eSaV0IEFqYBmbaOKw2Y/EBAHkC2eQ5CA
g0MONcUzVdRIus8RC8os9w3JkETA4dFpNr1bqXKfIqYWmzwcKUG7mQ3fpp3cmnY6HP34hFEmMOzO
yJIX0I9IY7V7FjSuWX1mLjp2HHXjUGxSUqqRXjf4eA+EG0AmWfzeB5u2NoCGXidch9MnH20AmoG2
LzRnw2DP9N0T1bdTFL5zX0q5VKjOmSL/QnjIojKA9L5sPA9p/iEuB4apbqzoZvkgEg7pdeskKloo
KocIROLeVpzRu74aFOkvIqhKPJuqC9g2uWV77Zk4SK/riXHwB9Tywr0GETFN133uVj/6bBgJ4Guc
ghUJMssZjnvrYoxHsVGSlFizb4nCL6ea3W9i76HaLAwK+0t+gfI+SIxVYn9MyIjqkEJsraCGze0j
Ghk2stfw3l2hK7Proziv987IGOk8hEJ/Kcth0yGQGopdkSzP0YgKwoWO9Ij3FZr5rPP0J1CtodlD
6xuIW4CphiikDENcTpqaGlR9OVwWmEB/YvfmYYIeaJh2QxStlhPPCsTBGInanzwICHRsd5GKW624
5socul0cpgwJdAygf1cg4aFTLEbiSwFhWfku9qLh2mWLTcqQg6LltKBgyWnEMofUp7plRC3oezA+
ZkSGQx6rU0pvYoTT6ZrQmsV/rB1LxXvXJQbNG4hK3HmxzshcTBF23PkZqrE9XRzHlwvfRB95I3z2
ZT7wHvhY1kSNz0L9ishJxAVWY5azXTIhfGTznZprZ4gNpc1iOYh4vIgrkzUcqo7RrQLUSZNooBwy
K2g2qKSsfD+qkGey7VEy7G1TyfJgfAv+FJHGZbgnftz6mTRCyKsGqQ4zENswWKqjNvs1LX4C+dir
5QotnQ9jWwcYQwEV79DtYGihkUuQzyYNA8k8DVkylSIKkbfM4/SIUKhfTQZz9hwskxPcY3cuPjN3
6ZczLMSkfSqRQdgH7Vk09qLH/rDJKN+il8JzpvLaTvoUUQnfBVt2lQyc1lMk14wuU5U/fGsthpSF
npZ6vA9s3DV89NVYGvSGCMbEZ2aN0wl7apK8GBsm9MbCxB3deZWz/BrbIVrAnkTYurWVLm89+tbs
Cug1Tgh36KCUlmM7imuZdeZnC1PkBRcL4kurrBhusPZvvsD7Ww68frZH29l3Z0MsCAYdDniZ0inX
/AL+sXFWFF5L3ipg/mRBGOuGoI9xhPjBa8gmBrP4qHNvXyhMX9sy8B2CgnI1UDUtcUqAfTB71QYf
I4TXiOUAfgZLreCKZiKM1fc8tMRs5VDMOB7J9nuULiVz1zgomM/ZneXfjQy8o6so1DxoyASp430K
2MRFuDyY+07wfuLG6MLPuBHYNGJreZw7ZjW8f2xCtvXkoxmWmuSCTcuwaNU42KSSrCgjCb/inA4h
bJZxrbBFNtU0OIHkvJqwzbkXjYXGfa8Nh9sNazFxl2FmmU5tXakZGQ35TNQ/pPSyqOwX7syit6e9
gG8T/+ikZnENlBRiss9Pv5m5xB6EAcRA3+mB11EcbOueJyFDXnFfRI9J5bAXsldczClyFLvc0PUo
uXIpXcaqWAbnHeuoKDm7eUAA8mjxZNm2S0TSnQkzPoeld6a2XdguNkRgrynvHSQNVz5nxkVYznl/
FEY3HyweEdBqHt9wbm1WGAcXIkf6XJQpwaaV0gI4EhnnxXnuionnSQDfjjpWpz+ka6WK+LymwiIX
MhlvLR+XIz9OPe+HAeDD2jazMpkImQHuACJGHIJO6GSnK9kXR8uGC+E4PNrZtVQcKIXh3ttb6ZzP
FPP4wLmCymCmTeI+xdBX5yhPAAkH28kE1OzgTEEHjYQ/3aAW8THec3f0TCT6pb+AIjiGIC1kTNy3
TPrmrFKq9k0JCAoNyuoxRFuV9Lgted8ZAZUDYdhBIFVwqRMy5y6SmuHcVjllkwKRaNEMPDdjl/Wn
qYwGSPR1b89E7w5TTj2L1phhWKMsVDBZg+OLYA+TFPPmd+aKu9/Mp3+pkATXaaX7v//1j0bfAAn3
KlRVCr+hg+LeWy2rvzP6UlGVg4wYDcW6dD5zCggDtRN2QNMSxthTMi/bf/+K7h80q7yij0HBcdk5
SuX4Qv7JJ8HgDBOam8udbuFTQo43J5/iZq9EMn39+5dCavs7v+1vLxVI3LpShZ6PY/iPvxyC+pTB
Py+lfKyvfrAS9ttWsa+p+wNDb7KDYjWDr6e9Gt1uGf6HN3eV3/6333d9fenyBvvA7QPX9r1Vvvu7
N5deLUq1HEgErz1IF5n5Qg8iduhS35JOrFC64n94xf/7zcXCr7AbhOsvbTvrO/K7V+zKKVFg411i
AhGRUB4tG0k9hWTN6OO/f3NttNR/+u2UEK6Hv0aFgQsc6I+vFafaGg1zXQqZGUUnLzX/b/bOY7lu
Lcu2v1KRfdwHb5oP7hiaQytK7CAkSoL3Hl//BqjMuhTE4qms162MyIiMUEr7wG2z1pxjhrUn1Vxu
LYiXSd9SXUsbNln4YMKKOr/di7p45nX64wU2VYPRdUvRNSJaVPP3X6EMKMHGvkPhKyX1Z+CCyXGB
F0fWD+drPPPC/uPLXq/qt2fKYCqsDD4Zkxg2a/NO8eVXibZaFWKzVhIPKD7SsImKm3nmwt4ZCBIr
9nuaWgZf52Yga2LGQ+NLC70Rh3ty46PrSUXt+fHlbDzpvKOcqah5yRpSOkxU6kZC3qOWTcifSci2
0RS/KBPIMqBVnTFmLW0oqBDlYC42P+LTXBCnjMahwLxbsMSa0bpJnvJdb+C0+/h3rY/t99v8+8/a
PNaCRC0qclriwflFFpHSnof2RPZqRaS3tmggScMwAR9vyWfe6z8+IdNkstBo9Mqro8zYjLyMHBCr
qFJcSW6ya1mkcCYgbnXTMDXvPr7IPx6xJcu8QUwSCmuh8vps3nytVUxDX8E3SpVDKS7LYLZuUDsb
Zy5ofYJvb6VqWqKim5YmqZpEnuNmFkIWHwlFHskUy0AC21QVJDaaSuPjkq3shFCoPRymj69sexM3
Y8qbuUGkSJHRWZNo2COLaMx4OpUJBTQzIb7046G2N5Hww3WqM1jBdO7WH6gKoORFaMA+VQWJXdNC
9jxq/akyxjOfyvaa+BAxWbB2GTKaLrZHv880rYjspa37lQkwy82VBvzxTtUnEVUPQpPh12X9rynn
H6tL5f+89fz85v/c9V/zt4ac9f/9y5BD6fQvbjs7eiyghorz5l9+nPVPdMlUZYX2Ja4bkbnybzvO
ui6wPGiqrJpMcf9px8Gpw18QJQssDUYdy/zHv37Uza/P55dZ928v79t9lLR5OxCJWboqW6KqrwuS
ZTDO25V3mBuBYzP8a+klvaY/s2uesgsM2BfLkQwcbySY25l+Gbd+uaH++SPeDqor67/65tv+Naqq
szoYq0lJ2oxa0Wo1KDdlp8HU/akEQkuZaRlJY1RJr+T4uSB3KQTxyyADJYa13FN/417tJ8VkdXyA
trMr2YXElMEFpldpojhggrcfpJOZE7VFPIFYhn7PNlCkQmCNMg4SUoUGwqUqSg9oQUDqw0UMQOYD
8kkjkpBgdClVcTOVIUwgSIC6wY6blNZpPQ9FfqyldNLoeQrCLhXR0OJu3WNLoeP0VdapcdYadQpQ
NS1KUE4lvqwQzFRzWKDezmFVv4jjBT9f55H87M3KXR/tQ6P1xvYzO2WbDh9rlDvnMntKYtwKlGwk
a05B9IWtjNdxvk05CWQ1tZYkQVyherJoXSFthzo5gE7oTrXV+JZMn66fSWMhRKdeMywH84uS34YU
hGfly0Azq5osOhNr9J0ddp9TydzRT+B8ez8axd7Iy4PVGbccOC8qoeECh11FfvtY9OT4VDcLOwY8
kraVCJgklkNsltCewsOkGKdZFS5yhNNyNDrQfWyx7J+o7uFnzXxJkw/wQfdmO15naXOdJ2Vv12Aa
1l68SrLJHOB24XzTavKDVaOGMOiB15MN49STjFOk3AXX9c+xw+eYj3eEVrr93KFok++sorgqOsPN
gR4lqPV6B5MckGs01sIdJiuqfPm+Eytv1ghNq1rL13PpZhBwhyww14qbrtafFGk6dlXrUuYk5EgR
rjRB26e1eSTp8Mir8gClndj6/tC1w2WLbKkn5btbw+nS3s8yektkOQRZvadovCeJcScMTzh47YqT
YygH/iS3PrJjn09+rw7WKdWzu0Kdjms/pDEwY3bFLkIBGmJVGDj3VeRyKPh5w0yGTa8fTCJXjAbG
iKq4bfWdo6Er98V9QxV0SGZXaRYOCZQUAgszZgwKcrV6BQfETQ5R6fuZXlEWd0gRNXF28I3dGsnz
bKl2Mzwl83wpCIvbq4OD2N0GTXETV3AScNcgeNBuJ+rZpGCkO+EHWvHkeuYDeAgfgUMqyoyzbXbw
3u5bPb+VdlYpGh6hnDDvINJ1ut/GIT5aGHykg4mUjtPlTq76dJe2KgnwdHW8JlJhR3SHfOS96uPm
RcDGAtegrh3KxIFT8vG9tv1mJCSxLF6UumIPdXzR8N53qrSHZOIqKZVdZBfYbdkchNAU2QG15uKj
+ULKI16WXQTtC24ImRpacGmQ1gM1vwSUbXSjT0QkyaUESFfuSL50O/1YeEPtZdCOGfZdoaJOM36J
pq9mW1CRpRsQm9/DWrmVssSuECzEdPpSRXqhcOjUWnedjP2dgACdYOyLqPyGntOryGzMwvopahNG
qOV7RA8cdOA+sOHfKzWO62CCEZ8aL3PUgLjQb4GPYUsXfEQZx0Wid9pB0RRgajRoGmzdmpiOMM+F
cFvauaUvon4jHKeODmN3yAbpMyKcZ7VakBLge4jwhVe0rpuQbA5BoOvSKo5MjwlQufE8NaSjoBEd
hu+EpLpqMewyU/3eishxU/EubesrXN00SWBIUuWI48taQw95zAUUiZXg1ez55Y5GVrYADAJ8iwZp
rgqiVLV7jIp+rkpXXadQPDK8nIOzVX0dgbCj6fJlkmll7XMGFocvE19hfYTt+D3MhqeOapYsrtmO
04mqDyWM8UA8GC60wMPZhqGDffX8SRQmPzG+hihBp+SlK7vrVEaxnn0P0mlfai+ivNwp1rEM00/q
GDmdZDqEaJGN0rgmpiP6FnahS7a0Ko4TlbQq02kaVCDzs6lNVyoq+aAxPwcwgdqMv2GgVR74WzL3
9CfeOAqIzzGdNbfPheuq0+4zjVgA1cz3RnsFlcAW1I5WLzI45RNxWLthOY3y51l4bOEjTWTaaxM9
K/UgAGjVx706dc4krBnlFLmkxqPceNRJ58E4Aeog/1xTPI066bZdJ7xxOYjDrSK3N3COUn22R0QQ
ag8QuHg21fwqXQUriKAdQ77jTafASQ943OejvQjabaHN7ozOQ6F4Xy7JhVTrl6lmPnBI1h2wb18T
43FC+FlIps3JhewIy246ODOyeZwX7X4Uv9KqkcAt82grDrBsJnyZ3DRAN45CU5JjNKkzaCtrpMR4
EBoJxYZBkHOmXxim4MZLhCDhmPd+BckQnZyTGOjcrC7akR9wNPVHpUgui/aHrhbEctY6XTvJU/gu
o5r/G/Q/vThZJSLkZ+Dz3pwh8WVKVyyyr4YaKgD4RBgPEKiK/qkP+rtBmr4nBjyK6rvM8lLA7ke1
65XzSLwtAq2l+b4U2YVV9NzwJHaVNVO5IIwPdASfn0sm1CVdJnRrVw2i1lbGJyD8xLx2KobnRb4O
w3wfQ8RWDWSG9MQyk0S9IfHjPt9D4EJAZHpG3blSEbhka91j7rBTVuSYG5rLl2yLLqpadQsZKk6J
867tnrRMuoun/gtmEHdYHqb0W8cPSBRlT/PgLuRB5/KDStVVni8DBZdCYI9TCLoS9x3MtBwmLGxc
EBGKUiNMNr5mkQHnW/ZlU3MM4bbSf1QEH+Hq9SXCsUKp8DOcbmRbrMJjDKb4KxtOQWVy5hC0Pcb/
sRHcnFpLSaFcHLARBPip8VK5wOXL5+BAtd9dcdE1129XO+PMuJvqyx/DbupNCelMkBBM9p/jvTh0
sLN/rrYPoT+9OQO8s9PdAAmZodftNWdlXdYtvPPmuv1+c1QeGjGJKllYr2/02MB5kWlDRHHIjbOJ
195XOwLFDtLhzLDr7/9zf/33sJsiTK+EiYJTJTuJt50rOuKnBKH3jWw5rEV+8k2COuLIuFB+pl+C
b+jBgjNnTnk9VP7xAzSwNqZObUbTtof3mphJQdey03Lq3Pgu3rMzwfSqnkyXMAF/Piy0CBy68r51
iYMxetaUM5WYdw82b37Bev5+c+fFQaznEgjZaUkeMTI5K4+pWc4M8t59Rh4mmiK8BcCJm8cbxCyt
3dJmJ9QbBYHLiJ8STgj5+K2PLzo14/WN2GkF0pn3alNmen2tqB5AKGBwncPg7xcXKSk57EqUn/R8
3C2rI+yTpj60iIkhmxvz549fp/du5dvR5N9HM+lh9VIacCsrjhEHdXgK89uPh5DeuSIqeq8UJHag
qr69k1g4MSa0Ba8LISyLXR2m7AuSN3/Zyzet/iie1BMtChy3No2wZPfx8OdG33wvqEsCtQu74tQk
dxY6L3lK3NG4UUXZloqXBV3Ax+Nti9DrA/ztcjcH4FQazb6RGbD1gh1tGL9EdGiDpveq3TSdubp3
nt96a3lPcJLTudncWzY3Gq7RpThNLZIJ6RMgtaW/+viK1s9p88Fb+L6oMYukvmuvJ/43n1ucijk9
3zI/0eVC84BZfj7HIT0zwvoM34yQsuNtewMvLvgnkgQTTnXJv/85/3YRm2UBr4YOs4CLIKlkr+yH
vbKL9s3OODc9rx/MnzeLSry8glgscftAkgqdWtdjK3YGV3YImDg1e5U5OduL+3r/8ZN55+kzTVAw
ByamaKK4uSgU+Cqp211+Is7JgWuzm5mJJzqAHw8jrVP69qJgvWCkhRNjUrj9/fmEclhLqW7lvNLp
teSSesdRhvwIW7dVP/chsqdPHw/5zirOhPGfI1qbymZMhG5rQHTlnYNzBH3E/Akf2u7N48fjSO89
r7cDbabb1kwHGGZcmmYP7nAwe3fax462w7I0ARi223OP7N0rU3QKRCqdFF3ZLJ+aQp4PGJv8VFqX
QSQS0lc8UE6DpF0sh0kFuNTOhT9qX7p+n0LiSkhGEGrHIAk1hgplogzAF98W1yZyNJocQvhNMa/U
gV2WQsbiAB2/T74RGeMluAWDpLkvtRxlXoSndkIw1pELP08oFgpfSojLDW6bAQ9DBZYGag+cxb3c
NJiUtLVfDIu6zElNVa0fWoxL9DRk90lPECb1BmSEiIEGbfisC8IVOolseHh9OP9bcP4Hb+F/XW/+
v9Cowv7rf3wtvv+H/bX51n//+rb8zN/9Fw5K+kvXqLLSz5X4/mH9/av8LOjyXzQeaaCrmrq261ZS
1L/qz8Zfhszhae1mvRagmVX+CSCU9L9oKMjrzk5E1KLI/079eTM5MSnR3AEDpcOX1pk5NjMh5Vxy
LRNldOXxuRKBYZj3VvP45sbc/JqC3pab5c3q/joIABuZboumUEvfzEy0/ioy6RlEML5Z9cAhnBg3
ouFUgMVT23kGQKBFrwCO1MQDy5fh8iklQXbMBQ/ctsshZZdwGIzLkyT1SJ5115jR3Frhvsu/oaK0
STKyjeYxUh7IFD+zVVh3Am+m1e2P1zaTnCArAaJcfryJ8WeVgWUU8axAQPndrO4d/+Ob9d4DeXOv
VhLZ21U2Gau6r0Z1dFVV2cGcQ4SreG2nn1st3n8mum7gl6N9u+0AYDuLkOZoWIQk23qJBodg4ifE
wr74HZwNB6RjfpAcKO0p2CHv3AS73W7+uqtg2OlUi+DOtucynIAl7nadV2Lfe7IjXWa+cNedMhd6
taPb8YNObowz7EL3nLji9cq2D5QtEvROTYPhue24VDFdT6viyluvu6Qk6eV3lmnHnuA1nvRT+TRc
1TfDDrf8mV2Hue26vF40RwZ2aCrLIm2X35/tDD9gIK6Mj01sfCNZSIq8s5LQVfHVR1CZq+eQbZUp
41vIT6txO64Su+6o9dUTCVwNDGKLXK5Tqn4CroCK07I10j8t6ZukXK9tUlXJnFHUvKIoXCUDnKSV
Xi5Ph7JgF5CFl8Q3PIlwtAxE73qfHwKyxGtSo6OOfNd08oYGcm6A1PC+tZD4yjdKSpl6ROxrepUw
HKy4vyyrkuoPbpHuuizmXZfUTmxE+1GbvVwykNFJd3m+HPtBv6bB6iURtULwDepYHCtL8M22/6RT
47kY1KhBsN9/05YAv0jsanaSTkfcQxfo+ZySlnPFa2lJ34FoO0Nc7cXlkkg3AOM01QuZ3pNyTApS
TJaYgnzo64QN5EQ8GV13MMfU12bLJ4KRuo66N1hUmz6ko0OhUeMJQI05FElua+jgVpxRZdXXEp5l
/ZUKESOKBHRUrIaIr6bQEPP+MMg4777q2b3Ax9iA4wiCu8lCUTr49JjdNM0PxGf4uvxDkr7NkkYx
LvEAgLiDpPhWRZYOustJknbwJUvrIQdnExRrVgjwBTQwgRn5Nak+hdU4nZY4UWrtYspbiLtBB1yU
guHixp3CEDYNkCbtNovJMarJcF8KL0t59uhJBpkoMjo5rebOcX/VsyWhu7/rxC8T0U59XnM7f+B9
8UnRbqki76y5pA5RewnCxC78VsWPQ2xQ+0OYjZ5AM2QvFpt7NS0cdX7OzMXLxQuVBhifr51Zk0t9
02kkooOqL6akXqPGx7BN7FSHB6rI6EGFFL9ujWKwZzr5QnsB8cjG+V6CLE+H57wLrhLkxjOPS5TR
+dZErUERKj7pcEinnvT57wV/DmrU7qVnzgZOLeZcJqFKOqr28mVA9CdGBC1/H3QgbgHlc0WE1Bd4
7XC/0KZIVIrC9FTq0cDC+MOIQYaO5ed5rtyhORmkqUn6QFxF6ViL8ZAbkUvgbiiPtlWxeaKNEqml
K+EviHgwpgQRoZmdkkTGdKydiO9lzlsE0BT2jQk98Bc9egy0HzNiF736EpCKNlFpmar2ZqUtRC2k
CRVUTf9TLnQXwrU1LU/jyKKyVi3mgKnAZMdXQYN4UjDDlTQuc5TfgknFtzB2pnTFe6bhtSJ92u1H
2UkglJVxCkaxBbttwqA27Z6f1CBy1S0cLgNtV9I/V+Z8vx+a4NiJ7AxFkADp6FKH9SpQ9M1g3llL
5BahvI/CG1G6wHfgDiMsrhGnUX1ZrWrZSvYqSzsqWXXQI/2h1qILNYnwL90XBlSWvkZgf6MZMTda
QEUMtmtajVdPSIV2c3zf5c9LfBnpukOc2JfSRDoa3RSJaSMity1rOJA9Z6+01xYpclyCudFKaCq5
l2SUtKt0NwSB33SGrRgpCaGJZ4gnWPfsDmSaSbVheiNuBj26XsL6Ms7oTSB+1IQTDPQDGG671170
4HOWPWX1o6ZIxyVjOw6AC6efoyuXJAL6Ocngujg85rLkWry8Jf2AoQj3sFWdQvMRhPpDdxvmeB5p
g0WB9JIhCQdLdp2bzBJE1hDDUJ9aAo0DXyMqT4c8HE47ZNAH2VKxzBOWywcrCqMHLgl58udWaj2L
OViJLtX8Xs05XjC1l6cU/0klnJo28BaxcLCIOAvKUqLna0xN7UwaSLiAur8OaNph9uGFLXY9psZB
nXY4RZyR0Cr8Fj4IuiP2pKMRqG7DC5iF12r9vAS3KlLC6dBxmm++gKx0QZLsCFI7RiLdY8zxXbxP
ScoKo2a06yLws1Q8zojV1ZouqJjR5AX52BdOLEuOVZZ7dcGYg8C9nuhDwZEGTQ8mYleay43YtB6I
Bb+a6CaRiLPoX4jtAqGXeAlutbp6WG1vSfhEDiDG6xZzGyEi9AKLVHLqMAYmNBKGRTZbaYbfVjuy
MGLjrnl41YWYmGAdcrfE6CKpwOQX2CqlUXlC8r0p4FBM0h67OwVPDPdqyHFYJ9t8DZMPZXq/ceKo
0wJxV3Qt4yJq58O8zA6JoBl5lRyZLnjXvUDb93xdxLRhiEnROqBmrnRSmZSLrovvOgXIn3WhqL4s
A93PnjV0C6L1DYadrU13FvlIREpSoIRESJgTXSIvtH7EuAbFwgI0fIcPzS/ggiiDcDkqn9J6hoIy
wnHJ96Fs7ESa0YNGDha9wkDtV+MyTISMVVVyjfEO3OIdrXxPKyfsFij4ae0HBYgHKPQ0nhLti8ws
2rY7AJ14ga4Ka5hswYq8iF672WoHDUZzZQo3c81Ep8i7qJovAQnYyzR7Y1efyLptaZKQqmWR8NIm
uzHo9mgmd3LIiwy4QFUP4U+zf2pEANeJO5lQVnT9QH/PGfRir/UY9wwEDtpwItPhq9gR002KRooh
U4NSVytX5EG4AgufNcZ8XMei+CY2CRpbxSWBjceeOSE9b3q/pkwG+BeJkCRE8n5pCHeAYy5qYjvo
YCzVfMyJ2VZiEvzo/upy6c30qzLjEpSrF8MXavPUS4S7NfpPlG/7+aGcXuSBju4Mdy/JDkM88MiV
vZg+tDM4hG+JsWp9B2duclhyFDtOycI+rLCcpLiuJHm3xF8EjWUGIzwSfa28H3PFDqKXuppvxG5X
TeKVBqgCavPaKLYDIfOt+ZGfuE97XNhl9q0Gp1FVLxpYnh6PcboIni6JxxIPQMwc2ZlEeGV36Arc
phYPXR5fV9n8LbQ6tuo4dw2h8qSo3JH/5XHeB67Su+OC5kGcb3LlS1feaendMBL1J9oiCecqNA5p
sLxEA8RSkX4YFXuWgh1+EVurkaflWIBCiNOTDpdSAlVh2bJ805AxUvXPgjbciTT0aiWFc0W8xKwR
nstKjxCoaKii0kJO4O5Fc+5V7DYXxBqIDfyOX9pPg9upL33AvgFjTcNebVSWy4m1R0fKkOiyHaQj
m4HOjlfGl1GfskjCdhXbSX6dhRdBm5/IiXNTsng6oXMphh2aKGRDF0RQVCKfZzbI6m6pFvZAiAgo
64XivqkgI7FEZvplCAlNSAY/qXsshbXX8+HHeBra/j5XjmTD21lwSsTxbgGXoCyeNK+APywA6vJY
AC8OxPxWwTNt5cllGQo0G/BkNYHbT8FBzDQnSH+krJK9/BzUwVfarXasSl4gD8x+nCCrz73ZejrI
WZ2PC5WqI1hXUl/vykF0A+ZPK/iu5DdGecP0JQ7Boer8AVdNE1xqpMk00eMyEX9JVbxv2G0zFZut
a46XkvFtTj8bbXplDvK50+Kmtvh6ctGo9KH7BRGC8u33k0uu9YSfpsHIJv1XwbT+kTvsa5zAro6x
H50pZm9rmX+Mt55e39Sae9GC8J+8jhdfQ152Qy/4XnnWTvEwlPn5mULmWoDYHgkRAiK7R+ZqcCL9
fTik7jGg2XRygRIelAsAtz7puBdn687rv/PHOAo6OSwEIEy2dWearUuTZMLojvNwhWkF7wC95mtW
w4DEmhjcYV+Q4IZAimXkTPn+3XOv/mbwTY8FJ3bSlQL3dDzCA4q+C8xhLsTZx8HubGs3kSbtjqqj
X5w/c79XbHg79Ob1yapkzqqY6547k96O6MyBAeIJMGzu1roOV/NcxXhTwH19gd6OuHmBiGJT5op4
Hxdbpzd6XJaTuNb14BD77oiuaEde4ZyT3r9Xu3k76KbOZaQyjIWcy4QRtiyXKue16u7j8tC2FP7r
wjDA8LLKoi4bm8r0CNOK6gUssc6d3LWtW5h2czE5ol94wJ7qM1/Gu5e0CkUVtqfsi7ZfhtD0Ol5u
vKBa7zUr/g1hkxj8qiH/l4LUVYL754fxZhjKp2+/d1OJllopookNVnYjI5ewZvEIcMuWoNsRZYsS
S7LQxaZM6gvUOliL62o8qbVXwUZPOOLTPYSOpriK/v95CzZ33OqIgsGINblqeCXWX3OiOoxzH+e5
27x2997Md4D6x1GNuX5Jv7OGT31IHtj/7M2h6kUnEnfTtg8lhK01WyWTnHjMrxdX2gc3HBJ8GmzP
BSLjj9/T9y/oPwfbptoQp9jGYAcml9hSxIm5q5eG352LRnxdd/6YUNey9a9rem3zvrlv2RSTu6ny
NVDk8Ae3uEm+6yRo2JGLcHOfuYkLf/VQ3wp3UCs9keO1j/K1stmCu/FJPnOL5XNXvXmNK22aI7Hl
qvWr8Dq/VneSP+q2eAVpFc5A8X2+zo/DRf55/oxWOoKpnjvWp+RY3VGgEPfnVtFXt8RHd2fz5moT
0m/Ke3AHEb80BwpEyQ036WG5hJntNofcK5HCQKVHFGubtlUDKnfrE4UF++O34d31/LW98M/ntHm/
k760yGt4nbVGr/iC/RudnTs50Z32tXJCV/v+PxmQpoZCXoahmtuWQxMRYQ/Q9p+XftPvyLBzYVAf
rSNFhvMrnLo+2j/u9d8DbtsE/UhttDS4wjiS/ICaizwDEZrlRyxIF90AHISdcWAQxcrmNZ4pRyo/
tJbNqdIdDLTsZtlddk1/rWiZB6HXy0mLLWlr5Gq4q5bALaba61rtRsFtGBiAdLQa8W7uStAxxfEy
41/pf/TweG0jx/eLXTuMllsCBXcaRnBTV3elSIzjEO7O3Ol17f7jwg3FkGhWaRJtrN+nLsOo4BsT
4UM5PbOI9PFae36UnnQKVlezj+EWptdO+UQiXLMzvY8HPzP2tgGtV5QIYOezGOodIXqN12EpmNIG
5Nsxaaszc9rWq/Fr7TVo41HQpZu/FVWRRKRFpcoZW7o3ejRrTnGgQOpNsAIcc3AG6tl+5sUn5cvH
l/n+ov9m4M3nM8HxSdOuWO9xfp1z9LjA8u0OXkZYog/g6Nznuv57fzxT+vq4bU1ybLT1vr+ZVocB
Co2pM3H0R/xf3YEeya71Rz/YByfj2Dny/pwA6N0NwJsRN/u1yfrX4qTumkO7+7UDPz/M+3fyzTib
tzVM50yYBt6YwTePw4mJSHBeeheE1+1/Q9a0lR/+emP+Hm7r/VKKoAQcz4NDJ38ZIf5xANF4w773
Oco40qPoyqgrz+1Dt+qmP4bd7NpkGc64PPP8RCgc0qjtIvIp57H0EZHZApv8roIxTGotXlFIutG5
9+fdyfDNZa9//ub9ERoLwsvA+K0nOq+qy8h+kXbCDhnKvXL4+Ot4fxPwZrTNMmcBfOmSdL3aW1wn
l9UBg8ZOusCCgbIHGt++8EMPkk0FGtDhS30KbJ3lDvB3/d9ZCT7+dvTNt9qqWNdFmV+T5xcL/btw
+PTx9b47DbFyi/wXcjQpUr/fXXHKzTJdS32tJ/npHp7rVXZht7zETEAX48VP6Yxf7HW3tp0P3o64
OTr2i1qIacqIjfpSN+KlSDXFTIUd+Hy3F7id4rcGSLKWnLlU+b1j3NuBNxORMYdRRyeDquZSoYKZ
b8OZSsBU0PhHJW8cA7VZw3z2KGJsLa18zcDPoayHaiotyNnJI7ygHEz+eOpUdI8ISHHBOLpwh51W
OYijcY0f3R2C7NxpeyPAff0EWSnIj2TelsVtSaEfIJBVJrdMPFJGP8a7dacNfcQ9K/V973ANeNui
bKGvZ7TN6zAHLQLDGlxP+HXNm3KK7+Mup5ceHABkuAQueARN3JiXrd+7r6uxAzNqX/rFrrwP3XNz
zyZk3Xy9cBPLJL9I4Udt2+sNcT9F3C7rAXVkL9DdrOWb+kfgzjf1VbcXTzpfYYjJhm2fdBPfxyfx
7swHor/z2iCOMWVLo/xnIIf7/QvR504mVaObgYeF19HSA4GUbroJS8iyaD/LutyJ9A1kkjvSei8o
lq3UyWMa6jdLGl3NC4lc9GiozxiC6saYhgJZs3EvGBmV6nm8VVuTMqP+QBSilxqQfNXqCa4Q1cCp
hcARnqx+fMkK8AkyZMRh8elJHg2guIAfiAXWr2pj9mgF+02u+i256MDHlGMXKhd9kx9BmOwErXNU
I3ikPkqLTTk0CZahlGe6OjvSDGJLUeTXcSI8ZD0xLUrviyKiuGGtVoqkn8nqBYh34ipB9noLYDIh
MC7lWDwMqQUPMfwJ5ekeva9XBpy5u4cwfu67wQ5KlY85kWGegyjQersVhMs6obMVPdSyvBuyEu0A
wW+nLqS1GPTqMW2Ul4asyevQmi7A5iApV8DCx+PRXBgaI40cKwQBdLtiwMZZ6vYKQZJTWLCql3UV
fVOZT7LZAe25qtqVGSeOLvVfIBCq8pzBiaZjpCaHvA1urbR8LHPdU9p+wq8I1wvXGdkFNAeGUv7S
yWRKg/i8NXO4IJ32OC/0TXWphyZvgfyq8vpO7OI1sSIuXGCen8qgOyqBDASWYkIP1WpOnUDPDcIZ
yFqOZNojmTle9En7vGpyVv5H1T9K+tMQwp9isy0X1Q7K9UFQkUcndFQqRb5s8uwijOqbhCQqo51/
UMm+MRr1R6loLzD/f0L+ooUeWw8EmAIQD7+eef+32zdLRk5Gf0CEDQCjYVsjIqRcL2PIoq51r+9m
rzzWV5Fbu8Yu/852wwEMc25nvH5QbxcIRtRFCVyJKmno2PTNtioKkT8HMlBbGJP2zLF21q1TPT7w
+uhrAEEIb19CqhFIXoso/9+/XqRwIBHQiEoKuRm/f+5p3mvjIA+Tq923XwuKmDYJhbnzkmR2fZgf
aID17nJuTdyePV4v+e9BjY0ujINuLrTFOLkZO462sWnY9U5+R+caJdH66htu+LB8kvf9U3DO9vDH
eXo7+GaCI8yzicx18M7tfxLL7S777mlwcGQLu8aRL86eQN55pd7eYmOzo+t1oxmGhVvcuem1kTmT
a/iSXf4giSHLbGN0az8+0Wr8+Mm+PyrFHU4hmmRtRe2VlCKkShk1kVKnNb7K3dP/ZAAYMDgJoF1s
a2Ji1Gn50s48xOXC6ALmgMz9eIQ/yu6vjwo3nsh/ZFPffox9j6FsjhiioWBLokbsBTfBJS8ky/Lk
lS7utYN4fb4i8f47AvcAfecaNrotgZB3uOTLgDJ7PKbX8R6UvvOinyZPcRq2IefW/Xcf1d+jbesf
80A041IzWqL8GDQi/dTrMzdyu6hzI1nKKXobKlQ15fV63x4qVnZI09XYJYeByLGQmMbZSVPI9snn
Fp/fMMs+MaEnA61VWl9CFnBacbmjr39vEWkyCqX9+ov+V/n8D0mUuM0ro+i/FkDffBWyGJZh/FVo
2/6t9vnvv/1LAm1Yf2G/o2BiwMxQwK4wW/0KxOVPGAnl8Vo8Un4TQCvk4cLeMCyDtGj+ylpr/acA
WpH/0mQU1fx7JqAdDdTOv0Xg+H0mF2TqOYhpkVT/vmxY8lwlVSEkeynN5OsxjhS3BGZ4TEm/uDcS
1GZkDTThFYSwMCF5SabwshAYmJBIemsMRPk04hRi/Cq1Y7hkn5OxfZ76ur2uRhR7WpE/6M1A/gpR
SmDZ4I5GOVZc6L0O2xKkhaguj1GEBjRSJkFy83LS74EWhp1DiltxbPIC6Rkogt4em/lHE1AFlPX2
oS6y5yCEAmEuSgsJvwr8yCxlR4WmR3vZNJxBmhuH49HggHO8KmQA+xKZOVd0BcqrIojmPZFztPJF
8ljTdBR/rKlde60VxheNbKT7wRyL2yiXNXjis05kOY2oY5guhlfVRu3mgvld6oV0sc08N8grVTIU
mKMwfBLGSfdxXafX6BWbi2qmTQ3CcoYvmD01ix4+wC8OqROiFmpUhKS5YU4Ir8j5KMJYua1L+LIt
PguADim1J6kwXIkEQ3jWIv8zDdgFcyCWHN0o2NsAmKKr37ENlAtKqRSgw+sG3Rnovia6Vcaqf2kV
YTLthJeIo5EpEpoiNuOxHspyDcfSPeCRyk5Viy4B1jDkx0qzphvyyIobK8tLvzJ6qcbw1ol+pKc9
AosSWU2ny/uKt+BaN5vhqY+HyqGxatzpSWSd5ikTLts0CB6t5v9Rd17LcWNJmH6VfQFMwJtboLwh
i6YokjcISqLg/YF9+v3Q3RtDlbisndnYi43o7okYhXgIlydP5p/fjwIGwELLLEhVUw/I5gm+Irlx
hkojzdSLQ2TBlozrUuGwVIThsS3xWBVxR90X+4uFqToFjiPoUnVEbEtZrhCGVIqItli1l+9EPHxB
bB/HPxDGTziQ5DtIR+oSyVZ5BKPCYD0/1hUFjBI8NfFPq/FHFFY8er7QGLFSwfH6Y/NuZH5yg1VH
7lmh2m/+X8XJxyLjn/8PDMKB5nwVG2/e+//hvaXvIIZ/twn/6+/9gyWy1H+BgiMcIgkHBuKwo/4d
FSmiQxgyaVHr6PM5wXLi/2csRFLsf8l8dwblLqaSAAYRS/8Ji5Kq/otxEYu832C3l4EU/SdxcU6a
/53Sz7wvYAtstzN30eFHXuS3xuA7+hi31hkUt3Bzxcm9fFLtNTYVCOam7MkK0mQNyAF7OMV//3C7
Tn8v83Fk5PdswqSPMLeb0ZrMV0rOdFH3aUWQ10WISCpt1A0mIJCG6tT+e//+33adry1yUXMG8B3q
me6PZwO+R4WlMrzwry/jotz853VcnEy0TrMkOWKJ3lNWmC6uxnhBoJr7jyvrxfr59XK/Z0j/rMbo
J42Yedb9sllvBUDwpZbVkkZ5DXpkn5GyH1UkqEqY7r9e62KC45/FyMV41+RP0rEMSvNQAjXl0rqF
Qr9V+555ljft/UOwNX9gHU9dO12Dcr6Gr7rIbP9e2lQ4EMwILrQ0F28Hns3Yn2fTeLbP3XPAkStd
hKty3+M/cJBpM4Xrr6/1rx/48VuYX0f0QRD3VJh7fH6/Zwoquw0ziNV4djKVb95UsYcRGIgNw94Z
9XLTD833XjV3vWYcB2E/2TFw2jpCMaGV+6jFxbxrsM3QLXahykkOUiO90Sw8ySD+Fl3eHCp73Kac
5zy5GwKcRzUB5xX1elEPhlsOeuJCMUgW8IFHihfZezFB3gfiuwF7iwa2bdc2Fcc1Bn3ZNSnWnAV9
de3zS/ch7U6j2K+rmueMXGedLYc9drtL6AUUEq4fWuYb+dViF082HhG3avjbni0cQvqULcmEr7P6
+nFeW+Tiu6+NvKagFNOlBA3FqApcOFcffn29yEUP5u+X1GKDBi0HWpXX5/f71iTY4IrcHM44GC/t
HfzkLa5IHirOzTVd2WeBjAowhny4s/1Z75lJzxHWaQNAqDurf5K1719fy2c3jNMxOFrqK3/O7009
OamJa865HqNvqWFthkA+6GNwJaRc7jjzVwaFj8ks8OgaM+y/3zEzclJyXH04z9Pf+erv6e9sdW32
7LO79XGZ+c8/vNADhpNdDy/sbAiMY1uDk+Hj1/fr07D/cYmLeDE1dTwafy2BXFI8ZnT8rKO0Nrx6
ff3kfe22XXygDE8g2E+c4RxRoZyEv2+7bFV0+IdP4pZnt6p1Z8ITSLnyGX0ahj9e5cXHWgg9SSIJ
n9v4MDznCDo8ZWMvMHXSvOIRI831tVbHp09OJS8wqQXY6mVb2sdSpCqZszl3oIAS6VW2X79+cJ++
6Nr8jpP4KAzg/v5q4P6hTtmQ8gZWDLgp9SrRXqfw/etF5ttyGeOYuiVJI7OhVnrxckho7QsVA/Jz
0CTuBD4u74EPMe9qRM+Au6/sXX8dlL9c7+L9wP0BxOUciEZGPgEQZLshkG6lHhqBiofHYiBDcdU0
SoBoNVu8Kvbx5G/bluGVqdgWmhkwYlVa60HKUUdnp8zKvyU2o26dbTNb0x2TbuyYwse60Q6WwTCe
tDxj+7Mb7N4jKUcbjgMXBx+U0cm215OTxeRsqenLXlGbRRXomyExv2t44ni5bvrHwNFxTXamFUP4
TAAUmE5hIHRbDc2C+4owfNKwgBxEDCrN2Q69Qz5qqqhY5WL0xtY4Ka2/wVbhoRkK1hsnYPZRhvyb
Sm0E3KQG7jjPtEha/GD1pr3EEzPelgnOUo0VHkZRfR+z/oTW27OhRM6TcAzJ3GVR8Ip1+41apthr
5htFbndqYP+woFPz6yibtEEAzxicswhAxy8Z4B6YtGmZPRuds25xClfHfJer3UnFB5Na2kM7pnfG
0FGgntQKmwR9X5cDPoK8GJZob+FY+m4kM86YdD9K1XoqSusI/4FriaafmTOuuxDWYWnYELCcXw5D
PvowPtRmtlMb9ZtVMOMY0iuy4vBnPzHZHeIqOOpLw4ze/SI455KOnaeoXgdcRa+Ubi+kD3/vf5Qd
DRDxhs1/L74lnKy560o0nsXCXnMd+jlYZl67snZA5xfViQmDRXpV+vDpF/zvVS91hxPkBoHtJDEp
s3+man+nmdFqHK/t7vM388c3DOzZwgheRTF+EfrMWMhA9VlmcMxTNN/GcThYabcoNO38dbhQ50Th
97VmwYAFg1nRyHhnsO3H/SptOjqSSdOfMeOUclgX2iPenONSR3pkbqc7cG710rrpdvO8xKrdYnq/
NO+//iX+vK38DpTHDXWe2OZU+vvvYCXRQD0u5LaK5tH2+/vBtPZpkl+RbV9b5iIzc/qm6CvT4FIh
C7bhWYTP5RhcezM/vaGkGSDGSOgBM/x+Mc6IlTA+MP15VvsXO0IMMtjsJNbOVeHjpxf076Uum0SR
lMRG3lT9eeo5P+tV9oQ77guJx//lNVkX2aY/ynkfVzZ37jCLwqNlsq6X4Sbf/R+IOeen8McL+eGi
5hPDhwQKuy4bbyLWSg8jjaD+pnqyVtVdsKy/Ib/IULbeFy/xBnjxvrzGnb8Am81hhTfxw+IXSaIY
qop6G7moeex/Bfc+RvcLc9eumfWa7oNH22Xkc92hjXxqtwyKLa9JDi+IeX/+Ahfpo1FS6qV+2JPX
Mwh8E3oUFXG+ZFVrB1EOx8Pr7dU/w8180bRVeWUphl4eeOUS4WgABHguI2ie48YvI9rZhf2zes6f
FIi6Lm7cyYOzMK5KuT5/g2mr4meLnkKe//zDw7Y1NR1s9D5n/6isgOymP7VN/Q0/1YXmMYW5I1Ea
N9fwgJ+kllwwz5ryF/8y6/D7qmYURb6kmv25WaKx/CuztG6SLb7ZMOvKdXPl5PHpG/1huYtnOqnY
zg89b/QYkipbvvyg+SQKQX5n5MptWWXbttO3X4fUT5/pPHREhYs7e7mFaDX84iIIhrOdnUYm4/ww
YFt/lS1l8V8sZNNEJdJxjZfHqjGhUq/K7B8ixcJvNi7H7NssZbeTBvfrpT7fq5D+mDNQhs3qIgxl
eZpEpd+z1sJyk8bFyt6DU+Rlu4KBsfEUPFaP9BwWDKzzP0hXrynN59j9R2z68AtcxKZJqvWo77qe
M6S9+1tH2mzVzbUz5KdfxYdlLt7PPgswEwtYRi7fQwcY8uycTCP869v5eaz5sMzFe+lrVWHi49af
h5X8S16m3De38MyfKR89ChIk+wv5P3PQ+Ce+fVjz4oPvGkvT4DZSTChIZ4U1UcCLq3WSJfe2X79D
691h7Hr++krnC/nqsV2cUajIxE2acKH44jwYTr+K/Pj+6yUuZoz+vLCLHEZPpp7XljV6D6MvujzI
t3FJXvX9UlGW6AsW6sqHCvqCq25NbeuqLG1+Kf64SAeomGEqpgkU6veglo+NGam47JzDbfGmHJjG
WIwvoPa9gmRY3hv/TYD5sNxFMmX3FgR3i6CmwF3OqTnXtdtHzKPX1zblT7+GDytdJFRpgjmoaaX9
2cpHRgz87TQhc7bVK1H6yjKXYuq4bTCzbwlkZYvm3clv2yDzhKE9fP2iXFvmIobpehLralMNZ9lA
yl9lp14o39iWrwiIPo1U/75p5kWk0jq95ejEnq6LeF3BOmHTc7FA9KbqXU3vY86Akbn++tI+KUyx
r35Y9CJumaU1TU5rzeFxHo9qzjNuybiT1vjanpwrGthrN/IiejkpOPlyIHWIEu3Ft2GLRyCbqVFe
uahr68x//iFFaRM5siNdzJvO9NzurNthge77oduoW6wnrB1SztW1UtTVO3kRsbCDxcMw5PFVy24h
LxuYN26wnqdL8yVEwmsZ0cVo2T/R68OTuwgeorN9qc24SP1u9Bgq09x57mPW2BorY6N8B/aOg+ay
WWC4QQskX0p3+X1+l6+vav0+TZY+/CaXcUUug7BgVyIjpA7Tj+6wmBbWPmGyzVgGjzTnGYKh8OK7
GWjlK8/6043iw+IXoUapTTE4GVlT76X21t5lO2ykYhcHCOiLO7G2V7SdllcWnT/FLwL35SnOFObU
FVM77xwzy7ldz6Xp9J7BJoRU1zKYK1d4eZIDYtHk1KI44FjTcVSjrSTR///6iq6tcRF74qLTcyOt
+3OQNy8M0W4Q4Gy+XuJiZuB/vbBYYqEIpXv81wv94assfNgNzA3MJ9J5ose56VfSOt39l6cjRZmF
bvqs974sqKZhrlWTyZEww1wMsczoaiso9gt7MVlecmC2cc6WSupN176FPyMPnnlzVxAZooaXzkU4
zR0nRvKWkMPHKlN4shurGIL/Z16L851kFRwPHZIGZAKXlbQJuy8YadxJOaOJnCi70bL2QRmvmmH4
jwvgCAc0ziRoLWd7x4u9LypUsvco4CAEX2hIQ3SR9qKOnr5+N/48+sxzZfw7d8ZALlwE7HSifYm/
c3lW9B9Ipet+3Orm25jUVz7cOSb+/t3O69AHp3jGYMLl4zEStYkVAHXnUbMxodG1zivGbINl7qKR
rfeoqa9sRZ8tyPmcbh9JMrKOi/fBgNxVy5XenvMG+lTyFszoOIjZSJbAg+je17fxz7cPUPcsrENc
6swoxd/3PRwTValwkvqcWttYuSmtF3+88qQ+XcKkp0AdFxWG88cS5aBagMPOtfreAd4JanWpmFcy
oU8Xsanr0NjBi+uyHlc1tRRYkdaeiftugVmGXm7T6MfXN+vPkMfNAvU8943QtVy+2b6kTLUoc6zM
5YNZvWZFfuVp/Lkt8iIrfKM6knsQjxc7UznYwpLbXpA2yq6jDW4pd4sh25fiB10y12qufKpI+T+7
cXPP1AJjrfPHF09HpL416opfnw257Va+0uxqWjCrEYvJZY+FCrCGBnVAM64rJaAU1tFpaWn79Ir5
OKbMKNetsZUT+6dt4kpjgc1xtSj/0YmKkSV82bM4OWQOOAtGIxbKACPQzEdCbHgKFWs3jOk2bKW7
NFbubT3Y1lZ2IxXRm5lIZ8ZKzvkYvth5VePXFURe23TvMS7mGyhj6Uars3DVhQW8v7l70sqh6bV+
mq14C5+GscA217TOvS0ffEpBnpIEjOpo5TNzhc8Sw1yrrFcxuzX9RdVWZ8lu9qnfta99Cz8WWt2k
Lco+2E70uUZ4hurk0BhtX8yGjkw/4H8F9hCP4JPe0yUp6fv0eri1pv590LGwzR3joYP9XGrhWsJc
wPOdAHlLV7xqaXDEbG2jSGBi+p3zQ1T9S21g+EVDka5kf5SNZhkoCnbghvVYluGhwbV33cfW96Sr
dnruP/ZFNbpmhp1dCMMW5sVWGAMYyUyQvk5+vNKU/iGudWUxpc6yEnKzxdc7crM0PQxd9d53drdw
ODDzQ8KV0MZ+5ejipmnsdxvh51pVWkCedgXMFOOWGyMwMeYiMi0wuEpwRU5uYrt7Yj7kGFr5fSgn
u8GMKNyCaQyTZ0HDKxrSH43jrAsp2bb4Dye94WyjbNomAv8zpSlNLxLNd80PILdN5TN/974DN+o5
gYB/rWjc6OAntcybFFN2N0/h0sX+N6CjN/CW7ocMKWMdD5vSUV9ro3pypuExhISXNjpCs8GcXMmo
8jvNidMD+DsscrrHfOZtD311H1tgPms9vQ2Zr4w0dLRtr9/zQISrWBI0A1tiYiqwQGtNu8BCsyuF
3aNZ1j0nUypS1WzAVqWQNiEa1ctGK35FbYTKJFbbbYOJ5xqzdXlBeU5GFOIIbFEyfxFnbfIUploL
YdQG/uebueek9ZsUgjFGg/5LC9XnPrduA719wLygd4XDRAE7HXBDUh8fFp4OjioO8UmNQ+vNVKSX
tBnvJkB7LpqtkzXkv0aRvySp/i1r5hACzw+AwGC+2vBeNo4THGTRfm9UaWMXiFJzJB+YXiHg1IcG
7yXgZ4PSVVABxbAySJS9wYyNnVor5nKC1saLdOeE0lKzCz41/VBZshenBR5dPnwczfiW1K3qJZqN
4KjMXvIhXU6R8+w7jdj2Y/Zc9vLgtqq21TC39mQx/JhyZLCZgRu4HVQLowq2VWCVbjSUS7uW5dlb
LDjyfY58UeO3wKzh+mraqeyzU9OaxbpFFQzfMWqWtpqoLnZfDrtlXm3yYbilqXgSrX4nIuObYvde
lot5FkuC2TWYgRdUnLdCAf49DrrvWMYBGy0AD2qZeUg79TWpsWeLp2hn1DgaVmr6XdUHjdfV+BVU
UnSj8OrgTmtPvscYI+yyuNv0KqRjrau+JWX0vbKgwoY0670Sc25m5tqfRorRlDIowpWi9n6YfIzU
E2mb6+WTk1n1AtD7rdCMh0AbH0mLz0GZHGUYeZXNOFJuGzd+UO6pmt47GbRfq2VYEFu2yY076GOt
CjN+HOxbQ41OdZoFnm5XwSLMLbFIhZq5hCmgcnPIQxF37hiZc7Vs+qnU/XtXzDiRqnhoCxkvo1iA
dLb6Z9lMLM+vYdjRnwUSilSb2cz3NI/xfrdhbidDLTahAOyGTnGfDTKAjAlBTFehTwYcgmFLeqcU
mgr7Mn6q9OYN2EKPe3wKmdXALrDto2OUK2CC1aUwOmcR1nD2KvUNFsZeOInFEzPOaZE+KxTVvaYJ
bsmMbuzSfFHn6nMnNDhwdQL02IdbKpXtNzMaB7cJ5XVn6QxdKtEpw3AvDPXHJqf3H4fqAXP53TSo
r4Jvwh3GnDKaku6jvNhjZHRsOXW4KKNvdPQbdZ4dSLx2RtAjIWVgDlWHtI8sM/Ha3D9njQk7NsZ2
KewUGbJ39sswi4eUF2/VhtiFBUFBumitgaQvqipY9bHYC63D2czJ78qB1msVYsxF79Ybg8xZJH2z
L5qSZK/8lYAXHQ0zOfbOkN46A8rreXrNFap9Nke//O6kIzRHq8GqkDaLawV88AUxj34+FED2Rqlo
qgWG3G+6gRNgaO0mWx/B2aHzlzTxE6lUDziWAQLZqmBSCpszcNSNnmzEDNgG1lvUKG9BBa3UjORN
GhkrrD0BcMbDTZ0H56xolgYByI1zOgI2Id0Q072i2Csj6wSOZBKmkuqukKvbJAIwUjf4HjhK/mvo
/F2dG1hmWh1mWPmwVgUqe0mKnxy1e4xjsiy1gj87ZKB4BkYsB+VBBqHk4Q26AwyMSmjA+kuXEgYH
Bom8ogtWtRYzxR34o7GSOibZUFD9qO26vaXXPB4SpUwgj9YwoNgAAiYNvJqvYWFKoE/tlnlvQZeK
/gbAeEB/AVhUYa3rvBvXhhTRLe8D6H+VGi+ncarvsqRY5u24qGPmN4u5/QJi07Mt/riv94T7x4S/
rhIVgjDqPKk0tmORkUq0kYIvl3RwVLGfbAbf4jzbSeySQOTYMKCOwgd9cDR85VoTzYtsBKdynJ1L
rRSzP6Oyv1VC0UrMS/PcrWyo3YmWH7MxxGcrao5ByNPtUKbVkZNt8Q64rbuhvc2TQFtYmnNKmwox
l9y+qo66NZwweo0kJwoYi+h0jPEgUBZtgNBEjHdGWN5qTY+FzmQFHs4kGYMPMYMILRRpM7ZhRgu+
9jhvgjVTUt+1pEbvE2tPwk43fS7f9D2o6ZSGiqtH6b1hDDiL5CEDCsKPD6rZ3o1OdxCluMGLGnZu
IaJd3nHkqQoZsI1iP0xqoN+OZcF+0STSUWqYsNNTesRJdzSsGn8S0orF5JsNIbX7UVnRw1QidgWR
u44DNsXUOpqwIV206LKrYmh16OMIN1rD3itxvw36CNP4OFwPVrKQowhr1Vpfhb0J6zVU8EgFU+ry
cZlwQetdOWtfGkJbIDG/XVEuSsHhZhn/zwh9247Hw5hjeurEPhNkZtlt9MQPyXXyLb8VM4/xKC0B
PEG8VTikjF3DC1MuCrXDf1BtcTCMojsmlg6+AfuT5s1CLRBS1clNo/b2Uz8Gzl6ushe/Cp7K3pmH
ySdeILUU8d6JlX7NPBLOnTAdQqJVjUnaig1uZdUy0HC7YVS4FzQoUK4prO4sYtt5cKzy29BLZ0Aj
99U0HkQ8ZzxIi8qBN9ZMBfxnCuXC/OXEduvZhbOpUFRh96BbK6fWmHysVUxH+u67VpY/cExOMUG0
qSwadefqqSR7Qc84StdJ97WcNa4TWdpRqqfbUe3xaWr17BTaev0EEV0c6kCO9mBXpceiZuRXxzd8
Vdb5xJR8SXwwA3VViI4zcZ6C6dWq5HtYwHbWhvIA2k3shA2o3rbJthvJlpe5EPp6HI1sUapV6+m1
405WsbPjfI1GhVgxZK9+aoDH9Jeh1dzCBM9XwJJfg1bqllVcioWuAiouonHXlFaIQyzYVcM4V4i3
J71xsMY0vslB/oKMpzhKUnlq+7b32jTlIJrOR6aqIFQ4x1Qqd0ozvaRka51E6u3WlXb2m2Kv9dOd
Wuh8FJmOpl+tHs0q+pnb3OzALJl16iPHNbFSRRokdUfVqIn06LncqY/LZRJ2zqEwYnyKk7JbBC1S
YTNb9I6wF00bzaaH2TGEFzr6qHv8IN5Z9JAWU8KQ/zSEpwLZgIv1sTj0sv3WFM454NddNE54YFZ+
W0bxLpKNG6cKdpVRbqtW5bbEG+E74JJ1KMRhLqHSd/IXVWfMFhdPfok+HlaVokKBrR4MO7plGuo5
9OXTFDoojFr1pNYaVUN1mcuo1gYEGB3OqITqd5x0Ikxz69ukzM6tGt8VAcjqlC+6i6Vvo4xvZYJn
gKXFr8bIPRgHbWUbPWgWGwl/YGzqRmmXoiSCWb32zUbV4pYqJgVBYWDYKcVrbVQx+e1/xLBbRD9u
ND14KyrADmJkPqS0lLU6JaeGTMtVa1xUm8CqXPy3bgvZXymjtIp6FTPL6Y4EjQbgEO6LXN7arbYY
FGnRCWTnjYlJp9mpL53gXCaBEUDTiPtImu7TyTlZRkGZ3XCo8ReEAU0u72RrqGfxI04+NhAqQB3L
NtR/9pLAwNbIx3tlLI/YFD8YRvbQOtrDEJX7ME62VLP1tRzPpgZYBSsdMNkB1GurwtuNpBJHa22q
dqnEeJgcy4dUJ3bhZJBH5aM6m82FufqCXxbYb/W2rIPcqxRjlZIxiqLZRHL+lkFe83QRPmiTtPb7
+JvRo49RjRVuprvQFvcZUcnta+PGVPO3Ukueo1JEkN6hjCvTsYtU3asG2htq41WcqCPQyhFg/zAX
yxZimZY6+7iQAeP7x6gwlobCQLgcSd/lxlpZSviYK8rB6TAJr6SF4ySrwDIWkWau+lzdhmm1VCJx
4N0ACKq+hCDV/c7CjGGMv2PBuhtN5Uc9m2xawcvURW/4Lh1bP9xYOr65UZcGbITDjdHl5x5jUKxo
YT+PjA3K3TrCKQEMxrzR1RYmwEnkzxzxJZLQn07arIUwfmqpfydEZblyifu2nNyVcrUOO6hBmeEJ
v2UTENK9JKLv2sjwZNtv4sHY22n0jn3C1pDzbSDUV8QxAcegHvNqI+OmDHCdrPGHOaUPvRO8JeGw
xHb1VmsJ3RIJgdrCXsTbNZXlhaGVt6VTUJOQthiIbe0ZlNgOr8gLAAc5heF1DCAubX56plegaqAG
17FzKyt9iXS4KNwy5hRSaNOL1f7ldd1sYtN8UKZgHUvFU8wpv2gIkiFOmxGH+GS60/thAjFbc9R3
gDOE3yUxPTQqxwkn8XH5RsOtmhPn6DR39czBeKEhGuoNeOWiCIg2ioJXd/VcS3DW/M5/xEuA8RM7
73ZmX53UzN8EM8/eopPh1bF9FPgcuXpQPA+yHS0znRBaafHB5ryGx3Sjw4NunEUFbh9LHStY17of
rhh3eW719DHQ8RQDXFcDGJcm6TkZlNcoSqCnaK+t7rRY3TlLqa69Qc5azyqcLTsFdUod5VsbbSRM
e7Bq1jamObx3afqot1hgT4FP+tRvUij5QSavhyRY9Jm6ahr5V5fIp5joa2RVvhQA9dw6x+C9BO5A
S+PVmHBLD0kqA2m8jeuZYkPnSQnMW2dUAozgk1UtI+MNugUvyFMhGfdhVDTuJNfv9TBOa2uSH9NG
vJtd/1Y2/m4czSMOTE8inR5aaP6j1YXu5Id4jgeLwNDOspWtEywRG9PYZap+FL1xdPR8YRccoPxQ
WVsFtT8122R2AnfCpOBnt7dwPjG8TY+xFb2wm9z3poUDaStDZZGPiTDuBG1TD3fqXQSCPDPGFzzM
NrLir6r2votvGSX7qdudq1bJOqzpReeGvE2GG5vMz2qmLWnYbV20D+RWb0qareVy2gBVWUUVs7Do
j/18WvXphNhIhp8jZTrw5pnB0/R38OYjBN35ihYq+WL6OGmxV1YFO8BYPqetvcdYE+vqJl/XsU40
JJSLfdjhfYb528TOCQQfePiRnOvdxghKi6c1RwE00CCMgcN21ApnXrjLidBM72ThUdp81SISYiyB
UwsiaRpZGysJv7WJsdbiGpIVNkvMAtVPfSavUpxSOPZREy2DIGI3TrZhZA8nNh/MeGXMKCiErQJD
QvctJns56T12L5MxLWWl2Uptus80TBxkpnB31C/polj2XdSjnstzaelEtVcm8oNoYX434smKm1NW
hZvOnF7R+BHUwuTNpxS4VbLoaMeJtu+kbDqVoag8M1FeNLNqD23Nj5G1xl5TlpY9P1O3VZWuGAMC
tEPCFnXTN9WBtqaxpZNM3fc6xTk/D9ZO7W/Nvi/XfIDP6iQjKJLkZp0gVCVlAYRvSZN1MyV6cCgL
XiHbwQzF6oUXFkXqsjjFrZZSEaYmlQu68pQjyeT7w+ZOa5sXOerWKuYMnKFPmBsNXuxTBWtrGtS6
nmXLPPb3UYOLNwenB7vpVqnC86xy1M22UuVMwJEhldP42E/1WSWX96RYufMLC7tr51zq/Tqq81Nu
BbhSidLE+4YTbFBP07LMK/J+ZXoycj/YxGlb4+ppcaA1H9NR/UVrgOgZlfdpHFmkveJbmla7opie
fCP5mQ5pcK/5LTUqmnEk9uNZ7eQfpRHd1RVHT6yG3yKBCYcsJo4izFdj2SK8OiUSK35eoN5XTk4Z
5Wi08x/lMNXbSZW8NIYfEMksEZlLEffZRpbEXZ2EaI+z4JBk40G1o2cr7HRk+pDww1a98SG6i7A8
8GwOY9UcTdxfvUTR8YzSXgt1/JFnYbjEJPvBaBAP2uXEIYUYaFPj8do2ZYuNLLx+bI59/LUtpbOj
XpJvNTpnqlLRIQRgrxDOJ1akXm48Jnz7Ogf6MRO5S8ORI5hmHYzceowRwVAmuescm7iUygX4KW0T
29VrqLW7qo9wRSoP1Gt/Rlq9E/FIQsdIcJzzFfqJ0rqVUb0lQe6vLUmloBJX0PL9ZO0n1prkfKl2
/rrGNFcX8q5TjPlouDLkeltZAmWBNB76gkLcWKBoVpy7BlukpdHYt2qSU46efsFY46hqYFqBQUuv
PShdcV+3TQOfKzwnEeaKeiV0yoVYf7SBBkgrzjiT689lE79LcruSxlKhmoKWQUl+tnJ1A5vpmZh1
TDPnZydy0szO/JWDr/X8NrvxRe8vtJg4krHRF3Fz5MxiY4pFNdEebNMt5GnyVEv0mFjE95lWK25f
0FQIDPml0Dn4SY25tHx730pUnCSrG5ZDQxFgGJNoneUOUzS5RDsv+xmL5AB21XdjBlZSGbBCjV1e
SH12TJS33DT3mmXsU6fmzgQ36tjtYU+cqs55abIM+1yZaX6nIDXulPDBVoNDbBjLMI1eRFWeSif4
ZRXaKnaqX0roQ4abdLKNUaeG1tw1NZ2Cli9WQU7Et5k+CMl/DKlDMKSDWU47u2il2VFx0HkI6ejb
dej2E5X7CQUTJiyM5IYTlY0+p9MKREsJComTYGK4RZk70Cg4nzXhsB7YJoTV7fvaptzcKHeWiJ/8
qSbryME1Dr64BXlxXzRYZyhNwWG4ag4Eb4tNAKztUCRrNSLxCf3ulIJEc/OquaVOu7ITcylzLBSd
ujNVsYkdEmNOPoWYXjsHolkfBvnCb/ppRXdqMdZYzQ1x6MG5WtpG8oLl1dkusE8TE/UGzozj1pYs
ZTlGykPoj2igFd4Ke6pWXZO8s2Esxy5YxBSQq0DdyL224klxAtaloxIqe2xMOgpqzDypCvYbCvSN
IY++J63ikC5HZzsIOi/Qm3pdT8l9q5DUUbc76gNq+qjX82VrNt2iwlvLbeHC4aAox6sBZxU8bZpj
k9ulF8rKoo+ne32QXg1OsViV9O0y9UtcXpSM+q9p064qH8ARHLBHe7PNZq8xyOKZ6cQMZJzcckkc
KYrmVJgGH6/cxsskC/2lmmsvY+bfoYDB90W5T6Qx4petFU9Py1NgByfFmW6r0j+1qbhLtO5/cnYe
y41r2bb9IkRgw6NLEPSkLOU6CEmZgvceX/8G6jVuiqlI3rqN6lSdU6CAbdaaa5qNFCKRLjzpqyiD
Ve6Lj6gpfpvT7DU3dXddZJzTUdob3kQFit6OFBljdGhzD3UR3jZeJi9BTNaxFrEwQsorAVQeABW5
FGXovMxC4vuHN5MWPyR+zjgsLGH8q6JyJqk8yeSuT6Y4hf30OhnZ41Baa0wyopXVDXs/Su+UySLg
sC10R0q4CRrSwkvxEut04FlX7fU4SBd+0uxH8DhbNvG4849jp53UoPmsOYnasYx3Abk8jl1owzxN
OWJPtm+Sdul3WJSoBTBvYupHXfFWrdxvcvBAPihnckzqGdOp32OvfQWpsSYMJyMshXCiwUu2RdWl
y9jIbmI5L7iHUa3BGe0cOcxCx7JKJl+Z+ctI5E1t9u+g5Jza6W1YWQsjl7BUzCg0h1xa6oWBJo5Y
nA+9LbFC04l2qbtTRac0qoYbt92nnoh7tU61pZCsbVbQ1rXxayVbayNvPj2jyPAObA72NO57K4Ar
rhgRiUHZvkkpLlClbw0rq1yNaU1UTx8SJaDaR2wPw8n7bO/FuGwzu/qlV8zyPc0hbYcJc/Cm5ZO1
MCfSnXpuLRDD137w2NXFTWQpGwC0A8j0CwQl/vUuLhbYYKx10bz3FLpagZstfhUv0RA+GYRlzNmh
pd2eTKU/ZKHXYIJoHScjJa5LJuZNn8ZXu8vktygomw1OFyHNQdMf9NqvKKujDu/bHkF93Iy/RMjC
GiwfW9yyfmmk9lZNhxGrH3XpCXYl5F2nNasnM0Z75ed5vzCLcak1BY6aiTCXrR19jF1KdoH8ErfA
CSF0gMVIoUasTeqiGTkgs3SZyLokk7lB5bu2hkHkhLgPn0fPS0+dPCH0G0+65x08I0wcuPQxYG25
s0XJYIuePO+GYNGq2X2T52KBDxMBZWHr1KlCmJXazdfjsKZUuq9JVp3HrHieipuOiKLUt3cC+NNT
2mEz5vGubL19MgaFY0wB8JIsH70pWAOMnZAhTo7G3jH8iqmKeapxK2dY9dZYuWvUGDvqw1ur7228
i5yQ3R4hKzQl6wQKQplheETwtcmCtXwqxpBZTDx+5jXOB+NQvOuCvTX1Se0GOWk4wzCuCFJ6UOsc
o8bYYKRUtee+q2p+wXBf9eVRiblwCnnd1NVh8vwTNpLhalLyryrG+Iew8K1sd3shIjwDDHDUcdlI
/VNImt0CZea+0PITxeF+tLCdx549G6J3sEK3M/29Xuc7HeAlbKTfco+dUwh5om52/ZQurXT6ZJrp
L6bS2AR6tOsjZRNKY8QESZ7NZMePrBsOLfGWpkdUKU6jqiNXANRWkS8jqA2g2M2nYkX3goOm8jXH
gwZiJMU6HytCbGTPzUZ5n844l5Y8VX69tdT6hYwGkC7ZlUdGNzIY7GRqg6uFqhu04T6s8udhlEwn
rKPXOvb3XR1+VWbw1OL5vNCzeFMR5rsoSuNm0q3DoHquZPcp7hH1rpM0ELe6X9Vyzc1jbLn4IB5T
ogkw2kUqi1+cA4dCCm5qa9zZI6b5nvpRUIhCOHtUivyXFGrvhTzstYq5ey9XnDSSly4wgYKvMZyG
gK84iOktmKZ3fGBfCjK0Yi8bVxJJl9Ns3NRJCd2ytrf76KRp/a4qRgBCY8OkaCPXwYpB+f0o989D
jmmtme3TKX2sMS2CP5Nv8ipaTVV1MGJbYWKo/io6AzlU56NYDvgUMebrgohGW6OyrUieArZd933y
kdVm4yRp9EuDCyBVjKztfPw10ObYJRBmVpJgOTBXyclmS1SO04Thg9bSW2dgz14NTUF+QFrjNlaI
CIqsWrtb0wRZO1lC0Wo08G3M4UGOTfCesacXiIMVX+IshomKIIrxnw6tbVw1e9m3VsOk/mpkCBq6
2ewSZfg9SJhF6pRqdUrqXx5361Y3PtKS/VAFwWNQtIc0hGLo++3BDrSDVsvLSPPvBJqltT+FT0NF
d55LAKm6gdtmQY00PnYJocljl6+NUcIOL7lLEvEL36FT0lkvxeA9xKVxmOx6I2pyHjP5tutGQjW1
8KU0682Qp08tHP6pljdZkN3lNh6plTHdmDOo5NW3RUKJnwLlGpbmknK5LHJxV1nFjVeS5+jlMePm
uKkcUj3fAIyOia28qC3nVtMNu7jrtkjQbzuPjp1p7TqzNIby8t401E2Q4Rtj9c8iiNZ6NdzhNrRj
Nrbzu/BZnvxNzOZY9MQTkm+LICykUR88/64usjOJZXOGqjkCAQSeY9ZEGsslGGXV0g8F0DGqnjZ3
UGVSaXFW09s2PagYspJ7JrlKUWiLSbT1IhoMpoA28vRMZjZhmGR39o9mZR9TlQFgLug0wHt6jo9F
YevrTG9vUdonbjrHxXoWmbnUPZB2xvSmk5VuASHB6cv4QZWzo8//hRaJ5cCkOrK/zAmfLkNsYya8
mTzcZnTsbdyeyi59k+z8SYTEieRzyR3Hq9hK93VfcyHT9AzWQddLwoymcyMlRw1juLjfy4Ti5nFJ
71kREinGO9qVdZOku2bwdjjPbeEObOORybby5WnRUh7UU5OOO61o3KJT3bQPzn3gPRYYAOuyt7Xx
mSnpKWAPxBvC3w4QDw+Wb9xbVsd817SIl+A6S4uvAT+yTIdnUcuVo4XDYvKJhsOaejQD7FGR7nXG
ehrwCDai+zEfXxICKhcZdzpWjaSz6TpNHxXRZuxDGB/hMk3CPW/MJSptpU+9ixISCIgYUpPYoyDw
bg2jcWD9naIe+W6X3mVGcCgUm7zw0W3KnOYa+8JHvKppaEmwLZObgpTLwMNkryZdOMI0h5HuWZJx
iotuCx6R1URaZoGyKmWMmpvh1dPi9ym1TkYh9n5YP0w+JV47T2uw8xtJUa674U74AMxhXC1LBiZB
LG9lv/KXkEmwK7DI9KxBmM2GeljAAFHWvREg9sitzei/tDWhfNNZZ5xWQjNQU4KpIEvkZfyk2P4v
LcWwU2K2UaWbsmlXORy4Zewnbul155ml1KmqaxjdWUWqWHM6jlOzMu1uaVhF7Ehw/jgXoAp76zyj
qgmqB8a6a1PPCH0ZlwjMjqKJQQLDm9am85XVmTq4lJrgjCHsQdGbddPlyMx8VrRxmKOBw74kOFjG
Q9tcKRRqFVd6ZXuubdrQt+hV9Lndje9mQ+UJcr5XUyzo3Ulk0XtBXiBIyUrPHwaR7OJEP4QdOCao
u1DaZ4CIZWumy0oXT8zScLI2ob4MnViOkI4qj2oJBjjUSoxuc4racHoIBa4nMhPK0HLoDKC5KatK
PET6QOAiBs0gMr3M/2vhE5yarcomO8D4eVDG7svLWbp6/Qx94lYl9TezPz3tXadb72U+ZWCkb2oT
HnLubH0y3DQj1RYnvYH56VTVt8Nojqu4TZ8ZOMCMfK6HT1VnHmxWi4xJXRULNMncRVCyBJWn7DQV
8NGcMKszx6lCt8/927YdTnEcbCVuyWzsD3LlORYI5WQmz+mob6Ewu1FUOZls37WJPZ+84ILswzk7
NTahBEk2mYF1tJVEv2rq9rGKf+OceRxL0t2KYZ9bVAgShMhgPE3T8M48CvgTJwb1raqgQOlcmB5r
32rUG179PpvCrdCDgxpFt/Fc4gdEkOLJtOCCxLe7wx2xcsoR5QkZijLzg8rrFz310CJpDchZ4F5B
+jzf5XXhOYEGIWZQwC0atDGRcafLBGIK/SFsYSlNtfnocbAu8qgkw8Xe6p7iepP6HBBISaW2URIr
gDRCdzn2NyGsoKkXX7ZGrxz1v+U22Nc+40jSW6cmSRxVU9cVJy4NGHZaXD16BziHW/kIedFqNYhz
9Qfbe9nW4VKjXVyY+jAHI4snhYEtM10yoiT6iT7f1BJOXz4nc9B7t8hKb1VAKcwl92UrtlgkPHVS
uJ/R30XSlV9VGaz1vv5Q9HCT19YplfPNWA97mCcru8XoO+UoSvKN1ZBR4KVrAaTczvkEIncViZhl
GpaDnQxbSvKnAQ8Wxn+Vq4aatPDK7NzRK0U+ZBKmi8PA+4+V8MRvNzEIG/FsjMa9EkEP03Il2IiS
0XtFZmndBE/0CNFiDCY6MMEwdSDlkLPLzGhEM8yoorgih1Pe+RnWKaZtAWEEOv9YmN3Jk35MDWOZ
iGYXmvqtRm+Iz9RBZZ6pjtWmKO1j6HsgKU39BsXLhrVyLKVhm5rtnptu0zXBl/D6fRl4DM+0g4jK
TarU5BR1b1zOz8HQP5vpCK8C30lGQnNed/WZW9be93FMHfCU0/QH6stzYKenTMmbpbD0O/TUjtKE
8sJMW9Ptim4XGu3eHCvaMaX5zZs9J7ioUn2Xz/xz3ENp9ZkxaHfbqV7FzI/FwCyrG+unKq/f0aYp
UGC4Lou0Wmu98dkKcxsWlGzKBDNYToNoVQjr0zZT2jVmsn5eQwJQ7K1hA2xbevPWVnACU01zmW2B
kMfZq26KFQ6x57D1Xjq5uyuMgFh1aoMFGA4j8mI4WsajJYJhYZX9kaIsZA/lG1uayKAm4Q5L2lNv
lqmTVgp9ZA71wWwY5A8jsc3JIzZxslsEceAYOcOaVOy9nusiFg9FMOzretpImuUWEdMSYRGcXYy/
iITSKdcxcGxInBeRy1huJxBUYu7fLRJ8Z5pQ+tIV/7YMpA8u6cPQRsdkSJ8zVT4LyFswTremkbmm
gK7T2nsJ45+l31jPqhQreKwj8PHw9s8j/yUMMnnRsNj9tDzlGaVd2xebTB25TEoieKPs3VLUX6XZ
vabBPGUPCLGuE0jlvvpSJHCUxsjNNG/XxeaxLuND2aSVwwCbgRKT1Nu4tJaxpB87CNxaBVO3nkev
DNmV+LXkeO5qnFKMKXrM0v6xh7aLGzTodqhv2wDSIMv+JQisW7WUfrU5YlXNoDRMWsyk9SF/yrWI
BGyV5su09Fe7SPEAKpclobpaB33Xl7ea3p5SoqknNXnE7p6gJN/by9NAQzxAuix6gl/iIr5nfsRU
swcukLxwmxE3QlH1lQTam8mgxiipS4aaxPNAynJHjDl60+HFVJNX22eW0WTVKlSsh6EsvrpEGhlo
x+ust8ZN35L3VUf2QqpmPNgzef/RdBs31mm0GafoATyKwaxPgGlHNYF5a6geZITY2igEfTLyQptv
6q+h2tBieNZNXwybTgIRzKGncIlJQX70sbAvbG3TaeFnlXPxpwa0YcV7Ba4LgLdVmL+aQfk+wRa0
xrZ0vFyntmNm7cCl5d6ujHLR+fxCH3YwoRr5liZgoxY2vHJ1ORb6U56XdFxsgwJAUHT9GpNkxALd
+OpVs6NORulUrkifH5cqEzgzo3qnNq0Whlc5zTh8ZOW0HexwW2OAhhboBpD+gGx+aU/F1oPe2kx0
vm27w6T4GSjm08MQmE0dbsoMdzRDnfEvThB7w+j0KMXtsdAklqJt7pIO+lyuOgSX0q33a8nSb7FZ
2g3UAvQw1n06hx2bg9Rt6xC9B+Fv1rxv8aaC9rk2rWxpjDO0AuvNzmtGpgSLDCRpO3ngfQ7MYmGR
0CgN06sF84vGK3ZKOZ4TPaGo5sDfbW/exI33ZHAOqCYZH6N3m0gd5NuOOdWgaWwC8lhQdMvTJmyV
yckKQuUVf/K3UqlFi7Sq0DYUxpvZBw+xaGBKCu21DRlcpjKlYyjKlTG2Z7uTJWeyg9RFTcKzbO8x
Vjx4DM1bXPvHvNVdLpKWgaqMh+FIxkAYPaVp4KbdyD826ag6pBWMRCbQ8nBMNapbylzttp/gVktE
qR8xdI9PpQ1rq/aHW37mrV609z5ceEeNiSvPSs/explmLbzeH7bky4eOrBBbF0WMRLuuiVdK6x2K
uRaEGPVZ1+ZWFeTHeqH+AJPTXxYZMygyvu1EfYCCs8srWXXMth0XALsCfIwtI+gMNI53C9ksF+wU
inVDBRGm9TqMIJ3LxroIkmMtTPJFQmRpsBmGtvmSZCpL5pS3AaUFOIs8rVQQ+yzXt4nW/FKH5JyK
5iApfedoivXRGvKKzpaRdT1PVb1igOAYvE6BdUqosTpssRjbbTCfDaBGYHakT9WNEVNkmcFrL/KN
6mXvxMn+YjHCbG2yYxlk93nMhKMZudG1eFyaCVOCKKBj7Sz7np/93hjDo0fikSar+UJKMDSQe87L
eJ+V7dZW47OeUsZT0pO8YkuOIqnqLgbtdiFC3uAAHcCVnEDDgDiDSYc3BUTJwLfdV6Hnto16r4Xd
YeoYTAbiPsgnZSklcFA6W/mQI5LwCkqQYAIUAbRYELVEFGfaPcCMRH3pE2GYaPfmQFPiNf5zqit7
5syLomi2TVC+lIBDAEOPpih2hgz9N0f/inZE2UewcnxFetDa8CBa7cMew2MQ9y9JVh8zibY0iikp
ZfaV6vdLevzsmmr+R2mXoeFJiaGnZqkXOiu9M0ffar38PKdfT0uoUPF+PA8fCbm7wmkf+4dZCNxI
1IrutWC8n0VeJmlfOo4ROLTPIrA/dLRhVGejVKo1OloSm5tHc8Mo9Fz3DvtjpbooPuKGp1+Ttv6t
0cTXjqci0hTMYf8Ta/HHY+FjyLaSq8056Z/bUnqS8+7g11D2WXRXlHk/vV5UeTghmiZV5GVUViOQ
zAaKqM6TpWC5nxvd0tJDye2D4tnW83Ll5/JaFMl9ABN13afSPfj8nax1zVpq2hNu/dpCm4p3ry9m
NodOwYt9Hw5/nKd5t7WrRAJ6G3d6nL30mgHlZuZ8lTGVcDJ+qF0HsE7C+cKapvPY2Kc0tTaVp0BQ
Q6kWpMGdP9g9sy7tbEhWuMwDK4Jgrd5lMPmZOjFMjJVq2HNA7nJhP9VwYPZFJ1G2BUO0/PfL+lth
Osewm5gjYVNpqMqFQLftY3wD7bg5j4wle+akM1ikAWgquufqwOr/ftxPCsM/H3chFG8zmEd5pbEK
REa6DMG5mnwq/fT934/58a+yZPTGqs46uMwQbeNStHGS1+dOk5xQRtOVPyJncOrpqWmvGBr/8CyB
xHl25J3lmpcLW5Y4ptKaZ9VwtCRIo4mtrsJKR3/BesHB8t9/2g/7CG/32WkOUfUPXtVJBT27Z/vW
JqpFLtW+ZexNcUeBcmUj/fCxvj1q3md/bNmMACaWb1rzsapFZ9yoGjaB1xTBP74+W0XwjsRZhVv0
/SGtF3uWniTV2a/0dy0sN32g/jKHcGM0yVOX5v+HryVkU8EKjPCcv1yyzAKr5jDIm3MVvkkwoxuR
bBQd6Uzg6Lp95QX+9K3I6iM17j+m5pcSXu532Si9iKMWPU8pUkZ0UPzDdHU1jPtv8xddCIXjnOwR
HPuti7foZ2EeB4FR4cPSbJNVTDqgtiK2dv3fLz5syxVNpVT6Qc4fYSA6SR4CeOqqsmhd0b81uasO
7ZVj6Qe3B163TvyAjAEDCuuLK1K2Qx1HdObLyRY/kn2Ap6K+zm+DXbn595/0wyI3wIOR8yPsZ/nN
6/OPRQ6SawSeGZRnxUCfACQ1zhoVuth/P0b8sBaM2WeQG0m3VE25+EKjnaI2pfc4o9oxNVddxS4Y
tzPdxWIJrELU5rDOb9rNtST4y8uQAbE5PxT/gDn/4fLvQ+4XF4Ef9E99ltyWje0Y2o7sta9Rg2JT
W+pXTfnz77/18pVePvLi3Og98EiEz90T0ItXbrj0/OZaeNOcFvGnFcPlMy7U8Tl2cQPu9d1TtA03
4zlYfvaraJPdtVeWx1/l0sWDjIvYiqD1S92QeRBWwA4VmfNYO7mTrjtnXOVLV36+tscuUtYN8mYs
NrGG6sa0TDqSizvSN+weT8i+fDIU5MG9t2qqzlGpeQcAgk4ud3F6CItjPCgHM3gstd/2CJVCfh0M
gBCYTFnzVZu/86K9S6AudCbKlfhOV3cJHIx/f+i/dunlT73cpZCFjGbkpyY4n87vpdmQDbyRN9d9
ei7X8Zz+yTuxyC/hjv3LStsucSfgP+1ZadmgsJCyVe/7quuZZrC0pBSmkUzYmhpIz5yUEr4PfbXI
PcB9ZIwaAmL0vaoVhMvS7K05O4ew+g4mti2LT8+m/TXkrN0XNXlEEFp7unW/W6t8Cic0R++GsKLe
hduI1N6yt3VqfcWmrK88kxk8qGVKolxKTPCIIjyY4GfXDHdUSG6HVMKGC89rbxUNanfjk612G+mV
6rSBlB8rrSM6mETIsjeVo5XCnS6VMN8UGaGaC/SYyHLs4og1R7cGQAVvhJe/ysqIeLws+swm4n2q
un5gtLKJLaOCiUXMpGfujJBu0J/l5qqSr8NwngV7ZN0qkUhg2TDtskxA68jmtaSJ+nuM5afJaGoI
HUG0DEBvfTvm5errXooyV7Yr7SY1hnLbBSXkvjZbk3F7lFq6xaxRe1p8SKKp0qDRLLEhaCdpSY4t
EoNS4vdKPQZ5gBNLdHf5jZjSQ9X5b8TMQn/ulSUI7k6yytUMeRJnpTj9yCNV+uqh/914misnjMd7
+4CEnZmBTbaK4vnDKunsR3PKAyeqGBXlNXIPq33FRwserLkLAwXEZBDdhkE+4BfxMMughU9P/QSH
0cOyoUF26oSYenWTzTWm+ihtcftR4aR6rVu2/UMvxO8xqB5RIz129gQrXvNOTVlipmbrBgzTut/W
nvROLncJ8A9dZtLaZjWNvX3tSryslP6Tfytjt0YWJ/finNTz501lqEMIkU/U/981CvNGmbGbG50K
bYsDwdL49J0ISR9CFgivqys7/drDLw4lDUqtn488fDZ6E4vkgTn4Q1suLOJnOhd5i5M+NFDmb6/1
jZc+K/zVuDBpgiJgrm4u783ckIM+S6PqXCi/i5GxRZFeO8XmF/fnXTI/wuRuxgeXR9Gbfn+xmj8O
XZSM5XmwQOIbBbg4t4x2NTHFNbPhpbeR2viEPBAYVlWuXsHECgQj/ivv+O8jDuG8IFvRAOWkSJ1f
xR+lSCFa8n6NPD8bR9lRHEx4GecvyZOfHH2nHhsXP3s3uPOcq5X+X+5zbM9vj76oTkpiWFNzKvOz
6ktQcFtzBw3gRvLEJurtncZguQbpsbIodiUY7jN39tTk1RVDRvHTx8Zvi0IJhTuZUxfFWCZaQ2M+
VJyjSTUZZ5q5I2EEOaugvBulseY0yDRBOZZoYP7xix/nO/bEJixZ8TXkYub2qrq+8l0ui2vWh0Fh
CE1fYxBHbOj37zLk+D50nV+cocy9SeFbP4Uk5KULUy0ZykiOld0ze9AAuOAxuqH+pHU9QiMDkfJR
RlFQ9douiY4zB/HKL5uffLFy+T0kWikqYXSYqn3/ZaHWMaoJjPycDgz2pnLTRDBtC6N9UnNjhaWC
MwDdWuFc1bZ3ELBXpAMzu0AV++9fovxwPhiKaWLyBaFGsI++/xJwzbaUBz07e1lFQmFA0gUDemFo
ixiG7KJj6AXld4U1nNqtp0msMvGosePgM6AHXHjiIQ9rx4Tm4Xf6UvUNJNj1CN88e/Xzdo09Lira
xp2E9ttrhv/SWJLVz963MCgzaarFZQ+qt5EhS6bSnrXRWtoy3B2baz+SrrykyxZgfgydE/eMSgfA
gfb9HWHexZgx6ZozZioPVvqZq5Zbi2jVlFf20U8PAo3gUxDizsK42EbcdrGa6Hp9rkxjlyP4Cwca
+FLfD801q9a/SsD5j/rzWRfFPuej7Eu2VJ2xUVl7vnkE6X3osodxhHIeRhuyPDae+YE89sp9+J84
ze+Lfz4kFCxNbNzYlEsUNZjCAI6vXZ1NkPdYGMfJihl/9a1TltrOkHaxpDhYXLoyHTe6TN6CPQtt
GMwWiAXeLfUD2G9SXjKyDat3ZGQ3tpFda1R+ONT5lYAN/ExFEGr9/aOrmA8HOcPCc3CQd9hGOOUa
/sMudOAjPtardimcfCXdomm7sgj+6lz+82XAmAHwiEIl3O/7k6tYRskaggnggHDI1XyttfiU1YhX
WnWt69UyRFTiCXuVhtJ2Khvm+5hAKeZrmSjrILryc/4+2vlaf/yai3XS6EUYQDyrzpb6qEEPxczx
yva69oSLljD1SDSVU78+FzqDhZcEu5R/H3I/fsr/+RO0i1YQIppfTb1enevWOIYAvG3IS6QYDTp0
HUS+1Ip65W/6+1j99tYuXeYExg2o3Hlk5J2rxt9LMP1bV5JMRk3Kf9m2s14AWojdICZXRodz8f6k
zs6yiSn1Oax9V2f41yPYkEmO+/dbvEQH5sewbWe8D4XcX4gzFfOQjOScnlvbA+1ulqBNyzbf/B+e
Ys6xS+SYzV6D3xc/pYI31ErWnpNk+O2Xt03Y77Wivvnvn4JJCu+LAkn5a5AT40cM06ME4EO4M1li
qdgQhMdrWdg/vTLuVlU1ZvwIUOz7H+NJpV+pKPLOisasHLZU9jbBjP733yL+LiYIL/njKcr3p4wW
LJ2ox/6RFuLUHFD/MAZ5bRaN673Ut+Mmla888YcNC2TJMGgeRnGJXBxQHRVnqKFDOPvjpm7SVaXI
V1bBD9uHJ1BP84EwwrqERY2IyaFmxu15hOwM3cRJy63JIee3d3Z45aT/6SNZOjNpE4obZdDlXxNZ
eRrqGmtBy+6hjCI5x2ZHFlf+pP+8lYtrT6FS4XonKAh48mJli1p4HVBFSZRFtR2nxWN9nOVrMLy2
ysp8eofF9+DPU+DFNSjxh7Li25Pn7/lHfxJ1BWhVmpfnXL5ps9JtPcg5zVeoxFcWxg8PAmDWAL/Y
+9iEXr5Ky5QiuK/NuUCm5wsJUyqiQSxMKrpu+e9V/8NXU2UDqNmck5D+MiQdDJGKyOPQk5LZqIb3
1mHYM1jrfz/mh6X+7TEXr67SLAHPTgJl9tGURx8swH8/4O8eBXSXFk7DKdYEH7g4vHEsH1Phz8XQ
TbMNd9pWXws32l0DJ396XTQa4HDYIxPzNv/vfywBv87SVEVCdJ4q/DpjwLBtlQ5X7tmfKjsmQYqq
4E8MinYZmyd8RfUjIRXnaumtjadoiQsWoF/xy/qN9NEBy3FNBGgLJuXb+qaxXBxfWPLKlR3901b7
83eoFxc+djuxJ0K/ZE5v3Q2kz3k47yzMVbTSbs03jw14slZs8rv/hQn1Tyvmj3egXpz5uaG1ENN4
B+YNHJTyVJPPY7uoCUAgP4sTjiRXzdCVH26Ab3/vxQ0wGblBbq1dcAP0bntvPlOr3sH5L4/alsSV
o+2qd1Q7G/upuGOrtLgQ/kZBei0M5dqffnHCeaPkZ2XOa5dKGDQfk3wNU/ppFf/5bi92I0nr/pz8
2J29/t337jVpN00v/96PP9w8KmW/TMlv6ODVF0dYg+NdmLbA1WWGSH1CwRCe6shzZB9+we2/n/VX
NCwVCP2/gVMsw3zwgItdiWlsn3CGFWd55+3qY+rA0tzN8z9/5V3Zmz91Fd+eNZ/df5wArVdElhRZ
7bn7nFYWIry3eWXOLHb4A8sKnIywEwiT/ZU74advBjJEIKPGQU3Q+ffnhnVbaBRwHHCFeKRz+SgU
tYSMXV9LRvjhy2mKSkXCgQ0OdYlkJKjgvDyjjfBSWL1J4ZoDqOOI4zIkJMDw7b8/3g+LnWNUqBzZ
MjCkfrHYfWPwykEZsjN8NaQqmwr+3b+foMg//En8HRykXKU863J9RHSIg1rL6ZkqElaTVP0utPC9
DVPJzTr7CZfBx9QSEOuYPdwgJILs1aD7Ukbdmi2dZ+fXUr/z/R5kX/Y2/Pc3YzvuhCDbptYsPrpV
1iutDwAGbSjuocZkfdIwNylkwELIea6R2B9dibVUquKfglacDrDGg20Kx2AVWvkmHvLJicdocPPM
qlaQizct/dwJWwNtWWHZu0oNXFFq6GK3XT1g1jz2qKBCCW4Nmox9P2SgcS0zaS03C+xtzWmjgdEv
CiEgEJqPeIJ3MNCM4H5UdEqKKDtnfZo+m4EibRVPkpbK0DUYuoeFqybquArQAuzGlLzAEEqR23Mv
cgvV94EIPgSmCk5UQrRPI6lk7oPuXZ/J3IgnJmdMhH7SR6GcAkllmky1uNXMdoAOonyUIfolrw9k
pzQSTAUs8ez3uI1EAmWHLkf1YYqwWIZWCmewyuwSzkX35Nv4CeWTPeCjIMcb4I59KYa12jHUwFXx
yR/Eg8m4iw9QfimVzDjZM85jJQ2btsUKRedKPzRm0sCvmAoCl2HijYl3g5+2tsIET1qOYfsQTwUq
sfIDH1c8PTBfdey0szdNZbWuPgbosZUYiloUKxuR4eTg2cyf5Gz6gp2UrXLP/BUjPR1MP1wEmLot
utnq1rd7y1WSZLwRiAcXU2uHbpjq+QLgv+E7pLIT4p67wAv4bQh7iJJmi5hJL8QS916UK0bi7zqv
OOGH/mwW2Q3MSxgv0os2UfV2ed0uYU5hHJd0yVFIsrbESYa0NW0WplgZDpZJfMe/v/NDWcKslAjw
Hqx7YaXGs6SGrtWrO9mOjqzEHjJWg5+IcMuvxkfxayM23aELAaWMlGqVtr3vZqKTdogsEGpaRbNO
sdJDR+ZrT32cvimBMjKEmbR1hrPNTVvxXkpJaZeVNcbofiXfIRWPtTYpyW4ykbbZ8Yitiy4xnLLN
D/3/kXZmy3EjSdZ+IphhX26BXEmKEpckJd3AtBX2fcfT/x/YPVOZSFhiqn6zsb4YdsszAh4eHu7H
zxFG/aiXJlOA00vPQhK06BpzK5UDqpJwhtl1P8FqI/0RfoNofztULAQjC1VOSZYV/kPVZgmABW45
Yi4sOSn5MYCOsvPT7W0LC6n9hYVZuENPPqpVjt1JyXLS+t+QAcOw+H2AzuO2IXnBEr1iWZapgIL3
mb+TBCaEhjQRMjpW2SNTJHfI3Gy7/ZRJeVvjEO4Ex/qk7dUdFK131ZG5jhoIRv2pO6zdmQu7CghR
VGSQupQj5jdKotajARlmflJkYLv5XjV+317rogGqygZyHrxh5iC+vALsrJbgSROaUgP+nWYrFXKT
23X26JygOICqNWo2lJQvb9+xyhUm+MXi5MGbGojfNTm9s5LRKa1qG0Rwsoc/by9p4co6N6jNUu9J
nbJJS76eNKZ/tWYM1XbuPZmB/7kz9R9QnKzkUEtbeLZAbZZup2gAjV4R0ONxtc9jofzlMuy/chEv
pDBIgcucLhQWgKbO0jS46TQ1E31S+rx14uYxgiIizZ9vb9ziQs6MzPIzNYKfSw7whbKCi60etlEk
rHybpXeCKSNPY4kgRgGszLzBhOEWBLefUYKQdsom3Mmo6wogEO2JYfyNEawR5SrFCdFL1R8nPMBD
0m2EYIOyYf/tn6/37LfM32itBizfzYPsZJbwGYJGYBbrtoWlz0ZCiBGdUMJdfen7yPxZ2pAn2alV
fpX1UdCkLZrQa3n10gk7tzL9/SyvhhsVmhk5zHh7MWX0MGxJLR51J7oLPzPHuzH26aP0xmBsvl9L
eNcsz77mBClQMxfLcZIzcWPCp6N+VtCeKKdhW88Yd2IarIiNLDac/14ueNbL5YqppvZyGWVorEm7
mqtg436xttaTvoNjID+tSm4t3AYMgP3PRwTUc2nP77RMzzrsRW+msRHr3Q40FO9qNjZMNqlt7Rkc
kUldfXvN9m3/sUT50rTuCT7jlbT1M7/7BNRgD9fsQZS7w203lW5/R14Tl3ZiWBVbqceOAfsk8w7P
MdlsYYMNEWx4B46wdUSb7lA+hffxFrG344r9pZBNF06fkBpcdvrsnAy5KDJFT1Qo+aQMW9qyI/4Y
ThmKgK0j7xg1KR3/AMfn9rbhpYh3bnd2cqQ2Lwp5+rQoAWrqd5haVwLAUh0I5/l7ZbMTEoq9Wogi
FtodDMeIYTPt5bT3+OxGelQ/j1v5ADyvetc2t1e26DlU24wPHDta6Zdf1O00I4fnPz/VmnwQQn/D
aPsdDYK12LO0gywPM8gj06GefsdZ7GlMX8/DRstOwRv1NqfaT8lRsRGeJsjJNAwiP99e2KJB6hTI
wsoq76bZhlKtKIq+8YCbDAx7K1Kk2KmirCxryQhIVkSgTI0xgPnLOmsgIxMkboZQs+DaO6ryv/E8
Ki5T+wekJpXKy33LPDFmOIx5ajWV9k3fw+msrvje0qE6xwTNDnUSpzA/uzmHOtc1u2pUaGjLF66q
Vxeqg7zNVvKgq1oSAzMfNUAkx3gFkK9erknWfS9stSJ77YGZ26IBcbCBMMzQ97/qvPurUrVjUnSf
C0/57rvae9aM6YrXX90N/IQJy2KIwGA1xKzn26pA7Owxmvo6zWkn3tcEJt8IQrfYbHZ9T1LB4zQQ
H02hYpizPpSQbN12z493znm6+/ELOAqqCRBLluegaXHodN31sui1Fpt93sACn8BFY4Yw+VSlDDnH
CJVpNNpuKpXbBnrCrd5aX1IfWWU5/i0HFQPiAgSitX+nxehG14bMnB2kG1AauK+a5FIVKKUovaMV
6756Lc9VIda/6G6MTohqFS8loA0OiO/4gflmGZW/9RoYr8ZE/ekz4rgLB4QW0kiFSMMyI7tU/LeS
8r8ty+oRJEC6GQZmzXkdFYeAuLIPxrIFp9pAqVoFE8unu8nl5mcfWk4O8JWXWPrt9h5ewZinPWQA
i3IkqHOTYbdLR6qqAErMoIteg7R59QLrnsknw+5kSrrcuhDqjNlXWbB2GWy9fuvBZBVsvIEpb5hh
oW0/NGLDA7k50ig6+n5yDyvvdiLf0pjZatRyC2D03zgeSA0Dt6fZSlH18icPIPTNpo6i1/RrvSmP
+Y7JMBjz0HGGDPTPWt41j+7TMAAJNA0bxCyBFcyswTAK62lk+q+G9bn1TceiTOONaw2uq8GDyYzM
swOQjMr03bwTPg0LlT6sf6/1pt1Eh+YtQKjX36Tv0VHaVg/iBrYjSn8rz++Pz3txhCazMjLxEwoJ
CNIsG4haWG0ytQ1e1XBw7SgJjx2SGMhqOUNLOTzMw8xRakaZBYMClMRYL4xMKQR5tUxxpIWZ0M3R
tjGkH1Geh/xXkSQS3frJM6O7sgi/CYH1Iraq9glpkrseYbIKTRQ492vClf416/NDkojPYlj8DiUG
+l09NhGzAYp2283n8fljd6f5HoX+m0h79NJl2rhD5AeRmFfJ+mEFUKYZ0p1moSyVmU7arpyp6R+7
2lMdLA9EFdxn85JGjxaHW4kZe7ovj8phmvKZlJbXmnzzi3NaE7gkOhfA4Wj4zNKOTqskcOW6/xrF
v9Xy06i+3N6ztX9fvtyzGv6CwIKx6FUKGXA3vxX6Wsa2YIGpIS4QojdA2vlBTmUxI8eI/dfWV223
hj0RrrHbi5hn2yoRjTsKHPZ0eMGqXi4CNTqJEycpL9SynRg6DRkWeU3z93Ja7WM551itvbuv72ag
g1P1YDIKufT8EZNK/ZCICMu95Gl3VJm+r4I72B5eEvh/FIBurieiMPKZ/zVsEb3l3F7xFdSPJQM7
QDfW5F5W6cRcLplKQOtTvZVeYj90SlThcqHdADG0c6F3jCJzPAVCo0y7c2E/uW376oN+mP6ATZIz
XsXKQUutUgOb+5J00TYYJaf3V5zyOk5iQka0SJUA7vNPzQJW4TKyFHSi/DI1P+tjuvG2Zr3RdXjw
dt0ufm5egk3swDsYqf8QeDXtK1mwAkZQIRe+Om+h1ghCZwCBhaa+kL9bfe8k0lpSc72FwE4ZcUN8
dcKhziOVXmtm78ER/dK2BbT76bsHycftr3SdubEOOvbihICZHkyzyAEHJXpqjAi+KD3dalW80136
9mTJ76WpO35kQj/ev8FcAJNdaUKbn8FQ0FVrqLmrm5VhXLRZwXQAaxe5YC8d1dWKStd7T3yJKlrU
LcQ3p0Q73V7r1fmflsiMFny9BJmrj5YXaSn3ddi+aGG1aZRvkZshD5ndpVm5GeT8kyh5K1fq1aq4
YSBBwVHIi+FCm61KGtUQUsw0fOlRWjBL66FEt1QQgrfbC7v+iJMdRVR0TWXc6goHmOlVPvalH75A
ybWVNvGG7sshP3S7cVtDYLniM/PCzDSVCAx86ktqpENztxyHIYqpuwUv+vhJ9Z8YYnOEUYZRLFgJ
2Ff+f2nImlWcTCWpor5BEUyGbTosfnXURm7v3KIFWvAK3WMT55t9ILMCDaA0WvCS6rlwb+SihURo
P/75F1Z40aoSs0Dk2LM45aeDJQhaF7yU/n0gy5I9KDzUbtu4DobTv8/Aw4QgJybpky+eVQQ6Ok2R
H7FZ4bF49J3sex58m6plCFtsatgz0G2zQX7Eq/OWi3t4ZnhylzPDWunDNhNJwYvovYsh5FeZuFlZ
21XKNq2NGP9fQPb8Fh0CIEyWPwQv/Q7qzy1KVh5MUgddcyQYghjrlDfw830zlaPf0jHe3jZ/BW76
cPgz8/LlCkWzifVRGgPumf6D/COb8HtC/ytPj7m5a512Ow1yZSO/InvpDhXSI520dR/X3h9X0zb/
+SUWc8+81CiTzFIY+ArobgZ98KK8TAlluoMdzkgPMGUeXRv9+Z+GumnDFddajGIwaP7XqDE7hg3i
EqEktcFL0n8vK4Yfq2MRr1yo12/Pj0/8t5HZPSRFRS66SRO8oGRDQUu6j7s/qfhTQylkj2rFxrRp
Thyi3XDf3MewEm88uOcBTNI1hlv6/fYXX1ox1AbQbJgEB95ilx8cygs1k2Amf2n1/sHTYYUVkmel
S1YC6RV+d/qcU1YG/A/YyhXDSgvtVmdkefDfuB1sISYr3yG/2qg78QBTxBqMaumsnhucF155/lkm
GiEvJcQYjqpEGx/1jRV/ka4ePbNlzbw0abXA96WCZe3Sh3YjbpO7cWLzfoV4F55KB07xY78tvpj3
/rar+43Wbq3f//wLni1UnvlsIIbQxlsUTlz4W6T8V62Vj/AirQSmpe2k1AffIOkZ/zEL7HWgJIbl
elxQBbJWXv3awqR/eyHXSQvdZ0ZlGGQjW6afe+mKDE2XBgRv/osAR6aUNLkT+W+pn+1HM31S5Z+B
3qx45ZLz81JF5oKyMu3vmfNHXg/RmyT7L2oVuO/RWEDkNUJv7Erd2jT6kqmpZ2ySekLnMM+PYtmF
nluWvRdReUJ4dtMh5aSOa/Hregs16qLTo1KzRIuJlsstTDNTRr2v9EkjUruC6k9CdnVIGACxREcq
EhQYpJU9XDjZ2DSZQcQ7KDTMI8gY9XA+ipn/AvvbNrpn5nFq66BiA1+TCLfeKlnTtSteGpzdUSr0
OaHVYlAUst0glvexVv+57YprJmb76EYCWlV+4b8EqXUYgOqA+lkLHYs2+EbTl1ImGpHLb6VYAepA
ZuJzDSi7dBPcRXCQfVE3yBEAjlS+IUS1FhOvoxU7d2Zylr9Ice8hx4rJiYhFokQzVdnCu7We4lWz
jwIQx5g0BqcwpwLf5dIaFL2VSvX8j2CPOs5GClSUIMY/7UF/QBfZhjM43kToERvfIC7fQJu7mj9M
n+iiHMVvYHpD5J1AgL86cFEDhDtveu/DLfkNu1G/Qy9qgwoybz2QWavo0+sPakwwGkui9EIFbL5q
KntNrhVcpQP6nkH1uQIPddstF5IiY0I+GeBcYHUiEF9uLMKhWdNEqvAMuH0/cbNV+x7MOXKrR3mD
BNxeeF2xeP0CwiJcRFzb3Jfa/NEcetAXM1MrPENEsd+1X0qR8qxubHmlvBXHlEscmec9ErVrz+Tr
UMYQFnQ09HsUDMwHBEer7trI7d3nSueTTULsimEH0fdRe5XBcozW8+2VXifeBvcAhNpT9YES0uzI
t5YQRmaquc9UDmwd+pmMkWk5ax2//q35a4F6YVsZIYE0YAJGUfmY5Q2B4fYotuju89B429qlWVML
G8l9aLq328tacEqmfni/QspF2WjezIzECHCjkLnPnnGf+X+h+vRPfZJWBDkBx4xxGPKQ+RSgKClp
5HrxhA3ptpCmyY7qNH+s52k2qzhKEVTatr+WQ09JzfnpnhuVLw9CEdVD20rAQqZLp9uPr8BTq730
qhzUH5DObyr6w33gVF9kJgH4ltyGh9sbu4Q1v1j3zGGSNjbcuOYnuN8ZGP+N1DzUJMEuOBUb2Jdf
h5dIRmfVXrs35udivvLpg5+9QYc4QljMZ7snLoRQaOzc1+Bc+FWge1OhVhhpK2nZ/GDMDc5iDoPt
KElOYBiN2XeLF1GawcTN7BNiLyXNhP/PbZ3dUXGqNkmbsa3qU7sZejpdTPL4n7kk7GYjbzzAIgBy
nqqVCeDFVYLHpMqJ4isj25fbasRGFuQZTX8d6QpR+q7w+hPor9XiiN6i79xe5fxUfuypYqnwJ3FD
Xr2GUFAUKNGBRvGiAKW4ENW5cnvbxNVd8WGDcQQRXBEh2pxl7EJc+PQZTESwHOQR7oYf+a4//Oqd
iOczd6BwXL1yp0N3dSjPLE6ue+aaCE8HnTdZBIkCRYiyKRx/l95/JIL3q6RL82Rmvr5ZCE3FMA9M
QU5P1V18/KQyXNJ9j57gaz5a37W9ZTqeox4CbvknNLxu7+08es9Mz6t1ca41Wk4j+1Sq411n1vui
0J55Ir0HfrB2Aa9s6pxYJ3aHOJtuJhhRq9ExduNhQiyp5QaK6f8DE+oCVwbh/O+PaE2/5+wjhp6Z
5mapMvLhe5y+3jwNRYoIDDpcMCkjiJkPP7zSOuTofnsqMyGdoL3nWfGam7XspPAs+D10/SUhN9Lr
dtsFMgyXUnhvmCiBDOY9oIzAHkoN5WrhC9Jt77qAjHY45ivjz1cPk4+vxIOSIQVq0tzqlytptGgw
ogrWj3rX7zTZ1g7ul9ZhD1HPs3PH26yF5qsW2Mzi3C/KZrRCIceif8yP6KDduYfiGJIi/VtbpA6A
4QEM6tZsdQwweK2uDaiBc+0qD82n+oCSx2Z4SJ/WGDuu8vmPdf2vLarulzvpN4kMUW3PUcud4q/8
6B3gENt7TynHa9f8it+KB8nRd/FdJznRz9tnbbperoIKacUHSwQNjdk6Jc8cW80vU9QFgo2pvARI
m8TaWma9GJD/tvLRXTzz+ialNCFagKUmDBO6JKsv86WQQddVmXjzRJLp2ZOoYPJDEcI4PWkazQOj
NUvH0Jsf9Lh/52E6bG5v2rQp800DXGZMlDHqdZcEqe8yFg1UPb3xwLSEZeTH3IfIgCGZVn4PkFRT
07V8aGkLdc6aqRggKxjmunQSraDimdUeNt982Xb3zX4SyrYLOET0HbLw9joW4KobNDnmuc3ZjRMr
2qAlPTYbBN2RNKFM7PE0YSBK3iWbYLN2xS05I3wytBBpwspwcl2uURbC0kdgMzkVeenZVgGWHFHJ
olCeb3+/RW85szPt9Zk7Gqln1pXnc3f3yIj01gtsPE+dX31OR/PbbVOLeez5mmb5XTo2mS4YQsIF
ozFXpjoMkoEdrW2VDY3t9DH5knxb/3aL7nK2xFmeJ8a9UQpIfZ/UEuka/RXpjdsLWzMw80cLgq4m
pZp9MpRya1q1XWorW7dogSYUr37Kh4y2X34lV5RSv6WHfCrq6qg2aPqW0kpauuzh4Dcl+rg6fBTz
uEH/2BX8JPy4UrRdsQ/+lIYN2M6RtuJhXGNMWnTwM3Oz2z/RQ8XLwKOcGDexFcbdUHG2M2W1br64
dfTYoXg31KmefLl1cNEY4EYZ+pyKX9ZuOLlfij//oesjWHhO91NdOVIfdfB5TJxCocZwNa3O+dkN
O9/o5HFIPubl44foR/TmRvbHPe05giOc4sfMsoPX5HftTFD0fxM7AP0oXGFwLkOSeLlkpK7qBkJ2
BH70P4anoRb3OShWn09LGzv1/JmFp2kGZvrSipqaLlNybCxzLWi8MurodJ+iP8Kb+cKQy1/ZJnoB
pHr7pC04zcXY3Gxlupc3Qw33AgKQL0r7G2kL9HVum1hY1oWJ6e9nAVHR+sRQs5Qg1TJABrtC3Hj7
2yaWVgHzGa8/6jHwpMxiu8dDt0WvJDkNafMcR/lersYvnWVubptZWgn/Pquh4U7qNvP83GjHWMmi
5ESn44s6pq+W3z3dNrFQIuAfpmbHXQyoZu5pmRShHerFhNZafVHiBLFwdQuHDQKHRXMftgjK5PKw
hgBZClUW6C98zsT/4Jy//EaokKRNM7rxSX7Kj76D/PPpFxLxrwxaO6vVl+lrzE4zxsg0QHBCNz8P
ICM6GbqCshssLBtzn8N64f6m3to/AfCy+1O6/xd5qEWnaGICghLoihkq7RMYbkHUn3QgdVou7MBk
batyjRpq4ebHDER/BhHimiqlSqDhA8YWnwpddGLpV6tJhz78K3bXZl2X4iGB6GNCAHzLVa+oCTyj
TySOlPsdmVpRvmPgvoZlfAtlz2O5raudoSGYZzPyj5qU8VdNldfbrE2RTPHo6jvSkgCsOKVyc6cx
pUEuOl+PT1mpoCLevhtt8Iya/C5JLAraobpyNq5POZ1FBRpT2mTcpvN6qN8IQZ3ERnTy0S83lQYq
wHhbufm/MkOjm5MOrH2Og5GkuPaCEnW2GqFkvTDtEMT74MorweT6pE+r4Yyr0/wf5KSXRy4ZRwa0
xTE6oRpmi/KnPIQGvHn2q2ibaYfSL7a3I8t18Lq0N0vayjqOhEZVo1Pn9r+aPPzOSNcawc71CcAG
HQcVuk7rujY2dkkjFdSUTwjA3sdJ+SfqqhNkJZ4DrmitkrO4oDNjswdEOYSSEXVZdCJ6MYaj2hLj
Cbf3bKEOcbmgWVyMXTSbayHHFzaiUz2mCCDUtvea2y6VAar+X27bm/65yxOFOTqK02wDD8D5PWZU
qCkVlIwYLQ8OyOAeJrYV8bBWMF08SGdmpp09u5GjCEWaVgwwIw33aRl8scrmHZWildnuNTMzD4eo
f2h5CuEN6l+C8mNovlrR2+0NW3S4s5XMnFqUoJb0Aj86KQHntH5vazRCy1e9XQN+r61llpsNo+SP
ohRHpzJHQMl4Zlhx20Tdir8tLWcClzPETTvrCqnRp4LbIOEcnmqLXC/VHlooIog/+kbp1sgDluLP
ua3Z8SlGN8kYVwlP8uCElYsGWwdRCpMedwAQ9vzNtxU4TW9/r4UX68S8ZXBnGZAWUN2+dD01LMsU
BuOQ0lf0I3+VqDPDwvUs/JD2/da/V396u/EfP/UuTc58RI2yj2m68KQaw75xY7vQo5VlLZ3b81XN
vKOXmCRRK5m9hMQ837WH4Ph/mZ9Ydo+/N2/2yXpZG0S04MMTPKHSTg+Cn4jgfQqs4tCWxtpz8gqq
iUDJxaeaxb7StNKonRZVbfuN9JA85jv0KZzsq3uEmObBc7xf1U9x5al3NQswszofux+h5/OzRpkc
RHS8e+UwKT+gr3tYFeBYuj/gmgNyQ16IptNsfQD5ugH2Ew4bgnlbbZfuaFRtyp8IBzqurSaOuDoA
c50xQaRB25g5MBh7IWe69H4Xvu8a9sboFEBY1DShYgOXfuy18DR4whZwwI/bx23RHg1e1geDJJNE
l/aKPvIqGlbRqRGS+j6R3DdVisxt6JLVQHL86DP3u71tctFtSNEkpgE54FeoA80oU+aMouiUf9Xs
7IfqSHbwlDjC29Rdncgb2k/MNK+90Bfq3BNHCR0zynswWM6zNuZxYyOohfAkPqE/97l9UDbaz9xk
FL91jD3if/VbNTV2d0iFrlWgFyhhMG4ycQzgnOx/nst5qglixuRgjigiqgr84ghQIhUSh06tRd9y
WaXDrCCdW2X9Y5sgNooCFqzkXvRVjISTaI4N8gBFYaPa0W2UVgIkazZ3UVqnduajHJFCWoIIcm9t
Ck+QmXFAsbuU0Vf2pDW60YXHxeViZvHSClmL0OGT9S6zmY3bKoejBh3hH/eL4NCc3+fo0m6F39bv
5n1YLbUsncrzrZyFUs1KodpqsN65D0Hy7POKWXHQa/zBtD7mfz/Y7QHVXx4KD4hPlNRkP3IiAPSM
FPd1UJT7PJBfZQitqUPthLB/U0XU5ltffr1tfvFI8kpUmSLhnp9jo6Oxj4SydPHTXPmWFDiHHjwx
IFQ4yiBvlGRcq0IuLhdoDKGOGZ0rMA4SQ0aXd9y4MI8ZfWWPSOKqdfyopW9SVO7TIbbl9JuPbu3t
hS5dVtaZ3dllJWaZ7LmeGZ7a4lMWoe8Na1f9PV/VCvrAZs2T5nNDszg+4q5RrKoh9BDdVgexVqOi
INyrmiM8Tuy1n4xT9WAexj85QioEd80B8KTlvLkOt1e8lCOe/ZA5jXfoQ/efUYallubfJcN7JnxL
+2Elvi5sK3ggwgxE/ySZ86Iyau/tSNuIzykYx0jsHkdRRbpGC977Xv6noy1cxhijqEF7TYTyYLa1
SlS5UAi2xDVF/Svx1MFWh2aNvWh5Rf9rZN6/673BcuE4wIgegASSRKSYRxc8TvalUrvj7W+0aIy7
aZpBolM+73Tllp672oBXWlYaHqzC3BYMAO9EdHGH2Fo56wsOwTwVYEUD/BbAtFmkcd2x8bUez/S7
flPAJBfAapeu0toum5kmRqFYg5J69pWGQCX59PhKUvGUe5mdGtzuykoq8VF9nh2zaTjsf6xcE2c1
HbXPLjwVW5PXqQFLCQxCO4SZbMkZjtYdLwgQw+PKk3iBEwofBOMNadxU4p1XxUdXEOOKouip7fo7
Ue6/1Kp1X/udvKkQzhFkBR4YMwgdxLEsp6iHb2qTf65H8Wi29LoHmpmyATsBZADudMPmYXs/0H3f
doKl2GU27GLPg/g3VtfIpueRHq57gJfA4pn5J5WeZyRZa1o+qso+hFnRsVHbdDsqynH0vINnZV8S
N6hXIu6iH5zt1Czijs0A7Sijg6eMoXc/P0adhFrZSnVM5Xa8coMzIzNn07Q2CSWk0k6hAGYh+O17
a9NuC+iniy/+kaCclSc0w22M1MJE9ZfswBpzyn8Gjk7JJf1gjRnu1/iYF4MCvAzUvjWD2uK0sWcG
K+qViaFgUKu+NlTYy6Z60cp045flCvhx+RNNfDjUMEEazyICGkRappq0BM1eP0oFdDhtdTRKfaXy
svyR/jYz/f1sQQOqbmMVRJhBTb35JrSiczuMrq1jtmOZFFSdXMXcuQrgnOFNdXvGPsoVK0uPQURz
KNlPrUY0raXLdbRmVcLEOMWclnyJvFdpHT23u/oTQuZ2l31S3W+muTbv8fHGvPJxLiSmR3U6PfNL
AjpZTevHnBspb8VDbPQt+uD9r6IRXnme7oPGH9ADhFQi9YRwoyjVMbOGfY1mu6eEbwPf1O7a5jAm
woOeIate5d7jNFs+yNVzESCFHci/EoUuLRyj4nPXtF+EUhJ2eunukUk4dCHFTD9U3H/hFSSAzHbq
YNyvuBapzUaBmeAVehpsSiS4CqDZt/1i6fVHu5tLCBkiesTzaC3SHIEZ1afY8sQrKD+q26lmkAj2
pKDjTIO+qePvheMa1dTV9OOUqqBtOQ1oY/pK19VzfXWUmZH9qFaE0Mt5djKBIb6o2/8Iomr7YVM7
KPLs2x/DMdySDa7xWyzekec/Ynbu0iK2vDHnR6RuydvJ1b4yci/vrChNtq5PBbwZyNGS3APh2Klf
G8mrbHdo7uRIvwtSrXAK3xQP2RiOTtMIO69dhYPJC+EbSB3UVbB8wAwwC9/w9sRpyGjmidTnWSpy
eVsP2ovcDjCMyOZfmqf+Mszhs6FX/t7QOhIJN7kvQuWv234yjx/T3UgNUNMgsmCk+epgA3ASR9A/
J7bhVx1Yf6ED2dtyyRbcNrSA68MvAEVikdf51WSaJQ9+01gF6cOu26rbcFeoH3DkCYLRh9vb1uZX
/ocTnhmbLpqzuBuLeq34bcXjFXlQlB6pRbu2VtWOAkwysVbfdvNtnNubPZZxsABeXxYn3skOapUb
s7PF38YnfSPdSWj6dYcwhmR65ZAvlTsu9nSWaDSICZpZP6VkDDrDOSwd/F0GvfKwhwboUwQN0MTN
1+3kz55rT1hXhrrR3IjuXcnJVbvcr9Xylu6784888+piyGvFBHl+aoNNFP4U81VsxrSk+ZVwZmE+
XZwkciQMORb847hz76z76mS9e9vyXXtEOsEhtDwhxe0/eRtlJQFe6M3jwfwfBC0Tfdl80hHMnulD
E0p6/zI4E0zO33ifzJd+WztINWxue/BSx+vC2hRAzlwYXXvKdxrWmEb9OiFs+oP/U/+mbqy9ecg+
r0HBF7/c2eJmCVEpq1VTWZgTXIB/EUTlebm2pClLuPp2Zzam33C2JDWxqm6YcFjQWkw3knscH5Xc
yY6aU+5XB+gWI+yZtVlq5IcNlFJyGp54VYy74rnZF478bfg8WPY0HBiMK8tbjDln9uYxJw6KUcmw
Z1buRkgBZQWFXY+B07e9k8Ltt+IgiyfhzN4s5gyRb1WuROo3evB+MRZ9cL/lL+FXJmg2I8SOxl3b
b7hg79CkeL5tezrGtz7kLO6IUlAics8hbHCSwPhU1e6DUGp2m/yuxOLoBv0hWBv5X85oztY7iy0p
UlJCOLC/0K9sU9meBNb9XQGb7s9yOx1C4VggHbOvVmBTa+d+XhfJg9ZgCiSc+i/jDmKMrVQ5ynPr
VEjTIDS8xiawam+WbBcGYq2xxzHpkv0Ey8n21Jerr/1Wfpgc959zXLKpPOchZGRwnCrT5amUJ1ak
XiAbHRr5ri/cgyvrP277y6Kr/m1ivoNeCNd21AThKQ1Um5weksAjrAnbIv3sGU81NCq37S2Vzs/X
9JGMnEWaaBRqtxgwWH8dv9YP+c7/bJy8P7LuCECbu0330LyaX+NtuueqHNeZchdjz9mCp7+f2W/a
ZhDUBpeZBgtEHTFh29tGFO3xU1iID2vBbnXBs/AtodpQjRkLHp7Mp+Q5pZ0rbMN3VFod9yB8H8n4
PQdi9427lY6r4MXFy8MEegQBMHSA85Havmi4q1KP9Cfzn5oKuj+6lbc/6WLIgSl3EuoFlzEv4amN
KiK0LgQgMrRdtUflYof+7d7f3zazuJIzM7MrKkklHgUEt1PjvrvC7z5ZUZxaqnAgGgS3AOWoa9XC
qpSq0Sp4mMSVNSBQkXzuxSCz42I4yVBb/PPFAHiGJw8cEDIJs5NNRdSq1AhjQaoch5pRY6Af/8IE
tUid2Q4A3PMXepK6RTeiqHKSvMZW5ccgWZlAumJ6mVLrqdr5PxZmdw3F7npkgOs/70lo9acpfxMm
VpthUes+3IAESW1d22R7g7kkxRktx/pTIIDSHfLMWQuWiy/L858z21OTWovpl2NApq/thPfURHh5
09E/3k9s+ExE7dz7aOfKh/WO3GIV5sy2OXWYzqKK2Ji92dK65iIy77I7fzPl9s0xvltFhi66KaBy
y2K4Ei3CWe4Uxkof1lYXnHg981pz5FOCWBczcz1hRL/veTvoDmI43m4Ny7gYyWTAvTTnEVKg2HS5
SLAA8LCkmDZexLv2AfHauwqdsD3to+2wcx+iI0TnD9GGmzdpd8HLWgSYljbPbZgnpVys8TanZHxp
P865jkZ5iE5pfDL6n5G+Hd01ENPS9sJtwMg6b1TIg2c3vDKqga/LeQGy8YdiGU4sUs/6lsfjSo64
FM0Y3qPlATsLnZbZZ4yVeAzEugZqWCZ2NH5Fd2glxCxmZXCyTA1Nak1XyAYzrs3SCMXoFB/dO7Ow
OZgTcUmS2Sa06epheokZr97qZ1o8DOeGZ5Ea2GlAKFUioObxQShqXiyDHwPKhtxLK0K79luEfwLL
SQZhK3XWWpF/CUFF2vT3ymeb67XAUqWYlfc7yy6gXd6XLy5Hst6mjyVCGd3uwLDdShllyXPOjU5/
PwsBvd8WVg5F6Ck2j2Yu2EoKg4X8XNT67nZgX3x/nluanUNCfW55OvurMXi5xYoNDU57Hzij6Qj7
6cm7FluXvJUcFNAqpf9rxpMirZRRmIC4bSk9ZLr006yS15VVLSVmNOChwYcHlPmV2arkznBHywMK
qXwW4Vio9sknwQGx6vj3yW41jC4lLZQKOH6GhEjgvJ+RmU2pR4UVnowE9Uqrrxnj8xXPHsYqZ2S9
oFE4vEqMYEPmqvj2IJQi0mIFMJNIPaTmkB+5Wmm81Npnf7Qq2yyU17L0H0yhXKOhXzxP1IRN+EIm
Udb5bzXLrJaUkBKWm1lPdag9N5CYO62FJJxsoEwgIw6ErFv5IChwrtVmsOLZi+dpglrS3pag3ZxT
v/RGbA6iznv2PzW0wvFguTl6x/z+A660Fe9HaVccVhxi+uDzcH9udZapIyI1qPmgJB/l6k2QQT6m
vNc/jS0aYhtla1aOxWTTZg30ueDr9DNghYE/G0KROZOkVMlS7nctUCzUI3tYi/zu+fbKFu4xAj/D
vhNjK8N1szumMfh/ZaMXnLS6tAOJ9/kXocpWLpgFI2DoJhZRGusgZWfHKWUCRilq1T9Fjb6JZCq6
2s+sko+3l7LkGnQF4duc+oI8AWZJV94TMYRo9D+eU2idOFa7q3o72RcQ/bnMkNp57zDqsEaRsrQ8
eJDpZ0zdr6vquJcYLohsquNh9i2ifKsFn8q1qaylQAuxBLk4nSCCxLwV2eRBEFZj6FHEbaGL1Kke
T4VFFcUa80BNY8Xjl9YETSFwS53X1BXDkspkTFe5pvAakfg5mlp9bdPs4MnCamqw4OO0ck1IskHK
WldgPF1M5CZxS+G13PSkkW+y00V2cNf+bO1yS+PO4/221vlZszm7H8UsLNsswGaMPqnXfB8LdS1O
TQngLGJcLGvm86gGpkM6YqJzyof82B4rvlj5Xm4lp/m9PuO76B/n2zh7AHmNnkSq+rGN6WvwI3lO
7sKdZEBy2W9zkcrp2h4ueQhNV5QpEC6Yer6XOQaPbzMM+1x4Va1uI3XMoSeho6/VhBa/1JmV6e9n
mYzfAKqy6ulLZaZqK6FBvzZaCxxTkLv6VmdGpqWeGQmZqeyFsmAp+xhpZ6f61B4mDpxumqRfa36s
7dvM9/4fZ9+xHDkOLftFjKA3W7oy8hIltXrD6Fb3kKA3oP36m9C8d7sKxSjcnpjFLDQxpwACB8fk
yWzz2JH7DMYqXfEk/YYupdtKIhjhRgQDtoo/X4c7fgYok0gTw8r8OQVo5wYtGOF6H8KWH+J+zsbr
eGaMO3utlq+FNcBYrCbH1T464BFq5xunUEJSPAm8/ObFOlkZ5+W7vC3nRYMxgMC/FQcmgIA2GoO6
zsEMaJ0QBS74YDxOcColMLNNMKhLTr9r2y72kn7+Acoikc8QfDQ+4ZPKZsnyAoedvI0+0FA7BIFQ
snPXwAa9jrB3tGEODKOQq8CMtHk5pq3Wpl1hLDYHRCyLNH/dQxkW7gkiOz6EzHfXv9sWSoMlsyj8
YS4bcD4u0rAn2sxdiZEc6quLK31L7udbMIvv6a64a/w1JOhFNmF+VHxQxUvBEPZ+/JA8QtzXwkzk
UXpS/TyURfINGyQ8QFdoIG1jehrGBcO1uRTpanUxwbs64KIM97KXRsZD8kwPM3w2JEID+s/nupe8
+Qja+lAJMOKTfC4H8iBMBC6dHYI8qEiwkgoo+fgyWWKOpTMu1Imqz4645I318/BoQH81gW5bEUCw
7Un0XdjdPPd9cN86NDIAp8IsG5/8LxKCv1JOnChRnc/MiA/yAACwRo9K3/yCrNFNvgrHly9vFCIx
BJsAOENMDSyO5/62hMzYMkuxhSu8BFYZ0pckGN3RQw/8OUHxGQy+iXBYbwNaYKHIAcZWCHUAj8vv
7qyCp2JcTStScx3Q/qUENeVQ3oLi/KbVNLS/evUeZO2NZ0vJ5DVl+9yV1BI4Zv4TfyEpwO+DGVKA
Xi6inXJtwQDSlsnrPOQ3tpbf2rMuuGnsATn9oswExkeQvDJED17n893N57Vo6n5KXpVKPdTGi14O
x8RAr/3z+o3e+oqn+8l5fRDGOEgHLZRtlu9k/D7OcShLZXDdyEblCF+NTaYAEoJJO77Qlye4J7YM
ZfLOj5/Mf3AXdtAvD5yd9L1xP4pA/ckQSteNbiAmzo1yS5tn3bSURrG+tJKgcYK+ab5HiyYwXsxd
8dH+ZtWA9IEeWcdkPa6FC1m5dy3InkTVDvaanX5M5DNot4EZGUUzpsrHfcwuKdUuThYrIt0vR/qc
kqPSfqyq5jba6iWV4ZUAJwlWf/mcn9vkYq517I12XbDlfaCFMm4JQgjFx2wLeZLu80AKVggOtY8r
yrwUU1eaNx26O+dAdw2QIiIi3c1ThjoDqAfY6Dyf75t2ThJVw4+hGgEFqpo+5T3I2yFC7l9f9kb6
yJb9xxJ7Lk+iQCvWpnTOJisqbqF8r2E+n/UBTZ/c9b517J6V3Df/D8/w9hf+Y5b7wlalWmVTjlZU
Vi/dmvm99d4UIKfXE89WqkMLybjJ/Gtc6/lSuS9M82Kwkx5L7bo6TCQMfy+dnxbjXrClX6/HxfHV
0fNDpR7EcPz8aFI3UH2fOifqmiEJ1WTKoO3WKm+DASKEvmiau6qfyS6r9fUQ6xCEL1qdHsHoHnsz
iVGabXo0TPIRLN5ym3h1bU0BMPPPpt4DEgnkBOpktafH0h1Net2nQ1l4HQgYPLWwSn8xZ8V16gZz
JiTZa5N1KCbHr5Plky7pz9ohR2uxD7lZr27RF6ZXdvVNVqvhmBp+nKx+WqqPSW5jMEw+mFZ/q88w
75SaHA2OFPtabxz0br3Vs+pIckrdXJoeWyzPLbSlCQytQLmh7CH5Ny2jX9e5K5nleKcm4/sQx+R+
VTroI49p/QQyR63HXI+Z+nUuxZh7aVHmw8tYO46f1PbBKepfg5yZrrrafdAXsVdrxosUE8lFryfx
4zXdq5ZzUKx0R2znYVViMIcy5UbMZtxB8yQoJ0jUzyi496ace5kyl15XaJ/5VPxMKjvs2+YGV/7Z
yY3XJVvfk6I6oqe219fOH60swMW5Gebph1Isj9RwPnu9CpjSeJbSybWk6kj7MuiWMnQq58YZygdd
KuA7pLBQtYPZtrsl7x5Jl3Y3GB7owlmBLNXcGFlYWvV8O+sd6Ow0PXPl0QCRiaqU9702LINbTQN0
hwugDVepIAed5Oaj3TXaoznb67M1G9N76tgpdbUpy2/MUgoNs4ukuSZePWQfnWS/zmmX7qU1y7y+
1KaHNBchljZdlIGSJKS+MPHAoyMzRsrbzI0T5SXOYFXls7cMGHaQ10n0MF1Oh+HiWqhxoSyngJCK
ue4TH5XVfaH2WuZEbWzSnTZYq+/E5V1b94vby8DIrhWqJ3FhtfdOwri4+mTXle3gK3kxfRTrpHtA
BM03StzuVkvJXJuAM9gwV4gldMM3eYboosAHMP916gK+whETM54g499QC5u6DmIYGQpX87hk7jpb
Pyc5b7xOnY6DsbixAz4Ns55DCAP8LgvndxbX942GhLXrW8H2XWBm/v0tDojgIWi6IR+mdCPFQJ+E
dz3eMbb0NJQftR3DOTu+iBXtognMW+O8bF/k1VwveYKiMUrSULYkXmoeoBq8IweWZkH5ALjTxPD6
h/JBhPXgD+WXcTYyCSEJzEDyU0Zz1w10rhwpshDstvO+zoFw1n8IPi4fKvxrBemjxYpAF23YmkjD
mmhY4hxKjtsB7eSSIAnSB8kzvs8I6OPPAXhyv0RTSEQoshHnQgMOPQgg5BEd8txLbbFoadusUrSO
OPN9qslenGQov9pKNA7z6F5fK7+hLBJDTZlpIkJ3EbCM86unTDmmD8hiR7YFLdOsmhGMxD/itv77
YQ1YsMApZiDoRQjPFTjIuEJZgJR2lJmFaw6xl9N3TA8Kwp3N5fyx8tXoOfEkZSdRMq89ljONIKoy
f7VDeqvSuBFsGzvkp9efbRuI1yH+CjJOSEly22bXpZYrtWNF+TwftLi7SbJCxIrGnwRmg8kg6CBX
BA8Qb2ORmm6pWDizqtXzpGA+sGjukmaiEEbU3/7+GJzaYr/lZN+aWSdxTWCrnuJvykLv1Ux6n+Tl
cN3MZrZ6aofz9GM/2LJUwU5D9QCzBrdFn/pxPx4Nu9mjY/+Ers1OHuQJXQ7ZXw1LgGPeOh8AH2EQ
GW02nGyuXFPkxIhHMiDupsZBGuK9Ji0Y0rXD6+vc/HSsBAW9QCip8D2bvIXC3FwhvNerFylJvIom
ULn6lEtFcN4FhnhEeGKnMzSuEGZL+eC2MioPVubPlfZhlCIaog1wCs7jn0VZ3N7VWjktZoFvx+ob
zg0p3RG92++xbwUIDXwMRn1JCZuyK0OaA75RNDfCu+WvCwFGWgQKKOxcIEeGwuhrhFn4AZV8WyVG
QO1hP41IG2m13Ey2IahqbG4uklS033Qd6TjnsjBttZQprXBYILEOip8A9t1FBfInFQC9ti0xxAE6
5pC34twJesKaWesEK+u1jyVNny0pQQEA7AON0338h7OJ1+L/22K/5fSq20qrAURhRVV+q6uQxajN
cMHBTCpJECRtOUmMHCO9B9DHQB3u3FLazqqZVbYZKcN0qLT1PqOi2GfrSJjgCkTxC4/YBRlinY5m
UyALjayGHvIUkSK9h/7mXZw9V/bb9Y3b8h3QeQK5P1z/pUIlGtqptkj4SDYyFqdwMCUOisL1b5VM
2Sk/NcN29eT7QEutgqIJzExt4uv28/jX2iH/WsCGoV4JojS+IK+vbQf6R1gAzKX19Ga4j3uKwadU
cmVLRGS3cbR1xGvoXYPV8VKlqFySjBA0sSNlsW9jw3ht83HvKPkzwEXB9Q+0Qb+Cx/LEFne0EcbI
aZEuViQ/DcHUuYwtKPNLrzU8cnA8+SGH9B/QO6mbvopGxDcO+5lt7mXTlXZuSSVbkVlJz0DXvbfV
sBOsj0868OF0HA2QDn5V1PmUzF50W5INiqs7a98be9pNvd25eusAMfRMYuI6Ro3xfuqmK9pHuh1N
trLLW1MQ/GwU13UTdUvNQssejAyct2okRZJSDX5R0+ghW1M3Hu7kBCQX2eLr9H2wnq6ve+PiwR7T
PAM4x4bkzfmN0NQ+H0ojQ9CAHspIXyro4uVaIVgV80ZcSKfbUClm7RxIavEFZqNPZ02BM4RfRGLZ
Y2JMap/7qnYzJfOkVN811c+qfr2+tK2tRO8Id4PxuV5kvkYhr1brJEaElxVivtDEcnO7IJ7VpMep
sfzMMJ5KW1h+3nCb0IJG3VkH9zQoV7kvOFQpleqJGNHQoWUQJM+zHsxQuPIrH6BizFtoy4NR3y8+
I1MQ1T5FxrlbmjBdNEDCjMgxf5qYoG5T4mbgRK3NxE3/S0bA2jKYxoVwmXxBddP3dqZ2emlEnbS4
TvpRxhjhz0Q0Cxv8L8gVkUSxVwgVQd6nKnNlJ5PEdnTyK+LmChjRPGSO7QrEDusDUVcGouytVl28
GhOY9INZ3a2vAIgKQsINMBt+CgMv4MlF648PW/rKtDOriPWIVC84e6o3FONxtV7mNQCD0yFTD/K6
HBJZqC624eq/SCZQGAX37EVwPZDRkZGw6BGANa7TVV6zYLkJ6jfNmCiC67pxilCaYt8U6RF8Avv7
yTM5N0XZl7TRo2lufCv/kBTDA6WfSxOUfkVwHn5lrCCgAhqI59IAPJtXAlFLUlNTxcByAkCUl6De
6jo2CaAF5NdEFeQo/EvCjGHSA3Ul7CK4O7iwaamNZkHPFCBwA3ji8h9UAK87nW0D6I7ifDCENLd1
NMH8tVoRGOjvlOExtUTkGbzD/ncFFsgIAWPB1+HcC+lrlLqqlLxqiUlRkIWGltMU73ljioiILgBC
X6bAVw6uchyGi07SNKAqK4HgHtWoJTB/WHvjpt4hWg/SfSx5aSC6XZt7h1yACfTJOObcx0maYinn
2E5fi1xDeUaVP3pifbv+fTa3D+8c1NBBYXehtL3YnY0+HWxMenHQ6LTvzTZUTSpgYuDfnq+tOzHD
lnp6g0rZnvrRTKHxYd+ohrwrCwyJxwXZqU3mzXNO3KZqRNCEiyANZvHYIRhkvWJU17gdNKhdZKMx
ocD1oO+mIJE9q3aV22lX75T76s26k8MG1BW/lNZNhG/PxppPjfP8Qc4q1aRXUV0rWij5FIMr2T8t
DGpb5o9Y0cPBEqmbbnzLM4Nc0jxjDkIxHKzWLtSbQu88OgCnX9Pd9SMjWpd6/i1Tskx9qS/A2DjO
YbUGz8p1b9VeNAoSh+VBXT+v2xMtiwvJSqPKK2nBsrQU5IBApMZgw4bwmn/dzMZtO9s97ogCcOCQ
rpilKOu1G2ueb8tVBEHdWAkIthF8MUF4aPlyKxlmmmZ5a0nRYPQoKDjBquy1WVQv3KrRn5nhVkLT
wjBqqsPMcTl2BzbEp92xssnXMIF3fdu2vCKsIWaGWjZw/nyigMo2XLAyMuhfso9nb0Z9XkKVBqju
FUBUDGqJRpe2t5HJpDK80QUtupl1SaasOIBt9Svt9MMQg2yy+muBLDgPLOx/zfDErGnsJBJNZOBP
G0h+zOOrY2VQdDJvgUzN3KHr31JC7mXahkM9t17TKqKG+kYocPYLuAvtJERP6YBfIM950NEGHK3U
haQqgNid4FJvmmLa6qyvg14H904nBAz7Wg6+H6019uiK7guKiw1E2fJ8/bxsfjzNxOwqRiURvbG/
n7wEBm1QvlZgqIh/TL3hJeO3RBXlVxt3Gd2yP0bYak+MJIadjEmBM0mnXTq8zpXoZdlcBbqVGD0G
/SqqducGmqKaVDUHznCMj/C0btcXOOt/Wan7OoAINoDPQbPkIsZVK/AqJTEcX4Wmc06OyqiESns7
0im4/k02t8uQoToH1R4shvv4aY7RmtymOGdDsbirJSnuIIm0RDa37MQIe1ZOvgnIOpV8GGFElR4X
5ZthfCsrUTC47fqYSrqBdARkztzpKiVIloCPCU78UN5r/rxfd8aOUbLkfiKcEbvAu3x9ICR6Dgh4
US7hE7Fs7OhUAd365frq0Vd1N/Ydbwz00DhOt9Zb9STfJL3A425+LUwbmxhqZCRh3NfqiGRodUEw
WEBQ8H8gkiRIdzZduoZsDgh0lCAxIHr+qdTEHmRzqgF9JhLyybi5n1WNuMNEA1Spj9lsHPt2ihAH
BEOt9G6j1M8dTTJXT0R1+K1TgxIoSy2BtUDSe/5TGuAB5nUAY61dQup+dR2oOK+r6Mnc2lK4C4y9
YDDrUg0GIBDIo6VqHOnzeFPR9RXsbNH1O7blYNFfw8ArK7le5CmWHXeKFk9x5Ejh0JZo2H8MGGr4
W2w8O5IAZiKDxCg3RM25/SKtMQ2TRmNUW2qvTTovG/FvIUcIi/FOC1i8GbahJ5cZdc+0Au1LjHtm
gl/6gxEgAY7iKbZnjm4einrxmx/IBmjDZuormH/n7BWkyEe64hhI7zI+vwQesevfZwtrAF2FPyY4
/wQBtlmJK5iQn7Ko6/36niUKyTHHssbWcwy3v10ODLrsp68C2+yr8NuJGilAtRi8slHYOV+epK9T
N6S1Ezkv3QFyKHf9XQlCqW5xl9vmexysv64bvDyMKKmq6BbiQgETygeiNCWOijKJFS35O22PBrSD
jfZe1UTP5OVnY6VbSJUD7Ym4gidfG4AFllKKQnVNf67T72L+eX0dGx4YjU8DOFlwS4MJnW9moVDb
OAVwbpHhgiFnQI9k386gADFAGzP+k84QYR7y/8NY4QVlJ9aF5wWqleBLYBeau2d6XJmDPc4OoI7k
3j5iNCk0H81fkGMOE6/5TsJatNStvTy1yP5+cuXQ1jVApQiLFLxu9MCm9clv07cfFM8AxTwJZVHx
9NL3Yo14YMDni/LABQBmUhq1GE3bjsoBEouO8thofdDluqDkvvHcwA6eazw2gO1fDOal2qBPgCra
EVQxZ0zmSe+96TkBOGRHFwEiKF3+nmMMy0E7wUJ3Cxhv+4JjTFGG2aiUwQYomg0Dph45ljviLaHq
iycENq4bZlC/9JUUB8Oi3GGpzFWbITlqRLb9zSKTqziTG1ff+kTzr9+HjTOisFcMTCTQWbqYKMOQ
bbrSwTaionJcFeXDZbX2100wT3vuqnAiQAyDehHKYBc17jJWm2SmFroI7X2c635OZdcpjy1IKvD6
h9eNbd1vvPxQhkPxkAkNcBlQ0w3ELszW/MIBAPWi/jBXr3mID/Ee0NbaHaKi2ImlU7eOJMiaMLuO
jBZTALxDXjpriYmaMbuz35shWhZ7gsAOmtIWoOoP4kHljVoVwDd/TPLwimVajSaX/p9Jhqwjv9El
x7AP+KYZwQPT6KC7/l2jQl2z7eUi0QAfMEDGF+gDkhdtvaT4qPTb7Gt+Dhd6h0zTX/z1lYTOQZhb
b7gWFAv+1yCPnaoTDeFWoxnw21OgeuD50vdSAI5qv466Z9UlIbTm/4M/QxEa1w83EUVcPs0pKrMt
O9NEGX8q3BKV6LqLuko4X3/5mAOpBak6aJ1BafWCqQPZbK5QddQjdaeEKNrvGGrFfJnwFkFgxZsE
7nPjzrNJJ8YqBv4RtJ/O34W4x6BxAmrvaFL6aW/HNHXRd6wEBdytI3Jmhnt+EDeV9kgkLZpDQsDo
MOww0RVQN1uC5q0Kmp1UCS6/aGHsDJ08eAkBR306wWKmdSieyu03BDOiwfqLDhYeApx4Ha8OGJwu
HzmF9kC4pYYWAUo9eEnZvltTbWOCqQHGux0/69qxvaW1QqNTwIpMrFwwScBiO86h4ncjvUEgscEM
G+dFMvcp1b6SyH6XYzKEsc+JptS2dhPICBnnBMQfF4Qc5hRn4wK8ekQsI3RATqrN3nVnfdGXxO6h
xI+zj16FCnwMF6THnS7DX+fAjhpArWfQNiiJ6VpjdT+CD5UMeaAXN2RtvbiUfaklXqtj/IAovlyO
xyT7KbWN33WyPwJfLivZvZZP94MhAr1ebgQ4dNChVQAOtdGV5o5VY2fraqu9EWWL4SdoCbSV4Itu
3BUguSw8W3A0sn1RhaBjFsfOWuj4pFoIHq0n+t5gdJgVYPMHE7G2f33nL70pplChwwnHDYJhNJ/P
b0ostYkdr7aGQO02LWp/Ue7rSiT5JTDCl0Or0aA9yVIsanzOyEfV3CjChs0F7g/RPL6IgikleDSE
9NzHUfMxRZ1l0SJgIZRvybMR6hj6BwnYo/NsBSh8PsmKu4TyLWZe0bORXfrx91tpMCYPsLMA/sKX
dOxZbhHGtHoERlNXjX/L2puhJIKbsrWV+J/jH8zjQXGTi2oSeQK5WFzD59iSlzAm+e4zKyyBlY3g
CVQ4QAgw5TnNvqClc1QCUqp+UCP1Sf8nLwEOoNYRjHj/yCG9nwHC6j1sYvkgqkFcNojO7PKPOx5Z
1Zgd2FWsYZ+sytto1juAbX3LzPzC6sNJXgVR6dalRvES3g1pNDos3Lmx2qTM64IqUWUdSv0pJbOg
PLBhgM3Z6qhAsLYDb6Ba+yqTlliOjHkO17o8FOXz9ZN3QcCHs39mgmURJ++dI+dOl1BHjtKD5arI
ZEmAqa2qcZ1PeceIZyVX2ZuP0lt9OweZ7JWf/UvjTbKrC37JZbpy/kM4P66DyWzMMqx11uKd2VZu
bqyeqaIe0QoDQRadnL9+zBbbVhTGMATB/n6yaHsE87LWmthXd/S1FITl656COJ9EdaT9SANRIekC
Ff7vLv8xyD70icGuBgtNVmCX6/5XMR21eQ5G9TZfdBR5ntTYCQ2cHd34jv9IdB+31gqgAjJdkG5d
pk6QB+1iq8BalycKcoIKsokOqsWY8dCCZQ/phNfrJ2rrO57Y4zOKai3NMu1hbwJKaBl/WvrokvrQ
dn8dgUJEBMgYGdgyVb5gnJ/W0qm7rpcjPW/uMVN4q4O/5/pSNq4f48tCt0UHZ9lFI3/Q64YMurFG
EEt87nP9xqoa/+9NANwBgBwQ0EhtOac8TVnVam2/Rg2a89LsvFe9+XbdxNYVZ8hUnD4oLV9SANu5
HMcZtZbIvkOtg7VmE4zH2oobRwwN1+0H0DfUYEozX0riymEdVjvyXiX7VRQFbTxBp7+E99Fqt8jS
uuKXVBjwNPWXYX4pJREtosgIt6WrjonjLIORFM5Dc+C/ul9qJ6KqF1lRz2+0VBsVUai5wF391sng
xfSY5CIW8E0jKJmiySNvwIzGSbIHaqlLtKbdWzY2n400Hsu4PFw/IZtmoDsBH4HJkQvIDyQdxx6D
iUsEed9dS2wMnpHkQ5JWgZ0N14AKERIOAxPxuLPcl0kXZVjrpFuitk2f7dm4yQsINsiqAUDhEl5f
06YtBwpuFlPAvcCdTlQti0kt8X1U1GNTxbPzn1OV+QakIq5b2tg9QH0MBPbQekFrlouDoUZSDaRa
5CjP9zqNvcyE9uSP6zY2PNGpDZ4bduiJSVD4laMWI+7Z+rbaoum1jUoQRib+LIMfy4M+tSzFBZZR
d6Gk+c3tCEgFhqPLp/x39m69gte7+GH9U/tA+XhWdH19W8kLIijIMaP5h+ooH+mYaDsjAlj/fZHt
woXqmd/cWE/pvvO618kVVWW2DQLdjUoy4MEXvl1Pljy37VL+qvExVrZRdmPNZcA6sEe56jvoCAVr
3DiSjPgSQT5Ki8ib2EE6CQIaWrdNTXI5GkN6KMDbM6auIbvtHRNPZdS7WRFImes8ipghtgyDuATx
I6CdmIjgTqgt0zSRICsYdWriGsO70ZE7mXxYhiS44FtXAZKbGLhAtHEJ9u6onGXVVC9RL73b5n2p
/TMaL4Jd3Ihn7FMbXMes0MxhqQmYNUEsslNS1/rJmJLLgxJgQCwPxQW8jfY+Q8ujvA2mbbSu+ES3
lI0krmdzxndbAgwDrGNoQ9wGPB5e+1CLiyYX3CmIFqFMj+YSq2qwYYjzgzKOOQBAjTmAg072mkf1
VQHQEwW2Xw34U6pgoG6BufoZHab/ci1OTfP59qirc7vQL9OMPERxKyfMd0yOFsPO0EjH0LkgAtrY
XlSgMHNksqlWBnw6X61jZpgDLeQpsh5Y5TI5UncK68O/6In/sECU1oFtBS0JE0fns+BUtjOHSOOI
e6+EINDwTQyIgd5PD+ku/Z1UrogL9PLyMXQLg6CwBO5ikLa3iWXNcjFG66T5CngLZ6fdteYvDAoL
bgZ7Ps+zGryuSO0xYAfSGeBqzjcSyWgSE90eolkv/Ua/7YvSVdabtXlLl9Rt4teieFKaf4BhF+TB
Gzn/mWWHoy6faJvPnYFTw25IWnnajaJAj4x4g5/u19cY3QTqSr4oj7t8Fc/NcvGE2il1M2tYcGsa
XgNeYXfQoNh8fVu3vh+OJ4OsozIDuvrzXQVsjWQFuxF9DdqF5KmCiHTT/9Np79ftbDzAmJGBYDmK
UOBbuChkmoUBiuRMopEaBwQkKAGNjH3qYxO/9Z9t7bZRDM7tImCgItG1uHTcbD4HvXlMMeIW8i9E
u6xFP3XpEGXkNZXf2wTj+ED9CVa4acVGqsZ4UFEJ5bYyT8dCV/oFK9whC/HaO6eHkkXqQ5sdfExF
s8t9x9cE12LjkDhsU5HG4fIhmDz/fii/a+3Yxn0EoRccQ8e1srfr69pY1pkFdoJO3vW4ybK+H1Ma
taTbyaW1L9r+jhYiqPBlD5SxdQLvCsoEwIX4AE0al0SnnYWFTLdp1v0oLMmN41crhYhvZwlO40ZZ
HdYw24rRf+jH4TE6X1TrtH2JYbE+yt/+pdK2EZmEWuw2pYf6ENrjwKh0QRkta6iUx9JPQv357+ui
+BGYVQM4ivGI8XgHlC36obbTPtKz99IYoLvm+PMiOvwbsaCNmivyHhXzL47GF+elqkoHeIAONbAp
WG+rkOmqLQ9TKO3KUDroApWQy/MCcywQRJ/XRtWX89OSMsYQo7S6yIkfuoW4ivaUixg+Lr3WmQ1+
DKBPyxyKLbDRZNJL0ctBXYJo05B9YEgF3n9zOaC7YETU4L/gb/UyORiCWeYuWowSVD2fdFC9ehVp
ZG+0zLAiaBCANoRN3fCvG2mbrKEUzdPC2Q3ZsidrdnhYlztTe0NXFKVJ2YPYtHf9am9towG1Z9wB
tAXQxTq/BY3ZZ85o0y5SOvC+lEawGJkb6295Kxp93brduGfgKAH0BUUnzk0lrS1Zzmq2URpPOyfW
wqHod/PS+GPVHdSE/PUIFubjsZVYF/OAvMMnVBqbSYPPkijofBS3N0W1no2tg5dnRIaooV1qx1SA
EMdaqXVR6YAU054wFKiMiS/rZYx6oCE6H1sO68welxeMcl1MUrt20TDI9zXmUDQqPZEVlLa6NlTg
ZZN8WxpA6hXLi1uPNaCDqNyDRkl21cR6nDP7MVudPVjHPuS8zD0gQ2e3LyczkDPrx6ivosqsaIM4
N7BKo6rMJjZoSb8p+T9j/SRJj/EsaKFv3M7TbeErB1KfoBoz6nA2VX2kTXlvr9rNutgC1PjlK4sp
H/SvIHiLmizS+POLIk0Ksddu6KJR/53MB5qL6m0b2Dc2UOWgGAuvedkjy5sim+IG39d4sL6ttwyv
qCIguwUTqD8clNfh5yjip9lIxGCTkYMhckdph38YFkvH0AWpOrRUpyAHBljzB8erkBFpdyQiv3Rw
JH0utlu+KB/XHQ/7+Oex/LlldnhOYgrHrGjdG2UXQSUHTMn/9uero0gXcsurou8Jpk7guuEK+EnJ
iqy60sxYYXawj4rbeuZB2w2Hbiciyd06h5YNPiHQJKAGbHHxRDI0piotaxupGSRv4+m45tVLldgi
v7a1cWh/A9UENDKDcJ1vXFXFMh3boUVBfYqmvr6LFdxwfZqf7Tb7sUzd5KbxOniDnn6PK/JTm5cX
cOYDzDjp5hFkqAMIULJsB2Vq1ZsN7Q4hVtZAYm6wJk9yVt0182F1zS4NwEhXuLZdf9fl/HOe0m+q
2dxbCrmNdcDt5GEgnm1Tv5/k+xGDDZ3hHKFV7zOmwnadv3VF4fiqnT7kbd8Feb9afqyUi1uoNZj3
dEzL22q+uKDzYerFReMNPa2D68ds61ahhY/Um0ESL3lKW3AoJmgZsBNePM4kSBU3wzABNDVBlu1n
SCB1d7pxBCHDxmN3ZpV5k5PT3Zc9hiQthAxOY7iORn7YRv8rVtNDN5k7WpHw+io3nBPif7D2snlT
wKQ4T4thKScdlqWLcnP2iuzQr6ootbmsSqG098cEnwH3q5203QDvtBxnH3yz+/mnc9+Hq9e59Gl5
FzVLv7IWzj+c2eP8rUGWzh5T2FsdVz7KXvVLbV35LbY8HUzcYJZieZXpj0HxbFS7rHfHt8RTwGT5
pATiitUGguJ8+er5Bx0VqTCtDh9U31VRd5vuOp/R7kKP/V4FbEu5oTfrE7iFmrdu9ulO6MbY435t
O7gaUtE1K+0U2O+DeAfdNs3XksdhN+7ZQc5WKMi7pPcrTHK8MXHk3/+hwXu+AdyJrmZZrfQcR4xB
N3WvPq57/aAcs33zW4Sp2vBw+PSM+BuT7XiYeE9a6PWkspi0pTnGiBeoPztumleHVIl/2k3slkt2
18REFNBteHCUJlhDVEVHBW/F+Tc25groKqfoIrvSInnU9tVKd3U/CAKWzcuKdrjBsiP2Np2boRp4
Sswx6yIzjkEMSHxULfzr/mDrXQdSCqxnwL4iDeMbUUm7YkZBJYgl0P9Pbto7hnxl6l7GTgvSY+LR
nbjGsn1JTqxyl6TqpUXuMe6LS7IU7jh6kLf2spfxBmkTiMWARd2BAu+2OmY3pf9/0A3Y8lHAnGPZ
iGYuSUjtoqxoblp4gu/0nXmswnI3pyETTGUq7f07BC2u7/MFST86HUxJ+38tcjF5ki19O4P/BdEF
PaSPIDttDlqIyg+cE3Xp4tL39ZYJ4qBA+GIFIDFUduBZ88Gwls5uOvhSdP0XbcTcZz+Iewloj6bt
oOEHWdrr3L1o9U37yxxFHcHNL32ybl56YnFshxgNzDTfFlRLUk/Z668W4BC9W4QHVhit3Pu4COcq
qP0cwz3CUtvWLTr9BdxlJaRINB2M9Thryb59Gl4xxd7cMNUhLZh/p9+tR+k/PLI2m4FEfxeaQPwj
q1STCakzvY1MyPOt8kc5CsomG1VmnKY/Fvg3dq1Tqjql0UbrC/Wbw7CLPxhoh0JBjOlE9Q/TXrSo
rfj4zCa/j6DBRNkNq9J39KDd0L31pIdMZ6MWUJZseVeANhEYg+gN1RTOq6+FyoLLuAVvQ/dqG81e
nvWQyJPAzMbAGTaRAWdYRQMzUlx8vK4KyEQmHIzxs8KY0huCor0GRhErSEYXehWskTa8IOpLQk0U
m2880qemuZymWKSytZk3kOz0IOWAGnTqr+v3ewNoheWhUGSzkiVjWz5/PdKh0+t5UXDzkOe7Monh
W1Mn96CpY+xI0liuM1Q/oXHxAu6oxp3ABe4qYHDzrv+Ozet38jM4V68mQB8UDnMAWfyiNXDphjDm
3LSBxiQIkVnnjG+ZS2mVmVU5tZGcfFOG/+Hsu5Yjx7Ftf6Wj3zmX3tw4PQ8ETfqUSUklvTDkigYE
QZCg/fq7WONKWRmV585Ex0RXl5RIuI1t1l6L+Wn//feTuORUoSLx7wHO9svuhGuWeS9QT3JRH7fr
W1q3Gy1xbV8dtEdFb7boAbiWyLk0rUWTDY17AKki2P+6g503VRnrBUZl2Qq0i0Gn3P5+Xpeu2s8j
LN/gp+iDOVSOatriqgEglHk60ZxtCsXb349y0XQgG4r+BYBhUTc6u9HO3CVl1mN/ynW6GvZZ0Pt8
522a2Lpyry45hIAyglkT6RFkKs9WLG/zsTZBQgXTAdimd1MMn51RkKQaSd29os2fZI22+f3sLu7S
T2OereGkdFZlcIyZVQ+M7mzj4feffzEw/XlSZ3bKmGtroBYGUGMUGKzQRhBh3+SkePUEqQ4gFQno
238zJu4+GhYgpwtmoq8Hw+kNvXOHSvyoDWdk2NsgdAwcOEhq0LyYT40VKB9Xxlwu0XnkAp8QyBcQ
faFL4mzz+r4QRuvZ9YmVfjIEsBI22NRA8s/80iXNo6kBkacG+sp5nrzgyuCXbvjPg5/toj3nkz43
GBwiSo/9qYqyI9ukd/1uCZ2MOGlD9oHe4+IlDfQrr/nFQ/vTvM/2lzppKivh1rgdeFhX/QqNl2t9
dS3tdNHVB9hseVIXlM85lqKZSruxwJuKRFqySQ9oYYU0U4/cSiBDHYQJysZ8y++vkWhdPr4oGwAY
jgoWODu+HiXVqooma81lZVHq9Bv4eCGN850eVaH33OD0XhW/US+dpJ+GPHtzNJbl2axgMyVQ2yP0
ms2NskpilCPvzVAQhXRRzhY+nobwo3e1GH/RPVsqJf+a8tlJRnCjlcWM8bXOHzLyTe7MkMc3HtGB
NAV389oi11v0L16fnwY9O8HTKApedFjnRANlpngyVZhAt/c1ei38vTgS0D9Ili1VcuMsdOjYqImW
z/WpHUcC3omVqFR/LG9S58rzdHkhF1YA3cLl/KUcWSmN5SSdVwP+s6izt2RGw9v9os/uxapf+Ghr
Gp6undgLKGFkuRenEME9kgrn4b2jMw2tp1jJRZ8PWbld9inCpUvZe+LQ0xmeKw7QE1tX/9CmNMKG
KDf8Lf//x8t8/R5nx1jNkBqwBL6Hpeu+ITOSCNO36tJXku+/N3+XwjRMGa4iLD6QQOe2wfY81vez
tix0H7QHwEdGH/Wi3IEYgkLq73LrAJenhbkkphcVYfVwTYL2kp34wYWAiibEsn5hQMLJLTK7wleQ
gRbVz+0t1hrZgD5Ug2ntvv0vEF4XbP6XEc9ickaTRI7zgBEhnKeGNEwC8ya5sfhq0bewNnrA7msk
fZ+cm8Hxf7/iFzwv+KkWSt/gHP+VNR570VhTw7G3QvOVdi9SHqId+sool2w+KKVwlsFqgWTHL55X
UlnK0Br/2FdQyBjIhvar/AFq8Ws9WNjBgtU1LNLFQeG2oh8WrBOufo4zKeGDtUmpY25oLi5ugGFF
cidITm0E8UFSrCC185Be7S5e7NuZ+7BUjGGUbDxykKb7+s4MqqiHJOnrU+1NOLgGKVt6zUu48FR/
GePMxoJrQ8k7jjFg2Gvo/eW+1fn4d++4GKcsstfTUQNRCXK+GP8AXym+ml9d5vG7eZ65CwqQ17rV
4Duom3xFb4HChMIjsf361Y76TxTlr+3npaOKvvTFc0eV/BfQp4Rgk9enoj41Xv9e6MiyNwUQwprz
/vsrcXED/zPOOeDSRNYE0GuM40EcStd2hX4tC6dd3D9wM0CoAcQaIEX/ekYQ/url7Lb/eE/c7ywE
qOxh3LJVEaWfycqLeYA7qG/b+/xIn34/vYs2dknkLjQzqAufO0Kjqas9E+li4FowIZcbUfpgXhvX
1THfewTawBsm0cydCcLX2YoFpupfKw8sE/zl8GDmqOSizIkV+LoABtPpgr3GJRlFYA4vcFN815uI
oBGT17IcVwY7738SU1MD+oYNtZJXObkkg/6cADEGr/uootdomS8eHxCBLbkOmJ1zLNE4JFkjHJOf
VNQ0a+RN1TG7Zk6XF/eX5fvPGOdYItUemD2mCj91m2qdr/IN3sYwOxhkcWOv+SEXJwSpeeDUAdFF
hePrXtnVAIKzceSQWf7s0A0384H8/khe2qAl6Y8BwDuB7pqvIyBY6BphIsHg8ZPVbzoDeyTeOwCx
lKvJjEtWBC1XC2ca0GW/dKE4syf7HqrRJxeN73PyzO136vD/ZkI2rreKmgkGOpuQ2XMNfJ4djndn
HFPFfDOzMY86F4J0FSAbcVtD6PL3a3hpl3Ch4K+gZ8MELOPrGlqstLnjNRiST50PWrZAuvzj92Nc
Wju0EAObBC4nML+cTUsZIew4qXl9cjUZF457qCrAzz1xLZVxcRzIXcABXFhIzqErQ9OLbJoKhBAy
j9BtriJ60dEHp4trAjOXgIaglTOguoXMlv0L8o+rJgeXkgW2kWD6zg75Cj0gUIrOZmKQAt2Y19KQ
l0KJnwc8v7q9dOZKcTAgypK5D2AZKB3DLHKI/j71KAaAGiAoY2P9+527dMPQ/61BK3gBz5z7X0BZ
Jl1p2hzEdmhXom31rkp6zLz8iOT3iolrN/riaUTTBGicFnW48wvgFYVsOgOz7MvnSb1Rk+ffz+ei
b2cu5xzsdouq0plRStEzN9rjzE/Sm4kwvRBNqfnW8fByuRicLHzWsTOxXQJtE5K5HOzSXTtEfeo1
PigSnowi3RRN5UL2tby6yZd8I5BrIGEFQjI8Act2/JTPbHS3THmPN4Chi9nZmCIJxAzkBn0CRb4H
sU2jM/x+/DDnJ1q9gXEz+m+Wx8ELv8DWQT6zfMGfvwC3rDxlE461QZR3sRqjETUvUMIkwTscw2om
sLSkvsoucvHm/jTuci5+GpeNtdrXxoC3Atd2PRcexFAG/TFNkW64MsWLa4yTDPuAfDgOwteh0LTW
OOXUcoSKjr9U9NC4pRAJdMEUjPvp7dozeDEwXK7OvwZcHuWf56YXnWb08sfNDcyZQETXiOpoXPVo
qvDAZvBxnfod4un41POnHkky1UUN5QKHCNMyrdXHmp9y+BpRWcnv3jRz39bzIjAt+qjbdDtKAZl5
e7zVS30/UMN6lk6lrFhDjdjsswd9KKC1JzpiaGXIhRvzvg2r0bvjckL7WSFe5qp/xpv5nHJzh66N
z9RVskBwemqgMAkFX/nQ1PYWh23jWsW9OVvPtDfWqqncMrUkfa1FJaRN+STWGUN4V4zptm/lJk8M
xe9V+8GRSLkP9q0yVAs8PrLwEhpzF4u+BqZL9Z5MKGxTlX/WoDX1W64dWtsNB897Bj0hUs32mIW9
6t7atojxjMJM98lt3nYbWysBInFf6Jg9mH17P7H5vtTGz9LM9gX01rokIzyBbBeWouXZbVemyLhN
yADSLnbcLjI1FvNiDGuZ7Z3O2QydTcq62s2dig7VxFkVEz86fU0mfdhK1oRWQiNInj+kBWBLctxW
Sv2cyelpKlQ0iQyroq3RkIayTK6q63LWr4AxLjRnLWzXiyIPuG2Rxjx76LsKunnKYFd46H0TYLSo
jRmOfQpNO78/ZOE1cMuFpwO9zlCaQiMoQtpzmCDsSF5VUAU8jVDUUsc01tgcuOpT0auR417r7bk0
vS/DnSVDss42EyPXK7yPQziekBl+c0IHARHUVaHOe8VRu4RRNtHgiqcflRoTyb2vl7rDyyIhi12d
NBEowHwcwP106B51khERJyf6kO4R1N7j7kgWLirddXzNsCwbdnbDQQcLjO7ShIPmpTND5qBPBZ1O
WGDBv4/MImVl3Irxm6oCnl2ispKzrTSday/EBfP5ZdQza5ZmBZttlFZA1uDdi0x5hXBK6pslbt/g
3OpVBvYgz58LFEEoV/cAVZKisXwph+CKIb/gK+CbgLtzaZBzsA9ft6CmWZcobVeduowY3/JVfYRh
eucpQlB1V4RIuMXWNYLEHw7Pr4v+70F/lAp/MuY19MEbaYjqR5avMPxCDZgeeXdLP6dmQ1Ywt+Pp
rYiHzbS6tuGXB/cAOfFw9vRfCqqWkRWFiib1U9v49HXcyWN5n47EfObvVqxHjT/u+5Rkt8PKO11Z
7AsPNHhe/zP02QONnFSVo+25Am2jR4ZcrHptWPGRkt5k0IhYIq61tCJqTDdZd2fa8Elpi4pMpgUl
v7/yZS7t/MI0jzAJ+/5LA0klvKll0HhcfOHAidDBFFoFsWZASKxNFVZxcr357Ef65mznAdPzPKBr
wb30S3zeUrDCdzMW31TMjYFUDPaeOtE09C9O5Vg+t+Wb3n7vwZ/pG02sQEQBjNNq1HO5T7LpgHBk
rendJ03rXZO4T1aR3VCzD5yuPDHuIY6gCB5KjlbkggbK1IDFA2LWUGgH3JHLD8XhbfD7hbywqSAM
VoE9hAGzfmkzzSEtXrVtWaLzKw0NyQJUDXxrUq/YjCvDnKN9soH1MvVYeVISFliJuinzKkpUdqV4
fnkYA6HsEjy452jKRAwus7SsPI3eQGYq147sQDaWrH6/aBcOH+J/LNmPLudf+iNSm1O3hwd1ctJD
pr0Z7Fpq/VKM8mWEMxNb1oam6B1GyA0Zj7UG5PaLPsfS/WyoSoq6DFNQDRrOENTDm0ztmDI1FubH
ZHjE7r7/mO7/eR//b/rJb/5xwtu//w/+/M7rqcnTTJ798e/7/L3hLf8u/2f5tX//2Ndf+vux/qzu
ZfP5Kfev9flPfvlFfP4/xw9e5euXP4SVzOV02302091n25XyxyD4pstP/m//8o/PH59ymurPv/58
510ll09Lc179+c+/Wn/89SewHD/t/PL5//zLwyvD792XvH+l+esvv/L52sq//tT1v8GPsj0XUHR4
N2AU+POP4XP5G83+G7ioYJjAcws5VvQF/vlHxRuZ/fWn6f0N7ceLvwBUDGTe/vyj5d2Pv3D+tjBw
gi4ZLhqQd477578m/mWL/rNlf1Qdu+E54qG//gQN3FfvC0Rmi/jikiYFod/SSX52huo5dea+qXui
07rym6Sp1ikU58cCnCa1pp5Qa0XzHYUEvKgb4rBSPzB7CNLeIRmV3sHQBnAwgrETaTvKVjbICHNa
2Luh6781k8hDboO2APrV7qpTgMYWaSsPreEC7TnJxbd1iVrlIEN2bX7U8fngWtAgWMMshAKzEYMj
LD9pdB59Jjw9LM0yI/WYu2tDIErJ6p6vI0fM7lqMw64s8Q2aadhaaPcnnbQHAq4lSMRN0LUaRgW/
b3emL/VJXTE63DvqYWZCjXMzaYK6NyrfmAK3SzZs8j4lGy2fCkGJ1O7QK237YzM1fu7S7TTXq1JN
H2lS3Zpl8ZjCZsd5aSKdLy2wl6WqT9FLPY8aekB0bfJ7/HRoUVDFSNMKuESds3GTcp/XYpeCbzsY
0ikjbBoTf1S0exSDUZWUz7i+H6U6fU8N/t4ZLBS03idetqp4EQ0M3VClvOsY25bZuBUef3CQdweG
xH1MC/5Qt87ac7p3Q1qVP2WIoEqJbsYGbM01jXp1utGntPTzBP0xxfgtyfO7pqwldsgDsky8j9K9
YzAdpnZoBDg28zE3iCrzxNeSPkw0vQ/HKbIzzx8reuea3VE3p4euSqOhfpTK3PhdmRx7FzkC2yVj
6jwXkw28tWgkIibUcqwexBYl1PSgLvpCk9le9ay+r/N8kwNw6vMctAJzbX5aXLP3QlGgS5Ld06z0
EB4hteWNyHi4tqJFLlPAlWyDWo12MmaWbgYsgcBIllBQgFZ23IhRAgWYbAYwwK30CqApSN4oQdbh
dW66hEVOlgZC6U7WPMlHs5HPs2oEjtXc5ql2X6Z168+KSdQGPDi97NGwM1n+hA5HP2lZaFaAvzoz
29JqVPw09apA9qMWTOYIxRYtXfRLrTzAA/1Qoi5ACgtpxz4d3pPcazep6Ge/zJATTD3ECF39jVMn
mAY3BOSfmGiz81ON1YGRZ1BzqDARkalkahqSWPl2Au7Y5wliNdb2kghoNColmL/BtBx1I9uZZYns
ppoYxK2G2Te4+wIlRTdIlCkLOhW0oZX0IpuPoGzT7TuIR4QavI4I3Nu6zyl9gNhtHecMzbCjmx4r
iW64IrUQs6c5iyxWK4Spa3sekk2VlJ+ZY98WRq7EWZt9uJwDBlc0x4pNqj+B0Hqa4fMXjVHHBjW/
tSjO+MqAfRV5MHp+gwORmWW/N+oxKsxOg2NTj6EKPJKVe+Bot1MPXb/QITFl/SwKvSDlJFZlrtXE
SLuoTXuPKKVq4+zUvpOND8NMP3qvVonltR2x3Ak3wR1u8IPYE5q8ug7PfJp4AAHo9ufUgmdl0F+r
zBXwp6QOS1Me1YVJzFCMLOI6kDVpo8cw5SDtZU8N1K9ALzX5Ovs2jp3wu063/Ka0YE6VdqXRaVyl
TkExj7fOUbugK9iwwZv+qg3tGDoZCtN5nsUz6giBdDCfrsjugF/KwlyZM9IDSx9rtQG6G6OHLdNB
Qu6WQY2ktVmCnD+jO0OvbrQZTEa90h+NeQSHsCHd2HbQTJZnDYpe0t6CyG5legndQ9AjHA0BlYlm
L2w0tS2pHnOaNnqeWQGbqvsiDaVTALuT6lj+HCGb7HBkhdaI2JZQfG9xlHKT2X7rZjRIchq4vC/D
poJEL/bz4FHIZtQAruVa0ZJRg+SD8FrXV2BCCrdCTl+D2R+mXZZUBzq8qBBnCoRh+rWEO6Y69JZp
ub5mCbYoyUzo9RnuHZ3y7Chal65q1Gg3k6F0QWJAhkGq6gYUtPWmx2CQIUFrA8rUaQmEA+iOCtH2
vuPdzjOf8B9XQ0u9VW3Rd2M2d6zGncz1zAwq2p6ytsWZ5iCAVlnV3yS3XnqHpsBkNauw5gioAuH0
G8VtntqmCQpT242yVAKElXmQUg4EQA5nspwOFq9uSrdKorRD2OfM4KuvOE0iY2VoaCX0NN/F+5pi
qwLUUAegUf3SQijeNPRQJIPh00w/Tm2x08dkN86qGTZmzwJ07TWHuq5xeyaA32uUGHtFbAT+txtc
vuYOFxFlxTFT3X1hDh9KHjBQIwcJzRqi4dMhWuri2YXOuwta0XnuoKeTMh2dmc7aUisH/Y/aB58m
K1QHY0JqAGepmm0aqE4Gw58JPWq7IhZqfsyLpAtrF7JKbk/xCpsGYZ3aES2lHZ45WuJ1G98yzB9E
lHMwpkAJFGkPMFqlhoOVv8uyC/W2mYLGzoJqKtEvpqvhKFEvrrp6Qv64KldmnZ+gaxhqiOL8Ks/Q
KlLS2ZdQRwebs/lZZU7vF9K0CW4dqZ3mdZ7LOVLMPKap/ZpKzY4chqhTVjbI+pSS1HUf94aCon6p
0pjZwDc1siY97xViNenoJ04CUzKlB7t1xbYZnky9NW9n9wGm1vNrgbHK3ivhhuCuAmmfhZqaSjLb
VRNAbIHYFNa4zQcaQ7ZG+IAwBHqZoPxeN2AXZpNDvGSA8ASDDiWFaxbQPq/8Uc7f9ancK22Ih1YP
Xep4PtolRVBoGRlzgYb2prNDarcpsHwaGDnqdNqC4oQHba7UpPZMYtGB+i6A7X7KszJg0t24KGj5
o6qdmqL9yPUEor2sgyKECYWBMmkOTj+eErvQfMzdINxNObHtoBRWpBXeRze6PKhYn+D05G+yVF94
j36hBojwG5Brb7IEBP5tBxetrd+73LKI03DHr+TwVg0K5KUnUUQZbn6jjh+qsLxVp2nTkVkWjq7s
ofGdOmiVAZdJUtZqbJbMJeVIcYHmQ9pAq1opdbaaKYccncvdoOvqASlXnhMLjW5tlR6U2iQG8rua
DBreVNsstY61NUJZDMdEYdOwrwvnqfSQjZ1VK8PMQA2ZtdZpMqpA0aASWxWvFP3ywePksQJLCx0C
3Q57KDKsak2+oN75gWJuRRIHSec+hYnIcx5Yc6vFLC/e9Fwf/cGTWQQyO4leXlzqGfD6wBraLpR6
0hHFAE5fpHPqC1vxrWx4V8savCq6sx0T6/vcFSHNlcNsmw9j2jKiQEUajYszSOJEiydtAsUFFTHN
8UYZ3qvOnSrQPYOHtnMrSlmQDO8NNIMKAA3CNrX9xkA5E+yjtyYq+MRt31pcvxdYoB53+DHx7iaU
vDXjZXSfSntZ2iPc3EI1fT17Ed1Jmvtseq/Z3rKOvLx5K8y3onx1s29DczMzlRgwG3kRS41UeJEk
yOutwoJc+2sPN4c3s1/o73X6WDvogLLDofwQ+nrQjqobMI8YLNIAwO+hLJi64CbJcNF3SPtu1RIH
B63HHLwRamqTsXFu5syNFUNEPBXEoHdNAh1kdV5Dhndfls2hdZE4G6x1Rvt48L4pgCk12qEAdwM+
gw4cs5W42WgGESh4gkxJdlA53raV7veTHqq9GwGzEUnRBU4B2Ibw4ZsEvV6EOVqG1VT4tvZi9PEI
PG36VnQwXNqLgo4ur731rJKA9Nrn/M1V98LrV0I7irvBqOHbjzedLPxeHNUpJ40NCGUyRbIefIc9
VEi7mazxy6UVkEWz+tSb8ECRlLUV8M2OaSSHIqhSuu9KaHJQSSIQVDT6YWhav4DONQjvxPI85P7I
HpzOJcCnha7zrRoG1LBH3NdI1N/VeYa7rt/lHo0Muwm9KltBkNaEewPmygAftmVKv+JWsSlbfQ0h
snU+w6mAk5fZSL6jjlehOlEkk28rN3kB/2e6F3f6TOSN+Z0jiuuDpAuKdxC0+DoNoX6Yz37a7fqO
lFmYgOkwDaqK2Ojsc6LaCWVRgkVu7tZ1kvn9AMv0kHghUuLw+gxtp9pBA7gVGGr3xc4E/vPFBibz
rgQDliBlF7d0A4L/Glm8NuQ1EsU797b6pk9hhQYmJQSpTqrtbbqaQKk8VaAAD6m66pVXrQky9aBC
ZUHfFCYRbVSsB3tLLfRlFOseNrsNXeZGirPuC9fnj30JJ3Lfw/uEtyKVGOGHn8B/U8c7nh2HaW/M
AzB3J15s2LATWCez2vQiaLQgrbD4xFL2cAha20fhJre3/fjEXnFYmsjtH6z6BNPalFFWRgmLBbqw
mlWNJhG8DIF9m9BNmSWLq5hKRLKRYZCK7jrU/RgqUJE7H9VyM6fo7A5SsGnhmW4jIT7SnDjmZ8GI
oeMxDLFltR5kyjFxEEuQlK7zO/iPErQVM9EFSWfwGYaNfYe2g9oKR3fAy7FrduJV37iND+agm/4I
DeHmGYY1B8QPD64kEMMByAhGIp1I4m7tlFjWSjQkdSIFAYnuC5UoqPvzEJbXmyOY68xGX3YBhRUn
MG878IcLCL1MxBzD0ds7YtVmxHFiu1jZ1badV6gHUCuaijWfwolurGRT9B7e6WDQ4kTbqA5MFeIX
MQNM8D7wj+K5PvJ8VYlAFX5/M5m++WDpxKhOuCOh0qxQgbTMsEr2JcCY+s4Ztsy7V0uPYLBUTQOq
b3CsRPtGtXgYgol/1HixF96a27y8N0BgR6vvA/ZrWr7V3H5Dxc9n+ganjsqdqY4kmVe0vNe1uNR9
HER5g6RoWfndS9sib4DYKML5wxXN5Decs6b3WbEeI7DwW2lgsm1S3bCFLxsk0Pg21XaY144bQ244
R+lXkAJEyQfk7zmiJno/A3KT3LRD4FrbzkJAGNMpZPinio0m8I7WO8RSqO27mxSyD3BwwNoYIaaV
SgAXvmpCRwvsPmiMO3f5fxj45zQJVct3LV/B2/+apHtLC1wWcnXtyjvlnbLAY88gdYHzJ3GCRWDc
lOMhfUwz0rx73ka4ZBEycQIn80US8oy0SZiivTUnpbsalQ2QcF6JROMr7rkBxMQYZu3GqI5aGs7N
ygHrRr62a2KPYWUQOu/zyXfcYw9CT2hX66R6l+zOtTZNEerZsdF2Uw9U3U2TBrXnI/wW8Hu+IXWS
f4ft4I+g0UibSIXjqiGQQeZzDYjSkv7UCepuoLftYF6w+/k6bXc22onyYHqd9BjIxLINPHCdaTDu
Y3treTGVEU2j3FP9mUVwMjwrBLMHP2Bq2Fu7jRQr1PRA2NEwwi/Z2d1ugPJAvbXHHH2HcaE8GF6M
pBoc177ZyDxUPfBI3eZOlNFIlDEgiAzTRu9ltfFc+GgRe8XG0Xpb674TceCJ6V06BrhHyhRVfTy3
qwTu0RzZSojbnyr30Bfxp+QwSYrQb+9koQqUJQucdpXBWFSxrW+osZm9eGoePXeN6w6xdV3bu+i7
iTkNPR4sBKPFdlDuNNjqLL/D+RGFDUnWm7KAVzree8ajrqOyH4w5SB5Td90+SqylHhh0Z+qxivcg
i9sqLNGZxdDxscMLgUuKPATyz0jzFN7GpEHzrNoH+iKMqJweKQAC8P8oGWIDFqX1DUi0qPdMRAmP
Ozwr4Fs1UsQPa6GE2BDnCbRNzQyTClvmDwjWksBaGe0WfyrvnezYF8SuImTWWrwxwCwwLWKcDCDK
GzYUzpUZZAC7VgSJk9Jc4WpM+lZY4NjCzUPSiEhYd2DfX/TvNpwnaHHIgPd7Jo/Z0dNIg6QWXF4C
OlZcKXgStRogTrAQ2ToR8z7kFJTFfVMQj4d9Q5BOooqvGuhypw48XMN3K7iAK20GWs6f9r0eOHSn
zijkL3NXlOMoQ3hFrbbGyz21kWZ/WFZY9HHbRlheNgaa60d4dbNblIEa9IXxmBnx0EEDlccwvBOa
qW6ovnahiemb9gFaM+h9NUSIpidMGngvuCnKk5jDOjnq6soZt7OyydJtYX7v23UHLG65mqDUowWt
dltlIddu4aHD2Q3q9D03Y1wzBeU7pTpio1GXaZN7vD0t3mUZIhGMGBy5mywAy40jN6q6UvkWj6+C
58/Zesl+6F9Fi6VfF1mgFLv2qaA7DkWnMeqbtecCfZyot4HscAnDbl5Xa88IOYeQDyAo896yVx4U
WDiwTFtMW1H2qrZWuk0zwXzGRvEwwXhPCJnJ+I6rWINrlYPKhkV2cVCyyKjD8cl2tyYq3SesxQhY
xkyc4kGbIt5GurJMSJPog37jDHiRCEeAtVC+XsFaG56fGidO1wnyW00EkwuWTrzYeL2H/kFTojzd
mwzuZtQrEabUNdHoxnBoOIZogsbEDQizIrIg1cv2fES9366jpT5jra06kJo/OvuOgiwolOYDepne
kPIzZsT9pHzHm6uCmDqBX09geqBIpyH/xci4K0/IwsA64d7gocUNgYegae/AVJJqOKTTvtbv4MX6
zIZo787CvyEX0ZVxZa20Ihq7JztdvzUugk3SH7NhDAVSf2BzRTr/WPJ1bx3RAlmbK/Gipvct+NAK
3xYPZh1p7T1qZkD1zcaDbh2gwUdhvJA5DSdj49pbpGPgrr1rYj86K9s7wL2Cb1LWPh5oe1jh4uT9
scY78JnCEotPHRZVW3f7OjJf4J4ouGQ9MbsdtjfZNOm2sXbFvDXkKjX2FYJHfW0qB4aoHEnNesvN
TWaaIaLKGimtdFe6voZVLsNCu1fqAIlNwUOcEWt66uEbyc2khMyOkGDvgElHHssjsxViRR1vNSKM
TGDqFxeqmTwfBo8BY6OB1aVvV2wOM/aSybDCj+E9QcEafD+Wn78WqGZXPkSsNe3R8vaGCPqlGyPs
o6HxPYmHf9NVMQNHPBo1Hk11D4cEfqzOQqf9Bs8WP4Uvw+7wQjdQ5wBTo+EjiEeiw1OQzFr2G0U9
Hb8h/OGgP5rIwe76gEK8bl4173A6R236LvKuhgdpvlW4M4O2gevoIW1WIic+t+pRNZpugR5o5lE1
gwQJpyGyylP1wyNx27v8dZqwPti7u2SNijxkpKpgeMy+4cNmYskQx8N+deoAnqBKA0b96UF9ROJ5
4/ItcnR4E/8fc+exXDlyheknggLebGGup7dVGwTLEN57PP18qO5QkyCHdyRtJkKhhdTNcxNIZB7z
m9i/qi6NnwhAZrd+5Ix0PzV36tzUnR4yxi0ctZekjBQZxbYs4+UCGcudXhyFmsGAAXVRu5U4Q2YE
A/PE2gR9ujf6wC66wc2KyjPVYp+QKfhRs1dszWi9ro3ItWp5PwqmxxMLNafprBuFflcutTWqG+lF
npYc99dy3OyDzK8XHktnLX3hZt6Xmu4JgvpA/hXMjrRvKIEtW1/MMspnZbjz5z1Ddl6epXq3GPFI
v9JnAP1Z5skXIsJCj5OEmtmG5Ck3tzJZbelQx3FiZIJHgk8ZLtd2/xxHt/E333QpBA0yYZLZfNmZ
QkZRY/NEQhfc0EYL070CD63jW/SpTOS90rhm4ioWZ42DsFFTbcb6qkc89242l59k+l4qu1N5PQTY
VskN9Xxsx/2d0T8V9BsRHtgZ8muXWFtZjY6jNrpV9yD18eZRUX5aY8te49C7jPJ5NwjSbqp1O5SO
U+kN6pU53c7RNhT8m7n5VjOeEC9idlTojv6VQCOlp+kXOmr+aqLqWNK9qlrhUJi+k1OzxUZidxqz
jCDN9q44dnZXx3Yj9KfKrC/9kG8WYHpgBI6IW7TpdeM3gDEkc4VjTNKPzrocBuO+mvsj41DbF0kj
r+r0VJFo6N5Eohop0o3YhzeKzucjRu5ddOmXYKfM5NBV8/3oS64h+UdtPlpRh3Fnv++m+BRU8ZVU
m3avdSdtrG+V1Km6eK9xWI9Zafd+ZtPayGhdUvhvissgsDErCcZbQMzGfrRczFzafTvthyZXGHfN
sVeRUWo5bZ06SUoPSTkJ+Hj3Cie13qTjbWuJ7Sat/Nsoyx4nmU6YpgnPVvitTf2cJMcSTmJAsk3a
XevMF5h2wPj0RT6mPO/sNu21w9jqe1lnDhsI2UU5D8mpUsloBlkE8RHL5XaI4le5VIyNVQov+i+L
s7aM5dZu+oiySYptIxp/lWZ27OvuuuianRCHD+2k584kxbWTT98DlUs9ycVjrBjUhSWfXMCJU31P
W0YznIVksXK5r+hf0uZf0h89Oxb4iAnKQxyV8m6Gf8y+7+cNYyePBp92nHValcqUxE4xlcx4ot+9
lnBoavFDguK1p8Qhd4kcuaqc3elycB0Ir3VcPRixU4bKMS+7i7Z71pTsuutGZypmxZHpTIp9JW87
y7iWika6hGO0JU/UgSXm+JwnRuOoc6xQ8jBtbXPrUGY6zUVfYrysd+DOfMpPyHK+XRUkUQm2b1qv
p14VXvt9a3lGj6FL7Dexk6EoG1rc1uaY7+TkJ0wY09V5EgzJutew+BXWkXbThFLkKrnOQNekPdIk
D6lCxtRGhdNWQ25LWrKbK+N3EpYKcFDkpQCGMi8dnHSokKCSBMlJWgRGizQs7Dk1URykg1rlZmCH
pEiqQQYrWbW6FbVoG6iuWFu3xmDtGSJM1NbZvsfmiqwrfLLCJiOV4KKfkmmi0qozsnFYLnL8JBkF
57UgZnaclYOLZEXiyhlKEZEq3muNSvrdaXjrKvXlbH0rFe1n1orYUgERdHBgjk8o9Vm2wGDOtkpa
oHk8OMAnv0uJ9jvNc1pXtN0Z2pTf5wiPxcoKema7BZ+X3O2qsr9R1DB0Ol+lmcvQVdDQ2lryNUX+
oQXtLotVaHwT+V0CJg4tb8OWsAZw8nARcOti/9DTqzabbJOGyaOkFA/Rgto1VRnFM2O0zXGO2QEd
pZxPg7Ww6PYVzaOZZBDeC24MmqVlm4WHSm+4zwW282A+DibVglXzmVWd9m1AmcZXxB9iRDYxCZSV
hbBP2oEyCKDYzIBnk6cC+G8zhqamSw/BtS6kuCSMCblGz8xApmMbxjLXYyweTU3I4EvO5cZvx3st
8ekNZ9OvtIYEoLXJIYYDvkkkY3IDI/uVpFK+McYqwyMv3PT9VG7qIiUn6OgR5KYAWDNtH/yhRrtA
QvS7kJ4hA5muyABmIxne1I6nrGtlt2nTfDMM40lb1o7O4vc58z2jjrmLgYO1Jtdc0mePRqfdjZmy
CSwu+0KPbKDbkdu1FYY5hnzpm9MrGjC70UpSbmamyvqQqxx/I2MFHpYPUkFg/jBxoOghTG1tzr43
woNcJDsOuVc9qvdSWFHYFVXmAL9DaqenAgtShWlDvG2m4H6sSZPr+ErN5J5hub6XGJ17alOwx8bG
FulKb9Khh047XY09TabEoNHLxY1pkblTbqQofRRy/Qq1nXDrT7Ro/ImfBIXMU6x4rwcFeFZp+jHF
0XbQspCViZdaH9BKmZJLoxlfMVuP3FYNvKZrbrU5PtaGgWumFFWbXMie9YhGASN9f9IfW9lTI1AS
CQYLXplwkiCsQv490GriK7T1HtH3UKZbbBjmRumu/VStvDBc+kDwRdRliplNE7QM4Vqosmc/Hhu3
nkP82wsya+ui8EXQ6ilM2n5kC+m1HNE1j065mdDfkTK7RXja6eumcLKSxCKsoVjAYmTmudFzJkOh
Fj5rxnJqS01li2X9ME/FthVNeIHJnaBMBaU9jV2lS/jaNZNTNUUgseIOlPXhavZ12rFD/ji3WnkI
pvyxKQragrRpMEPbxCGXm6oH3jDROMLR7NLUGWgoUqS4akHnXYs9sZopm+updaNQvhMs4XtL8ipT
dfukBF2kHJLKbGwtUR9BP10NigSevXvRjOwQi81OG8mHMtXrFc1BaSI+lSKTWuWp1ugA16HiCZWG
6Opoxtss/6YYNbfQmH/vEpqSQDYOQ9xc1zkdqqRqXXRbH8JE+/Viivl3qZ6YUknf8jAKKM0h5sRl
8jQmlPx5iaJXr6a2SqKGcBrlVkKxrRfVVpx6tDxvfFByrlRZMcnSfSTm6WmI2meukNkTlOJH1lsP
gVwJh66+CFs/5X3KNK4zjU9GZNqsaoHJ8D3cL8L+GJcbvOw+PxVKZHjW9L2TjcLTFJq4moYb25Bh
tm3ikDkLrlJIyX7UrR95m+IGwUkWjYVXDPXPyR8QwVF7auj4jjnkzTAFP40kEFzmJ5JbyTR2BxXN
4tbQ7VyZf2ZhD8a0qN0sTBFMVoPHWkqkPWr0dIPUHORzMl6W8Vw7WX+VcGGgTMdNGszcAZOpnSyt
ROXW39cFwCe5oo+VBf2lkTXdNufzUdWw3hsqE76orq6lvL2eZdmVZYLigixsg4Jqp+tQKGXaF+AC
4RiFtIuokzKkTG1zRt+/M+C3+KFm+1lo2oMP2oXva1KvK9kXqeR1JHuFm15Rtm1dPgXB/BtIhcyA
hYEFuCozbeypSiqnUmrolox5IGwgqNsy9ahQQRkkWiQJgKbeMl6yUVVdIRho602bWitE22wpNxi6
n1LR+DVoPigEVoJ0gME4UIzmxAVWP9itMZS0upR4l2k+WoXmeG8FjKXaUv4xhIsjUZe/VICLvKag
Ud1Mg2fODSUTntno4/uM0DndRj/SvTIH8Vz1+WNqiMoOgvu9WvXBZhSKyzkquCern2Ke9B7X/OCA
GXxSa/UYxjqjEimOgKK13THLrFPFlbbT8lqwhyFHNQTI4J/aNRcjy41nlIv9kCtR8B8681gE5qsf
pLdzNZ6M2gR0YoTQYtrSFcLmKBkqMHG0qxypbmcHZ9ytSqc5ZfCiaMH3NP+V6U6Wjtk+qB5CSC57
oapGT05LkIHCo5HQs0QLdeaq5dquNa2Fy6KboE25v+JmG3e0/oJxV1hp7gxhFNvFMIAryRnOTVMY
bNMfaqdn7hDluyCKBEeUIEqIyotJ3SsLUuSNM9+ukiw4qcAcGKEMm2DIS8cKny2pEuxiDH6VCsRD
HWVjBohq5+U0+wSBouaEB1rgzgnZktJa177ZXRtWIDELeVanFAsppBQcX/WfzFK/rFrEZMS4QjPu
wcxpt9Zt+0O7sbqOSiZqHudQg280XZnGRI9ULrx5lJmZi/EmnneYarAjx/ZboqITI0LtUWLGf00l
9TtDq7yppN+k1A/92JzqIv+WRMbVoIcnoEm/KqH1Bp9mf35sc7qxlUqnJND6x7Yrog3oA3sMqmfF
JJucE7l1Uv251HrwPAxNK9q34M9K2nC+4Wk9V7cQB5spgtIaqEYAEqrSHYPH1fDpxfUAnUdVLoq8
w7YHrxsy4ZjvXZD3ZfhtmJ8lbAe9xgfsVSaPYX4s5OwmmEQGfIbG/L8V8fc1lX2lLVd8IaYbIcGN
Czyl00a6iKq2wOikqcnaLVqc83w/1+MpGS30TkqK5zhSv4+67mmR3DGkLY85npt2r0gieLNpK3bK
XTf1W9gjyM5k9Pq7qLqbxuahzIxDiCzD2KoMizK52aheqqDRbuaF6KlC+WSOmSMDrWJDZDPnyHTj
B6K+L83O1eDSgwM0j1WV+gxaJk8oaAaVIxX0MFBMWNFO1kdlq0i5iyttfNk3FndViOGJwBhGU6ZD
L3T1yRxSicmV4Luzqu8yCYBMy83gNvX4s60MfwsMGGqBbzGlycrmqAU9ZVlrGZ5gzL/1rMkPvqHt
pVwWdkKdvsx9CQlhqLxE8Pei3msbUcpppmd1DTaPZ13VvrDFOb4+TqOAvnTtn7o+rK50PaWsULqQ
NkTYHRGqCArqszE+imMF180wjkmb36rFvNeEpvTUqXJE+HE7fUiXOvyikWY6rEH/AvCwRPs7Gndh
V5IpDELrNHpRbihrN/mQGKcgpEEHwuBa7eL8YqBLZ1rZZRKJzcHKIwBZ+kBPpdC2LShcoQqDQ9Ux
ajP1nwCwg0M61PDWJhOPKKqQULPinTb5pATzfGdlg7UZAxLukCPdWeziQd42u16BQBKMansoOhpt
spqkt6FFrRWHkXgAktalD0HZuYE6xpR22pzudLP3+iIOdwGtjGIo1VtdnVAIzefEznrFzSEtXijB
ZG1Mi7ZEGlH/aA0HCupIO1EB11nIwKbiOUmBE8teYRlXPu4kFwzCt0aC7nK57O+KY6kuosbhvK68
pidVFP2YYktWtn9CwHyssfdlHEnxqGwQyxMUdab9Cpk9TiTofU0+btNG+j6UcnJZNtVr66NWn5PL
BgPXUqxl/UYqE1SJ0kJ3p5k5llSlEV8lh5WsSx0dJzlhogOaTKxhLjbTfsrGQzKJFnJN9Z6zsjrq
neUG3aQ5uQn2sDRKUp3USHZ6b75UPoou/Rj7m6gECzgEjVPEkebMkoFS2jz0J0Pud4GeU58IGR3B
oboAmS3TlGmLvdInL2ZG+zaRssATUf8ShdARxGHaF4V/GWgzo8ikjjdyAVe6x/0bgYLmZGTY7cRD
ui+WeqxfILhTqwBkrb4LI8CHCW9c8IkT+YjsS7tsCN1iCFEsasTCjRpr3GhlnnvCZALgTf3SzUfG
aHqkGvca7YPMsA4QgdqXpou21YCndCfoL7pCOyKX1RcFOEJWgxlr9Gi4Mss4O5ZBjUMyfb5ewuu3
TxsQa0rH/Jr2UppNTJEtklKDFm/PX9ilsIncYTb53yLlfhrF/i7Kxx04fbLWFMgL3/GrgTxC3Riv
Moh03EF3YjbEjhK3P3TBerIy+oSpbE7gqpX7vlJ+DsBokyHflqpoHLUxOHBGqsCqowMPEXxBVZh2
ZQ73da63WwBYVx0gATGIwZO0w3NdTbknGxGmnarROrCgzYRcBaxRYTd1cur9ZLKlkXGeqsyvuplb
XtiOCf1GEqeiK15DnxJx4tDbBM1ejYQntVFjcuks9oLR9OaW34vaSOb4Mvj/3up2bT0E+6g8KOT+
jqIXB2hQM80CGmLRSKchVw9lyTAvHYJqF5G6h7rROxk/2J/n4SpWwScZRv2zCfn/egsCrxSPJPhh
HjoJFGgKGTF3m1zdGAkzbdQsUO6UD5ZApzkYBGsr+MaRAhmavXI0VGxkrSwbd63FhCQeJeojKWS2
01SqY8xMeeWoZYQOVLhNgG8wtdator8yg5ERCoPVWmVrWT69jdxnO2rpE5pOO+xjYrHDRT4bCjcV
mBBYfXo9CyDPolp70ulVAJHRd+aUuFLIza0zF/Pbxt9F+osmLg+tKDu7CPyTmHW/9UhM9xBOqyzh
508UK35zZQ3+dJVus6xZSE5b1aBvOqWR4Ok0DwGuyIZTkKfR7Ed+tfST7pRW1abqlFvLAjEpDH61
q4RyH5gQ6lB+ZvcBPUtyMN2NHu5RvvYMxoOz2VU7rRLp1Irp7OmZKduzb+LYRHniATXbaEENBmVQ
6WAghem11VwxNkScEgGEQx787poge+Qy20rVaNpGri/YQzHfadSpclpouzRkHmnkVKWxzp41hpte
Gu9xGgluUOa74U+DEpbkgAFe88S9H9x3dMl9gyKjc3Mr8LfwBXJHTBlWpiOzUTMcZ2YZYn4URT/d
lg2HRCtG+3rq87sRyfQ2yq+NUmC3A/AUjO7ZqtOE4XoAjVtlilf5AoqAavM0hPTLE0COlHGl6s5x
W3vxQL/Ar1UQ/iUQOIgD5IYyIB/BdAQ1oJ0OhKRXwm+RoYPoqoWXsGObojzg26miPnAcTLgPUGqI
ilfJJJNmYYEkkLZa1ujARbgl/IjEYXEe1qOoc3tjuI3DQLVzQ7wtKwr1NhqPQonfE6oRdp6OzSbi
p6TQhXaNDw22wGRNLrLb2vBV2o+AV7VpfDIyadoyOhAfBFjvF2rIA4uiet7qSjadZqYAc5RB9xAA
A6fZ3OxTk6lCaEF6Af/t/8XX+5ty9Y5P9G8u15rydV9k/OcPTevf/8yK7/V/ZYX9/8j1Er/keu1e
ojZ6R/Ra/vnfLwudSzCkf+mI/6L+ibEO6eRCPf+L6YXeyr9E2dJlFb4hXrnmG6qXLP5LNBeVKqR8
daiCi1TV32QvyeTfWvRp+BdlHdOm/4jstWK+ExNBHUNCE1WyZM6ntaRJFZFd4octehOYGju8XrQ6
p8EGs4ABvAvhfvuGBvf37njLLltxy5aAmiyzKnhvKMahivyeeF3USZ1MzSQxEAWScoB9tSkuQH3E
LmhexYFF5tAqpOPdP5wTgf3DW/uHhfsntoKvHwpkirGYyK1I31JtYLtgDbIXo181wUADmbFL8R2Y
xm1vj0BR3cUh1Um3lQcKX7Enh1kWv+WcVst7GuifH7IItWDbAfDX1DT2y1tVD6s2DaHMK9kr5Ucx
+tmJZ/QaVgoDfwcgrVGQIESnZC3FMifNWMwtjUpx2566y8Voge7Jc7ubrsmCTyLys8NR2Om36rZz
9NuzUjALQ3D1pLEtVqnPsAoRwRm8X2Clq7OZ9Tzp8rnHBycF1Wq3O22LiObP/wcxy/fs3b+Xi6UP
fTOI3aqxep6zGKUxED/ZazxGzsjOAFfc+ItnKjALdhSVzHmh2/dCu38F5dZdtLbga+rmao2dqsd+
ilqqNz7H19NF+9Q7s0N/5byvzWfLexPJWn7JG92AVigk1GaJ1OiK043PIdmcck4GdSVU/mE91koS
Yoa+RkORKMKudwUbX4XrbpNcy7v/5gyAVISnNRxT2K7r3aGagGSnQF5eF1gml9kn0s/+N9NdbHoW
jW0gGi5jE+/M2fPZc3wT11g9x0kZukr3FdkbbpLLRbRSOYYcOw24T5vmD2YrzID+I8b3X08VqSB0
SNE/kPjk3787BiJBH6L5yvTzyOwGep1/ZlmffuxvQyynzZvtIWoI9JOXyx6AGNysM8+EcLhFU8OJ
73xWh1n4Ib/wnQGn8hJpif/mXMVN+581Ls/9zQ8YazET25ofsCgVyy8xQ7TRbu/AKzUP4VV5lLZU
hwgFTzuJmf7v6mpSd+c/yOV7W585b3+F/v5XYNA3TMryGBaPDulvr7zzUuLLn/kqzOoCG9pYJLMz
ZNCfwZNYLdOYtD305PxMOc6oEvzZHV8FWwnTVGi2VeKyJkbt22jXbLHb3Yp71V4saTtqJvfrT+ST
xSGYy06lu4GSoLx6k8A1MnOWc9UL6wszfKUvbpOmUpH9/jqOtPyh1cL+3EuKirwjLPPV4TnVg9yh
ea/yshbZm6GyiwvBmS+zk7FdFCWDK+GXUtpnon5y776Nuj5IocHEw9gVtAj30yOUYZR5Fz1twLZe
vGuuzkv9fJbuvIu4OlTDYpQNAU1gr8UJbXZR3QvRSbSz38l2/JPs6D/KC+sbYJNzr/LTtZLYkSyi
n2muU4AJDAHzyVb1RCU7TLHqBtKwP/M8P32LFgc43GuUutYHudAnulIhaOFpdykplbQTnPQYXOTH
ERVXBSVDRvHnDtSPMdHI5qqXFp8EXV+LJyEy1zN5yhkBGr+sQIFMcjEBpzqzso8fgo5cC57T5Kuk
xuunV9WGTj86/uu9FbfqS3EAq+qMjnVT2ibpk4ko9zlhqE+CKiLRJP4LmQd1tVmSsYCftQSVlFdS
u23dGXYcgzQBTf/1+j55iO8iLfnbmxPbn1OJ+TKRkBzeaLSyQ5qnUfH96yifVBeLkIShoPwrmx9l
qeeJ3nK0hGm8yWP+C2QSj69kr29mqHz7c2m1tByH708V4pFaUHFp4keJY8j0fTAzU+Zr82+CWyz4
EDYHfXPsHfihzaZz4S045da/LJ7OLPWzd4cKjrLEZXq0vudHZRyB9SiK1x2mg3wAAOUqT6BRflUA
v71wl94MP8IL9Yx9xifvUV0U+gyRp8teXV1GE064UTZ2qicAOqlVhjx0i01r+/XiPh4lKJW9ibK6
hfgQEqvEXsFTy2sLySaRDfNfRMAwmJIWV2+k09/vx5RGoRlgveoN9HLUut+i73DGmviTF4Sqyj8h
VotIY6HKZ5kQvn4cgaqb/QQM7CIf7r9eymebUMVEgNreUBGuFZd39ubbYntmwZTVy9W2mNzFm3mf
wWjaig5weifbgs1DjUTd4CnPDPDMwfXZq8LTy1p2P2X9+gjpcbVuZZXgiRy4GrQ43zhj+fP5+igp
aVCYWFOsZVaNrCjDoppUZENsTGJkezzVv/KrHsSMrWwlp70EeDLdY1LhJptztcNnG17mI1dkQ1Y4
UlYbBQfjqNKW+1ToLZcRF3KYwrTFBvPMblE+DQQZGqk0MtsPaqrNoBlRHfIg07kTr7no2otMMrAQ
zmOYrHqYG0wgCibDjQpZokOvw+sE5Bp3LdRdxQ2lZt5WjRCoyNbQDXTlQZyVXczMH3QYejEd2NkY
1molpOAYa01vkIcYDVquwgj9J1WuiyyGB13WEtDB1q+1i2RQJ+qlMhsYPA9BIrpq6EcxdOkGLxCx
DORjapaTI1sCqvwKGmBndvZyK6yOVy5eUWR4bS5H+mpna4qkzfRkYXpQZuRuvOl36v1Ss+kbcWfO
Z86Ez97A22jLB/3mO2o1BlvJBDgUYNBuGexIGCMN7TknvOVS/bgoUhheNrq16w5YEwV0++G305BS
Ntou8iQDLWbrRt+U2+bcDS+di7a6eINExZMiJxqyFk6/X0wvyx1KDW65rXZfv67PjgKO0n8vbFV5
IvOjB4kPn1Oq9xqwfQXa0f8WYfkFb95Q0yAOxxRZ88wQ7A2YVCuvL74OsXItWOpnBJffrGK150wh
mY2i5YFVnn7408dBfV7FvKnddRthuzxAFZ+Uxc74bL9geUKrrcH5piKDxS9AJn4Veyq7Mc9V6OPL
fjcDJ9opO8sbNvFt9s38MR3PHd6flHtc428CrrZ8GIh+GRkEXAxpw2/JEeoaLqGDC9Kx3SK3+5+/
wHfxVqepBFh5zs2FHx8xNlTMh1aDPvb1G/xkG76Lsbp30dKrSqUjRjurzOevLOv16wCfXOxL7mPo
Cm1d/YN9T5qrddMYhe6F3fgrYgQ35c+ShuvV2Etn1rKSY/6zG9/G+qPz+GbHFx0jza6FXVQhFFth
4+oGXvqD9lF1D3PDwx/t4pwj6KIFt96FZJQYIWBHR996feXpZZbnwgiODFwBI9FD+rPamm6+qS7J
qx8s72dwH91DdnoZPfWk7mCaH41T/NBeTDvzzH5ZqQv+WT967og9cgtgZ2atNkxcCZGfjjBdl+Or
3qt/qXvrLph8N7bRlPHQLD6e63B9vAkwGNARAqa9yysWV3WRnHRIUc0x1CwZQquRWp6gCY+4fZ/J
pj/upPdxVodzRw+r1IsljtAGezDr4x6BOXTbclPxRqjmj1/v3E8OtyUgv5rxI84aH+pnuhFiMiWa
V4KsfoZCU1xC0bzKLtLGMU/wbq70Z+sw7au7ZW+dKx6U5dN7f74t4U2Se12VMCRYvU11zAej71jv
EYGqU0czVrD1w3i/mGDrh3iPRBYYs33uAhfelDsV87b5kFzDmKP7FP3SKPLTHQoDN4jFndlpHzf9
+5+2OjWKXlfQpOKnDXG2LaXHTlfdSEE0a9JASP3++j2cC7ZqRhlJKHU8OPIa2ACHZgSgidAOiLYA
7/FMh5TPnEU5s8KP5+K7Fa7NoUUhyHTQ36Q3Wu3NU+XlaGh8va5PvxtctgwdRKrM0fH+fkbiaNYb
dKg8Hw2OoQSEheBT9/S/BVk+qjdHogEbopRCgqhKskFzeZsaGLaX+blek/LZZn2zmNVm7YeyHweD
OLXrb1EZOgDuSZzUhs0Mhs+29rr39cI+fUFvAq624NgklVrlvKAkf2wXNDtN7f8twmrf9b0ZyVNH
BL14jfp+qwBx+zrCmR3wZ+bz5uWIbWlGas1Ds6p7bQKPUT9O9d3/FmN1OptRmo5WTowhtp7itnqK
2u4Gvf3/5nD+53X86TW9WUqNrG7mAyfkmt+q4/0Q7Ph67DMf5acn4psgyyZ8E8QI6ynAdUjz5iC4
aKfowqzRRqmtY5qEt4rQord0Vlx/ecsfTuE3MVdZdF/x7ZY1VRUqyw+9KNwUVnPZGfCcJJo5QbPt
Ah1siNqcGRJ/etu9ibs6HZRaKTOwfLw3ddpksQGAbPJqAem59H88iP6kFW8e61ybnaDObHQlAXGs
NPsm96lHwjNf7Ke7nUzJxC4T9721qHvPzL1JDVY0zsgxVNDKARaMWnXms/2kA8LR/U+c9Vc1+tBd
Sok4HNong27jCZZld9N8R8bHtZzipPtXkgdj6iI+nCtKPjmVlgm3BChER/B3Xa5Wpiig5EfNhUDe
NqrTn7F2djjzyX34LsYqD4rToVXFghitKzoz89kRjxOa30/tLjoVp/aldfIbhP4A/J0tkM+tb/UF
mv2Y1kNC7A5Feheg93aRWgLDazepI70GzIYWxarxTFfrXNjVR1gXfQEPkrBFP4Lkxja7as/sznMh
Vt8b4O5KnUsq2RI1SOaFN8pZO+5PPgAAJTLJCIMRlfbY++Nr0OpCzWZKhVGnMdaAty0kpAfP9MY+
i4KnJo472CCRO66iGGpuSE066xB/yr2YSxtZCY9mGZw58D+ZnSHGzkTXMk1NUZE7fb+aIsjFySCF
8bQr+YDSKQ7R4H8dMHZc+sKDbs8eKlhny/4/s53Vgfwu7movCGUpN6JM3KXIKS4RmTko7tJoqBnA
Vr8FT72zvNEJtsYW7N9uOAGc8kwPYuwJ6b3vSPKcoH6d7w586B0xK8XcXcK3ghdsrsugrM/qeahM
3ZsRSNuAz3CrgY4rEhHedBao9WG3roKtzgBRboMm75FEKJhYTulpjs7Ntpe/8O4xYzqn6YbIpBnH
Krrl719v1Ix1URWx6WWU1Xex7guZp8MyQ5AwrGmnDkZaFls9QiFmRGfoTjR9hMnEDEKSo1ITmpeF
JiTZmQzgY4kLMEVjfMRAUwJdZ612nTalhlUoS+XhjGheYEk078GIbazLaO//NGEdnPwn1MTd/zCL
WsJa+MUCCKPbvDYhVq28NfuOA0jIJw+8vwtG1bYQuvg6zMeRHHF0kVER363KOGSVc5pKWUZQBOnZ
XfjbHPlUBI3ReWlt40aobQnmnEwicuahfjgxlqCKSJnL0iQgYe9fdSOGHFYmBZYU+MdGzS+SHnkH
6ZwL5qdhTE0EYAiqTl+vTUFggJ59xzOc7qLx0IiX6ngmafoIXNAXazOwi5LEkPYDso15Tz2KFbOw
xkP3zekuF/yg4YSXEi0QOG82BiJnnt5H3OISkyYkbwvU5wc3JLWv5RyqPl3Pk3zokTd8HV0Ayc9L
HZTiVaSg7eb2TnVKwm2ngvLJcXE5V5F/bF0vvwLfASxTGFAz033/EkO/Y2Kezwz77ZnmU3LQ96kN
c+dYb89NeT4cPqtQqxMYTlMgpTWhOukiZLAQFNaZHO5D0v0nAi0XlcvS+mDEwQCroPchAnc16HvA
nk2fjHHbhb07okLSBQjVjOes4z/mjaugqzN1mmhVVh1B658GmvZ29qK+0kTsLpstEjFe0KL+jZ6b
U+0Xm7yz3eXPn+o/a169wEaBQjeWhK+88qRsFuAdqNu9DkRMclB124XnmvfLX3x3xK8WvHqPEM9j
jmsimhfdIyqQKTMjTCEOCdLEJHLnkaAfMlcCMplEGFoB2EyD8v0ejZqgRU9EBvQStf4GvXP5Wi7M
aBNA1TvGHbJxFWzZzddn6mfPVQG/DYoPTOMHZyU9F5I2zjX2UitcVnU22nnStGcOgXNBVo9SKgZY
YoOuekoBP//eDH98vYhPD7a3q1hldV3BMBV17OXz7t1+j0RA9AdIeFF7C9gMV1LAiz/ObcpPjmxy
u3+e3ap71EwV9Hi69d4YQgMd/PyqNMKbIgCMfmZ9C7hzvRffRlrdQUJeS3pWEUmNJKdHFA4S5CkJ
HsMBUsj0zR8bxw+2Sd2fyZY/DnWWPakBTVZlmVR2PS83ozEFW8GDLZ+rF2OTX6E+sc9gt3oatqvJ
3bnD82zA1TONg1pvsVsBTEH+ipDr/2HuPJZjx5It+yttNUc1tGizGjSAQChqTU5g5OUltNb4+l7I
fK+TDEYzXuWb9KDSrOpm3RMAjvDjvn0vxZ33OBAKNQB6uPclqNfxRDD3LW9y8IwHLzctU87ebJmd
xMTZ49Q9p/kual867aNGZX/iUx5dC4vIR5ZYbd8UCIJe5H6Lzh+lsr5eWIT9o3ERUpunFL0UAknd
Gu8/j3l0SENW4WESm9Gc8XVjGSSrCFt0tjiZireNaNHWpxUfP4+xfJdvM5QyAMo2dbnbH7zEISCk
Cah0YR+YOubQ4g882iO9iYJxKopZTpqfhjrIbcZ0J0dl5i9CyDpzWH0bUus2DfXhnkqud2qVH4sd
uJCqGm0wokVXy8HmMsgVzvA586OSo2RbSbKwjyt5wBMCgyq3jhe8DA0wdBwqhoYVaqKrVwX9+Y/a
HNBH/fN7PnJIMF0XkZ2I0vVbIKNmPhRX7CVIiysYvWKsqYvC86Dpl70s4ic6B6c0BkfOQUZcCsnM
HspYBynScEQeJlvcKXqvx0AQFAxOT86i4m3X4Ut8fopTe2RX5Q4j6coCi+JudTDe5IN01JfCztAS
zPhz7bZ6t++jXj21FL/dSQlKaUYiqJfIOViHQWGSy4avBFxbpp2/Xri0iOzOcI5wT+u7jz0UVzLE
rCiGdWDgX5dgWYaYD0khbgZa6ERYQ5bq3YwVys+T48gi1OnNJXaQybJ9w8KXaVb7g4ohS/6rDml3
FB/mZIsl04kXd/RhiKTRKtINRZLj68Oo45R2lkIK0aDfvFFvlWyvNfc/P8qRTZl2GDKVXLh0aowH
e1YoZlOmizPpUCujCwDPylYJ7mOl2iOoWCu60NhmKp+Slh4JJFBL0HUEGphLPbv010erhHAeTHie
K+XWuNXv1Z3hLTLrKfe08+HXonXB+PPUDfPIDrOE8ssU1Kl0iebBCy38OJ+tmbuff47s05E2iD7t
peGoPTe2P79X+XsoQfOaxbPJXGnRrh88Yc7BVNQlY8nr8qx7WPRv/gKbsjHvW5NHxy0UWU/jGbvA
Ee303tgmjz//hO/Hkc4XtZYbPP9B9fD1HQtl2PV+n5Lok6OXQAajEOSBsv55kD/0LV9PCUZBUGHQ
CUC66TAnAdJJ1PGJIwf0IX/ggVvtAFyB9iYb5oFqcJqzya28pVXcmW+08+pMdOOVIdipE7z9/FO+
L5cvv+RQd5GNWVIEGr9kVLD3m16t9r4oT91wTw1y8FJrqW9nsWeQKPvo+rOkkexYP/HhjqSXvj7J
cjJ/KoX4c9vQcMkg8lr6pX/oD8JjtLIucPR/Cq6sj/5F3tOZ5/38+o5Ol78+5B8Zz0+Dxkpg1n2Y
66tcbB1LvwvSU0rv79vm18c62Jy1WSm0HgLUyryfnPjO/8hd0BrCBaC8Vfsw8A8soZvHUwfdd0EO
XfWfpugfMs5PT5YbYzpMxTIxPH+N6RJd8c263cy7+qG568/xfzot0z9yj18GRTOxqL2XbN3Xb5iF
c13VIooj6ZKrErKBzMWM3B5+B5QpKjwXFYfW8oo7rtW5py+5J8c/iN7UKs7LYOZz+nR1Aawo8LEl
qIjder+EwPGN6rYrnY5/my6e1c9T6fgi+evZDw4VQ5HbFHNGNHH+rZTdLRW2aPz4G2NwUaKnEi4f
OdGv71eJKsssRJ5PF58t+SruICaeSj8fnbCfxlj+/NPEqYCQJcXEGOTWgFtdw8BC7bIf61O1z+NT
9NNIB7NF8gnjpYqR+l/yR7RJrum0ODNSV/Sw692Ah1yfakZY/sZv+/anEQ/mR6CGnaw3y/vDsLgM
97jhOHlxZWRvjdGcCGSOb2ifBjuYEBOOjXPW/fF4isclN7eLl/BSd0HosAgDp3Bx1fttnezl+h5T
swj/GvfwSEgNUMqJxrhLnh5zXmWDXYYt7frVvIpX4fUpKcWRa/XXAQ+Oh1kvNTFe3irew6/5Vl7R
Y0jzWCYvYTz5ulMr7Xv49nW8g5NCqCVxany2NgvoWjF8JMY+yn4VxV1Z+Cu/PnVHObEgDs8Ii7b8
IdaX72jZzX7pNzRwWLXHvcVD6pc55y591DghnQi4j1QkeE5rCaWwIFjU9l9XolDIShnFaCrVtbnj
yHWTtXoJd4/kSO6cUlMeXRrETaQGRREbgoOPqIg5YKWEwcaaJc97zXqQSs9irdgZNJuf97FjQSmP
9tdoB5+QLqtMlEVGy88y1JrFWnXNX8vtCHrYidd47Iin/53dkmczvlkK4NarioM86qu4UeRzQYgn
D/+mU+ftsd3/8ygHx7zpY55c5BOCYWx16wDICTSg6eHn13b0UWhb1ExUidTEDr5Rr4otv4H6q4Hn
ltoFa3+Qbv/GEPhdLO1GqvpNGRcuZrsmseSqDpOnTI+2QhC8/jzE0VN68fz5zzEOTpgSolmIk9Wy
QRWZy2V8Mb4kqZO5lG63gBxW+Qj+wMkKWzGdUtqcrqMcW9Off8LB0SNMzZDnET9Bil8q8ynXz3W8
lNLg8cSjHv1iJAFINmAM+S0LgKdjWYUz/n3yi3+N2/pj6Mwb3VUvjcmmlOGEu1NJzj8Cu8MzTrfo
6Fq6gIjFDo6dSvVnOWaB83bNNTWx9L3H9uZiKYwtFbloLe3Fh4XNs1Cq1gveDidBu98H2+FMCzwR
sIPp9K+YC3eXHUZ2O3MT7v+O1wHv/9Pv1Ja75Kc4QxFEE3tnivbggy4wrk4xdLzJvdBLnOZJvB2e
rLW+iee1sD2ZdFt2lx9ekXawjlJQ3Umf8IpGHCLVFt6Eiu/aGGDbPULVu2zgwkBHwGnorjY2RXGq
PeT4CvjrG2kH21+mNcLAdOFI8TDgXk/4TO3U3/g0riFb7DhR8Jk0FG8Xuf7F39qpPo19cKpMWWj1
wsjYeMheaxEmq6P/Hgb65sTUP7ojfhrnYEcMazSDOO2y726HFDwI79T80J3q3HSXWFwFA6a7xe2p
HMSpYQ9CZJryayHolm+LSWKPKj6pLuP4VEywLKKfZtDBFsZpo7V9xcMt3euw8q7Lu95FnnCB6S86
HHawB9mLcqc+D7DO+PnNnnrCg71LaVQ1ThGvrzr1Th99B2CCo4XdiVGOBVmfl+dBqIz7Op7oM++R
6hBWZ1q6a+N4240GBD9pXw7VWa3mJ863Y7syaX7yKouKh6vU1y0h6n0VDjvAJHUSf9dtd2Um/Rn1
yo2enarqHQt3Pg91sAIFeSgDowXxbsrFYgZ+lotxgX+89Z525iUFsdXPH+1oMPd5wINlZ1FUyFAO
LS2C5nqpMIMytOVbbdeuA886UcY49vEMg+5MiZZQBBkHg83JWErTkhEWlalEAyEnzU2pargdBSbe
wbU0tTPkwzi4koZQLt2fn1Ve/vrD1fF5+IOlLyl120hijHf3Rl5HF9NKcYt143Q3xr5yfDffhCAE
PUz9iWRLCCmbcAUB++3nX3HsCy/uYmQkZcMi4/p1MrVRQ9soJqHgRqA4TbiwS6sBLI0MJArc+8+D
HVuTJvod6l+Lp8Rh4qMsx2G2RpLjZjXBlnnQ8gDaUWb/u6MQSVhIsBapCXK3g89a680w93XNKJRU
F0pq5cyGWa167J///ZE0rgHLBJJN9bAuk8sNHk5+b6wkIIYx7TfWTQl67+dBjtyQDeqUqm5SyMZn
7dDtK9cwKNUs8vDDjmR4eVfeZSt/O94I2r58BU2yeBJEHurW7X9z4IMJ2sa0EQsRqNWlEIw7pL7r
Lysnc+jX2jVnCQ080Ny8Uxe65W/9uiy+Pu7B0VSkSWzOUJ8Re2P1rUOhD6e/9Uqp/lLkQj74zXuL
W1whqCIfrnapYJ4ZT0aAFgokMnfVQMbB3ImeCy+5PBlTfd9yeDimytIqrGjflptU6OBCdeYmFINm
l26DPT7bAAO3wDlhr+ExEW31J9kFxyO4pzSCR0orX0Y/zHkgB6yzOp9YGS8+0FVpjTFov809YTW9
R80mADuwqelDPPnY8rFvSn8lgl/qADTDft1ljCZvYb3MBl5nODytgJw6vpchU0pX/4X86vdthsf8
NNryaz7FzBaCCUGPGG1w6DMHKjE7Afa/qxEfj550yD3sq/PoNlz/vF6+n8tfhz3cd7q+xzGTYXUr
daPodmoqW6oJm5O7/95AB+uyAE0iDLPI8+nwLZUax/xwM4LMMgCt/jzUqVd5sBh7PFN9ZRqNVTje
FslvAAN2PF3/PMap97b8+afPhcmwUpgSY8jStS9jDR/Zbbi1uhPDHClHff0+BxFhGuTgWAwWfbgV
d/qONb6i0kakAea2uUiYlSYqyHFlfRhrrP+eYDq5ywZ3KjIltjixHA6ixlSKJ0Nr2NF9sw4xwgjG
+Co2hynb6FrMLo8/P9Dzoar6s3aG3GQ0rehZWqReN+aor9vCR6SCCGSrT/60ywQT+CE2Thea3kNj
Vgs4CYY64ntrDfFFpfbDTSdIUG+rxjxrdFPeCr4GkHEy/E0XWThoWmZzFmez4o69j5VeNfRv3Fmm
nTBDyMQ52H/zU03dW23mb7UqiHDMMJTLYW4B0ZbBb0XoEJYaI5aJRhSszEQDD1RaC+KkdsZZqN2h
S/NLrbEseNodepFWhxc1pOGmTNtmXRpjU9jSoMzvWZZOu2jgWF83aahfK82QmN4wN8Nz1WT1FdAe
vO3FfODgi6QwOjcSxchcqqld6YXYMG/jcbDuBKNKH7o2LW+Ad033YH0okxeijId8aOznfIoL8C+R
SsOGHyjTOpD66ELucwjrgSZdmDKO76gudKeWU+tZqQPz9+z7Cr0Xg45/mtFnDTeKTj2XpMq8tuIR
riuxHOgToxDyh0wNB3y2y2S60+WQ/EHTjveKWuqaW0lis66tCRJJPHVYhRtz3Z0ZQbBob3MfZ2pA
Py+WP8JLifQ4uwso355LFbT7qglbcMoz5oam1L752dC4cVprW2VM/bccBtKe9zKuJYWGm2Q04dsq
pUqJ0IQQADNk0G9pRBzkddhM1raZGulex8s4tUU1wxG9z+bpFUfg6i3tI99tu1Ko9nLajE7JkxZ2
LrdAm7soTgnJNV+/yX2oAE4xxsFdowRZZ0dZEu6kVFfuQzgA1xFJW7dtxkqysyrzz4KkCjyCirQE
UZYnihdzAy1dPYCckBVisbKayoCk2dTgJGRRC0CT83TmzHfo4ralj8CIPPhjohPhob1SSrkHaoDD
lVyMgosVi+BaYo/JPsgZMKm57OCca+2FAsvupjT6G6Hru5VWGtLWLMUJyLgqnIXRCAC9KqO3ao7q
s6AOS8/023iD+fngxENXnumRRmxuhLQTIeve1QbUGqUOxReGtIfGeEbAdlkgmnOmWfTdKQiwlaae
uZ6rwdwmyw+RlaLYdmJae7IsoHmWYyTWVdFu5DDW1lk11BtkRQIVP6HyJO4jQJp9A3RqWNx2Lag8
YejAkVaBuYvjFrh3huQJNflwK6HWkR0QfGVt66AxQMrmPmxLjOvrcMyhPrYLFHCEOi+WcNCSAWOd
tvaxpTdHzfLSLk/ccZ6C61DzydgbcTjUThVPOvoOpRI+JtHMnLxrcAWIYcPIGOBdK1NGY7sxpwF0
lhTmQ1CEyVrBNOYZazBsiozwSYnwekpMHn4YTMN3haI3XDqzKQaEhg2cpBhgd0cRn9BycCqEyBUW
D63SUhFRG6DbkQkPwadze0J84sWVJXtx23fXvSmVkt2O07RVLNB1Vlfku7Ae480UhIDE1P2EiuRF
NJPJazsZEq2QbYrelzz+uN/P/TRm67YKp2sZT2/swMHnJEEWORNb6VWfWjEnaQHjozSbi6DLTEqU
devFiViAAQ1nABx1x3rHpHgbTD7GZH2UKLdZnYYfbRAFIEyHwlbjYr7JaozDiiosPLhy1kWrsG8I
shbcJJNg9Y6RzMWmN4QQjG+beb0xd091r8QXpjGb+6y2/JsuVHVHCrRxrQ9Y8stNMV2Zfm46WpAr
Dw2kyntlGvBtwLvybSrJBzhRGSZ7X8zj69DwdXzZctiHglw4SJ5zV274nNYQ5l4/QY1SlaaGcS0O
Kx8oFCDn0VpJSTqHtoaR+dpXW9EZiGTtPJxSy1O1oiN0tULxpsHZdr6ZjTTBAHGUkz1wAGMbT735
rIv9BJxUiIe3VDKhiYxFfT2xtTzVVh48ZpMKvLoN+3Oodn27Mgcsoeyx4ml2VizKI0SUXHvA+FCC
QiMo7SV4CtlDrBK/43hkXgKGEQNnSJLhrTOwL++FLG6cWZUBrQRIV8HXW2IsuWFXxcLaxzXphf45
a9fPvrbJgkhd6bEW9jBxO4NkW9OItiImwybV5XnXlXor2NYQWJ3TidLojPqgrtNMnVbE79Zl2wKg
HWdxoPmlaK4AkbTSZawMEACVKRT6VWQU/SO29Nat1WkgzVPlHgtwzrqSazxowdIZ/Ki66i1LuB9Y
sUAHROV65rhfQ/EgId020SYIjGo1jqX/wdloXsRJ0MGniLUbXwn9ddJxoAT5GNyzSc+uajTIgWe5
94QK14m572OOlL7bSEqfr4eWLuSOUNQJ1YCoxjfKVci13y3jsCOtI3dbM5eKK4w5/Js8VmugtPMv
uJGCrWmt5rCrR5yW0/ASIon35CSUvbyeravRmuutGRjKqo/C9twshRtzEHwY7eA6w1rGeSpMrJRm
Wi33H7JICww71Xv9zEfDgjP2rIr0DI060ie4Aca2SiyJiCAy94bfV6OjVlUG9dgs+FRCLg4SzdvA
MWygWgSJRl+H12an40vrcwrYpSr0oWMKqf4mqDkMdziSIGQVDbL2pLBRYSicmMDZZWDyoaC1d1zS
SsgzZaqz7/YVJGMShljwW+qanW60DQlmgwQpyzWksL3SlZazAG/ylSgK4jpP5vFXnnEQFmPeKisZ
XcOdKkxw+oYCVo7dTmIPr1jxQd5AMC1u9bkrEFUMQ/PB0q7vM60VnmgL6F98X69yu8YzzJulju00
TQyX1JVlGxXEtQ3AD39yTVi0m7nNiUUi6IRAN20muHQNa4GO5RpPF60CSahWe8336c2KW3Vy28AM
QjfT+hyErpLDJK7EwhQuxrwaN3m4sEDkVuw80A/NJpEUFSCpAWEzacICDkQWXyd5SH9S0o4vCYca
AMxuWk/12K/iuh5BY5W62xr9W2/E5Y6+T/rCQoBtWE/SgxtHYr2RtLxyOz+I3hR10r2gTIptPiPw
iVKWviMlC500LJInAsk4c7rZAAkdDUE0QkXUUqDjQezBkUi7VZdSjhIzIX7Q6PtzAtOMnsvcQqeQ
TbltcOfyCSSDydEKq7KLwpy8ToPmm9GztjHkKkEdnQi3bZFb3tAthwww9inHPO0jhwwvyYQogiE/
40t6N1nrNFAHtlqCZsnpBFk/90kuSZ4eGQueWax8j1D9jzKEXz9avojtySCVF9nA97X9YEgvujmq
LjWlg1ip19KtzC635ixKvV6HrBoGsw7NOkknB3LquEKLq677SEbvMBp1uyrLIfWitO0J5VAtrkIz
JfiRjWY7AGvdR2zjmp30ub7AbJVuhYFGu8WVLrvPzBLYEcxYTSeTafESB8Vah5rS3Gpx0r6040Lm
gUwKK80czA1xtXRJ4q69HPJ+vJr0Fj5ZkpX6mgg4PmOr6XeZX8m/wtI3Q5tqv/yRWEUONywMm4+f
r4Snrp0HWclZ9klMalylc3m0+yCg4SJ1COv/xigqPTekI/EDPGxEjsw+yaqGUfxJdcfpXet9Vyn/
Ro4Q8y+GoNqBPuHg1qnVU1xbJZf11n9R2msJXtOkvv38IEfS5gbCdnMxN6Io8G2QVm612TJKazU5
vVteSZtglTiLevXvmRJjyfppNP2gJpkRrY59HVloEGNEsl6ywwTdS9ZLJ1j5sHRQpI6y/S8I145k
CjAS1RY/GnqYgVd8zRSMeiKnZsO7lNezJ3nlVfue7YSV+N65k9u/6J6+n/YnhTtHJuOXUQ9u65hD
ytXcMmq4XdgAC/rBLtbRuvH6VXkzrqvbfH0ql3Tsi34e9LAXldMw5uJYWWQoR7d+h1+94Sa+Hl/x
tnZPLYRj75XcHOKZpVuezu2v77UwarjMPgvBAnVUDNe94fhmw/Xo327Jpy/l80AHqZ5Y8YvOGniq
ZuWvDYRCD8XF4qINPZKrqjNf9+gO1Q0B5Sk11JHsD9WNxSAWsTz1/sNcvdT0M1UdyV+1VXGp9jed
qGwVvzo35N6NpfxK5J7L6XwlCHfmZOym0X8QkUjbpnpTz7Nvg5h1/ZLASSwwrBSEp8Ev90UpuW22
GyVxbXbyS139R4nq38Lh/D9ZN7/G//UXH+ey/J3ftvXv3+35a3nIzvn/kIrDp/+ff0B9gt+F+9q+
/o/fYPva6eI1+/2vf/zv9O01j9hp//wft+//+gf//p9MHFn6J7QMVYN7YkhLhYc/+ROJI1n/pJBH
YRT3lqU9nWmcQ/8N//UPVf4nShp2jT9JOexe/xeIo1j/ZDYomqGgOwF5Qvf0f/6sqz/LEn/iifiZ
//HfP/NpDqYZ7QrMocXhVOGQxbj6sNGLtoxx0DUf4mGKHkSNfos59i6TeT6T3ZMT40wBQg/UztE0
LsctdNguiX4Tep31kf6GS48FcvUs1oNrFaK8Y42+CeFWP7Oih0HRn/I0BQ6qUKNsx/mUCJsOhC+J
SX49rWmmqKp0lfAYtKd/3QioiIIZJAkALT17VgPlrLRmWJ8tl9lpM+TKeQDmyh24Wdh5n4VAeifJ
FdLAFfzfBL7JruqT0NY1LF9m4bLqgmsjj1GND7/90tr4k+HEyQwNNcC/py200qbBmlamJnkwK1/d
tYZvw51unbqN3SXjlRf5vRX3iW2YueEqvfgrFPRqTZqosCfJuJhwYFYt640eh8JR1AT4ZgIzfugr
cshp+wJOO3IEayrtWkDDM9/WKXDbiqU8CyZS9jS50bleraxEM8Gh5esi6LkhVProhNNVZwLercKR
0y2O3+k6G/HNHYHSLI5rmUkpDESjI0rkHMUCwHA5RFwPyhexOIPzF3ptgHajMzD5LRMSK2qvXxCF
5qC2rdn14+Ic5Wu4SsqgXflGKzvCm5yQMO27vOGlCm7S85hh35krIfBv1bS4SKe6vCny4nxW65tx
UtxSxDpV6uWG0Dd2AzkhKVNmqhuHgFQnrcLoLK1vaUgKN4ImnQWZEu162U9XCaxCW+xAa+Q+doFS
g4U7eY4CEVnTYoemN2BZk45/bPMg56YM+BEUXuXp8jMkPpzC4So6jVAU9oyRs5CQn55vgHRb9lzl
SNImY+9XY071owbCzp+Vcr1RhWpNfTa3e4EaUN3sSb6e+7n4m4zxddyhfRHVTds0b5CzdZ5f5UKs
ey2JRKfUFd/ucvNBVLt3koqyjXu/aAfSOki6ypks9u0iju1+ePRTd46ELUFk7BZ+ChLZynwn6mQT
8+4m2mNaCn75LVfawAl6LbG1oqB/0cyehGRcj4p8XYK1s4N52ulqktnDqyAa71INXiryf+XK8BpZ
1g3XE9Br1mN2rmXL3KqFNzWwLtOmeQSQeR/3uzahQ1Gao8cJa7vRDx8MoedWCLPZEVpxX6jxripC
Ogh9ZG5Ff6Y3ZQHoroZ/AkeyANFqBtKlnEk3yojZRcSvtAXpqhu1PcWBB7k0R4ZVOoC408XYUiyI
yhdfaXoQiupHOVXn+MOR1aqVu3B+1CEO2005QWznGm/DwQOS/qrV4dmkcr3W9H0v4SWttngylsOZ
r1tniZS61vTQN/5HOOAERA+d+8dfk5PNMYYMqOhqKIWXqhtehNJv7R4+F9Tf3o4CM3IivXkYzWzf
l/F1KV3kLTxBeRJvtRTivE4uH0rHojVAUnuW1cUvIRgx+jcW4jH6J5r8lVGUnV7niojcvlulAgo8
gIS8LH+vlcneGvIb8vePKV6bqw6idCj310oGElqBqz4VTWuXut4jzU0zW9LPMG1JgNYFqQ0Tt2eq
0Ogrd+fCPNxTs1jYp6YL0fNDD5vI7hRrG5ryK4zwgQXMDBnKBzG01lVO1JuHGC+OK3OS9kPVXKOd
ZQoU+Yo0ohf3+bkppwPQ9MGW84kbd8fMRF6iOOVo0Tnun6s5FZMp82GYK5ldWCA1u+myN/xHYWr3
nVGtUw0McdrOmR126keOHrcI7icVmV08kNnLqrVVsqu003RVd/Wuj5DnC9nO78M7DT9qMqc1Czo6
h+f9WOXy85wo/DyVi2USz26MD7tdhuoua6NsFQ4mBVIYmKEOFXyiK7LXY4C6Uv9YKka1nYRtM4NX
DybotJocrvNafzWT4ClRF3plKN9XpQXeMsR3RubDChmpMx2ILaQyrvPTa6mIF3Tqe1pRbgYu6noS
eHpr/eLtMOOVfd3LE4n/rLWVDBA79udrPwx3M4atG3FUk71g+M1KUJQSiKL+bka1O2u1tk4toI59
Gky7UJBnN42TbdpU5U0k3MRKrG4FpaOSELXOKHBmGZ3xIuT9HdUbDFk16VpRensCaNzG0pJKGUn+
BKDiC2E31uqvVrjytZZ2rmTCC99JonTXq8V1Qa4l7/zOBULV2bxqQHe9XzhmouPu48+qO8iyJ8rG
FTf+j1xH7b+UTLDTVFzOSDuexcc0sO5IOdU7KQOllgjzvmqnd2PAJVopMpUjUz0T4lTbsS5fjcJQ
t2WEOgcIp1OHkeyZakjLTpOy2xYxDSGlNNsZvvHaRdSv+FTvysB2EoseYNN7qLTQOse2cbMxKly5
ix2zIsHbxhF9R6axr7uBG5uicpRU8q2q9dgpNd5kkpTNWz/etTXbYxgamySBISoIq5n0aGJ4JA+I
RvL+JehhsHqaJte2qpQKgMqisvFEK5xcbe3GECYwyOabFeT4MsUhPFarccOZDFKcPqsTKyCs5AYn
odJW5/zdr8qzrKruJj+iJcM06E+SyUJFl7C3RiltNu00/BYsPSdj2IEo5f+WixUWX5qROTOOnnqw
qZRXcrJcMfzyHgq2kncf4Yhadera57IwfnXycKGJxYvRwHk3+9lppK3ax2+zotZeULNy56J+HpiS
pL+9qtB2ekguQjQuKYyeD0Z90Sm9FxVJvqqDNF0xtm/LXPNhruJNpMV2oBe0zYrKBwX0zCmurWRQ
dsMcv4ZKhbiq4LdKo/ykxphCRWMHWL3BpN8v6P6CZNp0NQa5qOXtJNU3Fdgop6giALWqcVMTuK7E
XG1WZKeepba+QvMOAFaxklU5S65p4JVI9y7Ou5Z43VXKYi3SenMVsatYwrqY4rVhTjaUyAKHB2FT
VuCBA5myXXGrKGPn5Wrn9b7VX09xc90p2nk3W2dZq92EfvLeK/X7UAXXfhSyD1agidXsRpiUJ6DJ
9xKE27wdbqwuC5xYjES7Ch57GXq9kgUG7UT8+1rijKJYrYKOO6AsI7KjRu0WY4e+eJ4rWx+6Oyi8
H1AEvErxFUe35oGSF0LjJyPJWEshdg2JRt441rSA3Tw5bwfxfAJtLlKLtWFMtC4ti/u0HxS6MMvK
1V+Z5aYtWOK9LkgfWZ62DuUSt9QETx5afalrvWeBglWmFnWOVpXrzoBmLzfTe1lVF7UEMTyfbquS
2HUyGpNz1XfjLBooptSGgyXCPcnH2daGiYskKGRdawBr3xsNqGrNJ7Anz7YOwvE+LepXApxVosKE
hVY/O/lA36GFxHDElzTXx4+6awQ7N/vtEMySkwtUqNR6oFQmVM4Y41c7j3XmxUETODPUWVupElwP
oNxqOQWnvJF/WUq8motusnl3k52q5S1c7aeRcMipR10iok+dRIuBZormPgLn7MyyYLohxXq5qhQn
ot5fW0buaKMpeFoFRkHBY5QaDUL4znBGi++Yky4U68mFYSyuctP0QkNINk1s2IDNBC9JBNEZW+12
tPxzS6+yc719jkWtWdHd8Mgu/CRk4qM2kWpvk3JlzolOKUrIHf1KS9Nmz8vahulT1sQfkaq8j13o
BIWfuBQcBTZpk/KG0dljKWRO0mkXtTlf4CigOtTtnFIbt0FknZcUDZp4E8XWrVJEL3FP2CvKb7nc
iWSPq3fVCCCrTAXldVXcwGaW7c7kbajUNPzITfzhwy+nS4qxdzUnMvDofKCUWVC25uvRBE9xn+qw
YCUYPvteXwaMI9zqZVxtBtO6FkdiKqJYV55DGAS+9TtR6cHicaucSwfeNZmtJDFWAWS2eLV7CdG9
HVstwje5PI/HcdWFyiNGq/C4O9VO1G6vxFw3+oxCfSc2f94ik6TfRcZZBnfqvMxo6h5G6Yykx2OA
u75DI9E6ixKwvUX6W8irq0kTPobReAQZraeFRD1d2qVWu2zvXWhbqeV0pXYXzGhh5UrC2tVI3Fqb
X+Vhnr1SSl5HMVqVlvqmyu1WTSLRmdpMcp7jRy31sVbo2p3W5i0RUH8r99IvaexeRXXgM7W3XCcu
4vb/MHcevZEz2Zr+RdGgN1uS6ZRKeb8hSip9ZAS9CbpfP0/2XGBwezGYuxugN19XVUpJhjnndWd4
Hp2aiejrD2kdf6eW4nQJ5LgDD3/wrAJchTGPyWyECSMiTkznfA1ddehshsZ4nJXIVv8p00+nGHWE
h/A9ZXY3KSH7pVsenTQajeHcju65skvSejbvtjZfgnSLySv/LXC/Iq3gQ0wd7DPf/9uCCrXT2e6L
XTESKuI576ltjzvdBt/Kae3jQIQ8RJD1sHlfDabhmCBOCNI6oLTL1c1cbs8wd0dTbFE++IxkHhzO
nxDQ2mVEUFP9CS0mC3Rd+SGQn8xKXrp53s+10Dt+PoiwWX/OGxLr2flR9sYMlknem9V4ktI9k353
mgiJiq+vvmCRwiyrKFVmdwMLcdm67dUp7bu8zL+zdbvkfXu8/jLl0r0TiH/XFqBry4sxUKH2dv0x
l22WrLKh8hGkpgTda10EFLceVJuv3b+ZDzih6Q7B0e4D1f8Nc9Rzvem/SbaekOVFN/6fORfDfuxM
Entcplxn9ZERCwwXaP5pskAc+8FC7kBKUue8OSvx9IFX39j29mHmxa6veJpVvuznYbxQA7+Lckad
1/wiKCECIL1TnJantEOigNqFi8gnpRIdECPeg/My6r9TysmqirZK8u5hDANie8r3pVU/yzx5WKXq
xGUd7PvQTakn1H4ULOqBmYTejMoyc/9oHTzlDB+JRbrjpFmxXM8+copCR0668sVcame/e8vtR3CO
IGkrgyfEpcIUbGqaLmM618w4Gb//nvhbLkE7yvKeFlSO+1S4nxr5SzQGvYozxmvxetN8V1XEMA/a
opKbks3J1b05+ioi19CMss54LeT26DoDG5sItshCbkS5/bzq9MD/WUeVPVFxhpkXO1X16TXcq4F8
lbL4CsVzN6h0Z5Xls9sa7ZHCe7hAubmoH9Ryj91vigWRyW9cEO893ddZetdWsp3k7dIhMM/YPH6l
ps8iVVkyA5+cV8Ul2HjUypv6ZCLY2pfPQd5+XMlFaxj+9EXwKSSdnj8xhdmAEbfLWUXIH5769KMb
q89Qou6e5i6Ph6G8yVc7yjOynHKv+VPK5qC2BgrTCG8zl22iFmL6NkP9etX0SEv+kC1b0m00jFml
PtCLWBDHXUROFHMVqle3n85AMTrKw1nHozldx5Mbz1OJKWhzyrtpzJmspMGbRK1eaYTGKMwnsNvs
XfY8zCFF+TXkr8QlpZGQDTvXQ2nQdgdl1K9dymxnSFKuZTgyxi/ct7bE6OW1F7kwCX3L9m3P/Ne8
fqwcfVzb8M0Q/lFL96ICUjer96DVyZjKc29Xt1On/m4b6WRbufwGeT+flGiOeva+7Cy90QSL3Vhz
qPZrfl82Dk5PEzFH0KlbOdfyoaCLIYPaX/eONR9UkLunFoSGX01Mlxysy3SaKlqqtY1BJL9GZ37L
0yxEimX92pyCIEGnsu+dJPRhRsP+b1+887ffZLF+tNtyDNzty+eMjzar2G/SYeQiJRAxf+jzHOfU
6+lYQn/sh4kWBhWRG5l11u6MhUYrc7rYH0OEF9MYGevZcXXPGAJKZ1SNd4hUf50y2A5EXp4qi181
FX0P/AGn3rotV6sYqAPFa+dOvPtqNYgbdt/NsHPA/ob7sKk+ci+qVS2TJa8Q2TO7Iwh/gtEDhzMl
PC2qwCjAnFa42fMyYvDhEdwp5T72eou4JHW8KYKnJeVfmrVO0vf+BQdiZPczL2CkFXb5sn3J76bT
+bRqdGh+nQG4Si8WBu1PtikPb3bdBpTXxnifzsO9K4vHYUq7iEM6ykv7O0v9GMApOxneo5kziQuh
kEz6trlKrvJ35CJJOLNOPVPN8Ua3gh/BQwEEvts5pFPPaXMeTHQTRipadslHtQZU3KhLGHgjTtWI
RYI9/LE1vCeKESYY8BVQMDqdlAnKtcfak48DcGrHU3Emcd8X44MqkT75BQeKX9ks2sV+K0mCpyym
xMnS5lb77inb9K7w5rcpH/ZmZ58mNd4XjIgetuzPaHGUlOGL5xOrZc1vnVw+Cj0fmfkok7JSv0Qg
7VvHep2t7JwH8jecEOE0dlKDCFIpYqrXS/G8dP3FpoXRw3xc0BREckOAOo/35OQ/9WEG5OW8a3WP
HJFkO0PvxsAwI9OYf7xhPIS+fAztxLAU6B8YF/Jt6zZkmEfjBMd2qPRByh4kw9RJ51kmsgJ+tvCX
ngRuoslKH+DFrrjYG/NBtFwzwrO7BBf5YWr818JZv/S2d/P56GjjBSi2ibpQ1Iy5qO/8mjvJ7ZJ2
slHV9v1NbhxHWyFI4atQh/lX/G97Lhj73vbriyuNO7Qub46p6R3b8UXN+MLfV7G9rFv+GyrTBUBt
ED1kSY329Jac1H0RQgvUtmAZg28UXu0k1tXQa8lzi/KozrcX5tAH0eqOWNtri/2Q+vlOtKCSfuEk
pa/PK8xBvMisSxR0SASR9VEW4wFuoUuKhWfl/kO85I0DeY/vWgDoiodOuGyb3nilRqkPzJA45UYl
k3XyKAlK5OsOWznv+jJpC/3T93lEam4aI09+QYADGpDy56pN6VpA2GfvuhsXFzjvmt+g+1uhv+fA
e2433jeDShU9NJGMTmHHazn1YDhM7A3HDIF1mFrx2gEwDygdDIft1czzLmRqF4DL8m54S5HMC1Db
aqm7smuzW7Rx+1472a5Og4deeOhXlHe3GOz+m+s2s4w3K3VOg9PfbpjJODScHL0P/ZfILh2QieGM
h0D6lykcbq2SwTmetG+ze0nrO3iPDFDl/YfzYQj0kFgOYqctO1WOMu6C3HnVWT4D0Te/AOI3qcHb
uyIu6WEy1+R6QqBKeYDTcA1QyH6wT9cTwwi7NpoKxo0pfrSP7o2JsRSUUj1WfRBEXUssUbn5z9Z4
l3rsriALH5na7rJ/yRWZ6w2x3Xricj7bXVXHi3M9zOo6qezMiYW5zBHYj6eoSUX5zdAxkKR1RAfD
UYwo59yG0yUtXyfN8e71YL/rcD/nW9RVwaXX+SPUTaR7iIuONV0Mho4dfpxy77Y6f/Q2m1jyjSrV
snk743rfgo5aYnKS1F0+plA2UeOLS1M2+8maPshcj9O5uR/BN+Z8wNPSht2+sCmeA+zqW+UxpRDU
SP5qZlLkBolvFP5sqrFEGsVSYRIqMsTtpQntk2mtH32dnXEhASVl5zK7lu3eIYRmvmnD8phv22fZ
p+OumAsw/tr9UnV0/WAtWXpIvtDx1wsQ9nzsBH9jVXcoYHETLhVqUPGizPyx7tu9acrzHM5vXltP
SWNMBlcMLZ5MIR4yQGHFcDrv0mIIdDsOC35gVnfP1fRCovH3vMxHu6yTdp1YhO53arjfZml8TbIN
oh4NRn1fzerDnz494T4s03Akg+ELTotIDMVVFV4hIKb0PuZl0jvoL1WB6o0KKNWkgHn80OtKyjje
5rH8TXsO8JoWvg7qN82O4E7hQDJJC4jMMttlBdIma/5I/ezX8OfjQMGP7JdIk3Y4mEv2WIr5zbaG
W0iUk2n2ezFHVSpAEQXHX6q2r3Ew/uu3W5uTkee7JdhlFGP71keXK1YYrRAlUVTsp8J14mbgj0Qt
P0FR/xGe10TkHrmRV+G+nYKF3tuVkZsdzczLD1LxnmXt3TQuFEvN1auuJyldphFVpv3qpMCRSh3y
1vjyZvr8xa1+1oLdWvNCfcqVpYAuK19JMUGY8bgG17tWUQV4a0n/7uaHRhk/aSiPhuLTzUzdTKoR
zP3aPjyM3LO2y7jmKuCQQ73kug+1CR+xAH6G+W/F1NI4d6298Bh6FFwX5eQbbrSs2XNgWZcSzSBb
2ZaJGC9hQ0TTsP6G6fZVaR7etDlX/eB6Q2oCdxw/p3OfNu8qdl0gUQfh4Wb7HbN1j3gYIuffEoS3
keVIeuxWfHNvXWyvv7u+mWn2+fDuvlbLE9eja3/6cjp1W39rNvlt1fRxEepdq9lDYj7CyZK8Mr81
HixMvf4U65a0pvw12+0lrNFZBOml1d53mrLUssF7Gpe5x+npffej8zEBeLBon5XML0Pa34vtcxyb
nWUjflDju9dnx5nDUrjz0U95W6Ncjlqvb7Mpf8bJubgaPN/3sov07OIkFHAHjdJDneZnI9XzbV1k
CzujZuZ8d4PUmUoOy0JscL3GU7vviIWKCjt4Ke3y1jCvz9yaUKLU9e56fTqWGo8gbgjUh+/CW03w
1fxXmctbb7hPmTPuKla0kxqXAjramOYTMMV0uj4aLxtuA+TXUbdNbwbvCFNG9aCm7KnM4ZYIYX3p
JxSIwnipZXqFI4wXv0FmWJtfHmaDSVgH0rx3zcovtfg8u+sppAr5CQo/RVuaxyaavChfvUvpslHl
ur0sZsBcYPkrtX0Ke/cJMjHO0VF6nJXw2/yqoQ0D078yrgH9tAmBUmJHKee3EJYro0WcrGxfC/AA
A0rhegispXUK3Remlychkm5rsk6DYlbraFQdQ5stbCHjfV8zhZGDQrkUfcpeX2ove0m7oznkjx0X
YTvqfySfPKRbtdPKebp+s3IzvrbF/R5K69CPxd6rhnu+Ce0Key50p+Nic0JdP96FTMfbsH31rnXL
WBwCyDf8D7Xb7ZWNTPtIYfDEINp97v4RwP7uIh/dQT3SDL/4rrhZGb9QZPMbYFeydt9YYgY4AufJ
ztzvsa+axDZp6Iztkk7Tm7UCHzOrN0zmRifX0rTrWLTteAB+/2Ja9tv1CeuBJwq9wEUVFzTgxcKO
p96Glc+zc5o2aYLiF5F9c+qy6jJlwZYYbjPue+mGO4baD3iIkqkKP/Iu6+4YCzOPmngdGWSJofRh
XC29H+Dro23whoupuDUQMVN81YPYU1Hd+3X0b6HL/0jx89JU/O8/RTz/Te7z/yYKOvw2V0HN8J8f
9f+hHgiZ+f9NEfRcNtPvf0iC/v1P/rcoyPRQ8aALJI2fAQ4koiIN/C9RkP0vO7ANj9hgdst/EwV5
/yLalGEEnumQA+Nd1TCEBP9bL+T+C68A6QpEDjt2yDyo/4koiLkfV8Hq/zE1+4ZlW/SehH3iSg/p
Uv9DYRdCNpL95cq48M0iSU0nUoaZ7tWa9XuHSjEvKR3WCc5YKLrKdXDMiJO3v++RJETpCIeMghsx
hQSZr4dn1afpsQyLczHeYZtRt87IiNl+AMm1iLftfU2ZWf/prXYnS7M8hVkOZiDC7bBI0SRXG5TU
QhxL2MSorBaQqboRiQN3ky1AJyjpE52767mWxa03Ng9VyrAPX1OeITOeoX1Iu5LKcM7zBgukOOS5
76kbqTES4IruVNf5kcGXOgpq0Hhdh1lkiOXe84GKpe0m0pzaqOFij0xwvhqm78Z3EbQrbe3SLtj7
V4jc8UvugqlGcVdyRYz1H+zxZuwb5ns+LIAbTrnLJsZK5e7v3A6AiK6n6En0fjUo+sVUqcSm4h9m
pjF0Mxlv0pK7bgMyseyOuHEvRTdfcILVubdCiJ5y7DG7OYN2M9H6FZYf4W9A+113H/T8d1urBeDy
gg9uSN2o1d0lDPsnwbSreKlXbGvbPY0/aWA2lBJCLZKMTHUM/TS4ysHjcTRTfCs9KUP5hnJbbNPe
amHhGk+Tr5tPWGnImogN/HbUElBbbpVFVR3IXZNR2V61ZTFCsDoxtmFnX4MUvcX96FR+CE3YzW5B
6DD1n6MBtbu23Qul9YzELGiieRa/lsjeBf6Bes47njlyB5cG16prjWXBI8GwGF76hvIRCz5jrPia
5ohax+wYUDSgdQwWEO62me6mwa0PNnDecKXd/aa0QREBRMta+AQCVVdxT5kUHblo46hLrp6p2bf2
m+mCcEwKsAqr1iFc+3dvgQy66lHoy2MZrDE1hR0xQac/5f2ISQTLkqPDNkZVdHBKV+y8efgM2+Sa
9Rw1i5fvlPSMnTkGF9/k+a24Z7gzLTZK+kH6Q3CTqQXPZ0l2Ya/Qp3SOsSWyfK/xYi2yS5Aa0/64
4tUokEKZU8hVsl3wpYasigWVWBvcpdZmUbr5B6Zsuk8YIOZ9pRvFa/MTNcDOEe+3F7yZZj0synti
ZjuolesUOzoJ2bIWy2Q0Nz/p4Gh5SsAO5tKAirYHlv+bqIp7bSCo8SqHm3fBejeh+NFb0e/XxXob
M9p/+jpW+1XiYWcSKKECohM7nPBfWDlYWkH1KrsVVw3vFnGdjiYKT8RlzdEylzwe1QAZ15UHq+Yk
Mcc6PAyujjvBgreC+jOYUDMACRr7fJgOk2OzdNvKppcDDQVXjDEIu4mwFitRXsOcXromFIU//Wrm
zIw32ngwltjegtuydA8kLDMWxF+ZtTQxNIB+NuBj48Kc2ChV8VJYVnezFBrdtkJPMUziRsqt33US
UpeYMIj+xtrhxW0hxu4yuLhoQIGXLBbr0emhJ1pfTUe64zUtWvjJBpIzO9Sm+TNzyCMB6GkGLNCA
a9y3hvWPrU7uVsWuxQrD1+7tZFwd9vcMh7h6wWMrCsJQy5zTzTRgXbwPJy/qaK0nzBkBduW5OOgU
YQOgjYERJSmG1oma7ZShoWA/82AKHznHtJanHPlU3PYbSQ5j5VM5WifL8ThdoUbdEndLqyi5/dWi
bnFSC0UTLEBQ/V0MorYdf8XfjTImwH4RM6fYJuEN2WSGxyxeh6uKktU9+AGkccMx06fi0c/k+9hc
3MCqD0Uw/Iyb+Gikept8CK20EucSHPspq80ASHw7bpXxo0J67Cw8/fuoJEKRUs7ku9E7T9hbZ4Du
IpieyTfKdlRJSCvDkco3NOI6+NaTVx4cb9zP3opXLaVFWEfyHvNjm4PvpFW2H8E0BvfLJdJZGUGc
knPI5YYFaBr+ZoHNKMwU8nIUITjJFKc3nWD8tVk+6g1Fm/Zp0jJ/ZSdjn4scxnskkhlihFoeguFc
GDwJduqLH8yIXsq4C89pAaVIPU6Cz7zPVPEXChVeeWsycF/IUzlxAznzwat/6g3XqWtNt0IwA0mG
xaEUw3vFEuobjOiF5dSnuW0/dZlR/3orPs0J0UHJnTdrz4klTEbUM2z9eK1H7dlhYK3x9/oZ1vqU
Dc4pNFFxtMZo7edRYAcSaoxyWUBf1ikMSPvoVlo95dkqzy5D4nm05oNv9gffxly5mYA6Vo9AQK/Z
S6WNhs3u8FXMASVqGqKws5qXorJ3Y91Z8baVUDl1cSgqcaDKRVyVcmp1lhskBX04qhrn0o3BtyEL
5yFH7K6Lm1Jjonam8j64lroNarLbLn2jSDiMPlxEg72SCkVF0OHysMmRLn0ToN4QPhnKF3N43JAj
IAJl76fjbWuCAo7T9uVJ5oN0i/oUrXduKihHK0dOUzfnrpg8REhkLJfbhNDTtZ8dToNk8TANhjlK
kj64q7wJIR8Bb40goMRyoIrUgmc+RU5DPqARp1ULKiqz+yxXQwSRe7eW89EzoYWXYn3OS/VRwZw7
ec4FsVR3po3ewfdAsHSwMW299O9IJ2L7aQIBXPgtGHfGtY49dlU7rUlgg6FOjOKMd69K1hmnAqjF
QaIfJGuBnx8AajvFtO/W9YLUooPmoTaBPE5nBFmTpRNlZVc2xD8Pm0bJh1YQ2956e5XDgNbuHOUU
B0ZkVvB3NHC+jbLFGxowkdIgD6UHw6u8+XO08yVBZ869XfooGJmt6ngkMi8cx9Hcgq0pr6oepO96
WKmhqhpia9tAHT2t0buymQdp/+RTRjkGQGJlTFaerPFxg+dq/OHFrFoIbJ8ys12gY2bW0BjMcPwD
+U9ovksDGU24tFBdipGZdhskfluqxPKQngdhvV+8DVbXqcgfKhqBgs5JMikwc8wEJqQNbvwN3Ay+
AkSx7Lxk3RbSV8LRvln9DBhwmAEunfK0LiilxTJ0SMZxsLtbjR/rdkqliY8WtCnd1PusR/O1piuN
1yD8couSmA6rALCxl3nvOP3DtDXufpsQ07Z95uyXwUV71DUoXfKB4xCD6lIU3c4agTVDr/htr8Nj
i6pm8VqA5J4dJgFEHLgGMYetbWdHZ0tvQguToJ/idkdqhRsGjgG6w42dzIkQM49OoI/GjBGQQQ9B
PoJQjv7TmoZPaNhf8Ikvd70rkdZqCy13AXmM4wc9W36yV0WZtgmWkdvAQdOuTgEIB0ostbrrYZgR
W7vStWJUrpSqwXbkX8JNVzW/gre8+qXeTr1KuQoX8j+GbTf0OaW5ZBbfOOKcFTkS94LqV0kILPT2
Pw1xTsmUpwtXrDCvboMZ0U3hJtaCynuT4YL8VfxDU9NyVv90m0sYYbbezkxMTHp/fhQ9tbixCaQx
ipqyDYKDmuvsVlsIaIrQB9GYC8SFsj5W/E17lFnUTXhIGz6lz8wh8Wd8NN7shUmOUSOGCOx3MC5N
sgGctAOc6bZCzpiTFcSGqW8tAJOkTtPvEm5DzEV9GI1tI6/8WYamBqVz95TjVWz4HOdlnYZJby14
q7tup7IPV1EHulv+gQsjPYRT8caxfVcZ62Vstyfpj90FVRMq0w7Kx6PoMFS/79f7DKIThFQ+DUmX
vWamhrg2WQulZOOM+XFzMGemreIRlIxcDwsvhPII8EE7OcsiNO56toEb3tmbw6TiaR6Tbgr/Kaqt
p5Tp3zuPLANGmzHI+GUQwjmMsixiDYkFY+nyCahQi7FzHw4EN6g4FO0WrVPxZQPWcR63Y7xlMxS6
vs0Ckp1Xkhvog4pH184eteYCFEJFjRz3TceLDcPN2LUWfJiBVF9v6gWi601rGcDzO0+ZCiALHVRW
Fbi6S5lYa2jTUEPWlEF90/B5G33ZYcuGLw0RR8AIuZs8tIPUWOlzNrXZnMUiEFikBDKY8DC++14u
krnQ4XxGY3JFeajwqrzaU0tw7hUDqJ8BB946lDJZxyzHZiUYsg/zW3tBDMYhV8W+g+qgTM+pTZFo
BU8gMIdUSrVrbNIIelldSkrwB2Dzne589pNN99u1fHbeUygs4avGSB12xsWaON5QhYPPBlmWZHU5
Xea0d4/G2N2RklLxqLgT1toUDIgwi7jZZiiPjgKmsZe/aa7yCyZw3P3pT65VcLR4w7fos48t/3bi
GDkysK2h2smsG0uovRdm3bnrGrETPZzyMKHdDBcDLweCIbE06+14NbVoNeNGWVR97PONNbu0SN7D
ZlekTN0qxHwShYd/PRcJ80Qfh/6k09p6sc3PvpNdNNnQHzqcHsDgr/RJZx3RxkaEQdZP+VSbN6bA
mNyIv2tdhzcV2Sh6XcyjRGaJ9DZ3on4JwrPspk9mFVeoVURBAllgRQEKt105ZjeDV/Q30mr2ZUeG
Xto15k4Yxq0qw/BATE/HypVHs+sRTBvE3SyEOFzTYJ5CaWG4ydYAVe9wA+h5Wtr2Ni/DZ1+hvV8N
609OdsNpgdjmurzef/XFNMwyXpiEmWN0V2FtINtCpMK8AHkwzOXs+nV3AGoFwFjKW7JFnjOVBsQh
r3lkDyFnm0+TayF2jBvQ3GKkoCZeB9ak0A/FtF5JiTzfE+oA+HxYXT1f3NWnbu9MB4Js3TV6YWwd
N463IK6xrifwMP2mG0lE6JNuV1KPeoe9zsgbhvNiNTID+lhTP7laDIjap1dCuYoTUk4G3rrh2V2O
PAL/RgA0o77IioN0mGs0KFRtUxMcxYqKC+SKxq4yGO2EznTTCFKLXu42m8KOlE8HxXb6J8W8jhyh
JrVd/EHqcz1Jn2iEoMsa/8zldtV2nDyjp0gpg/1Umj6fwm7PG7kr7dmLK4FIs3aCn9n40dLpD4xc
fjSnIUxc+8mwC+t0VRbPVnhwW46fzqYVTDUMi7XsxnmrDquEvtUhmTlm62sIUWxefZHSe6zaO5vp
vKsKij+gJTVocVsrBgWN3DCwxs1hWcPwfB0ZFpsK+3NBmCiYdejvBqTGlyztn9w6z9DrcK2AdHDB
gClHqmJyd99fvT2K1t2lxuiN5WyRBRCH/DYLKnuCkKb2jPLoHxIYyl2/FO5Z5PRYgySFAdQn3Rfo
Rx0oVoTaDFfsbto1P7qbSsp83bVrQKRZle5z8k/ilPyGE+L4FvI2bfaivw/qtLrhd046cgVofeGM
rLH/qcLlsU9/03H6CSp66h7ZgzbDlJC0GMsTJ7Xzofv+dcYxtE7p/JDOUJ4+OSdXF0lTFSlBIsaU
1J15DFOs/5n5U2i6YMQq9c7ORJg4vXx1wwnPXfm3pwPkalfXeqTZdfYIyz1hlDH0nSXAY7bCybhv
BI4Ia28W4ZiklZYHFKmxtLVxaozCPmKl3A+kTaBnL3b+iQUUTtz0s5v3Z00LDm74h9iGT9OoclLA
/OJgFj4rwevBkVL3MWtb99CG8k8lyoeF8dZ7Oy/nuCTu5jhTkd0GdnXIUyq0qpU7x2rx0okFJfTK
yRDOIbW5AwUWhALZ4SZ3hDK4u7IXRPQ1M+nRA4oRhEG0lMmSEcO4lg+ZB28ssM7sF3dNCtPADtms
zv17EaTvW4bOXJMSst+MccHFdt3gnFmkJk3Hqq32IS/6th+9+6LJ5Y07y7uiMJ9oV10+89sKSFOq
8AWoJTstVntTmMt732DzgG6HjKGQ/0MdFcZVxhTZ0mnOMpwvFDgPztJR1KIM0JZxFtJ4az37qGuq
QK8ZnXj00v14xTpl/UX4JGfTSAFco8zOgw905AL4aeU86NPjkrEE82lio87+fS4MD0UpCKwLzLS1
GfP0FnVTw3QYi7r4ZMDMRE7FZvtG7A4CDi6QVF1dg8OSlAOFj8FNFMluKaLKRyxpWMvTll+5m+CR
FIv71a+Oa/CaW0bibqcNyOjE00C4xFhys7ytlGDMVo+lp2VXFTe+Bukwg+un9RuuqWaMG8LGoh7j
BIQV3x04tTaz3eJQ+dvzk9fbHwH0ulXZ/wSWy8kidrXNtnblndNlz1bAnoWF7svMjLag+PAl6vBs
qtqkKeWDMcngvjtvYbnT/rI9eBpBtZvWZryszVfNgXXrVs4/NP3uvkTXANxvRzNZmjdde9UWy8Qv
RlYtG467njOS5/xt+t6Z6RGUp+5f7Wd/iDPkBvT0E3qs6ZDjY40DcoKutcOBqAwndqwlPfkmBxdS
qQN7kx7XHy+Gw5gOt/axQiCYavNUYDGwX+Z6fM1bzRBjpOABojlMF1YVTT3GwqZBftXOzT/94n8E
or2fON0vOGBO/SpfmkL+zNKGm5ra380acF9lqzgWU1fRtFcHc6vkSylcKm+33U9kzLkFWoJiAW2t
TaTJNes7ckY2JVkr+zaXpMeM6o/n0aOl2+sqkLevvnyeusGJcUcxLC5JJ+K77AF00CFGHnmAvlk6
w08c8la5ctRRha+gqlni10AqZdrt86WnvXSJDRPZekCd9rnq6syfCLTu84yLDEU6sVHE0YfkIVVN
RvWyjuuh7dRTK5SO0YtbO7tC1jbzX2PKpy92QJp6DwZnCvPQNuqFyVlZ7Ohb0dlNvBEvHav03nbp
ytoaBDFoH+rA+GxK/a1HEDFy3xCVXpthw9x20zi80AGNcbU4xNReYa4QuytUPFPNXCDJMGw70PNt
JxvzcRr6vwTQIQMuSSDC5orY0Z7/FuWNnxM9U25tfihKjSxcbbteVA8eeqy7IET4D78EX+iNsRqK
99b0XgdeK86OksGzxYxk134FGCwxING1EwF1VEoSHVPbB0fP8WqOianFS5GXu2kJb23tjy+h2i3i
KOaJY2H0wWuAOenxRqSSeG8A2m+ymqsuqHzgGK/YC0e3id85dAXox7fZb+jhdpWpP/Ms+3GHHBHc
9L/Yu7IlO3Vk+0V0gBAIXvdYUINrcJWHF8LDMfMggZi+/i7cHX22dUoQvZ/voyvC2kLKTEmZK9d6
iVBt3QHV/wnYY4CmZ/ThlWODdo0WiYvELWBeBH6dGPZz0TggXEJ2bGkAtHtcDVM24pvhE6k5TeAA
Gz+CSQzZAWjCIvPvfJ1mUBR6bRtUXiGOFi93sjE/U+CojjiZ8fKQJbjPpbgvAJ720AEXClSuYMcC
5Q6cACXJFzIqdIpNeB8cULuCbaBRynCA7CnRqH/OXSwEMu8H0ODZ4Biin01J+1Nh2BQoH6RHxvgb
Utio/tTtDUh0BEh8kEPgZvY7uCJbaCCKu/WDKcmHAcjBY0vaDGzWQ7yLR3yZE9f3I52xOelCbrYr
IWy9ix3hBkZ6W2STefC9sj/EFkHcaX/6fZ0v7bAMCVj+yVuo0P+/5PubzOHj1IDM4UctKyTQnv+K
wTR3SelAHGut5PuW/oWCXvmP//Gfiq/p/wvXbfTHgLUBRVzrbxoIk/zLAocBmH2g0GqxhWb8PzwQ
BMVgn7BFnBM0XTYKsf8t+Xr/Aos3uAIoQU3YoZb5P/FA/MnwaqDUyyiDLrxCoIDfnOq5qEdwRCL/
DydDW9zNxSK8QzHxJx3N30Mvf7+gyR1TF22BTTGElsvvLQ8dCHn+w+DxBguEbniFVBj1CCMCdekI
AQMGGAu3nvEm/pC2tNhfN3+1BA4mzmIsQG9rwqsLpFX2Y11+KPLIPq3/wLLGf9fa/14glPMvF8hH
/cYbSDKEDpN3voWkSme3N33MX9Jx3PgN3SrBgC9/w3NbNO/h3R5KJ7ZOtCMGiEBtb+eiQWdjnXQm
pLArLVRyJpph+7AG3ekuW9JLPM2Nf8ccYETeJyrRfMBvoMKFFdU9eE+5U6JZrKbouAOx2QHtPOgT
BmvuYX0fNB/AFL4kUBKnbgS+u3AyjbDwyiM1/PP60AvR0ztbzJa/X8x+yNN+jPKpDwsCMt+bvkrb
9iwtkGI9snLAGzYrXTnuy4SA03T9JzVf4ypf46FJOyv9RIY2NwFH72p+tvCwvm47XOWDyNQJvCij
LuQOua8MGxLSaEkvkPFan72iPvdfp3DVgFREVjGBxDOUfPIPwITQQ4/6D+igjwJVxkZ0j7ZovrWF
3FfMeJ0HM/DQo29k+YbHaNaPKRNAX08GYMQow3IejvZEH0Hj+mv945YteM8alIhISNkUbWnLEMDN
+KfRShQkMuGfK2DYEjTVoLKVZq14NKSfzhvaIcu03/lNqmwYjUHUPKM+G5bNzwqAxhmNvjPu23zc
2DHdDyjrhSo9obkxilCaIDxA7bUyYOh9eRdX1Qa5u2ZLqLJudQMWazvFNzB//oCX8a3Dt1QrNeGF
Lj954aBOAsrryLG6EHK7YTPwx9L1Q7O0w/Ud18ycKcP7cBWWdY0MwSVy35po1c3Y5/WhNTNnyvFk
SXB9MovJkDM2ubtuMPkTSTrnmLnIvq3/hm76ygk1NenYI5MkQ9GY7CmzpujGK6i5EUs0lsOUsyku
aAdyhlqGrHVfogYVXYT52kfBoJzZxi1B53LK4dQ0c+zOMb6AxTSvD14zWkhod9Fb76HQh96IYt8M
yCuhdzQHvdd/GcAe/+1bl9RamkVzFS7IhOGR35gIkVY/O3g0VoMAiTHwdBtqVZpPUlkg0d/iOSmp
EKCYfz/gELlxM/tkON5jNg+/hNMMB9nUh/WP0f2YYsBp54JvKTe7kJptg7oMGNxBx3cnqvIuGvBC
4jJwiVud13/tT/Th38FfsenRnG3WOm0XEkDBkJHHe9+0fkyJf+t7zbfBsJDvBt8H6lgbJqjbK8XA
U6+b3XhAhjJnXlOebccvH6H3M1cby6cbXzHxYfLQTmNi+VL0w4M/3AWPUAbswPpyaUKAymtZGD7L
pVl2CFg+KHQ7CxRUzWR8Qaugd7rqJxzFmDu0yKVTDmOeG/aEfuKfvJ5LJEKcl/XxNQvkLHZ3EX9J
wcFCFrM2ROfK1J+rig7JKQKW7OdV41PFombW5YYsUvDWQJwnjZNdXG+JxWhWn6q245uotbjohnXq
HF1U5RuKnufeoRuRS7MyVDEddOiNRh03IhwTCuWUOudnmcj8uL4umtjrKNeCAQwjrUdxMLGm+tTE
w6cqR4HbQ/HeLvjGb2i+wFFuBihu5L3R4CrXlMNHr2pCUPRfafrOsikXdjPIIRNN43Wh3yd3SBof
ODGQyo83ApFmb53lky6Gh85mhfERf+iEJcH1/MsgswfhgoRgff11P6DYZcL85WWDwOPnaXs/WJaB
fFBl38akmw/rP6FbfsU+pRUVYwfGldAX5ymKdwS1nPWRdZNXTNMh2YgjgSCTjapy/py3wyFKt9xK
Z5nKiV1Z6K1JKgNuBeLpAhV6QpvDLJKPQJJu3Cc181e1VEfkaIysmUVYlyA0KEz6ZenTaCL70/r6
aD6BKkHNTIiYStHBdaXxIc3qu8wrz5lL3qQoXtd/QrO5VFmlBnyYCR8R12wQfdfAB8uM3KwPrZm9
rYT83iOeKCtU0ufE/pBk1klklgc4hA+GDTb/Wv8RzfxtZYkclxXAW8KELNv+mkz1U1aL0/rQmt21
ldBWozsdtPkxXgtoV8xBqy9d0KttXL50gy+LdhEYgMNyIGmEdTfmhxQN43GcQ+KiP65PXbcqy69e
jO61LAZZAQwHU//JqxRg38n5cd3Yy29ejD0NKPtKuxYh6twCED/3ewt2xPWxdauiRDOPxizlqGGF
AAgDkGkdp7G6ned+I94sO/fOG9ZWIpkLJD+ypwWWhdnPUezcDcy4qZvxBRoqZ9dq7q/7CiWsNR4a
kxuGt+CIUiLougYTXDyoaQBfCs4zscEtrdtjxXMN0qQtNJBEGEnrV29On4biy/r8NY6rSmP6cT41
I9AWYdugN8QH2R0oQLLntOo/pCLfcADN9IniuDFEqdAaasEBKvRKQutg6tvrbjxEcVxIbdLMB/ID
xHUWqpDo+wZdQrNhQ8v83rEhojhunY0zoCkGD1PjsUzBT4diYP86Fm8cKhF2t3Gs61ZHceDSd6x4
TnEnHGNwtgLDxwF1Jm/r+6sbfPn7hQfjyiBbVyKwAfeBDogbBxiZ60ZW/Lf1ZyP3BUYGdenB4cWu
cJ7WR7Z0k1Z8t0FbgKyhORR6EIoZHaDsJu8xnnMgvRJQGAMNGTEIRuxL+6WRYM8b5iMFyglFzI3j
TBObiOLVZm+jND5CuamAxNyRCHSNfG3A41e/RdJhr+ufqXM9xal9gWqom2EBZ9GAiBVILtdCSR71
PS/a2CPNd1jKsVy2Jgr2vs9DgRYgR8g9KAKQGt16CeuGV/w6bxHyOuLx0OR/dTXwJ699/NdVi2Mp
fm3ObgsOesyctuUdCGRubM84U3CUesWVKfyltnbpGhSodaeCLEDYcXTIyMnvdlyI4/r8NSb8W6X0
wu/wJB3qNsVLzARCPwChAzh+edqf10fXLfzyqxejI9XrR2BMwcKbPToh0Cb+NZ+vLAao0sIG6dGd
B2GZEF2eRxByg1ls3PAr3aoojp1nDBITDI7dVcB0WPWDk08bWVPdkiguC9phdxgbl4dIcqJf6YsD
uElVPq6vt27eiqtCa0eyhGO924EcwAx6rgjZOGM0UcBUXJQwO7ZNdOWHaf/K+W1DBeCloG9hWyru
moUxFSc1JSJWAzL9MAJhv8+t/cDvJ/QiXrUypuKnnFag4ZlgLD739iLO78ZWBtcNrfhnmg0goUbD
ZBjxyn5mpWuiF0aOG6PrlmX5+4ULWdD2YcSjCI3Uepgy7zjZ5sfWHzbMcfn+d64OpuKhDCRQQO8h
zWYDZ+hBYs0g34FMtsH9OzL/pzmLClyHHBRrGxvx/vcAFfDn91R9Ch1rMYN5woQgmQuGmF9Fed0u
O2p9sG0gypYz2FBblZ8R2I40i96u22XlGiHALpHLqkRIcNF6S9vvnICFYn3s5dvf2wQ13ER8Qsvk
gGtzbL9VHbgfkTl8LXj/EcSGX620/WrPubFP0iuzV6YShLgExZ7wUh7WognRzxkWm/urixNKCJqy
pQBMMbQVm+fEAGP4bN5SAcnc1N0o+2lMyFdMqITaEdrmwLiZkvuOUfCiVUtX5Wl9M3SjK3EIaUIJ
ZDzeMB2ap9CHw7ryA0FVBQpuxKAb0VT3I0o4GmoxoC+w5WEP3OUuBb6MTfTFyQHzXP+K908CkFT+
6WapoKYD0DG2Yc6AUEtz4NRLdPqvj66b/vL3i6AkLGDcgSOEEwOYjB4CAP7HwdolpdzYhPetyPGV
sEQBwB4ZGiFD7vch4XXA6oVMEEwoBi82PkK3RIpHI80E8UG0uYXo00dXwBDFoOSu5gaETtetkuLW
EvhTmpXYZDwsQUnd7nhBd2n7sj66bvqKDxtRy9w5g6PNaGJ3U+tDx/uNM0e3+ooPRyCcjSc/w4k2
2ucohgDrg4ekAYFg0/rcNfajCvOgWAwx7A7W2RoAQC8kD60N3qj6yuEVFx4NS6APrhTh4LSgfWIU
DRKkQSsHWgfSv9Y/QbP8nuLBIGfKgDadmnCaivgjoLE9ekw958rRFff1SOSXScbRIZG7PwzosRgu
2TqBdTNfNuXCeae5c4m0CoRP1//epN5dL0C6e92qLL95MTa4k4x6cGCUw+j+BUWlfUNkc+XYir+a
vXRrCmLksOGlC3YR6L+kR2Jb7fy0PnmN2av4H19WxWxYA05Fewxsr7N3oO6H3gJ/mSd5pWkqMQGt
3wO0bxE5yVjdSK/5NBXeGZxtn9Y/Qbe3SlBIDbuYrBqei7rFw+w4Ye3OG8kxzep4SlCobV7EiRUj
2VGWtw7aJmr0V0OLPZT91ovu/cvov4l7LqwnsXPXiBohQt+0cv4wE2qCt92qQG05kyo1oQAae+QA
3LAxbnzVYvT/vHqhx/pPg+3ndgIIX+IRiYaDDC+zHXPrM+vt66K0imQBN3bE86rj4dQmjwYX35i4
9ra7UCZdOpuZgeKhamrsiOdCziz+yBJ744qlsSMVvuIC+Mg7VGFCD8LHXU0D0trPV5koU+yoQ8NR
k6PjJXRiiHXjnw/+sPW41k1bCfwybuzCK7Ai6cB/DT6Q7Jmwh/36xHWmokR8A4LrXd8ulUGwrCMG
5ZANoYFto5V7/Qc0Hqai89CONfhEwFZKPr0BJnTbCH/nucP3uu+uStA7TIn9mU3GsodKdRhNAv0B
JdgkgsT1+OP6F2jWXwU4FrQcAQljiKAkfkyr4UNV5RsFDGsJYe94qgoNKqDbUPcpPBVkT2j/mwLZ
JjDN4sDT5NVIx5fBasK+sV4GJ0Jewt5CWf3O/r/3w8vHXkQlXCQoiIz95bwcg76BHlCfeEBPos8y
yars4CL5flMREG65o/cAkPzJB2f+zp39vd1CxB2kK2XqfxVFe7C7+cFIUUqCqFwBbR2rbu9Me/4C
kcsbaFShMRk93yAGnab5FsrXp/VdWaz/vQ9QDk46TuA5rJAVAo38LrYYPuTOGr5AuBhSJAY0gDbO
T93vKPEo5cRahFmQY2HQWojsQ1sZ56Ly7nNhdLs8A4NWargbzqL7MeWko1bk0t7GQYpMN6S1QFKW
Nui67HHsdR34hs1P0s827sM6s1ZCFshwOmkLsGUaPLkVCf/Q+8aX9b3RBBUVgyTnDhTuDENPUFuo
SnaAfOlj18bXBVsVglR4oneRpm9CL5dvfmE9kX4rjmuilYqyMYYJDEgRci3QkrkXqfhYZvTVkN7B
8Lcy37qfWP5+4XljW+QLwR3CCajbd0PiB9lgHqRPHrtiK5mg2VsVbNMSdKL6AiELGtxngE2DQvLz
+t7qhl7+fjH9OgUV1dgh1evOUDrP64fe4RvXCp3ZKC49zm2XZVaO10fvoK3VTyEUPh6SLN5wZd3U
FVfuPFSz/BlTp3h/gwr06IEmZn1VdFNXHNfoIAfheXBcwcWjaA1Qug0P9ZhvJDR1M1d8FTQ+NgFp
FQ/Rbf2aUPNudvONw1Njjiq0pvZ7xGq0yIZF5H3ti/omSZwHyBN9rGv6dtXiqOiabiRDli9PEMg8
ggxLcFDkJjcj2MjXx9d9gnKHcZyao5MfnfdoX2ohADh2X6N2QCt4VZpPXm6mu/Xf0ewCVTzXihz0
ZAkcOUkL9q5ePri0ue7GrgLmSxv63+gjasKa23deDDUA4rzaEf1w3cwVp+2dEVweMw4x14E0jyBQ
rclj5pzWR9e8cFTIJgWhQ9cnBBGtkR/7mqNhNoG2FT+PhkRLJp02TiyNk6n4TdyTLBskck3oyupl
8uIPeWOfi9LcQDPohld8OJED+vghpQZMTP6zLNu7eAQHnmPaG+ajM1PFiZkkmRcPMFOWyttYjs9D
P7zhBXV0y+64vhMaC1WRYMwo+hr8FjjTx+TY5uRQetbGJvvv37dU/FeG3rrJEMj7CTDOgOBwvMsc
8mYkxpMADtuqrZsYsgJdfB0kz1FBYUPUDV3uTHj0I4dcCflUl8ZN65Ej5+0WplNz3VLFqKtWOm0U
I6xmjnNTuODG6tOvDLqb8TB/9o3ZxY07Paxvjca67OXvF+emC8aa2ZTYfaNqz42bPvtm8ZGDrn59
eI0P2qqH53kFGhxcXMAmB3a5+HOHC+PMu/vYNp6suL/OR2zliEbDMlTQJQpdGaQMwHw/yl0+lT8G
hv779Q/RmbBySKeFkUR93TZhJKLdEIPecbDKK8dWPHwwo6yYE2ABZ1H3zg58GHl38EkMAZCrJk8U
F7cnadjchUHFNcKG4YPUs0Wl87pLhgooKfxqhvg5vBuK4cfRjMDnFD33zHm9avLW4iUXFtrag20T
18D1a5herSg+AzLxdt3QygktCCEVEJIiRGYH5JcQhum960KeCiTJPJRtZoqsO/S8ywfWgRAQ37GF
9dDEbFvZUH8kNEoa2oQtNSAHmh5FZz97FEQWs9g4+jVBSAUBDmXSgWcRgRXi7ud2BsFZyW67RMYH
b4AuDyX5HU+s61JgKhgwKRw2R7hthOA8vadyDMFcuWGdmqVSwYAAVNlGUXhYqgREdnYyh6TIj75o
7mFYycZuL9HynVe/CgqMRtq6HRubkIniCKmOvRVDuiDeSirohl/+fuEC4MbhFKKRAA5F3YnJ8ice
r1DQzOaNm6omuBElSs+s7wyvxhrJCjRSZfmQZuXNuovppq5EZtRVDAjy+cjBp9ZnO/Z/kaS/m1xw
mq+Pr5u6Epdjd4J+DxTfQ9dfKMcriPuKJnE3jEc3uhKZhTk7EMbIIDJujSGqdI/ENL5dNXEVDAZ2
Qx+44AFrTowzuiD+gkj8p/WhNWv+G0J5YS4QyHVxK4E1Zh2066t0TwrjmNsbE9c4lAoFKzo+Q0I4
xo5a01tbFY9eaoKczPyA6tBGXNZ9gLKpllmDMIXgvEJ18WduJzdDl9xB5uK0vj6aXf2d9bxYH4Ea
ejQZyFz7UDCDgtdz7DkbL2JrmeI7kcBSIjPhGScAVC6PsTz/7oF89OgvUszWDAlAbkLru88hyO43
4iHKeutQTBn6EqHZ6UgqNy5duvStih+z8MwEFSHS/lVfncVgfHOlBar+4Tbj2Vkg/1nU5ldOawjj
jMFc08/r66qxDBVVBvoGQsseL5WYPCURKLbZ3iufenMrm6G5TKq4MgY2fCvrEUsgpPttruzu5Ef5
s0vbEzicfjDOtoKKxv7M5QMvDMSPrSkXkDhAuk2e+9Q/tCOE5qytXJVu+OXvF8OzGH09oEpCVSY6
uaiuRo33PFh8w/t1u6AE86RqBdCaQOyYRgwyIPMxs/NzJPmtS65MR5pKUPe8JOIWIhiS26YE860N
picQLe2LYWG5nGi54ai6hVLiQOyQpvYhtA5Kg+yubYejzNOgMeRGmUMTB1RkVuonhYSsHIoNaQcG
zvI0uXTj2NMNrYSByOwzFrfwQDlC5Q8kTAwN4ute9v6igLjnT+vBPb4i8wjrKdh8w0AkWlEHQqAb
L6n3Jw688J+jl8SJq8ZYtnaRtzOhL7UvUtAsrs9dN/ri2ReW71sIiE2FCIGG171wyS2ATRuR932z
B8vRn0MjhwoJDoF69gxSY/q1ZCBlJ2A76t9ogbcIuP5tcd1XeIpZjkYzgsoddYQe0ua3FeFguS6h
k7u+Rrr9VaJDZI8RKAWwA36TPXYDC/xZQEUw2rDM3xeMf55QVIV7Jb4LiGvkI11F7GPqZYHD2F1J
o7sJuhN9Mj0R017U3+95VO67ZH5JnPSWzvFD1OK4yryn9c/UmYISQyJadGS2UC1hZn/MHXkHfoCN
oXWmoOwPjj+oVbT4wtJtj1Acu00sEo6W9cagc3Hd7K0/rY11qSwcgU3yGDgvB3t66VAavdIClOAR
JxB3HhJah40J+ZTKFc+9nbmfomnYuCC8f5BSFRKGtquS+CNrQsOu7B2ZWvC+xXeguzs7qLKjEHRc
X6UlaLxjap4STJCUSacJrF1gmCCQ8DGtDjLB9QSSfUs2LTiAXQiFtzQpPwtBow3v1Oy+ChZLIwFw
GyhekS/gR3Ab3uCeDZw7u2eyuypvTVWys05Cf8EHkWs49PiYzsbOuxw69+urpvEMTwkAdSrSqG1R
JQOjsv0rMU0JyPAAksDrhl9+9iIGQzFiFAx1iTDrIZzTUrTe1cCvbjjG73ao9/Zc8Wt0/buCAUYU
jg6I4EzoRwgjfeoWvt7EAn7Vjo4geT8MEtdu3zxQbp7iIQ1TK73nU3bsI/eEJqs7WY9PzHPOUxOd
TWoF0py3mh901q/4rmUnAxEOXl4jUrdgTAzy4jC4EWhEJ7SL5VdVBagK4UIaNRtcC5lP0F3y17ax
cxCzulAXcfx8q0vQIktIe2e1VVazCtz3kAn361DM/XwuZFO8zcAFHKqcZ/sY2mJHVkDBczein/MO
CNPmaCTU+W4YLELG2gfjVgtZFxb5Lchd6xm6kBDYyAl2ratGPFhKnxyHEdLWowmBAtr3f5XQBjoX
fRUHArCDXerO8g2Zj/hYFmNk7oykGyFZMIHLPomSA6Re0xvhG8XtLMHg6oJGDOIKZgwppLTc+1Na
B0YLiI9hyXFHiJCnTBR8PxY9lAcLAWUyJ4/3vPONAAR03c20iL6DVsWH0jpE1KFMhhbkNP4BfUOI
VoNq+syEkeyZIaAM2ZcmWDmT9DDPstrHUwNFXVneOLQUDwSKKccEwtp7dF0n+7GBhAYqOdMOJyM5
lnZUQB13mG6Jw9pDa/D6OLpQV8v95C1rk2YvCLWxoZCGhhzlS1Wi5dCE8PIJahUVyHQhkkSjdtwh
ktc/PY/ae/BNQ2+mnioQuDrgYc/672bvzc8RiXoIMTbgXYHcwBHibBAJ8lDlF376MDZW+1y2NP3c
gPf2PMY1ueeO2d5UBX6ZmaMRQgk9v0Vrrn/OPPqRTP2viGcMTHCNvPUp5HpGbjSn2kB3T2P00DWr
DWsHNHz00XD4CG0Ve95lBo0WUbtu15JUHibZz4fZRGvlVRFHRaFZcS6KPm78oEu/tVCxquMt5ifN
XUltcImyofHdqPaDqj0O5FZ02MRqizFQE4fVBheSuGCSbpfBIZWC4jlulnTjsqqbt3IPHmzwvMsa
Q1voCbfb+eBDCR1yBRuxRxPhVGhY0kDFXDq9H4iRfKaN9TSBp2IXM3ZuY/PNMSDhsb6zuh9SjioH
EO8YemZ+kIK11oZEc15k3yK3/gBS288Qp3he/xnNcqnEihWH3lhpzRX438lhEdpb1BiqtN54B/5O
Xb0XRZXtaAdo76DCmod1brQvMHwz9GyDBLSvILsQC/+2rAERtCQjX0RB7NsMCl1fLC77b1PCmoOA
126sqMboVFwi4SXSaik6hThSR5+pO08VeO55tnH7f79cSlVMYjoOPR0QXIOpr/dtUoZzbR0IuMwS
qLJNIGuHTN8eRfONu5gmHQYcwp+XjcKvK+Hn+D2ITxif5AMEB6sX8gJlL/7FCG26MzfwIjoTUa4d
IMTs+lTghxoDJ7nzoYWKH8qnV+4K+fMz+shKXeQf/MDMEu+pdCryjDyf82XdvDU3VhUAXNXoM45d
jD7Ib6L/bJbfOijtNOnP9eE1JuUqewCJ0rlyGZyUGgI64hBp+Y907//IqYqj4s9lsUA+D5Q6wpgh
zwUMx/H4zsmu21FXWXNnBh6ksCo/qN1mZ6Vgf2fQU9hYct2aKHfALBsHr29rN2C4/+7nDhkaC/x0
15mLyqdGu8iAukbGAtxu24MnQdQ2J2OxEd01pq7CGFPZR1DK+E3a7UA1O4niZwbawZukAV33uslo
LFKFMo4OM9yCNW4AAb8kcIyuvKkMsKZmPIUibUSvI1CiKq7R5wahyK06QRZFOw8SpzIy9ry/Lo8L
Wuw/7dOveNYkEN0LROUeSf3Vjc5es8UHoTEhFcyY+p43tFbnBnMLhUr3uzv8Wl983f4q/kojadrg
3HKDDmEAGm2Q3mic4sCcdsOzdLuruC2DEBOvDOqA9T06l320z7Lmth3aF5ltxH3d2ii+O9lzxq3Y
cQJJoMiOC3exyOxaG+6lWyDFeePKTakzD04AJYZTEzW3DhpwROs8r6+/bnmU9IvlobXMzDG8bIZT
1t/SBSQu0eVzVWWdqtDGASrAHvBQTpBMICXOJ7x8PMp+NmBU8Ifo5PccGhUFpPXWP0ezWirMURCW
WZX0sdvjIA9o0KtP5gARwrEztloMNSumcgO3U2a3fQk/M8lTR1+LOA8s/jxX4rqIpyIchwH4Z6eS
TlDZPzl0IiESsU/p6/r6aGxVxTjGlGfWnE5OMFmg7PYyaR59i2490XWjK87cMAM1KonR85kNx25e
FP7wGtrYW93oiicbKDO0ZICpjolzV8vsUz3TjTXXDU3+jJ0dTWjSlggSdV3xb8YU9/1+aDOjPV23
7IoT593A27G3nCAF0vfkFGl1Giq2dQLrrvQqr92ceG5qJgZOlvxrnczwKgh74KmbIhTZ+aeMi12Z
Vz88n+xcQQLp5nueGxvHp2btVLyjV/RAnRD8OLFSuht7yJy7Xu5ft+kq5NHnbp1ZlucEA0QMoQpC
ewouYoDefl21MyrEEe3gDP3ggkLoBOVxoKLiTX43TaBQkY2QZkFvc11AmmuIj7i0QAEOJP9QBxdF
ep1dqYDGCf0dA7reTNgVVh2vmpH4x+sWRvVlKx+LCi/ogEfZ68zNF15uWYwmSKsARigpFnmT9HOQ
ygaxE2IvZPYPpV9txSHdDyju7Np907HZmwJIMe4HH3wgUym/tqm3cafQja+6cyn6mZfJHHQL2iGF
UjF+gXveCbj97LpLu4p6q/JsJHbGxsCV7r1blcfWNzeG1himinabkgaq2OM8Bsja7TtK9zxJ9+jj
2nm8OV9lPSrGbY6MnIpoxOxBfbwbJv+jO16HsoKSy5/BukLO14uRQg1G6LgdE16JU0JRW8kHwztc
N/1l5S7KBuil9hMDkgbIxIMYC5qDVRJtuKxu8Rebuhja9QerxeE7BEgrH8lAv2V+fJ5N9hBN1efr
Zq+4bg2UT2xCyS4oLHHnFdDNk9dxmFCinMERaVAkbQ0ZoPB0YG0SeM58iOW8YTYax/qd+b9YHGT0
ZZv2SQ+B2U9V8YFSAl2yx/VV0Y2tOG0NEtKRWZEMZpBam8DPWxLiWtcmUFXYcUYn1BQAa4LJDMMz
R7vwuRVed90b4x+w49ouRzsxZTAIxqCTm+dHe9jibdac4CrouJA4v9Osl0HrQHyMl7fxYG1crDSL
rrLYuRkdU6+O+wAYmjOaa4KEuYjK3YYz6YZX/LS3eUwdXvcBL9sCwtk/UKIMS4u/rZuMbmGWn70w
Rz6MvIDyqQzwkDh3HYUia/y8PrQmDKiwRc/vvSZKYY0jrYFST9wJ6YC3XHwEEsXbWHzd9BVndaCC
BjFVSwal4zQgQy8gl+5742H9C3SjK4dsyTPIi5ijDNLKeJ6z4ZTm7vfrhlZclYG8ZXTMTAZQU4Tw
Iwu9udjYUp3FKO/diaIvM3U6bGnCHkF+dUghZdxHW1oMmuFVMKLTVL3EQ0UGHd4OoxOfIHd7ho77
xo7qhlcwBm2WTONgYPZUQJKPGfwGZDHfRpQY1xdeN75ytFpFFqFrtZGBD7FpN/IgFngQVXxcH11j
8yrSENq9neOhsBgY7g1QSpVvndMc1aZsq7tLN/3l7xf+SqqCQpFqQIhPSS+gUdKMMPnURh0S1cve
fVn/Do3lq9R2I1RjzNqXMshmEDYL+1RUW+V63dCKy2aS+slcRl3g580eNdWTKbbyg7qhFX+NZruZ
SE27QDC3eoNkiHtLR1xfr1sTxWVdlzMcUUYXTFAzOpgeBdENJNA37gW6uStey5I+k5mT4nDNrH3h
2ac8Tp+umbitIgxtk3oDpJy7YOjcs+0DjNFuQa/fN0dbhRfWtFwknow2MPN5z6H2RSHp2khnw1nf
XxR7EUC8tPY5R6XGHpIucL96/RGaqtctyOK9F07E8Iz0mwL0HVZv7B2WBaOMXteHXsLUP0uPtq/4
p88ylrrIqgQ5+zyXQBq33YeMz6j+zIeodXeQMdn4CN3SL2t28RE2HXszKbA2cec0h2hMm8DsDeum
6a+MxbavuGo5utBAKlgbiMx5pVzcd8nwFRQoW49YX7NYir9CBJKDKXzqAvTD3vC+7yGp7hx8C1AK
I38xUa7fT0N+5qZ9XYXL9hUfJu1g+6BZbIOxJEEu8wdmixOrtzTiNEh921e8OElYlvZx2QXcc/YV
F2jT+OjWZG8i7WL5L41p7opRHJwCstZmdVq3ud/NCO8YnYr/M0YbSjlJ1gVURoc2BuIK0t5jCT3s
uTsmjh3IdN5FHr+rIIW8/psa61OhgG7nCS8rujaIvX7X2OneBOsKdHbXR9f4vYr5c8AjQaIO2xQB
wyRy9wgqruP60LqJK74/TBPY7NysBcSB0BvTKKIDF2UH0e1qS2BliU7vbcfy0xee6RsVkAWg3AHx
YmaHA5ocvlWtVyR4ZvccItJZ1Ls7m6NasLFcmqDjKaHAnOoBTSoNlmv2oJWMumfpd3vuZk884WfP
EHcjNa/CStqeGhNApG14fQHZZGNuTpJLd29m2XWMIrYKxc6NbixdAbOCFIK5A0ntcPRSuaV5qFsn
xfsTUGckkCgXgTcaOwcY1qNN230xFR9nB7rrpeUdvHyLz2kxqPesQAkFwBRAEIRwEfhR6CCvO9Qx
mAuglB09r1uy5gdUrGA88o6iCVgEdt7v6m76VNPHiCQHk7INII3uF5S7eJekUDdHaj0oJ3rgFqt2
OWjBmqb5mQ5brq45A1QlVIDcpi5jnggKyPoYNQtABA9tb1HtMsiZZz6OgNli+6GJ5Ia3aIKLCskZ
CqtOZ3BwB54rbo0mu5v6rVyAbmjF8+EtHgg7agw9eYcCipoEcnXru62JWyryBileHLxAOgb28Nma
6T6CZNacbDFC6SaueLU5etCPMD0e9JZ/iNzx0Cb8cN3EyZ/R0MVDJTHAEhiIvNpJsAJH7Uc6/lgf
XDdvxaOnsv4/zr5rR3Ic2/ZXDuZdc0RSlAHODHAlRYTSVWb5qn4RyooSnbzh198VPXMuqjUVGRcJ
dAOVjlLQbu69zNmNxXU32lbVJ+orAXkj5X99vvVLfb5bwgmcKEp4NnY3nP2stExt16KSew1sd+Hd
92DHcAiHsm7Q+hz1Nh9LMIvG2L9WY73U+m7t2sl60FZH6x1pgO9VRbVeo5xcanoXlTe9qKqkUrA8
0HTMA1utBwLBuvz5Tr8UQ+3Rju2ZSsscAMkWGN6VgXwdgTARpECOl8mtghVz93Ul9THYhis5h0sf
aLds60XzuvTXBughgrpiadTyQQ9OX3PCvlC9ZHvIFjacshwAybuJuk/N6N3Qit6pti0GCpSe1m+X
Li5gO/AJimMPfJrSCWU0Fq8v2zr2sK5AxAzWMx4vAvUWCcq7cYM6a0kPz4/Xpc7brW9Ra9fPQR0V
s53gq2XLqWClp9+8rPX9Aodm1ASvwLDgLEzXOkmb+ufLWt4tbn+sgw5g67kYNpUcIXhHcjB7zZVe
uXCs7UFdgC/2UcWruViDEXlsqICQMg3C+zJUKQmH21o9jtd4jxe2qT26y8YDgccn+l0ZyFHxrjmC
bfKa8ubd8z11qf3delfLMlAAMuei7rd3mrJju0RvWi+pXjY//wPW5cHDph3QV7ycEngnyFdTC3ol
hIWKl32A8wf7JSBnsGwMljXBxHTTnFtveEMVnGD6Tr1+/gEXAqW9LaQuxeypNZqKceSvavoImuVd
QLqsXK4gEC4Nwe587nVrhs2wufBUm5FG5OdaJnjB2cvef7eGieg2DyyaqUhA9PDVDYid6aTu2+jK
61/YI/huFU890XMQbnPho3ishubG+ssV9NWlpnfLmCuosQq7YKHF3R0x5ABxkPz5Xrl0r94ju1oU
SakQ3VwwbZ46Przv5HAY9Hk1V7bLbEC/rESLvD3jezv1ssoy2yO8kgCMn2GycyHceoxJ+9gRd2U7
vTCP9siuWUvkpoBzx0QlD7SqVCYCIPt5/+n5Lruw7e2RXbgrzMgUz3MRhttxndts2v6YORIenne7
hOMB4GJMLHGFdnFh7PdQr8j4te2EnItlcFmFsHvsyhfhH9je/33ofcjwSAy9qaaDsAxaZJ07dH34
Mlow26vZeXMDZ3NfzUVQL95ha/TtJl14gH3M9+eH4tJQ79Y0LJ5maFDouXDCy1fv02y+MUGvLI1L
Pb9b0H48WlQi0PjkNbBnkIC2kMPz730he7JHepU92bpIomm//Q7179SBdnWmMnXJt2S4Fh1f2LD3
iK5+6mCtAnWuokHaLNWeeSgBgeh9/qUn/pVT50If7XFdHTilvF8NplDjZ1Pb5VRsV/brcxD/m9zC
HtLVcL+aCf4vEiZAu+3f2mDOZu+exrSoAnNw87XU0oVZtEd41UGCCtCIJcZccLQ+fI4Vrz6247XC
/KWBOD/3l6PZ6G2AmLbALK3oqyFc0qF7PUUM8dE1rselJ5yH55cndMYmdLDnYdiivMF1QvIhjRI/
rbpr0IVLnbQ7nf2JNbZZMBwa2eRtZQUZh7tpvQbHvdT8biXbAOlxAghAsXoShA+XzsO3kFwrhlxq
fbeUe5LMntQNjgT3yoAoGPh9uoIk+fxqvtT67nhWdLZ09ryp8MIwc4ylIV/TedFXFsKFzWKP8/K7
foM9NnbRtuNr1nnRWxAxjxtxr4VubwyJvz3/MS4957wQf5lESdWEklT4GEnSf41i702yuAeadPcw
PMr41F6Jky7M1T3uK1KwELMKj4EZAYlfR3ROu+hhjX88/ykuNX/+/i+fQhHhQh9ye0XAbDrzR8U/
1fOtaa6EYhfGmp6//0vzYyVCPq6YSbEu06HuzxosWTVcW2UX9tO9qpnfhqIfTDwV5dn5JlbbkGkZ
XLvGXnr53RoWsQwhloo7QhWGFiwN+y5yyeMQJPWVqXrp9Xer+JxaiJYerw9y/ml13mlBCPn8uF56
990SJhGlaxSGuH7Q7nMfiHycxAog8TXVz0vt7xYxm9gIBRM2Fa0Xgd4ft/QBtpcd2NvkmkPKBRkT
tod/JaOLAYQGFbobpvMolK5rH0WbTGXGyazKt6ohTVy0sl/EKYxpB7a49aA2ICK/EscSEihrrsNW
jrfSk5EAGjNZy3SUIrgWsv1+BOm+HFp2kL+IoIpWxFVdYxgFLHqm7qWt7+aH6JkFeZOBCz55MG5x
uW77l0Uie/RbOfNwNmYditB0h0rKDV161Xnj973C9vi3ePbjvkmGoSAJ3L8W7t1ISJzkz8/sS43v
dqxaVxwub8tQSH86LDEqZq7q4yvL5sJlZS/ZF1ZsErrsMeWMODlTYk8MzX0PgkfWVOV97LiFllfw
Svn+y2Rn2R4TB9kSXwOz9mc4BUOJ2trxS9fIl7Fm2Z/5x1924KbRQhLfDEWF8b6pm07cVxtWhC3n
5Uqu9MJe8Ccz+JdHTMkCNV7I86Ne/74WVZpU7UlOLzxC9lJ+XCHUnBc1INxU36aVvBED0kzwH/76
/Hy69Pa7nWyWHi81rMQL1+rPLmD33EBMwb2wuLzHxs2WBSKiciiaTiFT3X6F8OHDEteHF739XpDP
Od3JGDSeognjEZ4O1TcZNIdg8a/FgheW216Rz/pVvTp4ZhbrDJvyIHAtKljVtWDtUuu7xTzNnR3G
Dp2/hHQFa8fwdCL8Zdwp5p+H/NeJiao6HD/x7iUXn/xxuWG9d3q+3y+9+Pn7vzQ909qJOSj7YqJV
HiC+h0nLleV0qeld2JHgDkrIiBkze6/rZlJZwlHyfP61L9wS/d2J4i+t4jX24oIT+kVNbw0fbpBY
PVZyPsY1A2TjGj3rwrLaK+/NGFCInKipaJLA3CUwbvwBW554SQ0ZrnkJXeqp3dIlyO34o89x+hqI
5S5m+FbO7TVS5e/je/ofELk6nCrVUhy+jc54+KFZIGyrckjMCPvl+dH4fR/RPVQO4Y1nXIdHlEn0
QdDwO1zyPkRBd+0jXGr//NF+maTV2JLWOLRP1vWW2+kEPeFbOr0M6Uf3enzhKq3lEAgpKoJdv508
WHhV8quBq8eLpivdQ+d0GNDeXxAA1YvUacCbbxT8o4B2J9kMWWQSC0p5+MLR2C3pkS2ur9tggHUU
wCbnsGj2cgLY8fOD/fvJSvc4s9B6Daj2CBWTWp3K0EA4NbyS9Lw0zrt14Nu1DrfRDUWw/CHBdBzn
VNQvK8XQPZKMr8ApQZllKBQ0RLS5h6pRtF558Qt9soeMNb6QbRih7c4P+SsDthSic3ptI72wgveQ
sSaZYp/RaSj60JNtqpSdoQPRDvdRszU3pBblA4iQ4mUgErqXjKPQg4/bYRyKgTWnuKIPjF3jq18Y
4L1eXMLbbqs7ROtOaZsFo31VxtuThk5N+qLJuYeLdX0EZ9QREbsMxtM4z3ll6ItOSrpHh3lEgZWo
0DQ8EG5VzXK96itgpEvTZ3ealZBVcTOb0eNeIh5KP6yPTHnhlRf//V0Aw/fX3fNMCoCItG9w0fBe
VVX3CX7DH6sJedQ5JrfUhh8HIz/peIxfuBp2y9jpIOlJ15kCWms+Tad4kjzVPJTXZuiFabSHh3Fv
Mw1XrSkobW7NQD9F/XIUzfbu+Ul0Yb3tNZz0SPuulN1QbPoQdF4KNOAd2XSGp6bxfC31+ef1/z8z
3XQPDxPNkAwd0V1ReVD1U99X0b+pWtgqt2Nmt+ShIncq8IF5e1/F7yQxBwgv56Wa8qj9uml5H3tB
3gCXvl01v7nUr7sodkO2dOzhbl4MLTmBVnpsK/I6bMaXTfO9opNjHu9l69aiLuM4p4S0x9X61+7T
55f8XXeeF9cvQQKg6QOwddtaUJDUajK/mtYmB53ng+HXXGEvrNP/cG2VMAMitNsKMTBz9DuUCjov
vuZvc6n13S4Amb4edfByLXS0jTolnqEqi0UQfn9+Wl9qf7cPCGPrWSFzVHiSZdPSHMLuGgro9+E4
3cvmWUmmGveqtcD9tpWpx8bGyxvpOKxEgl67zA6CjO/6rQQGaYSVyY/nP9KFCbvHmbnVbzfUO1Yg
wL7wrUy9/sO6Xrt1XWp8lxh3RlcB0MdrYUscuvXnvmug8fgy0CPdu0p7WwDHhhhdNs7+HVlsAaev
1wHMQZ/vmQuDvUeaRZvz9FiTtYAHR42wP5Tp0idXuv1S4+ce+2WpVUFpKcDGa+EPbfM+RiISQHkD
I4Qrp3h8wVyV7lFlje7AP5dJWxhoAQTvehKJ23hVfLxHfqBs3y4Roc27oZJ1zVKf9ptqUgMsjyIp
5yGmXIqgZejHtITdg7kJhPKxd7PYRm+0KJfkbHQ31bfDtp6xj4Oamz+gqzHFJxUTFh+gWclB0yN6
jO/t0JnxKH14ahzI0vndTxTQIaPrB2NjYdeKPSF3HZxDsllB4RFE9iGZT2JtFXushtYbTgldnbkZ
WyfDh6WNg8zxbV0PqAbfzpoGH1rrpq+RiIMH8QaHzuhv6eoD+X7crPG/1cKzKwoxEwsLBlstSHX1
eqow1yewCO3asyp3LWpD8J61gX1LGjr/dCvk7NJ6aRyIhv4wbbdLMHT2O/NJNaIZcU4ATqxu6zvw
7lR8p+Hbsr2d5qWyb2H1sU0FVEBicz9tnZqzcFa4AYsOnkxPrWzL6ql0zSAP0oKgmskqMWGmWVL6
R7DINn7rSiFFvg4ydimrw9adYIvbPgURGDE/IFcYsSzBTldlgZTdx0GTsvwEB/T5cw1DJv+GjnFX
5rVACuFUt40K09GG8/Szm8EGfGpA+rJPC+yK4xtdzpCElqMxKosmG/vZunAXp+EYGnM0TRjCSaIv
R5ersgs4tAw85EJbkF+7o9vqwGQ1XT3g49exwdA5BmsAfxkJwfV+ieIiVqHfn7Q2FT8JkgxhnqBr
y1QgV74dGlU2Zc6n0NnMB6TzlZ3n2BwmYB+xZcyVaqrbAUSj+DhtYwncUctik4MB0s9Z123jPecL
p2k31m2UVj2pv/rQywdOrIncfWMB/8hLCpXFt3RSnirKpbZTGiRGteBbeEBK1xOPyMdotZGPbm3n
OvMak+DDDlETHDfTizhFNAlBZr46V2bWWHChuYwGeuC8DmlmdMywAsJlLbN57t2WrU5UIh0jDu5i
bxLMsYFJGeaxL5P53eYiEaX1CoAhGJo86aHVyUVwaMNpdEXrbx3NtKaieTITmGgp7Dy6+RSZBedN
IvvJvPPCTo0qBU7UV4UjvrKPZEvECgFdkErsj6hO+iQfgfHdDjUGEOyiFcx8aMwLQYDSr6a3JDYy
zOLOrlGutzBsjlCOcn469tXGH7lY4MKZSTj3uAOk2pfJpqo3i7oxFYujowfpqvjWaA/aGWXih1Da
MTX+vSkwKm+GLZT+0Zem/aiY9zbsyMGVLEFawA+6u0jNWrwfY1W9I0sgvjp/bOWnsY21ag/NuCor
D8swB+p1HZbK/ERZkoQHyCrReErBGWfh7ToyyHSmZq64MJmE8U0LYfPRXxKo1zQTuW9DP5hPcgk5
v4/1KBXMmSVIQpAon9z7QXl6fqygHF6dai11+ZNWE3wK0B1MV98HWJx1uUNabM2kGGaAcTUBBkEB
Sz7fliOHfTQ0Z2Z+1Jjs4rOTvezucVLHTRZwTNW3tpc4lVCZr7ZPXhJW9ZtQmtIcNgG+6YOOmkSe
9NRTeeTjLBeZjSNTYABtfAhQ2eESUsbQK1xYXiOQ6U7goGgNaxcCyRLdimhJWdQbdY88cgUFvTiq
2IHCUyvMO8eT8KHxvOVLaGLT3VjpcgYv8jpdING2ZfX6hkIIesMCNyhRBakot9Sx/tFVEIWuh9fS
6xN3aGD9/LmG6grPQhOG49PKLP++hP4AOZDNCQnxMjM2RUU3GAnkPGgyBlLTBxnMfp+FJKSp6eAs
HCU1XARKRNo2iiXsq2vNTmAPJ+qGT1ENc2bVfJ3W+iFZwnq4ES5IbmjQcSzuVbMhTWJtPkNbXKlj
HUiCRdJ46hO83KVLt9mvH3kzfMc7yK9kY+Ibbf3WvLYyDiE56kKY3kHazY8OnoPE+u1Yx5PLcHkm
Wz62zSpfKyb99tVW1ZAbH0lI+rQsVQdrExuH1YNeOTvCqvdMTPAf4OuBKCxaQzffB/DZ7bGvboMR
qRy9cTnC1a/qHoztCXpvwWGZuWaWMu0s6ViaQH5qSoUcyiQzrq19GMSDaJqa0A5l1lUbIGT9NFX6
tg22frtjcpzb1HfRBKtzMH+T48KsNKdEK2/LKK8hty68GHyeCLfV9da3jDxsTK5AaEBYKMwW3E45
nDAJHQ8dlLyQbK39cLob1goq8zRYLFoRMFpyfTKJtGJu02kTlYze6Epid0xK1IfybhiqOAuB4o8f
au11mCtuQ4cEYeOCNKxs2H9u3dTVn6JNWJ5is+PNsSW9DvJkWqjNB6eIzAxLVP9GVc7v7l0VAgHg
wUqYgsEPjvR947vy7ONcxs2h82zbpExFVZ1PTk7spgbFD6bvoCs8er4oScYDSreTR+u4zERrvObU
waODpBYUGP8jBPznzxw7eQvt7bZbM7sYEuQbxwbyNAtt7aF2xpJby3XJT46qFhDHJVgy5J8IyQWN
I5LGI91UtorW0wVApFvTpVA+nvSDvy3TnOlpBgh/7uH3DtH0ZfxUt2Bk33tjVfMH0sbJBCsKDDAA
DhAE/TJHA/dEDkjczF5XIdIgKayTEnZaV8eLYUKQ9HlUbChTCCxrHwY+OqwhtmHMae3LYH0F50KI
EsamnVhuYtIjUoIK3/K0lTB6SqsxQY/yEsqOrz2zmuaROQhaY6ppNW2ZIMuisrnt1/FkIX4qbvsI
Em95iDMfZ2/TbmuO/azePinAtr3MJ0CYZphNGlYk1QxusulCVRbwkcAWjMq5YjlAWRW/0b3ul7SL
A6y3qB6X8oHPiBfOPGZwtnqsJVy/YLw4fpHtGrsnDQ24MMcqFT0EEPS4QYx+ats73Nk9euhpDwgT
Vrn6AKYsBL04AkF5EyRjOd2rgG36yeFU9n764wCkFte8ORteKTAxuk4HJiVjgGqa87yZ3AYDGRLA
rQbwwvE27udkGGrDpC5pjTGOYncM20HVB+Jg5vcYaQiXH6XFjEEOm7RVVntw/IBqo7c0eQ3SB0/n
ks9/AGrd+HlD/Do6qnoOtzfQeGFBDulmOWdkXqEvYiAgXWd1AsvE4xT1tUqFWwbvoCI58bsVxDma
8TJIeC5t0iXpJqgl2TJNdM2XLsGIItDS4RnNZfvj5PHg9aQ3tj50thqqkwoaM53adnSY82YrxwPB
Ma5TR2ufp22FStpJ6lUFeSnHrfqElASFF4MdYZkVOe1/5IDhjsc64os9wGFIAK4Qyc7AQHcZ7V1U
wSQg0A2/QwVlYKcEKKrqZmuMDt7TrVrzmbnHdUSHWArP+KkMxldLDRAUjlenvzP4bMIV1NQtjCPn
ldrhboShTHAssUW8YqGyXeqIon7hBXC2PKIGJKfbeobeWt4of+Q5TjL51g1kTu5oSBedJnRMSD5u
jWsOK507kiEkEHA3QDylD6zGReEVLHlUdIpHjopw0wa2PtVbqbY/FByDIa/sRo8/wrt5m+EDkKwV
HITHhd50S2R6OLxqOx5jxprg0aPhEufesGw/OjMzCAfWLixwURmw464kwpnXJJ7tU2pYfc945eMF
fBIc9eygnAfr+LgEVaTV4UFC+6TMcNKM5WFscQqnMHCK6XEZRIwN1gXRDyoiIuDzPJb+QbTYJdIB
YDKd+ZEY/QPfGqjm6SEJPivde1/LDrFjujWR9bI1gXLuXSl5meQLn/p7hKL+CXYfmONukiN8NyLI
tEelBFYpHmsYj/mdT9KEiGhNg17AQ6Cd1pXemnKK3okBHnkP8Sq0zEisuuRVhZBLkZPAceK9KVvc
8+BI3M1PYRCJM7qdsI/1JBWQklKbR668YPw2uWit0lgGYZhr7NJ+gapcANE/UDYQJChSH9pybhp4
4zlsDT3yPziVsWRECnA47TIPJV/cC7VR2ApnVONv3NQwlckEkVIaIzx608TKUvhNSPmFI5D+FAu5
JIXhuleZUu0SnMqNLg/DNPdPdpHWO2F3H2BmHp3n2azmJTpVUejjchU3ojrF1rYL9qSq469k5c/D
q4QHSXQky7Rtr5O+l8EXU4nh+4o18hMJPphaLJiFcIHZ1mrJuo3FbT6U0NY6tT2QnvfdFIXyxPD6
ySP3N/4qWFuGTbGe2BvflsuX0dWrOc1DFKwpF8higljcCpIb5N3NUbaTqY4qXHEX4c5BU9KvvYhk
W5y45aZzfWyyqK5b8t70tSMPbFrhKYB7E9C+Iml5m1XNghmOc9OclQRC6JDkVkFkNvVhxGKOgdTB
kPe9TtQxYmaoX9nKljKHKF7YHkLSkLLwYVKpH4aRnI8tyEOyO91Ttr1jYPZsN8B8beQdrbpu+C62
Yeve10oO0QFmUuFywj2Cho8IY0zys6853hK0HcK2tNlWFz6GdELGYVHCtW8bX7ZfCUxz6R9rF47s
zhNdlHy222gXxIm40GZcNX5ySCorgtto8XGyKgsf0Mx6/gIBcuMI9BM9U5HgyUs8/wsulLjam66T
yaEZjN/dQZV+8k8NAJnyuDZQ2T+rK09d4U+k7uFfDLslXPwN6TMPbPwGumguDB5IB1Je4ehqh1ft
ihs+7pRct8fNyWVCeiOMRvjihpPMYUsqvRs9Vg6K66MQH53rujVvWQLCyTQC3J3RcCDtqxi7JM1L
FkT8zWp8r81wdowL/N21mZ6iqekO+AeU2WYWanks45okP3FT48vBRIp3hefHgO51y0zUmxU31AVX
hrUUN7MiEZdI2GzeeGRQoE0+MWyotUyRXUKgFke9pqlQG/vRws+8v+msR92NxkYE9RTPJPWWRoEe
5nsXmvZMGJfdtvxoFgJZQbY27ZsRTilfDHEMyRCxCpcOPBDfZ9HEugjCyn8vmyChmTf7JbSGyIZ7
sZ2wj6BMGDlgOvAoldvVn6PDAFuX+EPbQ6j4RrUcSs7+yER8iqRHEbOVlQk+xDB4p2mL23+TN5sv
ovpsVhIkA7YVswZ/eKOQ/GvsOiQPtrmbcDMeHYrOk6RrfUAihth0VZpvV3QNLmRn9yRJvJ9s6tKC
kwmz1SKKdJd3SJBnQ0Q5BKJo+2SsC09xwq45GV9KEO5T2aQl1td9W6y4deVQ14ZGxzr+G074338R
8x/++T/4+pttt76uxLj78p/vrMZ//3P+m//3O3/9i3+efthXX/SPYf9Lf/kbtPvv5+Zfxi9/+eJg
xnrcXk8/+u3Nj2FS45/tVz/s+Tf/f3/4Xz/+bOXd1v74x9++2cmM59aq2pq//ftHN9//8bczKOy/
f23+3z87v/8//vZ/+urcigEO4F+t/e+f/PgyjP/4m8fZ30PuBxHMyJjPInLGaC0//vxRxP7OQ5+T
kPEooCQ+115wnRsF/oySv0cJ1IMTSoIgiviZMTLY6c+fcf53n0cxDZOEx3AqRJP/+3pP/yq6/GtA
0Bv//vq/4Ev0ZGszDv/4228z6Xix3XSQoGYNIevFAWuwtwjs+yVIJ3CQ6rto0XD+/aVXfvOY3846
Fu0hakxHyIAC8HiwMIb8Qn1ki/01Am/0+eZ//ynCZF/WNIjP2omIQyiCQH4mXrAt8BCthFk+VKyB
TN+VB/22ksXCfRG7rUbIFdhAHFYcalMaVbGvDjFT/GmTW1uBHMnq4Uqd4PfP4vuSFtcd8WwTVJBc
9/ouDbZgzUUc4SSVY/hxhD3EH8/33u8Zh2Cd7YqLUTLgCu6mqtiwz2fWls2TGJCrUglOoT5Cbq+f
q+DWr6L6aAIbPjHbogz2/NN/P3Zsb3G2rWGFahcvT3D6id+Xs8cz1rblH3G/xS8hOKC6QHdFEeZr
0mxjVVTgzOQCRotQ8Db967ny9UnZ4dqIXehItidfMaHVUnPaFyYJx4/zKif8C8kaT6AqwaOlPA1t
94cm3jJn9basdzjzruEr/lR5/o8qK/sPrJRtB0emHvIEcwwqxBPkTShOOc+D6UzeE7XOTbqMdTkf
Rj0NnUDuhM7ufih9CnegcCHQHsD90CPi7bk8aI49AenUZPPWIBt6DFAPAf5cR+OS2Lt2RfqOPZh+
rftPsQ97jPqIU5ks8BMTSxPxm2Tr9dLlcwPkMWSh6LqoD7GDX6TMzVx6y5q2cQNaSJAmKCZBbMkM
61JHed3EG9IhbQA7YBJQ33ZPXZeUbXlluv12VcG69QzF+KVANk4wMlhxvz52G1zfhBb2Bgqz3SkZ
ZXU7T2TNn5/Wv9/xUNj+63MYDeq+BkznsKlSfohg11emIbDRb59v/verhu4L9qr0UNWbdHPgo2jU
CaDZabkRa+Ij8HTR2L+EkMpQ/Pnrp/BYjEykb5ebuvaR3pGj/DhbhIew+76mI3aho/aF4rKWdiJ9
xQs+DPUNsrHBI/aeq7iAP3WCf7Ms2Pm5vwx4A1MuM9qtvUGOXHePhqwc9oz27BUAAcGOAeiRuQ5p
gac6oAOCfVEjHEZac9UCl1BHAwUaLmtL+1UmuDmEd+Uww+yx3eZzvgW6V+WsoFTZrIAssxZeoRDb
SgIAR4tojhL33q/p1P70K2rpl6qJma9S4FgsfVdFU8WT0xIgop4gaIrcx5IJq4HMvzEzFM+/l2W5
+A+wUnWoPyVOL9MRznRLaw98gl6pO6gmRLqrUFwOBnxbDQXNMqPNGNT3csV1sUpZPw3cptNM5fa+
KS1S1ems6hLOIBAfi1DAa+FBZb/2xEPWLW0m6Ed9L9c5QVGMJj0C8SdU2AB1yGs79jXKrUwENbYS
CEZCNovB96sOj2Za4OGYQdGHWtzwuZQMl416HJ76rpq4n/a43pcdEpls9mFHU0Xz8JAEpC9fuT4A
vGq0kw+uHqS3JHsIQvh8OnTid1TaDky5rQyzmZSeu0/qIRfRtry3kCLKtpKI+K5tNe7yae1xPr+F
wBlDlsD3o65fM913NUyIp3gOWHuHnQib3puzMwGbn7qoXfnjqNW29KfR77ekPVDaljxOURfQoynG
cVLJdtRQO2U0ja0y/DUzUbLq3FNVBYPRrkT+h+IyAunuB8jomFAekqjqp2/VyEKov7OpC10DF3UI
rXgn5LA2U9/NVk1en1OsruC+rpfRPKLYo5vPWzwZ/c65qnLd69WiEEBA9hl430CaLBDnKmSI1GiP
rCCGaMmiuNbLD8b01ljwiSUbh8wFKPsB6gtJW5ikRjYRfUpoGAukx2Y1JjSvJdLgwMhw3OoBbp2N
P8HGIubwRKFLJ5sTalAStbywR92Kv05U2FTeduBQUxhx9VOud77JnBBV3AdwAIhlOdwEAB0kJEMS
ZZD2pM5ZNgmuPw51DSlXr2Xbm2oisyGQ01ld/5P21oOLhnAC5ulPTYhspigo8RicBSQwBZH+PkNU
CQKcHGGw+OlNq6j83HlRNM2pXpYeKMK+oqs4oG6vqET6HXd5+lFb4DG9bEs2nEt3SEL+X+q+bLlt
JNv2V+4PZEUmkBNeARIkxUGzZPkFIckS5ikx4+vvortuH5uWxNMV5+GeiOqK6HBZFIHMnbnXXoMm
O5LjXvgDme9RFMMUU8s5vS2aPuFXQP8RZeknNUrJTe+ErXnNlM4xZS5T6tABNzq0rLsaDDCMfMEK
s8IYqxR0piNuSwRaN9MiQ33a5i1uUZabznENFUAIgMz4LC0FOkZ7ssukXdMWLgjhBrzZHBesuSoo
W1R5T7psBVawjWmiVLzCxKaUTiScBepuN7RrEswOmlYLG7qrlgIDRxpjKhmRij0lNhhq9CKey9j+
YRL4VgZXdVxjCSzN1OqxW5YgruOgg+uIrcoVkVMozWbK4pGlfhskZro1fDS4y47NhJd+bWdmTMfS
BT0BeIqbhZ0Zgps5JilxXAvjzC6pXAP0e7J3TaVkDsRytoWjcX8rmm5Pk9QYdggHOuHSisvFseGG
iC0LobLmSRM+cNw3kRmqy9nhmT9mbZIeTD1qm7hBatcie8+c1JpqXyUiiO64qmxMw3Q8T7L3wf4o
7EuLQc6oAUPDSE36lWjtmXptDQNqG48G8agdBucZBcRynPVXAQZw9TxOuJoDipXtXRYi4jSDs48N
ms8Cxc0qYpcqu9EARxMhMAzK+qjWO9Cp21l4FkZlvfLmDiyOeksj0bIQeGlYYdQ+dZDfZC68THgh
3QROzCWE93I2Lzn2UbVCsdSNBYw3G4CaoQOzs1sa2VOLrcNrYLxeAtIDhC+WZWOuhqv2aMq3KKko
fxnNUJrZxY6PdOjWYdU2mOeB6RpOGM4k2DpuHMJF7buFo6goEQCaZA3Q/zAMESQNoVTkJJjklUF7
ryrYNIZukNtpNPhNnOdgW+Cq1SGkKLFSsD1+hvW2AFwGBwmoDjKByTqdkhxvOG1Cbl8rkiUWdSfK
5JSAeqBwGkKuE3fD1pbONChvJDUIq8jopmmSrrXIG4k5fioK+K85TohlBZZOYr+FTT5eogDBfWxR
22Vk3iykNsS9WwALYxeQPDL0IuFIvbSF7UDrzUHbNYmbK/j0Na5ondZKgXQTg/2cQwI4/Ahwxjcv
mCQGpnQpJqzApBtbsviZwyYMdfF4u8xLJAsGPQYhFhrwQi3wHqsarx60lq6ASaos2A+r1mF3SPqi
HJexVZH5YajyCkhRnzYQr2BwXdQVgoWdpMyuYohHq8cOqQ1Tj0iFJJt/JEUdiCNSGGTlPeBJ+MS4
E8FY3nbBjRjCb0NQDOxeDwr7GdglbC2e4mYKgztwq9IAdBOnKThibnmGIoA74wiOA8FgI9PLIe87
IGsSia+9OzpOYmp4iMoU5ANYpCfCbev+6Hg3q3SGbBE32yDHs6VhsIAePsfYPWZREllubGD//qBj
UQ94kIjkKH07CvLgWyOnGUsIgL2yF3rmEXLWh8DhK5mOcbrOQb1rmxVmEkD7VJPwJF2kgUUhK8Rl
YRwu84gVKVSyFAPgY/lgJWz4HSXrJFpmls7Tb1Gqe3XdSBjFc4RBwxUdpCBbIC51Ash57Nv7MUiu
23zOqnUlm768HwveZRuEDjf6OgEICBlukZWZcz3midPWaGUKiWO7l7RHerSdpaYFsQRYLbuDuZMK
frBCFfKmToUEvwerc3a6BT6yHa86UKJ7swSCPDu3Tkp5xpdYDYMdupJEDhKe0vnoeHxcxxWxsRXm
oL/VWlp9iIXepuxQ9WkCjnCIIOHQjXCpo8Z16qRtftQVAsecq4qOiGZGDjbg/j2kFAzGnDUTQWHj
vAym7ioHW6dB6nBbmUy5TYm5ywrpOiO5LHWal8ZrTaXat2DSgu8mAY6PaLxqljMj13kC3zbnukZW
3jmflU+ai9OIHCwGcOSikazBqn/C2K0+WjQUCztr/1FSDmTXJwROCjtibk0wS3BMTg+aTpNfYMWs
gbNOm+pYf75ukz4WeEMmfNLuJUqSehhAHorsmIHaNAY6cNM0nh9B7yvubFUldF213LPFNCx6i2I+
22GKh8H8dZep6QD6EWizwkLVIfofyZogmD3pSWoMyDJRleAfAoZwBQUE7DZmes+dXrx//c0/fofM
PqEUY0hnCZKaaIO7M3z70QX5NkY2KzTW50S5H4LXNjvNIhqKOGiHuZa+lVndwUDLsMFo3xwqNk+w
tmveQKpz9iqd5BlE7EP2v81OdcwtEAIeObPj03A0GPwlJHmyB+k84ZZSFW5BJZiCsNNR118/w08+
j57gRlSVMBlOpQTFtGs9SIlwQ0H18weY7OxRbeEW1Jd8/fWHfdKoslM5Y5VjbggOFx5nNxTbDme+
32MEt0BEKJiPUQfaTVGCpNO3rYvzrd82IUmXta6Nl5gyh9uVnFclC/MV5XCBkQNJ18SptT/E2oaf
rak2YYnp7Ne/7scaCZuKE8wVXKqRMUmELxqCAFAcb15E4ZiEONYBM1mjFkD1MICXIBxYTrDVxVMU
zz4dI1Qw60bqIxnIGWOX8c7xUblRDDHaWVISdmdwv4/3AD2V14w0NbJnueMjH0C6JpHxhg+JudYx
TtmvH8OxjvyJLtDT+iJJqAFsV+BR8ZrfVZUedsYM0hsFg0lERcCPczpwndEAro0TkTOL5ZNvJk9W
ZstxDE+mAWMyaKrKQ7eE4S2sheRNV1TVOWP5D7EyvOLjvvgFOtEOM+kYCunnjtE7u+MWCraTTU8U
ftIryP67+IyJy4cgEFC54/f85ZMygOeVw0W6LGk6Xg1RHHy3E4TgnCkcn/z402ARhgwmYWoTLymv
pk3LJ3JBZTWdEyJ/XCfoaVogp3piuY1CqOc+uCsT8dIXIN42ha0XxoJLHJJBz8G8n3zWadZLX+q+
ZbEK/KDW1c0Us2oZzSXItmwm+zyzR89hcbn4enV/+NxselqSkqCZi44VxDdhZh7IkGJgm7TlmRLy
4SKG+vkEIu2jGT1zm0k/NNMLkiXYUgJ5u8cdd7z5+vf/8ITCJ5zAlyoGeVcktvRZlbXfejgPrvMO
SzcvJFtIUYZ+38zJZoC84J8I7Kw/Uk/AbOonsHCyZZDkzjs6ResyVuTc+/hwQ1rOqfzNVEM3TnMl
fVxjh+UMVvYe2j3jD8aC6oCX+f3Xz+3n+O+PsoZRwsntoRnrwaJg5/tFfgl5glhMln6yRWZ5mYTR
x9zKyWsckIY43NN8IE0wFnJihMp11nzOqfqTL3tq0Mpygqt0GQg/6LCZUieQq46Aj0gVwnXI2NIz
xeFj62cowE9WyViV8FuqsA5zM1YHm0PPNza1XExqeI4xM12EpoSuYEJUQ9y0aGUnUD3skUSbr5/2
h1saBj8nd9R2BEElTkfiN8bq08WUAsoFPQ02GDYts9brRgoTfLAduzPV9uON90d+DhRIzAqKTi1j
oBoLYULqWfaoNhI4ov/1d/psBZ3WxHkmyQDTClAlBZWrGhDYAglh4CpOKV9KRYKNqjhImHEWw7fe
kZcKJ/Oi6iFbqIu5OKNr/PibOqedTFs4FHK6MFzlVtDNF0nXAcgtNbEGf2Cixzj/3zP/D6bbH14C
IF8/vthfTi8O9WdGNUwPnGq8DTJku4D3rcwkIUAJpMuO6CzVGlPjBOlZX3/mx7NGfOjxK//yoZ3S
oR7lKP0kAiAagGLspSpNfRYDsIEuqXFZbwAuOSRdEcdMSwm5yZkq9/Fj1aexALwbkNUF41B/qINu
aYmpX4whLgPWQM4d2Z98hDyW9F++XolEjgFMfMdv6mDyWccfEphlrpORyjNXt59GVH8WOaVOLlFx
n0yc0DLdAIaHst6fiOp/zF1ukeWouUbbN7dJ5ixRfsq7HIN989AAPGMzVlCWwMdR1wXm1o5TgTRM
Kg1ISuYQH/mg6bbx5TxN7B4ILl8Poe7sM3v3wyMZA7mT1z5j6tQAuZA+Z7S6J8gtiVGJR3UuF/rj
qqtOvQ1TDvQzlVz4ZW60m0V1umWtg+jrqum2wDH+kaEExg/Hz//l/QYJRFHQ+wkfsIlccZpYa2NV
8w4vnv2j+4U8VXFrwTIBbwlsSyGDLXjRwbYOkVMUd/25mImPuyBLns5hE7vGIDbBD03ImL8puA5D
qobJFLjSejHRAKTJPrxOkiyFImx+m6tsgqgR5K6mNMMqjxkUGxwo9diQBHO5Ogafvu+8KssBPh5j
Mb6uFh+vGowRfn/a3QA2KcmY8GtTDhcdhgh7BabemWL/8V6Vp4pWRE2xlqHNh8cPh1e7cazvU95X
yN6Q525yn2xWedrxkAZymKTHuuxxeHi0Si2vmnjikhgW/aC8vrK0fapIEgIPjvBn0Ii4MBCEdiwH
G304QuVUmKseod6+rvkTJCOIYIRK40xH9vFVU55a74NoWwOdptKfU2Vfg/t5mabOfdQgQ7kdgGNO
UeoBk777+n1+fOLIU2vzXiLOl2gR+GOYNHvdkn5Zdo7cQgYZPlFZzMuxa0dkzYBDDZVpwP7Zm/7D
+xrBx0YfcbAKhP8lDXS7MOCnegPGeWc+4pOlenpkY3jJopSgmcrViPhHKQKhEMZB+Tk/s0+uJtI6
udyCzFr3I5HC55aOr2MKd/5wItOiUlaNEKD0BROcbGF3TbuJhnBYdiqa/ClsAw8hbueu2J/sGXZS
/yykGUMBgtYq5qbBEQNQJxGD3IWFys/Uv8+K02lXneLA1yCGBH7CQO4ayoK5TPfPqQ0BKvA5CGyi
xpMEg72JgrkTcygE2lSrbWYRBKB0oYRUpggXiPwL3Cp3oF7UY7EUJNfPAQmc168X80+jwD8PYvnz
Rf1yFiB+uS/7LgLOJhPthXwkSys3AgCSRHm0wfYlZiBHf1HigkeRYaoOk5exYcQfSQliftmYM5eC
j1efOHXBL6degQEBJeZocN9e8kZXuT/1AjL6r7/sx3UCkrLfKzElOioI1Ey+QjneWZmdeNVoHoQ1
VT4EUMwtVaPdFHOnMxfF44L68+EKfrLagwhSc/BDMPBn/ewa1ciboRwo0NKxX5Uhz858zidf7HTf
ziK0ZrgP4Hjlsl5i8mrgOebslAHFJIas2k0MaMZF1LTLr5/kx22TOLUANVC+ZQLCAFDTYrKF1m26
IEJlPqEFRIKsK5AT3JRniNofF1z82N9fG5vmkkGci6oEFduyDUfuYjJ7B15/6vWYXIP04cFm4SYI
7GLz9ff75IGegi8mnPOM5ThRcNcMIW1i06ocwwi1thIrmAWotYjLEd4L4Kd//Ykf1yR+6qNUdBio
Q+SCJ5ryaluCsLhkQk/b3oz1mZf2SbONe/XvDxJabz6lMCXwy8KyL51QBFv0TyH0mUAwpZLtWnSQ
VdJgQNptpCBTt9gjVKjh69ff8bNf4BRD4Xkwon5x4tuQtEB8qc3SgKO55Bo5tSOIPwAxugy6IchF
NeeDK6rwug6G5kxL+nGF4erkAbShqdDR2MQPMUAIVsMswNIKMdM8h2d8vFT5aefUCdsKQLTBE04I
Cj4JMNi2J+VZVQqBTwnlnzHQZxY6/M6C3pw7bI64/591hp9KGfgMp3vKML6Axrl9K4S50VWYuGFc
PfIxLHbtFEN71WaFB478HvCruvr6jX5cB/gpfAOvJdlAW+v4BpIwD0q/eVcPDi6FGYYiYZZa0DlN
+ZnO95O2m58maMD9GV4EAfbIkXV028/WiwYHYJkFZXrd6FJ4kVV8DxGX7VnEZiteZeWZk+OThfNH
/MI4QyVZSsBECkzfC2hrWrDkMLL+R675FsSlv29NNjsDjGknAjaUQsC6RumJtSYrCIuzfy3+/0gf
so9fTdmU7+2p+uM3wchl9Vbctubtrd0/V6f/5f+HOhGcQ1RBtAHKk8MoGuVj2/lvEOmoS/lNOOJl
cVW9gY5Q/B9Q+J6LH78KSD78WX8rSiAh+YsBM2cCqhLBxLEh+ltRcvwjy8YO5MCfOePHGcHfihJG
/8K0HfoLpaBFgWwO1edvQQn+CLvE4gg4htsOZtL6P9GTsJ917L/qwB+/+qk1ohM2MDfpeLLp8m2E
Rk2xt7yHw2YxgQ4PTfV0SBVgzsUECtV8X4c+LZaOWSRiqSOomC+wb6LS5cpr+bJM1+o1RY413Tig
cdRXErxR6EwRbpaBpPCou12ifsSQdhcTc+P2tebXjO+C8K4PNlG4CNFBQH8qnuPoVqcH0h1UdVFb
20ZelXrHk6u+2ab495YE2zm+bMaVxmmUBVsG8Z4VHwyBDn3CHKc9wKQlJFA8pi+qWAfBzeA8iPiy
JG8pwkM7foBPi9sAxCx6v8r2IPrxfiOZ3wdb2PrI4m4ULjy+rHpBkrVl0GA8Q3jsGoQOsqDxku4m
n24j+26mG5I+svl7n25UtA+aNeKd5bQNh5XBzxkgMl+D9y2cnUTE25w9QPRtwfBjBG/xcpxW8Cnk
4jJydmyAF862gd4rurCH/dRfTdRtgkUUXcz9Eyn9rClc2vt2cqUw3rZBWl6b+dtChGsyXhz/Kf2Z
P0bjdZfeVbg3kmSb5/tCHAy/rRvAnfskWkO0kaTLSC9jjOFrUGYWbbKaJNTQaxzhVrqvmG9VMK77
13XsP6ojEJnhn/8FpYEdj6bPS8H+GVL59u3XAvDzb/xrw3PxFwZwApZpUI9xaB7/vd/xJ5Rp7Ffp
2JoreRyU/D8BGbP+QjtFUSeg/bSw8/Eb/L3fCbP/ohTupI6jQA+BOFT9Jxv+J/D4X/tdWzbQL8ls
R2oHZACM/k9OD0y56jKSIE+Xli/qR4HrsDfWaqOxe2FHAx8yBxRbyEASPoIZKtBq1rOb5UPrWU9D
HucuZhzuQOQF4g2wHl07nFaT3fpWj/Ws9EWUgx7J6jlyi3uHgbcIdOM9mpJrZokdb5JtrKvrUsHf
pztzWfwp3Pn9y2mYy4CZin9BkHfaFrZBxnQSDPCJYtO6p1eUB4isyXdRnFyDxuVDJuDNsBloFkWY
eIP5PoXzbUTquzytLrhJ7smg1iNy0vPoKNZguyZ22+CKgf+o9YDilKyMuHWsrSKg1cOUBoqbY24W
xAKXdtVcIZgN7DhnUSukCJXvcXmOUvP7ZfH49vAFlcBKEQonxqlEqjYEnHMH7j1shILEiq+iCfMg
1cH8xbmAB9MK95ircQQR95cl/sHI5ITt8q8Phq4R9CEcmjgwT67DQc9Z1YzgUzL7oQzNirXF1jTB
Fpythd0/zLgvxryBKG3CdL3x4oJuaQ4PHRKtIi1AWDcXVgbeeXcYeL9Iz+lr5O/X2b9/P40ZGcVR
7uDC//uyHh0VhXPaOujLu6Voxm91Ma1yejG00V5M0w5Sgi3GMAdA47kXRz70nXvVpCtqflg9W019
uCzHFpOnb5kdruMpW3Wl3Ax29y1t628ijK/xreaAQItEAzDR4DJhb2jCXdCe7+rJOVi550DY5bKq
fQL/GvPBbryoI/LI+mTbJMnKasgCwjPPNPyit9R2tIal2sExwaeHsrJvbPguuCXSSjAAerbi/NHk
+WUi9IoFyof8weVkODgyu6Tx09cvl//ElU/3jWZQWVGFooCy8PvTozoncwEfBXB164No1bWKsO8j
dUHSbm+xEhYeLx3l16SP7y2neE2i4Lsz8W/h0F+y0IPO8C6n0b2gPoTKm5mqxRyxHQycX5D7s7ba
2DOBWFA79CEw+Z42bBU3EKLxdYCZTAbf5YRWy1ALv51gZ4Pzk0PGnbXQwMnoDvT73CYeiMXQiYSL
ypnvItk/J2l0D9bQlgOkHzF4zREEYhFnAX8OuNRl850sk02RoXRR8qQ77YflizPk0NipfRn1+6Eu
QWISfpNUhzHPYDMX30Jd4UIqshI7iCjXklY7WNZfIzgarkhPBJIC0ViHNKiuAnzGDSvlD2EAvsEv
bqyk1yTCZxxs5YAdYLUAlX2/cTrpOZnXUXGpabnSaXohE1w1YBWcSPbSDhn+f4mYefhMFpjvUrKq
mv0wdJdxI9eRif0a3rwgkUUlGsVo37NmNbTNvgGTHsYFkJbIRSsSTwflroynbUGcVRvyJZ9L309g
vxUy9OZZfRGxBp6I9WJUpZfHzrou862Op8sEaQs6my/CrvSclm3e5qHa24kBozJZDaAg8zaFsVzd
7Umsn606eEb6cFHsWxVfk8jajVb+2Nl6m1gLCrMjXAbLi5FJjwxsV9Z6mwEltIN01RfDMg/NRTAM
SOFsIJcoL+MhvK9NunCy3dh3F8gnWcBFEXO4cAkiu/+WdyW8CoUPBsVGDPNDIsN3zMPXQXbDK+G7
bNB3yBC7CoS5TUYAjLCUgPfGMrL5SvVzhhgreh2o1Eub0iUk+aF6uYlQf6Dzg9GFc9dK/mjYfVjx
61zQVTjrVTpGP2QnVpgK+lCOesB5d3OtAc9zdVfDJCQxo6v6cQczyh9E1d9mkPhmS99Nx6qr4EU/
q03fPHZcHnjQ7QUrvjcwCCinfAfjmQOoq3Dg2yTfqiVjWCMkd8E4J47YJs6QQJgAU5AOO17VeKGM
LE1d3sJSKTJwgMzlIQFMwOd8x8h9hQs4a/UdN/FLGxS39ax9ZcQqLaaHrAETFo/X5529Dsp8SQhi
22FlGc30oZ34uqzzF+Q1gfIHOlRW30JrtAy76AXua9c5+G9WGtyNTvySgKhd2Dn8FZIXmshDbR3v
jcFzGOi7SnZ7W5ClmNg1eOq164jmEEa53yFWoteow1AcYUYWrXJd3hptH4YwuJhlet8/Dx3WYzFU
XlGr5eikCwR/umSqDzQDiOa8y7p+y63ytoY0vCBwJhxCgoWLc1WPCfbtXUXSm2ErU/Iyxni5hl+P
Y7brMli/ROogTH3b5PzBvEnModzKWMwdtqE+wE3qET4c13ANhD0mXBRp7gIdyI409G9lHP2IStxu
iiC9T4TpfIWoyUBV20Hou9CO38faThelk7thoNaUl1dZMyxNzLZ9nH0vo2wnSwEvIrdJxcYU5S3M
2+CuZtGHdAruYBW2ogiCLVW1IbzTC8WnyK2OVwmOe1YyWxAvWPRdw1HQj5riJTACMlzbj+e6WARy
gjwFRqNKw8FP1Zos66IIvcBegE9duD1aHpp0NWzj5nQRsSXV2a1pDGI34O3WWPzaoupQWsk7mB4+
reTd2FhuW4kX0vTgVlkb0gJ9mgvbTVIQ75Clbo2oMFo7pRcvWJM82FKsOj2sYarqhpBLEPtmlvB1
UbMf0dRDkJBnm+oW5ujw6dpBPrYfK7IdymxBlbwIOKjzcfsAU9g1wq83FosfSzJf9h08m7gFJz2E
cUWjfpyK4J3H9aJV9bVx2B6eIMtkP7LyBi49MJkxk5s/yzjDdZVcsgkGR7azJNJsoUpL3ImJxaDR
DNrpEmKBZd5bPthlCI6oUcamVRzF1zTuvTF7quDwMrbYYxa9cIYJg7/kBlyb9WzXoJ1l1xYsqBiM
xXpYtNYN24k82kOWtu6DdBNbqyBzVtJB5wx3VhKMd1Ymr2DddgEtjP/1Cf0TJP/jgJa41kpcALl9
Go+QQ3qUIMnQceGG4wXNg4ZJVdBfFpDIQ+YHcWcFnRN1O2CUPxm67XJorzl9GcgdbyKvCtHPoOX5
H2jofkOF/nvY0f8me5HjxfOr3rCDtjbumt+6w+Pf+Vd3KGEiQsHfB8IqJf0VDRLyL6GFRI+nOFWW
dRzO/7s7BBr004xESNhLoIH8pTu06F/CElw4R2qRoApA/X9gL/KzQfp1nYFWxwQc2AUQK8bsU9fo
cqhtMWZq9ODT/ABHvytbqRtuA+EZmwbtU6yWU43s8qJywIOI641d1Neo1dmqNE3qWiR5d+RKQmvn
VtYLjMeOPNfUZVG0bIMZFR+Wu7QAvmRV+jIMnhHnuw7zcS/b+GIyNjTDIQpOflM1vXGrEYdll0bP
SXTUc0U1+gZI+DJsv0UnM5j59XrRtTz1qygFF1CuG6bh5VQDggLBcYkhT+2WwzlLgp8A6+lDgoMs
XqQDrxi0+7/fljNSihHRwDD69SfDpBuQDIWbFTjLhku45XqRTO5K2i060S2iOdx2TB7YjOCReWAb
gzw0e4r3YNeXB6GDPS3MpuEVTJLq23ge5QIeTLiKILZlSMFTg1WTmwXBRRyDNBGoYlfFYFgG8UHP
6WuexXdl1JwrNwApfhkOaIDKxyIDmy4MIcDnPqX8BpAu1TbPqgWO+cfYaQ4Kb4LGcgHbK7Ad00WG
sxG0jRe7aFdVlN8O45lW/mTu8/NXgNEO4E/k48CT52fD98uwucAnQ0msqgVETleRk62bQK9FJZ/f
rLLBcE2vbSTcQ3S1tPS5mc9P9tSvbxjfH18aSoTj14ej8QlIUrDaglIXvm5JIH0YEGM0safzdxR4
WD5hFj/d50fv3KJeOKNehqHxZgJ0kBq/yfw5j+7AmPa0IK6lALLkIbrEyhfDjYKDagm36I6Vt1TN
buqOpbOE7/WZscfPKe4fXwDkN1BOsJv5KU4QTshyoE1Y407+alhYuOk0HEIejx64T0g5Dus1Rtmu
Ot4qJ3j6Nq+68oPeAiDa6m1jj64lIYcIYGZpQaZYhhfhayn0AwUhk4CZ1MxXpcLGTthQuBOY2rN1
G4/ioXbIGeThZIKDhaBAO+NcHLFuBfzjpLMvAlGhHe/aBXS7e0uR+6LtdiQWj1DhPk+2Bdt/+typ
8L2R5zQ+J9ST42fbR8EUYHgOMMk+5TZbc1My1ocdOhQEsACnf4pS6pU2Zo4wYPadfBNm/g5WKitQ
WGGfUpNzeVeADE/3In4Hjl8BAwSghkABf682CGiHVXgqUU1ihv6gL95RpJfgyr06qV8q66nJ7SfS
9YOLpLUrp4bmt6Nx5XVgk7oO+LxOYCHFvO9LFN3cAjIXLTto7evRh9rC9kwuMq+yMV6dCxRr+Trb
QbxocN8PMXd0UzPBEz3GT4Vwfs3nNZxMqBc58eAVBit6iJAUkIF92NT+MH5PYjAW9D63jj+Zylfu
JBWsCxsPNLbchR8tAlq8BlocV7Jx9nowOERawvxYLEXPn1q1J+G4n3L7MRzSO9bH2wqIIcwCno5d
S2Pba9rwF1TOaD60vd4f1fWNbHZw3r4snfYm7p1XqvkjpsSvaH/vQpFcTMGtbuzHMehvoLjuvKP5
n53BdGcMnutevTcVsB2MZ1oXntlXaP8l6L9OPjzU+MFH21yXp/ZToJqdbXU3tWU/qyHdQv+0hJ4L
g0Tmz4G1amoNLMOKcCQV6Mk75jmTeA0rZ1PwCYrqkjzX6byOTXY3wGEXHpztTS+Kja3aZTXgv8iF
vq2rH1GmYLhbwrE4vcvzeBtR8NNo44ZZuEyN2PdUvI6lvDr+r0msJ0gU12FoP2XBmLjYrwU073lo
PzoNOCN5iAcX1i89jDMN/lymMZSyx6cJpbVNvg19Dp8RWIIgvT05Khzf9RzDUYRPy8GG3l+re3iB
PzawOrF4t00VVNs5xd+Bi/uPor2TQXsDRSHCieoWh3aYH8X66xLmCNDilW4oqnQdM/YEEntX8Yuq
HqdNXWnMKvsrOEDiKeThO2wsFhmoeFC90yc4iz7BAV27M+ewfrX5oSBekqPW9NZcuvChAD5P35oy
duGzbdzZ6m/gBOHKBjONOMKH/vyOAv2dsckWccQrIeNtHqE774jecI35yCgehwF+bPKABf8YSPh2
gG+IFO8L2UHGjsUze20nXpNm8NI8hwzYirbZBOcNEmCvW0fLySZ6R2V/1yN7QnB2i+8ax6499AVe
dY8zworetUC5jwfgVyV1M25uYws/q59T+NbUxSV68G2KDIN0SB7DEISKqlvWVG+mMAHnscCsKZiz
JZoaRPKGVYSkinIXglulEaToDnwnGrbmOTbiwHjltZjgtC19HqeoQpt/ocllRoOF3VSboMbHdiRD
EBM89V3kRtxp+mpUKNxoGGMPPugQBEKjzyvrWXf47ZsquxhMF7iwOom8yF6FmQJ21FfByqL5AjGv
JThCFzDvMMipjbYtJRlEl849gu5jb1Jr7OJrJLq9jrwFLlXiJBzoauisZ4STAn4jiHwPugWbhh7x
B6kLb8cLmCzOS5WjYba7XHk59xI42ErWfo/o2Hmk5s+BgXilTeiht5+EVPeNNb45o1zZ8EWBxQFS
3Qw6JPupr0OzAIMk85rUOpTBSmbqFWeEOVJQ7w2ap4IXcFU0O5hmX7fPFlQsMMRX92PDn8suXc09
vY4D/lSjpRsj5RUN3/5f9s5jy3VsW65fhDvgTZdwBG1619kjjyl47/H1mmTdqyqVnt6Q+urw0B0m
DbDNWhEzkoXjfpPSY9X9xAzy1G58WUsSOLrKekj/2SQx1TJj3BepRSVoljmgx+GJ9/mMPgGSmJee
s3S5mL2zi2XzITHk3WLHAHPVsnGzLGHMBkXazoJVq61HAjFbLndPTaf5VT6czJF5T9L9tbQ8s5PO
7Wi79SL+IHreHbI0Jumi6AOhZl/IcLy4haJgNlI0qvpZsxOD1Lukc2do1Jh14AjyPm3JLZfvibQs
6qUnEgNcYzAO2FhsVu/6T8JDth3BCNArlPJHYfPxBX6p3Zwqw64hMGV3m3rKEpXupAmvL9pfQ/lk
DJ+zqkS84tW2xpkqFGWtTTLeZds518qLWY4n1aqupNW+LilfUjao74a5HFclCafFeVJWTlWtpHHU
d/q2M0ixAD+goREhkrStxYdzm3Mg5rxWPW9JM8ZnPcuCSkskWjrDEhhO7XVZVe9QfVHrA9i/4BC4
4UTfUst5RuvxAIbXI57lQajVVckbTzVCwxqf/7b3+y+aJv9ws9+XD7dlJA09B7GM8c9du9POI8R+
ZfAIBHgBtJ9CXdOZfFXwfGqoTuYZGD4VTs50Z7lm+nbRbDMitvelYDhNLO37v39D/1sXh/WMqcr6
fY9pW9Y/m39rPqZNKYbBG4X6WY4rkQR0kh2WdhetN9LdJpQNnaPxvvX6p93QkFCdXWlTdRM3CoKA
XsZKsrrKSnWbNkB3FAWV95aB8b9/p4r5v8qE+O7YgbIBuXUlCGw3ndsW5W/rfzgRuZ6MOnRrnQpb
274VyuSrWnYYdN53asO9M6tdP8O6W8vnUVpxsMduW6rXEtIHskKOQJsVWnbRO2fbDanmGw1qwDi7
3mhVkKUYd4c3A3KRHsvnpKZBNW9+l9vePCWuM8t4tku3G4Y/zEzhwOye1jn+js3lVdVeyFled2hh
T1Y9Hoi74UZvfBL58EBNSJq038bCYJR8jtVsQCVbgkRbLiOAEIUW2mQfBunH2iV834+xZF87UQJw
7o8CslfCXls0bJvxWNdmfOzU5Y9JpnuhAgrB5P4pNelXo5alP9g6i63ERbb1PCXjT9AsgexUXmqn
0QQqIb0t2taAlq7nzOApIdju+gnutaMc55ZjrGv3ztB8wx2ns2le9RYdx+CQj7IGEhzxefzpCIpg
pnRqleTUzK+yrl3NpmA+sWGjvQxDit+k+pXm1SNUoSc9N9xR18+jojAXyASPvDIm74X03YPzEHS6
iD/yQO17xWxGZcRSVq7UIBHZyTSks6ytfzgVNcRN0yjkuqZgErZpSFMGfYk7Jv9sslMm+uWSzcqj
BpFm1/H7UzIhLMGOzxozbYtbeBzyQ9WtblGuLpT9yM5/qXHT7Mp1pLS8EuWQjz9sDWnJsIVTPTyA
LfFkBCESdLClzajTD5d+Nj7zbXtUS5YLjFJKC2B8Xh1rJ+YpgseSuvdD/v+X1F7+e2LvLU75/1xR
C8fv4Xf5XTDS/UXsvf2Xf+urbPtfQHdhK0AxutN12R7+W1/lqP+ijoawyzJsauLyTXr1H32V9S/7
Vkt1dCRWDuoKXvA/+irtXxY7/ls1zcabhTLs/6Wgplp3yfFfW3GAwVBzeB8WE4GOU+Gfia35XOYk
JlR5qLc0NatGgTAjkyCWzE+S80cp6OxSiND3pVSzQeIoJ2WXk7V6hR9oc6rRcYrHq2nSkfuiu5dG
2LyuorgsdCBuTSUpL3/ohf1sS8x47Zh+TlcR2+8VKWZktzE658NbVlWXLK8Ae1tD7EtiSDwQmoAg
gOMk5Gr51qIdalNFusXaaFsIFngDvvWb5KPzqoqAgdgvkzkF4Z1OKDZhSLRT5nY1GdtJtQzuor/G
cb0vcFHtnBSef6eLxNUmIyyq+sVcjYdNec5GhyL/2KPVVRTLJVPsV9UsLBVfdbP6Wc/mVw4F0JNZ
YNMckqTCVQdxk6emu3qATjqXxbsc98fWnP1ENHPYqJtBd6X+sabmbuvphSxO6dn6+mQ0rH42GjQ7
vcX9bGHYMjTDG2Ot9pV4pfnM3qBdxt8j1BXRDBrbLWVPkskvqeot3NMbLLbMeFqXGwus/Uzr6V0Q
F7BrEceMqxyNvXZxqsS46lUmDko67DYyOd1kkv+QDeMYp47jQnl80S/SgP5zyll3KaP9a9QC9VYF
ooA4R/ZQnysZZCG0f0gib/Qz96WcKyd879g+siLzhB0PHmtqhQwLDcaqgdE4s4nP1K0/CPALCnaP
5rjkYS8V9V6hGOo27GO88Ra/ZLOdGpuJIVOXvFGt2bIXduuBxU+CoUEzB5JriCTbSW5F2W3XnEwU
zy7ZSEdpTnyRar03L66ZC9i4lcM+dO5nrxbMRKW6npeCLJW+bz+Gl8kmzahXnA/wh5tHe/59meKj
RDBBBsJsN5W9FBh+3KEWn0XBYheVXJfQQmmXJpjL5ikliAkslooWd65+6Tbz37wDBeoiQgy3OklO
sur4osFEn9G9ntuADjhKPyv7Ugqr98xpPqEBiRIxgdF1jBMWN8ofi/Y8GilTPFGObqZ0l6Wyr1ry
sJHn3dceCU7XbtYOvW74+ATcFqyVoVGo2Fj6zJBFL7FMIskWtG+GYA9eSzr8tVhNfbHgHe50rxIQ
x2r4Um6qOb9KaId9lzyJMYsgiyoHTTQhHM7Ob5Xsk9hje0cu7rmr8wfgaZdndqYnijDUVkY7pO4f
7yZ92YtBqQ56IwWjkJ9tYgnUgaXB8BmX6XnSu86Vs1k+tOU+r26Bmop0BZ5IMv0wRJk5u2ZPbzzP
JgOtTu64MOGL00Rja8iqHS+F2HqEENxk3acA6+hRCj4Tu6CE6jq0nt6AXGoGDzec7EEGkzR12Jsx
rPtabp6wzTIvd/ZIn6/PHqks2mQ26inbCuPYgbJk0jbio6mCWp2lzNoBEiyDdDapTEjlzEHHeWWr
Y0Z8irXsNxBo0ES0nWUv4nQm9Opb2ernvlgiS65IjCl/FvTWTGNqyKRN8VBov8g6gLJWD7s1T0bX
1uLq6KSYm0fne1vp51a5nkbKNBPzl9mLr3bYZ24aiIZlhpsMa3sF7RqmKptksQh2LZ017rNyCu1x
vZpx/CZMh+rnvQWYNWS5CGVmWcXOvJ+DeE2eDINGtDZK5BtpOqzdKcU3g6hiLeNT7WiTL0jCCjV9
jVIywdh1Dez2nfz3utg/GYfSHVu+xKsGRnqb1FevWxONM3R8ygwicJaCAlIuYWlCqe8DmtrZm2CQ
m2/gpBGEJB+RlMbtHGvJeejl/GwkJPUCw/XRxM2PTVqvu7Vqp2hkPgIMSJTRSiOkdOFWDgznoy6W
z6krIZbGsfTQyLkWrk1aBYodPxM4uJ0JFtd2MRtcqU2NtzTfGHSl5vcwL0GqShwVjm7u5pEUTyzI
x+5GoJ3QZMRd9iFqZz2iI9SdvHClRe2p5lEcqhjXXWswteNsz+KlhYyqODRxCWD8XVnKBZ6feSWq
rd3FBC7tDKOo3pkniXmh17BfuqJATSUoBWimT8grTgGIvrDdxgDIBtE3GcmOct951ajmJ+gI+Hr7
Mn2KNRnrVOW4sCIRJNA3DlRZIVcCiBi6mMF575fipU8X5/cyW56j1l/rDK0lTzpiOvpcP0m9YZ1T
CH/oHdU3QX3sVKrlqdvy4tDY1Uva/JEQUce4kLnbckNVQqDyMEkfJ051qUhAVDSOv1Z9MKbr4zbB
nldNhlbyUg7gBUOzbA9LmSukVej+TLZbK5+B00aaGCqXbG7CiUp6/2miMXclHmZkVg9D29y4dNe0
dJ7jCepZp5aIN7S3cbU37yqy6pBI5aO0Tk/9pOo3TQ2yNTITGdYsDgTRHIgBeVYstT8SQGYHTUbs
j4bR57hKSbzXwJ2f2oofQggijczcfssZNwGSy++tmWToDeL1i6Z9PSj1Vy1k4kDkpXfh3o2e6sTa
q2qvZJe32ug1o/qlwwh+mpL8eVCG7bIV8zdEXe2GCkkvW++s+zWGqFzQkGIraa/PhR2/KVX5MHGe
n41Ws/cFyFMPYzjMxS7s8fmTHyeJwyLNKe2Z+JKq8QnQ83DOhu68Wmu2d27t8KZCetA7Do4sAUUy
k6wOOxixcVNqzwj8Nq9NBDuAREOrVb5Rgmz9IuEIkczlE3QLy7VxY1xsrpuuId1xZmVvGv13kkPL
Bcq47WwllYOalJSkjfMXDYjDLu7JECoGFfxq103RQLYeCVbEs1iIHY7SqP2U0mZ5YCHGh0iqBxN6
3bKlf2wmOaTdNkap3QXSZE9nMqCPHe0ZjJ1q+tGpAg+bUlGN1gxMiCLJHuHmNDuCSZfvajVYR07S
/CjaPD4pzCqM88YTkWrDWS5m42FM34Z+RZE+K0Dlmy4/JT0TTtHFVLTy9IVzp4/icq1JuAJ+nw/6
qY4dbW9vyi+nyKIYcBzSBop7Cgrx7GhMTLB8166msA+9xcKGt4SvSpe/0ya5dCMi9HzJ2WaaQa/c
koic7AE/woyCPjl3bYnCT98OVjoxlpdDqJP6OKR4o3OClJyE48T24mQJja55xRJ+bTT1oGhFFdS5
5VeOEWTxB2sSBEYoZNSF9z0vxrkhkRuT1o+61X2LLGF4MZQ+8wYWOmIkCqoOSyP7upgAf4h2zTL9
R6lw1pA9o/nyBiebWEkaJYbt1bS1WZGUFAu651H0LwrfRr4ZXjYpFB22wZXXC5sLz2wcTmCC3ig4
cVb0de9tdf0Ja5yWi4IpMBvkl3Ssf+PbWXaD1nbhOA2PAIuphM3GCNRevG2dmZxMUZ6WgZ5qmrzY
cT4f7xcOtDiU2AN7YrEC8vzbnferSa1jC/7n1T//Fz6Hi4OsOPzbk/585J/Pr0XKXyEYYzxs9q/7
o3/e1YArP/7tv//t3vuzOhLJIoVBt17b/tDeLjIn6Q/3m/drW7X9/b5/PCVNCKvb3Z/41/+7P+f+
Cpsqsyr7x//562X/rx6elboN8j6zXBbn5WGiV3DIt5rxdrhdvd/+65H7fUnmSlssoo4oGHKUpLY6
/PWM+7X7fWNBZGlJ44zQMPQPTjXQmst+3l/xflGrJCgyH/FnzHLmOQzJxGIWywxRgtRQNn/qrxaz
oZ/bWnUYprg+2MYYF6zVvuI5bqJp3f79Fsfbu7i/lHDM96nFkUIKOuvPWSkPTrmUh/s1KRVcE7GB
0lATWAs15XC/0El6Cuape7//qbITwhUIBG+xITUGkokv5fYegKb3cGiHkXm2aw4o0W5rB6shA8uA
wHSIW7M+3K/dH8dPzOP3O++3rdGY96PNtHt78t9e4n77b6/z1+N1T7RtTxi035oTs9OoN4cxTdpD
1s0HdYurcEUxSzjk7QsYbDKB3aKxLHdtZbS+t5+0o46W7wgzqw732/drqOWpfW1F/+dz7g/oLcxZ
jVHeK+8/B2FUiqdNCOjKVcVTY3r37+B+AZDx31/J/eb9a2rQrhT4d8aOcIH7r3W/uD/218378/W0
qf/8QZvtNjPcb98fuT8RQq7jIhUWpuaJOBF+IS23EPAxcDojdWmBxSuhgdmsPTtDf8JFgWZZXHXl
O3WUfUVZm/DGnVwpkWrRUevXPXvJvUxxv86lwHKICmV+XaszE/iFRGeGAOVJGQEcVvWDbKjHKn2z
ctnLZSfEFXKgfxE1ev2dPcqSeuzSdU+OQkhYvJ90w34wumDQ65CictghAyAohTy1rmKr0Uw+w+C1
04Ecq3/E1R/9lgYliThIXDzD4NPN86WJ7ZA879sPGa7JGLS5QvoceSKEdxXOlXA5DxVNpvsFlbty
3Yls8KUlnKk8x34yxg9rJX0MXftJRe9xWj6EHAcpW968qEAeWkEFppUCA6klrWvq5bF2muPezAbS
BPqHYWQhqHUh3OCIDhMfgh1M9T6TlgNH4Dhrxn4T/YES0r7W7RMlxr05qHuRKT+Xcn0h4/JzTm9h
ud+k7UV5nJwUNb8woV3HcmNHsBwnVP1maUUZNWYNqXNl6SS/D3tlBZhTLyxUabdTlySZjy3BZZqY
SkhxVPInABOB1NesA6wn2N+vU1k/2mXhN0m7H9k/UrqenlkHn/Nyu94+gL68DRAYTbK/Zec0AgSr
SRfIC+XZ1LTXzpGvZP0+qEJ1u5wdGK29LBkATg7HStN+LXEcoQw5FvnIv9W1sUc0jQA8CKKDTvWA
UJ5+RLQMbQhswi9Sg5/JHyjG1L5W2vsMHI19XibtYAzFqZCGqJDUsLFaV7TxfhpnAu6GgzU0b/G4
HGsiO03Z8HQlDVUbkPlyaU0cQGCE9NJE96pQUVkehdpccnk7YIE4bFJ1dhb+ur4dbfr4eYgCKKxM
zAjGe1KtIHxUX0c3JZX4BWTrqPXaMxHBEUGOYY48WorXIzseLDGv0kT72VaPQyw/0Hy/jhkJouAy
+HH9IVWC6hvsQpithg+O1u9HQg82z1z4YeSe9j3MKGkPLQESj3Uy7OrcacWpstXIHNMzXoFjbb2s
+noVdLjM2Aq1nHJDn36gZX6n2W7JDDXDWkSjrh5zXT00dXdqbQ3zyWclaR7nYLar9JaeirkdKGWf
Rjp5wjpORr+39PipVq0oH9/05Ye6EoTcDycrjcNkoWbeMPj0I0AUN9ZIkG77B7mKGTPTnwiXLlPF
dEcraRCvBFZE8mxzGrDUXNajcavuTcNh1qhQ6Ed5tp6ycfRzc4q2LP5a1Oli8AqUDw688idqwCd2
1DttmU+CKiCLF1LRt0cQ3wcaVReIpngI48eplTFS2vumiyZkvOqCnkNpL3Y3vMmNfZRb62lDAECg
3w6O32GwukcQG89jPO63uWKttW+oqpgNo1UVh4xQbEpH3E35Ja/mb4IltkE5Ev/wqNT9Ycxdvtq9
xMFnbvEjYLXPNu+PqlV4Sit5zaDyCvIbQTGfhbrs5VQ+z9vmdjSrO1TEtMVf22R9hAD6Dtn5MysG
NvyCcJP1XZ7u0Z3uBNS+Geqos5YjbJV9IVOhWyg5xj40nauEDiInKsESP5NlerPL4ZV9w16hP56n
9qFSTpZqRIldn4Z5PU9W/ERwfNRTC9G7U0WzX5vzoCq0KDe2A8yuE0mQL7k0PKhku2TbaRF8xXL1
2rA5yKnAOMb2IPEVI04/5pLyYGEoEkq8rxr4h5xvhZbsi9I5p9LwOKaVn48mcZCEaLX5pV/MqzlZ
TyxfH4Riv01CvOg3Q0Nc7SGg7WNJoUcjzlMuvZAIs0OWcG6FEyLJ9mj4BfEgAYx2/EaTAyFobWtV
fl6Faz5ZcrKvh+RQS8tDm0wURpUoqeKntLIvZqXut4IQ76QPS0FB0tgnLPnljCbdRgeH4yxV7AtC
xnM25/SiDdCUZGoYKe6X7Ljq5lWSqlctoeFcFnpgqZAuUMOrjZc8aYhTSa3qTTZ6muHLcgEkKMbn
W+zlrd4TN34qlk+pmxBVAoXYDo1qh2Ii+VOVg/shruVva5pci6Zz+2Jyx9jnkIxUunmS0fvmlHn0
bYNNXs8KR4GYVsxem2f0n8JOXtINGayxRBTSiVmpnup0irQafYMBSlDqo+EZlMuexGRX3hg3iest
48oXfl0Ox7l/LkliwEL61Cb62SQwFd3SPgcZ3QjSMYz+oBTsy6fyVJADCwP9oM+VT4jwh0HSjh7n
HybGLNFXkbwsx9IqOKYbhu6S9I/6FXjyKbf1gPy7c1WEWBXp9MlGmG5i58yP9g+re53zaysCmv8E
ixoNgeyaj8iidQJrDimnqdZFJ/zI1NRr5TwZxCr1inKtR/Mpd+rHti9e0iWOaoKZxaB6SnbRZtfR
mn18y9cgBeF5nBLMKfV73QhXKUHyYxMy0u1g2NJRXbPzrW+5rmN/KwufdVgMdWX5Fhlvs4SlfNN2
ChT7WmAqwIudjygnUtXnHVt682Vv1TVu00Ap0hDn6n6TAtVcIsFqQoTGUJ9Sw/CHqLIQUsTnAjuE
bo5PimUxLbHE1KeDqaVXQ3/q1Nnd7N5r6twvcj0kjNqf1cJPpApk0RKxH8MARmcBvpFO5TJh1B/K
kywekAKGa35IFzOqp+ZJg+kal8WDbj+DX/6dOVd9MK5SLx90OQ/szvbaxlWbxRfFx7rARU3knVN2
oZ3MHvkaRwrTa7kyAIPnMg8L+amDUKNqXM9Npx/aufnsRfvNrrnQMVax7ErlnR2STuuO7W0MX32y
Yog9GAJzig9JVR1ved1yK32zm/RT6zFHFdLaPTaFijr4EhTLvlCKUKQ69XTKlfbi1nkStnSuDR0d
hc7yK45GRI3NWHuK2uwd9HFV9cOOKwKuU7+kem7CxtO0/CyLLlTLGfq5COpie1ADDQNcYzyavXy0
6NHUhoiqijeKATCL6wDuOUq6ByPJj0tN82Fdfo7Z9mRKdbQpb6TSHNZECfNxfSGp6mTaFGapY5oY
UbRMPiZSfujQCimaERWYQbTNCmak3lTAKDNfxKaf9OG9GpqTpcWMRzl7CfxmpebiOjkgXQ+FtESg
TxjYGVO6R0x3aLGoYnfCjVODLg7U9uE6b0qg6HUgJeueLgbh2SJMcbGpZunpEsN3/nwDIMbwUeW4
Ohcti+8ELmpVv456F5IZEWJuuhY1Z3/yutXDddGbj0WGayAs6p1JQHfPQ6Kxa0bsYZM3oXIY2PC0
zIvdDC98PRjJ5tPwJuaclTIjB0rfCMTEK/lBrkyyjLU1/GGxrz8UdYx0Ee/Rs4am9gfVPBzJ5WnN
kqOWrU/J0ARbvJx4QVop8YGYkZChNK9yps857Etagl0Y53Qapj5I6jjEJOjNzuwNCz0zCGwJqD5K
OD5HmbcZxF07m0+kh7eiGm7HBwwD+zLHFWBKHmKHo2zDabDnYMwNzxgkzOOplzckpSsGS/nSn4DE
UdJ4JQd4WjY/7adQis2dOVThAhNPy0hPtnKOJPOULeBKB9pVBGbPBIGD9Z9kOZAx2cl98rwsc9DN
zFF9FUKmDdO62SEoeZBei4w9iq0c7FKmbD2Go0EHSmON30cM3xR7hYekxYOcMKBOG6Yp3DTZr2x8
YkvrjXzwiniEGVGMWn/C+fK1RfMt+2hgCS8k2c+rxhfEwtELmxLDZzw+UKkMFvprek74J28wKZqD
MtdRbA+HDUWHIwKtUIJeU06pvgW3j13gWrTHOgKHcyh/p3MZiP4qnNalExb2aOulNtStbp9I03Oi
JB812nfRyFe0pgeHxW0Nf8xg19iA7IUd6YuJtXq/BIsy+IXR8zmKQFlfFssKWpVeUH9TwNFHy6TT
WLLB6fgQsIUlmoyjVeDtwPbunNduiHTWi2RNnoW+XS05C6e8C8kjO4m1Dwv0GNXyQ4jtLR+dg9x1
7035MN62R7L2XLCAHwfq2s54EPJ6nR0AAyb5GYt+rfXsGqfmg5lIiFylnZZxAmXZuZ4GPkfjkRPN
0N4fdU37ktosMndA+/1O0UJhbKx8Mxi5WkjHeYead6dNLKISM8zn2zBmelT495ktnyXToaZReKbE
KmlgbGcErDLTy7TUX9ckYI1y6vSjAqJjatOz0dDxVSacYzCkFdOv2ynsnT5kC5Sk6n5Su7DRh33T
5wdl7cKFbLZtbbwUXjGi3NBWFzYu5hNFlL0Ou28qU5wgWqQl64ve6oFCxMBYFMEoG0GF9q+cv4Sl
hbkajjejCl0D1cQayfBbSedx0+ETfGF4j2YmrG3Ug0Fd3bRq3Y6A0EnV9nqBFKCqg6yhgtot/u3H
KwcJW+LsGtMcNEhFHV7ZupV3sNWm6Ec16SFu1IhYDiZU9MYjTm2pChVW+mIWIrwXfxAEQbnraSHW
g0YBioZUfUirMpP9+9X7RXK7s0Ir6Nk47PAv5DVt2LLk+feHkCLc2g+EAPpESjTM3XKLKqiuac3F
mObInwrv5Y9/VEP+uu+/qqKkU/Ldj7wRieRCJGiG4omlR6LV51+dqubYg6kO/c8CWktdHpMDAyWi
ck5CYiVZ0ixh3+sBQW5W+GeFTe97yjL30o0zJuesrm22Tf+p+dzvnww276ZVdcS8ST7xxQttJeMy
rCXnddfbbDbK+SPG8LUrrGY7z1NmvsbL6jrQKz+S2rEj/I/IeRFMP2rG8FbWQqKww5JIa+T+PWsg
2dTitM2ILkcpJa5eoK8vzan7SEGruwWkycP9ZkLzKE9M5a0dlxKXa29wAjjdR5I5tme0RRHdn4b7
OzQXAdKqbtwlGcegk69srJXrNg+fjs6GDcRsHuGnySDs5wwWdKE+rM0M186OEnaDV0vM6aukxZ7V
GNve6tXaLxQYIf20RU7D3gJptfaU9wXrFTP1hngWxNliAYVyk56abIpWKgHPclUVD0Xc/Eirmf7N
5nBSlHOCXFdfmOIuhlHnAdXGPIQKuytAfO5aPuGj0pbP+WxoPub6QQXLky+L9EIW2291XvtzotSq
Vxpl2ClCfJIDOHlZl72h95P3daFsx6UkZ75VcuxLbFcHpfEGVZyQprFOFV5j8rkZ+AwKnIlCaTT/
ma9vwPPc2KFXdVJukpQDiu02PgHhSYnRQlBXhVQKKvY7t0qpO9W+UGieXm0bLYI/KAYN7mCdT0aF
Dpo9Dvne3kzxo0FVUEtMPToDBv7fuKnCuVaf8c0GwBgOjjzQv+RzT0Yk19tD3lSUytZo7c4Tioyi
y45bK3BKI8vJNl8nViwt62BAfVAZdP0s3b0NV03bHorsEbwZjePM04s5GovKKyaOBUcK7oL0YowU
SadBt7l2n/hyt+8bFet6768jyxVlT8oL3oXKL+j/x1sS5JZ2mLHISlRuUsv2N/xNEz0VirWUAtd9
OfWh9dtkN05v5VLPb4Lz2yBM1NbxEW01Yu5uJ2je1jnJMenqVeAbMgzXiZRGS564Y9N7dfylD8te
A0qz03Er54rj9njM0Q30CSOkW3215W7oECx8aRohpwfjsxSfOQ5dBS4BtkFmVTkyW80d4S6BR0Bx
4s03clPzqqjHRjsLp+OnPZCNCRV1SRmdkkAvKbLBwMsC+SVbvSx56YBMxV98DX3+ujgfavfChNiy
YJkpokmYWMbnoWJkVz6y9KZgAYAVk15mAufAvCHWX3RY3UJKPFX/5pryylq66LgH4smrahwshF5d
/G5wXh2QzO8xnRwJlTtV6upptYU6yEQl7zUZMXqOxUqd4MFliJaGfEF7PVC3/oMNlYY0XDmRaPFa
XGbNPhm6FObNdcYU3ytkZ8wF9RVKjG2PBx19rHgdlGvDHDM4NnYvqFLJbrCRRZVfTb7sir0x165e
f9R8mbdlfpJDvEm1wJJUdoE4MFowWEOn7Ids3m90r1CadRZ/hchzH8aeZ2fjY66QaETFzSw/kKly
ZksPuvUls1app2OOcbQuyNZrcndkF6qlgIFS68VeVaga3dHegGOa7SOJq+GWWPspQ2KWrERiUpVF
Bl/TfZfXkgWcdnbM+kWvNTbchW/IbVhs8mOszniCjoRDhBs2lY3Df2zzyCmd96xTKLoux3QZEPiu
eyBhkJDN2AmcBQv9jECenXHjMczk+j5jyWe6XbJP0cjQQy83dtdY+bfnafyBjWRTw6F7mxhM48fb
qa2oYaFhDiddcUIHIBNXuYsVZ9dcLOkiwDhs5aUwPRRk6U8zd+dnVL3S7OP0NJRo0I6SiRoZ7sFr
an/a2eeU/844P3pZ9ZuqDDXDuFY25wzm/ZQdx1pQmpmdPJpYf6/K9LKyRs+Gwi3GV22aD2nPiSsL
8GxTMA0qXRIMivG1W7bzqNqnW4AwK4xJEkGfpiDZZFfSjY+ykvwcID6Jh5cJ+4nxabQ7hSxLNLms
mF1oUudYHc4wlSJytq5O2n4fZl1+Vazuy5Qd+qP9Bcj0RcvlU63LR6o1FbPFNHbPXYfVZJZCth/n
Ras8wlkDJZ6RzBgczdkF2vn/YO88liNXli37RbgGLaapNZmZ1BMYWSxCBmQgIL7+LbC7ze491vae
9bwnPKw6rCoyEyHcfe+1EY4Qxuzrq4okSS+pNp1/y9NzJ9jIW/VoM4lX3nM1mqvMCp46V4J/icbv
cGyCm2/17cHz1MAW5uifHi3Y1sehpnUjRR7Euhxn20l0tJaFi+2YDI38T+CdhJ8kXwEJUBwafEGP
PF8MpX2E0R+v2IZptubnYHLNP4bG1aUPNINRcRMdwxJ3RobI7A3nwOH3K9waOU4T2NW9HFgrfqXD
fbVz7yg6xFgequNDrjxvjXctoUQnZEK1ofdU+6Z+sYLx7vbJJTct90auYLmtLddnPF/V76UM92Ma
NE80y/NzpOvsO8qq37O8q5aiKI3T1JrRszfpWzV61Xss67vvut3Wy/0/RZJHt0g62pXGrbsWxb4c
Y50nWoMHAUXgnrQkBMT17fd38KvLNVGH+vr3/+XK9U9VHj3qnCih4dWH0VOkqJk5ZcH8GYVacG5d
jI6j5nwygfrquJbLTT6l1bzrzx91JEvHdvSSbeonT742+8LCJusP/vzh9zMy0S6WUwe7Tiv6gdNc
/TRjxHQyda2DawC8tqsA0ZlV/q0KmnCjriE3tcxTNX/4/WwsQ5zRUV5unAYnVzg5iAJlo7HNNWhD
kuDMc0FnwVYj1JmQrWySSkDKASQ0g/uZDDAsaIfxRoCNvc8Y/C+V6JunIowUB4225WrXPP3+FhfA
vUqH5iFNj1VatU+D5eU0DGJiEOdfmhosagGFiv2bX1aJfPr/6vBCJnL8H9ThKLD/O3k4qJHvrvls
/10d/vtH/o883PrXr22YGDfPNhnVw1D+3/JwP/iXNQMTbHD+ngM44T/k4Xhk8J9gPQEnpv87ftP8
F9DQQEfNDccPeqj9/yIP/4e513Eck9aji7vF8SGBOv9ECeA5ZlY0RxcGebFlPri26wQz0mzL27ZD
sCuigFtasiZxcKPS8hSGzZHMd4Znx64IHqSeXqsue+iM5AG7x0ssWhK11VkVVxIF10igHL3k0Esf
RTauYQq8dr16R1FzszDPhHm39kX4QRAkU9VhLbLmi+D5LSqk9QSXe2YIGcVLgkIlq2JGmg5e9vwa
JLQALYOW6N9m+B9oy/5/up15QSzHwvWP9t6GzGMF/3A7J17bm9JW0TYBB7GMGy8/TZx4C+TBSaSb
31HIVcLp7dso9eiMgLRglE3Ziqz8oqWGtzLsKLk73CL3gyof4qJ5GcxRewcj9Z5P9Jr5Gw22Lhlf
kw6N3ugwLNJjNXEXM6h7hnzXOJG3yOy6uZG9jXi2x5lYnizjxxKj2vuG8ZindPDNhNAKg7HvMAZP
g8uUsMkYbxZlYt7sQy7XMbmC+9DFDzm11gwO5DsvVDGP53tm8wHpdrmq12wYBeQkL16NNjkYdLg6
wkiK9Kg3BHvLzjVuwkU2SoxmwFxGD85WgVW3cuML38upZZC7tCIZHGrdmpgLNMmqqTlJJ7u5eANj
PcqRGKGWqoGRolPs8kg8TMbE6LP1T6Y7VoC1k4z+nzIeqDm+nUH7sNzQ+CxH+Ra9BQV6dq0+abbd
7P9trf5fDHK/UPt/80bM7zYuDBt3HMw50/6nN6KNG0vE0RBSHbQUqxkIpYSyIGRuXeEypo0lVnjF
hyUV6Ltv9niXU/ERdNQfeV/dAm4cewb/y0nvo2NQaHeRYwrNu/YRgTzSaFl4i7qZ/qr5kzLx5QVH
+WI02+Du97q9JnSyZg5musj23FsSsud3I/kJrUmPJI7zDeG9GvkLRbokinvO2sHGoZdEfE5GsXAL
dAr//SvyG8b6j1eE5AxMb6wB/jPvPP9ue4v9GgFakMRbIlJYnT1KnMJqoy1TqY3m+zBHgoRrXIBt
OGlhj2Bx+WPpXnLBHrFJUw8QS4ctDxcDHdcR8cDgxGvlmO2rHUuDGhi9iWieG80I16EQwb73//gE
4Bwchg106arV//ADger4D4ABS5pmXQCw2ArAC+Kt+QcupWhLBMNNZG1ElK0qOucyi8U2SeoHgpHp
SHumOiL71sCjzJ9igQFm5A0DpVpoH0WKJiCuHISbUgK6HaJ176Q4nAutBZnrFBvTGDETmLyP8kGX
s6F4tHK8D+SmlcHV1szZl6LvungsV07xwK3s3rswOWjPtlvLU7c0/In0lOIrz5/0SW0DAyF9k1C8
l0Sdt/pNqoVemvj+iD+u2+iQ5s8hZnDkG7PvZNAPFQqKbd2TikECI5bUhsD5NG13QWq+AZX70vEA
VyEVbzWULg7l4R6n/XOT1C7BOOGTcr8rgfvBaN/wVqzibjyRfco+kT+lnncmGg3DQTo8t38nxotL
tzZXCbyIRSMtHI/YIFLRFwCuSGesl0yrT7x6KR5wGzOnir8ivy7hlmjRKuBBGXT1FbflxhfIVsvC
ubZ9m8Fglo9dHJ79xDZ2vsQqmEAKCDX7U6+j9aCSfo/48n3yRbqs3SpZygG7UQqYiln0YkyHtzrp
zC8ay3gGMuuLVuKPKj1mUMEaYmbC0PeBVhkyh04jsc9SD1lbYznUPxmtrIrSA1pgjjjQe0zUvsKU
bmVkmTolVWVAhqBuDU+VCrV1nLcfVYosBsHl0tfA12koB1a2/HJsWeyFP0k6eijYESGk3ohCV9I2
aZK7LaqVYokf+4k0dtww+kpHKQDHM6FeSSP/VOstY9EYGZIVR5DQwBTlbNrHzGyO9qR/SgYORTg1
h6wwrMepieQGmcAZEtBVj+gAUTMciFqmSRvPSQTTcjC1t1YZNxR/Eu6LjWTDASuridvoghAJdWLY
ryin200gi4tfD49SIBe1pQ7DMK/z/dhZZz/b94UTrfldiuiBJF7hYCrNeD50zOO1L79lUmeMyWqC
6/R+2TkhAwFX846OGwDjozG3aCaNPyxlulJucq3xzC3QGKKlSdJnisjvwqK5LCMK01DWP6GINmPV
WstqXzbMnXWSHIvhraoqBQ8xObgmUyOrEOs2tPRVWzA3c/Iv1SCaHUeaX3qKIXaKsJ9afo15nsIH
T5BYBbQshwFovRiDbRdkX6Mis9QK0cvK4HPI+it8qiPSd+Rj3rsxS7sqifu7RFESFqW+Ix5+Wce4
u2skl1OsX7PEHFZGQUoLhEflxcHZmTdKJ6cKIrK7bagmHSfd+C0Oqp7s7nViUHYOIU60OpsbwUG1
tNrypOXT1e5sBjdBiwijejS0PFi6jn1XHsqycdAx5XW89d7YHXo67DxA0Ubvm3tttMFxrAxGCc0h
ynbCkMlxNAWt/by2ycWwvxMGf1jzjDdFnb3W0AVAH3mlpng0ABktYhP2YYasedXEzaPbP+uh6S/l
OH404XjNSipgEWOmx+ZBC5fEwurdCfPPoY8PeQ2LHZC8t0lbiW0JvGwxRusGYt0uCTTwDyBEEKdq
Zy20913WVFs9w0/XRNHZ4ya2CatkU9Z9w1NDqpLng9WwhugdZeo9s5KPyIQ+JVS2ry1ZoRbRn6WZ
apdMWo/geNyF6HQ6VdhsfZAYBjogz2rR33miPCcj7YGwiLpHO9ANWiXhoZqEtQ7CUIAfrABGc9Na
qMLPV77V6jvSPXiaqZELLzrXLtaDoqskLgr7Y8y3LnNds+Nbr9PuO3ZQ3ZlatOx10jH64S4sHUG/
MxSL2DMW4J6B0ji6ZG8o3AW3O+5wlbkCLBivByRjJmIsE3El3ccKoCSaeoQ05FxrpChhUaFXMa4n
ewacet8gaNNFLdD1roDl04NRCOV6dGZ0MoNF2/JGTwNcUyvt16EmOm4d+jlMXNBoqlmppipglIFF
85EfOuWfvC6GZddJrpiTfs8G+ah1/rRF+D+j+0o6c2QrowHq1n2IKB461rJIPbwtYQx9yXmLgYsv
jLEGMK97n1EhT2YZfE0DCSixxhArE+Ddg1yplZW3T/nAIgx4BXsDB47lftPyPWZ6eEoDYDiF6SyN
uY3KjugtmjC5OjZzlIisXfr+G2ja1lnLPgp8HnCAnHw9rLQERyCvqcnUp8ZCGkbo8Og2O7r9o0E8
DojkUkYKKoDtFn0ihIwQros857r7xZzOhMlq7lXCV5hstJFT2cumzxymoQwxEHKR/kwAsHlw4/ga
lXjPvHjbOkWPcdR6HtxTb7H4SruOuCQ3CkeZ9WVb+ZOyypXQ+h/La59StzwpR8OfV/QPuYu/oKEb
BzoNa7ipPyrzG4G0trSd6OSa3WcTAbtpo58mOdb9yPh31bIsl47rx4shc2vy6Tre6ETuauZI1ETD
qD/XXhIsBqXdoRSzKbrqOxVlelV47GwRLKdewMcz9OdA1OFy6kz6QuUPhsl+4Sf0HVO8S/Spcd3k
AQqVTAAGKCrccygA3Ox7niIgfLqj6bW8+stDw2OI5FCYwFg6KyZ3J9tpHuSan2DC1D5KX5D5hXEh
0PHUa81+LOm0Sr6UDIKQmNH4NOSMin3TCfGhpGvFwOXQsJ5ox0Y3jakMqfXMuVzuZcQitkPLgEPf
1hRKG9WS8WVlzTmI/lhB/j7gicCZBke70W15KBiX12bab8O++nGLFJgKPlgWMgNdzmBSzoPasxds
BygtouLW+inCB74Fb/wDLbzSgrWk36+pAYe+27/7U/naZuqeiRLJ9BieUZm91k3Ble81oEO65CAE
p1Tpj2imuEFgpbbKfs7I5QQ2OQZMpwTmkeFsRKC7itzuNTHGF6+GixQlYwTl+GDYvcQNp6tHo0sO
+hgGK0Pn6MRhbi/t1v2QPr/yldZs9GR60pn2mhGVgD5Fr4NGz0/ZwZG5bAyZ4qDpFybgATfFcuMV
7JddyjCi1+ikE/O1LJmGcQzdXHf6m2ZJQmxLt+s1dHR2AwQc1oQvc7zUnekiEeo/NexsS880nuqs
0VZRG+1bBx1VJwYwtvozcuGRI7d7ja2J7YuRdaV55sOYv3Zdw3dZI2JF+uL1zGDGceBRL28+gzWj
6BCC4711Ay43MsAmSFGF97nYZcn4BX8MdthUbrvcQWNkemcC0e9jgHvGLHB/FnUULBzPWSmPraXx
OVWI1NzNb9jgFw9kS/60rr6nj4iPTTTGMmz+WIifdqmEE1sOUFmAqwJHPA5dNi2SCQl/D7rI1OU2
bpH+NB4SnRFtbIaFxvDRpDhFdJZ28jQJ5EaTeQOv/VjK1tqmtrXqq65eNTigd8wQ0M+aZ6yVcGYr
78WNJtRiy0yFay1D2sNhMddBxRqh49EqYuqOOuQqJj/8qN1MbVosFWJrVoL1JUw7WjR5KJFEFR+V
t54wdafJpDZ4UPE+gWZ3dKxwZO3uLBsWq5vjcS61p7DXTkJTr3rPUvcHZh3wLu6ZJNAUj22cNMvE
qA+Jlz9rZftNuUSUCujcUOIxw1aOo6oRr1kMmD4eZ9KTgeGCw86szceqNc99aVecPG2wxNNbrGzy
CRYdlArNp11d8YOLQeMGnTR/UbkqGxmT94HH9YDcxK/qv6p1dgggOA979HgyyLpF0zaPTqv95K7x
McXpwQAOFPXFW0d0LYKEmup/XGRG/ZbZ2Y8/Uno3WXuS3JuSlsNPhsnfMKhecso+Vnu/SKf4GxEA
VXG11gA44bHwz6m384v4rUjbg53G9qxS3GRS/skaufA0cRldoFOo5ppF1HX10rGnbZbuKpQkzKtA
PTnK/7S88ZQWyUMh5JUe171MP6I5jk904z0djYOtLsJOPrzO+piCjnFn9+3GxkeLYDLxqXBybSN8
NEg5HmToTrlX/B34EUXdPIx0XNZC59IGPeJQ1M6wzKDddQowltLadNuGM60hd65+Zes436ZLFpsZ
EijwKlYgj6MfhRspVLQxYoCkmTi0foSrnSgYnUS9BWrpRyHavcFdZVH5xldeoJfL/Rdua94yiiNU
zpG/6Hv+MHzUryEDT5AxvxhiHkpO5aUmzcuYcD4oJN+/+0lPCbz0uQNPJV7qMuP5NuTSiMUJIxWT
0pi3XxXdOkglADEaOzYgCN8g6SqyMCcM4F5Wmkx+KP8+CylgslL+1UYP6SzwyM0pYCPYMRrA7DGD
ArDK25TLZbohxd7CjVo9o/bdW2RcrU1zfHKE5q7qrP8pveGlE/ErdfdJGTVHu6HfcDAupGuWmwxO
qZ+V98Fytr5AVFVa/QEOj7+cGNwt/G5Y285oc2Gv6X6lCABz7vw1uLhNAlmz7ZoRN2qEdMH9EglU
C0OVb7BerkFUqPVKwQJYOARxVB2GVQlAT+8/f1905TWnVGu5lGQPlSm7lTMzaZvc/ZPYLoZZBRKm
5QejMoMuC8begy4UmWyehpuDxKiQXOcvQwmZR2jOZaZi6swNqEKSq0jVkzSEjbjDhOVg32MfDXuj
x8ey4O4gKlYBdKznpOWcj6yL6AYaG+ZhpDVHkcfs0BDp0+RCbTSzh9DUnnWPRVckI+V4ugmBzaxa
hUWjJ6wkMF6QEt7EFPxpYeStx1juWhRSLNMHmthfmeYYi3G6eX77ENli7/MWEGtOCJBEiAemFGMq
lUZ9lsY9Y3SytELjiyHubkr9aOHqVGy4w3ISsosrDEA2+6Faj1l2Le5e7S4no6f1aWsoHxjX8u8p
HiPG/re+iL6aONlVkYO1AmlETpFHVMKPMtNiNYYdvUfZvY4mfhVGW8ayLr7bxmKPqZpymfnJLqCY
Fn5GLfcd9RrncggaqCrUgZ32JNLpi4Q4GHVOfC8dggVSV1zFJF+6GviBwZzfMty76Tlfht2ukulP
NkXokWWoLb0x+dEmf91NAAeSofxDZMQ7kKentB/KHdjLFZruJaw5hOMYJVJzORTi4hj+cz9al1x8
SmvIloEf/9RRTNQUltCYmCdMHU5EgZGM5C1NOJGGZxcv2QKPzHXqWu48Ut94ArK8s+nxbAy+e8j6
iCPYh7Sp/y1NpsUdk+W66090sN858HFFpLbHuhU18HnJlU1u3RHHd17y26lSJxPNZNnzzJBVnMHt
Cv+CTfQXsq/vjOavqTDv1pAMq65FyGwSa+HaX25SRkuA9uTfcNTWXnsdiT3GbesCIYBYUVhfZVGh
8dCRw6kXwzT/hL7Otl8gb379/ae1fDjkY4U2yRoPQdq/Z40qlhiI6+FLFQYLGVhbyrysNFxnFXbj
i/QtulLccbtcvUk5HFDcqfUk213ajidpKRTxqGqHMW/w3bHz5+LUN2607HrY0JH319f5EmFl19jv
2hUWkJJ761vq6e+N9L8s5W9tOM+chhtz7H/olyeLjm4JDRKf1wujeC+tyyiqfilyUsxMwTL0AnUN
3scSo1NmogkCD1Wti9KlK2o5i1G5iEFRRYwI/NG+nkhrxrE1nqyM3RnVI+wWgDMrPbqWjXHFo0aY
4DqEe6QkPs4xHb2N2xqbMeHFayK9XTsRYWBWSaHn0qnpMIr0OLXR1hFuAA2sSZKW3oi9CcZiP+II
QhHrr8zwqEoyNqdwvPjSCnapPj6GA5wx2ayryHhtEggt4fBpV2QMQcp9zi1xqhEStgX2Aaii26bT
x6UXPBRcjNoMGXfUf+iEr+5s3XwpBm5ehqdtglLTdzUpwtQZqARS4hdMj4kTIK2XpOUJbmQk1l2e
BdysALTICSBLYRuP1G/WYWqwtzh6vNUH3752nhus/Mk7Bl7J5MHpNIRYBqXG5N3ZDq1NE5XdE2C5
x8wYP33p+6ck6uRNoLQdhh9ECfFdiGlkUT7mIKfXZC9wDrRxvFMBhC81GOlraduw6ooAtG1npFj9
+XHDrAB8zya7szrw0K5vzTUWjFwUEdr3VMy9gBKNvdLpm5Pag9U+Qj6KwGrFhZ97SG3VTzVj7pUP
0XZb+HX9VJWFtgviCh4SZFec2ton5y5UCpF+R5w+BhqyvZd70dFruSUP1bmJUErkCVQgEWruSfnp
HTJ/zrRJOE6wHpgy0jZxnFPqcunwKnGJwgG33qi2kBqxDmRjCtBHjrs+MkDVNt06cYPqK6BIp8Mg
9RsdBmTF7GXHOMmDkxpH+pl5Hz/7Jh1YyAHWyXJziEgPdcr0pjf6gBKvn661MtBoBR2w2yzVrjl6
D/JJTPc75LzRxv/1lUbj9I/GdIugW+7pU2mwbLXuJfH1B7YWAUtX2+lDHR7cZqRF4xloXusSRIae
Hwl/ZTuvXWPpjEV1Av8WHFp65bRa8rMxf/j9LCa1akEN6FLyMbqLqkvv6zReW/AzFxvZ00a3YGG3
4maVnbhkos8ffj94thKU5N0RdYTYKc3sFq7ojVslp+bYtulPEpXmLbO09y5yipMaFPvalLb7Bo3R
XbA/no3YuP/+6vfD6MQPgYp+rJ5G8sQryTrp6iOdBYZtOhLOOpo/tNW9ifxsp/d++1SM2afZz/hu
Q5v2qZQIRr08vObdGO+8bH60+VlCpIx3epCMq/Q4XQfCxOYylvlyLALU9T64xE727AtI40GUjvyR
Pp1SeFsNqyfNzIcmw6igIahHOuirQxbdXG2LULAhl+kishlHmFnNMo64pHGba1Z+76H9BX0XBaZ4
1HwqpEnXbjguEeILM9jkaG7fvNT9ThqC0e053WNyeIzaugUW4y0SgPy3Wmuso9eYH8xelswujDNn
I7JG2tmW3k4XFQ/TwiMIZOePI2g+D4CWm8vgFCaILAya3F6Gv8+J+2CfEW7o0D/f0pHC3FPU8aVz
lp4v69PY0n6tAvpsiDZWPrloFQv7pqHMSpa+GFGrJwCIR7ZMqcnwICexBBWB1Lxkb45rGtGD0z7y
bIarHEGNTfj8IYg7/4I+NSj1t8qP3IMb2c6hA/jGwxQHK8tlv6Ss9ndNDXaYxuhxzubbDk71ZDSF
9cytA0c7PEFz0rwFOJxwmXumdlHOeExLq9j1fWjieHV4WHR/N/nBdAHy9oPBaaRHEicbDzLVlvwY
wIcgcS+OqH9i3rFFYnpgh0yNK15K5ogVJCe9ypLjkAl03ZLWfC0vIRj2S15oYuVF4F+Iu9lU2KJv
kfP4u+TqYejOdTOymSKzRbeWiwO7FHA4UawTxhgLS+Q3rv/o1OtuOnpxTahNnzY8dfFwzoN6CxBm
3AGTDQ7RLJpveq3aaGZBmgqjy5EO5jFquoOPPPadZhZhtdSkFSF4IGs8DQYOaFj6NuoSlPLFb2Lt
qe2bv7zW5XHqyxfpug525Ml7tDhJ9pbPqV8Npwh12VeQd+8TuOjL4EG3xNGFv621tEOL0omnhB64
X9KHDOcPZpaPECaaRTeSERNoQtuNSZpdfz9kjvhjcIJPOrpyPI3XoGIJAJBblFXQnGBLrYn5hq+c
IUtm3HnAAA5qTy1V5L+LfpLk7TyniPaZ8GsPCIVJy06w84a9dWpTs1uGvh/v0oYpibIyb9u3lfEY
6+mDGJoLq4JNvS/9s4lSd1mJACqxy5Y70HPB0ErmUWJ1jzwdAfc9jF6u7VLRp1P20Fr9qUc8hBTA
sI+JloAMaoJlP6lk4wzypAmmrjoJT8q0x2sy0s+1L70pkh/smjb2vgyj55pyrVwOTnSowyI8BI1a
GdRfW9I7nmJ7wk4MigaxXjhzg2MBMqgytsxrqBfRQ+00afx0Rv2nomm0sYFTL6mkXagK9h2wa9II
86bXCgWpURN7C4IzNB+ysolXWpiuY5RMKwOz76bcM8B1t0EJy122s2pqqKyDzb/X5UxAbR43/Jmi
vNiJuanbILmVHMY27HmwuMbJ8h3aHyUMFsVMgerBajaZi1m7gnLXa3V3sEoWUQD1K6K94zUOO1Wb
bAhHi46Tazyy7hqmU525GWIrP1dt8lHSr9jGKjW3Jf7+0EFprGs93ole3owwu3ZTfjjImYfUp8ZL
PvZopUM2mMibXfIPzcxQilKJApFLdgpeaZg5Syax3wt7Zi/RFtrX9VmBCCEKnZYWjCbZVQehddsU
eJM1U5wwWTHASAA7AXgaMaqkrSe46npAPvRjP7OgLNXCxiip3yxaw7XzNzdpVsd+djCj/GSi1jhR
KL+4Go7LplS03TCDnLIpZ8Rr99WNuMKPnEyQrImDv22TPtlpFLwGjT7C8B0YeofZuMm7odlFLcjW
XuJjMt34Vue0itNIZiehMC/UdrpTdt+c2krvNjiQlpMN5whyoLt2oSZAqcE7nUsiQDWBqk7Z4rWP
Ow0YZVsTP+I7D2mkX0SV2X+HCv4u3beyJCOsANx+TCtoh2lJ16SZWiyddpQzEdp2XIeZ5gXJ2zTt
VITBQbONDI128VOlaBeSytUxLvSbtlPVX37c1ykz7Jde2reKJ2XB/WA6O3ZI65S+kVEhnzdMDJie
FdNftPqBVvR0ps1a50SUsUnm0VKErb1LIgy5QU9uHdtsf5XMoKVRMz4b6uzca9opBN9zduG6TLOy
uoHghQaLgAdYiUxdinUbyLWcMI1qndavkrq9WV4AdsxX8NoKdjlQMtHKnWluA1g3Ad4tmzlv8Ux8
YznvhRnNfuZBrbF8HiG8YRkQFCoqVfbBC4N9TplBv027ukLBA0BuUmPdYfMOV1031quwAqg4IvP2
h/5BBXLbNHDqgplYF5tcST2LuLqZZlfOXDuN4sKYSXfWzLzTZ/qdmDl440zEM0DjVbFc66bFdcry
5TKc+XkdID2wn98GA12H7uYuA7UXgNxzQe81IPhwUiMqbT/XWopBJWKRQJths+kmsgpnhh+5CfDJ
Zq5fPBP+kpn1p2bqH1na+aaOhuioRtylEfcrFlGybGdeoD2TA72ZIRgqLkj2UNwSMPAIr5Xc0Qpl
Ceors2nhffWvpixp89qJgTQcIX9Ke4fu/zu58WzZBtetpCLcxLOu7mBlpyrQ/KVfNQ79ZbgVFo0A
yTCkNlAZD1bA1oZyyg2308xP7GxIin0XnfHIFZvUX1c+9jJDBfGOeQ9pGJPYYpcdKPbpdUdVua/1
5gduLGSzLvswZ3parKNbQD/Azb6p766dQPly5tN63aGUe8mcdo//USLEpqffVxTGEe1IDuwIUlz/
3OXyIryCcQimnEwYG3bk6lZYRDEWHQM7v+7Mm9BhOJMrsU0GDW59G7xpKhvvXpxi50J13dIz2c/3
4P7bCMpDnYn5lr2MqrHY8OoctbIIV42g1WDb3SZ3bTREcfow0o6DvVG2F2uGXcLCni4QoldeXKAM
8gsXMhcosG6q+dt2VV2A8qfhCufFplHsq4oXxy2YX2H3clUrV6Pr/+CmY16QWoc5B8arokdGTPac
jCBX2HgeSxMzt1760LLnia5u41cWw8uPzO1oWdlYihH9YpklXYRXiy8DrA7DNmMbqtpl9l6qccvc
pEMezTHDdGlCFY9XQGPWNYoYRRpqR8+eup1DsbgsnRgabJ5cSXFh2lF1OFGcASOddAqWsfOR1sm7
kyA/oHUYniyveNF0YK3MLebmzaJsqT8zXSczQk82utAwZ5Jh1fXeT2MmDOJ159JPFMo0C0I63zL6
yz6k9txAvZXthXLlJY+6T9ta0YywwuI5auGmWPS8YfzSGzRqXBCc1ZYpvlsuNKlEwIjD6eqF+tyB
pnclUeCvvDTYhTQq1p5iCFWaXI5Tt7rBOt1BLXVo5NDiCPy5x4ezbKHH5d5n+/fSyODej2o9jkpC
d23FnLhEgvE8xqxcP9hgfV0ZA2MrqIwRilDcuPlSsaJX8/w3q025qvOVo/JoVUM089MBMNzZSpr3
KqxNmILKWtQWiMmySx9ca9tk4Qc9zNdEl5gUvLthBANSDuco9AogJ7fie43LkPHnsjO4FBhDhx5c
dE/DYCEPGWp4I7gR0hB8KHZ1QswtcEWJmrZDh7txniUxZY13VkDXNaJ8yo0qfp6B9nRV/GNvmmrT
ierbR1NJMw9GCK/fW+NjLlPDU13kpMvPyU21kwD2TOJznAAjmZBG0EAWx0SJ9NCA/0QeYaMLcLQt
l7oGTkJUnZqKh9QxwHmQ0Rffp6K/uuG7psf9ucSyk6dsEAplFozUdVjzL+r1ngeMyUgYLD137kRp
nGJl9E3ow13DZLJPJOCRLtz3sR8iXMjfbcUIjcRBppHxt1/siJgucEc9KPs70MW1l0x6wPC91uGr
mWO3s1sMSoYWXoGh0t8FSKKlpFXIJjjBaTII2mGqY+vDYzYZj8w203WRIwbVoYoVrXUvlbIfk/kN
gdKMx8IwCmpV0lqcduQBtt9JKm3WU8oQhMvgj+5EQPeCvRURNRK1KXK2juRMJLT/xd55NLfNpPv+
q5yaPaaQw60zZ8FMURQlyrLCBmXLMnLO+PT3h5ZfUaLfsc7U3d4NCh0AMACN7uf5BwhHju6SOMOv
wzDMHagyrwHcxviJnFCgaTN/UlVlKk+KA+oNw84FPlSAAYhJ+JJ31JAJw+othelW7FBpvg5ynIRM
yyNeEk7pO9VFRdEinAkYZdxxg2zDSYrJz1ukDmxIJsNmDKotBty89EuruJp7Q0nKxmyPDuFMIu3u
orV93lcN00CNKYyVN9/jChgnzJl+XoRIyHT2XDPrO+C2RPmTYmuNzUOR6F8s2x5Rwn2WCQBKLO+W
pNb2gDRfAg1tVlSWAJh5WGI2yiouLDCDRgq94xhj/sBIJD9kJgikEK9GrazrZRUWYHJLyIiKrK3g
p5lActAED68qCb+ZNtG3ZsqM2B/Vi9Rrj5BXVl0+PAwVtheh9TBk3nMx8vNYmfKTENITXqrq0hri
eOdcy4DRDJS8H3pbChedFRcgr1R5hv4bSqYy+nyV4c05ZbWSI2ygkhTlpYh8aGVGq8gPiYtoxmZa
Pl8q+nhXddBf4wbOXhCTf46qb7AnoZ9bEg+JjYFTg2gvqzsXkEae/LBz2bmpJnQejyN4ZoJBQDTd
taxJz43M9Ny0YCOqqgxgr1IAOyvKD6tTj6g0EtXQMwIpOIhf9ky0FmrByyKU/Wheh2O39yPp0OIi
vR2ChtktRA7LAeqsKDDdJcA36GOj/ek1hLx854bhX9sEOnoLhtMuDEQut+Qm+Fg6aLpAlviNqpzx
tg8PeVm/ZEh8R5qC1A54FrnXl3LOqkKq9GdlMGGQImO0CB41FeMcMugu66u1nQYONPACBRHZCGd2
pfRLh8TkRdrJ2oJXPJpUeXDdpOpDZXbdVmsL0EBBZB1GJzqWRlYc4gAloziYy4mZIWhembMaWZhF
mdffs8nvN+uc+8GSlctczcdVp/asNsEijXJdLBsdoYEUTYuw1r4HWNjPPKnEjZyM80XbZLsgxzZJ
G5wHWNDjCgj2LRqp6mq0onFFKrezbQRsoQfY7XAPmgsXq2z9Z+Sv8huUX0f5k4Xv5CnuqLIM9eI9
lNnMejNmSsU8DCuMOEJTXOVvgEk2LiOwkAneZDitTlMDidRL06Ofg6BLH7PI9MLIXqohb6bBGR6I
9iuXColQR27amVIA+BYf9f9bL3xGrtHhvPx774XL4PtLGXxwXlCmI35xa6x/aiYoddCFumE7rNrt
N26NouBzalqGDBcHEoKham/WC/Y/DUNxgKVPLgumY7zj1ugQciZqjUMUToVl8x9Ra0xzMgY8QenJ
M+O9w2rZ5EWnwmI7v//0xtEQXkF709XhROKKghV7EljIGkqhBLa5IPjIi0XGMqyoNHkXaWb0lZk2
moeZ2aI53Fs/beyPvriZVKEjobY/vEqFdeCr4Z03FOG1Rlpjw6vTh8Vhq86WpZHczvTeJFdqKxoK
UDaqwqiPzL1akW9a1ukXBOyTDVbSxlVr2yzYrEG+7jzUc1j2VFeDjCaYNIzZT9b62jO44foRkSDl
RtUU9Oex4kkYFNGI2wPWCW/zTAbQmJCiB3DXFceuBBwk9616D5RxfBlMZ0SFvNRBxLrD0lclY51m
RYmERE8wXdVR/cqBC6/qoNQuEgieC4BP6oPUQJ9RvXTEa7Scki555x4aVRs7fK8beVHKCtpFYDdW
ge8VzOaNREOQu4tIR6PhtDIKWV1lnYw+oN2oX0uWWrtOC0mSpykaK0rl3lheH13ADyPSovYZ/o3O
eBsn+bCH5SRD2LXla+JmKAW6SKQbNUqN87DLQEHbSYTzTelh5kySn0C1Vn4h46/9MEPwRLOojXjZ
mTHa/1qLQKhpj2j8xOpFG+WA2iUsn3HAUT1C58jtoPaQBd/jEk9rO9KxOdIThYCPjuB+61iTWFOP
wrRbRy4KdZ65hvcIxsoMpUNpV9U2ScBr2LKEDg/MhX1vK3AuGbFXQdSOd3iW5MiRdbqyS0o13CJ7
NdzaTsF9IkvTjFEOdqY0VPdDYzFzSzFZ3NUuOpjSYOL+Zaj1JkTh+hZ9vHqnt4az4u1Ub0YvZoBE
sxq5nkQrj36kd8++kqM1OQYp6LgR1nlQqzBFEcrKH6WwYfXbIXQGgSe4akNF3sVYjN8nUSxd1mHd
XrusGgh41+qzVpUYuTkRogeqjtYdlAZj36J6tE5UPp7thS6SWAoLpESJc3PWm0NwGVgF/nJepec/
rXIKiYYdagu+zPQcbDtKrVW4VFuDsJYP9s42wSkmyCAROwl65MZcfL+qvIMf4qTybeqUPbrPcYVa
NVCKWZaMHe7bEppGtWlIxyrJcn8Besk/Kqll7zV0Np7LIVJvq6of14i4VkjYONKTpemGNssd4IR5
Lgd3Pg4XS8jzzVbLDXVvRJ5ylbPa3xYuGWhbQeEB4CvIkz7w7xoLYL/KGwoIE6p9tTTy4sGwcNlL
2q1pDikyfwUeRo7Mkh6J1FncQBqrHJQqVcCpk250phLpRx0av1d0BMZjnlfVxLsle17ozSGzgJSE
BMf3LXyTpSWX6VrVmDr0oNMQZ9O9JVkUopEGjkaMlyUkjyRf9+GgzWTA4l/B9rcXxYhzSlUUxJk0
8kd9VkwQGdWaO3CVwC0q2rILbONGizTWX+rADAwMPVYChuYimjbmLIYdZYkUNqpnkkJ8UHFzlXlq
As9D8hsAUVZNOMvLbB4Y+P9ZEuKPqaoVWauUbC1A1virERngIkyWSTNbsrPrKhmUbGYFSbqKgr5c
uEpZfTGqOm6BMLbNDwQE46WV1+7cUQMVBQvQRPkCiX1fxl0JUdMgKbOHYAB6gSjB4OyaOCngHir6
Nmeqg/VgrGToe2d+7CMea5QeIKYh++FLNUIkKiykfeMWxQi4WSqvylDt71oltxxWR2ZFshy2NLqL
/mXUGgBgDBt2kYqy0iZpTAQ4yY5PKmuk3YBbyLMMBbML3g0tegdprqLK5jabXlfzdaD4MUgC0OOG
W6pMJIfxizEm6lLprA7x2Na5cy033RAMKQgsdpK+i4HBI07RBddK7/vzssfXtbIQtq/cHJhTFxsz
WUnSe4BlKroMsdpsmPOwvPVztPTDAZJgDVAwlMcr1YcBXhcaHpBKMMzhCQK8V4b4GhDDuCXfMsUX
o25pF8iXqIi+E79y0nvFsglWW0xwMWgFy898EoieDhGaiXc9GukSDrl8q7RkAOxugAHZd4RSiGwv
PUQhjjqml8uEUPjGNCUXYckcQ5mAXAooVgm0XSG9pJ48op452YrZcHtM9Lq0ygQI5JSJvjTdrLxL
G6l5hFvi3aEPRDg5rrDYsgalY+GvQSjBacNyH/Ki0te1HRRPPFnxEvrQeNPAyW4WjEZdB1sfq0Yj
JnGQdl3TrhzZK1H88uvox8g7DCqDa/oIO8tavDLHBswqwHOJ2BKuOvEsSPz8ui5zhOPd0vxJzDu7
K1kr8pf25g71pHxhqEaHjoNO1syHx1VNKwZsNfOiONZFEj0SwHUSIprI4qsKuirkTlH5aJ2AUDh3
en7fWUmyLqDlfHdVJ1v5yQR7cwsQVwlw39JFWy2KmnGVI+oEYkzV8gNvafnGlMwURGsJun/U2utk
lAkHG36B6QMqe085iah1mNbGfRjDQ5r1TfloI7JxIedoWahu66MJO6aoSEsFQq8Eslh7gtNlHZ93
GWrTsbqyDQm5ZWUeFirxlBE9sbgOfuQRTkd2EcMUgtSma+SRkuAxidu6mTVypixwm3OPmH44T4Gs
hosobIqjLDNatKxX56pl8qSjj/bitAiAurGqP7aq4iKrb5s3EqsphYtGwaWlmz0gXt1aqoGkLccR
JEvXOh7kO6VEOsvquMm65qapgFrqegXtCUIWjBPb0wEQ6BbZPqkbM0hhpYWgYovkSpuYxQ7UZHOj
NPGkPdz2w4LoEU7qheMO30ezN46VVWVfXLMYSYFg28u6ySy7deCggolapud/q2u7aZ6bLEOgEiW3
AL6dYsB3ynwINpHlgNj1kTrGFVtWAQuwAH4EFkygEam9JcN+fj/0aB7CWm2XppIMF0NG7ghZbu1n
ndl5c42UpH6VaS1Bhopp5CN8aPCdvcuTTKbBP8g2o4BfDvaMuW3qzQELMTZIZhAHqwLM1zoNcukr
xjOg8BMPVEnlx2CYOxmNwjq2lPuq1JJjD29pmovmaMmF8FcbWNCLEowKwY9CRyobZU6YIS3jI24d
KzBKTCf9DJwvai/JQ10G7kOlxtICQYd4YSlIZSApUh4MX09vdUbGfYXZwUqWsm6tMQwtmtH0toOF
c9kMB0r7AlES92X0E/fe8jwUOvUOOvqgWOaL6uSes3TSzkJ6s/C8+wAjrR825t/8DORHj8wkmnKf
4N8QPKas7T3QwrqKkW1mRTnJT1XC2TWHCLYv1MDfdl7WX8qx3l1aPN1XrZd2c3no7wonNL6CFyva
VZLqRj0v4ZzD6WgYIa9ldeSFTvpf8tQ5ON0o+prFebgv64SYUBIhTGfWgY5ki+W13mUV+dZT7zXW
Q+caMD7rlpjqMYq1gMSHhi8uELNB1VbE0plAse7BQIegmZ5/zXN/2PdZ0Ddre4igmzFBAK/P3Bve
piERaCTg16kr1wiVxYAMlX05ul6+ijVwuX2iRs0OHAEGKYkr6+4cM5oWMlCbLidtg2gRDi10CGAS
6jq0EpcJsh1E39DNLFuEYWV1kSXVSOat4nGeuUQhhiVSvd2j1XchIMwmJKFIpi2r253XlatSKmuC
ezIxnE2eSB4UKzvz7iU7Ka6VxIwxLQKJZ9wXQQEQtOR9u2f6UUkoGPqlhbeT7h1MCUGweVIR+veJ
6vN+17QCOR8UCSqiHCw8wrGE7NH10eW79Snh+8HL0v8imH2NfFZd/esf5wansmXKoBQNx7CJlBgW
5n0fYg724A+IbGvzCJ3DfqfO2y+Qwzfld4juD+BPrxt8hPf6irjC9xv3GL7GEZ77/+O94Ab92+Wn
s39YcXJ1k4UemQrLslnFfry6wSvEzzUDwYWr0nxR4pdxePzzF/xtTWsiRmGYsDFYKtuGeUYPHyUV
9VmE41HgxUMIg+3qkwso02c8+w66rJs2khQs7nnoPn4HF4qgpmAm7G9JnF3AF501K2tNbHeOTv+8
+YTv/vv3wYdAMRDSQO/BUO2z7+OT0OQNxdS+3usNIbr0k/MTgjj7Nhbkcgf3DdV0FFs/Oz8C0TY2
gxgopeBDtYtWvUP7NO/3LjNrw68/uZoyne7jj4fNo4Jjh6MQTSfK8fHHCyTV00twBCyrt9iM7Miy
LqR1eoHM02eXUv98Ke2MVe9DAVQDLlX8ZEW9CC7QmoZxNnfWgIiIA35C45/EUP70zc51CVjrDYmh
pAvrFo+qakYmjUQrkgM8S80M+9X/1+tNn+ed/a8BZUR3GtJ0C1JYc+D7G3XLWLxWN84i2/z5ofo3
X84ilKroOr6gZ6MGtFjs3tB99r62Cxb98aLfcW/A65w7E9VrVn12wd8Hiuk+OV1wkkx49+2UpvNx
NcmgK83jrbxkIYAV0UJy5vi6L9TL9ivKsOjRfnbP/P5sf7zsmbhKavREOsg3yxfeyORiFq+YmG0B
+RRz7yG+AfA1/+SX/bvn7/0XndrffVEjHnzbdhEi3No/g2LOKroOVzCHLqcvqkO+X+Z3qIjW34Zt
tPr0Z/67m9bhH0V91bARGjn7XwvgyrqGu3e47S+bdbIm3LcsthgYrMjKffZVfx/KbFnWLcWxGDTR
9Dm7mJcBYiisYlEv0m18TajxhkdkAQxtmfyA47a0r/782352vbN7SMJDedDMAtTOU8CCNarL//x2
YcDUVcxwTdtSNfXsdukGhI0r1AnblTzvF+nC+O4+6otxDv/wwIw0/CRhoP42etrMpCGDW46NT659
rv1jtQ5YhQHPxif5AtzWVbThxrlt77tHvZtj4LruFlD9oLt+d5foxD1Z2z//on/3AVTe4JqlqpY8
xaY/3q0ehB7mz8Cr1+5aW1VLeW6s4oUPYhKSCliRBaAXba3MVdQQEPXDjSD7VnwyNoib8sM7ZPqt
ScnZDro4BHzOXlkd4WokEYoVjmsbhEHhDAHvXAQMDd6OIeoCFYlleCxW0hYZ4iWA400lz/ynbvfZ
Hf3bIHX2Qc6G4JZoR+daxSoGMYQ/0Cy1EWP5dKCfXonnX1fnebFlZxoQhSDUuxEiJT+oDxW2rnN5
rs6reY/YsvodDkK68A/1hlz95biEoBB0oCa/kOKyl3/+138f/fme0yDB1M3h/jPObvMGodlEr8uV
vu5Aji6xOFoSYpJXrLzWCBq+3uX/Ua5pHzyXWZX9rP97Ouw5y4cSF9b6f/77Q+mQv6S3dfnyUu+/
5ec9PxxY/Y9oZpK6+FZ/+1BYCpG1m+alHI4vFYAicZFfPf+3jb+stz/JJvEjvvvlp0/y67irb8nL
v/5xlwb1y4//uq0x9K7e67WJ437llEzzn+STkP3i5lffy7UplvpPnaSRQ1ZJZWJlch/9MvO2FPJG
pJMwpEDEjbv4Lydv+5/ERUk2OYo6DcuMX399+evXO5Df7d/O7cldfrhTmRJzdnTfFAbCCSYupJve
3amxEkJ8QargBeP5vZHK2l1fANPM/dEBNmaqd50+wT/GEh+FqRXqBOTsqVUtAZuL1hhOzWvr3x17
6vx3xyrONwgPPm7QebETGzuOJxjrW9nph2JnTZuzutAb8786SpjNpHW/8Sb48GkTT2DqUzHQE2ly
ciVdod17yCVCMnE8wkkUi4EsTtf5FnYIhX6vWvWPKK27gwdVQPH9JaHtcBWN3fBk5HARasW5bz0I
4DBSYbbJFhLnsTsCixwKdyf2zNxxd8gumnAjphZRjlyFGXsbQpGRSfxYLnK/JcEAmA+jsutjxClX
im4rO1H2zeYg4UX6HZh9uBlCPb2EkpxdxtPGd3uUtGW0Js4aRFFszKDMLiN09KuZ2MX1gvApHgqc
KEZ+eglDBqQ58ZZVD2LuKqxQnwDpbl9ByGtXYw9SsHQMPKWVNfG26qsjF9J1HWfROpJ8iDp5myGx
ysaVIjYWeTMjR9eiJrnV4FqQEEPKYdkTTamvFA84npdL+q2SBRXZE9dblX1p3Ppe3u29vLorEhAt
si8b7TGK4Ff34L1Mozo2clwf+R7tJg2C4LVONEzPCmj10Jsi9RWoEtU7/ukgcaLYaDdamWXbrtcy
kIABGsudHb3fiLpctfp3DaIO5fW7X/+5DSEvbAlUQ+0RTBzXJRVZ6UCUiMlg41AN6OZ3Vb8I1a5e
FyASsLtQm4vc6tqNDZ34yujBsaWIQxzV3tagqUb+fQSZG70Op93laUGmRSUsFHZV+FXsxW97QCSD
17rTHtEmqB2xby6VuAwgm6TG2vGhq2J0QblLW2PtJQ6WZsrQQDBGIAB0jn9r9VG6Gcu22HjAVI55
1RJqkOCH+T0OHoWfPNXuoCx8XcJYANjSpadF+sKtkanOGtBOSe56CtwaAH7c9CzWYjW7gvOfXcEY
z66GaVNYCDz1TknUeWooCWsoPDe0SH5tzOwif7aaHjHA+ElF+gscllNIMATipzRtEZTIrFG60Jrs
iceTL/RWLFO9vCE5oGBxvoPEruGOE5GeJJMTeYs6yuqlNtFKROVre1gp303khzYWrO1l5ksg98D4
2mtDepbqpN9HlguzuXfmxIXikfw52tByEXiwBLCuB31sgLXyjGi4dkajf92gccYRwfsaD/Aimelx
7ep07WMsI0hXraHaBTeZCzBIHcrkOei8TR82/b1RIW6YFvi9MVqIDaOeuzOmcUQUEzGYnMr8gQd3
TAFNlRAI61ZJ9n6pWwCSjPHBc2U8/2DG+cF4q49GcJ/YTreUDbh92Vgm+8AB0Sm6tiTFQz3J7t+9
Cn+9bd4HrpSzuAsxChnRB8cgaoAcKC+a6e3z7u1CgDVofNO3XyICvdvAibAGVR0MNKUct806UimL
3fPyedd35d92z4+t4AMjMQDgSdfQdmoK71gYQ39IAnTBMnSOkiqZu9mAD+D0N4uNAniMMSyJLlNE
LkUVzCXA4WLXno7opdJdin6nw96OONUbrIG1mTji82sUabkv0i69HRARhl+RdTeBWpaXZHjChWHW
+TcELC+8XvO+Jg768jgEJmAq7PwbYZjAi76ROK4AOmT2xoyj6qskJdskRM5prG97b0yvJbM2jonf
7Ek9NQ+DYfgbqPloRFp184CrJHjdkuh8YlTepvQsZa4QJyelNfhPrVvhWSnL/SVqVsMtVjjX1lRf
2T06+8nobnFST+/HRka8i/rGCa3VUENecZPIf1LqQzf01oOLxeWmbUp8maZqr9W3NSYfd55j17ta
HyOMNL3gSSPt8sndZ39cKXP3IczIiAeGR5sCWM7ZXH8MceRG8Tb4ESqRFk3aLtehHI1PuoxuREdO
/dJEe/7YjDav8mx4kmPHnGM8UiFEPWhH35PIeujqCrubcDHEbnRZYll5mUw202JP1BFFvoa1623O
6kWPvjFBdIt+p+bQLK5LreQX/5vTiToZmY7cb27QQ8yWfQOlXq7JVUSlHS6TbPQeajM8CNqr4RrX
hanL96Kr6pMvEF2h773rmkHv/ZFJ2nWYJ8q96Q4ocuQKiAMfYw0fBos05um13XRbHknkqqfw+bRH
/gEUp9f4v/Y+tp73k/pg1ZPFfz321JqBI7xQAczM7dSRL0ECvd84uQLs1SwnhND7+lNfvN3lS1E0
DbwH+8TdBBFea7NTl9Oxos7I0oPa4QkmDhWNov78MKAORylCVh3Hl5U7xhC2YzySgeaVD+ZQB7Og
trvvXl4jyouwifAdDQIJCdskAL9rOOVRIa0/l4z0TgnBXZLsV+/eSqPjaeSCizsVDPZBmUpTmyip
vKlOPf9Xx43TFd7OcrqexxVE6a3tdL2p7VR6+2QwG3HhROBzhveZv7dzoEi9gYdzgkXnXtSJvdMm
Eg1QOskc9r/6/V1nHzbPJ9ED46PYqs7aSZuWSeRA5AlCZ509yHkzZPjMa/YPyYsVMrwAUZGDmNYf
GRp8jSp9EYUo2nRGLiFUbma3wfCtTawduugefoQl84m3IkxO5hPgeV5bncAqkVwBY8ZIZYwFJjZ6
7G0gleHwN+1pU53YE3WnVqwrJFA+f/UTe+C1wPCMwWVnOcxedRVZ36KsDih4/NqIhgz1EpYTf9WJ
LjDqmddMDbkR92Cwp+OUqVKcRvQWHZ1ocGZ/Hi2tKSBwClmI31jTp/SOqegE+s9/Y3i/IFVKTfoR
hPJtPZb2DXpm4b6K3AmwzKjJtOu5STX7hullsC/e6m3qq7f6dkSUIyvUQfTvEZR711/UA7R/jt1v
YPCOTh2PzYwBVLl030aG172pTh6rYhkGpg5CuJLpOA0QollsxBMt9kRHZiAIU2oQZRBoZJh5Pbmt
4D1YoKq5kDIWHkUc5ehVO+mumBYeSQbjzJe1AB8HiohgxTcA9F5L2VSlkbVEZiUBfGw8jThT2O5g
7OKirg4gXmCOImP0XPAXwVaFR8JSZHnqYRo/XOOiAiWwtfAVRAvX5MY7lXPtkxmX+fu/aLE41Kd0
nWET8DuLn3pGG0jAsTTE9moPeecAdeS3jVkF/IqiXNc6s0OwcFodYD07dRFVRcrjFQcYrsE106+k
INKvcESahZoPBXJo9Ct12oj6INTjpTOAeD9rEK09WYYaRtGybpyJy4V4V3wlZ3iQBmryUPSBsjUy
ozpUfVMdtGlvqs90E2q36BsBqTjoTbRrdTJcI/T7a8sKdiWMM6Lrg309tRWkrU5t1VTS9e4LIgHD
MlMlCMBdHu7EXtgNv/bit71T62nP66wQddyqXP/5CbN/G8UM1UQNnKC9AZbM0M5GsdoM4DHABnmO
BrgwYAZQkxkL1iwTS8dEHW4nioXhKrA9MGbNRmbJIDJoPusY2j5G8a/dRad+6iR6nrqLU4qiOCWA
sAO2HFhKhvVwBQoGSFyNWv5VjnM1NWOnYcsrqi20iFdeJ2OlwyOozk7txLGamWXF0XoEn3X12vzr
LArr6lmJ/cgSSGsOF7JmDdmUl0qI+e5C7IpNJcUoOHlLUYA/UV6+63zqNkwtPrHVnRQvIV9yOlH1
uus2AQOrpbnQ1+JsX6V4aOfMYmDAtBmZUOrExmCthUzmVCZLdJnLQ7k1/dr/VXfqCIrz1xlEnZOj
+/HnG0DRfrsDQIfbkOVJ5IOhdPTz9Kblu3E4yOWPqE7HCqxf7qyQsZD2sV1c51KPpuJUeq2yFNhB
JZapC0+zHTQcRPmtHdXF4aLD3ndIbWmP4rzRrgcne3ca0SDOFZgqAfasq2dujj52mI3So6Gmxywv
0Y8kQjagywc/TLvu1bR46lzIbzFI5FsZKSgUhUBUF7kcblUyzlvbhLQaMWsCERiWt1oCDgcWj/c0
ndGPLHk6I8ad0RHxmnINzAwhskl1RZfR3uy74QFGmrtEnKK7UGLTvRY94tLsruIwRFpNjFfT+NTr
jXxpiUGrQ6V0ZmgehoNvLaeOUDDjhYa/wDwFaHfj9GBHMOa51Qt0eNSugXbu2BU0JureetTwpuEJ
usdiCiCAnER03XUDZCgpiroghqENmzRcWCLk4L2VU5bqN6KjqJOcMFyMSljdiIbTuRIRuUhV4DCV
VF/ohb8saju9EroaYk8oDORGauzgzy7P6kUP0TgdKbqeDjImbYJyOvLttKKHqBfd1KB/Pa2oOjv8
42kr59P8sz4llhhXQbNsf/zrH8woDEfWWX6x/ucG/U0i33PG0HDyWvoeVaDbiV1AtS4h+ChZ0yO5
y5vl9C6xW6e/sp9ERZDmdBXvlCHRikU0jr/6izpx5Bhgt90+cyNNZz2d6+P5Xy8ahNZPiwEu6pPq
Jpk2rXX0Zb24fp35TdM/luCnGg84/nUeXuoN4mmMQjdRHRu3jtRiZIVs99pzHeM2Hc1wZxZg7URr
r/TG7XQAItPV6wFEXDmgw++uwshVzFAlRCoXvCGyjSh6SdEsVGC/G4DS2p3v/tUqIu+nVhF5F63y
1PnsWCWS07ss6ZLtmPc/3QHhHCEMJTaS1/4Y8wgL80krSjQ2dtxuQ7X8CakzvY7BjC0QEtH4JkmW
ouCLQyKUruQ5bJH4G9TBOBSD3CAOZWAvWLneE6r789L1NRQQ3IWHchLSjnDYGVv827bQ/Fslmmhj
tXQQVQDi4f3JANzxOGCIazp16dRYseCY10I+zZxDoTv2wZr2cgP5d6Ip8fbU0EeOvi8ktJmnbqd6
cZKmTtt3DcQK4TrLEpMNjBbGXVsWRDci5uRhnl3LkvlcD1b/MLQZ+uqKMazNHBai22QHs7E7JKD8
TxYv1sdcILlzRUM+R9YNDHkUptdnMbAGXG4p4w7/vS+J9CMX3AMIMvXe2DNPu8mMxM3nVq3/1Frf
2Y2h3N4Stq02SKDg5T0VxabNv5jpWBxFAYwMzpOW5a5E0VdSY++Fxo0oNW7a3uIJ8DOKC1B2rZQj
wp/rr3GuYZAQ3OuknYhhvcaqYtvBPbaFRnzqp4koltO4ywL9Iym+EJOwxGG9E+WxvBDzruxj0Rmc
ZFFb+Yq0l7HX4uxWBPfFJo+Sa6St8ytRcvkLljH50+VrNiAszVN/aO3avGU2eqHju74Qe4nZ21+K
AWGcKU4j6vUh0i9QRLS/1HZ+Xq91Mm/DEIHaTpmMoT95kRsTwuP90EZaFSyvRjodhphOfPNjXNMu
1KoeKjP7Xg0d8gUYGG3rpLkK+wF5jn7SKfIybITEHpq71dYsK9CxcmVciM5TMencEHtC7RjLMcyn
DAYViiP+RY2c7d4KR3NppUl/yzwK398gSL5Z+KpHTV5NWr7YHraR+gNlzXCWwthXiQnuCeKnRLhs
zAVYui2KUUYjzoyH9DpFFcSxxnWTuBDcWzUKXlQym/jwIXcDmafEqvWvDQyo6tKeNqe6FqFqWem9
mQVIbAkr2quPaFhtEX7dJGqv3WshBgZDrhtbcNLafY3fGtjw/NggUnOE2oWyWRp9za2DZY3RJR8l
uhR7YmOP5QAKva13WRVjmTe1lk5Lhkj1ZLy/pyUdiacvcG4w9X1bBIp146koFn1iTfjWV1SJHqY0
GVu39bbCam932oxtPuySONmgKApiXPMmwsJbl9ey5ZOwMt1xa4SdfhjNDj/RpNhrU0lU1bx1dnLd
70WJMeZXfZuhsIAeFSiAtzrRhRzOk9IM1bojxlt+DzU5XXZ1P6nrI4UQ54P3mGipNid2OeyyAeqE
Uoav9ZnrZtvBD8MlkTn/UcvQX0lMxTnoSWreKHp9Z071YCDJVgJEXKcS2Ci4KLgswA7slWHX9p15
Cxc7uKuzlQg8QVsWBRE/0n3bn1pEIZ66eYhSTnEt0Q07uyJ0/E/wCq/ExY+PFGMjwlOWDUwFA6Xp
kXuXKui1Ls2ddESt2ud5sXRMRMUGDbhwVQzxhJb+qw7XHxDiKoHw1z5pHMuXkzDOWw/R96wo+hvy
kGLdzleyivrWl8bhImwdAqPTZjBkYPnMRE5VZgAQBVQihBcgzq/dfDiVK1NGmkjUaV2koPjjFCsZ
uYp53lfJVukL50uBANLSBJm+EsV81HGCnfQ8RTEcUvKBWV7PRLGxDeXQyvpelBCoyr54xuuBogYb
ZNg3oXXtOcEzGmfpDgNIb9PoYPtECmyY5p9ndfJUF33sd6qTDDLXr7m2s+MazR52RodqxSh5j02U
RF+rtkVgT/V5pQyeuzchhS5iI5IfkY/fyggewk553zWyePvoU1ejQFw96PtujdiaReal9a/saVPI
hHNl3CXRgPSvTAPXH6jyNIhyZ/dXzPX1rVQiC4H9BX2c1vCvSimq5/iQp8t3xxWSaqFBDQ6gwOLq
oI014n+O/DU0mabpCYEbUSzzTl8jo58uRREuQLBE4Q31HNE5dv25Cn1gJ4qehIO04TcHEwbOVz+q
5rZmvDRuMxHYNON2MIpgn5vKg3iLiSpyc5PgRnCwMlw5vUg/6kNGnlPMxxUYL7NcISJ4mqifZuWi
VS2I/p1N1yVXzra4MtnYc7qMPnUzhBdFoG/9HgmDEK8VspHVDvmHaucleUXCkL0RD3NGO2dxqhJ7
opvoIYpiI9dWtXNdpVqTdQ9Qvm3stYqd+zLLguDBRL0A7SHEpRD8db86w8G32uAB8oe7G90U6t9U
VCf1EpDsyVYUszrdIaULHL0MH8HHf0Mo1cK3wMVNw8+Su9qPd2XcDk+iPpjqcdv623qLsecCPs2I
RwXp0N500KqYiiInKrKhouGUNj3VNSMW96O8lSr5/1J2XkuO60i3fiJG0JtbeakklUrl+4bRvXc3
vfd8+vMBqtnq6X/O/OfcMAgkAFKGBJC5ci2YluCQ2TD5qQS9Kd4P3j9FKGoy+LXMaCutAVvf6da6
rmC/nCO0BSryJ724EgR9+dqYDfc0sgtbBMNQfbJvnJdRaEN6i3/5tex8Hvao+jQThfQUPW03zayW
n5VuniJm9mcX8fpb91k0+6N7hqyUrGepZK6tKD5G0IL8Bn8wChSXkFE0DhL+wEpAe2xmjd8BMARs
h+3Smlklul2QPDrdazT68JXhg8qRkuuL1RgpNSpRBLBkHch8IhjOq9cV/9Ystz6SgZ0PiQ8K2mPT
dca5Vyw1tOlWiW7A/Gd04bPqVb4wVgL74Pf24/+y6DJM49/Bexbef1BtHpgOuFNJ+fhzjlDVCk2t
KIRAs2Px15FHssyGSDmogxV8RCiUaDVbIdepcRyaJFfJ+iDunI3aR9pGISXnw1OLdMHO1D7jfJhe
sxr2atE9L6z8IQC7fysWlkoSI5Rae9tF16Ud2/Iwq8OPIuviX1l5BpwvEjRxmTidDyVjhtSfznbu
avr8yBkMvEcyQ52D1iBq09bmfCnQ6ljpk6a/i3F6tAZ+zfPXOLoCZQ25X0FZgpIJySfrUdg4+8Z8
gtO64NGADwAdIbM7o/TWnWbltR667ixbyWpZnLpq3kG3813WyypplIephxBFay17ebuCrGzEkLB8
kBCR58FW1v12MTjctrxtGrSF/rkBqPeyY6tWK2uokCWSXeSlrLxTtzoCxb/XyTaKVRernkyS1X+6
63pAvjDGZbbNm6DaB2pzMWCSg76MHFAydZB8LxJVh224REkPLlGYWKpO6WHoo1yQybNsAy1au8a0
TnnVFPj7ExLePWjYHbvNnp0udE6zSV4n7I7PsqpLcbI2rWrtI8/KntUxQCvZzH7dWwyW+qtCpGgN
wCVhv0ZPMsadfQvWYiHH8MTY6ZhdOruzTrKFmVbJrhqmkWcUo6wDKbNuciW83K4EQwhKYdPMM0oL
LxK0OTPB3HoLo/54lbU6dJRrDWjp+jZC4VdPBt7A+6AAetF5ikzydcX9m3Ppn1FIPrgWc+qydcjd
9Ep/2rFVk53awDePY5u9y+ayapz5HlsX7i5Z9EPXPCjaiAdVfmfiUAXA5FJbP8pegRsou7rkN5F3
JesMPT/kAGDPslNkRvUW93W4kt/NNPrfxAL16BLCfqzJWCM+zYwoDsY88m7TDG9NAjzp46MCy1zk
ZE+ySQMl79ZRxLtUR3hbj8126/UbUtzS72Bx0s2IkNUeFUS0OmZ/pxHf/m7WcJ7ZbaE/QAk6XpW+
/6FVfoKa1IA3E8De2Q285BHOJXshDbk9wu3mKE+oySSE/Nt0JS8A8cMD/igoifrp7KRKt3dGfgp5
kdR/gaDVgKNxTLdpOXjgvZTyAz8qlLK1v9GFsATbOPOqtA9DXM0VHDDQ5PF2ifcaztFnZeIrKwdy
sMsxUivQKPrS14L8SVo1O+pXNtLoW1kMFc88NkX67TZUzX+4wgl5dr1OfdbVCRoHfYatQRTBkqiP
cWTtbm3bETWVCglKHOTGX3I0p3SUrWcO1hJ3k/ZMwqF5zViDitu61bBPXGYVegCyzlXa/MC7XV1A
Ias+GymZDp1Xzwej0ZYjDFNf91ya3SpGEQbdOe6jK1STCGr+dc+D7T62XYoSoDCKvwP4L0sogjBk
aqGgODvOTpbkVeR9m/ow3O7rv92z7DQ2yv+45yCpVaLzRfjY5uMG0SJr29XevkwIR66VrrQPioID
aCFPpxRwyrJrAb2iPwmPirC4SoHoAxn5y1tZaZn+YsvFRTvDySw7DirqUn7kvidGKGjdxLhq3rTh
UZ7eassenirW0X6uJCjmMAGgFRo3lbbp6mpc1WqcPuNaT5+r7N3l//QkG3Sg6deqW9RrWSzVRL/S
WTaUXbJ0cldDOOQbWdfglCewtwRTMO0LlAa+ujFuQ+L4yu4qxEn1Pn1WA6t9nDR7e2+RVVPHx+yK
nRyLJZN34hsRbrWyZLXPDcuudTA6C6KLzV7W5ZA9Hicz/pyrudu7Bpx6murGW7OFrlhN8uwUjHWz
DEZUCMq9CwPvK2zHqE+G5fQT/t00d5pfUzr/NaiZ/uYWg4N2vZ+fARS5e6IjDryobfA0+tBS572e
fQNa/ZCLTnGHBrvZ6t9jC8mcGFrtq7zyOBXWIY7ZRwPo3ZaujTidDol/G4c/jUGv1qGFREBvw/4R
MWts4ALRoD/wrdWUVN5ShTP5Ff3VisxsYqCD9t2FHbbISpjgRvUSuiNfcjxWmzDSi7+VDsIytbc/
7FFw1g2T/9xAto2IbgLTuDF/XRs5uvLwx3WjLnCffGuGQS8Mh7cuwvtBOvkf1xuqCFpIGL3QUyi1
je2kyA601rDyUz8lhg2rojX12nc4ARZ+rzefXpM7m7Cexh1UGsUbKYSHKhOj1uR5gDHtTsaIGnIe
JShbyp7C8xlW07PvaeXBMZN+LTtkOXS7sfvN1BEL1mB43wsn5svs2Rdpx/OdL2utGs5hqY5nBwJV
FFu5EsjSp1kznRceu3Y/QnO2qfTa/+bXm1tHw+3XejcXB03t5uchrD9uN5LNyKvkfHEJ+UYnHVmz
ZSEGjAblgLxF/jajILUjpdvewNLQfSbAL2UDxajhBim0TAAkq6vnAlySl2qshkx0Vg2XIBi6o90j
4ScNClKaHm/N9w6upi28qtM2TEYFNQZ+eXHNsoKddQ7d9BhAnQJpQQ9EWHxdJPwis8yy72orbvcA
/4dxG7KO4agmBPbZki2+Heey3tmDO73NsKXInklG/iwO+oxts4KOBaosqFrm7auV5a/VNEDX51bZ
rgiS9hYPl0Fxq22RMw/tbHcPlGuB86yMrr4Xs2mtxNYV9Wvr6qas7SoDojs5fUbsk6+l+1cI+Ow2
oZZZBPWapMcQ7WWrPg2fJ5aTJ1myx847jNAdwcBX6FuWudrBgdvESSGjTE0FEqCgfND8PniH5Zcv
J0FwJdKj4L2utXHbqdm4llZUiNOVYqIqLq39YP5KYWU7y5IYUR/c4DUXI/YzoH4xBHzJuBqy2iII
wT4fxXi3d4+earnHzkICYdFXo74bnO5RF4bad5Vq9ZtZGcsdL32bCAip4wstyfA/Wvq/TqfQVpcQ
vfwdaN8GM4h3fgfVnlV4BkJTTtgC6oCiu8KPD3A0gOq/B9vdWEV2nWHrIbiqPn41zhW252OXrW5l
PTfGhV5V7Z79PoM1+XNgI1+PdkZ6HSwrQEPA+9nZKTa9c7O13jb8zeSF2FD91ZWtttY93ERRF+H1
hlPxPQ0Ue50pHuzholiRms+/ICmPsjga+i4CAXI1C18Eocp1MeXJexDWUJiWKtSErpq8u5brbmvV
/7LG6ZiAbvKnvbT2aGyakPE9yq4K2iwwVb7VpF1ccD28yuvALYCym7ipTIwPGOQ/35S0Io13uylF
SUYWC0m19aWbVqB4PAHGkcV8iBCHYyMBTcK/6txQIHugWRE+XlGLXgGxedEIriOB5flnoFsjX4wZ
iUYWCiurqg3W04z4aObFz4GVza84EtdJW3YoDlBSh4IlWgR1pyhBrLUHE5zcSjhaj0ZQDBdpg9P7
MZ0K91GW8Dw/E3AobiXfMN670dHO0pYH2Q8ttKKzM89cwSdi1UDUcLpdQkUijWfDP0qrJpT8cqFs
frtIV5Bkp6Xug7TmzPMLxLbqh5vVRsky0lPnwI5dfYVXEs0g9dTadbIHVVQgq+XEZF6o2koWg1Rt
Ty5ixiT+Qd3rVsicTr56lUa15VKF0XiHvFGKlzHpi00ej43AJxUvgw83CShXsOOyL7S+iZu+yKZZ
Dreo7gUs3EXTsBv6tdBC2Eir11TFgchKWg/NOUVVbZXC8rwCad6craog56ETp3Ho9ogxRD7EaaKy
CoEKwUmnXeIMDDBEbPA2yTHQ4l5kRvYBRm+P7MK8zRM/f9a8ITvDvHxWFQ0BrhoVj0WjGc5eWq2o
aR/8yYX9IauKZ1mns062Mr2DCJ2qyBv8ndwITXKASWt2aEM2vH0ZfdRKewMVe7eSRdlDJzMh6dWr
rNFC1nqTlQILFaOFUwLPQj/dmssWw+jwtystEjrFiBD09Ke46K+zM36DyqI9yupWEbiVeewPshg0
lXnwmWEWsigPQ62/GG2anuSVvDltdhGz1/LeQrVW44DeRGaml8EcVTj6u37Nm6baQAfsrGRHVJaU
6/Dz9mmbyptXE06yjRwFKDQaCGm81XGbPsvmVj7nS12d9a/bdwOTPZD1ToQ6KJfzbG/AGS9NQF6X
0TGMCyQxYOoU93CvkmcQCm4IOY8nWbpVDT3aOOU4CgWPr+5NgmpSgwzjcgwSGG5HZw0/Nmmvwhkl
XVDy4DfuVY2EKIT0QWUNofJxzL/aGV6H7JvjoAMYlmj2wnZ20qy0hfcMUuxkTMO//L3Emtztqtn/
V7vsz9RMzqmVFpusx01ZQaD80AFOX8i4x70oAb33ogyRFKJxa6PVpwtI790q+zadUDX01HGPfqb3
iEjBryo0pg/bRRZTqRGgsEQAmlXbaapT79qyCpWt/Nh5nQYUa4Js8DY4w+mja699F7VP5BlWT6mR
voVpMn2UyLxvnBIsUcfU+RHyZQl93NBRC1yOSX6pjJ44v1Jnx5AtSpJEaEHdm0SaBYB9DKvVGPbj
ehoKIimOB1hAgd/PIgZ5utVVuTuc7LFtVrpXh92+HGt1rZdQnPa26vKlxUAYZlOFRbZ3V63fG6/S
mjgk0pQuAgz4jzcj+UdL1FgKf6HpBULzibfW6na6QCM8XaYsmi74pH9Mep0cZEnWw7j41VXWyYNq
KyMxx8h5tIykB6QJqnNymv7FSrpGZC01m0EUTUVz9nYM4b20FmYM4KA2AU9hlFUlAQrPULUnWfLL
EDLnCchn3AS/j6bCZR/U9hNY0RbY+KnTocvWDKW5DiRI7j2/VRfSJutsiD+WoGFxCIn2ss5LTm3d
wYUQZ+d7R3saoXcU4/zR0cgtNV3SaRBXktJG8kqyA3o5/q4g5zw956wTcpTScGEFzk5Rcp28w8H+
H2es8AnO+2+Q7eI9wpOGl8JUrzY416HqraMsdaNiPYSa8V2W5MExIZCM1dzYGkKqqu/d4NrjTxWd
5TB+1Cri6Y5WYEYgchcjtqFlHYEahFcb8kwF2fsom990+ZFilBNXZmi7a1V8bHmI6/ohNQz0WkQV
cfXsOA7amyzVZMwd6wJJ8RQIBVprIWsAcSDW+XVmReiktkn1KVukWvVVL4vQSC8tEyIkcLMtGuVk
cc6EZBdeqjjnoUq9R1UYYGWcvhUmXOqwIjhniKO8RxSdvnrEsfdrLvVd71vpvm+j9mpos/lkJlt/
1ptrliMA5/BqBzmOG0U2kHXDWIFRMsuvTg045CfH2+TOyUab1U706Gi1uXmWB+Q1gNfOcbDp64mb
FgaEVchEmoTF7FHPMXCpyXbSqgzNS5/7/NpWMp5yzyYxzXYfBmRQTqSG8zBLgywLq+IHf7lW0D+F
IaCd3Bv05/tZoMDGV4o6hayPlZl4v1vv7WDcPxZe+yMUQQ+cs+Ni4Oc/e1qkX6sSqmpRXwO5xm3W
QBgqghtofy+zsbTf+o4Fz1QgryLr793zsg8A+DrJpdUhD5lBd72zkXBZInFWizp5JuukVbYb+jr8
00qq21dfCPnqpQc3yVaZjeCELl54SsMaCcdyWsuqe708K+w2OHWu2Ww9K5lfzNQ/KWU1/i1OEgJw
8iSsvmqc2nAhBw165dnnl+hQ8zgotXZBXsY4R/KXk6eNh+gE8g8DDhJ+U1scpMGYkTT2/tXD5ZOe
Ud4EMk3Cdr1zHRSx9WJst4NbaS/8lMp2SIN8JYvIkrZHC7fNQhabMWGbxkohqAU/r6Hom2GI4ydp
hIeiXlQ8eQ9Ka2gvcuA6rnCsimJoM7CX42v38fC+6DMAawvAVxnq41ni5CR8Drb8VQ+vYlqS/Wka
72oczw9NkpVEg1LzHYI/vLVKXu1avzLe67L5nCwjvQT4P1/+Qye481T4JnT7lMMppCikruEZD4Ke
E8VcRfJkmFfMWPbONiAWzBD62k6Zn+EfJ51GFo3GZGclJl9ZbFsPUpYsrJ6mKTUPeuopS2L/04cK
K/Ky76wMTPzUv2vaKUeC8UO2CktkYOvSGz88JO6WrWhl9Ghf00p2/k+toGnV4Cu3obrRkv7dBLor
Rijb7uuysvjHZWnVpEOxqZQBajRdRzD6n0NsbAt8Kqd7TaYxjy9ATS3r2iqP0kCgPT83XdEhv9aT
xpfxLDPPvEZtau+yqYJ+0VStjx65mbSpox+xoyGoV7buMXZQ+Bp7E1UOYRA9/TpOXsln+Oqp+dmt
p2wA6PirZ6Vnxq1nobnhjyptn6ai3UV+XH0H3Qg5YPiLrGe8L2Vvv1qN16yLfohOdaUkD7Uy6htg
osUznhZiW05PKgl7O9kLwfvPLpyj9xZn/Cq3BuL/pl8eYAyrEZ0GRxwjqrgMsrT6EYG2wncf/Up8
ZlR4jz8Q9YWq0yKHseicfu/WxSeL/mxVjSa+KKBwsFRP7jcWnLto6qJfmsWkEdf6Z55pAotgQVra
oofnuom9KwyNIFGEL9DSEWIy7eIEr3f8jhjFZ8eEgLyHd/YrrXjpnchfllOS7pCnKV5UQlU7Zot5
WUKW9jJMA0qTffLAI1u8yBbW6O4ClF0ussquvQaBTDfcy/ZzQF52BfnwSlpx4pMsPzpP8lKyyg3H
FYnX3ZMstaGBiGmkBgc5dhTVysYuYmsli3YAlUMflN9kW8g763MWWerCJWj+0LlR9oLr6txD8f3N
QPZ8ZQIDPdSuW70haLdpGq34Nvlkx/Iv5k9R5upHqSJXTHNFc6Pt6LKwl0VXQyqwHT4LAzlOKAka
JH1oNfXpqjXj7D2vMx0RH4jE5aC9Yh0KHkaAjC2qYga8t3WRXBPEgCEAzFlAOH2fLIveZyqsmKvx
JiOLWaSP4dSv8coPyRIkRrdz+0EhQCrK/4+db0OJq/3HAbSgbxdxW+xxeOASbRFl0eG5jbW8OXUa
RLqyPtfGeVUGUI/KYo3Axr1ZK/gt782QmzL2JLPVpykyWG8sCCL+HSWtt2gcrTt2iM++k6eDZ6CJ
3lTVCx9tuwoXs3iJsj7ot16MYpEs2pVlQdGpG0dZ9I3XPrDbt9CozfOYBaQNi8F6lL4Q7lwlJQSI
djZ1fzVNvVL1HOcEy/+HGEaRb1DWwJnZK+q1tB0oH5JWefA9cDo1PrmNAQPnUzxp6HF2SfzN6ruz
LvvPSDJ3Q1T/XeYWnA9OO7yORh2tS9/Lz045dXsFDftd7DftYzYpcPomoQ9FfPMT7qHwV6Du4NLn
PipNf3VRT/hwxLOnlIVxieNK2xqm3R3acA5PCINb6wg6jBdVvCgIY44/FLvZKBU+MTPw+l1iqP5u
UkBWt41uCHoWdwf1JwpaojgZvAHJTYhvRUX3jZ3uNVDxCSt869ouyxUkstEIf03VkWi5kaOQJ4qt
FY8UbejiRWOHcPWusuPqZrXroN1Bb8F3KhqHhcM6Lw3ReRDF0iZ6At1Dd+tr+GO2800FvQ9hzSwk
6DpXHW9WzyujXaBBai+tqUDRBr2m3qxo7vhbQuz67UK1QyAkqgzjZgVhbG3J07RuxTBSja2KYuWt
yNyGpljXuLe+ObyjW93yvZtV6/UR9ofKRKoVURkXcnWSs1+1VrB8VCi5neSBn/frLDbIMZ5HVCr+
vYVsFoakxxLIS7eyiJaVuoTxFA690fceMxi4Tt7cLlNYRB+ZfA1nERLcREAtnG+Vsp08oCT4w4ks
DTlUusoesDDj+kWELRb9703jFF9UGhMLu9fJs1ZXX3QIRQ+yu6xq5kh5cEMS8ECCI6wpBvfj3FtV
tQ8nhxhYy3j5LCKrOGdW0DzcL+YXbfRQKcUlYUP+2/WHhEnVnPN4LdveL+boyd5ym/J4r+8CJTvY
vvImr3wfO8p1d4ljTLuN4Tz7joYSE+D/20GJzO4YeiE8LTCZ/1OdpqGF2Kko66V6P0XTKi2YeEnB
QHRVBRZyvJ3Kpm2ZKouwbbyb5b8M16YRoK+A0IK4xCTGsYOOXZEsmxMqdEHukfUTC8nDZP7wBs3b
VwH/clm0LVTYXSBWJxJDAqh8m6Ws12A22Ve1yjJ2mOYPrWlJ02zc7hSWHc8G3gBZn2QwXs8hiO/b
4LAfESNB/AAfCAtajVCAPJRt7B3hpvZuxba1wF36JH7JugGCdCIMoqxCR4FnKnZgu2+dU5I2KyGe
8cAkbOIbEwbbd/o1ji/mlSRnnS0bSosGOFq2DkXfe70883ztq5ss3vrWgXUgOWRMWRs122nSlSOQ
htQ1M7K7OExmlJ8GcZBnsi4iYLQKHBWY+r8bQqbk37rFCmh2tSwOf9TLQWRXwuQ+ouTwCv1fLyb7
arX3Awei8Mzh+k0Hf9qoAvktM+vuuXe3hLwUbrG9HajrWibz3dsMRqAuVU8ZtnrjxKRjW9Gz1MFx
yizdDmGQvkXIlRrBlP01N0hTuTgcfmvhhe3/0gICVcT35hbWCE/Pjl7X4rxqg/yoq+hSGbG5v1c5
KQT4i3v53qOGZ3gHxc8JYtjsKOtvjdEncVZ9VsGF13XtZSqZoU1TxdeI78Qj3Fc7u4JEwkWFDtjl
Vlnm4LV1QICyrhCGpgY+yh4bwU8xzM0AIdzCBv26vmdijsqkLtPU75b3ulsKpyz/mef5Z27ob3bZ
vmng3PhjuD8HkuX/nhUq00dlkihPHRO77AKd+rjsUTjADwBDh9DHCiZSCyYtI7JTVOpDFUN3ZSBx
eLN0fqN3q6CtgV/zK29kc7u2DdwikwGXeh0tSmNorhX6eQsSgp296yW4S4Y6edLdD2mTNdCZx4D/
vXx5r7OtyFxEeSrAM1Z9DcEKXIurbC4PKcwfu0J1nds1ZJ2JzjEKD2Gz0ws0ULRMBQOTZSnozSE9
Nfg+dmE3ITdXaAP/XZejtMg24JTbZaP1xkoTraXBKdBAK3pjIiiN6EphJX3z4mdxtkYTxuZrCp7h
ERo/tSxhm2ZlLXHoqt6g3ApAAg2Hw1Ql9paFY3CBcgHBLBRj3xK2zoshM6e/DbShHE/oTKQQcDij
4YFZMrUFKlrdiwJj/7o36vQ8OCq0qilyNIpYd6lFVayNcRpfUKBWF5HthD80F8UKORIsBDhX/Pbv
XijDpVl+9ucM1Y62fDAsnTguymol0aF/leWZPDRRU+zMxjibkJif7H8OuNaCUznyWssiV98i+f4p
jff6P9rOYxUKbNt/HOPeNUwQhm/Rl5Bj3+vl2b1uLl00Wdzne8296b1O3kwyn3TE6Y/3ajcH0Fsh
EkLwwWpObugVCxjQjc0IT8+aVOtiNWdPntNaz0rRui9lrl9KZ0oeVQKpL02nzYvZadOHfsi8l9nv
mhV+F4fvAKvZDPbGYPm/1kXRmyZvPytAcORIcV9rJy8Mv0uj5YTR1edxYc19rBMLPuUpIMU7kUc/
yrIHIlBgGWRZnmb8iQ4gWtsHaxy918x3vvFQDjCHUdI77TkTgkG3Umji2HLHy61kO7tsLtQnWfIS
PCR2al5zw3lX9QKOTbRRH+VBBwi7hpFeBaJAXV6ZX4YaRCWkOS6CnarVwawrLRqaDgHZ67v7CFWC
fF4chNsc6oDjvb4bkI/ODdCX3gCrM/hDc92SVXVpAd1czMKB0w7aD4iPSqAl4gBj8XBCpoWVCLsR
VqXUdUawNeoZajBRkm3jCJrd2o6Snd3FPQToKztWoMtHc3eFnJTxI16xd7Z/1F3brdQkg9JDKZ3z
1BNWk4bK4s1kNOpnD1EmAeT2p5cp7nZq2uKQwUOvrn87jS0guIR1G7jtAx3eKs0u12xQ/L1IOmiT
tLvYVl2+kEOHvEmUkwyWm+ULShzdtm7sdiWtmTNap3rI3nBGp+2yIzHU7aIGsjWis0MUzgvLGch3
C7xsC/F9ny3yLlcPDWnft0OCCN9vxR/KbGfLXFOCB7xC0KiKM38uwt+K0vBHXSralW4eQ34qTrW5
XfNusXY1cSj0W4h4IDu7BnVfP/RBFD9pFqz7YdVUP5refvFG1XhJutEkQ9H0N2nZ++/wZuEWKOsf
1Zx1gLWm9kyGinEaiXYuq3rMH5EfUpttANMgOvK1f0E80N9rDVRBZqP7F10c2DVVqNOYqyrG3b8G
A8sivRnO0iibMUX/xH0dH+QY8gAXCSDwYEOYClwa6vFv9VxtAtOYvhllOaw7Aun70enibdSDCPdF
AklsxNG5qEKUTxs05mXxbgiFNTNRKdWMCejFPz0UMlROCsBNp8pJBckb58MI/IFdT+1A7lgijNL9
sEU1nCH2vhPOQaIE1QIEc7DTkNpFTmZQjiVJXscG5PV6CMh4kQZZJ62WxjZ3IcvAYSvIuklXyGbn
EY0OhEIcM/qhTum1qSqIboB27ZoZiqq0ypUPuDuWsgH5SsmqqxLzKHv6OVAdVB7CH4qaXzMNgu4v
rI3XWimzXWI8xhDZP+KRHDZBpmS/1UlrHYfVUrgzhHRhn6wTdkb9NLr8HekrD1adomVYvMiCUfCC
WGSA/vZj4fzt1FOXrFl3p2uzdbPVvVcl+gdGid7H5DtbaZC34oN9WBCBjhYyoZA0HACWTfg2lW3y
2JfQFhDQx+Fcz6gnV+j4yGauT4gANjrmXWH9/+4FfUr12nUNuqh6f4FLtL+QjdBfSOLae0SSjvf6
LsoJFM+zy3aQZtKQpCqEBY6+l51kPZ932k3tIFxcjvFItBsP++Da76qlfmRpYf6KvS1Jrc5PJWhC
oCFu+eY0ir3qPfB1RhCSspi7/Q5klvFolc1Xb77RD9DDv4yg+8lwwYlc6HhYuOLUQbjsFFq1u4z8
NIFYlLq7oe3HR5gRUSNPNcDAjXuSiWMyKyxGbyNQI/ckS7JeVMlW3hz621vgV88LAH8izaOcdP9J
ya4yAUQeZpEUEkPvcksKAS6KR8Cvpm0Vz/1L6HaIcbXTI4pS/UtH1H3pggTcS2MEyetmDsnNklbV
Qe4myw0RtKBrnXXhdQLHJY2yikwLoLbm9ChLlo+PwW+OPtubHMraITukphecegClK5jd8EWIIuQr
xH/EGfnefGWyPIo2TSUE7NBVXKiOO+5rciWf0cgdV7qiI/hrhPOzgoAumwm0pkVJVqm6/pZXRXqS
7Rv+slvSvJh1RAsXGNFTjxCVNCJ439Vol/DvWIajHp1tkq2GbIzOfpk+obfD6tGMTsSl1BU3NDzN
FhyR0Gfw3nwaUV4CXKmTkp9NJNwr/QeI6o8AErJLcrB52Tw55KSl00S0Nc2crYl3fePCPbwxixSQ
QKkA0kcKLCQ8uSMcu1ecOnryfF7uENwN31wc3WarTiT5mcaqYCt7lmcKgpirqtS1jW7zs8akJy9r
o4TFnLA+/idmaVyxeM6YkgfVL5ZD45srt9Dx4iYCSb5zxqfJEysijzTigOsvcqC6B+Tf5uWrHvkP
bhynB57/EYWg5C+R4notVQN1Wzf79Prge4hA89aPNA8+NwXfFtthZsmIf9H8akVCdV0AHtxm3Md1
yWf17JUbnYG3W4spK8NLWRneJuwueuKDPq+0l87QvsFX6S5UEGErs/PxdirOooZeFJEdgD+w1y77
gacHL0Eerua2iSGq7NSL56lQgRInRLkJQjjQNe0a0LOjHEoSP1dEOiARRpswV9P4YQS2uECF5tTh
jocVL/o7sXINwKDRrgPkeTewY2QLOJQXFlmHS72MADpFn5rdzd/bqtv6VrRvZuvRKGv1wYPJDHHy
uF97UZ0voN/55Xff6xwBMPa+P+NR47toPnMIRGMk0foMMIledhtjgl0WtNpiQBVsoSvvAWpgVl0x
rVTtqS5C83uaf9hlsjH4ZlAqJC7jND9V1gYry3wjG6A6ADlmd1JH6sKMe1wGijIs9TlPAVhZ3/RI
nwF8s6b0ogIirH76JDtyXeZMsFPWN/uqTM6RDbJ6DojbWUmzqcei24IW/a4Mef7S+b8qL8GRWDev
Ct5R1gnzuRxxIGVRQBb0mDJ5zM5K1fQzeEw+yVzFO9hgJiCSw880DuozpAHDqk9fur7XXg3n0IOg
XCp++KKRF7IqSM6E5MIWHk9zX9T52ZzHQwEnxnVOsvMAg9FaI0VmPSf8GAR6+y3smvUhCvZe1a4d
vUS7Ukjw2ObwhAYbYsN2W20jOywXfd9dgH6szHoaQCGbB61wlYVKxj5Iu+7ZmQsCllMxryBmqA9h
PMCAATZXhawOuptlrHTqbhjIMStMRLhNcF1+4RHtj5zXoCgJE7Wde8h6q+N1bp9dB5izY65DlMi3
bRcdvDxSkb4el2Hu2rt5Jo/B5BW3gPdMO7Atd6H4J6e88uE9ImPNrNoJFId6IIe7ObCKiPR1heAz
os32WMP0wWlF3lu6+M026yoVeWH3W9Ca+6LE0QU6kqZyFIhfMd8GCHI0dSAZyMZ5gDI6yg9DbSK/
1ZrjaoT06BB6kb6xOvVR1cvqAJB85gmL3PoxZX+8akiK3nb69JNJzCZNZkZ5G4rqpcLKYMHsFxxs
fZMoCIj5pbN2w9T9+5qP3WfssoGbnCpa5PoPksyfIT1e6MT09oHRRWsn7v8qG36e0JsvpWlHB7UE
WkoEvsgR3VJ777FOYQht3Q3o1/Alj+ZqnXYAkevuZ+YkuDBaUoAipSzX/4et82pulEnb8C+iihxO
QRHJcpDt8cwJNeklp6aJv/67wLvrra3vhFI3iNHIosP93GFRUncN7T6Xi7vW/P0kmtOLZvRvlYVs
Pmua77IqlL0TEROalRqch2h4UO1koIRPoVrr6nuXDj9iYcpDYaX2MbcpqDRjf4gGUQV83vxSltPR
S/lCSkLxfL20hoe25ssi3eu1JFPyoLdsXQgoz7PysAAon+yku5ZlLQ4Ycb+NjRokWVSGi0txrYgJ
6LL0/CDr6CoacZ8xBN+r2vDURNpHqjtANZ24qOw38BQbhj3KRStUdAI4Ei03z0WiElIh238Sra59
E/G1Kv7RsXr1JzMjZb4rdl4UP8uKsLesDEXcWzvR+rXT3dUieW9NslE9Y2Lr65a31LFx/TZGLJFi
uKnCK8+6xiIhd/MPKbyF35E7B053bfBZdu2ZwDGv0n2nbNxDTbnn1kNZFHEnb5XVg+aWzSGaWEOh
uyExT+n6NzD9DJML68OoYxRZQE6PieqdxiKQIPRhrcx/sevXsfH+bo3lS24Z47mi8uSnpKkGTM5T
MFvQ+Wq8KANgaFxEK37fTt76LZGdl2yUjMHuZB7syNb9XpnGnVFo70XRTHBXMb+aXW+XNUPhjzni
1GTMLtuB5JHsQnX0UpTCDqFAka8XDXc37879GrFYYv7QS/FPZljv1jj/FrqkBpaa5NmblwYVInYf
GBTYeCgZkfhGehvbtKp4JQTauk1M9xjuFeLUxF35VM7w8JS0f076xTf7stiXLOp2OsKsnWeReGFr
I1zaEudrrSv3rZ4YYVO7+UmUbnzNEqps3Wikl8UrLSKgyzJM0lwLs9FAoZlWy6XO8vFUkdyKM6Zt
HLHIJ+Y4LWMWs8haoce0h2EcdSjVnbZvstx5KmWc7mMMj3tkPWZiU0yde+vFa1gSV61RnVL438HK
ggxkrlI3N2GfW0livdqGNwYjbuVvXXcaCA0Mqipz3yRF+0A4Vv8uslTx0eUn34x5sPwMRv23pWXn
pLVD/aG01ES9XE7nxjKtHZLXzpcMlx+ThdInRdfygaxYQk6G+wBPFUeGHncjJrDel0i1Pgg0JQ8q
T9SPOrV68uUhcMZWCb+5XsYP8HQ2bHk7fGheNPglLKkPz+rAFhdXfMQ1Q8QUFe0HErLJ1wZTPMWK
EaYzKySM7j0ACSfabc2MtMlbpaAimtKPReZNgC6JiJQ5lofWnJhkTTNMbfbEUWwONynT8dbxf71M
rjhAOGOvzAS0awjRRYnoWA+stUGUvCdlEcqrzPnKRjMYbD5lE2V50OfT6DeKlu/72FhR0B6SZiKg
/cYdv5CJIE0byvhBVZXuEMvup0va9y7vsGZpVex91GU+DAQZYmnV2EELROoPmlE8ttbo+HOSG/sc
CNg3sKbT69x7npj9DktzG/J2PvVdFt0W/i/k117hLL4VaZQ8AaT2fsEmguWGoj5qcS947Jcn25yZ
sGsxBwAJsOuSdVEdsZNVh6wPEDPIg+FaQdzjRmeqRv5oj3199hYyG7V0MUjlXH7UfX2Qol6ObTey
omi8d8jBu16MGcIXnv9ogfE7t27Cf8WGG+KOiEZga+NTFOXkbUYFQCu5CDNDPmKsLEMylKxpmyQA
PNlKftPXoZska4UKfC9Wm5id0giLiTtB+AAgEFR9ZAW9Vzq+WtYUIpkeJM6hL2PjAapb5aHrDRLI
akCN2ovdXV7Htt9RWd53aWPvsAkfQsOy7Ycs0TJ+dAu8hQ64TDMZUCuW0BhPZNfKaCHpGtdZkdZ+
sPC9RNvR4lTrWHyyR2WY2pM257dE6aKL5FH1nbj5bTpLH1hUGU+DalwxS18DJx1tT75FfaxJrw7M
7K2ztfYpnifilJXmB6M3FeYxmUMMEIZ5wCq1i5VHu+n622RPil9Rrn/oEtx3dXIbevziw1Si56uB
eQh3egLthtzQQ/yphWeeKquJjo6mJfcCozm/Qf6uavkNeeOBn8R0kx3VxhxWYhhHbhWUpftQqKwC
Y+IpB1d9NAF09oY9z74mlZDQ47cksZ1rJZW/YuIPNVma8WA2bbXv5vxPR4j1SeDbt8v7p7oX2bUY
SMZVstkhqGB8lMz7DtJzzIfskiR5M9rPOPnvkgGldB9FYTU25S5xlL/mZI4XnN+M49SkQdpPVtAl
/E76Ri9DJRmQgBoAo/NUn915IKfLrdurOWo3VbClMqCKGKYZ6EqWQZZlRZaU9kVM3hTiYi98TQzd
EZHtPp1wkXDbZDmVVtFBrWxeZVc/K1gvBG5P2dHpuu/kN5P9KTSTJ6zg4fPwLOonVHL4tLhxe7NX
TLTH4W1PEDIr+Fibdyq7j8ZLkxCNkkr1avnRdQZcOZYFOx4KDB5nRuVlmpKd3Xvfi6gyfekMYB3y
ME6FuEydjSuInG4TJMOKAZaApfjdwWhnP3l6E2QkHS9TbLMZHviCyHM42AQU7BOneK/Ladq1QGb7
QsAoL1LYhLUS3widbq7VlC57AjaJhbUJ7nUirzgo2eAEssxkkETpEQyuCPOlOtuqbl9Y4xNvYpGx
lGVPhqYpx4YHCRXRUwGBYyyz5LljPxtbFJqxLGTOR1ci244dqyp0Vvrs7Bojno5lY2u7DIKNn7iB
Y2WPRKVYLG+6IShhSO4sJ39OveSC2afYS0/G1K1L9UCMhHVaHNVD8dtiukloia8PeXnoLX2/9HZ9
SKk8+7HCNxfN6r5ziJ1HrkxqnWcxkkRJvCe+/ruW23hF9t14XyNtCR0vkFLqia96XhRIwwZ7irJp
V+jizp/KBWNxfwJ/FpjqNbt4NnZOAUcmBpSDre+I/ViIbDfpxAcY6ZS8p+Az6FwDBW4gpHYpgoEl
BUm8KaJxnCBgh9fypS2usFgpBHrU/MUEg76YzNlXWUmbvVas488vbBbGS5IVz0pENvmgatFD0hnf
bZM6/DI0YdbnyRmfMdM3FehcNdWMxrk47DKRnl4GQ91pC3B422oq416EdC6Cp5R3odQrSF4TubNZ
3PqRbalHVWHPMrSW+DxYCywIsy6HHR4Cz5GXLwc0mlNAlEvJQlZhpz6VGUQArz1r2diH05gM4fbq
6xDbZh+SmQBi0/Nkkl2/hPDbj3NVuEf+uE1oFGoT2uBdB7mQZTLlS5i0TAxZyabNQ5cUbHdzJcUA
IpqPLQVG0/UuoBeuD9R/SzRPhHlbvQu3BECpzFGclhSfXCbqH7pbzCFmI5i5Gn21H/A79WtbK7Gh
sSqfL8E8D0oxAC8cp3mpQmaRik3QFO2tvn63U1gBkvQC7g/U0lk4AJl1oKQ1RqazG4XbgeUr69A0
v1nA7odIUUW49FizFqN1FAyHoVBzuIspy1K/FfVrlsvfnaz6z+9qe7V9TeliaaxUosX1AR6TY0Sq
Ozta9hnbK3dtTuw4+HvvRFNNfGgO9hSNoU0oukXYsWrstb422F1QlfWc7N2o4koLOrXNz1IuFNyX
HXlUz5riZftq4j9G8c3SmtUJghV810VRwCC1foD2cai7W64wXCQZ5/M5Kv1UjTBzKtrTiHFxEFUR
GZTpeZToEhUWa9BgJyPcPgFmHtSFneWNsl0TMjG4S7C9xAytYfsbGbj/Q6LEKgT592tdeWytRhO8
pnO1EKKDHiZozIPGQcfW/nKX4he4i8s3G038cnXLZXdMu9IHH3f15Lz9rRp9qkOxHrbmdjAx8+Bn
vv4p/7/TUUNWytfV2Md3h5nQHhcmtNaMQTvY39mc9EFnFuSv24qJwUiVn0j38CjqcEHcyHCp3cwn
B8UXHtHXMnFaKHccBhh/h/lPEmVnKoCTpsgrptDpuVDK1Lcf+wZfsz4dnquoueaMA2FVGkVQNOXP
ucQQUDE61y/7XgkX/bErPXwpF8XdO7lQfIjRlBPibHmJ2rJi7F5KsjTiZ4eqWFTeU2d4E6prHIcV
JlAtqwyn2PMnIfTLrC07JPze6Nx7wTPsDS58ybJ+JfIcGaQDhBgjpBzGs1LbOY+OO5M3lGJK4ygd
qyZwRg/zhnYoQlyf1BNmpCyrEGNd+GrOeMEolr9QdfaVCZKWa+h+7sXmfbL8qmny0KuXP/yxnWCG
tHo2x8r1XT2Tu5QSmT5K7zYmi3EEVG5QjcHlWrydJbr6US0RNQ5so4KE2G2/L+L60cqoONc1jvN9
RRB8s+yownhclUbE1ydaoHaUjpf8A9a/uERVZgYR3hq7Tlnaa45xhqHVynvDMHtwJuGeCxkPz57C
TnmxFvl7ypOjs8jjAFnm7jhJfeQRqE4ROPp7XRFAVmXKzz4ymwDj+AHGaFLcFJV9T+cN+6ZIk58x
aSwgSUHtTOb3IU6eSSh3/pYJeBrzgl4p9mMRsXyp4qz1hTqfWrOzf4HMu2ABjFGOKvsTYMkLpUE0
Ln2L0Aq0ZFfHXX7WFWqaTmkupz7yluNC6WAHS9PYLYrs9iwfd3UzZke1XfEOD0SqAmmVSW/fIPqf
FFK9X/AFfDayOv0ekfSDEpxign7PG7VexSvpXjXs5aUb1e+y0z6qUbaXaEAwSbWfOkxdInnOPHyA
RmImc5S/SUYuve7lM4PUXs5lcWnLZrxYK3o3Q/UdDdGevEEob+qc7RPPAFJFsbeL+mI/xVkMmzP+
lUh3eTAFwROGimE+aeXj3u1LmI1WnR4KMbnfBfi18Fy49V00XwA+411hYqc0UEE+GTMINWHgPztv
NAInd7RHdgDGWTRpd+zQnt1TU6J6pxL+V6gn0/KyP2LmBwPEYjx7ZLrjmFKaJw/T2GeDjKxAKkn1
u2j+YiuQUiMlnWQRtneHbYyTe+ogGG6XigV1vjwCMfyZdXle5kTex066zz3GFmkFn3kemBaKVDAc
bfXvgg8bbjXvnFpa4X+1P09vV26dW3s7bJd/vfur7/+9xXbaXqJtnI/0Ujnjb4hbqZIyq3y+rEeN
RfTa3l5t882Qqly0tf/r5df5r8u3vu3wP33bfba+WZPVzlAbsu4GivM+lOCGSXV9qTosYYBT/91r
DCYLgvV8oUDZ3evr+a39+dbPYzJTBlQs5RDnSRtuh2adZkeTYAJ/a5vd/O+2knisIgdSuWY9frE0
lcfBLY0AElH8svU1pc3onpnjcevbDiradDUdo+tnV2nnTzHD2Neb5Oh5Z1OH5vP1pqpbBPUdNvz/
1ZeRDqhpg3r+6mPHiTGzbTzWZqHtU+JhjlYTE06itNZNbUz1FhF1wdQ3yZ/C1d5LiMh3XVWmcImS
cm9Xif1czwvbp3j2cdatv6cwLo6Z0eQnCiOollEnjoW203Rv2A2iAEuJqge7HrqrmRVHlzn2IuyJ
JdKSF2eUY8ecLf+lEk53xNzlrRKFs7pDqnuFbRfDSmw/jHLKWOGrD/kkQ8xQyos3svZs2dycYFEt
e8PTbH9WSvzj6uVn4hhxwBft3QH0Hyop1O/4rRHQOtrVXl20J8rNPVvMvgnsOp8I02iroylqKj0q
hkyajlCOpfcuHwb1jXA7CKMyX9UUIElFacGHN2PjI2v+GF3fsVOG0NjH1vsyms2uRDv3UqSYFDRT
/QssHxPatUvEen/zCkK81tZ2QCgcHzqk37vt+q1P9vqbZw3iurWGtF6oME0PUs4ePDWZ7OoyH1+q
JKqQwabjXsGb8GXrS2sWu5CjblvL69v2krblX2xo/nXBMlkOdhgDHJT1Htuh1P9JRyt53m7jNZgg
qoSg+F8XDD3p7KYiivPWR95jepVKdPNIDqlnfAZR7z5pS0nYksjng+PGKzzBsL31xVb6XFZUULcu
qx6WS1LUv7dxfetKx2UO1EbTj1szm7v6ZQYV/7xDlR8UHaLSRqvdSK7QQZ+yJnNOWcf4imXLv0m3
n5d02KaaWvTtq/9/rwPir6BDGvphu9/XhYOW3ieqcexscOfGwal+wDLQPBvT6p/TkjSx9W2HoVbr
B7ke4oygYYoay+r5hDTnPye+LtbyxTk1uvr01bW9Ijmsfvjqc7Pyr0qEol+J1PNd0WUPtU7JOJnS
f7366rMVCYlAeOF2hUKF6fOyKm6Lk6JDhiHIcQSnNqPVvUW+xQBB+4g1w2Frath0HtiToLt2rA5z
+mgl+axY4XpxOiblKUsSSNVrc0z65jyl8EywamLvldhvhlfAbyPQ5bNpUlQ/6R3MfTn29ttUifGE
AXy72y4upi4/SdHMu9hEKz9I2wkjwaLEzkHnVEVLMEkr7FdnqNiCecn71rJKLb+vdYKtlbqR/Ypb
Ny5Jsnzeuuo+ZjVRNst1a8KYMoN8sr63+Dzs9AmPXivF1lbpU2VveZ77qrE0OqkVi7qtWWP1gv8a
i5ztYoPh4gkFw2U7GcHoeP2m87MegnE2eK6a5kldb5pLlrvS86rrdmHrkZETzT1xkpFd+Fsf4Z3R
PulwofLY3xOJOCCiYYqbtoltm5tcnXTYzzIO0Y7KHBCwvZycojvgsFrA/YzTY4VbyGs8PjeNKA+e
0uaHYlx9L0f7DkhgUfzV+n0NK+tNyQfQqUL9hhcos/tclW+WNs2s8xnlPMcuWIsbzmVJkTs7a3NQ
JootXvTeFn3xBkW4fvZ687i12mYUr45xZnRM9/bSHh1YQaGj6x7yrVw7TVWUvHUTSFbRUpJCRqOf
tCp2goSawIryOcEA02WfFmZ/AMZasTGX5Xx5n3ujCky9jE+evrNXFaqtDuJ5O+jFyTCVR6MS33pd
SQ+x286PfGhsOOoJvLpg76IYyCIzisdBbDdIDXU8BHHNqn/KaniKolZ9zWKcJmHc+ML0onsJrpW3
rNVVpeX7mTXYRethe5Wsawy7Nh/iKi4+u7QpSkPFGF6yrvjd2K5x6gwDqThBff7MEvdStuUHa+/u
t2smt2Eqtb8C/4bc6yw2S49kU/osyInsHKWELmHhy67jPhWv/OukEn7satabmXXnFCLvb63EGE55
KjwLzya7vghNrQ61Bk5bKVm1h8DSUPROv7Hoa4+Di5AhkV7iRyi7nsyhJpgutYntTn6q8WIfvU5b
2fmVu5tVMMIKz3YiT1xAWxVmLNm5BAiM1evYZ6u6sEjCrUmKwAOlF+2K8t5+ivqZOlQ/tmg1jOkp
FeaqL8u6A6zg7NS1eIRYSnUyhrwKssIWJ0A/sTdXWTk7c+OFpT///EINkgLFDhLUPlMo9FPUImRK
lyngje2b+vOoyJd4YQQyGGoPcaTXD2NWwfpStOaNcObuUZTVs8Vu7W1YXO1ZdvphO4f1qXfpCWTx
J/tPz+D8ZiaOd8cX2bdt3XobLGO+L0rkb+cmjODAmtVga6n4Lb60A8j9+j7yGJaXSq/2W4uk1ual
8/JDEjUW/uit8gy+f9zO9Z6lPjt44X+2GrN9luNyNtVcxdZCP+VtsdzK9SDVkYwHqQPX0Gr6bjgM
rmLjZaTbt0nXHPa8c+mD6OAZsHUa65nMYo6Z5/JS6sK+qaPG2WiWy95MidD4bG+ntgMFTLOrh9vW
+LxV2XYWRdUaGJVo3dM4lMCSXVKTVGqJBMEQzmFbs17/AYoANu9eac9ULaAT0ZykztWLqy7nPplf
P5vbGU00Q5ha+a0shg+zzupzCeJ1G4b2XwccMJ19k9tt8D8nRtWbHnQ+yte10nA0w+8mrfUhkGMt
st4llYBBk55hGED0wKORu9MhGRBTaoUaP/IkIRKwh2W+ptCrtr7tOndu4setSUbdE4o7UIb1/V/9
S9thXyRsBV/GWLCUiwg5nqMExSmHKpMVBGMklmPRUERe+1KT0RMjoBg6hy1fS6t6a6I2uW0tz5uj
lVpZsdnl5Cgz5aiMdsZGuupfVbvSH+zG+QZjREJ64YoWWiqb4/vWSAQ1plLky3VrahIqB2K84rg1
m7nKztHowRxe34mNZ/m4jOnnP7x12dYcpKKIX7aWVY5ArCOeKFszHbNpb5srEL2+PbGtJkSLYftb
s9Ad60kgwd1a2+eTsX4q7FI8bZ+9XHlek5Up5+2KdiUWzbrW7Ldmk6gLP82q/bybZ5fYIGUYQa3/
1Ha3NBqeigaIl8IypTVLq1Ri1zsR2hQLAJLnlrHarLuTalMZim2teHMmxugsjp2fEIgvglcJCpMn
o7OWf8At3meQ0O9Nj1yEonxyr/B18wnlqP2B/coNBkdxamo7CqWxJJibK+mJOmR1qjHxfNTL7L3A
nu0PYTA4tCfTu+M2f6qytv3azKdQI0Ly0c1g34D9pH/OFOI7EHw2BlrsZrdiqjKYOHF8oUR6zKbl
1V4qw8eOE/pGU9gPcunrxS9bjZ83T+pQlI/bQbHt4hE01IBQ9dPB4TEYchTo7kjIGoDmAOEK6jka
OhWPzR4ViyenC2T55Sy69lfTFQqxOOX8avUtP7vpSYuE/m4vye9qcXHRzx+GuYkOiZ38bfsyf0yz
FN/awlEOyPTV98bKNBat8qC5uv2W2EdKYsU3Y1nGg6GswYVKcYkV7zfLdTU0RfrXTOtf/ZSYlHda
56TBGKXK5u6zBqOxSWQFDkyIH7zEyH+MFImK2XKhIrUUKx0e7LydvJ2eUF5qIQK81PURRD6j5Jcc
Zlll90LiTkyVQPvWLrF3sjwqnxDfi32bYI9pOpCVRrjwXTdEV+uHi+r7Nlbai6F2IUL01qcKFR/U
GkTMwu4S4GUC71VZmwvHeJymH7pkkfRcS9s9zWWP/eEEQVkE4IzKSVOoq6Fpag9o53XsQSIj/A3V
Q70VIGA7/JXsXWVXvoFb5ZnpEYtNO/7elq64LzqTNl36o0PhHnK3k4CYclDMKblOXvZ7rohJn0a8
c5el+WdBBtNI3fsR93EXWEMinyneakeL1MgwtipQ+bRxd3GlGu8wP38RktT8Y+KCSS3ob9r3BEw5
a45a3WAOMcreVzGpI3klHl/UWkufWlgqW2s7tJbUDgjnAcfWK7ZD1OgwXSbvEiFWecFGRYP2l53g
Ruwze2TBo5nqfaa0uvd0at1b08JI8VZm3sPWGmAX3kcDMfZkD9ety0B9cHRSu911bq7dvcGQsDwh
EK2trUszLAzfZJGH2xvW2edsMDOzdklPtRatbp9Nf58jKK1m2jxvrbrU4n3hRtVha07sbKhXy3Br
ebrW31OlgCHgDPNnnz572nnwKhsmL3fbDixKDjwa5dP2hthV5n3e5ipsBK5gVZ099TrVh/VuynqY
RoA/BdHAebsCqHsMoxoXqK9bxm4RYr6af37mMh3rIPXm+5wBd8yWpt+7yMFbTiRhUSbMdLXM/rGl
ja80a6cXJ7FfivFP4y3GK5hmMBvW9MI8Ybw2U/M7yTGa2M4B0aoB5pTeCcao+WprEj7XQGr7dm1l
6HHYkskQbGdHlUqP2qUW8fJPzPcNZBgxl+QrsIJAipa+bAfMUeo9ca31Pv9Pnz6npR+3Hubdtp6+
zPEEyyvy8P42j0WSGne37o17vigM+nBazlszU7z+rC3QQ7ZLtNE27kxgs1Omn9dXHWXkCZfWk72+
vY3FAbp7hCE62rZW6Z2X7ZBnHaNdN05nJ86cF4k3+m3KFGTmOgS02oxRR5cLOM/6DhDB5BkvOfY0
kawCWL/dni9o2kNs/tf9RP9PXSrRHmU/xCh9Vl7Q0ukHRev6z+bWJ02xExrz2dZS464+Li0Eu8+m
HvGupTxGEDcet67JWCjn9ZkakIwW37e+eYlCreLB2FpCKsNJWqLmCv7R7TDY82MDOeThswsV5Hlk
/e8bTpU+OS6PucQ7y55JBKS2S6XYGOOX7eCpyVGtjeW2tabI7W4kRBxrvUjzYOlWFFi0jr+drVNm
+cLSgc66PDt89Rle/tdTVSa9oemeNXKQ/b9Of7CmTn3ZDvyOcPAYqFZ/9UXm+CZSdbri6KO+DHGU
XYVmf3xdkLNPwXmj645ffe4O2H/6vGk3jBhWYCMUWJM9X/U0e5KTV96YA0syscpwQAQRbi3CMW3V
3156RfKiSVOe/6tve5vV1b+EjOKd1pBPjyW087wdXAFK6CAIQKFOX6MqkHSpxYhxl6NRvYssau5R
3gCveVl63PrKtAKrzKCYJ1XdBHMbkeaTltF5u9g03B9xjUuxYUL/aVRb7guG2X3cp+IuluZFAhQ+
4Pcq7nWOya2ZKFGgIgcl62G8OL058AVwMoE+taOQClNKs8VdnUX22GXueTu5dWmuoQHed95Zm8fm
NpvTxRbJwN9zNN46c2xCbxI9rKA5Lh9E3OyrZq+oY7PrOkfsNCteIB5F3cFUDOdhyJFoZAN59KWp
7i27/dYZUY0efrhGzfBgDTGO7Qk1KXQJv6I+O1gJhge5xU6nZgVA4Hp7mlICe9wKBps4q0OMckJJ
4HSrg76TrEGCjtVH5f3oMr30F1jCAVkhCEkjZvOt2gc/BnW9CQddVcYQxsSbJpz0GDMhAHCrUNIh
KQ+DflEXvOakphgUF1AnucqxmPR39l0MNrAXdo2h3sq+OM+Ko1zbvkEeO4zuuRwQwBnGW9aNGds/
l30ybM9ySNz7UlpaOFPRBu+QgIlG7ZfVLNFM+epk9HjSgNYjJ+p2XjMQurwwR7IZflCHZy3pvKfV
hG9GxGDPrYnuMTauZpepB2XELrhO3/F0faUitEul1hxqW7qXoTRmARDAy6/DPNohI2B7wbTsGwyL
6Rypcjg0ZLz6MDWi21D94TZJiN2K4eP7PAaOaVC5rRXtWrJWLa1JfTYK7jy25XKxMJyNE0gipbLs
a9JVRwSop04bRSj6SOxV0x13nePE18IVy06V+rd4Ij8AxlS/j8l8adWlebagfzy3uvmmZGl7IjZP
XrFJhFfCnLIvOkdem7oGJdFH9FtLFMTtPFwhEpx6gSGjFHlQiebolZN3roy5JeEJQpQ9mIlvpGgj
xNCfrHZlBMa9tjdHcrAgCP/Cqukno1x5MqmSB3xbQwAdrg9wZwPB43djdwp0vVzKi8YRnwToWnhJ
sGPvDWZ7w0Zto/5qc31GV2eKywjR4KysgIfRPW8ram1dVrNE4WfUUwcpEoxZKgLOzuko1Te9/DnY
yq0o0PlijhIU2TPs5X8W12hD6m8qM2Eu8FxTw7lutRcThYfJz55yry3GHP6N0wZGlaTXvmrjMJ5Y
YZQaz++c1AHyTvIFvXH99TYlkJUz4EnhpG8z+QB7IwdDtVshjok9/3LXALLJJZ8KKFAmQKGfZIcO
gZsYbOccDwmJEDFiGg1fTq0WK1LyDSFAFYxZ+qcrG0JiU/PEXD7kMFawtxIHvtB/REFEzAQMT/WB
UA7ZWk8AI7qfwS7bETl6J+AWjZnbGTzERn1OBONgppik+w1d0PRgAqJ6wtNUvQ5b2vd6cMzZolSP
tKPyEz2O9mYPUy/RdHYoitMz9lrdPs5zN4CUdUjr+I9C5QEnhhRHIaCM34M1Nu8SW3Mm7VNfReSe
uGia9JgaiDohT/VYHj/EHUSe5ZkdiQyoe7aNSQxkUfoqGGSRqQn/vGOtFOrdjLj4cfIA2IXez1SF
4xeMVZg+ZQtDKcIpusFZ6jrBvCSMCG4WYCyEcRUNjykBr5ciPtje6j7bDn9iNyoxKDOgN7o6wcF4
TEE8jI7J4uC3j2De7zWkTPLviGgwhfa77wiwTITtgDo7vllJNcBout6rdQ9DuVcIYNFUBftI/GLi
OKKw0Lj3uZ1fpsTurkCNZCn2M6ZopXxEvfwC0tz5Fn7yZ2/WYYHqkXV2bDdUosELlTxyQ2vl6bRZ
/7NzvWuTMsyaHemgatG2pwWHJaklpDHX7rHt+x9kHxhogu14rzT5/DCSVXR1AI/rVUAcF/q9cNwL
/IeZVfYaCqePPyZ27aAbMfQlEgN1o4/8rkZEUWYtQIWMTapujXVq3bb2rdyWR6jrNaQ4z4J0w2Rw
QMwcOhVFKb3Gcwvr2Htj9S4oT63t8iw7NrM0j4NovY/Ce0XL1Ksy+r3YYofmnbn0/xg7r+VIkWhd
PxEReHNbvuTVUqvNDdHTM433nqffH4ueQVtn5sS+yUgHVEGSpPmNt0BklJ+R0e9zKwtu9DEY93ql
Ngdm6t6lB3h2tsCBgjthS0rxmbx1EO4dq2DRQzUPjADvvdEantIBjSKHFGIymAmbwWueKfbtFlRD
4axJm5H/1a6hiNWz9WD5jB29wQLH6GYAPSvPO/kY+O5DD/U1ja5vz5R5p6sBr6JvGrdzHbNtyujj
zzTXj3mQTDfqjHwTQlHPWhz8ZS0OUVB17tAtlsbI7IwP8RIs4jlmPmp3qlm3z0OP53AbLz03Ka8M
2uc6Yqhb1em5DBxs71KHxwgm7Kq0zD+6PmXkYUVvSaqjc2gWT5Yx2qcxj5h/L4Hv3s9eBw+t1eJj
0z2nTpPchEwPblLfiQ5GAQEANnZ0a9nmsx4YsDe8kRaFCdgA4or1vfg4KPXzrPssrrEGQ/tH4EzL
LoIBs5cdaajCwBJNa/G6AoH5T6B07Bf1aJvi+cqrGiKp5ZcgNcbMa1lmwa/BQfZ82QhQZv2o+zdK
heEWHInumHhwrIMeNNYUDBMzTp9jWRq5Q1D6SkMtbhtzelqcxqF2+PZhRJVmj13lSJtj3683eVhm
6gI0c8IUXkmH9OSsgS7yzOIWRMZlmGCkAFd66MzuWWnxf8rNODnoXZXPe8HMhQuB3wJ/dnSGKYdT
MLsPY6ppDAW77NFja+4mbqq3GbjRZ7w2QBsWP8IhSj+rOV4wXvunW/g0blklcJalgnrWmemkNCjH
c7V7CSY+YQCsPOXgS200wAMGlRIqgD19kAJTnWNau5yhmLVX/KHzaxaXdNlj5xxqKwYewpYCILhi
3hcopkVOYfNe2HuTLu9+0KD01gAFlA5gVdJwPSRH/PuYBdZLModvIVJwiI+ecF0sD44zQnBf8EYA
tA/Y7FU36P+mCupb9S/mNe1tO2Tneqz5TIIKTJzEP6sJJKEWHmddX53wW5GXxhck5FHkHD/pSWBd
0kH5NLMIsNBbcXM3F+OB+LvaGZfYG0N26w9ePHvXMLIeYrbS9qmOrFKr5gj/GSDG7VvX1Kc7LY1f
R5VZalgFyCiGUIYXk6bKR9cmabgeUKC3VQEiyOruZLPhDZartFfhiHT61Q2O9gJs10UaW5mYCJj0
09qCq8/TvjkUqe09wQJwHtXpdQbB92QARrDzoDlVcfKlZGCAfCUWin3JZqok51TPGPOVGQBNBZfj
zg0ZPxkp8BfrkAedsa/Kor/AjiheO7NuLth8WntJ6onTgDeurV3YKM09w2X+T9vZB70M/pxsZToX
cTrfIvzx1M+AvU3XTh4DpFweg0ar2RlGCtPpnfRo1XZ1LqGBGwHsDCVBYi7j5y1MDXdAKtgJ2WQs
cOGdx+zILPrRYJ2DXvyQZY9dCFjsR26/YlrWXrMFM1MuuLoQhMXVdB6jBTdaG5N6BRgRLkhSCSY9
elMUwz/G/2RJvlTPlteuvikD7qvXQqfDITwlFKBno4Oc1uoqOPinSTUYGIavcQNSwH8ZmyA9BdB5
7daAWzSMLwiVo26I592qqyEYIcENZSYTBjd2UPJetDekoPNTSJLjH5PbBDfgsqz5yGCVXyJReaOt
Ci7ZRaLJzAoSLCz+3lAXoH3dVkdBqFTO0wIpZCwLcKgHbh00eD34u0TRlnUEcgOwWEd2Vb45Sn5I
1MB5nv40+wEU83LjmuWMEtvwiTZe6/NRoIqSOc7ZlF2kZuS03BlkEYPfx7fLSaSWFqrTznay9CC/
MkFrmg1YhM8WU71z0KhnURhxvD0k9+EKhvNntzy/0YycS44atWwHS5DI/ZcorsoBW1oY30kyy6pz
WCo6/jPLb8rBfQZ4Z1zkkvIzvOAxjKoBcZK+Onpl+accl44BHPPlMa5PWDIFL5X77LpYC2l0yxtL
vTsjtYInE6CPFfsrrQHaLTvU45SOR1WvfwgeWIIBGHVXw69jPRXJkawabMyIKielj3ebo2x6rziv
UA2+9zAXj16D1z0yDlAb26R5kWdvJ+7jwLrPaa4NunVriNDbY+jO9lZxkzpM/9oQzbbtoYEd1oFQ
N8FBHpc8DYmVmsu2rkSlFVih7rOvjP1I0ec3+Dp6oM8kugQQEWgbyrnSmEWhL5jMABGAOafMaObj
u6gc7eBIARLZNfKbNTqnPWgoO7rI9camYY26OcRt8mUe9Ru5c+tdglq6K6x0Osi9lruStAXz/1ZD
fGWBWMszkSMkJnlrc5C0BEaKY0jThUA0EX0cuk/y4NemKbdmaw1SUrPyuavAsB/kVsiP1Pua+9MG
hb5nBZ1RrlX90S62IchdrvfXzJ1+BnhlnDCEt2h1L1qVtzBtw1M+Q3Ru9emTvnQd8tnOYts5z8EM
Ehg7vp0KnRMl3AY9ISvJi//nwu9+g0SxvYLsrof6WnN9eqjJ5CBNDP0gXYB83zvkxi82gKzxUwqX
d725K5zi3VvzDlTx8Q4abOMVEazJuTkZYa7Nx9gNvytdph63O0wneKM7LpTurXNR+6cME8uT/Jbe
rx5T3JFPaDT2877Jwrt20BVgHks/tLzWcqTE/jPP68oZ4YAwOUhL6OP0xBCGqcvSEPQRaScTjvXW
fJYKdjVTwdT3AxJsF2nBY2cNlym3mJZUx9wZMD5yF3Dlf17XLtKrH4IV9nIDuMICSNna3hzfu/oC
YDQKu17kbejelm5ZWpIkt7yC1Z+lR7L02Tn6TjWAWUmfnEChj5T6Emxv67smukalfK684eI15l5a
wnoItgJn5a1t2CCQvpAJe3NGofu6veFbW5Y8SQZLK1T7/tQA0juHTnSSMlMau9TYjv/YBCUtT01i
6zGSXqMfyiX5IW9ttmVl27+7Hmzl2OBPzWsAV26XAo8pUkBuvQ3Ceflw6B5E00BnojrpJ3wo2Kdn
XCBPfLB1jEGdx3xunx3GBswP73RWLGa12LVQJ3JAKUPd3VoLVnUey+d8cLuTac4MJRpdPahBwdpN
j8DMjg3ekzALpnyxizTnoT4EUfnoZNW7By9XlXawvk5bWjK3ZrK1FalSDGl76bEflMYoQb101xLT
E+hLZgznSe6+nKQAzziBWaHZ9T60+r28JbDayZXou9zBNb7mFiJKMm+ZcA0+Qqr7ZguXIuSGdbGS
XlkHhxoSL/iGMdE/Rz1wd2RMjnKPJZDHHi/DE4RymSNP6R/5pN94sZGd1Hm8TcwSgTKvu0gno9Fr
t3B2S9RzD2ERrF8Ao/0TUn52lRPKk5cYPX27sGHsaPhzHrwn7OXcFbPsJ/aLj+fZKZcWsXUGqqY6
V47bfp/ejtqhnyDeb3exzBx60mT5zGRuZh18C7qQkErgBXwFl2wwEveQH5Uq7K1BOTHQRRk167jq
mMlgC7xudZ5c5zoBzGE/9ww9Eo3iyN5nOIato6t1FhVpQcGem66tnTBc6ofaSIyTnF9+l29H47XV
H2cjb0+qaTzLU90ercTyrvsZG1O0G4sCpX8o5L8naFvHoci3X9LrwI7paYkjDdMHMP5HLbNz2Plt
PtwjyG5egKZVN8LaGaKuuqEt/CrDLFufrzyJrY/ZHgwf6L/wHt+Zk1cfLAjSyGI4Bg4nBS+BSw9+
QCHwWHLL5MlIsw5U1h4t4MF+gW/IP525VNh69O1Jrg166e+3m7CVSkyq/P9PxVhthL10L++TjBTk
x0hyHYtvaYmtmXOE7QcDWoQZZKCrdPZFxWNRqshl1yGXRHHY5FVbo+xr/4bVrx9K+Z3vRhnrsWXu
7oEF3LEhiD0GH3oZv7I5wtK1vCaL+fy8DybzO1orrCeHfXIpmjBUj1J9jfrLFzQCDNIF6TqOk5Yq
I7ot2PKmOWPLQUMpUgMmtgzC5O9swYqSlPS7sez668t5hIlzPxbouvXEG+DpJ5tdqnmPXm/BJtQf
rvwQs77RXV29ys2WQZ3Etnu/5bERhOZ1AAFkqyxX35LbsRLbHuNWsJ3vw7FR/rlDqIM+jD5TOk4k
3MAWSVrePO54wjR+KV9//FxqxS5SBvXdMFIe4dry5h8BRPurNNdIVx1A08szCLsOyQ1pKf8elaPX
rgpQTnNxy/TwkQoSwBTZpnAfOCFC8JDSrWCbA0qBBFs9SQ7+z0Gr8+v665eWvJI9tndmHc+sjVly
PT3v2D/5572T2FpLoh/TctB61ne1Pl7g41GKxsZGa79qM1Kz0q9sowc59t/ytipSuo6zJboF8jy2
pMTkuP8867vpjNSWih8u9W95H8764UrB0uFjNFd3IYy+5RXHw5m9impe56rywkvAUgrkTGhETN6X
ZbYt2PLmDE9Q6HfUqVqD6FpJuls5+Vb1XYlEfTMAIcQW/Nqi5WXZ3vgPL9X2Am0vmuRth8kR/5n3
4bB/O/36us75Qu4vYtB+48HFoY1h7TIWlg/XFqwz2S39bq3i36p/yFvnE8tp1yvIeT7UWa8wJN6d
pgy/1M4L99I1yBxUYts3WvqQLSmxbUC2Vf6Q9yEp9fwewYD+p1YjiZAUNkQ+Xk723hneShNeo5Ir
6ZmlbKbVWZWddK942bp3wFTQxre0Mi80cklLz89YKGBFycosd1068gOrnffSPbD6jyRrgzLwb7ra
2mnYKmsI0rsU5QwJE/G3gzxJCbbuVpLSFByZ9G91tmaw5X1oQttpxqBJWbJwYXoN6mweOkdP573M
fxMABiwXJeNr0A7RaX3j5aZswdqtbmm5Xf+ZlILt1ZVkwELK7+5b0h/OIHlzloCd0BJeo62zXwfW
a7k8n+3IBq8SJm/Z1WJhxFhWSN7NHLdqcqwEMjDYkhL7UE860S3v3R+Xkg+HDF6lHGfjHlTgUw2V
AtcAqcFKuaGB5Fg+XKU/N+2LdF1+lmTZRe5MmfR5dplVZ9dkjnWRJ7w90fXdf7eY+W6osFWVmDz8
qOhZ0VsrrYtcuYPoiRFHyKToaGUPs1eyHYOaizY9yCu6rlNKCxhnPW6+yov8e1WrVoMj1tlsnTRs
DuZ5dk2QCIYlDmlNgrpht3K3pX0rUNA/C61duegOO7OFARkd8rbyYelacDZ1/1Y42xYbAJGKdo3c
VXkudQaVSa+K1zKGZyJ8cn15wHOL6E67rmd+uP1yU989onXqut51mbNIdH3NIzYnZ8+cjnKX5bJb
ID9gS8qN/ZC3zuqk5COZc6spxdtf0sNQ39tY6+2wMcQqLsj9t66Ix7OBEOBRhzFLEuoZAqTFFZ9J
Si2dvTPDQaZnKfU8YJ56kuDdVAcvkZadteUcalJn92VQtzupNXfZeFHm0jyofQZIbxiKXRPxqkvg
Za65tz0AnhqYors0cU9qFFr5EckgDJeZ2R9ZlQQ1PDnXRg+aRzhZ7DUjGgvxPHNwL4rVu9QfXxdE
+6cAUson+Df1AdW4EVUOkpKXIXiUJWxP1CMqELFdpZ9iz0FZ0OzupxgtBAfYwklnb//sWf78lFbN
T/iOl97UyrcxN3HVSv3vecmQvMYH/sYPVJDiWfPae7P1w2O1np1dP2DDQWtRxxmGXdDU9Zd6BtPL
lLz8rKupvUdRB3hVhGyXWiy2ACZLyXNuVeg3qeqhQiIYZagSHDdGjNXDuJSwlISZwICjQJho56aw
y4d5SqoHiUmQFYWD7lmeIyzMIrxVxMGhrJAf8qfhm8nm2blVFym/TK0M7EhQ4jgsC8A712fmFhcx
qtcqhE/Dx0hURcHw0GYFmCCvHZgPN4V7A1KD7TWPxfYW1a+pn6KnYQkgukRPvpp8R1ZTuUpWmWHS
je4iqlwFwmeGxW6NEzw1qGE/qeyEPqWKpu2ncQyYQVAQ2x7QqtTmXuZYiuIhu5uGoXvQks57nJeg
zoDt2bQt2NXU2ApCPUv3WungijawO2NOmM2No44ujP/XlETzw5oCzYHyr0Ob246vIst7RGUm2ldh
u0P31Dg6mmUepqnJ0XgDTF8YmnljO0CdgbVqB93Wk3aHFTwyGDiAl15Y3lVQ7e6aJdiStM9zUrCG
OiBtZMNNK/WbfDZTY6+ZhnYjQTEFf2cWfaXsJw+WuxemLDYjavDa+wBGXXvsvyVD/tVgKx1cOHR/
3i0TPjPIRNAKRYVKTD//xXbnlzBP9G9Tk4BWQBDnNRgzYNfoYD3OGnvJ1pRYt5Wb9zd6H7eXNI2L
Bx6BBuW/VT81o0LjylLzXjX61xrVoHs3Sh4Hu2qgvir1p7hn48hB7PEoSSlgK/Qz8uv5sR53PcYd
u2mpHmsppnwxWK7lOHawyXIUaLf0GYd3B1v5dyedzVs5Vd2Y2oPjhRfIYTh1ZsiinfjgVIftF7RB
8isM52Q9b23M7WPTtcdcRdZm72Ox3AfZC0aFM4v2RcNc2TZvIVo0n+Ce9w8sHV8lhdFu+wnTOshQ
2YhY01JD8hyj/HhQ4r6qLnpcuAYC1Ib2w4rFElVg0N2hn9bf1QPLymWK2okUOChZXJHBTECzcSt0
U2nPiG1qe0nK7clSdflUOWDClvtjjyNAl2oZ6MVne/y1/p00yf2zXdRwzpb7h+A0iLxs8vCnp82M
g4lyikQlqIIZhvuWltY2tkhIvsuUYinpIHcchkeAMyDwAnSuWav/gX4onZJef63rILz09hCg8R5W
38vyJOXxENanVEe1qZoVhwVrxcUtnPXAaxNEwV23BEOC7olr+Od3BX2fYifzFvh2fITCEN+WY4aH
4RJITPJMZtkFpAAU1WItavAb/I+Kcshaezu6GzEH/L8ckroD+ApVO388TdsViNw+jw+lymrg/sOv
k9pykako9eYubRceBduOptXCgEWR8j5aghyBiXtJTr6PYmHkD5DX1ZjF9aW4VFEu322VJIaD3i0f
vo59ZA6OXVZVwrLy8MSYFOXGebOA4qMsJaUfDpWkXLhFdfTiIAS+HipXe3dEppvHrgSg8bFg+VVT
GUN2fJ4L+2uKPSnIpdlNb9upSm/dMQJwoqG82WXsM6rsVhyTItRe1DIc7ly9/iMPNfVlsAv1RQ/r
h44O9oG9aZguiA7y9esN9L+cutVvbaAlb27GqdjMKe9T1Azeokr5Ah85eJRCswzu/SK2n6QMpPAx
hVD3KV9qjvVbMmjmq+ZHxWctuUoVvjnZi9o00C8fwjqd7vpAS+/HJUDcTx92ZlITtZt5R58NGm9J
Sh2Ipmzk+O5fajLgXuqydglzKX3LvBodbc1o95I0+ma4GLimHkrTQhF/Z1td/wnTK6SLrFE/RhAq
35oeWwQVvt554Ve+AQUrD3bmm5cRy8yn0h5fgdB036zyx+w27hdLcdubrIyQTrL17lszA6RQHSt/
QkQHLd2w/xU4dvsNyJZ+mGNcxO3Gf9UAn6Fh2w7gPYnFYXucsYaFL/x3FrTI34Uf8nTLARWbzXfl
4NVH/NpKFOac4jVTLPumSbsJze2+eNVhTH/C+n0nhQowtlcQGF9g8qr3kmX7DfsL7lCeJTmiJnHV
vCnZS7KOXfNpZpdOUnLGblDvVbTedBjRt8E0g0sorNC4rdGKgRZd+6iw2fk9i+5xdwCLh6wn0rLH
yh+cGynpW987mtpg0e5wO5l9eh4EY6K3Xq36PRyf6EaSTqTawBSi/laSNkZE+EDq/p0kZ2X64fLN
f5DU1GdP9Nf5kxGD7/HH4BJGg/KcZq16H/nQiEMfu6ohr54A+hyRneifS6/9nMStegtYYXjW9ZZX
JUZVvkrcO6kg+eginkqlzh4kSwITlaPIhsBQdzqGqwXusZkdPEv1GDraU24+N01xcju3wrCwPiJj
Xt7ak1PcRh1kuUUsuLxVVIKmq1xkZtXpEHu4aOl21DyGmoMV+GS9ohCWflOtyjuim1leJAlHB0i9
XryV5ogkpdGDJViqaf3k79D0A1WTj7grqy1A8Sr9Boo6O0PHd046ex/fbMu4zV3FejHDzLkvEwuA
xVKtndS/JtCSVz5t2j3DOg03ImLuEsxa6u9ZwWvA7/6dt1WRmKW0f1W9rp3/7Xi9BQDT2fFjPc7N
w6hUwKULF+k7UF0mX6K/ctX/bI6D/dY4I/pAuV7cZaFho2xcpSDihvlLX7nPUnU00rs6MryvdZOr
B7eOrfu09DBgqWvUUtCF/Qwd6aeC+NUxLvYusKE7teSlcsf4R6cBELMMt3n0zC64UWwnOUdpqL6g
qlLv5PTO/FUtveZnx74RMCIzRodxMi6s2Zao7pbWs2ejOc7r7iBsqeW7JKsLlHHRqLor6VPv7DI8
9L4e39SIk/8uWOtIcbnlwiMB/IyM/0GdAzU+SHkI7vFOzhY7Lpl2BZ2wcszrmpRi3dOS8cSrHa01
A01/tszEOqv2AHd7O4XlmLc28PIbJ7SUY6oVOrZUg3OxwPte8bpp7jTDdE52kk1PEz4uh75Vm8+8
jSrQH9f5ztj5GW0e5VfjvbpDwpB0LKzT84vdFuZPOImIRZr087Q+XtoscSCpBPOxrqr6Idbb+mIa
1XATua2Fu69fYkvQOehjAVal44OZqZfIYvm9/y0Oxs9JZCp/KSAt1wtluYZUXGH9OaXDj1BRnK+a
3WSoHWvzS2ijDc4QJXiEQu2es0VUXFX89LZPY+vMckD66EIFAuPcWKyf0ZHZ/hx+owP+DvlQ+VMP
8EEGncQIm0F4ErjmXxnKyHrXvwYvltG0n/oOzDI6xc2r1zIn7PpKewS30QHPwWEJ3pVzYHHN9y+6
buBBNTqLpIGaZrez1mW3EnOcmi1AJBDuuwRZF/xrPmnO4L3mqfdVm2Ll3uw9j3uAfG8dpvWNJDsD
5bnciburHvcIU2mMy65dCdStaFzvcwAhfVcNoXrfV6X/Oarnb7oV6A+SmhcEuKNbj1LV05zbSLP8
J0mFfXBu0zL9ZBa6/9mf2UssrOalNBzns38e/cz5FvOpPLej2p6ddgi+F/q5Hmr7ewkiC8ucqr4M
wVB8xeZu31uR+4l55B0mD8VD7SuI5weQN7o+1HZr3lIQFew446y7MFnGM2JHEy8RwmtGZPwldocW
YmqhE3SftwqNURuHyu6s04Cl4EO3BDSM6dDgjXyQpBSwYVs8NDNuW1hW3wJ24spBV4FuwHB0x9pd
8WAsgY0U762rGPe5U82fWAX42pXR9H2KFqBHC58DHSgk91L9azwP0/exjqz9uORHS/7/ru8iubTV
912f8wBP2zeBi+Db3+ff8v/r/P+7vlxXrwaY2555NHMr3g9M2J/LYaqfdcfUz/aSh1xG/SwFOZPf
NU+qIBTZPJdL3odj+XIiZ6V451jnmyiBtbAtvapRT7SM7Heein20l5unrZoUjrHn7eoavkFQPipZ
a0GYhPM1avUQHB3e9UOPjs0hG7XiUYLR5HkV/Zu+05rqqIeJehdUEPHopCSBQrt61y6BJG1DgXS/
prPq0DNdQ+vx71LJ35JyhOShbXebRwDatqz1TFs6pdObR/ex5Hb96LH/QJHM+5bAZ6JRlfnV8+GS
6qPzabJ774eBAB2rhd7waLkuhqMJeitFqkbsvsImhnh8bUrlZOje/AVFhuHccVYRPH2DlnWVa4QZ
cL6+aq17nLAxPe80NrqWc2Ne8ahz1z6DG7FwHTCMk960441eh2h2/+Ows5rrWGEBOZfJlxRI0KPV
fXQBWcFE752rmZol4jqt/5w5ifKMQHR30C8eNmLJPKPpYqAdgwi5Y+4YgsCLicf6rFRZf2byhyy+
8asy2+9IjAxfohgn+KRr+8eo6bWLGrfZ1R9T8yEMdDwxlHJ+S8P0F6DD7BcHh9jB3yimiToW1r/P
+MmcjbELHqqiaZ6LJTBUhodhgVziUsHQFypSA2TDassHLYUXj2Syehy8onuQ+lINg6cjppETBmiI
0ySLJzuQebxk++Q5QKzjiC9l+oToEAYRFsZoRqeOJ3zQ6gcr6JJzBbXmPskgVRijOd85Lshi2PH2
rZMN0bVAyvjWMyPryrJHceNN83CTVeN4VdSovM2MAmMfv4/uksZH4mlw3LuknPB6rVkkibrEP8Vt
q+LAoNYn1ytGiK6ILiMA1T+xP1Ee09jpnn3UntANBjtIjwMaqOr7l7nD6gdz5/E1spBH7sxd34Us
SgWF+rlhD3ofjqrxNrouWt7onn7Be6bfVdE03vv4UCFBnaeHagojlLDQj+PbBOHDT+c/ksY9+viR
fWX3ukHXJlq49nP0Apb0V2Sr8x9KYvzBwi/0citgoTxw9VPW8nH2B/PcL2dwY/w7wIGVWDyMTKjs
CZFOICZ/FOAS9c784YE1YAqYDbdoo45PdeLoixr/jOhafe9ZU4cUMm8AM6PykjUaQjKI940PMWot
DMrHS24q0auveM6Do8GmFYf30Oyh3Fn+cOnTYfpq2sydNC14dQveFG3KC2QD1PFrBADwGJRDf5Gj
9Di51sag3eSONhxYSyxuYATFTFUXZLDlYcjht7s1y5wQRJQqEnuXaS8lkvmxZKs+ZqJPyAW280he
Vbnw0NjA22c4Bj5YZYuVY6t0bx0Gljejr2bIV3BLMvS2WbccYHosSRTtvOPUFvhcLkndnCAtmVZx
laSf1toOdmK8w+QBkpztMClYAj0P8Xsqzam8Hb2kwsGCmARbHYlJHk7j1G50IEpDDhrr/3DcjGBU
CUH9f51bku8u7eAjcGUktHuXtx0i1x+jcr7J0q/NFIav9Ln+rogd66r7cCv63HhRPcc/G0Oo7Oec
x+x4RfxkV8VFUnKQaXgvbZd595alXJAumh+8roFS2Obtl350qp0xOMGPNlBeIRR5f5qadspdugN0
wPeBlusRFRDl7bL4F4sZj6iDxH9UUR3z2Wnar4vd/T6xuvKede5bFRH3e4gC1X2uVeEJOdN5l5hq
db8VSCkDrN/1TCx5itbZq90bEBmcm5czyCFScUv29ujsnKFmz/Kfi3w4tTIm8IV0/y0Fo4pg5nKR
7QSSTAf1wuZXfHNwB8W568YAAyKsQ3F8UfoQConuPJkoOT6l9tL7agUIAzN01zyYvlgqpe7FYang
3lExLolVpP7X5JKHU/dwHy2B5AHB1I74orELspRuBVJP8qpazU7mgCuAJFvbyI8RsjCHLp5Y3q/q
PyKIC16h1t+0YIL+1pfTm1Myaa+nxn/J57w/ABXrn/UuRg3TGbNH10BUJUbE7X6y+uFSgKpFwTEC
s49t1dVKPTRBll58cNToIU/V6pQx131S0dplxYDV69SqFRbWi+wzvy7cs+btfklsFFCs2TS/4yn6
1W9S+2dp+TcqC5kBSjjwmpI6YSj9uShbG/k+FhnY0Oh+jZN35+d58dNo4h+KySo1vSUAelBDltXj
hmUitWAh6ZnN2fDZr4cGTXMmEFI6OmF5G2ZQAaU0x8Lzzu/nZielcRpmeF6iKSelU2unD7Vifk+W
M7HjkT+mdfUiZbHpsuaE0BJj8uixbFXlIcZJiHhgzdGjxCRQs+DbrKvVdcuSGG6o4SHGx2c9aitV
ncw5x2xE7STPaULkJt0G3inioPut3nYddcjuG7Owb/xZp+4c40oFE+llTLySLSKfzRMt1W49t9Nu
VXhUcNYj7ZzOSMVIgQSji2rQXlnq1IoyVaftGM1XfpZzibLdP6d5V8VyYjhkcvLtbD02HfvemcrD
el4p9tOYS7yrOduKsscOyzwYtgcRbDm9MtRQBGGwvjtQCtZLyg8MM9U/eab5tuYZ8gu2i09eQhP0
nU69NmF7+Nf/tNX+fV7tzyxAt2H9DctdkNi7H7v8uPU3Scl60a7MHmOEXaGKn63WVW+LpZpU8M2a
ZR6JSokEk9x+iZpuh3TD8IfHjtC90g0nRhvYqY3NfZNE1b7GwCKIoJoFTf7DKpoJDT0wjb16tUN/
Pjte9xew3OmQIqyoRj97PcE60rTxo/DQB/OG7hqm7Z915nsnxky3LhKmUaVHB82eFilb76etYJEd
dzulpiNHaNZEDt/1WGNscLdy6+SNeeYFEt5ns+m9Xc9rh67H9Fr7FeDi7rMWjJwMmh+K2MlDrzZ3
Tgz/sgL1xILOMWV1qzD1H2Ex3Cnsek4FlogTEgzlsuFXKGw6JPB9L/CImaZ6yW2kaM91myhPasyU
t8TP6Knyb03GItjLLVnD2EOTSpP7NU/DxGU3F0N23Y4KWMk7ZDWSS/imKk9SAAftRzvDuKraHirn
/NJUL01qDk8DA6HWqdFCz5mSDzOQEcTLYn5I8FkpMVnBIQfbg6pzUHZox90I1dT0wBta6UOvjTiA
LcGU+s/1AI8/K26dYLBA/RMUrBbv4ZiNJ71Aa0zychQYzjMuayyY/p3XzQwkkDTVzxUueoVr+Y/Z
EiBH4ZVO9dTayDWlLbo4I2OYp3kJotQoL+7kTDtJ0oMYTzFqFBCGmjVry29s80tktcaNZLlKpaNL
Ns7YhTbFUfIkMHRfZ5sIzUap8q4AxTxjatYLS7alF+zvTkV+lQtLnh8OO9trjUM71exYLz9SCqNE
zW8tGwHCJctiWf3BcZTDEITxc1EeCwjBT62mRc/smf8ao8q/DppxjxB5ejdiVvUkgTuj9Y+slXXa
8tKpzzFxQ5k/UZVYgdLoG3hedzeJlVhPLPZb67FdZB/nwsf9KGybfZ67TNr8FI+h2Srd85rGIak6
1UVq7sH5Uh6Wln67DJ7jxn2cPUYH/VyxV1R15pPnJcqjFd0GS8KI4t/BaNXfOlYtbyYzXaaF8H1w
/wOYsdUbE1SO0pmuV07kqIWNd0X0hOFd91AW02FtUXMZBWCN2x2qyM1jUWfBs8ki2bMeFy+lH4y3
Uk0ChmT6Dlug8iJJqauhsn6wKpDjcpTkwahIoSQk98zhxr2nBt5TmhveE7rc841hdN8Dv0YlZMnX
nazHSSre+bEL81+qoYB5Zec+vJcajPye1EgzbqOZ9ldMUXtRAs9+gizqPOEgVh210MXLYJydJynQ
WsQ91ZLNGUlKAYIp5kOVMmDEeUNBOTZs2Uo2jH0f0f8mvXW31Q1ZO8XMrHHOqV7FJ3cCMYGcZfhc
woY4YM+SHA0HZbS901b+yfAMlMPRb3lG6jl6NtsGbqiRsH4wsh7qGimmQouXiQSMXWbcsnDz1OeR
0UYZYIenYBbiL0p9PsLDv2NLEn29L3mLlx/eGh74u8Vaxccc+kZi2DVn7F/ftAtLqFsgjBKTYBCg
5BIwqQU4KZlI13ZnT2fHe4wRfCmm13AFXi04b5Vhd/1V1WeWWVpmsQvxYQsYI0N1kHT2P2ydx3Ks
TBdln4gITJLAFCinKnmvCaErg/eQmKfvhb6I/nvQE4V0jaSiIPPkOXuv/ed6UKJ8FZvxaNycNN32
K5BNhPNI/vmP7BawGzRImgJwd6/+PpjtMK8EHHUbf+P/fmoW3leamzAw+grs499fK7XiEP37NAM7
A/I/zxhzAM5naAdl778r5i5EkORwRjJXMkL8u4r//TWwl/PWlTnAPiHuAIcZ9gWx0xZLw2I3/iyj
+I6gRRR1e5iJ/wpt4zEm1/GqHtWbw2U9p8SB7QdDfCSL8HbzpqrN+Ta1d2bFKXd/r/d/V/vvs793
gBlWshMx10ojJe2sj2bY5bE4DgS1XUmrbk6SQ0LeZp2v6eNhEvK54FXb9oxDH1OHzjvMLWB01OQu
QPpVs8Osw8S8mdKqTXHtbG/W32cl0IZdCxaEfVcZVz1ki7iVDLqsBhJfXsyX/+fCYFHmukmvB6Ho
GIGmlRH9fhpubWJ/iTLRdpZ9qaduvuoTOf33wRLpfBWZ25Url4/SMNsrLL/tlVe1QMf/Pq1cTxm7
v0//olf/Pvv7kDtRi9rJg4axaefrLY6lsVoMOhQd/98bq/Gc6pSWgAA2j+j2Mv8+/L3g/305lhZk
GYPczGjzMK2bRvHvctR/ntO/T4eVhldVOkv4v3fm7z7935d/n3nGRLwVBl4W7xpOIB+sTfb3vw/2
KJLDKOxzvmnv/+6Dvw/p9uXEiGO/pv3l74+ayCbcIXapRv5iDdRfooHUFO+vquuHwug70ketCg/Y
5hr771NnNKdTDuQLkzzXdONDtIIYg78Pf19mKRRiI9V+O0rK6Uww5OCvvaNIRdGy+ey4dWgR0zXU
8+LHJdG6CfnUoe62nGJMPTrQ+/n2ivnJaDawLvUIubE1gXNY6RdG5zuzVPhG8+uybhMfRhmD0rVJ
LhItzHUcjQHz9t6flvKmNNgiKq+1Qw/K6llvh4Alo2GETmexaccTuIHtaLvq97jvzeM6kSAkXTJp
ndehG6q9YAiDin1UZLH08T4dCKIkCVxTJfMRZIIhGy6LRnYrTEMGi7Fou0gbiIVR5h72P3i69dkS
xalqGvp3RBKlvXhvp5bMwqXYg19KdzZGv3oYL0nc6T6bI87kpK7DHkNGMl4Av6InyRjpajqj1zij
qYKXKgDKlu6ndsuIHixUuLQoGE4Ha2NO5Bu7fdiAqOhdeo1q/u0dLoyrPKJS+P+r8i7xkmdBSsBW
VGU6XFMiSlODdrXSAd9a5J8vhGa26jeLcGTrKKmCebXdQwTrRmuG42AmXAQ4dKmQXGmR4BXvJ4Eu
Znrx3K11SRAk9Vj/7bB1b2uLYcCOceSpyg+WtmAE1tD7j5N2oKJYA+aPHxTPyc5d8O83msxhEyHT
cVdqT4E3xwWPhnyTFx5X3nLM3fsZBNKRiad+QUxLeoZLAoNe8UY3uHTxzI8xwGA3dnWytkYBcwrX
U6L9DhHZMt18vd1BZiaH6yJZf2z+Mqh6NsqWQ7bmRDe1OX61JXQkk0c0MCZFWNMyMW9MHBJz9EyE
NEQvdd6TgCvxieHgDgvaCZbAFL7mehHIYUOKwFr2Z3N4jdgvQiivPrnM5IOWjHBcfpZsvRQmxKoC
VDkLRC/7emy1fRn30f0CcX1t3X9NQaperMefi9L2g8tBcDJUuBWASlrJGa3c3vaSbw0Oq1/PZBMb
8/rmtTQsaEAa2o9DRCJcIys9WQadPC/T7yEuuIG1FGGUqKfFcPcE4SIfSZBiaUJn2soJScu/8tYY
92s7j+GSFM1ec18Srap8OyujXVdU9GdUtbelVl/WhG84DXQGU8O4jedsAE25nEb9k5N/EniLo3Zj
99jnRLV25HXRz99Jr3k3BgWeBUCSaxF6PKgXFLkWsKMsCUjxLH2qQSNY4a/6HoGp/rDMpZ85ydEW
mu4rkF0yEy+AxFqBSBLMV0F91OphlZG+4kIM1Y3xaFixzd8tr7GnPqO47YA61d/Z+raaOfC1IvlC
nFuGvflMhOKzQi/J1AVa6nT2QKZus41hHt2QXtu8jA4tM0TAMjJ/ad+AMJHv2WTf1DND+8K7CJN/
VhrTtaVT/bOmZztF6vDQ9JdoHQmQrZYD8bySdNkqOS7/SM6mX/2UV+OHMRIorw/Lncio/Md1w/XW
NAKJRmfQJ1ihKyCTI5phwIYx90TQ1SNAsOxTcZH8riEUWLO0UzNTZCXCaIPhwLXXw8Kh4U+kwNlq
9l1pR/dkGw47RjtZMLfOs5zL0KpGFgINDG1RvJFxX4SGx8C774bU7/vyFb0oJseBM/Scp+Qlod6U
HUHCW04syuh512vFCzD/e9Bprt+/KgmBrk1zfPfTyU3N71rLv8vU/Opbi7DADjK/zhmKDvehmsZl
75YMC1IDLbtboCNKlvjNoAs6l8D+pqV+1LP2pt0aVdWyDWJ/rN4hemHiF06QyvZK+HDvut2syc3u
3NyqJPPTWtIt2YS6bTyfaoNNoUQjJIH3wXph1ZRxkBmnrkxvHYQYflPUN2Ve/5aWc2pb+dmnHLxm
cZe4RRkKvTgiVKEfFA3ktUwRvnp3uhpIM4tBVYctCvTdaGUQeSaVh1Ijjd7UhsXX7GoOI0v7ciEb
JZFCiJ5aO0GolDk48rDM3RMxb4yhS3GgC3CwVzqZSfVczfpekOq9dxOJfhjNSmpzm2n1m6fX2ZUK
4sTdGGIPykqgjRcvyzoUIfyZp6Rbv+pZvpr1cq9kYJay3ct4vl5Bc+YS8lxP/qQh5XUNxtqteziD
tclETfSnPIqQacvDlGqhm5J1/76kzYcXF0+yGS+zRNOoTy/JUBx7NDj5zD2RDf0eJBtoGnVJAAci
aAOM1hV2mDecwLUutDqeT6jydnFs+3qiibvAjIMPDTSA7IrY/liG+YNs6tJ3Cu25dwHZDKn53pf5
1wROz2rnd/xlP8h20cVah1Wlp1GUTws28qDQ64dmBF6ewmFSOYpqrsejIETsUDMGQPNn0Tvq1wMD
SGBq/Skex3syjcgQdOmPT4Pz04seNAU7LBnbRL1XAuQvAGVfExORl3oFtqm4mEN1n4Pm8Y11snfC
8w6z9E7vZQ+gD9rQqZ7tAd5+jlh+QR6RkKNJGvuZUIz6Bt8wEj4HbLrJE9lEdHboCg/2l14Ol1yf
3kZ+KY5+rykiDEifxYvXaWdWvkfEZY0/jg6XPr4xSKavbfMwZNNxrqN9f+ynat9zWVgkOPkzO5x9
Znsp9f8ECthpblK6VMeBPDW9J1hs9i55DetztHLmKdV+Snl6Jzf6KQoilHP0adXcvcpxuJjecDe6
RUCew30zxB92ybkRCxnRDVPx7uCph09aq4DRDCkPgujPlXuDiQDY+IqyoTMmKpp551o6AuPxIDhn
nDxOy3V5Q/RoRx2Q6vSqeFzGVznQVF4Ld/bh8NwW2dz7rQMRUBcIjqwyfqpl8dMMc+eXQzGFrTeS
GInpsEv0k9K9B8eiiFwSyNlVrM5WT5XdjNHHOPDcraO5l8C8nV5dW3TvIKfkIYg7qRVMQ9sIlCja
KZC7rzAIETrFtNAseoedsrjIDpeRyJOVBd0ow9F0PAz/ruurbCrD8rEvYUSpXNP3pgWzoe/SBwLg
hwi2PRscleS9963P43gxAJFxGrOPbjQ8aWIBu+mNH2KANL5oKbqX8aPrvX2sQIr2KRnFXu6FBS2C
jgFHgTA+rHSNh4cirBVZ0MZ0BEZdL+lY58dyVe6JkMlXJwXeww4+qubbGKiNl4nHs4avk6UXodUk
zE0wFDNulzZ9MFh+QtxJqJrI71nT9hKn9S8ho4kvjJGxkvUc9S5BJdU/A3Kdu3a4JAwSwaLUJZ+z
uh7j9iwpFuOhulEeQ0PyRUBdXWMgeqHWfnEZWgR2vGVFmPPXYnMCyF0137geW41cwtwdt4RBdnNJ
gFTWw1FtX3Oz5emYAtmt+q2typlivMh94VKDyQLdRpz+KvrZw9muN0KWPcN7m6dnu552hmnPFFaE
ZqQObAc53mnT3JxSLb+zYgpyMmkr064OFp2ptl0nCtpEHTBpW70sQxpCzzKJ/8G3gp2ao9lLjJYn
gJtG+6Xp95nW+SmS1kwy8MC08qZswJiBuBd+gdr2uNpxF/YQMb0pC7LVvu5GD23q+GNrV0QtX1KC
WSua0AAf0d7lzQ4r412mhNjrVfsOZOFqrFaIz/WGaP5oBcHVs2dg1q+T50Y4VEJooFyaBH6rx9Sd
dQpmEgl65R4QLdlEQzpTkEnMPXLBFWJ/ZiMISDUtZLZLcy+s5cnU5aXNeAITrnAuCJVgKvljO5EK
iwHicLlLDHlI5fyxzlcoZ54LFKk+uSDtrjS4TkSJ3+DEQDaycl6XeJWGZWvB268aZL5N2xZAD3kz
+7Nm7CWBR75na4+iFnsF4HZbpGofDipWqAUB9WGjy5H+kbOwadYZdOC7Sqx/ptSWfWQqYMlYSCEa
cjwtCvB2VIS2x91fa3gHKEyITUzwr1DjD2kCIym3fi05VL6caffbUJNYN2kh2uAFTf0+dXUTqpwT
5qSc+prHXeLY5icNlx8ylJuzyplamwzuF6KKctN4ANhXhkhlMFBaRqjntb39h11Kjzg0TQb7bn4Q
NlxaY56PjqFc6oCsCUDN9dBThrfMaMFRD2ct5W6rO+H3RfOcFRV2JHkFGDNca+rnafBI9aVJ4csi
OUwkjkPtXG8kEvZGfC+G99WUaxYiZGu4Tcd7p5renX76giR6XJclkKbxUc+pDS15AtGL+SKaOxs+
yVQFzEH0Rjyq3LkfexdbRlZeK3dkgNLqDLK998weSLQvradoeBiFDqobhigJYiTu6E4Uzkl1Xdji
IgzJoxsP5Dkxx+h057bh1KHqagqTVL8jcOTZVKRiemO1j5PlIYlshRbQuWegQoBLFsFsXt9c78GV
GiIRc2PxlcMcDENGgU2BCb4uDjOzDhcotsSc+6obmTckB62prqviGWyex7AzOnJPBl2TWLs5MziJ
KYN/aqbVTjOlFbhXfQywk6Yf2gWywb0RzUnl7KZWf9OKglHLaB6iGebeHBGGV4BBa50xiNXwlbRI
723rRH3RVwUFxuT4NlUlp6/pVs9PVNI21OGClKrUC4xaSX4MeQiFpwUR2tyqtYzAdbPvxUneEuaU
yzKWgaZgA2aeuZyc5bUWabGLzEMhGEhX+FDxoMY7SQ5MLca3vIq3DjUn/yjjXfNkF7AhMCvpDDqt
5NVphwwT6SLz53lm97ZJ9d43EyWHkgNjwp7xcEJItOd4MJS/m4iMjDxpboY42VsEiey9ZT43ufmv
0DDsJhnk94031A5fKJKeGYjXew2Nit/yxO88zeFs6PEoTVN/Uy17DwrwstBuR8/VhlEeQ2ersQW2
OBEKplpZj/eviOiFpOl3HRUX3dGAmmcNyUKRzegp7Y8JgA0f0ZLjd7X5PVlgp4pnQzoViVvGh2No
R2ed6Z94qHms5ruuQZ3C6/6GN/NJRT3tWzO5WUEOQ/bN84A0WCgE622XEOF6N7Ob8ihiOKw+kcQg
/Va/5FveRB4RyylrlEHQeamcF8+Yz0sHjATOHFnyVnerOvFZ8WaBRLlPc888aFvkctIsl8LWob6n
1bhPU85pOrV/00wvPKPIQBDVb8uh3HXxcuD/MQUfY8C3yYlYoefcMLWQBKzDC0bSyJ/aCPXQtze/
tq71Sm/7ySlHqk2EqfaK4ozoaqwT5yL3OKayREUWBS/PJiJber1th7zmXZfmR2ugpSrRTNCwfai5
eH41WfdakdMyFNabYm5pxJMKSf/ZeCpefEls8RSv8mgUFOgiJpSP1YkKANIeZ1jXhN3ajhZCY0jC
NKzuvCS+b35YeCMmPxPOyjlR94XgpCY7/DTZRCyK0N+SjqCGxazJg5qeAJAWezRcd5mjLowVMPpp
xY0o4iHkEHiZNnLrYj0an3Hlfjpj/9Lr3Ji5/UL2xaMpq1DE5BQSAQwFnCDZ5arveFqwdaEQP/aW
/jYO9j/NUfSVUbr1Ftl1mU4zJmP/d9bUwjGhTu14k7dwwFkAkMFt8GbjPdoOr64WX1ZIhSC1L7kp
Vxp3/VfTzvvW0V4KIol9J7GmYKopvHUbNUPE3UIVM1a1h1Vc6L4tiqs6Gv5VAgtFMq5AKZE/deOj
U4izVco+MLWRmqpCfq8DqJ4zTQvFls87esYOKzhR9Fn9lZTJEXDFVZcmez23vxO3o0/VMQUkSZUo
xfRgLs1NLgkU7dri1CgiU0e92aEK/8yNHrmoSUK3ne6ynMFzNqB/iyrAwfaOX+E8JrdOWiESni6V
ZsB3kkbiY3qMJushGrBQRNHvWmlPJlFCs6yTJy3/gJlY2asZaLGOGmsybxbYY6E1GF/OOJxML32s
JybrOAC/h2i72EnxsRjqNa/wVZO2AP2q5jWn082ST9d1hjwvij8pIT4JVk18p1Z7u1k+xmbz5els
5FrpoQhca9jjJmo7avOtUzkfmOIlobXQmtVTkwB4k25C8uHZJFLkfXUpC+KUavuhdCfBBF17X+Pp
orcgpL3q2mQJF457GOraDcoJyF017NIpfUuLTgS/rd182VbxL2oatJZmfV9CaxycksVFdqQt2QN4
vPNaTbuI/HhUTni1jeaMz+jR1BTidJy/uCyOywSWMCEbNMt0mnpjpbgb0Zyvwgp1ZqowuGK8INUU
6MGwzhlJiWm+X2PnjIPyU4r2o1jXWwXni7GavOYJeZU5tDZtDL2qRoPpxgezywJnGhEca6RFZesN
5qUrqLXrobWtnQ3egP3HII+yCFyTp0utujqS6QBFHxn47I5A1nlRjeU9zA7NG4d+im9R0XEXV9dW
8TKKPCRA9a5LhrdEMQLfbsF1IWIKYYm+jyU3Cv6Jm7WIDnTE3yJnuKFzexsByueUgA+taI0dKUTn
QpSPQ2K+l7MUHPQSylr8VK4H5UkMbIxV+vgnFYh1mjI0j5sjp7FHQrXfmiH74vT7hAt0OIHNJ1N5
jUJ8L292c+ma6J3yAD1GQokS0ai/aAxyOoOwlXGx851bmkdURrT1ssWiZGhj8iG1S+002g1nzde5
pLe7js6evOwqrG05caafvX25gqJZRZEfq+66qjUGBHyDnZtrX5x7/QUvhEgj9zivGr7JEmQlIVnx
7MZXKp04NEJOYLavBU1mE1u82IelL40rrWCC1eJEYBLhcFBzEx17hnFYFq89YY9L/W4hg2k2rPJB
W3qg8U7eH/6+/O/PwNBnPJd9EYUOFg5A/I3JXjUQNu6UNVkGW/rT/OaKFBg3ARbSmZeg9ZZT7WBJ
x+T0IekjGwL9qWON2pHXs18NCtVRRHT6gNhztHlZi64/KCr0bmIPUx0NyHR4JF/4cxyKzdnF7rNq
00kYyjs40a9DZmewFMYnOjL2mh65W6aLmJzj4l0bAarWFqW9nIyfqHJ5aKiwyyj6Z2ViDGgRuSHY
AOFZQJz1itckWZbc9iqdtpIt0c6Jg4Yvcr4Sz/xSPfLthUU4GqMTJGYA6XSsBs989XKg3/a+WbTr
dvtx6TaBsSTyqQnyvee+wM8De1iRLLFWgVqyy6rLh7K5bTKh/KyYHquY6XPhuqeuEbQ0ndvcxE3u
uN/dbAPxj9u7xS7us2104GklbcO5Ows9noK+s3giPFLgcZVdkY9RhW3czszwh5DieuKxtk6VEgTq
2JzejlacCGATKDt0CZHAcBqYqLnlQGiMu11mN7ddpt7mcgtanDN1iKzyd0rX/nqAtBHT3tZtTspW
7LHBLhbzAcvaeYn+li7OtRf/mr3FTLYjD83lwNmkbsXymD2W00tkpdCFXM5oSWzFPhZrfx5gOcz1
HLhextnZsSefmeohS3XjNfdYrWHHcrqlxTKX5EMZ6VmMdF+kEjecsZ+kXr72pVvstE6kCC3iNxgj
WNhd84CbSQ8QerAMbqJDh9ghOoc0qcZga3vulIlZ3eQ9Nrdp66oRDGnn+YEgU/6XebaYhe11V36u
OPnLiVZlpBiugFDB4s7EfRpmznAauUtuVbhBLqWBo0k9GQVAQN0C+aLqBlkVDSu7+c6zFvZLNR2L
hT6zUdjeyRSnoRxGf4kZTPUrzSfHyT9HmnzsNrXmV4ge+qJOTnGmtgLafLexuPh0K2NwJ3N3p5cl
gxXT/ldvo6foo6XDEhi5Ru06XHp6lshku6sYa+BIMXIfSe7KqqbZOer4TtSNwl8XoFFpdl5lQ0lf
GHvILbFmbOn4pes4MS/jhoGMkB+6BEoF5Z0/d/l435KZHvbEG21A/jN9+evYboNipG8zQ9QwJtqa
1FLNKVMtxA92hKQVUdCOqX49TPq+pKb0FwfndLqSWC70W68R1kHoY7uHEHla28zxZV7tEpPAljVm
c4hj0Z8n+u25i8A9y+cXWSEy1Ydnpma8/9WK9IeObJT22VVR01bn3AqnNpNEr6g9LAYoEm2VXgaH
+Wnb0bRvrFnDFAsPsvDK3TpYbMZT/waiZ1fZW/1ZY41b1cnOWUmLtH6p5GodHbNGzSzq5Ur020yo
Q05D/AYaPifvqGsL8sTxbuxEwm2hTQIDdk8jkAeNY5a0X8qiKwPHqKIA5EqFlhPXa5MFRLZVAKC2
R/K2mPkR+cIjbBWdHQghtjyF9mKL7HWQXNvIGOQxS3METDz22HxeOskrbm1+JH4iOjGxZFljJCNd
9Wp7NsLivLyA+pzPcX2v00Lhjqr8iHdll+Q9uO++47jHzzaaZU/QiGLqTJXlMOvZSbepgyxWR8HB
nXjhkojVUVQHhsUWjJi9p67rhPAWvLKfuhTEvZvRTmXLqzXhulSOeu4jvJ7IgLpDRRANS/RwO6cr
/0j7FaQE0daJ/zWWHEPHHa9iZqg0Dj0TMEq80DaXzTf8Zi7Rkt0pfdQIn3ZxwCiX2I0KY0LboKc1
6dCZhI2MJGxW3Ml2BG6NBwnXf3MtloHlZq7ME6CSeqWssLnnRGN8z7H9qZu/al6/Qc8QbgEo3G7v
1l7qkHEi+tDRJ/At/rcw5V4vcFAwMoRe02Myoe+hTepmYsYsSfHJErXrE+3d64S7G42OwLU0r6+Z
/Dm7YnVJxxPMdBh7BbpBpcM5B3MvFSvn2gNgHxHAxMhDtu1TZkXLlYx0ZhscfUSFJMeJ63mvwYJH
h/w4aIW+79w7GBcUhvryombjuPY6XeG5ex4UExE5DYEZV30wT55BoVis/PbxddIP74VkRGb9miq9
czntcwhmV1RqRmrEcWCcGUAnnkbNfuzwjd/G5JFoNWHWhDuFU699d7V6t2JyvYroOh/RVorxe3Jp
6DcZLXjUlU8DTQHy3jy4v5Wk+WE9q4jjYQa9YYdB51Pb3GuJs5xnh+iCMsvuNdFAz7cXbrm1qf0a
KUpoKM58zsbE75vqR7emf4PSqVjkdDRYew4bdHuqi39oN0ivhH7KvJeTsel0D7yijLsqyWi/2MUh
AYGL2DDMtexY6gQ6d5F11/ZedlX33NtWG8ZcZH9pPOSBDMGN1rN3yTBNN427s1DPhu4sSNsYP5el
vmWHzaiCLV802Oe6ukIH0uyXbDPsDpw7CG1DIL823xkmK44K2aOpe1GQtLRek9pO+YzGSRHX420l
ceZqX/Tapw8tPjJ91UE7iRvVM2Zb5+rLcTY2i+Bo1PUI6xTviqGvh9hb+9t0+2DTfStR0l79/ZEs
WqKM6Dw0ueTV9lsETTQfS+SPaHJN1lKC1V3Ng+LfqSVsWtbhqDGesjHNuA/01x68RGiYphPE1tGV
0g7F6r3GaSJwudHTrvty2nURB5lywgeR+d1ct6d27p+U06wHM7PSneqKmxnJGLNjpnNWV7QHHh6C
jd0xhyM8M6tlEkcJxxqLSx9MBd3hndX1441q3Iei4oJWa+GXjdHdDN7QkOG9d9n03QYmy8B4A+rY
bRctNPlpMw7J/G8aDSjiDmP5bDReLImysOk/mhaSC44uSqFy53XObclELGxW0QcUrbsI66BixAoz
ZwvamH6ybgkjqQbiC6/ybpz3gL9RLkY33hpfx5KzCseyfW42STBpOf0YY7oyyB+gyJl/WHKBRznu
nWF19+2Y04aR8UuxMP8U7EsxBOlOW35n8oOzyDJuUttS4VCV8V4rSEZoDffXsdFolsPLPKjIF2CQ
A2fRA6dfWJ+t9VvM7rGziMnOfh3JDbqWxVc7463VnYHaTyPEqFri82Q1z12OmGLg5jL7J3wcZ69D
4RNHyS5KOygeo+k7nvjaHCcU4tBJes+0gsh0LibK64L5y07F8uQh+bnCqPhsbDHjcaMxba+5AI74
7gvMlviIapqv+zlygdpkxZMnmVObDhlFsECuZL3cKovpgS2i9+QOBQqrShBN6240ke6r7noZ8+KA
LOO0qOiWuBCsL/QicmNGquPwPeNleS0r+6db52shxluqVLDFyTmP+BfcnRqCoH6fi5G7e6vOmKPc
yiwRlLN9SefEOrb2cDJmctDL+VFbVuN6RAtkogPe1+mx7ChxB8/6MXNr9CvZv2r1sNLnytkMuG4m
zswW0VPnJueBWRo9t09TDMPFICw2S9xlrw2DF/ZrHXgi4W5J7wvIDEHMWl93B7BKJzSTbOW5buLv
bz4KSZxYNFskTms/sT1+5iL/N3TJyt1vHqaW90WkhBeSt76Xa/8RWzQhs2yz02dM0CwynszajQMB
oowOAxNbm8usOrVH+MQKe5UN2TPv/4Pzr2s6L4zpF9Cmpenfe7qvTRyr7Phn7ueH3nR+mmJ4dZf+
kSlEFJiZBiffITjLgyjVRhwHhLGpd5ijaqQGS4Ekm8gD1x/LteXIrzN1diLrDCjtnxFNbtBW6MS2
aVY1YM/npFaExO6c1CyBP1wt1nJweIKquD6ULNyR1N6sMf0FblbReW7nQ60ja8P+nnQ/ldO/kjNF
N7qqb1uxNyJ2TtZ06MresRQK+nH1z8xdtOnzbnRTJHW6aMhlwHfabPEz2oLALjK+HfOHgaa7S1bv
ekaSFlYGaASk12mro+n1kqvZXg0/S5PrptZIrbTKi8StlldteRgWW98hm7OpLqZgrOTBmOYY2ljT
EsHSPph8YwhrPP65uOo4lMY4Okl3TDBee+3ACn9YmuwnqdsNOjWcrErjdZPKKSRdHMpbDmFbBtoy
vRhr4p3pbARzT/a4a6fGbnaqp6Tp7qyRIAgw1fwaaTiVaF1duuX4ve1rmXMUahmXB+miE1xl5ReY
evfIv4H+zQ0Tq5khxky4E8qpQztozW5qbodVN85VqfZTpcVhm1OUNf2xrgzqVnrCaZXy7s3Vzk3W
67RkAYqSttrpzXAVuwS3xzqxCyiODE/rd16hYVdWb8Xc7TrVUwIM8Z1mUPRPVf0dM9BrM8IovVhL
Q20xP+XQ3gp9OJZesewGg3q3GHJJP8jCLFRAZImmuyG2/jXiHFusmuQEOozDfj00DrWwsbkr74eM
lE+aX6J1X5igHGZi4PC0nC0OpUlMGTHH5i2Gldtk0m/TaUTtYZyauCj3Bu0BWcq72fQ2KQ/laNMS
pLigdW0687Wf0ycUlpSjcKjsQWHUqORNtVqPkZU9CNaUveuMh7xbD15jXEXs5JhFg7FmQEY05S7L
6EaS2JmlnW+2sxUio+QrN6bYadDF9CVdc7zcaZ0cFmXsnWGgKqHZ6JFZ4DdacRFz9x1l6jvvmVVk
q2+0D0U7jjw0WP6i+s1M5Hc62z+jquH1m6GlF80B+D3zsgWwQsupXSb/aMkysG+qjuaZdmvV61Ni
Oy+ZMx910zq1CaWqNpgX8DvYPQQanZEN0e7d0b/8GkLbtXrDhgEaQnlib7fssPr0r6vABub/hCXI
YctPNHXvpUMnrhjq1zXywm5ZxSEZjGePHNa29d6TcVPEp8lFmxBSILQjBaKcL3ZJ7mlt0uAu3Wcd
itsY1bcAjxTKK/XYKnoxQ4wZtnbkNcYxAu2i5qHEyOB763KpRi9MV5sUJf4JE5OLBSeFMau7t93u
wbLLz64nq0zTHVj7CNJ09eQJ2suWh63Adh+nwaBgs0OWXCbQMBKQ4YrnnIBO7CbgxWyr+6z0MdRQ
qbakhs6peSsNh8xQuIEZPfexiY7blsdc4HWtctsXSYU3HatP1Nr3rdXf2N3/oey8liTXle78Kn+c
azFEbxT6dVHeu3bTc8MYt+m959PrI2pmanafox2hGwQTSKKqq6tAIHOtlb09J9fIsZuidTOp0C5x
Y1bLFExPZ4N87Ou92pAN9kinlNI3lBwo9UhsddaVKEiCS1Ut/rUd+fI4VjiXWltC8KyNgZLzXBvX
jdK8JjIhMFSRJkb6WoLYXTkmmxI2ih1slSkNiJ5UgOyE7A0EB9j9utXnwlZWTakfGstCDyWnMmTE
mo2ghZUR0GzqY5fr9VHJguZIAGIkrddJG+Aj3ayS8n6bVHp+C3UpunGsnq5FR1bBf0SniMem6aIF
6fqeMi8NuVr/HMZR6tslZQ2Ls+gCDkAewtDfH5OEnReyjtv90hir/EYcprgBF3vKZcQ7RJdGeddT
4cibu8PkFVPAdMW79RePiQikw9LvVGkr/ABb99e+oHz9NKto4JZsfAiVpK15Z6KvMqt6DsLOQMbl
V18c2HMFUZ+z8EC7awDtEhLQNqLurPftz4az3dXW0273oV9nb4CUTkdC65e/UpioWOgH8qTq6dEd
U1rt5IEwEpOK/jgbKD3lGxfOIqtcLdxLSE3P58IFOJXlXb0Tpulk0VQDblwGfdg8O6UX79WCWGLq
dQ1Pjtq+UgNhHkO/qeep1R87mcVX3DqUTjX3AOtthRnGTriG2KAv7hN7bnegViFBs+llyxjVuUi5
u4qXsp38jayLfhSv1AWUbBxd2yMggXvXFMmG47Q0F2YA8/TYOepLUki8D1k+a4VSPYl5FO4klFEW
BzGRkQLqK1LHXYnROjTmA5heWDVxdhWNERflKir5aSGV5fvzxszQuuiSai6GQTRnV14w2JTUYGYV
n3ySYPRBXZHUeswTVUPPeSBdE6RQV3WtBWdC7P4q6/r4Qgp+Qg7k+RWJOmuReUF7i5DUXFSoKjwN
ZWHOXdg3z+y9yrnXmfFrTfSN353RvfkjenZWbFif0t5IZ7HUZJ/1Mv9BUVnokmX6Zrdh8q3PU2iD
ofY9HQGyx3b2V92zo0jIqZDhyOatnLNwjPLF7dnRzMoD0SoguQkqNLoZAj+gNDHbnRbvMVv75EJ+
kIjYa/VYfI9L62qB8P8adOG7nfrlF5kzAbu3ynlXyd3OojAeVkHuURrFUYorxeTR1YwtlqCp4LLo
86IcSuUosflpi+IqBhRPsVgk3HwpTDFQBgSHQi+W2O4w1d0v9/qlCcRsIcx6miCzVHvZ9jaKer9f
g1rPGfBp8mhGV2T+fCwteSVpCirEk4+Y3yEnuO4Lo72/VTGQVm6zTityWsJFzN9LMjj/1iffnxXg
2WCkb8Y2olwkKdAz1YKSTVMYISVBc//Iz0xa1lIfPiFiEMxLxag/J7F0Uo2888gRX0fb9f8qEuML
AG/nrTNVmxLINbTZzoqJqjjFXkozbW+pnb3i8Nry+09U8uJa+6lz209GhpSLbyxhD/APGqPxmlq5
+d6bajb3vG68OUqQrRwzQW4nqdod6H57TdVm90xZ02qhFZH8CqIwRDDJvxRydEtHVT1peYLQgmZ2
pCbIBTaRX5z44pAo8rLoFHF0WmtoLRyjSI/XTYFKSpyS4EqibjhGhlavtRRUQaqT/G90JTkqzaCu
Ubbxjoqjmmt+KNYhiiACZCy4/Mp2KaCTdQ61f6MZoX9lN8KWTrHMb168Q1fC/F5zDp9VtTfchGtg
jBJRmV+ufVt9cNWgOd9kanyv29pg9W2iJ9BT4YHaZ+vORdsUtWXCGaKPgOe6LfLOX3aUC13kpUzW
z+2uiVpRWTl0x6UajN1VNJSXteYachIrYSqTn9LCxPW03FjnLG0U7g6JZaPq423VoOjv9/khQWVb
dcsdSfDvI9X8EKoi0g/W/1LnDrI38JQ4DdqbjCoqYCw7yMDwEq4aqsILQDv9UvR1me1e2d2D0Udx
k5wQfqLP6rRFNyDPJKzOd5MTEmUbYYmJ4Kc5m5DqecCZmUM0hm64FG7mN/ToA89Zkso11W3z24/8
x0JF2u4sunLHTpF0KzdZSQn1Po7rhax2oCsIoNQrKdT531EO0l/CRoSPKY0RsSy1Ols8FgACTJ3E
JqP53a6KEgE+4rh3T2EinE+oaWoeU4iBzPDqs0lKHc1pGxmYrjor7iBvROA+lWLeBF/M/0enZ5jy
RlII8YsbhaNoxAA8VNLB083jmAMfjxxz600H0MIvtVNL/OfsJQWwFlQDPxM1rEjyGNlFzRGqMEb4
OFlDwlGz0h+pmjnXwIN44xTE00V/YjlPyH3IT8603S0KaDGS3+CfZvssRxXKGKg27Q5psRT9jc+J
qGvyN7I4FuJEPeVVQ1KXiUHJWcXvpH1l8W2aict6oHJp2rdImRvSXnSVYcSosO+Xovcx3joQ1+JE
+utDvzA/9BmqrWyTIlp2NjFU6l4Ne18dfjayXF2Dhr911MGLJ75lfFJCyAdyHuWfSdp9N/Tc/CJZ
6WutKPVWNzV9bSuhv3QSDdUPNOBf9UwhfQbDI1Vt1lNPQZepjIM3Kl5S1JgFE1SGtKy0YW+jsuUO
obYAFc76l/anoSiSH0OOqGdTqZ88o5JBkGY2J/ZO2nVvG1VpkRWVSd3P5E7zNm6ScrSuoXbZavIl
d5R36pNLNwSzs32qIjMYWCOAhL5ZFUkev7UySbRBipWVBIXrs+nOmSBZNm9t6eU7pSjjlQxBbJs1
XvJqD8OWYGT6Rem0DNaT6+4Tvw1vru79JV5uVG3+g0Wfna0saU+uR5ahn26Y3gcISnJaIdjA1PT0
NXKSX0MkSY+i0dK+ORZ6A7zWsJE4kDilFwAkj5oa6P1M+MDlnC6BacOB0/c/zd9TCPckz9+SJM42
j6ljDViwLrX1simgBvT9uEW3xTkJK40goFktsvfCDEtQLMBTt51dnSwSgvW2IgICOkwO5lkhlW9D
S141TPXi3RrJWwd9XH3J4uQNmEf3jRLNx4b96I+qNaFkpR4V7LNxltnQBGYSB/kpHO148FuSHoSM
7ekT3T6BJ17DU57E5TKrQGFOVfJZQGnptTAfA1EsJdRBBmfZEu4+B69SSxlxDUHqg236hbOqciC+
XW9WW19rdsISjXAxJj9hFhO7SO884mW1dQ16WdqmNryuBJY6p/QWEQUV8tUimIaFTym58jyOiYmW
hoEPj9VvHOml3f0WVYnnpeoZ57sz/6eTQmUJozSsK4QhJvn9Gvf7Ozcp+WbxGhWQgn2f191qXoPD
vnlRkt7c6cgRyCVYnd99dtXUi4gQGNAdJOFgrqiXUrbtQ6GG5QEuyxtnYuNZhlaF3ph5ySsLSdkQ
PLnFF/EgBg1U7RfgQPKNnIMTrFstX6cWeNe41ryXwM2sZd4ijqCGPTwq6J0Uz2mhuvWJ+TzGoGyc
zJN+rMivuT/Sli2pVtbGc8JcSwCy0aE3NH+RhzEEIpACT0Qzlz1zXTRDM57G0iVwaqmcMCHZcTZH
1F3T63AmRi2NTOdQW+6B9DwCo0EQn/LKLE8WiDVS6GXwtbCSXZmGxmup5RacCg85kDEJ3nKJAMLk
YP39TnKpFUF12/8KXuR+p8mKNc+HSr2QWyLibhXxcxfDUELAM7iGrotulFJnpEhia90NproPeUYA
h0kaMtphdmB9q9dDIlsnnc9naUWRds1iyt8FsmQ995NkEXq8s6LQ7XXVuOMwS6YaDI01KEdSnTGB
S1S3pq4UBP8xn5q7X13qGbUtpJ93iJF6GKiQ3OkuJQght5PjXoJIbG6m1vhPuYlmRYDQ21KYosFB
t8zmxs5+YgEhPPRwEH04KDrhQCIg3dZ1Gp3KtK23N9O4PHZ+lyyjJK5f1SD8Jv7VivZXYHT+95Dv
KsH0gUIX0z02UkV7fbontogplKFevY7alD7o3B96er8ndWJlptrJz3sKE1xKFKd7KFXOXqkHZ0/K
k/xWp5KQKMLUW0U8G0qqYTOUiqGPl2yCtYXUBKu4L5KGIgU6PD6q6s4q/npUnqmjPniIMMwM2aZN
p45HU8cBBYBBvT6PEGmXTU/F9SrotUOWqtEyMELpDZL8ueNb+N0I2oteddobvIWUtHj1b65u0pzF
1lX3+0vuBD9dP8yqjzI11rMiIoz4RS1T7UV2y/zZa/8wgvaL0prqfURx/hj5eE/u5N26Kl1AKGPR
Ulm8knuesTD+SYjK+lJcRgqCAMHU5E6IwqR9ltHt2pfRdF4TlykatBI1Vf/eK2yU4cvdqBGydgZp
lxreHsqIvo5JFe/Iyks70Q/xneCp6FSS3kYXefIm6eekM+HVmEpjbIRDJXrFpWgK2yBXZjXhLEc5
46e/GBkU73PjlP5+YJ2/ePw0NnFPYE5JivTipkp6EVfsQl9rkqm7R3/vesrG1kjci1v/7gva9Kdv
jXbvDI2DBtlh2zuKxkDok+9Roi+tIkG7pG7gfovLh081kO746COGTdlArKWlsEwAzNB7lhB/36dp
LROfni5VCcSXuBJN5fHsAp7kzx59rWoPxfFhR+YYrcIEHTNxMxRHlJo+zEO4kiRNVZksVzY5sj/m
YONkzdOhl8HX5HC1kOtrneCCkEF68WQ/vRTxYMERd7WFM6jJnwObukXA79Gba5q1INOqLcSNokFa
Ob1Um3LyFB1VBz7MZMuxhqeRUGnmbSTdeKQYQjETJlSmbF1pKC0JU9WhjEpwNQ/CDMxgwQNSfc4d
Vb1Eif4sursA7dZap4ZcOKTDW6WQ6uUIYW3FqGTIZyppjlcKZetPVTrep3Zivdl3YZOjp8RNZDyG
JbpCnEent6XEqAlmhqSdOuoqvakulUn+/d3q07tlG+avyCT1b493K6aMeLdJhUBzAUt/LZTQEx4X
qzrzwEVPYul3dfRJT/1hFpUPE80BQiNGxcDYx6zswo7l9D1W4nQjrCEp9iyVUHxiZemE7HWhBQbB
BW23flERz172lTUAZfKTuYtQwSljK0TpJNcg/VAinyW87zdamg92urCnuh7BxZCq4ALezONo0V0j
6l8cEJDfN1Jvv8kqLz84Pawjx7kUbfRSTd2pA8+mjEin101kv/W1Fs4JxAcHMVqbITUxhujVU0BP
1zoldvpOst9KSGOrtAz7lbhLVTvCkU0Ynhwpdl7H8CBe0pZa+YDSKxnA6aXcMCSRW6bSWphDNLyP
1J1Fw6rKnyvPXYqXdGpyY8pI5eumjdVXHdZYFNjHOtbIeMgy5GIKWR2plG0du8Ig9xIqpgsuVH8a
hlhHbuj3cC+BYXjcMo7jwCKKxL7Bo1UzYJ347ZPnN+0ThZYIHcaAQ10PE8kbCsh0w5eHh9K4L12o
xUfhT9WTaq21EC2FWU4TTlncaS5xT1cmxhxNEWftaMa6boby3Kfw7dkAALUvJX6tMiKZjWZ63/1r
47fZd2o4JeAEvanWgA7bdqxtiP5d+GKY1VdHk9LvkasCfzGLT5pqFMsaZcID0UjzmI9KQQ0kx/oc
SsVCuBY2eT61k+3bGFMbbpADniRG2d3G3Gln4vVMSIpxaxZf3ByoolT0bMakyNhXkCqXWWDabwAH
jsK1DtX31pbhIKqmwpsioiP+hsztirnFOerX3xBxhrr/DVnCnkr8DSWsoZcgLb4C321XbhHpq1iO
xg3ggGShIuzxIsy2jNKF6svqi15XP0dHx9P+MOVILTYkjZIVbGfyJJoUvsrUSV/Ig1yeAMN320KJ
qg2yyeiISkG8sNDN+zQM7RsQaP0vu9pXsTT+qAuWCUTIQwjl3D06bnmqiGdmDYILnZZ+6ZLCX6OX
lSB/F3f5gcgcJaOmqw9mg8gzZYb1es45AO+i6AbYEZSBduvEPMWKtnR7KTiQNrLnMXHXpegvbBUs
EETn9KAZ2TKrO0pGeA13aE5A4Rent+8TdFvN0qmqpUzl9SxLPug6WNDJKkIPFE9WDvfBtvSVZVm2
KBJMA8JFjDqtmu1JIKCiH5KgQglsFZeecdSJbx7NqRGmH3fmfqS4pLBEv/BQEvJHJH0slKnTEOr7
dG+XUePIN5KVT9WbuRBgh+n6kiP0/xR4ACYrBZyFEEK3xurFdOzoiXS6f+/PY2veKGr1GbUN2Obt
d9TGeYYBf7l6ue5uPKSD1rYfp09RR5KjluT2u9bJcwSgmy8yqk0LZByVE9KpVEBr4mDVF1L1WsrK
i1dGHZI6FMoaUufNCKmhEipWdGjyoqMGiDag2j94F84YkLFT7wqtvDtoam1ejanRVXCLRnYdwsCc
FMWaIxDMPfw/sJalHpVbdWRb8fBvqipYyTVHNtEnbmt9UPhD0CRrYYoBOSh/IFtv7B5uFkgqq8qS
M+RN8xoXbnW2W2n+cEBZhq1ZOHx7TFNpVrGuR0h94iYx0DRBv4hi34VywUSiT6nTnmLXQbIVZpu5
5ioNctAQMrVxHM94sznS7TsHEIAwq2HwlyjVyBthWlH2UpPuukCmcp9gqK+qujHe8sGDwObclD7U
j6QukOD35L+AYcnrsMw50og+0QRBWh3gXEFbxlceM23ljmW+rdv0HSww1HPHVReKbIe3bkiNi65+
bYgtQJyhXMUWGTMor9NgVmbRTdYDeSGTHVqKvvuAm79rg6rshYWUonFx0q/CXfQEhiJv2bT+OU8Y
ZzKoiFpallbbQiStq3cPDtV9Dg4XwLWL8R3yiz0vHTLTIal/ZVqAAvRenx6W694tsVb1qFw8xtq/
Wb/vE4vcb09xHzmn7kntyFVPC+Bvz/vrTWOT4M5/uM/pPdCPXrf1uiE6wmyMjkbk3ppkaDfIsUTH
R7+4uvcVPQmzDmQD7o/utGSlnwm7GttvsQcwn/oMRzcxsqO4Ek1VDGiqqHFDAbFfA64iB/0ftm4F
m0z2kl3YUYfyPs1jhraShqUSTtp90/yiEXOxKWhn//qv//l//ve3/n95P7JLFg9elv4XbMVLhp5W
9d//MpV//Vd+795+/+9/WaAbHdPRbVWTZUikhmIy/u3LLUg9vJX/kcq174Z97nyTQ9UwP/duD19h
Onq1i7Ko5RcDXPfLAAGNa3FYIy7m9GfVjGCKA714d6ctsz9to5NpQw3N7Nkh9LeLxF47VduWBwzw
WuEiGjsp7HlagvctZlLQOWxUKBIQr7ww0k/laGj3JhmVk87SuiM3zGeNWpJ+ApWfryXFa2YPPzFA
zo0CmlmAZHIeEBQ10k2R2t3RSJP+KK6031eTB8opKds4cKc+R5OjqyrbOmiyax4ApXX14Q/LSeWt
4TvD6p8/ecP5+Mlbumaauu0Ymm2pmm3//ZMPjAEcnxdY30vKuB5NNclOXSPHJ6pbTNewtyvyG1NP
sTQGKpMB2+iRDpman91h6SAbWFTuUSK5uUh02UDwpq+uTmCVSCjQ17umAZxUbn1Yfb/svCm/FXHZ
UH3Gfy2A658DsuGvsvoaR3XzokGaukVguUWv3dThUXGhGAozVkiq9JqEeP50jwH3YOnFVQl5vzFe
wVrE89FK470YTbPoj/n7/I/5JU3edk0J0dJVqHrqujViHVV7JPr8zx+0o/3bB20qMt9zS7cVKF+6
/vcPurFTmw2rl/4gItKhF8PnJz5hL3H4UA2kLCD2oZYnPuPHcJchi1ql6e7u51cNTGF0RHe+PpYH
wjrwYSO+cIk5NBTNnDpbe8IPi0vX1adLS/3plRvmj7Zg31V4ubNFs0pbtnY9fqnr2VARDx8pELOS
E7XZNoluPxuuchHjCaccIuZqDpPTNU8l8sbzqrXHL24VPffEmJ9ZAz5MGAM/uMmOBtBw3sfolo5G
f2ktyz80XX4UFiKBw+Vnf3uhzjMKfG2eurNWQ/kRmIu2cPWHC7fWenq/VZX0cjGyP9lkISgPH+kQ
JOyD/ia7xfPQKwoF3lpiSXY9/S2e9MmylkNjyO8y6v8bwELm3TSH4JTCYX3SbIoEBZmRUDCVu//T
rNPtpYYWwj9/NRRD/dt3A4UdU7FZAE1Z0QwTmsaH5c9KpBQRLeQ1cv5f82SozL3cBikQl0ChvV+b
rmHsQV/Lc+BhoNTF0N1BDN2b0qDgbgdVvKx8ig4mabwUCyap42Jt1z6gyWktdSltu84kCoGLZdZs
IXSL0ZCqwVfH6VeyVWYnHxrHSVw1VfNSWk2wffTnCETfPbpfg8IfHbCfNwnT4QgSjtUtU1M2cFFA
rTc4UG0yfiI6n2x9gPELzSuHT0438hSSe/8UOd3dTRqt9pj0KCi7qSMfuiqUV66BvII9maJPNEB+
EfSxE+XeJ8yHsxgQfXfnye9hPma2p5k/TKr27YHTtX12+vpkVaqJWhiZZynq3vSSA50O2eFAISQH
xdtpRyaFyadKK08BejlfmoZt0Tb1au/mspIC1ptwkQYY5U6Vd+r0R2uVkWyqoVSXwhRuqgOROFda
YnAumjx8q5NLG9rJZaBYywWuzEub9/LOaTLLnmlm3m+0hKeYcBFNPTn7ZvbSdJm8e/Q/fMWchFCZ
QDKy+3whYsAoJ/nl3Bzj6KZFg7LoK+p85I4R3kSjJsHnMdGHvbBcpMUvbvRJGOIe30KFGjxFNXv0
fZinTyN5+c8/IEM1/u0HpKmwGh1F4RFmGuaHxTUC+564fpZ/hvyb8NBP/aOo3UNwnsRU7jgLozJS
6gP+LvfzYViYdW68V0DD9qivEl5wzsiOtDdhRDweFypilmthSn1D2sDtb6wXbj4H+P2jyCzv0Ja2
sRkUEKMuUtcdxQRB2mpIKy+6cjA3Rdi8BewAOKmjLFKzfIEUA24BFF17s1OiJqLPVDLnHA6ScmAx
WwtrHPRmFpO2QJqlzavbQAEfHeizo1/B7y7Fm2LZTqHwm/6SAE375GaNf+1CkDaZ1z0JjxJxazCL
cbYVZmGZ9q4r+OoIE37dxBcNOsRAxvRAYcNFrdnDycyH4TQWdU5RKV9GErsB3u/bAKUXYqiS5M9O
buubwaHwvEcVsk02UIHC63vl5lsVwg9yrJBAG+D4T1fh1IdSiHokgKEMeytSnB0S6spOjf2LgB8I
IIJAHoh+KwxRywOvMKIgEfuhs7fNyLqM0sRQ4ldUEedbtcQm1gqVsfbsFcytn6JuEaPFL/IrtZpG
W9+hKCbPX/9JNMj2XqPIqo7CenhAvvCfxF2/5xAegYegl8YvHh3AX+uiWOygl/qcO79/6Bam1aK8
7bX3sceSKZZRMeY23x9rqrgq9GNb2aV5mn7fYE6jg2YBYXfo3Jih0R1lJUtWnh3319byAz5UI3xt
fDCB1BrKvhRJfSHk6v5l1l/bdDAJagMpzcxR/V7VyufUdNJ3D0T6PDV9bZerYbhQp/DboIbWMZxC
dAG0q22qRFcbCZaResz0iYHUfjJ9dAlbWSKEPRWVnaet6q0f2+8+jVcZTEG+BVcbAvK33xexF957
wl8X01CtWGfJp7iwKcf2UWJ/g/hd2QEzNSC3i07EUXgTRe3mKzAZwTUIDWOXy2Dn/KZGz7RCB2RB
FU+HBKxR3Vh9yms4nGPJXhdsLg6P9Y/As7kKRtaE+9LX4u3bFLZSQm/bBRHMlhEYhas3X9GdR7JP
8aKboTvVzpLB8xdlWnye4hDCI2uUYFGXJYJmKDqdTFdnISgsdSvZFPFV2XHv8ySFljo1wnw0ZSGv
Oy32t4+uxoy6tTaUwfiqQJFaG5a31HXZP5HzQ0ff0rSLLYUI/CDMvm4tHaZOZoftyi9MeS6G9ckx
6P3wIMveSQqKcG0HkPO0VqP+XFwilZ6kKUIShDShLfLlAYA1rwzXeiss4xsyuumPPIKm5YAThI07
bKSi7L9GUkAtoqZyqQKsI1zbZuVThpYdeQGiIFDonyhBESzlJoJyNg1qQW0RyXNWYlB0UTIIlXgz
z7fClOS42xveJGvSRXU+H7v4JZ7itGORp4vcqLRqRYG8ZBlQqGXvxyiQy7qJmoC4FJ2ioZIQ6uJT
A6rbyGaIjv10F53CZLk117bekyFzfdDXvV4GOz8IP5Hucc4uFOdzO10RXiT1FuXDUgx0UdZv3JIS
EkoyIjLuBiwrdj98UtVVgYjUW96q7t7rkaoEcgfKXQ/H1zGVZb64angTjSe9NC6wXqkNoluN3uZe
GcrPj3GthEDa5b26EH2qXH2xsz5ko2B1VEGLB6TUOi//Uhtw0x2QhWD5SXATSezmfFOSb//BI/dk
BGJz/ZOmD9nNc9BZmsKzwgoN7w9rGmOnod3HMgQ8HtY0NkBdoSJn4iIV0oQXqAekGKbfWxFX6bq3
kHwXvzfOhvUtrdq9q1crfqTJaagV6dWw0cRCHQAmbdXeZCXdxnEmvVIfsT8UGhnobvIK845KOYUP
yXQajUOwkX6VKzNyoM5MTK1mcXxR6ub+auIl267N1qULcliYIRySNaXrwxk6d2gDjSqxFQsCfzog
btUiD7ZUAM7cRIMo1anPMwM9xOpsaPrIKZ5sLcqYtQpDnm3lvRNIG8qEahFRYzTkEYYAyTKAdH3J
tTbl0CJ1Z1SVRM+j++HqK9R2FANxovSTq2xNdPwcRPwmyCCK9T7acw7Kyz+ISIKxcX9YiY3oolkD
SounQn1KMx76XFH2iD/2zZxNorTICnX4rMXBzjHH9kX2rHLXevYf/XqvhUfo/18TL9FuPHzmcqw5
z0pfOM/gCudO0OU3YaGg/UkhtXIUlkoplHnbFBn1a3BtPRhvuTTGa2EGkMdQa7DUhZjNHMphZ6kT
+hrGwapVsnCpqtBlR7c0EMsYjHNpKRw6Iat95bd3bZXIe0Fsz96gs6ahtJcVx8EloJLVKYlzKfhu
xcQeWYKbJ3f0SDb5wwDS3GxvUKobBH9xCaMW8iq7jbiT+I+0fn0cEVxf//NuUv8Pm0lLtixO6UAy
DIRo/n5Sh5OdetA9489UuJyZbdFA9ZSqG7zaaJdXKKGCoalvoi+3KoVFP27WwhQDI5S6D3f1krIZ
MqeWngzAFuk4t3snQT2yeVzoppFQwNFTAWMD54CuWVd70RB0K1aZIX8ZJanap56FIAUyRdVenhrh
IkwkyLlPXD5u/uMeMU8/lO///HEpuvxx823xHEJt3HQUHarOx8+rAs0DQEXr3lXk40AqKyCHpv2E
MjXiKvdjHuuBXN9KqJvbR7Lvngu0G6daWxLgBpEgFJnDRNWAKrcWR6DM4zBqKucPV60aq/e+/vfV
/79fp5ar2vDGtTxhQAgZ2EROzHAvjsXC9PQw2osztDAjoMp/mGL04fy4t86QXvzg/DC9quSFUL2b
y71iHewsy872gGgqRN8n0cBwo+qho2lro3D8p3h00rOJ1JJOIbKv8H4lNAPSmuxBq6K1zSHSt/WI
c4GmgdhrTfKOs4r/9nczQpgtiftwlyssyWaOJh/c7PSTN7DkS36vrIWZ9tazlFnpNVXH4ubLGmkt
LUGuKkNoRGrq5d0MR0QQOnc4dmE7vGrpjzAZ009AtVIwY/b0zWZqqU6CRWbL1U6MDjolw/y0fIF5
3nOc4B2IyeQkgBU9vYO7qU8rVJteGyctblVrnBIPhL1hhOgqe7GyKHvL2Cdx7l6CcAArEhXBV34c
70AStSdNDrWtibTUqjLC8rNtfZVqy//64UbKwr798/dfNT9+/zXLNAmSmqqhyqpuax/Wi1Fj1ZRA
+r+aPduOV12x9VXlh5B6vHjRtI27l0zN3fttcfWRN1kLS/TXSWNRu2QaFXYI2QDSe65tuk4nFYSG
/CyFxYSQCORG8IJjtdVao78VhZlfED+ZI1o83EQX8Px21UpUDxKmGNBV58ksG/Uguiyraw8VldmF
JZreVXIUEomqgNZ3lqHqeiuyf9Y6AyKHoEOuvbHJRPJeBhdiEPt+6xG2I54yvASt5m2L0AJ40CIK
uNapVwuj2bJB8nJcuP/kxU85qLO1rpd7r0Hq1OCxtA4nCgBox58NvFoI0TECDo8BhPcAoU93WNMd
wjnNza+K5ppkwHIgRa3XFHt5KqZZ/74qxYiwqR1t26hfWhBxnHAlHKVePqGMf/kQBxDmow+l4xEo
w0H0ZDyOjo+IQk3Z8j1yfkg8QLtBFdSWXqkn81ln7T8Lq6nP1Lq1X1BHSa6y5Z8pFSm9qo3f72Xy
YpDmGulVGZpgjZjIsuoUnnEFGdgba3V4rfiHULXZeJJCmsLvMvIvYbEXfUnurLM6GdZumLd7yZUa
FDuGdu/Eqp3PHra4evjYk7cwOfadfCdaqhSc2twPcT7Bi53v5i+P7Im40v0Gim1GRdl7DsVzqj/8
jAzUI3JPI9sDRT8rZDLmZskOSptM0cg1uNtUz68ZkNPdUBqBNatbKpSWqB58cAsLFOll5ILZKY6u
vo+q0j+LBuXv6GQPF2EQDYSUYev+a9ao4zYdu0SfiRErsP2FoiuoCky3OnyZ9jYZA1ac8AYwB7wz
hA9h5SYSOR5xSGGJJomdYoUwUDFpY4Q30eg5ZMwmR7wvav1jWg7fK7fVXpDpt4UlcjShNP5h+b+s
imJpL1Hk/jHWupm6IPSaLLzcHHdIlsg7cVV3/Xi/En3R2KEc2cVgHZq42FmGTcGITHHlpWk1KP7c
r9ElitYJqr2IH7bq1i5AwPdJgxw8St7rQhrcU9Ml41IiN3lDPfH/snZey5EqWdu+IiLw5lTlnVRy
LalPiLZ4bxK4+v8hS7tLo5k9Jr7/oAnSQam6IDPXek20NPOwfc4t0nm+qOO3oY9+xewnf1i5xs95
QDcHeRW8dCI2HQ2CXU4SZPCkUnxeKsX9bofNb/TD3dfcKzAVKbXsuSB6v/QRTPkP0TzIXv+4oHAN
w1XZPPJS5WVK8/zC/ZANTGw/zEXVOM94Z6k3cuoVZQdIH+2JvQxfDwrypICE0r2cemVrFjXvraqG
DrlsvY6VrQhx7xBbLO//1fjrgFBvA7AhtT4e8gqHj7xFuitzzOAUaygIyDO7wzSbzXCvQ/2dg1hu
7EGn1KNmwX5ZPJeAqhf4qolnk017141LRdHvTDMqXyY3mvaDU6goPlEkUqiu3ADdBFm0A4ekbdVW
p6nVihfLKhYwlGF7WYC2gza0t4bbVBur1+1nlOge5EZwbCdg+23UPOL5YW2bAKmhoI2dZ7QxHiLF
breBFZpbBOv2alPkb5aC/QbZV+1kGrgPIXlnrbzC7r8Aovsio9x/umZN/t4VkSjt0tVFMrYQpbK0
Wt05mfAFpiWWEKgfFt0BtQUWex3mTSddj7OT0Qr3u55NDzYP5Xck03454WC/QXXrbrzMn158skuL
0rb7Z+QhUUfy9O4xjdG7qjqCFKqCyBb+J+ZdngNFEk4d3oLUVTdDZ7ZHW5jOVlcGb++5YMkNpcA5
Vgj14Fb4HY827kJeVESbbiidW1QSFdAi43RGYz5YFYXoHvK4SOHDuu1TU+vs5fVcfOHFZSB/MWiv
kYPceVMKBeLR9MpfUv9gAXCCYuH8sgQevV0R7gOSNttK8Of0QK/vxmKs7vOy+o4ekoY/r6kiPKhV
e/gRM9hR3Mj6bGidTY3N93qAxPEWBtYWIbHwSXR3Aw83gIox3gLOme4xwkVKqOmTH2aFuFiVYLlW
QSHt7K6EGpAGax3w5AFRRJCzgZWtMO8NXhJhfxHe1P1Sknjddei72UWsb0f2NOgLJ91DVvjG2ujU
/uDEY8ILMShhjYflI7avvC6RUvpuVdNaK4GdIOqO4jz0dxCQinM5yCLCQTCMaytcygbN0YAUylM1
izmVnS6n3jwc7mp+SKIPl5Gd3ajF70Yt0p2ueBgvCjKU/qy52uGNhdyHmz3hgYt8nmLmv4zwTUzh
9CNnYiYnmav3ejXlW+hv7tZUAv2sIGE7a2hX35ugBtjGmNx1f3e6WjyXmZmsO356B8soxUnRcmeJ
SNdAOLpWmRbjDHbK8Cg5ilJpyZhXKbK+7qbHa9W1vpm0R1m60BvTqLlc42/r5EXkHYY+fc0MqAl2
5FpLRzWCp66vmts2c8+6EodPssq22n2TaOMdRpnhk+vV2dLCpmIjG2PLzfZmTDJAFtH5Ih5nb0xH
jZtFAyEfJYpbI53aO7tVWsRRsb5EmJncW4/tiYaAaz9Htcgux6CVveauwlDyUe+CD926sYc56b0Y
iTNuS8J0eN6SbNYrlwy0Nb4fZDFLRv7/gDUsCR8ZZ18rMBOI9qrlE6+UVeiqfTVUr32vm2wedB89
aUTzGMAqozz8hwW6/o8YB9M1LRdoCcARi4dTA0z0j/NJBehiKuIcG6U2JBmz5l1b7sXkbmzibvfV
DLaYME7x3Pa9NLddS3Ob7NnO0/rwDz3/eZzsCbbeeP5zhz/jokSpN6LOpxs8CUin+J0gveId1aa3
ToNrj7eyRh7GtBw3CgCom08NjZ2yC5CBYtfN1CUEd6i6ln9CzCx+4AFH/rr2t7IkD2aDoiYvinqh
WSGArb51OzQ/3BFOOR5WtuNiS915d84Y+fvIiO+jPPbuZJU8UyLSNV0wIR3+p4HoVr1G1Ar+rNes
YCDquJGyYAUlXS7hhWOT6+TWYwiz7MD6IcH/Qv9eE+d9ijT314RE2XOtoZ4+ot6z1/zEukX8MFzq
adDsykJ4WIUFO8IY1gNavOVjUuabJLOLFzsX8dHqiA3KImRznbcWasn1kJcv46RHC2VWpCq7WyXN
gaoCuF4SDbN5zIVVYPKC9Xpj3qaNgnYEuKNVn2mi2IzT9M3SUREcEwh5RKbd567UHwySrT+ynhQK
Uo31o42W6xZIM5PrP/cgfom+BnItm1qU2nrCv/hg61l2Yg9crnDlyL4wl/2UVBxdf+varjlDW3bM
re/gzaWbpUX0JrXOIi20fUykBHnKxnpVkS8LByv7oSkwsWQPPr2670ZYYY5N+qopEXYJs4QleFmO
r4TUAQnX7JX1MopeR2MRKa44+HKZ4oddcIzG4TioQYWRFlmUVmlmN60Yzc1R6L8DzbwlzJx8r5HO
x2zR819cFNYWLEqTp7GPtKXPH3NOI69d557Sn6wwG7dDq+r7MerDgz9YxbZw4YISbkzXcR1E9/yP
dcveIKE8BpndrFmDTyejGqdloRfGLlCV8RXLroVTDh4xc78+DWCx8Zaj3vSxQTLCgW7zi2uokEv7
001NKmSb5jcY8FGu1uKWILslCaZcifebqT15MfkKNWOq34JUpKvUdgGSxBXoYy3xF0Ha6d9RYU8D
1f4RqbgDThjE3tmBp++bto74sHr1kuAQlNmJ/SNL01+5Iuonp6rK/7T0tf4RJTS/qjzNMHWNcJpq
mZr56VXVDonmYM00PqtW5sEW++IaHS/eHP0iq/dQNkyT6i2L4vLGVtrurkcL/37QtRdZn0wJijm4
X5Q1RgnlkOzkRkQWo8b6WJStdtEeqqi89yY3PfpaJNZhPSC4AiJtMRDteDOyCY5xiVaP5+5Ky6l+
N3b5DZEp90VxNYgaQst2JH9+t22jHhS1IXnTIa0eOvlDY3r6Yz3XhyDyEF40xq89Ni/IAAmV0Lvc
0cMVUdcCqduF3O/L7T8JruEUod22s1PHbGFzqChoWUa8cdKelaWFEsAJG/L6PZjuCG3ptX6PeXkO
JC9UB3GUZT8oxDEYrI6sBMrnnxpkF7u0GSI7tuihrTJ3AEZrn1GFb+7r3KzvOyQ1QR3ZZyXum/sQ
1bFjgUHMslR19eQ6LRJp6rwZUtUSX5xo+NlGcGShnP523Ooh9l3lNYMDskjiWjtPzsxeRDac9OVf
wyF3vg/nm7sMt63A/F2jRzIZY3CHZrbYOtGQ3yE6ClMmsPPXuo7QlHLsbKPUTf4aOvZb52OIHlVT
9OjhYy6rRy93t2nShCs5KB/Z/Zl67R8x32tfomJrGn726kGDP5AlrtGmpTgo46MylXcSCZ7X/q0T
W9VTgDLyQWhIGcr6IA/ufK2pngys93IPaTUUqtZm27IEZyV/bEbx8XCtQ8JQrMyiNm5kl2uDLHYu
JrwleYllLhqA33qW3ntIxaxYbqhMlLPzW5zhCFUhHpywLNxnIBcOBg/o1oi77hTW6GeoQY+eT4xt
0JjFwwOqv/6idPPmGY1p/wZwV/eqhmjhZqhaf9P9OQdcFkirNOsRnzlUlUCyWwH+N8bo33RJgB8R
tmsHtMHbH10QPRr9lMe/MehguTrnz4aGvIDfJffqXCrcCPlIO7mXbWR0Lm3GDBn+0yZzcv88zkvq
cNmLXF8FJUxcHCMQoSnAuJkzT3fGz+6LMuwR45xJvHiCQZZOy9a/4RfZPWLvvWMZH/x2OAn9Inoj
FoKinzIkt6mXGnvVgMaRxbrz6NZksWf5nV84nfH0A//UKhUd3Vx5cDWYVqgnR/sh8N3boGK9Wenp
+FZUwSHy0vbUqImxcYjk3RD4DH6jmJDlqKFgv/pWkFx+cbqkXFZuN90ZTjluJ0Mvd4YPPTVRUkQd
Y+D/adhoB6PWopOKxv4K0FfyYogUSRQ+EygXpE/M8NuYOBo7wzHEenLgTVPBoQ7q3rh3wgSHICyr
vjviK0tmdGixOhenaICfBC6hFIc5PynycEAhhQYQQe9npjYON60F/V0dLfvci/atLr3htXfHce3k
JrHGGVHSauYSDWLvaUwFisxuES3U1oxeuwITTIOfx1YWvamGWR+IByyVWrQ9kkd97uUVRrrNWjg5
shfBOyKfSvgjt0R3Sz6Br6JEUvwKkpoQVSfTHBHL/wO2Qv1/idOQuJNViHYgeIQZE7kCA0+WwdqT
C/I2ZtnwZlBR54GM1z1BnbNv0FsTX9ugvI/5dQRIzq0QfSnCG6xvDqPRB9/bSeuwc4/MZ3W6vSwM
cFXlRf3Fx7HlpWy1adtlOTqic9HzEFNXcH04XFr5s0Qe2Lf/fp1u/9PcZxsGAWLdch3NU3XnUxxd
Q2jWHu1KeYK5iE2Pj538WE39nSqyZN+IevZRD4snv2BZYuqZ87MEFxi0PMTXvqMFdnVEKqey6A5Z
EaW/ML0pC8O+ds9U9/3SqYI28KXvfGkLX42bxm/1BR6NToomIHY4aZoeWiK+v+Ad7IeuSL62TW8u
UCTIzxBM9G3BvmOLWxDES3cOg2K58TUb40PAolwOwrYpIQoKTmMCNyEJAqWVRU+IQ93oc3Y+FEi7
JYLk7/wGkW1/SpiafW6bx4Fycf4DDhXI3KfA2ywCYlhMPbbBP1P9BKMjfOObwAmdJ4PU7jLpxqR8
SS1El8Mp2QAUaw7wyaYSBx5O6450ZDsfLi25OXoLWSnShkzkNLqLILNAktrTSeJcJBxGnn3CxHwq
CmFhJzG1uAS3PE07s5tNjsmnPaKYx6LT7buDplTOEU1JpLhtzXyOMrx05l3Qr6zEdqOwfspBmRIx
yMFXCsXP90FNEvBYhq7x7KQlS/30Tkfp92cnxMrVG56SKigWsFPyXxFWFA76R6+4gSF1YKjWA6xK
a1UkkX1qkcjbTmWi7hI1CU8WcIG1OSF+4oXml9AnoJYCsjkSosPmfg7CKNkknnLggsyVYvyFcHXc
mvxAwOOB9+gRdMVnaYV39PsgAuHRZRDb1urPoFEiBWosiWqIs5dBiCHXx3nbdLmTryviSfVtUiQA
gDa9iew9soRh9GVqg2+a5WpHYSTxfipjj8UuUcbGZy3bDEOwlTHICgbKjVWN3iUGmUUAUQAmPZe4
pwoV/KaiaBjB9b+btB+/QqYa1jXxlK1rxc5cXRlxcQ7M5BUDAP8WaH+9axr9JW8H/1ZWyYMselm6
JvAeHz/Vm42uL7pM1Kt8fEg6NGgkoJ0MSH2UZ9eDrEuCvtwm+ZE3lNuzb1Mfc1zWsO/0raM2p3Yd
Gzyt7uY2VuK2/ixbx061jrX3GNRDs9OzxHhJJm9Nks5+VAcnvK9D8ZjqA0kwdNW2Grxk2OO6sVK6
IVoXZZ1vBfH3pXxqNXfMt97odpeibM1sZHO0cWOV7W9r3poNvgq+HhgXVRSVWDtV4D8f/OKnMTrK
scGP+iQXuKG2jhy1Ol3WvLqLGSnReb1fEpxmOYN32kpgPUemJARdLcav7DKD5diE4bGMw+zRmuKP
9biAHYfcyh7n/laXeW+mfkxHwz1lrZo/J124MuUnirJyx9LfXQqjV7f2ZPEfkIUIDLUtdN4kLJ6V
Fn+4ue+Yd+UuIz68EInePY5DWG5K14jXMlHoJ5kB0dzE25Wv7CWPz6WqjTP14ukCggHrZSwnA5dS
1sbOPvM7BSf4lu1l3FavVpucgznW2cfl3kYc+k0kaIQhExLdVX7k75ClbTZR4JkPaZ4iCg5W5WeL
n2TS/M591XrLiweCwRgs/DlBbuhTzccmOEI5Yjgf+uRV67xhFfNFphzAvsw5IhinMqmQN6SM9AiH
LNna1zugl+N3F++zkb26z3/nAlZje5tirnPsoJCvUlzm3rqshkGOl1VWoJPhaZDlUxZJAAFtSJ7w
kJ6ztn+SPTCAZsMapc9tibQ6BJJop+EM9tDNwTfZw0Emv7T68VTyTltiBt7c1fNBqLZYqmGmLV0t
RJorsWMqHdvAu8OJn7MhujX0tDrLyaegxIDyLH/Gc9u1hPrMh9KfcXgu9f9h8vFU55/n/xluQ+ZH
I1Gnec7MkviQ9jEsBSK1OoxPk7evFU10uygDk+R5Zr9E1sA+SGKEPAs6nw2QqafRMm58BSxZ76+7
3LcAu4tqqRGbOFToqJM9V58SJ8G/g1fVBlmSeG37OVHhGUwsQcbxFDR32O9ixFJCLlKn5mDzZv0C
ledL7ib6nSypASYdefyURERtNDv397y38a3IHetthAfuAJS7L71GuU2mfpjVwvTb0VMQFk+G+7Dt
m+9Z2P200HN/q4msgV3ox5cYYWwMRNNzMgbitoitElUYt7itPcffxppodjW7U7y5FLgqVf846Op0
TCMc2Se9fxyrXF/EuLWubY+sQslc99OzG6R/QBslWowxr99+H7FAeMjMDO0zM4DJpXn1N42nPddL
58UcTRy1TDvf2FXZ3Yd2eUqB8r6lGaLGM8BQbUW4GEURnp24uhdKGO+GIbIPfg4XRR6YPkEoIsDK
OjNgCi2KqP8tdOZbMjRR5b2G8M1XraHWB/TL2jtSYkylXTSukL+q1nXim3c1bycIWJW7xkeW5IPr
hciBdonz4PoIiQKD+6YBmEEUdfYycbBMY3GxLlT3BVuS/rvrRsVNJepmFU9dvLFhFS94A4gXz0as
ozbD/kdgjZs6qER40xlPfW56v61euWcnvW3Jzi9HB8bCmOiLttUQ1M1Cd4NglHcokFDf2q6yR304
X2nI30wp7psq6GpUgTEO6MHFrQu/Yweet3d6CX6vAXT4vUvE2SXZ+ouUEzEbx1sgyo89MTryezQE
gHJb4S0dMtzEij7EzHLqoS2kxyEI43t5qCrku5UECN9clShKjYUEukFSf0g4s2yRKF8HtzxXdl4+
Abx90movvYN+pj4XivalCDTnVo/L5jRa9RkiAJB+LDjYwv2K1S4/qlHwgBnTuAucLDJv6qgwjwoB
aG814ez+JmyixmWn1mtZVEb7zi3ZHtp6L247ux3wzc3zN1OJZ+/VLjzoXncCpumCf/6LhxN6nFWh
8TMpw2ADcfWdnyM5NglBTMI1cxdZ9sLmq+LgstH74zOZkfyuSuNnVifN7Yhc1oLlk7bHuKf/orq8
qYGGZxuCJD+Zd8V95vbGaRicrZWaIUqQdk1AzwSCPjfi2Cvu+8Fx9uWUfCfHSA+hWePOixKQdrIc
6Q4mzQ2mW3gO9KuSyPIXljHdCug909pctA0bQVZP62D0TOU68spxIdpGKUjFGfnhcuqYONP4rLjc
hZhrk4AJytWVRYh2ogi9fd6M52qMrTs3azfsPlemZ/wsBAZiatx+F6bVn6c2K2cDgHpdR29TzXMY
s9MZu7j5LcxHxADFc5OE3rHyJ4xTcAtZDgmewl3MKz1SOn+riii7KXmczxg9l+d8PnNM7Zzx0j/I
KtnYF022EajzLWQRcFN2q2j1d0iXh2JWKasTtd+JBtdXWXSiYCLylnyLldx+irpRPGRYFaRzqSxU
4JtBjy6lOiiYnnEATfZ+liZGv+lD+9u16trt2tczyorUBnf/M9LBRBIU728kad39UDXxzu1870D8
MttGphacRBQ1m7A2kltSiXgalUZ1N7m1g86hiuqMCM4eM/O2yIrskLtTuw95/LddVLhHoxjxZB2x
ax2qFqV1cB8PmEIgpmwK9alM7xHfB3XgThlCtXG87c263sWB194hFoDHgJfWb7qfn9SKJx07s12n
5c3XuMZeF6RedjZIu24BUqnbvuySRYVVzkojirrTbK4mLGWeMhDjcPHm+AaVeaWrtf3LLbNHjTXE
oiGoeBaGshJYG/42IZWFvAvfgp5PKMKkOGNE2W3rsb11eZQ2ie6KzWCBlVEdl9iCHeovqtV81+0s
/p3bJ1CaBHJ5mM82uec3J0RHv+q15mFCN3VdIfB+dLGa82Jygn6gNGcYRt0ib8gEVBi34XSR/lLR
LL3xctYkNnLYa+iFxWGaDOuEGJW2DD2hvZpI0RIDcUlUehqv7HWjIlcShdaEjKVa7QlTOsDFxS+4
FbwoydqzI27s+6zp4oMRIRDuZv14m3nz9sWyvsdaGUDLaMetFrbdxg5YImnReN+B0v3hAZPDfiYb
H8YMIZE0RUK2zvvuhfAECRJ6RPPC2a2K7F4XeAl1Q7NVnSDdORMyo9qEchz/l8lmVFv7zjMRFolE
FSBBBr141COU6Evg+EPk+U+WaTZnB/WupIxvhIEmezWrqg5teoqmSt+QQW5XEtyFB0yxtEVU7ST0
q4tncAY82lvZ2nQo6ziW+aSqfQ5dtSBkigGZVffpwjB7ses6LVhNrpa/QcT4RdZlOFce1I7CCH9G
8zvXwte37JUS2xfisGhg2bs+6sfN0Cf5Q6ALj3hl1/ywPTyKkAj9hcv0r0qNnOdKNScUi5M3d8Tf
tcgN75zNh1FDW0uP+aFi16ErqNAiwDvVTrkK/do7y46eZyMgGpvezbWuVDD9qC1eLPNVZLfUGuyz
e7n25WKprW0CUA29mF7QWg1XblHmUMUJAMIZZP3cG+nRi72vTmJ4p8hgfx02j5NhRAt90o9T4x3M
rPb3jueiywdBZTGNoQb0pB22XtroWB6m4105H6JtPmb5ms1xtC3ZKSxh7usvNj4SRj0Mv8nPTSCV
Waiw266VFK/r1itWgtg3r8s0mHDO5EVtKtb9wHtkq45KvEwrW3u248DZ+gn+p/zkeV619BXMTLqc
3IYFl4or8+SDHskMy1nHtjEshZXgcqGOzrGouq6/ISX3aKF2uJV114PWuH91aVyduBpywhBwGqzM
mubFbUSD16sZfenrolj2mWWcEy9kiwoWAjz3JjYmKAIQEsD3pMFW6JXAhLk9idpgC0iE6jEjz3RT
IXy5k3VaZtg3/YSMMQyuMy5Ozi9yUUvMCFs/cB8Cg1VypKvfVEUZoZgX095UWAgi387bfZxDE5Ui
WAgmr4hWpW9CDQGsAweagcsuAfBwDyq9P3STYS+Swa1XNhh6K4xISAYZNprlkO+iKed5KFUFG6UJ
c4vQ8x9GRzwEdnCCGx2gEh4rBFiSboNqfHFPPA1KsoJgpqK1CkwMVk1QautnjIfi00Bcg1BIWz8n
ZeHeeon5xO8HWcwRNg90WbcLkjunI9gz5hcWreSDVezillVPAliSamVdjIbBbVv+kAU7DNVV4Yhk
lqCczkngw6TS2gFmgjGdL3WqZW/01AV7MXeRDewWzDtLOcqaUiCnrVq4+LZKB0zCc6pj16XvZ6lR
JquiJ++K/kQzC9fT53LKm4jfVar265SZ8FRbWIbixIPSt+b5J3ngZ+DtOphWWENMJ6u2mQCy+B5r
GnwpC16LUvJUmwacv/hmdtaseSrrWrfY6wlyTUXs6ovKhNnVpTZZ+CHZTCquXEWFcJHpG2d1HK2F
gdXDfcin3ozOmG4VtpaVHkyw0cY5hHAHgnXZW6rJNA1y0yt1uDix+dZD6juF/c/RKEi0dsiReC6B
2zJKnH3jN6zF5jOUn5r8UinL8tA6t2R5x3XfRe2KsCkpihImpFDSNz8Jk6+WQpAfS4b2C+97bdHG
fvAIFiVamXHt39kqP4oo+cbmigR8h2OM3llMLXNRHrApAFVreUQH4LXRpA+Ovc8Rhhapfjaah8hs
IDaqdgrFnC849mIM5lSvTne+jdlwPmkoypcT8QAzsVKMShTjXh6qEEogq61ujavie13ddjCMBr3a
DWltXvoJDV+wgVAU2sPeukRbH/1VzdxjozLdeP5YPGmh3TyIBuvWISueTKdfeYmq3M8Ldb9rtBcD
xOqRAIF/KVplhiXaKOJ1ppcxApv9oKzKIsRGUE1TcrHFD5zyikOcI8/IsxaxYzaHewslIKzt02lj
eb57SGrlSxgj3yNgSJpd3TzhR1M/FaCRSgP1pjJQ6ifPEIikjWPHG5aiSx54o/WEZvzWv8UlSZyg
bvm3eWz/1KYpfgmyuN5FKmZJlRckuEuT7jFFE21lK4wInKtCswS9QquvWEsiLsqj6prqA/MHMBaq
B6eHtxii82Cz0Tw4ygRgsLeMrWU0qKD5qg1jKmm2GQCmJTxw+zkjlLAFia8uievTim/SpiyY3pXE
sQixhPXGBCa6kmN1rw82pVZ2q8vYDtAZsz1xvrkzK7wGM0mQ8bI16Yn9mWiQXYrAtJiwkHVcy865
SMlvDtgcy85qgLlpjVPU5jJ2GHBUJqG9kZ2NvtWxqHH9S2tqNzhj2lm1vYyNBIm3npSQ/BOSCRs2
MqzJBku3reV4/V0fjM4a44vy6CYH0CfRk9Isek0VT4rm9E9ZPXyBReWdCjMftlUPeVMxBnGHu/IO
GVUP7pAS2Ze6VvuGE0R5e6nqESu4NUk2+2qp4+zOjhmgebhHWlPcyWvkNUJt7J+jjZsPi8zJBUu8
yEFtN04PQQDxG9bbj5zg1LeyDPUbUB7WXeZb8TYa3H3bTtm5s5LnTk2CF/jICPWYGoZ3KCW91Al+
ScTax7VsBTyA70eVenvZWpj1Y9YU/TmIXONL962psmCrh8hElQILOvQ5a6SbK1zZYpKcSFlP494r
0UTG8Nj56xTnjnFvIlOqLz50+HBqZhr+dyPhg8B68CFhfrH580jIAuMdvOCLwa/t3k+LvSwpljDv
YiwSZCme8uIWx/UfslTzR0PfjnCKHpBcn+qqO7gDOTp51bidkNkCmbKMbcW4G331/WAqO0cRwd21
mgV/uU/94Fl2utajramtwpFM8aeGIohVDN5gC1w7yy7EI9jr2O5R/Lmd37NhtGpNe4YPv45EO765
k+0vpxZQ86jl6knVCXeBnV66MXvkcKxDzMggwctDNSuByDNEzV0e75w53EEFRNZpf87SIkN4uodQ
8qlBdpatolOCD62QfQJS2KIhKkHs9XLVpsFPrEHmPO4gFRNgGaccq6Lo/YCeYr5P54M8uzZc+10b
PvX7L7pcLz8BiE8wGOLG13GyeO1zvdN/0eXTpa5j//ZT/u3drp/g2uXT5Rvsbd4//t/e6XqZa5dP
l7l2+d++j7+9zL+/kxwmvw+tH6t1F0YPsur6Ma7Fv73F33a5Nnz6yv/3S13/jE+X+lef9FOXf3W3
T3X/Hz/p317q339S5B1qVodGsUAghKVdND+G8vBvyh+aSEUxClf191GXcmdiyCKvcilfBnwY9i/v
ICvlpT6OkrX/sv/1rtc+KnnnaXVt+Xil/+v92cyw9RZmzOr8esfLVS/3ud73Y+3/9b6XO378S+Td
WzgQViXwS//z7V8/1ae6a/HzB/3bIbLhw0e/XkK2pPNNP9XJhv+i7r/o8r9fCkx9hxYvlgdmPDa3
3RA6qxpEPAasFHEgRzLAzBuQOxTBaOFsUrn+UnGbQt+kDdaJTe2xopybZcdhDMDEAV5BRLat93rR
DuZSNgc4xpupdwLzC4NOVvWTlx4qj1VgqZf6Rh9R9zZJKuGzXS1IMwC9JDh9sAi4HsSAZv0N/oLk
wzEpfj+1hilRFrJWHnTnfeC16jJ6Hufjcqks6ib95kd4kOMAZy3yLEs25KSIR6lZ8QAqc2tWeXuL
2FL+oBB9OVpee5ZtslfFk4u5VT0soYXnD7KbjvLrTUiwZS+7YNTBEilnacpVZYe0LMBwmbF2c73Q
f3l3/GnOjqX7BFH/xZ29EeUl3f8e5AYRuFlwcQKJBQ5sFluUZUd3QkTovPfma4P5p4ttKnQpBrrg
D3cZJsfKg+zn/bmKVSXYyJmQd7USRotRx2QB5Kk8ECV0YqgzNF0Pl06J655AX46bD2NAnv7V/UMt
WoupuxgMVdwoTZiz1zTt2x4zvVt5ljbpTd/jRPOpngVRtGR9ym/o04ChDY99EqDW8Nc1ZA95KNne
ogJl95trnTwLU6ffQoP89aleXqRs3ENdTvZeNsoqJxXrTB1nUWdhgZkkT2jNB6NG/d6uvUu9bJT1
8ux6AF5nH2RxkgJ48tQlmeLX8ftYOawxI38ZGTU+01k2rIEAYE0ST7p3g75ec8ZmmyAJthYKv1og
1ITt7GEde0V7FoHanmutdPZO7z7Jqms98ltPSEK77DXoKg8ZcOS1bQb9YpxHyrrLPeSVrpXyPq4T
jJf7yAa1nF5RdG5wVoGmK88Qhbp/5+t+ou4iwueVN5e2y7nk7Er2btiOoB3apVdFp5Ac7l5tDSNF
yb/Kmr1SKRjC3/iKWv/DeYtFubqQ3f227odDqyEEGTQ97jax8c6dTpTOc4luQKO+HoyyGdYW0XxZ
9aHLZ+a1bA9iFzr2h66G4gs5XBKxkS+4ifwu+kr0rgRkDFG6SV37EM6gCKwN1a9ZgTqQqKA4/OkR
2pqGk7LIFvruE+gnyQCfr2WlM4XFEf6rRQBkWfzBBqFpdMDMiczRHAHkSXmIyKIeZFxPHhwEtLZ2
2vYX0bxywq+HLUX60JINu/QDaiFWqJ40SMeVzf2sULCO2jpehlaMjClIwRw4CJ7Lwvfq+1KM9b2s
0+a6DlJ3uGiI0a5lWTZ/us6gxnc4zAS73m7EsYf7fPTELKMsy7EfGgdXx7S3GPLlpYHgE3iAwem+
h0YbkbjX+4WqBOXyeoUuj9+v9akOO3Xj4Ou3n6ptNVI2io6z8Dw1yOniw7xymW1gE00LYgjahxlG
9vw3M9JlkhF+pC4CQE8LGH7OwlfImGYYjCG2WuBGXSekVzikf85G4PbNzbUsm3uRXEZ8qpdFdtD9
BuT/ayM6F0srk/2u4kFizsxIOV0Pud+8F82gvemAiRxlo6y/jO1h4yyCqZ5W12FE1f1lX1baAjkl
dFpxbsZSCHT6UjeNKAIErGEc5zRvxojK6L7NHXHM45yNadRUu3hKq93/o+3MlttGlm79RIjAPNxy
FEVSMiXbcvsG0W53Y55nPP35kFSLsrr/f+8Tcc4NApWZVaBlEkBlrlwrMVJXfRoscgcqkixriamX
wERaFaZFuKej6kYe8kFMboiIJC+jA/QgjaZmaw+i49U8OvMdjzntkWZW/VHOMojV9Rkh35tdt0DI
ZboFdxGhngqodqWNpbV3+Ni0+GG8HUjr8S8B9b2JFG+pDCzuyETRWXu7mtia5ZJjoVCS4Wq3DxDW
sIb3DTqOv36wME8r0DHmmg5W/TCnUQXHR44KX5dBVKkgLKnDRR122fDDRRNhXdPU/8l/i40MZ/4Q
Ozjfai6TVuGDHWiUALoGcrTUa0gn5cGdAV/TcHVXdkRGEqTDq62gsaoYq3QnM66TZR3EGknqVSFK
HstaNTxm2kZWtMfwTkI+TlnWprU2OsoM8SIft0l1xxltVMYW9cAG7Vb+6+yfdkifiJZUv4d2DK+H
1aSPVZ0096MeIrhNn8tniRW6ll9j1X62KNMAfVB0ZFkcjUeS9Aw0eq/QDJMwXBoKVLTmr17pNhCv
4wJ0EK/MLTrqkK80vD7rrE3q5CsEynSah00y8BX4qdtQvBUUJFdvVpTHqDYBNDXaPgbiAVkzSo0Q
ldDBs5zdHDdbuHhBcGh7O6ZbQeLkMLTOq4PejZ8zFb55GCii3ibIJT6sJJeYYDtZiUOCb9dOlw8F
+qo5V8CaDMdEunYCjhfZY/wbfVBeO6m/BfwBKBZG5hYAvvZbZWmArMrpeSoG+vOUBFKzPoAyOFcd
ip+qfw7SWX3SIr6wy3RZNW/z+jCS7/3vVvVR5dZGRXGcNS+PB2twrb3m93Rmg89C5FzpT5EeBS9o
DxyCimx/68bz56Iq1uNCjEb/XPGgI86yCpYomhZ5d7bR1hWvh6gG/xSWFK8sSVfecBJvZKrvlsyn
nEIxa7ht8ZOSQkqFwStA0Dvdk6ok7aFzQ3uXkbD/qszRgzyHbxEpwM9DGTnWLmwsFDNM2KkQWZ2t
ai/vyTPyz0fTydcf3pVpquQNfFZV42jFr95Xm3iipn7nmUYeP6vrqzoFnzujaNCihmvBSGFkT83m
Hm16ZXh4G1IUDc5ymHPnQHN0ebYVD6za6BZ3jeZGT3LwAHiUCVg8GcFtoSPm2B6N3mwSeJazcZ91
Q89Nlgkzv/8nB5W1dRtF2r6Aii5ZT616X7adc5aQSfeHB9ud97cJOqpQd9xB6aqXCb5aWOvWqqJr
zPW6c/JYFkV4XcSA3vExnCh8yqdwgOHfeZVvrSRWDqCm0w3YpmFnLsvPigv7tpkEz0q6UWO4XYuu
GZ6noNbX0WCFd2IbQdyeQEX9RCBueBZTVZhQBWXq2VlMA+h0ZLVt3iKXYcmm78mwvolPwk3k4tZe
RstOq/rm/ZT5v8EdMhw9BI2Pkz+CQpdTOXB7V5T2eAv4GIWO5+tUiZGhX7RBtZIxVGfRVrfm/rrm
LSYr4slf32bLulY9vS52XULGZeZ8Voc62H8IsRuVJ2rgfQmt2oQm2TPv3V6JwA7OKqdyuI3FL5Hi
dqDKeo2UsX2LvLoklILEtNYCeEYkSNaQs9slbWjsjPW/Xk0i2aOGsA6CTFT1Znx0IBjcIKmZbGXY
eyG23hgfoVl3VgMcFLsPDn9I0R+K08NHezHeh2WmHeu8Tu2VLDK6z/pUDg+BHrSAkzJn57GzvNhq
Vq/8eh4OMpRD0rnod/TxSUYV6reXzho3eRKGj8Uy8swguNCYeZtSwcJx7hCW8yc0ftZe18Iy4GW/
a7R/R2s4XmZ+IjpkfzJ9ufBohsOuiTJwSlUNNXw7XGpHDZ9pBABX6T/LwYjtFgSR5d+ni81tAKrO
M5z/4qVa3z3mgX5fmd7rBL0HwoCgLz9yTLSiZVtn7qGNXaaDvc1PfeH8dYunNRB4l91cJKDqq2kd
9OF0J8O5LTvAaHa0lqHipsZTXn7NkvT1aqi4VaQvbedgpG0C6qYwSNq4i1oGXKLoWaPqs4FivTiL
LUJDeWQr//fYPBg0yp3F4C+TJEqGcjAiOwZHUwSbD47bEA0tcxdaCEfXXw3NLc/jZAQXuoopNsHK
v7YAPm7aoZl3VOHDZ9+NwosauSsU6LJ/eGWu2XkriU0NN3iW+TT3f5wvESHktNeI2xXeri/O2xqA
guHyBYTuWRH9ASEcXkmdQPRv07xzdpV2S2dGAJGANfxRt3FwHy8Y65VEd3bkrKfQGD/JoYU19Vz6
zVav2+lTbtPkkcU+0j3LvxCK6d/8xqpP15FLGa1RrHGVyJ/jzSufLvsXb0pK7N3cbpmLpnD4nCNW
eEetOqDDKaX1Jinre+CCcEsBgH0aw3UaLQX/xVKosXdvj/lf4roGLXrdaeVG29ucYCjS1dQHr+uI
A3LV/4/r3K49/ufP0/WzukYTvtpWqYUSZ6Pve7RZDq1v8L6V9r1xmiqW4dUrNU6pbcT3Iy3A+eIQ
0yDea4yEVzTlbLXWo5dkmSKRsrYMlXFWgQgEED61STVtxSju6xUlfKQJaUvzFSLsbpS83qXLCZzP
qjSN6a6b261qVpG5Jqlh3kdVZgHd5p7fBjzyTjL25P4ufnI5k7stq7a9e32v8cfoQJZPeeAHEjy6
XeqiCtkisfNmUxeHHdV05tT61Z7DvGNeT7Ni/tbrVnmQ+TJLJmh8fTZ8U6BFWeaLY+gz92Trk4Ko
5Eg/B0JlYCWq0/ymW/ZhKA6xTbBaI99Ia+1/jpWF0yj43bFhRKvt51IxlLWcmYBWrmf5YitTxXqW
s/8iznVcBVQwyUw33X7gxpKhDoxXySMAs2+cWWKvwz54x6OVAi1I0bxMEKg7a05QvtBrvDLNDIzz
aBoAmONnYzEj65og0ktKVIZWRes9HEkKAOa5eNE1kvBkgSAcXYJ5o7+uMfNO8yl2wueAZqUXDgk/
W5P3GBQubITG1X1ROk+Nb9eHd0OaQw59AKHJXmm8qzeArOwS26Z1Er0SlFgv1mR0R5Ew8ReRkiZS
YMGuIn3jiIbJGNvJCaXf6wSZJQfXSK9TZSTzRyuJtw5Qmk3pVim5zm7aF1pkXEoarbZdSZ7MtCwE
jRebr6BcVxZ2cw0Rx8QCaEB7+X2pT392gaXdkxo2LpCa3qtxqJ61rnVRCn+Z6BW7tItr6lrlrNnj
XWs4XrTmFjrdJ4r+1zXSpFkLdLpZrOWatw+TBnB9x8BiSjDsR7GnrdeuKyQ+9telbh9G3PIBYye9
fpDbcsWL5iXOIY/1AMIEdozGsp90I6W/A+pP35bCln51M2rTDO5W9osSDuabSEjrrzG3JW6Om+22
zLwsM/M7Ra54/EoK7YWGSuVzW0zWvujM8q7N6vSzMsNZBvDxj18DxgjBizogLSNUQJNKn4wBkZeQ
AaqhbWzsKns/NJehBItXgm9D8X6YW9jA01sw1uth0WvLEvBAo+9+A9+q+feBBl06TTywfNUl+m0i
1kZu1zhLdDMiRV4bw7Fo/0oLy7wPoXg60knKf1WllBDsKEOBCtZidQ2KSqSExDstIXImh7qhSerq
+Ti2o9a4t/s/Sg9a+1biZDkZk0TqaIVGLWsKoGsPkj6jDZqDMWuhcjdWJOxnniPr3kIO6680NbMj
aOCS1GeUZccGRNQaHWBEOZdJjZt626jrIt6tckcxz1Wp0rU+THQALlJSyxDWqOnRC/0uXDuIAYvX
Uvv6MkNVfqYB74VdZ/Gty+J5pRWR/9J1wJG0vphe/CqyVgjq5S++k7qrogg8VBQaVHAtenY7g44m
ygbeveYYSL4tfdpmHPvXoSZUD9DQvBvevBL8385N0yBaOwNb8nbp/jQ64DFGjRR4FHnO2V7YTiif
gWKfqBkeh6Daim0Ecjmjvbu4lylZXyAmuaxg0tC19TS93rq1Ut5Bn+JuE9p2f9OT+GtDi8FF7Sv9
Eb3MdCX2POvNTaYCI/cWUC/tz7yaad/8uWrv+QM0KJVkyW90tzWrJvD8B7CA81OptBexB3pW7VLf
tEiMcZGoaXedCZyohWfzJfpuhPH4c5gD5Aq4rV36sp3vUD+p7lQzC57YDoKht3P7Z/Rdb+E/kUjo
zaaLHUML8/pmDd8knU/5FG6gsEjpgUrJGtVLD58YaTVIt9PkpGfQeM5jXqFwqQQWT7O3syAnVSq2
6O3s5r2exWNx7nLIsaLAvoS8vR74LhoPcqCJ3XywYl/d26lRLGLV7x0ynGL/UpaZe5DYWwQ872TC
LDCnfRo8Qe6XP2t1Gm99Fdh/0dA4FitlubZ6J/2jHeP1bE7j9yCu4+1cI+16i2iWEsn/GiE8UWkc
rbMonL6bgULDRw7V5h52m4xfkaKGj/6yA2lCz9lYaGGt7bANycTK5sRZtiHi9wP6G5TIOnpwhnbI
UuMQr5e6/GgQmJ+UsqYpZNnTvJu2rE0NeDw29bmNkuwPvSfha1Re+TQBTDwMrqLvxrlUvpLBukYY
NP2ssgniITumJSqnPqwtfOvIz/1O6Vk7wqzbPsGjOD3AfX5n5HzstVpMxQ7tumEjsXIw1PR3KOwQ
h1ymV10001OJwiKb0k9sLtf9XFOW9DNz007O+K1tyMMVBtmRuWmnL46eb6QFGnpUtsPIqWyky9nV
HW3l2jbyfAgGpqHWK8+RP01bWPcLm04ZaHHlENqqeq9YywGsecZdhFOwtaZOS0H3I+PeSKVg8Uj4
0tP+P53mwQTJC+2w9L1W03iJlvs1ZF8WNZzUYltP40L+5+y3+a4pgwkCVw4zuNvjjNxo6k7OnZgM
AxZx+Ct/CcljYzymU2iuZlg4Nre5tzg5C5JmH78t9SEscR8VT8tQV4dyRY83bWZt2tbOP1llykbT
TOJ9raNQ3OgRO001pXG+U+eDZdY/hjLzdnqvzkgRoA+YjFlzEVvr9fP6Jhz4P9rUZS4dfrSm3mJk
rbRuhnWHfttGCo83guhr2fJdHTNEvWjnD8MXqVpe3Vfu6H+eX8ubpmHQJCxLdkVn7/qi++JGG8gv
V5Y+pudh6vtwmyi0eiI8+HGYLF3GqKVmJ7T59jJ6C22X+5jczN7ssqKMxC4Rb/FiN0O9eXyLl0tK
qPfdriBgKhfWajkUpW9vm76eVzebnC38mWe98KCxlRjLhZeQfv3Xea070BQkkUNSBedxSJxtUS3C
wm8xtxVbiNf2VKN+onxg31eV9XD9e8gQ1ivaovkD3P5FVNmuYWJyc4f7+dvU61A8H2xkfH/3g7pa
afqgbpuWO5uwC5SN8RNAff8YAC0Gw4qg4kJW3gRVhvoyPKESJZOcoId9YfH+c1LbJOfXUokWaePW
M3Pa3cpkQkMqKKZVUtojSqiMA+Rxdv1EKVFsymJ7H0jX9Za71SKeikfc5IQ1Kovk38BeGxAPxX+a
VN4OSj4Zn+Qwt72zcQak5G+2mvY6SohqsMpy1WRb3AebYREOkwPZavhWa3Le+ejD4LgIh4V2YjzU
43cJeGfuem0HnW22FtttDXJy4J4ax7muIQ4717yzHvCquVyqe7seKKB0N88mepm/Onjn+IPSa3+4
LV55/AxKs+PL5+l3MChBCbPQqkFqWF8MvaDP2jEfmxyStWo5LAFikgA5xM57k4QuEwErW9eJv651
W/7Xtaai/eZFsXbv6uHKsa3mSQ6xVpj7QPO7V12btoAUSZ8989AtkjZ9n3mf+ixcclRoyQzBYO59
lejrmMQVtfhce412aMf5VLCV+Rh9u57MUJf1xTaZo/dpZH0ZdaX2EmXhy5hEzmUceN2rEiM8yFBa
d7zZOdKF1pylhyeLPaSwtaMMJCiEmZ5eRvNzZLavjT5E+/ukBzVVWzSDrTuk8zZawy9HZshcOpBf
L3VbarmUQxL3LGFaW4QXv6bPb1lDpfPqNHCZzFsqW6qfowceArIAp/8pzHpUc9PpKCY5lLA67Z05
0SFzJIzMI0iLmDjV6qZjojjVfTWasVPttKK372QrkcgjTk7lAIejv2k1TVvJNkVssi2Rs5vtNuOD
TRYwqfqtVLfotiENoECGoAV7RxpGs6hzqNUUJYaFTox211fCsGKqt5alQ5HZIy64U+if3NVLgXRO
ymxHm0Gyq5Zq6s07BfofowaChpJetKZPydl+gMnLULwlJcer9waTFzg9VdrwOveD47rU4k1mvslo
G5LdoosITaOvcwlTl6/B6O/2mvXV7/TvCDLlj+LsWn0FSZ7+ucpQZp30cC/mMEOIzxjowx31yP46
FmpzyNUy2YjXChplG3gxdbTlAr5TvV7guuTofLgAxcR3F4jcxt1BZQrqlTaX9mSFyZohaRcZZhaA
vknT12nS3ytT7p46f4o2jRVFPyoaOWYd/lOE4MzdoBc2pBZF8mVU6osEAKB0ILsIjMfbTOQBwx+V
xibY881v6ZxZO8Rd+FpZsNanYwY/TMTXrl/ALreD2HKEV6C3zfc3uxfVw64CKEmeC3GwD1NlqAiY
cplLny56UW8LT09xxJfJ6oK6XHWLPoUc7KIjUSWndQwEq10ON7fYpjkIN/NAIkgcH5e4rlPWFIrJ
Qm8MvbZPt8PQ9c19XwJderMHoJFOxgjR3ubvU1oO+7l5F1O00bhPWu+HKA/Dlayfa+WqUnwVHrYX
NWixV9legsQiZ6IIjVC0fubd5mYOEJSE044i6y+LvlvvZv9l0QBBrD5vItdZ63ROLXsK2YBYvmvv
xzH5ft2iLHY5+7D/oFH4G6Jf4GmXCPBl+i6KR7LFy/AW6yyrVWH0/boDEu91P9NXwwaAk3uMjawi
pZPXz01KA5+qzDSjZJUDj3DlfJ5sOtMhrPkLCTv3i8b9kxye5p/muK6PugEQEv0i45m/+bAKlVb9
qbSPovO1zLEq/XWOryn+qQmi+jgnBZLrw7SesoJdMRnt7y3351UPictj3fTQeagBu68wm783DtwP
8EVO67SBy9EZpmJDRSV+BHo8Hmx3Uva60xQXV/Mqdj70YRkedMsLedgUDZ/GvtG/fZiktbUC26pZ
XNoa3gN30p2DOXhThuoEL5D0B9XOLrFy42tSjw/p5KZ/JEZCJyVvb0/wa9b0mBIRKqrxtR76B8mf
/VvE2xr/YwRNbIiz0wW8cbvkC7wU2ScBOnRblerWV2tqahrAws8CqChC1b4f4di6whyy0gDqiRrG
zhhhr+rg292XRt6vC7Te7wUJEefRdVGZ325k0Qm0pCwqGAoaO53rop2GqHuMaAnQYl5TVGf4FKhV
fkLbgB0I4mTXIT30zUV4YzVM5E5gWFlMYl9MdazmJ1nibR0xIei5dmJF488Mfb8N6JHGK0g+gtNs
68ljswjpdWGY/9Et+/TW874jduxvUjZa1wirVftVCEjHA2m3s5uYBqq3fCp0AM1jUaYaDmTkJsmf
3owWPNjIXCpsXWQ2RZtqpcP5sDyQA3tTjDPptSnLHrMSLtF64XvrqngEUPVPR20r7CUWR0BG7Toj
6T2+xYsjiEvzpBvwEJ9HUlVZ0ajN82t+ZzCcbDdSoBa9u43fT+rvbfKCUigcRH2oriNvmh808E0n
GtihCHsNyPtoW6cKeD4ldvdT2+0stXWO9uRbzoZ0SbLLIVIEZaRFV3ek6M4x4t8D/RB6lSmtd4dU
p4ld/mXArLcG6P+XboTp42aHG2drpkn48i/x9mLXI68A2djARVZA75EmNb/SJScpY9UN6hVlYwtB
O3IXXqmNK9POWiRjK+OlofJStyQhSQ48hHVXroRlc3ITKK0U+A5laNrm/z6p0kzAefl0JklVQH+7
HBR4KoEXop/Rzn/bFkeMTBmKMAOwJxUddNiNS82tTnEzTZdwOeSjtW3KAnb3ZSQHAP9m1PDSuVi8
rFMfO2rFMoLSET4OkH1IIgfHmyke6+w49OpvYpKD3XnFwVX19jqzierwkNfWn0j0dEe4P5Ex6sak
Rxy06NYQoVvUmIaSfPtiFI9Eytk1XMZmkP2Zp6oKXiYZT2yZtG0198NKsJbaQPcN7+V4ZCwxciYH
WNLgLUhONzP0vXG3KrvudULdILFdzepjojtIGSmt53BPVnT+cl3tb6cqcDdxYkyfmz4kj2p5F10F
yxWOJeyhtqYcxTkPqkpDJULr4nVdq7pDtNpfi9flUXO2J+d3OounzxZc0M/IARR1XXfrolYeqwFu
MYksLLqzqylXD7KOXvPTaaxh2opXb7rhXqPfFTZMPhE4jvhTrJf3sqxEgISEsE+pnmQU5RBRsuWs
TrIaOasOEvtqgkbLRm/URA/P0nq2YXOof/FpZqXgEUEThRLp3cAX+WBAo3umK5tbcx2UnyvIMVbq
gDJbwR/NJ+ETIBfUbNQgHu+6IAdwsaRO2U5r6ygKK1jxGGZ6ERor0AzJmYcSfC2lSbONYjqbuI21
depnvwSGDiIAfpXt1LxCBdii+qYsJTh/tkbg3sPa68f2QUzitBsIbFTPHHYSIQ67g8hJ5ovttohm
dWB0s+5B7GqjDEjSoJlFv752qrsqvytD/+LPign1l1BaBZkOkZUGR+rsx39kPMshV1k8YeNxihZM
srPRDl6JEe5mwuX0Ggp1Zb7tOspSyFNvPO8lLNrp8ZYCmBSTtgA/Uu4kcSCOqDFHhLCbesMN1vgk
jlRvqHkX2gsEGem9UxQ5Nz5P35tZ5z2ULboGmRUhqODP81qtnfilHdxi5cyZ/3vlVg/DQEJ+Nc7f
SzZ8/FWLlg6SvvozMbOv1pDk3zuF/1r6l6cv7AeyDRDf5tL1BQkB09LObjjOd1PgdPeV6g2o8ur/
uHIxmu+vbC1XVsLyoZwK8ixF+p2i/fsr913yNS4zdR3nZo/0d76DxAw27tlU9mYxKb8bA99zr0t0
yLBrdwvFv3ei57+/p46OqOAQq58SCM3WTlOV36yme1lA28z/C2ojKp1z8ruiKepL0DvJRudH/ylI
fWVP/3Z8HyVxcx7beN5a3lx8dkIfwujQ1H4gpPH6MTQ+huIHwY/OIAn44WNMs/ePjxGZbvHLx6h5
sTkbvCevu5HfczUgX0ERIvsMFWxxMVpuK8vI9FQOYPlyZ8ofxMTbVrPxGqPby1CmhzNYJRm2xnid
Tl+306yXqTQG0GMOKbIzm9GmN0ILgXgtu7DVApjQWs/oCVjPfbAkYRBBOoqtDoIF9btwXUFy/AzC
KLvY/ut0JMGoJ0YW2QSzU09da74emuUsAf5uKz3o0mVkR/1MbiU1SJwuHsh5UO3R1IMKS+VGBBtM
jewCJZD5BBssmnrqH2JGXRSpmCVKdGokKp+n6VRW6oX3Fn8dlSV8mNNg1qd+YVCRg972Pe/HkEFH
0D8ebg6kEYhW36Knsd4WrX+HXGe3NsifHaR4lyZwX8Ew4UKGCs5avHBeewcp/GX6jByvC72s7fvb
K3BgHsJw5fuDuy8irTY2Iv6uLUY0Fdy9CLuLWLyciVeHxW3VLt6qBTvTDS2q65CEPc6h8VkXltpl
NNnqZ6GwFd8yuvmWSPUt8td5CAxfI0ujNmgkAxbmD9a0TVo4lOQV8Po2KMYxKtEJWV4WpVQuh2u0
2Rp0+VKavx28SZm2U8nb7xDad7GpGIAUouk7wK5NmXrJyxTVJa1+2IWbNok8mCyq9Gp3p4VhzPWn
74v9Fq/p5p+8vg3cw8i9jAtjuxzaRKdbZOgi0m3Ybt5gicucdgbsILvFPM3Ch0DjwdW2A50WS5nH
8/xgMxqZfi/VHaf4NM9T8/IhanDipbZ4n7KDvyj8p3WGTeHCjRxz4+YhBc5FmHUwmvFSTfyXSlmj
19mzSXltNBTnkpqq8QzLzlbheYNmitWdlJT9mijV6KnG65we0kS06Ngg+5IDTQ+bo3jb1LqfoK14
CoLQlDXE3CMtegoz1pAlDfJg4JGSbJWFRYKCVRc+l1NVQb8DUKkyovC5gLgfshZ3PY+wz64ro0fT
0PedXWXar96EbbVMFdO/zV8ixOnQYLe10KTx6nXttOXyT2muBOZOYVYn/inNlbNctcL6JN55qYyL
l+o4wUvd/OaVX5MMQ0d/P/ffguW3xl0tOQ3HPHLGdW57ymclmP5xNo36q214O/sQp8RouY9NPe6b
PDGO4ehCurN8acFBPE3lOD1bfWscy25KUTXky1lD922we3lnly+z/3f8EMMFOvfFYKvb0nZIEEFi
cpybUD9OemtvkIQ3VmK7Of5tSC5Br1Yy7+Y28tnetCEK2R8c2rJ+yhN307oGEl+KFj7KISvSz/Sv
OiAe/zbJGbxu3hpO+XRbiF6mGMu4gTbFdqFA+zU6CgG7p/aPm9mYguh2hcwpXq/gWGC3FtY4b60H
YbqVGbdgW8megyE7KAosm3QvxasqG+Ndi8onWnKufmhntXpQl1KtEmbeUe2AGCyVXp60zVPjQfFm
WBW6rUuEOLLGPGj0kF0n0V7cbRrEzSZt9h+QI21XSuqVv7Ul5UhLz8Jj5vflC3pkV3s9oVKEIJG5
rZK6+q3kXVXTiuLJyH3YirIJpPFi75fpdEAFt+kVkqvPgd19ReSi2KC9lzwPKukWORPbsNimxSZn
/2/ilIL0Qq5CXT6Oobb2jBm6/eWOZu3nfmq/mXo4HScVzLJYkzTT1uPAHaUMDfQrtt0MCbaHCI8C
Qd6ubmJtL0IXs2M8WFqhPiXZmHyKGv2nmCXKjVx1n5vm9G2JUj1nb2TgYQrFfOZdk25mi5sA9Xjr
WWxFGG5GmhwvhoU+SYxQ88YBdb2XCJlgTqQ7FwHYZ7EtE3ob9tZrHsDVgwgQX7KFtTt8AS5dH/y+
1rfhkvpysFut9d5esC36vsT/m32YU9RnK38VjmH3kOSDu0v0vtgWeZh9gcbQuEOX0luHfpt9GcKa
pmUncFaKxzCefZISi86RBGsGfD59NjyIMynj+SmBhCzg1WlAZ2uTBYX+We+G6DI47XDXJ7arkoaz
2/uSh2W6GrTAP5jGXrOapv8pDqWA7uqY6WN7fw1Htg+9GUSoAGNVsLDM5fhgRkX30m7s0RxeVKVp
EZwaU9RMGAZltzBMKsjALkNUSUvEFWhlkWE2omAWWMMzlWnv4nb2Wcz8dWEoCgC5l0nNki4qaBlC
MHfidbTpu29O7S5J2d/dHrdkR9JpFZEhQQvg3WNYnra3h68/bpem3ncB4gtFgQXnjMzL9VktE3Vy
0BFkSCcTdnf2kNqw65cqW9aN7VM0+7u2C4NHMXWqi95xWP8Un5huk262Xye141wdtW74KfH/t5Oi
DrQYbA98tK5xyZM646MXB0A9ymYwqh9THRyVmLfN59xvi8954v+lLW9dlVNHK5eXyTN0gsZ1aP86
FO8tmIxVc74Nh4SOMy0Nqo2nHHxz6SweDXf+xCiQPuP+X0eGk+erIbWrJyAh+trKQv3i6tq0Q1a6
PkEE198PDWI5nuM2j+SXjY0CYOLLXCGkMRVV/cOtwkOjgbddFcC5ISlAKDQzfqC8E36zdUdfJ5Tb
rkv2ykL76OSvSw4zgKVusF6XpKX8FPDdjdpm+KYUeg81I2cTPXgrdA6Gb3nDNeVsWGz/GlcYMzSx
HoSl67HNwp1og/mkVc62A8VFBXHyVoZ1VyMUjiKnKIWJZliZ6c75zS7SYjYJDB7GScy74NnNkQ1e
cWL6PH9WSHVcT967/pcYFcDPfT9Hxi7ojG4Tzo5/iDxv+uYgZ90NRfm10Yr4nMIQvRrR9fgmYRFK
jwc4gtHZNJ1VqffeXZzo/j6kWXFDY7K5jYaS/+synbuNUaTofsh4as0OWhHT3I6ICqELas9bQ3X2
YJl++tYUHIS3HtBV+yhnb/abSeyzpV3jheJeTNYCGBmx81QNDmIXkzj/o/3D+nzH332eX9eXz+kJ
ouNt7UG3dh5dbTtNsVELfzv0ENlOevfY5Qm879XgUrrI4x+14fjJFmw7+Z+6g2RkmXCNMeYYoZfY
QRUm5i79z6VulrflrtNjKH3tMUMhfFFDMAtr+RY15drT3HQnNtFO6GA+fRhSdWX0OrzYPEoNM9AO
lEbVK25scFNzZTVud3Zgmf8SVcbrAzguX8OuMLIlzGuL7gxriP0l+Ttsbsd/rPZrmEwv/ID/Yptv
vzGzMUaB6bEtLTTpjcq5RE1kXkB7DvQP80Uv1FPawmwhkY1ptHe2bbhwJepsSpb4eo6gOgxruG4l
ZlIse1U3oOl0aizXmOUKsC9b766gbq7h6eDPJ2gjPkm0LDt63LeMa3FIbcb70QG1YvpKdpeig/lV
LSlJ+I4fnGUI1d++ztroWUGR7jmbjM209LgmqaHT9dQUKxnOs2bcQcasXr3pGAKEGfP8TryyZIjg
xlmGy5JTCiefLJlDr5N2QXu2Ah9aFMUjWRGudcmbLIemzoCJIwd3klxKF5QzmnhRsJOhloTDUVfR
LOqrMP8cUDd6NtNrKkUC6grK59v0pqnUted0W601UCkMYu8yVrSq6YtaaDn00E44LUDjrof94Z8R
g9se65FH/YcIkFOkxZeSx7+s4bB/34yRgT487yyZvgWJQ0rFNkyO80K738fKToj0r7arH1J9SPar
GhZYK1e0vVWZVCV0WE3pCK5OjgwpmVyHgrARTE04WFfTDVPzNknQOhL1ZpKRhL5N1GlHOIUBrdSx
Xjx2aXJEftB5BhrsPDu6/pU2rvoMSayDZHnlbslvj1txto7inSdSVu3iFFOepw+Fk+qw0jI7iax4
S0t9vZPprtpo7ETrH9fZyySkNPbA+6NPYlLdnpcqiJ/38gnG3u2OIXrAK/HKGjo1uFzV+4uYhlKh
g2hwkjv5CKhrV/eWbqsAQP7+RDD7oPqlPImlVTNUn+Yffhz1B0nANRDk7ueqK68JvCEy2gcetBdx
ypeMaiyi73F4kS9YmLS0ffw6vcnKchPaOvTNeeIeIp4DYHfdQ+tV2WdLj/PPGe9JxpiMj0Fl8B23
dHNt6WFzJ04Q0vOdAVHCWia8Ted+lUHiOjlb1y7iB8N4FtCEzkNoA6R3hn0HvvukoqhcD2P0Axrc
3+0OfR+IRrxDFqLG6KSp9p2J4peJU6m4GysGNJNvFDXWD9YCwdeUarqjLK4t0IvmQl3YWvnl/2Ht
u3Yk15Vlv0iAvHktlbfte3pehLHylqJI6etPMNWr1Wv27HNwgftCiMkkVW1KIjMjI7pi64O1QEAG
6QvPUwtspwUyGCqz2CspF2UHstb8ZP+3P3KGFzPoEn5A6bIEhDUHUkFF/v6IATZe2oRWioTGMvAp
WNhRJNATYNWsUjzDh6EGl4aI7qHiFd27BrIs2B4HuwEytvfgCEDM30Xpl/CDM3mYUWbcSf5tGh0n
C4sgcRV9+K/IE24WOooduFNLki+tQUs6bQfNPnWHdjARvOVQ744GFL2pkx2eSy5k/OL+QN3O1NcJ
WGGfU5w8sG35Tzd6VQwOFLSDsv+rW6tWIyDzh5s6x8yrkZ1uqnGbLTel1fgARuUhFwBOQJhs1095
foIuWHEqDc3ejUAh3BJRA8ZeG/4jjxC6bk2nfjPT5C1NRPOrzaB3l3syWVkSEOguqX/xoH0btaR6
K9sqgzRO7j2OJr7MjZYUNwhUvN+lNeTnu7h2mm2QB+tAf/y1tfR31hgoTYsTMFvEEfPJDG3ImVbm
bzaapCg4/NiAxEbgbwrE3h4hElMfHaRsIMzj2I9ki9mXXtjDgzDwOggcyA53E7iwFn9IXwHSyHTs
Ujuju5+b16GfIFpa23fOKN2jpTarLrAbWyMfM6SxJ3ZDsl0C7fpv4yweT0ZLeWYb+yiZ7/+sc/2s
g+VkufBcY7YE/1z8y6fOgvEl7duvtEem3TJtlMcBYvMs0g9kF4F/Sywf2IdieuMxZAeW8C6FgZXd
NiF2brvxlioPRvHSxFCqgFSEsU6RZ4TkXDZdrYjpITk4wUvet3aYVChW71hchGzS4+2UOvZVA+J2
bozATM4BszdDGSG8RQPkIiC3FFb4km3JNqD+b607aQxhOs5ugwBdSO/kcltXDL+/ttYQgGTjEZvG
8QvYcz1IVDrakauuaW7bQHqvDWhpTo4P9b5EaUcb5eSFnIHCf/K0CkxYza9mtLSv6sLPm/cLA/y4
OYMgiGMgu1gZhfHS+n2/Tjizb8KAtkDepeURCQMwOkRTsGlMqCJkRlSFRQPyndieOvwH4or7QHsD
yIO+biDpl0nd2Px3H3KkJsvAdpIo72UxukrKb1XVBzhuWWc6cg51Mt2Z2nQmGbI8M8c7NUYnTBrr
TPy3qMPpx9j/Ng98KGC5l/bXDrIMKxAfJY+JFfnb0QfGRoDG8GJmQbrhLTNeao1/K2sZ/TJT8OBh
V/cDdM/WSqpJmvnPJIBv5QUFPRmYNTX9ZZJyngRZ1XlSVyOgBbiJFg35KW0dLSwmkYWIOeWnOJIg
aaeRPsrG90samnIdARSnnI6WRAKtUmWVtYZC8NSA8Dq0wNJzEIFBQytZ96DZWRPWDUu+jqW4eQ5q
vVaD+DYwv/+Fkqnfie/4L15hgYfZl/Yt9/Qcuk8sOeI321zy0TI3zPa9RzNjr2kU7yaVP6JG1GMA
bE2CunHqFxbSxbkjjwZloD75fAwnfjIeqdfrUJzvx2DaESSoltApHzpE9GaEkIIPgZLl7zbmgoGC
RKnJmfzkx1xCHdF65Pdf1wO3V3zx8/4M/g2Up+ietl4iLIOtP4ElHZgbFaSpbIACa8cFVZlCR6uG
JkXQdtostikLrob2tcWx+5j6QYNTsq5J/A7j9dyVonRvoygzVO6mAcIFIE5KVUMDYLKLVpZTJbtP
3tgtr7uxGC6Ls+MpYu+8efzkBiH3dCOdsgMX+CsIYoILqxvHWvWIBxwCK3ptTDO6jgznljXg91vX
AvnY7IKaq2mVpZGGp8tYroEngqjB8nySZtGAzHpDD6ae7PbI7WtV9OVaKGcaiQpk4FY6A0AwY7Pz
Hw8/Wr00LQNkiyhLV2yHrqJHjM0KdZl0qRPx4TJERmFkNlB9wGaoKaSB98kvGYw6WZOjkxooD7Ia
zzqYtpht8wrW2Ow7yLTZyapsSshNGIZ9l+ZTu3fSvjhUljPeJghBQiMua98k5B49LdZ++aLdu7Xp
fe29UoY0qXSzdi8KA8wjAR9vFpacJ5W6e6Engl31e8SI3HlSBFzbXZCNGxMKfatSVSq4qlKBmka2
IYJWwcWyhQFcjTrag2sjAf0VSg9AyPjuh1MTmEtY0wJvjpDP6mOyXqdiB300yBsjnXMDZljeyly0
F9OFQj0zSxfiO+BR0dNuPNaBfk89V5noCrwlxZ67qjxBTaVFaKDS4nyrN4DfeVFXva8SFEW/Njki
qanhR+mmsnHQlLkJQsLlVsgt4dMAQbOn1eSY7aMsY1cGUoWN74t0Q9+oWn2t9LR6hJKbeaZeFwX9
pWo5eP8wRk3Q6mLjAnGxyerg3YbK1fuo1vz5u4iq2urSTNaN/OmrCPJ4tokT0W6WhUTE7izIFl9o
HQSHQb8xehmCTKBUaRT/lZGnv5nIvDtngHg3i8BaT3bmOl5odIZ56uJKPptZsutH33grhAEl66ob
d+SWI4VeGDjYd9NgHv/bspOpNStXgIaLli0jUR0tggV2Grf2qBqMNqUz9VtiIaNuhtj6p26iukRZ
pndttFlGI4GghF79jvFaeB6gKXRkOX5K6toJouW166MQQY1mjuKITBrgElVXz4A9ZIqmn7pIGaSX
vOnzuRuPQr/EjfZrXgkZj2sWV9+oFzPHuQ69/uJN0/TcV6y/adARo7HEsJK7rgiuNCaBXLzrRguc
AbgjGDXae2yw9hEIVp5TbdKAKRq3NFYOpvHggjCQ5nGHd49jn4Y01kxx+uSWvxv85+1EBqw7j6rh
UZRVDlquYji5itwJsGFrn5l2Ay0d8EXNLqimaS3HuadeVhUmMICpsaXuYMj6WuXBlXo0qcIGfYUA
wXCiLi3p+fzey7OnUdGeFEOXP2gqals1ib3DBmOA3E3SHCRq96/kgqRMcoUGxWGZ0JdM36EQAAgK
tQg1vEzZvEhctsPBAnR5BYaJAKnsxl1lbQA0c2Pb2srUnAQiWyxY23yK7pqiju5QLVnsU8gbrXTy
aU2U2VUNv9IoNeQ8Hqsgdu9mp7zDw6XD/8C8bh6AKUl38ni/TFruVanbGBkobIO8ctYouAKGJIh1
8+Tgl/OxFyhFCrQ29T+9/WU6FhvuIQje9Pou48Wwd1Et9Bgnzs8km8oflR4gc+DVzyXo0v7mkHfe
czDWzeyAF++wb0YcutQKBQ5LDx54ZFapC037yoibi1do1qvJtlNUpq9NK9urTGPgtJWZVyLZ5QCO
b5GMsl6XSe9d7NYzRLKmqT7Nb0ZpBviOpEmN8j7II31qeATAWzKMUPnFQKferXQFmXfvigNPaslg
TZbANLHPyet6FxUV1PAcO4Csa8E2DjOzZ1ZiK5j2cf+zRqxKM237N0Maq/HG7M3pEdQogM/GSZvj
eIjt99FoOhTbqekRxG7m6ZOvd89IeQybrMBuv1NYCFfhI1hn43Xp8Sv1PB1sClOfs9AYDeA71Cj3
xftoHKNcvnVqIKbU1I/5gS+rrR6AwTQFhTViASiEH1SNSmGBVgVfkEfk7X1wReEsMHim/pWLJxqP
wO22Nq1gOtHEQk3sqbhlkk9tkY5HT5VVtL1fXR11Rd3YjfA9jYazMUFrGywc4Gdsa3EmN/KYtLje
9RxksQeAj3joO2WLjOeozbUBUZHVq9TQxZ0x+M0V2BcNaFakTl3R1Pj/bJQ46T8zrDgP7kEICA7z
wv7hMZ+d6OXEuzS4QgZt1yd404edGQ9bMOl162Wrpya4ouhPZBKg6dvqvgWQNMKjLHPl16hoDiDe
0X4ZjnGGcOn0xsAsEHqo97+BN0vbO1wf9igvBWpTTfIc1C1menuYZFLfpsiuVvlYJZdCVZzmKeDR
ApJAc+/D7jCnYutSlMfKApfiQjIDWCh0fTTugV1Vr440UODfa1MXNnL8ZgQlV66PlxYMaa/8dyMM
/hqbMgZHLljRgjawXhn4v7aZIeSWnMDa+j7HdFv71fhhx8VetFV6z1sreTRLC8D4Qgd9VZeljwWr
uzOeOG80OCVJcwFF9aWSbnG2xrxYQxkXAouqG3C8AVd0SU2kZXiEqZFR5hjxINyphHrcDRkH5zsg
ccW9PXrttQB+dNUPgf4l6aS2rluzOlA3R8YC6pjiOTfUEQw421UCZpgvUdZKYCt0/+AlfnZC1akb
Yju04jljL1MZJxddGwMQ6AIGACHZfq3VfnysVVe5MeWmx21yQbwSmmhxh2QYUFhrUNkkR+p+uBlq
NYDFwI1GoIKp+47KDjBsNfW3wEVMXUXMM70TQFpx/yqDqj6jIs5df3ggJYESgEyI0FUeUQ9KefKA
JlH9LW7f1yAPDYpz4CICRzIeSPpDj2TaZmpRAyLr1nhAKb3xULBg2yFKeSOPMs0sIA4CuUJ0Cjy7
XuZOKzxtxgM52xYKs9nYAXOFqTSjU2siHNlt7FpMZdi42lYOzpsJTa1DDjqmVa+YYZwpak7UhUiN
9exw9t6N5ZhuU5Qqr2XL3H1TQTCMzuoufuo9q0W6poM8jVKXTuuLs92L6ISgTrairFZv96AKzqph
m3a+BpByyY/MtvyTDtTWnB3LI1BySWRYaQLZKXXWjTLdjcAAzSstE/5cE5EiqBKu8wTbHrMA0C0p
h/wuyPFGk5N330YVTMAQnKTpf11MQ+ZCEsEuRRj3Bc9CLynZOtP6fDv3m3hSnOWpdZj7RoSXb1tX
V1qiLt38bpQc50M1GXi7ef0CJbYgqZPHIj2VscjP2O28N5OfAezzZz+pGzCvdyey04w+CizQqOpE
NWNdPQU2n4YIgsEeaimtSDNXZHPUAP78dVgBFLVZaEDoCmF0pFGBtEvS8nFyRudJMsBkxvTGQTn3
RBZLmw6gj+B3TJkGS29XWcO9E3lUyEisOwYltE7rXOyoUCrJWnBI0dQEUrJHFGMFK+qiJNa4/h93
8qyW36WAuHTIwge8cFApPbXlqVdNKi30+ZiUwAxN5YmuaLi2uQQ5sSXB2/gxJyZ3GifPZmrA5/Pn
JY1r3dBuIKWV7uwiztekG34oVXVYg/+Ttdnp4sIBwL84RZGvC920TtKtf7Eo52dD8Pcmzmx+Jpvr
g1/PsYsTDU7Kg4OtAXG0DxcakaigA6UzeNVK7X5JU02Dl5z0sX1jH5XlNtIMZKI0FTVaD4pK5UU9
cqWJU9LPE+eM1j9rLcv/ey2yf9xxWcv85460sllV1gm12Hh84mHU5qi8JQSv/9HFccd8zno8VpZR
bCc+d2kUCfGkMLuL7WjiIk0WHfBqO/ZmBsQO2eZLHwCVQ2YYR7JRU7kN6plVgzIDkJS+Jj1OEODt
Yt74rAF+72faa9O39ffK8l99/CN8BxX0fAE86XzxryE9kt4LpDKOarhSM/+PJf6/+0ACDFVe4O/e
ONxxzq107RURPZRJkWw76NTO7BCWB2WXptGda48f+cX0n9LJtF7/NinyzW5mh/jPSTJrrNfYstOz
qFB8yUtN3lHTp14BrcxwsUwIxN25qdqQ54kSfdUVm2XVGDsjxRnVFcb4aWrBQy1q62hecjDA1aFL
FZRQd1Axvbs2SoxdHoEIlmw2MpSrrvcqUINWzWZATf0h8ljxMmrTrmpNgFqVXbfyYLGLuH63e2Bs
O7TA1704Nc6QH/bF/9/2ukX9GmWv5sSXyl6B8hKazOOcLGtBW3vmQfe05M+KwWx3g+PLcMmfCaQw
EYVN/e2SFON2/FbEtjyRabYnYR2hooxybpMW5efEap6WW3M8cHZtm4zhskwXDZ+XpoHRKOalaSEd
VM533DXDyUCFIHMnBAYLQFKuReO6odaxEnUAMrrOI3hCjQfUtTyXykZ+nRlBQREIkh2tMM+lBT5W
EWD3QUGTWvSjwfZ0XmkxLWu2ab7D+8Y70SBwYA+ZU/DzgDL+tSw97LjVRmbeeeDF14w2UrPK5INn
el8XI6i6VJe2K04VI9cmovxENtcHwQFA4TcanN3Uui5S4dvFVpm/l2W10f+8LE0KNASzMsFynKOw
DaJlBzBa0yA1/ceyEcNRYWywq5K95hyaHjs72s/4MXAQ1KX9DHVdfxAoREJqYunSKGrZ8H3Jz36M
U8+ACuJdJKdvQY8jUezpwxmE4tjjUd9TRrqiJo0qSMTm3Y6mRmBZx2tDTaH+skJUg+DfGrqHP+zz
yp9uMhZBuvL8SmwR4hgO0osfTXvQv3oQYg0iJ/1R8mwIO5n5V0gA92fQeKCccKyDb0Z7IQcHqsRh
7YFTvpVNc6mgI7KmAXdnQWPqO5Sd27XbivQSJHF5TSZgD5DaSn+45tPQGNM3C0Xpa+jYVmrbHO2Q
IkbsgUG4E+/c8Wup22yV5lZ8V1WufaUBHAFQW6EGNJTYzQONBv7lyEQdhWyPnpGAWtFRECjJxAPZ
RO8AZTcO40OLyODWijVxi4rEvBmdfs/UpjZDKol6oteSrQbGfCgCQ+Qx9jzziKjKgYpalkIX6kLd
2TmC/HweJH+yUzMitXR0Unf/p10tC3Zo7Vgb/f6Tv7LTDfJJS04oyJkH/5iO6l3kj3Uxf7yl3obc
AImsTlNT7JZlTWDqL5kvwlZj8uK6SOhIYPJvQ4TXNQrN0geWB4D91lBskF1QhYZtNK8e61DGJ7ri
q+8DBSBE9SPIQZ5Uufw3t6t1npce9EMfkAzKcEopWNgEVvQbqTPAuIv8u0x/okavfbY5HzcJHo3n
Vq/qk4Hs6nbybWwqQT6wiku//2GZcahNRfkbHNwv3Bnt10CTCO4j8n51NV0/QBVV23k4k91nlT+E
oteNr6M9HIRrFL91bzryMWi/ArQJgS6wH3qcrRIxTI+6WWW7yG7zY+ux/Gb7Sbw2gkF8BZJ+NzZ5
8Usfky+8yMaXQcgRp0+jOgcGt8/4Ztcbb/DqV48jHKhcrX46pJ6fnNoudcImzjgosB12Sn1jeuyZ
8QieDucrNJqh5hTZ/Rn6Yc0DaNq+kx0/DKIyQysuFWjr7juWAEid+mstQHEdCDDjq1ZW6aU1Ehz2
LWv43jkbN0urHwDXQCZLOZjMHXeooUw2mZlXdyh+qe7qCAVeCDg0iNc75Z0B7TV/1ZT4xFNxIxNq
uDRkpkVgJSup1ftY67OtUKAP/Km1e9Mv0hXCxuJoqffePBChWmCK6jvqJW5UX0ozuSyTihpv/TFJ
QeL5sVCFhPEaX6ZsqxFEBBvq94XJx0sMtir97geRvU2Kj7PJ+Xjqy1XlKMq3mfhtbsmHmk/9RsbT
iQHryg3/CAmbleOCxaMurOuMWZggjYHgQLYljENcmeyCAo0XGiSTmxgX0xre/RkQ7kiTxc5J63wn
JDoKu+6+1KltPJgImp3/Yh/a6rM9M/svTsHe/VsAgEJir8D/zZcgyswHGaOaao5kVdHA3vldkQQ5
ey64QQmTQKVqJfgX+q4H90Rk3+EXUz8PkGTa9yjh3vajZXyZ8OCNuZd8xysM9Cks184jd6YbVKp9
EGWgIFnNRE63fpZqJqsRGIrdZp5JDk6EIjCaaQFRceMZRMe9f2bSPXUPEEWa6SS+/oUBfEQO2Omh
9iLelHFnPwAhnm3xxwjOIk/BNwzx6r3FrAZ5gcSCWjjXoUdtgV7VMvMfkC7ajo03xahJTDbg6DJ+
ZDYqC4GYzV6cSRfrwBTmrRaxthumoT+6bT+ekWeH+LhXtw8tHvMozxuqN2wjnqIc4N5V8jDxDoxh
jdcoVRH7jWl6Ff7ts03c+o/PFjf6p8+WahpEdlXtF5VuJZKVIbOS/jgXZ6kuUPP9kcq+mKk9oI6E
HRqR52KFyCoo5Chc53deu7FSMAbMRhdp240vE22FNHaFU2vvbSXEzMJERvitk5HVKd7RsXOelIqX
VE3FdW/LYoide43cWdKrjhogIRfhcnmhK2p4VoOhLHLd9TLQttH3lOnRquw8ubWy2Dr4XpM8+KMq
aRtB9QvkyRklns0reYy2ZSK/aT2j+keE0GOPjxKPEmtJ63+K8c+X5DTBiVIAXpY6WyETHPvBRjci
uOt4PmpQomLTKlgxs1i/MnogAwfAgp5cBxBpO5++kFukg+bUaRpE4AacNdK076+9chti1PKp6X9z
k/jm7ypAESFj5fHnrix3KOVGXg/fvK3pJNOuVF1RNGEG3ZDXvGr1Y266kB3XJv1Nd+SvMQv8OySa
5Q1s2qhYV/6WEbgh4x4yV2rZklc78h8z733ZGnHj/VSish3U2mDY3frAjIXILqYHOtpSt9Gz7DAf
fNUoKjbST13EMtND1urIRLeoLvUJuBqnzrAyjMHZBFWgnx1Cu+IlMbhblGfcvd8R6jSnuEecppjM
/owiE9BLlCCqPkOgMzK3cYOi8tqTYkvj1Ghe+i1zG3MnK5OjhgVNWsXDpWZtjVL+wgGDjO/KFRnT
mr37WC7nYcMYsr/Kmwa4F0vwX0JpIW+QvIXWOr9wEQFMCH2psK8h0ShyoPmRuscldl79Foxv/cpH
aFKuyNipEbrygZQ51K13W+yNYYL6Yx7l1tpoADSU2Bk4eI2fGH3R8BVKLn1u4ztHl4n/2FhFBoUz
xM2pQY6qEAjp/tPvwS9UgdefLJ9mUn/KUwOa5SGttcyBkBBC8aoxS8/a2LJwiyvowfqtDi7wa2NE
1kXnz4aCe1FDZrqaEmGFbjZWmxQ7FQ9nkMg/T3EZkktOtjGoOuj3JPZmWaFL9WecThLQ9Pm8WmlQ
JTsGqqGrOHf6CkwKLow4zwUbsvZTZwO+q7wcz4bSORv35EMm26n/mU1LLn3yoW5dl44dLiOu4dVr
w4WgZCeQMBJV+t5kiEZ2qJdHv5B+C8Kh+NdsK2iE3J3Oq7dDqf2mCOSnIGWeplD5SUCe3gPNfsbZ
8XM084/gJk32nfhZS7UXoKCti6mBH1BYyQil+DG7tGNRgXuJa/coQjPDtk9MxHiKeAXGyOqnjPMN
QIoVsB8phGucKPnFs/Z7Hbv9l25E3l5zE/0BGx4f3JNMx9+xzg94aQ1gwelQze/lGxcvV3wfnAq/
i0yM5/lSs7h2NDrsqaq8RSWRGqHGFUBmjaDFkzgN9qmJoj3QYbwBeHkPsc7u0Z+a4IxiwS4ku8ZB
vlh3SXvLI2u6CxyJ/YuakIArABmj2jnZqC9+8mvI6Qq9eo7rqVtJMPKdqRmFVp511Sw26nLBWegU
5raeAAgXFbswN66fA6BgH5gfhbrZJcC1rDu3Kp4d2dfPiLwC3tjwB3KM6+IKlJR/o16XdT9l1Y7z
ItCrA61qkeB7qNas1YEWDyJxoG4xOdMaWCB7R93eb5AeRIB7S90xjRhOY52/ttRNwRWaHpDdsEIa
RSZeO7Y16C1o1HeH9NL32KHSqC7N7oaQwT0NYuuarhpn1PelplkT2JbzDgUZ3bHH5gChpDKPLvjf
ii50pYnmC/iyxd40amdamW00IAA/ggneKHEwLKHMrK6oiaEKcIxSNEv3b37LNJpBLjRt6f6/L7Xc
8o+l/vgEyz3+8KMBjwl+GIzHKIHIsgaVkHpFl0sD4g9nXVuNXEEooTgtA14KSvq2Lv+ZQv1l2Fcr
Ll26+vMGRY+MpOGB5fB/XyZpPz4Y3YU+yWxc7kpGt2vteuXaxv3EU5zd1IdYplB3dqFLmtI02SuU
N9uDZqX1XQ9pSAepoHOlGDupaUYHKBAtasLRtN5tgq6yfKtB1Ogyqm8AsNGcbTueo1biYy7NqDOg
5aRnXhb7pKN2eyrwJKK7LgMj6HWEK/Jr5SfYmfNkcDd5kwbhfMePhRGlQuE2OLwF3bvgFU7JrZGt
56VocsLfCk8kt3mpghvNJkm1dnYJtOBqgYRoB4YJfnS5zo/zlVcM71d/sZGL9G2vwBcb86ipPq4W
m6uWWValgcXWgiU0zGx840HvFjw0gwduqgRM6tSNnDx44CYktEVu3hLl0UJebZ/0zhDSYGv7wUON
eEvZCv0yTxIcSoEo4kHkCxDRirPq5lvWFTQp7c9mcq6aqzc/be5dEw8XFSx+lLGzlxbgZgr06OB1
8pkA6QRDjxUWHZGA2b6YyIPsZTvdUGW+0kccCAonuwOBnn2fpZl3xQNpQz1qtAlszoXV/xzGOEem
rwcirwlaFvpuBBYDr4xPXWGr83zrvvUfV3lmvNvoaihs9y1JxmKl16X3No/GO90IHnPO83vHcfJ7
8F67Z9ZPJzJBHCK/7wHEv0V4lkE1T8YhuQ3DfQIypjvyoqbv2D63anGhnkyz/L6r6tfaq8CkoVYm
k2TgrHA1Mz4stqG2utDP9HxHLjRQ8BJFFzWKeMhGayYt5ETj3s7Xy11jj1u7XIKBelkvtgrz4BkS
eC3DxwfO6sk/2W5/T9PoRwIuooXMafNpdaMFDW82f4TlR8hxohRg/7oupirq7mTgJeflk3EvSlcG
aBJRk4pfGPkyt4tWmuZ6n36q1owAIzVBV0Uu1AQTOECYwYz5p6JFvSGA6F5Z8nC5rd5X/l5rgVtf
ftKhG7Sj7osvyy8OAVLw/vPisHw6WTnBrY7faK35bxjIRkVdx9vcnRr7CIYNoYppxMEzIZKg1aX8
lrH+ySzK/CmDZOPR03UgdJUdenaWVvfXCftwgD99tu1BZXTwy8Z+5iC6IyfdNY2wd/XuklqOttac
ulxxCPA9DtJ4Ef1YXYTquU0wbYEVAXNyGxiPnSu7Ox+kV72fG49kGgxQe8VlnJ7IJoe42ZdprYfz
BMeMH6WxjTg3wMQJiB721UN2oMXBiZsfERUxVtSlCQH+WTTXkPdkGiaEEgs5dDtaHNUm5Tmzql80
SB9XS40TUrjxbb57bwmgzVJ3Q4v5Xi6uut1cyZ+aIMu+1blnnKknsT3cRZ45gE4EP9CkyfgeSJU1
DZKphkTmyu4ieaRuPjXW3ksRrCMX+ggClXH69EgGzYPGS9BO+p4+AGg99GPMJY6SOFOJ9FVPreF+
sj1+10ziZySC4Auk3ccNFAHHfSzRTbi2BukWMJpZEJybroQCHyqov4Cn0AYlbtmfmiEFdM28n80D
FPh424IvBDGa8P3EDQq1/YzTW7D5OVIfp6FqVp+AelbGICZuWA8aPnYTR6+Uv4716jtnvH5qkGTb
cwaJH0RpgyflQKlt7AG/2+yrhiDn98wBADIX9u/cKm59MZpvPOtH6IGa1b1rpcPOb015jFo3R5wi
18EaaMunfIQybgWBzh9qOjRK7d8ppnslgsH4F422kVXgX6PQUZKg6shTXwOzhZGj+KxI5As0KsDl
DPviJlT1eRF4SCMioDa7uai9JzdUR7yvNiq3ZbU0+xER0QEkj0fQfKO8Q1uV48/SS4AuDcxXyA63
ACUa5Z7JPn9pB/vsNUbyHfU8RdgAHn3lnqlfamNEas0a0+8fM0UBMQqaWbsxYNuWpa+1LEOCKK6K
F7qqYjefr8RfbH/zi3VDx3OzKT7l2TTXGk9gBtt/yurNOTZnfNScyT1Qem0e9ZAl2zhaizKTjxwd
OdMqRcv2ZJdZsaomJHavzdA0Oxf0A69m2cx8Vm7hG5vc8rsDUEgQ5y3qmc8Ke2nYsx4E2magvSh/
H3EyVKkBpuCQgLjZCHOjsPNh4gbgwW6T/L/0RZjxVZTy6BTkkB0BVCavr+XkIOFiiDUNIE9YX1No
CFrrbJJrYKii0+IWjU6yHePCC6WNak4BoMaJl8PwlAiz2oClTG7n7gQiNtvt8JFMb3jiwphA4Fqc
aZAa4YEwDEVd99Sj1WRuvK9mG+J9tdjS4u3Aqx4RL9/MV8SZBfmhs/CN7ko9phdsnwVlF1KXGgR5
QcwZs6vdBgBsKg8GArHQVlIiZPvLGrOHmvDvNf52F6uF9mszgHsyGe3mUcuNE3EzRFAn3eeotdpI
9aWARl+qYtHi1kK0+9EW00mH+OsGD0fvlLA4CXt/ss8sr60XHXTpM20dr+ojWCibdQzU3Bdyi4rW
Pht6vPPNekBRvfudvjGMQbiiRczivtf1/tTHg7/W4zz9zstL3VrB1yEH7erUT+lRL4vqUU2k8S6v
oaFjAi5kpbl7yAus4zLT/Rkj4JMkvfiObKkIBztI7nLfMCDmOoFl1KoniCjn774OFFk45BirtYHk
6QCGXnB/2Ppa0pWFo6qouI9wAa7mUXVlJd+cXkLF3UeZkGpAisnjHQOgd+f0NpKyHE+iHtsI8Pt7
0y7Ac+a+9ZBaV3xp8x8j6cc1cxF0pb9lkQzZPZTllAbXnRPoztcCXLsQUxRfzUnqIc8zAS29WOx7
d9D2OjKdN4GS8BB5uemtlfJMHNpBBfbOtBZf9baAHCTqLzSRlU8VSu9Ruo2ruGsgG4pH8pOW8Xfb
MkpXla6zjag6MAPZeFCiRKM80keO3KI4u233bf7E6kdxG5B9kUeZ8D0UC7LnoGzOda0FTxkIn454
oqhvoRi/Knuh421hJol9dD1QpfzbPiGRsaoN1u7x+JMXbPjlZXJcAX1ou97lZpOuWl1ChIBGvCSd
Vn3rJLtajNA106CD4AcqqKW6i83Li3EPbFt3P6iGgVgf2QvYqEsDi61mHtv+D2Nn1hwnlq7rv9JR
14fezCxO7N4XkKMyNVuy5BtCtmTmxTz++vOAXC27qnb1cTgyElikJBLW+oZ3qAK991eU24p3Iwe+
dUw7OK74to/9ipPMexXssJetMq0fzlauUd/SW2u2smP2CBVNv5appWzj5V1oTz/erfv+6ijAUuRz
wEruE+6eC0HrYNfMTvlQ1/LVoMr4GlfNjkLc8EXLg3QDfmq66oSgsqcVzU5mju3rcla8QOTaWayK
CGuheN22qMgR54QX6671xVmqyOs72hR4uZYzRrSAV3eJ08FWXgh3K4hr3YcAAP43hn1JIae4cpfp
V3b6s46z3CExLabkUhnTo6kqrBJVigd634QmZjpa8hrwVAjdtl5KN0o2mmXlV26qilM0F8127GQH
1xu+OG6er2aTf5+Kvv0korjdB0GRH8Pcwilt+bB1xGzguB431gul/WQTOLPcOKqYDkgIrhj19cWV
stoGjqVv180B8t6d/WOAaVh7O8+Bi0/t/SwDqP1pnB/paUAwxOHhFmeQH/sq51IJkqOM7O1feVYE
BkvtcnBeWvGOjNQNkMVBuae6xlUY4rDcrNz/lNbVgV6vzhKGyxNCivVtRDHmfd+6uR4A3d4eDF9x
EEDozV5/gAbeX5h6uWhTC8qHNdYQH5s2AopcV+MyMUIQ0sJ2/XRRGMeq9dFu6vDesdrs3E9p4K+K
3vbv+7vCyM6FsdgzUYHfouWbYUpYejy22lf0Njow/3p243T2hNYLX0Rmxf29KmoEh5apdop+jO0j
FI0NvYvuIg3x6i6gkUVuOH8xVZx5xm76jF3Mj/0rEAONzPf96/hZJsE2VGY4Bm2bHswhjnY0Oejr
iZl5kV456jaQQtIsO2hp3j6tI6I2NvcJ5nwewVbuv0vPt4o67v9yexWep18GS8YS7kG3kYaL7Ab3
s/WSdvXPm+tRKv7Dcb3+VTz86egfzv0Y3C8fVQml28/hfDFMNF2xQq9OIxWAnaw1414CCcPmWM6v
RXBdjkPwZszVd8MS4qHLNDLLcAzOoMDr93O6vFS2coKptD5v6mTW+0SJCmpPSwzULQHPsLxk7mz4
qvrywZn+4FWXiEkc8wpzHxPm9WDnDQbFU/eDif0xDk8GYvM+fzDVRuU+HWq0aXJjl1mAi+O0Ki8h
wcstsKfqsXa0byu1UbG/MW2lrx/nqPEcbZTAeu5svsyVtQbCuNp9bLrNWO2wR452mROGZ2uCemWN
n1f0e1H0WNNFwXQlTDGc9Y5EJq4C7aVJ3wcY4706ah7dggqECI9EQYRJWdgsz6sNTb5sWsvmetTo
4XauR8kV9Yf16F+dm9oRnYtcIqCqyCvCBOJKDGj1ahSnqlMJNZf9Q20jGDC1z1UnCuN7lzriDj/a
DQq3YX4bhQuBoYvPKHVb5jcJh3iDrIZ5rZS4/k2Kkz6EWVFvcZKaL6F8ZRd2mdr7uSyMGyMpLb+3
7Oi51+VdnhXmd4j94Bvd7jWqfj/diTrgG32qI+TPWoE+gkspxs3PVtsHoAfGx/XxX/frprT3Tlm/
uw+5k57fwO0+SYkx0ochUV5G7d7qIsRwZwyJPg5opYnhh3KDgg1KVCWofYorXmXFw2ndbKfix+ZK
PWR1+Pno9OvmejRRoYf9r+cWMxidSuYbpG3PVuPIo7sEWKARcWQTVR5drtvryzIkKGZ5TFInPmsE
n6ueQdINb4FVRDf2MJp36pxerWIIhhyMPbDRZLeOmvL5DZZeeENs+z5q3a1PBqPGjFFL5Prvz0K/
4n2UbEp714nG2FKhBCA81urn2EAbjuc6uJVRgx43k/8lHBl6UEEfUXQZjMsZqDjmiI1x1xZN6xea
HJ8S13jpXSd906uW05c+lJVVpEpq+mq7GK2OoaViyBbyTIcN2ijDRJuk1+LLQFNeMiUw3wPKPtXy
c5FEL2uYtiYIAparJ4w+vViDNdfkHoQMX25XNa9V16sbg+xSqVkqFuWvdX87dlA7lv3mIPyPoet+
bDozFga38hDsnfeQZvLPDvbiUhPR1zyABu2gxXaVZNFwJSBQAzVoo68J1gCWivaG7sTB/tczUy2e
b2RufJZENpdIMMlLol55SQaSHKxReRRGHJ+MJN6Fel7dZ1nS39ipA6BlwBl0pObi14GqHtajSm+1
5zAUX96PqpP92kD+OBEckbXYpoLlJRWydez6gnDdzhqkcr1uxZVrb377x3/9z39/G/9v+FbcACMN
C/kP2eU3RSzb5l+/2epv/yjfdx9f//Wb6QpDWJaJhoXloj5i24Lj317uaIIzWvs/UYveGG5E+r3Z
FM19q28wIMhfExmEcNPCitKtax4Md1FVgEl/16YTNNyuc15pndM+l996ZfOex4ZDlJ5grOzTNcIa
LKs/ADWzsit7jvK9WHXlsEs1vWiq4v27y2Aat79swyO+igDCfIQZSWolG7oxOQYhKBOtL2Ea/Lxv
HVzl2UblHr/Anhj07PJiyXy8NJaXMWnrXcGkhyLT70ezuntCTD8/WL1KxG7ldg0eSfTvQ9Zz18Hr
B+CmoHp/f+lN/c+X3rZNmzvLsuhB2+avlx55vEIZGse+b4d4OtAEDkFNafM2N5XquU5pmizhxDDD
g66EWd+sI2w4T1C1VWBifz2qloFykUfip88Z1EVmwxg7zIqVC8tqoucsrvVNYqTDpYMl5qkq0cmY
6E09zog+c3nt12Uo+tNgvJehaoDTSJhN5/Ux0+rpuosS48I0deZcKA3Of7gvXeOPF8dUqfpydUyg
IbZlW79enEGklQA6L+/fg3S7tODlF+YjHYriFkfZ/haq/sM6HcaNVHbrlLduLqOAa8nbqcSrWI/c
F2rA3da2colqGhNTJBvMGiyrfdK7+tJZYkQWxTuZqMVnSymxDCoHhk6FeWqcm0gp6huA9jsa9tZ9
sajpV2jbIneQBqd1H5Jh6b4t0X9cj64n1PG4sxZdfqpmuNbWsQlvz8h9ilPJcXYkqv2BhPI4Bmhm
GENa+00AizBq7/Gut+7/MNbUbhpbPwqcO/4Q2q8Oc3pnuRfLwdV+bu5D2EkDRQ/CX/WsmfFbPbj5
p3Z5oVJY1laCABgbeWz3Xg/18CJ3S/lJ77R6p2hzsV2PrmcPQ/Z+doF47/V7vdEsdXWrm236k7h8
3zrLrKy1u/VApavRf7gjTPeXO8JSVaHx38Ix24GG7BjL4/TTTMXMok9IyYT3FksU9nHqeDVoyCuv
PMO4etTcRn9ZgzBT6cdzaAXjlRK5hGhKjRVkkl6uFrDvLrGreey7Pez6tnbLsvTaxe0tBgSI906V
YC6TVqf1pPXAuvm/7nv/sFBNg33TCFA2kyGygzPM2kk1hXZa35ljalSejCfQVjSK1IMpkuPH4T+N
ed9h1t3+P8w9v077y8VEAMo2VVu4OkJ0rv3rxUyjWtWyXA3unLGZaMXmrqfBX7jRY8UF9J1r2z5z
5XOhWts11l1H1HUES28wBxRuEZ6ljVgKuMd9eWjoMyzzbL3Mrj+9QDK67DvM2xiw7sbjg6KTFlFO
C2fp16mGvKuu5ream8beWmxZD6i58uMA3ZmYKgGy7orZST8pS7RsAje7tcG5/P1VcZ0/3WKG6aiW
o+lI7qqm8YerQkRlhrLN7DsVu9xLYzHMQNokBcK2uNyumqihnSSbsbyN7Tnb/CS9XGBosMolr/vQ
z4MYK5CSX6WVA2cCBzfa7aapEwUt7rzxVyhgYSHPgRVyeLIWxGAS7p2udD5/jGps0GmOinXjsJSG
yiBBFCNWwsO62S37BgFDKZqMP+1bx5VLqel98DJu3Tc1glDbVJ7rRd7bc8LZvGcaxldEDxOUuuzq
uB6JKzy2ghobrvXoT6Nds2kwyDXdc9Tpyy0wfeF2KneJ3swHaQFUWfarxWgzR1BURDWFjB/BfgEY
3xJe37jjvb4QSEqIyLRuyZSWreXYMOGglLWU5bAIi0KJvPOgBUfMvcurro2RmZ/b4CRy5ymTXXu3
7ipYujYZPYzdurke0DIoVKr28vf3iG796dFx8dtwNcwFXMskC1+O/zQPTa7KcjcZ1V0UaUvVWX5O
mjr+KgdAh8Foqzd0fmLgeQCA0deLvpYoYtDfD55L2ko7fFNRyXDs+NOvZ7p1r5LATGc3V2I4rmix
2ENSU5NCrnbdFPG8jcpuvu8jB1WRUO5ilEA/l4VSXCITC9R02STDaA/CWVRuls28Rny0EtZ4WDch
Gv34yHUTK+RtDNRsKwzu8pURFAd6s41nu/2Jeg1bnMiort+JQxSq5mNmQnV7p15bOUISOIFp79Rr
3OaK68CwfqJel+HYbLsh795/xPpzJog54L711HnWdae7tXU3vE57+K8jJJ5no9NxClfV/AxCwfmk
hdUxiErtGVWRdsecGuzXYUmC/nlJr2toBXinngxi3W+b7cvHxxrhTAV4OX392LIrQkrx5bnpzBnc
KNaNU9VHn9BcN8HnUK2rneY4NXQEoBU4PuoX8Svhk/TyuQoe0n7WN4EyZtcSbOihK3r9uH6S1dIB
/PikQc3DO7ccISfjk9UHo69jGkdxGm6yWF7W/VbdTtvGMjpfs+cf+9YD67iRswxVNd4/Q8R7TKya
axFSQZFml39BAP5idYZsk/ZkjbP7DIjR9hNniuBPYJ/qtLV2GGMK9ppuGPwGIv8i4uaiCeQDZIb0
WmU6vJ1IjPC8wODaKvpP9LlC7OzC4lORzw02AWW/XzftKuuOTQ9wfN3EhNm4aRp1l3RGcUuFXdsU
aubc6VWRXauVs9em0blbd41x0G4CPZh3xrJPN6sG54734cGQySu9lMe1WItpEOqGmX1cC0bR2iFb
9rWjAza6VyGEEywJpNueFandxrVFUa9ojkZQV997PX0xklnAeW0CnzTdvKk0o9mbWaOAB5qRa4DF
uSvjrrj7q8/J0uOYl9WegkW/rXos8WRc3pULGwUYJC7JCxFFKgWmjU0meaTYt75YGAesY+2ZWUrE
FT35cXoSRbGZp2J6SFIIGqKyNXotZOxEtyYEjYKFdBE3tLJyA7FovBjqtqYDN/RDetkkReU3mure
ok8a7Q1RxjjOFNM51anOA0l07m2dRoFdROIrnKptlofm97BzT31LR2Y9HTiAe2uGUbwH0DTv/n4m
NP64WhI1mKqhsjDYmqYxp/w6EVKGqlp9VHoM4zVKrENAe2mlDCA3deNGnXZAKoyKyLqvxzsqavtP
c2tXGN6gkm87pXab9JJ4YKjybwV3JeAy8/PHCDD8IY3qID44i8TKqrPSIbJK/tO721VUpQsRP1rf
YeGIMa4fNk3+HkcYoI/9zpzSqy5q9Zv1gEoH5ObvL4P2x7h0uQyWStyw/LPtNcP+aT1wxhGct1C7
qx+YdsddmKQ88irOx4h4UQYw9Bm9zI+HPguNjTka1R8ng/WMMgPkvz79UYmeHZ2yxP/7X9nU/hDn
OJrQhOCbE0we5p8yT5imGkaDcXL1HtDPgVOjhB7GX6gJZ0tRHrWddF+5gbr/ffe6xtcaUKo/7w7R
bXzfrRpd/AWrjY/RTdI6GyuuJBpN27XMmTtu/KBbaLkU2XaKGoSDaXlsZKpFd0pY/XiHEYK5GTpo
HjLUzM20vPsYJ7HI+w/p+Jo/fFRCLNZ00mCTxMKwXVNl+9fbeZjmMa5nKz1MAVQvyzcwZelnrLYd
Ak0KSM7dMA8Y6i6Ek6FLbwC91Y8fIwLFnOkP6aM3hAGujTpUhngcsXKKEJjOWHNggRbRvaXm1cWw
HF0315eQRvBkj+E5MlW8qv59vhysFJ6wpn1Vh9Pf3wP6Ul349c/l4RUOKiGm7jhwsn79c6Fa5BOd
rPDwzuEySv+9IkNt373UQ0njEg2VenlJ57BBB5z9/SThtCFQ7aU2Ko5h1yPMpzqUrUPd2E9oOUfk
C1B3f9r+OL5ywkT9fjf/1y81rGataX0ryqmOw6j9w+b/7N+Kq5f8rfnv5ax/j/r1nP9hueL/3w65
jL/VLPjf2z+O+uVz+ek/frvNS/vyy8ZWEoFOt91bPd29NV3W/l6LW0b+/x78x9v6KTAZ3/7127cC
2MXyaYQf8rcfh5baHVP/T1/58vk/Di5X4l+/HToZvtTTn854e2naf/2m6/8ULtp/qq5atgAUy+Q+
vC1HNPufy2y+/EPMSzCx/fYPFCzbiGqh+KcFjYXWvu6opI/LLwBlbj1k/dMhX9K4pXQVUQRH/Pb7
X/6jCvn+lf11VRKK7LJ4fNye/F6my7riuirvdEpAf3gaw6RJElM6FfNROnoTcd8JIOuTCTGSFfpa
DmZwzKLE7wT+T3qbj9uxKnZZ3J2UAqXhuFTCTRJQWgY+76lobW36zgoJhcWNWgT1LlU74atXlcQm
kWbEVgKqmCxayVlV4jNpJ7pnhkHvN2q1FUWfeCZIal+1CZaLtkVJjgGaEj1qcBugCiDooCNVMfRl
gsUR3RA83FoUzZxktc/z2hy2pJixIg9ngKOFRVSGpZJXTyYM4wmZe5CEGsbBx5HIw+qUxxJLUDk4
O6iH1TZyzS9xo/SHwMCguF/YtbmmjwsdPWLmnHo/Vvr7eHwIqEKpYYisq+E+qAR05BxbLcX8da4I
lVFe8SInkh5z8IWZyYwrqyn7NK2Qk5YT9tMsAuhcnFM0bk5GqPpT89WFVn1BLpyAFhkOYz05FwVN
jsPYDc9ivq0x1wEnZFAOwJDGoPJDMzu3vCmVz+gBH0SUvmXt8MkgsYPy0704i99VZE8Y0iIal49v
AjY15jZR5KftSx6UCtU593ug0aZGu82j+HZ0TTfepLq6V5PIJWMNLb8Zu2RTWurzbH/LDHqzQU6Y
FFgSqVAUQemObyZ5UvGKB3UWZ34+uoi9Rxda2WwXtSKPFhMqZTaYDbXpbsss3hmuPUKxifAuxt6p
YOk6jsI5xkPcwwOoSz9Fx1XrZO7NeaT6oQEeZ4ycWwOTBPLW/rNhk2PPlXsOKfv6M5xVj3J/vNHh
HHuuKDYl7uQsteB+auO7abkCcc7ooc30Jy147hCt1pTsW2K06MGBNNoiD7KdAp243BOqgldBu9et
ctzZHcKfvWv61WI+nrTIE/WD/egqA3qU7k1bAqytWHqmscJysCv2mFB8yRTkgqIBK1ip0tmjS+Gl
uhEjR4JxF0xxGsC9gUFh1HmmPp3Gus827fg5hpd+lD2ScnX0JoSWbmaEKex4F/Q5GAHaB76OYiDf
KMlXYz2UZpqdEfpAlXfXpDc6MMuxfo0aVOJsHKo2Zqh7uVMJT3Xwd5/s/jI1n3WVIrOW1xelinO0
MipbI5NEy9Yw4HrZeGNKdX4Otc9ZEUrI7A2EMwHzVKOA709tdYjBAdCk/ipEdgPF2YbpJDd961p+
rqORQ09hbymvblDNp6SB8zvX4DO7sHqU1pjvcq23PTIMZadHCBZj0rUp+ljfxKMye5o+yYMToaOa
96bXtIt7Zh6jIDaLtyxVDlUbZBsKhhQl3VRHTG0eNpmjlSD4XNefXfur5ab3QVKKHRltss8quAKC
lXRoROn3g4tbEJjSC9XdkKM9mlKmx7bBvdkGEjJg3ubJXL1tR/msRmhxz0PMrQSuj9SBG6MROJqI
6JH2kbYtpaTnlj0PoUj8yMF4Mxqdl3SJI5PoczlJTNU6sHK1Y4K7x10p6vKdm0K8iGQnidO03Csj
rvJye48z+fmMbG+TZZWvjVdOo4S+MSm0qZLNbNXRTkv2ToQdY9/LwpOQpgHGysLv+mU2Kz2t0lRf
ztLl7qxsnLeHoxnXX+hymL5RTuUWAx8cOaEVIslMNXDAeCdNsUYeFPtBMVqoAjpBmIL8fqBVnhCg
m4vwINT4aZKx5c1U12jciD2Fq5lvs5j8YBEYdkR5asf+PKoZ1LQ+dbb9dNM6AclT/5DGdrerqM37
GokT3SUvblyECorqNe6w5pHOjaVmz06kHF2a62dRoY/RT3isNhnXqXftvWXw4JqCkpsZRw+diZZd
7mLVObVptr3tcFb0rcVC00g1xS8gx/f9+ClE9hTfKdxLSgNpgEm/rTLlagRB7ZexDkNRiR+MvNqH
EvNxEdejP0vls5bJveQhhYU6C/2p18+G1tkgYBWHG/ZbIBycGdvjIJ2DQmqFSCUccCcfVC8pxJsL
hAM++munNJdx21ce4DGw9ReKbiE1bVmVn6qZ7pHDlW1nQsMoah/jetOb4tEjhzi51Er3NRiFDRbF
tyl4TNS9fR6XJ2F385Z4nSUizG4gvCAgZoW551r6E2UJayP6eSvFjPI7LfW9Vohb2HLHaoI1BHe9
wG492mejfT+VZkiDK7zQqhHNhOnJlAHmlt3rGOTIIIrnTJn7BY27L3VyqSjpSFaC6KI2uG/SYKRy
PUa5L51Y9dPsiabRvUi6kPyaOLSRDbejHS/TSbapkK3QETD3aIUZyyOcqSlOF1wxpgPu2DF/FHb7
GlooR2N6RZrvfJu0OkH1Yk69Dpx0GKCD3TUYHaB8igaj5Q3dyGTNmg6DhXChMS3AZdahKoeDara4
maEb6Nsd1nEuH4gY8Cttjm1b2vW2HfBa4h6Gb5QxOVrBUzjH2ykPL+IyvdX5Kr2y6s+ykA8ka+7G
5uGi0ltf1LAND0rm4C6bFTtdgyBcif6C1SnahgXi2TZzLMq8B9wxgS/bXe7piPR5sF5y4MAzEr1D
sBNRe6Z7fa/MxpvrJDcg5jxCo8uwrp9MgU6VSlXGS1GurhSumwo+zKqvYXBOPAXZzkUkg4jAN4Qr
NwM1WT8zL+nnVdsJc3aEHEsSKPGltrMZwG1f+W4G9txwr52QkAk3ARQV4v7Y0+iMgxLsVB54tYlG
91AmFa6GNWx30x8oAucgWZqustEKaWtPr9s7XO+RTUM4HHxK7sGDDBqAwpRsH50qB8in2tDn9RZJ
u9naRDVFCLus/Y4SwYAYakQ92cu18YhH8wQRpkIsu0ArwVJulLZl/q+1i6SDbaC75oUaBwmtUW4a
Gd/lkzv72ItXkhADTRgHgcFtFozVxrH6rSyYkB07BfSZBffV3PG5hll7QWeejGHcpoFylKLQQerW
19bQoAWTJ6xEtBbEcDsVSJ3NyYZ4WN0guHRWgvluctpdBCHYjzvrWzFOfM9oZOJfg4aRuKxEXHhu
/kXPkmutyUYIpNYZhdneb6WbbOoeyw3wKZ5tKfvFYRnSTHohTDAcQVqczODOZFn2nbkv95Bu/D7U
G+g5+KwruXLpznCdAu7SeXqSaon19qQrG3O5EgOaGSboL8rYUNOprPgJ5ISN0GlmJAXsqGOBJyDR
Eu7VtjFrfpNHnql9quxYXMqgOBhTNFzPyheTmcoXYfgouvxYVvZMwNGhsjQKH+/289j7ESxlT++n
VxCP3L/NnavBKcHK07SCNwRWgT0zh7iV8K1FzzN4nlR+Z1yNLgoFEyGzByw1jo6+cbXyPkCks0xe
JGU0rzHmHrCDe5XYyZWMsn0NagOduMSbCIsRCsuIPiIih6H97ur11kYHy1NS1VfK8WS19ldCMKLW
qLkIKf5t9ULjaopxO+jueQw+2VkCKclMX2Yj2WF1dECt7zPF1mITGdoVk6ThxXXdeFXmOJvMkp+Q
Vc2MN8CK88GN0WSNMO+Gxop2HOybwL53yi72g1YNcHQXhzhFKkLkCEygtXxIbOXcNojWR2rxZKCR
3Bhoivclz31YJN9cvdziuPYlLRsDJE1NAJ1JkGZAOQDTfDKK/Dkr48BX3GxHvqNvOsPZWnOJSLQx
oNljP6k97Zw+SNHp7oet1J1vqVzWTEq4A3yivtFeEMC4j1rcOQIxvybPFILjRRJkrzrMjbiwFYt+
cutFOS5mk9pcGmNwapomA6SZX1BqxbhaT4F2tfGmCay3Mc/HMzwN49gMLIvN6Nk2MX9mNbA7mRqU
4psI1VeLnBKcRDns8qBhJWLYFGDvFi8EbmSHRSrjXTHIQ0El0x+QF9xq9ldblCqXsfAcEwAkhvGI
HuWgTqoiHbYwlHx9iijhzlm2K5D4S1Vd86awSTZu1kY+HnharPnYJMdbDbZe4Tq0AebRBGjFZepM
ZR93TY5R9SlAoHivN7gdWZPLZbXGvZmUlH8+JbT+tokGN7dr+mKfSSfdmGJ+gWuyyL4RL5YSHomq
bTBDBE6ofcZP52ZQrG1eYsap27faaH3P8/peUXLg3e7FZIMvrTSeUStXDK9OsmsYGY6nLy9Dlg9e
iqlKKaBuKegJ2XlwGahpAgmRi9dVzjFIFJSNaybWavYDOza3KNNbfjVCbcdnZIJyP8SW7vcC0leq
x7QmSC6jOLlNiuy+z5gLjCLJN07r3AtzvImq/CEdkOTSYPVhWeZx1c/0KExaPO3o9SmEnbw/x255
1umAAsy+TErlE3i6azDJX3R+jhf4ZYAWlxblyi4vg0MOEGzTdDwbiHEjpmPbnvWaw7fwHDt/bYgl
fOHM97BrMRcAHE6KWNvDNxJf5um0+DTT6drZafC1Hpyvoxhtjw7Uw8CMmLYF2Cw7Q3iGrBsaZojR
R5geMj1S/DY5WVVzHiwNZ1bBcx+bMjk6qc18qaI6Hs0dXmVhuyE71Q+zBZZjjqudy9/nlZbd0xgN
cyLdbGfUvbHVJx3oWm6x6hlnga7sDvSViltS7I9lf9OG9VVdA7JMYtvaDpVgnsmhWeP4ECgYf8cW
6kVUb24hlbEQNLTisMiTPQuPEgG/nuTMbSU1KMAJML4k/NLpVbiVw0BSMSSbqMErxJn6Z126X8PP
4E8M4vYoRta6ejI7IpzGHm7B+vW+U7sbN5/Qz9NJJuQwqz5lxdyH73EKNeoj/WxRKkytjh/IHSGT
/lafUcCZo7s4Y80wKE2wVs90perkiRv+Uo3DR9MYD3CekGjGlqs/GeAZwZgieQXPkscjutODrECQ
O97JnO+73Yy1uee6+8x/d8Z0jRJYZWQbkxQD80G1M7Z25h7q0TpcHs0ULoy01d00BzjlKjeV0m/n
rr8dtE3Q2Pf6OF+iPHoZWt13G0noOLzLoBJ5LnZZnq3FR2DfKE1fCJWCDuYix1KkPbonzWUdup/y
ZNi5Y7RBA8jx8iJ6Usfia6DjeoTwlBcbFAkUciEcFTJfKO5X0LfYSaPpqo/XgyQdpl2uZltVr8BL
oic0tyd31L+0i2sfqcBtZ4ynLHROmMV8d4ltzTnfVmN3GkV+K7v0Qimzi37ojynLoUFMOLstzhSu
PwV3paM8VZ1BpbZ5Iwq8shwJfw1NoIDaU53mj/YcXsbDpYs2iG4EZLjRXlGV26o8GayDjutgFZpM
XllarH3qfG05Q00ZOPhmuvMBYhLLan1KkxAFUjuG2trs4DmYanfq8/yuUqsTgMHeIw5+yQvns2ZG
t5i7f6qJf+dkOACQkhuzoFk8CUX1bHLkfPKieTiVIN8ygoS0PiGW6uju7AWF2OcGnsHI31h4RwCu
X9a/GgKBFykqEooh9ua1GuwKU5q7IM5tTL+Y1JGp9zreEVInJy0YkkMxpnf5JVN+vZmc6WwOd+DY
qUCQgDtFi/6M85CEGhKLLTTikWXLK2Igd2nJbVTnylc1Vl6h3aWEkNQNWqa82X7tGuMcFuM5Gtyd
0hv9pu5yxGX1TaWChMUd/bk09Qsr0L+MXPxCOuS7escqPIHsdXaAad+cXhznTNKuMyGxQByKgq+9
m3+fVQo4MNd8FVPHjVVNuWeiGXQnNQj6Qg/uCdVOZdsKLov2aKeIIRvRdtQws0Ormlro2G0CO9jn
i2iJEt9mqfMtn+orTSpHErddgHqn1xfms6rJo9W59F393M4fRvTR8yztPEcxtoZs9xP+ZDSSDoMZ
61QFlA0WWqGFZH0EQUQRJblPnxwU07hMlbc5exLRXWrY2153PjuuGLax7MHzYk+g0oTw+xg/OKmK
e72kMtkbt8hLoqypV9tEdI8jCl6TfZP35TmMCPljG9ZrZu3HOWf2FfnjHCj00QrU9GqSwgTwdR6g
4K2hHWWQZalTuRdAq0JX3uqp8tg3G6vfV1N5I/Iw8JrC0A8tBaXYVL+7nc1cXFmf8Xdx0L+moksN
nhyFQhBYXXcjxqeObFgTDVl5hvW0WkOUDKel8e2SRlmyPHSaW+/CmfiTPHGXJpPpp0xsDTgmTxBf
F5W9b7jXbGFt+qrrfTw+rOO8Ogh3lIdxJBHzshQY1ZVCA5GkEbpnFn+2K+swEhJsCvQ9y7zbFRrl
IkAK/Zc0eCnsNvR117ltsMeko2h5sic/aTKiMco6GYbDDvVI1yi2eqbLTdK/QE0EmAKUjQnUh6nc
7WJ0UL2kdql4h/xNmDxixeFCkSL5DKzvlFBOao7tbtu032qbxyxE5C4Eb/D/uDuP5ciVLE2/Sr0A
ahzCHcAWQEiSQS2SGxgzmYTW0vH088Wdme5pm1VvZ1NVdq0ukxkBuJ/zS9YkNYU+UfU77jE3mtCw
IoWQY9QQLrWPV82fNCW/1TYAq2eQ35KvnzJffjUYu7Cu22+z6D8pz8yP3By7qdecYBzxDzRsUDNW
51+5PTwoxQ5Q2C+EULKFCjDuytf9qcvd96TWyx2mnYAILrruE3lPV0N9w66HLJFdXoZFml1UZl8v
9CycpxYdsNfg1yz4VZLKqo4pBYfXr+NSrcVFlpUXGmULspzGkUxcTQbn3MNyySKaTVPfm530j4NY
vzMwOZLv8z39y3nYy/E3wk16rzIJlDS0f8qBxIiMxvZ866gvaoeHdublnUrxaSEQaghCDOcVENjK
/e+qk3v8IovwcHr1nBmGYqnzwImWMu4vhsP0XGHfzy3m2iEfvrUwX4aBk4twvHND4WIkFN0xZUHV
kZk54ZjxgmwVC0aZc4dIJPIBDaRJJPtJ7cqMA+wq6h4bu4uK2vaDLo7NXV7vYpXfMaH95LSXYdbZ
VJTUAHlxvGxRXulrdUqfR3YZVzvwar4j1toCgOLQVYr0IuyrhsgobmsATZYC9H8lGgxDsl0iecOl
h3bPC+wZ80vqPBo84O3W3Tio8A2X3Br+7itmR2GEAKthrQCGDFCZw2JzR3QoT4zRwFA21op1B/PE
aKp9mSganLLD7Md6X7btl+WCJwr+rE3bFNVnzt9JtcTAYG3iMMf/tTYW/S3WtpNt9oIbozzCy+tg
nOcysFCzNhqoYVBpZA88kROxK06R/OkI4dnZNFb5HYvsgH0vohOCZX39rYqCfzMpJgyUYgozx6bo
u2hYz4E+FHH3u85J7r0qOwhkX3teLx5ODUYm+8ELC0Prq1JBsozob79OXKY3vO5WbLKIsxWS2nUC
Wr6kEAAAHn3B5pmSVZCTO5YQpJNO32j574ouvV86Bs1lqk+K2/d2m9rzQIYjH+LYoYhjxSFt6zI4
M28UEN9uUt4tjSe3pKKQ18XgN/TFpZKiQzQUoFMlfXHgpQb6OfABWebmBNaxaop4r1gIAxJW6Yk0
kng/duWD3S0XShrCpC8gKDjh2WSNOCJS4hZUJerX9j3rprOF91GLRFxnbf/Ymo8xlW7e9ABrNgWo
HUgM8VuasTw7KlsJW4JXu5HFn2TyvOPiH+qMkHzlP2IpnQNbZL+MguklmwLyrbLQ7fpw2VxaYLPt
HI9dF2YzuYgjIpFzpzAuFIad3JuberJyBHvU5TYBYJJ5GtzscfRRK/DABAOhepGXfpJDfUGWr28b
86bwau+SECfQ+7z6o4ZLAVjoaSCiMtmfQYCshuweSapzM5c76zqqeh4FNTEZz8CuNnk6zBBm35FB
gYfdzViP+8QyQ5zYOLlVFI/ls5mlMGFan1ew0hZUNUizO3OsutB2UElkZnHncXsVolA3mnevW65a
vw7U2wX8DzfGaGn0RCs45cNAg+7glAv/2t5LInRyxUHURHnD2uFlHLoVT96Wht3MezqlxqO0eVfn
2rIZcGmr9PsilDNkalrIr2nw53O1zRN/oS8SAnip+QHHSvTH2RLEHQkNy7fyK9nVh29oam40sqbt
XfjUwRJaaoHYukeHtLu9yUMcdGjmqpZgKde1umi1vjY2uetq8LcYEU+Ka1x5Bl8hVM/G408PpTPX
Qbk0U7h1IKTrVnx76fraZteTnCGwcOnMyLl/0bFitvH7Y58zisux/cWJQkKpSvydynySKKc0cIcW
nrfozDAvlv1IkAna5GpH80u6llmUEJNCpWHgFM5H0VOfRKs9HR7ESTWVFsGa9/c+7aPHbEi/Czsz
DiMbWF/lf0nmjc9xfzK7wuAld1nyHMiPTbd+aCbGJa/6JIRcbQ+Ll74mbgsAONs0YLQkimjnSauR
rA8SxVnDrX2cXpez3PUgDb3PwhxY7mIepUanOB1dIvVF3O6hJMF8+7vJwJZFVQsbKRt7UNXpTYat
qQVKIL79Wkofl4SPQH8nM7nClslHuXi79upQmtsPU3EbpAO4r80SOY1ioABp/FOPoCY0PfsAN8Nr
FgswGZMess1Z+2AiZSdKGbRgjOEpZ0VHSQJDUQ3IeWoqw6U3EX6XsgrwzIZG4fAstGw3CcC87B9t
k/Y6r/vl0z/1RnEg7umElT6u9oTMFjz8jhHZ9ZWt5u09xlN85qkbgSTxCGbxtWeY02BqrxXD5XCY
FZMXmtky8JVB+jcyUxYsdtWipMfWmtPn3jDOqjHVnWidv22W1iGCZJe4TcqesvrZS2jz6ei/mUuQ
WU/O9a6Nk53qSJUptCoAldxfAwPs4jUvcxnfS5OtaPHoUoSkdPSr70z3ui6eaIZjrKOcbZl3fAQ7
gXsfKoqD32gMIjX87RJ3kd+qp8Ql6lhS1yvZkAl6fyoYOIkLQwiAfa03lwff32U9k15qVHKn3W3v
NhaXszv9wf5/MrLmtfC8N6MGKIcBfm1HEj224ppA/jRXRFoTY+z76bEb6jvLKndJVv1p1fzTDP23
NjuCvOJgVNszhngk4QaYlqO2LuqAXCmTLO8S4h/BLTCutE1M4OyUED9tsrixZTATjEHXcZqbUGhp
6YAbEvZ5ILX0LY/rx0Ikb+vWHlOvuFl68seKYVHBYD7lXVcABKMdKrX/1+V7tTQ7qA2l4cTsZlVH
Y1p3AVZ9nqxrJKJiBl9Xw+J2touAnI1tN49qgWjpoeOrlsVRFcfMvabFdt4ppOGvAZNZGrIsCRZK
bQQFVomxKRXzGgxZmr0MnXWYoV3OdoWC0HYhzyuQqXuzhuxtjNYLs1WPNwMeUyXS8RIPTJpK997R
aWfwLrfI6OYcP/IiV7du6byIpqiOFVdf2DtUAI+a6rVEqJB/FBnoZS5q6cJqHJdzDSt5QCH8Um6O
vHBAHGyV1ydSkepA+nG8z/wrA+dN665CdotftN3btaBIzWYUd+1K3+bo0w4SRzlsoFB3rnidA+IT
9EHp9d3VzEmDG2M0aqonWKJtLza8WfHmHAlRRxNJIAPxLUOwpf1hneabMrvGBLu0VKTs8Yu7PLlZ
NkVklhMvlpGFnCsRjkOJlXQ6DDFEIPA9PNUC3KL9eUS8wlLO7rDyOGWTTVVdb3zlroKltdNfFsOR
S7UISDtvzwhPmDJbeq1CK9o7djSvTKh2VSNF4M2MSubfcEXogrVoeO9jY2b3B97LClJ/4r6kfMqb
PvyCIfDKTZljVj/oZg+CVD9PIjt1A1lvpojLw2qK+sZPV2Ll1qwKeCmgwblJQhefFHlA1KIxtffl
XmVW8pIk47tvWskhX8h/i735scm2BLBofYGUAYaBQKCVZ094yLULoJFHVWa3C4n/R69W+sbCdg2q
3R5IfajemgTD7kpq/9Xw35HlQsQOG+5CmqdJVgEr9AYE66e7GXwg7BbHYp8tN44bgULSm7qjp0lY
66tdz4198hJr78YTCkp06Kk3yn1vtCeM990RC4wT9pP91Jbtvhzc8XZxHBW0bopsAQEXcDqqIuW6
hBYQzBr0a4d/qzKDbtBUv0/NSlFebNExxW16zXo6Jco82PkKQoAS0UuW73yBTyNe+kCF5FRY7lUi
ZAVw2qAuPeBsUy3rzdq0L2IAjZLAb+cyzkNfJSioNA2CbUmRxUJU+JqmORnOp8K2jVNbv+HNesWU
8mpPDsMTh7qZ2P5TQv5GKK1YhosaQbTGKZSYYu8mZoeSrtgocYl5T5iSj4XKLsDY82FNa1odNnbn
PIFLavu03dPhFnYlw0Rl5TcWTXZ3lXAl+RWluM1nd7tNZhRaji1IOYmL7Tw33P6Zs962iXJ2Kp6A
pQYYc7cWRCgulbcrxfJRTeCPeT5uSNIe1us4aw4DseK2fl16CIi4G58t+6/q6V7Np7QJ/SHJj0M8
EUfl6qh0jDfMH9DIPbjiGutfRVXGO96riXS15E0lTMnYn8Ut9upYVVz74LVHn6ftaL4brvc24D06
gvYavP4g1FRmn+ak9BBCmUAYoD4a7tnIPYsCJc5dt1GHNpXXMKcZmdEiH+TVMyJpZKXtC3EtgSTx
bEXaIhlbVfccEDn/N35xEhHcUHTA051kgJ1jIuizcYGSwsbW1VTzTeVFXLsusf3tNsIJx4kbDoqa
ycLTAMoGYj3RPLiduKUk+Gs1hx1e8xPdHNc62aP23OHYeLc2EyHiq+Fra696g9T+Skxu5m42yMDz
zqvFwH2dDHMjf3flu/JdUCp5SyTyerYxEidzV+3zhAnUv8pOLDmISLrpbytlgaxLEiir6dVho2zB
we0mefBoqNuZRC9V5vAoem9H+pHOWqpuhnKIfIrQzJR228XqiJKY8zPes6e0bm34wL7eMyG8DjhO
xs0i0GCyJ1A/z6cYjWpJ0oQOsFPHeVrJLPvIORm6LOEa4SPkqYmaDUdkmqfVyWeDQq8Pd51JIvjn
HnLa0zDI6YdfcXlZDqwE0U1eVOQuMNaoKDxZDjESNxrrDGqAMKwsPTiX04SEUBFPbpi/mPpR8Mb2
jyhr75C4xX26AvDUektOudHpnQR3AYqrzXwfO4pEnvFaKVPofVzzhIoMWG9rkYbNhDavwgD+kkB4
23aNVtTQp0U+nZPidtEan1ihL71ejqxeDDH5PcKbJOobcW8LJDimLc+FXYFTj0RXX6urrZphsZUS
Umo8GMW1F8PXkV6N3yUEBtIffoFJ32onFsxtXhc5Zv0z2vJprmk1yR2EcAgnokGjkC79EZNXcbBE
V59s0roDh+MhVe/4F4e3VICRFvT2ANg4jBOUWffy4Do5g2hdelHqXYa+zO5KmN5oFtvdOsPxVsMY
H7tsZ/hxmHnEZzulFaaTT7Fw4xqH3nHffZenQNrmnapzg3zrVB6LMT0XGYSxqhE1j21bHTh+HkTS
eMHG7Ld5CFBKxolKWdbZ7806aoBRGU+HDsFTj1ktM5DBQI14c31Ttc2Zf4uMsvTWtImoGLTxSAIX
6pF5PRP8/EZ2OzViORW8bjF/+T5T01TAzaHiC6wqffdGiHzR+9B9xkA8kz13KNj2JIDeGym2swXl
IFF+xk0HXsLggZ9uzVk6wngl4GMt8i+vxHJGyyizaWPHcGz5W4UxExsRpTVMMZHA17ZPPXWh5mtE
EAfcYjk9N7pKXpiL27CyB0hiCneXbtwCh9jGzkq/RUtGdg3PmVlveCPI0l/IMOk8G/VD96RncV9y
ou7hps82sFRIhvawc8U5npQVjcKfw014TFXQbhGP1vdYQOSy4X81cfHRkwK6Y1icIBYYlbLBNSMi
gQ6z4Vuk/iEh82Fh/d5qdpvPJe4jMj+UxC8GC3s1eo1LC1KIoAEst/Wh1yoQglokj6py80PdW4SK
j9mrSUjse+bVT4I+L/5S4TTTLitGuzn4amoBGPna2cR3cuVo8tI6vtkUrCedGyvTzfKr6LuU9A8h
Q758jARkc0SaiTCcG96ypjCKQ+rPu8pPQow+2y0ZX/BnqODYKW8YVahGmK0p8heiv8p2vsHiVLVI
0lqt78iunfc+jIXUsWAqB+A2E3VYF383aIHcBpqgmMbIinnXWhOauolTSUUSDvCyiHmNcT4ESysJ
j5nKqLa3PBR2CZWxVhcG6ZYIBgFEnn+YV6HxgGRKyelI+eYdSZrU32TJPelpa6gVQ2Mbo6or8pXk
VapeayPWYX6AXTDNZlf1HlQTxx+FwE+OO89IZ+znYkMx5qxmCqA4q6NRUaeU9rB/nLRxq27I5/ml
466N1piKI/LgSZtDZEqXHdh8FnIY4HO6iARqo179x1kx2pYLzZaZQLrd2wnKN5/+nmQ8tPEbJfHd
rZuBkNhzeU8ljQgzE3INxIRwzId29H43hXMH+44wwJJepHo0uLpADpVXxgFqvjjorURd1lngD/Zu
tZqXHowdFVMNRMqzFJQk8YAZJS+TpjdEm4mDFGaCRTL7Q+ObD86EoTBJdHbj0ET2lKj2sbX/cegW
h9IgGGgejfbSiNGCXQCWyJL6U7oMEpnvI/pxwQ6MOjCTu3nMT1hmP6Q5kTzEerV66RkI7YvMOOfc
9NkL/32qmm79Vac/foeMoSzdX3bjETg/eDyqPu5sr55eNlSPJpIHp7AOo1gJFU+tw1Yr9Ml88Kgz
A3dsjTDpgIILIkEBvHj6+IZmBHfBaspDrSgQWTcsL/Wx366Cpt74sewCvo2Bxyrv/O7aa7BhyGfj
1lIgaWki11y/RzXwtC5sorb3w/j6K8Y9Twh+x6HL9pdu8GHemVqBo7aNpxLtCgdB3IRdvqDiWeCi
+g52poRGquJnkoMQChp0/Mz2tzFXewfHlRI5b9Z1rTepPOsram1WH/XwHHcBmErFTuAfGwu7QINQ
GnOjcdZZ/ZE6KX25SHxkOr0a5YZczcxLtBFpGpVVrx5LmEiD2GNomfF+c3du6tCrVVMpPpXUnHlb
i9YBhYEyxzGqNJmAg2bKqMaJNyrlsxk8az4sFkFua00wfaEesglQOkmqkvDhimKS0Udqa7yq8ppN
ZXAQ6jnaFnSgoB8WspY6bHyrjBTdrzs+IrNHJmNb7YA9Asmg13GEJ7K7bdzkxxMtQc+++DAMsfcc
Buq1Gb6NatwX7qJxHLqfW/NltPLbJUOTvyacziK2o70kIL9p/1Cp+bPp5f2IlSp05+ZpcK7fr+/t
86tCRCMR6Ms63wFvjvR1H6fqdZwF13hK/HmCXoFPNpA5ytpBT3+SXiZoDOft0Dl/y7XgU0a7zT8I
0qu82dkA//xuYcIkc6Oq/rHj5uH1eJJT+5Op+BKrVh8tzFvRUEwPTtZQDzS5SA+S9u2K+AxLGVVp
ERbddlxSdK/xXDwPm9HCvdmfMT9xoStoIfZ0v+YQH3494Gc2uSWLGpmB72Q7x135yJQ8FewR/FUZ
crzVe4nzfie29C5hq18aFPlmmzFP2u6xZAMSDiXDBX09nBRhq/ov3cD5bOt4sk30+tCN87Eyk0/j
mtqGBgCiy/4dF+vnjEYgb1oRysK+ybv+O25w2098dNA/5k1emq+IDdyD15avqbE2ZOKuZzQA2X6w
Yb+NWEFdlvrsyO19NAuCXU1x7HtKVPGknlRpsNwl2ZMnpzcfXVZUGORkizlrD8UwHfoFpWKvDZLE
C1jUwshUOPn6foSbs0naRcUIRF2sBjoI3vYuVY9W2YiDW/jdsbc6F6c13u3NQbnYptVKQYMH8ISo
EI0pOUgaSs9vhkgM+S/XMi8tWE3gVOq3M5qsHm3291qiNduZPAwEmR28pWOH2F4yvPR3aETBGlvn
bnaPi2m8VA1UdSyejKXHeDbl+yRngGkTTDUDa+sKyAZFeNMPbQfJCyY0i0NitacRFaiekZzTeBlU
BE5TkL029cs6en9aS/lnxcNyDaKWVSKP0I3XdVvcjAOgsmV/LviZomny3w2x5Xv8QFxm8E4yMy58
A0jS7e3AdN5Bkugv15kfqnX99IGK0PCgB5VyjQapbhPKIg9p5X5ZmqRE49rFuHp50Bk+dv1F/G6d
hilS+8me0seDY/j57Rh/Wqnc9hRkvmc6A6orOoK6En3CNhdtxt0GErbEvLienbLtUeWStrnY1yRd
UjjqsNz33UMj3ad/vGX/LRPe/2/+OmkJvG//kab1/zjs7geaqeZ/cfT0U/uv//Gv3dj0zTj96zSU
X/X3fzHe/a8f9fcf652JjY7UFdck2sgxGSGwvv1v652j/u2Rp4WSUVqYX2xMb//Heif/LckCcT0p
IA9cLFf/ab1z/u1YynF928YW9Y8r779hvTNN67/6uvk50nb5Da6GZpyBlsUf9X8HXLQaTK4xSvVK
psP3tDV3MpcvpO0P19xth/xq/tfS2RzOvJGWyn/Sro5PwtD7RLCflGdzJWU/TqvbURC8l60Ji+PZ
EeO2b2b/kSQjAwVls5uMZiO54gINbB6SFdiqgVNbR+tRQbAH1kg3MgE+OXfmFPR0noaC9D8GL+NQ
OfCiM1f4vql5N4dKYC4xQUNp1LQOnUUjx5C6lxoWZ00GjVBZ3rZFQRVxdTvMBVwQ6qVoyKd712Fv
8OIHrDr6pjTqm0XawD32o9tyNerFeRTtU0V8+95qit8y5kTWNTYz2gky/wEhaBKuBgS377XPlU5O
Q+79MlG30LT5VEwmDho10G1iTse+KhJchOkDyXAPsrIfmaZ/T035ubk2ENT2oL2M5bUkjG/gCm2I
DTFNRjzKcP7IoQ3ichNo0CmrLPJjPCZcPUR4QXwoVR+4ZHZo/F6p/Mvt/KNJfFj11jtZlfGVmu7J
mcqffPhQ1F5Mcf2cC+cCyrmniao/GfCCgXmyreFd9y2NwcJOo9ZR59hq7si+kFHVFb85f18G7Rxx
Bl3yVD8Li992HdgEHWqkEokCc5S/7CtYQqW0hQCkM+RXlwzk9lgs3naGni39EXX6SZHVvdvQ4bnV
h9Rarql/PWwkf73c5KZdV/GW6SJwze2zrOKXSZXcaBuRqMr9iRPvV5rZH11dIlRBxpt55Qt8wJCn
n02OR0DPyNErNf6pzDvSTzneW5JY/ImiBif/BuaDgi1eS8EnK7qsvTd5bFf/fiyq37G7eFEv64cB
eSPIk4CMyddL6nRiPzbeJZ9FEzpTEyTY6gmL6g5NguaoUAg0cXdBcUEVnAdFN2p8mbI5PunU2CKv
NtiJCwQYvqcxTqkC7UWFHBhlLfBi9qdesKlNVvkoUtIQIHsf/dV5bIg2jzyEsMPsXTrbFceWlAef
krSTn7BbGGUdpewFhNEiI+An5Bnfox7p0HQW+72pDnLI9WF2dsaAhm4UBCcYA3Vgs5Wdq36BOUmu
Ol/2uhbphW2nWBb6gTE5+zZK59F3jXOinxzbRyiXYpYxmvSnNtKfvsv+TkdQMytsEclMaoacBK5C
pc21m1hM5/UpcR1cJvH1m0tnyPMVJy+hnX2G3UOP22+ktKwMRpyFo0l9qsgwWmXlD3TZo9y7JOBy
gV/bEIV/j7z+pLfeBjnNka28NaYPWhHnqBFS6GhT7jmyEPDO891YZmC3de0wbg73Qt7kOXO0RQeu
lwIHNdQWuaxK6Ys9tClWL4OBBKecV4tir5I6Dt306TqcrAv/d/ogBgb08rOa3ZdGXLtJxfIWG3hG
cMtu3LdGVz9mx8FBMZuv9ctVyN3I7LvM6CcV6kKJun1Kr/2KOcox2v8eXO9LJTwNtYFMpPV6Kl9b
53FRSGfaltJK13wsmvx7dk7jGD/msGzHZVBP5LNj7xK64niI6Bh8s/jwd0zat7kzHMaR4gflMmp2
APhb/aLUbDHCdTd1TvCOq/hjWvqjUn0T40PKkKLveXgevDwlw6c16/268KjT/XtxCaNptfnmOwhj
6iR+ibv8d4Frwp2pPJt4Z5qcL8JtPOyxU33+54ERghzl3nnjqns0yJVABAPCnXfUPBftg1jmO26c
0CbeHdl8g8ND/opHRYJmvAbQI6cYe0VQ0NKNt5IzQK7y4Nc5Ml8TxmY6OzEEhWR9iLh8/w5Irt2e
ega/8k7CI4i+4bcymvphXpsF67QXaJSda9rcds78AYd1sXhw4araj6M9ssMaM4iyDY/TjM3zqunk
mseaHuKt+eyG7c1V/r5YxUUL642OlzTQpOtztsHlsh+G2VjfSsmf4NG5G2wNex0XVUZjFKyjyUuS
qMh3coiYoUClisw7oyU8dapXo1qSqK1tHJ+S8P4Jz1ryPshJn/GLoxVGWadIJUeCiurXk7sSKGkQ
dxbScjii6S7xytutpc/X1f7LYLUPpslWgnCzSqZv4buXbuPTEwstTBJbVpKLKbA6XYQW5jzcHhQp
TzJyrXEmeBuZXN88EHZ4h014iKipxjuwIjrNRWwEI17EMHGbS6pLzOoz/jImnAYRGP6r3m2As4cK
6fyVTVwmD+LBvCc+BIm34A0zAVyaN0Nhl8toV9DE10S057xmkMCqS3FRU04mk/XSlasfOsRjhkwU
7tL+6ivv1lwuzpCihR8/SbHkMZvdZ8LUYhMFE6HHTkjBylSBRGYIz5XsHxoTSY4wxABJ2v8QfHdi
S0SR17sv3QLTB+WPb2UCrsbeBEsj/NOak3Tar6e2Tc+223Ki8G8PZRPvBRFFxXjGo8S26QPxAHF/
1Gb/YS7jH2VtkTvxu2b2xEtb62DV9bPbgzWlG13TiTPfY4fNwBvhNeryHfsdFe/aJfNM7SXdfzsj
q7yICCUsQZSJzs6zN6M3LdRLTFdVIDauP7fuP7pxAv1X6L/iLzDUn1jqnM4Hj0oZ8zGdm99uO4+7
1JV+UKbyZlXq2seKhAaN6Txd24S3ZKdlfY/BBgvfRme5PdyZOddW5fDhWP7XgE3sClkc1MaPTa8W
iJHw4TrVb1j9f4BoPudGv0r3oyWFalfW+o168bsVbwhQBORswpm7FBWayIVo1fKWR+22q/ihTJgX
htmbwgiYk9bd1vslnJL1Jt2odvqPybeGgz96N3j3jmNRvAlje2sHlYXEg0O4lUMd0h5XmOJFyy6m
smEfmySQqMm75QZG/2CyXpfKmg6x4Fn0NJqrTtDJ7eUjWtht2DMno2HLGiT6QnlHCf7R5guSL8xK
kz+0J0oZopUE0SuvDxa8xTfaTwM8knrn2HwJpiMufrq3NOaOWq3pjq1rlwl0QAvXJ55k72K3DIk5
NEBCU1bSPvtVTcCd8zh5u7yL8R0PHer4glCDzk94bkbCiZz4r2Mtkblw78kNEq4o1UXEpoSSHo9c
okEmUjRdgm+ikxwkSu/IlWhDyzDwDDBb1ZZ87pJT4gO74bj/KcriZ5nghPv+0JolwdYTAitf9jQQ
0Be6KMs+t3H52f6Q+pNAnjrrLmuNY5PpPlKEXMpiqyLTtWSo/FczTWAyNuexkN+D06Tg9ThNbXZq
4pVgDMIrcxrWBn/EYuPKiNVLYe/mfrp3uNfJSeeRgsUfUHowPB5Hpzlt8POb0zyssvhsCeBhhD2i
hUJHIrPfiebH9XlzDdaI8k6/4WFmzJrvQDx1lB9XRAL8SaA5jHlo/xwL2av7u1cfcVmiTSs5kHOu
t9Ez/ooOnZvs4DsT91T75adc+g8aS5Zm+O067otf+X9iAy7C874T2+TKKTG36aH8s1jjTcPCTZVX
isu2GciGuGoj4rV+wGT/pi3S+j181mWBjkEw4M54nweAngCh0hzIAS4B+dFf2eSEtNr38X1VWt94
K8Z9V9VUqlTVJy9vuMgtpNses8jLkibfRsKBy7f7Agj1KVuy8rPaIg5pHT5WTLBBUX3QTvxp8t1v
kodAYE+ib0G/Qdc8AA4iWWmmc0MsAY0V+Yccmm9kneupHp6MIlGAWMmN0XGFObL/M/OUHJScifik
QphTECNdChRRfGPY+NFrgo08+d76ir8eQu/YBNbhTOjG/KdK46sGfjqOKZ8KqiwZnt7xfz5c36uY
TeMfSwF9CMjlXbQZQw1se2xc/AzbikxNupwEHQ8voBTRulTjLOgE/8Z+BoJq5D//fNgGyf+Dl/SM
BIylLc1hk/s64dFTwiEeIsgJAc/KUyU5vtB7vUyY9LkXhzcQ/ptNXr8Gxdgx5RxL4HBFiByAo4lL
otYsi0JRvZO0yKt1/dpyhEZ9h7JjxnUdTLbIaULGlF+/lZazHVvIuYO15NRDHClASM5AwCydZv7Z
3S5bQbCjwciVdy7xpyjiUsZtZEMF4wACRhdpdMbtTj+RgXjKqDe6PlHrtb6PARVVAI6P226tEnjb
8oGBACGbMMPe7ufAzxm2bYNs/AxSG5r5ZnKByGpSpXrffUmwi6BRHTPgXd61O4sphg/luxydP053
R2PhbkPcdmBkglkWuD+9wYuSkQFbOtQtooLctQIp5Jo4fwai2nfX2z+chvUNqg/1EstQ40ErNgUV
BbOC0CqHj6ruPtyUwdjL3xKIiUzCha9d96MJ/PNY6SZweIYCPmnzMCVfrcUdx7iMPrPxX64oNcJX
wXG8z/OFjy2bPzrQKMMV2Gb/qevZ3uR0anQh8Ss0uAPiF+3nQwjeQTQNNLtg1oYK/s6K4aNemfdo
D2n4nGCLuvUJDwl2gIQlHBUX1yRp26HUfbGzhkecgf+QuPZeZu2bJp8zoCekDjKS4uk3BWnMZ/6j
E2oL2A1oxg5ypwTDn2FzDf+5XWnoXTrcz7MUjyJ3sc+4HyuxJIfMLT6XBt4FpzCxLzq87vXzEteB
FmhPyv558b0v0P4tQx5WDdwqWXq9o+3sN6rSj8So/yd1Z9YbN5Zm2/9y35ng4czX4BCDFJol23oh
JNnmPM/89b0oOyulSKeF7MYFuoFCAVXONIc4PMP37b32eZaTijB1lEQjSI9LzKxtdRJtfUEzIDOj
29xqvucxKEVorTNKRq/TammztF+VdcdmqOHXskofgeId50791iBkwhaQ0kRsQssdM/PaDBkvKk7o
MgeHl1B6XzII2DaNl4ldVBRYd4sJYMWu7IcQ9f1Gi9V9EWaEOw/b5ZlNYxO36B0VNiA67NvNaFed
Z7DU0Lbo3MWcyUPBPIvOp2OMt6mbBRo7q3UlL8IydOD63IeBApJc/26I6ZAMYkC3BABZa1EjdzPA
E9ViB8+GcpzYGWT96oQNJfwxEtJRoBVa2HwpWSAdTnL6Cqr7ZEc2R6yCzSb8ovNKklGascRH2fUS
Nrechw7Afe5EJi67hagW9EGY5t06NjSwqBPempKau8lEYIbTmdpeTmBiBJp9m/1QLF9btnUYJM36
gbD+V0XSfySMvQOX/eM/9b+RQ0aV8p+LpJun5vnpa9m+K4fyb/yohUq6TfFSFoqsqLaim5aA6v2j
GLr+kaFD/DYtU0B6NCHA/yyGCvUPlWRN5D62IsDNrvD4nxwy/kjWNFNQIGVd0GxF+TccMsFf9IZC
Bo4YApnxWlcF/WSTU/a+FDrmeYZj2JKc6FzRN+HNsKc9mnp8C8Gt5leDG/vm/s3r+clCe5vIoJ7U
X39e1NSFDQiEQpK13tQboGRnIAlLUBI4ynpyEUa5G9OuJ1ZSdmg3gGVpfLs4AiBxs54cHDui/ZAd
LLXz2ckjd7SYQ6DWLjdK+9ICDrLSbYELQwd4JqqjFh/YVG9lZZg21dDvyF5ymuI4qVfjkD7NLFRB
TSMyQ1RvWjQTgxuhGochtJ5sDWVbtdo92snt14LPcBVNmpcYJfW1YGu0E5jdoqJYU3MQj89CScf5
OWxK2XKXtmUzWbnRIu0HSkNA73YAWrf1gBGuQfQmKI5axszpQdkJjJ8RwnYVM0cR1Hs2ahjI4ED3
1oac0S0MImdRuoMp5X7V0J9ElKJEF0kceGkkI7G/CO3LQs12s4SbF5qDvHja/BQaqpMnmlvhp8GL
v5kgu+gEv6fZp2RANm5cpSbxQdHgVyq+ZTKhL0lKserPVLzoPcK9aWRPi/V9WOMqUaa7oYru9ao4
j63WbZAXE9Dhl4Hk1vOw0QJi0VLdC8jVSoLRWxX5UENI6DMONtiiidVOI0i+qXZVzl8zF49AWq+n
Qrsj6P2MBgHncEX6Gk1YQtPaNcT81A0a9HhpPCp5HV0zdJAhtM1eqY3vkNShLJH6oOY5PXXOUlEI
CNVs3CCHVLdyTqKcgVuiJsr2YwltS/86KYtP/paTtYAfOCyJuGdg9LDHKm9crrt5+VKJu2kZ9kLR
NrHxqZu5KbjtBoNoeu6WrwXuSHZTN/aIJWsx/bFkpjV3tn0tByVnRF/00yPbDgd+O+pwioETUB1s
JyHmj+/VEh0Mipa2XN8QHE0Nf6FfF23UOHJoILJAY8xpyRRoyWJXLw1jzR6pvDJCHs/FWDP3JARF
c7uvmy+A/s7mUWD4Undd8xw24THtdFY3SqUIVHnh0zX83nOtJLJEsfBVyJzDK7k5Rt143Vr1oQcM
QG+yvmk7+1FirUAD5RWqeRGk9b6c4q1aGnuTkKR4Gi9tDvCKaXjotDF1TXthW2drRzyzwyttWG6W
0LyBHYIjCwqRrrtdauz1IvWsMH+SYvUeaWzQRLek1D0NirHlzO1y6t+mqvlMl4LjUn6u6uW+LZWX
qJT3lSIONY6Gdi7xRmkXWowSqmm/U0t9UOb2s0aL3tCMKw55fpamZ0bU3DTyAUMAAvGjMdO3kGHe
EeDkdCqbcvpTXoj6M07huAWMnHjbcDBqa+lcEuqLXsrn5sIWlbmA0U51pvFohQL8MXWmHRAnC2it
ynqKmhzsSrZly3zBfsenfeKPFe7c6IJF3Eum9NGOUQIgebakMN1oWvmNXCHMQ9WzpssXi84npVxV
7Lnsqr1uUvlqTq1tHeAqTtkE/X5yXefrv6iSP6ZW2zR1HbG9zOs4mc/7GYQNu/3QlQ/xLj+kW0IA
/e6YbH9/GeU9I57rrM0z+GwWvTprBW2eTOGN3fc1ux9X23Z7EZ5r18EW15UTuS/wBRzZTTwOwhvp
UCwHtsXO7y//Hu364+qKbquyYag6rcETdmYT9t0QRQrSSbVkbD4PSfjjPf5/2MlcVt+K26759q07
PlX/F6iqBsvtP29njk9ZR2LAD0DrK4V1/ef/bOz+oZuGpdpsQGSFNi+/y5+N3T/ICwDnqIApUwTD
4z97GdX4g5KkSn2WRiu1AxtW88+9jKr/wSDlhxT/aQf/i8YuO6R3g5+/H98dcGONGcrUZfKe3g9K
mYodXyCa1IhteVcPjpK7lYEUwRih/dSUXRuAXS8IyPcVtbs5+pRFL4p6rVMcFcAEZEz3cp9sK0yo
op3A8KNVkGuKvg9ZmZ4tVrSnWOto9GbuSw0KF1uVa5Zpx+qfVrMO1i3gn/l3uTsEUNSv9Nmxy0N2
F+oaeamUcLECIPyGRmCe2/JNkl8uweVcfl0wiA4klqkKJqqNnJ8tKp4cWpb4FixjE4j7qd0Z9pVm
uJMJDc6Gj4nTGRoxaj2VAjwHYqYiIyZGnmQc1JvIC4Fn9Btorzn1bYhVukq8EbV3ZhwLP2mcpCQ/
zv76epDYuCu0a0YhNg/pLkjbQwEeO5Z4BNKkx3DX6MxWMgY2iXU9/2ylz04tg2/iPRtWsELVEMg2
Tlog3acV0gATDKiTLAoGGvMog7QJFGKigfFYhIDH+ujI4y1aXFfnvlE8+iOWfODRe2o+zoAeZIgh
6lWhD4DkLARtA8tp0wbfBHgBDK08/rInJ5e9hupUYeST1bTlqOqu0JAZElsav/Q1oAUoMd120Ols
2K5Ag4r6nC3SWq5Zgab93Dg1yiPV5iaIOAoWtFPcp6Q/TCEUgvh6TD7pqVPVkYNLrcW+TjQkKWrw
qC7gyJbyoWyfTBS32P0QWNKEIIIuKx+aanLXOhd64pyqMCthKah4vBRqw9YFK3z9sN5lTGlmlrBP
scEtwxdJQ3edsmqWk1/Ty1T595Zs8JpI2XSx2OYT7LTkkVHVIKxVKAzHWu0oDNQUlDdU1KYaPG2C
EMVBkkeZ6pf1/7E5fOfwRnUDDQFgP0N5GVj0omjN3caiIz3nC73j6QE/gbPqMkfM9gC+8xYvFt3G
9bZQoTstqKEoxUGEL0KLR29C2b7Y7AURHRbm6FLr1hCGN81j2T4AVhARB+cSExV7hobhhbxuu9jU
57mMLE+uoXKAlhWnKIWnRTfIIyWKKNLwZcJK1SeSX+FJVuQvXXsQDT8K5Lh15C5x65RTCOmGURvi
yobVBlzGCY0HjOiOTN1qjSHuI+4qITGteum7i7pH+rzQKLD2dvMAYokuaejhuaJyKW3Mib4a1Xmj
3g7q5NbUWKyKWPF+cruBh+SQAqPWgWkCFyClgT5hPEb3VU/u+s5Gxsr6v+OO/62+VNws7HBXkeXz
WiJLB5wg0Wf8UHxiHKzqiT8fJ1dbx4p5ZTRw+ySBfQ3KErG7Mf27Y5S8vJnEf3HoMt8vmT/nRl1W
FIVGuoaK7/3cqJrkJWGso2OWfQcoAeLWrkZ+V9T1nD0CXGWM+hxPdl+sT2adgezlU5NcYe01c2XB
Tj6ZFJtBFvtx3mLR56RiVP4AbqrHXVdRYiEy0dXh7UUUCK3pqqGhzzmho4dWipqaP/oACCXZ/LJ+
ZNP0+g20Jdv8qwA5DMx69O301sYURu9LxgdkyQ+auc0V2AP88thNHKV/CGg5ZQBJA/lFS77kfsDV
IEbQmXHH5qWpr9sJ4GcCOZRSGe+aPgCuVwMVyWUb3aCFc4CU/f7til+uPG/e7klSRG/OeVpqvN0l
u0+nOxKX8QmEDP8EpzPNf4l9JdGy2oWUXICX3cza7LbNObEB3u/vZFVQvdkA/vid0f5DXTE1RWPB
ff87F4MkWSM60Y0C6XTyKR7hwmSpow1J4gsiT58jZxccUHvYJJbMbt1etTjo4GYnmPFLuulbDgYp
hkj5TCpcEsyVip79ZU6Ftn6p9LNawp/Lf3BBbXGpUXjeUXLdSP3l7x9lXa3/2sq+Poktr3WTFeGv
W8rJJk9NVMROFpvwXPMb+7nvMrfHeLqYkAt+IvbfEfbf1iTeb5v/vJZqmCrwSY3iyvu31hClFHEO
7Tlo+1TdzcClPIApFLCM9czR6vdPZqsn8HeF8C0iJQ32SmzSdc6W7683WjK2X4zwyECZS5KVQ8ln
hakrrQQkMr5ACtXp9KJINTJm12bNGCXbo24+jj3OlhA7HGGnlrgQlA+JkmcdiXAC9sd1li9aemdL
Si0bZoBUPYfaJzkHuhjdI53aFnzkEBa+6pIgcuiuibv9godbtLS8poauAg5I7oKgzyuonccR1atW
vJAPBsPBbxABBdM1+I9Ffqrpwdb9yxg1jqntZRbXdRuxWgCtBFcsMTPtGf9heT0CrfRgTgy5ug9n
Op7sCDRBQ1uAr8vhafahrxpX6nATqPm2lb7kmkAaJ+06vvm5flmBM0q2Ywp1GCkbhBVubl4pgHLj
YXTXlTfmttflgWPf2sHEKYYQm5VvfdpwvFNW4MuDzFGVcvIm1aAAs54w5a27BlQpG2n9OMAYZBg7
1om+CZpD/2wmbkpLKkGyPcyfBgrABvL+boQrGW0VFj9NojfXT6Bav26z7lNbXyECDAeCwhKq9eYA
iH1yQ/Y9hMY2QPZnigFEHKGX1zf28k1LkSisNSXIBR1bGEDeIn1cn2tdUPLy00IlyayPC/QshBGy
iN0eCs4kvlhG7az3DKbfmWPQN2zYhpo4t8t+rh0jMj0NXFtnHVJyTNuSvyyBjE/NzdxISDTWZXLl
+tZduFfj/JNeNzuhjkcSexKk95TwV13PxeplNMgoGBBE4lTr+0d1iBxR5m6WCjYlkVeGbBZN06HQ
M5XQonF+ihQvOn2WMdsm5UBcRs0b3iJt3CJOXMwQqJrEzo3pUeFv19hVGfEWpGuWH1guY+P4ui57
FuiLNn1qIxBQbGAD44HutVeV33qeImC3aZCB2JagDbAtQ/pet0dIILdS0exGPpp1RdJJKx+wiWcP
S5LR1of5lVdOAH2luq4TWClshBSdsZiEdzCD2CqeYfVwkzDcd1V4lwnFWfnZivQAv5vv6mYQmGhT
mjU6WqyQvQE+26F9Ga1nWDkbAT681c9NC5Zk7BDExP+vjj1to7uiB3rDFSz21Az8kpubhoOd+2U7
r2O5AWlDTCv7wNQl89bFADtaLb3P2R9GZRtGk4fMcNsn3c6oR1+dP61bEXY3dji761cZt7TnBuKE
WPLU+pYRAMxqtxaYqo1KIxQZ2KZS2GvA2i1LZR/ZV1Se8R/LDLDQY1tUmtPragVdzgWQZ8oAB8d6
B4ITAhnJCXxlIBuQ/LGrnu7y7nk9RJg1FSHOGE09eqZCNrzyehdFAs9ueAlwIMPTo2Z33bcv6yZq
1PaF4lssihq78MhG9AR5OjIjL4Ji2C6PaUwahsQQNiQ3nWWPpqXW3xn0NIocWG31UrSfqrTaKaMX
qc1OKVBi2ZNndGJvVPFVm7Ab4HkogS1Uc1oQcaDvlC7bInF12yhDioMVUr+10DTG/UNeX/hJTLI9
f7qeLFqcYGjHOMJQ/R2wtVHo5Peaqp8HC0bDenSwWUVtBhpxHU5hsZlrpY2Gso8+sglQjDw1KRg8
8RlR/abrrgFHioZJ2nxe37la4W5PX5qCeZ99Jn43b6BvmKXNbj1R9SK7NM2V0DGzGOExrHWKbm6V
pdselWEdwgIHWDHRz5GD9jJtwm3JLNZYj0H/WFKLwgtirMfe5jFDhjHAmsGWu+Nn3UzjQ5/c4z2N
CwxFsJX1lQfaz27FPcgDVjkQYbSVV8FX1AArLnYkYDYVDiaHbvDaEeb8V3lSp20n9Qi+KyujQ7ZA
G59ip64KrGWxU0pkVSgj2x6EOBhTRbdAPIbcLe9acV2nhyDaVdmd3Z8BzCZUiIZuEDzG+svKKQrv
OnbE6289FvHWuM2IP+u173/ebIkBBGA31MsU2wvNeyc2Jd8qca1wnITIU2eJM446m7x5q9UZvyIF
f6rX6uwGReLUUJTrddGVt6X4LqfnoSjgp8PuqY/IwJBAuLCQQ6y8ivkJXVyDnVij8y23xrGIngde
bXxv9XfMrJS/Nj2mGrYXW2S58bdIB92ADzG8GzX6be2ZxLyJ7woK0n2p3k3Jk8T0zAoQ8PlwWO3O
UwEbAwlAA823Ns+L7K6evLC7xL4ck4US7VNxAKvSlZfIhXmKdRO0/mRL/2Ci1segagIJVWjzk8gW
WufYe2eZVwFPZXyydbSUMXRfxdejikUPXRyGbfIR8JsLsldc22woO/eektr3kO4vFxx7C6Jr2lTI
XOi8yD0OD8OJ59m1aZ02tNfXegfC502q8wQ1zg3VvksJ5BU4O2e+KTwinkb2Ycv0J7L20kYaKpDn
sPEHwyK1EfTTHfEq3AMeR+u8YUEwYVWIxnA0fpHKTcWnMNhKaoyEbx1AkteOUF5NKGRMkkV+NklI
dJKR6XaAV9c5mdgFyydduSso4q/Pz3egDZhv7mcMjRlYzdAZjNCNCL2bNBQ8IKFSRCpzgSYowH4F
ekbpEY7DcFYCIif0AMyRwvagQbrWYqrVrlUgnMpEXYZJMsemkn9qhpJqkr1RjNCD1LApekZXxmdV
Dv6KxVrTFTUBLx2rl8F20kRsIrLb9cINR9E6Ai6Tt/scfI2Kr0wa7/rpe08NRM4+t2q+x0hdAMSM
Q+bDNv0uls85XHH1TsKN38MQ16Q7IkMdRfmu4qMt8B+pi+Rhx+YHj1mGvq8DRWFuEsH3abxDzuTk
OTwrjZTsdivDQiiN7wv+5vWVAM/ZgLfAJMzNzpG3o/K64c8NGVtoy847fiwAeGg2SI5odAQ6sUw8
FnSrA+glS5MBX4OUPgQUxPn9ib9o1PVmFnTEgdfEiO7zeDMtsaP2CFkCbjgAyRJEm2bgrAK/24gA
GPPPk6zACTghBxdyNl+b2XkW8syQYJVOJj2jYthFcBxB2K0wblz75IRou3FY/auZm1AKjpntJGaH
CNdkVz/OPahsdo/rJIFwkhs/rw2+u0nbNOv0bve+xpFwMqfrnLP7+o/ZrY5Pvnc6kiLkYsCEIXmr
P29AGSRr0XZpwhuNnhLOhMeZ8AYBp6/pfB3JiD4eW6pSMcUD4IIYEBWmABaLWTm3m8sM4/J62idU
xmePQgIEn0S6SmE3iyrtinakL8XWV4/Ocpzvfd54YjjaUfIwhLOPhGVJ57O+CfdwNMgxCpjVRy9B
dL/WOzq9PxJ7f2iXGyO1NxbLGfGSIJWpTWgPbY49mE3vWjZs1ZV2P+BfvA7JDQg0sR2BT6tm5K8b
z7RlKZ4mfy37gEr0c1Zz1ZTQMi3eiFkVJJs7iqeGSIAZp3UiQ0NiU8mSDTcqdhnKxnLGcJDNnT6u
JlJqkFN3wDmG/ZIKCLu0WBXbokNLEbm1wedI7G8HLbI+UxnT8/gCg0BT9gNw8i762k7y3iR/wV7D
cqj7tIZ8bgwPC+A/O48gWZDzAsfo62K+IM/fyFQJ101WJgU75BFbu80uMdBdjGq7X7p6G4XJA2YQ
akTQCQg9eD3d/avWwf/EKfZOJ/FPuW//G2USCpX9f24s7Jun+l1fYf3Hf/QV8Iuh0kQPYNmmRuja
WtT40VdQrT8Q0xqmbOiaYhvWG42Eav5BAcAwLEMj1tBAEfH//uwrKPYf8prjZtk6RCCy/9R/o5E4
qZzJSDS4jkwpgs4C3aaTyplcDl1n9a9ZClgrAWjJnfvmRfyiOCdOSh1/u8RJ+SGr8XqEEAJcHLY+
6bb+FKK22pb3xn5wOJU4o6t61VZI6Mc+aKUJ5X2Z5W/XPmmapOjE7Kzg2q03e+u1W9t2TWf2Cw/X
qLbFGPHRJU+qZX+75EllB9lygzD99ZLq6+Pay3M3fFsv+vqYxI/piScQT31w5Vdn35ua0s8rMzBo
OiHolxmCb5UnEyYtfWy5MgLQZkfG2wZyvcOqXr3U2aY7n/bqLj6kx+wsP28eOMwCOU+3WBUe2nNt
QcPoocNw6fR+ULYTJwWhv93Y+iu9kcQog5TF8joj//gVYi/YN9SKKYF7hqtvhUctlUwq6EycLXzz
gwH46x/kr9eivr+6XhOTmVpcvbFHfyY7BB6pi3nsoyTZ9fX+7vWflL3CYE5lIGlY+zGK7OEI+ynI
OUf2CQ3xPnqofxjZfz3VyYcbaLALBpzHLvsVhhn7geTSdMi38xowYBfWB4PrREtl/u03PPmKZZzK
ab9+xSXtIlSzGCaET1N8a3u03RjcEB38D0fOL9+pKasKE54tq+bJkEaHOIuoEoOrbwY3+gLEaQdy
1ImpjH+k3BIfXetklE4wemVDlQe6/uFuPnLK3li30Q7YzPGjT1X8ctqFk4rMQDC7yye/Xj5l5CBN
/HqrwkD7Nj03u963G3N08BH4hp/6WhQRhvHBl6j8cj60EeohLbBN9fVXfvMltj2EfL19vW64m9CH
H+0Lg4MaTPtRw513PT1LjrjQ4RPY3uyvXybBIFdatbhFGNJM+uDbVH+5OLy5oZOPZoxhUkprUW4d
xhrDODMeu0sMPjt6sr0bQZmBDHixhqRMVO6OyS1qE29MWjK3bzPf+jJfSetB5bYgzcn8ectLoMfe
FDNSBWUB9EFAc5Dbf3Tzv/wVUflR4VbW/3pd+d68zUmytaBcuC9tq/rNORtxvod1z7vRNva2dJMJ
cM7vV9NfDZy3lzxZXbpwDtnxc0mpbt1gAf/QfRAt/Msv/e0lTlQ2A3SiIlsv0XqUfvhJwsrH6LWp
98j1vpHx9+F7XGfg05nzzRVf9Thv3yOEO+BBr1dU/eEKj+szRqr73l283Leq/97kiafWMHVLNlWk
He+XhGpBwqWsFJbBN2ymlH27TbfqtaYlu9ntHMkNPpg+//6z2bJNyDTbLYI4tNdI7zdPKFVFMAbd
QrQDaQjEuYGu3TWG1H60Bv19peU6KFF0dnVCAVHw/sEShIWzAQzJpbngTq7ut4+wRT3WvRfqYeUe
mN5eUt169/tR+YvVyBYgy/FV2SvF4PUzf/t8arqMqW33bu2NnnAzN76HqerhuvCJ9PU/uNov3ua7
q518BFbJlhWOWv9zhKYefuNuV7uLM7uhk3jRtf31g0uuL+79EOUBTZWXahOUbLx2oN88IJQqORQV
+L7ag4vauJB3aYP4hrscutwNv3Ki9eez9oP3up4afnFZQyPeHKk0Ye/vf89wSWwaaeH6LRLd89Cd
K17sDWflNn2M3G7DeNqEn4WX3ags+6E75psPnvsXA4rn/usGThZFwJ9dFDfcQE7P60G8hLt0Vx6I
0rrAD4wimTQwN3fj2w/nhF++cARP5FEbuuCY8/7JyacyU33khaOmcaKvwkVC5Ns3tmOw/idnQbcp
nI++0l+/7jcXPRlYWScty7S8XnT0qFC5BPP6bOiY2BPfvDDuNDdHclh+JYrDBQs0fvC617//dJQB
JMPnoXC8IwX2/UMXMXzKfmJgL1TK9Zn6jD7oDe4ObbsYr0oX4zopqu8f/Mi/etcc/VCWvfaj12Dw
t/vzkbQjXIyEI2OMd2QPmcS8lTxy+NavCVkCv3C2Ne9+f1XWyNOnFQb9aN2iAa7KFoLH95c1u17P
gkHmLUdSzKaupqC4VXulk1EF1Uu0H2S4VN+lWMMqXZK3FF3rpaI25znITO1FcOwm0rMtibKBQtpV
FzmsQX4nYO3hVh5bTHF2jWnnEBV6bh6INVFxNakNB4JbSS9i+7NNaApZ4hoeRDhOcrCJ5kEFBjDh
T6rQGviohcBogndyKCzbJGjJaYfeojRv7bFabqembp4QitTHUQczj6cmop6EyH5H1kY67eupxb9X
VmTSpf2Eo2vs7BBapoDeLYo8SEAkBtFDq82Zn6nELJKC2wMNIs/ykZZWfUmsdXwtSQtgyYk4uwza
GRacQG4gVoxk6s6EFOOAz7rJpKveBUTNpRbhFZM6bQiTyD9HlM/U8/WtddTbkty8b9tgQLCBl/KQ
gYG7isE/ncmgL8+VvjD2aq9r/mzUNa2tLvqiKmmLES0zCPsArtqTnDorfjUubYWTPSp3slnlZwRN
ToQSleO1CHuZhjnxOpBeYvkKl76mnieBVls+OHGSESG3pwjqgIQjxIohMdWlnLJR0ir5SJ3PSgCs
haLfm8XqG0grw9wuYphupimpZfAbi/wMpsquvCkKdBman056AOc6W0qv63JA6kUg5jBaSNVqiUxx
S+uBNtXViAuNNSM5o6OBHMzS6pu6y5KDNhfKDXpsKrZETSu3RjZpO1np8VYYUkLH1F7DcM3hojdr
xRfGSvRTu2FLk0xD9mRlvmmO09aK8UPZYRqhsu/C3ZAbqiek0ug8gJLZrp6geSsqcMSw7JQLNdHm
66En2TCg3YBeJQI3QAtUfR70AkjeUJmuSdlwAT0I+nMaUK2R6c71ozjatxrwNwzU81U8FtMLKmL5
IgK1dlCq0fjcyR2Ywbjs85tQavL9PA3iBsAuDvy26NT9KLTpe0NYdATyTbble+5fk6+HRMwlrViN
Ojvkh/peqwX9OalJ5GPelGG/7wVJqbQQY2ufG8SaUva1BR3PusZLAZDzHFjCLG+FLfEIOv5DFEM6
wsRDA0b3tjAVJjXbCvI9VDIMhCXiq4gOx13M9s+LemlEHWmaML9NJWrQWoZQ9YHL8T1tkkQhniWd
tW7Pwybn5VDQuCf4gpB0ERTKNmmn4qlJrYo82ZqebooD8Yx0IAKm2rEuuFdhFdu5bsjy6oowvp+S
EEQiUo3sHl5J404GhC6+PJ1+cFx1fsw3s49G+O9pXdPetsC3xxvVmDuvrzKkTzqmE+OcKJDqKBEQ
xBXiaW26t3F7P0WWvLOCAiclWcfWZW/2+napQoLJE0hFtTPVpVm4sSqRUVUq+XJlmPP4LVKm9rK2
SJEm+JhYhaHQDJ2PnABvne4fJ35krFlEC7CeajATIFJpwA5aE95JRtcSkMehpzyT5SrscIKi0tk0
8mCWPsRKUXhjpNTttlwIYTrEgnAdO+lUe1svhSWvdjwjIAZoIq5PlbOh2KfVgoeuDCzGEB+j5o85
oLoqSUjd0nLxKZGahtRguUOEUmc9aX9qO8AfH1KJ2SdIM6QSeMBo6MKSxHmiwlxZPimGJCE6tZCZ
eH0/BCRcJnZKs6IV/SW0+0SjOK/NuDlFQXyD2cwyp1BNKMX3Qi2z4VKt9JFdT7lIYjvNfUgghJVD
fJaUQYFzGAeafJQwPzROVqiYpjN1gt/P4TWc0Ff09PxDg+QhnCkES8Fc09sCrkcvL24ILM9yZFjp
N3qgE1LbGsUqs9Cw1Huzpoa02ozgdlbiKvzWtBJ9i6my15Q3rBDmrqnsTHfnykogZg1WLl33LFff
5UQyaXtblgQXIRho4Np1CEuEqigyFWRUNVNEFgrksUop53vkoCQ7CU2Xoh2EDiX2KjNLCmfItBVF
CUSYnoSQQzpDTduVF7kxW7cIvCuMuti3ZESL+YAk2uTvB61e2ziklaHtjtA4QbdPZTnB7kIgy62O
fNCKltaZM4go+iwCORuvhNoRO0wwWjdMx5nM6ceojOnVmaatA9vRgYf5QQjR95oEQ7PwoZ4VbPYX
4sGQQBI3tQnUkK7MPC39dAy10ozhFwKH31qFKnqURJoxYRGf9K9KARSn1MwM/NGiExinwSKhkdtJ
ibHVxsyipTmac/M1aywbGnXbWcbXOhaFdb7UY0/uUrMk0aVAhWq6jVyk875RYPs4RkbeINyjIrmv
tTqq0GqGcLeDXCwwfdMgVTiqxyq5fSqyIWFA5yDsPNw3kS2PKxR9NBUU0HxsOI/UbGlvlkIX0uyY
eT2HD2FUJzXiA7mp+ACVriNuFDFLF36SYEeaXxc1DHSMSxI3YzsLsoGeZivw+WG6NkSZRPWZNTZd
9pKTaheUfDLUSGm4KiFJeI8DyKzqgLhlCr5roEdt+JxJKrprNVXC5bYU6TJ9qWgtSPNRakHDWE7d
60apX4QDPjPypCaNavqZZIChJHJd1eopPUdFAdv1iixHWw6vcsmKB+RdhCjg5PapR61E+J4eQSSf
5THss/78db/3rzpH/2iMfdcW+j9nOpHZ2f5zbwj991MXP71rD63/xk/byWqhpRZh26yVOvMEf/Kj
PYQZFg6ezIHTtG1LfrU7/ckTNP7QcbeuKkvLkFcz7X/aQ5pC54iARhv/rLBsTf9X7aHT0j0+GFoJ
msnFKG/pxmlpZgjNaRlMSGfkPHvw/5ALWmXlk/CL7qYYB8euqpwtABT0SceemFpjdVhgtO6SLv5s
VzJucYXvTy1I44hs8WNQ/aO09bQEpwhd1dmj2LwKyh72qVkK828jNxMuDZtGzxHlQH0m3YzGorpW
BCuFXnUX7Y3uLDVNYq9qhFJKFvps+3PyEa0Pjm+nra7XuxHUCPitdLpqvPt3Bymz5MsLpJjubv0s
hPiqRqZ63avZJfZp6mgKNoCgRE8uZWhJQLa22GYC1Kwwu7Pqvq2RG1VRsbh9NWiYST66vZPD/Hp7
1C4sbT1z0XQ8tRANZZ+Gg9xLm2D2Gn2et+ziZxrc4UsawK9qkwIHrgDXGLBFAn8cPRNCuTHUej+A
HnS1XNmVSXw9GB9Ux8TJSfD1xjB7mzL2YG7ulFlZkEI8FxIC1bGHZFN2mgsD8ijkZCENxNyXfWbu
TRtvEcPxecGTiRsRx3GZxueU1UKilWJ3icr0MUOX28K7RrgxfKDYPi0OrDfJR4CXgB2/oRinkm3d
app4VHFUdPl6RrMNbBnKABgafaYXuYWhHgWjlNhAW9rLwTyAp70Hr4+0JVTuFvCj+6LpvhFJXjlx
IfovFp5X+ijagGLPvk3Gat6/mWeufhQO3gq/Mdq/P2Kv96yBKFV1RCk62LGT8k2g6PIiFwZqVC1c
fCgN0InAwQBoWlllqmwX+1KT7ts+vI/0zN5KKyyp05LLRjK1GzS0pAXbGmypNv06jUv5iTCaCyOR
PxPXgh2iM1jWTKRbhCmB0O91KvYxka9qXESHKSZzqoDFt6k00RAYEqT4hpJy1/Yo9uMWIsfkflsm
QnKyuF0QHpFgOqkFFE4JjbBsmu3RkIetyErTXVQ1uxonHBZprvt5bU7H3pSumAg5spopkKieY0Ig
sanVpWLLfqDaWM0S+DNwQUe14rNAn8QZo28XDn16NkuhumHDSO5J2hpbPSQVp58q5XL1sIAJ95OK
mGi2fGtEV9khzOgJM8uLs/+i7Lx261a2bftFBJir+DpzVLZk6YWQE1MxFvPXn0bvi4tt2cfGwTIW
sAIkTk6yatQYvbfuGCCtJWEPufCgXPdGc1Pxv546jiLpjBCHVKAMUtWMQKzuJrA8+VoZjo2ko91w
Tk7PDaIxQlwHsOQZc9o+b05BZj5bRK5sDKlQcrUEF1hMiI4kFIGdGoJT5GXBHq5FerJl9aXLHXW1
3Om7JI1hrygHUB2jWpkoJSNlFc+xV16yBYtFGoC3+8dDtTwz/9Wk+vlM2SikWN7wPv72HjRjh+DS
N4k369Z20TcX5SGYpHQ4kcwALWdMC24C85Ye0/XWCMdv5UACLfH11ue/X8rHDtJ/Xklqf0FDliVX
fHi8G5rgbUsdg72/6Y4JZ69F4Tdumq7Tu9wp9cZ1UaNOpr/Dd/cOkv+c15rjSxHsCfp4DwknIfdQ
g/I2BZ4hdis/H1tc43jV4x7cipEnO5vgn43QRrPhdf+U+UO+hjpzheXSXLjvm79/KOdP9zfwhe06
xADw50PPV0pb5JFEIBfP7dGkduDTBcQZkiU8WNZZCQdJ/ejsumGGGRGHz0YCMXMIIFxaiwXeDhay
bAKkyZmq8WYqX2lfRKdcaR8/v/jBOTvCPA6Abqq4F2X6VM8IZIcBUaqova05MVoqh5iha+o8Jn5q
79EX/WPKxELz+2PkcWJgBgkw2Xfkh6ZjUcadzAx8lM7w4peNQ+cPkIwv56sYVbqaUzzv1fxK6kJ8
EIvk0KpIPZ/7PMZrIarX1PK+Ejuob10DDeFkmKeWM+hhJsr4lmdwrXWHVJ6QpjVkyfKZ5/hr1xj6
xPmM2BgOgEZIBEemvbtY993agP0eQY13x/L1W1XSQjD76DwrL3qGNHfv8Z+zsiQmW8T31MzAqwZ0
pPBFf0wyI1uvcziBVnj154PXzO0Fmo21kaAqmobOOQEfB5Fg2u8W3lY9rqPaCE912i0RJ9UrDPJg
K8My2I9ZIqmzxuhQjf0Xa0yCvZof+VXZqZyWrOvJG48jmcUQirDAphMMROAB/cYGFrW2W/9S9ZF9
NadmOqaVfweN7WtqFdGJ2udnHCnWvXCggFsEghghDkNt67Ps6idRNc1TGPTXSASHqsmvsH7FYfGn
r5KFA5ZE/SmN1UsYtRb2SVIVpqiZKazu3DYFNjTX3TatPPOZ3A6x8RVBHMYAOCG37U8Z5d9GODDA
aAptq67X28Ylq9l1kFqG5Vjt8oRg8FABOcnqYhfXQ/iqhpYU8CVuo1uQFOXWsYLjUAR624qqpa1F
rIDxSNRBf9s28xfFXd8pgLNJXVi0hmCbzdVX2Q0ELwiCxGaLxSiqXgYeppVPO/YwW9XB4/ECUKk+
cRC7lSYRWV3oXrOq5ffabrILWj4Vx6p9Jdgwc8J/CCuoin0mYRpvmxTEBGsgTZw69I/sVptgTt8Z
lyMnHtFGDx2RbYlXC/YBB0JS/I2ygf5Q6TzAg8T7EcroPMK+I4ynxlQY0d8Nxnu93DRJxjmnYULb
dbbr+Yl2I76r0NTHqGqRWXMavlqlvhutoSQ1aS73djVzS1Eft+ib8W0P0VYOY7SdM4P7Sv98bVnp
tDLN4buTB8c4o42IEplkX1i0jitCNu74xHt5bifUSlTKK/KVOAGL4Udk2luCVPkluchXfpR8d8if
I9J0Zh8bJXS23qDvMSDBDmfwiUhSCDYZOCHQaCtPbi89CLAJUmvmlps5FIxWAOuRUIBMW9QGsTMz
1lj6Ns1jzAfm1loPfVOTHxzF/sELEadKZO65F4p93dQ/Mh0fmxGBPzacB/rNjG2FpLXYjXf90swN
UtUebQPvDNGq/XegG14Y3xYs7xzV/v9p7k9V1h8WbObIDF05IGHS9z/sQliG6T/YhKlG9DWCHkpc
lAf0Qsrkzg4i5xOM5nUjYC2mbbhJJlTVUUIOnaST+o+940+FtM/BgkYxYyTfdt1fDyAgbq2SZQil
qjadXUmTcz2Qo4DQP35tigQNFAnNcD0BicOCJHNNVOQQU2QVub7LKwS0tRz22AKg98Q2wyAiNlBn
rP5+x/5YSvvmsm0z2rMZAP16mTm9ijlxJcJZU+KthlB66JR9TYGkb4NBLHxV6lCBOh4PR6y3Svqb
orZIAynwr7B9GfxspjFa7Dtorqtc1O8RAd7rOrRoTrljfHH97svfr/rjkPtntQFOyucJldby169X
7Xtxo8d6cb5Wg2C8ENoHYrSubn2pbZJ94snlLfMyY6OjhUYaO0eeOLTwMlL/mPOLP2yeHJZQDy3j
dpQFH6ajoyoMkoq7xTKszH02NiDY5L7vCaLr55qk1YnjUdcm1XmQo7U2i6G6SxpSzzgpOTsRexsQ
m+2jqSX4zIQWfDC+zArFeWE36WPsAdHxqksF6XQPWnPfeHa7xcOnMY6VB0BN81YK5ENZYC58vexc
Ls7jKCOApyMnrZGuOmDWBZo4tO9jjHAoqSP3pjAy+zjI+YfKIms3ucXOt7DgdtF4NP2gufHByBRB
e6cTXAARXsDVWBI026EMKSHUnKKZ/3NwEcOrMbd3casuJekseavKM3loX4eatURnpYdL+pLVJLuX
QZV9ElFwpAv81NB8uYxBjMLJmeAcYv75+xPyG6OD45aUlsehi2O2Jf0PT0g+VKUD7QgJ+rKQO8B7
u9HSZ/qxLT40aLC8nZeoIhGvEeA6kmL4QUTOtgy0s1Lk2+cR4oyZtvGZbLOtZmNhvYP57uVb22dt
D91X0Y23zM44kfhzuyW+DF/qQLRlTWtz2xYemTfVhHPdPs/kecE9Fpue5Ktrl4VY5aBb/eMjLyvK
h9MAglP+WLSo8Cx/UJwQ7aqixMTIKpjikHaA45EuJjF6+r6hxiXHEOp+25Od1gem2I4ufEDgktk1
o6JijLN0Y9NiO9oWk03CgpP+DUdp/5gBh1dza2OPdJB/YXorY0gSHOeQH4xwiicGVluo4fOaA7+7
BRXKYKyGWu0X5ovRF9ZrPTwjmK+vf//Ef1gGYAibAGLg97qW5X1492QcZ6pOsJdSdiXYc9lEAeLC
j/b8buUupAdjcLfs4BDuHTyLhswIyR30ozPx7fzjYpaO0q+3n4tZHNccxgSl9IcFP58a08adiOm+
jJL7WsZMIyEvVDpZD8DMd5YeDqgNblqPlliFHyFmJyWh7Ds5df+vw/u/NuN+fvKPF+NLJE4cj+hF
uB9K+gB6bJaWXAwBmdjsMkcfmrx5YA58cnrsi03+vZBVf0x7LMGSaLI1bKPx6BqTeo5sDG7d/Fpb
eDcJzjbPiWH7m4HOOF4+Jz4HENqMiC6G6ufwNGjfX4ezN95NPeWGmCJ7n3XmsPdUadGUDJcoKlKD
8hAiFbvi1ca9Yw+z2GukXwT+tJDVgVncti5GV3wda0nYaKnt8ARfv2qSx4i4pHW5xAw2ISFldMJw
a7ZngpThb5QLFcMk4KRRwG6Ud8mYSfkzc88sZrTQiN7854HpT980t1aywkAa8pbm3n8pkDpj7lu1
GGGGpSiaNDDPgjdtp5Z1oIh1eJoZJsYqbralPWJr6zHH9gWGL7+YH01rKeGNMOJud6efycqkYOqd
CfUeS0kdnqra5PXy9Xuhw2jPAIZyOYWMDwX2HxpGe3lDPjwnS2+a861Y3qKfb9h/fZQASH1XdiZJ
UvEmCYpD23bWBXwpKDmi9byhql8xqZktvn4/NuXasMSF3KziufTZG8JdVWIU7g3agEGzvHiOZ5zq
OA4ZsUz3kaPt555lyGjx4pJowDnHaH6MSjqvTnT4+/tn/95SBVPpsfjBjeIFXPr6//2t2OgWs37i
o6gG19pkIjHPZOqdlZO9svdnSRDdNlFNVNeArR7odsTQ8wn6PB0w+oCeWxhnFwlI0TTBqWLCtGqg
/TSV757SPCVPtY28HSVdsFOFuSHMY7jNBDYrxsr/lFz96cPQ4bclQqBF6/Zx+/IrI82Hjv5wMrom
4etluQ5F+OzqMcQ7nd/Zakp2BZmquzIBUZnIaTdZwBDaGPS5SQr7XTZ+gyowW139ZtvTvkwjiz0K
sIFl5tWKum/bZg9F9lSIFksu8euUCXjMJ6u7++471gpBkP6sqhjQwuDijfaj/Nhnpvdg+3Tsg9SJ
bsa2gUk5egilp34f0wtjpbH9T56RMO9Mb1Wu/Efyx3lBPd1vWKfKDQGf8lLU8yuz6UsTttV11vab
7MvmUcTWI7PBbQMK4lGExCpT4TQEt9/4aGAvYwMxT8wcrhhKN2tmv98depVy1pci5jS05N6stTJf
DTFAcOyTiy0ac1d72MylcWTAn21L08z39T58jNPqLggGzP2Gaa6HshKAS0jKSekmMJTfAwCL16Ll
XOgXnb2bRTbvtDElWFGJa3Jp+nl1C61zGRy49SxvEm2PZFZM2GRHSmR77vI3g2aVKlx5DFt45m3y
jVY5KcdtOdxSi+/oE4OBqt03XyBYmrJ82BWahlESQ8c0QD3dFWFmbguS/TZ9XLX7ZTudwHW/kk5Z
rmpVf+rM1jsT/wPpK0wvOq8/ySVoemS2/I8GtvygTKPkZo8VeJTY5RCofbQniVz6A3GLVBcWgfBS
d/jvms47EwnskJ6LZzvgpE9g3n2r50Nc2eoJca88kWAKMhMIvaylSW4UDzCRscmO3G+AP3QBRN5/
G2QMGjlPqiPyqIaODbENQbpuh2B6S6AZxJZpP0SZyXmb2THiDYwBCtIorLDgnNCNhQhKw7NWATvG
OP6Iija9t2oCqtNOkhtsHBoRh0eXGFe4Z2DMfqqS+oLchbG+0AE8iZZ8dMUp9jYiagBvarfLIrP4
4jsNfVSLaJ+wr+5aiZvWjkV/IS1Irw0oOIcQxyGDmZeuDBqwKPCeLFEA5Eiip3l2nYe6W+7X3MI+
Bzgy1kR1eMnQ7JuBJWbOKvdkJwXBL2CwP0/x6xySp6P66c23iNMUoe8jm2+WiPFAnUdvvg9lDmyH
tvL/ff0EE0ztKC1qKVN82NXYtlKALtCQnGryVo5Dl4B0QzisRLtvun55sLV4rWPI1SI+w/02bicN
ViAsQ3+bK68+WMoTSMvKo+o5ftul8O44OM2r1PEG9Hu4qYXCLeCwme289JwN3+3RC7dGZ3b/2Nf+
0NJ0cfFRDDsOD6786b74r32tyY2xzxmtoC1RyZY0i2vity9FWn5u3TBg+U/n5VvAVlw3CU0mXrZZ
gxnQKnwjFxV5IwKHlTCybZBhsCfeo7wlfeNeGjapdXw7vYKcYHiKoPU+2AEPhZI+VsO+7EgzQjGL
JKR47Vvni81eWtjWdAhm3MlhJz4bUdEfC8naMtIvDYeseHD6fN3mntxnoSaGMp+9JwIkdnVhw/pr
R+dAU/dCLyu/9wP0C1Qm2LbEuC21GrZ/fw5+Y0xxaOL9XoLwXGT5KEJ/3UdBJdeFTpkAerTtQRzo
a6q918iYs03WZ09ER0APoxPdG94Vd8d9u0308OSCp80MLj63gukfW/tHHwRrD5fELJLjHPww8bFB
HfdxPzg9bJDRiZ+bqX+OKxrUBGzSbEtI6KnADkREqLAKDPOqN2K6cEEPukJVXNjg/6PU/w2rtFyP
v9AnEQrQgPg4F+hDw4uSDCQbeTf0ewX9XlQrA2KUU5x9LkLIFgb5OFs+TQe4Od7kkqahTrloArnq
gxHCHdMcwRaktG9M6FOS+QGKsnPfWP5xxlStSE3Y1LAmtlGYc6ZsJCWh4dCvhOxbJCaKNI3bbKSE
J1lkG0uDHJDivrWbe2WHqGCn4fHvD4azHJl/rRX51IxdoXc7jPo/Ohpa3xQTeFseDKa6ST2QHuDB
ufMT4A1BYVLqZ7jPdEzewuxmG6PI1W0Rzw8dQW/OUFXHkuDAdvLUjYrIdU6Y3hwJ1J0gsqWgf2YK
jM57s2IiLWTrPtMuDndZ7C0xw/E+Rju6boKp3/78eM74uad8+scm94emHR8RD/BPf8hydPr12aeN
XiSlqsHMhOLNFHRzJ3+4HcnwWSdLi3aavasbgoTwarb7Zq6+YzIm43x5vw2kfSB+2bYWaO229+ej
kW69DoT0378I+/eTJu+nAI0KiJT17SPVSxO4EQU9LSfl9Z/oQOxj01PHzJ4nsg1XWSSytZkkDNF4
EwtbmqtuGom8SJ+tZcrKgQkCYs9pPx3IhMncdlMMKUo0cZ+WQuyVtLvjEBif2dBOf7/yP7zIGBg4
9pLI+fMZ+nAsNSMxo47jRZ5mJF4igU+Rknay1ySwrv1mKG5JN7jKOXfJyYGSODju1ncAX3TlyYkh
2/zjen4/M3A9uK6X4bTgS//QQMgThYbVo0DtcPytcnbwXUa64QZhCUnvo3UxCK0GXyme1NiQVjfY
b4lgEPLzmPZzEhwQcjIKtfvZA/rH1dm/vXCCy7MXhJvtMl78oMq3DJdAaumiqIEydonNcRUotLaM
JF+hXdNkhHa26fMaTbUKymO3cwiuhEvy9Pfr+ClN+PXFRzjIVI6e0mKHkB86G/5kpt6AynPldPVr
OAdokXU83ExDMxMwHxR7Qirp/HoS+0kfY8VxiTCJa05hwzwwdDEtZ6u99mGwllEDhzei4+Wumyu1
9bIFBUOEwZ7U424VMW7Zm9azoOCBo3ke2VJXaLUgb9VAUhAq5NuuHl4Mw6C57I3OvlHOpZIRUlst
NHoQPe/mPAiORe4+9nZ2Py2VO0k4N0UmOZU6siJBC/q9UVRPEtU6J1jIH2moYeaGHhJ4A4ZVroks
78PZ3v39Tv5BI8WdxD3rQ822A/lRuIIsIwQawlDAL4riKJ9DYY8nL9w0mnYpbdZy4zYwPZziZA6m
u06H8g5kerutdRyeQxe1/t8v6OcU4sNXS++MNI7F+cqT9vEFAOMkBxNV7Jj2zLqyDZN6/ApB53Al
DNSFnaXkQGUV6Pdlzc6m8tCrJt+kpsMp0obXQp/toUr8b1FdDEfObtG9M2N9NtzsnDbK34glj9SX
KjyP+CzWcT82h8zw7xrWUnzMJ6ud7INfOoRjOq1Gk/FQeIO8n+JpWLupcQFa42wnQ8SfEsx70GrL
d3iUcGl0pe9zNFZruDTRnrhzqMoqnjZ/v0XB728h3xXRGDbQxmVE/uHpT/HFTilxrgvGh8i02Q3P
rWUlZ/zE5JvnFWsGtcZyDMkf58lngDO4bNNjd1R1i/EuHtHFwAXVonqICo0btUnUlsDHce0Q2hXY
7xJB8Z7SBbr7JH/QxbRg80B0K6R9Yjq8xOWwqRLWam6arHvtqjG99plIr0Ft+btQL+fxZGTUrIR9
DeZV3LjtdRT6jCgoP8RZn5/JMcrPvTkhuZXw65Imtx96n9+Y0g69bdMZcF1W7kUEgyeWE5ll876z
uzutHX8XNdbGcaeKOeIUkp/Q+uu4bV+zdlsp5gStb4M5YCB5tuz2ufIQcWOh4JwBNhpc8Hhyar+6
FyQY2jJ6nvFKnmpaQIxlkcckRbkNfNgvaQwbR1FEOOmj3WJIoTN1pgGFVlDWh0qkzcnOPkfzl7RZ
OtUkSBPeEZiX//wtcP7xtf+hA4MhldAS9Juse+5HvVbpVmlQ2QNEp+jBjJnqyOKbUxq3SQ9jFmcI
USGDcSaoat00LVVYQnpFOSUnyblhcc54STedkRYBDSahWY+PeBJWcWeH93k5751oqo4/24cyB+cq
bbJ2U5n9o1JY2CQfSrZlBmJj2uOA4KBD/bWeQZhhZ7UXUqjGQbmn99IfG6X3YrSLa3IwZ3kSoXzo
JmMbtgT0MjEtdoNNrepdCfgdL1xmAOzaQ1I6l69o1vJLkcqvf3/D/tDGZz7jMyeluFwssx/2uRhx
f6E7HpdizPoN2Z2fogkVSt0R3pnm0bCaEiR84Qyvg5DGcF/wJo1VaGAfYQT494tZ7sivC6L0l84b
MlvQHQg0f71jfu2qKagACaGIWdcBCYigvf7+K6zfh1MsJeaypS7DC4dwnV9/SS1VVmadiElmWkLE
OFi2ByqN8VIn5biib4G1tUhcSOVetEk6nxeTJonZkwibqAmyRKh+BH0dXjLU7Zcmo7YG73VCYaUq
Unsr+9CCPQoo4lpU9W17ifY9Zc7Fn8ZvVcJMqo26mpW2QqjnhDadxAFXMp6ZM0Ik2vVDXa90VQ9E
bw4BnLmO5d+v+r3ZMi9LoFauMWl0z9NEyDGjkJPdP+ow6y7T2AINAS61GgbnbXA5oVgt1VSBpzAN
1Lvv0F8LGi4gcTEthdluUDxsrtJAFYFLtab/PCbFvKry6mTPKBfrOgSvheNpqocvTm1ah0LdOSjH
Nq6XutdRtXA/EYewoIVbjzLdGfP4RJkUnZ34KZ414hXEOhsV2M9ENkOuCHOxSbzWPnaG+eApOpVE
fF3bgjNbGrdAnCY7v1PBfF837pUxfHQpmuk6FSgEujYjtQhIe6gWonqHnKjP5LUvBoPsTBdXRMZ0
sewz1m+QBw8E1DCDrI59cu6rILnBpQS/uA8fDQyIa3dMb3u0Nscy1MZVZJweajNs4Km61jlJNO2F
hPuJrTIUO0+1wYWXwj8Yc3Fl/GedBQCv81A0K99W9Sk2KvNs10BrXScaNjTUvJND0XRqWIAj6Rr7
0fYivsch/9fr+/sqs+yMDo5svmvm4PJD533sxwIHSBSvOT6+O+TX3rpz/7kRwjlyxKpW1tfWT6ZT
n2YAGJlQgiMvjIuadLmpM5JrgnQRmQJwO6nUmBZNGWdCGwCejjK1nUt9YUCcHgaEFiceGBixmE/W
riy+6goxGidE2fYGxQI5e0PViD16k5s4q/QNKNyzP38OjJ7I+JLMIvPNavP4KJSAIo/7LxGJebBH
mF1h0NwbgTcTbn0iG9S62E57LcAjpW54Mr0yOsX5d0Yf8L/8sUJAZKbMvSvPuiVXScg4PAEU785x
xhLKtgzDrjDs2zStndsxSF1G5DdpY4K8wap5Y4mmvJltkMmFdzPSJUR8M9bHzKvvlTO/mxqoZORC
HE0Vr7YHc09Znt6zK6/qoU52eGjWKoRbq6Nj6lE4F6OHKg7hTZvJDe7VY9jTYbb10rYDg0bIKyjj
LJj7A3Yz8p/Ka5YSmjA3VHxeBZoQ7h1dLFrgiHpMQHsu2YwVdl4aM/3NUIkHS5Yod7G47HIqH5qE
w8arAoq6xg+PA6PkuLa8c8Xh8ZwjQEDud1aDDzbdxWYb11Hxj7O6Iz9iYtjWnGWFpjNE2gf1xIe1
GpxsO2Upz1NVd+EqhTFJLnNTWi/azsFqa7GGj/811mhppFkBT4Y+tE0SzipuLp7RBM9rRyeUKkF3
dDCl8nLUO2eOv9glXaUqsb4KB/+WMqL3MgTsHBEBwU5KGI8GUJfhHmVEBDUbs9g6bes7KwsfKUO/
FZCr4zD6VBUorufujo2MCER1r4ce41uo4TvN8zZ14hefkKZ1+ErDKju2qkYw6tHUCXj0mRK2kDjB
5U98C9HYGGsStneVslpSxo1vWjMa8GcWDR+JkYKrYpqkYkypaexcrQ9KZEtcRd+AXPTuqW9XYTId
pM4fB1F0myjm4lsff9aABzAfnsow+E78EUxuHZJUEaKaSn3vK8bi1dRCdsdtQPXvRuvMqTkpz84X
hxhsnspVb3J7kAzUNYoJhpjeggg+pBWZ4Hm/NVSYrywRxjsUlMu9NN+rtpVUREt8SNye5VOC0n9X
eGibujl74MwzIUAjNmysYipJIjGzRuJdoY2Hf+pV59VGW/V49LiPrQVidSx1SvPVfJvU7O0jMizN
2ii3GF0xzCabsJrOsmjkmmDiLQpl9GhMbog8zLYp6Uxo37x9N5H6LdJTgu14FTWwX800ekNLd7Fi
42rImk2q4uagnQHEicaFOeapGxiI9hO9RhUB90KAPxTMJGa2/A2Ais+sQK9THoCgaZS7bkfUFj7/
lE1iCasVm5SkAMbcN6lbdtswRcNqGIrsNUWjNSHBozTi29g23hlanjHWgl7kx3CWwwdJ7gfploAK
cVfChY7nDVieqeiOuab0rnKik/tIvUZEfs9VdnLr5IsR23dq8hwW1eR7FvxwdXbPQ/KKO74g+gX0
PaV/mi+4beF8CvVA1GaeF8y06m+DDvqVZrkDnrlJe8xFDjExlaFeTCc+pHmJY9rs1bYoKxvI7R2x
9e9kW1/rgY9KTDSsZqP/7qf9IRs5yfgR/8ZSV0yL5ZoJGlRxh5ZnEpHA3JTcYLf4lFprLaKrnfJf
IY3LNfg+ckHi6Day0vdgLh+TELat6BmuaL52R/M4cOf7tSfuRwJLeC98XMWS9yUbw1M4Ui9awFrQ
Bjjf7MrbybE5dy1Jemliz2sxgPfGD3iONWZys3mL5+Iytyg4hArvMsd7iKycw488Z2ZdMr2yaNpq
L9sZtGdXs3uIUvLRLDz66H9m8oB9Y17TKTmIwfsyL3ktaDEZ7QlmdUHHEel2Zk1chmJQdgOahkX4
OteYQsyZdLG6aFEKgtdVZfI2WrSVp+Tp5+vKNxhvayHXIk5xB/neJYx5kxbLJLT9/kdAYHYnGu54
K5GyCgz3fvgAaf6Jl+eGhzDaCl2h5XEBCEQmEFOXL8NQzW1Ut++YjtF+jN8xWiAGs6jWsKh8nQcE
S4h2KxgC8pvnFDltUcjvkeSHO3m3KVOYrS0LUeNlrwYketHnDz7GG/rWwbvBSxnweciqc9cx9olV
du9NnbkqC7WSsfkjqzDkEob0msf82jGZd3HWot/MQI1EQbLvs3QbFtm9YxIC61SIQZBGQuSdv+sO
wtt4QDQCGcEpj2Pm8mHC8d3W3EXTLl+ED8c3X9AQTr1KnBfL0O+dls6aqpyCsf8WVaxY2p5uClYr
4pcYtGd80Ti09rJ3v3vVfvSMfl2onAUzyh7NyjqB2H0MVPRYSwcqk2aVlyPntzRo1tRh38x0fMiF
foZ2uO0lblJ83aTXRs3FNpNLXfBpTcFdT2fOiWHAr7eM57pyACoL2vuVNO7tShymgeU2n0S+uVYl
Ca2+SfIhqfG+XVubJEx5xGmernBuQ05AG45FnX0oK9R6prumEMdYTPQNhl5rtKbtOmw3ZV52mMdY
4XciGBk/g9Vfi46vN0zKvZtF9z5JARD1l7hlhtezeqy0cTd7JGNXdViDKr41Oo9sGhMmWiaLL1At
gBpj1NqAlNiWcvxaZc0BVTROgB5AOOgL3vW0vjMI4G3gEISmk+Op7pegnlPh5qQjTDypqRgew6x9
aljwV31YIcWoAEe0tNnpDX1NAnHGkLQb/R7flGeofSJfqi4IVkKh7QNZQN5By0Rich6Lwv6MX8rZ
wLRAfl6TmOVmbC4lwTKpWPkxz0zjkw0so3BVVM6w6XuUQnIMtg6JlXZUr6DJ8qiKCJc/Wpas58uK
akzn2n0x4LpDAMi+5SNZUfTZv2PvWQ8mEYD8FJD1UTScfv6N32VrRZL0TImyKFLtADG0xTPAt/RE
Jf3VlyQC+hTM5BRP2xFN/4oq/WtfRbj/BnWZYydaZNlw08t5N2IsWqGNOgbkT28BT5Srtgx+0AY7
DWb4FEsephahimewFoCRqVZFK2+svCNqG6qCp5Fcx7ciNF8bk0BgT2j04r33ShOOzinZETQJQRk0
1Yvnic/WhBMF31iIZkdWvEtkAnTvZQHzYAQTtAomPWzYutboIKhyaDtlps/sM6ChWwbq1rNrnmcL
KICUm6KhYdK2M8M5N31wFd9w8qJymozhs8zNt2bkYbSieOCH2K8hb7ckj3MDROLdpZ9klA1GH8wC
faA/lyEyMXOyTsodq1U952uds6pWLU6MrnZe2nx6C+Iw2eRT9HlooqdpYvN3ixixGC+2GdqafW7k
66KFBGqmAv8V5yT5gLdv3Gg1E4a65SxBMyw/hMWEgwpOfDf/8LNmMfDPK7vi0OiPBBH5qbsm0YmJ
l12fx2zAgu7hZtNJd2tUtQ+/Bukh5RAqVN7udFZUaJQIkxN8a6r61QzGdheGd2Rmjms1Q6wRXnSb
dmR/om53t616yPsmhHNufFMmk3fE+v3azdnlalAvvfb2FHyPGXHljdu8zwP7pFLlZ8OFxd9qCOV2
Ij9VLX4iXj8sMsO7HKAp9J5X7BzmzAPSjAyadeLfdkn0qFuGbeWUE8QOTjlyGecy7t3ZLTVc6aeP
LQqQdd59ryy/v+mD+Js9XXLN+xda7t60Wc14BF788GfID3YDg0c4Y+JvxSbxqYJoMR5SNDok607Q
m5bnNLGCl2gJCYFSwrfKd8hx9pmW67VQwXsXoMXI8yX21qDugfBwbAPcH7Wt3ocAWZzFJ+5zUh4A
wRCdwieWE5uEnRJwF3BtHNGrMKVFmdk0HsCA47BHrU0beiaK1hp9a53kFttUkh67uYFnn6YPllav
wmEPlZPxVOTmNq7BkiRUlSsvEhFj2WnYR9W3yBgQXzvZg9Xb4zaYiY4nfKlMzJ2T63U2+bhbvMLj
VSb0Le6cdWEyziDKo1gP48javpr9qSIOYvI2QxtTv1QiOo6D0+ygw1g7kbCisaCvaKTQLC7dtxx5
Xcyw6GTLBuQ/HJR1axbrvIBBYU0BHQDrPqth4I+MSra+550gcOttNCiHlI5+37u5efSYqCT1AuH+
ZJvxPsocG5oK5B49/rBM+LRR5e8a7CobDo3tNh/eqqojmn3iRGlM/S7vERzhvwAG3n+tozi+rata
4gwgIQ2ZzSYeM0BS5BGBNTfXddwcmHlDSrPtE7nDw3UavzAqjnZuQXY5PomdZdnpwYCbFISiPHpZ
dO05pYLP92gk1dhGfLf5HM5KgZ6SUGTm6WDNTvwfRWpo3zMXfwl8TnOhSuH9R9H/cHReW24iWxh+
olqLHG4loazO+YbV7bahgCKHgqefj7k7M8djtyWo2vuPd2ZmvIGqnT2TMtwhWQByaD03gvRjztTZ
aAEjaNUhfjakXkfmf4iSUJgYWA34pDeD8WeK/Tqa/w/jr9yXUsvfPkuBepfw6tAG4MruWmuPib0k
K773ysO01L9sQvc1eRacMy0qc01Ojmj7D35huVE5ySpD8RIXibHpMFLRAscTUWGomuPmQ6tYsL+7
j15CzoXdkgfh+DXVLx3qMb5qn9C33A+fxRBONN9wQDTeJU0xiA9TxzwyowKjnqEd1LDJJ6RJYdJD
yc2cWOzQDPGcoovR/WLqi1kXKxmVIIacZikRj14Phc3L/qIcn2Kmyv/SGSYC2W8S1UdgyOkthtKp
msHZuaVa4268U6CQ9C1uQjQrULZopvlYO6RZZd33SI8rQgf11Ro5E9G6wqVaH2SvjG0Sqq1yzX9Z
CppZ5BSTCclxO84nQK19bMIXVmPzryPrjrsgpxehPRo8b1TQ75cw4INU6r2cph0+w37vBx633NrU
JptT3+A0jkca+ML6o2hTixWQakMMog8J8Q17XhC1Hx3nq1dhzz7J4LKY5s/gA1H5c0x7S9bnOwf7
FvR5+r6Y+tfQWKiLXvLBmsjmm9WmxmGEQpDamTn5Swhov9VjcFTLYvO1Z59Nnh09N28ok3mem/ZJ
uzaR+/RlDC5hQ6BaWDsp5bpmiY/kDxYkaXEwpmn7yjLpyQkfjgkh72l1NCxNQbZkn676m19SHCP9
+NZOw64euH9z+pxZyHajTYNBp/NsT10txo6NObv/Wn+h+bvO1M6d7EvuzihKzMA9jLU+zONEAQyy
dHdpHwmc5UqKAZgET2keY/Zp2npizhTkYt+KJTNIpAnLs7IS560Ow78Dj9bG81siO1ubv5cq0yPf
nYQFngCiFmfatLZ7qNG8oz7AWmBwHTQayaa0C1T6wZ2ozfDmOHQztMoAOX7HScm3bWf+nWsKvpX/
4YqquqPwytWD3uuZuzQ1QnVISZEQWb7pZ5OmBFDsnW1NOauyeE2shsQJK3whsEBvY3f+yfLuIemo
dR6z4tCjfaViEd1/nLYK6tK/8xm/gLgh6ejL5oVz49ugLO72gKa61l9D5tRz2Bk7xnIKPPg/F70p
yvYw2t6ToEaNetN7CMNqW8nOvDRzfxe+mDabkTUhagcIP05O0+2bZnhNKpi6xPYvcl4IEOr9bdUC
c6a8tE2NXzjFwne0VL9Lh5x8B6kw8izPCq34bqawPC8490h+3kDk5NuiUT9ZISQNPNZJmKCRYrTP
gaNLBhf51NT8zqPDGaLzQ2YP0yEN0c/a2b/BSYed17S0Lol+F04VLRFOfZsaFnFnphyCASlZXT3m
TD1VnSR/ljScGYddtWnrZL7Y/vfod0SXi/irY/s8xdA2juCU1ZQ5ItAfHrkwv+IVksjdip4wRWoi
5/cB2PKlL4OfuqSwnGG5DJcvuiAemeypAu2Tc4swYD/IF3jOgyeriZSqEfFA4XF9MWoF4MTxd2k3
F8fN6QNyqnzbDh1zznBwSrkWR3jbVtg3lqrX0pgn7pcKa13KZ8boY0mkyiyXaX+f+qHcUy+DyNG6
+FLIfeLCxfiZeet68xHg7M1LUGnymOAFSv0zByTO5QQ0kJQiDEK/jk1iATLYXVriBVqkd1cb4uTU
6r6OzR+Fp7bvk9+QaDLD6R8dmv5IE4gokn/0ekrxvK7ZsAmN6fRVEcmy5Z9p8MV+Bc8VBcgJzdx5
sMXyCOY5UE2bfGPmnA9WGZ/KUtxrarxqsyWKyAwIbzOr61TJFhhmS27FOmbvlpKvetFRkPgBnSHZ
zyRrb9dlya311daGXuKefui1c1HT6Nxg5m4L2wU68vxUh3l+TkSARSW5ldoPt9SauNTUHWwjvitD
QQRngOzajh+NtLI2zEMFP+chG9ZTp7sn+2k8cktC4/qBRnKZnQJnloci+eD5Kuy9Xky2eJLhzk3X
vJYmZTeYiqi7covfIGx+pSt5ek3O/DDVCGtK7JpdR1Vq4D9xhv00tLSM+iUuQQ9UTlJkNlLdtJTD
b1ZMN1/5x1o1XyBV1p3j5D9xPv6AXxvHsISc8VqL6pcyZ8Auyy01v8ASLeNjHRvNlmm93IZ89Iv6
RLjHCkLj0zL8YfGc9pYzflnt0uL/TepLpe3qUjBuogW0znntLoR9rTkWxr92/dVGP/xtBo+Wg8bm
K20RlpD/BEuLW7yXX0PR+DeXXuBNbbc+FrNyAy+hr2oUX9Ma8GL7+NVF3ze4lzraEqrszUVQ5iu1
7Dybd1cwtJVIlQ/4YeHJ2wB13bvIExm5sSOjgsxh6ov2Q918Wwa1Of0SWPvGs0G848gMG5JvhM1L
WXO3WXT0WPJqNuBg2hteeysHECMKBueKb2CFvmPTSrEitFRcEZu581z6Y0gWybfxUOiooBxxU2uL
GEVfXLKKYLVKc53ZsWsfVUKllM6GY96CGGdpWG4T7M7gV2bNCa5Zo8L+Zs0F12rKrCssvXcagcPb
X8B/jWdw8EasFqO2k09WVu+o4nh1aMAz0m06kUvmoaKCErWqnax9JIRTf0hAwQTaqavbd1eJ9npR
HAYoSjA9ZyMLS6Gzx7lEGmwkAsENVFOrvsKYELYkFdypQbMrfPHpE5qCCjr7Yco2zu7UahKjO4o5
6LSmINs173ynuSuMsj9kBgqFyiMSYsHymBXgFCyG/qbpnBt/6eA8J8I/W1bzuyYd7nuh8E7ih9pC
uQKlpBVARz14e8+1ftxicbYEHTK+Hqj2fOKquC60Du1RrjeB9zg48lGmuGkCJEolYglwPqrTjBKk
A261r5dza4aHTIbzU+jUJ9/kJKbaWkWNCVI241yP5lyy3MXizs+Bq7PknubBYi8Mt9mnbQEOWVbZ
l1OSM0fo3Wu+ioH6vPugElEQm20LE/m7zQhI06sM3Bsq/ZOr/T+DF++rUKmttWQ/+DKedE+J5wpP
cYm0VxsHF9Pzk1k16D+Si8XNIXun+tuPEzROlBfjF4kAKmpnGDuoRvvKCRkFbqu39If14stKql9C
BTv4E6T2oNfOqipvj0GeXcinl9th8siw7KPOIhdukS7JTiSiKqDOKnXgSnqEc77yCKFN74u6OS9M
IzAgatoFQXsmT3T9kEHI3ErfFa75156Hz1AyqTWF422FMR+B3t8kD88dYZPvNTH5XBDeDgLxXtlc
FS25rlAzI58PuG7gUoSF8BHkqwvxdWAWShthooD03mQx3pCYEMEwOmXUNjfZpYcYg6ZZ5ZwFHsDJ
IB6aMnkt/D+kKRLiGFO7hy174ysHJ47LBIGDF7yYDpEmDq/GdB+QVcphWopDlhlHhxRa5ixEXa0v
Huuxq7Zjx58QzOmfam7vRrsRh8CAwCg7fCtItzKs5lSIiUH9EzaWJ0Nk34kBwl0SkcNr8FB4pULz
TRxvPxnvuZNSk6CoryWFi1mGTZ/qbBL0SAjaMmD9hbF98SxhXVDqcDPRc9b5Dn6X+bOZJcNezi3b
cI+PYd4QdtLTAG4A3lY+eG1xidvw2e3HKz14tTMyAvNnW0JpBvmKkdDBPm2qKEBI1Q7+65JQWRs6
ZIPnr43XP1f5KhwhQZJfRRjNNMmAkxMZHQweVGjofCVIq6KKFkze03PrDoK2aBJQA3zKGMDahghO
jFUbEyfeJumN40S04NYYhubk1iRO1SP7sixwWpG8iAmYkXNTORl4NW64zrHKXWqLYldb4nVmaE/C
kgjbtCqiqTThvGvutXypaVN3eVxyyKd6pJFwVg1ILrfaOHmEHsfLweSQIZEDJrTdzwFhItpIdqYH
F+au0VV2n53nluq5bLW96aG70LWDMoygzWEae/hXYiHTKT6Bi987qXkzbOtDlkN9SQnj3NSu/yTa
5qHoHDrIhF/AymTGPpsWrjZf7SejFhFn8Gk0bxnhvbWZzGRWcGOi272JcHlX7QxqP325IsyucnYP
xhwm+8aBzckm46cFFjyaOsgAJzHbDOlAmaPznSS5xAXqXk1/2umVq4irVcWv9VfgjA9DM39TWduQ
lUNAGgqwjaec+A77BGhUt2mrPtuPQ/iuDS4A2/4aOkEpO1WYF1j6o6cS91jhXfabhfJWLzzPffCn
l8WLFdwU/95jXZUV8Enqs0lZ9UmOxgE56Ak5dBMhtrj0Pcq2vD+YcE5ESoAxgxrtIWPTyImNJzD2
iJBobD5HZ2HyLHVw8Wi1u4lpeQmnhvY+XxwmW7rc0iUIsvzr9maFscL7aTLPZ2Rd7vI4+dRtu6Ne
hTQ4n1cWx3DCXBD8a1IFEezw00HegZsRtkzvIz3JaCCNQ5t6j7FHK5kWtCC2LQyDZ9gIhzIW8Pme
9YDgD6DrXTeLfN9NExd1NxxMwu5wHYcLheYZDjZ3eAvx+Tz5hbiGej51reHeAYseBxOMxnXJiQ2K
mYnQ2/Q293M3Mz2j0TpLoZHu1cVrXeX+gYzZ135pzMsIOiuqjr17qX6d3L7IqiZMZPUR5vprMeyf
UNHlRiHLlkSgz5QykaMD7LQpyTTwhsyF86q/85k0AQYtoq6dkyL4BArtaNVsk07iwWOU00seiKvI
2ijUwUsZQhoHPXWRDtgDMWQ80yFjEIJ+fCJNeuX94sjJIPF1QJWmDu1X3Hl4l7wvNBKAEGP+rFNW
lYKHhQ8G+w5Dk1n9DSz1RupNz6VV2ac+Hx64PCGVU9j0Jg7uvKEmOICMI8EMJbJgO6z9fXUwnCqV
EwxrA6laOfSpl3o7VxeRrP4FaDwOaevS8DwPf7wsb64x2dzMVnx2VrZSOuycy6vOe+e4ttoGENxO
gRHUtgUel2DfOyAMmCafBkQ2W6e374e6/8KN+IAGBnersYC5zRoqjDW5TYNfg2BM0/8qfBBfzHGE
dHe/0GOwuaQ3mK39ERr1sAF+/EfixDXElnFkBgJ5tDA4ulbQ4Yw6+dp2o3rNT9QQwx7hVtvRIey2
XOs7oFu5iJs9SSGvOPXCPRfILU1UsSdaiXsv9x4YuC7a4s3tAwu/KAcIDAU8YD+TX1auuK1vsr1g
iGLYDNaI3SI5Qp0RyJQ62QuZBfiY+3ukk6BA/yeNeY9luVLSMJVRopY5KprpNWNgkA6pSIssP2oH
KbdZDcTcWiBfbUhMOvPLMmKuczRgFKbJqDBr51SQW+ND+29B8HfoV/bBaP/KTFg8bdZ2UfGzhPPD
htpsl2q96lK9C4Sst0rT4bnY4kl24dEMzpKrn/AS6r9TOEc2v2Og3E/yKv4RwpPCj3eHAGwJsffi
wgXZwRfZEVjDGkJ+7OIGnPXJf03aXSv+dUuV0TNZHkO90KOZ4vJ1D/6YDPDnNI2nMVl/DntoE6vI
1ozVc4sUZCj416X3ylt3GAzCtSHAMGzpfG/bH13avRgDQHSGXnTjVNBGqvA/46bLiIP4V1aN/mxn
54Tz/qVvZuccJ9Z33yXnPoekKSr93dikDvr5SVMYDlyzCobI0q4AhWCqsqT8KjJNKpJJm3zaOSd7
flKie0eg9lvxz9Q4HzrYqaOXkc3i2HR4urjmONlABGdvBh1JxqOu688CIQCt4XVFw6PerL+HI8P8
QID0wbPGq28KjJrOj+lMhwzYr2tdejjoa6DahV+fZvlv4+A8JNefu7V7bsMLJRmib4lfqHB0GLS9
ht2lo4A2W+SDq1NjJwyQ8tSf5RrvTBbzYg8b2yweW0ErOSjnlhDUcusvbC1pQLa2M3a/XGI/KMcc
ZL8rhgfb4H4hA9ooGmV7cgUj1xIH6dLbOU3v2ptJ+jLZzIalOLT9j03iO8B/d5E2bCZe6yQCs3+G
wkcQH+yMduyuJFdVMsMvSCfoFkr8JMPlZVbGn7hcHRi0f0h/Mp5CJS4cVcx7Mnsj++QjC7o/mCPL
Q1fdyIl6J0H/MR+AiwwkvZvcsrdLN/vEEvNJOOsLp9raBprIYdiBuiAiqNwayKc27D/wT1TrOvHK
irAmNxnBbl6hQFfgOUlhofDTt05ssaw87epijr1wO834ktK0jNKl5T2aHJLd2lNuUF00wGx6nREN
qBc33ljnB8PeNhZIiBMmcPeL/ZGlywVF/7SpRL7GwgeP/sQcjY8BzHKCPQxtxdIE2Dw0acTvA8dt
8xXXjh7wGTRHR6WUwYv5D3KP3s3Ru8V5vScDJ8yC4ejQVLop1urePACQSjTG0GFm1+V8CQsSTfyZ
jpcK6FGuGCEc9xkDnIbiowU7aOfmPKuc7vbRhZIo4eVi7zHRdJoPAwBaYHeMNPZhCbwr1mkUs1O9
tSfNF5gufzxV7VE7AwmgANrZZu/umnDhV9kTLBEo5+RgQJfdSCa8NvZdFqIG64tPYvMCni/iHnuC
E+3S5ZUhSnfIOq5TA01t3xXEAgVkIPno3FihmaItzZOTv05Q4eBY5hf7kegl95XHCzgNxTlEWhTp
Ft5IlsabknGz5/bfzJqzummhYojqIs1f5fdGbL9x/h56kySxvJy/ajuk7txc/B0KwJrHk/N8ctHC
WgZgb1EGT6NdzQf6oj02U/rONqWHsGCoMohEQDrE8O7TkFJyZi08WnVwx2jWwxcU4b4L9U17DVl1
LRPbFL5i4yIEhArqpce5b7813YjySVb8qAU70eq7vXT1FJyb6UPhDtryXPEmg45sasO7iXgxosQ3
0kgLc/3DAMe7T7twRVSX1aEq3BpNAxXTipuvtBEUjqbkOAhmmgsW0PsO5tpr+cX1O+RqcmjpNEhn
2PGieTPDqtozyGHAW0pwwxY5VevlR/SoPPQWesrS4y7pBQCUgxKubeby0FTjXaiJSmXJMneaaB0k
2SVpqH2xTbQNUpxy2ce4WBU4Yewh+aGGgCaAnjqAie82Gcq/tkjeJzv4q2JWIrOHnmqy6qVDLLND
8fvpwS9oA0BFBmLvZfaHU1RelM9tNBEUAQNvxNsqQD+myJ+KJDw4d5ad4JOvNgUJKNuUyPcN4fGE
IqXWqsbrx71bjqgSvZI1WU/xGj6K8gX5rWjkUVq8g3HAMTPOOVNNdV+kg9rCh7lgCfVTYVXgPby1
KTEq6DOgVdsxvuvL5sNPUGwkuQVpUKNgYw3MEHzwaJ5g3mYKfUEnLFjJjWk3TkS2Hz+165PLP9nH
dgJJtOB9Ywjh3f9HZSApWnfDbDPWZGanqfuXurrjaOcw612H14k274K6zaH89gsAtWks11tW8i3X
eR2p3N+PrRmVcJ2kYHr2WXM8VjbUDQGnRGJJ290RiwJdNN1brF8bKs6AG9j4ObqZ/F2/OdnoM1jS
KBWPB4DL1QSecvNeeMwZ9ADnNx5CK9S8ZPa7ffVA4vu1T9350ooR4zDVGBsKOfG8iF2uuFbzFmYM
vQu1YuMAuOtWqFGs5QDgtgbp98WpNKt1nkWJ3R9QzFOHQaPDls1jD/mfXdFGqzC/IGaIjzj+n70h
tEgYQSAzEaZcjiloSSfbe255kzZtglwRqJBYQ+MNzt8SXhtnOn0O8d5KgKA8utJxurGM2827QLvK
5w96UVndb2paX6QV0FiVzcYuQVvntt6pHDgENHH3kMMkqMqtl1S3VGfmRjUIFXqrQ2GCmCAyB+t+
jm9TTFqiTGkDailwQNHQkqyEpgOlQnfEOdHtSp18F4iwFEH9/FfssMBVH5Y921FRMqUVK5ASwEll
AcUhZtPuEl9UG+0AtPamBeuBVC3Ces/FSSk3zMS4Czrdnl1hPLZd3t6ckNBP6px5keH8kaZ/WGQ7
VkFBbXbQ0fa8OLzL7tfiT8C2Bsi0V+uXRrJ0EJ3Hx+jrB2fUw04jdSL+s2cNsY/o6Z8sCzmD5CI9
eF0+cicwhpPHRKKQHvL16HlXAYvhbPb0HCW7vg1/1sDqIY+MCcGhNmzKtyltaMOl3o1xsTckSEVa
0qPE4XIWIhyZkQeqktqQ6coEZdUjvx+5FewUTAsvkw6vBee/NYiXBe7RHSYYCUI3cjKHgmo8GiGu
MZJ7C9YPdhJ0uB4s9ibPUaChdH/Nu/y9J15hi8nC2OVlgiQoKO8EWXuJG8JogEMz6KYH4ccFJPyJ
ZqJfd66RWa2Ar1us0iOz+vXU8pjEmrSonO66CnPy4tDZoPEu/D/exCEBLySA9tusbF54HBdya4By
KjKsua48RBXtj9/Nn0F833vsXa3CvVQu92WbUP0g4XWrglDWmgZzmb7g7zAPRQMNULBZpKkJoCJF
T5gUHyvZxSyW/FOBj4Ou+/lQVkTTFHRSbOjLSPe5PzDDxBDRit4gZG7qIkT9maQI9z3WVsByJkAu
Uqipgr8DcE05vYpOHh0m0GjRyB3iwunPtZfGmxYaW4w07cjQpozmhJ7S2c528jx3IEFiefW9Itt1
yGobHHPc6Nbe7WuXQFZS4yvT7qNCc694OUF6iIAeOx85h6LG2VqUZNJVh2Js1K7BYnq024p3x1Z/
EVqTm5LLP+BwLwEC/QGx3s0X9X2j/Q/WvH/k3KJShPjbWsOCyVDXRkQhRQQAij1ANK8qNV/6FOHn
4JDOWij3MZAZNGvW3VCLya2ZeA3LDpCvpQGfXMBay+4OITLxNcV22PIBjofMG54ktNCRcOTvInR/
fc/a0hR2afLppyyybmdBUbMgYM8xwaERR3/zw7dnjQ59w2qPIsJyCVgz/7X1kF4Lqb68GPjRR9mG
boyuDSMsovYC9hGsRV4P6QhyFkiiTo0g/4hnlMSjUsTci287Ju+/D7nLsmKla/PyIc1c98VLyztM
Ev+kBTrjYgn9HgOuQJdowxLxczSJ6byIOjwkLkqkvpV3jVSvejGa08BwO3niN+1Mtf0/MZDQHBAB
WX/R4GJfQKOBX43gnrgP91KSpSMy7R0d50Sa6YjmEapytMbxknTlwaCNrbCBe6vMJoCGSDBswU/S
zVExVWN2QB3DCUK+yb7OvHviDjDbrx7okVDXe3vo7ycESDucSK89poa1gCUldYxwY7QSEadWtu9b
7+X/38ByhzuweWq6e2e+pC0/BuTg3o/t6YSVuI6WnoaEFNdZJBhulyD27tYQgqroEMoFgdxZLuys
kgJ5Uw/KWw4jdiZ+tKrhtqVc6C7PO+sxjK3TqIb8YEFC7rU15/vFe899hzxNU0jSZOmw0fyumwCU
LUalRT+SlFqxx64YkN8dZrfyI9Qau7ErQVNq4sMTdiTqlLqTsjlJVVt6ND4AE/n2ezJbboQlCQ0d
OxssYhuh9c/wSyzLrpbx4f+UzVooqnb4rRijuds1CU3b2MidXSuZmy1TpkfwZhCx/NlVhhMVpKVt
aa1DztBXV1LOr72txUv1LRAFR6iA4vP/8ZJ5c5enRXCc0+k5BUU5WIvv772WZA0pDeuESvSWGbHB
GLaQOdD0GdZ0hDQkh/qwu9xCYdMyyXcaIWOpmbwIdk8MnGy5jzkpQyNWS+NkrbH1i7RRXvUccnGZ
ov3XYUisa7OTBZwf/oXNKh3bUL8kT7Gpjcgfeu5EEnmQQRJeWlsM/+mSyUMcF2Aljqn2TdWSbpSN
18oQAywLYF7deTAJtTi6k8cJUU1L5FhZ+ZKGgravh7afeLe78EvmJvnDWfIWlq2NI9j8HOfR2AdN
/UbnWHuHSxn0J/AfcuB55Iq3Sc76GbM34Cl5ZwkjxpvjB8//56I3bvCP+IZyS23STwIifx0sC1Mj
qSCjDjgTKLeLzARDTd8CKGXJb87+e0cBls1dx+PSk+0WxRPSfIrLuM0ZZz8IIj8VZns3ayKDEZgy
Qi/sHLnpQB+mbfYlC3UrxTqRL01wCRLkIqFdHwvb9N6nLqUwyYn/Orn+EBmbpGc/OjayEgMb9WZu
Tes+tMq/ak2IBjVF/q/VcNdiT5CrDRvE3z36yn3qJbUbDQi+yWRw9lfpI3eYeY+eyUW1kYZR3S9X
sr7VGz+ZcQfWd7As4iWXIPhooWiZ1DfwffBayHAuVcUQOOb2Wzn4zlZTXcRLxpfIsNPf+R3eBeuB
SojuQWFL3VlD3EWpCvrIU3SrghhWFxqn94hUa5DByYLPd168yRm35O52yMSGq7AnTBKT2JdBCuo3
BFlkV084FMY3JkjS9PwWt4FXXicLYrpBEO7UgELDKwEnzr1BH14q2RYT7Xw0A8xpTc7kplZ+uGP9
Vm9L5259N66eJBI4au+MQ2PJ4tBko3hLlbULydRfMjQEsQHniB8Glg8ARxzx1AfPS85WP/TrDOSH
ZCnUvnMxESnMbIJ/KF+i5S5VsEadcdeHSt6nFXqTseJymKYqOSpi1x6KwSl3MbRMlCziyUzEeBP4
9w6JlsUuLK+5jwg85o695uReIRhlE55id4yqpEThLiy1s+zmyV+s96XL78yyKfajbggTW9/SEPvz
g5mhg5v+FYDYSTiYl8T8GxBveulQ8y0Dukd/sunzdXHgcXS1J0keAdDkpx1W9pmOiKgY++BDocqu
TRhNo1TNPlbO37rUzYPfj7j+fEfQ4lX2wFaufhoyJunxMoXgpnVhZA+AMDjF843ZUocJGqWPLi0a
seFlTwhBrmbYTxsWEoPwrvFltp1LziZz0C2MKdlwWysR5htOr4Gi8iJyvMk4IJI+UilJjgqlNg60
CpoOtUTxPH83CNhv+OPprRylG6UZRP7YGp/SwfK/oomuO+aPeeVbGys11NXvl4LVQvb7IE/yk0X+
FXNQXB5YwMYoy+R4C1nFahGKAxQQy6kDcdUZ42UMUJb2bD6mJY4T78LRQiTfdt4uqN3sQBWBFdEC
yQdMnwnmBoR0SVBf/0/zbN1s2AeepsgiKRCkm7HNTFWnVyKgTvVSf5bj2zTO8iFR1FKaJBqhhUGn
yvhMdML4zsuQt+RmKJgZGkwRc64PVyY7hFdVbD7nIt0Te3PO+qa+8PYdvXZoT50DN+DGoXjQMIAU
Jc3JfThwgpSO/rTz8Z443jN7EVH7PRnmoncDXqIbOqnuWAFJXgDgv7I84ymQykGasFrP8q82FjZ0
N88TvhXw37D68Q3zlTA6XldVfLRz556JiAeC826e2Uw3VCM6iv0VfetRhHO02A8iLz8Ni5t8ppvj
unBnH91ZJoesH+9A//JrGczVXobWeXYa/1pWCMB9sMWB9uIL3a6r0JZgJbJAqL3x5HOeFfOpmUzU
pros740fb6FABQxvviYahghICppN4OCorTF9blsYZltOj44j8rNPDtNZubBcdgfe6JSFQBiAcSqL
G4DEcWTCGK7jgowh1VNyG0h1OIQDjleG7w1BNgMR+mU2hfs0BrYPja8mVzAaTa4fsjg4ldjs38oc
GyUOgPXaw1Uz1tmrsvs5+r8moyvge2xrTXLzIPqSeexvQA7pVqX1NYUL2HgAHpsSK2fe0WE5V155
XOylvmQq+KMZmmh1xxyyhFm4m0K6Pgi4rXdI7Qnj91jjyPL904+4GkmCiTo6Eb+n7C1jxMJ2Jc0t
Ab4/nU3e7JDGdCMCwqI7SZnO7eyRQiBsiux2vEoEkCRd/4brfDNoH9wucx7csNN3wxrzVqcVSjyG
dZ+9dljmDPI30ChQQF+DGYieXqjxrF6HohJ/KyHPss3+haE1MJAIRKaqnz7FzGMWF+c8ICtl6N67
ptA06EB5kB3z18BWAUviM3bMKtkJfHu8FX3EKo80vXr2hXAfpafBSCw+IThSvEgjr3jwZfUEb5t5
uuydADV42ILMyezFdfR47/A38JqRvsrxJWkBisx+QPZoEwVqunctp/qGEJkflHC7GUPml8OF3SXe
Dyy3+Srm7iflrsUb9p5iX3jXOn8Zmzo8uwjQcBcM8Oh+8AFZv5sVmiJy7pePaf1fc22yesTxcE6K
mOR+bzGw+vEfIWnlOBUMbQZGjl/BfjMuuHfLKcjvkm78kcXCYDyLMBqAOy9ORZY2mSY74UvrCxHO
qRDVWRfT/EHoWwSAuwAFZTmZDc+pFaLMd/PuVIXQt1V9TOJaXQ0LVN70iSWTCXG89ejeKoDLxwX6
7WoQLeMB1AwAiUkJY7gCjR437kDsVeusanOXOXDRfwqRu4g24U5FvcKFbniuBR23asSyIs8E5HJL
dsTqLQx3m9SkHMDqhw+W8RRVrE3I29zUJ8IlP+KyyM/4eqpD03XVHsXblS2fv7VS5t6ij2vj+zX4
OySNKN+kWydUQXHIwA/gBEv79yxZzKtJ2rhksqmKSrFJOqz7dZNHCz1HBtDEIIJT1kzhxSbOHFMJ
dS5p8lR1rvcyIGtCrFXSA1POBAiEy4V39VsJzz9nSKaVJwUfYXVT8fjcxzEpsTFvbD9M1GE45ddC
rWWEP7aNZ9IwENzOrRJnQcMSalPf51Po6rtiPjgMLI/K5OvwHXIsMwLkS2CZoywBWJPMuOkF0oGv
0t/ZeYu2zXR/SmtAojKDxlG1sTHMCju5DDDt+v9Rd2bLbWPpln6VirxHNsYNIOLUiWjOgziIGizr
BiHbMuZ5Y3z684GZXWXJbqvrsiMymCYpCSSGjb3/f61vxfdKSc2ctSf6wOLJJZluHXCzVkMItgoA
1lXq0OTCoYteMNhlsfGV84J+LmX/SDeHhayzpRUH9rxuPjkm7lLATVQZ+CQzqNQkkDTBd4eJhFp5
1lG033QgE/NIi9MNlH/wQCFxXi6hs4HhIHvp8/sGGuGaVNMHlmvKysK0tejooMwhv+PzBXi/GrpJ
8FKX02RKu2n8oFh26N3huaAON4/GUA+bMdef4S1jf9HdM7cXyjBO1ax9yenWa72NPD4u93b92cZx
d3T0gcJsSi4ucsRpFhzNS0tB0sA8CRrgSlXVEHUJzEQ7GD4rXXjnDJPaQhJMHlJITU1kHakvloZI
k53kZqdWI3CvDur49Zae2DREGxUcivQ2o3pdMjEtRCnw6HScRL6dRZxkNFxUQaUs0DhdO8oj6yGt
v3QOeAnqmztHy+8NjxQwtYVoSz2eSrrqfxIOyyl4bum9wwyFSt7Ed6kH3duEqVHvm6LWL2qOeqOR
OJwD9A4sqRmjcroo4VCbN4MVUSrFINCzWlj0ERwc4ADXw1Y1Kp0TJb8jsbiaLt2YlTFgdhEpXNLI
p/Z51JH86+uXQWXfqT0Y6BBhFN63uRE12ZyUYCqFjjreKeGAnzBYUYZqEQ0ee3Uwb6ICfQTS1OCI
7o5WhUquXjcGyjLQnBPJQ5OMzq4eSsuY2bH3EFTVkXHINRFv1yGL/IBVzLwQCoJWyxMUiwlUw+OB
7BrLu8uyyTX2RUIoBfLVqEc9ZUT5cpCWsvAQcq2tsRY3dRJvW9JhlLI1biuypObFsBtEZH9tUYNZ
1TPdweFbirt6IlWAY2Kqy9xJkrjhwQ8JgvRGi5V2VVafwjKVB48wQJKVPG40ggZ/YqDCyuNKXPIJ
vzzoEqwURrIBE+PFjjGEkuQS3sCwcLWnVsrsrBZBvEl6rZrkmOeGkIi7zoZIOPZolkqqlIcq3DvG
uITzi/Z7msfoYkcuifbF6Wg+KWwQrZ9yK6fhI1K18lhGXf3JRhwFsnOwzm3AiaJI8Ll6fYlDn9Yy
QLK5F6T+WfHTnRIlT1mXZF9CT99VCTActfdvtYyiSWG50IaJspwWKr+nFP2c6IacXbNVImF01sza
NRztB4Qu2tLQtjFwzunkUfyh3+9nLpOlYAnALN+xFI3XZDswECBwKLBveDmmhGroNlITm4C4sWXr
fhpGlVkkustCd9ZVA2fSDweN3pt5tEFDz7opbYL710Iy874pEGEsZV1zpy3T7oNv5PwU1WIjJBKG
o8OhcV3Vfg+7ixtXi3LKkoNa3fW6fVJcnCQ0Ok2AH/O4tymecvveKmSXJUq2YqgO13y1krRlIFlq
eXRJAfGypd5H5kGL0IR6IUWGsKGGX9cwt7PReEDDYuwQ20EZUXpl7ae6dfLbdkoizD/B/a4xUfAw
RczPjZRRYIjM7IYcwZ2zlZaR39apX+xSg/OAAJl0Tx/u2UFcuWNlQgemBKfSSpfCLRR6fxCnKsU/
bCA5W6S26R8CpQcHq4KDKVP1S2smPXpVJKIJCMdNyKfc6YO+v/6oMJ7rxKm3dYlnl+bobRUP/RGp
M13r3BXnEb+JhYj/JvVRX2kgp8lBWUpWI/vUyrWDXY/OEt4Z8ct9rp4s+lMrx8zIQnP0bTlAFRwa
lMS/Py+Nn5idHEVYfKYOsdCYInHfwrMKaj4RJcpwDvTsLI3K2fhTyh4WkhvFxxXhkQl6oxMxD0JL
rmTApZ9pxkRVxD9uqlB+uGfkLdr7hLQA2JBOzzgabxp8/0ePEAw/JJeWwhkpaGMAmbD73GXmPR6u
dhU2VbDozeauZMyoDHilwpAo/2s4fzXqPHNM5UnVuzUcQuejtJNfnb6OTeKRaqlQ3ax3p6+oBzOC
YzodbDzyTG3y9ViUDUkvg8EdnGF2DKit2onJBLRzqXxbLI8/2PvuBHN6A0izLeBlZCSbmtDJPHqH
Ccc2qXbC71C8VTGDj68AnUV9BMRXfZj0TChfb6qkubH7Sv0k2/ERxwUKtb5/xTX+iDPc/Zzawdde
L8R6ctlBvy4xWHeAALeoDcuZHHXsaVS3EYanc3BRUKIUJuCj0jyGev4iRry1tkkOZAdR3CSHCm8n
9tMCzRuWcuri08Svdvfc9xBNeOQLRh24gaz93rGGXzLlhTVL7SYzMf6hBGQC1tRHFEKzWkS4Q7oQ
bFm/LIeh2xoehpUGldaIHXNhleQyWS5WQK2k5qBToWMhJua40R+S8PPgo6U1sXzO4whnjnTNT05A
TFLMy546eehppMmRQpSVKy/TQczJYpo1zM9n6MsKSpBY4Qcs5SM2wZhRgOidi8/0EWQKTN5RPVHA
o2Ec0I/GBI7X1dpUNZzMRmNpRLvYy1VWAo5pULl9UNFSDXyBZRoS1tqkAcIgD2BaJtxl2yr1AhzM
FO76gvQ5WtYV1ZnA7Z4ai5AnCPzU6wt3qYbiHrc3kiFIL+EU1lzX6TyuB38lp9m87xc3CFtvMIVd
Ug0Mcu0TlAoe7slycABNIwuzbQmpCtWgZDboMN43DkJOJEEVALydHeO3Fz11+MgBVaGnXwpdPU8L
6lhvHPA96Is80+45FVpM7YrYjXp2jipnoO3TbaxRvKgVRB+/LU6dTdBtlT2aavk5VHDc9R0UYQOV
v9904Vy32K6OiwfZbnHSoXOMrIRrXAzQa7I5nNm7utfQzukIdHvtWKZpj7IzSFesRPvGZteKYU0a
SLHCm4SMEZJrb0IEaK2SBnJDnbYjegi/BqSePA2qNQ1W1NSkPHCPkc4pjx6sqkjXaUNEFKXHZSpR
Kjcln81x8/HCUmy8OCZ+3CGJoh1oZrSRwX0GF31TFKi0CkX19qXO8eypPq3QXeRkfHs9HEcdqlAY
r0e/dff4TJWjruPMNrt8Wwg3PfjemB7a6DYqdHvHSa/uZW4AgNAM5qki5vSUPTWNLKT4kgQxXRdL
17eWpvtHN+C0j83iKdLAPHQ5pdDGmk/DqMtNCiio4Kiy/E5yJFeFOWm/ALVOVjumeR0mucg9FSwn
T0Fr3+U1GgBvEMiuJzWFGgtabkl9ck2EAiGimGVmmNk+9M17Q+uCkx6k39shdbZOwsTMl9lJkupH
BTKYW4N+jJugWEeKAM5iBdla0xBFhEARtthoJ3c2Em8XOKzwyKTIUFzQbzsMiQrnmdbkitakWDpG
+w0bP7KbjGISUSA6gY2vbdoidmlMcPtmLZyVg8hAy8g6ITletDO9H9p9BsAAAgF2g4YVhBZSUiFz
4FI7lCr6QNzo+mS2Qok1F6n+3DWWcQA68qB0ibPLwgSplw9aKw3Maov2Uhb9lhT46VRgUiHbQW4c
h6kQwhmfnNnsuRcV4UAo9mAkUPBJRy88ZxXdNy80tBvc6I7VCHqPJlD5NP1eN0a4DROlmDuePEcG
6zEUGSzQxHiPFb7aZ6iAMVf27ecoX9nojhKvHc6FJ5BzRxZGwURG+7CTwyxuyv5WdfylRDhxBySj
qaLkwN3hAcJifa7L8TLCJGJElFslH1kLYzKZXOfsQcdLD2FbfGZeAUY0tJKFrfp3lYyexzyH42g8
G1N7jHotroagWGSR4IB1EZCEsCKRqNUSikSUga9QyCLuD0XBnCUmaa2n47m0awcIYJl/kqVW38Jo
2w8Vp28mgmgR9VRuScjJ5k2fxdswp3eLchGQtmJRjcq5ragQSdbjQH5hK3CkocAPPmG4XtoWSHK1
N9xNXVA7bwuAT5mIPmUiNZZKaXNGw5III/QagD6DZaZT71Y6VJFZ6aT35RRHPpVaf3//ne7xP919
DZPlkIvYjRD5t5OfTjoDwcJthIgbjElN8iQA66TDE1JpG2xLtyJkCnTd5v96kyZW//d/8fxrXgz0
GQP57ul/3+cp//3X9Dv/+pm3v/Hf69f8+JK+1r/9oUP4tcrr/Lt8/1Nv/jJb//vTLV7ky5sny0yG
crhtXqvhAt4pkddP4b/m00/+v775j9frX7kfitd//vE1bzI5/TU/zLM//n5r++2ff0yhaf9KH53+
/N/vTd/yn3/Meazyn3/j9aWW//xDE39qtmsbjgunRTNYRf3xj+51esf502SSJlwiQQ2dJeN0CLO8
kgG/ZPypOobBcktVbdNkevXHP+q8ub71J7Mjgi9cFT85b9raH//ni5//Oj/+OmLsiL+f/5hGj9r8
3Xnk6AiVIcrbZHxQNHTfzSVZzmWD2+krtWOysKBQSOWEGBqt2iamE9QEoRChpi4cHdb3zBXSJbnC
ZGa5Rl4uTjHNYI2wpAKMqS5sMbk3/NIY1nEfWUStNM4YfFewR1iIAiA1o1SnFA/ch2id9kLaFera
zsxz71iz4UTHeUudEDFsF9LZosYVMAVdtOoov9v0zuUNBdCgJwJa1+gSRUZvbxSWIsYuNKO4WKRm
3w33cShjEAaQKgBY6BgGqTJyzwsoM1AzgErf2fxtUCNhvbXpR4kvaRq0461QMSlcRq8dk53Hne6l
ZHDQnlAoKvmBqy3ItjrFD/Dj7Ix2VQ0A8qemv6kkAQCm2k6PIEtAgTOkmSg/8wH51p2HuNejgw/O
gSlMjdRFTVTDoyCgYqnad7qt+RgnnQLHDqUpgCM9DalWK6OsQ96HdxWYZzjazSfgd3GJNCYqEcgW
MqdYjro0lfpr5w/EhM31ys3k3m/aaTkSs9SchQWzw3WSj8UdKnO8S17jCxWci6b67UIpDfw9C5CC
SrZN1W4wD4qZlQM4HNOccrhzAX2w8COjvSk9vypeXKAbPfzTVg5YQvBggauNIb/MAvjrWEvpEFjD
Z52F03DjoFxPbtC11N2aDnVbfjPDrgRKRlS0iKCC+Y5W3rIYS5DKZVWOugshSm1sIpMkwdseOhe2
4qhKvyUFJkpE8ODUyhUtJk98HpAc0i7weqBolVk7hBCMLE6hyKh5fQbub/lfg9aH0kWxZVyQ8psJ
iIoBurO0AnswH4fACRYxScXVpR5BuyOOhBoDMkSpAfsYahkt7VS2tKv6uBSLtHfybklamghuNLg3
ExrJF7co4AEg9F6CN8tJzfJBLVRmJ6BQ4bdFuZYCFWUewX2QbFqUMXZOmWqUQ2xtgz7PPmFzYMqn
+iaw2IpoV21jeHUb77NKbfpLia50MKaOt1Czbc3/5HKsXVpxIXcw7mpNS70TIWqlNbe540ePRmZj
L9Dc2lFnJgYS3BIuob5bZ4jpb+kjPzMVAAaiKPXc5bExjfzgofEip0X03okW+Tju/JjviBRg6kGz
lButra0XA41HhbJ/3M212kUZUo0UOL9DGcHwWNq6xvQHP4zrz+u+M7v5oBCfwHExDG0/yEolSR3D
F+40k4rZzsxTaspW6CThFj0UwBWJrXhSCVOCvM9rBzJGWpn4AGchzl9g9qHDvD/yo/iri3IXqVml
gKcODCvlHAgdgHiNppU0nH0NQHhrcpIDhMPvlc+BCCTjN9dUAuzrTT3UNf7bzPE2XQCb9dxbLkGw
Tail2nZwM+T7iqoW0a7tStdYlpKSNgb0cdDPcSELc9+hY0AnY0u8DEx7WCqJ3EbxqDNG0UGjE7pX
WqncVwMay6XC6hnzjkM28B2LZszZiq/5ctvaU9Es6/yMYaQYe8X+LHpXZKzAqEmxcEsS68jFkgbA
Aykhfs1q34vnJj5fZY5mrRmwsWixjSxQZPYcG3TH4R5tEW1kYpbdQmntkmp0lpGYIcc+/YIeVXAq
0tph1dVxkdJ26Wndcc7bNMrx6/c7FK4+CzANxXXpcZ4YjUKWXRVlVcP6mmJ3DR/UWWtGNnyPyPyt
5z7N91NNnTSbMdukTK85KWNuAsJcIS5Ahd9WWiIhCGwcpHEI3c6gkQDKzVtpvudNKrY+dh8zfqR4
rDWv7ec+EVeMftCb1NPAGapPFlTPXjoq+A9sIL4HDyNOUKsC0ZhUXV1keftEGRs4QtCNRzEzIc0k
6zGJywTsQBFRy0PZbfS7sYyiYZ6NlAKWGPYwEQIjL1uKJK2SbuwGe/SWQooXoTrU7HTX2mab4s7O
DDJznLbUoQAFiYVHNWq6IMAB4faPXUpcO1ZZHMfEngJRGQVrzCPY6oyidtfyMkHLE3vLZjbphrJe
jbQA+IPR6D/2oic9Hjl+TXp7CA1oAQ4kGecyz9HspwkR8RuISBRd69gVN4Fd1wfcPsNRV4ZglbHY
JwBaAShUOuHKUZIGaz83kCXqZwi/SZnvypi9gPkaX1CR1FRMIEc20CiYsg7VXRNaFeHtZvtkBRJB
gRZFL6Y0ywOyDoOFstT8V9OR5SayfZxssS3ap9JF30EklbokzSPYaa5JJIyd+ss2UrrbyKuCvZMK
ai6FE1nOgm4Uvlim6YvUcjFVxM2r4dOcKUNTXUTVVIUp3WFlBVFypJUUPNqSJuFOt+hu0VAfs6PZ
hjhlG7VAw1VR1924UiJiE7osybqIjJcRiCR+oMZpT3XjGSenqkvmSG34IqTvrTIVF1/hP6UoHNZ5
4OWrOuZ812EMffZiPbmQB2cf8xLp5Say5G1p5NNaqh2/1pEECl9V+C3toClu0qLV3FWKcflSZSxi
mZxaMZE1oUVPt51qLYOBS8YT0PstE0yAr1LCtT1voYDKWcYt3MxEM6NdppDoWmttcaNoFS2TSvbq
a6K33hogsr8hIkz7kkd5uWu1JttEVUuZYehNsVF0z9w20NYWhsNBpzgbNUt70ul33MA3gW8P8OxK
VLwJcwZigSBS3Y+dPqzV3FGfJh/DbeYoCESzph8OiNaowJctRUNLhZQX5DCmULOVhCR2PuUlT4My
QDq94EprRHuPt9Om/BmhAwrqBnZejh/6LIaU4TUpjepzzRBwR0gWtNIhpUhNoWpYaABZxRLgrAX5
VauyeEnnqDk7qsJxtd3oVEZutFWKwdyopkuLtRzRJdmmOxsNwf0hKMWDkE2yskmt2mAsAR6kjtmK
r5TcK6KyCQt1mXiVpUs3dITvQXUE73C1jEwds3QRNbu2wsWMBtxsv4+wKs9RXYzbEI/wKnOFCmsY
0gNECNSORtkqBJeQ+ombJe2tRY2Reu0S8jQjKLfay370GPMbu2GRm8kbtSpx8xgyFSBobX14yDSl
eqiqgIVhhoNlmdlkB4IlM1bIEMmfNPJKxRGCFHIVM+xRx4zMfo8cBpErHCwqlfgC4uy1CaVdwUYR
djyDuWGtihFj0kQyqsLHoVcyz55VUYSKCONT7G0SQCtbamQtU4CxkxBueuxLszptwRH3bvVUUTci
/QjN6kwrcrxCXYc/e2YYBY4Snzrit1aR9Rmtr3GIRWiMF0DNf0kw/E00yBZ4uq+YuCDJFMAhG5TP
CCPSr0Ha0JhgwodhKNWFsqhVt52nre0+1hlA/QiPyrlhr8/zMqn3Y+eHBbiY8glVq3qH0i8hTVMZ
NrYBF44WRg9+YFS15woX0mk0je5p8Iv2DnaXa3SXMA0rGmd8gW80pS2KAZnMtp7Zjmdt7HaykGoJ
h6ENXxOjbF6d3FPy7yOCeGthmkTsHVSfRo8575xExKgh7KBdWhHk58eyHWV6U41d3nwdzEBXN7FV
S2VOoRXFPmeI4tx7JVFR2wxParnAgzraszrD1z43yJHBeKgEw71IpF+gfW0DbCfhKCTrGhd18Trr
U1E/wzsiLXBMk3RTI7eWaw9rCyZ5RaFN6mXtPaRA/UvStONTnDITWjei6iFB5Hn8baynym+GNgXc
4+j1GM8sRP5eUwp/lfkZ9J+YbuKzNirKq9PSSOIMgdhKNzRyvsJi44oTJbhMGhn84sWUaqW/2KWl
g1HqTcdgSj6SAdc/MJqX6WpE29F8UMHQ3+cpucImQtYwNc0yVNo47/IlA88r8KiQS7CGnBPsR3UB
qA8X0CO0Y/JKyrW7LBdoDL+X32SyjDrKy4tor26cD4Iup+38WEq5fg76KZbFZxCu+i7rr+yVoB8T
DuNw6n0MLklOUa/+IOvlo428q9dogTGaFVyTLuAAWdEK0tW59u27HyoPv1jPvw+tef9V3rXEQtTU
A7GFxDoRGbz3+tff//mPvsT0/g+d4KC3apZZ5cLsTop8DLqT2jz+fgvvc4r4Ai5h9Ra1AsOkLvL+
WDQGzEF8We3K2RmbeI3oYVOtow+aV9r7BMv3m3mXu8P90fdNo1rQS6U+O/OX8dw5BRvcnri7Pzjy
vzgmtLxgsWI9AbGpTl/5h51WV6nZ5CroF3beoq/8Z90lmfn3u+2nvEpsKGxENwTZ2SQ8vU8IdKKg
0PUiWUBDuuf+ctdc4h1mVkApMyybn4OLMU9XIAWeyk+/3/LPpwQbJsHOdCYpiPr+4vF8jxWUDZ6T
m9RMuP2nPBuohnjaByfGz3vRcZGfOTh+iCU2xbtTz0i8AIZQgsAGCQ/u2yQoPxiPfj713m7hXT/T
dJnvUYNaRFt/U6/bDfSnlb758NSbLvS3ow2b0XRD02G86VT53p4OMsVZk7KZbt4ttQVEtwWcm429
xhq/bDYfnXza+17xdGJYui50VbO5tt7n+sUhPTvJ5sz1sDTn4c7cWmt9oe4//F7TJfPT9zLI4KQq
SXPi/WnuRZEdTQTpbg7bdc88MFjIGbmuq+z542tqOhZvN8YwTdwLLWhSaPlqb3eiUCh8xORogMAR
YC66YryPE/2rj5XwPz29XU0nP1Yj5Jdl+k+nd6eR3yTChTYWrIJHZOwoY52u6RfDaLvx6vdb036+
msiv4fTWTAiAruG+OznMBMsTsVELbF6LNNlQkN0IIpzWxd7mqIUrVtvK2V58sNX3nXzKviBfGXcJ
O7Mc7b0cph97EiXgAidbfU5Z5ZVypmKujSP2+vlwI+ftA2SGktjhi3HWtr/f+C+/MWthMAgUWSzz
3ZE0XQuGES3hLio81oH9sC+tODs4vlZ9tHN/HkL4mkQWUzrHfs0xfXvS9C5MPAeTMiSKfjEuMOOu
9Jb9O117lQDOMwcY8h8PKmzT1lEaTecQyL632/T5RrVZ5AtmnzJ5om0uqasOZXs/jH7zmgtTHGlw
1aQBmMNwSH3c5x9E7f5yB9scYrLPGaKn/sOb20/fxWhr2cGuXgaQlKLhGLp9S0oCLpDug8tlOlrv
rkuNjWjM5miN29Z0CH6415ED0g6OSwtTx8hWYXmU81zGgCLpYpHkoBsS/GBgFR8pYn4efGiVENBr
s1AVXDzvtpsLvYMkznhwR1UYA+iGLPCtEszJyZxTf/ngoP5i9HmztXf3ItGEtArbAlWQZ8yrEitF
bn+ndzApEd2PLs5f7NI3G3t3/Bqz1ILRQFnPkIDHcg6a8ViclLl+hifDLUrd4ArvvkQffMdfzM6n
XcrEhQHw2rt6eyipiQOzY7v1Ulthqz6oyPno/Txr+kP47C77eb+M9skyP4X6skbV/orPjYXoR5/j
Fxftm4/x7gIiUyCKYb0jewZUQ5tJo/Hkyg+ukV/cJfmyNOeIcLdtwSTt3ZcVpdohr1tkZjXOMjuz
iYIAwcxCFlVn0HzPQFdBIQF+H2qYYBAwQ+n8/UD4i0H4zUd4NzrpmVNXDnm6Tk6MCMOB4e9H24BF
anjymw5zbsE0khI6i+y/rp7/qK37f23HvunznorX7E5Wr6/y8FL8f9C4RZ72w0H4qXN7N7VU//G/
v1fh15cf+73XX/urfWs4f6qqYRjw41XODXO6TP5q39LYJW+a+5bNRI5FLMfz7+6tout/IkzUHJfZ
kE7YquBT/N2+VUzxp4u70LKRp3MTmv7gf9C/NS3TfbuWsah0MvXWuHlbTP0Nrte3564Z0vy3Wp1M
Mq1vdl7UrbPE8+5kGvrk3FR3uR/LU+5L64ayW6f0J/q62X1PwNZ+jBIym0p9eG54XXQlbEYPTxx+
Xu08qoAv/Fg8X58BDPE2Js7COcBTZVMW8WsTCG/dEdS9m+oLg0a3ZO7TQZ4nZie3V6S7dIS/GxKK
S9317dLv5h55EHR77c8t9iGixbzxCHCJiOep0qtWGUC+hHwJpcFVaxT31IeDu6Qm5aGn9IHt3w/v
MlVTTqXbodX3niQqGtxdYACwSwbeFmODfx/70lujGiK9b3CUuwZr8BL0jnrDXAMuUROXL05vz60q
nqsYnUDAigvsU+vUuFa4iMYBnlQyZGdUidnZSVJoKdRpomwcdhVmPiPu9wKF876llbUPFb3ceRAi
r9Ll3O+wvgH5X7kdmfHwIAu8tANZceTvIppTrPsKZ0spleA4Ivu+j0L6ka2v29tKmRz3sv/egq45
EFWQPmQjqXxovS5OlWUPnTLeeKWFn6l6qsuqPhmBXp9IS/FmgGyMVcsQtSD8UEBY6rqLPRRLC0P8
usrQodlh626c3GLxNBSOQw5AnZ3TUTwJes27BmzJpg31F9iPmDCmB+SdRTEjHbkkYcLHKK+1d5BW
D2nTe3fXB0fXTnpR9MeKxsDONOt2HrbJGQu3efEaGZ66OvpWjN8CC6g5p1y4G8Zyio8Oq2VFXOvG
k22wbgPP+dwkd6nbpksSW9UlTUYLtDgSFTyfYbc2FMM+MPyhIwviE3EoLr10Ojp6n/WPRa4+OH1+
qVs66EN7qUwR3MWNRp0vOORq3R5HFEMzIGPREzCkFaxfMAC+Xj6GJEGsbAhBmHR4Oikp+ZIC4kYV
HihQk7qis/t25vRAfx+1QYaJbFNoXXibVWPNXhBrPvHwqfHrdK/7BpBHo3npklDHrlFm++vDUBBh
P6RBtqfMhs1vpOc2DQ5L10oaEOcAfpaYeslQ6FpwR/9+Xk/PKcZBoOmau1H21fn6MBmGQaHERwd8
+jlpl8R1i0MFeAnNfXcZPL3bk2/090NgSaKvEJ/C3eFf1zf+/VozlcUV57Vp03ALPWcDZtbbcxPy
9kWZlVg2HNoCNOZ1+Dn1OqHpB3fFCldmkJrnSgHq0XlKTPpt+NIYmndAx+HOHDO/zcNSAWPEg0Wj
8Ixm7foKnVmPurumnAej39Zppi4ZkeG/TPzLujYetMDswZ2J4ub60vWhVGX511POwmRNqsXn0YkG
SBCkOa7sGK/tXwzx6zVoFbDGABYHz+Hgx4xbXbTQO71dYHJH2x016ZHl6t//shIfEFivEVFDmVqd
Xd92pp9pBH87K2DXXl9LJBraivCmeWQaBUAUy1Pnbh9ly4jARsizbWsczPKO7LwZJrnu1jKagKM2
lqukKcwF6uA0n0/cBvtf7/b/encg2m1HLts3UQzDMcYkc9DDbRe6t4niPKG/pkIwRcam8PgJHcFL
eoQqS6wimKGlapMjm/bj/Rg69l5G+U2pJcGxFHa51OOMcd2GjWgFzheT8AYaAdrnvHBLnHqdf8/e
0lYRy7Ndow7+sQnpJpfac2cIRgmywZNVoKnQZ5K+XIu8rTd06oclTPdoQcMdRVATOem5pMcdQLM9
OmHg0yr2IjKWDew/eE+ZKXojYlaSgbR1AbaRoMNlT+7YfVhZ7b3l6ltfKeLz9aUCTQUhfmaw823w
o27K/qdXEx4akLYH6DgE+Lg1MZjT03+/QaNL2+Ree6TJFOyhEoZ7jbyOfPbDP4HMAcDyyWEwkwLO
ArkF28axP6F0cEFhYDTUGnkUcDLOsZo2D4ZFtsQQu7DmB83eC7UnfyawlgpZxDi+8emivfyiqgq+
RKOWp9ZBAQ1rUmDBK+SLU8zzYak5QJTnIZpoOrfDOY0ETzupa5tKJzSoDNSR7rBJSG1Cgp9spY0C
dQobhqeiWfPrPzXFuNidqDcFer8Diz0NUpYf7nJN3wW5BFtzfU2EvX7I6YEsGTUppU8/d32A0IcK
yuWmFHU0s2ZFYJorRcsQSCh6cYitYPJ0hGhGqvSEG2vF8C4vrZrIC/4HdSUFxlQZJCCMWiX43nUQ
XK/v1i6EFbAZHSTc6tnWEnGvRu14IYZmzv3Uur++pJFRq9qIkulF0ymZ7lzWdOfCF07+mIGC8/qa
0zST/66xV5ZdQzdqRtpCrjWshRun28oI01skHNCR6/EQx5160OwyuTVTyj5BIvPt9en1Ie2jGMJO
OayvT8Mx3QUyVW8woj0WfWI9pYAfVmFRNOvr09HPDumgxXfIo2Y+xKoj9sFvOrkaTwiN3FWWFRrw
5TZ5imKQGrWOphn0W3cPs+Cv12nJ+bsyQ4V2/S23hcxSZqbclzW6gTgLlSNGiVkfFeUjGUMRZ5lS
0yhswyfqTgEB6E2/dqUbPkmt/TzqdnM2sqS/w8S2Ua0K8HKROgvhGCVSlFQ/ylgj1orA4HWO8+bi
dArIYGG33xp95+oCO7Iz9qTb1u6x0dVtPBSMPVoHSCaHXba+TqsGGbrHjncJsQjurFJoZBzQHwst
ijEEqxj71M/Ts+rUxLoYrYOGRSR7MpTCFR+52SJv8e4R9Z89M1JfBJoZMJZDDsjEdI5hDI7Lmd6I
i+be9cnEC2jXHsGgQDZtwYBVonbvq3w827rxbNGff0jYKUvN6uuV1gr9IY1bBUB6Va+u88J/P9Wn
aeL1h6/vlqO0gJ5C0kRWAmBSt84m9PtNSVN543mVf1FVvkLS1O03+IteWiWbdtCctW6bxcK3Om8f
ScO/NAYTWWg0xcuQQLMhhms8KV5lbPUsuokJ0iW0aLSeFE+cGxRL33ujWlIdTPDdo5QJHT++4Pcq
Edxp9Y7QnwoBxK4TltwKUEk7HbLczmg0nEXYg/akbakbGgLdjd4V5hq+5XgYncxbxVibjrphkzGf
jp8wN04TID08oZUBgEccx0vRRZeRZtUClYezrZUhRQvW1behRXe8J5D8AONA3Qzx0OxC3+r3Vp3p
65wZb8RiekcJBhpGYaG3cNLwwgw+HnRYx5i0dzKVxiO1FqaRZfo0JR0YNSk3XA7DE4JNdNJJr24N
vxqe0BohwHfMh7yhU5vKYslQZH12ikcr+h+uzmM5ebaLslekKuUwBaFIMDh7onJ6lXPW1ffCX3X9
XT3BBtsYhPSEc/ZeOyo/RUR3ePj8rmqVKx5SdrXdqnxDIkNZN8cfeGgE3PRLdzTKLD/jBoxtRi11
R4LH5tX6NodjBP5sWdrhxGIxtxsF0Xqbx69VufR+OW5fTZNwakZj/dyspJsbQiz8kuORT3L7Mc31
h6T8bJk4PfJE02NjxoB+h2TF4sXdFc1FmJQgnPCcTI9kwO0LEz4Lrk4Q9hYMcv4B1pPMVrTCOOVm
px3NoviXi6g9pKqfrpwR0yFXauOSq5ykQKmbs1U2PW6PAuAFGRZeNZfYA+RIc9JoAa/QGRcp60aC
6bjZ7jdizuXEiajuJn39UMSp+Z1EwoFI56EzNUPi3NLuh2HwF5Gn8BoPKExSOK832iXRgZ3UeiIA
MvfNibGnyjSgX0Ms+Fz+RqgBsnKnaDTO8ppth4V2861uqggciGI9W/FdvAtE+kNWGBFFa/xRzNxV
tQmh7kJQaAbzcVRIdYhE6SclXK/Qx8bvFUYHZmvkk9YqnnMNoKMy15mDfrJ5sSTxpc/15aePEmwm
af2Wd3N5KA1AUZMp5adkiog+YAx7B//hd+i0flo5+yLfq3+exGhxEmKhArlQJkaJdiJ7tsNIqE71
xzwzomSVYp0gT81X9DY/9ZLUH3KBC4Xhqj5Gkz4/SiClcsGqP+BHiLYIwitg5Baf+3j2/h5vc3M7
4HD6mRMGO7Sh0fOM0AunWf6pWQ34RDO1GPqk9lZI8c9/j/dQw1P6Umc1U8kLmSEYZ2tRfMqi8LvO
RnKbjcpLeoW9X0ReSlfJL0NdpuHaTDR4Sl166bZBROLatYe/n1YRuxhMYoX399O+hMto6sRj/N1N
RO0pknqBqFb+VB/wp4pGcgVJdZyQsSMT1ZWwa4aS07Q0ggI7aJDomuBvWWIGnBWFTzdfDY1Ehbwj
tvJxjFLJbanEn2oNZudkMYn00KGncUduTRrS1GCxNLVgzbWigl9BvPeNSoboJ20MSraPhuOYYPlY
ZYP9SDSKzrJK1TMix++5N+YfJcp9TV7a9xqWE0CiqjxFizUcV2RhyBHE6k2QstNKArTdGWZxBLoO
2ysmVriMBzmM44HsGrR4XNQXXIvRB2x7BURQXAWct9YNl9Dv389ViwTIEX72TU8kFq2rDOElxZ2e
kYCEyUgOhVoyHNGYpGs7qes+17XoTWM3HZl1jxTiSL70XRKxpa96vm1viSLCGQQPfIVrm7h91I5h
OvVyWPOB7uUmfu0ErTsvs5m5eky4VIlS1R3EQSIEMu49Y2oNPPdi4uO5TUMwqwrqULUN0poBOFGV
zUdYXYXU9iwvn5r4qK5l7fUd8L9SwcZY50PxqHSJ6i41ibx/d/9uIAbYyab2D1mpFY+mkZDwQJfK
jj8rzQJETzjTmSTIh04Zqic6H+UTQEKHhqz5AAqbhzbSLaE7yroUgb+MWhfVshQuwiQHw1zknrBN
2nnsGbs7UV4fKfrgiWzi/F3SpvecI/FbziPx8vV/GSc2SCj9pyrLr7hqpTdA9yxx+7J8JEV7OrQb
I2OuznRU6klwxYU9sdbUWpCaa+uJ65SetymLwGYAdYmI5LW1xjqnrcQO0EjA45psr5F3LiNOH6sk
io1MGHdrGNNIMLYY9pOvYlGES7Yl8xMYKnwgPDzmsUauu0IgB7O2PhAd1Fjiu9ar3U3IFPO4zizc
BzgJH/2tSesyUHvLleSoz1xQBZPHPu9KeoTVA0Ydn2gw3FF8W0I7ncN6/LuJ1eJh1rs84MNNPKlD
rylOAJgGRRsxEPKdLkeJiwFD2/099r8fMJ4Wjgksd////QD5VHtXFzMcK8KOZXv8oFCGvlUrwqaV
F+b83f27WZv1otMEP9WAxG4ESG/nRJPdXqsZ0e8P5WAI3bkJ+cSZH3By3wpcbLeMLSwg20gI/h6r
hGE8g8f1/+6NuCxuCsjfwyQQPvP3B383dQbFFFHY+e+eIJPHIllaKBpmdOzJfOqsIxjV6L+bqs3W
zm4KBco9tvmw7zUPbW59F28ZtiZP+EaUwaeS/yuNunSw8sgM4ERuu2VQO5tXOQRlgUO74UpQRzTr
k9kVLv7Ro5ERPyGlpD/CAaN5tLO2594gbgZOcnJJxTCZ8DTUH0ZFeG4wVYGxPYNX9iyCtVAzuoqU
grA6EC+zm/kza/ghlMOumkfhU59RGala2HSs2EVCNLivAR7KMIHLH0UBNXa5mccef2LT/2uAIbHy
1rCIp8mLSAaKBphQr+ZDbrzEJhUAMm+T8WVJK6Am/2bzF6+ehyzTr5aLxQs39YPKej8V6WKs0gPc
3+mb1z8RBK52F116lRdKFKQ1G80ClP3FWAtwtJ/3l6NEbxDmHF0v0J59Ktt7U/78rVqWyl4Sdvwt
yegFI0ygoFkYMe9GtdtB8yQjdi/Wp34K0aceRiMH/PbZIeTS6w/LrA+LChOlf48B/Sj9J1YgsJPF
LpO9GnSLpL/fw8Ti4T0eMIJynCc0+hxrnG12hJ7Q2jp0lNVeoBLygBMZfm/k8b8SZOUs+kferQRB
N5aODc8z4mNAtUb9kyGPYo1onprupisP4uw2TEGy9EoqlLGpbIlavIIWqez/WOrsZPG3VG5EYuwt
RGmSRp2o+l7TL72VdmqKdad1u5rWsfiMrN2OlgeFD0aT4f6zdy6WW0T6JedGMX/M8KRHwNFpA0wT
KLmMbKWMPsQU4vX9BKBqNUI1q74V9o5Wy/4WeznIHwVprPWDNaEW3IonBQn8L26rX1NULHIkn6YB
JFdS7AbhTiuO3Th56aZvwgU4hBmCNrl6Qht0yBtSheGgDJhdt+iNnvy+qtiJl/dUVgxCJAhK9v10
m0DHDzna23ra5b2nZsep/SZvkJRgdm/W6k/YUYSd+XNHKH6RUCSufNx7BIqI+Il9a2anwOPTOMgR
oZXeowG0DVyWpMr/9Mc0CnTlgH0CMlaHZ7i25QzrxY6iKLpqwJ6BNSyHTY5fxqY73UNHBlv9WYGF
Tb6TsBKzmheFfAfeM66FZN9C2ipdFV+5RftzwjV0UPugI6FVdcAgpdPBfAIiP0+eZjpEanXsLGW4
WPs73r4NhFc5h2cOx+wyxpjrvf5X0GAoWUSphtQXlYYdvNMbL/roAbuBkr4hJE4cOQ3Zl7Xyo6of
VaJ/mTlHx4KG07obVpn8jGeAoOWhZRZySV8TBW9R2At6OWLJVrV72NbjyRxPs27t0MWn8C2zDLfb
D2C+yjtkO/QAuFbzMbRMkrccZfFEwaaOrBS7zdzfcyZWB/Cc2F4BtJHwA1ZoInZI2oGmN8tLprHB
ozp4yNaDZb1aEpxpjKYPihRM/+RiD92PSwJvB0RMACAUg8f60gqBLASA8quWNOHPph92eXslaEtE
ft2e2u1hazsqQt7GtNu+yQxtyYuiXQeYT4jK9P5CMnNlvgOUKlVbOZNcgWxDg3Wbpk8CAvToaZM4
u6RnI8Gy6mJStTQgsfNO/6EvMij+Eu2JUMPTq7FwUEyHNbO+BIN2WuMAFx+7M+K+rfTSC/9E5VEV
boOI9J2URB1DUO7mp0bcNUKYNp9DwwGkUICzynJIwaWjA7mZ9PeHjvwz8vAofRFvxfHSL9aXjs6P
Klt+uJ/JncuQD0x6gxmNWVDwCvasVgiXYzfNRy4rFkqQQKHgqhKxFhQ7FkZNKlYUZk969axQsFta
5hEWE0QWZL27bHQS8kNFo1q8jUw9A1LaOk13wCcIYa3yi1qzoYKoEMDLIFoHrro8+7r6qM8QKMWb
2n+M4tu8uhSxhukhmc697ETYixv1U5r/6eOlAmRGOGXuYrcaldDSLxBBCbFTUnvraWDn+626sstj
xJ8aL1keOm2gclqE1HBs8AiQb6iX7llG7mJxTcKO1+ZksCjyY289l0KgoWeYaSic9dzBaa99TBko
MrtvbZjW945Cs4/ZtyHyIIpIoQziAULN5m+uXXjprULYSdAOrqAAbPAZD0CNQ5eMkXSTHEBnKvLk
6ihSCUZ8Sa5L7cwQ2xIisSlnD0ClBX4ZHRAXNM26hRDefRzv7+dH9p09MqN8YdUiTvQe5gSo9J4j
iNMNz6VH8iIBziQvtR1xViRrN5/beoz80iXSU469dPZiYoffh/aRWM1ltXndkhWCxMpAB0HRstfF
5dVmJFB14YpXDy8Kw60qQ+3uL3O0E4l2KEyYEyQT4qe8ScoaEyx6hVJlHadV1E7Mi9rJwCynmDa+
ggDzSX1o88mNrHIDES0GxZqDJ9/IXC6doe0xnXC+16CRbKqUYB91kmHiFyC7Yl/fzynL71r2teAD
fRUnKuUIIvPKSg83Ksp2Ss9ut5wU4sDDyuCiXtLHvm2TIEsAFVNfC4u++SJBO3MMCBysXA0PkHPi
Kthq28XKQiQm1CIUQ8XdoRUu5UU2ICDTsuU7JgPZYKvMIqICnamGy/I0kD5DsB8hDf1QB30F16A3
7Pt8hGc1xEdY7JSOyzDdL5rkGcOLxnRalNhIBMLzpOGB3uku7Wl/sJDHurK3Pus4zQJy4mE85eaB
qYBpdyjrr0ZoL5vVfdQbHE0mVL2GerWwQhvJwYEqkO9ErXoQ2r4L/m6or30tpflSF3zeM1r1MKEe
fk+MHzRmnmxuzgpaol0zbkHJXLfkOS66S6GIn1tNIljGUqqYj8D3BRvPH0w2OTSHp0S9X3T6jpM+
gs69kybLbbi6BKKlcFiQTyoG9Mh22kFTQUEqG1iExeXISNFbdK+37iYei0yqLAyX9eQqBJLFia/I
JXTWwp9SMQF4gKIeF+AbfPc1UE3ji7wbEpml5InYClYE9eJgJ9/dl27mPWhbPOCYsm6TFx+iJPu8
Z4AlW+nGxtFMQ3HovxiKRxsBJe8nouA00SUYPhVKgDaUYznSUeyuMEgI9PjZqKwK/krhreNtGTH0
058GUa9Mz60yHcUUIHYTYlQkvgh2MppHlkwv8nt7r7DAkCWXEEzNmJ7VB54bYLxHZlTQ6ZIraAHE
QS7Q8VdOJKwYZYh/MJy7npw1L9bjEz9Z9egFLvpxBl+xA2kbRk9/37ZrcaQMfyTCh4mMVF8FuHqr
bw+T9Kw06Y2ggPdU794Lvk6jfhnXN7WWns2fTmuflAljtc5VvMA1T8lon4srxrvYr1fODjBv1qR9
d0jVBkJxd9IdQELe6K6v6We0XSRygRTFVSM8PZsjwhlZVFXg3AbkDzLVJ1P8Ib0GpyA97kDJcO3I
TpP39Ay0zmQH95CXtFdyjcA38J2CryVkIMG4hl6iBz3LfBWObjIDVc0y1g/FOAt7mgmoE4DkZUOv
Q2Xfz8nyMunj8jKM0EvnbjyY0zwFXYRvFZgtMe8ER8WNFGgjv03455dUCfKODfbhzpHZ8kNeu7lw
VnJOIazQvXCm7ijkx3hmlAbdK2JewzEqnSzaD08QMViduo3l82d08ndKxW6IYk3f/m7x/N6SRK8U
0pO14C/IIeGk0NmqD4UQFOJTfNQhoZFWdkUxXevdbDlrJM6OBI3Uj+RuSZEjAqfUs3+d9JoAjYg5
F7aZScjNWKwPiq13JFA+zSlqUHM99OPyTn5yEDWrs+KI4pIntuURy+Nu2RHVy+luK+zHU0awnc7q
bH1Lam+ovUnxmFeMyhdnKBqBSnRBK76lmi0pHvTjbHyQYb5ydRk74uPMHxO+JmpbCTLJge/r2TNq
sP57Qn9Z0V8E08mEPQ7gwoEfSuiJ5hU6qDHykW14+c2+K35nDdw9cJeQdGhZJ4KXi4AZkuX1ffnJ
xEXiYz6zegO9C6cHvxSX5lnozolyofOOyg5md02n0Y7ksGUdSGAQgCHJWWo7mvyKsWh5YTkL+RGG
JTHYHbAPilPoPh3eiOmksS81gUQWAgEJ0E3q/MAZwd/Fv8z+/LQToReh6yMGI0ivvFND8bgOTMkp
zKvVvsp4p1WbGL8ISEzttaOd1nuOhlTxpxBss5fSPETquZ89gHuq4PVgZ1Q7I7PuTqO83GGw7QCS
7TpDQTeuFsu6vj4CiTZMZzEd0J2D6WzFWxKRJ+xIgs21DrV0JpBNcRGBmJtraX7VU4axNc2dWjeN
A5Uj0EOegwZMLp8D5b2/k1t99Wm6mzbOwHEO+s8WLqFxUx9oSdw/JFfEX5/gUSZzeznOA3xMtC3F
QVpb0Z3UPLgHM2JggSGbHKgJXVWS+PBx7/BRIqTBAr4uId1rpfp3FpvTcl9LP1X1z6BD6sOOSPA2
HwcVqHtyIW8sygAEQBQbdLDkSDNgwU+SjZfhNEimQ+cz91hQax2X9VdkfuaYmqUAjYcc23J56dZL
nNETvbB+r0diH90VRlzpRqzP8uwIMG4kWaV4GbJ3nIssWUkmT9vj1r9meXGgTtzeK+nnsjSA+50E
/STmL4MKcZ1FZ7cdzTWoqy/in8f0NzFOeFrVmVTRS5a9T+LE4OOwFCUnXYZjd9+u9M/3o5cZ7M8h
kHbjY7o9jbJfyrgVyeFc21uKgKGEZ10a54UDeedZtrdyeLYsY4cu3xDsLebqtz4mZJpie7OG17h/
YEo+bJqn4jJkHahyhv92Y76XKCKm7qK7sZJhQ54pEf8KwpPQZV5iEvZoC9G1L350QTwAXS0pJeRw
p/0RflviR9BAVuJGJvlbTDI/wY09bqwFZU/icgV0oUTXiGMaycA13vGJ9htVw8JlpQxFdKJFFiri
zugUO5NvjfWR8K7zKhB0dyuZ9b/aGtADekgOSM+3dMyISa3FIK6+jftx88fJjsuHilMt2p5k3oEq
pnYpwwilS9e4/z0XsgB7zNBYXIkZ3XPWM9GrbSixNene2/pgSp5YerPFjvW7XH2RpXZW3Hh5QvnM
S+H7lQ3IlJzRz3K9ehB4OoXrktOPLKDVriqHDUlD5q35KemHlWBSy+4mrhmdrd5hSc79CDVsC0E6
E4WDu7GTz4q07ufY2jWG2+rvCKD2xegTiidEu1Zm4MwhXAS0jZnNS5i10k5q3szFt8Ce03uU6d/j
QR1hX6Eqqs70YjVnpYZmJIrhGKx0Bijbh5jDIEQu2bTnZgA2nmeMhx0gdzOdC6eE4CHpieB2psZs
PSpO9Y6KKcbpq237hUR31hoEaqRCywliKjYMX8vv5Z7y0oEAV/IkSf0m9gx0BlBzRyc7d1GOa8qq
blAzqE2EJ1ikmXDtp0THFNW1bqiBEZ7zLjezC/jLMjanVXQfR/6lNPP+WvmbE1uQycSHiorxPKmP
Mj01gPc0vgQje5uBDJNqmftzNf6AuoIxrK5EE5t073oCNGWgerMmKUwH41em/esgYmR+uuUvoBt+
rKykwjE6fToH9Rof1jy5QnfZNXP3AtKJ9awCO8WitVPNtx5MmhznJjp+xSmWdU9ww06I3YQRelYW
6kXL39f/e59QhoSyiPp0f6C3aNLhtnfUeRvvJfdkH5MFs5eX6CjoxFD24oX4J+mQxWHE1VQrJiWX
5l44A+tO1308J7N1VjvhPLNWWErDESLDlcT1rZnJi9gU5/6z+++0lRxCZIVVWu8IW9g1MIVBCpj9
ruQE8kgLUJJ77qk/sWjwaIfkt8hko/YsFffiwoNsTjtVIWXgOC6f0USWwXRL2DCi8ISxu4PvP5QO
n5Qd9c4E/DEvqb3HVzq4dMnfZtYsqnQy4ZC0fKvkz237oETPGt2oYsdpb+38IXo2yP3qnrL4jFV/
5sCurHzuBN3jHRNdnzfpAY58Ujxr6S4rCWXkPasE2IrnhHsskxLLS9szvxMLZ0G/geJ3WuFxEC61
4i7tBbTNroV376CmngwOInT1BjRF/JCIDjnwuRr01tssXYw3FRA6ycZOf+OXGHpo7bBbxEiZaMdh
8MUmtPqniqtVP0zF0YwdUQnGGIw/2OH+WpOA3V8HphziIRiR/Indmvi6pidRd+r5SxYIgVF2421q
L6KEb/hQFr4I1HD4zucvafCX/ir2P2Z60qcvuT0rC1mm50qx59ixUsgNLl2LWmJVGvl67YJa3XXy
A5kCawmB+iOZgrH7rSxv5bl5gbxeye/J7Nx2NYV14Zm4Hr5pb319yEMxIRA2YYwfQYrvXyq/LqRr
olf/DHN05bJ5EAkm7dPlUM2jl0DcM+7u977+brCN9Jix/7sh09MnWeFtlkkAbJrfGVBqTYQhFU5a
5sLyWG9mmPXzt0UrEc6J9Ir4xZuQuaiwEnajgNTGFFdPBNRElb9kr2FMrpl2bxOtoF4YflQ5DpD/
DHsTvo5bw2AfVPPWdSleRtbZKYy2/bxqui8l2nNhTfyFkF4QnxBGW1puouSrr+leulrLuWnizdUr
gD410xX/jvjoFnB80geJsthWrwQ5lVzqhh3HYAGFR6wgTYQHsk1MELK9E8nx9ARH0RViy6tECNqA
m0Gpn1VFze1VHwSaIOxSCqm+DVO0l6zKtZA3HAiLIAV8YasiWWuG2lk3j6SynEZN++4RPppoBuy+
Km+Ys5pDC87W2XrQswJw1aGb9Xc1Sg9ECfUvqVXqQdqYz+K0UY2xuvatT4tfVgDetE3raa1yZv5U
XByDlSyKGKhJWajpzfhImYMRnGetWYyinNORiHHSNnPxruYWrEyyJpY+kg4VMpdpeWx7lLmWJjzO
scIOJBTvVWaZtXnBjjnoe4qlcipC5KxUVtWIPB9THUVMxtINVGENKMcWG3pyYtMIty5KiZUoobDC
BLfQop3VYq1P5l2jh9/iJ5+TiKD65woY2KVHS7MYm7YzmUKFaUWIMxb/wC0Rc0f+FjsIw8ksVgiC
BA9q3VLo+VOGNIOu4ZDO0DCimoTfqoDEiZaKsCp2M1PJHqqIRTLjEutIIib6xTIFQCO+KKMxHTYK
C6gtDIJ+AXuxG9wAfSeq8J1Uhg+LaLYtsWeinrHXf+fhWI35rqEeaa20QqCgHdVuemsM0jOhgz2I
KpOLiGRNtRxV11lHAwSRGCjheLhLJHs5+5Ac7iNrbPMFdoav5o9oixn+vRknHs11EpYoaVT9K/6t
qzp+ySY9Wr1mD8/ol9XzLcl06ouZxpU1U9Vq/UExT+n2meONDCKDiMi1rYKUtvcRo7kZolHUlIx/
qTE7too7/Ug23CiKawUhfD2fUp9HkaOi9wwlYoH9HBnjKvJkfzfKMB0HURNJmZs3dALKYWnyi9xN
krshKTwiWBC8sYEA38iEmJbUZBPt3Kdr463RSp6CtZT7dsgH1IJAu0iQfQbMAToFl61w51lYzbCE
fzfT+Krmce3GPfmwE/QooSIG6X83xgxtVBNqkvzuhbL/3cjpQLX27/7/822yzYhWeNNfiNmIo0oX
n0Bntrlyx/zUqzBw70U2iPAHU2embr5ktfrZIIZ2ySB5o2UEizQ3p0FuFD8ehicpb9eXLFaQoc79
+1ARljRWK5FIEK+cuLSa9y3fLirts4ekSDjjYrLdA3OoVjsvus42iF7QxXryc6rba7EqvgnCGbp7
yZZIjkA6F1vmSIM1HcW4mo9dxkwrTqR8Rkr6jnYJxVJEewLS/UNEIiUSOstvAaaQXqYH5rtQ1mo4
iuB5LQgfoJzeFzwrPndoUYPuAHaEf295q3oak9t0LpNHWDFQP+/deDGDI5JQvB6V0Y8trXwk27sK
gWYBK6p1gx1K68SAFG4DIgZ4mzkp6iYkzTw1LXsR1BhfHMK6XA7SAmo503ZCYVwNwGVq9rCMxw2l
LoUd6azO3RTKrXSbU/25zaiUifTqK1mzt7GtiNGQ34ZhaTho1uCkQvNWS2CCzcjovTkX0vMwDBLO
XPUeHLu6y0qpSFwodJk4xOxJlRMq6Pcakmr47VivYVEVUMqz5EzD8diKbAINRNV52TSh0Erv0lSP
TgbpgkQmFLTAdwm4jGCZyCOlv/Y8adBJWxZCvcGOVAMQgmqmRHpIIWY1nXnRN88puuqugG/tEvUy
uyUYG0h4HyUKfqRwzLSACLV5oOeFNacMopHoDkkj17umFWj0eihE7L56g2xNgFMgfvBOmplK4I1O
RpDwJVvzeKia6ZamMftYbWb2rH6opUqBOpnjdVmZwvtR/NhK6QjCPg3Jy/gYCS/yBpEqWD2N9D7W
TLDTpLkZY6FcZxJ3zxGocENZ6LEo3Ulpy8RpKhOgYkpk+qIjHlhaNZiz9bsdkuXaWf1yTZnNfZIj
aTAN6nKty/LQWCy1xJxixrzU7PRga62N1B+aSxcnDkJY84o0zbxmfd+xXcxTNllM5WPvqGmTukUD
CLq0rMjGoge9l8j1UFG2F+Erg5Vtk4/hRIryY/EqEvNhVbUd7DcuBSxM7E+tvU56831elIWWSaLd
V9ZTpuEpiv9pG3RdCFhxTLsnM21yiPa1dq6KJ4W4L43RJymva+znLb7G7djOJxRQxH7Qu628TmfV
p9Ku6FZ3nKg3LkphaywO0gh0vCmHTXpBf78zWnr7Y+UQGUUwyo0phBQV0iBjIEmK17dvycp46QHA
PqitvzYnAR3dzAzeB6J8rzKqTspqu2uItULa3AGX8lZODZWGNBoxrESzbKuc0OZjor2ttK1Uc9u3
QG/hlm3JhQNK+UTiuFFEpIBaUPoZ5VCvNKfNwjkRfUbRaj2CRwMVudr1KYOA1j6ndOQG/dOEMuPV
bYp3aH6actlyABTtsJ7SWHoFK7sTxdDK3hrZs9inVMtHlQWa+MygNonBZJ5lSiX5Iwr+vVB/E/+1
M2J5x//ZC+Y5oWygBUv10hn4k/J/6fyasvXhy8KCZUzFwxxDa3bM9LnIX80eiBjhCz7xTJl0HTOw
QK4sH6WMVA7rtAi0ncznbBz3SJNUMr5lBL71kzhXewKJdwZ9PEN+mrLXskEk9JqaLpVs0NYMrDSz
G+lat6clf+yss0ErPe81+vGjTS6DOhwWktC11C/ZDkQLnymx61M37jsZkdfMLoOG5WdC3X5ZKdjw
7/I9MSl7so1ahURJ27RL1rqjAgK5OI1kZlhdKCcyaTm3gfKnRSGVpiVxOYRRssUbaVjBmY92nDyL
3YRlte/HesfoowkLIs2X6FjzB+18jSidyhEMLpR/IVHkAkGgnqQzYayEyAz15hracIlnOpBl5Spr
CroLMceBxQ0tXqIAU38t3k2REoeH6Jmd3UNPJkXm0gukoDfSAE/idS9i9KWWNsCDj4TbCCFqzUMq
Udn6r8cCUlQnsH41ARP+VHeQN9+WLKDRtFeQmswtZ3W5uIqBbOjeRrDG36g33bbqD4b8rPCcAIqn
u6VoINrOxBEgn0Um7D6BPq/Q6HVlwI3xjNykeRWXmi0W6bZIMOCJB23yQNjdjmvtfi6Sb36vi3Ek
+LyTy0rZkelUGipapI+x6WVYdbvtUogkO1169gOR/EtYFwCAPXIXOxUf+uQGIp4evpTAs0ReYabH
tT9wskTyN4v8eTzh9Nh1hXBMxnNMEB0UxUUDqHafpC0XMD99PYr5/Q02yqltYEDzUYmRVy1zoHKu
IMbMjcO9FU+7BnOamtYhHYeJMo0O0wzLFmnXyEOoEKH0ZxRKvWX1FhK1p47PXPqni/9a2LZUQhN8
PjPl9E5Dk1LJrHuoeaWva4zCQcGjUzccNqQ4ZRgnFd03IBwJDY6GZI4C+Z97/yUECbH8K5H5PLVf
M207aBnAu/bU8ffDsqAaOjCVNOUhppzEy0JjZcyUsal3qk2CXnaiNOMMNHllhkZqXEB8Q328VnBf
htNM6FMfTLDUBjdXfmgJEii1uommH4fqx6q+05ZCtPQrEJ4oWQ/obtLK3Ov6s9Cmjpg8w207mCw1
QST21PP1fc17ShPQa1G8ryBZjTIJstdFe8Nw6g/0bDcwWaCaovtG/S5z9br+mMU6c0Kz2ziIooV7
VQ2s9D4MLzt4IrsGtIbefOQFfbMo7JWzolzy4T2jGa7VB0NqviBRMswS7z6e+hEu11FOZVvS2EY3
hTthDkCRpHYlRVb8jOrGePtB3BURbsKWO4mcnFJSPjnuWxwdFpITEgDzena0gKyhGGlFYPfbfZim
uCTHrJ6alJNJtiPlZakY3LonXq1kaFRByX4eblnxKm2+vCT2vXdTn1s/ic6VRM8l20fdWxafTON5
ohPHXp/cMpn0EV5KdkITrqTXlHyxxq2nazn5DECZdorYwFa3xLzCt1+tF3QcW/eoaadWfUUvIw7o
2BWuNr+efYt4sTbLcU+BjsvdVH8wa6fLnzrupwBqh1BpggQ7qmo3263qHtNfOhNbZp6ngSmEeDcx
7DlKqPGEmSMU1tFPHN3yEaOgZyYPyQx9ND/1aZgPdqVfO+YH+q4JgrCga1yZbfVOy/9tZTiidTAc
S3FrhGpb9ihPdH/3uhX063m1Tn3nte2pIv9zcNX7epKzIyywnlhB2weGcMykIJd+h+osL5SNfpPo
NTU8xDZU++XoNPcH1O5j9rw0P2dzfVWic7IQzvCtKe9Zc2Y5NehhNyo7qQYdG53i/Jj2b9NEp/P/
cHRey61iWRh+IqrI4RYkoZyTfUPZPjY5Z56+P/pmQtfU2JZg77X++KSZnLw9nngwChDqPRIkP72W
3UVua6emc6u704OWkfvJaZJph1DaSXzp3b+YQhNzeCvyGnK2Q0WVGURm7vgA+Es94Yd+cjstP1E1
ZRxw8zHvo4DAeMmQa1tcyxauGsdTEPa0z2AmFXZ8wvD+HbGX7X3ItoN+b62r0P2I8rFXzmFxiIg4
FJk/C+RQB5lcNfXQIfwpCb2qGGBmTms2+hHei55nOSrMRN2qFymGU0+K/5Ekbxn/somLD4WGkG7i
fitaVyWD9sQa6LIZGum6MlZpH3OmXYLUxSGjVLjQCr6jTWts+nJTp5QF56dU3o/qEtidJSoGb/Dk
v7Ll91rn8tNTr8QEiuYjYwao9/WEUIbSjWkj5qe2POy1bKfXW6l7EPqPmbwGiQSSn2tSXxK8crXx
Ks3u5b8u+62HF3qMgAjEmEYlzZHE+WmJ8qOgikwdjyHeNhncqOrElIgo4xqN62g8+v4lq8xvm7n9
oziQt0lecMfkkuGarLfmsFLnvw/ET19kBJxKd4/KdunS1fu0ouXumQqIDbdiTE+faxquhqAP058d
It/KzmO91Y4KJ3yFETqDal0nIhqNs8QHqC9a44FmTKJ2N9rq0j6qvgseMmFVLPHuDJ9ldkqtgynt
A+9sqACQy1reD+Frro8Jo/1obAb0gQ6bu1VgNsPPxgWnUYb9iqNPCCzCzhWPHhjWwhufdTSe1PFI
YU5kHYPuK8WzAAYr/3HoDDVf0TUxFtkEfF7cRb4H75yWmzL9SLRdTbRo4OTtpgyPLaofJXoTURjL
Gq6Iq1HtRLKsfIpJCaw4cUEn4SlSThJVE4gA+623R9FlNXSGxIcQulDbKsN30H+i1UXDyv8rggsa
qCwUPf5SGZaacRT1h4XMyNjwgYnyvzr85FNAfOgLK/5qPT2FwmdbHNLGFU+V6KZUoOoPFMETik1B
/2itfxJvhTprn0Dj6vBIeTA765FA1qk+pvKtIli4lV9NsPKlXR8+YQvsMr3yjyT9QpF2lACjnyr9
EhpPYQa+WOi880RgWHyLuVi5XhhMtenghaatU/ZWU/Ir72OWp1JxzPIi+8veOlXyncWRT+lTyXaa
ZmdwjvKevzRsSYNE0lPvPWurhK+kvqL1qoNHZ9AVSyXXXzCcuuAkjd+DQGanh1yze2KvdMh6XyDL
oghjU1U3lI56vtejJ3UWZsbEmG8oMx2SS1p/yv0dDldRwZB9hGOPRHlwttfDve4PMQxwJVJZ88iG
39K/cchDXJa4A7RbJn/31aNQU4ioUltmXot+Z5aU4E2cNfSu5i3uSAdz0h7KT709qKSQ42Wbg2cR
wJ1MiOiAi/BoglJ4NDpRkSaO20x9xJbpVNGqAh9pYcGZIpHdJrDXjTKmSzSNs8DXy3mjJVRs94zr
ZTjl5onvuZgOSbQWhiWzxxDd4gR6wLbgUcqVam0nYqyn4MVUUyAmML5Eypq4HJHrFMKex7hvDjSv
2322CpuPXHNaalNGFmieBeMZZo9ZIRv/cWRF/Ly3gGjXC/YFlBNFbHh8x/OQHVkUimgdM36oO2su
OCouE4JP81inH775xcXDwWiYr5zRjesI3S2iWLm7DcmvYp05SkqFO84GVGkC9lt1K4vPlt+zLjeT
6I5gAN1r6j/n48Rwfbhq68yP58pv1WvO0SI9m2pldCg98zPjyyXjpCuEcx996okT+AwEKpe18hcj
sA+WPHmcqqoE6SNdvPo992PSo2miESridSQxrM3UyGHiECzIU2PC3AADIhk0ILR5Ar2lzx620bNV
EV3G4hOAIoI8CH861BDptal3fbQrrA9LWhrA1MNFGP6haJj6Xz/eJZUrUhTA7mwr7NtDvrYoXVn1
EbJFxcOfX3SMySKnoJoOFv0wPfiyRO2u+TBUVy39ayHDwdMImVfhd8YPxmED8EmIiC2FK2P07F7s
Vt0YcdhM6zHFnkSrroaAgr9ApIrPCupVisCp92o3rD+NNHhFAvpFU/JdD9IH+8Fbami4qo2v2dgm
WcmhSWE1eb3I7nZMClUn08RjZ/HWKkhIr9U8DaemEyJp1RPFaZGYg1oCOSAoEqGbvjrNsCeKv5Hy
OhWlSWjcVKegn8UwNTTTNPxKaijC1BY1r3Toxt2H2kThoqFX8VeP68UkfkjhpueJr7e09Jhi4JTG
Zh/V12o6IKFjIVYNYobtikqGSvropDuHvOgvpPxJz+SYEybNfr419TV9U2F/g+SvKhZQuqrsCHRM
XIK1iBuUs1nzi4I6kFB+zAKYnv023BntL5Jfl8EAwDJDHth+JPm6bU762RqviGAwQFcohs0LEp+e
HTsyi6Nglc0uIX5ZK9WB4WcDed41qa2Fl1L5GbFU4AoheI/wlbXurSiARGLfroLsWL9z4pnpMr31
3S1nNVHwFGc/VXBSkP7X4i7vHY3sGKLLzWxfjNepvCm4pxmqa2Q+2Z6MlkXLvJ8YFwBz/pUZP0Sq
Fx5i2NSXVN7oxJrHf/5LlRyE5qwZ8GDGnsK+NjoW9a7A7qqGZ2O8auO1KLYjwlceV48NrnggHyZE
3bBwLFAJgl1FyPdNTvOa2tKqJlXciVnXsCDP5JrCQpMjg66V8IljDU+wdOfuQixuRFsWV8oCULaV
CwN5p/atBju13SjVzkg3AHdldNRIbeQ47e5IoGX5NpIwhhYkJsNe2SRYuWDSPiwVwfG/TkUnSZAA
6ErV7ztMv6nDeGxwYk6HjqNQUFiuV7ga1BC2xh3kdYLpOVwxN0CNk2zuLbqX0hYfUTI9RAMBYpfR
vEaTVgKZ4rNBM+9a+Rmbq6oEsIrYtDyiBk7g/5w85nhkRhp4rvpXJkJ77VDBR8nfaG2t4cRk1Tcu
p15m3mYAK8p+swKecAZq8nMXEyix76uLlf2NCfjhZzXzpLAVd6n66aZTI6CsXyWU+GbupFySAexn
bxRHqXQUEUkUDOhZN35KdW/94Xnnn+Gb7KYlR00xGLifkACtvNal4TJOV0GKHusk+i7OZ03gAr/1
zPjyXe5fqFa9EqXHCqQu7m+BtDWCewkMLr86ZoD4YLLNSssCXZfwj3fB8rSlhzyWrB2ilXrm4D7+
J3YNj2hpOIhcadMkPFFyM2aW2dis/aj126sRPdyk8TONaABDdEZ+ff6PXhs7Dpb2bNcQrS+U3pV0
mZhXtB3rCp+gPhw70WUmbD9miS3uXKfQWDOG1c8gKW7Rsy7g/d4m2THzSg6dfd292h7lcrQe8CaM
mBNPtfQnmm6SQeFWG4F/Kn+k4tnqvvy58/xRaPdZ5hxfpdz1ms1kLeMfXds0wSbU1ma0IrYHMUUW
rnOusnBdlWjpN1q5jwoOJTcZF0SdNGzSSBq9Td5sYs8Nz424DqdX6j1A3SP1Q473VntVLVcuPsig
CmRXN9aJcG76RVWcDUYe71D0CyPdce0wxknGDTsR5iBdw4oHs7gS073PAYtmRC7oN7lKOi3y11F+
MVQOhUsZYT4UEJOQxE6Dw0GkavYMDK+2h0F1uTkMim5q9i7cKRvEqWP4hBltlrE2/Mu8cB2jSXHG
IOLwMYxH6tF+7HUkFJTeAoR6OGQxC6XPXZMtxPpgFFfSJdiVM1tK0Mkyd2eivyrUYlZ6OtXU2sXT
CGRWPw+ZoonXDZcXh7VXcDaBot7j9iKPNDeXxtOgbY1KA27uqXRK7V+rIP63zWrRVsXNM4GFwcB8
i3RQK18ber9kCFKil2xBeCLrsJNpk6WsTUct39JFbacG7ldtQea8pbvoyFUOY0QeAZ8vrdIJ6dsN
oRQSRQB6vwNxFbFmBeJD/JdWmgOvXF1MoWHBfpi1+OeRCgoeMv8oRH9NFR7zpqMC+kASBb9AnNJU
Y4cbALJAupfg06bMGovd1w8/meqgxLvGvk8twgJUiGoFLsU1avF7U9qzYAYxadZLEZB/F9m/HuID
7zuHLkcRXg6vA71Y+rFbPAUDcYhC4AGVQMa0JtXbbcnbQYSz4vKms6pjK+NF5u5ZJPmPwO0CS2QL
yLWEX5+CbULAlmWmODMYVlunFm9FcRSrA51Wdoq9tThPHna0Y0TNlXVmHuqpLBYPA1paP6NrhFsX
0JjeLMfXryU4zggbp/ejI3Fhyma90hUdoSiDCS9aEhO9xb97w7AK08jpRMZWZCklxy6fe68LTs3x
gZdkW9L2EbTeQsQbVKOaZT4rniUR794ZX7WDkRhR1pGWChSqE0LznA9nJfN+RcJbo0Zqkgh/655t
dynH94TFtlCXkfY2ih/6vPP+VYLjjXG2CMbvLD6UxldbvsXkGiNyBf7jAXRzpTlUPjvaTU8fI+lU
jjT0ey8WNvjIdhnnBDcB4ksLKL4CmTPKb0/kehSNJZooWh12nXpIRjlFhovbClHASI1mH35SLbqU
eRzApHJjmZh365g06NUC7lpGR9UtkJrZIO6h+s+s1jq9ImlKtwxDCp27qAYKWPHAzTApJIVblPiK
d015LsMvjUMBRwxTP9M0IdS4SDijPYSeATL7lK9rWaKidOdXnEUKqZ6xiLDbYeSkYH6g5N4NQZRi
YdEo7xj9XR0FqyQs12EUHXPAWUP78PGmOeQs2Y7BvYVof43ODWK3WvOf5wSfVcF0EhjAKRQ20mMi
+M0y/OjSV4cgxGs9dxyiJYSME2TNAsCi03dyr9/0OtiXAJ0t+Ac4ONCpP1dP8wQnnt01e9qIs/I4
JOtB5wF56OWdRXuDE4zzsijPUA9YcgBHvI65HytQyohk/gjprZ/da4ZFVzM2Kc1YjmK0ShpCP+pV
r+OrRlZk9N9mKizy5m5MChx4ulFLCnUhupC3oJOQXjSrop3vlq31OdFJI+lEK0ErsQqNuBO1/JvG
+4ORe6s2hVEokTuXFfbXAZNVwv+cyg/mBB7b0fqnGvqtq3vmfr/eDCEWzbzDykceStuFjyAYcNaJ
y6QOPjVqQ1O0tDJaqtz7keHKC+3iqcmykMKlj24sgf6QEJt10iHlXSOmYZMWCOLNnZjdDVqFcpQT
GSowzaJki1QupWI1KDcd+qRBwx+rBl893pTJ0la6jP8RDdv8q00Um083+u4WOjOjmQG5e/GCPQnk
OmY4gqEdwruUSU7HZMvYlswkIwrK3KGWjlw+Gk6xJPiCspidGbUlLKSO6jda0hi36IhGw6euSua3
bKNw/qeCv4NuEExWfSTjlI8khrSrG3E7qgLndc9a90xAulsWtYo40qD6EUWaKQNyCfOj5GPTNCNn
7LV1a8YkG6KPRMgQouFW89kkgIwmDZkKGRKUR0H6fAB7KeZvsybjJDp37U9roMJkFRgNJIEKtw7z
u1WaC1vV5F9dbHackDzmP03B50hFj+jWsXavhHHZNArJJfJmbkwnj6ncDEjKZ6St7iy7rN9ASZWs
repGsoHYpBmPH461KNspg2M9v5JYjHo2JvDm7JekCtsYvs26dkrRO1ttAcpWo2L/1EgA09qC5Xi2
eFjtHlUWGmyjg9ER6Gza6Z263PscycjuFU6kyrzNDrE+iRYzqxoGotNo5o2YNGpHNo3V8vktAvRn
2bD04g+6nbkyLnhK1hYuWwW2P8BHpyQfpJgdRmhMSicq3ufT1O81ot+gSW0jASaFd9WwTJvdK+oa
N/vT9MhJ9WHRGRwZFLcBMOJ6FS70ya1E7dfQFPLkrlE+qBCAHeqwG3Wi1woGUmyDfQ9hIsNhwlFB
enlc+nJ1MqVbseMGC3OTr6niid/KCkZG9AC5op+HOndr1MSe9xn5hBbiJ40Nup+VMz1DNlrWiHzL
hRVRLd8gvs1owaH5CUW8lupsbvxqXu0YOn+u1xz08ZggXk56ck163QUfJ2wCNbfollADCphpHj+L
BuGzFBwMBCfRfKdZh9iihl5OtzUiSdlS4Y0+E+b6ILYclLQpZxnDgq1p/dJiJk65SCi5Yyqfa1i7
9BDN8nTfQCJTpFay7kWaGy1L+SZOczHTWjPOg0roywN1jXpuVKy/fvTVRhz5ZHP44DCX+asoZ0sZ
yGj1FtUJo8JOEO9K8wDd41w0sPyYWb1X/wU1MZ1svczo4laREW/GJiLOXIEtMr1ugfb1ty447ZWm
QsNMTgq+O2CsYCGYuE2iL8qD+GiqPl4mwrISXgrTS8TFoEJHkZgGCW5Ue03cFtwhyqlSDPsXC9RC
pF/J0KTxjL5NIOWM/jE03tkC1THVkcRYPK16JDSxstX63nK3dt+98WNMpxbFbY9wO6VOy/8WuQ6T
5JVWh0jL2RmFyAma6pYYUAi+0DvERYnyAmwOqkKmDE44yN7WUbkdLeaRgEo+HQoLAvOgZvjwpvw7
nuYqICTSJBVppzLDC4/XIqNMr9EIpzC+550cjMqiZI8VSus52Fmo0AdwL6fbvuUXYqoMifIxh1vc
vlEoChhAgXvQj1fO0H3WvbAo+Y3Yj5n/VIZy1EgIW4+5+i1qBGaqpGjxcVv9ZMumQCHHJaErkQiI
KZq8BWqhBX1LRH+GCw1ra0WUHHlnnPih4fJ/kc6p0z35OLnORglmyHYiwqvFODztCraUWgr8wI3Y
91fi2TaWiQQ0SiQu/ih2iUULWOUjZN2DghwXkktkAB50WV1wWTYYUm2iiWxeItfKMGmhEJYKd2qK
xRRv1Vb+MlVyuFKBeKsqM+9jyvKy7HiepSk+aAg7Cdd2IkbPyS9tA9t8aKnYV9KftD8y/n6nbFXS
99R9mOkl00HAxL3Q7nUR0UEitq/Gx41Yhm21HIBputwCRNHimXkb71OqG5uxakOnirVt53fWJRvH
O0mwOxrY914vyI7Wo3jIX1Y8ka3zyXtniqYzlvJSCZV7mMrfmWzMcDOvvidUNDT6G2RLdhF1X9Gc
NGW0ht2J7FnROHyQOWRLDcFdZBPoDWxZjlXw5DOcqMOvhYIsqH8bJh9Dg6mSzcWcjzlV6pq9dMQg
weZBDRwgiG444sgr5HUeNVikFiADCvGEAcwBA/kr+h5xlerlD0+nuvLrJljUZnX3I109gtGqFkIt
WdTW9UC4ifUxJihsol9PW4v6wLP3jMrzQEo6vIF+lPXT1O5DP/kn0HyWVweDR02dn0lDxNFFEOeP
5w9rUic0XBviupgBxWT6iYbukJbjjQEhaTHxEQvMsg5a2iwmdYEuyuyfsfCBo2ExhNPRCke394pV
TW1XDFqufQ3JOcOA/GUlx2wAEhxk26hq+JprP05PTaElVEStIqvpw0TksBoU8S2Fcn7w6wwNAjKS
L+KrFKVfDuGfRhRtVaIkf1dc8dhBH+a4IwvXEWsUGzXRZaVuEdwXN29xDgOWsbj3Y0uhklAUzDHD
mqRcYhKSGIGvCDygTeMr4q7sB/FjmCSdQ6w3FrofbuT4M/ZVXi1vaLgI2W66KuTIaNGKxzEe2EId
YQyH96ixt8LYhFX1rx7CZ83Y1ebvqMzWbYmFSOax8//89laMG6lv7O4Y1D8glh2lhEnJyFMX+ZYG
xkOBusptDZ3ONdXakBWL+kCsX7kvMVtHBVyaHtGkRzJRbIgfo+qv00RHWS5tc092JoykZvvypWMo
nIrynwfKWnflpZE2feVPh0wxX0PPkVs2GpKuHm10TSBZoZWod1mWm5aV2jS5nGpBfAUKWc5j2Jbb
2GOuU2HYaEck9UE1bWy1E7UcV6HwbaRC/oQankLZugIE8xYK3j+jPAvah44G3mt8R8ejQIYqy6eA
r9G1pLXcvjKOqnRWMJezYqaznY6l01P+Glo3hoRHL7q1jRuGBCu4PUiBr8VuqYZfpo7nfTAFvI8B
m2MnvNKBTrsGLBI/a8t6m5wUBcRuatc1i0aqNo9gICeZOKzWXHQJ+7E0rHSLOJv0PgrCjxmxtEvz
SE8hTcCCLbxoGIUHNsHCo/KqifGX3wdLIe8MN4ysQyLJp06sb+gLFzkpQ77v2eNSDBFKd2DZJSkm
vhuN6CfLc9dtDVYaZKOQC5ojN991tMn/eik+02im2+NYUgVRrkSVoM86rX+LdlEPT5KOvc7VlIvm
3ejJsCMFdyv5JaFu53wYbb9L5mPLadprW30IwYUsgPGVB8P3NFpEQVCM6u8V/6XXbi8eefEddmkw
IaYDVTgp5HdF4yWLfwRjHwZU8vmbsnLrdufr66Q8i9Yh5CeIbhBvy3Zthj9SBGyfXQdlJ9ZuYO5U
cM9jhZutl6Ey8n9pYHyP+r+KPcNgECZhAWypxUk6W8+SH2nuLfaZPKGRyLdcqb7y2zPoEPUnhVsa
tm/WKD9i1f9ROi4qbsNbTfQk5w/99EVAJ6BU+19q1KgknAVfYuBVtKuqPx5gVRDsR5mKnXATxu8B
ll8+jaQwD8xrW2eKf4qEnJZVlV87TLankR3H9BYqfj3kFyYbLSBu/C7jC7J6IVhrEld3k95aI8XW
LbRfGc8C2yyElNbyxWoGP0pv32zUbpjId/Kuv6YKRzDZ70R7NB9BKO2pBW+mvT4t+/hskEcT0ie6
5tAMkq2pXMfhTfbOfhJ2qQfc+xtaC6EhRntLzihOSRGz5AgXubXiizVdowHw62UmBH79C7qz5z0D
ynJrRA7a2/TE+xS7abfrrXUVHGC4YbxJB1yFMuLkngOm7Azkqx6oeEsTpj+dqlrYkaI3feFiG2y5
B2MLRu00ysMaoo1QKNrmSfxEimKucJiQY/PGXgplnnhLOOF42BDpXWjs4eIhLo5wTFfmInDUPjN5
Nlckcb2LTvwVy/7KX53zouqEjhA+4QTJTu1XsbLMGzSf54I9038a/knXvyp9VRR/gnCWo0cW8isl
W2pKYQKU6AAfOHz558LjF3/0BYfdPVHcVDgxI8nhXh9WsbeNB2QT/I6rtp99w2oSHcmmOw0hjTZT
UpC3VpJ4bJCUUFLuGBj+2Uxll75lQs3txZg9A58guIOuwcO41YDq2YSwQwPcuxORBfKjCn5r3RVi
l5S/BuPJpIAV1iQW69JXEmDfKoIRhdBdlM5Zu2fXJRQCOhIxTqEQkfGUA9dP9ikU17yGB7u6XU7F
LqjOoXRsRHCutVA4IUpR/8rf7KvHoHwpwrttbcolQyY6WrNxWXkP5B8WxLkFMjKR6xfP6UKAxGF+
iryX2d80hHrxuorXKHRE7Roa31Dvanay4heMnCBdaoxLBHLJ47GBoZV/G0QjkOzkXaGJaXtXK9wI
Ok7bwowI2bbjZZrD16mwHqebmO9z1JBT+OEx28WEARWouNGcccVjDG0vivjScadl6MV7TkI12cby
AUOwIu5NgUzsg/oU5GtnHgL/WY9f+PHhOpd6YS0UpHTWYaqufO0y8BuMVx/ibiH2NVUJU5HQuvEl
6sNlVRnXXjgH8p/sA6woUfoy1UUJfmdY4Z4gQTq5o+lu+sqa3gAuHl5DXriDF62i6aGSOlOugPUN
fWcY4E9HI1z3woGPrEndIiRYqR8RgLBPpSB5NkGCSrIBHlNyZKDzOJrb8ajfohK7ix49wpFE4FJI
F5nWd/DfOfZMRGquIZM9DEHh+CBtTHGHiE6JVRMqhxGQ11aaz9wLgSTOgK7DRCoHX1PELaDFR1V9
DCO5l9ducoNqH5trS3/zehnWLozyzyrV/mmhBD4AhtU3IXrD5AhCl5nI5O59/p7YAQCuyuDo8Vb6
RCUY5T+r/GdO8S4Os2th6E+1xFIgtfUlErj40QtlsmowO8jrznyXUboGM4ReQ+eUQfxRSooG+laQ
dmJcAljG0tqpIt/t2h/2Y3kr+rs6hjc/rAlFQweHW3Y8dMGmUHZjgEOkPxbhtvUukYiYASHidzLz
HfgMCmDLaiQuKp4CdDAWdLG8X7Z9gqg6+BTCjj2UWD0MlFutLL77pAlXSERzlDsZvoTMf2myR/2Q
Fn0Ler8P6WN2BC38iDJERBLV7nETv/MihXXu90pqtA7GvXDZy1VN1CZbdjZz1wla5roAzPaUEjj8
j1QUwTZU8ESfB30PTjHq10HcdJlb5LsY5+f8P10iupTSP5RasbmhjZyPWoGPR/yVCSqu4F68BWbL
fYb/1+7V4oi8SqVQFENDzphj1MQNSVTP4mWvJCcK0PXA3fNamxxRDdt8keXHlqiJwFE/DdrX8Hv3
dwGmB+lIgfTXUs8z2146k3zFC0TDsY5sG8eoucBaQW6RX6wIF2ipc59IEF3yB2rtIU/Yj7Z5vtFZ
f1T2fTC6dYrVmKTmeA0kpCGH7ZW9Wa87Ug4fpvJQwm3BX0XTSIkEYsEvycAH2a6Jy6h7WgQwrOJC
WjgK8eiTFCKMrWF5iNXBBbj20/0gu2O4BHaTm12K+z64DAbWCj40rtN+NzZveDjUIUEs7tPau1NU
AVgD0yjGxlcS+ejAbbFf2R+iqZ+MGrCoZTwRM4YpNInIlvSz0X3GFIp6CMegRPOcaLKFou64Zr0G
G3hy8WJiaUaE0CtJQfo+uJq8sQu6XZIjLi7h20iP/HWkXaoN+kJiD9dT3C24Pd6EFGRQD9GZoGt8
fwsludnTriYcYF4WMpU5N9c4XKmEQbyjDpzMQXab8q/UIkhBtwN523unwXvJwVIM8lna242o1ps1
N6peczzik2XyLA9qd0mQrCNma5DK+uxFCNdsEiVcisTEt0+baVXbmEPAU4eHAW8yr4221vy1ubNS
GBm71QbBXX7oo3Yi0luCY8+RHh0o9gyDJda9Nnwqh6Qgf1LZFIBRrF6kqFp49c5D94R4HimAk78I
ZluWlGSUn7gu5OEGBf6beED51J589MDzufbjT+/av3XVTa9+ZfkDi+84f8sjx4Ug7sboX16fguwA
a8I5O39KZnECwRA3k1mR+/LjCZ/qmQPxnlX959AsNKKu5Okct/CzK3rq8Iu8BCTQzbrwzmV/D/4C
gsbYi9tT3G6S8ZGj2UmaHeOTpAmubo5/xnKQyT9dSQAW/IRspdHzEk2bWP+zZiDlg3YROaEGro1W
hJWqEhlMBNT7a9l6V9VBj3cWHmz5H1dd3BEf6FnDLYRETMFJJJesGSn6NfSjRHoFUJRAagf8R/FI
2j8x/UZ7j+LDVq1fJgfbQLXVF6vEpzxmmJz0x+g+CuvtSX9+deC+E7SUDGwuFCGFwRq46fsu3mdy
jMCuyW5RhehQLT4o71kjz+Hul4fdyPsi+OpaV5GHmGQQNB5S8YhHQpLu2MlmFT4CSDTTq9+2Im/u
keRLf7zNkWI1YCkhK08hX8o9rTpLgIEu4Bhqr8hP505lYVxoyUyn2kDw917HO/9NM7uJPVi9t/15
4g6sdqug2JQGeOJRwE6UB9cKtcW0noSl/FF0cIiI9D3QqQhfs4IzOeEHlpSIESCiIlIPv1Ik4FX/
5XRyAaU5LVAMGzmMMdOP0e8B0yPlX2vR8rFXVEQA6i2pVqUe7FuCXqUhDFb4hB+eFm9A5J568pUi
KVAOQDuKLZc9PNU1M91F1R/65l2SG9yRdmEKC6XtA14jJIywXejAQHEWGnVPmu5IMQceyz2pVRnA
vNX8GZG0EUCpMhz7zZQgc93FUb8UQIlr6y9loqMaSewIXUbTNGuuMJYoEVEXQcgeUOsQUpOlrP3y
bmgEN4eTtQLFpfh74cQwnqY/TIRPhZxNVonslzXJNDJXjLXqKo5NsU5TMbWrljlfdsNcrZ+jlfyA
Ti2r9jsdzN/ZrWOn8cQqSGBX1FygW5D80yjiR0gyvlhvY92p6m9RlRwEg5LyJVGRvvQYxXXyvDyR
kEAxRxSorJxkNvOx4baFeWCzW/TSAnWUJA+zgdVhCchFbjQLJY9udETdJdgsUhqtlB7HTIa5B/vo
tlSDJYr/VqZ5vsuIe9HIYFQic9XgirZ1hcC7MRjfoQKKKE3Az2XjJzMmm5bEecq1QHKf4X82sCV8
iETctYXlCNEWt0UJ/maYkiOT597iBAEAw/Aomzzv7cO1TC6tKn8nBlhlCzokmipnrgjiQNrwt86m
UFjdZ4Zco2Ix3zOf4B2ThIMU47AOYkhRox9XqWq8pbo+4klrjbEk0URHSItNHVgIQhszdB1RCdag
+TTyGdHFdkyWL8qxlKiemugoU+dSr7SdqQd/QkLedts0kJJB5eaa9SzVRmCc7D6akZ3AbIhvKexR
qVuntKANp0T4wqb58HLUs2KnYKsmBQ9CPOhkzBkkAxlkqJYSj4MYPIVCfCfIEqmz6nrrNnqfWjgf
IEJqh5ocOQJLE7kMot4uMiK+Ap0iWrFgPgn2yLz1Bc4gIUFcLWB1qn3w90Kw3LToWALJGlLgCMqm
4We38r2K8s611NkYWaHrCMp82MVEY3jeSNtI3uKcpQoqZGm2S6O4AXlfpnownGaE+ylTmtfI4bW4
PWfdudwXjlaPDyErLlKiSutE+h8OaBgbiki88DBrokHshj8hITXNrW8hu6Jh5LdvohKsizznofiP
o/NabhzJgugXIQIo+Fd6b0RRpPSCoEzDFrz/+jmYiJ3dmNlptZoCqq7JPElzlzAe1QsMC0GR3Evn
yXKXMl3kj0zLtVU8shStwW3FcfrHo5piA4mzozn9FzFXbF0h87NW5MBh6JRFVwEqLDI/kzYE00l/
O1bV4qTEKqftYCSU5tat6PWr3r7V4mgXLjIIZyd8ohymAZ6TDjRz3DiNSS0kqb2bXkdyU7zlbwbr
iDRuwMmQtkVcBAWpxR+JVaYW8nF6ZQSHGFE9tjNJCBfQFDMoGyBonnP3hBDrfhi5K6a/TWIrXFem
NuG+o0NB3sBa0XaqVn6DQB8T+INHo/hCL9mM+Aa+C0vMBgh06gUUTY+j9lL/6wklwZLjGtnR41so
jD/TftavpH1Zupg5gbKM0Rq21T++RF7+xHSs4mAOyG2QVhf4uwucHGxhmdMSmGbSlNbotIRj7YtS
LK340LbfOttPM6KsytiPv0uXlQS1TFswuMCRsQ89GKpcUkwh8ZVkEH3YHiyHapu5LZBYsRhbZvup
saF5ApZdLzC5TYdQPwuHgXflOyAmLlYvTv7ObyZZqHDMu+O2ChjEcMeOsxEjkLUw6EAra8OQqUCy
rhpvDdVUl4DrampsruyWspOpbwttD1O0o4FXSqRzuEtzBLr/khp+1TXtbBjMMberQzN1iTsWccpW
KP96WKBG8Atll9+ZHXvGiJN1nEDboptguJyEfeONgHssIAgqNGTyK+ZdYlkPX3XDPiGVlbtWRiQ5
ispezLazfUq4SqTzN8OkmlH8qWwrIZuIX50lyA8fKXvPADOVre0QDFCWNTmZWHwFQLtoKvFyGD4/
kHFr8oBNzoo4/mpKf+7wrCf8UDJkdAlMogJDb2j+KMmCcj8qfxAwTh9bKP4KG28mY42l68Oqgups
mitkiX7GSlfl5weqOM9XXRsszGjTGljrNBba2XvAvtigbgz1Giszp4yK8cLa9+MRp1CkHQ39YPSP
iifO5XUR4R1U4yxwb1RR6HJM7d1OEcysWrEp2q2eLMdxG5h71Ar+rI64Yg5ev1Oaf2bFhwQqTJ8l
2UeRYWvcpPke5WXW3rpiq8e3zoZLeCmMt67bo+RCwmjjnQgu2JFr/UujIlP4q2K6otgEqvwmAm1k
tU9smN8NUwPrKrWbg5sD5yqhZbMOM/4oCzQvL9dD/f6tlYchPwrnbKXvnorMc60hrlevMvrGgZH3
Z07V0DrYYtON/nzA+NUAI+YLWhvIpoM4ZBaiQpi77joLJyn3DOiI9qX2t0meqL4jWHaqT2+EWwCf
BjEvvXfm3wpcDkly8/IjL2PxMxvSuwxP0v1HwWSr19B6W7bpP89/2fJf6kHBpS69Bp0x19vfPj5G
wTkynm19x1GGO6nghMReK5RpPQrhsOdyee/aycPyI6yt1598461g/w4gYAaTHf1XI/iEsZp02BYA
J+vnWFnrvKiF+xqGk66+c3cvW0wYJXlP0v2TypqViGs80bhqmJADOrlDJNaxdxTlV2c+vPCiixcP
edB98E9sbz/5tifGrcW/t3GKDVOsUdvhCs+bFYxm3HNCPwm8eX9RZp15PizHQ1DU2vs+/ZtY4Qj9
kYvV1ZvEYNTcq/ydObRsr5yTRnDy86ul/tGgEclTInxEDamz1Xq51leWv2Tu0y3ijjoK8yKBFDfI
I+KBVZF9FWwSPgHII1J2WBdjruN7NO13WOEPXIXs1nWP7J5NUe9K/8kSZhumZx2NqjzI9DV0V7fj
LcEkb0vWXOijNSJJmRnH7josuXD3Yclo6jDaOY34mSUaru3peEwT8A2VPQtoZn0dg1f2CJz33trB
zGEpMYsAQOL197Nx5hsPUhjV/KBjKGkWulwN/k2Y3SzK0PtsbbHNkdAyLW5YLoVncwBGv5Pd1uxW
dnYeK7r+Xa0vK+URnhxkfwEEkjNqSTPbyuxgRHtLnNhSucuiWIRgvqvdCsjVrkbP6+8ym+t/XZSM
1dZl9J7nDzwzobMv/G0F26GG+Lody6vgVSXJvV33zhbAUJ0ctG7vpZd3G+JqghoTOZd/VKO77h+D
cl/bCJKPECdq56qy3wz8o6X/FMpKsXd4n/Jww5BxacwwG3YMJXusHRtz5OHdDfZ6hOaNYmNYT5oV
l0HPMi/Yb5w10lA581uUrNlhJV1IJ1O5v4+8KyAqSVapdUzlNYDFIU+qi/Fk0RHGGJ/MZY2s7ucS
hOAi7X1ED9U/aKD+l4Qb7hn5LkddOOx9cqjKrUyf1Ix7EHDPVvsEMZ88egT62S7r3kt2puEeg6PQ
4TQuA/NJEYwJKm7WjXbg0Yo9rp8T3zM2a4c0aecAta5tF8B7tvjGrPTNbv9Bg6dNiPlZoDeCRxku
desod6l91J33Llli+BHeBtUdWzIz20jr4Q/bjkEQHFn9YDmLrt/iplHEUm03yGVJ3kJE2YRrxnM8
mMyW9DVnkIzYmq2jCFvZCg0KGAj4cCiZvPSA11XoN1xsnUHVtwmXCOvE3BqKrYa4rWmxz6PvnCyJ
PCZ400oDIzueiz2jZE3HYNFd4l0AXkYfuR2uE7ak8XdT1F/jiktCWuzQs12DlkwFyQhcZ9ACzig9
G4G36wmF8BuQWNZYfOa+REmSyGfXuwBEARUpcG2gX2BkGFmKJwBOwt8eUpWJ8Lfc4ZtMWMi1ybgM
k/cFtr5zFd5b/1iTU1EymwGx6Tv5xp4ihSCppIusTJbTliOo1JeX2sj/kS+FktZRKaeEv5qfUGy4
X6Vo/3p/BEscK4w0Zdnu+sp5t2iRpUD1kfnQLAp+Ve9+N3g2kSJTcZjaOnxnrqhxX2KVaK+tAbr/
khPnOzbaLFJSa9ULczoBQpBo3Rr2nr+gF93Shyj1P5VRoFGfVwXbvPpMG3jsvc/EQVEavdwOu1Df
DcCu4mCa/gQbgbzWtclK6/L6hny/LQ9680HWqOfv2nwXdktT1dNZxrpfOmW5yUfKrPSqBIO119IN
+kPMB/iSnK51V5HjMqaIeNjwkW3LYoMqxGg3mrvSUElb8+4+GCf0311m9uvABaOLDbgYHW1rw/PX
jfWYteNVkDr+ZlQi3pkCTp/3myndB9BEDtOjaJI1pjJT6475yK+pcdm0MXhj55sE1TVSQNQcmnJz
scstkLy5HsWnD34/Wdc0ViRA9VAbVdBB7rYz/1w4NT6SWoO554AxlpVqnZ1iccA/ng+bVnv5JWNh
aKkfGUZfXavfOsyrljfM6lI/euW6TvYi3zK0IwoZFSkkexRgPAV59gu0jYGJPmFsa4xD70PyZlkB
HC25RakOnLPiUuXdY0HtDQ93xFHc86NbO+3ex/CWELOqEwnZzfDyZMpKVSI5b0A4z0N8larzEfs7
sg55xJkRsrgquk8X0TfLEReqn+tpF8VQrK9R+67qEMnS05L9FZVDV7ARBIbsf6T1Na4JI7gYUAZ1
LKN7nQgg2IbJrmFsaqBmURjrmnC3hq0r1w2i92lPGK/aply5LqUZWEDNBGvucbRh2S8wQ3T4ZiPs
2HJ4oMjtwjsSNCyaabpNzLUZfOrsbTpnmcYBYupLOPjrBBFVwqgFCFXKZogzR6E/HB/Cx3q4KdSN
wW0Oe4k0EGTiDvscPMX1zMQfEDavyOabByxOjl0Wxo9eyDelb94S2s6iE7Sz6LvypaDBBiBI7M0r
RjVIY8+wzgYqi7X1yIcZpgfKmlU0uSwlqcFMift/TX+MJYkbVBeXoFlW1Yfd5JxiQEy3gWDXtbVH
nltFvrnQXDIXhyTe8Nb5ZE/GAjUd3qIKWs+2ry+F8luyQsqtbR7s25Y5znrwn5bN7BSEn3DodTKf
2V3j4ZA1kD9kdbO1IINh3dKrvcbJLWOdqfJ3G332w1/q32GzkqJIeigtmEa47G+OVG4YUX71qxa1
ogKp2uJqmMovdk3l3sTm27Kl3gV4EHMmozPTuebFMgU/0gU7Wd69blsyI4Wxm1shbOihSvcF9FQR
x6vygUJJX1rlkrkry4XK8vbumF9dbQcCuCvZEX1yMXj+R5BuuilrQCYrT0MPgum/Pk8ZGLxKUctC
l4WEtSiStZPdXKboSDaltg2qq4awJk2+hGFAckTyiKbdP5ZVcyiUju8tsCEb6l81GoOGaNL0GjkX
M/pLjL3nMrPd5OSPof5kidpJ1nCO5LzUWoQGnt3tq5j0Jbvy0enVh0ROzk8XSzT2b+0Gd2fGXnzR
pW+Kn+LzRxZo1+h+8c+act8p14HuA3KC6tWMqnYS9KZq/rJkpG9Vl313BIpPyLvbf6acTxnjMvLm
aCPJ9mMNwsjRkwufmmYwQcPTCFq+U+96VjSmaT2VJIU1IzZlSEtpZpInk+2xZJzt9cMXjrP5ODei
L7v8tqwNN6r0NpQ0kQ7e5aiCJVLfxCQTuPoFJ/oN7avtoYdZMyRB8wORax/qa3RKhru0XrYK3hwB
8CN1jpkNleiZonUx2Vm2i7HcxSTLSMR8R2f8qsd03uS/8GF97DAekkBMnVq9dgeLO47J2a6pvtkI
dvkfmqQ0dtGBJefaxQqLjJ/NWgQJprQfogcb1RfKPHP9fW+5TMaHOTWT6T/T4hdVBRJ/pTwk0dWh
6Ne8PY4MNOg05XDeCLlaOuO+UG8K0FZEeDPfsiCMfIbeDLLWvEYfmfCt1cqh8X/4GjHohsFFAyZf
ivckBga04SwMia57VOSgaqO6SHV+CuGXiT9s48RoJdN5GOWLocNsRbqNl6ByzCELRTS5d4dgwwlW
VA/fKkd8ZZscKPU85s+HW9QKmWOWc52xkJp8FCiGuvDZ8MHb/omp0hzTGct9GMrpsqthS+lYEOIK
FhX5X0ynQ/93gvXoFECCFVTmnOjwRIvDjA7EIS4kth5QPPPWQrJzyZqfhJjKxONjkTjAjJBJNQZ+
BpazKDCNbZEo656i3scTqzSsTihwaOHBZ+e81M34rgHoWckJJVmii4c2oZhvUd7O9adtF7tKT9a+
/4+kTG+mK+7E8xrnKneZS8+h0uwgvabRjLGn5C7kBd9YNb51GK1wPqA30ybjORD0kNLQZNdKqBy5
WS4jwafTfA+KuZJ8vxI1d8nGKuNI7xkzlVgKZFVSsVV0yCYvuLWAUj5vx5MYETyGPJek9KnYy4AB
VFrGh2oiPfX9fUd8JLGbTHfTheC902HDOzfkrGtQkwvygBcwGMJhQkZCVUhN0Fu2ecRuGaMK5KXb
rnw/JddR+00Sx0dp7iN/BdOnk/LSEz6F2Fld5AY4zY+UsZv//+og/DRL/FdOerX8gc4NcG8tFOb0
FHW+fiItTx2WAh4oK2S50ZyAdxdya2RY28gmumhIP7NyW8akVULH0XV7k7b8LFp1meUII3KYG9UQ
/EQqz7HPzdU32W8adfvWqtlq1qe45PmmARuLAfyQcwi1+K4OGVA+4x/IuzcBJ7UU11Rn4kCewWom
zmLipEVpswLhx4M598YPu9UwuqonXGez6lAuSyeHrdlyjsoHsa9AAaEhIlM9tAC2a3DFcJYTqPwj
fwUlLBMJ/X34M8I/tamWgTwbSzVn6ChafpIqD/mI6YO4qq7lp7Ur1H1f30PebqfsFkN17hjuVfuI
mUqcfJfdHwooped10FesYL1ka+0y5nJx/keg9XzgNmh6YjDZ7NT8FeAXU7Cm1DZPT48ko/xA4ZoB
QR1q9ykQkdNaNyF14ODt2GuOFssECjERDacgA4mXYj2MsYBSCNrKUiU3gnlYp/X01vuOYkJFHzNs
4Yv4IY7x4N1EQgU3cozeyxhT/zQkQS+nTnte2onsWY3XZnypyCzK5GU6v4NrUINN4613pXk2EF51
hYT3MKVm8P8NZFiC1nGuI3ZvicPBd4KtCRPBA2XTsvoX/AKDH1McPmN0rUocbACRnqIagDDxQaaC
RZHP6ebZ2qdpk9yjny1AW5bbM/oChPoKWoLQiuHLibIZfG3Uj+TJ4NnvozMAq5keMVo4DmqF/cZZ
4r/f2bAHVOqwglGHHaXTO7ichP9DcQwybakz1Y2zaFF0Jj4dG2IJRISeEDtkCg5I3/ae50SulnKj
UlmR7dfGO9gTNRHfrbXrgt+m+SqtZVa89QE25hnO5bqB9KDrizIoT1nyGyTnArHz0JyHgDPatmcF
fhyJv8pwmj00X2IeNNY54UHDH2eFP4HnLPrk2QKiC4GttxsVRpNKfcQx5pvt3Co8dsb2NCXmgL7J
rxoJV+PFeHewepesoLxdwNUR66g42X7ZjC+l8TYQhIjcd26O7lzXXxG6iZLD1gtATFmzovyVVN8G
CuSI792d0sBSbqMcvX5mDptjZlz76NNToJ1N+1OyYGIfRDp5gBrJIlI8qOzBZyVCu2gWSRT+T4lp
pq0u2XBRsYZ2NAd+2yNku9csvAefBDMRf+ioYls1X2R2OPMFlRfJBX69CVzzGWB2MIYGtoBzC/L6
QuTygSDStUZfMzJZxHVCibyromQxmWcldqYUrVhKZGMB28MOgGnjQtUJfAlAGxi4+SuEisOqMzXM
Y+95wyq2YVv59aNrKqmqHo71cZEAoyA2rsWU4Tn/ShHObUyomsQMgoqg+iN/VZx0YaK3MRcETHYk
FeqQjfr2NyzIwrOduan+tDERGSLbBn6/HjJjca6zZ1bV75T2SoyYkwu2o/kBtlgAHhHK1sDMEw5g
9kFE4fY2wXbalSCoisutYzk6TJY1yCkP5ryKjmsDIh+cq/Qzpl1ua5zK0JFya8/c3fXbRQ7yhxkb
iWFq+3AHe2MzQ6M4tsO5j5TOLNeFlvNpx4yzeTzAYIr4onK+dNT58Hq428z6FUlOFNNbcf4mQT3X
8H8QyRT1995/JpNC96u2VGYN6LymnoUtSa50fKgjZt9dxjMB9kq6H52LV+bbC34zH7/+hyTi0oQU
Opm5o78yIF4SGkeVDoRwlwvJrV612OTi4Qppf67jTp0yOHDBsS3565GCgPEnn+eTNXrTmIsCDhAE
HpLa1x3vKFggjfIjicdV50pKZ8abvKbWA/lGNPJk7yCGQtq0gn2G79StcWAwBUWQkP39P8PhyybF
j0qh6Q0EtXW3TvtTQgJtfpKEf9EFZUCoI/YPEg6YVIFqZX5QEc4V87/t9HaZxmaaqPL/kQR3clNM
x97XtMhWhrPr0xNEzaJEDqYkf1xDhXbry8Oo7mR6T6BKwhqCUITagj9wEoxLk7xYQevrDl+qae3G
AVAyJQ6xzTnrJhP3mc6PXrHajckWJ3MnZTKVFrsmQ3lFExHlGAuFXfcjKPYyufvOj8OypCoiQLtf
+fQmsUG2/W7tFBPts+vJ1DFZu1xVhvEi5YZBIdfDPnT6p9YuUmqNrlAwFZ8L1rY+d0zOIElvvUUD
n9vrBoaUUL6LkxPf2cHD/0TtycJJbgOCV7L3Ebc2RkWc0BvyTX1KLl0/twjW0BEIaqAC/Q+vaVA9
7Bw9is1ehOgXtGGMz2tUZhP52HRY0UBJjxnSF+wItL9gqnyRzKseg6UAMAHVLvj53iH5JqeIjB9u
9GCdlHSSJRnJXwyJnYc+HHH/lBWmrldjMbMofyYgHE2iju+fZcnIPW69kspcVh5GwOq3DZ6N366V
htiDMV36SOYc8YH6VCl1qsh/TFfC4qmTToKiR2rIBJV1PaVPSqzJxmVQrpBXfCoY6RPrSdNhzTT1
24U1KHxyrYkpAn2IiRwFBKoTJyfui44p57g28Hio9sW1/rrgGjJ2EwTWSZ+c0J3jX7W2WIy9i4CW
D0qnKi72LEeA15X0W3LjmSuu70rdqfqe+OKVg3/eGV9R8wjygp8y6yEiDn0M77cWAQTVlJXfGTc0
9kduXRvabcmHy9w6DF6hshOMghQ+1mktGbvgU5khrQvvezA+SvnISYFoXcwQk22zhO0v2xXlPXQC
SItk3TsM5pRpi8HUJ8JwZIMfI7MzoTb2889BIE2MturT4SD0WuorwjrtFblS7xDIhynyyX1nVJJa
GPHbbpGgz8sytk0gFWB+xjlK1ODPDtEAFhDuALj4KKxK7HG0wQ4+mzhb2TBhWrlHdoguIVfNV4L3
uEaw6NfkME4Jlzuh4AOkt6ibL8dmceouUoSbSrxXqoZVqzMPdMJjHgQ69iZSmJGWkdpQ37fErwiU
92zay9GeG6vKZ+UDBhABGxoLQADvFd+9yVIc/CdUuvyfKJ9aQSHD4JUAgQU2/lnDw6DBRwzXjQ5D
1F2Q/synAiSCG34C8lK9KsNG6IuYjKP2JifVjfhNWL4b4s8xoPQovPx5XNdIHPm3yKsb+009HNF6
zHvFY+nKg+KdvfCV2MNaDDf5mxG0EHovDGwFSp3pzY4lMtX0c+R0sc1hIYuroTJaYfTkhMOpRFk7
YCrppou9v5EjTr9TzBjWs3+Pig+FVQb8EzSnQ71TsKaXOFMG6typAws87PBksS0rVkAlLXHsbLvx
lCA71f95fEI5E0sl/6ghqE+LXkv/5fz0G3uR6FTLDrCA/5MLonVTm++aFf2hW3UaIBGxOFt+o+0G
54fq8mEnpYtq/Zp1goXVV+PdK57envOqoLoJ876lOjc344D3AzsaxE4QHlHQ3vy8e8uUhIlAzkOO
jQerM5uXrL/p1cHCJBnPcUHMEsBBzDNZtgOCUYW6HBWDFs368OlzTI1WC1KeUCmt7WotjIvRk7GZ
ZRuRO2cCB0ZUGe3eQN3PItpMmRkpkqvRoXfN4Ie2wvrQO57REkdtgjDPDb3vVKVusj0GUX1SPjvg
LNHOMAho8Wh7odHBKGRFMllV44fHhyGZ0ReUWXlertsgRRHbpnvVyoDlFPVnj8xamH64Nmw4s5Ye
tMskb78aZM0wbgznmrIPHmjruSteWXXsR+4DTFsq18jSDr1llLKJhcbmsmb9pyKU0jo0Ot5XJjlJ
0nqVVhYW2gAd6yoQeBkt/5oHPtvOwYSFQLABUuAJrzANGJNvx8MpiFHC8T/TaOQlplzLCuYX6GeZ
IjI71NNXBtEbxZfStzNncjTl3XxUcsr+Za+izbSD5J4N7okcIAVoB/a2AGneaIIzqjtl1mXM6Mfo
t9EwoRmSYnci0DhyZah/2nC0SIdC+BzCYZVIvGZ+PMlc1DRcCNHATUjNe1OPCMtKFpcC13F57TwG
U72clNLgsVGoxM4/yye4NeK5bs9qUBEl0q+jHJW0VxosV0H314qzyYOfoF/bMHYzNSDPkvAkQDad
8ulU8p9NgqORnwfjrqnknlaENBTdD9wGRtvwZhxoKNpoLlXyB3hVIHX4DKlbQGVBrXJRhgmHCfk5
Wm3c0E+o3niPpmNHWAcWOKwZSeRjjpjayRubF000GDsba9WBdaDI0lZSA7bdMWGcic4/yMmkZI0f
4tHVN5tMCE9cEEiX+XdiMLdlCjD0qHtFynbQGhE66i5dQtPFu7RulsZorHWhgRcIiOyQlkaaCsqV
xoYYnivsMJH4e8E3wRkbi1cR/RXsH60z90HDxaknziru46fjQFMbhn0a0xOzKtqLCmtpRVKBsYq8
5GB8D5HP4FXfRAPQbOAQjUd2tuSTE00/s0OsTancFfRPFv5R4PasT4x5SiXVJ6SDCvunJzKKb4tW
ItdQxJXTYs3yWEvKoPki8VNkBGGXfreqqvKCFXTX4i7EsUgIIKZZ2L8Q1dEkNitLxalbuB1LJU7l
YcJDtvUtI1aeQz/WbyTZ3EXnPukES6j4Ordd7JVLi4gZdj8EC6rJrY1iZmDffqNc0ip+GPr4lvlI
2RuxClnH20+/9k955wZHw9ToQ5Z1zmEniqY7DtCjoClQ7OokCA4BQmey5XR8KsOzZIThNUcvu3v0
J6m/6KIL8r2Uma/rfso/jV/CH2ufSKj3bfxWRfQOWj1LFW2jDN/oKlK4853+SgccQKYCwiP3PkEu
YB6tf1iBUfp0/KHxqO+rPCCMqMKWWpZYkhpVORqDYpCOLGan6t3O9xx2xgEhGxkiCeBWI11YKnvR
X6/cwHy3cAOKWQ4cGXlFT7MkmwjKTf2xk4gHM2td+Afb/wfxAELfewzGgMzF8Lccdl2drIrEhHMj
GTlztBBTce7xIqj9ZQgXhVxZFmvKpQYszfZOoceXUy8QMAK5sFCma3yhrmWq4Jp/TZQSCCEbzLnm
FQfFVGck27z1Oe0/kjHeQBDkmT0YVMhKtzUK5OFohfJFoS8j7+BWdyrh1D7pLTQ5+2ETgTeipMBG
IqaqD4Ewgb1R/aFZDB6/h55wGkgVEW9RhiO5Kbdj85ZDIKCsdaKvkdtP4w6C8Zeeis4+txmAlDKt
KZPyDtiCjRDIkpRVLZUs5r5/4B21tTqcUDwCc693Nk11Ga4a0PMEO7hbZYocCM1FZ0kGshgg0iST
TNUYzyZWtI4/FTIpR/J9tAAau5JuseVSQNIG8QuanY4Lv8Ita0nt6NlsyTOL4OWBuZCabSw8NaGF
JjkpkW6x1ylY5lirqimpLd0NtqXk8oj7ZtMbBHF5Ji1eioU43MSMWRsZbTzLfmMO59MspSwCJMGH
nr4PvPzNl2goqm8kVsI4NHlQzFsqYug3m4j7PQ54jXTN2SltSmB79VV2cJ9Z+bRY8vRpVvCM+5Jl
IzHvMZ131EtnQY3VcSgmFlVd2KJWKqvx5o/JTk8fTRC+SKrZ1fAe6jk6Me63kPhhO5sMtfqBP9hh
DItdk/jrFOOcgpqvU4avuMhvgEvTJMf/iLHBEf7RshhKoDAYEhTQodf9BikKytSCd6StciV+hTI5
IMLeqpzgkb5DdBgP7sIWDvptCmzGKIxLbeSort32dKMIcVx5DUeSq1obcZpXEEQEtGo6Pf0FMJIY
sUK07GyakfozHi2Adyqrqu5nxFV0sD1KSOKrwkXVMmaCnA18iVhxu/eJKUYgEuV8Ii3oOcWWbAeL
sl+UPgNMy7UNcisZIyaai/MuxaComTWJKxgscpN76CnT8OElyrlErdEQMOa7YcWJ1ceLNvAPUXYb
CKbCeYFFKpW3XOlJsaiPvT8QbmgdvSEgW8baqZPEof4NQxrKWsNYGRGFSja373j/GviI7AygdQiJ
AwK2rtFtbFA4LZlTWaZu9PRG5jrjljtay4vGBhW4All+ghAvaqd8GaDHVWvzEMvoGVbmweJhNY2r
X2crC1HGAPeMB9NljU3OQh/ZG1XXSEhCcWu+VFv7bdGLom3QKfFzFYOFdmyc8dyn49yE4I7p0Ybj
bmloDcqCsQholoiAmTIc+ltvUfFHyqXFCk8YHvw88W+MbwUhJtEiPOpvzK+UnBAlo7woXylhUpjP
GI/YMbZB1z1qWSK2lcfASzhfQylOeKIRiqnmt8Vqo0Cszvqcj7DdeC6apOGH/rirYKtDLnI/JyEp
miIfhzZT7uTsL5Okwt+TAXemz+Flg93pH+MYE+DBKTeCMVqyspCSIGpkm3UYnhHsIgxvNr3rr98u
mYuXtHK4mUDjyK3Dsi5aIEAauw8BEkvZGwq9zw/5pwjzFCNZOOabZdvtKhzlX2aNW3zZzHf/RQ9C
DphJMypDS+AzFiu9swx/LKgyw5vsd1q2Y+0D/kszjp1H94Q1RDB08obn/+lZd/DrpbOa/jGB3Nx4
glS0KjvM7FSebS/fo7j+HkfnnzfayTzj1FyaS92B0Vz1wBacnuAHhGwmS4wfu1GbXW+OD7fmIfC7
4Z85nPN/Rf4eEjRMmYdmae6xWC3xgvBeRyMez72j0BwvAkJShm+EIvRevvuWNOZSw/sPvnMciKSb
j8Z+oA0JyBAWW/BZMD7wxG00kg+UJ0QuNT0wp3TCDyJHXASIjQP2p/6UjfsecG/TFhB7y13ZkIMO
3jDfeM3UhymAW/sePN8YHp3haSeKfYEICVaJ4YyFb8LwHDHXO4UgspKnuk5FAb8qvBHCkJ77mt8I
6Qaw3lWVqXddG/u50bODTSYnlMkQKwjfCw99+MIewzNx80C2ufE6uvN8a03b/ugjDwHPGD5B8J5b
XssobnZGREVhdvnWjphWNzbPf/tijbfXhzOK+HU6ND+9ADdUJ/Jko3ohrGFSS/IGoLnDlgrQBNmO
ebH7Aykr6GR4Arp2U/JMa+a6z3c8cfxnZExtbKXEgfBGxKZhVAvGhzVaeHdmGI8oKK6yM9/ohxb+
bgwxjXT8QJzr5G30oQFgLwpXGFo686RJzMEL1WH/vFC7TRDRj/R/naXAxtaWA3nSxcvVvmVAcdEd
jWA3GhvOgUrBi42DcyWMk53gmJp2oNEJ46gehBdVcnh3WXRCnqzR4XYi2uhyybQW9ahKLCkHMm4O
YjHkPK+ZUwRzgNTc7OWe7F/h/SYM5lCSSkZoPatM42jmj7o/MJxufAPWEMKJmYV3K+ngj2xb8SK1
WVLbd8pv2F11DqRt1uDugFpWFF/wvDVqPFO8WnEfWjyn3IQEMo7f+HwYhj75GnZ8rMCMZ/dJT9s4
iE1MeJtziXXcnPOUY4UZ2PaGZ8gx/C6EZ4f0xMo2UxDHHyfUyvhG4APTLvUThmfhbSjHMm9DUE3y
QHFncIzCt/2ZYhHaea9it5EdOgYPf5+R1f9a99b7mNOH2mQddPSD5ehdFBh9CIslfu8mA8PhjJvZ
gMTfpgBG186sNLrqRb/M1buf47FxMZapkv5N5Oowl9nV8FaBjaeVP82ytvC+0SqnDmCtuSuXIHFj
hU643JrI2ZlkE16Tqisf0qhBadnNoQktPDoo7Y6PiRaM9fE0IY45uviSUX3pqvwmHO3XzX9DObJt
Q0iAF6lkgPuuYJZ11338oIqDMgOkioUnq0iCxRg8ELuqAevZ4grmuvx2KX8bKX2EKu4H15g5J5T3
Rym1TWqxXvYzLi/RX/TeYTpLEmIjjGo+NvQM7BV9n0jvj/+IOq+l1rlsCz+RqpTDrSU54wQY4xuV
t8HKOevpzyf6nNNV3fywASMrrDXnmCNUiHIkrUMvTuUBNUosDy3G/tqoLZTCWgAlO9ps6NDnu1Qu
36Wsu0xC/S6hqvMC+odKWmrTDiPLk2Bk9xSVYVCJ7B3F0shYEOiapQGxIP8nJQxXuOycyUOzzkaI
9pVcPDW1R6GDJWTWLcsBDwBMPDVUIZ34Hqdf6HwWscg5lzG3CwYN55RrpA6vRAQDFMM5yQv+BJ5+
9LAVsHFwHiUBp6u1Vr8n/YGQYzNfKfVm0AXO8raNv9oYHz7P6N5VOEDJW6G2sSvKtymB9OJ3zdI3
JqK1PmXqriBGha9MX2GmnRQOpEMh1IxeD7WhguJS9q3dNNJHp+H9WagOM6j3jDjkjJR6wsddixw7
xEmMXZDOmch/tGrdU4p0vDCgf2LSA1LMpMl7zdBRRPtjY/aro9dL6YAxpsBzSZYeE0b1o6mDQZ8y
LB/kJHWa2TwgY6uWWd6uGZBFTDZgjv5GQBxcdbcea5mYnmWerM23xyD+aLJBuBFQjt2KnQo8aaFm
0iU4wI0rqsZXosv0Ay1DX1kWtnkl42LSvdV2krLBYvNUx9wHv00VfPcaTP5YvavU1v5OUfcEX5Mt
GWDqDQlSrj+SIXubJ8SZtidZN6f91XvsEZVtIaOsyCzX5yIghRadml+SCFaLsM+ox53WflUQzqGU
xN1FaVeBSopL3qJ7Dj9lwGUdKKtSfkc0Ew0c5/wMBFqrJOFgMCSPOe57ylKgSlNwUNEIvJst28W9
7Olrsfd+Qr9fj3n7kyrCL042j9TDxfMU1EyNSwwCa3EtRHCLVcmp4d6kxm58AUeb8dbxGTfk51i4
Raxzw6WhXEsI76AHwCAdn07l4jFws6wisS2BTjoiF1ZTVdsLpbVqkbzkQfm7cy96rNIj4wbQVnOI
3ViGdmnG+PjX6IGEnVgZnwlsPVR2Sw35VIv/ZoUUSRfvnYmrOV4Jnpfs0NZ19KnqrxeC3qnVOu/S
faAKti6ZXwVCOT9GWyZhvsUIlXvJEFIdCiLlTo5TwlqspNWyJuQzY0o6yb91vdei4WFhluvXJfIN
rKaZiehQ29UgQPYk7lRu0Dz3l73bchLNAi1LnW0VbW8Oua0m8B87dtZrB6dWUV/qy8Jdy2vUZ4P9
AJY3ZKfVb2YJVyrZoFtjio4vzalMv0ZEMwCDWKgqEMhKTHRUM90KXDh5Guns5f4eNfLJb0B6f0v4
XggwVYWSOIYnPJebtyB0pRY/b3i4cYXApl+XiUF/iNc2LXcw/rTeBIWL2gHarwjiPHG+RpRgTfkG
Z0hymxbIUfbLvZ/PdgDa0qCDzOC9GupV4Rr4mrLvB2IasBNIu0s1UoUzCMH4b7CWFTyFwKCvM2KQ
QSwHADSVAfgIdGg0AKaJdMHanW271b132Zh1HhSkNbRWOBtNJ9OMQjKJg82UyBb+1JSnXi2gohew
rcqWY4kVUIG1EuuSfB/Hz7Z4VTnxK9PSo4fQ5wQmfCNUSVgVKfJvodtagK48+yvUj04+zG7wF/yt
lmMarXC1+RAVTOWNZlH9UwVtHxQ8ZJ6xz5KBqyJd/OoxNtcaQxOh6xdLfQjh50estJSSCR70ieHB
zNp7/jwpyRd6+WuIEnrNxlVr/yzG4S6LYKArBBy7coCPv2843UguIJwxA1uuJrsNza6a9pW2zseN
7rNul99E2SFywU5Ve80cmAan3ArTjBALQV/ZSgCpCloilYeypBu1C0k4CiMXvDqE7FRpsatyohaa
YmlWuS2/dOQOU8D0P+8F4rYQsGNTuxA6C39KEyU15lsM32CO4hNAnjoWpfmukFWbVSul4ayjV90f
pYxQNBGKKqtwYFi2XD4yo9vIAfxbD4lN/dBoQgLtt4fPFcnqW8DDxJKkwlmZloISYApHV1p2zMPS
YvzKqhGIwxEmf4nnBStgfbEQ/vfIrUxGw2ybE1ibh+F6lU5H7r+1kfU4xJTHQle2Qejh5fmrvloF
HqD6C6TwVIXrBMmW8CinrQnGABNo1iEsLm9IDiIPgeZN3N3ENkzbeJLp1XCjlj8TDdPRsKLE0Ton
l6GJ8WtmgWIeL1MSWjdy9K/uzq13MeIz+uWWCtXwKDNimbCld6N5F/pTY92jSVugvUgp13q6tyYA
Mo8uupatGy6lXpzEIVksFSCqAmeRwdro80w4yzk3L5U8CdUYHas8m7m0FLT2EIeh6uRx7JqyCmXP
pz0e88+qSbl4WFfjSp7Crs0ByklHOwFUQ70HXuUK9cW/rqHpU91CZT8bY2R0/VvIgFBORPDruj6l
WP6rXR98Zqj8LYE2Oq99eEsGfL9SJVpsHF5TnTombMhKxQIqWGikztLmQYrWNUjPOFi/y58Ww98c
tbEU7P0R2K1cl/dqM96FIL6k9dUqp1M5ynaMSGGhpUbD5cbuRxIvuDKxAvgr0Wt3oob7rtC+pdGh
qZsDPj1Y9ctcJeLcM19jNYw3UmfuhrRfRoxNcgiZuXCZGG5PAXd9TklaIMpQWkZj3bkO3hLFOKre
7AlHzVbLS10QoY+wIRni1ccjboadIyKIIt6uMOm7FBXZeBk7x8s9w2V+1hnl7NNo3WttfBuGenC6
nChNEZ/9nrT4nHAzqSFBz0DORf4QhiwFI2E1SN2w/BQKN/81YWFaOJcE9XsqRiKEUb9atkJ/IQSR
gkI8pgYuY8ai5s1nvRXNS9RFYFhJIUfS1CaT4KX6rOhirv3k2NHbaRDu0Cv5Ny4Iysk2g50G1Qt9
pY8PZj+jKBJEeUWE18SJUkbwY5F0MhrLKJ6ncSJpwsyQZXVcCpAq9fjoqfpbJCBz6Bs8SZp1pOD7
p3enSuqRzg9uKgkQkSAmyCZwWSq3B9ThdM5caolgPSWZiYlLDJZs0xv3Rs+6mQuPRn4Uwbc4nDWt
3FImYrAeQfHWD0qkzV2c3faXe1+eLJCKBKI3ZV8WhJs21s76pISw8xE31fWXOvvnWVOyrruu5cmf
54jjulGHDfVjU5MBhbrG1zErkGEGpeDJqnrwpHpNiw7zOgv/SZK5DtmurCz4NhPiHnoMNEgmRcOM
P+eihGtX4MtYQVH2+P0mLlzIcJYuQ0aKwZOo+rOtJG5reIEBMaiS39tW+xCYJneZ8Fszea88GcvD
3B4gSADnhDR7/rc4W7sA1li1xL2ssdBRPe97mGwtxHuy3kHDFqTwpP657Eh5BxBgXstcXZx6bGs7
aAlyeI8bkkAskiBoYBWBbcVi6ZSvNW19QtWpK92hN6+63lLnF9c69N+kglEqQ4U52S2vAwczgLT/
arzeKZHk1hLu8ukxmnLGcqaL8GplDomj4wsiEU9ihJg4IbXKOhNzZHR6mUA+XfzIgRyKBNGQmU/k
aNWobG0PdCHEgaXy5kxWYPkxPAY08ZlFmaUDJODyamRnyztrzMuzLx2NI4REavCr9OU3IKL56BB/
1htXDwv8wsx3JiPcamZrt+2tJ1MZM91+lYv6B7xAs8VVhNj2FdPQr24SlhIdPNe2roZrrXzJxvje
qwyoar5zNtQbnlxou2e3PnaHRcCjKYX6P2kU39p6wETA8rY+Kd8eLkQCZ6GNDyLKyYBHvDSGLx1C
jQWfv9e/xxqL7BbXFs3vTk2pvyt4LKukiHvlt6ZSRObKCmbyJ/7ap15BGNO4FblPUYQmftoKfoyg
AlcHhmS1rLtAT9wjChBupD57gAo9qllqvrt82Ktkcs0UqWwa9pWPJjryKqdRO0ed5RjkuoQT6RTq
by/eA2YDdY5fWE6SqX5Ca5XqMmMc1anlzhbmHJHop8oDBiu+2yQs+320cbLGWqoYQKRMWIZkiTsr
zS8/XueoQ5WfickG491NkAvbAty6V53IYhnRJqIaBJornaBUEQn6qkGVMXjU1nXpFliDsj2oVuRa
vNnQUs5yOdOdFBETDKF0BlIxK2aVPcqtuFZ3EXEjpDZeApoBMoCW+dB+YNj9plAjdB6gbfhOIBq+
Cq0jKWC/aeQiL+L6deoqx5mVsYe09EQRJheOYeGSNhb5qHGhg2BLirDqhRoRlMwfRQmnnUEuPquh
Wincl9UYO7yfHGrtNijSc4ORboa1UfdHqfO2DRQAsf9OWNIjiejsFFnXnJoSES2XVsidBJ1ImWg3
5DEO7u0BQw2qOrsBKsuw9MuJtV1ansH2FG8T5Dh6s9Ut6KQ04ztZo1EnYanSi8PI/qoFDB3aCufS
bDzpUfMvDUNXJArXCqUH7A8jToG3UDil8cwtZJwCi9fIn/P/FOilo2nd4XHke7TbehWha8LRHtsd
nIHjtRqn26FvGLR7xBqYB9B4PELjnwT35zqu/0UjnHNfQMWJBFYbl3NQ6DS8iRnGnV6zIQ/bZK01
UJ5YMqJs0/zIwApKAr0w3nOTjrwtmWXZnqgWkSfNKde6yYwBR9Feq1R873EsefWt6va54LRmuCqb
ZNXjAVKQ9DU06UG1WjLbviYLgc3swm+GzMGnPn+vMtgHLaKGLH/HBuZtkl3fFN2KLqdmcNKTFh/O
CJSsYZh+UXwcM2b5vg+eiCELCU+o9wXMYnsjJ5AnXGUU/HmENA0m2bRj9u9S5zJlzWxQ2ZQOpV/3
Vddh+GCHOGqwCWAFhmBYJ5PDvFrYCBWJDi+b0bCw7vS7H6UuouoiK1xfSlYqQ1/4CuscXkXRCcsp
0NapRk4d0SFZ9M2wZeYpBxnax2KAjtURtUSQazbt246Ho9Hl3RKqv7P08TVjyZNqnKmyOsy2vaZx
EWumpWki0ILH+E4NGH6mBJH+fY/Vlubp79O/D9ZvyFR8O+oN22kiY9JrjngqyFKabfEtxcsrM96D
ccKASCgz0qv57L9fGmV5kZmc9xJzoXj+gb+j+PtRhAEJioGNl+v5doqsI6NuuvD5kNSqybdxYpJ4
On+J9S+BD2rKceVvJFcwLf57hTwmlm7EPRh6dVtuuzr53w9+I+0VSSJsruhn2b6g8w1RJrFYZvr0
97t/x/H34b+HlRo+Mubccsgjajs42II4/qOdOYkTMoTRpMf6z3n47+8NimARz+zv0tBEgUxGa4yU
1ulC71g0wNCMWYSRuBqhHwl5VgVlKUaEsvaQhIr5ejRD5gzBV5gz3JsfH82ccqyGr1ODoUeTmqCV
JWz8qaVHV4bD/HoUnJyh+UMiMIVJ4N9EcTUxRAYpqdTQWDNUREFkhadAI4SxmtVJVuXj6CHtQ9Wj
wRC0tTyfYg9iZdbI0SaKcmVJrXz4O99/H2IFvCfGjgFJDj2cNh/LZIbFFqkqosv4NUYDSp5A62RQ
U/lb/f9LgOGw6fjWotq28A4gUVfF9u83/6602UBZG4N7rVQM/8JhG5ekeGekJyeCsvnvmUmDRHdb
Rfvq8ziR3L+Lm0nsC6kC1pE7Uc8uk/TVsC31lGjQFkWsaYbcvH+v8fch64gOlSwWs78viSUyQZ3n
k//3Qe9ILIhMrV+okadz1VOseoYQuFq1HhS+9VYwjXr791k6vxWsCaQyCVy/YBemfPUMC28CEyRR
ouX/z1Nj6nADBkKQUB1zfREXJqP5n/cFf+x///Lfn8+nFm2iVS2LUPy/w9ZMAzQxpgf4e5L6rNqn
3kQEeTvHn/rBRrTyd4hf6TZUSF9IC1awvxcb1F2QlGsVtgmoGc57kHYOYp+e6exg5OsXkVMZiyxy
/33/QviOFuSjiFrQmYqlosPxKPVhLPDkwYe9iqO8JBYGOGdYsQq8mxTZWdlhihXGBu/eg/XXzcJw
CSidGl8lrHudVVAT/5aLSEvHpb2odtXOW2ObAX0BVsHSX6GRhc9EI9JtqrW/GuxvffFk1Em1Myru
UOC+4uvRMuvAEaPmKPaIQ7TeG52EvPuVd5zgEqUrXVjig4Ctg+m7+Bvgjkiq22Q4BkHg8PmqJQQZ
U3LwuCtvhNvmvgsRgGzhOT6PhqpySnOFTxy5KHhfmY0NxIEvI1GBMqAmk1Fi0AlbU/FIALYir8JR
DBv9dwDzizzhwEZxT75gjUiWXrL+zp/KnU4IfCeVcfDSsPFy5RB/RwKETWFsYctE186H+EjL3Y1u
9wquvK+ZuseACe9TYIsExqid0HFRsiuzvaRAsI8Msoznjp2nNlRAtVtgyKJRDjjzv7G/MUpAE6fD
VoY6ARfCBrpJf0b8CQBjgG1+cGRDQa+hs8T4zDbesF8mXCPQARMxTbKHB5Fc+2xw5MZVeKLh0Wcu
4RZiQGSRW+DvYLEckpLiYOAG+wlRO3gL68ieHY0yDo/6h4/cby7vN3AgOH7aSpo32kaUWZxrP1wI
QAJ4VRBYxwibEs0mWa0C2ICqzOSmcoFEYmitmEk7Ud44w9XDfQxOK8SJ+c+hGOfvGK/hSgRCD5ZC
UuJ386Cg1MZFhq0ZIwUbimL4Y73g3zWPWVCRLpFB0qXjEoVsg3hcppihPTEOeXDqsLMSDEd49R/U
SCmFwA/SKU9wuruFTAJVGa7aWI9RrxMgBP3g10OxZrwR5DLPzml7WA+AnByNzu4XEahC+OHdv6lw
tbZl4Qy/9DLVubtLb8OBSWy06zfDo8eydA0pGmK5vMRYmDnSR3bNHjTk9FW8Ae9ZPcxn/sEPcKDZ
RXtFtENX+M+cBXnmyi0qjJNS2z8Fl+mVf/AVeCrpDklpJw8uKncC90P1mKdpk91dGWONqNoX6lO7
y8+hWkyvEBGjPP8aPzNdi0N44oZrmG/gYzn/G44ZJn5a9FatTbXLyLu48NMcHscxz2vggmIb9oCj
zbcDPAzRy9LoUHe+MqC8xiUcAAHcg98wb7wgv1A9yJQp2j2vLZgEvnBkWMQ8sgu0SFq1CF7wwyKK
dRGeuDi8Uy4/B89FR0IwMfGwD+aTX44/dAhVyUK9wW3qHsqL/6g3/oD/Q6eWzt/lZvF/wp/m2vM+
OeEDNHibrpKTIJqbqmGefeImjZkPEdIyunyCpS/0X/APfBnpzjUIZfNjCrCYXOVkvpMNzKNYdu7I
JzwJA056QJu1h4Vi2Gr3gPrAWpjvyVU58xPFK9wziaxvyVVHYwLJ2tWP5nu4GZ/6O088Swoe9vNJ
5/2iEthDQpU/THIJLqm1GEF6kYBDy9+FAm57dsWwGvUvZ/abjSJ6xYgNsq14iv5hxILDwadxMU/q
hlo1Yoos2uO3oCHPwuSCr0G5LWIAIbnlCJ8VzLay3nyJHmb/COF3xozVlzXqRg0vujEUiMDEiUge
4Ds0rbmK1UZd51lLGC7d+IpsPdg81rNymR+hwL4Q5XTmTaCHoTzDMuQX6QqzXwHW5qyRAemEibko
E5v3TKOgvbF/bHD1Z4zGAXBzLYjUgR4Kq24xfmQYff6CZ/AFAAjPdD8tFYyFoTkyT6sdY2DVgwKy
ULhypW2V4BI2Vxf/Nu4aN2oVQhqN36AZ4oOMf46ZxwepCkH8+4CzzQFWffwV1+CfadP/WC0YxuRy
41jz6rtsWzyhmQq5UopKip7ApnGAY413Eg7Rs4KOBAaWapyTkN5lx9ntgXAr5voKB+sWcLZRYY/o
gFy/PpIfHuhbDVoA4KI/NRgPRNLS/6nHBl+MGjGiktQoCCfz4tYQvnkWwxMLcrsxXuatu7J4IzTc
Y3y0wUz+pt8aVkXj5f+wsHPjzEvEK7qIleM9pddsa+rEJ/UJTHEqDjwV8CtnynG9nFe6eFPw+YMH
CG4uvjREiwII2WxAZYU0i3CDeSdiZzDu/S26WvcwgCFmK2eitSPtRhp4j0kH2ovpHF2TKwAEQPEs
X90wxtOrG25YzeiAikPjGoFBQ7HahqTsrN6xR103LcrCBV4aPjFPBDhz0WMHewS0lRrEH3HdZICC
J556kjzueYus+736RMk7QsYVHIjgBmRURia2MbDKdjQAlGIDwyxmBhiLrgRgC2RURPFibIdaGHbG
VbqyqqPMzOe1CGfywFGX6Xd/9LrFjJgdva/6OH1Kn2QVgPhni/YI+bBmI8NukdQkRmWcpUv1yLAI
mJdE/TZdAUywmGO54w3Bi93BPG4/WN07H8pGYuUo5VHdO82Fb2DI+aNcha10rT80fg9A7yO76M9e
c1nTsLS7xB+cxdl68MrjkG40uLAuq478VJ/+B+sRhSsbQ/AAW5KfJkZpx8bFTouNFJ8HbmcKlvfs
JaDVQdT41OGpk6zEbORYWWq9CaBQriyPgXhFslnX6vBRx2BtqjmuCV1XHvC7gTtQYF9CkzWo5klJ
2wINzER6kEluoTxBrsqb+p9e0Wg1phjZitL2xIHjnU+mFmOgTaszgYTjCU+481vSmIFia3VamQGP
hKYZKtw0PF0kzdzl/HU2L71Y0rfg1/HWrg34xLlNFh1scJALwLGYIe6wQPBE6PnWXPcbGb5qt+o+
UaCBCRZOFzsEvpiYeqOPle3widVsVz8IO4CgbumLh5iUBzjuVODqPwWW01dyBnQNYWz+Y2+WUYa7
zFLJL0mwmM8WE9wg1s1z9zt84kiRnEVsB4k6ormefut3/lYxLHRqW3b/2O4+eY3mU/8HjwS/Vm5E
AFD8VLRfaoXyvTtPv6TdVZ3T3Kff1Fx44dL759+aO5FN+lfKTR3d1S9Yl/9CiggmB7B2xEX/5b/z
+v2Xcqo+OUmdbze/6DmJkmNaC88Sz35OCUdRvAnfHkksk4PWKsdaHlD2F3C14dSbEKNhQKNPRPiA
k8p8gFG8qH6DOzILihZ+grldzxuA6wHQasLYg3SGGzmXxRYxJ/wdiV/mIhcMp60vZALUdlDuRFJf
YZdCioYVs+hu4rZ96XfY2jyvFEro5Nkw+R4PK5g7epBv66OjY8XbCK3lRwWJULTjLyx3M04tsZ6/
OfGDX8KHMjOEnOiX8Zp3AXXHYZgMOO4EYi+IyESZxR0YqZiu8DvJpyQtMWb55UdgdOUovQrXZADE
j7xNTMZ+ZZSG2GfzJ7XIYZbSolQSbPGr+eVaV58DCAtxl/+42RqdpnnBg6BjbIZ8t3cjDFHGVQ0o
GjuhtvH1ldJv0LdzNrmbSsGO8aUf90nvclVkCcfVHerv2YCaUxfbkYVXgdPixHn3dgKDgoSwwMUc
ZYRRE+L3DgU+LqwLoonYvVTjiFW88hA/wmkXVZAbFvDRQ3wNqKz0uVylaIr0JStQdKEUi3/CU3KI
WTKI+0SwRaVFCZQla2rdCS8IqsfNZE0/fnK3ipKFQ4bGGMUacqLeV9G+D4z3ouq9JzrQooGi50G+
R61NpaNhGWP3t5FSsIK4uGUzYG0R7l05yK6ZKL81ecvpE2CV5RSWHXsKxxdkTtkiRV4iw6VClc2N
qdi9sc5bwPUTC0NUL8UWoZIzbzdXjjA9VQ9aFCo1aliKVD5R6EdelAndSxzZqudvUCROQG1WsZxa
ur2gf6WVian/Unt1VP7h/DOUe0A5tE43KjIOmk8RIgUPtEmEk+LgSonJ+wpsvN1or9N2RY8EKjfW
bgWEo84fpxEfboc+hDBLrJ4hkBYvVlgfcBwZ4sh5c5hxUrnAO1NLR3yG8gLFKw4VBmHVvDqKa2pq
osU8d+4CHa/T1kklEHwawxVDAvcUjy1sx/fgSiRwRUnKKUCXwLyLakNd8gLwQs8FLQid5XikqGcW
99fOceT0Zxz8jCRWMCdhGzkSFaEJq2QuToV78KCRFYZZK0XpyCfYCCHnGWexFgVijx2KNv8tvonb
rjWHGdDNwHuAx7SgZSUwkt2Dqk0sHfk9f1JOhhLxm1SYsAdkWH24z/7wBV7c4JpzSVrzbCLk4mb9
if6le7MUobQdfUtnV0dUQpr7U6cW9GDM2R6wkaUUp3IItI0UI3DDcw36UHhqFei+UW50+3Bgehmx
DEYV9nehwR9pDbTFEnOhbN/FBgH1onVv6u6nVIVXqheyY/bCrjRG0dGMQcdyB+8IxZNW6oSQMa46
YR1rTCw6MNvWTzdSCXDVBJBPWz3n7mwpASUZS3LI3k8xi6JtEX1EYRyTNYioTtN8StiYlbqXqAQY
2ZChjJRHTtvDIBSdq0Tqvy6EQiIit9XIyC5UmDoB88Bck9dVJFi2FCIN6IsWki+BlFNrZS4mCgJg
t9NXKomojGw0Az5bmCB+Kidqy8ojrW8suUmSCS/5sgGwibMJP8sFBx3pOxoJegQYXPQq812hQk+c
TswSW7QoSIZZ/hJL3gkxf7qJKsw8JiozqYVSIsQQstIr3MSvBuxwY3hf2FaRKoJF9cIjGLIuuI8y
T60cUVDO4Z/zw4R5joiTO5NGfDI0Ct2AwisfOtrnJrL28OEvVk+uhAgCTpAI9Xh1h6Qz7DyoZIzt
paOGGaJaa9AkSLVzE32yoDZ4/XIaIY8FXIFgosTRgZQZ7n740iwCK6ddE80uvympl4OW3LjnJjyL
H/OqAG0PtsuL/4Jgif6uOgSEHo7AdbuABjvf5c1thljqtYrCZnTJDiFIxZrWPZaX7YohtvJiSY2D
FTUmg8iWxwrzV0ylh91+kFRUvNV1MGCG60/+ie6JpZoGLnCk0dVVfOBc8CW02j1WlbQM0Tqe7b6I
6W1BWLG9zJZ96ybG4qThG2xUz4zVpVfCbDUKa8UMOCKP6hTJHbLDQNh2uKdPSgnZZ/Tw6NFTR/Cl
8UvexOnUYmqtaW6oYwfYjoyqOwQ6aEgXYUypNvjqSzIb5gE40AixnO24HblUxGV6NT4ISQPPG6Zw
ZEi3Vp1omaBOOhbxfKMPDyf1ALeTHlR3gnosq/2mtlC7C1X6kUzHQ4XgnkZzSQtPh68POyKGAFe4
BMA+cwtt2v5cTrMxIUCk59fBYl5MYQEgWL8Az+hSR1wwcUlhq8Ut39/iqqCY3VYawKFylfx5I8SM
DKQm8x9pTFEVYc9Z1WLjVDKM/JG5rxabiFxNKO3I/RYd7t6btIkMKIw82uKw8/NvGV58yzVpSkBF
cWpRykxYlYbCKgh8wjuCn65Cqa+X1iE98Rhm+Sr3DxODJsQzMJkeEjryGLn0rvSOir6je2KvML2t
pz1ZcRF1sa2Q/8Vq3QumO6JAHksmjqKufU5MaFH+lW4SB9ROZnss5eqrrq2ayGNjWdFRBu48JqQD
Q4tFM6GQaHyMP8bo06tdsAcLXExjQuZyx9Y0cNFehuVsHQZ951O8DewKhMWiDPPfMN72Ci5e/SWo
OiN2+WOoJCLOwfTmhZ1GO4GSIW/k/K0zlnhjVu0SQ96yORpMByiSIgcyeKP1w5s2jPTzLiUB5OEE
QZS17SC/CCiuVlOLt1mT5HsIXZ+6rl3aHlZykQC2+aj66Df9gSVc8zHmN+t4gAqhnTvCKlRibJQA
671exKJENRTMcEN22p65uqap7KYP0fe2WoGEJSwKp97zkiBQwpl7hnxr6obq2lx5LouHsVVvMJHY
3pnIAcsU8nbqHfbD6oX6BqQvwLMGutkWiJBscvVbuAzJW/ipo9ZR8inc9EL4URX9chAEzS0GmJR6
h3VIwilHFIrBAnCOx0QMNinxfRTuetqEq140PjuPOHJVR33ft90jLGV/PUjVZ5bACkWb3Goooqah
f6jGKdJlAIwGUTKGVDvsJQCiSNpAgqNuYA0T3PAXnN7ykBQklbCOdIJr1i5tO7cVqC7okZRyB9Eg
US5DPl9StbAQ908WesAC5a4xql7qMmmOdooSfbhghl3j+dqYu0CEvl7260oAUalF9IKZOG60dFiW
FcKckh2C1VPaqBpW+5Jqrrqs/zUk/UiiqD9aLVPRqkPdVl8Lqcq5PUySzYkqaQGmzcpwcfwCcQRJ
v5G/tpVM3DNQINa7RGq5YuqJ5w/USxXeK7FdQ8PgzgTg1JFHTliC0pkNl1EScdukVmol2F+lqRAL
VMb6JlcFV2CmQldzTfTPAF0wJEbseyvFZaIRnM3ZZ5JsIQ3X8wDyJIHS+Fpkcq9hDsnI2mL/wCkv
Og+6pq29ikcowANHFcYG2geIvmR2i0sli9lO8MmByuILuAHijblYhqPLmJ86xmblxF2exYN/oaiT
VPwlne4F6V++6U+fgIAX4BShTezO1+gg30CYwCi7K0UouMpVRDT1fzg9DTrPxvzPDwloBgSenYrF
kqtOkUvxy0e6Y/+nJKjjiqEUrT5Ik3rL9/o7dbhw5h+GV3CgRjVR8iyk17zhYQAKavtX25rmip98
Utt677k8F9Mc+E9JmAIvxmFTxgf9Z3Cg7KV2n+chOGjzFwOXMQjHyWMGqATeQzYUUFB3bffTNVpb
WyACHRYu55i8XGarOLGMt0Rbgj3M0w1mfuzTyMhcK96C6AML5B/+N1U54DkpqtihASpTqbLVUYgD
1YZz+epyvtk3eTmMcvhHDpQpC+eWnwFforeI9/7GapbC77QCF0xeVNxfLLNAUICiXCf+NMc8g3Jn
7x3UFOny07hbn+g2hMdg7ZByiShG6CNp3NH+4gGaLvLn+AMEKfyK78FruHh788QONIcD0XUqa+2C
4xMBUqjyBHOGHTt1ws6QKOkr55zCdctfBfpFb4DWAAY3S9Nc57P8cOEgV8rDrha2vn6ZT7yFEYhL
+cHHOTlPW87OUhqh0btZr/D3mPOqnDOwGu6x7kVJwlWVb39dTOxxs3BCuHVYCbg3+Vy4MydhVNVR
gluUrwuqC0ZOpjR3GrwE4yrOHB0ADz03a8DmBS0ZzQN3xXG80QfgA83YOlXOltqfElpQrSq+IcB/
VP9wX9JigNd15+16RH3CQjtUX0jz0pKAjgWTTfwsBPplMA9OqYCZ6bx9R5AvWOf/1W/8hLKryUDq
lhJeKmgfUULQlgvM4eC1MlmZv4yp7Y5eQ5UO0msPX8kx/RQuKeIMil44ObjrAVIXwKrzTwd4EcSu
WlaozxPKXh4wPRg+sRledXBnjpKU3SD0/vC54ZgD4BPEVIFxGJpuSFnHzo+MTTH6xwwBa5nLbAcY
ky2STGAyButI1tt9Rsyon3K8vKJt4rrU+RvPizBfm4lrkIRIxu0D/dwUcOyVz14GUO4h3G7ChuGg
WcDcHQugvNzc9DVYg0NbyKkGhMcw7As7JBQ1lr8OP2J5fhqEO0CcRWxA8TYv65iCYy4O5j3aov5P
yK8ophg+SqNdzx7OrXidRJe9pV4a2BDuMsbcoiis+07mgWwSJmKi3RzaTfcYHiXDbhqzPf4zBOBZ
7CwH2L4sL8aLppqxDd0xw615fvLjN3BvXcY3zAL5pvYS2xX17DwMs1b8RPlhTW51+U8Zx2NG16k+
RXajM8sG99JLvPH86a0tvfSb/9MwZGE1k+v1jEuE8Ptt4EyCosJvlhMTYHJeHBkVljwB/AOk6nkz
4wVZS7x36y27spXztPDN3iSZzeY5A2jgnNH00I8u0HOccIe8tFH91GF22nrwM3SZh0pfdCkVtFfx
8L+rQ3QoPwBlPqxzuedPZm58VJ/gplQNvXNAhs/wiKklCe0v9cmSFk0uA6FlZQOt22Cd868tAfRs
VoyFOa94xhYFqy0uvXm2pt7UW4J347I6aMwlyN74m1yhkVoEFzz6N/EHS+NZ2f4PVeex3LgWJNEf
GkTAmy0J0HuKRtogJEqC9x5fPwfqt5jZsCU1CZLARd2qrKxMjYibstzmXPO/Zm3dsPlEQfU2SATZ
elUOprk12m6vW0JO377aE90DzaGb0IZrhI+ILH5nU51HCuotTM/Omqd7pF8Vp5MwD/GadgZMPbju
mUVDAiSNvnJ4MeLN6O8tygpCAj4HqdMiNEJ3y5glCvjfbLBbp1kwSnuhr74ZN+51eMEhB+R4EYC4
Av/KGPnJuI59c7ecxuEpfMhXCw++yiH80OsiJLHRdKTALBmQXdPmGhPiGg9QzM5N4CIOMzxdsmUK
LbJlzgMijdMCmxHy2l+y6QnXHud0CxOGFv4a1KwWoKY8ufYMb7JPcvF5BS4hVLc0aP9AL5rctCV4
4WSfg+gTC72ctxfAM25DmoTphacKv7K5ogfaWF8oV6As0zUbMdLfaQ5EUOLDhdCt1GTvMfEC7DqB
oo70A0gnQt8j1lGhI6nWLbqK0nbnRkcGV7otMGLzFVMPrXh7CG0Xo5gpN3h9CikM82j9bPwhaCDV
m0Eq8ebFtUApCUmDh/yVAxKCjN2McKa9m5fiK95/dytc4h96yZ2CQM5MPVgkMT+IYjMtHd7IIjtH
bZm4eYTVLRp+LB0hx4OGKR2UEYw4g/mkklLfLRKj/oD6R5kRK771bUx4DZBQAKVlnGplxBAVEZcG
KToyVVXxg3+wZKTyZdil6dyjhQixaZZSOpk0MaMEnTNjyxIygLiA58W9cSZvaPqtXG/kZkkrppJO
fXGKvBMtmvqjYghZuvD9MxtRAtvYuC/9aW0UxwBiDxe5uxuHsyhdIi4ojfIQa2OgaGZpEOXysKZl
9pYJWdohuTivGsD6GVJ9bezgQsa8jvBLRMJIAZ0h8U0VENWipQP03oPHtzeqQ3RGApmIM+PD/Ov3
9MkKQIJycNI9Fm3mJXgaOD7XA3Bf/pJ0wovdWQtZO+rZyur2XEKchaIXABCDodWb+2QV6c/8M6SH
rmkL2n2A7O3snaQreZP5fqRFrH+CKguVIoUwyg/clrBAmd6iF+nDM5mSmdFnco/7Y1r34DrVsGA3
n+52yAQS6PYaBRFSCaIhT+b2ktUJSWA3YbMHbeSGAYHkf+nEcduRsREa2DPgnbj9girxrO2BgUgC
atcBcaTLTFsOMg1q178j2QUKpXQenlQN//BKiCmesOg6wI+pG6yeVBQM2J5pCjBrzlLO5mzzJe0P
5sCQ/IOI2aY7hatCCUBPSZE3GsqTOCNJ8+GVuCozXcN1CLjYiLd/jUFAUY6OEKkH02bf1jdSRjDF
hLeonvWsTAijXygSg8LzB9GY0eRhQos8ClRxLqIMJC0YBgP/99rFGNpIrMBtDYKFpNpWu6pcyki2
UHSsZt0X3RImzkmprOwz0o5NDvteZE7h6tNm8ED+p1VBwkKHYrQRCPI/6h/welolrIbB2BSyA5qP
okv6Eb3A6TuWCWeAL25CWoJpPqPfRb/F4l14/GGNkDcNV0RnTsGLtYrsRn2w7uOn9QuVIT70dzD6
dnSYAcbNDWW5O+1n9EqNX8IzqX/9qT5BlyRpKT+VwaHUA3NmeYyJQzFf2eRsJAMkfVS45MgsGbde
Uv6J5cot0Flwqm5rXl1GOac2s37lspPUgULnruOxIib/hjmbBXVwyp1oQLv69qRd3u1wCqjBXZF3
hmJFuxlf91Gm8wc5ls2W8UnFDgFDCT3MrQZkkLLJVYt9ZrYc8vT+l5KF+pscuFpAKSGVIAaD9rAN
wdVwX8BCFEHcHpR4LH/2pRRz82YJ1eTve3uVTXZAh77FGwGjFp03YIQHSQaUwBZ1i8YYVjR7NLK5
CFrkNFB/oUzDy9RsrklAW2lfBRDCe/lDRwA9tPxriVI3M+oMnlRzQOWaFk9t4w0s1IA9W8Y7Pdow
uHEyzzTaEjAHcg0ZXQ0GNuy+XYeRo/39VyWSo6I1xHqB7m4jT8WKoe8l0M/4IRqnyBYejbW2HpCO
QsoCm1hqCwBSuk7IV6An0NhMitTktPI2jpajzMynnTA/rCKquGtEO7acqSHIxgN6XIn0/+cavkGH
0fG3bDcZ01L0l9FxRYremzOIpPS03GxzMY43tm7alpKb2p5yUZGey2fhijSLmJiKDjLCQg+fzmn1
d9VF2mFG4wir0bFi1S65O0kFpwEcdc5GDTcMA07mCIo3GjXGSJRaUo0SvJpqRV8JAI6kT5pYADSa
aEijHZe8sQlTkdBaoSMTfNNUYpP2vq2zf+GFlEqs/PpOdUPKwapmx35S1VEfT/QEeeLmkM4FtUMW
GYtrkjqmZkgJ2FraX0gEBME4XBPpwAbp0nAzkGlQg1PVodjfPEWaLwY9jjk5SoHECQpgyKAkjKfN
fdCect69k81vYGNrJTVJrNK9SDTqZkGINpkqO6AkHIh7ijaM8GPlS3yXw688thsNf8DQp++SfvJZ
+QbBm3SePuAL6SVzNeUUACHqnISW882pr6CiM4/LBhnMp2kM8hXAQvhwtNhojxWApg4pV3iZKv47
k6zfKFlxXpkAJYfhFiFdqTiVFN+VXccrVC8JDgpjduOUnsEv48mtCRo716w55AcuSJAuIjJORvYk
OucwD2YMCfDkcLAhNfAR0MtifaA1nzHEdak/g+/4kr1VbxHiR79sR1w0ktlgVryzJoZr8JoA3nzO
t/DBBTHdY+oWdoy04ufq71hmuxwq21R3FQPvFpwKCrcRVTmZ8SUkaNG/TMJFIoKoMaQyY6tFDpkb
tOgWnG71q/ypIwcuhyk75BIhWibVvJOBsxbql56tO30JQ5TYmpvMz0FymxrSBGfapqm/KbRjIk8t
1DLaaupVao7MvuKiuA+SM7F6epK8pSseRwT9RRrdEbXlbvRkJ4WhXuMNh3aEo0jk0ctMQ+oCGb5n
aKW3MtsJhsMoICRY1j6uPJNQNJoGSNCRJcCJsxOce0iSK+yeZ8qp2RrfdOqQBhdO1rd+QHognSun
InfSW/cQvv1b/EM0IAh0Dx3gs5uz0/Fb9uVdq615UN7pSnO88NZshTfrGxoxGZnszvWLxmHpuhcP
/2agRQGTCvE6xuX2/MsR4FllFI4UIcUs/GjE6WTRjRa3cb5gs2JnInXqdYYz10RHv2dvcDKUnXrI
TlNildUPnErKcdnoyyicLgqo3nSxuEzxcQxWLBzt3u3ImJmv9eZQC6ACEJNIx8xH+QGhgSBcmVPr
uif8YjGCBTajGYSzF8OfUC9+Jp1iBgcatAjmMDyUyC6u/4gIXFwOgPg/mqMSkAD4wQeCu7xONGeE
ctIx+AtsrCYCpls2W0IfKlnEQ7OekZIrkdPlNhv1jePBUih/dOXG2TFO3lF8cFxSZM4NjX3BW4Uf
0RVlQ4I0kbj74uQZJ9gBD4a6hFO9b7bpdE79fuJ3dF/pLWMiSiSPHx7FV0S3A/WfN2gI6JSRHnLV
4ZjQm1dmukHnaeIXJI/oyos4MBdYhUv0FfA0FhLqIiGyrzaJSIyauwUalfVTPqIrKyk8WSHdioWq
0Q1CdAmyQWKnt5xOwwczsLRp0Wai1Qfg0M8Hi2rNrkbc8VaNtfQR7RgBqB3YtPTnXCz9lHdSbyAi
dQrH8LTolkO3zBBcZKz2ZaKZgay3ja72NEqgDw8VeWdYS/EB4HipbZrdhDoSoH75FO6wIBKLDAnR
fafs/kWFlHhHW6yn7eUtSVzzKXSBaELo7VVUr5b/uveEccyJ4vTglwgJTi10qJgT4DkheimkCXJV
UC3+Tt5ChkuXhFQ3vcsv65zfgU/f4s9s94dHksZmb1iXoPorLCguwP2C0/hLBgzRgE40c2If6E4O
H7BzmcCJZo77jL4naOKEMjKgXGonCvvhZJ4r/Fbu0kdkQ6oYRoTQuZRhICOsAf0PVB/lSTxdqA1B
0H20Yhzj3sM2rWEKgKCHC7x1hMghH+ypVvi5sdVtfsaDwZ04PD6Fj0wAtClcyPeMH42NGX8mUmom
KYEKEPWlZYGa7M+4V3AToDbheYiccCsmKZORC5lxtciWkG2MbO5boiQGXtxfEIUNeRHGJ1Y+1JCw
XxmRo0RLsXA0IuMP6vX0b+H0sETSj5IbjNSBvDqfMiQKTRMbUnhLMEr47D8RQcZ0Rs3mKWU/R8qF
SM334VtBcqLC0qJl/1PCbOHew/ANbxV/usv5pLCa/Hg5fdliwc1pUpwR1SEn81Vv7tekMVVPBRrV
s09THV9lajN9zu3dnNAOJJPQga4thjunnZKsgWVVQRVnbQLNeOfYmnjp/HG6cIdcXsKzHqjtgYtR
IT2BEk0tROWXrso3mYf6BApC2ANYlTY1HBFAFP0FDEDCSYFFSkHp3/FK6O78DwvRsKnPODgtQ+Za
J1bzJOPmzpjrxtSYTfLXfZLEcJdMG+KENbBZroNv6uBkCY+e++EfmD5h1RDxXuQh2hnkiMN7NtSN
wgba0ws72klnuP2AV8ylgkrjZtsFO+uP4ZlZVN1zehrk51efngAHQyh7mkWAnk1q8NdoSKcmAikP
7+Be6wHTYYd3BIqHyseH5TXhhPyaRzAgKdpQfNMRcAH4kcseHcB6QkAl7NGoIykHSCZB4/VU6iQw
4EdBfkTsYlIpBRehcXGufwFd6G5zNkBOkhO4Dkgk9JyLsgG4ueAuw6AAJ5xDcxLzlFbsPDXwAZxr
FcxatKhRPrRj4AVpzYWs9QWu93CR3PwYeAdQxyhwEDWica5bzIAsM7h4YGkJqmrTJefddN+2fgeo
pBRIFSwfWqw8Y0qJuJKnRjzA34XkyaIokNykKSEzHgVHx6FVA8+d/vGESKqv/LPHDeMNN8oXDe32
U0RMiItFGkYFjnL5k7XjfbO8uJxAWRyPL02TlW8LdYh1kYkIiU4lO8uKq2GilEf9FSAsRDwGEkYh
GqhzCor8ADpCMffGuoiYMfhbcwAfJHfGL6W/6S1Z55CN6T5DBckvYK/CL1/PfAF4Ed3Ml/jMtEsP
hPKiR8LUBhETvD8H8cROkS//ZFmDlE1l3YteLlSeaZ1LNt1qSn0aLAO2FA6FXv2LoR0IgTz1IMBG
aboAL1JWAj7ytSlCgzVPq+L5gykWn4X5G9M1JU+OEIaasl7i8kO4WXv/Lk/ryiBQwZFAF4Zm3Bux
BEPTRpmIQGAVNQm8kqCa4wIzFZSefs8UZt5RjnXGRy3L70XWvkc7uIGIfzN2Q+j/5Iux5vg0bBFA
GNmOaUq+w3k80IOehHMZyAXpVv4S/Dt3BLSdDb/ywXgpcJFCMuFA4eeAO/YPli5HSsU/LBgGMjQS
+nLgVRwUiyM4bSVJOp2472l+hKKhwEPe0V80nqiuiydzMlQTnF1OI5+HCwBcwh/FF/cx/1NytKkl
Aj7C1eBvoCac9wmKP2tnTpF6pezg0/EaCalFgtJxeMGg/QNRmmf5K0MvTpa8Na8En4k/p3cibBGl
/iID5CntY1Ku/gC3vcafMKJ3NPP4T04YX4OfqXQ4dm3YmCpM8xXJLryzD9JmYurhLr66J+g3Z6Kn
119ONVp79xDs8wCgghPriz7kHzR7ojWmfUDVorKn+cOLgAYAaWkN8XH4iC1bPb2XGd/gGX+61+AU
gVIDL3GCWGqMNmQAyZxRaxbS3vBRXZpa6vmdmGmdecWR/ZxFdR9/OWBHRjAs+IFX8KnJE7AfOrNp
I1p6N6/dQnzxgeRj8wKc4I15JgMSwRtHVF/ZtFI5T0xkTZ9tYtwzGjeD5EYTc7p0bAtcmwqZ3qlx
OIYlvtDsgiVsfgHK/HSXcquxo0+V8g/JMPkgqaiPDMctgDF574hIFMiXQNgTIacWHJgYAeFTRn6K
mSDvO/yr19gCptjElQV9JkJAb99l2APZ7GUYdeSZQ60Gj5s59G5XvAHf9HdCmouf5Tz7JhsAWgqe
xidFk0BYQshBhXrgULDxugx3MZcYoL6mfjH3NU0H5qDpsGoOeyJFXg9D3j/Ud3ZACjSKQ//iviio
Wezc8Zz3ZbWLD41tND32jdpEQswHDcvgmBJUeORo3eg99CgxHpJTYTHTopU1WuX9uTa4gUxegeBR
hP6xZ2twFGbqSMhTmjAmGSFJ8/J0r8cYuMuVtuuVqj0EeGZwuVtqn4Ye8ejK7hI1IthFX6lXhfPS
09dJPKgbXW+t5dibxTGKQP4Dv1HfRhF3uZpjbRrf8jmhxY8vVfqurcxp0J3mpKb26VZ2aU+h/kVr
BYLeIkI7F+c8puhcBriBFmttU0p4RKYNtq4YrE2Wy557bkrL3LYZXFHTiqrPWKiWlukL90TrlnlN
kRf0XXutULE8Qg5b57KJmVgscZcowV4CB87cAPwua1E4dcXqJx/HpxSqxbsnVcyQCR5nW0bGQFLw
Zfh7YB5dXMkGMzQ6XRwrZD67SmT5xjwq5bBaC+s8CJVblmf//cp0abstKx/0NRsgZnuhuBd0tX2A
JAaDjhpY36NmpfeMLkYsPE8UR8RGUB02fcui8jcEBrD5dUB984w0bT6HOYfu9/S3fHqwKhLR3AyV
xd/f/h5qsYhss6ii//O3MbEGe4ygpf297O95ZVIAqsO7lcpYhPzja9cqCidkqv2SmL0u56o2rPuy
GLA9qLWrogcGiIX/WUotGHVcdMfEFbvj309Wn75zqUQmPP7f35tc31htUiM9YTCRnob3poFLi/oW
e56vB/eyAcNN8c9dSdP/VkEHqVYTS9SnjAncbBjtNBT/kKkuvhxCufz7rc+MeW+6wk0O4KePqCCg
lG1AjI2Lj1wN3PcuaJgH1BRzA68Oe9muXqBa5L73glQtvBIa39/TUHnrghIQJPGNleUVugNeBCTh
eu5cqwtE2XL1lhZ0CgatyNeWxCyfl8k9cSBTr40KBD+EqfZhdNEBuYDgnhbQyA2Z2e3pomiuJZz+
HoI6UZmThFnZ4EfYdkZ11VLfu5Lv//2ii2l9zXOLncgih1VqpqSrzFC3GBXE287DCKKJcvGkCPgv
YWxy1qRAXRWGVNy8Qr2jvjEcqum3AHVs5ixNaff3n2MoEiVLZKBGvVdXdeIFawOjBHxXRXMbl327
TEUzOhZIADhGq+qXMgYSDirJvQcN0nFNgNhrFMgnw9L7SxqzZmqTuZrMzXUmvDB/gJD6TVWQFT21
mm5s8zrtXgqkciNsiw/JG2oMJpXiAXQMYo5MDv1OCDljkVvnOkQtSDas9tgUkbEgAGV7TdHrFShc
slX0gtFnySjWrtBHuzGC6SsU4B5u1xnn2oqMc4cApqrl+apNueWL0mjvWYBCTdAY71ZbGgvDlIfl
36+phI8HsXKTNJjLWaNcXZpoAJeI5XDz92tk+dayGdrvzC8fXozwvqgoTGVkAszJuJfeYh9VdcHr
mPt0e1pDrBcpFYkgyVFmpv9NxOuVD1z9eobibkdPHZaM919cnd+CskF2ts5h40ZVeTCmh0THdG40
AcFSQ2aLmf6md4CVs7//SWJlq/pl+Ilhy7LVEGWJMDGAVqr0u7ZVwl3cO3WNgmwijRAP2vQsxyaG
WXlSgOxOPwadfyxzUEMU5HBCLvKz77c/meZHH4YFL0SLFQFhdrSeEQzIcPqQbzSl8VYqCux+4U/s
kV/Q1lkZnuIGNSqY2Tny3PlwQGzLQ5/NhW0SWCnSbfiKFBnmol4TlFc/8DTo3/lAZAvcBnUw0UfV
tGVio7PyL3jOn3Ig1SdZoUAaUFJa+EUJcxJf4ZNpnZMyQ7JreuiRaVq7JoV5Fbbgn0gJ/D3IPfoA
4vRgViw+7llo0/pigFxxqAYlXSII1O5dQRFpPhvmLvSCqxF57nqITXFX8YW25oQkpZa4l83c3SQx
2kAZVGNs0lKorZC7ybC88eYy/Y0wmy73vtO2QXDscTAXC0X8cfX6peOPS0oEdkazaxmgsWSLYY2U
ieXRBm5TidWpkdt7KiS7vh6XQgZduAt7GW/5/BkhqAPUXpl3s8fYPbMG+ZSwtmMdr9ukQa1MQWR2
EVWyyLCK5a8YyJK3nSqKEORLkP0hqbYu44OqX6grvanGpeQRB1MDZ18uZPaFFCjuFPiU8OWvaeDv
0Q9xV4o7+se/h1AK3rnjYcM2unBOKpLF1k307+6RD33/3VbUkxgiDuchM35qv0GHXZSNtWpp9V5V
DYgQZa9fRUMAi+4jaUmkLbb59MDLt3UvP8wi9265ZVoLTcBfuvI74U3I2oNB65ChJYKy5QeLXBHj
e2nl6sYvJVR60lfVCuEhTIeJyiENPckCaYs30tYW8+5MgJRXUVErDjL33XsSF+dekajJa4Z3IPQC
tjIWOmp6t8c/UlzImd9txlb2DrUVXsVU8t6qKl4OusJMnwFWQ7ag3YcgW0P7hOHg0zaUxxpUXwgh
G+sISKVJly0tTRQ2SLSVO2JBtsi1WriQBQH6BCH+0m30Hg55gzktus1xiNuUmgbdqXQp/2qhFFCv
kbTV4CeoXoqq8JajaR5X3lXqOc9eJ3NfslIxtptmF/ajqTGhYUEHSEZR2xoCRKA04aaq8zQ56EwD
QGSTOru6lpnaH/ywxld0ehA7ZTjolnhN5XRSKPtIoNom+EbESa48NZzhV1WnW1AsuL38QqJtwtK9
cD5hJrdNu9SQdlS8hrTbcE0EPsTkrPXtd5cxAhfQHlmZYwKJyjPwNIzG699DhiK/KYrheeiSj8hn
dLASJJbZ4AVHNPCh2yvt5u9Pfw/9KCHAk+CHVQ2dvvt7iEdiXyChaPz3q++V1iIpQci9KMKizc1v
sVSlJ0/0/3tQ/AaIFxe9VZmW7lYTtdG5utzkx7FkOgNWLog/Dr1L3atTem0xTSUqIUWpxH3T6PVe
aczYDkR6e2ooy+geEsJMVffRQXb/+wn2ORmvF6zMzkRtqpj4/pZiLYS6gRSmN8gyKHE0aZjp48Wo
LLimhnaUx0S8JEXerJu+Axac/hP1Q9XW+1aYVwifbGV5NKlcpx/HKRplTQgPLlcl21NF/dAZarSu
+kJZ6aV+lmKYPVVqmBD9Br9F/xCDS6lFCiweGVQbPE/caEpOC9+FSpWGO7JHbt3IlbYiE8sPqQVj
amT3ZrQRE8cdxIjRKzFZlIC1WyPr1oGbR9th0HtgcyOBYEeTkc2jRxRUY0qNEYjRU54E8jTJmkcf
ysJ2bGIMqNXi4A3pKuxcZZ+19I2jglEARR7UfTVm/z1ElYhfk4szZuCP6V6oATcqpTXXqUs5IFBI
BJpcrEoF7tMwutqWZAhBhIYEf2yrm2WZ4Y8AUbRhBBpMx5zFKlVtVgXZro8C49yrRbgIlKCGAq4f
lcbPr1FUYfaZe9GpK3DGknMVKUx16KQlDhwMTIKK6eSsjEGV2YLtSN2PxKMBDkdW7sXB7lVF3bus
7bUaUYqMXm7BddGFZYcHwcGL5BVp0lfnJeBIuIp3s/8pRreIut5AW6G3Lik7bD4yTgdw5osBxuj1
cdD9l2zgkeTGzOCwEa/DLtnVJb41lgxPOm9WKDumNDz0iwIy5SIxXK0z/L5R6Zk3jbwUxEhj013K
gnzNlZSJ2zcuCKoDHeiPrNBXRPKYwc1yLH9b1GngbIxAvuROaax/hl77lTcqvTip/xpzmncmuCj5
qIRA6YHZHWaBU50x4AbdY+7ubMSUue+2UqPPALKl9xhIuzqh610Xy8T7STri6DEwb3n18qtXiIZD
/2DapIluoXTGUDaWbkFy8dqzHNwVttdYOZblxUx2lvFGBpBD6KGmYKRpgkYVaAtL8t+/YUWQv08m
BoEN5RZLYlKESdwkiRdAl16zJKcFp6NRCUKTIFM3YQ/UxoSsHX+fKGTKBMNxtJrGwNoybQ4vPoVf
awmilj2DYDo0ItPVTlTQlKMOn/uTZxLA9BoNGkAYILPhm4uoH9VmknOxbg0m0EjQoOiHnBlzbsIG
JRINeJ/OzopX858CwWIfVU9eTGRImrX5zXOoGKmw+wsCC6gmJP1s+DZf/YUM9gSinG+VkMGSOTZN
jXnk46QAetXOko/M5zEpBNNfKA8QZiEvdyfeG3kzIBIdVfQqP2cI3n2ClmuD4wmouP6AMPKBUWwL
drCLEOtH7y9goAYtiHg+fKO+wJwbK4rW2l6Y95d2w1sKP9BmkxlHzrcdDEp9bl0azEFwB5+p2ryi
vcWomgjLf9E9gYXo5CBa1514J9giJkxqfuItUCFjaniV/ein/tJ5qFXTp5yP9ECDiVA6cv7ji/lK
TsZS2/cr6+J58/Ihv/eX7AcFAWilEEAmKRub89ljeL3MEHIgVeSDon3GSAL6XdKiTFfBXIC9AjoD
F/KSLcH0UWGbQff1Nnyst/48fCvjmgxb2beAS2ZoG8y9pCDmMLQGBLVmfg7FBvkFu7/kn/S+Rh2n
aXuIF9kTL0h3VOaptdX9i4Zkg0WXZj7wfdoVq8BgnmKigC07+dDKR5lJctYa/AYQMusquY+SaQzE
ssBH6iWTmhwT9i7ZtsCaD1eY2BDIUfyQFrFx9tQT1HN4UBAEQxsqN7vBPCj2abiOfxsUQmH8vMnp
G9cmNGyYYKz6JnCGZEGTwI1Q+sM3dJ0XL308tRtgSKyicEH2vI0ROyhLSQUl0MLCJBsiC2+ApTph
4d6OZCI3UWDSde4zaA2oWa5bTC6zBd6uTXx3tRPcaxh8F9I7nLKQtIR5nPcXBXuKgoiIg6JsghZG
e+a1rPoQI4KYrqP66KYL7gNuOJxY5esMzwnsS/T7gFnlLPsx1GUvf/bqcYpk/ZKlpkkO0pEdYXjX
w1or5ty2TAiUB7gM3AL9F2sfH1D0+1F4xNQDfjjic3iQs4aT1rGSU5dy+Rk6BiYc8psW7wXILqLj
l1sRvQCGd+7lN6KLLBCsyRuw5wq/CpDCDW4jXnZDdCLPl1L+sJSnr67DwuEJLCyer9HPywwsbOa9
Ol0LbveiXqbpYWCWPmTCx8ofWX1sAhg6TDoweZnxo86nol/cHAyM3gqng09Gey/cKhojRDO5X6l4
M9JHmMm/bYCN26yHIAVVy9jnwtyjay85Y74JxKfE678kOnLdQo/uqk/2oZ/Q2IqaI8qcHbep+6bp
R0H+gjGPvjC5nYAKIAIwYOaMDPsPFQKH6KDY7odHNMmDnh7Vmk8jtug1j7vUhK6f7f1rdMO7WAHV
8lCn3lZYhoTH4ENmD222QbAxWHWpsWn1vfTVAEfjiCD732L2mcdnuKIctpDBnB40g7iws2Z4q0Sn
VRzZdFD8L7H10j8WorXr4tegbHGW1n369h3cFfK2mXeuH7iBiCHCosesWcsFiiIG61K86rsRw/r2
hzdhNC3LkOm71doH1z3v4XmcEZ+MuILxJceRJP30kosrLoToTPKY5YtYWxtbZQfzL/YPbYjq4b5s
fltJ4cu8Z9GX0f402adVXrksqrLtJKxT1+gqFjHKMFwlhR4AdBk6QTSi8eGrdgJsK4M0iHE0a+be
hUdz42zifoxLO6I1SGTMGQ/GyVjOkIAy3uPoHMdPHc0EFTFS2sznyHxq+TulX5GfXDqV7czbZh/F
sGnLK6RLBihw3ca+OooPSfDD0La64gZus1VNojNc/OGrNN4aDQGBtxFfVP0EnmS6NFEwGsCCcq0X
qEPex+KB4n4X0qLY95gcsWE2yENOs+SSsMutbR3tWfcFZIUBLpljHl3/AlBMQyn8NJgS/GA70fFa
26sC0sUPQ10boy0DmeRrTboow0+qL3tYkRF+NZ99tkZsGsHOSXLT9H6CAFuAl9rYw7DE9Mgi08A6
2l/k7HHoNuD0hM1CClnIrukhIZN/Gv2FYW2nO8qdiCHSghtUiuaSgAKXg9XbSJeSyyCtMjDu/Zf2
GNsFOR/k6FP48EJmXebuGweObh0k1hiFTOWKeVgqnnvxvc1fDMTrxlqQ3l1r37e3vL7E0cqcZGeh
TcwarCGN34rbGZ3Pj/DYr+IvrIYIFQWaPVDKwln64CYSjDdR42r73KKfDUIUrs0kSEr7vlsbtHa0
A5ePb5vgIXTxyS7VUymvitbJ/O+4Qw0rPmsTaDUvexLA7qVBCLpY5oLkUIdGYho7dphKWXQA9Lx/
ke2QSMEfmJvXbBncka+KMLGzF3gSCg9JdkrQZBIfHR0qWkG44+bbkPmYi0zfaBJBg4czZ8p7YWH+
2Z5YnG+yv2nIG1njHjQG1AwaZlvm0YH4yFl303nkbeSrRM0/Q51BzJmTJCUNBUevNpgtBjGlhL4W
dZgzO3BWj2m3fjP0m65doyJekFz2GOE6/RfGg76+r9XVcMN/gSkfbdiFOMRBp6mdAYIcOQxad1DA
cbI0UXig3VyNGOaF7UkOzlb/q0hOBbGHG7MKnmEb2pp2j+VD2OIA5Yik0EJHvwQ8gt2ITZ3KIF8k
+oGzaHpMLm6aDj+6ZVZ9NN0qwFGScGnZGYwgRgLl56BsArQ92+PCc02Q2LvWnNSgnGfMWOp8LHl8
M/x67fWrxOWerBBdcE9pvfOzF1ebPBHDp1lxW2DdG1n4SnQzSe/mGeo5WFBEGP2m6Hm0OwOuYWyt
Mm89VT2iOmkhsl8cwqGHLaQzHoyjSX6EQes+IgUyYs0kEnMr/cZI2Axw6PWElUfTP2JjQYkHWY6n
IN7KNlnmiOII+TKBcZRGz1I+ewyix9BdrXRGr2JPaxsBmOQma1c5uzL5NGPGG/2BX1X4kfWTzJgi
1WfzzOqLGV3dfJgpT2gzIn6qHrSXPjmmwt6ILmLs4XCODl8u2iZ05ACBBIEZcMPb+sM2Q2hSpc2V
yYIzAnqNtJQyqB+p+iX+AKI0HxWaULP2OuzHr+SW/PhXhsHYrdX3crDldbm1HN2uVwz6zBDZcoZD
vzYW3aHYhE9rC9/hRm/LValyST9nygPxL407nFwCQ1g4i+HCeGhf3Q9XQ3vUzO7ux9X4CI+hYJs/
LepM5J1rbdGuR6pxxjTQ4l3nNJzgd0WzHnX1dtFry6hzYtnxr/2jxx2a4hPXxmpK9hn7NaWtoazY
HHVhZZIEqnayT8myTEdnTzcXrFN+NtuVF2ESuEBz128OYrsmASbb0VQEY2wU8POKlTGjVHNBRuHK
95hVrbjnLAc7L1JDnKktouBgkweqzCWFjh5RhYfvub4UME4T5j6CCKiFy1t0vQ3ZEeDLEbtg6ceH
LNh4xI2cUDE9FtGJgGzBlcdgjAEfaWEKy6JdYeWALrK/YJWMSLRX0yAk5OmmW5LzAlWgd0YNnzGo
RJI47iGPi8VqNBZESk1EAXvL03ACY9etshsqHPQLGCZntgAhKqlcwOFlxhTSq0ptL+4z1Ukqh5xU
GNjDbyr2h9JGVDGhXuruBm1jCC8GQ9805IAkSvmIlP27eAWHFJF/Q+v4CYt3wB8Ioxba43tqCZ/r
DmUQzA0WFTxGjSH9tUBe1e25hGy9/BdZU9gg1DD3YuDIKfdFRKIl04Ekydv4swpRhzlD3fzIIiIT
YYhRemDTgpdixSU3d75x9BG/o5/MxmOmS43xWoJp/o4ynIbrg2nHeN2gTPPNEY1td0s+qOtY1P0X
NTgG4yZ9ghABprlwN/0Z/c4EyyPPpjoDEkfGgb8gqMNQNyIIoJxUD1W1guDHuBQcA/+PFQJ3CHYz
PKJaY/DJpuKaqkMLcYAZOTnXIPH+l6XzWm4bXbbwE6EKOdyKRCQYRcUblJIRiZyf/nyYfaZmVLbG
lkQC6L979QqehH6rttVyN6OcmLZRi+/M8MSwqN1A9HhHDJF4pr1I4F4of2H/mpLo9qWsjglZ5F9M
BCshUfEhEk5mT64MUSSII9C8bv+qlq2FNDYm0iPoojhIxUgAtsdO1Dk6d5F+kUh1HvBLIY5nP+Kb
vuc8IixTxIcQTHTacW9XAF8p7RcS+H1KRGfpYKLecHsLBBrv+owijHQe+QpG9U/UUJAaPt5aaUec
LebrtNNCRU9lIxIljqURbhhY86xZEfqFXUy7oDyZv+V3Ix30D01zOdKMb0oOD4f1zaHOMbdCpkB2
8qV/UQ7aS/RvYY2FBRxj5OAa+Hxgj471/7QvoA8hXeMORiwJ72PjXj719/qy+hNrPsc6dJ9r5gw5
JhM7TlSY4F9FuTP5cjXI25bmkB9w3x6hl4IfuQ9yrxo7L+xu9rkKdMIaIEOMEmnfY36w2TPsSEkU
aayehW8OJCAw5iTiDGYS6OgwsxgpAQRAMAie5D3NdfYuHjUBlfGeTFiO03wKx7OS7oU3oGhN3E+4
aqpYVsIDeip/ke73YLqmt+3TCCsSdyiaaXTR0RfKE94DE0LXyo2zHX875QQf9yWSuI0laFefPCRy
bjcvzR/zKQswhdpGeBMymQoC2C7mSIWOYLKStBPzWmNI17gUHuYQDBN7VLzt8yD8Mwmh1tx23Yto
RzoKC4iik2iuTEH643MCpuLZYZXoxHd1ta8BJcnZpSms3Yjo7DKwSJUUmT+3OsRWjiKklVt3hmBo
5taL2CR1/tIHUGXVwVULR072sAPBRSC5idHXYPo8bfBq7kJkd8Xm8ATRDqJbZH0hWodRg8slBlQo
KTEJBmZCfrBN262HYQYljDNcnB2cG3shVLKAytiqzjLDg3RLIdxkOLmD7YIsOg8wyMyu4H6DJXK7
IywZMGtA/PFEGcVObtA+RJkzbWSy8CU5gF6jTbRp28PPDh05KVYzQvRWysEm9/7hhwTCjpDdbICS
q61+JgeLdSYlWuX7bj4gNDcOQ300HbBXN7qQRpdXEcNls86YjuYYfEvBKl3JRcwXB8wAF+QHvR01
FmeXfSyTc+WhCdpX0LaUHQgZXCAlD9T4qykcShZ0ICWy4ayVuVfhoEwbyPsDwLnYKWHND8z7npYz
M2ejPFW5k2Y212+6ABihKaPDph7RDKsfuI7+ihwdkKS5xBHERbBJbp8P9SP+o2LxWbgS9Nmclk3s
Ef1AMaGMwF7+psoxjgjtzjRsEyY2Wks0ANf0M3tu/oa/afKU7+ZIFkJ7pk3hub/2wp3362AcxrNx
0MIHbYotADGR0EfLdpjv000KVfJod90tN3alUz8b36VDbJk3e0jZAWVMv8pt+i7pLf2k6BWO8kZO
+TE7N0fs0TnJ/fEtOeuXzVCVtfEf8A08N96u9K7n5n6Qr9hdQlwbXOtcPTDdc9U8ECWX6LqZq2J4
LczMFlDmSTjrYIbM9//SmQGBrtIhFTGCXd7s2s7u4UfDxcONqyQ0Dl/xjRisJKQP7yYR3rPdu6iK
2uJi6LseqfwniroHYj6sRSSEIsD3l771Te2gmS8JnkfYWSMRQbJr0+wJys6A+lQAH5Wqm/Bg5HCQ
UR3vV/2zV76i8cgznTNnAJltYfIeiv/m7/FJd0fhGqgMQKRwHVeiMl1BpnPcidDbNVuARD64M5Iv
eS/Du8OaGYtQBD68BNXtDbtV9wp7Dws1li1JhwiJFj6D9L00O9UmvphoVMjLTJwVAILT5INVDhSU
B70q/AtyOCHB/stZkomAogGUFHGjuU7sG3cKEpOYSO5nihb790LAPWxzKlM5IKNDJR7E7kMSNxsz
VYHU7gm4Tq4EmXiYtBG9CeEPbAybbwCfzfoMnhogwE/kFG8ATxE8T2o2R+TkWaMDjrId/tttS7Cw
LeZQNtBlEy9NtgqNMskAO3o+zqqOm7W6Vle4Qy/VbYayJ9jafJhjjqHzbPp1Atb6pPyIC4vd3cLj
+aDXeNI/0Sa1P8wlWyKusYv/te/RMcFSEXs+qJTMTibGMb652Ax+OSR5pKfom+AxIr3nIYVwhgsH
cHl9W60f44bFDydyT0wIBy4xZzQOgNt/kc/zxliqfzDG8m//zZlMe4T+04LM0T8114mz7/lBlwN6
vePbVH3Y/UtlfJCeUDI0cqDqB+xgaiEwOEARLDAtc/tycxDjB9MNmbffnPJbdhnD1i8v46V/pm8H
XuA961ArgZV9MFabgLnAAR/t96ZmPw0fC0oWa5PB/8/4g8vBFhnwE3/w7J/yWcD9+DRehFf1lwas
/q7+tG92XO8ckeQqgb+I8W76lACorUNLqyva5soz9MShi93HG930oIEnY/J1ZBGgYIFBD4UXCHEF
HUQrgDMveSbs41T9ND+UyuU9vRsuVGB4hawounB8/Z+NCxw+LajuRoCg9D6/xh/rq7jvd3UQV0fj
j8BDaECKXeBL9Cu9whGGAA1rfbXze/+q/7Bt4myiDkNGpRPOoE2f16sO3MdDRkrgU+ymRwbZ1QBU
Ockf9HvFN5iH/tt7EggnRpYEvyYOb1r6wgf90n8nz4xMWx+I7MfTVM+qKEvsNIlRhluwW6gYutsh
VJ+fhhep3m9l9Fn+I0XyVf6vS8KzrWKrojNX7qlZGWx7MkahDrPasJ4mfsb/nu7/RzMh1MNjQssR
ZOk+wnSelKudFiph8dFesFEBUyt/tcSla8JQhUab+jEh7mbCA+us9+DXI8MSPcJwYlhK6eNoEhGF
IQv+5kp0HAkIhLg2XEwAFxYjL0xyjHQ0+tRpXiyvROuemQF4KTrNFL6thJqOe2VE+bejF/vSWNyN
sCt36spsdbbafXmhY1peea0JajBwOfwzGAZ2jxu/IXhZSOzmRKKiwrmMs2NKPiApuxiv7MR/DbRQ
dlT4c634kO0ADlsM8UV/QwcQIngDUjtkD71TfvDqRVir9VP/u5zUl6F7mUBlNwnH1g9uT5lsG41t
qR7LYorr8CL+bS0toAqEK+AvdCngXkCFUQibiTs4aeB0bi9QIUAX5fof/WZKs053We9ZLVGaGHIi
TlvemOa/gee7OA8v9XkFwmh3+SE+lJf+jukW1FTMdKACYyyoP0VMPpZb30X0/+1xwRN6fSuIGLI2
SGPFabu314eTKHv6YBXSf/xUXwrWSU/KPvfYhFqO+Srdgbazn+iVafyy3tUXGJMC99yf8c1FWvQd
JXP645eK+NTFfh2HQ+xzLya0uChezBAmVZO7WrSnDHUMcqqvQs1EnccrAfPHTR+D2mca7+y9/eBW
ay/TvC/wj0aIEI731V+ODy/1plf1X42EBA4g0vXcj8t9zY4VQvA7n8DEinOXrQPVBDHmkym5HI86
yJJT+Et85Ogqfe2HAqohjHgHs6fMAmFRWjnVOeH4RQNL/af6En7i2+oMr8KZm0PCpcwfw+zyOFEB
y7v8b3odvlocf9C+8Kb9k2EkgDJvb/u2pQ8WAgfAX3gZdxlxC9uqX8AxRk1ldFnqecup+NBfmWJk
HFFFp//lymcKg2h/Mb+w1eR24K0wX9saVdjuEW837jYLIGkhMjdYvtrL6Ncfy0olb14AMDMAfSTu
XAachZ3qRztm27JS4xn1su9tSfyr46Lz1wHBcCVYf7YukzeGYmRjca5ulQVHFKAbRFH4MYPKUMyB
O1AQvgEYc+sCCg9XTgy4piXtFTMTMpwP8bW8W+/p7b8lCHg4LSHUcGjngfRDlHrMgxfZLfXuW7tD
g9HB+LAWnXAKxxZo37w1iPqeOsVLOFTfEPGhytMBgEeHjwrxd9hJAxFqu60P4nQ7oc00FHqDTSOe
M5pkNhZBW7onkOMewWfHHmq00V8KyP3YJYqb9BIjDv4SQk6ZL90dfvnmU0pWYfGbkTLbXCOIfdCV
X2O8GvoduNwHe/Zp+7WJOupnlckE5WnNZyQtW7Gj9YSkydUYTvVH+8FZOryA4Dz+AHqz7kBdZ9Oo
wMIc7abfV2AQaNOMJ1bUzXgHMftmlyaaoYkzMY4WXLJy3xU+AcEGhlLgMZDRv1Tc2V8n8mk0qKsB
qVyPOcyMUEsPDz2AFIMrso46PiM2HuEu9IRD/kC/eICQ0a3ngitCm09WN2J90U/WA+xMxfKM3qvT
fVzZD4AgFVI99/tBnKF5uBiFimnAj7LV+puFfSE2YZ03dr4oBwPg6mbT7uraoW9Jurko6Uu0HvMc
l/edDqjR3UxskwpeAkYybA2f4LE/0BbmDp+h00vxQ1BYoe/H3pag/EMZKa/V6sozczcCqD3DtM7K
c9ybX9xcUwq2YzeE7OZk9Xn56hfGyyS6M/MinQLKmxajj4Mk7YcHtzFvMsEuO5qouMFHCORre2hb
PN8pEwZ+DI4VuzLdC9mavR/xZW/rHUyEit0w0K9bQh1n8ArJYnp8KQggR4acbEej99ncuvi6KtwM
m3vwrhFx9nDi4o33o3Q3dL63S3wWsLqYbNZ3NNccdCquBNkriAeXOt68pfdbCzJEZDqyTVs0QuoQ
QyU5/VZaW+QbrqLqN/FykKzWZd8n6R+d7kEU3cvF7JY96Wgs2h5Asjn/ZXV/qPJfA+3kA7cKmDqk
mVnHUWrPSTQFbXkkA/1vtdKTniUnwomDlpWB2SBI548jhSZbYszV47iMtvxgkaaury15mj3/4TaZ
lgbiyr/BwFUDqQRvkqk9q7WAirE4PFZX5FJN9va/U3CouTUgt36Vwp2/s3YcZkiLLPW0lY0o3eXD
Z5uaNMHZS4cTILbADmloMSqfGreVwSICQPRE3dhv3AnGwk3YKUHdcVeVBbjHR7FVD2pxW5IfCUHs
SHth8DjHrPcUQsCn6rAo+XEyaXQ7QIWUgi1oR4vjvpmbjdkh+sYCDqxJFCRr/DdWY4uZySBS4IJG
lC8W41WhWvfuoaJxU061SaFimNfl7pUV6UjW69BDjMj7FD0DGh5MA5RquSTQZZnlWpCnLLWnNcNA
EvuVDCgapXqsSLtRYCBsO7p9sy1Gp66B+HI9mIru2hbkW6egD005Axsqrs4kFUnxrYmyf13xk4xZ
5Pc5MiEUoRGThyjITt1hPJvw8wcLkeuMslPUnppHfiVVEivWGdHjWdDx6Zq6LrpbYh7oc35RlrLe
S5Yj0TV+xTBBwV4DYFMGnITgMSOZnVmVqPTxMvsQmOzKFHy5xQVBbzd/7hrlf1P09wUz9CwdLksV
wgR0ygWLNKk4LxkaUoJ3FhUKGvBtK910WXQrRee+QSL4JAt/rfqVJl4SQac69pwDg/LWE6pHGrV4
izGE4NRB2oV7kMYdS86DfABfaIqbER3M8WMVv6XsXkjP07E2g6j6ghM3wJnLhEO3vOdUmqL6U1Uo
7nurDbtyV1xUdKiST5FjPKYrYcTDvoN1MvJZgDpcnUtvfEBL9+GBLPC/0RcCsKCuOHTjUU8vKT0K
x4vi5ZuZgQ3wjHRBTr0IqBWEFWwaLvXJFD1aQCZXpdsbDLwFXRU4E6D0ypLZT3qcVMJ4uTfCa8um
tWPQ8LsH2WKuCMNZ9BYQI/HYmr6OYfm0H+D/yIEOmrxYz6lwSUz8PEdqMuxpTLerSw/CHqEloyJC
6cImb0X4OCgljoERxA3kS0CUkGrYkOyr4kee78rjqmzbuxpFse6u+vmBHLhh5+pUhV0iNRbikJ36
RH3S/Ef5LZA8Yl4TI1i4DAZzETnILH+7CTIMcKD7iF61Fng0YUw/dtI7DsjzLhPcuGXN9VxaPsbc
pKtnsWstp41cPtspSsYFUhyLJacWD3GCu6FxXmEP8fZYV0u8jXk4PTJ64Z4lvjCdjDIB8JSR1eTn
VOqWvSYLH0WreSaonTNbbMu8IqYmEGro68o96z2aW1E8lw+GoN5X1LAi5958StCSJzbNbl65PJox
nERvvfcXRQxnvIsKm0R2JiVxueIXK9fhqMKcR0DoKyJCwV0yeJzzJs0k8+4c8nXmfXrjt1YfZO29
aO9AsnnPxgc2yl1/BKvlTYorrkRB3eTJ1/rDiI5cPrC2lSp/xYwOQ4du39wkeksJq7LbsHqDvca2
1O/SB2kt5y6/4pE0Ks8DA7zRMMDQ7+ud8UIYJvHrA7u0OcPKyRoCOk4NWGnlOVaq3mdDCM27yM+0
2ybfnHV+6yrcdsNBScKH4iry3hktN839MWZVBH0syPWDQqp2fNTqu5o/69q72RG9fOBon8tzw40n
r8chD0brLAbcjqgvZKAMvI/SL0EJCVvUBjeSg1o4VgV21Z5AnE7n1Ja/RKem8CqZm8QzwRVap1gc
iWBU022nQ5aGhbQ3H55muF1GOokTSwwIkIBpqhrwJdFMf+Z3hEM8m6L8kqMpUwIet6k5JZbXkEPF
SUCrg7WSHLaYDEv3Dptz6WqkYWl4CdR1B6wkVpgkI511SD7Q18DtHXQpPuXmchMgY/TPI3c9i0to
SeYejds+G7hv/LL6MAw/lu8PwhI6chd3GbFoku73zVWLAnnB+vmaVKyAd20rvJWS9VpdF9NW4MFh
h6nYIulTWPQxZwMjQkJcfVPHos5L86C2zlD0p8NgPtdSWA2OVbI88OJtH3He7Nqy5Sary10kBVni
H3iVuF2Y31GsXR+kRo+uhUUZu3PWEWBE+0Zh4ePDN8hnb0YtOiLWnD0qOSzQrmA1d585Liy4MGzz
HJ2iiP4bPLrwIBmsQtCJvgVJigTXjtCDAsfSD2Ug6R7/DvMfMaRyF9YR2OER2q0gg18Sd5z5UmzX
kD2hzwVcPD5P/bfZO3MfGSNHUVf9WMRPujrcqzxLVoKgYVlbXg2RcQEafwLrSw1H15/H4ZmivrYu
ldbQAxgHG8Nq8owl7PVjrL+JxgVC8IQyQvPX2uPjzB6D0TnJntbohcXeiruF6RmtbzXHcX6z8s/u
VVzPo3BMlUAST5lxSx+BKJwyYpNFJ8EEVz8J40lqAg11Cg0gluGMnj/pQbUNh4c97Z0scbcagyCm
OS2sJKpDpB9KIWia11j0rPSliik+mEtNFsnZmArh3Rcf++xFoNtf5+dyfk7r3xnxaSU19lEt/+o+
KLeuOE522XwgP1oxfVG4PKDOok8lZ4BIhwOhjYt1GjsbqlLdu8RmJrAGZeU4JI6q+PCXEifCZlw5
NxOmLE3D4CmJ68UQh6OWKdcmkIxjijMVGWD00Y/pTPROqSLggNbv9d0zpZuFq/WA0j7/kStr/XdC
gJdxQIPWrMVRKf2egkVdhBFW2Y3kRQFicjz5cJ3hbzrIKBYQibTw23RvEGjFNr9hRUzOCbsIbJWf
S+FD6uGcedx+i0LLcn0sWNGGguVmIxlaLpGREoYnZvT2EI8Sq+o8mJDJMoEN2ntvHavVN8Y3C6DP
alia2tV6VLOgkj0hOUR/urR4iSkcTZwws1u9HMTkyNsYsZi1ngU5VKY3YYHn4b6qYkAvsnY29+La
XiXtV2MR4ZsFtqZhbiGtcanJhnkjXFNMYb+HFJlaBU2FooLY1ulKV8aIocQr01hB9FsO1oBMZIuw
Bc3OehvEl6Iq/3cW8bXXIaA0w3fKF4/E1aYB/6L7e2EZ1xlvUgQnx5ZSzguMy1wAjoitJEUz4wcp
H5+a4ZsM/jU6hidYO8yxzMGMekbMH0Tf5y/JR/FSZWftQdnougpeQpQTHV3vPoHEOga71YUcorBn
h1UIWxQ//tym47sjK4Brk7A3Z64fFEeBhYI2k9Vcd51wSniEVfeVAW7iRQ8itxnaa2wf7cYiiM2p
y3c8g43s3GZnQ/x+6BeTDRnubSzWakCpcb01ZbzXhd9aBxht3Ch7XSbSTuAmpMF6iGQk3DxYZXGf
aS6m4zycBONTQ51pnNHxgPt3iJhy+Tzq+Dn5D/U6oVQztzVKfJtwAondmPVedbd4owRfz67Z6DUo
iN6mjCmreO8wWOsJlmWBLmqFW8frtUwwXx2RXWij8NH7ZlCxZVIC9sELXCpNeJGGt+HaAsmCNa/F
ORvetoEmEwDq4BvIhwGP/78lfi5qbwZ/mddf2qUycpDO0cyVJLbHd1QmUhEqm5nLTVNDsz7EasCF
qNJ3JvqlQGF4BBdlZtrGtVrD9cjByJPFPXKVZrxV9W7rvs5qy6YXinkbbdDcSoCaitrf5QARMYWm
1nJ0DDvL8FvDmykxpsG8umXdnRadvRymxiwhZuvM6kc5Z9ZTORMkdBuVW2q9jZMrNw563IgrQon9
yLJQk0IDwE0JdSRFdhmnLEPISdcDHUuaQvnSy1uyYoxZscBW3hr8ZtiAwHFjPwy1hsMuMulW3yHC
drtHG2qdG0M6Z2V4W+NXIXOUlm7XGaxXLb2vla3Lp3p47SKvUF118GE9jI3LDCSNjpgEeg1t2GO9
juwQODRW3B7tC9DtV/0BQNI+k7Be78sc6QFEwVe2Cto36/tK37MLH+/Df8++AeuodzNIL+xeKJpG
hjug7hWg8BJjFN2giu1M9D1Y+IVKgZpizDrAJRrE/K8KRnkHHMHovJgXhhHQkYWlJ8bLF4BkGCNc
jhJZA3AfZPkWE6gN4SAbYeQZVY/JMdEuADVa90G9GWMmBleYngdQONafkxx9PeLp04xxwQSe7dSP
Ct56QnyYahw25hn+pDq36CD5WQFf8DbIH5Z6WwFzsRGYxhft8aHMLIj/8SnuBLBKuhuwkak6mdK1
wE6KNbF0nVkeWEDbQ1SiH0iOxfJWWD6PD5xCuTrU1KISNylBebWwYqYz6x2ID1v/I+JEiF0FsBY+
0uxHWWGbOwFJhxzEMOeBIM9qEpAmoGnHAntVmtPugNAun66Qo6Y5MMkPfLw/Zp9RA2SrFPdV4k2G
LethOb6W24IAfdcUtlOoyqfEuPfWRTEcjTSRX1JA6LpdAbJ6dK/mK36139nmdlTb48BktJlfxGyu
0YaogOIHK2N0CxTRx7olGtxHV2MR90I6sJX6aN5LLcjAD2p3GNH9fhcaYcJeThg6nAiGWnZ11VnV
3xXlT9eZL78SnCcETA6OYFPagoTqpXswYOx7yKmW3arebF6pe6LyLNYvuhFC2UW4+sh5S2/VQja2
ndRBkt0FES8ZD06zTgM1B2LkjYkDZX9lesROHtQAfE/niHW4fg/RH6NAzfx5fqPfXPqQn4GxUJrp
Mo6LzKhzYjoQpWBa/TQ+Tg+gGpsgTgv6bxm7CGmQH/F87mWFSeOcTX5PBRa1Y2TtOwzpyj3gKUk4
1WLi/45F60TGGHwmuYFdeZCH0Oo8Vr3dECbbkWyz0tYl6HzOg0SS1mtbr2MspmsDjVGYbQNVvpr1
ZSRiYyRzZ8Okk8jV2qPZf5sNKG23+sqcQHz0i/kAonVpm+MgbYevea3ke8eX6gLDcGfhmrGaNUwW
Wlp6WlkNKc21Y686PbyucQbjTZtOqXWgqA4I+YSXdAyH5kT/wbynRicxRz0bjthcpruMfo4QDMlz
5iF4CHZHlPB0KCKY1i4izwp0pU1WfwRbppcHk8n19ScvzddeZpcrFWnwKWIJqrBvZYyGYyCe5vFd
wEhsZTUMQ2FpnNH87ZqQBQ1kXQnrriVUDNy3COM4PKBHR6+1do45EasbdIZJdqzahgqzjNfH7PKL
OLvURAt2z/NE2aakWPndUs9D/JzCVkt+4axO43F+vI8TGwOmddJBofUYrbuknq4521jVer11Bj6E
QzDW1yyiy6M2s9ws5XVvqLdq+JrQCij2KLimjKe4t6anSf3UjatY+rN0KGMPk8OFWVqnFjMa2rDk
0r9mXlzRYobN+2/5K5LdHh/2IXz0P0vhScKZzRCkgGra6EKG6Uz9uVDoawI98nSLHW/10nD3Z44D
fKtEzBxYeLqzCleLyuF2hafFbvcf0JEltgYth2FICFvIlGv5Qp/Tpwc5/jDUPaoYfA9PefuW0G1o
F0UPN0pBVkFzhk/JsyZutjP9JTfWENWFtGJsA/ddPyUoIIyjFYdtcli749hd64zH8vHUs0vU0htd
IVM8AgyRoy/5yNEKRyMIc/I3sgEE9pCVw1K4WXOOCfnovzWNrOh4GzDpy4rIXYW9vrjZ8jtMH1p+
l7hIG0oiHBhY1uK6xIEGOwjMvwwX8WA9gMwvceTN87mMiN7Yl63TsF6ViC8Dqd+3+nFsgo0FVrts
E/P0qGOsRGFel7fVetE6O8E4zC55dh7/+vRFzp8NCMTR9ImPQjkdNs4hcHsUxmJNxiyuLipGOp3+
tC9Mr4UsA1lIsFPsi2ArqfxhMCT30djXTsiPgyleVtjaShAJtiGehpwDiquFDTDnxbypFnLCvtnX
ZS6UdX5LcdtQBRLuNI8vLlBtAr0IWCpWybEq7QGKAl5gAEX/UTGRckd8qaahhWogt3vDfJLyfxJr
td46pAk0xPSgWR96xRolze0EVNtge2MVshdHr0Z+NaSXStioTeX6mfUVhSdiG6AxWBjQMEJZ95T+
tzSuZn9Ockee96W+ZdGxq47+g7GW0GieDThvD1ZuSvEvmthjpmGSnsU40KePmUAZ8TlrvC26b/1N
MfbDqQRFGsbIYgjVnsZl+gNAYYmp0P4i2tQPddhgh7pKaP3xN5r+w0W8B0GgExt/0R+GFxnPsr1q
kBzloRvW8TiSzQXnwU7EZhbvn1SSGazYdheoQQCcH9MtY1yS9K8YmmGXBuzyh9ztW9rcw1CFrcQi
kkVAYgDaA+zCr07hxeVcaYzZj0Z9NJB69jBtSrhgks3KbFerz9mC9Duw0GShVOvOTX/qwZQenGm+
ZbjVw9a4FbE2snbTDRAwnY+xFSJA6CYbluOj8NmTdJ3zINBksdeIiXAvbvlp4lVruMVxUK7x9ePw
VxCxf1cwxyIc6ioOnujxTS9Ymje9/U3YuzGbgVWso5vSzD3CguSn9i/qXulvjQFG0TsgUaKGdX2u
qkPfB0cB2Tutk1OlfteGRRk22NR1Xj7g1Yx8xXiv2zaolm0kjPt7ZwH6wIrEzVPrEcOeo8LrLMIB
3hPxGR6sJLyYMQKUUIMa3ryV/UkdfTFzC9UXlQPyg0I49/mLHp0MbN+GEKRqie+G6a0K3NzDQoiu
7OkzAqT70gXSepwaD8kldzQNLAI52iCrYn0e1njvaMy5x2YNJAv6pGcmnoYFpf42KNu2BBSu59lJ
kIKjhMYQCRkafLQgNZ9V2ZtTJLTeUgXN2xjdOl6saR2swSMHwwThWbAnvo4GNcWLPXgIbc8+Yd+b
XiR6jQmRGNjkIqGcbdeTintDBP7/M9IXpEOow0RcnXEhOM3NY4clFdg+sCYPCgRR2HJN4kM5BYZp
JH/d/AfdKDpVDDAF0XY2BGKAgnV6ndRTY4SIIcvSNxRfSs98BqI9SyhJdzO4XNym+dcY0fAfB2sn
sC6GMOTHC/pqj2amjQFBNwR4nuhwggr2c+ZlzNZywCGRN2jqQOzwhnK6invF6R9XWKXVaOezq5eh
mB2QnSTlsfuMgOU7l7mdzWS0+Gm1n0xnEL+7jKCrUDLC2HTSxAEybnHc58Af3JTl6rzvJ2KWfTiy
SnxgD2hAiGDDiaTUVwxvWb1CDpPFaTswRvfROiKeZ8AGEfpLZ10Ok3oVATNH+HgzQpiDIhznDX1w
I4LktvfLKxnTsCoiivFJq5x+yyG3y/lalhh4AFRfVbY4XL5mVfxsL2ifSLvYQpCMM0Svj08W7zxa
yNasxKUryyyaNkZFTmK2p+eGLGPzOumfVuaS7zgNJwJtMGjGp7EXy2NZkq/LMy0OIWuoodhWtksR
lKuzDi70K1ZLS2D2+3q9Ce1BwYdYH45S6UlzqMLdHdCzPKG2IxfUNgYX0le8njlH4vpXYcJpppcx
+dLla9S8EvY4a9SJYIwPtEqp7kjDO9y1pj7JmgP3OokPvDvgPEnKPR/W5Fth8fQAlz1Py0vKcY/L
tAIb1UkLG25IhOaLH0d4cliQsibN9GOnvWW1l04fJqbcERkFpSemjGgHqQ1F7OSWz3x+FhqH0YD5
QsPmIGEKuFrbyvOMhE+h/iO2w3q12Vcpk7In1J6aPNfV+9R+4exRMwv3jhOpV3P2WQGwmOEuBjKV
1oOWh85qsj+wa2gaopsPUPWGewm+MZbYZ8oX0jehUGqwWJOZhIhUjr/idhq9errnWYTMYGFaIEpz
LM1jimvlalNestVhpGKS0pfd45+s5C9KfrY035nlW05txjMldYVxG6CL3+F13/7kXH4yVnBnNsJh
OCnqaY9NdKRwamZUzAbI45HLPDKT9KKOqLgqA07QUkr/CtOHVEKCTpMdJwtsxoGqY6k7mPNAVlAV
TWSwALQLiKZdLXsFh/54X1mnvjn2FUfFPhKPExGJ6zO9H0SWEcpKfGjjE7ZCAneW7gCOavGpHDy+
/pL40OEHwNnJmRQHqoTeO43icjPBzWG8yAtP7cMpeh7qU2u5Pfg6NNJXpFyp4iDsSK1w0U6ZRYtx
k0eIvC6hBQisoW1O0wGqcy6HtXZgreuNC2KI0yrDpEgvc3YXM9JK/iGeNOXtG9ckvvJzC8hyfwr9
d1Hu0wrzFbTWV5pjO7P8cSEHKSa11eVBG7Gw/GJLjISgTPb7GVE15jjk6hLzWLsZ+oUXBfZOIgxB
Nu2KjNEqaBTfVHn2CRIAg4Lgr4lwSqFAKA+TnnSqQsn8QVzBsl8BNphXWAmhuLCwep9bCjyguuVY
0DAFEJQ9sq2STIBM+1cNoQpHQfuTMC805gNOLw2hPyx4CZXYTO3RaOLXvxvUo6icc57c9mAMx8e6
L+adaARlwSDOM0HgdPUL8mx0O3UBKHChpRTFHf0bnRvTJysOy4ACwu430FePa87hWyshAAqUPqu7
RvDnGfawWEa6S4ed7SHvYm9OfEIFLIzcyXSM1GWRLarIl0JuN5A5VXWqlqsZCN0+56mAXwEISExB
zB8I6B8BhxReHruHJ2YgOHlbhwGLw9Ih7TqiutFZNrIwqSBbkVP9NfbqmDNxNWz2IPr8M/wfR+e1
4ziWBcEvIkBvXiU6Ub5U/oUo1/Te8+snONjBAjuL7q6WyHuPyYw03d74Vs3wVKp0iqR4GTR2Ck9X
2tzVzvrIh4bqB/WuSOi2wxCmSw7r4BuTd09W+E9cuAzeeqprj9G+hLaVu/iE4ivFoYNjcBMROeEF
udH0bywtNIuRjByPqdQK4brQv9aZnd2dEooJZCq4I3snIVDJm8XqAwN2ee9TTsJg1W85kysiIdam
OdTkYtEpUxk6kunip9BhGzCQ3QaCu/YX8Vr2FRVspWgf+Fnhpx5ahjCK8DMQbwDJFP3oL3O0GVdx
jSNaD0QaOcDrm3xQ687L8K1LZ7VGjogKv6qcGabrarfpHoCxHCFXGQ74djCs4eoEaeQiCETyOUdP
eY6cgKmIT/mkyud+JqA8cvP5hqVFQDeb3wfpHXXp/I25B+Ir7kWyEHJ65cjypfZnIDeIycDiY03X
S5IvrnN63dxcCcNsQAweozxUkyz5HEN+5ftAJ2G9R2SHM/aUzop4E0JUavck96FaJSvxwUxz6T+R
RWJ97xH2Eql5SiS/QOuJyA99/Y+e21oDp8MuLNss7VhGbXhWOGGzbavNlgsHrf4P3Y9AKDkJl7Wz
4qeSjuTK6EEpHa3nCTC2Ajmbt19dAX4RmujXxcmQ2TKA8z2ye2wREAh+OrPUpiC51FDmFZmhz1mp
rvRYEtwboMGUrr/0uiQh7ZiUVQt+kdMqEijlAIc3GweCOER8/RuQafsCBn5BLsE2RW1vYu+K2BbY
LzG2gtURuUPu0BNmGZ7AGLyOnzZYXz0lP/fLqSKeD6B9d0SRRwgnwwZsfN2BMoGtlImqCieb7I3K
iSuGz1v+6u689Frlj6ztM5ak7PGIISePeEfJF4ke24e0dFPlRlVqJn+1fjUVt+0PFME45KrXLsY7
yCJlP83sMTkLWWjCICF04FCtV7GHLPq6lCgBLoxBYxIKe8Trh6Rw2ndopVZN8aD+CxcFtBjCVKYh
5rNJJLB5orFCps0gkPdfiRzUYcAM+SU4Gph1ae0hgVvNvttuVgdLBFFo24SLKmzHIgt/F1u2UXWQ
gmXmfmaAnZL0d9JQz0s3a3mYpK3izpBtHXrwe05cJKCDMmV4s412Fe00aHcrfykWm/OZKQ7gQtry
FvVvhpMS7NZhwtoPvl3aG2/mH/eljrYCjyDwaNo3HT/xXiGEm0yRmgeekN4gTY+DHvT0/ZAnBqCY
iPfBJqlPSZXfWAEAU7BRpGbrFQMIig5z39Ivxfumcxu2wzzQNC8s+8Gk4EXYKzprNmnP6vCGKBVk
Xrb6enGssVhCfcntLgvoNdvoOD1V8yFdTzrKAqAbsquA4EUGL+DkJtSApdaBXmClxuXuRgNXsPfz
Gvmg0uEZlMtXFptj+0y1lwpXmfwjyzq0qyvWF2shW9UxON0MX5c8FjasKkTTRtXKtl3X7RxgyIUC
PsLqh/ZedFLu5dlNkvw+RZLbb7bNcEfZjfBW7Nz4g9vTFAnI9cfowpDZMbF76NxJlBYHBCElG5vy
IMZuv5kL0fFcQb+iCPUMhhwozRSXfziXquQ8Fp923zNPdmNG7sjYMIrzLrNyFOyZei911+qQMXjC
akzFbywu15JgeMgBQgaZeHHQMr2vDT87bGm0195e7h6KfDQy5KwkMLas7hFoy6Fu11SAIUSxg5a5
fGc8G2CMK65ckhTOCeMV0IsIAls4PscVilzncGuiOYo7fimoH5uxAQV4ufBkuyb9NANX8VCJfiwS
+eoiWMQkX5Z7iUya2kYSWD3yJb2IDqN6RIwmaYjQAZIco15gjG4CUiVxqCBphzydAxWONZIJgs5J
iMr8sg8igRXp9seTuuTR7yXRu968tuqpIEmud01uOnYEBu5mn/m/+aLP6k/fNoc8+Yxn4vBOEANY
vU+gHqA9YvhaXGu9acRR6kfQqmg0SPdlrZEjnWOTyg1SaIx5mEFT0CCY0YmDRiqOo8wCwvI88G4z
LczOrXKxJwnjlLCkuDAEgNWYOXEigZ4StRsCSaZOfGTdZKMSziRnG1WCItdweIOIz8KIy5W5l5Uy
6mys366a/jZo19Avz1Mgf6UD9xdTCk8HB46wgdA0wZ0T/rb7BQCuiBR4hzCVO14tvIYcDZGmyyZV
RlcPUn1aBIjLzOVECiYoTvphUby6wEL81PTf9MCUjMs28v7hlWKUjZppyvF8ItAnnOJiws0c//gt
VXSv9XOqcrrvI875uY9ycrQQfouiMyT9cYqXvbTSsKlzVroQLWeAY/kP5XiBWA8xJt+BhN1D8csH
I6i0YJrtcbvxPsTFJsN1IxwzgOTm0yr48DSfAGJ+sfllMMcUCSTKYDoomeeDy3qJrwej0fjDmEmm
iR92LNP0P5YysXZgjdY+rCOeUfW1umwPJdHvWLo2cysxqrvxDVCMX/g0lG70pTxmtoxUHGRx4U0e
3Uw/U53JibtA16EmZIIlkAtBVbensZzBmOEKWG0F53C3b/z5ZokodHeItNnutS5Ey6MY6WQmdZG3
YJOlQ+ectWUxEItjiKTTOAw82TjDMPdgooEqfga8cKy+BV978D9R5+LvWPmZceRtwr7+N/1gD8Fn
xPuHk4lVqdIeNvvVQ/pgkz2/RNLuAZ2aWSL/kNch4WoFcYHoluFvqCKvrxS0gHqf2bguWFavx24/
fE70wrv2QZ2WHPvn4RWv20/jp9QanLRbWh29vjpiOsUxn7nNpbwxwMgBQbArO4V3LXImRw/QerjC
JZSoT3aZl3jKJ3wk9LX1N8wlJG8G5caO7M8TDgO3/FmeFOgZP5s/DHXyxyq5lDFMcuFrcM9m/VPG
rUF/YXrhuXhVMT5gpkIk5pMQJzth7TIdOZf+wMTlY/mIr9OLyR9yBD1FrMRdPpcwmPaVY12NH+uB
4Cf5F3vGLXFZdoT/p/CR1CebLkXJbiU4fVe92szPUUUwS6UXplsi5eEddsm5+0MtQs8+qz6Cw9rN
/O6LGcgQrLcMsT7Eqg9zsTsDN8BeOgwjkXBSccAk7if40Zsnnjv1tUc/4mf39AoHPqXtIzoaP/2u
fiO/OTxQ8UBLKNC0zIflC0WTzVf4pt7QjVpO4lhHREAIPAenta3SZXYAcR5tFc5+ZBOO/I+h+DgE
pd2c4Q+hgTWO+S17ZeQdnondweuwozBptbPi179seCMIQ/VuvMkvLm+AQ+ngZ+fwxnHr1m7kqDdI
wLcEZPFu+ot/xBeMAlQS38MfDiZclBtkEu/gHZuNm/iyQ9ihg3Vr+qjSHSPJU3usPMnvvOnM+OU7
vRLkdiAo+Vy9DPyb5qw8AdF0wysxPbfkkHiMsbzxwcP9q/00y46l+vO9+Q7FvcYr+X+klHabr8tT
8Q3dHdMbWn6mBu+mg0qO5uMvfMv9nrAk5SN+4W3ik+EXVj4+RO29v6lEo/LDiufkyJTkZNcHVHz2
cJTfhINwsp71y3Cc+E/2WPzwQtVPY7Qm8F8e+OiufGl+fYiesovkkswWJHeofq5iD5fouGIIRGrx
lH40l/ZwFq68i+EdYcJt/t+Y1FyaS3fhLRn4xcKDxTwqu/AzfAlfXkXdwtOzlclhds98viE4L80f
DgsewJWSl1tcc9A8hLTNsFNcXg19Y5k9MzuZ5X3aefEEKw3uHPOkA04y7Psm7FlpP31FX7Sz1bJ9
TIBuKXNJQat4XiSXHtRsvFGg5+TCKRKuNdAUmsXiJzC5EnEwhK9KdOLASosriqfPBfkGfnLoCxVe
Xndk11LD9cSCxE4SBz4UAcZ9VPP8u4jFxeRglxLeEGshN9SOqKeKe/lAq4KyW72ZjJN4lCqohgu5
Pq8MkPAVzZ0ztwdMHHPqEGVofERv+CrYsk5S0MdPrIUN0gG4oonokE8IVTEanrjjSqBB1c5d33F0
Itl4pd2nd12tIIZLZOy0Zyg3uOtN+dVaEMiX0QqawthcM4VymigydSb2Rtyi6CISNPseFXVys7Yg
Q0/AzDnXOCCU9K2T9nCXsQVkMDaIj32Cuuhbx+yI6sgpDwPCj134D3ssglskRmfksT7OQB92iY/F
/bhc5FfxNf+tnqYv7tLzci/e2CyQujZtd/0u/9Mwb0eb2WfLU2OFx2wVaoZLwq5WnftT/iwG/fvU
P0XHDsDXU/wcn/Sn8pyht+uECvIAgzwzea4mpfBlaXr0w/CuZJXuxAnryaQRHnVEpFfCYfvRP8Ch
cb61z9kRgRRH2myzQOccExXfRKWJXHVFSnzsKfEOys/6axlO7NWn6bLJBLZI9PCZLTinF1gbtHDN
k83x3P9QJjOq6ALiJ64YjUBaGN9FwPHwKoRXNGaphfth12Nqc8wPfKkeWrmn+V0idhzbWcLIeG9d
+/fwc1kc3CAb/QSN3UoHe8if61OJ1x+D7WIP30hyPpd/82lgpL7DMVJf8e7vVoloVHJxbabTaMbi
F/a/XKnE5UV1IKDA/wOh99b4/Xt8ajQZIIwJU2b8IHGLVbq84738Om524j3tVfcVnrsAOwQmTb96
qCeoWIelCW2ckRf5bzxILlFG39NbeRbfkHf/RKqJj5vHqNDXR8JEBBIisdIT7o1lnRnPJHzJ4Qxe
Q5Jg/opqYLXEH8T5z1jHgHB0fIeVnkWXsGlYqXUZcaAvZiGca72T3CgR35hSZdJL33w25kdXEQ7J
CbBPJcKaHSSpEy8MbRd/BnAV5N4eXyijnlLbz62TEJ/6U1o7PEPpwjAWSkqgbTONS9pgy0aOjT4O
vmhgxC/g0Vm0KQly/uvAOQvtHReQabPczlAhxgS77Vm78LyKxwmrj7ZFEUNYNh0GaCMxkKAMyxPj
RRi7knisqSNUQHNH9Bozq7KcndhSxPWF17kX3huGnFVVWn4qHeExAVS1uEqkzvpqsXtg9FUU26pl
1Bq0D1Ws4KZCvRpKU1Br2htV0FTd8EaNPBzGnnJLXbgh9+McNMMNfxxJij3+4l9xo6Lt76oM+ilu
y+8FwRmV3LLq04WyDaoElp8bHkxERFDAiXq6G8Un2492eYjKc6Q+l6M389decYmJfrWNEKmvnYLY
WIeRDiYtHYdYeor0o1RjltWe+KAxtWyzhPo1yYBUPtCd1JEnYA+iJ7Lmx7xeGAuF1a1bzzRZGuAU
bT+mfFJexbFJ+BG0ax7w7eJnBsCmuw79jDqyeLOmYCxdAilQyI/ZpZ8cUadl2nXXFSZOte8sd0Gz
sT7xlNQ2TeBItijHF2f+D36aUDnVuoulQldPWXES4gP+7jHxURYyMVKMk8o8aTiz+hTwhzIV0Eq3
w2XZcG84IYTNLUPWCffWb/NWvcUklal2FNpwEFjT6h1bzmuk0RiOB4Z9A4+FwHHBuSH7ouzLAOkG
lTr2SgukwzbQziDBMMcFOcnWIOs3nYdNauVNlV8i61m0PkwqpyXIEhQiOzi8Oyam8fihKG9Kehnw
pJbViRaVFS7luyX4K+Y07bIMR2s+h+JJIrdr29TDzHI71X8ZrhEpNhOO+TuiTQhSC1M9iLP6iXkr
WEeVHaCGDYQ5BOgXXG0cy4dCu7HM+jd0h6Y7l2ow5odcQSfuESDXPHcmHsSrpXykzU3Qj3PpzTDt
CqeEIpidMzxypKNDEWTx9wMVIMWs95ZgyeMRZOpsPPhksxQi2mkd71xa8W+rPFj4gouUX7T0lpj3
ZmTt4GvZ9zw+GwlDydvQX0xK4OiXoA1jeCY6hu04fXam+gCvx+wost8nw4/KlYZoIQP61MgXoWAt
6SscxJfoF+3n1izbamSbzAPhY1nzVRFOSf3cldcMAkn3RL7NluXN7DmC9fW/tzO9sUfk8cRNusP0
XtdBCFCQ99iNZghiR4hZfXWchVsDNIaQwQPz1BX9Ags6WENM/QiPx9j61p8Z5xpn9VrguDP/ugh7
7qtcnQVgQejbCg8orlGCP/AyYlakkyYyg7Yn4m0gTwVJ6XcLIjy30460+poMnaKjciEz5xRdOhJM
su3Ewu7PMUaTRk1X7Ru3qa98PcT3jcYRxWxvkih/1FdXXd32Yo5bMtrCFeDChbPbc/wn3cTsnCaX
oXwdkoPZv+gg0Hhcq4CPm9gdcz6F+j1/yUcHDY95aXAubZltkHa37D+yFgo3ZLzkzGfhg7dmGl/7
8ovOoYV0Bnpqy17d9Wd25xe4Cg3G9flIavu/rN4RblTrcG4QrRK5xEOT1df6yzQP8IPM9+lQPADM
XBZOYk6sd/1cOXADdzR3O4ANFwLlYv1/qjSDxt/lMb90dKqVbRD8sK+9mdMViHLkjpRvNK68u4qD
k81gqAutbXKMDJ6xU6OVyZCC7rZ4pxXZ1ZKdi06vXJXQmW4hHQuoB2bjffe8oCJCRMJolTu+nHaN
r9kz3yxnL4XhE8K5QKFzpfBF8wuBF/q6fBOFmCGhNaX2Oim/+VlvBMGRKtCainjpOY3J1uschgI5
jgXlaW7f1/o+oFEV6Cbp1MkzhHWEMmT1S2YI2k8i33H9NHRcO0Z/DIZaelkkwnj0yLAGTb1nXYmY
h8qR4dPGRYj343tLTpK8l0PKQl5LplDTJkun1GU8nCMOVd1CxayE/saBvlUk56K5WJaHdJvpI3W3
QOovLzlkTw/+qFqBLgtUEDEMyVsPPx7L18JHFLH8AzyIsAHJgiHdpAXH0mbdM7827MB1pS9DnuhC
3lOp4AMu1qOsgVh3K4hF4eYcYORgU/aljPZQuVExwuj2pQ0aq1EIFxHcgyC8KzIuUCqa9mcZbQbb
gs/sIVRdFlbIaflv/h5Uz9Ts3Zde2GrAhvFiPMZ3/uqsvEpQmaTqonFGZXsyfpUPZGOgY3fkdU/q
XnqJ79kjPSsHwmdRZ3O800fR6OKI3WFGL6e7WCMounK6dwbZORea7Xb2YmgPUFxAzNwmyWFnoaIg
DY8NUmzLlm7K/x532q+a+SQq8130npAXph51cxciKKI3YvLyif5oOqwv8nf2kHmLvOZKQqbACUeE
6pYMqn5zC57nS3XLn4R/PGbNIaOdx7HHY9H7vPD8DiuCtNm1KnRJe8KHLdklktmomEaBh7Tn6LG8
ZSUy+/3AhfRGQc4F4mest56qNw2CNIPZKuBvu+3xQNuNLBM3670xoaj7U4jopjvlh6u2a9yXkWSC
Mgz3DGTV/8t7RJrclEJ65A8RPtrJQXVeBpD+aYr63SP9pC0QDlCb1e/+b4sk/sTE6OBofHDJK6/j
ff6isl9IC/1HEOgT+FPJtHmdK+zCkIaYAfBnMVdCQeJ2/VGIwASBVXVK3MwwHzN7Gl1+9PKT3//e
/5FUxCHE3zJ5C6ETkbqA6rU5JKtP+zkZ7NRPC5tqKo8USzWzFP6rfi9/tId4L3+oMRm9be3tPyyD
DL2pVLpAO8Rex6Zv+53j6RAPG7UgfeGjmvAgANmzbOGXFwwhkESw7R6lLAcJBSw6c/p32qDt4YIV
Ae4ArVRoGwZ8RqbFfDu+3oDzdVLKGf4NTcxvcYxP0z17lX5S7Op3Hmw07JqG6MGJDGgkO2tXPzMx
08E9Q/ih/kIGyApkxwMPBjStESH+Ul1St/IDsYCmWWb7bQNfJmiZPOYtUnk8498BKvTdmC6FFdUa
0yoWBRy/Ii4vjtbfhhEed40JKpeiBuzgs4lHnubUS940iHCIRa9yzZD+gsVaGRyJ54pURX4YlE0/
4mcbPfFq8jGa5+hVvqw3fhcHO5azHPJL/hQ/9QwKF7e2yYpEwk2IEYEDYLNgPu6z1gZ2hrkkfyqD
8s9CDbDTXtTYNmJ6+Au3Z61tzMyYGxHNJ7wmupUfRpk62rdt7eYsXHugKVuvNcmz3IXf23MEYZM6
FP0I/tcYeVqg9FcpvcyzJ9ymR3qEbwR4rXofBBeju/GPPNUWWucfryIPWiXs5zNnRrEcMUlwM8TN
Dfe/JZMO6ycQQMiR5InhuR2m4xz/Ua53Put3JUF26kyGmzHbEzBNnDkC1fpH3pByO+x5DAGUn7i9
r24dYWwRbiy+N0004GFsytzEjVeqrFpw+dyH8MhIIOxd9lcy2XQknJleYzBRxnsNbMlFuGWxbSyh
iu5JLkZmb/2LK4+2D7zOznyr2CwiQehzL69Km7gfEuBol1cyW1qMmUiCDhr8A+Qm3Lw5OC1oxUeB
iQx5X9kvcUgEHZMEwiOsMgYp/EX2R+M1gdLOOwWua3Az5VAMf1JH4cy41CN+ZWSBHvJneRIPj2g3
HzT4PzETPy42dcdMWi8PzfTaZpQHe910I9Sv6qEno5pjDJjr6PCG5yRKQT35YNKgo8xKMOYihjmF
VcD/w+8dcW/JdBeODAB5OrTqWxd/6OH+H/JOFQuK5VJ+huZztT6Z4XEBnJ96Kkqlwa30INKDpSPr
7mikx6Y4q/o5qw7MGfjaZ5nP9FD1+3B08+gQDrj/doR6NwDeXkEgo6cU0oDQK6O04SEAcgdrCzQV
oRSrEmYLogRkhnYANIRd4RQin7LhTSXF4ESZSiFqZbvytfpYX9b/Pwy2LrDZFqgqwnZFzSAXuK1j
QBXMrpG6sNPfstkzgXIP+fJJFk+p5WzPKBhx5ENwGkegI/vVuBh/pO3RbGRVYAw+2u2Gurx4spRL
WLc7u+SRz881TW1/nYgRyI6hiYnSN4CvIOKunUhBbObS/6EuoX0GwoB8eGYQdcey1Da4DZkB2Ajc
ZXR1FCJQUHTbYjDQ76jkGQn9YsRjOdAZbhIe8ajytCQrElg/9+IliFG+zkFPhDWtHmSKLZPSVoGe
ZU6o+P3oWwLyn0M6njH/SsmPyZUTFuySsR47fH2MB8zKjisXS26jejwkXDD8RqxqppGF5Y7zYeo9
Um/ZR1WRY7J9oPUEOgETpvKZdbNwWlt8XwdWGZyf4FmoLAcZ1g4CozddsKH7SauXr15ouUb1JKN4
4gUBpiEwebJnyxmABGcXOjs0X+i9VGDtsOCFI885n704I6OAPHMnQlJGe5oea/wFFfJzpHDXVvDI
NaywCEg2hd+YvAjRk9TSkfA70+JCXaGNx69xQLNTqbgmAoVGdLgYdIkow8F3UllB+y885ues2HkB
t/oDHPb/7Rj1j85aCFyCTJvisbvNOej5xFIvGV1e9vZMKSItQVcHdNY0vTlKmOzI568z1otjvPR3
DUa5fi70a73coVMTe96Zu6lmcnDqYTlWfqfRI50S8zkfoXafIiqbraZwEl4xWuW1PNXJrTJdbtwG
BxaEO4FnvjrLi8/EbIxZ9gQ9PIvypSB3IzmmCDmiYCUHorc7jhDzObOeU5lH9V4N9OdvjcAJfxSB
A4YAWPrjYgSCfhMWYhL2RP/IVZDl5xbjJUsCA/7sraD1TOB7bUhpgLo2H6J14xqPNTvNL+XyrEBv
HNN/jSD+hrwCfYQ6ZmAcN4s8DXwQvJeMz6z7BCdiwQAnu1P5LutnNQL+Z560+S6CRIi5zB1RtFdE
ij8ZHnhnTZh+mulwlyukm6ZKJK3upLwluY+miVW9yryfiSSofcnX/59JISOYJrtcXOy26A5U5BuL
Y0XOUh7ZiIZSIKQnxi+USYu7VEdMQPkQKFiGKIM7J2WWo/st2PyOGAhEUtgdCIP3eLoQJ/Hxs32W
cSkbfspkvuATALLHpPoEJWeNnZg4c3Qb9D2mjdsgq/5hARnKo5UhPtkjlmDqHg+AveWHJZLm55DZ
KSSODAEIPyicn8ip/imY/wAMsT1Vt18rbvZAqh6HrZtRur8VITI0aiWbmu5YajddRZeyN7Dz5xxV
B8UkH4H5TktXfJmrc0TmR5scTabeUnUm2qv/4DtW87MB98SpQAWmTh35FFZMofmi6pQxjMd6EzAr
pYutfBgHFjDxuXljA+r3LxwOBetcZ3wRaTDnmZnJjhqc9QPKkWkGCr3iI6tQcc4dRr6+VntvXaNP
pY2C0mNYSB4ifyBifaqm8DL5xfVRoO1ibcnZsu6p0JmWNs+ya7rjRT3OLzNyIs64lzii94wOA3sy
AltoSBiPyfFHl7jdN9eVRUbKchJspBTWc1Scc8yawD7sUb8VCIHYIH6C8aCHeOs/VWTaO3JvB4cR
GDjdn56FArP6zxlsUMBPYek7+FMurQck5dqXwcfxVkHocPEZwikVR/SXrko7wm+gkgjBEHeHsdzj
OjPh2G7mF+6cqg+21YFwW3g4EKyhPTFXW8qDBjtsaxuY6EWccfAkbmvvTi1b2h1/SzqCtPm/lyA5
ho8tv1A11AlGRNv6y0u7hXKV+Urr9sxEJqSML+HgWHwxfHDkSw3Blqiagc8rBao36stqwVnbqpcV
9XOI+ML608nk2hVLE6yretTG6gi24NRFwk+Y9ug7OkeTDDesxl8EuPVB1ZPPJLVefxOFY+Eqq4RC
vgzjqzWcqQKw55OxxN7WhAsCmrpiwZ1cVyIOMNqM0rEBcGBssjS6vCLBXUVBR+I84RmBTKQNdJrK
5y6TNWSQX2v626xIwDyDTkx7tGq0n+fnMqNkvagcJ9m+vSzU8KInyxejJRH9Rs4TkUr8zHDJqSsl
0kmIk1vZeXAguzpIA76h4sVCqt8g5D9FBv0V9HDGXdQE8W4b1CDAU21rOKBGFKUvkCRjCP2xvwnD
QWFyUewWelzlwF8Y44I0Hkr2GjHlKVMOsqKQq3qg25GgsmPI9pXAZMVN9EOmMXg6a6C+0BEIvNFb
G0Hht4lAMZJu1IGDarrEME/+YATi8htWfhNh07/n1kmG3tN5LXvUxB+TgKMxBvbUBqxcJ6bM1wlq
C645Pq55S5BgkEPqCo5CWEi+HJMc0gd9dRHrZ5Mxfvm6WIHUHnE0VJGP/bQBWXxa/1rFHdiEyoJt
JOdk2mbH7fy8ivIJCAnptGDpKQuodZw6uXTJ89Q8zPE1AcmOQiqvTsy+5OLQq7cJAKqgn9BrCMlP
oxIfxeT0pMCxxY8lPnX5c15+J0jlGKUeKK1rFuioaKx707/1ED2m20iCwhrU7V5jfRlesvBFZMiK
OQKP/0/VOtPwZsrJU2ZOZ6nt32YBFGIbMaKmeYzxkqd8+L+5WMc2wzdYJ4RGKH5Bzo0gHXFxcawJ
gF33A+uh2S5CGHaaQ6L57HUPbl2i/1brKS6+ZpgYWMNp3nqC8PhxiashX2U9iSpO10PR+OL6yo5n
nM8x8Cf0PMVR3dLrGNKyyTN22SN5p0qSY0fXHE6SrEP4sZHvgRowcrmmqUZnBzd6LTXIWY8oK151
orNy8VGv8wRjvvgQEqSwjWr6igVBRstxwNMKduVbVMRUjWHLgaAIVIcx2rGqJXpApaURVBQiLYtH
nqXivTZPuODSmpEjp+nsLs27qC9s0v38ld7rB5XnMtysKJi99pL8VgJCF2ekmwJZeDRQ0GhU1ogv
WmJQghZEpZipuxTx3Fz/DvOjgSiJFpZUtNyxkCDgSYXR3kXOZpEiLcE4xoUvaqSnfFgI37dEO2Nd
7B6UDOtyFHRcsJKLJwSJL0rhkpgnSgDBR5RF2oz8nGZv2Akp8GFz68VVQxrKZstf55dGfRVrgZfe
NyAgjU8lAoes3vCtgcC4GakZ6qT+VYPIUib2CgOctzzSn5LwWjXPJHUbUlBlpzw5m7A0CIdvK4/U
L4ttH1c/al6M2AI/KXNlwTNmp15JlDvIz3LiJeGTUBwaLvDpR+22xHdc13Su4+9s3BPqU42UoPWp
1T4b+tc52DAL0U4/ZQf9/4+gsy1GpQqoP5rufIugqJ/m9JyxLjt1p7lApuRn8j/mOBpc1hAq/XHG
XsALyBI7P2nLbgGcyw+WeHDKearKAWEg2X3kKrZOrV+W6daDxcmPGoIrJ/9nKk6EXJWGPxM+YQQm
bykDUlDQBfR5dqUUIanTNAQz0R0MyS3uL2R5WO1RU65qheRIWZ7HXnxIyqR7TcI7tkgEqyTrqz6w
JewDyyyuDZhhikew3MwQiH5Ds4wmrfVLMKMf6fnO8Iex0wbKyy5MadYH26pE3hs6m06ns8DVI1nD
w+cXxbU23/qNyeMNbZBbkO4cMbElC3AWsZAMi+gXAq7WJYcVsWNz0wHL0JFu7pS7FkyH5bGgJsu9
KHT7z+43+gV5PEG7ixlonHAyhgNDW7YKTGY+c1gWpm9h3608AZTVfqJ1CTgJ7X3kKh/zjaFXzbQ6
YQF0btLnceSg/OqjgJVqQvlaHpIH2zVi3Fi20HBiNS5PieJzEUrjPeFBGuj4djNKQfTGFnztfVmT
NXbhIEKSRYXL0DFhxs5sqaYMs5XqjCGrRP33wzSVE8jYonkYtrl0Szosh9+mdSIMPsgnwXdh+CXg
Wrmkc8DWFAc80/cCOyX4jf5hAeTSPZnbYEVld9fx0OiSl/Tr66KSoDCBL5EJMs6w6kdaDafEQn81
9bDnZJP+Tl/z3SJPbKtyIOdmW75IDeW8JPYg2BDdM8dkmHueV4cVEoOb6sNa9yYGiNlOF19rTlVN
O00UDfaLo2h5eufzuS+PHr2gRYSSt+Snr6i5ariqlmODiy9H6OqQ4ZIwCK9vVulN7EiRInHnIW3j
Fowx9DEb+VCy97y/TPKj16l0tgyGQbV5y3gzdEb3NT3PuYcdxDOtkTGOuBd3yX397kyHhJ3inM13
zhi83aTeQK3s2DGu24uARk1Sj4kJIIAxV5DJlOV7pd7CFnv8d7A+gHCicswCE02HiamKMTKO7z1H
TTAjjDF8rbpF8skktFtEb8zOe88vI2KhLG9kSZYKaQPB2t2U+LnogoxoKiA/17nwyHYUWNnonGme
JB9qKu31HJogyYIRd4eGot+p5C0IhvNZexGQefE5l9A56Si3VZyg+AoKUoPRJwhdw0wREaqYaBQs
29K+kG7N6sbNhV0nzCEInukhyVjsP6rCHX4NpHw49UbKaVtCbhuee1B84UXZksYP4Xw0Y4AZGEH2
nLoGTWh6Cjsqx7MYBgQ+amJQQb2ACzWeG26TEiPChRQhgtVAItVGsGoY5PnmbIu4geGD4FPxJwYz
1YH+D2qDwSGDAldmWVS4JR56FkM8POhCEJ5Iflsfa1ixq8s2rrhZSI6Z5He+wk3G88wzIilulWkf
ek/jMSbQscdwA9KaVhBJeLTn0EycLua3nF/ihjXsDnv4xPRyIWjd1xZv/JQAUhJ5njvELDr4x9kP
s6jgdqfAg1hJTQTwUVi8ngBHtDjIPEAWJahD90xbSQwC7t5ZkDahJnHkyUsOVnzgRS5uZq5JXhOx
GElHLIaj0F3KSERmZUAZWjd2qCpFP1YDhTYOca5pdEi6jHu65SNN66naD23I9w7oce3Ef0a1uGlu
IRQc9X9KJpRBO6soxXCrVCRhu2196eX6DUgmvohOw0hIwZP0Swfbtvurp3FlgwbvOhsXwU3kHjBT
d2xlRqEhMx/2voGuEZTxWiHO1TmmkJ/32AuQNvM3liW8Jrx5lX5SoC2wN+PZ01e82rXoWMTzLSgh
apXnC0R/1TA9ElaxP08YLtcOd0FfCBnNt3SKi3W6JYuJSa4/WiMRyrn4ZxK5BBAsSZ6omlLim2Xt
NVNuRfXZ9i+sm0zMbs8VWQhafC7bn0F+VSf2jc25Cc/G4hD/QdYngaUwSDT9OVMeggUpm1H2f6Sd
WW/jaJql/0oir2aAYTX3ZdBVF+KqXdZiy74hvHIRSXGnxF/fD13ZXZFRicwBBkhEhsO2RHH5lvc9
5zni0iCQpXEkSpUM5u1eYEckl8+ivh+GwxXbI6u/oZsP1r4sH3lOZJ2707+s1GgvSxT8JuNEh0kH
p3r6libQh3nE7sKCa6/qe72gQRa+qlf6lPNYOaqg5RqFomYwmCdLW97GOWFUbQHA9JFoXbkDMrFU
KVLcDCFZ0iBhExKzwaiGc1r6JnEqX2VKALodsqqzpKPSrHocWMXHFZZfhLs5tFzqzxQw7DrSkNPJ
C4ZOhE6fNxKsEjN6a0vL4rcHTAKh+qqWtEbCHKC8CcWRDeZAzT6vgfp17FyjXG6o/L2x5yUIC16N
HH0MAtjFuzK5RtmMJmRS6Bd+PY1ThHysky4WqmlZhENCAoMglCZNYnafcrw0xpdrDmQfNSKRxlQ9
9BdQmvc6kA1W0ZfR0pz7cLiRtkBKspWUVFP0Ny1iECozJCmxRQKkjM3/rbFOrFjGTS8eSwQUYviV
sMiXhg85deN8rsRPQ7oTrUeJSNeGyLJ4xwXOmr1g7bQal8imrA+M7uSJXeNFA8gHfWNXdRN5nT2u
XrHvWJgGE2q/rJHtRXTrzGeBpQ/4HXnw0spk16CRFWaRz5fIKDiWPfSXlnue5d+nVQi8rwgjSJis
E7RHDcgsG/F6omDd3lmQPqSIWYaHWoYMLZLXqIPkotlUtrsc09DtpQaUwdjfY8UAX3QeMPxyCpMI
UtLw0KT+Rdkk8Xsc7kwmFun6UQmYOTaC4jE3J/FHom0U9LTDlR8/dvULcbml+CZPmS8KvXABtiYq
CN1861m/37FaewU640I8VrSo8vaZIkZVHrXKkwcu4dgC1HMv2q5QTiKPbRJ/YaW6mnk9o0OfXIun
WGq7oDbpBsYxXXAB8Ep4fwo1YR01N+CrzfZ5/GqrxzJFSsRoWmJ50OTnCkSsBO5IeMdpQIMzJC+i
Xgr68W5Q6XfgtulQHGPxlEv67lZfGFvXzfNw3/TlZiw/2RQpPAPQEajM0OiOc78b/LZkGvTS9Dj0
x2rscUt8ZQUhJemyqJcy0kCrebXyTQFpQF0PLArqnAh4YxbSjcRSXRIPzWCarlttISVHeXcp9qXS
Bh2vO+XH9+MbPEpL72aa9Kp3WwVujYHA4RzLr5YcXIZF0aw6YH71ErJCjFKKnkUnLU1+P6tuRJC0
tGMg9mXjrDSec8REEDlVmPQDDYtTeElOJDLehOSgky+rHfPL/iatpfzQyJSeX5PwdEFe1kbngl4f
SLD2GHMdkKaML8UmQgyYBgRoj5vLscR0PPCG6gr10cTWzjHw1HNpIXUnHgfOmwxcGWrOPXqFH2V0
+1pZ3JIDqo6yJIjVLja03nTz1ENcQm2clyweqKN6E8zJ2ueXN9ZbCHZZubSMnOnlkF3fL2ESQwzO
FkYxkIgmQBlWeJJp9dJy5n6E62hKu7g4jNI6j5ZspHMgcAq9kWwqydH/uYey3fI8hs1S0HYdqywG
0ptwkMplhnL7RqMNgSk+x3Ido5nWy7WanNSBRchM0hYaiV9I6pUgK+Zm8kbEqZqvyGbXJrTt/Gaz
38lyX/5IhnXWPBXatsAbr9EHb5YifOwR7M/5LqGm6WTa/V0PCiAEVkf8hfJVImvvYDRyiWRlL3xG
kYu3WlzOdEiAqXk0uNjDsIgGCJ13RDPMo8Vznr7okLEvVJbp/KxStun9013Zy4WnVUsNmZu2kzuM
zKkvJFtTPmgFtrrKa/Ln233esuppu5NiPmXdqy56lwTY9IlZLmmquUQIRBlSMerrfW7612yYDLkl
KlApFm0TgGYVupbMikeMTRI30F4kd1q0BdWtpgAPYhbSIVas/UUCCScKXCG5sBZCguKsFytUr89S
fWMQK3CLye08woXF8hTPZSK251b3hmjJ6l0Bn5sfLslrpjzcbq9ytrpgDjPYNw/gTUHC5PKOnaJ0
f7neQSd72gvjVn197xKa/MCFIZapK7Gct8ZO19dCrVFEfWAuQWcRB1Z9uqBwkhh2QnGf1qceY4Ga
HesY4JmjZEGkrjIW46uooUGJGKJwuBeoANalXctHuoBX5V0VHu7xrn6rDC+iCQQnn26eTyDiVXNA
krQ6lLuzNCJWVyVMyk/W/U2qDpcaDNfwrhnPlwEFjEeNsLOCQl4n7VENpyrDNd230XrUlyWgOdHX
aa/Rpme2LB8NEIRa/qSG87xfKtWqA2Rffg7Zy33cGNXjpYHO+1YUC2P0WXQZGcUNEAvQbmAUfnU0
p7uMmhjaBvbDHQ0fPejwBsYe+ZGGsUnppZu3HSMcOWzIfpWvKF91PNMXxh1E9mh5aGqWkZ1yGFf0
ESwc2YURHL5q0ZYj6pYXsuoSvBiGAbB/cl8vkymWbXJYvWjylnBDEya9viuVVxSNVrHg0TeKzxgK
X7hrc8QSQZW8hLBnspS/rUa/Chfx26UkLVEWWRQ1iasKa7lm/UU4ePza1++NwfrKOPe5k9frRF1p
4SFUP9r8y8Aqnz6J5ilFp1uzvp5Ye/OIQjVpXPlCK3TwAg8hpHMswpQhBFQb3YrPQO1JaFZXjKMZ
RoJqRKpMTX7I5aC+WrrX6eA5hT5BgSmvvm/lIafzlrGaiRD4GvWOPUssrm+3bpZpCDz0cA9tPyuX
lIcbdhTCQiLPjkKZjuZFqAkVDp9pYI/1abiuh9BvKxjqKEUIQmKBQ3wI3IxxdblsBafI3yT1IOYP
yEtTZk9CSCwuMqjsrwFeTfxApdlsKuiWO311kxmEFln60DdQ6LU3ppCkWj9ZDUWfLmY7b8oh6yS4
5nT17gu0qrIZNCtmX0SZJmt4raYiIXx1xHAO5dwsn2V8esQ4uNZlcv8E4XUr3U46eMWm8ZXbcz36
tFYb7dQIR8rmV1a1jBK1I923moDJIO5pUD+IGHeVz0i1+eYgbUTkeIXDh6mipQhKGM5tTyke/gnK
fLcaIITt6oEUMfyQhLxQSalJCGSU+N4j366P2Qhj6nyF4Xjd5XO5OTPWzawxMKyNgWgoQhAvbcbK
4zbWh0Okvff4yAaTtEz7pjvJsFCV3VXZxLRBUbulHdRtEe6brVZT7KiApVPYZdkTaYImMpZwFwGx
Sw2nv6KBXSA2LYRdlyAZgP+hLIbcS6WADaL1ykHWugBEY4l4VDThhcezaQTX0me963dNaiwuW7ra
LfgIzM+IgqnXDZtrvAEyaqV4jvcYAMvLY18yAWubDHNdMvYUkZ/LbnufWkI0ldp5LpJGCj1yXkTI
3CC44rN2udWyGmq2LRZHtXL1204NH1gjFcpZpi+mb3pAEV9cG05oJi965SGlJPg53p/HmsesY6VZ
rGU8dXh/4kV0oaO5yhnLSEW5aC/lZVeZ6ENAf7DqTha3cZGOVH8f7uJ7T/BBcK9I2US3OBXQZCvI
DLt9yMfVHaU9sUY47FtbJTuKbS7Heinx68JUWnHjU8DpMSQRMDW6t54Wxiyr9nLOEvKxrjoZp8aZ
uouEAJSLMLyyz42VZ/p/VDdNqmmVzUcSNI/fvhr7O6aKc6MCNfFH8pgSYhHcGejdpCURjIY4sJFf
f/mPf/zn++3/Rp/X3TW7R9fil6LLqZsUbfP3X1X511/Kf/7z/OPvv2q6Jhuqpai6oaqiKqmGwvff
X/dJEfHT0v8xjdZUbvWd5LaLV5rgAuz7F54TE9lURhgOeYMg+zyYJJcCs7wEuq2+w7ydUfSXCExW
kSns6EGNcaBq24Y0h+Jc3v3mG9QhJtse2btoKwXsyL84ctn43ZGbHK7OKl1SNUUSNUPXzd8feWiS
HFLmRA7VMU5osYSElajoR+Q473eDgfkmamjDy9lVfaiokov1sOuUvFlbsiFsKjO0WB+Vb9XlJmxi
09Mo3a8yPTmkpnlfWE3EAk8RK1wa/YBWwgpMaRAOhl6EG+leUEWPW+MvPpJm/ftHki1LkRXZ0HRD
0dXff6SBYkx41S0Y0ToylU7R93Wu9whq1WQZhZn4JEaqPyi37lA15HIVUTduzLh5KO919pkMFaZ+
AwFlftnE4ky5Ser2X38Ulwy6bZKeKiM76Flrrb7/GDtJX8X7ooGZmN3UfhvCL3KadoiYmYmHq64l
ZTUDeXjfA9Yc8gTDTHNrgmvZkF2Zt7taRFGt4ghzxmsHR6FNcb4ZtKg04Z49lgYcvV5FEkTNiXVc
R4a9MsnDJWquWRzdCGvhS6O4ihTAsoXVZzQxcgjoOS6S768yjcywP7/tZe33Z1oyFVE0ZSj53EWW
Khv67890OGjDxQgRi1ziqoLNOCXPa92DpU2AnV6gZxUpKCMiQIS9tgoFPoQ8SspZJN/kqtTh22Ap
dKmGkZJRbQlcK4O2p9juDZ6OLq23/cU0dq2uIusku8Axlcjymz7cfn+O//jd89t8P8/vV65iEsXt
T1/+43jN+e8/p9/5n5/5/W/8Y52819fm+tX+6U/5n9fNa/7Z/PxDv3tl3v23o3Ne29fffeEWLTWy
h+6zvu8/my5r/3scmn7y//Wbv3x+v8rxXn7+/VeCFot2erWI3fOvv31rGrcUyRC5ZP8z0k3v8Nu3
p4/w918PDDTtL+vXuk2KX/6XV78W75//+w9e4fO1af/+q6DLf7MMwLKGqJqKYpkqTx68gO9vKX+T
NIUn0lIl05pGm19/Ka51GzM8mn+TZE3SLUNTRdlUGFuba/fbd7ixNNM0LcMQNV751/8+Gb8Nyv+8
in88SEs/3a2KJWuWaEmSJqm6aOjSNBT+MEgb9SWJouIOgNAeXKTrpacEsYPzyBcerK+c1RAB7X/x
iCg/ja//9qY/ja/CbajHLudN05W6kLb6hp7jdjz3BN7hv/Miv1/oW7Rxu+zN2pOwPQuDcWHYnUdi
JjtcUC0zLCQ70Rf3yev0/+vbD1f0D+Yu7a9OyzSc/nBaxri+6deeIzRuG+yOZmlfH80vY5svG5dS
Jwb7dpkLs9hRAsqXruLQfPCRsOK/phC8uu8Sn1AIHHK2tGdLPIPgGyR2RLYnDWVb9CSX8veJffnV
Y5ksoRV2UpclC8XV+fDw5x/G+OPTrWrU0xRVs8zpw/7wYdTmZoZlwVYkW0GPsGUXC499PeWu0M4t
NtvACDYDyTlsNMApzCB64LEFpuVVr8ZWQ6l1tt4ztDjPxlPzcAusKZB+RDg6J7el9oCGDp6yGAni
QMPjxwFSyw2LaiAuXoc5RnjIP8wz4b427eaZ4GfBbS0vKRZgDF3Q2PIIWHBiv/7EfyiQ6bsBN7i0
Vn9+DiRxWm38azVi/nbP/esk/DQsD7rUpEQqTDe6TitZJKBya51vx+YlPlDSShzsH9IZjIVAq5ds
EXOEjOgCsiN8D2cusn238QlvcTC54gXBa+MgM3bJj0cTRxCiE31G83FBLMM7/RYin+AQsY22E5tc
6nKpdoEWb6daWHBbXlzZRnfzRCLwW+gRrT0DEPeKJHQjPCDZuu6M1/GEKAbjygizd5bv+keD/ST3
iDGB2aIvcgrTz6BAuLkcAGicBtTe1BJXnUppd3Z5pnzhZKfU/vOzKE+rhJ9PIuOjZJgmw4Zo/vRY
ZGV1HYc7JzGOCRd+FRtaLhMQA8qtU7vInSZlkFTuaFJziYP0QVjIy2HKsLVJz/D//GjUP3pIJUtk
+DREWVS+L/kP97XYC315v2qK0+Bs1hcUk/3LIl8Pa61xbge4ndrTjUCt0A4/Jt/fDmivwTJ6Ky0u
R8Rgmg2vFDuCbz3kR91r/XqNJqTCckF7rPPQG8PR3UBKUakVPbGz1o5//gEkS5nuun87oT98hJ+W
ZYZ00yJLxlmLCAj0SP1G4pYoHYkZlNNAKbYxjANrOxgZfj38VVQt7iTGWeXwCCffEkZfN/ODTOlB
7t8SkKuyT5ps2/kmgXTbCMPWGcuo1FAkwouK8yI7Iviw63nobzH0BcS4DmvcBT5yXQoNlz2gr9uK
eAekx+zSj4gp21W7MrbxvKOLNUOnjOdUSTamW+G6C7Ht2SMRk6mNASz85PBKcm1ktDjlOf+6ft3O
xUo64w1GG+U1rv6Szkfip1Gd6hi7zuGph0G9w91kHHkBwKZQ0+4wZ+1u2eE9xZ6wij8RrcGCyK1n
XKW4VVD/o5yHroarenTUZilX9QxjvJFuKvrqODbRbyOwUreU2WxGFBViDCSZyeQ/g0kQQug6hTjZ
dB8EcK5Bb23ll6EmFjXFNlXfXi09WdB86bqP++OVIfpVetcX1rZ/x/zrTH9WLpvKebN8vLrKszW/
usQbzGnCBOaD9px86W6N7BG1sFus1c1goxyArk272aPsvUvRN1yeeg+ZAD+DeJUg0ICixJ1JAS2b
ZuONVGy0pA7RddAgEHK7QPpAM58xnek06YnQPlVvCL3LjfZJmueeGHfAdV+yR/nAHcl0z14QEJ8w
k1CLubqkAJKb7goeatN8iRuNF8PnYhEdP8vm5VxyuMt2RE/ABqJShclWnmgCFhg37okl5UDoIi/1
c+5Sa7tNSBn3FlD3pmJMLF15iB6aNbn38cHaVCejZBbkryjdy1nhJC/fk2WDE5VfVJbj0+VmI3AM
UIQRT7bUVtcH7e1+yra8IyNJf+jWMS4/uhh2eYxt2m1z63xfiDaguYGEgtzu31u89a64QW/oFavL
nqgev4RZAhTwtd4Bf0R7uQentLkuooDM9JttLDGjIcd5apfVC7Qnj1TzlzoAg9MHxoltv4bs3x03
Te9a7OumiZ2QyBV0K8rfh/axdm9f5LrnMYHF33nI+Jvt2FOmeUFHYTBT3vrD/XXYXJIgl722sS/o
6wQ7P/WBrDpxYxP1N4VL25dTzJlyrmuAjpzX/ZXzfCWUbxkCsSAIFtrezVZdSsejFXSMrxq6VccE
CAXLnvoCOl8mVls4qwvwQ/KXlnlWuCZsOCYJbA6WB4JTn9klsAhyDsSN9YG20S9epBOtn/uxmfeb
btXDEiEIdKbt4jnNKj4KNGWFyFLOmwS8jdG7wrSKs3YZZytkhuFXu6qPjFJn+Svq9+KibF1y2m90
WkV4EYbHUeyJ1Si/qCXVUAkWLAPAl8VTlVTcNpjOky07npqqSaLzumQ77aRmCR8Yi3djPU4iNPSw
prrJYyoojpDcbTI0SIeB0nuV6HpfEANuxGFdbyHexERWj/C9nSR/L5mWLaCrWCnscWUxxn2nAetg
kpx8A1PnwGB6m4lr0WVccUcnXA+PSYDpn+DuySsq2+Jr5ROiOL++0Fe1cPBuaUgoE4HuApIHjtoj
ZS7GQuKXOSsGnKuM/izuEGD6eNmA0aRbnhLlLYR9fALPU82gpicuEjHUlKwDw/n1k03f7mIj+WYI
e4gdqlyQZOD8bagfYjNAqbeG9nF/vewNAvZW3QbPnCQ70QTgPt8oTrHUahek6YCT47rOcSsznIXY
tj8iZ5hTewxuG8yxjjVvPfrtGIsJOGVdVfjafNpaPzOuRsSj76UPqrHJ4+1Mvm712GrfHNb3BqL/
I4MnadMrXrfG9yad7xhDZ7e5FpQHblcCF0qvnA8+OVZLAnJ8A+aQFFiuS07Tniqji7XLU2dgFI8I
ymbqzqCvIyF/hPjM/Omqw4xUOE8d7DD1B4ITJZKaAGi8NLPhlXyMAYke61Ebtl73QghEOT3c06xO
NodLZBsJL8ITnI6YPvEZqCSc5VZ07i/9vMbK7FfkBDbzcYU6eovKGw+PYEPcf04egWPbRBqtlANY
jwWEVEoZNsgolmGRiyLVEx6mJTqoHxvnPkbkGXfm4X42HQhsq/BDnt8WEnYMfFhXOxOZbl2NKaXZ
EiRiqL6F85z7pq9p/SzF9xtwHSr4JhIgjEE14x1emaCf2EKxd7ElX1k0R9b7W0nFU8iT+4hw7T7D
NUgdVtIdwwJqMbt/pg7A3iPhF+64jNbNGmS3nfj5nNg3wFQS/y5uESpmpJ7NwkPxmsL4+rquLiss
ykF0ylcgqxim2qBxmlVx4BKojuFf/Psu+pTnfMhhwAQ+S47Fhrb5Oy245/pJB25pA+N0tDWFODff
4nblPpkz5wZyz5z5KLnta7zR/OoMTt67egAtS5d2YhB7OMnnNOxFWks4UJbS5JfXWZ04vezj/73x
Fkd1WaUlfW0bZwF+hxfr4gMSjqg5BfGNBPMVuiCsEWSOIVIXnQS+0ksH1MHO1tNuFFe4tcJdwwz5
TNoAj+SKwBVcU8IzaLuduuwMSFb4CAL9gHY1pJXr9ou69qzIgVzUwosJ8dT5eP1cBaMoLoqJQg6z
q9mEj9x2ZOLhzj+BbncmRQAd/b1OtJxb7kpuC86P4RuP3fGy44OG3HfYSeyatGGFju6G0nuF7+ml
WPbGLN5mW2N/hRslOhmOE/qai55VAQvm5EPxqPQ7eGlOvOI+fTRsXLXzkrsvnLGSRsBEod4ev773
VxlmlRNij1HiqMe3y6Lzy92FYQcLzozacQBKKpC5Kaa7ufFgxDjUTzfT61NGcm5PCK85zDRgJ/KM
XoBbf0YjACuVZ9gIeZ+x0b80L9DD9hGvDVrkSFI4jy35Ib7A2s5jDsNyFx642Hn1UM1RjA6HwgI/
ygWQMtrfJAPY5KosSA9f5Yw8/QlZcjYD4hCMz3Bp8UzvxkWyY+vikk3zAPYABApCCZYwy2zfPiqM
G+8c4rjFH7lLweggf6qAWQT6UljEBF1Eu0viXHY6wYDyTHpQ37VFN6/hSbDEMz7iOSifFYbxZfHQ
vyhwC16TnuTM5Y1lsebSuka5fWmCWJgKjUx/2aFLT5nwRM0cAlGluqPqEe02EyunUfZGTrd/XltO
ru5a2NebCv39dNM4lO4ObVC3s+JAVI6PciKgY+hwH79Ep+mqEhdNiYDVE7hMgyxL5woTG6rQg/lZ
t6741W0qu3+6WeA+3O49ezUq3Jn0rbLCTU1b2cgH9KLPPC82zf3FJNW3gTsbjxfkwOOs2t50hLwz
MBTsv02VOGOeQaTS+FtmpsAWkwL/Zroz0o2+RbbOugIlsENdFqVIIAQZS1CNXRlOWHqomhMuy32/
vjtcqmX+1GybHenKboq9KN9lbnfkAgUNN3w0R/xGVwxq0apwueA8zZjb9WA8Ga/SK/lm4bZscGu7
cXhoiIz6og9M81ML0q1a2OlX+oS+ppQX6WNDzKsHbYH1puwqrx1rXBTXvgx49qsmqxgf2JfQnaJj
trEWLSbA4/ianJuP0rKvrdspqwRFq4R8cXadAwBfM3ozod7syGfJYEMdt5N5+wb88p1h0n5nxLU2
pBn6iGqFxWpFM4dh2NwilJpuYELueAqTaehCDW4P4B5Xlp+RQsSCeppFEbZ5+pKAFr8KZIAtYBtw
kGen8nQ9wNWeFZ/9BuHAMd+yVSGwE/LhVKIKsT9ucGjBsf6ufuBiW4JEgWR8wFGL/2B3592XOHCU
5gVH+6yGDxTN+88WIc4WE8Wk3pBdHTjULH6YgCLCB9hWv/WTc/Uhfcowhd+KNZoyivrt2kILPKWS
sLfqSg+JyCA7FGFiPAXUGK5OAQgotnGmK+DBAblgT0HnOIMK8gZp7yv6uMxxdM5aX3skCSF6RxxJ
zoMxJ5bzie0N+k0hoFt80fe0913FDpfiCnALRoOcOGU2fzONBh0tO0ZddF6kp32Z22ZlLYatGODc
dHDDRCssK6u76kZuz9pauSysFwY7mogiOSKQqB1GmKRxw37JtCNfPIpNWe6q8942CVuwpQXi7Ie2
mWWL9ITD3xnXHAp0xpQ4mFm6Dl3IcpKnWqQH7YSjdozGvYI8ww4/EQwT7zETNuOSjTZYYBem0LT5
IYHOaR3RJlsYP2DQ+9/jTmHfHcaxT5OKPKB5N11DdAW6PLkSRcwYFCuZFLzbkqzMueoDFVeZN3n+
yNqewrxYiCmQDbL2LLoFrw6DoAmIroxZceo2swFhfYOLH99wyHgOwFiBSCY+YzjqgEo9xZ52kSbb
1Pty2tOhNWrmGDCrOdF6Dl4aFnUzZI7+DSsTj3i2KffcH444G1ZpEO1gxQeYkZzqyJD60Lub6ULT
QtgQLCuzzUwXxu4UPw4Ol5WFvzPtRnvvK0w9eYk4PKAHcZ4qdvmOm53BoqaVxWtft3W1icw9jWkD
qLg1F8S5aAbCiHYLUN2MOhSIQ16MOdkChTfLzyMHiTrohlfsE0uW3Tl0MqmfjZvoFDrl0vxAMhez
8cvXjByH4QSEc1r6NOskYC5CYm6HyqF+apH7IM/LPPVQjPZk0ZlGTXWZ7wAzMLmgCgY7wvQ5jVyY
8peiU8KYjVl+qEECRggP84yPAKLyQtGZel/q09lrZ6KPhRlU+hJQ1xdajmT7jQUcHqbd+zCFVZAI
i79JCK6PvcefgfiQ+eMOTo3x3C0IvnOteU6JiFMIVqWzjWnjnS5SWEI8N88wmC+siOKX7NTGQe6x
lul9xGq+sPyLihIdg3+rJ8koeEVZlxVaB9P3fyiJjWkRRUlEnEVKoTe2K5uZyVUWinsPquAv3uv3
/d1/VlR/fK/p+z+815BccstKeC86yB5ZLLzbda3PwSw9x4v49OfvJv/hu0mqSe9Dovmh/1TEHoRY
uV1SithkjZ5NNnL3h2gPAGdGzoQb+Sxn6FnQx2bqwivvWbu//Lx/VEGWfziCnyrI6SWVy1IfpyMQ
bcT13/M8lCXP8pHSe/rmzz+xJP7Rtfzh/X5qzVi5IBRjzCfuvXzT+bkfzY1FS9Wom/1/vtNP/ZhY
thKCSvlkxerOJhl70hIrg3tfmu6fv5OiTS/1c8FzujO5PfWpdvuTKCC/XZr2JvKhShXb2UQuXmMG
lc5XKMfoz+uJ0VDuyHOXXWOpI2UDOorBAVkjYEu2m+vmscrd8l15BkgyUtxj6ivoYAPoxfNMh+Mq
kgKBMHRvIOztsFtUDrDU9r1ZEBZ2n4pHzxbYI2ewQdISlD5BZiAmQgX4+hCexzUz/JuwYsHIyGws
ix1BFnB/Q0S4M5Bf82TZkNY7H9/rFSUzSlYOGqrHwWX33PntUv+Str0TdwsKmwge0o92Fdvwd/fJ
vnTKwTZfTNzwFFs9nLI+yr+UqpAd7wh69UJHdzBVdWBT3uslZTAPabDlyQtUqm+GR8vpTeOAiokL
PM9f9F3oIcelgEpVjzaD9DS/2oiTrQ1Xb4/sYhpiwQ+DfYCFC8DGG51o07PRuky8nVn3CqdmcQtm
mQfUY4MyyUML+wjh9JXARJu6z0r04yMcBApt6qL1mPsOw1KaQ8RGM8z8DTKZX5UfhafYIwbNAYgm
Y6oLIpeKh1edogedisfNnkwvPpo0SpinG90L6knby0pZtKzHEETEXp8uhvfxOC2r72QgbJMjiiMe
6G6eHKngV+vcRybzPfvbNZ2F21eDmYkbJYZy4CCp0+EL7MI5UQQ1+3wEpR9UWrCnuNajhnQ3mSyA
VLZdzb4eQG7Tj9BnxoPu1af0lHjmchAnH7nB7vWO1YXoghnVMu5g/nfEpsd2nup7j0CSRo2gLRPD
FcAcaecaJycWUCgMAWCOy5zpCKYjdgLM4MRCo7qlGuVqo4sidzhenzFm5zTg0D69SiUdNxt/eDqC
yvRk78qsnq7TvcZZISfMIeAK7zveqzUCRpePPbV0fGIQ93/V1lH+aGQjI8KwDN2UdF39adZIm+Qa
6QMj+VRRpU3o1cdYmRUrngE331g0u66flzXD7EKcV6upxsQcyloCB62LpSfo6fMwzQrz8C8aTvof
jfo/HtnPc0wUxc1YAVdoSU4bNlEADI9GAo/PPllS0FxMh0gxeU9rld2qwtkCHENjhz0BOzDru1Er
sSdQ6T++RydzdaNVNXgQVVaaTYkdrdrSYjPUn9HXsdRnzt/XZ3kDOeWAMu7tr4Q45rf+4+cREF2U
pIuKZen6d7f2h2kTqVtqVamlOI5wbtkBoYzd1mi/GgKXqD0YPbWjwquKp8IgX0BcpIqTP8Y7yRnW
IIBA3PkXMnSpzkEtBAtqsmWFa0E1sLAjB70MANwWtfxLhCIMXumJmiTx6J3OUMWal5QkUOJ54AHl
w2vpIIRv2dVWe3I6XO092qpr8nHodw0METHyXNZSnrHrKMSDZ3kkeZnqc9LMXsazdlZWmvZFFBc1
mXloPUkVxok5mixKpvlr7SRcLwj289EzHHYJVLJxS7jkyC7zfc0QK+wIEl1L78R12AyNPgN9CTAR
0ZrpdwBbwW/jA4TSQCVvJc3xeF7fItizFNAZ2tNtiTkmNwAdg4QRM7ZHsD6C+74i2pAWkaOxL4Mh
wBp6WvzZxF2/tc/VEiAv1dt1IKQu27E3IEwOiF5sBwBkPPGJ4KHg+lbDSoB6vrNW1Vv6UgXZeip/
SdS0ApF9MnLfno6Y+oAvyZZFG3okqPfjRNMAutc9CbuUVXvqA6DA+cJeWgzBxbBrmF2hcnhEHPqU
3v45Il28EMOVD6SMfM3d5Qn/BC1eosEQYN4HeAW2TB72iG7OHQZnimQGJ+Emj7wR6SUUwuAvTlFS
8ltoiz4L0LfpsMEIO+28XFHumk464MW1yGZxg1+cqS+bx6eYRnOgHNQR85QtPF+eOHdLrjT1J/sa
yJc1Uc6zgar46OHvWjGk8YvQG6kItOubX9vleliG7rTFCcnv5EZW5tkKyz9X/BpIZ531gxxk/m2L
fw9FKxsZ9Qt/lRs9AnmMHdk3edIUbi15QUl2Ln7fBZj+uNUoX7vA3Bb3r9EpWF2SoH2n90Y0Jguh
bD7tvafatOURH0KhkhUShWq7WVcneAAzg27XG5m1jrKiubYNacTJC9Tsdu1MS8ZugrWbDxYBWrsK
82uQOcSXsucfwWewVz9Ei9ZEhlLUh/4t3k712sHZTLvdeG+afq651Fxb0zYP2Z3IFjdJTgkdG2xB
5laVnm7MLXK2xwWH4LgC2G08SMq8Lt3LSXoitW9J04T9ToVwa2O5fHEH3PGJ9dnT510i2+bljQAN
ykpkXlA/JP9kdOBQ8CUFWxya6pOiBPl1XybPqrlqdIKqnEscEGQOJJdYFELHAcrrjzKWYDyII/Zj
7oXuizVUzzAaft5thKotFwDydDf7uL6VDioaZPW4RN6td+Oc7VjNt178TvDAKQ6fNXK84bXeplSn
jJytmcByY3CS5/6V1Mh5/yW/U4BGYw2K0L18Vr62VF1iDST2HvUluBEhfp9Vd1ItZ/Ejs7+61Z1x
EW6VzVSTJMLKLpdTXZzq/7J0W5d6tp8s2U1Qmeye9R3RhhV1ZTI6qDrIzsWjKzcuwNWVr+r7/Wy4
+lzxKUQfrh+TkpppkzR0kH8zCpte9prs8OfzkFmLrnaGFSUjY1FwpFwmrvke680cgs5GWGv/Rd15
LTmObFn2V/oHUAYtHocC1MEggyFfYBEpoOFwaODrZ4GZ01ld09M997HNqmAEyGSQIIT7OXuvvX/V
iQJZh4/GSX/TYMkcnYt4m7G4Ylf8HN8S61BusYCl4M0eW9ok5ME5wE9pFBUlVD5aHMwFGZQ6x7h7
d+MXLFO0pIP3UTtE1ZMmN1H0TtOHjG66gEQyPigEOCxd9M8rEL7MndaYCrFNqo8BFUUSNbhK8BsT
pLmGYR0vqGx9lVvnZF2bn7Bad+muOZjobIJVs6Aeu3KeDX6Q2k+fZxXSPBLpySxblNt0yTSaUjBK
6J+kJq6ANPn6k/punJo1NVH4tJ85MifkOcYeyljtG9fo5du0nZskDRNgRk+omcolilyLilu4dA/I
FfRFOBcInsbVQLdUuc4fgvLEzkW5Eh2SPTeP7BR/wXaxbu0WLcU+20B+YwiUVwzNxKNe3cwI8+Jn
9Wkbs7eY0eF3OaCW2XCtNPYYKhi8YZSW1rX4WfUrKmnAdGvtEdOlh9szey0fRuLsl9GFSfvM8Zyp
p9lz2yxCbT1BLhLjFQ8krbDWBdG1hCfJ1BxEdRBio571w8uaYjh8y/cJxVm19B7FK/QzRjN0yIaN
OACQrJ2FwTVlCw9gooylP3vvfDWulIJft6S0+6y/ggmt0g2VIrwEGD9VX84HIXdbncs9QCwC/tY4
m1C3yydE8tvhB3dX7TH/glepX5Sdtfqvp1qzFOf/HmbYlmejD7VU8x8TLUevkB17LliqTbWjhUb9
SNlUm/a/qwL8Z7NU0/vzd/6hYHHH0Zi0mOHMfKfH6UPNiTgmAkGM/0Y16P5nWpm//6V/VAC6qOvL
1uEbzfPhfBvvyR2ht7lyP8IaHYD3ZrxVO1Kcv7cMHFbeW0mLpX3BIlrtGPpsnUO5U2ZFAkIhaD2n
eB/+UB9pf017eJ4/PR8HIV1Zuksf2U/oU9d5nBsDkVoA4VxQ294xGqL5pq/yM/BfkCNrgcAN0B4V
uGZpb+WTutIxCYKveKTPSg3xpd1Rlv+1x/8lYe65/FEAavjxozl9lv8DRLUWv9X/W1G7RJhbfWb/
9r9+VvG3z+Lfrj/K9iuLv/1dVDu/wy9Fre78Zdq2Zbqe5jF6dgyOuF+CWs38y0TgbqOy11xLteYj
6P/oabW/VFWdlba6bTnoxSim/BbU6n/pumVrKqo2x7F5W+NfEdQyafoPJ56juwzucT5YnqUi0+Wd
ef5v43u3UZNhqrON8Lwkxirniq44OZMDn8QwFGda52XVcYIYOdnrshFRCu1NTqJcWlNXkSGKv9zF
EaXE+LJqPYuIQNVBvwaGlYA/L42OfL4kTMfrYGgVMN5Rn80uep663yehZN5XPHiTOGbCrSN0nD2s
oxZ/v7Mbq4iBWGbkffgQ5QocoCa3iYWRQYNuxXbSDhfOUNU/1UaxfVczBQCxhiPdtRIXaLElu/in
NsRo2FPpduX3JhmDYGOXVek+YqtNqDQMhZ3XAKrSmC6xaoTkk058PT/LhtDbjlprlg9JW0vvLD3D
Qqmji6xVPktzime3o4B53nVOQ0SEnWjY8rTaJcFEhXuDFyy1YnR8Thd0T41eG8mVSasONjLuRGE8
plNPqmeWka8CK1GpoIkkg4LlRbS6U36DnTCK7yKvInWfRhCd6Jg4PSky+Qib4mpIrYkwfGoCcLeR
WLGvVNFQHwIzj8drWJKUsdJlj4Kh1V3XedbKrqtPuRoU6uOU1mb2Y0oqLX4bAzVPN52b5TWuVQUJ
j95LcEpRKCZYiK0706INpZN+58VADHth6BGqFwNoXlPkvVjXgeUCGogLZKdTV7a0mA0FoZ3NbiFZ
tG1aoP5GBUGEEPbS+Egrb3D3Qx2E8bIaPXBTg9sG8SkokgAB7hiptB4VUuAM5HNmASJkkKpYNQHL
tVuHA8bJrqqYYbtaou2NbLLzpSeKwIUA2inWMTcr6YFBTdwIlaLndCQAqFnCbpf5bOcNe/cqs9al
VtPTXymVjE/ixaOhE9+uJYQTNQbu0j7DDsTemGpUSoEW9wDNWgyQkSws+o51C2bD02ooSCrx0ifH
m6zyFruBGR1MhKcnO5b80XBEzrwqgkq1ie5tmm9qEaF5cmtLoDwUsdttXVslucSdNO7bSh+SmFWr
BqMKZ1IYF/R9r5VLN9ElaWdV2qrrMTGIB5/KEVOyXsjgm1VHPNmaBuUBpdZQ2MYtbrIxz3XkrlVO
N6lS6uyrs7P4zaUkTKW9EDqNwwZ3yz71qCBMaufhU2z4bOpQKB99ACkj1KfgK5EWupeiDTduAezW
VRqEVXUVLPPQ6VRyx13oRE2tIN90xiG4RI7t1Y/W5BTfY7fWwMsHffEQGXKihdKblsQYbhJYlanu
R6ukEWLuSKhocZw6cqh/Cie+JI1Rt69JMhjGGjltDzFLFRqdd7NqiHriXZTwWxe3Ds0raMxCKYbw
e1tK0BKN7OxZzeSVVLdcQ6S4nJS8PbeWY7X7sIkGXJlOgUDLc3hiy+UXlG6VG2bi5xzciADsAZCZ
USb1u1t3g0P1LcleQ6U7JzKF1JJaDg5qQ1QzzyzM0qNTGwYWftu1uKFbI1JUtfQyXNfOhOi+SQLI
7BwHCdFOWuoR22uE5GsHQxt7N0UZMujeSe8iu0DvHZ1jrrcNKZd91Z3yxOi8VYAbG42fXppMqO0i
RnViar3EZZgqCFqjChptLjuTczd2uRSpgdOSptcWTKHTsCBaoxRlURE2GXQFUIy8DF6DiP3NNSNL
nF0VmDr+1MmRLQBq7G3M2kqVmmoZK8Ght5zAwgFUJtkuL0sqfglDNca+TYM5KG919Hd9OsbOpq2D
HBWmFadR9RwWhmtudG47xmMvHCh4xeR53RHnjKsdstocgsepNWuM+b3kvtBrFbAgS9aO8zEqhCyL
TIBmVsaIYKZaE6a5t+0g68qlV9Sts5GecNqD0ttmfEw4mWpKGUZJUaNvah3OgJadlFb1mFCommds
iko69lfDD+DS3FNG6+xqU13tpWp65iXXCpl+jRZch+91zoFGy7z2kpb5tZJwNYcjKgIobY7ag97T
9Bz2QqigfDbVMNx6RQZA1o3KOPgoda6zF9sJmuaAVz8gYqkFPLhWpDVRz7eEpX7Xw9CqN60R96Dt
+CGnfYu/qgQWWIeET9Uqt6mFG9ROuLFqaSq+1ZUD2C2ty5P3Tuo5KBaj7xF79EkHK4frewT1Tqoo
aPNeIY63KdLos6250uxFNNh4R4nptk8wONIKk2uWY2GwRfVzGp1xjg8ODbHJw6l3XgvbJFozKIa+
XSlt3FH48hoaH70czfDJ0rvJ3A6izHIU0LRLjqJrNBq2DPWzbTu4FAfMpkLdCGnAhZCSWFroW7pE
LGlUY8JEXpiYZPlVm7Pu9S1n0xAO7xaGD3SZsgIlmDrqwAWnSbMpO7YiA6zUpAbWdVcoobiZ3qAn
B1tYqD0baSvGC1dorfgMtV5t+m0ketU7hYoTqBggwQtJYEOlQcpsrpFBGnVJbKzcqsbTLPKI2ZqS
m+HJTh2KhEZo4mQlIJ1ZV+LmEdEEXZWQ1O6qOASizKIOIiI7hL3Cfe57HVUkMbuxHpE7MiYD/EfZ
2j/FmAeIPpOUzLEoVm7eaEORAo4CyDs0Rj04JLmBgnaQIkW234bWBVMhESqOy2m3LzMRd8zUXNJC
Oh0/3oMtOTiotnYBrWzPE4xeBksk2ocr1IlGG9VwhzCzokKkImRZjl9EA2JaIrbPwQac4KVDxRgN
aX7u014CGtXsgVA5MC490ZqzSV4vWsEhFztJfjG9VKnpQrQBdewyGa38QXWymLaXGWpp92pUlYMO
oZ4USR5EqpTPetMC18iyqAxPujbK5F00KnySTgbEaelFPO6roJh+KqYFralijGx8FWEwNDsJn6qi
n4Xdk1NfFQjKe9PMyb82h9j+UAOD2whpK0M/3sJM9vKd7yXtravUU7+WCt/qoChCNMfUTZyOanKS
l3MhdhIT8HtAIxapt4MyDOXzZGuZtk4gb3ZXjxEVCJ+xsiCWya6ftiAFmGh3vaULGEMj2sMo4C0Q
I6WJQ88ltTS1/NXI/JemRv9/hsT/aRMo7KT/1QxqB3yq+FHHn3+fMt3/za85k2Yy/+GqbDA05f6r
a0xafs2ZPOsvXTV11TUcjIaGadCw/T1nsv6y3blHgTURL7RhzVOw33MmRVP/8lT0BZ6r6Uy3dNP+
VyZNhu3+x76wbetz+8k0VJtSAk2Rf3rUcpzYhSUTYgK16dKUrJXHSc+VXRKXYm+24e8FtE3IeVgg
QKbJvWQ6sfemgymLJB9+Cu1Nd8XPttEfFote4Wwbh53rYYGZ9FsZ3uJCrvJQLLZ7aX4t9wzFF4v9
mrZEszrOoy9/je4yXC9gpHtLqN9iu5BWsVlA7sy3O7Ay4caHrgSXuV/sLLPb7XaEMrzH7Uce2ccs
sWvqquUPm7Ef4yiTEpTkAultSbQ218sGesly/ntxZC3XxyPkEblYbDa7RZuHq8Vucdv5ndat/NvY
E+6rMiE0HDhILmKm9mPhU/w47W47pc0fduczPCl3ezoXXnE9nU6IjBRSzdS0+6EW2TaGJelHyYyf
hbDd1CA4sgeZez+WD+t1HimPy4UTuI+L9XGzcIvcX2x2wO++wHwFZKmEN3d0Du5YrBdrgkDT1Xqx
IdbD5sNedxHinPl7h2F5Hcurq9jv6XiTtTbA9hIEGR7nmeACSu903OFterBxY/H6aqoXu/OX3xrF
wj+d/KToFv7b24qpKcmGh6qHfMskYqVOYiNBFoQOhpAUexcD+fh9zKj7CsuvKNMDF6Gq470t2ql7
10rz2yKzGdCTCLDYrBdyeDOdYf6o19vNj4ILM5CFf/ZFMd2KM0ngW2+cXibVeA6s/NtiRyHh7F/Z
9a1rLNmvHx9+Nw58QgnjuR12RhgdyYp0VjJ8G7ra97kVTTv/4+T3GYiuxenAvKD0V5QMaVMJ4o2q
BCYz90fnKwpBkAY64XMIhYA1Sdc6LnY7tc02/NgwmKuj3yLKCzoKRdO+MHdhGhh+3zr70fUoF5jb
vm1XO67eylZ1lBV89pRapknYOzIBItCqw24XLvwot1b+7uyrlbn0z6c2GdYcFG54onJwoE0GKcbt
iHFl3KGmq6Qjkmm8tXF8ju32sIsXviLLtX8+nz5OJz33lqe3w+GQEIZUza4ciTvFpibLLHasMAZU
O++1amkEtMzVdhy3vjvJjX++QfQa9v7Hx0mSKnl6O7UQAyzluRYd7UFqZ6RixtaLZp87hiWMXwhJ
t8fnBSPxZrvBx2KsObJ2RTP5/o0vIwufN8syWsv+28nwPjOTuCQIwUEb3SoX8eMYFcUqi9pDCobb
tozPYCwuGgVcowf0IjaZXl8WC1oB2mW32TGYftvtkEuMbeNbmcZn91NiOPzbx/njxE+5sofK9w8r
8F8q7ZIW5pIpqn3amE91BAqsD9V+MVlg0caryNy91oaPZprQ5IBdoz+tfm633VRvt/un/XoI0PMR
J1L4joZdKWSAbTM1N01BXURfOHBTw6l+iGkRJJH94Dp1v2OGDECxXtSYUsZ4B4MIrC42DqtGyVlx
nRpflscFkxJUG5sr8MdxZQc/FiFfJFPT/bzTmukgcOmdfF9VQWwNyOFjeYR4iVA7uYqgbreJM/h5
UH00wuV0y+HUkJzjqJ+ZIs/srDDWDrvrjpNHg57unz/8oo73nBCWOIehQfgPxXG7CbtVGxo+ynY7
JclExffn33zDZubtc3EI/Sgm2M+zHihPPE4MIhejgy2KiPe3t0yjyeeNl7TofTUp1VXddzh0GowR
WrFW3932Uhvxfre47uoEIYITr7jwlX3GMX4+e0X/HNrvRYl6Jcu+wBKZQ/FzyXjO4PrKp1kh90CT
Zh44xgAYL64+ZY+XeTf5eeE++r7PscOJ7DvKWertgquRw6VbLOJKfRhCwK6DvAWe+B7RpGvG9fy/
rLSXBUS+6sJpp5B/03M500fv6PN9TTo7PvnvGm/d2HD8yN4ZZ2yQufL9U9ZV+9PpDQB4sgF0wkXi
fFqtRiG3q8NqlVQgN4kunXTtxREqHjMuMrlRvpi9+OqmCXWIgXW6YOoyfAuVq6MYx0bk191ilMaW
PRQubvyOupzY/+fT0Or8yY+308oo2n2sTMfutSKGyOjaGdqKUj6GjRkZ1MhBbJAjRWRF3LU3hyzM
UIwoM0Nk8cLmnKPQdmZU6nITOKZ4kBab486omv3iGrfeenelnWKvOfllrbz456ky+LItp6PYhlJ/
LxLlUaFLWvTquxlwRzAaHWBalI6YXFrQRphS7ex1sQi08m0HNKl7uN9OM4vj5+xnze3ESTlhu+Xc
X8Ukt+iVAohHX3bCQbQLOD9pH/02yd74DGhIdv6OK6fkkvVw5j7qrE7nNz+1U3/1xn8rxZfxMjPs
fe6NxQp0CI67/Wnipi/7crU6DTR3Vqsq6RZID5SI44DfyO2WK9g82xV+gF2Eor1VEddCJDKsm10l
jSi/KUlA58iALkqd99ci8nq8VCagn9Ri8I8cOS+AKPGa+6P7C/+5+u8v+fXsvHp/lP96h2aEd9sE
+SpRJIlimVvsfz3Ke/7A/eF9EY8TT//ZmNcRcLD7UzJU3JQ7Ki/489L7amN2yHQHYHsiVlHNGfNf
d+Mg3w+Wlf969Gfb/QnqPbzZn9fcn/71r+8b7+ttYX2ZWtauy7olc8KeB3G9Zau/H973WqCrEYEq
MF173STlp2rIw5q/XjTFHWY3J4SfFmPwEYoS4kqeR4NRN+b0Pee3u6+HTfoayalaDB5qLyogO5PR
rnlhggFyK59b3YE5rmTjFg+pEOQDFBmAXIBUWNS0XetKZH+tirYgdKgc5yQ8pGOIqqtqStht3MMZ
deIcLkm2DM2xg/ummE+B7LWrN15NyyBBYN5SRDlK8yZL9/dttvxQXVE9WDEWKz0GNhpk9TnSe1xj
FDKYDxF/ko9I50cA/p1akwjjJiNKCjobGyVKCEKvaf53IZbntIfBZ5iiIBjMjp7ihmhtMY5wVI02
eso7Kz1pkfZkW4QJTW7YLHQvNJ4bnGHN8JxZTfEc0iTFxCeHdCGeRahZD4FGtpPtwpwNJjOg+tX9
Xty3eZpAlj7vLmnUC02ZcHo4ei4erHkR2jU5Hv1rxoGMoKXYyjLMdzlMoafMgkrttQZGiJKqISMz
Ekgi0ryGxMhO5pj8NBW8fUmSdxduh94+UdH7s5fSz8S9OFXYfSlOgul1YjCpxl57LlEO2BVVI6Mg
Silva/WhNL2n+5qq5PFTj7DuvvZrARK27xTvojq9R/ZG8in02j4m5lm1RuuWeThF49pVdxRZrVsT
5tN6ChQME/OqppXGtk8r8p/nVQWC4zFikLYwAW26XZBfjMloLlaIjbFr8m4Zz4RUMzGv93ez3epd
C3TrdP9TU2R/ryLcqt4YXSB18uOW4J+5H7MQStyuudqGPgWKj3Corc/5wZQ51ucw1B/CLu3PiQdD
KIf3AmUkdQ4weklsnxGQBQ8xvI9F1nnjh2kCd7s/Uc9PmC3pY0IhmQzirVsE9rqJY+3YNqZ6HMxW
PUaig+uvNo8ieexjK32Jyyh/BEP0MvSTeO1GuKOjqhDAjA+knYbuPFBjeHRcaPNtGsoVtCfz8b6t
0+GLx3bwcl9rczL5NKpKQnYPmhYrl65PnKsxNHslSIprLOutZk/mQ9tRSusGecycwHi4b3IKd9z2
UZQsKeR+WJY9vMYVM6iOxs65yEg9JzdG7BwJUTiBTigzBh59q4aHQDcnUH/kTGR24T3l86EKNsoh
FM66ed7UaOAANXsxOfxqZOpETEpkjo04zqiddXZMqrqJ/39e9ToreuhbY285XXeKglZZSy3Hw902
pOC1pfZq1jR16oBst77J3EdR5ESFpl31ORlgWD1hhpfWsdQjdSBYEvMTJalgeVt6z45ZFNuKEcvY
YF6KEsu66UobHuhAYAeJWTXViOM9B33X19ataBztNvr3Z+rcK3bdSJqC5Q5nzYuUhwYq9K30dKJg
FSfdQQLvbhRZoZhH9EjGQWI2oDm40q0yOGTZ9HsBnJ34ZAPp7rzdSKdoKQr7YnWRfRo8PJJV1oES
DXBPtoMaXeypsk+2YZBu6XDqmVkHD3dw64dOGtg2Ji9FhRV4RBYMA2RBMusHrs0MRVi0ffZegVrf
1BUtnD/b6wQX5BQC1q4ql65Mm5JQZGklqpLerI6d3X2ok9YAw1UVujtKo5GN8xrS6XgwG7mra7d9
6rwoWvaerZ66oZuutUX1vzbs98wevRV9A+SqUTS+tnh0uXw6741aNxuORySNYXOlPwsDZGjKJ91V
uo0UZKS7lTNXxakmQ3jD0CPClIA+M7TAfTISEU0xbKiNytOfR4ba/n2blaHQS5tasyk1ayhSyyI8
5E03rgTD9Q9NgPa3UxqBcUOoSyrQqQY9pdOqhTOi42gP1bg9q0ab+v94JEwrWxl5mZDqIDEBROrw
eF9QZW9OrjH5Ta4Mj12Y2tseW8Yy83L2nN4WtziAf1I1gXlKnWzccSNWsecbykOewWcdO20hehMo
DqfGza0inDeUIf37qqwgMbqp2yyLVuPoSlXMbqImodQLEILf9yvd4ffWzexLWdvyQXbu7/0d0V1e
0iEdT7kR69cgqm/x/DsktkQXNVPNp8g6jorsDyLOaiymY/BkKhBerSBHJ+cRqDINLlmXqvsk2pi2
c6uj1xhi+W6HOkQS6umw3bMnZku530dp/FZUvQTQOcgHuxvDlwYbUqkOOJnA+R76KEBVSFvrqijT
5zBlV01r7e9eoJ/6YpJvU0fbxqaQSUM3XJtJ7Wp0aYtvpl33yHTdnsSRfCBdk9XYEhgV2XRfTIE7
bJWO+tYmqWEE8EFp3Nmk4WTZJZ5XjLHpSbW0L/envJhLY+S5OJ0Le54W6d9KNwa9Imzrqcdmr+by
qTciVn4kpttTriGPKkn78lXzqpXeh/Jmpo19CVNxcm0hrgY1JvnlumRJhWP7gMrb+Ellf6l37vBN
YXYJOcarmTaLr0bpk0UHtCKM+x+ZPuAtlKK9jRagRqswncM4ceCG2HGz3pHYZnOirpSkJArqJVKF
TXJjz9SosDNq3JmmItI1SdRNrALulS7Ss4ZFs6u6Wz86JTI4hQQZLRtJIC7lO83RBT1q+ToM/ba2
kuyWR/p3xUrTR5di+2PlPro9lQszioECT5SdNgEYtPZHGqQBZr4YWV/eEjbL1kPYGl9tjQ1E9zLz
lb4SHUEGSYD1pfFaEW/mdNMmLcdo36tBfTazsj4PxhSfE5Jr6B+sHcvCdaA73W10J31VO3kORDPu
bnE6uFt3Ih7o/mxf1SaIw5CxE1ikpeIO4rPB2WrqufPdDhXC7cJBvc39VV9nbLSP8jEFwNO0qFFd
n55a+dplmBU43oqdOa96Sf4ZtOpwTulBP0S2957o6DWMqDqFdlgzENKqy7zJ0arqFLVWuHXTyrA3
huKNS6PrSEbIXPU42hkjlNqM15p0P2lF+kP/aEe5+TjZtvFozo/0vsDBDpb0z3ZpeDSkRiDkUonB
TwaFdYnSwP6uhPEuNPXp3ZEdVhY1mlXUdkOKKRqEMVODrxEc4GQ5bwzL1/xww8kYOK9M07LAjbKa
cZfWzYggn3ntvsi5SyyGZMRZ0uPboJdE/FIV6JuhoSp0P67H3sLIgvLnyP1avObcc0e1ym56WLh+
KWG1ZHk7rpkXGMdRI8SYoUJFS5haEA0FIIr0iyy91I6FVxa3Mus6rDQREN/ey2+VNqQoN3VvaZPm
VGlK/loZ9FljYatXtQN8KwQMEm8oshelohGoumRuEpt41AajJxqiNJ5zHT3xhKLPqa2CuLuyxO+e
Zt5q0BBIJnmA5p562wIK/Pgxzdv+PAr7evr487poIvcvSbb/eIGwCVUchgI1skmckIOnXlfxuSRO
45yieXF/NOqJcxLKh8ikeog7kqwkdXwaZx2jQH5ldmMp4M0N42dF7e+Upk5+SzxMMrIbIJzPq4MB
5tnOWrmzkt483xdcbz4REqp/26TFlTy7krgaXuQM3G/DAJYrlTQ4PFpN3r2h1Fc5VM01ITs+UcJd
5Cnesg6Nau/QC9uOChNyuyrE2g5K50nCoYRB29vvUhtu0gvVn54O9Vs9B6VN6F/igYwm1ug+ffn3
NcNqjGenHhw/NJl+I+hCVOGRdRU4zrDKErJE+Tmjp9TT4sv87H1WdJ8plYP++xX3bfdXFDPrRMmI
xraLdHefM5RqeNSZAz/e5wy6AdJtKBtYFPOMI4055ye0WxRhmVFkKH19Gc4uoDCrN5SCVA9B6dR8
hPbYH8NK1RjgacpLXVb2pjRN1Lvzap4V1cou64zkz8Y9WWVEJh2Ray1F/HfZYQzmZ2iBbY/TiUY7
Q4PO8z5M2BLCjl2mQtys1RTqe9E34urluQHvfrQ3DHC0p7bXmZDXQfzdq+OtOcaChAiGAiLGusTn
Mq6caUSituQh6r2j78Yu0LcJlaAHtol1W5p8HzImSWEqlJOTynMFBHY3ah3UD68JOrzZrrK8P9tk
P2UdCL7COMK7LWYWtAV5pxCCwNZYQlVrPciJk1f5nJtMQhoZ77j8+wiaxkNdkjt+XxhGSLp5gQCH
3rN1jtUcM58XuQA++qMjzZYDbl4t0uY4GZSnZKgta0bPcEsiyHxmozunXw+V7EFdVIu2imEVNTIa
4JRxc7wvGOxAXJrwajmthX8FGsUYmVT/pGiuak22k0Vhfa31bn01GpRFNlEbxMhV5qUj6dqaGv05
RNFyGYk7T7RP03HwsqeYB0bkNlmngY+rndbv9OiqMNA+d2anP6tmcs1rezxPwnYezDR46VXlcn9e
zteXgVd786uTSFnKvqWmpJxqU1FfTGWaHpiYQjfoJ/1Cq8laM8l5bYWJZ2Meg0x2bmEO0UmOyO6j
Tb0pzpTK1+p8QpbzCSkG2/KdtkpW922BB+NKyZprmwXfc5NmUmUj0ifAIl4NTMc0sBfGi3Uf3Mcg
/M0IK1CcGM+IJzgnk2SdOcpWBp560TRlRmekO5Qp5mtcTM1+sJX3cNKfFY16hWBGSvnAt9Q09++f
5f4JNA6RPCubR7vQjIMjmh+6R0qvYePz1OZyRV6Ov1ej6iNVy+KiFiY+X5Ij5m91X9CWQV2EjCNd
u5Cf9VIwSAvFYGwalwxoK9LhV8iqPhfGHAdUizdhhcSDc0pxk5oSWYA/G7SbWxLVpVhyPVkMApfS
qdb3TURMaLdaQUteUEFd6xLxXClUtNM9yJAM4QCeEkclAohjxSyLfD1WkvQLa3QJtBYC4V4lP2VB
IliYJ9/dsCBeAHEaUdSx7hdobBbWqFLy0tPiETFn8WhX46PbzpmRCCf+LFQv7EDFEBJRyObMlSb9
/h8eUBDIfm3pc5cA2LDbogJRlro0lO19dzK7gnIhFfKosy4+ikL+tOcT9r5AyqMfbGwe6v18vW9r
DHckuIe2pCaUs+aYybqd5xR2r4EMouxxCKz68mtTR3iqxjAAp+59mRW/5rfdMsh08xC5U/pmcmeK
jPGtiRLieyLdxM0F+6uLMrkZ4qhjAoB5d0DT+pqrVBZ6S9yKSGITCRRrayMsWAtkC8tCyUbCiCwv
9hFwtOsEuefRqjNoC44Zf5l0rITbh++GPkKwuR/Bnsy3pUXWoF7NmTpphaR2XiXnSzzUOjODwGMQ
mbvV2mkqeyX6sbr82eZqxqk10ouJKGZKCY/TNIkSq0UIuXASneTq5BBaVOii+QJQIbLk9HEqwl4T
onE8DUeMrobtLm2HcVfCfqaP69kPjoIXasrS633TVKjcQKMhISaPfMyURItDi5zrOiA5cRWr/7WW
ikaQLptpK0LvoyezcNW9PkeuFnYK6S6tun2HuoasRCoJ/5uw81pyG2fT8BWhijnsYUutLLXU0fYJ
y5E5gZlXvw8h73h2dmr/E5ogJbdEkcAX3hCNtGWXD/y7yDkC9nzQEwzda08/B7M9XtVGWOl0pTaA
sbk3H5sYcSp7wrddH3WQMQUqeHWD9S4xePWRhuHnLEndpyL3x/c+3QJcNcHyigCzI57LqKt/xqUs
jmqEynbyJAT42efea+ev0miNdTZF/dGSSfLcVwM0puVE2aQtqMDeuiYWmu9W0srHrDCH81REIwkZ
GzX0Z5MElax8Y7pVfexsuRscrfpcNMhtdW70bRLAWQ1f9LBuZHZpugEprR5mkZM7r1Zv/d77c2yo
WvBQE5qlmRs9u6Yz056uwlOgtenRGMBuNW0ornmjIzps51jialLA6hFAiUniDTcJHpMuBS4s/fgW
ZdYOmHcK/CVxr045Y8pRUl8uamP6kpfGS6lh0U0zKFurCpyj4jQtRz2itwuxmy04tVqgf4rT2CU2
zsszqQVAqkoILFExaMh9DFG83mWlBAH9Ez0mVuJgY9smjJ45gJBc6783f4a12/UHVg4x4UQvB3pg
U/1VT5Pvagcsw992aj97TakW6W0XPwUowIwdE2jRjDx1ofd6r/iYnR+hr4fPxtCn2t4xbMgQ6tm3
0fy/UKAb0Pgoh0fTdXDBc8OzKKmK0/E5WHUun4gSSWfJ0da2N7xnhoO6UaQZb9UAnEoKo7svAsUy
jEJMrZ3s7NrUj3RTXkYqJz+nNtxN+Rx88ZzFMJLKFhAVyBbCKfBstRE3Dsv+qRNejGpYFpOQpygz
CBAH01JCVXsCJNRnUlK4Qste4WhooFJDWoFYR27EL7TjZLfjivl2+uR0lYF1B9DQ1hvhf91yGQ7P
fj85jzaCym9xVFVY+WFSJywtPcuA9FHz8+dOrwlOez9Edcessj22VNFL1MQ2DY75pdPkE8VKyom6
PXSPVhkTfiWeuKGJpl6ZdssNaehPeVyZ+8rEcnh9fzzBVe4xsIfX1zvGmyl06zhmAQ4fiXfUlphJ
a4GE5kkWdg9qnLcCQp0gtRrD4vfpKnRfbRP4irnkw6E/N0/lhgpahQUmFoJgVN19KpAjaAznR1jT
0Y3mmUplF1Eb4+Fqgt58m2u4TtlA0tTkhvHm5aa/GYaOOpPVr/KY1cgw5tAEg1hZlyxAu9WwSJh9
ot+hnX+UtKax9UqivRh02FAzi2Db8KjOtQ/VU3Qwypb1MNHj6CyjPjzrtk15ZKk8dTa8QeKar2ZA
hTUc2/BJy6zh4AvzC1EU2spalF2GyQs2/7ZXZsbfz5ZfI6sTDwGej9PDWA/xIcL/lTRFP5UWrYL1
OLeAIjL3opJCOcVvmhlnT1mMM0wVA9iP9QhB7C4zntrYi/cUwpsd67V+LcPumyeN59CN0zevKrBx
XPYKG3pxBR3gPPftOV6S/cGNuXz5NK9U2q8KAOqYgcQhrJl6afrUetYcYx+hXjPvmXySplrPvtNs
QSzPewuSyJU6QLdqaqKSdhbIBboBZSTUZpZKkiVa+2XMkPq9F/B2armDbSJvkkRwh38a3L5lHays
uj+7Y12g8mwYiKXZ8S/+4rgdnG48Y35Q7bTK1PdDOfpPVgxdwJINoOuYCROFIA5qKQaNwXDIW604
q78u5TStUzMUxEDUuLIOu/uqdegF8anUJsraLbNft69FK05t7Tk7INXwM5Ks/uScM8unKpS8tCF8
wJQ14kyto9nZYYkW1BDRPAPVjvCSRPYPAgHQw77YeRN2zl2vYaWdJcGJqLd/723MpjpKZwGW9OXs
PKWCd3tunG/HyHJeaEOs+8p89RDS+bF4o5AIFt9s3ZpWeYY2bUGl6EGUrJNFadYfai8mwvgYeuZL
kZjGiqUGEYxlsfV576VPQzg0omC9bBpkFeMSUDl3E17aWd6iWSkJYripk8DXPw8LCCWoy36jI41m
UdTU8aCLnMdBms9mQadjxKLjURgYPU3LIykq+UOPzO9eXCM+OlvuxqtTse+cuLh2Ls6iXRdA6wUD
Wk3WxjT1+ZF+0YD4JqgxtQe4BBrHVFxUqGOnsQeMIYKnMqf5CbDyhJ9tna41L0PW0anGc2kN0VFL
52etQ1wltjJ4dprzVJk+RMY5KjaWrY/nyYvo1iw5HJo+QNvrZJ9JgB7C01o4sJn83HVX1WuQY25v
xCzCnTqs2/96eOiuHkWjW6GVr30m4+cUIUPqUxnwNmPYFQ5FJSe3TuMsopvfJyhc4e+yqu1OvEvd
Eo85IeVWDauCqKvv6v5oh8Wut/zoCjyXwASfzh8ZMIw0ocJnZbaHfjjlz96rW2wHBwAvrqe9/nmt
kSNCN8flVz+DG6JRqz2OZhm9FHbQbKgroSzI9aDfSNPHz6MaAboKG9AFQWwPtJL71m2eTNUYnpLx
EttHKB0YaEZxc6rvnZEZKBBGHxcVOEaWYR4KPUJasKl7aL0jhtRjbtFHMS0fW1N/ImscXL86CmuR
su9yOK2D1x/DiTWz9gMg+stCLE3ZcPuhyDmGoMJc4XxJ7fq5FJ7/BuWm2mZycHeZEVb002h/jjY8
83xepBRhcV0pbTyoIPYeybKG7LsEirga2rbtUkMPtU00TinuoSl9niShBpROZvg5iqoTBYnxpcIm
99IDT39w2wxmdGGg+0qCd/Cj0vnkXv0E25aiIwXScmN4tn2SKkcUcJFJdPV00m7z0tC1sEllCZxR
El5atn2SGtB7OxOl3uSXurZqoy617fPSSYsu95zC9PwvtWkIwgfjMKU5evV/Vq00aTBQjeSD3cza
jt5X/0pxud0StgMRWobx0h2ODe+XGoWjtcINeLw0uRmupe5AKFZPfW3W9QGOw5dkzBE8zMGA1VXp
XmsncK/Byh1t62qPs3vftI79VrlOjIH8/xzKgXWlNio4ppb+kMzrpen8KOYGj8bM6R/bMSRdihHl
93O72rT68iRUGcp5nbn0tZcpXji5ceya7jPIa4qM2TycVZIIvw7Xj0z0Z2MpshHu/T7753XqJU1W
DfeXqBOh45cPqVm7F1xPprXXd0iYLFHOkIzprQAIoUZlNSO2rbt6fqSBNm4TJPnLFu0Rq0TbdErk
r1jm16mi5Z1UOLWXrtQ+2kznpD46L9OY2TiiVc3VK5IZt9uiPGdxbO28CMnk+zI2tlr6WC4llnXl
TufGdvrD6OYAApwaCzt7woLMMbK1ijVzMVUbyuLMG3b+IoNppaKXzB6LFyOFe9/YBJcD0XtbtAg+
Ry5WnUsRhDqzubrHwcMc3Kx6EfheTix+Swe/LsP7/+RCoLkPA120L52EFvXXIfUG9Yo/7w+jgunV
d/WNX9j2kQ5/vuV+eUvKvKRTshwznK7bNnaKQKatR8/E3G91KuvPNS38x6GVGGhkfkWKBshqRGvJ
bruvgJeLh8B305cwAJLYWtiBl9I1X7IK1QMmQud7hT96Y4XRp3GSFi72SQb7J9z2jjdsHaOC1ji5
aCRMMv/u4YfQZL74FGF89RhneCI6OQzSPcsTwhELsEZBQ8Kgw+ukNz+Xw9jcGmfAGZlPVjcJGhtN
GhxKLKw/YkHwvRz3wYDQoUz6XSbcvEEg6l5RQDmg9PqX0NTkrW/xJWwt8wOgYLrXB2dJfgqUjB3Q
AvcyR1eBOmM12qmfOFyGcW9tS2oyj/YCj2lL2tZp5B/USG2gpnQrs8LS7Z7CmI4Juy3Tqw/XntYW
jRxCn5kFuqYSUJj2T32pI5hpZNKH9n5qQzQdbXP6pqqY/1rUVGfsyL3oEsabAaxTPc/m8lDXbkrg
11pg+pbRX3MByc3a6fTqog5pLYzIekYwPxgSD6d1Xdv7LviOmlt7HZrN8ClOCiT5f1nmIN6hOPYH
q0wxH1mGtQCW3FmesVFDAjbkG8La3hkevh2iQfcXTuJJoXkiB46drSdw24uOymFavfZhgqj1bDTP
uiFhY4J1bn0QQNAtD3JZQERWL2a8frsKYOidQnd4J86Qt9RCVA3+jbPD3Y95KF7GlglsXPNCRNOn
6Rg0mTymc9g8qY211OzyADWZv45bhsB5OEZHcMFklH1j7XLPev+D0KCrgAz3HcCBNmYFVkMBO9SR
uPasdefSOan9nuZRCrYvzk1IYL7Q9ROEsEPc++ZVYHx0bTu32KSm9StzR3SF9a58AyGLIiyL0H1P
HWuTZu+yQIFjrKkLjSABZr7fwbEoqIcNUjC97emvjufDEcSS+7uhpyvXKq1fnWsiXSbGz9NEfiNS
KM6egalQYonxAsoLZF9uVJ+dqke0drDlUdcG+72Z/Adr4xtdjnVBmmdrt3LiraoAmZ5WXPFnXPs9
FNCsJkxkrpjQXdUqVMKm4JjG5XxQx9QGGqG84DM0CQv304IKeKbjNveQEuRdgjZZT4grXiN8oLD2
icaDOaGrMjsxWmktvqlhaj6GOvnW0OwTftKHWEQIhXh4qzeWuXgjz/Ri1bhrMX0MRW1uKxKHS542
ATMD0Ly+DOetGv45ES88WH6I72h8TSsnmwqY1JSu1KbqkPVBKa3PKhi1S7gPYTA8yxGbtwpRpBDc
4HUww+40NPpejfyWZTBLOjR0lxsxrIO9Ffu0U9V9KGyxB2HQrkWLCO4YFwnaun+lmGrP62Aw1NBC
0WQl94yc4NgKyIGw6PA90ZuTKizfq8sDBiWxgP4ZgkBb+Wkdf6P9QaPCLd4p6WW7NBmarW0X1Wqw
wmy8tVG/kwARWXt0qn2m39a7vB2DS+bmvzdNnmaI2yB9cp+UGowpmyjunwcaLet/2ytrbJtEPOo7
mqmQev3Y1/BMLd4oVCx1bqDanriGvgeWh53EbLGY0pG9gI2/qkMHUQBLJM/ZOHxERgfUYhm5BdCS
eKZqsoxG1/jpd/20ieMaQ1XYhKvAo8M5wSttXFk9mzK0TpK2xaqyqbfcc/Q6d4ON3vY9gMpKuAep
4y2yRLaZHe39NhtfUi1KNmbZuDsXDulH42OSqipmy3FMYd3doJ31zLYu6oL3ptOsq27CDmKp50cO
FeHfnY8aO3l1EWsr+CZH4fy+zurqtj20gkKT7Sosx1+hZxhPQ2Inew/XnPsKbvJz3YfwjxC0Gmpj
q1OFeyynINuqJUYNsxGdHNtHgqZKgv6TNfQUsiSBSwFILQMzewod4V6bHjhTTe/la9+ZP2yWrmcb
PvNBFFwc9QZbX7J4vJmb4pRJmW0Gv0bLh5rhWxWNT7L35q+u39Ftr/zkUtF2fYJkLlj9aXHHbo+1
+pCeh9wxfyw7wqrvO9NyZLDic6FV1o+JHRHaNk3R9HPU6S3yxkl4tBX2II3OIEXd2+x05WuCzBgN
yvKjDgL3VNgJ0JDlVUaOTH5T0etQb4qjERXgsYfVx3bb8bPuncyK9q1nVWfkE2oKg311c/I2Ww/U
9976gtQRCEzwpSyN25SP2q+W7KQCYQTqT3z4lQtQy4LAlaBCcO20CV48akrfUonNR2J4b6PIgq1V
1/Y2G/oHW5ubNxvCjmGY5c3otfwtRa2op6DzEcLKvDheWmDmLL3Xv7HpID7/08vUWVRs/qam41i+
u8gQeg66fa7pKZ3Cv4l6OIHdVYS8mBi11vRopHV5qXxwfzqk8G3X4qgdttmwSrP4ZZr9+mqUtf3u
kJMCJHonIDNuyIIdi96030vMk3GS9siVlqFh5Ggt53BGBfFN2fjdxzBgPGWH1q8i1C9mD8PKndxh
lWQqHIrb7axB8pRBEOz/hF41nIeV9W2qbeeJUP96b939z0hFuX+do4CAIH/YXvOk0XfOJOWjKnea
BnNnque/QjRCjmNeILjWms7JiJN5HwFvRvjBQMXAlzCaa9e82SON8cpNHDqWSq3bGb/ZeX/QQXr8
Bwc3+x8ilctPYHm2gXKsT/PQ1f8hh4vmAU7B2O7ikuv/dNsoOquNV8jfe5OBjS+kuLjAknZHiTIM
9AnMjNY/9xmKiYOgH5eDyaM8pjN9eaBbWqc9F32snbI6CtahHuBIWsLm6UXCzDXakzyNoxMehxmf
HjdrTpD5y7VjRJhALS3cpak7mb17aZaRa7vvqtebln528sC6P8xAJqwIxvKDV4d0JBAFScp1Waf6
c71sDKOvKTZY2ibMvDlnXXpvbbu7CbC6z62sEwAUk1w1tPz/g7am+w9tTTiYuoYOJb1KnQvqWf/Q
UwrNBNgW4ce+0pGW7HVuTfzIDrI20aiqSu5fIAGbUEo8IpazmT2hO651/V6d1UZsfG0JNBTCNlmO
bWV7ezK+uEvV2DGjnSEz/zMlMZT4OqrG46z7q1xviiuYouLq1eihZ6Og1r8Ms9oBDwm+ehPGApMc
WXykuKJ+LomilkHT9823Zces7FtXzfE6b/36YJpe/rSAy1eByJqvNlzDSKc6NsDX3wRejuNLP1HD
lYaDQG8CgGPYm7oe3ayyRPC7m/KP3E+4XdIJ3j49rvx1ZnLb9GGd4ZDEMEXi+gRY+HtDZvbK/Ixi
sLTF1soalC3r4A2zV/OiNtoCbFZ72Hf+B52tRdXof81AEHdtd7HwRTeUb2UsskN/m4FcnmniC1hj
xPZLtys6d4Gwvmh5jAiumecvGmzxDSGgfzK5gkBf7WCr4chdk64yOcwbYenlGiGV9lltsq75mQdi
W4kuQCWyG9ztoJmH0a/bL/dEVyTiWOSZ9yOedSp3ICc96n9tn6xrDSzXg2yzjwJA6I7YGoWzvDLX
//+0qxvGopb094kXqQXDdX2Db6zr9v+5SVPXqh1zJPFJxj4+xAAzn8c5eXSALYD4l9WmNJvoqDbG
iGHD5JSBfAwohT4OXTEdZjNHlb2Lp09ogeD+IhNjazUSKUy7GTaZk8vP5VitzDCNvzm0W9ak4v0p
6Iz0yoU4yzILnU8enZjIHZkFHoAx41YwBkw7D8YSAasNH7zcGmbww49deUNEYFXBjXyCJ9/c5jFP
d0DzfOcwWoR6cDhbx9oRwAAkGAF1tlbwE6j2Xu+d+YsZNPOqp6F8LbHU3mRBdW3nNFkNusABDFGB
fqPGwL8tzJ8ayhxDUUbreOkAdm1SRWsvFQJg27Sxl9J6k6Ay3XhDfFLDqqzxjhfNuAa+5qwradUH
mVb7agzGV32OwvOMEdeKghcZCQHKam4D+1QEc7K/P55egHucpnfx1wiDtzZO8+8FgNNV4iQHnXiD
mXe05ztaNnfHEtkU6nsKN6uQspQknGGNnsLD7IAqyEwvfGEeCqDvyWQ/LbVTGWnt2RXaLZkqsp/a
1v/XWVkSvEDpJM0CLEozYTqYwvEem0THSyC2jRT0mI5zERDE/Qwod2u2jY9CkURitW6N9/sXSebx
CxFNvptZE04hy96uTC3UhGWzpIzD0Y1meRyW+qwi7qiNOl7ShvlzKCio1Fa1oHntLdgsc4L4aaIl
7es2tc+2CDBdAo+19Wb3l6yy4DXWJ8z+Wms+pGgB4z4/njsdruwaZPs28X0AE27ibnJ2N+rWNcT0
QtfW2wPp479UXfE8JD5XN7um40DCfP1M6glPys3cH7b1BDpk/N5lVIG0aanwVk2J2wder8LTuxt1
4u5cDma98qN8/qJOaHoaHczaGq/o+Lgnvx4QfEhKZu7AoLGRLH3CnobKQ06vR5UAkm4hp4scn4Wl
IoAgRniNLXsrk9FZ32+G3EbjY3AS7Lh6MNXxGNBQsezBfhLuqvXDV+r3dv+81LNr9MnTnPJj2YCW
H1is/bDbyWo3wp+4g6Fbz65XDfHjTt3MeexPayhgxz4l12oiaC/avBADXGRV0WZxtqHXhuNbkwWb
3ploS1A9+QAlsu/AT32PNGsb9vJcsQz98M2dehJ7CT7BFNTYtLScHrVqgp+TW5+qpTEmwb4cSLS+
qJGWxiDo6hRVcVPSx6/bbJtS9HgH0n4LqS2tagSyjlqX+nv0WSBuCJHeptje6AtURGHHgoLWpub/
rOA63D8svXoPIXH+NpFH+7kr6kd85OUpbOD9vhnaqK1VnUV9hFgDqNjpWrs3UonrUBJBxmqq5qZO
mB1r1LDkwixWJo3qOdv+geylU9+u83iUawXWa+c+d9aa20Ikc+Qh1IgndXfOzlaf2g8BFbUTWHHz
o5XvtJck0a3jXDr7Z1WC2FBA5GWj/bVnDpN2SjQIGhQfEr7/OhkgDcPMA0FV51Vx5MlZ2VPAakLs
ZET+/LyM5IK1VSNtEut+AdLpfqmpcwNzwSqOo2Dbiw6WyLIxVJKJDJR3BJYR4xPQOwUw+Tizd0VY
ppus2DYG0q2Tb31xlnKgtGim6jMBa9mtyzxpX2cxW6vRNJrX0rCs1bzsjcsxdTasql8pnd6nfjLq
F4nYgOq+B7QqXoypXtnhsBKi965q9uq0JFqjRVhuqeiYD7Wa7cPJNVeIwhFUak4nt3oRf8qdaZEj
07IOmk1ab4PJyK+V0djHAZEtFRUVetOdrdBY/2EaiKEHn1GDm6OzFgMw8p//zEXalNXHBvGGP4ee
LacoYDaO4BT9kIqEq5Mi+fKrkRjN/TLer6C6mNOSorv8VrPwR+rJ3Fo4vy1PfiP75HifcFo/hSPk
9kDsfR7MOEhura2ZL5qdbtVhF07vQ5oE4pTR8D3RtMdNaAbqPmUjjZulkupm2k+jFebZr+ZzkiXZ
Wa+AezXI4a071b8AwZ9ZYFFGrvNpaI36g3xVzY7mjGrnEJjBqomdCM+EAaRGCyI574HS+FpossI5
1kOO/g5OmlG2N5BFOzdG8w2EEqt37JSvcsiKzSCFeQxrOULBjAy6Nel8S9yQ6VKI4Nr4sbgMbdih
F9WKC5gluOiF9pSPOQ+YZ4fHMLLNBxBTw7WEMPA4L3sjJJP7njoWjt3vs2Pnho9hivfFnxervTEG
Ax8XoO3hUyHep0Wf2hFQUZyU1AYWNKWEvD3mnbtp3cFKz7nviCcUpdUUoCYDE+jyU4/VYIBAOepQ
ZzXDzMs0E+WAxR2CeMpg+q5EXm5Brv3eA3eh71CtmLZuPbaPhnb06onO0PJG3WjE75g8ixa5saUm
1ixQDEPG5ToAQrJyDAfvuTz+qaBfsTuGt1L8AMM3I7heFc62mcDazlI+hAMYqXWZim0rwrWa+/58
xpA1dKgpo3ROL3Zx1To4cLo++Gx//izH8R4k1SGOfM4ZLUjzjSK/eAJo9BT4AVQrB8FKVUsG+F5u
k6QiOvirvjwmHaqS7tScgcEMs5l9SjzDpNoMvbsJNMRx5xmU5fL10gVu0gJP3gNKPahDOlYQgwrc
kEBKz+GiqgZX13hKhS4eacHFQNLv7Q+VjceyI59vtvRY4ks3TNULC87RqarpE2GY2FjLCqul5kvr
mKJ81DvvXeMxP1RJ62GDtdx8d6xPn5DzqWlAbXKfSdkYq9N9ZgD15Tn2cMuyYWuEU/6dK40WuwDF
VVTiq7rAiNch3i8aJOQmO7vY3wyrNI7VCInEqfiFxirXjlo/fVW/nkLxyyaiGMQTy7retWctkd/V
9xwM4C2IdIabpqj17f0TCnAwZ/WXvByKSu0lh2jAMLGKtXFnJa6LdORBqDAILdItSSFS4/C6P7FI
P0Tt6NPXNimnLUtrESDhkTrycy/1x7oICohdjr+x2mF6z8JkYbw6KNuFOjwHYuxggAJQ08Qo28G8
FJr9KQmT/HteNl+pGcWoZJnInEGAU4tLUrb6i2Sk0nQapfpL6eIXANtyn/o5kPLZxe4zaRaSGna6
bgGlG+AS81GsPYaG9Wx2RmM8xeBSN/UYA712WvHCk/9YBEn4WuU1EFTUtrifRLO/34m1c040v9n6
U/wF0YFVyZrwhfgUrYdCn4/CbMoN7AIDl1M2XjdpZFPLMMywW0N878EMiGPGoB/Iisd0gEyY42CT
StQV9By5ayheTYZ5wzSa35ET7B/6eSpvupYAFMQRevDAI23n1oUpV+TTY9rbPvpkGMm2Aim4QJfz
rqrQiGxrt8c/Alh5vTDaMvIrz7POOWpiF6fMVqHhtqd+WUKchftNSFVezADxxGC0ybao+YeP3oBB
VqxFiNmLEPgoUrvyERgNCUEtqm8EefbJt5gMIO1Nn2hFVihfJsWh0cB8VZF+vFfkSfhA+ZjBOc1p
foWmBVym0O7VLNfowwPqcpu6IzKPTfAa9bKUq4YekeNlUpcqIWl7CHOf5oKJK+u57S3s2CZbpzGT
hRPWj+EAL9HsxEZqLqKduvaRC6gZJSTatbpDKNgaMCfmL6CUulVgSH/XTu74CXopKbY/v5rcjauw
RcvVG/Ns65m2e7aYmu97Q4yq6B22h5wIJGCViJEinKXZvJuDTjLtmxMyOVgAootH99KxIHPGYNuG
0gIoO3VPKNje7meDPukOXtRo3QPUEO3kFz6RVUfMTOU331hxNx17D+uayOwxaJ3cqxr9Of5n6MGl
fMhmDZtFfXYoIqptGkANDj1TO8pi1SJQt5YNUU4O7ws9weWkXfnBcZxqWkvLcEL5dQPYVj40kzld
kE3/WxPDmVkUo1C0D4lutNtGjZM22wd0eM5tWb/UrbCPqkejIGhwGF+ccMLkkwr2FdUtLa+s/YQI
Cbcs7PYoDjYVWK93ddyK3GJV1fYX1JTEYUJ68tXNjbPU7GfZAkP5cx8rokRL+7TMEa8qKi99muK+
30+1RTOcatvNk7MkyB3ar3IIcLLnVz0AK71G04QkgftjTLP6GixQaQXmCnVI46OAQNvPG4X8rjKD
FXbBgCv0t5Ngp6HOdtQTofk0kfOphJ00GjNYPROma16U3gvM2d7P6cBBojlqJsirAKHEVKW7QufW
i1Kn/lZa03iVg7ZTT+VEVDjhlwWm361ltR5HfvKHf57Ke9RM1EFNziyXFTYXveuWZ/RqETxekJug
wChcyyI4xMx/L1lq7y1Wrgsiasx1zVKlWx7CXnXI5pqGVTzB+4+S7CGphv7kZK6FRWS3d3w/PwPX
dM+5sG9CJtUtJqkdoX290ch8qRVwlVZ6tklGEMhN68UrBcWJFxEMtffnxJ9jTe0+d9Dr9lHsu6BU
usPsoAjiZj2Mn2b5e7ZVumfDA9OGBMZzmLT4Wvz5lbxQO4U1xpILAC8LelipJKMnM2mfTNPeOs5Q
P6k5IwipBrlWR8Q/LmyyKXK36NPWmCo38UqzbWMHalHfzQueRlVkVeF2QhL0oUSJ86COGVYdXTQ/
OamTaFr7x3Syv9NOgGBm0jaeplJ/HQqK5jGKG49q6LkyOQCOhIi0nDU0N0FA1XiKUl0nNqXTlA/k
mgiw/OpNIF/JwiFWGxn8RKuPdu1yhBpzeI7j8WIOnpOsdEGZ08hrbbO2e40S3X0+r4I3aYjFKn6Z
OQJHS1ZIPQMgX7IhkJjWWgvs+j5MK6+/lYuVxXIyQKPqen8u8hxMujWHX1tfqy+qLWYN7hc4369y
LCIAhUEe1O9QaFFLNrRPzUhOr56oPmr9R4Uu8uockpuHyKZ6vxqynHdbGwzucU66EIGV/hhNoTjH
qdbSWzSKkzNO76pkSXN92ExJ1UGS/Ovm16N3Oc1yHdVgX9R6UNvob8SFxE80ME/IuTzd72V1W6uN
oMTsSfFJ181+p95DX2M+zlP3SxOQso2pW2QCinrClSO18CUK7GgLOa5+r5kRSuQUH36vfZnrHCO+
JtpYwKZHTXzOXURREMPjmKQQtOqGGRAR8uOQk2S0z04ayN2bLCx5i2enuGUnta+OVnlf3KbDtLyi
MNvHwMziU5B7pMDwoxy99Q5lg9+TCA3xHo/ZK5U4COw0nhOpzW+o567niiCt11z8Z6DKfrS1ee+r
pniWbua6QOVHzS4FKkUrBfe1loKB2qsjPD5kG24b5MsuVpmnK4X/if0YNatOHvpe8gMukULh5d5j
PE/W/R6LfFc+uMQnR81tuq3vtnKjVvpl8a/sfFp3yLvik70wZXoaSgcnhIML6kyK4aOaw/wURj44
ySU6CLC2ioOiOvRzsv7HFKsm26jp4lPRZGs9gLdVWVP5OC5ZYNcc5RjPH6kc05NTepfAaW/39n+f
Udb3B59AvzeHfUCK8hANIib3ZxVeri5SLOnq/qsWTS8OnjfeJKDQ0/0/oMRGTBv6r9SMrXPVmj8t
uj+7kIu0BRJs36iNqFtppP4K/ru21vxbBLW1ZJP480B2h7m5E6V0fkYhjjZOAgBm2XT2zIKswhRR
2O1O3aMqEkotNJ/GFBSrkdJ0uBeQSbiLA9id5C6f+n38r/Bn+S9dTmNR9PxntZ3yi6GTthkYhxj/
bAn5NioEg2Xu5yzxv6XPvSi/NFPXXsaY57D3R/DDLi1W9Fy3OcDvADO/8hGlb/ccEhIvwaER9KCd
WvxHlyZpLCUTaeFMu9LntkV+It9rYXU2+rK/qkPUAquNbtefAbxMBzGgqNL3EGhBHfvfzIVdv/yv
aBGFJzctN8Iuu4MbEXhRLjfeHKfXN4UGfO2/CTuv5biRLYt+ESKQ8Hgt7+lJUS8IWXgkvPv6Wcjq
231HEzH9Ul1FtsRSEcjMc87eaxt6R9ejZZg2VMR1cM9gZG29jV1B27RSl0D5nCN07TKXov/Qiixc
uyXhK+hh5sc0KL/1OKSeRGwSpTZkPzXPiY6JHhIMNk85lBfroHdd8ptNhSfOeKAr7W35w+iCYY7v
tWVCp9pLkbQ+tQJNgqpvTeLfXY/JRFqO6YvNfGcFlLwmEgurOCPV6TWoMfeUIvquBZLWjlU43Gb5
xDoORt9yQwxYZdrvwF4KrP3geWQCdwHx1gpOMTidxYIF1r98nFAsavWkXYohfzUjrDVWlz534AIe
sMNF2yplopCYKQlM1L8nOpTWS9tivZLT9Mub0q/qDQ9a6cKDrBaLAuTwAEkyriDGwlTGJn3tfZCk
NT0vlF0FrQnN8mLg6vq2JhoD5vAi93ZLrC1uurtPBzL9GwoVd+85BWuotLrtnMt8ozxrOYMGMqaX
K2msfefZiwr4eEJeS63+4izWkWpqfAqmqFh7y0uX6SSREohy1XcVPcgKim1qaNnFSAKWPk2Ma9UD
ZRSLMTJC4txYw6fTsUtQYYY6BYvvbmWvk9yz+M3EPkqMX/miXpUclZ90O95LJ/rs7dqiq0zDox4j
QjWz4Ad2j8USrt2E7fK3ZXZBXtKCq5BQB5a3icRMr484NYYPNxm01Ygl9JlUgHrfz8zKoVajiKjb
9hmmCsHEy9gJrAFop1R3T0aaAgOEkgX/I+y+Zsm0y2lgX4SO2KVULBpN19A2ey2IGH7t5eDp9FKx
ow99aOz8ttHvivJUOOKCIG6rDllALNmuOKMhU4IBkcITURrwKU33+Kqqg9NoxU7DCvUKx7lZ0Ug3
Hr15IhsJBHQJ2ONrCEZrge2JI/2CGfUZ0YqMJWjlm/NrXRvlVphVfJunuTpajuQuq6Zgx2Hmlz3a
bOFG7K9FQV43sK+X0K+Ag0mr+iw8fyUHrReA3pr0dp8GlbUHrX2CRGi4b35B+gZr4S1Nh/TQ1e4R
z7t7Cwdo+2itJpIXKFnvx2A6QU39L5HK5h8BR5wphM0QT5DmYuiWa/2R55KjaXWwFtjHwrU//dIL
j3Mfx2CPImh64Blth76NajBKOlMbP/HEgTrzJPTQuWUSRVEZmMm8x81t7Pjnz1d4y7+NRP7WDNQS
yymrn1IyXnmFSnAVjXBpAYx814wIY6HLpoQgxbuUTqEhqi7il/9/yGpafwoBsKP6vo/s03Qcndya
P5QVXVUzPx5zJErMHLfDAFPVmt7cpkx2vTKGC+d3ZicTXWjOLFaW3QzTzzilmcXXSTQgmiOGjcs/
pJyb5ElGOEinZ9t9dkXEhdt2zEaaSWz7gspZpOLKqeG321SYYFABiRVVZoWY1m9gNzbBF9/aOshS
siKSXyDjcm3jXD6ldfpeNB7K+WU+4JlYXzEGkPA6oWgLI2M893zUAbrnWzKO1TpKkHbMVf4Ypl3w
Y+QJZDRfPQlTxEvk2om0ZZpgG6x0XUJG3FR6pLIN9EL8tEP6b3nWehqG5pwkVrCZEmfcB3YGh5VR
9b4eG8kvphFnBZvROCENDV5JPkzWep12VxX7xJmJrn/to+oGVWCZTnvaQ4NPnejf/kHtFilYuVyT
+kMbJh1l7uARIT4XD41owDZgDRvNsbgANLTJBwJDYCAKXA393J1VH30KCnOlmV176jofQbY0IqwW
HkViBBrhRVpMhcIT7pd6P4qegtHLJbM4FFufc+CCVGNwspM6omL1TPFMaI2ZK/x8BuyFoT06Wuo9
YscCmpYnH4lNuN1yiVZcq3ISbzKVKYg6AtHoGvpHCxrV3qTVMg/TV9MNL6wGYi2oUSg8NKJ3wo72
YTrXjwzpabdoTfNhmM3Pdrb6fYju74AGvXYdj4iEcO/XWvkyGBbxiOHeKyv3A55Ft3zn7/8l62wk
qSWk+1z9AjX8No/DXJq8H361904lK147VLzpkVK/8etXN7I/yjFLICkO7krEk34bgj59nDNOD91k
FVtP+ubOrmqcHzCOmDf49VMed9HBnZOUCJ9lUB3gQDLCwaHpgMQYqIKzS5bS1qDlCvM2Affj4SWw
w6pnOoxwe1HKYxq2L56gBl+67Kp9uuz06LeYfwThrymuH9UYBUhkeRT0UjdOzUk+13SXy5Xcv0pP
doXd0DRdHvpYAytIR+9YLfenjJ15FbeFv1Ji4T7AEDnoo3XXDucSXQK19UGx23RCeIhRQf88G+bH
nE0nX2j2s61n4bOm17dOoJmo8yg80vRqHlxRjus2CF6ryNWWvAVtE+ue+3UsSKzsj8j9ume1DhQ9
IAK3np2VbeU/RYImdCMqN2PAsXhZkSORS4BnZmf71BNyGR4HxpA/JJk8V0Vq7SbLde+tAh9K5iEx
XYxYMmIQFEzVgc++ukQMjLYuw1SluAkdzPhuBUmiNQONFFlmmodBGPymAJY1+DA4MSEu1HKK4Hna
KktpZTiIgBs5XvzJI4hGJ5PmWUSzOIwdext3/E9FuOgjvF3Ybqer+pyiXwHh5gec/jafBpcFIgGD
xF5a2Yh6u4szjF8zm52Wjvi0Y0bvcxpzfsdYRQDXMc9NxincQCLwD7nutWeYWtE6Cn0k4ZNjoNjh
INKLGRWWzyQcz8svJd/TnNi5Lq9KI9QOmMfMfYwVslgG/lGXvloULe9sYrC6Qo5XkTDuv1ZR4rNP
JuFcdQkEv+F64CBPJJTIjZ27dARUW0A9ZOP40VSmdUmlS7vISoqrjmN/Y4QWetyZK3Tucempj6Gf
mu9VY1gPZWP+zEevPaoeWElJxhGHzziyvR+eL4NDN/bpv0iDKEr+qFVQrek0Olxdd23kQX/K11qz
gsdal/MpjJOfGCGByOnzvJYRwAkTCck6S80vgSeCraoUpJmSee7V+XlE13QB9MVqacS4GVSBOcoZ
GUEmrgCC0m91TvrkMlQRy0AutR7u+6DloFFwmoTu8dIh++eh7Yp3U2iHu9PJ97MRkBpFsupAIsID
fmRO+Vbg2l/ZdHOvkiH2KzPxcz+BSJtqqM2uMIdt0Y87AwUpdWjUnL2kt9+XYxgEu+ozqIVkVkd1
z7LcEzvUzXuniekKQ3JH6FZEPpNFY2XYRrXOu7F97vWMh5zg8jCvh6OPQuLBC/qTFOCUddkbz/88
CzOipWu3OqlWr+ry3vu/6nXhcL8tLq5lavS3Rr8agD1HM8A+JdlXCn6M7Bi6wP2VdqUBuTL8rQ4q
ad8gyVt5gxETTM3JqSEGbubqGsXIqMWLiSHVIoZLVZa/VExIlp+RetY3YBf+Uf3EQFrJCbbguyoI
Q3K2+tAXJ8fP4o3jyfnA0uDv+iyQRzpU9kXtcZMzz/s5LKJt0dXeOWDtvqlvpCLDJqQUgtKAAa6+
KBF3H9R4MUbhsA/J/toWoR3cZiKmVxIJzhcbWART8ewwCo7eyZBoe2OptHR+BZtoeRk1zo2gMsb9
jWG+1alYoqQL+1jNVfkE8+IxDKXzGI6FjhbiOpa9vKlTS788GysjWUe1Ru76bP/1DfpoSYAeqFmo
nI4GWqpIvzZWpO9D2AJ7BYDly/NEU6rpy3bVI7E6WOVAaymfuFZrrf/hZyvkHStH6/qHSuHXYg9F
pJs8m4lVHlUbIg9Jv/J0iKf0v6xbYE8fzqAXRw3Kz009NDZistkfy8+QzL2j2mAqAgh3rYGuVk+e
9QIKh+vYzTPC1+YsXedHFXVAleoUL3Mw2essGWHnkGSzt8J6+jKkUDuMkMwaUduE7fnlSWEs3Xzy
sblrw/7OuKwrurilbPZVu1UQjmaaxpPu2+OmBiqPOtD56WkEM4emY71QoIdgO7Xiw/DrGu+c1NZ6
O7d7DRU+2e5a30D/hbC+17qKoZ2U8GRKw3o3oGWTQfi9LIIUs3k3wPhfdnD08DPBhEO+AiZoHNW+
q+n0wO/Hi2j4pc5EsYXplOSmr7YfPUUtW0oyoleVRgwIQTPfXSZtJy91rFc71y7qF4rKSjAZiP4a
qTIkh3BQsjTfEQ/qkKcOfjUdjk1vGMVhQV3H8OaAUgzsX0iIGvSby9sUhhw4Pi7bbdPqJNIOeY2D
hAp27Ht7Y1oQtdVQO+xd9l68sEptU5WMNWFng7lfpDhzkjs7d3nJAnxgjO5fJxlF5wAkxkbpEQoi
C7VmqLZykctwwi45bHnlp5zI9CHD4hd4h2k5efN1iD1rPAsA7zrL2WrBZK78MTu0oEIY44DWVyeg
CU3m1mi94BhjP8JyGKB52LB1AQDjrLTJQk3/Obepse+VVK6PI/a4EXTNclc0XvEWL96eZsJarop/
NVQ2inYx47fzajDmr+oHVcvEJpTtztHi8imv0tdhdiXZWXQAizR+1ar5E6NCs1P/tzqiFSUabs2V
6TZE1/uPlFFEDwGDwktsGVvwNJzMOLYWz3jyDa8hxSCtvX0CFmnnZp7YIhqmiKjkxBDP7B7UQTNJ
YtbUkV/6US07RD2RTBGnJQz0MtgjJyH20REsuijdxhViHypu9U4cy+4uiDabPdQDGO2AgRFjARV2
6l6gpXGTdeN2T7Q5aZQup0QMHv51EHg09OQVzEl8VXevAcZknzMQUCueehNuYSZbEECHiqHGE+JI
It9mvNzplPWkmhQd1LVO3/V1SQhvFHBZZf1AKj0kDHSWw6UxOutSsMtuy1GEaPpQvISp8Sqbzv8u
J+dVppn2gs0kPM00zY+kgZ1CB1KkYXa4aEtwwpnoI/J0Zoj9i+RMjPO4HQfWjEaM3+623zrjwjHr
yz8PXZB0h7yqbvnslUfwWG8Gp7zvI6ZD06CRiKayXDVQuDe+qGlxL5ump/bPniJv6ynbb+hn+9LU
3c3duV46VbzF5FChE9P1c2Wnv9XQzIlrqrkSmW46/PKtUvtuRExBvbo2HxhGKat5UmNHm8OMNl9Z
n++OroIijRBF56I2OElLSMX7sehQPEE0c3Uf7LzYYE4jFmaRVxjaF3VA8SHlgQlu7bOkBPXitH6t
PGkfIE1Xqy4w3xvL+21FY/4A+vKQCtc4qfOJexnwQF44U4xgJfXTRBm08r1sJzNbXKc4dfZ1hlQx
6ld1qb/5Vjp/MfUJ3q8YYFsYEX27kcj0Yay3E/8g8gYsPDstGr4B5/kCWnUiKc9GDQcWxrND6IE0
1tB6FwJIxbvgrsJM6df7ubfoLCzDBn3GsT9HTXFqLYJpWFKT7f/f1UAb/n/OhzY3AVlSlrBpaPuL
oP6/BPNRJiQ7ruWdeizhK29isYuVRMTpX9iVm1NXmDi8S7PZaxbqT92S/QuD1cWAdzw4c7d0ZQf7
7MfvXH7tQxMkLxatDTvXn4NSGK9ZMBo7XRu7E7DT5KGkHRx4cvgGMI7ww+FnQnwjrofKPHTY8NcU
m69Zb8dXdQE1S+mYxt13WXjhRQeht+utpN+pfp0cg2rrAog9Ox6NjJm6NR0JLveh+NbkQG7IULRf
aonSOCiMcKde2pUo1vXsv6pL635Ig1olnWK+VvcLjfpth/lxWqtDmtvZ2Rqah8FUJsPFOWYpCUbY
vF/DkmRFjjve/Vm0fG02x2kdci/1YxjsnNENd0oSwTz2d5w5DoaInr+EU2mLLA9lZwr44hpGBL/J
zndQn4mKHkPt7uYWfYH6icD7/kJNgeLYeAJfWI9f14rwmlp6RUhrMyNy4NkQV85nlxouyIr/MG8V
+NbUumjhyRZHDwQQ4gfbvdfmZvpy5zEDzDgXaR5vcXe2Txb4mG0WkPmumW7/1xA9Yi6+Z5vDP88a
t0Mq7a9tPNosRhynlNjTC7c4F9M3lMH5G1mwXoRWzePp0o2K/LXmR7detsnHGLSUvpnOsru0F+Zo
ejPHal4HGZKxMixvRht4n0kBDKiw3eZJE3NNaR6IUzUn15m7TChBqzJLqgfpMW3xpIE3gPwI+EPd
der5QGvP2ZLYGjwUEzpH/Gf1v8yD7P/bGHRd0ydhxKP4YClaEtn/6xbKA9I35MgY2vciSAPpiKW/
0H8sT0yCO9QTO6nzD6srvzEf3BaR6G8gg+ZjF+KitUSUXewiYHjFLKhiGTwmyL7WJnR8z2IfVh2w
qSy7Q+f4v+5nKdbsra33iK1DM7xOPsDdNCYLze7qF/Wr0ErGhEZcv9SEoJ6sBP5PW07vg5GM3+v/
PEm1/j2qdMKVkhY99/LJhUtnpknnXeYOzUV9ST2oxbri6+AlmovnJ+G/rEW292cPGXuVg30N945L
vcrz//1BFnMYLAC9jEytEW8R8qkEocWlxmmpRFY25yv6oNmyNHd2KTmiz/FuNGtxsSo4jW30pmo8
BArFjgwtZ1X7BQBxt/FgdGqAmDwI4/MAG2fuBNSj1oHDxNfUQ2ghzWIQcao1yLKzcMwzA3t7W+Vy
ZG2DNkNemGjb8kH1Vt0peZ2XV6XmViwDrk91tOSS2EbioX7HALDEV3itGV/IxlWyFFXoAm3/vFeJ
UDL1p3zS3ZVD1/yp90WHqrOs9sQ4rJHVJ2d0LNVtHstyU4d+CuwTrAq3HtcOQ8C/sdFOxHw5iRPE
2UudmKIfh+gTPfXLKzomycZdMTojK3ip+se53Iadm77Nnn+qyDs9ZnOl36ffnl5+a2xRMIsBNCG1
9s2UNoy7Nk1v+PrWraOt0wi4warmWWsmPEsNKC7q2fJdZpHfPRnVX5Yv3/+H5X+1rMbaJIlZPZTS
2AmRd99qFzIhEbbyCXudtie2+2gVU/dY9fVafcJQhkCdUGOTfZ3fkj7viJrKbzMSm72mOwU7peT3
3AMvtxfdqNZJHMDlOghi7+qakmRgbeq2TvHbOCG7segb2QSRWP01iYF3dmXf4pvwjoMN5CLwMNmO
qXm2540UPVjbqKCXHMJ3IlldJObZ0udfUASbTS7T3+MItGnQfhRGZa2zMAT+5X6du6pg1gncwxH+
NkzMbVbm3+aY7DNb32hGyQGmNt5JWTkmlUAwhAjVDi91rv0IhWh2xSK2Jg3gZ0c0e1mlgLD6ieAX
2WhsaDHBLvEuBhpgNYRR03DglGLE+1paBKUl6AgtLEprEKfbPugQ7OTOVrZOt9Z6/TRMeId6PFYb
N4Q9sisdKmhZZW9D678Q+Hg6pOElJQFWs5vkTDhivzT6ae+6SFxzso6qfev2t5LEsimP4XfN/Lx0
eEv0FApUVxeXrqm5Djh5oxqm/gS3Z7ECBZmYLouinpCeJnymtg7cNSJLJBEnAgGfgyIPd8PcwAxA
/T6G0jja9lF4tX9xa9NfeTKx2G78U+T14wkq83gCOvvqOIZAPBf3G2sgaTWGzR8C1XOSYtzgC1+J
nE0akeCxbJovFWc/1tb5UpJtVaa0JCvr52zR1J31r5Z4jMBbkxa3okAsLrlL5k44DfupdX+CnOZK
T7r24AVM8mpjpmswv2SQ+dnakC30wjrKcEI/GzoZkVtx9zpL+zQVFScTx7iKQvtZC/Ho8PdMfec9
6EF3zXLn7CYoT/UUz2TP/dxyzMd4W/D5hdOp7dqzr8XGWtRITFn89zVV/8qvvQP7LpTo0U8RVHp4
h7hvvaq5MjB5sQdjO/v5U1P81rGDBZC04t74nKfUgTe56quoePWtwiKcxWwOlq8z/G6XflAXXTwd
LNvfJFEoEuO1BXK32HVEiZ7e9DLjvUmnG/2xH3E9+TSd9GxXerPOlFnvX5JiOA0xfRGzS1uYU+xj
dOUSRuYcGd2+fZuE3z4R5VQ+tUP7TjbdLRNjeCoXWIV6wNckz83crlM9K2+gb/MVWi2G2MhDJFb+
nsicdiZ2AHoxO+5mNL/mRAoZ2Qwrpd24jP9Fswky7rPWWkMzXZG1sh75uHK8J8nU0dvt+B28UMKi
aOHIOXXP0vVvCHTXgfOeEPXWTjOLdkZZYdHgeYzjr6Xpoxzojkl7adxyT2qpZV7waVHePujOofEO
IZbpBWWQ67txPPYlwZvhl7lz9gvY03+xiH6IvwydB0aCihCPn+Ff/WzrpQ3kO7y2LlfeadJ3eX2C
gLMyvWAtdG3lzO8OHFn4HR9VHX0vWHgevPTZQ9x47rpCrIE4kKJcas++R3RK0NHJC/THBLvFWkuc
7CyIA3A782JmJyzI9WaWY3EuRs5Tg5X/Cjvb3/gAzB4ELsxCfDWHtnosm9VA2npgENwa2T2cp6hA
WW2lhONhc5pdI3jug2Adebm9Z7bdn9L+07Pdcdt5wWsNP2VLt+djEvo6bCRKuax/64e0umadVq0q
zz1z9+nHONKrfb0MN6ZZsknoptiENVnvhp2cOyHWOqmHlI0wMEeIvG1RdRt3HrnSIyKIiJ2/OpP1
YOgI+6oiIxPnh0Q9rlVbvxXf8BCSqgGZaJUxkdl12SOyeQJDZ+uYmfm31P9oA6nDmW1/YKWSxbrP
/EfVz6kiVMEe+3Darwfky2fLaMqDV+oVMsnx4EDFuxBx/0W1meinwpnycpIKGaGeHBuK4pz6HN9g
2WyTwSiec1naVBqNTksRtShxMv7OMy2M2jZa/IbG0c6WrnmDKDXtGiuD4LF8TX037Bb3sgnN6jqY
CSar4aJhrD/7TlHdXFWCNyUh71kTWyuyCoePhtBqJjtiT1FUft7/KEkm3eGOZA7B23P35beJ5F6/
8aODV8mceEn6OVYJJ4FpZsAY3YO8X0K36JJpbeh6tOUUpV+hh3crNV1rG23a+UCGdjE4xg2/MvPu
KJk6/JXUWyBZq7p50GY2twANDFquAIWlM+Jf1TMblFOM3yxur+ozZ3i4ZILwUqa4FMzRDCCNOwMq
cTKXaoQ+jUF84r2X8S+lr76cy/8xTS9uaRfYH2WvadOqcL3lXP9f5/aBrrfArC9OksSGh7R0uh24
LX/r1i7LkKab6VWa2lsLDv6WaRnxT5WBzLrEUprUnf44pcM+0kgQKIe8e+xMWa+ZlkT05H7ketPT
SgWzwG45PfazL09F7X8VdTs9mssDhAxxuMNDE8ZvlFoXWGbFR9iT61r6pTjaeUeST29xllyYq7UH
QtGpf9K2pDNTlqd4bOVT41UUyIQWHqJaDHuOFevRkaxq5cQ5ZjJfLDuvn0c0+zd3JBYNwX/5mU5p
zMAsHI49kWyY3auOaFJ64FmefVhtSQTvHPxWrWYfX9lWR3R0EGw0a0b/DgsqOc/NMkSdpqm8zln3
QBf7WM6O/uZNdnHSU6pH1QFdvo6L16ZV/6Mm7Xbo+vYnQ4tbY3Lu8Fw+yqaOsP+lprFP5g7X61B2
/sYU/kMc44BOF+inV5crDLDaJ02MHAgVdAKP3jTw4Xg+t3UXrDvf865xOc/Hu5+AGrSEn9PR92Vv
o7aO2nyn6z9aI16s0kb/E+ny+C/DNiY5/+uK8hx0abavCwNaBNWgbv/RTMHJ1RP5kUaH0KmMXRkY
4QMf3ZuarP39SiGRdUA+J5yq2wGg93ZwM+tY+db0OsnHPiYPuAZYiH1bN9+qPIlWKJaG9V0Lr/XG
T5f+4LUgaTayEMqvhX9E5xsvtDLrFtO5es3G/GAugwMQPCaDmMU2bTICXVHjoAGGwPOsniEz+OsZ
EAjMuJnOxNTeA7h4wpf1Q0F3lbyCoPENAj73RnewPPg+zDi3LL5yXGlvqilcOeXXRhTtTSnqllf2
EkRSkD210dxp3tZ66L+PY/+qwoDGwT9n+NkRg2WgBs0lmS9YhqwsEk9d1JeHYejzjcidZNOpUbUS
srXTQLBXJaKDkrQVM41BQlcwrlhhb2zV++1Re6/j5M1rakl6KQgx1YGxtZ69z46NswFSBFilIAFO
RjCN1UMzzsY7otxdzumr1qd0ZWW5tXNRBF6VdE09pJx7V4UH3U8BXrNRlVDO1rK14ZpwOl5RKf1I
Gc9h6aPHrqzFZreYonzdXDyV2Uc6VdFb1lvWviRN6zC4DOiNLgN5AEAvuOsPLCsEy5qRsWVafXLo
YwvAchWjuegt/caGUb/C9N6nfpO8NEoRm/TaTY2nFJS8G4MzyzprKxnOWhIPUFlRndyfBQRYTQSG
IYucd2Y3TftoGKpPI0QYlBTzG4kQxaXEikTlwNfrVNvCmMt3xPilq3/8TaaE4Xa/tO6iXMYLw0uU
6cdg7ruvXpGKdSTj/jHvtOFA+FZwAP7zqGnkHk1tGuyKKctv2oB9HyrefrAW6sP/v8YDo/qzp+AI
XdcRc9nCYFKjW380Z+bG1SzidEnxozWwcAEREUJs3vmMRc/qgZM0k6J/Xls4tmK3/Yar5bvq9CPs
yW75GH+PI8d9uM9FPSs92KHzvSBL4bnQZu1im7RsqHI5AqiunVeJ8yyZ6LddZ58t6heI5tWLEvxU
psfCwFVLuGVw6QAYPdg2+jixCB3NOHgc0PIho9HWipQR6lWwlfk+BloLBdO2gMCksJuJBXpDQvsO
NlDeqY5FjBTfWF7etdpO021Iu8GEmRtH0ym5Utn735AA4P1KbVjx3/OU94i10niqhbsTplF/s9uw
WVuJnz3ZDkoe1Cc0KOBwKPG7MiRZhuVxM5n97i6IHzhFDpplwVeDLzoS+apOFn+/Uu9meeXoC81n
Qaj+/T01GC4Y/RVpwso32sYq1ETwIJd+3exF7GNeQ9rDMA2cPK3gRvQz/A0jRBiKLgYQtlLLtErY
paauVmk4XwziVhSnuIsYhptFf+pQlmyMAoMPg0znZ9Xlm8yu+2/8yS8D+xxKFggIzuJCK4o+u4Ta
+FvagffkTOFljKZ0rbC96iHX6d7PoqcJoQDDOkBlB33dCso5xhs7sY/SabNVJRsyypYm6b3xa/id
tXGyoTkhm6FXtMgBc0NyX8UIodZdILYhyB68obh33VCE56jvtrFrD9d718lMQMl6DHANktAlJpbX
TutI89DMD3tqJOY2CAppVX+5j0g1CsIq5/ToWbdkKDHojI71WUWjeJw0BMGdiVELSmz87mYRHXiO
ovc/GKL12i/Ok6s3a9qRxK4DfOTwGpbf7/c8WxDdYb/t92PvTm/CJU2s1bTdCPpwk9UIfVcYj/sz
1hRR7ELMwtwJi/bO28uV3lBVECU+YhJd/lt4xe/GISQsnySje2U99CcfgMFI78Ol/n0ynI/7D7YJ
IYTbwyk9zEv2qyZ0XkAZJKeMWLlVDayg4Sh0Ilh62LlR8VsryEAHJ+yJ9f0vMBi74ojKxse01KBx
MpuJvGA8GHEfM7xB0kArn9C7Ppj2CCjSjaJoTEGXPGlJtcEl66/0jICP1FrQjHi5WLnCW+KBPV2Y
A+9aFVbHIrPSyxiHe/UGaR3369oaQSstrtmZGfNRJ0vV0Gvm9xXJKX8/sL29QmTIV0Yk62Pv6ZhF
5rTezX4UvxY+i642wSa5nx2H/lPWMn8SrocmBajobsBNR1CvdHZRiZ8vtMf8Q3YgakHA+Li5jU+V
76dFbYgadTBQ5i4zWZFo0bqfckHMw2jdpuWBPOS/HkoDIFROWZSgVghTxjxL9IV68Oz+3JcFVO8e
fapfRfpObz1xK/KCkOzWxWUa+eEvZSfIJIHjAh/i3q9QHWgmmbt2UBBeqyQ4y4OezciUqurM1lmv
xwCOm2MNMR84TaIO6t1rxdxlkwd6vlcvXaKGDgQGTevWLt113VnFXh1Zqq/3j8gbOQtUen5JM/A+
jrSJ97Kl+Vq5hVyRVOcd7mwn2YX1W/2hQtTy2X3xuyHckkNcfljULkvOhZj0aK3W/5rjmLodRGPP
qzoena16WY56tC+NmVv5Hvk8lvRwkrYrWbo6800aEzFjJTkK6RAhCE+arYM3FxEstzvoL4Kx3bo7
Z5701m0+mlvFbStdz7xgWQt1Wv1dW57v/7BpMh/UMTyriHiha3t/FaXtBpTN/C67ap8yYDg1VWQ4
e/wnDEuVtW158JaHNhf66S4VWFg86miWvATZOP20qJ1WDsf0bQQsp/nExZaRBBPVFzx9C0Er2Lsu
MVFM4MkRTomQXzca6SSmJbbqDAgKytjTF/uVpVz2NpfkERmkuEk/srjPu+G9b4PfFcyl6xTmDhx4
PBHqc0b2tbON2X0NpzA9l0zixgbVL4JE6C/YL79kPnWD0vnU7a+7pgAlHu3+kMVdKX3YSV9qRH5Z
GFkPTuL3Z7dLMbeknA37TK/PQWgeFQRIK/UPXVb1OzQgwgMbUivBdgZa8S7q6o0uYYPzAklTWjQf
vQ/UdlE4b2I2zLUf8Xrbd3lMRBPtIN2R1b53hfsWAxI1ikB/TZravtVOT+pm8zngg8H+iG4xjacf
aTrLI2lPe/z3QPFKiKGzRg9p4C02HYlXrR4557gMv/ZL2pF6qMRsktdo85exQBP1KOSaPEL7xaji
8gXqp1qqdMKCsaV03Vax/0y3JiO0Tu1rM9G2VheqtqzlnRY2lzF/ao0mv0aSo1GzXIeVE+fXkNt8
BfIwXGWZaa/pT2v3ko7B9lrLHPExpFwHpuGUG2V6UYIZ9eC36XerK5pTa6ABLMEt3d03YvFieOUK
h08EN58wGQXlsAu3RNKKW3kBHChVihF78+Z+2fXEfSBIrDaKX2JpRn+UQrc2VracdEC4HUjwgB5g
ctLx0eS/kl4b39pYvKgAR9lzk9OuQLLLdhAVXflRO7KkzRu7K+Ua0gMPKMYEEB75LICr2H8MbRDO
MiQrVT0LhwFkbMkCGzSF2GQldY0iOemRhs9F638VKc3wscvfhdUMGxxUziXNO/pzWeXjpuOjdpK+
WgFPqUmdYE+FJwBGsWNuhHPgSUcQgFzrP8/02hSH+1Y1Q9NboVN7TRZf0T9KStiSX/Qkq6+dPh2w
uBc/PDGToOZ038osMc5y+h/Czmu5cWzbsl+ECHjzSm9EiaK8XhClNPDe4+t77A3dU3Wyu289pAIg
GSmKhNlrrTnHHMnejbPo5HAK38dZP28QksPcz+mBh9yhNfgrUKhwNpsdgkAbtdh3BgOI0A06muGq
mUH0BPUcZc40fWoDfWxJo1DzqtzK08/PjD1C8nmDaqvfk2hv3uOm4xQUOumxsas9RVZI5DDCYFEj
nMIgK04Twbnc4zvjMQiBV9XVs919yCJS7kT1pzWrPwuMa3e0RlCpe519Z2vu3oalfVlWe7P2m/O/
xBBUsUAN9eahoo5ZrrzVLJqoWCS3cnnltUp1CQ3tR6U1449qfhhEa38wdGEiQWq3aEqYv5RnvJ4A
KM0IwRMnaeaA82XkO27kbofn+bBcqQZzpThC7Z45pPxKccdwbPXMfTWICKaPt2GiCAh/TKs7xa7t
m2VWb/ITmzqsrnXolne9QeJ71hbL417uOrzn8R2FIOxO8flVCgN93c5fCqwiD1Wdf9Fb4c7hFM21
C/pPtQEo6oI12/qNquHs75JTNBzHkawRx3ecW40JgIYPgLMJEwLz4O4ZbXS2miwgTSwFizWGU/eT
fOIV6ontgOfhWYVDdzWK5FVK631EHofBNl98VnG72mb1Iyf5EfFyBxJPCM6AAMr7VqLDIvWnPFFa
VK2TvrEgDaIEDxgfBrZY0Xbm0iqMvJh5WzvVrNFQaCM3eQvVSNsjL3H2YxoYr11Zn8aeDG91pBqX
wizqJhdoMhiuxTxXO/66nlr/2I1Jfx5x4q5YdjWbET3XWQlarjMtxCaeYd+clEuQdW/e6A5nrjDB
Sh7b8vAP9IigeSQsJ5lIAv5wPBviJfJZKCPdlavoVsnqF5yAzbWNSfAr0X+P4LNsDJL3U4HLJg3D
7IFo+l8dxua9nRGWJqetjht8+GHuwQ33SLXO8ic5q+Qe9OerzEn1L4i5YKlC7QeBZDkP83+2ikH9
fuzvrSAMuTvn3ffrCj8pL0bIl2IY+d4px+bUJ014P2vUPbBXqjdL69+6KEtWKjeNi1u13Umx8QcH
bZO/LzqQXCkfoY8StZYVbyq4FSKvqB3H6QePdhdpzaiRvOIsQz0rB/Ipf8yaEpVBnpD5RylrnCYn
cEnuyqt6H9TaSi1fYuIBz25S1lxXsmd5RlR+Sx/Zt3MI2KV5JjgVU79wxQRWl6+TshSnPJzKMdNn
lk4tvh01Sx/HnvQmuSUfC8Vjs3hMbsUu8u/Q11YMgyiMRpKFgtHNBInAeGv1iijAxNjQlCY1WFg2
GAU08ICzaAcIi8ZiMjZn8OMnfxyB2KiZu3EnxtLII4nrrLzwqUu5Oi3X6Im8FfzP/VOWoZkiXuCz
Vu3pLsQJ8aTiddlXo22v5ZMTwOANpFqDATerK4bL8U8bIVni91+lOTlQdXX9voWNfUZKjxiy8Jgu
l/ioOnNuNkatNtcsrdK9n08mB/JknhJslnvTH9MH9MzEOjJ8fQZli+kyZXqq6tGj4QzQjIbY2CCr
ir6U9N1MvejDzh8GoQ9ou2TaBbPOn5hY5pOeqd7ZTtVX1ey3gxJO/5jR6WGvbcZOqw+zVdMNV5Ed
Aa5dx1FiPCqWviS9TzU8di7n1Qrkg3E3440MI9P+qyqAyIjgIEIHmdpUYAXVxqdMiRtCU6t22Mir
vfyBuuNhSH1aSVO7W+pW6flaPnEyqCFgO9Gny83ulIp7xHKjwJ63YbC7kP/CvuWKgf/0m5QWi/04
JNalcLlHqZEafunRxO+33LcpGzhlEpKYMepWJziX8yoIgnE1x0X9Hg44owLLdV6gAeIu7AI61CNh
Lfj0ybMyV2aENduiMDrMceRuMaphlGOIjiTasvtjrTTXtE2tJ/guKNJm/6Yq5nhXa38tPqggrFaR
FwSHUIhv5GOpWTMPN/T8wSD5c52YTSsuLza5YEICORMPtubXJJs4Ta0zmrD+CSnz01A6PSCo8YGz
6iYpAZZWlHtACcPOStx4OyZFerL6dGONivPu2bi3BsLsDyoxVC95JlJE+HbmXKdiaA3zvoiV54Il
7qvGVXtHQF1z8mfseazMuT0JVnR1YVEmNMJtwSFUAYOiVTabxFu3CsA6fXKbh9KtlZVRW8YmCQCR
erOCjUglMYozM7px63pxhrL6oOuhbZueXhCU72g9SFhBOO21EC9aabfKRo0wBAjjtlwvSE2y2Gst
PTg1jadurWnkSwPO8JcfNY8xVorfXUQOSmcDl8bajQxjAkCrlR9tqncffIQ+4b52cR1UDkBxGUhD
5ITkXhAYJYmemtl/9aRB7JhrUYOJAYoSUW5OThXeJXrsvChZuaVHFB07ZgM7rafay+peeayJcSLJ
yojPCsm1dwrJobvUCIuti5hqL2CzzIunT8e0zU2aNPopguF74jgDIaMJ32DR5u/4mVmoGH33BvG9
8ekb4L1U71Be4uRmPYs6Ah14BQFKK1iA1AbpZUpEKClQHeqvijYZuQXGXZONBwr9TRF4xwDU+q//
3ghD584fmAspiqgmtay9eDm9F0Br0Sm1ok+bXwGWp2tvfuu392WeHw236vc6DiNIwnZzKnX+PqNU
mvfZTg8sLdIfmcdKOlS4qIVBuI254RAe13VgEODJzWIrFI/JLfkY0sl5oyolJy1yqI0POvEDBPDJ
Ebhsy7pUis+fSDhyRwjKLUkLsvw0BD349RbvIQo9QZkZ7ibDna+Z9QZIvIdNFlhPbsXY38Jw+ElK
woPrpU6wqqpV6pIIu6LwfKLl4G9cAnyOHsPjXR8z0JYE1yEBkkHnlBaCtRs7LuyMO9MzMuZ+DWjF
wJrpK1wS6mAX98bNM7LoTrYc+Ma9bYfD63mwIb74eoTkGnj+mljkmUbm8I/KqCmI2bHNsl8bhB1U
Zdf8MFtzNYlIT6szP1rEf69h6fzqLI0EknycNlIYqOUkyVYa3bo0XV4d9fnXaHfjq4cVYMt5Ax1T
xDBLSfzkeZskc+ZjVGD5l6dR607zsUZAvyYh5tnirMN7PsPjsJrsRvFrnzIXdkiDiPZTt94M42UI
9OSD6Krk4KBK3smSmYdLL04/KrNMDgUVCAH2fnS0f0qLQEr6wJ3hzCcFuc0RFXz/YGS4gdNaST88
hdEgDLFLA/V5M6jq7z7ShkcC5YnDCOhPc7Eh/dJOaMqKrVluESG9X3oXYnCC87Al447ZzO98bKMz
+RfFzelt5Sgbp8Q7EfFHQsrJScL8YKUljcugAJ2H0XEpPd1WL/HcApGUq1ZtqtzjcsMJNdc4fEvd
m5Cs06pjvcFsOqbE5rL25EUDzWhm6YVHcqGWlL+kSqBpa/8w1uReSkmmH2PBqBEr+qgdisq9SaVN
qDM2Cp20XBfREB4DCJZnuVXodntorRn5ODwqNTyUnP3PiETdSaA66J7mNSDd1Xd7J43bU9AEI+PN
yTz2aoNPbPCjXaYO3iq2gQ4PbeiesyhyNoA80q9IyLMU7cskNo9bpjHcec1YPHgDwoDlCdXhgDSr
c9h0GqmUE+RHVQA1oxaAgyhr45yZXhrOJ53pFAky3XswNgd0j8Xvwi7/2CDK8BB7isiXzLyV9C+Z
dUUqj2snG09VAX1l3FYufQ14EeSTpqPJboWaQEoKNN8ozzWE2sB0wVzAat/LmmN2wmGn9+j25K6E
IwQu4UqY0M9SDZH3JprryXZG2ua5uXxTGLqas9ylVtZO2qBC3RKPxV2N5Ey41fQc62Flhrhwc5aE
jypSzXUQfy7gQisdrZWLWP/csFynAF5JVkcpReROxJeegWyOTSbm9WwZ9/KHL0xiTUmGDEX/LlDj
cWM0EHQdNEwL0LXnoDktp6qRgCN2WzKShY/y7y6L5SPo8k2tOzoxk1V7ILRR9j7qyBzOkQ1DaWl+
sNwbS8+5U7AN+t6TmmsB6ArY/EPR0vebwvA5KuxiP4vuiXyWAXb0kCY4Pw23fwjChrRvTTtWzZwf
CnLIryOIX0yRRfE+5fFrGBTKPQZ1Mj/z9F1vVO9prkjBmEKFPGbqyE9LS1a0LEtyxkx3H1DVnyr6
sCvZDJI/Kubd4KNw37o+UIHcTYY3wynPDXfK18WwVWkJYWVlcZYXQxdgvZ4m6Sc9EbLSoSccKQse
5JGCJczaGno6LeewzMxyghiZnaUj3HKHPUvl+eADEDss6vpSMe51hZWaHzkUL/oIsS+DZSsoAn2B
eifWEcu7SjdtxrallwLGS6TXl5+t7u8yHdrq8m0tshyvp9fh6bSbmywb3sgPjAri/5YFFQBHZ5Hy
12UZb1XCs1ZljbzMCQ+xqHncXM+3I5EFR5Yp4at4vJ+btY5+460kRnErELvHSleW5zpGwki+7Whv
cbHggyVwRKiCiTy3N1kzUApG5tU2BvM3eI6Vj4Hk55SCLjF4y0KwpW+Wd63BXZ4ZNz3I1FkSVekk
piJsrxSgiFQhwpFlBQY9vIEiks4c7V00ROWLVikYrJg5oC6y3hTATzcFlLhCVPtXPjR/blQF9uNp
BdDL+UVm38qsQF7TmkQbzPrnpzLmXwVs43eUYAXjtal9MvW52hoe3LPcR3CZZdk+SBrSNFDk7HP+
6osSm99bgXgsEs/++bps8A7cLF9iVl47n2Dyaxn5JOlVQ/gCMMTmfMeKVqjlB9o0bNqORrbGiOLW
b86WT0QkbNvgLs6UfmfZLKRGT6foq6g5nahuD6wurEPIXOo6+ExC7cHDkhub1Jxx94tV+GdVT2Ai
SqIdWSv7D0OdvwN9KN9UfRiP8NRyTK7sxlUPhLSs1nQnxxsaGXflV2P8I8KC0iL4+gWR7V3sIMgs
L/B5sufKZyzaWKV9QNhPSV102cFOwGOEoRB6aPpfOgyCJmwg1ITJI0l41kdVECuJdKG+tYld7lKq
Ghzvlda9dC6J87NtiGSEPHyYuKHfy4ylWqQtNf6ExbuI1ostnLp/oRN+h4SGPxTfTu4HIp4WG1dF
BMCelV54tow63kgTtzKaWG/d3L/30S49LnKdPiCYQ3SHmQp4lzLSznKPJmt7Yxl4SSvl3BWkOK1p
sL5gfkmA/bjxrUAQfA0yGLemzlwiCH/7DMcfjCT6JrKhq93gMlQ+DMOqtsxv2rPhF8+pGTFY9ZBO
OYIolWvai9ql4C66uILPAF6dls49zq2S4p3bex3l+tkVY1q5a6A9chrLXMtkcGKToTSKjPC40Slr
8sLbTkm1y9sGrMvfTwAVcpmVpgjw+0H4Qu1DYxfuhvLOeFNb4Ruiz3HWejB6g/dsDZQBTucqd3J4
Drkw5by50akoz5gksue+wwlPsly0k7upC9bNgZ1HYkR+qVkfXOGxzGcbb8g66Oh7GFCxUMNTT1np
WRoCIWdX+EPdMCaTpjtSuNlnDT3mlngp+jEiVVP+SJ3aXrb4+ouVkgOyUnzfqFZzb2jnqm/+Z1Pl
tFnZyDnG3s9PWaaTkM0dbQucVMHJ3/DusJ7/xHS20rv+5+A45qvTBTfA4vMHLGgwvXGb3TSiU3Zp
r8V3s5v1yEUgg0hvQ2Zk2tkpdQbmonnRgehaTRVhO/KAoZO9xtCgPMgjh8hQclt85m+KjU9Y3NGj
jBukXhjsCg1C5KQEOBGduwqYPbGOaZ/sKPaPDYLdLbYz49MobgN25bfWUD5AIB9lR1n+sB2fCBI9
9/ZLl9nKgoe6T4+1CN0N8uJW4uq6NV6wlb+5Fnulp2zkt6mofrarwVoQe9o/yjrdGMN6Xw0Dcy6b
FUfeNOoljzQm1Vhx0SdQ1uZ2XL4rAdNrZYiMg5Z61tajE2woYf87nlDos/5DkpPdIiADH/rINMvC
M3XU+1mB1HKUYbOm6F8lng1KZzxK+Yb8oSqYorMyiPZtbRy+Z5gzMpeeZuGxbgJxBR29S9Kr+nbK
Ev9m2R5U/6613sOo+pz0IfjVasipunL6HOkRbLW6e+BCZixNY5gABOvoRrtWRlpOvWaR1Sbusj6u
5nVYFo85X8rdFNMVkAKA/+xSQPmHtMNtV3stiIU+HzaVPiovhT9c3BFGxxjGz41YJYs9wjbjZzfN
j8u9LU+dj55O5bGIam/TuuP0Xs+sgdyKcJSSXtgmFVWtm07ZmYT4X52YtllJbF/Ay53VASlAwR1g
G0n5hFP4RGtRaKTGFO3ka+UPvozjUMflvVXTVMyROtCJdMcrbpqjSbMRYRt7iZUj/WzsepOFNmzD
pLqvxVVczezpPqyGa6nNTrMe8nhXuDZZG4H3wwR4jIxRLLfrjgYXpH3k78nyruXvnpy5FYUY+pGk
Hi7LNTVIDe1KwAup847XUHHxawId0ZjHvXWDJiJ6CiSrwvK9zx4luDwKpLpH4lmq8Q4v3tEQnrBI
tKVAEyk63XydNv19glJH2iP7Vs3OvWN3q6RmZagHRv7BgI8mJrcrRBKH3mmqi1GyvuVri7eBUw8b
T2Q4pDSUr1GoUTkNSb1pKGFX8uSgtUDDUh+/d5lG6sdyKEiRo5KPWZPRuSbUKkj4Y1LuyVdnJsq6
a9DCeW6zJ5oo3uouic5KAbovUtUIsr/2TjvY+ZaHghpVlnUYI7zwRAFN4mph9lclHkbUxv+zNTXx
cA0wV28nglk9/If3keg2Ept1jzpJPUPimeiWAslkxeOi2uynT0zP1co2u+JKZd7f05KDWFFVob1y
IrXYVUM773PHT7ZJ1mqbSu2yzwBijBfQSyN8CiqM2zu3GUosK1QVpe3cPAEv8s8uq8612U8trfHq
Ls2IvvMD0pFaV3lPB+OHhT1Zs7KrfIulwQQ5HbyZQwWgZjT4hyH3gnOua+1xElsgCYUIDGGn3JVP
yJcQeNIeWUGF50Fs/f2saGsu/8Hyum5+hTjp0ScImkffGMvVGIfhsaCpt7Yivop46CnqqFe7gwVm
jxykgllwUXorieoxJ3unRnNwC9RiePpubI6MnD3nSuRvd/+PWygPKeVNr5P2VxRUrGOI9TV7An7H
BipXmMEqV4CI7rK0WEjnEjaqGlANw2onz/poKIKj5sFt7/tiOEB4jBdKftqrTwvaKGvpfQxB83sU
XRezu1ppP//UPBMwVtt+917bqXhLhql5KEQ/rWd48ma1MalqfCFlBdQtcC5Ee8DxRHgO9NHt0F4Q
FDmYHOsR/VrAzOzSCaCsyGbQUg6Imk5tDrVo2fVGn77obvfaziJ9Z3Z/DIM9XXqjAQEiWt1ZX+86
5mHrWu/Rv8oH1Tzfao02XBLxEo9+NKd9Fl3iqT97foTjIxvPnOHZr8Zvzwlf2qJHQ+O6qZ3QPHKN
Kd+qunol4CS/EjYZv1bZo3zfYzm+On2dIRQJbvKLc7NAfRAB30xx9Y3NdPAUl1ZO3ho3iHaiMxkK
gL/lJc671iJiEn3ilFONhVp2VuKwfFJQ5qP8Z8aeJ6m+AgRrvOWXJAryTeNAH5e/WY1pUWMweYAb
N74aE6vnJL7RZf2lDmrBOpuesZ9SILM2iy+Bm3fP1aAdtbnUMBtpz2M5hKfZLaigxN2/xEByIuyh
QTFNrwY/9uMAp4n+rxDGaTqZnXU66Edb6M3QoxIz1fNXPfmdp7+FOlwpF/EXeHDea9ahZqzDaAsK
AD4caoanwhp/Sw6wWGJmrTO+oKHp9xMTGmKWdMTX4s4bKl18nhsExoxbtI0Vjfl+QqT+GJrpUd7D
5J7N/avTZ/3i+D3UGgcUlmWxUEzc5Eslg+q3mzJ5Rlu28hTjWse+e29WGYnVntdsLI9lo9uqEcBr
5s2hANEB+SwBB35F9ImWF4wZKEpCoP9fL6iNiIH2aB7/eJGi7ZI0bf///8v/vEC+j8bICBZwwzPl
dnw30CkmaKJWPkZTH5CUhELurc5PZofaUzwe21q6zYzcOJJibr51mPjk62GEkk5UpcWeoXC7HslH
306O5j2Oc7qXR2QUzc33ja9g4DIge6N0FHXiWNj0/evqY1YV2qaIJe4Spw65B9na2Ywilt2+m97R
mJVfu2L1PSDiIFh2Z5WJmeXCt65gRiQpArBazDdGvb4Pc8egRWDS9Db6u0kL/GVx57jatM/L7Hs3
S71pD8v0rynycfoGaoRGxQ3Wuj32H6rrvUHLG3+ZBr4En1YpTrJkk1QspuDJfxK/YJyJUSnXk8VN
stIK9zK5kU81jC40tzLvrVetC6D/+qfWOW8qROIXfFBAVnIGLTon4wP5WzO4CfQ2YxpFpwov87rq
QLAAuRx2+egkdyFCxXPoN82eD8O6dkkCbZvoR3k4V6CBKmf+1ML+4Hvt4glfaj7H5nx28IOrkCqs
0mxfjW4sT5UwqVAFN/ct1uKVHCkZleE/Ur0EZ/SGybYTs0jXWQUV0RezqZVwLx0S3gz+o8TrKPcj
MKFI7TO0/Gn4Krco9YPvLSpuVv9Y3Guqd2VGxhsi8Z1loTsP5brVzean3iPB9aoif50HzE5T+bn4
sFFc9xf1PMYky6Si7zIxjKwagpiAZV7lj8ZzN3L94BpD8ZBpANTGvF01I905ueB3lEGhJnK/iOPF
UyKftSkWFAsdfgtMwkuM5ViZaaMqrWK+RbO/nRQOEwqk5hS5Wfpgjr27TmLAAMQwA01jyoErL1o5
Zqw+BwaMPxsdEXFvxXbha5sjf0mq9AXBecI2iCN/yWdubU89yl2LaeBa6QySxMfySdKFVc8OVioL
js3kBtTf4BFOvgV5X14IbbuM4A4Z37uWUyGvEpiKSFX+UuIkgfXLG1Ym4pHSgqVzZ9D0R0tmI4gt
QNBz65gLxT/Fcd4JCFT5BsUm2CRWtPyC0NN/uIzvLrLq8mEHQde0mXM9dpmvXcwJeJtcO5WExa1Q
sXarOp+tY0mRdYxmtd5BZmzOy5vyEZskI51R+d7VLOzPWKH+uZsWNBiVgoDBMow+8wDBgxLP4fdW
4V24C/WPTDirDdza/sHyCHoarDI/tsRf3su+mImCIK6U8JropUKvYH73Zr25yfV2YcX2mjMNsTBe
AXJt/4WEoEmC+D+saa6r6rrj2eCREQY7mvsnCaFv8d22LcHCATgfODPpnn6HeylGJfneAjdJd0oh
FFrc8U103Kd2mG9yL6tn45DWc75RTN/doLpw2CKfI7T4QWaZfY6Zk3mWwvJs1v6q6HFuAn2abgne
m7Xpa/W75llfMf/rT5XFtYe3gzIrwCIfNNXPzut+G1prvWl+8tXk6mOST/2jkQTKjqw5GLOs6qDI
9d6uyYzxUQdutFbj0n7HT/+aOgyllog03VfHM1pCSCdGo52RR2hPbdLfpEkiMZHd4QTARjFwd1VD
qrKJcAVf5t+WJamqnJqbqI0RMgsShkw8ko/BGPiNs1A9e1N4L+KLnuRoINBSZbVUR6zg0fTEhrGH
oxnSQ2RLwRK1bP392LIVENVSlfg7RgtBjExbyeMfsal7uEHH4iAfbvTgbklyCJpxRZ8/vXABAT8n
tibF+N6Sj00CIuNFnXeXWlcv7pOnBqXfc+1rPax4ukByt8k48qPWJP4KjcnUBv0rBo9kNWhF8Cm3
lMFWPv6xlbBSaz9kuSY5HrJ6aytlWCM7h34i6jjExf8SOq25/00RcjheHdXQdYtSEia6Yf9BxFdx
lbUonYadF5nRIdPq3Wj7wcecuMa2NkYQemVAhFxbvsD8nc7oNKAbFXW6oZlK7HCnNOeh0hsQ6myV
s16LlBkh5mbXzU3aOgKsrHaC3tY3GaaVqH4vnzMhzA1GiBlqn/l7vATKJfeMbsMnpH0MtX2oRJwp
0iT/MZqGZoXrLroRW0t0sundgqTXj7PfGafQosaUW/IxzCBkiYjHglGDfpCYLQsAVkuFW1mbmuUE
gpH2bbAS/xP6xx0iND/5UeZWsunqYLggBZ0ufqrjXRNr+NsfT6s9KqauyLjKlSXxi74LHdojmJ1v
qtq25Tw8pxoOdi2v6q+qMPZhG10VFK8fnWPtx5nuMhE6/ooOgXdjudADPRytQ1d0WzlRUWhdETRM
yOXfU5ZS8/ZNPCG5Exf2BDnlnWy+QMKMIIJsYhKYjmUW96cpjLyN6XwtIXoJl41t0ZjlM9NLwyvD
sxKF+tWIf+jYyn5Fpvargxv0No624BWFZDOiC97j56ZnzkDo0Cis1OVwY9ZgzNgeWhF4c+mW9Kif
aWc6Dy5Irl5IPeomDXYcXqsoAvXGiJjOn675p3ww+iPaO7YEIpCbCOTzApuO7SnvKpLdL6axoGdn
tLvYW/qDLTC1hNWQwY6gQ0J5ZR/WdQtgmzwu9+TjBQP5GWW7g4eBnAastGdkos8sUcgWrrL2Ab/a
CixNDMZgsLbyfdI0IMSLc2JLWgzDpLRiSkZNoJtlhigChYrcdQN37fdVvq87tNR9RTGyVfFDHmBQ
A+MWby2GVbVtlU5fx62DOdsKx2N6KiwtXsulV14Gm3JK1Ofag/QedS6Z3YOPCsWERyN/pKVX31kj
ISX/Yp1T//uchr5jOBDPTcMxdUSurv0H0b3WBwNKDMSlklnVpjGms/Q/a1Fpb/qyVE+G3TlXHPjP
wcggTCmrs2SOol7ON4uo1khT59KXzUZKbkdbjVYx5d5zAfsiysdtEavDVW4l8ITXM7QQOvyojmso
8Bu9ThnWUAAL0od38R3g1YmaN0/ONJh7kgFItgwJ6tzRH+xXhTejzzAmbL5xdYCCWm7VnmwnYy6I
3Z7m+W3xUZciedjXcTvgqAAQ1y02l78NL66S3vA+D6jq+mvrQSM0TfUmB8JirwVaeFtkE+yZ5Pi6
HO8IS42zHPKrbUh2WA9Q0aFlU8Byk/oHCVRMQLpm80z7TDGSVcz3fre4rVyOsr3kAk/W8K5ogXkY
o28Eaz2uaWcTx5BhE+BjYkmI7kKHhn5Xm+VP+cZ6k7mJ2NNZ+9EaF35fO4KuriSxu/fgGB4DO/Su
VNaQaXE7rUwbBHOt6TC6VCs+yP9F7iZQ6pEURfhHqmraDdyc1dbh+uyONHjUGgfLKkyYGKHqK+hO
qdq9nHuDHm13yHAJ0ord7Eo4rLtbJqwWUdywBUmXbBJ9Omajqb1i/9pJh7iFypfJOBI2eXEfYwy2
JPWFb2lAtqHQ6EVMxdbVPKT3MfCbwxBjU5wZh1xHrlaoPpzwKx7894Zpy1NpZs4aNFWvPM2eJ8Ac
GktvSPaB8O9UrfZkEHmy821DRdGvqgeFDOaDUhfhNfAUe00SkvsBtkYdnaPsYMZpcypnL/v0x85Y
h2AJrhz279itspM/BGfZUTc8tblX7OEV/dx7SoPhXNQEOSR+7h6sjHViPvTBUV46ijnfUUquwqw1
rnIB25ILbYLvucm1cZBqG0M3Ilin4L7Qdw3iNDe/V8eF9z5Z3nSb1WS4MzqgoqoTTJ8q9MPc9+xr
p/01JR3W+YYg0slmKIOe23sAqcXcOePWtDZzrdtOcFTlclvV1Z+lHcb/YoQ3RRTCfy1fNQ38hmt4
rqnh9zH/WL62tFw0rVfG3ZCBe858N2EU5D3lUzPghLV/u4oQByMF9fPoS5tzFUERyPFyGCZUfLw/
qPGa5h3GXg/xuIv4tab6PVPE+dy68scaz9QT3Vii6TzGTcJEaSjmRu9i+96I1HTjxmGysN9ZC+lX
GRGnR7V+dWiPYKw5+/jd77wyw3cx5XRmpQHdEZaolNrzO7SqEwxUFU6+87M0yZJdtlMkk/9yrRWf
x399XiIo0lBZ55uqxVsQJuZ/kCicrvFwtdX6XrVxJZi6yLLxm6+k65YN8YgqkIFDhYfjP8/XUfM2
1va4imUeKkreHqMuQO1Z0sZKf3Q2sUEKML7rXxLs32u0FmO1eZnC8bUeNLu/adP4LA+GxBbHh9WY
+//9r/u/jwYbCLnr6qrNUWFZ2h9/XeuUDQFNRMoVAOCBFAj9XzOlG2Ocox/BVuoX6fnHG3NM5kvT
mN3FV5tqPS3hyrrIP5ZrlbAtfppTOB0wMsOXokMnTPNuf0cCGdyfwChvcguKWHVTBqEUFVu5Su9F
ZsDjrbPolwL2yuYeuoQR/wr1bNyoHHGPBlx/yi6kmNaQEbmaxO+ZXZ5xDvu31HSUa6EbL3NYRu/N
FHj7iG902yGwfo+ERSkV4tr//YOz/sRJuI5huAZHhc7SWmeu8t+HhW15GXaEMD8hjghXiJig9xXm
b1M/pQXQwRU8bwxAevJXWZI9brt+9ew6ToaClqPEt3LSi/0YC3nFR126m06MvrKAFIJ6LmkjxV72
YPs0asQh447JZ55m4aEWQTGmpqTH5VPWIfIeJzAzrdYxh6Tzewi6vtg5ujV+iscBjhkrelzGAbUb
7WWmcL6TG5cuCX/L3tx/9hQ/cdY2spBTPczuee4p9uVAXf7oq3aHC7b/l2Qa+088o+voHq4jTA4q
SlpN+yO3Resbp+RgyE+2PxR3dMqi59GMwMu2zXXhLixgjWLUnLM0zHltGF5Sq8uOvmPc5WlQbSd5
7elI0VjZCgfbYlHOwnKigdSqm6awtlqG1EpejODI8RIsyjvyYrCptdVIBxAdVV8z5peLB7nbit0Q
kOdaVax6q1ausQnpzdzkVqBl0U1CQjUtvJZYURY4hKuNyRXtPRzVdEKkLIJv666H7BWVzR1zQlTb
dsHvSSwP+DFuDLyzP8mQ8Z5Sh7tKVmXa3hkEkpr+3aY1wVSHwhMtpyR2Hiv8edPwL0ezZv+JYvBM
nYJE1TXTMU3+/bGgNIYQcF3mk3XsTsMRWL95ToNsDWRxvETuWKyzCouQtALPCpJA1wi+d8HGK6cA
Ht1K6UDdtc2LtBOzk9VB85KB1FOaC3kRJLd005rsgHfyKoFMtbQydm7o7lCdVDcjKa6uk6mPulFn
T10RHpVkTJ61qjgprIQPhtdb9yrX6o3fh8ML1yCiX3N/+EEgHssFO3pCXcOoWndnAKuxfy5M9JVz
2Y3gG8JoM+QNCwyxNSo5CYE2vb1qsF9LgRto1erUQNP/aHIEK02FqdXs1DtWEt7Ry40dQCD1rhM/
fNV/m3yCYesCeEAyzQEAoZ8pOq+HISKjStG4sdcylGPxW3barrSqGLcc5b3i/x/Czmu5bS3bol+E
KuTwypypLFkvKFm2kdNGxtffgU3f42N3lU9XN4sAqbZEAjusNeeY7iFFNEvMG53bnqXbVT5jD3rQ
DZgqWQGU4Ava0rPeIz/MAx9LaYcQC5Uj34TUpMrAr8SHu2ORIJDYWbqWUjqpfJQPQTT/waFzr+Vp
f/tJ+UO3H5fMJ92faPFgjNrgIzkgJRPnwVTiByK9go2vtdMq0f02WVoQMhZFmk30idLtYAT9o+Ml
rFOZJE6W5qZvsPX0AM7vNKAtGgMk+13WWOcsb9QHYRZPtleaX4JBiZCmIlYoglLdOtEwsAQjhlc+
TKpfbFrLpLr8zzmaaO1SlVYHkaAVkR1w8vW0jTlrMs3WtjZCx54kC8FDb537QdMvcrSqybqCjwKv
SOuTc5Th0aEYk5xZhhTQA4i/LpNnBGzfJWsiFw5wGhI5/z5DGL8vtNijUWKi5DKnexDWQGf79xmC
DBxKiFBPDlWXnTQck89Y+glPh6+5lrdIa5fU5PTg52GQJKtQS5e90TjHwnPJflE69pT/f1ixwA5s
nSyYTMca5TTOGU+0c5bPRrwOZ9r0w7mzECxzerK6H60L6cGe0uQhZJI/4TK//4XJMAeddKCQ3Yg8
p5Sxcv77R+D+TvGaPwKTWdKkV8ZKU+f4948AJHNT67rvHdIwdddljqYrHorv1B9iCj+186SlQmxy
U0mwATr2uVA1bVVY7vAmxvbize+1m/oMzB4dS9mNqyjKwwvTKJW4vqgOhpGw7DJYYeIYvYuJ5pZz
hN0ZSHMC4a+lKx+3HjwCue8qyXwAR9RTW4qtmKs4Sc9B0rdrikcaiRb+siuzYOGKaq+3TspF34rT
rwdNEyY8BBeYjFOl10JAS6AbVi86ArGvAXoScxGgJjqaNT82nxsJGd27RkeXyRnFdVS077L+MGqN
uZ20Vqd8SJ+VPgjinBgNzFjiDfNnK5wL9UQQ0/r8+0/mVUYQkoXQZ3KifJtVIwJt25ij541V4WXi
Qh56uHA61Aryi9UrdIyZNq8/5ytBngtZFq1yywiRTPbm7j++9nnt89uS2VE1j7qEzboI2qfzx5Xf
KCNeIS1B+SoLWnloUBNibfmslcgyvGq8Ky2rffaK8pH7NbuSk+CRFdtTn8nCpZ6q7bqx+v4czkh9
+Ux4PUOuOsSHoX2jISSeujmaxA2QXCnVNosVbPATtisHmiCMi/SNIJ1in80JJEqd4W7Q+zN4xJW0
NSb2aKz3koFgzFIz/MY2Rab6USrS1Tg8tmYdXpGNAIPt2gGoa0FGM4gt5gZz+qyJHsrRCoAeR53v
lgWpDbO6pJvsa2l6yVNvNhM+LV8/QuzyCM8Il41VR082XRfYFtVnGwoQos0E3MMafSx5jLNbpQwU
/AQUq0qTQBAVUuEJbCk5XGiR9giFcqK5aLzJXmiUavrat0mgyDWnOTgVxTdZmFYgSj7ENErDWYiI
yrT+jx2ROxeMf/96dct2IdNThHJ1Xftj6at1msrkxMYd0EJ1yvJxIC/FGW7P0OuIw2iZiJf//1Sp
58zVMcuJJAjEuQhRJMvPazKDH6mL38f2v4XzXs5qjWDXY/xbyENcbd1emN2HPYdl+1iVzyD+5/Ts
Zn6QZycoHFsdkcqin6dTtq2endxmVTnlWvTBopLUKqyoh5HCmrqUT7Oy0Oj6+2zpVf2UToPxwbod
W9vkffMTaohjmo5PoRMZgCHpXlZerly8VFGWraLY71FgrkEoeN+go39z9MqB5hVPK1Iy7CMFoWFb
5+kDAU32MZkfhJmQNG+X8EzLkOaXk6TjjuKOtvil7IKrO9zOqc1dWKr1B3nvGCJ7N3yLfIQRDSr7
x5BEgLWGRugaFQwhyAQE4c2OeZjGwtv+/UaW4/Mf37SjUys1LZpdpvdn6yDOvIAanoi2mt6SEiRI
nQWm6S5MtdcWmWaPtP3Q1lJREETnxA6tSQ4VIppXCuVSEMdGeVfWT94s368IdNrftIvmYDksiymy
dgOd0NnQ7yvOEZSEv2EJoT6znrtBJZrE+BHPbWQT4e3Vm8uFQzTWL2kEsLkPhvGbqhNALlvLdhAc
EIjMOya5UZIPcW+/5eQ7bbK4bVdVS/8Udu14gSAzXsAIlfqiUNUz4GIu22JMzqpNW3qYrcWe3tCC
B2yy0Mg2nzurJNGnueiO2fQZ5b33Q0v6u1EHXVroAfIhrHgvBNNFqzwp+3umxWxDeHp3NgCE75yk
if5joHX+9040HMBYQNnNGc7+50BLH0sh7gfaUVFq+qqqsOMUsVbs49b5iGd3v3yQ56HZKMOL6+IB
mCeXdkBFMeCQwVzEgIO1GTkHLDF5X2KyWFYIzV+9gBZIoMKk0+Za1nye3ekl8pLk4IRCu1RToF2c
RFcvWVVAXkoCsZEvyHPyVSsf9HM6PuAsVveOWj7VwWzLMCEL9Ti9Lo4+zPX04gAk2X+gjP0t19zw
q0EOzQJzpHbfxnP0/JivaUcfZECXjIeQDz3WF7909Ce8v96WcE7qmvNIbGnHnuTgVS8Gdyvlx6Zj
KRjzFH8jD2PTGvfqiJ8dj/5eCh7KFoF/pcT5par18iKSmhiINhj/46aSqR2/31QUDsgioHhvsIez
/hg+BURToRdavMWwmVzaefniERSwgTowLG73Bwmz70FumLcISuGVn233JM360rZfZaWBgA0rt9Ek
dBRN88x81R98M0qBhMfBCveIdXS0QicNQ0T3ZHw22LXLRa9SQ5EJzPBwa2xFY7nnAyhfaaC+96JU
r1av0Ugu2exFkRo/wIwitCcPmr08lA8ovhddkXV3TpY2ywIgC/mw/8+KRl0fnLcFLAe3SaKLdFZP
WsXVSc4O2ddt+tAzI898In0bDE76zBrxBS8/+0fdya5VNMGcnFoWD1zerzq0sgVakvoi+xeScFgZ
6h0KGHbscwyBPB8j61rmTdpu85paq40kWO4E5OaA8NV3gp6zXQ/yWtsgfFrWeMgfksr+YEmRX2St
tzSMD2+ivhgG1pv6lb2S+eEJloY65B9yEDF9eMCh/j7CGn82clxEBNAlXY0AUNOz1D9WyDmSQJTb
arP3FLNb2k45LW+/ZUe+xqGeoZ1+nW5lWWKgi3JfpsmWMu30PO2MZgq3gRvET0EYE+s172TRay/7
Op3uW6Z0RLawS1s9TncEOaV3GCqClR9U9ZtZiecsN40favzc+hNzib+XsfSyzyGf2f20Hj29X/WJ
Hu48zSm/+Ml9lVfLv38Et4rzrxuC4F+MBPSoLZfVBAXWP2sPItbQl6VFvh/qZorjRVZb9idN4uEs
yw/lUNqLLgHjE05x6u6VMHm6lXwKUwXm0juPVjSRETtlRKo3AO0YorUrt0cIPpRQBbRtLt562HsM
SC8ZCVJ0+ayvRaQJSjpjWFzkOS9yv1KN+qFhawhXVVkpYp2PmbH046I/4W1KTS84ywesquF5wNda
F5rzwAj6Zg6OdjG6rjo0YSMWAVaLsxJaT4aijDv5Z6SNEq6tkKZ7m7v+RgtLZ9uApdkSN9+u20S9
l8grNWLFmivZGzbvcB0oibdS6oSaghFBvUnMaa1ZKTljplY+eDBcJeEL3pvXJQ08av8Fv266m7La
POgtlv75d5Z351i2+U5TAiRdrb3zGhK99r6vfEXvJPCcjqfcVmnHR/m47ty0axbh3MeUD4YTx5ub
tAOAk70dW3uogYsJojv/eQjJUuOjjda30uRUKR845m0qMhQ+AttBwDUECONJK49kMYgSxOyOYkML
Pxg3ZkWG713efQ3Q6N37pQjncFqgfY176AoluyRV7cHNs+m1Avo95gHCeaczXpW0rg9qTbwqfAXj
VSh+t6JKGBDLEUb3tdsTJFzEMS31+PlWlr5himoteOmKjtUjmgr4baw/5YPUviNGOAZ1/ajb1gTA
HEm8fG2Y3z9RYl5otI3OtMD+9WI4tEcAi/FJvtWCe/xft4r+v2U6iyodRWdcioap/jl39CBt+oRJ
/HDbWQ2YDE8KxCRWb85ZCxsulkQzN+E4Kqi7hNhGc4Mm1AhqsWp4aPYUrDqqPVsx+uXakgxjL/p5
KNd3JGJjF5B4DDUgrWEwnXEhh5+UHsLOVNgiO0N0X8W5PqOJEK92EZirs62WxQdgRWeR+rZ+rRWF
wO9+5lURwvCQDXNoQRoke3hn6lMdBk+ygTjZPkm3bTFcJ/9pVKjTy1YqAYaC6Tw6+3ZWfVGMKDnK
8pvIbGcVlX50K9B5Clj+mxZCt1KgADQ3ie3iyyKcejOSpracWGTsvBhPk0QVQVStDlnS/AgCvbr6
YIBby2kfhVuS+qXNsSTzYTdG46nL7PfbEfGEj0Y4vrQoThdpHxZbc8qAJWdkvxDbam7t+TBm5bUT
VuYv5au6KkgNmommZY+4VbOb2dVjOPuqHNJtKAKf/myCU8OwaZKwaLpp5lqv6U8FsWM//RaNsUPe
Pd6S0Mo+IifZGopNFpJLZmcKmEgabC7F2TNC9JnLPW1vA5imYY/S8HtSo8L4xKII6zeGJ8AQB0fR
938fxf83gZ2UZC5NzeaqdGkx/sHybcG6qobtV4chH17HMaCD0xumuaJvsYGCQp1GskBjXbnH3r9A
8mQ9ytCvvlI/Iuceh6SzUZNBXcKXNS9ZFyNcQGAXQx36zWDtVrG1npCDbXuo96s6ifIvpElfdOBy
323a5XUbeu8QQ54mLYjP0v/ghdwyiTe8y6OwffcYvAWjcb5zwNTeGq4afZMeL/N/fDC/r9GpeVlM
77rtsFFSKYf9GU1v2JkaxY7RA4slwSj3j204uhgMNpI1pVJ22BFLCI91BgHK8lUBOchM65PjdYRM
zLSbAgUyjGk3eZzUsaCIWaSPAYj527OCWODCzTEWWsTAgvv1WK6Ty51ruEt6bDI3+3RT6eGBdma0
kIo80bsZUS80FCQHV/RkvIx18khojrIjTT0goog6N/pAFNWx86VyRu0xI5p0z7gYbMrnv39Oxu+1
QmRq7DIdjAUqyyC0LX/uNfVAU3SLcJutMV1Sht/3qcOB7cWiv8S+lkwvqYp/zCMX4k4pMPWYg1me
TdD/R/BExoYgqOqx9jAmTXZtrA1KoZgnbPCXmZrfqQrlsXkq1IsZB1FHegGnqTXrjYJo8qdxSMmr
TamSD15rdnRqXAD1JhmXKxkV3TjUmsUQU4GaPaFjEx8j78vfPwPNnitj/14KWfCwHdVxUPcYDKd/
xh60pLYAg6gobRfX3NWnVy/04Q/M3H5ZCocirGzj0aNrCB9yX7dl+Wp4/pfQHYxroYXGCzis0WUh
ZNkIsUiSqddSsJmpwdZv0vqlI3Jw/+t82CibsRX7UCDjZN6HBqwbsOpmG18PJG5fW/BU7PJR8lyN
hGTAKLf6U6g73VPSA4Spsqza2ikDsQ3/E+83il4Nfc0dIGv3zB+RLAO6YDv2sMQLm+RDCQvJXgHy
9jHGRHxHdWiTz7BMpRHsRoyoe+oq+zhiOr/Kf1VhJ7eEIqPvb4c2bAe8c8dBbYcHZ0KMJ1dOwtyH
lVUce6QDK9/hBtIqV9we3Pkwq+jNxE0D7w1zzrKAUP2Af+bkVXR/oEVpi8Z0sCr1c/IO5fMVO5Z0
J4VDRL90LAlHAOUplClUshYjm58sb3T8QU+ik2HdaHi0YWfXI3uFG1gAGHIZ6f45jfzPzuwgF5Bq
4rdDvc9q57Oa42rl6/8cxanprm3kLtvaDvTraFNbaGcYkS9AAvfaGF3rXtevlvA6vmKnXAVMX9zp
ebLtx955Vshi8cJS+2IjgtyYkMm2feCoXwbaQl1LzRQ6IxahHntc0ICqmqkBno8ZIKz16jIiTtkl
LjI3xAF3hqRndWnC/lTEO/neSDOXkQVcXcT2XmmK8eAD5V1JIeGQpceBvKhn18oe6omsqsrIki91
/yLnoMIL9I0/9MlOQSgzn85MBFBskfq17ZbGrjKdci1Nt1pHP01NDZj6hlE9kYO+zfSye/37PefM
uQ+/33I6i2VD19h7uHRk/tiOt4CxRTfEqORy210JjF+ScFdjFQO3zSyN78V8rZiY5I2Ux9bP83kS
kA9bWN2WGri2cLFXovGf2ZR2Bh3TCF9rmWghX21NgDgM6vgTgMqhSNtKaQW3mMGyCAlzgbL9aLex
ykp/jD7rQl1ls4tw8NVTQb/0HbBZvRwqrorUg3IRWfGZT6i7kxeQ1adn47ejwQ/yw63/DMsfmZMP
HpXs6OJBPkO4VDxEA4nfea8UD8H8LJpRyKnnDLee2jQhV4v10drLrXRE4NbOTJSSrgnAHQbGO+rX
3nXItcPg1N2TfMgIlvRVT73HWsoKaRLdoqZNjjMxr/5j78wX9OdXpyHFdy3XVm0VNZP6R9O6w4zZ
khNIJUWuFryh7E4SL52U49YP0/4tN3VQZeNMrE8hYOeesrlt7DANLLKGEF8zIH2eKADvm1UeWmmM
9VmVWWicrxSJPon3yfD3+N5HiRFUMk76aHignlC8tbWHaUPJ78dIHa5BPH6VXypa49dQgANqrc7e
Wq5V7PDCU4sHElb4RKJZiEd2ECq8K2lcYktQh0VBZfCuSlTPYrDe6gmdtt3tmA0hbuQyPxepf0Gw
XT2Ri5MeJ4o/sLopycVhcAUluh4xAZzH+TPPrERf2GGkH+RhCM0dGUSqYMqavySk+ocJ8vMiyCl3
MUSz14UkSD+th4dqRt/zeWBm72w9kvq1S8HrMQIZ6rryis7fNKEWX8oM/6huxNOiYau6salB7qpZ
miLa1KJA3zhrecgQsM/NUrDQ8z5yylsYVn4+AXX7VYkxyaimSvifhLWLKB3QxySPiQ7mjmJF+HXK
+jvG4+qZBYC+S230gUPUTG8V46+WgX9PmjE52QRarykZRQcz8r1n3W92cizq9b5deJb3gBTVO/lk
QgCspscyB24+dz2xxoau4lnlWgg6I/jsmpLgPUsM96Wdp7tWFNG+zvz/Uluw/Ptz0EF/RBoNU7xu
EKypyhbLv0RlNUQJGutKsK9tBXHKUHlPiATdTYt+fc2Y5z1FTu3t6SCnS/kq4psRTKr/IV+kL2Pf
V21y+0n5hppMuWkkCcQC67uSpyb6ayN13MvtZxAyYH2uvYN8EaYaCT4gKbfy1V//uny1KcmtMVGk
LVuXOXDqWw8KQNI/pGB2By1/lA/CTshzVzIHvxHn4kGn4hyUO5x4xe0deuuSzECH8PZTpT5Op0T4
b7/+P/oOMlqki+yIBLh4dII+PgjyNRfyLUMbc1EV+cVp7cdIr+jmSywyxNd9pbLuJaGXkJ22NB81
e7JXcPvMdZcp2s6KPefYh7m+M+ZnRMCiuGqzme0EwZnglr3daL590AwvvYvV2t6GrUUKwVyODVss
6J3vljtNqBkwAhWTu6/iQ4WTCfNZETpKWWwSFTbHrospIEN0O+OvUBcwKuJNPx/6pEl3rNdIe/iw
HL//IAuYGHG2M9BmxHgAPfSC+6E+qhAg70Vuivtarw+Zeg1MY3yH2uUv1Nq1jqy1dpXN8A24Vnut
lZ7EPhzQqoGFoStGok8CABns9heFHxoUgI3Z+ZQCbgAeVqyFglTELb1iK0ulWUM9MfA1/0R1by3n
mCn1Dq2iWu9qB9bVYV2D6xuDkBjBFadZrlAROrhOhFxZkOpKdTm00cXWL7ndEw2utuj7cv/fzwin
+Z9z/3pfTU23LpqnsclJvc94a583y9sobtsR0K46WRWzgSRF7D/71NgTV5Z3qZFGJWe6fdZaDMPO
DJNIW2hxz6VccMcC0MRKB9jnfurD7ox9sLp1GvWSm52I57cCcfBK7rxIzNkras+Xmo/V/qYqLVqF
cEYrW5YaLv7CAMtrBI9Sn6wqwUccFk+EkoKWiHWmSxJfH8qqaB6IqX3j8/WP8pQ5oY4MtX3tIgqt
5nDlPhiV/YSGjuuBrnXO2nCfQ9NbxqP4ViRaowN48KFd6xmShSCyrr+eBSVIuKZSu4PazRKSVkGm
jibyQETCLTGARFyWCDhwN11qlLekJnnOwWSCTemj7mpjO6FS+VJN685S2RLFnrcHMVJcZAk9DghV
KzAFBi7IBBGN41E++/WgCmfYK25ze8ev8/aSG0Q5kVKvr5raAr0zy/PkA7OAuuommhGuNTqXxitX
1hycLtsYUM7VVQAMZwuxq3xl9lHyV2LpymtTFJ9JZhevXhuH+5CJdVWNabEE/I9fIFXLrVW59WKI
x+oLGWUplwniqal2m9dEz2/ny4Ig88Eiomr+yFBsoVaon+RBOsCND9IL4c4AJToopMowbouIHdOv
29Do4NfJcwnBqjuInRWdC7QIaJyZM/qK9fR8hw+V+HLTJ8Zaky2KEgNgDd7lxfGi+0kr0y8ljGBm
e4uUNW7HCR3+XZspw10bNi7QuWFxO5pPlWOBaMljFgI2DxzZJ+qN7pO5uF3zGNK7LTO+9kCq0I+J
NeLXZMRBS5GLisrMTMpCaCgoMpa3azlWpl3VVe2xcqiKgmOg8FeNT3RW6zvN91+hTGOv4Nyqpbad
pAmI17gRWwMtBZU0Pt5SJ5s2j/OnoVbLc6I89llcQn+10dkp4olQgunhVsJJev4SEzuMZqn7er7k
izD6eRvIOyAd7NcEin0hwXySCZ+AhnDY6JGAQdvSMpVNU5QOdLC63KAbDildE4kh6zQjyahsDg9e
mE3vStv5q8mi1GnhvNv1qd0vbNKasds6SMLNklSlpHLY4xrbBMnqj/lJGNm3J0r484l8KeyVla5R
XO8/zQ6vDuuI4SwbyEmbOPu0ozvsi4z03s7G9SO7wHXrMbrqHcbG3GlWYZv0exnxQ0DStQUff0/5
039oBG5uQqmbynYvsv89Jll5wD0RLMzOIcG0aDbCCOD5zrUa6UPxKl8cbheUGRV3ZJGYj7mXO9hF
4b5K2qkNTPcxU3aiwhGRG0Mv2zsjiQi2ux8679Cr9G6Fdac5WfJzfOw08sWBwRX7hvt7oYGB3cci
jh6ZLOuTPzVfPE3nFpOvIixS1kZmm9VXgCdYOOdRzhapu+vQjS7keCcf/LYKln1sJKvBGT5KQ/eu
OjvSK/wn/UjV9nQ7+ue81xNrmio+ObRCJ35UMV5V1IYb1iwCoRCHnm7GJMOm1qUJCJb0QopBLQiO
uciRBGTe0M0CoSQPi4LpPIekJ1/N3ClejhqL7cJKtvJvGyi93g2zEHcIpg2wVbCbelsvbNCj352a
9mDvf+/ndlOl2fVznhtvaSyMfVRHS3lF2tR+9l2DtVYqpuwLUXH+TT6XN5ToBg+VN0negM8o2Yp1
IRS2jiXxR237zURauTcKC0GKx5wyzILUmMBs3MIJRjb+K5xNlA0tv94sNUAgZQxuiLxoWNTCb7YW
FvwbnKqdD6vYC9dhBz0r7tyrfIc8JTuXTmr8/AE7aqdTLa0D0sYHjXrGW1TiQuNg2o0wO+U6oxkH
Gv+93WCzZQysMjU8CMANhHvp01NWqCy64NULueTXWSTv5NKhQpt7Dvy7Dr3nqpHRdgmVzz0xIuXJ
H01rBXKn+kiRR5kw/vPKAcU01AXjcNXZrEyt54biBinhU74oUyPAux94hIGUe+rZw0Z3hXVSiCuq
tVJ5t5LEX1VEAR9uW7bMgti7yn3ztS7E3tT66l72JeYjY0jdRWpU1l5Y0EZoOXZIVy2xKo2UTFXK
VtoCWJ3YzGSTMo/tdRen2t4NB/uRXLg3ycXuLHarpNo6d4GW93sNyWrSVCkJzar3WkXDVZaZnCK7
06BDXhxf/IA6XW20SYg9ltHyaXCDl2aGJ5QjVam2FO3dQLLnagrDckuez5IPIrxkM1xJCpyaHCpx
OSEDKq36FnnTmwDPnFjFW4rbu2TJe9c53msI1WuLuVO9gbeTmJZCXgNM873QWfV1wVQfEdtlF2r3
TQ3SZS15YxkRpYU71R9+OzqYMCv9sexTc50ozQATYlIWcsjTpCcFFziKiQEYiqvo+jKcwfAOhANn
Jh/I8wNxF4c8jBwmZrvZmEnt7j0vs+/ZR7YL6sgs64Yn+afJB/JHZoyUd+6USjuiQQW3mpDHF6U6
RTQ1Nu5HJD+sniEuDWK8Mz367XXiFj5tv5Au11A95zaGioWZ1dMhISmP0PkweehqyGVWo8UPbj0z
5Ft2sbRG5aI8TOLiqmIcklO2rroNDXPIFbdFuRlpe8OYw3vHkEuvN2N/mUWNQ97x7GByo9mrh4PJ
nvsqY0PscjGir1MGgJsT5G4Z4qOIhnKgkcRbGfATjjOGoNR3vmiusg2PimRtIxZ7rzVNoclZ+Ey1
0d1UtZgCZsATN1uzRwr989lkQVmoSL/ZTl75VV7WuZeml8ofFkJRoD2gubkKR5muA7IiOHLzX1yy
qzjHQRPgyQyh1ZTKpVD5+oIEqWDhDuX1j2dBgJDf1ghcRPZ4tH2y1Yu8ppyaBV5LQ1cn6GNWcBHb
Gp9LM756vvHSz/ZfVQ/tTdvTcEr0znsuAGUUOq75IOp/zE8grQw/goRQNv6zB9En1pU1aiC0ibCQ
fw/Svourp+ZSC9t2b7Z189BYQGdIkqvvbj3j2qfbbTpkEXQU+z8bbVmWWgyj2gN6TA/vDr9Lymjg
jpsq191nREsvtWBlj6TJ7R6cOBlR52rTvT3DhubWP1MrEgmtJ3MmMMNdLrLc3etutTAIYp20aLxE
cfPzYeqN8QIG/TIlcX6Q54N/XhyxSx9y7QPXwlauYM3SaE5m3dG2C6qLrPsQMskeXDf6hzZBtSnw
bB2SeZvYQhTaImFs8fsghMOCdw6wRS6lSkCKA+SDCitt2cYtqb9J/SGbsypAgMuotx9skhIKIfR5
xuZQzRdo3mLTCR39s/PyHHxR4Z4nATpcd4jsln5Gq6K4qAmnWgxTjW7ezk0qzc5SVlfZFaq0Io0H
3Wg/fzW/Q6ESYg2KQXbBe81pfhrYTKFQASWWDfx00V91MjaOCBy4bxW/XraBny7LCWOfY7rWrvON
8CRSZNqertRYRdML5ggWzLOJIYMcgh2D6GFbVVBs6O10jVWhHhOly9Z6Nr6EaoFaP2Do08Rj01fZ
p9Xq2jJJne7iZQU24hK4d6s/NmDwYZqW2l07aZThaPDIq5U8FRdHfQ1b2cQ4F1hRTE/V+IY42D0L
8u5XUQVy1c7fBo0AjspKSPANfPU+BjvVKXawFh0McikOxvGhoLaHtb/wA4IqWaPd2O5yhCiJe1e8
2t8WtjvsZXHCTZOXzPesk4pSljq8Aos0pDLSDZ6/KFVf37SlcdIzE7VpktCCI/K8yhUclXnLrMWC
dpH39tVMvnptAwoxsAjP9R68joqt28c7m6VAkxePkeadqL3fD06pL6FH2RRmp4cBcIzdFd5KZNWR
KjKXRgA9VIMMq3T2uDZ65qR2AGDQn8iBUFZlhLqyLyni0l5Lm1l0jtBx44PItQyEJ7Gn2/jX6Cn6
/MZ4vIul3nB7m3772Ih4IAhDIzKquU7YIVZOLJKNGrKvSvQd+d0WaSMwSpqWOJQI4mA7uFj6+FdO
Q8K/62bJxnOnRzg9pF5V3nJAoDD5qrlL+9ZaJo3yqhXefZLmyaobEmcNVgxldJB/KyyVpDtyxqrQ
27HxQjaExHgRRAY1GOJA1Rw+fx2Oj5bX4LLOmhOR1fqGLcahN41hbwmbUnCOLj830qXqGfdh0meL
pkAdFlZjsBw8dtrczE/ZFAHEKuqvRUtGQfLe6u+kiRNqmWz0HP+36ZymtotWlOYhB8AHJMAIgwbu
PYCizvtgmzt8Ta/z54WkG1Nk6KE6VEf2XVRbLBZm68xikVRTx9g7Pj8KQP7eEunZVNtuk1okTztq
ufYKCqmi+QS4TWB0e6JG+WkTOmVOsAJ9JgoysACBu+IADu3dFfYFu+Yi5grQ+uxkGUqGV1GZlsrU
f1A2W5QxZec6c8RmtCYWaiNCzNoKCC8fnTuqAZ99k78WkXNXzTmKLlOVoaX6OtEF0COn66msqnee
UA50a5Vz2Y37gCIJi2eNsLyxe+3YKKO4cg5qmX23Sm713jBWCAi+tnn5GIU5JVzcURnCD2XKypXp
zr+UQeiMP8fMDlSWzTR6zEttCWniBWdVQJUcw2TlwwYqQehaOvRzXC/MZTGiHDb/WrJkoZkPnrd0
iKdB353SmTE1n+RA8UjYYXRpGdJqsrjaBtBY57rkNiu+gWH+7NcjuyED86pmPuedMJaugNA2uGoC
crnWFw67i4VZhF8sxTRPhIjpWegsUJFmfKk+964WfZYFaMgEoJ9fRtk61cKDHtaPrk7bnTnbXDMc
v+Kw/AKAnKa/oD6A+W9tRgkooAIEr8v/5ypS23cjpfkfUiLoIivYGaK7ahYLgYbsmNwY87Nbx28k
IW4IhxmXdoRnrajmKuIncrJwOUUjfwciiXjS3nDzndpJfGcl0+FDCe5Nu+MPcah96Ub4WZcVmT8u
YGm/yKZVX9btocmto+qO5doRzaEdKT7qs6VgSsN16hAfo9unpmdRNYzKd62aiNAcyzur6YBw2u3F
xauwCK3ivlIdoo26mCSPfvrWNOq3BvEqH/tssqmnfVDpHwqEk2Dom7vRViLCQwkpLdri0KjJCwPz
VRtxDToRpY7MXRPVwgqm8N+9rIbLguB6kQZi4lpOg1WT5MS1qxFbEZosPUsttYlfY6oXcDgNFrQW
Zh1xdZz0XtH0L4o9+WwHoxfMsOQnh623QFnnbOJsFItuNJ6JR42PSRRv7dZlyVUrQLsV2O3EvgXR
lOwGmy62TpITOKbtJMqXvGRvogTQxJXgWxb2MRtZUOzgUjLkOfyvFUTV+Hr+huX5arZKjIMk+94Z
ol6HSbtJ9ZJUUH/alk2dnIzgrfFJWabLtZxQVy8LrF2ZR6EJ8nSJzCE9FuB3NuqgxAsr4vdwBnyq
eXT1mvot1ap6JZSExGuu/tmSok3/R9iZNEfKZFn0F2EGOM6whSDmkEKzlBtMqUwxzzO/vg+h6vrK
qhe9kSkiM5USAvfn79177ottJ25U/xX9MuwIhss2adSOHuqrv3a4cg3aaxTJT65sk1bl67IE51ri
qQH25KtKysbSPQVd+sTvsj+aUQCeMlwmtpv8s9N0rtOwqzt661kEu5F4wUl7IMgGMV+cwYAOZr/t
oo+iQmY4qeIDBTaI5SB470Kr2lXgfT1ATBOKHuznclAvNXYo5EasPQx/3CmEkp9WJnkdHHfcwqaL
oFh2uFFiMXozA8JdHMv9oiYeiTDbWVtUEiDI+mTidkrBvIC3GZ9S49KMybB1Au1VVMhlcqrbjQg0
hGCzslXNOCUbrh/AX/bxfVpE5L2SJQhLZgPtnklIfa2MAMhy2Fqg3lqmdXjNqqT5XpL0Yclo5A/D
HsicmxLit5GmeTHb/qFM5T7R0OZapfkO3G2gBfupkX7sV2NfbmAIMakxON2OyrOe6O9qFRFhQsxL
q8HqcRoHAUSAXW6pBxcTcUJBMB77gWp8xqoy1PNwtrhuKOnGjwhl3ywJueJgCYNPpxFVBtVTELiB
PevbmN6hWyHgDxAkn80x+zvpxKSrxugzkTDcTB3IGW4Fyg7Ugp4h6sd0HBComleb8woLEL+ttH1Q
Ok3d2F2ZXTCSHzi/AsZqSf8luUJ3u0T5Qjn5mC/6dVTh8zIje+1hkx/vaKl+lYW4BhYTLQwum9zB
6SI07h2D6Mr5FCFSfY1HJozzzCA24BszIVa7IU3ESyI/Ql09NXWf+SbJje6k45EZ6rMNVGXRLC8p
OMuNUmUTnCqcYMWdqtXkiOnznmvJ+spD5LTJ2S553itsNa4khmljSfujWB0sOXZ+VkUbr1bwYKl0
rjWseYPgIAh/GeV4eE175mBpAm2zoUGG0TvwBw5r7lpqsp/sKZ+sfRg3DzyDGgAtXIXUL99WGz/1
cVCQv1e0yLSUGsqYNiFOna5h/VEXY0k4VIrHYVIHt2oQ8EM994xQI2wurHhOsaz4YZJtsjhnZyUL
yXWMYWFGv1BU5x95T5C5pMuUt/aD7CDIfIRB3qDjoUisCY6Ju9FPhwtjUSoem5N8kkSuQP6wT3qN
2HI1pf4Y38WYpK5MY+uSTu21nnobK0z/SvNq2CxAYFwQjfZ+bvFcOTqlfTiEtjs3+OPpuR9TkjkZ
y4WxK8zR8WkHpoSNxdkWV7OvjAOwc/SUwFE0buwqJxVoYWBZFyUJhV200avccAtnZCfQst8dLTmm
HBC1TaX8hbXS05Tq2YgVAEKd7F1zLXGCIN+phuQoKSLhp1HpBotjM0kW7zEKGyPn1hewLp/JuGtn
07dQkLNyhQSEVdQClfiOc8em7wapKKIjOTFR2IxEh2d0KqnF6cvLjt98ySWsQb+4yKwf1IQkIPZg
bp92PECPSq3kipSlPQxjBc01KSma2+5+MgCprRe8MvCwGkq/sWB/uHoRM5qaZ1L3ltepbs+hhaob
tyA3s27+GuzwqNB1P4Me+8uxJjxHS1Uh9uHKOb3xhGTk2YmmwjN+TyVhb4WpgOhwnKu9BtTTciMg
CvRoV2J1j7psE9smWutFxG476CVZzIrDM96/DVTjma5mWw28l2fZBH/Er1lBKFujQ9edDERBdZdT
HkV4vvEqu2NKDFFoHCBiXAyTeVPK0cudIGzQrK+JkWej1Sq9Y9nFKqDmlMQZcSaGAiYdsIdLgPv6
YLaJiL2kMmBE19E1JurgDSM5XLmXHuwkXbiSFKYBz58HMANnB5EHaqt6lRK+EFP7nszptuTXmugd
Xy8AmQBHoGbUALN/SnfAzK6YcN4MqVMuoBDz1EHCqAvqO44PtRQnZSBhaWpnzJW2cUqr/I+dMKHS
s/YPDQz71Is/UiFOwQojbUNn7URBNXqjUdyFyQZ9v8gpacJGbrFq3o2FdsehuHBHtdV2IyOvUZhQ
LPCwew6DH4SILPGhizbr1Bpmy5uOchdO0R/TyS+KsJjKxeqD0sMvbpQKM1q/Reg5uoiXiw0T+N+9
RQJSPnOXBqR/18Wh5VHIHIA0suQRNvULc70nLIdsBQwDKAsdEZfHgWE6CK/WK/PsCUvSKRz62EU1
TzCDM75m9C5KnPfmvq+030Fowi+gqb61Y9Tki/Ostwu+HZ2Hlbkb/Qz12puETLYUDp0vY+vFVPXA
64kOaK3FQUcP6QTax4b1i7txfZBVe/wzj/keLYezH7thm5uxfrZgK2B2ZUCUL4WXPcxyZ01kBpEq
dLSSxXJTah4fuWaDxe+uJszyOjTMyWVx0GFF+Y3pcNIrO/OQ0sd6NMvQnwdU6wsHq6Vgt2kHRYOP
a1HDFt1XF4hN1aIkBjq4nRu0QGHH/70wzkjr4q0OlSendkwPbbvtz2OTeyb2c+50gpkNu0Owq6D3
bCUGa9p+QoVaiE6QJNS8FGszyTqKtsy3Zhx9mCMtKNPRrw7k9zWEpvI7bdVuE3RdFZEH7PDFMWw4
E907hmhPr6pyl8v4BU6d4g2Cn6uQ4S+zsh8REtQezbgJN1ZebWEZn8FU0FVXlktlDkQpKBS+UWEl
Wwd1FeRr1v8xsLfgbGE6t3d5RcxnpqIuTgK/EyNiukiMbgVchYkF2XdN0UbbNOAYjhNtr2YBci+i
Yn2HkgsGJ4MdVRTekMre0wJHd9NJcCxl8XIkfsqsq9/bCFVXbI3MhRln7YdiupYxMDzceNO7Vf9h
IWWTzVmwWk5mlj0pPNn2SNhTNK4sTdpWEbPcIc3IN2lYzu3xueu7q5S6gYTH+iCgCnqg7XeZek0j
Jace+tMsA3N1pwMFTYCySwCsGyT59JR0PaFtuI8Vk+2zjzd4c2ovJrj5okavMExyF3AXg2GI0UZO
vK5cmc8Bvhn6Y8upS7GVdlgjoBS0cZqTIF+rvmHoPjkvFFN5xtnScp7APE+HcE0pTXP7awIewOgm
6h7sKQHOCj87RMpgGCVFbhce8kr1NdDpM+FZUbymX+YmU57iLeOs4ZJ25/brPp7PwYcVrzetKtWN
GvekORY0tk2y3FgvFrZB4jmKZM3xdtu+IximNImfVdIHp2SnlelW5rXm4dQJ+BpUFqYyuKIV9cbJ
yt4dwt450IPpjrAavsnhOlZ9/0m2ImNTjr1ecYtJWLSt2hSml4QR10QtooOhYNsgggY8KRt64zTf
BPB8aUTqbgrNuKIIzY6MDc5jbTKwHWrLdxwrxTGlYE1OFT9sl/lYhRajbKf91uSJA6Z9iILuDdT5
Y6NErZ8Y1TXk+zSjSb/Gda27WikLL86bLxIdaWppKnJaaB+i7pItm+3vlmHasBrfrSTyCzo+tIu/
i3a0NpTxoWcu9ZcDhNyKzIewZydaj8GyMULf7LW3PKYfJ8PA2aBVO5uz+rKMlpsI+8EMrZTSMKAE
zhWwW/3LFJeWp+rzu07G2uofubNw1J2cvDbp0y4PxRyfBnz9T5VMvyuarCeYyK7tyJxaUG2PfRCj
9YnCyXdmvLWCSQYSBuVO13B6YkJec1lyyCbo/nVYRsh7thPIPRMrhU9gNhpGPThB9nvIlAiwBL6Z
YerZR7nTXalMoEJov7VhWiHwl3/hKB2z/pUEb2cDMSrAL87vThGBh9yvADbGERrdCtdjROrd1mJL
DDUY8WTTqeNx/epykvV2kUeW+5QmFAzUdEBQ3xMlUyjSlS2brey24TQIv667X7b6jRiebtCIXayf
7ZRBOhVrGhFLDxbLrfvpbzm0haeUiFHbqA/phFrNwVxwu6zdbsiVFJHojQyoRhkVyhp7SXggRxpI
erBKKRQWInyXxKBr2E8vZAx8xTRNiYfo8PqhF2a3QFVyDnI6kEkfHjkGWX7ejLHnTOEnniXd0/uG
23lYdiCj3cAZ73lSGnbPKkLFrD13SIjGQtmZWvtC3CMCcI2HyFCMl2jGf5Yn6mORLL+jNezNzONd
kXQs1fpEivDajyklEVeDwu9fyUiel5FLwF4ES5w2mMOp01LNTwNeAdMajDejw6C6S9h5HBNVtzk9
j7RxOYZ8wV6V7uS0w0Y2BCe1tNId5wvUfscB/IH+DlPsUNtpuTntGzNr3UBofONmbTFe5Ibkb9C9
Qu6KZ/QrH+kJMJ3AysvO7KbmmeN76DkCVrqqlSdG2QvlCA9GQPysOpCrnmu1n8mwJl087N2QKHsC
S5snYBubKknu6FosKLwXjBezeYDw8+7kyzVJQ9WvHHFfS1pjE0FiC/BBem8OKNgpekQDcCqFfS/y
0aRz6HyaVv/UWvU1g8+pBAzpRFKqnjGq9JEpISIIIf5Qql/EKyDLrazKo3NIWVJEvybF8ukE0BVe
SpRv5OES7F5uaoXM0RKXcGZFxBoNwxN8duaHNe7HjFoa5RN0fdEmO9Ia3zFJ5RxH5OxCw/xM2r55
MPqd0ZAaNpchAYf62jXRB8TozATMHH1CNh7Q/rWeBx4XWDlV4lhX9wJDsWfT1D3Tf98GdoN+rTEr
D8PmwyIWzaPVG7tOyjkebTFGuc00sbXiZHPpq3wN9mqCil+SePEVGDFoo3AshkX8ks8VdttAunVD
0SWLuvADZ1o2lhcgOAdcxW8nduJnTesPDKVpZajTA3N0Kgybqh4398tAwMyxD8MRjaHEl5Gmqj9Z
sD8rWorw6jerPGlh74Rht+w4B49x0b0slthpVV2fw0HHZKfCEpia3xJ6hjvVpgMUIag8iy1cI5ME
PGz2a2gVDNTOC+is2NXHOnXBMgRIoEhWdQLiDBUZn+wcUf+UvEuQF9uSQFmizHdyMaO7EFbaRqtw
34BqmqIIre7Q0OYa8Xv22RbPZuEJGAyoD6PJ06hMXRsSoV53BWBCh9paMx46i4QSjfyFbT7Gv7Im
wKjUPSQwudu41H0reZ3TNdolpVial2hb2X14PxT1eeKKKDy4Pj2VwnOodvSSGayqpSAaUUa38YvT
cFPbBHb4eRuMHu0U/JTGtgn7eqPZyt98yQF1jPohFqx9ukwPdrDQT3YwgFhqa2yrVb+tzhEFV2n+
Bfhd7Zt4fJcROhYRqqumtthHMWsOGqjvfI1coOqHQQkku1OOSTBvaUb+lVPP8TNo7oNprk+4unDT
KXZKI2xHijfRNw4a9sm25hM7WCudzB/TFnhblO6QzVFL6G9pgzKbCG84N5lCmlpR7UWN5rXBETib
VA89P2qn8oOBnmsy8do6xYFQ8teYBEuqrij3rIIZfyqREjkBSA3xUXOxwLjaa5/6Jc1s6an4ezxC
zeS+6bTruEx3xWSyoQ1S22X1X1Bxh2Ks97LvlMdg0qZdYbT+kga02zBbxWHui6ybjlQBH+E8QYIM
kV/YXYVkiN9hsdDrqhQCh9HHFy3m/b4+maQWYVwFneUoJ7aJkFrK6fhRDx2JyN3Sc/py7G+VEMYG
TWfR63+6yd7raQiUSngGAbNHgs7uzUavNnZiJFtdO0cztaldiJaLhKZizL4a3eHmJ+XZbXLWeXjf
GytlXpXGFfFDerFpuv5vv6nw5e4GSwY7mChrwWSey6I89/b4qSLpItgkO/VF8AEfNcSaioB9KYyr
oSENjQw8qoE1+VXLQIrGxm8ChyoPZSMnvcrYEjUeXJZ0YEUkpdGulZiJ7jXoBNrOKgz8JYm4Mowz
hghZB0i1i7TDN7bjaKq/B4LWyBulhVCRqJyVhkbJU9LlCJbHOqWL0be9CReeKl2XaKZMhzjFkL2s
aQbj2pjBl80YFEnIQPuEkywY7sptzag+kCdmoR5kOjIKtfYM6iYKzejLHvNhEyahwirXItMy5s80
qrpdx481EjUjEHBYafVCR16nh7aL1bHfIfSUKD0RHE9Msd0YzRq1+DkmN8Uach3tC1OzRpF7ZEdM
YkcqvzEottWpyOho94gSE2Z0zznDKKLuuGc5++4i9qu+5S7ueyARjdr9Vu2Qs4Bjf6wGDsrNcB8P
sMPKlsVyCdKrhV4LYF/H6Wig+rZ8YVYNj5wl/KDWsJTGkJiSnrPkUjEijF46kyIlzNQdN+36TDqO
H8fDAzrUAfdJLjbmnLyTEO3G6CGOAzy6hfz4g16kpzSZTjOCGHXXlBzLRQ87Xi3TJzPZ5lP61Bgq
Bi22QXMBZ1CF3dmsSf5ZxnFPfiZsk4I4TQELxa3HeutY+quswpdE9RIcEDsjEX+NnB2vmvdDN0Gn
HiMmAETLVgJgjIEkzdD12kd0/1hUCA9wxt/PFgMlMPX7iu45nno92GDJ9yREI26OOdgE0sTkvWi0
FUR9ErmeuOh8PHxSdNI7zh0DfdipHdt9YA8MVSZEjvqI71og+4pnVnW9tPeGXb/O2vy3equjIdgP
IuGQleqWq4NaQqqOnzW0muPSgHLv1pJQLc5aSwd3CbOCQhbRFGhqklNrVKgce6s58HtHokrIpn7b
WUetmt6xe0eujgZaNewvqyMAEPp+YtefwO++kIVsSxwJ7lRVO3vKzX2mg5m3J+mbpKhu0FTudDN4
1tp5H3SqgR2ZSV9aX/oFnwWgLsPVAPM3qv5LcTj62/YZktlCo2rUPLWWLylZHyfOeV9TRss9zixq
p7E7tEZOpC7fOudGrkxmzD7cZT12vpKeFc7QKe+hRt2BrRBA2opfdRdyrEB7vI2r/kD2Wlk+BinS
YDXc0gLn0HM/9QDhyHW3XYfoDyWcv/uaoVXiwD+dzeEMlWyklALbVCdIMPPqBWp9tKG18qsuGZSi
h6ZJKtMFC8WnIvUnc8bbmahrrgbB45yLnhoeJCoHnUpJZPlm6v9Ke5stdvSCN8XryjTcO9b8ZtSo
LLuBO1JMtCs0+p9DRK59qKAuGxLjJUWQAgHnnRnDZ9nUDY0TsGczPZVit7jOjAmNA8ulyYoXk5xm
zxkNHw018tT4V1nEX6tlao2k9hCzLohZ6P9PUzlvdPNamBKiR/4wFpxdRgW8nUZwpCjhlvcV+jCy
jU8BPSkvTxjSNPYOSXu+y011N+BgRerL0JxWFbN7liGDgV0nDK8u1rxVJ0t9yk03jngojJKnLjH5
8ZwcQbrQT0NH81jPWIw75tYxLXwam021Kvy3ihIv945YyCDvolM8Kn4+6ss2LqM/LVNiPM7rEh9z
kRdaqeSxCF9FnCNiLTpNDDtCnclOoukXLat6L3fMY1cOo18wqlNS8zMfcS3RzXpXGm4nWBZig/IQ
LoJKwYOfPdT1L2XQQM/3NqmczDDQ1mVurdfJnuMu1BURkrSiM7iraOGPzoeGp22b63l9tW8m83XP
iatuawnlU7fKT0cX34XxKVL6m/qoIltPmycTmYwCSoj9v2corjanhkGO2zH+2fVm8xQ4an2oFdWH
8j7sm/DUg7I5oBGizak0kg6+XfLPgj9xOjEnaMNLo95NytTvAmABSGcHfj9cCGn27XbOu+dOVYAU
kf3NGMfPcvMz4Ikk3dd4XJKqdiloDrauhV7U2s/W8rus7d9Mq80LCR3wFUOsGf2jmQjQ5qjyYfcz
oM/dWjXdUgz3WQBUEYwi96eb5LbOcZEQMA6YYPZtfd4ZYFAsXQ3u7Kolzo9iMF26bJvI8kjj+aHu
rARFhfqq9srfap2U1uko2ZVpcgcYpnGZpcT+KMq5QenezFAegOsj3pqaX7oQw7m0jPqpviNcQZ6w
seeu1FrTNzv6KrIL5RofLCDhR8WHHcQPBaLD7zIxXHoe8u6Hp92yIG3Xoxyb3fjbqmFuRTCTokkc
bk74cQU13cgwjs3DJOqEocjNMK+hKKTAKHHXzfa7Hk41WktOapLBRp+gzIYVgMK/SadtUXemj9g5
e9TaboNcqLxDNtp56SxqP7eUgkh2/dS3Wb+3TNk+9iF6PEehZPx5qWZYaHI00WOR9qwAirovq0DZ
tRVQvn8+s4Psw1RJ7hlWe1YxLOEdvaM7lY7yKj1FMRE6RUM4iD5fMiy7uObRQFjWvJ2ImvSHbn1c
sNq+zVOBrTmuwzPBoeLNxpxuSjtGfrxaUSB172scK1RDun65Bc39xA9CSt0bc6JeclSHPYGEl8LG
bcjAzGA0iFXyZppMzXuaYgJ9kbWy8Luu2JErct9UzsS5E20krL1iOwijOWSschtLB5CvqvF4z7m9
vJ8NhGC33IXbH0CeyQihzavrlM/o4IPm2UrlcpdK5AnIklX/5/8hncK8KBzFoO804n5ekPf+5Cgx
edNPEcXdzSI8a/HKnoTqvTrOaXPxA67/MmFgoyQ2DJcAp2NAwsbWWgUdtwyUrH351/WNleFQdBqP
Txn//YlDqJqfVzcR+k2THgzZa1wTYRcxCfwqEqALbS5/VZHy+vNlRugun7lYfF3Tlt9VgvFZsEU9
9UgtcLvY7Xnq2+KEkNCfM+uUcWpi9EiEm15Rapk47Haib4EwAYQV6EZS6Ga/U0vDkxaN1rnRc3GP
Kpozr2IHfp2ECLO18E/jVNZDMRkJC3o7YHUiBXl9v0/FtZ3VN4yajn+jo8th7LbAAAOfqbb+Ihpq
4FGkH0WvaffE/KxbMJ58ntyEfX6Z9xL83qp9T89LNUxMk9fXeVBx0hQhN+Ygh3NH2+5uaOfmagUd
Z3qHgLeB3mUMOtS/UXeQwOe7WBnB6vTncNJ/3bIjFmPSvCAapdeT2ufdbNihk+d+NTQFcC/sIYuh
5pxX9bfKHD/amyRfnXJm1E60nMJaWaW0yHeFzleyYEIVKmGPJNS12yKViv+j8G+galwXKglwIMxr
BFM9XdzIbASzA1hRLyLJ0yNbYAwpysZYjGMlv5Gn8NNx6f8V4rpYaeEzRjX3zBXn9y5JdhEpDq0S
YaJ0GsKkQkbfm8RctSILpYVSSizFihBHmqfqBbFu5JMEKF/Bjv5S8nk+i9hwfthMNvHCQXJN5sq2
0Vwpa6+frRBX73xIQsjO49w80Kw5qarTnfR0dHZpQahsPE7EA0iedKVF/clQLtyoDKpoQheMulV1
DwuJ2OtwrXTCMfKGGi0WRXDlJxZRSGKwis3oTLaHdji8k1EVXVC8EORJZrzL5CXYVFU17tMy+hwr
4oQt3Zx2HDjQJmRKfpU45kcryu/wYOfX21v5LP4Wg4C3Qr/pJ+aW7LpXRRc4r/AyHasmM7easwzP
pYruVAZm//yDrOnGNYkcTSHTLl284fmK8GQHgJ7Wl6jpE1cjNHKXjst6UA/FSyiSex2U35XgD8JV
a+R0kRm2D9qcDduqRVf0s8aJf79GNcNPrKo91oTUvy1fmqmXB9PCdFW1TX3+ufRj40wEtjNuWyW6
iVJxSmGET7hAxk6eN4/2zXeRdnaxD8f2+7aiWCkiZ8vhKcMDTRhPQezyf6Rod+PQH8d22Eak2KAW
7I09gUtc8aXvnoPhdcCZcf9zKeaYLzn0zHtC1mJsAnyWWI7XkKK471hH7pv1Q0VeridGNDs/72F0
2/BdOjuAMTAAWqeBVRUK3ypr+ugTBcwt2xf9g8caP/8S6rvFib9LRtUtZZf8cYw/N/OQGS1fkIPr
19QBTjmuPOAYdaN3E26LSX4QajLc3R7vPrI/pJ6DcHVMTlJziR3FDOLkoEjWkdsTqtjFw9RWQGMp
oq9WXX52zmsbCu1K10a8YBnZIE1UDj+L/jjG8wN99TEnqwjWe6kTeqh1qAwajaiqKIK7trK55uwI
m2AVkXTz4WZr6grbPFbmcmUtR/8XKbZy6IiZcXHaLAcnJAWkg5L9xH23v91i9moDLMvaoO/KLZap
aLHmW66BYoe/nUxbPkVTPUGxa5/RN0hsolL6t/fju6Squs8EY4KvZMQLlTPDGjggzUGuR3vHCAWZ
v3PLDFBTM/pE4/m/AJ9I4gioE+NIj0HbsWuhtdGS+Wct5HTXP6r2B1HO8ikjgwAiJNkl0/hcDPB8
bToSpL0H03kMSVXqKIT2/yAjG0S76N8IaIm0aJuoKdZCRBIrZtn/sVfYnSaQtyfNnUJnOTKgnozZ
8KWHs3OoZzD2CLrMh6KpU9pIMvtdRs6aj9w/jHEv3ISsLK9iFzl3QWC+YvxzV5b028+2IGO2sTW6
jF5L1e6aHLPFFEnS3AmMvOWDt8NAvLyJI+321syJA0VVr987SF381gCSN2BT11aQ1rJ+CFqBfqAu
rGM7MHue6PeTTdU93ninpJqdu4Tt+/YK3ElzTugVFfXzYmhnJwXHMEdo+HtE3nciGzQCjMnJosfF
/roku0rE4o0wkXoHfT/fx4qSvq7/8vYXbv+ycJCCRR15A9MUPw6WcrkZT5XWUA8JdN2NUjvQ+dDo
bAZ8Fwquu03HmVa4iJ6MO71HehnH1Tq37407TSf8zqJm2y+RfulXT5VIOeeAPEffODfDBb+79JrZ
MV+B1e0bLTuXrB2PeC6bxypbzrcF0Woy6zA2Sr6xaQf4dc/3HjXIB5mhBXes78oThIa9rCowkW0z
7k21HvwbNdIBSenKpgkvZOC5Yx0Vz3XHfD7r8+bciK54zkjY9gtu3C1gtPy54AqcYkYAiWH/YsAo
n+hwyqdqptpf0gmcFq8gHSKkoSdqLA4xszOxLXN4IW+j/ijSNuV7BaMYweL40FT1o6izbAOoZwQJ
6RxvzqLaCF70oVFfp54A84VFOpDBZ1RXiP9Wv2G7rnkl6IFGESQ91m11L8uMnJOirN4cw/okhN34
rl8Lg3wAKYpnnVn3W865fqMKZ7yUnL1PUs2Fr61cyh+X30/xNkfmNVQIrm7ola5y9IXcQRsuMjHY
v3MJGLGNyLyeMwA+etR8Wba+VQPJnB2QK1Y3Y7uQn7i9LSPDZPZuZCrqhRlLyXwf8oHQo94XiAS2
N8+wXF/WSq3Q36b3hdIhPDp0MPCJgNF2jHR5zzNJlpshGaA7iWWQPaSdbfSRF4Omd5s2Py9u7xQp
DcWfn0O3OBykZkL4RjgkfkgQz+b28vZBlYp2xCs47pMynE54ZTO8d+cSet55sZMZHWDvkCxyqz6E
StodnasL46bpXZ+JJyGFKLs0VZWdafx9BIn5a/q37dua03QvighI2freP3+AKzFtmXMTV/JVYyRG
NbKuzuNkpJxewsifWjAst1VXZESuyXJJ7sKWhBiTY9Vb3UVvKXkqfxu8U3JCcw8NQdJbXlnhQekc
DEL7XntH+yHd3d5fsYDZgo+GKY98agZQTnlI++0fbq5J7jLpcM0Sl58zq6Vn6EF8hQ1JirukDCmD
zPbmflXgLbIPd6ICKMWJ8tmxmGSPaqkeyDYYHpzO/O6FSRVvYitAwVSMP9lszaDIo70EzO5WbpJd
GXgV5n7ElEtPi87hoILdFqsp2wET9f+Q+Zz/JvPZMJ+FqVqmKrCKYwMHL/QfEJZGq0qlr+r8QNeT
Sn2UBnBFoq3vQ9z62+Lfn9m0Xn/eAzC8cYAavURUBE6YBC9qFBX3DHDQMkYyf5jD3Gy3ZY4ua7SD
08JJyjeWqXF1M7WanzdRS2qHmZ5LrNrTVRnqq8pU8vTjc+wR4/qqURsb+k+9q1ZEQr1q43Va8UDD
7UOWLhS86LVWgNDt/XSexYUIwV82//OTVWrp1hhUHNhlUJ4aU9jbRCvyR0zej2UavxrSCV7s2cpJ
FOMzphCFN+aQVjoklxB19mEt8ufbhxhIKokWVnO+vSQT2NxII/fLgImFsojwEql8uH2mR9prje3z
MqhEo6mjvBuMQX9hqPQ2oshGtwxYIwcuVGmL1Xq2ioXSkN1DMzr5czcyBDPbtxJTyVbTWkzC64cg
i40701b5ia30ue/196Jsq9S38CSjVcGBHaspo6NmyYL/B66uOf8nnMpBuC90KQx9Ra7q/4WXAr+H
oVDTnUNOtwfrlm4+Ib0uXS7++OG066Emm4M7M9GA9NNh8+ZJwATW6J3vLHGeVK16QP66kAxdnBOs
K7u2C3Vyokbds7EF3w1NvWLboDUrtfYUx138phZ0v9D+YYSplB1xmLSSlzmLT3RLazQ+Ir0H9mbQ
o+KPY4k+gQAM7SjCZqb/99DTdHSbTEkeyCVo0P602Z2cWnO7BMMH8niSpFe2TIcCcorTGLFl480p
ZDf22mg5N9A/pDk+q9lbaWbaPe17Gt4rGkJ3apSrnYVqqgYQwMG58m9W0SlrHkOJ3AIOs31OJtVC
0MJn0b8/o3ZMPZbfx5slOJj1/NomIVjFCoFbTWaPvh5TRqtp97NEqWP3f5pbgBIeUMXncSuAHcb2
Lh0ajMvON01uoqTY/jl4ZXaLtlqMl+gGXE6CM0oDa8f5jiPsCv+YJns5q86nk6l/bwCVArf8VsVH
S2fO9MMIOeDtMwUiDiwzafpCr96ogPPjsL6KwJFi1cDlr8W4ClYD4+0/7PQ63JS4DrfhOG0THPFf
es4sEABy3ascj/+3+QVyjpmwzKuMgaNSHKGjlfR1LMJPmULfTox2SiHNd3tFupchu88K4EG2o52Q
ohJH2TvOS9LUhRc1hUpH2LJ/a+i1L/Q5ON4iwfZR+Vh+cbtLEyMXF6EQW8btG3/NZAHbhUH9snxr
nSEPU9ejBNAdmMzsmQCw5uzh51tMZY2QN14nsXVaD1sTzuRvBYL+uQhelTHJiWbT2f1gxntzOPXk
c5bzvdQ6/5+iWkbgx+3UxnCxvb0LJfizImbnNK25kQAn9pnIDNdeoCorafk/hJ3XcqTalkW/iAjM
xr2m90p5qV6IUhm893x9DzZ1T93b3dH9cDIA6aikTNhmrTnHvCU01W+wBmeX4r7jgz3/fRFhS66t
bg8UsTrtpMs3ckD4dlbGXvl/ouhMGXz57yDAmarskowmbIp0tBdn2ty/TQdgRbDtNElwAlcDeNW0
4FjK2qKaZO3WgdGy9cesu9cwOqkE11ieQIe7BiVhcu6LPWSCAtmujSBfC4Pr8k5WZNiswd9SHMW2
hCZctNlZnnc8zGvq81Cn/VCjtl4g9yQVbidMPDUyabdMImc9pTTf0rZ4l+Fr8sW0voqkDx/NmlaL
EbEkqp0SH44Ri+PAfgNtxMtoYrFyc1/5ZZZXpckMIqgwXxdlEJ6qBJSgLA4YdpOv4sh1XmN8iwPC
eBwXiF9qHP92YPzAuFi/WqP+LTP16STmlblcrRehqA4mC0nXcxHOwOVybItY7syp4ay2JX7JZvge
ZQh+88H75SYdvRkFkonvdcwl8+JYmHhwA61PSNNAm8qbF5ybIAZ6OeXUc+dvmTQSd/QC/aJcEEYj
1DwNXa3VYb6QKKUU6BOZLke609173qi/EMN3H978LBVzqXMuVI9NpV+sOCpWdjuIPWzScJtZxXBl
3dhfi/Rt9Mzg7oQ4sx0VqsFk+ht4LxTqZwa5Qw4Eq7vuujDqALHWqnPL0jCj4Ruza9DEp3xSILOY
a4teMyNGTVm1qx/LqnktRDuc/7msRykVplilwk0HxtfEW2Ca1k51x2Fr9tlRuqSlLTxDpb4u5LQi
wAdQVWAVJKl6hlnvFaGUpIyIYK7fGvv+68/Ug5RnLMbnpaZo4mnI2NPg+rfuEeKWoYpxuAtyxhhC
O7SBI7ou3J3o7bsJDUqnz489QYUr+q0byUuQDIW8n7mF9lqj43xymgRpVjc6WALlE8m2kfmo1IER
uiNyXaIMgzmSQtd4YEh83YjS7OhTusHzRICs7+WvkBcXHJNT6sVDkkUvM1FhRW6f+9XlGCtNoJQX
Cwr4WgOr3W3UQXTtLkpoIDex/WVU2fCajU4+MxnCUxpp7b6cyyT0HpGghaVJK9LGI2auh7jNn9K4
VeY2sPHVB+ba1Uf1FClIf5QRt+/YKsUxgttEI4P3GIteedXU0v3S3N001eWpmWMz558nNB8XsN8d
JWZumZzT2KKtbk3FES9J79hASgNhb6CBRZSFTffLwbF+lFi5JgcQFCCxcGI6ALZn3Oggiptfqjun
ZlSjQVYdlbB7qWTM5/zLZHhrSVWZSoAHZIVMJoCfxoayl2UKQ6P1nFQW1vaEHbBgZlvZShvs3MZt
D2IqtGOuOMg1OPv7bQrdxhW2iA6ZdGTcO9cnxg8CIyC0XzmuzSH2e1T0dJyGGuyunG3cPHOuZaIT
tmFX976IG8ICJtqdPY0zQ6mf4kmxD2qMN6+ohuQLRAEbDmvL/RJRUmrx4ns5iwZRp6RsotPVsuhH
4SjRS9XZnCnjtqRICJQLIlnrp2uFQJiz3WK8RhDFGBLArVhSPaOo+kUFM2rD8cPn+QVZ7YW3TqfO
GacjHjt4LHk5pMc+8g6Vh5uI4phj7IvRNNd1lMcX+HnU1zQazhJAz9YSf+fIFN0VSX6Qv0fSs8FM
uyHdZRDNb2PtbnvPrR6tFO9lM7LSUw1EHXhm7Lfl/40i7/tkUaWqZ4yfU9n5qWzLz7hwm2tNGwcX
Hz4VunHHbP7lKHpix4/Mhm14/aXk7dGnY/0GZOJfl+U39MZByW2kGcvZUD4XNZa9KL2ZM51EvuDH
T9eVV64dCJB7p2rMA/eAs7Jrf2+3RrOl2vazjWjTJW2+0rmXn1T/8+8mj/EJFWlA37xr4O3Kzs5g
gH/J7Tzb45Lpo3UbhPG2T3LtFFWhvR0mvXgCygKk2u0ofvvaTu7f/LRU97GdHhG6UYMIZiJBYgN0
MR4mrW++V5H5TRub7kVXKFOTaISMCQOv0zVg9QXQoLqLzF0fA1OS/HIDvyBF+1DbGvF0WDLIx4Se
gJ7A0w8mcyvTLoO3ISoVlJR0UBKCKENHJTXRo9rqwzO7l+QMH6Nh6PdZUDUbGfHmBz/VedHZKGW5
asZsvIwK9F3LJ4+tVKthL7Rs2I2qzgoRyNZh9DtG4KJtjrkpgrVkwEjyS7IjC87hlwyqi9mI/IxE
4Nn3hl3Z+c1ZQr2gDhYbNeoEnazcuGpESg3dgx211tGbV0CBXQ9n9olvrZppqwTh8zecACErBX88
/M3VserOuyzvgZCpepbVVjgxlAxfZyHOvojLCw0/WDk2giZIwr9bTY9PcnFtmqhlyBHbiJEBSvJL
FoiJgVlGXmvn+9tuCewpQHHK95WEQx4voLqfZBWMx95OIwoSbXlEwCmerVGpjlVeQsvq0GNZevgp
ogBgZlX9ng8MjbULnGOs+QniJiOnNNIR77JVp8KGW1mys2c5Fezz6DUBkkEpkhlEw9e/8iDXpW6s
vkGf2Tuhb/1EB/x9jAAsDoGb5XTfsJ1kqgU4MgqKZ3mUlf5HnqpPjOvTWQgt3WaGk39TAmQv+ksx
gXRAjlesMJHuifroDk5uNSetM/AeWX2HgkKUF9Tb7s7xAtb+hgO7K8eeb3WedlY0zUQzZazzxjZf
ldpor51gWW1P6CxzuSXthJOd64pf/P9J/bD/5z6Ukq5pqzqeOlPAZ/zPhWmTKwpduzw51dkzd0a+
L2bopHwJ69k0bUf3hTypNBNQJqZyT60+orwM9qOTKGdZi0gT4lblkbxmuNm0W7AmMOu6VSg8VuN9
HTBX5L+LeQujz+18eV0eiSG6kJOhnQqCFhGdTxh+h9I9QZ0Utx7tr5nGL3mVi1VqJyQmzSB3MebO
trA1eyvR7UXojyfIrPgJ5682TXlXBvM0see8lvo0nAanIdsS0iLiS4c+F5tSpJ5hpWyGhKladscp
KCMDBV7M6lc7RK4vVpUEbRv5vChAplKDJ14i3Lp2ui0Q7NKDKdx5I0O8mc9sKFpgVqVx0/tdv/+/
meKsc/7nZ+YYZDupNMZM1SL84T8/sxoFczdkoXdcbo44n+9r2quPTZc2pzwMg52o7Wg1ZImx99M0
vhuW/TMVAtRSjVlWnagUyNM0UW/kScY3N+9VjCRsnyWup7ejYuvP+tZCHb5SUaD2nlughWb3+xRn
Fjvy3Nno1PE3xNMHF4uNtKWnMD+18HGghXmNHSt7nAz4dHNpWrRu+gyJoIY6sbIgJx7lZqPpAma+
+kmeaIZOxz4GLl0bPZpkI2hOsJfMbefl+iam83OgzU7mi6+3F7VJo42rVqQ3BUN+8E3CcYAYdNYK
rhZMbNYXeABoA2c2cc9aEudrOagWalo+9zHq/eRfbK8INe3aiIb0JTYYlCPXE9t6rhvpxH2dA6Kq
V7YTgHfRUvpUkiYd1uK7o4oPtsH6oZ/70RrxLkWTjU8dsgPNmJDbaD2KbOzMdzZi0Yb+RvIR9NMb
BUHryVOCj78JAn8DBYjcq7eidyhDMTkSAzmQsOEodr+1S8GDQcYcMBr6bercJp/ooFAqDM29XxXY
/YX3GxJ7ds9K9MFtkabHce4Ls+qutpYWsrRwjPza2X15rPXkOoHXv3rKWLUbCI6ItcuwWGdTR7xK
FZbdRdc/5nwvMpEaAmSpPKDq74pYQ6hKdVAErXdqi/hRnv19sYwOGqlmlPmDM+XnqNXcVWJo9OYb
IV5MZSKCo3euGj3Kp8mcjCddU4gcgtFY6/u8MRuyqxuyQQiwO2DxAPo4Yx4zKtcPjkHKJs2sJcgO
Lju72tF4cmMveTQQjT6LqNnrMvM2haRfTHgNdKejDcRUI24xuqdNXRDeoYTspK0sQ46BvJ/JQkMr
rrYOQzXZb+qDwt1BEpTdPWMOrPd1X01HzE3EwaLQn8OyMgX4XOZZmywTl6gU2T0t7BST04/WVLzV
nx4fssq9WhfNTc/Kb6hT9NdMTMuZ3FHIryXiVcOgpbgvneJZP61IP+s0Uj98Qi02qU3hvrZT7RZq
3k62kjK3cg6259srpWqXFvDoquoump1TcnPmVez55ekQGh9kU5pPdGKvqOvsVz6W+pCUarLXwE8i
HTLXYXELYv5lz2x/2UkXv0Y9aCCCspg3R+Gu3a43bhnqUQyrifHNsWyekQZrTsIycJz50uxSYLXn
K2Mc+8Nf6mxjVNWeGQNijOxSDFhElqpHFECSc7EWXOSLPR+lTlozjpBUvIbx673TnjZgkAFbBOaR
XS3KV4tYg9T2ZGCZIyliGDi9jWriuTLiBFlYMdsbKeM82Nn4OrbR3c/G6ktT+k02FwvqrH4ptcR5
96gajPm8R7er9NR0Vk6rCTu2U7OzlGOdao31fVkOVaBofJ4KzWw+87o3yq8Z2JP4w55s1/KaN9kA
C4cjd74GsdnGrYmCSIUvMecQlte/36x0UbynWfL3+/9+g2nlX+wDlOY4gL1O7RmI65YPTQqzqXad
tzyuys+qmau4WWAfmIA6tLG2ezKAxLCtSX+ISNFXruMo2B7N7tSgkd82QQlFmSbjamADv1aZB25e
nxAaQuN+LdufSZgd9Ak/E1Kh6pCDePFj0/s12uG6rZrkBy1SZ5V69I7gJ3Z7OfiEQ/FzzOuUBezK
BvT6S1e/iPuLf3oBLtfEgExEzAo7/8F7FGUdfab1O9BsRA/4N/C55EDwRwpiXYGiWnakVBLPUhWI
pXz/wXw0TKrJcCiE/sOuOuP4d4IqI40oiHRcRYOiPuhxHh2rsq4PeIy1uxvydzUt8cm9AfdEKgej
KnmkmINQIU/J7SnNdrywvVx5aWlemY9WUs+BamPrY2gbhspgdEU3Fg3CvOdqXtwoG2Nep5Bjqh0v
dqlc46aGC4utyAbOI38All6kmGNa68dUt94TnVg0+YE6Y++AWdFWWaJ0Z7dpqYTqCrrQDNvDrPgs
TgH1/43k59H7QmHYC/0SszZ8S1BQJK0RPWfCffKB3WxCLVMf5VGWTurjyEpbSVr9VMUT6tSq8Mez
2tExW87TNIu2tllUy0//PeRm/+FV+bjGUZJWq8ClUu/hDae6T5RX17kXGn7agnNV8U6eCGv+6Sc9
Ony3HJ+5d6pfrtmhQxiT6rZMV70PxTjvQ4KxHdvdEAEwfsR9OU8e4k/raprZwtmEUdlQ1OcGVMVu
cOhrK8pIrUlL6i27mG9OmYSP2EOuHRnMT7ALhqdkMs4h1o5XNMDEKvU4KhgjcUTOXX+bz5JElNSl
D1bSCx6NTUUpgR7EXG3OdOEei776qlQRXIRfZxdPGJiuJuG++Kz7YJrjnNK7ELMQvYqNbSTxaZh1
bSWWpKnAQ6qItHjpk/Q91JOGqnX+Dpm6/i4MNiLK75i7FcBOpR2sgKBtsIGvU0U6aVmO7koUcXpU
EJDeNDUkVqMR4UdTWNvRyvoXf1LGBzcM5uJ5+AEHS9lN8I4JXuWUPtaxVVp8KRPpHgJhjNQ9orPe
F2bYfQSuIHYj19tTUBfBI/GVv02aeo4dM1CJIntoi7B6MAbAsJHutNQgq+FQFrF3cILMPy/NxMQA
SlM7YutGxAssMWGOlpEXW9DlT1WM14OKI7qxmuI5QjIGAXt4t1Tv1JARJLd/VYkicCJPd+l/C8XO
461r0SMgq2hjj5b2mrb2gL4c0kcRgP4RpNVtl1X/SM5fYXYdfQ5tO/nub3CL9h0pZn5AP0rJUrjt
g5OQS46XkcKX3dkn30Aal2roLatRz98G3uUhRCbeIbTcG0PFPrduurujGf2BCoNHyaK1H6xhcDEQ
CW+Ncy9lDZSufD1XP3DrNrMwo91V7IUOvhZgeVFbsO1F6m3kXyhPI5eWkNzXU/er5hxZfGsWFgVk
S5UgHsFPhXJtxQRvsqCQlhs/1HF0HgtS1a8ZKUtLwg8hm3ernNRzYcQVRvuuLU/L80OR2dp7VJFf
wzDc0T8pPukXjHuFVISd4RXq3Sbl/CJVN6MaATtwQu0gFTfyWn3oEi9fBDl5nFsHO8SwoUyWe1Vg
MWyiWenDeJTdHQVBatYQzhRmLVbQlBQgZETVKWocIjGNNn2p4rJ4Cjt1OVMojy6/pIXjQK7nLVWl
dIbQipZuQoc/BAYC+BnXUi6AZTftg0q74wSRyt2Zju5cxpw/zwGBthmA2H9nFF6F3WzIDgfloajG
dAWgHCpIpTpbreyzS1Zza0+EROYpCHnaGNZVHkGf+HMUaUZHCgWt/wJsXlIo443/m6Zwkn76naGc
/cE40Evy1lHqe89DPXlreMUu6XZc8/Gjb9EbsORToQnCx5hFBH6LUdfv8+qRF4DNcAw/ojDhCFPa
xorK8EbGlGGQ0q5gItlNoiAR21bT19oNHtBGTd8teqJrkrMGmNpDyVQ/LzDDtFI3dRvio/E95a2g
AzBAAXqpmLWe2kxFHsFlCwrShUhefdU1Yb3Ta43ZlVz7NaN/ch/LMT7Tb4Ol1Tv9pxFEOFWZ8//b
dwiDP4wc9UDt0m+zL6gElfmFSt3EYqfZV/nSeJQs5Rcs08To7abfBKWULZRg7dS2Rf9IUaVZgXe4
dAsAGfbjNvSmmjV77F0xoZxldbaBKnRtggp5icKjF5qBtZd3mbzf+DNyDGD1oY+s6BDiBjzixi4e
iMBMsHqN3gdJIg8IkL8PgJGeoWK3/JxCe4EgMW61acquNYPgqU2om/XeG3wDqTDvmuIelJrzQI7J
tUwDMsCV+IVWuez+96GLYElP7XPg9nhaDQqBpZsoV8rYa5AzaHzJQE34+bO631CmYaeaQ4CBmlLg
IkRU+rcUif+946NeKb0FJbVNmy1QHuOe1XWzDecjf74mj+Q1YIH9g4/veExn2s5c9QLrVT2itY2P
8ppc2ARlzyene7M7F4GrAmDt7nalT9ugNnbU/9TXNqw+iO6IfuJjuaMdwQBoNvp5Ifwq/TqK2Q2F
6NI2tWGSGiicJ2Ea0xvr6mzXQPQ8GVWvPZg0ZNeMTvaPDPQJxrkUD/FRqiCbdKIaotJ4WNqE0XuA
bf7V1pguZrlirOb+jnhI7+ChJV03gWrvLAB5+Kgp8160Bxx/SKB80ou9+cWOgNoRgEe5P4hwzNlx
SMeu8CgIg7+gcnVbFHvRxIijkv1jl0O9tfpW+6Qa94R933ry+9Si8cyAXnS+9gmsPYKK0lZXvAwg
CWJ6NUplKG9X+VppWn43Eu2lJxn+ve5bcaKA266LxLb2vYsYz0mCfcSm87fmKbu6ys3fEwfJfGX+
Uuz4FqLZqb9EIXNmYLFAKL1eu5cK7KNcIyg+zbC/K88GGutHy2udp9Ydz7EFHTOvkgR33mRuokwJ
P6Z2whBqO/7FFT1dHcAeqyqAWT61Wf7iarTyUauDhpo5oLomtK2q3MciDC8O7NHHyu9fp8F/ZtOl
7ZqqzK/QdfOrPPr7UrVOdkw6AtnD9Lgs3ahHp2+mbj/YSDV+1cIj3jyovlOCryFggaMEfq7naYhr
IM2vJNrYG1Vo6H7z4qQJ9hCqMgyrRaRdeMGhGKgowO5UvsGrW+cFhOzOBefexX32FIkA3CwLvT19
4+6mFGyaMs/5UCBAHWT7ECShddYDVFojDaO/pUScm/Z6Is5573EH3hQ12E2wDy8jQpDlBcINo6ZX
9sA62hnt58Hvt7Sz5wwUXWaVSJA4uDKBKt36nhUbK5u5xyasx4adkZiTBOt5ZwRZxj7wXJvPIVYw
1FV7mB71m+aZ4gjbhBLUvMYteyRS/1zXouQXaOQXqr5mv5kksF7HjJVExRXm6q9sMIt9mnpi3+o2
Xtt/5dE7oQojyy3fKW+B99Li9yxNi6PG2gNcvIrglzLKTnFSVLCys9kY3a/GTXF12wgwFPEWdq5x
V7Lxz8tQ/IC93j5Uei6Wy35vlisUSc3aahsI8XNvBpQ5sWupl2+nAQLPuoEalg/jExWi4DkyPWP5
Io35duP7bk8VfhaF+2qH6G4A0mXPlbrCjjQikA9NNAcbZ2p8HdJ+J2OOsfF7xyKY3mTTUmaWKEMd
XKGfLG3MuYcoL1tq+kMjGImmsY56MZ3VjBkBnftSm+5DYEBSU2hs1R7wx8aMym3bCPVihR1tXjBY
7Bf1M95k71zML/JIvhh+kJ+1ESPFsz/XJsYM+YstEveJhZixj0sEUsvenBWTvjUpRAJcqL1vlaXs
9TmtN3TLG8qwbu8lrNOkMggMXrVm9zbt0jklgeX6g5U4ymFQCFc2B40GYtr2D/0c/Ytx1XsMVHfP
LsJ9kC8og7ET2Aa5z3H75xpUjua8rHmnUfkZBPiOIyJcuVnpKjVsmOVpIyZ4XMFIeyZQLsPs5Ejq
doIt3XrNkV0q/6qvvcRu6n4NmbEcdP86mL8E8HalgCz69r9/XwAb41Nrqo1KWjGlH+vnVJmPaP7b
2TNbgeOK64uSqO6lbj1/m1tp9qG1ya0PeKgEcq2HrlGGDT3VnJAw0X0kySGZnzrNjZ1DmgIhgU4b
iDZ/j9KuII/Jao5NWxTI79LPQnFNamZqtW0qu9j34k1PY+M97EPzImB80R7nNGJZt/JbeP4FcThd
7HdnS3tO5xOZBB8IN9n3mY+c2efmfMrbzRD0IXZBHVKiWVeP8qXVC//kNXjuy7kfinjUOWcB90oT
2iy3/GF87uwBBHtu0NwR2IXQ0onauaezDjTrOoTDun9n4QXQnx3f2VNq/9ZMmLfrthdPNMn3llUh
pbDRJpX+UJ0laH8oejbCGHxXdtwZny6GehoWwdfQkTjrtFl2cduSGBxyZ1aEb+NpnBdnjaHtIBv0
l7EE2S2IJg9n+1plO78NzCs7p8dFq6keuYsjeJ6mw9/amjl5AGMAU4dm2XFQ3fQJ/UHOyo7QBRbv
/+0owMK9XIvkESXPDTrI+sDDdpb3n8DCh9YfKJI8Jbv6QGfym1W6xXf+iX0wV3tQ/D6ESEmZ26xD
1iYGVDHo0FHc8ylXNHhZdrrXqdHyd8zlK2QH/kvWPuez3MWkXX6dhsREgobKxXeeerRtG78gQ2Jk
X4l04z86RE0gTp41KCeyMuuHWPh7tQlmIiVnRt6MmzRzI+gdVX7MXbwES4P+73kE1HwNRqklkPy5
6cLyLj+jQMMQvGxt6wEhpNedfMvsf80HdWgO8oC4WtjDOmJLHZzWuUoz5qz5SL5Mk0s5oPAv8jqK
nyO9hPoq57IYOgEcI8NZkovSMUywWKiY0FGuI5aq219eHa8YkeofaRT661DFG9iNvrIXiPSORoEi
sM9qYz3GZCb3nabuaHD9nkhu/lYP9u++SP8chJnBnVjd/SlPN0FOX0cWf63sV2823lsHLelCklFE
57gYP7BaG6sqs38ODqxqKaVa7A/y0BkefFfdFV7JMhQgFg4DNb6IsmHEJkGg22Cv8rF812zrvQ6R
6dy+Tv459TBvPY6tt5VlP8DK0zmb1G0eYgndpK2BbKadEJeAxZEdfpzZ9bM8C1T9Nc5cRjgBYBdu
s549ewWwkynThrtaGCA+qO5DKPfYqQrv7M4v8qghxwp3tDb2x0RW2Ry3+41E9HFynPCySJ30fWz4
G+lFCi2axSIO/budIenTbCKcwwiuZd9hAGpsA2+srAcpIXL4yvS0YzESczPqrnN10YGitQuojc6B
5HranLu0YF3io7SY5yWCwLNNTkV3rePWWX5B+QU3fzRLj4XaP3F3fQEpz/IxYAYWutB9ZFg0boOx
/VVFag6ooLvRjLX3Ihba+e/LBGuyXKHYwXzQTc4aUDeJf/OLPJIvGhFWB89NbhVsI0SvWYcVoud5
mRUR/nykN+1rVrDzXN4yC0QIidqEgFKDV1cxHXHcreRYuAau+1BKRpLKeM6wa4I1qy1u9bh6yYz2
uXWa6TubrtlorhkAutz6psDNWIcd0d9NV4obMTdfltJGT5OPJDefrHHdObSi6N31mCCZIUURnR1R
OMRtcxbME2lj+PYpDaxHLUSlS0oOHfdSh9bZ5BHWEFsQWBpBIafI7da74mO5cbQErp4Ml4rAZG2r
EhEGXev6T7ClptEtU1vmWnmNGkOjENjdDHF3htHXnev5RR7Ja4Otcy10qD3j2gLpRLSaJ06ycTHM
nYrJBSGpKHp9kI0L3kFWi0Iv1+3Em8mqpt3I30ZziubKhLOXa3QVfg7WG7hKf5fs8kiu5V3bjc/p
UJ91zzpCYqmvyySjm9EeSXaL1v+HWng/p8ixGdG092UYa6bG+jLQdfmT4f6YY7XAuIQGmrZk3Dbx
lBxQKB/dyWMHAyx1q6nZdgxE9eJZVnLA5unufdzeL2ZlfMgnhZbvd1ED8Le9RL205byaUlRjHY4F
9Y9KjcAnYBgPQswnkSayLRT1Z5d+z6vXFu2enBHtAFJ3fNZczOye3sbf8KzvxpgdzuwKbFKAzTXx
MPdCpVoHqsvYKji8PufvUMfpZ2bHyRNvkwtDk/wtPQjrV2McTgb6zC1+NdAxrN+0XabV5MH7/XOR
+9ohFWr2YTGrypy+XMXszsN/bNVe243ssp8MO0SiFpn9w5+iNm1qUqOag/ytgjjVKKA2IzbuEu7i
XBzHG7hVcrc4hgDYo6g6ENpQf5b+qG5KuhMnq6RMHtFLRp8TD6XyNZX9r65OgrcxdCu8yCgk22kW
FCZNeJR7c1Jq8RyP6rhOkhFTcRQyDolYI3ZDVct9SbrE2p8NsnpbV+cyLYud0SOelMAAVYGWQ7OO
jSuM03fU2gPltnHWNgdzMK3Ds7t2fPNNUbxhO7C4e2Fq/V4rbvOYtOoHJtCcpzL5UoKuJhwJEEJc
UP8oUvd7Pi+GorDZt6ir33uUtN1MO0BZORzRzBgQixLrYLDEXVbo9bxMN7txZ+qed0wwUMD7qfp9
N3oJIEaUr2XZELdk9o/yn5XSNlxMPBiaGu9L0VcvYWvh0tAfWtsFlKEkBmsOe/gocojKip/ckmTC
xGgCaED1qr/ieIuv8nQs0/DclmG1Zobwt6anlqcJWMl6mgVDgZ5H+8Y39E2fzvlasxbeSsibmQvP
mPurq0msy0MpXOchC/Nyb2QA74ToSb82yHOqVdjOC8ShLCFJ2DVFA5BjO+AoeOgAnD8axAVI26Mb
Rf5p+cmDwFNC4sC3KHT07/MBqNTlADtK9AF/82TF+U6fnQETsZdP85kJ/gt9fQx2KQjuHlM3gNba
P0gpn1zOymtV2xW7iIQi+UH3Te7dcbmtHZRj+2WPQEncvuUdEd0zNX4eT+UmxNPq6hAPSJYGcgYe
kh4o2S/hIs4RqGjzTa501Ta1YPdZZBj5k58fw9C1r7RW7CvgyD9HWo4XLHIcbd0Ai3uofM04LJF4
ZrsrXZNBXlOA+hq1trGnJH6S10gYagAAtvrRF2N4p+7ylBqdtS49FTGGXUwQ5gRpOYk5bGOU2w+9
S4gTqJ1uOarmo9gTTJhNJ96GarildKxfGdraA1LjaB9lMZtQ+cmiF/oO1XNmEBbvlkmap0fUCy3N
KX9PYa/sqbSUW10gS/NGmLoAnZ0b/Y0VtC/jroeRuMujaFKegmyiPzRfNyaRH+wh1csvdSypntCj
YE/6JJv8kSjONQC/raooqIpQdt1l6JyZN8q10lC8WBrhNqw53XXCAgSxFxiSBh7/Kkdq9ZRjdee/
/kfWCdpsFYFFFSs96PrtQBqDh0otYfLg/2/PfoRP1aOXhMKW6GkYeqgW3pfPAIwlwWD/VB0Yqe3N
ODb52lVfABnj/Q0ySl6a0rHqKPDmkyENBYliZBSDKQySKAOmyVFOKNAdGdQh6ud89VmQQFtjxFwn
QOXHlWHtuzbWrnLMSehZNIQIXMigOcoigawNNHaIRsHUjnHnTvu6JQOnmu8ZIYR50ohmsGd9P5EK
sBqqnyzvFXKpAEygR8QOWYCVMDSaQ47V2QdqlubzaJKKs/yhlFJormTTXge8DElish1Qa4qyskt3
ZO9FqrMxgnmbh5FKR/wt74zFtVUJAwouzZJls+mlRrFzAO9QjR6M9ywos1VGltTikIZwaK6lFsy3
EIQZwukPfx5zjR+jMmxcgUrY62yuAsYWgaFOiHzHgpLMlvRQ1STQGqxW7E2dKcAMw/IdCJYKoyAY
SI/GJlsTBL8zQ/L0/pZManIJLhjtqJOyaq6S2tktxSY3cG5jFZhHqeqE11AdByXfgtD8KCn23YtY
GZ/82rvlat1dGXl99i6zroVHC7Gil1ylwMVqDG/L/IpvKCJ9Cs0xsra5Aq2b9IpQM4GbN2CX5NFg
PMijXknGo45thVgESH6i01/VMdav7I5+0ywNL8v7VZcvFJ2IcqDn8jh6OCfo2pk/t07d/F7eNzX/
nLTW+inSju2A2lPGoCSDWZOADeFi6p47T+xG0sNgE/YjT/Gy7ZYWutoygBVWuJEfrckid621en0Z
crADizC1n+ZEF8lrIRJqDR/ld1yqxZXkuerSs/dfyCuMOu/ugPA7rqJ2E6dhuGLktk+8pw0GxZKg
TZKMg7LRb0vH0MowfrEhuhB0rtFvL7VL3inDOSq+Is98yjyje4cfRPXFz9tPihxzzZPqVSvVy42J
SHFBTHhhX53QjOyLJfWQ53JpLw2evo7qMj9gU6ov8sgvxvoSzNem+ZrvIx1cvkpy8XrpuGhgTJe/
yY21Xd5FtEpHKFIiF8WhRUV962lZbpOitJ9p3/prr1asz8QYXkQ2qL9196UpEuU5YahfNwrN01ZP
3o3UZ/yRltTAHy6avIlakXfrOrbYN3iOcXPU0SPUmGAq0WTiZuapuFCzXLdwv/VVCY5xu8jNyfgI
6ks4GtWl+OcI0KB6bD0U0cWTpEtMASBiX3uCVqC/1kMjT+RXnK7XV9ZEqJWSZeleGJwaCRGR4VwG
CHBFI1WcWzTmfxF2XjtuY9sW/SICzNx8Vc6lyrZfCIc2c878+ju46XMczoUbDahJqWyrJHKHteYc
0+zjRyIvM3iL5bA1S7V9Kzsl3lpaYOyjNujeQrz168BxaafOrzbuQAqsP9XXKcvat8hsbkMSCJCW
lYWU0NXXRGZSIgcudlUSMTw2Xvxd9UPrbRHskrG+0xqdvV7XTVu1T923omxfsmS0LypzOelhO4Hg
Hal5ghu5g7TBHqovQ1KFosY9aCyxnnqdMq3TlA/yrO7V/pD7Yq8P6ZefQhLFo3ERVsGXZE5zLIoY
BYqqQ/0dw/faTOp3P3ZxYmsW1nivIMI56aHFVt5nHRfQU4y2Gg6/Ib4UBMlVc+5wELv7gfAhiYRJ
tZhu10RiMuAvWAK++S33rHyLp7Nbt3MdEk/GLPMtjW0RTdrRJK3iJ0wG08DnRb8SjjmavCIX2k5J
CKTzbZZ/0porH8QczT6WEZyNwYtOXRXqd93Sdj/suOn0AB0Sf1dpv7JeGE8Sl1JgvqxI9ZLjZZiW
2H+9Fpxy6oH1SvlspRg8mRvMSU1Re6Ii1sZmCjt4UDZuzyZBOoe9Nh5PDm3DVeMSvRnXm5Ggjrvt
ddNakAxDlk6Mkr3UkP+YKb7e1ma40PHKLhf8cmFr21idNPgmNgRIdkTYzgBkrZqsGa6Ng3Y11KPw
1WwnoIiIm76hkADjSnpKr4DJdkBFbro4pUEzzzd1rNzLsOnwp/egiZogn6eL4hwh3d9IpXE5Og9p
WsUv8vlkfj5VRjhYPoLmxA0nVv5dcMQCab4YRf4sU4TzCkFyaDrnBg267ISGXk4PNdeWvmiaKc+L
jH3ZBOXcOBdNM9ozuUBvIscC+fMh6ZpfT+ULYw7zxUrRSWYezOgGfsPXulvlAUrisZhQRS5Vd7vX
XZjPEbU+ZIOEP7vhmiR7k5kxpxCqc0nPA/4yzA8WKFXEonJwlcNs/+xYU8dUGACGNEmK6FSPQsZ8
78/SyQOVJjLe9EAcCLeuaR9gktKyENymrXfXBVrz31P5KjrVH6/qYwb4sgvo7xK8Feqh/956RXqr
ChLA4U7476EXxceuALMkX+2SrNgq/XlRU2OY0Q5N2UqxrW9ith55K67PrdtYF2vGYODt/z4ZCGba
CEogBWwkBPOK/GeZw2KyICFB7w+iJF2AIhDoaTxij602b8opr8mznjN9LpLJM8p5kK3/CTUwXdK/
ivQ/OJZViisc5t1Zd7tkk7fgxUyL+qqvEEsxP0+rLdkUueqcIajq1LCykph4+8Eww+I9rIfx1Aej
urbm06imyR859cZsbLROma4SaDU7/0feMAyg5sYdRG/Db9tNp3n+PnHdlTOXuVH61uiXGEnKMq/u
wtRUGFSmshKVUpG+1IPHYlRgNRUbMZSNsgV4iDCn31gtE0iRPQc4bY+D41srv8T8mI5thuWFdHIR
ey8hiNUL41vwrEUW0HYjezJNNzgJFOIneQSmFGfl+IA4mkbzLCQEogIeghHwpjmR89AUsE0TfrEX
0y7PEsk3NMShgH+7F3oqUFFBQef6PBdBSiRb5FQXQ0sJfotE/h6WgwCbyaJNdjmUvEvXftrRxdQz
7ZBFYb0XgcFvh9xgpdGaXsm9GtJjkoTskhY3EeXLaqYVYXNkd+vxhRRYf2ZagzyVD55rr5y3mNq4
ZV3j/94lVl8nO6JhoIC29ue8UFTW7IV5col325KobayWmcmLRXLDfFieY2yc3JkoF1MWx4DfrmrY
nAgu+yqjqo26AxId1oRfRsMHidFio/8Z5rq1Xy71H0uYioKhN4dpS+m/6ZTZQYmDjvAl6+vfvQuW
LrAm/OqDdnEDwahEsYBj1dbc+fVffNAlI2FDT7Y8pwEy7Envm7OSanp6Vns4nM7smXA9Wj5qXu0s
qttNa2enctK0V9rv2776Kkjq+O4n7t7Vtc0is4ZWeW/glTz1moClNfPCIC6vWr7t4SIVQW3eja/i
VM51C3Aab0CuLWJs5oG20CFoMwdeXH8MSAelzqm2OUD6ba1X+WOo2ohwpbRsUUDlzCxH2cCDHYAp
Sic1jXjejeuRXm4DmHgPA7AiVmR/1OucyOomemOyHVa1iLlE6/bRzmMV1yGdprqOb2URaYdRqGSU
zK3dMt8NQdc+JSZla4eCEF24xtvGddWdwwbEXBGH/aar4ekVJnAhnRi9sz4M40a2tTXFu0Z2nh4r
kbDjDEmal5UZp+yrAzKNL9ZcI5Lt38WMaHffl+U11rvMMf1rPNvL5ZFHgvdhWcEaMDZWhmj8TYte
+1OY11RN2OWBkPoe7DKPEq+0fMm9RhXaj/XsuAP9a1/o43Ystwv1Lo+i+YjEwA8EIwVHVJRHua2W
/VjXsZKbjueJhhLp3D3evKHDb7g1deu7WVHjSHsg2r+00x2KwNsGoSxY/UIbF9AO+cw4dMIYYbvP
vmaa03ChwBNtMlvLYrVXdsPoEU02rysqk4Jua4QojXOW2xK1UNiAwN2pPS+VF6DdtFTmqamnuHqg
+MaiDyXF3DfVirXoUd05Pl8IfrHhUhq8z1G18XRTCtT9MaUTRAc0SYJP0FSHHT4OCEFR+t2h2LZf
KoRVlgjceZq96/F7rBx4DupetC8huZaXpVDgob1ZLSbCoWps2HYGtiagG9vcDWz2mElzoqx9+PkF
h5BmtrhUu/VPOzBi6ZJvd86zwCGs2YW5dkVjb+TfFnVdvy6p7Gy0imKGVhBXEY+eeex6PM1Bqv84
qhMFOY0Jt3UWQhcDpN0BmPNKrmn7InhQAOocpe+qs9sBoGHwEW/UpQ+c9l71WADFFH1YPgd5Spd3
T8TuUa6LQougPgum3hk0UvFcdv2L01Vo9nAsBspYI8TJ1I+dxQWNL22bGMKnW9EVT1XyjhjlOZyL
0F0BNEeHa/lc1+uy1rwTdev63qm9u5rCwv2hnsH78k3LtR/Z4QjqlIsFwjP7JpuJJqHa20aUpAWW
Tn7DU8NbDOI3MehvcV3vYsVpXls2WPQ/B98Wq9ZAxSrd/1bafRBJP9yEE1IxU131WKDufusGBqi5
OiCXvBIJFeWBvndLIsaEFhCa7FqY4fmLMLPL1igJlrswqs9O5gwWwXcbetsZQCH8PBdZc5YPc1Mh
bYEZEK2lgRqhzpZUkbexptS4tK4ZbewhPMgBEEFL+0Nz6rGSofRCTwFBs/UMF9l+7uG+UWvTH6ly
gaaOqvLgcLnvorETZ9ijzUUNnZkCaylP/Zwcx263elGiWYLb1z27IhDgDehHBFUGsThzabebT5vS
0mieAjmanalemmw7bTLP7mgFOw+1GkqLueaFKGoTaNV4kSwIq7BugcIcVknZ3kTfdJ0adbpL2hZp
KAPkNQ7Cgcj1ILjQwtPvGsW1ZcXSoVODRkojB15fBipWHigE/GYoPh+1lPRqhjPkKNTnJ9hup96x
5xiKJEI7GkbdSptruWE2JpdMVUAId1FFxQ6HzER0ADs7IB6szaKSA3rUiTz470tEMFtJ/aKlbftS
9ii+Aqj1R6Le/fecOBxSBtWNi/Lo5AG92Qs8iQsbLutg8RTuq5G3/SmcC//p0NhnWgGVeW8UcR1n
65fkgzAvEhiDdxJEMTtmJG7sCiJx8XBOREFJNDHF7YsRaz2+vABlH3vRjt7kHoMPgqBeuxXSzRIJ
aqVSr1hEvXVPyArtMaCqqZ3iuWakwJ4fIA0m2oRIp4FojdR6WqoI9BPQw851vDYRBFh4tXaUBnDE
RPiMS9Lrrckl5FKzUtxMzDDywXTPy3xqJfp+bqWuZetfDrNSEiAhQKIaXunXUA2ldSgfELaLA0mz
rL7++xzL2eSqZjr2FaXL3rgVJ8C0Vrj0q+WntfBkf75SzLwBNhr62c8JSVSUaJ+1mfvjKFTvgJrt
k2R4ALz2r/jRrYRPrC6d+Nk3qV+avhud5Eq+YdO5nLaWm22AzlA6GNL2oeze3Mka7p4Zj3d5ZARc
JnZfRtsir1+DrgMnzoT8VJmbWMtxVU5W1cMuHbpN0Psh56iyPUoQN/mzcZL0u8ommnigeSq9GrYI
MGXa4rm2p+788/nAjX55HmJ4seHuxOVYDaQ/IFz2lDLeyfdvzqcu8Lid7N57Kgaopn9EeMf3jNjj
U/SP/Kf01MgAnFgYnNJsfjYpNGXddIpxSUJX3ca0Tim+VKu/rxk1dUal/VwzOmK2ulqqY2J3FaYB
Zf/3NaMDbnvs26DcB2hDGTSwkw5GZl/MFPzdfBZV3gx7JbFqmZfLRlVXXq+PByn5aee0gUpM/U6f
yexyZUSic3+w7OmHcqUm92PtW0gDBmrGQD4CioU5oVTDfEQMwUSKOLW3rAH57wSVc+vZjJZGl90x
glcP5OWOWzl9GeVX0pY+SBKAYnpXb0JQEYfEK0jsgEks6WbehEGy/4+K0MV8S4kAyI5KuObiijcM
FId10Y4bZLWMfpNl3CiJMD5SQX8sVfe23MIWfoeNwi1NA8+9Chtm+IQGa4UwcNwVgNlv2fyAfw4I
/+eoLFl/1MWFoUo9LzfwELbWUdJb05bsH0PY/k6tWXVZWqKtJWcJ8/xmqScY7I7Xludhzo0yVnj0
3yLaxcS8DubDfDaJcgINlJJBBn0KBCwD3w0J2UYLxHNEJu2Ln1rxpqzwTntR5ZymdDZ3mOG40qc8
3Ei9tFRJo6JPt/9yKRm/O6flpWQy29qarmNTdLQ/th+RThWlp8uy15MAuCXKg101OHyC3Vg8yYeq
mb4r1HjWZP+Fq0ZRvwH7Hj+FftYuzpHIcozHiW4yaW4n/+zASbsVs6O9M5VkO3kqOqK6a3Z103ye
yqC4xYTWgDok+2zWaQBTTZi3mvJAdRaShpzMETx1u6HHf2I6IiITEkNxi8SbvecEIqMiKVNLy+wu
zb3ySM/nfF4RAsdpw0tedthZet/4KI+isTU+BiV2/aHqLnJFOBC7cBiq8EM060QCtzGvZS0Iiemr
q5yiU8C8LK1RiUhLxDQE3o4yyQf5YlzWIVptWnvzU1qvGrsM6e5OLhv7GVvma/ZdOAmrAd3PbmYX
hhsPPM9WIqkNqruXwYN06lGAXA9ODYbGID2bmO4XeSYfVOrRSjk8+4ldr7JU8/YKndBNxgb+Oevp
ECwdKgPrWz1hbkQ/5l7D1APyYon4vcyHDz4e3hPuMhKLwuHBbR3xgfoxaSsjwcIANOtjpzN0Mrt9
CUWVXv0G0q48ysia2Pf5IaRMeiB+xXgXgfqiToa4O6jGn0eojXmIFXzwWb0YUx9eQiOeq1dUVTzI
52DaCC6Vp2xrDlhar3jlnC+14m0i8g4u/3ItmzOZ4eewKGyX/1TbVuEDuGyrhfv7sBhlhgnV30rO
ft2Wr5BF0zX5Yv6bPMpNqCU/j5B/cWsGn+WCpiUX9exUYk6YYX2DMbQGk4XHIBjFRW8mOCUUmYFp
+D2FlqDU91JhJLVG7dDEp9QInyVIVy7RpMSMIczbJylJZUY3JXvUryAJxgmBCdZkhrR82EqTr1xv
Eb6nifbG7l2cAubnHT3M6rUaxVcfW5bI/RVxptrHIRxtmDFOcPPqYHzSivpFPq/6SraNurA9ooUU
r6YBZSx092M9DM8dDtlHQBNP0m0wOlN0bEPtUYcgvZJKOdhiQAZqclvlimvRFy11BCN8AWx08Cf4
b/I2GfqeJXeklAeKE7fK0fKL0ivtW1Y92zN2lnAe+xLmxDNRut8tTd6lkQmOcs6R0dxTWUY3M9DR
OE5+/UAGVb3XyjrepDqBqlWANUhN8UFqMZLEGVMk9+Zd1jmbckLi6tb4Ob3Z5pirEhGIM7tyOuMd
unW/SuiBZmVQHaQSVmoKOjG+W5OZrZdtcaI6nxynze+5GOpLnWkY4Psh/BJGc+RzFj4rYXM3lF69
YkqDy2PUwReV5MZ8RjIXFuqJrkJzHLrFjXxjWbdrI7W9LqWjIYwofc7MIvr+zX0ySvLSPIeyRFaI
B9Oms68b6MSuf7/2jf/n0nfA6KmaKkDqmf8DzzSrUAH+m5ybVAxfp4LuFYMBZTmOzKDn+7bxqjJb
vglNxK/ZXL22J2xIFYih9fJt97lmXQpT3Qgwz1xxHBV18+NoeW5+NZPP/f5zfojEifZTtk0ziuOy
sQWMPL7Edffw91/VVP+8y2kiQwdVyeVT0V+4f7A+AjT7dm6I7qwKxzmmpI4I2QNNaxL+DGTOXZjG
h9yE7YHRf1fEwnixIrW/qPmg3FpLHBUdPPdPxXpcOtOp7dtnigc/ROyhn9+577kZoy67jiZ5LPrM
/NQ6bPNKXmNSVoy7hztrW4+RfemcuL+UfVxsx6pS3zvPuQsWGb3pwQnlU85EnH0fkRlkdha+/P0D
scz/+UCoKppzSLNr6bbz57CnWTY+jNEEnozjDh9XRbVtrrKQbnccskF5J5EPLW3/SW52GwFpvkme
pDIwsirt5BTud1lnNIijPw5dtZOJNT+XY/IIx3TGcNqEOHUdu9xidvYPxujg6umxvMMkHu7KvK4X
eqfum8kl7Hl+bmzL6VxlqnUcykJ/5bqkcyEPD35WsVl08+DSNc5/VJvteAzrEHfzPC17xdjBqgyn
E3Wui+QkqlP9TN8gek+dod+Gfv397x+n+H8+TqJedVszQBUTAP3H4hrbJ0lW2JhPC43LbFRvY9Bm
3mYxoAhpsNYi40OYKPmdMMtks0zCtmklh1HpCeiYxBxRmhTPgaYpDwGipwBa/nM0P2SkSRNG/I7j
tEBKEJ/yqmIZoKET2SDkcTey0OJl0ymhtnb1seqeaodYZXNWNfPz3jSo73EW+rtWH06ywlR1kGZD
PAdKvJf5EWFQP2H29h6tGrcSU+2O6cDCSTB4l6aNUcbMR9V8BGO0IFUFUHTPULiSJvXKUvh+TYci
v2dOZM9l1dbT3DfXHZJLO4cImY3j35whPJdgPK9gqhA3GVq3ln0DJ8PNrAH22qdzG6E08xGtFQlT
XkL9xPHECJQj3JB9Te3ZT/zn+UxiOvhK/FvtuzY0KRLFE2lPaDVxXgbXv3/RmjGvB35bLzgse9XZ
e2TohoMU6ff1wgDatlf0NjjzQ/mRgXB66hp0tE7s7nqD3Ct8EnKjV7n9qxpN2TuybBBl3fhe983X
Ih8vVF68m9xyEQydbt0EW5simO/HXpvWUoJc6mqwSecN+tJjMDX3iAm5QQgFgsu2tAfG5/SFimJ+
drroqVC9Z6lJlg9SouxVidgsf7pp9Hzv9qGCrI7NibQqDhJrGls/CggADCJomSOb29lvUbgTMboh
FP3AhNExNxRaoRMVhizKYxmOJqj47BNkdJI+I28WnJu+ji6+Ng+kH2o/SudqBgNV6qBC1FOGB34P
F9iXxiAkIhQNoS6SjhYaNtb2LNnJu781jXtrm8NlCL1viQp0dDAVfkd2oI9Nuo11OtXrXLNPyxSk
i6k+yTU0Wx/lPBnsWi28QBvkc5gvFU3ZZoB9/RbFWk6uFxGBt5x4thcncIOzpavUvQrDe88LJrt5
l1Kpjo2tnYwkkgfDC4VekMBuXqy6+TKWD15GSgY1xjPZv6wdjGKv5ETzNv62ztTikTD529hoytuU
4nS0acGug7mDqilqtCfnXWy9pg2eInwjObbZwJyBz0pdbRqS4kec5G9NkO3CvkdLHs54PwX58FZe
GVkFykkqOP0MWw6j+Ps0d0InZDbrv1/s5u/7PNbGrmoL16Bj4Fqaw0Lh92tdT0PRmqLC3IFB7iXE
XR62BfEBkVZek9TUPw0Nv5nWlvFzHqFeLgcGXFEDzuoH4WwXyFPTERUzpNPHxS2mYN8Q3YN0ksmm
BT1+dq1qQjHWzE/S1NQElqPtbBeSsuTpZz1Apdh/UfAVfJUHSNi6ukyefIEB28+16E4ygXUw40o/
NHXh/WPY7Qfym6q9WRf1YzCaxr8UVOz/GfJdnAKGazMI8P//qaewJoAIWDkwPjX3kBXNh6xvQFAP
E65MrZ9LDvI8q5FyKa06HFnu9Bfsh2/42dpzHLLrlAOYH5rNuSmxnsjTan5VnmoCUaOtfWIHCHyX
b+uuGhSOh3aeP8xI/Wy17i6OzOrdm8PRlcgr9z6xMwesI5Z5UATZ3UOJfJX6KCTI2dYoLL+7m/du
2xuwrCyfPnmGwhLBxYd0jqCIAocy5WBYx6git6E1tK+dbqqPSkfKY9FHyucEdXUxC2Ri/mBQeC6l
Z2D2GRKpWbEhqsK+lKIxVwiNjHcDNNmOKM5q7+Li/fvlye/621hMHUKYRA4StscWDvieO39Fv7RB
zdD382aqooOTtt5mVpdcKHGtQqdxrgbMvas2P8gj+dxAK3xtJqt67mAqnvWxY8F9kyucGi8aqMTo
nLjRQVbwpyjlY666Ya/O0S0lQvozId/ZqkcatSkwFJiHQPDpTo3AnO+z36JPjvIc793Kp+eR1/5/
jkQ6noOqI5g+BQg3oIDroKNuHXIbcHXUj5MlzDMp9dO1z2DYyi7ZLOWQR3XiT6tYpI8oFNtt0aTW
XrHr/L2dbGCgrTdeqyEr3ombW9lNkL52uWOd8Wgi5QXEPHokYmWQmwFXIdWYkqY7mGTMb32Rvqpd
Z32ZD3rEXIcJSKWMw6tJkngqJr+4R8X0FRKwconVhj0KO9iDnYD/l8IBV/2Qj334MYIXfqi1dlcn
KfF0xNE/U4Gk1Qk74NtgWYRqWuJlMOfIPRf6Z60QI9qzAlzbQ2Gcq955lTJ6azSslaVhiZQKBpr+
qzEP9XdmlyPckuE10KPyFITEL6DPE/9yOTl/NtUtm/IoxA3L1lkXC+OPPUJTVbWhoErbDyDyD9Kp
NiYOkGU1cHbyFKSEdbCRSH10S709UjAw1wRLYzTOMTq0rc7t2MffjKqEghDCOAqLXL+jGU1dNT9l
dcwlggP4sR6ZhtyR2DBE4DC5FJTPPtysL5Pbbcs6KT84k+0TyRlcA1QA14kUhE3g1fqjPwAFQsuj
P+YhwLAqBxijAtGJhn/afrQ/LV1ofcrsF4fhWi7sWrPKT03bXHy+nhdtMOvNYPTDUW6+g2S4qTbp
XcxfKV5LBHHznqXvzWoXkSa2DyjXEJoVZEtel9kVXGaZui/Uem0hNtvKfRv4y2EnT6WmYswMQnEc
/SFUXfFYN+mjlDfKBwGJYgdrMSRnGMljG6rKvxQoxe+lbmHzTeq67uiao/LxuM4fq/EqGAzVs738
h0AjF9xAhqweqJNyytu0WuepqK9+MXR7P+6ba46G/sdR3hOb8vrz9Z9H8if9wXoyRKLThCTbUCE1
TGtzLBYtJDCvHTqCxAMwxrM7PvG0D5pStxvEItWl9sOzNhvjCpO4OcXrhpsWdco1z50BU3O4UjtL
ZXVh+jtD94OLVkT5ZYhawaWkkF2XGukG69mwZBtovhD7RVNoGZQ/pOI3TVgpAGl8a7oWOW6jfR4y
AB1ZieIh0UxxVLH1H0TmVfcM2t9aT73+SiDdB9kfi+MIMeNUJgezzNTtUtcOJiyZ8mWwMYjydP9B
iTRn0+uwcZSCtN3JKrRHEj2zc48AZFvPOVAmGVQVFl/FBB+nmOExowv64e/Dv+Rz/roSx8ZmI1Qj
FUY1XRbqf9yvaZp4ODLUCVJcTaG8SsOVNCn5YftUm+RSL6WkacCioeIRLpuoPGqDPj2xsshWdqHQ
t4yUI9h8GgKS8w2VIUWt12CeAgzo68J/KoWmP1NS7udy6yhrrkPy6hR5dJNnKcAROv6A5FXnITCc
78QqOU/UdV8yu7ZOmd8F7ORJ6+6JWcqEMx3/OFK6Wj1mqcueVVTB4v2sS2Rhmp0Z+zROb7IRaEVe
yG2DOUO2CW3Y8weVfvUqP5eOnT14Vlef/v4Jgy/9bYLlRnKIGGI0NLk4HFX9s0KEQ7AoSCd19m7A
JgsHdUA6uC/eJHaqSwprU3axWFdz4T409jlZ1KtWDVRSyHWY1aoYwDjM9HFgQtGDX+vh8Iq+XznU
jiJeJoDjMhWFzSyXSI9wyGWlJ2dnkwR09kOJs8lFa40ri6Yh9ghSEq0D/Sd/hZIl3lHEztal02Ig
8IvyoM8WEFlN9evKWHuwprdMjcauwIDB59ZQRGDYQE9SaNtWHfNtR0V7k8wG0Wh+kEc/H2pBQmRn
FuS42j1pw77Nkk3mS2WYtC6/HNKd3nCrBvD7u+KRZUm89S2VVb7ovJ0zmmsp9Knb+CbiPP8wFI6/
RXDjXuha0fXO6d70/ownbGlByFHCzLx/kE9bTxGRpadwyMdtDExrtSw8Rjjph26AaYUlz9xKDKY8
VSJOI632Vox65UH21lrk1uu4bd2tpAl5FjW2ziVAdW4PJJAdkunBs5MnuRBKant8KNzsyXc6/HcD
RvoxdSsyivSKd5C4H72Qga/SC3p5ZnvVypSwSJpqV1Sg7p02f0wDhF1UMkDC86MGxPlvLxIlAUT6
v3+q931mosl+TIbqrcgs72bmQXT2eyByfhzph5zYi/OvRxYxi1PPWmL5HRI0S9yzOGx4O+qFgRxb
AeQP0tHkMhg+Az8bdbZ1UaAi7PUSkq3Z1P4zK8c3d7C8atuoJVw23hdL3M9kP+ZQu1zzIt1yFZaO
h+WLzFuMb0MwDtcJzN4+D8Vwze263iPK+nGUq8kxsLIj4Yb13vKj4drDot0b89EwPweU9zJSR6fb
z+WYCfgHIC8HOM1I4CytvCFUR3EQGAXGJzyUALR+tLdq1XfPiunMwI/ZVxgJCzQb5XDTt17GblKf
2DhGO2PoM3xQRgzwWVQbLy2cfVpgYL0gaaeeJ0p9a1Th6mecWuTYn4q2wYTmUpr0MvdW59ObVNRG
BinorrAe0kJvHwnpOshOVv7bWWSX7WMVOwcrGlYpS+FX+m81vmuhruW8VKMYWiufBG72Qwo6AuEW
ojbCLTgfS/0zGZkpzWhvp7TklajQhQIUQqtERPlZLgWZtoxVVvbTMSZdZLt8aZXpq+t2/uLr+aEa
wnKXVeQjyOdyRpw916G2SpvptbPMCFNiFF2C4Hur0waWw0lllePOk5eAGnQbtwKmJLlNHuqOkg7D
G80p8yifb7AKMWgo/U42VmmPblKatgtl02/p+fVu1rBPrfR9qIjomkFfRp9NHKSVd9Y115e85mj0
3J2dDu0PHwDq2+EUtcO6ZQ+yltIIfZrA+AFtW3wbXEHDaWwga4xK4p/COVghDa1VWPTdoZfLanKN
AAMp/rM6xN5mSkW0kx/c4Dovyx4aCQ8GBSSU+0ytiZtBaYeaLHsgBIZggrJWd1JlLh8G8rEw0KW7
2rbHS93F6FVmffUi1DBDEq5F+/Az7qRUfbHtKp0MI9zNewdUGZSLsVq4Xaz3HsCE15eud/29mZQV
a189vdMAMdd1Vvk7iaCVslk+rUtoo0zuEUayk7E+yU0EOxAmg9772Hofl31EwAd+lEoLK5khIXhV
j4LdLaYzzIqppC/3+vTql4OyimYBYCqeZWoLqq7hqtLj24RmZ23qqNCIl0K6wVuS70E+xFryL/sL
TaYT/bpgYZWuYlC2LRJkLQrFf5QO9aoYbbWo6bcQiLyS70PMssF4VgzmvhP80BJYUZW+o2E+1J1m
vlWN+rEYE+i/7khkH56Ma+/2G/K1u+dObZ6zyVEOJNSUJLpDJmhFj/axD6KPVm1tWloRb0OhXeXK
qDTyb1rwJDt4Qd9TwULrxKZWdc+AhkipTUHLoObznlMdvG5R6O5xqF3r4MTtKRpG1pm+mo8H31Re
mkHbAMc1PgdW4bMIHMWLEanTzmEG2qQ4JFeJz3xY1Jl7sGdNruo5I0oq92tPR25jJN30PKikgue1
Mz336QbeXvmuOCx8+tSJrwFVwPcpPwZl6dySsKvvow7XdZYlJiX9srgTfD5d9hgPjrqzcBps+lnF
0nuGoLF8rcthv4gjkXW412pCRJxle9130brNwZJVUjLwtITLzNbwYoLE6ALg3WBLKtmYVs219Rv8
dJ2oYXOH7XkMA7GRTsa2uhYOLoNEVb76kcp3h5q3jGlJRECgROvHD0776jDcIxiDRMVv6zdX1MfZ
wzCGZymZFWAlnlKrO8oo47GsU/xFg/mUJDmqwDns8O+LOZpdfyzmXKRbuuOy4zJxZv1Pu29AJl75
nR6elm4tHdeCIQA+GgbstdweuVIc6YiHNh26FfF14bfC2mJicL51gUDVUxKGR4ooe8dZAM1sxZU3
RIe8Ak4QkaYkcQ6qZqQX31bveNyuBqgev/Ccm56wndHcyt5QlhPrpUHOV449wJjwaTfh2p9VeoUg
ZGuRySg0G9eStJLCPLtI3EoAWe0IZpNSX2CfSnMo6o+Ll2YkrgA7vsu6JK9+aFF1YbkrEaTtlpsB
dPqMoFfZcc35hE15XPAYNhDHswRntPlUL+54y3OaW9gn9VnrtLcFi29MbX1u2DvN6xdTWdcCU7rT
6APg4znkT9QmhWoU0vKzhHFYUQy0w52caeSD+LR89PydDPDM1dYYhh8GuG/7mPLvAVW6/YpU5TZ1
bLHcZNhRCe1WqT0CQpSVUcd03BUrOdjWyDMurQaKK2lt/xegmCvRtW2DyNBRzUPsB8WGOV29yAcx
H2mD4e+WK9Ps8k3cV2TwdErLbly4xbZMwUi04rlZhpK49K8QF+hRlQHiwGTwSFDtMUGtTD1RdvIf
sWOQmvzNDniAfKOH+5Kn77pS/YNdWztHIzUjVg9i5RrwaKWeLBnU6w/Tq2t8AvAbkghjVbdFrGOC
B8RPF0AJa4G/pWOBAa/okQw6MgokxPuC7ew/a/YR1znBpu6PJbwV0tJNq8QDbdMUq3rQWsyUOHil
tF4+l5RNe2wa5xNx7R7bQs188BytIlluejHmM7XxLcC/HE26VW9jq+M+lj/mYWNfBAo6Lub1T2My
nb1mHxblfvENcMPd28iy92MT5zAgMnacDSgOgjKIEzDsCFNvQZFRGgXV2oee7TQF4kAyPVh4paS4
5C9Rvs1jI7sY9Hou40z7m2ban4+oZ4Wq2CZvRQesjp7mTji9dks7xQY9RD1quS3qhnvKbOE1ID8r
lOn4L8OK/mexhbYnYkODvrru0vr8c4/I9MnmvlL8y2hSI06iHsuTI5JLPKr9fYgTsvbqCqmE2bwp
omDrgAB8qY7ROm5Opan+I2tlsofpk20Di0k9y1K4qdpH/HTZY2X/H2Fnuhu3sXXtKyLAqYrk354n
qTVZsvyHkB2b8zzz6r+H1f6OE71AAhzwsGklsbqbrF17r/UsV57iCOLE0PsbFY9MA+NSmtVZ+Hbx
UdJGCbvFkjhZF2Iiy4/Bh0EA/Kh76ZmjL3st7QLlkWF0iUWzMqP31luMnIy8Zw8jtquVjKK1bgEj
g9WsskbbTAZMdmVVaxaxucpuNtlNbIkBPfGodTGgQ8EnxzvSVnU7GIfQYrbklvoxWugkGpnmuzYu
9bUaoM0jmTlWFT6iRQQHao2PcA7MFVorAJ23J16YrXk3010J2eaLUzQfKlEgnk2GrxBDTNfEEgb/
D+G4NNOz32ebFP3B04CMcWuAblmH3ZAeic3RbpByTbAjdxL70YSM0TdkcDHW3Cdjaz+q3R5BaOiN
oBjVlKMDew5HnzBLxUW1dRe7Grv3qHm/0eSm2HEPClJQCjZ38FwReTvgc8l57ldpMt73SLNPKVzX
1c0bA5BxH1TobwgD8lZNW/uEDzHArd3uOEJnX4a1UPwnIz+yqzH3sWn4TxJhDpBD/gGPFJx6pZnQ
AqzRcxF3u8Gx8kv/YXIWIMayB4QzZj6443lYQh/GgVgU9QOJ+xTTCJsgbvqLILSwN13kPaV8Urfk
JCUmop2RrObGaw+loQeb2RGgHDNCGzCH/xLSOtp5kXx4GIzWIWKDp1rmh2icy20Sd6RkhqJ9LkdE
o53NvEPFMLXp8FAL4gFGfYl6zUNvX0YuqRdAyu8tcug3XR89yJzEycEYVvQlCBFYKk81Cssn5r9U
CfqdbnXJLtAjAND/O3Pd+skz6/smHxlFOjq2ZcrtY9+R2g24czVIqDNTjjN6wQQGVvCXnJPpClK9
/+JKuRJWCr/IvsmtlzisvTHkydaYylWZ5buFf3BSCBmzFzC8spyIpYVkkAtQY2TYIfMPxQ6ucnGn
DtDa5LaWtbn6c02d2XVXnVH5Hw1NK+5id4LslKfyfNvN/Pvzx/rctefx42L8AEMjBKXN54To0pUN
c/HZO496k9PzxI2EEMk6WZkObnqpCNU1pzVWnnNs0i655a+rW7rFpndIdEZC6ubGSvhCnIwnT+xf
yQZbUAbpAjUYxRe3dM3blbJ1vnZ+051UWVsR9xbMqDDbIYUkPyYVMEKg82WEl0c51jF6tk8TFoH1
rAXmvs9sdr0QgtEH/ft74S0biH9sMDyTQa3nSktKxmHup3ltMgnRlZbjn7GiPpKDKjc6aK2jkjUZ
zoy9w2i/+Jlm87RET6iuj2YpN/C522NWwHX2VMdKVPSKUzEfECqVO8WKGqW5qjW7/OrUPMcc4sZW
ugTwC6tsvMZEXOyMshuvjR8u+Q5cCzIDLoWLD81xmi85j52pybNn18+8J4xZh6YryzeshvKMZI6O
AMpqZk7LVC3JCvyMAg9sOJvsx1vtlIMRhKaRAp9yf4UmKh8lA65jEqPqAZJRTu7CQx/J+J6aao2Y
K3xQl9TBboty6wgs5H+uqR9JI+MYx3NxUdd1RhvW4HV3shuGFSGk47ckoext4za5dkWqX30fZRus
LJZxHN2+WV8SVPxveiOgleFh12tBp23ZXaiDvdicYzP76rkju9W4S4+8+pZYqKs3kfOzb7D0+jzB
+v2Y6Et9A3hEVLV2p0XVfzRzTfdzMxd5q6EbwjIEc33D+Cz56iMsN/WUVGS75va6Ci2Y7Jn/S4jC
vVoZvO08N+AXevWb888sCJsvkp0ymwuwLD67zOo36mxI2YcVqPsSibXMFv7v639+4s9ZQmCZ7MFG
LStpYdngQRL9QnhFgEygGx7r/53Zs/37WiDKj9KK55Myis7tYBFwhFBlpbdgUhCZkhvTG0usbUkO
DGeielHKCJk+5lXkv5spg/VFDRCnDZFo0NnnyUboFusr07dKSidYiWrPc+sGWQylbpqSIFmSWVWM
h4/9a+iSt6ydyqMv4RjdtN2F7rEDBqC5hzln3c3OzLzJd00aPYszVdfOfuM/aRRP3apd+nWJVVbn
JYZgKPNx2wzx+N5NhDaKoriHdRaup1Jr9nZHE06tzXNiN/uUXRj23aXgZ48dbus6ee5UlNqEO6BJ
pjdtKMdrJdz50YyqryrxoBiTbhv0g3YoisLY3ADtwZwhF8kIgtTz6EnVAmmgo04PaAGDZlpXeXMy
Qs95MlHzPBZTT+p3ar9Jd6Z+UgJ7NzMpjZbhuTDDbltplYaau7CeChMcLSUXnlT49rS/f58VjcFH
lpD2tIgPGDNGp4AOGgN4E3wvT0STxWmjZqvqANT1I+H5ck5l2229jGEsf2M6VRbEJeq46R6Xnbuq
O37lhpkr9yGdP7QybDoWPAwm6MukAJXItwiYbbT4YNNh58lLqpEiFc389htMOWLHupGfwrHT1mrB
XOIfcLjqYABhn6OFHutjOMr4lCcGics6Jk2TOwT4UumuVY3eCPT8VRvp6yEz3ifP13eOGVPjL9kP
M8STR3AeG1JDHKKc47Uys1BVlXe6lvK5V0G8CXXxkTbGF9VekyP9Q6sFBKZmzJFu97s8YjSg9cn0
/OksJ0XMMkYd5bT1oMbnHR/AqTHzD4USiW0JVMCI8q2CiiQuWfOz69hr3xDURYiNpsPsmK+W5T8l
bSEYaSEZ4N9KizfkzRyDRyOf3/MQqZvaOuUiiVcTK/phnm1iRgv/2E9Dcxf1uC2d9od6JJam84pp
u3+6yZbyodcYmK8QwkNXHXNiK0tm5mFe4AzM7yAjNF86kX1RBl+vBlJkuhv116eEDe7U37xC3bQz
J4LQFfNCHeJlZVZnknZsIrXL7bdSbll1KMxo3ltO+VMyvNjU7CTW02wG40pf0tpup/QlTrlkCQjZ
Mm/CG8jTeRAeo4ceBsGhjuAFW4V5ZyYh3F9WHSXBkvGjVkXJWgE0QjqxeML565WZ/RBnpfv076u6
rZufl3W6hqZtOBYKGE/Y5ieLgl7zG1rSqk8afL09WTUE6/mxfUaTNt9FQ2WA0ZzZZgV9dAkqnSAX
BAM3+6CbQXesp7xYZ3RLGuNW9WMsSe+Tsvuu7uU+t5N7zR2+57H/QjpO8c5Acu4jOB+cJFU9/Sg6
562Jh/IhgPh/jiACAYgnZZW9UrST2DnD1HSfBTERp7kaP/hykS/YBvpJrTKY5chCNndtP7g7FqFF
ClWjfkG3OPmlc9GtYa9ay43hgDlrGnHQXaO8Ttm8hg3GY44Z5VHVcm1bI7byaBH5FDonxCXA8WY6
3kNRPBrxkL8wUo/Wpgz0o23G+QtOu2Tdm1b7yL442NZ92UM6IvEqIUrvDu1AuyKso7nPWld/MYoZ
SNKHb0n9SSVK6zHpjMNkPC2JFUC3yYxQ9wJclB+Wi6+arC2dFB2nfiZ73tzVdRedSxcJkeQeufSC
OzJnfqzMRs1ksUzYNt12ojYQANKnZYOhofOLi9s+s3ZiHJ0hZsR4ZikeENzGpqTKYMwDZLPRTkjR
TOQYgvb5wrzIxgJkkg1MgbjKaE3IwAK7Cos72DMgMDyPSYFIcGuT2niXiqCGop2Yu06btce89XaO
hTDNJIhqG/XOIifKQu3c9R2wXmn550H6ySpf3gVNC7M75e65nelL6Iwyi7JZTA5e5aHctT3UUW2C
IClzv3l5U9/pc9qMjNqj+u722mvzM6vIRl1SB/P2I+OdVtb2RRGw62jcj1XPWCSbfi1N/jOLq/4o
xwRPEUrwvOjErpAM8YNhIIg+tBjR67RMR1d8/20giTxu26bb6mgysNjRcE87W/vpl/Fr6Fb2+5wk
OLTpjh0l4FsGeu2rQzzUX1rp7gjLSKKVWazKDr83qxWtJlP2P30TYIw7VR+EbsCz8OL+rdY0TG46
kNikcr9NSRydRdwsqi7OzIi42ch3Dqpl86eD4xZOQJDe0oWsSq/HRiffRSTnQ5hMpbUJO2Hv4RcB
Pc2FyV7ProL1WIzZFh/hkrdtiHE9zG3AXsJBeRWBjFFjOfWSaq3f9Pkc3EfCfreXTPeic6fVYE0e
AhAUWjYBTNuxwK0SdfEdc4rmSR3M3De2pR7RYeSZrCAOU3sql7hwZ4apY8VntuW0k6aWsBSvYx1X
lYjZ6N+cVFobZdvTF0N3mWfvwtJbyLjwUae6tTdG3x06YZH2rEU/1AiicWhKSG++17WqeEALvZ5G
zeMZI7JLOwVAkkqU6L1TfUHMA8gkxlvROXGFnmIwuFGh+QJJvhv1rNyPDHuI6oi9tVYHDZHKVC5Z
0x0LP4ifhxpcDx6HsDu6ZnEkUikmpal+UfI6Q177EDGLQm+oQ6aF73WEDXtI+gfgNSRWtS1BcctZ
0AUMGLXWuQ9l+2RLa7iqlobv9k9DwZZzYqJPdCLJkEgEvBP6KusCvtPd8l8OX0rHnPk82TfdGoga
dt9LQ18rZ8TzPap54oEmFde+sA80iZMng73s2p+IN1CrDTWweXs5DLG5ue2o0WGXK7VWQpvjoZLO
DtNSo1sHDSmYA7jKA33y9OJ2wzH3PNI/lzZimWvz5V5fTg1HBugil9LaDFJcvkuJJwvAN0Y7VTdn
owOmnUZHSjxMlm8lzIszaKufSm6vNw3We9WXBS2xvJWpSQgC++iAL22XFt594leQbBlcliS/7keB
HreZ6bu7zfDNdpemR/FXiaNgzWCU1CjUxYeYZ8+tjLDYW7+DqaBEXuj+fCzEji4TCHUgcQamXwf/
V+3b1EZNbdloohEUqIjHE8FKi80YQQUYSJjOpyCo3vE5tsdQc79jsiXVfjkoqkKH3IifN5td7JfB
RgS5t48zsN1Imcg6xee+ygNSpP59oRf/x4+FGceyHI+tme4yJ/y0zqsdfaHXzQnnwTkJ0Qi2SMe/
qDNXs5v7mW//xuXp/9JWAo1SqtV7MKDyJW3DaY/6fdoYy8sq5ik7DYBR9aKT6GxC85q22Z36R514
bNcFsUjmFVM+T/5iDGBnt91pyHvra9VNDwq+oYActiCQgJ4fiRIeFMxyaHdEhVpfCJQfzzN5IeQ9
O/o7awwPyzkS13iojYeazifNotJ4T1npN5FO7O9tpuW7Vf82GJBdF5Ky5pTNyqqi5tkq8uk/Bl5K
r/mPbogpkAej3yexDnfb57JpCAV5WuVUnIjLe4jDiaAJYZhvQd2ZoLOs+FrMBHM62dJVyERzUFtT
dVDNoCENqLCDPt7WTnev2hHqMCgYC3qJvdXV8lgPtliVhtR2cddPJ5nZT8CN5nvYptvb/DF0svpI
XwZJduXO8wM2lWEfzpq2UfXln5dKSdnMRDL8+xfLUI2fv70VfKXY9Dss5p5tOw6NeirMvwmlUeTn
UdVp5vm2fw70JOVmKehgk+ve3tuBxJuG72abtQUJ9IOmb9toZEZByMIuyZY+aoA7w0BZsYoqOu+y
rZKLA0j4ktMEVl7nbuym+wJk9VECXN6bTlM8tgH0aYfhD3rksSO7D7VKu+i42pr/TkdOwzbH5HJX
dtzVy3ymG9Y+quitSJ3gjmX+IVlUOTVzoY2bDQ3rT61vaRU3O9ETJzcHIjiq5jq5jB3x1dm8Qovz
iJTK/FEEyZ8Tpsz1rkFLBF4d5ITXOuba6Q3xGpftuMPhUe+qshCvkpDYdRDk7nEyI/m6xJuvyNXE
xVb53GytIU6J77Y7ERrZF7TVf7lTCz6sqTIsQGlLwp7T3xWVhHWkFRcpomjrpla7V5mHbeyFZLv4
S7oylo3Ksj5qpygO4OB+GmNs7/qMu2wTUgWDHE/OtlnDZ/jfoUjtiFgwevt/rqmz1piuTWKnG8vE
N1G4aDvUjWtiG9kPEGfWOTHbGznr7Vtlua/Ekvo//XBaW3TBTsHgGAdhM7dc9NrxHFarRob6c5o1
76XmMD/QhPmVLy3rAp7XLjewajRo1woXRJb0eolai3W4IfNRr+NyNYyEpjRGHDBL5ddsGpt96fJS
FflBY5vkksySXmH3M1vihNPkiyH69q8uJCW7att34AL2yh1ctoDLwV8OuU2moDOR7gkERV/VtFqP
hu4ScMP+6MmBSVGWdfygLoEQKdaVaKpk65fGB0qE8RWI0i8mZ+mvVK6zZLB/DV30bXa68FCHZLAq
OUa0TI4TRF48D6YjIRWHXMmVIGkPG1O6sJ/D8kguPY2YlKpY/UKRlhp70yLIXf26bjJX/yFotj83
uV1Bj9vAo7s8yaTuflKOdBXVdyTBWgp8rPe32I7a3VuZFT7Y3A3m1TamZH/jdkRWBIhxjL+KRfKs
iQ63gmZD6kJ+s76peqsydldCxVllwRifb02vm8hNgMSnC1b9MESMy29ZZgNTI1QGnqC6gWv4KKdp
8l5E73mYdhZZv+iMYjuUL00Sz09K3zA6sG5Jk5gO8dKTz9kRJoOT7cbUYpiayeKtBCSz8CGKU7S8
NIb0yWkG90GOlXz+jyfg/3kH8WaaUqIVdiyPGbn+6QloBTqbQGLjTsakoNvW9DR1DD8W637dx1BM
RH72zZYvIIPS17hlQaiSbOPLjDqhjN6DpHkfpyL4vpwEuDD4Bpj1DfmVt1m+0TIeadloGfsaa+NK
vVUFVKGL5lVPmp81Z0z/7tXkRl8TCqZt+0p39lbO5EbvvOCJwLHygO53PrTdEiaXIzHAGbgNFnNY
ZFJU5yNt6YL/1h7/QvlWdoPOHMiVcEiwTIbCgHJi0XlCSDvpZXcAGOS9FtrPeKm7Zlc8FEk5rv3K
Dp7hDPcrFe3UiDcMJgMdhcE61s3EU36QBH7qVfQ1gURBjmR5EbI3dv0UQhsY42+0y8ajZVXuDiIF
BMiicvZqyKHGHd74IQxbUHnP4mUEAYUTFxujeS6YIjMr057oma/CyNC/mm7VHnSoRd705TauK0yW
6VgM2nasuyctBnhMA3TcdIiTLwjkfIqepUyd3UbbztKfH3Qt+KCnOH0NgQWtRG7QjKyCV6fEd7Aw
DMfhRSeXDnmv/hAJmd5jOAzXyqE59WDFzcJYe2UXXddqKq8OTR5351g2F/X0uXGpaz1kWSpIVtfA
Ej5ok3hXtt7ec4uDH7blli1xvh+lO6xltWQC/VGu6NV3ooXEUY0ItX7Y5gxhdkExJfdRGPz9bJj7
dD05lbHSHfBU03JASaH/x6QI+fY/e0pUBBbAC7RoPCwdW1ifLBI49doWPKUDIXiS+2LGNU9zDyIx
T6KZQMAY13kXhXAbZJ884McLDh5mqm1Op/zlpmLxrPFnrNvRwQyM4CBlpb9ElfWSILnxNWyMDQGu
vdOMt5g4NeBkABVvvCT6VqfauFKXlCvQCX1xv/xD4dzVv3UmPWKBY5I42UtV6OUKpNhwVp1VSsxg
N4XNvK0z/UfRBw44MLJHEu6irava+TL1yy0z43xTl4XzUEu89Wm7KiVWc3VFjrPzYEzVG/mh3unP
pTjS36ZMjusAZfkqiydZ3t8W29q80L8/NUPOHiopNp+c7poudjc1C6M0eolLr3BMi2tNo9Mhy1x3
zO83lkQlwvfsb2ltM6ob0y/IrJbsd2RQbYlcSQhxBHMzDws6w9KH51iawZH1m+dCUwYwLyJz0wrk
MVUtafx3ydcw9X8CEtA+JloW2HcAwY1AeAJqkuVk4gqZ2+19NjkTo3VmziKAXtEY5b3SX6LtrjY3
WZYuuyvYwOQCOzy5pERrnnKdfeX/Lok5f8Szaz32BV4a2DHdfW0a4X0uTTpkFD3fkXHP1VNueN2l
XIIv4O+714mOvy5CXJI2kswDBkqEpcbHTV7VzUl0kBntS0UvgkFeX25u+sAwxbaOz/ZEvTbO/XBf
yDTjCWtab8wJ+v8ol8UnWyE6OYYD3Bq6BV+VXdcnY0lQVyTcZuQmYxxw2udYM/pnvXHFWURk+3Rz
v6JBJLax1yL6Z+uIj315jYCKjogl73vrloHsbM14cK9Jk+xqo3HPXrLAz/qg2QAF/R4WYfGSj+O3
ySj45LgfxlIffzgmJoO+dqeHluEQTjzyXvSyRyFpBCslf+TJTUWafdNjvMdS5LhkdRpgo5U8adLX
vsi+ufXQfWRHzWZwwdIDrExRItDOrqeWhClc0UeBhW6ooZ8qf0nopC44dovUnrGGFA70/lq9/fsy
rN65P/sQZ1EguqSyGgA4TN7gz08dMVslO5TePN2aBcniMa2QrbwFfv/VK5bsVSjQMPq7bzdAQlJi
iC/JIcB1IZc8w99ndikeQz96K1VGSpVaycbVIbNr4pfb1+lJlT6djYMwzAg4jUkTK2TfhjQMkWuq
s5BrQagnzGAKmdx1o5etiYekXqfX+E2M/o2Bm4bFYhl3q2vbp87ZsMEyYpZcaRLUwnouZoZnHUo/
7DgytK2LOoR2yGDXDBygU16wSeNJpx20oKFk+pLJHMDpIgqwxkm/M2V8pxZOGLsbMmZTGmTAvww6
necR8R6ZwE7JgofSrJ6c5LGcB/dgmhi5GhG3hyIz5E1Qppausk9/Cdvtj4PWFND9svKgRtFj6xDW
PeivtVYElzA1gk0J6HmnB8TGF21CF1W02tlJyled1uAWXqb1miX4nkRekULoDSsJ4mCF+JPK0Sj1
K5NN/9LVdbghYN37+PdvCnOdfy5QElkHO2JLt6CULLfjp4KtRdrI1t7rT7cUukFiTtOLmBjIMYIc
0oPvvz0diiGCfbhEqRK/ciIvMTjBza031jSJjV23r0A72nM+WOfbly5j5q7lXn5ucwfoCptOJVUP
Cy4xi3/zEWcf8zQHBZaT39r15IXR3H8YVaTZcoiGYtvQs70r7P5kDFF0pTM/bskIii5VbRZ3MpbM
k/R7cyDXZlhmX6gbxrWt9fq5x1SEzZptbCFRAfENTF9/n/28yQYtLameE7/8JsJmfIHNpG/8Grdp
XInXKCW6B13T17gMx2NX7PLZ0O/myPqlNpjl8orsH2Ir2HixkYnWehiAUguNs1iM8FB9iVpe0jdd
2/N24PKKY0qx8NT72lPcOAEtp4AOQJ6Nd01ejphh/SLHDUc/DzMKusVkpUyICldmV350qnv5FCdJ
chRydOBxWmLn8ghl26tDSx+08d4yhvEC/+ExatHJSOyIxzlkEokGC9F+1fSnhITL7WhZl5IR6Dlx
x49On6uNEfA5Ato7hIFHZMPSePHkZOzFYsHtaBPvVKfKhad6cdHqRVU80ZocqquTiJ1XzfN1RnRw
F3TjNzMF6u5kenlWw0jnHYlftf/3b627VE1/nm8AEyxn2akxhEFh7dnGp6qKMnSuLK13+Fb4RMcn
LW7CAGqHIt8S7R3ypfPurXoKLi0SwRvNIwmDL1HkZ89iuQ73+ff1jOu6FUdHqOv6upkd+9mrcrI9
vD47qVwt3YvHg50ZNE2a9Nkuk4+Gk3U/e+7uVtKhKjEvuVEfeps7uEzn7Knv6ayLaYrfB5vJXWDR
mbXGJVySV42Z/L6eOqX1KGyfkOUox+xquMehFUxClpe5p2V7XCn32KSsW8JyVVThgWAqa6WuJcsf
VFpawgctNyUaHvxac0SXUO+jQ+kX02ZKZrTaS2BTqJC19UJnrBH8ebhH09r5DlxmyaWZ/3JhC//z
hKDw2xWDE8fC/zm5kbYZOn7VPGghjNltfdACPf6vytn8LLLCim/zP9thN45f3F2qh7/10ny+kzbJ
Qhq6ychfT2hNO1LTwe353rFFlAXAsjS/zeMzKWE26ScxoyE5yZ1ZjcNeJbKPIYrQhCwUn7nIaRZD
s5H8zd/jyf7lEIaKi8avz/4kOrQt1cozdXAxyTgSju1Dg02yuThMo3+vTXp7UHM6NbYbRDdHm8lO
97QUk5WSXBROlT5MrnbDoivBWtSXyWYsiJcbtJpnmY69YnLlNppHA6WNF+1vdaxV0seQxJpszXK0
D2Ioq/ck+Jm7qfHmllhbsxxMipY2NyebIQp9X/WCgeny7GEA+xgAn1wHkY8NsaqMh9vAi4TATchX
0NqUqCNOSaPd3XruVtgycNHEPVuRGNQKVDXH1JYFKErZUovk1fDzR2UjYElmrECiDrFRTXElJqI9
NqLDiDC64Gay7NttaTBT8i+MufuqSsViyfJ1oxyCzFI5CqlXjPA7PsI0fOswEepJ1H5JU2nf1Xcj
2v14WMLRtn9Cu4aq6E63buftl5lLSvsaX0lDaiQKujz5lvVxdtsNo7juHsfq/ra4x1pzmpuEGV/E
IzTQHGAeGGMp1OVRr3A89eEgD//+PGJO8+mB5EoTbC37bf4P7qr9SRFYe1AADNuTR42adE2AWJUx
zCrlWqP5sNZzaEC1J8KLWCKKoqHWgOKi2FYxWCnBdPcm1iGrHB6CNH0Tiuhh8MxpZBGD0Uqbe3rO
C8V+RrcW6x5mpMBgn9D432fMMkIE9q9Cf/J4m3Apg9OYwa0r/JA66PpQ7wjQfQ2slNTJ0Rt+ZOWD
0jwz50JbOBEuxC7Kx+lVe2RrH1z6i9fSMr2ruhJ44LizAWB3XzoPVTDfq9U2wOeOOy4Pro5bWoig
8OhEPSMn7h+Sx5bNWbwcNBLh6K9a+BO89GsxwJyCNPb7rHTFzjDa+cFIdIss5pa5TBKl11SE89r3
rj7JxFcrgdhqmyS7kV4dd/OXzGvbR7Lpq0c3KF4nyT0lC7bzRM4wtGocL1u1EtNtV2NLl0zf7gqa
LltsjUT0NVldXvs88y95FF9UriG6HdgFth1dpkBe/KIPn5lf2Fcnw+um+WcdcJKa/ZJ35+EbmV7V
qyxMj77DgyXJm+51Lpoz8nhCtjVZMCVl5BqRULezZ3ERSU8730yTC25juhbqtWirl9/qaxtLqlZM
LLV0a650/aaqsg/6FDG7TurqPfSa78zZ4MnrWvQQtGzizVmjnIyQ+QPjD/FmtT1SfS0hPSdjZp3a
wVNBb3HdYirfh/gBDxFgk2SJW6d8+6WNvv/i6MMLN5+/9hnsUVnrzZtPINs8tM2H3QDUQ+04nx1j
LJ+EPf60Nb/+sLHqY9pPjas1Bz+iObvTW6+/jEE+XFKjGo9U5AedPfWFmU9AyElpc1Q/0zV7R1jE
lkZIgqao+OLUNtjwhC+xb/fu77ief787AfR8ujs901kqW4KRqbZcmpP/XEqgWLDpAHB/ihwrOo0F
w4lqug+i4TGYYobkzE/DjBG4BR9etvn8IPnsjllJr8H0Op9+nrYPRqx25B/M7+qsiPTpdhb+75r6
05ER699+LkjyHyBKjbPjQSQbTVGt6+XjRPlKd0zkxR1DIBdKEblBXcZgKPC111RgfV7KU1y+vOwL
bz5Iw6edv7zs0M5u9Cj6q60Zw6tYRIBIDcnSJmjNZe/Zq5cM9Ikb/ysl6tOHw7xwZao430e6Oz6o
Q9I4yZpEAtwe1hyuUD5wty15Ov1yVjXI6ZIkqnfqDzwoTKscjwpwChImYnTABysesxfXHgIoRgWS
uuVlbtvvRh0VI9LQ5gmVd33xnbS5qDOYuw0ZJ8JB0xgNGk7h8WQ2eXdH9arYzQMZZVtPdt3aWkpj
qB4mftts3sRZnxxv1HTaYMzTMtk/VyEMSZPdGtKUDpdm0LRsMjChM/Mt1741PEuPLOK5CeLbv09t
XzK8lb99cYYLNz6vCEWbbKxVIfF29/4Afdzx0m7f56G5bbLG33YVPRu1fbGX6j700t/XiOemJLKC
Zucw1b7p9f+o9Fvi3lq/LU7qUlzzZMxH/LTh3Dj7LshaeHVd+QYXVaxhepSnYSAeFKXjk551e/Qm
a8RO3lqGlClabolXT6Sk/Hgl815Z0DnUtG2HkGaVVQPw4iUhNJNNfKYb8qJpOIG28fIdYqp/1d2I
iqGuaFksgqM/0iNV0phzO58J0AoEEUU3DaoNdeNqFCmME10ANvz/BEkj94atKyH5M9ZNNyZ9XeJ4
+NO5Q2LGSnK8oeYAVpgXvsIPcliT/j5+hE45brvEbU/p2FhPjl//SgD9XKI21zdj4z9Wcmi+FjCZ
NoxvnXuUvebR1IZ6G07N1yYlb6hZvtxWTZ6CxUK2c5pkhJixmP0Zka1E6+X3gEqSN5tcAae33myy
olbEL+I9LSLrju7FvLGtuHrvy+jUE962y9mlImqza/oJUXNRZ+qgGyMIAhmv/Kihpd4ONbchOtJh
qN5HSSSuNjFkCRuEt7pWsmODXeRQEb/VyejvcdDX+5Q0+K92gwp2YYh17LQ2JO7p56lFk0EXifnv
EhydDk79m5w94c+/mKHFKLDPZt4Lw9+gz4KcmuaviVeicEYBhfR2ORR+vvEbzXiOhgYDAg+FQ7eA
oM1ifkZ44rKQ8WVglrzYnrAXBCc3bvJjhMW4aZFJd8sB80mzNmOqaYXj9ceEzM26GbeSmf4RSD2G
ttyuH9UfjBgWt5iG7St69hUg5uTq6ojZmlkv36MJP7LTlUiHynp4M0r0cp1Jk7HGl+gj1Xu0k/Sk
L3OgSQDndYcEvbbOjsIwCOLcloKETqTUBo/BtVwqILfOm3Xo62SQL0YbErc2be9Xl3ogno4ZzdJD
T61vuiW3QYIrqREEYsbNjmV7QZfUZ6cq7XsyRomBTHuSCnQq5N9mPUPOZ8hU/vnWKy60OSMqo5Nn
h6TKQ+BY8jxUY0YvftvTR/tCfUdKYSIelWTHn8Z9nDiUCWI+mWkOYVOfn0ESlxurIiiqRucDD0HP
H9KO8BEQnf3WNFL9veFRpeYsomqAMwUJWDPkgQ5+IlQvaicBWay8hhVfsJLHFBOj9gWrthohtTXT
Wvr4+p3XyN/Uv3BAERuEBHvYIax/t2ewO6Aqgjrpni1BpZURcQISpnYJACjubiQ8z0A1r5uvTdvx
6WcsRZptZNcJkWOGVMROi/KZNpnJzdYzvHaLZ7Ok+Kup/de3cWbYTMUKPOc3JXC37PbrILnFCu1Z
qy3ttUJxpptD/RyULq7zmDtfT4I3z8r7u6rzqlXNLO5ZDsgjltrML4vxHPw/0r5ruW5j2/ZXXH7H
PgAa8dbxfkBckYtJpKgXFJOQc8bX34FFXQlsYa/29a5yuShLVqPT7BnGHEMVcb9UFZ7a7MPlWR3s
wfCFVlj0Jj7CsfjRJBTnwBOhiKJBAgEoPjQ1Sgj8h+BO9Tqw9o3DAdl0pK6F9i0q048fciV3Gt2z
klhMrsnMsRDWyhUfVQnaV+LwB/K/9TqQR8wOHFFiF/T14iP62hAlT1IK0U/Ad1RdGswEBTErBkLv
OEIJ9ZDUwOjDOY4dLhTbzdzAE861xHNPz7m7p8zwx2A3G8BARKByxeR4RreMCGb2CicpYG5DQ/v5
XznaePaCNoHLNecg9A1ijbCoyw+mqyAVoDkg8u95dZMUKu6Yyl0nPhDoMtQW7qZ0vJ0P2xPoNxv0
GXjhLVc2k1PUGhTD+DHa9+OjCPqYWQGBPJZVyhlJI0FgYf7lfNk5GYJCXUcqFLq53NDSpno6/yQk
6o+fzv+tF0FGEPHf8KZ1Nx1AnUivqqWJxOz4jVcRXgOQBu1Vv9oqUamdQlkE+04qFk9dgypjSsCU
Jvb+cPUDvp6qKLAkoE0UxCQ3fU09gd3vukhJ/kFRV6D4fSSQqPng55bCXDlNuHc2oM7CdR+jiQEF
HEgma9xoyXMLQSd64rWMLrBq9KCM4r+d5dJ9XujtKOdUJPyR5oH6LzqaPvChEZqNwxYx2YccONg0
IZANwVmzzOsakOfxFWA50ex5UBdwAG+hegZ8zTn/XQKGeNAUVdh+4AJ9seH3RQUA4k+ZSF/NHHSV
7jI1Ud+gowtObv1VK+CTIVRrrQTZLmsMUDoeK+npnDibpgj0CH3tjhNB36Qvjx+pqThBQrv2cUJV
dQvY3GRpHl4iMC6Wp0Eu0Ht8JjUYpvRb4KkP4izEsKi48pBnnGs/g3LN4zWFZPE4HhJPzWyuxuPB
ZfV12aZ4dUgKSuBQumoTIl0JPpDKQIk6eaWAS6nv7S4cJVx5/3AGs/RxdS+XXbn5aIFBhkneZ+r0
4o1S/BH5/Ap/zv9NI4P7ofyJ7OGr52kaMmews0AWoIfjTOqft+S6T3XwHP6Hv6MKBbMd5fGqROOz
IY6g0/U76QCkz+2ZDy2ro+cxTsXn+QefFwVzwMnenlPRdW6poKi4LgHKtTm/GJDH3wNxjQr6iB9y
sb756H+PZS9FqhOmeKzAiwKx5OuhDsDN2rQn8NYH35tRexG5st+JVVUYZzlK3g84Rxtr3zz/EjoD
+un8Uy8BMRTPDjdBBHqleoM7Jal+PHuW/FBxgL6rgg0/8fnsGHaDn259Dcx24F4uHtGdABHBOFc3
UiSDx05GMRf0XF8BKSivBQTf95A3t4aogBPg4UWatYj1mJR7JMpA/hRMTofWnr0UtuP+/NOvf4Fe
V7SgXPP9HHr9z+vwf/x3sPAn0NnM6n//L379mhdjhU7Nhvrlv+/zFP/87/z//Pwzn/+Pfx/D1yqv
8+/NxT/lvudXz+l7Tf+hT38zRv/xddZz8/zpF3YGRrnxpn2vxtt3KL0356/APOY/+Xd/84/3899y
Pxbvf/2Jfoysmf82gGeyP3/81vbtrz9FtJb8z/Kv//F78/f/9ed98P6H8Rw8p881/T+9P9fNX39y
qvgvFay3gFXqKFiLIFr884/+/fxbGv8vSZUlHalvCWhxcGj++UeWQ4gSo6r/ElURTHLQrBRnZCtq
PXXenn+L/xeQCLysi0SCjuWcoPp/n/dpF3/t6h9Zm17nYdbUf/15rh8u8u/IykJkHWSwAEnNlHV0
QJ2LojQkbRU6YQcGQ6A3lEddHJtD6lWdNVUxrBAIR8KyN5GUECCUWk7obC4rEO+T5KZRIh2sTXW0
g6NkNwR1CeiLK8jyCnwUPPS+Dg1bMLGh9QCoMU9In/h44p9jeDhfgP1AMRsc6I0lK1mwR1cEWlNh
qYiLEpMOaikgi9IpcxYb9GMFljOm8nvzhFFnECXYYYFAjIcChhX5BGoaHRpU/FDqe5TUPIMbIB4F
ZhPwFwqBfXk4EDt8TlnMA0oC6m66yhOd8HQTacTleo6qMsjhawnqSwV69fGYoLt+QlkRqD7dGQD9
JxpIKJqwUA2AcJ81xENXygSQkIBYLwN4UoLUF8m+iGMMzjDpKS8Se2iTe3EoEzMVSG+XfNM9ABJ3
P7b1vQa4pwrCOVNM9dYq02mXtmRX9fyLN6k9GJzyHei9OCMdEwHyJJkcGGEi7WO1iw0oGNUPKH2l
73gg4RmOdW4LIkJT0gBkwVX9TPCnfPH08tClihtEKRRiwbQBklvIHAeam/bJQcjVVy9CpjiFG8sB
H+LGCPvveDQK3nMp8tYSmO5vlVzvT7P6+ARWBIMfoKtQNBOS2hxf2Cjoa8/B1IDflVNDg2hgzuSD
fHJAfFMCIpbM8MvQt6pKHk6K5s9CL8g4dkN1zNq+2FViOd5KKQc7Oknlcy7LwGHlAgBqsQL1KJ/H
0VQbIh5Trg/tapSBj2igGieABBEguziE+CmnHfgp6B0Zujt2LlbNtiy1+F5rwS4LnH+6g9aFoJm6
0AHHG4epyTg8GlXTRc1EEGcVMl3mJSBRaYZdtIZpetDzoeOFsfaFFAV0DoGnDLL6SyV7gIpBa9Gp
tT6zZDWUoNEOoSwDHFjvQjvwRgZGESerecmQkG/eINKST75CjuCh8NFDBf62MfaP9dRAYkiRW0eW
h8L0O6BlNIgio7klFg2OV8lW1aAeIY/1YzaUTyBluIka9W2USWn4Y/IwA4tQc1bBCzeBhwyqwxut
KW8GCc2nkj5z9rYDGkB7vrzSZfWuboeXMh4yA7yCOPOc1IGxphtMGL0Iw6EPzhtBP+QjTjBi9BEb
SuqfQLz5BGYkyYg99INMow5sh9Jr8fWgQUYs9xqUWbumfwV1ATq2IvTWDepEdh7hrtDAbYEGh+zA
oCje6SkZ78IhILOATJQfJVD4m1mNng4eBDpfxR5Cj3jKeYv329e8LxpATyBPD3zGEyCed3wpbJRe
3Wk1ePCIMub3KMujOg2xQByNY5iAdi9q+W9tAB9rDJrBziryoIigNC8k75AHaDzx22aP3GljCmkw
YHrDZNVDGoGsRBYggJOCFE7Npq0UoSu+BkbDAv+tgMpnkZiTLKIE02XDLi01aZOpYex2SMUDEIoY
Qyc9t0X35gn9aeHRExKUnxLJ5X1SoQvPT2/RWOw7UhH6+6omoxURIXZbZM0sDSpcdx5ALm6jpFvo
0jcWmcBviEyQj07xTLYRZUEFVECsiD7Uh0HJMlPUhvgpCKp6RtmIh7zxBXStIJ2doV7r1kG+jUMx
tdHDjJbTogQTYfwy5iIAKRxyNWjrxdXstCcelB8B3JyqBmAhbqOvhY+05GyaLE3zE5MfNAmQdcQI
1ajdaaoWW2KEhnSuUL3bqQLkGMDZytaF+iX0AK4QW1xWOOSqy6WJKenjtlGV1sxJJ5wi5CmekgAM
kbXHv8IYQqbMA6FzB1oEgJH5wWwqKf/GlannSllZbBtI0TAKovQLpMIdQGeBijBCV2ce3s85bDAZ
TLhPguDwwVfE9nZe2ehDN1IUchnmgyLcl+iRKLZ3fxhHKA3IitN8LbbcY7xBE6hV2LI7PEBrzA0d
ldFBIrBGpF5XH4SOwNlBmbNz/I0HGuwdABveZjA1A2jzHW/4FthcGNOES7bEEPw2zXnBF/XlTqqh
SE50wUGj67a/QvBqKQe422aHKUYsm0y/5/SiUlg3roEGKdS7BQd9ZbVdbUvfSCxkEaBz76CfdQc2
R8aqzou29NHoEedHYjE/vURGp0ZuwVGEXRKffIis+v7T5UVkbRxVWEkhHDq1ENJxRECnNOFRIAy/
S1idBeQHVBlgNp4/cz0uZkGyCcp6HFDRtT2H/3aJ2jc67S3hGwhFjczmX+rHGMVLliaHsHo8FgNT
ywd8hg5euv48sK2Yoc3dCre9I9ipoxeGzNgsmjTw4zQuhqNWUpIiDW15reAAuWmGm3Cn4sKJVuzU
m3+wZb8GEmf2wsWCRkKoNQm44hwphrWKp+aYkoHpv64eDKD/YZYUcOTIlLWCoi+HKpEmoNnHHJzJ
CsxMPUZWag43CGZNNdzwG9aBp72e84FfjDl/02JmvZemCHlht/o0MHTIo6flvdbfy9yBT6Br4vkM
Q8maI221dLR+a60IGFZyl8ulkcHvvbxXNJPpx6lYTImyUSov+mBNxDJOWbPNguBhggpmAo2AKoMg
QSGXNpQ10FkYVwD+gs6wFzecBGjwEMg3bZNuMwh2eXH6NKoo2lz+NtbsKYNGBnBZKdyAT9MbA0yF
TVX9I5u5mD11BaVEyyetgYWWXOKEKBTsz88CHB2rMrRNsCMS61FYMzeaKGgqBA0QftFxXpD2LcBb
mJXS9s7UKQ7hdKeuKqeLfah85gWw4eFtkIKIDexCm6afwAEFHgSC6pKkoA41sQzg2qnWQDIER34W
YqG1geAoDTHXz6fajDmbF3fDIb2BtIg1lhZxeQtNYZFRHoqr/hQ6GmMLztaAfkSWo89WcnGnUOWO
u8bDyzzyO8j0WsL9UTOVb8W2cCJHsQTcZhVSnVe6W+0gus7A+Z2dmkvDU2ZkBNwbhd1JdpKtaEIB
iTN9W7EmUzCrXTUYI9OGrO4/uoPlGdCD94Yyw21SN9yUSTDDqdsBwzGJuwR178tXZ/Vt0WRkaiSE
aPDpqLvTyHFVTMj0Od674vI2+Aw5U7N6R3LU98Bm2UXmcNQ9anJJIy2JREdTAQz0dSAV0QsqIKfs
ELW/JlG2TdCeYk6BH1td0biIbQuj0gnjNK1v52Le1OqGCCnKKECTsuSizx7ZZBPM3V8EE/ozjckb
+hZMuYylnk/Ibyfo15Aa9dxlOYL1tg3hYvlWbTdbsJQmTmCFaPlyJ9vbs/2uNcO42Nxzj/Diyng5
SnsR2pYcKbiL1S2yCKw5Uf3r51dhOQJ1KVvQV0l8gePT7rItOYBo+Fp1Z7+VszzGls0PzKXloy6g
1CASSFXsGBIht6rQH/FLR2wEB13MDNsrri6cgm4F5BPRPUonFYdKRKkywLTQN2HV0GZ2hn3sm8FT
0Btwv0CibQCc4JYOCr+RgYJ/YwZ2hKq+4zPnvWoHfn2LTB2bWEIfEPomIWHBu0Qa7KKtDR1sFv/k
dC6GoWCDuTjwwKZiyrWNyMCKnBIyuYo1u7a4EJtRa41/ZtIXY1Knh1cjyEL65WxTh4MUWwLI4cFo
I1pqatZmcTfss430GtRgvTWR4sqJAQLlvxH0zeP8drQW30EdrS4GxobrCnzHIbsH/Aj0W2byHaLb
RnETfWM9JauHSyUSmnuJBvD4vOGLW8l3Y0SAbVWdNPjatW8laIYu7+XaTQE9JiFIjSNDTDcz6XzZ
a7yXig40FNBU0tkc/xR5X/GqM67kmkOwHIiy5qBGk9Hzy8Er0r6CQQUt3tkGmA6ScfsyvI8HxrVc
H05VVcReSCvSHlEXSegnbfF4IF42QLLjhPJ9J4DjrBCtFomqqLi9vJCrzxXKHj9HpJxePhjHQSwR
oSyyAUG4BVzbGq7+htO3dteX41GvcQvALBqTMF4MrczqQMYjz9JQWj0cwuxQomVeV+h+LHRJei3x
c9Epp00efvc6zQWKCaS5lcNYvNkw0bcKLBQ/R5rvweKcK0DjQXRupp7C2yAfpo1wRXbCkZ3RWF21
xUDUhVLBJ4AmKgw0EaQzoJ+1AYKWMZvVJwHFKhDLoBqGghZlH5saVZBcy0SHQxsLqjpvmp9dxT5Y
L3zAs9Dc6qBCuoFaE2+JoC4E4V19ldfy1ThIbkciQJaRter4TSSPxzGX3iKCnqCm3CXQ3Yh8ckfU
xu1nngjGLqxZG9DL8EjCn1liKUdH0/BmcgTfLR4VF/nJc/7AlIy6NRG3WdXub9jT1TMmQmaa50GH
JPDUhoAsgNP8HmNCnc4B9QI4CHZIl6cuf90kBtq9RSuCZNAhyk2WlyCseSToxvk59vxti1MHPcZI
GROMze9mPx25NAQHskvsYMcy5KtO5HIs6rp6RaaCbgMHD5m0AfnCIDFrl7ORj4+3xEQVhp1ZWM1C
LcekbG4/pnU0tClqFV+i++g63KuPGV6qJ++gnIaHtLT4ORZhOq+ry0oEBKRgi4KcBHX8S7GR5Fau
RSc6oLxgCXgj1SviBhtxw1zWVTu/GItyC+ocRpcMWNbKam0S2P3kzi/ycIsebZBZoohmpA5n1Xvh
/Z+5mQiGoCeogVma0MltLWnCoK0K1QH+/J4HpVrURttRFjaj/I9M8WIoykCKOYpLooQ1HYVTymVm
XYDRO3oa25ZhvFbv42Ig6j5CH6XW26oTIdgOnnUw1YrAwaFf53DZ1qza4cUw1NVrgajUVa4SHUEc
DnGH0mvsXQ/c9r8bhbp0gp4AaNC1MC71AahCs5ffgIxnuFCrVhOIB14Aszbaaajjjr7EvubAH+L4
0wmklYavfLs8i9UsK+D/P0egDrmaoQCs8JiGyKN8XHh7tJW4gZeYKtpcZT58bQrpQY+Db1hEVjKP
NTvK3x2E0vciHhtV1jUoJxPDh+bp5fnNMJPfX//F/KjDnZE4qnx5PnOK7AQBd9S0BDKmkMfV0ZoD
aCr0jBo0ryWNeghU8N9q1abqWxAR6aKRqzUeR7RYA4BYpCOq1LKJgifU0sKjil7ddqonhi/LWhPq
jqD0Cqh/1mBN2vi6nQaQ+Po2Y01WjaiMVlEVgF68jfRbXCRdEsK4OfxNbwMouYlOtdu7oe1tiw14
ttSb0YICOW+AimTbIi/NMq2rk/z1AXQsGUFwDzhfHLoG0VbCgbc4SxiUdusHW4YUNtHm0Jkuk2Dm
EEqa0BKcQ6im8DJQCEnaW55yp0aGuD3AC1dQa7V5OeH3pJtixsFb8dllAIsQ/Mhggfs9vKpbsDOT
KQfZs+25uoOMlqWb4ytqW5t6zzFM3sox/zwaZfNS34eAborRSjvb1ldAL9dm+qX8lh+hFoSaGkCb
W0Cg72TOQNeiiY6SLaug97vZ/fwJlEGMRTS1lBw+IattEeqVGn+tMc0VaxDK7QDSWh+9CoP0JpgC
bmOQv5hgtE9OsRtv23u/22ffwPvEuJS/ewLgAyC6LMyavuhopC5l2/Sj3qYwItn4na9GdGOAVg0U
/G0tmFocm17KzGjNtu9z1PJ5SGpD5akC4TPkCX5Uv0r9AJKt0Gps8B83JlopTDE+XrYLK0Xnz2NS
O5gAfoOubdgFyR1tCKjdaWCDg48OyJKp7SuTsyaO8cCt7OenlaX2U0ynCUAoEYlYYZOUjwGE8DyG
JZi/+tJKUtYOMYeU5hpWUokVR5/kV108gZ4OOOh2K2b+5vIiro4Goux5JUVdpUVBUshVZercwDly
V9UIZs8vQJSn6CiNu/fLI62UwmbHDFw3KMkLcIapUwkahlCpUmlCYDuhoNjfFq9zYZFYs/PfgBoe
2XM4/4Xr2YyRfw+pP49MHU6wVKMfJCKTAwUr0ZSK8UGXohP6+JQYOpIgv4hUqGnlkPTrRmZn8dqR
WU6bOqVcL4J9M0GnEop6VrcNd+F7C27SwABVkJ3e+ZZyO71VLLDJWUyKOkZgrILu88wig3QW5Yrx
MgjSWwkbWznesXyuoI2aGZor2fkxcXybXAVQ7zEnk5jAw5XXpWdULuvdFOazeukjKG8NgpmeL6BT
3akDM3wWnOZt4sz8HYGJYhQbNAcbkdG4wkNjQoUsMQnD5xXnjb00PuWxaR5EWgIN1zUr08zISWOF
fmGDR2CDHhej8ep9R3T0LUoPQcrfC1UJNjl+Jk/sS1uvQXudV4mFnkU3bKB81hEbbBzWBGxmrE6+
KcugdBKlPobuXCQYnh8+NoXAyjCv3FBsJLCA8AxkQaG9H4hOBFwoTOoPK9ce79EAu+HwRGawc42Z
WtGu32tX//93RpaJLIL8DLYBOohY2kVCgM9J30GxGtkhMXZ5GdzKGeHBNAk5ho5AGd6/6eUEot16
jomjvMAYfuU9WQ6vU+l71Sdxn9S8isA5fvY3CWKwq8YYzMlOgYizk2P8whjxd89b/jQidWH0gpOb
oRHUcyZfMYVNepTtxNBdwO1M7o0x2soTDdoEUCyKIKVDzy1tFaB8MnE1OGMlFyQfvHXODSDl0lq5
bKtzgsAIbN0C2+ZXXmU8YqvXcjk49Yo1nhByU1URJ9h6bma17yX4e50XdZ+b3aa0osk8eF/7ewhS
X8uMia+dZgV5aJA2g56L0Bp40G7ts4EfFMcnuRHX/iNHQCegf1HT3VAxgsWV2jcSEiLMH9o7eBBq
UWcY+NiQkK5HeUkzC0vaFY63QzQFx9azQjtw5gOFPkj1JrptTCDDWfiSNQ9l+QH0KdZruSok5HN/
ONWJk+9yt9oXG+ICcelCKV1jvHWr6/tryjp1issMDbtawysOXxWOEEEe+i3jALcvAiODYvzlU7xm
3hfrq1PmXScVpKN1TI/fyU68C93ewcDM8GslYYjASJZAx4xEGtj8aTNe8zm6ylUQLAvEjjkJUgVF
fRTLxFYLYP6S8WtcgbpXzxtIdWXNES1qrtYWYBcuGbWUtRkvv2SOFBdWEc1VeqzxHEEKQIXaFUrR
9fciztCMtasTz8y5+1R7urzIK/7Dp8nPv78Y0u9bMnGRDGKNoLuewukEMr4jGiVY3vTaW7mcGuUk
NfWg5Q3oFZzsNdl++xaY/TswQYZyiu+JWZmhxUI1zGtFP87LASkTWE1KPxYiJoY+rt6Ea3qXKsXD
P1g87RwDAaiBPozPi9fzURfxaIJzuuLkS1eQP6yn28tDrF5yJD3nOOs8BnUm8Ej6VRP5kqN8KR+0
XWAmVv4FMHXtTnUVJ7vhrlkrt3okFiNSRyLvfbS6pxhRLtB9jC5DDV3yYGS2GTNbe4SXM6OORBeR
cADLmeQ0FrQwzNgeNsrTbDSRCXGBxisZoc9Klh4XfTEx6khIftH6uo8BpSNS2A7Z6K0TfwFFhs1b
YPveQVGiN6AbfHmeazZzOSr1HNZ+A+UO6DU4Q3PDRd9giDbidKWC3hyqJwyTuXrLFjOkniTEHhkX
DphhEt5CIuEEbkvQVzwXWr+9PKnLZwQEXJ9PfiINfQbvW3LQmXsXqIPFy6CK7OWGMSGa5QtYluWe
SXSFrwA2qeuggeTEDyKeAQRzZvAi36JmtUllK32XbbLjrcZs3uvMGPe+o9nFV9AJ53uBMeVVv+bX
RkpneaiFqYwCcCWmVSAh4hEc+RqdIdZggZXlS2rGOEOggDn2znx22fWPVWP2c1+lczfYYuiSgOLb
nw2Nj+SsHHVWSBLGMV1Lmi1uB1oLP2+pPiZJrDcYQxyKHTi9HtOu3isg0W1V8MkUg4xeCCgBAfBj
4c0AIiME07gEF6sPfUNK/eNU19djA2rstgxvlDK80ks0aMn9ezLpt5kmMT6YdQRpM9WirZDU820O
QLy41aLGQEsX4/yxFp6yUYFSFiC7rTRHDxHhCQ98wciQrGVGZZAUyiq6MgnaNyiXim8gQpNzYKj7
KI2ixdpsDO1EzMjg9/r95Wu7FhcsBxM/73Hoow0PXfaSoxEksjze6IPQESMbNCUmSJisoEoZu8Qa
cX4EFic3KnpOiweMqHu7GOUF4h2gAdaLoDNsajtMmK/KvF6/vfuL9aSOMfhcFTADwdzKuJ/jc7yT
tr2j74obcBIxDsdsTS8NRZ1AvuICUoFDBFFWtU13DfxuWN4dC5HPPCL0IeT62tMFyFKgx8GunubK
ROgGV2D7N1NoX7uXz8haJu3TiaSeSVJ5UZ705+HEHUo6vJ1Yw6ZGlQCQGzzPvSWbeWYostszc8vi
6muJzmEw06OzWaCRMOHcNjxCYMMZHHQfbMR330YLpWyLdnYnfYltqHwCnJkeBhvovp34WN75Jyiz
Wz1n9puA4bWu3v7Fx1BnCczUEulCbDAaFM2u+d4WT5fXev0E/ZotdYI0KRmjVoLNTbbNVtiEruwK
9j8NcRYToU5QnfZNCe1duFpfi4O/qd1uA6j8NrgCd/vfwUOwdpE6QkiLSUPbQw8bGCYLfIzfQju8
AeHOUTvlW8hlbYQ3iA1cB+7l5VwNySEL/fP0UL6W0HKq5k/zPC1+NAa0lSRW9xja4FSxA6vYTzvB
jq3wbjz06E1mN6qt+l+L8ef9Xli7iWvh0WrYT3JqQkP5rm78m8DqVBxg0PlsiV0GhrZHN+UjY+Kz
GaVNEaQ1dDT2qwIYUalXJOm1vkkLCLxGW2UHpdk9eGBA/W/XJiAht5IVb4vn/iC99Y6669zkS73x
X/KXyx+xGqoAnYEKIwApqDFSu67rHPiHc+x6ZRXbcJNBidrSniQLLZMulPLEF3XLxLOtXdHlmNSO
85kGtpwWxio7KKMBsKgVOD64Wk3FEEz5QWuMzGTZ/VVPcDkotc3AV2vgW8E2N4np3fAP/dV4lIGz
1gExkhCXoZ0aaKryrpkMNn58ze9ZDE4j1muotRRCjzMekOC5U0cJxLTCJlcLh7Gd83b9dqZ+bSed
4+ekPpO5ALPUjp3FP2RWmZsyenmuu10dGkNixK9zt2ditr5BWNimFWgf4t3F6JSrwnVyTyQUdIDy
lCrkD2sX8n9v1X7uabUhbW4BjFCj/TO00NX7OBwLV7ayg3fF2uzVCGT5IZQHA3U+cUTT83yqPXe8
Kt7mO8WB9BPsMpKBVJ/JO/whsrOj9tifdLcxIcUKPZNHfcsCwKw9F8tPod6jkfdFGYqG8y0PN2T/
8VxAQpFhRlfQAp/XnnqWGklKYkiVYec1cNTIZQZBU9DOxvzdyIl21w4mCDeAjChGt1P7L4xzt2ZE
QeAtzkQkBOUBanQOabgS/PeS0++UXX7THVDdsT0LIoBX3FF3wZ5lJSio24xh1zzV5bDUGwlaIBAe
EwwbodV8C6fHSV0ZuAFz9nnAtW+G11DlNIGR9Jl51XUr9mvKlOUEn2ENxh5YsUD+LoHyc3xgTG6l
Ronb9GsAykymWhBCyg23SUtb0DMGXWeEMdirW5DJC3ng9qQ4imlYG/EIyoCqUu4vf4C4+kAtPoAy
mX6btWGknJ3KGaqILb2BLt9eBAOy7W3mns/KxEm2fTO+3kHK5DQ3IDFikVXPdrEKNNJGS0oR/O6l
5HB4/a+IA0Fa7HC3Qau8I37FDcceo7PCzdyGyVc+n9rfrenPHTiLTi5cA3CWKl0x4IX+yHahUOBw
5isyoKgBQRrGClwW6nbdWvwakbKgnZ/WmsThQM/dVLUbw7nEFJll2FWna7mqlIH0hXDSxdm57Jzu
MFkxPC3xGtThwiOI6h41q7QKlBKVvXDE+o4H1jQZ5kKmjWLYg+ASSsJOShJLgvSLMlyLhRXUp8tH
eDUMW86Tsku+F+eRosH69ianubMXzZmSJelG3qEpRdqw4r7VjMxyQMoi+TUgosjKSM50Cq/GXT9a
yVYFdipuLXCXJ3cpMgX81+E5e1DRq1bdViZioQ1j1gzTJFOmKQpHuWsiXFwJUHXVKY9oH+av04Ng
iqjpc1bijswKImtMylqJEV/obY0TNcfw+S3ZaNvCbuzZqapMiCZtme31812gbudMeyWDs1KGA027
rkUQiiHpYR/BHOCgM3znoYwXPAeb2AGXMqv6vXJkP41Gza8loA8JJdgC5ai+QgzXJPv0i+4bngP9
l9Gai7PaFZiHlVvGZs5/8aVpUlY4q6SBq/JWAjBOPwXb3hYssokcUCwNG92cCQUaFwiZPbscs3aY
l3Om3dZOB9U4hLpn3wWp99Ca+TSKTbdBa5kt2AjnR2OeeX7q9+Ve3LU7HsjAy9NfMYifPoEKkjw+
VYtivsBA+ZpC4p2A67lH5e9N81IfXPvldVcINyqUQqzLA69FRp9Gpk3xqMlNIOJ4Zboh3fTfJyuz
chPo+cqs7M5GMrdh2mXWbCmzXGcqBOjnRJggTo7cIl3iPUJcxq8hgubde3wFqc3n/3KelC1WNDUW
OwG2ONhC8d2O7a42QZl+gnF2MlPeZkeWS7xmlT8tLWWVpSkL0TKKpZWOGVIbmQM8yVY5zWeJHeAz
Li6tOSL0UZJNEQbrgIlWoYMd+T1cCKgztozXZs1h+jQvyu6i17+Neg5LCVo8q628b1wUPCEOicG9
TypQkUJiN/LCN2Ryn/pBdxUCkBPIzW8DtQNZvw8C2tKBIvtOL6brJANPaOUVIAEGpX+Y7NUCMk11
wggcVnycT99M2TWUY6MhL5EAIF1p1QoUqkRBhoRlIBqXD9qaz6GAcQ+yVPo56UHtOsjrGi30zr5N
uOlis3BqaQ8OLTQVFUgPWv5dY/r3o8UfwlfxJYhtVpvsyhP16QOot7kd40rkZGyPrLyXQgX01+by
FOf9pU31cobU/ge+2PXj/AYOmutph4icEsXJAcZiViBYU6F2zQNYrWzmXet3+inzjLkZLQXQdQQz
tcmDYka/5pzLk1uzTcvJUe+QMI6gP4VEtwM2jWMT345B7oT50e+h9vzdRytCVLAIexjrSaiKJacX
QghlBphDTnW9EpVfkKlD4jl6QuBkgQj+7vIU14Lo5Qkh1GvDJ5wfteRsC2f3O3DiMwZV3DPD9TXn
ZbGahHpd0ChdctLUzK+6iOQfaN8jI9nPdfTc4a6ZTsSaERShYE2glwGIFY16AKg9DjntPBzaiUBt
CMwT3JbrDi5Ea4FtkyBMBhPgy+UFXT2mi2GptyUFx2aopUhKpBqgMKCGVlkx2pr5Wk6MMirdMJYa
GPjgH9S7soe4RbMpfWYQypoHZTnA5xdzo4Drptw0W0kyhMNHNiu4Td8SG0BSnclWsPpILmdGGZOK
ExCggbQPIVp2XyCxgZzGTgcnRGFyzNYH5miUQWmlIOGqDKP1O8FRHX833AwmOLFAx6BbLNd9DYqs
LOdG2RKvQXObysNQRlsxMLtDbU4b1ImuUvDOGqlZAO9YOpBocIQSIUtg+w7LB7l8IUQaDCG1kUZI
06NyjgyZlIVPqd7XKEbzt1nIlYx3QZhX77eH4ec9EGlExBB36O8RcX4gUBbc51dhaszJWd9WUU51
8gPvaLj16alDUoEVa696Jb8WW6QxED6asOUEbadOcIAcJx4L5GLvyGO4mZOizQbZYcGYgdeJDXFs
kMseJMQS7eYfvR+LNaB824EkyDv6eD+irbcTNtVmTm0gYGCs9X84W0CUotFFBaidsuEiONC0ScDO
Nk5rj/a8ygQ8Uy/yy/SoXeeNJZ1nm1qhM+HB3MQyKP8Zvs5q8IDGhp8fQZt3D6ejE8Y5D8+bkikY
2V0OxEmC1FG0mY7QDzH/iaX9NSC9uok4RVKFWaekvknGEbhLWaqty4Osv49w3wRB08FfLFL3Fjy6
dSMQAbVPrXvgDH0aCkMl0wt43k0vQ2cBQrKp2Yci+tMYQ68b+p9D074AtNozIdYQi9Y2+Vpt+cGI
HBCSPoA2ypixiPLfaGFeg5nCTv0alDpLecBJUjDwmqOeRsDdUtA6QXIFDqtgj3MxklW4+A/n5teA
1LlBcJvVIZnmnEYM6Vyg3JuX7EWuTHV+pm1x03YOE+e+6mYtZkmdHZAstOjWruckGW9+9Pp7W8jY
F+eW/wkJVv6Q7bLYYmHe15/VX7Ol3IOEa6V8UjDbQE1dSYEmTnvPODbzgv1meSGFC6iwAmAaTeHS
cHwvJuDNdLg7ABYBRYjN0gpukS832aZ29YwuBqMe0QokZOU0e+WDBP7q9i7qn0Xx9r+cEXUHmyEr
I6HDbnnHuVheZKhndUZrCab6ULisvszLUyL/l7Tr6pEbZ7a/SIAiJb0qdpzssccvgu31KOesX38P
x3fdMlvbXOz3sMbCDbhEslhVrHAO6yeLts1A0IMlGeZz1wveHAiIwnlz9dKmO/69cwrrIHGxgd1a
4HbTqUgjs4r74T4EPlT1TnEBUweeSbUEbjfQ9upMUzLBQoIWPUbzwa1S110j4sAqTOuMKERXsp1i
NIlzZpv+H6TAf8thFB0UBqUYJjiz4Uv4nr5qGJ15ACHfsTlKfl8hrsNs6+s4WCUqs//NpqyE001Y
VTGEOIokYBdTmzJiKJJ2V2C6Dp6IIvGqx/5ocmZ5t83mSiITLqtgxFoMqjTzQTzMbu4uO/0JREL7
5COy0Pac7aXHdH3JL9vLhMp1qACz1sAKG4ea6czJz7E/2JNNc8G01HxbHr1hV+IosTYaAAnUhvEK
45gkiSJAayiGpbIDGSzmFPlFmu2YfCWHcQaGCpZXEAP9sss9sSb0/7gpljW5jYgJWt6jdPMSruQx
t0EIAFCu1whadA1EMWJwAJXf86QmEajNeOQLG/AylOfisonMlZBiZcpID9svHuKd9pn24+pwqyXG
H3mx/lbvxx+ymBvQVFU9hSXCFlqboHNVFHqutfXv9B6UewANWeJ3HX9WNi8cpcu4pSvMVdBBDN0G
CVSz6gy7r9GtHonWbXXcdN+rnWS0X296MWnR9uZ1Ue8YUm936lmWUB4YiKNMnLvGWw/j4uaWEsCp
Mq52dgBFsWXIM2c52zHQaj2Mg5PTyQw6GZrROF/UA/XZDzHSMPQx2tgmVzu2HwwXeR9B78o+NqqR
j2bw4XsmR7XJAe8jipKzEz99JNX2YM9yNRu8BLEzHtN73rXbjqpXH8DakyBCF36KBVe9+h6K8amW
BUychuFOW7Sndkr8NM2OUq3tuiF7v608m/cQoZGJ15IM/yQyClpkmK7qWhwo2AFexU8fFQ60i/Z/
yTtuu8aWnTaIQXEIACmBbNSfnshIs0AJBkCUtu7ggHfLX3YdikkU+5UcU487PMKTx9iYumtFg3Q6
bdWs9vlT5ZW+jrNE6UamMQXX1W5djvX6GDuzmFM+NCHktVlmp1ULIlZeGXJLxMpsfviMlbKqiCSG
6JfvIe8hqsue4IIKo3FAOdI8IX+AET8LHHIcLeGJZU+uj4xBbqCi4egYfg/GQ6/3kfz1W1B//wCX
aPwvhsU364/rxTLnp8zAshFzSJUfq339mALViQDk1S4/qRiLpQaBvuKVfehlj8tkFY+VLx95DcXb
9gGZBAVQVhpMG3M9tVmdDTOGfVXu1QPIY33zLvoePKSP8zl2yb51Jld7bb7RxFzoLQ9ywclobLrl
lXwmDKhqoQfajwK3DOrSpLlv9N4KjdgapZR3zHQpV95qJYo5ZrnWzaQHvSXCcMOXTojCQdgAY/Dw
L4zBpttCQlqXiIw2WBaWWdXmhGSmSh/0FAUBFHG7+rH1lyNxJmSjxnvxCIZpfsy/NVJGaCb8/wWz
9l7WIlFJI0QD6lcUPJGdQR4M4PJ2WiImRouEQ7FJ1CfODaKndL21F6mMFiWpGWhSgVOcvgASCREx
beamEL+Z+y/WyJNGf1+ZCRj1RAO/za8JldbKv04WIp1TskM694EXX20r6GVpjNYYYlonM3yM1yrF
bgRlrDxGp0FXrTLjNPd/IJPe2kXGIrR6IGNSBN4qCVGWB3SIj1LYY56lLsH0uFILAC5X74pGtupl
PktqjC7YwdjF8ndivhZlCP5a2IhZe8nB7zoK3XMNvqoafOyTAf5p+YfU55YU96jS6o4wkddQBo/n
UNrlqBxIZ7hKMdpdPYYI49pjoLd+I487tQPXkUk5d9E0PsnuCPR2baBMgfBqheaUZmr1qnyaQPJY
Ly8zsIGTabDV3HTqLPFQ9f+pScpOqXJHTOJ9IvyQjW4XdrXddbkXL6MVyc9y8JKa53SKrduKufmY
Wd0GxmfJrQwaQ5Hu6F6DTU99OhDDxyLcdCArMUyY0ZczkMoEXLqx1nepNKGdhMstwFN6JhAG9RAQ
KhaQr9AkAr3W6Pht0dZNG72KMy+fvbUicG4AZRasAhQq588rtgBdvUiKEcEFAe3zJDhppHHOZvPh
At5tYG5IFIlCYVY0lEs1JhHsMUhP8XBBA8oZo8R2geodYI0cxR9ea09405zw/j/VaNaymUjfSNQ8
JQacr7BUxBLFeLZSkbyksvhVFceDOof7UkpB29WELRjbBAC/gymh6vOdAfDMMstB+ioId4kCUIlY
+TFEipO16m4OlF0jhv5tLd5qEyXrr2VOQ29NDQR+UONfT7zILv3Y78/0vRzvzQZdaPNOvVPPvP6k
zczVSrDK1KglVHZ6lFyp0tWvKBojZ5p5gRP6kz1jxjX2ol3jczMem8p3UQw2JgHwcNW2EVQdjUGg
lgGrARLipU/RQoAsegQRefWT907ZctjrlTI+JTRAUJkDZ9MTldwu6p2pfZuGJ0yPWKPBsfPcXWVc
Sq/qU6nNMBeD92vOvJBdPUGOAB4aKIs2QPdUK+ys/J73SOHtLP195TmHRVRmzC7jPIGS3ohfA36U
tWWn1k8uxuSaXSrpWQXnXJzSu185af0sehoAR/5FKLC9oMuji7G8bRsYSlSasFNR2VpyN+/DxgSG
YDZ6vd59yWRQrVWRv5TBXTeb3wRFP5JaA+aoWj3XuWBzLur24i+fw5i0SEhGEcOzv7KRyNV5ILqm
Oa12TzAJLvJmWf/hfXuRx5gxYLiDHVGHCQ3RPF4eUNjw9QNlpuBv9Waldf3+Y4xQKs5lnccB7RFN
HmpczcPgye/gOLFCF8zT5/BluaOQ5/1eOdPQDxUVLobGZvpk9RFs02ad50nU0w2WnunlESw8Q1Ej
OCn+6ETHEg8mHvjEZr53LZKJbft6BLkCAj4PmGLgPbDmcwi2t9YRY1Q7QRzJX+SmFoGqG5jYOuw+
a//mZJ4VhT5Uui/mDMBoaSe4tRO2H7k8gVtd3QqSjJU4xvRFBbgGAjTsfMDaZPd/z3zynMmmhV2J
YaxeTvSWAEYGL030/kXd4lTjdFiW0q0BLt/2+sPtu0jtDBtMr1fFmjrT0JsmNKCuk0r5pD1VBqh4
ywPbk3lyGHsHJJRunDB9hzjA0u8Va7QDP3dDV31rRKv+qu9qpOsJsrIvITJ8oTcllhqjHQED7nwk
TN7HMOYwTCbQDwVYdKO5nR56oK0HAiYP5X7T6K5OkrFy2RTLxTRAYcx+PDYg3lDTyr19etshD+CP
FMM0AQbLzlyBsXw2hRHWRn4MNKt9jf6aBis8xihQd274YPQUUw/dHjAyvBff5hsa/v63bGYXzcIQ
k/JXoqB/x1hZ9ZA8yHb9uCCd1zpRbCuAZfN6TiZkMyG0Fstua5uAoEyMfoGnChaqn/cB+vSWPQZY
7okzuCgl3zV3k589hh4mpHbDG2fTNw92tXDGnRg4z1A2YprCnGFby8faL9GZRcsIAN5BDoqbVNxU
2JVExqkEKggZSY9jNs1zp+10BYhWI+8VuP3SuEhhx6yWlkQhgKE1L8wwgy0BgTP8BFg0j7ouk7rn
kxwj35a4/VF/IBxV5iyRnbOKkSpdJjyfPDLnFqmR3lJfF3Qi3z47ejRX5m61RMaIdyQOG1mmyiOF
TmEqqLvqkQp+ibq2pmh4qkT1sdNr3kOKozEsbaKQLrmuYJTP65ZXofMwostZ17bHXy2MseNCKE59
EmNhdBBGPEs7BWCQsQ1WYnf6RAugXIdPt+rWVtIDXQXJAFKX2yyCRGFn+DSZBchxd3So+eaHVTxj
ozHGZjTNYjB1SMtOi0fpQjH7ogF56iOXj/5AAcxRdwJn8GRLW0B1CY54TQTzNvv0NpUsTusUF6KT
HsIwsqagRXIHmUkgg2LKUQ0j57Z6bl2CtUDGssilCAq7OdW8KgoOYVy951WVW4jAl/9w29aCGIOS
61KeBi0EIamxa0uxt+RheQwGkfOI2xoHB6QsCI7BWA7ucjZImwJzLDqCLcT4yuLBptiJp4VWCWyQ
XezWj/RxjiDRK1+aQ3mvH1BjOwP+9pl3AzfbL9cfwtz8KRKlnBRQINzuDLRYml1lyKPU+n4qiKsN
0Ql4kZ/Erj0rlfI0JAUo0chdlwoPwzjGjtLHd4IWpJZRTa7R55ww7MpAKDhZg4JmoT0EeK5MBmEC
e3qj6iOqfPE4WY0hv44qbySQJ4OJ0HOpMuOqGhI/Qq9jI52l7Ptt7b2+pMwqmD2ey9komwm1ShVj
lt1pPgyOhrlH5Yk8K4d2v2DYn5eQuM4SMDKZeDmJygXsg0HiC7vJi9EsNw+7/k18w9BM64xO7c3f
Nd2tBAtoB5zlXoXqVDQAMwDdgZl3QIz9aQGzMowAJlomPrpZfbQwoxvwoD+V57/RxtMfha3vwRjO
s72bJ3kRzAKIFnmw1HNQAExowvBQq6ZWUyh/3V4dTwajLbUk4h0SmKan6ctOiPO9Nvm3JdDt+cOB
/Ll9LE5ouqRE7qPARNWZguh0aAamOKG8ZM51Cw0jh9GQuoiBKxVksT8f6m+6t+zGt1/AAPUzH/Ht
+h3MSKP7unKLAyF51RGcDYWfpy+c4EUEkpVkFy59dS+cY9rWQV0DsQoa2DEE+6e4CAGNsrQdVEHr
TwScicFcoe1w9tC3uhMiDuz0lUP8WNxFGuOf1EFRlqSs8PbNUtBBBUAIHirzOZ3gjQXDOKpxMVtV
E/Aw4/5hVy+CmaumjVVFFLhif7kv9vIrZUzCELelYwT3I97gtVJvmxXzt0DWIC+BLNWS2sZ+FRwo
RPC0KwFKrlvqG/kr8CiBQe40hpt8yjkxx1UI8OcWs63rdadFwyRCcCR8J4liDeW7tvTO7at3HS4y
UhhL3eZtnTYd1Ea6/1VUiA/pWb3XfbqdkZvZPIgn3rKYSxjndTyLCQRqKIQN7bNWvquEE2xsaSfw
D1VFE4lOTLbPV0Gjb5XVQ+wXtej3I7qXS6+XiqNhaIeCKIAENj3OPm4tay2SuRCS2oBhKMkS3xgc
CisZ2c19fBiOaGMGhfLwurx2Pq+djIa6rN2k6P0iqBtRDmKLTmNUZFHS4i7UlX5HsrKy6jhC1ZGM
R1ATc9Rxy0irEo2BTfT6i+yedoaS1GrRxL54SHcUlC8HGlbExcrb3EfJkHSggCFUZNkoQRG4qL2s
4ropT1n61k3fe6Hg+etN/VgJYd4QcxpNxRDGiU8wkCGjNlginKut2kar6JkC2Jb7ZbFpdhQhDG8E
Z9MNAQxYBFEkEpZX8z9agL8UxCXxNWN67gmQSqa+Eb3IBMl61ZihkwEuetHT0SaBBH0tAYZe+REp
fnJ0dlN/Vh/C3P25Vjuil/KvKE1crPqxeM7P8kPyOQU6hOQOftBZqWF1KsfqUNd3pbgrwYwN6MJm
1My5QgAq3CvAWUtQk+OsjSeC/r7yvm2nzIWcQ8TfaC1pbSmJLf4FBDkbnQ8H7SXihaCburtaFv19
JTPMFzIIApxi3AMBtE/sJHlXCKefmieE0V1hJEqSApzVj8xDB7qJSQB4icQju92UghozAGUVWVZY
rknShTHoDhZcQwFT6trXtDItWX/hHBJVsCs9WElh1gJIdAFo9JASnBcA8cq1hf41DNQobgciS+6k
4XWSFM4OTuH3qpgYSZOXLMfkEA3JFIoRJaFjLsSotHxvvEyglFJ36X3/Lyq0m8qIzgBAYanUKzH6
LhYSQTUtgO3MwIYuFqcuQmaNs5k8IYzG64NuanIYJn52aoDiI7uAx34S78vTAqRN+XNmcwcZN48P
FhlMDUCowwjYn/o+mG2MNzTuGK074wDt+id98Yhe4ab3hNfsSF++V8pykca+dYJABUZxHQXesCxg
5BG8IX+Sp/AAkierH8EmLs2+CqgbKxR51mTTX6xEM0+ghqhB23a42FICAJ0JGZ+plB+ydEKmfdTA
syJl93WucGLsrTuI3lhwrsoaIVeTBXKlmBWQmxHqzph6KT63+mwN2uNttdnyARrofzBlI2vGVT9j
qyRF00Q97GSp7Un/1Rx6O45+dGbi3Ba0pZ5rQVSZVsYxC3UxqzoImgl8rjBZfdnat0VsxuprGcw9
i4dFH9sSPvsDosYxv+vfE1CpDRiXE53xmcCbPY9c4LnNc1ptIXPxpEFdpCpFOkUy75foLtSIpQk7
ztK2nncaLAioSkyT/vHn9qX5LDRZP8Nl7gcnfEpba9nXtvQ5Ps/35BmUZpll7LJH4W15uy2ZI5ht
kJxnNJYoM/ZU1xJL1yCmguzxJ0K3Xaxylrm5lZdVftTvV0pSJUiJAXc28YeyOVTD8BJW1S7JZv/2
mq77AOAI4AZgutCwpZo64whyNRTNJYGc5EQOPTrPKRIXsbIncNrsObK2jAcMPySalD6ZReGMMDxb
LTHUg7a2hkjiYrB92FWu5v9qR8vc+TOlL+D7u+tmZbpM1UA10CSGobLcUGmtjF0k0O38saBdWXL6
1EqPEibsI0cHWpSIHoDuNXwzP157/yIHsuUhQJuESWRTImCpoue9Os9Sn7MlnvGGpYkxTFLcL0Aa
fZw9GWQN0huPyX7Tv6/FMfGEMQ2TIVAXIfujm+6kY3UyDvluwli74kv6BzJX7JlIUXi3D3nTuK3W
yehTJ+ZDirlSZG3RK5Ma37SJY6bp9Wad33plVMlWG5kr0dybdGWqbxx+TZkJfsYHDt1cCMbYDLCa
qxK8+p9yqkrpwkLAbaeJ2/xROlKaT+N5eKX9KYFb7uSn2zu3mYDA8NdviYxfUAgweIxYxCP2Pb9T
0c1YYyq3cUN/eR/3IPZ0eNnvzRTSWiLjJQJzruU21xO/QYVMAtOT8VB9B8iVRZvzsjO/62jTqhEN
mPaGAmZGNk7KA3SH4rmb+OJjIVs54PBy27TD2Ap24X5ABgkdtj955HabJ4lmAF3HbL9hsA/p3KxI
njXwt6X0tUke27m1OCdHdeFKJ1cSmNsmkkzLDer3gNoR7mpff8KrxyJfkDnipjquqzbUlK2EMTds
MYqkHwUsh7bz0ixxSOEcEL2DhRYDl7SwKRwoYhgvAXjdx8VIZq6eoKaZplQfVwK9DbTiKCtW1lnq
CApei47iK6B6yJ9j9HcCV7b5oUVWgKQgkGZ5bmvTlaw2gQkCKkmtlTynbmsvRQ7g2ZCrix8p15+E
IQmQXe/RyWKb++bMFb1pyS+idaYulUmzOYcxdqF1m5Ns9/5w/EGs8oWC+fKEbW45EZHRQqOziHZq
5rALpLEWU4Vmxe+Tl2JOy2tATv8pS9B78KuPFo/rCsVe9Uv1vtgmioWpYzq8ToSt2Hj9GczJD8rU
gf40AR7d+NRStDaADHbRz3QIeFeJLoi9SmtJzMHKZlpUeoRQHyChaFYvvEx2A8UqIouOpTb4f1tx
ga0r2CI58EzwllathLNNy4CYSEDxgWUGU28NmEVIxLtQASzegN6LrLSm+YVjOTaXC8JuBTMAGwDR
cTaoai8i8VRmThV9SxriSl1lzbo7Sbu+LJwu+1TMpxxUNMA2sLT6tR9fi/GTXqAjBECInM/ZMpXw
QL8/hzFk9dIJ1YTKBdIQPRpeTv1jJ1C3AITyyQ0Gf/oKOE+O0E3dWslkVTxvMbmX53icVG/9nNta
U3pVGmL+o/4PocN6dYwW66So5iRVEMBL0l1l1Me4V+8STKKgjUyxR6K+63njaVLCkbv5GlsLZpQ6
KJGa1xpYq9GmpQVKD6a7mMKI7ekQPI9O4Y470OSRT5zjpP776jJdtpbtXpLnQmkSELv52vOEbtD0
QDtE0HRnCY8FUI3KXbDw7i/nNNmeJVUxi0leUADukPpP3lpLWpw5tHOfzrNmd+bPqrQrTHf5XDyH
Lbu82mSN/r4KDLW4nxuxTGlKS/IotlDs0qmd6g54LS7PMHMuCpvH0uI4aYkBJyBoT1X12QxeOUe3
vRqg9yoK0ZEeZ0Kz2ExJ0CD34AeZE74Opxw6Y9qi4Al+6VQ+7xJuRdWY/vstjq53tXmtUM/FEBQ0
2u32xX23kw4oPB95dZrNjP9aDvMMagb4To0k8UfEqcJ5Jvehn++Jl9//C5XYtOerVTHmLB+iElRn
UMZQRykKQPFVbgcge0AraOsYlnlQS0vQrLoHIgbQvbgd4NtactlVxrQpPTiVA6FMfal6E6XTvHAy
4JsB/Ho7GYuWIhiRlAiVdZrmWVonC50wRkDY7coTmsCzv0QukRBPUxhbZo610EwCMrjS0BwG6UkO
DmJ/nNXJaXTNNovCirj0qZv7SKv5poLJsiuK7lQJTX1S8Wxo4m+N+BalnNvG+/cZ0xE2qdiJPULq
1HwOQiTchSfOdd5K2X70I/z/Cpjr3KNZVRQqGXlvY3gOysYhs5+Vd0tZ2WY4OXFcnDWtcASdoyFb
D661XOZe6xgzK5oRHiCNz2nU2313WBLZ+U+rUwlyO6iLXjFv91FoDmaP1f39JqesvQ3iUq792PRo
ym9JrEebEzmO005CvIQMsEOREROnOZZfemc8IbfPBSTd3r+LPCYLUKRpbNQhPPfUhnYYaE6qfK+S
2OZs4LYCXsQwCrjkXanqUpT4SiT7StG7wSKfFl01rCrIPsuq7iKn9EIygLRIJqqiy4uk5l4d9edy
aQbr9tdcIxLjnUdWm8woa56NYhPT42xnion6ID5WgyUB5rw8V53VuKaf+zUCwuIpDSyKDsPLFPJ2
ndFaoyITumpQTuliQDm0TwsprVkQOOvcDFWQhgDGFbIC4kcObeXz8qkiYzUh+xFUwSkBZF8l/ixU
9aFHS+vtHd0+3oskxkwrIHUoAA0YeH2SOqQHXUbOG+jadHWrxTBmGQ9zmYQaTFgjl2AmVO1yAISt
XlpibViq0D/MGRf+dfuYfi/rQ49WG4iqKEpeVKZmEV+dbQoyVftAYzDQ5AeSA8XWQjv5you9OEtl
M3PjTDJVQNLal4hgZ2jz6JTUkvvcJmm164C4Pz3dPr5rJr+PC3FZqPxndARii1xtIlhRspxHl9b3
Qle6Ux+Ct/5Tt48tYLKhcrsznt+w5twpfmaPBLC0lH/Avf0pm4ldcjnnj4TBas/bSA7lfoYBTE50
iE1xtB0d5x0Q1MeyNb3TfHJv9QeZ19q56fdXgtk7ORnNUpi4kzQfqoDfr3MpjBjvcLdDmpUcqnSr
BZJIAgpuotFanxi5klIcl8E8mbM+4EW+HEol/lyN47Friwfcoi/qlNtTrutON2dfOXtNj/Xq+bT6
FCZ8zMhIiEwzPVlshU8iysiGo76ke7wV7yOX18Gq8HaYiRYLM5KDKodeg2DHJ0FnNzGIwXRj32X5
2QS4TDqGD5Kegyws3GM25FCVxiv4JXelqWcoVWb7QYsdtekdPe1POcpHlt7qhpWWxmHQQmdRg6OY
lo+xiSYTpZg+zcDjsSZBd428OSYYLBH65qmNQNESAS9mMR+RagS5koZR5tpEp8iMwbMp4vg+nhFh
bKOgV4YQZtjkIJidvt6Xcm03yY/bR8kTwljHFr1xUF+0wSXL5zQ95lrkBhqvZHc9LPSnmWCxWIWx
r/GOwt0kj5QWKnkG98q+RpEi8ig1CDJXIZ6i7RH8FS7PZV5PFTDCmUglFFJBEJQZEaavALTRVygY
whmAs2Qf2xhqOJY/qZHQ/dKTv7fH3l5c5VN6z9Nizk4rjKlMFj1XAgIzkSQnQXpqlffB4MS0Hwb+
6l6qkibpMn3ws7W0WVBa0n90NHkjNNkKv482Hc6qUdMr7e5j5mZ8aU/TARBEaN7kwwpvXtXVFzCW
YRoW4AkPeJD0IO5TFMGwxG4+p0HRWqVgPE2VcTIqWOhK5vV+bNok1C/hzxW8/NjEg2Rg4EZq4XN/
gXnQLEfkLP7HmB0fT4EqzfVOX6QxRr/u4yUTS1Tzarfam17iUBDy+AF9eFzM0e3UwGpljOFXURyK
sgHmr0A5yFfd6JnOvwODHyiE/2IqfdvRrOQxZ5gQMx4JLSHUQF0zDqBxO4RoeYzuFDf1+iO32ZG3
l4x5n+ZKjRRkmD/68OJj/YmOSxted86Aq3Tb3P3DXqLGRruRJIkNkaZ2UVOA4SLTef+B63hodj90
fwblVOWXnHZYrjDmygcqyMvFEA0Z6lcaA+rHqLB+TDZuBtUT3to2DYx6WRrzOAmEAWgCM2KxLipP
mKG2Qcbkklj0bm/hZsi+EsNovpGVcZNLWFSfA7MYXq9SS/e2CN5KGIWftAzEoLKIQpLylkyvUv80
TS+3RWzWlMlqGYySB0gjSonQoe/BBIVu/VQ48UHIkXhe7PxBOJivscdV9G0TdTkhRtFjIoC2XMMJ
ta7kEQy36U/L4+Amu3mX2dkXzgrpeV+bqIs0Jn4gAx2DBB0Xhp3COwyv07FLoJh6Te70p+6ODwf7
D4bjIpEJJgZDB/dWiXdj96WtbfLan/MzumlBQgUWgyMqvnw64m3b8VskG1noZicaZYGgONkP+/Fn
5HQWekPtxiq+8tAhN19XF41huV4qOYkwbYFUBAacLL38kcfnwXheUEhVRUvtUk5r3zXKJ41bVvIY
6xG2kVmZAkzVR+bZG3aj9zExyy2cb/vsyx4yhkPUar0tdZTaMuDnyfMhmr4uRmxHwrOcvczNiUw/
Oaq5mfRbLY2xIZ041GUuIUrQyra2Fo24OcGUZ1mD4GLMvqU5XnBz61RSfmgqwedIp9fsxsVQGPPS
V8jJli1ails33BGfuMWpASgA7SsevekRZwooguwnr5LAux4KY3LqTg3EqseFxKspfmotwE7//Cj+
tNYveHku6sLmyaKnSsZ/GD5ku0qAOa1kMi2S53RIX/f03o8Bz4+uJ8GtXPFtaUBmLbkEMEmFtXxr
fN48HV3S1VZfPoBtyFULqSGB3qcYTRjcKOuqtzSTdSsbta+92vJarDb9xkoaE+kDWatCpgc2vcSj
LtIPkqnZHbcAtWlXV1KYezkKcxDlA95lCXJvdhoDEDJ2zbtgp892/UIBRv+T5VlJZC6ogKZVeVZi
2NVuaK2+Te56tTn3jfQ6kXCPh6JidW3K7RbfdFcrscwtDToMnqhmhFphZtN2mvQsPlNgh2iHNgOP
CwLPE8dcS02otGkIoKzZiYbUJUJOTAyiq6yy/wNIBjWuq7UxdzE0lm4YKligWH6LyH2pgJgz4dD7
bY44r4Uw/n4O9FkyadMAenGeO6fZ5wcQ6FjjDx2dZJP7b6CV6JlcXzhNBuMKBukNdsSzqRdVi1LY
mDhLHT363AzfOdZz+5guEpiwog6iPuyiGhn5+x4NlOjpcuko0K/RSl7tejvjrl2kMSFFU+el2fd4
Z1GYviG3kxdyLvYUoyoHfh1a5ACPJVtJhokCzZYA4M/NPm2bsN9fwA53EgAZtuqCCKMrMepEkvkV
eOOnyUgqu6rDx9u7u23BLsIYC7YUshyHBhIltZHYWiJZZhXBWu5vS+EtiR7xKpMokxFErSYsWNUA
qhwszpVZeQMeYNqQe7dFbcfZlwMkjO1KKj3MMXWCOturCJqOFj0ecPJI+gAjsoltigBS2LxIm7dA
xnKhDJtE4YRci1TGh0KPHSFWbQBKWW1UOLcXuBlMrNbHWK25LMrCUGC1ql6zKqQX2+C7ic4o0j+3
M+fubUagK1l02atzyzHbOxYBknUiCvNy8U7qE1GeAUPtCNpbFvIS29sBy0oeY7/UqShmnb4oaUql
+gsNfTvpccGZJdbwk0+7wFN+xrLkmfz/zUAimharb6LhN9W326e1/SRfLYmxJ0Bn0BJBh0muYLD2
hRc56oOEPmK0DIJKjReAcVbEdkQKKZTCVEcMGceqNY6DJSyFVWm1dXtVHL3QGavRRNISirmCSgs4
l3DbrDL5toyPqvLQICuvc2djOS5AZ+yH0Q8go42QIEqy5pupj53VGtldEM3fgXFReU0F5B1huAfF
xoMuZb6q5D+XWuDyPvA+gzEtUw4UAVPPMe9yKvbKKT7MD5SjBjT0u38xp7AdSxsEMOAKEMhl5qIn
pGzmtoVpntGqRgeCs/vu+DLXYFMK981xBG5r9QgevNKJHrm1n21Fughnbn6goQ/JaFAn7Tw6kijt
YgApvdHceQBiqujrHNhqaPGaW//BAFzEMgaAVEaV6hmMd7Sn03vIqR4owHu+p00MscNNmG1HLxd5
jAUwZ8wRdQSOqQHzkOQAm84dPgOQ5dUA1sdz4fMGBnnyGGugSHMjgFkSJbVSs/IisUu549xNjtqw
CYpO6EUt1mFDk324a/0Or3g0YPv/q4aw2QlAi2utVuBOIp+lzpbWW9W+96ViD8xbOAvMhyMlQuki
uWBJ2++h34fGFjYMQVCDjqb8tfvxtbUKwF/Q+Xh0JtAOCL5R3U6MaBeBzL3HvFCgyCHd0gy4wl2N
TsrXyhzdegxsuTXssHbSJrP6lIe4xVEXhf6+8r/yUMeyovWBt7S72hCcMirc25acc8+vUhOtXMj9
CPckL+cGcioU1jlZad4iGFPS1eJc53SuLdVQPUi/VOrb7TVsV6FW58NYjbqLjUQakV+ZQncEQ3x4
B2BSb3pJDyDZ0iz1vog+JiIQtx9Cz/gu7HlvSd4aGTsyEFnshQbx31Dej9lr0nLhDzczWKs1MpbD
UPK+DBWEzGYa5RZYpv0pLWypmk96NXyWm+inoiduJ9QuGna82xvMURK2GZ/WL4JQQj0oQ0cJaGmt
CLidbcebaP6Ht9fve8bCsY3qQgihCcgE9HOn8ghAs/xV8YxXolpgF7Y7V/2iP3aZ1c7er5ELXhz/
D+Ha5ROYSGMYO/C/D2MA2PIB+asUTW0mKLh0P0POnJdm4Uq7MixzseQD8keqX9+BOEFxll30nc6T
RA3GhngVYY5rUBlzEg8RGjpSNMHSxpH2g0lBcvmugV7o65TAZQ+pOq2sVtx1YTouPUpeVX/X5tV5
MuZjH6MgYNYcUJ1rvNWPtMpFFmNc0lnroiKHrA5txUAPb5HniAFrHZ1ksLbVvmAHOzRN9Ogubqzh
W/U4n8Cs5PHSjpvDu+RyPVXGBA3hoLWDTq/Iaf6gMATQ6pHiW6Yet/OSRte39pcxNkQTujhArQ2v
pO6ERWJwlsoiHp/5i3fzGatTkiDuqwTgFH311xzeS0tvpWT/P1kXtpE0NLNR7xMR8ONS90UUxF1j
TvtgjHjJMc62sfMQTZCJ5ijEKeaZqr1+pEHDx7DYrrB5z7B/SEL8Vkt2AkKQNTARlLDW5HzuX4Gg
fzZeMFuJIfwDeOxRAQBBy/+2i4wpKWaxHioDpmRp9/ps2lLwXKqxc1vI5sTjSs01xoIMRgegM+Hj
gT45AgKuDD0XNvAnfEG0tXP6Esi4ZR+48W+pw9N8jjZqjGEpwAE/my0CvxI9x5kRWwIZHR3IF//j
KhmjQvKpiRcBL6/2nXL2AJSftlvMiWXeVS5GKzMLBBboLkTHuEO4czucWILNqC5avRRCjjeCYpWv
lO8vPdCmRoCBu8SrvvLjW962MvZkaCdTbwgCtLJ7KhtMDQjPrf54e085rkdjDImmg8m+DZFWlf3A
pxG7hL70jvsqoWb2hmlkc6dDqQek7GCvmgHhSVkHVtctoEJSzq1Ui/bUppzQiHNYLCCemKDlYo7h
f2RVtRJ5J/GoXHkxAmEikl6aMa5AEVeU++ihemjPsrBXLdrDhof/ZA26e/ukeCtiDImkjmFbK4As
Vao3Q4gsQ+BaR04sSxgrMopdg/5IWJG2SQG2L9Y4qkh1RC18nnS89OvmHBUDQAt62Rsyxb+9wO0d
/T/SrmxLUlxJfhHnCLEIXoEg1tyXyqoXTq3si9jh68eUPdMZqeAGc7tfu06nh5Dk7nI3NzNBDQ9t
BpBg2NIKU6NKBy1FmhmpSBpsh9wIvsYQOoH+tCe7f5R1nZmTVpupShkrI1JKfYtGKIioJ19FDFhz
jsuvoDM7kncEI2SOWiO8Y/9G/tyluyZ1wugA8RJ6X234HkV312i9qXUC4tBTAvmCdcTJois5+w2S
5+zaHnpkGa5D1B204ZVbd1G5NiywXCQ6MyLlWko0hlEZ1n+1aOIdsaCVO/ee7oiBc3OXHNgav5n4
2RduxbQJ6PEwV3OhpJVMWs2VUQFJK7iOeqt6SMr5AJ3zvT2p/+x0/m1Lrt/UUDi2xhGpQ3cwcWCA
4t+rW3HdBRvLWrtruWP4sTK5ihOn6TQSFVfRTv0WpPN75scb1I7rH8wdJzQVnNmtIM/nr9WPFgPC
mWHJrYUd0YwkwDL/eotYe2MrylRrt2Jx5xicrwpGMBu11M9vkSGwFSPScCBN8m3iaNdlIArCaHNs
rRWpF4/+mSUpis55SRJwwMJS9TMeb0Ddndb/KIU9syFFUVK0EGmMJ/HagULfGyQat0I0UdtA12FN
wUv83osz/7ctRoQTP3vFgVVJCQ0Fr4zY0J2uewybEbrN/jh+ta3emcjTda+8GHbOzEkthVwBvZ9p
I+thgbVR+VNYrtHKXt8gRqQT15pmZ2cG4FRc+ZKZ35rgu0m/X1/Ecmg5W4UUWuZaa9RswkcjtW8d
IJHjaY/hXq894X3XQQVrH00KLVA4KGkYoHzd0P6mp4CYx2W6sjHLLuJsTVJcMWkxB0UbipvaUwyf
ZV6SAtoNWOntAJpC6BRDwP64Vilf2y0pkph9r9BCMJxE+ugQ+w8NXixrNRNZ+4CSe8gRmEGgj/2q
PTsDYYy6M+9VUMZA8BkEOOP2H0bIs68puQmoUihWYsLh8jQGfXLkMv5IyjURs+UJljMzkqcA8CtK
Ah3uVSHB4JA0dSHbdK/R5DaqmWcZ4zFJGiR31QBpRMgiOlEd7rNyfiCBcZrn9htUumqXatatpoGg
a7DrE4bxvpjT4GqRckv0IXUwzPfQ8HA351BeLDSQl3fQ8zKM+zoz37LMvtHU8a7Q+J2Wljd2ALJH
K71V1N7Pe/Uw0vrZnsPCvX4Dl2lamI0RZZthilPGvLVxHg9BCRdZe/mtBfYMwV3iD9v0Gxkc5TXH
GN5b9kic95FY+6Q8C22OlR+xXA06+xHSsQJzSRwqqh1vh4Ogciu3OSgoTUy5t9s1xaF3EaVLP/2x
YOlANWHVK6aCwfPBncAbbB1KsIupUCFJfMyebwuvOvVg5Qugx1lv8i3GHaM7QRBU3Jb+tKtuITUB
FJ6NdvRwFFpMlSuIglo3vW9diEOuEnQuX7mP3yudTBPq6mqqCZ8F6rnhFtobmGEN9xY0E7lvYvR/
taYrnO6VLySXr4lWD3E1w2LrQZ1ldjEP5AFKi15m86vZr7PrLbuuv1col7FZr4PGWQyrFY3qWDnE
HehraT9fP+jLn/H/EhsmUyAGfALOP0PLhrf2Qxf2E1or7Mt1G8sL+bAhxeQh5HoUiAmX3DY2lmLt
qqg9WOOwUsRdrpYxA2htAi5CItOC1cGc2RUvwaLqa4CpowZuHhp/8ms09KYvJYjyQG56/0/W9mFT
ii8NxYRY2RjxdjYeM3bDxy+2vhI5lz/fhwnJCzAjNAtNzNOVk8JdrUp2pp0caxyNlYLV8ln4MCS5
ABSLOjUbkTtNJLudGvVgdOHKBOZyNvhhQrq1Y0imWuNwq0WVPVm19RqNw3Ea+bExx2OskReQV654
0ZXPJ2NZpqS29cBk6BsG2XbM7YPazI46sJWPtzzH+3H6ZDBLZBU9SLIxY9/mKoiAKu4BpYZQaf/U
UuUpa1HRjIa3wIpuowI1XEqBw6iUB2YXdzPTbodocsOMPg2gs91eP6NrF0PGvbAgYa0pysj0oT0V
90JZWUwOBk/8BEwUeIPW3oNr31y40rOkf7ByhvIuTpLabkfWumMROmr95/qyVo4rE/9+ZgQgGoj0
qni/0/jAewTgNaLw5Ubi2ZaKZZ5ZiAd1qLQQbzHlCI8Phw9V6j3dFnvxngaazXa4N5VO8wzYPaY0
1xAKawuUfIudhH1ZckHCAUxCzvZzuOKYhee4jGh/30aZKrbJqdVD+AGTuvZTaZ0S9qaprdOOXyP2
en2v/sOL5sOU5FtApzhGcYVbqG/pHyEFbD5D4RiQvOphHfO0ti7Jy2iY1uQsgZdRxntNeQnykx0+
6PNbqq9izcUeXPmEsggt6ewBlOz4hIP7zhMueO0gUh35DIDzana0PyXqLZk7rInAL1+xv7MDTbpi
xE4MlkYlWOxb8IgOvavRgzo8r2zb8hH8sCLdsWKu9cim4FsSy2tmF8KbYhxLyJmFv9i0Ee5DX2O+
WK7MneW90r2rqhC6IBEinpggIiO4GWKIm4PXSX1/J2auNXnXF7p8Yv5epy496kPMH6aVZaHq0jwy
mzlx3jm28hi1r+P8dt3U8lD5x+p0aeeSMq+DEYIq+KbGz14DKo9s5shRdxyN2KOOR6Pp88JRv1e3
tbM+2rJ4cCwKqhkM1ugWkbKxRu+bOhEqbJ1d/dZ59mRD+5qT6uv1ZS5G+jMz0hflXGvSOgarFIai
/H66naoX1dJ3HLAnpH/OEHab6waXXcyZRem7auGoazPDWZ3w9sC0fPhAvyq/c+pomwnV+HZlgcuv
szN70t2oWqoknAPzJO5G9ivfBGioYArz13o/am3PpAtRExYPqYGPmSPpC7pCnE+vjX+tfEHxiy+c
2dmKpIBD8gLyfD0HsOOGHMJd4QeeHt+KF8674OXg1IMbr8Sg5brQmVFxNc+CbGIHfaQLzFPrW1tB
iycenOPuZ7WZXWULypUXdSVnX/YvFtTsoO1AAYqV4kOZ9W1otIgPuIG2I/T0xPyl/tR55T0qbNu1
1s1/WOPfBuUclI2BNhYdErD/jRJuXXkzIFY7QboUV+g20B9ZujEfr2/oO7b3ckM/7Ep3HbLX+dzm
XFQx0lvwR/igPM2e80ch2WZvrP28NW7FmdU2xoF69Tb6JgQu1skIlw/Wx++QnEGiguhlLFGtilUQ
pOv34bT2iZdviA2AHNimhWLU51MU2Dp2tTBxinLihGnq2OV9hdzs+gddTvJh4f/MSGlMZNpzzGac
nBYfVOi6xIf2i4k5OsVtIestyLPU38reWLmZy870w6x0YFsMUBQQskB7hZPNiHkUdT5N1s9e3+pd
5WC4zl1Zp9iQy4Pzt0G51tHFTUILdFZwYAUpUeH1P8RUm70Fo//uH9VoPz6qXOhQ0l6ZWAhjKShq
Vf1uKIC0WlMRXzkgcoTP1DQ1R6sRs0LFfq6KfWrMd2phbP7ll5OiUD8wZbQEUYMQZwpzp8HwyXgg
vuZC9wcsWt6/tCeu3pn77EKEoFAwWQGs9kuHSwE3zAOkZj1yXKdqWMx2z3ZKikMhqMoDUqDaMVka
2H1HN+4tv5vne8WkK5wwyy7j4wRKsUjPy7iZRQE2rYC+SL6Uxsv1L7d2ICSPMcRTHc5c+EYcBqK0
jkoCl4+r/NdrV0lyGawf1CBL8UJI8GwE13f0FN5AHlDISAPWdxfy7fV1LQcbG7pWJoBjti3rW41z
1I1xDbk+0d2zyE53My9C2baa0GxRIIwLQvFsaxf+dbuL3/PMrLRhRdnxZm6RtPPhJdXhlVoA46Cp
8u+sSLtmF2qXKyowVcP0ovIvxHg0V7ds+d1/thRpy2xLJQCfRiJs9l6e7YiYeReyIvk+eGsgsVFB
RS90iUO+dEdQVN4Yz/9ulZK/13SAMDDekW4H/bnGpOrw0horSdDiVf5Yo1z4rXq7DBKKgGkMTIjE
O5BsxhSC4XTWKhRN+LyLaHJmS05DwNNQDRjvRa3+L7I9cMrWu8azt/0tcYobtuI7lgteZwbFnTxz
ilZnmEmkYuxocO07cEdvojvxZGXbGZksGo3+P+sAnlmU3H6GGq1aq/Am2l3wEIOYu23cPkGr5L3G
8Q3loS9sDWC4cuPev8LZKpsyb8dUuEiqlEfVVLdaXfnofa+FGNGiv7Z94nec2QFFYApBAyBe2V29
N37geYAhcP20jvhefsKdfUXJh7SY79DaBLd7Oqi+DeoQoUI7oestmsNr5bXlB9yZNcmXEGgLgcsD
Hmv0zckRRaneMW6ak/YSe2txejGcndmSXIpi2WFWoCgFDg3IJAVg38/Mf+eA3+sOZ9tUK0ixE4p6
aGfq3+u223azetvGa2aWW6MfS3n3nmd2SBor09Dg3atvg8lpDuYNKk9+4aUH+sp2LHBtvCnQFLtv
QP1/QC8wceiuWBefWgysZ79D8ipJq9ZoIqHIHMVOtrfQIFU2823wxKCVsg7NX9nA9wmCs1UnXZVh
fgV5FlrWm8oCh3ux1r9azPLPFiT5EDumjR1FDCj52lF/YgzuYfht5868VSfMpc0bsazSm3aCf2Gt
17y8PCF2aIF/jzLJNjczs+0o7sLUnLLMcAZ1bfRoOeB8WBC/4OwD8rEr6y4OEXAgJ+ixMVLdSM2P
JOA/eNKvkYr9hxj+YU5yWn1a9rol4M/NJtj2dxYkkCpHHBHuqeDN0lwxcNvdgdDVHe/0x46sCtj/
h0Ts4ydI3qwxpjwoVBSkRp/+yeJN4Y1waOWpf412gzd+F6yRdK14uhwUPoxKTq3r1E4za0yQFCkB
R4LpjT2g2Np/O7qt6+CoplA+03Vi6RdTxQav4yknLTRGyV0RC8421PU61QPN2oueG2K0LN1fT4rk
6wG+bHCRWxoEAg0LYoHSjtr1mASKTiJfw0g2kt8/cUH3zfxnrhXPtkZI2NhrN1KOfFgiSBkJAYwS
alMXrHtA90Wgrc4Sv4rrB82AxqJZeKyb9jyfbkrtvujSm7EDHVOletcXK98WWIZ+DBSUQZGPXrZc
3m9Gkk/EYJmvE8Uxlcid28dJ29gYh71uSD4vMGSBGhyi1FCrYRdCp8VMFVNXwtwvNd2rC5TDyG0X
Ryux6WLiQ2egq4a6NgRi3/E0sn/RJsapUVW+Epd+NB+zKH/pzMabQ3QwQHxuP3fG5CsFKG956iZW
diRqeaeGqKiQecMZc9LW+DKM5Qpb2QUTNH4YVIChRKBptjhcUqqt2OOMaZ6i8o2SHGZaMoeUyN+a
OHRoyX/TEBXdenppOV40o+m2neVmmASr7Mil+Slqaq8zoR+Mgc16qB4nE9KVRG+dqmFuFo4PejFD
fDoh2z7BcF6zDdaHaeQ4KFZgGszAYWGGCiz6Z8ea9bkVd42B1K9M7vu+h5BTTTedlrvMoo6SPfAG
l3OesgEqxMWexpOrKeV/fV7xI0xV4C5EY0GOH0nXc9x6E3QsOgBKGEuapz3VX5vp1/XjKtzXeS76
vtgzO1IUCaHRYreDWCx/G9rMbbKjWdmeyu8zoAj/e1v4tiquB+QtL8TMh9AOVJ3gaDRGdDvX1Fe6
0LXi6HerppsY84HXzWnvrGLy4pilM4KJAgaldCmjGce0rSiUvf1pTqfUaQGdvQknMFNkXNyL8hbT
KNaurSsQwJtcKPE0xVYZMvBD59bNHJke4LYZBqpebIzbHcOk6Y7QO4i2isl+5F3UOWVHgKUvksBr
4gxtEgvjjJWVHGjbcs8YZ+7Uo5k9poppvUBGvgDpmt2PthNB6vJlNHnlpXHan5QWQCHdasSzsU9u
LWuqAUxpSjgPnR3gqHMvCmnhk9Tqd1lpggIpsBF44U1fmky3fJXrppsN9aaa4EFZ/6CQ1gKhXuWT
LH3QmzTvnZTbKJSUauQkGC8vnbCjW+Czcfeq2iN69TRU0/1YEn9o272uNd9YiUywyYcHFrcPXEcv
Af8HSYoH1qdfBoP6lk7IrpybjUKVtw7Pw6gKwEebbPI53kea8WJp2f1EMS7V1Xc4Zo8BM5DnVYk3
lOVNOIS+PmPbzRTEnpOyCTPje6GSfGu2dJcahtto+dEYhtu4ZZ6th7cKuJagbT+4eP5Cg6TXj1U/
/mAKfasTs/W7OuJep/emp6vg7Z5iAn2NwgJsVEPlGvwOEIuISnIa+uix1RI4lGTIthpQtE7QzG9o
dVV+wPlXawKlOp9Nt7BBRhhrGMzoJvs3b0NfLfofw1wETgoRgZ63B8yWnrJOPbR6XzlxwdLNhEEW
p6iUtz4d8UvwjnWMWX+e28RLsmJLJ2gSVnirZ8a06cuEOVU2A/gwNoXX6NZtWxSHoBlNh5uYYeuZ
RlwI+kI2sIoUHC1+YgM5VgNYf8mUvEGy9RdgnXQzzfxNnQyvAv8kndptMVlgWapbAFlJdN+x+Kkn
4MrK6LHora88o75WQ0jDNA92rT3RLt6UauGnUX1UqxmpHBQZnMFU7jGm81g3ilfE9KFpZjSn2UtY
TcOpTIbYwUTEUzHNR7Ofb9PQfqF2vYvSepcZ/fOc6+6ktIUz1NBjUpU9nvMbWiSbtlBnp2zLDZnK
3VyUqmtZxc+uJk5uZj9Grm3NMT1mHIW1vkx3WpKXHh/5qefNPeaR/pSV9oavfYfZe28stX3Wlbue
zrc0gycOB7K1kQf7CaFfgwEUKXUG3tFI9ee8ekhVo8bviU5GrP+yVctFHN+n3bCva3M3xVHq6Lw7
xXazSzqNu6ES+3oSp16vFK9hNuzsuAM5bLOZlfjJjjMXyIhvgBWOm16boOSYB4dwou0utmzXVsad
EjEVD4CpdzLw8+lTsKNzPPiale+isX5jdXrD+h6UjLr1aNrTZtKLQzEqm6QjzxVXPFpW2wiZoEdo
7JEiuwfuqPV1pQ6dpsx+87g/6oRvcoMeqtSmOCMq9TO0aXaAVoL6FLg2J60pxNYT86FvSu6YA1R1
QxXy3W1zl6CCvwf+GBM6SmZs0hkaejFNR4f1yWthjC9Q6i0ds80fOZgbAfr6WYxjDH+JG6ikaQOf
kPReC71AN2nL8mvcm8UrisCx3/Xqn741QTmCZjiGEqxoH/NuixwMdCQQPztCiOw1BocqCIM05vBa
RYEntqqbshvTTZFMzzYjipsY9ETH4tgY9tcpGXI/NpPQqWl7MnP6KwrLwp0GhTla2B4ynvxucwRp
PjQYI7EqZx4DwwmDqrxRuGKd8DuNXQkgvltHIciI+PQngxZGbpMT8IA3nLPnru9eMiOFnKHacZfC
O3hjnHM3GaEN0EDMoaow3JoBDMmzzs1y82Sn9S3+0p707KUe9GM56E9UBZY1o9ONAadwx+MYz/bJ
LqADP3zXB/MpjBpEoBHOIVPj3h2ySPnRF/U3HmdoK5Y9c/Bvr8NkWW5VGNPjYFc3fNJ9fUzXhGyW
oj8q2mjdIo2kF9iFKEhI02UR91UMTak88oI49kAxeTdy3R2KdHs9Il9UiES2cW5PpF5nb9bZYHaA
aWHud5HphPV9ilnlPHyLx69G33qJkgDCF99AitZJqhWk5JJthCMV3WkdsKmLMr6dgO0uD3PuxxU5
kb46jnnjp3kKtH8AAEBpn2qc3HooHK5W4a5awzeITOpzMgKzVMNPoKp++dyaWw5FImI2fgm+lVb/
pvWP17/uRSEJwlLA9ptUg1iiaanyAGWoKAyE2WrrK7sJiA3Rp+C6UwLh4DUgorsXg/XFrSCLR+p1
KDaQeNjQb6268ja5fAHhZwD6I1iLwR5PpRfAUMVzVQcaGKrYXgu+lsFNtiZxvfD8MVVNxyABhJIp
gZXPB8kapzmkbdL5xpMYxcbsSwSWDsH0D1UZlCKmfXOiXnXTrZODXN6ZT6ZlXoRSSSY9y2F6vgtu
jLcIPnPTfgFzLr4t8fGf/7Rufse+rpXEL8/PZ7tSMkunOUqosNvTx74+GhjRvX5+Luor4vycfVSZ
HcEoM43PYdr5qK8wr/teeCH68KObPvcH5aHbC7metXnDC1UOYRTCrpQQ0JSqmoyZnNOARa2JZUV7
5kV7qGyfCpSq+dbYxRAevElfbFcgSVC1PmaH6qVtnPElFrLJK6sXR+bz/fz8Q6SKcmrQXjdKsfpK
2Stt3bnKrO+SRocM96z/5hM72qqxmYAz1mL1W0t0NB0T83dl5T97lnQOCcjtFJgbPKgeYoqTOFgr
j7WlHYLEsY4aBlMZgQrt52OvqfFMeRT2/gwaWdXvbhlexj8iP3WRIQowX7uNgaD1rn+ahRP/yao4
mWdee1KMGOhjpfMxJOSVU7+NMe2OzWFR7bHg93Vjl1UphAgh9QtFeRsxSTrmUOpRcoPjjcba7jDy
AqH0baxqdwh+ZBh9qnV17dgvWjRsVIcYe4fxScujMWszO6j8/BUqxspJe4YIbQye7PRYP42q+5O/
NfPt/4+g5vJSY7UWMQwNIRhuW3z6s09ra1aTBjzk4EoEP5bxo4nIyvIuvfFnC9Kx1sepxBSKsDCM
jhXfNsl3EzzO1zft0gjujk4NZBK24KqXNq1lGaXUKjs/Dd+GevKElBpZEzK4/FafjdDP36qfmrlJ
w6rzs94+aphta8JV2rVFGwaiJwqiFip40kKsxChR7+WdH7fqo5rOHOkkcuAZE21OX2U/O2V8ViiE
SitabYqa2JueotSNcthtRcDRARG99jgXxk+NdcO2jDQouE5a77JU713olKPGlWoeipEb2sHlmc0r
78vvJin2AcFAZVyEldOQYKNzUJu08e/KJi44M34PgfVds3twftMJfgkt5XIKtmTqa2fmrHbSaP4e
seCmHhlCoepHlN0pkUX9CArkLlzKGyQaD6znT2rETxii+D5MtNu0YxOt+NHFo4CkXSeQHULxSDrR
SaSnZm5McKNg4IsLw7fs0lW6r9cP3EVn8z1snJmRjjUou4faSAmiIWSbewXSi1CLDjGQb7gm3+Ah
t9ZwfN/6i/hwZlFKObS+mmkDuIQ/1gZo1jTtJpwnd6gwfquNWx34Ljy4IuBzpxZNEVPZ5zW/G8Mm
d8K++TI3GcTnWvI0Y6rUifLxXm9AcEGb0Bna8KnI6OvKF1ry2oTq8KEEwQL0CJ+vy9DYbWGWZufb
E3muKZ7wiuExW4/2loVGfq8f8j72tYA/p2V2N0cKNICtxx4Dqq5pa6WXcj1zy0Z5mqb48fpvW/xp
mgWOXRvSzWAn//zTjMkiINOxOz8YSXywuuY1ZTqAonkPNtFcK91s7tfoKZZsaoC5MxxNjV4Ms3XA
kI0VOMR9uz9yLd+Qgm8w3oZKHCrOibHidS+AjTifiJkf5kQ/4syxE13BcK8ZdL6Zti/g8dkNVfQF
1cabarI2ZWnGTh01j0lU73nYeIpFXgqm3BqNVjtsVlJvatL9VJjbbkp/Xf/4wrJ0jj9Fc+njD7wp
tLxFDpEBhpNX9yNmh5nZbvN0LbIuuAKKTgjkQ00TzSa5FdCp6agFc9z7U7AxQE/Y1j81dQ20cRm9
8aE/jMhQ4CBDU9JAHcLXbGBV3xIagGkxx0QDSvUxc2hirsS6i3kDsbUIcbZhGjb6STIRlJmxoAfN
ae+3gIw7FvNGgQQ275nL94ruoNQomAJb8OKm94ZLdmukdgsx6pN9yfXpZVtUZYfPyoL91H7NpzWI
3dK+nS9Q8nRBP2YFHWGAAsFXGIeyubHCNX+qLp3DMysyJxSfWVyFZYpzuI8fwaYFTBFqjqqjHu1N
g3RfGT1UBCNnTQdwIc8//3wyNZSOUszY5dg+zLv5QdRC3Lb7UiBCkcq+Lcf8pjHr57pPn69fu5Vd
k/miWKbEVhnCrAG3mukoI651qi/4cKWDKVPsG3bDWzXAvgm12XeS4aO27TBJvcbecoEHky2JxZ55
N3PoM2qh/Ogn+/IWeWX4UDyxW+4JTvjg2H8rtvkahHpt2yS3RUiaY+wZJsUMk7prd0KwhuxWlyay
SNk9nh9LyXGPHaV2lsCOQGrX9+oO6NKbv+akwqe1q7wUlHTLsqhlaGDBkSs2eQ5D6LrhKteDw6O3
wRwwjmLsLGNf6GuQFLp84z6sSbsGWHhFOyPvfWUwv+RFuVNq/qqPfeIYSa6gAdDnUOjKfmsNujcp
L9AFnKMNitg7q+p3usHQYWi/l2x+LQ1zdCbQ9+bZ+KTE5BQq/FkPkzdUnBWnVW1MJST5Pe/Nh+u3
aNE1YcgEQuoqWt/y5UURzTLjDkuY+tiLWfLQMNVLav2/5EYW59sQotdgOzINQ45cVUcnNOsqmMme
Ou2os7Xe5FL+isoV1HHxalJtImP0J3XkfRsMvS/oFrIEbNmCugWFq5PlZw+rp3opSp6bk95Olk0C
alcwJ3RAQVrvvPNX/cg3s5M1GLWY3yNWb7omqLNXFDmXbu65bSkR1QqaaZXZ45BjOM+cRH11A+kR
UJu8jm3l1crgpVnjXz8oS+723Kh01mlgZiUfsWDSgUiEjhBPef53FiSHlERTWGViB9NUeQF/KSgn
+1/XTSwVxz6dEskZUaWLKFAPcHoP9sncFve2X1iOcTK/Wdt39v+b8YuGB8Y3W3DxHwKwiahOayPp
WAvXF/iv9ytxdmCFKztz+eUUB4VFsVy8d05J7mY/Q4z9g2rU5Q8lhrcHv8Yh6h3gOKy34S71gtxZ
c5eLm4qisiqKDMgrpcRk0vIxhfQewk6TuIX2tcjXaqBL/sX4sCDrlPEEzAaDKSyw38b4y1BvCBTw
ru/qYvQ8NyIVGTQ9YiPoCZCBjE7r5ZjbhhgOinjbn1rtjxtwvKxSTF+M6L1v39nCJAcw93bNbQ02
38MaZLUa8Hn8hTzmX/8fyOOlWGOYeNqhQYxHpZwkF/ZI+14lsPfQ+x3I37XIQa8Fum8P6bb7iQlI
4rcu/bI67Ly4g4CW2aqtAoT1PsJ3dk4bHlkx77HQ2Qh/G4ntR12wKdL+98omXkLZECLO7EhX0yjN
MbPmufdVO8rdeSQvVaqivkMBt+qJDmnXpj3SuNr20/gV6JR2e/0HLKUOBgPajIla1UWzp0/qqS8I
RfkjJ79zFpUg7Bwj+FblThvTXaIaKwYXn7QACiIkWqgooDj72QMMwovXvQ6XCgpvZfbs3O3BfaEl
Lm49kBZvyjb3jfGQwlGtMmAsLvfMuPToGedMr1Bz6X3wjp14jHZqY8fhkWIMDSSlheLlSqdurn/i
5SBtAUCEg4RuloyQ7ECqwq3CFi89QVfVbcPUMTYEzTPqFFt7xdsvVveNM3PSkaIgRCTTBHNCb9kG
9MYdOKqOG+U17J36VtT2s9LXmbPWWlpdqLS1RhTqWctgWVTTglfR9hFjrOlX1GP8tZbPsv87W6e0
ly3Xy0RQZfg1ehhT4+jWuxSY4K/gXzXulAXUrNey34X+Ly7smVUpeODdZyezAavk0INnHIfX0bY1
5mXWpebXvqdclDC7jmHcCbaSffEsqPmiJ30/okPT3dcva1Fx0eN9LEwmysnqcZ7MBptX2POm1fNj
TqNNFpA1lsull9HZB5RZbxqT2bk6/++ixGQkGnOO9SZ0GdcZUJfv+99XT8Y/VoyXSa0xxI5BAx3e
Sx1DMRHjYh13WBqvLG0xQz37giLvOIsZQ07SaCiwssCCYPHegFBcYN0n4G4xVGQ6U+iOKV3JAtYW
KHb1zKadJEPIUuxaBQWyKv1Kqw4g7MqN9TtUBp0VTyZSik+vWss0NSCgDUQLBpk9KQcPh3kmdJyh
1uEXz2wXQA1o8pNHIcwTrYG85fOI2IBOFgWoHPBnwcv7eWXKVFX2nLDCr635rmnojV0O6KtNE6BX
oV7/KLNS89SGm0C4z+wQkcD+mk4dPyl2rN8rQM2h54e6aLf2JriIYCJqgSzYQK9Z1VWIgn3+Zck0
KnMLRjPkBOUbikSVk/ap105d7CvtbG7MMnxtae4BpbXLx4C7qRb90dkEPo9mxjPCjoHF7Y1sY1I+
b6oGQI7r+yQ/0yApRoD4tQFFwrOQyKc+b6CRG+ho1rHyrhjm16jzk5A7RnxrhaPPE3vFnpylCXvI
o3VIMKuI6u8f7OwQ9oGR8DkBJqY2JhSNolYo1+QbgxPmlEO0xrFz4ReFPV1TdYrhR1PH4MHnDRiV
aLYDlKl8QaIcHNKDsmGzMx4sRwiegA3j+ue8yHole/JQZkMzO53DliOusb/0ELTH6Y49hPemnzwE
7tqc6Tsv8/k9EwbfMyQDtX9A4KVAatE6JpHVc39U29Bt7f5nmrRHa9ZGvwgxq6Nlkf1g8j7dzaQK
AfQKMh84NSgWVKbujbSLnDBTE28cS+B0WtWtgOWcgV3aMSDfnSJJzKd6MJqHJrP5digzEwTp/Qmo
Tz9LQTZJ7DTejUwNn1mgK/sqQJWx6bTBu/5h5YeYvEwpghdp06Cl3XG/HSpwz2gUONFpd93GwtnU
NR13VcfkNXrj0iuJjSWPQUUNBHPTIgI8ju19nOlganm7bufSXWk6im9QlEOXAjUfyU7chk1KVQbo
b9TutJptzcx6JJz9vm5G9vf4ZDqydVStCBL2C5xL2mQ1BuywHKN87rJ9Z9FNDawBIU5VrOVzS5/u
3Ja0PTV6TJEaQ8t11n+1QM9aVriDRofbqGvKIwsHAeArsApQQOroRb+8SLnGsgGAPjN8iHv0M//B
5pz/fZGTnDmobkog7Fjg72fGKxpXDhtz8Eila35C/Bnp2gJLRtAsFTSXuuyXQnPIwEOCzekwr1Kp
pZck+3y4M4af0bgr68oB4BlJ1jZDDIvCP9dPBkQjF8wzAzA2UEEAOCf3Q80mKHKlr7ivUOsEXQnd
0ehUbeIMcu0YPBjvgqxSnMFSjBNmx24itdhWdsD3GhBGDeYZnAbQKpdHkO91cJqhixWQyY+nyNgp
I8XwYVv/D2vf1Vs3snT7iwgwh1fGnRUsW7ZfCEfm0ExN8td/q+U7o60Wj1ozc3GAA8x44NrVrK6u
sGrVAHSJ4sC52PdLnhRo60yfe2s6DXN87FV5r8oTRjG0NJQN+qVowUNWzp/Q876zlvizqo6nGe3s
QzKTxQUt/SVW08lTU/UbKZefWafdFXl/K7d1uJjGR02qv9OKFKi7rV8rQ69DbcHMV4fSkFGu+3FW
sDFdyszejePmbNqx5tvK/B2w68ldkyY92FLlavJ4tEaDYNCnjM+5Xhq3gCHlQUEZZjTtplOqO/tU
tX3wxlcRIOStn+rJHij+xc01h9xMa2LvumpuDxYB25/hSN9U8H9PQDCdirVr96YJVjIdww+SDLRg
Li23rVODXtrArtI5aztMqQH0tHadgpEK2V/LQT4PSoMWH+Cx3+auMlw7r1A8nbrBkxtyY1ROcrGV
7EO6lPt+qCIDntvtM8Cw9S5O8d/ggU0xuIH1r7Cz3rlPS3qiq7Vrmvm2steHeu2PwPSHDp1/VINV
ALDd3SVO/bEuq89yKacelSrfNrt9NhiLl1Y6FtdaQ+IatLMj0lkSRhmww7zLq6BJjdsk6cNZAiw9
t3qfpEg/NGPyjY7IbinnO6lsUleiehIUNth+texs2eR7b1mBoqWP+E7hopqfu25MwiqOQ20YjChx
FE8e6hBsefUXMzVB2WjOQbGoiyub4+dC0hUvn0wTv5QAlJkaINs1ka8LLs3GnTGBo8X/NAz4vNoW
kiop/lJVIkixGBVTcnA8GjIWCTbaLuIq3nBzL4SxP79yQ7lWZY0OfcKldby0x67xQtTHftWdwQNh
ImCwgTtCc/nVdBQejwygcQsK4TMGebX+lsvYCXSQkt86Wh9lQE9fgPrMPXVI7TtlmUvP6Qq6X8f5
3CQKTL+30KuYi9uO6BctAQOsIrUYawKDf34qTGl6wCa/BBPzBj2TjALY2SzKkcRoSGa58fj2B9p4
gzC/Bu4o28I03av3zhpXtXNUqwub8qBWTTB02AYCqyeOHb4t6fXHwfoPhJVoYmBaT+erNBXS+ro3
BxqWyRRZSxN1suAV2ogjmQhUE3UHFH82j7vEQFCV1PVEQaXuriHjqdK+sxJJCf5g710LQPiEDdgY
5AAKQ6HZMlDjXHqIVglQ8HhaUSORveFhjOx9caKn6SwurW2e35Uo9iWvjLvL1xg738EqqCbkobLb
XaFoggPcMAYdwyIme13RteM5EucxcbqpLElIKulXouSP1jKce8fEQJvxj1mXEWgBi4ghXBiFAl7I
l+os8TroVq6TJ/RC3q6e3opo/DfsQTOA/9AxJGpjvIVPp9tmWLE1dUXeZCVfBmKcpa6+Laa0diuk
sHY8fy0mFYtVnYBa6veOLger0Q8gAxRM227ErvgdDqt0Gw6mC7jYVaaKYyWrQjCl9KtqH0h66rOH
t2/Xxqd7IYL54SvrUIDEcuoMIlSn+K0TC15jqi5zos3w7VL0trBNfUy0DTTAwuDbufTJSSxjTAcV
eUU6RUa13JXoiBRJLPBNLP7lwj0gz57FsD+/0qkggLPERCMAYO7y9F6LwUdkVtiaN4Gn4Xs+/Hxb
q426A8zlSh6X9sY2SdVpgDxW8OzvwWKWguIusYPKw56YfTNhZ1jm0+9xLOQz2/x8DhjcWatARl3m
papal6hjjuJKWPb9TYGxSwDeVss1Ojz8KRlEuLfND/gsji98Vkatd2WGBL9XH8Ym80z6OJiTIFzf
0MmUMfxuqk9IAL4RodfYTwTsUBf2QB4UVnZqBlRYyVK6jfxPh1nYq3wtizMVi+VRNIMsnaznuVx3
GLQMY+F2QZFK3GeKkzQeuxwBhmLeKzPCqfjXLNdu0uoCKqeND2SC9gHlCQO9sVfZLvp1iTma8I5S
d8jqA0W53RTGMlsGj3gJMQwuMmY7+CacNGjyMDZQR9qRTxiz3hcgA1J2kqfcl79tF1DTz8ujdStc
YrEdFD7LZcd8dbHNCes9sUwX5gdUBau7F2cjYCRtbMFHsxNca/aScG7khZactxp1WW3VFNLUu+KC
iiHWiYLMLP+mgP9T3oHJTACk2DKS61PlbHF14IsNdqqJ8wGbTFysPkNhZFfG9wLFXh/jy+CDU8zW
ilS3TQQfy4EG0772ndxrd5j/iOYz/a59EYh7fY4vxXF61ZljtnGHAAQzLVhRHyi7CciCoA2mAJs1
zyoGIgUiX9+ClxK56yah+jpimSfiObPZYf5jb0rKh95c9m9r9gq/wUVxfP1RW822pkwzPWoueea2
e8YU23wdPozflIcMBb2wiiwv/VRV2JFXmj5qfPJDeRiPogyGfbKXtvpC46fu2NXNGDF0WlBGHQ0G
Abdz7uoU65tyEsSVgyHd2H9b8Y0A6aU4LmqoUrvDKCgsqD7NiJZrn2DnFgbu8dpR7HLUBTfjVeuU
P2gu6CukCguVpCeLnfwVkzua7NJfqY8XyF38EkXQ2i0/ikAxm2aEeo2FwFbBxANnRqAgHmdzbGho
WB9lcsz7C+bCBSf5+tLjJJ9l8CbUZkRLSFbTsF+AtWlvyVcCah4sxhzD7pO1gHTJ3HVn03JFOye2
LMZCAdbBiKWtvOLqaax+XlHyQwZS32n6V7n/lagf+jjz9GYVmMuWjhbqiGxQgdUS2TlfGeeg5jFm
cw2K1Fdxy/W+GgfMUljBUlrR28e59cVA6oIWGJpUKrLTl5JUNR7jhtiwyzz2OnOvkh1SEO+/CeGM
X4+TWAZQEd5F+aVT2yVWj03ngtdn88wMliIqSHsxsfNSE8VAX6pLJBqa3fe40yLbAFRaPmKVj/u2
NhtNG6S+z5L4zZegaUsbgIcooEOTD/IkD5zpLPl1IlBbox0rMIZNp3ktj/9GAPnqZREzp7n6qacf
xksWVOd2x6x+Oui3NLRd1TUfywjr5EFl2B/FIHt2fLy/vP4R3DdsU23tlB4/ghG3FweGbzOxB1OI
hdi8ZVeHyzku1LQlwwAQFGUsE+qCqsGbjj02NNg+ZkcQKWF9vN9GQlqzJ7/xloL6S/tpNSBCQVTF
BGvhCFJl0FB4eigGi28aKpoDpungdr+au++oLKvOgPalaid3Bnj2Y3A9uWoa2b3gFcCM++uvBi4j
W2ezN7Zt8v3TOHFWpW4xAV/MWViYICWR7aPdEVSNl10f22FtyF+sgiDvQpn0jCTdVxVQ2OT6z9iJ
j2WhXsrErndJDGjeYhUgYYxXgHIzIxgT6UOuOLY71oMPVVE3leTv5gAu1Lk+KDU5GvNwUWKABuQh
7txpzO7iNt/HTWZ7qMztUXa+y5XFz/S+9aWJlh4eD9D/AMNYgGsS1Lt5kNnWIYlr0+vGZVcByh+p
Vv6770GPmNHmKA00BWOG+TAZM3HHookMM/O0/pOjgKXawr+bLMwgD0V+WK3BB6Rnr6zjEjjNjzYn
PnXAGFsm92aLbUWk8pt+9IxZPzoqCYw+OdRWW3uGOe6oVD+CseV+JmTFprTCzRSQvaI1VibSTp0f
yhhuUwMn8dRjt4elk290+AwKjONSgBRGnQAux/pmEFfJEE5adAJmgjWGZXWW0dZsMEtZoJOuOBJI
Y9Iz5jpDOZf29mTkbrKC60obzbuE1N/nqg108M5Y9dluS2Dbfttjo/pgGDsTfTyamNSt1MzNVqrt
ta7wpPbzQuovk/yAXT+An5qD/VjThngNuFfAK9bvNJPUD41Rpvu4774qTbNXWrBc2gSkK/V0I6ej
dkp6+zyhFK7lQwim+F3aoh0hZfSCmU7NA4vNGSQlspf3yiVbgdnutTWcgDu8B/PDfOiLOXGnmh7z
pkcBlqhuotHhrDlFMK3zBWOXF/D5oHthYBo0sdPAmE3719DJ621XZ/olSephn7f616oxqmCaljVA
Ybg8Kckgo5En/VaNTpu9uYzVQ2LNINMi9C7ruzJUjdi+JHQ6KVg4KiVFqKnNgqZO4+Zmf5p7cljt
Aj9nwfbTRlU8I9e8AktgJEcLshEQt3Y4JfqSHdoWvRQ5s7N9TJrI1gBmrHQHJeMc67bkT6aKJVSr
zCrTj10xf6UjrfyVxv6g2Gh09MqPRqs9DALUXp+2N0AkVd6IWj1obqz7ZEwfjHQpPKNFtK8hGAUe
47yk1aWR+sTru0H30Q27zKhQuEOqqJhvHQcw2edqUFpOFrRUOxkFiapxSlwQ/bhGKgdySiJN0/Zy
qXrF3H8DV8/gTiQHUVKauNiPJu3mCkfdLlFlFtNOWXOMGqX2bo6xTAvbNw0lHaNear5bVbpX6Xgp
Y3B3UcvGom7taNfGz6FeDhjtBNmMYUcFHJq7SmlUa9leqdN0h9qn5YIuJ5gWQPnpVGOQ0U7v2iFe
jqYpVQdd0fCja4lGgzGX4NuyKAi7ZF/J5Q9gydmbc3PSYwwiptKM6VXN+lgqDYjwknE9t5gXPaTG
3HmljOvRZXPvggFLOaXtjGA36bEDTZ8Sb3HQSYKL6tTGDjCXXIHpK9l3tv3BqOsRQ8jm5x6UoWCc
KjAHIMcgkUVO6WHNw5fVznLPnmsT7c9EcRG/32sNfeyc5Kwr04/FkD5rMQZIZao1bCwfFXA1Pkj5
FBRteugM4+uaSRXACFLj9ZP5QapAV243mH6tO7LPGopFGStIzoaK/Z9Sju6QzXWkdysIO7TC8oq2
zt3JAc5K6wcMwxDjYQQ3mTSSx2Fwvi1xAmoefXHLCrt8gFlBx2oOiE72vewclcXGhooKQX4/prHv
qC16UEp5v8rYsYlO5dz3iFZARpW5Q2Pulx50IWmieXMHDIjtgP5Sw75RVTMuq6Ls5X7+Vs46xnSN
IRpSzZMIXo5GcVdlOuSrFiilFrXE+mLaBFO185dhrbB+fGZEY+Yn4CJOsq2dla6KJE3+XA9xODrJ
7zXGvqz++0jN3xPM2VfY7G9BFjCIgNzJpoe0sTO3lrrbSbaCqVx26AOdaabB7D4QsH3oTuXLa37M
bD00dcThi03cxIy/0y455nTe25p8iLXCldMbkjae2YEjrZp2DmnhjNKTrHeeVRVdkKbNEjT2tDcV
MEgk/ReJsTRqXRAX32wj90hjBqlUumtHfZy2J1nYwdUde7wvNG1B+tUel7TYOzq8IXjYQFfqg/gr
yGItykc1cWMV7GQSeA1ucgcvTFlhw+uELDf+0srWD6vGO2JaB2IBukuk9RY8zvth0j25B09vaUoB
bXoHK87XsIwln5J8F1NkcGZc/LJ09VS0NzojturWNfXSZbhMJPnWYa+Os+KMLGmnNOsxRiKdgR8s
60Hx294ulXruhsbtKsu3MFqPcaXdoPZ7OZ+PdJ78opfDMivRWL3UyeSnE/5mC2NYs9btV2nV9oqF
3XtVcdc3AI8lcMnYVScX3zWVeop+aufpRmnkyJ4Kw+26bJfG2JE0zF6cfG+yW0wcFsHYJ/dV052J
VlyqYsaFzz/iC4UTMSMzaX1YcJjiAVxRG2jqqMvPsVW62rLuCEqpheQmBP84l/ca7Q4OiXcxiS+Z
M+/sIUx72VOln5OFIZSiBE4SCxiqNvfmZkQzQnXLdAyUyQhSqw9spT63xvg5kTW3Xc64lB7G6hZ/
kroJ/APpuZF+6vJPI78DkiDsCh07HDAslH+cwZxFUMOYLMe1lRsDpcmqJx/WRTvLA0jcSvD+wTF7
unmh9DCv+qHN7I/tAq4yp/bM9WOjUheksx4dKq/vf9rxgMzoohXyuapx6x2M2gH0LEvjV8U65nhB
NSy01hRQcpHZz5yvKRy+GX+kmepl6eoabQlHm+67unqUWvwX8uSmZuZP6XxJMMI5YPCnL5U6AFBe
x+kNdpAaZLylaf65oOQRwR4oCB3L14rlZ64uSG8pYq4OcUOiHWp73s1pEhAVqxYxJvbRqfXYG/Lm
0zCAkdtpZs9ZbRr1cYdnuZJC2n5udRhwtbRfEKUAlT4aH6bc9qehuGkU6yvIJIjbSLEPDEULxzyE
1Gz9XNNLH7En3VdDOvuTod+0SW7uUwtoLj3XAxVgy6BEtEPzOew1GqXE+Iqaku2aS2GFiaWtPsTd
TApIIeREUaKVVg3QYKYe2t2o+tqQaZd8dgxXA5LCMwrlVp/Aw0jzYfWHUfuU4ecHigxSuZmSzida
p7u90knurFqPoECcApDV40aJaGU2EgMb5UwDmGIDY9Qal/VndqJnSQyCAklPvoB8PwKWInPjPIXH
kj69ncQ+7Zfm0p0XwtiPuSox5MDTdSkb/7c+LAHaPSGivp0K9Nxh2CWoyUmB7ldnWLjXRGy1AXj0
ArqL0ZipD8vOvm/vgKmO9CNbFn8nLP9vlCXw6+AwZSzDQ6rEHYU1LOuEdwwZn/K5baM1gev7/fYJ
vJq3RonshQzuBEatybA0EjL6APwgXnNIQwnEWUzdzKM+KNI/0kfyKJDK8lf+3AG6RbvBQrvhVad0
XdrJio2aYf2tH+WD7mm7BOUDTHjPgTp578ioWeLKSzQMBZg+AA9eU7g0Tjy3JMfsZr5nK0anFttZ
Ua7IfIDVUS2bo/RA4n84L8rO9lomVy0omjTtZAKZDSnCRQ7bohaUe7Ys5FoCVycYNKOt56mZQgTr
YF7zsU7F08FAJfhczAjeOjyuKpCOI7pHMcS0JaIev0+9eq8HyUH/WaYeuoXY/tfvWc0l8UX1xlcD
GvwhcpdAQ6bc2QYOkeAJOzlHVu5pSyw1wcIY4Tyj6Dy522AXi9Y0IxRNyY02Sl6ix3gtRFD4jeoO
kPBsRAupzGvAeQlm9WTS+jGkB9VbQVJjgIMVgAS3e2RkfM1tBx+PS1BHVMgGsKUhaiGYlVQUiOYp
8pLaQgScr6DIczG89Kn4iumwNBxQ5QGqGJzWSEawP0v4FTdUhrIorwIRCjztqworEq6pTg0A1/fY
Ie9lB+uxOgNYe+l9trpFfwT0bNmVWBPwtuluWe61XO4KgmqzJsMIuVkXY234eA+GZEClOhQapCUX
FUU3D/f57eKrr0OZD2AftPFhkz5zndH5MnVdjhuiPLyt1lb19cXDxeYQrx6ualEdxpE3ohdnHmiE
s3SLPdl33oIRNNHXe9q6wd//6zeZr72ueZp1JqTJh2FfHJwAyS+IJK1HsKwWnnVWQ/rAxn2wc/5c
HzIfUfFPgcL8YOWfd+o5LOA+5NKstl5Y+AmsZ9Ycpl1xkiIdC09EFrPVNHpxtJxPLTNA5GyCj2jc
MBJJqrtsbaV5E7sJNkkkPtIHXzSJv/U6XR8w52AXczAMdMfw0qM8Mo7BjFjw7QPcknD9UrALemUw
zRA3azPAjS4aEmXUKRJ9Fdy1/+GqdRv4J0U2wfL1UkadG1o5TwTTWYd6r53Wo3Jh03vKGdOCAllb
N80w/hbFT2SX8qpYa9tP4VxJJ31BfIaSjWwI53m3j+1ZDmf5FOXX1tChEhuB7FBG+iohLloPi9/d
9x+yEG5LpNpWlxRhw7NMztTttsq6BtPKYXqaGCuDDFRQ7GvnFc3gfPHesTiVmTR/v68lciavktFY
yqljU/xaWIeAezuGz3ivu+BPxPuHFFs0Vr951a7lcmaP5ikY+GMYJVvYOp+MUMsCFoN3wRyMDwRs
gXicAlEradN5XotlxnV1F6ipmH2vQCyLeeefKMHunG+zp4ZIkEDy7/+bm/f8ObmYQk47JVMSmGoR
345oAcT2/X8TwF/t1ciWsYC9FBl4qNtbW/n2tgDRxXY4KEbTt0uudDiwGeAEvT8NFJaIEpDaUBT7
78cECTr2XmT0cyqJyBeFwjmvssgA8MophGN7URyxntTyk+UJJHzHTWCa/O+bgLboS9PQWrQ16xFn
yRhRVl9x+yJKQ5A0MiBGB1Cvs9fcOdRcuhPe+4021dW9t3g4LGmzGc0P3EK2S6kC9YNS7ZmiNVLO
ORZkDq/Grf/E1X+ZpSVzXgabp9ZirmGWOkihhhuQ62ZYVtwgbDl8G8DsJfRroqPlnEyMgjpgh4it
B6f0ukn1dA1QPfg3cJesEuKxsg8Edvu2XwM17suvOTZjuwDSydLM4cTSPm26pKHjGZEWxNPlX+yf
e8r4ng+V8ywOmciiqhCIONglfeXNJPyPOnHuhLZGk9IeIjTVK/eo8nSesrN9e/KKPUaG23ewvAhe
JKBGX56j5MR5jNGYv14ka7p6keThv79ImBh+KbGfqIkGBbRMLtNJC9tw3hXe6Nso1j6lmaLZOOF1
4LxMUSeKrLL4iJE6rJVXBWV5VwDPwMjLsBIKVMM74TLX7QfQxDtnmaA6RObwUk1zVZZKKlgYE3bo
9eyc6pyjDfwH/+vH+MgpylGROH7afgOvJHNmlCgZwOrL0/Uf9ijXM7ZolgMu+/Zr4guPl/11r/zq
lTjOgooMdVLZgrg+wNccXeyacFq/tc+SAdo2KxgCJdDQzNWBOk0DERfCZhR3JZ2zJlPuu4KwY14S
xTOVX3MummF+wtS/pSBnP6sEk0Wr4s/DAaeG9VWeNX9qyk8Llt0ULoolPvVlX5sxo+VR+UdBDrMa
xuiLeG97CIGyPDAn7UEyGhf4JbmExv6K9KXKBcwIzCzfUPZp3vkqgKpWLITsc7xUjpK45fJ7GWig
1Ev0tiJP1v+WGO6Jitca7cwMmuiM4+qHitqsctGzSFJ3aN5hx2wepL8wVndsvcQ3AwPtobN8b33B
rmDBT9l2D88WxI/6AEEyl1Y1TKGZDfcrWItkLXdH8tGW8Bti6uoUJaMHIplYZEzdtW++jG38jcZE
EOuJTp570SaL0NhRYcmK8b3FBGqBIN2cRHj9DaQ22/33t1/ii/CFtTa9XuEDL9GIC0vv1xuWioCC
IYcnVh8YMVy+7N4RgG3l+cCgY+jNkJ9G3156RB34W9D+gxZupvJDhRhvrM6lrd6MsXaeJOtoZPbB
GFf0VAUPK7ugr4ztSjB3susoNUasQXBjg9yjBNgDuznXJlCtr0v6raTZsQNY4W0L3/SKVzI5969Y
5lp0gCyAt1De141xGLrvMvZR647QAW+GQkA2gj0C7MqoBb88V6se1hwt1z+JLDgcj0Uk76VzupNd
8Ad5wA+8rdpmYwHjLX8J5BGquTYA6VvhPBfUjIDf/DA9oL0QOd4QYN9Z7BogiMnCSUjuwJzCq+94
JZfL2DsQX8024zREcte4GE6G482/Mebd7iwubG46W6yt0zGjKQNcyQW1WWq0xjzBL1jxADCYfSxI
J7jym0ZyJYIzTCO31bqOIUJKu7Me7+blxsGCeyrXgiGQ7ZjgShJnjgZVU3kw8MnQz2V1AMANH7KP
beCwQhtxtb3ARLY/1fPhMc2vnhFq1JgCYlyJYO2PozZM/cqjt/PhD9mdKAjYDrau1ONiEGyeNPIi
wW3rEOKxDEs7tmqQRQlQow9GNFzSgzqfhFpu5j1XYrngQ8IMT7m0EDv45NP0mVTugtzSCqvE02zE
BQ7i2qa9UQJWTxIVHzazZxOjLyClBsnEH2zk1RlPnVSjgzg/ETTuF0gqwOL1p5FJzLOojrn1PF1L
Y1/8ShoFsKJ2ekhLSFyiw39KqvJDNamBwHK2XolrOdy1o3Pc24QuyLOQvNZh7gMSEKW7KhQpJDw/
7vZVYFRpVh2EftKu3tNLcrBP761pbqZZ11px909ZarD0ttAqPTFiuWW6ycNc8XRfDusgy7+I+bSE
IrkriB2PNMsHfDA2g6gjrcvApfK0tOjPNvhF1IDacpjXOnKXsLAkS6M9znNtFdeJQRMmCW1+6ym/
lsHdOODyFHVQodQTbx1gswbWTgJxuoQy8BlYybci4wB+IZiLnzJA49ayt7BsQdz12np0r38I9+gq
lUlrucMPmcM4yj9Xh+mIhXrR5DlRE1YkEIapWx71SiBfFpfnuCmrARZknmeA8rXdfJRAgAC8+FES
J3WCb+lwTy1goLiGDdTL99luSt1Fd+Nb+bb5EZ+GQA/zQ0sfRNmN6EI6nItZs2GWSgcqvmoyCCu3
rzj9WY3s+jg5NzP3GLN54ihm9KjNbxqYngR+7Eu9q/aqDz7WvXQLLsSfqttFwudK9C05zzP1OWky
YMgQyCQ7swH4P/ZjjNuRPcPxCHNkkStwOO9TmtjdujAa3QGbWyXUI/Agh8S3sc52eHqSxZV4kQFx
3sfGAh3s3EUAkIyzR0BEo8yCUXiRBM7dWL3a6GYJa3FiXfX1Fpuu5WxMRJGT4KLzBfKhLqxKAmQw
xAwDBo7jT9aAikqGl71b4WcKPz0IvdxWufjaODnnQttamSUCT4qdwvqhODJ6TgAjrAglnEgobSsK
fZb2qjBurlhnO/0Jq5dAwU69uOv28VR5BWZgZL8MkP5LWFsrSb8rBPVCz7YVRV3L53yNWQ6KKUs4
4RL4nd4FAZSLEQw4cpyx5q2FewBXl1H4xHbreSeu7G5WAK5/AOd3GiVLOwe0+E+9KjaBROlZnr6Y
Phsk7iLMZ2BtCjrfb0c6mzWQa7GcC1Lr0nQmArF9oB/sOxqM3qB5Zep3++bQeE6ApcSHGSZXong3
uPpNvdMxHwSY2nehDbxtca/L6asKZq8Fl4n1zZwwB/VgxGw83+WHOtm9rfn/8EeMUQOjlIyF62Us
mbYdoWSGtHKf7LJstwI2ckYh4NQesMs1B2v07I0Codvu4m+Z/BZHOnV5v8a4U1pN3WV5JBVxBWpt
h8jPInhDVmspLSSoZbispIIhijs5gXNnhgTnFGOGrT0rVCR220M9i+XMF/uCu9gqoFnnM7EwX8Nn
g7BLCPekemLQyGY2iYmrv74fz4aSN5UmNbX8l6KpV94wYosFE3PFjeieiE6VeyxrEFWBFQzClirS
qhysfR8bQCbf/nbbPuhZI+6FbHXJVGmnIPSYjQCMqkAs6pOr1vEFyJ+DpU53MnEEDxh7oPhyxvUp
ck8kIfNaU4xjhFK/nGrLwqDOZ6X6odvUG4pfb+snunI80UqPSTZtkCGM2aYOI1m7SAoyj+UfcxGJ
0X2i+8ZO/DpfnGWrrCd8NseJZMwmNZqIBmqzDnV9gJwbUZ0ZFG8sJGYYg2xnGatXssqGz/bSZLfl
rgHMD6+JOLr5H6EqCD+xXlhRwTr0UrvZ1JKWaDhO1mLV23DatRg59/WwCsvlIAwYt93zszjuMONE
VStw7EKcCsI/bKOXx8kt4rul+zz0QBTOXoduQFvmvlrV3r8ynWfh3DFPmdyVDfPWaEvOwMpIAE5G
BWYfkH7ooQQCNjFj+Pal/1vm03KKK+tRzCXtwD0NaGj9yfy4sO97LLEwgd7qyaentSn7dyCJtz3p
s1TOgRv9IsnZkxc4ME/6shmKIYR/W8N5lsj5bk2347Lv2C1BDUI7ZYfltgKlHTauCnFV/8NrP8vi
4w2qlb3NNjToUbZLsgMWTnpYTwhCswYEhX43BQLD2XYBzwI5z61X2AWXF08CtTDJvT6q0G+9YGrK
W4PEQWZV4p8FDSyhmpwrz8Z8XBpEtEA0GuFKXqpZR0ouUlNkq5wfH5s519MZarJceTR8+yPb1TKW
l3m3XkZ/DVLndtlNuS84XpG1cj5oBbl9VY6Qy8Bkqz93NwxglZzYF62qm3fcSpFEzg3JfVLUwB7/
JTFHMPq3xN6KxKBtkZ/lYbdJkjiVhj07oYpX6/AHIt6TJ4j4O/TbzoT+Nli+v4r6Q2uaNaSNB/0A
wBprjbF8AK2xeD/fsXTkfQcrMCG+60rsFOjQFILBT8YKEpKLTYaKizU7nvmhBCw3io/izE8klXM+
ub42qs0MlwKMLlkHCTN5CpFFdipwA3yDtalGBwxkeD/mLhhBCQOYOGUdgcKrMKlcHNAqf4dyIqns
z69eELugpS7nKr7lep6Qs0upiBRwO357thZ2vFcSslRSkrrC8Zlp6taYZlP62e3z05QCadUY929f
d5E+nJehIM5uyMC8THduqOHRXLgwg33v1wHps0KcQ5FGVZts5jnZY0QvQN566+Xdz5HAmWicM5HA
wqYuA2wegy2DvwRVgLUgrAM9Ym5ABfPNv610PCvIRTLgoizsjFX8Oz+OMH0sf1UP9JIdsE1dDnUX
NLc+yEX0f75j8E+18W/BOoc97LRYoQNLPtnT++JNmsCw8o6nV/Ap+W1zo5EvcS/BWlh8qpgBQbBP
9QBEZUBW5GCO3b9tnSJHrXO+pFr1qZ8MaPiqdisOZATRsM4FMmuMNYUry2VeyRLXiUWyODfSy6TU
ekyVhz2A78xWQFaEAM18Tx1KcCN0zqGgFoQxaYych02whnUVWiEmFvdD0FQhiBtgJ0LogEg7zqm0
LJHXp393kiLtOO8yL/M8YHLpz1djJ+kql9NJ8ejNO0p6IsU452JKuT7bMT7bKxMRmqPAMfPFLDMx
+txmz0CCoWbbSlxHv337cgkk8KUrayo7I61xcrPUYUjvsVPk8G0JW+RAaIf87aAMdp5Xb5lcy/Kw
EojQI1ZBKm+y6KkPcvNfU1mDcxSZEps1YUb+z7+MyCnxdapes+ceu37+lSzRR+IcBYjViWKAVP9J
r2EM1Mg+9FGc+7YPAgawdBzeER4L3LzBeYwETG7ol0OodNQP2Eq9HlcQy3pWpPpSenhHDim4xAbn
MLo4V5SBVf7+9QCL4CbzhasGRCLxkPyrbygI6AzOadS20g9rA29YFB9ovDP1O3mWw2q9dHUvqP0J
TZMLRUrEIrm8sC/3z8EHm0eIPTwAhwF6hxWNLy93O4FbjWa4cv+/igxXsjgDmad+XdQYYTcmKcIq
wP6p/A6LI8L20Hqlp6UC17h9jlfyuFfFsi0lsyXohlbZXzPE/y9BfMd9E50kZyEF9kWVMfbv/IuT
ZAf1Khi/UowzkLHVCzMrNBRsDcUncrFLlFuaS75MRl/g/De9yLMoHlpAKkPOewAkQXQSDKfpJjlk
84EAmtL46+iLwRPM3t5QjQcXNCb2N9KKnaL01U7Cvg5b/ct/1Il7ZmoFyYxFoRNraOlBBr4HCh5B
PZR3iS9il92uOV2dIBeRzrYRM/pl7JP7ZUYy+GyRbNo+E2f9ekf1edMLX4nj3prBTBRnMNgHexoj
fFmnfNfQhshEOBeipqlttSk+mRyZkS0FGmgk6mO1R2jKVsqJsFkC43c4L9I3I9Y6zDjPdcF+i9zT
+495GqbT/9F2Zctx29r2i1gFkiAIvnLoVrcky/IgDy+s2Ek4zzO//i7ISURBPA1F555UUnlwlXcD
3FjY2MNareLZsntpbzZSQo/JadMc2nno8XTOVte63fT1sh+qXF0CjIp3SUIbGHDMn3HVuE1GAruh
7mUrKhR0JLCIw6zVWw4zL26TN76I/tkzLs/RlcVasa6m/xPEBevu87sraeMk7Wzck2+4uy4fK6hw
PLc1RGQiVPvrWIG8wdgkVB0oXCvLHOLr/2cgBKnQc4NRwZMETDkg37AdDxxIXTZ6oXNTgMmPfVzD
VhF0XHZGLs/MaWHagL8Y5iL7gA5Lr5wDZ+g8hS/uNnBu/EOCirhcMDriwIrwxeR6veY35jm8fkUw
evk25kRCiYqsoBJM4IkvnhJqr78MgNBDfv6pktixQVsJ3xD3CSpg5pUDShtnEc1wgeYz1dTR/ots
s40ScmBkcmp4jsUt+nksQDq6fqwhFthEdwVac7TQeGfHGXg9ri5/vt0YeGNWQpKqn7lmY1T2gM4V
P6u7BYXi/lavyq/lENfotxwrhcNcxnoUoJ7vbJ2D8aJk2NkoBXkPCKFQ6nQnwQEPCsHLi1McgEcY
3b5yzSiv1xKuOY/XvPnD6h/S+MtlE4pQgD/++cZGTKHPMpiw0Swn0Q1u3iD35o3GyTwvJzWEqJYk
QUhVtO1cU5gb2s95i1Wdc/5weUkqE1K0MZTUprwUnrh8m83bJv+M/kXFl9nvT3jyu8cO/8224V6c
dF7CC5bRF7OvnTc2qOR3/lgewTroqXNEl+9+/thdsLGoGZWeLsIZcsxBVaBY1xqFZysXJYHGquex
4Df9z5Xz//qJAg6i58dpGis7tnNs5BsuTAUoPjbZbrbQirGHJQNYCFDkvwm2he6baJrLAydVY7AC
7+WmgMUkPOYdzL2FL2q/K/DJI2WppSQcGTYTHy8FcTMm5XS3LG9FzXy+FxXWV9U7FT75yNaz2VDG
sw7kvIh2pv6mSP5s4vy/PGeGhBeg2THLRrxg35rAUS1JQo+mJfFEOQyW2v243ragbL0MTyoDUrwx
OVCJrIVXtMlv4PF060gppq3w80clv81nierciEMHZwqX1JV9FZ0bkKiIKjS7yjBht9jcv7wmRUDP
DQk58j6fqCNe/y/TGuo7RGlNwowyyikfUlgTHQwtJEOOvARtmHYsoHz0xvbmzcmSYoyIr3a+iuT8
i9eKMjmvgmC5pA9+3tWBjqCoqSyefmCIML6A4vqmOJmog315RUuPwh/lWn5L0ZHWCH/UrtmxpF7p
C9BIPHCvly5ERUGZpGrfVQRtpvDfjX9qExh58wFXmUn+WJ0CfLyRW4H2uQDHcJYFCt9ULVCCkHhZ
izgVINUehiAusKfA+tQbvTGwQG0XYw70qKwvir/0wlPJFD9qs8SlT5dRj+Gi5U8RHuQ/M1RtR68w
fNgEP9mbKFvYk5PKc9LlmNtkqvAZ//3jQrWh0jtmhEwKK4WPRt0fRgIl2kUBkaqg1JTgRBvRlWyL
WOcRwMJTjvaL3o3SG9GwmGKmwb/sIwIwLn0tCVCWGCIXy4KvZRkQKXHu87r3HH6dhwiz6AET9ZfN
KSJUUwKUtpo0ULhjefp4PU7vq/RmXo+XTaiARC7ha3O9FovI5Lz14lShslzD11iKQZAWFv89TCo8
UK7exyvVrVgsLmrAsY+WTpapIvzdb0SJDdlrqLtzmUHOyPLCNHWEUywxwCAOsjPCTnmcKVxhdyVP
ZuRcdjWwvOK1BVdI4oCOX41Qe9Nh2piQUlJmvvDeCmEiXDvizrUGihXH/t5ZzinkGbmaOmvy15R9
SJxFPyQN/2yPGJ/JFuWeqhYr4f6AI2lZHfbUsn8U/KGYFPoq+zHwZqkS1NehliyNMCBwg0ae9WW+
BuxaoDIFTZ5rQCjhpKoQ715mG5ti0RukLxai2UUBmxmpAnvWZteuaubRNYZUAhRQaLmqGA0UvinP
x6VJNUyQsxkPBVqr7a5FVxpkKGIVDAscf4GKm5VJOJ+0sw4Vd2HGiD7ki33V2kvp52NdB6sV/34Z
sFTbKEG+btqshfw0ztswHWpt9Dkt/IW+H+rOJ5HmX7b2+KyU12YThiqHBR0T0N8+/2piwDmbJny1
BQUCsKt90jRfUA7WJlJlmvezW0AYiVzZ8opu8b1jsLUtHYM0Xcd6FLcNcqcGv02nUXXk96KPrQX5
HKyYV3pMxpn1CIGVJLDb+8b4017+7DugWZye5/bPaj0R+sDHxksweHB5f/c8dPsDpEPRhXVsa2jV
gW7OeaEDKD7/KFWazbtRwtaI+BGbk6eblWPQEUZs+qE+DRDwg1jLgqGz5oSBGPUc7F6UsLUnnQer
cNZ+KQGkOHpXbfVQhuDRblyDgBSe3BtGr9hElZ9IR2JY02TIM9izauiHdaBKMFVHfHeueLsmKfKJ
URlJ+05cDlHvhVP7rk/Bqc+FQG5Y6q7FaeTavD0KlWWvyrv16DQTJBTYjKGfbPWmUv8Jib4+cOz0
i5aHULVCYsxlBSYQL7uU8nNLUVOvr1qeRvjcfyfqf3G6QsnqqKmTN+IQXgAI+WI2Gy3ua1FcEQAR
XSdnTMWdJ3RUvyp6VxxYucSstzScO7G2yUZzKQYqQWblCzJsix6MQ3t+RXPpXnZq8+Xl6XXoOdlj
POLLk3Ny1U1IXo5ejExRUB+zL7ZqKmeXlWxrToKkeNa5Q4W51gehS3MXCy0Z432RFX67QKQvPqJ+
Vf7FuKrx4qaPPpGJeyW/pleTkgJy92zpBpJT6DDBTJR0ttgYLwWJHKQd7d+rDLwWBj0q/HXfBDMZ
o5w4jtzGQsKOgdUS12dT/5WQK2Yk5DRvuROd+XbyCtb43SAc6/nHqIRRFXp00mYRRv+fOOq3xqRN
LAaqFdAoRH2iBuWQmbgUnFyOkmdy11M3a5IwithJN7ME3+rF01adf9nF+I0tCWTqioAfZ7ARP47L
1ZrnWI91lU72B8O+C8fUWy3tN0drTmG5QGSvvwK/vR/1K2oZ7QlNnC4pMw9KNh4udUU1VGzmC0B6
+mUyILHBriqUlrHZ6fe1Zm5sHzu9cYsWUkx2cNl39yK/zYeV4ahJKRqJddji+jHPMPrAyd0Qa/5K
LIUCwW6gsFmVFAutEB4M8RrBt2WdF3fJu4jE3qAT1ctA4UOOBD/YPWudxHd9maB8Y1Fju38CGjaR
CVsnMDuQt1rbvTw2eyjFQU0YL0va4MxnC6ZVSIDRtewMOG/Bw0r8JH8FD6vKGSWYCYe4hVYzTFrO
XZPX59w89UZxWI0HWn297IsqD5FApi2Koe0j4SH9YSSr79RJkDYq2gyVf0gYU9i53jpiD/8n/iGh
zNJWIyiPYe1F0UsdyFxamU7wz3NfjIq2Qc/h29BTZUv8+cbv67lcnT7lO0itXtde38bfZ0ysS0IO
0HtZhpNiXX+Hg3/1bagtXTpfwpKEHbOexejqhaU3t6+p9lHCD5LFSwtqobf4x6UoRSxOAo9qTbqy
tnC8svhURCCLjQ3/8gG+GJMIExJYjI7Rtx24Q17e3+pvpdo5CS3SrCBNOAq0+NfCD8p1SZgRWXNU
sUdkkm0p13UJBMUWSoBBSEszswVg6PPBIb/b+rmpFTi7mzHeHCi5saVZpmKOyT9u3v17sYfdj2WY
hsmpATFkuWRNo6w3kkED6IIGUfdBhtC49XWP8QOIVCnpunaDmo01CTCI2VDNoI/gRM96fG18nw+4
TkA2X3iQ5ZtBJFvE719Rrtx9Sm4MS/hhQBTh11sjbTYtNsXwyhab/dzWxp6EHiOY++fYwkIf77Lw
QYfWIzp7CB4fEO2u7n+KfgDQs79iqbtQuTEtoYk1hKRKR/gQvU3YNT8XV9CsPFkldhcs9AXUu1U8
OeKQvQiLNxYlcCkrijFgAn7ypg5vkPa6MxtwIM+6B5GZOyvpr0YVPe/+ud+YlDBmQqtFn0Uw+QJj
lOd+P+mxsSVhjKmTqbF02Or+HHK3PzXHEDpxAzgSoQCh7lHcxZmNOQlntLBivOhwIluhH86+r/on
zo5vuQ+ejMg17nBOWJaJ++BNsZbi9Mn17SYtzSoeYO2Np08BanJxe8js0Qob2HvhHerX6m4MtNlJ
CVlGuhgz0XDS5/RzWaMLrZvcNq18az1y3rqT9ok4+btCVb9UnQC5uk3ysoyyCl75P/mCEqjYJEdj
UQ5rf0d6/ybxpzgBjzqdmxAW2tZ1ntgw5tD1sDrkYGh10CbWQXEIVG4pgUjblEQnBU4aBHoPmJg5
tvltgpYEPSBXtPInlZjp/vW+8RUJSYqSVWiPxcIGkMWs/uMQxi/6DdDzvGp8XXEZyGVus4urFvNH
8M67LqgbkAwfBsx1N36VQ/juoN+qs5pi1y7cBnLVu+7KUi9bmCRV9CWdi/NUkY/ZvKRuQ6Ogovqb
YtunXZWL3lkH6tHegME3nQSFc8p173YxijQSWLZ4I1ixOk8nLqRD3cGAcGgNxT3Hz2/M95dddfeF
sFmiBDLJMDWQPQLIhEnnDtGBr6pCx/5XY8ymFDq7RK611xYqz624dSaSBF3oHDpeG26Vj1dgdc3c
tUlV7RG7G0lNblEDIa8j87RoxWI61MFny9LbfLqBqso43l/ett3A5MmEfMs5dj1YrEmmg1FeZ/kP
QfarL+/7dHLxoAycXFnn3714NgbFn2+QC4zp0Zpl0fSGi+fRrV+cs40tKZZusmieGw5buAraoLdA
WGI21gcyWbNrDczN5vFkcXLTs+Jd2uefLb2ifj4b4bsothHkQ98+iGfjri5mFK77xbUhG+YWnf17
WvXvDLv6oE+oS6J8nmvrPQnT0rWN6dBDbx3UFCfeDx+dZDT8aKkxucby3NX1tHL7BtKvs3msM8cj
TgmJWDM6lPb0fSyt6bBq1sPlb7x7NDbbIB0Nq0xGBqSZDl1xndof1lQly7B/024sSLG8Xcx2tayw
8JZ8vtKadNNG+tzq2OOd2EUd2e7eDpuVSYE7Os05zjVsse+izzE5Wx+qow3C79DlV/G9qiNPceLl
lrI0QYFtHmJ4bP+Z8+sQ8e2qQpX9O3azJumOdeahL3mEr/XmTNFuGLGxKAXs+ppHdeJgF63Y/WuU
s8YrT4xyopXtFbOcCpSRb9h2hT8uJfbxDeGtypaEaDjFhhF12E4jme95QtzcaPylS7+2Wohpi8z6
ttjxPYHAfbga5x45JkXNRXG+5fu2Koiz2hkwPGlzzwq/5q2iLqHwSpkaJjeNaTRafD5e/TAz3ess
kOcmyi763Qv2yUuohCLtTIu1yLGRf3e75F/nwwIO8Q0xIgju3loJ2ViWEGXF2C8dJ1hGfETPIgWh
oT6GWe3XaGar8ItKmDKgZ9RJElj7986p+nJS/D6NDmszHa5RRLcObd12PWVsdi/fL8oFSYBSt/BA
m8E/XvRUqgF59zG5+VQylHSkHWIOW8ZRSJKADfDoHMW0tAqK95MaT5Zkgpgwj2jftPhMYg4nJwcQ
LR77M0cMO85oP1B19ypOsUwWwyZ0pOQDzBnzHYTRMJpIvMvfSWVBCoeyjk51JXCfo5fLtkIvyrQ3
PRg3mybFGjN6GIYIya7HTQMZWO4L+dFfWrEOVbuDAnwtCTNWvaog4YA1vello4gGLAkn5jrnTpbC
WnxDIET/1+u0P4tU5et0HfdvTttw0NphoVQkHWBaTovZzTjAQhEDbX+CGrIn4Ihdg/bcHsfx6rKP
/Iez/GRQOssm50sUWjD478HpsX3lZXz+ZEs6y6Sqe3OZcUs/B3zT3wA+2qbfDPh/WzblcmM/kpSC
zg1KH/8QxQx+7b5GeVuxo6Y8bF8Uk9Yb9d6Oqo/DZXcx5XLjBMaRkFDYEpK4YnaQn5zfmOsc+2NY
+WHwXzmLKdccy7gKk7X7Z2lPRLtvDumePpl00ocMeoJGkb3JMffP+ZMt6ZzrkY4KQQVbKEoIyh0r
CUSvQufHwwewlULQ/m3o/2RRigmsMaz5UsNindd4Ztbn0lnvL3+t/fDqyYQEJYaNYbtCh4lEe2fV
R4v8XvDjyin4OX5etiR+7H8+1xggff7G74oZPZoc59qshttJhz5fnAZFTc7mMFxfNvUfbumnVUkY
kia0W4YRLmjW9/ysfxINiYkXzR+Nwwy+Z6XLK1xDrj/O0dhOVANyCDpBpgV/0wkWxSF6Xdel4kw/
4ssmY7LaxRQuJlZIjvzogL2wd4cDgbXMVwvP7scI/2zn43ZvjJn6yNpcAGMbfl5N5Es6VQZIfJAL
zvH4Ot1Y4FM3Z7zHclLIVJSYihwO3StoxxU++DiEsTGD6kaSVAIJbQ5NrqHKfAqFNZbmx4SMPy47
4X6U/bRpElxEvdbpZghb4RwYRevm5JYYqXvZiOoekUfrx3HWIyt+dmf9paymRKNdngyILP8Vdphy
42m8jJPZD1iRiAKsG6Eja55xO6otqc6ThBVaODRGISw5xP81EG7M30As5bWBceinD/1RJX2hcnEJ
MbSO1OWUwqJR1j6zYxebqvpWilXJQ/VDW6d61MLGfCfuDxPTqpXXu6BmXnzDVc+q7q4JPcIGMyA5
wZjkgWESMo0y2JuSxG20wq21PHiL/21sSFdUOtSrrlf5/98FvLEl3VXdxLQqxrj2L3WEv3ju/1JH
WINXNQvuHmKL6o87aBCZUBs1SsdOgLWHrBncmH5FlzB0/jzFJu46xsaKFMVMejE3fVMi83U7BQbo
iR7ZkH69IF7Fgq5aluQZiZVVdcFw69P2pql+NOlNbCvSQ/vO97RzkmMkZZg5w4KPRdk7s3qILJUG
In9pgRFD16HKKdqKCJMsTBVtZ0IxQz84kXkbaeYPk1kPOY9MIDq5jngpVKzsG0tbv88r8+21vgYr
zVHLzQNGJK7Kbob+Vnh29OSaaMjmL4bxYY1yZObGoEnTYLLW78yuPloG2lHX/BgnoJw112hxNafA
s7Xkx66tGm+q658DVBCzwjT8pef5Yeo06qacnQsnuzVsDgnxLvFrDM961QzZWX2h3Osq513RTF9o
k92WdhlYNJldHY7gj/XQB2zKK4w3gf1giG/0WOv9BO3kLum6o643340SEx1rBBnnKL6bWPaTJvbP
damJr2e15haGVnnG1F8vrckONot9g/XnLu30oC3y1cPro/KaZIwCk8Y/0zymxxCGgtYhoN1ohgq/
pIZY3lxqV+NQ/WHU9XWhL25Z1wpHeXkn4zNSABTnjFqmLZ3qMEuHSrMaoFRhuk561efvRHN447xh
mh6WLBAfcxtCw4Z8f5lGMa3cWBDA6259KoL0wEw3Or6neApVfla616rGrV0XZZbjEGjGmqC3ex7z
phhydGIHFtcYg0V5crPk2fEyeOyZcMAmzCxcyI4pd4eHk+5MTocSp0nwdYrroVfUUF9iBcMICHE4
9HeIw+SXapOZzphQFG4j41tEjmNf+xMmBS6vQmVEhLubwGyJgBRc9H2NQ3Js9dXrpjQo4yS4bGZ3
szZrkb5HZ9hssGyYsdaPtBxw4lfFQoS3Pg9kn++W+AWbhTRNaXdJht0aEVgu049ohFiQDX29PvLm
PlMkZlTrkXB8SVq20BbW8tI4lQZ5l8fR6fKW7RSGxIoohJd0k9oOkyKjeg7HlbV4t4V/iPEu0xdi
BZnXxp5QmFZHLfuu8I89W+R6NzuYlYUdZSbSaUmxelXxE7lJv1c1wqmMSOWZeIx4VEVYlK2P3zot
OYWzVrnJqpqkEoHqS3d4Wozk10lUrE1kYzErB1eOUZsPfR9d5xX7kFnGmfYhwQB0onr+7kHq5pPJ
euoIJlYSM6yuyn2hcZKOnoakaxRknvbdcXwhf5pb7iuaKMV6pPXiMtYN8Lxwg0LM/fnH67XaMUrx
UoxP7Nw+huxCg4hVbh7AVVS+ubPQZ+akECArhnWqVphbzs5PKgB9vLLfOY6HorrHDgb0esf5qGtu
pdrinZP3zLJ0a5lVbpbdivCmPUBWYoDy+nAcr9LW5R+FtOx03Sgs7i5V55RxSDky64ViQaX1nOYi
F9TcpzNz+yl1WbK6Rv/n5QO/uzKKm0S0l+hcZgGnsdFP+I7TAdByn/H2iz1q/6UJ6XkXhYbTRiGu
fFt/P5TfmuHfX1k6sXArEobZe4dJp5uXo0GrtZsOEavdMb6OjSGYoQ95eaMeifJeOPvGjHS4q6Sz
m8mCmd4nnnUoP42n6ZihFa4N2t/yq/mzGhx3P87GpHSBNVFSjU7Uo1qjfVyX1SNa6CtWtWuCmToe
jLpumXJ/EWFFZNndhO9/y86aG4NyyPkwQuJSO4Lv+DUaly/LNUwn+FhEEBoYRH6nrk5cRkWCd2p6
WhrPCKJzb9x1aBOe32nQHFfEmzvQ/8yahBl23CfpvMAajcrJM3L0ldsUdJvLotjJ3RPr2NRhJkUA
JQ8+hKad1oUm3o665a3mcMW4FgWlZR+KvlQRIIpbWPZFnVCTcZSDLFuGhwmcEMmk40jFEyQZ+Rp7
hR2fDGOE4E49fIM23GfbbH+b5lIlAvey9go/MVGFwpczcOwkJOyqTs8sC/5i3aEYdchuw6vmxK7f
InMJQ6h3ORhINhmw6fndYvCehdFC8N7Dm8+cisBIDwrf3/MNrIFzqAEyC97/3EQ3kAgqCKu4T4Ty
+/TZvhKDB31ADvZ5OKW4w4ovCpt7521rU/z5Jt6xSWpqESY8D/Reu7MOOXJCIDHF/ONw80opmj2L
ON+OUCHBNspPhskahjVKGTbxLn5vBCKeo+/tQLttToabBsO1qbqn9y3apoNRGVxd8qdb+7JNWodP
B0wl63ha+rkf+tFRP5YPRuu3bvYK6vsdRh2mmyZFPG9Ryqj8cJnWdChJHs8H435tT81vnZsF/VVt
uQBs7vUP/FDfqm7pR1JH6RwaBM9LzOfrDmqzkpPmhGZZHvL5UQ1q/EgqkNP35+pW/5C7N8ahOLFD
hkpRfPxa3li1CylR9UHZC9mf/Qj5YgrzsF84fkSzQILWwYa7Ink6IntxzCFECyH14sdlN94BO4OA
M5zj4NiGIaPASsJl6SuYLOKvbRJ5tXXmy3UN/pbLdowdV3pmSIodnCkiOl1hCK1G8acl6NAuydzO
y74XET5weso+DBg0EYra001/NI/zwxrfOxhAUeaMd8pMoGbeLFp6Gs2JlkGR0plRMGZHA1oEIHG5
0s+vpMnbeUsAJ2APrA/ImMjXpNUwbRp1bT6UVvEHyefQbQeQUVnV6uLknc3c5H7cVJXPlv7jDJE8
O2c/1rE9d0ZIDktGH3pdvzcHZ7rhC6IhuyP5w+Wvs/dxoEoJBEUAYVvyW5HlUM8oI/xEA4xOGbgJ
R1W7ys49h5wfFSea4CqQeyFLWjCQRMACPfYn0REgFH/6479XRcBdhnwKx33mUDBtPAfljiUYe4uj
5cD5FIxOehjQ4+GyjBzDTM0Uu7ttFOllQ4DyC0YnZvKpN6ZiOfSOy87loUJc50Y3euFmJ/0BrEde
5OfUv/ytdlFCp3ipUZPCrkwpzOA08ziVy2NbQOl3t8gRfsvQxSrISMvPuqr+sQMRJqUU7F4gFaGm
fLkuIeO0DBEPNWBP04vOs3L9OLb1oQlV97i4pyUUfmZKbPjmTk0K5DlBT4cHxkQ+lXMR+QbVSjS6
JR+srvCRNPMMxm/6eT2vLZvcrhqvMP39Y9CbSPVbduKjZ79FcqU1MSonRnHpYJqFP2BcJV/eJ7qB
iPDbyL80UD2qSp/RWdH/+ZjNvLQH4nNs9sCKp8mYW9jFyEUAjVMTV8EMhVXMjGZBcuyD0O3zUw1C
z0nJ6LkTRz1bsxQTGp3eFm0P24JC9JZ67Tf9imP4Dxyi0WOnhNLiDi48syhdC7Nm2lCZgHPZ7Rl8
9n4ILevJY+fpiKSAT6G9nHjZ8s45ptevSHvsvGCeWZcugmjiGRQfsN7eRzbALf3oXF5h/spfrqzT
vz+2sGXbovcLIyByhBESVg0Lw0q16yFYghiNsMnRuh184r+Gu33/Uz6Zk2KJRUubuiAwN7U/WHRI
u3d9q3iu792jz5Ykhd0aqw2WUtjoD/WJBuuVeEL/auB8iyQS3mOb/ZOwodOdhGK2A56ylB4p3g/9
sSa2p/hK+x7xtG3SqTdsEC8POqy8oWNu1/ctPMLELDruXsn7WFfxlKO4dEBQ6JX0mC7azbpWQWVY
7pAfl/7Wnt4twxS5Efmk9WjY5m44aF9J/jkCbeZazKe4y/y2nhRXjNjKFxCEeF8MR+kO/v8cgugw
FrVD8CjVte+5Dqo5p1BY2LvEEOI/mZDOfcV6sy9nUQR862igcPhLi5J2WwudJdEWLOqxt2j6kAUi
2rQz9Bbxq/qolAre9aSnFTJxv2xwvC20WLdq2HvhSeq+i927amNLer30TltE9gRbPK99u7hCn7hL
7PeWCaSJI68sazetfjiG6g28u0bb0kVDK/IlcmjbGDp4rktk0rrhgwFSy2o+9/wKPFZ+g+GQpC1c
x+aYzoLaczIGl4/qLsBtbEv3ZFuVDfpn4EFdEh8zcP+hy8BLC9XDZR/kNnakw5DrjQNWbbHGzvo6
R9cs+UTJ3Rh+a/LhbK+LaxkWmJsHF3LTxxQUFpeXuZetxPuboNqM/6HzXvq2kTbYtTZFM8K92rwR
UxTooIAO11FczMP8Ba/C1n1LBzuDPdPWKUqu0GiRjstYMJJ3uoZWnrXxsgj0CrrpXl7azsMIJiD8
TEywN1K5HZqESFgbJMZYSPmuXGy/W51TP1xnZvOuTu8R5qu2cs9dtwYl0GFZnIxjA4MvjqR6Tl7c
fRLcULz4bGRjucNeVFQwqDh0Oc2wuF9qLRDu+aXWsgyPai2YKlQsbwe1AdcUrw4w1+KqlByFaKRJ
WxCqgNeZI2T+yB3VkROu/mJNGwtSTFEkfLaLARbqLD+TpnOb6aNh3Uy0PioJy3c65ETu52k5YoM3
+GmBp3ouWxh7w8facYxntsTWbmxNs9k1xpjPj9p9rBMtXgchgDCsh/ysalnbQ5Rn1qQYo8rttB2X
x5XxY2Hcmn4BpUDR/lcat+p0hwDCS19NAso1TtAXZ2NxY1zEbrEeE5aj8NzfzKrq7J4Hgt0YKXM8
vg2klp9vY4K3WjI5omrq3Onk96VWPRfEXyAvhUHuzUF5A7ghx9DjTJKwbUtkq8jtjIdh3X/t8azv
dOZx7dNs3Bu5owCpPZ/fmpR8nhrDqCfrDGIGUjiuOZfHYdFunSQn7rJabpIMx8uouOv4aDtBnwtB
tpy/6F1rRjRHJXC9x7IKDapjE7+fvVeWVfbSrShOIi2Fjn8kPuV0q7lMfDF7AH0XRFcY77+mqR9e
Df78W+stV5gr+kE/XF7hnptsLUpbyid01lRliBfuYHr9+nsYD4rYYM8CNy3xL6fmi+aaqKyyAslU
PH5Kw23nhwiq4JfXsHeothZkxGgjMLwYDq5HM3aRkPONtPb04j0d/rxsaKd7F3mXzVoktMAc+uJM
w7qCcMX5vI7dKR/KT0Vu3s4sDt2M4j8n8kMa3aVc2Sa6d4ttjUvY0fJ17kxoI6PDsQu0n9TDyJLH
fjeP3acyyA4qYvtdZ4QvIuhABo+/DAnSCmqgEeylp/CM++U7+q9Gt3erUxmUn9sZWfdBccB3fWVj
UgoKirAtwrBCfFXUneuUp5WrNPV22LHwCTcmJFxcCNiiLBtHDO1FNwked791XvG9B0/6Q37gPmSZ
Hyrq9baHDkd1V/blBQKdn6OynRROHEXjeqjb2gXzRFsoKrOPfEYyLD+tz5IhBJkyjVYdtpDehrej
b3j0N13z5tZHb87wHSS9WuLWBBrD46nEXSc4Z5LRw5KhsEmtIEWP55H48+z2D+SmVef7VTsgAc7a
ak1ZR9h/o5q8xcxuK5P6S9F66N9127q7RmOtFzu1yw3ipSXEKurBRQMvXlMKYNp7925cAZHv849R
OEabhCVOM7uFbuSvocPQN29XL3TB/P+KGRexuEsfR0IqDbkoMkf4OOQM6QaKIdse2hSgb4kgQlR6
qih0773ybIUSXsVQ5V4HB8jYoMgTTAGUiEB1feCm2/lzYCXemrm994qZsv2v7CDxb6PdDXXg51tr
xX0zZz0CUTEuV2CGeMQjKTvWAacB8Z0HsPNXvqNgcRV/6cvdfTIqAWTHGR9bgt1dYkg6sHPWm97C
E19xCajMSI9QM8yqJVtNFGIxZ9Nz18gQoZa9Cxbxgx5UMVrUUIplqacaZdu954DFiA1QAtDlLt8k
WquWpgh/+qp9n3bVVT0iLTR3vsU0ReCzF2nxjSkJiMnQ09DoYAohnp+1Q5BUxG3D6yJaXTapGj53
vWVjTcLkSdOh6B4hlOTWJ6O5H5vPik+296bYLIdLsMumkBpVPKOZr0hcns3QpUVKpAZjDDkmDod7
fqYRcdf5PknvL9ve9ZantclKI1M/5W2Y9+vBij7P9oe6nF1efr1sY3//EFqhrQ2m5MaVckZknHf1
fGBN7zfr+2ms33IxI+nxtwXpaK1RS7UkgYUe8SFlfTCtVBHF7bvckwnpWDE7XNeEVCA41e6mbPA4
/6oVJxsvW56WweUN2/0oaK9EFZRZIqXyHJ7A8mYPPSpXh2GGcmDHPQTkXmO0il3beSJZeDtgwsLW
DTSWS0sC11E+Z1EzH7LZfmc78Lly1Z27zNRDz4mAFVlDzvOEurfpHC+vcO/lwhDmEHTgEAfLlFw+
iWs7bELwxa5hzVzCFne209uWOK1r5f2nFPMLLdofsXA/DAd/mE3F99yLH5+tXsKQ3m6WSKNYPTnO
hxl8ZdbVfEV95752DZ9gVkv1It35qs8MSjASZWm22A4MThZ1y4p40P5zk9JSLEz8bumagRmKfDku
NmjuiZ+xSVAgB0nTUoOZkta4Oiv2Hs0q7xMn9EFqdEzS/KOjTYqrbeeEw6bNxQgaoSgrP7fZFbZW
N3GHEx4bYaDRenS1elEJS+1lQ+AvosyA4o5pUGkHZ54ip8SRDXmaiG0D+ygmYtVFpN01PRmTaUB0
R1snK4SxhlleZxiuriJkUlmQjnkaN9nAGCy0/eSS/Gg6qozwDmhhw9BtYFPs1guRD56tWhwKXGxi
hnj+WMzOj2E1vaFI36+xqlKz6+DM0Q2w5iAPIhepwqyPinkBRDZ9EkRr6NerdgydXOHg+25gG+gx
M9FQ8aLmlI56H0FSDy0ot/TsIOfnV0crKFp/8vPFV+e3d9e1sSchBUvrgSwG1rXGpcsYO+ld7vKG
nxSYuBN+W/rGjuTekGSwnbF8RCQx8I0eWVe4d++RN3aQba3JCNy3KOkZFaxBl6EL+Jn/hhF6P/Me
NX1EmUsVHz4OKr9Apqf1yeUJpqdWEevYR8wsIFervYPW6aHwrMA6xlWQF4EQnmnP6pZqxQdkYuM3
kDiV6IFBT9F8sI2HYjmV66noP/13H49JEIgmHJOWwvkFswhk6r3YZ0gLR94b9Z/Qu7rZSgEtmxX9
H2nX2Vs3j3R/kQCJ6l9Vrm5zj2M7X4TEdqje+69/D53dxzKt19zNAgEC5AIZkZwZDqecY8+E9laF
FWkAoNzJ6EuL/jtgNYFu8i8mGiLFWjObeyecSs8K4G/+knDq4/K4eC6uJUuPmCX8QaoDv2WMEuyf
py/aa8QasvXYRnAKnHeQsmEigtdN4ARM2cJUBNagBXRPWkDuRKj6zsDK8P+OZhhrRJVOw7CijQQ4
F30toIfIexXeP50qr9XsvT6MDlGVcziTwJoEN/TmAhEVYOADHQu2YnFbCse8FJKKBa5rJD6Dvvk9
C/mrmKfiLX0tjFubXCi5Lk8QVukt6ku2p4CxLbuvyej0qp+mF0o2Cm6FrcsU+PhQQ/gt0Dpx9ich
W51GNUQWnYE6J0GraN0WPwVWvinl7Uo1oSU2X1VAd+VCTLaLjBNgjN3cN/TrFBi3DB5Mtf3GzQK7
2AmkskDg03aupHL+ixbVACrUBnEPcHX/BVNHlf8Qpm4rZiArYdxGqrIUJ2MEYQBZj72y7O4qVMzB
wnpVW/plmoqKGFtbqmGuQEbbOOJW/rFTT7IxqnGPGNzsGnC/lpeptgiuVqbc/AauZXAbSMADWM5S
B+XHGLlc1xdNYjjWEGNKWzgyxPbnkyz2tsEQqqGZ/KuqKUiYkQ451D9YYYkUMOwuemZYYW29j3xR
kXBzA1F8tzEcoimQiA9a3QVKVA2ZxpylEVWLEyp25FRVI9BBkRD2+0oIJnrMqZIRSZLqlU4P6izo
ZRT9/9yrRc7yflhUFqm23U1kqEEtFwIXuC0CcyXEhv8j/LAOphnjUTagBJ0VORhWcJTmh8BQNwIN
Q7ZUGf3EFrwsnwIzE4vONBrwxIvcucHNDNB7DFdpoyOB9Qodb7M3x34jpJnYyqRish4dH3B8eBPz
oXduV9Ekqwo6P46y8q07D1dsqGUgB80ZvRKs5ABKFNdDNp6a60c83/xF1bhKdPaIzyrZqYf7vE8c
s95Z9XFAd3MdPgu2d8MPfpDHBeLdEpnxWKrIwbzFWO+wY39VCfkgio/FDTs2JB2ijDx1FPXJ0AW6
sqUq6wQI9/jLWiNVSEPg0yflGAME3un02S/CInIFu7bh/FBTUgBgjhEu/MWZltLHXVq0Gi5jLcsC
0xwXB/NPsVsqsXRndsCH6O3+ecC/VH28l2h4Kqay9TRNva8pYcNlyV7XURCKo/a34Ns2nOWHb2Pf
vnIr6WLQnBT4tr+GJN7of/sgkQtNRjNt45BAYvfIkj5V5FjfyrOx615F3C9b71RDN9DsBHwe9v7m
RHVyX6h6FsIbYEBb130zdWtX8sEYvSvDA9n/xUXwQR5nHos96G3GBid0ABOk1TkihfP1eW3EdR8k
cFaRJwttsx4rgs33zfexK50hHNxBvTH7QzSedJoKJG5EI5CIORPDQGfbp0rNItfyqCdYE9hEHCW7
GGPrYGp36VJ4Zimq725mJdfSOHUkcoHpLgPrs/facTnExz9cHuFJnA18e19zccKHlXHaseSGllYa
VkbqzE1SqT80Xa676CE5sk73ya31ofKrPHOXsA7iXm3cKk/vJF1rHDIX/pC3yJEWFqZ34XANqwq6
ySj2ZgKDDruhu4j08UehWLe50VEUDKvXKskwBxHmno3mLMeoJF8ZMO84zRBvjYHUZShnoqwZjsCv
tlv7RDHK4qLtDr5JBju9pqWeAsdOav21VBbPUMldnRno2GyGy1o37tt2OXRRvpyA+fdIm/RlanTZ
CaPC3jcDuB4L6caUm/HezICyn0jZGTH2eR7lqw4QFN7Xqrr14Pmwv5w1xIDSqZCXZM2QDEs6AQ2s
349OhgsR0KKOdJ0Ngihz0zrw+lAZyo35GUYFKJW11CTzG2exsmcDGBFYdEVmvq2lKzlcNDvK06LI
C+ToDljQ9rVLfdNnY4fyvtwLdnHr8sBKbGJg8Jh1YX900EVnWZicwdwSOhKD+JT69XhjfVuCunTo
NRotAt3LYocYwB0S3FvsfHj7WEvmbFGLBvDBaNkMkBDiprUVaAijgP6EXtAzqIOm4dvXS90ID9F7
CSUGEpj+GcinJlUoUc1kDHZ3RGsxCVYLfNmmSmJyElqN5imkZLnNnE3ZzE2bObMd3UshI9H2ouru
T8NW7I3ARvr19aI2dYXliQjeB1BKfhA4VK2MUgm60uyKgyXBEJZ9ccoPb2xnQs1kmsef2Voa2+PV
dV6GiZx0fQoL+AeykmUw0VjlihP0W6q5FsbtZqfKfSqX8bwz24sh/LGQ51TH4Fe4/N2xve8hp4l6
k1h2w1b1J0j576kHRSvjroZpsqq+iXFoEhLOVfgSJpkb0ckxUN7+H/WD85IdBR/R2GJtLC00Xi6n
PzfeePV3IbWJwRzkLWXDtPimYyVRJj2f4UombQL27FNrlwKXsdU9ZaxFMP1c6R+agFtVZSfFoNtL
2ddea3TOMNQYBuI7e7qb73rNlUY/8oVTHJvKv1ofi3VXwqtUMRdQ780I92R3/pn7A9pnFpc+aXvx
02urfPlhqZypjcoUN00NaUjJ4h53UYgudsN+cEcvjT37Nf8PCiGbLtIwLOCQWSxjw4V/HaZkSS3B
JVcpyhLS9ZKIYMg3JVgaUBhlDfEeX+HrSQXIQqQaduPc3E2SvEtCEWYHcwuffNS7CL6u13RxmgA2
ASIwGhEV98Z1ZYtkbHViQsVNzcC4C+5NHoeOqlLeDno0AxQKU0NydAtqqcpJa/rNHOpXxRxR17e7
56RXL4D4IzCDzU1E8gG4OBoSeXySMjbKkEwqi0NkIODqsdOF3792G1tROeud+rcEzs7MWQP1iAYJ
ZlV7af4gp7JnhfdNsVdrUcqVmc2n81rJ4swq7TUpMiZs5WgPTj/cZ3V7m8uPZXhRxBR4XlMw5Htl
DPryYjb2Fk28r9e6fYWuPoBt98quB8yF91aIxa4z54r7l5jxMC+AazFsCcu2+DxO0xC7U0dY9acM
h7AdYTMaWcmyuRYMwNSmWs2cJZvgXTzrp7JnqCQY4GVjppInCug2jWItkEt5KHlhTp0Jgf9mSvwX
J/b/vjROP+cFkdY8QNK/apvTy6q22RzFtc0tp7JeGqekVVGEKHhDR6b4Hk0zi3WXiNBWyZbRwSUi
e2HZxPqEvzHPaUxRpwKEgA5GDYnMyMhYQ2BE6cHOyNka9MdeRYhHkf11aZm0jtZkvzppok7UaJiE
z85RNV4piuTrRvFDLSw8iZY97qyH3CxtZyzJrjeU0aH9YDuEzJoXSqPkFWVSCWxqK7ZfL4WLOggj
1MDY8bybqxe57wGc/a1AdW/em/Fd3r9+bcBb7hBjs8AlAJ6E/KkhJgIP9hRq1QxkGkzeof0MY45f
S9i8jNciuAixpwR9jm0978rf6A5DyzbLvirB8rv4rviJTz3D/1riRoRosik/TD2pDMiLixBHo7WK
DMx0u0qxE7dJ+r1ejXd5Qw9pL//6WtaGbn+QxR3WpC5ziAQi9q9Vb/P6uuupX9Xmw/8mhYstQkMb
OjWClGhozpo9+TMoYrUlcv5GDAOH1RisMN8dpcVdDHwKbJxtHZKk8jU8F/pKsJYt14ote5fC6cM4
2Rot+37eKVcsyZh59evkMNwNyxkP5Z0o0/hG+8rdkR/kcerQ1zodh5Stas8AAwr0jth+HiwP0m0a
lIH6K/L0U3ofPdbusG/RJ4N8540GmITCJZcArAyaC/tgvqAD0D6EbilQ1i3zQOsK2ldUlU2m8hWq
DsY5pyq2Yz4a970v4wOT1LWuwbV6yK/ps3jAcSv3+kEkd2m3Wlt1BdCpd+Ci3rFZlOpX4y+utmsC
6smCqYat8gukAd7FVoFFhQ6CjyGC3JQJ2gkHuGYvG5z5ex9Mv8g3BklhPTK8rSh1QpdcfK3K7FA/
HfpKKHfJ5Wll9vECoenyg4JdfKqcEJ2vBPk4Uu6+lrXVu/NhhdwFlxGTFSywn8NzETvJN/2R7jWf
oW2Nz9l38tgPKICLU9rblrRaJHeOWQyfYEdYJFCfLqdD7eaoo2GOrzzobgVMIGHCS7SrzBuuoj27
ZrB0ExbKBhIYQTzIPaXyWM6Pg/sH7mNCzrTya3VfgaFuL9jnTWe7Wi/nOYoakKNmjvVmwFP91oQA
Gln2xqHYkyvQ+YDI7TI7xleaSIGZrnzWJZOhc6soEfEvuyYZ4qQxIFa5sgLlXF4MznOXYe6DIZkJ
A8GN6x/K9I+0t0BxtcdzklXNKM9Qpl16i0EfNNrYbnlv3mqHfscgh5Mf9lN0kwWia/P/cQvvkjlD
HU0F49DygsfEkcGQhAcdTWdACnJYi52oUXHrLBHlsEYtJN7QqPhRlSRVbRUAlUJ3a/0MAtzXIcFA
S0g6Qd757UHHn95aEKc0Y2LLcyxDZx+/TxipilzlgTrdQ/TQqQfF9tr8p5k605Hsyl0GdLhT35w0
Q1g8YS7gq6/gLiF5HNNiYS43zmKQdlf0hfYy0OTDhzZsj10iechZ+0lb3ygjqhtl84oywdUQaS8C
G2KH+OlDGFYKCDiBOfqpoyRH6Tbpp795RG3ElqYFhC1MMEMQgC24I47VJbXqEfrULRd5l101S/oX
bn4lgs9XhMOMnBNYTXehXjybIDuIFOUyS/PLKM0fF0PUF8+++PPm/bMino4wJR1axkesaJrHW2S0
Fm/px1eyyLdLC1yZrnpoq+q5GkTL3Lxh1uvkrjObZFIvow6O9BmjnI/9qmOO1/RBs3AJ1Ad/3C+V
oxVCl8+s46sVc1cbsTUpxdQ2NrhRfQvsCnV0UlAGM3oRKMKm+1mvkbvNkJ2csyXDGqf+jZ7Akhzj
OnoAxPTP4SK5UERzMcJN5VzQQiR7zhqcpnVhBLOfngpQVV9WaE257D0NBaPkQj30nSOCsNp0fe92
oXMeSZozTY56KK1p/5jSCzk8mEKyHZEMzt/E8Zx3tYzNlE304kXDXjJtH6jGgs6krYBgfWbc8ydM
gD+NUQC87VL5IBmLY2evkQU62vTJMmPB/S/wJzrnT2ZZXixpxpqULvPzqDmA/cQTuEeBhX9q/O7k
0EgMyGj9yWOGZlrfBkf3S9ai5lu/CIqjB/scA16tPfWCp7Lg0Pg+27oL9dEcoBiRYbhKlzsNbikQ
pH+9RpEUzpc0gJ0YZR1nFtLamfQYI/eWu0jPX0vZSmjB+1sEoMVI9WLK4qP3J0sFRJweniM6zL7m
Knv9Ug+MXSTEAXnjjfrso94lcUrY1CYeUBokDbvkuvdH1wI/oYZadkCPrepYL9Gd5g2+7qq611z0
p7+yZzQPAUpDs9C2zDZ8FbElI7DFSAj51jTLzqhI+y7Ov4FZVkT5s2kAK0Gc47B7CRyCuTzvVFoC
vsA8RHP8JDi2zfhgJYM7tqjKzBTVGhhA2FyYDRrKuwoMbnEY/YqU/my1oYvRHM23ojx00I2tu5mU
1TvBV2yF3NbqK7gjlQu0s/U9vkJFyA02wVN8kTwoN/lB9ed9KZq13rSIlTTOsZRjaM0hkzYOZTDJ
l1XYHCRd5Fo2feW7FD6l3AxSOdkRk4LGKm9GcvEP2ml4yExHUzxSOmPkLdDT/2ikRbClNhfdx2o2
AKoX4odn5Xk458c8mG6a3+k3Ajhk4UtxM95dLZZzMonW5XWmwybS3/FP46jv2bjA+Fj8nr3Sk4TI
bYIT5Cv5kkVtqyMQJ7XNsawPizrvE1EFfzMWWq2JmefKzktrwJwzSKB2sn0pk8fUnpwhP44h+Ztr
YCWH8ydLakqRzmIuEitBU5bgrVN3mlkcBEa2fUY6QMIVQoBZw35fraez1CWcFRW1G7Azhk5pu9Uu
2jUnsOWl1p6cwQC2J6I5xe2TehfKbSJQnO00myDU6i2v00e/VD06tI5gbdva/i6G28OagPM3Dwmy
aoCEPJg7Rl4PM7MvFr/ciSvO2575XRznmamZqXEqQTVoBhCBvhyupU6UBN5Wv3cZnGdu7SoB1QuW
FIatm00AWp0Td8bg/fL9bzaPARUwRgW0FXKSEOqn2YjMNvKDo8/A6ku3eUBW59AF9E7Ejr65dSth
nKs35hJo5jaEIUXqjwN5qIzk4esFbUcIKxmcg5e7CgReLBZJzqMPfFr0AiS75QCAJg+4//fGGwEl
msB32oN9WERX6ubB6aivGKB4wx9OF/NSU5qs1BAks653tp/0Rj3V97lru6y9qb5Oeyf2hCBAIrns
95V9axnts2SBXDn4k1dGIzp6ZlK381lWZwjKK5ZcHgTr3TzQ1XI57WlTY8gIHnO7qbuLrCclEfnH
zZQ5xtD+2VBOZRi2kZyOWFiCl8ZbD0sE8zbO9GJw7RsWY4rgScimP8FwBNDJkav61L7YS1bXwoXi
zRY5szt57T4BGgVA79Ex9tD5+bfkzvIAUGH7JraXvRUAhSpsSNrc2tVXcLdqGqkpirf4Cg3v1chF
2aJ2bFcPsss/STqDOsKk6+YtsZLJ3RIaHSno6E32IgoDApZIA9ObsRvn7gzW1uxHXDh5J3Dfm5fE
Sibbh5XmpnOekzQ14E7NE/p6g9n+Ueiz+7VXYEb/6dmwEsKZpSXj1WDbEIKJwqO6tw4AITv+B6hJ
og3kzHAqAS6hRpDT+tqxuE59RjcyudNv1FvQSZD++npZ23kUG8gY4K5iCssFenWGBrkkZmHKjYFh
TXXf7VOXPM9ejsDrr0LnlTBOI006yOHCQucpa45FNTlF1ARGKUgzqAZzGp8OayWH00IT/7XSzLj8
dKNHO00dXRig+PTiPLycJjt2inRugsJkDeF9jydCl9ynDcbEl3E4V7GKJgD9J0IPgCdJUeqWKQ20
vP0eFabsWgXYUZrpcgzbhxGtAY4cx/slBRLQRBA96HF5BP6wHnSV+WKU3U7Lw59RMZxsNfHBAuHE
U3HK+v44DcvTkjaXmi7fxpLa+UMcnZMoup+S8jarqwupTnYSnvRaGt7GGfBM47ZCUJL36NwBG+lS
zOElBczkU2mE9wkwVr3ejsPz0hv292lmqyS0oY4xSFeh3oCuvkscSUtGdCLo56Rr7oyyAcRb0lOQ
l/ZP+TAewEJ71erZrg97X08BISXXrqlKj0ZUeq3SYd8SIBQuxejEZLzCFYnn8kRGN5eK2lFaw9VG
w9PpcpVabUCH1HAKpOVCTbb8aMouatrcjrni2v3ysGjdLQ5/38Sao1Z15ahyWDj1Ak8Y9V7amhco
EvpJ/YQm+z1t7+XBeKSYj1AR4BYYnCwq+aGPVTTzW4sn0Yz6k5Q9mGEKUpEo03Zzo1wSol2SYb7E
NOTFWITXtDVv1LoPQHPz2lrUb7LqBF4az2pxMWjjgYSx09foAW8rJ7f7gGbJN7Y9egbQsAL0siEI
YrS7Rvk2GYsLEqmgyEA3EZWOOWGyiSpnRS+dkmIgAP0haeQlmuxqmX2oZ8PYacaSOXbf7uMSjBUz
KJjLqyi0vWFuDlU9A8YKzAJRDhjp0HiVZ1QEO/qrUclRDhMc0ZKBn9fudgNF8bvVzrU0XTWYVK8t
0+m02h+Lzk9GMKfboZw5izH5+aLex3O8x69OFdsPS1tcd1FzDEPlRBa4saG7K0Cl5CwEocZAElCg
5Jha6O40o3ZyffGqChMRpulU+u98NDDmtAAUvW9/tvLohgMwAhvq52a7UyjcR1XtCpOCKki3rvIa
sUtX7ZRwOFD7IlqmW2NOjvIQnhqlOTVzfrSmvHC6OjlUBEjqRUMfEsO40YFglpDZSyf6LEcLtGII
2ik8GlJ0lSTAAAAf42hQDFj8JEbpDkruV7121kM98nNSH0L9WMi6F/dK69WxFPuxpXnJ0v5KpgZM
xVBPC/zUAMgpvpujglncBTywQMPdxdpybGIkcovBsSTi1p3hmGXlFMNPvSl+pQVD+zAltFFoDl6q
x7gtrmar8smCzrlEGq7UwT7lpkp3mHn53RhW6LXpYrpIeS04eu2AQt3vWm8fewlDJ5M0ulmdBZOu
7Oa8PdGuhur1lnStJ7VrUMw8VtjXsZmANxar40GWi9pvQ8TUBvg/yoIExjLctHqHeSgMfyx262dV
2TntpCpuLCVT0CbasY7UxNGydqeX9o9KVx4TEjenolZLTwUZpGMSBdnKZdhbpeGWsaq6gE6uQMQa
Xw1S5SYNfUYnP9qaYiANyy9yjbdR3P0udW2/aJLqAUEzdfpZB7jhWIBbKN633XgNjKSzSTrZJanp
d03pd2O1j2P7DOLUu9kobrO4kB1gKXno4P+FCd+nkRg3wL3+OcidtJt79BbJ9rwcjC65jYCLWvXm
pTxI6ECzl6uqgmLmmv5i1sW1mZc+6eJdQXtw/Gk3GjthonawYd1IAYE+BZIkvVphm8K3DNahNKZQ
UPDdjJtXdw0XfWBWHjDiFOHlEtVBKdXwmq0rt4k3z6KOGxap8tcaqPEwAqcDGQjY3R8DnTCOhxbw
q8hbzLDkylUnKMax1uPT0qX3MCZBYLUVQK7k8fUyc4lUfZGwNCMFVYcqO4MquKo1wZL4GhmghedM
7iGCttHjAMbujtzlRuYkeXLTlClg6AwnjUxvKeXbSh9PmJJ1MyBthw0BN2ske51iwTMTeGZLDZbs
V9PODnB6nHYoHmyt/5kO2ZM2mHeGEgcVBqxGuOpstryU/ihL6dgXN9QwfZ1ku7AH7VVYHoCtf101
quWU2WNK06NsXoZLi8Y/et/H5CWfol0SkSORQKoU6buv47HPqJ4IwgC0jEoIpkwYbtnHM6ZNYZok
D2kwduCkktKXwcAUejKW17VOThTCFRq2zhx1AEnQf4V5e1DlSt/bPfqNqs7r52TytUa6AY684Zpd
+4Tr7KeiDAGa9ZDwSm8kXH+K1D9p9Zw7BAnMiVq5UyXNKZ27xG0rDYkC0GB8vbBPQTq3Li70K+rU
TswqiQLJKjESV8yHENTzyVz23teCPsV+nCAu9qtkLUT4bCJky9LdslSxY3bNFcmnlzq0vuX29N8+
DDh5nP3rmOXXpkotg2YAgLlOnJEgDFzKfRMt/thhrCsCZ6Apqj19eo+8idWBWA1XYKOc8FFP1HxE
Xd62aWBFN5XN4jxyNMZT19mBWsZeo50y6/fXO/u5ffujTJ5suoCiDAqEBayuPB0UJzzMV3awXIx7
e/+1rO1T/Gd5JmcGhkG1QdPBMaFGkjPNidMkr2qdOlb3Wi0CJ/S5tMuti9NNNUlHU431OijOyi5y
+wvrEO7ArO7TFwK2RQoCQuVKiOEkWiKnqErVK0qtSDQYds2hJFeKQ30FtWT0a6pe+zQBmzbU3HSH
ANUW6Ownx84tmNNZzLwOaLMuoqBF9GKMj9kiskLy6VrkRHDv5VSJwV4GhrBAUpzqXF0XYEKPvOZB
O3SnCe0IrvS99fKDFKBGcxf5tjcHyQX9nbjZUdTTKTAVk33qKj/AeDD0oYPr6dsQdRPEAmop2S6d
k32pYd5Xqo6TVSwu4G4EFiOSzFRgJdmyJ/jXFEdsJeEFuigDo0/8fAxi81zVrzaZg7gVMF9v+9l3
w+GyXXFidkujQ2QKnDqpO8iIE1ohZRyziA+RCHe6nPcJm3GYzAq3VOuru5JRSVoH+6fm1Id8J2nC
5OSmMoELj42UgseQbzUmcVJltFVpUOLBZZugPe5/6MYTwP52X7udz+kQtrCVJE5X6jwdBm16M0q6
r48lmiTb6bLzVbfcJcEiuhU/hT9v4gz0wKDFCpjQnA9AVqkyJSWKgrINzxMxf0iK6Smk2M8FuayV
+opo8rNgicx1fjo74GX8WyZn/NSSYoAX6jRg/bysD3TaMy8ensRefNuzrmRxXqDoJEMjKvSEgTyx
7u2sv6yjfe4i8wCGK0f/nhz1EnhF5/xv7GAlmTtIrZeloZgsPBWN515Tvi2Z6aZxdPh6MzetbSWF
M3A50kiTadjLTAW6h0IdabzVRaBVm956JYQz6dxa5Cg1sYnoXnPM8FGWBXA+n1uDOTXkzJlqJSJo
2ahhzmFQyzinyGNX0ewZ4FbGBSg6nc9t3m8SwflrYOgCE/Hc/a5apT1rMRSfXX5ZgYYPy8P7/g/6
lwT2QW92TCTsBOf1FqJ8Vv53udxVX7SkCKcE11JlNC48gW9UeA80qdsni2vWfhSTvZ3UQPa+XuaX
TI+PBbqtDJCCEBUzQrE76eAjGTU8Rr5T9DTkpGcY9rsu1Z2ZvBgURS9MBxDEudptF76UKFa2sxbY
1Y1enC3ll6xTJKdkp5qP2VTiCQ2YphJwFLZTqH4iHa1GR0PPqRnbQzu1uSt35c6Q6ifFrDRHDqPD
0hFHb4DpjtwRxcfHYGSJou8FGOz6nxK5mMBeKbdnggRnfQDSmVclJYDjBnC2d65EX/NSCIvzCQiG
O0zOi2lKHKO3UikDc5K8TDH8sV6O8HY/+gVvM3CFOGgNOeeScdLUX18b4LZtvJ8n58yqpBvypUBI
2iz1TjJkV0lev5awbeLvEjgXJmtUTRYdjgR9om1+mxY3YSRihd92ye8yOGeFnAaQejNEKKyPbDq0
by65PjTHca8ILEC0YZzHspBCUBKKC05KchfzbUAx+bs79H01nL+icaSonSIjOKCTD4xbx1aBsWLs
gZLkIoWlIfGHF2sg13srifYkFsgXHRjnzEaaZpgQxgr7ad9Ik2toL4iF/K+1QrCNfGokr2hcWRH0
LkmfMqM6JEKl2HweaP/sIp8ZsRtJUnRMpgUw5rTCmEYCYG/UDCvjSUdn7dfL+X9ugHdpnF9Ett8a
gboa4WnHOFkj14j20c52Ue/yCnU37//rQj7zGcDqtAkGyEDUzZ2SBMydqqW41HIpvM2j4skcKlEH
3KYmvMvghyPyQe3aMUe6uOyQEpzNCRVIzQrUZSGOYP829QEIVcRSFYwu8XB1FdGaOm96oCdfDR4w
o9qb+EfoNXvDiVEtcGr0Cl8L26aYW/h0ma2EcobWzjTsAG9fB3JgBL3bnXPAMxRX1Gd87rg73sq8
wpFg0VK5k1NbNVeVosXLDnlkGSTcpCoE79NtdXxfGU/jYCb5kFYlAn4WkBT9GzAPGKgB+rfkewZR
bgpCIMFW8mXQpJyTpFNpFIRZBkYp+4kqoS/TZj+WtWBx21r5j6pYnKnNeHxHWQLDrlSU15IOFa/W
qaioPVi0Iu5SlrNynKsYlzLwEhiV5JFYqDGgTdiUZ4EzFIliGrN65tbUprocweOGMph8tMCygTJc
FofK/v61mW0LsgEKRSzg1vNjQGUa9iHWBIOWS6A+DH4+oT1mxEhQLLiSt/Ow+rso9inrNSlmY1Qj
1lTr4eUiN1cJBVWSrg+3bdM+qd0EnHmqDsjMovGtrb0lUgD5JaWZQ/TySKc2yFE3dFLS7lXD8qQ0
vx1odt2klm/UKGplxrOqp2dVj06RlmKuJ7kt+u6qwmPQIc3kLnN3AnWuyM8z5frsMt6XxV3/WUbr
vFTgdpNDvMebhfqsqwhmtQDWsnBFLmrTVzC4RIOAZOATIq0+yYWts1dYhR7gFlnmwhB43k1rWkng
rAkItOOYlTinsQDDlao69nAeRlug4aJ1cMbUToAPKiK497J61dvIBW2OwCt8BtxhF+JqIZwRxX2t
JIaFiEKvvfmW9THHPoo6lT8+Fb+H3yXwz3Nv3IeX0rkVtVlu2tVKNtvklbKTVCtJ3MP7xVkejLHq
y/kVqjCu2UTB1xYs2kjOrDqJWhGp5DKg0+JMw3MsfMtuavhqLZyGt7EZg0GDRZ+4OuzWY5S9ZX9Q
wf9q7ZNjVN1/vaLtu2olkLuFe6nPc4VCx5lJldNF4uHVhnll1Y3IPkYPDSCnvha5uYmmjGFIwD/B
E3I3sGUCQ0XTFhpQfXCXNkE7hmjsY1Mj3kXw8W2fz2XYLdhFmVgPbYz68FDSzqEDpjzpIFjPpg3D
R6Dc9Yb8wR1ZXxqxTfAwDgo5PMmoGid5d5ya7G90byWGO6hlRteLBtrGAJxQbphdjk3rfX0w27v2
vhDuYIBjTMa+Jriforz0ojh51ECPbbXTHe166W883/ty3tpYV0ZrAam6ySQc0ZRdtTEaAkCoJ6iM
CA6Ghz+ySsVCXzSqMFpx11RoCEkbd1REBrRpsYDSZ8ld1Cz5iRgM39t2WSBMZ/hb/0omd6hLvGWT
x8UTdeZv17FWAjknpA1qUTUaossBrN7LYdnTzpuA9tUco6NRCHRi2z+spHHanTT6KEHtWb41DIB4
h2qg+09yjV26oliWadmnO34lkNPzrJonxez6OtCC6czI+JCMAViDefha2dl3fyWGU3atrRNMbI9l
oGjP6K5BC5wTh9SZZNMluoj5VXRm/DzMEE5o2oOfxS7O/p/ao3HWj39de3zfP372pYXfm4sRDn1R
60MrT7bT0PoGY3CHBFO0CN9F8fOmmWHqnDk/TPPzoxWkqHR00cOfqxYow/pvafoDYBS3Xx+XSAi7
VFbuojPtfgRgFqzMvgrrJiDmwZZFQ5fbyr5aCvuKlZRKlWJDBzUjbl+5eukOjPmjc8z81GNWaZDB
Xiu05k33sRLJWXMedYNpLtAM9JKl9+YOen/o/Dq9lz2krneid9Xm5bsSx5lzhSdHZVfoLyjHe0XN
Xa0TtflsnxSDGGdEDsC9+7iH0axXhpRB/0w7oOgmzCa/D0X0uCIhfALeHmclBc8HetAyp7cmsIwt
6AYRgU5v3oiAqfn3WtjhrfQBpF+lrWQ4nK7uvcGi7mj1DrVf2mj3tXp/xvRi8fNKEhei57aURMZb
Q4Qp34SzNjiljnGFuAzAgXAqJF1yKYnulTz3Bn14KFT05mPSI93N3XTfp7kOHio8iEo1irxKB6LP
SNDca9tPzAtMYLtwk9p0tXy6JdX0zWxjf47CIJvn168XsulWV+vg7DQqykUnFLngjvYnkp/L6LJM
fix25S65wCVsO9WVLM5ao/n/SLuu5bhxJfpFrGIOr4wTJFmSJVvaF5a8tpnBHL/+HoxsDwXRA1/v
Vvlpq9QDsLvR8RyxGHTgrf1oBdKBjuUG+3DXJOANdPAUgbHSuWyLQapF1Koaf1ju6VDTFH2shafL
t7dtnWd9Y6yTCPoYpQlur1ZCv8HSmGlyYqLt1pUlGqAZVS1goDHPa0m6ODdo/YYmGAjAM88GPKno
tO7N4gmRk4KWBFNql8/1fqWEqvdKKvPaKoqil2OHFC2q8ztVnCVXSAfDHk0RSx1RX3ysq/ALVpc8
4N3ddhUg64hc73JV+iABIV8A3ntiaaIrpsVzKU1PltIfDaX8HqaJ/sFatMdOIEpw+TdvN9PPv5ld
jzcqjF9ZCXJz/RrUT4izNC++kZzIqbDJwANNodf+LhxZCWMcmqEmYRP30OWl2005cZXhRhWwFE+e
klwF2jVHDTYVbSWOcWxiayCKnPAM6KOCUW4BA4hRrdh/dYMqJtUBfiq9g7m2pnQgmoavfirXLFdA
7LfAfaL66Ms2ASqVPWdMb9slYBThp0TGTjNjSslo4ZsZWW45cj2LroT33I4V4caQ58wepAyraInm
a2S+LzLrulPKz//x2IwV91EiTUOLPIqamNnNdh8UwSvvj4rtN/7azfbXPJ+aseklHDuzliFwHF/C
GhNnWA35j2diDNhYsCI5hnMdaPYAZKHWXnYhQiMsrWP5i7uHtdlRPH9GhYkhFKs3KnNBf50OXtCO
Ih3Vq/cmhjx4HcXfmPmvyzuVUldvfFqFoyiqMAUKFZ2nJ/7v1u0KoKIAsNGveGPJvxFo6JqFjSvr
HRL7BKcnNxKCCtqsKgEL6JWB5XTSodiPH7DOl3icb0f17b1vOQtk3mS5rcEgMUHgj3YEnY8wr1qE
tBjVEz5hryOocVbLBT7GfxTNPNGg0sN88oxclc5c6i/iP/lesC2fAszizcGmB+pMYufMx/avHNz5
zIwjqKoq1MoZSUmzfNfHwMTsw+WjbUdswC77+RkZKye5oC5CviAkwOqZ5peHFNequ0aK6SD9I6DM
fNrHml7GvY46WuQqthwkN5/k++qal0Rs2//5pzD2nyaZskwpfsqQWaoDTOv7Roi/XD7vlmtVYAiA
/LYAoIq+5NtYOKLVJ5O2SSge3msKS6Mt80gCrk1uhFuQZVh0NtgEYyZztym2eWd5qKtATr/1BVbY
F9kpSz8O3XzZy+U/IOwaxwhdXn9WD3r0PGuPPfA6Sh6A9m8Off4hzM0aMRGN3irh4k6HfnVE2uGP
HNHGV3xzaOaClZoYOmh1qiDfy45gCygdgYW1ml3VljBNOwXiUeWCbW0Mv6yEYl3i7VfVmiycS4wy
BVMTDdgX0ndZPj/qWnccFez0VpVwXxmgMpyQNCTK41/p1M/rBYjtW+ktmarOqLSSGcmmw3w8h0Bv
j3GCiggedTqqiG4Ou5jeqj36vkZVnWIR4mfBdIh3TcDDx9lqhLyRwzgevcISRp6PUF0ZLCmWirWQ
+FGR+2OKBZ4kUqanOVew9GZiOb8cMMwrFR20OLmdhepOUUMwKllXipjuGyDQRHr7D+fKaSJ56R4Y
01LjrMPOU0c1OgyMAcNypTPfroblePW8bRta3TxjQ3mZt8sQo0D6/z/m9E9dOhxjQgZpNSufSBVg
FfO5XFJXFKdvYkwOxtI/jMP80A8d53WlL9gFkexWAdrUUakMTRXMGXZZYm0XieNDIhk7znfbCInW
esWuFEjtjH3MFi7x7fbCn5gK74sZTHagSK1VxKZUBWqaDWgARR9LTVDsSJWAAyo2A7Y0u6MaCZMd
LyVqLxM2NuL86fKJN9+As9qww8V5qpadFspV0GujKxJXrCtnGl4igTNqu1X0e3OzTHi0pJkiZvkP
z4DRPzo1bTxSHleapjgk6CuOzmyFgG9EUqVaxZwFRiMVBZNm6BmE2LVGzGm6dD04oJXuotzxtjV4
d8k4JYNyKHcVlLTvEYookS0LOiXgjeCJLn81ieNn2VGipp6IBUII1BeAR57k5TdtFq+xCuOjqXTf
xqUTEsOrpewmjSy3nwCDgna3EGHEaMrH74WG7eI6vDN7NFlLDaDwscSJSbfvAsudGCMAhK9CHeTq
7uXeKnJUxSuwRcheo3+vIgQSwj95Z/qcq9g22bMkRrGkxNDnJZnAx/Ymi6FzkdyJ5G3PZ8qGBkYT
/Me+pGDcNFOyVD9qYbkLFMQXoTlhjtNELQJqSNBgvgXlHe5Czm8cxlk64zCM0FDFCcxyeFToBKhk
T8c/zte2H7CzLOb7TVNjxUZ9kjV7goqGFJ32plMgOB4lN+U9YNse/iyQ+YwFEVJlsvCiRxaKwOFj
XyRBzVvdoH/k/TNyFsJ4hEpKli5qBtwg0JbVRbPj6NtldeRJYHxAJzejCia1Kkgi7Nrrx1nP3MsS
uGrAxBZWWiaWVeDdOL9RNEUIj3nAVfhtMz5fGDWIlRlHgNxMS61/VXj9hTxRtCFjuCkCbBd7i0fk
D4Cv5CrDCcrx0odiQgxETpIw0Q9FO3nd13VGm2jO6wYAMlphzz0xR/HZedBRMNpSPakIIrdfik+X
e/50zWHbgf2649P3Xt0x0CrkKKEOjDVrwv+evNMxLmSRelmIe8iiXW3VcloMd42qS8EsZXeu4TO5
YP284zGeZK5lI5pMiDyr689VIl72wTG+E8rT6ib1PBmzOoZ7xgfcizlQjHJeHMMxiFPhfyUijGJs
nUdmFZTmEfxjbmoM2KwonZRbZOV9KsaTDILcaAOB6VF+swoAEShgybRpufgaNj5Dh8cSs3l7AF6Q
JBNg3gq7LWyZiTiIhVIFRd/5WfukREJw2XVtPp9nCWwUr+FM1hxGVTCN7Xcpz7+YEbkjleA2VbWP
kuGx17TbyyI3n5WVSObFjoqIYC8Q6f4kHOTx2dS+971/WcR2aLuSwRjVhPUPMg8IbSn16S+X8V/f
SlmTMN5qGhicZF6AojMWAJmAptZC0IzJWmSYymdpfLh8rm19OEthfP9gLUJdRwhn0+hLklzp5Ony
3//NvZ0FME7ezFQgHNJSjBqMWNf0asTnEPdar5yC+GDwFJAnUmUKMXOUzhky19f6RGVcU4IL47EH
Re2POTykP5xTbvq/88dit9ikLsu6zkAp4DyU8to//YNVSqpp757NlSxGEwGeYMzAlYMJCx+TkbYo
Cj8sP7VgE07+ycOruDH9OS4cIj8RXqOYoy4q4+fjJV1ABJbAX6E4OyiJo5b/UWFU+hNWzndUl2Is
px9Vlb9ZQdz09rIJvBRDlzSJ3Sku1a6bwd5cYejmS5p+lvMOEFapbfY8dNFtz3gWxDj7KTKGvAFW
UBC2C0YLdCv1W0DpOGNl7MYUIB/GWNMJTp5yUk/xXmHOchlPIqpySQYNUTdNnoZTnCU7qkc7B5b1
I85K57+Os1ZXy3iXPm7CIi0QKFO2dsltnQL74ZiwE4Lxa+b2O+788ilyu3RWxt0QQTHbUYNEtYnv
JkW/WqrW78XZjQF4JsxCMGFXM+7gxFF/ty97AY4isVElgH3bQY01lAbEg6RYz0B8+w4OcieOo/vL
kjbNUJHBIY0BB0VlCzpZjqaEga2OoDVFO6mfrI7HSr+dgKxEMGaYRpJpzhVEvC6Hv0J8lJgI4Xu0
zed7JYpJ2MRMifMmQR5QlQ+xeZ9Gjd3zdhF5N8bYXidLSQvyGJQz9SixhVqxBZE7AL7pmVcHYQwt
EfOMALSMxgiSX0fgGTL389fJkf3cG4EZ617Wgu2HbiWPMa85Emt5yuG5qLwfMclrARppE83fuYkT
71Mx5qUPXTECVKwK4sa4S5bcTSogEGa5U4OOBvCM7qRpuwRlqWno9hbJDpIVZ3YlW46OmNSewvDh
8h1Qge/sXQF7o6SbigiysLevxaRV84xxiSrQNNUxm+e+fMzBv0Ge+upZKF8y7hzbpjM9C2SNHCss
InhGIXCYjoAyVLt/YxIBIeo+4W0ebavsr6OxKeOwaOUUm5CUqpJDws9lx7m77Y95FsAEEl3WUGxy
ETbRaEdMM+JdSq+bLOKI2c7zV1fGBA1zV9cdVqSomk7u8HX5Kh+An/fz/ZkcWh/+szyf97HoFa9i
CR3cqAAQxAmpgaTEifdhAB65IxDYHZBm05Y5dibcCDPR7mW9/I1tni+XcWqFOFXygA2Xn0k4ra3F
X3oXEnP3r2trq1tmPJyFTFKLTOTFS9Y6vbwfQ8QxCS862wx0V1IYF6elsalH2elGXxfUf46T8OsY
PPVkvFttKXNWdcDS6xVgmMY5+bTUUu9aKo+eafPdVjWQnOuKSPmd32pJZM7dAGQKOLU+ciZgyuUV
sIhKE2V9TsuQJ4n5RoDMsuQJs3CAhuicbArm6Fa2vgohbwZ2W/tWR2I+UxHFfVXnFu0G08CrdjLV
TsCVObqyrX5GE3rHUfdNvVABkmrpp8EG5g5D8EnPZnyy8fOY0R9296m/eOfzNV00AAGExSd2IV5q
i2QsTeigCpziV2ieJX6glUrztGZVSR8vn25TE1cCGUdZh2E+G7GO+oL5Uk77OX9R28+XRVBPdOlM
jI80hGWalB462Dc3dXgtjHeX//72ETDYaWgyvpDMGJNWtD3RTRxhaGs71SN7rke75U22bJ4C2Niq
oloYwWYXeGIBm/YyQWe1Tq/7XnGlkHiXz8GTwFhQI+XRFNL6lWZcK0AUU0YeYNl25Ls6BGM7VY9B
q1RH5/vndA7twPwXVV7JYj5LVk6iEg8CfFxjy4do1waxS44UCz57kLAjEf/FVCd83PkLMfFSLSWd
GdGZhddG2uug9+vheMHipsqdRbHbCxY26fWhhDKIgJeei8G1gHdsTdyFoM2oeyWHuqb1I6+RMRQT
yPkxdYgUE1G3alNqxj+Iujd9+Eoc4wwMAfg2ALOCD4+BEKh/nkXM98SONfCKSrz7Y1xCJcxiVg+I
tcf5HwzCulGSu0bHQ2Lfjs5W56EWt7q+up7qvK4bmqNLwBj2wNq0+GAofDhNFtq6er84QFc1UB/g
tQ04xmzRG1iJLoFqrKN/DdAzI3uYCMr5mC+87C941myxDqPWpxEI1PSxUPxit+xU5bTiFx7nHcC2
L0s7/bV3bnx1mYzvQKYvyGlYx4Gpl0ezHRa7rtOrVjnCDhxDXdxQn7/I47ybGs3Nx+k669N9r/Z7
LQdiuEqW28i80XN1B7is45hPLgb6MxvD1TvA+dkFehBKdGvIULdwBB7dtO+i0amzeDdKX8vk22D4
AgWglxo3y0mQgVKvEAE/XpsukHB2HZCySR/bQpTcFWp2q2cpYv/FK7IvhvShtV7K2HTMrJrtpBpy
WzI0x+xVbxqtoExBwE6q28S6DhNgSadXZO4AgC0cwTnvl4rhd2A/zdPJ72rQUiXkU600/mJGN+bU
+Ir5aSD5TlhEYGOlvlQaOwKggd7CnwBVfaE0HumIkw6aHY3SQQPgd974k/pSaKFvioXdp41jzkvh
pNmEnDM6xrUQmFJ9L5TJl7zA/SWDal/+mFvaCbA1TdIBy22pBqOdetOkgMbEyP1MF6KKxzThjMts
exJdAYA9yvtYeWXUn6SpORCMriilCaDoBYsDkp0CGEEW7///o4j6WRJj44IYZnJoUZ8VFa6phAch
zDm4Kdshp26ZEgiADBqYvT0NsdIpHxrqrhyQG+i+ApJl2sqKwYv+R62s35j2WSJzfzoZF3WaUNf8
+VDTpaU/e6i3dAGpwa/DMRdYA551IRIONxj3vXoftR8vf6AtfERFNBRa1pfRmDOZd7mcf9Zo073m
N6k/7cAoMWmASky8GLOrSbNX/QK2kAEN77LszXfmLJp9pzHjDKDkElUrhG/HaBlQScLmZJVxxsi3
tB0YxRhDBlIAEK2ZE4511QvySKHNyLE3JbsESOIYLnbI3Tai3511witJbIkmKupwyOikPJ3L/JsO
wukvvpOogORbxhS7Lr3LIEelztMOiw+FPrpRHILPdM6DWfR7XSN2Iw97a4xQ/W7G527goRlsjsCB
EVsWTQ2B97uebmUsVZ3MpD7FdJQnShXA1jQ5xgEYhK7B3UXayvVW8tgOr2CNFnrWQGnoXNFpbokP
wnq/3+tH4nCjE+o12Jtdy2KCOwCRGWWMlOK0LCN6rTMAfN6eHCtQd9gx59nClp2vxTFOLAWzy4zR
1zJo228URh9g4ZeNjQYAl87D+CwhboCH1HZlQBTxWopn1xyqyRGb9CGcm8oOJ8DcX5a4Zd7rIzGu
K8fuT62mWDZAx+AgyuMj8vePQqZyHrPfaKEp0mVISXrXRpsUhDcgxADCj6mhNNRm+3Gy9nk0HKV4
+mqorQkn1jdgPJF9Ta1vZK2+qqKOB8BG3cj7Cz7/DCbeA7bV2KUAYA0wK16BEkWaa8Rg3X40gCXa
3kzhVcRbqN98iFTtLJOJ+sxaKOekL+E17yY3dtDivu3szsPDd83DWtjyomtRTMLYh1lfyOYcBbIW
XkkDOZFrp1P57xLPvC9K/9alq2Q8tpC2fd3LONZp2clNfdMdb+tr/VnfD9jHkbFVD6qBFEY/8Ei2
OaJZFy5PRS0XFUSHZRc09bgXJiLeVtUS24YR1d6gTXuAkogcW9lMhlbXe/rSq4ykTkMiVuAlCOJ9
sx+Inbqq5tRuGeSfwUPq6sA/NL6ix7+4yvNfmOkq2mQcQzdUQge4aaA8hqNdWSjV5S9Ww8N733Q/
KymMM7CmwgTRAkBipNl4adQpcxt5uo1k7MWX2HZsFt7jtOl9VgIZc9TrRhGqAccq4n3Vzvupus8w
lX357jajp3WozhhgI84pxp1UUD0E6Gw75AOSpdIR6MbP66AJLQzOtqBzgt5Na0RyoMkgvDRMduwj
U0i9dCOeC00NP8aZfEvKz2Xc3ps1FxVs+8udRTEvU9PX2JCjjEc02B2+5k90tem1iZL9HJY8NfG5
G2Sbz/3qkIxmKlZllWk4vi4enrfV/rYTDNJvxL+qJOvvunnYbG+lWYPzbtDNDOWnAZUjNIZ5Vk7v
6p1jO4thvUs5IM+dZlh5vh8Ae15i6gJLxYNHK24ggOPREm46s5U4JoZRulCqJgEvcDUPX3sSwqMM
qa8lBBlwviS2XvYfqinj0BFthjIrqYzCiOZiNYMBm6hUGfydXxse2/aWAE1EdoCsSLTepSxibFkJ
OIeBh7w8Iv83Re5675bmaRpobsB0iH/sAkQ6khk9ZmDI/CxW/h+z8JuyQDqvWQbqo+9C+Fwewa8y
I6j9mUy+yvoT5OXNeEFbyWKcIrDwKzHrYcvr2QpKn8JH29hMy9eyGNcIxLZ+EpfTuU5zi3RJTcfG
suJgxp8yhvNm/LdgMRRw1orIhzRYMoug2gESOZLqtEYhYMDSBOpGrhHCGcsftYA+oNNzrNqay3kC
tpK+tVRG3VtLkTp8WQrltZrP/LWMlzu88vZvvuL5nIxfbLAMmsgNJIpK68mF7tal6I/l4OZt4ZOl
fRKm4hCFxT1oZdxKaHiIOltP6/rEzFse92KXACgSOE5zuK+TwJQztwN1299crCFRnjFgUsksxiCm
G6awoQpEC6hpfEsVSLqhK+/YC6CUADzS3M1MArwlBqpIKhZM2bpYrVcohHZQIDUAkVwEBFmn2bVY
uin8NAPWBQ/Ce/tLmpoM65dRhWHR7fLIAMG9+uaFo9Prf/LCbTrNlShGTQ2wBix5XAOMV7qbBdGL
tMn/mw+2EsHoJSBpwgSzjtS7ABEB9oehOwHlAFCy/Ju5mPL4dlngFiKNArC+X9fHKKIhACUtHhBU
1guKHfvpa/hCKwMAgMi8Ydd41YKd69TGLr9dym5pPk5e7ccel7h604WDKFs1VKBBiGwNDQg9CZlN
fMZXF567lM/kz8DzN23vLIqtmWlANxsSClpOQA1pDIcIUwPdtL98sTwhTNwwGnHd9RQNLtT9lmCY
THCjmbdptJUvawDVBD81OKAxMoBYaZXxSEotJlOCYpkgDKj0l26h9nasC8c8fqqLD7r5bxX/e/lc
2wYOiHkKf4BsS6YHX8kUxJHESw8NTffdfqkPNV4HCpQaIlN3gYGQehyBVOXZgE9bCWQeXKsByJ+S
IRaiw/vdw/CVQi+aX2dfQv7sxh6vjLRZEFwLZG81G8y8m3CrdEShD4YduE93oN11a17qsxXLriXR
4HN1l5ZIImuhMD0rzEzwlQCIpAv+EjJTWctjigL9AE5gJYTmv/bTokMzo58mOeqVsI87zqt+gkC/
8OFY9JqhVZSmpIgydRl9rknja3V8WBSs9daiXybogS3KPUVyHSS8u0q8UzqVYOkvP1qy5JaK+FXq
pmPfgTRZHZx4SnobJGAzxulA8Zv32mzPmBscSWULueRiTdqOBMFr08iVQbxb5OH9Mia+VvS30zI5
kQgWboE4ej8eSkpO2hQP6FfZQhx5wGB1JgEwD3Jzt4DZ3EqzW2WaalsBcbFd5+Ke6PVDJLRPaUoO
eT19AELEjdYtT53W2FJef5Lr3G3TyQWMx24x8oNCZFcoc0dpzCCvZU+dpf2o5r4u3adS64dL9RzL
uq0nMmhWYgo48SAlsT3Ey/1EdNTWpINat/8YqvCo9kbtwmF6YlgFHNva9LqWCetS8cski3luhBDJ
AdCh1unhf3k8deBfWZielmVEtW91vemNYhlS8Hd2onisq/EBwSdnlWgzel3LYB7ofBoN5DTIOX7E
kbmLSoJ+NTnQceTXNGLmRZLyVlCgAz8OtF+6jttibCo3BlGLC8jsSf+Q65pbTMTTy9CPBtUlabcX
luq+ydMPWZ7dDovsRbJ8LZeg8TWVz1gXfqhAfRvl9c0AoEP8jeOSJgdDRAd6mH2jhTEsPKaarbdp
9ZNZw+ynsR5Ds8G2WnTXgbB76sHtE/NaDdRNsua/lsJ8cEIiUik93Gg2dpgY1WbU5I59dJvWnMG8
zePgAaSUcui/sQ0cojZZYlLYL1O/Ec3rbvKM4oVjKFueWtdQHUfSjCzzlKmtPHWcAv9ykWno18b3
dWztmxmbEGHkm/3oGQrmYE3FrtvsYOiAMchAFCLHnNdi85hA18aIMoIkhNhvDchoBa2eTPyESf23
TA5YnHPMdLQ5B6X7Ve++GuBrTdlES0xnQ4o4FoGEk6K8MqMTjALLdbMzwO6IPi2nQn0KzN9JMiU4
HgMfDtf69jwiCjkzdvVphXr2dLRKe+G7MXwjoZuAsEZ0U69f3A5YowlWKVPDW6ID7rX4wssgNg14
9TuY+CKOk1yPaMexMT5oY2IPM68RtvnlgN+kqeADVhTWyw6dVHaNgC/XNl/HsLHNtLcHcn/5y20f
w5SBZqhAOVj/GllqlsoisOIMCwCnoqvFXEyLTSMwzyLo/18ZAahcizKLK9Cuzd8mM/MabHovpeKH
KEVn8201gutUeZDH/Io0vV1JDa8ddtoPfq8z51/AvFeV1KpDpkM7F8sWUSzOvOkL+TwdpAMFpASl
zDedU4njiqT3vjr0nGZhZtJGyuDjeUeDNtzrruB16GPSpn5+bT1c/pDb2nI+I2MXpAEjZz/AnaX9
aM8kt0PtKtQW57KUzdqSvvqYjNoP6qxNYYT5LdogaoHvgk4witEdYCnB3Afj2ykyRybvZIwH6xtC
CrMAPZWZ3+rSpzD1gcN7+Vj0V19SECai7nVa7U6hokvxYMqtawCwPzQOAAvhdA945sY8+4rYafNM
eyNRn9py9ySoH//TSd416oUBo5cUmN2S809tpF9ZXXJlpaFrat3fvCxnVWAxlXRFSxUZ5ORBWitw
tzsFtOnT/Hz5PJuGZGDLBzG6AiRpFnDGNDXR1BV0z/N9tMs8EtvLUXDyI9W4Lpi/WM8l54nZUgaE
BQgNMG8OPgcmAtHHTup0dS6DmnwTlMbOuy7oMD+PXPyvznaWxHhGSV1GMVXqOig+yQ6ayE76QQIw
6L+6jcATsKsHLrjq1jttIOoXdVTbJJRM3rol0DlkVoM9AaThw558oPjstEKb3vFAFbcv8ZcgVg9N
ELz1rYHRnzIHGfpoq9mxHo6prNmX73DLoFYHYpUQLfiWNCoOpC4Hq/1uKrxZY54A5hthekkZQjAN
BSHImRJJt0neepfPsOXg1mdgnidxSHpZpaDSBBif+mzL8ZWEVPOykM1zSOisoGpnmtBv5svPyhRX
w1RinE05yqpwXeTZ/r+JYN4GIFGDkrPFOZZq9mZN24tR/Om/iWDeAtDs1cWyNBieFwS3KMXvC8l4
4cJWBoLRzF83xTwGho7SWRbhpur2vgV/GunJISlGt8aczhwPnO+yaSgraYxFdn1WZt2ARDCO77Ep
5Ifp4KumbEu8q+Mci+2ADqRdogzVviDpvhjA/ddJD6sEamX5cWn/gjOLjrf+vMNT+X0V/iRJJyPs
w5yrVDS7SalsXedxMXAu7lRxXIvQ8l7S5gXPjwLeGGOZboW5tNHRuJPnkZfIbZro6jyMiSr1vChS
BmHzodvH2EHRHnULxMWW14IoeZB2FTkolR+5C68juv3ZULpSaeMVD9Jbu40kIFyqCV6jZqiPpH0o
lNEuMERtdJE3z39BP6EY2BZCRV0D1ic7san3sdyQBJ0fyWrt0DSd0dKdMB7uL5vx5vTGSg6rjFkt
yIIcInuibd6xOmLifJc4hRlY1xNqwmLiUrKQcgdmBo5kel9sqLeWzLzuMpl1cWgo2jdalT/wCQTg
96PV9Eetkk2/e75RVk3DVFAH2cS8SGV+6WWQSxs8ptNNCQoIVSkoH+IWxrOPXSe0GJlEfiVaziA1
zqJPnJBoOwpbyWBcu9wqTWbRvoT0YfIBNELXlmjGjS0Y8Wl2CzfhrrpvmtxKJOPqBxI3tRrS1yRT
r0nc/iOAzqMDAwJHI3jXx7h7pbEibBZQxhUB04nCeENCceLIeD9kJgGMGZjM8Hq0q6rJb63YyDOh
MYgy+7RqoWCuTgAIB8pCAEz3R1fyxB1GUHqgZfLaEvT5eKPujGDGfUiKnNVdpIPKd0p2YIzVndJs
RrtWZ0y6VqgsD+VVFkbfh3DkXez7HutJtiqhnAeuOlDWvT00Rl1FM5HV2Y+sYnQABLjTo3xfhJbf
l+F3JTcye9YVvERmPfuDYIL8suu5833bN3D+Fcz3NcM6AX2UNvuj07ndVfUwvyx74qeuRPb6vvIo
QpqUeXGFjQVhL/y/CR+9A4zAnzaNdVSw395BWwFpewGIu49pMlsfdro5c3Trnf4yEhjTnPRRV5PE
mv3ZwC0LpLgiS/39stfkyWC+JCF63oM0B80zWT9MxeiPzcNlCSfGuneKivkRAH5KEsgwGb/cp5Wi
tFqIDf0PNcb2uqCc7dFLn7UjqDAD8cPiqL0Tfiwt27rOb5ZPhd9z8tn3PUp6k6ufwBipsGSkSEr8
hDn/3mEvaZb3dftZ07908XMB/Jg0bD1idH4f7lv97vL5fyMcwTlKmoBsZ0vFMymaUBpNCMe7RCfs
hx08xFW7B9XHNc8rcKXRD74KnvKqyNKhgzRqFHR+sr4edplT7NPdfOQNML9H9aYXiz6RRplgTeSe
b6WRJuxqpcbFhtc0z8397FtD9u1wbdxrN6o9eKGde83jvNwPU1CkzuWr3VReIO+jf4SFKFRS30of
jUgxRxFnLbDgFk13cEIcE/zNAc8imOu0prAFATgO2LjGB4qWQylcKRcoGDPdyIseDafcmzuUw3k6
+y6cOV3tWTJztZWmEDVNIVmtoDeL29r5xxCY9zPwNdzGSbgM4O8rgIxExt8g+ZKTyqKqo1auNqW7
uGluF6DiYgolkC1l383KLQg9HaVUelcQyddYxMJfU3FB36jnfucyVh+W8UpVNYS6Ru013gMWDREJ
4rjnkvIx2UroWl7nNTf6Tm0dYbTDG73l1Xi35aMCRqlLQeDH+Is2b5VMLOPFr73sxkhsySX42Orz
4Gh3lHMA5NA74slHweWp9LvY6PQNzpIZlW6tbjRbLQJo6yK5sYhu8yx2RyskIU+zeZIYza5j7OsC
5WHxO592R3VM9mFYPTtkTgdkicWDvcZ2/Pg3Fns+HqPUcyNpQo+ta18W2rtp0m6LbuREtNvvjXqW
wahxJ2itLFfJgmNFOwPsIosf31L7Sf3kungUnNGPCqe6wbj8Nbnm9ge27fYsntFdTY9jEgr4gvOh
2evO+G1YXBoTTh6onkVXcGUeVNm2z1+dmKrzyuebxpiCPAe32jyF1w1CIMGT9+S7FRAv8XntMZl3
QKauoXYJVnAyKI7xcXA1P/e7L0iY776138LnBP2C8aq5sw6AMnNNT9ile+HrxOnr0yt85x7QXD+t
J8HxMxGF2OWaEdLzDjJxxKU/NvkxFErbNEpH5TmDzUdmJYzxBYY4zcnQ4bjlMnr6fMyF2r1sFNs5
xEoEY/RjV8ZTQ0VQjZ3iKwKGk+iaYiZnz9K1UttDCx73xG+PPATZTSewksw4gQVjp22J+S0foL+N
Dcg7N2l7t1UrXpFyO2VYSWIsHxUQLZwUSFKDbj9fl04GO7QOwzVYbDiubdN7r0QxDiAjvWJ29Dqr
RMrsZMF0ol7eG5m6k9PqSoqNyl66idcpPwX8l7SSMXwhj1BHoidUwv6RhMMLSaUb8Cf4Rjk85HJ4
G2XLx0zsb0jdfu+U+aCF6ecEo0qgqKw8SbfcOp19zcoOylw6iVp60mDex3XyPMTKXVipPsbr0Tso
yfNl/ePdF+M+kkrPW1BTLn4h7rthcJVUDtq6dSOE5BWoLTBE6FyW+H4whz5zq0/E+BAj64k0yBCp
SfYCpS8PxaO2K4L63xOM124Aewa37rCZLwISSlUxdqSJbAmssRrJIAseBqIOz4mg7kNDQXmqA1SF
XO4IqNDdvgGzMuasOMelGvdeNX5JZotiSydUnZKmi59e6ehEIp4bPylYRMtQnkJp0wSs5C4/8EO6
bV99PjJbrTXFsRijIofzisZAmdPFVjtxN6Xq4I/6ksk22BxLfxEBqzlKor30GZ4pvdn3PfDV+vKg
Feo+gjZqqXSI4172Zh2YhJp+01balW52uyaLU7fsRJPnE9/1s6iGGDJmQSzgYmJf5O2bJoE5IelC
fKxi2Vn95Gn9cWp0XxILV4gqm6APPtezF+rS0+WPtenvV4IZa5jDqsysmIYPHXAPRKzxagvHQW1H
2isZjPrXVts3cgx90K+rfeUvx9CtXeMO480OnV8tvctH4skz6WWvAoQpUmHTbYZYD6PcCIWQFBY0
pnatIPeElLt5vfmsnM/Hbo0U2ohNRAPmfaoEYXYSLncYd5xTbdrzSgrzMk+tkFh5gVPNmFlQfPpq
Jtj+0p0Kwx/fmp38kW6BibsQeizY5s3yzPkBVMA7s179AObdBkeortU1VIWSP1a383XkDQAjBC3P
g7zj9V23o7yVNOat1qpkrgeDHheBJaoIx+RqdF+wDublDm8DZ9NhrWQxr3VXyWWiClBQM5T3kyV5
hXwltmBdMxZOLMf7iMxjbcjZqMkddY10fe86CWZf98Ujd59gM2ZcnYjxJ2KVJJKY4VuBwtxJ7gnq
MNgHfq48/QN5oQm14Maox9ScbOQ978/Jj+kK3UWT4LWYmzTr1BoWQuj5ol369D/SrqxJbpvX/iJV
SaLWV629ztiz2y8q27G1Uvv+6+/hZJkejtLM55tUJalK0hBJAATAg4PUdCcMUjrrqE5qgVo62Np7
OH8A6jTqYKaSwNV87Ofg5HP7SyjF0/ZIV9SDZFcPpB91UP00Mke/WW7h3PQQ82EwZ7I8xPcRKrnO
sCtDEd7tI4Ke+whu8+2lKBUCvG9QnKxDfmiP+QlTd9zUExVl/8VI3rab895jPKZyzJbbemzwSRFE
nnI3BQyZNYinC237uTdpnB8vqlknao/D7Xx6U36ZWY+5jRbz3ldc3a3u8YonecLdZGv46Hb+kapz
3rwo4qwsNTgCFIULN/k0dQ69K70ksF39nD2hFqYGqjc+9l/FMZToKHm+xqSmWRQ3EM58XrrLP6eh
Djxofhv5173rtsG+rZLz7tYaEzVi7m5Yvmr9bWq/EOuhtUqvHx+uSxIpjc75cQVNT1nObLR/mT3J
6dBPEv9kvebJUd39XjEarwZ/eQSd9+MqtdIiQky2HBTMCJl3Pe4MO2ydHMUBkf1vO/I3YZz7WdY8
X/IFwqh5s/bmvq3MUAWsL1FEjUDbjvxNEu9oJguNfgosTz6kO2XX7vRQ9WTxNbi9IttkDUc6Jldy
h7VQ1UxBzo2iTupUT/2+vyfHeMJLQnxqUkfD4OUpd+Wj+UVY2RFJ5g4uXQ2UwdnBsW6Z0gNa7SYF
g5O/HqYTDdpD7nW7+Mm4E2jntpN5WzB3hLOaY2jICLGM/pVpJy6QNnFYyCjDzldQgOZOeRZVIrfq
aEDJEwaWs0xN5Wc31GuGhB3DeRBeIWnxpjv1q1diTLEMHjxmIWGi44UTHZ0v+mMtfN7cMkqIR68q
avt4fOKztXpWe9KoqKNpuTO5xsE+JsHopAPCK9VLA+HDCSsacV71Uh6fo1EpVuzYhLzuUO6nm/Sw
3tE9RuCBbEIoa0OT3sniCliTiualVcPWWudsBFNgmNqALldnw8OoQ7yDhRMNjMrp0R8rcggfH/xB
rn6xr6/7fpELNGvKDAuyx6BQnf6BtXSzVKADLfMdGskRCAlvLNHecjYL0ifwTrC97QMjtCQUm9dd
eaR7G7jpUPgoxezw2klydjpXlbIoK6SpZwOECa6BkVkUFVipdksHg+/P/0F7NlKBd7vKGak0q0YO
fgYURdsDGwSvdk7s2367nlnPaoLpggKvsBEEvBPIuVsZIK22jSBwAsGsF4XKA2MRkX3NZz3duRtH
r13WoGJneBuB8I3k/J1wLp5TCKpWPatxD7AV/bTulBtywL6KLWVzX9Hsa1oySjY2XwawV41IJYwl
AD3weGKMuqk7H6zb1Wfho9AwN1XnQhwXPkppXJOyYtlI6liLa72m50kQh2vkyy+rjy5oOPnru7np
DC5kckGk2tkYAaRBJvrynanSDpl9bxhxoBJh2U2wm3wdoLMaq+hK7CZCD4JsoAv73fAyVc4r0CcQ
hXAbN5elEk3GdGkgkz80YpkRLQtbx8pA+lS7tWS8tKP8LSFE8F63fWpvcjhbAMeAXoJZDu4lGj6N
c3ZY0m/Xz2j7NrpYCqfxcWZIYFvGUkY0Ne/NAHSYX6iCQF8L5F3hirLirQIpts7UGPU2mBr4KGcc
rHZdM1z6GLTRPUmg58L1YOPNudFc+tA+xa+OWnTnb2/km1TOc46U8SFXkDqj/NvoN4Upe4KNZK7+
g3O+WBjnKBNpMNJ+xkbCb80YaRhnbn6wvB7JaSh7aeHK//uUX3bjXYjk1CNJDH21WqwqUYv2CBzI
2Y7HB61MP7UZyQSk3KIt5BSlWZa+jFOWH9k7m6aOHomQnJue/2I5nI8q1yEr9LzCcoBZz6b2LjWP
FbmXKnpKhyaQfl0/sW0jftMJzj2tozGlvY4FWTTdTXEgr3lYLoJd245K3hb1GoxeRCVF18RUsSCF
ZQ9pcWTDppWvctAq+9JHV6XbLY6iu9eXJrIyniuErmVnmczKGF12jZIQqBwVXJ5stoLszY/FWZ8c
kZFtPfeBJkEDv6iFJEbn003JKjOpAFlUYO9YYB09qYXfe8bhz/ph3uwZZrVmqDXhxb0ZiF2I5gwc
8UKXlBNEs4ubnNajcsNaUlhIJFzmpuJcyOIs3YinbMzj1+LIpB4CGTNiqPujpXBiGNWiJc7vJg0X
MjlTj6smbfQFagQ3bTqzZx9fg9sGhW5rlwfCquKmtV/I46w9jZU4K1qskfEkr6CLtOJ9EqSubO0j
R8Wjbexl4/661rLf/OBBL2Ry9k+kqopKHTIpMf0IE5fb7AUECl2nOO2U+teFbR8iQ3ZBZYF35DIV
NVrgzCpWGsnyY6vtwB63l0XzvLZvV3Bu/i2FxS0X1p8mE2nbHFKSkxW+qWXrGDtxNiJaEpeMKHRs
SCzDf9rgeRnwylokAAQKytrbDu1iSZylFRna/Af9te46emhxVP0soIDWDNNxgG9pD3iXENI3bNRg
cExv+8iZXDJaiU0rjJ6l2cF08Dr2ZDyy3HkKs8DwNLCypG5Vgg0JxQqhMWzbwptwzvYifawKTce+
4m2bulM+fZ8nS8A7LZLB2VttlDkaGVghOQmneXaqVHGuK7xQFznzWqmiSL0EEdKu3OeYMWD6JGR1
DrTECimRRbrIXa4j2s+aZYKwzk5/5BMKWO2Y+nE1319flUAOz/CwmBVGIVEMIo6q9n5JQZHS67EX
Y6bbdTmb5wOGUEDCMTwI1ODvDbmJhlXRF+jAqj/J2p3RPl//faZDH3zf2+/zVE2FHNmYWMp+v0EW
SJ4X1UA9CqXTLrwuaOvJ1FIvJHGOD1RvqD+RV5fE0JeZFBaAVcUnhk/ozFAcpQq2zuZ84ASqkqov
sLQcwyOK6ZRbghhLtHec3zNjO221Ec5hnnPg0NThXM7DTTs1jZOYqegFcduOwDTKqB7R4ssTRwxA
cPZr2yGVxjO+G6Wy4fTous5BOO406eRFhP7KtNYrmnovkXQ/xMaNpYhGhmwGyxdfwVmzWQ2prdQt
FD/Rj1ExHZLMLQZj32Cjy0R3pkEXXM+bPtgEbhToBVSnbc5FrTLw3tOIn1fDdg84ZYiSXtCGolBu
06IvxHALo4DHFnINMdP6aKRhTj4VscCYt0WADlcHggRc+JwJVJE9mIUFp9GXslNgIkgynMAhLXC4
Iimc3qddgnnLM9RSbip31h7bYXCLRIiRZNv+wXNgXtbfi+G0PzfGUl9KJuZzf8I4z36fHnM/Qps0
xvgVTnGT7JY9DSSAFq97kk27vhDM/v1FbFPYZkemEgeloDsHoA83N37rnCyDEbSAJIlnHBomo9Vz
Akvrk2O2/Fjyu3r4cn0RW+A21CH+kcFfIH20GrGVw47Ys19+l4Mg82b4lt+ghByvjvyN0WBogLDo
xaH+ppue7rY/y89TCRToUVjCZirx8SzfPoZTTEUpU/yBj2EFBCCzD9IdvseTPqteHVqiPvEt6OK7
tXMaOq9jQie29t4DcOumDJhNlzcxShWikV7bxvC2Mk5La7AuDOUCk1t1zHO2vlIMecMwit8yuTcp
nEqCR6Lt4x4K0413kXaDrlBwCt9d15jtLPdCY9hSL/Q+AmwMCBLmPfASL/uJS4557kR7G2Q+qpfc
oI0ByjF8V0R9tds3z4VkLhAF98OAR3mcF7mVF3BY5geKuJcm6OcFeEz4uiE6M87hR7VMs0KFZyH1
y5yjIUE7KbnpXt/Oj+xIrIh1sSjO389zb439iO0sBlc90Jt0p30ju/n5T+aZBW9i1jHZYdzXL+JW
aFcWGd22G3vTGS6yK/IYQGwT8sviNEEjrSERLFF0bhqHa7BmQLqJCbWUAXBaPXrIgtxlcKrl4Xfv
z3/Ww2PIMeSlKSzMIAiiiTotXdw1GQJ9FJEACJRD43yHVdqxIjFXtdAwms929MkyBHGdSATnM3K5
b5Mkwsnk0Y09ps4wHIxY4P+FZ8O5DKu2FnTkYx0Wgpk9OY5Hw7Pu44fkDrmsMLjZjr7ftJ1HTTVE
i7Jew5rM+w6tXegAys8mKsTZTbPX/0NhTKDdGu8yCsxRsJh2A5PtZLLk6MvLdQPeLghYCAnB+YUB
tHxcOFSrXdQxtJu1p48Pw2dWmYr3K/Rbd5Wf084S2JO6GfBfSORchqaOBk1tSGR3tvw03mMiblvt
m8fIG11ywJy1GXBTsi+xoeyZ8NcvNBiEza3YeWyfp6Wj1mmwRlC+T7DKMVRltAa2eNllnYJD47Bq
CKOSy/z0VgSy2bSJC3nceWqaWlgzktFATxjxxqciv8/iSmB4/3KkFuPLtGWQ2nNShrJpqJ1hg3sP
SB4w1gF7ymY1SeF4nhzLH55FL+mbyQXY+f+WyN01Bkjt1XRkR2p1QV3qnj1NTiWXbqtkbqO1TqzO
jkx2At1lXupDwHUhltMks4u0vpEgNtuXD0NYhYCwH/QDK3EmvhDwsmmMaK1WdR29PR9omtSRKrUO
1CRQdUqQYFtr2Unu8e6LzjuQut1Kn8TNGyKZnJ+W1qVPSTkzBZ1Zs6VrTW77nABAiLT/Ga1xHiYi
GKfeJ27vthoqu3Xs2l9s4sylwG63XyUu1s85dKPS7LGQJma3slt+YvAFssswN269mV02CBV4H4BF
r5/xVqsAOObedp3z8Cnt7XXqILXCyFDZz/0UU1e/zA55HnKnCOhPptmznx0n+ApvOOpAxoML9ygF
1z9k26ouPoTZ9kXguJh90q8Wjp8xiKiAM8zf9ZvWn/3WoaB3br4LaZdFh8/ZsaWgxyuXsXRG8Kyf
sltzN++shxGbbQURxlzufqtn7912c5ZsZkZbmgNkMlSX8TSd85CFOuNNd2sLg7d/2VPdQkELEyo/
sIM1ppbQZcL9Zqiak9Em6JbJIWV0O0mD7iQZSsRV+qXEOEhPSVfPlHsM7bSXcNSMG2lWRNEE0+AP
/gS0Jn99Ds8hpiy9NUk5/ElyYv0Iaw8jRyp+YMU1PHyJH4a2T/hNIJcxtk1vWzVbf1aMp3Wuj3qr
3F3XW5EIzoOUMzJwO2JpQCS5WaW4tiJCimxfoxf7xnkG/HI6tyyaTE4MZKSor/tGzoxtHXxW4n3b
zvsxyJ7BDxULfTjvjXGaJitWaf+nMa571vlOX/Zg8yxeZvRtaT7jcBjMkCGee1fPj7GXP7deHJgP
17eX2eBHlXn7EO4KGqPFBus3PoR2PXhNzCMBL7huN0FDLAGcRCSKS3UMu5hKu0TwQIvFGZLOGdO7
edT9Gc8a1xf1L67+n1XxKQ+dC6soVogqmv2fvTlJ4TIA1+j8BeD6T+/A7NSubCaf/KDBqZv7FnqU
t8AfSsTOHRInhVPT4oZEoKEGOfb1lQr2lM+DYvi6CBkW0scaLF7U0TG9GAA2LxeWazZDvzeN1Tgb
WSlB6WGGb5nzLyZ5AalonokeiUQymC+4uKK0Lo7mSYcMDEKl3tCTe3BkLG5fj4LS3r9Y/JuCcJeh
scBrd69VdHIHwnI3PbJniKa4A8O0s4BCRFRXFkrkLkM6ZnNnZbh+//QxHWTCN//pY6AWYh8jUg3O
xXTRpKiqAssmxuwtY+tN6O2TMGhaJzS4roWic+OcCOmpBSQ11ka1l0jHsG4DwI8p/39K4fwH0WNM
79FhXRr6eyYCZptvpToKDGrznAjapgkBkbTxgfaxyTIppwvTQaYWu6JEBKGlHut1SRbw9dqemosS
HmY7vN+4lMnpRiPPfT6xe1sLl8ZV/XUnuWYRFuhUJ+4cLrtsDq+f2GbkcimS0w6zGzFLniWxDMyb
jQDzpj6jU+jAqQUwb4uuWREKdOsmvxTJaYkqS1VJJ4gc5WcLU6CWn9fXJPp9Tj/Ao9mvcg+Fr2w5
aKQymA0R+kBwUDyYXaHS2NcGlqD0budbB/AoFmgQAicsms6C9XcR0Be79qHVeFrMtGQ+kbULxMf0
YHjzYWKjyYAo/y1w0aU0LtqqSCXHnYo91KdROfa9EsZl9Fka7CBt7JeqpweMD9s3C0AxEzVsx8xq
KZBVLXclszuvMbjBiljU68eEXjGPV5O9uBY6K9LbfsZHmcbejrIXMkdhD35Rs9nZ9tekyD3M4lGc
ppR9Iv2QRbTNW71Z1uWmcNdSJRVSC0bCP6EL6XE9WidyiI7/Adsl0i/uWtKXEaNjUqbC/ugx8pjZ
xrW0hjLab+IpKF3RgW/Wvwk6QfAUiYk1H9gyk5wUWcJc9xLidcRTHsof6kFzi5KRKyM3LhY3ZHdi
7DZmKEbObfVRgr+MyBrAzK/Pru+v/HgxorWYFub6SFAHzXlNgLoH5RX6gAwUezyT8c2lzoIdqF0J
lAK+uCdn81Hl4it4uy7XrFFWcKO+lkbYwFD6mIepD7oIZI+s59AAec9zchbVErfd8NvyeetWJRLZ
CYHgMbDC2dNPDQCaqQtA0R8ZiiGlW4jut01jQrEQ6AEk4Bgg937DNXttGhANMpQk68dp3MQzTqwj
ZwzFCr0VGDB+uL+FcS5fpkOizK2MoCf6qiU/YtspMcn7utvfrKFfCuH8PhksDCSnryvSDvmRdU0w
8GXrjKH4VepfTuyfJfFY/6azYllnJxZ/k27TY/dzfG6/Z7/KJy0oD3niEPQA//E7K0THmE1UVQPL
LOcWslWZOoM9XzJK91FyrT0B66vEsJeYLThm3nV5m6d2IY4LR/CuLitLwtKYJvuCdxa3bZSdvDxd
l8J+5YNXv5DCKWJSJb3RyJASq8Zeaxd/GPweM2anl+tyRKvhdDClpG7yCptXr8RL1zBaZ0Cev1wX
svmYjTT+nyPilHAlcScVOjsi2zEO5i72UVesUdjr/0Noz7bmw9ZpIAm1Fdu0TB7p3EpFOiwynLaV
V26TFsEwhVSe9kN7SyJR2LYdEV9I466/XjIb8DH8PzKXbRu7kMjp+7TWpZKwSC4yB18ZPqcrdRTy
LZWJZ9b3bRmY03M07SqkGVNiuUWNTo57wYFuqs3FN3BGICuAf1SAWrESAuM2kBzWUoErYXQS+t+h
5KKj5axiTpbZbnQk9EOfm95syT+oSe7U0QbLfa4H0ajury90e53ENnTFxJ8fkMjNCuxfhOAm6Rqn
HHw6I+rQBYGzSAgXVo5LM6c9g9Kk2X1v+GP1rJDg+jo+MmTjJZ9obwthsdVFlCjT3hybdp4gI96j
kLDL23KnZFkwFo+K1Ll9uuwMaJBc72Ub9DDTQY1vMVIH/YuqV4614FraXjLodBQQkesaD9lcmmhE
1FPOgaT9kJrR6UnpDSIfyrzKR0fwjxAet6mZfQaIFKrddNkNFJAPrUIjbyM/DSpamozu8zKS24HY
gkqeSCxX9jUVWkpgCCKYLmigdfgG+b8jSz2Cs5+aujj58C2yvlw/XsF28jDOrEk7zPXEStVWThxQ
o9agrtTm5X+eZfCqRW87ymmRBlpdc9UhB3O/nAGpTnaay4d6CCQQdF5f0r841jdZnGNdldQopgmO
VTuzsnNnXpSE1P9SdmZX3TV1YZt8YSKNSsYRlFMItPtzUkU7vX3MtE+ych66ULZFgZnoyDgPCtzN
0qR2xuY9HzU0Q3ZG7NipKDlk6JVra+Ic5kjKnqL3APGsOfoWkN7SornyHDtz9Nws+VmOHtdM83pj
EERJ22mhrqFU9Hrrv9b4L3YzsrWxjCN7Aq6m30/nfvc3tYWodri5kReCuI3sxwH8amMpB7Z9NnPF
M6dHuewF2igSwu2jIi1r0o54qa2M9FaKtR0mLjq29Du3Daa6g2JCQ+8qj3216YonaG2FGWOu3zR/
W9PcI9rn64a1uRTMY2D5jWaCEf+9mheaVTdKFMsIj9DoAha4Jv46Vr9XtXsTw2M3E7wIFiWLEP6q
2jWh5RlR8GfVztr9h6odO+gPun4hkfO7Y0asRbVxRt1AnCH/IynBxJXhATkT2e52UoUB9SgMYGKU
wcNquqTtF4n5JkYtoHXB39QCeochUuI6xHYGfiGPi9KVyiKrrqwTo/z5JheO5iqJoziF5QClwDAK
iquCcqDHBGknDkSo+u2NfVstpzEYRN+Y9uvtsspe137qGtkl/Z0BcMJ11dz0wP8s05Q5LN6YLlPU
D8gesyahDk26hzxdDoO1fK8n9CfQRFIDXV1FKMPtMs+FXE5zMmWZ5y6KZ2yv/UNyMHZc/rU8gcKz
QlRyToLa7zEAz1E6vHd6C/hW3PFrGRKB9W9nSeAeQeaCF/EPvObDKCv5rDGtApnT6aKLsNj9XucH
6Br+Eca5TWmlpRyNKD6MGXXbunClUVS4Z9v2wSAvRHBOc2rnZCw0HOf/3ve56dQuRHEGUo56UuAY
Uagr/6jK+7oznU7UnbMtA4zHYBXA+fDE7zKRF4SqhATS/JNiql+qpYdoBiHQdSNgcc3HXXsTw8U9
tDbnaMWAoCCWjB3Cdi81nq5L2LRnDG/9eyFsoRdXs1GiSTDXcPR6WnitOTjKqjl2IwNtJFIB0WI4
LVPKBL0/4F7AexEDq+E5wFsjt8s82z423uyX4DTX0ORxfYFMsT5uoUVUzVYYXzNnz30zlWjAgSHF
Zm76tt7vlabU3JZmf0xG5cVrJQgPNmmLiPkmkUvhMOxxqanWzIHdGWgQlIvCtaXkeaxadJRjcB7y
ADlEXnDMtdmLDNWVe7CnGMNLgp7CvpKOqGJ9TWP5QOzejzBIPEd+5JBaEuzM5nmwBnDDwjQtwHLe
H73eN72MBzy8Uy+dg6migUFMwYiSTe26EMGZoqEnS6N3uIblVvlVdFFIUsttqq51bUP2rx/09r5j
gBpaUDCqCMHm+/XEZSNFUUJYaXrxKwxj1Rw01uZ+nzjZD+l7FRoea3ydb2rTJY/kW1ufRMw/m27h
4hM4e0XPfZwXhQplyxMXPPreAhrbvu9vry918268EMMZbV5IclzMENPYctjiVae3WsysB5GiVd1J
qhmC2F6g1ZvKciGSM14QZsSYb6Ww5CFxaHxoMF36+qK2yxJgI5BRBLcBUOYsVSsAOVQNnN8EFGnp
m8EUu+uxd8CzmzrpQ/INgY2naIzW/bcW9yaZs1hLbtV2yCA5abQA3sJr6ItgcewnPrihi8Vxypla
CqZjzhDxNwFutMf0OrDuFX4ZisaMbh/W23o4NazRjZVRCfqhAswgd6gMtvZOsKAtHWTcyCYquZgr
w6cOyCYHoAzgPTTA9wa3PvWRY7jdOfpUPvcHrfEMvMiDfy9x0IMlfn/dsrQL8XxKQaVcInMK8ai/
O2ZEfDnLfKPvBErJwln+2DBcSwf+hRC4FM5HzoOm1/GAnSRl4xCjdOoxO5b5S9qi+co6GG1yWA0q
2Nstr4mh2Rpw6mjiRF723pEVmN9QVxJ0ZVZnz9RAi0aTXZ2X9/IkwhFtZi82RvJhgo2JGjm/wHxp
5yWxLKhKyHrZOnf9bj6u7jdjNx1FA9Y36wCXwphOXQQbeoJQCc26eGBIxqAu8GZaqLup0wJ0Frpm
j67jPvPX7I+6/CbQVrZlH84RR4jOB9WwDH5LqWWDGLKT2Ovh5DNW1rZ3/mRZAbv8LVh3BUe4WbGy
LwRyJjjU1LamCQJZs8XwLQYNCMIdtPGvvv7EKLYFC9wo7kBPiYGWX4y5wia+39pFyvI2koo56JUu
0DXi2WPvm0rhd3HqK3l8Go3YLXM71FHvvC57w0ZsWcGVq8m4tfXXrbg41TqJM00rYYpqGIV1EO2V
EFhCMavephxQUamscg3+fM4shgrQ06aOpmD+MXuaizqS4tIb/MPPBJy3kvn69i7LHnvps/8YRPh0
Y8PjwSohXTFUYFF5U1F1ZBX4VwTFkg7DmProUdVKTyLTuZIsEmQog1qnXPJSfVcs8zPyui91me3b
qffTBil69j2pcwwyL/P7IZv3amy7Zodnc7N1tFZPHZk2bhthPCWQnn2rB2SuHS0zXcy+groOflOu
KMFPVuYXyUT3vVzfkYHUzqDnJ4MkhxpK55sT/akXNXEHqJ87ZUoSJjPVfqD2ZzpNVn1uFHty4lxL
wRBYtc4a97vVTnZmbYVLpiMFUD9bU3wqlOy5rpXVUaNmr1Stp5eTn+bWbsxUr+lNVynwITTV/Gmo
z9HstJn8+bpebbjBd/vNeYsI73RkYrfyArSvPn5CxACaBQnj/O4EgrY0C90zKt74FUxJ43MES6+0
aTZH1CczOdtbcVkca83+qhYFULDWpDvqMMmHYSbobbORsGRV1LpZHeOFdCVOK5EBkHYwNdSjjYCz
GUsnidrvSzHEPiZX6U/NlO3rTHm0U/QtZmtyprVyjCowQ8qAl7naapwAXdoRqj/asQUSrWHXpdJD
STXzm6blxp4kKYVoTGHJ4+WBNOaJUPLQpVPuJJY8OfOIGbg0apfPtt4pPqoptatPk4+oBk51zaQD
lZrd2lafpXlE/5M1dR4qmPiPJLC59eMn28w9owCMoq8iR8fAvDBNwADYTcnPbs0Xr6wm6sujof6i
aVPeGOm8I1NdBYR2+Onsx/UDUZl3fO+uMdXQBMqGjYsF9Js7epLNLZGlSA5K865Ln/QV1mGWbtze
UelRLe8sA4SzyuJ0yi+pWndRFEz0NLa50/SRm9Pk3Gjgn27QwlkCh1jGTjx2iZtb8xfa0YfrH/tR
Td9/K1OuC/dnU7XRV02SAwltj0jUUKmSkyrowZt3XdAGkzv8uiJrjLZLxmgwTlJmduZiJClakqzR
1xPTAaOpM6oPQ1566lC7a1E7SRHfYgz7Jzn5XIyGU0+mEw2fO3svmxSaYAZERmaEoRnu9Y/bOjG8
ihLGu4Kv40v8q6JGc9QUIDHD2DaQtIEaQoBE3pSgAneFTVAJsTn3L1fgHphlqgT4i9cXaEGawUQk
2mP2K5zm2ZiFjC5BsGeY+Nv704yHFgOZu0F97f1hUM+kOMsTgF2zXwV4SMecmFIQK3wMZZHuXIhU
34usmr6IMS1bDXCNuqZeezUGPIGuXnBCm2IsDRc1eo5ldFJwYvqspguVVfQvrO6K9i1zif1eaUQ7
yHboww7ajCnVwlRrFMTfy0moVqd1N2M5GGXpSN+jPWsrgpvLkLmJHnw2ABDYvDdpfCOPbpdFVlWQ
1vzSflkzWCojz4Q8uLERV9zrWAURFPC1rfLKEk1OSSqpodG8QmhcK7sq0l0ZgRXSO79XG98qnpoI
oMAqXDFRSU7KYEkTt5XBmd0oTm+HS40x36pTktWNderkq+TYNfEoRgOv001vl8SlEoLFnOyM6Zup
lIehqxenTw2MR25KZ9aLu7rpv6xp5GEQuicJX+Q3sgLTMBTZVkCyC2JYPrmLa22VyWywB5t+rxbA
vvU7mgedl+xoQOJUOK9lI16GRMTL0BkbISRvd+vUtsUsIV7+84U3XS5eeEEhLAb9b2nOO4mc2U1y
TJrOgMTOj0KwJef+uJOeLI9NPSNu/INovwMafr9KzgYnMieqbLNVos9PPbNCaIKepVsaopUoxMWN
MdFCIvOP0Q3uUsTNmkIIKIz5uoqkaIWi1hUe+fBaYqvHZDpU9MuULs6qgpUCkSAdVu/6daCabPs4
GzHxcgm0qq2riNc5NzCaelytcitjap22uFKT3ZRdn9xi2Hcakt4q97HVL/46zTdLgQHJyIIddZ7x
ZGtb6DFdc+r0md76hm17VoXIbJhVlzK3Rdbx62rHfhTj2Ih0Jp22myX9JK3zt8ToWqdssshfG+Wp
6lsLOI92cYxcjT91kjJ7Srus3rhWil9H7U6LqswZVJBqZdGPuNbvqQbSpASdH7nxLDXJr0ipUcAw
zGDs0pc4RfdtVhysiO46hIQu7BzB9LzaFsaxyv1n7P9j1UjwQWaduVkn1WENYvVyoJg1t1Z4URrL
wm0BgVequXcXtU89tD4qzhBp1l6u9TogemacyGigzKUViEfbBnCASL1RyLhbydS4s9Tdk8ne0WSS
nLy001toVUadqBsayelBAt45ajwn+9qWMSDLzm9Q1cs+aZmc+3OmGsFAE/NU1oMUINHQkGHgEiVz
aTqWtMxeDzzM0bTykyzlkdssRu10NKVIPobyZgJDIjpj1CH35rg/pype8/MU4ztRqXEMzP32MOnL
8G2zqHZSrko7NIvfS2qpeFoDIhQzX0CgENVpIBdmmGgYPKbmtDlMSk93WZzEpTOUk37S9QH/l+Zm
8+AlSil7lkKGT1Nd+o0WT+fSTOm5iIbGW9f8nM/ynTTLwWKPu2laFteIhsSLDXpby5MftRGg2mjz
GmqJHNoyp25eNAFS5dGt52gvLbGnj6jLx4qMUErPH7PB/CMhVeJUI3hMaN/e13jz9Lt8IF40KPNJ
w9NfpzfKOc4zGcPTwEdpTMt8nrKFIFxYVynssrh8WSIjH5y068iNZJqHZNXCnHYhymmp262L7CoD
YtOxPZrz/Ag2yHBM2ptsXHx70IddqlqPkprcL9iHNskRree7rkeKuaTybVRZiQeGL7dHxr+zswnN
l1bUnqWotcIkGg7TPO3yeaZuiSeGxWgOctGC0DU7FHHlVcl4T1UTt0nVSoFl0SKc26Ry66JDU42C
jTEU8OIA6OWB0lMOszlSvBbtLoaxIkPN+i9yNPVeBz61hOK/MXpUFuzppiXjPUq7qNUug9vb43gG
6APso3QXJ7LTYzKhJ0vFJ1XSgzQfb3UDJLsJ2qmruXDnJU7CLAdxzWJ6RaLeqaDbnSrpOUX6FHfZ
S6wQZMRFahwyxZxHdzCtxVfnIvbSqjpJUXwXjdHtqqBuXOU7+IVDA/5qtqZ83+nywY7tm47E90lU
FW6k0lvMowNbd7w8G1Mp/6zibvysZupxSSVc1HW0A/5vl6xIgKVZyrwuWqiP2hJMGMU5B69YRaA0
tS0Inj7EuHhK1DBsAvUF3L0fml3HXtUldEbKQW+kTlbf9/3X6375Q7LCCeASqyVZ1Fe4XdBE8Wej
+MNU4oMyPkdW+78GtZwgzv1Xw9gN9azJYGv+akUYh2YfNMxGu76aj6/k76Xw3atNNivKtKKgyDr1
/4+061qSW0eWX8QIevNK3278jKR5YWg0Er33/Pqb6HPvERvN29Bq306sNqYaYKFQqMrKlMHqEeyy
A1GdZXfkGZ+GvkXBD9tHU6rgmYe3hyW1SW1mOJSMFV0l6ecFEeo+EPddD5lUkRw0kHEA7fSwb+YZ
0n/+HFYMI9d1WFhRZEBYoXC90fnDZV4ARAIrKmcsJqg+bKNb7vG9FltJa7dPxV2ktXd9U4jOpOms
rvZ1sodqOkEbKbpkkF4d5RxpoQZGOcmhR6gHZKuw8xQgcEI6vbyndua1TPK96329sKhQaBJtHFE1
1VP0VzEzM3wODy4Z5xDuelByIb3k0aFg9T6vHYaYNDAPBd0B6L5Rj4QlDDAAF2ORihiZSn0Ieu+2
91+PxpNtBNOpBJ5QPInpYQdwsAe1xlc1FkU4bVprisFXJUDADmwZJ2irqVCQIrSx4XObQ8KGxzpj
u/wygjzLYfyW68BCfoukEJ0egb8G2gcNyVzwWwxf9MhEVuorH809WHbCPSoPzaHyJU/9CuqSu9yd
D72vOuF94RHNUfnp9m/Zdq/VbyFfZlWRCYakqAQZv0X4Mey0r7JTeopjPLY26sU/oMXLeFhf5df4
DAB+qQq+s4ryB5XUc3Jec7jVQ0/2hp1waHwygcUWENzaYbTbFBGOiolb2p9qTejrBLTRXp6PaFTy
Zqurrg7Yl1p/ub2BpFdwkbpjQWtL4uX+1VJpgDK1Kz1B35WBbvVZ+VZLzyOaow0nvP3HxohuhoaC
Ft4JaF9cGmuDOJ/7OQg9I4/utbaysjgljXv+ISi0B1Llum1v484wcFGjroh6kYgGG2VQacWyxyut
gmTn6Ew7wZwO872y1w+jL+xu2yK3KbWROA46Yi2eLzgaJCqtHLHVpVGcZ6HyFJCdDHNqGtA4Kid3
AIuNlRYTY2kbjggkkoakHk4oYUrv0tykcWMnkpUl49d2eA0iP4ru5fwLP1bOMkim3LEWeF0oIMVZ
TIADdEFuLDoE5bIezVUby9CRQlnREkBbg64ews74B8wAG0FcF3QFV4Zs4Nagm3ipmqEgPjayO2mN
BZFc05i/SQ2L4WorfKCDhkaAxKPUeCUaI7bZ3EVhr7g1HGQBE5PQmbHXOO2RMEb2vMnCVF4zH6Gi
K4HaXtLxFtOu9BiCbhGEZOEVV8gseZ87yb34mu7BRpv+FMCM+UYExyprRu2FBw8uOCyfCox4slnS
NhxIR2+QNEJU49pfg7ASay7UDahkTsfC1Xe9mz50HotFZuNmvDBDIt3qWMS1liR6oBpu32a+LGf3
WcuEj54BANTZuzBCNUSFQeCRZmsGupLSVxAFHBsc9fxdcCUbhBzw1NCPrMTlrMBXzeY7psQf28jU
D7VbeWASYA/1b3kvoZ8DoBNINJ1OegpxgeoaXsCu2sR+3eWmLP2YOZGRd2/cEmCd+9cKnegMiRrK
QiQoGDVvD2XWvShd9VAVwK4my1/csxe2qEjKFYYQiYVhnCVT8rvhIYbKWYesI/xc3v+gx71xL13Y
o+6ltJRkOajgnloEbboxmHAYWsHOl060Ool/bOcORSSUhQS9uBtEA420zOyr0eSSx3yEYGHQHvLC
eEKRnJH+XH1bJHkYh4FUIPYeTUsq8oZpMcxyoKquyCW4kDPRBneVI3Xpz9sXynVsIoYMg1chc6nL
VymfWvJ6W4NsE8yy6dMSmf0EwdcOIepOms3hqQitaDJznnGxCFcXGWWWOrHjIuVqO8yqqzzPoKcT
jhCf9BGn7PEpAYnkgDFsiUd44h60z9srZlmmjjHoiZK0GkdYHtBRR/YqZLYq2dyCqZ8JCjVMGjrm
FpNftIpOCSlnFkofnEkrITikWhzmzBsMSTuSM6PtCT4H1v4S/7gIVtT+ksC8spkKE5cWYIxEzwRc
Bh4PzrnlYNwRKhVgjZgqc1cBGOZE9OgQAQnuh0ZSGJo8CKGBzznECWgEeRODje7t73adGRAbBFsq
CiqQ5XRWnJeC3AzgC3cbUFOOd0QHWT2q96SB0PssIfTrG5RYAxENZDoVdLdUykFzCTJv4YQrZXB5
qy0clOnexrvxtX0dDuIuPgbPoguJ658JUMblYJU2yME9Vl9oKwoAq4/LnOdl+SqzFOZ04HM0xFyt
q80gu0vmd7VmQD83P93KBhUDG0kYxpZDDFSy3pYjzk8Vlkjf1pFbL4MKZmJZTGKFursLIWtb7GYz
yXQniUOzbD6mFhCUkCUothlf1ibJqlf+33OZrg5ZYKAvUn8HFGbZkec50q5dcJQhhSU4Mp6OkSOM
bDnS7a+GpzqUEkCwQfcroUkMlPKCkAqa8N7SH3nFDLzemw7xST3qAgGfVoDB+P9xFkRcVv7XLt25
5KQ5y9PJwE1tPLfpYnZZxggr17MslAnqgk7mWOSmjjgk8PWgzRBsEJGFORR8UT42wYyw796Mfb6T
XQNSyTr2m6nJw9jdc5to9WUbaSnFBOMtblN8y3jDkubXNnm5HWu2z8TvnaQcdhD6eOB0eM+QRw6G
k0wu6FnDk5vrIHgUQEEVXMDk31fr6FRu1hFgFKTGgx364Px3mo/4mBASfmxbDZkoVji57lCSz6eQ
Hpp+FmGk1pVCgzMqIGziBq/yXnOL++hc3hH2hlfaCUTpWA+R7XMIpWO8RGRSWaIcJpWzdJHiNHDT
N+1+svW9cFSAXESPAWWlfFeZy3f9AIQdWxdu8xuuLFNxba77gYtKzkA3VsAIHRop7ox2FrQxAjMx
8/vkdfp222u2t3dlktreeNDGLEpgEir298Ee2nu12SHSmOluPib7Bf/zaLKAoZvBdWWUinTQS6lF
ocUO6/LLoPqycldlvG9UoTt3GBcYHm4vctNtV+Yot1X7ZUp1DUcDAFgeDUd1ry6hqebpf4wuIb66
MkRdwFMFEoY5RGsnCEJrAtgBvZyyZ0zTX3MgUVaobDDKaoysZti9GeqB9VMMNOU3jEB2L5pfuESd
u3FGt9ylsiX90iPc9Y03+hJjT7fD6mqtVIY4RF2bdV0YuOKjZgPw4ZV3qT8CvWHmJ/FBOFORLt8B
7L87ExX7HGOqZju3Wv0AKl3sqjSdgUBXcViih+JbvC++kFna/qV8npnipdu51W9rtDJmg4JZUaOV
hwtymF11L31dvkafw06PLIKkRkfVinfCPnuKYisW7VyE1mH5BwLp1/Xuy69Plwr7cux7jCsrLvBR
zY5oZQ5m9isCFhgPTxSaj8qjsp++J37jGbZiE070wKpsY8f8AIxodfbT1W1gLAZfCDxCB6m8YxNs
LjSFD90G+QEpaaOP/YUZm69ev9TqqXCl1ACC9loCqCOGLbjMlUSbEHPr9mQlsSV/VR4x1Y/yossf
WKmKRP42/T5Zne4zXnO1Xi5r8zCBPhZKYsUxv2tKKFuqqKHIuwwkjyYIEZ3eDRE+zeiuhcAKYSkX
oVQNIDbU6/HO8FD094lTMD8Fa1voCKcNzRwqcAryuVUr+Uy+kseT/mBgFHq2a3d8UUqr8Fgdj+sm
2vl7oF8LfWQga2jE/RLowOIG8AHZyx4MwN6LX1Bahya49HcX1W9LVLxpRLnEaCMOYHY0vorgl0P6
llpBh23GSJTZ/cxAZcsIctdgU2p5VIwpIYeLaQq42+ACq4NpZ2d67p4J9WWH8m78qewVL37IHLHD
lDmrpXI9C3ZpneYOi+OJ6+oc1qcf8dPwkGCEyKoMe0LVDNZ5ZD9agrKOOXFm/HH7ytxeOZqj5yoo
ciDqoNVgLUOhB5fMCJ0bKH9Y2X0EFAwo6Ak4rHiLX2S8JQFWqe/Z4/3knrw6aSvjVH5QZ+Wo63Gi
umO254afg4jpN+U+UGPr9io3E4OVHerYzKGkhUoPSGEH7vOuy59i0NHE3WD/d2aotEDg6q7OlAxX
JZe7S/ASiKJp6CyNm+28dbUaKi9oQGOtdjk+GREaISq4kJd3Bbuw471h9bYoEUQoBkN6v/6rhwFm
tTBCK4u6TLflKi3X00rG85GYRrlosvJT5asQ/H3tbR3huDipdwOLHeSat5sckJVZKl9uam0Ogg6v
x2QHjQIrPZCTGWOtgoVvCn0Ednfg/zkYv5dKHQyMHBilIp+zL0AT9Nmsq0NBEGygdg0dDbJawmK1
nVPpNsgvIJRhs8/HGTd4fUB+/wjqgDRcHqQciQxQAnnojvpefpt4O3sY30LI6eVgoRR/9C6hNcx8
gNWIPkgQmsle99tju1PqP5hF3H5JrD4GdZjCMQ7gguerYLJbU2nPJcP5HvA1v/KMh+UPNLw3r+SV
TepkpQBGSRkHByB9fdL8VzqTiAkuVn8EAahnMFEjLIvUIUs6IZ2ReQa48KJPwwXY73wVKL8IfgIy
04wIxXRx6trT00kpRBKHtedqpwAoC1zlg2b1LsB+aIjlOFnMMbrN59lqV6lbL6rDToHgNOIVxsnA
NQVCq4fka3OfIPa3NthVM4y1zg65gAybKTzCsE6TlNWF2mrNBN/ubEwe6b8qV/kCITei4TlgAEGB
gGlsVbUlOKKvP6HZcTtYb78rfq/eoJ//mRQlooho3dgTodmyJj8GtzbRSGIDqrbv+JU1KoT13JRl
9T9BWwVLsWUAOeiQUT6Aco4iGjxHkkJCT5HhWJvJ+8ou8fNVMmv0AgblBJzWgo9sqV9MLWZxx27e
roCyk14f4PPn+2plIqjJE23CRqZ4GmLWJslnAJGZA0GbK1mZobxVyOSumIHTdYtj4KH7jl6QWR0m
a3CA1AAlrsp4f2/m2r/t0S/BMWpSJS2wLKMYrCHpTRH8jjpyolm2yzDz/sYdV+Yod6yCKgXLHJaX
7GJfKh5rMDjMaIkYkx8KKLqxTj/ZLvpqAUCeMIUAiILe8KVjKHNQtu1cBi7X+JLyPUr7x2Ee90qg
PahGbnIpJMsX1lt+K6qujNKZblT1cVgXuY6ouoim7Ex+Z0peKeICI+8lcPGwMhZyrm4sk85YmkzT
0oxYDNANx+VNqsEKOGWt5EmERenzLz4j0C8AzILNzLiCpYycLtTDgOZWC6pu2WqBCNNt9GB2ZH0s
8eNrFhAkRpIK/BIwKaQbRN0aVV5KSajXKLClpddI+i+1xigS14C/Ca21rPiGY2mnGveszuMROP33
FolwYs5VMZoAxGsW4MidM6W1LYQAZCitIzUiOMRAlLK7vTFbQWL9Syl3A8EV8Ogzon1coVXUmnnQ
7VQ5erxtZTOor8yoFPRR5HM+T2dsf3ZU9wQLZ1jgDkNsBS6QfWlvOtfv7afneOSk48ZGgjXhntTJ
BegzqEfFI1PZ7Ibb5hWyXht1hRT5DIqsAt3hyZ2d5ltt1afhS3ZY9pjf88jqYnC/PLLKIdcQsksf
U6kbBC4WgsmgVQF8IDUHLBLwVTK/U96zGGW2Qvx6heTfVzdJmutZM0YL+t/FYObcu5y93PYPlgEq
d82TGDMdaY4si8yLd7uyYcHShK1rY70GKlWVMZmzlFyLuCqYPProCAK5M76WnvTU7UdXNyO/fegf
2F2FzYrh2jKVsjZZBvIh+Rx6AAVB7LFUPAnueod3Cnv6Ih1IYcFRTgLkq6oQNPLGDmfxrv1M9qzC
//ZpxxsRQo2qDPz15YfMpDqeqqQI3AWDK1nTunyuucJQmrc/5yZ8ATQQ/9q52uw5nUDjpqMJbeW5
TeSpSy88jZIVRCYQ3y57m7fPAxCcKlpGEIShUYCNvoAaeQZNAUHAJj/+KUpCDOCte2Wdvc07WpMx
pWwApgMxucttbIelFWYRy4MMAFo2A1DF7R9ADTcrCmB6QBdfV4BUp+ELo5E2XSYlGi6tyc6fppfU
SVDqBtbaB6/GXnCg+/Uc2vwhcBgfcOsRcJYB4AH0AYKCOvFJwWU9nnYBLM+O/hY/9qf6lHsxsjoi
ZVJ5YEU6Vdb4wdra66l7hLW1ZcpF+WTqSnUGZG7s0PmTnSKTG7fKl+Jd7xXtLtdCze2j5NMQKx/D
v3eh1n2f+wUiDH2xn/R0V4TFt7wseUfODYjmSqFT5eKjwkWcOYzoo7ddLQi7Ctxm9hAv1u2N2wpk
5HMBboIxdCCxLz0D1FFcXGl8gPEFPInBa6AprJooywR13YiDLpU1KfvzGKgyswcJKChSZkbXAX10
yFAwZze3Qud6UZS7K2Ne1hmmJdyRGx00QDy+TMHsLnj81yLjGen95ot7bY1yPTGrpUU0iDXgIKIH
gOfR/IW0B15kGDgLLSKzwXzmby8RyDkw1wC6TA+KhpU25JBOAOh0p/5CXwMDZKS1U33pkaWMx/IT
hO6AiX6wab82D7ms/2uaJpGqsyCJVPlct5Hfm2MZupPNOy1goSqo4oiaSZftwWXzB+PHW66kAMqM
iwDA6Su+hGARowi8UkCDihIoYuYfgSEwMr8tEyB6VyRCoXHNhzfmXdeCdSRwa7l0smKxVJ1VRd7c
wbUNymMW4FyjSFjQkD3THIEAzIMKz0u+D2xxpwBUEu2n9w4sJWzGoy2/WZumohUcqRG1eSbFktGR
UB7qjhKQCim6IqAwsbI7hUy+2Cx4+DWwGFFybZe6YONQn9N5QXzOdrqHmcTU0j4Se7Z0r71rveFg
WI0jOMtr5Mj3YORDCaM4iQDFQlh0TwgQoj3r3bpZmAWniwZIKOi1cCtehr5ijvIWnwEviTwKzXaR
SifXuQ6E+uG7JgcaqGFqsFek+q4Ra2BlI0GzliJLHUyFw8ujkcy3yhOYU5oOnDFd5Qj6EOzHHMy7
ZS97twP1VrkUA+GgMAGsRcS4IxWp8y7AwESdxV6yAxtnapVewpvaq/CESW1CAzof9MgFcctts2QT
qGfvhVUqeKOjFMwl0KRe2ZSQOHjRawxIdYwQunHmLoxQ8XoMy3SGImPqgbXYzUCbNLMUBLfecxcm
qCOnatnQQR0XWnuPEzodAhrPnT8isWve4V6MS3XrgGPcUAa3NWIIEM7kFK7eH7EI0VMxkGMv2on7
xR4tsNIdJbzqiID7jGe88Tjbuc0xORm3vASWMdoNUCcoROmkMu9TvBoKJfb4PXcvxCYR+0st6O7h
P10BbsKOKRtfD4yGAJCi9kP8kv56/QKR+AgmJx1NMUNBjevtthNufT2YMFAMwZwOQKKU7wM0qmu6
DPUewjoBnRTpoO8WqNSNn3h3/cHtSrya8voLe5TXK4oStxioijEjiIxL3itu6wUv035wYnRK/gbU
eGGO2sG+TMVKb7A8aUYkwQx3A5Kp21sobyTIFzaoAzAFkQygEZYkxZrkhtOkeUEPdipVa/aZBtI0
NcxQrcvCwhaG+a3Qs3sw4NtpB5L0GI0rsUZrddZ/FKJ0l2bLe1Aaz6HQeXkvepirO3Yp6BwIu0Id
Tk4txTswV5+A5DT5oT5NRfIMMh83Egaz5YwDKsCOIEanQeR/1mremhgScFuA/4G88qPYMM+xtpvt
Ug0elKR84XoB091g4xhEzcmV5tft3dl8/63vAup6CoVwSOoAOdySNj+CKNccDgyS8yCCTK4LQP3W
Fl4LkIia+Lqyk6D3Ysb5izFWP2//kI1wC5EnTTEAhVZFHODLwBFUnSYnMUlwdPlRTlN/kiurTtz/
2AomIUTCaQSQ+dXsJSa1CigLlIlXySD5igHPDJ4NpWDcWBuphgp4sAJGTlTzr1hAO30WxhAzSl4v
hHaToLWKrkwDCsmsnsypYgGwySeiziyoPzHcgXeMCt1e6hAJyYCsLQtTLyulxwqt5AT0u2YTVT/r
HiDd2zu4lc+A/lNTeWwjgpJKPuQqwmtTN+dFuiTe4MZP6aE/Jafa0aABX/sD0E1g5rAD4B4Uz7ir
/PCEg1SbmiP/CNBbzTAgh/I/81GwuQOr30Q5cQf+oV6SucTjRMHCcIEp614+fcYdi5N8IzxeLJ66
3roCtGhRGsaY3Q390cueI7v6InicJx8MzmQVpzfulwtrVG06D1Ne5Oo49boWVEqDBvkoFiXCWV36
ynlWW0dVlZc46+QEOlUgy0DDctbNrMRpD4PayjjxpWiSA2hE7404fcX/TTCDqf/a840f9ZPdKJGl
g0uOGwCzCRQzlANTq0HpG3OPqO+AuFybNFMReED+mi40G6Db7VIfvlYKhgRS1e4KbdcPkRsvjddw
oKzqNKcsZzOcwAhcESrgCBUVkF+aVca5Mg7QCKpJEAmi3ZnZt/16qxGw3mwaXz+0YdeP+Zh6C+hC
VWvs7by3QZgXvLTf0h04tqARL2Iy/TX4EtvtB+IH8z29UayCWBjgYWBCksmc7OXRAqnkCFYbpJzg
SAZcojqOTiaZ0dfYwczxt/xIpBdLFym78oqhFLaU9pa/re1TN2XYhVFbJlnqhcZDOpySUWYEj63b
5mKFVPBQKyEPRGhrIUmLPkl9FR3VJ8XT9pJDVHcj1nkltwbt3esVUYGh5poyVDmsiEcm0+C0QtIF
JNqyy/vR620H2opBa1NUaEgS8H3mShR7AvRV2uVlKX/qxpNQ/42Z348hnjqvc1u3YcPnkHMUpe9D
Nf0apu5JKVWQwyrj2+0liZvb99vYGdO4ivXIfZtWyFLcLLtgX+9xe0Hvx9c/AwnQTYKZCS3xi/aA
bP6Mr3vofrJUIDZ2FdNRKEdgMgzm6Kwe6ioJWLsHBNxJMsuqfUSX15qq2eOjmhEBtp7FF7YoZ2mG
QisydYStUu0+wayTeBoGDfZaBzLTlMdUAy+ZHA+owZBUOzWYvCVUd3HuqXnNv3LFsAOJOnQj4heQ
7Se2qql7CEwwXoxb3ZGLX0n5GfKOqC3IOwcA1q/19+UIFk85MwuMKYPI8AfR89EHFLlFn0meuHH7
4cEhom6PeVLQrVLxqRRb0GDWPXyvxrsOUEePIIjK0oyeIGz+n899S9gezLMYGKrHwDs9aTVMFQYd
+QVvyRbVtbGxo+nxtoOTcEOFh7UFOubP0SjWM4cFVZ1iCiLyF0G1Mugw3DazFfYu7FDJrZ4OtTiX
eIKQ93DyoB2mA+h7vcEx9h3CHmsIduvVeGGPfMjVuW1U3J5A4cee0Yb1Xi0X3CNG5RtZ1VhLNN9n
4CUyxP657eO3GHj3pPoY+bRjLJtcF7d2l3IXUPDVsobXhDemX4LmvegYoZD198m/r1Y5DImu9mC0
9PqIg3rGq1Z93P5uG/fxxTYS91kZKOW2D6qp/ifbI5VKCTcH+9rdKppgBhV86HgsoH5BQ8MVbQjA
lxcleOQ3u6oy+Z+YCs8ns5eBblJR4yLcf05Z2Tr43A7RntVD2jwGKuoIhOEJRUHKPeMgmsnLDC/k
YB/nD83yLoS721vJMkF5ZN8HJd+LKqozAI5wamhK42KOMwvitOkSq5VQLjcpYlk2AlbCTyew8pmp
Vpi3F7LVvNRBB6ORvhGgP3T/oer4eYxAWwf9g+GYgwR02C/Iy0RQJTHTl63lrGzRDYdGM5quqzks
x8vfil2zI06ovYY77VF2c1e/Ux3G6rbu27VFyhVQyihyo4BFzMHc16ivQk0C0ktEnDfPrFGw22MA
JAi3GwrrvzRNucggSlqqLzoQhMDyAaOsHRbsb/Fs3BFCYL4jgs8wzKyGkyXRYWq9ZMpnWm1K5WTC
iHR4Bzpqd/IDv8CYZgxINLM8unUMRBTzzs0r9ImpyzsH4WCeQb7RLb52trrvcYFKd4F/BOaczAi4
nyyMJvmDV4sTFAX8T3iuX73WIUofRmqOA6FFoQXJk0Z5bVBcGgVTrTqG87BsUfnTzLcdyjuQKFB+
zLlyH1eiK3cPcSQ6wfjztrNsHgwBQjLIDmQ8QKnQL1bzPIDyEm5aVE4yvxYKC/W5mWehnf6vCfIp
V8E/1rpW45cw8eK3DCwLsZ/u+cTmP+d76SkoUN+IP6s9tysKMDP5t1e3VcvGK/C3bWonhxyFIjkM
cPG859/BSu/ksG6A8a6PgCUmYH0WAnVrQ1Hc1cC+C6wEUq7L1RpVDdkHHhYH/q6KR7NiyodtptcK
MHbo24IB/5pQXJ8aw4hEgkCX9xHIgnJbcVNH3wmP3AmEWoLdfwOVr5vbIK1m14i2jh549RCwAfa7
Vq7B8MNStXmaeHn3gVMwjb0lJKyOP4kV9HFDWRFZMng5oRtD+WXVTKnYpFnipRh4AAvuAvGY1iPU
BGAG4CULA68DU+lk89utjFKeqg0D31VxnXjZEIMrYwAFW5mCv+a2U7KsUD45cgUkNPkcdb851Vwu
rZGipByL65FlhfJDkRslPMLwBgvH8a4WupcQxaC/WQn09sAAAPosjMtf+jrIi/O8GGFDqQaz0L4V
kLy+vVfn+HPlB6CMI6yVMnnCXJpA6RnyfSP6Gq3Tv+n7CsPG1ZfikD8KBwUIK5RE8/0MkhMRwuK2
4oUP4048BHfJntuTQX3jmMlAl/X33ANSJZbc12Z4QQX8/34d/axPm6qQI9JUmvdIKQBSqp65J/2I
Bo9buv1H9s5KZLaKa/raIrXlXARekADEb3gAAQEJnl1cs9FHdA/K2i8VdM2UfWnzqAna0miiZF1Y
zHC+efxXa6ayi7yXCqXq8Auk3kxVU91Xn//weaGyCtbLwOx32R+0CLeeEOuFU8lFl1dl22fN/z0h
wDkNQDr7ab519a7NUHFH51MOehcwE4mlnQ+zHRmpO9bPrfrEF4xUfvM1uzZGxZs6M+RqGrGVGPC2
a7BbW4spP0iPxVPmpM+ZxczQyLe5cZrOsN7VVYwwEwRKD3+VH5sjeK298Cd/z50IaFf7xhrX33w8
r5dHhaCkLrpJ7rCX6iNB656ZZfzazneTNx9YNRXmyaBq/EZccUjNYO28mYuJ3gX65pAX2MuSSwal
W0idNos5gFOmMNvKTJlzDMwPSkWrqtH7QpzwGwbAolXMDw28qaKHw3mli7lZNgJliyNgHQ/Ou7L6
or0mjOi6wiKh74iwx9OuOyr3QJ+69U/OAph+BgBGPSjI/AMTz18/O7GQOVsT2Rc/ggpKihbWOiQH
8LqCzDzBhpJZ4chnExiyNpie/0+CWRAhsEbecdFgoqeOFaOP7ymNyQMNEbvMh8bmPfo73J0/wGqD
MaFbx4NE1ubFd7NDcB+J3fj9DygBkUFLjzXYygh09Mh/h3laETyb8CFIGYTC4yiJ1mKcwuIpTUsr
D40no2Np9TL3lYpE0lDGaK+ifkcmfrgPwnfTObOd7vod4bvkWbzQW4QiFy5DJUGRqnIcR/AK55PS
mBH0MjFNGVmS38sm/50ofmcdaEWUfSuY9WcWujg/DjNqbOaZq89LxahyqgUMEpOICA29FEiX7nl+
E+xwH7/GqBgJFmG/4n6lMciwyH+GNnAOzDIjWe2NuCxSsSurNWQSJFKmb4MtOpK/HKYPdK92056A
IbO99g3cFszrgOXbVLgK9LnLE2WKPf10QkN5t/iVjwL4d+W80L8qiazuA7oIM7VyWJfFOXcR99WL
6ChYJ5lI0qBbmPi1y5sz6KlvZ5CbZaa1VSo4ASGRcg1x7e4rLtm7zE5s+VMi8SJ1jU+GMcYFK1HJ
kZKJea8GKHSO+8nmcKHHGCEltLz88Q/KnQznPbOHrGITJqfCogK1sVf9UJ6NHyQ2lR7wkSOIYDqL
PafH8Be6WJArczHoJPrqykuhv7BhrYxzIFFhqF86tVf1CrcZ51QS/yGPXjijrwlZJ8aHIn/pxok7
K02tti7oY0PtSeolPko7/ZS8pKAWG/zpCROIj4bX/sFQDCvI0jqWUGEPylydSayJ/cwdvoicGXxK
p8EB3JMw4TdMtgKWh9CBpZu0lJOJPwImLGOQO/+JeityASiH7HtfZPXUWNtKRRQegkRGrGJbv761
mdm8SATE8vmTWEST9bWwmLkH48TJ9JSdMqhpRxIgSM2ANDqCErJux5awx5AYU0iX4Z/0gzdUU5DN
tkniyZKB1GOscCWUss3pMxq6kHI0GV7K+HwyFU60SiqiVMJ25m8EcooxO7x3rc4kRPcNCCGZdVXW
AskPWh2LbtDnudCxQH7xw5mHRlpllkFmCoXKKs0xXloyCTYrU5VWQDM+x9qC9/kNA/eFmbjhiZAM
CE4HHqv0Aa1QBDHjLwZ/16kHTQ6vjEvRi/M/V35jnkdJHEyp7sbjGTPOZCfdLICubiCZbPpqpZFU
dEttwCBhjBjRhooxboxAfazBaw66DswUfZk8EgBYj3VGwJap7CbAl4SKH45/Vb5z2desEFlxlOUw
VIAx1LYfSxUsLLIngbLTEmvMGWdgqFB31a/4iNGku+YpdVl1EFYspUm9xXiWa45UXvTU1D3ZAQ+Y
FILm35ww3yw40R7lniH5L88jTfJdL7EkVy32859gg/f6YfBDbyFQAX/8K7450O5jts8AFJvob156
jgjJrplPyCpPBZg4BF9z+HuEUgstDjvyGNFmM3ivrFHfMu9BKq6QdKIUPExtjt8x2HvinM4Bogyg
gSnDvCjJgZl56OaTZ2WYujUMNUS/UcUyeY+HZB2UFl1gtA/dvXRMnfLVwNN9wf1cOIvzR4j3zTvk
t32aCoDjujhLQ+AjiCzO8KL4+u7MdnVs79lsPptncmWMykeHgOdyRcFi6/6H1PwYWVyNmydy9fep
O0PO1EnLMvz9JdYGk9fnQ9kpmaVXg9suBuP8M1xGp+4LKWibUCyJgwqnZDp20mMiMXIK1nqoe0Ks
RzUzMnjl1JwU5X0uDT/rDStoMve2/zO8kEZI6dzyv6UU2SP94cGH8gTk1FnTnqzvT9a7ug2aqhfS
bEKOa1SnghO8JG8YC2FZoKIGPyf8UmdwZ3CeOoCEOqCRvr1V2+F35WRUqFjSSRS5AlkXOTFEqqM9
cXe6nZlEA6z5+XfhfmWPihDCEIbS0sLPsqOOyFDdJ7b2ZLxX3wkLcP/BpDUnv//qefDbHk0IFLTz
osY1elzJsX5De/mOOwj38mP9ZoS29Nw66R3puOWQLMXzVY9fISWPAW8IsKQRykLoPADEzdhyxlel
OYLUYNYLbcY5MPzJ5R1cBpGNofa9ZD2DkY+ZCW4X9VZbQMURzGAASCbAXrKbjuQ4gO4VB0L0/wKc
vb7kaNR9ZqhFBvB07AH4B7A9uJbGF8beMWIIPdottCBeHkOYUMxiByJVwDDIdK1sfvvCeaSMF/5d
6rXaPhI5V8e81RajhFQOPDaMd0u2WGLJZN8jb5tbXkqFkrgJkh6kxrFXhJ6uRb7aQ9gz+hBSItH9
GggPwdyZNXi5GdvJOh1UgJl6IVIiHXaDk7r48l7dC3a5hyAFshNM6KA4uvxKP6H2eWLW68jteGvJ
VOABGWCvCyUCT4J8qInMGWwWokXUMCDc7Kn3BFOT2kZipt/UQ3xv7FgpNSv0GVQoark5lqQFvjRa
6V23Uw4DypS5qQDbsyOTr/GznrPO/u0EBajVS2fquBaiviEKdf/SLPZQ/4iR6k7egNlflr3bsQZN
+Et7eHMqbYLCNyoVqJmhZ3Ks3OGAibIBxKedJZQW2J13DK+6/Wl1ngo44CqaoamHTzu4I3hCQCb7
we8gY2yLTMYF4qD/vxfpPJW2ZMkcLDGP8N6laFzzH4KESWlovKr9l3r+cXtdrL0k/74KBLGkiAlH
/KWKcnDIaWaXMhJ3lgUq1ARDZoQV6VnqQ2FW3Y82YWhfiLfjJyCWl2vIsrlJixxrUE+9A+ZHR0Fp
4MRZ4X70/uG/RHAj46ikQC7txPMQP1imbO1B+PzvtpOKPZix0TDr2wN9MgWWki92P8eMjPN2Ugtm
i8vVKm1V8BnpCSBPt8JZMxdZ2tWGe3shLCt0HGmNOi9jWIkhC6lIr1Lua5Vo3zayjVD49xrSaYRC
NaRGFEiwIj9Cr4RUANPXFFSO3CPnASph8j4rN2Ss61yPX/n70A2SUJ4rq53gKd1hbgDlzxgeyTJC
xYqoWkahFZBEj5BHybVjUmO+CNQgjN0jceBGnDjfBau15F05FVKDk0VYFsBg1J/0B/WZPMChZ+N1
Jxbp1HbLfPW5qGCBZw5GLgm8Y97ndxLaUNlhdgmrAkkp/4bZfJV5gfDv0tEno0gS9X9Iu67muHGl
+4tYxQCmV8ZJCpZkSfYLy2HNnDN//Xcwvt+KwnAHWu992VvlKvUAbDQa3afPoTjD0S72ZQsRcDCq
534HxSVxsPRf2a75BGUSm7OrnNuMRSEQcZqUglY1KcUPVaGlg46qO3sFUA88d/yHLYUUpCpDfhLD
qu8XuYj1XEwqgLgYUjUOym7Y4d4srZJOs2MGjMs3tRWNNegQSWCFMI0LudBWNZJSN6rEDyEYWFUY
NFv+BGa+NsF4f98XfRwIKLrV0vItb5L9osJOJAo8/9+K+5oIDV3kxzrVWH2/d1IGxjWN1p8kyVp+
SB5eXt70HdPbeOlkv6Rf5ERZdnk1fRr52FO3tsrEX2MamlJdJJrjBYfWT30Fc6EyHzGy5YdrO0wE
FjF22dcx3snEh1IWunTgrS7uaj+/SW2AYW/TfVhaya3sQHzsy3hQElBf8ta6Rf1jrH4EC+BQw/B/
szmjVFhGY+5mdXLGrousZtRfswoctN141MPgxgQlkSUt2T7Upn04gnrUdOOa1xnjfPLzJNsq5GVF
PRNjxObnZhu53dL+ItBKqaU2spdp4M0xbg1BGxoBJQnogDA8yw5BS7WgVYOJCNuATKZ9mKCsd1t+
Mr3aF6AxITgY2T1QLGtwlE/ZJ3R0Okt26idMjIEIrLkxgTWrbF4Y3rpd1j+KSXfyIDfEatHQ5hHL
G1ND8axVHKlZ3OuBcNMM5r/B3wZee5Ot7uIPz2YmEiBZA3MEQV+/6xPpRq05WNotMzrE5oiB8Ed3
+f0hhvaWEkQyhuhr8VOmH8be7UrOSrZO7NoEc2Ih4pXppjAmuLamU49aQe9Vt4Q/N8dbCnNi+z43
mrZC8kc1J5IRBMJWj/jQNVajWTpFOqVgRBG/Yqb4+qfazKPAr2eq+EyUXYF5McztIJRZUcAl/AWN
/Tq1urvQ1ZzoVvMgWfQZAoyc1E2m34UNg7oBkLUKRSgQl9DNWJ3ERYBSu9TEv6Fd8TFzur2y0wH6
npzgl34M9qACdgfa8cBQB1i5zwAvICmgf+Nzm2Zbt9r6xzBHQl5EYQGUnb5Ay+ciuKMzi7QTWSan
7lv/1N3wceab2La1TcZxWw3jVGoMjgnph2wrTvqAl2hAIPCHcQ9jXyeg653cEhCswkXMHDJQj1jx
KyYJ+MSjW5UWcJ/oYKDCrBL0a99/i2rWcj1ucIbQj33Ng/4VOrqP6Oe/hqZ2aIdon1S6Y5SGkyzJ
H7wf16aZne8liBRnspH4Sq1abfiXULQc596ETq5NMBtd9yo4eVPUqsLMglgVKDpLv7jrbynUDY88
dEaprkx7pwI0EHvcvtPWlbM2z0QPWWiUpo+RMXXO1NvFE1iHHPmztNMA6O5zG0/L8aR+gApus5QD
2kKDCoVLGsTw3n9VktSKmc0zDP8o9hR+O72YKAqOSA3/mKQXxsCPDCJNCD2zCJDKmIQS2oB0PpHi
Q2PXgL4JfSxDL0t4KnecoLWV4KzNMRubBk2qGDOCViQ5OpSDxJsQQsGh5IDIfy9yBas2U+21PSY8
a10qgFeC3pv+iJb+dBwgTaEesJlnTmDO6rbcZmWNRX6EdTPrmtIkeL0MTjMfKYU3FJCKo+6TU+oF
rvi1+8QvjG9FwrVZpjYm13q9tCNoW9LkdZRPJoqtnIVtBX4gFEAnB41YENIwFtIFVLap2qbnhQl3
mL5cnAqyD5hxGKzkOX8KLPMZFHt3XFX5rffu2jJ1qNWVkwcSLj8ZayM+HtORsYNg9jnMo7Ccq24F
NDVXgXBzP6lYLeXqUEWVCT7qEEMOcALpDpSOXSLUuNVxTjh7uukrBmgFKPOdhIn79wtrkjFtJK1K
/RqKIVbd9ns5nF5AyeROYGC+/v3o32LvbQOJArr2imlAiuC9LTGN4ohMJPGD5BCNr2N+Zyjfr5vY
TEdWNlgopRBDLyIYa2ALTxTlXnjgU4Ziff5KqxOyI+4kweIOnm3eE2urjGOCx4EsEcHKBq/bx7dp
jukPQql5v4PfynSXA52lhT5T9xDfy478Ur9cX/bmV3zbWYVxzxAscZ3QgE2i7wBT7WUrlL60oWyL
deP+e0umLkGTAJzRmLRj/MVoOzEotQrM2aGwi6PCy0zInCuRZSY8VYCtRa1N0X9fnbkS31EVM5X2
9Yr9gk5baZN7AL3t6ROloECD86glXKKnLSddW2VOXRx3TWt2A6JYrzmSYXiVWDlNzEPMbJuB+AAe
GYZ4weas1qo6FQQBJck/dUpuzQr0EtVP1z/Wpl9CO/tvKzTErLawb2PBNPoY2dkpvY2g4ODlbg/B
IYA5F59OBJsPYPQ4n4tYQq+UL9GzFcTWv4DxlxGqzbkO2mqkMKKd/awfAj93gz1F6gkpQDOx1/Oe
JDyTjN9EZtZjvBwpqTgvljT3Vlm71/dVofkBG8nWq2KcpA6jqWwN5EdNkO6nSLYxAA3JCl3SrT5A
xqREeHhFqmrVPXHDFgSsUekOoXEnztrjBB6+huSOlpj7oZX8muRe1xaHZZH3xbjYZVAfBbB12nMc
nFDxcSWlfx2iTLSKRLAxb33qifkiBCCBSRrQ56kNeKyN7n5B1m022m0bybeaEfCIji6uQHrFaZKo
iLglMNjHrLmXs4aEhSgC0NansrWI9/Spk/qtow4hRiIoAIlXBLp86jFGmURNDrO+MysYTfbRfYWi
01N+K80g1N4FN5QfRtlNJ3oh2wkKIvqN2T0oBpgsrCB0EwgGATzMxyldvOmZ38RcYy0KE2I/4zep
pubN+uyQbLIG6UuSoVgWdFZbJ648EPu6z52Lv+987r1ZNquLwkEbzBpme8ji6ZAbJegEBk72skDe
VZktSItRgTP+ermWmdstBomaIGVny26sPKX1TzQhPUrMk+SO2Vjh4IMBCzUGikrlzRldPnaZdTN3
GymyJBYbWG9ea6gHNE5YgAywgb4Q4KJTg8d/4XU7ckcnutz6FAR3+XSEHhWVDud9A2rr2jegZ2QV
T+VBK9AEw29BJ/aZcjvjawOP+0EecrqvF9ZA16KACoQyKTP7Xmb6oLXVgi8ObWHltBylWzp4I92g
fehc966Lu5Zuso6pefDqQjCBnSaeDAOJYDGLXiypXq4clekxVbqjTDgvr4tr770dtuumFbNeJQR2
+jyxlri4F2RQAGJy/fpyLh+wjB1m68BMSaJZgB3MiE2IE0Jg0VjVAWaM6dii+sCj+eLagUl8Kwnc
5qAXhRzge99IoHIhUllULwCNYms+5BpvPn5r89YWmIstLqpWa1p4n6zldjz3dr/Ue332r+/dZeWZ
WQgT6NOlbPQS7TZvjuz4WwNG7GJ/MyLR+qkWtrBTfywx3l0tlH7R7fiFapP8GIQOSJC/oNLU3J71
DTkXLm/lzDUQGHWRTDP2Vst/BmgHlDWx5oCXk9GFsedtvb9MYFfyuK7RkgBQR1x8IwMdHN4r+8HI
HPBV7LRW5hGAX/Y43m81yw6WG7EQdkC1eOSmbyzzx2++QsFWK3u5nSCwV3rhHzT+GKvM4cjrqJkb
6qnTq6aDIYNKIg12lTvLM24Q7jv2kpaDscdE8HKc8lCk+0p88860GkdrcCQhj+6gf+YrI3QN8J8D
JaHij2ZxrTMxe+mS0qiFs3UYdcJP8pcmc4oXPAxbYN183a8WK3EFpyu9QHSjExcdf34UXTqWpsn4
H5oaF+NondG2Df7Fq/HENuz6mYDwiI6SatY82tqT/DT/oPMOlOGpB0czaF4PGQiCGr5GNF3ttZ9C
o9j6BgPXjRQLNEqlFvG1Q+7SYzw99K8iuswY2uUE/HMn9JpBJizmahtWCMTIlh411Upiq9qfuSqO
wc/akV+Tb1QWAcA0PuvSdtB423UmXMqSgHYdbjs0Bop9BjG5p/O2g/BsmaGNFT0gYfF5OLzLUt/Z
2d+sMtGzrKpWIjRFANP+r/C4QH0h3pcYF/5IcvQPAeTNGhMYJ8jNRcIAa4MXxtAYHpzqPj0AKYb3
R4YWrXnI3MznTrNt5UGS8maWiZSQkjSbDArgULogkM/CfCxVmoeeTmCBxJb/DOB4LZv7dlFaNSPd
1OUuO2ECA5kfYgj+jwaV9dBP7imJQoDptjj028hBwwtyhWp5H9+X9x9QW9u+6v9ePpuYtVXap/OE
n6NjuLT/hmHWs+h9/pR9A2PEBwZBNl0ZLFSofaJ0Bpqt96dWiYq4AtkV0hlBOOUtyL3U0B3w1Ll+
9V/SBFLnXdlhInWnSqWxgObLE33DlzX0EIFuxigYRrCAYJ3s32Mm6pc2sqSEj6zeykIlqiqPpoMO
WAXjVn0zKLhlYR7IarzhIBy8WFppg56Hat2C+v6eDDakUYf0AxwVW3us4WmLm4jK07BN56KUwAUt
BTi49bhXKs0yxMlSoz1ni+mnYuIhCKJAfwU9KvQvdWaL42Ke5n6YZEQlgDm/FR4V0kKMeur8nhd7
N47NO1v031fB3oiHsS3qsy3RVqmK0QQGCszZPcuYIOR3ALbS7ncGmdulkuV8WUYYRMPKUTBkA4EH
NB+oUlihecMD/3q/5EtA0RoMSAQ4HFqBZcsSmpzX4CmeZcRbyRNvFK+JHQjHoAeuBNb4ecJYKB1Z
Su+nb5F+m7VWcDRQSeHWDS/HApgfwoRiFY/zQhrwQ4ifgX/196RUfc9n4rkc3GcsMcckDpfGrBJY
ov0d6TyCkO6jXXH4wNt/Iydeby8beRUtntUmgC3amDPRuZq8eJcfqL4LATkOyBJ9w+N/1q1r9J1d
JuINUjlNqQi7yb69hbZB4pmAVhmWeGpBhuFyI99GSH9njzmWRkN60oawR7WbVGD8jgiwFqWFzHb9
03Dzga3dCDjvTDKns80HkSQtTFKmD+lJkK05tajVxjUP42PU2PVd4fNKajw/ZceL1UaGVkkNs+Ft
4NeHYN97wSveGfxwTv2QDXUgWEaYg6IGEkvGT0mXm+WSqNRPJ2dxQO0PAYPcWvb51wp3JjTcQF73
OdrljzpY+Y86j5ly65uu7LPFhiwbQDjYwH6H8liZNJ4oKJyqKD3UV5bIYnoTEfgeI4AJVbsr5PtB
myBFEcdu24c7SAVZJJ55d/RG7gUl4b939XxyVkEd8trTgo69DMk/SguTfqVoE3oKk4PJzbw2Y83a
GuOk6VhOpjLCWnFq9ukh8ij1TLTLDqPF9Uz6t65tJnN7qJivL1X0fs9xjcJfTdGadtCksBV7uiFY
5Z9cxgptZpmaIlO9lvcXJCrliRgVOo1uIxiMen85ynsFUgGVr365fvFvOuPKFPMaaZK57+NGAwlr
+rDo6ndzlnmNj63XANSs35bDvD0mdVTycDgvZ3IkQJan6lBVjpCDS3+yZ/D0dBiPGT/xHj1bJaN3
hpm7Lzal/+0j7fLQIkYM6ajHqHbrzxGgijUoCCkHi9TapktBi5nbfA4fA3uEorhYuwIYjD4bwrF/
4cX1jYyScrtTeB/ZIGLUALo3IqlSvLkHlSpSS6tMX4xcFZ165KAJN4/K2hZzhYQhxv2FtFS8rnbI
QbyhEKFlAOOMsYNMu3vdnbjWmIMJiSEtmwhWRovD4+3/F4fHO35xeDOt0wna9oAJbEzbE8zpkDhu
FE/2QZvsxm7gCCDkQ1oFLpGd9rDwtnLrsKwNMv6U6lIQFSUMCmj9jrdPizVZxokWv7E+bothe32q
BFCCAhHfC2T6NM91SSaYoyRfiYGBvdw2Py8IO8mMMdrC7yve59uKdfrKJOMselG0hDQwqUeWBuRk
8+V3FS6XMUNBW2m8PspmRrW2yDoMlDGxdlikOm8dWP7cTL2hcYHmcRF55LUUtq5GQ4ZM3/kAXryn
0KwqC4jXYYXSAyxrGMRMQMNZ3GXVQ9jqFkmHl+tnYstr4J54u2mgo8YV+T6aF2kCRcqknDylHezc
yJ205zjmVsq2tsB8NYgN1HWo55Onqpo1zD+nTLOCnJNTbMUsqJNhUEJVAXViEbWSEmdqDyUjr5hb
SzYEBxOUxPCMaeZdfxfgTTwkALGmD25dBsScuS96M9GqbJHQSFXK3g/j5MlMwthNRkD+5NuhN/dE
MsZjKkogFx69619r62WxNs6c8XqO5jYnDartU+VWItkX2QPREDJRjo3awLpubfNuXJtjklG8zUpp
0lrUIUH9TpNRdIxLWy7wOvxNANn9pRd2x7n1N8P0yqxGP8EqW0OpqKuaSlH+l611Muj8pU/0BoRS
GZdY9OKDQvSPKGAdhk4lxCLZifFOHsDWISoLlGB/a6eACtKX3OTAu/EvfJQxxKRqsh4JhaZP6OPp
o7OY/XPYA0AfLMeqTjlDhxd+wphicrS0ViYozsFUp/6Uy4c2/Zy1kJQ19xG+F8dJ6Pl9l4Eytuiy
V18LTdAOfUMciAjauKhTl7ZgS4tF2RsmH69Ozi1wEbAYc8z5G9o4q9REXrxBCHd5+aLq/54fgjHB
nLI0hPqZImNFNPJTIknpSfqdVEOxXvBrL3L/9RDW2SRa1nBEOrrChGFokkPVb0L8EjDf1WEQVejJ
sZBfrn+r7b17s8KE4qLTQohZDqIntBPkkohyG2VSzosaF5cYsxbm0kzTADA6YRRxadKJPOjxecGX
6pFyJGS/NItqtQQ6FFN6ZEHX13dx1VDLBMVIUyFUWoGJVykBoWuMUrAH8m9HkvvOCoXK14ZJ5a2R
Y4mFTOYYmhO7FH0S6XH8VT0VoJM39t1uQL1lLq3glXLjcgnC6ee5OGlvy1MYJ5mIFiYxreird8mT
7i1HIJuoufMAKZffedNZVtbor1md63pZJky0wVrWRc7ctrsZZeV//71UolN9G/BRQeL8vYksBiis
AHzKE1sw82epcD/gq4EnTvnruqGttaiAA6O1g+zAFOnnXK1lnLRQT1sK1YgDVxsfxFbm5AVbwX1t
gYmCaVwHylJBUjbtnuMSw3f1IRdvCJfv/zLvho8DFAeNT8wZXKobm80SKgJJwM98Arur3YpopAi2
ckOlycWPaNxv3SVrg3RvV3uXpGpfqzUMDinQ6VUy3cxx/BkH0Be7xAO4zb/+rbbCh6obIrRTRVlG
Eey9vTRKk0orYS9tY3dMlmPbSg+z1HwRmriy1MA8VlLZuteN/sO2/m2VJWNDEWUQEwNWVewp9J6M
bylebCkgIx7K5IfK56X6l1nO+UO+WWROcyaqHekBEcMDSqxt2Q0PjYx2kWRPt8J+jjgz7twFMse5
LedyBpUXtnW2Qa/ndRLQPYDE2IWE8cf+jn9Tb8RIgr6XiauS1jLZxEpbAvCFKgpumwi0z+Qg561j
DJzXxdY2vrPCuOeAacG4INqCN73hq6caWGfjBNa+mw+8eTcC8DtbTBiB+JQRCFpPQRnZvfEt8QRb
vwHT4yd59wFrGwfvnTUmpOSF0ZTTjNuM8gNOXp6BBZgykqIcdDB152SYYMloPtA5PY/lMhfNO8v0
l62OfDMSsWh6fDnpLvwW3YOjw55Dm3xrnigEI7YVf4ygz2DFVD04dfQ9At6/rzPKaFCt3Ie5HGR1
SetYwo+QffkXpbgEIrhB0RbIB0/kJi00qlxbMhN1AN0f+gz9aU84dpkNOEnwVfIWZ7gv7sAd/j3w
VB0QCEtCP8WTj/2RW2qgWdE//gBVZFl5lELIO2nWF0/7pOFr17eUJUv6VDxDFwqljT8JP2/bC3tM
+JmmJI/ESl28GrOgJ/NIK29t/cHK23YowJgadNNlRWHTW1OJltiIsLtxm9khhiwwl9xmPNXky3LN
2WXezDAxDoP+WkNmnE/1Ln2gLkPRQhjAoxjfD3QvN+58bOGbOSbRzSKjAfEszCUn4W7GmIwBGqn/
BVWkM7Ut/erBdwmqM664EG9DmagXRKm4kBqZvJ5+rcLTnJz0jBdZN5Kmd8tjoh3JgmAqenw0+ZNw
191LkA1XXc2ioKvBzz0+cp23n0zAW5BVxzHgOd4opzdqX9zJhniaU9EvMulw/b7fjq00y5DOioHM
ca/VsawDCTBhvSxuFWE6FPVyD9rOXSpqj7gl99fNbW/l3+bY54LQp1NZ6sg/DZTzDXm0ikXZXTdx
Waw5O/+bDeZAa3GfBF2JJREfKtVabZeHdrKU1sboH1W3Se0kt0rFqrgAOd7qmGNXV1IRzgMsK+Lj
DArdUv52fW3bwfltacxBmxTolZJBAPgyJfB4DONMiaUbx3j53ovf+/lYCZl73eS2L76ZZA5YNeVE
7kFa7aWDeBo7+SST/IjXyU02jNwe1HbsfzPGnLRCj/JxCKH+2rqKp9nLLsbY1l71A0Su5rMAiWWe
s2wUvXC23ywyR01px8JYFDxXaNFLAe/wBLgJQTuUJ0ByOQhB3VJBmIR8HW41ljAiXbIgWXo4x2ib
mZ0/NyeJildSlh5QDvyK0T90UdjjkvtdgigZw0z+0I9SNWZ09ia4aWTIZo6zVTxRw5Ej7/PSMu6m
X3PvKy5mHnhD8JsnYrVoJrzEkZAEqWTAdpO6Tbx4AdB31x30ugngBt/naERMYyWTaXSWC6c2B4uU
MSdI0h26SEn+XoXEpgiCPPYVmEJxnaaCU2iR3QmjRYpvxMydIOvcJYvt/7YoJpIIaqO2kwJnySJi
maFqLcun6xa2c4TVophYIgdBq5YLTER7SgxYoF6Z2+0PE6JK5p5LQ8j7SkwYkTrRaGuDYEGgmhVv
Mg+DrbdUpAE1G0v8Htjhy/X18QwyoUTQBGB4CxNC0tL3YLqfQx6WYvPmXO0fEznEqVAlIYNTFEPi
TuA0GsMKjSMUSYEBlzLefAH9vdd8kHmK1KMCRJOA9UStejtozS+jU79E0BflHKdLbcB34UJiefrA
EJU0bW7iHdmOp4EIN1VwEofYSkADL+XfMoBjq7mz9eRBUL5FmDTIPsnVM4lKzCRWVpWBQzic3bJG
u07qdlA8tkkqPxu66RjVnSnf9UHwopL5ZQnF2xTdhhT0GH2ZYxCu2U1jZSlcOqStJ/8q9KIV/T5E
yF1iNB16G/AFqyshoEHJ0SIn+07FiLrFlXc89OTmRf3mHCx6yBgD5FUlLrImEW7myMxBZppDrrgK
wMeki5FdFsvzpOT7RZ5m5z95/rlQsHq0RuBvKMaCXjQKNHWBcw7mhROeLuci3jsJiyNCFMdIApVp
T049tGfBKoL2V2DLky9/GUfrtzQJJgL0fY1B9tHuJk5I5n3T87+vVglacSIlCwJKeDt+S8+vtsrF
6QjxEo8/8MjhHPczd8DKXg7Y2xTiXvfyiNiQTLQCubaiBWPemcsTDuPErnOGu7K1TDXKtAZuzTiE
qPX8KDQG55RvZnUr/2SCV6BWRplBVt2rerA7FXeS+JDPj1JTcHxxuyq1MsSErVGuxbLBmP8a13J+
XWfAtfAai5fjnoxbMqnOnIaiNCtYFtUEoQC3EYi6l/iQSHZq53vDwyv4Huk5Uh0QmTzo9zFARfe8
EgYnVJ8Pz+rzhUPTj9qEw6Gqpw5jbs3gtiO3LMRxkvP4/soK6fNplCEQiLUafreXAiC0c792+hja
MpikiJ32O29l/5DEEg38appiXMwpZmINraVSVfC26vbLTyqX2t4qO6nEDEcHLjugXrJpz0cRbW/p
m13WX1soBg50mrVR7ufptqmPifx4PWxumwA/jCwqG/rPyVwQsHEhjzSH2spyVKIRtWfiX7ey/dXe
rNB/X321RBNq3KtoqRId0xGUa9D8s8j4ZoIudGUCqJqQgP2FOgY5CK8UQ/+DWN2zAMqgD4CttwPj
mznm09Q6+OOKSVO8ESg97/eUlPaUUzSybivJjhYqIxdpbJQ4Ju/5Rt/yl1nRm3EmvAiDPMpSjia4
DCGuw6p4l+0+wMREU+ILa4QA6QUGGuVyxMTM1BqwTzpTbfgCBHmCfeD1UAClM9wfAHlvru7NHjvh
2S5Zl3eQaPij0uRZMOnK6nT6a1Z+M8ltlPYGWbxSAOO1mclupHduGud7vduZS7ITmsSZES713lOz
eCcK2WMOlfQg8DrR7dXUUuSbFJxGRufVmu4ueLY0AEBMsmpLza05jacUfyGqvhfBy9L0Vk48Mn8R
08JLpadK+1W24J/JFaszEzuGOGYGjqYs/CwsuZsNuSWgI0rqXapqdlaLnItq8/Svtpp5cBG9NH4P
0+awVMa6HaSnYvxy/fBvh8+VFebNFQlhm450lrN5LRpH8SRn2WdoniQvYWxlMyaGbNmp/FSy5Yfr
pjdP6coyE3eaeUzUrEaHOew0n7SGn1WopnedNWaVO0P19bq57Xt/ZY8JQkEY92HewnVXeFZpAEXa
Rw7mZjajghNKMkUqa89sa0tkMUIUwB+XG0sWaqvpiS2Rp2D8xVnW5jauLDHbCN0vNOpFnJHZp8BL
6Sl7pf8lroQLUO7sdK/QGTN+arP9XF9ZZjZU7ds+AHUKkor/QdDqv1KgHii2qLjhiYfwNpSJ6SST
SaB26ImAdxkMyI+DMTkmVC+gKrK/vqObpRUgLk3TkAGOZAfngI4Ju8lA/d4MBasTU2sQngdlVySo
r6d3Ysv5gPT7XMS4lTk2QaSApk6DuWBcrFoC81TIWRDPAn0ZrqJolSZJpyrUQtc4pvI1Hxve2dqs
Wb4tghXWiucmKhS6CE2e7H58MchjUr/2oZcKEmqLL2JZOnP+J+sCSydAU0j+AD5+v66ky/q2qpBa
z13oLoO0j0nvXfeF7XbrygZzurpCMeosRZanh2BNsBr0VB+mwNLB1FPfqA/SA0bzbkGXR3o7sDDH
OTyLIGXjAes2r4LVr2BOWpwHotGreFkqYeTmCJXtBHxpo9rXV7t5xlZmmDNW6UoHnVlsqEomp+wK
p8E9KRqgxyBclNamU65sMWlShrpRo6Z4kQweQtezBHRA5GiO9kjFVaqv/HydtzjmnOngPTPkCBdd
v3yeUOnOXAlUhLxkmvelmLOmZoNeNyK20IC0ilXXo6tVi2pNqDlc/1ac/WPfWjUqpUMWoe8Sl8+a
EDmVwiu7bVdU3j7R+Wys4oaq92Gb0Uac+SiYVgc3+KLe/YaRdjso4ciPWugMEboTiivuJsEyn66v
cfuGWf0CJgVKZg1q83SAWkTeBqk2wTVOwmfNEtDjzHwuiI8GjItQvDLHBJRslNXJjHHMZD/4VNy3
0I7CoPZrdixP0S45AOR/fX0cZ2EV4FXQ8bdSA2fRoU4TBaE3a5KTjJyyOs8KEzz0LK0Sk9Y7JH3X
CbpdRa89xon/21KY0IFa6qTIBppWpVpaqZEdJKgWmBoHO81bChM0AHCr24EyBqH2fFvWg6+Muj3n
r9fXst2u1YFFBH/UxvxM2iXLGAc9ACc7/XFwhFd1Fx4Gq9oZj7ovnjQginiYj+2VvZlkPB2QgQwk
e3ghi/Ndoi12CEXKnNc43U72VwtjHNwwhXDAK582M7tT8pq6iQFhavMbscgPE2/x7q9StBrByjnc
l5urM2RdNzVzQ15iSbRAShMcrCEIj3KQOc0UPPQyDxVBN+ni/K7MMCG+hmLYUGNw15vPo6T1V0qh
UZ7GfePHHi8h3Q5OK2tMqBdasUySGCVRqvK91Ocpq/LVANazrIEKQomN45bby9NkCXSFdLiL7vIq
Hsc5EVQC/BeuTMMHmN9XHshTeprcwh13s8hJBjYvGDBH/L815kSHYdYC7I7oD+UCD8h+q0kjjolt
t3gzwRznHjdYNlDQdFZ/kdqjVEXWWHJqT/SbX/rEmw3GJwQpmovOQJ6BrkceBlZQmDcNOhD1/NfU
lsdw/n79K9HffM0e4xX5qJJiwLWFNKPzJxHF3vSE4g24mfJd3aScHdwOVW9fidWvlEKtnyaV3tEp
KPz6T4kDavPZEf7qfk1u9bD8BcdPrJGHyeM4B6tRWYSqlgM7gIR0bj6TRbnLBfmPYsbfH85kIqI+
RmrXlfB2vfiSK8CVJC9VwVvHPxziNytMRIRHQPaJsqQQP9xVtUO7wFPujg5lqwowpcY5xPTzX3EP
VqCSEGVeRhUlXT0eXT07iONNYtzqEPBVTTeR/yLSw3V/3DRIB+wxuIIL7SKJS5okGmjTmZbHlSPa
nxigyg5cJcHNwqCJOX1FBQsEZi/fB6c+SONhDqJzV+UdZvEj1ZXz0+5iG9+ssW4PPmO1V6n/BX9l
+8XJfkA9B5xvmDY9s479wUgtbeOsDDKVSDGM5jRdkKqFqIcdYvMV/Vpvecj3RUXbeyBp5064bkaS
lUnmAKR5XpVChDWWQQ8dPoy2TveTWrtZ+t2ITte9hLuhzDmIhkEWItqhDX9le9Gdv9Lx3dbBNByl
QeXjCbfd0gTDjappOmFHNQdpDGqzROgXD4FfeIDTUuknbtN7ew/fzLDRXwgzbaB7CDUZ1c5nNKVq
HPFG2olScTTwiubsI29dzDGAnpCeCTGOWy11812h54adC31tq2Mhu1lZQs1USTQ3mvQHIAyeFTPJ
LD0v0RUP69oKx4TYoViG+xr4XzsRoA4VReGhFGq/nGruC49+1ctj9Pf2sNOcBWQqlllOJQ+M+k6u
VzhDo/KrEAK7W2SrDs3XoSZom8hQSjf6n9kw7NQIzz655kSpTUQYulzQwEEZQzVYHva+r1uxpYiw
BOnTs2gvTqpacQPqBSq+M3t6DdzACUH5AzRPW5fZ2jaT6QhtPxpVDNtdL51kKfo6gMGcc1HzbDCp
TqaXWl4veMkiN/BBirZrdM4R3ragGSDMkGisYk4wgJ6mOjXwPHV5VAgoMqbqj9bwZoH+gnX+idC/
9PRGzqaXoPuhFKnDOT1bCaGMevn/r4HJcMuswZwW9CPOt3HS2c2X+FN37Kz4CcOd+/C1Lqz4jnt1
bZ2CtVXm+wfZbFThiEZE91uPFj3r4BSDpuWscuDkL5xV0r/Hnrq1PcYXSDVIQ0CvZOVOf532zV31
mDjdcXmgWGC1toqvEaiveNQhPP9gQmEBJGuitvDASQ+sJX0N4m/X18UzwIa+Ng4KklIHRAG4ETME
E0n5+V9soC313gWLdhwwr4BsPlTBL5ep3iRknHO0eRW+fZ4LcsKympEIAJ6LZvXoEjt3c0q6RjmJ
ZGciH6Fau+4QMiuIPIHlQa5bOOB4KJ/Bk+DEvUMK2wSP67MSgTaXKn3V4OIvdoL33zaUiRrFoFSV
RJkYDfBzVWljEXAhXjexdSWu95P6zSpsSKqR/Sa7xAyIn0bAvaANEUaHspa9qdfROQ0g1CL9p2AF
MdX3VosmAqoPMrne3H6NNNmus96/vq7N+uh6YUzcSKY8G4oA0WpGDpO78UGz52eQt38PK684xjFG
wDD0OdkZsWR0Qe7/vZ4WktL1D2ACCZqMLeZ0cXFRbFGtWdm96Q2PMaSfagcx1AsTS4stsuMCfa5H
TJkFZAZI9seoR7IfA2DjiW5rE/kYOZTqbXHHBiJXPBzV9ZvhgtA9Q4lbSAN8Tl0CvS8487rQy3HL
cT4pxwwLkgySuh5S+pwWdgOa4a0fORKIYL90hyw7y8iOO3RdatO5bpdnlnld5KJSFBiQx+qmR0O9
T5Qv3PRgs/a3cpbzS3h1DMc4aoauQVij9Hxta4GMJc0cDCi7LYRTdFA3P5qL3fmVz50zuH4zyOeI
uzJNzHgxgwSP7MHT/OqJ8svqD+QO0MhdBtxb6PBkKrdjOIj/8bQwkEyyQ21ZOzZ9EUwoi+zIIYWk
4mTN95RvqbG0HX9iT6ZvsYsrHaIGiokJcLx/mZNYqkGW61EJPZqiHCAqMTlJMJGD3vb38qQmtjm0
IPItfci7fos6QDUnYT5qqQzcfpMdk7BfnJDkv8I5/FU3JYDHWe1Mow4E99T4ag0ERpj3nAi5vUmE
QKROBluOzNL+krzK+qXAZ5HuqLwTnP1OR7m0OFPe81WotypxCFh/m6N7uPICVSlrAPjg5AkqiQ6S
QGdpiSWWKmRNUGmZ+ur/SPuuJblxptknYgQtSN7Sth1vpLlhyNJ7z6c/idnv3+GguQ3tnhtF7CpC
1QCBqkJVViZmrzp0za7frc3wszLLRLiwVuJ2JvBVff5LiHxdCFzw/50q0S/J76zObKHiHr+tYsh6
qUzI03o1kNMC87GYV232lJNcu6lmC095iFjySkr0bF2cvdUCmUjX5FNVB10seYImFI5Y5l6Jp4CL
mZGDAeYl0B1EnJrqZr6iGsBbIgNTQenBfEkjjLIwQ7MCMPZT2OhOYIYeAHcqhHyF8L8d07+tsT4Z
cIypiWukKPL9bHfoAua27s63SJE8KpaucnpMmyVB+WN1LFh96TKzDCHV5VWigAZgDCpwEWMHI+hE
FLyDq7m1K1PsnTAZfFSFZrA6a04c84PRpttc/RDmwpjhAIxKFUKNO97TCL84sW5JVgTq2KS8M/0/
oT7Y/LR4QJqmpG9IFWtK0agT7bAN1f1Qfx3jX0Y3WknCSwo3I97KDvMaiaBC0cs6Au0UPROjcCSM
t6Elf/3qb0K+ZA16YbBkgBeMuRpqVleTZuDuU969teIMPwRsVuJlDYAhwHUlKK4xfkZLE2PqJ2SD
IN17mF9Af5uDjDb04338VNx0952P1ysvLdo8IiujjKMJB7lvBMD3PCVW8GLNTZBig2eH40I3PffK
CrONk9QNgUiLM2SJ3oSUvCaCnz7nAYTSVUF8SlTCGzfYPh4fm8mk1pA5mMYanHJehikpS4mOZQNF
B2N44ByQTd+5Whkbt/VFN0XawwOlb2/Hu/4c7KtjAKUU1aIVACpHryc+ef0DKC09EBd+e2WbuQKG
UNa9UODACDuaQyu70pcql1pt99khCGwenRpvsYzbLsOsDMoBUQkw2MzJu+m5EzEB1HeYPEZRbnaU
CdXI6zvM+ZAsTCXIWrGC8iLqvIHxCALlQzcaB33kzYxf6mTSp9DHZrJtjiUfo2XOcBFGu3dNDLHG
B/3GlPcLysoZ2qOkdCcuvRpvcYyDHgs1AMsmviDmFX/rX+Jj/1w+g2HNr77FsUOHfgBS2V3f0O3w
tFop42dixTQHiJBIXi1SRuHAEorEihNMcqWF3UO+LI2ONZ5JrdMOk1N1L9ftbwYIgvlYXTQ3SCmz
JdK1ig6uESL11lIRO0ik1hrrakcq7fG6sc0NXhljNhjAVh2qxnA8mP9zFEgKRebNohLnupXtMLEy
w2xpqkL03JBAMHQhTMZtJG2vCIBgUwQfmvFeB18lwUWeaVk+YkUNJO2XObL0IXZy8fv1FW1aMah+
OaQygWJlbjrIFKcs0VLcdIAUtedc8LqUFxS2dw0iwpoBzXqwbTJGwm5OCOkTOnrwObj+Ad/OZkL9
YYttVHQg7Z+lHAv697a233IrW8xjPEwJ6aDwKXnFD1CvetKTEXk9lAno8BZJ/cSh4h1y5kmY1Bwg
MuX+SX9s26GtfgVz9MUiGtSA4FcIO8NPd8tOdyEPA25P2gOh0YjjV7aPzN9fkzB3YOgNQzdausP6
Yym6AzSveXrJ2w9OU9bRjSa018PYyMJEi40FPFd/8aOBS55SLytnOqMV4T+4qKr3t8FFjF1ZZPKj
fOhkvZUos1YngCp78YNusefZTJ2aRIoVxRDCjXodxDe15iStaF2/h9tJ4co+3fXVdUc1qTQzKqRJ
ZRiaAYzs4YESU5VPIKdyGszEia8KTydgO0SsrDLZ09KpHREStPWiU7FPj/FhXfvg0txv3s2VNSaH
qjTJ7MJkQu2jxzUhbh2rjrac5OFrIt1PXW9pyS5Wct944GwuPS7XPi6TQCX5KCE7xJH96zhJ8t/H
KbBE+Q8kEbkHmHF5tZBV6rJ5gN8t8g8w/QfZJUJoAqTJJvQsL8gRm8BMRU3F214f/M781WCmLMwG
cDR3FqHevdglHY+NbivCr20yp6eOha6PKd0efXMOe0FFYur/ADG0vqOcYnSsLBtcHtZ306oEDW7o
qWOKky1GLUOg/+/51Mxf6lIp7Cma7pHXnSIuRmvL16nIy1QwNeJhyNIYLvkMApYgkrxZEb8YZvTQ
JMhl0j7qOPd/63m2MsQyFxoyVBryEGXBMnDD7lkWUo6Bzau+tsAEKxlzU/qYwgJ1MB1EJiCJFOwW
DCOoAeiEeFy4m0EfaA1waxOqC8ziNqR4DsrahEP79zT9m6PTGtIXiI9SmWb2SOD/RkkxJQRYCk21
Ki17VvUI2Ik2XG60XHsFCdBw0Bbtm65lt4mmv8hjeJCb9LHItYOQTrsJV80q5/qh71pvhJrBXVnU
PwSRmJZcJV6bDpndB9AR/w+OCRygKirBANtCDv2z1xcHgPIALMNHofXuHLRBpS/vO1cX3D9DMGxm
CyuLbI2sDMQejfOOQJUwvGm/EVDpdEfdjffD7/GUuaEn8LqkW15/bZE5eIaa90aiV9CoomOuK3WI
P5mi565P/ryjOabo+6HsJIwigO38hCKYk0NSFFPsJ8o5iA7Cf0AfrpfHpCqY7RYK2EP6pfwqQQES
dV6hvF4/J1vv8bUNJjlZon5KUGMFr2mNwuY024UJDU8QcioLVH4lzoo2r+7aHJOLGOEodxkcr6eQ
fXOiU56Gk/eQh5n3/OHALRerEwIJMxkQegxoff5g+H9wsdMInsZodNKUiiPn/iIN9vUt3HKwazNM
CjCOnZ5iPhg3TUXtG7je0Y9A7/BfLvTaEzHHr1cjZYiNmeChTw6YIY5Di05XDrZ26Aef5v/az+sL
e3/RsJF/bZI5gEMfasXYi6D2hbasZJVvua/dqJhGiTGTUvvzc2lX35HZPWOEHRUH3Rbc+B787g+C
6XS76HWyxrN4Rra5WAs0YRVXuGsfK18NbBSq69IxHfl79qvega3NdECzJQJZEzwYD+WxdJUfInS6
zK88roatQ7FeE3PgBbIUiqQgWMUQzO2e5wkjlv/hTgFTKAI3qekQ6WDOXQuqnlRIasmrgFPLhfJB
L3EAG5AgeUPRRxZy/4ajb7F1BtcmmTMo9XObRpGkemmhW4u4C0Dtd/0wbOadaxNMQNGwrLEkcLbk
PKMNoEM18n8Pp8CCpAulDuFYpCeaPX4ESmd/kcNdzBqUWTHUSQ9nIWKqGCFMcUq/OOZ7rfVoCsjD
YG2dDOCTkYyBY99QWI2QMtXmrEZz0OvG16r1FeWL2HJOxuZbbG2DOX2Los7FCEEuwDUMH9z358yw
su/puXJbDIhMN9lb5qMF+Z828mNldOWrF6AmR1U7mngdRXv5kO7ig2mrju6Daf9P3rtb74X1Gpnc
3RzbrtTDXvICRfyFqOlMiXReUsPOErW2RlAx50F1X0vTUVfzp7EwTzX6z3rW3LcRcSrM9BU5saNa
2y15+juTMJPG2Y+tvGH9C5kLOnRBZMYhvkJEyHdjXH61RbJvhERxlCA8aKIB/Fve/yzC8ClPzCdF
1nlTQrw9Yu7rmBaGuQzYI8roWB5i/NmC1xEDvdSz4tsUbhJCGpbsxh3PA275CiITEXBTWYaXYvBr
U16qVZUhrRjyk4Lae9UZnAO3eZNWFpi8LEDdaJRz3KSp+Iri+3lCE0WIX65/xS0jOrAOIpDbKP4p
THCq26JvaxAbAa8Sgsb0BD0YXebd1629Qg/SoBIwELS7oDgUg0odkpKgoYacxZF2ZmgVx3APDVao
dAmn4IEHVNm0qFHwKfj7VZ3FjMkDGJLlHl9nhoitHNpTxnsQXioSo08BNYW/TbAXtB9Dpa5w+PrD
Ag5r6Ul8k4G9wDwmSGHt0I80j9aFOv1PnDq9W6xTXxtn7t4IuExc6DXxgsoGh/YPxYsBjaGi8cFg
m2f1S/kUHVNnPHJ76rydZe5c1KdlVpf4lo1Dl53v3hWmd6ZLqWqG++rM+5Sb4Lz1WpmQqUgLsK5z
SlDFGF1M7Juv9XPqa+5yqEAKdOj3ld8fl6+1m/gpvy+7eUE0ohk6pl4VkaX/IFUVKJWMk7So0M9O
jWfTCG8UkRddtrf1wwz9+1VwWUL0EtoO93AqBjuooVWo8yBxvJXQv1+ZKBW9VpQGOdsS4O0Vqb9y
o/EXvflvj+bVljE3ozXDbBJpcpjsIfMAoTBIZ2iFo1oSihnGERTeBecNy9s95joM5RiGoLFHdSaT
bdI96Ty1rPfu5qcLh0q3iRlixVAUlAFM5thD5TzAWEec+AMi8RfhNiyc/m0Bxw4gcAfT7cA1bacn
qXCH2aJ9BPHIAwhwfwJzD4YKlE0ZGED8urGSPZ3ej/BgmKBPk0Fs9aQ19nLoTzSnM27MU/CcJM71
WHGZd603AWS4TMwrO8BnMh2bQOuJ4W6JLSqooTrFS4M5Oyh3n4U9tyhNd/Zi5w08PgkKikAoMd9W
MiG8CmWZxKfcNPQ8YTDyu7aL32I/PhW7waXyDPNruTgLjxb1EmlJF7yyzXx1/F2nqH2b+I3TnCg4
tttHwNB4qd+4kwv+RMA1bL6ONm/JzJdW2gaGByn2xUWxDF0/ligjLMkTKUovqbvbIOXhay58w6eF
XvAcC61QqMDSJX7Vtk5RvwDXZ43DyHnjX9Y4GTNMSiOViZCEELP3aY3zLza35lg79b7zQ49X+HlH
CvzzyQGG9LPDU0xwb3eKQq3hvWUr0LixwGmQg/zLE2768V15FvflLQAdTGyHNhRDE7vecW7NRaxm
Fs2kWJinLbWwfl80GAjeWbmFGw3Qs+9UOCEfLCrqmzxPo51/v26aZ5kJKmkeh2YqYQPkAjRoc4QR
5gC058Fw3ym9bMGF83gwLoM1s1gmyMhlPxdtPSc+bbiWh9KfJDd+I6NFwLTe3PR35WN00H82Tr0T
fYVHe3NZXWTMM6EHYzGKVpdC4qtnolnJz+YudePQbgVLziAJYKFuEN2Plv7z+kZz7TJOCg8BcS4j
fONsD0i2LTxOjo6x/man3I9OjqKjy0PuX7x9mJUyrklSg66NzRErxbhz66e+gmlgPlr/IrIyZhhX
ZIpRhF4ZzIgZ+dUK6SNko/5t8P5sgq14N0ETi2mDUypBojztNass9tc/D2ev3uupq8zHzHIprDt4
tz5LQRSNlnFgWkZcOU27WEUq2/JSuGb/dt3qZZn2fWEGQd9DgWIeYe5CS7olrpUu8WdoCgnAeyYO
2b+rRHCnY7c/04cp5txXdTl14QBTpOzu0jA+hlX5dH052+7URKpryJg+Rx702Z2KS1cp+QAMnfGG
6vbgTU7z1OIJZwOB5gsv5A5vADx52sFKgaqwRIs/SL2dgax+A92H1Zec2y4p5UXCcTyEO3KQMPUQ
OBOKHU8dhBUaP3oOHpSv1xe+6UVXNpnP2KdF0UwmXFqZTC5APlasQeqG/NDUgyZo/nVjW57EFCEa
oQCnt9EqC9MxyESF/JVjLTS9hLzI0UD2PLgZTqtr7gfe9PBG9DehvYS+HNCuEA9iVphLkaCCDzP1
2zR1liY6qBF4KsfJ5ayNBlwmIH+yw5zSgUyFMec4QeNhKS3Nk3apXblaY4lI4Qqbmzpu3PtP9hiv
rEXJIo+6Gfvp7/7QQ4cgdUvVam4TyBGYdv8lfBKd3Inup7Nwx6MBupyDhmL3elMZBx13UVaJy5D4
KA7Jfu8mX0PT7qCNQY/sYBc1dDkydBORr/OeCpdVZsY23ZjVNWmCCAzmU4U09Uvv0vBQ1X4AhBrm
HqOD8SCHlvhw/dtuOKD1atn+eNUYCbp6CwKgrlih8YP0v64b4HxLjUkdA0xKD0TAzR+aL9oA+JTw
w8gUq04KS0bpqhzAecQtXHEOrEb/frWPGBJKxAUyiXh7DI5RA/SD1tc97cmX/Z/QHXMuIls8h3Z4
20uTEOOBhV4sRuaLch+B+ShaUCszcPmFfabZ/55Z5/Nx0RivqjVK2KQhlgkJMbsbFLvtbvUEqsn3
rS7YTfpy/VNurxJzCQo4VamE7OddbfSp66DDhrgI3zakT6SpLJLdXzdyWZ97X9SHFebbTWILGVdZ
jv3olL6ojWV+ib4KA526QMMZmHDZornZ9AJa+j8gUdm+Dx/WmWCpzkvWqyA38RuheRij2UPQukPv
5zhq5Ls2C5he6webyJh91EHKBAlkpVhOhMS3eALzBF+2MhHczo9fw3zgOSbRpJXI4kLI2ETpaDUk
2SlNYWczVOLKB7N+GcMas4SCbaaxc/1LbMTPT8bpcVhdIiAFM9BD0fiZz7dphgRPIKClCDDFIWR+
PCu8AhTvfDFhphTUER02nC+FvLSYAAiDfTvyGA54RpjYkobCREqos/hFOFjGrNsJnN8QGpzNe89+
L2Pmx6djwkgYk6w2FuyeeIAkBIQpm93sES+95Q2fbdWXPn0nJmjIAFiWg6nGvnJbPE2P47PZIr0C
r9z4HEGjdbKbl/queYMafQdt7uxZ5oxr0c9yZaVsR6Wa5aHpzTjxIYhsCXltAXVtpci3yoCTZMk8
U4wHUrosTCsCU60rYWZSuqPZLEjHf9Nk1via2sJze0pPS4gxaMkGi6kdPlL2nNjjVge2Q8zf35cl
xwqGXE8B6f4oby3fQ998D9SZ/6+HcT77RBa2i5LSSEa6xaYOaTftzZhfE+31+nW/RF0zRhhn045B
n1dig1TgZCo2XG7q5niNw+fWpSXgHNV74FQcIJl2ws/0tt//CeqaGrl2mBinUxiaWemQi/bmKHVK
EYgtkYPC4TgAk/Eyk5RP5qirOEM1hqcKqP0olaubL9d38x9SuY/zwfqZtAOBj4ZPNtrxjYzXFu0u
Fa/EMqxkJx9bzqp4oYItdMvLWOsxtQc2rhOqRr56a1gNaLFih8cByruFjMNRVUGNJHwlX5x3RMW5
kEYwdIOeHwGKs4v0Qv/zcYBE3ucYBDWaLI16JAPJfjiVIHgcrM5a7PwuO/y35FvBi980TEUBaOqz
LW1U6jZXM3wxHRrQ4Q5iBBlK9bGdpDvRWc6oBXGCxOZR/LDIJt+1WcxNEaSooLTAB5SdXWsvmsh7
JW5Vw02A/f9vYWwKrhVhFo4ZTjxwlkvjiBBDly0CWifKqRJmHjjcLDBbtQMI9/49Qwb1KivjTDoX
pkYj1kSjXiX+hml6F70/a8E0BXF+5OB2gJdOPZ275s1nhwKSGA2TPlTE9PPHHDtAjRZTRGj3mr04
WWYAcXRoegvuZEc3DYE6R31bnYPvUYv0fN4NX6+f3E0/trLPhH9iZG0w9yT2+3r2IKH6HKsCJ+7S
f+LibqxMMOc1XIiu1xDd8vvuuYE8TViqTpy3CdTMjOclF+8zU+N5tc2o92GTHSYkGhHGPkGVo3N0
awIhL5iaUrt3hpfphn8/OB/xvbK1ykAxpIiutTYnvn4L2rhdcxyRQf3Bzd/cSSgVazqKKJfYp7wT
kzaRadLvVCivg0blp4y29eJWHp0fblwZ3YcfUm3XipOUPniPdtdPy3b1aPULmNgrtNCxSArE3gbQ
frD/6SIqSBQWUOTu4IoOZnP4CNGtqhwdgvt73UywTStBJsEAq6M9vytjVY85CizklorXJC6GJ20e
29Gmy1uZZKKvJC5pJNfI8UFue1wS6aUOUgdpHW/qdfPorOww97+qQVhgRu1Hmb1BnZHf8duuFq3s
MPe8EgCCzNuKbuGE+TR8tF/KqwJ9DA+K6Kg3KK6a27JVoGHvcs4MbyuZ+18GQinJJap/qk/zi9id
jvG9WMLw7L3Xx97KAFP9nJDMuSvsHGAixBL4GVD1n4cO6dNLIU9uI0AxLb9JDBQHex4LMv1SF27u
Y4cJk/P36oAsezFRvs6Py/glDycrrlCVRw1CHLhUF5sObmWNCVdArKjg4KqRaYOvYLyJD8vDn5PW
bPVV1xeQHfmbJtIMmoL2k7Cr9jL4q1IKJPapIruAAcPrB+adwfFyJzE1rEAnkFwQ0U5LqU1A7NJG
AKWy6B71VxWmgLorfbIXJQsMSwa9+RZlG61+mF/LwlKIlVjzv9fToGkBAF7/91uYfRaKGewTBC5X
H4PftRLcgRfdBXrcv77mf9jhDztMPQfSv3VUtwghqm9+6f3hCNEzV/A7uDeByxe71UXFhJgIZ60D
9QAMwuesY5qSGr1+haarzR5J+Fv9oGN7I685Fr+bI1p9NuUjs0oI8U0TZ62bKceH8Yt3eGjWcgNu
U78qgsSqRgV5ls5jMNh0OisjzG0kmRzOc5wjAai0U1pWJz0LzlkhcxDdPDPM8RhnWUrEJsTx6Gqr
7d+IBkHDkUeBsvmQwWAfAqBCh4WYIIHUe8nwGVELmoxT2ffuHMvQms3r5zLLM06yv30UV9aYUCHH
ZSV2qEyjeIHSPipCWmBrLiWDBs91bom8nv72Hn6sjjmMTVaOYxH2KKf1aGGGL3r9fch5ukPbTuVj
VWw8EEQM2KZVgSph2KNAujwAfZlYRZP6pDCPVaFaipbadVPZ5YgHjmL18ugqWpl4zRx7qhrBv2jt
GaKmNyK+stPiJVL01XOfLq9Afz5Ic1VagdoeZ3V8uu4cNnMETccsvg4qpgvGW32qG7U28EHoa48S
c5cnAlwrr1S0fS8/zDApzyhWVarRVrxkYCpM7DEvwOO23a42EBHYfQK97Avq2amvR+j74pXVuhMa
EJmD5/h76e9bghJA5oc8GO3WoiSQlgFkJaFdzr6vUr0z0yVELOnGLwW0fCMyeNe/zntfmg1XaxPM
fclGVYkGM0zxhKMwoMTLXfN2cpCCe9WRdnNAfgjUuGCTk3RED9RJn2jWCnovu3jOv8s+mAJtYS/9
vP67tpzG+mcx10pSSaHqNSJXOe0KePnii54eYoEXrTkbzL60tASkSUabpf4IcrR2Ai8+N7PirIR9
Xsldb6RlEaX+FEAbVhq8btGtmoiWpPEKObzVMP48zoRCGid8y24AJWZeGL+CnlcI314OAfcTLhJG
mKk/XL0WhzSNFKHG23Qela9pIe8LqX/Iu8qPlOL5+hnYfK9JMqbCUVsQdQyHM7akscUYE54xxUl5
pK1aWpui5ZQYCo42yGLPPPJgbXN5gOGbGNCic61M5O0FI4rNGs2KSZTdLpqOhlD5Vd/a4oQkP5e0
75UyUF2X6DiV4g+x0d9AangepOJQRtmdXqALaUDDsxpaKHFq+7EtHoRiPCLUeRgkfe1UYg9BuSdG
HVpxP5/MKThUSX8bd1JuLUPj9FIWWYJRvkxyhLPSn5Uy2qlRfDRUfbG0YfkeR1q2r7XkUOmjb+jZ
N3GacwcIhpduVnZw7behrN5gTnYfBf0xM+efslofjEDz+g4TiuYAlrPEEHflLHJu7eYB1DBwrgJ3
ij+YUK+P6jJG+oQH9mA6geGa2eJyzgT95hf+amWC8Vd4oohxkiLetu7sonyeQU2+OApn2YNbOiSp
xRvZ4q2J8USxlKq5FgXI55PgWxmHd4YSOZxF8U4dc3HlJRgSMZfh573gLXtq9pSlUk9sHInRm17A
r/hACwUaj0FjsxshrY47c8O0oBug8IsHfBccgtmmsOlg3x3Ufe9PO90md9q5+gaGN2+WrfKOihgX
Nm9WaLNyKoEcCyKiooFBGGaHlbrMknlGSbh1s6eitCZHcjSQMRRAvyBvK6A2CKpOzG7anG2n23px
lj4Ms7n8FMa4AjP8S5pZUGdwQjc9F6AVMP3SG1//00GCnBHBkwUx/SIPbsZp7EsEAqP/Jk9fVdAl
/6f1fFi4uBuVkJEUFhoHpW6KIDKcJsQRUr3gla9tsVnZAkzh7xUxH27CwEcD3khalpG+RKdqDxHR
0iZfjdPs5a1D31+hw6ttbWZhK6tsLlxCR1SuTaBYO4eSFUkYUU48wf5Bh3/zW27LZ/uQ/L1ItjKi
abXUg7s1wIAyHc9KPPWr7lJwhIKCdiFwviHdsssj+WGN/ppVeBUDUQehKjyo1ta1LZAytswiiynh
2UnvgRQeTf2WCATMuoG8v35+6PG4ZptxBnqVSMAoUZTSaHpRhQGmFIBwzShCK5CAdiHdGTq4P64b
3Xo/rb8mdb+rBYe4nkmj4Qylg0KFmCNbmIFDHioezOO6H9fYJpc6jGJbpvDjwZxbUvlDHEPOt9vO
V8AXghEYGaKGLKTVmPsGXi5J/Xq26PwySMMtdOpzwPim36LT+fEjr7nFtUlDy2r/ZjOcwFoZxX74
e7SD2ZKc1J1EiyjA70+/E/To/RGc/pyItfnVMLQI/lhwbSsKE+hHkVSpEgENIc+qlQcvcg8Ud7nw
NpSeuIsTuTLDOLRxHOZkMDQgvqLkZyyogtXWSm6ZMZAxRf9TKRXQeCmQEk6R0qgSpouQ9Sy23iY/
hJTLdsxbNOPuUOVKTWlBnKJ4t/IhnB0997Qj1fRpT5Xia8BrPVQ+b683SxqUpfZ/m60y7dmlHLRa
7IsYTzTj0PrdsdTdFv1EcB3s29IROcjszYuyMsekwKAjUouo7GNfBfwJvD6YHOL01LgrYrxcEtXA
2i5DjDZ6jCLNsovQptwvLuCePq+Pvtk8ADEHwRPC3Jp2RXYt6/ES+zo4VeqbFvq7htO5DZAk6l3r
BD9oZ1LOrYnXHpU3HerKMns3W5KFg9jGiFTQ877pn6fX8Fnea/ehD9kpV0WPvfXK87ADCToYczq/
OYe3gJ8ud8kpf+1LzqXdjpxgHoesB2jHL6Y1o0wPSSx26GUeOhCjSLsAyKUeKD/wrr9z7V137du+
aWWPnrSVb2qWXl4iFeunQKL6oH5TsOrGNaweJaAATBz82jA9nBceY2WS3uGVSXk001QUZrrlmBJF
pwjD1KpDEzphz6vSbqLPgAj/ez+Z79vqkZYHAdYHKmRQ6na70Zsptp8rRLGdp68sMf5W6g0NFDoN
dYR2dBcf6zd8wJPxDcfoBsXU0VvcWELBu3spMAJ4QxHjaG38l1ondGJAlkEkvBpYaGqhFElnCsCJ
1OJtJT5M47OUcNKBzTOztsG4BgENC0hm47Yqj+EDpaKsz4M1V5aKponoJG71i1fR2NzctUk271GM
PgDRbIy0WR6dnlh4CdwLdvllOKZ2Cn2wU/IqHaoHivIBbcxsFUA6OI13/bZsRZf1r2AuS6gbE3I+
ZH5jJg+WqmY70gvgGSz863a2nNLaDnNDwGY9llMsxuAAqZ18OCvjbzMH3i07DHgGKfyqKc8gc0vy
qmgGMYLXmQ/kYJylu/nQfotsivoxXSN0Fr93Rkc8ydyh4E2U83qtzLUZh6hMigxflrK4TfvlOH8t
dtXur1lr0IveBnbrAhTEhRJuPo3WlpnMJalqDXWiMPCCc3Oi/AOxGzkqevDWAJ2j0I5ckBDZ17/s
JkZ1bZRJUHSSDEs3wh9B36gJ/bC1BMt4ie9zG+PPqkUwez2ho2zFOYhIM1c88tm+t5KH1U9gn9RJ
oWPcfIGLKLuXJfpKuo6zyM3cYW2BSU+kXMVsWggHId3SFo+y0x+y43KgGmamw6N/4y2H8UalgkZ4
r8UBiA1bO9VyR+AN59PTzwas9XIY52MmgoohAGTSmdpaVTvcavljmKquqv/inI6t0Li2xDiYsRzT
ScyxceRc7MNdeuh28j7cazfzr/i599KnAE2MCG2y8diMlnZnciYZFd4PYDzPUIfSBFlAGptHd9iX
Ny2t3nnFLfmqufMX5RDfFbvwPBwxbfxU7gMrc/sdcZW9/rh8NR+FJ3OvPlzfFOoAru0+45tG1OKV
qDNiXyvF0Ao1bR+DuwB0mt5cxy+VHj1et7f1vF9/A8YhNZOBseIEfTyqUgstV1/zo13j80pNvCjK
4lRVAICUeEL7hG41AWqFjPcU2CX4mo1EAQB1u+cpUG8m2uvFMe7HSCropUy4+/Hv2TYO4oECZlLM
c5lIc4VvnZt8o+ggbgt2E5X7YVhhn/YEujelkuAO6bfvj+4d2VMZO8NDV4LTMufaYtwPMVNFjQuE
T/Ox2VP0mH6TIY8f97nHxcpeP53KxYi+KsexoCg0fwai9C94M03ZFdnJXYp9EirbxFiSl/57/WYg
R2QJEn2iRpld2DZPK80QpjBhWjzEuxrAFTpWIXIBKpv+dWWGuX/BBInoqMGXy5fMmasv/54hnlkH
c+F0I88mqA7GPtqod6Mo2XmSOarIcW3bQWm1DibcN1qqL7kUUNf212ha4gjuX4Xkwlf2153IdsK6
ssZctKVIlTSYaVT6HX6bgDB+EW6bfWSjaH7GLKzTO5Jr3senaLHD2BLuJRf9dg4UfvNsfvwGNtCn
gjkWaYaNNcTK0eTHFIjqbpm9dv41JN+vL3g7j1sZYy6dTsq2CGg3eLRrw6bKkUntEhCKglhFsZcU
RS4IRx6zc/XGT2m2/drKOpMETBGlUTOx3cZk0c6/7C57wI2Akse7y09ulgMVQOTX1zmXg51HkSMl
C4oBduu82xXm6BQ8idbtjHG1NCYngEZxZtYTrrlmEX9+QQbyqL5QpFp41s89iD9uiu8TIJbZLnFr
yY65Q8ib6c/qBzA5gTYg+koS1pjsA19APoDWzxF9GKSrui+eikMCiVhe1593XdnplLCM+yYhuK7j
7MK9nQXobBm35X52Sg8EHA7n+PIWyTihRslzEboOyMt1RwUDEpDP1R61TLAXG091CCZ5q4IGqmUE
Di8T2EQOrRw5mwmQDsU8xcA9zZDzgYugxh43mLMO3aKzsmOzw+QzRbJWB8FpwT4V+cGD/AY5t3P9
ytkGmspeJFurb824LbTFxGissQ2UIKn42d7H+M7xybAUO5VQDOLu+3UfpbJ5QRCOgxAgEcLzj7Kx
jQ8VlC4WR3Vb33BijAqjMVZUf4L53nzz/r1UYIU+l6ECvWwaKQOAj9IypQ/ACnn5WcaE/V8Vt4JY
BMmJBkEb/qo30+yVbcZdAUWUk0Jr0RG4mU69H+wHO98Lfo5uHLc5dv2TqiLzesnaJs9HGTuc7bO7
8QEdKxcMe34Ke4UbueZPzhGiv/2fj5AqMv5Kb3JpCjvkC5TTEgiKzBl2JLIyi6ofmarDrQ3Rf/Ca
QcY/1ZLa5KTFhEkKsfYJI1/Tcb6N0VqR7QKDkK75TbUmN9lV8P8gaJEjq3sOvS6xoHTJO8/U1rXf
wiRLdWaUkkorN0MIhpFhsrIAFo3Gvr7JPDOMtyr7sMabNAbCR8L7HQsLv+Tpl+s2NjG8H25JZZV1
J9GsZiNBfUR6bE7tDbjwDsNeQyMXCcWt+AUDSz5wLaj3jTvt/y99ggTE58spRWTuKgGHVkRBSnaz
2/IQRVZ7Q/UrTRsahEifsnulseYnqixgvFXPPH4iTgRSWVofKKJ2BllwkMN2fOw0oHwC46VM4pum
bBKrbLrveg5uKGnZh1WLRoE8/iYzqG05n4HjK95fO6tyOabeMdlOPWRs2PmDssOD9K35PYP3ozpz
nzOcy/u+JytjyGJQSjcA3aFvir7yBpDgnKkoL3jbMPFaOf+e3flT9q++N0RWFtsGMHHSIM4nJzrc
lHmBg0fT2+SC14Q7Z8j9poxz6lpJq5IJ35Sye0H19ThZqZ28CH7jZ+eck39vP/EhCIGCgUgIKEA/
n2K1T8NmNrA2WkpQduGbfLfcLP7g0jLOfKwDm5fy/8MCP0wyC0wnjBD01NtTvZ3xhs7ajnf5PrSp
1jA3NaTX8NLdfVhjXG8PIJwcRRQKgXYrHfqJ3RD+rnMKye1ew/uSDuGInoaalVq5gfRtSFzO9dg+
sR8/gfG4eZEoSUJfweQ+8FsMF087CZBYyqlY2eSBY207mH5YYxxvFoZFDmALKvOlVd4ozv8j7bqW
68a17BexiiAYXxlPknSUJb+wZNnNnDO/fhZ0a9pHEFu40/PiB7vK+wAENnZYe60kA0rejk4LQBjg
UUxcE1ROglbs9vv2xyafuMYljfMUp6jSK7tugN9JXgXL2o5+/5jg3C3NtHGC+GQITtzJi56AMntg
job+KJ8GX7cZMRWaAGeB1W3P9rdVHiWkD6ti5Ckqe+R9BhAD5ffSRpjy1J1r1KYFfnSz06uAyAws
zhrTu+PWqC20hUYEhrVV6H6rHiRZHlQHDGonwwebIjq9TL+DBNNkK/fhDRP0ldBKkmVb+ajFLUIo
yuYj/ucH8em5ZIUGSUpgeVR0dqvjnNjNHZvLBbXSWyYdmsFR/IKJNAuCh+1U/cIwF/nGRmE2xPzY
CRlhmQm+Z8l7H5CmA0F4YuSvNYaR8eeVKDzabG9ffASeLCLKUNuZIA3L4HwUWPbKGZ/pXW8rL5GD
6Pe/mH/ePNoXi+V8cBqXtdTV7Pa0YLEyg/TV8hHEgMjOerRyt0GbWzkOz8IwePNwX9jlHHG+hG05
LbAbXrEuN7Ejrz1aV91e3v2rJjf0FZkCNqqBYHP//M40YdJOLSvRfbwzxySQrmKEu2iF7gRXdvvM
/rHEeVu5NKHJnAJf04+lU6/J4Jh5HMPpq7GvRukVgCm9LeW5MzeSA0LjzC4T8yhF0Yu1Zg9rCKLS
eU1Fk5GbHvJi/ZxXThpzIHJSw5HUxXuvAqS2Dsbz90vffOoubHBemBIl6+IWkJvZeET1LCE/SHQO
CbTIcmcaia0tAmXz7accpV1NUYhpmnyC2sZTVMoDrul0YP1JxlPAkhkjqNz0hyji3lzehTH2zF6E
YaFiLmligIFBDcYTw4CACfEkHhPe/FIXZrjbmPXqqoysTjfJqz2bgEXIoid684hemOAuXo3WuU4n
PNG9q4BjsfSL38nv8ufwsjrttXpM3EzGTKDgddkO9S6sclewXCD1U6ZwbFDk+Q/LSYBICNh3OwFl
l1NiGicXAVG3HfmFUe42thADmkwNJ8S6B9GBn+yMZ8ifQkLiozr3YBTetM/ux+C/iPxEu8xdOUIy
ENY1rCtnr6zHW35wea9B9KC+fxQyfN37/gJuOvKLxXIXMO3UUNMW7PAwJE44HYwB2E3gRLW4EjyQ
orVxkUJvFglkQ2AJbJ3I8zpbLiSPmoKGhMAKn14qYTk35YgHIjHxwaRf4/JDNkQ+RHDf+ORRr8Zy
qlOMj3aH5Ek/gHHdryv3PdszpE5xE7kixuZtVMWfz8RnkLUx0143cTCY2MGI9huFPuSZjeIv7vxY
oliwBKJUXXA0+BxSBVtktMi48pCDdqrkoU8Ku62hl5sIg7bNZ/1ieZx3kdQ0L8MeRZFpemv1k0lv
O/Wqt3Z41O6i8U4BMsuu62uJCHJJ0Wlh/37hn4uoDXu1xhJpeDNPT1m3T6fX7y/YPzw4UEozCdQC
ic6d+6RBS3EdcCLV2wXsNCyVQlzsFnsTbG2iB2d7QX8bMzjELGmGVpEiXDK9+CtOJ9cinVdSEb5z
+/z/scKFuiCjLOJCZdsGry9Np64WbNp2e0b7Y4F7OK1m7OOBkc6pV9FTuSdu7oauuo/e9EPpA/Lc
A+Td6/95BRBUB9Kv/99X4/U9UlAnZDJrn44+9AxUrwIPDYqfOfgLWMVTOAok+nDcDbCyoQuhKYPA
9tEidvMke9qpewxd5ZcOStERfsU8TrIQzi46nQZ3A8yhSDvIcrF10sGRvfY+9hvE8fdWUPijImzt
i9bJPa6znmtQ+a6QODRD4w4YunAto/4BsiGRk2ZH5EsV5eIIcW9pIqXSYBg4Qv+qZiNaF/eOtn1F
VWUEYB958H51JcVjA5vSE9MQJACdRcTGPLqossjW8N0aOd/SVmkdmgu7iMu1KVM/HCsoPr7U62vR
xoL3+x+Csb/vpMn5lqRSrTCtsaGTY91QX4EwYeGA385GUycHkhztSpFJFrh+sz4ed5tY4TjPc866
Hh0Jlr63Q8wBxG5vF6o3tu+l7vfCd0+4UN75ZAhVVA13f32XwVu0PrCet0IBI+yfoBDp4R7+u4It
JLAUlehQNuTnSvSErnLbwnGzTKF0y3vwl9/Fb28okxww/y7wbpv7emGNO61yskK+hIW4LJxAvQZY
fFi26yfGZintE0GWt12guLDHndNuyuVeDhG+sHmA+BUFgitMnqPZQYG6yx8t9/v1bV7GP+b4uZFw
0nJNX7G8BUMq8ikkJ90QwaE23YuuWxYQ4ZhQ4R8Iac7aCBPa/2Fmgs6XjYlpkPlZDHDvCsFX2yv6
Y417HqI+Tca+gHtBIvQ2eZI93GaehtGNBa9SvDN3GfQ+V5Fuxjbe5mKR7GddxEddN9bVyNA9FJVo
hjAbHhF4aqCZ+clg4hOyP9aqKh9z3TH2yp2xjw/avypoYrSaKjLy9S/C4ao6VSHmrtiwweJ1KKtV
jgpUFrA9R1HXc3MilxpUA8pfpkTnHQ6RFlReVIxYsoshDY4EYcxdETQYpCBvc7CuHtS+vP9iFHjr
OF0a5nxOYRizNDAiIR3KbQHLKNRzD5iN/sLCG9G7seniQOZhqYZiGChwcReymSUzyWXQpvco1WLy
OLljkNQa3AzX5dNyit7FwLrNoZELmzwdJSvITEkBLNPsD0/UjQ7yvtqTK+lftYsvDXHhqdlnwNrq
6J/UGAscp9Tu1Ke0evvex4i2UOO+2GLWJNQoCs3SzsBzCCGh3rbQhyr26U49tlcW6O0EJtkLyz+H
lwtjbv3iOg5jHtMhxbQ82IrQ+0oOytnAnHh2Izofm/H3pSXO3xiNkYIX7QN3xri8YgbYeSXEeVh+
RGARm51E88q3xi+D8G0CnEeoKcYMfLdUzvMMWkxkdcZ0LGOCZHoX3RJQiBoDksVIrrL7eDnEj9/v
76ZNhEkmqoOYxydcxBjqJCNlyBgWtNppqjcTnOTfW9iK16AT97cF7t2NsnzOyxIWijK2I7m30eXz
lpo61Gpsrf79vbWPH/xlEy/Mcbc8Wxa9zhuM5V41nnpAY3YHpHDy0GDqhNGilgGYdRfDRhMm+vm9
aWV7L5E5WJjeZDypn4/qpAxN3JdgJQJhiQ8dukP1lqA2if5w7gIi6uS2xli09ZcGkjvAQSm77pj0
TiXbwtRK9FO4lKMsrAaVDJzlAuTd3dtMdS+XT132vBSJo/TgpWtOKDeskmYXbe8s4HK14kx0d7dC
Lnz3vzeEO1wga6YgdcHLIgPq98IG9FA02iWnOUYrF6xtgeYKPsGmt7iwyB02LTG6vltx2NQgu7Pe
0ZQa3sDdjMEDZY/Y63qEwIpfQflDPZIrnEXRY7rtRC5+AHf8tGmCF4b/RfQ+u0NnYwiqBtOGzqKI
Z4DjvcnP36LVN1/SXfsIWi8RXnjbR//5BXwzkNSjlUWgzUN2O7oZBDNQfjFfGXVm8jqdMJYuTuS3
SlkX39niHp+pTgC8A4ltoFvdoabnGdDRdOrcRfKrAsIS9XvenWNsRCI3gi++Hb1cLJd7kggFc1eD
RgCWW1yzmkkG5awf1e/+CPW+N0b7WI0+JPxEDUgquGI8YNcYEmXoGBdc9MQQCxDBzFwZmL+JYcVk
CH16zOckr+ld4087aRdf1Y/lbQW4EWbRfOUuviof5aO6U1w2Gyv6eczXfHWDf189i/36i2ezX0ZF
GySwneTlTVv6ZEZEsP4bsr/L7845vETvusKosQVGfbOsP9XsuUtnR5tfv7/Vm5XgSzucNyt6fZRL
Bd+496378YQZcjt5tBy8WKvDoJWh0wolEzerRJdGOecVJSqpzAY3mXX5qQumHDvbQ40A8HOxmhfz
S999Ls5vTZhKjUA2nwWllL9SK95R0vngl7iOm3a0o6k60dJ6EWyrwD1bnK+qiR4laQJPUZ4YdqEK
MLqDWXkC+ccM+FHRo6R8b8/kEboo9aXzqOK4oGWfoX5yTu7UQ3RNfNC0ev0OVKnKeUKOM9wDlHdr
BTMw4f9FTC76GZy3ypoiM5cap0k+gG67AH5jRJkD+HcC1EINNJXoLm6WAv4cJZMf7elWPdHqAhut
2e0JAGGYBBzbhvLNf1dZFe4024KL258BuaLSBQZ7N0EFxy33yHeaoxowdIzeQH2PgUPCG+MWgwY9
BHgwLMpSWtHKt9oplwvnvBBOdBNHEdhA1XT1IqUJ8qra1Wl8WI1/U/+4NMX5IlA3qythVGFl8xCl
f9XLTQrM+/c3RrivnCOKoRktNyUCmvkdIliBebAg7NnGdvG7Ne3kIIEgUrfs5VS5SufMkDeYdkMJ
8T8hXO77F9eUOedUdWtRzwxduRxA426jUh8wfHt+EKfpgpDG5NG7CR0l0sofh0nFlF8MFSzUBntU
fADJG73iPHqll7ldB2RgV34QHX+/7QL/D8Kdz8d5KAx5HkYco/md+JLdHMgOzFOAumuH4YFRMIin
Rr5/P0HG8NnkLFlrnELw3I+Tt8zM7Y56xnD7/bo2S00XZ5bvqc663mVWh51laBvj55DZhr8kGB9g
YWJ61+2NYPX6v9ChO2COcnrOEEiIxmP07+MYk2+zRn1Ps6xGqhB2phvqw9WySLZEy5uqrY+lYdmo
Kj4A7vooD1AM6XsodFlBb2kHucDMZaXvrNj0NKv6sTZNkOC1UvTlqKmRa+oYdknRzpnCU1/pgdzN
Ttauml3r474cFy9M851M+6s2KX7G1HKAAA0mqdu3QwXq29VPR/kFOLug7xrfKKYgLXVXq8tjbOK7
l8PN0Kl7pciO6hACpQ+PRs2jrg63cqMCHBTFt1VuuHQpXYnQXdsXrjoYt4ZlBnqigCS7D0xa/wS5
43mMaPD9pxWEpSbfSJ6AZWrVAhe08yaPPEx4YCCYNzrKe369uOauvu6dMhCloEKznMPVI72zOuvj
pUHwf9fvOyhmjuBAwKwetKUVe/wtbuSJThDnejGjv9ZlhbUO6dTYNYmvNKkQtba+j5DMj5VfPGmR
rnRtzYKH1rVuhgbtmO4NDLZg9wFZyI35Xp0UP79W0RsRTVUx7/LPsdkXXl469XkVJx+BINOPHEH8
Eu8KX2RG8FZ+QHQuFpivq6p1ChYYJrNnIldYCo+SFyHx2z9USP43NUBy/tm1ZZAWWAjz52owFC6b
TFdeI2+BshkLSkav2VPHqlHRF0UDgnPy8dBcrLBp8qquFpCyLVPhV1NA+8kVXDtBbMczutaWQWuF
5f/R0+qPaGIxeSPVBiP2R5fn/x3Tfrj4izVlqYLEpMRmTk5f2eYPJCI/65f15aN+6Bt3TTDdMd6D
xJkNNy1AQNU8FL4ItvLxUnxzRj8Cl4ufQdOkBQMwzqiG2WDUJv0Zd56JOomvg9AW52MsNbNoNmOP
5QOKlHb3CDrGxTf99FZUkhUFzjwcNZGmMW8yLGv0UcpRvejQ2+S2xyAwyqHu8CxKUQRJn/mhlnex
j2Y/Dh0ZYJCRWHV3GXhcRlvKbAV+ZXoWsZWxKO27r8ZFcYNUZtUkwVoUQhQ3HyHhmjjtAri2gXpc
KCKWF24nl2XqRtrNFnPUrNMD7NuHwok9oCCKrMvQ/wuMx/aVNxRNI5apEX5uJadGI7dM+VfKZdus
rmgjGGn4B2/2xwJ3GiNFCjVEh+yI9PvRtNcE/bLIM11SIzjVwF7e3mY3DbGnHRUx6m4HiX9scw9f
l4MmGpT8qEvkP1r9ispXev4g8GiiHeRSjjKZeh1xDEvlorv8XPrJIdzLe5YfQzTpuX0UXrrtl/bP
qrhTGRUSKQvmQ7UPXsvOLn5Id8o53I0H2f+P/B0KLjgsiwh9/Q+1yz+muQNaJ2gkqDn6S6xCkDhG
BZnPBN8ST3zuZEjWz+ABD0QAMtEWcw9iahVFobIwfGjeynV2Flk0ZfnVryiazrrmug7xCF3hMxgV
k6W92hWa33k16OOKHybKSYxlo86QHopi+q8J02dzfPaCECxJSgJzWesP4SlMrhsZVbMVGm0lRnOK
x2E+VGXhVLVlt6DRNird7jrwZcyhIGUW/hSu2tI23UrVMGUrD4MJjN1X1SPjIhwd8KLv4gPFWBnm
0AW35kt+zG0AVxWOhj7sJS3R/MlBr4d10K9UZFOote5EcdvXQ8vZ4ootZgrK7TbLNLB5g6QcLeXo
BytntXilqnMPPXVRl+NrV5mzyPm8RdfDYVwl5Pt7NucYeUB9MMaWoyiu+HIzOEOcgyvrJWrkCecI
VMH2qr0Y0f+ZqJezwLm3XF00uRtqzY8gLgFO2dokghMoWgPnztK8MEd5rHAUCuk4j6XbY8z5++P2
5R3gFsG5rVytFkxKYpuK9HlBTTEKUXP/+b2Nr2UYzgjnpYq5SpsVVS4c6dFt7oq7IcClAq2C6RYQ
k71lJG9Kbz+qPlO6Eo2Dsl36FKp8ts7H7vFSrVLZ5ZqvReWxotapSQt7USynVswD1Evd71crOuJ8
IE/yqZKzBvbY+DDjT+1temDXVyQl87UIw62McxVSXWTZ2uLjsaAo2oGi9s1IbPkv1jqGBkN0GlyU
ExhtbHnoMUgXH5Mb4TTUtr/6aFuroMZXuYuWkbnoMnAwgUGQIWGKoPYWSIiyerRQGPHL+/6x4D+2
uCtnIr6txrrX/MprCq+NvdVFgxS4xu5dC6B3uU8eaJCcdYxqimILyjbzyzGCGKyugP0f8kDcZSSL
Vgx0xGZDnTC8Ij6LQMPASuwJLIln1r6LXXqt2pMrHcIbhnror6zURqyPmljtMe5IzKMdIiGIfOud
AihIM6kqa7pq8Q0zYsTEsBK4iT7WTkUsQ6FNLamnZ6GXa9K+19MbyWhWu6zLe6pbqTNa1ZWx9LFd
zRaKZIYBPj2jXAUX4UtVAHskg50LfwCdRXXudNZFuWgAC2t+voJhXz2sgH+GceQs6YPgxm0cC0NW
dAh5mJalgWHtc1kgbtdsIdms+elp9acOkRfmDH9aXn6s9ulxBgSlQU3AvKPnWrDGr/wQbJEXprlF
6iM0VyN1RLhizvtRWQ+FIclO3liTHQNweATjVm3jJbprZ7qbIjO2V117ySLrdS3CaxT9dyS13vJO
3mfD4MZS93MeK0XwKzec/KcfyT3zw2oYeTwMmt9OZD/qL1aGgmS2E3yFjQsCK5YJkV2DUgSNn7+C
WkS1XhSw0nkMhJR5UCy9UlG6A9r4KMIKbDj1S2MGV+TG9Gxetg2Mmdl9kVznxWTn5mCTNPOIci9Y
2YaL+2SMO199qITKTGEsBVY8hlYbC1pmsIBnvgg6qn71Mp9McedJqTAIpc8TTMXHmgA9FSfe96v5
Sm/5cWT//k48FHaRorRUIhxZcLKdGD1zOgKyJV/NJ6ai8B7/UjA+ITmt1z5NPnqLvRedm1MC2ie7
eRhuem/1IAMkLLF9HeTjfhfbmosCxtQY1Rqm2GVoK0DlBLGh4TE94fKDDYPxU+Re3qBlEnqi4sn2
BfmzJdwbphVylzYL3pVFoXuSxI+lJO/TVhhvi04t9351U9gr5fhxRZK31a19poIQvmrXHaSv1VOK
SAjUrcKem2h53NMVQ9cuyWMcKqm9hY9y0gLNvnUVTGdtZROfzi4XS0L3iWhNiIMVgyMtdur7Gt8Q
2LGjAZKl8kr/KYrxt0KtTxY5l0O0KCdpC4tlddNrrT2BGz+Vn8cFIt87UKyjboOJUEPUTN182f54
On60wiwxp1zVMKt0mFhc7GGxbCIzNSzBeOTXpsjnO8EDnCG316+TDEuDs/qyx3g8zf360wLtHIOu
Q7IcvlXIjcDeAy7UudxWk3NCrVG0s5XDaufpKJRmuIbhAxuMCW39OO1UQSHsKysFt0rufcrzIumX
AfbSffE2PbWv4DCunBah83predE+bpwVCETUTSNXw9gKeSE3phN69W3s9WA+EmapgqfM5FyROZtW
lUYL2wAIAjD6rnD/Qd/VgD4V9F2i9gL9Av7jdoBzQKFWyqmcYgeMewKnMAQN5IlUlz5LdxoKuevR
fF2PCcrVE0JrKDBcLbvsJb6lEGCg+/hHByT4+ftnYtsdU0oxd4+La1Hubo1rVElTb1hILsDaWdlt
ArIKxiumnhMHb0JoN3vZZRCwf9GWY9vxxzY/EZJ26wiZTNPyMeg5IEQFZYLz/fI2XSKk6yHyjnge
mpWfHxs1DyvMFCBkbGp83myyaf7Xqsre91a2Q/MLM9wmKuNYxS1IxPyxLXZmp7ZOp8X9WdYkwLJ0
oPfrWHOzvn1UB5Bm6WNykLP+GC3rXxpY2e1wbWt7jUdRqCZYPV9km+vKaIpyhd88GS/EbW4bJ3zN
nPEAJgd7fRuDGH0DwS3ffh7+7AUPGSi7uGwrDUblA3ICXwqdVXXA+4fenaX6DME0Z26ail6lzeDt
wiznzIy5RxkoY3e5dtRDA2VG09X+Q8gEqhVBpL0ZvkHIGqppqqKp/BrTmURWj8lQv0afV9F+dch3
vj9Sm5/uwgK3nFCpyqxhy8kTxGSHZro39eB7E18bE+z6Xdjg/PGqFHh4IPPgL8EA/kLysNyyeSJg
oFPI7sn3jFkqXXb/RkKIs8w5Xmsw1qoqKCyjUsSQqSsYmMA/sKde4otGldgd5585A8TRKG0T9esQ
n7b2/QCxauLnC5J1E2qnoEBDFCGzMekEYxOi4XLNYPf9O5Oc28kLTGnoC1F9cIyuDgW3q2cuRnlS
5zm+TyzAXfMmZyIXzWAjKfSiKAXYfKCTm1cpcZMpvAJ/jAd8RgOG1vocSya1AYXHvTUJlBGl2G5D
eLRohlRG1vW3KBl4fQUli0HzALzaxVPlTiQzAXVJU3vsjV8ErkhRwfw5d7OdUJK7JaP0q0kXYkYG
bam+tUBjo8+Y6Eyn8k01VHoYaNXZ6mT8bscysceBvBGylnY7ZTd5Fvp6VLhErqPbpVFSdzKqyFGm
6FeXlncWtF/t1sogIprGZzPpDtZA/SnsVg/aBU9AJVc26eLClir5SqmKm6QD9aGVYOBplh+gsrXY
UtjfkrC6brX6XdVMVLggAGenNUr0qlweymy6xZvmU7PpnSKPgzQjh2rsHzRVMhzoxergkm1n3xx6
K+iScLbblrqNlPpN1t12KL47Nc6GM8XaoSHLIWmVEv/x8kpCY3Laam3tPlJ3uiTt01wd7Fgj0DHr
MPWt0z4H9UL+WwEAy+mLwnKykPyKZ+xRNi71Ya3xmE1JL1938WJdSxj42E/LOB7Immb3dZJPfiTl
pSOVqBxVUys5NFeCYSm9OSOLX3dasVe1/re+lNOuzGQQPQxN5lRrjImRycxuJGLMvrY2vxVA7Lwu
l2/juT4odf9gVeXTaBhoqFQgvViW9Iaow3qimnaWErIbujmI4tCN0XOBmFljD+VIbZot07EcAZ5a
EjCGD8qTgSMcmG1IXuY2NfzEXKmbKbNh64MpPUirPJ+6RSZXKciQ9kmiLcdZIlJkQ+6j25vyEDoD
XvdD0lSjR9rxLZra1OvLLHXjFCh0XclkrylbclbnHCVEa3ZLpQjifDiGtfZjLqV7uct2Jll+TeP4
2JrEN5iweIt/X/q/Bqt4UOXwEMvzdSuvV7kcX3dVFMhUe59z7TzokexopPmVZz061zFeW5Sik7pH
+3o9x0Z4TtXCT6RZgUR6ed2k6U7Ji9pOoCHcGVJjR4U1OyOaUaVcl3aYypUrDZbhRlY6e7qumo41
RkAUaKzpkIVHjUJZdinJOYPcrGOG9WlKFZCyZvdN0km2AfCZk6fzdVcXXhIXfkHHoKmrYC2KXZ9G
QTcP7pKR27TQXw2luJlp61S6eaXXRYzud/drmS2IOS3huaD6Fdxn4YTlZIPEYreYGPQGE+5zGGFU
sJr3aVPvJmXy26RDs2LSomDO9DtShbG/FOlbK/VeRcHaOme1FsykOzSp9tjqYe/qa3NeiDU5ugYA
ZZO2zb7uq8FTIAZ0Z0hDjLuURXbV4EYnlh60qUmctjOgzrEk9EpvSoi8KOZt3nTxsVdTh9JycoZs
UMEmLZdPlGDuAMk/mExJ9oa59cGzgFu6LzCV1NpW0eiBpYKI1QZ+b/Uyq6zOMZ2oXae9EUhV6CtW
ti9G6a0OV8XWEjXAf3Fv5tpjqcWvYxb90NYBbXTaHzr9NrKupwZEzrI8nxF+Ucj0zcdY0vxx0c17
tVboMY77yg0l6UWO+vExk8A9TcausfGrGrtcqnfaFneQbmwcxBb7sYxlxxz7a1lZ4cSlOxoVqy2n
SebJcml4zTiBtpVqPVarKjh4k1w5wPw2QTfGCppTdeeUWkUDtalfog7YX1NO+11TUqDEGtNfl/pI
CoQsc3wbJfPLkqs3a0p/N0rzY9LVvRzSxE+sBBc5fVN00MkZYTAXSXcvj0Zsh1P+W7aK3CZR9Jcx
gT9xmMx7gsuP5+K5bfNrgBBeEI36cd7fgNjxWFig+QYl6fusRQeVlL0DEVhvXrO9Pql7OiRQdbDS
MzXAfWHki7Kroi6yM7Cm2pVm/Yp6+CojhKYGMW5X00C3JaSN3WSWv87Vg9mDooNqVWrn6njAiccq
oVtsdwYw87FlOCFwVjrAjvibaEVtfwiHM8btO7uXquE5zOvlZdUVKcDUo3kXlXV7IqFcPkPkuwXY
MlscY2qhVKdNsrf2umFLDWb0q3WnlM1zs0722kheNlveonXUgcBf6tKk/mElTeNMivrWlrHiyVXz
E3xgV2sbQpUoKlJvJQAuFC3GGxep9HSznZyMKtTG8Yd4bCY5klzCGak7agySsyaAONTFL9oY3mpi
hMUsyVW99Hcq9noilWqXJE3ssLUAcR8q3+zAmQMdptI2mspLNC23m8U8x+r0qjft3TLKx76x9u0a
d24tDWBy0Gd3WhIPJzz11xVzeaSNduqqR7au6SCU0K5VY5n9OsSXh4/U95iiHg5dYx1wV4+d2j3j
1USaWbQOLXVEWGR8wCz13WIagbUWR0luyE1iaCdTnl0j1Ly5mo9oqJ70bHajXPK6NT9TawyMRkvs
ojb8nlh3dYKYPrd2QLa00BTtPSUJd0pGnRgYoTVRUSMv7BrQF8cK9dYpLOjryMYpM8h6jCT9pSz7
1l9D7a/UzPbRqASW1N+mEYQ0NVM13VReZtvEgOARb8voKcXaeLUMjiVp/WEs9WlQo1OdWq8TXgL4
6eSmg2yHE+vKtVQiwIjbnVXPh9xSUctUek+v19tQSuYgUybpIapN0DSN5VmpEQwschO6tCb3jZ67
QxLeo/sAAEuiQ/q8bV+VMHNVU4/ddLWcKZJta2hRm5Cz2elUza3VBYKFeuJX7Wg60QzW18ps7TyJ
bi0Zjj2urN6X1fJsSihP5d38Sqv5AVP1td2MkdNN8i9NK95g6eb74H6rdnUZ9HIZKRDTVJXAz41g
Ymf1saOqT8P4iwj1z7dKKCYGSQ2CLEhWdZbHXFRz63QckPPGyke2t7K0q3BY5kCdqgGfJxFx4G7l
RZf2uNIqi7GUpEcTbC3zm7YG2zgQlR7eu9r7fgO3UrxLQ1wxleq0i0I9JGg0SfYK1LvVCpLIrSqx
RWWCfSOmBvDZ561bqyLvY1lW/NFMEWMYWMlR1t81pbZHDGt8v5yt82AZBHQ3SPn0LwoARpPpSbMi
K9eHyQtRbciCGLX+mD5/b2fr+1za4fLWPA6NOImRbEVNcZAHw4nK+BeVG5H241eMJ1JICyBrsE1D
/lGTud3rjUqVpFhGGW26b42/aIxEqKa2gnhNhkR7SCJ7jFs31k9oUArOxlaNAzAvCldANOTICne7
wkpP0aJOFX8dLARfIASlJT1IreWQOvNMKi22Usp+kkqvcPaOIZujO3X5mzWMVzWRBHWejT03dVw+
yiY1MDjF/Zq+b+SsRmvUrzIkb9ZqOnFCfBOyw4KixFax8NISTxYRIZUYkj4Fv49fPBVvIWi/pGvt
On2uf5YAnQO+v5MoxkAgISaq7wgWqXHNOZLnOE3TjIOV7FnnUXWi1MndCgNNUbjrXClIAMDzRXiA
TbNQlVYsTYOStsW5gTajzZDWs+5noekQ7aAN7yQRVSm/Tm0pGuS5UaDAaQKjCu9F4ylvRiNfiR9m
NnmZPOp2j6UrPzGpNNQJAxCUuqE9X4OC/zw/9eAeCR2y//7mbn/cix/BuVYQAUmNlle6jzR2dtdT
8bR4JTY4dNHqrosPQoDiVT8iZ02vJF9gfeMh+bQF3EYDeb8qagHrDDzUPzA5wBFiwJi1ATez6Ktu
dZQ+WeMKNL1WNoNFB1wZQ6uvRlnB0BCUaRzF7JqglaPx0NfartUiZ1jqZ8Wy7r9f7uax0kwwSoHr
RZZ5KENEsrLvZLjJSUmdcjj3cMlxuwhemI3Kl4nBHqLpAOwgHOTuzFQ1aFuhDuVHwIxCfdTOQL+9
zMahnpegl1OnHm+/X9emZ7w0yfn/Sl+iuVyZW8b0G0p7C2j5QzfvrxNMQi9uaKKZLvqaW5uJ5gWO
rkyhSqdy1USo23Sq2WIzw/UBHnunRZE35f93pU9c0ksz7GdchDoxAZQmqWBmCfQgOiYH3Z0PTPCL
IY1FrnYLTPfJGncbwRw+qUai61AkoZhSe2L6TCgY3Gl31nX4S7kf4BCq12ZfuYxkSigWLtpT/jqS
Iit0POT+mBtrMIfkqTCQAJa6JHhT2H/ElUo/rZO7iXOUjIXRocCTy5ieSJ7DWnbJoDiyBupnaRaE
QRtRnWlRqgLnb5iWqvI3AlRHA20yxUeprJNiZ0pFcePWxlkqNRQcRRns+9wpmfsCVEAqLPwPade1
HDmuLL+IEbQg+UrbXl4jzQtDY0TvPb/+JnTOXbXQnMae3ZiHfZiNqQZYKBSqsjKzETzoCuB5Osqq
aspZyKp/gChK0oC8Ah7vY5LizBtlwLgDo0BtTth3zuyG+/m7tl82y16wgR6N3oIe0zW1N0P8W/mF
Ql/K646vIcYBk9N1HDxJByc4s5dpmaYDyXvZo6JS/xHEmKxiQ1EAMxcEufLhTLCDm0QE9FAH3eHX
wxeQaRKSEcnyktVOtsR4zL5dD10rH+6LBSaLMuSpLUJJkr250l+1tHNqRT3oU8m56Oi5Zfz93AyL
aBL1PosrPAa8ISncyvy2qIkTB6dhebm+nPUNo2B+U8KuKYwfRqRFJSPQZE9uTrH5VCW8xjH9vOxC
kHEaBGAwcLKxOQsVtEBErhWPjgaLmM0zQToZ3ACUeVTvr69lDR9hKvjuCkQGTAUcgl+/vtjIPZnK
UfE6J3kEoBzjauldt9HuUH8E9LJ6Kj0+48WaQ6gyhOUVzESAlY0JgWo+1kosKsTLupcB+r9CCUKo
ghP+1k4RwoVEcEsbmgxEydelxaiqgMVdpUujpI90nqva10hnoTa850GJL5eEvaNhD6cW70B2SU0t
t8FiGrLXmt/I9Ji2L0rISSPpMfnqFtQEKgKKDrougz2oaR0vWjeJOkAew7b2q/3sKS6Eb32OSygc
O8xxFcuugMwu0T31Ln+jmrC5TelPZNBX/h1s1QeM9cq62HO7VGEc1K0JdSjR/CH25rHB8P2mnSRU
E5UOo/etn6ao+ARDk2zGXkcBGQXfXzlBjbITkNrPE2ABQw6ZCLWrvDSlja3GFYiqbzD1nTuG0NxW
C758LaFTXoS6HTWIqtp0JMb0KFSoNsrZElrL0v4aJeFEK7sRiQCCnQXiimqr+vKsHwbI21hjgYSg
75at2oxvba/cFtJcbktYQfMJjYl++F3P+W/DaF8TMfo5tMFJN8ix1pvQUpsK0iiieNJb2ZmavrCb
iRw0FU/YdsBjdpzS0sqJAI5AIeuttG84gXjlIYIHPYEDSQpqy8oHsvH8apOXUiapaXrdz+513EW3
7QkCVootWB8QJc9sDzLQQbb6N1gVLsMmbJsy6jGSbJALAlGSEfQpDQ0YuhYPesU8RvFPjudeZjxf
TdCfcLa8hoRpq0aYyfv/e3PZQEAWjJYTzj2ljs82ZD/vuRf2yuGXdFUk+IOoJbKHP2kFQ1ITFRhm
INq6myZAhyAnvHi2trpzK8xFTaJEGusSrf3GCXw5tfoJs470atCB2KfYLnOb3FG6Th7qkrc8JiBE
RC+UsIbhYbnVzY2hA2EWZpxbdaXs9CW86Uy4TgAxqHQw3yPpGZwPJaedutUwttUceUxtKzsJfRvj
I8ECxkSnf3/mJ1k2RNqIZXmCvhln1LmhMJYo1V4PRMCYRs59vrJ9X6wx302Qkhp6fyPxkvFBKUU7
aUI3VLn14rWwfb4o5itpVY34kQYI20cI2m8pparu9hAeBTkCOHpveVNBK3kyEhTkDSh9Gki82Hy8
19V0xt2OAu7OuMtPIkRP0ZWz8zv9pN60BzqTFIEbBizgIJDlseCsRRNaNNJNJOgangRfP2GjR4nS
VmLg6ZC3nxJ9k03b69GEZ4EJJvGI5kNTIFbKYuNJ6O0qff943cRKigKvPlsFdZ0zR2xVYtQt+u3A
IuUBKtUQQtI7bwhqtM+b+r4cwshSavOAK+iHluCtYarjgzmVvKHRtbWe3Qts1TWNc5SocsRmPSv7
3ZArBTrgoG+5vlyOlQ8M59lqdX1ow6yRge0CBqUNDWvuOUdtzcJniJRYlrECXFtjLAM9FpnEnevB
HtPX/30N5xaYKCWnmdZmYOvw4rmT3VwAh1+o8XioectgSj2CUndN0ETQA29LX+rr0kqV5fH6Qi5f
S+TszgKC86vrkUkturLBQqrqJupBUig8k/yXBDDPdTsfPA1MegdDKNUjd8V/2ddMJI1wXHB+ofwI
6uXH8pnGdrG2MLz42jwILubZd+IhpDeYlzwBwGhlp84vfvMy9JWnDl0x/uimhhSEDRmSDuUAdQ7o
DxkgZG9N7TYFpwuYpx1lZ77XuV1ApOeRPz2weszPLdPvfe746I6nUgjLwoYG5mkfbHrMK2D8BZzJ
XPA5DfSXG/65TiaoNGpnghiT/Ad7DXE8P34KoV2cg/kttyluM7QHv3pKfPR0wKj+D95d2GdNRFzG
rQB5auaIaCMEYGiNCOMx2GdwFgyWbidvVAuwsHl40ZWrXNIJaMGQz6oKnOzr1rZ9lmZSDMSchsZ6
XKKpXhFrBitVU9WbTDSc6978Ufy52Nwze8zRLPJgEXuERjjR6CaxQykEK1ePUIHV7NwrfvMWuJI9
IEGRUKDBMqULDWO5E1vUwwCuCaVjOwBFLm2JyQlq6w76aYSFMwOAJ6ijgrtO3GFQ/wQsmdN78a3h
/R16Uq415pstBXgBwlHAwKtuN9sC5JPyVjlSZpdoz69hr5/7s8UxnyxX80KKlf9+svQ+qawMMmOL
H0O+SrIRbnbqgQ9kXo2vZ1aZ+DriISIadJFTexRKyg34NoYHNavt6x65elec2WFiyyzm2M4qJJ6u
jrYWS5aRf79uYT2Cn5lgAoqhJpFStXDB5md2SE+tBfGHjbwtvjWi1ewpu3V86N4pqUPtZZTTwvzV
ecZd+YM3Ks05Cx9f+iyOjkLaVND9NL0WlHwAJwGG643K0/XlrkykIn6dLZd5HRjTXNdKjuVG22Qr
ecRe9jjlP5Q9eJUcOgtb3WfIaxvVytAs5BinzngRX3QDMAL8Apx3Zq+ToJ4lOUcfODoQX/fao4mh
As0X0Yvgk3KtNOvoUj+tUSc+29BZXPKZ0K6zPi8bZRoyAMmmyk2VYm+MUWZ1cfUMbPCjkWQYtQUr
y/XVrvvup3lmp8smFJVxgnlZLDC7cNTUu+sGVoD4XxfIvL2Mxcy0SoWFsbGqLZ3/mjZUHBz8Mmj9
Vs+jQwXCM9985BjmfUd6SZ/tbDhGc5GhqYPiYwxqagwpOsZj6wmUuGfPw+Gvn4u/9pEFD5ghgbaz
jFUuYg1IBLoTBKhIIM85i1rNLD7dhUUKLH00g9Mdl+30IuGVYnWA19n5h1ZYuNXv0Ql1Qnt6mh+U
Ajo3vDLEWoXg3Fs1JpBroyqFQollZgegvo8g0t0tmKibjqHHaxKu3fPoHtMMWcTdi3GUr9+v7oUg
E6aKfFDXACywm/bIDzfEgiylF96UPzhbK16e+y/2mJOoqLlSN4Ji4DGteEgRkVSInmL/Ewo3GRxE
mNkANNowKbTl68qiAliEuWr+AwegzaXsptooO4JplP9ZbJMxxdxNRAatqCCrBgDhmA/TF08gxsFs
EdjMmXPgVq5brAoQGmS28orMbSEXiaTUeEnXg9UYoV9q2wYIw2XKOUHr4zHMhOgvphg37MesUOc5
M+AaEDjcCo8yJNCG23pD1R4A7IXMweyJDqhgdlBIii3zvnE1P71VXHEvPIobXjWLt3Tmg+qTlMpz
CTXcJHmqs9txgkK0HtoEaFqOk67EGaTzMiab0Cq6lHbMFzUbDQUrrwETAgXyO3VU01Ut5b1Et56O
8/+D9PfcJNscGMBJMEh9R7xcxn2bRg5wqtE/O32fC2Nrj6FJjKWmVlTwOqPd4DcfTOh8EpS1ZPTL
ehjnmdNFMapwBmEToA6qPZ56VM2+R7iQIspnb+zBG/1NLfm0YCsPpS+GGS8pFUChsgFL7ByAywV8
Kzd0yTbeDhvwU9qqB/LPW6By/gbpOl3TxYE5210mDMidAChCAtPRluxkEDlCy9hvD7S/CFIRzvFc
uyW+LJSJ3MI4qQKsBXjLgJ3IlvYxnhbRpr3hQ0nW0osvtpioHQbzMtcqYmnwvX+nBLGBU2zmxALW
e9e9ix4VbO5e9a3OG2vnnES2gp0KXdGlOUiYVV94Iai+TugIGg5eoneGVT5qz/zrl+dATCrVmWOZ
KibWmmA0i2STVWUhxm2esupdj56vR5qVROPLvjLZk5HJfa6GC276LUZsPfSjfRWURLyMYnVJFO0q
QQLpUmnNzCuozS+InBGZ3sa6bizJhLZwF/+I9QqP4Di/v76u9eN/ZpE5/hVe8nJAEEFpTxrjiDiD
uCNQN09BSNAeQlu0iieZpze8wg+AO//MLHP4Yzmr+nZsEUWz/kkLzQ0wr45Yqj+7tnvrBP1AFoBN
huJQp0u5CRbjptMFjNxppelgVm0fViFmKosA1H1ifYPH9A0gEPfoq462FGLQkwwhRjEM8VetThZa
K7s2jzZAsXhFhFFQzh7S8sBFODlbDBNO0s5sdcjWUd/vtsq+29C8E+p4UFLh1QzpP3XNFBNLKjzE
hLBp0WWoQ7sA9xeoq66vZvUgny2GiSDyJBliSi30zXMkPUnV3gx4Tke/7rVVMM+sMKLEtjRYUNat
ARiP3J6QrFMehNQpjv/oyj5bEhMo8D6HHB0NFLlmWAlYJfUitIrw/frG8T4NEyJi2cDMBz1JedFt
Zvm3aPDwc3TrL7YNkGFAVHRwR7Mxto/TZKkgxOgVC7FbE5rE4cOimhsz5ULOVr8QHR7QQagAKTZm
MSXR/uvSoy3aYKALJ8AJrOwW2eVNuJc2AwSg68Pil7FVmk9QwPMATLxtfF4quUK3gEDx+UPYl6Sm
C2XWm5A+UO/a57SxJRSNqfFZ39L0RNwotyS3ym//4FueWWUKgima2pNBT/RECsPKAxX0QRkH5k69
7uJrntlgIm9Q0aHcVCUeZkd7T0vzWzHBJEMmxr+jCZrT0zIeykTheKmy6kRnZpnIK5YYQEdBhz4W
ptiCooKA0C/LO1U8tgmUEKyqhE5Y79MboPcwUiE7YeROLsKzaS3v7aN5N77M0KdxOxdqq8cus0gM
bkD+t189UGe/lAmriqHPvYJMGLMOOoS/t2Unc2Ldh6jvxTeA7L2ONxowbOxcTkmqRhrHSPeKYrBr
Y35Qw2xTYLZsnElihR1UD/P6gAbbTlejb0CJvQvNsUQHGBtHgNYNgk02QqTQDBSnz5e7wVR+6Z3+
BODVL80kmA4rxq1eNp4m56chH8FqhLl6cdoNZe6kFQhYmikDNluOYkvo0sVtE325bVqsNGzI7Mxz
zZOOX4nvKkboVQIyFEPDNBLc8qwOJJKUJokCuvJp5Bf9bwEDxkrFifArTvbFCP37MyPgVMznWA0x
QIjNGRfM/1eYftd/KdXb9YO6AkIHSeDZcpirxJzCjGhDqaMEE/jDNumtsqekjQ/kRTyglHY3grdx
5PjNCk3nV6vMjRIoRpkKNdY3eO2b9jBCB3fwMLP4KKbW+FQeafJkYvYZo3E9coFo0/j9j5AHy11N
Ss+8l9nlbM4lgyQY00zAvFt4w0bxzR3/ifiB7r12Spg9HgZVb6a81j3lYXIEiFRlkRU5YQuOuche
8N6WHyg2fvmdHU2/fuW3LtafNWcrZfa7Spq5NbIe5WfX8Pu35lZ16ayBDlJ1xZ63+jvlJuWrDa3b
JQroDzUwoRKDuQbRKF7qoMfjGNXa2c3d9K5O92XxQ3ARkVzUNIMO3CKPA0b6wRXGnQxYa0zhGfCX
fVY+MZfEoZ8K3Pig0TpRpqba0X3KxPp3KJrW8DNfrDG3ntTPZWkSDEDNOwxOJ6/6XriRUU4FAteu
X0ZneW5LkKEWbvjQPvAl2dZ321BljHYYunwxgFVCCESYYgNVY9PSX3IX88N78Ri7gLlbxkN82+z0
nf6c3wicx+tKSISy9addxruk2ggFrcHjzswNS8fsTDaCnEbmzTGuRY0vdhhvqvCCbMM41pFaW7SN
E7tpbbV+vWu2Pbr+xd7vHUgsATUK3sDIqu74QGd6VC+O8l9LNVk8yhz3i4bmKu7UqrX0oHEE5DdR
ekxAzdHJ6f+s0U7rrWfmGI/SE1yboiYTRA6KeAYNwwOtzkEx457/eF4vkRs6gPAKyq4Xo3VZKw0p
SMBQ1pFxD6AiOluhgWk6LSEYUA9iSzPKnRJ175EIp5rwEGxblEPzJOqs3ky216+mlTsQa//8NUx0
nktU8s0Ga8db/4b02kaoD1E4WV1RONctrSZKZ5aY+BzmoHVraBU0NAKva0KP8FqQymqyemaCOSKD
LAhpXiNrDN+C3+NOhPQaxGWew43yM6B66coBfONusNXdzureTf/nYutgyCY3uqvd4UK2haN4o+NW
pNA/2eHX9NaL4Ge/kDlcpVSCxSD6ANMIN1D3RRI7P+sv3XYB+97oim+UzZkCa0Sn3ALD+QbWF1Th
Bnc+TKfyhlfJWY0ppiTqGkaQTMI2NUKiJWbfIUNQxFNZ3mfCwzA+Xv/sdEUXZ/nMBJMfd2ENIGIX
ARMB2b14B5AxpMj5x2r9+j+zw2SMbSIE0FPBQ6WoMBehZeBhEPLEAfjXlwbDjcXSBYuRSxLzOJUP
IMCym6yym2KxsnzyQPvhgkP0bsmzk9H3PuYhS1fKoQKLMe5/tyHMiQszqh0XY88pTTudKpV20Ubc
8BQ6PkDplxsPeA8uKQxfsbTIeQhSUlHHtAjlkkxecbLv1dv8borwNgVdCQQQqcyT+kJlLPt9hk5W
ucWleUNOmF25Sex9tK2/XV/6urv99ZPYrkQIcgxpxOnwGlneVG3uLIh5kphzdpi3dLYvMQnK3NY0
oKeZAP6uSPHnttpCz2NnGPnPGKBcS1WDfR+XJ0ENd3GPScZiOCxF9U0Ci1IZi4/qQO6HEUQhcuyE
mrmRl8wN6uiQCukW1H5WECaHAcxjc4tHUIsWVpDctXJ7Lxud2xTG3fWNu0yxFBFzU0TFIICKkXqd
iWwlmP0BOSCQc3yJHsHuvzeANJreUd0FcJ1XibqI1IwxJkgVndHEWqfHviRAslN/y7qf15fDMcDy
2Oo9HXhQNIg4ZeNJLgRfDsen6yYuXO3rGlgC23lZJH0BWRD0tW9NpGjRvc7V1+PZkL++H5Niiuek
H6jyVXrSHwAB8yu8OSDxifTTcGi2zxeqkXmbx5RGlCnvl6RqAm8Z5eigh2Xky1GZ7PpYjF6IWWmz
JdWq6cQaVFZDQ3vWh2CwtCV156AwITZYdNkDJlqyo5YIv0Y9if1RN6Bi3Aw3dWVC90UEJRAm9SKr
E3t0gmY1c4axvL/+gS7uBeYDMfdCU49RP0dQ2xa01jJSCOqSbadtR0hrNQBqj4tkS1zA9uUtwVil
n/TsyZ9lhVTErUqloUY33neDHS4gqnJUd9loyPm65+EdT2JcFBSTQfaJmw5clMRFesv8COYGEHMx
NQdViH3S9XYoghkOn6VND8T8nom8Ssrl8BJjjcm7tLihtJ099VJ1l8V4DOPVVFj964eWEjy0vZn3
M6oQfGp1nqsyUSuWgr4FYRrufAEsYMurNnHiIs8AE6myrJyTNIMToeFgR8UvWXy47qW8wMu+bVHk
7uowho4uCDA96iUoPbq044QWAHc647KO/PVbmcxLpOzLORPpeloX5ShwrToNmKEedUAh8keKe0bj
N/8bk9MXrwDGLhPJ8m5QzDFBQM5i6yV/gwYqphebjfHYYWZbsaHicuKTrl6+NBmrTCSTgmJq4war
HXeoMZIn5ad816O9B75XB/SilWTHvWNAXn0B4zYpwPWF+i2mtezr35hzHFkZk0kNpjQHeY5fazlY
IidLVGYwEt7HqKd3o3/dGMdjTSYAQWYsL/QKd2uibxPZtGKTJ39yiU5ktpUJL3I1gZquMRBZwUpq
ByKkw9r8OI6SH+rZzRiMimMYSAO7vIXIeM2ZJVl3JRMXOGRfwTzJuHDaRSBNG3EpRiEA7PXjSE6F
oPj5/47g/VjmpyHGZ2XaIggS3PCZkkPmbhFjq0957F7rt9SnEcZFyy5fSJ8W8A3Uocd82IYpBHVI
ZuVT7ZQgxUrkbWL+vu4j8rpHflpl7kalLdVIQbsYYYBKk0IDXrEoV3b8ZIKBJrvf0loTmlr6e/2r
9ujkooRKgt05kQ+ZH+f6r+FtwYXHQnp2yTKoRYZ5brVG+Vqo6cHQIJYMRAyoG11gVEApahQl52D+
wZM/94Hx5ArkXcMIpQUfTKl3TUDZbOXG1dNwawThMR70X1OuuYmGft8ycrv/1IG+PKAYB2MuzkgM
oyXIJdxeD7CMnpP+IrrCt3xHx/XoaHeN0e7pWf3ZuOW2vc1vkHP9uL73f7gQPneAuUHB464uEtR6
PlJMjLg5JXDkiRNA3hFKwCDUxY3A695fVqiYhTO36lzHkxmWSwyjk0PAaYXP21kUwi1b2fd+U3J6
jOsx8a9Fst3TVg7qehTg7h16eFkPfluVg8X/wzX+aYKJSqa2oLfTIVio/uyCB7pAayDGWRqeUUfe
8z7bZY366w6ykNulqoADX5A1QJQTRGvgw92BS8Y1T4mHPAUSJRCHwuc7jIUVvpjb7IXHRkD94orv
siKyqShnIobhsV6pcupcB4PtJoxLy4TgYUSsqeKNQnKihMaELLBG5Zmm4S4HrtLWG8NupeeGasG1
d7L5W8G7qOBVljg3jcYEprmfQIafQAo4yQ56vm1f5eUA+sXrJ5Dnm0wIAstba0oj3UiIgShagf4g
71vx1sHEGSmbFSHRoaWqDZolDHsRPau4fQlN6V+uhQkmHXjHzTBEODWFNyF8nebSur5Zq88rKqAB
jggTFIisZqsptGk0kDL1a3eERl7qxiA+BHskaIKfkm+6axx0n+oL199CeP7NotlG6SycDORyEgWn
7+xXfFwrZ488FQzdhabKlM+ggswUeGiT2/Y9GWwQ/jpkmz0nkDTdhnb8ODudzxMHWru8z60zoUap
B9PICaJZlIhuQI5lusH4rtcS3Y+i3fUNpy7OHvNzW0wOVC1zDv1fRGrMFdrIu6D9BlWgf6DFy+wo
kwZlxVA08TAGXpHZxRahbId3SZk4/6GFScEnxbkSeJvIhJMIDKRhVafQvVcXEc1LEJWkCmqWBRhA
pnDbmAWvCUSXcG0rmWhC6klNjBw3BO0aRBgH+bghFjs7UQmIILR4zw7et2MiSxmAfF6bkSg3kn5T
jPVuivVDzUefr4WXcx9hwougq0ZupHjbaTeBr7rat+iGDvKB1HXZyTKqVGhz3KvfufnTau5ybpgJ
N0KjN2Vo1rTCk1mjgVw5mW3BqJx02iThD7ABWwII6mtAtwygOAXBqvrHjkyQSuCxPKzdTuc/hclo
4rSWgjTDmew7JDLaD3OY7Wk5LOZeqSNLliJbgdrS9bO5mnOcGf1IEs7CUDQ0tdqDdd6nwIf6LnQp
3iK4ocX+nqudxTkwH5H5zFht5Oligk3FT6Z9onZWhPfyNG1H8xvlQeesjIawK2fl42F/ZoxUCgEi
Hy6l+skv8psmNapVHrLWGp6EX9eNcT7dB1Ppma1KUDIlnGR6LqEz63dgdcXg24ZH2XgJMf4a4j7K
rmd2WjUGalWFjnp0qDNgRiSrfQJz9Gv3TbUaWmgHg6yJZ47z75bHhJ04msOslKLUr4Z6S2RlExej
HxVUrzPtb7JZ3+VqkVug0OHIInHCj8yEn2Fouj4RUCUousELodQSVpg+W5TN9fWtpsLnp4AJP12R
g8s8mGO/eyE7FJft7ttyP0KhwZ16rwFkjwYgJbHk++ipEyz1aHJwE6tlpvNfwMShopv6ZQAmmXrr
gmEKwbTozIGJ2cIFIxwCKIHAbiYc9XcIrDwFqLLF/PEKThRmqUKmEoz7BRjYobKxuJoORA54w/2y
r16MbLrPgtQHiPA1r/qtXlc/5tF0R7XZ5InxBEAhyPlBJYSaeLu9/nVWX9hne8Nyiww5uOXlFoFR
9acDBWepH5shb7h0yReTel/P10fP7ux8VUqQGpGI6w4goXsq17z49TbY/xM4EmOJSYqAoY+lokB0
kv1iSyWpC0Dd6cT636FF5XxXtoOuhUKuhAGWlbfht7or9/ICnPOiGS54/Dj5O+HtIZMV5WYfynKD
rEhJCbFGFa4b9+FOnqFAW9fDtq9bEK9immWqt2nbvKjVc5Jl27xUtm0QWH2bnuQJwxOZ7FThQP8X
yao1Elr1BILnCnILS7nPkIqI0rSDzMJhBA2qAgtpCXUBoUKZrZ3ulqI4BYHsSMNkRXGm2BXpfhXQ
7kCUUqxwMN0Uwt9E8vMGw3xq4uqdajei6SqakkObI9xksRzaSZsDvTsRq5UTvBJkhQpkSBs1mCFo
tCReKtGuVXY/EhkiTqY3xyYnyeTd0AoTfBsFukGKEsNT5PolqczTos8/40l5qyZIiZoohgtqtOnL
3MUASmdLxXDUy5QTiGn4uXKZfkChzw5GKONBjtOd+qCKwnTQYrxIaTihF6YblhLKj1MVHatS5a19
3ZdAyQHwPNAfLEx/UgFCILROm2zbk7SJnNSmyAx1z3sP/SEP/LTExF9Tgg6TEhN6HgenPpF3HdQV
0v20o2Ta9W3uYL6TE/PpQbjc00+TTL6nZpk6JQGqEVFe2W2Hu5yfBNEwcsUG28Ru+hmdtRDLwjDP
B0xu2Mu3tF9CEzxF4eVc6++Tv5bENrQlABHqaEKXogmdyQs3UWa3vuCqMqQ50R+pbHHDy03WU4RP
k0wgVY0Zqigl6gWluJlk2IsOVfqDcwOtB9BPI8zTUhPzKtBn3EDijryrR0rRDfJBR6YlR2IZP2dn
Si1+84nnlazUqqy1SxzmSJg1eEdL0VcIcUdKcTB7ibSRANalsq+8OtkfbtzP9TIxpxMDXBAiEgHV
DzfaxsAoqYGJInGTcF60q2dAAtUc0RUTE/mMoUE1p46ESGiNFOP39Q9Z/Hn90626x5kBJoME2zNA
x30d+8Uy/ixizTG7YT8n4cO/M8MkkMC8QhFXQnlsgpJPHD3KADhghIl3vlbfGWerYaJUiwA/tu1M
Oz0oc6jiPkohdzZrO70tb9RQuA+yorImY9rqXbmd9NbT4tSr5+kYT60dkm6bUJGoCerAg4pCjBZx
9mH9tjr7hUxQ6ycjqToZT4Vkaxh2c5t8aE1MO/UlRrPU551+jv+wVXlVzKMs0uCohIh2ShqrmTke
egmlppna54pYYoxUIpGMcVgUjaF6CE6jCc0uUDjsK0zttFuKxwAQEx2O/xn2yNhlAlujtnOfDR+V
4/CYdcpTXOqQUOL1elcbKefrY2JblcxF2FLUVueB6uCx8kDetiWH6KRiWc1v4fH6SVmtAZxtJ/2i
Z5lEUPajoIlw4ULrbBm8LcUuJZplmGjVqbzmHOe8sNV3zCEDGinBPZLt/8MYJTfZ8YrjnCCjMUEm
KQtVWXRce2C/9tJuOaVIDbuON+bGM8MEmc7sYrCW4EtpZWlV2rFPn4aUEy8vp4AYt2NCTLMge88g
uImMQbTjjYzxyLvII0D69iCFAZCv7yyeT6zXNc6cgokaWjEbYqTifh1330e3/75scnvxhe+Y7nJl
J9ol9q+KN3nE2c2Pd8yZI85JnMfigo9WpYOVZPeQr7OgBMgL2TwzTKVdTiW1ngnyE1oaUiC7g6Hw
3ilOdNjPo5c3OTUeb9ZzNV/53M8PWu6ztTVQwYRSIvbTCPFenisrHH+oIoi3jcS7fpx54ZEw4UNc
GnAvdlgfZUxRXWVT/06P4VMPzerlDdMX7ohyVL9bfnHs0n/3IrM9WyITR2oNYrwFbjf46ejOp8yh
pUuQhrumD6KdzfLKsUf/vWv26Hc+21JlhMIeOL7hopHdRXgiVK+FR20Ottq6YJcc3uRNv7lulWeU
CSxlRAQFkh7wUUlzkvYwzxrPP+k1cm1dTFAJ4qjTJPrw6XfE1zxpI9jidgTHDe3a865rrrcw0UVS
jKkHpz9aJuDpBEKlhCSFM23oUFQPpVbQeIc2AKkPmDPkKTXxDiITY5QhT1swIeKek4gdjV7eJcfC
VJzrX4xjhUWPQ5XUFLMcsMmpyDckK+2+E3fpyGNe5RxwFjzekbKbtQRFlp6oFoiBIIpkBXlhaRC/
/CcLQn4ug1ge9yVzvmW8QCpQMiT+Qp6g0GKpIeYxuVPy647+aYX+/dnpajHioyU9/KKQs1dZnw86
NHD/3UKYAzwppQAqCzy3s1505fItkQEMUkTOib2kqPm4Pz9XwhzZqG76BVWp1FfvZhc98p1yjxei
ZXjRjhfl/3Btftpizm4dz2HUBYiByXZRcF2rtvE7w3EagIMp3kzDzjYyZim5p5ie0suY8WmXOcW6
VvaN3NKj5Ag3tAAFMR0zcmnnWnDBhfnSvDWY2MDblD9Iun7APm0zx3icmzETigDvfSGxRVBSZgky
FUicX/cWjkOyfbEcE6xGmKHqNi2mDAAAgHuapHAqQOu58F9rYfthKDjJWqHQO0Votl2XHhJT8QtB
dgH13E7j4F9fE92aK5+N7YhBQRaaUUVEX/XdVtqgIY9aGp+zjLd1TMTIyz4amx7eAa4Qhwy6U/ac
auQf3iyfG8eEiwxa0mPT9siErQLjvL0/7LVjvgVNGdoipsOT2VvFOiL8/X8Q/GBRPQtPGWQ8siyC
vcHLT+DwoAT8cgF8HbEUZ/yt70u/ciPcZeBBHjfiqbEpbSHEi110OeUf3D4gb4vZINORxQwTXNop
kFt0dBwBmcL9yE8RvXJhWzk8+NsfHvafW8DEGhmtOCLnyPPou6Db0mn1Zg/xZL/24gduhFl3VTxL
IYVDkFkxWXMINW6SDzh+pYtM4RCfdK+2MW3R1kA8dBYc1/6oJyRHSINyuaP+4F+f5mnSdPa9S+gq
64GJ/HkwrWabusI9cbS71iPW4kKi3JE4aCCFt17mzGRBrZJhwQdVRowghhAHHVRvNOZNGs4nc2pu
inimcNbTlKs7aVl8cQEtttn6RKlPcyzfykX0AniptBlbxQe7TWzFiwKZcjSxKnOGnqwaWkKkO0QO
UayQk8PYkB1JpdHVtcIf0Y9JlmJTza2vCOCZGIVjGCO+ag1010HCkU1+0GYFJ8j+4QL73GfmHKfN
0vUpratS2nbxGWP535B+3spQtgDukU7nFxOgQhb39bB+gD4NM8mAVLSF0YgtYB/79FlEJQzzJpFT
/Vh82oXLIFDPpXJcv7g+TTJnNk8Rfo2hgskcYJL+PWrea2nm7Sj1zMsY/2mFOaZGIovtAnU032y1
Z02bbuQGz04pjWwSYxLQ0BNPnqZDpAVur+bbKVeOQPa9XL9o/lBE+PwVTIJQmmOo9FD0Q2KCJwUm
vEA8MNnLbJVbiqwLHfXI66ZwfYlJDLqAFI0xA/6l3pFd4Sz7dB/ugl9UQVOxg33nN0f9lcvpTA/m
lf1mR2/qKAlQwhZjaJbL2z7TAV7NXTOHBGMcpt/GAez4cX6sk/j7qMe1VStz5VS1Utg0S+RkuByn
ZgdzigGiqWijImgmDQSvMItCOMVQjg+bTFwskrkjdYhLgCjgCk8EdEQzt5gzjgw7byFMNAybJhPb
yUQzbsisGGR1SfRvDwo7UBObkaxWJa70zLQmD3e68gPAAkdpQHiKa9zn3dm8NTERJyzKQGgMrKlf
KidOf4FuxuOcutWvI4vgV0G1G7cmcwJG8GxhbhBBbd4Vj80t4MwNEAUzHgPBzxCVOw2S7A/yN97K
1lODT7tsEX4sGmgg5dhKTCDMz6iLPAinAaQu0JscbwBL5Lj5OnT2zB6THEgh1Cwj2hUDZdB7/Rxj
4OOptE03eabUdyAZe21szAneymAN5C2WRumL835mmzkBYZj+F8JmYLSFlJBZLhNbDxdXzf+PtO9q
jhtZmv1FiIA3r/AYzgy9SOkFIVESvPf49Td7dL5DsImd1tnLiNXLRGyhXXV1VVbmYDPWczco2Nii
jsEUqXE9KXPotq+6YsYF3ndEhimzhPtM9YV77nsUzI6ClVUh2w6RR451mxAL10ZLNvUmDkoSkHrw
BjqL6hr16XBIXrQ6kwGf6A58i37Q2chwp2TFrb5AWy7uhdkUOf1bmRg/k0XKWQu/e7ltJoQ6Q4Dv
CwWntqTnY8JrM7fLDkEvIbgFZVphsvC9rPmnbmwh17pOHRa0VYIKPYsbUxuCNvYqA4KtRm73Ojrx
GlZmh3GIFeoC75JVUMYIRpOZ/5Upq61JsafWMsOT72fiNnNJXdFlVmaFki/ZJS89YClvtOrQwHfc
4RhhU2UulzqAvEFxT9bM4uX63r5Ajj7vLMnQAbeRFUi/fdxZ/dIOdQpyGSxlfpcGQPQE63E5l/h3
8ApPfFzuqvs/1KmTLbp/cgmxJ6G5UnKUg6SY7blA9jxhUpDur/r7l1ETM/UVVCl1JBgIJYX8LP1Q
wdeXgp4KNXfJ6R45O36ubePrEJlSMN2wvNulWHRtZigvzlV6hUAeKxFOnWaKa/nVyHkvnfRjOFa/
+ii9N+oY6lSF3eqjw5WCy0fyW6TNpwU68EULqp6yQvdOWbhQnIGTKvKbUtS/jTFA8b1wEErlEJWt
A7nFr1ko+1M1nOpZGs28kvFYSJ/RDn1a4tHV0Kg4T3jsxPprUVQBHsjHXtdbdD6hQbvVA01eTkiP
WBAvOFR6Zumt7CZ5eBO2A8Q7UWiryoPecP5glK9aLhx6RXEWNOA1I4/4pJsZUcP+qw1St//ZU3TO
hmuzoh5jFOEnS/XSr7l9IVcjj/QpMftzfFj/VQ1pY5G6ibQ+HGduwM3HL88Dl6H3Bm1b0//vuKg7
R5hnEKXHHdCpNm8R5IkMScMQaGZQxUE0Wvkpl/7140lO35U9SOOZm6Hlh3xBJDFOojmguBEhsi2K
hzXKXSNnkS6RE3XNGnXL5L04cbFK0onKL2DBJzSPr0A0mHUduRznXR8ac5dQl0gMyvKBU9B4g3o3
tsWli7w3C1B14nGfOtjaDIus4VHXSA3um7RNEDRHPDpz36byPEGlWGzMob5do4QVNexfIO+ngPKs
aauvpdIi0Gy78SgunLdGobcK6g/UOWPwCUVu1+CJMpYv3Dh4Rthmp1rSIC80BHoqfBU7+cv1Gd8P
md4/iHKoYp923UwqCEU3WH0HCF9417atmZQNa+z78YomCwiAwc1CM3JmNRhhuH4EPgZpI8ntkBcD
VRVRL6rs+heoR4PrQyM78/POfbdHLe08zTM/8UC7REmXmxy3nvRZeblu4x827LsRakEh+JsBB3Zx
a+DFvCtvCcMduMEc7dA/iDcCi/uJNShqvcKEn8Uega5XxFCaEZ97nP/rQ7rkSz/NGyFNFRVdFAy6
87NN+ZXXB9yx8n0dyB5vdQ/qQXNDlEw0PzmoNshwv9Rn7rTi/RcgAICQT/NSMiWZdoe6+Q7y+ya+
RapdD7E3UaxJysFJR+W1hkdnjHY/1NpYoTyOnPQSPxUcyVaPwOr1dvcdKJsDKXtK30i+qbfmX4nL
ItfaRw9u7FK7MzKGde1leHH9tPzWD+sREDBHc5pjEoB1OEKuevFD5/rS7u/WjVFqt/brEg5rhSPR
OYRrSLgJbf5Og5Ixaczmb7KO9ShgrSG1XcVaT1Ol6jMvPxalE3doBk+BV0HfBhAWLYgIckBd/1X7
ubYZJhWlRUopGEMKpzYd6kA5ElU9EmgkP1tUvXKLicjc9erv9mi0ipigkXWNIvL04S3Bzu3qV/Yc
eR2SpGCv/1ZaQDb+vL6Uu357Y5IKbtJcBkSrBhJIy3LbqDOTX4/SclvWz9ftsIZGhTfKjFx2paOK
2Yu9VXSjOXJnLmGUjFgu5xNOpYoULowQqkVZ663IqPOh9DDoQ9BUodMWs13m7aFU+0c16cEcHjmo
eLwYahZM6mItqWrNNefWYegYfRGbGZAEkLidXX5SXvAk7cxiUn+IUEiItJV1AbAWgvJSbacugj4B
JMvfS0Fr657mrjhWisPfJaBuF6wSzZ+sxy9rVcjvG9doiAbXCFWLZ0gVP0UzpJJz+WaVI8a6sMxQ
PioLVV6uDS72xvC5lgFPvRGTr9f31/70yeB6URSVl+gqK+Qwyi4tET5PIbSNVv23mFenilufq0Jg
FHT/wdW/26L2csnLUZ/NuNj40ZYP7c/lFFv5Y6Y76l3rTMccHbo3HRiCrMVUGTP5D5733TYJjjYr
VvKlVIX15eGqHgjlLxpdOne1uoDo4KXP4ffr8/oP98u7QWpfpr0gJL2CVMWYtj+qtngy0nAyQyEM
0Kbs5xIXzLVkmBK/+HIXvSrRHJK34q04QPpa0SQ8EHEPXf+o/f30/k3Uti10uc95DcUxWZpvkynh
vAa00xanZCVjrVmWqJ1b9E1VcyIsxXX/GqaSN3TDOVtCxoD2s6vS+4ioC3Ws5qbppRqtN+bkSCI4
w2f/bbba78sTmx58/zJ9N0ZdpoKU9GJCCt0t2OZHSTeVirVrWCaomzOd5wzy13OG7O3iSHZ1nz9G
B9Kbq3mj13F/w0a4+yxA95CITJOBejJlstRzSS9TjEr/tiwISwrQnIxmiU5KP47N0Y887ZQ9paAC
n0BDBUbE5Siai8+Ur2J8B10sggAoUAQjnmbzmwSaHgl878lROFQALvwNs90+Ful93HRBqBgScRaN
AZqOQM92vLWAPOwsNnnAlcNTnkmVmRbpd4nPaxNanT06uVBZvn4e90uBuiGCZEvSZJFOyszSYixx
h+A3zMzq+2qTvpnxR/LcvZWCZ3iVm4PZ0WUYJWfi0/vCEDUIPIK9WqH7xqoqi5dB6TKvAnXsYIpQ
JmssMCI5YlDN5+Q4LiaR8UOZgMmbuOsWNqapE1SX9VJIKYpwkvq2KqtVKL/akiWuyhoftaHDcAGw
l1R5wXnhaMtLBQmneNbR7XhXJo/XJ3P/vP738NA1PwAa5ckQEX1Us2hVsWyWLFz7P7i4dxPUzZUp
USPqo4IMQdpbOjfZXfujKEob4jx2wCEftIyo5YyvOp5Pon99eLvrtTkj1CXWK4WYJYQ7p2m/KOsD
P6M59u26CdYMUnfSVBlyn7YAd6xNeY640tX1icGxsn/MZB3hjQwcGjQcP17+Osg6l5pbCRx6hVSl
8ARadme0khFJwtYk3kVhkXaSnfzpkG1MUjOnpbUUQ/4EeYL2rFVoKpQDcXioANdoJMOSl96+Po3M
MVLzWEGkjkMUT0oWhP0kBdIR7pvI8q0H6DockpDZCbe7dJsxUpc8GHqEuFORC+nKtxqdD/zywBjU
bourpkCHVoRsAqSoPi5cXJX82qTI7pDmdtJq1zrGoTz8BXBy12lsLFGeyVCnvptDOI1UzY5opn6q
NcmXkeNR1e5YDehqThbPKPsj0hUn8K2bMx7Tysh/UYX2Bn104BsHFVg3DueYa6xyHRSUv1Z0XHLD
3cxrpjZrp74cTglom0INWsht9yPpx9xuxPauiqaHHkUEVYtsLSvtRh+soeSdNlXcyJiOBd89q5x8
E4eZq5YgI0s1vjONuXviYizzPN70c+8nkWrxGojsmuVB6MVT3gx+GI/3ZTo/yrn4ls7TYRDQ5Zap
LHDFfrS7mT7K53ZRrAtG0qeeIA1+FqU2Am5rAGvxrEtuOiZeJLZPilbakPlGy3tseFmlnEc583UQ
QII6Bgis63vnk+uCJAReLzArSrwk8NR5KIc6WwcVkksJGsRS3h3SJEjmX9eNXHL9H445ZYU6Ao0o
LLmgRTqEU9pj5E/n+jEMahd6mIEBUE/2NLkAatnFY2SLPqGcDR9Yb9FLj/u1b6AOCfrFSnFYOKJr
jKakFTFwdVLc7IGD5kfmCUd0naArtseTq4jM6hm8FK4MXT/U/0ML2lp3INDvjoIT9VZ0K95wAQsV
wFoJ6mgBxaZl8gpe/xxKGNFwagsIfJUaY70/k4RQS0FtwbYHDUbbwQyYNCcwaF/EpAcJcZsZutI9
CK9u/uj4AIV6I75kL7yfW0zs3CePdfkKXSQ+SxZkjbpqRKlHhD1Be4WAu5Sb2H7LAuJ+WZP6OSyg
DFEXjLKohWDMOZEqmhy8o22S1xsPF5VulwVw/eQdKWPUYVrTPMm6GsoffRfM6BNOI/mQrrqtFKD1
CkWHcapYk0idqq4teZ5TIbBA2FMRE6NZfvpGNnJ/IyNVGr5OQWaD5nd1ciR3WLReZKN8Pk/vS0id
pzUemnKUYJ30d4POx+sdgqFgriDZCtfsUOcil4Y1TrpMc1swma9Pgrn6RNJzdoY7ENj8721v1BpS
50MzpkbWFgwLPCdPhcb/TiTlSyVkN8Ias4qy+0f+v1NIMysU0KZDYuniklCVCRozHy4wx85e7AzR
uCnf/EVj/qd45OMIaVw0oAkg+xZTaKHccgJYCNCMDBJsUGA7yRNaFNozW7SEdQx18WOEkjQTqKdb
nHdSfs6I8519kusWcnO4ZfOxf85jUWOk/EsyCNPSgGwS2iN1aPLjMQcRj+RloYnMmfSFS4BNYe3U
f7jl3peT8jVCvka6mOIuzVtbhfZ5cSpxONRDW5u5qwd/UEYSfE99AJcMrpNgPBcuq+ebtbyUE5qU
cl1wz2nuNECwqq8suc6s657nwpZ05UzqlOfpy3Hl+xCHpPlNqPaSb4YLHhswgkimaqDZF6WMW1B2
oGdpGs3lqX9u79MH437B7a5NWHbDywszv2e1OhKz1z6LckmNJInSUCtQnOJdub0VE+hiQhsCuXXG
Lcpw9Drlk2RoK2hlhe1cq8mpVgBqbxT9V72UeHJydhVWDFe/K/iERob/uy/p7JPRcIYslrhZhLfo
QQDf6OR0Z9ULD+qhd5XX3q6D6gv3Cnkt9TdeNS44vx4rsBgFRe9kQRVET9kTEKlfJEt6Ts8GtKB6
dscDKebQ0y/zyNDoBt40Ap0knzmlyop41CBYF3q1GwbJkfPAPgqIFevy2fOckMIVDF6HNp1AP1Vz
rR2ilcCUU4i3JQb0g3PDGuckuL7Rd4Wxt3aoI720wBnVSDW6xmOPTNfPDsFi54Cd2uFjwGiEY3uc
oamROPVLYxveEki6JZwXtxkOf6eBuBu/qTqEASEcg4mm+dV0cIutywr8IkjQRzPLgvirdgvCQDxl
E49/ix+Wo3osv5B8oO4vxxRalyxH91lpAzJLvAxGC2gDKjK6hz96c2Ot5tBY8N4khUQZYKLhub0F
+O9SoW0PsotMCyC7xh2zp2cnGJBlvFZA5KQjM0ffI1I+zLIYI3ol9wjhLkzuoZuAlgBSvsqZtf29
ewt6pgq00aEbpoLo/+NIs7DMxXbAQefvkzNm+VRYiI4XkyRbAeLzrm+3nZDqgzXKrSyjKo+CWP5f
SEUoIIeA3UXy+RmKTOp2VHSME/OpqnWIO2SvfkJaDASlJXrfZZt/6/EqP5MXWP2L2Wq6E69uzdJp
XG5N9EUNIZDKH8LDcOp9xePt+fQXIQ4JJyhP9MESVXaOxY4vuRTLRhr7u4c/fH+r1dzJPjspsqd1
98EaFdzURsjJq9rD76FXRQDDUmo/xW7bQWPDHF/Cn2pqzqkV+oQSGl19dnOjg//CVh+iF/0k3P1M
SlNkvet3bqgP30QFQFwzKtwyQhStrL6GHW/W2gkn2tTF1SmGn9e37U7E8cEW5SQb5GEUJcGhbNNv
A4p18vx23QBrw14K85uyJIi2p3SOLzunO0svQOtrfuWhGuviSd4Bz9v/WpisYKwppIKcSeghRiYa
eClXUHArG+VHFKENYs5kO0FPX6jF99eHSY73tV1LOZtVGuSp49B9NHO9PfSJPXGCVSVfmzZ3ZMNr
07vr9nYuUazbu/Y05QaMECGcMiBSlNLncY1MHe0HacUocX4uZ1+czX+t0AUrA2ha9JkgKDN81Vtt
+Tl/nVG1kx2SdsmXC6tbkv9FPC7v+htV11SS2+JFOmiqoKA7qAV2DaGRk2w0f9qSTSihk5vS5p3u
fryDQpSLBCZ6IpqDhC1FZEcEawqm2xJd4c7y2DcmiWFSp/REPMfEY82+TncvtffvpGcoqaq8EWII
OhOtLvXLgHkBIcNRdkFu5BvM1vvdbbYxRzlHPuN4ZRgwLVy3rOYKKgN0WetjUPfJqeNaOzEqUHsh
/3h9t+3fpRu7lJtcKh2J2RZvsvW2W0wSIV44gUA6gIFmLitW+IzWIRtvY49ygXmkgZm6I9Lqnn7h
ChGd4qCD2diZ8R5Do1YwW4bHH8mbF4Crya9t5etghc7MOGfMkVMOMtfR9zygJ+BPCsMmj18N3U1Q
53brEysJtX/gNuOmorO4y8IpzrCdCF9j7dZ37W1hFVbynz6fBR3lLdS5JUasvPP4+jDdlLscOjUO
eQnBS61ItTUpcWFO8exlfeIiu20xNtPOW+ODNcpXLt0oN6mBFyhuUBeVWfScFIHgXITDGLb2Qu4P
tqiwrFyyAS1DODCy16ho880OYW7izRfe845yk9qFVfvF0QDNA2jcIks4zc9yb7JwwvuX4GZdaXcN
zmppmrCu8j26MBB1Cy96MECaB4x1VnzIXHZo87n6/+EMwYt+jH/LOMQsCxg6ibfbO+KyJRwZ+eYv
bO0Gbf8dH3hiPtoS5HKQjQ7+obXRyO1ADsoab0pETaWz3MSM3qXP6pJkZBqwBMhAS7pK90jpaRlx
Osnz9TZ5UYNi9E3EOw6VwMf1xngwrCZB/ytCRtUn6paAQQH+FD//73gOfIci8PgzBJXX6LeUkEwd
aiPwDerzaM82GkAyfESGqoimW8MdO6zZ9UZgHlE1QcGfLlPzHKl8OcUK1rRz6qC/036MNwb6kgRH
q+AWmG547xbemqPcfpcpk1E2WFYNsgyCPeTQBtKsIqgfFJCBZigPErYme7BGVwdrE9P+3nW3tU9d
A0oTNXOdwz5/mMFyQbhtFD+9jV+r0xjkUJjqTSx1dBxstC65yh35GPGB9+szUiQ8+rP+hedCREK0
qEUkbWjpGHmGDl+vXLa54LZfk0PrV0fuQOINNuR3z03ima6JID4WZZl+v0o9X4XphLzRK9gRwHs+
+8fRGo5slrG9WFIDCh84fMKISKPxezUcikxsVBfSeza/ptBrVb7LcsSKJomTo2PkrR3qKp0bqagh
rw5lBE/1eAeV0iCHCxad3CVYBcWrTS03S2fwp3vhK2Pp9jzU1jh1s4LIe5BDaSXv5uwBHRT2aEKc
2GnN8sB+xLJmlLpPhV6v+UZD6qnoM6jRfRHyg6yy5MLI5r82ndQ1GstyzZcdhOQ7R3uTXMRmvmFp
pyog6DU22xRr9aibNF6gRs1PNZnAyCdxruRBE9lnpcD30v/ydqHId2zei20XFWFR95AOvu3t0Bu8
0BbwZjx3Lin85UxC0ouIxJV5pKH1aMxYRRDDq+5wkO8Fl3s1XFDAl3bsjib3KzvWuQndoqA5Em6d
S0L00N1AogzNn6zU6OfWdtwom8GrlH9fceSrfC7B7WLqngjDiYmv8UHvI0Fy69K+gUrIHQ9kz2s8
2tGj+sA4J4ytS1NHzqUgz4nehC7vTS3RpIIaRojDMr0Vr8TNtqC/ERlG95IQ21FTbr4xwrwtOeAU
Ww6ad+g0KA3Dvj4u1rAo3wPEca8NJYY1KHNsFcvwu6zS2AQ9VXDd0G4Ivx0M5WhAN70kqgS33TmS
m6Nr3pMtrCCIZeTXyY391DHuxl8TU6qJcT5VyudkddVxugi7o0uaGkmGTnazf1Oi+rBDKa+jj1Wh
xzrMAFJ9W2UVcA6Gx5hC1n6gXI1YKprSNDxOpAUJJJszm28zfJvkjQ546+HbmAS0LIuU02nUZakN
Hik39TSgLAZlbflsOBCqcAwAR13Olr62LEJCMlNX/A5NFcmDWM6QS2ikj5Wo28BZro5axLpVd7oI
SYrCl3u9Zykq7EVUm92pUQ4GPHYFxDqxfIRxqTqLCNWr05/rsDiC/ESwIotHgrMCis9nLCvjCtbI
7xvPXvClrLYiuf/B0JP4jcdZy214y9vADJ2ZHVO74ZNoYNVE9IMCBPzR2iiKKWnV0dzySBrRiP4T
GsLM8oFdPdurHuM98m6L2rDRIIYyPyLdSNAcms//imp0BlmA6S+27ma3ORJQGYjphAC3xkvp/Ov3
nibhDwGqImPEHwfMK5G0LGWBEjakvIwfsU1eBkOg/kBPBuNZvfsO2dqinA0KSBnHhahClEftVXYq
T3ESEVBTaLZ4qcWxdu3uWoJ7DlVDUjajS4atpkktV42IPU6TI1vFof0hecsx/xuY5N6p3JiiLopl
6BcNSdvQ1fNHbXlreMXMEhZVD5meT0d/Y4Raqk4ol4JTalzzk+jljfar4hLOKnRdRKtZ8f36udv1
Mxtj9FqVoMaaQBjkTr38HUItd7yUOjxXuXFl3EqKEtvX7e1eRBt79MHLql4bG8SlstcGhTP6gtcF
fyGGtutOZDDbCoIqgZyRcmW5Xhc6Ijdy4cWhScLfDAlpCC9IKIGB+Yex53eviI05ynvFQiiHYoUH
hJiFNtf+zBoWNOOz7AaJ/jYmqDgohppBKmjEhNqBFZ9Q9glF64+r4JclClJZyj+IpXHoZePEVwUj
rbJXGpY1VQb8xtAMHDJq4RoVEjhiDwxACdH1ZNXf1nGuLdXIlHvOqIG9l/kHA831SyiCXyRL/ELp
3mJj+F704eLl6HzXG9VrZOM8c8VsZkxt2P1QXUVRACgFSf9UvI4UPplnaUB69NDbC16QgFBgoSVz
fSXd/pI/+8mJAyz1EJ8XMFhnsZk/z04FrBkrN/GZb44s1uZbqGMVFW3PtePyp06puIY7HzlofyAB
RPgG1i9pYbb3sfOvKrFbu9QqFby+zkXfaRCJq4PCjw4Qovgyen+R1NuNFTYjpG41sSraJgGiDu91
0ES6zSHyCyc5jP4Ikq36IX4gPGnhmQ0B2z1qG8NUNIatOUwDCvruLCK7nxZWpd1f91H/sNf/u5Mu
R3ETi2RqxI1cgrovqdvIVu4O8rlTLVDvkl408A9AAO8ZiKf0DgxDbNnR3QvtfYSX3O3GvDKKUjo1
oYY3J+TfjuuNcCYd8sKJjfVkrOLlKt+YWlBSaHgRpzrRFEfT7pfuVxwVoCc8cKShR5tZaZ7d+2Yz
NsqLLbGQGgrZoGjwy83wgLod6fnyl9Ss/dzk3dLhJrM95QcWhoyxby4NJJuhChjntFZwD0W9+CMH
KWeR1YSyW5naHL9Lpn9jo03iVVzqiRQmizMRS4l8+TlxklN2MABWQNuN1Zujg7b8V/CxS3cyD8Qc
SC/Z8Oi95Oz2SygHFEd4NiQhRpsYZwlIkKZW7Vz/loGSTQRbdYEeGWkwO7E3r5+dXS+sg2bQAM8g
GqrpfGEOhRBuELHApGVlcBQ7+VKOJu8UIF3JHmIrcQwnCsIgCqqjcpChNhY+Cr8BikVCnNWEtLfk
228hv2+WQwb9SqVMme5qpW7O4R1Iq1jD3TtAWxNUsBaCXHzSMhygHq33gp04/QuEMU2C5Jt/1D1Q
v4AxOUjKoHFUf8hc5EfOWpACxAU2oVum/2eNmFp2MF8L2cDjc/iDhtd3QGpYvQleL68KemTl2WzM
ZIB0tLqdAOrGQd0qbKWhRRVgzixoGxz0tD0NccXCveymTraGqAsn70JNG3gs5oIEMRBiTwRusNqG
SxLEFxE52S1r8B0yUXGsIVI3jjavJfY6zhJZ4/ZO4c3CIxTEWENTOkgOZG9+/Ktir87rhgQOPINA
IT/uXfQ2VFEX4Q7iYhO8oJZ6X/kk35EBzFC+AAAL1tPFFW023Hn3/QYkng5wnK5Bs5FaUgBguSwr
ltDV1OXOmO5DMBP0wy2wGBDghOoPpMQh6/JDTipXzr7Vk3/dhfyDfWA7dEWF6Af9VhWSAbqgINlG
IEdQiNqNcRZv0fZAmBF8Vr1wN6V86ZL6jzXqyKiSbgBWLWnIqk4OR8iegQxBx3n2BOihPfzvyo4I
Dbf2qNkVNblo00LF6HjkUuSvk/F0ff52K6BbC9RJEQY1HYQSIyK30AK6FASe8w1Wz3C4U+jHD/j3
dgjKw3TT+YmNABhQlKo1/1W6ePsh1MERFiPTBVn8E0eFX+KfhL2xN7NggW9yAL3KTMNm+kCyYJ88
Eml7+7OgF4z7xut3da3NZYPjKiqmdpxdwfCkFloUIMZxM68Ez7QBfVungC9mpQp3b4ONaerQxo2g
gioNA+ay4zyvfiWUZtU8yD1v4q1mzRJLGnovnNrMsES9O+embbS5h8F6fjQiyWr4ENm5+MiLizkw
kT57qOnt3pWo6M0YJG5KFOwsw+/tGYUkq3w0bnrClFfdjz8GVGEID+ZkL0fZ119VUwQFzYW/wC1e
IpcFq2WdXYm64JteTbKJzDdpAuvO81N30h4kL/ZHlAkAHGamtnbvV1FUIUYpgZiUzjWlEd/0Wqf8
2dElWCRju73poTiN18595hoBK7HwWV2CuIuNRWqI2ooWgUHHECsCrSocqKhYdWEa5+lUnSQfsXNk
zgquAt0tHnuveCyt7MdyUJ5au/KNgDUDu3fh5nOoeIeXB62DIrLuSpluhlOQpz7oUFlR1e4R3lih
fHLfDHLFdzqiVzT3mpq21k4xDU+c3JwhcP9ayv3qjiWIVgvBExbtvuQBvNIRUkP62RyHChlyIDv0
/tClQu2viuYVU48GbUMbT8UkCW5Ryk6hpH6c6I/VAGXppXi97oVZQ6DcPKfOSRQn2CnihFaoebHH
9rEdeltaWVuEZYly97O+jhLqLkApG7wtDCBEn27bLrfyksXFydr9lD9f5Vha0gljQmHZHlfNDI2v
12dt15/9d+FFGpaU1Gglb3Nsr1CTjtPsQv3RrwsvRys/37E4kfaNqQKao3mDR6zxMcSSmmqKWg5H
K5OeMvUpE9yhis0mPmhL4Rs4V7Ik2jkac2YIjhWdqfa9w0XibSg+68n3ZWK9jYn3/HRxie/fQznz
RKvnlW/wPfMMebAUcIvkpgG598p9TwVnCBez7W+X5gl5h8K4VavVvj75+4HX5gMo967NIBXXO3wA
DxaFyEee7wSRWI9c1Rzznt7btgbaIEVBFnhAS6gDMjQVn2sJ4iBOHCV/jECxiLafqBdKK0HOkOFS
9rbu1hp1SAohy4VwJDGR3MU2Xw6DlSxMOfa9zM3WCnVAui4RuajFG6Vv0G7On4izXkf0D+l+xmxo
3YUvbqzRbRdKOHMTJ+E4psGI+1cPCLoOqUbwZ73MgCUUQeo3PJYut5BssOoDdjZry+ydIUNDqIX/
0CJGk6rmMhpphAbfQBoy1C8pYFfZPXlzEuo5Ute64CJc7uf1rXp5/tBnZWuXuiHinC+WXO3g9CyQ
qwIJAXBdYFToP42c9gdIfBzJGm7zB9HPn5s7oLyZ+Lfd4AMvM5UHDMsgM/DRfYCWsBZXBYnI0c3O
5MEf25qz3K4WkC83uVew6lx77mFrj9rCAH/ERiMhLUjkEdGiZpYu2V+NjbE67alj2CP/u08zvBke
tZdj8LyO7aLhAhNqu+E6e8okM1MTc1zRk0agS63qXF/VvbT5pSXLUA1DUOCTP07pAqNyJZD0RWsi
PVjeke431ea+of3RJbrmpHpTn1i8pDvO4YNZajP1S9UUBoehRrLiCOFky8X99ZHtWSBAPVBxyAYQ
gpRnXcdhTBVS04Mqn93kYOWcGXNHpoZaLgTe7xbIF2xePbpmFGkqgOR9lFZ7AqkQWgjXb5laM0ay
d0koKLPyio6LU/3El9blA/J+Cme4Waz5gE9DwrWKb2UwsZjK2NlNBEhUprVHvhMdcZnMoREjSx8i
6/qM7lwfBJMo8Ab4tBRRpbaKkQuJ3DeG4Q4ApaNv+a7GzGYFyE5Yan97WGmYUpEJMXiUEi8EJJup
raWl47tpUVBUCT2iSBr6aNqBb/t3ZRWV52VVxtgUXqMbkDNtHGNJgETosJhya1WO6qG48ixDYwA9
Z378Et7WDyUYjcDaBFjt9Tndu1E+WKfOPB+uSYWMjOGq93EgFk4B2nMk6Ee/c/Xb1QFACgQGYYys
V2LFZxVSurnVM0LAnY0MlyrgdYV3D1aWisrCRKx4LolAiIzeOS576Bdw2s+jfX2oe9tYReuQhhVF
tzFW9eN5qSqd09oO+ycN1EMN/Cx5xSl/2dy7O6aNMepw5guwupAaV9wc/WVALZvjiDb5cfzfg5wP
Y6LOBPxOnEajgI3aCabaQPZ4+nJ92nb8GJQcBDxJyf6U6fcvimJ9leiI03hsjQi9/m1eM1aG7DHK
kX0wQc0VKKJXg28AjyVQ0s4bfYKLY/c6s0ZCzdWkymsr5qLiyhPoUPNfCm6063N1yYZcGwl1rcj8
MrbtCE4taC8dm3ZCp5k0t3dF3tV2qHDrb0PhHtpEXu2kSVSzWNQfpTh1kNIZa8eoogz+TPjGR81d
2Rs/hyL9VWXDsVCMm05Cf1e9WKCu9GKhQdNpXGTgHV6eS4H7li2gKW/b6qarFE9phtck7X4rpfJV
i2SmogB5lHwaJDw+xBgNwRBozNg0TaPayqDI6xzjrX8iUtuJZZwMz/gSO6xwcyfa1AQNZL0kKf45
PkibeKoirUg9LqudrNNNPn3gFMzo70bXGM5wJ/75YItavRz92kCewlaZie6iIAMfqfakPZfVrZ5I
Zlozs1k7XgLoO57H9cnrGlJMH10ShJO5WefBRdw5XG6BBEA/xCCmJFgt4R6KUsnd/L31WHXRfauq
QcgB0TlDs8aEXLn0Cjyul9dfi+xunr5zMuOlvRetQ14OEEkdEZD4SXyMF5MMJKtSAlpXyVWt4p4D
scNqzxHAm2NQuhnYuNAYE/urgU4vdEYmZ+4ra/PsnfjNR9BKZHltZHJJPkJLB7MFmkrhI+/6kd8L
YLcDVejLa0VBMGyh+JceObB8oS0lOaCLzFFNJIAOGtriC5cLWCPbe4p8MEsO6SZCmZIiaaB5kXjq
aUEzbLKgzBra0gnFVZNHqZddE9upL3+wSF2fPKCETVaHGGiQ+ALKnIlHiL7iA+tU7B3D7apR10He
L7KQLWRG9YBrT1AT4tRvk/TQY3QJiyiTLA/tzLbGqBNISCtTuB1skVvMGpH9dGtfQrQFIZ2AsVX2
HOfWFuVfRi4VkiSCglaDyotX/8RT5xaYV4hYaXjs1F47OgyLrANAPViFbJU6Q8JJhwDs+Doe/+ia
6nYUiJA5/Dsg1J53IX14vCyDD+6TlFfJxSIULiBsqphEnqgz48HkCrPsza5EkU1HXgIUaoPdVay1
3N8475bJ75szEWpQmOKbi+UCNIsqmHQkXE6ZZ3xHDSiPLfmtCUgDuBawo4tL7oXeSTKAtoROBb1g
n7wq2M+bcU0Jc2fkcz+gRyeYMQdOTNQWE6s7Nu482PNzWJi/Z2iV/T/Svms5clzZ9osYQQeaV9oy
qpJvoxdGS90NOhC0oPn6u6i5+6hE8Rb3mfs20TGhLBCJRCJz5Vrbw+BrICZcIR+/YBETJG3qCtIl
s+AVpMowHmf093Nfc27IzNrexWHGn9U/jCrcjEdr5+jS9iI61IpQOU8JWHxuDNxh2i4CSdbkDt/a
cHOkYm2f5/cS6k8KMZVlBao0rc7OSQzqzTdWO0MNyetsHjKdMd06qsZ+13iqBqz1f8fbs/Y6NHW8
U/Cl8f5eISNgLalMrHXe6ZnxEOMwIJicJ8e2Kv1rk8IgYQKo1ZovUfm9WXTh00Oaj12hIT7VwSwh
oAFvwk709Bbdaj7GG4NtROHa+b20uDhFcTMB+NmBlVxIrdND6CsddE80ZCPZ2jKzeHj27ZjEyoDD
isf2jdZHe00y9k3DNhKRDTPL1nAxVbHdxNgrRflbKA+FVTpjvZEDrOWoF19MW6QAZtvWAB2BCtaC
mp2e9G417IS2NyfVZXyrCrIW0nVIVxB9xmpoy/cYJLhrFbKXSRjZ5Lam1asqQEFz/d5YfcdcGllc
wZIAR28usCIojXSONXDoF+t92LUUPFVKA7yTId+Y7QTm+HrXUMmHhrHXtuaTMKvJSXm7szT2lNfy
IyurIB7JHpDt1741XtSePkM1WHNNVtyiEbozDUDVzP6U5lPIcxYwW7+32vQIJo0Tzdgr2I227uH5
nv0SqW3wKxvg3gIP/TJOjkUeY3wbnDMoq8Y/heShvmlCM9WRIG0OAR11RwunvGeWQ7f0idY/7YXx
RaDspaivowiEWzPSNP/Z/AKE7KBQh973J9W3MW1Y32nHdmffZ3f9I4YamFOCxWmmeUjdDNTd9h7/
HaYHcnd909dOCtExQ2+jrI+i1+KrEEgXcqONE+AlFIfoDzowela84VlrmC6QJgMBopmoJpj2IiOR
E1lMPOe4J2xnvp4TH8o5lZeeM5QMIS/q/iNhNFUYs9jkOV1N1gn4/9H2lW1NMRexzbYiPk091Afi
G/Nx4E53zj32TJCdvEIiCnQxce3mfnkatvrbqx/3wvAi2hltXepQQ0FQLbjTjjeV/mfiD9c3cK3A
hW/7P6tbcpDKQ01ro4LMgRyWexukfeWugyDUP0P5W7CATWuLqMdyYqc1etvhAF2ooFGYC1TVsxnx
5z62vDIpd02neQq1dsAGPshgV8RDaUu3ey0aXi554bRCr0klVThNoohcUWcOFOw3XHbLxOLAQtkp
gnYEhF0y8WvIn2ppC7O6+pa7XMQi2uo0kRvITc1524A2T+HVBXLGmVN19IAxedyEN64uCVwVFsBJ
6Lss38XJ2GvQj+qhh+E3f+M7sEYBVaLfybfzgJh+sw1Ont17GXGJYaHli/TYQuT9nJn3eZxmVYG6
GOAYzyZ/kdXS4Q13VGVA/jahqsUdGZnxxoFYX+eH2cXWmfpkl3qvQSvnttgDyz+rZZ/UfRf0OBYW
iL/Vh+sWtwwudpJDtYLVFrQ9q/o17n8TtvHE2fr7c5i5yAZlNeogZQIJ8LLcRzIQEmxz6Gjeimtb
tXikVo3R5uA4mtXFhjmxBox9nqOaqYRpsDmVuRoXLxxjcR1IRWKoKG1GgHO1N8qN4WYv1j4B+aQc
KL9K6LHkz1sp9Vq2RpBTo55tWkQmi284YKCedrkFdZG2e4JOfdgnimvb2Z3aqPuWqd51l/gqUwHs
GKRHFduEJp8M5tfPeybV8WSkJM/C6NkIMaQUNCf0dvoAnK4TSl8zElPZynBW/cRGdmODGAefd/FZ
zaJMWkwURpj9LO7Q1AmHyDrM7Y76PCvsoA9ySLytXtKW0cVC9a5XGTNhNIOAZ4aGfDlujKR9tYDn
FlSq8bzG/n0h2OFt3rbd0JKgJ+SUpZqrptrGdn11yNmErpnAQkMwaNm2NZVU5+AGJEFbyG4OVQpl
pl5O3647xQpgd344ojiCNAjt4WXLy4IwWZxWE8yAKKgF47vVOxghCILck8700EOzQIAXvblrIC4I
dMdPEEtuvdlXv+bFb1gEZQZ66b6P8Rs6cHp10attb3Err3QX39/HMurMAHV/AUyQhrGq0N6XOY+M
ATwZRDfitXjMdhm8svbZ3voxM2kWJ4m4/LjNGbS6n0i336866E0tTjvmknoD3P0kSLJ9JcYTriGX
JqV/fT9XRjWx0Aszi6g5Kr1cjwWBZ+JJodw0z+2O7fNdfr91d69u2oWhxcmOitrIbLh/UMjaQ2a3
BzJu5iNb32xxkO2870devi+m92dxUR2UC2hKzKzn6QMI/rxuB8zWxif8+ioDtREKHHNcBrpmyYYs
1SOyldwguArAuuKQHfmeeua58iYX1/VRSnEAZmDThtm1D3phdlkgaNEmITGkid8n/8YzeWVu9k5+
nN1hpRjV3ypvr5SPsFBVw1NrpowChOPzhWBAV6c1E5u8o3rmZjtaIxgxhPYZZDu/byxvTnE+X+ef
jS320oqiMpcojHUHjGZhcsbaaw9TOLkzdQv/TjbC58ptN9tD10fRbDzvlngeM6aaLmJpPgiyC/5Y
F7ns7DlsH+9aUNvZ+80cYm0HMSdNMA5v2FANW7yt8sbGsE6SzGow77ObHlQnQWPvz1LK1G1A7vew
SR/1tdwJ4M2HzaXXKPbUDgpU6t9HSOgxe5kBcGaoesXLJgPS2nG8tLV4aM2sIDS1YCvd0yO6rff6
nXKWHhIcC9QA7zHLXDpbqi6zWyzdRrfQ8zfQ4QU9+exWF4lm1QuLDlIOcm6AUMo8u5kaMDko2Y7l
6m6UzwN73XDUr+0lfNELi/MuX1jMopS2tVKg8XKY3aY51ccRRdX69G8i6KWhxY1g0sGUtBKwKapA
PAhwpdLYqKSsFG0/r2VxG7Q2xhRaAhMzfCh+Mwwn9ybUdAAmDttvzW9B3Twcw+tfcPUYXHzARVhh
SmwkkNIygkqSgYTvILu2WXlfiyYovGM6AVFRB238503SRyJhiNSaeXHmOS0FBTIMuDYonJBvzeM2
ycL895ZuiCcq0ljL0hQw3322R7KhEXkLXhGo6O7ipsBmkco3krhyBzEyVzP75+tfcWWg11RNDPfp
UBpG42/J6VeP+RAVfGIh9u6+GjzFm8VqSOLMwERg4A88NDwDTSzjFuMuiQOo6YF5qS95W7H066MZ
v+SdGV/G4wGahJ8Xj7q/oGqpsNBUIIOaHfsR7+bRpcqdnN230V22pUK05kGgTgGAFSP1eCItTobQ
IEZgToMVqBXUvSOIT0h/rn/d+S8s9/O9kTH/eRvtk89LylPa/MP53xQNdVQRnQvG37pc20CyvmMB
vxjCKLIBVSooHBiLO4H1OTXoBEdtMsVv8JqtlfYun9p9VXahlbX3xkhbJ5KmEGDCfSwJL49B467E
94A3HhQWvcQDN7y0rH06oEKYSfuo6vZmXJaOoRb3whgOaUK9nmF+QPT2TSQTv9UNr7W7AymNv4Bt
huMw7A3gwDAMku70qvJbywo70nlZFQHDDBlSXp+SDORt3Lgbu3w3RCJoVOmnXkQdMJYoSQqyk2Ou
OJBc65yYqz8spQwJk38oRveSS+AuS+rqXJeaM0iA6FVR60ZZ8itn41FJTV9rLWjxtejEqunG7MKa
d1ofX3hJV8WHoUrTXGUhBlHQ2SxcVYe0H6bf8ONDrXzU6ypIpK1630rVEWCgC7OLyzCVqGIVHcz2
7j/T18DK+PrtOxdgaO+uu+vagbg0tnghTYkCqS+qgmeote/jKD9HEIq/bmKlbTwvCPgmBQcC6mmL
U54ATdW1Ii1C40U+VOgGdCEGnT3xXcfIfAaOqsnNfhvBdBot8HBtjU6uBdhL64v0kMQmYxN4uECR
kGCU6k+CfpXdQWUs+5ar0v76Wlc/J95gkJUxVwQKS3lUdI0TqDepN7WSeEo2uNctrMaXCwvLizfX
ewMpKCZ7IwbO6lH9ExfSa9ElG9nKqvNf2FlsWo4ZbgrwAyJlOFNSslAJq/02kdjq7lyYWewOhnp1
PR4U6AjmxAWlspvaR1sLS6V0CmvzAbZujRioSIBe9ouQn663TQqYLrjgTHcuS6jsbp5wmM4gN3Aj
yVNeZk4SVXXLbfjA+sZ92J5d5yL74waPLMFAuCeHJyuUTzx00vEhBk4TSXwOxv5U7LMtrd+1F+cs
V/CfBc8/6sJoUYI/H7OkSDkV+1XN+sRRa4iFMnqIyRb4Z2uBC8+U7UixWAXphCg99Brq+3XiJdnT
dfdfP2AfC1q4ZTaWZqIqGgorRNzGMfciDOxfN7G1joVL6gVnKNgi/pod94oIcguEndKtsLQe5ue5
CRtEx2hILsJ8aUVTXqC+iVd5/jQD8G1EwuRuHi/ahuCvr+nD2CLMa0bO9EyG42vGq0H3uRwa1UaY
X9+ZDxOLxIcbDR0Njnyk1boQEtZ33Eofru/Mujd/mFgcITWjZWkXNgtZ/Ci0xC3BQ27f2Wxyrtt5
f09/ya0u9mZxbGpRGpS2cIGudkqvA+NNE+b7GfmYeqXi6p2j77O9vp92kit9I2GEpjWqN9WxYU72
qgfc649btczVuoNFVExsaDawMsu0PY81SBZDATesEblAWeZpskMehDuH5eJUn+jtVh9h3Uc/TC45
o2iS2pKUZkUYncB3QwJlhzZ+6XdevFOet2Pkani+MLc4ErpkD6KkcKFON1MXEuXPsdQRhxSW1w3q
bQpV5usbvXosLgwujoUiM9LmYLoHxwr/kUiNH1U2ca1J2vKorc17b5BeBGKNdLloJhxAaOX4043u
K6Dtz1zxd25ex750p/28vrSVliuyLkJsC0AHzPks31bVIJeEty2EvP3Bax7ygD9DSwbyJZqPgtG4
+5fO8mFwETdjNmS1kSD3ifcWBLMgWeKwGwtqJTUWqG6AnlZYGz4vb85fLj6oneJ7lrY+xwLXcvt7
4Zk/II7s8nCWBO48+VEc4uANT5Rbc+Y+R8Ezcrg37jrc/Ia8kZUp76wMX0LGx+deIhPSNpUSpQQX
aYxPXuZtUNmTtasNGtg1KGWI8pN05gS0TR2yAhd+K4VFDPWGCroqdT0eehM10kxFqbSPDlJrZQ4Z
+R6q3o8FQMlOW9BbvUhfIX/9JCll6WWD+aCPrHIJEQ9mIsKxLmzf7svAMMibXE/nthx2Gm+eFTq5
cqX4dRE9NxJ5LltSA6hq6E6jlW8qUQbP4io4FyZ5H41twGK+00fpmfVo3NHYk5i069moukKp/Sm1
f9um9Kg1JQnSob2Npfou7iBEUQswyxf9Y0JBkwToNvixtNGhY9x6bdkCR22Z30ejPNGxl5ws4vQo
Z4V1BKzKiWTIrNZIx0Q7ul09PI+G3bpDYiQ/0rKSHKmv/IlCBSczC6fto1NZFI/gTXIno0ue63GA
6lWmsCDryh1V2se4qHxQ0oCPhU1vhjwFIOh07GgYg9qWXCXie7MrnwUEYFzOcrHjDAgdjVZnrg87
q2J/2MD5zZTK93Ga77qy2RkyBTV4W+5rS7/R+7p46OkY0LECpCcef9dWgzaabDBHtiLLaRL2m2sU
WCdI5kIYnYGsU8KsWao+GZWRHKZoerGK+ldRm7+sBF+2akzJ7U3LmeL8RZTabiMWzIHzi3MaEGG0
Ma+loHT9+bDoQ1rmZW3M1bp6X99yCOzMmNl6Fo3YsLUawy9MLa7ODLDosi1NZJx5eT+gmCOTNBDy
eNeUVHfaiP++vrbVnABFcRXjkhAm0RdxoFMGJe2KyAi0gd8kPTQ6OHMVupMNc6McsLqyixO+uJ1E
rkZNNiRFaNKHPAVHCu5faJ3lyl8bauvXV7WaTJE5MwS5McDWi6/Ya7Vco+FugIAMBR2rgUcqf66b
+H9c7h82Fvl631pjEVuTFcQ3xT47Jofxbn79ALi/k6Aif93a+k37YWyRtwtIRY5mhjJnZE6/hyYX
TjqxB60ZivC6oVV/uPhyi1sIKWhSpZDQCUii3eP+IxjpxiC/Tb3cFsF1W+uVjQtjC+dLSNyZUQS9
9rjDKH7vTpBTbEIDDGqvw+t8vwOT7qYEaT1BS5F69Pv1H7Cx2CXKSRV2Lew8s4PWxCuyO9fZo1A7
sAKm/v+foaXvJ0atGiidBuZ4RyBoOJTCN1nr6Hax4fmrjnIRPxaWzDopdDBooMaPDoZL6umok+qt
k/oNP1nPjy4MLXI/tCexcSYUwFpP+QFFFo+3t7pn5MAkgBpu3i0j3QB3zO5wLQwvnkiSZo56HGNt
pEXpWUmLfVfJ37Kcm06VyXOJsXGKctjz7P5fbN9HkFz6ic2yBoVMHAqrfZYH5jRZ7pLhVmhsw09W
d8/ELC06GehAvWNjL7KyjMmyJLgAA3zehyPeSRRzwVye9v9iPRdmFoc8UpVYHW2YIRg9zsveseXS
U5Njwn9cNzSHpS87dmFoccBHCDWqkwKae0ze1NAjrUJwYSNxIuQsKGpUubG1tNXeOVDv//mESwKU
YRpMDs2rf8IyuUG2cGYY6flvgvLqLXNhanHWZEorSZUj6HQPgKN1tgcCZO/6B9wysThlscxzre8z
jPvbsmMl+bGItp4C6yf5YhmLY9X1o60IGTbmYZXqfvyThf1PUHtgOKYrHNI70kYmsHqOLwzOi77w
8or1LNEy1CGKG2A5Qms/T3Nvp1Ibh2kJ7OkLu8rLBJ6gR3dUO2bWbdxuSCqtmrAwxKqhokC+CGEl
FY8nu8a1bDD1CEjdQyTMsKysjWC7ek9dmFl8MLOmvVASmIExP4v1ezJpDjHzGyAHN/Zm1eEuTM0r
vtgbLZ+i0lZhqk//6PVT3W+E0q2/Py/14u9PyTiU6qwDQS2UKGLTKcX/557MMenSAojnhRrNPcr6
phBHE9PD2cP1U7m17Yv4qUlyOrPugH5m2hPl3GaFW4it8aeVYT080aH7jhl6AoKRJQIQ4AOtgICW
FaSTHTQFcfgYPUyp8i1PxmMj8JbLavowxrov0FgbrOZsmpSCf40cMik6113+VNj5TZNGvqVvUcus
RnY8GxRw6itAiC+ChhIPSZkKYGS5UlaORSl3kyxS3doo9wP6fWZf6/71r74KmrAubC6OgeiNUqgF
2t16GB34S3Jf3KYgHNyXx8pTIStbZ6Gpb4JWVw/fhdXFiTAlu40Ug2Zh17yZreSqtARkSHHSqPoX
Sf486j9P8RF0phf3Sd/yKZnmKbG6jsJJbhylfCvNf4MCsWc9Qoy4QL5vidAgWhc3vYEJF5p2zxhT
/MG1odrIQte8A6IyM02lgSLasrk+Udnuhd2ZgdL0Tq/oHiOY6R1VJ5VPAGpsxKzVG+zC3LLTbDRZ
r0USWie9CzSN5s1ADIzU2iBS5+A7+S+0UtciwKXFxVaNtpR0fJJxhbWmN9h7SB2fJHOz4TafomX+
BCjnDPHQVUzyLWKZao9tZjUwo9waUAWrDtNOOMI1awfE3Wj2bhYh5999zeAissm4m8Gy0ZtBlD2W
IGGIA9vtp7vBh3jxZk9v7WShooICK7C3QHYuTlYKSk+1M3GyYgMVHvBUGgf0fkGFtfFuWLWjYRAY
nGw4XkvE9kAtkRQpWthKYlCvlfI7cEe+WCIOWN1vlMS3bC1iVA+hBrNLcb/V6DEPXPOjAjiEJnpO
IxTJrgfEeTO+bNbFuhbfLx7krEPIh51WUd1IiM5Vh753CpNQd6jbJ6M0HlIZTJXX7a4FYqgDY7IZ
gzoIV7L6+YodJSanhjQC1RHUmNuEkAp3adhEh2SPGqGjnCC4dsO3jvnKp4VOMJhQ0GgD1mt5GGSr
6DO1gFWh2ge8oBOHWcrb1PKdGMnGNq6lqBj/+x+XmX/LRRLRMLnKECTBnBZ8tO+3tStXlgSc3IeZ
xflOi8EmnYV7C7R5IxE3eQdCc9BQskj9e33P1vIuQLYQSDBgZQN58HlBytSXbWMgkpAGSpGicvV8
4623GhIvLCycooxaHWkq5NN0JX8ASVsgSulHPjTqhvetqEkAwXthaJF6ZEkno/OLNOA/aF5wHpuO
XLhNgHgf/iOMQlEwkvbclw+9TwPppj3RQJ2crTb0+hG0AIeY4XcYPPn8WTVDF7QUc6FRA0ng5E3Z
0yBzx4weMxPwFf56fRdXi44zq8H/tbfsKI4YkhMaxdohcwChgw5UWF0w81rmh38l2jZ/6Q9rC6cB
jHsA39fsNI/W/dzEbXd6Dd6aHqryRVhvXnfrTvphb+FCMo2mSUiwJ4J5rCDzJZ++zNwY2b7Zly/d
cXzY+J6rF+zFChe+RJFtAVgyk0veTwFIa46Sqz3MFCSKrx+3yfRW+5iXX3RxPWiJ1uRJacy++w8B
B4VGK5Q+AZN1p9M8NvHvloimtwJeRgLUzuKW4LqQqiltWZh9s5BDADBzJA/WI/RmXP6YnzbB9qsp
BGYiYG0ekFo+W5TasCuWQ+bK3llhf5524512qB0Rbn/OVX+5MLXwl0mtAZLQED5t6IvpJPpGh+bx
uoesZrIXJhYOUk9WChVjELqqwxgO7aPIJ+RGnmHtbXWryL96G4DNAKw4uo2mxeI2SHJDTjm2MehH
vO2kKNBa3ZP1wo1I7V5fFsoTiExfkgcbmwTxNtVGU/Nz5Boz1G8BpgerkIp7jbY+axpfaKrDk/In
CD6CxKqdvs2CIbMdiT/loneBJkVdIP7G7T8ihfBG3DsyudGt7xMv7osJoE5Uc1T9TEWO9is996px
O06tw4XmQITe02LVS8QB3Cx3WvRaJoUrFT9UuwoKCaxUdeJ0cuvz4adVPfGhCgERdoux8hLdBmPo
z8w823nsTDbaLLQI7HKnW1CuQJc0yzu/b7VgSH6rRuXElnGXqLI7ctmXo79a+xaX4KeILHWvQMK3
Er8jgQGQGNqJxoMowWLQ6E49SegF64PDeshjy1PjiFTXgs4uwCBf5rjOiuE8GtFRHnNfo8OJmaOb
QkGJGx34LKDu3hS3JTM800jciqperA5vugXiF7Pc92AKF5ycug7kESP0lmwFyVLG3Eat7y1jeiCT
cRtNsduKaG42o5ms3IvRCm0j8oDocNDz/l0Ow10nhrMxsWPaF74WxZ42PKfNcECV6xur9JsqQV28
S170sg11tL17QoNiHAJiZo9ISB2GvcoyjPiYicvSH2p8tHjqWEXp0ybxQPvm0Krf8x5b3fcBxrz2
1GydGlQ5da16tqbto+JXbqc7eYLgjQ44HBonSdV78jCde4qxRP7GU3lP2skrzZ88fUjT0VUE/8lk
exeVUyjaGKylD2oqOzmnO6v5BspYB0zKgRVTD50t19CKm9hMGqeu0m+NGbuNpPi8ZN9ZHBVOzyeX
NrjIaQzUCQ0jUWxMUK/mMRcHY5n6CZ2oJgOwzCroc4H5Tia6s8W2oIVrSTSEST8O4OK0j3KNCkCM
Kqh2a/gDLp/yEZM0NmTL429qwAMzdeL7/z2rsfkpc1/c6GOVcCbPIQYkMaWTdn1QAg3uXA8u7yF+
EVs+ZeqLV6Q06EkpA4SF3lDvZ9Sx/g5AiSbOP5KbWu7bp+RpztDgCJ4K3abKoZt1m7W79tOvWORm
hYVwBQA8dLVLd1aFAhJ+APs6c4f7WZsjhm6QvzU6tPJuuLSpzzNMF+8GU5JLMeXAV84gHnAYnjRI
mW7zM67cFJ/MLLZR6muNRHPduR6ivwmiLqB9N7QrTk2dbryEVu7YT6YWdywpuy6yR9RW1J4cNWad
jcj831dsYQJM8QbKAAqRFyfOyNUCsGKcBCGxeNdDq8adasnrqLpFLrNytj9ZWpy5YujBhk1VPFzH
+qAyEfD4XCGqXPf/tXrUJzML/7d6M00pxPACZhnPvW4+NQkI3cxmJzc8O5cNO9Z6WjkDb06yGgct
WGe8Ykx/WmYZXP8pK+kLfgnQ9CjUAlq2LH2wxmxawBCLcGxvGvFEyK5pDqLBxF6/NRS8ZWqR2hZ2
mtbWhKcQ68yzharblFU3JsWxhwjLi57978kEEMoulrZIYLSoo1ZboYkZmVXian350PVbFO0rdECf
jSxcEwqJKZBKqPSLIGeu5Iwv4J6XHO3BPMkBjp+bAsGEq8zdSqNXPRXVWbAEypimW77XgXMTai4A
dxfqX5X+jYvEq9UtAMa6o2KEDA2fedxqCXKEpogMviWEyH/kAxq3NU7v6hQZxAjLg7ybup/XHXI1
nFxYXBwNXOyA68RYFx563w0hM7eHqop/3cj6x/tY1iLyD20v8YTANeT4BH1kp7V9Q93kjtmwsoQs
mjPtHgWsKihBnvgGgv1zcWv7DAgId0wc2QOHZeX0zpbfr28a2kKo4KP3Al7sz3fMkEpqSlQgL+Y3
pLjjBIJTwinG3TzOrAKiOVUbAXp10y4sLo42HzH6IM3xbCyb+8QyfIFO9PUt21zV/LUvbs4s5amk
1HyW7aIPujuewFb7M3mXDks6B6PF4XWDq7t3sabFyR7NsYpVBV9xkL9zrXLM7i3e+m5rOd6s7vA/
W7W4b1KwRXeJ9b5VAlQ5DXpkHsCnM4HA+NYLVPETb+CBtlVJ2dqwxSkzcgLJjBRqiYw9xjrGU9vB
+zefD2KUIGhDUX3JZQo++E6hGI8JKe9ubYzdVvZb0fYbMGXI5GHbv6SSIGz9j51F+lHLcjuJDNAb
gxePdIQAiMwAA5XUsK2azm8j6ZfVq15fQL8bQ2Ms6Y/dkOPlaVFXEO0lEuxvDpo+6CeULkfrqZ/M
gwzJcTRuwV1k8v2AkT0nNchjXli/zD7KHEsfPA1YlamGrEE5qXhm2fXc8Mu+pYb1JFvyURglJnRK
+aSWIxqPmFvfTY39NkrqNymHCGcshy2ZzJ2d2CEdddcmox2qLdrd476i9gtq3NDKqO9r9iaNxDf6
KZBbedfL1JUl3Cek/q5E5dkUrHfzAQcdbBoSZfel0u3LjOwqrTlISRUKO/tjWVNoWjQgtv07LbN9
POrfQTgdTpr0s65lz8zpszTdZ2PmjX3hGgMvMKFagh6yd/HMPmi8dpndvthm993g2UFI0Jmo23zf
cJQe2vicZsqpr+zBmeQfEUU/XUa1Whqc1gTJCKbMwJBxqFrU/DH6WlPqA4LjGCbbaRRcmkZr72xL
hGYReaZWHvKEuxHjDsGECJ6vjZMxto+iBkpsPHdi1FaSInZZ1oExcvpdtr3iVFPxFGvaKcI+9pT7
ljHeZ3JhuLzudryyLDfLh7CT0hta2B5PzXMC5jLJ/ita9qdqO9MBRWzhDrLWuXZt1+4EFCUqCtTn
kfwIGHyOJ2rrE6nYA8fhxayFynUcQvDbJ1ryZqZZKETpgCT0Hhoqj6WRUAfsiA5ET/Fxy79y2btt
z3atEe868car1kch3E/q7La09F1lKK9jzT2F5IcECqoqSnXok3d3zdg9Fir7TaImhLq32zWy7ZA6
Y0FuEVCpNGBEplImnLHhuEv4CZlCOEzJLoq7ewLQuGRx4OWVdONsr7+cLg7d4oahQsstUwIuE3I+
pwgKMkCmizsBenSIc0w4S72Xqwl3JDoeeWHsykYLrNo+Klp3J4q+2cqnV8MZamLwYBVVzCUsDhDv
qsAYAIpw6S5XvOobRAD97ET/COok03mWy96WvN0yuoihcp6gCgC+6LCMH8Cp6hj6xq26VswHFbT1
rlqAm3zJUmykcs2gI4MrCE2mAnIjBJq6Tvrrvy2vz9v2JZZe2Ftced0wIdaYsFeBZCxxjEMX0hfL
KyxXrr0UcybU20pj5z95zeTiAsybJkqH2WTe2xiaOOQ8dmPgNfMthK2y+vIGKxDQhAYBjn1hScRJ
CjodYHlt8CPudWhiMjfRzhh/iG5MML3M2GzuxYcxckFCm2xkE/Nf/7LOWZoGSB3LspbVVINqPO8Z
MqSCCC9KcW4LzOdDk1OemGdClOL67bu6WGtmXgFSFHQ6iwOKBigf0GyDTl5ec0eMwqtKprl2LoVc
thFG+eBnhvJDs9juumWyVjgGQ6NtYLFYJ2R58CkuErWmlVvRaIAIyEV74J3pG6WO0l7vJv3Z0KLG
sQjGpPAkS6Xa6TApnrGdZNDREfqEYZj8JusSH6xiXt0RkH9+k6R9yW5ItbMbEo5TCoLO26G2nXHc
tfHolRy8GRXWptYgLMn/anLkDLHxc1L1UMFSCY8Cg1ieohfOkAWxeNQQmWT7ibGdPJ7kFqMrfHDJ
OEAQJeSc+m2yK7j+J42415oKQDa60+U1fv5Lku+tplTw989qVXsWKtJ99hK3zSzWecDkJHARyYDB
HOtRZy+Shn8vHlv6U8t+9QaKCZgo56NwMCTtxDRyWtyfEmO4kVAozYXfUv2HCqlPlnH81F+Jxb73
/e0kcX/+P/BhnVYXe1VVHNkUiDdihzxub4IS1QIUWOr/iF45IS65li6FgsloE5e3eCMAeRL7MpS3
wC2Jojy9IUqDHoJwhjw9xi2/sXLh8k6C+i/0uGS8Fkp133S/swraePFtpz60uRJS+qIn5Fh0uIxY
6msxcdXu3qSvvdzuGjl/0OP8JJXFWa3lQI5uolocmxwffUCNu7KPhg220IJRb4wSZEQgPtGBwAGL
RuEk1UPV3Sc9WBRNvMOMofH1kYd5JzsjZPpqAwNVzXDk6etQHbP0voPWh9ZlR5vfGygEa4PhV4Pq
JAU0WSWOuW8sQZiHvBl2fau6HLV+M/02tm9J+iomKMRxjGHhbsym6IGxO8jtOGP5RATMVX9S7E4N
royiHP/YND9p/VlSME8h/SVM8fsRI1SRhvMLgUYlxhmu3IjzXWkNHjPOutkfmWocQB/iFQCfFVV8
7AR/kCTTL+C7Ut44qOGfyFQeAPrfa+ytEPAtArcen2wmfNUevP9D2pc1x41jzf6hywiSAEnwlVst
Uqm0lGRLLwxZlrjv4Prrv6R7ul2CeIs9nuiXifa0TwEEDs6SJ7PAyc9V3woxpjm2L1Ex3OU1c0Nw
niYsteIKgjLVNsXGdgbmKevGmoCSqQfZ1hu6DwoMPIJ/uPEbp2GS0ynxvmhu+rTEuSk+ZDn9UZB3
Vtc4dCpAw4rTt/Ketz9T7HU/JbYKf8H70QJRD7oSyjbxwdsZgcKddJYaNc4MJ/Rpfj8Y5TVriR1U
9TWr073Sc8TE81lmW1lNXbno9730VlfdVU90N/Ej7An8Lr0uU3+HcNrKQZwMwjZbLvmDocYWrVVQ
eG/UIkiPk5KOu6SVvRL6Nvuq4Tc+gvSrKY1fDHCkXvtDkrmjriubLhqGrWKOiFYDr0i72CrCaMu4
yR0U1E4MYpNO1TbpgTGQIZI8e1c6dmQ1OmdJONxoMerOOT9OPdPcqq3BIN4oV1obdlYbpRulw0nP
MlDxaXwbavkHdOkcKc1aoOIVdDqioLcy0IfZPK6u8Hz6Vqdg4CeQE5eMumzaLIirG3nQXgMZI4dZ
SfttmRAMRIxFv83ULCxtkuIASGb2MZlx4wy0dPSIOdCO/VAlMHTFGdS5glNehPcF/sPRkFrLTytX
qcpdVJfcivzoaCiVx8zkGqIuTjpkbti1P7Kg2HOzmKyoNYkTtwWk08PihUjTTc2qh0BOj0lagSQv
IvQ1lAi6T4n2OHbJdvQh39Ybm8JMqRXI9S2+oOaoASgOTB6/sy44Slm8K/n0bX5V/KRAp6Cyo5wd
1a7+0bbqD9ZC5LuLuVuNww2GZX+qavqoMv8UqdTDG3nkAdDKGDIfA+2Ub3uwiG18SCShEWfYspH+
DIrU9XmznRTi9fLkUuQMXDFuAhl+n5SaFcc4tlDsjqBPUYz7IAMjXgwfajYORgNtNkOqpgoapj3Z
zX8JqXAj2sEBy8FbQ3MNN9Z/arXhQMYEjs3X4WrUI2uluziNXuo8+UZi387j6L2t6VYbcKdBWWOP
NfY/VxqrqtG2GPlD0/AffgR4FaD4xywaCJDL005peWvJlbwJA3MTN7mT1fGLVCLyz7WaWZHiu7XM
ErsJavTw/C3Ph5OstXjFShVJAQxPcDQor+PWgwg1a0M3C01P0swDDeLEkvL8OOXyjcybH3FMN0nf
3CqG9q1BJ7Xx/Q2T4nmKiOxMRfL0ONKu8Zcn2yDh265NwMBf1h/VUBk2GE8GC2jPwCYd6d3JLwA0
6HSO9RU3lCQYws9jyasy9UffQRpoMib8fD+De0dxibfVKa8JuBwKX/LkIo+vkQ13oGgxDCsc/PdU
Al8sSD8CQ9n5vZ47VYQKfmLSGxIkyRW47G84R2lsGk80iQybZM1LPqT3fU4PFMRGVt/k8imRoauj
FuAuCWTmNiNYk/ow3homxsGkQWN4uHhhkQ7Bo2TGlTfWLLIDCGgjFPk2SmSw6EBtSe7v/QH3oTPx
h8gOxhe/hC+akK0Tw1agmNXwwYvRem4ws1s0+gP0vHbMfCNmhYLBgxRM7iTVnd2gvWJPbLr7fxAm
7Zui0FFwKyfLL2O35cwZ+ujQJ6gpVPemDzwVkcLOKePcaerAwXjPK0+KA8JdDd8fVBtt6Awh9So1
q9x0wNhxbyCtq5w2z9F7Rjnicpi2kLyAoh+0JWDrV0EbJARpNeWtjqsHyCMFP1TN3vQpXeNuXSqO
A/snGwYQy2DqEmkVSSl36lBC2VizaAjkbenNwRF6x+Wms9PX6Oc8uY7PigrXGlB1oXo3oyTAFAYg
IPTRhGrhZMKZ1SXq8pXk24lsXgdFc4pputILXkhfPpkRMqbE90NmzmbipkPuC5rKZrCMuPUgOLfy
xZbg/p9sCQmMb4KYngzo6Ul5c+wb0I2y8sXn01tnogCqtuGLpCTUiqLOM9vuW2bqD3WpurVGXrO2
3g/hdBMW/h0mDV1SAh9x+UAt1Wc//TwhHa7goNWMYitY6s7cPyjRvodeZbgBAgIvdTvdXlOhW9v9
OQs6yzRYBFlDNsFkU3Grk55Hlbld+YrMZCWdWjEkouo0VtKkm0kE27C36xSaE8gNegx1KauToEsl
YVxKBZBuVYc+otjYUeTRLw0C0G5Oq1tVTg+DUt4MU/9oNO0+y9lDHVe3oxr+CMfwvgqi45jLe0Wa
EqttEMrpdE3TeSF1/fSDxAorKSdwKM4/iFTP01DsJ6XKLbVUgBSpPCKra+WcNYNC8qqaZZHwEEDR
Ru/2qWwWgPNkd21AbpPeP+U+5Kkun91FZ3G25bOzPDtHg9Twqp5gkE/xSQ+iZ56yh4Yq7mUzC0k5
NlKbhVHIDNkXjismgiQJOkyGV2Jmz+KoWSGpMPHct6lHURAum/SYBcmxX5UXWl7gP5bF89v0hR76
kF329BqFwgnQvhrsk6ugscVH5fcCf41enu0jIptJnkKYQfvJSrP3YVpxt0sVsfMt/PXnZxaimaYg
1uej8YGKmNMAGLmrNZBKh1v/B9QftLWm9fIbdrYm4TCGlTwCHIaPph+Kp3Y/g2pzp6hmOHFnd67s
sB/jDiGoffmsrH0x4UhyXmlR1GKho9Rfj2Z+PQV0U9R/gF78tJ/zzzjbTxlEARRyglhdldplDJ6l
xLATSGyCvxVpZu9cXtXyI3G2m8J7ORpDH+oV7I37mf21C8Hs3Flk47/NFO6So96vGJydk1B3+7RA
4dE0uFEoADAZXu1gXOVZfZwHf+bZVT+z61VyjqXC+CdzXx5BNKP0Yr4BO6Qiw67C3MP7zD9O7Aq5
gGLrE/qva9RVS3iqT2YFz4K6Udz4DKcFykSHMUj3MS3jwyCBEYGzG4XrG5NP+7H3HbPTb1LggcaB
7cD7tDET+bUqsmOnDTvViNw8CW1JD18JKTYJ+QPdLGDgf39/cfg6I2XIpNnTorPEUJfBeNRhVv+t
QWw8Nd6ke+aHokM4a52ibd76CydBhB1nnGNUcn5XVTSdDLpNonzbyYWdAhDq64ZdqXTlDi9GDbNk
gQotR5C0C2cPCbrOoCUJUgeU4lq1OEGp5Dti7ZtyVN8un/Nlz/vblHDuirQsh3q+V0HQHic1mtkW
UIi4bGT59kLxDN1cNlNwCt4ipVCGqjssSLPSXbCNA2hvMVA/dW6YO+oWDG1rWIbFUODMouAvsoaa
6PBiXfLIVavXw5tyaF6SKEOJZxj247Am9rf8wqBijsI5yrRfVYdTHkOLF2scs/Ae5NFXUseuW2q6
k4EmJiVQmyO7YJTB7wN8N4noVpL46+WNXjw4v3+DSCeRFiUhQYPfUEaP2TCiZDGiHjo4nRmuOOTF
S3FmSUgDlZpk0+TDUpvkb0NPcTPQnU57+hD59J7nU2gFxtq43eJhPTMqBJQRZC6qLIDRpiwBX5pO
Mo1WcAGLoZYBBClDKK3hDn5+10oj603TRP9jBA1Hm9LR7UEQjtRePan4TxweAUgcMhm9SpmvkXQs
3xNICQCor4JMUBNihhzdkTFp0Y7s7RH6tZjL3LDn3LCopdjEHbf1WnNrcUfPDM5/fvaM5zggTWug
H9tB69Mye4DOYq6tyZgtxiQMQuPYOhOzPcJhUUlcozwJsErVSvsCPV45y7/lYFi9fPqXWH8otmhu
5wJcpzPhNWuVKBgmLZWADgYFmaNYHkYEjPG62Iyda9qTPbmZg7cUCsATtR7iQ7rW4F68gChZ6AYU
kAzIZH7eT7+H5FLaqHA7LDwUPX8qWoJCbw9CwTR+urzc5QjzzJjg45q07tCnR/UoTnhg93XWWzhX
tdMlUuVwaj5lcQPt8+G+BZTGSrqusMkwa2LGKBVngY/xiTZ/N4wQKicq5SuP2NLRQtFwPsUKMyF5
9XkryjAFg1aNbl7VQIU5UcPS6UKUtlc24VdXUHye52FzDXpaBtG+TIRrU2i2PYrBQ1NQt5SVG2B+
b43YfwJC++cYQJ9PK45aWnpaNVyFAMDMFbarxJB+hEQy4I1B7hP1I2AZUf+BYbyt3qsa+iKA9sXQ
ZOyU8F02Ro/UEiquBQB45pA+TT7gPLyu0EeogMYekD9UOA/g1jUOEfJ7tcrsKabuGKjlXml08AcZ
pezkcj1aYKLWNlEcPyW5tE0qCDVTHbIW8iwDNgMz1NBtS76rU1C61xydeya5raq7TZXtVQY+Kdah
Xh/8iLvqW5kGe+BvjnFv7ttAUa1AY3uM6h70LP1OpOyhKP19qDDUos3bXK9OSaXcaox4I8s/pH68
j8LulqB66/kZd9FEQ2V7uFNU+Ymb9XOSR6B7HgI3lflrNPFtHFLDSqp4i9klp2bpqcVMRVHIeyML
HsFfeNBMQFRa84HmjYwWpwFofiLdmQHtLMzV7gBs/FCT+n3lEMwO5MsZwHABVLNkTf4y751oZhAX
KVBpaAbPyp5dY7cgmgmhlQCvCQzZir35Gn+xh3AGE04G+g0i+BlzkmbVlAAfyC+ysp8tFhvMnOQ/
Opt/UK//qTxCGsW5bHXpyVUhMwPRLlWHWqpwodAfSqSxxSLNEcVmnkPXo2Q3JI1zhDQmdFPRiVQT
LnmXzS7xHoEH/B+7Yg1AC3sFnx5PIhj3n9SA3IdGCc1Yc0ILerCKAgX6qdGfCqZ9kybmNFJ4WvkF
iysH3BHCqfNwuBgPS75cTWUxzoxgHcqDOXq0XvWOq2IOUPGKYpCCSc/KLaaxYjd+XJVpWnLqIBH4
x7wQI6vxVPcxn/BIegOSwbC0It0BH+h982xA2hxKC/wA/e01hMtSKIJgGYqVUFZBNCIEAxx89UEW
woESignZpIoA/hvu1HH6nhpo3I6y+YAeqsfU8vnyfi9Jp4EU4rdlISrgagOuzwEnjRbpS1VlkVWY
fm9nhnwsCTp7cXSs/RbdhumUT9MzBjBe8GsspiitXaLKhjksSKDLeuqG2eS7FXrZ6CkDkdcGGqba
SpfL/rjy3Cx+pJnuAX1byL2pQs40qngEZQMfqZ8qN+EQ8gqH76yHMEWKRtDlDVp62kCgYwA9D1gO
OJo+P22YgWOZH2B0k/WPfQRIRlusWFg88WcWhC+Q+13BQhMWCl09FOCJ9TFcZbcM0j0Fx5dAMgXV
aF9ZMbt818G8AK+mIgYWwbdV3zRhlbWY6jAaaN00T3oecxuxG7jjTbDf4s5NTeVWMf5HHgUn0zTu
Lu/t/+cnUAUqAFBjQ4vp8+YqvS8ZEfImT5W1fZe20GoGpkuaCq/OR3uQWvRJUNyeG5J5Hh+NvltJ
ARYzOegw/v0LxCxqqrrMj0MDgC/MGaMUswHKa987sxD2OjHK4i2nc/Ri6KamiwjEsANFWq7glqP4
kqbfzRj5ISDBfn8acoJ/iaEyoGJW9lhder/OjAoerSI1mnYaZZ6eWMAHu8oWQQhzyIZ6mIxaf7oW
L+eZPeGbTjkgPC0fkFUV+jzZWwJsnQcn0kj7MWyklVO8Yk2sFRVqOeRKhOcikVqnS5NdnoBICgTp
ZqyuEMAsNl1Ao/P35xNTG1xPmgSAO0CNQ95nN/0rdVH/ssHk/wSw5b1q1Ye1tsqvB/dL9HFmc/66
Z0lbl0upkqUgf+/G0jW1o1kcjOm6Z8yNtcYGazE6HZakryiLLR5UCG9h8l5BDi7mpklg+gbor81f
ZH6YC9z0s0Tan0xPIG36bUbwfJGZAuRY6/BAoIgGqPSWkXRrlsrKahbPyCzCy0CCJn/hEqhrqEJn
IYIaORkfTag0ORAdczQ+vNWZvFu5bvN78OWDnRkTPlhaAmpZoSI1q5s0bg2cPkTZMJ0HqXtP9fyr
dQKkxRfqzKLwQoXpJGlNTEwPULTefwEc2Lm8psX9w0uL2ZyZVUzM7iLk2orW4I7F9E3lb4WvOUlA
AVLst/+TIVOYe42KOiKVCkOSotgGtKkUGey24CIKyjWWtMVN+70mUyhTGHFXkryHl2qZDMxJ+Kj5
8v3/thrhJNCUAAY04tgVKnD/ICm9UpX+ZxNpucXMdK3uslQEVWdhJxnYYVRdhZhoqqqmmiXXvIKj
3uprts79TVGlbsH2VW/+UQT225rwqBRSjqdMwpeawld93CMjRWk8QSy4xgG3/J1+GxJeE1YYXWtU
WNYgcYwMpHbarMXeyyZ+R5NCHSduO0r7X6dOLyD8B/RnxaSV/Vp0qGcR63zFzty4XDKl4KOMkw0B
b8wJ+Q1o8/mh0dgGSmMIoqfYNQrgBKCjuta4XsSEgJ4DQR7FHQai57PxPOMGCGa1OaWSUWls7LDc
VnbggqBhltqVQig1BDYo0+Dh7aT1Ll+D5SDvzLxwDwy1aUZAkIF67ierArdkU34MQeOl4FXKr0Ci
gZEVIFLi0irztfBgMXlHqIVHRgaUTCwYIXFl4cRRo8uS8GQM0KkBn6USVQ+X17gYwpsmUlZkrMoX
UrE0bEFTGKnRJic/gyrBwFZvpfQqpZrlNFmycpiWF/XbmnD5JJXqUHKrQecpG8jJid00J6VJV7z+
YoEawAzMnoImy0TFTTw2YU16qCZ50Lmw6H5mQYaUofc3D/JayWPJgZ2bE66IkSdqlENzCp9qpwyh
peu9M8jNLpDA3KStJvpLN/LcnOAvUwC3WcFwKgfFaj9GO7uhNsWjZu/m1u/MpMQrlACt0YGq0CpF
4uJiZ8FbisELVPwEt9ZTXWl7pTc9aDjWmNHqr9BvvTJq9QmIVO7na2kOWYhKIGz6tz2xrjPpJJTN
fI5KfmkXK1bTH5gzdc6/HtFeChrQH0OVDutD6UzY30rVpZ7NJeGhyn76DahkRgzclUrkmSAbXOPu
XLoS59aEK5FLXC/o6CPE20fbCXg20EQ5mNIYIF48j3Wl7xhwiG28w5cv/mL+CB1qhF8KEukvE6zV
iAc5TDnuIgR++mKTuf6O75HDWw2w7N6qL1/8kCBfUcDBpeiYZvt8KVHhH/LBR9JOX9Kd8Z3aqZNt
0ivI8E5utwndNaqXxc9ICNWgyIckUUxZQZ4EHfg6ijZSIl9hyKS1mip67kctcDCZWm8vb+fiZzyz
JnzGseIKZxy5KtVvGvO9HFwtXVP1mP8OMUAn4BVDj4ph0Evs+iWsLRRZiXyPlwyCWgxUR8WmNK7V
FPo3zZFH3y+vafH9gwfFJYDAHMbKhJuQJ35ijLnEII2e78j1dPUXt6ByiFYBrUvza5QYCmpVqIrp
mKz6fDximfEcfL0Ia3NpcPVKxuhspVyBPv+k9UEGbHJxm2jsOtSNZ1PjgAv2t1MzYZomzj7QXwqt
HPDXKuofO5YiX1evQd3s/smGnP1IwdPXJcSNJvAeQBRrdLuf01a+1TbxVt0mD2tK0ovH98yUsPel
QmPMcLMZdM0Vl7Dk1qzk21LmiQVV0KeVhc35yZejZVDEeZBZ1b4M1A0ZUvWuqkwQw6iYu5AhgGNM
21I3j3Hh3wIL/7MZyH2bgr+rW9fVXHQNZ9bnOPcsxgSkN9eNkaDQc+gc1OlBC+D6DjnMzigcAaJe
c0ZLgTMAHv8sVzhsdYDB94aWpkcMjCeWkOVGcLeypUvdnnMbwlkxoNcVKD1ua2FKp4DP42pRBNxK
+qZWxTXaNtuGdY8xdKv0LNgA87GGM10S6saV+r1K4Qj5tEmigIMw1iyjDXqu91xrbS0K0H4EtpDG
OxSIAWfGg6O0B0z+76YQEwRKteGDCqo5FDQAuDVj/J/TGCjVEsPpIDxT7GieVq8qxWZF+B38xe95
od1f3r21DyS4U41FQL8PeBUbI3rzIScth2uqVssX7PfuCO9Rm5nQLgC7g6fEmGKI3/xQxiTpKxgF
VoLexXjt92cQObEGCQMfpMJadDQpLFnOPUzH3/QJe5Y09cgx5Q/ts9qKhuj18iYu++8zy0L6lMmJ
roeZPmuBsA3kTSDRZGyI3W3WBZoWUQ1nh40KuZJasWJQwI3lZanVu7JLnPIYgYtQsrstNFbfdMSj
hVNWmLiz8wpQFSs+rAVTi4/w2XpnP3PmR5Q0lNVEA++NBMaH+pSY3FKmzcqmzgu54Cqp4KwqiNQQ
zmFk3NB9ph4yN9uw61/j1c3hj1Q8zi+xCEobSYGGaiLNTWMzsLoabaJJLwsrrevd5ZWt7Z7gsCYZ
FAZhh4XJUe7JcWBJUbqNxlXHuHK3qeCWOtqlvAE2xqN3gwMHA4VcEN22HnsDcUSKTri2k1bYdRYj
JwakFE6oqZgiQT7m2TqAJALmBdMAAcepOEED0S46jGJSTMVqbXYlNXSleLscYQNiN2s2oDErEnbT
rEgTUkC8ojaCbS0FD4XWXIeaHICuhX5nHf3AjOY+VwocIEyJOrI8jhYc35+gDGesnwrYCWQSxXRY
ivyKqb0Zbmpz2ihl3zp97X/UUcxsAFGegyL2Lp+kRY93ZlA4SUTPhyltMRg19V10l00y6IVoeduA
pC8xDGBEgxAFUlBrhKbzB5aBiwOTniHjH9EDSAoF+/z8oXWq2rKKqH80TLSPlPY1zrIjeEavMYtw
TAkfVh78xffkzLTgF4DzCox+SKINUI1pkjomBrSz0CpAn3N5jYtuHeVsaAka0EX4guvQOjSPtRJV
lPBaB8MwJJ7usx2Uhvf/Iixf8Hbo6cOnGtA4mZlyP7vURqrB1NsysNu7/mb42djd1fhzsCE3sukn
Z62SsiCDCuQtKgsAEqgmEg8hMANpZjHGHXgk4lq7iYvmntLUALdB9lRkRjGzPHgKb0/VJGOgMRhf
IgOcNoU5fB/Bl1sE/keppd90OfpWDGrkTAoQZJpvyZz2t0oa3DVqt2WauSemv5GZ5JlBAqhC5cRR
9YIJwRPrYsVjWWbaxJ8Zb2L9hsvpSsqvfnWAWCRGt+AaZmo7MdUZRwwfx3U2k2Dnu/E1PdENCEkc
8o29V7YEPmz12Dq+hQmFfX6DueMbDJS/VN9WTtHXkH8GOYNXUp094hdEWtyHRCVJCLXZTkJ4mLb3
EWFA7KjTvvHpAQCJbWGOD03Y9U6Y6/99bvnJvOiSOyPEWCmy9v/klnNsMtfn5krA2qla3G8DY0mA
92HfRT/cB35Zy7TGg0OYpeMV9ceHlc38+nbOqzEgBgGcFf0C7crVGmRb0JDd/IX9aexa28wVauol
p2pXeP0W/B7dSmC5UB7/bFXws00a5moPFeoNgdrgpnDjHSISF2jSZFNRV3pvnBG8Ntmx+BZ4a4/K
QpEVxoH4mbVZoHQjutopV/jQJLMcRQWWW1COHE4IGey2cood2643C7/618/2BP9aFtMEoihQx4/l
q8+vQfNsDey2iNfQJYuf8mxdggtCtZHHsREBEdqXv7iwBuPKoGu3b/FMgvoI5RxFU77oUTQm5JSz
Ccxa1E/B+92UmdNXsqOO8p7547ZoGoz0gkNELcNvTclGK9eLm1H1N9FQ7XTZ2F4+wHPM9TmonTcX
sFEVmBrzC2rPrwdoqUYYXEnAcdEl6S5StY2J+gtv2RUq6Stv5Yo5sagLfInclhrmiEpttDBILjXh
LouYJWmdPRVrTJXLe/3P4n69p2dpAQbvIzmHNACmliFtEKGYGqwW5efAQtzAucmM+iYkkr8QzWLs
XxnVDLcB0++DF2wziGRtJBdByAxAyEtbXh2LWogDILqnAV+lAHmHEq7wNhtDiSHMnP9VnoPSwH/K
c/0RwtvO5fOxMPkFWzpGdtGgRYnfEBLyYtS0uKlQFK8d8h3FEvkxSyySga8Lg1eOjOnwLeYT6f1l
s0t38dyqsMKYDk1IUfED8eZV2E+bIY2cDCwel60s1B4/LU5kMgVZIC2qpMwQ5EBVR7V1W/sxXPk7
w23hQX0PhKaOaiVe8wOZ6+rWLh0dTddlisCHYXcFhyOj7vnX9Oq46Udb31f7wA0OBHDvXXhP3PpQ
rGRDS/cB1VwUWfVZ1FWsjEPcvZMwHALxLqm9U6QWRCO6+d/3bTCwcWZEODCpZtQsGEB0O1DzVPr9
rlOSn6Gh7WUefMtiPXINRf7wh/iWBMUtihSHFu3cXvHvVj7u1wj28w8RzhBt8iLWBqwW1asysmaa
huGqvAJGwz9Orrpdqy0u+TbkWZivmj+oJkbMY6lFSQ7yPE+p/Scf4g4B2oK8BEpuZHa1PnP4tc6I
9f22RwToid9EYTTNgq8q+Dd2MhjeoVHfOaBv+hf87ksX8tyYUFECYo2M4GYAf36VX408Hi2aRuAU
adYI5dYMzV/1zGdHCNn0wgSBB51UJ8+lzBqL6aMZs9Pl4zEfQ9FvI2xD3kY0dIREkGyckSBrJ2Dk
9fyjg+JHycxbzb+uMZYSvGTytBayLV32c3vz3TxbFwNss45AiOfRw+DIbqkfAxcEUZoL6SZP6p+D
1Ybt0k6eWxTcSxAltDMrvBKoH0HLDpghDMdrzePlfVyKzs6tCKFo2QRQzmtblBrLoxkQW5W9kEqg
+lllXVm6z3ANALohH53F0D7voAEpkIYM4Ow2t3NTKton9rSZ818o7Ky+e2TNmnAOZY2UuUlmhvA8
lTck9J8iFNALEHFqCbFj0j9kUvEQZelDTrL3wAy+SQl0TmomO7xSVKtS002VGZuhjj2TkyPpua3V
wQdmtt9Kjf3QmswrAuOqSwNHidPRAwt0iUoxuec6fTViDhkX9jCE0uby91oMHs63cT6oZwexZmVI
ym5Wh9jTffKrNvyfIsLqJi69N+emxDMfNJyCwgztHVDBNfUOjRFrZTVrJoRDnsi1r8nxzE/Y3JPa
oa9zSTECFH1XNa55NzrcTl/W+FkWbxaKI8DOgOSaiBAd0COTYCLgZtby/m2K5JPvj3eaHq9crcXw
BDTnf9sRU+W4UwMfY1nI1N94a8en7EYKHfrE9iBqwYBysDPvwvsILId2wnfrD9rKMg3hwrWIT1RI
jJqgTUXRhX8fMJ0sx6+Xv+D8Cn/xw2drFO5ZzEatkECt7qU7vov2hqttVAcR10qes4CERnv5zI5w
7JleZ93QYZSU6ugpzwRtRD8gJzrF4fhg5DRxOk15HAcEs00kgxMveMr90lYn4zpPayf1wx+XF758
cn9/XOFypHLQ+5mOhy7jYEFUIhSJtbfLJhYK0fOiMacPUAsyPLEAoph9EkPQca649278MwdhPqpk
UHlLMCTkrQEvFnOFc3NC6Ff3iS5JBZbE5dANhlMkYTRZl5x+mlze/QAKw2hrUEw/xfQ1LjZ1HFst
OKcvL3p5X3+vWQj7QEbLJ1Yi/mwgxoX5YZuMawrVC0qMn/ZV7Oz5OZUDE1QTXt+SZ2MWw5JMMMZN
SfiaDfz7BHeu+OMphj52JJt34Lq2uKY+DqppD4n03qvhjqb0NjVKB6rdhgOlmcwtB2UPvsMnIG1t
4CqpVY3KLqpUV6qTtbmApVgVCEqMJEK9XVHEzoCBDgUDA8GcQc7ML/39VIPcSt/zYwj6YF3fgQdu
h+R1HQ606FTOLAvxgkmhY93QOXfVzC3tn/VExrDFGs3MYnR3ZmVe/9kjp8mSbrZg8/X0HpDsPrBo
jDhBgUU5AXYNZOwr/mXx1J0ZFI5+UcREzxjCICmiIIW74fVaU2nNgnCudT8ADSzHknpbtvNwo7qx
l9ncakH878gO9Nm2rFwJFlY+lliuoc0wJWh7Mg9EVZbWfUjkOcq/X76vy0cRlSdQ70ACRSwnKhko
HoFuYh43g/c8Bu8rKYkTyEFsIxIE2X4VrOGplv0iWAz+tin4XkAe9EkdYTO8/iuUhIzIVtn/uyr0
YtkfkMl/rM27fHYYMwlxX9RCfCkmcbRp0nLwKhY1IGLMktveSIANqKH4N2DyUO0psVKFQJQwah/Q
QoqcKgOFfhTzJ3lEOz1XI+gLDbtISvYmCCwDtUDPtmejTU08V11GQhD8RyuHb/GRPluBcGkDyFrC
T+EcmMqAvq1uEzIz6gKIVt+Mwc9+yu167UYtB6pERq8LLxi4UoQDj0HdrK41OFnkt3RvXv1iOKqQ
36bbf1FTW8xjflsTj3rYpzqvExWFfIiuYKJ8VmOZ2fZNMLXao2mpP7vRnudp1wvci7fszLQQZ40T
8EDId8DCVz3x5JiOxylcEwBbfpvPjAhx1sALrcs5Cr2z+9BTCxLnzDJdkM22jmI3t6AdBatS4Vy+
3GtLE6IuJVaGUkpBiWIE7PsYRB4P4reYSO5lM4u+8Wxxwn3WIsh9Ic3HDtbhISf69ySiq5XetRMi
XGMSVkZNGM4jPTCov7hh485vpz5YyhYcCRbXv0MuEjRjqxBadd6mL0EywUCArlAdgzLCVcjLpI4N
o002GiA28zjEqKJKybdFYRv3ZDPzhiSlA+lxR94GDwaouNqr6GFN83n5YxrAE4BgAWMZwgZoSdOD
lBYFpz55GLLrvv8WsLXAZNEG2kpzVZuC4VQ4MDIp1Npg0BHE6GdhgG4zuy/2IdiPLajVaZrFX6cZ
hLqq3rvo4c7sLpygCmNKKBYeQF6+5VetZ+75Zg3c+asI+OVLntkR9rDATJA2mLDD39hduw9DR3fN
B+gTQ7dhzuiUfb3t5r7+IdhwN7yXnqDP8sHt0vZd9WDsypULunioz36P4NmlqiuDxofvqVtma+wE
ImJ7gDhAuPaErH1YISIb1FEK0wpheWUWVwMUCUC/MllpxY6XXcFib9Q4W5EQiU1DAJ0NDY4OM/Ze
c8f2qps6kM8NHROX1IfkjY2S/hFNp/bbGjvvYm/UAOYczVEKRK2IdUd9r6583FWvSyaQMSvBQx42
3/UittuIXEND44Bhz6s2A3RDhoarDgrhXtumabFyj35lIF/P2T8/RBwSL0OZ6HJLZ0Xx0QWf81Z/
pg5UxTfRIXAzu3LKJ5lYqJI4CVS4TTSr0Ey+6b3kFiKlO3oY9+yeP0vXtRMeuMc20610bTxDznjl
a83PzpffifFkVQFaimLg9XNsNMVpmydJB6Ehb9YFN66mq25r2Nlu2KSJtXb9FmNNXUP9EFO1X0l/
/DYr9arWGER7PiZygJJynWdO7ZtWD1qm/35pBKgDcAxBZx0j2IIra8og9bUW78UMou9vKht3/Xou
temoz681kxauFyYEZiojAlYw88ugN6kURY9AGUzNEhrBkIYuY3vq71bWNIciwuf6ZEaIIqSuHmKj
wBPw12DA/wjeAHIObDIGmMsUDHV9PhmxJHdmH0Fl0J+aa9orDnorzyvLWXhXP9kQvF8FFaIgrCHA
Ku/z2/ExBGcntWSvuJY2M5kCdC1WDC5gb3AaZvSECrVhQJ0+LwoK0shmAuDPs4o/qgHInCIDyleZ
+3+kfdlypDi37hMRAQgQ3DIkOdtOz74hyi4XIMQ8CZ5+f7jj35Um85jd/7nq7qjoWikkLS0tfYMV
4r1IKz8YN2yWiJvEEs7Psa+tEEPXoQagQKUX4b+H1uS0kfgI0xiWvLEYAnGokHIIS/8c5coOQz8U
pF4odEAyYv7E2IRBJDFg/UCZ+lSKxlHDX5F1y8rHBr4SP4e6OqCzULNEX/KqDiIVRIm8+ICdumTd
CuP+5xDXRoO+2SR3Z+JBbz5dfc8yte7waCPnviopcANbqVzZqiGgo9YSjvBKETutd4SbEhSeUL9P
0BgaCWxl0BlRm9GuzcaHtcfC4XilyvkWYrbeayXoE/THAFZQ9n343FTrcKQ22ga1ta8NuMAl/80O
Ox/U7NjHPVupshB9kcwIKztoE2/Q6Kmv233ODMeykk0t4x0ayowZUHeTzEHxGQAl6/JuWBj8tSvQ
t9HPFozR1+ooM8xmUaT0MBbJzQjr+FzSTqmQbCsBgD2XzGMWJa8dz45xNd5qzHCTLtsJnj/9vLSu
NaTxa8C9BZLKMC9UegpYHkpCnZ7nfMOvhh1/mby6rRVfSV7B3R708eMyqnya4XkCP486q3MJk9pA
MxG1aKCIVJxidGszEx4Sxfrn8V3dOmfDm61mbdSohlIIR60J8Y+0vmsLfsuTyI0lCU4jJF3ANlzr
6Xz7nrO1bY4SKbV+2j4HdAtqd9xpjUudfJO7rQ4l68Va79pZeP4pZ0ub1SjmtRrLaWoiTVTj8fgf
ovFSO/NaqqMGePYmaKk4EWcrVyJMywMa43YCyzGYP9q0fo/ixvt5yr6S88XiwNEwEWChu/C1gc4a
VUmSREVXciwOE1ZWhMGhI1GaGxUYBmLEp0ouiVtJiuUE0nBQ9WjXJkCqCdg/2qh17rtOSux0SG/x
UFRt9FJaosZfzZAT8vFL+eCC2dkBzQVf0RIgb35v5L9ystDmuro5zv7+2WcGTiMcsxBrdgxPSS/b
hV7AXOW3RhYMEJfGMasC0jKK4jIGA7ftHoEdt5M8/S8Oe+h//edLzTWGNEWC0K6KkUDzbE/l/F7U
FAA7tpRSr+4B6P1NzFQTiOJZUSHHQ9FrCvaAQPlO16UvZa5m9xPhx0+KhfV5RfjNxHvZ32iz6jNj
sHEtCbY4k0BWbAPlzZTyo5WXu4ZqbqiFvt5VMJAr+ltLht8R0zdoLZZ2aOZweiyfzT4jyHRZbmt6
I9lSmUu2zhQQMAJ+l3CoBEthsqTGZunTz7rYVmepcLasOIkjwabJkMwDNMtTeM9R2HXJd5BF3MtZ
8d5wy617mDdm/KDCHTns0NZnKkxX7oJIgSmu5tdRktm9AAm0h11eWFObNN1J03+PQ7JSYMQd0ZuS
jQ6Mxd2gVvw2/ZUrN4yUdl590P5TbZq1nFFvKIxVXEs+qIeqDelwnMn1rzID5FzAbcNQ3KhEL0t/
6ZRT3+SnzFJLXCP6zaDfVxHyKZH8Oj3KmuTyUN0ZzYOa9vhNMtdXNGMbABYn2BPctsS6xA/t+E0F
G9rJRTDvPyryHknxtgo4rsbUGUJrPcrpVoNNZFVWXpgGtgKvo5ZDN4XyP6jInCiVD0p/ZFW4Mbi2
hhOfMpZQzmxhsUhhjwDMc0hB6QgajvZp71UEVa0xuLxJXqsi2YMO8CxHshOMJqwpeGpHCrzQaOYN
HYx8UapuhhpqnEMT2VhLjiD5utfZ9B4LH0b8teRuck5sm9TNIIujtca6N6RnuDd5QdUETj381hk6
giAwoXQ4KAL6YaInCkTSjgoUZgwAz2TJcvtgPGlhZ/O49TkdIA9f+QWGGuu1zYA/1Iv2g0cwraPE
kWEFDByJnxvdKy5BjoVX1LCHlFbDXFGOK7N9guquO1SJXfbCZso+7fs7nVTIwrA6hj7dLunGQ1f1
EN4cj3KXebjoipI85pF6D7ezW9zHV4EeOplWwSOrc2n0h/aZ3SiDHWpQkuaRC/Mol4S/0buFN6Pq
TcaK02tuQxM7ASoYVayj1gUEYNEZx2tnRN4S8iJy7qDX4Rd97cCJbUheRwJCgaXtJZraLfROuxpu
Of0zmB42w0WVmZmt1aMHRXlXhEBDsX4HMzTMOrTrOeygyTuIPSszfOskzUnzR65/9L0Oqc8Wbnv9
iio31LRcPTI2cRPvTKbuA56E0OBne6Z/dP0tL8wPWWuAI32BKCq6LWQ9SMopC/MdrcOPWFJfc6tv
vG40NnIYPQtINA6kWxewa9OLDBNZwJBIHRwe3QGLscqGg562XhTlfmvATC+J7RiKhzU25NC1nhGw
pzAyYEZ5G2fWuqvaEDdxbDJ6ivPyHY1cWILVXkOijZ4kfisXe6MxDpWMdxQrP9J2vNNr060S6zXp
0ZK3xr7BR0c5HPbrbEi3Fmt9FWY9JCWuro938hjvagV+U5bq6xYY23J4E4geL8oEC+8prU1YqY17
qYPjYRltWAFvQnEi0e8yY46SvKQQ+zKsxhll4VVD8qwZT8wMW1szGEwE9fQ5aAenFvKJylA2lT7H
fPDUDmBYSp2uh+ue+lI0MdQW0/6mVGO7qAtbML7VhOlarWxbYfh7clwLurdIe23HvIXxY4+LFLcp
gTpL9VrD1xTSIptUjbYC7bmwJx6nUDGv8alCR8B8mUqgx43qUwYLyaB9K0qwHsbKVnW8ZBgabDXf
GwPO1AIn9qj6PD4Gie7EVoA7LrnrSOkUJTT8y5Y6kkWBzIJ2ZJQ4coy3D+WuGv5Y8DQPsnBFq+ox
b+Q37OytmQqvTkyISla/zQG+A4b8QEfpo+v4Hkt3kxi5HTGkDY5nMArH8G2Vqvm71sCalXVK7xGp
Bw3DyJ4Ix1WxksDI6GFpLSACvmJGUWxDZfyERSOyZzX0dmcA6w/CSm3z3IRBo6J9Rl2VuL3WQg8k
RuJPBm3TN71blsWa14VnCvrL0PHZw3bHygQ4Ac3aB3Fga4RsdTWw4J6EdIncYNbyBq0U10rb50ZN
sWEUyY6K8qCYCVa0+aB14iCZwYsWl9Akrvkxaf9U+ER6rDpVy6DaPOJ+BAytKGwIaWCWb+pS8qh4
U3jhsuIuEKD5wt2VZvsUKxFkLltRYIo+kJUKK8y4uCtNsQ/jp1YXq7iS4LJ3mGA1ScThBpm7Kdw/
E7m2KVxOayvFEroTY/QG7JUDNQTP1MWR9IB3xeRlaM21Jhle1ZZHSPw7jJrbFIo4k/ksrwo3T0db
KbsVZFDtTIXpJ81XY6F4VmJ5Ih3vIDcAcnL6NJQMBFSaCNuC8bzUPuU83mQ0wICFm6XZKpYhpwuW
PkzFoMVgfeoliGW1saFm5Qkk1YGUqxLvoKqev5jRm9z/gfThUdFzR9KLLehTsFsXawHggayPOC5g
qI23xb6AKyU4tiSIXLVKPNg2+jXRPKV4TgO+plXoBfQglQ8mnE5T3M7ijN6SLr2ZxmoN8BfRJdcs
azsFf3WkMO5LJC8rstcSU8cBpAAdwdeb5wiC+YQ0m44rwLaqdpArtpbdTrlO7tVfVKhg0QSOJZ80
o/ZgBW+X0UPZmnfZENyKvlsHZrWpEn0VBy8t/tFZhh3gTb5OKw/lpaMn1FW7Zl3gBI7y7k6qOTQC
hAOzJ4e2D1b+0cfxWlXRa9fvE2QAHf2mYuj9QjVsEPzXHexBmzpby7DgrcWnoSaPXac7JQNLPUt/
G5CLjzJUZAa+vgLqRguzUjBoA610krw/hkrkdc0nJ51DMsVh0Z+O9WvWiI0YtFMNH0qCasOkfmil
e00b4FYKaU8YodZF7pTx6AboR4TWrRp0cD3bj/g1PC/dtJ5sDMJD1DMcwuUqjTYj+FvY8XtwV1YR
voIUhHtuolLSIOgs7A6ej4IkjhWiZaCFeK/PvSaynEIrvTx/LGA/OBYEnrMved45Yda5cHeU1czT
M0bsimV+Ij0WseLTXgHFSd2kSOk8/Ajq5yqRkeigUY6GkJw+tIJBkCze6pDZLVUHgGXe17aS9sdC
LtxWidb5KNlaU25YWuBw7SNfs5pdKP/JFGNT4tlesuR1UQ0QFTIeUyV3Gg71favwBB89ArX4Cj+B
wTlcKtuHGo8XcYG2jBIGNy0Z3YjDy5TRXRTC3llrJE/NZFdSqKvjvxtUGwIWukXKVHgOq64wXuO+
cmRZ3och0ng3roo8sDP4Yisy2tM62oOJp489rPT0yms5qqO2jZ7wSgSfy3BVVo2dgsRP2YsUw9TV
2tDY8EmP/qUBd6zc8CiORi3Qt7T8oyr8l1LmtxUJp0x7jIJ2VUkYa6vsOXkgaXXQ6gaHJoytKhkL
X3P0MXAEC1+gJm0n46PF8fzVFvcxp1uQQbd6hCLW+KMF9cHAXTiLYIMrpUdiSq/ErG7a+qHLay81
Qg+uDnYew8Slfe4wX4Uy2jT9BdkhBwUAjahT4PpMJWjVDVCs4z0sjAMkFR325Yyuq1Fa93n/VLZP
WYU2d2sbHfJf2OU7FuO2rRqO3JWwBWVIqsjJqA0Ci9m9yh2z63CCi21SnRie8ZsApxgr3tMs96mF
3yY3DgvgeMVgoqhJjtoxnEBvwYi6GnIUHIBwlNHw4I0dIwXwHecDD16MZFyV6EH3qCJbrmdOJD1I
lfAZbiyqVjyQVntMePralsNLobZe2jzTFsp8oFqn5B1UWrjlILnR4Eii+7Z6E3BiTnOcNFWxsQYg
+tvghrIazqYmDE/hAosrjvxH1fneyMxDXne3lhI6cKr1hBFvcpafUFdvq0TzzVy/p3J1KMzWFyWQ
mcnvZir4mQl8IUxVywBbHRYTJRCGBXyGpf6JxqAPTJWQgQyvcvoatqNT6y/jVPSQ/pBEZJWoD8PY
YvWnTsFz/K8mJNzweSQB9a+nVpWPqnqbxdq+VF5AWoENM5y/cRTYvRLuaz6sozg81TBiQQ2HU60+
ZBTHYNc9If0dAv6rjjWngDijaEwczO9JA8ftCo6VQfZLAqg3SOp1Tq0jhxCXxf7o2p+0hrtKSLai
aN4qCebYbemFDBL+cQLz3w9atd7QVI7AsTz9WG0Yd6nVfYo2RZnJ1FMsIM6oS/laYdWLiUOPJr0f
K8+9lHidVDG4iJNt3che0FvrKF1ooVztVJ1d0acXl7MWUma2WmJODYE65dxRhbEuotGPcqIvdP+v
dnOBwpQn3SjQjebvGbQURT0S6I5UkIhEUepZz+F2esg0baxA5mU+2fzcH7s2tvOIs/aDrhdwkOPQ
r2jhx86trZWiuOe/fg5yrQd1HmT2AaNBJ2mvQIyjknN35LqNVzBPxC9CWbKJuNpOOQ816wXHLCFj
GOKBMtekz7zL1rBTfaNsLLxE729LtBG8iip/oib+KnUdvQl9iYzDMW/ILgG+PswAVWoS1MABvKNU
chKSWNGu2Kgm+r1mueSSuPRtpgk6W1zxgD6yig7paqBO9ZIcwbE8DoduJyw0nVqXQtbiBLl7T1lY
1Nf6decfatZaztKijIGGl1bpIMPaxC+EtdDaugYcIOchZs1kXeH12BdYzdm+9xSXrNPH8BG6it6X
4MI7WXqJvPopCSRFgFKQCZycv3/KvteSbFQhJZEYOzX5LKJVZt1So3Z/Xs3Xx/U3zpzCIEVymEJ1
F72vXQu5QQPk2PhL5oBAvXVZpPKrsTnvtZln8WYNSaU3JVkWfebnPcjpiqvvYNYN7CAqJzeBaCzA
H/uywBpBl+IR/7KM5pu6eT/9glmWiFR41Ccl+mDC2qoi9ioUb1CItsWwNsQKljo/f+Gra/NswLN8
oUDEJSEaPrCW9IehKO5BKl14WrmiJ4Yna+BxFNzq4bwxpxHgrl1UJMCrfyyFjsxp7EgsR+MClyDD
qp7HVhxzAa2XimmPXauspFpel0OyMWXcRmWet4dOpXfxGKBz0zDQtgSwlLg26U4vd91Glssczaf4
vTIiz2Iot9BEWhjDtJ6/zQpRUGoiOeBhQ59EVL+v944FVpW2AaooCe40AyNPHRKeJWm3cKXDhaBL
niFL8ZIFdGlnX3R/Z5FnySNKSapzVWIQ/fjHHSa6AcTLmWh/7bP+r/fbLNosj0RWCENGJUz8yh1X
kg1n8rtq/THp6cFY6+7fs2pm4Wat7VTIZFAzYxqccOuj4Sjr8E1yuE22KCe3zecyrfFiwc9CzjJX
UyklJNwwk+izQbKFnSI9uv+Xe+p7iDmzdkg5HlZAwfAlHjilIdySLwkhXKKbZzFmiSpMYqHDwpX5
bKM6kZPdB+5HsmHr4nGJl3z50jwLNctI8BWOO6HgBpEXbWuHIss8reGPgFwDWm050DDelaXYF3V3
R5riNR80mHrF5V2rULDp9L7dV8xaqKUWxz/LW3RksEzS9Min0ratYT0GFILC4dCViN+R8dKFgKeB
Ub1TdWFDJ3z18wxfnkuzbzKtsrNSYsRbIhT6IcNB7wcvguykdJJAphhWw57Z0VZbYsVP0/lD/iGz
/GNIBTxGBTYKCjp3dCFoHtkaBFMEJPmkh58Hd3G2f40NbnM43i0FUiPfxzbo6ZCXQ8f8uNrrqmmL
9tUCUhl+9T/HuTxsvwJZMDX60kueI1YMptBuBKkB4D3TH44TciHcFut4C9DEOtxqLsGVxEbvSYYY
l20Re+kN/pJaMfsFs+RqjVaeNyN+Qe/Ex2gDO1En2bKbEIyYDa3sxLIDN3YEMJ/whPNC3BWkTbsV
urOMZJxm8HKG/36MWeatSVY0gJ0zXz00brWp/VWwMRG88xTnVXWXXWuuJkKcaBMl2oRk02yaLa0Q
XSxx4Detxxye63A4WJjgS0zF9HnPQsx2CWsCvG4ZGoSH3fqpWEWrxEGrZq/ahQPpVOfn5XRROM2C
zbeIMjYabTGeuI69PjQOaS18iOU5XLI8ncmuPEjuzyH/HwM0iAYBAFW5uERmWhppDQHDtvZ6D7za
tbmJN8IL7AqIa7YAyiVXkwC06f8TbZaIk2bswkwVDP0LCXRTvOGZeO/RcF0d5CZ3Rj3rHGOgb03X
/2attNHU5i2gfAt9TacV6aqt83XRK4c867ZBqv/CtWSrBxB+osrOHPFGVeZIL0q1G1h4qyf671pq
nGqw3CGK3jPVeBq7YgHKcDXXnA1ptghlta/MfGhQ0yvxjczJZmDQ+5OU+yCrTwuTdQGe/Fogfz/f
bDVa8mjoGa2ZX6Nba5cc3TOUkGpRbdS4d4qx/ZTgjgPGqYYn9kr0S5XcNJaLHX421tkCHUshs1Cp
Ez98UqHZXjvMtbxuq36MHhzA3EUA8fUNDrQPRCThTTu/o9U5M0uRM45aTsBXMPHyaJs8fqA/6hfb
CoTez3990f36wv8bcX5bi6G13Qc9SXw5egmkzwJ994U5vLpepr2Gy66FO8UsSxLTSgnUw2DPBFV/
BTaFaeuyydyrdvkJ3f/E4Yf82TxG/kLgq5N3FnhWqcpoWpp1oiW+coOm55d+hH5sXzpvUvGOXX2h
vrl6GpyFm1WprM5MOec89jk86LMd5xV4ZNFCQ2QhyJyGnDWDBP3zDGMK/DpM4DfpUmXJzmZhxrRZ
oQon1ZLKET6cJAvgEB44et1t7df1QpNlKc4sOfIg7koCuzLfzCqHmTUeKDPH7JtNo93/V2sBCFvI
9MALec5+LpNeAxcOy3xyQLDQ+K22cLJ2G2/08AQUJqvlw/qyXTltLfI35jT8s4LThOFbABRo4uP1
xYUfmw6HLepM4siqm69QIbW7JdTgJRVmFnO22ZSSJngZaBj6r2DCwxbUDtdvOMbBhIk34W0C9NPd
F7nIL99//sTXV+bf0c52WxOQvuBygUVT6hvCqB9FxTEw9YUNcP38Pvuqs20WQt41j0qkkwl/Brny
myxwJ/nFieNTwNxpWCoYrqeR/x3YnCba4/mohucPg96j6U/5K3L1E3QQwcDufO7LS/eGq7tCI3C0
AWIfDMDZ7oPKoWaqzEh8PKqDH1Pd1D7Kyg0UTlziQCIUXbQ4+i+kyaaVcxZ2thllXeqsyqRQKYRC
qeHEW2FPajt4/PT5NvCsBWXUS7WdWbzps5/tDiOSBIUK4bQjw5N4qA9g0SdvxW237/3aj9C6C/cC
4iDxRnOn2QXE50Zy011wYokNK/OVtBkf+/clrctp+Vyc+GefYVZx0AHiDKGk47SScFeG2GZcwIY+
0xwRFK7QmGNKqlullfPz7rl+sTqLO6s0YIpmdkFqTrfTEr2bP+0xc0MPM3AXH+Ivrx8YYd93vraX
98sdzKub9yz6LFW1TLHyIpsmX35rOcqNDPoJVbQwyKVvO0tOZm8KPf2K4gfbqSvcr5T/gyrb9Zv+
2WhmqSiu6yAG2HnqiAncvLkb31mnwis3jZ8dOBx2fp67pY83y0iQLIC1gIUNG8BdQqnoxgwezUU5
MfXqVeLvqOb8vj4mAS70XxsUxt5ufqhuk232DghOszNcHWL/JZSap7Wh+gngV6eljsY0PZdbA1Qf
yAhiOc7Z+WkrMdZIWKLTm3tf4t3a/HjcCnX18+e8skosPE+ommGZUCqZ14sdYVU9ZlXsGwB7ESVz
LOBUCYMaRaSsUsvYBrLiNvlC1CuTCC1Uokx0OlCR6SwdxZx1gKj0aM4BqppbL02It9d+CaR97fT6
FmaWXsY+j/WgxFrJU8+AgG/oNesYyLWN5Gu78H7p/fJ6vEkQCGKeIE7N2akw0wok1qARCP+6P8VG
88Zn7SF+gPHic+wuVh9Xji4LOND/RJsvUQv4NBFbqHg0X6lc8y5SXX2FZH6P/vCuf2HlcXJGXzYm
B7Hxcm1+izw7NNtEKdJqDBLf4H+CBGgJ2Tp10CKwraFdFaxzOADTsPy1Wwmgq/BAmxwdz9Cy7KEa
gNZ5C4vxngAeGEk1mr+VotskfEXfeV9aYhcClVSrgCqrANENUMsxY4DzwOQOu9GVLSAt5NLppNJO
Ld03AF1kSrjNSAulgHJb0s7TzMgtLAXoV9llwE+Wya1ivCuAlUJV7CQRemiEft/J8GXB4q5GzdNo
7EbFITCZrQ4faZc4Ac0ARgPMVidOKwFAbEY3gPj5qpjQhb0ftCUECe7I0P2Old9jU/wJTbicc6Dj
AWEyx8bVUkgkgcvRBdzLWmCIs+0YQujKyl3IY9mDvpbah4yBJl12IG5pXqBadj7mdg/8b5wMz711
ak3LBp27FsIDkPGUFZ9Aj3ncuo/qxMka3U6aElg+dAFD6qlm5zdMbEzSbqQI2B0gvHj0VCk3df+W
ASIlSfWvVE3sRgCOmfSLEhiXKUuFOCfqfXgi4EFr7lQikVa1BDGjL7Yn9F7D9fReoTxLXgPKgqHa
o0Mc4KCXTVKu7LzvoWcJJVd4zEcFocVL4EcOIGyHxgYO7mlqpS29ylwpH75Hm+WVAn0uC7J7Ed4W
qo3hpG/punkoNqObbAO0LMINdEwO/YN4S+7V9VL0y9yJ4Nj0SJ6gWF+oRAQNliJSeuRHSmu5PB+f
m6Hp7Ynr/vPRcElXgovdeaQpDZwVjULte1MdEAng5myjeoNw5NxJHwHR9KJfdDse2LZ8bQ6x2y1h
J65UFYitwouIQo2CkjlVSkmYoQ6QZPItSRwDGShr0+i8QJKI17UM9IpgNSRA5EN5/sFI2l2hZFD9
GaQNiA/rn7/D1enWZIgHEPwkuMPNKqmhUfOiIWC/SGvDH108bx4H8SXnRdeKnfqsORZoQgdwGlo9
LltiX2ZbmPjKMG2w4FaNbvG0IM6moZYzIy2A5PQDbjktXII7ZYKEjg4MDpemfLp3fK86vseaTXlW
lfGQtyTEyg7XuuxO13ZQ/fRVtAaG122XKEeXEoxE+XaUzC5CeQtItB7BTFC3QqDWzNqvgCsfcquz
S/IMmTG7lokrOlxL5MgfasWWVHhkBdtGjj2wk+HZ82YCPzdGfCeGRSPgr/vm9w/y/ffNEotWJpEa
q2Hi881UReOfAMLA+Pyw9Ip4OcsIBD8QCp8D+CrO1QwU2EIMBR7v/a6+i/tnMc1xMdqsfVhYzZdT
jEAaSlvZUEAin1t386ClOTq4HFNs/IE35a35Oz+YxA7W2qZeybgksLsQUqWxW8t2uQt+cX+JWX5l
d3/7DXNX7zqiuI4q+vTuQW2kTohjSNlksgrezC52uTNIobsw7svT6XvMWdEC8r+pVQHGDS1yV2wK
FBhu6eSfVWaPQKyvgKA+tG7+0DiJi/7oWwqBGkBtd+lNg++xWL1NC+diYf2dBmu28KtWqWnAU1x9
Gb9TUrENg26VZAEE+9IXqJnb8BV+qcrsnsYmpkfzwh6wXE6WOjxLv2O2wKUwV4q+5NNnkZ3yBHdw
6OkC5ZfBFMHhd9xf1HmaTsfvI5/EuyfuJNw2L61oNLnSuiCCc17vSBCRaSAHhFYdmjzti7ZKV/1u
yb3s2kH2LeIsq1lVoQqrRMRuFfilZ97BRQ2SUupvxbcAAZPh59uvk5ulk/rybvV9oLNzQ6J128c1
wopVt89WsGvDxUNdL4muXCkIvo1udgGXNDMEaTiP/bRa0bG2DQVOyYHq/Lx/rjQ7v49mdvEu6xGU
JhNhSrT343WxUt6LVemkB+qN6BiZ6/hGtavEzpwl7ZWFBTOHixiqaEU4DbAe1+kARkq5JFi48Am/
HhbPjtii4Glo6YigALJWGrdD9CukC6+Tl3BQouq4aRPIXJjwLZtL8YRNAM9FSiKcVRn3k4wymzOD
O6CZmb5RcAYugp7YQwmmXGUdoaHY2XWHOlpLhlsjyk+0DI5FrsV2mnZP8IrOXSWPICfU1yBB6vUm
7aPJY2mpRXp5YAD/i2s6QAjoj14ISGbgtRXJYIS4Z4ZrukYF6PTWVjhQRVtxXwo2CwvtsvUyxQPF
0oAFB1ROZgutQnMgsmR9csYSSNS1E2zIQd+au36tLMS6PHThr2PJQFfALcaS530InmlGb9Ih9hup
bWwo5bh5ooDxMXGWxEIZeWUVf4s1/fnZGgusApQhaEz6JaoURXto+cu//3CQQwJkG8WiCZWs2Ydr
UtDMxgqFYu9QGxgY6OZpm2EFMxh/KbVdqYuwmKE/A5sdWHxc1MQg5NQD9GmslVk23Gmo+SSHym1r
6nAJNsFxq/IJcsgl24iC0AmNwP15sFe+JuJbOsSLdDjOzYvisRMJGvfYTK0e/EqLbgCYafj8/4sx
OzaURpebXkMMAnoHQ6deX+KuXz2ZcIkzYTND6eQD931RsEEvCpwSk97TPzrB6ttflZK/Hjf/B8nD
6W+encK4pkJBDRrFsgX/xu+RTQ6vnkFWkY0agj5tosNTS5FglJSbI9iuYjdkgbHTanaPK+LvevrC
+K0HIgZAHQ35XapASOs0s9yFTEffoky9dqBHkrcgsrTpQZDmmBUTczd2G0IOpNC3alZ+UGrsxyK/
lep0YTNfeQJUDVRFsNTW0LMC9Pr7kMC04akmB+YKXJrOHbwabRWX4QVJvp8AmsUkHbl0Nl0pZREU
Sw0FDSEKdsL3oGOYgY+fQV/dqraNqzrJpKPqqcZmdEAR2y3P3JWzypB1HQOEbhdwSbNRCr0NMpgG
4f7fo8UQ86ckaH1IUP9r6Qnc/uXpxgkwLwyY5tmk0q0MUALwsP/RxMzceBusKMTjkU0WwMNXh4Rl
CCc5bGd5fsGuLXB6YN0LUoss+X1G0dozlXt4V49LRcxSpFmt1JZyQFO4seJsQSVIwatyp0udAIos
B//acioH10uYES3hI64Gnog0UH+BD/gcykfqyqB5WwQr2Bk4BHKJBfreC7X89RjQx9Am88ELAw8Y
t9XjgOaeT8zyjicin+SWvDHT3/51XjRkVDHAzFgwaJjjZjJrbMc+qVPfqkJHIe+5lnk/R7iCXsXi
QwmAGFh6UAH6vqugkAmmaZ1a8CL5x0TjH+2fyWB5aQdf3gunUMDK4HqIuZmDFeSRjMIs1AAb+GWQ
Acu5zzWAFFIACNT7n4d1LdR5g3S2dYuqFDX8xkAbZbjaB6ReWaR7qEJ+F+vy79jIF+JdecWaumho
n1lTC+1CLlMpINKeor3y1ZFFL2cT22RlOMlbdENP6it41l5a2I1vniAxABm5u6WuxtWcfPYL5o8U
RNNFaoDdifd1Y6vsp2w8NWbzDRyi0Jpdfp24tgnOA86+sSAWB58COuBRJ90jRaogbSefAajNC7lk
ShXzA/Q80OwCn0R9a8HgM/ZboTp4/QBXNlqLBBoLHaQSAAiJlsg+S0Mj3zeFmWuowitEpJpAuUMQ
5jEM4oXKainKrE61rKqqJYoZi0n+Sxk4HDctz2iX/KGWwkx/flYOyxqkKpiCwVjGenrlbAJ7jNqF
ObpW35/P0ayCS4wRuloFxtKotyNeb1IIQSktVP3LBYDF1Z0NATFFR0sH6WSWr3jUtnXaAo5WVHVl
i8qS7ZjH22iQ77jVfFJ1CRd6te5QziLOTjIi54ae14j4D+BdgRaNDYgV1DXRIS/t3v73WA3kkrOA
s1J1DOuQDjICaj6chnBoAiuyWjbFubqtDBMFjqZQ7cLDFziuoIylDNekZC3C8L5ucxsPERBpMh0z
Mh0Joic/Z+WrK/Es4myRjGMnD6TA5d8U434sK5uBp2yQZuF0voKlnz7g35HN1siYcvi/T30vze9L
Bw/f9Yk+S0fIBQMZna3YvfH6oSEzmi/dqYQ0DbO7A/rf+c1Sw+jqrjj7IbOlo9SpGAuGH1KybSwd
oxineA2Jm2Hpy165pH0b8WzJ/A9r17UcOa4sv4gR9OaVro3UMiM/LwzNjJbee3z9TWhmtyk0t6HV
uc+KUDVAVKFQlZVZClYuqxl2dkgsXwaAeuy5LyjOeWEhtWg/p6ACoUW2Vtu1qe6o2Qjl6kkDe0eQ
DjbSJJATyGG/iYh4HTfGsxyEj1oHLQhwUI45UrE+nb2w6zFSPWzKnqvaQ2+ck4viuN2szBMAzV0J
aiF891tKfZ4CYUQcYVPs+ZffWo1JlyAcTiEjuPQN5oylUjTGRg/RQAUoXOL2m+GihvJlD1BbgEfR
lt74GP9/xugGSp4S+AG2vBG5tdNF6eshe6NppsSy2IOxUBEw3R9vUlPZxq2tYQrI1vXkQlRqzrth
LeouTTGeO1VBjv7oiMpn/NzLgyMWPxXrrgsuAz3b/vcgIUt4baFKZAAmyxxlK1K1XhpQCxghkB4R
zGLWP2tL5oSi1aguI3XH0AlsAJLz8VZMJLHL5wxP2NLrPbX1FXTg5B3Iz3Ifk6G0A8ezeAr6B/Rx
YZHZw5rEMyjCMXs9+N0u3wNNgl696ovcvvXKmBwsWRChAXsxJCHf17648Q0oNClRlgV+m70r+YJm
MwNWNnZEcxPYV+SAmZcvOZ8iySbqrujcnhAojkOdi3kZggoSJOHzFdmilGpLzgh0I+8hsQpCWNpi
MkJ9KjJ1igr6aPlNSI6Rk3fKUggoculR12KrAgyVhiKOhfUxJ6VQAwCoIiPf5LnqgMi4BA3J+SO/
vp6FCeZo9JgSFkhUWr6wNTd04AwD3qgAhGiQfeIg0t1hw+RyQUzoypQuAs4F1N16BrBWfzth+mRv
0Dle1yRu4fCAhOvLQ7kBU9eQKUXJ+aOvkRbVZ4vKBIAucDftQOHvTvvRDVED4A/Or34uE307tHgV
3DnM6oocDfyy0QO/KqBX2zmt8pW8HdBHBdNPeJqfAAatac5In0yGD42PR1GPc7uKwscx0T3OsaD7
wn6ohSEWoh33Qiq1NRg0Oj0oXaMHF0CE5l0dXlYpWAxF2RvaDDxD6lNZBpBCnv0xkn115uEyzLXw
D6ARCm8QAYAiBBOT2wbSqDGgW5upMqcfVqXMfpB3voVO1XaYqp3RDl6rgKkJKOLclYwaMzGCrjpC
loF6ragA6KgSqFhmgCapgtjtxmYAOWhKlFe0RSuXgI0Mc2EdwhWoeGxQ18q2HMf6rZlrChTIrerF
rPEHtUlA35aLzxPE5UU5dPMpA+flEFzLBBQ+Xae19hSCPaxpQAFSXrbT/K2gbGxJHF4JcYUnalxA
vFTqUYxF4xlkWmJZ/5yU5AmMTYCaQdZHAC8xJsAmObsmJYgnU/Fer5AZG+W3ORfvS+Q8RSl9C1MQ
vbWjdEEEE+BK/WD1YAmetRlCeWPjJ222TWrjm5TmHjgTrsZ+uhBGyLfVY3+Luf7GMSb1kATjU5+N
L1ZS7YdAg9fXpVuW6cXQd/egz+n9QY1egKsE4qWI788frzVHWXxU9nQl0zyh3I8w0HT3We9LUKk4
b2A1D19aYCoEIIgd0nmABU121I3ig1bS2il3ogOtIQwq507saLeS07wrmgSpr9uq/1475nH5r2VK
JsbOAHEyRPOkXm0K+WhleWuB/Q7UovqNNhLo6PmK9XZ+xWt+YlHBFGDyVN1kcxdMZlnZACyx34Bw
WpKvY+MqnC7E8PuscZH19NphgwNkW2EEzCfaiQS60WRZ1jcV2APQHUA5HNidrQbe4mFLrhRoKoHQ
Zo8nqhM/g4R1K10HDjIbXPvlF/K15e9g3jhNWipkrOZi05idLQCbB43msN2c39jVMuXSChOBakUC
U3CEnf3vFOXrtoALAuQPBcuTkugANbssBFftV2yt3cXWwhaze6j8xLjKYKv1Zs+CSts4beirJbAx
77rpBs7HWr2Kl/aYfdTispwxUI8a7Hu5l2yBiN0ayAo/U/BdPaLHxbFTfeFckcjEM2VjKG8CBl3n
4mVKDU6UWcFIQzxeo81RBWXyk7KyIRilFpqxhbxaAQWfL3/vMB1Bu0NgPW4xZDMD1XY5g/GPU/Na
zbOXlpm0TQhJF+RxjTFeCDQBvH+XFHYOyhBoZT92Dph5HkBwyUkK1vf0uFomvSFGkiahiJbAELzK
8ZteXMuQwD3vbWs3w3JdzKEcqghkjg2An0J1S8KHFJyQ5w2svr6WFphjWGvyPLclghetqcWIWvqN
9E11g7sZhOvjNrA4Bun/OwmWeH2hjQ5/PkFWQOAgaUyC1kPY+HWxz5MbDde3qD21+XWqhTaUizl7
uO5pC5N0kxePsGEoa3ka5WKjXUt4XZKtuKPvocbOfT7jwFrMMmTNQHYmAe8F8OxHa2YI6OxUS8Fv
iUnxXRpLGkDLYW75Y1Ur1+kHYzSoLZaG39COBMhRv9cE2yxegFW3pQosfhbhlPLW0A8fTNEUeWEK
EHhrDMA6+Ed6KoQ0BYV8x196U36wxHyvoCGT3qVIVvq9vp+l6wJQydqVkYHdfgbavuYCH+xRR1+s
LMuiMhzSGq+ww+CCRnhGRhS44SWN/SKIdMDrdd7pViLHB4NMtDLyulWIZgh+Gm/HPMeM9TZLMs6x
5xlhwlOJtyWIZ6G0TgbQn2pVnLvgewAj+9zwyrzcHWTC1BR3RiRF+GK/7zJATJ3fNYfGLvb/DyeE
CVptNCahkokJEMrt1XigGluY9INHt3f8Zyzv5LNYvNwYVPQBUOOg/AKQyf0jKC9f8M7FCjJchiyt
JOHuxPPuBM2kW0QCOAv7SPV7iCvdd7ULVCyydCj7AjHsqLbcbEeM6UITlH8u1yLl0j6LUZ6VDBPl
BXx8qN0ZVq0LVOodRC9rY0Jgjrfe1SMKnSIdrEIaaJsZx2uTdiqkRss3klJ5KujUFeuKgHHxvLfR
g87cOACISSgtAiIA0gsmcDU9Uv5JGJAWE7HBuzjVvNlC9l3jTYnaHDirJ4lTpF0Ny3SIA/18HaVT
5nySRDT7Lg7Bzg2W7JwUNlA0vq69qvOP82tbuU2BBsNUjI5GvoYBmY+hKxWTChLKXYFHtAoO7ux7
Zg5PWk4ZsUFBlQrf5HS6qqTSO2923eEXdpl7J9Z7SSKiEvhN+F7XzDFxtBFQHwCKWvUh8s5XU15J
hT4slfmMCqj+koFiFsJhuOgL6aHRMw7+Z/WzLVbFXDzo23Sh2YPosZ560DiaLXGKfoa4+xT9xNTO
N84m0k1iDyZoA/G0x1HRcDQ/frxRz9tWTwEypS+pGWKOk01rp41d7T8xLqasbeDSHHPrNOWU1tRL
/HKqwNAdN25bdhrIz9FFrQKhd0nXlJsmLjVXB3UomN3FSyh63BSCftmQ6oC20YZMypOpQ8JikoPX
CPoAYVfdyaGyU+LxRQCivw8htKILEHjo6+panXILL9FaB12xpTuNWb+1VXaVj9q+LEluJ2X/K8sB
543mb2KWv86ditmIobqctHAvp9ZDoAhv/WC45ig9BqbyBDmrPWS194k0XkLt6C0Pg70yGioqWBMO
PMn2bdXL9lBmuzJDMzWut3FkPucGuqiJ1LY2kUPVh+Jk45aDcRWE5SYLwdERYmRST/YkDkBcm15C
5eVlKgm6yyCtt8w8dcFLeQUpvdcuFqstmO0B+KskH8I6zyCpPETzcC91yrMQQu9FiI1fVgH9i7wp
7oRxuM6QwNuqMev+XPQP1Wjcmoki2sY4fRe68lc6xJfQeIFAxRA8CHWOt3uXvRphD0ICXU/9Ks1k
r1CsAxmAEgMVI/rckfnLSpX7WcVUdtRCu8C4KQsoEtVFb08FFBUgu7Ux9BqbBWEEbZK2pokSVmLe
ZybYbXPrFYSmtaNVyi6agwfQnm8h7nQb6iiroXEAZe/EMaqCuGVXFZAOMSobU5iKq1jp4FuJuDvv
CjJ1XsYVUNSU0WgCIwVm4Jg4ppu50AhxmIICI70SQZ5HQTPXwW1x02+oRnvtCpt8pzgYK73KtnTK
nveaW7v7PvwEJqR1gzBEQabqfqpgoHUDkYK9lji6O4eFLfvzjp+8nwrqKvIHk0xI04q4kpoWD+Vw
MMYduugoW0qQmKmt0bFyUrppoVVepuXGph2yp7prQaKuNpMvt0GD6nO3M4TqNR0n0xnUQfCirprd
1px0mwiSb7bKm1J2jlAFVy0Rt/Ko2UDLPSRzgjlepdhAPiq1larZRIG5s6oYdWzyLSnHv9S4SOwp
EjZCGf4Ci/gLyiIHrUw2ap/nvKuEF5aYPLUnoEpXE0Dfk10aO6A/8dONdWj6GzqmInmYfktR3uZE
ehpamfMGKkMgV01DA/0sC4JPE7FQRx2YSIIt0EtIOA3gpKgezh/rtcxDV9GOhcQ60KislS41gkZK
0auVCutBjJVd1ZoXBNPAZdjvqsm4O29ubVFgLcehgnAaFTv/eJ/0bTfLNebjN1Gt2US6SdTRTdXX
LxgB3N6AcCAUsVnAcRf3yFJVrIlI5XVehardKO1FY/UcwOXqYhZ2GHc0i06IwOASo19xT5qnoAIc
BvIm5xezmnDj5frPahgP7Aqpk6MMq5mes5v2sblXX9XaBu1w4BZP6SX4nnOHogW/F5Od4VbmQWTX
Mo6lfSbjSEQtmqYCAxINNLySFyGtMev5HMu8x+BqdEMyim6+oQB8/57QLd64U5I0emHkOR1o+Ta5
GiAZwTbfzS4IPQ7crvDKsnD8jtaYZcntIJhDioDRDfFf4owEQ1O6wh4asTgEhVVAOEL8JtTkGt2n
2Kn0uLYLeKudhuZFKpWGVybNyxiKr1Eo8tAz9C36wfURc1F5oqjXd41UxkuAP8haq6NqAn1hN2O1
L6GWOKYZlGGsbRxiwgdEBpxjdnK9fbR5Un4tWwVyQhAZjC5pg8AY3isMyoFSdaHCwKcGoxt8skgV
GtdgJADKl8US94bVF5kOgxJagW1bovz6X4MNXdLCAvPkRwZllZiDgQivpENKZD70Grp78oB0g7N5
vLUwH0yA8ktNKozdNGBSSPfdTp6cDDnBYAvQn3RM8YZWeMun82ZP4s/H9bGfrFTVKIR4GQaLpGc9
TpxU8dqCx1d06paMFSbvyaksA4SLwbSOppyFXlFeq3aLWhdGCzESjDcDbzdXj+Lxu7GEFdnQ10gF
6cm4AwLgl/Te8dMxXgf+q8+AAE7uQGaFTIQtWq0ARhQt+kpLtkIqb4fyTckM20D/b5oHzvJ4X40J
PDOUJGrSYHVmepeX0J8C7bQRco7+SXSjSwJWE7hXUZYwu/Hxns1kEwJMfS74mhB7OtrnwpQ4avNU
hb/On8F1QygDYcJHwwAls3eBJGWlXImmr4ypo0IIqG63neGM8va8ndP2yfuKjoaYbdMVE7NQClAN
AWYxnTTbKyDVofRssuJNqIJCaag7oBngnLd7yjLB2GV2Euqeem0EUAuJ0LNxe7AAf892okdnbIct
FPkmZ/K0yY3RkgMWrNpHHu+qWt1iIHz/VkFmsk+hHHQrLVU8ivPtJO0BmnQCDdMw3cv5pdIgxQbk
pdwBEy7DSBAGgtkEf8yTTS5rnjruIR3q1MKjHoJ0DV3bWObeO2uro7cdReBg3I49qdEo5GqhAX6m
q5gCb15QTpzQmkMxUXPBi+e2mMedXcBgufu6FrSXlukvW+QbikisqDXR3YQq9LVgoYgiVynHPdac
fWmD+XaB0Rh9L6WA06vgeY8CUEJlNzF3OIC3FObTdSUmPUvqhWIiO3l9O2Sie/5wnM6Zww+WK2Gu
uCHXraIy4Ad41UHyziNbJQLghTwbpTvdWofJG3d4wEFnUnLm5L4Lvs3V5vxv4KySxaBMc6ljcAar
zKLxQUjbi04ZOCY43+u9c7Y4E53YNznk+AD0hDpGUoMFqpudCiSi51dyOn/zcTffL92FnaJr0xI4
exP1eqqO0QLpcxAcNKCzdzamao/i5PzMMUpv6lMH/8fV2ARbEIOxCESCtDKsHjB5ZefZfNkSE0Tb
oPjIra1sCZfV1N9DAhj0XwXnQcv7fPTvizWHogmNlhrmjUm4TIt4F6ihf36J6yHsuEImWIflhJJ5
jBOiboaddNFsZ4xdiBfcQgzvmDChQwO2S1LyMH+nc9YaNyY2gH2UFRXysF4rXOMmcAqHdxmt5mIA
C6ENARADxjCYXGwcCKkrHcfzb2wkpQb9LDbyFCtBD+nCmvzxg0mjLOgdIIfvmZ/81j9AVi58UK6g
hAlCEFx9o01QS9zxLrzV3V3YZXKKodMnswBTA+09GnLj1hA/bEZeQKP/5cQbFlaY4zij0zLkBvaS
XKsb8RW8dK7pyneUQ9K84N823G/HnE3SBH2XAubgj7dUKKGArED2hHEHv/D4dbvT7gfz7ZgTKkyC
NLV0dUDTtRhkMV8pqJvKkfqyTw6R9zWfUA0doyUUYcOWdtC5UhqpA7Kmn3eUtEaATh8eQSUeQWm9
m5x6B3wtf+6a3qCnn/Efs+ylMMhVUEi5jAS0RcNxVuM3tYUyZN7/CoPoMiqk/wwyeN/Zo0HGB0kV
AEqXJ/D91njM5uZRGboDlBvdEmTnsdygUm0+haS6bkj7eD68rTvG0TTrkAPqMHWCj9qT+za+sPS7
RuS0Bf/lmB5tMM5HLGKGZYMQOu8lv72qD8q39ucM+ilxK/ziESCvXgnHM8PSyQldRay4wzWYmiKY
VA9a+3B+x3gGGKebhqCdcoAi/VJvfBHwHUviPBD+JUoeN4zxtG5Qce1Qmr9+r+612Kt+yvv0It4P
9kCJzgkerUq85R987pdickvdFPBArXHya0isbeLtIHuULsuQ9rPbX/MLNqewIebkM1mmEKdKggQT
WSZa/1WOiWWyLS7yXZ2Dc7ffnv9y/xLBjvvKJJwNmP3kPMenOwVs6NtPjInQ73QmkLw/BBfpydwk
idqEmPEBnZHim2/ZcwbqSFCCQh3FHRy5fRZdoFVTnxc5OWeURWMpsTlrQYttLYUbg6BPCB0Pzl7S
wHBubUzgaEZDi3SwF+GMEj/E4TS8HJVjWk75CocaPScaxYfoqoJxUeZgKrGcF+IMr/7al1vdv4U5
5limVaIJUgNzs1XZYnmouFRLq6nCwgJzFA1lolP8+EJDqIx2mggXujUcgIO5brvqQu6iy46AacTI
vSaQBjx/iD8rwQ26HZxgs3oBHH+ISafGFme0gQ63iPQPFU3yS25Aoev33RvnrHC2k+2ejMJoieg7
4ZVV70aHAnsE04Zwlx87SXljbcjhiy6wWBdzPsVYUKWewOYg/ZzEFuprkX9+WbydY661WNCNapJx
SHT9uUjR9b+Ldc77Zj0+LlZBd3bxdSJhDEiXwYaMN93+P8Iq18P/whpztbWxnrRjDUgg3m37ESN0
mJ/fU2iGjrrsl1LyhTHmkpO1uLfMCsYMFTTKUG7Kg0MU6pzjvf4sXphhIoehK42uz0g+NMkWA8yb
GRfTdlbsVHIh4zY5+a/su+V+QcTsY8QymRACQZtezcFcBWB9sAFkCMcd1ftsBpiNEsgisRTtYlPw
wGWrz9XFcpm4EnaRNmU5KlDRXKLQNdhmdtPNPzTzOrYuKu05t3ijuafMVh9XysLnIOQehFaMbIXe
4YIdPELrwJMdMb/B69WfbnUo10UgruMzCHDiisXkzUGvzylk1FHVh8hFkr8RhePiqy+B426y1J0l
2LEwrKAa/pRJgTPrkeRMbZP7JQFxAOSyCidNuHqWqzfrwigTV0ZxnEIqSOhnIF+U478oKGS8GUBe
WZa3M+q1nEXydpGJMUGQ9aFEYK8YIwctC0Pq3fORkhfGLCawmHMEfrIAr4zTNE/d8lxgPc1bbCAT
WYCOKnOkJ+/sYDThMt8kcIC2rmIAQgo5c34RhTrzSTK0sMgEmdaQZUyMI9GjRRRomtyBNZpyKHbS
++AzGHfMKzpc9ilcNXe9TKgp4jBLUgulIxMEyXZ/m9yVTrjRr/vBplqNYPvhBVXeEWWiDEAyQalE
Bn2g/J5/jlz98vdF8Ykyx3kvxAT7x0vQ0kcpMnV0njoIUWNO3pGyw1BuLa/zotDuAb3MXVm0AzCG
7BRuN+FkbP49vEFoBAxVSEDfd39xBee1GSkTLUIImPWOL8iFeanswV3MnfP+l+v3aIlxxDAHWEZr
MIuVXEKNY6KSSH4NomSh8ErUxnj0vOv5y9Ec45R50FhTApCmHxc3aX4l1RCc/8Zx/PWDcrTBuOIE
FiwLIN0vHpTVarR2tMa4oQYJ764KMRdyGmb4r8l1nz8aY7xu6iatrqQs35Ri+Ssj6qM4CBibMCwU
wrTu0BX6Tukj9f5/3FHG9ZRczOS+QL7+FeoB3pFkX7CFZMxFmcEaemiGjUv9QHGJPT2V2WcKEKtf
EISOKkaQTbz1mNWhSR+Rpn6faBMd2sSYnjRPRD2z2PA0RNczQx3qiehqY86SHdTvutRMLDUMfHGP
gqYt9u/CUGrsUl4MQOa30V4qOOxRIOhbuyoWVpljA9oAOREEPPwsIdm2WfMsEQm8mUOY2JYeKoeB
6HanpX5ryZeBnHsqaJDzONuF1r1sZbY5v5Bh9jsiuGnfb5O2dpq5d+TccILJslMI8orWW94dkHu6
GCGv8+vEgm6v1ntSqTuDodvDkB+6/EXVMkeJEpcEz2JwmRB9X9aWI6qDE3WqbRSoXOtR6IzDW1A1
vinHgBSINmbvbVA5USGYbTeCKVQMNoEqbMLqdQgA0dTiK6W/V8PWLWW0L+rq0ZxSu9Enewy7Gy2I
D2pKADX7FVb3U1bZsjXaCiViTC57CxhwK3AyPXXTEu9updyMJvj/oT0na8UhMbKfQdk4wGpvRkPa
pgTCI+LtRKSdVD4W6bcsvyM6BqtrYTNMtVeAGTvNTTsZVOg1IN0nbyoZnGFI9nlh2rX2o00jj5AX
QwEjmXxNhm4n1bUTxprfQdImmCgetTlYGqrMZgLgQ//DSr7rzcOYFMA7Z045EJvkzTaVU78fFVQE
C7vtW2eCeFRthXYxSXaRmX4QTk7aFhdWAlzv2Dl6/8NIm102txtNSvZW8igNkzeF6lYQBC9WGy+D
zpWajm4AZLVYSU4ENZ0JvYvMiiE5UzhjFaO19yqOnZ1Q3DNmTof42ixHJ9Xlh7wL7agLnQmodLG5
IolxOzXXnVraRtPfhrheos6ptcYrjP5Cj1onS95Uq9rS3ROzOz3HCCnQ33Eu7gqdCi9I0DqvnbjJ
7VKL7Sy1nsZOpqSQtj7O/aMeTLXbzWHgovF+kJvyftLF77o4vEQ6xtzzWsBQuEDFjw3yXQnNzpcm
6dcskKteFm5StURHLQDcuSff0sx6AY/LBbZya9Rg7wSSKxJCrBCiMll1AdnayzzE1Gba2lUXOFHw
DKlVX03Tq7Ia/RzN6kaafSHPtnJi7kIj9GYRbX9zdrrwOsZ/UVPgrFFJGUyHiHEDJaPZm7vqoOvk
ftJ+QJ3CdDqwZjlSwHvyrmdqC+dnwltnhRoUPpAnxtlb54qgkKVK31H2Rou6zZ5f0aUpw0liejTI
xu+mMLtaUyLLT5PADszUGWrO62E9t1+YYB5hYTx3bU9N0NKcdhljQjLfhc5nCqqrGcvCFM02FqkY
sjC501MAO7S4dUzFr+ofsR7aX7lhF1aY99dkBrUU5eAx+1JyS//buS/EJH1G2JVqKcCaeggwkbKz
KKuwo0OJ8kEEHo4/fsb9YEzeNwHYEZi4g/+sj1xIeJtIjoQOHu/Ar+ZIi61k0r/EEkCgVZaCD/b3
t3HMrqoCd8jQEshEddpOSLt9Z+gv/+MHZNLAoSpkKzYw1BIN4qM5NLu50V2rke8yrbkpu/gHBMs8
2Ur9tO0aD8MoL3Wu8mbY19MLaLZBaxS7eSICMMuZIhoBAUfvdRXb1rNOtao28WU1uiZ9Cm4zJ33i
rJzGj5PDtLDJ7Hc4hpIGeVy8IPQt5dRXHYwZUQzBbyVXJfMuqeY17rPIy5xfHOuryf7COrPvGnAe
U0xTUzrZpSAS0GlY01beYwEPuED/2bmlMnmUoQ8onwdFvqkkqIBB/w0QKNwQAaYMrgqFRwG77jSL
tTGRuwHVWaEP7y98GuXI9m+n+UTbaDUkHG2xBbVxIm0KRuavNjtWo+rCHBPAK82qpSIEo8MURI9V
jN7ULM92Nv13kUb6kl4YYsI3iFn+sLbT80H7mX9PS9O7gnc+eKtioriWipkRzVjVrA22FOyGurOz
/Of5I0/96cwhtJjgLctKYhkqagNRMThalnhG0tqxPNl6yLtnV2/yxeYxUXvummYYCerFsRE+dUJw
pZcGjzBpHZG3MMLEj7TG+GCj4gFtHqbfqhIv+V7+S/QkVFvk69nPIJ7sRZ7lKr13fit5HsYS65qi
2LWTjr2kHSLZ0Z1wX4EZRvFinycpv56HLdbJBA9VIFDvbOBh+oEOfP/hPlAOn+Y+4H09Jnykoj6h
HYAZw7Fr8Ki4UjTepXc+HqpskawdTa0JYgSo0XA0G/WjR9J4rQfVwgmtNtC1OE0HkCVUtz4BDTof
+UFKDz9ZJGZSIMtJ+OWixOoT+p+vBzT6R2uTJXZzXtbIKgS3KR/UaoY65mM13Mdg9k+D7kDiwc30
2Tl/QleTmYVZJqIMpTl3iYWIEuWDnae/hKh0hf41UC+lcbD7orHP21svviwMMtFFnQy1TaHAiUTN
3MSLeElZJnl8ARzfx1z9x10NQjOAoAuml/K/wlc6ryN7eL1GNiaY8k0IQm1bzvymtUu/3+rfRx6g
4Hy8VkUm9AyTOKaIomC5DKSLuZH39SCUdhLIvDjDcxQmS0EWqmC0GI7yW+NRfaCoDPDDeenedNGf
S3eii1H+L77FFp+TCTo5oLEkpcBtScgbiORWu7SZeRJOqwW0hREm0OSl0qpQU3hvGFc77TL00Pmo
wWRBX5c8mAknjqosUq7uofRLKpxQ6LDQTkv2M91b6HB+vtNyPpBivvTjKR302iqjGL2d+VbfoEiC
t7yPtqpd945piy45xD4vk+D54fvfF9FtCPNSIind04O6t3rIS0e+6qqSO4LYy+WH0/VAg1EbS4UK
qMHSlSpW0adGDw6bEaqXheiX/UuSvQxa79SBAk4bLv0rjVynaczRIBNogjhPLQFVHeBWjfHC3JNd
5po7HBvoENr/AxSLjhP9WSMTbQwzQ4VHh8nfs4ESxgHBPiRe/7mBPwE14y2SCTC9memFgM/4x2Jr
/LEICSsHfTn+Z/wX7ziukYk0iVQFlRRD2qRFl6y7+Q2noC8iynXBB1SsN+IXe8oEGLUcqhbFZAt9
ssEdBhQ/QS09o2OmUCCHHUQPsw8FRD+ZN7xIwDuyTNgJC0Xpg7HEaywNDzHEb2YJstljZV6bev0U
1uGVlFqv5+/H9Rvjn+3VmbYgaaWu7BtUTkgnPRWt7pWhVtpkUL+EXzUwNa9R7NkJt1lnphXQHCQH
dUDb2aY6zo5UiBsCzauMlHdD2+ytUd23QlSD3sK4BBPNcxMX9e78eukennrp8WcwaU9s1fncpGgP
qmL9V2xh/LRwJPOZkPSiBFtDOvUHpAzueaOrQ3IYq/9n8UzW0xDEnKmgwYjmlaOnOijfUgy25pWz
T0mZ4Dz8y/JfngNHu0xMikOj13Ul+12F+11MoGXFYcOvUv2Lox5tMcHIrFQjlWY4KqVCQyT6TYX2
H54D60f3aJCJRZI5YKIkg5tYWr0vGwggBs0GpXbOiaH/5tyJYQKQiipmGwQICIkaOaTA+FHn68WN
XnvnD8n6pXxcDhN4MihUmuZEPRFQLrX8How35w1wvxATXyDs2HRViUQjeDsiOgbnPc/IwVHOQzhw
do4lP8uqpOmTArRLylzvZ7FyNbn1ijz1ClyHnLWtp2z/7B4rSRr1IMlRFHgY6McWGD9KPvaJlG39
qXa0xkSRKkhK8IfD2kr/mIvx4303hYkeY4RUJqX0VRQFl16QbR2nNh1oUhwAn0U7dLXkB2c/1y/6
4wqZyCGHUyFXLVZIp8vn2qdjOOEGCBxqFXM4+7HjHU/eJ2QCiBhrhSVR1sHoElk9lnmsDn4tG8VV
pBmKKSEwM05tTEoxm/37QFq4HYd34fa+9WjLGgg72efCqVZPzMIg491a18dQrMaQ3Vf6IauOtzDG
OHqrpdCSKbG6Vrzv0NsZ2tGu68qp1drhnBPOuk7yB63vk5HQ2UWw5+bbxJ+nTQfN98AuvGajFtv/
0R7zdFEyJTaGbv4buYFG2bffhKxfI4ukxdbjRuqMn7ekr3vNgLVCxyiH5ssm8uvUsegoBx3W+u/6
G9QgtDFlKm6qnhAOkiiXqhZiNX42aoUtSNplhMeoV5v1I0o436zAvC1b4w0cuftJEQ4WYIe8L7p6
rWKKEQoPIn6Ezuxw39d1PzR07CHKv2dEezCQgXshmE6ioVOcosDTaaqUW8h1D06vmYMHEsHCAfFq
75De/A7upNuiG770Jl/8LOZT5FomzODG/e1A/x+pzMIWE3Abo+lIbMF/wr9+P8gp9PH9otQ+NZnB
23Im2CZRgvHmGVsOLM/PJMgUezKTBxXN2a94jwWxS6i8oafGkktmZVBGQPv+7T2UbPUfyRXuvbW+
qn+Msdd/WlgG+MLQIm2S72PzqnS5TYD3OL+k1Xz+uCL23u9CIihFQ2dSVdGGvKungPBMvQgFyK4B
ixfWEPTkVvhX4+vCKHMW51KcDAN1BZrOUwSC6oTiJvVKB1QbskPf+6FTG5tPJPT05LHJqCXKugIS
YLAksfV9pW9B25NhuZDb8HXlHuXFbbXtvD59COzP5HCrT4ilRebiKlKpilF2/xKP/tq+Lm0x9xbE
6lXUFmhT3bijb4jmpXgenWCTb0PP8mLAmayNevmJbV0rhh8Ng9QL274oTkWtFQ1jjG3tg+AtiOKr
UMhvEKI3CcBIUTg+Z1O2HeUQKBwugcr5T3rCw5rLVqtH9JP+Kf+Zb/FeQPmvjZBpNRB54r1G1/xy
uVjm9KZWl0wyoQaL+1L0muS5yTbnvZJzagyRiaA6MSF2Q90S7CzV7jfg8dNM5qsJ8nJFTPyUUzmw
aigeIgnJs73mZ34AwgYx9HpXdKXU5k9V01P/7354wo4iZnpUAhNk+nmm3fTVhBGYBCzBuuAlunzI
ZB3wpyw6nN/VtRficpnUfRantLXqXgkluIdpto7VJ3Zccixwd5LJi7MxM2NCL//ocoIDduBA9QSP
8pkrEDz8zFNqLetfLoqJL7oxNJlUwSJNjP/jvU5P9rmvxsQXA8g1koR0AzFWs9MgJIODkjrzeEe8
ANrjvIIe54OdVPZR2k+LHPYS8bEZH6dc5tx+q/2mxe6xlXwyTkYfVDiHuIlGKBfO37NnymJAAf4J
ltZh5h/8p59qxfCcnC3pq0kq9aOK5VEowkfQGvfBtn5MqJALFPHAWU2D2uLsSxC1KpMJ81FfsLX+
2Y62GD8r6ywkUgNb8vdBvgS77gDSBDpHYDhN++Nzk5b/4nlHo4znhUM8mpEO1NGXa/m8LWU8z1QE
2RhqWJxA8DRuyFbOX6ngZbOHo0uv52PXesA8Lo9xvTLDVIhFWTa6oXVntGMKvweGWdV/YbrB1snP
8+bWM4l/zLEyp2E6hHKj4BNqKWbv+8opq9YDbbMbGCEHjb7a2bLEoy26z4ujWRsttH8C7OPvqdwW
jhfsUCvZFAB56N/OL2zd6ST6OJQM6gmMtS6rsyHVuvfeJC10UaDj52/W1Yi5sMbkCiHeQb1ER8aH
3qaACLBC+wPI95zRlf+PtSvbkRtHtl8kQBIlUXrVmpm1L66y/SLY5bb2fdfX38Nyd5fM0iRt9wUG
mMEU4EhSwdjjHPcX+ksieVzcABhjohfMxY3WiRFq9LWd+pbTrlfVsT3VgSjh3tUTpNvIdS0QD/H9
etnIFKNKIG+yFp82hivV1Wm2tFNlhaLm/C4iBcvt/xHG2ZVyrlS5qKGUrFai0/vCC48Y0A5isJfm
f9NF1Q4aS6KIT3RKzrYkfRtrmobH15qFrUz5QQLWd58c+kI0gLQbW26OyNkUJQzNnpCR+mmdujTO
EY+l91Kofv2TV7CRw5mTIsHiEJY8/v+ihjdZvBfXSaob/QhZBvCeA8XtgpBBEpEAkD2xLX4E7xn3
UATa6Anv1GmmdmWj4HNZKDpZ+jfZY9THw6l3o0PprgAYBl7QK+Ve5GErJUSYq0k3fSAivt63Naph
AEUSnucd1HVuFphztl5nZ5iDXy+Myx9Dzr8wObOrOai1EUO3DNPkM9vGCEOgp6txkCZ2k9uLlx0y
5EHGZZXYfWuPnuHXQXylPwo0iWnKu5hwI5fX2HwKi6JeLL+U6BUqP/VNHiuferM7FNjrmCJjsRVl
PrUAGK9K+glLH0DnSMOHqa0dMtQ3XUHu+mIGEw8WOK6TWf1s0HKyz/9Kldm9d7/SAkU16KFk8Kxw
4c/QDXI5mviV8qx74aoD+BgAqHnUXkxkCp1am9E1Jc2nLqS5b6TarVEOip0MXelo8wADOk1ut+Tf
wthUbB1AIPZoSce+Nz8baeOaZiYDMlBylQFQd+d/+r4SbX46Z/USbNtUTQH3yAawyGWDFX7jkgaM
UljUcBLK4gxdNlIC+IVXWWyl9nem8nf1dXMsTm9Wo10xigRRlP4lgxs++zIkAuAK9mvPfXTOyMUG
GLaljImYfR3IoqP8RQK5qWVGh84SYKbvtqhBvPePhvERk9aXA7hKYeUYf1C7XNQvs7+6BNYuCwCn
OvmjdA3yjOC8dghukSd7TxVaJk0WWj7gFpzMrOwcC05jdDwvZT+43hyOC2PKUdWmHGbndb0G+0Lu
bG/HpkX+ViiPC2PwlaYlYnr4A2nnd+XtBteb47GEZhOBFiktonpJEO1Woy+F6RHMMbeylPlzKX+l
VX4Xl+U3wZXuZg8bmbxFoh3RrAhH/JOGq0hNOBtSTlWr9vkIjIrZz8tHLTxJhqjBIDCxPDpSqmpL
HPVwdqyiCwIt28yeUtdCOVc3LlQ3PsnRJ8Ed7pYdN3fI2ZBO0bUVExqIPnPDHjLtECm53WJfNJUK
P6f+mGmO1b6MqaiCLbAslLMsxJhCswBeoK/lt3rRe1190cqPQNqyLak4CE65G9O/nZIHR1pqDMMP
FTQF8dPg6YCHRvxkeYzt6ZfiJ539+jN2k0dKKhKAf1TwwoGGSRTYyiB0lQj8SLS7rprPMbBwFwWo
SZGX6beZ4g/+euhSt8N8JyB6HuR79WrwMuxSoI3gkk/KMf4g38d/VV9Rc39pP0S+9Sh/piVWSgMF
SJuY9rOXe6I7VonxzfyqO1SH9Gjd5viXMeLzLLhNwbszOVOW9hSdHRb5AsyItcnZbGoNOb/EEbmf
2yLCQ3aAxgKI2H+2LMsU90XNIsDR748yVp8P+cXsSGwQ1o3ccXIEp9t/hG/yuNMlZq+SsoOusE/3
OkSE3U4Egaz+KPe/Ml+4r51vEjlTrRJpjVNmx36McvxmQ3n/671J4yy1padSDz/LZhx+t2TG/qn3
r+BNFGegpzKXl4I5hcEC9FkVBWsuzGhFl8fZZRW8Q1jTZp8LUyKZDpyWLEAHrPcW1zyoh4r8mS15
OxQzbBtPB7IpfYnZbl7XJ27ZmvaSPWsZVvV7O6KhrUZPnVk6JsaAdNk2o9U+r5//Iw5/k89ZbG3O
Vyy1IjWTMNd7WVxTkD0XzhoYx1L1TLfz2a4N9r4wdqQe5Of0gjVwhFsGomvnzHeVzQ0dxhLL9K+k
4Z0DsjDQsMfX6QGbkiIvJXiTfP5LwaSdWAzi5E8rk/ve/t9L5vPfWe+MqhqtJDDN5CHsrMuGpFck
TkTGRvAY+fo1OMq0ZilxMJaZTCDR+yczEffc9h3u25E4K2OU5SShFY4KTPNYr6pNDAAN6ZdaWmK7
/veJmVkB4c1qv27Vbl7JOFcm6cf+z0cxRX7iNbvYSOzkOVLiGTtvKeC2Rgk7uuv17HRwSsxPIEM9
/w4Ftu210rYRNyvw7hHDdm27j6Vyn6BMeF6A8ECcoSniskDuxUaoMHOnecUJRV1Xvcmv5wBpcioS
J1JFzq6E7QD+wBVAoK1fHgHhWniR9y+EqyjpEt0ebz5mVCoIrYsAcz4AgEDqWqixCI5ZYDV40ATJ
6q1Or6ERIODwKIadYzf6C/yO2J7LvfqDIrJSghfGo7U2kk6isGWewVtbhA4aNhNiN3Ga2S28IqAO
Npz1UzajiiRK9wT3qTJzvdHGaSKLCbw0BnQq24OGPfXs5bw6ig7HmQ8rUVLseXTIf4rhwZzJEbxx
91qWqqBWND8piWgW+X8ksP/aq9cS5eZIRZ/Lcg6quFebL9mbzZLWjrHeJWyVvnqRM+EKT+i7jFUS
VlNcBQxICAtJN9qR+VJA77rn71L0tbiYpZBHYrUJFCWNMM0VfsLWzn+zTipnO0r0U9ok05IA4Cml
p5Slv5jdKDiGyEKpnMmwmk5R1xxz6SyU/N1F8P9RWXtTCM5m6ENVlkaJwHUxXOP0A18Dbacf89Wi
roxIGj86hrlIMPZWkMaC8u1QwC8AxglMLz9Blq2LDHZR6/+vlfDmmAlnKaoeRBETsxT/DDtkiB1/
QP6Jl/dFj5ifGzdB0dukJcKAPw3chN+Nvb2N2UjykQ6a8opnvW0YDDeYwBE8MkGQSPj0JlYTHdBD
GFDP0IQpiG0VADiighKs8A45a2HEqQbUZcCgLHebrb51/PWtPvZuzxhCwlmPeZYjK2aYt4r8vZyu
aXWlKrU95B86c7ENIzhvDUXXyFmRqjLSKieIteVu/qDRGMxq63qd9arl/zdBnAGh5hSpUZ2BMiQM
1JjanXnKQyHsEHOE3OWhSqGCxlSzABxhcFKalTRRkr6CL2tA+2cDrr9V6GUP9ow8vmo+VF25NmDN
9I0cqMjD3XxoqxN1rKByzdUtHWGHQySQWbPNCwN5tUlShsi9s3kiBNPcCTsAQ6ACuFwDD6TGk8hp
8bTqTdMWARn1axOkTrpSXVFrDlK5OA2p/gcu7Sd5nPkAB+1i9TkAHlgWMTeIuQtHfmC1n350wTBn
iQTuFGB/EsgZEeD8pJNV6KABy/PIq7K+dsu49AZd/aZm5GagStABlKTLMCBTpEJU1B3XA/FseZeA
5lflqVmUpqrzEHynf7cJ/kH9GpFiiKKePdO8lcVn8YYUamPCdr4BQtlfNqfEy37stOcHcUQslMap
6aDVSldJ4Kz7E8j1HRv209E4rzqiRys1jCAvBO6+/th1H+vkcN567fmBn2RwEXiZNVqJVuY/n+p3
OzrCC+Sewgrk8dAcAAj3T6Sw3P7q5ib7p97ZsDct5HN3tcxCFWgKIZorMQAwi/B6HTT59931T/fH
+VEs/uYSyYDbIDX9RysGLGc3Dm4uWYI2zr7J+vdJva53b+xjC/ws1AiBaGWGqFRL6le9o/7ayF7W
Wpk7y8qdQDF2DfLm9jgHaiglQK1KYvmJAaBIc5pfkkKJ7VqLvCYssfI4u6NSYyUqUWNHM8zewQiv
H7aFwJaxCzz3FTnPF2uhUukSbCfYE5+SbHGMRj9NUnky+/rh/JkF741P7UlEuybHHpOvNHdZ2YAz
3C8MQ3AekRDOgtR0HYa2BFSTUT3RyQfKh5PNwrqLQPf51D2xsKRKNOC1hFdj7Oo+W/SpDzrYlWU/
PoTP4j1pkUTOkBRtV4aj2sCn1jSxlxBMs4VaiLbtBZ6Fz98tRZvUYdokNdMtDdjitzjNEH0o9vfN
i+vljg6V1hdBJoXOEAFiNVfBxl3Z55VOdG+cAQmLtTQTBihpdi/9cC2v3//bv8+F3aBS1iR1Zog2
1ooY9XYaiMAE7gT2WxPIJ+yI3IYSgNZxMOSj5ElrmgR0mLDTR9BJIyPy6igbHAQKpXf+aCJnwq99
aZlprOgb/pN2vo3FiNNpgTbwmbs8qrpWY5styAA4XKLCUmf9YSai+qzA2vFJu7mmTZ9UYL4Nm/S4
jFpshwD/VUPdDqkI2UXgUvikXZ/rQSVEBn7THAJGXrZTqTlE3SfQcbgm4JXOfyyRNM4+RLSQJKyy
oLQd6w6NP5PEI8W3Sm4cuopqtAIrQdib2zzdrEoL0s/Ilv6e4WCzxIAl/7VesuAB8wn7qhgAb+rx
wPAQHJDMe7P5dP7qRHpOOBsRD3Mmldq/5ZWNnv/neJpP06U+V6e0Rv3hx4jP/2fsTrgYw7L6vp5U
xfLrpflUavQYVk1ik6gAAmyk+w2J3XiWH4HO7kQ5JrUiU+DxhTfLRRcmWB1WQv7Nq3/rtEzDz0Qy
r+DvG61sQgnjMGytJD2Gp1p6BE4UsHjQOcDWgGsu34AtL6wbCF4CT+AaTsVUJAoysd/vy4vuUuPS
laWeyrSeIOv3Q/u9IvHW52icNSmBnNRK4d/n+v8oEv8kjbMn0YIZ2ChDDPrjZL/1/na1BIUeyyBE
x1Qs56+7WZsAEfTv+/vdSs+u9dqI457gqox6BGYByyc09bOIfBssS+Ro9r/WRgj3ypqplZSlg+2f
/fZIL8KjIgOpH1S05kUC5pKkEPHW7XVdgBvw7y3ys1kqjbS0TP/WxR+IvOSkAP9NWLjaLbVsJHHx
vN5lyzrViOex2ntJDu2zBrR29RJAWoHAC+yGIBtJ3PvS6imfB2xgYpJ18KbCXQHCWiv3WRBJNjmV
XlTcFQDyDISC2T/8znBtBHOPLe/lZIoZKGKVnhZndvVLOFSvTE/kxFBo/rM87rnVo5nEGkMMYvsk
KJqhtBMkzgA0qd6RD2V0EFys4MmZXKTfTENWDSrqLMxIMijN0S4PP8Cp/zix2Fwn581DS5OXHlFe
gHRztqux/AsbXRUS6TUXxFyih2dyxkQLhzk1LTyDf6qqbBLkR73lF54Ce8bn9ISzJWEZF6VV4rux
/Q5Mmj6iJKfbbOi0c7oa827gYcsODBUsXfAhhaVAkZ5yZkZt21YeI5hOVmaNzdcyK/3ACPU0oHYG
a/pH+cfbl+SxuGkKWLsRRIV/EisJXj9PZ5elRi+rbEIL62oYSoudpbErp+zt3s6O6M2nNsi8Ujvs
RDq0G0JsDslufRO2RPICeGKGmPTO+YmNqcAbWZyl0aoE26LADX3V19jJDsz9Ta8VwsJNbXH5eDcr
2RyOMzUAKB1prAxFIPdf5r5zcxrIoEnrWulA14/n7cxubreRxZmZYh6KQiLghJrIJz2zPLPrAnO4
aOsv5+WIXr3FGRhMflp9UQFvUZ2rCLxnY2BW+Uepo4rThcpBVfNbzMnct/UEUM2hS45j3H8Ik1oV
qY7AsPK7T/08zSiLIpu1YhurlU/A4ndCl3pS7Siw5WL4AtEj4SxQ3mVRk4DuzpfTI4iw7LLObJW2
7vkLFn1Izs6sXZErJELvFDBFil3noAOq1vZOyZrQlibTPy9tX0URDarY5ZSxH8u9PylNujjB+kiR
HNZIs2NK7KkqUZ0sMFP/dF4Yu6D3JvxNGKc6VadW+qjgaGDC8BMTHIFAmaWAt5vrJ225twrBkvG+
y3iTxzmo2aKJ0hNVAiH7olzKyhSfojBfD7k8vsytLGNvplL9uYr7i1qyQkFR/T0oKkFHFVBQBDuA
lmnxLQJajItVxCiTNt7ksSXEBltB83MGzODqqLqtE59MLz4JPdU7Owe5ioxkTzZQ93rHLrYYIaj8
ZMUAENPgsTguGl3WFJxuV2dxf4kIUn2doP/p23JCucdhhiRRlhxCyzwD5NciK05K5T7oliW3Fbra
AFd7lLvuMOft47xWDgpRz0lEAjziL40a/UWz1StC9UjazAmz3pvHOcjSHthAN1Oe+JZR21EmBUY8
HuZ2/GoNq62Cg6orrSu1k69IVd7IafyBDSap4JXSVMvNVMBvrZG3qhVoYAtfrVpPzxtbUtXHTJ9e
Rv0jqgE3WTH4U9VfLlgiloskAGaWa2rSgSR/9ebgtA2x12G2U/It0VN3aD+Osg42o/bQ1Y/D0tlZ
owZFe9PNoUP6b0vxYe7Ha8tEYKBbwbLOTj3dFOHoUD2y55Q6KhYJ2/haWwEeb66HdrlaLPJohohC
U/n7iC5xNF6QeDlZzY22ToGea7fJMJ0sbXYGkjtjD462xQpINHlWZoGbNfIMGp9mCTNTLRY/c0AE
lLkrNUB1hJCW4l0rxikbm3sriZyVfNOa5iIZC2dengDTYhsFoLOjlz4mp6Z7LFrqDs3kLQ1ASRXT
Idhcp/MjaeJLqyAPUUEyR4lWd1Dwf6rtRUaeSzlvbWqkx2wMYY1jycul3E2XyW9C3W3AvEOs8Tkx
tdKex8gflPzDpFffs6RyxqQOKqUP4mgOAPbnRk0G9uAP4zC7gyw7Ndu6jKObrJVtLdY8bDS5aU/s
ZpKcBcMrdAXRMC4XdXTXmMujWaeHqituG6lw8hZ4NvoMqJLeN2OUKToQp1nlTZ/QQ0spDgaqia4J
mu5FLoeTul6sw10IvrKwfsFGKQjV4mMzzF5VZW5bF/asGjYdItdCRFTIT2uXgFCBBFT7VNP4Jht7
GyqTQXfz6GkuQQZQV2hupaWHXW57MAY4juphzl/UrrjRVfVmpJJj9YZdd8Boiv5Kp/I4GoaXzDeK
MTtrr39M5NAm4XDbxiyRbQ4p2JlWoCsp6m3REg8QMD4Gbp24y25kwIWm4ep3ZXkqpvloLOtFYsaP
xtjaGiGBjtV1BuA9tOplPH3sreoYGV8GPTr0gO61lPFEi9merTGAlwjB7ZaD4i6zSxo6+vo9jEFy
ll2kbe1ZpAAaeHojKeSka89K3p9qguCmGj9hldQlc4EVX6CWWZdpKtu1utpJmfuDHNmK0di1Qd12
pvbQfNVI5srYWh7D52WB2hKsBCW9u6yhIFR4LdWfM06cT40GRZYZNW/AEobpZDqg/LNb18SMcuNI
AKg27CiQrkenP0CTgLFeHjQ7uwUYozMclousF/ygd5EEM5aEEthoFWN5fGtBb8FECM5e6pcyptpB
jgiSYkdKqUDMu1CCiYEIAuQzYryDfyn6pddSQ8HIMsgUQus+WkBVa30tU+FSwJ4kgpkXgEFYiiHz
sZiWGeXYzRiO1oLpqb6MbzVnWe0MKEi6lzxGozM9Djd10B3OBxTvg1GccCuX8zpj31eFuuKEs99f
svXD9aDfw9JikggDbqLawZ5j3Urj1CjrulpLUykN5HE8UFD+VmV8PH+iPc0gQKqDezJB+8uPYpV9
RtEoBtOHbEmaXUbDQ6lrhjcXkkA33pOEsatD3AccfKIZwJf8OfID0+k0lGFCfTWQnVG6Ym3cAkl0
/EWqLoiTAdpYWKrbvUCMmpnAKkDAyReMFTWJC4K/+nHszq7impjRq1B9WXzDT7Nv9TUL24XxkMqH
neykG6ns79scc10VsFSDXnz0owP2rdjKiuUM7aE6MnbXRgS3+lr44M0N0VBgxSoXi8A4PTGKvlyi
JMkCAlwBM40ztx7W3snUysuWPjB7rKYWk34oktiu4tiR+hUxWuYMfewU0Qof/GzQ2pZ6yRu6zka7
3am660EjvqTUkT1Rw61ocdKm0FfD8Yqa8xc8zaPVyEEvp/fRSm0pbJ7NwnBp34Wu1hoYW1IrFCuM
YnKT+XmUW5CTGvaSaycNhNbN0rvWhIXIMnfackEI0QClVC2dQVb9oVobu0NVJZTa0m4V/T5UwtrW
rcrvSzN31EqFme9PefICLh7b0hNXrVVXbeUreFtX6XHZsuYueuojDcFKAYKAZbDlTHdSUh0HEK8q
WQpoFSDJp5U7ZvORJOGhqUEwa7S+VkV/yfFwoTYUiBZg8qOAecWoSIgbVajAojCDcebT8QNfVUf6
eCyo4Tdp5pIKtTr8d5G9pNklLREDZn1w/sHvWs43XXnte2yUU6/0tUuLhfoauHVD4FRYSnVd6C+G
aAvwdYD+3NG4ZxAWMZD2EQf6eUO/9PVSPFidBNZHI1EdnSwXhr4Cnx2gtfNwTZTl1EftNZhTZyjG
+qVZzO/lDI4ao0KUW0uOHCPiAROtW6/5dbyAmXwNvxRzd8CO0R3QjxB9mcbVKteCD7Rr8kGZrKqy
CfAh+RXcbXNhHWZHEbO1WJkEDQv1m0C/zi4nV3cKdzqI5qXft51gOygbMtRNVcF/cSlkkpjhmspd
FsSXZvCj1P+rE2W7+eJWFufMjBgRCiKpLGBgEqzC2QJNQnWI+zc9ENv9BiadmJdzzyxTTdeJQi1d
1gwuL7dAWdxVc49DRl8qYCP3mtDyv6vzvd7jmwjuHk0gVZiRMWTBhJzQGEonSvPPuj5+0M0+hvHL
dW8u9YupjL/rqvnQ6kvtnH9ou57VMjX8h1Bd5b/khLFUc+5DZMXD9Bl7EsBukasD9see/5sc7iu2
DdWirBkkWJDIzxWkSvr81BfUOy/mdfCFf84ablUHFLsO5B/uRptZ0xdl1RApALuzOnVXzWnFHJb1
IRnt5KhfS/dDgCawC0RdYF76IYDFEzdCqLsCFKk5jEKyoj0t0ogBkDWEFJTwpaQWzGhjpaXUj5Pq
Xl8NUGPPgsWC95vEOPBWBqepWMErx7HNsK+bO/VxCsLJNl2M5l50n6R743iLCod8yZpUoWMddRes
KNYnYTyxe1CEZgx7DxxJPEmSGauLiZjC8KX4Er+DJLbqVYF+r9eOZp0Y1tNylA8iWEz2Pd99741U
9qs2dk8mpjQWEzDj4wH9DfhZFYxMg/yca/dFLOzt7L0WPBVFw1KoSYGZ/LM0bdSTFZNVqHXe1UcJ
NH7hLWgYj5GCFY7JrfzpMJZOLZos3L3ZN6n8YkCeylYL5CXqhyoBB3f7YCzGx/PvRmG/nL9HnaUp
MAEqHAgX9wJUY6GTVWVB9Z01j1BNcGtgWUxBhUywA7GW9cSaSPldJHwhu75rK5tT3yxb9Gbu6gx5
KFJi8zQAZEM9WrXTfwE+lri3uqczW3mcjdD7aq1UHWfVAvPU37YP+c1wFQPFY0bbCgzP6LAqfy3C
XtnrAOi5O+ZsoDoTQ0I2mAW9m10P12EASk1vvDSwXQqudZexYRAdsNS9k971Aeo9F9bh/GfetRTb
o3MKHGIXSJrTMgtaZBrZgfhAmCxtHQQZljee5u/4zqfCTQBYkjxNNiyjW9x0goFSwfXzwaRG6jJn
DEaBGul3jTGcFAK6B1DOl1Ny1Ta5QLX33uzmyHwoaWCkOq4Hduu0ue5T6VJDeQhIwYJTibT49e8b
S1RmVWHlLY4lHVafRWD1ocG7gQb/AmzD61z0GV163THYSLOM1WqLEjoM5kJdscO710+JmbvaM25q
YJwXDsxfeBx8KchP0q0IyUF0q5zdJdivjSYJ8of2pW4nR8kDQzi/uC8EHF8mhvBV9At+NrdztMrq
TCHEAKNoQwAWmpQO4m1B0r+vkG9iuLM0mIZrqA77U/XE60zJXSbdW8rosZ+Lz0ud++cfITNn7z/d
mzjO1AJzH4RlC8SpfZI5Td0d1LJrbSLpfp+1AhTuPd+hW2/CeNsKzbfascmCsR2RW5bwjffnj/M/
zNqbCM6crnlu1bqC84x++VhWqAfbzVN5O31uAssrjvRzFOhBeLN6KtJ6G/06ZtRFccDrTv65W+WM
K0W9kGYddKV3J6+/Za7ZdPWLHMwnoNtQviuoWk4XiV+4rAU6PDeC98/+fV7+JgHjqxv6Ms9mjsmk
wCg6O6y/DuQqmWRQtBpoZ1gnhcre+Xvf+7IbgbwZteq5lboVGV85t7cyxtindRZ0Cvfe31YEN2fV
mCal84wzrYriWFAiVbtPUZ89fxCRFC4Dz6SxVuYJUqj1ZZYei/U2HgWIhKK74gwJXSVZH9nH0cuP
Wfgh6m/PH2H3DWxvijMhZtNpo8SS1MkxA3ozu7EzeYpbXmbX9WMMB28iQoyvw5coCohT+BRTI4JM
bs+sbH8CZ1ayaAQ3FcFH6sxbtfpG6kOpmbZORoEc0V1yFkVqu8psFxw1rip7NB/WWmBQRAI4e1Kg
PTxYLO82o9hBe83pxllg8fdEbFN7zlhIVa+1YTYzhUYfiEzaAzY2RHTR+0IwVEopCruoKv/svRqz
Mws1m3AOg3qyGaGHNwr0TiSC/X0TBSiK0s5Di3OMynWkJnY4iZpEu2ENhQP+5xScWiWjotOMnSJv
r6YcXHGs7JpOTtsiPlxPtfUwDreYn3W7bPISoxJo215eshXPaZvSEjTtKcSPfnNd+mhpnKRAuxC2
TPZigK0cTumkQkXfgR0z+14ndmYBNiTxZgx6NcB6RxXWW73Uk902sNxW1HR4D9L8WgZ6u2NOHRUj
SmiU4zOCyPO43GlIeZQH6+YVuwQTCt2n9qL5YLjJFSbPPOs0Xw9HMMsF523YngPb3gCXGhh50Rl9
gh+RDGAiwraNPr/E0p2CcItGk23FiuDT7tl9lJw0GevgKgWP1M/Km3VGq0o6rlwKT0aROB2p3KZ+
Pn+qXf3ZCOGcS7hmczHMS4Z6EPGHAPEqAuJfgLfe1R9dB1YWVQz9fYeqKyKA1+H2Wnf5Hi5OqXn1
cQiqv6zCDv3pY4hOdWhbp/Y+Q9Hp/Bl3rcCbbL4+ULdqrFchZK/zZJfZiRQijM99K7ARwX+rxlTH
GPh8AYnnrwMF+mYH2HG7trByuJbSVwxwDE6kqseFJicjja66fkxsbbEEOiP8Idz3xLSrutIJ37Py
Zkg8DIHpTrd9buOrogYsCitFV8vZcELHEkj+zPykS2y3QBPWTRGd8b6K/qs6lDPikV5Wo1SuWZAS
+VQr+oNOU3S4MA+CwRc7XMLMnjOieHGjfTyvOHshAzVUqijIgtF55Gz7HGoVkIwVKE4bjXaMqRm7
wzwDxh2Kmz5TBanIvjR0/qhBwLryLpvLihV6Cml9UmMgsvwWR3prY1xGtxcjEXjG1/CXj8cpbLYJ
OAQFdLScxsbdoBWhAY1dAHwClPOTSotva9xnNlzKja4rwTjhZqlWPM9NKxpl2NfTjXheT8FCBLI4
6KkWaN9VLzplzngCbjoYk6Gl9+e/43vqHuZAKAH+A5pV9F1rVZWbOmwXSKMPYUBfmONQUNEx7Mkt
L+C7nBQ7A6yuI6r67tYhNpL5LESt6qikEiQz+MjOsNtHGL37Dkwb4ZGVPwDD3fjd5fqlRxVkOIhg
PnbfDmgDMEZIQAXOV9dpmPRmKRNm3tHEPiVB7wEJWOgbd8ujFCEcCtuAzNf5cosGvFNirir7nNOT
FnrkY3KhPw8YUXGpI/to335AWzA7ROi3Raienf++u55yI52zEGNZSaAvxylL4wWIBL7eA4og888L
eR28fPdiNlI4a5BIayehwcjuEnQeRrBkXupqn8jV7JTX0zFzNTCFpbciE7trFjZi2d83MWwY6pXW
6RBL1dU3c8AcLKo3mNENGTTBkuquNd+I4oK8omitCNDEWVBT+jlN87vV7B7P36LoNFwoFw5db9JM
h3+qbhvQT/TGt3zI7Rkjb+cF7fdgN4fh4rUmG/R8obi3sAovrRzTZ/OzQiW7yVL8z8yNq6eivkyU
0pEWwT2+Z59h9uZNNo/aME+rIY8KLvIHaKxi09HP4iPrFRgPsDkV+IokLKI/iFa/BF+QR2YkIECb
lQyCtRVItXJpLzjp+YsVPDYexkEqxnXOJohYypd++qw098v0cl6E6BRcVDFPNVg+TLznhHwiTWur
q3CDhPmXM4+ZB21YE2WIJgLt6BCHzsA39gG3jS256FOug8NQ5Af2/d1GIzjjsfZxg4Qaet95kmVr
6PxZTvdxRMrU/AI5h+CVqZzNyBS1X1tm9se8c8s8v8nl2JOW6IhdC0ECIVIHzmYADyAHjRQuMlsH
Z+nqO33Kbw1t9s6rhEgMZzcssyJRvkDrKot6SXOphM+YfxL4kV1viWoDBukwCo9hs59NrRHr40zY
R9ICBmWPaB68Q61w/nBfvd/EcOpdr4RGKRB6gi5fnd5MPEMXlez3r+tNBPsJG6dRyKFVp+yRZk3h
VbP6XBpjkMbFw/mvsjsOSDc3xn7HRk61YhgINFuIWTX1YBbJ9RJrd0Wtf06LyAcA+5OuYOq86J+H
qn1USe0bcx3MiXk0R1kQPu9HtJvfwil9HWNcbDbxW6Rc9Q2V2Jr6MQNWnJJqIAg1PLU5moVlhxEN
BLfAdPydMcFQkYUZZ2DhaZyr0ZdFyc0IesPM/Tjieb+iqR0jFCRYTFt6iCw/iTfFXsOqM4J1tgi8
vf6kUAccjVkV7aSehi+YTL4aIxsO1TNCWzw6u1+KeTuqzqUNi5LMuWVBIonLa6Pvr/NifIni8m6U
rKCI08t2jQ1AJ3anuFw/hLrxpCpZ5chrNTuqkn5RC9R/4/VWX0nQK4ijlkw+YC+6wDi+/FQi1bON
GS05Gh8EH4ndxbm74h63WZtgku7xkWRKUZiNOjeOV7/vDX/BAKWF/QJp0Y5r8qgtg0hBdu3x5ta4
F58CuzDOy1frv3jjTXlb+mDEcDLEPxgiV/3yhFbIcCGKBkRiOStAWjUK5Qgfa20xeNk/LNYpUog7
yiLOrF1zszkfZwb6RJfMdoAg1SqcsYufR1J4aRuJklamXee+IffEdTQha5n5NS2orjHHg/YtmwoY
r8Toj7tGenMkzq9hEKBSihWfzBxrTByjLaY/CzRS9Hk4n9a1epaGCW5tcsoj27jKgET+oxmiuSvW
EderQjyOvh8Yb07GWSvQ5FaryZTRatwwwA50ZGvufGou1ycsXomenUA1DM5EIQTP5Wl4Vf21ss0T
KNFkm35l6j+h1NgMYE7DIIUo4Nq/W6ww6BpCcYPHplPKejAmxYRJ7tbSNqL5sOT9UQLeQ6I2gnB/
X1XeZPHfcVomglko1E6Hz0mDhqokuQJV2Vf8NxHcNxvVUjELCcdhCO9LZq/P5QVqencjgBYcUcb5
f7R9aW/cONPtH7oCtFLSV63d7S1O4sTJFyHbaN83Sr/+PbQzsUxrmh7PfYAZYAYBUk2qeKpYrDpn
//pi/7HGX1+gKokXazwAPcQzycGI7K/8DrU2+WYJND+5HTKn/Rxdi+BqN/3amOVii9y0UQ+OdXa6
h2MfDgcjxKu0uL9JsJn8DWaNmmSF+BTbzCgEfyBkRa5M3wyLQxe7QmHH/bgDJUG09KOf3uIwy6zG
QZIoMKuMegyjTemNalLJGU37CK2+C6PtatecO9DuJBhhqqkuSGp3rx6WLKMwo5kEPeNc8Bm7uaiK
HjADXSFMu6D+dIViG5t2fi/e3N0Oqq01LuY0s153CguzxqyVXst0rjAJ4NmW+bHXmsnJO4wmzvOV
BmolNdPf17LlrFp2uZQN6JB/jg2CYoxkMqHNL1Wif/2/opDbFcSxqO6MRphVYMhvTEfJRKXzPcSw
ZA29IJoh472F875BpXTIFJhpZ9MppNFR5dqr8YpnLaUgH2Cxgw9jW1NcKmIqSUcjljXbFiYa7K6f
nHkd7uNebx3og35cEqEK2S7qs0uNwpqYkady8YyAwISlbqiiH4dji5FTJ8fYTotBMr8JG1FCsAsh
W3McJiYNem5NVMxxlrVAO2Q/jIv4tjlExwnlwPJLqjjFnfSR+Odx8oGv6sXOblbJ4WSsxc3a2zja
nacE+TflRjvOaPklbo9KpOUxHhwLdCOtizTFoS4qDEe8Fx7aq+SmOiyB7JUgko7cDAM+5HoIuisp
EOuv7sWLzd7wIZFGbVEOKuB1yKZ3tdzdI6fpBad+L+xubXDe3GK0z9BybMSqeRjQH9VPRLo/v9m7
kwdbG5wbg8d6iIoUNgrACglztI5ngXTdB5YTOUpYXdfB8jkWSjLtHtSnb0w4PCuXYcx6E2ZrDKVX
yvcFk0FVpbsmSG7Pr3C3aWq7Qg7MKiLLSd6ZSAK/3g+1oxSuDLGT7qYMu0OOt0TMfRphdcC0tB7g
AaFHB5VwlmQXLDbL5XLrpF4sO2lwkno/fj9fN0F2033HLc+Z3Ar7vH5dDuP34Ur03C38ulzcaqsJ
OrgV7P4tfMW6nTEEF0Ac1W+ukXf7jQvRvp/n93wvCbBUjJVAxRAjrvyQK6WTTlf5ATgeazBsfkUc
p/aj4pMdnjyTMLCtJGAwHrn0BRhR+vRAYwcD6NS38DXfkpFuFsbTaOq2tJZSj4UVUKzvDZeALCeL
cFOfb8/v4G5VYGuJO5eloaayNsFrB686gkdBA4VEdzCvmPjF/EEsor3vKpu95E7ksNprFFOcSDVU
oFZDgyjUDomXo2F88cgRrAx+4YuLqrtAoJq2bWDcgDXmP69+TMs6xZEpgR2jSQJFR01QdaOGTeSL
at7/sKVPprhwtkidbk9ZXITybXFkfgmFpbDxB18KWcOkyFf27WmKrilsEJTwGtTKrFVEMlkGfqME
w0em6KR78o/ZYwlx7LWH8y6zG5E25rizTqe+zGUZ5siMIjitHLyiOudN7DvJxgb3tQaFpHLc4Gtl
0tg7fQpVg9i+iAbVbcGgoa3du7wbWzxYrNethNnXNbvUB9nyTLn116H2aCQHc9XeLYMmSpF3HQk1
X3iRoiMx4/xXAW3FiiHHAh0GMQZUv9ZEcZJSxW8RiW7uhuWNJS6gZLZUSfOUFmE1nPTkg113TpWk
3vmtFi2Hixgd5lcWtYaRpfzVQDtRu4n1XyYV3Hr3M8rNWjinUSVVy/DjYeaEcWB/PVQX2il2C7xs
iR54/+E8PH0hznkw09lJ65IVYawaLmS6L8yyvEYmf0k762BXykVlr76umJdLZXkgeTmNOkb1CEVm
fX5vd8PTZtEcEBRjoydNBVcZCK4IpZy6a7q+T5Lh1Nq4VSX1bUnbY1krgm+6+/qMefQ/PspltmMt
tetUYLcT7Rd0M8ByYt203fyubgx0N/ZfBto4mrkGeW7i9GKeesY9KpJdZZr9rEj989sg8GOeN7br
y3WNcnZiOkx14dpS6CA4WUUVgX0zliZjvN8iICV6jvBrNq7LkGLR7frNznQn1gZ/LjTR3rLz/eLW
ANVdNC+g6AGKjedmSsUYtLjKC7SHdMfErW6i44Cbwvqp9hpXXFrcfamwNvY4J0rsfrUmAm+egubY
4OVRCe0Q3WKusPrGfvm5lXFeoxhLpSY5NpDRVlqf+lDydcfGv9FHxndBoNCHK3jviiZ32Qpe2CWQ
BSLoqVZM/gEyLakS6T3APlaXiz5ePrcRtL3b8l2akMM4D72jW5rAJ/dTuo1R7jNKtP0dxR7pCPvb
DCkIu/KlX9SDaGv3XNOWTRC6GsRAYYUzlk5p2yKnwwublZ1ouR4IaXw91oPzB213UVs7nK9Uy0SU
iCLzMFold5Q8/xjJ9jcU544lHe7atb4diX6PAFYCjbI2UHtSYIgEI7vnf8jLoIJTCDJHtDNrmqU8
IPTmqSlD2wa65KgVtIxtvskTL7PJoYl7zFdprZAa5qUDwdyDPVTOCJ5jnx9JnaAIWWakenDc8oCx
xyMG8XLyrmFkfaOnB2brgCIj73Hv81GpEXnwy5ODH4AmPGQE0AxSCPcDOqkpZZpgbEvR0a0FCsZI
90cjA7vRD1UTReydWApeE4J+OKiSmIxh5flyLd2qIE8Rs7FsvXCQFqFOsroN2or0w3g4/yWFxrgk
RJISsFT3IBh/i2DQTt6HpZkorDFeOZAhcBuZpLIVZSZ06pJLEuquflfc0wAFwQBq4z4ErNn9bgYp
h7Dtd+8Lbg1z16Bizcy5AXF72Og/u0I+1JLsrdpBVeYf6vrj/J6+RIPni+S+X6SXDShJoTSSF7ab
dz/R3uv0SiIKVGyvnsMqzNignSIgXHhJEaNoiTp1HbhIWVWtGx1wEIeETcYqvnxo2/D8ovaO/MYa
37s451o+G9pchop1J2Emp8RQDgb/2s/nzez749OqHv58Ay0KGGuMlsnXymCwgCAvcVkuWR7bMhhC
kffvAYuh2YoiI84zop3nJy1Ke8UuKzBi5tOdjldKPf5UKcfc9NuG0cFZgk+25xispVdWDExoEr7s
2uHPctiDY5QfjP6iUm+T+r1g//ZtMGowA828Mh9sB8mEDpOCE9b7kwRaBxws90fdo70V7UUIGo37
QfhE9DJl0mSiPNlkh2/zzcoZ8zCztqJMerUwMmXQI+V3Sjh7sjfggipC410f2drjwmCky5VkMhLQ
N0hAiNbGJU0QZYTaSYSnQhAZQt04XTDqEnna1Yrx91fxYO600TzbTb4YtRC0zwx9Ccq1zrbdbrWu
dHTWOzkuoT6E0993i4I2gSmSHFygMcaUyS7YXS9oQW7WFgrZWb0czzvVHngSlQV7A4QVGs96rEzT
2Osl9ExHNQ2qrPUSjG3atHCpaTjC+cD9z6spFqgjUCIAEchzd+o02qR59EdDaaNmICR03l3ZxhTn
SanUdbYsgdVPitCym34YTMSg5qMcX1e2LUiahOviXKloFGJlNaDtkag6PS2vlpY7vy5D5h7a58Iu
SJQjqldkDVaQb+LNzJkh/jbKvjbl/nn/2MlL4bJ4Q1DQTg9uHb5C1Zo5HokHaEgzYnOkZ1/UL9o1
S7ZB03YqalEavBf5MBYBhNNMkHDwCVLXliTJY/C4//uN3IsQGPdQUFTAWxlyv+e+qMVr3ad2lIa5
2pys6nMXQ6DyXYcZL7MursxaNN62v5Ubg1yiMq4yqeMaHPFsbfM1I5pjjPidQw6vKC2y7I7PIbbL
41KVskxbGjH+/RmPGelBWj3WlgyV3QK9at0Dv4dSCQal9wEOQumqAZrCl8QwAwTjaVEWLHGBsq7m
rYfUZXRDrMslczq3wcOnyEP3F/rHJj/2VVdj25YSJCIWUH7JcEzAeO4OjonpM0f2xhvQG7nnT8XO
nDNOxdM6Tc53wNtuQXiJrfNKPxGkgn7izbMzBvFpiMDgzCZOanA4x95guGrYuFnBegMFScc+7Gx+
BudRmZZFg9Zi6W+IluzveulPT9vM+RN0A8ukG3Ays6MRzHCjwPbH3n9g9ghNaJAIFreXlRJMLIKH
x9SRWLFsaJN5PHSjppUOPv71ZwJZP7n7mtrEzaTD+W+5m1Vt7LDfsbHTD/IYdRKE3MhgeUvyQbJm
bySCMLv/pTZWuMAHcaIssxZk9G8QQ9r9UhtbXORTlUltpBFfSiPH0bcd45LN3avk+ErNFNGX4oKf
aacLsOZBwwSsW7Xf5MEEhZg5BJ+PX7bHOVh9Iz2IyS52ysU4hk8r5W8uRJ6hTaEC4wzVZVclQh2U
vnD2KyVc/QeJdAHaCNb68J033mLZhjpRUCUGc5f6pvGNDf8PZPZJvQgwZjfOb9bGne3Etmkcz7QK
i1U7zaVyTNBvKS80AV+zctuu5efz50C0Mu58q+DybnIbEj9R8Xkqbyh4iIbYWUGSdt7OfhjcLIzh
+XYLZwL+UDzsPwuDTPJmvnkFRIqWxcFIZuF9u18BkayjLi+O8lcWe5nOzmSiaMgUWuLxKH54Ftll
f75ZpZZC3jgfoM2eTDTIzckDuze41YsLqbcEvHf7CAamaE1FNRXtX89NFZW0Mt1GKaD97dyhKWMO
7EEWfLadHgl21p6scJ9Nm6lhT0sSBTkSCAtSTHHsaAcwtMuOciH5rJBOS0+unfpjCXZg+f30S1xS
V0Vr5T6nusrxStUsCrQpu+qTo9mbXsF42E3HzgfXVrKLNcp+dtWvYurwv2g2y2qmKOHkU+mga9M1
1Ou1/mqj7zC6LPDjo+gqLkENvVQOpDUCgbOzveejpok6jgz9DEvBc+rzb7MuslENrObBkpNSBdVZ
EUQein7ZUXPh8ML2g11M3Frk0L8rIrDtlg2G7U2XBlpQVC4bcaEmKnCrD4bQV6gf7WXtW5tcBJDG
koLJqfw7a99c68Q5z15029jiu6rsWe2y0oS32wcrpMc2NH16UqBn37mS9+8fpnCeZFAzMEpq9gbw
/PMhqkVDPGFhZhO7Mr1dyQRxBkFysAcVWyMcVJAobWW9JGWY5F+NEZqMZPLKYQaJsSGwtHd6tpY4
b0y7qgMtE9LWDhVuc7Z8Q5G9Xqn+tdeDhxP1KQDSo24M54MUHapLFAHik0tWWVFQXEFlRb75XVl5
hde/2EPOIueBBPZSDJwi51HdxZ083Y3lsAevIB5rTZcAnGK3NkNxDsJg79kBf26YH82JWsXUqrpC
WgzKr1x7Pyvvz0OIyAB31SBLXQ0yk5usZWQc6ezWy6/zFl4mp9wa2JHbxKpEKxQV1zYmfaWfmKLl
ev1IY/yKUaYXx5ezxQWrlBrVXERITv+WhUNU/G1NHP1f+DtnjItZkiXh7U7HwvLiV6JRljk5UyFq
9ngJuZwZDiUsZUryOQLIPxYSf7v7YyGxM99CycwZ5BCjJXKX9Fqehs2QLoehjlMHb62iW67I8zi0
GM0yoXmvRIGxdk4xfVJFcz4PWH3u8HA4URNCLIlISShNNA3HljhgMg6a5CfeDA0MkOAlokqXaxql
n9Ncus7l9kZO60MC4XrDLm9lyfqQWsvBJvQmspfLxCwuOr0DWDcryDtMDIBH2aHvs4/Nan/Xc6o5
U9N8jpf5i5WVbj3RH7pa/kymHg+NGP2RqujnGqVOMps/Sxm6PpF1GIYFjSaDFy0ZCkXDYamIj6Fb
J9U7F22xCAfFeqyMOkiT/kI1jFPUEQhVItyOa+ZZJZrx66ZySqW9pnh5MIxvFqq6hjitfhGDOZ/g
EHDOTTWuClSz33DDfJHVPLfFx+CmGVaL0j+AgVZKZ3nHqI1ZLesVoCGyx2GgOq+T3Q84YG+NJwLg
IBwiFhkEitYW1/WKBlJzI+n3fSYKkgIk5Pub+0YuIYSFkDUhS7N+9a51lH7hTf9YBuMqzJv2D7MN
Cjaoc9lofnmO8dE4tYuis9Dfq342fZIzwxWEkf2v9GSCQ1u9LfrGqrGg3s+vdbf0lc/DReqqP0BF
4nR3S+kIDO5/pSeDHO5WUPYyTRWxd3v9x6MYowczI1CVvaYC8A9o/2SVA994oVWarljmY7TcqiRX
J3EMY+f2JUY+meNQeIAmnpnGKu5d1U/kNd1dS6/7zgcNdhtdmZ8EW7qPIk/WOEQeyiia7QiieG9I
BUT+wiGWPZoSxrPWh5vK4HXHAkz0qKPaLsyrwXolprF6SRD0AFx/lsdPvNmdaSwJQQl+wXUId1g0
+WMeDJVx5ZrBl1L4/ZeH/4BxUUFT4K0vBo8yU0+JhRM4xNcF+VqXd/YomI0XmeBgS41qQ+4n6DVW
/a0UQUglw5ip9UXgI/vA9bSJHJTk9mqBah9ojML2UffRw+J0/mNjm1gVSBNZ41Clj+cmgU8CJlvj
aKWZ5SZ140tzM4CGgtgOaahXVeqBStClyIfV9EvT/txmmQbm5+aulupTEuuySzCd7chQlPWbTruz
oWnrKMqQuwZem9BSpd9lKnlfrJJPkwXvW3H3STZbvyfVhYmihiGtR0NdBy+t1dk7v6ECaOYvmfFU
L3nT4MauEMnNZeKqmaBCxE7tGQzhOwfUvo0imwAoq0a9TlP1w9Iqp26xrxKTuHpjn0bIwp1flAgm
HwRnNpeKqY2aMsq6v5FkC5P/IUd48koOufR6hfJgjpzk2Wv+450zweDHv3+g4LCEg6/UrONMfrjJ
UOIrFQk0UOMt9dXSroJUQeAgfNtAPxPwEMUa9NMgUairPyUqwA2RAS6/svoSaicE0KTUso8asyPr
QupEkQ0Om5Z26LvKltH7UDZWkK2NfKKq5Nly8d6Ish9j13xJSiVo5aHBoGjeBUtphIk1B0pc/BVV
gyBbEf0cDsSsUbdSLQNUNhIGncrWVUpRK+U/3Kv/uKTGfsPmCCx2u6oDS4j+v6XkT7a4XGharVge
Mrj/W1Pkl93Nz/1f4/KgfF2oNUnUDtp+cLLxVjLuo/6TadxK6S/L+BEVsWOp7wWoIshP+BZuslZl
TmiXhRDXc6aOOJm++taSHnULHZWDX/ZX5Zo5IKfMW5HLiLIHjYOYHuIyZTmjdrGEVogXp7u189mz
E1TjNIjr/FiqG4IJwcZEl6PomZuleWcgXOPQplzGSiskaBl2inlTDRk0N8vONRr0faGf91ZX6FfB
VgsCL9/7HzWxZNV2mz0wyesuFGNNzBLjig7e2OSrJuL8eDE//9ydeKJK3W60VE5Q52LdEcO7GEUo
M1RekYe9nFnmLHFIZOmg+wQpGMTQ0RnBZCG7xLEwmWtkX+iB0Riq3pJaULr7HgsLyuxQnPmMOgc7
SjFT0NCgptLX1wRa6I3mDHbsjIUg4gsyQZ2DnlxZ0MiValEwYpyqlcESpDpyLSqPC0CUp53UZQhJ
6x0Ajkrw+TzIIMHxH72QQxnZSHH5hwLxn3rhY9NM7E5hKuwZE+0ad9eSSI2OMQNvCyXIr6P8uuyO
knr/H1fEochI5TkxTFx7lrA60iMmCsDK8iiQIn7AEMAGT1mVUpAvGQv8QLHVA0ZRHGi8ORNESqnx
YdVU//zaBPvHF8PtoUjwxsCCqpo5kNRsyMfUvD1vQxRVeWqqYlViI7VwIf7d1p5B7QXKU3ZogdxV
BLsCDzc4rMjXtFzqBXedSJYcppZZ6sIyhsjGC0xA+1KFl6aA6Q8zzlqIVSfBOF0wMS3lanEwWz9+
EuyiAN0NDiCiycA1uCFwdbRJHTWvkjOnDGP0o9VeP3x+xRONIHQbzHk22VCnLHIhTUgy31BaEK2O
Q41ck7OozACzLPNiLxrb8qSoTv6yo+F5QOEfecsqI6acPKxs29j3OowSeQsHH6UyW5aRG/hW3epE
Y34YqlkUi0Wfiks2EnMozBnh/3+QuPK1ZMC7NuEBKkIrHX3owj6wtqEYop2RkyyvONKiz8WPBjRU
byE0rFbQCJ1wsw96TFdkizN6qw9u6A//se7D15JV3ezTsQWELDIOdP5LgsxYSr3z51ngFXwxmXaD
uSRTnYZL3Dn1coUua8GFSbhtHGIYQ92qdMa2zXhfrd6NYRmSD5bDBIUSXyQjJCof8H3HpE+UOCEI
XFp/Qq+V06CjhQwXWfxjSFtHmoOxQt79Sa8tlyneJ+Z/XS4HIZGR2X2XIJYxCNEuUzCXRwczjB5e
OP7z5nKZx8wewGxWyu59LWjB7OhNB+mXDjr/MihGT8T6IXIXDkQySU2IHOF9o1clB1yaTrOIJqhF
aTYvEklAj5aaKZY0gAAdtVa1BaeK4rAn+eVHq3uN3x4jy0HWGJ4/C4og6eE7goe0z5U1Rs64/JbK
Vb+yUTTd34yioRFGXBIS5SZ8X3CcLc2odLA8jc5jbVTqQeAiBzQUC/MK18klJ0VC4rLt0CJI0jkw
qeqTJXrf1qXfU+0wEhnTOkS+TEj0TpvxwiljusOuL1JqOWM2OeNYHqbp55JGgvAhcC6+H61ckQcu
PQAP6oZu2hpOLpR5FgQoXiuCpiak1irs8yYHVCavPloH8VcVrYdLXOIhttPaRs9ZHn80ql+lLrir
ibDO5KAmo4NlF5UcBWbiMG3n4oeCckLvaeaDbKL4ViDCcl4eWEOLmFSxjo//RX5kcmjTS1Y8E4KM
/S3WRIefy13qjpb5FGOCzEqnxe3l5H1alN9n0FW7TYUeAiX6fh5u2F945kpvscLGJq81R2UtLYk1
xkfFd70zTyAAPGWV9SXuoMCnmF5Crb/sRWq983YFbsmPTudpaZfDCnwF1jmrGWTQDjpvQeSYPFF2
a4LRsFzgJuTqoVJi3jAENTAhp6HZ890roFu0KO4u1MyrPC2sjDkuYHRjRm2kGA5jo0qhBBVEF+Lz
LYpUFvtRmy8IwrwG8pbI3/+OFwXm3wIjUA5kvgVta5Acyuk1htlqzrkOhyxGLy1TZTwcw2d9csTR
XEwgii9hu9uLtjxZB50BegEYrm5WGoMWODFKQFnXoTGu/csYvpx3mX0DkNGR0fpHMMT83EDbx1GK
obQqjGX04eQYyhHJ5u7WGLQ/FvgaQ6UjlvXg0w1p13+bk/pdLM+HcpUFOpb7oXxjh9sqSLhRY2Q9
jNtJtLfOarELpC6DAQFfRgd/zfNdM9O6XCFfmYEFQboh7nwV5w76k370XtY7IJ462Z7aCQ43Cyov
fG9jkwNlS8n6dkxgU5ruVdBfjnnqylYJFV1NYGl/KzemOKfIad+u6QSkQrRujvYFq9ggWsvBmys2
T8b4J/5BQiu8bOGJf4jBsJDa7pDo3nkn38fFjQ3ONxrMj08gB9o2nmiH0mUb+Mq5k91ztbHIpXqG
ksh9ywbrrL5wmgoi8lnjnF+VyAQHvbQZwNyVow2ZNtJNneYXgyxIdEQW2J9v0EfLIFm2SvADumjo
ZFlcMgfn17ALDptt4gB17CS6qANKaZb1LqPmcTQx9Gi/qcy5scLla6umkXGiyLtpdz+u4bp+Scjn
8wt5OWH4HBL453OpTjWjrXH9ZDq+65EJDUD/cHTIHQ3iQxMUHgQQ0kPvLd7g4mKMScPM0UQ+sf/I
Z2hofsd4uGlZ3NG1o6SLxkJB/dMYvtE5LZyKpN/Gdfw8qzE0jhNs8KDVjTOU4PtWqSG4S+xjx9MP
sLnsCqze8oip8T+ZPlP0ThVgR3F4xSDDrodurHEHu8wbSY+Sp1nSxAXTKeY529G1MEu6XolnSYUr
5I62bo750LJJoaz8mNnfpfKmMC6V9r4p7qIWw8iDdZLaa634dt7D9rOezVq5804mncxViiJfvvj1
X23jd97o665kOUy0JmqPTRewi6uYInP3lG4sczgQSWk8V6VkB01aORjiaQY05iaiBhTmmi8C3MYK
hwVDrWXE1nWkIOFkomjFqotR/FCBsNE6dOr8+G5y7bDw2/w17F/su52zz6FEOUdVt04IRH8XkFgN
2kJmx9pfRAWk3Wi+WSyXQShNN1JlHfA8jGF3J+nlH9Nc3yVtE1hdKTiTos/HZQ6pQmVUWAowK5i9
IxdaWFvEibRYgOX/cDAgM0cw04aRcm5NEkZzsrTE0X/MwP7NVNH+9j2Z4pbUkalWOrmMAjppJ0Lv
NE128znEwfQEp24fYZ4scYCqW128JBT0DUxdbondngLbE4/eMoELxfa1uzRAD5vA6r4v/rHKF9nn
Ps3bmJEz2R1I007RJzCNBqZbTjZUSV5Vm2JI+dL7nyxySEpSlGjiuv8ffDy+wL6Uc1tZbREFZas5
43JnyrfpGma5cM5DtCYOMTvLMMyhwrfrgupYlQG0TwILL2YPBEbCKqbom3Eoua65LjUR3H9ADrD4
lYdWG8lfQSFYezHq3weBj+wf66cvxuGl2iBvyhIMAJM7iKVBQBJQWYemcseaPuSgDtb4g3iicx+l
n6xyKFl1tpm30VCFialc97N5aWrTGkS5hnt+FR3U1fhY2LFxUxT/WoeVZVjGk2UOXuyIjFkdI9ZP
celWUueXyn1hZ+Haa45ga0WOw8FL0Ra23lpwnOSywXPkevjdbnz11kDwtCoOX4Cj2SRLYChT1MQ1
KfVmUnqLUTrF8On8qnb9hcggYgTvmw58fp7No2apleNgIJu3T8Z6YfWgKBNcGPbrlBsbnHd0BpUm
qQdujScrTDfvuKz7Q0jBzs7vC8zaWOM8QpGN2lrMycRD/OSBXpG4bTjZUBNQ70lQnNKgyPzze7h/
k9yY5Dxj7AuzXEHPhCEQI6hUV+vd5kIH87rhrng//lWF6XeByV1c2ZjkPEQqIFIisRrQg/xKjocm
Jm0qhd0ph2brLMpM/uEb6opqySrYu3mKqTVaIWoDPmZ8w+HSKj9XQRLEl5SRbBlQIhIKseyv78ke
h5u0UmaIAYHBkvGTPxhL33WgJrcuWCcFxr8F+7mbOxDTIBpjKAcz2/Nz0Dbg6hpbRLpq+jB51Ou+
kLsBshTlIQNFSkcapz5ib8XPXLuosjHMNmJznTatekp76QFVrHC5/htVZghNvvEjPi2SC32LPfRZ
m7AE4vDY4vA4tglNrlA878Wc/uU5fDLGfUE9j+XWrvIyjMZVc1Ot6vHAa1QQTykP0rRcSWAmLZr6
KPiQ+47zZJYDNDDupVYKkeU3PVP8w7F4ssZB29Bi3qCdHr7eY7/j5EQHNnb7muvBS+FmFuw2vsJB
26zidE4lnBSjUhhmDJEB3rOZGwgJuowXaliO+sPl5IGiU5TL7Ca9G+scyiVQ6RrNTraCtbuN6Lu0
/yD4dPvI/bSZHKZ1DaVQeYB76nio+DNwrl1Nfocmkle044o+H//G3JCmNQbGZPeWN639UPtnefyz
cj2PdGzNNAvleD71Sv15UvNANlaRnOg/hKMnQxykjMZYTOaAfcRLZAGtOuvXn5dIjanlQDNH8OUE
h45/LLYyvVOzZQMs/6a/U7g+DlmUaSwKs8Mx+EOhWbqDAw7NEYSWaKUWNxAKooPJgcqk0nggZlaG
9VSH8zJc2mXn0Vz1bNX8KNhLwSng35EhB2LSccJeDgEIVo2/QCp5UI9GWBt/xW+jx3iOKvwzMrVq
tahbDSl0XWD2RaceRQkiG5Q7wcpEXsIByNIpUZdaWBmjjiV9oHlZ8JhDm30AylpBKGBwcSYAmRyc
9GOsF+UKVswp6I5MMnoM2qOYW/wlXd7z/eOfjiEEV3d9DHbV4r66RJOT7DPKCtul6OG6x5XrNZIj
gq3knwDbcuwolbGVbwGul6xB3Ao5QDGlSR4GBVEObDSs8lDHTuT3JxZ66lPsp272SYLICl53l8AO
X/W6KwBPi52aTZo0ZMaUqzEYLNmoRu9q3+O77CbxMN/PIh4J5INFL0Wd8fvFq6eQx78pDxFWDgpi
K/jdocLq1q/uUNmv5W6scShjN5D+U2q2xiu2tX0YG5hUdMnPzlcDNDV65nFonXYVzjOI4iAve5hq
jWGaI27RKpgQ7d5bL2iNEd76qHqjcXxji/5mpVwio5R2k9cZ3LeWLk2zdGKrcPpI2P0ngFKLA5x+
UgdLGh+ys2cv869msBGkSPxDi6nII7hKAKVpkzsL+OAb4VuO4L7AP6WoFHPkcYqC0hsasEW2uEuR
adRrErOwvuH6ti61E0pl6kGUXoqc0OZQZs2bXq1YWB9PaxCjTIAhYDQQs6AXC+9CD4WNM9GBv9Ba
Ee3UKIJvWJI8OopUgsnLbgPb7i5t0IN7dtUGmWV5QPYLUJBDkVm+wHzvTb+S61hbf66UfpoaKxzs
gjrQMfza4qnPSarpI/gMeq/vTG81Yw8t5TcYMhVOsQlc2+ZyoBiXqlyusFlvnRTcdW1weGqGDZFe
mSd9TnTbaEfGYGSQmyr73EEE/Hx6sHtf3BjgDmvZ932CTo00bJfxp2zX1BmGIlBHC0QrVv3DlGTW
1mDdnre6myRsrHJJQpfElOYLbqlljJcWSNo6jaaFSh5fN9roNtkUKkRr3WZtU8F69/39j2noBDwP
aWWrSLEao32XlcVW/bL0ExSiGTYt+uUrzteuy2zscaeZzjRuSvZgxyb+wep7kV71ge5gPg8yZZFL
v5zfWeH6uPMcE/CIqDZ7YL9XAt3HLGC4BNQHiwg43oSc8yxkvDjPm9VxCcJcR9aglAhh44l1X75d
uWI//9tY5o4iaYa811jJfQqWv6gHvbTCi0GlSN3ivTq6UMvwhCoMbO/OrZZLFQoVA2ga05ZghN79
U/kPuRc2VxGxwjz025yzx9c55nVR5KTKwvRT8q4Jqg/aQQsSjJNinP0LmFo/qWCHKW41UD3Fjrjj
bT8R2+wxlzAMEGGZ5wlfl+W7oML9TW72mirLviOZUMixoZGj8zMLRv537d2mH1aCadmodSt1ROld
cSptcgWnZP9UPpnjdravkCb1w+8KknGJ3fPZzKzzyhLS7k3WfDLHbaQxy6MS2zCnXpmO6TwwbT92
R/xm2maMLULeov3vB8EAFN6gR2TwYwTAUq3vGb33v/9++90utiFDIswyQKXKnY0S6mBZCvmq0GzT
/ApM9J3ToiBeadDxpmnk29X6earR7VJUSVgVmUg8cf+wbH4A90ljuZAhUI3DKR0YFFXeenyYMY8P
cKEiYBcl2wJVjY5RW6f2xEXl3VC6+QHcR5ZME7QWKSZ6ZylyW9W+JFASrWsPag4erRqnUgVj5nu3
M6YtALZ/VChN/vNOGOhX6sWUgti6L5HLV9RPlvs3nBQNTP8qkQ0b/3AIj/pjR5cxTkNwvYKQ/oBS
eQyQVU75T4axRSgaG92NYFuLHLLLVF91s6VSMJofChCms77plXxkDSDLUfzZdj13a4/zXLxNLNo6
Iref1L+S8UNhfO0G1c3sU5WfQNTpULV3TPpRsK97Wf7WKueuzUziTlYBCW+4UexlkVtbnGcaJJrT
sUEHZFt4eghtVtNlTXFqdcnma1QvHi/edtvcGuUySzlfKFhO0bEYGfh+2UECjW9ee+e3cbdIsrXC
ZZJ9Uv++bM6uBdG+Ez0+uEvto6/fwzrjU3UwkGtZjdeEhtvfNKHo7XPvGD79BNAVP88o537We7VP
qlCKS8cer1OSOtN/9JcXkhtLn8VaVrztBroXHbcr4nJIKOURe00BLI++ueUofA1Nm2gDOYip27bt
Ehn0NqmmQ+95BIlZ5OhEQNSzW8DerorDlWHpI3CgWNLzy9sfzaJXDEeI9pFDFlysWipHGiICxj4t
yW8CaMGYDD1dwy1lUH2L3gT2Eo3tGjlUMcommSy8i4dmaTv5bN0QBZSF4+JbqvH9/NETmeJAZazo
UE0YpAkMSAvKRVhUtpt2d4k5O+cN7aYx20VxSFKhB2TshvpxBurfpaHnkZLIHJzMcb3+H2lXtiSn
rgS/iAhAYtEr0E13z+pZbb8Qtq/Nvu98/U2NN0bDafn4PPlhIlwtUSqVqrIyTbDEKPtKBX6V3oRG
K1sNPzxiUr9azct1tKqpQg100Asu06OgHRxf/ITmNc6ftIM3n0lra8Lzc6iUIYXQKPrBH8ddflfd
W9Bvh7SoM3zTduW+cvvO6WVFBalVvgerNWZ1OpUJBUPCyygSR4+C56floj1eUt4yf7n6g9N2/kY1
X87/ymhYFLXZdoiQbzCPUrKTzZ7weluFWGIYS0yaQM/9oq77r3XZdT4jcbpLk9an89C6pp73h74e
Bi/RX0awm9Kdakt3loVdLMbkGUN5MSjjDpOEtsMWslcxeet0MZPSwEii0Its8mpfaEfzArUccEW6
lgMhquKqO9RAq0BUcuaikpmrp7JYK3NyIQ6NXdl2MwUzwU/Mw39uTa6/hhCKQKPTVTOvmC41cv/4
EI17PioNwaYeGH8sUq5RIbmzXviuVptqQMRpWuwx8bXlemGLU7VQfpQVHCTZjfnihisrWZBWg2kh
cbNQcwRt8ocmn2s3QzZO2unUkeEKIlxAO9G7gNrfglE7LGp1tJriOivyW1bXl5VefWmDKtqNrbUj
euY1CW2dCO84WVzbev6sPoI4PNQu8zJqdpv8gIu3SDHTx3xySpfdBZfTDFmn6NC4Y+eMllNLm0YS
LxcpQimtaZBCSBJk0m6/m7x8p9s7cFI98tJe8ickhrJ76WUOZfV1FIiN0yxpX9h0qqN69WM2i7Pp
yCfWJTeTLiRJkIkA2FNFdMusG71l0OPIvfP3rORC14WYlnR01GYu2DAEpzj/sgTv2/ZqKqU1Q9mX
ErKirAerfDfjAmzj52FpnUkBeEC/7/KES0U4Rub3Wbqrg7uJAKrYTTtDH3fnlyr9dEJ86jODTXPG
QJbLx+q+f7q+/g9D8OuTIYSniFCUhkrIv/TtEx3vu+BJshqZbwgJUjjqdRd34Av9PvbbupnFKTfU
lV6dLUNMyI67kClp+gzVhhLjYnmZemU9e7S+GjugnbPLVMWp76SJk2SVIpWn0hp50zY/anY30/E7
MxGfCin3J3kqvUkRsfpsREidDGoHYwD2AgCjeB+TTLeJF3gB+rTusuMjxoB8Bl8nOJCUH5V7xJkc
8YXYdxVZdOQDcxXCPftycVVcpa45DN+6HtNr3YiBMYKRo//mQ6J6pL6wPM1415YdVOQJXGPxLnS4
yOKfcTHJnmMiw2etsWHRG6Pw53eAfJYOfRE6AR2mje2FoIC0HKrLdlUIPH2hL1XWkcK3P0KIaYgd
Bppn5tjXODin6BYkK5zRsPRNT6lcTOjZIYrCNHONnY3xeQKyHrmXSYKuyATa6NYcWhBZ9tVk2Y1T
5bRD5Nnmw9jLhrIlKZlI/zlOPwsIP1jLyByDtSy7sHzds8xn+dL4dp5zYiEq1U1V6/bIz6uyT/Tb
iEFENpINSMv2TwhDXRFoXVyh+MIWzVVnzFmyo5JeZF0py28kzwuR0zMtFJTwvw8i/NtmiGRRIp+n
ikHlYuQ6tdX8vNBsn/Yg/AmujEU25yfxCcr/voozbTUUVZKAXSQ7ggGDY95S18JTHrkavZwPLfXP
RxlJCBcpPEMa6no88ed19iFHtcyWEqzz7/3W6QwdbAAgdmYioryzl5QUGc4416wbFyfSnTFz+MqY
C6mXlLjc32MP0zin8H16IxsF2nb63/aFHc3sQe11gkujHx47aEhan2vjcH4T/6FA/tuGkAqa+GTl
0sahnx27Y76ceC3XeuRyfJTXlJpBcjdsu+Nve0JiGDS5pUPOJvTTUndI8tDYqGFBe7tqVe/80rYj
9G9LQoRWqm6G/loIUF8zPlE1ccF66Aym4ab2u2icjuet/UMW+NscX/jK/ZOozYDs+UmH+Z1cAY/G
P6PD/IeiyG9rfPEra4VWjLpV4VTzLC0+qD361alLYwzJ/LmqMC8+nzsPQhDO7ajNW7tVIIFxrWTW
PhyZS6xnhBhXDbQrzHDtDBD42dXD+b2VnQMhLhdpkTeYmyx8KEX7bUY9OtauPSwSh5GdBRFLTtW5
UdiAiPI3kEzJokQseQyd8CoI0dLITOiiU+WxHfOnUQtkfskP1JmPZglBJIyCLO9SYDjU1vgEdMyX
2NJwDgZTcSPbiryEGTcVGe8g7rQzaeHNbWo5ZW2eyKwv+wQR0Dn/NaXbLIScqpyTFDpMvLbGq3kY
dOeqdA0kjMfBlYOI/yE5/HVWRJKyrKnseEzwWX8yyORgEMyc7ypJcn0RWSQQoeZB1ZdhX6OC9AI5
rRFSQSJW/ylVAv9+576vEHfymup1M+Pt9Dc6jJLoLQLN08WyapuhUpVX82Oqt+OuXLrewfTcp8BO
dckNL91JIeDQItOLgSMr+Jfjk1Xf6WP5ZNXfsIMS/beTCDGm0xVitAwlEb350mqIqc1H1syyBUk+
lgg0X5KsD9IBpUy+oH8tPS+zJjw6pxbk/OPSKS/w+RfgQupTzB3tZs8+6AdaSJIJiXeINGUBaWOa
LchXLLDWlEV4mZXVxRwulyw0JTspiZ5vwOQ0WJKmxBlTpv0A+HECfub8vSRQbReXfvmEiB2fwF5X
9Dncb6Hd4GTMPqB15GkL+DiyyVtymjlTB2G7ZvANi953rPSSLt1BjEGysbKDYAu5TBst0A0Lsdyf
7Qj+luYkWPJWu9SWEFAGM5uoruMkDLUHKPkLSxTKWX/G9MLzlDPRy+Z/X+UxwVItDS1QvzMn6nXG
cdTvi+Sqmz+XwSK5dyQXoQglryraV3aKcneDieymuUjpN4m/yM6bEEMAlBxmjRNl8PxhRtFjcrim
ZuNUf1BSkixHRJFrtVZmyQhjdlru1B4IKSqBBL282M58HCbED4a+k50MyPdCkLA5SjrXnta2n+KR
PJdNdtAK62sc91cd2KSc0q7uB1O70OfyuSfdE2Rsci8w8uu6t69oG90rI91r8QDlY+O+qrJdRaEN
3zW7qA8GB0oQHzTL2PdddRVU5VUeYjqRaYdxsN0+L/hbSz8ULLmMSX5RNeM+mW3qtQNxlcJ6DiHo
XI9jihpM8fn8N5XEGRHRTlgXWMAxgRM+fhyt2zq5nGUSEbIPKaRDQ5aolRIiajap7dSMuvVfUfWv
LjcRag4i3toO/xIfJDkETAhVqlkHtMxRP253UG2wgaSNvHR633qaq3vKsdRkw5KyTyTEq2pC6b1g
2D+TXjTLva59DWS3jeRiE5HzOklSVg9ofIesdHoWedV8bIJvxJDBE2RrERKeiCronFjgfovrb0RN
vVF7ppaUTpT/L+fOtRCn7CIaZpAiIS/gET54olcc5Ni6PJ1zcRid2fZHDGKmIZCNfwnJ+3GrMlWE
OGkpUYyMP12pP+9IhFa+fSy/gNxh3/mjXHDz7JbCnBDEskwlmqkqHD7wgVqP4bQvZYHy/AsDNviZ
WN1ijUKqIM1wPQcIkxf09L0HtPgxg0qPjck2WbZ6NmbAoBAzzH7O0zioS79LPjbap0macJx96sMA
/wGrFVES920/d4nfzDGe3HrhlLH9lIaAMRIdI2VW4Xd6/jHJR/CWUzzJz4fdzUG6XxEL9oUoEvS1
QpQa2CP93eC1up/bF0OEEjModnmFI6duGu+GcJ966rNs6lTmMUJAmTEvWKQ1blYt3fc6rjaKmdr0
w/kVyr6gkPiQaVpmMtqYRzb0y1aJvXyh7nkT5x/a2EQhmpAi1VlivwAn6Gn50ePiz94/Qgdt17R/
n2shqoxzTHtaYtv4MEyuXxX7ZJ9dkBOkwLKTdNRMYk1EPgFknEKmDnXE0R1302Wxnw6DC4TGpdzW
2ejP1JeEeXUW0jYszHZogr3JIF6v7jr1czHmTjP+DcvOyulfvufKUNAztet5V2AD6CJ98J7P87Es
IYawARpqqQ6C7n8PGpacqJdq5mphS5vPWtpiYUUxuHY57obmsTff/Td3F7FJWRrpZjrDAZNLFRIH
+gTUiO0ZPt0b0x9MtHB//sdbFPsnhAlTq4eRRhwCisp563cXHAQlH/qSBAqRkzjSabTYSg38bJG4
Zcku67GQOJ7s8whxgs1GVlKlCH1SRU9pAx3s+gsG2yQ4rrNZB/ZLiA9trll5QtGHptkz7mOvycAf
ED/rxgHypAejGSV3yNmnJVNFDJEWJ2w0GnQ22uAexFu7bvgWZ/Nubgp3CO7O+55kB98AhpohVIpy
hJYYaIaqGTFJv8R70zlv5R9QBL9CrAgSCgLAwamOPIPX+rjwYfWFC2rgpjrYXgZ+laPKEWpyDIHk
24mAobZMiwzF/8JP7cQNixNjUOGqO6jBQPYwep4nKUDj7DMCX48fi1XIyKMlzWwO0NiIhXIIpuSQ
iRxqU09nxSQDx5tB2xvSX91wax85H1d7xIYmO+ZFw1HyNWVOIwSQajKKUSvQASgsdXZq1XB7ap70
3HKzVNulrb23u+5Y5/l9Tdprfcx2oTY9zDF7yIv6MbLnxZf8Ih7yz4S0F9DDatOVuVXyPACDowpJ
PM3YEbBT6keIuEMI6o+ISzYHrVZXni6EnqrJo1yPwtA3jcppmOJSkOnY0XHQTl03OaPq49WdhZPD
TB/4GSc3d3XzWbGeOxupNpyRGpeplTp1K9sLya2vC+FqWPLCikw8KxEO95TtgM4BGw9GwUofG5M8
q/sQI0tVdSlLbSSGRWgSA5DFLCHbvB/a6KDWlDizEV9bsXIDzTvJKiUuKMKSZqMzoCCACg9JoxuV
padRA1WTHM8pOc0iBollfceW9Ef90rj8SZHGK5hyrIjkMIvoIyVniZXwfo9ifJpSsLjgs/23gyLi
jciilJNtItX4KXJ9+CnI8UMsTeYUsicm4V9ydTSrQl2KOu65NIGGkA/+lEPpWtcDIAjFjn42ZWx6
klAgYokwLF9XuYX4a17NgDJZwwuiilz1kIMDXk2OSZXloyKmCASXNcYDYXE2AaNML8LdizoB8zn1
dbA7/wVlPiLEnZ722aj1zNpHveZqTQQZlfbvADG/bmtRKpgOkH5NeYWWF+2Ny9/K6/+5f8UgYvHa
P/porPWSIlx1ceYt0WWA50rX/ke/F8FELTPz0QjwFGozjxPcaA/pDuU9V6N7yD9fyCnKZX4voor6
jmo07hE5OEvG4sXzDz/8QQAjT3UkniHCikoj7Fs1BeF/aKm+EoEIZskezzvfP0yJ/vIMURW4VKpw
GtIclRWD/m8qi10RkZ2pTE9qo5+mtvN1M7uMwYvrskmTEY9I8mJRLHio1WTWQ47AgVJBmELhpA6B
jXmaW/TrJHmxrARBhRwnq418IRTVN87ghbkd4M9+tiCb0x+0IGVRhPLVr+KkEZmUgnn3b161Lw/K
N+kSUL2EMFvFRLxgSxvVVNEzlIWjUN8r7XToe+gFGmrj9lmtfiZ10R3MuN6xcSSXVdCjdgz+lc+Z
QbNrlGCvkqWPjuE4BXuJf20G79UPE6IbySCBRbv5e5uZaybOt/MeKZx5OMzOX9UiV8aERCleaqU3
ucZrTiqXVcCNTO5/Wo8lloz1HvUDg2R4yqG0NAIHwBEcfIb7BU4sLY1shoBfK7LEkrEVtCFm4aGw
OZn/m/XRyTvZGdyOACsTPGFauemkJKE5KSbEJsZklzFUwdMnoxm82Hgi/SejuCzIQ5V8Pr+Pm6+4
lVHuNiujyTgDoJag7p+wq0GNHcUETjo+VFDVSKoIvSdJA3Ezk13Z4/u8socmXhXrCxYZB1ntdqy6
VCC6WtDsIh3K+/Nr24xqK1tCfqQFWm7OSln4QXCrQFSr7j6o6V2TfrOazD9viv9X/3zsLVWIaVpm
J4gwVex3xregMq9N6HamjD6ft8KPzTkrQnApk0npkYMBt9Xsu1Zz7fDOMBpfJ18sTPvWmHUxgdg6
b3M7eq52UQgcMTUwdjGpob8aZQFb3p+BGGXHTAgcOGNj0ScKcOPTvrHAaSHz9+3k4fdy3haJ1UkD
E2boJ0eyN934FHkkdDqHE3fkezOR0qhKPP5lf1ceT5WpGag9InIkOgol4eBBC0F367aL3ShJa1lg
lDiJWDGuoYBU9ha2sAPhdfSh8JIa/IadE93Xjwr+AU+JrUG8tvGZ8m2WEr5JvqBYQh7oHDGjQKAk
UB4B6s2lprRZyYPSmXMg1o6LMmVBNizKXh2QchoR9BAyjM6k7tReLrsAOeffdShXbiPEkqJJc2NQ
oATEn/4vuKksvqEQptZ26qEfn/5u3nBlUIgobZFOuta1IT4jl1pERzR9yv3am6cL4uZeuM+z9+dP
uiSGiVVljSZmgHFDaG/HAHJQ5s9FcU2Nan/ejMxBhHgyNgWFJKeBmQCWOXkEetHpP1oQgohhVIai
pm3p91rhKR111eTD+TXIgqJYSE5Kqs+GAmmMkT9Mv/d2Qw1B8Y+kryT+LpaSZ1CdzNY0K29mT7kY
5X+YPf3tfmJZOcn01hwD5MwtZl2tfYwnXfGZ+FzzGrB5yW7K1sf/vgqRSl50eqzhigETbbuzT/an
73xKBpon++Ykf9BJYrJYSY5TwzSLSkVmYIa+ElRuZFx37f9Yf5SsbLMludpGIWwMo5rlvYl05y8Y
smSL4n9f7eJSae2g5LC1EjsY3cBH8wtiBzGosf5Q7ECSQ4olYr0ujHKuQZWs5cbs9SH7kBfpu6gm
O6UYPS1cvK4mwJCwGNNnUMyrCIPKdfCuAvSL2MZjl+rWrsir5zSsoD9hBLLnyPaTc/UZhJjTqIU5
poQH0/JDWFfeNN+GLRi8IEUE3oQ8HpxZOZrVEYC1xLiX+MBmoXNlXAhHydK2U5UjHFE/AkbhMGFU
qPmW6o7mchbpTgYYeguUgAQWw/ioqTNL11SRr1aZokbnCsToXLxcHU5fYfLZ0zCNeLB25bH+X965
BpTrU6l4/dudfrFt68xmFJyiojCYasYVKRq8J3A1c7r/X1Prf6b//ebOEswJH3aeraDMaQcsHvsU
Dg+lcqXKEMzSJQnfbwhTppqYwng5w+lK6OavCtV8QSZI7vDZoFci0qFZUJYyALQJ/aFvn5N4uMsC
W4Z6fZsDC0aER5hqdSTU00HZd+YTiR/j9FuKKY9xLlyuIqmmtTdGrWuYvkFzN88UvEQjyVNme1dX
CxUiY79Eul0MeohTER/q5cSVLhjIFAj6bB7Gev69nI+waCE8hgNr4rnAZ+y8H/0888r2MI6VHolb
ndSDLh0WfHPyBZPCe621LG3OdMx/iRJJFAQOMpqwN+FfMCYcBcz1xkG34HE4xyBjpf3oaOZ0NyYL
6LhjWdt50xg0dSAkTcCULkpDpPFAM11FiGm1k9nGTlgXThPch6FsVdt+srIk+GpqDYbClpemLz3x
ivlPADU/fbKL4k1uyvdwZUxwyrTX2Lgw+IjSZYPbGOQ4lZOsdLUZs1ZGBEdcKJktcwS+fdZOo3Ff
g81ASyVlnbcJqrASwfVG5PEY4vzRaCCXP1mgtCvwzXvnLziZLwiOF2vZYvc6cIEQsXEnswOpdg9y
iNbpZPUPmSUhEo8hCUfTxHlqMMRuVneRkbijeafR2jm/pK0ICepmnZkmaCltXWxq1HUJGm4LHJEj
ImBv9feNoRyDejjoubbLWnIo5n4f5da+gGi7p2iZr7QWhrs6KZ/0hrfgl3CCVXD+UPZmvCqLS7Pu
h8IvzOlE2u4rmmLv8lF7DKAWdl32Ueu0efak2v2jvgyfNWO8NLT42Gq512vG88CUD+f3ZuOMvPpB
wuc2xrhtUQhFHLU0z8pCcFfKiIn/Yft/L1r40Bnkb5URYr/7eiDHYQYOYOrVO5WR/01GGXjDpM6Q
Mxl3kWYc8jj53NnK7ZiZoNml0tnEzfVqJlj+DeD8LLGgYeVKuOhjFfolzXctWzCxIBUh3HBsDWix
Xzb4b1il7m2ddEo30sSvMleFFFu1jz8OBy13utPihq7uVH7/IO94bvrWyqwQ7ioathU4XiETmMSn
WgvcJGz8odZl7zv+uV7Vawh5tTwh4sXRgLmoiLG9R68MZ/Lmp5g989QUkiOcVdv08oAza3OVEfkq
3/ZkBPNCLFR7jKyUJqK6YR6/p8RT96I1PDhpfZzcmuN5/oD4Vba9wknRjChq5x4tCq5ZiP44L+EM
F+ElReaPlMMCVqQ3rmSvaZlV4ezoVRQxYEXAWNE2T0qSX6mxeqhsKgEI8k07803FCkhvmIpq1Sjj
VKPlUe2mtCyvbt4NheIkyfvzIWcrCYDEm6pRk1oGQMv8mb06H2PWQP1bX/5yRvLNo537i0543Ke2
Tam4g2VHLKsFjfS/R8FuBhcd7SQb83MmmLRfL8wgqRXrEYGLmDdJ8IzTKLvJNkMLITZTiaUS3CGv
LTRDsOR5NEXIswM/UvwX3jSXMa6cDu1Ddgw+BQqGcLSj5JttLo1YBBTGlGpMLFopjdKBhHgCNKo5
ce3F6b52c3ckwKf0HnEDG4peMkiMzCZPyFd+ki9WY8cJDf08bt/lGJNxmilKPMnK+P8iur6mMsqJ
zzF5I/oHtOyKsbJnvqXzLj+U/uCQBeELVFG7+UBVSfjcWJRhWzYIJylkOqmIXaqyEsELQrv+nF0s
euymLNydX9GmBRtasXiwU9UWm5vF1KRK2Sgoj8xf2Vjsu0yTsQNtnCnDtlGUMKgOPnGRS7y0S3MJ
xjH0m8l+PxjxXTngLkjD+yrpLkHkfBGn80kz84+1AdaKOFj255e4ERXX9kUeh2bMSGXZARAO2vyl
7PVnyM355URk69zwDQOsMGBLtw0dvs9/x8oDWzp0DIeQP2tBuTm5w6H8MrmjB7qyzk9wAGXne2th
a4PC3RqYEYmAN4Aa7n7caV7m6ckFc1vwUgYX3ZXyUF5EJ+Xh/GZuxeNXqxTCVgNFdquKowhGyT69
mA5VBkFeb9oVu2BBb2K0ZOvcCGOwiPNm2xgPezOypQZ11bMJh8Cerob2Uq8uoXrqsFQWL7e387cd
MYLUpVnoSRb5UXcVlA9QfQ9qiY9smsBZgAoFJbjVhOsF7TG7C+wY10vbn3oreFAwOFvkMmH5jQva
YL/NiI1Ow+pzsoxp5IfhVYx3CVlutSa80NvFa4xKEhMlaxKbnGq4xHGazxg+45pJKCSRPAcntHop
cbytSLVelPB56sRcdH2saxyv4qG5xYjFhHSKCxZzEtaoduLIiTVJAH6LsSfQR1ptpXCHKiRqxmqs
avTixh1Xnq4+R5FTaNCDNnwCFHQJcEHpVegdW7IV8/9buGxe2eY7sgooVjulPeuwYt6I4X3O6dm6
bnYc51K8Y17+LNlhmT3+pVf2EBKJoqUv9qIHzUt3E3rjlYPBbNA526GTfGwPEpM8Dz63RCGEmVFm
xzVEW7G9tt9+45Mzqa+9U4/NQXmcoR9Q+Zlb7qJHKkO0bkbr1YcV4pjZkZKMIRb7k9gyiZzUHfAQ
Kb0wksKiNhaKmjyeqSqB4u8brQtzWkyqkSX0Mcjgld3s9wGINwr0TKLiqCeqw8J8J9ncje/5yqbg
P0h1DTznQ56skH0S3fLZa/sSJJO7Qr/hGmxS0W2ZRcGDwPNYDYHS8RsJKPldegKp5UOz461D67a4
klHSb5W6Xq1QcJ9smqY8R0Xbb7x5Nx01dDnmm/K4XI0HJnPVjTSGd1WQh+k21InECYBMKdKAlEgj
ls5Y0M2KwVQWsh5y6aoXIY+moe3VdnYHac1PZWydJoJBUckX3XDa9W8QhwE6RWn1rulxXPbLnrqj
P31GE/1onApQSph3561tu+yvBYvTAMGU2kYf66WvqN1xTmr0m4fKdPKcFk7R2rMzWGnnxjYc+bzh
jUj/apV8F1ZxqKsWe1ajElo+ReL1FQX3nCy0yjaSO/LKRBuTJepStJ3DsjtUw+IExnPZG7sOsM0m
GZ3AtnZK1xyA2ymcQJ8va1Bbnl/l1vZCn4fZumZYxpu0OI2opiUluiA2fb9kza2RXtHusKSIhPVd
NGsS/93a1JU5MQtmWmHEeo7UI2yIgyvaC7RP5xfED7cQy9ER+LUgkcKszBeQR2vIDJvkox0dAGfE
ZN3/ztuQrUJ0jTCYctpYeDSX0VHJT1Fq7P/Ggk01WyMaMd7MHShjOHTzjOnHEkxk9tFmf5FnYp9+
W+COsfK9XjOz1mqX0i+AyZprxVk04jO8gc4vZNO/MPhsUJQvNegrvTYTTFFvQsEJyApQtyNLMbt9
NPlDeoPmgEujROJfbzkIgS5Dq/uXPSEW23FTAkZuo32J2G8/xQdO41bnHyZw7tpQsUOJkUki1Fvc
rGBTuMTrIWWVUeCGAz+7C0Xj+GCUyufSiLylChUnTYyrOE3dzLQemmSRSr1teuNqycKXVADTaqYQ
Hs+ncPJduDOup++MBPMxOvVO8UWWbG/vMoNwnmGgRfHmMZRBULPJ2wqCQz8Ki0F4jPbM1bvT7KFY
7GZuMkk86WVa5M3JXhkVTp2upO1QNX3lQ5ngaiTazgiyLy3VdgPTXGVevqaWfY8yxqeuih9bRu6D
Ik4c8Bm6pCDXVlLfdE1yU1ujx/A2UEn1CfjcYxAle3vU+YuxcKI6PGhL9gAU2rduUo9BQiC2W/hN
nnyKQ92dSfe+acjtmARf51GL3WZevJRC9CNtH0PSHYeBSDx64+vaKiU61M+wdl1sdOKuDZep1SJ/
zMdbnNGDpcuaTZsm0FugHDLBWyuvz2jWNFraxCDuCLWrACKzHSjAz0eBjaCMYYRfFsSnIAibwJUZ
daWfqVwuK99XLT0MjZShY+NCfWWHZ0+roJbUljo2EOHyyY15MieHXCg7XhUgj9MnOYnj9r5ZeEHb
TLcscWglzZKkjWLEGiVqDmo1u2ObS2LLC8xNcHqs6LcNIZ5ZwxKyTkUpOBv629kIr6zRTu8V9KDG
vibOqDXXwZNapMpj2Ji2p/T0GTwo3f+Yl13WlYvJoW/aHN7NyuQNSVu7I50Wx9a7Qz5kquSEbj1T
ISb3OywI+cwws6UlFIi2VjuoRHW0sXZCFJ5IVTrgymLLtxr6xQ39bFSNq4eqF8Shp7LWWULL7fGW
tr+e97uNEoRJcXogImhZODtCZIYUzVAk6lThlc4wG+4n8Ik6Q0YwHIzh83lb/EsIX8qkOmS4kZWj
cSt6Q0GjPg+WufKj3r5MkII4SdS5dQj6MVXaE9x8c6ytCX7RozrcZimpEPQhe3RA3/swvauP9sV4
kBbSN04VCkUa/FBHAQxNgtenqpyHOapMHbvoafsscfjrGFEi9wBYhz5iLUtNNs6VhVazZei2iVqU
GI+CsGZKiDkDv5qezUB38iV1/vW3WlsQ4xEaR0OtQG7E71GeykHWtjRO3gwuiNXPG9oIfBaKsWhA
6IywN+lP1KSEtZ1dAZlYXLdD9t6IyVPRyGgsNnzvlRnBG8IkGWuSL7iPh69j3aILfWeCfc9ioWTj
tm7+V5aEExVnYQc6mKD09WYfHop94MWuhol3UDE5s9c4Wu0Ufi7ZxY1jDKOAEpoAQkA8V3BABtkd
ZWlY5afgI2jIR0onJ4w/pMnlpEnVpDa83TKJZeMU29S0xeZKOg4hyif4ZNTvjlZ3n6BeMd0BKOrG
9THe2/3+vItsoSXRw6EW5mMJb/oJKTLTBjLEoVGhfKDtzU/qR1wkO6geoUIDZYaci1uPBA0y2a5u
3S2vDAtes8TD0gC8WPnoz72H5MYVesWxo0X157EEDI8FqlPX8TUp58cyXHZAofh9QryxxOxwk7jA
eh0Ne3hfZcWH2Kb3S9YfF4JJpxRLYPrt+W3aCgqmwREQAH3Z5htMqRpkXVPBxU2Fvh9Zcge6I8mX
2DSBnitPtKgB7c7Xcc5uQk2xC8SdsKouunQ59bmEbmYLV4LGzG8T/CesEpRiWTpzYTAxutq+daCX
iFFXF5oEUPAEAqFwpXMj/EcL1xKuPlxIBpYE28LZSU1jqcw4qPAgCvyiP/Dym3bd7ZZdrPgpFF5k
brUV8tYG+flaL3FmtQYS9srX8+rSXibHtL6BaEHS3d20YkBGG49KQwNQ9bWVyOqWpCjKxq+TyUuW
zmnIlZJakuqIzIqwFlKYcxHVWe2T6SLLr+LqRislRaCXNvSbD7RaieB1/cQ0zHPmEEg5xRB3o8pu
uGGVl+xzNLTUfbM4YBm9CiIo3HOxN3oAAaIkqsuWKXrlXNd1xgum0TJf5uDMdvWhuAWGfpHs59YJ
s1Zr5T9k5RtNn450JnDGear2HbM9FPQkd8VWZmStbQhRLS9o2ittw8Hn2p5XY4PjfMMzI0hmSBJe
2XKEy1DNoV0XGmHtL8F0VXTR7dLb/r8Pe7xlzWxKkMqKMak1oxBUs0XiT5hOLZTqEFq95KNsfX00
94H4JlxlW3xh6tqSlkvUoDcMdqGYgEop9AqIN55fyBYIynpJjiGejsajOJhexFZYYeY2xdyjcpjd
/Br6o95wUR341PRLcUaqMrUZbnFdMGQNlmVaYvWprsw61ylsjm70wLtXNWxmz+M+OhTvYk+GfHrJ
G8WzjMvDQClVBwxShOpFi2GmwRBmPpdMdpYWZYUEk+dlHEZuEY+nwgqfq2y+qBnmmWj36fwWb3zI
V29FwR0z1AvHVkfrOCmDd1mNAnmTZo85G2VSQRt+/8qQUHEqaDCPZa5Gfqrg8dba9DrupRoR/JwK
e/nKiFCVMHO9qfsWq1l6x+od7dh5CsRt9sVNcDS9QvPjxusvOx8tB1lX7g3RKOBKq0e3IfCWZKQG
3GskvGU1Xfa+faRO4SgneQVhI7F9ZUi8xRQ6z32rR75FAJmgt2ANft+nd9QArp2N9+fdY+s0vLIm
3ma2OtRaAwgDMzCWZU2jE8+96WsE/ON5O+hHFkUUBTPL8pN0StzGnr4Uffhh6et79Fc6ya3DveTN
B8axJKZFDAvH9PVlAJ7CSk0qjKxH9Fub1f1Ba+ZTaBufzfCjqh+nEdBeyQ5s7jd6HYZuWLatiVkD
64y2sBTEA14qHb9Ze+2C7dijsUP/40h81Su97GP0Vf143i531TcrXZkVNt4etcpoDQDU2/nGKud3
6QCG2kT12TyDWWU41JZ5wyXSzlvdWixHvaK9jIc7CrWv9zfQSnXpKeJ6aV/3ZutVSewnWuX1s+Kq
XSS5RTa9C7NeBvDq4P59AzxibZU2hoa9nVEnKB6IV16ZD8MBL8Pj4KfF/1m7suW4dSz5RYzgTuCV
Wy2SqrTr2i8M2Za57zu/fhK63W0axSn0+E50RPeDOnwKIJDn4CyZtiiy/ZyR5HdVUQjeAjqy3xrf
0UXnRa9RxUhhzrIXN4JLMZ7CxwbTNYbPuC8tR7rDA+qWHk07OxnO9CG5ojmULbdGVr+Cr2iZfd4v
SpwzFwPx4cUOH3WosnZQBWFdV8ND91U8PXqpzgyAUlRVQ2qLIqrn81o1hl9Gq4BR7Zwd0hNYj2Jb
J+AXTVHtiDFPaBveBE2pPQZxAJCiRW9B89o8h/+lbCrRoIT5jg4BenuiWnY7NUBeHXxqTqcJR6c+
qQ4vPvVqvdxRHhpVyqWoSHfRIdhJtnVT3fc/zePwA27U/w6+/nfjmJZg6872dBeCCGzcG1+6l0hw
o7ayH9h36GbIOG5IlXMLt+o4XBLQXOMxNe/K1+6QHiF675lPGuoeqEL7hnv9Dm81uv1mkVu5ScpQ
I1EJgqKH+NHyl72MUhbrvenPkScapPmMJi/3+T/r4/Ni6WBNKK59HmbZKffBA4uh472Grr7A1d3B
zo/Lt3hnPUBJ9s50VcUmZ8Vr7ohDv1RucFdirIy6U22LVOe2ovr1Pnz+ffVyQM51UEFKle4I1FgT
AvaRyuvDxkUD+K5IXuf4PQqPpHkuVEHcuhXroDYuWwZyDsh/cl5KwjBpOfRVtlO7H71UtTYEhA2R
X2IOgN/3tRH2I1arg6af3LdJnQHKZAxMo8MLUvLyYfZNP3oQ9ShvQpaqUUVFK7upIBnxu7WFIBVV
mLCWHJBwctq75duw724qT8GoR+blZymxFUH6ZgsyVjb5kMqcFWtQEtDejAYk2uLbQapLO5YW25jS
XOSKtjzf2hgXVlWRlUey1GY74wlq6Y/wBl/D1MbYjiP7BrrWDEc5Qjv4KCJpF+2swTn6nIRzMgTY
WX1HjmrqZpHd7WNn8OL7+FnDGM38LUJS7/k6SGzF/evlcke0HzRpygq0E5N4sps4gJCamxKRRNqm
v0XkRCxFRyUP2djfj40mLakJRkIcG3N6H7UK/fNLmp+gVGkd1Mx4HofmjErMT7VvAnuS0w4k9boX
yJ0XUQsMN0n1qBfpeyIVYGus0LSeRy9K071IyXQTGdVpLPVTrpmyo/S1qEi+eYtXv537MKpWqfWc
d9kuH5L3hRSuXgUP17/C9sdf2eA+AzSmAqjP4DMw0DSRvo3O6QtqYVCFV/f4OE5xJ3RIbM8vgGNl
kwMOq2nCrujwTUgTYZo/MfEcy8rICZsgsit0TKkx3vURJBGzsnBMCZw7UIy6vnDR3nJJHasw0iHF
vOrODCpbH9+66vG6gU23qxp4WGsYQFQuZvqNOZhoEGBnWbsBqGhsRlupH8rbwMaV2gtTFZv4ge4Y
5CtUZF545mUjTK0x1KdsF7x8trQ/mYg5HosbHX4+sHP02Uru8qV/C79dX+jmThINbyFUORBEcyco
MvSprCM5g9IKaBLUUydsFvnkLr44MCsT3IHpUYqXh35B1Q4vIMU1biz6HHypR697CzCw/Q3zD6lH
HzPZlr/ECDSYUvX4ZtUvI65z64z7qnpPPhTRcPwWhGnoPIBH0gzlYpyb9NOwLLqZ7bQ51V0iW66C
mVf4RWHz4tYery1xG2DpSVZloLL8bGdOkQ6fZFs9NF5lBzb5Fj6VnuihsnWaEKmjkQ4LxPwMh5sQ
skX8JhHcj3RGO5LapftWRu6/0qBIQQW+b3N5eN6ySTUUvHn6hkrOMTdmGgC66JAro93koXv9kH6y
qfBHSFuZ4HawxUB61I5sB610H+jNXagpGOrSI7xBxlzyFbnIbNPoDo3GVEToczHWECvJtWfkZXeJ
FfvoJ3fGpYHiQu7OZe/qifJjkibLnpvOg6qRHQTd96prIcYra7clBIbnyny/voxNUEGV2VQR0Jvo
4GCfbRVzzSGR8lRPWJ4Yc2lOf2dBmv3MggTo1jp9ZGcgWv8DqFzb5N4PmQmlxR4Bz64NH3p5cApL
SFewdQDWJrjgjiSkBydJnCMEgT4gu+El6ks5Bb+c6pc+JhSqO9G7YSu4+2UToi6/b2Wfh1JNDNic
oc+c5/IBU/IY5x28UBpFubktW8jOYTaeeQONf/qGaguNIfDBs/UdMLv7tegQWjgxHtsQh/LDJ+sL
evxuFxGpDdu3i1O/sst9ukbOOjr3ePMmh3iv7M2DAZntZic6IZvHcr0+7vtVZSibvUTh0e9YHkP3
kid6Uh5bXzlG++QYfaiidotNfPq1Mp6lGYNUuTTIWFnc9bWdkdoue9NGVIbYHPMXVeYLbh5zY1e2
kgfEoBow993CIAuUFDcBe72egAFxchgpYPYhentsVdhBX/CfM8PzNddRjjIoSP0h3NTcjsehdwBO
T5Ffu9k7sEqZ0brQIWsguhebISErViNyQZJI5h+Pc2tKmT4BY+JMPUbSEjlGuijgpTBOipE+9bLs
1+Mg2eqkomNTK/8KaeFJs/WmzBAaYB0ybplUo8BHbB5ljOOiL8XAxCW//6idQrZFtQDgRqM56Qiq
0Dgejok6RvaQmrtUHb4gUj+FTdHYgm/PAu2Lb7+yzf6+Qt3YCFK50GF7fmBc3Rj1lO0xsfNbxUFr
x84QMTlswSG8oKWjKxgzrHwvUUYhtm6OEp7vJa4reur1ggqqgJu5CbS9KQQJORV9KpwnQWeCWUw1
ICktSG+juajyMp28YCTtpo8MX5KyG7j/EN4t+1hI9NrUk+B1vZkQXP8EDp3KBMek1HClMKRV2tkP
+SMr8PTMbMZnVPrZO3DZp/elXzmFI0oHbmPWagM4zGq7yIqnCRsQHdL35ZY1rhA3vJ2//43J2Z2w
JW37s/5ny3nNYjUMAzluYFHeZeBgN39qYHFAYuqrcqRHw4mOIm7+rTI9We0w30eh09qqkgC43Lnm
bjzqR90pj8mz6hSwLHnm7fRTc7Kj6s5+f5D3IvubAfKvLeZljKfFKHpjhnkpHXDE3mvjcRCKv2xf
zl+7yr0/qrqC9EaPXZ3RilA8dfvJmX2mzZa6hSNC5a1PqMtIQBH0NmPsm3s2znPUxWkMbKx15FJD
RN+tImi3EZlgscQKbCCsWxpSAhPKVDs0TF2pEHRvbFV8UTT/tQru7qd1XAZ6CxP6bjhU5wjZd2tX
3kdH7SBAzi3UXlvirvgUxXgjFbBk2MGD8WTcswCIfEDzACJzyL2/dPvOmzwI16a+KCrZCrrWtrkL
bpUDNaoBtuXoL8lYfEJTd+ozJxr3glVuxQYrS3yeEBoHVacOCCUbMDbMXnyzkE/SwO4n3vouWVwi
CCgFSzO411kcBUmhUMQGNFtqJ1Csp7qbbiqzek6m+EOwui1j60CZM7Y0SljPM/aRCQS2p370CuTy
0SJ16P0FDjA/Fy964BaTI0ygi0xzjjdsQGCUW9hYNkK8IKHfq755X3nUY6OYHWqfzZ2UeMMXwZJZ
7M87/PWSOUzRkxmN2TKWnEGRrvCHfXxYgCjqXvQhtxDSQD+YbqAh37yYak8HzDNFTQ9Dw1/LsOzR
/+BA5MATrGfrgK7M8CWSHm0PTSXBDAtejdv2ZXojrm7LPgQzXko0fe+uG1S3NtAEwYKCJj60vvIv
+qbNpVQj+HBjmJyz2mw9VckOkFLwqgbkxWTUPqjc3MdozPUGaMkVUMiV5eJbPEHKIqVuSEzocGst
/msq91UPgY1iQJuuFaSdCKPY+eU/9vq3MkBeAW7QSDRI0FkNIjKI+A7nEMTfk/lJ1S6ugm6h+9oY
50Aao1SWfK5yNKVGTqRBh0v+fn3vNwMbcOlj18GzQjF3+/t6whGiHWpcMnTHpOnyzMoylpMfkkd6
VMGnEbqiYWKG4vwOri1yKB/FSNwvCboBq9G4Lbqb2kqdyKLQ1I39UbH2ulW6gkWKTHLgPjRm0gxS
xiA3fx/ARPtu+ZmLfgjZDl+kr5NnZPb4o3GG0kH4/HjdOvvH//f1IjH3+w7XlkRSZSjwrC4ZQa/h
JcmXkLyqUQkpAd3R5cw2lD9o9EWN69+fVePpZggk7pLAwornKbct412rRDK3W2i7tsCh7VDOo5oq
kHKq0M2TZ3ZZ5zupSW6lpPGvb+AW7K0tcfhqQFVMSRaspZatU5W2h4wWIXRgTVGUv3Xd1oa4u40E
T2ag6pOAVx/pvFTRHkEM4VxfzOZTam2Eu9O9JUcqnXEcWIPO9INNmqQH3Zcj+w8k2dBEATY9lSoE
TRQX2fawpU0QhDJ2DtIqmFNa9mTuXwQL2ty1lRFu19Ci3C+9UTMRR9kJ96ZjtMCQ+JOBqj1XL7kw
Vtt8C67Xxe2hqmEgdAytBA3FwbF8VzGg374ErvWSI83d3iLBsMtdyVUO2YuoXWF7tSY8OiZ3dJQJ
f7/NYaYXVjxDsrKtllMlV84kqd71Hd0ygc4tzVJYQuUipdKHMVjvU830uwkS7YtR22Ul0sHe7GVC
SywaYi00jZILEumuSrKgHACJsnyjQd8x6DuvXhS3tcq3OWu/EYlIz5qUjk44IVk84ueMkeEYqj4L
+g+20Jmw8RD8B1NEfC2q6lNdiXt4OfSI2zhLzmI0qOzNtjwg4og/mkBYPt/cYguMAIRN811ISKkd
UfJsbMGnihGfHhNzGFMwHfNLxU6OX+Z3Q23Pb6Jk2ZYnQIbmP1Y5zycVVWJmecL6g8M92rf2TLq4
AWXV9fPDTj/vcNZmOG9HS/TE0TxIdvpQ3USU7PQIibA+FjwrNht3ftm5kIfKcy3GrKVh+kXokZ3l
J27uxJh8/6R2UTtb9ETb/GjEQIUJXG36BUlb3qBXtrJmnBOrcJWJuGYpyHOJLLC/r4K7tEQov4wN
grt0eKco59QJda9/nE0TVKGmaqAMeMFGoWnIcHSI+XwErXdV1/txX79eN7EJj+SXDb5hb276JS9b
wL5Wu8Qz76zz7EWQ4Rn2y02zDw/IBg/H6pXVecVUxZunb2WcA0hqlHRp6sjykc45EZB7lSaG9vRZ
EBRsgsbKDBd+hF3Uam1o5bvSOMlGvAujvdWYNl2OZKZOYuX765u6eXdX9rggpKnTKsxMJd8N/U2T
zY1NyPhlsOrnZdnrXeZDEeg4D4OINnD7kq3sckeSLnqXRJKJN98te9SaDmbYX5QdMjB+eo4E2STR
t2N/X51/LSjUsR9n4uua4ZgL+a7N3e2I/tPre7k1RU3WB5TFlis7zaiXmGiIWF/rCDohFjTg3eFb
p+94eOxxXJzKic+iBCP7Vy9wcbWV3FOnXGT03mTYyob2oU3l+rkxdDvLPpLUsq+vULSRHNJnVVIN
0YTTkqqou5TTbZEvDuaO/+Gh5JBeS/OxmxOY+duhpDsQZu/FDoVtzJWN41PR0hxlaOcYLb9JJG/p
0tupnQ9Baz60FTlEeGhf3zzBd+Lz0JgjTsxGk0w/CKAjt1R3YTb4aV0e40gVbKDoevFJZzPPyaSr
gMrOj9/DfXpkGfYeddYc+WCRA9sOun6dQMKDSGYYiTbge7GRdg1lQeh839cuaGIQBhj3ohqCwNcQ
DjvKPpmbOQAUN3H6l671D6MhYm8QHHR+sndWyqEgxoIXRhFkzkCQm4U4zcksgn/6pTjM0K0pTIKQ
YdOdfqTI6N1MJTIVsq95VnQU+zHRoefQYozHNFD12PLHQvlqdcEZEay9dNqtXmK0KvqH/oxwiLGo
iYqXBeICsBHuogJypX10KsApqZSRG5m910WRqGVQePo5/Oh6o1D0BV9vPgY71JeOMVhNywNTWA9d
Yd8GO91XYIRyiZBKmaCPqrIdRWqYNfJHLvUsZ3JUv9tRlwoKF2zHLs1hNA4hI56/fBsFCA8L9tgw
/bzXv6UK2SWD5UpgaLJpMh9oNdpLkD7/36EL4Sl736Mf6mKMfyilTk5aQFcDaWZa1PYiaftcfrXG
2btuSdla3toUFwARaS4TyQRytZ55bBI7uItPLOkd+cHt9Kif41tyZkxF8175IjDN/ml+Z9emORhL
y3II1Yp5t9fRM/z4qJxYxz5WjfkA4cThFsSsrXEolgdpMZugqoOojOKHsjfu5FetdTOfuNOxOPXk
EZOpjtDs1v1fm2U/axWj5JEhzXkZp8gZtj+VvxLdUdzYI678FDwFZxxZb3bJvrkTvd42WzlAwwsG
Y2pQNtb0u+E5bqGhU6v5LhxdHeVlDxfFNyHB6Iz3yiMGX9hsRH7OHOvH9e+6ueKVYQ5hZ2osIN2W
Tb+VCSDnzkzxlAtDuwh+SMXbdVub0LNeJQevgYI2pzHX89003ijoAQIjtZP87MAu6XVOtRMlnTcP
0WptHLymaHUtQjPFONycTnZkjs8Y/TY82agEyYzN2Ha9MA5TR53xzY8KgSDR4i+u8pz9NeF/qZ/5
kqcjVYU3f1H9F1oI7B5c3MpfS+RffRntzZQMMjLbU/kVo4cHY9K8/+tXUzGk/UtnjefFDFSJolkH
0mPzQ+9p/nBe9kmLzrTyAGre/6Kkd1Ft4exxj0l5nGelGKyAVVv+rQH5L2HcyBPevAtc46xxkGoF
UkLaopV8ui8O44m1YC+nHNJVAybMRMmgy3vOWeNQVGnUMk4myJ22WdJ5mE49hVHnadl4SvXoqYVT
w9t2POhq/1i3rU/k6l2Xq5PepK/6oDhtS/1amQ//8AtzaGuWQW4mEfR/mJri3xrmTPFbg4j5H+Sn
uS3goG6arGmiKeQUmxz0WUXpdMX79fVcvCU+LRgGqOUMZGt5MJW0kEKETcInbQ5KlezJuItL2baq
YX/d0AXAcIY48DTaRC36vIEcewA6cyTzp59NOrnXjVxmdjgrHGrKlVYPcYlh5uEvpL2Pmo/owoHO
8qv00Pp4ToM/I74v3XE/9Lbo+SxaIQehlZ7EURpB7irD4UioXYIhWxPpDn8me39DMW6FHHwGKXR6
rBohaW6281tMluTQs2TcJP3ACNmMqXhDtYnVnceofBlzip79pL4jtHjOtRECAFkP1VttOIR9c2+V
hukiHTTaWiOZDp3N21aeH/KOoEtxKXN0ykWPeq98XP9Kl/Xs39fAI3HSKblMOuyU1VB3jP+qwsqe
J0hDLrMTjmA7Md5qM7GxNs+wTmpz182vRvkaWMehOtP8NZVTuypnGyN513/Z5QOU+2UcnhYdIvBe
NcATggcolLk9Fa3he6YVonnJkbqFqKf4sr7MWeQwtVKnNiQKE0mb/yUMVGm2Ypc7zPAu93S33InL
5oKTyvekKkuA5sQ8DMFWekSF0pbLF7lpvOt7KTLCAWWq5BUTHwx8s32MUr+c/EkR6P8IPxf7DasY
tA9kIkUD3O2EMkVqQMgpcL+T6dS7gc1ueTI8XF/URQzBfS0OxWQSVarKlACN+qGmP/NA8HRgt/fK
7eb7SE2JKiEl+Pd11JXKFETeQeMv89cOmgKNhJyjflOOsuBLCXyAxQFXuVh5YeQMuMK0cdK+PkBx
22lMBPaNJjrwoh3k8KsiYQJ+HjnZWWB7lKP8KYwCUewssMHn49oxNCRNxS7i8n7MTIC2fYYGvW94
w+yNrhHfofdIsIn/S7jyH0/KZ+WGsVcyXY6ZWDooEun3wkev3KE8zMMRbXKsCZex4qImK7IsWi2H
IGGeyGqeEclPrXu9qe1BFWYmGOxdOZZ8Xk6i4LcP6jbAyDsTwFz2ysm0FUe5+y/CvossyO9XjE/K
QTi47hoN4FTP4MKK96rqs7cPRFIZ9xVU0sT5WwFU8Um6jGhjZCl5vGMkPbL5FkbvffTtOnIIbjbh
kCPPq6gKVMQ/UpDZmfImZZ40Hur8bPU3ZbiLwKB43eAltx+3kVws1OZTDn1fhHbWmRyzQ7ufj+Wp
30HT7yF1ytqmyCz9Pe6NAdwd0/cThfAMOK4dGw5Y5DnsZ6Cl5Af0nmgPY0wdvSDnpval/m1ET9H1
FV+2jnAr5rClrIu6IZJS7EYTvWd/yz4PJhjU5oNY50twaPhsXSIHc7xIeAhIcnHIBmQfNOmusVT/
+qIEt5tyEYmGGkadGQgpW91vJUxKDKLbzc7Bla9EOfzoI3MAbRTyKVKpehZm8bLB8OLhieIyxIaA
B+dTrOGaNe5Vp3XNJCsG83A09WNJs+ew3k/JtNdJeWzL+MZoYnca6YkmptfG5FmqLDcq2oeWTD5p
rZu4y59jFbycaRtBkAFhmqIdpQ4xQIZ6Qd680clAcjaMcm+czMhWuuBQLJqCjononhpD7Gl63osC
R9FpYJ9xFYkYcihXY4FlKWeWu7XC0k5cqXQHDDX1ruKl8i3Jnv+L7J/ofLAftjJsydOiEjUCu/6/
Rs7bGURGjPG6BAOAPbxIbi6AMtFaOSiLZzVs6w5r1ZrOIQ30aB8mkb6CAC75tktiMj04Co9jFHc5
ZkjNt0lf7GIBQfRkS+Uu6H/8s3vGYZWpS7lCZuTbZGWw5bh3ClnbXzchumgcPE0qjUicIVrVirul
WNw5ndHhmIFpMXdzpRak969bw+Dx7wcj7puU5EyvEqlo22rD2xB8FPVBqnwtI/8sEAfl1O/GNEsN
apNJPbdesMPAoq/Vb+DzxruJJSvz8VWUrxStjgMtkP5W6ODBXqZx56bSvTyc8aq143HXzKK2x8uU
5W9+BT1hv69uWQaDlDEY2XIS6Z4u1YPXlWl7DPvke1BVt5oWPkRy9FY2+YeeN+3Nkkvt02KEoCjQ
6Bc9S2Y7HrSfedSWDrIEoQB9rgfwisyBT74QJehUGXKrtD6kalO51qhnnp7LJdKPIqbpy9Q0tx0c
5OjtMkhjjPvPUmDpTXyc71k02Nj/TQrsknOEs8ajjQ55hqWEAxwb5AMS3binU6rYVmjdq33f7fvC
bJy2Mqkd5d1sj0382DXd9wZSfbjDNH8q5tGrY8PLyHBUo/5UEcBWY9KXhtYPINd/aWviNXpc22k4
iEIS0adh53gFz9FMg5xCh9TXJH9wWe0A9JOSDH2vv0WVMaDgVv2tuhdNe1z3Cxc8VQGhyNaaBIXn
cNmP0rTTTBHZpOgOcnjWBIu+0BmkdeDhfUR6b7TruH2tSF2fpEl7Ih04rQX7KdhOfvRi7kDcUhrA
mUAtUfl9SeltRkJHTwWAtmkH5Ppo+2faDjyeUTWQLKvrJb+SQ5tkp7C8mdUfFFrR112CuvnaWRni
cIyWlSYbHc5HF7qjc6cxcn160J6qg7VncirkiYXooUcdQ/dVP7iJ3SdRmL4dN69+BIdv8mzKDZHn
v6WN/85p5yhyDzvxPPTmsVyZ4qCqBONCWy9qsYut0e7QSCiL+u63c8ArExw8WZ0eZ/KiB6hSkJ3q
6C8UOokH1Wl65IcYEwLGvRt/hG9qLEx8/1mVZGWfAyw1rEkIQt2/JbfjvQReQteUQFGHcuVtdEzB
ZHr9EG3GYyuDHMbolhROJhLAvtRRew5+Lg1xM1I4/8wKFyClRbiUityUu6l6iKcvPf1I+0hgQ3Tt
OERJ4pQmeTQUO8UEE6k7JsN+YpPTkXt9LZczm8yp/NoyHkd6s7AGk46oRmSBTcF5M50n9T6uNd+S
T5HSekY++iVZBOvbdp0ru1ycRPQkUdUeN+1PXOdlCwS3Sg5clF42M63E06g/mrsF6tea5v07U+pH
bmdX89m0dZ/JwPt/VA5ZLZUDlSLvey1VcQ0t+rVc7jX9WIiysYKD/5lbXzlXQ+mTTIaWEITeBmcY
JbdTgjtZWzzBaWE/9eLNuloKhyiDyXjDIG/uM/3Kf6WZO9TjwO+J0XrkmWl0LzC5mXFbmeRAJOsS
mncUpdb2SHYMkpWTcmQRlriRaztzubLF4YeU1WNHhhw8ZX933fmhbiu5zfruPNOP3Z/EQxp4+XJ9
iewuX9tUDk/0vu9pOQMm00J/J/0IaoaPWkdaqnyypIci1jzDFOmCimxy+AI3N9B8ykLwnKBNBCrj
6DW/m7PgnGaGu0jRzuwL1J0y4+36Wtlarqz1syC2OqgoyWl5VI34mkPqzemNjomRlH5E4BHrY6cI
p8N1ewIvy/P0NVE1Q9QZBzYPA4/UCMyMjz+wAD0bAl5MyuT2fo9rNVUyYwyBIXE5U9tKSQDS6FFU
7Ny639BuUiFKpimKzg++TLExS2MCVVVt8pX+yVCOsSUI9LZ2SgefHAUBNVqJeIbk3KzaSotBiF0s
mad0uS0VlsA9b5pQwXgPnk3GQMNtVVwrbV2kcbWr6v2SF04REZE724rEP5X4MBEF7gaezgUVy2Sh
ZIiRBBq94UcYuJrde7On2LIJHo5qdkdfds3BmW9EAghbLhtM/rIpW6puXahwpEQnIY2meKdT1Kik
PNq3qU5tdbC+yfniXz91WwcC1NI6NU10LVr81+rzEcPFxRzviup5Dn+O6msqqsBtXVVQvWomJq6g
NcQ3RMwkzWZzzMpdlUmHZDL9rAajZq+det1wp0HyrEZEULMJwFC0USmY4aC+wFf9MPKUxwQExz44
hb3qixTbqYdej5sZZIp2faCMgY9JFYyNKB7ZOjigBgeXsbbFA6tXWS31rGeBcS0kla3FjGhflbx4
X++Ia32tDJ/mbqtDYJwRHl7/nJ85ch4XDYNQGQSL4DzkCy9FDqn7JkSjzhA2LyQpwcoUR9/UHjwd
wWQVt2mkgTxcM6unETJuIIkL29tKKj1LmzGTnITFUc0gkxTr5l+lVvsyLcE3pt10vX6PvAdx6jra
a9b4pBfjk9paZzQvZadE7k9SgZbMRdsV0/hVDuOXYVa9TKpetblxJlAhxrR6aovmLkDYUoWt5i51
LrtLbiiHJm4kR1eqNxJK381cBglYMWGwhhYvNA0kJxjl2B01kG/mSYsdnXovR1+5DYLw+0guvmfK
cMis8JBPwX2Qt1/KqDnmi/yl781vxhg8mHqt2sYsBzZc9h2GMvBUIrdQFHps+/ExmtJzICf3uTze
jbXhqhoaO6zuvm6TwxxKIOIDu2wxtChJLErglAveOE0U75cCaXQpitW9ORSGXZgY4KtBEFjW5A5k
gZYdFr2oMLnZqwKiBKbcvEUXa0F0KO3aAYXlzInjw4Az1nxpQNU+e+0nv3EwOthLe0S5ftpZHy3Y
uGaQp5C9uFyzhVNMYkDV4a8wVsWHo5bekLEZQV1Lip+tUR6sGIrKhl7ZzSwk+djEqZUx5hJW/h4J
pgkTXmg1HPxMBS29ZCs3kctennMPopZs3zjjjSglKjLK/r42qs/TNJsKehMim47UVhbdDhSRUNDm
E8YAVoGdFKhv8AIK06BaSL5MrLgO7pLBqfzIL/aLE9iGCd4Z0TNi86m2tsc9YtK57rIhhz0cM0h/
JCpF/j9p36RxwjNqrEO3KdUjiZcEESRCO0O3EoEH3+wzWf8G7vB0ckSWsMNBhoxjg4G9ufH0UoXC
upLZ2pCBKq9ozmOF8EGrpZ1Vm09yqNzWqjU+tjORBT9nE7TZYK4JSlEdnBS/f+h0AsdiBD5cnxrt
U1rIT2bUnptG2mUBGuqX6ft1lN5sUTJ+2eObWmmhLND+gL2QpOajFTTFET1LIKcrMyijyPl4COPG
sLVwir0wrNBk1kCr2miszFVrSXHlejn3OhHEAlthFVwHgUgfpB8uiDmKeNGrsCsxRznQr7o6fg+t
WBRXbdoAAzA0LymkB/lgYKyTlqpSgrj9X+1gJbnNP1Br82c38xrTUcKjMBvHDvSFU1wZZUi2uscR
3HHUoHT//9ZhaqyMsbO2MhZHFPrzDYyVaQm3kPTnrEj+IMYGuQIUkSCHBAE67rz2SZ1EmjZiQdFN
qTzpmWggbhOTMKuPEXmM7GsGL/KUl3mP/hSZPdDD/Ti4LHbp8c2gRqnuE9UX5fi2biDIoWVwEEB/
A0wLv+8amYq6HKK+2JW1ZpvNbIfZd1q+jlPkBYp3/fppW55rbYxzJhQ8IpBMU+BMErN3jUo9QXzz
ISYkdBcT4w6F3rmzpCVgcCz2kqq/qsnsR7nhEHBWJ/p8lvLM1bNpnyvJrmgyfyHEa3WtsrOmvgvi
iUKxvErsrKhcBCmBWxpIHs4TJACihTz10Ny285EEjjHFCWIZFeR6aeOqVPbDEHVuiYga0jYxf71k
zpVJYTYvWaTEu6Uz3F56bKTRbgPq5vN72lfOspwL9Muoere/vtdb931tl7t60hhlcSGlaFjJwX+H
MXCI54gwhZ12/nqbUIOlGIIgqC1wz0GN5kNZLiZrMZ3c9FuCzLT8zuZ7JaSmF6e9ReS4oDGndJPj
n53bX7Y5XzqUsRpnMW67fKTzEybDA+mhXl4VU1B7NrZeUetFchdkgcvoosnEKNtM2mMFHS+n6KGu
riSQDE4whhVECE4n4yal3XONNmk7adt9Jidf5TH4rkzlYcmRts/0+F3u33OMb0UTsvha9pB0+T1m
LBA04v8UtZ1pR2WBMFKbwAA1lbG7ILNroznnUBFIw4TTcRyzc2kVlc3q+zYo5nezEXldWH9Xm5a6
XWek9jJYkd1WM7osZfrXOPffDXl6KOPl1UDtNtSDE4DAnUlNbCmsbow2gICEuhRuPGaVLZn6ecSr
3OlN+ibl03cVbMgCp69uwgDGiBFW4p0Nd/Q75iyJlCitjBikIZ22l0fla6wlOD1T44JM9dSZ7bAr
ZBnzpS1UW7NAiY9WIqPmUGl4uwUjY1JqbvM6ctI4O6hFejPTdqf1y4HgfaNayaMZDvdLDoK9ZGnu
6ji7TbtBdPq3nBtT7FTw6oR+EK/hmuSm1cy1ST4bBchH65CD9JHZiF28fhHPkGybg/qVAuIoRKuc
ezPCuZBrC66nK2eQomrl3jRoaptafZAX2WsX/WgqkEku6/Y7GbqAyeXdNHKZPf4JsPy6eByGR6hf
57TGxRvbd2sp7Bk0tNct/A9p17Ect7IsvwgR8GYLO4bk0IoUNwhROoL3tvH1L5s6ksAe3GkdvYW0
UYRq0Kaquiorcyv7X984xmWCU91S5wHvGwwAjG5sKcTJUnEXaw1nC+lPveS/GB/Zkt4sB/Al+kXW
XBld9Ua68fnyt2yHV0gv4PGIBiCrTjORqsDOGCgLaHDBjW/1sR2JmgfxJS+Keen0Zn6LSP7THEs4
WdSYnbZCmPsFwUeNX7Jp+xWNCyswj5nPextv3uaVTeY2gzJ0GsRJRU40PyuRYrcdGDwLKG9qvXN5
Mbdd8e+vo1dkleFZYZ7rJjSn/aTYheNrYe0i6MNAMQ7vf+tp1gXO+dh8LGGyF2kROFwgscfcucXK
a6LSIAOyD3ABu5QdF/LG5nO2l30VQIeYO/tOw8nZmVyZpGuw+kbRGhSlk7GDlFK631NZ0X6nPlBR
0fYPSL03r4CKYi4yWkrIy9y1rM+0PkuT0E/NL8swAcLIm17evAErC8wlM3syjTL9oDzW9qUl7wC5
+xypRWqDFcS1kupvDsnKHrNnXRGGRDEi0y8M8SXGJ41luovGuIQOQ/6tIpD+Ni2ehug5Nzr6k2AF
+LWOzLalUdurgKYYfqSTR0HtnsNKaJxO1GZ71pKXJYWgW19rh2HS7tNcmHyz1AIszL6t9E9gsylt
pUtn7/J92byZqx/FvFbmDKpZ2oSlDyPtdshpZXF+AC++b4kqD7HMOUgshjiZqixOe6iMmov2Wmjp
tTRGvE7iZgj8/T0sgLguCkGbR1xHrb5r9+EnOgGfOLX1IPv1oYYm0eXl430S424GK0t7C40jP+yu
FlSUx+6fywY28+fV91BfsLrrFTCUlWYshi+oxbWO0QpZ7QKSxC8GRI8Eof8sWL0fD9x13PYxvw6r
RT98ZbdojLaCgjFCuOFQ3noAdZBfupaDur3sL9fxf1eN+Xg9LMbNVHKtQrOqL4NMPxJhtiXI7YrW
4kPv06t7i3Put28j6oPgDoPOnch220iFFkWshqaf2T2wajISXAzAhYAJdGAmhmCXDCgnt9qxeV50
yFvjSbShViPkS5QhmzB8RXYoSVoCJQJwy6UeNao0AD+1DljlVffyKaJrdxYxDEg7gUVARGeOueVZ
kmgWxngtHxNVovAw5t9DPbhsYhN+ASLEnzbYulk4FokllegqT06Nlg5oTL+2+8IDxXQNVLgWdPvl
gNqh5Mk2Hxi+/V4wNENBzQWdAhZB3adtszTGe4YhDHYTT36rkdcoVg6KlAVlpXpiJe1JK9iz0bhC
Y91Uy/xaYJtsrQTn6jiaqU1y61on6EbV6jGcTWewUm9IhVtZHWY3nqprbVzADFRFk21Fgs9ZQJoE
nW/S709g4kOmLFo41WgPDYefs9YgsAQIgo9L2z79hoX3FThBRZMt9S1Zblmj2hdBGZmnvCD+FI2z
DT4dJw27NlBS8iWMim9od173SniNshlYieLxgUjtPYn1z8VocMjGNm+GKVNaUkmyZFYKzBKzpo9J
mASiUB2zpbiTpJG3wjwb9N9XTi1GD4SqIJl+qS5u1oC9oxMdA9SSIAS2i+RJwFPSmiB86SdYjSm7
EQcLSrM7zkZvpjurT2U93WgsuWAmlp+CxI0qpIBFf8R4r0v1YOYAGY8b1V4n/AEd33a6iiI62LW3
1ITiohEwGbKUwfyVEshl3nLMnPmQPVKWH/693EwvkDWairSlBzOQaIzmGbCoegFOPkr8ujAOwlD6
qZZzCCi3IiVaNPS5vSV8kpSWqaeVDlB+k76Jc35tDe1eE2OvycedEDePUGJ504TwC2c3t3zryi4L
rpsiJYsMo7J8GTjsJZRap5L7E0CZV3WfuJGSoMQ1Bii2OGkJLdm+/WeR9N2clbtZqg+DNHPWYXPe
HK8R4FQgTI2dZlIGWUiyumqwxSm0gwsvPnVfaj89paJNYdjvcn5BfZg/VThfuaN3nKf55j7IChAg
2HdLZ5+zfW6mIKfCc6FrEneQBgDV8b5Es6gd78v0dsGc4xhx0jDqGlnXafy2yb5p8zzpm2WMMeuf
i/dlJr/l2eQXKXpGQ3MiFfp0I4+1cHPbVyaZJ61EUBXuqtH09WlwBuM2U0BCnSWcxeR9GJNfqvOC
Pk+FxSxiA8UcMciA87Snbgn0UvR0sKDZXcajwdu6tGA0hkoBfe6J7JM2qcy6jdqoAsP2S1XfYeJ2
n6jGrkt5INtNb7S2xIS8aJiQmJWoj1Hmx/FWpGreKFreUZnLQXCGN96Y6FYEWBtkEiGwkuvtWKA8
MBX/9MuDZvHa0pvllZUFFvw2W6TQ4x4xRnqQl/3kCXbnQO8l8sg3ypxSy5jG5hW6NztCa6PMYazb
IU5ASmf+FdB2+0zC3I/j8T6Ju4qiKK4UfUc7NLmQgyEuyZ5RwdZ2cZd1dqmZk1u3aWTPqbXjeFp6
2M9v+W/DjGMj3Sx0aWuZgLqrh2X/exLnjwh5ttKx9ZoyyUKb6NGi61jTd2mHH+O1IBuq9iYoSXkP
g21v8vvTmJQAkxkhpkmQvtbITMQEorag+xJUnqTx9oVTKJTBUjVdYWs5TThJky63aIB6o9tnT4bf
BC2IpzsI9zo/YFeXN20zGqwMUl+zOixSGkVpS+sLS1HbcVqpn0wpaW1tRBcjXqBdD84Meyli6ICP
2cNl25uTHgaQiCqiIPQsNObAhFmqGzWJPmbUfzbpsR11V7aY4xL1MojwMtgiAUWfS4/1V/kg2FFr
v72L97oiOHISgH9aGyClvzxBCl5AoNJFCs02TLQhhY+mI4JmK3mWmu+KVvZ0peak6ZvoPWNlh4lI
MJxMZovvBMpJs/VD+InclXtkPyZI29rI/tfJ5dxu3qbbWRlmNlNJCyMPazhWbUK/VjguiemMdWwb
454YtITGOz2bsQIQRUk1dUiAnzVvomyBBnNJ24ey09mYbKnQtQRqC3hxpFH1QdxJPHmtTT/w2yZb
IoPMTgPoDWhkFExizca1BEF1/lN907UBPQChRnzXGcW+mGtxEU0xxVyYwUeCC2483HTaK1usA0hm
dag0nEs8u8Og9sO9cm1cV1cEmrN/eQtW1tjKLuR40X7FI6Ceci9LyU6M611kLBxm+G3PsrLDJC4K
GrB4quMwxlc1hkLXFCHcFdw+E793i8lZ9LgEmF7sMPehOB0EDl1y0wX6ZxAkTiAJASZLtquTsP/P
/I+oxxkalDygbYECwRmEUOnFrNPnMoh7CTir5qrJABEmqSups9uNvMItvb5nwX1ljvGffWxGMhD2
cCSjey35v+ItGlIogPAypnexvUvmmIBLqVkFEMmAcLIpj31lKo+zKQdFPj8JRH6bza6CzIbwmFj6
wWx1t0tN0PdADrwd3YxoMnr1lW8Z9T9QUvtWRNkrmu1PQjE9tUR0VaX/VPX9I2mWQ9rK90XflvbS
DaeqBDu2WAPP2oyFIzTCnZYQJylDZ9JSr+9LMCVr/lAJCeY8U1fWsjtF6PCuGKJ7JVZ3vdJGrkTk
k15ltccJlrwNYC4qFDW7gWTIrrL0gTizizEcyDxWI/pKpv0nlCKbRaj1CWMua17XpQQm9DJAlz56
K/fQjPCFmywQ/kkg5IxaKGjfgQP/q+8EJpbi98FeyVwnbbLaTrMKmhRM3st6/vOB2Ly8bjNoab+M
sUXRpk+s3shAmyKOb0Twonm3VN8JnooKiugmJzZvOoqVMeYV0PYAaeXg3fGJ+QD9QlQ+a3uSeSh6
ZTOlW5lhMgB11kuIr8KjQ3ThSyHO36QRysJTl3soOArelBSSk/ej5moAqps12QN+7g7JBA7CTJ5t
0qCw10lTC+XlSXZHBcrjUEF6qQuMHmRSuusNYzeV7UujLvuFiC8UKzPWwL0TjTzVSX4nF1nmmrFg
D0QEC1pmDkep096qiQK9VGD61fRZLGTN04aa2NXUcVhd/sfB/b2r9CqtklqSFwPY1BGlf+Z6lHBf
2Qkhpk+UQPKG1uP30Hm7yzrIqiVlaVQYW15qtAoGR4pRaqp5Q6nbH2cAMg4MLHor7ABP0UWCIUgC
HHEweaJ4Uq6kXbgHr4tvfl2UA/RdDtOu4b3tNpMtpCIYQdEUjKEz/lhtC03ualRwWgyGm0F7S5Xn
Rjug2hbTiV+Y3LRnyVBPpEJDIiuTLEdmjFEX2IvC6A40r0cxf/obRwPSZnRcVBMDH4x7k9rUUBsF
vUH9mjiLSz09yhvK9b/dJX5Q26oro6xs4b0jYcCFTVhBZJlpZY8TohXwn0sE0JgvNXhLlp+J+fny
122dxpUtNlEtpnqKcg0EX3pc+1aTAQD9rZ+4XbqtoLQ2w7i0DoG5jEJ8kg5xeDTo/vMabtZvTDC4
yFhDFSMUzN3Oqj7NCrFB+RITZfoX8RPlEFMC5bt6JfstQlLzdnklt07i2iBzr6dQkZO6gcFQybws
mVzDtOzLJjY3i75/RRG6bybbHBMSoShNAnohUy7RG4MYW/Tajd8vG9n8jpURJiUeTaGWYgHfYQmP
kHmvQt7g/6YBvG+BIzIMzGMwZ0HWSYVRkx5et53uBCW+m7KM5/224jVA1bQ1CxCdwoK383QaR8MY
8f6a/RQhqhi/58VVrt+lGXEwZ8Rxe5sb89scSw0r9DoZQw3mBkAuQzA+Qdizz//mgK2MMOumReoC
iAeMEJLbYfOYzxxfsFkTgLIgcgITU4rIqz7GwyTrw2bMwV0dl6e+uxuqQyV6pgZp+OxVXe5ahH4w
MknZS0KuFfOh0D4J5HqG0PHlE7i5mqufwdwkC4xMsV5ivE+WX2TjSVJ8oeaFfrpY7Lth/an0N6xC
/6w3aH+2wMLneDqDjP9g3EMHxBHBaWPsL3/OpjtffQ6TkHdz0vYFwaoCN2Nn7T+RUV0p3Sd1Whxj
frxsa/NurWwxsaov9IQsLWwN+ggm4hfo63A2538cElOlo5/iuVyxKIRxhLCF0jsoSsdHgA6Tu7a3
E4e0lHLYq4P0up2DhEv4sv1tvwyzDTpMwYVqhL98NP9swZi8Wkrdy8u3ffJ+m2Cu2CL0uTzJaNPE
zakvP3WKlyicsZItz0S1goDuRZMTWMOPB69dflajImk/SKADkjp7KE5p9r3sbwX94fIHbRY40IVH
OQ8YIHTymCsNlj2oE3VgrqGjsl1nL0fzkbLzyLb+JnEnzuhRZm/V2hrdwtWtEmodglIyoZQ8YFxN
vPorcWTHCkFhE7uqG2sgsCH6H9Bacr+TWdYQULHJGHPM0uSQFKgOdG5Rj975BP8AdiFzvpO50rPS
iNUS4+1JyXrmfRMY3nyQQKtB5415L13eojJ3Wo30KQPwJYRS5xGO1zSvK+NebzkKF1tHf711TNjP
FT2TBggj+iAcsJP2S6NPTibd/z+PI32Trg5IljSxLFd4cYmorteFr7hVUB4LMMpCLIhHJrZ51X6e
fQzgM1yC/ZL0cW0qALz21xN5MY2bQr3rm9atzNdCeOF82pab/7WAsMb4DsBCq8gCLANnnyqETPfy
698phGyffV20QKJgoZvH8ii0kpUYaYNFpfQ8GlhXqLxF9EfSDnR/zi74yhS9GKv9i8W6m5oMtXRN
wPMnxkwCKe3SusuVwpaN3BFyyL36l1d282SubDIuTFp0I18MXO06ubKKO6270nmgN95nsX6rXyph
loH9+Km410Ix9i/7u5h//bVTjJeKp6IlrQG/ke6T3dwcqLaq+EBZtnPdLYOQcOIZ92gwjkrUAYBC
IwK85dZbv4A3P9Qxk5AH1oTplbHGSFzhxlniNBbIviMe6oG3rIzn0pdhFEsAekAPN33Vc9NNVeW6
DsmOzvGYRnyCIolTxSpnjmuzjb5eZsaXQXFNzy2IWbwj8JLjcvxB/P2D6pHnnrlrzPg0ObJmNaYP
vykBaclUGPYsEs/CiEIX1uCy8dWmtRUTlRc8RjOe29lKZFffykJmJnMhbR8ChDaiofUve/S/Wjr8
2tVm33ltjXFykTDVbahhR9VrYzqa6N7nrrlHL40qhb07cV72zLn9GuNxjBIsGGYChlszyjG12hS3
XW19i/Ocy2eyGdTBDKQodOoX2NOPvi1aap1onQEVJN19T1uOkQcZFsm1KJiPSxGw+WGmCaYgTINT
ObuP5mRhEOOoSvGc69PPakHAHlcOdhEPvNuwGQZXhhgfQNJam9JZAsW/T/sBqiOTxyqwHN0urIBm
gjXYPMfSMRuPT4xPPedZwFgZZ1yASvQlboUGc6P5otidmSRgvybO5QixGXqBAAcgGquJwsjHpSQW
OInVHI85YWrsuB2CNBSABL6XShUzmzyt580XkPXbHFszS8TUqEqrroJ4D5YzNz8ld/peADDuXfm7
BwDT2AsY7ny8/JUqzVeYtUReQTN56HMbKGp9/MwoNetJMUD4330fJbfIbdTj08QeP8uvcqDkTmvu
cU/koLzSD/gX3/JQNkfbdA8txgcl9LQAwtEnaOOA8dRWH1TU4RQHM9HqSXzp9n9Cpb+Run74xYwj
zpakrbQFjBf9lDyZmAKtAJfMZnMfYbCTszqbi/POeypjjot96DRStEB6Tga1F+hwiejrjcSxsHFh
NRFsWBqK6YCzsRQirRhZtQqZ0CCNR0BgNFtLWrcf7y5/x7YVcBtghw0AfJlNBltlPvRClgSplO1H
ob4W0FzRVGl32czmzmCVfpphdiavtTEF6rAKQBblqBjTEOS7evzWqE+X7ZzXYQFMXwnnGUzEEJWC
qFkFCmFaLgiD6Fh446634y9W0KMtGN5z4/GZH2csMhFD7oQkRNuoCMLZK/eqFz8AIH6aW5tAo49P
0XO2YYw5Jj3Nu75AY1DRfZIeGnO0syx1ch4t+jk9LGOFyVCXRLCgdgXRX+NUPpa35EY7Wtnj8pbh
ThsB2m/RPpJsMQZzRPZg7HnzUedJDmOfrsIq8YeGZBYPEvQP88j7Kdn3Hhop6xGPPefscDLGmIgV
ZSIm7hewQJtZbCsksQvhqyBeLyO3mMXbPOa2EVPCjHMKfd7eHREZO0esnOZp3jWubkOVzGtkj+x4
SJBNowYGhzQL9HNnL0UrFnv056GY2yXQfzIzhwzpbatXvMB/Fi/oMq7sMBchbaZm7HNI5eZR9R06
mZ4lzwEoybxYLB6SKHc1iTitWngQb/rPDw/GNnMrJoxqJcs8UL1MOgTzMwWXrvktwLPoz5hiroYy
j4MRWTiapKocY9BsIoODwfDV+JXwqDZ4W8deg7mEvGNs6L45RX6kocoE0Adm+4LLXvPs4UQ/yUQ6
Y5iaagKm9/G2hXlL9FJJDT82xUehn18KSw3kWnJAAfhqKF0w5nEgNDwl882vW5llgkIjtgZ6tziY
SnY1NaHbLobX68+Xvw29WTZUM1/HpGsmaFPFdiAFJf7/ZKmqHy2WfMzr0tobC7lK4hYkI3NrBLo6
ftfS8aps2y9tu3yd1eJe1ZtveoPJA3UWD2hx3wlGft+BWcpp+vmTsQyguG2IXZDybRLN3UATjgmS
ImEIYg3ZAmRhsianIPniAC6E4e5ZROpbC8RtaohHj00xeFacB3qNkf167vdpCLbXUjWCvLC+IssM
hjDN8MRTNbR4TNEdiih1IP10JVokd+Z+gd7C/GnKi9obszb8AscZ7ucyco2pPoIC65uydBgSauwu
/aILn6JCtJuhCeTmc2YAmCXvRTCfysWTGqZB2yu2SKSX2FAyu5H12hFH43UxVTeTzW9Ee4gq9bjk
oyNKe13sS2dWSeOFlQK6zuUTUJX7GdqiFbR4bLW+roYHpc52bQvy1im2tfBWXsDooBSFK6v/zGl7
UsOTlmlQh3iS4wAqyUikbq3iJSfK3mqnQ9V2QbGku3JsF6BfW7vMH/Ls2Or6VROZd52gBpb61EIx
yUa8yB2QoDm5QTANreyq2rzJy4eim5yxMk4i3BEJ38A5HqgyQTOTePn4mNSVPVLkx4wRF3RLpl73
IIqGgbZlF8fkCPp1PzFqPMpSNwR8ogL8SiJ4+Maja1rEEXD7rSq7SYoishsjK+047+2s+K5X2q0i
aXbYmc+5oWEeXX3UEvU26cW3SZJ8UhquVH2J29jXsntRj49llp3kfHYiNQa1bmov0WBrqfFMphBZ
dv80ysLnQh53o7rcWD0y7LGw51jcq2BzrOWXSX1JWvxoTYYuJPHSuHF7yPqIk3gzpso+NZNjXCpB
L5sugRx00X9b8PozZ81O026fiomtw6CJOcdigVwNiI2hmmtLAwZLxfw4F2Dl00UMt5rQ25tPGGe0
Z0GzJx2UNAPmbRsoaUuiA5LAfaRN173ZPeZdtU+7/Ipo4yGO8v2opy/CVL0CNPGghssLRt5dYwC0
s1eOlWC8asVpynX8ysHLq+S5q4QvWk0OkFm61wT9OU3DXZLId3PfuebYBp2IoRmIer+Uavy1xH4k
yXLTlXIQW/kDyep6B0YyYrd9dUx1nGaiWeNemWvlv2bp784FvUu0p/AiZAEo2bTUmtgjUaqqm2X6
lFWn0OCk6DSgfHiHUROYuYQivAHsPVtvVccsV0GQCQ3x/AsZnytr4HzDZkRbGWACdx4qYt5kiDJ5
X121UfpUEuEEHp3cTTtFs9twfrvsk8/rOswnMeEaBxkkhHFh+LVl60FWBUts0wckiLrixQM2Nd/J
z7zSDm8dmcCdpoVcWmiSYaty+IhjVbxwPmszjq4WkgnXCcmnpkpTMJ5lqu6F4ZjYOYkP7VRMTjRC
UEWv2+tWNyGKbjxPQ7nrO6i8pfVg49HaB3kuH9RCta5QbrpVx/gbMDu3ZY/rYHN+KH0FfTxSqAOh
SweIrqSKonK2FGOSFFGVQIZx8ua9ZM9Hcmr25rEMiv/a6FE+mmLWpKvTccFQCaoIrR+Rz4Za2KHF
5SDkfRCTwoNulmB+EZK0taj6sQh9x0F4g5TynalVAZhgFXivriwcZZaviWQKnAU9f0HQj1QB90el
BDU25tU5dFOYRotRBmWeHyL5tcx7p+k0u69q9/LWnR/ij5aYuyrFySwrSVoHo+KC6Rc138y7bGEz
XVodYmYpe31ZEITgDZr6tiRfB+MewIzLJs7Bgu/3X0PvyMCsqczC6LrZMjtLgA1Nsuk8cReon7Ud
Krtu8lihl5R75MirZ21fzl822X5+KvaCNTWmjrmMaCft+vfqmbzjJbVbFQgLjyzK4oh8Gkf7YzJd
xZklzEQoMEeL55bXPKlIqk4jRAKyk+H2n/NrHsLpXHoLBV1AtDDCA7YbkKgz7nRR4lC3yroMjIfJ
0/zcH4R/xhScwUCYuJnfYebkmDsTchTJ4UGVzw/kR9uMK0mSLAd9H94/U/gso0MXxw+cw0KP9Edn
9dECs6CgRs7qPmvLQA3E7zgrYBSpn5fD4pEHvpj8VuXhw1oyx59IaT9WDay1sgxiyCspVlw9TSEO
d1DM2m8X0VYxUZH0HQpyOud2bx+e1U4yL7GYmAYoJWG98yrBa24kKpCIjeyupNY2X4As83lhcct3
iQoauRpoGSyAFz+eV0uv0ohIOK9TFw6eIo1vBumggNdlbtG1j5c3kz7pPu4lwg1aHuCJBSoFmF3G
WE7MHpTP4KNN4mO8JJnXKagaG2oEJu+x9JsOD2nC01I/79AhCOGCYMwNg/64Iox/TuXcUgwTgZm2
rH9g9+l4gvJHTevzG/HRGOOiFzWd+0zJEAyyJ0lSbKX6m3Aj6vAxmESw9DN+wDDW83RQMEQuQ/f0
kEDf3q1TEdNlaXlMsuX+8p6dBwQENLSoTCCIVPFs+LPLtaKrqrIMxLoCR8sIHTnNNjvdu2xma9kA
Qcb+iFSfgd2juui6QhaomeptaR7CWncuG9j8DhXtcBndL9Q5mDpApRCk8FpFBQqFpyhuXWVGXwrC
b5fNbB42CR9B6ZdApM6SpAhiKLRxDHxEvu/3BWZ50HUHrBCzf6roCm47chZuw2VhgyDNAYowA2oM
rPuf8ymU6gGIBTrgTKUGfwAy/mi8mV5Q9gKvbdFdXBVmrQIcOHGWUQlXEVgrY3xHp5MTKh6U+wjU
vpyvOw/b9OOwnLi94rnIXNSLmN1WcHUphkHaQb3D132A/gLOrvHsMLc2Vkk1KWNSBpo9uprfXZu3
021/tJ5A/OtNVy3aluZNcTSvm+eFE+HeR9/PF/X3NzJesZOLXpsq2O48yc+OFdx+A2ULkB262k35
MO7A16AFui8jKRJ3VW+nrwtvkG4rDIAi3MTQHnDSmDv4uLEVqKeWfMhLtG3VA8VJ1c/lLrzNnM7N
HksvOVXP4p2y56z6Vt4O9K+CAQ7ASM/mN8apMxuhw6WnPPm0IB6f+kOzr/zI59l6hzqerfLKFhPZ
i8oAOCWHLeLke2GX3ZAvNLzqig31hyP+1B5EYLWAQH/OcoeDddW8CfvmTcZ6807beU6DU736Lcxq
13KuS/OI30L5jfHdATjSvPGAJlUQuRYn6G57pJU1ptDayuE0KzOsUVQmMihIJWZB51tB5WOK7q/8
38oa42cB1jX6ZYE1+rhUndwVIjB5UYhT4efXOoe3ZqOWoEI5w7BUEdB7HQH148Gt88rMMxUtf+th
vKIZE00PczvbZ9+wmEi5OUd2a+vW9hgPmM6jMava++e993Ds6BUs/7YRlF57rXEuyNatpB149IF1
EAGzIBElGhslLycguEAUYCu1YsdJv2t601EXTv9mKzyuTLHInlAXBiMpNaCnitER2sfEGN20eru8
epzv0ZhEzNCzZkIfA8zG2QM0d9GSttUwQ52p9y8b4n0N48411A/1JkGxR9XxqDRbjCI/5hgzvGyF
7jXrUtZrxpw9UcDDS0xrcHPG2aGo1MwuY8LtMG85ybUV5sT1BqYiZ/P9USD5OpzF+IxxGVze+E7j
hIHN/cEgHZClCm4TmyN1NYobpgo2Rdns/XBJKjeS59BN5hHvx0ni0YhuPQdkwBsw7qZr55Jc6TIK
egdAqd+bupMWFTJYf66A5zfsrgC/Wv03vmltkDkW5ZQN4qihTkQ9oejl7vicBLOjHSpf2Mv3l0/H
ZmK2tsYcDyg9aDGpiImOk/oFvOSSXfV4nldD7A2QtKtD9Yiq5DMphTurLA7LWCwcb7V5QFcLzBwd
PRSXcMYEPkiiPbnJriNN4UwPb+VNFAeFh4EJwTH2+SgRTZyWFGqk5BAG2m7cDb5x4IOrNxAJcPMr
O/TkrhLPTjRCJc1gRzec+RZwp1O2S0/hZ/MKjS8v2ut2H1MtdYzQGreEt5Ob67iyzsRrkZS9KED3
MKAjBsRTXJR1vCoQPmHojqoQxB7hKeJtVHU+fjETtYsGenxJjy/uPNCZAonR77sARFePoyd5xRWt
7bRB6EmckLNRnPtol4nf6J1oPYLBj/gNuibXiGwViEu0g12angxO5PJYLDnrywafWBHVEYMwhj8X
yXe5Q19JBqKGcx3pdTvz1r83kQ0+8zB34Yzyu0+ZWzGl6aCnInhLUO0hT2r5pcPz3PRUXDLIeBsz
1YaqQdfdT5SDkdxgstct0U6cgH6EPh9v3zg3ka2tqOCWyMFEQXPp95zSmZHUFl51nUFIvdurmDQb
AL/MfLqFl5f2nf3g0pcyfkYCpZ2ctzireWWT2kn38ZV1Nb/EgfpaHZMbSFI9WDedD21KNHweobfu
gqPate5GEKyD0wXQLJ+LIaKre+k30RRh5TGIYnVWF07IcHF/ZC8D0RBFZlmBvuO3Oba3GvSFoItE
gYvNQuOhKLsmw6VBo9aJxw68p+qUeklcPU8CxUrnIo9KcDvztcD+pYE1EVqMTDI1DGVZIvNF5c4x
78yg2CV3mN5OZJsWm8nOvFceL2/z5kMC5/WXReZAk6q2okHCNqOr7nb3Ha4PiHCDGFJtIr+Svr2m
v60x4bOdpiElNcYk6IFW6pOKHYT+iw4dNQBJI/BQDrb4qjzxz86WO8LUswGEGVQXAfL9eHRymeSy
MQMsbSpgepW+QELF5izlVlKHFEvVUO9SqM7HRxNWHCudMgBIT4s2v6doykPCF/jYcnxrW8y2WZ0W
WaSErT5y8/3iosUv7VBWlp1sL7oEEGKu+NPmUVnbZDYvh/bTMkemidmTfi+Adcg33c5Fd1fFOHzk
z/+dFBI13rVBxgVpExmrkEru5cr9byKaTLkHebTzR0Q0vGVlHAwYuZXGoJyN6jWthf3LBK5d6ygs
i/0f0FRt3vj1NzJJUGSCP8FMwHb017wGW050bZHe0ZUTlduqW+aRcn5JgCxa9g+CJUAxRZ/sxR33
dc1bUybpSUerbLUEdELy9ewr/nhadmnnGNC7LD29c/gxevOqr+4hc9U7TdbQ7sGSVvJpBqKvyBuH
c9W3HlWrNWTZfNK2E+upbCx/9tv9oB7pdKp+1bmiW+uuFBA3tZHIVfx7v/W8UiQ0IVE8NZCfM9+W
ClJftkuExyLmRmVHffpBLghiLgi3uJrXgMD7T4kFtx0A2DBkA087kMUxJweSUJqSpagU054LrUqT
W3oTf0xFcTGum9uooXOG78Rrki1fgi/ZVEvFpMlyfwWhsGConwYA7wbXah7QPLQhB6WkjqGezHGn
YwZhcmW3h6qrA/jSToNMwfN0zD1UVzGiskt8ubD1+zm1rdRWPqd3w3OKwqgBuskIMzN2HR3Ee/k6
fk296EH6NhyLo4j/3lY4UWIrpUNw+PVVzG2QMFA6a5OJtFjOTkkDIcksVBxNkLFtclQ5Sjy+FVH/
KnS9zDu1mwEKA+NYTPCagPH9480PcXZGaPPSAPWzZ0bHPMeAD6nd/MyVKcZ1R32SRG0cYiJRiP0x
UXRbXvKrGECnFoOeDQHabtJPhVZW7uWruXkzV4YZD94U5tiIakanvRq7aESAJnOnnz8PPN6bjcYu
otPKEuO5G1XspTjDaqqBUtn07Wg5SlAf6ZWgjGXonPPUk+iPZ/PftUnmAgISjddH1WMDhWwfQdWs
D5S6219ewc3X4toKc0RLIJ4qkMDRQW7HpS5bn23khU5vG0UALNc1n62Ru5iMXzMjsVLLEC+dzqPc
kFUw3Wo31rXklIDPa650kjhlsc1KDpJ7wFWQEcpATX28DNEATKmcY8Tzv888bzpOFUh9UDKBSFtl
HWc/JMtQDAQF7X8vXuaEOyMI7T9p6G3l2BSFA9p1CXSN7JSRKs362ORiFGTzAqLZ74ngC8ujLgQp
ueOclK3QrgLrY2BiDuOOLIOeKo9TkoRDFCQo1KDtUXggf513xhPNl1LyJ/nSVlRQZRVNWNSmzuVv
IU40d+2sRkFTHCkRFCUnDN3ReEwc1E9dM3T/LqGASIupolyPriXb/jVbFKlAWhIHHXhzihrChymv
NLQV19cmGGciqzEQoYkRBYr+lMRg2RBSN8r8THud5e9WzNm4LT+ytsb4kUgg/0fadS3XjWvZL2IV
c3hlPEnZsmS/sGy3GwBzBsivn0X5zjVFcQ67Pc92aR+AGzvvtXDFmomFTuMyljeaE8TmjojN97WU
sbIipFZau2yBhPLvW9gfIZfnicTFB1pZD1OpVID7GST6hZygPxeo6QkfFC/d3IAEfNxgYVt1gl2m
I9aN9uzyZrt38QPW8E21MKaaWzGJ5JMRWrKLSWzthZzM+ymSQ37J/fGsAVWb3DkXhtKIfmbhXtds
82EsBkBXzj2VHIW2koGp+1EgO0rlUAIhwE70suVddQ0rzrIFIJYPlMaIPsui5bhoDVUhlb0K+RvD
GFMi9sgJN0+jA0gKUQp4PNbBn5WOJEcgCvit4saybqVh2DnJtk1eSFjpJ+VUHiRJI9EAD/fvGTln
d7J23agMYDUcbBwoKK1UVNBUb1UNGcO/fw7bRzNsTEaBKX3u/b93bQ6fNG53A4ns/D47AjIHYMtA
swGsuhrG53/gvT/uieH9LQSu7jJvB2bHIF2JWgd7A4WVXgwSR0C89erU9qZuAo0NvQyKDcCqKduJ
+N7GPD9e7e/jrq42yzTkzwZGn5NjA+Ce+NiH1a1+2PcDm9r/+5j2fA2LzHkCy4oplUYcMiN9lpXq
DjgdIR2rF9Dt7oA8bQZhgMCckfkNFZySq+dsN3FmFjOE2RAyeqNnQRvYp6Z3Z2KMefsmd/UQZLto
jexc5+bLWwie/31xyMKU024sZ2IAZ3CJhEVbujusvhk3WKqB5QqA6nwgOo21OgF1uZ6g6KhHSojY
+QYJnGuclCCF/9470qZz/S1u3YoQktzLGTPjUO0SwFOCUU77nrPPNnb9taIJK2AxXw+MZo37oJEL
gbMxWNwhmMv1DmSgwNOxmEtA6GzC/6hOYBnmwWKf9Tia8uJPvttCpvpeJrHSKtbGFqx5Rn1QtQFZ
l/r5+rE2o3Q08LEYA7DUjwSgsZ6qqZHlNMrq47yNPfmSPRce/g1j7PbH+y1zHRkVmaXlKmbvYjAI
1RIgokcXZGR1obiS8mTnn66fcTM0WhxxZTvrQdJJl8pSaKJAXBlH1cLY8A524Ha4gNFE9MdVMEKv
+zqSkbSEpQjR9WjwZdNtXeu7cUkfrPPQuZKnfgK8Qv3prYUSTGo4PqU+CdOX6yfdtGY2ElgdEJcf
ibW7orenrLJpxNInMWIGO38U5YQAafCuC5qv7MNrWAhaaSZ8rKGrUsOisqh+Oiy9s+XimTV5gUER
5afS9U/X5W2Hng5iIRBDw9+u061WkKSbauQIQJCvjs55HrgGoo0czqvme7HfZgXXwMIN+JZMpHbr
fKtMmh7D8gX2N0JyIIChRi0Qg2c/sNEHSDK1Ov1R6rqUuLrQtDGEI7UtHF7Dnk2luE14kXmYwD2R
pjrm1fAl74obs7E/Z+X00utdG1y/4S0fsfwBK+dUg5qioU3CIhszD07207b31km2wiV4U9uSwaz1
kadSb8AQwwDLjBcyBkD/PlTjG9uGfpGOoIi5fpxNhVlIW5dz5boZJjJwJHjBvDxVe0Bnv62PDfCt
93rxW/ZlKWrlGirw7jjqiIMp0vcqQ+mxvGF7kE5bJhOAHmDgdCzTstexpi1TrRgmpHe1fCeNAD6P
uZ8CID1RgZZ7Nhx1Rx22zoR0wMZEEwa9P4x8tq3CjF4HDvy8WStrlauiTyqkHe+zZa+WUlaOoBNj
iXEvJJRx0ai+JpmBYnbhNMR/dcr0fUcj5ie0tllLYSs3IBM1J61mSn9U6t56Tkthq/BZFZKwuY2C
myVC7BC62R538KaNWkpYhcg1UB5sQiBBjqqjOXlzFOlgtoa1c6cC0x97C0ybKflC4no3i1Gp5HKi
zX3l8rPwiT9X29ljFZJgcNmlPMZHdqkvwFNB03fXJm+Zj6X01SvLFAD+Cwak1/hmBnCZDuPdXOlu
PCxU7RiPHeV/S8YWsd7AUtvpZnIggmy1lk9W/2wV084L29H9dTaAOt+US0A1Dtv85JAisFrsktfY
vj7s6P2mKqrYcwMnKKa/9JVr0TmbukJtSCShh63CGipgBp157JugmUmJaUCfr4vcig7MhcSVL8Ez
Q6EPm3yhNpmnXA6cAShiQBUq7hstvC5qMzFeyppPv/hWctrrGjGzuU4041zCzrvzYsWvBtaeYuxK
mzVnIS22En2Qc6Qdmnmcy1HomIFHpUhO2mmGg/ujCfTl6VYGslRq0WUN0tM2aHOMQrZRGnUmmIGk
qIn00t/r0G26zaXAlZGc8rlI276B9a4gWvYbn5tqoiOcw5KZAji4lQVrdGugmUUxwmbaUlQ5YGrO
dCBkTIkQhxR8Z2D2tL84pqjdCUguA+sPQCh/KpviXs/sMiyNmhy5RBB99oyElRXvbEVvOV0gHPzv
D1wnmRZNDeDSOSSK45cq+Zw47tCds/7eAVjyLhvC5jMFo6o6R2FwuKubj00iq4M50repnVI7Fb7V
ufFx8IYglm87YAgDzO2PXg/q/GDVBXjZB9Qhiya1aPu3LShy6CQPXdeLwBhac6ogUNmDU9w840Lc
yhR1clGwrGjLyARNYNw7QEzb6QFt6tRCwsr0GPE4Sb0Ns11hUcnXncRHc+GYDMDEUAEuA7vk/YkB
WkhcGSAwI1v6MALO7k+2FjcNECpH6G6ZeIgfdrITpRpTsKwQjEYrIUP7u/fnOqABYppKCwGdtnO8
LVe4kLf2+SPXOluabFSHWe2jHifq0Jb3gvU9ISvXDqohu0PyHIfKdGsAbKIFn7QhKnfnS21FEEBD
xt434ghQGayMd6WQBJAvE/0PnkLrxcdfeAr7KcFWdKZo8LjYdrExfrbuy3d6LXSrMSvI+jXmmVV+
d26BPd7d5qHEMcmwc7qNeOKdxJUeSgrNp9rp5pKpEQr7VHoAO2fzNNehCCovi7JXix+l3bBw4+O9
k7u6VTNR42IgE1RDUC+jd2ozuJ3z8/rpNqpv74Ss/CBq/irSEaQ/ekQOsxPk4ewB92ABNuyTokMQ
OhQYDkUx5717T/o4BfobxAyO5MX8hcX5jhJu3dZSwsoC9jUfRgbIkUj0r71CXPiRuN5xW2/AIKtM
Bzu6MsZcgTQAo75yJeZUMeqQDMrXN6NnJqbUuEOWq37ltEBm4hwV4Eb9pqbWIY1L05UKflcy8y9m
jzAleQ0YMbW6OGJ8FLEgHoYvDrloKzdjoK2XTW9wstKvtdZXEFneSKzUvY4W6oECSsI1C3ZgPMYq
ZtXHLitHoKo4cnMqutgJsgyAQnEeP/179VgeeJVtlVytQEWJW5Wsm7RoPCtGu1UfXHl6qfM7Su4a
ZeeON/wMrhj9QSgesBzWQL2M5woXs6bk6leafO2VV3gBlw/gwVX2nPTssz5+zt+yVsoPDLScFpOK
9ZCQq2hGZmj9/BhJ0GM2DaBJ+/2CrSVMA6ZrHirSYb3W1YYERM+qNJY1wGxHL32kGESldwZx+y9G
ZN2qn+YZ7daXboClGfBD4mHCo/HEnUqwOvPvHwzmHWbCcs1wkNOudJlTdE0kqwf4EBgjVCbPIH7a
HjPrlrk2TNT6sNGO3syH7kUO52O3Vvor+FLbuX0RqccuqKdwhu51/D2EmA07YGBPH6ViNF5RnllZ
GkFiO5vmcnEJWNBODMdi6mUPTtbwrz+NDbdggDseDScMqyiAqF2ZtFaAprAdykhvHwvjYOIGVdmn
5fN1MRuW852YlY5qVcPlbsQ8hS0BkW2qoqyJd3ZIN0UACQkLbxrmRNb9YzY6utawCT5ggu6nYU3F
TrCzJ2FlRqy0y8vJmmv4An1HdCO60dixG1tNQMySzyQ5poV1unUQ0g2KgYkiQBLPngzbok6F2iQJ
5knTKaDqochdGhCf7IQHW2qwFLv6Pqls9kZO5DoqjJ85RuYJBeNs4gP977oe7MlZPVcQr1V2jUp9
VPbmbTckQVwA4C0bUBaVY/56XdjuZa4+WG22PMkVdAXmaBh8bl/VkwxKPA/8q9iIL+InDaNmsMk7
YmcnvTLI777hKnFVq0EFKRYme2YUghJbD/50AACBcrKi/p6e1DK4LlDdUszF11snopSrQ6OluNX4
6+DPARD19SMNyY2O5cjuhVLXwXnLKPXyi+znvnNsVKxohnurUtrOydfLWW1c8sG0RyBTosc7H7v4
XgUWwMO5n/jDmZwS2e0U79fEZOknD+wu+WkH/dmqXNQpL5XXH5qw/r5n5Tbiw+UXMebfvajLzCxH
xkDGMrI69mIXqa8XqZvrtds7RaDU5Y9RvU+YubOMvREEvJM6O+6F1CrlViWVGBGKkXvJJPnpaLE3
9FpUJtIDi7O94HGrOvNO4KwnC4GYHWAGSvYENQIlnBHhZsLt8jjd8INzuK5zW5nmO1krx9HmTBOa
AmM4Q3ow9h+AlHneqshAS6IkO0q+YzmMlYWiSS4ndYxME5zNDtBQszJxqfVU5Y87B9tIA3EwAwwL
5ttA5eqrSdIkDVaM1yvCOOLRdDA7b8LeZIlTAab7urTtU82ITSYimA8ZBW9MUQkZwvRK9SeMDBTW
pW4f2mRvf2H7BfwWtHoBsEnd2A64PhV+pQhnWsuZrWavDL+t8r/FrC4vieXGaGxoBfhAwSXHjnH+
POn39nCHzR7/+t3N1vujmf0ta6XtBCkMYVyvozTV740aYLvla8YfW+lbbZ8Gygr3urxtK/tb3krj
R61NqsGEj3T6p94CGmm3N2u3/agUDP/MwFAKqn3vH3AHGm4jTVBRnB+V0z3NqEP8HgvRXtofq6gp
w+tH2vKQQNuwMN6HiTsgi6++F6+VsUlL1IuSY5V7alBj6LssvIa42Ru0lsBehY3YfZf1beOVvRO8
+nhdaWSO4EjJ9KiK3SoUB/C8uoqXV0hY9rRyK35/J2316ZLYjlMxBwJ6xOu3Y9p+zaIM86GaJyJ6
6vXo+s3Of3GlnO8krsxVbCr9QEskgER/0MoXDeuB3c7S/vapgCkC1gcTc5PrNCzlnPZUmotvKVha
KnI2Z5wWDO034x22vJs/3AhEuvVfmeuCX5NrE0nnxHYOqfL8BLKiiHkN1oCjbPT5Qf73Ub0JMl4H
8yrINIHH+P5FyJPVIAnFJInBtDPpjFubtXth4pYuqkhkUeNWMNi+Lq3TtrZ0CRDtkTlC8Q0zrw9j
hmoctw+ShcpELqNwwFo3l/Mz0bRTY9Af17VlwzoD8+v3L1gFqko5jLxtkVDPw8Rt1B06bFjuc4lt
igEeCMiD4G6A0vb+MnNdTzKb1TWegRZqgHnQIixyRntghFswD8hffstZKf/AhdSNTlW/xSGK3z6L
ML8twvhY+0MwAx6kx+a2AZOH4+8B0O0dcZVgMMvqxmHO0axWASK67um55dHkQTIjGRxqvLup6j0j
OvvO9VtfHnf19TqtkrNShdXWo+Y43pTILmbLUjxiIc3fAxP6yCSEWAEjTjNWkqVj5Gn9IkxKLcMA
lv/8EakUtd4sMDU8UPQA/Jef5a86uo7HPQzgLecEVnjk1ibQXjFmvHJOMYiks4FDe+YKcotarhv7
/RcOgpQmAifbXsy+ad5gawzHgH37CMGXMqkaHANBe5wVYZU6fpo/muBMcYh4jbNac8exu89kdpui
tugMII/lSC/SttsbXt1w/Obyh6zUudFFzTMdcfwEQhi5/jlJPLj+/rfGLCHCAYAa0Fc+AuTJrSxV
VgcV6sCx48mE3DHLuSiKcpx6CTs9WY8txjh9mAzrbI3FEeAEgTRWwciBssPqYWcWefvEv3/OKlpk
Q6kwYcLK4xN4Or3t+h2DtydgpcSkzRyJOBjFJ5SEVqa6Y6n5O3e6MaL+7k7n37DIhvD4JamoBKxd
oZx4noLmFZvz0r2UfzeLIWDpl7a9LdhwuC531oa1NVh+ypWRHasizifUoCK7+tsqH3R79Lim+WP/
71uZ74630sohLfIYOKwkUioKZFsQeOlfKJc8lktoRBO6E/3+H8/xt06sLCu1Si3J42Ruj8URBRSA
Msx1hQ4GPcf04yXz8j2K9E2Ts7zLlWVNOJOGXEdC2wbNsVWP5KQngYWWN+it6JN0/JNoYylvZeK4
oQ+JSGd51W0iGBoEe7ZkKy5cSFjHTzEYcx0xJ0iq0wcgfE9OsdijttvygUsZq+JxoYnYMRhHiVqX
XYGRd9sewo7/dDgHTL/sgTziRjJ2ih17+vH2LRfPrdc5tpH423bNGEi6V2MLS7nt/dEHjILsEn/P
IW3kmssHsHaEQ1yR3CqhkIR8MrMeYCIdOgCglm0/m9PuiuxWkLi81JU1qbjZc8DCwEKv0Pb3u8N7
OrKyILpT27xocZNT+yDFWCNIc7fr9Z2B2x0T/BZnLL5Xo9h13ZhI/XJAsorvNY/3LMbeB1pZDHCk
pIZD8Jqq5jhja8yg31QHZsk8tEIbYMUFkzf6zWk8j3Jw3Qpv1cJMRA3ocgIGVfnQoyoE5qLo+1rY
CNigf1QL2zT5v2WtHzVrFb3rdDzqOSRrzS8zNqd94eEU2Paj3qP6iUHEyPGTvYGZTU1ZCF69dGD7
SUA1wxOYhifN/mpjT2mviL6pJgsRq1Bg4AmmvpURxWw99dv6jsl7erJ3iFUsAIxAte1VdBw4N6N8
AMxjnlpnRad/XVeJvZPM/75Q+MpJymTI4JgnvXUdJfMoI3sqP//WD85/cVurp4tC/NDlYBdC5sMD
yZ0nHtwckbnp9hcN+LvqTnr8plrXBK6jAJoPqWHiUKR7HlNsh7XjiWeV25SZJ9uPYnDcejiXarZ3
0r3bXD1uvZb7Xm6RNJdN+SAP+mVsTV8DZQ9AJ90h1c7wpPes50E8xJemqFK3SW2gtZvp45AY4fVP
u2lpFte+ihOAjwKg3goWs4un2m0c6RG/rIbvM21/soRfjtZe8WXW+2sXvwoVpoSWhTG3OuYmz+Sj
B/6SRv9BkH3eS/p2Lvtt9Hqhug1t03gQSA+MWri5FdH+0/UL3HmD636zFTeAqLfQn03rztW1s8Xm
bvqX/5+QlSkB0lILolX4AwOsVlX6ROmD3u49iJ3voq6siaSJCe1ZPIgZxsLO3jaBhgZIAUXQZp8w
lO5dP9RmPr5wNG/NucW3Qb9FAa8Tmm9Y1wSzbxkZjl/IrvQYh/OccerLspuDtMxle6LfllSu6OC6
eV9wRZ0sgJBFGWAtPLlIb1ibhoqW/mxAuQb0RSlzMaJy6AEcWlWx1yBnQHvf/NqiYegC/UBz47L1
qnx61asuA99djmk0awg4FSBBLtRAF3qQWqJwx0J8r0opdUneI6B0lNbVGDu3DQf4dgKw4Z1b3fuM
K7sW12ZJyh6fcSZgYXU4R5Py0QJrqd1EfzTHuIwW1JU1i2WujGLCay5iJXLGmySz3MKi/vVT7T3j
lZlKJM22OoGUjZpTWAzsLJE9VIk9ESuz5IC0yO4L3Nuo5aGp/ZCYc7x+iL3Iar061QBNjFANWqdH
8WmofJC7Dn/NIZ0OzHWj31vbny/lo5Kb4BnRbaygriciJq6TyWwxEdFlhWtKLEy7sBu/D4Pq9gDm
6KZdgtfNUB9b9P8rcaV7RWaitF7D2s44AfmBnJrxDTk1OY9nc2+Jd+94K83ThJjKcUReIetN6LTd
jU7KgOgiMOOCeirrNZASVp+vf8Ntc//7hCtFzAH102AjG847MU6V8lJp7UkudnZe52u69uFWqgju
s7hKKYQoNKKgg6OKDrRk/jql5V4I+X/o5H8PtJ6AsM3CaRWBoqgAyG59mg6kw/KgCJBbHOpx5xlv
1rexYzovm2JQ58NmQq4yGgPwmkROpvh66kSSk57tAVO04wtAOV6THMPQfe45vPN4V7qU0FAz0LMe
VC/jlgPy7MsggfaZi6g2SHj9425q1O9ft76LIasrWZgoVxKS+sog3MSYXIepXi/dmZLpGdXjdYFb
H3puXuOBojDtrAvDKmp3tZpomCdtRFio9ylqxHH1ReR/MOyH0dv/ClqfrHFizLkQUaHcfEvq10oE
ibwzgLX1MpYiVhmVyVGHVYGeHKXdo5M/ZOSG2juFu01lXcpYxUGqMSmkaCBj5o0Qx9+D5vuItnvH
WUVDXQ/SJBMrQlFr1m5Mek+zXgS6ddcVYLP2szzR7JUWMVDPNQYOO5xotpjGgGXD7oCORBPQg8Te
2pC7qe9myXwpcz76UmZlaKLlkDkDy6K44PH0fjjw+3k/5a33iVhP7NRM9q5zfgkLmU4r+k5pIVOV
x085109O3D3m2Em6fp+zZVxbzuXRVj7BaKaSOynmrFU0lAp0WFuMs/8DOPYtR7eUs3IDyaB3AoHW
nyjiVlyyFLVyBlTSSxAHN7i56Uhl1RUj21PCrZBxIcKc+wGLj2PUptTaOq/eqjDTUZxTfmpRfmyA
xpvB7u7ows6J1iAAaVIwPpa0iuI8BYK8HPEh30MV2ZaBZRS0hPSPgNS6JSNctDCpj9bzpSf2sav3
Fvu3vIWlAQ4a6KJoC693GpRGi8dKxa3R3vZI/k2eIi7Cof0JED2XafaOc9o8EVhLkU0a4Ixc+4q6
StVO52aJQWBg0hu2K7fR9cezeaDfEtZOQhtV7hBZxp2Vtyw59cW9pNdeYYA5PPNJ8keZirWQt/IY
k6ZJKuK1X2pXn8RB0v+jdpUX76vdtvdYyFt5j7YvSi3LR0wDYQLj15DfePfPhvw2zZ2pQTHQhP2I
/qraVCkpU6uoaNWgI6rbaA+j/CfRw0LIygiZJhVxkumIHqYkkKtvWmd5vATIDNlFQ5293Qe7uhC1
MkJY1KiMbMT0+Qw52TYgYUmhFWhhSZFEvCToD721l8hu2ljMc2HGHmCCjrPywHqtxWD5M+ZNrxlo
4pezN05o1B/2GiLbbngha358Cws4ZGacJylUI0VNqpneJnDnNYXEDAm8cOztTR5vvTVHmberYIqw
UbTSfTLQpo8NvDUQTYc9OWr9N4FSYzIz544vym6gsRVpLuWtdH8se1nlDcH4OBGu0T5UZnGqEqA7
iep43Yps2amlpNVnG1VqxOUI1QeeFWa4b21DuNclbH4tLDbD9gK7E2ikKy/fFHllJpUDkjYQ2Pvs
0HqJb/uAm1QBpTlPx+yup2/p4lLi6qkl0hSzOoUuNtBFdp5BT8TDP+yJ7MlavbXS6jMx2TCLA8Zo
54wMcC4CXHjNiZ6k1r9+l0Br2njai6OtK6TWpGEd1sFlwiV/ko1C9wyj/oKVBvOQKtKnWkotbMCC
17mv0UxLvwAFKbTT2qcE6wC1WrglxsMAiFSKx7E3Xjs9Zn45deNRNNmPLm9Md8TSbVgVY+07UiV7
kqJ9a1nZe0WhB63lAJ20ooAaU0EhxerMYxgBuHFyB+ioha4ciZzTg5PG6Rms3aWvK3Ewys1ZkvTG
K8VwMKT8VqmrS0pBsJEmn7iZPcdt9kBZVTxRRxeND0Al7qaxgwlJoHk2bq/HwDp2yj7sgPRSqFUa
gccH9Gl8VB/7VJq8fOqLsAX/eyTHtQFUGJWWnm7jT+nasQMCtatRCWztjvN33dUBjQXIIDHE7xWx
ZQdNriCzVesbhu3lVOJfElA5Ya/tO4C4znKTnHJF6G4vjX+NypR5ThIHJk0v9jRoLudjYPDuWGXK
RbLa28ZUP5fzDF2m9I1LOikq7fJ7b4431kA+a0R7qLSRB0MtTqpc3Nm18Yr1WHhtkwQZEc/AoXkG
Y+lzUo43SiM/pEom+TVNnxxF8s2RH8y6KkJVshV3UFBdZlX1QqTspSNdMCRO4iVW/pqm8ucC1U/g
wtkulcwpmorxrhjpD60ex9AZhk+6NOYu64HDVSknnWANvRBEDwupDgRVn1QTmOFaeitQi0d5Fdhy
JGueTWDDH4Er/IIFpIMyyh3UoLmTNMc5mR1G3LJBAXuZ+G6O4qDJrHaLzH4eOFYQGBkuigka5EoK
ed3fCqb0vj5Yj+lg/OxtoP4VeuG1zvjaoQ5xU7VQsbTImNeP9MJUzeNKbIZNacpeCiNfSMpR9Dk/
91JiA08DU8SmfRnK/EavnduirZhr9BpmmLrm1ZaMl3yquM976dwP/K9y0Kg3MfWVJuTSCy1Gac0I
JE3Hiqik3SjxdKFdfECRrndRaTlJ1vQpmQrH14YkKpXpte/MExP9Uzy0UVnRQKbK82hNvTvWAHFn
TfPgJByQrE51alh9m+YWtJZw1SUGeor1EDd+05ehTtUbtSOf6ADGlTyR77kJqKtGoHaSgiQ1SOL8
lAz16Oaswk1bRQhkQb/JxIxnVjy0lWW6cs9LF/mhcIH3eeCk8KvcsHwwVd4SZfxGlepzZ3R3PXVM
3yrzUzbWAWaC6EEocn+xcv53TiTr0BTGfaLqXzATkrt9aiReJvSjnOlHk4HnkTZRbwBfs0weRG+0
Z5JUkyem/NwmSXNWTUxN15o9uGVuj/6kfKLdGDaV7asJeWhIc9NmwKfoQBnAgVGYcm/S2a0meiAf
sE9TO3+nkguv6bQLSix/51J81grN5zOGlIp5B1lt8QynS22ml1ZvHpjQviKSP3DQ2Dlxe6jbJLTq
Hw5uh8rlgdrZA1EwKtTJIkht7aJRAIQkySdRaUdQ9rp6N3ha9aAbl6xJ3ML+EgMOslefOvqUYdRd
I58bzAiUJTuzHtxHTuH1/EUlo4//2o5pMA3EpfErz75peOO2nrhxezNNjadhvqtT76T82UoU1+rx
1ZLMrVrmJRNIuCvZHeQaLLSVO9qxO7aZWybZQcVknzDzgNQGFL/0OvsGxZ+/DdKfewIEaJMcjOlR
pQKFReADmv2rShxsxyXkvmD0CcAcnWt3Se0mEz0JnT1VowHf2hHPoMZdXdmpWxo8QjwdkKbE94Ed
zeOASHglKmoYal7cK1YcSBMLCdGeRss4daUdllLuq+XFKYwTNSsfqw12cZ/Sv/K0PafTp0GtbmQm
PdC893KAwvXmAU1hjxEG9vHRJTCZQ5L5UOWjpgHBo00CipWoSb3jqvBIdmC0cJkn6G0/TfdNj0ZW
/Wgh9sb50TJA1+UhKcpAj/tDnFsP5mC4afrJ7Gs/tjIPrsetsySwsX09Tny+VOo2cEdmbh5GKfXF
3CqW5NOkya2HdaHXFqRZYy6DsLvwuhbb24pcBtiCP5XzfraZNQ+mkD+jaXGSM/UJROMA/JZNfzKt
0jPNBqwL7LZi2pfGqV66MgfqDT6sq43NOR6711i1/9KbFDgDlD0jOA3BfOKm8oM1fYP3uph590Wo
xmtpY01YFi6Gvf0xkS9lZ90MU32hzd+dIbsOBX4VKsgVzcNx6nxABXsMfwhTH1Fq8UuhJw8Oa+7S
7obIyR1wmc9Kfa4K47F3xpAI+pA32klDUNA5n/MEAwY2C5mS+wV96BLzQK3ukrHXjGpRys1gGB6J
oh8MuzwObRPMfy7N7uDKTmCIOlv4WnbytcPkTEkbVwJCa55gdcGkvlUnRzHEgVomJxC/uV33Qzcn
V7R/y8mjQSyvx7q8w6Uw7ywfQ8pekjae0g6BBHgz3uBhseQ+tszb3PlmpticUcoXopQqNLzQXaeX
MDqT2T4xc6/NfySJDt8iBaroTuibBJJQj5jBChk6I6WmnO0MYb8qBWZO8Oi430rdCRhqLu1A0xhn
bt1DHSUaTFrrKsOrkk5Rk12StPBVlj3IBhgNAA9ABcDCJC3Qk/xInTpM288tsDewb4j2euaPpeXW
OjA5VHHUK82b+I0J0sfSil2rehxqaCd0CnUmV1AgZOdYKwEmsXBu4lK9t4Tm9yrwE/H+NEvzpOms
DUgd+s9x+0o4Fson25cYdYmq+JT9xQ0gKeXl3Zh8BbCT23Et0IxmBoVzeZweBRCPkuSpjtlDC2+A
MXTEa6rvTCPQuW0/7oH9lDtuyZ+0nHlsjLFtAhVXu2BK2V1DgWDAVZ/0edDDvGZx4nVZ5RnFqwnc
g0ZjAWOAVS5vnAwkISqeL3qo/Ichk6DoMj8zelc30ButHW/sgZVtYeZd9ABMKDzBQVqGbd5O+tG1
jW9PFPYVw/ACIyIjwrFRvvT9Y1qmYVmkAdNDBJSgb73TjTKIc+basX7TI26D8fWHAo6EurxqYKLu
rRZMYeajLcW+UYGIhhjHmGiu2dzrCOZAlewrqRMoRh6SmIVj2aK7b3vMEh5z1LOW4s0V3+xydBmA
GFjHQxbDrmc/YS/cmkiBlU+PE9WOAEkNgejs6tWzw+sAc+AuaJg9dBpcR8N/K4og4dQXBLN+GX6w
3nkams0YTfFHWQ6F8RdYSNxUswLKssOkVLCEGMwfvprFdIydL7rSAv0hauTyxoCP0iv7rNb550Jq
b01Leqy7FIgN1sEChCiiFuhyGxo88RyR3GclSsxtcypLw+/w0Spe3dVd6U1a54+4hL6UXL0EBLuK
DwHBErNdQCXC2UgBQRow1j9sBDb5JIVTXx+mofTarnVHKFsLX9RUzVeFwb0BBUMlcKsdh4mlfgb1
6rPGpeb3lmOntf9s5BxYVQk65z9b5xnm/AKjFMY96DNK9dNOxvMx30HGDb4HTOIDhnHdhK0QS4P1
DKUMQZHyMH+igDxVv6IGfwBd13VZW/2ud8JWab5g3MgmHv+qE88E391R/zknqzMD4MwGpB5ARhY0
Xva8m7NuJHbvZK9S/gERPFBr0/qtfgL1nSeP8xvxOC/FceqO3/e46jcy/3cCV5l/g2iyyoa5fij9
D2nXtRw5riy/iBEEQftK31Z2NOaFMdJo6b3n19+kJmbVgngbu3se9uyJmNipBgEUymRltlavQKcz
4A1jko3k+ION9TdcFGoyxHLKEsBGAwnLPzW8NRGHGgqnTP3/2IK4oI4RMRWcHR9tpYEcgvznLen/
beufJ/0b9UIs690Usyylqfsa9aDKi5FF6XFop9FzpfEKJ9sb9G5l/RUXH0+t5FkNY3y8NjesINLN
iUe2xlsH0+Yh0SB0aYbiz0R+Rdn9kHZ2q/6v+8KUfwR0ZmXkH7+LkUyBpOS2rLev0ftHY0o/S6wj
KKmwNQMoi98gqpFNzytEtW2/NyBz0zh4cN43ZOo/xRQQaHkZOOIT3nvwsuCpbWIO2mujHnhx4EBQ
9/EoSLUUzG2qVR5qDQ+VVBfmoMyeILeuFhscxN/1BWE+96MtgSrZNE9Z7WXRuTQmE/TPRStzioI8
I4y3EwRlGWoJC5pj3W40F+PTUk6s6/78+gVSRcYjZKIGIrBydeclnrflSx/xHoxt//bntGFW7OO3
0qqkyUDG86foTczpsFKprezKvKL3FvnFhzOwftILdzCOpdz0Au6RgGBtKcuHoUhOy1idh7a3JeBN
sqB1EXQD8isf+0w5S0t6RwfUZhbFK8XcliPNQXDkKHMNHiuMIQvha0mV52zWjplcoM68qJxt/rQD
wDCIxACUQQO5PuqSH3/zLA3hgPgCuhyCdFuq+a9UnH5c3+RPV2M1IUG3TwavD3RBmM+SYAgkTlpQ
kXb0VTPuJGMtLN8WPLqETweWMcO4ypCqrRhpgC/14bdE+tkKJx1jQdeXsvm1LpbCeEqjXQRwaXXA
U07gKYLUTTB8u26B97EY75gYtdSjbhi4hfw6IXXIU91UR1ecn6/b+TzQxHwuZuOlZUhjrQNQOUdn
0jHM+Zy4gqUieN39N3XTN3sgggQuBwSelLnqA/oyxpCD73KlE0omjG2WFvZqPqMSZZJTtCcyB93y
9ld+aLKtJiF6g46yvOpGMksUhBIylmtbIyLpMZTBFi/Pt7kARFQdOBkYNAJ5dnsJ/Hx1vM/1xKJp
hBQG01DIY2t0lEy1/ZbFv6pWOrdjaaeGYqMH6VTjC4iw7FaW/Fpb7LxHbwZ5ex7bct4ejUje5aQ+
1unPpuFcpe1do2jh6Soo9T9JE6VB0M+gIBfc2ZP3uXRCydFVjytdQdme+GPam3fqwhxzGiMhrMJQ
xKbFWWcm4WkM3Ab1Zs5R3DzzF1aYfQq1KZ7AsBt7NXQZHFVvGitQdNTewO+LSivyCbXKwAnYSse5
rm+nATy7qtY+LPF8D8xz6rRL1dvTWAgQCQx3nF+3vtyfTpFMqS6CB02DIOhHD6kvpICeJOi8+73u
xYfloB/pPjgIXAbT7c29sMS8VUUrJkUAark3fdXUJ77mxLtxpdwATTkPsv15XmO9HRfWGLe8NGkl
glkLcM+hMDXVj+X5FAcvGTj7lyY3K8HT48jNh1/Xv+fmkcJ7gE7tyt7AUkVUQPrQUK4Fd8olTybD
fZokzrJEnLlhjhl2EEqE6E4rV2BGT8hrNJ6F8GZoOP7lM+5r/YLvS3nLdy7ee6WaxXnINTRMIF+O
ZNTMux9Q/LXmG5CnWt1wA2JiHgPt9iG5MCp9PI5dGHRVVEXrhFe3i3QoTmlfRhvEJZoF6TcPyIXr
+/XW/P10/i8MMue/GbM5UgBCdgVf9RZb/pJ9y3ZQ/3XSPXrEuKDQ/C6qf8Lw8Sl2Y74vcx+aEIDk
XHuTjJX3q+Tvype+SsYiR7A5q1z/rmurZG5DHkTShFZXAd4LkD2jX7lftQJAP5r66w1cTsl+oJyc
4XNCzCyQCVn6KUuD2YAywr/XZftMiMbYYkIXKRxpYpAFOlRZ4Tf97MTRY69jMDalkbm085GqyUGI
2ggth+kwjV1uBnD8YDxBa2+4J/JsVmpvLkpr51nvzHVilWikB23qBdJw00XoYcrCuREQtIBL6nkh
0n4g0WImeepXSndQmthPipon1vcZvMAsjHmjirifRKLgfP4ef0JJSD3pQBvb6Y5aqi/6S//9+mHZ
fK8UINR0eW3ls0yfQpFoQaENgSt2LhmfVux/lJtJz3PR65Z8PpPvdpiV1dOU16mBlZXhIzRV0WrN
TTGqbDHHUE+Wcp7h9ZW9Zo15hUdx6XsFsB1v6XZ61HlJiQl+TOyAxKIvSzMkLzP6d9e/5LaX/nuF
rKhdPE2JKAYNvmTxFOi2Sr4Snu7C28DYlXWxyCB5AG1sOcFhroOQBBGEWe6jyoduKwZFBPiU0aWW
7uauYc+hiS5dpti8Sh5nJ3XGaQdSqQ50qUH2LoNIM/eV4DmWX4K6tBXh5fon/X9eJfDDgn9UBGER
48kUBYJlEVQJvd8074m9mKtU+ndnvQ3/NWpR3u0xTiypyiGkq2NZ7f1bYfbPM25vt/3dGuPGekM0
4kBHbtyE9vz27MoYGjdXZw3OusnSTdBAa57oc1+IdY8+nSMVQeAaNEFJmXkHe5qAcLv9j+vcfI4u
jK1/fhFaDBpEZRdAf9xaRNthUrxM5DK98BbEHJRihA4gKIp+z4pr/uKL+c8avO/BIbYB7yE//8vB
XFUGgLhdmWOZshWoXBLN6PXf9sIEtAwJBAFCcpSRvuhuq5uCXfHqctvX4cIqc/VksS61OsxKiBtf
ygaCyNYeglvDg4AEV5ZndcyfjooOoLQuIcT9pAEX6cC3jFUfY9ZhtGsCUSX1ZhC/LH3q1PJRl75w
vuxmoISiEcTKjLXWwuxkE6fSYIxvihx/gLirhNg/Yhjg2WKuO4rFmtBPVexVff0saunzRPBC1K3h
CGPwrZ91xSzl7KdCYnfoUHEv0owzGPNZ3gk+gCADXqmYNIhLMMvVSFmAaw5MbFrR7yUhem6zQfta
AnJvj6S8S+rpSRCHw1gOdpB6TawdFfA/UrmHwCCwAnEn240w2gCATc4ygQo3T0uzkGeHsy3r72CP
weXvZD6V0YbpyrASedV81n+oe/GUQKwyRHUgxBg+saZzDMFRyiMe45llXGTdpguEoSCBIbXJDoie
GzCWQhc34y1v6ySAFAuzuQZecLDVffRRsRglBW1BzbRyTVwMJ/4jmbytmGsVCgAxJPTeQaTx0Zgq
atO8tCC2iCEDUMyVWQS9NYFVTQMGjbNvW47x0hYbdxWJ1HQ6SmOg3JvBFgI0BLSTslU7aRVx5Gon
rS8He05WfnXUXxUVzpF5WRKpCONyIIknqYCExvFg+N3QuCSHPoAqHIDpeJICaF7LolLbFWB4sVxW
ZqL3uUlyhVdi4v0a5ulB4yxZRgG/prHlfehTPwdbM8Q5zoIHEXGb8LJonj3mGCVD3g1F1gtuuRTQ
avAa4GT7zAonr08TcxReRNCJUC8mmROjKJRlnALP1nW5/PrMLRVqoolliSwzD7/JQJbUtSlzs+it
F+HSCHN8i95ohhqoGZeGmZfK5b4AQtSuSyU6ZCLFYGQWS3c57irnKG/FEZd2maPc6MjdIyVdaauI
G6BsVpsdEMaegVApMOVjt3jViRcqrYu5dp6ZTAL8lakYUyH3wpSe0hL0eNIvWjxP6mA2IATkLHH7
/KAeqgB7AHo+JqzIlTSD4iiUoZLdYrdmbRw7vw7tlQ0wmjFKAba+idNR3P6q7yaZmCKLslmA3HHi
kfA+CmIABRP7+qp4FhiXgAdWgKAEKgNFj+6oCIaihrOGzUKSBPG+P99t/QkXIabQgbsaIWaBPGGt
6+ROvEd1HDnzWl/hqTPx1sNc8jCfZ0kH1Z4rqJ2Dp2kBAu76F9ssplyuh7nHVZgGRb5qh695iHL8
Uy36RzkP78wx1zmnSgFUJZazjtK0ZAcYm7tKDN/MLnHAUxzf6JzlbXup991iLjIppDEYWxyIOT8o
qEG33kJ4zmLTSWEUDoVZ5DifiKog8wHW2wQ4z36veuAr/VJ8+00okxSnVcZ4uluhLlN++1/fwHfb
bL220I0AmR3k/EZkcQAGBCFmogQHOd16kTG9Hjm8d5ezXLZ8W+mtHKO5AALh7KYY912W32F8wCOA
s9Y3YcuJWjfrqNLFChmnoUtzqwciUjpFslbiQvJYvahec5vZK2uqqu4mC8LmEHHhBhibZ+fCMuNM
lCrRtEWsMdO9aOeu0EDxLtyUKnm9fgM37/iFGcahNHKb6nmI46PQBOxPtxEJ7esWNoPACwuMF6HB
VM6FioWEeEq0JHNSBRNz0xca1c51S2/n7dMbdmGK8SaKRMY2XonU0O7dqZkM0GRj1tKrJD9ro1d1
p1T0VCngxCLbTvnCLONYSqRXXaAqiTcHGAzMIe4j7wKfeENmQoPa58mI8U4G41WimcZJ02CVQOmb
gvSsqk6nae71b7kZDlysiQkH2pVoZkW7ewsoEYl4pPpDK0Ik83EZeQwtnCPIzl4tElDqyQIvsiiG
VVRQXk95UhrbnwwEE9pKVo+J1I/PpjYIWQtgLS7TOqLUaKZY3QQGx1kAF7EVQ2FKU6JIDDCXxxx1
Q+5pVymi4fbYot3QkK/ZOCxW0hr7fszu03RYQOPUj+hXB01t5kACe2qXoGWRNE+CMoz2TPXEkQZk
CihF4JXK1COwap2ZBdO3SUsBc56/EMx6QPN2Lyvp906eH8Nu/tpp8lclr25jSXfSFNMvHWYowz5q
7bEeoDNVHpYx3+s1yFYTtbM1Mj42YXAA4u5OWPrGKRXjBSCX74WY3qgiZPzaeLQyUZTNYOq/iCXA
13VD/qqKKrGKzviVVN1odY24mxu9MtuaYvhmwkhErwqvQi7fRxlAu3n+Vy6ifiqqGDxQqv4+lMVb
2pSHRLlVAUuGhkojPxFhQM26zszUEL4vmupGcr0rxaq2RqX4Uqm6V9PBnSS8Kq0W52ZZJ46QJKVZ
ttlej8t9nIdHIc2QemkPi9bfhQF56FXoeQkDxqhKSbb6TvdGGjwITeaOQZ1beZJhjqMLfgnB4CpG
/BpBOlgcltuQxuDenlfIt0Ju5FgH2Lkh4P+igxXUC+pfkLI/pio0edsWSEi93Ffi8KSQaa+p/WxL
GpKtCgjmoMj2s9E+4KBIZh2I+AFF+jAqOiZw6mSwFa3Et42B6QdhYZVDb11SQsMNRQEsRaXxiAEP
4mCqx8AqEmfoUlcI+/tALs4CptzspJBfxrD7ifT0Syd25yYht2qafO3iYThUK2x6ENDznxfV6RHD
IQEbD62oITXT6++xVD8MWXDSJcOLJuKXg/FaaWAfGCn681OOvqSc+RGFDnBY3dax4gQRfe0qyQdS
2TcwbuVCoeigGrHT9s1kqSjH1EX6uiTDvk+SI2kDd4IQlQlqYUwuotsYqzvaFa05pekvI4yejLj4
LofhkQSYjAzr2O6GxVdK0cvyyZqr6jHMxR/rdzK7ymgdNVYqkwKb1eJ4Zw0G9LISwU6vPg50wM8e
xvtQSR/E2mjsqgm+GW31SydV73ddi7GuJXEh2SL4ytzjLGQYBoKiauLkcZFDHhFjVtdd52dVDJS6
pHc3oDJBg4HZJlKsKrFrjUUHpSfIxwTgx621ZhqYaWiDz9YFyw3HLsf9qEzIoDdBN6pKXHgCMfG/
kw0tO3/4mgWoBEyOZEpf89vqCfK7XMr+TRdOJaoAUK6gbstYFnVwMxKCKnEORHvdeUrOa3RtRhFU
0XC6DEOV2YaQAUBmnVFUMEMFIkhajPEM4zYyjssycF6+7ZzkwhSzfRAmVMpQWqI3Nppl90YG9Wf0
mMvftR08XFhjPl3SL0VR9uABWXloiJ3ZwW3jt7aE3pZwW3KeqM0TcmGMjfaMuQq70Ig8Q6Q3yIfO
cTF8K3KSmFNP/D6IOEeSZ495EINoHpC2ACREwtykw9eeuqnYOX2A9hYvYtk+g+8nhAn+oAiTyxQv
hFfUJy3SoSNVWtcvGM/CutqL5LvDzKeu1CEsVIIjl7k5TMS5bmIzvbnYICa2q7qgrMMETQEdYH4t
NI3mvpC/5MWPqPoS8QKW7XjlwhoT5AXxoqTSjGvb7xd3scf76mXCvw2X+LoNf7Vmcf8IJcJZprHC
ty6+ZK6WcdorVeDqeWpX8MDVQbyR9dJW6TGKBg5WnrNvBlNsKjVaKGOsgd2tiJB5GHiLZg66e/1S
nzKP9y9psD6DBnqUF1IETPQvLTwn9EyFZwWKn21+003OqN5dPyebF+v9iZGZw94WMYSQG+wcyNls
Uf4GUSgTjWVwtN3lvDO56XovbDHHfqaiYIB6FbCSvACtPdQcInPqNIy/TjzXu36mT5/xwhRz/CHm
EROxKsD59zBazS53Ijd7bpyVfZXf8NvcswtjzOkHe3mS5ymMNb3iQ8LnjIJvYupJfKQtdLUxuhOK
4+vU8M4K53uyDENgUhrVysD85ywb37pFR+1EatEfQRFUb3pexXA79fk7J2E1FRct7irAyEsvQzSl
ZnsZ42xjNZrKvFLLimYbrz1VR6j/6svUWgxi5tO9Np2Sidda45xZVkXRAKI/qBOsG/E8svKToRQ/
hrnfRVSyKR3N6zdk89K/767CvKtFpQpp3ID300iOebWY6Mn/jxbWX3DhxNIowjjHQoGzxUiwGh2I
+nB9CduxwcUamOdzNkhKugW6Y5M7O2i+Ez/1WjtVoO4EFU4btA3XDXJuBCuSCHbzogDj5hq9/0Ug
2K0OVkVLs04PEt7vavkJLneOye1o62KNjHcx2ixTQhmeLAIX5t74Tbis2qKr+/zqIe8yMP5FmMNE
AVcVyGDDwkT+tkojyO3X619xE71wEf8rjGNJwdgS5RTVhsFNzwDpnyAcem5fwOA5QQiydoXvNXdk
hnPcWfa6fsmMtFObwsuO4EHZIU3TTDAjvFCUf+ej6FeC33POP2/rWAq7DorMEhmCwlNaGVya0ly1
IAsNtN4Mg8k49mUX+eCEGTMMSUffy7SJd1I2gNEjlFrOVdn0qRfvL/14F6u6HIa0wikKm9kk862W
3gArbSbQor++uZvfGcr3lKCpDewGs7e1KgeDkSigvjVyt1JFV5R5FX1p6xF8N8G+D5Og94YwaZiA
UO715sdIfmht6S9xttdm6KIAE9BMihV1CxrNrR0U3X+6khc/gImXdFr0paYgAXrXgf2n2hecz8m+
CUqXzrU8xwipw+Ks9sPTiLmZ6zv2efx4TccvlsOcjUgvaBWImLdb+z4yNA6H1opBjAINMnBmQfTl
Md3p5nBuPJH64HMKANL+zvkNq41Pgc3Fb2DeCmGIBE2eltgbgl60BSqBW1ga62MjtAeD1qBXqzIM
8hPFb6L4AHHao1DlvSlUcFBR1nLa97yvzrwrWoS6CCp8sReh5AJ6o120qI/XV7x9If++J+xTEi/q
DDoVZJqSApiOstMyTyzB1MKFim3eFllSVU2UQd/5luNcvMKxHim9SkFX3K0i3RZAHxa5T3eyK/rC
sfSvr2rz/bgwxrwfhAg9HPs6Fdd5TUpBfe/V+Nd1I5uf7sII42JCY44q8JFhxgMK4yD0nh9rCNNl
GLa8boezGLbuHvdCQzoxxsQiJMU7xPZUGXxxlHbXzWxHMe/rYSGENelxMXIItKin/in1kZ074U5/
UTAhE3L1DTkfT1qPy8VxoF05lxVw154oTfeohTnaqN0EUeWmGo3s6ytbN+LTpb5YGONYRqXugezL
ccaNwVra2lJDDDzlT2K6gD3KVVrw9KQcb7Z5dS9srn9+sb6iAfkX8MNr/7MypUQ2Q50nVLwZp1+Y
YLyDUenxQgWYiObakpXZaSIJacJotsZPfYo4p31zFEC6MLfu6MWKYtqG0OnCcf89T1FjxHCFPq+8
ECsMgIdz2S56XNhjAs4yBiCzzkAhm5YvqnEs6q9jD86aULUNsOpJA9Y8grq2LRyjpQ9h75PoS7m8
hGFk1/Orga7M9VPEO7GMT1FnodGFEaeozHwjfuwghlHJ/a6NG46h/+dLq0SkIibsFJ3Z2EUusjTv
lMBtMRRHAbbIrcBXIdS8jufw+SK3j+q7OWZjDZKMChqymM4pQrRAwPbSCBwXth1qQ774z5KYzcxU
NRWBNv2Dm1/RMOuCfqPme5Pj/nkrYraqDAu9zCU4F7lzMQIENUiZs0fbLuV9PYzvB8fYlCsi+idZ
JdiF6ijK6PT5Puxaq26cTknNNni8fv7WH/3JiymYiJENDMfgBf14/0gPGi8ihaAjmBsQ7vyMwt5U
kwGlYWLS5lXFub9ucPtBwFwmEY31HurMIsH42qAYoGKCChSIXiXEP2o9fuiV3lNL9Qly7ODj6wO/
k+PvURrsO6k59GXzzPkVm27u/VewNUi5jcMkQXsJtwFEP468OPUBZR/MBGZ2klqyLQQO4L6Dza88
8b4AW5GUS7ELomIuvHFR73Md7V74dGvQc3dYtN1Ahv1UqIe0Gm/avHnMMozMVjwJqu19/3sX2JKl
ACbXgkoQNZZA9DhpwU04g3B/HsD1Fp4weeYJ08BpP2zen4tPzjyYQZhkaUQBwdMBaRzqc218/x83
df0Fl4/JkmcJ2ESBJwudt4aK9LafkW2ALHAXggYQyvSClzmdxEXsbPpXCkA/5gcMTTfY9n+idG0p
zuB9ARcjWGuJXVv5abnTgQLJ7fnAAye95dfszb20xzjYNgLXdYdxPQ9lKMUMjPmeBsbTkE570sZO
EcUWkGE+/jmkUuAJpfg8jdSdFpR0qrBwMTdtRkWCoiB6oUvj5pq2m3Db6YgZnYU4MUC1LQYBetlw
9ao49Fnu1EayJyAJDGiO9raImcTIDvLWmfXeAXI+dJJEuwV5rJ9HxgniQW7YJ4cyjn1F1ew6E6xQ
zHwM+EP2JDiiYG4voeKgtmyDP+ElIOjzx7FLBPmgjM1ZEzDBOfaPgWT8oMqIgsLU2ZhwOyxU5pUL
N4sZlx+TeUmiri/oqNaVp0a7WZ1BvlibRrH4qvQKwYGbtkkOVTrtaAuEajfyXOJ68tmtBA0XtLlV
CXrVLNFCqMagJBPQMtbQ2wYkVn8lELpsgfewRTvFwAEP27kRdYDvRtdRGCaSIX3qp+rT2BoU1ACF
+FcRTi5aMm4ezbYQ8VR4Ny79B0tMRC4vNaD5Ug+QYCzv2s7TSeFdv/Uy3bIBNhT8gaYZGua7P157
BKtdE4zAJcTiacl6WwmLkyD80LLvVZbYoR5aOVgMu06wk8UdQQnZAdGaVI+oCWuJXXX7CrQQ2ffU
eCCPYWSlartP+9gJqWJlUuNXrQ/OaV0F9gUszBCpUcCpaGB4PPWF/KYcRWyagac5mkB9md5EMggI
UX5LK7+RVXOc/aKfQDrrzHhdJFD7LUJntY0YW2O7iAg1xZOgBw7Eje4xPXarTrR1ooR8VXvph5Aj
1IeSGYR+OsFS+lky9aEHZyQJzqAnjUDKrGKsIM8yN6rBWJPIkWhnZWeSIHdIi7HIZZLuKjE+9FT0
AxkUrJIWiytrxs5QlxuovsUok0lHAV9vycTmGBwpVBfFo6aP52yiX7Wy9EGTZGGA1TXo46y/QlX9
Ri6KgxTkPyGisovz5L4TdNCuYmAnBfmo1Jui0R+DRUP1vfhRAj3j10ruR1OB4l/RE7NSgpMwhL4O
6sskrMw+cwuIxsmgXlqmzBSht0By4gmzcIjyX3qX++UMMBKpGxtzmbYBlkUrW+CI1CW/KxeMN5fi
oezKx7KfTl3SfRGDDtSvERgsx19FF0C4RjmVXeIXtPA7EoXWpI53Qr2YRCpssPXauVg4ZTA5PagJ
RUJ+SQ2a8F3ag6Nw9qYpOtUlpOsh2KSCgLYeShMVsp+5XvxUZsWBS3QCdAHa0RvE4g6FyMNSTruu
CJ1GKHx16c9ZGYIBUTkFcuV04CjtCvAMp43fKKIHR7cr5nLXBIptTI+TviuCp34uLVGFVl2UnykG
iLWgxkDQUV0iIJuMXYF5JAE09ok43NdGNTskTB+XqXgtB/WmoORpIsHjIvylkjOZvLw/hjmxW3Aa
QlMLpJrnCNCyfhme+wkV6ukly6k5NaK79EdSRJ0r6slDlgAwJxoegPOnpMzsRQiekyI/Yq4oBD/b
8qSV00kdejdSS8uQJrBZE6eL0ImkxqlAGxeMxU5BX6rwF4r7AcBfGDKwWxF0ysGCCW8F/x8TqLhI
enmbgNqFBrt42uXC1+62SzRvuqv1o3jzxst0n8qChTEPS9QDa/wRpvhVzrBO/+4b4VaP8B/shGiE
SuhDCCAmfSiKU107IUF9b0qxwmNJ9rO0m0CdrdwW2q7NTmpY22LtRsps0eXrCD7t6THpgJW2osiO
u9dQs6sMOJ3YNFqvwacUv/Q5KASTHxjUMgsDpJezOVS6VQ8ziLBcaC2Pkmg2IAUFTa8x2DocjpB8
qxHD11YQWKAzLb6nqZMuThP/6EoXNNRB+aroPyMRgqf2DPLSAiNDkA6Pp7MCIJYiCmZbfC+a2xn5
wOh0gp+CUCH9LkP+C7gw+jPodFPBzAS4dMyp1sxI/hEVi0WH3izKs4EHrDPD5K4ZT0GyG9vnsu5M
cYC4URsA0Rb6paKZcSTjxhMETY0rLbbys83cTLXG6Tn6pvbfhwGkl4O/EsTLp6KF3ACqpFl2Dm5E
KTKTCBzxB1Hb1fQJ3JGqbvaaLyDlG7Xn3tgvEih8sjs6HaG2ZFbkcQKcbmoGp6s8WsxgdKdmQ+76
6FaVb5vlHpSiUF1VIodg2Qpwg4FJCn9JfKO97Y0TWdlg96CGrzXMV8wo2Z5K8ITX4Q7a6+bSo7NY
2VkEEG7jKcNNnGPEGBdNu1nn7wH/EignBeU9PUwQBjWJqsprTLIQGS1rkLiGXHzx1lt9+boxoQmK
TGFfDLgqAxBlKzvvUwieme4gP4Y77W7CPDze7gedQ3TxVv9jYhKVUoViXlPSZElmzEa0Jmo9IiZR
bsLzou/ExW92rbfG0uO3BjIdT8aX1u5AyQ5GaxM0v3y6m/Xd/vwT0J6WNBFUpW9B20U438r5ODQ9
WqxKZHaQyR3rgyHdNuCk7ky4TmdxDGkxx4fY5dE4bAXzWP27aSZsyYeunyIZpldNsqTH+JVeWKml
vmUPkGOFxMy/lumVdBUQOorKjAyxFxbUEYUomY+TgTH5kdph2r6Ey3/ok30wwewpui1CGYQ6grFC
d6kQum2rAXCc934Vzlzam42o9oM1pl5C4yYaGw3lcnG/Kqy1rznyr+hMrcTEtPqh5qSXW8DLD/aY
wsIghpMYYWADEz6ihbkyK53AYXwcfNmudzoIzK2VuLsweUMpWy0mlSJ0xyybQQz1Ld+/OKfoARDA
AULBBc+yU7Ym+qA2IGIVCilm8VW6VTxqgYrMLb5QSNefKk76sOmDLswzebVCKkXoMgG7KlbHOpyo
SbPw2/Uge/Mq6ipOJbIUQ2ObvYOhC2okxYKLd9ychOm2I/ED2PR5mmXbm3hhiLl4UC6RIaECQ8tN
slvHKRZ1n1qDNdvjrtg3nvFdPfM+4Jus8ydHA34IiCyhPvFpOn1WAdmlOozmf5VPFdJSHB6wD5zB
oQK2g7vqmRxQEjLll3LXPmZOcVKwwY+1/++/MapiuqEDFq5TytxOMqVx0s2YNgJPfJghNgEjJcKp
60a22DjWqs/fVphbCaXNNBh1lIGjnb4nOKm913qJ3RyywwjqMFOyZ1+8p4XFsbt1SjF9YWBhEigF
2ZRTk7px1FUIjqhfWietzsCCAt8F7vUKb1hnNSFeEB5GYb3xzL5qZHXiSK4xgc4mhkEUh2CSxWwJ
RaRCJ4zwGs0OYIljHsSWFMmPSLrMquLVpTeWqhGo7qkysuvP9HOCoCVUa9fx1iH3ReFHUqWcK791
TT6YWH/ChcsBlbhsjGvKu4qR4aP2nr5r7eJMZsiRrfJPMSLfZ66n23DpH8wymfYgRXlY129moZRL
vcIdfExMIII3wQBY3BUW7yXmfUsmwILcn55XIShcoKrcW2Ep3iiYIONditWrfDooFzvGXL0ctdc+
Ld/WNTtl6fTQduvd5icEF8B17/K6UOtfd80ccwcrUpRNJMOctCymRs+iNJ9ErUJAj7mWsnOuX70N
361JSFpB5Urlz9xXWSDIIBhCJKejrDtR6J1IQ0GtmlYv1w1tFbY1KP1JwFsoaDEpzEtE8l4xxFzD
wTeeFeNW0DVTMTSvUXI7FStz0R8wKHBMMsOKEfcv2exd/wEboTKCVTgYaD9i2ou973Fb93orxrrb
JYldN8lLp0mL35ezpctB4P5vxpiTCWY2MWnW4WU5fxhiycOArhvREHnTwvGdW3fgclnM6YyjEKpY
2mC4E3Sd8OTWGQe/vL1xFx+OPZDFABqLBpVewQchFHiFNId6v2ksMQ3GuW2buwS1UKooogqOTiZO
SwhwJ3WMaQOhayFf9EXuRBOCIEmkc7zk1ndDCkM0HEYQnlCmt0XBXCdhEkdz4zEUzElV3L4Nc87m
bKUK+HLvVlbfcuGKG2Vu5kWSBZCNFrvxvPh/+qprBztyeL5j6zbjGgPuIqoE8g3M16Pq1EZSERmu
akAkDYV/JJ4z4Q3cbD4wF2Y0BqNfSwvgoCnJAaxJWn+yUStroXkEXhH6QzLM0VYmu3+I9vTfg5M0
CsCWIiNSIIRd3tJA4U5P81XlJrby6EVN7q9f261S/6UFdmVdGc9aMxn6fyEd2HpXLlajMSdQmkCw
RNbVdAYwwla1698S6GrZGZBkDm2Zt7h1W9iX5dIgexjBLa+CtAF5a5p5QTo8x73uLnC2ozbthkDZ
V7r0qAnDQxVOPOTi6t2v2Wa8fyq2s57Fou5qEjpgmguFyK/liLhZNQNzuAdjPC/j27ZoSJJqgGXI
YP19CcqdLFxd8GfwSAHdZt7V23q2qYYXVNRRjaAac/XKqkXGQyB5Jat4solpqN4YHmrlOWzk3fVT
um3qjS3LMD7PEmuzrtf1oOiuId8n82gmSM+N4AHMyib6ARwXtuknwfWOUs+bMeYlU8GLEgRqm3uq
UN2XRu8OTckpJ/0fadfVJLfNbP/QZRWYwVfGSZuj9oVlaSUGMCeQ/PX3UP7sHWHpoUOV/WRZPQAb
DaBxwuoOgxmj6OWYKtiAQnJIcFSLR7I8zULqY0GfDHaxkw8L9uRv1Mi1EaGLAs26RaLJFBnf+mC1
jUbrPMiqGDTnOLYl+h7HzU1lNVKgmZMr1zFM/sbhJqzlZ5XDDEZu+RXkZL1eGxxZ4XB/Mg6ZQRio
GSHwZKljWKxAkzVt7ao0C4+Z7KnWJOISZrlzDasu1k4HdTafrVIFiqnnVxV8EHOjf4sxMY+5hNfY
to5ti8MoS6qPPTdPZmuVxwwexmgyq51tMh2Wijz7jofTHyrt0OdSp96FlPfgjnF6k5mwkIgi/TDH
4IxAxPHaHPRjw7py4yS1ln94UFs0/xZ/WREdqMIKveYlxI/kAYcnOjnZBMVGGgL4DFpY32+EWy3K
5/GEQilFssl59++UYNaK8nksoUZGRjU0chgtvArVryObeXQPUrFhK37p96G7dWtayoJYF8/jCakP
+nfat0Mr+Y2kd65Oez+h8y2IfkALpnsrTa50JYK3XbUxqVuLQDjURTF6KWZb4aYvXyvwZZ3Q1L9c
pVY/m67LaChohm7o4qoOpZo2FFzc/xXgPwR8/o7c89poDHSjDYo2KQXC4tdjFqjFepmVQF91Mah1
V00y2f9iMOcRhPKusLKHoyhEL9rD79rVi7ZSBAXW7Z1k7Qh8FooKpyvCRwh85QBZ8s4fyV0JixuK
e1lTbSjDrSnpmoaKfo9GoXvxSVk2Mfto4j00sqUdDnK6YwTYlwPVtDV78qGma9rc7/3ZMQCYNl1+
2K7F69/t4xeIm8u4wLwWra+peE77/dhtdrTW1jN82XUNTSUZqrbC+lIz2EXj40F34+cBfIGQLqrj
//74fR5sGe7ZaV8tWcLVBMA19JodCY/yao2C2P3YyMXlN4s1AxsyOq0mngM+dctCJVcLgsbHT6HG
9FXe4Z2ulWw1gMiEnUJp42sSuhsxV+fxLKZQF/F63NeVgXuygb/f0/02CBebNjTRvSqym2CrLq6e
Cc4HKXy4OILuRl5BOce4Whr26o49abZ0JQUdLKWsLSrksoVcmlLhyw2DXuqtiiedf67cvprzZzMp
tMkSC/2kOkzxcDX0C6gvvWVSv/VetFp8z6dPWFk9YVNlDugXQwDsIetnGOgmCdAAI/yQrbFeSCUn
ZcieUABu66KKHIlsnRw3f8NyjjhbDhmx6DynDPcNyw6DpW0m37ducgt4/79C2C2n1D8XhbAFtGaT
z6VswjHhYdEbg/QkpDU6u2t+Quxib0vAbbVKn8UTNgSi5NMwdlBbVslzLh8t7WSlL7Axv7zu1l4f
zoclQlEZhBeA2suWtY7urd2+QYslz23luX2D2vITAD7gFzhwazecHG5rqTe9hMTmL+zl8g9Z6yyc
Ta8IS22TIpxjgnNKMcD9mMErdsoTw9YARL4caGN5iNhTzRjKLGOAhlOlubK4sS9n6f1yiJ8n/Aur
XTQulE0cUisJm7mmJF7Jcazvi5NS4qiiAPFhlxIs61HtoKXUGS803I+K+qJ2tQMppUDP6sUX97Qg
h8oiPxjx4A9QZYJaz3wIDehltAM/1V10mxPNKzhQIUrfxo4eVqepGXYtkV2FNk/hAKa1Co9je1Rr
Esw0euopxJaZrg3+rOSepqiBxkegkEw7j+tjBIxEKM/POi9siWFzrnPtGEbWD4puCxx6E0gm6U5b
pv6QVV8gGXVVJWQPp/U3UoZ7NrNjluTEyeh0GqoEfuOhAXxZT+xQkg65JD2WzSTZMGzu4OJX7Y0J
8sYp9xqzcOQBslE035dsbuyxNH4Y0FSyEutGydjG3Xa17p8fiIVKPEGnK6kitUBvybRs3U/gSgKH
ax1YWRlMf5JvnezWdtPzgEI9BuVjpLmOU5AWNBB+rNGE4V96v7pW8BKdBdHXy8m3WhXP4wmVGX7X
WZtWcIFo/GIfwkQZr4nFUT0ougeTho1j/mY0oQYrBu/MGQ7cAeTtAkDoDGfe0VO+r3Nf221G25pL
oQjXERkmKVm8ZYjberp6WlRrYt905vAFdvbHv4GXX9u5z6dTqMNFDeeSeEDIf75zr3ZzlxMXMWVD
BTRWOJNMMu5jE4FbVwc9Wmc4DTeLUwEkwFtP8Rucj7d8JtZXA1C/moqWEmAuQnICvERHcwYToQNw
AYg5d8TcenNgBaUb4XS+td2sVV9qEGpaMigYuBz8umVTzWRDLuHUpWJcsQ1PcvQhJ7v/oT90pT15
qpu6MEQCv0zzDJhdB3rl5IotO7D0drahyOvjP/s9wvjzHk8PxiIA+K/MKFbT9yyasDTnbiRcM/H8
Ld8MrmTPHTijoatezZDmAo5uO3uX5BQ3ovPpFlZnI8GZLrUgsanAHtoM47uWNV8HfZb9koxAr8HK
rzZHP+mUTSWyT+sGgGiIeCA6+AiQzRLWDc1lpan1X4yC/67HwKekWkIpMjpuy6qhujDKGSIqlBMV
0xfnPtWAgZHbjSr+aSKFEELhkcY0LKMexqMlAMYqgIFJfpvx94FC4iB6jqHVtykqtaTeL99OCClM
YJ00YzREJqx8jeemOjbWrcI2ES/LtepCEFG7weBWluu5/rudM8zh+wC7swtjd81PvciH+8w/3Z1+
jupP929FWHB9rmc0XjydW290F//o3/1V6RF4340O/acTtBBKWG2ksrK2gR9YkCZPaLg6I7oPquFk
ePG7PChl+fqfZ/FjUEIC5mZELAVqlIFGh6tMH71x6IJw6HAIGtx6NN0hT/azbAV5jUeQPgQWTDow
VdlXTDoWUXfkquar5QBX+9mmIQSxVO70SX9qS8UmJZjEUuZmUeWUkeVKuO3k8b80df4Yg5DhpGcg
4yzO0QyqhyFOdJYpwYxWt9NZOQJVjcNc3VC3kNGrocVu0nHluzyN8tY0Chnf593Ip/lnbkBI5B1W
0pNDnMUoL059OI8Rb/HrSfp9BbjOVrYs3+jzN/ww/hWyJaJJW5oxXJ+J9NISBydoUHVtZqm23D9u
DHS1Nv7pNo4Kid9ydnGNm8yYpkn7YxFA92G/mAz/nUWwPqcfwxI+69ATPU4YQgGc6CTgZpHmPYEC
X1jhlN+CXby1wlfnUUXbXtPxCAJA4q9jmxuTZYaOj6hqo22Frzw/6fJzZQxoEGy866zVfdBvLRyY
CF7zRTKnphYsB1scy66FjJuZO+V0f/lLbUQQb8cgKWRj3i8lBOAVoMkLkCEuR/h85kOVOhvEp4vv
xMjAa+wsoJfA/xsuR8j0a2wr7iKB9DcSfW1fOQ+o/PqBZDKyNoUMWABupzOUz5p+AhfVuTystbQ7
DyKeZGeiw6UVq8mIXki/i9PKaYtDjfJSW4kjgep5Od7ne4gwjcuXPFtSbR6ZUSThS/2xr0QHcDiw
pPhO3l+OtZUUwhZmaQ0PlQmhJHINC2mnjfStSvjpoCiMRihGM4NNTlHjG42+7PeNw7xhl+Dy7bZ7
KfnZ3aLWf51BoShldV8leKD/mME/dubtGVyrEefZIRQldc5LaAEgFBzFAlZwJ1bxIqtemRWzWV9t
zObaOeA8mrCtMHVicruYxndN6jW5cRywsuaoA+VrS69wfW2ZeA9YWLjI8V+zMFUiuZ8SPJOisSLb
DSThnZxLC/ujLjdG9fnqsuQIsLSybOkLSUJIQxzeE5J2OPWmcFcF6pv74y46Eb9zhsovgsa/nPWr
K/osnJCS6dDoM5NYFVhVgX9rh0oZGjc3NHytAL/Mii2NmNVldhZQmEsy85SWS8WIwemtY3bX1uqG
Oudn8Lwwh0IiSm2l6jnHHC76TGD85J5yUKE44oBNLMOpFpwy3WUQTffw0r7T+SYXFhxRpIR47jj/
jEJ2qvlUUoVDIqpArw7dP/PdTNNHwq0gZZAdj44NATeegJ42EJsV6KT9hv/Fx8N5kLHJCRW09DKo
bCfMs6rHbMRvLI5mBnff4jAY93PYuK2Z7SJFd4jyCEWffGTwGqZeZd2YaePkOMvNb2byhbMD/KRg
GCqDOvAe9feki520vusa5qTWU0kfyXxXE93j4eiUcGob6avUPcb64zB+U+bbynhpWxD+VDsZ0IEn
6gEcUafn3ytoMLEoszvtCv9L3gOPY4B6CeZqDYCDoh+TJNxZUmbz7nFS34yQ+3Nj3dXRZEvTLrJY
MEo/pHJwOlTCpgYNRjn0yUMO7pykcXjJFZBZNGTQIjsz8fGHEncwOTRW4HnCKnscvle8dKCL7Y5R
adPptZEehrG0Rx0Vte09iCGANZfbuf4AcVMbLRi7S56r5mrs4bMx6h5OxWDyQcA8ftWAseyofKXU
KYyR7rrRcIh+R7QXDfRQScEyNPE9iut4fpFr3TH7V2n+loVvCc3hQFZ5GTfdeNRtOJBD1PBNNQ4K
U+wOCiWR9pgziA9aCiZdcttqdtrkvR9qvzdPTaYH+XBqSec20XVS5eCH33TTs5SeyvG9TX5T6B1E
bU9z9zLF0E6Hslebeqb+nZQvEthnBKrHaqc4pXJvAX3bZaodaRy+Hj/gBXiS8y8Z1+wc10s1+a1R
M6eQgrB5jrjhTTMIrFRyZ/ZFTXoX6Fush84FTMS29Ddg9Oy2LJy6LV0FLh7J/MC7EO5U73w6cpiT
pcouBupEUl/kscfUJrZJ6i8kf06wmMz0CzhADqmvS3pKSorPubMGaJvkb32nupkKD7XUSSRINcUn
2YJvu/Ficji3s/gYZje9Nrtlrrt6p3qD/pJLHO3w3ZB2O1K9ZhC2GJrmaztcS00JohYFb9IaTjnl
AYl6/Z6og+lOWTnavNSCMIHtAVclpwTlskr6QxRHd2PJE5cUT718UyeP9aA4+hzapgygeZ/Bd74P
9LFyMgssWDLYWQ9WbF/78sQ9WDCEdWszNOdh/mSbEfCEo5o7TYJGvbIbBhQW3Ph6BRz4xC67aWdM
uZNE96b+rOuzFw3EaU2wwWFzptGnBv2MNoztKq0D0uoUqTfaUKe3tfA7RLwdZUbvrHhqKijOSz1g
JA8yTAbG6HkaYFw7Qk2grO0J6gIVONhp8SPuv6fNd1W+owUedMFRjcvZm3to+Kr3FdXscngYpwdj
/CLPX+aMO+0MIQntmyY99WZtz8UhDQd7ojd1h1Ugg46XSI5EM2dSo6te6uyKfuet7kyxtZ+KFrIG
2W6GcZk2Z7YqyQHLIxm+EzNSbrReVSN+kbLq2CfZHjZgvyX1YwwDqyFXPWuUDwnIveps3ZYTkE5R
/TjpmgNl2b0pS6hv401aFAdFnW+gKODnFn5QI7121KxcyCXip0JNwWyvo/LL2OkHfQJIBJZiwKC3
gVr3+Jvj7qmZ031Sty6J3uEr/0oM0D51+a6pGtixS98trTpFRg2UleSnYWvZA7ic3bjIulr2OPeI
CKlHrZ0cuc1liO7Xtp4bPgQSPZmUkVOm5Y2inVLA63k6g0zYnsDWd1QyeNALgGNB61e15PAGmjf9
ySjva6rajALZfU0z5lQtg00EubHoKzFfALO4SrjlxgYJKqgFsv6YMPmblBuHCgrasQEdm9RTE1yV
JTxn8JPBnqzxR2laXmphF4OVFl6Dd22HNK9VHBX6mzK5acLfOlLeL+BxVhAnBv1bD2cQgr+VMrf7
cHQTE/SVI0ysQBB8H1s50NIvvL+WpvioYFsOsVVBOcore3CY1div08xV8JKvSiArY6p4BdlYiDI5
pJHdSq3aYELRjhrdy43C7+rHAhKzeQ896fK6lwY74rBUl+908zuuCqA73xB+H6fvVQMcf/UWweRw
nJ5Mlh6kcASGKqZfKitxjZo8wx/9a9y96EmEtrlkHXgKVWqeQ2kk+TGCk5eA6mtk5l06KdhZs8kn
PDvIkEwr23HPZBIk88j8Ouz2Za8PsFCcG+h+wMHC1N87VXbNaKzcnmj3Rtkpe3igy440JNOdMvGv
Y1FgFan7EG4B0DwZbqMaHnNmG0BR8+uUFSfWVr0DP5Uv5tycel07NhEKaBb3D91ETnScr+ZYuQ+T
4dBWxJPj9s4K87eMAQto1sdYp1huKHa0ZlfdOLyzOFSQ5m2b2HROVHSQkhIE687jXX0/8/Da6KLr
CBeGuS2+NpLy2kLSkXaoVRyHR7dj0pVejo9WruP9JNVcvY+ARkRt6occ1KQkvu5YciB9eJcADgqw
N70ZZsgDOgxeZlBqyug3KWS3FI+E6BIluwJOGmnCfVOSr8aI7Ukd79NFgjyKvQEwYNome6PTPPwc
Z1DKd8mc7rS2u5YzXtw3U7eXo7LG/BSxMxvhbS/13yZ10FwFu59SL/i/dlJ2RlXtsYZfk9pgTqLi
k0IY3JzM+3rOv8tGBmr+KB1xaAYhvStjh3NldHncH3LIWMQ2ZRxvfAOadayo4JvZmUHcaYepAEQp
lG6JATFQAq+TSelkJzOkL3GTZo5GaQtSk0En7N29uvjaQ4i1KIvZj6B2UUfWd1ku77WqY6eIt89x
kuOZTx/2mgTKMot9ZuGNFFxXJo8PCWvu5Gg4jQnkQC2F+O0Qm04clj5m30CfxHCARL+Wk/QwzAas
YCCdHeM1XpO8sEr2vRVZ+7JGMmos2WlVA9xKpwKkA0+FXHVHTfFnpto6VfZdCyVapZg96C3aGTSv
4S6TU+gEFC9WCrKhbNcyBETqH5OUXUXQYorfUlWFO73qAAznTOC1m/WeyL1Tq0lsc4JLTYaMTVH9
+MnCtqCkYCtawwCyq/UQQrii0CV8Pq7g0MwA48Gnb80p0HB0pD/wJaCGYYDLnzsyVAXKBloVAD+y
xzD7kTSJzdvrmAASSe/T8sR1zR+i0pe73J879YYQKJEl854Xw3UW3+cKew7LF2M4mlb3nMXPNW2v
MT9QIzpWpbZjLfGi6VtkWfs5HLw+jWwzvra4aqfq5Icq1PVYvoMEh06+lBBKXp7phx8xxw8PFTjy
ELj8RA7NAFerK1uSlOv/IzqOQtgrq0CZAR6O2sq2CCTp/69jSg4SzVQFE4yQ8GCl6r9lEKxuFTQu
5eDyTWz1PqvCIQfQbHWByf56yYQzosIiBUcBbfnxE/jgwxcNJmdKI230BFavsx+RRLbCkMykMPOp
Durqh2VBsASMsQzH8svjWb3onUUROoampSVqhsNxYNGnKrXcjDXu5Qir/YazCMqvM8aiJq8qmjUB
ldhvw8gejPoVEIgHHao7c7LVAd24KasCvlInczbOUKQOCGxFVaAgxrx0m3RXjajEyJsurzbgZasZ
8XFVFrlGOZitejHira2n7DmGPtbQFUA3hLiRjI+Xp/IzhffXK7MqzOVUcD4VJjY4DS4/C/bEjaB7
G7auBvHD0IZ0+qEA6/3+ctitES4Ns7P2XhJxGJtKWHgtw6sUdfGoacfy5M/TVktgNRvP5nL572eR
Ujnp5dJAU5kcdMgUOJkfgr4FSSWvx6NYjrfSo8ntf6yJJcyq0MzJaR/2RoHxmUnlgNrnQKbP6ZVv
RbbVVtnKTqGPQ9Oh7rRprHE3prshKW9KNr1revNFSScvYfU3sCO3OnDyJ2aQMDyhl1OO+Vh1ESaV
zp4W3YTJjlGwvbFpZtCgLlyphCDQRsqst4TPvqTQ3JGLkVWw0F4amtwb97Xz91vCnxlrwgCFmqyk
BOcw3MCDrHcSUtgQ3ZldcMzd5KrGOaC1y8advdItrrYyZ+N7akK1yeA3pPIS6zGD4EOdQrgphj6V
ebI6Zsv0BujIyytxPd6iyWIBLmKK2LbOKDRJzlCtpe61hKqhCTmWsQ36Dg88s7VA1zaKt7K+9j8i
CitSl0hn0iFFxWHTs6ENb5mlzcdQa92KToeuYMeRhzfDFLnmyF3gHY7TFB7DnvkG7CNU4OkgYAZh
cwmCUBAqInVjl+h6hRGBXyF6AEq8q2scM4r5qHDt8fJ0rW6h8sePFxY26RsrtSpkfgd1o6Hbwf3N
heCffTnKT5G+z13EjzDCqmajrNSthgeDQTK+pRXk1mLtSY5grzhMUIga6/bJavMZGkSwdCLzVzpV
O61vbxpeYxJ0Yk9dBA0jHAMdaqY3MwWps6t4As0rPXKbeN5pIyhCkhyjSTqRJznfRYVUOCZhQFzk
uxZ/Hvd7v0robkxxk4pUa2OMf7HzfIxRKCJpC7lmLf1ZmfMEz8I4vsfuYjXP+wBXUBtmhtAeCNG8
2l2e3b9oE39EFipJ32fATsHALGDmeD+mOt6FtVJHv5L/yBvzOYpgUdJr7Ss32fcyr5/UKISCWYcr
tmQ8RloMIaga+rng1d5rlmbas4lH9E0Tvq1UE2pQWqVamJLlVcV8mvP4OA/WTdi8bMzFstr+OtMo
EeqN3JNmKmFrgP1fcSRbmoHYEvZ/jW1QxC+PjBLhhBgbysBLCwKZKm9eZCjAqVX9wsx/rsSwVHHo
U0MoZHlQUYQZzImUwg0Uq2hxn1C8xWkZlOM7Kcj9yN/SC1jfnxSwHmWqyEsx/fWkUepFGzYpvtfi
1ZiD967h8uZwNzxOu3raqKLrOxRURkGBxNUXSjq/Rsuprg9Si6epP6woOPNAeWPBHIDzEOQwYOJ7
y9U34q5+urOwSzqdHaeyShkzZuEhuDAyH+XlkHSxr/DRu5yWW2GEueRdjPtngTfZnh0S62Two0k3
DtmfBb+X7DgbilBjs45n6Efje3Xfem9OAErBQ5FMsATsxuOxiz5X6hVP4W//bWhC2VOsdCjSCTOo
RVfcuE3ancpu/1sIob7JaEdNGaiJQdHFbiR9h1KXoww/LgdZ3cbPpk9YXDLlRlTqKN8R114kmkaO
2pfwSICQZNygRF6OtvW1xHMR15huGS2mTbeBeoe+J+RUHXQlmDM6VmPHug35U1fZgnuvlsePUWpC
qcIpMKtjgsu5yW/bVraJ/s9pL7/moab8uqRAuM2aenk9rwi0l0c5e05hSZua1OeN8qzSyrWKHoRS
2u0pHo5cLqn+5cndGqRQS5ouG0ejW+AJSnNvDcqzZEkbdWPJ6k/bzNk8CnUjrpArBceBmkYtTJx4
9cNE6xbdS+0tyuagiOstKt9GfmpCCYHJSZPWBQZlslMNlluS3CnQo1fSLRH6rdlbfshZSZzUarIM
vCoEzHgIF8L7mOwvf5/N5BdqBqnCXE2MGJe8b7D+dQbiDi/UzU8QfsC7sF3cJQ9b+gRb0yfUkKYt
Ypygsd4ISJa5+VLGT2R6MdnmJr2soEuZIdSRTFVrKTHxndQb42Du6C1kvHwp+DtM2XVw1kcWin5Y
Oe7FALmhsSL1SY1msyk7Rd1yN+1mNNEH+j4U071s4TnLiuegqfLXXKmfDMtsbixlyx14Y48T7RSr
ipsxm7AkuFnhgehWxnme56+XU2cjOUVXLFnnspGO+IyJUh6nUPKlqdnA5W6NQ6gepjWxsbWwV89W
wNGRL6FbIwWXh7FePqCmh3ayBQ1woQxPvOtJrCJJGH2wDLRI59cBTjkGvZcixbkca308H7GEehwp
JTT8CGJl6TgH0IouPLh9P6sTVKcuR9oalTBzkgE19Zbh4xj9EzEeZq4FpfQWsx+5yjcmcH05fwxK
qL/9bDFqZQjVFINjap1dxjBrka9hD7cxqK1IQt2lRixnU4x0aMkbDmDQcjsWeArI8AR+efa2vpNQ
d5u8ZXO+oLQzSLrSELI0+m4snv5bkOUTnhV3RcvrJGmW0RQPJpd9ybydaOJdDrI+ZX++AJhCHkRK
lNU5a+pg5FCct7QIbZcaYpGkj5xUHpp/9YU+wgm5QK1EybuK1EHbQvUdMrLwBgT0KKuAcWM0cS8P
7rP478/zzUc4ISHmuR4pB9odzOzRJeCvybvxYXrugzwgD0DwhA+an3nQRKkf0rcs2Oql/EXR/4gv
5EnVzzFo9gybp2UTXHHnfeqqUAjX4e0z7aE06ABRc3nMWx9UyJqYxJacawjJ9aOVnRaoV5T0dtht
YuzXd8+PwQnbdCTLXUXHZpHWWpqi/4R/oazvJR+xhJ0aithzbJgFHqqCbt8Qd97pvvWiDn6Opijx
Cy966K4UN79Z5JujG+sw7avRno5bR5P1hf/n7xAFL6Iok2Y9ixq87T91RH2izYw2obyxra2OFrA7
WIFC7RAY0F9X/iCPYYE2BZT61d7n6nUybalxr47jLILw7XoejxKgMHgoA7gpbjxKvo/ZxlVw/eh4
FkT4aLFeFFkI+WT0QMK7MIgd+Tjuvi06DBooiBL6a/8i9T/iifc01SDxLIFgGfTybpJN3ygh/wCn
CjzBvF+OtI6YPQslHApy9I1bHVCon/lodg/oxLrj/U+lwX6f+NDG2Qi4fJBPR9WzgMqvKdFZuSLX
rGiCot4rh6WhFLsD8Crfi4dm13nJl+hRChR7MSPcrGIbyaIJe4SW1tBt4ujTG0+LhTPEoIAbi4Ff
sTsbOA6vKL3cJV/NjavHVthllZztfxnrWTOxqA4gM3RtAToKhshRYlvqiltpKt7WJi1jQzpVS5qC
rHMACp+BSgaUHRpow/34FLn/WCF52ZY0SHpBFxAtQlHvDYCNmsBEZ9nZ3zPprgc0kZkbkjnrPcGz
IMLe04d81ko8WeDNKgzgGnWoJjysTm56nI7wgbmcn6vfSkfXGXKYFIQdYT00HeBbwyQ3QTMeZSDT
4jry2lLaWAWrdfEsirAIhqyD6TqMVoIpgmVp2++kfqM9vLp7nkUQUj2O2mLRT2qCSD7QOYT8cAd+
K1wd++Lb5RnbiiRkdyRJKTHrBd9fNg74RzbE0fwYNjYjff5vkZZvd7aOGqSaBYgRBNe00qsM0+5h
UiLjHTpTiHc51PqB52z+llGfxSJ4KizMqVqSTvbBffudgjQ6s/c/CpK50UrdmkZhq4SkYj+oOooE
DGZgkcRhaPOqxAXwTI+Xh7YVSNgxh5koYQOHnIB1v5Wdrw7vU3zPjY3828pwYcscO2hBTomEC23P
7cT4qrANdcuNAJ/aEG2baXmf10HB3vAQZWtG6l+eqPW98SMHxOYC6Xr4EVp5gxzoTooD5D/2KuNk
BorLHjZ1HDYqj9hlmAAoNsscA9LecA5tfchn1TaMfBzADM1AQlKA+hZDljfYGObWTAqloo1lyYJ2
Yh1UOMt7SW4vpwCqQycU8GWQ8CMburJe0jobcZe/99NJAIRIc3FogAK9kCJGWcDCrkThWCw9RJbf
sv9v0VlXybRQwf4j4k9IxtmiloFuHiYlz3HYWd7pXuuvtTf7CeCTpwgdcK+Dg4mu2UC4l4X9r04B
Z8GFncUqpn6sCEfCmvdz1QE+ea/SrWvpZ+2iZUc+iyLsLGM4mO044X4x+MZBes139eiYlg+5E799
kpzO7uFgpx1xy3DYLSgz5R5Km9t+LetF5mOmhZwysrZOUk0qg7ahx4QCg5vX3Subsy8dIICXE2k9
fz9iLf/97KuCOVeURjzXAdWbh4TiEJd18rhRDNZXJ7Uwt7AR0EUBU7htlNIw4aSTVq9z+KpC6xkY
08sD2YohVOZs4lCVXSjQabzwAdwYnQUjfL0cZP04pX+MRFx2o1UwOI0iCliFBFyTJH5V1SsK6K5+
k5E3KdmFcL0q25f/Fli8cs6zYszdjNP32TludGTnb53j/qJ4/zlM0d6iqTUosTF8sKW6wNNsAR4x
J+Puz5dra9NCYGteqbDyygg7kDFieMtD+dJFCPe/i3sU0K/cmMoFUPC5dH4MTlhe5iibUr20V2n5
PPYNNKqgYts9qPIN6BWgqvmcyY4VPVwOuxxBLkUVFpo2W0D6L6DUaHrT5t9i+RRG+0YmbhpvaYus
w0uApaKmDrVMKPH8uqhbRZJlbekZLp8vsdziG4QPJs8K7cwN3aAD4sa3Ag0AcjdztjaK1YV4FlwY
aJOSvoQUEYIPQOnzW3MoASPderRcnU60pxVVh1a2IWZoH1lFYSVAjcQhxIRbBY6vs1vAKK4NJzva
esRYH9NHNCE9k0bJecgQTYmYa8HeuClKp+m3rFZWw6BCEtjlYCMS7avnKc7GamFpW+Rag0xxkzV2
128RfVdLPhxzYCKgQ9FQVDnoLBKC1rTwFeT8ARC7wm6VmLuX030jiCh0oGgtbDk6tJbKNnujJd1X
rbVRjFdnyzLAWYZGz+I1+2uWS6Na4ZkCJ8y+6GGfV9iTChoj6D2XR7LaGYCLLZCJGv4h8pKKZ1vk
mEMnqBznMpAKO6ohPGxPVxneP9OvFM90jc2+MJfdtLvLYdcOAedRhf1Mas2QR9yEYFUMkken+1Gt
w78RnMgRRp6XY63N5HksYVebLU2baTuVQWQlN7Np7hS1e6BECy6H2ZpJUYe7GBSiWE1bosqDctPt
KzDMIdvrgUAHCfLUjj1pvyV7+fPziIX3bHDioqLROI8L6wB6GOyaPOOODVLxLkQXxLDrR7aHV7o/
RvDF2TL7WVXxOY8sVA2oIGVSwuZFGZB77AjKpEVs5Sl1u5f2ziT2DFtk8r7s4uBWXqUH+Pw+8iN7
0B2I/ryRxN+yGFDWqub5LxI2hlmFUTytMRfzt8WxqiL3ufNt2BdAbfX+CDgx5h9G8bmbo5EOXPyu
CDKncaCjfLvZT9xI8J/N/rNlJdfc6gmF0N9yoolf0cqktumxJ/S63dKFwCvOcE/S7VbvfvWQfz4H
Qtkwp7CZ87QocY/BRbG6jb/hqli4uLrN+4m55QGk6xiIA699YgH3k/d4Zz43Mri2AfUuL4i1IqnB
g0GxNPhSqlT4KZY5mxD+gNw9hP8dqwCVM3++HEFf/+IfIZavcDbLStdAUNNE8QKLnTy1ZZ54cMJ0
66hza4P7Vpqd5mE4VqAj2ngAvI1740HuwFGocpfP0nWswD0ZDEwYPTeHHi44TquNpqdpFWQ7/5+0
M1uSFOey9RNhJgQScMvk8xDzcINFRmSCAIEYBTx9L89z+lSVV3a4/X0uysosKysIQOx5fwsVzMCQ
6KZZ+dPQe08JICO+tLoYjP0oZfxDGg2GlowdL7AlNS4lNFdGtGKTkW0vSrXataAOW4jQrETqm2Lq
sPG7/KAdBG5KcIdBS8KCduuuppqAeVF28SiLXUaWCoLU7eQnOdY8fSvpzyMDtmA0a7J2CdMh5s1m
3yUwav5s5PffP9M/lrf+/tquHAL0rUVnVXimXWRvSYSvh8YexoanqDvzl/zn9Pb9BW+9wytXkI6d
dpDeVCunNz8hbn7f98NWde3DVFymqhc13fAHF3v/b5P516G58ge6c5q0zEkFEggWK7Zi1UcZ1nBu
wiIv5uab61wHCW7hpYwWQCDzoiW+N7BjOg+VXxj81C19hAHT/L7yKu9gTfpOec2qrOeVmtMfLit+
fP+M/5jy/O2lXmOTaNfP07Qklz7mglFd07/QMYLSbzbjCqf6lhn6H3zh/3vG3pVzIJkhEk8gNm6H
gG+x8Qn+xRqiy9gJarfiq45vt3D+bHH/uuSV9bdTM3WrhYKQ44zYDR9nb9st2rdHp9iZDSlvnKKb
t3gxf3+zPdi0rZLOzSqkIQUURpYA85KRueabJkzVCWIi4e3u3x8zyb+/xyubmlQCm5blcnH38+9+
9H+j0PTauxGi3TDf3pVtHW1MkY+OIVdimEBymPYN9W58+rdsjXdla4QarDwBzB63Y8btm3hvd014
gamKmP8Y1re88o0v37syNWJIasuxpkuRL11b636t42xNbnN3b5g078rCOFBchx4xjkYXZWfrsxx9
sb6AjD+151dIeiJ0qPzqneX+rajs+48ApLd/HkqNtYre67L6snH73jUpCyeomRszggBMRzg3voHL
afufLRySh39eTYHvTjH/AfnV5mCyD6frfY6G7fe26/tzaJMrUzIIPhI2I3x3uvx+Kdk6rcHQ+P4a
fxz3twGwIibkUTwsNVzdCU9cPcBgryTW9Y80ElGhI8AGnANWwM3g0nT2QjLGt4SQ/3hSwLDFsXOx
RHGdrXrS0bOgiJEUm3zaHNlEfS+XYV5uFJSQbtzl5S7+9b7+utq1R1JuUpuM6Bomy3ldHnOUS3rA
msBBGVe3Mrw/7h9B1um/b+3a5YykM8354gIsn2zVRj63yIgoBytKBnbITzkmQYNsy25NZFzOw3c3
eXVeLE+Doj7BpugArzCswqLxQabwYVZi6CD//17uyu1A0HDO0QG/eFZwPwCM0JsEuuv1plyLYWeE
tzK+P34Of3usV24nIRntOjnUK14l/txOiCnzG4H7Hz/rv13iyslkDr62qsQXV3k/2mGICXbZB4wa
3TiNlyfz3Yu6cjCzGkyj05itsg981Z/NdRFUaxtfGyApvnFTEe53T+676105m7KUKedOU6+SIcsC
nixe0Jr19Gb3JQaEByQo9ai60M2RzE78BGGyDaZio5Y6oWlX2ieGC3wEpJi5cVrAfsFUv9+nUOCc
zLWli10v+E46RRvQZgz7xkH/edmZUn05ZQ1V+iw/9kZ1DyAK4q0SgFhWgw+BtMAG5Gn5nHQHWkBj
4yEUXWwkxt7MrEh6WMd0q7huyIOu67Vb2shHEgYFtHTTLDWmONzKCjm18UdYnAxvvKNbR+HKY5a2
2XKvQVA1xjVwGX4PyMlDMq/SqAjAHYvEdHSdw20loj9HV387g1cu1K6E7mrlVkA66mg4zkf245Kv
Vtwn+8tMoQXQzo0D+f2Xxa59Z5mYJKEuvixNFt/2Ptry+fun+W+FJ3Tg/jKJ7NpfYh/TKcuJ1Kv+
dQ6s2HykK1BawMRC81hF9WZc/A/+OW7rzcXhGKCJ3Hiff7xFFHrBf8WsMqbu/unmsIdYW9TIYTzG
pxlRggGIyvf3+McD87crXH6Dv0XFrgsUn1cUCH3kclDmFLaiBUflf9Uh5pww7gBjDnmuKxvltrAc
+G4FIkeNmdcyVB2WDyd0Lin2WoG+ujVz+odHB/lb1JTJBdTOrx9dVuqUg1KJwv/y4g1PbX3//YP7
QySAnw9xTA51AY9cTxcJcyHNdOnwGS5AOsAP6hogQbnKp4MHhZnvL/aHMPEfF6P/fEvDYlQQPsGi
hla5b+YPQ/sEjTM/TW+N4F8/NZfhXlyAjS8viljkyn4IgmYlUm25MqH+2fsg3vA471j/8P39XJ+6
35fx3IuWNSpN/9KQxOJTY0yqltjnLkHlS0Yz1LRiW2u4Rer9dyZN3X8oAF0d8KWnzE4baARkaUSQ
8w1307qttyJwVlU0DeGt2YDfhf5/uK2rC16d9JoohygmkhiKSsCzDTwJ5hzgxaoek4h1JPVBgFJR
ldsQuyzqB08le5az0PP0na6yR8xRPA5N4+emcXIVOzg5GcO5VzysB12E+Wi1IBRlZza4cet50WL+
59j8q1u48vRVtkgvycz0d8Ulc7cX0QrvaQmAVhxDSET9xwHM1fWuPL1HzIy1HDp23N4tPGq8X7R6
/f7EXR9s5/clkDFAvxy6m9d6DbLPJ6jCyxSLP4/W+Nzwzfc///pEX/386xmmRLReWbkLhCirO4kh
M7AiiPGfu/d/3sX1GFNOapNrE3LzY9xu8LwuJFfEyliCQxgGqBVFeTyNq1tzRbdu7sr8zLWSU13y
JFbm3lx2hnhx+er753fj/bArT1cC2aeI21arujSemTRXQ3eTwP/HazCTQoYF2t7mdYEbwgztbOfQ
J+nL98pWgYnI7n9xF9zECeO4Cr1OD4HIQpVwxl1UGY0cjORjHvvGwMAf38Vfl7jOCWuM4rUsxU1k
iXGgBeYS3DLWFb2VJ/3xYXFGqMsJJhbZlSfoOztxeqgtrToVTPESZoFAVwiGYLobQgsQxfVtPZdb
17wKImHfaN32LAXCNM4BMyHVLVVVi/M/XsQxPUD1bc9D2/mfvnQRHO033cE+W3w3GMm96wKyKN18
i3nuPRZ/Y9ovG6Mof+apERWyeS9SFebFcqDlAMAfD1MKyCoZfDtzHqlT1z6kU+6IJ0+1mrfSabdW
gcUPLzulZheMNtuI3jrW3FjNBrpuVbHcMbvYlCzZETB6B5uHaDgcLDqs3fwBHJINcY56HndgbQgs
Q7ANys/4e64AG90Fra9kw1GSlYfBXKjHhqUzg9yPAbAMqZhy10NB4iK1o4lXwZTnPgd2PO2zl8QG
K7N4Zq14UzV/aOoWBE30P4CK8FulV+DCRaCv7Ur95tJ5y1SNotesYkzCxD2IiRMgAFZeRw1ItJwM
sZ1oP6NHXluRWDwM3rvw5SVKuAowwIakW+pOgSxBFMzv8MX4Dc8BExnG96Hrn/jk+hxk0jIlWy67
Z9arEAX2z0TwyW8WvkuNAeUGwDLzcr6fRj6Adynwzxj1PQDN9Qd40lagqvpNzzVCoaY4c6+OjQ51
1mUGJdG5y6gXT4pumJuu7Tx/ADMn6g155uD0uVV2plW29ixjNRXtljrt7DMGRAVr73OHp+CfzrPv
0PlVjjKiWu1Guw34vLFlFqQYstW9XFHCoVxDfKv6UB54q2Zeh8385PWghyVH1wXtFEvy3mJuKtFU
AcShAOlzwC/KioCIxreZd4kfH8FMhqj1sjXaZFWoH06GrUQ+uxQ9JeL4VYrOUbcY73V+50zgW8rM
XlNwDsV0UvqE5UyfLSwc3ZdJIZBKB2hswyGMY1j2y7qaAPbl5naZoYcA+HGaW4+JNQYJth3HL2sq
783cW1sV2xEgd5MOY3Gub9u/nGUJTBytLpcBG8CDaPdQmpHkOQdcoGj144gINCfQiITMXUX6e072
ZtvEc6YCir8/dBsbwrEddufLKW5pjU1wMAqBJLAztUu6D0hr+ulYRM3wZSiMMfAiGrC9LdD7K3nr
e8BikvK5MJ+GwfJn/ahR99LuBLTwE8ORLrsVuOFxxlLfbu2IZfddfkH4mEDSmic6FWAuH5qGI7VP
fYUtezm9Fe6yrk00d6wiNrv3XnQpiOBGwOYfFz6wHN56C9JVaO31+KBaaBIgzF4pu/EdW4ZWoQKn
Nu/77KPl9gYYUaChJt8BLNwSr5f3CcXZOOHu1m5YNPZtyMuv3tzKpo4ym0eDqUPSj0ersTckfa0o
8ZsM6l/p8+giF5ow2VY9Y2LJn7IjJHX2VVICloa91PJz9qy922AfcSRPXk0D09Bh4U4xUMNBYXR3
JPtVdlaAzmWYuGJn5zxcFI/7mUWu14YISQNP7WVjR24GikdKtx0DSJevam3HA3igngWqETB3Lfjo
LYYV3cV5hW0FZNqLR4aaj4G6u1P4bX8AACwehdhovLRm3tXdO+MkbDqgk+0vl+Wbwvns0AYNRFmt
EgJy0bwEcgbeFq8nByA8075M8rXrFKGpbQAJsDMkwbzsz42R+nx4lVDUXhSY3h0LKVAkE3UDpx93
kw3MZ43ixriEHTpVqAD7td3EVpqvRHLvtUsgPEP6pCUNSJ5PDaDS0ujwI0cfIXzATBmlMKDCpv5Y
GX6P4+Y2QA3nGBnODtij2+dV78+0PSo8uQUU9MJrtsRdwmQ6lxnUiQjGjLH246DMhtcCybEeAo8N
fnZanw3n3gIROW27zeyap0q/0rGOODtlzXgv2znAocJ32/sejqCdok6C+6rIs621xgyXjB3nA5nd
wIyD26hQCx4q0MVV8ms0c/Cu9a4FL0+4U1gQLGzmwMwmMlxIfqq8dxi8NybcY07pyi2nvTUaJzCA
sBtuETzEX517TEArxV5tQMZHRzV+uvCgaLqonF+wpOy7tMCUOMRQmXNUhAd9swAktqvwlTpoguTQ
eRp6e6PwzMiY7IzBWtPyZA8FqOln1RnbytqVkzgVjR3XFO0hNa402LWWZJiFK8i9mfRbU7cxL5OA
Tj+7ysYyaOKr1vO5dYbANsw9eNJps2UUjqQSd5X7luTwLt6DcE5aWah8jwGIVESUr/XijoErk02Z
13WgOGpaPJZtGplgMng6XxdyuiuAtof59jttxW7Ktnix2oP3ooceGPxxVJGwd1Pz2WdwJQpjFvMh
059AYL3w5rHBF8L0q5u822rXNfyU6O6pBNilhoQrVAx8E6ACdPfCriBhS2Q40bXQLUpdRcAKNwAZ
Hj9741T6uVn6lWGwxe+mKnILc2232auTd9ECk0hT129SYzsL128HTLswGqLfHXK2Lrx7JZ3A6qEA
nD8XcLylW/uLdlfVAjUFb1pPJtpuxaPC9ZQewHb1wIsG6kxPPtOFz+yfFMt/FPdsoz5Vg6pbDORi
+y0Ui4uu/ExhnDrGY270sV2e5gr3UYCEX3wldbUzTGwN6Lu5/5Te/IK3YFT5O+mg1AL7mCUdOLpo
S2d8Tdzx3UxWup93dOY+b2HijOFp6M5WKU4y35cCRnx4YRawtfXZy3959R1gTnDvTjSrzB/rlx7w
5BrGulL3XaJrf5ydbV/iZ0xR5an3QchNMjuBQ4u9XkTQczwrz/7g7Zetf3liOAzWO7i+m3Qhvjkw
35h+eHPrL0mJR9TdJSkgULXr+RS5dFObm2Y8KdDhwdGPQD5bywpaCICVGJeZzf5MO+TX+bQrQQrm
w7rVYmW1xskC7bga+netTxlF84fZ4VhjqLXFIYSuZQfSvgvBCuahkQF/kYu9k09hI95doMA7A1vW
eGM99BKWbj+CXW+RDz0dUIvZjtWjtF4a2wAjoIusBToXNcx4iebxRN4L91T10jcUgjXdhmnnQS53
DRZ32EDxzdO/GMYzyyzdLIMT2xoo4MvelvcIwJLf1sCzGeopAShYuc8z3t+olwAdY8SyBh72HcFM
DYjf/qCbgOXFxiNzOLIeMr7FsXROpcSAFjabRZXfW54Bk9SEYwvBTvVaTa9zofyh/+l6A+LN1hfY
YL/wo0BBlmkKhRgrnPUcONkz89yoqN+ZhNZ6C+mD/s2CipF5t+guqk21ccc9yeFUshkAarm2Mu9V
V85qcgFhtmC3+ursYTPNVK+JdrZmCT3zlsH4Fb/48mJjYgtZOBg66Z5KjKNQBZHlAV/pi6WtCAoE
sXFhc86+QIQkgGvyK3ytQCVSKlayJIGDKQ/pLr7XfJWp5fOK+cJyN6KU0dDjZqpYKxcuMDN20rbh
TRZ0HdtonmRYGqYK+grRl1K+mewheYFv2oKKB34rY2mDZK6CTrAxNGURJkUeTmrtwH5Q2sQssVYd
Om2qGwIP+gSEtCviTiuCEQxGQOAGC4nnwCu2gVG2WGFDSGmkUdYAGt8B845uD813tvk+2xqQSPuU
pr91KpKZhjovn8caYrKQiurHVU2w9wx6Z4EXs9Ql3L71MBr4jVi56d1qj7GWy1EOlQRx0vpK0fQD
jXthr7k+JZIHA/qdNTovmj+7Rh+YsoSzLbFzhoQ9PU3JfUJz8Nl7nxSv0iqA1/aiJj1RPj0nkGVz
cHKdoTllCmyqmXwtHVIIVMSUZAC2wqK6vyBYehHviOSCDUeMYpq4IkSU8U2QqOX9QaoldDkgUMZR
AsWtnTacMgYk2pEBN96NMwR1MDY62wjjdCDqJ95NOw80bI4l73lttF6QV/sMre8iexvMNFyy09Sj
g1x7GAphO0giMH20qxkcbQOSBRsNdv+yfEkCi1qeR3nCEYnkmK5HN0c9VmPO215bhgotgajFzn1P
jbDzznqwU2ho/QLzPGjI3VwdFrg3m72PEmFw/mXnFtZC6kAsYDCwAQVQPFqZ3JmjC0yud5jFKySJ
oE3TBxW+8pLYezKjZtgW93TQW+2g8JOQKDOs+0yK7SXxqTEGRxvo1ffnFLHags9pQDSE028YC4L/
BptKXlQZPFroOoF9KMhqmKawpuNrrbygSm3oZ+BXybN3DdGNYUy3LFmJ0oUqqHplabvWY/HkIrl0
XP7JMvtnSaHxIj5SvJUJNfxOfybWrqru7fKFAnbNGxGn9Ut10QEZ6iVo9Ykm2Rk69NGUIF31mrWo
UAdVtRFkEMm1m89G0/vO6X8o55y3eLmQ7TScau3O/fMye34KJR2Gbi0g87PQq4aeZfsDqcFumPBZ
ZDYCRAzk8XwMhvzAgBle8OTZKNuLWY4ZCKBNhU+yGV4kGFscipNtn4eC6H3as11FQZWWZjQnHTKX
wZ/s+QhJmRmT1SkGQZTzKWzEYAAkhCnLw46PK6c72y2SVoHcTab1Ll2qiGd2CNrobjbgujJ2Zsu8
A60USjHzVza9dxwhSgO1SdltGtuNGrFW3Hocu9ZnLQ3mJr7g2i9tXJZVx6Z/nBvH7w0XseS7SLpz
hkxgRkdNNF8SHFiLm2uHiF3qGNCuH/BFXN5tmZuHHmtbrVA14vT6NE7DgNgecLgCMut2kpyZhZxF
gd9iWHQ9SwyUq0+8rWzOAS/W7bpq8N1A1r3DZMWc33XluW4MSGNVvQEgPqCKRmwqPAW7DCd5rDhb
5ely54h2UyvMUZv9YaLFa8ug9j6Gi3cn8vKRedkHXdTWMrPnRU6fsLQ/rRY3MxbLxnb6n4Y0Qtnf
L8WrB9tYKWQLfc6V30GEA0f3lKo0nPgbRxa05BBzaprIaDbQjwl77r1BlnQz5oe5qP1+BMTKZY8C
MyKueU/hC8bpqbc2LQY6HTj+gpKDzOAZ8cv3sL9FVUQ2T7Yp756J5YSkfZ1zJ+hNeeiRYyuIFIyt
PLbdp5CIZmkMaaagGtjLxI68gnGG+kfFRTBP4CAs/M4TL1LUKxf0XQa8TDoe0iV5T1MoD8yvaYrG
F7rUrfs0Kb7DVj5M3BAWMCLO8DTBO5le6RspSMsQNCHlMXOclYYbmC0WZuyQIvCojbkMyUT22NDd
mnDfhvmcD5gQlst5bNB/NSDCrnjUaRVZo0awMgSGgjocnOmE7G1MoLuK7TTPkTHH0xqzHzZNg8zc
UUhOznKnk4tHeiUoIdBUPHQWP7qZ1AF3aqBxgOlAS/tryYdfPO23fFDHcixOtnadO8EgpaOHu5Q7
EWo+W+SZyKEkQEv1vKvcfC2QAw0etGN7vnIStPYrxDyetTFqvvdSHg9GtmEFqj2NCLI8j7tFIj5o
3scUBECB/wpdMHOjegPBRbpOkVsyoR4bgqgOdSurg0zRkI/vffqjQ1eawfdC7QQFi+Z1tqBng9+u
R3WxbHmIQstn1wAfUWHyBN3zzxnph+0cxrF9wJ4bDzHx9jPRY+RkT55dBUM2+YtRxAuCqtrQ+2l2
oZzzU1b0dImJLPpuI4gR80uLFNYZRWhrFC68HvJNEAXTqglZ04f9zA/UKv0Fk46l6sO0te/NxoXk
AjJxJ83C1p13KPWPqIKKVZIeFci6WNryaWJ8jhxvruWPFAUWVNIQXnqBU6IW13UHSV57MgccGhmI
d6rLp965ECfJIxf8JJkwZH6F8WaKTcF68BWPfYclBOiLaYGvndQxxo7wx27oaOKP3jmd0FiQm0nL
U2uIqC8enEHFOdHrAoh1d3jFl4CiUxvCS8HF/WpJClUp2686EHgQg7FyNaG28ruwBBffiw3j/ODR
Dc2AAprPVQ0cSmPXWERo0EbtkcTTwj10MLNZ6Rx7FLjGL1mqBzG8QjdkZ4GbhK9jwSQG4unjQmnU
wD5Zc7nu6nE9Y9jCUHzNJQbDHSO5y6Dcgo1n15tQAmqseMT/PJP+2VLZWw6nz6nwWQXeEgh0wA+k
qElheUevlPOgrBl7ANh8goGrh9lvybziqD6Vq4XsGX9rRgdaWHuUtyo476H+YYsf0pwC6m4tqJ/X
3I0xIxwn7V43JRzugukPM/ZIjXjryXSebI5mF1O+MO9Rgw7MPu6sAfqGacAyUPk75tM+OXjI/pwa
k7EwwfWybfQrnmXdDxHO6hc60AifsPvlAHErBojgYia9AkA67y8DJ9BfHsZVM2Bk2lzCISs3dgq0
NKoKMzIdU4MeCskGFGnXU/mRwESgZBdKF4VlJlZNZoQcvwiBIfL63ZC2d7j1nsiznF874KNUtcaK
WHD5/yxzfODJYzJADckxQzasR0ohC9EHlCOUGuF26xJfIAovSRZbvY6t7NN08RU1AiHh4FdI01uI
o3T02NanynkvakiUICNskv2gH2i7rUUWuk0WY/t0q0m5Qq0F+2hWAMsWOGzHIC3oDaeR2sHc7qEM
ZvddMCCd1OLRtrfWnK8N014nwtz8LnpNSNq6B225kSGbMhRGvtOS7fFVocISYxttn+kexhBbzjg3
JUK7J6M9Fh20WBBaTYfJKzaoqCxQ9gQGpnhdig/INgQ93WfZybKRQ4533mVYqMZGgaOisYBbl1BM
QxXQ0GNsFJ92gQIbakBavmOsHsU9qP0wHeUE9qL+vKxZLbbcDCioKhwlat8tldwbyz0dUZrGFKKf
G5PnI1zQlMVtIiJm/SDNciAyiTB0th/Toy0Boi1PTgU58gq/BJ5y70HSIn1POPSxBLQell8T/mRo
tK9nC07ooiBjH40CI9H8ifHurreAfjCeUIMPM6SfEh+n+yI4PptJHOYEwnaF/cAX9TCyEmd/9BtA
PFJF/Um5oQ0pwnRAQcHDfaJWRqYPbi8rc0b3wWQhdjQ2XI6RUd+XqMpBYOgkUpjfFFZywNB7jnKf
EBCFGvK4F1AztKxdjZUzCxW+igH3mZ8VKn4LpNyhXBvhw/5KSQ2lh1+NgCY5Br3nt/9bt8QdrVwx
hVC32/wfxd428DqEM5PeOtQIPQTkMxb3GDFQYFuVKJ/kowyKadrZ09NEO8iS5dAwp3FSdQF4rSvS
pZFlLPGIBkKXNI8ckQTyGYUcWk8rYyKw+ctDx7EUCvHLjAyfI07d5OHJpx0KuxX0jdoc5UxgGtK5
R2kL+05u9WtxERObvH73LLWuOQr+6YvtGkiP2thF4OIU41bPcAUo8QvjwC/+xp2gAOFuU7hLu5yO
g9U9ar4ZZBdjSA2CU6hLFJV801Ki8DqFWWWva1s/9raGLUX6oVgTDcsPe0Fdx0iPrFU7yd1w0eCP
yp9Z9TSJNgYVKOzmX9PUbcvyGfoDW8HyIFEIUPp1ivik7Y9jz47MaN4KiWm3esQgZ484gRSPhI9b
b3IeOEuicdBR5xVn1s4YtVPslekEuokolIwQdoCQVUiYONlpuhEVPHOh8w/sU36mct63wAH72Uhe
APuPqIP99kSc5yX3E9RtjBQqhRlUMY0Eck51TMX8VS4YsqAtBEdfUDoPsXV2ltIeYpkhvcFrS31U
q23oXnXPZlXsnXpZD8w9WWRr9y8EhwvLQZDPREKFLgtEo6DnK9GaqukZLKN1URs7z3lsc/sA3ckQ
LlcaVmD0PyGshe2jV8tGB82Kc7cIe7mvc/lg9QZ2XNdyQDHb2c+wo/ViA2z4OME1l+KJIkJLB8z4
Zh+XOsqlbO6ZdZC0b6QiYTU/WRQakAtm063cDWhrxZUhwhYaqy6+gkoYewF0KpFoKy4mShMFj2iz
BB4E9+w6TDWUGDFAaY4vjiu23Jz8Yh7iwnj6XUdCg6uq6nXmnAZyV/QohmCLuTTayBqQTRsuZBB0
bF9EE4x3g8NFJ18K/6Ioc8zSxjFH04MawZAgxT4yqw71jMlDKKZq/eRB5x6E8ZXOPNC6HL+mRUhQ
jHAVvENmbevpxGW+nRwdz7a3RzKOh35MTfdHl6E1oNYLX3zqzAdHeVt3Rtl3pkiiUDqdnPylmI2Y
QTXDHdgu854xVIfqIDgotrZgTo36Q9QflQX+PK3DYR7XVEMKsDDDRTC87wmGc1y7vPXHbgjr+owN
+V0FjUXK8g+jhTorPboecgxUAzwB0TprS2R+ctDe7BvzXF+CCNB+VIF3D82vIT9CWiIiWJOybGC7
Li+STvRYsSImiqCZlqL0jI7AkkBpogtKC5XlLB4NI5Yox/XmuOtL8yD6AYdnQAh4tNgUDWgLKk+h
Bn/q3AmFGLKxaijnYbUdJUkMnKhtiyI3TY6S50+dOhiqeS2gxjhk5lsxnEXJUZx61lkSNGb6ZWbu
PuH6Xafeeqw1xiJKpHwwnmV2MpP6DlvbBoISx28EDZPciVHzP6Jwfmq98zTkj17B9rTGjRj80GfG
2u7IT+2loV3qX8ISe2ZALW42jiZgfg0ER3Wjo0svdJj6oBw6hPjo25pP0/A+oVY4zL9sfSlLGFFJ
pm2LhKyDexrZc+FmEVlEtNSQeJxF5ErMBHd6w5t0DzmDnRJYesMuVlfWMWauQlstjd9hdzDQAk1M
aWFOU9F0N9LlAfWpOjRbeEVhZhvSi2hQvfZTC33zRN+xgf6gBqLFyvP7CaK8ZYP1QpW0Ee9QLTP0
emIAT/RZesTcIfwV2pvBIpJn4jXvojQtnM/0Trh5s+XoJ5gZTbZYZd4mXR0hnX1obCAeJoMFZiY3
LSWXLs4eYOUtihAvnkRRQs3xPIyAR7rqxATWcgsECV2LGkcqCLb959NEUbWZMSzAx31rkxdLOE8O
igOYvz1BExIiqX2DCkc1vGdU/qT2dIR8/OArjvQny8sXeOpNldOTGjAKdWmqponxSstZoFFPzpYD
TgLVB/CE1/ZYHLoOqS+aB+8zuvJBPva/yOK+LXY2oRPba+ivotTJPWQFHcolhewju+heMj6cGrRE
pOwgjnex0eWCtMCC/C+0yiGuvRxQkIV8agKpP7QIe+3kaMn1r7Rqnu2JQtrLPHaVE3JToqJWguPz
X6Sdx7LbyLam36XniIA3g56QBEG3vZP2BCGzN7z3ePr+oNtxxIJ4iTpVgxqppGQiM1euXOs3LQZj
GI0UT6bRvoeCf9fi7qm02p1RedvSqI5mrDzoxuB/H7B/jnjN0LciU4Mvb4+i7iRdjNmpvks086Q2
+knkN+P9eRC1jzaMtkKaHzGY9NcZtnmDaB7blq6oLL9OZV7BB4FeNJGEy/FkNF3JyGPzFqOu9cbX
3jaioVMh648lXY42VrejUb7UVUT7cTCxmmw3qqY9SXStI1ANkSv/0NXkFEX4KxfUxAM/JJ8rjZ90
htd9ChKBHsSmatM1r+hDoBua7ZXd97xobFMTNi1lA7fqD0JOQ9iIcTjUY05IKPNWlKNjoCjr0BA/
44jxklY+xFQGkK0AZkvXMha+G3n+NEzdKKXUXvLRuxP7xKYpsMe701h5JY+Jgn+j1bwnyRc/5dgv
VpyrYp2M+dcuFLc+PbSqlU8xCAdu79TxY6k++vkItdycUBql/1bFNF0NuSAvC34oowZaoWhu3K6+
LfTgvXWHeiPmbb5uRw0+QRgLe+oHT2LdUcTNMxyzw07eS4H6IPP0CSVcyzsN3Ielwx0eXtUiAgpR
f3HlL4aJUPAY7vxq2AhTUTQZHY27N25VWx9du098O6QbPeI52vfeKSrMmzSQbyMqRUk87GqKv32n
7HVsE8dOXxku7gbsmUD+SYljhbuqDRvxIHHdKNa4Lwz/Wyip60YDywOB/Sh1vOvyodtm0PysjHZo
r54KwiCWZ7bFs3boJRrx+I/KQJ5532WCsA5HlCqBiUi4iRfrvAxPgvmOaBz2yQAWRkyZ6UiGXSfa
eiHYTUYRVApVHFz5Ly5fab9vjKLDZSfZF8H30e32osp7ojbuEmV8RZvnuclxeaR2XEnm1qi9N0MG
vOVK2zZEVpXqhZpQBIrd9kHv66Pm63tIxLjrGtverdlQ7Ykzs89osxW9YBOV7jzUmaiZCPt2IDn1
tVcD6A7ZB6m4uFVV9xgWzB/RC23wbR+H8qzAM8vvb5MM63nd1A91KzijJq3z1sN4vlwXlAE1qpX5
kNlhXGz4840Rkg7F48aDIJFz7aqxtxXaRyOOHhVlkoUlVrf5UW+0H/iw2nJvOQaFqqStbMTSuX+z
zUAduvcUcF0a6BBzbcX9TvdUh+r5SVYLu8dgPTW79UAbaMC/EGwtyA9l1xKvGtLjOsDyOc/p9avr
gvnB+YKVGtt1PtgqdrddKGw4n3dAvzgX1GyTRFk17H2ecjvJ8rcIk95K7EaN+8irsAwWvZuitCgk
qzidGj4AmPqmTWQHFNW9PBobTJ7XjZBuZMzLpw8RW9It/9kguYAFJVQX3hvsvKxO3tY63YKMsYAK
FEh00qMTZARH+FvdgCRYo3wN2nwTecJ3tw8IcJFjZP1WHNxbtbVecVo5WnVKgayrdno9NTo//WBw
pKjbZX6arMUqsVtS1jTv3sFmb4uOAhIV3Xdy3XsJ9tvWskJUQPSPKPG/pVL3PdWz3Tg2tKuzg+Tn
t25KRSLkDbFBKQfVbq4B2iFEqVYB2lKUI9d8eWrKfNcV3o/A5P+WhgRcYYvVaNdT/ZWQ7rrFwsul
IxZ/jkoAcE76Lg1qu5LKYIcwNx6tHLA2V99KD+/3uFCEY+ZOIKVuMmUIf2Zt9QZ7sN0JIV+giDVl
lTUZ/fW+9LBuDjGXrXvMvGEjyNEdxJ/bpC1PeUjnHvvFuPV52xnmWgmkgYlZH6HePSDFj7Nm+T2U
g2yPj9LouHyHbd5nwR637cPkMBjmDZWWVKGgJqLJUxTrypIOpdRSrWv2spzRzNR/pG26hRW2l4Px
LQ8SIFYPlSfuK3JqUau4kA1jH4RgOQqsoRXhIc0bLNyHk97S+RbU58B379Oy+Nrq6UumaZtBcFlM
zv+A3TfX47rX/YdYMZpVkcQHM+zeZFkKbZRXN5mV0dhNHkFcYa7iCo6SCHgkKms9kY9B0z4Nvv9R
Nsh+elqzavTxiL/KpsddfRWN8h39zidfFXZxKL/oan9v9CS5RbVN+uqOQEx85vFkDWtLGOgQKPe9
adhZFXBgVB7d1njKk5Ec1jNfiqkWJaoJdcLmTiu8+4b/XaAYkvBhVY84bhj3tVzstBSm2RDZcTy+
JEXyrhY0oGtZubGIo20q2V4hESbUCXewDdhioShROa5f/SjZDlSDjGp4jxO1dLB9uzdDKP1xHURr
WUgheHVrPGjtTPYeUYCvoCKUO+iBm6YybKGmBKJo1TGnuK3h4bo2LPOI1NO925k33PSbLMpvcBT/
zAQRx2+Pyp51pIHw2kt0AYR02CcuLztBTh8AxCSb1FLtEiCUlg7vcmZ8o48yOoFqTdZyDQkFrzcI
GP7Kg6ULAi/BcbunpGHBSut5NVEKGpPMpiT04Ma8SNWYnEmOgmdX1r4oZX+f+eV9pjc3YSunKyET
94bmPURNeZeVLZ5uhAqvRbXYZfcGVJo88h8edmVI4d+Ib0Psw32P3u8QqltNodUmgVClYELbZehO
dafukyDuVmloHPU42itefrTGgQrZWFEFNavNUESPeqcdhrFGMk0nu4cRhvmmdD9wqqOK6pA2TI0s
63YIik8w+dyglegYknnrV0iduO4mY/cKSW9Rbhv5HEq8zet21yrWLsuVQ6PmGL1HtlF2DqABfSW0
+qNhKHapeDvu1XTf6/EuifRkVaSIOPD/3meJGK+gEVMKN4LNIE2Iqrg5ICC5a/RgJxbFbdFTUZDN
J6Em/RqwXX4HAcrNHMDtfVfY+mJVbssW5VAd0bLS5TG8U3QYbdQtBc1acVPQcqNXG/gfjZgfQMVG
Ej1/3ZlqWlR3tRI+N121RFFB5+8C8yMN38wSYAkV2HD0tj3XRZUD8ISFSJiS5J2qPpsU4JvhOO1p
UMmW5K1M4UcSY/CgOLDDd7XVrxKwJoH2OjbgYRPq3Q/9hOilC10oPa35uyjT91TuzQ7R0cECM/it
CMxppTZB9y5G2TpNYUjKDgbnd/qQbRCcM6kAGjX+ieT9As0CzmLmaeskKNdjLPNT1BPuwnS5TIRX
uEkEKvOt3VEkTqKGnxg48fg0IEU15v6mIZPzAicrETaiYhHk1LL7O4uP50u0xjTZafx2m48JTZHd
UAPgM8I1368qvquE0WgMN5r+6hV4TguUk4qnrk03pdvTbUg3iuLjTFaCKsSkk5qGyN/IwglXA5au
BlWl4048EFhrfBR7uoKpujGlcuurP7Iy2sqlLGyxx/EOHlsYxDKXmG8kG1mhPVnikRQq0Z0YSY9D
kNwFcnHj8ogsK+9LZUhvg1/sk049qjzZZbmTaUhMFbXyUQI05yqWAw/+hrDE5uHK7gT87/JxG1fJ
F8lyHfoMTsnORju8+EbNqIlpxVSnIH01KYjQgJOq4lteUjqKNPKlcZWIFAliuuit5H+pwn6rivd1
XREIvX0b7H0f42W33fk+PS3ayYlEuUmmBvUZCz+j1DulFmYT7WtavZaEkeCjD9u9TjoYaT8UWT5m
Gl8xOQX5d00Wd1b2rEraqyjv8gFTtoecsGP4/SkMd9gU81LJSLB6p1afB6vntag/uKB0iuxGSOVN
pudr7IxbMOWOIp5680kGfOffjrRPszw7osBvlyJYKstJmmFjugeRfeLrB3Ek0n71yp9WUR9lmq9K
ln83Key1emLXPIry0NgrVEQG755KvKe9WpzsyjfclZRjLt806zx542Mi7kkxWFlZfX5IRCTR2NR9
v83qh7aLdiVwDct6cznWA+71sl7ccCQzt1ybIIoHbJ0I5ggstZp/UiSJrC576lx9HUynQ0FCPKdo
ryUkCzuzljYJRWq5+a7jHFoZ402TfjNEY99l7cZlpymYvOM0awL7oVHJYwN5Y5pTUU0O3VvvUrFT
o/yhUfIHtzm2/ZNpVT+pPStV6iSS8rUI6Y21Ebj6IBs2TW7uJZOgD4N5a0b6XRoLt7Xi42AzwAv0
enlfDu6jRCVXLXZ+CfI2dxJReQ4qFI6yfS8MqzhPR1Dz7t5SzDurNG9pJR60LlRYM1JcekKR/kWn
jWzw2w+KmN+nAItkznkHT6EMm53MYdN0R+oFR8scqb71qp8m7R6XC3bciQDFChH+M0XscJ2ANGPT
hLQBM64DDCTssLJ2VFtOTXLHs2QTIo00WYkmJo/eijUWncJ6Tgv5ICnJ2lUxzJjS80EiqBj7FpxR
YEzdAgeTeMB2uxL0DE8bOwLCK2TyNiRdRTaBEGHaWfc96KdfFf/EdOUY6DgH02YLgfMqvnQwrJKo
sG2SUyNTbQ2Bx3fEc5T2R6k8eJmyRu2WYgpOzlK7lunGhOGDCcw3oD8H2FruQG1LfflRDEJCTlNS
X5XKVV6Ed60bPmm+QQ2Jwm3AA5D3T+jC3ctyW8gDQCqBdAr0yjYFE+io+NomaGFK7r0wJbGiSPdB
8g6m2XzLsfQh9OWP/mD6K002P+Ug7tcqxqw0Z8Vh1fRmvtcF976Pqk+acrexDNRMnt4ImASy04AJ
yKbtpR303mjfS6SKwADG7MXMjHVV7qr0AFY4AySYveWDsBPFEO9Xo9y1KQ8khK+OUlMjcDGhSNKE
10dp0hvGQ2MlKdEAAsC7AxSEwTWI18Q9tJb3pTCZRdBlB8Of2s+6+SGWBi4+UhOtIxKeU1VQQliD
9qG8Ze7KniIidnjiI4ntyC1KRddT6NFY1Ds6Y7h1JfUUpWSuFSG0TIDda/Fd1AI95t8HzIYUopj8
pFS/FytHbDuS4Z0eJfeE7pIiqwyiuC/VuzGJ7kfBcNrqYNHjFbPmJIqjbar1xjCbG3NovrqjslK8
4Y0uTLzBsdwRU954IgBSNz8WAYWqMrqPi0eLF7cUinv+/vPgblmXdVCKb23Q7BVlq48ZFfBtr41O
1aIz3gFngPcQk9bFVv8zHB5a5UdNLGr9e49awliK3Fc/0ungIMXqFT4SMA9TD6CMnUBUVwUOA2vq
V/zN1PpQAgF8YIQedHjMOAqC9yRb6qEPUqouPt12/S1uxIORuocIKI7xGat08qGTytW9UWebZGjW
KB/yxubtXJ+k4GdDSIqzx6z+ksSxk+N8XIRge032EGVKQm+jK2s3OmX0w6i42l38quhfFfWzBhWV
9fdp/hNOy0monLzvVsQ5vzukwV1oDg7/tBbXhzh/0fybPvqSYVQtWLSzHin2diRjkYAUP+1IsArF
YyO3ew+Wa1/vsuxAcXI7lgpcIO4JGAL1TZfXq1IrbU95t/Tiq+TFdN9vJxytaz7VjXULmmAftlhL
0OhEsfLG6+8UGFppLP8cqp+WcUeZjbfHHQoRn2GUAeJg8yRCTIUil3ZxO+Gd9YYuP2oTmTEcrVBz
dKlFsLYAE1BkBS1u2duVXCk0ZSTa7vQiNfDLvdhtSov+kNppe2OwHtxqvLPUcBO6QHQhMjSm+cGj
8GdbZjS+u/h+AFk/JVANYTlKvw5QpV90vb8hg0/jau9ODWPNMsyVFoG46cpvo4oicNul32WAeAhV
VBs8qu006fejQZ7hDh0IiJuACkqcfW9cHi56fDLZRVGYU+u703jWDVV4jNR6lRY3uZ46Uti/RhO0
fcC5PiqfNMF9C4LkqNcmb5WIUhBm9qWh3MVVeRqmSmg52D5Atzj/GtW7qFHvUq2xi6h6qT3fCbJ2
C8hS1oNPiiPc6mq7hRt/lOogpTgsHAO1hI6VvHLxjV72qblqjj6uexN61be6J3PQta+8hjWKlAFX
TH0arOYg6I4bAzo1SvgqjfZc9Iema3aJnLz6YwlarCU1TTQP91OV6kpTN/dG81wVLaJbFTlSOYBP
B7ImWKT++WONNEWmPosZ3P0oskVjhOXR0oqKyTUK+tHI29lZFH/NR72BvBXjspe+jfl0gPvNiCoT
rLP7yAL1HH2KivecKkuW3H/w/See7xlHceIwnqkyWFkjCwNm5E5E4a+TbwXvU6uoWv+8Tlf9Q8Ng
GsakEwYjVoITPeddC75VB1ntOYr7TTU5Q15APm1tPThVWru7PthlJv7ZaDNGKRbNvZCPsJb9U7qn
TH0Y7mlHrcuVvltWXrv0BQ3Iq7JKAg/fd8bCr9JazfUWBK4J0hdAr1s+C2Z7W+bmgnmFdIlPej7S
jCyfZa5pNFkJGTtfNzYqIatoIsqCkHxobVCnsDi2S1Kdi4POVm6QtUKsG5iyzbCfLILGTQTPcs1d
Q0Z1D0LhuMzO/VMhiu1i4qZjWbIqGQhS/HVXykqFeEQJIQy9x33vkyXvY+sQ2YIN8At7iQgFv3of
6DYiyEub59JWPRtbmgmlCSJ4B4N62BYEljNupGf5fWIlK5voQL0O8c4tL2twMo6xub5tp0ll8eBl
6f7n//0/HIy/TlqaKY1FfqLURYgKUbj3dtIvDTrKzrulFb1E6z6f34xi78Xgr2kvCtR6XyfEUwBL
9cf1mSx9whnx2QIHXmJdhYNEl3+TUNw2E/FYuiKanRTJjGSBqH7xvJ9PaRbECjWXgHowngKCfS9t
AI+s6O0eDUeyNf2NDsbCUv1ai2trNTv0vJNVLi9GnCKMdgoOlHX33vrvxJdLp/58crNTL/ZSr/dj
bm01OEwoI8AGXprNtB7XZjM747VUZ0MhqOienpSMF8Nq0kCMHO2dXExwyjVhZf3vdsgsQgNgGGI/
4PuJ4iHqPduVG0csD23wLi55fEpLs5sFE7/NZT3xCCb+qd1AaJXXge1uxLspkKBjESy7OlwcURdN
A38z0dKV2eysIleVQGGtovCJ6vRGOQF8t+GFwwZflYdouySbcXmOZyPO5pggbJ8P6ehCFf2g3bmO
jvFWsEXxQ18BpNkBSXKuL+DSiHO7wTGpuwLNTOSc4k290Q/hF6pJmGXkJeJf5QHGlr0w4sWo8nuO
6iw+DlkYJbIbuVthNwXm/in/MQVmayvtfgXmaA9mKWezLs11Wq4/jsfZwLOIGZV+p406IjXUobvq
ti0wFR3LlVhA/gFVFSxIe/ypnz5dBGfjTdvrLCdLgBCleDp5v0xBCGU01dt9tS4c8FSOuzOfo4/i
hbbFanJcLKldp1SPV7Fd3ibIo5rr8GZJAO3i1XT2i2YB1tXczjc7hU/vqxmV9HCvjPmxlLpTJ/uU
3EKbYvdJj9L99TW/eFedjTsLs/6ASEMGNtaptdNIgVCxXf3h+hD/y0YmedNITs0/Ha4hCjexwNeW
b6azaogbj+r/ZpJtAr4FKGLx9ri8n36PONtPhjEqcRtqE90dr7bYkk9F6t9WQkZ1fnR544wj7S/o
Eddnevlj/h52tq3CMNUVPUDSJw5Orjlp6+TB7voQSzOb7ZNuQO6y0FClESiyFRAVR4mXOPRHA9wa
BTZeiNcHXJrTbIME/Wi1icYGKXiI93uKtar+X1tJ/jqOv7/b7AJOqaoqY8F3aw7Ta2LcjbeGAzd7
u/yWuJhtY4Tyn804u4lLnF80PVQ8h8KYjfTARAhYmXvlhpqjUxrrCMzjt8VsZkpp/wxwv0edlvUs
4HSZmUzYEnKLQ78RVmBtbzTH/zu3xtJ6ze4pPzTNUqhYLw3y2a/XBIjV6TVh2L6GAQJyP/Hmb7xi
Lo5r4mMiWrJh/mEbV/mapcNXcLfue2ebB/Cw/2Pg2m0o5O5qTPLS9ZIh78XE7feY84eE53ZDIRbo
J1nAhWEMuel/a5c4bcyzAWYXYiWXQdOZ9HcyqMaK/+Caz9dP19IMZoGKNmcGqsGkgYRgQOTSd1Ds
6yNcjr6WhgnENJE/LJuiUWqMPg4QYnLQnrPTTRM5gj062R5Ar7VN10s62Jd2giXKJGaGZSDZONuB
vaqEfahTSR1cWxW/VHCNaH4uzGphEG32hhxUSB1m3qUI2FpPzSuY6w3lxF7Z021e+zv5SI12cBcv
lj/FqtkRZ5PTZjvCbWNPSP3Bc8bioTUT5GOlrRtB4C7Z4jAjC2jhXowQRBgh0HrnxZTeUlhExiMv
/AVvUvVSvnb+Y2a7J40kbRBai1dZb0Q2sE/ef0P6VuoRmpxu6K2CsTsFroLnGKBLbIgfswI9mD6W
H7wKOmDdq+9SUlYrQAp7JaDZC4n3aPXSySD5pEPxJZCgmRYbarKgbVaaAOQz7h8m/YjcRTZJ8b62
iE6sG9EN1mgs7au8ddwefl0xfiJx8CFJxc/Gjd8V6tp5pX3z9P6lS2vkI3L9p9xGw1YrUiqw3VJo
uPh+PP82s7t40Aq/LzyKRggj5HvxVxWnKTbZ3vwbYmdLu3F2K/v0h81CJk4Y9YM2fg3LU91/ub7j
L0UKS8RCchLzpPk0u7eisI30sZq04toD1WSIv/+1YeO0tSXNZAjuW02ebW11kGQRUAovnBDwYpsr
t9LAbrk+jYuVBKC2hozikCjK+myUXgrlDglWBAF26b67nZ40+inZA1F1/obu9IVrF/0+Sec/BdHd
ad3Orl3fUpMmLXQ2QXlK26MCk8G4vT6hi+tyNsQsd/GRAa+aScZRVF3ABdEtzcfj9SEu7+WzMWZr
P5YefCPAHY6/p1xv9zt3px0mUyvQtAsp7NJ0ZomKpXWCaZQsD2yeScBi0wbh0ha4GLbOpjO7ICBn
yFkyFTwHJ92jd/nyP89MZVM5kYMA5lT/6zBCXSy1LkxOmV0aUiSl7hjzyAqAh3nBxH9YmtsUVuaJ
3qQjTJVaQX5fns2tw3mCWEB6SfNiekPHPyS8uKoNeFZvDa18s7RgFxPasxHnk0pVXwi9Xp08gwZb
/oas+dF71++Ntf8oHOTVMG70x+v78WK0+z1HZXaEo3oyF69YPy14yYYHozql3UIl/uJKnQ0h//Xg
9gK6FLKKJ4QnPwdgdoMsWdjoFzfh2Qiz+8G0oPnGFZqYVvKS05VSAzDW3VZqlA3b4p/UT88XaZrv
WSCq1USv0ynq/ZN+ydL6zKIeonVNjixA6uR58jGakDsD7OJAjPsL3/ByMD/7iLPg5yYqyoqTyKfq
QCmgN+oAJwDURt2kv/UPfu9c33nTv3fldCmzQKiLukf9HvsoJQRzgBdXu9KqzNy0gvKUqvA/rw93
6bF9vmqzYBjJ8mAhPe7RWi2QOotuc5TO66HcFr3qZHJu10Oz8BZe2paz+OFJCODHMZAhEbaFSlok
id9kqbRN+dsYD5vr81s4ZfMKYwOzxHd77hWT1r/u3wbt0r6fTtGVBZtXFPWwkfrE4BzrN1NlOBh2
U9VU+9ViQnZ2uZJ48blztmbqLHKEhobgaZFwV57XopWbqX/nD3/jUrk8Ir5/BCRTEVV9dtzk0kd6
qGVTTnaDFUSMbQsobQ2YHzTHOrQRdVsy//nTMn3K1c7GnB28yvSEQgRxwZjjdjx1N8mNBRsZMaL3
1lZs9W2qU8IVPQBSkvbXd41+8RROeaiparppKrPQaSlQUP0AsIrm5WuheBiaeuUD8Erv8dqD74Fy
jeEdkX80XhBpzAoIgkDSV+YbvxdOtl+s5Pco2EYAPatdXO764Gg8FeGz+GqFayBbnbbF/zpGzxE5
Bc/GVBKBMRGeFPYuYBFV6ScSin6DtuOTT6hJHhN3V4EkGiOAal+RwKlvLciGwO7wNPXyt0RCdem7
G4TbwTz00ZEQj9t5hcr28/Uvc/l1ePZlZmHe8iS/0Do0PpKmCRFKtBo8rsO3wGwhQiuToqUGgM4/
Rrnwpbcsf53HylcFsVD46qijKLeD1t9f/00XLgNTlGU6vaYp4Y48CyhykhtKG0yE4ibZt037rPJh
zLZdmPqFUHk+zDwLca0wcBMDdwu3yO5LC5oqGDOpLNeawkNScPed69nXZ3Yhev1lyFkaAoinihSq
45iyo82z7Apx6WD/ZYBZKBH6scl9q0U8AxWqcg9IC4l2C2/Jb+YK7DjifYsd6oXVmh+tJnLzpq5L
5AmrgxA/p6FE487bXv9wl65t0NiGqpkiSao4fxbJSY9wl0JUnrIRWme/0BtAE/9Wd/XSofjLaLNY
JcmKO7YSo3VrE5XlO4QhHXQwNZrH9VRvtfb5j9xZLABMqzO7ev4y7CxXMEM4ILyaYP+Ih5q7JzoC
5LB1tEf2w/6fXTx/GW+WLJguiiUj2tnU2dJ9kj5BKWGa8BD7F1Tv8Jxdyvwv7X9c2BXZwn3DMuYv
6TFp+wA4qO9obWiPWFPU5cv1jfLryf/HNzwbYnYCdKkUNRTEcif4jG7rvXorPqg4SoZb7ZHy3tY7
ILds4LfVOiMWv90u+H79B1w6DudTnN00TaDV0NRcH8DwsUnQsBVPgrf0Hl36jtOfn+XmQuEbxShH
GLJ0yGgBiIXgs3Tiplh07UNOEz0bQ23kQBwsUGrI4L+jTntIowQdV2SnHsoA5jCg0zsTCS0EZHtI
6G5wrLDHvf4xLx/Es9WcHUTebej1aAao0i3qKd46OsBvXLlPk8deaPuH8WXYLXU+lj7u7BQmXab4
XgVrRK5fAaitO0TGF6a1NMTs4DVFFYZVWPrO1Fuho/M+fq/ddYWf8EY5yBv/oHH8lxzHl3bm7FoV
9YHKr8S3rPpya6UAEhWoBPXCM/jSrXq2/41ZwUJM5C6rfbCdnpSIvHcmkpjqJVBbLDAIgfUeVvlJ
09x24eGzMDtjdrWqiRiUWW0gOFjukvg2lZVVqi8hVKbtduVMGLPg4sHes3gbcLg7/6WrvMdBkdYF
sqdIHC+11y9PCKq3hhvSlAf99fwJeioV2CT5jqpnL7mRfVF6bHkg3X1b2IwXHjwYIv1noHkeJCZ5
6yPzEDgINzoCpGPqm9Jts4F6CleSWyBZKg5Oe+DPz/h7xNlaVUHQUIGMyTnh5ZtsjrS/ldVD65oQ
y57yAYkhpELgNC+cu8vH7ve4s+XrLVpXWQautfehgyB/9hQN8cLnvLz/f48xi/9BH3phCi3S8dHh
ToTb0AX+7W4NCd5YsfWb5+urt7BLlGnKZ1E6zVIBrQrdx7jG20Z19SNVlZM4+s6/G2b6GWfDlOgI
a20rEDvaYoegxA+jK3aSIH39d8PMwv0o9Nk4iITeLkTgWHzLOuR54KVeH+Vilny+42cRPoN8bXUJ
uoyjhDN6k9/5Ll4XPMfK/KfcYHUtBIc8+lCh0bYiZt+KdhO7S046SxtldgcktWGUluphmxkKu974
xPYM3v9HFrynTYyqwX/rrQaS9C/HfBZP8LfCUUdBCMwzJZQMOrWEoJg8Xv+0CydsXp4ZkQczioJ9
Mgmztq64JWVfWL1pca4Ej3l9JgqLyBgNgAFx+lUTXgzrq1hKiASiDuH9vD6bS10MekumaCg01RV5
/rYxIBAVfcRzShpigJwChCNZdZVtYkH9VBJe+n1bxEDqEs8uA2Qgk7y4ndxQF+Z88ZSf/Y7ZKY+a
IQ0Kk3MxqvpBQBzIk1GVQXbx+nwvrt7ZMLNTTqUCTRR8dmDlh2u1QgoDcZ1/N8TshKetDhtcA70d
hAhaRzVaqh/XR7jUXfjLos1O96BqQiUk2FX2lvzF95ATzRU0cVRruBdqOjYJfj2p5x3CFk2mUN4j
L/xWIzgaaOYmMtJ/kg+dfdPZMfdyPelKswtwFKN7jU58/D0LqEHh4Vx8HyC+Lcx+ujv/OB5n482O
eadWaH6UlBjaLfvU9rcq+r0AWsxdd6yM7fXRLsaw34PNj7tcB6WHZABvfzU6lfjaj+HNWNFcr58M
4zYPPq8Pd/E86iIEAEmdzqQ2W1pz9BGr9yXfSXpJ2VhNcBCV5AUNu5OhD0fRNL+YY2Z3oWGbqYZm
QOtc/wGXDsj5+LPFTHs/0mNMGpxheBdT2Dno/f27EWbLZ8FQUYE2BA5upquw+ZCjhSv2Eo0CHOl/
vqE+S9Ab5B2keqRe0/KkAkAKaM3cIKmzao++v522CsbX7rO1yezrU1Omsz3fmucjz9K+rOwSGd/J
HO/rDqvtcOPBJIXsf8RhfNU/WhX6DKc+5GwAtKw/QQwglZw/hRtTAdc6rqF/Ieco7EYF4/OVuANl
CkMs2ATKDiENfQlGuLDYusx0znIefJWqIUFB3rGMABLXu6Y+Xf8gF/OQ8w8yyxW5cYA5NcTb6YP0
e2nVH5WbVbE3j6mzWaqBLx2eX850Z/NBmxQpuuH/RwaQkQcPD/K1tA6Pw1FPNwtzu5Tjn89tdpfE
ioo0q4D+uJ6+pm14q4npWvUPWMCs3ALViaY9yigRenK2vj7y9A9f22WzGyY2YgAhsJwdIev9Fc5g
yMNgBSCHxVJGNZ3FayPNopGvkuyUZoYTThHaCayBuP5MNXXV499duppd93a8lGBdnJ2kKBrhT5Ll
P+qguaq52Yj7TtgUkFO/DqmPldhSInB5r5wNM/uIqYEcV2txTXdraTvtTHc/3FnOeNPtrN319foF
A/rjM56NNfuMqB7LbVARVNHuxM7ih3xQ1yKWJFSu/beJqpB43yeDa2+z+BCYjvC1oWfxPK5crx9i
VlA8aFupOGQT6PQFLVH0PXCarduFEPgL3vnngLoBqlHTRM2anfi+qHyQTATfHKGPYXwphY9heKjD
L6nixKKjIueY/qNKHoCi/ww6Bbqzg1/iHig1cQxTO2sOHp5wGqJnLRqs5VPhqns0gNdqLmwRMlt7
/Y/rq3t5v/4ee/rzs7Fj2cWVm26OU8CmFQJsBtzKffSyant9nIt3y9kcZxu2z1wkQOuGTAS1Yy0W
ttHkO6hiyFFoaNRcH+xiN+L8i862bCMYA36+LGO/BUsZrCdiVLXJBVvdToAZ7BSvD3jxKjqb3Wyf
JlhKiapo5QilvbT4QOaFtxCvl77fLO+IY1XwMyvKqPZ+psZdoKCcYX2RcvFfjaOLs+wjFIKwG8xp
P6QoC3240mstArpYaOJP3/9/P2a6OMs08lpB7HeazYhBqdzfFN6jiPkUmmse0hDX1+bie0OXaVjS
RTZNa97UEPHuEKVRpxi/xrxx5a+Dh+rG3bQ0GfxjucZT+PvCiJdy/PMRp7B2dqh6FBTiVKNzqffB
Vqz0Dwzvd56ONvrk0Tcecl3beqLyECExki4RqS+e6LPpzkJY7uteP5bsfVffIly9USt08WNjAca+
NMosZkUqxSV9ZJ+UaoXQ1Xs/9uA7v13/kBc3/f8j7bqW40aW5RchAt68wmM49KKRXhASKcF7j6+/
2dy7GrAHO71H+6hghGq6UVVdNnNzFMo5KXmylFoDxwhGdAtozZYaAeBsNACxzBqI3LXgjSjKPw3Z
0oIHC7eWa+DkUdFpi8f7y6dhiaCd0prNwH2F0gNprZxCM61mhhvaNavNISg3hIqA0fAcJBj17KFT
CdxK3lJAG6BIGdirWF0ulg5QPskQVmOaVIgbZ85GX9jq67saMGOXr21fCpiaSVtZQ2vyszGVs4Li
eiWjgorqTjY9tuk1qINYTmLfZDWBF0RU9FUa60ApQHIhSp8CKnBnf0T6zPL6vlqfZFGfqQhbscEX
+iutGN/zzCWDTIab26MPkCayNYTK/nLFErx/kye51E1iu7UC4x3cElfeDjHyMu2nWLxe/lr7T6/4
txAsa3z+XHnR8xpwPkn6KrlYAPSj7Aem/R2Z9CoAchV/uSxw91AqiMnINIqGAYTP8ka+S2LwByJi
E0BYAfhfYDYB2YuhH/tSMJckGmTw+yNT3Hh0BSM4gEjiEYhm4bERu5el9nVDti+fZddDqCcp5O8b
KUa1RgC1RaRdFeCB0bhnIG8+XBbBOgh1XYm4Yic0Q9KMaRC+fsiBUj0njJhyPzvZnINyph0/J+NE
spO/8ubOItkJMabJZ2XNu7akAXVOBiuuiHWkz1emz3rPYwsej3uCorzeAm+ofpXr2ZS5ieXv9s91
EkZvCK2Zlo68Vtcfur0GK/DvbLLQG14tfsOapNz9UhthxGNtlIFvZBlbd1ztVWvQ9/GLKABriu/B
QnJZI/YtdiOIilYqGdCQVdIjIa+v22ANclsPUHoAUrvhAQfS5hnrDSL5D8+iv41AOkLJ5DUEOUvi
6aV6HfFoYWJcoQPBbDdovSlkxQ9j0gMU9+8xcxwDrKywmiSOQBYN7uJ1Ac6ZJtwu0uxEYMIE5zH2
jMKHIYkexrL1wiFlzSQzfzBllxi/m3D5+O4ES2XuHVAVLU7jJDfFA6hHLZTnbMDjR5OVBYJqiq+C
U7mLnzAfKXIxly6OMt6wwGS+rvx/JCtbQG5CRgw+HZt3RTt7ZIGO7NqWriiCqEuCZijUd0oVcAh1
MVwr2COAId1H34F/dgWsvPtlyp8ua+Gutm9kUVcMNvdujVToRA8+KCCcSOCh6jNWQWFPCmYWJRWj
tfAYdCxRzFJeGWWHKA+Amx3GDzJgigM7k/Fa7JZMNnLoln2/IMFJDDQVOmdyxvfwO1lSFw0rtyMH
poUSlGPkwb/q3ZOL+qwjBi/oEpC/MDyMfSjKbUip2CQIZBuPvwc6+EfVEgXaO81RPNkdv8UOa+Zi
x398lkj5DyxLdRPgrjGMV7f2OpYAVfs51xPwzjTB7zLOF3WAZ0b1PVI+EKwLTbCCm+p/VR8ssmm6
JslAHtU1etFskLAzKGVYeo2lZyAhOyFQizNjdS5L2SkIQwwsjMfSPbA56f5GlWjiiFUVspwgufng
k++pH3tnBY2ATypgBmvA6tzkP0ukYsW+6SUlUuPYK9sDutHgZwANJ8AVlzaz9cmbJQEtlmtde+GE
Y1cAcE5tGO+DeF4p/vwTqCc20bGxkEZKA4ij4aB96bHxq1rCFRgKtKvZxzqXA0CLQ/9MJr4imzVm
szNi9kk83Q8RpVSR8xVAHkC1t2WYUBY9gmjHBLrz6i82mRFcQE/KGvb8sFHakDbfmi4brOBc57JY
buD0YbvPpVs8Ac+ztgB+lj+jMmeF2DLsroEhbwHx9ACaPBeYwA0g7e3QAjVfaxo2SkHtZF1Wwt3v
oQI3SBV04FILOnFym8Ag00BAh9IzBv8AOEC+hXJlAAkasp9C3Mvk6mZ6pVam/AqO6JfIBq7z5V9A
Pjh9M9sfQIV3wBJP+0wyGlhB5JMFO7JdV7idf1nMubM2+K0YOl8GjVSKKXOMmc/DS6SB8SkEHEW0
zAwbO8+aP8uhTEyrJcyuCwghE6wRZKD8WfKrKVI8HqQJRceYrdpzz9tDUcYkJ8ogpALXePngyQ0C
G1H7A1e4kWBQCRhf5Csv5F3tzdi3LpLjDFB2MNCxtJChBAb1ziAUX8MwSZCWd/oVdnMjoG+DcbEC
9CIh3HSEBBg7ZT6/GsBi1OLijpcXZ4hB+pEZ/SOmY82kEzHiqIEGJkGbVljAtKZyIJLTeWxmTKAi
kPyqAaVZEinXVUSYYtT2G98uvaOtE0jmi/DnZYXbfcm2V0e9ZEla9AUaNq23AKqv/VI4hVc73RED
Cgdi1JelMdSObjVgOKUU5B4YyZV0yFvB0iLZ5ZVnCZiT4yoxhDHUziB/3/iMfihA1jynmBwBXc4a
FlavMqyIWMkFp2BQXqlXxIWLgLbuiRUi03j8wsezbiaG/G3W1AdsMGPOFKjGl+/wPEL9ZLoG5YmA
2lkIQpq1ngR+HdTWAKgR2kqlOR2XuJdFMbwRXSDqwWW0pq1Ue8YKah4gi7ctuGzCX5el7ESOOBEK
DAZWoRBy0zF33GogWqiKFimm4GKpCGjmh5IHMJ76LpuCxdvIyGTfB1L9xBpt2ElvP8s+U5KkLMUK
noNErX+1u5db5fBv0namLEpdFizLGquKNc//vYG5q/ubK6WUpC+aVRMn0DatPDD7tcyPuZLh1cl/
cab8GxHUU1VPyoSNNZjXMoK3KAdEeA/yWX20VLBUXNYQ1mmo10pSwGysCBj778BeFkbPJNC+LGFn
AuWzHlBvVC7FEwBeIoDDg6caFAn2/J5Alq0BBt3KvxdfgToPalVzeOn+6PE6XSQd7BUaZjnDnrz5
gHDXr+sZbLeMb8W4QDqua9dpnnUF0QuYMxPw4FXAj2ZBarHUm55NAdlawvHElE6TI6QC1h4m/3+v
6n76Wqr02bUPVSmgLYIMYVR0J5cNNwRyttDPwWWtYF0b+fvmBUnUOouFEF+mLQc7l0u71xnOfDei
2Hx7yiWASy7VQ5BawPW1QeeNvoSMlQ2luv/Kb+RQ/iBU5WFWwE7vpeE1RvAKVFE4p0NT+nGxyY4r
a6mKqQyUdxgrQ5vmhVyd/fewxnT378qhrPdDpdxDuwhckff/78PH91VwawjVXBBepy4WyVofeTle
YpsLWIrIcIIq5TbSeZabqIXbULrrek1BdfSmL+BRA3v0ZVXcTcM3jyS9w7K2oAZYiKZg9HxwRBAv
IROP3QmA0SD5A8YhEzmTof309groJ8e+wiQlgPUx92IAZb5xLx9qN75QZVSmkNgBnY6Kp6VV1xNh
GuH5VJC5XkmGkyiMrvv+IU4iqPAWScE84lGqPTxVZtvdoHnHeJz+4cucRFDOqIxqHtPeqFAOxQxY
sBacgIq2eJURvmKd8Lmo+O/lFH1RsQEkydjxrvW8sECFaphNXnuXb/Qf7E7n0c2TFFXUKYWstbGT
jWSqvVqVDiDQ9jNwM6klf5DE9XpsMaWND4kk3xI0xRUNJoYt+WRnUQEWOGVD5eXzDSGek1e+rnhS
Nv7b7smQVog2SMf4tLvacxJFFxzDJhHC1VBqDywomOIrldd2ur98nbvmvRFBK+gACqW+1BAVgHOg
VoJB+14nr239dFnM/kl0FbVg4Kmegc5zfLLK9YRsnJslK+vQWF7fCdPIZSn7uqGfxFB+skiQBKXD
Qvvk9Tr3WC2qnRMBmYo3JEAb8MYZfg9qGHyGzmsErp3aVEq7au8RIjIOtFcV2kqhNQBsHrJYr/BQ
facHIQpPElitpAGbtShjLBWYVdQGXCblj7Yfayerh9wE6919sijOIk7fZW74wdfNI2rLnqICKDfn
wZyVj6HAcBE7TujT76TUyCi4rtbAue4pZXiltkikijJ7v/x1WTIoR8cB3neaCtTAV91rMAIh1qzr
3olVPp2C8nNY7wVFbR0Cs68U3aUNXaA3ge+XwxqDmLt8Gz/GIV+a45Az1hUYykTvk60isAKNjFxf
17hyCwrD9UZHY/C/XSD5FZtgr204gU/5AZMdQmXr1be+/49fiIrBVhUERbrRY7LHeFr1wRzBffMH
R9AEkUCoEBQV6gtlZVq2ZYeL6uXMCucv2DdjmNyulm0kkL9vLint5xgkxKiARby/pMnjKCoPl8+w
M7qG7slGBPUdJh6k2hop2ygmIAdHDwzb7myCnqW8WlxSdef9gbWGvJf+fRJKfZtEk4YGLMcNcpfV
jfzSxcJIJJuZhdYmdg/Ka6wMjx5IfBkjZQK/d6O6hMFNoPkBy4+useQN6AhTqLjXqhVvAlf3Vz1E
flyDVVCJfIUfDmE+XdVanYOOeHxN5RD84uptVcTPXWfc6x332uZogmCe/brFXDkA3Q+1PBDGadDt
ZvVdEWrYtynvJND3LFl/jxp/jFU7cMyqcefMc4d7bsDvrsX60wjm7SgG8xTWWdZKtrUCPN3rWt4p
q3hoJ8mq6uJ2XrI7NIZvgMsimasRpsdOlZ/TSPqOjupRScWfoMB81qQMzZs8CDvlbV6G+yIDE2Yu
P0tNs5paHYIMT2oeKpCvx3UfhKJmLypvFXn2U+tGp44xDAKaaisSQJlX6qVtTCBIBCZM5YgDuop9
lH0VFdwY6FTv6hrAmpHoamCkSoXham65W6Pob3l1BVtg58th/j0q4thu1eY5mjBJBYou0J1q2rdi
BjcRHxVHYwl/6SXAdEB5A/rhJveAx2/nFTDN0xy9u2otQUnZrtZoDJM1idXtwsUgZa6xMMCwAPE8
hgLCDEZpeMx4gK2FMuM5nwupStD9AVmPIzpgqLXwrN1zXu8Z9vIHEeMnaZRJiwWIddYRuTSZG24O
GF76q1nbHrgg7u3LZ9t7Q7ZHo4y7lPt80nrEBdzymJR3TQgu8H601hnYrgoPfjXDj8FSeVnoXoRO
BmGRZci4VJ3uD+dGzsnDgrZWfFxdLGkCd2P8wX/NAoxGe1nI7N/thI2f5JEPvPGSHeiO6wlU914h
1r/iqXsHq/BqKjGIbOs4dC+fbu913B6O0pZuwgoo0itAJRpe26hmJTmDylqRZF4hpSXRoqmZBiI7
1ElDD4S0RCl/L+RnNoiAGZUR1rEoTVHFGtzheoReC8d9icQGxJlqUBZLcPn2mAejPP+0aG2TFjjY
CL8facDbrsAd+QNb1kA6QzPRXxvWZe65/O0Xo2ojfCmqORD+Gy/rteeCl5+EhtVBZomgQv2uHNus
IfRj2NkGYrB6zYkaI/3aSyc+aTmVavZrM4XCAKvq/y7bowfhEty02gPN++XvxDgQjVHODTHWjFNM
IRhZZxXCis3Yb5cl7BotL8hAdBINLFhTx6nWCi+MwVceenUvy5AeE/Aj9johtVQY02B75TgRAyR/
y6L7lXnZKIYBEiVPuq0D+XviFPDwM2geASGT2crd5ZPtRjdbcVT+kdZ520sTjlYBbMsw+V+cCQq4
x8iRgwH0noul3Bue6kc29+Wy5P07xc4gAXM73wyLVixrKATGtTb8eb7h+9KsQLigKQrDxe++K/xJ
EGXFeiGPQpMjNwGl9HMyHQQeLIuOmH6dNFdNm6uc1fojNkrVOfAFTwIpG040tZIiAb0cYwHLGPhv
S/XLUj3X7XHsGOnPvovayKKMWeCmqlx5yOocwT0HQ/lD37sRSJkCqOZFPlcBs9rod/HyuAi/eESY
l1Vj16AB7YO5IkU43zqbwIFY9g2AY3PtexuDwlRiCNhViY0A8gM2j3Ad5ZIULhiPkmRw4WqvWN7G
TsA1gOFsaQjKPrNT1lbbbkECVEq/D0U9WmHfCXpfw65J9QuQ9QGW3W9Dv7gngHeSJ1jGofwmu6kz
+eETK5fYVcmNcMoGsJAlp2M5oomUP2ogU+YxXNBwfipETh39+pOvpwiGqiLRPNsvkrUxSoQUaMmF
Xplp15pLwYK82n9fhJMMOoqalk7nI9g0shR7Bq/Q7P/b1uxusLERRcVQEjfpdVYjCJhmHzOZGMy9
XzrWhOS+Qp7OQynkKHViyCPa8GYFhMagjRW1+Eoogqq6XkLNFpLCQQXnTzzw5mSURq4jmFJj0nM2
aiBIjq38mA+tX/LqLdrurArRDp4q5ks30igVjPWlC3WAgnywwrRdDf7FxFEF920GhVmEZYhCNyf1
HR0nxNyqc1kn9/VfVyVRMTAVSQ+65hoP4qAaj03WCq6KFa2yccMB66wLmCBZeTtRvjP/L/wWdlZ6
DNNV0kVUKYhPJiWKDkCtqv1RocAsjx/yT5dPR67ukkDqDe+7OFeFASDKsnIFNl97wrRnuC5WojEX
rfdd8+lslOFp0TisWYuSBH8wsDooDgiJOesjLSToliQoVrM/ulDwrqIIroE6iK6DDO2gt2OJr0cu
1HBJSISc6Y2wkPC+wFpeFXaNcSOOelPLctXrpZ0aryvG62RCvFrhgNqo3VRL5ih5cZd00VEXJpuf
ZMdQ00d+XR/AJHe3dqGDrZUMXMDdk5FP2FOuHyIe3B6XP/h+kLj5idQrXBRhVcrzx42E3vzeWXqA
CQuyKVW46EezJt93feBvcWdLTNzUQ61m5JFAYjYxZluoGHYVHxmHIp70TI03Uig1Tho15NMWdtOj
RYu1VEdqH1V7sFcH3qL1cqsJ//fZB9Q3sNkug5FDRrTxOQ6YQctW9yJGtVWt9kF0ZLWNxDrV2d2B
rklD1ErKNSKv0ZgziH4XA4kkEBCCpDMxC2ZVnv5exR+cBQa+1zrf/8mYMCWWukxOWQBd0szg2YXN
lHbi6O+FpzkkdyVJmPZluJICxgck/+enD0jJpJxDrK3YNCuM1CuPbVADoxuNlbvWJHP9rCT23AIo
WdSzLA9TPeuDkiKc4q0xyBzihwjfneQktyzaxjMHSwmjnue5AFhWLXapV40PufjCRYvdp+kxB185
4wrP3g5KEqWRpTqrUyFNKVxddoNFHxlUJI2t3052D+XxNdYnY8mjXmVUUUalqqAmH1EpSjfFU+8r
zgzX2qIlZTGOxzIGKjUSMeqLyccw/cBHVTILXHrFofcnd22s7Atvp04pm8MP1mzp2atF3Srl0Q01
XvKcwFhkyWwOmK6tkJldPtrZo0GJoDxy2Rb9Gjegn0uD4mHwCk/yqi+yzxoCP2+BfJZD79yhTSQh
toac9k1WzPiOQ1Uqgllr94ZmzU5vYaPFuXw0hvbThFwgicfcQAyzVtUMuwWFswAv2MRu8jWwpRiy
PuY6LvgQhfIhC1dKUzxKxK6xZgBvmetmdTBcLGx7nascWhRBWid+iDBwl7hVby6smbvzksjHFeuA
MRUFBWuUlA1yZa0t0YyfoJjhvXQ72vz3+diB/kwH/lDZuRo4X9jo1h9QOOcnP4mlTDGf0jScDTgZ
2dMPpb3+qN3OJBgNCRgdDIcsFWBx2ILruZER9xC+P8AEMUd7iC1c+hmUiUqlFotLCg8EDBanA31P
JA5mOWGfj5vtqrjHEgjLK+yb5+nklHkCZC/GhX/4csFdMYeCJhu2SewSVVZLdrvHxP0zj3ASSZlr
EmudwunQaVSfSrBRyhPDHzDORBclc1XiwnwVcY05Uhvh16KwQBb3Pc7vI3zkyJsiBpZBmnodYvA5
eetR8NVA8UQ7PzA9zr75n+RQFjn3WWtUE/QSKDzH5Lk8Ts8xQHc5R7PaxQwHdEFzh7MbRmx2vuj0
2Qw/Sl+b82HdTFEXA0+T8rhiYi+/BclTatY/ekCrLXZr8S8CFjoYUvcfqNNhyWfdCEWSGo9zNade
Pr805dtceDpWNC77U5YMyr/wUbX2K4cLbUaEZapsJjIOmOUMsxJZH452KEUR6Rmq1V7xy7hNg/QL
2RbDgl5tSjfRvXIV24ZVoURzQ9DJxavktoFTQfbtR48sc2P9FMqplEbalOXEpZ5u1GavAnSoe2pX
zuTy4j9eLuVLBmXoSVkj8+ZOsqUIA9PFQ12vDCn/8Ayf9ITyH11fCdI44W6z5zgoA9mRXtAad/rc
rADuIJqIsO3LWrP/PuiihFlIHdusGhXxAnkvFcI8AqU9aHUbx3jkrdX+0sEQ89vlSQekgHq7ooB+
AD61ZTW+EQzW8sLiEd/1a5tfQRlI1S1NGNV4HrRZv+YRUk1txTjp+dAusfyNDMpAVokDxrgMbemc
4VmSLOkt8oGZaOmDg6R/ddSr5D2yxsZk+rrdDGYjmTKZVezEahrGzFsOogUvBxrXN+JW0wMrqDpf
oqcOSZnEMORKoqtqimyXtwysJz7zv9q7xAntNLQ0pGmIhs30nrexGWanfh39C36L/Sxqc17KWhoj
LCNJINYCcE3DHZ4w+f31r/XFtDGFr5dVmKU7lNGMoHFqULbNvBireMP8iq4tQwC5tLPg5XQenVr2
E4W5MeKqSL0wRag4Sw/YZeTdcO2/RLr+Iqqxs0Ra0IS6myQt0Bzn0QLD99dIBLrXONSmsY5Bkxl3
USsjb+VkX2gTX84rDHtgBSkGl8qC6RnZsIqCc3oAyObRchvJs590LWp8qYENcwBbYxgFmHV5mlxj
gP9abrFcr612kcSFPSe8anbt9HUWI8HhNBBKKYDvrsTOGgDMH4q9rXSJO9WNzHgP9s0K1NGghxcE
Ecw0n982bhJbLZlkaJyLPodbuuNVc81ZzXXmtY5gYUFXNnOP8xXGV9kPqDeCqVqEWKdGO3GI70gt
YrqZj81B8I0b/qsElrLImp8quLOAVSLYfWY3Uqm4Zey0Zp4bHk95htLk+pY3vUkoeS+r3P5LsBFD
uWVodKh2LcKUCuucVuhJmLwvf2iFWTvkcNrP2mOh2+/a0UYk5YOXjpOVOWozzwgzUwjvgBPHOBT5
0Wd2tJFAeWBFGloha+Gc+MPyXLuFB/qx5xWFehIgGEHjM+QR1TuXBwZZldcV3qBRi/KqybFLCI8v
e2iOgTaFRLOymx+YBQ/i0S5Jojx8LiSYseBRgWiNMChFYMEN5W0cqzeKnjxit99f+tRZJPFGBbbl
oPFXc7La+gh+daCWLiJgBnntMRfHJ/CGMG5hV2E3zosykzTSUn3Q4R71BWFZD/mYYFZNI+EeLl+3
uPt5N5Io05B7IZPnEJdAJnbGt9VNfJBbP822iqordxPzZukrIBxKHfE43NbX+g80JVmGs/vNNz+C
Mpy2k8dBz6Fjk6WZ3Q3cETacjAO7yLX/KICUUBeAUgFi589+L0nDFnyxyPVEdbxGhD+Yclf5JTCE
MY3lKmPG+I77/k4/CaSut8jFeB3DDkAAlrLeYbK8UtErQW3N6w+peACwejGaqU+gNznGaNSuem9E
U5c6tW0Xz3mPJ1aJvsayNFrG0l5lAN+VJcMSMJCdJ/XzZXXaDe43Mil3NIx9q+HEuN8sMnmhNEU0
MCceuETlz8uSxF3PtxFF+aWsxsLFEsJP9HaTm/I3AhTXWZjai77JAAZHG0Q94hE1Czv9Nt/kDyXq
RJnLKgd/pJ5nTmTzMygnEkdyNvMhMjjhEYvxQQnCzc4FqdRBdAsbBTiGqbAumAoVpWJae32OwD8T
fynnzpyNATOsh4RXfjDudz/+PWkuUa9N+qthuFcSpiUlzQo/F8wVa64lkM+NG9Wuf2jf/soVk1uw
PmY/wIiQX//Xs1IxIgAbV6mvstTjUozZPyYtumz8UceA7uWjnvejP+JvzJPLggRsIJ4SJIVKFGth
n3oJFOlawCoKZsoNM7vKb6vGXL5GQVeZ7XfBmb3EZZ1yv8yp/5ZOl4ciPc4qbkTUUL8Wz4KbesAZ
B3Wfs/pYbbebCohInCO+C99m5Du9N/xgPbn7j83pB1BOkasFrg5Tkk2m/IHv1UfOAMRHFrF8IXE4
56ZykkP7wkHTJG36eGoWp78r3wlASvmLbF1qKhwga7t030Oc5FEOsMR8a5fGyGjAwgbQO8lsWo5h
jiwR5O8bI+nKOJlXTkcxQ03BN4oZq+TxsnKyPg7l5vQxL7UhlyAheYmKt5b/2uisQsl+fW2jgpQT
yxNOG/gZ72/0vQ6WQ3GTfu1MUuSWMYgXAFnB7V5Yjz7rYJQn6ztFKUDCB/+tP2WAjdMB3RSOovnf
ro/yYuHA51kj4mRaV92Gc24ZTXGcq8y5LIalB5QHmbVwQOAK1R5X5dhJq83XGeM53/X8GKH6Oy6m
7ktrxbaVhBzRqpJeT2N/MHLD1kPxHrQY3uXT7LukjSzq1rDPYUgROQ4pSIDkD9jy+teyBMnD6IuB
dj/ZU8D7usMfBrOJzcVcWe3BXe3Y/ALqQqcpVQUlSzKM2Y4WqgVXePUsXWKhU+xr/kkO3UMDd7UQ
jh30gwA2LZElqiahVe9QuZOeweWe2ZVulhbLNZGPdeYKN2IplyuB+NIYQ5BNKVKHyVrDnmbglw3I
NtJ7VV0Yo6EsaZTjrYslWkfyObsG0f0oH8Ay8UUM2xsuKnpzmKRfDP0h/+Gl41Get0rKtZwLRCkE
DK6zuusejDA/isysDcRGYlAcSU1Lv8pKc0ktZTJ1q/bA8M7yMfvh9+aeKf/MLaOQKStq+GkAtEFX
eR2cPiClPJRokmAEOl3yWnusB/V8JpEEFBuxlNPGRCnWdgZoVRosz5Ifu+DRRquifWCv3xNDuHTV
lOsmgM2xQVqFY1XeFEkigHOi9PmSx67XpLzFgwF69M4WlvDL5Y+86/I2Z6T8ES8OAmeoiL+56SXv
W1OeWX2zf6hS/XZ5CuWGoravynHFAz5Z4b3xKh40d/VVu/1VYODsBoW729TC8QLWiCDrTinnI+Ra
qFcZXvVFuBeMt4n3pLE19VGzu+gbr7wnPWPSX9oNtk+XSYO7VHo8tNMCPW2B5Mc/9K+TwzujPdud
UwYzsP20K+FY3BfWiCF8+bV3jG8dOFQwZoeSMIyIoHPYrDYD48VRKSdVqryEqpKGgLSS7tX8awRG
gkp47grWh2b4JxoSZq35tkkkfOcSxeASMI4Y8HN14a7uJkAaMhY49gvdm7umnFPCN9KgSvCGem31
geSHtuFEgQqgwiFg2yfrbJQHUhpg9bUxcgujr8059MfmNlQLXxYGt5veLpvkfptvczTK74grz2ky
h5hKuRV/jW4eCKIJrIlrTJ7asoN+n50jP80BECnkZvO1vmkPWNB0CpcN7fKxfnjBMamUYxrCVVsW
YOB7On+bcojAs+pJlO+VuostbGpOAGxOji22hE21RVYZ88dExyihiqLznHsT/xRxBbiZNdTCC4sf
wJqV3stz/lwpzznQb5VMfR8B1lGEgGHOAbaoftPXX2gTm3LxmlXv3TIx8heGw1Mph1fCIXClUGce
ZlMdPeOfFH29v/wBWRZHObx44gqU+dBRqyZwAHepP+b8TdEEcSF5lyUx4isakUbgo6HXBOTWwuJi
jve5HACDq4juf5JCo9EkfVo3dQd9zETlFcy5mRmj7la0XMsI8/+h9P77qaBRaMSizkQNK9Ie7/G/
eAdQEoA8/3h2Rwfc1KUZzxbLPzLukKZUrvR8wm5zjQm2nMMgVAVry37G65RYl29xvz5xMmu63ZuF
I/AwFVTyku/kLWis6ABChLvOA50F9sGao+xmX/N7bmJ3QXcrs4aBYWtsYBkSPXmhSaU0cD1eeQzS
T2h1La8tt4IRW33hWtWZDflRFKSXuq7vptlgnXs/jDwJp3wn+FhDAFsiCSBlYdKELR8JjKuCwc7i
lgU/ut+F3RyVcp7VFAOCU8NRC8WcwdBQ+Bj1QpeKv87dGS1nDth1mDYp7PYh/j47+tUfViw2P4Hy
mVKRAcSOR81tXR9BVj8iLb6sSvsO5nSjlA8bRJGT9RVnXIWXzHjM82tuHCxZYw5FkEf03PufBFGe
TFlz0F1UQ+blR+kt8QGIiw5fiZEEdNAJ7/3M2uPaN8aTQCpm6wy+A0g6HEDHe0lZePOYBvrI8Gf7
3ZLTB/rY7NrUe1Q9kdJRxVCAeC+qdh6sKIlWsik7zXcecMOgfcOsWhKEb/XD+MwB6tXJ3IjJh8g4
60f6vvkVY57WdVjDLsJZtKcJfOfVaNas1er99+73jX7Yy0YKH8d9qJD2mIoUX9Nfiow1KPsP6dlJ
BNGijYi6qsgYC4IjzDlOGGDEnsoHarLmCLHFP4JnAUtwHGeyqvbM70h5llaN17Ulz0WxmEALLRZH
MQC2a+bzYx2aAA/HpPVcoCFoRq2Nqa+htMCxxCmmOljAXrI55hT7fs5xugrK+xhYVu4zBb8oDxQ3
wyD04gpOevijmZ2NAlMeBuRbCaahEkQYy3wrCs3V2goPl30MSzspH6MY2JqRSTQ/A+hbkL4t65Vg
PF+W8Q8VqtN1Uf5FWCW+KTp4SjAfqeh8G2b6Hj00NyH+aU0/e389RO+FAhZLW/MKgMJ/4BeyIoD9
7s/mOimvM+pGVvYawqjJao8k7IhtqTATwJ4TPBjuTvrKODfDKOmFsniaOKnTkO7LXh8oPteblYfd
VVTkFHgfw2qdIlAwDow5ISt7nm28md78E1Wey79j13IBHyfLMg9QXhBGfLbcnmtUxO9y5vHfFkv3
pGP7GH4tLOGhOGoxmFnRawPmf8eaB9s13I1cul4np2kcDjqckiLYZYgdmhYku9iNsLPr9BYk2EFx
h559kEA4aZbMCP7Y83d7H2H7I6jEuJELANC3WebV2YgNea5wGz39wrjhveBnK4T8feMbxYTnck2S
so8VqPlxAr47vm8RSA6H1jwz2Wd9URpeeeknMI3EK3mxyyC/k45oUv80nNGK7jiQ3ZRW9MZG+t4N
bbenpBxxV/bDykW4SjJ1JmCBYXgQcFA90I+EPgij/boZuYodMce+mQemPG7OpXqZhyn644HwJriC
Lfk16ksZjJevTN1tAjLbz3IZe35+e2DKAcfTKtbq0ocu4W3trg0nC0S79ZjDLXsVpa0cygvX7Sx0
mZ4jRrjug+pjs3zCizLcsqPW3YrKVhbljGV5VQy1Js4Yk3LY9poFK7tWj+kz4T6YfnBMALO96HIr
kPI+jQpI0DDGpxuBLmbKauQ2UnEYFvHWCKXaHOTS49ra6eX4aigye+XaX2NdurkQ+lMpvHRpFSxR
facDQmvkhdTM2yQQ9PQ4Lqo9DV3Qc5NdZOKXUJgPYwrCpTq55TTt2K+Ki8jh2DWD33aKM2RjAATN
96xOENEaV7rQexnXXC3D4ouolvEF/yIlk8MtzPHUvVdWF4E5qAGyAwRE1J3Xi6SGSovv2zkIXtzq
gJoIGT3ojvj5cPpS0F6zggeWTOraV6Oq1zXnoVPJSwkW3kR6nzRWisIQQi9J9vMSilOPiTaxNm6F
pZfNlk8aU++lV4aHJSZA5yibK6SHgYQii4aRE0h6ibT6OfzVPWPlvkDjPeOQZAJS/jh/A297e82a
+N11AqKkipKuAcuTBpERuCzKpKwis8WhN3hh0DrJXe8xlWT3DTnJoQFkRqRhMj/Cu/au7vFOhoGu
9YasBst+5IqMIjbRuPPr/H0omvaiFVMlB44ACn4piHBy0a7XoMSgynAvtamp1r3D+H67mnKKQeii
eWRgTiEuohwmwFtYFELNR56s9YdUgcFWfFPdGgnSsWABr+2+/iD9xkKYIosaTTIT61k4Z0jVPVEQ
kB8M04950lhn29WQjRDqmRC0tQwTLgV34/w4SNddlbn6iEJ/XJiL8n1MU3NRV3OSqkPey4Fg5Gaf
l5aqZ2YXv818C7DNpwS4bP/H2XXtSo5jyS8SIJGyr5RJb643L0JeUxIpUaK8+fqNrNntupOTW7lY
YICZRtcUUxKPjxMxxvpNtMDVW/Xjt12Elo60JkkKfGinY+kjjTrAOKrP6VVb5GGxuOV0rubYECb7
531feLrayrHsEON9nxfg6vPWtAj0t7PkQ4zeMfQFb4Xoq0Phnyde+Lmhl8aAEvH3A5YWEpNuUWPF
0O+C/vm85/SgLcpIfN8aCl/PSP486aW5GlLO+XiunM74I/HG93BLYbkw9jkbfznr1m+ftOAWgvh/
OdUGoAuUe4Zxmfh5sZWR2ZqQB20RTO3FHNRfDdjDS18uMHsP7WblRih53255wav2C2nw/zn4Ivez
ByhykfMyaa7cnZtom8ltN1UXr/7uJ86m8h9+6ccx55/xI5EWnt0pR0Pffi5A0dktx4pg2WjwW/nx
94OudhABLP3ngS6M1jZiMakS3bUmLE/xbgpBoLXoDxXgE/pXDtC0t1bP5uu5NpqW5ZLcebeKhqtZ
349fcGmaRal52Fs7LwL+99IKGMPkyo50nPf3p7065P75tBd2mSno1NsD3K9YVXtnGa+MuxnNEbJM
Drfm+Dci9WXDK9F0NZbg8lyQtNk5INzoJSvLD1cjdxRLczce7Hog+ye1umx8aRlYIuYUvhcs2O+K
WFsn10Mxz2FsAMhvxv5YjYGykzuzF37azZHoesiCWj7PdCxBPlBNLgv+q9SHhxu/7NZ7uOiXmR0S
FgdUqnCFQ9jt1UMeuSuszgPmemaEM/zf1e7xpmO6eq3+JJu/sbg/TKjsXLvwPOQrQOQEmrVLZYoH
rVeV3YeJ9dSUnFnJp2MI3zaebjzz1Wjz4+wL8x2I3rvSqc7uf47qoyqYvXIgUD8utKO5uZkyXY3u
P467sGGl3CptSljQGQ9vf8N2sXANXS30laIze0Wzvjl4uPVVL4zWKYVm8HM74XykF5WYkglW7q2e
zSthsHIHscxAAzl+vWv9+KAthlVyBLcF8d0oBUdYdsOP/Uac/ofH/PEOLixb19ycc4XaogYCodsb
SxMrGOpeX96iCbkaAX4cdBFoa3CSCmkDHW9P5WJKnyf0s+h8yylerRb/nHLZM4MkbqFjPvCv95ti
sPqQ7c5TJG1h+WCU/T8UxLdOvGgQ6RzIen1Clw7ovDBZGkvpq02/7oIzrcXt/eiryeKPBzyb0A/z
NMBFr8wpzbGig/75rl3K1bCCDNINj3/jnl4SDkNsUmoOqRHeaHLfEjvsS4hJd+My87BPME+nv1v+
jctxyedudunQTuO5ws0gNjdCz1jDdKV7+fsp15sXP17ehX/pOjMryh63Y/q9e2It22WOQZ+3bne3
cX//SSgFZNiPmpNeuJdqznK8KXjSM8kKKE/Ep7GFEw+8nVGzZIWcltU+P5ClBVj94WYufcOZ0gtX
M1uqK/Xid9eg3QJd5IPHGbYAPrKQvNw87XrY+FMRXtzLPpmTLjbQwjw3qymWzM/SpC47zzVu3c3r
bvvPUReRkXdVQwnc1iLxSNhkXegU1cPfb8rVPPJHMX3+CT+sTPa9wgZ9Bwl6/UCyT2eaIea3z/Sb
UrrXZu5Yhvqf7sClXmBptvGkleePxFey3/bVwHJviUEtw16Tn5vrbPwU5AZG9LoP+XPoxcWcADSn
0xljYC7OMzi+QAMkrG/uK14FarhYPAX5HsRfyKVOcFyn5ShlniO26EDLM/IkgsyHNmug99jVQfZ4
c7R23ZH8OfIinAnbqUBri/gKrtJAdujt8hMdlf/360FuHXMRzCwxjNmYF/hs3QB+e3ujafbDOOpB
ytPITapj1o93qZSvmjC2mhj2vTWtZ7O8H/TxsbRjVmZoAyX1DjX7pqDxJi/kNh+3eUXuu6FYpz2C
veQ34HDXi5Y/H+SyizKAqasRZ6T1ubwuvuYIWqS7/ti9C0B1TYgcdqsJe1xLHd1jcDMuus2t7dxb
d+ISaDiStMg1HcabrxIQ3KQHXVt2GhT13HPStTDbvfN2q6S4Pkn68dwXzikZhEnjEc7pjPFIMUeK
35yPZGRDhT4q+keR2BR7+/NMR1lA+AbcQg16ADdLm+vl94/fceG5FPb0xFj9zm/TnhlRDgmJYA4y
wPXMQDwPgUhYXDJ9ecs9X7f4f8zCvvBng1l6liZ/zz/q1bkJSRfoMdzu31z1mxQjQuySURMm/+9+
s9K0mlhTAjQtLpgTVRgMhp+r5tOx0MIp0DGKv72vW4PSq/Hgx6EX7iy2+0EbiwFzwhbKxRJ9Onn3
d3u/fmt/HHERS1s+KT3VgRI+F2PntlSWgHfuTElzVsUVd/H+Vh12NQH7ceKFIzOobPpMgUhItyAC
3DwXWIWz3H3s/Gp48Penu+rMfhx14cxKvXTyQjdxlBJMH8Grp1r0+29RIV9vtf055zI3J23pQVoY
fADnlldns/yRBvNSbWzgRVdDAGxqyvCfW3f/KrTc/XHuRYZOsGIuGxvYPXMhZ99OgQTOQTQ1L5Jd
snYDKIVDxSRmVTQs3f8XOOrn4ReuZ6oGu9crPDSWPh7PB48f55ydBMVdFWk35ZRvGOBl3q4V9lw5
La6N0SCjxdIop63fWEj7biqwXzc7h4LH3TGwqnTxWpO2McGtgElgzlFbdRBFIfqNOHv9Zv454vLl
jbQsiQWo/ETe5mxgot2K6VaP/7ql/TnkwikLEJz2rYlDxCz2lVP5yjJWc28vyrpcKkz+/m5tt467
cMV6iTVXg8BFWiVZ2gIjJ7NeNM7z6BggY3Ze/n7arTd4/vc/Etk2Tmc5VCAsovItpbVfiifs2bK/
H3LrJlw4YC4aJ3WEg5lwRXyqODTQqxs34dYR57f64zmA9ysTyntwjOb8pJnqzqrLp78/xf/in/5c
hAuXq0vSD/N5tN0G0Pt1cp9i1OqBof3+TLEIFSbM0cBqenN8f+sbXfjfhKPVpw2Ag9VBctL9Zs83
zaL51kLg0sLyyCn7P4wLrzuKfx72Eq5tDySreYWHRSoIVOiv5pdT/mYrsFezxabO70Fd8HwuC2YR
/v1FX31e0wSllWO4Lran/v1bYhYq50zAH5M6Dhrty6IowUFJ//dTrvesfxxz8TmzQnmxMpAW5Kt2
1e3OFenoe6h09OUt+oXrV+fHWRef0LRqI52r8hxi+m2tGDmdC32T9WGzqtfNCqwIt3399WnZP6ca
+rm4/GEU0qjAYOLiVLFCf3Z9PvRfSQkYEEBEc5OL7Krr+nHehcc3rZgorVV2NMycIpAWaSCdJmW2
pjuBNHPQN5r/P841MIB7Z0k008CO278/ZYY9WIPWyL2aELphAOGeZyzcjx9NpqOXgYzhlkVevaB/
Try0DaISMplnfzbSOozBG6s6ygbn140Leo5e/9F6/XHMxeuEisLcejEINJyHPgBAaKFehleXAeAf
ecHNEc45jP3ttItYSqwYSnQS8MU6CUYIG6W5f97JN4l/Jv4qFBjqbw1XqUGuXpkfz3gRXMvGHOKR
y3ShpOVF0IWfFlXbfRs99DVNNW2NZHb9IcFuZhyPC0rdMsRK0HDUbLCoe4rsCFc9xDuTKhxbIu9q
LM6xfjROSa2vNL3wtRSb0c30CXF7Px60zWwcneRT0tecflVgi2Z5MwMl5OhToEAk3nXqybFAZzTd
S5ubjGRzvWw067VpAa7B8riv6VBeGLUZGpZ2enTS+LGU2iklMcs74puyjho9PeaV8s3mQ6Cnp7Wv
M91BaO6e5E0AoVtmIpscRxEYCit8bnpX9d5Jz2u0PooK7EKNeLBGGmT6xPS5OwhTso6nTNdS3xT2
wk2GXZPLd3ds32Q/A00hQzMuIT6v9YyOziFxi+Vsf/C0DGfXjDxgoSLqDVPYO7qHYU2S2kjhrZLN
k3MAq+Wp6ukLBRs96dVLY4/PkmclA31V6CXZbsptMOP0GDub7UZlp7lNt5XRL4vZW3NpBPmglpkh
E5bH/WdRVpAGGu3jNPSbJGkW8VyE8+Cy3q0/R0+E4OZ+1MsuqMhHW4l8OQvjpZqcbV3MYdGoF2vW
4mCs55e0wbYFOFLTwtxrBllnzRTMzUdaNiuVlQvu2aHuOIGRTMfR+aU1rt+CFKkD50pcLIepDOoW
FKRaH5a8hYZEsSMT9iiTzw6D34Gg2Vp+lC0Ix3qMGewELBtDthZ1FdZTvLVKCYaRMrInHnF8VC1x
GygQjay3vWfV0rU5qoCY+f0oDrW97R3xnhlYSivyTZa1a7jcHa29iSGTu++Lbt25HHTu1hqXfTnV
cqELuhtta2nNGBoW1OnZOLmVXyf5So2FD0pMlnCZM255y1I96Yo8eCZWXEds2ziPeuwyrmMoD/6y
Di5Wz/iTib3pvAPPDqTjIhXrAZ9e6PBsizcvmw5lc14AFis6DYtZER8gMp9KD4B3BzDdmARWXThB
qxUrEUPKhJvNNgFXz2jaEeF7NagVMhDfIeNacW89kDxoO9dvkmRVaHRTTNWu5BCy8CgUIOeFnfQr
3LtQzdYqBiMjmaK8NkN79A7Swd/eNy2qyPkx6R9oh6VO7Kwq+60ujIUiLpKLJuCDCPoOs1Xu3NlV
tbYhTSMwT9Xm6bWssUcdg1vWA3/9QMLRKBzWTvg51bNmG6s2lQtDdAuSgCJlLBnU2g5d+V611mMa
G/eWaSwqG4z77tA8CwqZ6aT98mhxgBruE80M1qrSH+eD4VZB3lRhBda2+GMEGIJ2YQ/yPfgqvCk9
MDEDTo1ylUH3siarmEL+gGRQqEwLJvDHYwkaUynAM1I9TDzdKVhIW4371Dgpsi8d19e1YjcRoMs6
yWpZh3WOvCrd1e5bB4UcbIqi/bR15iSYjDJU9oGUO6JVODgDPetGTnfGYAUgjMGW7KNoU8YN6UMV
eoPb7VcJ8M7ZW90B7V7+GqfnODlN7pbEioHHB88ysEqqIM51RjFWVOm+gmK7QWA2+FQDbM0FPYDQ
HuW8yu0DNOTTfAiHUkWTfBzVwEahryz91NAJpOmgCMRaedvRoBKJb2ev9QzVLmqElh01/YMpThnu
UVk+A6YJodA7NXJW48YaaRK0ymEQFj8op93EptiqSrCBINqRo7B0Nnem785HAFiDXuihpY/rbpB+
nANuNCVh25t+S2PGhyfiYknLype1fcripepkYJWgsnWHKHFIIMHHkg8Wq8BfydFF66ZXCjSYA/rl
GP0FGKWn3w/eKZbPdnxf4kcYAP6qcWm6J4IIz8dTksK9p3eDvG/q5zpGT5JDfV6A7phUfgl7cboq
SB2HcbSZRGmCwQTf9zuZZUCzTzlJNuqv0kLlgGtZK6gtDS9av5LzoU3cwJo7f5B3NH2yOgx942du
o/U3vYOuAYEuYaJw/MJa640Tmt0HUQ80a9HIWjji5NIjocJvWunLGtnlQvS1X9TZHURWl66K8ffq
i2Q+H2iwrKkCz3tEPcbIcO+62/N9qCGCbQqQYSpWAF9ZKg2S8+hJL+MJEAsEKVNnMt80+PdauyJ6
xL2epQ6mU+6h1UE37kLOSXOhLtNsS3cvjP3ogoFee5zHzQxhbV19K3cOh/m9LWvWtXQx6W0wZG6Q
zhYC3atJ3huQbroZQfBOGdQ3/cJ2w9xIQ6V/dvI7tqE90Bi+cAmr5895yAOuA/SWYumxkqxCNNO9
R0+3/aoH4rheudqHHO+5TVkc79VZ+QYbpw6Cb6+B/BcrxJpYt87RKQT+F7TnJ2PT5O5zYeFKjt9V
b7FWV1FMTwRfN8UztS+9/iKsz1IYYDHbxGAAsHCHh1EuuSiCfM6Cbij3nTX6Tf3OqfKbvgtJ+SmT
B9t4sPuDNb/NCqSBJwq8LIx3IWJnUYwbz/2FFIg1CCqa9NbSiZnowaQvZOAlQJrVn0Ays0nnDCh1
yNu+u33PvEy/H8vXdMDb5YteywPTLaO+FKsE2MDZ1PwU7qgDxZwrR+QFAw040o5h/Egt5BLEXtYk
GizbL2BsdZIxHahXutLUs2cdM2ij47hY7nKJBKOdmJyTFc9TXwr1ZDVnmXQc1ra+IGDPFDpe1raQ
9sacFFM1Nl7iydemF5keRLOzR8UySAK1/WnujlZ8tC1cKW09dilrxX2VHVNy5OOiSR5J8WgNbw6u
tYzcdM/zjeY9efN9LSB3WJ1GWFjZvuvdXZdJv6vgCEBcEmOxXdMiTt694TOZ37u+ZJl2tNqNaTpn
l1rme1kcGtn5Nrkz6FNhZ+AoX47zVvdOUt6b9mMyPfU2gJS4yLz4tmzJCndp22E+vejedoqPaPj4
IsU+wnwSEqqVA9lN9kaHEmJlrPFHUrIl9n6Md43QcP8iM0MW59UvOUSeUqwBi4kGbeYETp5E1Fym
3FpU538stRBZVNh79N3GBl9GcuY5WTA0dWB5Y5hAmcIxxwBy0+FcUT+3Gt+CGrGIDTC3wJM3CRuk
tcg6IDLiLkgoKHjaTSmR3Q2dGWjc/EwFHHNXM0lSXwDhLgZsSHnHFPLEgDcxqg5mbbC4eSiNqMwL
5sIpJt1XkZY+H7DRk/Trmt8lCjZDNo1EEtLYQVqe4OF/QZiJ9RloC/spREfaB4OigBi6BAE0nMVo
vRAtZwNfeu5DpR1sjbPUPdYFZw5uqRt/GYQEjQPyFYoUXQMfQtxEJLGXVtE/jt4cKbBBsoxDO2mE
RxrB0yrEQ0PXfJrRHm1kw0hOP1s7Z5b5mpFVjwiQNevZqv1Rt0Jk3UE+bcqEP2hwV33xVpKTBbWi
NpkWesGDOYc1G0kAtLJfaCuswyJExPgJHzk2xTJ1P7ffNXR5vEMBroLesvwSuWA3WH7aJ6s+hUAa
fGNf8yNP+cJo7yf6oApkixrxJwffDokSdFv9wZZQqz4OMQW9z9I1OCtU5uvoKo6IGEDvM7O4o3BG
TuwdY08uK54iN9TpU2m8DtNeo09D/j7Z23R6Flg5LtpQuLlPUoBksjnsYQN5S3xp70n3WHgYngpc
JvPTgbR2I6Fi+EXGvYoXORxL5SWB4ooNwjrY9XtTvvUuqBXinGVdD4XZNCIZfJ6A68/9znjLawce
s4tcb5uY9doRLyTHenl7VPYr1Z6Jt6u8rRvvDGdX9wgr9VOOcoEKBCEkDNz1mJlCZLh9S2rOqiHz
m+yUmV9FgbAWpycAx5AOECdMlLl2QJUO4GJUG3FEjX2rtUdkOnysIisViOR9GOuvdHaCVCCH1R65
81zYp0SU4Tg/qSlZSdBcdCCBpOc7ahnIcyk0yTeDgbsJzRDaPo1TyozpAaR2QdE9EARClbxN02Nm
E2YmYIbz+m1XJKzvjpNZIBal0LiAvsiA5MiFVZo6CFiz4+iuq2ZJki+lgA7BcyMVC50hQRea1+EI
RXBDHTlS+Vi1voFdUQ/+eFBvUBjFQy4o4Nmz80qyO8f+1K1n2R2VdrLkS4l7RtVdZn+6dXKPHIbJ
AT04Wvq5fLDBdpM3kZ51yNsBgfNUROY8iEvFpA1LtKCFUoDXiVasqHu4TA4GjV8EDjhBjjq+tONn
rEq8Yc44/zaoiFzzS48zlDhjpLjhN4MIK+1LwyWfsQ9rj8gKBxW0KInRz2FpbTPhvJel56sZhVON
WI8PRjAXmo2gRTYoYJL65AZJDCelvWVJgZnN4NMqxOQdxmIyZVa+yY+DiZTVQzJifBTTA+nyBUAV
TFOfFVlVQPbpUxemsvAn64sWrwBQMemp18pA00w9GZw/lLp87O0aQdFgHNm45eUHa9yjAsNtem7q
lz5+bUd9OWQv9vzNARN18w9uHLKh8r128D18orpBpiIZ6TDSBW1ExPvyWNhxMCnjnib0gMHhZpiz
ZSse+rpk/PxwsGYzeZGcruayCJOk9mu7X3E0npHKE6Y37XJsXkCUEBrilTooMcs1Elx9OiagRWr6
pGTE3TkV2Y+p/SYblEMW3Cz08dpxpVt22KF6lWTe1G0Cjh3UFLrDOhR8TqOCTG0LywRd+fcEqfu0
evDcdJEqwANRLxh97gsMy+dhY2JduTG0rR2DXNzLQLdlOjGm2U15ohm+J4Q+Ne9XMT4IEHYmuKum
F4HaOLBpHhRAeUN0jc2VzlIrDtGQ3Tj8rh4Jc818O8nBFxQhqZyXKTJFN6/vtbLAYLrwGywijBkc
bZIHqbynrYo8OBHuoCtigPfGySOaTw8QBENFM6Pjggy64syAs+rgtEbgaFrzLXXSiOrWnsylPzQQ
MbLGwBrKg11ZqyLrDkaLF8Hno9sAJg5E5jRtdJL4eb0xuvvS4z4IYQPb/qgS6Lfq+OHTypNim4mB
zZ6L55kjs6gDJ8M701HjqyZe6OOXJ2L0TyjESRNW1788/BcBmV2ZzagTkOJ0W+JBUykpomYGSfCM
aShmDin+7w/uKJYFimkCeUXovTHCa8gxFC3Ek52kZSRFnTIObupDHhB7yEhe87UExCPn963p3HfN
F83vZ3Qa+jF0UigMODNSrE9pviSo6obixME0hfCRjlAOHoOajIxS+9XGarxmgTcY27fMA/V3NFkg
0DHdug1HaWWhC1braJrBjVMaDdwb9b5bR7TIoQ1957oyAsqnAu/xtFS6OBhNnD3GSZl8tlyVcWil
LSpCTedLOJPPBpvxsPZpl82FRG9VdsBeg477nEPUjuuw2W06NrayQqHSBAmuRO+W9x6mfspuXjNr
/O4tLSzAsQc/a46HWhO/6JScSKk/62gYG7baYlb/oPfdmiZWJA0a6LEdxHq5hy1AA4EXn5BnWoMG
E5VAPiKNEk71ZZdyCItpHAJz8Kp1odQhH90pEENJohTLIqZuoPpFFQk735OW94HhDPh1EzxSl1V0
BZGleql5aUhbHiZSEXw7/aAb9VLFfeL3sn/w6g8DlNAFL44ZOPRZXFhlaBTZr1J4pq/0Cq4v6wpm
leK5Uw24Atvqfubo0VglkEZGeddW9d3sVnc574tF67Q9q4vqzhjxLiciapBciY9emotx0l0f66jb
tCSQJNPMOIi9eEenBu03MPNwULsh06K5dlICTiXhG7DPLBK9f+QeQdSZl17Vv8gBmVOp+Lejmc99
CbquvopyCAy2XrWI9RQ5sisPVW2sONK0XGI3KG3qnaroUk93AjWDIXImgP0pkY4N9lLGuZ+ZkMpG
b1A+aO6bgeutwU9yM9I9ubMtXG/zGJMxNFD0Z2rRkvfesBHjoYqO3V1XoGdpvnUK/aM5Z32FmIIy
vSo9FCJP43AnOHjV418mDKCBv6sQS93S2E5eszQmHTN4GSquoRGFCzdriwLtFS8RjCZw5mhpzd5D
a1G/Reu1zvaT+QXCgYo4gSLLYkA71voFdT7ErPXkTOggvBFUgSN0IAYDzYOeWQZFt1gtgQLN2ZSN
kS6LXVqcBDlTByRAaJahgAMDQocpA47Mujd6/c6c052ug7O0Pw7aybWyLQULPxPzK7Ui2363DBdC
qKiU4lcDi31Fy7zu0dUFa9Dwxl3zTWD63LY4GXmLsofgsRP8uicJX8ef8gEDvyFduQjIoo1ZPOVB
zl/r5r7x1FKphWaIdUycQzFSsEO9Ff1309MonzXG1Rb9NOqliynrIqH0yMulX2mwd4oPG+eROVAY
LXwrrZ9mvBrL/jYNErQSNbmn4Af7yM4zXEG5HbC2F5NDBb5nrUM6+Yqk2ac9injeQLoHf3qKkQRg
zc9M54NosV2Mv7jIHDaAfbCv222dg/TQjO8TxD8HvRUHEhmDbEYAGevOT1P1kVkZuHmLYoWuCbVO
ldFtAJXrUJTNoRYDDp+kaFlTtPOtsOAcMU5jreahzXbIs2c+tv6EkXnbvTXcDOOp3wmreLJ47rcO
yKoTdIuAMSyTPtA0/msW9osjdOxwVVEK0VLZl/7UDBG495AstW5ktP29M4A53AWb0jQERgeEfXpm
2bZXLkJdmWRLOt6JwVhI1Mp1PSxI+dp4rYlvL1eTMS+GFJ3zMyGEt2t0+9xORutXrRqpRa0xhQD7
H7jJg8p2whoe00JnLwfhs3L0EGuuh1jLd9A/8I1+3LTJibr3k/E4FllUpEirs/Hr3OvsgW+tR2s3
gIlPJ5Yfo4dp6PU29kZYAVmpbvJr1wqawV1jnvSp64jYsmVKWH7bvmo8g421QWKiju+LvWMkzIQr
mASGIqhjyqKO2qRDpgZbBwdqh9apAmW8RLdHEXA75PMCukpHMwEgMf4AeudpTOxtm8Z7rXqFm1mY
CgpINN9CwhIm9Jbi/LL91bQ7izgITc7SSJ1N0ifruWu2eauzc60/q27padm206BefN747WF0iTu8
Fhoin6dvspZHjtshFBbJJ9RXkL0dLL38MEwrrAV4N5qePCRm4fc533RTtrbcbCNquraVt4kzNBVN
Hk45P+qQZXGsuPDHRFsZiJY5mhaTaX7XxTvN32XvrRz09qiFFtq5s5S8JV4duPkiNjP0tVxgvEb6
0Tpq6SnQNVoU1hWvpKQOCghzCfftG6UMy5beKZkfm3Pu0YAOREA6Q9S4zys+V0wHlBjtML9HHOjI
ccpBMwPdHTwkLstiRDOx6U8OAolGHi3tOVUdWPteZo0GOWJOouvrEhlXm3/xGi3ELIzNGq4S/Yz6
Uad470Pho9mKssfxPdPwpxjdGw7i7fGLNJx5FR67ziMk2H6VTQsNtF6zd6Su9N0K31082ni7OZre
bh+23ltcq5WJog2sK1i4r9iI1kBCK1/MVZjkT7X+QevEbxH7sQ8ksa8ydr7beAEdk3AQoJAGA+CA
CdekdWxwxzWwZVDe3jhjBwo/G4nSHXbrDcth9fDKqc1qTL96PQlqOIOmgUaQytez1/mlLpbODAlC
TOTyjPqJdqwT4jsUBJ1iMyB8uaUext56TtGBwq12vEerRzd2I0iPv2kGr959g3phgNVZ/XoA5POc
yWZ0U1Iw/qiTO9hIJj+aVPll+j2JD230gt5ZFUqy1uVsMN7axAxJm7ERGoj5vJ7dB5HeueTZjaFd
StCr58eSJ6us+YSIcdRYaw5mBDq/lQZ8ZtYGdYe+qZHh1r5LwMsKsSQGvAxAtgBWuAB6oMJG39ZL
IcmTHjghfiJUCBJA4R7kcGiwninjgXG7ZAmE4uu9HW9n89sY73uQFYlUBVa/KHnM7AKGCJVa5I5a
+1DD1+rxgugYHNGdNhwMD+3U3IK/GxhxvihCWi7eckzexm/PAWOutZ/tKTr/IldAr+iJa8rviEQd
cafXB8/+TF13l/Vi7XQvSiC9mO+a7DXNYp8b4GZRdzZAB327q+IHbFWhjC2Ykb0TM157+hN13zs+
Bt6MxBVjDQ9Bhdr5krqGL8tpP6COtoovzWxWgmIw5DqhUidZp1EdU+SFkKcbDUbjmqXJrqzp0q4H
hlU1plevjet+Nai8surVrgvW1enRQ5MgNkc/QzUpQAJcJIGBxpfsnSUSnkIDTgKZdSNBYTHQyHS/
Cx3pBSDaroCyuTEfel0HQ/R+MN0QE8yAd+gLTZXfYD4TtzFC+l1q7TpgHSzrO8mQoug0hDgPxDP7
jVUfs2QK8//i7MyW4ta2rP0qJ/a9Tmmp1x91zkVKyj7pMdg3CjBYfd/r6f9P3rtq4zQBVXVDgDG5
1KxmzjHHGFM9lAbzmUggk16U8us8WitFf56UgzRJJM36fddKr0N4FDPGNkrP8uxcTSpWlfI1hzCS
N4+ppa7GOSTWjPD9Sla4c4HnWtcpMKwv/BtZamj0Ma0o3rAIHzrKQUGLwz7pe1XQEMMky7f6LZEN
dc4lx7osKPQJmSdj/4jKxjPa75X4akeKaxcFQH3gTPWjmCia+AYuv7cNPbBE9r0yXgLxIwRDSNVk
pYadZw/HbjxV+ktJShe3s9P1NDSsUK1Ph7qn6qcFK0uKPGlGvWlfS/VRt8tDSPFeVx6ToVuH9X05
4J+GoZMabsv+qU6v7AUIjQenjLhIIUjxJJDmDsys3MuJCXPg4WdRaEFHwmsTkpY6h1u7PhnasFKn
apXFs6c05J5ls5f93gmpCsW1tZXlYG1zczMTSc3CtbAkV+vpf9OXLiqd1cwmmZCV0IBv1RGJ+YQt
auQTvvqepWdfEjt1gkh2fICQJMhWQXJnsrtogQ/SYHqdAqiiAAsHTJPGBu57bcdHnUeAKMYp41OU
lMAs16oi3JB0UWTUbPp6PSrSPo5+ULZ39Eza+1m5lVubrZP9QSuB0prLspOPcq+7rYXcM5mdQQV2
KTVqTOkupopHM74UoJTNwZ4CqlM0K5Kvxmg7KgqRDLXmqvLKsNi2rbUPRLWu9NYzLNW1U9r8xIYL
Rcqx8x8JqF2m458VG5wplLYo6aem6fmUv/RQXBuB4fYRu1ePSBDHPSkqvVxknt5N6xroeuCuo2Gj
l5GTh48+tZJCRsI+32skzbL5VQ4pC5GvDOJ54OYVs97RnIPos/+S9uBMsD16HNk7UoalUJnyflKi
kSDut7HauqH/bQbHU0vZmQDKyjBbT1XtZtDUAu1bXc2rkEr71D8XMblaRrXGYMdkQvg2KPScOmIp
PFXV1iiUFyXipGr1fSh9D6R5JatsDmXuZOmPMbkpm2hjmbdTWTmjPS7QDADut9mA0hWwzliWGWhy
UBN8kcW1RG9GfGcmkAOkZcHQ7S3flstWAzJX0lmuiANvIgwXLZKzsfwW6w+W+iNWDlNGKzamZM26
7CmUxIPkDBHNR8sL4XebnKlVDaT1VXnRQ/ToGuorYJwiaR01epH7qsSt/qvVNe5APmESoIscvLgS
q7pR13G+M+WjlqTbLHr1F7P5gW2a2NpUcSBKX8slBWqsm7JYsDrL0ybDQ1P10LbUqnUkIGZJWbZ1
/UahxHX0rZpgElPMpYl2YD/qovKSERGbhnP1/EoUt0o4Qo3paxJ9b/RbuqyAqUpXws4WGI59yzi0
aXEwDNXVM82RoggoBWw/Ua/Uedrk5eymyuTKUw4+9G0psvraD01QKfS/yjmk7eZbrUgbTl5F4sar
ajWzPKc528w8qDko1ooJN+guDEevV/OVCaYpAubzktDkFck0WI9gI2X1hSX2fz1pha2ukhwyf3Yp
wthrE9uJqSf54rWRsNeYVEwCY0/MHQeo7vTtbQzcXFOVIzjTa5gLw43Sh243TTA6gIeN6Dpt87VN
0TDvaaMAHKcY3wu414HxHYKn0ypEBNKryuFs7vqBQrEPXXbexsTcwwIXK74jR+WqyQDbrHu7HAFW
JEeQ3Qx15NgcbrK4pCacys3PooyvPwzDpoIOYhLmi/C+bOTrbFDWubTJqmxXNjij9XeZcZ/Zp0K9
b+Lr0Lwxeay+ba57Y2skr0omoBB8p8N9B26TUtyC7u0MPjRJy3BAzrwsbx2r3OrquJ0MsoeZI9vY
5P632Gw92ce6q3imoEGAIFmvSkkxIiBAbfiwUrvxzZZ8btPNGOcCdpTmetSCNYeJVNebnKJjPNB3
JLrT7Oc4V5zOGhwFgxO6rzkd8Z1tbIbqMRb9Rg+/JaCNFeWa0OBMslZzSqajcwbljtqofGuv1f5U
BzFB+MlKi0u167yu7teVsW0r7PJYF1bKvpVLW9SKWyggX5PxXtg3UsbWDjBtY0oGqmhmcJ0e8YOi
Vn2y+hfdf6grRw6rtRiyrTHcG/qu8MsLm40QS2BXF9jQyff1BCTlp24F6iQViZsFPR8wwD2glp7I
bqF+9c3IKUbdTfFvUYJsrXb12kwfWpUYOkxdU7dXUOScbKI0GnzL/OQog7uZWUM8SM8gk0106lZ0
w9pErLCYireQwTQJ1TPOh6A+mKYBYRFYWKPg1MXeAPpX2UTyXbzHV8oxm/ygNuyimDWvpjLY+vIF
SLUTjZxg7JWarPaU46gnDvNGA1GUs2qdmDI4nbwupRmDx/6LGEi15/IuD4r7uYRrERA9F8GNlY/b
LG881WydhG6mWa1vByRWLQSYOTJdX5yaDlt7VV5N5ouwmwM1ly0Wq+x+/bOmPZhGf1tSTJxi8owx
+x5Vo9NFsgeR7KBF3a4SNN0ZtKtRv5qpI0Yd8UN6OdeqV2fbWgW7j5aslb5JM6UYCTSl2AfatC5l
xWmpD2TA9z0mT1lY3CS95AbxVx+cUO9milqUZ19N1VpJGgaDwtymOsZa+bhL7R/TBL+KvZtCRJ4Q
dLTZpo73Y5m4Ud5tbFV24gSrviI+5qq0GhLiqqQH1YbylqiuH952cO0Mhca11GErggRf86/jtve0
Sr+LVJtYI/LsGgefJUQkcJ+nBQl7oWINHbFb1YD2ZUvPdyNyDeWkDVchRAE6Gq66Uds0IdSTOBHV
aqhTcmJ1J1fUDKjXaDAMhvCOfILKxreshciaXoWqtKHnKZQ9oBWAZse2x83AltMFmI8bd9hDe4kv
OWkTngTKmAzAoZnF91JTgdgoNgjJmw390k9PIhkP0jIZIrZ5difDjHkSNWXkgnw2owIpcuIIpXRH
jUWdJ8VRFPd1nLpyAHEpby5zc3owo+q14tQnAZhXM65cUWysM6quMcwuv6Hhr+ZJmXEM5BEgDmHZ
6B+bKNxqOXwYEW9FzIY2KdCQARdmSl4NYGBh0eBdm+AJNI5hAJkUV03TQKeC92Fpqzxls5e+FEoL
C45nzerqm+5mxvVVgIQJg8gpJVDzNS/r0xuVettYWfBkBBUT4hRD3yJ9odreMpnoV5+YYlcM8zoL
jRdtHo9UZZgxT1mnr8pCcQMqujVaHIPSUTRtY8guQWjB+ckOipQAGInbpjZv1MR0LEPggm9utDTc
zk11qS6d0CmihwlueyxOzIBXfkogPoxEKNTorKpz4yx/rsZpo/jyqhmMXd+bB6kv4bHQ0rEbwLHk
/ZACNMzqvhuaQ2RAdrPrbZxKsLz6a7x/E8qa5a3M8xmzyDHy6QeF4nShuDGNQq9prgKV6FWq3bgs
oHW+ZBwTfW1v9enRKMpvKQaSZMXQ+CKnAfmiCTd1YQIiHVprax9Tv8Kqv3QUXVxow6TuZ7M6VgZG
KoALBYSXtGsdrT2N1HbNEuUFhSnesmtT2ooC4sIpFXeVNW9i4odyQK4VQoNrx72oWjdmjMT8wc7i
oQnndIt9Vx2sr/qCOkWu3hxmYMFqvG5JpAYzuQ3GO23GOk+HpZDzJG2NEE3I8nq2OG0DHmFN8KxT
d8sJP2152IUlnz2LS93wcY5TT3FrkpO+qFJDxoFnCNXBgbQlgXHXUP/pqfKGseUobLa0GF3JuuTO
8rDG9f9OXyhEcnfUiuQu11onAIuRKOtQbXAatb6LNbtepQGPVzV/TL6g8CVcU0ueyiXXqyv/JYZ9
FASEOLXkmnLlGmDB2bRT1PJJ5jw1qh3lC7DJdnZDTKzi4TYbxo3JCq5DyysSWBN1Lr22c7/XwzTf
5HSlhueXbeGYjZu69k9KqPZOa1jPHTfv9VEXuz7hxHbMDHlV6iCGwzCFUCs6OieF19nYHIwxMXYi
U/YzJ6A79lFKnSC406r5ptGn4csYNcWmkqaXqMhJcsPuRRXyRd4TclZpKtZKO7X7wRaUCFuZ9sgx
EXUkDVi9yeFNW9brfAYaCDoqOJ12hOhybcXKbsjqOzKWk79UE6oec8ZWK/vtqM6nUjMA9BtWYju4
rTnxe79G5agaqkOjNU6dwKTOJXU7SfQvhInVqssIyxQQOycO9NiRU3FUc3MfjEp1Eo0MHFsqWO8H
qj4cmggi5ieSgHftAN7Q5c/EYWmjwyNdmgll7NIwoYYZ+5sKCDfc6hBLAXJtI94r1mfC8HfHNTRL
13XsbKm9/qqxyOxgnvChWzQW/ka6FD08KAx3U/SZGAquOmbYCpPzxe23dUIPw4rP9K7v9vi03lzC
mYiskpssUJOe3Y4Uht6aGicpxz3sqsQhImu3hE7HxVOF2NxLSZCc6SG8j+oVecDh/2RX9uZiziRK
8iyPur3I5hZaQZBcSPZDMaw/ednvaiPeDHImUOqHIomKnrI58h2KwPsOb0+xNWkDD+eLqgaRlVvt
YKXgdVh6HPIfj/+upM6wFBsbON0wzjtNzF0mEgnr/M3kPyQ5rJpk+kyC9f60+nuIs+mc57R97myB
2N+ft1rSEjbpN2ZLkmdTA4P63GrFq2jK6wI4/eO7e18c9eb2zqa0yIcinG28DqqfzZUA8a4BTvf1
CiAFlf9n1nrLy/pNXvNmuLPpqxeiKnuLp6mTw2b2lyy7ssStkX/tF3IOsdDHt/f+3Pn7yZ5N0LHV
57ankyddztd+77/g0L1VFfqFtNZNGtm3H4/27lQxhanAg7B1+dw9NZSztDSpX280OAmEbnn+/eMB
xLsz5c0IZ+okuYEWDAfoT2cKcYzoBD6tjXX7qa/tZ7dyJkiK4nYKjUSNNiH1kaiVQCA3n9zL8hG/
TYU393I26zWl1XMl4mlJEH1mLV9PWrPP+mQtlPphVCs4yoF5HO3qGKvabTR1X7M6+iIBu31yIYuA
7KMLOVsC/pDkcovUEsGEuKub+hTq2kmp/NcE/kJFtpZWybqFCDJY/b0UGJ9tcMuc/2j8szUxF1Ff
GwXGAi3tqYoLuNv41tP5awtusJbdxcYu3ei7j+96kQN+NOjZyoC7AqSgyahLN/6mpLu42Chrbfup
q8BnM/Zs946ypNTTEQFtflTXMMl35qna1ewt4enjG1re0m83hI+UqmsERBQ4+f0blSe34o9GETOd
5FeteQlMOqsEnzgCiXf3kzeDnL0qkrsRycIigs/Ua5NifJJ2T6aWP49qd5q70VzJfXzqIXaHguoe
Id4l8j2wfRM0b4Dy3MPr9fVj4lOv+/j+3/fRenNtZ29UZPZgNfAgNiitPNDSXRm6i28RUrrcSXba
mvIwqKkDVZDgIHr+ePjPHv/Ze659bK1SY142jKeporgtL8Id4Xw8yvvWMLatcBjLsrDPnYaDZIyT
UcJDWfs2bYwNOGtzQ1l509MEsVtHulfcLf4p2cPH4/40hDifXTZyAF0oJuiOfrYflqnRl8Lkxeur
6IIyqlVeDN3NoG6q62Kz2E1aq+zFFy6w8WnchBeTS6ZNf2zYiF5zq+/nvbxuIQV6Cl0Jc0f+xGj6
3Yn59vrONlMfpcFg5io9L2nTpL3CYkFdg23RhrY/1+p1cwy30OmN59D7VL363gp/O/TZwtMFSK/d
sH3R8APfDpcQwoXr+EM6kosguVjzfnCBMb9NV5JnO+Zm/qLQOj10we3hb+3byPkf7DvvnS5vr+ps
pWbUOEfkQOFm2MNHwOcbloy4ab1wG+/D+4lOvR/PkPcOTCAsAevC0EzFPlt9MkmDWnYENmUMP1i+
wcXxkwX+7giarGmGbRkKZL2zDS4c1bKtR6zmO55Y912R5vXH97A8k98m+ZsRlF9HMKsmVoaSSTTN
T3qECeRUbVtUJEgfP7mXd50AbM1UBR3UVFucu+71QxP0xjRASgR+oTJAiwQQjKWV2QhGwdygzwXE
+U+1+e96G9Ijx1BoSahrym8xWidlmgppCR9KwF+aJG6WQWEHU+jDh/KzafHurvx2vLNn2plJTg9D
+jkNSgnVQPad3oA1ix1yV+7kQnqNm9IzA3SPjfjWdvZhUPNdBQYX191WagfY0hVUC82DIfkI13jz
8St/d0N9e31nG5uRhY0Sqaxeo2Z/KLGgmwA283YrhfkhrbuvNmCZpXYgcB2Aa3iCxnjs5fCCBgxP
JrSAse0On1zTe0mCbZi2qgHE8/VsRzEtzdLKxdu4ADqBInD3s8GfZ5Wr8Md05a/N696raXYbe9Gt
uPp48GWd/rYG3ox9tm+E9iSV/WIHmZs3bfXQ1YjF8q9gVV6kbj8e6v1nbzL5ZRIG3IHOnr0ZaeZg
Lu1WYDMaG81RgZtWi5e75Y6Q+Fb0TLsg+lt/Oinf3bLfDHx2WshyYgS2iaPv4ojRcXgKnF9pgPCp
z+C7e9abgc7epFoXAQga9t/MaCDWDHFL+smmtXzEby/szRBnLyzuOyPqlgRWSqno2Xf+OIJsfhZd
vTsl34xytr2LAEcFGqyQ2s3xV6EP+zTLPN9MHH3ILnSKJ4M1fdbB892paGp0dTEVzZCts60jF1o+
xT5vacgqOJjdPWXrrYaCJYZIFkfq4Hw8H9X3H+XfA57Nx7jVUq1T8d0TfbPRTd9Vknwt+uzCj4a1
VNjftBZKS6Dv4zK6qur40la7L9Q/d1Kg7rMmfrCqflf02iPI7F1FDWscUogJdDtvpLWQEAxAqZ2a
+YtMc5lQR3AJAS+10eoNoZ9DrKSg3FpUJWqosEEyvZaZ2H98j+/fooX4gFOUVl1nLikNClkOOZ7p
jN5eQwijv0zJ3cdjvHuMmv89xnlDLnBsK1QW+8KooJaLzCSjNpZ87dCXfDzQezmcbeFtbzFDaFRw
Nil9dcr1UZmWZYw2Yd1uh3W4VT4Nbd7FiN6Ocxbb+900IvObF19I2UmvhBuv+2fTWxpXQtqEEv5Z
dLDM7N/WtMUBLRuCVnLn0XYc51YdmEgWmh+yA+fBrV6JFJbmV5Crt81n+/C7i3vpXKLoBpHBee+Z
YVDxmWiAk8NdjcIYNYwTvsBKJwlXt/bNHKzU65zm4p5xyE/6JweO8u5m/Pfo5y0uZL8qKgBnHGeQ
joEv3lCDgVm4Gg8QDNwL4fmH4hhcjU/lTfx3453/+D7+v+C1uPrzsTb//k9+/l6UUx0FYXv2478v
y9f8tq1fX9vTU/mfy5/+93/99Q//fYq+10VT/GjP/9cvf8Tn/zW++9Q+/fKDl7dRO113r/V089p0
aftzAK50+Z//01/+4/Xnp9xN5eu//vhedHm7fFpAReSPv361e/nXHzan0X+8/fi/fnfxlPFnm9c6
e8qn8z94fWraf/0h9H/Syd0ybfyU6EW0nNzD6/IL/Z+WoRsK0Qn5JzZLMmPkRd2G/Iq/MTQCWlvI
/BFL8o9/NEW3/Eoz/wkmiPiHxFEX/L3+x39d1y8v6O8X9g8OQwixedv86w/l1w3GlAWJqCXYvJa2
FuQVXMNbqGM2ocCp7YwmXmvXtp8qISwVajQSCQiCLMu2HDVu4ERP5QmCMMXAlGLunOT5VSDkHVrQ
dRXDeEYJYZzUyo/ovR5DsJQojsu4CXk/fzQjP9mgA3hJ5qC5nCsNvdxgtHAV1d2bB//XDb69IfXX
9f7zhkyZVivyUlgxVG35/RvsxhyaJJaCEFZcaT7hKeQf7OWLXmJaZHePlkIzV1x6kgNGIY1rt35/
RJ81HGHQoTo2497D53obUT9FtNbjrFNMl37VwL/PIXClvrYphU7Ja+5NRylC66gGtQX7Q7aO1Xfo
hFWIjl8YOAplEVQvX8k2YZ/Pn630X/eZ5TZVxdB0Eh6FuFY+d/ZstaZsSiPGWQVuxLpW5eSYluhB
pKhPt5a0lbuUmkYWK6faMCkLxvGMtB5JQhLF6jacxqdsQgTJ4yguqqkL1lY/yTdsIOqpb4yTFEsY
upSDfogkyUaTUES7XKEQiKvO4vDciIOZqDNUGiv95CQSv2KoP2/NVAR5qcz9wYw8OyJ6uUirapJi
p0S/KFUjxXUtTr8MRUFzgcE6lO1kr2wdwbcFn+aANAgCIiWrjycS6+jtwfHXZSi6Zi/5saqbZysD
fjPpiBwnzlBX9qZNe3zCprQ9iEG7j9sgRw+iZMdw+W6S82rT5OVDGJUQgGEz2vp1KPX2vrA0G9oj
34166P/5XWCYnSt6Y+GDdPVRYAro9gbsoK6BAgT3q/7sVt55okxATbE1A0TTUM7WBDn3MPdSEzup
rNZbTQ0YbDSyiyEy/U1YCR2hQA3tEuqoj4XAojXOshF6m2rspaYtHRoi45mCbMT2CrtwobpmGyoz
j9Cm/At50NXjqDTp0Zam4ydv4Z1LNzVaoApkujb5/fKW3iznJjfMSSkFsJhULuqKpD+06k2TRmL/
84dOafmX5Z/noqi3HDjTNlru6O8v8+zrhym2m1UVRfRaWragtA48aagPuQYtJ2+ST5bne3OYfZ3t
VHD1hB1nc7jEkMWaEhUHm151cyloVpkuEgx3RpyneyG7aQCfoxb2LvMlDev0HzKslI+f3VmF5+cM
5tBRxFLwNDHmWKKFN89unOXOSFUsPcbS19dzFXxHsgOumKNr71pNPtrBwpCKgBf9KsJ4reo/mXln
DUiXS6CDrU73eg4xW9Z+W8tTlHWol5E5pql+CEWruhIM91ME01Cksn+wiubZiPEJn2wpOERNterV
4Vqrcmj4sGPGPByRQcJfroL+IFO/xTjF7pJPAP93HpUmmyTPoDmcqIZ5BojlaqNYSjmmTih1LE5J
xXhBKPNeaZY50sGbgb/qkrNoxzC7rQsRfpJM/HwSf8epy5NinjA0SBKRKoSAX1+WSafEvFKUwsEd
T2i4a4zQe0NN/pKkSfXVWKiaTQW1r+ia+8kIFc+YJGWnwzmRrEwczYb8KrFmMv3clo+t1bBdqUoI
XXQsPFoFgJPq+qJ4NG5kmE+eZtraTtGbdk3yhISreDR7xBP+VCI2tQP1Pusn05WS4kFJNDjbxqxd
KDVsdzpcJ97PTWM02uYTvOYsgl0egymTf8h095NVS/lpC/5mziaWHBQ0aCgcC2wVzTZ8SHuQL8LG
lC9gOZ7sKex3epfu4c5iH2jId6LO1XshJmyR6nRv9gIzAIiga7as4CRjLZdEo7lr21R2oii0Nx8v
sl/zpj+vVwWp5bDSbFM7v955krVw5HikgTmHZVvhHGQMSnCs1QqFVmw/Dq3hoLsrLtK6//Hx2L8m
9X+NzZCk8+zuqr5c25tnZWS4e8UaneSgQdkbFT57BBtPCqA0ddkdl8xikpPPUvszGPLnsJRMVMMW
gokq62cHYwtNl2gzWIaVVKd5yrvYWgcldNPRjhBIG7WM+WCGr9pke2mnTkghjfgQwdOy6hBmeNZk
+0SPZpde6dslzL1tDn1a1//7s4OSMNdHkEogoelnZ0ebN0FLQaFwUKPKz8NiLoAoolI64z5WETQU
eniTjFlzHUstVmGq3Di11G+6vorxiawL3VEynUJqND+XRpWcxq7OLrukoe+c77e38jxShcHU83/9
VsFoaH3JAWL9vhVVwgqM3DcQSGZyug5wYF4ZUXpq2kp3ayWDo5gO1icx1+/BDk3GSVGIENiusUE9
S/87EyfumUeIpEuwWYuvXdW1+0QZr20c5SIL5mFmFmJl+Ajp0yBxtSjb+xbmX/RgnXB2Sq9aOb6d
muDZThroS23ozpn/qCbQ/9tK2nR+5NQLUzXxQ2wHdf2TdfgTbfll/+R8MUEv1GUX5Q6WROfNYih4
c5Lag2blcdTf2RC2J82enyaw8ZUcYlhUj+mFHBv2QcrwmBWz8TTrQb+dKqO7HmTzti1F8dhKo7JJ
FKtz6x4pdDbLB6215INi40IpwZtLpFI+kC/d6rUk31S1ZCxWbbhTkuF5FXJCJavyK8nOjFU+JdpV
HlCLyIsZ4yM1/aLHdE/Fs8Q6ljN2AWE+XkoaJdVCFtW2b03UR6b3ZxhG5jthMUPCSNiZXA++Ym0r
ezJPPk6P3sdT7meJ5JeHxzIxbNNQLRgrvydNapHY7dTjvBVolcG2JaFDKjp731i5TaPZHAKjjGBr
rrFxwapMR6+8zjXtq28U075O/MBTMaVKuyhYJ1I4udNCzFQQ5NR1gtQFNwFLjrRdXGYmHHrfctXm
gp2gK8oS3nvWXutdpa0sMW7sTNMOapGSwSzNj/sssO+sCSbnHFrXVYdrEQWE6JPJI+zf0mCTPFsm
pwLLs0mszmZPj/rBQuM8O1EqCbQEhrgq/PAQt1L4oJckHnoSiNss03OnbOfhsU7D16EZFQ8/CmqC
aVQpKyVHR4UMYfKMcpouSiufLhLNzrH4QMqtdnpx1dXSvsuk8Wquq+mqE/vQtJqtpAfNdWjwRWks
9PoFbhmJVGhHs8Jbps6fm3p4bMauuUyosODlOlQbSceiDRXcPfRNfDdaq3KzFnGZ3HQbOmCJu1YS
qJR5JfjpoLeD6NDs1FIpbtM4uEURhtZPjaWjGsrFgQa3cMDNMthXE9ItP8XWTqqn9gJNl1nVuieW
P+wGP0Hknsq7jn+H0C72Wpk0ULftfJvhb4JhQStfGlk378YeV8aqyAenklJ7ySt7bzArG/fJAEfS
MjXXmaU8R3lsI4NuPVtRUspB0z6rDX9bYeV3QP1ir1st+FZo4Q+l7631aJU0hUoxxgziGEsUWlj/
GU2mCcrxmX3bbSVJkJAIcVHL7Dx1n7lhmkyPGJv8PCQrVcESFAvQrY9082KQrKvRR4nFEVJchHol
Yxo0PE9tUsCFghLbhZSrimkQx59fxtwQxwxfyyk1w69c3D40Ojy31OHeJx13hxSbpZ+gQ1X0YG3t
k5EoF0rh69t+QudmSLr9VIrYXiUTwoeyVmsseNf0rLcx61pOqa7LdMSu5kklxryIsOpRQ6W5HOBW
IyzQ9zVR3AFDEmMVGk1+FfbKdJV22rNZDDDZwR3W06DVRykqXtRpFJu2l+FvYE9xPdffJ1EemZ/o
sNt8PilKUHp25TeuagEMxEUFq7iXH6IiopV1bNNaqcGVrB6wnDCDpt1EZVadLEw0K5l0b7UQp5O5
svDULHFhxo0cY5+6+iqzhSTxeFGNtX47T/hC0bRd2tSGjWuPrNwbzYhNgaVX7hyiUMKLvtmlNM+4
anq0NCWuRm6Nj8RaVnCQ64uwQnuPZ0cRDMkxyuFPfbz5mURqnA1vtj+NyW/RNQskzKYPMlj+r2cH
NZC6teFpr2haVG8nS8PgCLMVK5LW3YycULJC3/HDcJOqkXLqJRrMalJ806+1MWAyzhUOH5onq1mO
JBnzMENCQj77WBv1ZWi5FQbIYYgxZCgyFLB5elW2uIvqBosWHhh1kQAfmxlcTe9RVBXCPoHI7Hrk
hetGk1710u1zgbLXwPpgxjqK3foGk0nrptHwX6Nt2aq2dNpL7eh1uU9EpO8aH6OMdlJaT0n91kFC
VEuZV+Vze+h0DBENuQkxOkEJLMUXmR81+Dw99gYbeV9oihf1NtOtnFWnUjGPhdW+SmGqNPZwn9ea
giw0fG0WyUCDjj4HW0BeYlZeK3U/jIF81ozzyzTDBcmePNuWDkMpHfPq3kKjdnuNyUXpFUOZe8SL
LXZUqeFagXA517KdquTTygIqdFP7Cf1JtCJRRQkrGzi1+sk2xGHFLXKEkaguHhW2a69piVti00OZ
ku9Shq2TYDwgmrsaaVtxi0vtaVDVGI4V0tpAXZRfSvOgytgQdRMyoaSW1uGYrbvFVyDG1DwSRYEQ
pcKnQZPoDirKfV9kI0Zg+L8OyIsFUuEUmtLGzwXGRorceXlMvBCUZUfylG07E6mRZI8PcTY9jyHO
P0PW+a6UxwOvlvjcfKonNFRjit1youfu1M97K8TEMR11dY3bop1UB0WRLujQiD1BP644u30EPIXi
Tbn0PRlQvLTFeBks9lFY+jgcKM8NJEhXEoMTpilrtotXHb13MnBBQpkERX+MwQC+OK1Pyj9Js++W
GfwuxQ93zRhddpQPV1YCHAWaAPpLQrxq6sbal91urmVc8quceR2GhyhKYsesH5NQHdeNZL90RpVd
jiUBkorp24b5j0TGwuK+U/Z1IPadj21TaKuvdmrdZBPSpDTJD7jRsNMi35qui7oXp8DmA9p8vIbP
ifdCXz2Hpb7SR3/Yz/KrAc/XjZQkddIkTNbByBTPUu2hCnLcizofL/fcRujMLBh03UkwPxvT1pWx
zlrrM84DGfZBwJzNVkcMG2g9e6ia6+iHy+9BzLOHko+ANE17J7cMXPlkGwIpT3sfLR5IHcQKreNj
orSznWlEXhqM+fcMYguWSdi/IMTY6F23LxVWuUKmu5ZmjM6ktJ83fjtDPMjZzqs60TxEv8M2Iu6s
aTzSsJ/YE9Ju2OhNqGwrttpqxuymRDbTEYJ6YYjlYrrLlP9P0nksx40sUfSLEFEwBbPtRvuma3pt
EBRJwZsqeHz9O5i3YYw0jmIDVZk3b56Lbm7kjXvop/Kk86kLZzBLxxSzIuAUaIpFYnPfj6wVDiBb
t60Ds9QcWRyCSE1IV8ZaM95vFs4XbzfkPGmEw70VPfhzz625iqQsz7QJc1gI2OyQaYE5jG2/pRje
aReQzRyIZ7sScq0Rze1iAjMrk4KRfzm+JM53BAlro90fhheEuPjihYAO9tog8pMSlrtHP6ewSE2M
KwWfTFTrZ1hhOCDZdzz5y6cwIdrYWfXX5Y9mNQ50jRVQUILhzDT8W99hORaZ4iWp5uSSZx1LEibb
PxrYRzSf7DqJrpmh9oFbVZvJthmli5YVbQe8R+qwbFKKKGEpcuWTA0ItSwKHK58tuupRB/m5T4sX
qz6lSfzJ8ue6U+zVPGbsvFZChNoAFBE05A06BRtZXrvLAlDBqZ5bNqiLtwjqCWwQ+0Pb/IXBg1uC
vSSvND3WdffdrSdFzeu5xN2JTe50Y0xjzi6RlDuyzr7mlaicNiNLSh2IK9Y29wl05yT5B+Ib7kme
wsVtXTqQckgf59Z4LDXIACVUtVVBZsAnIEM+UEe/bpxHt+lZqCm4QKxAzFedgC2yFvjMvZg2IIXA
KAPKa01xjSp4f66WH10G153Pl3NwmcIpYU7iyfxDjJW5z8bPomvdp6aoi9BO0oARPjFKUwrtzfdZ
8KJsWCyIj5YJERTOwzaSRCcUxc1wk4glcnTlxcifRQdC0xdAgNIK8AnzFTqm5AUd47ekEn6aWnnt
IuIhZGruvUGxCt8XxabWbEAHBUT2uKzLLQQlvJBo3WhRFF9FDY3cXWJrE7NZuPU7awkJynof5JPN
omUpRRniRjiNiUc0TN2vpSuUnSABfZFTsmuZP0914W49lYJ3iXJrV/bxN9lN48YYyv5Qe38kdgI/
aQkNca/Ut8YmsSxSZtaVuTh7ELJ6cKj0QqcvfsjQsJ/YoT2OE83hPKdfzfpoqHUT1mQNS/ZCfiYx
VFTbSk+B2V/7DEaRLeN7rsqTZr27obLEDRJ/JKxGhkVtA+NzkgfpVHelO8pr4PlfCF0y7Ptcs2SH
hUS37rWV4p5jCpr6uqxn8X1pKAtY4K9NabwnfvSCTHsikyPlH/P2drDykwPnmE/mMU/1ChNjZT4f
jdC2J3fTpKglWDCO4P/SE7OmO7OQ5d71qirMDfea91F9MLXbh0vtHexYfFea/i6g059sKLolhOVN
UmfvHSZeiFn8PmfFl7kGvJrgKhOcIax20lVWXyyODqeuBoRWKEj3Jou1DUuGVbPLwRMRDc/adlma
9JJLmoWW8PY4aNuHOMHWlRWzdXAUwRTEI37PvYa6MwWQe2fPO1oux101WK+ShNmjw6t0TYt6xRHw
jOJPO9Z9/WUZ/4pu8LeQQ7mY5gG6hlFgnNJFuxss/4a0cbeYEfcq1Dk2LIEkrN9l0UsIRT29nX1t
Usv+5MYrdoBrKSPUwNZjxrvgIn9RCoYdmSbwv/h3GW/tGns8x4XBPjoO0MvLuK6T6qF+rtDBNsLv
fSaungw5s+JdfK6b4qOyzec8hy1U11iV95Qj8WIf9eCepJX9pg6ZxuAL4/Z1EjLeJ/ZxbsCTtLNv
4hlhp7aIWabl1AaI85imGBUT+rohx0WjGDDukphjXuQXVwCXHDJWoIwJrIAX3djRnDfgpOaZXVo1
8QTPVZA8WopVyoznnxXxYVfJ8dC1cIl7apIgyWsox9Z8tEhao+qFfmm7Zmhn5TGO1UNVYOie/ehK
nfYnG0t757bNHczBz0H3JlMJgko1O7ag1+/ZaI+308Bn2nbjXqQudWcXlmp57535ODbsRppT9693
lr9BlpAiSrUpx9UGRPAAobQTnBUUlW7HNQYH1h4f8ZA5V6NJwF97D4ES0BPG5FlD+/abAraIiMJS
AmE1VGC/oy++WLCD8n4CLmS7REcIAAkYPL3iswzAKpYV8AtjzO5slKNSeP2d10afcn0lCsu85zCt
DnkK9YQVTshPVvc49GW8a7V7g9bs33K/fnVSS50q6g7LEo9jtvhhL31yI/zqAv+POmmjNIX22KRH
DlkDNcaeb6aFyD2nYoRT9FgCAztllo3q5sjojMfTCOrkQIwTyBbwF6R1btvUaI9xIWE+OFmwo/v/
zPNJPNTm0e3hMcTDAlOO/ptEA0455lfbTJT/epTeqSh5O5Jjre6zthjAQA+sRJhe/UzfxtZks9eP
TDqtTZca0FfMDgJkt5+EhgdiLC+j4/ydTOPBZi3eNfWFPCLiPdjubgGtbyTHvNl2/2K1dUX223Ja
i/a+ggm60dSDVu8cCs3egyWuuTke6UoeHfybjXqRGfxCFxJRQW9dwWVws/kyluYfpilrhfYVmA6s
8zd78J7mnNpnqE4IDWLbdw0VvG3c1hwR4hY3vtAFNHH0BVhU9420gkNQsSLt5DmLve4TlU76tOIa
elGZ5zbq3mlK8qHOAQEJuBsxzLhpjM6DHSyXAatZRTKP4Qb5WtDXYAvbPzpT0E/AIu9zgDrMf19G
eS5kYe/sApS53ZIN0lbjJWqhfpaRbyGnLATR8Z3WNdiOgHd6sLAz97nY+hLsBcy591RHUBCtW2KZ
14pN2yp9LBwL4uGM960TP0ltPxFWE4e575NIYaJ8VHCeemY93NGfuD+cbd6j9wwyeR2H0GKxGcpS
E4W98vDaO78il3+FAD2TiIiVbTjF2xpkIJyfOzofYD8qUKsZ56mU6TUTKeR5B7RAW70XefTKmwGG
wBWfqef/dXowmJb14fCTLanEkhJWQB5lr24cocVAihXpY0vpz+S0PiaVMx5cNMn4nd5y1upPv8yf
adOwUw6dvtdAAztHnXM/7kIao/SUlyv2YnkrAue9zK071XioZJZOOUhlvHPss6eVeTdHHjQbxzyZ
7ODjtAfEJOiJK7NdA1se0tTj8iuMhLFYShifAsegq6aA9g+Mty7E2bAiC04rKILeeGuxH8h9uuj4
1A/iJaqcc22OwdaNyUkTVvKvSqM5NOrlbbbI+PDL7MCS4a2xy8MMMIdFYzbJ6e7O3Ll7x2rRiyoE
O5ftsLCi6HPrZSuGIGDCVHyp1vg0lyjblR2bGYYNpYRnh3Muqp33PEi+PYOfK/f1/ewpCt++2DCe
ovWIaAUMeDvFBNi8N9ihn4OUnWdo7VZ7pAUn/SQ79WVZQyVfhS/W7NmKTSc2shu2NxcKnbIVpyRN
b3PbfaXDHVc3bGE2ZaMoPjX19MfKTAYIqzSX1MG50sY111W4GMkfwyjVMSHrC1QQMS9j3vW4HfSp
dtybAtDK7bST8B4dz9/RdfLDy8ejF1+ipMV8ECf7eu687eKZbOZX6c3PGUXEFtCowsmPbsrcevbI
r1FtijjNIVPOOVkb+ZS8O45OIPMQEbFKMTs3Ah0hi+XO79kWUHPOZoIFTaRFt+G/T4xP6h/mrEQ2
VDkvXjSAjbfGo5UDihhBFVP4LdxFPriTWdLTFhV0iCZap63G8OgMR7JARAjQYblEp9RjDdEewBK1
ww7SSUAL7IOktoZTOzhng8HkXhYpSN3uNwLqtXEi8dCPDo9p8q4n/OJU/CwI+XwJnKgKZeH91rna
GbeFeeChWeloClWj96XYBHY6blywu7BjgVSMpEtORf+U18M5qd0ellt9Guc+zOVcUyqZxUWoUgNj
5DEyqtiFSmlHx36p/xWmnlA23TD2aRfmNmEokTifToZMuJj8nIvoTTG8JZ+Hm2bM6wwe3p1j8qC4
EEJDarhjh8ENAFlByEHVeedobvdeOQYngpLu8r79nkZ7SyIlKMrJBCXXW+5Bpe2jEwG+NDxzH/Hh
ACOw3tN8FAejIXGjHw209R9fA6xQwO73bQ78xRngDWoAsLPhJVd8NB/GpINQOCnJMBJGjnL8F/D3
YSSxY5T670ySNqE8dbaNsrTctW0VBoPH5TZNtDPaAkxnnNSqIUExuCNSHj3DJ0GIhWO8QD4N6nAt
UnyrjnFrKxHiXlbnYkT+LNa2M9A/+Jrdbe9Ff2w7OQwF0IKhcH+qtlgXAPhj9Vn8RK7TG0ztdCuc
9TCbuKhKLxc7dP4/BqEcpkUqujsflsngGIjekqW76+vi4AMaQcP9S01D8leTv0FRuHRlwafT8xHa
ybtv4mlBy76Of3BR0f7Kqj4kBolXK6EycU1ob4rMsolDygtqNkg8/5T5zV80g1PcVegoXjmFGN+4
RA0ITUy5gGkqP4LZyg8kgiWYSmbLBTTIvuZQBLYNy7hmwNoQebHgHSypTvH3Fflru5Q7O6cTlg0Y
YrX2DhqJ1EqbvVka3jYdl/PkksGyjGy45Utr7RU9B8O+Q2VyYCVTY+wSh4CsOlp8WDEhoAauVWmU
RzHb8CSpSIc1W2eJefZzqdGVwVAL29h5lflMqll8Ti2XXIGh11shKPimYXkbveRf5zrv6COHThJ0
Y43gOwKX9I81jHswDVJGoEMtaflTxMPBdxHuvHEet6MitgHizaa1Egylzi9nKrOsmQ8N+6D1IOhY
i1nAGJIWLY96I8ToCQZzGfF4BMFKp1zI4CorebOAiBVJ255AuB9U4tzSKvoFjUyaFUR2wI3xXhvk
nSRWd65mn0InpsoR6BaFTZqdLicHIdKLd0mH2rV+HsrpmYmgo08TO4UmWKLAVC+2kVZnWr34MszF
TjeEo+QrVXN2+svAEAbvNVxVs4B2k6aEykx3qeUhIq2bCVmU7sa+Al7dGURCzBQwJMABc7N5MLux
PdUg9jdjWzJuQeYxgttULaGa65vhe81pSgmiS5JrDKbK7dTBmsqIA2Jko9Vk3JMb70H+7qqXnpTp
oVicJ29Nx2BGvNSyPgFReY8WWMKRnutTrYxQT/YptaF5RbH+oKfMttCsambM+lVpGyRiQrWedHdL
ZPwlyqdifpHtlk6MWwGSHgJ3ROhETHpCNdXHwrPhJiVHNHGoXSSZKLqxRo7t2SN+jGNh2HvEI9BM
C/QTqF3B8B44gThDLArAbocN6P9N1otT2QU0lQFxMMIFueNg4mPF445BPrzahHeq8Kz7runebZ38
MMAetq5tSJ4O2yUFSoZyGtOrDWpsYexjlCQHge1ljHwqMlL0ZH0XrAkxRWQv90vdstVdT8l+HE3o
sc5965nTzi6jBbWOKQu0EzDTbvNdzXNy9Nn68SLQKo27xuFtzEHloRSq2xTKqWCKUuoJdN3KBOhY
SIYF1ZDuC7G07G70V9f6nBzmYtC3OyBOhHQWFflq1apIBsb3yo1RJQ7hpazZW+0LWKLDWjCpilyV
oOAuVsOHuIsKSLISciBdGarAmpqZN0zrqWUuhs4fwNfH2wQ4eEZTjjUsWGP0HLGhLb0ZOVKPVMWO
04XWu6xAiaa4anKYoYJKYZMkxbQpnOEVLYt0GC1JIhImuOil/CatlHyeqnuCdMsqMbS8TV0W7cbN
SZ0xHngVqZOIZbF5fv2x8w+um5H+2UK/T//O5fJT8wmQSMU0XvkoteDFoSzJ6WQt4wEA1YtXG8hB
Q3dyImaLBWEkoRVHYAAt5liavqDr2PWpxZcVQdsqA5Pl/z67IGNSI1VcwMwDQ2OGrtLb6K1TM9zi
Zt6L0YTUlk/+bq6BSCOPa0ZQI69sW7AqjprojUsBoKwjsAKvFq7T9g7Zoj54YvxrELVxSJPlbFs8
U7NHQAzIa/JTXP+HxorT2rHvNOzBQxaAVDLt8nmOJdQs7qq2ybgCHI4mnUvrDQDhPBBZ2xVwk/Jo
2qHm+sDYmxvsUP6ZojjrwH2WnffNJYKSMOC28EjxCUb9OrCZcUqBrmpGKmhp0NGaX9f3kCXrd4dE
CYNcvlZnP61h/CFMkwF6xCKPSwzJ5PWHmD8GP0isvg74jX3iY6TknoOg6dN6Q+WzwlraMQRJhK4Y
Lu7S7LMBe0ofA3WvAS7LwSkv5pJsJ2tyd1gHvypFl2DFxIXyxI3sv0Zp7bzYc8T7O5f3vYmBlMUh
LvSbSy8C+hRQbfeyZAOw+jw4c6oBY03+xWNyK9TqvqpoA/0I0mzmt7/agLkXxWo/EjCVqu6sFnFt
Kj6gwlL4IPD+khD/U8z3ni4VT3rP1Veu+B/BSpvbvPMiUQ8Uv/HasEFBoi4gsZdXJqlCAIrcXvtC
EoA0eIwsyEQFzaid144gN3ouTiSu6m6I7qqgIqcq67ZR7/7MqBFRk61iqA1bIH9sbN3s7YTEh8XH
iZkhOmobua+r5bWZCGrQcXB1BtwfpuJbr6b3oVMMELsk3lo9puiSV2Vr9wQnDaD25+6nMJq3MiK4
NsjiF3eKz/aDsE5T8OMpYrmm6AVp5xmrWL2PRvMW9c5HH3EyM1Imd2U6zzy3ks8rm2EVZhX4QBiu
92L643k1xFcThuAYROEw7IJC8p1PXxUWI1OLrR0YAnWV8bQ5fztzRz+Mdt/4zltnEXgTLe6ZQQa5
qQnY5BqLfJ4dJy+Lr6ku2828lqoa4mjpdhwY5eqxGP/5NodUbRCRGY3dTdq7wqgi5iHDe6d5v10s
lWOSvCR+z8vB121ldusc3ESk8WmZvKwlOJRTsZxyVmFJhg0ZleptXRIFHbRiN7lInX4C41vJLZ8q
rC9z3JsOgE0hW4fUT/+5cTVCSzDuiIVkSc8syLiJsFAMCXTIMbZvYu6s68h91iTcl2qsSPMs23cQ
5G3yh6iiEdB/R/2XD+M+S5N525IyouB0hQ5y13ak1zMnYOKubN7sHGxw4JZcAbUBCNnwwHv/tXRA
UdRw2Bgzfp2inw60ijPY6VKdVIYNDM8sz6fb74nWY70I7YqCRj9WVlvtOpsVZe2W7yiuzsEi+wyd
0Mt3Jg34lnjlAs342CIab0YatI3VNPulY8jCdrCVIolnNY9eZwwPnmt44ewhXoL+I5CpgXQ8VNYX
QZrwu0vNhRtQrnC4KcSQ4UOOnPmDZ8hQGNmPuzA9kM1IUlRTXtCCViOTz4VMc7zETEsZy53czro0
JXOqokv5VsaBwKVeXeA3wOTK85hZtZ/sTCXADPjOmQ/9e26LE6slZH9ltELg2pKYGFRpdztZkNxR
L4jFHeR1SrlHptFq65eS6VPr/BtZH9sVBUiL3j1adXDqp5Gt7QTVKmOpkXa2p6fdWGdyyojrGkb+
NeI5HfoH6RgegMOWAU4771VunOOIdEjmYeFcZOd1w2/j2fkDxwGJI9LbinohJ8/jqWyxBng9Fj6H
REFyuGUcHLQ03p22+5aozYgEwcKI0/iIaUtK33/rjejBr6Ie96zYl+xy7TDQU1EBuNqpKXa3RdMz
LwpwO9Red024blMDViF95SUlZRoxcd4EVPhbfqYQnbMQ9M73xDS5QsMa5x+z4xTRFo3DNK0QX1pb
bYPMU/OdVUCXG8War7Koj3rp36LMvvg6/ZcF1rs3z2hxVv3mBmo8qTo3t4YC2juZpN8s8nmMQHiR
JE7XlnqQ2ZOTWOGbTCOpUbzTFAV3k4OZy3LFmZcuBVaa8brUJMHFWfuOBP1ka+thQhvfiPEtcuIp
jDiMt0LjQFcTdUIZBTtk0ODgk3EST/W3K8mNqUxedc+7ZvhCEZ7mQ+93z2RQrPzLBh9GHgCW1p9f
wje2M13fwc9LglYb4v1mkb0QKPo0u+or1aTaZBHMC/bLPXyrPT5vx3pidEfuX0K4YFpNUByT3AmT
ZPmQc0mrVPvfQ0Uzjq8RB1bwo0iTkWb7rlvgwkXqfDScIjuiFfIwUtGDIqc6o42Ozaei0H440IgT
NUl7OBypi+O0eI/asjn79T9N779d1IsoF0znWfUqBsAsqS+vwnRfzMD4wGB9bgYLwKnkYCZ4PNkN
k0v5WU5Pc93eWVq4x7xHqhuK6a7kkRnUy1BQnTDjdfeY3L9LfpzbGjk9d54QudxzFJMYOcekhvmD
DiML/CEGtU3u97/dDHK0y4KbBboUe1N5IggABG3ZwafmDYf6+JxZ+tePYxEyIdhpzzkkFaJD2woF
IILHrUbuxSl9DFpXH+JJEm8IyWjrW8smWJYnbx54asHP7qzxS+ZWuRMGXjmsSpsgpz6t5+yzzrun
IQLk3/JZEZSOzaz2i207/9faxKG9Joq2aKyerYktsTSmgVk/m1hH8+KPrPSxaysSPfKQroNcmim6
zKwLwXbl5+en1B66RtVZZ1Kb3vSCU1MObx4zAaSicuKihFqX0Q5MmN2J7RtOLOalL7UQB1HOGOir
p6hl5GSa6sttEBLrCmuzlHorU0ywVW3Om9Favq3kZ2DUccwZc8bQPpO+ec7cYddk2DxKGoGIDoBg
Kh0R54DWS6XhUvZNjAt9QVp7c5KwDtAV0x+4dkTp1izL4ThBHJyLx6V9akBxFK53J6vyEQc1rh5S
mRxAmfQAh6T3DkEi1K7v3OMimJXMFFxVlH5kTUvHiG4VOAX6m+dVhDycKuX96U36M20CF8FJGOlv
P0CpaswuC9t8vmKPISopoVgxYawSmzy/snUv9jmDQzUE1z7qQOWu2xKOUd7nk3ex4/o5a5nnB4gO
my7K7yRyydFx03PppLQL2Hf3NVNbQKCYofSBXXR1gKLabdscZw//v6aKL84QH3IHfU226m1IXb1L
DK4zsc0XLggJUX+IB+/cNj+pM4c1FRazC/lGVZjsKg/UbjLL09SDs28baPc5JpKcPPQNcTrlxuSk
CdNhwMnRalzK0tnXkX5ynUkQ2mDtDXbP+CE/tLVGmu1R7cgmnLvMZOrDOVZkyWvvDsaZOzgPtXNy
TYS0AeVbt6V9Nxu8ZxJlpCl8ltn8FwuwfG7ezLEGQFl3PHIW8mc92Qemx79JEoFKdsePruKzJp1w
19JP7t0q+7qVpU+p5tm3Zja2bmRrlLH2YxD96zJm2CDehKIJC2gihvvMM/ZiKdJd3VbVrm9oh/uI
WHU0MwJjPO07xyIAYNHYxjZVrbdJfPyaKe7Epez/lDaGy5npzEZ13d94xI6ELYzH9ccb1gipznPu
cfZu0ja7usl4phAnDsnq5C4p0rc8E18xUY4baZi/Y06ElhzBMy9+/K8zmoWtSQxxOHg5xLhOs3mG
FzLVH7OZ/YoeV4xHMlWsQL/3hf6H1uMCLlYiI9+F+o+MWt5jQqoAI3OOBKBmTaafG9FXn71XPTkm
WWBDlu56xfggL3gdpRPtBvN18f3QVRhP3QZY24CjwowDxjUWFryeTt0qx4K1QetXRHP3QUSFO+/a
yGkRTle4HecPtIBwkP0bQPcPRZhUyNzghTALAm8qdmsm9nLRY1BsKS8S14sPMvu0vbnY+27+x5uw
lKQoemgMIBkahj4c3qHlcWyW2ti2WVXD8TU1/w1khZpJPMVWkW8bi6x4O/2W1ePviv3vM4UjV2KF
6+3sfSCm8rHfsQYzXaLOnMjf8bJwCNQ7nlYMylFVhIYLG7/CSGCV9mo/ssOGNmp9Rf4Rr/th5jij
l6x/jAdUei8nKEsNz5MazXCyB1bdc96AikTOjWyfxNTs53I9wIy8CP26/wXBz/wRQ8+p9e2DSFtO
SKxkoTXPnwFOf1F4V59v5o7scAjSmffZ21Zz6Jv5DFXzYE4/fu3ICy6jv2pxSIwIaqLCF/s+Lm1/
Nw4eKPOWun7Q5c2aNdXf/B2w44qmzgc3IEpOvk1tPXR7jxp+OyXK2Y5NpMPaDcBi93joEdz/mkm0
Tjzmr1G47nbBXomDNthzb8K/tqivWJTEoNsOj/PwBByt29kRCefs732bnXoToCjcqd3a7tBz4s1Y
GEZgziZzqbLGY5dhGaixf6dA2NN1gocQl15MLyIvFt8QARiEyUs+1EzW1TpAd3eB3ZzAPP81zC4/
t4Lgx8qtxONgJ0+1ab75wk+uczFWz5NcXnAwF4zAhINrc4TloY0TSUj6mIzkYQayRQnGoRNnjHnK
sj0rjWI7RfZDn4zPORRBu1oM4ku6p7pIDosk4N1egL2vK76RTNT9kutranF/DzL49CM3CYlwwJZH
U0PIMZWeJrMnxZ1aKtmf2MdgjBuwkyI9NFLoqEymBkW4Y1UhgZfuw+TY3iY1n0wDbdSJZ1CwjWrf
aj5Yv7Ha65LN92y65E9tHe8ZWF8EY+VLErQaIDzAab28GwrJjC0TIrpmLFqRiy4bTcuvR1k+ZcZz
UufXgRRolfuoun5qn4XMMPV43l21jAaJVlgwSP28FRMhzLioN3OPmj/MsT4tXkuIb7oQ1y59l8ub
9BbfmR4mb/5T9ObdZAFX7rPlvSWq8+ozyt+OcXbqUuuv9giE1ZF1dH3jUisUVjsrSDzX8ZcUrAN7
GNu2aoxvPaKwNsYdDz52wOqqAEluOUCTi5N/DzCMNsorHjw2PDmDM6I6rZmYLQRf6xHnZ7RDIDwt
dp5s9cNESXw2/bQ7y2YgL9n3H1hSWzVXMg4yicYp+RMSCO6N0YNpZGwQKSLfzIKokKXo76qpu2NH
CL+LA0baCwA3zfW+lhUry86xzYc74Vf5Q7+ooxy9p65vqPpyOz8Lrfdmt5CBqsUlncs1xAg7Ua6i
c9lMZCGkzNUbtbORvRAUyO/B7Rg8Z9GfidCwc3kstT6JNH5RXXCzuZII1QvQVxl76H45qiXGLTDL
x8ouL43VnUz8V3M2P/jOsCdjfT6wiK5OwRr/1+XyvUT83+RQJM+dUeSs7qxjB+6+0u93ZZPar6al
cKl4VfIvb/aO238gWxKDwSbCZZwo1Yax/DcGaRyKjJV7C9/JxikNQqo69agnZR1NI91XHm7SdFT4
UiitwtKh40vQaBt2SpiXYUwOZPQ9Lcu5J934sU6mnNcicY/9fPD4yf762rz5cFDTaGlvJkPfW2+T
bes7ln3+75c2d/x2AlxMDVIbFysWmL3rmI86hyvQlJF4dDy3vWsIJhzbxnzs1y///33be2y8nngq
22eh0xkkQ+emv2Z1RhwIqXClmpJnqYLkOegItCldKz0oz5NHKqjE3HhWWd83Na2PmcwBTH5+6U0E
SxkD6h8HkAF4ng5z8oP8jnPbvv/vS+chFvlOjOzNIOja9K/VGFH2xkn7MKVEormL3dzwoDfOyJbd
5McXI/IhCQb+V21VxCyuvyow7w1RGT+Nndh260JlHo0PXODOfYpW8uKPhFEwVnUP//3N1ImrUybv
rMoJKGq1fO7chZ0Zh4EFv4gbruZS5fd5BrOR/XkCDiLzJhpiNmJZ3wszKU5RW0/bpGwd6PCYk0sh
p0f9XGqmoWNKFFLnUVnPSfWJDP4yjAocfhORaWgwt2Tammwtjv8T9z7y9n/YDexq2Z6QNfDBqpku
7TrT/O9LPs5MN1UjT1lrbf/DEIh1beS/3ZH/fvnfl7J37oS3MPISPdpgBge8lME56AoEs//WjpUy
GEN70MXGWT9Zn64r86c+CvSTBG5yyEYWhq3P2RIPS4eUip//Y2ocMKKZ6s9jkqcfqaBy9InuRTJK
Hmcqxx1/7nbvyrG4SJt5oU2Q6Vg5+b0SvvXamvpvv/7Km5cgnNxg2DrLSNfsJW8lc4XLUPsRdnLf
fcKvvf6d/76otnUuRdG/4879EbjYXuYekcZkofBNFWkVdoz+HotmbA9uK16jmD2owV+j/LSu9w6i
wCpavNV+jMeM9evtNA2KaIDduCwBUbFR8IB64Dw4D55ZB8S1Mv2kCarQMoS97gXbFzfR9mVy+x8/
sZGQJcKFZ6mXdE7qe9PT9X3bZ9sqgNtX6lPXxrgz5yTZewxHb/99afP6XE0NGrUoutvURuyD+umu
jDrJ9q/hfK65Asqa/7BebuwrKAj//+2c+s7DMSYN8aTNwnokp2vrBxNJ3AOOaIIpeafwZ5FzpRwe
GBYxiO319Ktfe9XWyGX31uQJ5oUcuwyJqrjH46uqyvwjiM4+O8jAB1XxljWVPg0sztyMJb2wXj4i
bBsMVEjhOhEPtleBzG6GF3n7pCftXGF5pt2XFncCVho8oWwKJe27Kavg3xptO7L6OoqSK8D0hsta
FmxYOyUSLXfHh1y5v4gVThg48OCIPTFwEvCmUW/JZ8STwjH7Zy8jxLRupj31s3kxsAPBmFr/8r8v
du6AMZkLlh6yPDhM0buR+NYzXX7yak0+OAsRPdS1We3Lbhx2hQ+yYxy1fXKqhyQZf/7H1XktN460
QfaJEAFvbkmCnhRFed0gpFY3vC9UAXj6PdDExr+xF6OR2qpJoFCV38lMuzXjk4/nNPRocTjSFfCH
UMZsl/fsDnG/WeZ5Gp7LgOoPPCps5T3Rbs0Oy6StnOxsjmJXevat54l6y0eXAFgz7vf2oIYnyMCV
ltAhagfx5fdDPlXJf59VtfqpdWwHLlaplZe36TeuXrhS1tZ7aWXGUYqxZ3NuxbcCBZHp+JeCn/nR
g4qlFFnnyQVL3LmGLndkKWT733XY9PzySPU1Jdp6YW8rEk9CLY2vcSedu9OL+AbB/3cEXrmqRATU
fiRbDYDv5PWs0HogXc4T3o6dKmV1E+e3dJQQrzWVmL+Lg1pWhVnxJjJ63xoQOY6OwI47o3v0nC5f
yzHojwTNwJdm3atZUcs9BWzo6zpNl97bdNsmrdpprkzfvZSqkaKmbb2nL9Nppv5E4nt/spbPkjbd
RngCbjHHfWbVzYfnJWIHbm9vAw/2sJ+INcp95oiDUDq8olVSBMwHy7PfaEpDhFm+wkfE7Rwnm4yl
779fgIth3vnan57AtAVBH65as1OLcdeOiv7BTTV/Txfu36atjlpZ/ymbZGBsnaYvIhmX9Bx577R4
XJn8lpNG7szG77KR3QHCkGp061unwhCWyfhxYgD6Ks2B2Ft7vFH+PV/lxGRGD+pPJ5k6CgVHSVGT
/a+gv2uTSAaKa2eE7ohEwU7X67DhGfCNXROhsDO02/Y839FyrWujS/1SLR/MHK1q9fu1raqEui40
jt8vg3Kotsw1XaCMuH+Qc0MZOYe0o3QW05XX3DGlUf3DBmunWZxuq45GtdTWk6cRJ8aTCQhN2mfA
+G2Js5CTmZ5+f4kcvOKculAqXA61+4Z2+lb7Zv9d+/VzbZwyhgAX1xqSJ8smpdDytGIdeLRjWoBG
4eyg6vyucjAT8BTdNmjgmJvkboqKelNwmn3aBUssDcWZXn9TSTGdEMoVrXC96s//fapGuc2N0cJN
n8CfDbnxWnqTsZ+Tntjhmj25EVG7VJUwxXpaBvcyaYezWXOuSrBbMRHz38AsbiIqg1sfUMhYUHBU
8wRCWksYvUa4vHr1pKTjboFvGCIGCWAVo4h4qHHTzJTD2vKAZDWyc8yOru5Sokf3hfDcvVHGS/VI
mCUfpj5wNUbHzP28H/BAd99kHRen0lpDsRsAm3/ym71p9uNbT8sZLTNoQT/lJd/PJ9xj8ap7E82m
98PhGqA496vkT4TDHRwu3RiiCElUbIx1+9j/1eR7q3SmlMfY5BXmxyNcfUBqD85IvtWGBBd0yD92
pL568niK4R6oDVXv0ZfPaD+o3tv3eUe3tQakVfZJmMybjIKkdsrq8CZ84WwA0sOaDX/QvDborD0n
rYB1Qg9e+m/egJVl1Rc0E3RxWkjW5SVtHhs9gzBtuu9MUEZY1c0fG/gnNm8S0Nq/Wh/MD3y/2dF/
vC1n5rk5+2VGaoL0AsNsTs5d11rWGHiON6I5qCinmBCTgun/I+OEJKu+ejWZkKyxu26nc/MduBsv
GF+toKVV0qm+XLZzbRYCbLrP8Q4HlKs7dALytFqR87fx4U+c4avfyDWkfuodCOAlTzNa8bv1Z8+X
O7htnafiQ28O55zNajwRrOSt/5wxMMvy5oI7IZ+Y+cpWF3yNuwq1NhB7qmGObX4zoXzs0T6qsd05
JgetkPP+KdsMPX2DBXFqqyF0Ufs7c0PW7NriX13XRyeX2248gYaceDqBeaI0hFZFsotWM505NJ0H
WzI8B8sDNmODZgu5o3wLDbn41vrpoKO5cLp7y6naZWk3t9HNv5kf5kcqQG3yifFdg00ZGcofpjAh
D7uistAxrFWfhTmWFdQg/5nO8CmJ3xE+JxpAjK/Sf02+uTGc7J0Lk8KqxE43GEU6SDz+Hv7su3GV
5qE4zTCmTEWi6az/+GfvZXw0PnUL12WpjGs1rekJpZw9dc+tWRxbogzh/dIdiFs7ScRdoHcSukHu
oWct730usm9XwJEaGLTv86P9lIAEI+3plovPM6SIHHwQ0sCXa6VlNyMdK06lYzjd4rNN77Ix8mq/
B1/JmOyGj+DLMo2Tba4d6jR/WrVaXjeuDDYdiTPce0gj9uPNijaZ8T4+5tgMkkletNf5Ot3Mw2St
3B+wcDrF/0bWskbBLWj38ZQeic89+McpfkyoZ7pKbaRlbjYwp6bvg04vXINYU8APjtLYdif3QEWP
tqwRtZc85YB8uXqkOwhKHD0jc/eRsr5kfoGVXxAuaFaN5XINMio5++B7EqtVrWgiW7s0v558zeqP
cqIactUo+LyX9NBvo228u1vlId7Fu2gf6yfta7WMp70Q7AbGtqSN832iSGvedG/mj07vq34J8Huy
ZK+1V5GtDxharPJvZzP3X2lvNNAL1rWtf0h3+qHD07axPtVtujnX+GXi7KwzoVvjeTQ4+M/vwVV4
xa3u9V2qjtQL/xVDuTP6+GDqNbXRG1FZW6+7O9G5MvdkW+Xogl2YWleugYo7MsLnuo20rR1czOlK
ErZ+yLCMeNQqMZcpuTzW5blapR2ozgo0iHnv2mQQSGX9qgLYZcTEcJJDrnGqmpbaU+OKL3+t5L4L
6Lbvn2D6uVJ9vV23wSUvakQznzLjib6dUzqTYkFXBYkqXCUpoyffWOUvDHMt28UMuKorfz0HN7pU
B1xNoyGPyBkbBnioJ0uvb9tsUzCeGbcb/YejE+KaykRyjY1XCcF3m8W2bi8eqfdzfsQzj6yxLEwR
8YTkbPgtqRU/cXdc9+RsrJnQIqEU8tvzNqbBi8FBNCapkACwlUtRV53di8XUwW8zydf9M4IVs3AQ
FBdd1AC47sSXFBlSo6PSS7/YYPGK+eYJcA/yRKEDy3XWRgeb4Olgbt9cu2GfssXPvRnzd3PU90GY
FQa8scMoCVJROwABz8cv0V/74ktpj/1U/IAcnbpMQ/Dp3xKXSEoLV4UajOyly8VeYWf6KGJHUdLo
8WgCz/FGGHKVClpTY9lc8Hbph3psnL0/N/21laphHE8ub6KWEUhhOFdiM4j4oLy7QtL+rmzzv0+W
H9FqhldpjMUOQ7axnWG391C5wXORjPcB2zAmIxh3MauCOEQc1Z70qY0oTfMlcHV1afPoCXPTdnrv
nKZ5b9LKOPWooGu3aZYQCp4E2PwTXq4ZM76vLl3mvQ0xki7qzXhBlxhJE+6GVdbmwaE0ls2XKJyn
0Rg52ZC34fTaPe+9Vxu7L8qf92S5aYnQzgy5pA7phr36o8+YWaX0wAnXFA+NwL/Mw/Pp9wMuw0eV
a/aJ4E8fLjxmcfj/Dv2/J//fHwN1X1qB/7bSaB5x4eMiT/PyTy79vZun9Nh0SmytEb3RddLXZHGE
BAavMpv/6JwKw7O2iUnMnLsIN5Jt3jXXxbdp1Bw7lpCy3w/RBB81BePakpZ6GKfO3WY24lUwtc5N
81UZBrV5MqhAOXWTJ/exmxHmzzwGLqAUe8qpkyfyoIcL+1YH49kx0cWZ6xX9CP7hmsSJcQlgKyNy
DT+zud8nHW9LyKy83xc9F2eKceizNYyDW+TBC9HT86Ea0u/KqS9mxulJl9J4MH0N6ChBeKbN6Ep2
QbCbxhlsoTL1sHCHaR35KScXr40Pv4pAoyXjQ0bMGSu44i8emN24+JpuxLqJq6/6aBUbnOBLcNGD
0BmRmQOBK92MOXPqGo7OqZ58U862l0Zi70uNPWdf6/VFdG19cdp2q9vtdPz9ysiHY6AX+WVqn5DW
vVs2mNGj5mlPI6Ybyrd52hszAIiTGbeuTOIwyAd30y5f/v5YINnqK7mESUxLcGvRtMZpyASfIjN9
NeZU7WxAhPPvh9p166PiO0gSvz334kFLqAMHqLdP0yAMaFX65ETgj6egAZxpyUPZ+NFgHWA9ufab
iLL1ZpiqN14eOKZ6+kyzxOEuLapDJBUQiwsEpAjF3fA30RpeC+85c9WZKCdeyZ5qTsOXaOIFiCcJ
sixLep6plS+S5OIRZVv2Kv2oOlxxulEB2VMiKAzl7zvT7Z9opuWOzQdz4zSAnVrtl+e0sY8jXmlY
Ev8sZpfAE8Y6yTbtR0yQlSof5v4U4Xh/tVoiOQo5ffYWpty4cSfCx0f70W2Cl5S4AbLG5oAQisG9
vpVBAOxmOAAjs+OqC7O+6yRSYkbIzyn2eeT9hSSvtoMVmyeMyO8ApKB2hcy2wMfIjDJlaNHPdPfa
UXvoByI+Or8ggcCwTPpanWswxPNfu3CglsY4vfKqCLCmVt8TXXCrPDu+GG1UbefIIMEJnm6buIV3
anEGIrFz/oBVnT4twUM/mKzhIYckePBkdrfVMHzVTXQ1ppxF3JA8zX3fvo92QchgMU3nKkJSjnzH
3MUT4GEiGn1HzBDMpQqGh9/PyOOUD0kwP2MfVse6ZUzluRkpYMu618+mOpfde5Tm9rVldLN3XPkv
zvjqV8P9/XGpdGeXJC7P8Klin1CDoeo1PBHXENl+0JlVj8H6//6UpmQQ6oQkkkjimUcbgPo3C1Fb
Vpjfz6zUkjuy1177Jp5O//swy+b//bLPHcS/gbzO/35JCtXaBG2/+t+39vudEvOkrZMESPL3J4aU
Q7xhTNlJtdGprWf5aVisUznGWIb0ebqL3Tk5RZ2YzoPLFlzHhQm5Oj3ORTQ+lnNLzfqQPERC8vCf
v+pWtI+xyc+PlsNLqbEvWn6hkyiHK9gkudEz86NPmjEhQbcWwOpcLx/SygNm/t/XJeR24BYPGiEm
X4ZPtaPfdv2jCJhKjbInVN6CnJ2TOSTX+Uc37OckJTZB8hjdpqY6EJjzAd9IyIoNU0iMFkccm0gT
in+5nFmlAydftWaabhF9D5prPWV8l3H8OJiJfO618TNltCy6CLq73cY80C70br+DSWk72uNF49kX
SjbjHTGm/to2NwOY0bqxc21fFqPxPJkSvzLgT1vaEM1j4W5VU5/RpbKj0jPktLyaD4bilfft+lNV
I0mx6EX7WAgOBm5nrMZYfNdRoe5VNjhrPIkH3Sz8cF1qGGEgLlP8l9pwokTFDwMfE4ueztHZIvf2
HIwdMmmZEyHNVwCwe4ISXiMPRJDEQGejUgQHpZpj3sW3pifiozESbWMyr0EymE8NhuhST7dDCwyv
j6TndF7ShwTPPrTuTL7lsi335jffAeNwLLiOrDsyHvln6YBIdiHGlSPi16aksFUnDWMSA+y7J/KN
FY8twFY3IgVR3GePxEpZHkWw2A0Ec5Q1gQXmmk2dWE7lIxaihEwQWu+wzB+LJK0ZXWDCTSqCyYzy
lPRMl0qT6vPGbPdVnH97Q38rSbcgDOohttq3lGSHR70vLyKQF99p6ct1mTXwCMPHptWHFtGYzT6M
6RCtuomkFexENMNCpL8My+jb7sE3TfZRG5KlmnM2O0eol3kVA3YvIutabyf1jOB3i6d0XqYeTEJ1
9WTXbDw7I8WEqQX0Lo7sPuLx7GTQp0QH+Gy1eWItvcdmR5rY3Nlg2UNhXfL0ravL13b20ZN1qOJW
d8I+1c+VG8f3tgXIqZi6MwY4MT+k/BqfV2346uiXPM5xN54mc7JDlu7l6rRWUSLkJnJFuUd9oia9
Nv62zs51QIDHXljnuqwOMz1/hCdkRejpza0vsbJosbhEffen7tMvDVv6eohVtXcoB+R0HfsYTUY6
nDv3e8xSTGay60I5qW6nkszc5OkW50aLIFX+obj4NDQpTix4dij2CDtaAs5V0n5uzUQE+v4/V05/
ecAj9ZrO3+arLf33kekGHlZmpt3kXgpdpZs8An8ltICnkT1jsm0zpEyX71L/iGNSj3B43SgShVxT
5afp+hNkvgpHY57BWLpxDQgaHQANQ60dftpBbx6BXvgDp+kEsbdmm+Rj4mqZ77dzf1yuoErLjlrb
eYcllQ7xg40+tz8uidhBx1BTKVe1n3BIHBhzGy2R7Lkx4fUB5lsSJl58ZT6OuV7tprT9kPSZrC2D
sChbRMMGb0W9iYZtZfr+lbR09IvBxYtrBoSr6X8CgRQN0oNRShXEs+dyT2RKuZ3jPBw6gyzC2gi1
MsnWPmFQuOTIwRmc/itvicvGfgSrOL91Zr3jyIjk/Sorp9jDhwfAoY0dBkP15CinP5RZfM1lSxKW
bMZNb4M2eTkIB3OwTVPYrIvyyTAjiwI/d1NH47sthlMgy53q6oPsSx7/ojRg9zjejRmBAhHsVxZA
7eq+msiR0bTH+GCLpNylWsaiK8eZeOTkX4TN9QjqWqEMEfTgqyqUiW4dch0sj3NsyGDF2sZKkAMk
iGMorOdknDW4Fndr1h3kY2KiJI3IQKaOOJs624Yzs5Tazh055OtCpQj60a1tjGhxazrgypzWNaVd
J/9Zi9gVP5GQRNJI0OPYDl4nNdDjW+HR9ZW7doPhM9A5nvXByXZtsY97ghtq2CXubB7iqSbg+911
U8TzkbjEQ6FAwgyDvKDRY/sxdhXSZJ1Alk44c5zAOfkIkcCOOa4L+7GxqOdW9J9ji8Q9ZsJa4AaM
VpHwyfrW0rAoew7z2LkGsNlpNMFbrTbbF6ZVoEexIELnAm6TN5GBe7GMsWKwu3RTug9KLgiPMwk3
yYTva4rFSQjnMtEGcDEHuc0mI4zN4VUGFnMcjX+t3RDv09bXKFf2xvCckWOwWZHomuJUX0axsmam
X/QWCR0KUcctRBs6ABdrlgtO9uwnYOLxOA+QpW6cHxPZtGegi3diOk9ThaKhiebLZ4beVqx1yzNx
kzOa1EgJgD/qYtBstQusjzLPHvME//Awo9K187ew0ZnLxq83XjN8RwrHTDlVJ2in3aT6J8tPj7YW
lxvp2O2WenASAlB6JiaGZDsFp6AbnvPSe6+nhPIA+dz0bQKi6ECAFh7jfdE8+vNMLiY9Zdgpmn9F
VIRZpkVhbkiThW7TahMu8Q6DHFL+vqwQAIF82NNNy1CbY06deg9CeRLXe6tv/Xzh3zKXMB7TMG4O
toaVjcFwThWwSzZuPcfEfUbrWIACwUIA4Kfhb1/xP3g7DgNVG9LAWpyM9GdCkt9oOPFkpfl32nch
p7Dr1bPOV+6tZOXdpMqwTgF1GKB9aFf46beTMwEws2GuAs44HWaEUoDC2DihsFV1Vti48VuR4H2I
/ZdUY1c6MvPgNonGQxXzprAd60colzrRPruC7WQWkOhg59ZfaiaR+ppkjC7Zia2uu9aTBNMOkZE8
/u5923GiTfG6lU5IXDDwLu0M+oRVzw/wCaV+22LkSIYwNdpDXquYexFNxy+IXtPUW+203VtvVs9k
RD4lA+obtzSkoWbh9Y8fktKYeZJNp6HCeeJkKPL+JC6VXTYX9qMO/vOgPxBaidvT2eGxWCCXb0tl
bDlIRiNwaYjY8tffjT43j63hkwCSSbKa4hRluWIAVVRlKJfzsRUJcnFcPxQGvibHHL+D1LjnQlyl
0xuH2Bo/O0ozhjyw9l5ifLpPph+7N28MoNVcMug4k/LkMR5nbEIbr3UetdxcjeXsgNMQLZSezQYV
rI25pvouDX+zgIvIWZJQsMUng37rYb2bL+F22gMPY+QthwyXZF5BYnAsaDp3h1sIYvlG/4S5wW7C
ShG9NkKdptazjxSOtOvS6P9wK/3I/D33RRcWmgleqwi+oTzlWqDdYXFeZ5EcuBl6khtMhnRl3UEb
5eEceMXGwJOysf1B5y4cHdzGFUPl4J9ZaW9lT2ZLZ6MejjYi3pAxxpcOozU86sFmMAdskH1/ToeU
fGIXTU635D/JanAqYFAbSxL8okNNqRgfktZDxg7WsRbmbq70J+WwTLlR5C8hbl6YEmZCDgv7Ncun
0b0z1lYODoyjxtppUfcncEecJCRDQhJX2zqv7FNjZ1+GxuOTuLV54ohi6+/CJJ4osx+iLHklySLb
Okuomm73hIfme5Z+AGCXYb6NyVhzMOhOW7sMCJCv/aPWIxQYHJrsIu626UTjfawlxynguSowtCGw
z3+a2QeZ6yCDUt/8AvM2VrIaHvQp8TDO5khrVMkUKvQzGBJNx9MxyrsquDPdcmKmlKDHukYavATO
midVw+YYmDv5koWDBSWTryoq9lVZj4eilp9+L9Yd1SMxo/g1x6uWbwSvUFTaB5DNcoUgGpPCEH00
w4evI6U32OrgjCIUEWmeqp5cOfwsAMVA+cRdzqzDtbUr5RwdZDo/wS0CS6fBe+Zr/whhrbdZ6hMb
1ji7KAPUazL/Y3Jzjlzl3Y2Sxf2QYtrNi0NnFQ8y6P/VynxJWD0xkUfRtj11Ta2dW5fIoKL5yGv0
ImfeBxKhn2GEwcyAnYc+3mWDWNyX9bFIywmzerqjPcbYYt0qsV0D+OVwnF7ifqXQ4ZsiShA+5Msw
U0jQxKTUDuyb2LUmznnGfBA3HdbFrqCQZaq/CgvjvSKmRZFd1STFqnmZsVNVE0D5pB396qC1vrGz
vdrE31e/TZ7x2OL1kzDxZGnn72SmGpw8AFCCCbHbbB3eSqPG24znOUJr2JifM4mrPAsxk/g571Hi
X3pZPbSaiwXRbV7Yw6DzC4gJz+e25Z0Lq/GFxEO15Kx+QXSZdzuV37FG8oLugb+jx9sOK+ShkG5H
0A05uPqyJzadxnr0Kv/D70uI8v4hLcW4bksR7WrNYzJa6J/u+KOjK2eG+5YZ6OD0P313dbOhaOM3
k/BZtUOKxyF+9g0lDrjE17GpsPLO7nIr9GEvOaISRH7w9emJ4JsV9Ra3iGftOltocSWsderGTw7J
D0wUCIA1cswvnFQaAVo+RWW2UZZytjWb5sJrAGNi/Amd7HZDwQ04T/jUsAzgBc9wAAoMpzJOsNwI
758xM2IaiqehMbEg9s51gAozUBWJrmAKB2rLc066Z/fE67UdoARWGQ85oos4HWrMvNIAh4ZZD0Se
1PZWGhxihrxuw9hpQjJAnjQfZzS2YKgpRiMd2iw7N51cGQP01LRIm6pT0Fm0QzeTauOXWLUIaigD
0qK0iAgCNZ6wHG549z/SgNywcci+tKHdRTGpsB5G4szJX4A5Qq/kQCdTnC/N/M0JV6yiaOb3d8XR
RegdiFpvorXPJFEjNcFJv5TAL5inx6TvPkXLecXTeswERf6HZDbymEkKbdrkGogzN/fOG+oPc8Bx
C/1yS/3iKygMzooCl8Mwb+cOc1Jm9N/l2B7jfDj39kDlbC8vpBexRzbbp1mzQ1ur8fwY8i3GRbii
hPFfOo/7PGFt8k0uFvIhqEJaeV7zpgL7Epls2BPDZqEcz4O0462t+mVt/uMlaSib86w96R1SkWlW
bOoxA435vVHBubCi4yyJ53eG+rl3vNeyB9KcGeBAk8DvFuLFJcimRE5K/yCPuyClzAkDrX5tRo41
rf2iDQKveI1cYupqZwSyZ9IhqbJnkJvFogZcXImR+YdvVvdkmtSG58ORcqOwtQ8B+6SYd3ejA5/t
JzG/GmVXbXWek3iurfJxgrPgzg+bFshhWhYQEr0ytgr2yur0isxV2LOGRJSVh92f7gMs0ZXzoiWM
5ZDQVoEwafBhxT4PxBFbFXm0ns4ubWpRJsvFy1tgyb/YmhArtrbdWsQNwrPX3MYAD0HbDl9Nor2h
CrTbqB7hNEbrx/WecVoRFDPwLmGYM8JltajIjKQsKO6YgIWceIiLwV2R2P0eOfUBDvRngSVjkoC2
leUQaaqBpnsyDtlvmEBvGNC70X2dh+EZLo+gS6969ozyXCTRQ9zyPPL0byv5R6g2k/wO8Twpk2sO
vkN41DvUkVqX2VUBDJA/9GIxEZ3V6K5Nj9sJo+iizwR/tA7zfdbhU+5IhaCpwrTXsU9qKGNKz3C5
7I300cK7ibagdv6kf9uueB5xqVEXr2Voxppd35OYzKs8SXBbVCQj6V357Wt9sFeVQ6C9Y3xrKaOZ
HFJo40z8SwNl/yDDMFG2cH9GWbcaSg6OHnMaLqWAl6FWPG/YgVbaPal4CMJW1qHFcWBlGDPlPSkm
crkuhZZuGhW9mzrOMopd5arxnDDCJvPAvvFYVPIiW3uvldSnFcHB99DOG/VRdvqDCd6+AXO/EkN0
s4Zpg7L0bAc4molL5zUhcb9xJBZ10tYJhSa/1fQpYZBEPq1718AuU4HYCsvc/phk6Ia+RZpXW+A4
GSan3bHNNGewQc/orqlLFKQXD/upYPfOHnIig6IJGB5/LtFglos27Y4Q6Gwen+e4+sFgiDiaSUzD
hcEGBy5LEKxok9HIZqz468zOl1GIZw51ZOiobEPe9DnqeoIhNByYLoc/MhY6kp246jVk2lVZcpvp
xORNfeRcCw5FNIHSNRY2hsWr72loZt4OV3WAJ+9W6Nq/ubrnJA/vlI0pxFcpeqrglNdo2WMG+jX5
ApHAlavWmexNX1k3r6n+MCxoNo5MnmKw85gqIhahNBRzAqPjx9ahJx8r6723bsg/G7jriYHmpvTM
izGZf+0BOlJdUqIWlCIAjly8IOxqIst88FJ9xMeREqMB7UOS79TQ/2Anzz09lmu94kaspcduxr2b
ppOE3UC6TuKnr2lU5SdRO802SMl11pWHmtg+pEFEEXxcTmE+c0EWtntSEU68ieCoqtX+MAFt+OPp
nHb2VSCSS+uUvCUUncO4qw0pqExspgJ4JQrHmXuODcNhDmLmSdoyns+HN72s4zMULNGD7F5IiDWW
nDbqUe1V6xq7ztNuLsTYEXvMEincs4oPabC2gtcURSokhqpa1UvOWht8JF2Gquu0SNmj8xf31bzy
eLpuuNu3kKFrfdabrdaAY7gzYuccEAgimSYRFATA4nXBl61DtaX1bXSZ37Oc0QdCuv8KTrgPWePJ
OcMsUERlSn4lz3r8s3vTkPsW9+g69yLCMfTz7Jv3irCbVewGuwQWjm/bU0ArllwKyFYVqTok/7Bp
BtJk6XN9++L06q202MgPJV4lTHyEaeRoAVOKtNX6wQ+wKnFebXfiNFody3p6Rvhr0ETNc280H001
Md7uINwmeaspvlDGpeXeKXofPmvWySRdbtd+CMajPlihYww8b4bkNdaPkS1eQJ461rZ2uXqviVm+
OgnxlqL3OmwkOpnDeepf8GbKlYGjNGTz9VoLADZBsrDjzu+xbaIsuNFWDs7dM2KYbKr6ZEmEs6/L
46wBs/jdtdKkswp05sfZxJFLR6VOFVa6iS325Dk6TY/JrXT170hypma5OnILgE7Yw8UY6rupm/W5
lPGes3m5QgJ4MNrsy7FaJmOaWOLMHrGVNct3KxA6jzmoQiiCWOdi9TY1A7krufX01Gfad1extwn8
EIg04IGbrsbOINCQDGpnelGeLyjOINWOQ0VGitemN9nkDUXMQu1m9sYZnIuLK4xQ5Bod2X3uXrSs
WnyY/kjpQHnWBwhObZBcavEYdoHDdHesnXXsQfaVOfXKhdgu/3V9fs1a37zkhKts5jzHMwIPRyiJ
+QjU62NQGj8pRnOYP26JbgyrxB7ZSnJvmw6DyhHREsmE9TR3ilCJDslFI3Gx7TmcRPmWs9sOH8TN
mbV/FXRgbRLFzMMmAwn0liFCcir9D1Fp6aHriWokgg0kJSbV2cMZZSXBBRdTwmCZdxpJdGu6+NvA
J7HqlzqvnK9Xj7MtkzWdLzM7WHI4mgQxwotbDt0DPiSMcNZWUtQZzeI64W91KoCt2e7fatqkwihd
kFDtKIR3MscxjDv+kbqOdSwzNLi83sIXYO58T8SPvs9xsU3ZYmU8679sx3oY44FDrnwExesOieWf
tGXXSxXSvJVEg6w0oW7BmBbh3Nt7PKTDNeXSylqUdSloYIj15GDYxr9pJm/AcOR61HTBU7U5x7pA
JHJJgQ9QGkyxzuv4x+3diOxSoq5s7vdNLbpvcBDEuYwB1nyybd85DnCnflzdjMB6W4oA6vLHNnjq
WLY3rsU1oat07fBhNwtjL/v8tfdj/Z0dYIx3Lrp1rjlcOcarcxWwMy+6/JWhrn7J/dE/Bkvwm62e
LKf5KhW2/bH7IWHMAQ2gaNFB7WGex8AgTqDphnezMLSznbQXgv7dXdYnTBWahsXbzEM9ZwkOJtxz
3tx7AGagMxl9GdN7LRneJBBCqwxHxsZomLJX8KLVXRciP1S08AhmOpxsiYvD7TDvxsmsQ53GV9aV
dRLTEtqPhOmQvnyqi+6vVckKO6BKlgw8nO4ksYa+HjynZFT1bckzyNa6ve7jeIMqCQPFzk7a9lOT
2v+HtDNrjhtJsvVfGavnixnsy7XpfsgFmWRyJ7W+wCiKwr7v+PX3g7puKxOJTnSpbXpmrFoqOiPC
w+Hh7uecna8aFmOb/s6i7Jj1qXYfwbD0zN2C8Lv8XAggUCIKptJWZsLdSt87wr4sUrrQJIlOIPI7
YOVrBtqTjvjq0EbOXY1OKBQxUKV/C+v8Y9ZYtwrDWpl4V0JS4fZ5/FmHcpPnWMv7VU0b+tz58Kq4
VBZU34YKr1/LVdNRDmmuZbjfD6H20av04FpzU53xtJBOHrjgbpxQg5Y7AtkPAVMPt18PpLGi1GRm
0tYvi23XE0bEHpFxyfMetSB4Rj5CHxVcyusOIFtUUdA0XDgx8qL4pLelt2E7yTvD7CAwjjn+/zLw
1OfWhc9mRESqIjO0qfcDMaArnUfdVh5uSrpDu1Q27tPCumtdCsJS0ysHv1GHK4ioqA9DSQZbjgvF
ZFW8dJVK/lmFwa69twYluWrS9EsbMSkotfId1BPyRvxJUayR2zXQagEw3RCuoPAGi7rLShCBbpw/
hFadfoRd+Ku7kRQIj3kGAVygyOxmA1+G+oNnWMDD8Sje2d90F77Aanxce4RKT2LGUJe9W8ljiq0y
2rV8jQIuj4seakcd8F1Fjx80in/vayQOWiG5az7e76FufHXy4CGU0sTuaUbAf52/SFTeGHKI1vDV
XLkiPTZyAJ49igwtl7UVyNipy3TXNEj04sVwRjKYHngZzC2wgpVAqfqNVvUqbCMQEglyaHdq8aJH
72beqvfU1WrG4/1hnOyNnPS2Fc0HAA83muLndpl8z0RLs8t6HKUhlMSkeQCwiWZamtJNiTLqwM5D
0FZfO1f6kGg6JUievlFo3AjgiF2IqPOSfmnnUqomH4Lalx4FsXGjlV8ZWYHZAxTVpm2b7zUkbFtm
mT8CkOiga+N6yU34YdC5EibltQh0fpdF+zxtGzgIyJjdPtpXdXQf6Ka4LbJx1IqxEqj565CAopTs
kM/cCtlxZotJcNVCCxhrpQOqUX/J2npDf/8rD5E3tyaFHUpGCUW53xVlDmVZB0+QQt/CqLS7rvSh
Aeo+qRFjyGVuvaFp9q6OwxaGCut4QQ1ELMSG0g6cQuQ/P9KheG6QRCsMyitZhG4APGY+zK4/wFcB
8a7NYSXxdTREphjpOOqq+oBIcirm/k5TSdHN7GvMbNUaBr6MS9PH2Sv4pjegBnbRQyEtslixYEJS
TtqeD5/50qnSl7gRvku5eu1bWnXbdLskc58Mo9vzt+8FXh2bxAngrpT9bgu+4pYB+9FrNAG+HxoX
riS8QBVmrQehs80CcGHboN6ciTbQyhtmUCCooMEFNimmFAaTfsMkglIlP+J2LPtUjAqYyg+nUb43
4ocCntCG5oetF0gyeKWlbpIWko5CkL5boRZsRRNMVa4M3SYaxPYqYBjAeg/iJ/BkX0MlKinvHNKW
Jq0Z9cE+B+BNFQkKx47HgUqO14n6LYTlTeQ+5MVwDQORSJsH/aQk/OxEOqUmQvYKYrMfnQBtmxK3
4Roo0ovhi59VWi8MPKj3ehTw8aZLHnhQUAMn9ND96bsdVF6r1F0zP3PvKeE6z36kxh49A9+WivAN
4W9aynnNKMVgFFur0nIagDywTSa8KY57YCgUxCxC3sA1BE+CrjJfkfQfxFA8NGBPBgrzO88CSixD
puUCy2Gozv9O0+sArB9qE0EU1uiOveUo0kJ8DD7YrfhvSDWh63qWzAT4aAUqvh5LuqphB0y6W6L3
qdDNJ2R97KE3vSu5yu4TJkwa/t7acOiSuhDN6GnODQy8r3z3QRmUA+MhvNFhcW0JBgGElqb1EfL3
8sbxiOBSITm2Y6kPUk6SIRfNQbYQzzH9/H4A4mf7o/KXBSWKLmQbsfEIv2hQKpHxKmqPTLVex0b3
qfcZ50tHgItPa4W+eV4gbcDsx84z8o3rBpDF6goAZjoxzLzD0Do2wmqk7cYQcCObwQGqiCoJfhBO
G9rBW63CB4K6VXaeCkVA4kOKWEY87BVYK2pgJVqL4oDDQwgVlXEOrvlWQjiegGzkM+58DROwcQYz
wjLip9eNu+H5b22ril9Rb4AwOsqPSHTRcMn7j0LNJuZAfiCG+2BJHbwEaZHQA0r5gWa/r9rwwYhI
GxsmTrq2ZyTRpWkrDMh+ASe86btob9T7TLJCegPMgmchtHhhLW556bmMQ0hfmCEF+u1XFQgaNFI9
xDcPqaM+6EwK+S1ozkpRvjsZFS54GG4VyRH27QBuWDFicWP0SftIGasq0oPJDKEeyN9D+ri16+6p
2nQrgwokkAKgOfR3ri1X0taK4Wm8C5iPj6RnJ4ju6oyJ2YzfPZEAn2i18lVR88e+buVtAhfAw4BG
OVxHV16iDNfRoIlbtYctFNaMShJfMsetSde91u67/DV3y3jvM16oo5u5I63+poDSADEIxqpM7mnZ
5teDn75aENDDKpLsTM96h+7k8wBNdRAob72o9HujhwNPwg/aJjRpAQwbSe8fC7mB8pESQZpr4aHU
4ivnrhQj81Fuh0NbMH+uAcndQlAQbYosqg9Zpj3B618+qSM5W28UfA6HhjJ5q49PZoYLSDpvUs2C
o01SVduUEnkrSmJyKFLUlQUA30lCJAEzFu9STdV2HWlKFgsM+jPDMkDjaWfeyHFC8rTrcpg6LLMd
Nm3ZgGaSBYv3dHnQZMRGG9gntgLuvlKEMWNSr0cqUvR45AME7JAEAVJfVz70mJWY7RBDsVYMHid3
bQl+u7xm38BLCDJ/Ti1sTVIH6kBp9ihOPhP16cDT49DUQrxKmF5emboE6yk0jKFDnypN/Otc4Qkm
MvAFSUC3qT35a8EvuW1EiriC5EsHSWDOSh5C7S5jltnxs2YzkDdyJndeWDoH3Q8/BmV3HcQhBad4
BAyUCZJI/ktk0jjsgvgbDJR21zQ7FASffEbWTU/YoxyZrmqtS+/NHFY8C2yEztWGGxAGDKvtbcgx
oXPvqGEnKrxcevejjNTboEAfoWFssHASf+c40WObQj0qcg82km++S25206qegpZAdKUp6WuKrMPa
pFINqprmt8H0g1xJb4Yjt1AdhpRDKtuXMoPR8EbedrUB7W7m/jDD5Dka6JIVY1NdIdXROuuj5fnf
HA0JMwX03crquBWJGKDLVvtMuhBvkN2BaDLgNFHKoCdOaAwFCeA7bxWB+RoA4HuEZiAJbAKNQCHe
lgqhjWQbKq5CpCitI8YHcv6mdfvnVvVBd3qvlsvM7hDGcCEDjwMYsTNI4NFF1jcOU7cVkEgmXU39
ug1BpJVSdyum+QGGW6ZzmE+taRkvSB+eCx/KyAyLomkwA2RY5kQhOU3rSm2gZkVbAMXNPMuZDeh4
G+I7wc73KdRCsL8u3FI4+NSCdhqY7fVPdfDaMYr7qolulBG4UHXenidZf/cT/unW8U2gDfewp0j7
n3KngREXGx0CYmfldQmkxnA6HzTHsdZ5XlzVpgOnxDjvThs0gZdKdtz7JtaEPf1M7WD1BYMIqfie
Na70pQoQHFKyJtm3Ha1YlL7uSkikAPKgndNDIoM2uM+Dcqv4Xrtp6uzWrwIqpryHshZGL5wYXZ2a
siGYfR8tANf9XDY6DHQl/dCf/9glPDPhGgY94Cfmgdo2LNsDgrZKJlyFiv4JdSeIiOTKUa4Qcb4T
mFVcC1UkrJ1eDW9A3/35f3yp/IdS7f+8df/XfU8f/iFKWf79f/nntzTrC+JTNfnHv7+kMf/53/Hf
+effOf03/n7rvxXQMf6oLv6t3Xt69xq/l9O/dPKTsf7nb7d5rV5P/mFU9aj6x/q96J/eyzqqfv4W
rGP8m//uH/7X+8+f8tJn73/74y2tk2r8aa6fJn/8+UdX3//2h2SgSP0/xz//zz8cF/C3P+7Son3t
z/6F99ey+tsfivTfkm7KiqVZiiZq5qiT3r6Pf6L+t2pZ/NeQMKG1bUgif5KkJK1/+8PgXzI1XTQs
iRKLLnMzSm4Df6IZ/z3+JNlAk9XQFBi8/vj/v9fJ+f06z/9K6vgBSfSqZCHjFTvWHkWNlPekLGqq
pRiSJU6uYJ8aWkojgOj1g2EM/VpfU62wqdPHq24t26mt2xCZLOh9T+/91OhE7rg0EWJ3awhzvBTa
OFjEpbbeHh3Anws9XtiMCVNUJfZH5mWoGsqppirMKI4ZGeCBg+FOl57lfkHdXZLPN+7EwPgLvL3C
kO+O2/x/4EtAiI5szS6idXYVb1FaJHuEkUO06Yzeewsa0TPndGJuck5y4VSK0LKertg7zh7uvUDY
X96yiQi1yqmcmJicim4VkRDImOjrYNe4r1EJr77y4ITZgiFp9nC4CYYoybTdpcnhuJCuuGaKUiJj
hlt5Xa6C4ItnZwfxvtummyp7IvEyFj428wd2ZHR6YFoclEMHr690r+6QIbJBr34ALbbhFbVZ8vDZ
4zoyNjkuQRYLBk+lzEYWpq+v8i8Iv18+rZ+bNLm5CKKapsGhGboqEaGOHTDTtdQaENuwoSbd+Qdl
726rPTo6PxAEWkc75h8XDJ6fmqlJmqKo9BVNWValU4OykLsSLf7SRj9auVehrJIOCMUdKm2lfhY3
2RoUw9Vlm+fbiEljDJ1UJmVVJ0Aer7HpDd4WInQ8Q7Y3pU9UFzW9WFjX+DNO9/HEhiGe2jBMBZ0O
9DRtiZm9teYEDGeHwW2BJqpdV1RJYpWxQbTjnZsigGfz8gpnAvCp+cmu6pLES13BfLYJxpNkHnYX
fIJcoVtbu2onbMx1vw/Wl60u7KsxBrej4FWCJ8kUidklRf8mGV9Ck+mzpQA56y6/zm4agY088pqU
ISzbuyHX3zSoZ27NDZMjn9HssP2NtekXYuTMFR/3crRJU4FBj+le5pC2BpKPySZmrIUZ4dY3Yqbh
aSNKRuTtDXh910PefWkzmnGejKRO7Ur5PhfE5vbyFs8v/9fvMtnixu8lvdPH8TARgm1QnRVdtcsm
xhs+9VwZbIhsSAbXQ5mEUWq9VaukFQLuphWAnPfqfAsWv3zpAuWmCSLtCu3AYcHonOuoBjgGSyad
UY1JZAObwTCrjB7m0B6s8EVk7Cd9uryu8w+RqR2bmHyIBE/0Bi3OKrvKG8gimWHjkaR7dpfJTLZU
3dtlc3PbeGxuEkhjOSzizieuJbp3pal0cqB/XWWgV2CxO8RW9OOyvVk3PTZont6+xEeHfejMEvE+
eOzccA9BEUReMOxSem1oYEhOt+54y7US01iFGdsk/MlCCDjzT83i08H/iEwH8gCbhFYNTbRWFwUk
phnggkzFvb68yjM/Of356iSsliLfkhKtettQfmjNXe09JcanyybmlmDSAuMGqJJJFn26j4ECz3IB
rb+N+u4mUDQ4Bn5jEccWJp6oBgOc9Ugd2aU/NB8jAzo5AP/UcyIlCO3Lq5nbsGNbEzdM4OsDZa6F
diiYDx7dTWYA71DQ6v7qBeZgmFNGJ4jUizfExE4eZB1QDex45r6ub1UVMqXHy0sZf8RJYPppwjBl
ni6SDu/K6cGYjVpFSaiHthKaFGd/qN5rBqMFBTcYjH5rOb9sjU5y9CnrBEZHpYHlJM6tR1EWxj56
oZfXM17I6XosyVTh36IWZ8iT74rl68xaSzhakYFXRMZISF+iBLB3D7fuAd78y+bOUzv2z5I1ReTF
KCuqNjmiCO6CpjIZYfVuGPF7kA7UdlZMUNhoE5CsOguh4DwgTexNAhJqlzKhJ4ztfDt+qpnbXHkb
6c7YpRvfLhcS1zk/twxGeEzSOso+k8WBsmAcFq4uO0NuLoDQWYP3Rpel37hOlmWA5uKecHiT4CAK
kYIwBGemttuGQli2iZS7y+d0ljnydAeOTAdt9Akemqeu5+WVLLSFzkvCg/fqoCYPnvWld++jHrQP
o2xetrtscGbrLFkWTVHBGv87MUivh6d+JkV2H+5hSJfkR0NacPWZmIoJQ6ffQ3HCnCb5bhyo9LKD
GOo/sqfsNnMXzmXWgMr8yBiwlbO3Hzb1WBUUvjtWfodA+n1XaQv+PLtNRyYmIYFCpZ5WPe3oRI7e
ciSpsjz4xmDZQpQ7T905f+D6JCtAQqjxTMJCWIpD3Poq3BVrc9d91mxpNazMTWmHV9oOgjR7+arO
uZysmrIlmpbCyM/kq22ikdKXLV9VrX2Om4+Ccd/nH73yKUV6wWe6yF/wuPnT+qc9ffIVl1JTgcpU
SWw1QYkPeOHCK2H+qH79/MkW5qkFY4MqQtyQNYfEeatRXe3R27p8b8aQMonfHNQvK/LpRYXQA6yT
Tjxt1Lcs2xv5wauenBiK6YXYNuYDlwwpp4Z0s+i10sPzGlTMDg7Awk1Vd/Lar7zXuDaqhXUtnc7E
0TWgMUwjBZAbMHEV1K+etb28cXNfopOdm0Qc5CuQKAugTxgrNejMrZWKOhfzUbtkK39qFx+mM19a
PnyapMsmjD5UJk83MFKivND7AXi9eBtpNwF61O3eib4Y6TuQ/IXtm3M+yhlUPcGZY3bifG6MspFg
4HwC8xOkDr7MBNOPyzs4t6BjGxPXy+O8LdVO5BuRRm+NbzJkNADxL74w7noL+evKM/yPl03Ofc6t
Y5sTL+Rr6BXCgE1h39mM2OxG0YQV/ex9aENI8XTZ3JzPH1ubOCH6nOi9+VJo6xJCEi40vegtKd+Z
575sZ+m0Jq6RArWE+bcPbRWoefAZxa4EHr7LNuZPy9Bl8g0+gtOamqtmtPMd1gIjPVRWaYv6caat
mLAvQTE0ycLWnV8vJow0wzBNCZgSxETTk2KKnwqfGIH5X6uPxQ3jFht00F5lpgaovUM1bl9e4FnE
mBicHBZjn1UZoiNp9+pjkL+F8ofLP//c9yYGJqcUBaam6Yyjjisyd4bdHQpnnW3DF4ZwKGTFnxbs
jR+gk4g7sTd651H6L/gQ3VfoPNviNYoL22bPq3rX7HgPLiQVsztnUqw2JNmUrOkbwCNpkVzYP9Ef
tXULsMH95ZWcufe4EByBp5mBkII+fsOOFpIFjmUG9O/sMoVA6yF17vtkf9nE2U2dmBi9/8iEYcVR
hcgBRFMq7CJaXHxkkuADZf+nDk3W/8zWJFEx4C/D5dkuZXjIm+9uvlYCeY+Mz8KxzDvcr32blm/j
2nErSK4igl0G3O8K0mAb8QiQ8dtq7S+2rs4ixLiHlibCTk39S7EmNzYrdXh8EO2xoXENdrXSq++W
0sAmi3LD0ElQ39WCxoyp++Xyfkrjx+jM0UnILZ1XjUJsOj08AQGpPkdQxw5C/0OH0q88VE+Z2+wh
objWYvG7i0ZBhdgNxMYHoVKfL9ufc0+WTuPR4gJI8uQ80fjUfGRzCBzlU2ms4dPUjIXkacGEMsk1
AzlA4GpMnpIwtRP0dGroGjSlXPDMs2SQZcCSq+jjA4RHzuSiUZH2zA7KNjsRP1X9V7e9St3t0Nxb
7efLWzbrmjpD/hiRTNPUJ7GwpXqErCYv3bKnnLgae06oqKw95prX3iG4rhfu96yPHBucBENV8PQi
R/LZBtg+3gTmmiGn3ZZX4JZsfXt5eeOJTx3y2NhkH3uUIuDGZnXBlbsvd5CSbFW72pULi5r3il+b
OF7Io6AFQ00sG4C+oU6/GqlMJWD9vrTw3Z81ItHT4lklG2eV9ExRLJdhvvHFCEhWg0MkXPv17/j3
kZHJtxfclmw0MQAULYJ8tvxWGOG+Fh8un8r5o3R07yMrE6cD8lYLsaXxKH2EA2KLBGV2ldnI266l
ryMtLjUd68vvfBx13sB8GlXqydM+3ag4ABh9PCTh2ki+D/rCM3HW1379/GmQ1/IGSUBGAu3CV7st
nJ8PGmga1IOFdeIgOQy5JvN0QKJB/af9gqPPX6sj65PQiw4VMk8Wq5N32ZWyca+TfXolr8INKvC/
8znTGeyQVbpYOpDDU3eX8ljuzV5ObOddW7lPme1ugYHUK3qBa2+71KaeS2qOrU0CRptD9+RVJB0S
xHNe0tojgu2yQ84lHccmJmFC6aoKLSjqs/DHusLHUH5P/L2gLLj97AU+2rZJlGjTRhqKgYXEjXWv
g8uvErBDaRks3OHZjH2cJxFVeawsTmM6IMjQidCtg1S/lT9XXkO9vk/DB/T8xDvLFNDgypIBjvAg
EMPvRo0sOuQKpXObtUJWbyUvD4HINcawECbPTvIfA3QM05GeGBSlTv3G75Ohi1q+z5DKwKMWO6+X
j/F84RMDkwRgMHJYQ82aF2RFYs8w9T74BEczhARrZZvsjJd4YavPjvTUoDZJB9wmVMV8qPDNHPbq
7K7wVDDzC955/o2eWJnc7VKvS4jQ2DfludpUV4yNb7Rt8HHYxhuf1vvlTVw4JE0+PSRdy52hDclw
oupWq56apZ7z4mom2WlCdgoVBqspt9DDHspduEs/wzlhFzvtYWk4419Ys6CplxRFA512upwKisw8
iTKi8hv4QPKNYBOuiVXdVvs3Mu+zQPLzpP5pTZr4QzaAgBEy1qaLL2b2oArod75L3ePlI5rxOuYG
ZFGiBK6SD0z8IWVESIwFbrXcXyGOGbbPdbjgBXNX6cTGxA0cvyZkVLDVyl8ZdB9fLM90QZLNP+6S
D6h0c3lRM36HQQbIlTFmGcbkoBiVgC2j5yq5MelatDP0fMHC/LaR5FpUTixJmUR5F4LlIkZ2AUrD
pybd+7K3AthxeRX/Yt9+GZnEuDaBkEOuS/xt023UdbjtVuqX2kbSZF3cWhvp6rK92TXJskI9EqVy
2tWn7t3A+JGgrESAV8VdoMPpheQso+Yvl83MHs6Rmck3WDOrmqGDNLRblOKkV1Pe/mc/f3I0ITP6
aL0Dok5CmKZvy3ThyzP++yfvACQBlaPff3IqKoPLPJf5MIgwWsKMfkPp+wmAyDpgsDvX3Q+Xl3Oe
jU3sTZ3ZykrLj7mhAKnG1NajYoaMd7sZm5VLCdK8NYZweSoatBCm4y6BUBSV5eNzQfBBkmwh38Pq
UWqfYlRyhq0nfsvgoHB/XF7jrOcdGZ24RFFrVTmMji6G1wKEVfIGuurLJma97sjExCtKJCWanIF0
xAzBksSKXen9UpwbY+WZZxzZmHiGDFWzIADYpK1s7pRNDq0IpcB2I2+86/S3MmcGSjWqt4wKmtPI
rbeFlTIQRaV9E+frsextbpRbqMXEDXRPz87CtTo7I95Zx+YmQRy4Wo9WFeVoZoDX2fcuDlZkeX/x
kEYbMgGV+WxNY1DsNAINoyJpWnBIZV1s1Ar6kMi3L5s4d/BTG9PPahhGeQIdPkHVWjk7AFDbN2bJ
xjnc5efGWaj4aYuRdQThKKROB3bUHLqnBrlT24EX/y3sxHvPtY0IBC7ajpfXdebfE1OTK2RJWY72
GaYy85sDZ2D3evnn/9yXE+eeGJhcoCIDla00GFBzXtVFsA3efN/YCs2t1T94IOMib1XX7UK+Ov7a
l6xOrlRfZY6axPTHDPFdbzcqotj+Zwn+4oXVzVzdEY/zz+fEJA1SzdjNfrbQ1YjMLt46D3RLNdxC
vCEU7i5bOzur0xxcnVyl2MyjvpRIi6VqZ3bXgrm5/PPPrurk50+y4gaGNM+Rc5IT5ckt4Cv9wmTo
f2ZiXOJRlYo2dl+VLSbM4qmuN0KBWsSCiaVdGld5ZCKoysKUDQYnLLQ+68e2WnhvnV3OyS5NboxX
BxJSJ5yCkj1CkSRoh9K/U5u1ISzkVUsLmdwcDc6vWAb7bJP1bKNw2Jeoy18+jrNrMuYIFq9gPty6
clbP06PeaKuYET0w1FD/hWKLet9WDT5fNjP3AjqxMzn2KjVDB24xPOu+s929skdk4QYC+K288u2l
1+N5aW+yqokHyIE6pF5MptjY0uf2tdzFOc34fANdzEAOHGyRJozWf7llOLE68YvK150kGd/h+XDr
t3t0VS5v4sztPNnDiTtYjlElYUL+6CKCWngWqhfhoUce7bKZGa87MTOJnKoMEY+MboYthztH3RbN
/vLP/xe+AGDLEHk+Mrd/ej+hO7aiqiVpgwwKTO8WEnpbvzLAhu5SeyR0WUgOzlE0Pw/ml8FJ2DSE
XjFbZ8wOtu5Tx9Se4mxgL4DiNtgP79HjsgfOX6tfFieBNMhq0OfjEvValDZ9ui2qPFt1sqnDVy7+
1YYoy+P9zQSkZSnWWU25R4pAhcOYd0v/UHwPjY+Ztlk4svH3PfmanpqYlpWHLkbmiYY4kCDYKPwV
1PFb2PWiDeNb22wnw7q2YHLO2ZkhpeMPMtOE3ujUSWS3hXBewiLa9AiSthAWKwsmZh3x2MbE09Fs
LSKfkQxbvxXuxe0YlKwPvT2mwe1h8YE0v4e/VjTJUTsE6tVhzFH7x2pTUEAzr+ov/g19yK24j9bD
8+UzW9jAaVUQpH9WQ6HNV7CzQeSIyo9Q2102Mb+BkqTroiWRdpsTN88bFZg5kAri7DhTAF1qtenW
IMipc8pQGS982GeXBP+EOH6uGI8Y//zow242LhSQnRDYMKyiKQmRpl8sxNi5i6semZjE8KwpkkCC
hZKuNaQL6o2MtrM6PFhLfZolOxP31tAWHhJTC+wk6m88+P7EQ6ahT/MnDvkEhnyM7pwtBR0vaOLj
4BkGJDjkwHY+tOux1Rnv9JfRy0evC3bCf7h/EyeHIzV2InRobNYUI+qYwYFWCd8DI9r+ju/9Oqnp
wGWAl8Q50+Y/K7jyFqbyDfwFz8KuYKbFWigCLG3jdKhAypFFLn3LZ4K12UDpR/wz4apF1ZcHIONH
rbi+vL5ZX6daNA4YI881HZn1lcgLyoLlJelL8z0ZopWzNFI69120RFWhZQx2msA0ccIw9GofSvdx
ZhFBBtCl2RX8YzvnBVYdOO62xa78jQKrpSBdRREcPMpZ146yZGwGUpjYWvC1sUicl9xiJsoy0gdE
WwHhpqpTqFcI54yj6ZB3iTvkK8ayV7xLDt6P4XrMLlx7qbY/c06WolKhsUyZY5oWU4qwhWxAZkGh
82DAyJndhkvvmVkTTLKMrQOLAbhJlBWdKtaCHHJ/8HdtCKfIFcqol71tJhxZCkmEKgEfVeTpOF8g
R4HrdHliZ9kLHHRQPKyHd1f4fNnKTGbJQBBSNSqVpxF9eBq/U6Y5S5g3EhsN0yupq5/cqLQvm5jb
qyMTUzCVW/pO4aQcf4EOCVIpQvw+SAv55NwygNHouBd0FXz5TpfhA6IJ2qxD0755tkxbzB8vr+Hn
bk+yLctg6IaNorECLOjUgBSaTuVK6BzCsWLzkePDija2Hd76O+Qa9qgxfQCkca0tPDfnPucndid5
cgN3ZxYgdm0nxUahLOhsHBtE8br5CJxmcV7lbBuBhJA3GJTsRABQU7ce4E3yWh0AhenfqqJ7D3/r
QmJ8HrUxoZkKZTQDJDZX6HQj6TJXUI7qIzyo3qZ3SIFv0Va/HzEH8abf//XKKvbGdJW7pOj0QiY3
VQCO2RXoafCVaLeQWK/dr2igrUUmVK1g9R+bG3f4KB/i+VcWqN79Y9yCQHeLUob6nF6lrG34oi7W
usbzP/HLyfImjj8oleRaoxJmm9GNQ+J8LBx/7a4baqC/wX3BtDnADabPACnzuZjcgkwyu0oGGI2m
yR1KPqGzkKqchYrJz594u1MxWK71/HxDhT7ovbeiVblU7RodbLJjoJBUeNx/TkJMhyDMyuw1n0e7
bUVftO4mRii8zT3qK7ZeLjX9Zk4HbBVIIaiCRCABU+cLkCvpvIAmKTDycdCMN/VW2/1s0C+WWMZQ
PV3YsbGJ66lK0ZZlpcU2BO08ZcKdslNteb800za3f6T6gODGSAsS9tTDhaqzfCti/9QGMjIyrraR
biopuxpgtM/15vVy5J1ziWNzE5cooUnz9DCD+bO/j4KXLHpO/IVjWjIxOaWhMKBejlkRHI+rIoaz
ani8vIjzRgWOfbyK6dn0qpApIiY6iQRI3TIYdXDT1b93S+etMUbHW10xgH1OPuq+MmRdljPrzSNw
bIs0+5tyI+xi21j6PM363C9L0wZM4hQRYmJWbJdS7GkriNBobPoI1ML6ayl+ARu92VhUC6hUbDQ/
915Ft1QPReLJL4jWaJ9rNY54pXIh3wRFamHlz1AoVE0FBSWF13m/DQzfle9gFEKV8TdOhQQLwAQw
X5OodurKqj/EtdIMMbNx+vU4Z+gwGwcd9kpYnMCfuzVHpqzJAEgVaiU0+5DAhYWBEsejaD15sIap
a7P5eHlVM99wMpR/Lsqa3E9HZDTTzyQyBgmiNdXaRP5CzjjrXzBs6tS4TMMQpxBfofNy/oN/jfuG
T4NbGNbOSl5l60UPG3/daVQ7tjV5LPtx1HZajC00Cn52zJNV8EmlLqneFDtze3nvzp9f3NNjaxOP
gJW988vaHfuwkp19jzYjM1KJIuZKudZtcV+KK+VlweZ49BdWOH0190VeBIBAiHDX/bZcIYl2iyzq
aGx/2dJcnDta3PTBTPrtpIJDENKSF62xTQXoxMKVOnu0jPs3jhqYypglTB8t0HpWfhxC+jB4G9N/
sJzP8NWj8/Yfmpk4BQyQtREwSQuexdmpMBiXzapssm1qLgTu2WsrM3/Eq5UZimmyoNcpokkZ6beC
uLyHOhy8YojFqU9yI4c3CS3NZG2IjlwtOeL4WZs4BYPQpglBCDVk2rWnoUnUqrQt2goE+KNkIySw
F6/GKh6aJvby4O7MKnUAuTpHRtvpLK2DOF4xQ3kAh2QC8tPCqnsa0jJ+rGV3OHSNm2y1GqKky954
/rShlw4/gCKPSIZzuKThQkuvGyyxv47vxkol/JtkyuOosLtZGvSZi1k6fARQ1vFGBAoy2dDMMuIa
c2wo/FmWuAo24oOMNqwtb+AUXQLwz3wXdZCgI2xXIVOeTt6E2pBR7DXIwBFGFdKVgapN2qxByKxq
b+vLSC9L3kLyPBP4ycnGRFOFD48LeOoymQA9ZyKPIC8J7bq0uqqjYbNwZrPRmOkHDR1giP+mpRwp
CSJGlbkP42tKR6nIbvbNGtZyJLEW49VcMNEkRv74xozVnNFtj95SWRBGutwA+RrQMQ77a8+CWuqq
WWrpzj1JSQB+2ZlEE0iUyrBEQQ3XaD9mfM6SPSqgK+taXnlbZ73URpk5J8ypsqToPIHVaUzxBLdH
rJQSn9tfFe6tHi7ErLkwz7gkc4w4OjWdyba1SWi4LeTqdi7e9voNwqO9teAHMwGD2hczpozPUu+d
vmuqNvBkqKhjO4x3DKjUzHDUcnInxiF6VNlCbWdmPSfGxv08coPSKS3g0/DYqHn1QYuSm96Kb3O5
3f1131YMWOSRMsfDz8gdasjTfEqhnIuz9e/CvQ/jl2rsxgjR75cASLOLOjI2WZSl9AO5M8bE5kOO
OIOIhsJfru0xb3y8oElA8LqoqcuGkJfnb4GUrtK/DPscDeh0AlUAx9B9TgyIveS0XedALSMYV0nz
gMbGYciW0vSZMHBiZfzzo/MvHH0YJGQ27br4ViWrqgPhjDwrghELDjDzzT0xNLk4CDs3mlthqF2L
axRz+EY4G/lqRB1lu6Ui9UwU4G2mycD5DIjIppBcA2O5qnfjLd3LzWFYorCa3bWjnz8u9mjX1EZJ
EfsdoaX+SkK+uhOv47co6RciwdIyJm9nGeUH3m0sw00+BfV3M1mahZtdh0XFkMlsYtkUu9mmrgQg
tY3QuC3A/XqEGMNAB1Bx9WClae3Hy04wtx44dyAWA/IIN87EpdvUFAox8CM7yimiWMY316kWGlfj
52SS2ikkyDLMtfQOIJk6PRkHDYTMi9kywYEkXMz3eouusCRc1WVlI0Z2L+m/kRrQUjJ1kT4Cn53p
qgANIoObI8RS+2tB2dVLtEizu3b08ydXNKtzDzfQiGaFHXZo+y1czbloefz7T26mVvalGfYEmjyS
9jLCaOgdbFpI5i4fvjTjbKQaGrVpslLwBpPnX+2GXpEK4JQtb4VSdgJg7md5+kF8Vp+dZ9lGvG/l
bpYi3MzyKLmrfHUsfXSNidP5BkLNQo1HWOUOXm0ngk1Peb68tiUbkyPqB5j7AuQEETKGMrJk7FNz
X9Kl6zPj24bK3NpYGgSPOnU0ERnDClruyJYb6YdgquEGlYaPham+xEnJAGaQfMx6lMEur23WKpxJ
I34M+v5pxmMOtQDZdsv0n2Zuiy+1J25T97p1QaztrWohHZl7t4wYNaC2kqiP7Fyn9zca/adD3MJG
0SehlhfY4XoANvQ4bCv63NJfr07SmqXrTEtGA+A7cY44RkER4W06wgx+/T/Srmu5blwJfhGrAGa+
kjxROVj2+oXldWDOGV9/G3LtioK4xJWsV1VxzgCDwWBCd79vYSVkv71+K+EcGs8J4Xc43nqq4MTt
dIhAt4a7wmrJuWgt1EcwcmETP9AkQdbaAQPkGDKGKNUBQE04YI7SG1ZZ8Bu8s7xI9bQRzBrMJWS3
rdFaIge4wv8Iwpvo9SbVmFauUxWtNhlQ6NRdtkdT6M9xD1ZEl6DINH1gk+A1DPQFwE/hHSmIy3Qa
GXzowbCOg3kHHrW6k4hY8bHQ6EWEYHYO2jXjrETPtlb5kXruFMnWvO3QBHiHaZBnRHfVNMX3o+qA
BzOrMBEXUb/eOQ8cS4/HwOQEXp3s17BDE9ZB1j695paWQgW3lOqjBrCDAj1lIAVywKqdmLeaNLRf
iexQAbRRTueVQOCgvN6eaiJpozZ1sp/26T2GoLlWD9qBT3NUh+AjRTnLAbSezSflOBrUa3HdYLOM
tc3vPhh+hYC64tA9N5UFHpEA+a2t4FKY4B+SFAgygD9P9jzNMN1b3wJVVrNdWT7eG8KbHXSUzYhg
3S3eS06gVbynzDzru/qQYh6/Alg8fxlNmrt9dlcM3UbRgqJ7AylEONjXq6fqaZh2A5pdaXZlAHql
P33g+0A/wQscxXzcVK+/3yDJOxdRjEZQVJSK24BKfM/b34/Tg1war70gByRWuEE42VC9Qb9VXt2q
0acpPL739+P7sC8+5Ykrlgo+tIhCMxvyAhveHvPgnphft7//1qBefV8VXGc+KeqYpPh+BtouAoo2
kJrrskrvStIFUgB+i15S4FsiD/h6F9qi11hjqBjd+TJ7HF1E2akncup9XhxVfPPdp+S1OMHPWGFS
IWmGiycu8+oh6zG3E+VseAQPrayHdXX/F5oJp6Xok1alGfAeDOKP9VWpSxz16v4svi9cBBjqDBhC
LIDpkF8x29EuBonQB2wY9otHCm5qFHuF3am0oIxAf4YhPnYarctJk0Qca2vEp1KRZlF5bl1YI/Aw
gRFYwV2jjEwNrpwsC7IrFJXfPegGzB8d6VAbhwWdEs9hwuIVHJVtR5vMgR615lY/CAqMnSN7Nbx1
jxACREtgaeLl+KZIQJOqSZHB5yPRv9vbSg+kdDy3XPog8ZJszdvtRy8dMfBExfsEjUiC+8pT0s8x
yjh7NnwmgGNAp4TUhclk8O1bLJta2TkQcGHCegcaR04d+sNMJM9gmQz+/4UMpjBw1QaA4FGTcI/J
Jjo0exAmbfsy0c44DgkWC5C9SFgjiBaOfZbNswKMP91XwHh9bVkpcGHV3nincxGlCNZs60UEUCY4
kqK9I/FFat6HUljldU3g9RGnIy0hYncF9agZxQBNhu8wYs0+NKfyHAGzoHXcBoRMAAyTzzzKhAp2
EHSN0jdVq/s4r8i2FGC46qJUct/z+2qZD/m9ei+aCYZgF7kaN4Gj+Uk0Xehx5baVtmtM0wOLFVKX
xc+i+JWV4f1HLONFqmAZdcuICX5HqGYkZy3LT2klSyfwbd9STDALQNfPQ6mppp+POQjADzMQGcn4
w5hvqvTwZ9oId8JsgRyizGfNN6pHbbphumSPxMMq7pEQc+SgcEEoAmbFwv7WT/4Qf45zyZXAF/y/
VwtZ+Nf+oAiisnJCmAFTzYu5uw/BDJfG9/17gQRfq/Kmssr0OImcEAfJBLOspueukwYgLrjsZHHm
9poBZV1QCIyNRZxj+1Ek4WPWwJ6T1uNkMoTLIKkyC6BcEUgufetG/2XwMaAETffD2QowrG541aEk
rmyYTyZVcAtgptaDGb2dfk1u8uTaKGJ37FuJycnsgf+Ixf0QAx84HVsIiXUoEt+jtutWie5l76WO
Eg1C8ARZPg25kkJQ3ti+rdyqCVjjwTKtVrs/OaTI+7/WSLE7YzbbUfdZBlJUkClLEYG2/TUCt9cS
zDlVM7uDG8gJs9xmtsBtyrJQ4mxk2y84g2xQpnIGXy+cwSlVntT0a69+2l6qN0k2YVPExjK1r9Fg
URaW356zU3PSjt2R3k2e5nFcTBkC3JvUhyhNeHLGuaVXas00HyO347m7tI7saFyTk/Z13LNfxE/c
2DdO2ypK7Pt5BRb2rY1p5GRIH/igcZ6BgmkVLijF5Rhmb15aonKCj9CttClGVTP98Kn/Zc4u9TPf
vB28ztjPPn9ryZqgJVYoBt2lMhnVgClT8H6rJytgl0gtSpzDdswAcObXhl6AdTkA9pvp815X7Zge
+n10VC/em50Sl05wDeqgGVGp2JrfG8StlIuWgHpc1rAnOU5iz1Rj0KCcRuyPAmzU/KodPw/ky7at
SQ1ccAzowszMsoeMDHz3O/IL8yS74QKRCdq0vo+XvNFBXtZ403MjLp/gKOyKFaFWwB1NaEPl2LYg
GQY50C7bKaeo87d1lCyjmLYIpqxVBjSd+no0eiW9DIF5Ex23ZUjOrFi0TRvWVTRB7JDnB6N3w3A/
oV24+TP/qgqBg6ElttpYE54TGfVVA02VVncz6PRxWxnJGRKz/moQMIIjpPnaTD2VfSnh7+zPlu0D
sj4q/E77/GfyuNtYOLw+Glvwz8MGAZnhNcD2TIKvdXmptZe0/hSaikeZ5BaROCIRjzJv8zIYB1y4
w3QRTNf5sN/WSGZygnsIQK40zgzXhho0pxD1E0wN+gqgDCXeTmZ2QuBQo3s6ziysnKn0ftAXIFpv
b7o680n117ZGb+omwpFVBUfR6HleqwoCyuyyU93uxE4U1HfZRfI0xu78gCnso6w1T6ad4CUwIEG7
gYQQOVLXCdVTz4gXVNPPAiMm2+pJDOINSjNRw7ZvcW0M+eCa4yNLZYSMsgUUSw05i6gdgh3c78/g
pOUAeTwbBEZaeqgvtV3sh+8mmhT2TBP8RUv6eOTNq35ftxfNmPulkvpxqf6ZWxJ7/+qi7Jg+QMxY
XWvzZZZ9bmQIpbL94f9fuAgdgGV6i7YYv5gfwHJSyfoIZPegWOPqwZI3oRCt+ebVb8RMxcunQ4VZ
vvwUeqkf3LeBF0scn9QmBD+RW0ZnjAE/v3fFY4wxoMx2lV1wTGOX7eyLJHX7v6Xj0XzXN97TYorV
UTo7scJY9xtfPf9G9OBlKAfkJ+RCJk3iCTXBbeBFoLMU7by+ldjulF31I7JSsofaqnVwlGYLI5Gc
Ae61dfQWyTK8qDW/DDELm5wrTeL9VrVYCBAO0jwNwVShLcunLTDI/xpp5LayNIdMhhCNozfezlgV
ICYy/s7Taw15YkM20MTvgzdbv9BDOEalQRlJdeS2gj4YfURF+6lw9klTexaoi91aB63FtmOVSeRa
Lw6uNpNOY3TU/MjY1ZjUCOPULceLKXXDXIbps3pfLLQTTpOT5Xk5pdAub7T9kH2amX6loiFM2uix
vlUoUcHBAoZJbD0b5jppc3AE+qNnHsBvv8fQqh9RT0cQy5mXs8l1/Elig+sr+a9Q8Yoq6zHP+xpP
jiQEE3L1Vx5fT+O8L/tzHcriinXHxPmKfmv45rIqs9wOQly9vedw1H1wkFw0x1hxB495GB68MP5S
Jbny9UP8IlI4Y81oaDngmJHmo7l2QbP0B0D/pSTdq85voZhwyiKtAJ52CXtsd3QfAW2VJK616zGp
TY7RlS7Raf2JvRAnHDgUadrcYnh7JOg2AZXaMQdWZLODUWKoWQ7FLDFM8RYDstDY2CNusSbNXXPS
b9AN7odtfr99qNffbwu1hJPWxNSOR4ZV7Hx0+3to70Mi5NkymkP8XryD5yhmIYwfjIULsQFSq+cp
L9XQX6g61+qPsduN0X5bJ9nSCReVWuVj2yWoaOj1382PUfs+y+aLZQYuhLMdw+50vOQUAWaq0MFr
17y3A01YKhFRIRitVO1y7Eu9Cw45GtBY6I63OmBki918JO/FPRHFCfduEdWqmfPSk2V9yoJ9NTJX
LyVktZJVE2EUrTpW1WaGjKkaT05uHrJ5cP9o63XBJ3S01miPVgTfqs5zfAA6YGnebYtYv5r+dW66
4AeyOZkcgGloPgUwbVsHrgkWmKhvPMeSVE/ftKqKmyLcuOhv62Yzx9tTewivi8fIA/AX6D9urSvt
YN/YrupzT9ckf7iIgkswkqGJAZSERQwHJ/DtLMkAg9M3aCiN86KUNHbKrELwCSo4AZhWIuIzAZJc
tPfah940L05HZB7oGTUCEiAa65DjSxAaRe5k/9o2CpkSgkPILPi1OOOxEQawzceEfdn+vuwWF2HF
8rBJ1EKBTws+GTccXLy94lQ97HryykdQfUgxT2UXgyF4hLjSkTqqUfC2ryi6K8Ozdq2dAWTuFQdZ
ZLm+euBtAl0pYi1xCMwmCPbNGTG55nwLok9j8RGDRgMbcNIJ/sSOZVopidqCDcDPptprKt+0Bt8a
JH5h9dZZCBFOTZ33wF3KJpQCM+U6i8brKCCek/W7bUtYjR0XYoTjUoxxoIcRDEELh30OIJD8pGqt
G+gYZen9bVnPFZg3j4yFMOEmHYjWTYBBgq+rC7z5eqfeU9qieh82P0IWu0VPshNNeXcCxvcAHijZ
uFXDWMgXjlUHTgAnimoeSF6agC9VJTeSZM8soR7d2SxKKcEzg4bpRWJ9BU8WmJ6lGQn+mY1ltISj
ZKoj6QdlQA6R9N6oDQGeZ8QtQkDFRKnqZla0n8No2KU1+Uuf6m/buyhTUn0ddBUFNcaygJJjzpjH
ZhugrFlwqUlBmSW7JU4MtnEeZfoIJwj256g13baXzYTLJPD/L+JHIwtqNbHhKBRlHk+xHZ6cRKWy
a5cvyNZ28QVdSAlnphi1Bj1UMFTFx5rTkxbe4OGk8SnBRvKulu2P4DicWDMBfljqvhOCt9Z2a+Vr
rMt04h/Z0klwGyZaRygJoFPzxaJuvwuP9bn2on2HIeXDjr90/w9ugvWFRCMTkOfQly1mEweM2WDK
YjT/eVv4wzFEFU/f56B5lc1QrOf9MOKuInGEiUVxnN6Kol5RmtDy7U9Ru/tnricYPHqoOHMJiI+8
0M8+snsLqcLp6gotqUMAZPp6eWFE+6C+Gj/UzbIQIQS1dsvKsWaF7qdM9ZvpW6HCZ5TDvkvnp21X
sV6SX4gSDhinraj1DKLKxm1/mWc+sm9ego3lN9trLYn9Vq1yIU44aQzMJqllZuiWSNRToFu7QhkO
o14dplKyTaueYyFJOGSjSqZZIwmv8n5pkofediUrJxMgHLA87FkeOTlSsV/UM4eBGj73CXIseQwE
IA1Ptj7xZIzDq7HAQinheh4jO0q1Ce7QGjLFTVoNlMPt0wTvoVXDRZqo7+waf36PLOQJ1zEblLCY
K9wkDQOO0n1ETkz5vr2O/Ce/8VMvIsSekKG17UlNEakHtVdW9mFUrwEjpFaR59TUzUEXuS1v1fku
5AlXc20MfdXpkJeGoNd+yHvXfvdohbBsYhcIYercdRYiw+BKA85HcErBSlZc//ZHsjnD9TwV+K4x
ZagCVtIUNglNIE1CDBzhqXez+BmJajqqJzPCfA9HxAsfZN3K66b/r0QxisoS3VbasULOfvhkAmJJ
/7W9RzKVxPgJ4XvpZC3idwBGP7Tf+MgSh5VHYwPbpWhukfW+/YcbfNFIcOp5EswlmPB0JF/oHpNS
h+7IrtOTuY/OmCuTjd7I1k/w713jFBqLYsvXv/Y7QHocQOt1sHatz7ziHhWrvWzD1o3+RT3+gxYB
zpRm6TROWE9m3wT0wiCHadxt75lMJ8Gzm8PQEYpxZL8KbipAtOr+9vfXVcDskANIAvAcC+42KkmW
A+wIL5PoXi8Mr0gPOdqXt4X8h+G9SBEcrIWCXluXCNxHjyOCcrBjNGPvJ4+PgcoJvdavwxdxwtGt
6qZvshaxBGm1jpx7Lc87L1G6/tw2s5p5mlUqknVcN3UTaMSc1BsI34LxZXHjmI1jowBybp+GU3yO
CPK/eoYWHj7ZECUygdyjvvHwC4HcchbGFyp0MAej40Eh2wdn7cI8cRDD+kaRzlyvrudClGCEpT3V
hlFFcEzZL1b5MQEKae6NqFht28mqMS7kCMEF6QuqDREiT9O5LZmbkTvzQ0MOCxGCvQeKAYCEEeFF
OuTuoH0dCsm+yHQQTN2w0jCzJlxSQ/gtAyxOizGXUZLU5lu7tfWCfYdR1uWZBiWYan2zSpxXq5OV
GNbP7MtKiSh8Ku0MJcZUmq9+NQ/MTy/Sc+p9t4H0v2v+j/EJybq9mWSc9VDXLP7Gqfw0+s5Czwax
67Z9rcZ5C5WE66g3e2OCXqbfjsPDNP+0Kq0AdH19hTluXy+C07a41W3i9OO/fatYerDrvgamBW4/
oweAb19f9KPsRue/+I0lgIlZAxuaQzG989oJgJRzHiKKVav8wWe+6ZWH5qIDAB+PlN8Lw/Icf+lA
X8CEBDZeLAqMVos661CbPuuop3QxUmfqR54XCxGCU7MLLZwDFacnSy8Tem7S3Qe2ZPF9Yb0MMoWj
qePkaK0WuWDQeJwyU2Jlq5a8kCF4sTTIlZqQ3vQJu4q0HS0TpKgkCbf104kZOqBgmMCFE2Ec9Gya
KwPw0M9FW33HAznH6869b4ICFoPT99vrtqrTQpzg1RTdbqxyNNE2NQWAGCs9wI+Cr0XWXL56YhZi
BMdWqpjmAm4a2hXoeQ7PeXTYVkO2bLaQqIzJaChpXqKv8lNzSX3rIj6bPvoqfwHswJNfnKv6vDgc
kQWhS5yeRB1OjN3eAw6x7L5s6yP7vuDQxkhvstHBG6UwOutcUz3bdXNrSRKfkutfHKerjHIICgWH
xrG/Geo3vFhnUCejE2tbmfVKyctqOcLh1ycjYl2HzcGdGRw49EDuNZyLTv0/CD9lSgmeIKnRSFnj
AvC18TMB03u+c4JbNZXc1KvnZqGS4At6YFk1Zq2YfhScMRquODsmI71bL2ktZAghTZkC84Qk8Dcd
6gclVg6dKX87OyV1la8UULP1Awiidtt7JTE8R/AHM+spKxQEB7lyC0Jjxv7w+4IjiGIzmSKTr5vz
qY4/ze1H7pl/1wyMC6/vzVgpFCUc8f2suVLmE5Otj+Q5YIhJVIdGAF7VUN1ud90lbwdpjuThN9sU
qr+ft3djO64xxOm5qMzS1EDC0TdDgJ4CI2aIbjT7um92QTtKVm7bog0ivHNmO4S5lbA23QIjmEY8
DTBZ3eO2QtuHE5Cnr7eHqsE0NBZut8ho3R4DGCg3N+XB0m+35ayasUVVznWgAaNIODptOSZNN+vw
z1F23cb0HEtRfmUihJOiGklcmLQlaNY4d8UhiyWp33VLW+ggHJWCRSFt+hzHH4gtxp6/rfVb84EX
B+QAS/zXvok3X4SJgyNdN09WMMGs5/Y+ZwckFtMMU+/RqSxv5lkSdKxawUKYkFMM1DzrjLbhT4I7
9Lm6cZR4g/l5Zh+qPSwECdfoZANoPEzQ/muRajeTfRU1btkft21t9eAshAgHR88Csxm6Ai7H+F7a
l0mJhmZZWLjqCBYyhHMzFQmLh5ghTAOEZWuC0NxxLcUP0UPdDrHkvpYpxP+/SEA4aP+ldo1Va/t7
pv2d149tKqNMW48JFhoJF+iUEEULE5zQAbSbfCzKIbt+z0mriitN1hMgO0uq4A+o1feoEbWmT3t0
ePaH4KRdo5uGc+qRo3ErbUzihrV1nATnYPcx8ERsxLvK0TyoO3pUPHaY97wTUg6rL9svwVG0rCgs
Z64QXtFHjfk6/WnLXojr8fXLdokduRYSRUpapiquPRON9DE4VgZ3vjFdzqgAXrMf22eK/+Q368er
ongBmYDYFUywBfLRMDA+DnPiPODd0Tg8035Jju6KD7dQD6U2+po5TZawcsRKFeLUeGWrwRMz9mX9
+d1qLL8vrlpoOQBoL3CnmkZ5nafGTmWm1/XpKY7nS8UaHkotuTFz2QTJmrm/kis42BSFPFWhiOKM
B16gpyCQpIf89HvSVfa2W/FNr4QJTrZT07EZwJjkW2buFmp0qNJzUt6Dr+SQSC/FFVt/JUxwtmaQ
VREt8GQB8TAwXVEtis/OPape8O/77gkcuq5yYjI0LplUwf3mylCGGUEZNgiNi5kCqy9snmjytG0t
0m0TrD7pgN5SxIHpx/2Q70JGCtc0mtJrZxCZkqzGOP7AGjSn5Hemk6ZuVTrpVe0g4UG6mJy2f83K
JQ0YUHD2OJQjG4vTLDSvimxMDYRq0w/Kaj9qUneguRsViuS+WXMur0QJxzAFgWuQP6fYPfYbm+5c
7eyb2VeB9B9KaUhWYp2lODF9R2waFrGGC9vOAHReuMp8RfG4QnPJYH7pZC+GVR/zso66cBY7xxqr
KkRkVTM3Ro2bZtP7I3foA34vwI+AnU1sKwqC1MRMF+aOWuY15eSOykUXSQLq1ROwkCGcANBRVWND
4ZAH5yrJvzigH9EkZb5VEZoGDHogiqJFRVioeWbllOfopSv05nPWdOchcg5hILW2lbv5lQsRIo/I
cOo5HfBEpKHPGzjAGLxLPrOD7Q7f5GxyMu8oRB5phQEaPYTDSuxvequ5ZvPVScM9MU4APt4+sasL
+HKbiSfWsEN16DvcNsTyVXhB27NziVNYNWZwn1FgsIJATGxEHezY7IAOjMx3W96Unb6noCja1mLV
7yxECKFTnHWlUg3wtWX2ObR3Gb1L2y866yRi/sPZvqgiOJ2yH/Q4pQgJUTzEHdke1L+qHR/4yf1w
L8tPbq/bGyRWwrLIZPYA+InoJ8t2loy2d33r/1EGIG+vQ/ZCzVmSN9j6MDtS8y4jR6V/3N4XmQr8
WC1fBWyqsiFBSDs7D5XzWTpHLtkQoOq/FpBqTV1xwDV/xrC/A4SO1uPUubOCVwHH8JHNQa/1w8ER
vCwa13ihUZIw05obOAL9oO05AXF41WCU6BHINzt0jPvWbX20Yn97GWU7xf+/EFrrhj32JloL9PJJ
6x5yzXTH6K9tGbKtEjxcS41qojayLDo51eOFIiN2Wb+wFysnOLVqGLF4vDpluKX7BSwBHkMHDdlj
tHsvg4j5D2EogRkgyUH/u7BiaTa2c5KmGl6K9kH1TGA7YbIMjCvOwd4XB1nL3X/Y4Ys8YfXCuh4q
MMeYfnKyzxbm2MKr7mzecOJh0FHJouf/sMIXccJaUiOj0RijAtPtZy+/H2I/2we+tVM+9ZfRUb9k
n+IHmY7rBvIiU/CxiZnbTZnyEjAgniL7usok98T6rfciQHCuTjxrRqLDWViVgcj1pGmDi4zsCNqt
6Mu2scv2S+yuCk0wJgB5CwuIAT3egxL+RMVs55zBjHWQ1cskKyd2WtFUm8cJCMt+kJyL5qDIhn3W
3cO/C2cJXjbpWIVqLeIs2EWEVjtnB87i0Q0NWb+nTJDgbXG15xqIu9CWS77o1rfQvJKX5VdlUMCC
At8U6JNie3OWWn0Ypsha5cVFrdyn83XmPH1k9xcy+IYt/CnrAqKXNW4+Dq+j6q6Su7bPO8NCr7hL
Uy96f+HHIgt5gjeqO2pFxEDuskyOTn1Qp31c7yQ68dtayH68kiF4oFmd4nHOeBFmRtWnP0R7DFJm
qJfxhiMZExM/ilvCBP8DeL6iCBjiLRoap5LdROZdUz3l82GuLX/KzxaRJLZlViE4H6YrXR228A2g
u7ozq/nQNWDIiyPZKvKjsqWY4IMGpUB7Wogabbcn3uRTP70Lr2Y01w9X8oKwRCnxTVknthaNA0qc
RbQb9VvN9mgsGbBedT0vlie+jwAbVPTpDFQaTQt2nUb8QXH225bHDevtknGCBZDDAX1SCCPLRE2s
esTW0Hr2ZthafDeppTvJYA3XV+tFjuDl1EQ1RxajvN2Ohe4hp3OyLLPwE7WUGIFMkODlqN0TtDfw
3FR30MyrWuk8zZG1CMqECC5oBv1dXJcpL6Pf9NMdzUI3Kb9t78x6FERfloz/iIWfo8UUd2qJ6Ni+
0r7w6frqAoXg9i9OiMh5tePSl0iUGYPghaqpSRWrxL0Kasmd4raH6bPt08OE/k407HsZGpHqY/F9
W+qqkb9kS8S2Vd0pu0ZlWEulGU8VmvSdPve2RawHDItEg2B91aAyzANM/MqYMdFfHvLRm8Dfx1tF
gutBljxcXceFOMEGZ9ZotqIoaLLsv5lB7ZvsNo/+dmSDAasrtxAjWKGFjG/W4jnhD/bfbXETNx85
SovvCwZY5uZQBDPC8Ir4rfVk2gAi/VuyM7KlEkyuc7ArmoXo5zdPfYoqg2l44ZXlxSdArKLTu+zc
ofCavUQw34M3jm+hnHgJpmBta0CVgLuiQMWBR+DVRQEKmOiIKNLLZYqubxbItTSQB4J1Rrybupgx
kJOhO7t32ffgDoiuGHtgd13jpnhHcUaOD+UhQf0JbkxwExliY5liaZNtJtg/ptRPExDu7KyUDNGt
Rv02gj1iOsBlF/uJQK07RXqE8ZdYiVI/NKJdVDp3is4eKqZ6AXLJH9m2hUDB5uc6zM0m7TG0B6Zi
3owRgYYovux9HczB2Uea5ZBjpaDkAHOGoYrXo55ZhonGBbTnat+DycfDiWgfWMKlCME3NaCdAEc6
0gPlpLi5mnVuqX6ZTOUJdB33BPBz2yu4ZodLcYJv0vIqN8cUUwI1sF7NO1U/bX9/7Wpcfl/YoHIC
pl2WQh1KTTfpPKdnmHr9iBKwOlAwmhQQ94JnIk3RR0MLz2ebF6y57KsP5FXp4vuCVwoDWtS5Adxv
vUzdOrkiceIlMvCw1Z1YCBE8kK3ELAgiFN0142jP1/N7CVFhsNZSCTHqrqtG1SmUKMvbVPlZIWHj
/LW92TIVBKeWh/U0Zxig8ClJvmCM4SEg37clrJrTyyKJw2+TqZakIBNGxOZdUOluXx7N8vO2DIkW
z40Li0CrajqTjARoGCMYNz0asiullDasy4QIx7xjNAHgNkVOyzpq9FsyPf6ZEsK5bisl1nsO552x
6065TD5SclpY03Pr4mKRlGTEVuewVjtHC+xf7OsQPW1rsBqlLUUIp9rEi6qIVVyRDdI6qlfgfjT9
2i9PmNDbS/sb+IKLAcBSmnDGC2Y1RcXP+Dx7vEGk9AY3OKo39Mz7DmSQyvxrW9KEw66oAa1yEGf5
gdKmbqSAH7suDNeow705yDCBZcKEkz8UjZ0aAUByiqT1cp34oM75RDLHRYjtb2+azKwFD9DZ6O5T
bYS6xAxDtw4B766Vf+juxVa1LCMBCDjg7nWzckOn9qZR4shWH1sLaxAhjmsHiDjxCCCmuq9Cj/TR
l9hMd9Zg/Uh0PnwWzV5AMJw11m5U2RcgH8CUiVG4cSGjz+Cbs2EpIgxyn0+GkaE67w8gJszuK/0e
QKdeN0xenCUeMjZ/tIEiHLKRT2wM+C1hK86P2CkuTbPbbYuQ+HCV29DCdYCynSDJD5g4jBa7Y7Fr
UHvt77dlSExebB/Kk0otWIdALR1urOSqoXdl5c9E9rJbN3fDsEBbqtvgOnutSkNjs+06WOLIvNi8
zLoPVMQpQHn++b6wVKFG68BRoUbpPFDrcQJOgyxkX3GzJljsQdBn4CkCLYQjq8562sRZTnwzAySE
umMXIE0ov8x74xyAzl7WLLnS1P5Knjh9NiZtmRAKeagLeKrXuvXBunaY21UeaAYwNZpcpbKq9VuT
ey1TSGthkqqzqxTvVsNoPufRzz4zHmtFBqK04jVeixEv9cYYmT2qMzgGosZXbpAzQXIh9jJ2/P9G
Hf5DoklMNOhY9E3LRGApePEn6A93enfADrqRx2kdQx3NUJyoMqtdVXK0VupVXMsXmYKWvdZ0CTqT
iE9vBl/bO2iqdVMg1aHkAoNxm6vgPvokA5d8e9JeCxVOWjDEbWI6JfFZeLDqh+H98RL/vqM7lmpQ
8uY9HkQZixxgL/qxekinM60kz7r/2Kl/BYiRK2miKVWUHu2mdxzkIEczt+JN9/pNfcp2cjjx9fV6
ESdYfKGoJUM7NTBNAe9ildp9ajPJq+g/PMeLDMEQgtSpi6FCEKNM++pU4e2NzhPqane8TpGcpZ6D
/+bXV+GrPXpe4sXFoWu0oRNrwCdIQIfCkzRgSzRP/V45dIf2uH2DrLuMF+UE1ztg+ejMauLHke7F
9aVtDD5mc91tKbJt4r9ioZITJ2icbGB2OnFOqqrsG1XWaP32Kny9avz/CxHADmMqi7BqU/mYGFdE
u3d+doFktVb1QPss8IFV3X6TW6oKkkZdCOuOBxsJ1YHc2Kx5P6YoNFkIEeLYeYzqBqwQoPeqH7Xg
omgkZ3R1yxffF25Cp0qtKUPCwjfm2xg9OvW+7STrJBEhTikmYURLQDBhMya0kV70zZ3+obvuRQtx
MjHX6ZCBqA73uXNN+lONF5NEiWdf9eYgLkQIB79wSGSCfhG9gN0xivxSOwI2iKTXzfBdnxt3qHp3
tB63T8rqypmgmAR9pYnRa8GhOWpiDsDdZ37eFq5mPkb1ZdzI0NPWXdpCiqBZG0dqwiJ7Rts++hx/
85rbGB65GzCq+BGYEVg05rttDEJRixrCrZYEJE+mBrFQxfYFxjgya0+qh+2FWzuayMAhzQxWbsMS
W9zTwii1fIwJeFTCH21XXxeR4m2LWNubhQixyz3Ikr7RYkQEmBpqkseZ7bNkty3ibWbZRGPov1q8
weguzDrVa9z/g5WDs644qHN93bZXkz75TI8kFer1NdMx6o3BALhe4XlOGrOhjQJpdrOfBnRX07+3
1aHcV4lHCI2uDhp20eyK4efXXrlNBq2JBhyhejfuAqTJXR2c0tOFBrjS8FHx7EsO+dEc+uN82Ba9
vlkvkoX7oJ8HgO+rM2o45dOY3E72g5q9u0WCb9aLCGH5wsow8hHknZgevSXDXTBepIZExOoOUZ7x
tX6Tcr9eP6cf8YzoJuI79KmsPynN0/Yqyb7P/7+4NSt1GtmAY+vPyq093xYyuILVeJAuFBAMoE8N
2ukZtiEDWLoKNnHFU0/6Qw8ydl650B639VmLApbixF0PW20ezAjhZ2092oW966j9k0ON+0QJJEHN
qoUtVBO2n9iBGRSgu8fEgLOP+8sBjUx6Jyu6r+8Q337MCDlvajGd1epG6EBKQW7V6q6nEqe2MqAG
K6YvAoS7gExN3aYFvFqnPVNzh584rlHzDQi/0nygTBnhIsjrKh6moGcw50sjcOfp8/b2y77P/78w
57DW0mCmWKxQUZ6UYATIaSV7/q5v+8t6CRbtNNVgkAC12xr73Wfnsv6iB+9OiLzeE8GMVc2mbEoy
4oNwTIke4++Tc7+9Us/ppzeeebHtgvUmIenM2WSznz5Nt8VpdDy9vg6PtuUDuxrVRSCQjr72ZCtn
+mQeAZr5yIEzh69ydFDZpgnxLqvNKZhVGKCm7I3y7Mgav2QbJsS7epApQ6EkMPCuduvK8GwFz4Ov
2+u5mu9ZHCPx4RvNetfpBuKPNjmiNe9O4TmKs7U7aDEK3bykL+vrlqybWMDp9WIqrQR6FbpyNXTh
ubH+7Dg9h5GL40RITtIxmAHL0+3V4saRUddIdkZ86Wp1quiZoTCfFCEYWNEi0HZuHhsSRy3dG8Et
qNiamViIP8Nfc+Y/h7t+BGYrlx1MCuZ2inZuWelDppvgJgrb6VOtxE1UjsE9LeddHGR/p7GM52A1
lF/aneAqlL5tAvCR4B1keWrjMvB9AmfA65r9iDtWzhIu00vwG7Qt+rDW0Z0X/I+0K1uu21a2X8Qq
zgRfOexJW7MlS35h2YrDmQTn4evvgpJjURBN3MhJnqIq9gbQExrda5GrcPyi9N+HUXBBFSk25xCm
Lh2nhIwTnohfwvqpEfWdsp+44foUziFkmZXogQxuiEmRHLWdDpM6PKujdQ3wWbfOs/22a1jPSX4F
DP4dJzeSQc9SaF9XhX43to4UPNkaPSmjqAYiUgb+PSdJ8nBCbxH4psJ/yEK83sEsVgbk2e5LLWy1
EegC/2jTqAnAgShiSNhpV3Ji75tWok6dvGxv4LoYgJiaFsq/Bg9k2qElqxkmBAijfmqVh3K8VzpB
ni0QwffWG4HddcqAynlFFXBpV9kX1WpjV26mVpRviURxN3ytGgEOgxKTVzzBE7mKU/1sv8Z7WmNK
n01eWDd66Ihi4LoO/tpCvt2e5m2SqjaiU9u29/MYnWfSQO3tL7khqvUx6/loXW+iuByvnYdS0xKI
UtGj5aPR/0cPbNpDRCXiRGiH3imRNB/7aPwJiDaRq193HW/COU9P0BdozGQG2p/0leTPVu//kSpa
7HAXEZFoetpFLe6z5fhtaq8z5aSWx20Rq2UnBc1X/6q7xXn0Qu2kwlbkCS9Hvdcf09sYI+3RhYwu
1G1JIk3kXHlYhX1g5FB6jAQfbPvasupjI4nK56slgMVyOG8Olt7elIwUwXdyyLfkmIOeAgRrmEc9
IfxWXtX40xMbREucUMhOLVoi5+qludLIhAYXz1bnHQgPPNDZH02iCdRCoHZ8vRPcYwXtLHioKbpU
6h+lKCKKdIIvCwK5rpazAutIjsGeYoSP+r1fOy0KJ9s68ZsL+y/tI9x1MAhQHJ71V/dEVaQTgC/6
mbvFQdV9KMqO3IlGRgWuiced1Tu1lIoBe0fsm0m9TKr9nP9sRa0OIimcYyhA94hOTiTLOXAGxsTY
9XazkzppP3WNIN7/Jt1820LOSXSUtMC1xXRB+0TPIOhx5gvJfdGvWaJZu7EnuggIlJxwDqMyM8OY
KeQl5FD1t7oNJKMf22ohEsG5CrPGGYFnD4fU5o4dfU+o5vfGf569Z7fet33jPAWG+0kzMSERWj7K
oNrZ+VcFePbbSxHZKucShjGfKSI9TEk/t8qpHQQWxLZiI/7xD/8lbAeHj7s7a6vLx4OtXXaqCnaN
o/CxQLAUHnKWzI3dNwqWomTfaHmjpQJNZhu+tRTOFxQzBt6kGgeS1piNiO0D+ClpbV1ZSnWrSuHF
DJiH7cMR2Q7fWh33Zm0SVpI2U8eqPLK3dmwMdr6LUTrG4//r+4TIBf0mb/6leTxwIzJMW0oahNzB
lV1FRT9Ddt1j8nb0SQ9oDksQ4ledEeK7oWL8DQVizpq0FhRRegcVARTZFRpIjxZ41aIGj+WY29ne
UKbNH45wIYqzqRHXHJKXCBzqnpyaveTHx9fmE4GmrO/gQg5nVXphkyroETbkbxHooI66H95mX4fK
Y0ltuptE6AmrDkk18K5gWmy6gPOxvTR1bcSsLCYAi7VRedV+Gr3gnERCOMcq6XmjDTJQ37XB8IxR
d9uGoLKc7bbPaNVjLNbCqYOZUKK0FaqW9gj0w151FckNlL9KCU/xooZWkSxOH0A4OzUhy8aUwrru
y+xU9/V+rIEHoRpnY+q87aWtJy6LtXF6UduJruQEl9+czq7cWq453kb0L/RGOWGKlhrTiROnE4Wr
1eYdoCL+Tz1ef9YiTw9xv6YD677S9+GBXvfXMdqFqhfpofcZcx0tXcubhdfvtc6NpVTuahdOUipX
IzZXG3ev71wYXksbZGqffVRdCuOcc1YbeWNqzIkAqN9sz40e+bL6IDg/9pWP/uNtI7nb3GCTrAdn
1D+esbxSvNgHiYPPLiTqD1HNTKCcr8FhcWpVN4ekUXFqWav7ZA69UpUOShUDSyh1xF0pAvN+VaKF
uEiKbPYQP3ulKbthbbh1/TikX7Z3ULQmzoe0tMoLikIqboxekOL+kThTcT30N0QW3bxXw/VC6Tk/
QsKEAkyOVX+akyLfkRqtz/RFSfbFpHiAuNxe2G9c/ptqcK6kr+y6B3IWXPAj2et+eSnfAL/7CdQy
nnRsRT2oosPiHIkyVUbY5lhcSO5H0wedgyN9pvtuYVJ8pa7KaKir7HZvVi9B9URF+dR6dvN2Qnx9
LuyigSYW3r+6U4SmYNPBLLBHPB2ln7neMeSNeq+Idm41S1wI5RxFhCGvIbRRiU7M9qLKhy9lSP0/
0wW+n3oqc7T5V9AF9dZ6YUiGth9NTvbIFmQdZ8FFYf2SulgSW/LCcsEn0KhhjyJ0dKTH+CJDhjih
mp8BDiFwSsBhjIUgRou0nW+1Bu4DGVOKBEfdy3+jffhQH8zrwQtd/RALkduYU9jwuirnNGozlZPE
wvo664JEf83kHoyagPV0to9NYFM8WmhCeuCr6ijVYfTwkRTKrjaMyUlHEWCXSAM5T6HZsZUTG8sp
JBQ8q9zTZhHt2upSNMVGvy5a/WSejBmEbv0sEyigpABGRKX6QTFaJPLB/ClFWEhiv2Spe0A7jece
5sRSi8zTkMjss797n9Vuo4dWxHwqWhinCjQfrawr2RnF7a1Mhx9KjtFg41M1hMWquNgRtjoeqxrQ
n0noAjH3lfEyi2qnq1qwEMFpQZjmKniasHFoBC38cuhiR7PLz3RPKgspXJyYx7EqJ2VEgitdRLlv
TU/bNiNYBc+/HBgNkLg7fJ9gklS6qEW2sh4jQGRlgy7TtNGV9V6/5i6WpKrEo2jrVcQ1ANhFv+pH
wzcdtUOAoHv9Lhf0ga3mKG8i+Wy5HcMEasaQNszBbezQBel7ZY9Xxk9ZfvjM9v1aHf9oXQ4yytsS
1JnmaXyR2G2xi83geVuIaA9fnfnCRuUQE8W6NcyAEPHrs71LdgQ4Nk7yaNz1bnUsTuFOOW7LZNr7
wWUv9pBLlGsFhcyYYGE9+ifB5VtpX9vyUZ+vIu2ilgTC1p3C2y5y8a/AS2Idj0yYOR/65HvYFr5J
REj56zFvsSbO1aWJYZI+mfAq5qMlHI8D+3wfHIYnFdiB8U5E/i0Ux7k6KZotK2EtnICp8DAy41Yu
LsI7BrcG+LPD9nmxj22dF+fwghajrwGFsEl+JsQHrbUbv5j9y7aUdW/xdlC8z0MpXZWBgAA+GHBy
amF0M4+1ty1DuG+cx4jlWKkoqKWBFTz4GgD0+0NxUfv/MLWK9FygenyOnA2hLhELfdeadZCs2zK8
SMI/Oxo+S07jsVaLCoGiMH9k3YWRXhLrRyW6mAkUgH+8LgFlM/ZouPOAn9Q7ujxmTpskz0AKiF1b
BGsj2jXOO9hyXg2DhCVFcuQGxUUfm+6s7bYVQSSE8wpK3xtBH4bwCsCUqabMbUL5rpz1/Z+J4bxC
F1p9AAm4T0xXRgBi1p+96KIkWgnnCTRq0TSbMMKLeShUwy7KBHjCqiDqiRSA8wCqajWpaSLQau3k
Ko3qlNaxnh5yETj6+m3lzY2qnBOYwtIsFRW5VXMqziVYSzPwX2MMenSlfXGSPFMAoCXaPc4f9HIB
govEZAj5Wu2pWpI5UysXmB/ORLogirR8T7yiFn1PUlSh+t2UOdnZclqEiaR1mh257ytXQ8JiNoJ7
i2hH+TZ5GsUZME2hH9GZ2tes+jA7gTffRpgFee21E4HKsCPaiBYad4c2ATSKjmJ9xtNU6UzdeSxP
Wg4I9vlSVX50huDNXBA1eDxBvejnQJmxqU1Of07E/JEoolqlSATnK5IOKawlG7MXBve5dcws9zNO
AqP9KqZ6AUzJGZdlGEkFtmN41/lqCP4O87MuoqZiavzxTN5EcGZFxlDF4Brsd9TTM+mUXY8O/Gqg
rlkUdzZycy3QT7LUCFqF1lXhTSxnXSOZrYGM2Lm6Re9OYMNt3KV6vxvp4Cb0Z9A199tbybZqY518
c0EDBGHapVhnnwIBH83HsdNK7T617RNBE96sxII4sq4bv1bINxskoQJ47Qipkars9e6LUdxtL+g3
5vsmgLOmSJcywPEHeII9x1ftU31kvCiGr02uCutFZulvC1w9Ml1VMRrEoHN0LmIZpCn11kBgxJA5
Ir3kKOZjXoRu1r5IGM4vEkF9atUBL+Rx4Qu/YzQGVozQzMBRulNojF4WHbYXJRLCWZg60XEaW6hF
VWlfmtz4QmXZz6fqU752sRjOzKaozuTQRhPw+GKi4sHeELOvMVpD3H9GOGaBuq9q30IeZ19tPJiM
GXL2plzxNSv1zbAUrEkggr/DF+CTB1jiiMjfuaF1bqbPNLC+LcHg3oGKnHZSVMOA9PSg9xejKEEW
/X7OfuZc10GaCPvpGrrDjPqh60UhVqBd/MiebnRJmYN92rObp6p7TqXrz7X5LnaJrXJxSdetglpy
B0caVc+jcZFUglNYze8W3+esvtajxuhiWH1TJT8HwzrpSvAV/+dAiv+O9YHOlYUozuBD0Je1Datq
qBp149KPGIgWEbhl0Xo4gx/DtkIjJdYT9eGPuqu8rOn2RmSPTh2XD9vOZT2vW6yIs/rWSqcp0UHb
Hj+at/kdIp2bu7gmVV7ngT95H+7m522RIqXm7H7Qi7RIc1wr6vYi6HCt+DN/acrv1U0L0IWYSDay
4sKnyS1Y/xLRPINgCSZn953R2kOBkjPQqL5m5L4QoTes3/TfTsXkDD+XcrWILJxKl+8J+gAZCEb1
ZFCXPbpFvijrXX9GX8jjrq1jAfyuKcLNhVwmkR/fRSjJ9IfUzSbU0tBH4vZXqRgIX+B7TM4xGL0K
0vG4Br4akDdYxLmLdtlFs2v9M3tPytzPDF0jKwD8jAFwEeM1X1l4opjWAa0roAMO2f1MfTlF048u
GhBi+vUhjbNQmVY1GVRDBme+g9nVMqBFYb71Aal9EKK+O2TAMLkLu6vI/irXeNEUtXOubuVCKGfG
QZ0M9lSxDi51HwI6Uj0nn2qdt0xTJfiXsYu9tyvTzrK+Ys1MkTrdSrnsdmT4Xpeqt+0eVr3fQgzn
YsETLkVRa8HFJso+qahDGsOTNMMdzc9cXRaSuIMKSsCxmaxlJSquKT3I5eUnQBARLxYi+GOZ+roO
5AkaLp00/Un67xDa+D4Ghk107QBDgO+iC2QzwGuLicJt+Re+T0SkMuz3fdDlxfc5C83AXwRweDyC
hM0PcDYDwPMvxb7K0NUdXmnZ9+2TX49FC2mcho1lURshm+pknNcd6iesI7B19OvsUdozamWh32N+
lF+fiu2DUNsmOg+AqupplY0la/wKPXpk1EkAsbmdXthIlZigZc1Il9I4r57VaRbNhjV7RS47almA
8fJeETHnrM75ArHWxiQ+IEQNvmMuGQfgGLYITnS4CCXZDaZj11+347mD4wnyI5ExdtLgbiliUVmL
ikBLsYhmaZph8KlkrI66ircRgIFIQHm1JiQRe4GGrJ0X6G8xY2XZCk6NC7xDmZcZMVBtCC7DKwYa
nrtNwhCGvcS3n0Vvpav3VyChaSogNOSPrI1SI7W1qeOK0nqW010xZC/zS/40nljJPduXnSDzYx6H
V8elPM730WimIEXG0VXFVZx5o3mZxIMTKFdFLZpuXrPspSjO+Wm6OuXgcoSoPtgFGjDx0RUrAekd
ZWT0LYWd4Kq8mtIsBXKuUKlsKQsmdhe7ZkfX7OsfLe6WyV0JIBJRgxnLIbc2kssxS8Ocq6LGwbG3
e+2Q7gfQJKgHkZg1jV+siS+KDnafh3mEpjkidxd1PIFvzxaEwzWfsRTBabwaz4VsYIjbUzPFHwbD
bXrtVMeBQPNEK+FcExgsgN4xxXBNWvWcJea32Zo+EW6XK+FzTLQx0owp92w+2KXTk6/py7Z7YOax
ceoaW+QivVOoVVhzjz4/EySI5ncNJJOWfWV0x20xq3FquRIuTqFNeWwCdibZk3Ed3ulIlsMTYHUu
8/jfxnVRoBJpAecYrCzMDczjAu6i/qGQQ2kBU0EEECHaPc4jNNSerGKG+w5odjfL9o40jWvn5jdk
HgJVEDgfntgvDw0p1wfMM0xAwzf067q2HHW87wJP6S+KQVDIFXhVjXMGWkWzGu9LwNmSKzcx9vl0
U0UnlcqO1D5vq4ZgD3nWlDgpCGkwgubZQXCMJetLKOe34DidXFMLRehOAqXg+VP0PsirXEc6kXXD
Vy0vvUHPvydSvN9ek2D7dM41tGVTjlZEZs/K0H88HCrtLo7v2nJvixj5RPFW51yErkkJKDkRIwzg
I2O0gNUiAKWJysc/dMnG5zoMF7bM95OlZk3yFoOqnqX5rJW73KuJo3+RDEdxQdLnFq5o9EWg/HyR
ui4mSS3CBEmFlhwAHXBR1en3uMEtO1YA0kYAQBYmgigicO865z9KNTOQ5qAmkmB6IvtZqLttHRGp
Iuc70MxRajbBLsbd9xrjv8VfEf1DEVz+MELZ62FC+NDqp1SGHTcujUX3ndVCyFIdOF8hKaiG0gDK
Lu8nN22c1E/u24tuZ74MO8Vlg5HZvk2c7d0TWBhfpk6zuJEStjQZlfDOwGRNMDlmSDDOb6iXbWP7
2/IEp/WhbJ0EHSiqWHakX9DKj6WdKUov15cEkiNVtVEC4S+mU0rDUKsQivVQp7jKt+faUhWPNvaL
EdQODVpBUF5f05tALvaDLjiaGwsRMgRAaNK7fd0Bt1EQt9bd+5sQ9iMWCUas95E0tYDSl9FkVg+n
NtgXGuvvvvvMAb3J4cxVpcWkZg20UEGtykhtOKfoKoxEQ/TriQwQCFHNMQG2y9cxLeyYPlsREqaH
4ZT0zuQzhhp6oL6RebjjgJ1N1I61fg9YyOTCyZwERqRIUPZmcpnDTYBBZKVOepZ3rRv5n0rRF+K4
kJIZpdXE+TR5rXE3aHeDEDySfeBD0rkQwCmenfVSP+TFhFb/6RQeCjDtBGcSIWKpACxO3F6QYqwq
+kIep4M2mdss7xAjiXww1SsgtysiUvrVCLUQwakfe+YH5h1Fpj40+7awvqED44ZmL9Qgh7yrHBJ1
gkWtxqeFRC5+9JkJaLIZ8Qnz25dVXvl0ngVZoGjfuPhB7RC0gEqNRUWNq9LvE5pup8DbNlyhdnPx
wx4qtVJKNKSOu/CQ+tEO4wohcLPxltLus31D9wKB7P63oX48oElUtJh3B/mcF5b5sZM7gHvKz7Vd
Vo4xDZ6sqjfz9DzT+txkzz1edbbFCzaVZw8FWZGcJT1IN5ugcgL0xaOAYMuCk1sPym/awYOadFPd
jpmE2VZz9EdPd+v70g0rdB7ZtWPdsjwt8m2v+4yzX0jlPEdqj53UStjZTBtcqsMRq+ZBohgOzf87
A4QJ5MdfftjifEhThUUf6kxrsjNQb8xS0GckOibOZ8hVEA5WiO/r4Flo62vD6rwx/rmtC6vBcbEI
zmsMYyGVpKzQLzMqKBEDtiItR8fuflDV+lQxaSGL8xek7jp5DBC4Wk9222PkzhfxvsfrGNrQHkQh
ROAOLc5z9G2NiYmYCcuf6zDz6mBfW4mrgccAZBJmIuzEEHhDi3MiVRTGsSpjJ6NjoTrsYay90Fu3
ex0c6y+pG7jzX9uHt371ettRvvmoq4rIwL9gcPkm2a+9fZKbXUSP9u3so3fx5lNN4Aud55uPFJVY
XZ4jCc3OoMMBYKj+XLIkG9M11Y9RoDAC3eTBTrq+qkgQMQAF2jugikbxW3I6VIk00Si5cCM5t5FU
o1LrEzMDb97hCF8fMRjRj7UvfOkogjRYTbQX58a5DgmMsFRjza1Ul9yowZhaozhJ/lWm1BlEQLjr
igm8al3FYzEQs9/nvyXtydTZUJIhuBqTgy4CbPuNp/8lgC+oTiUGGFN0JOD6RY+SwyDu5MQBaBsw
VVRMm9pnjTqmv637697xTShXYgVAQ93WFELD4GtdHiT9IhqPnxBhKkTBSSm69gHZLM/iyWQNA60S
OvWzqb3gYXNbxKqKv4ngEwEJCL+9lfS4H6uxE8zfxir1c5T2h09026C37n9L4UO+PY6D3Ol4LCiH
yqpP0axNXwOAmWPAn3bKuGvipL3dXtqqA16I5K4MxVwCO7TB0qLBdM2uc3uQIGuR6nTyY9g5YGAR
7OWqRiwEcjasjqSeA3Z77bKDlR9Hy+tFvZEiEZzd0qSbhqzJUDGhN1VylcpXmShurVrrYhXsJyxv
q5Gq97QMAX+oPkv1WZa97WNZd3ULAVzErzJ7noe5njA2VGaOsUtP5GZInIIh3DH0hemHWQuSMtGa
uMCPloN6oDZUoSXdOaC2l9DPwD0vFZwL9yPe+xRLKpFtdg9KfU+iOyLq8Fp12ouN4/yoNtmkndkt
wWrD+1QLdrk83DW94RXFo6jWLvALfGAvtDg2FBWj6AEQnazYIYbttY2TBD+3tUGg0Hw87/RAo0UU
IsTax1HLnck+2kLDFGwcH8eTIbdGMMDg+OcUk+CXAAgY9X1FfqSiZuz12sjbGfFwZfUoBW1b4IzU
fX1W/WwXP1h+djHsGClQep+5xl/bGygyJ8J0f2GvQO/PjRodAl6D8S6Qv3o5GKMx3zX7+S6JDrYn
GgddbRVYqDrhPIQ6kZRNoapeOM5OLt3b2tFQbvPxKrX3Q3fUA6/RvhWZYB6HafeHK+tiZzm3kcpG
as45DtEyR68ucU8GA5wxyzdgg83K/iLIrUu5re62t1ekn5znyNLYNKcc51kmBxLcD4DqUqTDn8ng
XMc0W10cvV7GpRsUVg3rPqsetkUIHCBPb5YOKsCnbRzZOEVnuU0uSSACTlvfKQOwCzIBchWPWjVP
mtzTDlmenZZOGb/Yyq3Ri+70LGZ/VII3IdxW0QCzu8HQT3ihH/zyqttHu/pQlo60z3fdhS44/PVd
e5PGOVw88LRmmxR4WNJfwuFYaM/bp/Ib2/0lgH/4i6LQUnsZDZv6HjzKrt3vWPvk9GLvMz8zvORy
/ARyPGg2/ndI/OMf6t2kJg3ceh42FyZ5UrrpQmoet5e1rgkE+KyyYSsK30oUmnUuDQmeqtLubhpP
ozQ4lSx6cxEJ4dyBBKAq/Ach9nAfdroDghE3ptGnEoe3pXDmT1vMGmYlpNRAH8+PdBDkqOth9u37
nD6TqRriqAeJ9hx2Xv0cKxdzD9ogWZB9ryvymxhOkYeJ1mYcNJgRmqzrKVXvZdDsbB+6QAQPElBQ
JVc7BTuVGH5unsPPDE3oUKl/lYpHBkCnqlSq7PtWfDfU4FUWhJf1HOHt+8zzLMJo1PetQSgKve1U
uUV6bWqJY+u9E4bnRPTev17vXSyGuyngbUbVIjzXeO1L7zHgvRINi3Ry8D8w3yTK5VZNBe9kqipr
eFfj+Tkzmo1TKgeqF8j7kPiddVR6QQhbPf2FCPb3xe4V6I4eG5nZSb+3mnNd7ra1S7QE9vfF98lI
oioy7dErSf93EZinyVbvo8F62BazmmMslsE5lb4LlD6uoASJQUy8WKTGtWaQYHAStc/9iuSDE5Pk
CWAY0y4j8/dt6avJI2hfbcWy0GZu8JPtWYT+6Kx7rWMMkUsx9xb6qTtbbg14D8aDZN6JqhirIWgp
k9N7ABPrQVOj8NSdxl18UA71Rdp60gNxFDfz7WMaCY5yVfkNFW8Ihsn+4TvCZ1O3aBuybHwHbGek
rEXk2H6zm1CGzb6JwDTXNHMpjTvSkoIpLdJSFDiKzhuU2p+sWeD61vdwsSIuShSpoljA3pm8elcc
rV21bw+27BpgHzV30cmmjvbXtqaIFsWFDfBmp8Qs48kz5UtNfh5EPOBr5rbcNC5exPoYpUGJMkMp
+ZhtdiJ1r1i1YNvYzvO5HIM4tS3MXGrah2fkKiEgUIfPiNQ+8GJNLg9J0NgOLUAmItdz6W1v2qo8
C331EKqrH8Y8oXKdRTrc0MtpdINOdmytuRj6U2g2gljCtv/DyixsoILGZvnjwEhSJTmYICcPzatO
L8/ujdacgVbc9I/GZ0Y4jIUspioLz9jJdgF80ApQ8CjgRSlxsm52LP0zta2lGM4BJ0PXWyAQRrpl
jJ3TyMGjPctHSw/+85sTgIQwJaLjEgFWM/7RblCrDDRQ6uBN5U1YK878M4set/Vg5f76XgYXfWMF
VFqFZIBkbHqltIp2490MbhQ/88OdtNuW9tGU3gvjzkcO+zZIZXi7aiqcovEGIMl0liCNXPFA76Vw
x0NIa1UBK+PKt+DpYhjw0a516topAO6ApIKipWB7XR+t6b1E9veF3mljamkzzXrwXlo+qRIHxA6+
pV3GrejOJ9pBzrtKcjZUEXAkgObQ1Q5DcxgPeJy+HV3zmrVnB77m/PeUia3OgGvC2JKm8JdZrW8m
uY3VFoXC8EWbTEcbGkDshf+deOO9HM6RTz2of7RIGTxQqLs20OFUEOxW830sAnpeibrvJXEuXca4
CvgcIKk7Wff1kXW3kx40XsQxd3QfiGLixwj1Thx/sx1HWylqxe4wjap4Bt495+y/N5+/F6G818C5
KAwzzUx4PnJEoRpPx9saLtoyvoW1aWhQBnEDAZ3DxnySnWy40mN09fra+NX4si1vXc9tHW+YGMH5
MIGj4EFJHvIaWYrU7rJp3stFf6MascBwP+a4bNvexHCGq8+BrnVq13lG8wT+TbfVJ8eiL71ZOkoU
OkMKhAzRdKNoaZwJGzlpNSOaBy/Vczfun6Ps76kXwNqsa9zbunhToplmdClaFAD2uDNqtLUMIqAI
0TI4G1LMyNQVeeg8NG45Qfi3pBMHJDnbaiBYx4eL9JjrVKZS64Xqc1YkTiV6jhWsgr9JF9U0NFUw
dl4Mnh2UBJIDFeJ6f7xNv1OyV9NaRAe1TtowGQbMsBpOQIHXlt/9M47cPWuXAAIynfKL6vx/+qR/
E91/6cFrqFyIJlmuoT27QIuH8YpJF3kp4NI/fbV+v052mAthTWtFmZUnPVqmwIiYXZL6JOmC4C5S
CHaeCxkT0ALsPIXW4bxUw5tEbJKi73MOQQq7IIo0Ha66Gb8bw/TFmmVBqi8Swdl/O7RDrXZYAtUf
geVgh8c/sxnO9vUil6K8DHuvG+p7aZAeqjn1tkX8Jhq86RVn/KOqqZpUw2Cak3z6B5OGnKXLEWPu
YtJLkTQeR6+z5taU5BETpWhee2G35NiPwYd0YEiyiNf+9uoEB/Sh8lClRW40iD1pf2dGd2DG3f7+
erb4a/N4NL2U6k2WWrilxBMKqQAbU6txF+Rf7EJQ6RQ4Nx5pWi2kSsukqsPVy/RLyd6B8Q41vOrP
bPKVPnVhk/UALPqgAx8CiS+b8LvRf9neL9Ey2N8X39eSIk2QAgBAuv+eyHfNPGKIWgQIv9I38857
8TjSekgGuSq0DrRRqPw486E8JTu0SKrHxjNfAqff030kQqf5zV3lTRc4Z1APmVGVXTsDx3N+0gBg
m14OkvMyuvqO3ob3+dc/20rON4TACBpCGfGAwmj1I6qTn2iUfL+PnGtIFGPUTH0YvKY9a+3P2nZH
XdCKJgioH1qcipLUvd13nlQdpcnyrP5vOzl1CZpYpcftDWO/9n314t1qePQ8wF2MdT0ruPuQOPDD
Ur5PO0Cnm4EXJcOVrduhk2nKtZpqgsxU5PR4GD2tmqNUVWC8GCb2c8wUWFfFhY5xX3ZFEZMJsXv+
1kLZ3xdGBkpPq6Us8Gn39jW9AXyta7t56URX+i5BKUCEjSpwgvygqZ1ZZRuqau/RdDz08tccuF/F
oLqqCKFNWZVk4zFPt3RMafDPfPPQ92gpg7utdxg1zcAm4IJOAkj4O+uuPZHkrNee5uqFIyaAXc+/
FrK5grIsD0OVSGn/yk/ICOLCk3q09hq6GEXF69WotRDFHWChG0CCQaREsahxGjNxlOEzicVCAvsF
CxWJppHgPxX98cNw1Lr8XASRt21u6/5wIYPz9bM5aHYzmShHoXuR7sZDsNMdEwmriuOxgdq7LW81
tCzEMd1ZLIlWU4WWcpxPZk83UpDOmM6cqddTESSLSBDn54tujIkOIitvhnXRY61+MUVkmMx3f7Dg
xVo43643SdNIdOy9ptiH3c5IB6exHhTAQ5fHXgSRIdI2zsunBQq9yohcv0qPlnoAW8b2wQiMlp/n
KyzoQURxMHZrO5Zxl9t3ZtK4mghwY+WZCQ7+bdf4QT41bLuMWBp2zQ9uzdNwZRxiH/dyF+8VT/bP
z1CRvxfIuQTNDk1zYJ2YVPvZYshTVEUTrohzBCTsdS2YUdHtTvY1WvBc9owVnnt38PRduw89TRCO
13XBtoDvoWqmyaPwT/ZUpwAAgV+ospMUNxdZKOrD/I1f+CWDLwRkXar2mhVj5uJ6OpU5oK7+4e4G
wJH6OvQmBC5Zt9g3iVxFrbGnoS6Yt9PuK9SN/4XSid3gGhfo8hVdy8b1Z1vt16M+yH7/3cvXvy8c
Ug0XpLUxDq+hbnd6pV/fxftYATfc/4cYSyiPU5aB1C1NCOy49thYUOGFvnmD2cVTD9g6UTVHtKVc
AJkjQ0Hzdg4nCHBWjMFP5o/AEDT1rCZsiw1kv2GxgelskTo0Yc9zDKKb8NjYl0a806ZLmh1G+1z3
n7n8LOTxESQgZj4SHBi6ly7ngfgWle8/oRSKrCl4I7aRw/AAwegrIrHSo5pXTX5/Zn1ell9hwgSw
9eSCCqnK13zvUhwXSKas7spgwhbGuuxOiuppVexLKehoRJ0Sq2a9FMWFESUok1bPCC5d5/Q7Q7TJ
96anX+dAI8oxqyCamFlTwIU4vpE3lNV4UNH27ClT6nbDLSkv7foT3nApg/MbthbONfQBTa/6LQXn
9fgo0AZmknycV2QwnqimpWgaD35Aa7uwZVA6efI+VZAl5X5wnK7BitlPDivA/D/S2PV9exPJKXmo
5z0NTCTrpd9nrn1tPCke4Ph8yyWhhw7lP6j7LFfKJU1xOXZWBg4wXIHCw3BZuqk7us0ZV2MwA4su
JGtRDP15skpM9JtgZ987DmUu+7yIZ1R96F9UfehLkRWvbuJCAOf9EtMozDmBAPlWjVxWNMsvTc96
MC7Ls8X8rWfciJIBkUz294U3pNFILXBjYVFy91OzvuER52dL0922Sq5L0XRMySo2Ol45lZfHKg6K
AlLqYjjKre4AVf+UY6z6z8RwmVNaN/GICw7SGDJ5wMN1Je1kiKBa1l2S8rYYTg9MPTbrKEYdaL4f
d6qbPWMWzGODfMZ+6h2Mo++3V7VaeFIWAjm96IjSa1mECAIy2Ka4UAju+5pXArdl3uv1kwFqe5Bi
iqH0hII55ehDYEnpad++3rXsnfyY+mg9cacnNB+5tdM/hEK0wNXQslgr50imUo+kcUQ5JbTz3aA/
txFyDil0hYBFIpXkXAdgAtM2tJTOy4JLJbsl05X035HLARa6WAsXJhXAzJtSLDWeWtxouft/pH3J
ctw60+wTMYIkOG45NHvSLNmyNwxbPuY8z3z6m7Djd7fhdtd35Y02imA1gEKigKrKnOvMGSnnoIbx
5/nYtm2EXEFbf6r0J7yCOi2lt0J5vC3/DhLLUhpaveLOPe1/tmkUbnhUn+CQ22xje/On6w5P+ICo
xB1nxiih0A5n/igNDjRkXjWGVqc4Xp2qtF6vG7uM6r92sy1gRqjZzWqUAN1Z9/tqv2ZEopUajIAW
DQqOtIKZnVeGz+0MRpPQl5WvkkHVh1281Z15myi7rbECTZ11i0f2l6iA1ne9Ac3SvQbpJw+Z5Hve
F5t9vD53Fy8H5zYFgJi1agxBBtd7gw66XSd/nhCfybuug6YtuKdJKOSb8o/IBrzcMkrl8VynCd5e
zWFeJxIWy5orX55Sl/ObSWXhFEPtVQpVA/cXx/9lT3xkWJI+afq+H1B8WVdovgOTipcF82NxjLfG
4X9IZBEDFB8byi6LJDWVe7z2m3faPtzbB+h23Rq7xpNu8MZ1rB9if9hSBTx/WcjTQIVdoLC8socw
R+gR8HKoKmA3hhM6KIVyadKHy1vuZEzYElaL3FnSYX8X650536FdiHBLygD//1lQ07bZVLIJ2A7e
pVt0fx7STfFi7Hqn2C278WU5vA+FTyMS9gFTEtkaUpTMDkPuRPONCmEbXSd222UkORkRjkZ5zQcz
G/HeMMcWxHIe0QTtmBA1pDioSa/nTno2fcxctULrUdct74vHKWiCKFBREoB208qTt4NjUOVPfwk0
TkMTTsrVntJZl4Ye+8y8q3foff8v9frt/Dhs5sXhBUS65LDn625CeYkAJqEaqTp8Hj0SeoFuTdNZ
3iFvyiOAX+MSafKhHxYay4L3jNYLA8MFDVNg+uWW124jK03JTFDTKNYIl1OrzEkCLvSZMy1rvrIN
PW3XfZofptefbMugJaYaHPna/IHJ6JVgBq9QtxTBW6JGTgw5bCav6oygNHu37NTVKadPWNWDWXSO
ac7OO1buzKToLnqyskjC/o6HnRreNVTr8OWz9MyA4BpjX7d5yINDEL1vY5eh+d5ht62vuPG2wuXS
vE+ooo+LgdzJpFjCUFQGsxbWoehjPoT1Z1vfjMXj9WmjhiXWLQx4epg6re29Ehpfr9Bz8ju3CiAL
uQ37QN+D+XRLlTJQwxIOFhQor+igwwlaN/FdmTcfasm+K+yaiLIum2GogEYtNHQHBABerbIaQtaB
jMmonazCzblN79swIhyPMiNAMFi98yQtcME0isPc7OfucXxPDk1RTyMRttMiI5SpK3kCI5J1jJfp
mMc5cU2+CHxnJoTtY6Y4fssBF1g769x2tV07+1cTwgayDLSdggked2TjW6F9m6j+totn4WkI4o0k
BEOBoSYIIUrdLyNjbxYB2DScyEr863vmMrr9Wg7xLmJn8xh3PHWhFKmnpUgy5s+q/lVT76MshQjg
7rq5yxB+NjBhv6Blb8atFJULByv36uP0IQPDWRaswWh66RfepR5tau+6UWoyhXgsXfVQ1qth8koV
i1V6g1HcxPE2As3EdUOE44lXFLUbF1viXmFO8osUgUUqqgjfJidQQAJWS6OaG+Bo6/x2Z27nw5I6
nEgS2B25mQd5+ZslcsgeRT5Hf56CJz8RkMFgbRGWKhxy3Cgb5qEw6MVCRm39odkIjmwqL/0XLD8Z
FHBCsUHXFvJqpPo1300fuJiMtau30kv4pG20g+3ZRK0YtXgCakggktJ6fuhK5mNUo4tqe905Loed
Z64vYMbQTFVT8qNifkPwwsVxQF5vOPp3XvoaeRQfHOEp0Iz4PcwtJFD1tRUuk03sai2qX9Gz6MYe
6gaPw6b/jqwh7lpU6eDlm9avUaLp6XerUjQ2HUvhKJMruziA+dvhrQbiKsQVNzoBJ9d3Nnrufjem
NJlctjamVIllV1UURyoPs/4xptgMCG9EGPO7IX3oCwjaoMJvcdvEWY9gqfm0TM562/vaptiUhqt/
oi6t1w9jVeYOe3ZNkeeVQZsVM1l3UE7eMyUYww+ET152eiRbLR1dd3/IbTRV1XVNzB8cbtBKg+xn
umGmg8KJYsdcYxvvdch9fCGM8lX5E0tORoWBFZ0ZDpKBMwAVB0HpNUH4HKLfk1+DjFtqW/9lG5ys
CYA5SnE1x53MG4bGzeTjqXIruct9tGPBiiLD/iYPbGKrU7MqgOW0NFXKzLQH7W6yA6fDDZjiiHP7
snOcRiXAY9LOulyscMhC2ZfWvlae8+w9eTz1ZEIARGuMerAuYnNF6o2x3ttzcN0PLm/e0/cFPEQD
SNU0ddF7SmW52QrGZRB/zvWhe+e5/MuSeE2totJCitruPdCL3yxNewwjyfunwYhX09xAwniMMVl1
7jJZceI+8vWwdHHtvm7oLwB7GoyAeUue2rCEF3HtpjxyYZICj1nW3YJ8MU0WQO0eQwA+o4lqJc0G
tBt8t27a3QRuguQmmdxoVx1xJUZWBoc/xb5AOLeo6QY++3EeBqCSoXyKmhelulWpKgnKBP//GbjO
djEorYpZ7I1100cInRiiUJAGE6t1OW46rZYABWNct+OgIbWwPPTejz4BL7pBL6Zvg9qZrlwgvUPA
hVyWtSznh0aZfW4UEBS0GTIMpptoipNnH5nN3E7+WrQ3kfmJ1HFW+Ja9guyGABlc3pmtYzLi8IeI
7SdTAbOquSn2kT8XjuaUThY60j5dHegteTg+CcSiFlVAlCipixYsVEiszE9VDmZVpXQNiB8Ra0qc
XyJLojYoY2lBFNtb31QXr17e+FW5Hf1hNwfSTiZu/tSKilyJEkqlIPWFh5PJnXz5C5fUxU1w9HmB
iA3dW2J0fImuLKHYcl2UmhUZZoOnIelYQfgr2rfrjaXsbBTVzg2hc0gclCIXiWEbRhfbuH0Wa+En
+nKPp/N/O2VEWmRJWqeiwTHmsW7fQocGPXT5+GkhObSpoQiAoo8QwkpmAEoDZhCXwemtnbaTd1DF
frP3xQYEMlRtA2VSwJay1fSxDbHXo+pgW5uVKgjhWHHNFQQsGeaqAu8CsCs0Q7dYvEn2g7xY3dp4
JnYUsXFFduTQGIs5KtCEiJKD3E2fVZfXHBSoOUDT+vDKeVtpwVJq+gS0kFawnUQlGCCG8tBVL21M
lDIS8Y1Ya1WN4wxtaoS5LPaY9rnq/TlzZqr2lJg6sfREl2MdygToTW/kzjeUwmk6fauvnUssEb+3
XXEGkTXR0lveHKEgz4vSiJ1+KAKIKg7OcNRdWnqNmjoh6kBfRDPZqo2rcjFupDlxqkh37fC/Lqbg
jpo+7iRncUBflUq2rkAgLVp9rZB3sVrswahCoBBlhv//zEzWdeANQp+Tl0j3DVqDQvtLX1FcqpQR
AQ9iOwSDGG+AKKfKU/rnNsm8enm57gjErrEEUIjVtlm0CBncsutf52ZyQ10jOB4oE0IUMa9pFGYV
XDo3H9X0c9gTRyr1fWHjx7EydpqCE9UocsfOb02qhIpYCPH1NrMh6LdMeHDMcRFQweHdlI4dvl1f
CMqI+NBS91mZjCFcCjmozMZKg428Jfz2R1rmyrYXy0eYlpqtxIsCtZt8B/7XD1OBKukccreO5cm7
3peC6hOEQI3E4eKq0jP1eHuxe0k5XUP/UAFSopBZYJPzpIOG3vHN7C1fOiiMx5vElaBvyXnSKpim
KE2owEt8ze3tMlsrqA7xbBJvxYl8240qZ3qdEXvRmPcjkXhtqvmCn2GEkmldAqlGHkGg2+5Z9vkZ
GO6MnelOm/E7GL/cMtBuKfEZyo8E1NBbdGNXCgKXavWZ8ZDKuL8SvSzULdIWQKPrJS0dpxYsE0+M
ueZr5ySosldR9QG1w2F0mJ95INshXnT5V69NqIAjUKDJy7nGy4+83HXJdkV9Gmg0c2Or6v71vUgg
ii0gShavUY0DC3lwe+CiuAzquGpEHcEXrTDoNGuaBZ1mMb1p4eKfGym3gsoFG917m/zJ9tEdpngr
9EuGp/SBKvy47JRnNoXXhk7T7bXsQHpagWznQfazA68JjdF/Lvn2Fz2QTC90WpTRUHHNxRDgzLAQ
AqR5DjFRBvmZFf1PtXLfa7u+N92V6m+9vM3PDPFZP9t2ZQNSOmMBy50GySynayUH5GPuIM2ol7Ce
9Eb5HiuNX8bYlRMUJlFM4YBBkzjyLm7Csx8h7H2IS87zEOHWlSjBVH2NdNXR2cfrTkrZEDa6GrM6
Kyr+nsf2BgN/kfWWL6/XbVzs91TOBiLs9LA11l4Z4C9Q5uIlGmhtNZ3mtdpVm+UjlXy/nFI5sybs
8HUwJTNEAxteknlWKkLfWvzxJ4vRAiYoii+X2oDCNs8hsJeoK1JEsgWFBOYsGkVNT6yR2NgtGUmu
RjOiK4WpTq6hossefT2m6HKJgYhN3VPUahN4yVH4XOH4VL+lhnfdD/hM/AG9p4URe7eHysTz8cyv
ppHhWEpg1kGkv1llYNoHmz0n76toOTMowMVgsrQx4hWcH66KXDkqGcPddM8+pzl6MyqvuMO1ksBj
ahL5/8+AI81CO+mRP/dilBlkw8Pcfrg+iQQEMgEUxsbWG0MKOy8FH12ngKzAdLvEH6kOLsrpBGDI
ukxqNDMF+GT3Uv+tn/xFo0rgqLEIuLBmWVXoK4KpXJ4duYnBRtdCBOupo8IZypAACVJYoCYHwo1e
Fsr3oE8OSjl31al/TaWIAG3KAQQ4mPpEnoceplBin0w+WfRzMX45+bTImlZkSmgvKs57ZteQ7f6W
zrkfxixo2mRvxen2urdRYCrSBAwsKlatgzn7qU9QDKxsrV15sG/qD6uPUucXSnWIr8QVjBAJ1coo
aVjYw56ly44efU3LyjWWt1S7CbPjSqkDEn4hygKPjaYt5Wx1nmzWjhbtyulz332VVEp4i7IjoMLc
RapSJQinV7nyLOugmS+ZEaAlk0Cfy5sWxJiyZiDxLXL4K4texBV/vdIa5mj2a4xq2bUkQoa/+MQv
K+JNtgi1MISMNy4HUMkbftAtRg+FC+bj7Ki9xdv2Rnq+7oaX5+9kUbzW6km86DOOdLk2EzcpVV8f
65dpiL2on73rti6n9dnJmBDd2pGSy4aEJ7riew0BuPYpvlNuZ1dx7e+cxyl3KXT6S7R5siicU/PU
yGpc4JyStutG3yT70dF9PcCbmit57+r2PBue4IvW2Jllr/LwCAr2RjDNHyd7c30K+Sf+3MSn8Qhn
VN1JaPVQUZho40UgTRrHngiHoCxwhzk7Zsuyk9Y8w2tN0m2ycTfGBO4RG0m8m7J8iSxbxiTN8n0z
72WQvFPclJejodMkCWdSzuRuqfgBy9s4uyALpg3n76Yua5cB9WRGOI/A4jf1eYPSsFz9z46Cdk2c
mlUuGP6cuSocw9pdX/vrM8fEAiO1NBu5aMFKZhX1preYv6j/yYyKVSkrAiAYZZVY1gDgtle09pqh
V8cP3fJ4fSjXnYyJhUTmYpqKlKLarINIRbbBQXv9+5dfsX5tRSYWEEWSuZRMB1y3r6ruJD/4D42d
/qDj/g6R5CPnd6ldinr6cgTxfx7BxBKiRZvmRI9xxMqZfiitFtKF0NgKE1/N1U0p2R4xSmoa+Vqe
7dV21VJlmbFXBzfdTYsTP/OUd3ZTbksl4Kos0UYlHnOvnxeIln43mY1zBoYU6AxX7FM931mgEbNv
pYLKE1zfW0wW4te6UsJc4+s3K+k21iNHwuO6/V/Yb6xR9xQqtUctnIAYMjIRKCvvcA8s5LjZQtYr
NbZzt65fcAGVGgdJH/Y0y0wn4JyYTcYX+GwBlazRp4zTwVaQaRl0hrKI2K2GQ5g+EK5CbGvxcqMu
aVxCfo+ntdfNgCaw19xLUZzY+unqxo/IKnnmJ6om8rJRU1cMFLtZhi6sYthqTTln6GMaiyQoq/4m
ZdXNNDRE5u8vYdPJjrB8+sSyENqJEDUYG9dOXrpo3Dbp/WpssiF2QPrgVE3sN7WnoHck1R/DxCbS
+ORPEA4DvZvHuQLfOMrekPsGr17kh9/q7ewCbTbTV4rY/C+h1K8hizVW41CHLNPQbZSDrmhwuCp7
FdRbC5j9BVIIqPco33kDP9kUjoZMWdPYMlAEJ+lvGfsW1gRqX3aXE3wKcyhp9TyxCKeCNB3WdHFt
4xANMRHI/2WlflkRmX3s2MylZUQAYqtIbyjMXfzSize2qxnb7Pl/aTOlTqMfr3hn27wza+y8ueWp
Bt12jH1eO7Eb+S1Suh570PeLitbIfF9CAJyIGQgc/REfn1lO81aNWwOnea6pTlMeLeVDZEINYcEr
9pcCqo/XYYY4kH7M/Zm5FSxauZ6hQS3tXnX7Xqdue+TiCYAZD2CzNmy4Paq7juk9f/CE4tFOcYdd
ixvEv0X0IMT5HZ9TEJ/0Uo7nVbbeyvmXqthkyfO/TZlwoOZ23SVtjzM8su7X+j7SCH4iYlP9yDic
LYk+Wr2NYiJkMcIgS29LtB73/2hCgN+qKufKTmFi1I4zarNZ+l9LSVUSNzn2oxbubBwmNEvNUAY4
pDs0xXLqHstrI0d5QJi/kbeRQuAEMW9iA12jpmOql+hFl8eXQfqm5HtSmpnyZjHDlLdJms0M7sXl
f36wEbkGqHV4kXsb2B4Vu1FDEq7fvaEnErraAENgwKi1u25QnIq6clNGhBu3MlRG1WRgqVBsze3U
wIgllJoF1zfNX/Iev0BcpACe8qlPl7bAxuxdKzA30X751LyZP4o839djcbpMiJpJvSpXhQRSB698
UyJf3WfbFMeFme7/R54UAkVFZuBmbqTFWLBO8c4K9I2+RV7aW+7KL/KPW0vkUdcxIgxVhTjNrmfV
KHUYLNbEn2qkELJmqzdx5thpTWSJiRNJFcBikSGVsnCw0KTaGdH6MBc7PUMt0B2zVL8fveueQg1N
iCn6AtHf0iEErW2ohJvOIO018/Mgv1w3QyyZmEiqVhRWphn8UdM3cbEr6veFuL8cXkwhaQU4iJXC
6LzFRKIvOqDT1pXcUkeZ7+TVj21A8hESM/dnTkmBAOfI6WYezLvsMUbhbeyVh3E/u9CtcLmkLs1Y
QaAHE9BDC+OOy2eiHDZT9ygw3vegfUVb1dP15frLaXIKZQUohJCpXoQqCsTSHdv0d01g+/aN/Mqp
jpV7ChL/gvMna8Kokjm3pUhG6wUY4G6G6oC8vl8Eo5tL9zLIJDOS9ogcH/fXs9NSz7o5CQ0EYsve
2heIknon26EGHqS2dGbuoqdosq2r+GPKIj6yRW/XVsZkNusutI8Fkt2h2Tk2Kk2IZbt4Tz+zxH/J
2bDqOjRTlK6is6Tbd8bBdlQ8Ilu79UEO9/ImfF3B7uCmTurTlx/KtICRZWw2ZazYnSfJH2LtQ2l+
0qoaBS5OxYhw6iKWnA1SQEiTqXPdW7hmpZX8WCzsoK5U4zlHvT+ekc9MCKgogw3bHE0TqGgh15mq
aPZkKDSz57sshHqZNiuOLZtOW1AXhIv7+2RYxMlpjNFnUuP9OioPRen1Vex2KdUxQEygiJWh1iS9
WdSTN7X5LavaJ2Dz5ronUuMQ8KNXwjVRItzoOlzictVP8+8p1UpH2RBQY1SWsETbGU5lq3NNedqW
jeLPy+JfH8rlarGzNRGwolRBaV+aOCLB0n/UY696lG9QDV654Ou/QXN16YMrbjg02+t2qeHx/5/t
ZRYtSzaHgChrYrcNi2qn7yVH0WaiGo7yBgEzUtWUVLkDOmnqp7G816iaTWIviWpllWlL45zyl5jY
u4vl0Omy1FO7nTFknmrsbd29Pm/UeAR4UCujMzMFbmHE+8zeKVQ1LfV9ARsGdLsZ0oAOjln7ZiLZ
qVO8IcTCi3l2edKyOu4QK42tvakilOrmgUK+FPBpuAJxYnq90vty4Wxb3vimoHSPOfKeJ4MkaJ1O
nuKPbv8deXa8GVB1KtTwBGiI29yeeh2G5yJye2sXyZNT1Z+uOwFxGonpdXNcGES+EZyxBPUK0gsI
ZhwTdBJqdNATos3rcvhyAghNAAhpgYSt0oHFFsSDim2+hmXQandJVLvK6mf6jTplLt4VJBSXIjXg
WB+vj5WaUAEo+ng15XTGBo77ySmz0l1VdJUSESFlRECJsItsVTJhJKwjpwTvB8PjgjmP/7Z5NSGK
mHsVZxFvTJjqwY0WpDKGd71ZaRqzLGYxHR2Gv+OqrHQz6ovgFmOUQ0/b3MXyspmmlIDVv3jFyY7g
FXEmJWqmofkwfBkKVGyDQjSwXemlBGvOhnepUOWHl5foZFDwg0RW+tWcawQt7U6VYkeHZuhI1BhR
NgQ3UONJX5gMGQCmtv8tdX80G/ur0VuEmcvvF2eLJPhBn6ylxZKMX/HDwN7MhzUoEbrON3TgehnP
T9MmnBdTLCVyoyHkGlEyoNuTo5jElf7ybeNsNMKRYbQgrrf4EcgiEJPx68aIjN1LeMf8BE2T//8C
yaBB+2VOExPhSiOBHwXvc14ExKtkX51L157eFZ7837SBXOj3baS1UmGGPYoIpvJbj3tFWN1FlGri
dW/TxDR4ltl1yUak/+zmodCeiuamCYmD4nKi6GyyBDhY9aJs8hDawfFO2XS3XRDe262LZl2nQwNt
7OOyBgKb64h93eU0MQ8eGjwrbUOeVuoP1RjIAxF9E9gDiq7fFwfqxWal59g+LYjpEH1vCld5rH0Q
k4DUQnsks23UQgmwgHR+2FcRSOlslKz7s8eVdZRtvIkC9rn3Fy8+LFtKX4fYVZqYA9dXvdUWtMt5
2fd5E23LjRk5oN/z+i+qt2ypcJycUwEnipnZxmTg1oQs+IbrrSaB8ln70e2zgCG0fLvuI5cjmNP+
EjBDqvN4mFiCO8dQ3VUNblETiFeVuls3bVKgyDd7vG6QGqCY+BvKyKz7BF2v7SbKkYUr/Giv34KK
ku05CV/oU1NKbAMx7ZexqJL6Attb0v04fS6j79dHRHjlDwc6u0Gt8TSbWgSIWupvi/qkhMcluG6B
Qo8fc3pmQg5TpYv50878NvnrkTNAVtCCAHosXr5tA8Mk+WqoWeP/PzMZ66tR9JyCutbNQJZHd4yo
SIL71p93g1++J6b1dAZ5vyLGeVVBrr0Af3xsbJL0gILHcRoQYjpDpBCQSHqfACF9jiIZi+HQahb3
h8yKN27tW9x83+wg95PSeV/a4oT8YuYvLKKZhQssog5pE7uZb5XuG8+WtUH+ohK7i/JFAT2S1Ejm
VcOj1dQdO90r1xuNfEbl37i2bAJkNLOszFqBiLPdaEF/hNDQYfEVlLGAZctlDxDKcfJt/kCzyFOL
JyYDkXFOGTgoes/4PMV4f+cK75mbfx/BWg+u/H+NdTUxM6gbyVAYCrb2qucb1fzIWH6QQgI/iJ0m
6oL26WpYzQIjch35fRK5+UhBIOEWoiIo6LVjIxu5UH1vOmO11eoHJaGCaR7CXPELMRmYypEaZQW2
87IvCgSgYJzy14DJAc8HLlvp2Xi5DovUxPFRn0FUN2ftqOmcPyExCicq0/syJWOcy0ZMCAgy3WSm
SHFU2BOkIEdwaI8btjG3yb6Wnfmh95mrOvLXYat8IkkAL6/WyaT6+7jafEzNvkm4OOiItuPOqQIt
daJgfmgR5FR8Lo8F9V7Cge/P1TsZFQLUqo2zfh4Qy63GVrK31fTU5ttJo04y/tuvmRGOFT2VjK6y
MJ3Gzc9KcKi7pR+zHUPEmCkuFb1RoxJcZJDkvKhCjAqUCo6e3tlL5jAQOc357L7HGU/zJxws8aiA
eFoHzMdJdLtM6c2kroSJv4QBJxvCdTVFWFgm/MlOOqwb6fUnW0jiDm+cF6cP8oAqyKSmTzxO5BBN
GC1Wi7FvJoqqTW1Eojh3QnV3ffYoQ8KZYsqdqeUx8qpmIj00dYaW4sqHDOptvlCUzMSGFnmMhlBN
m4ijhmLg8zXbSAplghiNSF6kou/r514aFEN25MV6qKHv5qSDEuBNi9hSlDEBLVSt7NdswRpN4X2/
/tfZEZ4fPyTF6/UVopxPZC1KsT6mwX7cg8odqmTc6LPty3doNeTCpjXq+pVvhEl+ub8CFiKLUb9a
Uxjx6kotCPf5ZtzOe8VtHdlJvIZ6RyOAyRSQImqK3BxKsGjrT5BtRV1TEvC0C3MhSOZRYHs5hPq1
kU2+pmcnV6lGpdaXGFjSdh+qyXJss/aa1E/sh0oZPkxNuL0+lZRBATmiVgqVokGWpwt93raw7Nb0
OVKPs7qxZd25buwvqazT8PivORuejMLOIYXQr5cf213/lD5xwvrRjZ6TezQY4SlKjZyKWEBqWwsI
kuXhnNimhHRt+5z1gWEQ24z4vshrxCIrWsYR+ZjaHu9Ws/UrTU6IiSO2sshqZFqrLXV6PHpKmrrD
uNPUfbjc6yMlek6NRYCMkNX9bNWw06T7tr6LO6p7hRqIEExIxSovkoL7am6CYr89Ss2+Ue5DSljy
LxeCX45m8YGeOdpUa3HY98AkNOr1R8kBMcpWRmPgU7crfYic7Kg3VmrmBJTowPRXTiYODyOG/IKS
7WKJuqIS0Z8lYMMiZ/YagQkSgdhXLZ2RjkVDYE80IlBGBDzolUnPB54Amdf7MA1YdZ9nPoECfJEF
9LYUXTZkVTV44CwwMathYkVrhdJN7UYL2h2/Dth+/N1weEuMvaMUKy4M6TdzwkuxXMtrY2XgT+rY
hDF9426h6xTJ7SWX+82MsHeiUpHaxsz5qKIvvM+n/xhuUJ31ytOYi0OdSxd20m/mhJ0Uym07GpkG
cygWz4q3dHyZ0wcTknTXV4uaPWEnVVrRJEMLCgbUwnqJdezxArNMRNfShd3z22D4jzjbriwbkljJ
hg4dwrfd7Gr64/VBkIsj7B25iEAe3WEU65PxwCUy4yf9sdz2fvLM/PiBOnOoxRF2kT0UdrXoDMXJ
iunLyQOeerblkLrVRObRqc0kHKlFuGqskrCZ0qNiOyCQxtNH74x7RUcjXe5HG6pPnVor4Twds2I2
Wr5WlbFBN3dfEtkq4vviW06V5HEV6yCgyaNDVdwt04frvkB9X4CDNeq7MOqwNov82kq+Fn36t+8L
OKAMGpt1DjeW8lwpRyUjNiT3nSvoKT7ZNEm5RHO+tF5myW7eBpMxonVqm5u7sCSCQ8KNxYebVsXt
QZ+Mxus0zcnl3k3t2Uvz/hjbFjGqS6HhOQSIRYrJGobaYsCP5zvODFz4PaL5fRYMqHAJFD/Hqa2C
dvPj9cUi0E0s5U67LG9SFSg6t1tr3KYGtMqJSaRMCFjQ2FWOmBcD6yXbVfTBlZfWkax3VO79Nn8C
DmhVV5ZKBYSTSz9eHufGnS1i51zKiv9mQ9j6K0rCc3RZYmsyl+vGFUG4qRcUOFfgI6UKnIl5E0sR
oyadjVrCeZpaX4xuM+OYKzPv+vITWCBWIpZhMf8UNEzXo6b7URP82/cFLLDSwmZSAwpKKfKX5MOU
E9Ea9fvFIAAs3dVgAAtaZjhyKjsGRXRKrQL/BWcncwqRqiLmI2jLG7v80C+BHhNuRaCM2PqadhDm
kEcs9Njpn4a8fmSDMTmNXvptQhGQE+DJ+G85Gw5IaOum7gDOWrqVzY+Z+VJkx37eKgOxMtSghF1v
Tt1gVy0Mja3uhdHN0lqObPfOpLrXXezS88v5pmTCxu+HvpalFJbMJ/3tZwnd/JgkTv7h55Mwkj1v
101e9jpNRsMHM3VbrKjU21xpLAmg2eX3er6vDKKZgvq+MKK2j4oUT3G9VyyfU+s2pM6ay2tz+v0C
jCGtUswmj86gH30fzaETarNrSNPW1iRiKJe3zy9TYi3lOI9sgMYSFFMV2YsmHGrgJ6Q4YigjQkST
L+HClhkeUNVvbeZG0udB9a8vOWVCALK5SLQ4txbAwHLfdE7fRU6+/ONcCWCGV6gkW7j8tGndxYqT
6F8VqhPyUs0GNstpPQQ4S9DHn2VTy6PlfNfvmkBFeQ0k5HYGehQr2XlHS99v9vi8nuHNMjWa3HNX
a6eDHvK060SmXfm8/BkQnsYkYloEcQ2pbFvPhuDPU7StHkKvB8ucs7rlI2g0yNYjyhkEbCuUfJUk
LgNcWKFrLqsr15bb1RKBbAQMaCIMaINeFyZgpjb3iep1M3HRuHwWnOZNgAHA5jQrMb7flndjCOK/
Zd9ULwAfL6SqVwnEEYWFi6gosy7Cq0rTM2foP9vqc72UTmy+h+fg3OFEReFEb6t6qfDCKh24QEnh
8za0OHZRyfhDvJt69yJ8QReAwdJKpi0d3o8zld3aie5kSJ4sg0pcDygzAjb03YIrlY61gsioFr/x
ngeKlZcyIUADOtsqKeKivovxykDZIMmfy45oHaJs8P+fwUHPoHqrW5gtKUvvq8X0JSWpnbSIvH+C
a12ABCWVhzaSOOzEj/34rawOUfp83QQFpSJ5SB9GCarB8O6t3dRHa4/CRc841uBlTn3Jo7QX/hLl
/NqsugAGCdiChjLBQZornhHMPPsNhgbJVQ1/Ra/jerNsqUccarEEfIByC0snHQPUtcfC8Ooebe0U
RxU1iyJPiK6YdaFPOvQKQNkq+w3kWZf7aQMquQDYSiAeAUNiyYLczCaLNdZ46QS9yW1SfJJ1Pyt3
1z2DwFVDgIS07Rqjl2tOib+4HQg15mXXVocc3MwkbQ7/1pWzT9Rjys26lNVh6sDOgBvpEMTe6DRv
wxt/SQ5vqaIBcrUEjGgrjdkSdBG9NPLLnblZt0mgeSB1GX3Fp6uM+OeujU6AC5bEllkpONl13cgd
VU8CcGw+XV8twssNASrkusyMykawzcbSxVk+jBWeewiXoIwIEYNuq22amTG/Db1m6ka27pJp82/j
EACiTgfVNGYcfNHsdZXuTuMmQhR53QjpACImGGWcNQm2qxzUx2SrbE0/gfAXTwZH7+lUOj/LxYKE
kRmTBT2bzgvTp9jeDQz9O+8gov3NhnB3qLUx7MaC99936eepSCAKW72wEYWk4FP4t8kTtZSSordV
ZmHytBwsDSr0yvHolnjmZ2hvBvaODIyJ7SMWJhh9DtpoFXEqp8NGNbFv36K0HgWrfgR+yehufJfk
1m/TKQAEVFqXocpxTNVz7efacaiKrf2OJpjfjAiwIGmrVEg67nt5txvnY9LevPMR/tdxK9YhhKjF
Hix+b1FKaTsamLqcklr+y4vvyYYACoBuVTFqgGnjy6jTPLJtKDmSm7jF8UfSbJ+BcZTsfSBOJ1Fb
KarMAVGY1Xg6Kx7U7CNvjqtnb2hjf9BiAi/+H2nf1SQ3rjT7ixhBB4B8pWl293inGemFIbNL7z1/
/U1I556hIG7jfLN60MtEsBpAIVEoVGXKPFCACytiJrNKeDwLT6F+rZMPlFZuXUEsPsiyaMAVBgbi
axNUJOVB8UGKfUAQCzm0MpCVp0hwXKxDGKCKzcwaR7s2vQ6ZP4CCkvZ/SWBiP0rBzKCsFiqsYvOI
kRtTmXZT6+m1C3ox+2ieGeqjIZzrdoaTJY6G9vRf2s6SG6fMsnAWEkoTfTBxFvbVZzu76SEkDXZ7
vZM0bO674PsABcfvoX/ThnPbeYM6OHb1zAj6XPPUTdXn0f50eTb3V+zdlnAsThazJ0p53FxGblKc
ScucZJGU2PCP/BmnvBsR3FzD7bmduOhWWXwu6CFlpWMq12T60ZnQgg8/tKn+a00sH7CUpMinuOk8
cz3R8YFlktHsb9r37wtHYtGSKa0J2EBaE8rh8xdNluj6h8vMuwUe1W6ugUbTzRGtEavEp+ZTfJ8c
84PlgfNQi3E2zcFyZJ41S2ZtH24pOoFVzSI6FU/DHLolhlkD0ht/8hug7HG9IrfrbXHNtRrXGwWS
aY5MtHl/qBurwoGYtngBIQtAnjzRAAxNnga54bZ2yxhi6aFTHfIgkZVm7+6vjU3hfEyzkcbTiJFW
5EDr1YlS8Ba91Ou5SqUB4e7+2tgSIWNOw6TVYEsN0BWF0PMxO4cncqtCEBZiMFBG8iIv+XZ5U+96
6MaoACD1mJBC0/Aok6ynJj4nueSeKBuUABq1VZM5bRE4KeSxx2ZeocIydhKH3AXbzSAE0Jibflxs
A7mQqfjB7K9Li2a95pNhyJZIMlniERmVTI9sNLB5avuJoe2ll8CFZLLEMzGpzXrso46/Vnga8uJa
hgzV8+UFl9kQAGNCmm3oM3hZat+pq+q0Corjlcd/Z0TIsdESxDZkwETR+kenfDfHs6EEl03I1oL/
fQt8Wj+rcYRxsP48JVc6kzwh7L9QvzuVxSdyYyCkQ4nqC7yC28fyBPaKGy60ezd5uqceLZkHy1ZF
2PstqNghdQVsW/VrI35WC9eYJBP28zD742jdDEjY6pMCsTDLxIyZZvWi9dS1y/pQNhCZxl09rUEr
bfYHU+8OLGaSDSpbLAEFEvBXJMMM06g38VYLNd2p4V32h/26rM3wBBAIuyZO8gKRw9x4JSgKoGPn
NXiS+bGeeQosvflIq7CF4vr/fwz+IeHQGjaIpDGq8KW8pmd0ikFPxmuvIpCURi69qoP4y4degTY2
hYhCq8csNRREFJX+kNMHpbpNTUlMKfFFUZiwVpI2pxbPTHWTU5DFUaerRPsqWS4JZovcFRQCcmjS
weQ1xBl80CiDQQeBeRLkV8hPvfVfOVlaCGKO02XDMrsCbpi0Saqogl0j8Uv2sqKJMLMgPvZw2cx+
emezUAJ84Kk2tVRemaoGVjDdNgHUuubH5UAP8dn4TGrJDpMNSwCQpVvQRkNnLJr+d6u4ax+D/Xp0
1kyW5ZHtM1HVIRvUJptVXAP6t9Hj8SZ4dj4Pb8hc+ctxcPK3yxPJUekCatkCdIQRa6d6xTyS+GVM
DnZxPa3npbLc2Xz9d5YEAIlI1uAfPMNKz9Ua9FYwx59bw3TUXFZqeXmLMZHWgg4G6xNeQ5om1wlI
aKBesR4uj+Yy5DKR1IKEkz60I+p5DPPI1tM8SPIFlx0OVIC/H4+L1RNFLzFbNgvi4akuf9RGkMoE
tCTbCKXvv5spM9KZS4LEZWo7fY52ap4pz1+15WgHFUQPPkA4ssF0JvJZjEvKhtiGu8WJcgR5dw/t
53mSgJ9s+QVsaCdmr4zPXYSSN60J6vKexJJkvGz9BUCYCwvChxGenGaaOmp1EzOJg8kGIYQT3ZTF
UzphEEXZO6TJ3Sh8jusvl71Y5mXC7renjK2EpwN6/UcXPw0KerOWm2ROJfApQTWmCpvfTBc7Xg2g
Gr0ZfF76VLjMT2OXSxaVPliwDIlFyfSJqQe1qWKKFgycD8kJlTy2eZXIKm0kLiCSUgxzATmNDL68
rqh8uutC7/LiyCbt5+bdhMgGWJk7bcXqjAftMD1mfuhFQXS9njnxwPRt/XzZnmzKBCxgYzUWFeVl
nDEeGUa3zaLDIntylE0a//tmTMsyli2kfuBxvXqVrtG5TGXOJhsH//vGBGZs7asVOwflY2drVKG/
HgWk+HdBN/spVbAxk4IDxWhamMmbG1Lca7JqZMkNiYmsE1HV2Jq5wMDkqi54ctwqKK/UQ4k4QPpc
ytf2n8MApglAMJZpNOQ6lkV7WlzeEhN7uEWcjGBGPbfidcfLribBHZGCPk57bUCrMOZOpU7Zvea4
jUfzUybrIJC4gtihUFbluioWtmi73kfx2bLPSyE5qC8HUEzkl4hQN1bqvNyhGpdgWk9k/VbVzcFo
D1LCb9lohJjAIPOcZSZuDqr6YEFKJ3ktZJjG1/mCH4gtCxYK+7spgYkpRLWL9kKSE2nuVXoe1KN0
PBIsEJsWypRYqqWjVDFObH/WirPWqe5lR5NNmYgFVmyRVAOmqctpWn1ivqmyumsZTIudCXFbsyxj
ZoO9U19njx3Ezyu8jbHaBbMPaNtknDuSzSNyzGtpn88rxzc7fkza69EM1AlK04msfeUfMsKmYVKN
4BYuEn/OKM8sUYeCjEZQ3cZueRd6Kt5ZAstRzg14nkCQIOM7210vZqm2qhLTJD/negOqWTX1SmMh
XzoXn+cfg9457UfoFi1tY0M4gro47kdVgY0VWPerOcIc0Ns8+zrEftKXuvc+4IQbg4ITVg3edia2
cnm766E+1OG9okgAdf/NYGODO81m4qw0ihcUvCBf15z4aVHfrcfM7T63foPnuQN/hbM9GbfE/hG1
sSoEqUrSjX3RgSGT38J/Xh2uWPC/vfjtSf/8tmzCEWXrZt0vvYZSeX98W/zCt+CLx/kY/ZVdgybz
E7+uWLeqzCP3t7dtMZVYNh6CRIDvjDSJkwksWsmnX6wCeABy1/MK7v7/hVdgf9dt7AkonxidYhT1
0qEWoh4dHYVmWVAyp/oOsU1wNNDIyXrnI/RklraxKgR/qZGZ2RLCf/ITP/7nq/h1ftBw/Jf+dMTl
8EMECr9ZFLYhGtZKK8wQoeehkzXU0XPHpoNTKR14gNxClhHbPdk2AxQ24dyFJqtTFPZqUeko+mM6
NE4ymU7UnnIK8mdZjn4XpTf2hA05VvocNmO/eIqRBRl56vXssHQnNksS6buH6MaOsAW7gnUTy9fF
Y6Zvh1fp/JGE3ub7wrYjymJRwwBa9uNVUjjGmjsJOF5iyduMbBjCBXFRwonmvJtd1U4R82MmybrK
tpXYpDaNVEeLJJpVyd3PmtQguTEgVtZEXvnp1x3UHiSgvDcmHUeZZliaZVt/NEqq6qqtzbAgmMoT
p0uyW1OTydjuwtPWiOBnyOAQ0qBgC3ChulwOo3L7KxsXa57Ase9lNGRSe4K/NeOUFRoZF698+89N
4WD9ALnlQT80hzKQ3kw43IkR6XZ8ov91Ya3b+YRJdCffBPde7JHH4cDLRtMbWXpKOjrBDUdznoaB
w2DrLS5740ea/TU7/SxjObDPsiodiYeITmkYc7n2K8yhCtxjHYWnMEkEvHc/2cyf2DhZpMnagkAf
Qbb2dwaW36X5pBhfFLCsWLHkMXp3NBqxLMIopUQsWm4tspbjOuHBZmr8MZrdWe0k9AO7o9mYEA7H
bFzTCYz9uKfS05g+J/ZfxQKdEmhRGvHh/x616RtTwolY6/kyDdTqPX0IYQ70lp3hDvrLv7PC53QT
txlRV7R92y0gLn5b2bkuE8gdS0ay79WboQhnH1VYH85rs3gLrvNI8SYox1eKo/nEi6HjM2h+JWjO
QeePTavrjEB92DR08RFDWaBXuqjgsLTbxdWThw5kODr5ARWiD8zexo4ADnXezNVaovIrmthzqy9v
LRnPVqnKRHR3PXtjR4AFkIUooLS3wCWVq07V38XNR+oP9f9a+EOSeoi7bGWguPXq8OsQv0Qy7qPd
TD9YXDTboBZS8FTwAaR6w76bcQkhums96G7sJr7lZZGvHnTvY51nW3PCsaTRPrOzFIyYdWf6LK1B
IcTcSv3YtL2PSjiNVoOGedQgRZpap7p6jaVtiPsr/25A8LA0jePCzszOI87o6WhlSQ+scFCapz2w
gMfGreLMsuT1/obdLJbgb8pqRKyL+LBANV4fKlBwutqtFkAC15uOReiqElzdHaYBEWpCoS/8B0f7
miq4AEXI/5lt5hSQ2yAy2UnuX39AwsaCgNx1PYyzxq9RGTor9WBtv6mlcxkN9qdtY0OAbAOft2cG
qshRc5gGKV8dxNT6fX9mzC1O3M1lFCuyUQnwnTR5lWkLLLLiTp38Qvsk7xrlNQd/zhwlKi+GoIwK
zqBpVlWYvCWRixhycWJ6XZwiN/Uj6YV+fzj/NSX2MSwdztekNBfUsODR3njtltt5liRM/2GV3o3w
8W6OvMQqwiZeEUHqgXagbgOaPuMmRw8sL/0JXV1ib/csMt7NCY7H7CibdC4/sM6HVvVoU7hQ61RN
2cv9bmiysSM4n1XNkONqDPSAqJ8N4++mKpypuKuQpegMyQOnbEiC10Eem03W9HNI91NbOjN9KMlz
Fsr4v2R2hDOjy9oiLiwce100O834LanKwG6g0vV0eePK7PC/bzyiGyKUvC44xjtSOcx6KPogHa7n
WnaM851yYScx4bSY8TK8RAOk2xdjdDrzRouv8+FAtM8ZuGvqunWb8vnyyH4+0lwyKZwfupFn+Wqw
0csWp0Lr0XFCnsw4QnG3APXT6FeF297SQ+sq3vqRK6++8UgBOGgShmVit6A0IM58UJaD5uVITWeu
9USyM+ecUDwZFwwfz4XxijWcoIIfk76hIwRQG79RIfKqIu1BHK39kqvFmSKVdHmGJZAlFnWWXb5C
lpmiODV9TbubJMQdUdq8IYFgS8AQ9BImAwrZccmO0XOgL1+nDErnZX6rmqObtMnrqppo6o/uQpNC
jU/iRJLtYQnIki9UgUYLrEdsvVbm2O9Ly2dafW6G3r08mxw5Li2fgCygQalj24ScIeo/b5RZc6a5
ertsYj8SfXdLsfKTkDrUk1XnCc7F51pHqQYdBPVgIJqaibSVVnbeiGyMWtWksT2jcU45Vo3Liw9i
rz72od/7msupuPtSMouyBRNwZoSU4apbOOFGZTjQkHlIzl9X3XPYTx+5AG3mUoCXOCpqg1SQsNN0
6BIgMWz2C1pxZOVvkrPNEpCEQDA86ymSjBFaq40MDR3hbalZ94nqNbGk8162XmLdZ8yYmndDiGeL
ILklh/wANo6r9eGXOvnkkB8Sf9xFENMwmEFAD0/ELqaKKkNa/cxwHgY/hRovUu4G+kkcaBLo33nL
qOogkSbL/eweRhuzwqFHWnUtUxO5n9j62pQeCmScJb3V1iOlD6QMFFk2UjZMwSnxfJKbfYRWFgs5
hr751pd+zvx/OZeCPy5TX+l2hAehrAiUHO9Q1AWd673+PJ8tzeNpNH7SyaZSNjTBPftEbxKtR9VK
REK31z1QxziD8aG75vuCiSVF2ZpphDYzhO26zJnYN0MWbu0j48aCEBlnc0nWccId3azd8Y2TX3Li
hLzwh2vitoHsIVkybWJ9UayyWSnpjGYIPXFI+2DHpmuNh8suITMiHF5RH6EFpsDaFJHuNOwefOpO
bEjyTbvHFkFmQ0OXpoVr0u8BpNZHZaYMqCTII+Otbsxg0Mjx8jh2Mf3dhLj68RIVUG+M8Ig7GUjS
PBd0cdrpa5VK4G93vjZ2BB8YaNzVeM7B1X8qfU1RnDabbtVR+8iyUJUQw9Qp/uM/YxNyV3lq21GK
XK2qq17CwiAkf/c09i5P2u66bKwIGNfGuVbELW0hQpW6eQ7VrSi4bGF3ujYWBFRbU2oaLAcV1Rhm
jhbNbwkDui3662UzsoEIuFZMxlIbFcz0nTdnD2UtudHt3xM24xA8eMjNtSbmskAXp6ycanGSW8X5
mW26XR/Wh2h0yq8GHvFL9wMqlxbYnW3Lhv6fwX4exxtP0Oy+MvQMiZl4esoN8F2+LjIuv/0jfWOD
T+/GxmS2eApekcKYzhZ43Z3Et1O3PWpnw9f+oj3EAGRHwu523VgU/HvQqr7KWp6BDnMEsUcT2zWj
J1vWJ7Xvf++zJ3g4jdVkKQbMXjd6Y/OUZNeFUn3kirMZi+DjKa2ieibA6QYiTcaRmYd1PF32b+5e
f8T9GxOCf49LXg1jNuJsM1QnB7P3fDdpp1L9rFm1w9QzLST4s7+h3udN8HeziZkCJRlsqEk990Ny
BYkmSRQuWZo/iv/C2VD1Bed13pPbbEmwcYuTZeoSBJJ4mlgfEtoVs5YCq5N11xBgVxXqjKU3p98u
r5BsNMIVdExi1MsleExGhqmNPqNkv0y+XzYhG4lwVI+9mptNgbeorK89ow30Ig9Ydh+ZkqpzTTYW
AQ6yCo24ZMXid34YsKvEL25sf72dDqtfobTZPpHTLDlWd9//NzAnPsbnBWiLyYrSBW6zZUf2Zvp4
B/Oj67K/Hq5RVSvVZZf4uFgYmI1t21r8aV4fhr+6rL6jyyzZRjJkFYsB9UVHyG1iKo2niDpc2zIL
CASSgmx0eLmQPJ8qWzwBKpJap0mizZ2nKv1zW32huNvO8exd9kX+lT8AiakW1QzTUk1TwIdxjnUW
V6gOIs1xUBUn0f42yHlW7iuw+OSNBCo4gv5pjTEDb5UE1c98zJvzqWeKqc0h6pFbnBa2eW+qJ0YG
p1Fnp5QV7Ox7Ins3xrfhxpiyrumSdMjecmai6RPny2ivwkNyMs7QYT5HBxm9zu6KbQwK50eyjGYb
kwQhZRf7VvENrAmBUUoimF1n3xgR3GJqFSXpE7zMt3iKM1V6VZWyVZKZEHzC0uoiAjc/Cl9Bz9tY
uTPIiCwlMyWmHmpizV1RYxCsR8lb+jyYCdIdEteWGREifDNaCUUSGsvRgIyT6qehJ2D6aCXnkszP
xEZT7NK21Wq0KCHLjWFUDnVzT/HpNX0iBAoeYHLy9MfL23Z3iSxNo7ZObVQeCUeIOac2MULYtBlA
qKWOVkrOwf1L8sYE/wmb7cMQq4yZhSe3xh98XvBknVRo+ZqcmcqT1UXuwtDGmAAMLNJiY6x61JuY
f/XsMM/3dfYwmpWTLjdgVnb+3ewJyBCFWqhQG9aSOtDUG1OmErDreZvRCEDQDFaPriXAXJa/KvGB
6rGjzpIgQro+AhAYhmlnbMT6dH7+bELBPHGngx3w2mp5mC+1JmBCuBCNxgqmTA3Mwuelq6GXuXrk
x4/8vVdW/rYbIr3PoEgCaTY2mpdyFAWVZXWY+gwiraa7DtnXTl/+nTOI1VRFttA6YkilNblvr0ep
9LfEGUTyR7C/QvyE8CttZDrFfLTz1VXG42WPlhkR8CDOjQLUB4DsKl9td7AGPx/D1NdJLjnBZY5A
BVgwK5UsmgXf7n52u6/H+pXc1j4XlUXR9CLBcAnOidU09drqWWwD58z4HA5BPkvAW+ZnAhKwxm5Q
dY4zotBuevqtAlXY9Bq3Py6vjmwUAh6QIaxTu19xlTA+pemrbUpmSbooAhYMVZXmMS/XS9A+cjJR
jaGszlA7E/r028B8NCVlLDJ3E9BgsqdVbWoMyDAemXJWtdipZQWVEhtijUSEWrAeMgt4jUMpXfam
Z9dh//flddmP6i0T+SBo1hq2eKfsUpZEkUrwcntWz1zJkH6mP+yv9s2vevzhQ7WOG3v672fqFNdh
0/OXYqV5U8n9onzRe8nS/MOYEMtrusZ0XXxDoiuaiSLdbkHovh44peToMNfkypNIa8nfBP7B9/5r
T4zlojS0UaZHeQ1V9mhAVS5zx8VFRII3P+UkbTiWjc8WwrrIRimv3qNvI/rbDGru7H7mhgcQx/Gq
LTzoHC47yb4fvo9PWLMqi42y7Uy0VGsPcX9vpCeinP6dCRG906kOQ87Br4+oVlCuCnAJRpKi4d1h
oJEVlaLoMaMiObUWtzm4qXEb0qobvJTmyhs0ri8PY7dNSd/YEGAoLaNorSPAEIggcEMer1AOjepk
tLYuR0um/bwL3RtjAgYVSKgqutkuXo9a0bI5m6riZv1Tlb1dHtUueL/bEUORds3tRKeIs6wyGNXn
zHr+d98X/FllTWhEOq9/LqdDpZlXVF/+3dqLIYjRolJEU/A2ZHcNgFpxmvygJZ8uj2N/Y24mSvBi
ZizhmoUIdDi5LK83AKGC9hgef7ZSXyV45/182aLEpcVQRFO6plEbyPmGc+lY5dNSPUyd7Eletvz8
R2yuQcqo6kZSITzssy+FjkINW1ZOKbPAHX1jIYzZf948avOHpSWO3j5dnqd/WBkLNwK0yDBDJCky
jTibGkoaT4fSXxWhcRaVGT5DtZLPRWajp4+UaxpIKhHGNS1NsS69DtWK9uvYebT8S1uue6I6sYzH
c/fg2RoR0EZpQgLtIgBzfM25LjiNovZIAt4MjIpNCUTv5lKRtkKqzAKEqiJZZAQ904SAc85b76bz
4Ju500FDNQuS60XzgKoQZW+uZBml3dzC1ir3nY1vFEmajx0EjbByg1/eaw5/qO7PyGkdVK91J9Rx
SnyFH2diis4wqIbKU6LaptiMXFnrvKKHlrMhjD81BVKvv6p9O8j98kbWdbS3g7fGhLNVbcJ6snke
qGQnO7o2qMdyycLt7a6tCQGV0hot0HrXASSK2GnCRyqjhtzdXVsLwhpZM1naNMdBVL4VXzl/RPMS
3dgvkCKmh+wQSesNZZMmIFJEaNYnmY6AJDuv7VVMD3nqS7xAZkPApJG2mmk3LSokgjDA86hXHMHv
cwQ9DnUsJLzTL8ozKPckVnd9D/zGGmU2MtJi3Wi5TBmZEhTgldeTzw4ayjeX+/zrz711lIng7uPH
xpqAH60az/MU4YJh3E2fbN6B5qJ65jsBIipSMoHdCd0YE6KVTFFbNUW3hmclp6K9TcKzuUqKM/Yd
8d2GWBO6KOMyQlQAqeFDcvsLEEdXC/7XDmrJkMSKUDpBCy3jBHttd8ysT0bhGbrk5JKZEPBhWkOW
oSwTYJQ9DeAMqL8XstamvTDS2EyagA+sKUpiIULyCgMF3vV3RjzwWCn9R1SDwfBgEp0x3SRiIcgK
iuuo5KSo6vJlSb5by+0Y/XV5/+zP1rsJYdMqdqevioFN2yYvkNaarK+ajNRh1wTBiYQGfVXTxTWf
c9xUugyXLytEy9EcO1kbHwpT8ogosyIsu54gm1XpWJNc6117/abX6GuikrJtmRFh4aslTm3WIGVG
hxetc0P7zBL3AwuymS3hZFgbSEYYFmqZuuLvmN50KJVrZP4rGwb/+yZCmNABOJi93npD9alMnXl4
MaQEJXwq/ogJNuMQHGvpU9LXDdZDuUo+8d6Y+WjcNjDm4sqNE86QBPa7Z/bGnpAvqwu8wU8R7Bng
ZkieeyJZ+v2wamNAgH7bCI3S4Juet8aYfgHqh/wVA+q8Xy3qierI+rJ2x0QNaujU1ChEPX5fpyE1
ei0fYv5i82LgkifDF9n3hTXSpqLQlhRo3PXMMccnK5NcIneBcjMAYVFiDVQ4Q4+61rxvwMvuKCZz
jfoe0teyMGDX3TaWhNXpkmRMKCO/yha4ejc4R/vzL46sMjB+rD8+sE039oSzearnJhwznDLUvtfS
z/3w1cg+XTYhWR0xSUa1PkkMHUOCtmaU3FYy7bFdFHgfgpgUS1iT12uE1e+b01L66nzbDZJlkay/
+MyZzWOjRVxjZTS/mzVyCMl1RzpnKDUJau7vToqrI2JAYkJ39PetkjdNrTIbTZI8kWCjMB1iKz5F
Jqn/1OJ1i7vA5dXZtwjmGdUE+YyBxOnvFsMqrGxwDDaedTP5yhuvB0b3DuIB13Iit7mzT+ajxCQ/
w/7A1I1J/vcNbtM2mivwi8MjeAOl4aUH8zOoueczh1Tls+xGLh2iMKl2ZOsL5aLb65MZGG8m3qgr
lxQ8N3xn/M1Jb20JYOxfmTdD5JtiM8S8SfIJzfyc89aB/s8zBauEddJP9oyJ5dzS1dPHXsbRYoAi
S7TYaqaY/h4i2q3Ig+AlbPUj7WrMPpJf3xgQt7IFenHLxoaGyh9/AhuC7EaHIrvPcwDpmd3LBNn/
YeX+OyJxb7PeWtVJg6fk1+FD8bU/aUfbv58foxisAuoxd3sZs+PuVrcY2LGxH0wM5veFYxZKCxoe
f1WhcaSz6rB1Pk3l6FhU9hS/mzNGUuq/toR9YBcWtClSHCusd3lokR6SoCSOilw+ulT9y7tuFyY3
xoRNUNJ8weaHsUl/BkVMNb5209+XTexfKzc2BK+fizWqwhkVVfbRvutPxnFEbdgzCYZTG5DSlVGp
8MPwDxzZmBPiClXtR6YYyE+mqARZtfu6OefzNYqonaF4KSpJH9T+HXNjjrvOZk9HK2rs0AaCS99b
eeI9XoicFtybbTTpl4HljrL8q9SiEHcknZ4rYVXzhBQNmlv7EJ0hDFMlSF5yXgANnMPO5SXcPaw3
YxTiD9aZU1J2WMFOudfa6zA5XP6+zAuFeCNjYKFZZmyvLj/rUH6p6I2lfr1sQzKGP15P1abXixZj
GGM/G58X/eXy9/fB/X2SmIARVKnzMosBg/E1DdALpHldoBVO7Ren9LG+1b3xJpJWm0ucXdTLG+i0
TFa8NB7ebfNvUTzo55RRM7DUNHbWqgDj+bSaTk6mj0ggbWBKTP+2zE6mPgFyINkRtudKmunl0HNh
HzMBNphWNFHO7zzKFYxwZtgD8m0Ienj/cHKQyRDJ/EOAjWmaqjmzsI+n7jCVL+n6dtk/ZN8XcCKs
F0ZsgsyubZvuaA3uUNbuZRP7B+PGBQVk0EdTCwlegz2j/8moHp21gTcxot8hPhaogiKfi2+XbUq2
rqiVV5ZFGZf8EqRFgW1fVUiLyxjpZSYEdFBAg1KOI7TQasjjRZkT4RWlk1yA+TcuONsfmUITjc4V
weqr5+SYnNsjF3SoAxn9sMyMgBGr0SWhSnmPFZTlM5ghAY9YZJLBEl8Tu8bDPl0qloN8lpR37Zw5
eS0Bu90lsTVNV0GyhOSXsCSInOsB737AuvAZYtV+sVylS3287Fr7kdC7FZGkrOoXk4wWfCtBHoep
Hnosy+S1tZ4bcO50N7MZTDEuCF3uXTYsGZ3IXKYhy1qxYm69VdOdKj6uDd5t54+cqZvBCWEeJCaz
HHwkSO23T3bmRx+prDE23xciu4WUhlVPmDxV8de0dLsEp7cpGYRsprgjboKfXrWqWI0ZSvJzP56v
5/5asz/Eg7odCf8RGyNKrQztkHJkftCJ87M59Uw99BooX3iQFR0aybuBbFQCVFskrNuRY9qw3qkW
gejdY1PJkjq7e3SzPgJWxzMSxgt/q+9pFmhxej1HUjYn7kN/oNrGhhC3oW3QsMqYy2Q+RGho74L+
aHzpffuccuUDSRC3f/psrAmg0Nptl6mR3YHugC9S/hS9QJ8A1Q6h07rLaxqAa/3yRuVzdGF8pip6
htlBVw8LNZqP1vBZiz2mn+LmhyF1Qr7klywJwI3+DXukIWJuLeydNX3uirvCfkllOdGfeZVLdgRU
KHOrWZOIt2g8TL7umn+x3imC6KX73IP4d7kuDrYXfeuO0aG9zf1cWtsl8UpTQI08mdAXkGNGo+yo
pQ+TTOVb9n0BMBRDadJEw17W6dWovJky3n2ZE4qvSnOc5sW4YADYsDRQnNgl3yzP/jp9D+845WD1
ymRZHb72l9ZMgIu2UVa94oEqpxXRvCboUo8rSHNzuG9cdvn929/7LjMF3LCXVLfQh4Q02V2aAA1N
Pz5kLmRo008/SxL+tUsIIBLHOm3prxTBeRhu1loyfxK0FRuuwrad7aZPOy9jbjl9B4Pn3H++PGkS
E0TACZ487dcSc5ZaL1l/p5VXJJLkASSOTQSAiEhsWOaIFO04njPlJpNdkWXfF4BB61UWFzFCey0O
ivGkGy+Xp0j2fWHj4/HHzqoMwFOm6hHiH1cDiEcvm5CtAv8Jm3McrzEkqjoLNdLlHYfQ8C6XdRPL
RsF/wsbE2A8RqVtsRU0vIH1uomFVss6yQQibvUjXouzY2nhKNtyWE7uuu8hvBpmA8X7S7H2bi9Wp
WRbW5tIiwgajIM+GR2ezdvC60PvmQT0OV+z53y2OsMvtuGzjjm+ReXrK4u9tGayqJKySnKFEiA/W
uaFTbwKare6bXb/27WNRHvrwx+WBSKyI1anNmCS4imDiQvu1tk9dPrthH4CcQXLZltkRNnwTk1EJ
W0xYrKN+cA5Y7E1R5/ayRjCJw4mlqiTL9a4kmLV8empTCIFfRbIXc8muocLe78AOS9HmDyLo1puT
u3J+uLwksiFw+5tdufYWIS3EfCGv+2gxb+xumS7ZlrIhCBsfBfdZucbY+BNEIJKrVVrLy/H1wiFP
hX2/zKrRgfqw9erc5YdueN9e6Sf2Qs71GeqFz5dnbFdzYnPnocIpP3dlThULXvyLfLyD5mn/rf82
P8ZfUVaH6N28NVtXVn0oiaepAAKVNqBWp8FCWYPp2ZnLutgJx9JtbbcYf1weomz/CGhAmqFsSI0D
M59v88hvl+u8/9rqh8tWZDgqpn1r2luqGmHd6A19CIMhCL3wGmoP+oGHz7K3B4kbijlgwwjLbIiR
31FL/WrJwqt4GYPLI+LzcsERxYzv2Kyz0ayYt/Q/rw1GYKKlSZZC+oc40ySEomcabbWCB4I4xSiq
rkGL1htx6Lk8VK7iEl+/4yXSdSCjTdnHiHdzguupa9cpuQ2YK+Yv7XoYwCJgyQST9t373YbgcnEF
GeGGgRbBqMxHoymezSFyk+lbRQwf+ezj5YX6c0Q2UmPotrd0g9hgEvgd9Vp7Imvbg6ClScOvjFYQ
m9JLxyhkB9GfDvG7HQH6rDZdDTKAZVBNjxX1hjRxy+VLnJ4RzLXVnS3L/f3p47Bnahozwe7PTJHy
Kp86kKyPsFfN/pqdVdmLmuT7It9VOYwGTRqrhcjz6qwUPXv/9+csPgKIS6maZYApXnBtKzdDQ1vA
OWPX54L4jQwFdldk833Bl8O0iSeNPzXlzXI9rparmd9mHZqGhn5c9cnRWP6FmKEkvNo5M34fluDe
tgJuk7mffjGGa9fDTY6aJDcKmjfeA2Ad0RR0k970sizTrp+/j1ZMnee0Gomp29i5zW02HhX1ZMlc
QmZCiLXKPksoVEnxDKRfz00wdf+PtOtaklvXtV+kKkVKelXqMDmP/aKyx7ayROXw9XdxvK9b5mg3
j73LfpsqoUGCAAgCax2VP8/r2eJhqA0dNqaufKgbGOhMLIBh6ZnhYSlA8DR5SWQIbkC8aaPNQldN
SAG9g4oBSy6JkMgSWameUY+g9b4PE6c0/rQZgxfB2XaiZdHcAfIFz9GW4bCAN+zlhz5YGoS8Ihgv
RDkDvze8QM7YyVzotZRQ4PaQ0W218LnOP3XE+MMiAS+Fs+0cfTrmYsOJzmDY1ofLMbYcRRMkC3xK
wgnhy4kWps4GgGkDCda+Atvhjk6fl0x1WjMX2MG2IMQFS1GJbPEczmrbN4nVz5WnLYqLvmEJBCzd
4rfjX63aSQ5LaleJt9bLKEssiuFS7XJpVUfr7yMhSNi2UZ+EcLcHBWRDtO2tCt3PwWLv9PLTn8XR
n7ty+j6Tv1LCqpZltJMWk6ztoewG3B69dB4EtzmRElwQDatpHNKlpp6q3uXhy6j455X4kE69awH6
CxYwbRv51O9aJMCHBPOfYbhj4ywBQ9jL7jJMIVcq+uneyRoFGm2ey5NAPvHNjdK2wsqo8FbaOXH1
tsj7UhGFHLa362SU04rPdxtlSqWpZMfyGO4KdEFPkYNmtsbHG30w7ilQyT4LFnLz7Kz04mw6Rq11
1Iaeergb+QwxdwG6uLInh/xZAgMg2Wde5OkCt7ppHiuhnI1LOjDiCwo9p+YVrq6Iv5zXSvR9zsbN
dK4tqymolyV75FSREEdcZA2cfRNMY5V6D9cm3y1B8lw+6m7tFrs0dKNLzPigNJ6CpNY7rxWz6XPW
wbZyfXLNTK6ttKswM9Ud2OOT8X5VET2qixaPC3l0CnsLM4pwEPbM8mvHpMF/U4SLcbFipBNeRSjG
sH5G1D4wj91OBJQsUoTzEXJcWpMywwqa8UWv3Jh+O6/Gh8cR7rjyqdoYAYdHAdUBxuq98qB5zAT0
bzna40HIpHrxkVzP9+dlCo4rPx+zVMukq7VsuGjJc+bmy5C89MY3Tfp+Xgx/teM147wCNcLQbka4
18a2LjMpe001HWHCDKpG9k21EhiEYKd4YPxlTAdQvGMh48S86+XpYtJE3eUfuh9+qmQoCKCmZhp8
NqLqmaotWVMBbkphBApB8l276j2C8i+mMc4v37Z7OMniEuwpXdo0aWPq9fXXKHISQJxJQkyW7WBx
EsLt0TwNkz3ljeGiPP/OCGHdAol1p4B+pdvlO5Hl/UvIPcnjnHYdS7JKIiQm5kPYOGZQ7ywvVIEJ
Jb/39kxAdPfOL+O2sZ8kMrNZObyssDAJFo8YmBy1S2q+hfaAsu2lGotQgIS6cf7ctADwqOid4Q6B
BmgBQGp9yy8mF5jxvnTAHKqIXWPb4E+aMc1Xmhm52dJwwrWCyreafZuLqtxChTgnPup6X7RpQ0F3
Zd0tXunhDdXBTJXH2CSjG1HMEBk859HRsY5ZPgOkDzEae8qEYmzvsWyfzpuDSAjnz/GGMzZygqBb
o+SdR+UuKudXEougOAVi+NfNuJ37PmO6mOp3G91+1kNBD+c1EWw//7q59NSgcYfMR0pb1yo+DaEg
wWLr/TFV+GVfBucbdAy4FVIdUS+RIneMUFmSH4eh8NUhUOldLcI6FxxUfqBmaOVGSymOT1bPzmLf
LsaVBAagQoSnJFo3ziGQUpnUEUfHM8tPyvhcyQ/n92U77J2WjZnG6lhW81AXaYbvk6kJzNCLwFtu
Z6Ezhk5X/ZU1WwbAoTCCZPNsFaB6jdQlrHGDGe6l/lYqQZEefTuvz79kKCchnJ9J+hj3MAtC5CO6
X0DR1YMzJQOpLOAdLgEqey0Ks9uH5ySQ8ztVXfZxpuHwNHNzaWfZzpTnXWJ1e4FiIjmcw8kLpTf1
HsEP6K5R7TZokHrv2wA4pqPeLsfJr7ziRpRRiqRyHqhkw++xNhtu3wC4dPhE84e5Fjy9/Uui8msJ
+YJtWPSThV5ww7UfMP/g1K59rUOr5roITIEf+vCc8zMpOsniEpVCTuw+TuzKy/OgwZ0iZJToBthS
9AAcV0IA238JSyd5nF+aIznNJVPCFYbRMLLxjsK1XeUz44QZrpJAFGfZhnz0gyd5XM7S6mrfYDYf
G6ZUztQc5xj4WrIr9U+mMrnFuKOilgnhknI+qlfoPFYtfAim4ILqWO0MH1d44rB3xnFfGq7gJGy7
+pOKzGZXPqvuNdrTCEnS6MaP2fXk4YhjpLFwE3d+ay81V3Wo21+I13bbGZ8Ec77FbuXYlmrYaVX9
qKybvBZU20Tf51yJnJgmqsv4fqvtWutp0v4qRp5+P+dCACOmNoq8IH8ubzIDXHWKQ9AWMgetcVji
t/PbJPAcCuc5JLPBhVdFQYxouhMr92keOnYimqsTnS8eKr8zYplOBYwh793xB8NIA8v2df/W/Ogv
caF/Ep2vTYEGIZZh26oF0gnO2o06XayU4qYTX4KT2jq2O8mXvlN/DhgqW3wnFMg8En+i1wI5cx/D
LKxmoqE8mr+P80VHDYvp/IQHFUnbMsG1MM7EozxHr14/wl2hfdO+TYjA14u+z5l4nRftMNZQpmgt
r1wGz5ZFjW5bqdlaBc7K28qIB/BTUU8x9wujitIxlJuCP+P+vIFvuaG1HM7ATYPadlIo2BcJ4/Sp
Q+hlbAKmuvDG5Kb9jwvH23lGwgjT1CgYaBjOs4uLuBA4B8HO8APbtKr02I7hfAwgh6N9D4yTzvkF
28o1VwumcqHQ0iU7DEOU2ewqcvU+dyf7xepjP46CKLs7L2szKK2FcXGQSi36kAsUXMdjd8moZ5f7
ybV3SNhR3RWOmokWj/19FZLssjAKs6aGC4Jlbwlkv93Z19/VmxmYYirmiRfBtJFQPc4pkJ7OyzBB
PXI1BdEetJzf5EP9Ovhs7LwS9VaInN4HPgg178jI3uhav/jCJorVT4YvPZkYPqI7FJNECKGi9eTc
BKnGeqAjbnPT+DLnnywrEJiHwEmonJOYAFUia32LUPjqFdeMHXu52BEvuTR2Gqh96C53FVHqKVKK
cxihVKlWr8JI5uNP9uDoKTsY/+A8m1haIjjSHyZKWbK7OgT8/FNJQWWaEGg5Hpc3NgHZXSgXYNm4
ip//AQv4JDoKW2F/LZLLr+t0tsx2hJ9qCXUpSIuj0jGsv3k2AhIiKC9sWVVliztvhEgprQcEYfku
+hLuaGAdSBjMN9UB4zw39QVAjgQGw5zThyi8ksgdOLlr9aUr8BRR+xjOBjngAuBA5drcMZBuETTi
5iKuhHFR2G7UMbc7eMopC1LlWmZ3f1+g0OYJWMngjliOntCytCv4+weyA7dtCx5rIO2lAbm1HmW4
rLvq0N+I+8JEunEnL7KkYcky3Cht9UdXXM01dYTY7dvucaUcd9QUxDEUteAeGZ6EuQdply8/gDTV
b3ZK6lBPsJYC4+ABLIB5Fw1mAqMfGZC/to+D8qLxhx/mEZXcQAS5sOlHTsrx6BWZZka9lmAFo/DB
rg5d/f28OgLL4GFpJIzj1noP65NmwEDHexVwnKruhtP9eTkiPbgQbSblnNsSxZEyup0yVjtZ/eNh
l3cPuForzlFIJMJlESzO7hRMibNclkC+0Q/zjfVgHvV9jVqkwFFsJjkrgcz8V5kANTI6VDnLBKrn
3Nw3Y+TMcYn+bj8nAlGifeK8xJL1VJcr3LBSwEdV8Tcreg41XLuzTCBItFGcq0j7vlCLCKcp7g56
fYg6kTsXnR/OJ1TKoNQjoNzxAIuOI/RGH9LKU5Z3TBtGcyxEjd9OaFbbxDmIvsOkR8aefPU7eQb5
lLIPvc7p0Frham56AZfunTd2gUvCm9zvhjGWfQRaqH+i/7irduzKqLipg+xJiOqwvWPA1FEwzP+R
g4oWWgGEfry29NpdpzzqonaAbSf+6/v8i0EWKf1SVCX1LN3pFcWxU9CticBLt4/SSQiXSkhFbzRD
htfsyQLw9W0HvvkeA2vGy9A/nt+c96vHx+h+EsUMdHVqiz5rjXFEqar2l2B4s2/kGLUl9oo07OOv
wEk7Jo+LP/mAJkZG34EIWHTx3j7Mp1/AOUO1jxtZWVBGVrMXYoAJu74b8DCniDoIRTvHLGelaWSR
egzrhMLpXizdXsLcHzpxzy/ntvWZ6FUC1JEFfszfZSRDGi/9gnA4zNed9lkRdQ1tr9Wv7/N34Wla
NL2V8CxG6QFzzxUI5LrXNBWBNArU4G/Eep5LoELHBV+ZNW+cWncgkWCltk38pAlnd1MSk9zMsevJ
UnqRDUxvdXAmfXCydLfMIkBD0bpxNkZlUqdDByuvxv57ReVrVc2DXoq+a6HsnzeBbTM7KcbWdmVm
aT8WoWXAv+ZT40jxPbxUkPSi8e3NEgyww/8xNJX9ipUUjBzqcTJDodQY3So+Yqi6BcpDHGjkwo72
51USmQMXbuXQRAuXNuDKKF9HzV6tDv/t+1yU1cicqaqN0tjUyhel2h+Wrhfsyr8EodOCcYFWzfK2
mkzokB7M13E37TvE2OYLZn/90hVVDUTmxrmBkPRRmFlQaCH514ksrmmGmD8cS4foY/CfFo+/6YYg
rgANjAyEM2XeRUkSyHj7+G8iuHDUtgA1rlkPl1bbnik1+94WAfALTEzj3IGc1LStZr3yLDa1gKdY
YxBZgEgE5wPaRZKsocSRaX39SNzxCkDkeJBadmiT8JKbLGhFyR374sfY+svmNM4VEDlfynjOkSs8
jUf2bBn50ZVyPx3byyoAuYzgEWW76HFyChrnFNRRmuuRwsZHl142qkOeE6B9dH57mFz6Jd43buyL
ovfmszMGQf7fE/GN+WUj660qszvTvkyQw4Ks4wpQkAS9kZPfP6LmeYi+nrfHD+MaP+82J5mcw5CU
tMmqFGFW/TwBcQrIAYlPDtUbeSBOf+ie1ADMdcIHRkHI0jgXohB1GE0TqaVKXpvhNqFXRbyTaDCq
An8rcB8a5z7GUGtDWcFhGBvjtSua27kFMG6T6fsBKC7n15LZxBkb5VvliiUHM6OEVJNGDBq9XoxA
RoXEzWgt4nb+l6vHr23j6SDKXgalqVkYLqP0yXDXYR0Kbymaj4sgvNZFMVJ0HnTOqcBn6UVh4D2E
nfjpUttPF6xvvEQJkOGqJDBN0fzSe/n03HpyXgYEDuAflaFj68e300PKyDtRWjowxljL064we+HK
Dg4iBTzrgt+BR5OL5SH1E080l/7ePXDut3D+Z6m6tpQK+IP8YATmi+S+ZQcSqC+ijjBRcOUngMxw
GHtjwaWoB5sJ41pg447GjrGKQC3vvMUK1eLSkaXR2260sMRDUF2XQQHalPbAiERFYZyds3Prx7kZ
dCCFgMBHxKD6WxxdS1PqqMlTazkD2cfKLtYFAYM5kA/yLLDcsLnHj4zGiQw8sLZCtaFWj83wQoGF
gefOcr6Z6adKZKnbp3EljVvGYdSjJhngRC3A9t7lj4BfcQGO7JrpfkJHs7iJYNtMVhK59dQSDeSC
BvIIivt/eBHO+zT6lsl3WeTEzejaGLpLbNRABscuRTnmpp9byeact9wq+VAwn2o207FKKyClAEhu
FOEIisRwrlu3x7Aah7byIkN27blz1PAofOfdzGROuvBFV2rpMcXzfOX1ZrZfqOR3ffh6/pCJRHAp
H/hU7GrSYIpFE99Tc36JklEQebaj+EoN3j23DdinS9Th9V1zUHe9n+yVC+JpO9PtPTWwj6wtSTRz
JzhjNuef7brMU21AujJo4UMs6U91p18ZZvJQoDweD7VropJ9fi23HdZKUc4Pm6mW4v0XDWy5eajU
oAF1Q14fw/ZensCnKOMeAtRlXUR8sdlcZqzEMltd3RGlzEhMK0V3EgVZrAWqLlP2Q3ClzxgzBclV
/nmQXCsLLFlUPthMlFaCOc+Ch40Oc6fwLMk8B5E5OflgeuaMbV4qnySiJl6hopxfoaUW9lTCeSgo
/T6WhScvkpOGzM/UF60dHaNh/NYY40UbRrMzR+WzYIPZaTjjuG3OuVTakI7agNMiyR49ZBcRslGD
eP9bo8p2xr1aXs7HdHPa2YNdIUzogXXHXnATv3AJOL1qALyqTuzn7t8VcX8JVfkiLmjB6yg22YBN
EBJPP1I8J2RgQt93PkP7jDqBdzhvQ+CH+d14mzwlsTmNFaCoDym9i3vH6q5q0INkB8Hmbd7SLF3W
bNM2P9KfxyQaQtRbKcjYep8h/Vm3yv1yVxzYY7h+L8Q8Y9b/0VhO8jhvALL1sddmlMPDKyVQAWNP
3OSYf+0981gcZC9Cbpi7woLRB3i89zvTSk3OG5BcBuNgg4KbviMx5kjSR9WNgYLNXnQT38TkyuXw
IylcNXEYRrAJ3ipR5rYdHE+ac36BNlkbaRZ7tpGCFhzJ4+XYiXaTBY1zq8v5gjYnJJFZzxiARFz2
rAvsDZ/d8RnapTCHEknjDr68NBKZRmjEWlHQSYG3FHR2jQGDSCl3iQiYVGQ6/MkfrFldLAQSvdaC
pniS2syf7cwZZkHFZ1uQiWZ13OzB8cg92UTSuNRmBBstcbvW+osZVpEk1AUstuCc/0tSeBLFHfRU
m6SOsGx+dBcM5JTIQiV3vjGxYeVO1BeyndachLH9XIXEmAwT+DlwUVHQEzLd58PVeWci+j6XXdRz
OUhzo+K9sMyP2jQHZvX1vITtS611UoFzH1MX5pnawsD72J3dDlWlGghH9GK8tT/PQbwfnmzQcgiE
btv5SSjnPCI0oyhyj5sQmVFaSvbZMfQMn1quzghGhI5iO8TZuvbOMPyRYDhNEjSql1aOxmr2eO0Z
F+mD5emA6Y/cwqP3nRBeentdVyK5ozz3i52DPYI5jvKgfqnd1vCKXSw7fTDlGDRPfVxcoptudM+v
7aZTXMnlzrQVmjpAT/DWsvSSJw0/5kL2y/TtvJDtFMk2wbZBbBWdQ9wG1lMkk2zCBo4wGnB/7s1r
hp+tX4iL39sKnURxXh72GUo6wTubbiRvuEPfGeXsNUoYCFTatMmVSpynNxvLXqwJWV+UI3FH5bEM
UjbvMrvZI2ZSdqLmk82MZCWPN5B5iqYiKWtvmQDvVbhx/ppKw25uHuRShHAtWkPOKLpwqtDphd5u
W8Pd2Nib4W0xCTopBTJ4H191UjYDxQnlzLCUrmgsLccsWWpHrbJP57dqM5qcVo4HBVfbhuaqhDp4
mz0UXaDM92mjObkcCY7Sv5zhX6bHvyJoSoHnUQpBcBtIa/LD5LEG2GY/uOmX8hotsAEQB88rtx3A
Vtppv8eULEdHUm3ADoH9toNQ8PiqhxYXWFaSUgSbthlgVsI474+DVVgVQb8IJalTKJdDtTuvDrOs
D/nTSgDnKCw1HbJlRpGbkbWCj2jXB9KuEc7rixwS/2wgleEs0RnPVpBzxP3lKRsxOKO4GgZnChER
scjUOVdh6MoQNREuL5Ye6Nr1GN0PoqGP7XLaauE494BRRbUpYtwBR2DxAuWQvS5VkiMf7DtckFAH
FXXVikyB8xGlBkJLCzdqr+2/gOndLLzzliBYNP5lYKK91coTmtTarHUqC0ymlZvo+/8mhMv+6iSN
k4rADNr2MopeckxGhpPgXUykCAskq6QPAMZz2zMZNDceJeBnJoP1Xcmbw3lVBPvB43/rAFdRqIRq
u7J0frzArmPbPy9CEIJ4XLzObpUit9+bm1Ak1YzqSScYcasTNXLbCcjtvZaL4H1Eq8f+vlq9JY4q
o2f4BlOnXSjLjyq2r7Xk+3nFRE5U55IGI6vjQh7guWPUTnYJCKIBeYJXYKS0DAvcEiyk6LTyUOBR
TaJUz6FVehh9oHlglCnamcCIYJwi2q1oRl9kG5xzkBcLoGYJ7h1No7kRzqwluoqKton3BhScP2mG
m0cFwo/M9hpddufkD7l032sIJx/HN79Fy5jEQ4y7R0u/103taNqdBZzT87YgyBb4gXkpsc0qDxFP
l/pVBfE5bR5IRZ3GfDkvRxGcJn5wnvbpkHdFzlpC+i/lgRUL4ocOCEwFcgZy2T1rfmI5zdPfTBYb
q1XkEgZFKRVgoCAa2UAEAMilDVwX4Y2NfeRMHDeYRa6ObSMVUxTFLOFvMH1rgFqwcpt9+ry48mXq
iB93BPZnsL+v5CkV6UGzisU0lEt9fhzIqy0qSohEcD5CmuqhDC34iA6MsQOei6ccgEXVD4FZbN0r
CPioFZsQAvJHbnvkaZKUhWBueZ5dJWB1zuiKXa0nn7W0i2pim54PjarkHS3WMHl+RNyq8SBIEDZA
gWC5P6FWOsMxdsWnFLlQK6jsbHmitTguGI5ZKGNOGm/iJfkWjS/jn4LhMxex/j63esvQAqotgx1o
bexLVR4oRJTmb9kBg/4DFJyi6wrPoCSD0nVeOjhRiseMRcsdYn419YfzZrC5Tgr4KjWDYMyGcPZc
DcQMCcXtqK9mR2nubVHdebMgS4CiatsGQG4BaPj7ienbYlSjRAZsy8NQOZFn+fOdtVP9ZR9dhSDR
ioPuGMboEkDLgJ8F/V6+/xsVTz+ACxk63sGqjqEDVvm+6nZxLMjtthz5SkE+gTTiwu4tDSBCXZh5
XefX8kVXLK4qwiYWrSTfV2LKSYGOCzbQ48yo+aLVgjG3lRgWdZJddKntLIcA5znx0ifDC++XT6IG
iG1j+bWSfKPJkliRbVo4wyoQkasvrK31/FZte4mTsfDJpdTEdMIrE/WGgKoOy49s37iiz5qL+ttB
dF8SiuOix5zjdbmeUJS1nnqfHAH9fZu5o+3o79DfopnHzQO9Uo47a9ZUqSEBL6dnDHLuKKR1wEJ6
OZHoTrCKzPnwQXFtkXwEKdS4U20GSYEGJDS6M1CKbJd0u58DUv3X5G/QwYiG6qihmZYNb/X7Ic+I
2oWLPuGQN16r3zZl7g5J65/Xa9P8VkI4n94MmmS0Et7KSlXdt5Kx1xddYICbW7QSwVZ2Fd7NBLA/
tY0tapJLM3PT5KX+m/nJ9VJxNrcAYaJVsgFN52YIjzti7Oplmv+YAvY9QK004YwtkUK5wYsx+mXh
bedrehMH+m36Q4ULdhs3CgAScX533pv+P1gdSIkBRwdWkg8s0q1iJqrJUF7TS+nNAF6HpTmmjy7a
wLqpH382Zcqfv+3/bhiGnCTzjSJS1Zv2JMPDj02zw+PHPlNNgZPfSqLXIjgDb8pe1YgKA5ekwXRq
QMHLsnYEEdaxJnrltFItELgZVVY6ccauS7ohF0gBPLO4ydRdbXiG8kiKQLBpmwaParmloRvLUvmC
eTmMcmrqRoneQSWYSw/wMbfaXvLHoL8MBwCrZV7oCscp2Wp9MJWVVM5B1VaF3rYEpkLZOBhFb5t1
2b7+b+1YIg3Zzq6OtDyMadzYHZoW1EvDvgjDYyOiH928ZmMJf60il+OkWqZowC78CXLLmHiM6TJx
lSNre5RuC8WdRaFLpBWX1DRzRJUqhC8s6s5p096t6zhIZU1wqDdd7kkxvniuASt+GlQsHl3KAxn0
GzIRgQmKRHAnC0geeaO1eIPNO5St1NiPsuXvvOFKD+40adOY/UQhNqICfCWgSaHSTV/or7JKd30d
BV2Cvqgu7tyqLwM7zYOM4EGuzwXFM8G2aVx8adRCka2JlF6hHAfVb2LbMQsRP7xoRbkIU406TWcd
QsDYbtQPVi/o39wsaq/MnW/Ah8folghlOc/C8//BDFhD41XcBJPbgrBdNp3zTmrTFa42j/MWUT2M
at7LpadLL7Ta5wooGa4GkR2KDrHGOYq6rZMceASIIsclUH1lj8c2qGQ52nvAFN2IRabA+YxJN8Z6
ys0SDv7TAEbMtHVmSbBTIhmclzBje9Zye8CLVOnZ+jFUnUIXtAJs59Cn3eGvP7UZGtm4wJcPATBU
dSB8D050wFCYHDAWGLT8/Sdr4FPNjlCdaLOkuymqZfb4RtogxkSGZX86L0ewdvxlR55tOtEJeqEv
JDJuteIljp/PixCZHH/dKaV+kZsO6SbjcGKI76kXe2g7cxikqeT9KWvte0642irOMaCmXityB+hE
A62ZcnykhuxM4+N5pUTrxv6+irfNki5xp+M9xaQh+FybYJHDIO3/YwDkK+my3Ma5WSHnS9AEGSmg
rH3OhAy8Il04l7C0I+64DNBSrR60+V7LD6YIllp4fjg/MOctjYwMfiC9XAIziI6SmzZOcVA9sH67
Ip5LduLPZF48lSZ43OZ2KELdVWvMUL7l4T5E9Ku63Lf7+4GdI1H5RbCGfDFdjybTVAvkRoS0Ps3o
jijUJ7oQPpOF8DOa8fX0haZtb1o1cjDiWXc1aF3rXYZmezb3FogZoDeDLCBODQxAE9TPuLSlrcqx
a02oJSWXdYzOBQG0z3vm/UGflQAuZQkbsylkK2NY2M1l9kyObLTGLNAD4hb30ktROKw48ra4y3P1
bbivbosQQ2G5D3AIEabm5haufgqXteh6gbfyBm4qzSqnsolbSO6kChTejPIrIZxzirOxkIwRpZ9u
tD0t8cg3u9WcPv583j0p7DydW1fOP82y3CBeoW+nwKwZEDQrMORGFzUe50NviBzqK8cGPMqDw0Am
I0+EJiuyGy6ZoWZJh25m15Ek3sc2+vNMWxAhRSI4r5W1VaLXJUzTive0ushEb3DbO4WCrmxjhkfj
C9NRYxZho8ArKtNFK+0U7anq9zQVBMdtLX5J4a8eE8lAj8amPFWjzo69DZ+1hLOoqLqdy9onMdw5
NmsrqiQGJoiWef047vAM8gTgjtfF73Z/d45OsvgjPY3LRNoZb8ztsZrQwnWgIh6K7aN6EsEd1Xwa
iJSw1lkL4w9yg+hLGqC9i2YRRJvD/r4K8nSe2iWqYWJx4ifoNBkFm7/5aElW28Kd0jq0KFkaePPw
8+xax+XQlE6WYcrQdItDHZS5E+KAYujDKpxCkDVvh+SVcO6MVmM59MmEV/PGm/3wGa+le7TDATeG
fpY+ifCENru51qpyxzWpbIA+sxah1h881qzeAoCPDe6TG+OH6ugomImSJ9H2cTlHpKllH+aoZkU6
PcZLuQ/nbwI3y1qnP7pZMABCNf0jOeRS1HKq67h6aMNFPXik6pySfOmjws2Tt3ToHTm80keB1G3P
dBLK6VXV9ZxEM26KtvrNpICKuKjsL3kuiFTbq3eSwt2q2hL4potq4cYzPVDp0hDBPm2dYVPGYxw6
WEE9ynOs1okRlUsILSSM8kQmRrX8OqsFQWLz7rGWwmlhj6jrDCW0yA+YrXHKB8zNLrjt1ujikvBK
d94etnbGlEHyB54dxdL5wkdE5m5eIgk1ifIip0eTojxmeItEBGpt7c1aDvv7yjHNRqrP1YhCpkVD
J9cTT9WU4Lwq29tzUoVzTcY05Zlh4uZhW446HtPBC7XdeRH/sjknGZwHiqosS2vg9717IN3NA8ml
ewaZHu8zwM39KREpuxhiEBf7A6pLBUnY76uWJejjIjZaNSrlU6K/xNm+iATdaZu97msZnEqloqLc
MYGsBn3Mo8/GSDCECOf9Onr2ETgGnvlJNNi8aXQqVLNMQ5FVk1PLzNta13MmsgfWtmeUk9fKgUEa
gdFtb9dKEKcbXtcxg6/3zIXPfow5I+nadnWPQcA3ABqV/6oZ11wJ5GJGbw9kkiKMd+pj4RjjAbdI
B7zWKc2cZXomnkK/zXhRb/aAIhCUhDczprVszsmCg0UGpwTKi/LOApTbspcP1UF9RzkTJcubsXEt
i3NSoOIl3cTwUvSd8jp55bfcY6Ccym7wSeUwrF/7IKqSbF0QTPX9SKg67nZcRoh3rDgaWjwK98WL
UUZuSB5SufYz/ZlOj/ZfRKy1MC4llMoM90gbeY5k3pA5dYn+ElXKm9olomnVbbXAZisT24Lj55bS
SJs0CtHk6MaTutPHK1vJ3Sy6GPO7lD7by6PAg216SeCn/yPufVh45YiTvNeLKMY9h71Bj77s56Ag
wpiJCaYOMDEE0q0VOaK8ZtvJrKRye6foS2/RSi09Q71sG8CC39POj8oCPRI7UwfFt/Gs3IbWgyE5
pLhqc0ExdCP6GGCqh9IgP8Y/Lvtujc7usxSpXFQ/h8qzEBBS9H329/WiltjYaUoxn6Q9juNFLKI3
3di0334/5zBJaGuJmqF2B8TzVvZ142tk3Z03jA2fbMAd2wT/ZcV+b3JZqdDBYZUzABKwFaE7Fphp
0Xq3047mIAJDYz6Qy0AxryXLCmIaUgKenrxu5SycogQVwjBy5+IYDn7bpa5dvGCW5bxSW3b3myzO
J1ZGjolMFe1gYMioHB2zyqySm7jGLr9O97n/P8yOMVs6px53noF4QtrexhWseWMIyQx1yfTtp/SZ
sRT8Dw187Oh8lKfp6PAwZOtDp5isZlZj1YDtZC/FQD/aZYNPfXPH4DulMji/oFuGaMsnYVxAbdJZ
HZUE+c9MEN5KB923DfzFeSFbYRu7dpLCRdHRCAtJIzB3RjfHxoPJgXjUZwx6DB88eTkvb+v0rsVx
RlIu42wOEwySAh5fAoN0n/jnJYiWjbMJ3CmAqTnaeBsZX2zJDQvqLKK6zLYMYlk24pYJ/vrffVBn
qJTQFszEVPk+RKGrS6Zj6apgb0RSOE+nkiwzew193kl8FauoAw67TBcN5W4KUWRNNRASDbij31Up
tZb0hhkiy55qVxt2eWs6Xf8Xia9hr6RwIb5F7ZiQMUaI33fe5IVoM5teCje7tFDDSN7EyEEitbgd
MhcaA0kLLlafbkbbldvaKf+UDB3p0W9Kcfsjg2t9DC2Mc9oR4N+V27YzvSn984v2b0KYoqtYsWCg
pQS+MwAT0aBOxldJ1Jy6kRP9JoBzM0gCkX0l8KEL3kJiLb3OTfl2qL/QMXboEgYxUJ3/4oSqmMxH
txBYOz/ctEjRmKOM01NKxzi/kpS7WsRquelmViI4paQ+L6WwgQjSVl+jZniSsm/nldiQQNDehPIv
KHJYy9/v+zIUZZLHdYVla1+N8XMsGiPZMGCiA4TDNjW8rxCLc2P9osWKreMST+Td0u7K6naKDudV
2KjxIQ3RNQVQGLqFjjVOB0Mr1TGtq8LTHhYFQB+6H9/EnaOFvhqgJvJddBf9uGa/y+Ocv1LoQBtQ
k8KbF3fqbrPs8bxCH9fs9+9za2bEWViHRqu786g5mf7SjU9q9Oct6WshHyCuSZHR0hrywjNa28H+
DNrnQvpyXpHzC6XwTjmTaZ7aaYJqv2GprlSDpdcYJdGU88bN8ndVOK8MqllkP3qXemD6emYNssl3
/bHz9UDG1AirLYsxJEWacX45oWrflX2nu110Ifd31vx2fuUENq3I7Aes/CXt+zQGNkPhla+d7lOG
xHlcrhMgWgcM6Ex02xLpw7nnNtem1FZhcoqUB/qsH1tSCoInO4W/J52/7xLny6peWTQAWbCnnytM
PDt6+D0nN6aJZ8hm8QTLd/4IKfIHl4DGM1AHInv3wx0eqhN/gUO4iIEbXxz6R7lzh9EfL0SeYaOg
wpQkRFGM/yPtupbkxpHtFzECdCD5SlOsqva+1S8MtQy99/z6e9CzV0VBVGFGio01MRvRWSASJxOJ
zHMwjaPpnF2poLkm9RFUrDDChMkYp/QNvEIyXh4Rd+r2Ek+mOBSyZoS8EDVSxxrMq2wZXkq5x5gj
fTr/KRnY/LptJzMcGGV9KiVzJIFo/2Aei90ADWfjqFwk/nkzgtVQjr5lSPIkHHKkuzQNFJ+pIjqL
NfVOZaidd97Ub87WjyXx7/1TaQxhEWJJMyhux6sSlLpf5h3qexiW+u+Tcz85BOWwadIKavU9RcVk
vO6o4hhQ1ZNNEfnC9vE9rYiDo1Qus2QoUs2JludI8prqj4D89Pc5NFLTWZm7Osgw7uBH6l6dHgVb
IloAc48V3MV6HqtBg3MTHaqD5mjfUuqg+eFqcVC0eyfvyR8G8dOSODjC+K7SUIolUQIeZVpcZ5KI
+0i0KA4Mqi4sVQvZgtM1V736oCSf/vKrcRAwL7UE3ZxA/WBu1Ry0ovq1O70zBV1kPrtksrX/nMb/
7M4cGgwgHksw66o5cTHd6FO3p5EmfM7a/G46gfCwZumGyTeyy21XRzE7n6yVjixO94D63m7EoLWd
3ip24cz7/97BiXWtTHLekMQl5lEsbBXpPtMSEz2QixzT/zyL/LMRzh/iTgEhsyprTmN8mebLqb3W
wIgk8IlNvF6thPOJ0rLG2NCxEvbxdMWlvuL0fvwG4sTL1p3d4brzZrfzx5s4+gPh+J9XyLlHG2dm
oiswLk/P87LrO4H7bUaJ0+L4RpJFT5JuGGr8fd2rrWej21mxoGNAZIIrJHR1vahGG+auPF5o5aUV
3GalIBMS+DfP+RKN+aKSzlSdiR6U4U5pReFgY36H7YOqmSre+qjMDwQPrV4SS0I8yBC0SQPl03Gy
Z+qo+2SXOhgXx9N9Dh0BK7GNZ8ZZKjpPG/W4n38B+wYrQM/HNFJ0tA2g5W1ycwvc9cGh8ghU129z
t4wwPCrMvVgo/SVTWS2aiyFoJW7QwYyUWSF+eG/tpr1SOIMD2YwGT5KFI8qZGSacs8dhRt8HXTjV
+MhD/tZn7wuIxaJrOfh2/kBvW6EWskmQi+l8spKVTRFEGS6b451kQhB6R4KjLsq+tj3yZITLUswo
UCZVZxc1vOSTmDi0fTm/jO1jdbLAZShG1hlpl2Fzqvou0faJUUGh/Pm8DdEqeJ/DnIcVqymutOlb
rN3Hye7832f4/OuGn9bAOVg/N+jwqLAVpNkN1iNVvk/ljuoX9X/X8GKH52SI86wqKwaU7ErUfkFn
pD0ohuBtazsDRsMfCiayoYBe7efTuVhGm+oVEgcNxCXjG+PQphAp1nYozv+Lk8k295cPdzLHw7Zs
FHKNfgXkdXhmnj0ZqvGRaz6yFpXkYt6LXn03fW1ljoPwpDfRDaNYmVu26VM8qPtQTV7VUETnJjLD
HRpNN/vUkmBGZppxZDlGw3uZtAKn22ifgzOsVsOdnGiRZaufPq6yDTj5jfcS1Mh43Gi88sBmqfOb
cJcTO9wJAVW0bdx5qsuuHueG5a+v6PrK7N7PfVSkkufR7Q9sqEEtnPMnTPRJuRNWLIvcNQMiozWM
9pA+xto3qAXZ541sx6bVF+WPl5QbYxAgi0gO6T0b1aihSW8haZad7j47ikbtRaeNr7HOZidpQRnl
Lr0CifVF6pmJLT2zHB19qaB9FnzETRikqmGBBlUG1wSXZraQdFWTFA5T6zEk0lQzddIy/+/dqcwt
T1a4PHMEbXxKC+RJQb/Yi4KznGiAdAF53LZDnKxwQEWCpUEJGVbyRXGD1PDK1LSNLnPPu8T5T6by
VNGVERDQc0iZC4xSemK34KU+b+H8QlS+FIpDrC0TK0g1oZ8Ur0l32Y7f/s4Eh0f5EIOibgKoZ328
+GUkhfs6jdpjNDWiBpTfHKH/3xcMHP8cQLJRKyoVqi+4eRKnvf54I9+pVzo0VFkVRXo8v7TfHCED
My0qm9DguU3ChlhlLDWsnifvzG9VZAco5c071cuZwJ8otdv2h5M5HiGmxqJDo4ISJgqGu1Dr0WOi
mLWA2Ga7WkhPZriTOvRdaVo1Sh3kWNy2QNfwwB4SizvwfvyR/51Mcce1W+rB1HIUrM25vYijYnQh
u5S6Y6/5f7lV3JFdgsQKE4rmJPOqOrRO6w/of2bqCNVRvKxtxzAIxSscht4xwvCzI1pm9L+3H83v
mLUajpFABHLxIOVe27mI5H3zHK/sMc9Z3WuCJlWKgQxI+gcwb0Cpp8eocTrYZElkQZxiW/JL1rQy
xX7KylRJCqQX6li4apQdp8Avh8OU3wTZM/D9aHSzwNymz6/McT7fRWUnd0OIVyd1Jy0H7b+PmiBg
rP4+5+yBbLVGQbGcNo9A9+apA1jjc/3Yid4DRVvEubqlB2WuKTF1gkFzteBhyRanACvbeT9nn+Pc
7nBuHk8FweRRWbgxkamdWSYU1Mdxcgxglau0owArtp0Bd3pdQR+jQTlzVWNBQCzJCre3rrvmpYEE
fYyIGPpl+liOqXt+cdv4bvwwZ3Dl+MqoyqCCXj3wdvY0Jz0mrnWvYXAisOlF9i0SgMb2lp3McRl7
19VahG4XtHpH6D413Z6mNg3/pLKzWhMXH+fYHI0kgIMbJPwi540XmsW90aS7899OtBYOkYy0oQm8
T3MkmuIsXQ9y5eQioT6REQ6GLDK2zTLrMKI9p+rsWcHsTsUkCBqbPg7WMkNWkC7LfOLaxKEJBilE
XTp2dggpCx0SwsZ4IUuiObdN915Z4s4soSXkSPocZzatY8eIeh9ztHeWGe/wb1e2stzpl0V0hje/
4soqd6gmiRhVPaNxoMyOWvg1bh4H0ZAuQ7VfYOJkgh+pj3ulMpUyoc5szJh8G+zeOmqgi+oboF/8
8AeutzLGHSOtbCdlyXSQ/qH0nw0700xtrXk5b2RDBAlAvrLCnSMzLZJQnRXWIDl7rZPfhUd6YC+r
1DbBSNSByByTXKJL/Ybs889muXPVDgZ0x2P04Sp3zaXiQNbzsT8GVzn96NEEB6urQ1wGDA/di+6Z
Xxgrqug3bPSG/vwbuGOXd5YaWCHcVAfHp/vBxXUVO62LbiM8aKMVur3470xjzKSmEfTnabLOdxmR
1sqMJoYDDcYAPn/oVUboRC0E4WW7h2Jlhov+dZ6g3kTY/cRVX8mzftk62YN0D70cl+zk1JaflYta
4EmbGQdbnAq1TTSyczuaSkrazCMe/brmE/hojEVEZba9X5as4C6MUSWF7/+3NPzDYgLkJ4fpMntc
HlnhyQKbT3xp+dNbeiPC5c0lrQxyZ0NBL/lMOtSE5+4rzd6KUHDCt/PdlQHum2HKISVllududNBv
wj1qW09fJie7JoxiQBCVRYvhvN1SKUn6DvBvLC9p9L2sRai/McAN516thgH0KsU1u26Ag2N/Rgfv
/ZfZDcHMZJ3ayY71W1NWjkSVyRl88RVvE/tXpjmHr/p5ieUaH9JAGS15CNR9a/1JwmFhGkuXQZVK
+TGNYcHVZJRQvJCm6464OURDRc3VmxH6ZIIfzSAFqUvNwLEdUV6CypYtDZ9rE7fj5V2A+ix2/BLI
Vpa42ILOvrabCrTv5M+MZT+/Si+Te9Dy4vFINCq0GTNXprhD1E2jXAexpTu5XNpBBz1J1dNq2Y4M
tPzHohvdtpf/2KWPVHjlg2DkhaBsprCn3/tRux51wWvfb5z8ZIA7RpIxdVHPqvkQq8VEWYHhmRxT
BaVvunid2hWgzA1QNal80aDmtoufDHOnKyW1PI4Ve3NRvsb5PoooKBKc834hssEdo8QiU7IQOJ88
7TLFS6qHWhQmti8jK39g/rLaobCedXWJJeDQA6aqweZUgL8H5drRZYJL7T4XsVRt19xXFvl0VIYP
guafbRksPi+KrXitnbjdHuq4eFMc3cRy4tfi6c/eTVeWuZQ0DvXQikbWy9p4pm/sQGVhgOd9aOz6
0DhtATwUlYZ+EyV/+InCXfbAAtKbtQUozGfbeqBHdZ/79HFwUNZg4nx4WxDbZGf4DJzws0MNOnnN
hO2pMjsgzgB1MCQ0X2UIcOeuuI1+u9J2+qwfyeXKhfIs6yHkig2dj+bRuCid3JH9+tDeiJ+FfxOi
T5+TC9GBNTc0zvEuxO7Ospvs5NAenMVhGeloT5/OH8Df+KqJIINaP0aj+NNhQXawntGSY+1bT3qt
DkwVt9XsKLJzJ/R1H0JoyMlTG5VzEcJs3wWsk3HuoGSz2ppxU+G74l9qjFQ8c+MJhoeP20C0YLCz
8vVEOB64jTsnw9w5MUJlTpQOclvGAMmaFPcdcMrugrERjZ5th4cfhkzucERZRjXdAsDlVu0TMz6W
ZBZg6G885mSDi62DEYyRjgqIq/iMvh2NC1/pZXrJutetA0YEBR6zFcpN8PuaBkZZVDQV/IynUTbO
S2oh71ZvtCPTvg4e8aRo55/Eo2Zb+cnaFBcelnEI87xA2ZkQ/a7SortQqa9KLb+orEZ0hWHnioeU
tS3uIGSTBQrUGs+Vo6MdiRdjik41MKTKRreVCy1xRMApWhzn/MUij2kxL/BBWAqfpcW20NmSiXjd
N+PfemGcr/eTFShKhizZvDL96RCDVkwD276yY48tofDxYyv9MolOFJWAQeCXyVclwHhVXaIzEsIs
U+TN1ZNe3I6DD9E3+4888WSKS40yNVmyOsaW6bYCYFb3xr0KjbflShxxtjfrZIp3+iYmM4mAVNCi
/p7mX8cgTA9lG/cHElai4dvNE73+hpzf0zaaqZVa8MWj8t3YLRfLvfkwedE+30HrUPBIugVRa2Oc
4/f1UnVzhh7jTr6tl9tROwi2aQts1wY4RzfbAvMjEQCDVXxAlZGAq8AeIVPqgPrDqWz1KQjctLBr
0aVjK0tYG+Y8v6t7BT0ICNts8pyiOnjIXljeh6ZgqBy+i54ZBevkEyGVFHnZ12gMoEboGDqIkxPL
G4mI327bjImwQcBlQUwO7pVWCcs4Qh+RlvvJsJubfWvuzm/ZtrefTLAPu8p3mqrtZwrpU7ez9mH4
vV8wRLTHY8vfWeEynSpr1SAGXQamUy9kq3Si/Hs9X0xxJohYotVwMCGnikZ08Lk6VZwd9aG2h26x
DVnyJdHb0TbWyrJpASk01MM4j0N/V0BDPCC5KJ2auj1BhwbJqUsPaeNKd+xVUZRDbS7uZJEnVSTR
HE0zIwfMmkd1AhFWeL+QGyLkw9+E9ZUdzuuaQu0GreiRqmndS93L0DPODpUuPcVWfaTq6J/3jU0n
X5njPDBBx1dSqbh8Zgmxh+izzIR/RcJL2zi7ssJ5YFu2ZBjMj4va6KWhzQZUvvQuFFZwob4Skb5t
Au3KGueHYVxl9WLKKJJaV0ay6+mX89+MOdcvGczq77Nvujq104iXv7JApWBSZUdS9UvSFaDvae9m
NBri+c9LIvkWEneBfd6u8DMyH10ZniOT9l2LzZrNBxMtgYUbHKKXprwFxQ4UKEUuv3njhLjA/58y
fkxqUQe1rlsAByuJ5Pu6/eDLpQeG7Rb0VtDjT+/Pr3HbH3UVo65g+TQ/rlGrJVqR2UHiFRNuYWlA
iwkCL0etgY4jtLsEBZ9tLzlZ4qJlsFhDWs2olM1D5+d5dWkOsQB4RYvhUKoyoEJIFwBiPJa+3vhJ
DO05kTL0b7AQXV6Y3lV02eTcsRmb/0Xf6NK8aw6t310oh/jQuwsu6cWVKUD57UWdzHFOGEp1bLQL
oq+qPlO8pyTZixqJKKc3HzrwFvBjUVyylPc12EwSVOiTg2Hn9xTKOxBPw31VvjZ8yVegG2kLOwBF
S+NcogUvkjpW6C9jdW7GC1g7A7Ej2UFTJerbuZuC4cFpRIvdDi2ntXJukkgYtqXsiyZp0jgdlfXn
FOxgjqHEurOQNn8+f8ZEHsOrdxhNJdd4Ucd179jhqfOOKYoGe/WOvio2fc8c0TjSb4DrxwotLqil
U120tY5RoWlHj/Ccff5EXetK8otjVAs7Kz/K6b8AtKIoBJUWyGzpfLiRgCx6ZrFhyPaaxRoNXdOS
310JPYaFx3OWuFAzmZNs0BKWGsxPaM+ts+z1azy++4qrEVv00rP9HVcL4456BVrgsloMPJ7uMDW0
q/3mZbnu3WifHI0DEUzxbFaNIFDy4zNyJ90qa1J1GqzpoI/LWxvieCVI0x3lwBpMJl9FBJDDg/hq
u3kOV4a5wy9Xk16OsYybUugv0c1QeLUoJxaZ4I76EJupaeTYuDZa3IGAIvs26DoBVP5mv3Sqmpay
Qb0UTE0j0wF5D9GhugIAuwqfpG8yRBtAR/GkCGLnZkQDs8r/W2POuoqdpGwSTJShAJEZUeBaM2md
aZFEWhe/cYuTGe50QaSvNtIShVPlbnIl5HJBYg8Xlqc9Nt4/5dOS2ONetDrhx+TOmtkMjdIbuN5O
r8r3/k7eM7qn9JDeRrn9L5Kf7aN9WiZ31mLaNrIuAbNA0U4cpCBHydPs+R81p1hYztl2yJM57rB1
XVhZioLVDXLqhHVuN/HkVbEI+tmf+RWwTma4o1X0ci2hR4MBFrQC7kFz6S3X9DY+UBTfQhdEFhjB
Wj4JAo7IKnfaMEIaSFrygSTIJPFNMZlq2CB+/vYlduZdDkpj1h8sqvyJDgQXWNljQqahOdMhy1sa
HstGMCn6UWn49WtaxID2loZow8U1faq6QJ4oG4GNHsv75ia8AHkK3hKKXbeHhKRTPhIoxHuZr+3F
tbLt5Z2sc+c90kZq1RWK61KLK/AYXuqmdDi/cyIT3FnXpTrSwfaWuZV5Q41LtRS8vW8+i5igg4II
DzVAccZtUYKRGiMC4Q06GAO/q+zuq/ZU48k1PUyfmSiHtutRsELDkvDAbfrkyTJPZUCjKYNeLizT
8rkju2h+juklBoXs819wG7ZWdjgfyQJcQSgYhh06uOypMPTAozHYHdRaUjws70U5CTtLv/jkyh7n
FWExVLOZwenj9lKmWJTp9EXvNOSgB8QrFtEh284mVwY5H9HU0ppl+rGF0W1cYm4scYOvso8L4mAb
35onKkhMNqFyZZALBHLamAVY5IFhk2VLcWUHTWUn8XfBxrHffe5DcgFAijClGqsMrPw+s4lnPkP5
k8UAtLxgLu7FErLnCj8l89lVBEfwDsoixLwGmwqnz/J7t0ebpd/YCTsDmSNq4djs1lsdP8qFAyvr
x7rPAcwjFIkjfEXVjhcbktU7xSlUN/UitPgoX2UdR7GNvf4hMaBPVziT6A60CTSrPeUiBKip+jxr
8bGj7tChkQ31G8FBFHkNhzSg11OsZAZhJNUei+ZBTg9D+Jcuw/djm20amdkCRKZvw0ffYeQajvQE
xRBcxcOd7p53UcFHMzhoKfS4bLsUOcOcofEAWsVjKfho2yWg074YPJoMXWzUUFhFCWjZMSFzq3WM
e/ZOHtj6E1oARiE7gegU8A2HXWpYAzJYTE1Cc8BfFMbu7KBn6k12oovy3wwSCU1ykKLROtSKTs3c
5lW/YY0OJXhNEta9woRpQ1e7P79zoqjAE2XLatoZHQMX5Y448b5/Y8VrVlfLQrvx/4TeZnXMDQ5X
rFZK0gmu6cb665KipnAXCV/HBXDJNzgMkLMmy/wBl/S7ZBugG49c5TY9yF4ug+FLGHeY653BZ4OD
DC1FB0fbsMHeh/T5Hz311Kkih+A9XvxELoAPg4ePWYpiBFZEg/C1NLJDRJPDWAoKhmwfziyJ72KQ
MsXo9I59wwh6P2pn67lfTe+tJAJ+kcPzj1sT6KoT0uKu2LkZghkoowLIoElvBDIs5U7MxCbISkwO
R6zYSiRNgQeazU7OPveFH8+QxTXBe3y5DHfnT5dgr0w+IwEnaxdEyFob8zDpxzTymuFPEuMTLpoc
YBSmTI2WVbRmMKPN8oVORB0tm81Qq0PL13WNJFIkScYn6zO3ODDa98BdmBiL4kZHITufyPU4iGgb
VY1a8r8eX8YzHzmpV7gLEhBq9wro+RLgoMgPt3dKR5nOBMUBBAN+TniWRsslYlpoqVlu4uGx7o5T
/OW8M2xf0tSTDQ4nSpMWw9Rjq9hQamvre/1/7MPyPvRayWYiD1KDiQSUej0dNzn//A8QrZFDjkpf
4kZfDPRFGvfl5GvtHRHhxnZN5rRGnroh6etMjdgas0N3+FAJcGQ7vEPQfKq+Y4gUIqGBF76fX9h2
kX5llcs/YrVqNEy3s+xxchc3c+fUY8I9pk3cGJjvtlDSEck0byc9P7aTp+WhczGoco/i4NxcmzR+
lsvus2BdbEd+heGTCQ4/QjoVxkSQFbded9lB0eRbmbrRA3WpLTvDXfvYX0aVMz3FO9OhV8Iq7zZW
nsxz2NIEBC/NCvIfNizLiHlmpOQ7qD58ysFgzMgk2ADPNKG1QhRURR+X+fLqAoJGiiFOR3zcurgY
tH0k/dHV7bQ0DmXAxaGTXpozyM1B6k1SbEN/nTDJf34DBSeOH4iz5qgglonTsKASSYNvowFKslnw
frjZMI65OtVU0BKo43/8/K3KrLPSzgJ30uhkUK47fDRVhjY4BF3NjR+X4/Cc34YQzJBuRf3H2ws8
meY8RCk0pctbPFShPmkv9RXt74JBVLnY9oWTEc4XagrtA6MHbuElve+viFBxjH2gX4/ZyQDvDHXe
WGYKZ0ssCMFpXunPuOcm9uSkjwo6AzI/fPkTxzhZ5MLNOGuV1umw2ICdpYm1T3JevjRZ7Jw385vs
/mSHCzldWmpZPSA1HUEIu2dt0+Q2mxFnlB1Ggt5EiLG5U8ie8F5qWqrBk0/1CnrmZhX5Tj+/zfIl
So6C9Wzu1MoAl72VZpGlCsvtzbcJgmnWS30FeSSPgLbX+CzOtTdzkZU59nNWKKRFRlcVJe619ZTb
4dxhDv0dElajKuyoEC2MO0hoACS1kmGj6BXB9PRtha3CC3PlBK3HtG5CV9QktZ15rxbHHavcMHtF
kRA0Qfg2uRg0wRjQV0a9ENjWc+UH1yJM304kVxa5c0aNMS4w4YQBrd3sKY56MezHXXuAVrQjKj5u
e/7KFnfCZhLqeLrHNakwisxL5PJZCUfNhkbM6Aa5EfmzWsZgyx5lz1RnzC3WzVMFrz4GY6ULwoBw
4dwxrPKFqBQse4jjKKd9lvfxFWNVnK6TO9ENe7tQslo4l+WFOciZi+AjZ5hcOKoOwQHT7cBtHjr1
Q3etiMdcN9OUk0m+2qT2aT0Vy8e+5tfxPkV/RFDZ8KcJTSD0trxiCcvkhQ60lMLyIApCor3my0/I
/LQp1D/ylJi1BskYSDHQK5HeDm+R90d9J6vVchgUDAodTIvdIKXbGtRCw3S1KKJWZ+aev4SklREO
eXoM2auRpWVuOpnWIU/7z0PchDsrT+QjMRJcFMCdcRCgqwC+DQ6EynTs46LAd2RNBNVt95C4bKBX
ugsgDQhydFfUZCUyyEGQapRoJzcRL7rlVkpfu0VQxthMT1ZfkQMcUyMSKVFRc+rye55dFJpPNSG3
Edvvc1vFIU2RJGFNCLyfNR236i4+5s50T8A1pEZH8VviZlK+WhOHJaoUGFpRI1L0GSZ2OhWzm06r
vtSxr5qtE8SfzjuFIATy5SZd7Yt86lkG0dw3+pep3Hd65RBTBJECV+ArTiZNkziV8RXD76PXgbju
o+WJkQQQpGB4DRY/vAm8gy89SarcdNYAkzm5WYwY//WQo+J//vuJjHBo0ZbIVgLGfBVH2vW8RHta
SV5XaYJK0/b75ckt+FKTOWbQfolhhzFsTYGdHnOkRpOTKx8sC+hv8jKnxMu6qHIiyiP4ClSHXutk
ZIdsdAZcvhUvQ9G62INsy8F70TESkFEKgg1fjYKAdteivwQPNMbXuu1tqd7R5rlRFi+dL/R+17Xd
y99tIYcihI4KbdiTUGPFdhmFnmLu+7ncn7ciimImhyOYfZqgWYYenexgvRaY6ppvmPBw50R3hXAW
SeSWHIoY9ZgUxEAQS6yblN6q6YPeCZoShAtiO7nKnmkZ1XUcf7zpEae+bh4w9IEa3uIMyHtEdUPB
gvhWQh0EPbSZEUoCaBpnkeHKanTVya0r2CVWSjqD9nynxTgmDSlw+fmIkeO1ukcnrT9fljd/f7Is
DjvmkbZSW+ADNrvsoKLvdNj3aHFyJP9D/vLPBoNOGMIXEqqip0aqMgzpUxv3HHP5A9013TQ1qujg
pFLRxcpV6sAOpJYdBVgYN2PtKF58VL4yIk0Tegp0X/l/mBueDHLfsJb1eGzYG33l9p5VIjssnfCp
BTVV/qnDMLjAPdif+9U9Tua4vE1KzM4IKsxgav6yk1GJZO93xhuj7gw8IWRs3xpP1riErW+7wVyg
3AjQT5F44yEjOKRIfIEbz7P5b2a/GS6cWx87hqsz3alTIec1QKr5QiMnuo1Q3o0gUazBpoYs38A/
QDcmmwEXXlhFtjkc1iWlaXrckqErqu+WHQQkB4zbtL7lyYutfWU/ob/U9uM7KGBFSf92GnT60hw4
y3EfWX2Bgo1Sq3ahfZ6lmzx6bktBCr6dBZ3McLCcGUaNWSygGM2+x/FbI8pGfoPJJwMcJrdljyfY
BLi/PBSX1aHaMYdRetzO2OC16PQJlqNxw9CmsRj9mMI/Izm2LfJmCBu62V844488Y09ZK2aUB2h8
0/z8vvUhTQkiGHS13ohmeX6T5vz4choHJBMZKdViWJq+9F5wzG5yR4E44StFITyx0xshubHo43FQ
MoRRCqp/QKVEY3scX+pclDNux8zTkjj4UHuyFGMCCy24I/Be/ZS44dHwdD+HbEbqJj65EI3ysHNy
br84/CBQ2RuUAR4Rz7mnRLEtdfdmdm005i4KhNFGgMYahxiGlVVEbRHQmMrn/LbsJe9LflC9D54g
UXlru4fpFNs0DiNInpeNFSFcD7twb+z72p520pfIaW5iL32Sc0TuwpYd+SoFRl/JR3NHW0dY/xFt
Kgch1Jr1UpqxqepDxzRUIYj8Dskib3DMm2TB8+nwTZxOinCFn4O09KScogy4wkp7uYfCgY/5ds0e
XcWt/FpEuCtYJD8EmYFwhWgxbqVm8TWenhr5sai/ng/lguOnc5lK2Y+aWrO2ax0LUcnbknw5b0CE
KDqHKLOeDnIjwzsbeGfZ4MZbOvSr4Sd78j4/iCsH24+zoENGp64K/UmeVBqCeqZEFEBYcEUxmT3E
6KvLfQ3U8P9cNNKdVDtEOLG6/Ty7ssstlJaTxpquGUgbr3loJ5Ir3VtOh1EYHe9SN8kerXxPIh/5
zZX4tFwOQFVzmawRJKIfhRnjIraRH7EhdPltBMUDedwntiXZpVCbbHtjdRUsmGDM+FUvuYa0aEYS
fOd/bsRoYDiWfo7OsXmH7vZ30ZHf9NSVOQ7l5rCVA7RgswZisLpUyGwbX+Cqm7eelQkO2sy616ES
hE+ZHPRderS8F2pHe7L/KqomiNbCoVczh3kFMTdwZEg7Jb4NhNwEmynzaiVcAhSUiVVbE0g49Npl
MokJWqAly+ktPHzIDpR6D4kwcd1MUk42+fo4BTu4JFfYIFYh1PfsSsDePf6FdIBgn/hKeDBaIG9v
cNtpMN4wXrN5OnIw/MKLH/4ot1stijvUNfgxwoF5XQnEsJ51+fW8zwk8gW++VFsymhBB0NHY1F6j
Gu6NUS0oJW1HrdUa2G9Y3WaiZVG7lAEiOcZ7qcNNhgmbwA0+sfcvkW8LzXHJT2oZWV2xTv9hF/jg
xShuwitmbnwcUru4Eu3QZpBcrY7DhbyMlyCuJvRQ9JqdBLU9WjsrUN2/2ycOGgbdSGuzxDe09K+J
/G60IqlukSNwkBD1mjyUlEEC2ufS1yz8dn4B22Fx9Z04SLDk1opzBtftsTgQr32bUz//Bg5LX7PT
x3oXTUBWTBf+rT/wNe9RhnJBy6Z20MX5lfE4xU58iL8yAdrMoZ5gmQJs4MvdRT/JyTzDGkMhNow6
OS8QsfRH9PMLTLE9/yXLP31RvslSmlVajMpH5CUOHrNvW7v2Jcb/ktqGN0HHZ34cTdv6JIr5Al/h
q+BqrDXLgq5YtINfdNkdDQT3c9ER5ovdSxUHbcV8BSnUsQBzWu4PtnbToq+N0TKe/47Ms899Rg4v
aAG5tq7FAZai7DDkyqFbrIdIHewoM2x5CF08Q34/b1K4QA40krDMk87SUUd9Uvzq0PssY0pmFAg6
CHWIqrbbqaFOdaqg8RKUxVyOluPpIO8nvKIqlVPPaF6q8HiQO8vg1q/F8z83a/3QCt4Ft93kZJX9
/2vcn2tVDgvs4th+tvr3WhJNk21D78kAt3NDFrVDy0aRgrfSXtyadWMtNuQ2GdkIygUfU4Yid/nN
3p2scnsH3fnYbDRYZXmnfKnuLc+6QgcAGkrxdQVrFH1DDvfR8d7kSwxHCcenAo04ouLm9nV65Roc
7jdl18kSyKA/miamfBc56rt2mK8++AJBlb9j4p7VW7QPHeDlk0Gdf0HOuI1kFuMA0U0QmXH+mQ1q
goo1PAXkjE75ebkcUzuCbqpmQzBcwW06dRv8p7j16Dcn42SZ81FzNpJQ+uf2Uj1Sf3F7P0HNqQBs
E2a4cqxPoozhNx50Msr5rZmYdTeyg6HezJ6EIWOMTqD5HxxrI6MSFXnstg+dzHEOa7SgsEkimJOG
64bsO5FypnA9nJMWJoh6K9ZGIUFKWcY8Getep19zzWsviQsiFP88fIoWxPmsSae41mccCrXdQxFd
00VvauyL/BoSTl+My1UGkPkUVYirdAFOe/ZIjtLOC+MoZ2T69S1Bn7N4Vb+50P6wytNG6/IINvYP
vAQficmU3RiVhYmwh278u3+RGbFjdWaZHw1VK4Au0qXQ1ZQBNBq6i0+g+I4+WlFmtwrh+fGNqC4p
2LgPR1oZNMI+HcE8jxke7b4pnq1J4BjbAeH0BXkcSfoC83iIc1QO7tW6j+wRVd00zAXcfiI7HGo0
moSSlYoQIOuR3S2ocGQvZBLxaImscDCBRg2FKg1Woxp+HzpVgQuad/4kiUxw0CAN5jQYNTZk0e4L
grZEiEGJmJe2e+X0065w8JCiYBvPzK/lLyNkaxZMeM8fhZrFqVEmLut/0b8j8jQOIhJdKkEmxWyC
GLY2FDsX6Xxvp42nVXEYEWpmovYBZgjz7l6X9rFynNqXdgHlbXUhiRjlRdjwMfWyOjlNGSZmqWI9
bKpFe4r3+ntwsDAsjCilO3Vh/9mI7mnXFK4y2xpmChH2LHFHCNsGkK0bllngfZuKyObKBlfdSOYk
SeIRNowepBsL2mPVd1VydN37uDkdS/BU5INDKvS5sAr330ZihQMMU5mzWMsRSZQ3xnide5Gr5rb1
uUXpsvENkZLmdrF0tWAOOCarD0P5n5rl6Bm6R9HzbKObkvGqxJPTIe1A44Z0rZUHyxWJloiSHYUD
FEywdXpdYLXm01XnRrfo2EPmkTovBbt5oFXdE37g7evwj1OicABDpimlUYP0knFstdcy3oZYgVb2
sjtRViAI2vxw2UhaSZsygLKaMzzL7Kj0qfWMt+z9edAUGeKwRUF3dVNTgGYT3mf0uPRwlK/ZLLg9
ibIqXg54SJEuKyDRhqhIdRhuWZWx8qbvkIkHd4osiGgigOFHykrVkuhgoGJbvXaYZWf0miSx89HO
DwEaDaKjSZzzn3F7osYgKkHSTwhE6H6+H4azlsSM0Qulkvqa8dilz+ZxfgpuWUcdeUXLOjRH9o1T
+NbjedOb0WFlmYtITZQMIPdGATdOZ5vE/0fad+1IriPbfpEAiZR9lUlX3rXZL0Jbee/19Xex+p4u
FZOT3FPzMAZoIKNIBcPHWoNbKo+XJYjvcyOCUxIAw1sL6qnYW3tYPOsLCyKzfV24zLIAp0/OUSB8
aRuBnD+KsS7SgamcVVnBjFAcohMb62wAPQLiSllKITseH6sqWVHQBucDWNjoK1/Q3H5d/2Y5TP9P
4ssGQ8TVw7fT8aGqvZR52puQ1wXkd3pcgvanhf4u1pjboEtcu3KnDmvg0ZNMsjBC2gjmXFSoJ/M8
zFAVu/pVWQDeaT7ZtpTaQti72Ejh/FCRoqZmZGiDxtjSvsH+TVt5tO9RvXZUp70JF+xPOGvY+V1d
o4miFmac7AADUVL3st5KXgbh1NYeGZZUDTNgIzPtsasy/P6IAGrphC3RoUX6/tGPazdUNIeaJgo4
g+3CS9rP/5sEzseucHEgVoYEZ7mNyWMFmKHLAsQqARB22yCWpfPTMF2ytmHXAYo9q3/oSuTq2T+O
bOFcDGrIkN7/vxBO7/RFW5fSxlKUCUassfWT9sVYDn1zCJtj3b0M1ATrjgyWRfysgb4CEklGRcA/
s25wnHxZLEY4hjAT7yv5VV+hBrPDfGzgHJfHyzcp1LaNOO6QyhhWjW1A3ED3s3kVyapbwi+F/QMD
kGMGNs45Ow+sWw1oU5hlM+qidDt7ztyRUdBDPZvg8lFer+Ysmd7I4l7O4vST2auYM3CewgcSNHvj
lvxQfcbILrO+r66fl+WougmCXQ21OX5klRI9okpHMMb/DUHrCMZRsKV3L9EcWICh/AI6nCB/nm7X
A4rZQXE/3pT7ya/u5+KWuJF90gJsqQKzw798BXxcBFQvXKiKqVMNkMg2v9hiJmGTaGkxgBQPDYj8
2Wofa/UuzSRLxWdKysthX32TC82YgQAk99AippxA5YLOG7LJ+qoDm3Gxs1IpwCivRX/kUQx0YE3G
POOra5JxSTPDaT17+GYpXt5/UyrJQxCLYIye4IsBpCLnvDUr6+Ko1AEHS2K3nX8WBib5ZklEKf4+
f4XwPjtfq7RfSqX3BnD9VsrT2FueoR5W9b+sWf+5rzc5XOY4VNOSTHrWeYZ1iJfvzvD1I3r29vuc
1UiVtZ0JxVRX5KAdek3z2s0B2RX3Lx+QQ1R0TYBWR844fMqqadJhAvJ165D9YDmuEbZuqyWHWoZg
wtvB1xszbTCoW0RVNT7UL/s119Y1RtWvf9Tqz0v+fPkkZ5kfJ4CP7tGPdJoB26+eciiP1O9usIzw
2GP1Oj6AkRt7D/FJxiwtORM/g94rWDNS+wRnKn8r0a60JVp2lh/xZ+LUgJZUWWKjGzAqytC3kFqC
+KL/zWBq5SZXKo2LW4xxHo0yIZ3X/C4UtuV9Z/vhTrkZKrcHLulOls3Kro/9+8bIxXmCdbAcjzWt
AO/dWP4wtu5lrWDeb+tF+Avk7GgdkRjMGi3stR65CUjozHD0e3Byq+GXzP7nsrDXCtUlaVy2t5Ba
r4yWqWDpOgMQAKwdWQIVY4wAr/X0wW0nfw7KoKtel1hrJLmyUQDZnXLhQNIXWa+W+IZ5eANo47iR
JNHC3wdqOLjFAQYA1q/336wsWcVMg8r3ydc+vkkriUGS/T4XYuh9ZE8ptTpvKQ7FfDWnkicl9EKb
v5/zQkPV1FUcY78R8SZBTXHM95UumwYSeiE2xQawdws2j9O6js4FGrdt56WJ27YgeQboWwmYTPun
cTM57noqnjEkj0kd6TbWWSH6VeE3ojkV7FdadIaNAEU9RZ2LClFxmA+Zp2pu+6kMoG82tm9lA8ti
y4GddouaoAo+a77PRRUmZZ1B6kN+zcDmoiDx1MFdX3v9shbLWRzKDuloYBCjFPS9+H/vlZBoSaqq
c9UB0PGVwy8KrABHngNgUO9lkIQijdkK46zUuNY0bwkeddh9W8Evl2AaO9tfthxnqRB/Ik5j7LiJ
aRRCiL63T8M+248ntMSAsCvL9aV3xymIWcxpnrUKlmz26f2f9tvgow61/0DzjT8VZyySwojMPI3w
Dq7762kf3+m1qz/rGFRjlITxL02Wtoqsh0NBboT0AIk3D5NfmXWh5Ate91AcanIi5fHyd5L9PqcL
TlKRsHPSwSub5ToL+2OVpsFlEUJ1e6VUVIGw7vDIJ0Qvw6mLYjyl4pAnu14r3bJ8uSyDGVHeTzkb
GVxYQcrRXKoYRpZq1F+W/Yw1BgMLt1jEcsavSy/xGewzn4mzEWUSDD6YhK+HWHMUdnlhj15U/1wb
VHk+2XD6a5m7UZV5l48mzJxQNP4rjPtETW8WlYlQEwMzK9J7hvdmBeTH6kVgu8B7knwuocHdymPf
cxPEIETLSBv3g4c2qRb5igYIFAq8bEZhPhtX6wkcgFKCbGGw69jA4NdtFVPMfDK1Rm1oF2nC8sMF
rGQHlJYPxXViBdmxuGdL7vGD5WfSGh4zrOdf8q9YPr1q6RjZWgfHNnklmnJgcFQwFtwBHq26b1E+
kaXb/+F23wRyeVbZjKlVh8hP+h/qqfxJ0VtZAMMGgEKAkBQoCoCRgkjct1BdHWRXYCG0NcpXVFal
dkZ9Qm43lKE7YrBfM7+S/Nm0vpPJkakrX9J+NZEbYVy84xh6N4VljnhkR3fGNfQmAIs2qzFjimWS
SRN+v400LvqxYG/6Bct0Hvg+f6T3nctwaBtQ6mFpVgP4m7QdJzkeP5hqT5oK9kZzBU24xzouShB/
zih6uox8Wq6fzHCd6efb+fjJ1GmwsL2t2y2cW/etCOZDdG2+Ugnn/6L/LorynI0wzorW2aiaRRgj
XdJT/TqflNhv24bcV6lqeZVRRQeJaRO4BoK6pWqz+hPmZDh3qiordkSiacDrS27JydgxrgM3y7ED
UD6CdswzjuWPyzIFb+GdSE49y7EAAnQ4Dl6u9l4+79p2VzWGl6IfUZKn/00Wp5zFspZ61+B4qdZ7
9nhtt3fdqnlD+EDjT5dFCT7d9lj8Ouls55peaRHYDLrlUekwmrbmB90wvrZElX01QcwAWbqhmYQw
4lvOQYQNaesixrFav7yecjc5sF1u0C7tkFcz2hRV6h7EIi3HYEw3WJBnZmDjk8YaPDAWxSKYsaxH
0rSnSM38yzcotswb7edkFHbSq2sLv2f+k47un24qgx71i2vWvjV7LG7Lklux22NvjoAXDKV7Tijq
O6la6isOhpbcElB/+hXfGQH4pd321O6zXX4jzW0EJgwFK2Iij3McU+dtSjIAmb+s4YKMO4Tn2MCy
Hg2QOJQnOf2F8IGrsPnQFwugBtwDL6wQEHsz3GsxvDTFIaEdUg1ZaVl8njch3JOuijYLq3np4QPY
2lJ0WvcVpu/qfzH0yl4sZ45xdW+iuBddl6mtZYXZQhsGz14xeq5agRmbvl0s13Ez3la0CxJLleFY
So74WqfZ6H9dkzFWx6bzkrW4DpMsMCl1zaq7CsPYb9Zu1w2AjCjU3VJ3/pjLkI5Earo9Nz9XtFpa
Vw82rpjBXzEU2SjIe5c8Y7bhRHbsrqeDqgaSFylwfu+kcv5o7Cmt1aGC/byeUHRihC3FF9bYaveO
L514E+oqmiAaAfap45ylWiPNR2ftABl1So/RgR7G7+QrbTHWgGDtljEqoOJWSV8je+FnKrURy4X3
cw8EPE3vMVaHITECgM059dT7ETDzZYDhqdqVQgILr3UjkbPfCUhzp1ExWrTlR58NAUSn9jB61RFt
r+MHKsqg1Xq7VS471ywwQtlaBRYVJWjG51T9cllJhJ5h8/uchVFMzIQQcwB9w/grAwzbIHGsst/n
jAstMfGC9XWUdAk4UdUHnOTyAUT1i3c3xNmUvOqHGAeEOYYLYJPL0ak+MIy0ZCeDuRblkltZPKFO
UTTZYAMlCgGX8qTtsqvkxHCHrNZFeP5vCAAk2s0n/0PaYxHCMRD+mNgpZfixehq0mJBGg8YFRBXO
KEl2zuYTkYC8OyNnNfoSGOlGGy4445/xxOoGeAPFScNKdwg6sj7QvKIGdm1xp3zF+5J8TonCmJxH
X7V47s20XT3zYW5eQeGrfXhtPtNX3H4dMGP/qwkxORMSLhNZyYQTqydGOah8j4IRiArpbXcs/PZF
hvchMZR8MXhGSpL1NiyW1h8Ua5f316EuaTzILpGzGrTCqlphwM+G2Y8uum0HiZIIswDNsXXUb2wA
+HMfKWGciZWJCquSPFbViwMyq3g3ZidFxt0sPsibIO7T9Nqo6Xpf9p61kKMBbtk0rSUdYuHnwD49
KkSgcFJ5BuAY7DJYvVMWrysOw/xlbbwJk7kSrRa+440QzgzOGlDsEq3okIf2x/ouvturIKvfm0Cx
oMFyiMdAIlB4Kop5FhN1T4rBo/cRfxfnAxLDFd4YuLDqfkD3rtszqp7kWrlh0G+1dENFmEPpmNDA
dBAoevmGrjIYg2ZNiMWtNvKWBHNUyT+L9WuaZOArQu17E8Q3dmHvp2yum8GLsmp2rWQJkmom6IcD
HLC1/FSXbQwItXAjkIWXm/BRr8a6pR3MvqbF3op157DwPvK9NiI4q5up9lo7Gc7UBSgXApkZ6FPZ
PgIVI3bCntkyWOQbx1lSiD0bR3019hux/ENWu3S1ugn1kZsQa19I29ha5jAG2j85WpJo/WevjWW2
OCyrlApVdCObe9tJOtKpn1EuMaxjt+yd5NhPh8vXKvtw3Cuga62SoQOfkuUcpuYmkm1jyo7A2dkk
q5p0TeYVe3NfQbiV6pXbNhJbzkzDWYC7uSY+QuvVXB8Ga/LWfPTa5qtK70nzUFLs6tKrpJTcmDjE
2YjjLBX27VVrzDFoFH2y99GVBkwJB7hvBVJ6hvMv9b6yT8SFb4oyNkpTQl5CDs74y2xkDQCJWeJL
OyN4eSbAa2KYr2l8YtzDWHr9cB3Zz/+TrvETkmseOylYylHWiXW3QQ21k2KlCO/KsGBgEfMD15u7
q4HSyYk0DC8sOmAedIaF5EUppoFRONLQzwDfhG/9vHwsobFlWMkgqscYLH8s2hqq1RCE7REB50l9
iz6Dn5m/Te067GWVCOH5NrI4I5iY2RrRBYHYCBC+BdQ8sOhO5Ha78A4j3m72pEyuDCj6bMr61QRu
hHImsK2xAdAmCDjZlhEbWQfMrD8f0h78laxWDORD1Q0DKrlX8UPbyGWXsXEqRdsVIckh1+o9Rg2B
7/h9TD1s/mDtB9Uy+SyA0FptJHLWsAUftBM1kEinK0PHWD69jmVzaqLOP0bHMAyCgT4MAPDAaCPp
TCtyUAaYTmi3YSdWu81flTPzp4M0rhI+7o00zjg2ZmbOqHoyaSNKK6aX7tTU12BNrhlH2nJYUm/9
6Rxl06jCq9zI5azkaJtYhizhNxV7T4fItUHiJyOmlZ2Ne+02GI+UcsTnqs0f6fA7BbtGHj2pyX9L
gvL6AN7OcoZ4NgwLuFSbFRM2/jSP3pjPsuiGvaEzH7YRwQVQC9GKfG3Rho+v0+f/G1trg+mL6he7
yJcCksjkcYYkJP2U1xaUUIldtuPG6En0I1ib7lgpWt6WFBrJzfk4G2IXVZ5pBlI6U9sryFbi7jjj
c60UcKGDlNFDWM3cSOMsR9TOGgkHmI3Iif6xlHrflbNHkuoEJvYdml2fp3q4MdIU2dkXVP5lEYJE
Lw3OjOiJXufjgjg/vFE9DUNTbvPCaDOrPYhcF+BKDz9rL87c+b/d0+AVlf1hG4s5Jd1YY5tw9bAh
UFul21IZN4LQAW1uljMnNlAr9TnEd3S0MkBb9IDB6OCyP5VYDoOzHGs7DMCvwe1hufXraPS+Yow3
w0IkYsRubXMUznqAOTvXorbBdDV8KYvjHFRvjNs2sDzAkQVY5X8prmQgxexHL7xzvj62Fn1bmg5y
aQYEpB2yPesjk8PH6nA2m+pRsS2CoZT3mtAWk0XKHJrAmuTjfbPX7+GtdcelqPlGvStLVcQq/yaP
e3FYc4hGy7GQJiEfmnVgtLdurQZjKWtUsK9/foFvgri31SmmVfQE2tGALh5DqUtgn5w71jFgoO0g
mMn602jsUNNf/MIHN61/WTvFD+BNPvfEIkOJaamzcnDvgUTKK9EfuSxBrP9vErgnNnWa0RkG4n1q
v9hl4YZK7lbDr8tChN8L01KqjrlAJDOc8ltgQhhas1M9x76zMVRGO+pa5EozZd9L6GjeBJ35zrJX
o7iewIuAyPtJP0375sb2AeYcf8Nc77/oCArjK41ijBTsmw6xKaf6Nmi9BksNWxQrbdtjAVaCFosB
eklsrMphakSfayuO03wVjTFriczBA2KO10eGi2KZX+F/L38wkeEgGgEg3mtew9eOaKq1M3qQg+fM
96oSjOgEDnChD439MpU3Y/LjsjihdSQojjkYCrRQquIUpKutKDKjHtvnmMH+4twRtHFS0O649JE+
mKBc37PxCfu/J6piPgynxMSGxbZeeOzXMVay2Gpxn1jCDffDPgrqq6wCaRoomKX9CtHHAyIHkjcV
96ry7eOcjmZv6RiLHaJ2H2XmgdRYk0qI5EkL25tbOZxP01czXeayRgig76wne882waIHrCZ0QTQi
+EcZCZPtsrq9SGe2UrlvqCex2ddRitYS2o0dcGOyIz6bFHhfZBIpwKIsHebEpjwrSLTGkWFjk8SL
039M7altvcu6KPt93uQmaoM+f6l6VTN7gxIecrOUJdZCRcDOIWYkCEvNuPg7d9rIbIEvx+Lh0W9R
OvKA4bFPv08DwEnJbrpjVITJ9w+cbCOVi8KH1i40tcX0Qj4/Ke3TkD1e/n2hLYRu/z0WZwtT4DQr
atEhrTjae2fHtr873zixQog8exZ+J+w6mhrmaAzK7/a0IRYR6nVUPVU9NPGnUgbaLPJZqK/8/X3u
trpUJ7RU8Ih6C7Men9sxcZsEeHWwRpevTXQQVuCzWD3HwOLi++BJm8cqzeOx8+ro25w+65FE20QH
2f4+d5CpXdsRm3CqVw+L1xuTr6IVYDxYs+QcIqXeyuG+PiloqoZJpXrxGAG1IUdEZCo3BPANl+9L
NNmEOF8zdMfATtzZuLKRKJE1zHC5XdB9YrbtOLorRn/c1QOg9kFffIlA9pfzUeBWIPuCm0RHzeep
TgHlxNaG1h9sKGc+6M/YwLoGKNLzv0DhYp/kTCDmi0xDJ2yEmFOJYchImZSN6pGHPyNN45WDIcL4
wPqtsqKNUP+wRW5rGNoiJs9zU1c0UkMFr3Zaa9fu/Nz+JLk/UTquGw5QEInmODqPipL3yqQXTdgD
ykz9bYDdpvHM1FW8YdeAZukItkDGOHcL4ITgsmShSm4Ec45QW4nWELYOoHbXCtCJ9OGUmZJ+pVgd
N0I4v5cCWcYMTQhhrb3skfrVfhpuyoO1B9u8l78QepQN9wgvFJuaBC1ScK/y/gNzrZnS1FjyKs3Q
tftrvcfE0nzb6NipTWSxoNCsw9MyHHlqAiWF08ausgmAVrHkuDwkn+rjtC/2lYKGfHOcb+JAtnQo
vs+NOM5edVNhZqWzIsT9ou2axz/EOqB4PJbfIi/FipR05Ub4vpGXYOkVPKFnE6BLjuXDaSlhHYGl
HaLi/FLeaZ+TPbiDgggziw+yvFyolxuBXIwBum07GcIc79t6WvsrWiRuH8n0UmhENkK4zM4mAD8v
+6WDXhbfKBbULWCEYhcBSlnuZQVYoRFxAEQBQiyinU20VnaKzQPgD3hZt8vSe2pInJj4xt5+nzPB
aZ9qqZp1wOQxnqgaLOG+GCVmSiaC/fvGyqdLp5tRgsAvLH5aWPEiIBiddpcNkrDLgKXMv/fEfflo
yowknaDck9fAd4G7z6O3A6hlzB0gVjzjWSKPvU3ekwB5AoUZG5t42Fd6f6hwitaic2oV8kDqjhZO
dKI3zn7cl3vZLoHo/jai+N2TXp+MwllsDFWS3hvH3ylC86n9SJRhaAgydSSKmsm7RrOI+rWqoWjq
0mv3KdLfnRoa0eyaWMMufMn1sc9xdn0baZwtImE/27VOBq/+ocYe8/zhfdy709cZy4zLrvsyBs2u
3GcfeU7bU3KxVJUB7udVbhR+6YzIbSuJIoreq0ENorPxEPwvZ9OncjamRMeGWWZ+bcP7opMtdgvN
uAGsCnwqIHJgFeq95nVaNaBxjR4DND3HKlK+cx6j/fJzAYM3eD5fuiv18fLXEnlFlBBMqLuNUIZH
8F0Nq4yxgAGJ6tcyqd1i2M/kKhoflvbpsiTh7W0ksX/fmoqhjntKDCwFKTcq2M9l3BXCp7T5fc4U
aQvQXwu2p14vJVaDn4rK9hb6X3PGs+LH9sI4YzS34FKMYweDhfvFWwAEWP2iN2BNAnrBctAksy2i
UqoJmHITUOaWqvKA7bOZkUYrULPNyiooFfJgmL2H/ZFblEt2a68NbgqWKvfyhxLaWwvgGRq2kC1A
vHFauFROPgMzQX2tTJcIzUbLnR/Z662wi2AHmawK8h8kGjo2gBztHO8n0fN4GEEO+MpEZX7KQOVo
vZhu+40xOQ5X2s/LJxRZKAtw6kBVB5TV2ap1DGwhLTeA2kLoM0F9epo/t9hnrxPpbqFI6beSOKUn
YTVqGkMWiD5pO9NbD/UhAYdYdaxvWQ8v9z4yzYOaKhIGE2USjbdR6aAQW1+gnoayS/LvnX0M68+X
b08Y225lcAa+yaouSnPYwdf9t24f+tF+Pik3K6AoFf9DjZKtOM6uz5OhthqBiWLDDdFVe6fcarcs
cY288SWKsSx5+XwiQ7KVx32zJKd5t4A5ErBBpm/kheWSFYMAhS1BqxbqBrAgNZCiYczA4J5ZDRSU
gXQR6DNo5YI50k0sSTgrPslfCWetrEQzc1rgWYXV7Ww9r+bOSD5wWTaBy4JLxH/4Un7urIqqtNns
1c63EcvB5b2p+Je/h+iebArEOTxWnaL0995x0L4q+9AgqPXAqY/O7TofLgsQXdNGAE9AVGtJNk5s
mc2Ik1Pd+NrY751Q4v5kQrjgQc0wsR5FCerY5BQi9ST6ix5LNEr4MjHehMIYBQrcWZWHVhVYB1L0
vcIX0EWYJ4Rex+We5JjHqYASKysVCO32Vh73VOK0qVazQWTeIk7WfCzePuaAndMCtg5kHdUPJDRb
ceyONyEEhgjT2ArhDsP0NCQ3SpW69viBIG8rg/PvrWG1ZZyg3zDP6LV9Tdcvl5VNqM2bT8QCss0Z
EPdh98KBdbEwJRtWrlPIGIH+gxYgXcJuJjhy+OIoNXSgTLaItKZTnWAcllno/GpsMQiGSZU7aSlA
fKQ3eZw/6ACEMKZG+Gf6LLLcvHSNR91t2cwUIGEekt3wWb5kwcw+n2bY+ptUzi3kWUebTMcpe99y
KXGZ+i2pD6Gtq+/yU2i5WNa6/PHEV4vGL2qMFJR8/Bp9ZY0xCG5w1B6TWmzILjoxsIDZAzjsblVk
4oRGYyOOq8XpJaKTZARuBlIN9ikfQRTLzsmgVFRsGT6vgY1USvZFZWI5i9ulYeKUNtYbl/yXQ9yu
BMJJ50muUvj93s7Gb9FXZmSbXYk0sfdVb7gtd4xQagwmv3XJYTrIYkzxmXTLUREWaZbO2Q6jnsIY
m5p41zRIAQswXE2ZZKNE+A6wmfx/IjjTEbd1Pw6KM3qIVq5HWr0oo8yjizB1ADjyJoMzH3OSTSAU
wzEWcLJpB8YZb+xxopPMtoti5K0gTvVSpUH/iAwouvSWO2W5qy/3y3I1l98u6wH7g8+e8eZAnK4B
3FDRIkPH5m55n/YHO/ydznemchejzXdZklADACeqmioaRmfLnbOmk6ztGVZj80DSK9M6hrLoW7h4
hs+Pgh5ME/J37vNESqoly4JVwVcsEXC9Hib1CDxWVBLn7+Z150f3bXYMkct7ie/cy4YGRUfciuc+
Guo8uWGvKPSE9mdjdAcMHg/d/vI1ClVwK4T7Yk6HzDGzML6zTp/V7jeb4Ah/TMbnSbO9djrMWCBI
allVSfS2HA24qQDuVQFjwgkdqZKB8QQgH4nTHsnsYKWDyBCEhDMAGyF8IEjtMG+nFo8r+WSe0h+a
7WaneFd8Gfz+W37oDTAZRDsZFJew6LOVykWG80LSKUoAzdIZGKeod1njDrWrTm59xTZyCSaAo9Vf
pGGCyAADdcAAPgrqnGcVfDvStcpIY5iSOTD3CcIEJTCHIP6tAWi23Rffm8NlzWHfiH/qW4GcfTSy
bCoHizAgk/7I6LeSY3dUD8bxshjxhW4Oxj3CNSI9UTGN45WO2/vpzw70YthDujZ9THIwpjb1SjZz
Jnx4G5Hcw8vrpq9NLYV3ya774Ze97mD+Lx9LJoJ7AZnSaXqc4VSpcxySxLOdwyIlDxE/gbeD8AVp
pW9tvSI1XP/J3ms+9u1i1zyytg7ZVbsIYDrVk4yhV2MafkExXv99ExNbDkBHE6DDAo3CxjxRcdOf
jBNY4wEM/5HQBmBqFFOl1DAQ6ONP2YhKMarXTSP6cjQu3Z7cjebVUAeXv5TQVm1kcPHwGMaTVluA
BrPWW0f9WsvwgIVp1/YQXOg7ALBNJz3g7ownwJTQHcPWS66zo/Pw70bDZQdi/765tNaMunFwMDxg
Nl5Y6y6NPlRW3R6Jaf9GxNTN8axg3B1FniVIfwDA43YMFn94gpv0Cwle5n+4QCiBhQ0P/azDM5V9
UZUJDqTdDUFywNKvZwTRkRm+bOf4i8xlsud/puD0rzz+Va3duBSKBlPbItZdfc21VBfDZUB4VF7Y
qgygsTwGHjVYrpQgVpizOBvhnMpbRUj7McVE//hFxxTGNaMIcbBVvVv8CYMYssBRHB9QYNlQNIaJ
wedIRp42tTnGbKaNQRkkJ3JcAGWADWHZtQr1Ev4LvUHLRguDM4lVXaWxGtds89P+h7nOKDAK1/LM
u/SW0Q45R1kWIfYtbyL5YVkl6bEooQCMi96xTavyCU3im9AnR8aPPT6ML8rPDxgTU6OIWTFFAPrj
9w9Dj3KL1CNsYx/fkvLrYkhWM0VxPobp/v4+97apsShL06FGSMIgmR+m6KdaHxsZe4TQeW2kcM87
7hMSddkICz9XoKZZ49WtJzO/M1pjlrl/QVyjE4LWBdQCU428VkR1Ua9aXkIr/ul9ismZKMjAaq9j
QBXj5jvZXIJACdEqRj6BqV8HMT/3vIYoW5ymh7iiCubytrMeLiuA4OrAFKCi/4PWLTlDsS/VUauJ
iglEc3qxHKBWg/w1+3JZhkAJWEfzj5FgDa73ShYb1TybvYbiJFDRGhSJh+Zgx89zLFFmkS2iaLjY
FgG5Axov3IsNW7WKaq3rPexH+s0j2w8HU+Ir0GLtfeDLoEiDy8O3ofQs4evWciknCkPkTIa512Za
H8hYRv7luxOeaSuGe0FlEVe1OUMBEEcTZOXJCVl57hk3xv7fzPIK9OHdqbhv5SR1stpZBd8VP/bV
IScPdiMxrAJ1eCeCC9SjxRjqukeGF4c3cT/7Bhgmq/FKAXOP5O6Eh0H6YTgYy8IsJ2fdwgrbAXOJ
It5wwpw1HHGveSpQlrC1qn1iyyGOr30dZdOQQqnI0S0YcngOnQvQCDCe+rKb8KSyJyu5m9PPuSHp
3IpCDIz1gkBNhRzgmXKajs0lZZ3mBlQXXnmcPqGtfgVKJ3St5k/1v+AEFR0JMS1mO21WteEnvNE7
Ls0xnDEdrZyq8SZuPvWLxEiIwnQWN/+VwanFOlT1Ys+wEumxQr2uwK7ctGsAs5b4MgQfgVF9J4pL
4cZstueqbTFQrlwn2VXXSkp1wke7PQuXsAFyb3JagjL/BJAgtC7q16DIjgBl/2/49GTn4bShbA0z
BCgReljOS9SdFtmMlOjFbo7jqO8NOBkA5od9XuBQJHPmr6Yyu6G96sEUmbVbL8oH5q+334eff3VC
re8XE8O2KG/FKPTr/e/LlkGozxhXYtwaKuD2uAtzBmte1KzuPa1efluOMh3bfGxQInFySTIgkgT0
RWx6G0CPxlT8+6sbAeddLg5WMKoojr5b4aj9zuLEfMn0bpXVXASy0LEAng1bLDfP+EIcJTZBHo9W
NpiQA1Un1/3YXS2pJbHfoigV7VhiA8YOW1YOXy1biaGGVd1jVnJffJtuk1N0Y71YNxRsQiwQV2p3
fbr8vQQKuJXIl87svIeWaXhPQCmpLeJpwM4B4KM2Hi7LETwk1mgG3w6mNOEvOL0w1HwIgZUJh1FF
u8aKAwXzjZdFiI/yVwQPtjG0c9uoGXQ7KisvX29ppd9OC9InQ5NZIaZbXF64PQ1fjUhaPdIaC/sS
5GZAZkYPhWf64QE73/t/w5rOrOaZOJsC2wieCckvd3mhbaRjM2H9Y3DAKUV2cTleWeZt22turkh6
tSIHiBL4X2F8f2eJ52EK8bbh2leAGjJU7QzLrbfTbg5y5LpG4l/+biKb/k4iF4kD0Uub2A4Zsmwb
jPBsisi+zl1n32Nys/rvzQaEIXSBjaLYOWBPfVOwQBOmMavVwTCgfuV0t9RAxU+2ZSAyFwBp1cEu
ZAMBgo+OVofACi4YCQ2Lva7fW5bfVZIREZGyb0Ww97Y5RtEW1ClTJGZrHiHF/DYOv1Ax9ixZVUB2
FO66qNJg4J8dRW+vYwrTcGxlsOOio2DiCXtuKO0hneEMuT4bVlqZzeiVc16aN2ZtaIeIrErsze3U
zIc+V9ZQYo5Ex9pqAfubNtdHYy2c5xqzKUpyPaX3XXsIc4mRYI+Sf7QWxeyf5hATaSB3rKnr+khd
Eay+Vs2v+oN2irGxI6uai06CBQKqY6cTr5JPYxXdylcjx3hhqf9A49td++uEvFx+oaIvhE4HWPqQ
kAHDmVOCMQzVcV4xXU8w8ZTQq7KzUIc9NMBxuSxI5CUQ2RNMb7P3yePhLdPYjvGClWYFiJ1V/ZBK
OXBF1+UAxgiDuggezrYR1XIyQCcJNN6hCBRGgk284abyMo9anlN7428be/zLIZelLoIrxNcxAGqP
tWnUgzhtGMcMsSQjA6G0cw0rAYDmAR/VLczj5SsUxRDgkjSxcYueKYadOWdhV3Vs0H5mKzoMp2k9
mL4Zg3mMEdIsB9vLr/VHiUiWd3GqvhXJQxw7CgXiQ4Stux4slmy9M7y3r/+A/WKkVzrMwfzBJXGc
v4hmlCrphCSDoa72xwRV4B/F8ZXFRRKQCb/a210SLuEEJMKkdTlCCn1OT+16HdbVnWJ6UypJ0QS2
4t0FctqR66VSRQP0nmFXMCp2ClDv/iPrxO/EcE6jWofYmlPktlTDmH35iWaS9ysIVN4J4AzF1Nnm
HDEuJHXCbE9S7xuz9NMC3LrIZAA28gEIBMhzdJBboeBg8Nkz4iVQ2lPEy0zXpz29Yuzqygvb+i7u
0hdp4VqoeRj6xBqajryMn/NXy7hUrQmGcM091r4Jfd1/nc/qvWQn600Kle9NGJ8bJlNWosiLdX3F
wkzg8JwudxFWjGVQTwKLaKgbMdxrsiorNgvtFRUA9CWrGjjllRlR77KNEFh2bNTBF2JAnW3XcVap
V6dU7XLE/woGOTTzVre+XhbAEv8zo/AmgJ+ZndcsMejKCgPllVUe57l1V+Nmnh/D6XM9VRJFlxyH
X0qknakDngKXptdXSvJ5+ACg3/a6TM7wFHW4Nt2I/awYaC8k+Y4q5eXrEn51lI5VLGHDSfAHMMe+
w04OLFsDXuWq/dlO/b7JpOuUQjEIg3VHR+H4rE6I4WCzM0usZBnuFDCgi+nXCmgeAH0FZuWWQeLn
nt1JPo4ooTCwNIUpekAHQt2426sWdIupjjm46FP27Q/Ty3KfXVOvuq/3YXD5JoXP1MYWIBYTgD/P
t820NGyiwYgwhawjYh1AJKX2QPlS870SybJ1wXViN/stVOYM+DrVpAlrROMRRmjH8NlYZk+TwugJ
TgTiPOD3EkSVApKJcaijVekAn98GBHAGx+TQ7DG2+yn/vD6sQKH1AJ32L+A4XzFBuDcMk62psK/4
dpbDucEhsRvdXnG89UfzCSOT8LQ3DYxsX7iMp83c5Qn+Kz3Rr7IRF+GR/x9p17UcN65tv4hVJMH4
ythBOcsvLFu2mXPm198FzT0WG+I0ZjRvrnJVb4HYCTushaxTVfG+Jp/0tOpCQTDTBAQvSXY5KXZc
9FfAKonJF94dwK7+I4e5QECVBFIpotybldeLBlZOwRkJZ5p8U0lWMuj/r942pVTmRtnj+ggWz0XD
VVLRGntenZxWJj/d1UoK/aIrKY2Z6hVoFulyp2jT5km1+6tb/JUXKMXHlulux2fg0SqMgkyYEeM1
48qovDI4DBnHhDe8OYYJ/oj4VASTpSYjBAmlpjvNklky4T1stkB/FAywoq9g6MBP+rSbBYUHJAVE
pBjnxnoqBfvEiA7AmgBrnzxFdxRmOb7n5RBburASyw4wTFnXAE8/B3wEFvW1i4Qc6uT2vP/b8rbo
28rY9KBbt5+GMlRVGMp5Rjd/BoQ9hagA8w44p/bRLjooV19YfDzpEtMUdKV3i973FREhzczEo9GP
7qCHqZVq3W7JxWOoPX3pdB9daZp3rORNakDmqAb5NZFAbUdJw5LnMrNn7x3H7hfveJ/TGE3VdAXg
UGD4IVghPBWnd0GArZkkdqT8Wg53Rvq85JHVRm+q6jThz399uFNpTFY2BEaZ1U0JQIrqHakycERs
+ypvFBIq8//9lOtamikyzY5B1zBFqAE0paoSe14AmDrtc4OTB37W+FMhTDqr1tnQ1zEaQhkgB6QG
xIBthqWdxuF8us9PgVM5bI4xZQOpi5y+eUd3eSC72Neu85uUvrF5JVn6W6e+9lQWExdlzAvGFc0G
sZtNF0MouqHmUATT0os97qzM52B4Ko4JUn0/FR2+YOzMt+1vrUXPobkAARSaEZLm9CboDkWHzkH/
+xm/U7lM4KrKWCpTwB06qvRL6a8L81ngQStsVEdOZTBhqwYC2VSVuLZoT3mJMi+vLfOqwoObghpi
Rm7c8abWeBrJeCyxARNgN8Kka+yniXW6C+TGbfqKk9F/DmKnJ2M8R1gbbdBLENM35VGsCr+LOk5m
wRPBuIsxGxrs81ERyHJNo3eUxeRUXHgXxEastJ9zWdBmlEIuk4fiZwpsanKFhrVjvDTW5FfcpZmN
+HXy4dgp1qiqcmWUJlpEkLz+Nr013doBULUdPKOAwWk/fK6QnApj3MYYxcki9TDlWDuq3VWhFZYA
gy6xt/9fvyTjNbIKm/tVBlVvHKDm2JlXSTYoDHV0cjAT7JSV0yMx5FXneAdknMeMpczJoL5KqF8y
IGKU4pEoA9CjsbUxWBwnvO0YkbFjIpjIeHydRsumb3JpqKrQMTHt7Oseec7tztJVizooweEhVfyN
cn7IY2wsD00tVJoidoqX8Pv8mxJwRU71TDu0Q2bhfenxCHu2ffGHRMbk+l7NSIvFRoeosSUMT7O2
E6ZHQ3w8/yU5YtjqSSxVIE3XYXU1MoGxe52NfSY+xgavM0b/3M+R7M9x2LID8Kmnoi8zwHguu3lJ
bENY3Mq05fRlFLFFVv5UvoL8QE3uQyZjcinWkKdWg9caD4GvBlbqCq5iZU9pYOWOeESn4fy33HjG
ngpkDC+pwiFNGgiUbydHoHiH9+NT7iZedWwd0VtaK9rR+MlrbW5M8J4KZm0vGBUhkZFgxQ3mAEED
sfTHDHgXii0mP+LsepwvM5ETE7aj28fXZYI2ajtiUAR66NTZAXsOVtF6ipRxPilPCBO1R7Nsm9HE
F03iwhITlFime4WXOW5FN0yWYQJVxuiXyRaTh4CMSlgga8ziO1m6NzLOQ2nrEOvfZw6RBM1ggg48
ciKltWTABhqNmxccIVsGthbCeMRerbsx0PTI+R8wKUXB7rh8Sxv7JkAlXX0sxhPKvSwHlaxEjrCj
PZjUJSAK/RU/Vi7Fd6jvu9Ttj7zMlHdDjDPE0HGQxwTOUMgvJ8mvVE5Rg3NDbMVdmYhUTBrCSY7y
2jhXVtffhSonLvOEMA+Ubh4EvTAQlseBuMja/GLO3bEqdxwvtBUbVzdkMm6vyEmOYTzg6oi+gdAI
PPm9hi0qyqTDx1XkHYpxeUOiVKTP8GQY27sQkyk5FhgTjqfZilHrAzHeTWubaUkyYLIEIFeY1Je5
vQ3Q/Ws4GdqmF13LoWddv/inKW2V5P1lh1kioNc3x/JC81Ivejx/RbyPxjgEU8jGqiawIWXZZ/CZ
s2zrMefteFYG8AyZjzYWZE6WEFowBaEbxeKPXMvAET78+yXdlT+AHPaj1dLSlbRKF+a/DXKT67uJ
yyt31vwhg/leeSEki0jNP3xaPJCFIKQ6IgzVEz3MwPiIqyBddc7f0WbK90cbIJRxqPE8jorU41GK
7WbftOIjnX1PLwB7fpidBA2Mr7yC1wIZz1rXadjOPfjb53A/QGjgTBHHz50NEjgT40fnaSr0JodS
0NGU1u92nYuMhB8kqNWz2d7qKOxbrikwCCFS6M5kXzwsTnFN2aoXNwHQyD9iLD3r8gz8+KnlqmU2
yomBNIHcD+/FutwOL/ML2QOaBV8zeNIYB5stlRAtHfyEqKNHomBdpQJz0i7osbBCOesI59Z4qsjO
kCCJFacc+/WIuROxaTGStrvnzA5v8N7hXh/Hdbz/OSs/mAhTnvf09sZ0bxhPYXMrYC+dY170Ss6p
COM3qjod6qwyI6dXLcmjm2DA5ZAsinvzlZWfEyf1XqRfnSicy0IVMiNysgrrlyD0SnJeproxPnkq
g/EXSdIKcdPDtmhd0AQC/TG+fEOXztaflB+Zz3tQ8S6J8RbLmGhqkkPlp+VKmn6IWJIeOVMWHLfL
DhRpVVLrOo3tYn2cln3OK3mfjesgJ2DKwsDs6YS+TtEjbnd6O1lT0rhp9CM08/15ZeO4PRZjzeyj
MlFmCKJuL7s2XaxvAoGDt77EUwF2amgs9ECrMLQIx4DF8uZeEW5F/Zjnd031VKS+HgCN45jKj5GO
5zxn6pCjDyw7rhQUmqAKoQgS1MtSvTGnx3K+O/8ZOfog0/9fWVEf9XEv0Tysll9SEZCG9+d/n1rI
GZfALrWFQ5Up2oAjDGbjZlmxGzXioxz9qojmU24O38+L26z/raKUzKQVU2kKoZzBrSo+8drb0k9K
ZzlINp0D7PCGTng+jwaGcwdkXURVyTNRwHjeOaBHAn5D/liUThfZul8CFUgaObPC3BMyToIM8ajH
BHQ6A2jI8BYoff0q+q1fDq7spB6vYcvVfya9iPvQNJqcftBbyZMcdZc44WXVgO2B9szUVx7aJkch
WU7ecqlFJdLwcNdkrxFe2kTi3BhPAJNXjHkuVOZIn2zivqjvFfOBo4KcRIlQjVmZVAV2hygx8tCJ
Lug6Xe8LtrJvPVAhvUMzcm+Io4HsyPXSA106iHFDtWv4yhNNAXtvvOmdaJd6qWRzjscTx3gMuYyS
oaP5JunRvaKEeCJOp/p0oYDPPMNTd8LkFNgpVdKMIKcQyF06O2R5NcGmPvlJ4Teis8j7LriaxxmB
5o1zUN49Mq5ETqainIc0dOjyoHGrenR7IsDkt3lAf587Ifg3JwUdE8F+MeamGcVM0AtHR16KIG90
aTU62OvuYFPID3PPa99ux+kPYYySRlqVhkErR04p7szKb9qLgFyHz5xPuB3APqTQT7wyBTC+xlIm
A2dvue/Qtxj95B57NsWx98ghv6FsPqHX8gr7PKGMgsZlWOhxipBj1NhBGQo7yu81mZN+8IQwahlr
QxNGEep/unCgM6ST/iIINc/WtlQQmAqyAoInZKJshV3KUxAmNH2IaEbLcsJd7KvvWPgUj0i5Gl45
97Vl22t5jFYk4BOIg0QWULpIwKpxPReNNba61Q+7GIQNYvgWSzpYIq1KucsqjyN96/mwls5oiynX
ciEpTeQ0yLYprl9AsKzbO3SBmwvrR8MkG7cB6YxegkJETBcycS3NpU7LhDFywsJv06dkSgGY5XX6
izF8qwZuc2vzJg3RACAoNuE/LQNqrSBHbViiWHeoLqgryW3FmQ60M0mn775SdzA+xLFDUFi7SIMq
ayNH1isr6K4VgqHQL2SnaxmsvwLOe453JTguSQQsldLOs28VupDntWLL0NZSGJXMsOQadxjpc1qh
d+JEceYmcqV5ds+L2VIHU8f4OcEuCUAYmDTOnAyt6YwCDcAA3VVJuTJSbKP2kXoRmug+djKYy8WU
mz1uueG1WCaZawZdr4Z2QDKH3BHoi5fJjYJhstDtLHIJrBFU+8PK4Q1IbiXlpq6LmopeGgjkGEMb
UqWOh7BGTlfc44ie1kxOT7xFuwgzTja0dX2AhgHdAeBWQXvGKkmtD/oUlpEzaYWLWvlbX712YV9w
tGQzTV3LYdQkkNJ4rNs+ctT7Yi9YkrUctT34O98oeLng9PZ5daHegfUea3HMF2xk4OuEHcQl+24v
7bodfX2mHheUa8ttrOUwsayZB6kcyQAY7Me/cOlC13S7A0Z5vX+yIb+Zg6zlMWEt6NK5CmTqN25H
V/WAonHROxgFBX0Nvzi6MUepqWtpTIY1qgJmT6Tqr8daAWbSwTIqawotijsfWI+yBb4X3eMhGHOV
hTH2MANMSZD9kbsc5VflgYKZa968QwtZ/XleWzbtbWUEjJW3uRLGWoLApjdurXtNXmKPJrBK7XLB
ntV5WVQjzmkmE9dI2kSl2OMGje4NDMtWFz+dF8CxaLavlvRjnCY6qI1DcV+1xyW4kXgoe9KmN/74
YCyygRaQSGiq90yALvVR7MBgtIXnAJhZ2RPl1Izcfp97WP0jHIfFMwG21TYrZEpGwE87TWZrB+Jg
sNdwyhcB5DPYmH7+Uk9iZQTsnHwI8sHCTLPQka4HR/VSNzOswDEi+sK2QUt034oWL/vn3SHjVtBF
AGQTgQEQJQNT6g+gTQXZ4pxXlC3z1ihcFoiVQXdpsOgrWLoXFcwshw6Yo9/Ae+RiVH44oskTY+sg
tItDV1vVJR9leOsK14JZfLC+WBagROXUi5GXv95tNbFUf7yQdyFaMZzgs2FyJ+KYGCdPetRp2rKg
FVdYk/A8Fy/nv+RGlnAigAluRjc0Sh9DJXOldjvFLKwhazw9J7ZQSrz60oZunAhjQhsGMsKqjaAb
9NlLF/jx9Lar44Qtn8BK0AoZdy1HJu8DMupoouTdLDUUJUsvRtCvfgGKQzs5ExPWImOUR1BFR07w
KEc2BamDVc+v0q34Zlih3d4L+y/UsU5EMrFNFNR86hN8xg61/Kyws0rgqB1XzZkwpmdamwGfByO2
WJ2lKH+JE3mxr/uyIx95OSPvjpgYlrUd0I1M5IxV70rpoQp353WcexomcOlJ2AAaGqeh5Y/hprZz
YLov6LUgb3zlvY84p2FH5FSjngc5xO0Y4WU8PAzT7X87DftyX4pxiscWp6FvWQm063GNt2yHvA2b
wD948MXbx1Eomyx21rBtdVpnCRWio7EjI4FRPWBUZOE95zgbeSi0+UMAc/szFj7HfEZW0QIZVMP4
qQmIR/CISfDj6X3oLK/nBdLfY7IYyMPcFjAzAQfEjm/VsVBPgYZnQ9Xth7hySwGlgOiXrPfWXOVW
mi/eeYFbgyInEhl71UIzmYUEPlb8f0z3NwpEyod42PblHydjrwqdyi5Vq8UeynxXq+oBmBOvZC52
cZi458+0kXaeHIm5NIGARVGOEAbHTPg2ZOW9CFJokwAaX0/dpRw40yk8cYwBA/O8XlLwcjm9PDuG
eVGM8dUoSG4H2J4lCzjebztM/fmObBqqpkak6kKCqneX/FDnGHUbe8o0zpjS1lNh/Q3ZTJRUU0Di
rFnQZiyvsOTioQTsxReLHe2AQ+7EP85fGe9UTKRHZxazrVqNGWjBU9Nbrd0Vk39eBL2GM6bF5psl
hv71PsKHozXF+ICKIp6uIhcXdtslfdwP/f9V6beeerPCVEXoaM2PLBwtLXk4fw7u1TBBvcFiSxYY
Ke175E+iC+T0BF1nq3EpDdyETRCn523+8a6HcRJtNvblFEDFF2UH+jzUDOfp7vyxeN+N8Q+mCe/Q
6xBR11dS+VT3vMGTbVf+cTGMVzBDLAqDFZeWLobYophQ8l7y6TTh+yLw/isPnBMTYvxCBD4kCfBu
wDveSS8UCra09dAKLlS8qEovvdZfeaOlGyCJNN/73xnxz1Plw+BQM6sarBaUBdjLNUqAtf9K2+BV
MyJXW1SHRIuHNZ5fkaHddtHAyWc5qgn4llP5RaWicB/UlIyn2lOuGDxFbhQHOzZgqGmfeeOh59US
/YJTcVK+kAZE6YvdUxKz9LLrvw8JT2/o3/z3fkNjSSqVWc5bkBIiJBPAZVTANckFS76mCU18z0Wh
Oa+leCieHkkoh0lAToO6oSf+pmDd4NuprcGq3PSBuE1p/3vCuVOVYbyJugDiaZBxPFLvy9E16r3C
exDzronxHnVTL1lZQyt1fb4JK93NguBqEgqOg+dqH+NC0iTP22JGilH+ri4azAQCuGwf281vxRt8
weFtQfGOxTgU8BSFJCB4GaRhY0X6gSSHUOWMLZ3PmgDceKoOiZyorVFJ0PDi5zhqfhXczkt3X4+x
dd79cg7DTjnWBYC5ohzOap56a5iPc3i3YE3zvJCt4b+1f2JnG4u+y4NlhJOXfbym3t/Yo+ShXC2B
VR41H28SLC40H+9ojJcI9CkFsjVMKgBslafl8rSb9RzUXXPJS8442TQwx0/vS+4zoJ826J1He+0g
WbXdHWPskMP57Tifkv7VZ9wSO9hYGIGYhNRRGN8mB672gJeJ5pCD5lXfkAHYHHGbH1FCE49C64uf
QIP6JOqWEXS9GPf5qzK5PKeX1a58oTxrdMgoFC0uF/amM/wQyua62VwRs4zhm2Rf8qY99lxt3V1u
aThpkITyytWbKchKHBO9JKkHBFgFPxUk+6T9Pfe/zn/ETWNe/T6jiEM89Wpazfj9HmjtKTDhFcGL
lt7SeXBIvJOwahiIYlkY+HANGCaMa2V6O3+S7aLF6ihMmOqB6oTBf0Re2V88xY3dKbFbB6QZF8nB
dAqeuM0YvBJHtXOVVGM8VB0zwCnaSKq16peATn2Y3ej10cgQGsPbfLqQgQY2ypzgz/uOTOSagH9v
NAae/7N2rKX7hptccMyKpexqun4IBfodzdQrcyRNxElQdizfsFIT3NNFF0DX2Lw8cUsqYAMBUIMx
ItSnmUAZYJeimnT4jr6+AmOdlch7A2yQX9CRtRQmPgIa2CADDSnj8Kjle3M+morTJjtl2ulAbZ5z
exAfU32XhLzC9GYmsBbNhM02FvsyVhRMYYOFYXIUOz/kPmmt4J6uwJiOzgnTm/bwIRAgiacKulTR
Ykg0xamz9+HEZZeIVhbZGsbo6XhY+Xz+456/QcAcncqr1G40hAIG3kkXs4lF/NyqhLvzMraUnwD+
GqCcADMyNMboJDEndSDmmMpuXzQNYFC8EMYTwFjXqKdGD3IfAN05MeaMn8D2bWNm0NJMK3/4Z/Mh
mxe1PhSj+kkoGUEj9OgwOeqb7tWYKxpfRod2y02HV57kSmNMAECdRRsuOGHwmGB9/IaAM1EBKgrI
hTKXz1a9VeJYH45R+z7UUIKqIU7xm/07L9Ne8eTdV54MKzHskE1cZ8WQ9BCTkV/d6JFithSFU4Da
UvC1DEbBAylO9FyDjFozrHrcL2iQjzXvvcqTwkTkwNS7cjKgDWLgRsM7AR7q1eNr6/QXZAYFfAf/
y8+mOIr/aQ5l7lupkUYkTtgEzkxH0Timy1M8nf4Fq4BpToBWjiNsVCzX+RN9tWLpRUEnsHn6J0s2
m/52fVuMq6iwrrtk4yzZ0UUmYzo2P1BEqPmteiJo5cYOt7ZCL4bNftcCGdfRKCUB8zfUY1BcimGJ
5Dd4wDpbBPDy3DOxluyed4ZbudtaIOs39HToM7qVlQoXU+5JQA0GzUUrf/9vYhiHocRamjVYhXGm
4DBVuwVLWelB5Xn2zXfY+jSMo0gGvRnENk2wio4WGsV+J4E9vsrXmrW4IBMyLOxjddb5s9FPdObO
WEx2YcymtBqzxNExxtzWsWV8lxTi1oRY0VRy7otjYuz8FTrShICoMwEy3aEILxUeSw3PwgzGdWRj
149YS02c/Lf+Pg8+7IQn4RLzSSAq5IIibL2EVhdmMAn9AK0ITIke53Z87+OWtnYz3lBiRBpINE5L
g/f1GPfR5sPYkxqHG8XLqX8KB05ezbEmts3VJFGUBxlUQY2A2SXfL0llYSXHKbT78zrHOwjjJ1qt
bMEag+/W1IZdDbIViJHz30QwnqHO56LuqS1F4ZU5X6ul999+n3EJk4wCUJnj98X0mIg7mbcqzomB
LBxw0M1qSwrchRZcFIMdxsdu4RgjLz58esiHGBtsa5xB9qt9hayrq9wRo3W26BVu9aiUB+440/bN
E5BAAE7+M30BSadSHwcwOk0e8Qpv2kWdJfmDS2sV+VH9B9ne9of8kMgYjaQUWSuOiElLW6OP5eTV
ZSB+ZTReA73nn3PRv2IV2YWpAyrLQBMjN76iyOg0Y6YNabpVIDi8p+IWRsaJPMaCwJCTFjpo4ACR
WT7NgJV8Atyjh5q+gc0XKnN+DrjDaNv+4eOQjE0pjYGRZAXRdsTOepDu9WXG/MXd0nKyzL/x4h+C
GOOSZxMkCj3ibQ3YLN3LHE2wFn9CFtH4EYrt9nlb3mzQrG+PCbyaJEZDE0NeckF5SeKDQiztor6g
hJGTypO2nSX9OZ3CvEqzqiRyV0EaRWQfgWhip5fGRfP7/1HihvG/CmSydoAwamHTQiBFIQPanmuM
lnhDfLqRRRSucnJsnKVSK804ynP6NXVjsRLg+/FQaP8mUdJMyQTGNPnU0OoiVW1FEw+EdrYMgLOD
zRE9rdbLvgeW5jX/YCN/+0wfEpm8QlskKZ4qvLqlqXAxk7kbpYITUbat60MEOXUhQV42fSDhUDpI
v+XpNh8wo2NeysovjrZv69+HIMYj1mGQG8uMs7RI0vG69/XZ0eHzZSc6hIDa4YGe8OQxvrER65Ko
HZDNkr3kCZb4KAFLX7wPb2oPq0q8J8F2PvtxOsYzlkXRAQ0+hrLP1ykm64qrop6A134vSLXF+ZI8
rWAcopoHTSHUkBVdDKAVLbzG9FI7O9KB+M42Aoz6c/c5eV+T8Y2ZEgSmVkAmBQGgzVztRnM6d3E7
H8SInIyQd0DGMfZlPWczzTjTyW0nr+M+eajr+fz6+HNbbIMrT6VBLiecZlStZg8CwUt53zrBNS2Q
8DRj222AklV9B5f6tPW0tETsAgFQha2b5HbaWsDKvhZHa7Dri/whBuoLLqzjDUZuJiAfUtm6jFo3
Y5mBWtoxxktRPCaz0yvfvqKIKxmMh6+MOlP1CDK6N8nDQBxKduGv1FZvA8yTYjLonrfVuB2iVxKp
mq4SniCVtNag+bV4O6MBn7t56poQSMfSY4Fr1dsheiWP8Y71pEadCOw79NBmzOArNgZFblI08cQd
71m3qfQrUYx/XEKtCY0Rooj5EPZuzuPX2mxHEgk4cNhBQtrBbneJIljJ1A7Jm+IXDzQJ7r38QdmN
FveWaCrxybxWkhhnMYE7Og9mHZU0AoUPByfqXaFrrUlSLAyEWqHqyt3rWL1y9HHTrFdyGb+hNXEJ
nC7o40DTfLRBdUA6oBFF03xldjjSOKdkEypZHTENWiAvbd38qgIJaev1F7JV2TzEzO0X08e5WHK+
oQ5FMEAiRgu7v4DPBLtxKQJLQyHWuZkUVx5jZXpTGXEyQVPiJ6WxxO/gWXUEt3LzDAv8dMULnXnO
x9x2V3+UU2EMTSnjvjRpkl/+HpzgQHamG8aWP//8X0u5wvSce14oTyZjcRJoPEJjwqtQrn8R7TYv
X+OAd7Btq/44F/0bVg5L17olnUt8yqnbl/WtPPGaTdSWztiawiQecdt0Zk9wiBJoGz0Qh0C1+jjt
ZLBpgCKLqkh2CDJwZVHN/NLgwcqnKEwqMnZ1tzRpgUcFaCPjnXTsfphYW6N1V+zycDdFN7OQlSEw
jmUkgWbmMcShVEk7eZJV2vJotVgSmq5Ebm+DawiMQ1Fro5rGoUqc4DK9A1ODj7LBLUaiUceO3Oiy
4rkUzvnYnR01j4e4LiCveZsBX6+iQ0SuGje5+ieFeo5qqkz0TkmYCkFXJk6pvlSLaefdxLNq3nno
/6+0P07iXExEnEfYzfIDPVDuB55ePSFv/HIn4EM/VMaL6INqkiyBfowgdV9ASYGKrF3syn3pFP4X
uLPA77iSxviPdFRyTIlAmnEp23TdFm/Pq+VAk0geCzUveKuMH+mLIlPwCEyc4sK0aBoSgtRd86ID
r5/H03mVcSilKfYEC/P/q0pIO8PJEzd6wpyqA67UyJIIT03otXzyYbKuojiBMQAwwp6qiVbXZSHO
iG9Fs6/Qq9RooQATMcSuH6jbGrm4q9tJ+YdI9gVQx3kxix1eAC8kdKp9Dqw7JbGm29gG+1n6ULjg
adU559x8atNXgIyRKRHHPT3mqLTxYoQGXHVHrKxO7THYlcvzuHAnzzY/6EoSo5lJNJoklxtayWp6
tAjIjrbg9G/VEyUV57fgNl2JJmFfkoJJ4BZPTwaIYT2cNLztZ8ORhJdQ5NHwbSf+HxLYorExROFk
KEjtaDFpwSpRsNecxqXD04Ij8ILqpt9aSWNcY6cToazKOkHHNAIj2kFxS785FrkrehgO8L5mcyt5
jJ8EI1BDshjy5neG4swznOi5cQ2LwksFNm+WbqNYQcvgImjrQOD5aVOqqMtYHaRetHMwsTTKY0N2
XQheEe05HX6ez7G2DO1EFhOyZTJoKWhVAUTzOGdOsde9xJMTR9LtKrMMC3OeTv/jC9O4J0IZfazL
RZubBLDh2nI5p37Vf+9VDvDHO4gf47TWMt7/fxXbIqIIuZ6AFkC9D39QtMzifjjGfnmBIeMf5WOH
rETwh0sRkKpGaIU/zn/XDYs7kc5oqBonRNaEEYQw1UtULMcqNm7/mwRGJ1s91MZ5xvlEE3zP4Arl
VQ82jOzkCIw7lEwJ4xaNSjc3RzddrB6MbIu/IGOVUkvgjglsZPsn4hif2MRVKs0xzoPFXrubfkzi
S6EX9vmPxrEsFukPG4+jXI4QgkLFhWTsJXn0xvJ1lK+yeX9eFM+yWJQ/UZcHTaZsGJSjNmzsHiPu
nYXwhdV5q71uLkMu+dZWcnDyEZl8X0hmLalF3FnrxppFR6ZSe/HFN/osFHcYq9+dPyTv0hjvEQ3j
UOhDHDtxrPh5k15pgvYWjQL3ZcGzJ8Zj6GOC2aweHqN7G93yrnCy+/SydrAuP1g0BQmvue0fjkgW
5K8SuiVKRTx5J6/ZlwfpSBLkqiCr8oxdfg861hue3+d8TcI4jbbt87RvBYxQyw9D9qKZ3w3eWPMW
3oEhgRFVUcAJLxMWwM1IhSytTGjl4MV3xAEphmovO+NBTS0NmknB2vsfUeKnz+c1ZStDPhHM+Kul
DFRwdgLUlbaVAbOwW3y6RjBb3HLM5sWtjsg4rkSMu7oAQaYTm8NkFWo7wwuLoy1HqWRVch9b9Tyn
djBOaHOEvYkSmKzttZaMlqyl7U4C2oWPgJt65z/B5vWu/i7Gw0kgG49NGcbSpe31mMzHNAYviChw
xGwVRU++NP07VpFP0CWQuQ7vVxzugLtOMZv7F7oDNR7J6/kzbX1rWQbFLkUok/DaOpUVCFGoKYIW
OqKm7ZIG+Iodz/a3PttaBPPZmnoagjIHZZyUPMbmU1dEVhJ8ZQoZxK0KpoEJeOBFFgdEG6IoHiad
bsPRWnniBc6YYAwP4Gdu5UeX+sP5D7fx2KBEsYDyIiq4ndlteDPAjjOJkSBkemr1haPlvauS18nk
DiFQr8EmQrKiAGgNqG5YVGeuKExU0mtFAUyRg3KoQMuw+OENtXP+rPpm/FnLYu6qWCBKGOhC7bfp
JfBpyBss9TLD6/SfIKJvqsbqaIym11mfSMOywGH2jynqkWp70XNba5s3tRJC/39lTmltEDPogQ/Z
eH1jqeORTsWU/hKiQwRu2jLzRqCYgl7H+wIAhLH+mkw0byfJ0LGXSuMBqLOEZZd1vF7A5hdUVQkh
QYaCqIwIo6nNXKgBEZmCQCMbX+S+d9qqcc8r+7ZeACEBxM94g2ps3tVPYq0o0QzkMyuuQd5a++Ej
LSHoPp057X5xC5+bfmklkLk0MxSzQc4BStlgpUByWjucbG1foxDZ76Nj6uj7pbI4h9yUCWQ+A94X
ixrs0notAmBHCnHI8rdykN3+EUx/amiJ95T+rPMbjP9BhzhCN617JZSxOK2KBklvO4qEg9oyenzB
Dd13pXCsvA1eqgufHMlKFGNtgVHk4dDifFr3oyN7Idlp+kXeOgkCJ+dU1CedE8Vcn6KEVREXAL5s
Xe0gf08xoixdAVrxprujfmviRLFt/VwdjTEDGU3gTvpLXuCLl3QXWrkBmTsQFJKDAtYw+0sHVIGZ
KikyAZ7jqVNRCmNKzBymnYDrOnPqX0Ziaa/aA+V9EXfB3TRwMvW/OeKHRCb/yrBsHslgCnMKjAtf
xbvxGwaXdzUyoHciSv6DbtscPgQycacUqmTsZdzhYu4zw+uyfz/3asjax+8zmo/uHuCYGhMBmuhx
ZeVKKWQXpTSBSY5zWZsn0WXsDIngkIWvPL2sxZjkDnzr0IlvZo/RIpBGABHF0gDHJ82WfJF6wZXM
Od2mY17JZDRyMsRYHxpcV6a+xXhXmdcGl6+RJ4N5vQXESORamXAuv39anN6nIziDFYK2KX6tDqC9
cbjJKf1Wnyx7dS7mIYduGOnnATInCibqRNfpd3BgIk8wH+MBA+2DnzqJYvEeqpwrZKtBuokFYiPD
UmIJc8v9UX48ryObv79SRsY3mmYUiGmH9LECukemJuj18XwUTwSjhWnRgZVXBjqvWe+BoY6KeLcD
Y5h8LTWWDrRvPII93lIUTyajhUCgFOSpDEMnaZvhoA2pZkvdzK2Hb4sxgKsM45J0Fue4SuO8SxUV
ADapNXj0cIGCzUoJ1ab+orpLDoHLe95v6r72RyT7ujfSBjuqCSgzSgCsRXtDf2rSn1/QiT+qLrKb
m3XTdr0RwEHF8WTF82SZ4a/zEjYPsZLAGHA0KqBiGeCY4qRz6rh0gehhZ0POiVb0Z/7eZkWTsdlF
C7Us6jVgQsgm2vyGYRVC4UYj0qla2pdS1dmB8nj+aJvJxp+jYSTm1OeGbZ6DIRR5TWJixIDsZHJV
YDZLG/Aled0LniwmGEu9UcR1hEjV9CgBkOdwes3Mo7jcSLrJyWw47o9FQSHN2BYoC2LZNVLup3ix
yhDLNT1aC/XYcTbmeLKYAFy1EwAcKrqIPYWOMffWVMZukLQ2sAE4xzqviBKLhBIqs1AVNLlYdFB/
Fm+5gN1d7gYg757oX7F6ifWkkYPOgJTWFUxLf1hMTBkIVnkbYjsh0Z0Gz7OD7AyPocNTEd4BGedb
ZXFBJIA4ONEig3OLTE8kU3YotnI+5GbVGIW5/+UaIuNxdTXQSEtf0KMN9o/vACK6FFDCFeAYKYnZ
DnPgX3LyK5GMF8G2Uh6mpgrMjVx1ZzC26Jnunrfmrf6gsT4W40LGNjMDtcZLPcFMrOgWXneUH9p3
qCHTke/OS+NcFts8JrMo5WWKh8rQ+IL+OoV7QX86L2IzYn18s/ca3FoVGzGsRgMuo8ZKnu7Nzf35
3+eo+vv3XP1+Xi4mpQEE7eT43Ao/l8Jdar9J/4+061iOW0mCX4QIeHOFG0NvnkTpgpCF9x5fv9nU
Ww3UglC71JkRU+xGuS6TeTQCIkhRCvf6blhJioeymIoFlzWee0x+s1myUHcwr2yPruhO30JfeN4/
G3V37O8ric0i5tDwAYnMch+n77r4Yf/3qbvj3IRZDWamJMCrF+qzWaGLCnDmNLKVybFyqhO9MWS4
1mu+nJ7Phi5kItLZ5PRj/FQ9Yb8HI3hUVZtw5jzFV19HgjUWCPWoG1vWldZ+z4UbPdH/KtRLPJvX
0IajaQ3Qhta6leoziFBU2W7FwamS72DnI7wdoQk8sVcriVqiNbi9ZvYr9S5ZiAhIOAK+7CRXfT4N
wC1AynwjJldS9hQNRJ+ZEsEHhlqz5CoGkVKuijZQQG3QC9q9dtpXaeqiuKgg6sqMWSaYzNzpYBhK
T5JUEV+eEsFFAVkZTWPKkHBlQB/uQA6bFlRHebNWdXGafJqPFl4dgZCaAS4xIJrlWBzz049K9Jvq
mhdRfHo/jvOopSx91NqbMvF04awahJuhYhrfrpONsEaDHCaZXXfX/WG6+tL79Um2E4+mOya+Ds/X
lY0Bdp5qxBupf4mNY28SlkK4F56fa7RyTWkX/P7UjmiZvVPVWxl2mQ3EEh8lh51z5ftzPUxroVTA
aAPGnla867rFLspvyfi8bzDb5a6VAnBBoDYkYdEiHGF8aD0Gpl06zXvVLq9F7ODQFHSEG1A4N5Ck
+lCbEXRhSD/K03OsfTUpNmpKBTgfUFUtOOkV4Bt1mT9094VJxTLCPBXOA5RZrzZiAB0YnQlQ3a1d
3qA26CseeFGJ7S/qLFw6mChJ0lQW0hsJTBa1BfYC6rbYL/z5zSrx0/9BL2R9EcMB1HNc2uOy2K1l
+W33odaP83jojekp0wZ/X+uIY6nshlfaXVpBXqg96hjV0l2JY2dXaU8oNiVC/lXEmEtmZtUs4Uiu
zeEUScf9I/whH9QMRUZUMVUeSciYe6O0KmRP+XfGFQlkmpvi/fy1dkeQKab+MjrUoO627Vwkcraz
aIKeLAqOVCan2rgW+8MgER9mazMay+VYgAa3lYkOL2c82Zzo6NmAAbP1Jnc6Icu9m64sJz6xkYfp
FjOsx/j9/k1uaeBaJGdOKKPgWI3JeNEY5WZ6GH0GhUcNJ27d3loMZ0rSUpvtpGFMpdbdMj7UQHbT
Kc+wleWuZPBoIJij09q4xlFAq32Pz3O0bvJ72Y5d5bR/Z5sxdS2Js6AFM++o4OM7sRUh3cFG7Yf5
ju1JMJ7S6A3bH2ut4HFBoi4eQ7EGvc24nEQhtiXr3f55tqx1fRyuBDPImol6KSDiAyB1tnpqK737
dxLYf7ByOdZsKP1YZBirKVM7TBU7QCdpXwShYb8BgDSLLgopZntVzS8Axyzp/hIRF0UZqMk5ATGU
+8Waagx4of4ret195gu3xVX58oNhJklt455q7VMH45xCuUx1MzUTltCm2EeD+i4eLX8aKiLnIZWa
8wRVMpS1mC0iEJfUs+4oV9MxdvQ77cyYSqJ/9r8WKY1zCLE8hd0sw4Q0u7o2zxqkgXv8YHwHp41L
LT4QCs7PfddL0xhLwJiFWyxo+fF0v38adjV8GF8ZEA9tP1ZFIZoYH3Cy5rgs0L3lMe9PRnudTDdW
PhFvoG0tRLHZkkALLksq05iVNXX9omRw25j5+9Jcp6989wyygzEgWg+Kw0A7qJfK9veSFE1GVNJF
jS/A9EEwV7X6GifqApSSy1G8r925tKvHzCv+oeC4NpV+JY5zGH0PKqSqwxxepXqNekqTa6sg4sWm
UqxEcLdopqNcoz3L+LQ/id3NUrj7SrE5S4hZs59XxjmLdkwSxYxxZcV1cGCrstKhv+4O9EATdVmc
hyiyQRrC2cAKSlfZSQs6u/pKT6gC7B/U7nIezkEU5VCWVY2x5Bzg1KUtn5GpHgJX/rA8tqVdPmN2
ygG2CqHt1OE4RzHqeVV3AWb3CqX4ZKba9RQ0viRQLLTU1+J7r12ozFFfQR20JH2Z5uhBD6PjGMdO
W+ZOE02nRRB8XVXcuQ6ofOL3N42hMFZHwGJKugFYkF8NWm4kZRL1wnTi3GNLANi8PGkGaKL+Jx5y
lnz/6q1+lcbZVr5ESaaMrQBHv/jxEQvOj13kd2e24AYkIypb+v0D/iqOs7NIkBa96IvJaaPGlktf
acAPK3v7xkYJ4Wxt6OMpiBbJckr9aunvReMQLl/+TgRnZbMuJno+4NqkybewcKXCzsKv+zLYv7n3
aTgTC1rsW0WxFDh9/RnZ3qAeJP3DMBCeiboszqSyJMcMdzAIziw+B+/U8RxQTT2mQjvn4Emh6nIc
W2wMWc4w5O9Uvcd82ZIf9u+KOAU/nNRGgRovE05Rp6HdBLaWvJDnIL6Hzr1jVbD7RUhUAJ+cnftc
drPySjc+CvX/35n8xUZ0zgEMtSSnaV6aDsjObLl26v5hNj7/3X1xZm9pZQ7+oAZN3Sl0jXIBajJ2
MauF+CzUp2efbZWcpKGRzq2GTx8r9UubpTej0Xn7J6FEcMY+hqbaGEYN/ALxqdS+5jpRZtyoLvz6
OThTz4JqKpMCV6XcMYAQ7JImdoc6cO/Wp+4ADjWPQhHYVjTDUtFSVVWZ331UrBz+RRADAOB+6RQv
wRBBH3mhRNzcRgxnJ/sph8+EI3OWlnYOsKc92wnqtC+q0zoAX8Oc5Lm9VlF1jIFjR8EobZvqRSr3
XsZEu9KUwxg4SXATlP6gvQgxUavbKKX+ejLOVOfEKOtKzgWMxse3iysyplPB+4JNpvBrArAwcktr
Wwsvh+JstpjQ60qiTEDSfxJMP+2O+1q+kXL/eiLOYKMejqeuIox3vk5SsaSgsGeXwXUUDpVmMZ//
u8e+nIYz27DKxlIpC3TxBcxEPPbhYRRyeO2XKftuREdLbQk/QekEZ8SlmQZlVPRA+ltScKtPfo25
7oxCtmCWuncszpL7cFhiTRUtp8plrxbuM+mTENR2aKa2GLj7H4xSCC54jxigTQJtCJxGWZyu7v1G
X4iHJuEm+BmnRBhzYUmgEokEovjgk2kBs0I+58vj/lEI3QNO7K9eXEiCWsn0EGBI/8zg7u0PpRMf
su+TV7qRR4Fb7X8kbOj8KkzKpUyW+1JwCn3wcl20JeMDHk9O1DZOWVDJ9uZnwgPWACMiG83lVELT
jNLoq0QA/KR1x3ouyzF3wKN7Ns6dIx4zJ3PecpkriZxiTIuqtFYKxQiMf5F2sbV/b9wUtyEEUk/n
zdtcSeOyu1iTk6KYhdHJ6odxcYf6ZczfZTOgJ5PvbzoYqOhVS5Ilke9cF+VUiuhhBa/rSCr4z+bE
Nm7Ys6U6iCCPeVP00i7yOJ/R1lVVBxkUBQASkz96spNeZS4KvU5+vczwjR1KH9R9bjqqlVBOXzBX
WAVVhKdF2GX2ZOagDX4S+3d/eZWcjqQdmKQHBVf5Ci7rLlgCV90RSElssUsit0A2X5yrQ3FKEi6y
ViQ61k0aCcAVFdbpLRB1AeVKdmM/IL7btsX9/Gx8m1s1hiRUQkRK2RS8Ucy8YR4IG9sMX5fz8F1u
FGXDQVCgGT84R9l8C1tRoJpA21nGSg6XZYRJbvRxC+chPXVufisgycgPxXH+wnQv9ind2/bDK3lc
ktHLWdk1gxw45o15UNz6YGHe+Mc4wv+AzMv++9+i5Uoa+5Cr3L3ol7HtdGbPMwDIX3FJR0cFQmP4
oTsEXtDa+1pPmJbC/r6SZwVx3I4DFKOQ3/W6UyTHnvIZlO5xLqMWlKCymIgyPWlDa6sthU9ESeD9
A1Yaq15N8Roxjml3B4bE/UsidYBzDWOlS1GcwgE1LqN+Dz1hwVLf6MqueFTuZWJUiFRxzjUocrkE
QG0IHIbGFR6l43TUXe3jCIOqACNCpTSE5fItcLkr+ziRA7wNihKo/aE9h6qddJ9D42PcPgrao1kR
F8o++Y6W8/1vuZgDIQw1yzGCMXMMs7WLcTiJov5lWSp//+NRp+P8BfaoK70JYFFx9yjHN3En2ko1
29nwXtRf2u5FkIh3EFOGvcNxDqMVjKnqC2ijKT4A/NTWFECit8ew/y5b/yjJ5787HucwQk0doiyF
O2QLYu2hOXYeQ7WkEsTtZ+vFMfEdj0Bpk7nNF6aTWWmDEEQBsDYgs9weVGeVU+Ll2hx6oLDvH4/S
FM55VNiNjtBWRlTRpKsCpb/aiE6aqDiDZhKukBLFeZHKEuoeUNeTM7SJB8LacOmcXAltUyW0f2Px
Hs/K1V1y7qQqKqtWZzyU5SHL7Hqq3bgDMJEynCZ9OGtT77eZ4JZi6zZmBrKLkDAJiVJRZjMrr9/o
UVwbLB0INUSaMnbM9DP2T5qgvSmi8SDnz0tQ2Fh0qQJspMiD3daRvaS3aRzYhgLSo8krdApzhXJ7
PGqe2ktTXhn4r3qgvgUHFUgoAsqWH1q4iIOMwrglHPa16w8isc8smiYw5fhV3DiQU7VKK9RhH9rv
AC3zQezrpKWNwUlHBtYc9cb/QyS5COTMVevNXJFMfHoLY8BnEMMB8Vm6xUr6DADt6kBlL9vh/SKO
C++jEBndMOERWUapa4bZsc4eZUX6v3cQmT5fpHBG2hSjUPUjqoFa+Tx2vtWBuGx63v9U1El464wi
oQ5l5sals6nbivqSx4RZUCI4s8yjvBriAaQ5svxsWt/66DFKM8LJkArAmV5SxULQL7grNmDESn/B
KbxhlC8dyC+pCfr9E6FW/qudp3rWSKoKbQvb1JbN62C5NyhamT94s/9+fZWvHcSLUst63FpOP0ry
UQE7C7A8oW69KiaHzJLqQ5kYqmeNpghADhHznGXVSo45lkQ7mfxPuFAfBTUAO3J8wF53ZWzWL8f0
EIYeA1ikcZ63fejl2FyY11NrSbs2Az9V8yKXN2N5ZaUvYvzP1Pl5FxFqs53hXoRxbkOsWhPQinCN
TfSYpQ8K1TLYTpIuv8/5icKqGwMTUPB9YlwfS7kf7DRfEkcYpo9hDL/bKKHp1MOsAcAFGdS+bW9X
+3VNkjFzhx13fqJUrBpNmBTU3sPASwGKwMhHAzfWnAJguA+MkyF0KZzuTdtYyeQMcU6lMM1rZBZC
Dy5uFdyVxmdlIgkzmYn9ng1ebpbzjZiUlWXMxLFnsexEgFBqjuxhXB1IKAumcHuSOA+ZzkKtjfIU
OF3mMPRNzE7ftIot9nbnKQ4D/TSpAQtKLTmPGSa6mumsoWWUlW1gd6ZL3X3VoCRwX0lVR9S8Engw
E5mmcNKSd/u/T1gxvwLWgRc5j1QkfXKkHiXlWi+vjeqpFyXsALW2aX3YF0ckHCq/D1b3uSZW4Hl2
2rOo+j8yANPFhmwHgG7wJgmu+VfBWX0NSKtcbx6sGARGaCuEGhK32mvnzinNnjDhTWv6mQKor+de
SQkGQxtbERZctJYdtaewirwhJLqCzFZ2NPzVjayEGOEopFYGfoByOUmVuwQvzWLX9dNbvpEObBYd
OSFmrbhieNF0UWJZAvKAh+SZYdCgUA0MGjbXnJ3pwa7NU63EcVHLMINISBQVvncwbCG9Ec07Izt3
yZf9Y21+oZUYLl6Zet33gwU9SNOzybaxQztJCWvajsArIXycKhVgBI2sqPnCBlvaG9PNDJZNYyN1
plbzqYvjglYeSmGXKgiKRnOTa7mzFDemkfkadapNH7Q6FPs/VmqHHdEhNGp0bI32JRDxIIz//8FP
JNArCZzrTiJdSUQjBmbgAwN+n1BOb932mhFFCy5lqtRxOKc9T10xjTkUISvuKvUkpm9Kw1an4Xx2
r5VSixUxAVNq/g8Ivx6gNZOfnxgcc0GBAG268Is4niFFGsokjAbEPVV8TtJHC4Irw8nVgyY9KyNV
tyeUzuCcQysXMTa78Q4JyyugXNTGP7JrUBRmhK0avEtI8nweOxwkkr8bE6pjwjXC7Ftc9ureOIeg
dkqgqilrMKYmqIdA8dobdyN2bfb9DuUTeNraWSzzXC3wxhbPi9vasZc74QGAXlgXotYft19XqzNx
LqGvFTNUUqQL6k0iv1ICMVDDEOBewMuOPOp5vTGy+IvhGpxrMCuQdkcSmh4MqJ4N8lX/ZndU24Mw
Wn4vZbJ6s9drCNJBd149ZNFx/ysxD/NbaF1dHOcUqkSpw3RGl0OQIscaFy+v0QCLZnscpWu9eNP8
0Eoc5yIysZoWfVEDvDcwZnnbU/NDhAHxiygxPLbaqfj9QB0fQvkl0oPbePm+f2eUEM4VNNqIEajO
AK43eMAnkHUxedPfhW1+9UTHUoAY5vA3MwaSUrwta822qK9PaBfPRFs2aof8APFHNF+S4Z+yfdq/
qe209/K9TfYPrEJogpUqqcgRQpNrxi/C+v0GuG8WJwRrFritCJ9DnYdzAwG4q4tFQ4gbx3808zYW
3f3zUL/PmX2K/ZksSy3LidKPS/y+o7brmfr/bo0/38P8AnQkJu0SSxhXkMH5XvgDKJ7qEyuvv+UY
P8XwXeHEEuVCmFjvAE0/sy4Oc5Ye9kX8wftfZHBGYlRF3xcDuiEMp0R2dCc+h4f0xDpn1LLodo9i
9aTnwmYflNhL1WGFiepVJ4VxE3plbaOPD5b0yXQWj/Eq//8Q7iwGXE6o/KrbQjFOQdGikF5J34vq
CURw+1e47WYuv8/ZTloI4QwaJ/hKMHCZxfekUK7lgOSsocRwNmOUmaqMWKuDiS5+/liep+P8DdSY
zghAIA/gz6Uzf6aWkLYN6XI2zpCmedSjXMXdDRJwr0JxqBxTpTqA27HtIoTLrvtq0tu0RzYlDZZf
9KqbLe/NWrIbtAEjYyKM6g++7qc4vp0azJgXKIDpjzfQ7LCNTmDWeWio3s4uViH9t7UULvrHN1OV
ckQHA2QssLAJZDmMvsY8qS6rJmAVkupNsy+y45p4elYpgFstDKgJQ/vH8reTRfbjNxXFC/H1eMY9
9V4hFJOnFFswyt6GEfS/D+6xiQ38KDtqCMgJSgZnY60gSla7wBPKOfC87Ma616nuAqkXnIFZbTak
MmtvCcfeG99FYO6N3ELy0O07ycc6oPnfqFNx1lVoWV/mCXq2OXDxTs214S9X2qPwTnqQX7TDAiox
bAMTDVtKJmdsghguJVjBUW7SK0eyfE3HFKFFPTGZT93TQj5d7cAgKaCTwoao59xLnn8MUVdHTbsS
/dqPaW4XFqj2RHIp6whAL11hE9SjM3oMQDc/hNeMr3I8UmC9hFf8rRGa6f9OzKhVcgKojt1mM1EV
pERwYXnW5UlYJpwmLL4p8QNqgvtBiyrpa1wsnodgHgYDVS31wbpjRTQ24YnGevmFlQHmYzF4FFQ6
oXr8DpeRAaMqnlF8ynvZMdTYEYLQWWKK5ooSw/mKZNaSquzhK9Q+fCxr8G4Ota/FFNEy9YXYv7FK
mdsOC2lpgafsWM52kX/rGuoTUQfh3IM1AMdDlmCqeFL06EZGjgJ278CtjoLuAg0QTYrMGT7sKwZ1
LM4/YK5gwcADbq+vHg35QU8e9n+fCPYa5xlSM56lIcahqh61dMu0ZxV7CJM3YmplLp73hVEZp8Y7
hTgfTbBuI1G/SXp0XRQwKsc36lPyPsVMog4i4uYwUxGfCMH8apcaynkdRagFZBqGfDXJ1qbuIEWJ
o9QzUSOighZfC+/CJQHbDsw4j5z5bJ67J4ahKICl96T6uR88SsR8PaGU/L7XHNezaur4frL5VOmn
yLptyWVP5nt+d+VAmTdN0QDBCaeDwyjAk5t4XgnHxUdQPOYOSFFPyivXAfW1thXyIoxTyDoS59xY
EPbzunG1QvHHvrMFNXNnvXFqDIXvq+S2fV3EcRo5NHkLjEZk1Kjv3ZqyfIqHl30Jf9CJ/4oAE8av
nkmTJjlV6n8joQQON+CyMaACmw0xWC4V7Nl//OevpfHzBQPqaxZ6tWzCrWMc34f4BPSsIwWct8F4
w95xl2NxEavpErOTWjhcuMPRMQ8TShWiwzjqhqvltm7Bym4eQfFx2L/Off3A6NqvtzkHUzqUMo6X
lmCBT6tDGnd+q7ReVgH2iKT52LavyymZ/qzCStRoTVuY7DEkXxvZQ5z5lUGYMKkgfOgKLbEBjQRi
/4HR2kd+nrg6UDzZ7opwEnqPYhz4Q933cioulCmNZQRxg1MxDJ0hRWKdO+pT+sxA43TDVogTUpfI
ORCwDVtDaqLQIOZXWuXqw1Ng+vtqQWk95zaMXqrGqMTIcT4C/U4pjlUlAvnIlLykEm0RPfdqCp6a
vHP35e77D43n8JyiGWilQYc0Vz6ExbUmPP7V7/MN92qeJ1MaZctRrLsx9bSe+H3i0/AN9lRpDUyC
s+xMGJwARPbGbPfkYiBxS3xTHdXyaDJDRJDaszLwlLQH9R6u9jq61V/YdmB2kL7u3xul4q9GtzLc
uOsFYREhUkVNsHWUzk4P4h3jaG4OpUSvTG1nGT9Nim+260C8CaKQpTYP1fXraPF7UXG7swKw9cBO
ACOf3Iy5TWItUR+Qcx7YgBTr0EIWX2ixLfSRnc5PyvKXMew1GKxusynAjR5GcPbCkTEM687yOSrs
FBgurG6iSg4Fv/WHB9HlPjmfUcamkiooFTrL0/Sin3Mv8vVTLtgVdpqFg3xsO5LMgHLEr3PAq1NG
Si8LjYZvuNylJhbfmFDDCyI7kGwL3N7WiVr2+ENGfDkml3+Eydj02YLqV+3pD4svA8I5QcyWT/0X
8zUd1nNbOv2dbfDIIUlaNUrcwqkYT811ews8DQ8nHF10F3yLBB8jNJTH8rUATyr3Go6omJ8G0U/S
wAYm1P6RKBlcMqJkzRAECzoYgQyD67xhEOw+bf8qWdR4FF9hygWjihE2q/mqs94bwd85Yx63t+qX
KFME3JRu3Y/Z+0arnPmNdbWfGsevQEZqnc11jdYlY2TLj7VTOpaHx9drOlo4KkUBR/h+nq/TCmN5
qdmubDl8irSrhhqqozy9zHkKRVCEog7hAZNr/ZBi/SdEyrs44I7/X7jWqeNwiUaC8rGQDZCm3Skv
/W0GY02dqXLAePHMyEIst6Hg9IjQwre3LKHtMBQJtRM7zW/a0WuW8QjOEux2GkQ5krpMvsdlpK1k
SCPyAcZ7FaFsJzyGB4z7sXnrO9IRsWR9563CL0F2nWJGwQLdkB/GT5GTnoOT4SgHEEA7AzB3yEYn
4SZ4uF+gctZNVaIOmsXXJviohI+JRfgI8ga5B4oYDDLWtTB1158nXwPgVO6I9woI2XIk89RrmToQ
09ZVxIIoLY/Z86QQ7urhOcAkYfO071qJzJpfeRylKdRL+fWt0J0kjIhrB0bPTQV8Zjd7qsA9SQS5
A3WnCjEAe0rtPK4OhSqdQHDwtexMTwI+r2xgjXD/bH9ot/50hgrnO+Y2iswsQJY4Vg7DscKqooOm
GuM7p7dLqGDPz21ny6xUWgjjkg/lO82XUEixHPMafIeoHuZ3oU+lF4SzUrjsQlPZ86FEQiONwl0a
aiexpkSwG9r5bnz7TtCkvgQDKxZNsnNaFfYizm4oXC2VZtcdFUte6Tv3pHF1+ElctEVl1aEWxiX5
ittGx/rbdKW6umUrjmwL9ylYWa/Ez2+bF7/UO/hOntgKcgoGBLaJwgQnfvzP+GFwSpTnUYT4LBK5
AKWafB9v1rquV5knHvwfmWgs2DqSNAZ51lBFekJRVM6PRAqeaBPr+WZqZ8/KdZ5RDCyUnjBPtvJU
plzOmoL5CUcO1eM0SnYYfFXnq8zofIOisNsMmIZkWaphSrLJYy0nHSYMBBNFvTy8GcxznT+OyfXc
UHvUm87XANeVbgD/CCRbvx5p1sGeG86Y1MvL23hw1frFSojKyeatrURweW3aqDhmjnWIWYqf6knx
un5wy+qljZfTHM7uvjukDsSFLiXt4qFhc0B9eLdEfts8x+bz34ngFK3rDEEoMogwcWfm9TxeRSER
sLYj8OrSOFUDvX1RLxNKhBFKks1JOXZXxs3iAIjI+R9mGtml/OaSVtK4wNXJqoXJNsyFNtiyxds4
P6ZnwevsKHcVR7qJfaoCyq5oTyAXswpDTpNuxohb238a+1NvHfY/EfX7XIarK4XcdwoqZukM6LC8
8YqSxA1nert3Bi4wddgiwAoTLk08ZChTS0fE/VvtILq5219Rg+/brvTyifgiWq5GZpuweXHWktGu
zBNgew+hw2CCqX7+Zra0EsX5BEHKrFlg81tR6MkqsDmth6H7p86u1QTip6sQ2+37n2t7qHYlkvMR
cVkJoQEuZVS6WFOSDYxpGBemS++Ee+BLakNmKdVQ61C8ovwqS8VNOSeaHcnld+JEmxpoArne1A1d
B8/or441BldOWwW4xFaz29FlxIUItwdFd6cZw1UyKoajTa3sb55uJZRTe6XFwixgFSzHmlR/mKdT
p91KxpumyFdSOMWv63i2BBP+rwJ24ly4kpC4mfSyf4GbSngRwudk2pAbWT3gmQPSx/OPeUjh0B2o
FhBxY/wkVTGG5RIxaJkq/yBOdmS9l6gQu6kJlqxLoi6rimjwEUkfF3GRoHL9/HGsX5rxuH9T1O+z
v6+yEn0YTCNNEF+X0XrOa+WTboXeW0RYKnYaEasxWParCFX670IZsEvH8BRHn/Z/fzvcIdf5VwDv
3YwKkzZhj68N+BPD1c9sgi6+HmY04DKP5i4l5XEublSWBvtr8N3C1WTZbGMlOIlfx5fyJGJKldwZ
2Iyvq+Nx7q0qxFTR0T9wyu+z050YZ3V1zEsbAPbgzYhuqAcNs/PfQtNKHqdyQRcrSqYgq6tSjGLp
naOOlj0UXw0JLcdnJTEI/72tgpfPx6lgo6mtYcg4nzkLdqeE16NIGep2YXt1JmbJKzW3Zr3QlhQ1
Cf2mibHn0WLbtcRgVu32LlhHMfjYFm+yrMuxuLRIU6dGBbvF5ITyQdMfYnJGnqnZ3nfigsRUNlIy
FahjsslKy26xKyyfjEMJWAiK5Zi8P6Yzq/sThijQBQEqj0lpU7Oxl+PEGPUtGnvIPcZ8RBcLNp3r
6pNxbiMY27ZMdPYii4EDoJ207Fui+/uug13RzhXyfQBFCUoFcOWCMxWKMxZuG9+D5dZum5uKKu8Q
x+GbAOLcxkYloBIx6xXIWd9POSq06fP+eSghnKvAcJZmTn2HbcA+t/PFzsDJTm8fEg6J7wI047B0
ZYbd3VmzixgOsEINWDz1gv8DRxB/ePy7c3EuogNRcCuZDTBBdfmlipq7cKq8pKCqYdT1sb+vtHww
57Q0GPyFKH3o1Dut/lINp/2TUBrHeQWjK8Y8DJEKq2WJgUBX1a/zVLS7wZXiw74o6jScf0BbrWrl
Hjs0QfNYpwehfDdS/SAiVMicW0iXQBEjCRfWydd4zdgKZq2L7Gjp90HgRQlVm99SPFmUQaKhqSC4
4Zfa5iBdxLQEqJNwLGcvule90sH4zZe0wfQ6Y1+jYu9WaGJ0VRAnWWBh5xTCKLK21DL0OrqqdesS
qAgDMVe7mUysRXAKMTXlv/ON4oFt96MkqjmMl4jhFwFaklpH3SzBruVxWjGB+ERJNTwtktJmr/XI
6b/F58BVPgIkx2F0sG9sO6yFcnoij4Wh9wFCFTgg7bHwBuyIWNQS1Ja+r4VwASPVg1EOUfdyAnjY
qT4nWu5MVD2K+l78rLWSLXFY6hEb645vRS8FjzLwGL4Ih+L8FsLhH3Rp/+qfxmWahqqUNdJnDKfE
pzB9VxvHoicax1smvLo1fu56QuolGzreMHn3aAJ6p3rXlaehrVxB8LTuw75LIm+Pyy2xM7gE2ogo
2LkSev2Jj4fHI8MpTHB7E3G0zaxlfTY+bKjaGC8mpDWTX5xkLz6ril3eoOXQeo3NuqNvWSRcS+Qc
Rm6UZpktcIhNdFiK20Sl3MW2C/zpkTTOXYh1Fsm5xmpfqP+zZSFY7q2Ieg6bHLZcqgjPfo5PkNbn
4byFEiySUTIwEEn6vojXIYblitAOC2pLiCUmv8mRdcsQFV0GnwqnF1MWxJHQYUCu9CKWUeTe8Dk+
ID3/UcgpqbbhtmqsBHKq0QOpXTIE1Iyw6g0viKETF4u5ADy56mNbwb5B9JYEUF5J5FRjKCQs0LNB
OXO+6YQrcbotBSJAboarlQhOOWRJzVtM+2GzUJdtPdBtvab2NDYVYiWCU4i4qvKqaYH9mTWRb6mS
LXTl6yLzZM0Hwlls6vpKFhc1ujkaS1Wv2TeSwNnHVg3kU4ceUARygNBdiFYDqRNcADGHOBHDGNMn
g99dG9iicaTjcMSkN5iqcyfBI3Gg2k6bMetyRH40PzHyoEQlAVhoOYasondW+a40Hoh7JIyLn8nH
UN7SNWwFTz5kz/Nt4gIZ3kHqGdsDMOSo9TtCCfmB/KCtRzUAhq8Tz+cemPdSQwFvbkpQRBWJmcL2
GLmoGBed2lgaElvdKvtDhga9Y+hRar/l2lZi2LWuXgNRuhRzk6Cxi1WG7kcNFvClc4hc862Q+vJK
HOcCxyTF4mIBy6rbz0s/2c34sZTdXn40l8/7J9tUupUkzvcFU6mmco6sQsSGQdkdGixJkpq96ShW
Qjh3NwaKljQa1EDrLLsvKluSnSyPMZRGNVaZWf4WO1aSOK8H1nIRA9Yo/3XRJxGNjSUACMU5jj9N
ausWxSFsKMdEKSDnBBNjkPpkwQVmDJQxOI8YccEo6OSjC2+H9yx1Lw1CHSmZnDPMjMnUphGnXMoP
SnEvUVxxlFJwzk/I0GTN2GbSON1llW0pN3Pr7uvddvangPwXkKGiovKUOcMYWlU6wqGzCQIds1Us
eenBXpv7yQ1FYrZ9YT+FWeKv5hsUppZIrEobio6wZHasU+WC7YBxOQ9PIhlKwK0URYT07qU45Y8g
gXJMFygVM15SyC59so+3GRFXAjmXNGWAdam6FoAFp0F5pTkKsCjBiGwXb36KPCpnYYr8u2kZsgFy
YxWvbk7RRVHKDf2V40iSnGo4y3mOvQJHka6a4OublOMii1NwU83mqI6CEeASk5+pztTZiXmb5Q9a
ZAEH9NbS7mXtEA3vJXJrjTomp/uTvMxzLGLUumqSR/wPfm3ND1EW2BNYEhcj8vaPuu2wfp6UD/pB
pQRGFkZs+aQ7xecY3Uq2O0m1yYlT8WFfmucxAkI1oIPNzO601hbab2Mz2oJ4I+TEgvW297gciVPM
sikCTWP1YROAn9ZkS61vphTg83ZIuQjhImSsBTKyTvacqx7S7HMVe0rY2ONE8RJvbnbJykUQcy2r
yG/NQSVUFT5QiZ/3QE7shx72J9hQQ/AkHBgyVPNAA/ttjvyv5XIxU1BbtUkN7H8KxWtVtXS6Y2T6
0q1yDp3hMB/VW1l09pXxD075clgufLICXpUwkMTWm7GnDkLxj6ar2qCW9PPCpjwKpSicR5GLuhqW
yELrpbpV5E+5dB9I/xAn2vaSlxNxniTIw1QOGlzjcqcfNB9DtS6K+pU3eOyRrD9SkYbUF85/FEo+
l6HRAM2p/w9p17Vct7FsvwhVyMC8IuzITEmU9IKSJRE5Z3z9XUPdY0JDeLdNlf3ictVu9qCnu6fD
WsUBRDezJIN9rsY4jN27itkCJmk4DHn1ZMazq0ilXxo/9b70QiC1ZxgTzGzqPb3VG1pZkohxZxVl
aUsLnrctNudR+aiviycs4ZZX6k49UN+UMiER486QrCVKeULJZ6b5Q82ynALEAuYO/cnaUYkiyHZk
//v7imh3cpRZwzLZI/oP50DdteYDYUDcW10Ie2LTndXSMlg97j/fSeETzMEH08nR3QXm3Y4qRRA3
QoS7q7o4aHsd1gqMgP3EYjeZ49upMA+XlSKcpyX4lknXYmvUkTqkxo6NP+xyBF7ysWG6/2dyBHeS
JotdhTPOzpCwjppfx/HdaHyv5g+XxVA2IPiRUpvAhjRAjFYfw8RdssfLv08dl+BDerXBoLyEVFUt
z0V+bTe3ZbQ3ybfLdjn+NdRYgusYAzNatAEx7cX7oiBqewM2oy2+Xg7AQ9sHLOXxsmr8T79g3SLW
3RCVeduoiNWaCmxSlPOK8ZPZH7T+W6J8Hfovl6URWYgtPNYzMwFpt6oxtDLuw/KqMb8X8pdevhkz
wucRFiEC31kZK3U2wAnlanweLHuvxglh2/+Q8P/teUTcO8MKtUkHi6TbPmOyDfPryOEc0NBhuYHn
+++qJr8ah4iCt4Aja7TB7eOWVuVoTeaUKRH9uXldsgXBKzTq2GiWZqBje+KTJc05PUaHZk8NBZIH
J3gFxZxLe65g5pzsK9ulH9W7+Ta/4gve46F80imaKlKg4B8Ap9VrC3fh8mm4AguXm3iDM37nq6i8
7i/9+DMrF9zFNAfR3BgQpy4YUjduegwi2ZKX6Q8ZhU7GP8mlTyZ4jDodzcWqkGyEygc9+8QYAGV6
1bmsDyFEfDzLACQDNRtC7KL1V1PSfOmmYXLk0iDkEJdWfEFbQVAFzLAgR/pqGIUzUeRKlCI81K9S
eVPLJy0suB0kj8N07svCCanpGCJWiKQwzVSlXd8itE7KzwJ4gewhhWfVqndgjq1yOsbPcqVK342s
yGSoEkmnDi67PZKA6URoYII7GOepVwMT7qCvfsTVyZ6Po7rTusABTfc0frhsY1TsY4JTYBqQvxbu
TbH8C55GtKKzHUvAWho82o7xKd0VrvaFrKEQyZ0I5mK3rBkzE82e3p0BgKd4nPUjdnmjaT5TAwRU
aswEx9B3ddFrFqT9/5Mu8eK9eaXt+RoLTdtIBFuRbFYr2ryVgQbGyWbdIt/17FlqHph6MoqHyx/v
8r1iIqZLkEVFmQawFDVJ3eo89tO+jkvvshDCQpi4YDL2edcCoYsPfOSWVwC1DRh4qLIWs1OqjuKC
/dWhOxiUboLPaPN8aVSbP+cyTBxZGFWoUiRJVBuDeO4zEckl6fQWg8ooH6pf5xOvI3MODvNoX5mK
w6FHi48U987l+81kwYUsYWXMGKvB61sJvQhrhbGp+awfP3Rhfq1UGWY9SzB3Xf6Kl90jkwWnYk8R
YAXlCs9x+Vkt7yRWOkXyVGuHy2Iu2z6TBW8iS/FQFPxeB9bjNJyKQXdjK3Fs81ST9DrEtWaykF6E
Udor+gjX1Xly4/AnYvixcxbX/gwEmR2Fu0udoOBE6tauR0vHNVjUqyn93Gs7uf/cqH/05GHinLaF
gVKzNnCAcwiUkCFyKs12gIzXhsSTgFBHnNcOTJlpHS8WWmgPMhNt/sybwseFUoiwCBHaZexkOQK/
BNJn43OFGlCGyd/0pFf7xiTKn0S6CWrl32NzGM/xuNh4Ls73s4uE8xAARj5lYGnjld3AX4hvxS/q
PyeB7OXvWeUC8ZJ3co8+PAbTHL28JjlNCBcogrnYdjGxiDNus/Rr3Z6C4NqU/cv3lfBFL75/pYLK
tBlcX7hCWnPsxh+zGoPn6zApn5bFsXPCOVAXVsRvYZhZlZIGdUfjFmicfnjqnMZvrzhggeSRrWPq
+AT3oJu2nRQpdGu+z0D/HG8Up7Ad3u3ClLtTg6cRBFUTca0ooYKXGOIxUWob18purhrV7eR9S3Xw
KBHC2yNSZSXVJ0SsSXsAVmvffG7eNcX395uXiSPZhmYjr1B4UJQwiajfmdV1lhKmR+UV4gSBWoZV
OQRwdVPv9I0DDpVP/d4+NqHTelaE6UtOIfZObujXFJ6pgpsYzcBOFhk48P3spp/4mNNyCK46TDu9
ELCT2ad22U2Ik9pLYfV6yGCHrW+eeGFWatwOiyOBY4PhLtn35H46JVHIMKo5rwsTQ36uFHrDVQts
6cCTjzJAXGePg6m/Z2ltfaLcYldeJDPG0LJy5KGT/mBqZ0ktHWmkBmguV9OxjfW7EImpYFfRcIzB
dfJD88LTcl9egc3ZAQzzX5e9IuWoRDCXRIoGDB0jaNW8cm/swCblp/VRB24XPz+JiFzEjRYnuJeK
MTR/4ReB7uuPhn1M5vTB7H4SWhHxSkRwAXBWpAwtTtD+qn2ub3jvP7xHU8Z0wFr0pXPVp/dA7q0M
Q8RxMacgq4oWZfWoPc3MLVF9pGbhNs9Oly1FVw0btHyC7ZVl32v2hCCsyoPutEZb+1IWALbQznr3
8gFunt9KlGCBjc6ahfHtEfBVsfYnY8+Xf59SRQxYgWXZTaXjtPSHodnr1seGuqmbWd9KBSE8ZdJs
LOqsYZxK7X1Jc4PFQJzX3D79fFmX7WRsJUmIUmkBSlEzQCV42sUPMl5W2An2u6fwaJyy0KE3lTbz
zFd5oqlpdY21mxHyDKy05kYJbhfFacNvQfbVCohEhvhQImAQFi6muVMgS8EGTDqXjpJXu2x6X1d4
pZMQqSqrwzw9bO6lL8Ejh5kAx3dy+2P3sZQdi3BDhH1rPKys3HhRS1iE6PnwB9gk9EPcEi6cf/I3
+fJKHSEsdVHZBqHE2ciB94kW937E1BGN4UN9HcEjZLaE9Ss+gKsmrTOZ+zgElA710KWECL5gnlJN
txjyvKy6X/QrCXlSKnmX7xD1PQR/oDBLr1gOGOc46q7qgqEG/POyBEoLwR0ESh6YZocvHhiJm4Gz
zOjR+hz9y1K2w+nqwwu+IIqX1EYsAKIcKMg5vtEpLXcI38fSK1J0c6nyIqGWuHk+x4FklDHuZ2fv
B2OfqlcVtQZFiRA6amY2qNE8w8hacFrnjg2GQTILf1ubUnVb4aHNVgB6bdiCkUVtEat5sACz8Hac
/ezDMDjcC6T74WRLO6lx8jv1YBAT2G80E4QKVrdkqQny+AJdovRJlY4huCcGwhG8Tf0FGaLdNZme
9kWGMfyP2ZGTJUVedzDjPceg4uRS81/1E4XF+ib0CTIFIywzaZkLFW+armcOAEUcVTmbNsr31OTS
m2v7uyCxbVNIQdnbEw4wnXWvbdNbJZoJTlVKhGB9bWXIfRsi4Va6/pCoKLAtCdHJJY6LCbEnSgoz
TEIcV6mGvdPMYKLP8k+SgvEI0GdfdhCULCHwBJ2S9DGCgytX5j5SAycDmTteh45lUXTjhHWL/RuA
JNtDqw2By8p7UOuW5Qfj52VlqFsr9m8GQJEE2IIb8f1RmRw81a3vp3PqgtM5v7IAW5eSPCeb9qDo
Mp7+GgBLxEqUlnUYxqlCEPkaD1oaOqwnrGHz2FYC+B+wSg16lgfWgFUdN+pO7bQvrUNNYWdTIvj/
X4kwrVpWwjHBrDrWPKdFve7n2EH9wSc+Dzem37IQfj1XqghOtTFMwD3GwOjWHuUI8Lqo9++Kw6Dv
rL2KrX3bp/btKMUEhxqxQC61dESQReIbSJNTR98q4+myWpQFvPGok8UME0KWsLkvw+mcRxQrOv87
Lx2c4ECHRNcWu4ORVUaAwbqTXH4A/6g+grKV2hnk/uuCKLH+ZCro3SYTtGm86APblfvsbAGWqUGZ
8D9Pfv1uDmIVKk0jHZNs0IrJzyH29dvbJiBG5YiDEwtORWHZZRtyQAAAs1b3en/FWdfTDPyTSeZc
toNt7/Nq3mK1qRuVPMVcM65RcwpvMOcBogfUCS03O4dX8+7feJ+3yFbCGQrewdRVJSuSGPWmAxIu
TFObP0BCyu+TdGwMIli8zSYFaYKjqAfWpA3DF4uOxZHTUrLFab+/JJN7TLJ+u3ygm7FpdZ6Cu2DR
osuThlSl0v1+PBjGPUrjM8WC9OZpJOgk+AjdAq+5oqUcAbRzOrCS1qhNRtdLpTnpwBzdGjxZ/++r
E4JUwWmUaWODwxob4cXnOfBfAK48NIQYKD61zNEPo0Nl5vwXL11swYeAHiFY8hGnOaU7RRrx6T6p
8XSw7NSP496xgoiwFuLziWWBJl9yOVERuLLqA4Qomuxg+z1QKY9F+N83JYEu7lMpQ/QCCck9gPfd
6aCEzuAyQMHEXgActIAKZISTFGGEy6Kve8WAk+R9a8nhFILmkT+p1cN/7n2+GIqlG4DAQhgRR+6i
HM+QFjmAa4I4sLZcJXrqqptu2l++a9uH+CpG8CN1L+XosuEQAzDE1fKzHBDecTsUvwoQXUeoJbNU
Q49Wr9y08MrJdCeKl/dt6Us4LcFl5IlSaGZv83HSyRtA+zD8xdxfppDeZtfUndp2+apso09ja7qs
C5dqHLMkDWccm3RWOBQWn2AwHgZU2fzumZsDqxxqKpISKkIwjGqFfb8BpV0zddCYPHFyPelhNFzt
HqtXHM5pPsgU+9nm93vVVIRimNN6RjqFioiemM6wNFiePGXB82UrJFUTnj7Qyx6UeObP7voTr1RF
Xm1h7cR0+JJcVAJniVoTohQTXkB1mo2BsWDDHvOEg+HnyuMU7i6rRYkQLlfQRuNoxPLoZvMuTM9l
elUr/mUR2+/61ffhf8Mqh5+LaRhzhjD2i0Mo3w+WM//AysWHxgcgM4BPzdBJCqJuSWkm3Le4L6Nf
vOFAVLmdSuDAmbaPAev3OI+VckKMVhOjYWmC2NVIuTPXrrEoPiuozW3+x76JkEAZVFHwsVT9BXt6
dYRLNBRto0NKYqV4nn4av0bJvZpQc0/bZ/YqRgj9RZ3JSTEiLgIHwgGQ60Gqb7olIrAQtl3hShvB
NSV6CP6KDtoUeMw7v+5S50wn6Xrx/81y5mYEeZUnPhy6bFE6O0LFrMLwZ118U2xKI375L3wf8b1Q
TTO4e3scnHJbXHFY3/R6vJt7RzvZu/mQ/GfWBR5LVgoJvigzYjs3K0zul+ZnFEcGo8fc1rU8/0Xc
XEotwQHZGdjamgbJBJa2byw0PHWkEnzjjb+5yIhFSRN8USJbhWpUeKSY1wvYCfgIf9h5gKb1Cn88
V9TO4qaxazoAW9BHtQzxm2EufCoWxcb6w3xXL+DlPKYDkbpsW/pKhvChOkkbg67CAap9sxtY7qnM
Opuo/GG82ln68NusaGdLMq4sJfYaIz4mqrozMkYUajYvwOrPEL5jP1aREeZQdemOLerFwTASGTWp
qfDx6mqc5qbA72LsDlCYhTd0Ts5XMDDWr30s9urDZdvc9IgrlYSgMlYm6qmYR3EBROGE/aesvpfn
xWsm4qVHKibEEUkqWYpZULzTT8uuvGmxrpBjUqMEFg1q0vE7r8FKMyGipIbWlEGOSRTr1gTs2HJo
d9I1j5OpF3oUtgD/sTeOayVM8PitUpRWUZvMbQB1B5hF8MRNjebkSEzfVfFaiRK8/iLLRZGGvJSX
7Xo7ddsYbHsky+nmW/JVivi0WxINI0T8yfWywe2XH7u72MfsrjdXzq/OYox9+RuQdB1koqJD3DLx
tVdaWtPqAwoeXfzRUI+26v2RyYtPu4X3MLMahrGw23Ty7fFky1i8J3wF4RbFfm/Y2pqhzghlHWgy
pPRrYmf7oH68rAp1VIK3MKMxSIFehZm/LtpVtfSDje2PPxMhOIhKUvtpwfPITfPnQLub892f/b7g
F+bYDKUwRsEpLW+m6SFmxO9T30FwA2Wx9LIZw8FN5VGV7pXQtae/LqtAiRAuPwjeezO2OnwF6xqY
UabhZxQ7HyVCuPRJy7+yDUCgusyAzb5nSu+r8bvqLK+XXmztjmqhxB2yFbAqJOgc9nvzrjnPd8t+
8BVfPsC1US9dQi+dl2FWCbnZBEXUqHAznfJpMv0ybl1LJ3qu2zXNlVpC9lBbcVuNdo8dnOfB+0W8
Lh/LK76AgAUVIoJTGgk5QoD2eGNj45nPLrDAs4OvxvSeBuVKH+HWV1NkjOBatd0iuO3Vx2AgDmzT
q+iKIVsYBMTkl3BlzCIrYwMA/W7fmvsCzSJ1Xvx3XBnwTOsaFmtUUxwsq7KyZ2UB76hhMdJO7vTY
dlL142Uh23q8ChFcS9AVKOFNEBKgGZnoskPC0W0X51d6CEdlJJNqgwuM8eW7sLlJ49STB7/QIiea
5t2iPJZNvWvsTyo7XtZtO59aSRacjqah7jrILe/iKDsFXEXoRNzwxWodc69A8CLyxE2zXokTHFBa
qktYlrioJYZxcoDGtP1eovB8t2/qqxQx68jjGCOUA+KZdJAe+YPWvkOCA4QaH7NZHrUmTn09MdPA
Ai2o6RYYyAT+Jc7KrGoI1QAGwUPpUDPv8icjzFHMO4rCVjNlMWyX4W1Wtoqj9u96PxuKrRg2BqQ0
ERCnNo1WN0uYI0CrRz9F+wYbNff50XCzU+xRw9f8/rxJelfSBL/KgkBKjBrhYsTdmjHqMSWPUXVj
vAOojj/UV5IEp5onXa6pBtLr+b73izusuNxVfu8h//wXw46bqe9KGP+Oq5hUMkmOygbbXHWeGbdh
l+1nHWPkRQoymdDyZK0J9333dNk4tqt7K6n8Aq6kMrsqS61oRqwMOcb38NCD4qE5y0c1RMOovJOd
wgV6JwmWzE/u0jcUfOSQt2hp6jjZfPSqK96wHw75ZwytjrvoIKNJlRLJ0vYdXykquMyha4FoFsJG
jcc8PXCJoY+mh3HmXBbj07uM1FQVTEqbTAf94+/nOteL3FYaZsni/HnCEF6LDtUwPEwJpdfmSa4E
CScp2XMn1wOqzHYKWK89H8XjT1zpG8oRnGww3VFNqs37t5IonKRuAx8ki5DaZvG+7m5t7Bc10als
qFV5So4Qaqa5ZuNUGLh93bdGd2X5nFYfyESd/7VvLHGljRBhuqEDUbmNDyXZ3wOQDuVV5i5Bj+Cd
7dSENPzNBt+rOBE/KAjlapkndKsGgAxzFmg8CFtv9srdeOipYWPiBEX4oCYL7SyLeWd2KNykPQzS
56UHecFIPDqJMxRxg9icg0TO7vHobEcr3dt9nR+A9yo/dwC/i7yi0vTCmeNhub/svTazg9VhCv5Z
q/tIARrTiK2pzrWLh75XnNyiegSbAXQlRXDMQ6xrrZrhFMO5cJrhe0Xt9lACBF+RxprcsgGeXwn3
CeabC4vihtpO21Y6CF5CmYFB2TE0ipIjtvQAB5Dv7Su+V8thq/ozRb9LaSS4iG7u9AhGMbp9nTiq
/JxNHy5/eX4rL9xaS/ANSmziJgFIENfopV6/b3zOQ/XfqTl5BrA6N8E7lHo8GVapwLtejz66T2jH
37XYuQqc9LuEzMYg9CJu0hsIoRo4/vpkobdi/qW34M82v3Tdg9GmzkRtBhCXR8QPApJbNjEbE0xz
9gwgpiLfmzORGBJmICIHVbFShnk+YZqh/Mmas0bNlFEqCPc/6gK9tvj47zKCbFz/MnSmF1KvA0oI
V3KVIeWKVuvahNupaaGjG9GuHkYsoSjeZYsmfLUtOIFGb6osV2DROfa30E6I2CcN4Xz48mdiBEcw
mVVn1zHqBHWIOb/iGTxrrrzcGdRS0vYj5/Xm2IILGNu+aCRsC7nD5+TO2oUnDvWmuPUPek3oLU/h
77fUFrxB2me6rqs4O969a/fdmUPf6gfEPPfy6VG2ILiDvrdjLU4V+LX8psScn6R9mBVqIIK4NeKs
uTQHPTaBkSLM3UNd3UdU02DzofH6ZURooCKearg1ZDwj0DcMM3aM5mmUMicDOnsXu1FM8UgSTk0c
O88Dpck7GwtqoW47ep45Vmc5g3ao9R9RSzXBtyc9VuoJTqEo67QCbd0vRKzYD1OHgWi+9ha3clSn
+wlAZDKr4795IRyJE+hKU8hlPOJ93Xzm5BF898Hy4ytjv/idW+yp8iVlIYKvKMfMDmeOETO1pzD5
pFaHPzJzET9IUwObL1RjXmG+UQKvwMI7tQe1fZNsBgwqxVIw4/67V80ys7TlGjWQ0Jhuzaq9AuHR
h6mx3lOzNF/FCLWCNldUiy3QJNROLNv3+rtO6vX3BWOTxmWu7AZqoKljxmepOBchIeItCOqLd3uV
IQSgTpFQd+EtHelQHU0A9cw+3pN72+th0LeLmxzyR+sYkJOkHMf7rVG/yhWsTAfw6q+Z3KC+i+Iz
i53IKpy49mr8x8+R7QaNaMH9Q5r6KlKITtaSZFbAJxam3eyb4N3DcuR8Z+xtrNWnj2Piju/LvV8l
CmGqABJRU6uQmIefJfmLTYEnbof119/nzniVPZTdIEX5xCu1mLJMzbs+UNxE25u16Vy+s9sFjpWp
C7EJMI2hZkuYo+PtBkx7XGNN95Rz1EHA8lHlDUqaCDUzLmnaRR2f9jA9zlMXYoNteRhO5neAuaI7
e1k54hRfko3VKdrdYpeWWqNDNISPcQxSPAtoVWP2vSiINIx/jwtG/6L3ShJICodmsFHcaFsL6+ff
Mv2bPO6n2nKyPHQiCqqNcIMvF2Ilrmej1iohYnFV3Fbaxz7+yLTHy2dH+Y+XgLmSIVlzFtkM40aD
4vWYXtXd4hbsK2ftejlNfr2DQTrv2Nj93Wu9FB5XUjEGMRmNpqJKm1s36VztsMH/I5+p+0sdoOAx
ZBBGW6zmBwjIo74BrOLXeCCCCL85b2wCc3uaYgK8CfXe3+9wZaVyoaea/bLjzOFMxl1/pE9sM016
FSOWhpRcrrVYxhvdTh67fJeHMyo132N21KSIsPLNBGIlSoi+Vl7i3DpYuV7ifY5eIQU2s+0fVhKE
wDuNpWp0JRbmAARTHTWv3EfteXCt+8CRnehk6vv3WPlKoBCJB0Mt595E1jzeo5T9v70H1jpN7lgu
+2rtORmt8mX5QQjmmlywDhFmetYmNs4xVkPHE/CWHks3x1x48q0+5p5E9sM2HeFKSyEmT0PNSqvH
qqNa/6XK1yGIq+fbOSDMY/NSraQIl6rRBxak/AWiDh+z4VNQfKn/O5YE9w8W9p/Bw86bRkLgjUaz
GIoI+6EVUma+Lpzvx8INS8CBl6B5MY4TRQm1bfSvEoVQLCVSqTBDBjl6dW6q76Py8bIlbJ/a6+8L
bmKe6iTLONlF0p7kyUvBpUABo2wnSK+nJo5KdG3XTRavRbZ+egPePcxGdQ77uLjS/t3t15U4wU8E
U62EtYyPpGiqUzSW0+quQdFi/4Ov+PvgdMFXJJLdBoOJJB2TqpwowQ395lyhoMdJxilcnu3CxEon
wVEwUwu6sEJRCnuVu+FYQ1p4zVd4k3sKv5+wCJ1b5CoGVk0tW9IIUZryXAS7MsPA9Ds97evp8T9i
JUTritTOKvhyec9uOQa0/iVDYfffNSmJO6QLnqHLq6QHxDmELX6h7/Oc6CSQtiC4BavusrE0+NNT
c80TGiS3wCj9Bp50Tk1nfJF2f3RndcEndBorAklHEVTTEkefXEM95NS24XZcf/1Agl+YwllbpgE+
GxxkR7kGLs/ixAPYxNUP0X9Gj/3dq4obPPasFUwqYHFKqDtW9SVFv1/Pv14+NOojiSs7ulVETOYd
wOiIHUa/2HEAvvwKBC475jFiE2Q75P19fCKPapaxKNP5qHCu6A6gTHSt9jSQj/TPl7XazvJe5Qh+
IWfFJIcdLK/SrD2TQ7wvVE/LknNY5G4xNX4ZdGjhUiVF4kYZoo9IY/ar1mLmz7YxY5Pm4bJe1PkJ
/qHIhyWWW1R8B/VnV/uT+WFR9o1ESCFtgv8ZKzcUm/kwFXwNr/Ha5/CgAKjTvqqal41hAIOOzmWt
SHmCowAD02hoOTzReOquwMOC5QZtL+80PmdNTteR0gQ/IedZGhsxtGt947sKcEEsNxw5k0Ti0LN8
lEkIDqMEyUdvZXAYObtRU3+ciRch8fsiTRaAs8cm7fBmUs3zHF+xwb/8bQiHJ44DqWnXjAb/NHpx
t5THMUjcAjAJJsbTmEGRFBLmLbJidobdxmPDzZvtR3TRq/sGa4Tq02WVKAMwBe8gA7VrkUsU4fSv
hmOe+NTWZDnG1+5lRFWhtluoRM8U3EIyGK0ZTqjmaLc9iLJSP/8I8qgPHZiW8p2kOZl7WcHNY7RV
S2MmVpNMkZnHGOYwLiscowRWSRA91nBFpnZVUOvA2+nXSpCgWDDpiZ7VcLPziT/SpoN8ZPt/t5K0
aecrUYLnY2qTlNUEndRk/KoE7IfZ5N6fHZvg9bIxrFNJrVBfNgcnRGTSEXeT0O3SnrhU/I9988xc
KSP4OwXL6IqCmU83sJ+07lQHX4vscFmZbSNfyRC8XDIFEetsHFje7PijPdmlrom5JcNheD1LHoWa
vhlyV/IER2dKptxMSoNL1T/MXexMGCoNCoA4TY5RnWL9QUqpR+B2e+hVpthhL2olmJnME8zSyY5f
Z2QvR8nXFsfsncHnBNU0JgN/wFz4dmKrvbBKtYtkfDvp3Pt8vhQ9FRDCzB7fQKJKs5ved6Ug/2NW
gXhpojHTDXxEa3icpbu80h0UCMrxrLTE4D7hM0QEATbJC1t0HGUznlMGRJJU+9ElxFQ4YfciVY8e
FM0kqUj/quDWVB4765zJxJgCaROCo8gByc3UAtHd0nz7ukE6EfvYEssd47pXPHXXgQCeGpHZ9vCr
7yS4jjFejGDU0XlIP8kz1mh5xlQcpOvsmwxA32JP2cX2qOdKoOBB8qDRlN5GHVi5lU/BffrA1/vL
a/WOXcuRh/cvXtvN7rJLoYxR8Ch6VihLuODrpaDh1mI8RqxDA6KO8dF8H1zHSj/Bm2iqXucSH+7n
i+rSExi/7owH9tF05B0HgQoeKp3w/tQ3FFv11VA1ud7g+Wh/zY7art93B/Zt/Ax+Nj86ZShFXj5N
IqCJnfuqLQdpGnCag/rJVp7yd3VLX09QbNQXedthCxTVJaX4kpSfupJIMqi/X0iiJhVZdFnAAoPR
t+bbsiEuMmFtYhs+BqxPh+lK7OtiqOsxjIPsKQAi+ROrejt3G21RT3FgqYSNb1qBKmuaYej41xat
QO8i26gj+MHiO+/+y9eAA3eXB505/FJJXkmoudnRWQsUynJSz4zJWuDi5X13Zf6M/T7xwv10z5PR
Zp8/ZT9zGLz24bL1bXnitVQhsExLC7BkztwnJ+WPUJ/OWNt6TOeCOE7u98RgqcqmxYD+zHBphWus
4HHCsglrQM3SucARYmPh9MudVH28rI7Cfc8FQWKtRLNtVY9rWKN8b9wmgROhtc5yZzrErnX9pfOr
b8VNAZCf/K//DDqNKs1KRbF+EqbRxIoYm2FZdwiC72lGPYq2LtpagPCpmrQOsE6N8Xo7OSXdOcuJ
jti2Kfz9jQzhItcc8KnoAWKcDfpz24f7ypLvooHKef/hZr3K4XqucplJ741QT9FbUSJsbledayqZ
awfLY4Uh3HqYd6PJHiJVag6KMd80rP4xRR1AgN5Vd18fqJAhoN6VThKwFF5Qm9NDvV9yJ9h1foCR
ovls36RPhHHyE3xjnAqwzy1dRt9RhAwx1ALrOgoEBqnTAW7S2GmHl1p/BUAFzpNMzRRtn/VKohCq
Uf3S5XTEpAK46LRp90Juu8d8DhKg0JsRQuUDNYn2DzItEDNoaLxooh11yO5qfapGlx3KZ/a5R2KM
V/Vy0yPpMs8NSdO0abfKqzzBngJLV8upg92W6kmtPkrKfWkQxdGtq6esYqhoKYk6SbOELMQsI6fA
wNtM9ZmoZ5o4nsXSUGm0Bo2sMcPsBZ5pAHirZtCbqrtyh3BD2eL28wU2aKA6qsnitqw8luNcLfDI
6r73ZT/1h4Ny03q83NufyW7QluUrQMb7nzTBdzErb/qhH3HnHzuPj3OWLgbJgcey45Ml9oNOjRBs
WuFaouDN2q5NG1XDYqv2OLt8ei/w1KN51XuY3tuH7yto26izKIYpA4VQCHAqENGiscVxxgq6eOVe
AS5yGXuZRUWBzTwBECj/kyQO6RidZC5Ye0LG/xhcz8+Kl3nDuZac6tx6rHHwD7hYkmvrw2XntXXL
1mKF9CSUWTH3BsS26pdWfVKyw0i1+7dv2atmgpH0dtctWPxAPVb5Ikumk0Q/LuvwD5fsVYJgFGne
WpYVItvRbpddjNdZ8dQ54+fe05ASdBS+9D/Y4Ks4rvAq0umBPHbVCwDmVe/HB+3QJcDw2LUvr08M
LlpOU3uXVaTOUPBUYTHbYdYiC2nkmyK+LbJPf/b7PNFbqRSyLI6yHPgEevUJEAv6+14rr0fGXwOr
38/lSNaWocRG34QlUMZK0N/Fhn9ZCcqWhaiY2V0htTHceZk966lvT40jWYSMrYx3fV8EhxC3lhqM
Ca+XT5KTDImjoFpu/ZQUwpETH1wE0jKGpjesGveyUq/y/l6u95fPavvOMEQIy9A0hvvx+xdpDalR
Gg5sxWu7WAEDF9gEDudf2DfvmglcCRO+DGtzY1ky7DVHAOUsAYxofdDYU6wTRa5NA1iJET7OZCnt
FADDErWh6JumK66aJw+6qlJnx89GTPgUZurIgmTLVnT+d6yseYgTQ6knJHxSsMMAU3hTAQrDdJMd
81ESteJj8Dj5Koan3rnVsBItXFQpYJVUJMiyzRnUAE7Krgsy09vMIVYyBNPQLOwwSylwA7JjeNB/
hj7eDpnD+cDA6vhE9Yz/wRJfT1MwDlDEdVXNWVakA/fe9T53DV85/YKbplq4/yCNMYXxbTHjxbmv
vt0cLKEEWhwuDcw4L9KAXxzs5h0PFhPZHNo+zFd5QrBgVjmNRohJo+i47GQ/Q8Jif2DXnHgl9NQH
4lbzcC1a5urd/6Z6nZl60MUob9Sz+yvdzN28cAc/wUgGNTKzGQjX0oTIjp3+vFFMRI3us537qqv6
2kHyG78wdtYJb7sduam05X7XEoVILwVKFgca0B+K3tV2GGWe3MhrE6/fcRb1GcBaV+UO2DdX1PDJ
ZkV2LVn4jnrZS2rBE6XoqHwHpQCm+nM3de3HFAuGN/8GS3Gz1L0WKbiZogamkqRCWRP4rpGb33P6
9saf/PSouaoT+TphPlv+cy1QcC5AQaoGrUeWoY2Py/JQso8T2VPcCmxrGYJzSduylkMGpfR9u7j1
iXPjAdoVZL/u4htucmJg03AvXwtKpuBhmGlHXZ+jFjuyq0S666lXHmWVQtwJ5iQeQH4Fp1zFDgA8
IOejFgG5bqCqiVveRF09igWTGBQjA/4Jxpu5r+QwkdpDixEy0PB5GNQl10o2xalIDxSV2YYsFpmr
tAFP8pBwBJmXWXRg2cf7Zc+7LHSpdCuqqithwt0Gdowe1Amm0Cs1jp24ar5mzXIe1fC2V+QY3KEx
URnb7G+vJQp3OlEUzICmUC/WUUOxdrFvexV2HsGCHu8ialxu0zev9BO+HdDCe7P7P9Kua7ltZdl+
EaoQB8ArIkmRSlayX1CWA3LO+Pq7Rt7bhEcw5x7tKr+5iq0e9Kzu6bBaQgw8HyRA17RbfPCNIUrg
E3zyjpK5yFUWpGBUooGQmVmJcCOVhxDL0JPSNYe7y3dr2wms1GIuNDbkhq1giBQYRze+am00mN1r
J8MK7eEx9Hij0PSuvvNwK3HMXc7laRBqMQN+NKD/zV506VYGX0fRPMntydB585CbkLgSx1zthgxo
p82xrSTqD+Kwm+s7ueNUTbc/FnKHuqwjdcFyaWmdaKgZQfzTYe4IWdr5OA2yZi1C5UZj9VXTEufy
J9vW6SyQOUJ10sYSvDwo7YT641y9qmn1qct4o7E8KczJtWaD7r8E2xrl3O/Ta7C3iMtH/BXNuv46
ObY5Stawg7pUgetxuZzUeXZHWTqipZLjPjiasD1SdbE0RkE31piYkQiLwDJnJIPqz5e/yrZhn5Wh
WLwKTKOyiAMpwqNCA/H0oN8NQ23rbWS33eRJnTf2//NKelrZWJ0eg7eBoZNGU9C2NI0L1rdjBXCR
do91Oe6NiDt1u+1JztoxUCvpJmmVDNlj0Aw7C5Jbwj3aQy1kQZ3C5609/QsmnaXRL7o6SzSNY9RD
B/7FT4avOMoudAerdtCa/KttZOLpt/nxFBUDqrIsipLJnKVWx2pYdjlGE+W7gcS2IcGDiddY6F5O
qSXx6m6bFrkSx5wmdtTrI+bOkQVVvhmpU6sJdtS7l+1xO/xcCWEOUU1JAxnU7BVsDVSc2B1esf3X
q0OXtrY1PsFbnhPg8BRjHNeERuUMDN/wke1rqDzn9SnjjfFtMhAAZ39/K8ZhjVKfJ3EFDyIewNGM
NZjf5relHTzuOJ4uDMzGrTiOSliOcB0GHiQYsTvoYlVYpA542WOeKAZrVUUPaa4CWVzpIdVtDVtW
DJ6buiwDVv7nneoXfJy3hgY5rX4saX1T6yAgQ43vstlR033n339/nXfD5rrWK2kxwBuq+lVQPnQd
J0e0Gauvfp+B2aENwyJE2tvODJSRQRUTH+sE/fe8JutNOaqqGVgfKeHAmeMqlLwSO0EY7Fme/TF/
GoPvEqpM2fwhP7sSxGTw48RYsi6IQF2aHUgrWmbhhspHeJXklRDm1OSlj81ZSsH3qcsnbPqtrSgt
v17+8pupmbUQBkSJih1WBY1a6dY+2vA07UL/zUd4oafs/6M0BkNzbJFIsdtpsNU7LHiy0ei3T+GR
JHv8f8yLbnuk1QHS27XySHlh9GoWhXSSqdjDOWS5p6I1PbXlmw5+vnCTAw9/uDIZMO3LaZhkEEDb
tUtntSqvRGyu7jOwV1aHwudNa/EsnsHVOjfSKk3gA4v+MJpPPQ1j8ALRJ4vz5TYhYnWWDLBOEdxf
veAsW5cchJccO9aW526nOnSRenNfpM5H8tdry2TwtZHyTo/7AmPZ5bIf2uYmLIrbbFStqptdjnYU
GN4B4Fk7thAojKWRDxQ4kv3sYmn3odrRtXEid1B/28GvJDHIoYpSLYgNzjE5ptd0C0Qg+NErQSYG
VISOjvT2kZtS2PQiK5kMkAjD2CyauRh2DwqRzu2yHyavc41+jEsHyMAIUrHZ1Kg4QNXHEgGQVTZu
ij29PJvYzgiuVGEARFIwR9NruF6gcqSjVZRYoXgdduo+NbGAKbCau662eKvAeAfIAIlR93HeNTGi
itFSSWMpoyu2Py/bIOcmv9WqV2BVV3UWLTGAWDZHK2t36fSSNi91ynH1PFUYwIjDLh8CEoM3HvPm
cV3utdQ4tKHuX9aGZw8MXChylHSDHqHLA6W6oXJAVm/FqWsuXzX1WejRHJRyYgyeRAYuOoySZgOt
Q4Fvxl7qzjPa3C0Gyc6UbmdkYPIjXWEFoaZxoJFzomzVcCjTdO4iapLKk2l4svGoC7vLp8kBX5kB
DXFWSFtFpmGHoqsWD82Htn+tsJbd1jmOYaplCw7P7OwwgrfUkJcLnGCwB+L88/C45kUDvINjMCPL
pAa7YCB00V4LwSmynwFvUJ/njmUGL+RYDuoJHDZ25WC9nuFXXgDufLmz6fND3AUfbEw7I5TMYIU6
12gTxoITtGwFJ0qjK7jStfn4q/XUdGRehpOC9wXklZmAI1E6sJ1HSCxJ2Fi9z93QJY6BmJc+8xHC
1f/RFBn8CHqjkltwedmTnliLdjUHHOTgWQWDHHHWBIYgwu0nYDs2o69tJ+6w5/c/XloGLWbDzMME
q5dtqXyIZHspUADh2Tc9igtfhmVNN7o8KcoYCYMiL3xR3BfFbimTvVT43PE7DkCwjOm6mZSxoOGr
9ItgTer4SazI3WUM4vgnliY9K/o0MvQZz938h9kfEiy8aEo35x3a5ufXUN4333Y7svtZejUf4nZC
wt7EzEx3M2D7CC97zhPBYIIRJq2qAHlsRXaC6UWQvVrjVTkodr379is1GBRoEgM7ByTDoFUO4tOi
UfA9qtzhQHejDj9Ch9cyzVOKgYEhL8Whxp53u0ofo1Ryou6bkUmc4GEbTldqMbd/apeB5An9Op/G
r629gDoQw+Zo+fEbe97pHxsCklcCWTRYQMUThRDYOaMrObU9POvuZEt2aMtXmV9y0G3TyFfiGFiQ
cmEY0L2P6Ch+yc3QaWvRyatxH4Sqe/k6cb4XS1SSYi6srlIBLp1UVqBdl8OnUeMwA2w/7s/qsI2p
sZaaIpGpUTSgxlPBpr0kNn3ek97u952v7/+bUsxDQxTbpB86NIou2uCquZPIumsMH4HulVJM2CCV
dRENi2xgn+1w6NTKK3rDUSLuIOSmY13JYWBiNpVxEOKKmp7hL06KeKh6lvx2nx2Ca57hSdSyLgAG
295UjagbxJo+IFeh3wRYEeHgel2ZyPoOxIpPtNwcWLnTH0X0mfOcOs8YGfBQ5wzrZHp8N4zVO2KQ
uFiSfR+FKafoxhPDoMecELHLG5yoGNvoRhtVO+a11m6/r1dfjQGMMUtJLdEbDC4ZjJzFVmvRWUX5
NoisyV6eEPm98npy6G9e+nYMasy1bqrpAL2C4WuDRcBKe91GTqTdhvWDjqri5UvGwSh2LCccpbjI
RkgjYn4Iat1ZWsOW5gZT7yEH7zfDivNhasy7IyKpqPURWgjzcXgJTc0JzY4Tv77Xhmgy6q8GNmyj
25swpqf0QZsOaPrDBEvpGfK3Ijy1xpOQcqLKbTEoFKH9DF0VMvOJpDhXWzENFXvA2jdjdEwwdepp
a5H/nc+S6vNbEBv0hSZoH0muQtB8XUZ77OpzaqzmiySOFWxUVP4UxHybicT9HBRji/FY45Aemme6
jLLdl594OZf3RvCnIIqTq8SEXMySPqWKgrrXUyVmVtEWHF14EhhE1zGCneZERhdDup+KW1XnhK7v
cedPDRgkn7qx6ZoKRxXITWyJjUSpRoVxGMBX+YHOyj+F0T9mdVwVWQy9L3FcvxLqrTVd6W6GGVtK
r8cD7g24+1Mac32mAluF1EVqKdz1GGBIXuJDamsn82v4QEoLL0BsyuF8Lt5xsjA+VrI8zbKC+P+m
kXMLyUThA9XkPxVjcDzTBHGIMXWC1ULlT0p0hUoBhr0w/91cU2pJHu87/aP/xPA/5TEAkfQG5kvk
XrGDPFKdoM3204J9CfrkibmInVBDfX8ZxjeGTyBRV/BP1YkuiYyhKKOkBURslbeRuf6+AmOK6Sqn
iTaO3ssYPcn89JUXZ2x+u5VQxl7mYjAl8OMp6OQ5Su1e6h6zyb2sGE8EYx4iNgd2RDNkGzMubmnq
blIbV+3Iq0hsgoaB+SBNBfMo9qT8ec+KRhLaPi5gINX3cfIIb5ObTFGHtQhFkkRi4p1mopz4pwCU
+AYj6XCRaU92oDvInLfXo7/scl+67j2sEJ/cwpWfGyvGOiG0r1W2+Bq4vCbYLc+FxejwKaKGji62
yyHQqzDRYxF/hvBMEn+uZnuR9nlSc3z9xtuOaGtBDEqCAkuvTIyMwB4lj9g0ahJvqVNRveSAoWYO
l/WWmazF0f9f4aRJ5GiOEPTaRX2aDG9ojzPhvMJ5IhhjN8OuRPefLttN9WAYk9Xpdj1x3lhbZrhW
g7F2VY0JqSdYST3ctNp9ZTxdvk2bCL8WwAChHk4YfVABE7nqyQc6Whv/ED8Huw7jjQ76vZ2AP+rK
szkGDLMk1UcTpPPYHlN/je/jXb6rbfJZc9GzlO+x9c+q7AjVKueyrlsYjF48VTZMdOUZbO6nUyQ5
G41JsZM6cQvZacYEDL+9tSx7Uuwvy9o+VyIT0UAb1HtCp2lJwrGYyhbmjsyCakvYXdNdacDf3sEb
S7DHK+4cxBakIDWM1jmJGJrGQr7aFSRNJnzL2lX9cJfS/c3oSE33yJ/4+mdedEA/E4tga3GM/QvB
nM1GvQCJ1dHFNNuXBC3m6TFJa2uUws9GGblooeJEBxtJB6KtpTI3wghbfRSzRn4LgKYjZQ2IQHVH
yeDEZ96utc0wGA0fGCsRCSY1dUZapGdCqHclghHjsVW/iPJhEA9NeLWMT0JnOIF+IDLPdDY/40om
cyW7up/bJZswe/Fl8hZn2qcHw9FqDCOOTgGCpHnmXIwtkFkrydxH9BS0c15D4CyJlro097oicd5h
G33Z+GxnpVjeJwVlLOyshj+ltK/hFd0So6KiGl3JO957eaOK+6csxnfXVafmsgZZqBYXSOuh1uSj
C5d2utuT3abHzq58LhX6tooED02EDRL2ajAeXS+0KsiECnMc/i9qNVDO7kO7Av8/76pvuR4sNfwt
in7RlXdrYoKFig2qjv28mzpb0e4qmdO2t+mw1zIYD5qaaRDOZUMdduBPezrDpS8W/WiUdSG+4ZLu
bZrhSikGTwohmmei4/zU4bGMHgWuXWxerJUA5jJn6mwKWlor4AFrwQNWoLivu92BoJYFJjCPO3TH
U4i9yOliBEoNebRBFmPfWEsTWqHfWRUOEVQBt5HP8TrbGqJFWkEWQhXZWbEoVsYYnS1UYrEX0TuD
AUaCgdb7BbQVpWLNu4XLBMqTKf9pi4WOyV/Svt1subFCuPMaDZhhbCWgfnJykIHyOkrpd3rneBA3
/6slc9FKCbT5eQ6JWfy1rB6TycXupBJRMq99bfMDIoWmYU+OiQI2A4xDKMhN2Rdw4qh9xVEJ5K/d
y59s8ybrbwIUBR+MsUkl7+IqaGOARvWNDKdevZ9S3k3eVuMsg7HDVuhrYSF47KJrAa3Tta/do7u4
O4xgHUMP0jOI/rzLWm2DB/KSioQSAF44DHi0qFErpoRoX/80OZoHO3SCh/TYHylBbMwdktzW8CyO
gY4xjYg4hwoqrcGhaK8a4nD04QlgPlMWgjEo0xGyIpzTPCiEHdWDNdggZiRWdU2we5uH8duRzuoM
mc8mTHK7GEpCw+TZjXWrujH2kz252uQ0dujwpnC48hhr7+t4bttugSli3TLtHWuu4j0FDrpJIbAv
nyjnQFnSLi1oOkmrYCDZ4plgP6g+kv/AYoN/LZAla4ujNO40E1+sal263yDyYlsCb7CODdJoz0RE
B7/c73pefLoJh4aMxQqIA0CiwoDTXEuxahK8CjVrAHFQa+uYBrNrR8RYBHqT9rxXzXbYsRJIT3oV
C5CujTWVXrUOpKGmF+yXu3IP6i4ns3nkMJvASzloFHgXICITWKloGEbuBemd1hTVxavHUHot6765
ryWlCqxhzAjop/Ow+sBjXl3JZVwM1puDBCCSYCyyraIm3Dqx8HLZHretfyWD+W5SKCdGNcL6Vb/b
m8+R11mpbNFKcOSGjvSdI27bTM5HyXw1sWtlRaMP++ho3FHqQjp5rH9Bp6b7/7lu21ZiEnDR6DoB
zRQDYNqMlM4sIjKQQifwVdcYLXR+e62MaE7lN1JuqrcSx2AXKUI5BwEA6hRg5CsP0g6PQu1EaCXf
D1PsNOcGW9QG2KBAo77GJCY0ZEswWtKnkhDhda98Ko7lPZ1aX9AYgTdTdCXu5ugjHm4lj63EJNNQ
zl1Yt7h2g0cOlNwn+IwqYIbt9OhWfuW6g60jXQtkLh/6ieaimXGk1Qvds6ns0sfidarsfE+5wfDQ
Vjg2Sp3mhRNlW3IGo8ywpQgnmmafptiL896SjT36OzmQSW3hkhzm5ul9MalGMCBWkI5St1Mq3wBk
m5+D8DpTnj9w79anyNy7uFXERh412e4P1MkV3nBlOOKnyW6u0bDgzPeX5VGfeUk3Jg4i4L9s4hJW
QhMydDBpRGMgf3cV71Mx8U8ytL0EQibFjoXneTqkZmQZ2n7UP1/WZjOsW58egyKNGE+9lDYtFm12
n+mue2kXlrZ0PX9r940tv7ac0HUrOl7LY2Ak6khd9Qm+FpjxqjulmtOf7aI+SOAddDiq8Y6QiX7G
zBwaYsLaw8zqBotmDebrxaKbRNvSwrLZNwcODqpdzVGSmtwFG2F7dXQSJGHYwBUYw2Mz3Yy8qb9N
G0QAoGmoA+ERw3w0M87MEZumFRutTs9Va7jxInqLZjhzhxnAWLguGrITp4oDH5vfTlJAJEpUDfEQ
Y/qJ1iqTNCa41iQAtfhDJ94pw/8+y000EL78FsIY/qwOnVHmwI5U9idlV8iHSOUEH5ufZyWCOb5w
UZt+7nG32uA2kx4D07tsebxzYmxclcM2FamrTItrpXUqrbIG3hISng6McUc6MmJLM8M5YslX0fjl
wq3vcNRg1+d1mdGA3wEVzh71nek7FoL7pjt+o23C/fOvcPRjPv/8aXTGJep1kqBXhYa+mC6jHjhy
yD4/Ut7AwP1IbXNlajoThIpmI4XVgu8U1Q+LnFlhdzCHkuMLOR+K3QNhhnIHlVA2WCrZ1dQM3Y+P
l81tE+dWZ0b/gtVzoRWNIesFSNCDG2R+bbTdSNJ3PiszPY53qLaSw1z/YBamJJIhp3HkQ32N/KuX
29ErJeLIUouX2+NpxeBA1keT1uuQJpjpTaRU3jxjx7WpXKek210+wM2XwtoQNgBhXloYArU6wWrt
AotVsHRQO2Dn+SnhZM5594qBh1Ssu1JIqNkJh07ZN+Ep5RUZN4tVa40YeChSrG9vRpxe56gH1TY9
ENPb6p5OTlb3qSPseZ+LoxRbDUiVNJ+LBQI15V423LHeodn78meiX+GC/bGp0EogpmDkwIY5Gpww
JJDQeoMgHeQm3BncxizOxTUYdJhlPWqXFOkGzLti5+WPgcdYwdOHiZLNuJx1zLi3do9FuKpWWELv
15XpJt1xnL5fPru/mLgOKgki0Twrc3nxeFPiPG6hzZGSBGFq3yYYxRwd4uU33Kw1hen3n+osjbm8
VWHmClHhncTDdCzAoqOdJBuzdnh5Gxxnvh3BSmdZzOXVmglLHxoE5LU7ONjkbbe1ZTh0PT3I8K6E
z7z0zHbwdZbHXN+gbyKjA2GRbdRe0rhDFltjcBvPoFABtdqPrM69y99u2xDPApm7nA7NOPSyCjqz
urGVosSqQOeyhO3L+1sCG6/WRJ6luUI2hrTRfSlgtKon923ecC7wBkE8je3OchjvTgjEjBhOw8KM
JyTTXvqMznTbaAeztRZLZVNsrAFDXPfD4cETz/7ZlZhLKQ+kWQAe0VEFTRvWP50qN32gxbwCyYvL
58n5Yipzs7HGpRbkBS+PuvsyzlfC/74n5s9zpPJXHl9uhzIgoE/ADvSfqM8b9Wj1wkHkvqDo33nh
GrM95v0sDhLpoYdx0l7QYr4bUC0MB7T4gMnMNR0ewvPOjYENEATleTnCDovhJeuOBbfXkv7AO4VA
O08U5DpNtA//eXC5HpV6VANyf3VTqGg1SJzUT20pAxhKduGOOzTgzv5le9i2vpVcxpdkoWp0UwLr
E1CoxnL3aTfkllFYnUu3cKq5xcvrbp7kSiBjgWQS+iBL8eUWfSfHVznhaMT7fcYC6wabzdK3g1wW
4TWINS1G1w1ReI+QTWRa6cG4rWAu9SSXoIc4yI5cgzG4vEqEgYOwm5C+ksLYHZJiaHppICVJekdI
69sgB8VuPRzKVDsOEoj7JGWvdeqPy2bBs0bGc/W5RoZxgTVWYdRao4jMXzK+yqTZ9V34oRh3pSPj
ttq4wIoQacSj18VkD1CX8lQud8iBeMKe10jEMw/GZZVRvJBlhr3H+pXSP4q8ob+3odgLF5nlX4hr
PetJAqdPvqRPtCpT31EuksiDEzkEznzza+Sr3DfobJgt/RZ1a9S8uCnc9zwQQOLzqb4l6VdIDCZX
uVF0ajnYVpSDx7/1BF9GtxuvqX6zBWYtiYGQpTDwjMwRdkS0oKGiwTl2Maf+oFpKhIoedWSCw+Pk
5AHXW/C10o9qV0YZTLTBYgQdr4jII997ZDxzb36WPxTKySDwNzWCHSWEMRu07+m5luIRId2MLhZk
08XVC+gA0Li4fMVKw0cuVe02vvyWyOY4SiLFUtAj2yTdTB7WCzmjHx7i03RvpkgPSujNCiWbdzv+
cqpnqYwb6jqSdOKEzErrinZwQOiKHffkqGMn4PzMi1e3A+TzqbJpjqmYq1HBW8meZ7s6Gof8kPug
xD4VdOSb7CKXl8XZvv1n9Rjnk8kBSORrCAw7xQvl+DBJOgexKVq9v/9gRcd+KPTxscvuk6jswmJA
JNklopUFflbvp/66BaV/2x+kgQOe2/7hLI3BzmqW03GcYCW0kohGt93oRTuR2+a2bYxnMYz5a5Xe
10EOpYw4eZ2i66Aqfoby62Wn8xcg+S2FDfaFuhElpFjplR6ceLGa76hzgd23dbDMEz1FTuqFn3gZ
8b+Y/FkqY/Li2IiRQpPxg9cd6ZZS7bTgRai9VbV5sMX5XmywrwVpOvUlVPzfajR/uVlnpRhDF8Ux
R0qcZnKwY4JWg7or4rQeJUmm3oZ7iNsX6yyPiboUaZHKfgFujAd1tgOQU2Bpbm6FRx3Pa/NAWRp5
u2o4Nsk+AeRyKbNWxncjaWTNyZOuiFaYPHBscvOhIZ8VYwKwrp2MUY9wweQv3QtNwWm7aUf2YBiO
rmnul8fPwzMQJvKq87FstAnxiZ4hPy86xPzZxl+yDIWhwhoUr0Dz/2UVeZ+OhRB11AtZh4aG/NAK
T33AW3jCU4kBDx3LyfrKhM0n2AdQeKkv+YhEPtYHgDGkf5GXnSbtYiMekxJvtOVTh74DyleW2li+
epxc1AQ8nvfiqMVOlIKmwFQL7R+1fpVbaccBLz9AP/gFf6Ix0VXWjjExCcTMVWRF8Y0iuDKoc6bn
IP1I9nd1fgxm9PXSDGAApE/Bq0w7yN1VyyOT2H5XnD8RAxNgS5LMvKDWTfaNfKvg5pajz10ZxBND
oWMVGy5vMwsJYsMMI7Jk8XOzdKbopFecBWDbyezVkTHoYIb/BjDxU3wdfaap7Oqq93pH+on9E9jQ
wHs9bwO7IoJSHcPMqs7OXYxmJaZJhATL7KdfAzS75Lbq5MdyD4TCfnreM2LzJFfiGAW1oMzL8q1P
L2ysQPbN7npOv6gZh/FqE4NWYhjU0/Jl7MIAT4hYuWo0T+w48Tvv9xmMy9Mc+WxMptlNJD4OQ3yj
tg+XUXQ7jFipwKCcgDFBzQyaFpzBCdYsoGcG5Xx7yV3Zo9t2eZE6RyP2mVnUo5brY6PYDdjLc3KM
0v1lhTbd61kf9v2YCFW4VBg8sCPxekavUR/5ffj5sozNwVGQm/5rzW+HurqoYqiN2UDr0a07uwax
ajv9QpvTZm/C1K/kZnfoIHMnnlje4TFIl7TKmCUaxKp+sV+c5qY+kc/qfrmm/GDyTjbQSM7RlML0
OxhfaUr/pJWmySQnSFfCPGrXuPu1NybDXnDiNfRx7HKk0Zj1vTQVzOaqYSgiW9ptixIGQpCEoDEt
TeqBrwcLLAcgErcJdfswz7IYzQo90wKtxGEm+8BHyehxVJ39YHfu9BWI5OSvIw+U/gKCZ5EMvgsS
VvsWC9Sj4yKgOD/ReePOMm5ov1P0yMvpbIPgWRwDgn0tpbnSohV1zlEQ0HdgXTrW/TVW7nFCMa5i
DA5mXRyLBiUooKFS6i7P8WnQLcVPrg2v+iEcU+5RbtvlWTcGGYesoZ3YOErtZnJwlD8Eu7MoYejw
+JHtU8hJKWdhDEbKakS0qe6AkfWtaH7XCj8d4v94hmy912gKQVZJhcs9ufG1gF2/4Z1aWYgEsOPB
SZ3ixLtu21D5Wy22/CuoIQmHpEW5SDyZ87FtX4KY4yDpZ7hwodmS71jNVbNg0tSek8XW89hPcyvC
QolqCp1BcIeOA5GbUef5SxkMQirS1IlFDPdSIcYQE2tqK8cEzbUBzvbh52W04h0fAyBDJg1zH+F6
ZeMViU+y8CXtOW1vPBEMYJih2vbRkuBpsIiJl9dj6mgkMbDfb+F11fBEMWDRjqMhyQlYU8x6L8lu
Kj1NGod86C+xxtngWJhQgqYIFziT1tW/yS7mqB+n0IqeaM28QqXevfyBOAhvMBihkapMkgnRk6nk
Tgb2+bThPD24GjHIMIlhnrUNNNIs0QZhlFWfDGR+aAePcMu7rxx92HkQVTG1qgjwPOiXr1X4oiac
y7r9+7qhKiqREaUzGaUxWrRw6JEt68urqngajYfL32PbxM6/TzF9FUvEhtFoDcXsclhspZ73cVm5
lcRddr/tG85yGBAYVVMJZQ16UDdbOBlmCgWb3MhehoCW1/q4/ZZSztLoqa60khYlQREUAafq62Ay
tOiqu28kRLdEYC2n9CZ55M32/cXqziIZWMglJejpsjEsfHTz2pZtuoSROAN2zXga5nZ5KQOujgw4
qFqZdAaNd0fKTAvSMFd1w7vgYTiIXmirBV5wPJk8Y2Swoh+MKSloHK+gMDJdc41xu3VClbAPA1ST
Jng9/vxuZCj0WhNFJLw9cid5hZN4+n35OJ7ormrEgU860n+5JwjWwnFSm/fgLJl9A5WmPJE0xGk2
hh9O+6a4mniTyW9jRu8cLx7aErL5JkYmmePr2l5LRhHANB8SuqBqV5+6nXafXTWuvgv2YH97klww
HtwmbyNe2Or6gbu+ks9gb55r0yx1BK/79KBnJz33m5TzON4+xrOKzAfMFGkQsRILj+8RFDflMB8K
LUmfZHTq7S4rsxlVnJVhQzO1R/bS7GqkbLvAAU1ku3hpcZT0q7H3LkvajqRXohgMHhDB1DX2ZdkT
BhrpHGpQWX3i0hkdBbUzKXGlD9AsIrxdyWRwOVBbMJzQ/qvRxlA+ir7GbehPWNXe+cmJ18nGO0sG
nA3DmNNRhfEXgTY4RlnGNtryZyusp+SklGJqdRJshnOsmy5Bk7CWRNF01Xw79hVIB0E+Zt2SQ8V4
T1feJR7c9KEIXN2ngMnlxNhEr5U8xilkxtROLXWlwaN4KB6wg87JfdXBFsufdEUuHy43h9fQCvZb
Q8YnROastFULnyD7FTiop12wo2v2KkzBfuzxtZLFuIMRCxKlToB28yG9b8HHlNqK3x9pO2LMrdHw
jpJBsgWp857QqIEYTj9cRckTxzaoxb2DypU2DFRFUt+QKIA2nYOoWsZ6ktifbyjdp2bnN+MVr5a2
7XlWAhngmrL2n+RkPyMOXhwFm8GUHXYwuuFJ88PKSr7mD3TRKX86lX6ZC7qyTPnJEg5YyERk8PBV
dtK5ZvVcxugOKHk4tnnNzzqyY7DKEKb1kr0daoDZTWxWQ2xspyfaRarZxU/zraejwNPM4XzOTbew
ksygWbegxb2lnTLmp+iBUsO0oBUin003P7b72gueY26WjKcsg2lTDT6frIOzNaSXuT7l5WLV/YuY
3cVc0slNTrTVPWfp9ItWDHQlhyzQOXzNbiVPGSy6pCx4SLxuJ6H9qDnQhvTQ0Q5o8EChj7JCXz5j
3hEzWCM0MyjCBWBNnwjXiZztumB+NYXoI3HS6ksyMFPPlVAutOd5AelVGUyWNmSWpvJepZz7z479
ZlWiBUEGj6RZZmaLboEAXrtvdOwcxsTel/45fb18fNvx+0oxBnHmVCJmkuKtPR9Glzqj7Dk9/mKa
wN5IzhuVg5/s0G/R5EbX9Qiki3qXl59zhfNq5BgDO+Rb5lWhphMMEuxo0XBopDuT19fPUYHl1o9y
ZHQQT8K3mddtnFpFwfsiHFx8N8drYgtljr40jLwOTgcin+jGKGx537hoendzL3aCe/Bs8tpzea6A
5VszilpR0xqHZ36K7wuEe6ZHnx/fkida/P0Vg41XgS3tL5sg70Tp/6/iIaTejWigPk8arMD4EUuZ
dVkAzyoYiAgUIshhDRNXAl9vb1usMSm+/jcRDDwURdKmJh3YS0W7UE9xZhcFh1qQd1PZrqhewfI6
Y4a//LcfRXDrGLEx6HTQ2IyC9n9TiQGGGFVLzPxAXB8/K1iZKIZWz2vN/YtOBsgpFFHD4CkTfnRR
3ycihVVVs2iLTfVq2o2r+bShM/7E6wPYtrTf0tjuBrzS4lCuIG3KZncWosM4jpznGU8E82YSwGCt
CjNEZMsnczwu0svlr8I7MbaXIVDKYproQAylD4GzPaBFTsVSHuKlHjLL3K7N7ctzPjMmnpiLIMoi
2qMt+5InuwmakuTPi9875qHDwE8Aa+R2Qm17wbNMBhFmqZ7KqIknu3RBPod+l8iRP9NnoOCDcumK
NziwqSKRDBPhu4nVsUxUr1VtkHWUOGHCkpHsW10/kPThI59tJYO5TWEKLqkmwmdr3jZXqC4eYXaI
ngO0dT1+KCZaCWNuVW7MSqgp6AY3UWiLr5fFngQOaHPOjA3epSFqdSPBmXXLdUO+lINpaZ3IAe7N
y3TWgw3cu2qUu0WAELN8kAV/KnzOV+EJkP90PctSJUpA+RGML8INeE0PiRcc4yN4+o40IxXc8yq9
vGNjbpOB5p1aldEolumvsqA4puCin9G+rNZmALE6Nub6oPiJbdKUxCJYTrXyaWxNyxxOEUgmLsvh
nR5VduW4FwE0ZVWIPpowWK4DVX4ZBp2XLNmEgpUujGPVy7gE38LbYMOEkfHYTT6po93sOndx5Z2e
OCBSuawV7xMxaCBIptq1lOlK1a+LysqSu4DHoELv37uX70opBgyGLFvMMEfxhHYcF3gqKejmSw68
qYJtTTQFRLkgdAAH1J/fZ+hN5e0FapsktgJhstTkqDa8LUA8KcwXEmaiSiSmNQewshdHPT2oIyf0
4YlgPsmsyP9QOsSBWjmLOYOHWseSXUVPeeOY23fnfGbMp0Ev2hwOET5NYGKlqXGIuusgHh1ddy9b
2bYJnOUwED0Eg0jSGS2J/27ARtLq/7H0lqMOW6bDa8UcFDrVHw9OYjzm5s808sfx6bIy20DwWxmW
u20shj6RaB5VnJxC9ceek13n/T4D01ocmvGYx3gVV5Wlho9ty3EE9Ku+v5BnBRhYloMw6SraUzkZ
NzP6hKPOChtbr6+yfNc2EQefOeZsMviMFX1GqOmIEcMytoRispLSL4aHy9+EY2Am/SNW4Jw3dTI0
tCWfdsmDz+sfJiMexmwbmIGVBbKMqR6WPq/HZSnjDCdH8oNUPXfFbVqgllRwjmy7FkHOcpgza6Q0
rmQCdVqXcmJiOupK/PyLjl7cmQ5IWC4f37bJneUxx5fM8aiYlF7ORIgm+OLw47/9Pj3X1eepiqzT
FVp3M9p7M3oWDe/y72/n4FcHxmBmNGrYp0lZL/6PtOvajRvZtl9EoIqZr4zdrWjLcnohbI3MnDO/
/q6Sz3VTJbprxp4DzOBAgLaquFPtsNbijKjpoiRy06NDWvkARDoIZO0H6fNlcU5TMaeiz9jSiRrk
9+zjWLdyDeTcxdfRt6kdtNYvS2S3/9ZezwI57yk18Mktw3apprtmODaIos0fzSVDq4kiE7xN+eSz
afMirzRkUVJs6zUWexW3ugEcT3RNNRuj3Whn6IUtvEvmy94cbSOW83WFPmphWSoYX7uurxlwaRLI
d/8W1XP/NbmRxjk+DZ7PSBv0LcOvozseKZiTB5/tLeN4wtb9rq/YCONseNQnYuWsEVWut6l2iIfO
Hoz3BP+5rB3CU3HGa6HhpVANTgmYw8Sh7hCELpgqUbxFIUsSEhUI5XHGbE15VwLuEgWmuzLy2mtW
RpWcTPKrF2wjkc/dd4Z4qhqYXzcB1svZttUpcTqw5KF3iYN9FrdQbba8j76sMz5GvmhYiv2+Nzpp
ahZm5S0N/+W0pI3LMEpGyNOM1c+RQY557WN+5kdeJ46VRiI2q11FMS0FY7fYy7B0rogyIpXNAZ2C
yTk0SadjXgST5MgiSMhdJ7KRwlnapCggQlAk2ZnCJmhLxeuSysOUlsA7ig7DXd4i19hFqkqkYHWQ
DQD6ozdd1rnNItoREp2HMy+zRQYWhT1o7TDOPqn3FmbA88c/Ma3NpXGmRQFL3VkDVCG/Xn0VY3Pg
aw6KI2Ort8SGtRtYNtI4w5qBOlRGOjPcl3UkRmcsOeb1+g5AIv8ikO2mgRtxnF1VmNswgFAHO54z
p5vtYvxEuic57px4+JpVgrftboqxkcZFzXgCo5XGSOg0SKuA8tGvAkcoUj0uTMZJnC4mwyCSsdc3
Gk9FQrwMpUJR20VwEoPt0W+SGSMEf2nF6qpD9Y8Z306JJ9A6gR7wwHFFixLkIrEPcyefGNS1BO6v
+bQ6xMViiCsMwiJ5nGsgtRIP5oRVzPiaMQ90QYwu3BPb/Cw98byEwHD5TQO5H3srq2FTiV44UzV5
JPTNXhQVRR+Jcw/dOOvVxCx3WI9GdTAMwXyw6PdzngHTM+2EwknnlOn7pLpTRb0C0S1xviAHQNiM
hxlgdxSCfdXECSPZV2JhG4x927fB7lfw4afVurKNVT2EzzGobZ7YwKZ6n6eOFgB8H7sYVHMuK7fo
XJwbiNpBjmkMeaP6ZESavUretL6/LGP3MXh2NQbnCAimF9ehwd1Rnbqq3p6yBrhW/fLVSv8xG8UP
le9l9kfLxSDuArMRNRSgPL/2CkqZTFmjFlC44qHsn0nsqQh/lw+2nwpthHC3N/VzH+N4bIyb+ut1
dqIUA2rhHSvfoh3SEFs0cbSbDG0kcndppcZMFx3HAjVgYKj5oRlntwP0Dy1ke+pGT3BCluy80cdf
8gzCOdfWmtoqWVs85MnLNFUV1FdUd62gPcWeqEO2GzE2wrjMKxv1VS8ohA3T10b/3GLAr16/ikdy
dh3sRg7nYGOLVgWp8dnonR4wh84A62jwc7c+EScSu0ZmIZcE+ggFogv7+SZCTeGsjE0Dhx79aD/r
wFNPfS0CCmTnogQze/8OKGz/XbCRyrksaQz1WKEwbZanM26B9C4LRoeRf05CJJBd/7sRxpmbOVE4
dwtXKtVa5fcVXuB1poiIykVSOHsja5iHC5A/HMxB2L32WZ58gb6LJHD2ZaYojGc5JKQYgDtZfvY1
djOnxnRkeRsfMNUnJP7Zt+hfysGnL4maZ0UZMotOl9xusvi6t4bFDgnRHUNu8pNsFTS4fEzBKfmM
RjKwtNmzU8bth1W7kv5oP+OsDTwsTGf0ZmwSRHtpsdxhGK6yLhEMKwlsik9bUBIkarng/TTSa0k5
EP0wZwLnJ7ol9vON2VZKtWaETe4Z5mO63tDMvfwVRF+ecwto/7WRUsItECtyqvUuWYJVA7V7f2gG
UV9pNwZvvgjnDHS17CTsG+Es4UmRngZyHOermFSAJTsswykXdbX3oWA2AnmHEPX1jPrVz1FqEAL/
TGZoZEsfMUqEoZHkrg204+UbFX0xzj9IOhAF6x43WlW3WXo/EYF7EN0i5x3qpImMpoXSse1OsPoc
GViPGDFCcAx+yr7N6Zp1DMNpBanxfGdJh8vXtL+1ff44/L7jCBqWuu5g/9ZBPiUdyMYij6Se6ibH
2SNujrXtxLeOonUPpmRvk4lfro7fgQTgbR2GCnRijR9R3LSH6p2ROEouGrl6u6UDNjMcD+UAgjBP
LU4P6JwbJJaaEWOFsz+7spc/xMSe7tnMLRvuKR9nUSItlMnpxlSCnV5Z9AnDk/V1njvqScEiTejO
C9bgrED5lvmifOltiH91TlSKX3uodUm0sa3ogGG9FTxT7GWq3Ew+e5dKQuSKN1qJ/RmCfzSU/vBv
Hq5nmVsAnSbV4KQmuJpv+1mglaLfz7mooWn6uK2j2alld6APyX9HAuIOwLkka7Y0QwvN0amfGMfe
eBwCyev8ubUZNNW/yPve5JmcQE4NzTBEjKLRhM4Eq5Mm7+Sj8cjQA0tPOmbfO0FJ54134sRxGpgk
5kKtde0dU6lsfX5Kkk9Rc6sYfjEfh2x0snoUPIAEn4wfaSuIUanpZI2AaYGdtWhPUNE41ps4//pQ
PEhPFfdtNGU41FzdFUZrt1hdNN4J/CFL+F85Jk4I9yCo1yVUel2HZnxenBZ6Ebvky+AvYAMSNyL2
rHZrSHzXkhQhXQzgczq1uzizqwOir3KUW9avqgNRuV50f+wTbpKYdEyTheQarJb4owUOS+k2TKl7
+QIFmqdxmYxFZ3UEfPqEuJgc6JWFGUr2BBad5WUf8NJ34lxEP0oEQOPLhBLp+jh3uZvJiydnRWAt
8/UoV/fxkn+MK4zogMREoOuii+S8R9vIYT+OWu9UieUU7TdVzpFJiWYB3nZOOVXkfIYVKyaAw/LR
KSlgMVVvvZIcK/fYq205/OfWCieM8xiLYllGNcG42mq0u+hhNL4MbLmv+KzGovsT+Aqdi1VTn8Va
yGJySsAynZAD+DGCy2r4th7z+jx86yYryThRQ8L3f5r9FmDIMTpvIcaH0TKt/DL47+DLnEDOccRW
g/ZlNAxODOgUxZ0PgBQtJnsGqijDezYGT3BCdksXLEBnIWdjzvUwqlpmIQirwXjdBUVQe82xPImR
PkReSuccR1NX1FybYcIuJPXZ7FvhKO8H3zq1QR6IVjOY8bw9lqJaGlHBnP3yYTfHio0ZUGxliHts
NXua7RUF6CwqMdXpAzdeYMm/sbGzNO5oa0YHc67kHkebPIZXHB7ZdAL7YiJu033PeBbFecZFq1dL
LleWAsz4XlkAFr1jehKBDv7ma53lcJ5xJqRs8woxRTqsGJRGSxH7zdTBZjXWHkVYSPuu8CyMc4UR
WnzLUoNKWlrvlRqMyKGdW6IX676/OAvhHCHWdNuhVyCkr+5WqbL7SKgHzDovaR3n/nS5atWS6cGa
OxgdOYSg/B78NrepUwCE/j8PRr84C91SKErShsy/usy8wdZhBItqAZMSfQ71xSbk/WUHsf9pzjI4
hwRyrqg2NERAybrJdHcJc1sv/yhRP8vgfFBfK2oI5IXeMeL34O2x4+r73x2Cs08A89Z1Ci43B4Bi
ZazZku4bUW//nRDOMrWuy2St6HvHkr7m0ucUqZigRPWbcHS+KM4oc6Usajga5kKnHxjhOazfJUd9
sDTGIe5Lbv2fsQY4DeMMc+nrxsyKegKdx5PWPWTx+6T4cPnahIfi7FJKkt5QQZTEFoF+MIwrxpWr
o+fvszX54UqU9O37gfMlckYap30yDETFG0O+7uSHREQ38Juk8pcAfko1U8uUaus4OX1G7DKsXFn7
DPhdOy+DSH3IQau1dt+l2BDon+Bc/NhqpGUgjEgs5MxAO19P8/iXCm5xriDMDUs2IzI43epk2fe6
dNX64bIyCLwNP5oj9/okk9WcnFlJYalBqaYOWQTz17+JbecPxLkDdSz1ssheYmh/lD5FHkZLnkLb
9PG5HFkUd94Wx14bET+7qpXlmg8mksj4CBKZLn4BQ35BojVAg1574Gx1w+9iQHyRQnDegsTVIis5
6Z2y+kKwLkHaT5e/lkgA5x3iUl+rWioHp4ie8yoYyOPl3y/SBs4zVPk417EFje7pp5h6dZvZi5w7
l4Xs1dksQomi62imaW+W9jo8NM0wxZuFAU0lh+EZD9rrTrHnlwyuhA66pmiUZV8nzkL5Qoey1FGm
1wgWa+TNLvFih9p6asup3fnJsbvGikPuAWHCTwTfbN/dbiRzPdFxBWCJMWIePLyxGKPRo37MP1JA
xQIrG8iaInhapgNvUqKNOM5pyFWij5Js4nblGDMIvZ2PGFFL72jnDSK+VqYPl2RxeUSNXfmiUZfB
ScCKoF9P2QORg1yKAtk49YlgQER4kZwXkUeSdHW2wh3iC768Zx6jG8MZ3PhQPYSOiA9ZKI/LL5R2
TWtVg/s1b9rjjEUbtnMHDoEKb1FGVkYKQUDZNT+qmATsQ8A64keG2zCi2TSGeK6Rj3OEocUCEAEC
GbvPmY0MTj2MKVTKyZgnLI4wICXD+3dFq98Y+fksnGoUChqGYdwNDn2YnOhQeEXQDz4j62DYP1Zt
974Ijkd0fZx+dCadunKG5hN6HNVgsY5mK9JBdj1vNf58LE4njDCOqqiSRugEW2dlcDGdbwQRXmn/
ovy86+83H4sLKJJWEaWowsYZn+QTFrdBXyN54bV2s6BDgPzzi+hdKBLIBRiLxmgbrPnkyP11KD3F
2dNl3y/6/VyAkUs8PQYFWlFjYCMHyxWehZcl/MZqz1+Iyza1US3lMkJFm3VUfqL8GtgJZ7PNGVoE
onEegdLxkBFgPZZWq2NFluIQL+/T+moGUvPlM4lkcBGkzTujtlQWMHM/Go9dFBARKrzIXt+gRpjK
0lVpN6Ewamt3DHYpv4vdEITpMNnWXoFUcaN9uHyu/cT9rN88ZMSK7CCeZVhTScGpmmBSoga4aXIV
58VxXm29u01Ty8nn42W5Ah+oMC3d1KpAr1M1/YpaVS0/l+WHajyq7UHOQcUX2ZFROaP0fFmg6AOy
n28EzoqqSHRBnCyAiqRA7cdPei5a290Pxr8UX+GcBQBwjTzRWzSPCkBSzpMd09Ivi86WJIxbL18w
sijI5ATWzCNKLMOCvkttDk5jNrZcf4mjH393b5y7oGsYDlMLd1S098vyeU1uMvnb34ng3EXca2XW
tqjWFwrQ6fLvbX4knSS4KMGn4Vl1SJYkS8P8eF+bTtbfTqPiJWAIVTRwJEfvWlNUqn87vMGeQGfL
4vFPNWmhahuiz4L/oUBauuEXpXMsD9P9TuQYzyzTpcItO4Ge89Q6ulXmMsb/QGOogkeuwJSc7jaR
Ozum3b1Aqk2H5Pvl77f/ttyclEs0+qWZqoWgK4ERFTD/HpSrAjNy4KFcGAaIcBRwP73+ZWUq5ztC
OVpIWsOUy/pm1INKBktW9QEbpWEqqjwLj8a5jSqVyihGRwTvWPPUBeNVcmN9Y5fJUigwUV6+SdHJ
OP9hWVFWmDqccUplrJVW9tLeDeg5o6Yi6QKDEIUblUs0pKmjybK86Cdj9NEx+g+e1wSk2vEtWsRO
GSgi7RQpJ+dMZklOtEZXe6fpgBP0I4JyJoI2tMAh8nA0BkJo1o2szlF/j413E5Yz/uob8a/YMhnG
upsKNI8QrSokBCEaVfpjq0y2MosQu3cVQlYpJaapY+yVSzvGRF8wNI8n84zUowBCaPmYkRtwatt1
/s/lc+0/zzeyWN69iZBtXNV10loD/NUL+LQzyjYjAlOP8kP40H6rwCiY3ohm3Ha/10Yq5zsiDLli
AhuFw7a6IxhY0QV4ZfvJ6EYA+wM2x8KkWQ8kGrRAlAfmm8C8dJM5GgZ8VDCSWMc/egFtxHEOg/Ta
LMvhgrq++b5RNLuKbjEB6Qq+FbuVN2+gjRTOURRLL/ck0gcn6ujXIcaaKTgZ4gXutxq9aNEceQhP
fbvcTA05qbqZ2kkWAm45FqRxoq/H+ZBQXs2hj5veWaTGltDFSjQBHty+BRga/kgdPB58ITHV10jJ
qgwnTZCgts3D3DzNHTFdY04XOyHFf8evZXEbM28mADdUtiv5WmHGUivrjOBu42Nyu3i6UwVYhtc8
K6jcFrOeweVvuXuFZ3F8Sz+v68YyFpTmSZ3Z9ZjaERFpi0gE50XAuqLneoqiKAMrwQbeO+wopTaW
oUI7cvpHAOX+c/lMu35+cybOlSxdXsZKMvbOiMPU6xSEmMPMLU1Q1Badi/MdZMqHSTMRTupmPszT
/LVXK0Fuuqt+m5OwP2HjPfRqjsyEOeCmfkKTw1bCews0GpbypUpFGaPoOJzraOUulwCYBNhk65Yo
71fRxKro93NOo24aEmYhjFWSTpH1DOokwSN5P6UAXwY1TWKq8gsr8Oa2iqxsE3BkskY9PC0KhBRg
qaabHbP71s7cWjirvO/dNxK5M8lFGIbUQo7UumXygj83fgK1Xg3uJNklh6K3RSnh7stVMUxUjE2c
kG/X5NZKY71CmPzJNZoFSsDYkkQduxf4rTcuHrDubEdcZxO4rzWvoFocSRKQkjQ7XLB6Ut+D3Bdr
FPJd+mB4/Q+KRwTm6u5VoMZFruiU+6+XjXjOtrQoHOsim8eXrSzdoYdIc3uMQ0hB4U9X6Sl7SG9E
vLTsY106Mmds1GhlbNuw6qHxkJLbeO5dGWP1kWjNel9PN4fjLM0CvBZSOFiafjO6+QfGkWi9T3ub
4aIX9yDcdv87gj2LKhuRnKImalhbdQyXKEm9m9PWScdHXdQM2PW7GyFcOMaCbVRmBkPd6+zZ+FJQ
e7XeX3bt+wWjjQwuhy+HTm3zGQ2w9MjGLqNTfVh8xasDUSa1b9sbSVwgBvC+lswywtZwMr/WL4No
krPcqXcMzBS4hd7lkwkuj98hqlXQKJhhOeHlrAPVgn6osUo0mqGgfr0bUc6n4teG1tCMCkPBvAyp
7tcpsdexsSsge6V9aodR5Fw+1P4DdiOOcyNmLC8jpSiOji8MALE/9S4D3dH95bBONhHgPO2/Ijby
OL/RrE2ULsWE5//H6BaTDSfzOKPlayPhIPcFmN7kg+QuqdOKxjZ2CzygHZCBY2RZCg9MnHWRbKbS
hFTUvJWNex14Qr35oYlTfM8rQr5fvtfdWHqWxtec57VQlyREI0wnN0b8Sc4Ez9jfKP+v4/AgxaNB
lxnDDQC6xXfTHbbEXH7HHJLNgo3x5Q/9/Vkepyed3g1qOaOoAqaIdyAJY3miZ6IjHNm1t3xmU9Wr
ZMsCb7Jvc2epnLagJasMy4LhnrDD2aYvhAC7vhWtlezHlbMULq6UGH5HkwA9dStL3W4N3a7WBzut
k+cVYx2XFUN0IvbzTQqEUqmUpRTlAbkGtJD+WGP4MhcB9om0jwsmtTQYSjpDyKQ9NBTFgEi4Qy8S
wYUSbU7KMi/Y4As4KRkhkPb+J1rXy3z9lfxe1DQXajwXWKyixW4OW7GYTvkIvjpqF4+h31zjMQtW
IEDjepe/lFAgF186mVjIAhCSzcfy+mXQ2Y8C61EJGBwz+PEEmiG4Ub4CbY1zXhLdmJxkdmfjnRCg
VvT7uVeeVSVD02bw9Etaa76Ezq9HR6wQ/92t8QVm1CjNeInYK+WRrXmUL/zS9CsGWEGIJV6YEtiT
ynkIq7Ek7CT0AzhkI8zUG15udoe6qgVlht/ku798BF9URr8SrCA1ZePMP6nXEs0dr9oDyGuxayTb
4B2PG9v45/Jt7p/OBOaOQRTjDcBCm7UlbUbovGamhyInx6KZr8yoPF4W8xtVP8vhbKtZgcGasCLY
T+zihM0bBo3LoknhW66oqPebrOMsjzMtIHfFrRRjl0UNksPyHIGWVAsw9W6TQ3j7R/1foGj9vMQ3
8ApNkffgW2gnMEIqJ9IyaJHQSUzr4fIl7tvXWQxnX7oqpYBjxZye3vpt9CVs//L3cxG4VVIqSSHq
vGEVB5UxnMAhKtBy0RE4Y8qXmbQZqVFKXk8GuH4bES6mSAD7+Sb69SutlbGFtRqZ03e3qwikfzfJ
A9WFZeqGob8BgUjHSVdBZ4LqaoUNm+VDO3X2uH61mt5Owne6eJRhN3XYCOQibdUnWmm0mAdKfrQY
HWPrqA/yBGDExrIJSgzlTeXWjnhzZPciN3K58KsMg4LaBtoYWlM6qvoxNEU41iIJnEvQKzWjRYud
Nqn9XMqGrUmiIdCX2YE37/nNITgvsGiWjEl6aHS+3Orm51npbRR47ShGWI8qx1yzoK/duZC9JYrs
WU+8scntvHqy6o8x+bqmQZo/p9J9p59S7fMifaDr4Db1gwZQOdI8psahIJk9RYOdaXfFOB6l+JFK
jX/Z7tlfeeEU/LuwzGsqkRJxWw7CYMC2UOdLgXr4ozrw+bL4d+Ewd2k+DXCZhVnGdjkS1wKU7eWj
CL45DymRJsWULR1cWNwa7qpgaiATlGT34+jmGJyLoRp6E0vcYQD3Wvm8upEBnqb4TsL4T3ed/TPc
d3fLlahuJPpCnNdRJdRyCooBgjmT/ZZOp0lJvKHXDqoK5qIoccb2PtfKx8uXKXANBovtG1+nYS0p
TEdskU3TAP753J7N0FnUQ5Y1opxrt2awuVTOCwFmsy3mGN9NXgBEo/jTLS7VD9R7XXE7l5XkdEzc
A85UVIUUKQznhmRZBoyCNA9OnlFblu3CELmh3QxoczTODanorRdEgYMdrNtyeoqsIBSNVO9/KICF
qjrQNlV+xGnUVaWfWswaWeXoG8D0XBvLUQAsmsYihLbfqP9ZFqeKchVruYrRJlQWo/el6g0fJRhA
yuBvWttQ/dlbjuKnzP4lnqVyqri0S4N6BBtuKTAB9F2mz5kINlJ0ibwKrspqrRP6mnn0Pp78dXxq
S68PBfWAtwxGrEwKuLH//1acwk0o42ihhdlYtjC5YH+x8cGe5BreCu4QCqoKu35Ur9TrzE1VW/RC
209bN9I5ZZTjOkY3AeZsPLAB9dw35msdzCzxoX+kaSBKk/et63xYLj5aZjjNZgTroqpTlxn4d0XD
CoKv9ubNCeJIUrKBknnQWi8p5tYdge2YA72U1ovITe1nZ7/Ow0880Q6NZtnAaGmc2NmtipX88Mg6
QFILhFFE7mP3wjtaBtqXWdi23feRZ+Fc+hwSWudzg/jZeZply6DPZnYXlk4G4isjUO9YwwTPj9QR
FqpFormYl6elGmsZYh4QMTCz42HW7w64aIcuw8g1tiHd1aMrQLQxhiVsZbDf/TY7OR+bczhWpRF5
tJBj1U9pYoNw1Zs/LV/Gk/Fu9dqTJBy2FdkIj2DSRqXVZz0mDtMj9YtDFWDp/UsBvjm2W19OAp0S
eDaVczsqIYmipSgQFvVtUV2T5mZMBSVrkY1wLkcvpC4kc4uKneG2au6MYWVnSaBJIuA10Vk476Km
eZ4XUYQypCLbSvcjrm8b0QtPJINzKUVaEhBlSoOjLOltHDXH0TA/NVriXs59BJbOD0HlaVZVmonW
TGws9kh1Z06bq3UBsOH0rlLR941FK0uCg/EQJlapmU2rI/6ABqMnj9psm+RPev1n78/zckWgW8o0
A3mCSY71eohljPHWtlY5dBa2ZUTH4VzG0mtY+s2bwek/m4Fk5+58pR97jFyDCw6bDEEJ2k83fL78
1fb7npiIMAgwPWWTcFLbpMmSMQP8BgDZrtZ2dvO0PSRQ/SJCUTzKXWm2glkyD3GJQpFaOaQ9KWN+
3U6COL9//PMfwnktY9bLXLFQq8Q0mxk/tfTGVASDX/vB9SyC/Qmb9FyPay3GFA9KUEDJKN5brYhd
YN9vnAVwrsmcMsvAnAB2T6+zbwt4PhHoSiyjzE75DSzQKArIeA+AbfHyR9wPNmexnLsyNaWU4wpa
Gtc3i3HVg6UhOpmgOZImETKRUF84jwVax2TtU+gHow9nDaG+9mTF1jwF5AmZq2GsrHMq0VKvSDk4
H0YXywQSA4o8meQVACyoi1M3CNbK95+Mv27xpcu90Q61pqbRVqhiJ7TwU2V+Z3iZfpwpOayp4Y1Y
wVWqwv+DL6dTC2UrbF1Sg1N6pY+0pZFjPHVIYFapXUtXPQmm7nM/eZcl7d7gRhKn++OqV6kMXF0n
LXWn0x+7GauVQie2q4kbKZwBTBIe3mVaw1/2qq0N04GQxV6Lu6XX7bUWmNuuOW+EcWoPgoZaD5cO
zwIt/mjqzaO+qgLL2n+8bWRw6h6CDC2umHvEAk74ky9kPsjH8ABKoX+yI3tnG0chUjmrG7/J4HQU
c2UNnWtN4aRSrWryCiPF6PSyhGo9oOWafpxc2UU+JeqS748VbaRxxpVQq2qVBn1eWcuv8lG1OyMP
1gVd3jSs7VAHJ/KYP5SYqV+zT0a4XEeS4hcjwFvD1R7QTQ/n57hpHTOmgEz+piuyAIBtX3d/XQf/
ZJk6icQpRUKrls9J8kSzw5K/u2we+37tfAn8QyWvirUrewWtRrwyVeeYu+NBw2KG7AOzJPJF77xd
Z7MRxz1NVmB3J9jpRpiV109pO1+beox9K902w/FR67KbtTfRtMj/yAucb5KL9mGsrF1XYZBV6hdH
T8hR0TVnTKzDX94m59faQQHITIdcJgahBIP0bL8DwUl6xPlspsSLYReCIRqRknAODjuLuVI1SKVz
PejlO6RpqfXj8rFEIjjvVk9rTlK2Iq+Pj11+P5mzXdeRe1kI+yUXbJ/fweiwqWBYPXKIZvnaGieF
PNIMwySiAuK+8zxrAudiLArUnAjKBogR2dYrR8Ve+uWDiCRwbiUeOxBP18gUtFL92rV0PoQkKQVf
fT/g/DoG/+qo+3ZoLA1vgH6O7Wq9HTt3wQYrUXI7Qgfjr07EPzhKK46yhowYZFICPcntNflbCZxb
CDVtnSyJbeImrjZ8xNK+4AgCFeYxErUeIGHIszHDOa6LOxbxjwZkqU4TLUJsB+ZL3iqyabC5WB28
RpxBZrIe9pYERdZsPZjd2GmCpLEzJ7ctuDogdcpCkex6LonkDHRQo8HURkCd5ke2l5142fP8Pjvm
t5UrHZdWoOD7unc+IJd/DONc1MsM3evKe0v/XjSlPemjq0qu1Ysa2vvGdJbFmSsZ06IbVigG9nEB
pGMktq43osrRflA6C+EsttPQjlNN6DexBs1Ox/CgLS1xF5N6sSI5mqYdTTnzgcAl8Hn7wwjgtfuf
rvC5N0ULmq4Lyp69P3irW7ozdZKALTljwuP79Ek0WcSu64KivCDZbXJ9Oc5S08hQseoKqz/og6E7
y6jGgT6UxAbp7WMtR5aNUZlJcFJZ8CFfamkbySutVqJQrNiZjzOghZWrGEledBiC7DnByX+SIXUu
qJDQRAaQNGqFR5ZjXvZkwgvnEoEiKaw5D5HXWs2xvy6w02V+UN3o2FS2cvo3nKX7juf8hdm9bM49
L3LaxSZAgiu1Du1W7b5MRnQHWgqBUYrkcF5nVMgcWgPD+QxPjXldtEdVFV2ewM28DLxuztI3QB+U
kOHgy62AcAS0vEsB4SgFbSC58nvBp9pPCM43x7mZkCxqnZXo5HQ/UFJwk4+skD3dVDfUsFtvcUnn
thj7FzWf99EcNzbJuRy9BiRQlEBTNWzwJof8oXCemmvFi08iePnd5Bt8xphx1k0L3IycNq50piAO
aUenf8q+tQB0mw/RY/hBjtzFB0HPIULl/iC4VvY7eRewlckpJE01HaAh2FCWrtR3YcAG/rFJ8aED
BwtKNUKaxBe++UvyOMUsNDL1hf4yvRtq6AgABujT0NhV5fRXjWsEa+lhrJE6w6fQoSKN3QtV28Py
gVEquiJEz9PR0MWibu7mshfer90V2EtAgqUEjHdbGm/M7kqEzrinvlvRnPqmiTyHnRkC4qkNivLK
qk4hmOxKBMvLH3TP8DHijY1YTQMtNk9cUWk6JWqEka/I8GVUHyw50EPRW3n3MIqiqKipodPNvxLL
DhQiZojdIgmcxWl+k+V+Gd42ikA5d8+yEcMc0MbByENuYNsA+PMZDch8Mlo/0YI/uK6NCM7kQpB2
guIRkIZdo2AqnpFvwzBtoN4nAkm7ureRxBmaWWiYHGYtwCluQYrc2MsMTIf0sZzudEWUk+24Eqqg
YIJ6oIZ9M51Xg6Wkeb8QDTXemzZBz0/2FNAQYRYMYP4ucXuA7Iqg1HeC6WuZ3AkxMVWo6WI1qB2o
aOmjPS05gAe4rY6o2wOBSNSUfqser+VxriRtsr5TNLzdjOSxz28681HYAWN/8mtv9VoE5zDkNWny
LEcYbaLYicfVJpXIJ721pdciOMfQDYTIwKxmA6Fr7CUH4woTLOB0mJ3mg3SjndKr8eZPaF3V12K5
sNbqajcZWG34XwE79aPH+iB9NAIG3xCJOI2FumG9NuVWryO571GbB6p68XHFMwgd6KPlGTp8PvXE
5BV7ygFGLKorCoqHJk+KNWdKVzWpjD6KOee20rbeUK2rHeai3dSdti8FAdxZEqcjlmW2ugnOe2dA
Z4NBqh/WwgaAKQOpj0/KvajCw66K18mtPE5hlMwqsnAAJ1to3k79x9VYbTXESuDzaD0oYEgt+v9e
wnh9Qk5XmkkFjk6KbWIyHTr6sZYSQdDa2Y16LYFTjzUzFLUEUA8KZf117HSB4TNEcNVVAgwoYIkO
02quLmhv7+Qir6Ty84tTrxcIcUBYmH0Gr97cVE77fco8E6NjjLMju0crwlFNH8uyl8MOu7G331BB
t0NRKJX5TK8pmi7P1gWZXplTe05rw7a0pnAzPZfwf63CiXIFLBGm9s9lwXsODVCnvwRzPlqbuiXs
FyDK6+sh1O7XWdBb3EmX2Z2eBXBOuSRRFSZZyrZjwxhhpwn0o3wHliu2dNyJ9qr3rfwsjbO9XuqW
oTDYXmx7nU9+Zt6plSAJeXl0v/1W2ELQFKJaOuGm22tAzkljMeKZ0xyX5YPW/zDjZ60fXZA+0uWz
ic1EDEa5l7/TTseF3eNZKpf7aNY0W1GH3kfvGpbN6kaL5iaP5KiDML29NQ9UtdPHSlBH3FePs1Qu
HUpnQI4oUoYhM+BI1IbiZ5lwDvbti4MqWEVQDbx0TAN0Ta9DwWLo60AwMYckfP28fEOb1JE8clfq
L6BIkhBOfte5bAS+MfOmQ3+shpmzF9zqdk4zwbfYiRO/n67rU+J23/8RPlf3bnIrlNOaMgJvZ8kg
JoeTdMfAVXpim+4Y4a3KNktKgJLciKpju1F2K5RTGlVrUrDe40XOujcU/FD9obxCgdZhr8dQjEAu
OiSnLkbZdFoUR3BjLgp+2EurM3zLn1zt9DkBgKxookwkkf188yQoQj3N8tUYnEWukKVndmX5ly1P
JIFzYHE+G2troQ2Ydm4IRqAJ872XJexmDNvPxHmtYaCJHLKUT7vTF1AwU1ADoFIDAhGGCub/oVoo
wEvAbAsSIi5j6Aq0aKIKKUnvTthYTLzwqN0+6Tar1MTPoqLink+GB/kljcsWokWi/0fadfXWrTPb
XyRAvbyq7uLuOLHzIqSqi+rt199Fn3uyZVoRv5O8BQiwx0PNDIdT1gqjDJFLK2+z5VmNvvTVJ84J
bn+kiwwmhohZVZGx6UZnuZ188SNc2ik/Gei9XlHE2MwXK0857svkiGS7r9YUdcaoo3aQSIAE0w1X
smRvX8Rv/PeXWuy7WlhkkxQSrDu+osyxIPT4kQTlOfpA6Y7SJ+PDvrytLMQQkVrhEa9j9Ikx9cUk
1lIZaORFc4kpiNpe1FsrA39YNNmCIWJJV+FoSC2NvUvXEhnLz/o4FMsKBW7ZxHbLi2pdSa3htOkL
4YLhbl8zF+UYo4cvjIlQou9iGti40E8FNvuaA3ZgOq89ygfzhrvgv20hF4mM4ZNejoqc0Oo9oiGt
LkX2g3rX++Cqtbsgci3O5+MdJuMEQ69ptdXDWvL5e1LgzZFehcphND8J8/MfGIokGoD0FwEAxVYT
rNqImkUCeo2sg9Uzs9vm3LWBVuZ+WFp21hTuvrztCLkSSI96FeZNtZosEreYzkZmDqDQx+xaue5d
1VfP2DXlpXibH24ljfEDPZU1IY3Qpo9aMCePdouNhH2FeBJYuwe/QJ+IeEFNuhcP34WEN+S9KUDV
ADWJRUvdYBuaoECvmljHztqkPoi1aYsdr2XKk0D/f/VJlEUe5CjFC36IvdFS3N7U3T84pJUOzGcY
FlAjFxZd+e1qu8DmoPzydwKYr9A1SWnJFH0+le4S4yoLOdMz9A98F91WCjAhB68A1PcKjJXUbTbD
SUjkhJ1OUORok8O+KtS390QxsaZaSgVIi7iNclSRgWlaZteC8pDUn1X5FCbEj6uZ83W2fXKlHRNu
ulFKMToKeJvWG1G27wO6u6Pc0+X2yBd423Kb4fsijQV/kwHNRum8kOjd9153REUA8MfYVaCL2ahe
Orx9c45560y+TnLBGOD3GDnQjvn8EJe8rjzHOFjUqtCU+i7FnIajWdfD4AOUxZ1MgfOReEKYhHyI
eitXNCTkJvmYJCeNfJuVp33L44mgB7mKA3q9dLmkAsLcVM+AS2strK6a/r4Mnq2x1bsxT+a0GTEX
JgfNYNN9o+6Qxk6HtxOai4rNQ7zgKcVEhnCetLGp0QZQUeMdqtsJU95L+HFfq20TMzVgNaI78w6y
VMyHLJoKRNBOBmlwihxLkDgjgtsZJNoy/8pgXoBxr1rZqOPipKm+6mQe2nnXKniJZ2yhlAEvBdk+
t4s4xt4sPSbEAI2fI8vnHNsh+eiZAo8VYvsBv1KKMTnQSGLEqEWeaiaRj8nuURMdMmReiSLMMjb2
NId2nUunUoN4+S6tEydRsfIj3RiF7Mp1xjll3oekp7JygajWxKWfcchmfozle7HjFSa3g9/lWBlz
rJUolGWCJRLxhHoFdiCKH5kT53ZxlJxXokluv4gnkbm6JlMiSdwhd02vqqNgl/5yaP34hm6GZa7F
3ZXavr4uCjLXl4D193JM6DsAcIgAjz6MGBtAUu79nccxV5ZuaY0ujyPeU83RnCtbTl72BWwWB42L
abJoV0SJIqtt0fPKr15X4K+VAJtFSPZ528A8z2Zhr9AnMnSgptPhgH/QZYpAPEZX3SvuYOT/UU68
UowJJKSp2jhpUb8S56ASX0w49/7RcZyILYEPva6KGI7Ft0mw/FeDCUjkSOAEJ5ZJQTK0yjAMGpyW
wJDUg6DfEEUK/k4NJhaUomBOaYfORSQFi/XB5OFc85RgQgFoEqZFkoC911uWJ4W2DqZ5q+RtZ/M+
BuP+raVj3pIIYIrOD2N602iPf3dKjL8vwmJazYBsrgJVvaA4ncAbeOJpwLi6JNd12gIcBOhiN3oF
DLOFZ06/SUp+BS22AtQIaRFnuQKXuO9e8bIFj2aktGjHZ/N8XW54n+FfpDEJaWhMA2incektYmSH
1uM4PRgL9ryNya4zd54+W4N8mLKDXtyBmbqar/B4stXacomZu1b6PC6iC7wZf6hrpDK2JEleDTyR
Raw9tT8NkeGYA8AOoxZv0sWuldaWpQmw+kCbk5wm+zl1iZMNx7E9RsvDvjVwbPodUFbdlupYoZxg
4m8cs7sYEHdK+21fCHWMvfOjN97qkk7kGbMdhLZJMdPbtVdp75XxZMvDj7+TQw1zJUchhlCMCl5i
CwiFs+WDkN4nGCKHaE4422wJre4adr94WeSwijtYBCnPABISf1JuYeR3QfvSZCcLezHoVvJvHt5B
MhFoXOBWioTaRZ0hjayvasCN9d1zOhz3D5LrX0wQEocJtCPdK7Aeij7oXoD35oNqA2MMqxKwUY44
nhUyMUnvAUeSadTBbsfZGdwQG+Lpo/od+EUaEMCEgPj9V15GsjmYs/6ITJyqSnjejKeAo38ucpsO
3MX+/NK+UOYMMBk9JVw0P6rHjiOwuwGC0RWYBTeBpWB9kbOzkUoeWEjNKrNrgBb3vK9I49KeOCZu
DUpoVQIosB2s8t0nSO6UB/Wbgu0hPqUlxzLZteRGUrWxk1EAzbAlOwWSXOHde5AE3vwD7wSZUKJb
umqS12599KCRUxbdpx2KkiTI49QWNF6xkPfe0ZiQUlaAbctEbXCU28WVPemZcrkl16o9eBiVURxy
pIP8Ga9PxLlCNeowq0jW50vVzinEggwoSMvZkbCHz3E6mWMdTDAx4qwYTBFZ7OBjeQ4leVWxy4Ny
P3n0eRqnHkfepjWCw/KVJEHCbfpWp6rUuqSKkBaoQfZQoPEl3VsBjZNA6nY4sjZ1W8liAookmVMy
YtsDsjDJHjkx5jvPI4BtAC442dHj9MIRSO3unautBDKxZGlMbKvLSHApjxLlnCTXRVCdO2/xQJX8
SX34O3lsTU4hSWgIMQ6z9drCHY6APkdtoSswo0MhLlQglfFANTdd/KIiW5bLmiTRFdpGX4DcYC7C
y2IIXtzUftnxEJ22Q/NKFv2+K/uPwDaRlFOF+jPmBAx/Nr3iOv1auz2GgQq3Iw6m9CXOtjW1v51P
qDOhJYmNrhZSDJcIXbAkoy2YttD+6JcrknNpjTi+oLNhRVwUsUwUkLcfzICGFOwFvI5m8rFQNu9W
zTRfmULEd3QHUlaA6cUEdQf6HSkAV3RbHL/vWyNPBBNJFLMSrErEsHwyKtMhFkLplkxN4ZAq7X7s
i9p+e+uyQtkbsJtjMSeXGpUxSaWOgs/T4OunPiCBBeAeDWHrf8n9ufKo7mtLHLuyGCV0czoAhviq
h5vmK2DC0Ur8Am42X3v5s9i10pA5zXBEzgqg0N4hng7bQL2VYAaVDo40gXWceXNb768aWUUbUTd0
GS1Fy2BCpZqHXZQnmFLXhlPd3WL2z97/ZO/96q0AJjSmAjjk5QhZ+Zy3djuIAQk/Y5UpnlO3F7/u
y3ofo97IMsW3Xyvu9TCpdYKMJ7wDgOPQx5Tcvc9Gjk4bD4C3gpjUqsxzMxQIrVJ/LlGka50os7uz
ltkqtpW6G9EGg2gw8ELwRlx8K5aJi2BRVKXSBOpE9FN7VJ7pnA9BVidjVhiA0ATJucBD0dlIgd7K
ZOJiWw2KImJoC49UNNOv/1lj7H/EmJOR74z7mvLziAfeBs77RO+tVMbP6yoZIpVy2idNAv7Nzrby
KdBBf6GEk4SB/ckHnFXO+6z0/N7eAW+lMt4ugYrc7MWKXquUtrcO1NKpPMpBBBruc8ir9XJ8z2Rc
fQa3nZjVuHI0/SQU5y7+tu8OHNczmZQrbmuhSi1kCSRV86BEQL22inqwiUhmAA2mSdA0pAr2hW48
Ht8eIhNRrL4aAHD8+uygq/YY4j3mZymgyBR82AKexzPRBeV/VFXMcnDUEPd1/70qsIhaAPzW5D36
399yb9SymNgygXdj0TpawV50wPrqJXg38kAbMpljhRzTt5jYMjVpYoYtzk8tCnIw1WT8imHk1LWW
GKOnsVrYfaKAHQtR29n/dPSwdszfYsKLlnVWPGWYTrNKPPJzs7pr69jupfrbkGKOcbSugDzlFzL3
mcXxO5avaJwnE9jf2OybvtHNvjqwvORKOWFU2cYrnKPl9ofEthJGrUCNxJJwmNkUxaKEjsfYy86M
xegkfFrK/941p+byS8r7dgSmvKoKYRMM47RH/wRepCD0c4z6dUHySL7uf7rf3EgXeYzV4L3VDLqI
lLL1FL/5TiENLc+8MmMbu3SOhrWf/qvKnUTYdr+LVMZiMFas5tUILcHgl9sqKEBSEBcCG+ZTdOxd
GjbTeysN+Ig026Z6EczcSoD1UbGfCcw9lZTAWovPUp58bvRPU5k8Y5LfDqf8PJGM92imTv7eQy5i
mWsp0norraSJQn+KznBMbwGy/bqBymv6bCSeb+2HuYrSbJCLWESGoYASEsy8vjnaCwFHbvkxPcgH
rXSW/75tD5FYU1NNWbEA9M/EUkDvN2Mq4oU3qE4kPCPGKL3qzK1bZNfScowlf99mNx3xlzyM4b7N
1kA2ZZitmWAxLTwZgtsJV/PIEbHRFaQ6KRaY3jDF/w6MPWlViVgWmjYUGLvyi2BBV7AL+GDo28oY
qiwCles9gG8Xp42otwvKKfEToHsJiCBJw7taeUIY88vSRamr3gLAgze5ylV9A971Q3dqvMFr7NyT
P83cbdnt6xwq/asYY4hJMy9AX2jR9jqh1G2e+uvkuh7t0Q+f27v5zNsMljfvgpU8GnJWL65eERJ9
6LEG/c/cRO7W2VlJb8URQ/vW02sFwK9Uuz80wQgYqlM6OdZLz9ebRpB3rr76O5jkadCjOW8mjBbM
9xMqZH0geBhrpkRidITfcpM/6GrBVi1sEumSLgH5kAnhbQ983T7B68WK7fj4Sibm55+G3FVOtCTH
xS3dTD9X8pjgjWKHks4K+KFE8jDlj2b6vO/fGxtIbxVignS/mBkZLFoy0i0wM3VumjZnMqY/mxb7
fxgGqcFYkpiJY4b6WWzFb/vyN71lpR/jLY1UAy0tRrskLcSnIavv1HK+6pKYt2i1abErOYyHWIMh
532oAdnaba4WN4dPTveTQ2f6Iz76wqZdrqQx/kE6Sc2a7PWizz9gttkPXRH0C0CAphUCAf/kXXrU
7t55gqWiPoBFVUli14SqUQO/hEy3iU/NscXSAvQ7WUEDvqM/qPxRk/kli90Qqop8rjIJk1nh0/RM
mXuGc/qp9fVHE8/M/GQdeXtW2xftSiLjdWQCm2OqA82Caqf/AEAmlrMXZ0Ej9HVX+r8Par3VkPG6
PFeTrOoxKJr1D2GIhvJyIwjf9y1/O2ivlGI8L05I3QKfEsuFII/sjnUQPYFhwFOcAYAgPEAFrjTG
0RbBjCsMxFD4EVr9pmDo8dfs+Fqx+sBbatmOWhcLYbxttPKq72ZgApkRkpOoclUejPx2mWV1eoyL
WZnagDOajmAd/8m9iif1qFxjFRX7r/NhQHGYl6fwtGJumyVVkkaYXxNLMG9dqZ50jt0ENB6gynZQ
xkp8nuFTJXa8+l3hD8SAjUi9OpFvW3h0/rOez7PaO/umuB2EDSx+gx8eyJGMYkoWJ2OzIH2Q9cEO
gXreKB8wim3vS/mNCV7EMEWHxuqSWkpFEIvFTvZQusQJ3dxAllLcddcAxDjsy9s+vIs4JlXuekBU
jgZGiKNCdkSzOYll9xiPaBznC68ewDlBdtjFRCseyPiYJJ4V1c56AuSI0R76l32NNh9U1i+N2IUn
SRGA+zpiSCM9dsfslAQj8hyZyyDzm3B7kcOEP0my8qbR0SmLRpciwUde9NSm9gAKs9Dub6vgv1Om
0nh7EciEwkyKpFKQcjykOnDPT1JrR4Ja2Tqm2PdPcPutsZLEhEENCBVlKaNwo91SfP3lID0YQX5A
UZYTLTjWx46fFHIh9wWd2plR7VKxrWtNdpI+dem3fY14lkf/jlUqbogJyUuKTDGonqAGsfjUo/r0
dzKY+NCFhVa3CebL0+Wm0e8LzYsnzpAw77iY2LAATVwSMjp/VN5IkuJGZm2PA4ZM5p9/pwsTFRZS
ylWdAUsgktuTEBc3WAIOCHfomaMPO0ZSUPqKrMegoybeJVHuZPXRKmR7wpb/vj5bgiQRGR+e0PJ7
wMSuMFW00rGAq8Z4+Uz1UTblr2VdHEtNyTh2sBkY1sLoH7MytlKxAIJXIcyVV2P+ilkDAhxQNlL0
q9SLbrnzP9Tx2QtwLZCxPFOJxmlqUHQEKXtzBSaQU3SiyOgDJkgxal06PFR03nEydjgVMxD+Flwa
unhf4U6XURiMGw8ABsH+d+OeJWOIJI6jqSIEeDy1210pWICM6Tp4FHSeUgBOo7rWHzgi5f3TfA2O
q89XAOh2XBaI/OfZXgJTRncBeoV5hPHM2z2nn2bn07FoiWHbLmpBsD6mI0TZIFTB1oEsf1HN6Gop
JW9aeCiJW5FwZSuv6cdKuyHKR0EkuLXKPqir0pYmd4g/7h/hVgq4lsFcVOlYozkz0501wfJQPX5o
lpxXld56yq1lMFdUt8z1WNIhnPQVj7Q4Ue4XWtEoHnlwfTx16JGujixaWgGQy7B2KQp64NT0YB/b
PzDeR2Eihmkai6DTPXA1e4ziE8q9NuFSEPKEMFEizzTB6AW0BJvxkymgnq3Z5sj5LNTx98yZCQx1
05f9PFByUCX3Z9AORVEaiE3sgRzFncQK/HDz3f7ZbcciVRdFUdNBSsoY29BHQxJT+FYhQSNrXpyq
7uwQhAkmb9GcJ4kxuTRMIklPUDrMuxMpvoInzs66x/kPFnuBfideNGLsTe3GMSsNvF8K/XmWfgzR
Yf/ENqtZawGMuc1JZ1iDAoRSoOC7sgNI2HN5oPNWwpH3xt3s5qxlMVYXzXOvzwlKV9NtlNsYym6u
RKSU6OnchD7JwTiNkXI+wub2lXg5Q8YQAehbLE0JfJaPz4MrgN8aDQ7b8IxAdrNH7gW8HYwu0phb
SiZNKs49SuYzbgrKWgrkMwkw9x6kcWdvt8PRL2HsaEhkYtEB6JpAgdFTp2p7P1H+O/3PGws0mUqS
IeuNjsUgzEWA2jq7182D+N+hL96KoLfwKqiqVRpbuQC70IuT1D2FEXfEZPsev5wTExgaRRpmLUFR
WA3oWGgRdIadp6DGxHyJPx764rjvVvQjv499F3lMeAiRepLYQpldDTqMMTaHzqOwIbzC4nYYv4hh
ogN4giqaMdSObN013UHNiE0yZ1+V7azkIoMJECio6IOMty1mTB8V7YsgvpSi22aflTB29yXxjJkJ
D/GoG01CcGH09RgMuvIxU6af+yJ4B8aEgmyM0lnPkI7XTejGseLMverrZuTvi+FpwsSAEohhZgjA
NSeLrjtMUNWce46jBju1MSjEmtsa8DS15hPhAKaOpA72VfhNtv3ru7MDG5UYtlVnYEZQs3tgCGkA
CwZlCV1beKVd5s0v0JPf8Rh2SgPjF9mgdohkpPxe6ddlVbjg+a6EZz2xh6LkmNpmZW11FbGzGQkZ
iyHt8Qh8BQBxSRBeFc+U55L2pFLelA33MKnBrCKcJC+Yeqlhd0PkNUfggINzbL4TH3P09G9Lrwqa
kuO2XJFMbAB21jAZRUdnSju3uHnd8nUGO51tOlPHXwPZrC+vj5QJFIMlk6UuYJS0KS0ja72vr9UX
LKKg5aCHdoGZmwOP32WDtfTN1WExMSPJk66pLeRhBn7ek53Cyx9hrGegf2K+VPhs2vEhPU9P/0N/
gJNWWEwsKcdYCfPpdRy/OQ63MVosg5PeoEEGLNrQ+9vEgh1kyApBL4saqraeekoOyakD5RmFoyK3
PNz6/filvJth0FMgRgqIX30e6IJvGZynAe/3mZxCUIxIbFP0hI0oyNVrbbznBK/tJAw0exgOQvbM
1n0zEHl3eqNgCAMdZ9TGTvmZogRTlE9un2jbDi6ymOzFUqc0KkKMrw5+d6weSaC7uIeNAAOkdnSb
O1wuQZ5A+v+rYEKKIgSMF6aEKDgZ7SbGLlJNdznNLtDDfF6BZ/tjXfRjYlekl1msU2DpjhC7VX6O
PIhingAmUgmdrsVqClDIUHkpl+tI/8/c6zRGXBRgApOeW2Gd0/nimpyN6CWZP3KsjfdBmCBktMlU
TgTZHh2wHQPUpfBBygNtloPijgui+ZvQflGIiTwj6cH/pmD8p6Gst4af3zaHBte0P7q6D5L3D+QT
R8Pt/PkikUloonkSsrqUMaIjBjrAc7EuFpSaHVE7l934xCuFbSc4v+SxxWAlsgoTLQ58srnw0lkN
CjO0sbHGSdM3xUiSagB2TEWYY9SS0kIwsc6BebvyxgB/fHuSeSPf25nGRQZbQoyESU3iEK3C8SQ6
ojdk9L3rLKf4EEk2fzNms1+DZet/dWKriMWSlJVsQp4aYIPKjn0dDV7dFw9/9I1Wgpi41y3aFBnT
hDsvz09lqJ37ZHQHK/b2bY/zjV6dYRXtADuGfg3AxJ00Os/tbQ6ePoGX626a90oVJsTVYd6oAt0G
oNBTupNjsd1WsZcFIucgv+Z502a8W0mjGq80kqR2inUdi8GpeUyXh0bhgOxu11lWApiAV8baAGZg
TFl2rggSk9ytEj8jPsVNFd3UMw3b6Nw4iHhRgqcYEwe1WGvMWcGt24LWSLbR8KAb5OFR/I6lUvNb
c5O5ictF8qK/+u7lsNKWiYZFq5ftvKBEpn/WvmGUJxjO8p3mCU8mxmvotMv8NQThEXeWlWeYTPCY
wySpwgFRf+htGQmZ0Nmpb7pNg2UZSrdOGzxGavPyDfqzO+q+0kyurGcmbTlUDSYJx0S8aatKPwoC
1r3FuMy8fJgBZmY0o63GsnyjxwUnsdrW2QSip6VJlsH2aJW5/X/UYQH0s1GE5SortYticfd9fvst
IV3kMBas1ZqUAlzin5UVUtjyRzoTOmI/TcU9gD0k68hbUeOpxhhvqAg1AUI8wll01wPLJ8Y7UFWc
fcW2PeSiF2OrpIwjtWvRtk/K2U4BhTprn/9AgiwBStOSNRON37fBJe9HJU5Set1IBx1tVCWveB9n
M91ZiaBKriywFUtDE8QCERlDFeC4wdMnkVzdpo/n8SCLXF6dzU+zEkj/fyXQHEkqSRFeWp15XABE
IpxSk/Mi2ba4lQzG4kpLAR5RhVGlzl18TNt44Wg3XxN0TuPD8Lly+kPNGxLYNIaVSMbiKjUdWklB
4GqM72AKOMjE4twEPAmMuUmNMVQqnb01rNtUPghcFHmeACYGDmYP0M4ETtOirNGDXSTHjJL8kjk0
LQQCBBYG/8SDADMtaaZFcRGYp+MCyMayl1AkjFrhpm6yD2Wa8+gi6Ld+F2JXMpjMpjGKxhAawKMZ
EooXiz+KPwb9ufjv3EB4l6zEMK5am03aAcwaeCvdg6yajhV9khTOmOv2B7ocF/3/leuko9FNSozj
Is33KX/WNR7TxPZjZKUF45xtX8ZSI2FXDYQMwYLrlziWI3wesSdDWYCKT/vxbfP6W4lj/FQslHyO
UoOCIHRgMMsw0aX6+YnX590OOZdzY3wTCZoRAwwem5pTglt88UUgPY8Fb+aJJ4Zx0GJuCi0rMNGa
kw+h5g5ailf20/6J8WQwPoql/DBuOqDBF1l71AqsLMs6uKd5zwGOpbE1aU2Xa8DDY3zLaA6ZfNbb
4E/UANEONlEoMRjr+HpdpgodbIn1b/P4QYga24q+/50MxvE1Yk5VTLC7E6qDbWWxqyGNHSLCiWEb
xDDU8y+6MJ6vR2jVkQpIxGXuUKiE2lla7B3rV/QS1TCBTo7oFro5l1FhO7JdBDPhwBp0IqYFquzS
dCOgCD0cZ+MpzznXDk8KtchV0AkN4PjKHaoFZlocG1VyVROj9b3iNWbt7n8xnigmHIDxrBpmC1Nw
lexiBN0WCGZYxoNi8OjVtr3ocnJMQOg0sshWDtOYNdPuVAK8vNkG87i9r892uWBlGkxEIEqS1FMX
U4L0wbVs3VnwhFeP9D4VuRNHPKWY0FBgbB+Pdmz/5rJsK3p1lPrGAdsbx945YlhcF6w+kVJUsfZu
hdek6G0pclqVk/du1z0uB8ciuQj1QES5kbHCiLeYZEded9AC1D3OvKthe2RiJYmJEgZJ4Ubp6xJs
dPBzPwNOgeiiVMBr726iFKziBIvegoJXXg0tQnfjWqBxeqbQINFJ8KrCbv1mRrBo7OHJcnlg1dsV
hJWKTJwA6GS8hBneX/J9/sHwU/eD5URH1b4CJgOetcKfvb5WApmQMcqVPMQU40Ir7ShW7Fl2pG7g
OBf9q9/ndb98WGeCRa6FjWxEtMxDHmbZVXjJFs/OmRghyWMqLAveEElCgYMFRKPzEHHmfnlCmAAB
crQymSiUtGzdjPlNr3zU5r8UwYSFXigMEXyVQNM0vhqh22StXccv+4GOowa7EqWRsAEbBB4/Sa+7
8VK65uyHPNQGehY7H9xgcoYimqLWknE7iOXPVjqH1inPr0TRr5J7q+YEIJ5CTFRoLLnUddrADpuH
svAlzO2VMefDbBqwIosmNtDB4vuaV6wuVmD7mVFLpw/pgHTYBwM2T/Y/y/b9sxLBmFciDhoGEPHt
KchYidgWHf+popXOaPNKCTx9GENLK3OyzBg5XZKdM8Gvyi8cbbY226WLNmyxbBGFRhVbOiQ/VW66
RLY6XkXmudEPRft5TsAAuBhuVD3vi+WoJTNmJzQF+rQiUuFM/CyJX4uYh228/eha6cUYG6BAy0xv
ZVofC4PW6a9jNwoAEOzIvnzI+Uv02zfRSiCTsaI00QPmjiaOt3RoTyEYo6OAFiHa7s/WvYJeZ3ar
vfCmQngnSf9/ZfBSJ2ApdMFJkkY9gCkvstsl5j1heUKoZ6+EyLrYq3ID3cQiSMWvNa9oyvt95tpB
kaeKox7pD8mOfXzXCQ/75raZA6++DXPtZCrqcYOGxT6zfYhqH5gRdtgeCY/NiacGGxlMKRTTCoPJ
kqicBBUzDvXg72vCE8HEg4RYgtmqQGXJ40COHuqQ8zDZ/n1NkxVTllBBYr40qHbNVLSANKCagCVO
yGORDpxm8+Y1oFxEMB+7qtVCHUTUJ2iFHGh7poQNxMf9Y/pNkMbioWVYqoX9w7cWm845qUsVbkEb
zhMGDAc7AcwMts3oJmeuuhx5NGC9u0dB/fOvPHquKw+ZsDiqqDEsrDeGz6RvHVO2DmMlPUlGE9l1
lbogb/LCTDvW9XgFxtMD5w/Y/nCXP4D5cGKbAAemfu0H1F8qtJ8tpzwPp+WeQpXOh/ZADM5FyJPI
fMdmoEPRIVCsFAVBJ3lquz95FKnAJNEM3TRxmb890zyK5RG9zcHJDbQCOhQajQoLXDFHj83gsBLD
3BRTO0V5jReLQwTgvVofKulLmup2zYNL3C6grwQxNkmAuVVkIx794r0JstvyEUO25+mhdYGvbA8/
+rPMKW1uV1FUsNBLwPHQdZOJFoWSAPU9xJuhBYnutfHY5yAil8BmMRwMr5ud9Iv1hO1wABpyH2ab
1nERzRa7sLvaqPqALCmcbPM6u8kOsZ88xV8xWJrY1omCEfPozzcDy0okYy+NSsZMFfERjfxlwJw8
qusit+9GP9I7R18JYawlJENTFyqwsvL2pGOPlVKFjy/57GjXtAJR3PIe0zytGKsxtUItlQEF0Fm6
b5fIGZZbnfCQuHhfi/7/KnylqZXWkYJO7VxntjE9xPmRE59458bEp16xsgUz7NhdPZknQG7TWcBT
7752n21+r5KnEBOc6lACaFuGS6ZIP2XWg8Tr6/C+CpNRTEJnzfKM9aAeXbBKcTVZczTeAiv9kT1b
Y/IJYHLMXTRhsWBaZuNYTD1JfaMp48RORC29l7squgLig5S5+x+LpxwTNrTZKJaKzrPpqTg57Zhg
HEJQH+WQR92xL+gdEpQl53E4Ur7GRbrSliuDfGw7TkJDz+j3Z2iw4DpgB2naqQR0cWl+aadr03oY
qqPY3xPtwepHb//gttMOFdw5QIDTNZEFu86woRh3DebO0sT+Z40i/6p5ui37xG+/8gYdto38Io2x
jzAXS2LMIYqTylWr3NQLp+XL+33GDvolCbM0xwh4p+S9rxIZIKDYpuHcv9tW/ksLtvap1GWN6UYK
R2Q+9lIJkM8bDdhOySdY+/7n2Ta3iyTmgpBGRSYxNbe5u0qiwxh9iYuHfRGcI2M55upeAhtzTOvF
+T0gzjBlQjjOuf2yvdgYW/I0q0VpiYplLRGA6vN15GUArhG/0RoEvVWzT/sabadHl0OjGq+uBlUy
c1Dg4G1WastBHPVrrQVDg955scFbb+F9H/r/K1FaHIVLNuHxQcx09o1SSJzQyOSr0iq4kGqb95Em
gyZZt0RFlRlZi2FiVnxEcikcBlDJtID5iq5LbCFRfrv6k8b7apuGsZLHXEh6GM1jnOENMgcGMofT
9Ii5L9A3SjMO1qdzyeIfkG+hibaSyVxSYzNJcrPgkiLFI9G/lgMHAWvTNFa/z8QfYQYKar3gzZFJ
JxWZyQDKTXD79rxpg027WMlh4pAhx3VhyLB4GQ+AKsbonPjZ4nkuRwgL3FmEyRTHeO0649S4qVJf
qWEBBETe65djByyJWDbVUTlacKdpArybqARV8kcPmstxKUyKmpGmNUcTE2+xcewqO29ku1Advfu5
Hxi23zMrOUxm2g1hNpAYqpD0FN1g38IDVN5TmLhGZuP9dMxPkc+DCdy+YVdCmXDUio1uqTq1udih
iwvLQcUoY3L83zZjeUbBRIkI2HxhjaK10xQDyFpKu14aWzV4TDg8MUxwUBGIxMrELIVhHmfxOa/v
Ft7CB08EEwuqQQOJSomnYBlVjpYXN8WiuXnNW4rjiWFCQgPIHbMUkJLMVWpnljuHgO6uOHkJTwgT
D6I8bKo5xkM6zq6UurEr+VQDKnzfvDnBjYVfqqK8W2S5wNxorj6SPPqwlFYwgjVtbvtgXxTPqNll
nMRK+2HqaOHwEa2LfwBLQS2I5QUwl/B3onmqMQGCqGqUJR1y4ioOMOpga8q9OF4VNacXQz/Du9T7
4qoqEx8iLSJRKwGtY84FUACEoLNvUIEgGIYr9NFL2x9RI9mJIDv7x8kJsSoTIogpi7qiYltGUb/n
id/3z/u/v52BrRSj9rnKU4ZhEUtgG6CeCIDQ+h5xzxG+KEH5QPfapJeZk1PyPhcTHcy5nORultBZ
aCx7aV3dDI+C4cUtD4mUJ4iJEaEltFhmR0AH95FdLY9tk3ql6I0KpwLMk8MEiZzM8yQNuKAEMzzg
cnf0QSvsYgFmdaFy3n/0b94zQiZWyFUuJUIMIyxI4yqp7knCzWT4rXg3cqso2/U2wLgqFhb+JYPd
mSVEQ41vwdSSgr0zyVewBW4nXhQ5+rGze1cqXMVTP+XXwoeFs++8PY+wEs0Y/bjksSZIaHpnYOP1
h6P4RM0S3G2xowWLl7nj+cCbNP2NI1z0ZRwhrsei1oUCaCKHHuOtlR8ezQ+aBxinE7nF5c9Tcjtp
v8hjPKEWQzXsJxhO680elhY9GQhRgRbQmr72Ihc2F5CDhsL35nORyLgEyKuiQVmwlkz7CNUdgAo+
CT/othAm0LABw/H07YvtIo1xDCUq03GmJXWDvBQj6j6Rr4Ftcj988YQwHjEnZakBzAu0PT3QeI2z
UOTOaPzR0+BfTUx2P3aaAJNoLUicSJnaeVHbpvml0V2i8q7OfW3egScn4H6d8hK1qsaVT+SmfaC7
hZYjBckHWlavH7Gk8Ef3y0U3ajOr8C8lkSkL4NNwyhCCEk8dSu9vPhGW/N5KqCNV0QbKnRPr/aFN
q1sjAR9QrXE+Eu/smJiBp4ghp/9H2pU1yW3r3F+kKpEStbxq621Wjz1eXlSx42jfd/3673Byk+lm
6zav/T2kXJWpEpokCIDAwUGCJOmSHezm1Je7+vdeVe97xX/C+V6lIxqNS4ggeRDpTwNxyCRTgW1/
/y5DsAqKPa9hx1HiY8DbvkECeq+4iUsf0w9vHcbBLGPMl1hbjKS6XFY4tFnTEA4ziQEDGTB6IU8d
jrVODlXilHzYO+qb8k7q2+bIUgUDUZR1yGfg/g0l10FaPDrrwwreuvVTeS8jnZGph2AoMFh+reMO
3szIdzUBgWvhlNUftzWdb9R/t6/gir3cyCZW5r7sYSeKtXTSMNDCL21/l5YeoS+3JUlWI3Z9VmY5
Gi0ag117eUqy7zHdKVJNvO2frLc4/0zb+7Y2zAJPEaTm5mDxS1AiA0Dz0XBCx/of+EC3l4TyKDM0
WD4R0Mlqptt6DtuXIM4o4iNmxDqqlAltO4x/lyKYO520TE8ZNi7qasUZJha0Vv9Rt6PFKcP22KBN
047rxxIotd85sXfBghXMaJqOTQ5Hldkvhv6k9Xd6HNwW8V9eXu8yBBNoTFRFeIinkHG/BmbQ7BSX
+cWBjxtUPBlPwLayvwsTjWFTY1DEiHqOUnSemvsTmmeU4i+j8RdTsjCZagg2cewYmrZTvMNnABUd
zPX9YPbpT0r0g2QDZWsSLKG6ToByFBBUe+F9kzsTht4QJ8sc68C5N4o/jS+RW+NdJPPCshUKplCt
u3xWwMbsplXnAbXiNHoXNLHk+SCTIthAo62SyGxBvKUPi1eDtTMrY6+dFf/2NvLjuDaD/2qGiPVs
ZptmiYq6UVxYTq4HurFTrIdUhhLZ9pTvYoQCyGBVuZJw+1Rr6d4c4ofeoJKVSDbMFKwFSTUWdjZQ
q0NJXTP9EpIHK5Jl02XrECxD2SfWkJewDFMUWNa9on2+fRzbUHn2vlGCWWhQh6hKtIK5YbE4rfGh
L49hgar15Az54Exx4RpIBA7z6225ElNr8s098x8pwVjGtoF7N+vnZj3mqeWsxT2bqRfl91nyR7b8
VibtfZ2CmVDYqmXlCoUotb9qq/ViWjq6IiN3ki1LsBFN2yaTHUeccCHak7eOtHgv53qTGXOR2p41
Zq5j+Be6ar7xmg7Zmx84kX7o5PtYzja07ezf904wDblWMGVYQI2RvfJhtdzVk4faJ66KxqTlJKOe
/y/JhX/liUyGNBuJOTLo5Br5c9C8aoGOJtwZFEdhkBwoKKRgadv/Yfy85PjEhtKyqww96bCt+UEL
/mkolFPESyyHJViOtV/rMqwQbtZGf0TLn6f1oTPiHjq3L9l/yVq8b6RgPRTUT9G3DxPVB9aOBd0u
9PQ/h4D3laknWzq5ReIhLcGWZJHSACuCEEOxMlB6dn6ZH0hfI3n9QmWMsrI9FAxIH5FIjRJkgdiC
mWGG5q/0nv4Wdzt5t47i/MowGadstODzWRqU2sEYdrFsLIFsIYLJwLCyuYa7BaV6F3qLat+FWnMg
oywik/hdSwgisq4wW8oJpddQd/vGp8VdOn2KjMP/U+UEW7GSpNZMPkS7/8Ee2wPbY3gPhjm4yv34
B57fUtY3yfZdoe+m0p6jCld2Kbyp+VZiCmAvScZJfLDIfpjqcWfPHQroZveSRB86lGUlmyZbhGAQ
KEVgSc0Y0HZ/8K2/7GC6Tx8tzJ+d/elu+dg8lq6MQk4mUjAN3RhGK+t4YJHtszLyqmEf14NsYfyH
34j2xGHWRamkXVfw9M4heTCDapfs7Hsgk3nfmCdrEJAtif/9LKaIhqhvDRXmpyWvJtvpmF9GZJ09
MpNqC3HEklELwxiRJqU7emTo+Ov35Sn8D6cre5JVgSXXVuQ0XNaWrowBKKKMn9MBzX6lS7TnNP4p
0UCZjgvmIRl0kLuq8BSWHsyJg6lbyDln7sgQlvm8f18/mQcZ9Z90MwVjMTPWgKwHRqkPNM1FrQId
jaNTfElNT3nmBCKTbJ7nbR0B1deljui0trMWRSY3y47r/KrYLyyVYJH5Vv13ncdQwUsRqzbXMxLp
aH4PM28cn3ghvaR/TMAKmIaTd5bsksnWJFgPe22yvp3BukB39SHGhFLtDqnhQP0a3c0+c9fKRR3m
/xVOUzFva7JZJQmv46bVI9U+p82DJmXi4ht1ayOFcGKqrT5eKxQfzRfwyHiNW7nld7Yjfv4sA3Hf
vmZUFUzHqkZqg+oHOJqHUg2sVg0Kg+51wEGjtiDu7ct2ddcsijn0APozhiEHqhhlGlkxZqgjzD4t
/VV9XmRFR9n3BX0gs13Ok01mP2wfyuIlUSSZAtn3Bdehs0oDRxq+v1R/KirK3P3L7Q26UmhskAbA
GgJXGyOGxYlaLTVYWo0U3LSLX1f7pNs3tX9bxNYaMDQJphMjzwkTu0GJ2mtrTYfZt5bHeX6cpOj5
K+XFGhBa4xFmoZCsiW05M8ZcJuaMQyaRZxzB8runf05fujvm1rtf9uVclokBNpahU8sW5z0voRGX
1oIDiZJ7NTl1a9DKRiRevYwgAp0pJkU7E3Kw4nIGzMahGfqZ/feHLYcPyu7htUcQ5PBzO/PhgL71
42xAjvlS4g2WYXqW5c0RAkh7VwX1z1/upBDkCRd/AenOMJc4JnV9TMdXTfvINEn4eP1Yx7RhglPB
yFPQSqJZ93JNq13YCVOX2eczbamf+Enl9sfeV+/a3XDqJ4k/2FDtC3HCFk7a3CjFDHF1GtiL3//y
UOO35RgYoIxeGzQfC/6tq1i8JjWOiPSfteQwjMeU/roBwBJsS0Me3zJgLC93rLYwIreJIaJK9n0c
RN2ejn/eNgDXmL63ZfwrQ6zH1Prck7SEjNwGjKA/pF/eShhectBtAIzTU72TJfM2LhHMGrFh+W2b
2KJd00aWZWYFkZyWIntuMVtjOKBjTWKfN8wnxFiWgbejYRmivoVDxyKDcDHj6nQ0MDDvKY5+SvaP
e5EL74z9O5ciqJmWaj1RJ9wcjlAwMDM1uY8OBii2swAkFJJwY/MOgWVQMy2TsOvh07GZaFbJ7c/I
IZfxS2l/rABU+M4w3CXLEpcAL9vY+5J0rhwgd5XXwFLPhQtLBf/XrOcLhCfq42oi0/CaG99UivR/
+Pobu8qoQZmKuT4EwJpLzZ8Y0atQgSgwTPmqn3up1+/HI7oqvCiQWaarqIev612YmGfrsjRckgbC
6mSInIKEO3tq3DFDucuUdXBsnyDXR3SLoIJtCXmOqVc6khXQF+1x8nXX/Dw70X12qD/wKdeybMfm
7TZQNQZE1mKmKWKcR3RglfEA/x4VbyTFaZDc6wcrdqYfasCTh/8D2y5XA/FGnMsUDGOkgi1qXrBC
Pfcs5syeinuRv5HPZ+0B//tODnC8bsbHGZ4LFYI9RtfZoPxi9EE6OoF17BAmFwAFhMjeo+ksx0P7
t86Sg4+JpoFWEu3Tl1qqL2mrZ9w+d8ADoDNwV3+vQXFdfqB79sQ+Su4E94/ivqLwi/ETNiZ7oZ34
UlpVlAUam3CW3H/qeN+g0nzgswR4BGJ7hcR8bsUg2pk8UXes7p87qJwW3ELqYwL15CQ7lPy8OHJQ
fZZECFv30LQ0qCp/DphiMaSs8knLOyiOjXxMseROY8RuZz3WsmzC5iW0QK1DDLDh82L65Vb2eZL3
kw5JxjPmMvh8HKD5jXdzJoF5kDF6bEtDqzhFVIpAWOwRK8c5pFqbQjcxNpzT/8577YFPzIMxe5GF
jlteD7GCbUJNbEI1YWlFrNWm0UFY3R/n9oWQXZNK0JybmgGTYukWBgmYtjgnXDUWROANZFjf6sO0
S8F22oBRu/mIsWIYJyCbGLllUCwbojTLsi3wuF6e1kQ1nWQGTkvN9rP6yUolN2vj+3heUWaqTNWI
YQlbVk3ozygrLKfL9zU5Um1/++ZuHAm+jwlshm5Cs3Xh4rIms229wu/XJrx0m8xNmslDi+Lutpit
Y4EcW9fx4lIRkAr7RNp6NHJujvK7NSB3GnLO9JAkTncovNjPd+oHicCNxx0fGMqpdygUQeSOiONZ
7Qce0ed3BFiKeb8+VAe87FxEPp5E1lU6ycJ03zNZ3HicvYhAd74mJn8RYVT3IfFDbz3NBdilFRTD
wMDl97skSHfry/BZxmq9pR4EBB6Ynkcw1lq0u7bejHbZQjJN95ScrE6yNMn3RTurFrleWRp2UWnH
xzwy3L7LJBp4zc+G3QPxsaVSAjuEKcmXu9f0Ncs7ruL5of1o7jmMbD42h+EFvTu/tZx3Ufwgzw4q
G5diTtBG7M+t6hdoGTSW3zsRPMItGHDYBX7hzkTkGKOYmDzmZv0uio6GzGJvXVg8Ug1TJwgq8Py6
/H7ZAoUE/vTZHwAvHP0uPpWpf1ufNw+dwd4gAkSrOBVEAIFkRY0KEZgcFg07i0pOfHMJZ9/n8s+2
yFrWWqkGfD/UAxZ/XZT7TsYcw3XmMh7R8DbVGRgdsU+WWA/S1bFFV86M2LIznYFZLuCeVPWodq+X
EiKx68jgUpQQ3ZlZ3jHLiOBBl+Y+LPsD+gO91AKVzDJJILIbV+VSlnAyOlmzQe0n7q1JYLjgr9ec
/MQR4PGxTH/5suhwOHjQoXvAAOmJoMlRMSxpmmIP1eZTvPqd9fG2mm3EHjpBhIq3hq4i3Sr6hLCf
SW2h+8JPFqe/43h9AKiGgPcOj/eKJ8OzX6v1pTjh8vdaBnwiVzsl8jGFrZA1dF8rgk75Omyk+ZCw
fIPpnql1V1kE06+5rWw+xlOglkGh3ym9JMDZWMWFFMHXJOtYFHUOKVW+T5SglaGyri/n5SoEa4wB
o9UyrzHCT3YCVGqaThhUcPvgZUsQDsIqTHOaeXZKNfqgHsODVswSEVu6dbFNQlyTkFqfIhPbhM50
d/EVp8Ecl3rPpwyrp1Amjd+7S3NzsWkibx1RbU1HUg9+JQC/m2N+LksHOQEQPBlB91jFDvl6ews3
4qlLicLzbg5n2igNj9se9SOeP48KGJaGL+So+eqeHWaJ1kl0mwpGbs1pvMYGthMtRU5CT+b8XSl3
3SB5ZcmOTXQ90UJHyhi0D8CEOx2PH9O3XvhsDh67yyiwJapOuZ6eXdjRVpMWYwTwHAE3sKn2zmL8
/HUiYsSfZ1ZBbO3vWyuvbJ7Ame17mjla+2GU1RakuybYBJsWGJebQwaaAD1eFy7uo/sW5AFFkH+S
BTjbu2bhZWWCx8kSXwxRvBZJy5NEYXmi2Y9oeUllKbZNEfyxzVDKQHJUsEHDYGNOC9+zVQlSfa9Z
L1RWgOM25urG2mBaQILUJFcZ8ro1xlEhUOg8T70keSEmeI4xZbZM+lMxrl7VGMHtK7t5hc4kClcI
nEb5HPNkdhP3nm09R9bjwFJHlw2Ala1MjBG0LqxCE3Kq6qkrwcLopgN1SHGy++8Zcoi3V7WRxdMp
URFpESTNkXDiZ3l2iZRU7bMugToo+xqghEBFk+ERMwVWp/eREn3KvkQvlST9s7WVBISqFsJgpmui
p6XUVlNKYW51lPDtVvsQx8hQtr2f1b9zapico2kUJCe8vHa5vNpKVECTISpbEGfnSv2qR4NfrqBj
aNu4ke3mluZTiogV481soovpmCi2W4wBxeHlh2i/fNJ6EGP/THbaM9QGPVeOEWEqpzQTy1VPvAw8
fY4UkKpjnYKzLJM6VigPxOJD8cDjsN7J7qoDIEF+7kq7GLfc/5k08U05IN9kFMiJ+sa96Sz+iu5Q
Pv5zCEbLXf0CM6eACvoNLT2XKbhLpbNjPU6wwqJ1UjBk5y/xioGj2YG4b6vc17vm822Z28u0kBQl
SBwi6XWpObSPJgIYPYxY8bGeP8XSesumANSvNRQtkcARX4JkaUlv45Hjay+L+/dcyfJzrTr2W9q1
CMxU+n7euni8ZP6PSMFjGmpUjH0KkYN2H5f7pd1Ttl/LT7d37hpcDJ9JkcwA2yJK//Azl1sXsnbq
I+3tFiT7YnY4Sjt3yn10WF2MkQBfHyBWHG8n822bnpTh1WNaKmAHVzG8MYd6ExaQzGs76VeOZ6lP
oA+54xP5ZBpy3biHdZ5L49t9ZjujJOmWnoeN+WH1MOce9M2Wpz6VLRhLFq/ypj0Z/Ofbm7tlYRiu
uoaRU7w2LOxtZ2jlksxYYWO7bRzMlquVskrgde4NBI8qHKupv6UtBZ+wKlXRzzGeqX9Pa8az2NMe
tJ0OsmNV1nmzdQugKjaSiiBPskVeziotkFucsYem/sFYviyDxNdsfh/vU2RzQEALlMjlGc2mbqyp
jv1aqOVhCG5gq+ru9pHIRAhqoCXjgl4s3Ko0uxvjr4ryevv7W0eOFC+MEB7ZjIrUF8uk1mY0YouM
JnWAZlrVfR3tb8vYSE3o9FyIYBoKyrJp5D5kjlXQbB668ZkVP5sFnagQnJ7QEmDmhzD5eFuubG3C
8SAuUauQZ/TC+avRfAvbeyVs3NsyNs/nbP+E82lzswt1BhUADtLT2hENcqtExOYyTExFVHEzYcqF
W9mj0R7MhlhGr3mNAuqJ9UhlW7W1DA41ALqFFyxEUIg6Mr2wMizDBpnG8rmQsUFvrcFCzg2Wm22M
+orXMURpFd83Vj8GEU6o3IdSVovNRZwJ4aHMmcms46LNjDSBV51OOfX1TGa7tmIhC2U+hEOom6Kv
4FJA24ezlfIszhhMfravgwioCfVRBWdi+dOS4FC3nvGgwwWExkbB3dZEjo4+gu6mfM9aL9yVHkdo
gL+4RxXTPqr7IXWlcO+NUwJ5MTBOqPfoRBe1IO4x8jUsYyjzvUmc3hsTZ/UyPw4QDWlu/IcJ8GaG
asXtK7Tl6jTkxHWNIiCyNDGZiBAmUVe+0BSBbR1kx8PssA9D7jp/U0JPpqP9umlA1G7BBwGgpIF3
+/IkUzuuyo6XnKx1T+qXMHNX2ZShrXgBl5VxxAvGXxIRlBqaxYRKNHZTfZ6/8BiMs+ip+VvHPWo+
EiuxqS46Hj02Q6h+XUVL07BeTHg7oJNUNHTHL+OePTB/9AnG2TDm/jJcHwemoyiDBDa6t/EEutzC
sC5AccYzJINxGvrHsHqMZbSyW/rIeGkQSVMgJMV6baubStN1uG/rcKxNTJPR/1oJ+Y34H8pnANNl
a6DwFqMEZdFmhOkjNg698M1rDw5260Cf1l3vk1d9P51kk+I2j8pG9AObjvLDVZyVZWkRUR4qc/wF
xkLtI7THPXN2mPoZzdx+KkvXb+oiYla8UREJWVdlG7Wpxwkdojx3BnaYIDpG991XPmSc+PGxZxJd
5EcvvBkRnb9L44b6zBCzcC1SsAVyO9keCn/cd4Gy63fm4bbh2FKPczGCOaYsNMjcYlFtuJvCbx1x
1vnLbRHbR4XyKYoRREVNTXgcgjNIZzNGY/vlj8VFX7/buNFRewB3BsfmA3bh3Ra4uSa88m2CkFIz
qODsR6L8x8VEfcCi2iHj49BLPMuGnwTvE6hEUYPUYQG1y+PJesKissG+EaVymdl6vGXyl5eBui1g
FgRRhQoA9aWIIVO1ZGgQ5SfRPRsNh4FObQYr4W0pGwu5kCLo2VDROAwNSMmyz0vzzTQlKeeNw4Ab
RNUGd4Y/NwUTh2yLRcF3Bz02dqn1AIKjdvj4G0vQMWPCBr7GRJn+cqOyKilbVcUSmOaGy5eu/Xz7
+1sKjHyRCkvDUS9XFXSMXdGiJMca/h4g3oFe2rH9IWgO4y7+Znvs1y+lzggCF6BkgfV6+z1nd7/O
LFOZeFIsJR/U8WNJvhSJpODA90QwLwhRNbS+Aq6jWmL2RDF7utq8gIthCE5Rf1Dtv4p2b3TPdiyD
8GxpwLkonlA9W82ctP/Bfq/RHWlPmhGE5tfbJyQTIShZaEZZky7QgFSLHb0cHFs9jDL8/5YD4L4G
VsUGS9NVMJkkpG/CGgFP448ANmLit5/t2L0Ns6x4shws2cgzQxqaYDD3C3wvYtJwrJGETWysid6n
hxZQK2Aa7xPADE1XO6LNneM3TS/+9jvFNt2G5QTqhb/LxQxGNs0hyzgmhWMNebWj+mQdErfzmkO/
Y5MjLa9smSCgoICwIfYGsLlflqjNCFbKGytyr4ydMHVSAgAnHxlAHUpcknr2b7xEELS+ixUsX9RE
A014WoD8oK4BpxR79Kl3OKCo/SSD5m293xk/S2arNv4RI9nWnpAt0rBIzhW0HpodeRi+/B071L/e
/gDzgfQTrCGiPk2UlQG+ogCHC5sb+3b3VE6/nuPiWHAEX6C+R/pQMLjqaE0JNfD9dThZ8Wu/+uYg
TSlvPBQvhAhmgwDekZm86EafjdbhpN3mAx+v5TUfkcMOjF936BwHjrAB4HqTiE6EIAqPCa95lPae
9jtaS/hRt6zHhQBhPTX4GpdK5/f5uTzofvJsgjqxf43eSq+5JHbYlgYsKFJ3eDthPZdGt1QKux4V
BOT8mY1LHBhP5elvvvPh9DtXCS+md2nCVUp7jDuuOG6GT2nlKNfUs550L3+oAsWzf93dXwjjzuDM
n7RDOsRWCmFd+WHOPKYGt53JhuG9+L6QjjLCplEM/v1e+7AYjm19THrfpH8U6kOI1/xtYRu270KY
cJXG0h7mrICwQe18O+1PpU292yI2nCN64t4MOnT76t3CukExRrR4+TmayNS+cDXjc2XKeHj5rggB
BZw8ULoA42tAHAmngvZ9pnQ9pBQgkKtAc16ALzHpdcdcZTMktpT7QpZwQg3L+9ZeodyMOOFu2BX3
9WmtQUCFocB7y4++397ADYW4ECecUZ+S2cTsc6TAY9/UHiua8KqyFj+Z1DNlMxo3ArMLYYKZoHRh
mpJhbUn118zurTxI2oO1fkhlWDduAW4dmBAzQSsTFocweNanxTWOJab0ZDsK+joalH65+w0wyPm6
mHp5a+GlzNiIsIkxRqRoD6biK8Ovh80XIoR35tynKO/yhhc0ZGeT35ZIvclm2m40m/C4+V89Z9xt
nVmfUY0bTBvC+Sj7NnGWxSXo/oh84zB9jV+BqkWNHiFL7f7GQ/1CrmDQtbaeBsXusTj7MbVKZ2qe
U9m89w1jdCGD//1sbRWeHd1kY23rWPsLGdFS9svkA8gSnW+fYCb4iDKAb/nVNYsHheZ7tUyfzF42
2njryXYhRzARcUvWkEXcSYDKtznmnuJrD8Vd6ERu+mx7MkbmTRt7phWCiTBTrdAwW3X0i8hR2HMD
YkEZOZ1U8wTLYK0Nm4oRMtIDRvMgXq10RzvFnulHd72vodCuTE6sO9J3z0a50UCOA9UnZCNMTYRc
N3o/UaXqcGaPs8cDZcVdnopD6dc76atnI+ozAF1GqQZZNryBhY2cdGpjNges0nCcA07XBIz/nbbj
FI3LXpYo2gLXGEDWqGhNBkwWMPlLhR9o9p8Csb1f36QBtTCmeHiMPni9gir04nsqM7ybSzwTKlgQ
q03SrufNyQS4gnDH9rAetbM+87FRaeNIk9pbtxr9/Xjq8Lt39ZDU1GwZjYwfnzN6FMEZO2mfQ6Az
zF37gK4dzLmQ1HQ39xX1FiRNgHhBI6fgW7qpC9lUQmTv8Xa1zgXIINvpzgoASnwCbdmjbBrr1vsK
oOB/RV71MrOli9IcIjFHASIznxVO7Su78ign+ZKt7+3HnBnKpszspuLC/nkir72DweB7MHO41KPf
zaffCbEv1idojREphaUOb1v6NzQ9+tl42pHgEuZu8v12xLMZYeExhE5VTj+B6sTlxbBWgqTeCPM5
Mefv2MD2m977sbrxvr3HKNfb8rbMp8FfqihxI90hQm2qnDalgsSDb2SGU1HiGIw6bVdIxGx6Bd4f
h8YLlCPQXXy5rLzGZAW7g3XhwInMX0/064puPPQSBPUOjPLzryc/0Tn0Lk84NHWMESnzddXtflTc
tHxaZLTe24p/JkMIDPTc6MgcsxHZk/6QB9k9xm/QR95gqBwi2Tyy7YN6X5AQIaxdVbCMwn2DTV5F
ywf1VVn3yvaCQHuAfAieK1cdhnbaNWTKYB/pM3c3iT87xkfeoFnvZDQB2wrBUSfIgwKsIxqqvgT3
xVIgZFwfBz/Z50FpHM23tFPqqJ+z1ZMSO/IjF8NudM3wDBBSr1fZNS3WAJPTsIP6Nz6sfNiZKfxp
96P8wwiWfStj49w2VWfyhKhhNVNl7HSofHzgfbyZX7iTggr46ppHHqeGmOjr3L7N/2VX39comH+m
KNFc5ohU8MrkY5s4/JDUuwmsi9Shn0NfNjRFtkqRAo+0DSpBvP44FH73igZpDL3tC6fz6JcFfDP/
S6/75lVgJm/qRRkcOaNLW1LXU01C7uMU7QNFOz19zLXgtzbyXYZweAzONavXnPsZLZh2zU5/Ug9k
x6f4Lnucm6z5bTNUMMC7wMkXUHgQzH5dZ6GZNFjTgB4EreofqnaW5Nm2rzeIjUwVgCYktgXlGBLN
DtMaMjgEMDul3nwyfXNX+vSzNOm6ddk4Sg4oUaQqr+b+aUalWDRngBreVX8k+wbce32M4M6AuQ9d
KWKUm1rxbgMop77l+Ri6oS5VwojgpacswxvtkP6JtMQOgSSS9YtH0YNrHmSRHZPIE9tijMyqFvRG
jH6chYX5ZCTdvJ4spZunu6bI1sybkXKHM6XVuj4UddM1Xm5Y00NJcMhBM2Tj6g5aGEbObGrZo6kr
S+/MYJ5N3GpBJL7vrDgBwIzM4zMYCNDgtwAQqwRTo6gYOKOA9+mwJBP7c1BUhsnPwMUQZ5q1IQjV
Misc2iR15BJ85SOIFe1vQz8OB/R5N9Rr0zwsHKYj7+8YsBe1uy5xlmHQW5x8BYzBGoOyJTRQUqX4
mSTKHNBeWfH4UJKeuopttvfRlOWD24Blijh1NFqGB4reOfcyilGmg6O2MOtthQmdwTx11PBbdRqk
wIcNK4CCNgBTeB+hZCIODmt6Xcfv1qFhB/D03OU/eHNI+Kd6wBixA8gZvs2pNJWykWq7kClEMQPY
N5NQgVYrGqZr17yi+roojwuRGvKNZBTyeZaJwBo+HywXlwpdDXkMHgYNjuN59FhgnlC5/5bc86cD
QA++jRXmfhTIAPMbZgjUPXgHomXe5pWMS7FqHg1rr8zQ6/DYzMey9G7b1c3vA51rEZ2jl8TuVcW0
UFjjMJ+8PYTa5+mXR+miTgyYKmApQIFxpqPL3w+sKSrSvPmlyfdF5PfZ7vbv37KhEIDqDiBtICMT
q7ej3YTTOMPdFVR32Bg+Nw2QgGm97ObU+pGVqIPn0VMexw46DQ9DkcoeeBuWB5VQxEvQCmATxFnz
dTJnlPD0Su+9lRe8Yqd//TEjpkBXtsfq34gokBgChgRAf9TPxL6NuALyVuEVp+K1PXTu6tgfkkP+
oLmqw3soKl+ywRuOAxhO6CAAdXgFifxRrBk0q+LrU/bqkfNg9/vlsfeRhkBBQ5Ya3VBHlAV5Hxta
zk32ZubPXpPZyhKtIQvHvar+rNWHpe8kTdRbIsCFBcg/cNycIO9SI2ncRRYozCd/WvLdFC++DdW/
vWdvYDXB+9lnMsQYbGzt3FxHyKgSI80DPS21INar9mMZ5ZU/asq8W2rwcNULELpOZSSgp6j0XnsZ
esN2rAqTWEEZiAacpFL8qU2yXWgk9ZNaUnJkVMme0rjqMb/QTttgyAzigCQdf64sDNVdVswktdn4
MhpzgmGDs34clLh9BfOuAUb4emxfrT7HuOnFBAtzDy4rJ19Y7JSdrf1BTUyldvouD79hwm17XOy1
9Cw9qz/W0Rx5OVPb/URa7WnIbd0D57b5M+/WNsgGMwpaNGctPoDZjWxcybVrAZMHWr5AP4GezCu1
UFSOm+nnya/nk2X9jJiry4oA1/YdIvhEZAR7MCWifS9pwrp1hn2P4YDN6bUjr6w6DtbjFMoeIlur
gQzEYODv0kEEeKmBSmSboEuik8/szulj+2iatRtlxrNEC/GZSyVE0hDscm/RJQCx/Gec3aV+tqey
bLEiQLLS6sgqCWpgYxkop6IrDkg23FVxx1olZE1Z41CK4mffHJu6dmj4y+6JXcjgxulsDQB5K1PP
JmwVfa3KR1UG+do49YvvCxkDYq5RudjYI9V+qOLXsAvo4HfhI0Esdvs0NvJIWArniAGShQNQheMw
6ra2jQLh0d+JQDzLTiVYslZQtiAtJ3taXFvtS2lC0l+PhzAHCghW7jj5yYnso110pz2PPk9VG51k
cdc2FdLAZcmxbQzwNkGj4zRuhiWHtHWBnfvW2q+3N2/rmJC31eAT4OiZCJtEJ5Fto6YOVc4DWiiO
Ovma8XWA6SrC2b0ta+OgdOPs6SLqdZbYY4PBehOqgWPAM37Kw/RkvMV5crT69c5BGAfuIjQy0CjF
V36m4GSIy8iu4CmY/WxYfywIYSXL2ZYA8Cf4H9Ej9ZahOJPQDuq8KClaSfTdiKRYB3oCxGFo+zJ+
oNPMiTxZxvT6sPiS3gXyH3QmMIN5C+PVHHw7jI/M/E6VHyuGIWqd5SWl7LA2oq8LYcKtipQ5YkTp
J3R4Gs/R/q1067L74m7xcv+38LQX4oRrZWtFZOgznpmYiUzioKg/MhmE89qsYvs4FQ4w8AT9LcKK
WNJWcEGwE3pxLIs/K83pFhkOcUvHAWrD5DRkODhxqyDEslTMc1pg94ZjfuC1pWSX3HGIGSb5ynsJ
ro0RwKLASCFJA2dx3epYLdOEaYUIj5Fa5NKmySXPnLEiC8KH+atE47fE8f4m5OvhyOGiLhVwsCxU
lSIEkZ0/+XZQesqD6Wd3yq4I7K+/PCwQBv1cmJCXUvVsTY0UO7kQ1YP18pRMd8tOlSn65qIQnbz1
YyBbJJzYAiBbZQ+Qo72YP6oP2p4Pua0ttH9wYJG0HLhxryzUHf8VJyi6NlVT1xb5+FYpa+ZP1MfA
+QP67JfP/NRsT0YjvpW3PH/Ki+XO0GoUxmZERbxM3QFWygKyR08fn2SkucMLCE9lYTr04DJAgtl9
T1howtGRGlEgxsTB0NsP83qvyko5m7fsXID41LAipH5iXOXWg2v0Si881HsdUP/SVw7SdPrGkeHR
YZmAyAIqfcWvOBolsaasxsPwL4wNgd8KPWV1tG89cnztztQcGYHxVnL7QqKwgb3a2+VitEio39UH
3dX28z4M5iOosIDkCx9kST6uc8J5XYgTttOk/4jT50dkvuBinES7a3+nD4CzcxNgfnn/mhipLaA8
ypoeDmxWKy9TQr8xB8l13jDyFyKE64U0Rvh3NrawvMLO3KJ2gKuXCLme5gbKFOSrYHptjk0Vw7Is
0pF9UbndVbXHrKl2qo3/ZjCnYwxTX1nHpk3domNen8rIOjYXyHnogWPmLfzCWVkmuie13oK5ij9Y
2WlKv1Xap1+38zYqs//IENkd1ImUpCYVPCVqNygfhaCQQjmHw7b6Z7nv3wikLsQJQa6hd0PVRebk
z/0xDU8kkpij7et0th7uAs4Cpy6f1DgGdh9ucnF5J1e1G/ctrpSNksDyXWrj+Q++vE+ALYNDG4TB
vLNCE85oBvvsFHYoP+g7Lehc7XO2a75gWrtPT73szbthCyEMOUBE6khZq2IZncx9UWkD0lat93fH
wPjd9nWnOSBrKmV/3dhKhlCDIrDBawTZQQFiR5apmXMdms/jm3DHOUDDIEKEA9YPOC+ZJ7nW9ktx
gmqwyiCYOQpxug14VZx5Gj3GuqSCfm3+LoUI6qHVZDaykAuJkeBkiWt1B6X+ZkbPt+/Vdfx+KYf7
mTM1RF8fQbPViIhGGx3W7YFBcqjxPerdeZCI2tQK3jjGkJ74P9KuqzmOm9n+oqmaHF4nbeAyU6Sk
lykFG5Nz/vX3gPpkDrG4C4suu/xgVk0vgEZ3o8M5KBqwmDfO0kuAVUSoNmIUoAiqHfDUH4aQeshy
l4ve4Nwd3EhjXiaqlKPI3dfwx5XtDUu8N5SbxV69WRW9v6nnY6/Wdl1UYTZ72Cv9oiXKCv3LY7fB
xEj2Odb+mnXVS1vTXU0Rmg9XAVWMO4PBACNmrKUHvEc5jB3kzSDQnO7l+loVdVeIRDDql+ldLEUO
4jNluSmXh4Xsynl3WfNEIhjNi82+kdO8QUCWu6rzF+ptffzjsoj/R+PedorRgcROzC62aPINLWCS
i+ZBAKEAjy3EtOxONL3Gl4YZWSDLAPf4nNxnLPN5kOCi4hMlS6fPUxWAMjua9bGLj8wP4e6iY9Cw
8HhEDxGjd7WapM1sokrehmMo3aoB7Yosv0chpeLWT/J30cQS98hezSxGnpFuZI5MmjHRGivyiCz1
qf9ppdedqOBx7naxJLyEAYyFPsizhqim6IdBbfDCb0Bb6RxXEcol11cAuwND53jInQ+XRpWUaIuJ
HCNtQin9ahdJO8q117rjbtnHAFr1L+sgb8+2AhkVtNUGoboJQz6XX6zuKu0fTENwkzivKXSOaujJ
QOsQajasQTDrfGhSzNgEoN4M1nA8rHvbV3bWjpK0Sv798+Ul8SwrbSqgQ2TIMrFVOCtujEHXVlDS
9Z8d47qud5L5WSoK97IY3s5txTAPDlWOQWdv06Nag9b6YjWeIxzR5ukbrYYaFM8BUAHMFSKOg44M
msskz+QBDZv36xWwbChKkgFoNErYBOrbP16WQuet6OMNRB/skNqgVNpaOrB7uW4enUgLmnY6OF0f
XhbDcUrvxNBD3DilWFWSoqUpBOQ3r9Bh+ayP/VeiV96UAs8uWtzIEeGv8i7XO5lMLqbLNTNZNZzY
GHa5S/tOegS0/ZF2FZtXQN4VJL45GkLhk5AlAUw54HEZefocO/FgIXjJpVBLwrLYZX/M9G0DSOsV
yRE9vfIZ2Z055BPQfeFB1AqhMhjsF1VFs7m8v3xaPN8BvBa83pBLtdA9zCzFKrsaM/HYuvUWjAkA
/LAP5mlGwueVn0FgkzhajzTgK3w9EFsUNr00NJ0KlEokvbvZ8jINMCadqAWJYyPeiWDUryLdpE80
G1LE93X2ZOt45JDOLdRWcJ24awFAFwA9MZYJp/Rez8fYUJa6wg0usBRrn4+ihxpPyQAf8lsA2+nS
VaXVmjEEtLG0N2jfTqnWYdJ1rtworauuxF2rZrfaILI0pltSnGTMzdU2GHx04B5KuuDwRL+HeX6k
Q2dXpQ5Niaw+NFPTr7rhJu8mgRjBvupMBDgnuhEv1G9paDQoD2MtKChykHvQ4bLZVyaYmImmD3UD
A9X72mcFUEEpZud2HZoppF0K4Jk0cPxoFfgU/j3bSKXL3pjFqF3TDqEU7vNu9GmWjgROQGfZc7xB
PvBSfLdExrvURVNgD3BUpQQmroMGWHoRIxvvnqELC22YMoXGYx1YWVpjJyHjHqQDOCtfUgxqjtJL
N/55igdARBs5zH2e2rS3+gj7lnbTwZKMK71pj0qjCewgT+vAjWkDFQhOGU0v74+HYgA3iA3x7EWz
bHqVNqHAztLbwbzV0HsMUpLXWfQzzAzgd9vxYGMd03EBFRVINQ6Uiw04R9cfMYFbUUz8ErfzmM8R
jsZOIheVy2W4nqvntRJEf9wtQ6sO3B/lb2BneSotldLcgTEns09AXSe6qNzvI7GCzlhkFlG1fH8k
DXg0sp6GSEZkHRx5/Faas+DUeSYNLV3/iGB2Slm7pRl1LKG0PzXmXRcdl0yA+8G9+I6GBzP+RZ6U
jZE1p1zjmF785V4+gvf6XvLkA3nSvAL99aKHEgfEAuUvAN5qFh7oGEZnjFulkTqPcuhx/YOaGWBw
+qbk5pFrAHJUfsxGRJhFGKOF8auYjYyznWgZA+0SHUdGVMEI1wYlnRzavRjLYaqB+cx3RlEuh3OP
3slg7OgwLROapukCcy++q8M0bK+mwe1OaHG9Fm0nRwXfCWPsKGb/DGXMoR+x7Xja3O9XSXm6bBg4
dvSdCMa+adraOo2Dy6pKpxH9vpLloo9Y72OBA6KqzNifd3KY2zQmYPKIdKhhrgB/Rjl160nHVFp0
KKpD14/+5VXxNg5agOoypWuEkXh/d+cytqYqVmDtlGvLvulEuLY8Tdt+n7m4DlLo6UDLeEv3gAaq
yNyrf47+aECRKbUXyuTWGcioA4yuSSNYwtr6a256UQxOWFGFhrtPAB6iKX8MRrK83UNmG2uSQZvX
9GROx0j0iuBpF05AR2FGBZQ5mziRF7WpSYHvZ8rsGVPqGsl9ZoDaNrYE+sVpkUU3AUCGaZMWUFnZ
yip4OdEpY2G/FgszKOuBZlkNy5tee/FF8Iu8fQOgOEpnQM4B9RpzMQdL6aaORvmqeoyco1MJ3DVP
v4Arii5saBktLr3XXzi8vEwTE7G3uUcANaZ7SxRA0SvAXsitCLrETUBI5tq0Zhre173iahWqp8ux
bh/kODBb0XXkLod2zCNnp6ESw0Q3ujIWS9pgOcq8eEZPvmFuwpXs+MvlW8/LBwH3wqLjxABLPu8a
1ktJHQjUDTCcSHuW/vw9+WQBJ0K7p4Hush9E4+28pz+gn20FGPkIrXCJ3m8jcNC10UygdsojBsoe
6Jg2cBU8xYCjo0jownoW70ptBTIGe81BeRA7Bg3kbYy5r/sCXI36HRLV+/U4P7dgZFMjL/98eWu5
J7hZJmNQM91YcnROI9XfPay225fHOQ8ui+DeqY0Ixqa2YFUgJfUQkXw/9beyI3rQ0ktzpvEbAYwW
VtbQo9Eal5ay98aYiibH/Ar0lvsKEPlRIBptF2zZWXVOS5emwbM5iPLEtU1vKWu3F6aeBLvGkrqn
td5WCS1Y0IYSymA1XuFhTievywfZTfzUK0UFJp5IVF/gMZBPBuAtowt4G8vFPIxL0Gjhkoe9CPqa
t3Hb7zOKMPbDOGCyZwmG8VuzfJ6WxzX583kG4HZv1sDoQmHEyhKXWIO0NwFCRvF6tQfaqdod8n8x
QM7dMsDkOHjjUcApxp63+dSSWMGSal3zjVZDeCpiFuRaIhRhUEkEx9w5JGvWNPVajFgSxWQiV911
dJe+TD+AyQQkheYqFxW7eYZoK49JlIzpopOygrw6OhoxIPiayM9lz/oAniDFWH9bGLN5aGgvWymH
oN7Z1c2ujV6K+uWy7eGq3EYEPb+NM3SabCSt3WFMYugDktp7Iv+0hlz0FuOqARCA8T5BtQJNe+/F
jLoky7ENNZgV137lotUPkgfUKYyaYM5+Z9+IYAREEpm7pI9jYnV5vwRdfZrLIBINb4u+z9yjqR0V
J4tMzAUZnVtqsmuUD39+NBhaQNCAWBiKwEiIOzAhY5gAIeoqJ26Zpq1r9IPv1LkgguQtZSOIBSxC
i7JkFqaF9mvnNhqvBhGPEPeCIpmEdVCYR401AlqZdV2nRPDcc5orsWtGLVhvJmNplqthXcbkRstV
q/OzrpYmb1kicg0KRGk5zlFhyM8gP0nbx0mpuz02pHm+vM38XweIW/TKoH0VoOLvdbM3lcIuKedq
XrlASzhqAHS2gigc/MWfb7IPgPbCTG3k0Su5uXJ9MdeNRXn36vUO/FC1cWUn4eU18W41uFVQ9EQ2
AuNkjOq0lt4o8iunW1l4Dqr5VuxJiWDj6J1lowp07atoOgem91lDYp/XQ1Op1Oyu+xL92ekxGb7Y
1oMpSqqy+gl7AQALiqYEYihUZqg93myYnmWG0nSS5GvW4hLyuDaL4Aaw+/VLAiB/aEv2eR3fIqic
GNEg+UP7rLWqq6vfe1OU/majsFchSAXgH6wFk0Hvl2ElrVHG6ZAEGlDdnylyoOTlbrugOUH2W2+5
EkXM3FW9CWTvtZapXdIZmeTP6ildHwxyTXIBxA/3aDYimNJEUaolOsJxNAAi0/pPPRFgSdI92eoY
s2csBpm1Km0la1hCetDCAf1yyk7aqXsR5BjVoDMxSEJjUJb2e7P3Rep00JP2JQnUDgPl5HGsMldq
tMAi3p9dzNf1vAliexq7TE1Tx4Si2e1DVjwuQCGXzA/JcMAhAExlEybgvZ45PRKRaV2RwFpWPwF0
G4nVsBgeP7AS4GDqALsGNwL7/FPaMTWiMiOBvOyT6ZCve1MJLovgKhcK1ZjLphmts6ym0ar9XOqS
n1hXMR4t1eHy988yxK+nAeJjAPJgGBUNFe93aonKUbciVfLBOHeywgYQXMstgPW9FKPeopTm2Rud
lcb4mShRhzwalBgPlqLxKDwVIAx83c2fadtGeQSWv0AThCKphdhYTsz7as1YpyQgubt43Tcw+AGg
JH5pA+WohxUwJEX5Ia7N2WwpY6uzpCodQrClQ/IyfSXWJ+OvDxwa/DQYlHSgd5xx/eoLye2M2mo6
/kGriFJgnyZQBrT/YtCOp4LATUZuHUBKyK0w9o1MBd58GVSwmsGRexQSXIm+zzwlkryIjdzoJF8G
7kB3YxYC+8z6aKpz29/Parix9EPS4TiW9ocEjCQj8yrpEMufDdQIBAfDXQv102hxAcMhW5gkS7pU
doe9Wo7pnbYfr0CCaZ70R2unuuCSu6tBVrkXyKSNvqzhRljwj0xG3ZROQl1RLpNXQG0DgZu26w41
sk8f0eutIMaork05GWoFc4cR5XX8MejeKuqWFe0f82LpJ60E2DQu66ICbyppr+v0Q3cHJTENfU94
V7AlMVmSK81qFWrw0ic6gGPcKLvBl319X+5EBEH89bwJY3TbMaPEWOolCUoE1mX13OkC8yYSwCh3
P05W19Sa5E+YgwE+SyYoefFsmb7ZLSp/Yz21CjDnUo4FIMBdpavKeBDGT7z4RkfaAmMolPmU9dUY
+6pnQ5mSoB6Oceq4g/UcFV+GBrikLzYAIcUTlWwZ79UibCQyWmYrLd5bpoygMETDqg8XVLsjcMAo
748monY5q02w0piYdyHFpA3YRX+EtP6WhrzdF2AHQhgRzWPRX35mC/5ZGRpy3x+XMg6EYLoTbtR+
IcVe6j8tuh8bsjv+ldt/XzY8XNXYyGL8QpJWTrfoOLe4vjbax0p9TkUYS5dVA80e75eTjtUAaM2Y
AG+Htnf+6lmohRA7giOyWPKVFg11oKTDEVF+c0xvgnS3vioOqp89CkMg+psvHRFzowqtKEg/QJZu
efZOD1IAMQ+pa/eoVFBQuFk0QMw/J0TBJihGkH2if99c4SrJWrNJ4P+U5lpudnN/Fecvl1WBG2Tp
iIB/y2B8ECHrQHQHulCeMJb3FAOzxb5bb1YvcqsvslvuRKOAXKeOdzdQplApBcbw+0Vh+gBtO3RR
QI917TFzVcm6RxbHt/sUY8WRyMnS752d2kYec2pjQwATEsOxj6F+jL9kRwCAUsQ56ZreY0cTo6py
9WQjkTk2YKn1rTrD8iaLW4MTKppc6XkI5VAHYve0lx8uHyHXkWzEMScYG1YHXwJxdqK6tnRfEVHW
nb8gAILgcYn8AltuXmpzNEiKI+uO6pGCV8a+8kB5TCmhiijspz/37Lygj6BTomSArwmvjdLbGGJL
9CSX0IASIDvkvzYtyrv8Qy9NQEqiFdeiI4hsXq/TZcSUegzTEc/KAXSKPwB9Qh5TzRJ18fFOaCuJ
UcGoHiI9MRvJ7+erKTlFH3lqbr/PKFw22PWyLGbkL9FLJwMlLv3DxmXqCLcCGBXLjZIUhYIF5P0e
jzK3Hh4AkOle1uOzVOarFBgG9MUC+chiuw76Mck6I5JidIp6Oah0CuC1o3/ma47nH4qyqvC5x/Ue
9Ob8lsgcTDdVJSYGCAkaTFcA/zJUWm9G78HrgJeo8MLz8FthzClpJdhNwSGBWwTw8QL8DmR5apfB
rewvUX81iZCW6efYe7QVx5xZHQ9SWtdI2GG20a2RF+h6dyhFSQiedaUlOY02vNhnbWoGAGpKuVhi
VK/WMH9SA0wsYY48bjwlkPfVi6iD52xs+JeSvAmktmpjHqK4XAvM/gE86jCjTw11pSsakclXQncv
WhrjqDpj7p2oruF9b5FUJXsF4GLq42yA2obiUlp3HzHk271ktNEo+1x1pFHy28nwh17eEYkEgjvG
NUWb82KUkNRmbaX2SgPoJaB15/YF7T0jdB6A++7y0lwpPy+L5Nnz7aoYPcxInRpmBj3Mo2vJekrL
G1k/lEKubZ6P2ophnrjNpOsSYPcTzHLQl0F+m4xB4smgGlko2faYfshaaRjKQqc9IOjYx8+q9ZW6
rEjutj6xfP1Yh/NeuZH+qir3FczjThQ4cY9uI5B5+0izFiurjWx12Vyvy/eyerh8UKLvM6+dWbEj
JW3wfdMqvESNXaMRFBG4JumfFQB58f3dLSUrUbUKEuz0JdFehurWEc0h80UA5hMFewzksSEzaMLS
rtWgbbWzJ/HPOd+pjSBkFolgFHotW0tZ2oUEs3ObD0C7u7b13eWj4DsmQLdjJgW4VTL7rOlQalEq
4K3SpwYlLqEDcqAlpl1xsDy+QBr37iAbiSFGBfQKLLo2QH3stumhynQQlDJ4mYdov2KYBwReYvQW
gbRXC7+x4HY0S6tjETgmHzVVb9jRdzU5UGhhciuy4rx3KEitfi/tdaM3wtS4aYZihLDlSBfW7ydE
4YWQ15n3qNmKoWveiDHywViNzkSyXzmmzrHLHzD07A4gMI/+lInq1QFuVsS4JSkHlNaaFJJPkusZ
BDNDZriX9YGr4BsJ1FBsFhNbxCb2nMCyRSGQLpsIQ4WCyphIBP37RoRdGHMqF0USKBZxnXL2qwx5
TzKKHn+8fNH2XJi7OqHDNRtSCxnw5RXhnBzNJylzqVsQY3CIFsW4INvSiqEzU1qHDY3oqXZu+uj5
8tHwY+TN2TBOQG8Hyy5bnP4YFjdIQYT1d/SN2SdrhwzElRx5siD055uijUTGLbSDPqqxjlX9IlXN
fZA+dkD9qCBPE6BICK4RC5SdTWpZ5IkjAdjmZEjHAd1WtXkV23f5+vnyRvLPCoV/DFYD3o6dEqlK
dCIDSBTODgwJqnq/xro3/+ks9a+r+iaEOSz0Uaj6kmPrrC6o0h9JdyjUb/9tHczpSEUH7C3FAZpS
fMKzwilu+j/GY2OWYTNu2ymsWlXrFvy5QCVYfYD0fRrdHxSUQDyExD8XvPzpjKyJ3vP3hiEippya
hRT5dhHE80kFJIGo94mb8qIFhN8yGKOQjJ1JcoI7ZLizj6lfStCkfpEPycE4tq65j49/jBH7awvf
RDKmwdL6ASCU0AQCOCCrVNx+1JEAE9Jp8X3rmxxG46RYz+LZqZDTOJYAOk9DyZsfigMlSSJCYBn+
RmJYCGA2tAmP7Sjta9jwLkKqBgApHh1OBCVs/2J5Uusit+ahi3X3pxx/rxu5EcksELnese0JNrKM
AcTxPSG7zgrSfB8VN3EqsEbcCrtJgcFRhcTEIls/HRKz0rMFGaL1dvJoPiIqPftnHdTfKIFhJcp8
8QJwjHpCkGoCHIvt45hzWRvGDO+/rv3hlD8HEe4C725hIA7tAuhjQ7WGUcK879ROzvCglYfCXbIb
YvxIa++yPeI6qK0Q5oCatLe7cqLhyd8gXUqAYdJ59kF9cmrMyfY79GvvL0vkrspAnw6dk0RjM2MB
jUjRsW3YtdL4oS7HHhWhVVQ/5TpB600I24xUj2SpDDuz/RzljFzyUIh2ALpKH5cN2KvCy0viKcJW
GlOfqfLZMsppRjSZRvsokYPVygVPMZEIJmBdBzzF5LXBIyYrAx1jHXajCsJIvipsNo2JVI3ZIcCz
xqb1Pu1xR7kpzLxoD7DXUN7nnih9IlAEgwlbc+IkCFawa0ObeMYwebOJiQehUeCFlNvDYTwUYJKb
dFSQDKe8KBSjhxzlg/yvuDhFh8Q4qnZcmhzhF4IUez0tsrwnJN/9N1VjbEJh9v046z1EgOIlPxaz
QM/+HyVAwyAqWMCWZn1Eo2hTrZY4FfraM0H403+nUJ0Ksk3qlXNYBTabrwRv4hjzYydEAyXFGPlA
DWmrl+mn8ZEYFfgr/yyIsTet0qaNlhFY0dVNjMibMl/VHJTw701Ri5dgMWw4DEwGuYUpx97F34z0
iVjf41QU3YlksLZm0CtjHib4OOtQNwCYv+5EOOlUh9hM9GbHVMbWGHIuqXi0RL7cFoE8fVPM+1G+
xxC4p67+ZXUWrYYxOc6ijHIBVnUfWSi/qUu/7yNfS4zgI2IQGaAVBSPTLCBJG9vgyplxMNbUfJ/n
GgDSDuh440Rwe7jLQWs3wGLAEn9GLVDAr6nSiMPplts5uZ3sQyKaV+XamI0IxmrWUyL3CKlgAKpd
a15FolSWaAn075uXflfXCHkBM+ZLkx5q7bCb5jroVxEZODWFZzq2WQZjKocF7W+zXkc+QWxD5ENf
a3gM7VZLcPKi7WLsZdYrpC5KmGQyB1obdqKCiuj7jP2qmgn4R9Ei+UU2+1ocBXLdC0I00YkwBqzo
jdYBr47k1843J7qa6idLEsRkfKv/dhwm82TMqnasWwP3kDzrOzDB7NDPK3v2qfP1MD3GlScKmQSL
OusNA2heRyqoWdrGAeZ1wPythpmolsF98QCq9veFNBlTlsULSds0IkH8CgR9g36TYNzP97MX03xp
HmShLTgu/l5ibgCjsYDLPZtUAF6KHccS7Nho7rVbc2eFqV95yo2WAqiK8oqKol3uXm4EMjoolQMm
FkZUeyvlaTSPi/XJrAT5P35AvZHBKGErIz+a9S3cDvEp9WD1SbHccg9i7p+Yp/rIpX0TxmqjVjoZ
MUcIywDz1cdfpEmQheHe2o0AxomCmbXQuhJG1DAwkr+3/hR7kr566ejI/1SAVbtoaKRIrtFoW+VH
dd7Z9s6ZRSdCVffMgm5kMK4TuFEq4IoH4BQf8flw3TtegriWQvKhN0eg1AIVY6eWUEFRgT6OBc3W
3sg/6839vHz+gI/erIf+hK3jMe3cTMC55afqT2L6dj25kS6aDOQ+BjZCGLcD1NgYQ0a4KjGAfPVg
3o/H6kDpOkvvTwHGWR1gPA94F2QzavB6j+b1m1Nau8IwXdJYt/IQf+h0EK87JshzznAzV6Wc23Is
oc4jeTRLNNOl66GVrf8ohgk9+nXsSkJtQDN/G6KfmnJrp/cfUYK3lTBKYMu5mdoF8mEphgaKg7OC
yug/imBUgFS5VKwTROTkQZ7dKM7dan24vAxqcc/v5tsymLPXxlUFbT3OvlOKyCM18VUwWaFAmx4k
A8WGpNs10dNlmf+P33kTyriBVJ0WG9w5sJqg4gypkc7ukZc9DZ/Lb9q/6MbhPhPoK/F/Wse4hLFM
B5JN8HOrnrqp+cnJiasuJ7LclYaoqME1drYCQiDg6Btn4POl2S5OtcI42J8WZPbKcNx3Xyg2e+X/
i9kZajrPjm8jjYka1gJj0GOLlAEFcTU97YoEyXXiZaBlRCmycUVEdVzrupFHf8/G9JWR1Fo5/usv
yn2qF67Z3CfKt8vqwXV5Nqok6PlBrx6brJT1pdH1zor82dmt6sH6UwKvV3P39n121iySitjSc7jU
IXtUZlSDTpbQ5dEo9PxcwCdD0b0xosxcqyWtU1Bn4upaCvmrMioXUeRdpVc3Coj4vKbG/zD05ySW
Aq0W4Z3yz+hNNnO75KhXq3lGnrQoglTfS8pxFEHFiEQwF6qrkChvVliNUra/SpXmgxbvW+L8KaLl
r5P6vRJMFbzXtsypdCmSIAapdFc2kSkXNZPzTRHqdL8OClj970UAoSFbuwQi9GuKVE3ZFOwnFWkk
2mmTXksfeXZvxDH3dYgmQ1JJiqa24ZPU7Irmc5ELvAb/+rytiLmiyJZFZKab5tSWvxCkw0ZTMD0l
EkH/vrECbVM5ahJDRGF97pxbRzSpyf0+RqV0GFH0ULKtNmhqHdQeM+8oV4Sjtl9E71SuP9h8n3Gs
hpNLmZmqsJX1c+UEEUbvu0b2yI8kNoPLxoxb6bE2slhLkFTIUcyvlSx9eiX3cYKkcknxiwbKE6Up
RXvH3H5LHhIwYFLfmr+kZeKqoryrSABz9+s2RwOoiTxFAayh9KAOoWDHuD7tbcdYmBxT1ZvFyNPI
739Yt9SDxqERjMfiROkRxPhJXFu2EcdYAGModexZFgea/Fzqnpk/dPb+8pL4W4aHFlrBDedsYLdf
ZlAX9TSW1/5S+9uyeLn8ff6b13kTQH/A5kJOcedk1mqgTbtGM4qO7ubRnWv0KFLAqUik0vwDAn0f
2hMpHB2zY6PeKrFBrX8TFLlLKWhiUAlo11PYHAwPeQqRQP7+vQlkrCZYTQrNwEsVhZFrJYy97AiQ
lHL/a84i94yny9spEsdYUEVvMwNUIFiffJ33N3ItUAdqXs6CA2DE/d4/5rQqMJrUiD8iPIJehg49
siN2MVLdNPr78kJeSyCXJFHd3+hFEusOIAJxUtMxw5Az4M/QwtqBCNF6KK/QTgouugpw/+VuFbbc
ixZJ/74RncVdbC4RJgfm3FOPgID2lRM600s/9ZOdYbiSEWqeffXR+/y2u4zBreyxLsshxul1YZw+
yqD4lQVjK3yT8SaCsbFKTeyoWekrlgTKcJdpJ0OEiiHSQcbKOk5nOzoAaPxSM/ZlqoTrItBy+iMv
6AbbLOkkoPdTa+zTQO7l5pCqmEpOTrUTpPV9TkT6wFsPCNqAU6KDpENjwRjVcZycrsaWqc0P4uTu
KozkeIeylcAcSiJLVprkWeTX/uI5g5fs1z2K6akrfZ0wyZuF3X76LmqsOMPupiHqVipzTkNaxF1W
wlaUn/vPc+Wq9JK9mD4IkZT75kRHFSJPFcRfvKPbCGWB2J00qpXFRmuWkUpoeO9OZSqZbt+uXqWV
O71WrgetfhbYEt7DdiuUsfpLV2RGg3Sxnz1rn9VAARNj7hqx17ro5RWSZ/L1BbQaID8BdCPLDTG3
chmjTznyncX04no+5U65u7wikQjGQulSMvYtbVrp0+6lS5YbtVbcyyL4Ovm2CsYW6YDrVcsWz0AM
IVry0/y1dx4uS+DGlxieA48uZbk9w+pQ0lHOrBoKaCiAsoh2NUboMm/KweTyb9AmeWZ9K45u6sas
x8milw3NSSV9cVIiALcalms5xWMZ1/7lpXE3b7My+veNqCzOEjJZCGrULszgOkYSRsqH7NJGCKME
yazUyHPR+xt/m9MjZh0vL4KrZJvvMxqA/MwQ2ymSGfbst8ut3H7AFW3Pg7F6Wd2tVkLTxLW9q+Z7
QBsrIhZqoYoxNq4qpmo2NNhu2mix3FCc+N7FwAA6U5b9R4bLMO2lIlQGKpquM8FXPWrNYMlR5CNZ
YnQ3RDvZjmDPuOHyVgajxKZWqYo9w7kOhvvafHdAFNZhQfNO3LvNvzFvC2LUWK4KtHUYMNY5OsMz
PPnv8/3HQLSQl7M0RQM4tM0OWjTjgHEoQEv45vUaJvvuGpA9d+RA8QuKMN+JTomv1v+IY4OHzunl
0aSBZdv5bXwb6y8fuTZv32eczZQMsp0j+eMTbTeRBysSmE167djgZ7Ndryq/sS1VlCsJYDNxbfqd
vAZJ86mJ7zTtmEsimHNuYXcrilFopUzlSOr1yO9qz3CTzpXczpNuQEtluCtQiOdrcQzMTWuBDNfE
dIoMAA222Vkh82xLvYYMx7NtvD7R7EMve/NR8YjX/yUmIOKGJJCFbhTw6YCE7b2xJlk/RUqPsnwn
gRZm2Muo71W3pgYuu+E2Kw4fUI+NNOYCI8PexEmPmjxB59p8dCbB9/n7txHAXNrSmKzeGnvHH47S
Ix3vgftxIeha85DHF06m803sRh7jhsZ1RatUgjkpdLb6io+hogmQvSZtdt7ZD4pgeVzt30hjnFI6
x70s2VBJK4VOVLE3THjBI1xudumS+pfPSrg2xkW1Vh03Pe3Tc/ZrSGnQ1dSNQgq0BbATPxNYjlfT
c3a1N4tjvFWWyNPSKzOqzVnkLu1XZ/2kFP4QfxrJsZzwIqjvdSGSJzc4fhPK9tNNZJQH8IrD/H5d
PLIvQ/OOAmXSfIh4qo4q34UVss3j8RKv9kjbbKTYdq2GXEVOF6JWLDo4emcvyaGL3hhJpa7qSsmx
KIqAQnHZ0tAqXN2Xf/wiKl1E+X7+woBBjwlLGtQwVn9UiboUMjTFLP7OwCa7lG4mIlznei5QKv6W
wSzKthDx2QUcZVXt8vRQiSBGRd9nDGE15cB8oDfZkJTHwVwPs6IKDoYbUWyWQH/C5lykqU7MsoaI
ovpRm7sC8MFa9FgLYSy46SPgVP2zV4wVJIoV122SYED07+pvys1s7KUfKF8B0L53IwA8LwGIhX3U
wL3LNoO7iToCQE0xHRMkue9XmBUgdK8rGQnTPGyq0zCFl7/Pt0kbAYy9jQ1b1yoN/jE90XBJQUsK
rtDR8FpPbN25ar0RxphbheSZ1dRJHDiqcpKN7CrTzGAq193lRXFd8EYMY2dzijrSm1rkZ7J8AOLF
dRYXfudUR6uNTmUFaHbMJ14WyV0ZaBwcSp5HEXXfn1NZTclYgCDXL7pTrgZ9dGelwWURXFUAxK3j
yICIOSMMGQxNruICkaajnHKCV8GXy9/nq8JGAHOb5qUfC52+aLsWj4EOuex2Xwema0AbPmi7N9IY
zV6qPk07B8VZR/3LGG5sLXGd6elDS8LtQV88gE7ZlsW5nfO8UTrHB7gNZrWanX6og8GnDE+oSPuX
pdEzPvMSKMD+FsYYVDIXpEkJDKp8NMLsCA45wPe0OxGHGFcMZfGQHRrVsl0B09rPBijRELkCnb/b
ZTuKEiQWw9XoNzFsc0A36GajYElBJknPiQLoLYQNhipKvnJN+EYM4+lK0FoAPxrvmyrXPWf9Zmo/
69Xtm6+Xz4b/+NjIYQ6nLnPJiOmumZ+SJRjBp4mGSDA/z61rjf4S0vyksFzDjRs2QhkX2BpTXVYF
8gUUMGN9ykMaPGe02gBs1Vvliwi+QnRmzA1OHdCyJRUyv4p1sNddM73YqaAdj2tbN0tirq3Z5oCp
GpExMNvQjB6c+S5t8PYlqBvfdqIGGNF6GOdk6D3yoQWaeix1vZX0T0sxPY3pR3rkKFHe/y4Um5FX
gPitlkDl8AflGFkntbztRTl5uvFnpmEjgvFI1bQMQ6ziMsnZS2l87kQTBkL1ZvxPRuJpKNQIfdng
9IlfofPmvdS5WeLqjkvfutSfi6ITkVg2/14UkeqsMgLj1QDPfasr/gpsKb1N/8rHaa8UIBvqdN+y
sl1J6p2T9afFTNDEAtpXefhTKqXXCsTbJrOsh1YsL6BagLYMZbNvJ8fDER3B6y1yKjRKuXCYLA2q
GUfW1NGUj7yzbvUjLTKDJMWPQh0brXnkjni0n/cjHWcbNWXzgUultFPe4ubp8nFIvKm41XRBFCNQ
U52xH2uXOWtXzbCKnZ9OXx1JBKzBf5NuzogxH8o8V7Jt4yJUTbWrVOKP6vwYKeondVU8CblB0pUP
fTmoyA+ZgtXxs50b4Yw5ySrFLpcZBxcf6gPFEupCDdPomV96onKYwHLpTKSbSlrT2j3SaiTbT+MX
UzoKO7YEllhnbIpjZJExN3Auq/osO8+6su/KzkdAVXZHff3+3/wnOwKcyLVsKxq6d+rPiwe+mdoF
cNxDFC5hEbntMQNLVCHKTgvUkZ0IVtIaqKMUWCZF7NZ5yVf9kF/R6A00iZi1h/IIEadEIplwpOj0
qkLU87/gCkinFCCvwQjqN7SP7REESe74obj7TS1ZCoO1GgZboxXhtJ99tdc9RV3cErM1Xap6jtI/
AALYd1rYmH64Wu0JprMXTSYIIhUWqBGgvzo6jcBv0Pw9+v2BAt2bmCRaYc+asNwZvkCdBGEfO0jc
Z2qSNmSx/QGMTJRyLEex+qbxil3irZ7s54U7fyp3ciGwAaLzZeyPjYaqJSOoQsnLEi5m4zcgPhGs
jerIBf9gMGamxQBT02VY2wwwcIpogNF8tfk/0r6jSW5c6fYXMYIGoNnSVVV7p5ZaG4ak0dB70P76
dyC9O81Gcwqfehb3LkYRlZ1gIjOR5hzfuODAUmYv0UgWg0XmJNNcFwMkqNjBxJi/UjaHBh02Zq4/
h4TdNorxI4nUYCiwOxWvz5VGPunYrSr00rcqGSO0JDJSwSUVEQrxjYaH99yh95qX4CG3/RI8MK7J
CYpYcTp/1DJ5YtaTRGSca3hZQHK4Wukl5NrsLyzzXpeR/EnsRlxvQne0r3OG/MrE2ZJDOUp2qmW/
L/id2NYrYtVIpAr1LtEu5llilJJ4JG431bZZKbmDk1rZYcrv1uyzI+skyVQQHjtx6zjDaCK69s1d
pR6khKmy8C0uNA1VTBDw0BAdQ3ail4k/ulOYHIuL2Jch0++7JzCCmw6QV96hrutd2WBT2MIiUH6R
0dQnQGvr70s99c8b8L9c3ldBwo2p5za18oRPwD2uIXkusHWYe8RtntsTHyeRl+D2GzqAvPufasKd
saKF1cUKT5+ctB/rlXYsPf5OODk5wDZ4HxssDP9JyXe460Nt06wrbbwSHrOr5ImggI7tVD6RRNzo
VvV16ct73xb/p6QlDmaSebJpyZd5qv5oJ5ctkTie/ev0+vs6QsCm8Gxh8HPO+BMgmR7TItCqm0Vm
GjIVhOtEq7JTzQ7W3qhhnjK3pbImw79cqFct+J+w0SJPEowxqXDXxAS4JgdbR68cjSjszHQf2njF
zNv/t7t3c0w9toTaXsXbYmqfM/a3UxzXjwBTbkUIgbcsuog4PSJhXv5c5x90+FQoD+dtWfZVhLx+
zCrSjwxvTDtb3CxnAJv6CNL0VgvBJehx0uo0BmlF3F/1eEhGkgrOed+Gosfbrz7mjGZFi3KHs2Lp
LHIbZNG9+b00JTnl7lHZGgWEg62hiyAYsI0JqXHNkNYSZTwkwyPTSomE/Yo1eH5QcKd8+lCImq2S
kbpKdHzw5xWkxoWPsdrP6BV7BQDGPvT+3ggT7jw4hXQMlkyRX6Kq5zosO7B1ehzzRDLTuH8tN4KE
g7OaBWy/v2mgjDC9XI+jq30tgIe1HEfZ1NeuI9vIElyAlmS2s/ACzpIcIyUc7HCQJYW79rYRIaTc
wC7rpsRYkNq0T6ny0DXPkxNGxuEDF3MjRbj7TTs0s1bAFLI5pPWdlIdJpoVw8WmdkCXDlKlfNCcW
XcbkR/oj7ybvvBb8br97Omy0EO7+MiyKuY7o+5JicdXcb8sXQtxpODX6vRS9XCZMcARDjK0y1uLI
YvtmAlOW/jxg6AdYWG6HYYhRlTxUdpN1sOeBSBQzbUiq3vqdZdCbbCIqTI2ObmxW11rZdW7h0E9q
tl5PWS6xiH/xDv8IFNdnuhl4ikM/8WWJtMUUdI9H7fqggX4jYIfk0yD5dvv+7lWc4IwUs07JQtFr
qrUT1S5sOzxvG/tX9fX3Bf8DbjjUNjtM4uT2o4p7lH3ue0nFZd/IX0WInqcGLC1QOzHZbH0x7Kd5
vWbFTTZKkifphxGcjkqncaG5EwdsAHkHCWq05eKDda2G/5dGo8TuLNH/gLFxrh1AlqTOTdUGVtH5
+XBjWo+DDHFD9oUEH7QsKnpkHJzWAhElWV3F9jAwKrlGMjMTHJFuFtkM3kPe3FZcEHi6Vv6hZvbr
TbUEL5RPZmEYHO7PJJzO3vg5TJLtz/13z0aE4AxMLUo78Gdievp5eJ5Sz/pcHxxPO2BzigXcCuJH
mXFLvo4Isao74zwWMcahEuuEuQA8u9xGOi63W/txNBukzOjN4on41snZ9agmuY4esBZVF07T+2lS
300xMPna0qNG47Z25GJnxtNmI1ha2Uri/utuI1/4dGBAd5KKjz7o90PA+dvYMT6QWw5ik4cOyGXO
+ySpPOE7IrYPS69o4PsJKSBMgM8RB4qHalfvq1j0b+SVw137f9VQbDmtGCAZjQEVPMNdQwwNcLw7
nva1aOIagc1ceZtrN1BuRIqeverLUeGvvcHKPANYm2gaN9m9Mx0b82gyyQWXnanYX+pako9NjpyM
+Qz7sZjJKT3tgbiVa3jk6oOTGBv1BK/PJiwYlwtO1FwDbXmwx0NLJDktN4N3ec1GhODxJ7WOU5uh
ArAMnzSlcMfWcJs5cmPnU5LezDpx56j2JbbJA+J7oQCABqQPh3USHD91ALdfqqjZxb85orKQnFJP
u5/hYOSk3ft2+SpNcP5OPA9rGQ1JMOig2rrMdUl6seu+sAvwP20EzzKrua3qvB5QkpDSoxXd0Y/N
K2xkCN6jMQ0LW0Z4QHPkLY4myo7N0QL3nwk0UcdfHs5/od10YyNOcB4RYCBim6yYEAQayVDcFHns
au2dKrM+ydGJM/pNMmo1W3Chyp4dSvLSzc7doHxowQVrfSCJxvqRLnIFt5g+NKIYw21rXGLVMmHR
QUsSJzh/ZvuRcyNGuEpkApOEg7VLP/pk3rOTBQBqTJV49L76tvhZIB9B/Bd/9KqYcI/mXpsMxUbG
sQIZTfcaRJWS1ygLl7OSx6Gs+LorENcVLLEmFFXFCoW2TkpblHhpZ1fMB9NMyJjboVmreRhMu49D
XWKHe/bhqMB9AxITAONF0GalbS0bg8TY4ciuRnrdqdf1R5KPrQjhZum1ZQ45BjR8Bw0gp5ldh4yu
nst8nkwT4UZVo4XdRDwi/a4Io+yuny8Jk+H67CG6bFQR86gsNbKqskd8nZPu4TF1CReBwnEaygou
u4WQrSQh7laq0y5aiomH7IRpeQ8TJulh9PLRReokL4XseaOtNB5ONtXQrE+KqZuQH0728n1eHG9e
83ttUdxaIZLQJPlMthBxZ2qrzNZwhEnykGVPffXi6J/P+wmZCMFN1GnTa20H31pG48XU5U+93oIx
wz79NzH8z9gcmj6BhBSooNgxr+4K8HQmN0xapuanIcbx7YcRIivLJxLrHGdDYcB0KIP6mh3ZxVCD
sQ5jIhje+MhLfitQCLUkndrF7tYk0LGzbJ3of/38gjMgqIL0TqECatBxrq2x9DHneWvOsoWrvbR1
q4bgDBpmmmAMhpWZ9U+Wt16fqW40PtNEddslVGUotLuzPRt5jgBSlPRmoxo61OJbEvmxvY4P7RW/
qobE6P4lQPzjsB3BMTSquk5LhW5m52OZ9K/WQzS8gl/QPG4QcZh+P2/le7ndVjPBNdCxNYtxNR3f
6KlrmY1rxJLsTiZB8AhmBqpMNUatinbHbgyjNfxvGgjugJGmLAeC31ed+QEEXph7aA7nRUg8jiO4
gizLs2GxkaA6pWdMV2MfLvNHArWmgz8LXLoGABTeehtVK9PVmOEJVjOw478Ihu6WxT2vxu6X2MgQ
vA2IbNXUGBFCowVsr3frIGm/7Fa/nI0AwbuADKdcpmjlSXZ0AANLuKoeB2uvMWdTX0Y/z6uzf1c2
4gRnY4N/Uy34mS0XWjg+8ZWVJrDwCOIQmtha9s/Lkx2f4HRUhk2ZTMHxrVPYt9fLR9a8N6cnzoRF
rCjTuIUh50iyLXoAppRrSFHrJFpQwcHkQ1Sikwl0sjnUQkScQz0eyRPvLHEoAWK560sl4y6VGYY4
B5bOeVbHFVRTjs4tXw8svey7ceDLCvmtDIBYKk3wOMpozNjGhl30F0PAAC71i2i7A3FEGTp3Muxo
qTh+4ptEoYjsLpptKDeG0/KrqGHDDrXudxAPZWa464w0LMnYwE3T3zEcq4mJwfEI2pUAjidL4y7k
wVkbia+QSRGUyq2MNJYxwFfghUKMxwGEdElf/UcpgtcbU3QDaxVHNzSXanpYgDIlZdzQ93KszXkJ
Xm8xtXlChODIBv9/w9FP/PVgHYxAOcmMgfuAdwndRpjgAfuszBLspqLD3dzMxa3WtN66fF2cp2F+
NNcfunl/3ifJPpPgAo3KbDJHRy5cjFlgru3jSIxTY8gQSPiffU4twfXNnUGGnufCowlP4XQunTVv
0pdjWWc3/ZRIQrpEK3HTlmInJ82AEOgn0bWWPhXVoY8k/SCZCMENZk66RmoORDiw5IJS65o2AEWf
P5TNvZqDyF3BunpptA6NwT5QPT4cVDah7f/my7W/T5onq3PJ1BJc3wjGB6ctULTWbdWdFf2hcxZv
qj4yJORs9BK8w5pZTaGiAOmrCgC+mtLVI/tLURuP/8m6da7txrOuaKkWcQLrdgzdZYqXdcz9EE3K
VhfBP1TrqKeLgZLMtJzsb+v8vS4kJeJ/SVT+cdm64BVqa1h7jSF/VA+cIRUFDF+9azGCzNu1USBb
/d8P8a/iBKcwz0nEzBi1ThZ/M6IvVSJrjcgECO6gyG0Qt1Gg607UpbcmyIsz3/aT7+qjAmLHX3gG
wXlLkEgUV/aKpsReSo9hQlU71p0cL3j3Qflq0IbgDhLQI1UWJ+aY69vOvFbIhcKuAN7aRmGSyJqQ
/5Ix/POBDB6yNnZtrAZtiQZp2q3xhZ20Y35QBxCDr0EWFJ9kCxtScYJToLGJ/OtXkLgyE4+nX3y3
u7A9MEoC1utDPgj8i8SkYCDWRc4mM7ZMIwY8Lea7PmvOC82OSfGBmWJnI0Kw8CnqtVkvENPj6i4u
Lmv7+3lz23Wjm98XDHxCjak1Cvi3uXmK2MtkHdPhv6nwLsatWtpEXAQDUHQT08tmkrG08b/yXdR+
1ULEkOgAPV2PDNd0DDlcxXjk67QlMPLOH9bu3dyIEaw5SofYqlTkPIvTe6NaHnJDCke6m8RtZAgm
XE1AuRx4uO5ABkfQviGTy9wZFlzdg+VGUgjmLv/cwXGNN/ezSdSxUAYcnL2cgBdnNKbbUZ/OX84f
3C6w4MaMxfhWYcRf6X9xswxuH/AWc9265C4evC7gLVG8Yz/ZwSyxvP1wtDlMIeLVWQ9Y9gy3x3ok
vVudrHD9zrMSilczqI1zKb/1vgfaSBQCoLKW4Ila4L47oItpfuHHAb0ZQk7pOFzKcnCpNME7oMMC
4NoK6aPxmD9ztDzzJfcGQJSGRZD9lG2KSnyFuLQeG6xVlRUPalW71rXQ0p9MQ1JYkdwwMfqlLann
houI+nAybjoZL/Ruev/6ecToN6pGq+pRizQV08WpP5eZSyfFjX8YmawUIFNFcBYNG9uxwKoDtmeP
TvaYyeobkq8hjuau9qxok4rKcFU/jX/1DlZ3F1n6w53Ne/fgmLZOAe9LReSSpJ7jOWlSzK/XLrF+
cRr3n/iIT0wD9A0v0lAWwvdP7VWicGMTZyGKmSBYJDTo8i+zDP5v3wBef1+4n7TD3C/j9RlDqb2J
PvWJn1qdWzmN25l/6n5UjDSDOR20GZqtW7o42lzZdqY7/dyB9XcCHD8IDDDlEl+PnnNoLqqD8iTx
smLs+CUPKDOOpVETw9RCMCfTOnWG3bGQHHjHNQmtzjO+Dj4n3KoOpezx+q6NLcgThzNtsAYNK+25
PHYq/AQaYlvuCMrX8tSG8a0au9JJ5Hc+XRQqJLDFFE/1Gk1dyMIpULG1PV5Wn39wThJ2MEtX5vTE
CCmKE64xVptppZsQ19JLW7lZ6J1RwMcmRJL3i9dZlCPEfTqZjUmVARQB+t/l7BkaECYmSQ1FTJNE
GfzybaJ9n7fTtIKzKLSsEhUH3Teb/rKfrIu8VE6pFYegGvfsyjqdt0vxTv8Wa5oG4BwBqSfO06W9
MuqZNfQhUM/dKK7csv3Q4b1KEOLgaPZljB1CbLkWqssH57LM06jkOu9/oVchwu1asR0xr2vah059
XZrhpHxdZN2+3ZNyVIxMaCrAgsVpp2wmJQhpki6MmlybD5Nd54o7tLXWuuc/ya4uG0GCm20jOzWN
EYJGo/5qlMxwAW9Ru1XbSnHX9nUCRb0GRF9HFREdbFZjZHPI+pD5yZN5gRQM8FT60+zZbvNQBMVB
l+S0+x7CeZUoXNlEy4Cz1EHi/GMNMQPQAiI+eqoul5CECsU7UFaolqko3F2nyuuobiCwy16m5XKS
jmtwn7aNw79u0EYj/gdsLu6QrCXGAGB65uKxUx7kh3xy18NvPFRaeX9uHFS1gFoHyFKiiR26cmiq
rlLULsxpuDafY+otVnhexG7o2MoQDHBa16E3uqkNlxIAHFPh8pphHJh+O3isDOagDf8P1At757iV
KkR/rJaVMe0YPlTs89dAFnaXqeP+xniSdmd2pWkq56gHVz39Zaebr2Zp81i3xOp+h2MgFY2gXD2B
DxXBuLYkN/rdoA23Ecys/SNNsJG0B5/8bOGrdXnIyS9TzPDOarCE2VHOFLl7x7bSuIPZ6FZbrEhH
ZenCxPCK1FVuOQ5sdJofehJwoo4/n80U9RMsxlCn1ByjsQ07+9gloTJJHvd7LnGrkWAbVTNoDIPQ
XeiA/Y4WAEhtU49RW/adxJxa1EOIVUPtEGXtYRXaLZ/u5h3CFHB9AyAxmIculOQy7/kmqquOo2Oc
HZmoqFa9lHTCwGFoTrU7AT05+3H+Ku8lFRQdOtS68Jg2xUG/fqH1giU6buUcymw8TnCz+lF6m7jX
Fn3gRo44AFrXSCIyi3Uh1p6rkx5koeIln1FNtA58FFgmb88cUNmDG1TBXv2OTdZc847ZRtGFU3KR
D/f0G0o/ElOQiRAsQUkzR0uZ3oWxdmEkoGG+pD/Pf5u9j79VQkhZqFqVtlF1XViqnpOechkL87sC
BDfmjQBTfesG5siZKZa0kR0HOgDzipAd6VeQ/MLlWGhKn9dGcl4iEOCCoQSCehVuTnM9DUCIusVC
4nkRu34NM6uAalcNjb6j9EyrOE4bq+5C/R5VKq8M+OYmcYfU5YBQaN9KbEAqUHDbJrNAjtI0/DkT
3ywBQt+R3Gk3ozdc1aEdu7K5q91D3CjI/33ruBVjmEct78IVzUaSJZ4xOo90JpKuo7bnFrYHKbjr
fNI6SqaqCwtgkppefa96ie6OPufa6Cwcqe1ih4ABm6Z7kMenXcPfaCl4PWfIaMsynGqfHVvq2zKs
nd3fp6DgBLSqbSAze3uKZqyPCcap0Q5Swq46qZHELCS/L76s9XxV9VjD32+YAJTQQcesTOrhI7b+
qoTF85eNKQCfVM8BU9ogM58CghWcBL0tXmvm5UOkKJIAu6sT75JQC/97B+pvRnY+g4KrDbXRA/kz
k60kvrNsqutIVlXsNzhUf8e0uWZlRdcIFjdjo6hmtyzvsYnw9fyhSYSIBUqqZbG6aBAyalcmCNy0
J002RigTIXyWSbOZUzsVPstfzDL9fH2IUJY/r8b7bPHtYYmNOWXKy27J6yacWBqWDXgV0uI6Mqxg
SJ76QglSpbwjRXqR2fkx73SJ+HemIEjnOdLG8jozctKKwcs6jvWFEOvLVPwpWY0qiOB/wkZEwRJH
KdB9DPWpctsYzD4pA4KSpF4tPUfBnfZJZDInhSbZqXVR9wLLfY9qf+k/yqoo759M0AijtygkIsuy
8TZ7qxFWegtNU9YmpK5+kd/wh3QO0iLgPF8Yv2LTH5e+IJBYeAUCmsGgxBQEjlkGlL9ea8JKmYqf
FtrSYczqvHTtQcO+eTRKHATPd95keFyerSGR5CxJIB1+q6DZzGvdjV0TOkXUedrS+mY0XID98WJe
6r+0ovOcJpUtse7dtq1QwU6csu90PWb8VEcUuMmFHrRAtkkP+onvIjZf5bsxe3qaug4kcAMldUMs
CxdNZI6zbjUhoXF9MVpzcjAtXiBp1Nibk1bzq1F7qNM2kymr75zwVjL/982lSJLMLFmTtb9epL2X
3yt4eVTPZtgA4ViGl8ojvPg5t8KEz0n6Sq/NsmnC3lgaPSTArvqrU4zOOhR2l17CW5fP573a3rfc
ShS/ZWHULS1Zi2nc8UFhVe2jJBWksf3pvJw998UpcDQV200o6wsXo8hqPbXjoQ7jbnCLJnZr9dt5
CbuXfSuC29DmS9EsqXS24kuNGF41vfYQ117yHUxzHmzyMHzvL+cXich943jVSshpCkWZKqBFw2Me
poC/r7pL45qvDfKlYxnpm0xBcSoAOOsAKujLFkU6zixuHDlVcXU0Gs90I7cKpqMlQ2PaN49/FBSn
BAZtJSbLE3QmZo5OfbFMl5UmyQ92TQNgNjrYvkHDKja6ca0dPTJjJDnswjKuC12SV8t+X0irs7xy
dDUZqrDMjyk4KGXP3l9rF+9u7UYBwbZrW0nVoYET1pqxtrwsoXk4KBPLArWeIwMggL1xGS25qrtV
PAJA2ij1ysbUwBgtfttOduYbbav2Li5/91NPBvUesxnkSzmnmD9Uamf2kZez7Gg3izX51TBjHcPo
Eu2ZxfqQXjNLidJgMpzlto+i4kZfVwfUIJRd6snUlUerbuwj2LpnlAsrZ7kkc2kafr9g0tvVi2b9
29DbpfTmiOK/9lqp3OhzzJwA76z2EeuKSeo55qRh03xa568zS2I9zOOxucszJyNuPpc5CwvgPPuk
G5JvBppq1lFpV+uvyFxRFWqXmWFHMyJW7FZpSbXLVanMz8Wy0J9TCVzKg7lq/bPVJWQ9TVZL0fzX
iPFcaIrpD0psgDBhZsPgrXkWvzRxbX8auhEtyIyW5V20mir20iM7+apHOZaWzC5eH1WgYi1u3uda
YExKXB9yrAEFTd2nGIW18wb/gdjqzUT1dfSInkWYTlmq8rvR9oR4utEM1d1AMCATaKvaXsRWnOoP
WZ8pR6qkS3YY2jlGD1RPCtU/71R2r5ypEgOFFLD5iSMDwG5hs7UkVajMN9iN0tT78o/Zanimh4zo
fzLElBwI+yOb07QNAYYXciAS0+/D+oT3elh4UgZsHrXe3Y+NNCE7L6wqK6YRGs0/HCXkMxflAdW7
H2PnGhftE5NSBeyG0Y1AIWaTUQNqDIHXcsoXpXsatOc1/zzIiF7eLX7xU8QHojZ/O6HzJNz7rItW
NU2gF8fpHQ7sWF71J9XFUqAky9v1/FtJQmgz2IypCHQYwhI2dxUf1xNK1UF8GEBZUn3jSIKyJdQ9
p7mVKES2ctIA5+HEVagaTz0e7HNw3splKollMLtU5tmscHigKO+ujHBGN5yjI/Y+GTwN1JXyui7/
HqIdgpsMzwCC/9fEYphizgVL+c2ak0/VcG3jRboA/XHApsT0gbRqK0qwwN4A4DbJ8ME0+m2ZwwbT
w3863f/L+kwDPRJwf9qGWE/BBmpVW7pdhgz1IXLZvqyVJGd7X6rkBv4qQiypJNnEilyt+cXlpFb9
wTzlV/npN42IrOq+bxEbaYKboOiukWaEydFb+6D55X15cIIuSI4ZgCtUNwls77wN7rkJy0TT09Gp
Y1pik93CsNHAtLQKB8sv4+MwNa5aH3XgAp6X8y/n+CpIuL6OQuZKAddy2F/8JkDj5OVTuAbd/8HK
96VZKkiTQDSPhJsHmE0eXCcFpW0Ead0X5s9XBrBwpsFl2HBC0fBG5t33wpW1kSZkV5NhpBoW7fAy
Q0d8rkp/sr6ORDJHsKcT3rcqZoOAlwlKG8E2jHJK5rpG8z3lmCY8gFSfu8YrT7qvHq2//pQjDHfr
jTjh+lKgvne5vTShMrqDepl2j+ctYufQ3vy+8M6z9DmlLM1Q6Z1b23KzZsTcj13lwx0DDLskeuy4
ckcFGiVmSRwLcBaCsMwZSNdpSE9X69Swm6QI/lgZ0D0atmpbyNRNEbdnXTBWV1IU36bBBF1nzFe7
3WhdJa2M9+VxClpJ27aAqWmqJhoNb+16bHUzM9emDJcL5ZYmPq/mkDsQ0X5Bq4GXc0Cx7D/qIcbW
pS3BHVfhaA4mxFCftw1dBFNbdLLgXdtiWrS8dHR3yL7nZVjLgNT2vtRWinCX7JFUBslxkm11YEOo
/vHMj2DWXP7GM1CQBsILoZy8tF7Gpotc8QxVkZjb+/aMIEXwP4rlZHOxQopuefXf1S+gOxAGU7es
XQ51Jx9S4P5TCOxvrpNwblW59PrE4IMYOZY9Fvk0zVXUF/a1GiovRpnovMHv5BEQZ6GoSLFg/A43
hSYWdYZKQVudHtTmazqZQWm7TLNBxS4JUdym32v2KkqIHOjHREDdHRrYvBZy6o745BzIcZB8s11/
hIolBqgws/puaNWwjDSP5ghFrtrrqufWdp34+fyh7X0jNNMt04ajAIOX4MEb1jh4jU3QIa3ddvwU
0++57Rdz7qb0B3V+npe2c5MMPopjY89Ec941TrqY6PkS62VompGXmq2bzo7/5yLgj1TQ6zpURY35
7WWKk6EGkjQUwtSyqxLlinR/3DLDTcIQAlwOwNhha8KZLVlqrsA8xFZGza6YZb2kS3c4rwW/GqKB
8W1hDaOGANISiy9Or4ABiix1qM79RQtOE9YoHrB07oZBBvK66xgccBHbNjJW0DoK6qSoly/tgmp8
U3jR9W/QPFBLKiBT4TRkkSetmO3ZNR5niBdIhZAiC9+oMaakBuIScmR/9IuX30/PFkjfzbOBqmAS
FNeyt9rOgRJUOA3sXkNDIsJhVRGN+qhD6hCDfbYz/Nh5MLCrn8gGU3ecEOGIsuhtGI5mvqNK1ZIU
M99jE9b0kpjAkTMPCrx6T1yllhTodk7xjSghG7IqK6GFDVH2etTTwgWHbtRIMqLdY9uoIyQpmsYK
mjPIYHoRqtO3dJy/tyN1hzI6nbd4mTZCEARzOVYgF0hayuQwYyLCTvJLvAoLSda/44LenBr/OzbB
NppatuAFhWAeBZYdzrPE/8hOjP/75vcX0jNDL/D7nObYXqMLtO7c0WwPpWZIdlT3RTloEmuYiMLe
3ltRU5+YVmstZTg7joe+UpZqARYtnY+kDghBRNNUJJPAQBOsoBrR1JmytQyzK4B2XKGvxAl5dI/3
17UgAX2zJL7uPSxQDICH5TyZqEELEhXMchbaMNchB+9Rn5vbxHc8Po6lfZIXIPZMDzDQUMzBoxOj
3W/PEWSpTDMJorkzeLr1vGCeg0k+1Z7VIVJAJSxsWBiKfitCmbpMzzsk+7Z2oN3VYEgyhT23s/19
wRe0NtNqauH38Xp+iS395NQvvZJ+KrBCVRu6JOffSRoItUEsaxBC6btBaMfqrXatMYLXggfK07r5
+9rGENSrxFVVzJI7Zjt7Six9sfMvIYRFAnvHdB6fwbbEIqwzG7XaV/hS6y24DlD54KSw5RdUg8HH
7viyvt9eT3wrTyzIsgX1aqIjDJMDp6DFmuSVcui8xiukKF87RoiIaMGwCTI+Q3xGJQS75mPXwwj1
q94C6woWWe2/z/vYHSvcyiDCjJsxJ2NRRpAxJSvwauMlOtk5k+3y7UrhpTwTxo4NAMHDmmqLNL1D
t9TqL5zkyfjAdAzVMTUAfmPkxBhJfnuXwLCtaYky4sGp3qNrOeq3iSlx4jsqvHlXCp41a3J0N2Jc
p5x9S9jlvEhC955/Q3cL5S3wyTrvq4RRhQdMkePRbD1OgRW2h9GlQfrEeTFTX1ZQ23EOyEeIaRug
O3l/a2x0SoyS4pUMPLTrvNEztyW4pCb90WMHyU3X5s+93VageG1spHZKUcMCyiR7MW3lO4sklrxz
WxwDSDoWepN48IkRqaRNwaoEQz9dZXhODHqvIvPXepHYwU6EfSOG28kmmE/WqBVTDkdntZznDqt8
k79+zYan8/dyx586SIZRLkaFC2VPwaKjBqWZmY8wjWHeX2WqT/TqYGmXJDM99eG8rD3T3sgSv03C
6BpX3LQH7VoZPpmyqcy9ejEWoywLPX9dw8NSUAZGr6AgxUCJ+Ixhv9/M3bqBzW/TXYMZCD6qdKJ6
1xpeRYoFcXXSjVFtcH5182NlN73ytSSy8ajdc0PMc7jnoXhBvDWFkZZDlxUD3iyFZ90u2IguvyqY
d1euo8Lj0I9JIFvG2VVrI5Kbzcb6GtWsVBCJwF1jwN7+eywOa/THe1qo3hkbGcLXwqYAaUcGtZrq
di6uVed03tz2dCB4Iv9qbKrknTVU09CzDOZWZUQ5jSsFuyJa3uHUK3+dl7T3gTaSRCOwsz5G3IQm
5Wy5ZT8cx6gKzouQKCOOmVbNZHRphA9idJrbj6NrcrewSrFGdtIcLJn9c2iWkM0Zc1wPfY5Di5/b
v6MDELZALtf+KNz0CbvK0r6sTC0h/41Qz1BjB/HBJqHd39L8QpcxLOw50q1G/ONtTNkAMSyAgFFC
zZzbPn0mnePi2KJp9c5/oXfwDHCgODobibypAmZd3PMeTZJodgoroLdlcUHw9G4wyhgH5FRepflV
9tDfWS1vWklMY9/6XuXyA9goiBZZqQwVTINNGAJKxs/aqryc123vM1G89AyU2vFYEfvaSZvXVkqA
RpVYqn4YCrUFBC0z3UIqaU8ZFPKRg5jIUt5lcJMWldUK9LgwMbEdOhX+jO7sB5RB/wMoUJhxflfa
VBwWgZ2twDN8Pa70AktEyXw4L2JXi40I4ZOsJlZ1m6WrwyIuXNspj6URS8YQdz/JRoQQFLQ0IkNa
ZyidzWEcuyzBqLbEsPaSN7oRIQSBduE4Agm+et8vT9GY/MAokAvMSSC3rF6pGJLvwg9FeGE5FO0G
XsHCI0TsSqVO2ukABEZNgd1bBLTK4yFdGYB6PyAHPV5bx4awZaNW+/a+2FNk2wNPeZyInKKxdrtO
eWiL27YaJQe4V9/kbWSdAk8dD0exn1zreTabExKS7Ko6tSuol9prJ5gvSuTcf8eeKh3SkEoUvplS
TazNNJ7PATPllo/yxIHtK7m7Aq/3wHl3ZanCnq1vdRSO06RtHOtIucO2jEOtQi0/j9Yf5+/Tnmng
DYFOL1CwsFEk1DBSdcGMeA5LVGp2Slb1Rlu/5NTyR5VKbu7etTKxYG0AjQrF1HeeLm+6mSS/nMNt
zfgCfBjrsjXTPSF4PqDsbVC0P0QCe5QS6hmEp7hY8TVNbxPtOouP509MJoJ/tU1QsGwnxQMCUa9k
39hf1HxSmcS4ZRL4v28kaDWWPWmLb2LU18T22vExl3z1XQmYozIxIUxxUoJltbM6NxX/FpNKvoE0
5TI2ae5ZinS7nic1oudB+YNjjKAAgo74W1W6wS6rmD8arUGdD2Vdg3GcGLm3UHbqQEQSYncJBfuw
BzeLRylShzR9qY10kSzd75k5VgUQYzFvh6lqIRuy02UuLIYjjRtSecvQYjqyYkGjA/iNVhJL3y0E
4DnEU5VfD0DhA66avSjAxuc1XLfBCBmH/Kq/gAoTdSZUtBxJwJLK49pvDGZaMVReVDycBEvAOVXy
a/OJD2PzVg+TIQftnuVGO+Gb1lVqANgJ0pbl1L0k09f4h1oHf37J0O4zMOagcisVvhfBpBCqdDFk
ZBfZxAczk9z/byLEe9xFfW47dR2agMxINVefn2dT8mX27hnW3g0Tc2PYxhO96wRiygTdlibU69oj
lQ+uCX8eJYWZ3c+/lSK8LNhiKMyec964Hn01AJfJUX2cPQ4xVxxKyYT3XvkUeeqrTsKnGcberMYR
GdgYGqGDuRC6+CwoHirs5KUyspGdqGuoKu6R7pgGIr24vv3/SLuS5rZ1ZvuLWAXO5JakSEmWxyRO
nA0rcRLO88xf/w6cd69pCFf44my8cRVbABrdjR7OKfOKoOkYBoRC56n73/AcdYxuJFpSTLxWd/9U
Ld4IZOe4bQlEPrIKDzJZntndGeBzJIItPL9AqIGgp0FTaX3+LBInfa/r6Qqt0JZrC2NZRe+O6+1I
JufyUqgVf2t8IUdHchgZG1k/47jRUFxKUxV6gRnpe00GNGjYe2E6ABuwjBxjRn1J0gK0RmkCwRwd
wXArRtMBL2WhyYbV+7GagVNsd5U/owW59OZ9IznktjpUnnTIe8FF5m3nVhij/pY2dShNxKgfGPtW
j5wVQxrLcKyGn5e3kyNHJrQDFMQAKCqxIWfYGe2C7vXaz9UH69tALLfAGLkqaL87NxkoZ0MzdBX1
bLykmIBMmuq+igdIwTM3qnUH2DponRQcEEcz3ghhtqydl2xsm7DyG+1LnDqj+TRpvrqCrvlTun5V
hISSnPwhXRVaZDG5TpOITMCRxa3VDAt8xnTfe8NjDNAbcIYc1ofumdZ5yF4WdfO8VBMZ7ZdlAJ8a
aA7AFBsLEzO0DRrMFmykncc+/H2EedvSPrS1cTsuWPNSYfTgJowe5uWomORqbL9jQNcp0tJrFR9D
I7spWjE7NThG+bwAxHmdnOrPM3XYl82PpDq38dzGEI9TkyQwb+kpsXaxiL6aq02b7zO+OpFTzZgj
HPSonhLpObd3hi2wZrzLLst416NzCiODaP54u4aIFj1AXFIh+qAgctEurUDNKLv/m0OgqskeK47D
pgyyOhosmRXNdmNo4JtAyta3AmUXHcv97ILlD/U7MSsjb/swSIcQBJx4gMljllbUU1mCRqPypfTr
HNvO0rvR+HjZrHBGG1A62whhApElnVNLi6TcHzHFhFjIneZ2l06HcH0Ksw+19LCupbP+eWhC4c6A
eAVPRNAjxNzI0RpCfbLR7zS2u7CedkV9W1SGf3ltPJOp2shEI15ANKwzSwvrMhnqhlS+Su509Pdm
9ccmdrI1FzhtXpgA84KXHxLfKMCxWgFkslxaNR0BzyHaUwKnea9+NV6IH2p3+ix6mfPWtRXH5AKS
Mc/mmBSFL6spzMMulFJnAl9Uvbu8f3R/WGXfymEOKUPuOzOrqPDL9r5JTlEteMvS33nh+2ztOK/l
0iwsqB4mu6/nxHSMKb9apO5uikHCZ2Z72VpFT3ROuIpEA1QCDDsIgVTC3OAoIZ3eZGrhT+izpDcY
fd++GVAAk0gIYMK7wZgYstBZQMEw2La+ti/61WwhrDQN4mdJvd70az1cLW0XHS4fFidNjYVtZDFe
1dAkrc9qPPtUhxJcxO7wqXB7Rw2Ij5zby/JEhT+uY93KZCwUmHBAqJ7hGscnZCtf+MezOeidcReB
08V8UiJHKJNngrcymVu9DFVEtAnrJMDUgRstAlJinRTurQ0IgnTv8sZyz9CCzddg9s0z0Bug4M4t
bDPmmbtT+xSSR0V+xz1D/sumc3roQmH7NKIY3ZL5OOa+LR2J9lA1weUV8O7x5vvsPUsXLVsMQ0Hn
5+roygGYGX/3fSZo7O2hiIcOv3/oT2r7EIrqv/zfb2oE+A4E3FjMle2trlXbBSdQyYGh3KyiZjTe
CWPrkZ1GUtc+CyHUqFl/J0yi2AIixrc8ta8G+U9pt5DqQg+xYdMGDTgKndklGa2dKbFpAG/u8+wa
L4bLp8C1bLA0GoIgOD38fRsJ5U2mF+hZ+A3WkIA11X4obQ/3ArHQtBejFPIuIloEkb2VAX2KGOWt
vM7sJT1RET3+A6gbf15+9Du8x4M8sGyRkxWJY5Y353YkGyO2bfSJu+xKzBCO++iEZ50PbFZBxo6n
Etu1MUbGCJtxqaMERFGT7En5p2JR9jYIby4fmUgK/f8m/s6KZUljI4YUUFRFPyxr3ykCH0vvButj
twuhscRGRLdghBzom+hjaN0p/NWbmgeokCRrnMaoBZaSc0/p4JZKkR9wSw3mhIxhlkBqB38uhZob
luRYTfI7lFyh3pRCCNBsKiMD6X11ISM8Ks3/QAeCKvUGH1xv3rKXPnaF4IQ4odYbcYweEMzST3MJ
cQ3m0OSbUJ09+WeH6tVlReDt3HZVjCJAq8s0pc+KUiaYUNSA/z8awzueY5iHAcgCNk5HapOJ56wE
+MNraVW+ib7u/kdnPhbxt8sL4T0naAsVMBUNwFWdnQ+ZAUM4A2oEvmY+SMb3kni1VezKFmQGxhez
fyrTwyqiG+WeEooudDwbgCMsMSOR9LQGag76NLJgbgGkNnwatFtMqwlsEOe+AnnHQnkR2StUkxhH
VPaTVLQqOgG6Gd8e+y52wmL4MoJnTnCVZN6S6KOPjnbiYcuOQYYYOU9Xe61eIqtlt56AfEBA2pKD
xU65HbGJiHaGK5Gr5a1wK5Ya4Y25GFpba2qkSnx7vDJ+Wl2gJoI95MWpCmayZcA0yXiWsdEOiW2i
FISKiB3L8NYvNFZNKRnbg369hrsRd1kMkMpJyAC3Q6cYnJgVQl2HOTsU+8AbNGJDR93+1ShP65zd
9j/WyjxUdeO15nGw8h2ZZU/9NuSNWxA0H0vuUH7K0KGe3ZWK7MiS7EyN5CmZG8k/i0KQST83ArTv
GVHgSxEbrfFv9z4MYfLKZQUtFFELsHWhERVQPQLHdq5XEIJrgl5rnPNZLKWPtYX6v4xYU24BNthF
OwApKZhrumwHzvXorRjmiWrpfa/2NgxaUt3V5WGyvjXLw2URnFc3cjBo2KQZc7SZspmfNhkxdFHC
3QBi11qAFjsEYHjEyJFTrmifo7gCf/4WoEYNuVEEWZx+mdboSa5pUKKyOxaA0+9O6s/Lq+KcD0Yi
iKoZmMeHsjL+LQIkaWaaeu43U0fKK2tpzUOa9OhsUsy8x5Fp2TT/+WG9kck4OTCqV1aBmppv1k+l
3LqW5tq2KCPKXZhiYvKQoKvgLHM2GCioTSq2Ds17TjxKKDwEeuNIlmADObdIxojev3IYzTPrdkyW
ieR+q8yOCm5MVVS6E62EcaMj0C3btq3QLL5EngE6grVpvUzZzbWgpZtns7ZrYR9uSU/MXOqwljQt
XDvMgsQovWS8lmPzrlQzJ7e/ScZzmHkKCHQAywbyxypcwY1XHVcki6f5hzk7tT46UQPUSuV6tR9H
7emywnKeHUAeeN1w1lPZdRGr2UQNK2b9ArSSeZnbIK8+A8tBPADMSTkge4O+P7QyIlw5m4YjZoZ5
+sxG0qh2kcwHwzDK6rvnYIl2ILkAd+077vwbgYxLVNRuNUsbr1tEZIGqp1dNXz7kRSfYR57ewp7R
+RfMlxsWo1VhHdZpa9e5DwqKwi3zRHPmNBEBbHPsMrUraIPBZCZqgPT/G//eKl2YkaaFzVT7XVb0
99UIlh8rEfHGnj87dMhBvgQEk5zUdYohH8lqCriZpJQ/4c/k6FU1OUXUAUU1jmZXzvVF8Nbh4Abo
kIjYDPOlsnnWzgiIrMYspzz3i9xBHD11frY6NLiQ3BFb6kwJyGudEERrjxUGI2p4CFFti3MdaISh
oVcUNDNIcjNxRjsPbdtICUX81v1sF96NTuiPx98vlEaUzqTW7O3zDtLwBlfxSsGrnx1ayNHBmVkZ
RhybLA6KttlrI2iHis+lEh3XoThN8eRdvu+sBqFqjEYtnJ+KflgTfaNvNagKZzm0O0XzNMoTNu/H
SHMrexW4pLNrzophFbVP7QUJfNPDRt6rcO3Wk+Gp1+r96hr+stcP+sfL6zo7uBeJ2EqK8oTlsdWW
IQ2bvB9VvI8lXztqoCOS3D5ytHZXHOhEYtgJ1sjeeFYgs5NmVC+AVFFVL0xaJ7G+2dMfmhRWALOH
01iYg6a0ppfUqq/XKPAtwmiexiNbBXyRgbAaM+XgzTxD0F+KygwTkmrgsMwP2QO9bIYKAGu0Uv3o
wb4uCXpaWMPCymPcexK26P6PF9MbhoKOz0zKZ2m+zdF5ImLhYN08K4kxyHHb64nWQtHVStmpqFTD
SMZN5aap6PV/Fsn+FmXRkiL6TBAcvb1TcWlWTdnHutd+Wf36Tt7rN4C8yU6/jcZcuqJ5Ov7aXgUy
qmdH4yLnZmF6ZYsZeRD3RtZtbNVOnfy4fKu4Om7I6J9HOwEq8Mybpm370ZoSbOIQ17EjhQpKAqPg
HrE28GX3NjIYB22NkQKaP6J5C3029YBNbFUnVwJFP9bt/SjqXuSbpo085rRIXqHjkEymp90rxxBV
4C6Ijsl1FGSHdD8C5UJIocO3TRuRzHlpwH20gIZo4pZF335Pb6CLMXdnoKeJBw+4Jn4jjbEbnWZM
ZWxjgWERDMPoSEDel0VD81wVRLYOhXtUTzAq/Vbn+8bs42zBklTz02pj7LenkPdFL2ho4Svgv2Js
Zj61q9Z0lkfYJ3v5nKKSnfaCKS6RAEbDkdEHRayFzaosDxPtDjrUBPr9H6f/ugZGwbu5mJRcm9EW
/ZLzTP0kkMEj8bvHQftrcYx+j2NZpXqryd5U7NpDCZZqZAtbx76fdyBG++P4+vf1fV0do9uEJHVu
qTXSnpZ8NRYlsK2Xq37MvfdYIgQvCH0xa8c2gJO6MMNwwCY20b1K7kMhuzc9hTNPCMybfwQwninM
0jQ2qYDfWNmyAwRylELNoNwlfizIFf2HTrxKY66PViR2OLSQFg9ufcA4l1/vR3d5nncVOLxEYOf/
YfP+FcdiOMqDMZQo85leBtKPaFc8rl7npn7m4pw6K/jNFysagBItkoWRSQERp6zwjl5l39ggwTI/
4wl8WqNrzU93kicCuONf5ddFMvcME9SZXeW4ykjtNOWpFvHYnyXHf6v6qwDmZsmDFXd6tmIXmx7T
KVeq5TTWoQ3dLt8XyddOOobIXl/We64xN4Edj4Q8UlYs7I+Wx8OojpnpRdVVEh/l9TYTwaNy920j
gpr6zaMSCL51mS9QjqJ5NLTUkUpB0CdaA/OmakIzKaYKAiRbc0vtpIW224cCIWeJ6ZfT2SyDucAG
8IBtMuL4pxpoZlZQ7PF49OaHMna7LysamtsgdFeBfxItjbnHKcrCQzyHmpfOV3m1l8OdoR3+SgPY
8eyozu0xbXCLkuomMv0prxzJ3F2WwVft181jG0eT3pyVxYCa5YcRTPbSjlo+jCVdizC4+cHyRhJz
Sy0NVXQtiRAsP1vXLwknmD75a/r4e7xB1HEuOCA2y5wABlGeC+ze1H5f+w/G3DrL9Ovy7olkMC4w
ktYlkhQoQS1lXjYdyNS4li4IVPjWdLNx9Fdsrulsx+gDKUbNI4EVTAGe7k67qw5gF3dLV+gxuO5w
I40xCqWmTJKh9qZHGtTriZtdJRhYq2aATwNOLxD5CoENYtMuZalW2UpNxDI8ULrneRWltESHxJgH
VRlitc1tzdPzp2b6lBVPq/Lx7/SAMQZh2xt5T6BrSpE4uqY4XfVRtTv3shTBVrFZ5aEnRdgn2Kp4
/aCqhdMPog58wVaxKeGRKEmDLCZIzrCOtjlipAzTsoLNOiuRMvaaRSPV877S4gq71e1QlT9Nj8UO
sNK7Gc7bA10rBT6RvGoVpvj4q9MRRtLBmjMmlhL4ZUDw0KAIJHNtafDWn+UgsNncNIf5KoOe4eau
RlWZqU0LGaBin1Nw9Fi/OuWko2wZPlzWhv/YxldRjFnIcG8kHTUn70r/QI4kR8KUQo6DYv7Lybpd
EfMve9Ft5fpaA0UnpBHx/DvPWxJlnS36oEWTyI15BfAvjNP3TrA8/x4bI6lbCTrF6eVh43OQ52Ay
BNCyRGPHg/Vwnoa+QuZo9H8DL8mBBlbsbn95P3nv2o0YnXlw6qMcTdhszbPqzOmBEdA/yU2GeT9R
ppkrCMsB8hdmKM9gCTJT17MljTSvKmQFifX8qs2Mr0DhcUUTftSyne3cRhJjypckb8cmbOCeosAq
Typ0REoOkf0U6VdxJAAC41knYyOMifUiWUlIVKJNCehzlfwzXYLL58O7vdvvM2Z8qSe91+NBQ5T3
oysj1+gdqxGommgNjB1X1XSI5BSeVoncOL5VZEGXjeD7bFJDNVIz70LoWDXvQFQY/emwNLWseC0A
CIlCnqLlkrE+azqZ0tRpnin/WpKfMiqIpvGOwHcrg1EqLQfMIECKcU+q6gfgt35oUbvLR0Xg7LjH
vVkKo06ZVkfz2PaatyLBlPd7s03cQfIu6xQ3tNouhlGqvjc7LZQU1ctPtP2fdrP0TgIAXxpcWYIW
jrORl5fjMWQ0lFOU77OO5DHqmrZ5cUBg5QKX8RElNfBrqLtlL6Il5G4f2kTQz4WeEcxRv9WEWSqJ
XKjQhFp9JkRyakK8ScRAwbVkFtqpaMkQPfnMGfVDlFpmhMiqQ5dYD96BMvZnQDsNu8vHxFsMut6Q
ozGAmwiA+beLiSU9HsHigcRt9WMZP+pS42hC3lre3dwKYfS6kKxB6+sEbma9icur2RAoNPf7QM5E
nQpQ72f0WmaULmvURqbXd/sxvo0HwTOBu0mb7zOqHJlT1XdRi4RpcduZxFm057b6dfkguDEH5rX+
XQRjIEMUICJzpgbmw+p3D+Vh9ejoVhRot4rtNCfaAWY9iCJGnh/bSGVZtSIr1/pBgVQFBm2db0pj
t4Taqcw8FeBBicj08NQaQHIURxXmFDOVb9UNp1RIKdbpze0XfQyq+aiqmtMlggPjKoSKllsULTHx
yhaPakDYo8iCVVXS3Zx8niz/8mFxFWLzfSp/E4ouuWKNYVehDrbIbvsDRWZHkwTpTJEMZquKajSA
5ETX0H9XpatYDkpL4G+4NtrcrIO5mLI9SO1ETZlyT46qryI7W14tz3RO3fb+tI+SmuitMMakhVlo
RXoB72ZPqjdMe1sbdnIqcASiXWOuapavYApFQ4kHSBzVlYALLcfLLiJIKP6dCjDXNUsLOAEJW7fQ
95x2ikIQ4Yqm9QSrYVPMurFkIcIazeutADkQyfqwqn+3Yaw3a1tN7cuROoBwl4xPmuKVlSCLKLiN
BpudCrtOL9ca9fD1RrZubCH0EC+vstEstgG+0bu00hoENAQ45wfTp0zvM/Bjd2YANkc/3F0++rOe
GkaTDeb6S3K8puEIeXhYGMFYuPGXvHTGq8Yb0eAV78YARG3fur9JI22Xy1iGVp6BkNfBiE4upWHO
dtINGMy85oABvqv3RDtbYYyJkKKkbaYGxHL6+LkcUPT8FduC/RTpB2MYMsz4V9Fkq57UNS5Gnjy1
E/V4cf3Oq6EzGLNgzHJR2DJOzAaQaV4drOTrXH8gyZNAM0SayFgFkNCUPVJtuE0BRv9c+TMF1NZu
we/rh2Jqdvo19hG6ORsWizGKActKQCwAab+NN4XubgNRepl/PuhVwDwY4A/YhoVxHiR7mFYVZAUo
fFsfwWjoXd43/vG8SmAsRN8lJJc72LlBW3CJAZQTjZ6kXcWizLVoKepbx22DLNdeBlP1qgZ5gSy9
q4QtTNxkPEDd/t0u+hs2wQEgdEK5GtDfIe3TyqFED/Ne+zHJIKGK9zida9H4J39R4EjHG17FCBCj
dFEdk1iLsHtqY96C+2qXz7YgoOIWO9Gu8o8M9nk9rmim0wvIQA/JUWpf6Icy0NWFgyO70rG/F48n
8J3fq0jmndUjZ9RhNVhWZzvDcl8mn61EkDUQyWAVr0evQo6HkZeCo6c6xN2Dkd2/R7dfl8GonJTN
CgljxIparDhL57d97RHFK3RBkug/9O5VEKN3Uqs0Dd7B9IjSj5Q8oIAH1O9ll6BDAV3Z77Lar+Lo
1m7UfEXwKE8LrEKMvqK5tLwwE0TA/xGevopgfE8IhthKpjFW/2WYPNp3EfvkzhocTB3KrrYX5SmF
AhlPpFaA/+jBtu2hWqIF/UnfF4H2EQEebaMuhQUa4ZExbqnQrXKuEixw9NOPwIl64YA0TtmJ+vLh
syipIDAULOZLZ5rVBAoxtGNYn2b5YxwJYmK+Gf/nvIBv9FYlol4F462Nd3JMZqcybvpidcE7W7WC
XOLlW4sZprdy+jmX29VAHW1qHnVjdczO14FtefneCpQB+Z63UozSkhN9pYcDWElY8SpQb/rjfLTv
qZP9S90DwslbcWhZLuOwwX0ix/6gaU7qRQ3Q6udd86O7nb7LPy4vT7SHjLVQ7dmiWM6mZ7Y2YKis
g6pJ4FmP/8pKoJvz7arqkgwleqPRaiGlAGEw1thRtEmE3npZsXXCGIpej6Kwk2Fjlfw4WzdRLbCt
/EDrVbEZuwDQnikB0RncxEH3O4xUqXhYKMISkGgZjDloFYlIRQwxmar7q1U4syQqoolWwsQKJZic
k5Y2n+bAoWjmB115TMcfjf69VisnDJ2mOLxDzzAcBuRPBXRkNqPWthKbUzhrCB6J9KmcFExwLI+p
kG+Ia3o2Yhh1jku5HsiS4YQaAyzBZu6MOrmX5Po4z+96TGDKhhAKvI98I6PTemv1VYQm9WUpnRoc
4GV5PcX1vhblHalancX3JqVeADjL+XxYm3RoE+3xMBpsGfXO9msdpj/aynYBR+bLQysw33x3tJHH
6F9jZkYUV3i9gLSJ8oxWgXJneHIAB0j8CpDoopeFaIGMNs5yROQEMKXemnxKult58iMQzmDMZzRF
s3Y8e4cZb7zAMI2PDWWu8JRZRaxV8E1mVZSOukyO8hH5KlngNXhXeCuG2ULgiszITzfo+5p3Mghb
RY1Lou8zOxbl0zqOYLfxjLm7Aenbqes+X76wvJu0WQGbEcYz2dAlmuyuBjVxtMS4SYcUs7/tfk4+
XBbF7ZDC0C2IEYF5dQ5PbpStbC4p0oEm4JspwWO4t4P6+D+MIHH3bSOJ8RBSN5RWA+I6PMr6U+ml
HoU5Mjxyu9JQUt1Jh0LU7sPdyI1IRuPMEIy9Q06joaxy4mfTxqgXCHtFBlYkhtG4Keq1sgZ6uWen
2sOwWlf1IPvx1AerkQrcIPcVuD0vRvviiagYUQOvH8aLS8UhjUuxbSmkElC3W8Av3mmnRTiAzy2N
bMSyj89hLrvGaiTDW4IBeLoQ/6ExAFeICiaA5kzDQVfLAXR270mPo5kFBEsYLwbmAGPox6RRlBw8
Y+imWSuHIqsqh+QweZFrXYkHqfkH+SqNiTc7GWCHkj0jb5B0pdsV+k2Z6+DbDf3JFjEv0YNiPct2
ZYxXNuMi6YeRti9oidMnO727WcnBMne2fJwkr+0E+QP+9XtdG/3/5rEYr0tjdAnMYtT4a3qIyoPA
ktDNubQgJs5cykZq0wVHFX5qfhnH0i+ua1QywluKgCWK1bmrAW2eqcNZkrO5VHRwmfIC0CFvMbT2
s9lbMXG0Qh4E5pHrsl7FsGqfx0spVTniDLVurleSfDbG8akrZsFrin+rN3IYNZeiXCa1hL1bG48S
Fke7/nPvLP7sTndmUHnpUdTrxFX1jcQzVVerFI9Fw0ua57U6EPNxlu70RMTwwt9AkJSghg5kO7Zn
Q5qXqQhJiGxfOLr2EPR173Tq42XV4yoDmORAL2ZiWI0NcNtCa60CsYUHVEqwL8nSwVT7h8syeHES
vk9vLHjrAKD69vqMANJrzArIILbxvase6hi8OO1BQcuoEK+fv5xXUczRAIgVCCtSjlSsWqNjFOBf
iohQk3ssm9UwxqdAmwvw0aFvwHfblRWKNNJ0lwDU4fKmcVeCqW4bQ5jAYGLRTUyMrs7GosNrGFej
vDNFxTnR9xnHO5CyWxqbIKSIgxjzsOPT5d/PPXQNuEHoeaTgToxJA2BQKi8xtDdaS6+ungbjtKaR
nyAnIDLPIlH0vm7Ms2RJttxFyD2Ab/c6WturRpdMR66bw5iVTg6WyctL45uczdqY2ChpQAsha5Xq
td5cOchYo2IHqN8V84IqUBLzn5G3Cqwp/7het5M9rsoYQXIBo405+Vs0sd51YHcRLIvewzMvtFkW
dbubfZymtV+bHCoXfaNIXLGfXKvXdgCAj+/vqT9br6LY2o8RTsjWD5qBIQndS8ybMNeDQRdlYAWb
xlJxzUZch/FYyB5Iq/VbcszRJOJRiDF0jE1XtLya+aJHIfcZul0aY4I0JWw7NUQj7Aiscn0P2neQ
DgLhCfkpgPaZiksiR3Bw1OScHRy8uQp+bvxl+dOyvh1DTDcjVj8Nu+5G3mfgnNM+vOAueZHf+pfl
cS3gqzj28AobvfnwS5rXKOu3FcgP/WKaKK3lgoCde3wbOYzf6NtokrUVjZ2W8TnP95Go8sQ/KkBn
AHBBBQYJm96zCqVvizan/ea/YeWB492kTuctXuNP+6lwyufLW8cNHTYSGVOVrkmpGDkkNust8OGc
Sb9LyZPW3V8Ww7dQGzmMhWqMsbUBpISJgFNkOJQxRNrlV+F+8PSj4mlXuXA8hGuENxIZA6XrdZvL
FSZedOh3a9wqxl6X9nX1XL2npg/M/H9PjTFTrVxKcplhbTWo2vqbtgONushy8M8JcCpoLwd4BIvC
UZtGg+kx1BrsD8R9aVLYwcyjwGG7eqDmL+i7k/ipyL3IwOD4Ryy9ERsLrDRykk4alqYEGrBwm6Df
g/H1REfVyD53s88CNaEljTPDsZHHOmklzuVkxTJfCv5gEHye/HhP3pUatjZyGLXHzHaShcaMaXfi
GeVtKGIO/I+b/LpxjL6nxaAPvTohcZU7DY7nhfUZ4fKXfgGhaIo+2mZ/ee+4xmmzJEbf5WmaysnC
kuysC5QOqFSGItBCkQhG0bVk6SyJTkCV3Qej9br31HY3p2IxBS9LXkm69ujStZt9uN5q8xHG3GlF
TW2Cu2QxZjyKigVNwlDqvv6Yxfu4vQqHo5QEl8+D20O9XQ3jd+cYYHsArsYASoDgz8fMy5E84bLu
2ut3vaBfz96i13hzTaeaoEtvQf6hB8BBPs+uHQv8BPfoMUeDBxkeQWdgkZEeE31q4PrmscFbJnZG
7ePl/RJJYLarzUBgNdTUuar3sXI/iSYOXlLSZ7ZlswRmkzCYOI/jgDJn7fXeJO3IbggaFJ8ar1Kc
6UThmohTvy+7sRFL1705mz5ZownvJhTTFM2ZqvtQFfQDcqOfjQDGZmZNWccNgAE8GwnmNp6cPrqO
lG+XT0ckhDGYWdViNh/Q4t5q4VUeHcoJ8Hp/ipJNGwGtzUoYozlaYWIWdGDDaL/n5L6sbvpBYCW5
d38jgrGSQFzOrHlE7/yi+XEX2N1NbfiGqGFatFuMoYzruTCLGfFvWT3Jye1IGWo//NWBsENggy4P
eVlBm7XhIZIexuamEwUd9FdeuDAsnLil1IU8DpiT0so5ArtXHAAZ+TvBu3aeyc3a2LvVWk+dJRr2
F+yezlgCUJPGSl6nAOaSbo18dUIg8bWxe3n/6EGfLw6PU1QCgUzPIhU3cToUY4t0QG7fJtaVXQF6
qbjPpc8jqdxFiOjIbX+wME0B1C/K1WMyut3qoTq1QFX0sgW9MNkNLQemn8N9epPdARbzcHl1QnGM
nme9XHRFifsafh2AW9oFgJQa3cGj6YD0XuR/6I8/38zXxTH6DlhBpRl1dD9Y81dZ8uLiuokzZ1Tv
F1XIhML3E//KYoOEvjCsYYjoDT7OJ+VntMvcNSgO82PrFODXkE4iJCuRQCZciFvFWIiBxSnxtR7e
ZaMvOCvqeC7snsXou57GtV5Ra6Hda8dkv+6NA5AZXRvpADpfLEKbFK2H8YMTKfu6zrEefY6cOLo3
RZzmfBv7ekKMxxtJkoDZEHA76oKcvhY6AOSe44M6vec5/nql2OkXNSRkXlQsZO0B1ZCrnrGI+m0E
im0xbm+I20XJJIiYln1pJM48zOh57hwy/ppiQeFAJIuxEMncUEBuWAgQ1jpL6Spm0EjRddX3O8Um
gqCBqwSY7kMZDgx2AJGETm6iEmRCjVoCwi1miJ+l4iYmAvMq+j6jA/KkFoVeQKeT9tlI7ob4HXMW
YDv99/ezQU+eKehbw/cb+6ZFu9/4KU8F58F/w21kMIev12UNgHRD9ZLH5EGjSdUH4yNIioCdiveb
9FGUi+H6vY08RgHsISY2weiFVyWKkwBItwCpmwgCXCSEcQxRH49rSzeu774UaxCWt0oXXDZoorNn
vAFReltZIzRFFepRt24WUXWSvwQQIIPrHSUc9v2G4cQF889oK22qn9lSO6Hkl6GIOIPvQSnN8v9L
YawyqXqMwES0e+xXVHg1Cnnzfg10JD7Qu/NOAD5rI4+5kQlY5qqOoplM7uhpbudUPwtXczBcsV+E
YyhcW7MRxlzPprP7urNxRKb6PJI7udrn4+Io6UMsAq8TSWIuaorBsWJUETM2ysfMmpzOtp2+fkzb
E/osdpcVT3hmzI1dqhj4vAQ9IkoQBgbQw5S79T53ZJdydwiZO7h6blMyCAWIrhhjf2tDtWiojSGB
hoztdZP5nYi8jPd9jMYDdhfUb5S7/O3382YBdwBFHwGH6tDort6JkHZ5nvqFLloDRR5Yy5kVIPPb
5Iteon0xqcDH6SRJtyvCzAkNUf6X3hY2xtlIemld2vibyg7lsjTRVrPcazgbOoprHBI4VMBL1sJO
cMG6WJ4DtZQAQg1ob+R+pXtlMWNHz2dtVyTKc5aDoO8darddHGMqTH3UxqxBPVn+MH6heFEpxpSG
3CVoc6+B6HVZHM/8baUxaoERxhr8xUj2aFrhykBukVTdbUSjHLz30VYKYyHMpaublBQoXC8GMORU
yzXaFAQhEfk02tGA7GLhS6IaLV8o6EwB4A+OQ/aRNA+ZNc4l9LGpYJZAbPowSHc5kPyLQXbsWeCn
+FryKo1xhYBIzyWdWotqSIMMhOn1h7CPMSAsODCuWaLNOv8si7lmciyTUrFmBMMw7eNhAmteBoJn
csrvJ8cSSONajVdh7PvINNOmMlPsod5+mRrLGUQ0wSIBzHuoWsd11ghCezKN4D02AwzEC9bA1QOT
QjUAdgZw68yGhZlijqiD0PuLYhGYQht/lFw0WTlKPrr1WAvk8XK1GGAGXBBgGwycE+OlbGW2KrtG
Jx5eKifKZm98MI8gsfJCV0RhxVnbG1GMj4p78A7oOQrn8boC61IpHbNO72fFOMlA9tXW7HYZW0Hr
HUfT38ikTnpjfaNKQ8w34jIDZ2VnlzIwpbQra32uLU3ggjnG6Y0k5k4NlW1ndjEAPNu6SZ/t6Hac
BBJ47YtvRDDKAQi2WCpWtNSAEfI5+WYckUq5Tr9Hh/wxfCZe4SVeLjw13h3eSmUd2NSVSjiU6Ihf
aqChUkIIwCPfah8oGqoYsZZzx5QXpkYMiVoA+mfW2I0gWEAHE/rvlmS3tLZfDyLfz3vebGWwKwJx
uz01De3xu0a38I9kF6ItIL4BIrhTfYiwh3/stt6IY8wGCFsktZ3QMhxJ82NnhP6qVve9KWIgE+zc
yzluVH0Yl9xsB9p91+/65bCKikdcBaccmr9Phn04p1lq5WhIh2lSMNSm+HGP2QhRQ59oEfT/m0Vo
ixYXXQ5I6Snbm+q10ometiIBdJUbAROKrLMJfj2v9+3IU47jqfZBlrPLTuMENkflf3ngqOch4BsF
YAyfavX6AAJb9f/n7Ds32tkPmWs4+Q3YjgJRLZlr8zREQoQoioKW47dLbJfQIEsP8LIOnZ7fsFjQ
9DiRCPybrw6vUhh7lwwYUFAnpJG18lmVV2/sPzaGCLuEf1qvQhhrUJFEaoktwTv1x2a+SUQZSMEi
2JCBoO/WjGCGPCO6JuHPSvH66tt7bv+/S2Df7JU1ArEOqHVejsGAQnpoVwntkF8uC/kPk/YqhQnE
owzjQ0uo4vLf/iYLjr16D+5GcHXBLfiiSJzztoVGv4qjGr+5RWbZF7aeINGZjYUzEk/uHqrMS5JP
bfp4eWUiSYxBALKgalYLRpdiqUdapXIyeweCr70VHudxf1kWVxt0tOzpIFeUVRbD6v9I+7LdunGm
2ycSIGqkbjXs0UPi2I6TGyHpJJoHapae/iymv5Mt0+rNPwnQQDew0SoXWSwWa1jLaNTKnMYEAWT9
fgLZsXJDZXTB27fpSobgC5Y4X6K4w/2GhkUfYRBapB2vCZR9t3eOMljGzeOzEiZ4AgxzpLzv3PKz
6Smyv3aysuUW1KQG7t1fKyY4gQo+oKcOIuIqmEH5bXkMvi0nmOPod0irTAFnxwVKwvV9kqkleAWi
dVqW1RqOlLNPsU/x39mBWGGsutIsMyAz+MvwcaoPVNHBrvHwVzqIJcY0ZgppHaQ4WPcw6IeYSi46
iS2LpUQ6oOF3nuCe6fAEsDM3ql0V2JLXldi8aS7bL+ZpOlIWzUhw09RIDY+LW2a3ofatzoPrYvh+
CimUtZWZgg9ImFOPY4vMbaW+z/THvt4BmMutAJ5GDrNxT01Zzmbzwl7pxRd37d6iSmEmZpR81rjZ
cwTmHeIWe3qT4dD+m7b5kxBxJVDwCjpGyrpkGhFjq7eFcRc5+5hK6h6bjnQlQvAFqTFY6NfDeAFT
2F6b1F1cKN/7InwpuumkjTJG7q2+x1ebJriGqZsGShlBuAggRc6tOnydHpSnLiBehY5O7QHETNfN
ROIWTMEtKMZs0gIlb2BwBH0b/En2fa2RCKLlpBHF4wSb1Cb9o121HvBoK3fIBkl1T3J0xSGNrk/7
IZ65MZTnwToNKogFXv5qqUQkrdi0nIpEWCqifDbSc5x/vP59mQpCfBBTS1UbE53XZnKjOZ5qPMyy
4WnJbovYWeVSNBm6iaECfWrnvS1TQeLbxKkJo+mXJuzwfduIPrBJCZZ43Ic0dSe19a+vluRoWsLp
n1nKQqPH0bQwTZBG2U2o2UGX1aVr6epj19e65KTI7m1LcAZjEpFRXaAcK4IODK97dhfj7gbIVGCi
7noCo2WQP8kSdDKfIKJndWETh1qJsLENdAQLx3xHj2Di8nTvrtlHvv14fV1lJiI4BJ22ec54+DOh
j2Y6JaYkTtiOuk0LU+BAigb2tWDm6K/OlCXCY3I8ZXcgcgrCY3JL7iaPr9/YuTLAuG1DucjjCq/u
JaoM7ZhnKCnZvUcU4LX1MMf4kEyOpyT/XF+8bfu/yBLuQDrCdxcTMpGd9mMZfgzVM1kCIpMiXULB
9hVNHaeOj8biqlV6V3vPU0zFnjw46UHdcXofWVeLTDHB9lXaKDOq9Lo/5M3TYFXepJXHEJTLrlXI
ItWfqaS3octlFYVbMNPU/yVl2vK8DHdadBvHzLe1R2ueXaqDhaA7F+zD9a3btvuLUMHuSWhFBbMw
AJyHpzndO+X++vf5H31FKXGyHwwxWuToSNI0RevnmNTQrKdMiz37O/AeGqmJbF8mv9QRp6eTyOlT
jDMi7f4eQub67idT+9Oy77KDVuEx7Wlu5peezF3J5GqvT1vGZlAcc/ehAcw4ZacZQ0tMlhSX7NVP
muLVkSbmbDWlCpeoAkJixkwe6A8kzeuyM6YJbqOda5DVtkiCp8cOPnc4R0/NQf1QHEvAFVQfJ9n1
summQLXo6KgRY2cE+8s7ZQYDN+yvIzeteiiVc2or7lIBuBDtlNdtcVu5izDxsTY6UbiUFRZwApzX
B46vlO7sQP/cv/Chq3ovayLbPtIrgUI6NylTRUtDZAloZB9Khm0rxvZhSVSvWerHUUld8Gg+VtFd
qxHJwds0lpVowSLtpOxnQ0eggP8oTnpojsFAM0nCajs4WEkRbjVUSNKGEaQrkfCfdpqHg/2VE7Zi
/uWYcgqJFChwslTF5mFbCRVsNAH5S4aZLLzx0PsTovtD/xbbMluRrZ9wp9mLPVUDg600/uCHPwAm
v7Nu4tx1bkefI7yTd710IpDvyRtnuVJMuOBMpyYgtUQKkwUDEj4cmq3w+DAnRpb3f4Clp6krYcLd
ZtHZaHMLj66udhOCcQVJxCPbJeE6Y2lT1kaDZGaGVsBJ/5Iq7+Lkx/UTLdskwXsQsCyXvUJ0v63v
6uzDLMPc3rz/L2skPuNGx5x0EkEHhrito24dv3TLHQAzJEH2m7VydNRKLBUwQbqJlKJgbCxuk6wZ
VObHA9DJMXoNfHwvzCS5ijerxaWALMcBZj1wNcV6Wao3IEytALhQ2OeiebH73748uADO6YIskaFp
4vxdFWZKOALzxrdu+SAcOdQfwTVu35qnEga8fJKemE2NVgL576sb0XKAsW1ZJvPzJk3cbCkf2axI
PIFMhrA3ES26loxQai5it0MHRNJIXPXm7q+0EI492rGIOaEgDHrFD+bw3Vw+k99m7hN2Rjjs1Wz1
SqZYzG8Z5l/M2rnrFPVzW6tP1w+kTBXh0Ce6pjvgMWY+6YDv8s5hnirrkuJn+pWTFFQRzvwAAMFB
16CKaYzeNN3kzUtjeJ1Zu4aueDZQ8aeHP1GKz92gzqyiqvnaylQQtqGNra193fhWmrcRPdrZ7/Ye
/FTqIkK4raPYHspxgVKTFn3PG/XcW9oLDef3qRRjcmuLgEiGqAp9wSif899XZ8ZsqVOFs1359jS5
UerVDYp+36+vGDcncY8sNKVQYJ9p9A0MRtUUCcvGrvJp/r2tzo5+jIvZtcCUIYOSf1skwcqtRQkW
Bx7PLh+7sPKN22VHbjKQsPQ7eg/EbbwHZfBab1tgIM1G/wtKIUB1eDOgkpCaFLRuSmQl0kc+nVIf
9NO/EwiyutnWPq1FCYoxFVP0WlcxX6d7pPYmsu9/u0eYawPSZ3RPEmyVmJPgtTIMFDa1H9OntPZH
66suax/b8p42caijOZZlvWn/RGKscspJwzuWLrs8LHaTMUouz+1N0dAMZzjEQKe+aNF9b6R5pTMf
7CG8sbDYhzfzP//2FcpC+k19VrIEX63HAP20kR73l/bQzCiTSU7O5q4bqqmCG82xYGGvTydG+5oY
VJe1H5rvourRUl0A1kkWbFMHNMtSDialOSJ6UL+wtDZKUvnTclcYD1Ie2m0dLt/n8lceBp1qgNux
RkyQ0i8AjrTSwR1l428yHYQ9L41OmUI8hn0y3aXLTdI8Xvdgm37FXi2SsNELVTstb7BIgEM4kkdy
aA7tpy5gNyRQD03qS8Txh5LoMdfihH2fFSXOansB4KU/B/W7Ioh3Ru3WqIBEXv6+VV2pK+NXyhuJ
sDPgieqA9BRLB2VaNb0yIkkxerwam/vmA9lTl+MMh54iKTG+fXpzV2MRwJpbJuxXzCJHWpMQmlgV
un+t/eLXO3ZL/eTYPOs/6SH/yHnalA8RagT/EsxjYXYTVnpe+mqUv4sK6lvL8Fz2v81kBa1wTjWN
atTCEgq7lqEv3FoUONBkvi+ib5P2OP5J8EENlZioJwHUQhPCnQxJ6YSQqvZZ/kPRv5tAQcwUyTN+
68CuZIjMxFlcVWqWIwANAS6rTreUfpkLSU1x0wLWQoQoyrBAXK6o8ArDyxiMX0Bb7neAvBkxKhJC
Jymkj0wpMaSa1aJInQLA92XjtWHpIXJ0gS0kcaabjgJAwyYctmbAnYo2UFlOoToz9NplDxrSBDX4
XzBEumAusTTcTpEI3PJ8a3lCXGB3RazrmOjxZwUVmDq8V0n3u1VFh3f5Qh+8FS2eTH3twEmadtZA
8x5JuchN1ZtOibxWBgjz5m0NISbwjIExrJuIpIR1KzXWkKatGx/kXC4bAyfSXFL4Wr2/7lo31ssy
kfJFwzI4+tAr/VqZlCbRksxT4zt0rxj7cgquf5///4IfffV9YT/UCGGw0ZLa19THXgmGLnIxDu6R
75HRS56im0sGulvEH2g7AuXga1WyVklnpxpbvxi/6PqhNf4Jk/d9d7yu0MbBAYfiRQpf0NX1baCx
HDA6kDJjwg59qG6eh26WyVCLt9YNkaGFEwMrAw/gazF9aA4ZVZGNaMITQ5HfOtPunmaFx2Tth1tH
FFYM+kRiUZxQS1i3FI7b6NUJT0b0Fyw+ccnHwf0fMfqTDEpsQy8bcS46j5EBccw3jS5O1tSGypgf
Lp/U4b3SeyXaURxQiiyyyHdjpwD/iPyUSYDXpznCOW0mdWzDpWZ+2h7KMQVo3i5VJTf3xvF5JUNw
o7C3rsnR1O1n9bNjf1KZxNdsfh99zTqqZuDnE+83WgFjoDTwuK5ABlhh2abw23V73jg1vEsXNVe8
cvBGEByAYnaVMjYaAp0wKKKjWpUYFDsZ6ct1MW/zEoByxo7jBYKgA6+p1/as9YbdJzqb/ofKlO3/
b8RIG8b8Wo6wIaBNI12Jrl0g5gyIFctdeKwxc6ntqh0qNIfrSr21sNfChJOTFH1RonK9+No8vAzI
S5B+Qg+A8tu93PAA68UTfE6PKoLZJdaE7kO/7W9J+tv5ldffF5xN2TvKZKbm7EcpkngExMnkUV3O
eGv51xdsI8x5LUl4N5gKncasyheQwqlgQo93y4Pz1L7Ye97eqNzUv40xL6ycYN1FPTsxyzBxD76L
oX+naydT5gLeHqDXKgk33KSouBPUkAA75/uoHKM8CBlaBIdnydLJjE0IdRmZ8zYKjQlsJIsfIz5M
njjMQ35uESPymouju30hCackQg0BTgs8Y6TMq3Dy64V+LpbaCw16UEIZm8fbWwFriAwLiIKJAy8n
bNPk1DFtzBS971HtAVeJWTeYLvbtL5UsP7ptgStRwnZZVC+Xjm9X8uzcszv9wOHossTt/fkGrTp7
WxLZb67gSp6wbSPon5rJwdktWZMEaLedvdYu7J0adVUgMRHub14HW+tl1EW2nyLshxKAqoMPcKpA
81BU/dAdyCl8Mb3aKz1ZV5BkLXWRdkPpW4Mos4OS3wfzw096Co/6NHbH3ejz+Q9Z1871tURm7vUl
YmszLatynv1xwpufVcUE4t++des+lQUPm6caz1fUnX4m5/ifsgrzMtOxh4lUM7JA6c6JnV0fz6dK
T+9Me5QgsW9ejStRgk9Uumq08glXVs1mr1KUvV4rN4a5AKmzVfd62MM8O18bJPAXb6vT3Deu5AqH
Lq4Qxg4ag9cH4YxLfPuMQ3GKbu3PeuM6e9PTDv1X8/hHNnpZWOH8lRWNMOZczHgQos/rkATJU+aV
h+xo7fjY3SK7Ad5GUK+1FM5fU/ajZebl7CftziIf8vG9RCFudG8P3S+FROTYdFAXJAZGDQrRPfr3
AQc3v4tu1B0HDKikiantM34RJwRSQGSyF3U0NeATqJ4atGg1LLxwZ4AQDdm4o6zHa3v5KGi8kaCm
qi6EOF2mp8zRGgy/aPuhPBi2JMDdPtKX7wuhDalTqqLbePIZxe2it49KZ5iIQGW4uDI9hPMM8nYl
7XMcsl47lg3w56Qt/Nt32EUT4RgnQzQpzgjD7ho/j54SpG0qBAJp33qDrG6wHeYCRvH/b4twdhdt
GbQUnusnyu9wbAFzihcOZ9/ghJaTLAEr2yXh0Fptby0tJbNf1e9C410a3lm6xAvKlk84p11cgstE
gTcCifdhbMkZqUWw/FHODJTuutH0rp9biTwxslGqrFN0xZz8Kja/tDXwVbvoaLWfh6S9dVj67bo0
ifmJRdJpQtdYM2AB9f6lWW7t6MP177/tpeLOHDwEvHEeRVjxKm71pIm0rse758T7jBYk5IsjuG0O
MsbC7Ut/JUm4hPF+bxpiQJX+RF44LJwS6LcEU7+8nSkMiOTC2DS9lTjBARVTaPd2WC9+b80fwY+y
N4foaP5+Yen18gluiLU5q1Qnx+HFVbhomI+JMB/3l6oIPqgcRtaNKoQ0MXUn5JK7WyP7LDGETUtb
rZfghrSsBHBDz/Amva3CoOTc236I7IqLXqbJ+0l7fCd7B28GSyuZgjfqWmPJx2aAe6j0gIBN3LbJ
KeuZW8+S60ImSXBEGjipZ7PGEhphPR2IMpz1ckCxfmSHaJTlLre97EovwSf1i12yuBln4ATWmts/
MK9C7x5rgyHQUT8fZZe7RDtxnJ6EqU7aCfKsSt8N4T5PQ7fIUq/sfYmVbAYtF81+Fo1X4a1jMKsH
nQUiaa+r3OQAVO5zr7vDKX7ID/FplhHZSazy50qv5KW9E0Icv0AYCpJfs5K51zWSLZ3gJlLbDlOH
TnCwE/MUdspZAo6+vSrLlm4rYhJNQ5sDZ7ER3gX9UqDlCX5WTxOzc9PMSR8N9LHurquz7fV+iRGD
yqjqUZrDuK5PgBCAGSn07dSSK0OiiUgkEc5KPrYRNIlCctYy9VxWi2RTZFoIV8UcJV0+FdPk28PH
Qi3ddEIfseX9yVJRzlUHNDLkEF7vSBQX9VCpSCmZxT0oH0v6ITEOfydC9DpWGxlGs8x+FmvUc6Jo
35jwAmnT/9GCXXQRrKucw0JfCI+2Kf551qZzmX79K13EuMeItB5NJlguMjUuWsNIwtylkCzYZnBl
/NJDDHdKZSR5H+G4Mx30cBGm9ZEWHT5g1HzJJBn4t1guPyOfiyzByGJA+dkL4a4lGHZkZ3icSzA8
cgDU/AvxoKQH6ppP11fxP66Gi1TB3yQsncJpwE7NpxboHUdycB6WKjABuBqfwngnG6F4O/ElqMmP
88qDAhssG3QTzwvOuEdP/X44518713AV8IGpLjBev0lU5Cq8ediuNlEIV/QIMWtWMUTkIFvGQDrY
y+Ovhktda5ft9Hd/FuhdVpR7+JWCtImnyODpiDpRdUC7oaO4D4B4vGRurOdGJzlq2+7vlzix5WJu
9RrI+8jdT8nTrO6GMpAsH0+NXlk+cUSv5KgixISAdPmBZhyviNtzlxzaMQkmUj/ran4eQb7bdbNE
skwzwYlMljL1rQZvVUIp0ituH0lSRxIJ4u2UF4qd2TWOXKTes/hBSSUa/Mcb49fmGIJPR5N/qGCS
Gg73h4ZZwH2/j9A1EHZeAWoqIOLl72V5KYlKhuDiU2eKiaHXeABU43nQkMDPOolW5nWDEId5HH1Q
xsiAQZRW0KiP+uQtvSwZJTmz4gyPMpEBvTLIC6Q3yy45JCfFY7qbuwsIVet9fKs/Sqyce9crVi6i
LzCnKROGxhwI7AMeRypeu+OUYUA+kzaYSlZQhGKwinaaBgfxcVR1z7GleMCcKYB39o9EKYkxiEXq
cdT7pZ7b2Vc6zzoVwXRWgvQrsl8wPvau8YDEIakSyNy7iMzAIqNoDQcvT+VwVk/6roe37Q6gef4X
dsaXPTXeUlm8vk9MvtYrd6uhf4I2SYeX1L6687O7Cq+bKEDS2XCJtzzTXebXt1LQKNkOCk5eBQh6
jYo2LutRe+qaxTVnNWCAotCAKBePdaDmzZEVmhtO6j4rp33eIQOUzHzgLdxFGfH/cqsFTwNQ/0Yd
C51nM/jEW3bK9ngHGTgwvJMxfWKHeX9dpMy4BE+T6PHSFBkCsK5Qnx2nObdMNsonEyHcAE3cZHhx
wZkpDRL7dAymLPujB8ovDy3O/thaS4Ylw7k35tt2CSz2Yn6/vk6yS0BswRwtyjon1+afDHDctRRD
wDcmdDnxueNT2XNFsmwilkM3MjVLFIrKFVK4IPg56U0hWTZu31fcpdhrU1Rd31QNnqnNlHkKIV5i
OCeQUzSWzKFIHLOI6pA5VsUc4P8iekPThZcFxVO059EipuVudUkDgeRYi1MTxKxatZsREMSsv2sp
yhIZyjqNrBghEyN4D6MbzKpm8Fk6wNSnfaS+U3uJJpINEl/FrAOAvrVAkxZTsHF+X+Vfe0DVjqNs
nFFibLbwbNGaiUZFgoKEOSE2XDqvkhHTbxf4AG+Otj4LgKBimy+acrt0WuBsyQflAwBWDLQxK3fG
cXqv/jNX4HvjN5lUse0H2UqssEtFDcaUtELwlhsBfW8gG115ijc91AdOSIEhUZ6EdHzZ+4E7tTdH
ayVW8OQoH00TQDE0tJYkB3KIQOjBp5b/LP9tmuDqQ1fW2zbDCuA1sZW0GqAq8mP5iCnp+/Cmj3wL
LyOCNgxGAokj3HxJrCRyU1pd1ek00SSlCHs4JDkCg327Y8cUk/oyDpZN418J4udvJSgrUkZjissw
b4OGPGjax344DeH36/rwC+7tRl0WULCPMCdKRDP4wKLv9laZuMQ4LPXH0DlVKcYJZM1NmwdtpZRg
FwT9edYCyFzfmD4z/WOk/Ml9vvq+cJ/bpcPyBckAYN09Duon05Zt/2ZMvxIg3OZOklYqWiknvPw5
ssHzuFfuykP6bPQYRyh28B5fr2/QdnLjIlEEcyyrKu41Ey9IJXaTL/URyYYDKghNwI7tvRypdvum
X8kTatoRaO7mnl8f+r126o58Ss14BHMfYjDtYB/143X9JBYhkuXQbC67iD8jqqhmbpnnu2XRnv9O
Bt/U1VFSpxY08QOsonSOynxUosP172+MdaFitVozwSmwjGS076AExjx9XvKLTuGO99ElO6nL24wl
VrIEv9BPTtLSiFdd9iBR3sXgyvDMzzwSAzjPWVMlFs8/d8VBiIw5VckWAmwGpLom51gSIJKYKahs
ZIljqZkLngFjcck4MXgG+vlniHTqvnIqVGvHPpSebOZGZnSCm1jiousor1w57ehqyL1Wzk5iEjIR
oqNY0hpIPNwTucldXHg2sOKoP376GTS/NCf1LOvmlkh0+M21tvKZhOU0wggpDB5dG2HvNTr9u+Mq
9nEnvZ5TFiKM0atPIxndqpWN/P2HJVAUz03VoZqYr7aJVRKWY+XCW4xaYHDV9kDpeIzQNpdIU7nc
rN6a90WYEPmFGDssSqdCsyOxgmKmCByoGbostpkHFPknTYklzojfqNckCs4IwxKd2baz5rMBd4a1
m6njafSo2xI5/xH6XVQTnBJY60c2WHiypTeD3wB/Kr5PbsPHwUM/INqTeJpa+SZ1T5sXJLwhJow4
oLmI3NDUQ2JlzJkArACaHetU7jgyCPoQhwYJm/zwB+QgPHlykSgWatlSDQY4sdBUFkaP82fQ9XmA
ot2HoXv9SG+GSis5wsXYVGqX2zHOV2z0IOZcmqAoXsiY5K5p9qpH6zu7kbVCyGQK5qkBZ9maeuxh
m5G9GcNhKc15iZu9NeLVXQznzJKlhTbdyEpNwT7Rfz6TgkHkWNa73mr3GEmSrOTmEViJECwzNtpl
TCqIsLPBdcLzNKRuCvrERtJ/sXm4V3KEqxKo7xE4iG0Et87HcT7p5akta9ehvpnJerO3e35WsrjO
K++rpIDhWRJ4LbqoHbAruo/mPJ/NIryPaHOwhh+OPaFbIb2L/6z8tRItXJ15NDBqlHi9RkBj26HH
BBeNpQcAM9kbu05KTrwZEazECZdnMxSAyq94u0L9jZhH1WpdTTYzLds54fbEsF0PBEIkzUYl2i8d
RfKV3jrjfTur/hI2f3KpXTQSkd+KTiFGGsIeM4LPT/UZvm133XlITF6cUyxDsHUAVhqpTRp6mfmx
ah1XsXZVIeu9kBxfTfAYpKsN0k0qHihmdGwBLY+knSQk3L6hV+slugirystFQ0xY+3gxRgf9wKkm
xhdt13jyF8m2LQAGiGIiEjNRgnnPy9DSKsEpBvCIR4rdwsHZMSCb/NPLaN63TfsiSjDtzp6VlEWI
bhimI4fQHc2jPr1ctwSZDMG0qdnQqOe1Y2c0dlWCRlHbBPVO4V8Xs20Hv1QRn40glerVecApXdDF
TTvmto3EDLYVARYeJlZBgitORVKtqkALCCtQ9cJzKtcCCp5SSzoKttW4CBHcaofu9MnoczRP4mY3
zoYiWabtvJx1ESBYV28moaY3M4aSQIZ14qDYzENSJ3UtILiWd80p2ZlHacFnO0q6SBUMLe+aCQjj
2J34GGESOzkNAFDIjuou8jgMnSnRcvsIXcQJNgfQ3x4dRhDXtoln6osHbvZgmPE06fVT2UgnyyS7
JlY+mcZaRVGRs6hfwimw9vYuCRRvcOAl8mdt198rIGK6bu/bDvaXimLts10MgMOb2Mdk/my36PXf
U/IcZpLG6O3syMVcxKqnTuuSFosyYcBA3xVBsddwum7sJ0ws+RwAPCoP1/XiW/PmubASKPjaMRzD
KivgLox9dMhOTsBnNVEM218XIznMYsmzdJok1XgHtq796POgSw+R8nRdhMwo+J+wipBGZzJik0/x
lKr+vmvMc5fLkkkSOzcFb6GlkVGjER+DQs7t0J/ibgqc+nuknFn7RyWD1b4IfmOwaWUykBH49ryb
q1ttktSMZKoIHiJa7CZbFqxW0nYuyWdvqXHV2sdKe6C55EqS7YzgHqqhX5gSD5rfaJFrj5+7TBLw
E4kVixVKRTEzYrW4WK3bPrAWj34ZbxsFtYjMMz6MPqofewyRqQeArixIM8qsW7KYb6qXLDFoyJDl
xmXm2cMJBG322LtZ91IOsq4PyUkSC5cWKVC65BmS0VM9ngtkXqi41qf6bAfzztqhCmK4s8z9SbZQ
rGVqGLnv+wKjO0t3KsZHWkjUkn2f/746vHRmJHZ6eHS0YB/hKc4LiHr/yj+IdcuQdYvT5EjKjb32
lNRpoNkygA3JJSFC0o9Kn4WNDu+tTp+j+mwCZBkD8hhelKFk/keI/Os6EjvaBkut46VAUkLbj4EK
runQ147GPYcscvxCEiTJ1BJ8BVvsol50pvlmGXk2dcc29YbwXWv9UVH+4vTEhmstXBpOdoj4ODup
2ochlkwUSM6p2Mu2jDDhOM8wjzgAHw3jq9M7vborojtHVijiS3LlWhVLy9kQAvxz5JPAaVG6ToMg
2STotJ9YWfp660RBVKM7rM8t4+/MXKw115mt6lWb8jfGdA+ayqORMf+vTpIIvlJjtKUvFBxWsyIf
QYa6I0mxvy5CYnK24A/GpC3GYazRamY/Me19yIBU/blIJV5H4kttIWTIpkTp9RTn1Z76Q2GjTj0l
gR6yv4sdbSFsGC1WZLENmrS8GL8tEbkth7D3NSd6Qc+O5Kxu3oRAeAFApwoslJ8B5sqRDlEc0bSA
iTdVdzTzl4kCuIgl5D3wKZ/bXvEbu/wU6TKyoU17X4kV9kuhdE4MBekpVf00Oje0f3S0wHJ+NMmP
QpO1824e45UwYdvmLDccLflZXmGuFh1ruwR6OHGHdlfozZ8Y+0qYsHlGZuGpoSDmq/vyoaLLUwgK
ievGLtOH/77as6jRen3IkY1yyscuezLRKUzz+57dzjIsP74Nb9zSShnBk4+AxlnwUsM1W90X9rOa
y3CPefrnmgAh1BvyOE67GM+kVAeWnhFU+wgdDOM/YAn9P3BEStQRE2t4d2ZLnGJv2uouoz+IjG5s
0z9clkvMqul2N9aGg5mWVnt0hudq/hA2kvMq2XsxnzbSvLC0CCoYNsr7obuQL7z4WujPUyFLIsuW
S3jrZSDvi8oaviFzyHlWs6Pd/UlGfLVg/C9YWXJOmrhoagSngJhx20l1nQJdVXdpm/hGJOt83N4d
IKmC+ttRAd/4WljThVNlT3i6hvSc2EfDDJbh8frJ3F6xiwhu7it9mlmNtbqFiMT4hPF1l/0+7izy
nPZFgLAlRR4CtTfk+acQwHJZ7hYFSha/j3n9WoqwLUXuZCkYXJFCQMZJvZvpF0c2AiHbDP77aqUA
Pgy6jBDICLPlMuVYL25bHP9uMwRPrPdhTjXwlflqmt+GGHSwx0JyU8u0EDxx1446mJshAjl7DIDW
9FMxOd+txBokgmSGJThisyyTxeZzG0pd3Zt9uJtTWSC47VkupiW44larYgtYn+iFMlvm14q1R/Pg
yV5QFdbIbWtk/vXtkcgT+wMWp1BKnaAy0E36aQL1V9I3nqqqwYJgx6oqSQJj+wl0OTpvWgVGvTPi
HrcmAGnumyNH/zKOLZhtwDWY7GRox5sB6Uqa4AkKvbdZlODBpZSPWvM8ZTGwDb/q9Pn6IkoM8A0g
sV5lbdzwUIA0QZalR13vnnP9L83PERyCAseZDByYxRh9x3qvyTprt0ccVssluAMnb7O+zyAgPYb7
cjcdQG+KXpjyXKDRIvMj6s6ossgodLbTpyuxgotIwzmr7AhhqHMY/mmOPIFqPTLfuVVBLTYfZMQh
st0S3EWZR0k2MGjZ1G4xPFqaO2cvf2cQgqNIupF2SYM8YNhVXwnQ+iwAAw5lubsuRuKPHMFZOHmW
AGOfZzYbK9qrxRS7E2OxxOtJ9geQp69vCUdt9WVq0WcQ33DC5ezUHRwPdMs73St8edJeKk8IEfJC
q20gmGm+E7tpG9RHoNICQofeLOmBEx1lOxl833WTICJsVVul1b8wAoga3Dy7qYH90DaSd+t2N8Av
OyeqEDZ0fdtMVcGvwlN4IgclKG546ifa/dGQ8kqQ4CjSpivzxUS7jTOWHkLgSI9dZzz8jfERsXd9
nE2YeQwhEeZ+srjZRYUsfynbFsExmNG8jLFpwr4n4ymabK8e6bt2iCXHSCZGcAiMTgBM4U3VWXWu
GUgl+hPDTNP15foP5wpcVTSFavQNUxgtMo3EFlI8fFgXLO87u3CdQHk2991D7fWH3It/H2qZR5C/
RIoVt6wjKcknlAtUFagRc3JmYy5Zu+344SJCOKtWxDQ9jvF26LMDTTL3n2z60NLHSlbx+g+ncBEk
XOWYhV/atISg+KbzeZUtOjUf6wMIrfYADv1kS8LWbZu4iBPOaqMpWpgasIm4LPdzDm5kNh778vG6
UXAH/fbhfZEiHNQ6z1s7DNEAslAN96y5HAyanXW1OTQYqs5TVfUBPH+aNRlIxnYcRgG5C5hfwIaJ
yO8agmabtHjyK4fZQ8uwX3yvz4Nnn+ih3GuSaeTtzVtJE+5DNVbKTuEvsvQYHeLOi6sj9VufeJpv
MT6Robraw/WllcoULscuzxqCChNHfWtuwG8OrHbAR7mckCDzHWk1navwZisvKopZDTLaiVlSbOVY
nuPsvox6H8P5boLiWUPMQFtk+nGDvyZQOHmF07OaxMgLtAEmh1BMP6nH4ce/6oV30uaEzVhjpZ9w
/mK1mdE8iiSHuld/cmOpozsVbvuJLymnx+oAVJO61zdx07ushAqnMG5VlNVVnMJatfczZa491/vc
zt/ptEfHvuFfFyezGZE9shimEAO3Ni/k5+/4MBZnCS4Py0nZo7sycmWYEfwCu7aH3Aut3t8hLawY
yL6TT2ZnN8yLD9Zbt7PJuSk1WRQnM1DhMl2A+hRShTvQI+fLIId+nzwQ/ydi0p1131kYN8v8NHMd
XxZxy2xHuGDtpbQre+HZ2OHdOIEbShZZyc6C4F9IPafo3MfEVzS79dEAN3FbejNxLTd0uW1GfxSZ
rAxTcC6zltRgVUNxwEnb/dySQ670APBijuS9LDEQkdmiBwbQPC7wKnqCtJwDrNHJS2Ogx9WSHODm
fXdRSET/Vmkao+2nxz2uRv7ghP6A3jrAx0qsUGIJuuBFurDXk4XBi0xdc1PU5oGZT9fP8E8+hCtn
SsTDnJtO0+cFW5PORUE8ZUx54bNc6mekBUm+z+aleFJp3h6dXMF9VI5K6+ZhaccujR0TmK5LYmbI
5WfN3f8j7UqW49aV5RcxggNIkFuO3a3WLNuyNwwd+ZjzDI5f/5K+77pbEN24ljfeOKJLIAqJQg2Z
VK+jHdGHNneNrNMxGEnlcbCzdA6f1aohml23IyaU6Dyald+pg3EfVq16JJ3ZWDZJMoIxPZKFz2wq
1UCRk/3UqUXhyDFpsh0te7m3f+Z3bS1nUxwMGgsDq5nLL6CV1PfLkI8Yq0bNUbcjjQx7PaMGg2PX
aeLMGWs1W+nMxUQeCn2dsRnNYPZlsZ45tFcT0Nflif65xTInLCpnPYK0vu7sihhhblPWsQdt0FuC
UvcsO4pe6IeCqfNHIilIqFkyiOUxD8XhThKnSqKnmKaPEtOvSm+yqr38x2Kda7v/mfuufncGpGTo
JlrWAIDQwqS7TcmhF3Ufi44ih9WaXFghTZFLWqTxRddauzEktxmzWw1CRwIfvnwtaNwnqzoaYawA
cTtjli+Hla/pxo4ms6CKITqMHCyrlVrEvZQggoBwUnynpILfF30xDpXVeclyeUhVlzUS+sJ/0DaH
xiVku0RzYiLw4tC4wSCkKa1PK5ape5NUPjgI3ViaPwRekKvAZDHKtCbnAamqTWxahyBbDQ08zd4a
Xz6y7ycD3L4zdFFkHUO/jhq1tt5dWenjRAXj89ubfrLBbfoC0gkQp6w5bKjWTLWNRleB94oscNte
Zwn6dXS4VWXqvqkufhqLyAq3H9OQrPrvVnA73vepWQwDgt8KUz1X8xgoTantizCP3CYeX2bSUIfM
BRp2aWX64ViXdqZLD2X7TxK/RkzYYL/t6r/+Hj6Nnul6aLG15mhZA4gHe6/s/lXU5SZXQ0E3zLav
nyxxYb+cjiCXTYF0jB0k7CEUr2ZZ4Ifr13t/hZ5scLd0E45aDrEMnCcM/jiMpDtJ0h4hR+UYJPEI
TSEDDmYYK3v9K//n8+iYLVKymSI6MLt/aP89Cm8JEcQ5v/Gc03Wkvb0pOlkeja7DwJaZ2c2P+Qdx
OrDqZE6cOtIn/TDvs1sRc9X2lp1McpcTm+NMhwLF4mbSEXezJT9JopfLdnB/MsFBk8ZMi4wEjA5D
Hw7HpEkmB7Tgi10Qs3BymoUvtWX1AZF0wdP+/WGnSGZBIhX1XA2TGNxhX5hBJXWQEVrM0qFaDA8C
kwI8ef8IfGuCO+uhVA+kH4fBpdX4pBWlZ+TlFRuaQDPS4ygUD3vv/G/M8UmzVNWlpp/NwS1Z/tpL
7HtEF3sYJh95aYh9KbLTTVKQVeThT53/rV3uYOtNn5VMwZcstKc2vx7Up6H+9HcmuHNtRCXoAoGb
7qyadli489jafbe/bOQ9FL5dB3fA1DxqIisrsF0YmZXTxStiaTc295HqXTb0/li9NcQdK0urcU/H
lIEM6MFKfCYHLP7LtXDHKp4UlYJ2rndTdjDAO2Ui6eCIig+iD8bd+tlghlIcar2L8LJFAadvHHNZ
nGbsnTSr3csfTeTd3PVfFSaDG+OjrRRmHZhKkr0UqDsRT8lGfvHt5nC4ABIxPKNIP7j50YSk7bST
76rUnjBmXHrSnTDTLfKFddlv4n+rp7iAe7eOHpTsyaBBK3qKC5CO71Yn4TKggRLnEyjstGbugvvZ
v7w5Ak/gO9KTMJ96EMkMbmWETlvf0iryxvRhCneX7Yh2h29HN6NkCmcNayHfZmetwpv76JjsceH/
D6N6og/HAYIhL0XULtgbMwbh+TWtBF9N4NI8j9aIIheqd4i7pLq8Aj/OM+ao7kya7bKovm/aYadH
rWmrTP7zsZ83Ps73pk+10knVhD4J7dG4r276AO3cd/KtFnT7+lAGIm4twT3I96nThDA1Bbmiqzav
xfySSseh+iHlu1lUD9tIg75dGAcS4FTS6ySTRqgUgXAht0t/2EX7xcFL8U5dGQL+OMv11h4HFrqJ
vFAzh4M7FIOzxHaRpk4xXVnJ390YfKe61OkNBMMN5tbqMWSvuGIzU3CLb8SXb9bCd6s3lTUpc4Lw
ASmbG83PvHWcZb4ltn5Q7dqJfKE08RoYvI3W31rkAgctChcjkmERw4othEaSTwz6Tt1RhraE6K4S
nGW+T11bLEMeElzuYWtiVGaYv7VUNEkswHK+Ub2tsz6qJbUHXVNtL4bqtMWXavzjp8bbj7Yu9OzC
WBQp6fK4G9w0PNRkZ8lf+0SAD6J1rP9/ZiIFQY6WG/A2CU+NevTn+aYXqRJv2tAhEiUbMiWQwX5r
Y8ilBexT+Fbdspu0vUp3fS+AV5EJ7kvlWiLhWEZgC5HLfdb0tto110a5uII7af1T37nx2VK4zyUZ
ndpmOtC0d3pvcaGv7KtoR/1qPq6MiONOT/7W4nodn28QOsRNpuHjWY/Ny/K0VkLw2vUw/6Pash25
uXN5iZsAfrZCDlah+hEpTZyAySi6ZmSXostPmYMI1EmKqDl9G8LPbHGQmjTUzGmDS1d5nJ2VHyx0
yb7cMQ90K57kihheNu/gM3Nc/MWgjw4e8IUh/9pNlp2mxS7uyvFHXCiKm07W5NeNVgSNFi22VNST
YCs3AyfICmsmWisgZ875Do1MPR1KuXP1HEJLTj/Wdq9+VyVBo/zq6u9c9MwM5zCY0ZdTnWSDGw+N
jcdo3X2/7CHbgdmZBc5FJj1vOi0leHCsfU/gNd7Vu+RYrf2RH2vFBwqemeO8ZMCzemIq5AjJBHpE
Bh5fafAuL2nzm508g6+L0zgyFmrgdrLobBP9n7gU7P32NzuzwN1/Le1jKZcZ4r/Y/k80G7vGXr/W
DopXCGXZRevh3tBWakgjeGqg4Jh+M8HAjBr45Q+2fvN3Tna2HB7Sh2ackyQZ3Ka6Isadpd01zV2S
TQ6E5WwW/rhsTbSc9f/PMFAxl9iorXhwjdnL0pu2FoR2ot/nTibqMjIFgxayKfrrDKkUtQkuL2D9
gUufizuTWTTKbR6HozvHqq1DBRL6pJ0oxhIZ4Y5luuhjETF8pam+RxeCFj9RkW6SyAR3FDO0KodQ
CJugogXaqC6zp6HyxkmQ/RdZ4XDaUgYyN+vDr4tGJ1SeSa2hliyIgQVG+KL1bEVaMk2AybH6LGc2
K67KyL+86+uuvt91nYIODprb0Fp867bw2YLVs4ldV3THLK+kdvLM6bERMvRuRyUnQ9xxn3VjGicp
B3xB2kAJshuwyfrUMYwd4t9V1VfcjKpsBvT6ySaHADOjvTXqCLLXbqkC01jxPwmkCvdrFJR8oLEH
d8CZNQ4BJjUDSaWs43l+DaEpSKVAcveqcAy39qTQq2+qVSRzd3n7tj3ktML1/89RRy7qOq6BCpVa
2Wnh55i7R1ryspFt6DkZ4ZABpNDjnIcI8et2T9VbXUTwKfJBDhSKOIrayoTy15B+K+LEJjLEbmuX
CYnCRQvhoEHTsqaFQCrO08G81tEhv77HzaMSzH79Ah2HQMT2tv2IPfMJDibyXMobuUX0SO6jhwla
1vouvAv9at/441G1M+GghmCJfP1sGabE6GZ9cOVGO7K5C/IZg1uX/eE3MfEvh+BnT3RSzlJJR7xk
XudDuQrqQvhzV6Pj4/PoVndtIGKYELi5xYFHBap6SwWyu8UwBzWZ7C4GjY/aeJcXJvp4HF4oqtFb
+ZoIL5P2vmvqx2Ts/vbbrX/D2YmdYmZlbYp8LrluLbtEj9Xakt+MtjS4xb4CjbeQV+A3gZ2lyqqu
67LJy7GkndWVdBgXt/FWBrsuoDfREVfXXt3F1yLRh+29+mWML/vEoSRPCCUQdiVfIPJhIFZBN83l
jRLZ4G4tE6SUzJJwMU7m8Ak9RF5D9K+KRAT+sA1Mp6VwbjfVo44MvzG42Vh5suWZyvc894gkmuje
9ruTHc7vWNfSpKvwYpfDGy32Df1Dt8Tp9zmf06Z8WFSZAsC757Tfpct+mj/93Y6sO3bu1qpSkMLC
jjT5Dy27tfIAHVOXTfwGdk7L4O4hatKoluMa75OdEWQgvh9s6nQQApbd1hGPz2zu/ulNx3d2V5KO
Ue5IQWhU3mW6rcu41Gu7yQRv4Y1pljdvR4W7ldpca9o0VVBMnHflGETal6KabbDNgNQ1d5bipR8C
/c958t4a5S4moNC8AOk6F/xXaNE7KFrtNO1HnhSnL8g/WesmyZq4npibgeecuKaa2PqfE/6+WQg/
pK62RbtUYGN2O8PaWenndBydWV9u5yj1Bf63iTpny+HgIMrH2WjRLg7uoXLfvaD1147d6NPr5Ojt
qhQHTXeM9V02ugkNZzY5aEA1JmsWpjO3NQJp2emiCpZoTRw0yGM8almONRn1K7IlGmqLiai+vDrw
uzfG2Ro4X0u1Jo2ziTA3ItW1Xl7XkxqYdWSz8nsfFi3IKx4vfzTBovh3UyNHTdYtiMSX7nlGx1K7
ZteFTNrrp7+wLL7Td0wUlQ3TGttNRWRbGPu2puYY4SFoVYM3IOY3JMUdQvW672Mn7eWgY2wv9ZZ3
ebUCF+FbgdOincMqQm291Zqrtk33bKoEXiiAQr4VmJbpiHqgNrqkf2llSJT39sL8RkQwJzLDOWM0
R7KhqjLM6PWBacZdRufGBuOcPwipKUU+sv7/2YWFB/ysDJLRu1kJPr6naAhGkc779oV1cny+/RQt
7RFtKfAv3bdWoHoYVcS4Z/xiWhgRGG/FY9obfJtv0JBXiG3nWGdoC/+ZwgMtfnWDpDFmL5IgOuoB
6KD7Yw7RTlF4Lto37gbrxpAZVo19Y+04+WZK5X2tS59KUy1ctiiCaEZ0YWocntRjIrOpB1qhcxtH
HJwLR9Ie49wJl6tcH+yRfBbydm+7y1ob0mWVQoD3rbtEEaauhgRRrZEwEGsrdoVa1GAKGn1FVtYP
feaU8HLFlBMEatkQHUam7IpBORbV4F9GjO39Oi2Ge3DPbFKajmD4vewaW9cMj4JMO+kPaidoahOt
h3MMfSYKonSsZwhvx/k5Jk/6B0biVpc/LYbzhjbVQBqqwxvo46qo0qFA02BkAeppMejwU+EM3vpx
3sP+L3v8C9uMk3AuqwKwn4yBvoBzNc+vp2oMtLbxc/LnNC9vlse/taO0xO2cwvH69JExT2KfIlH9
TrBL/Os6i7oeVweeOX0W+QmUsjo1WNKPJExP28S3pE5MqlI6Y5uWxLTl5DqJiJ0VH6kUnxnhL5B+
ysq67lG+Gp+tmu4NJTuCfE6UABF9sPX/z44plHtlqcBkgTu2CJ6LgzRHaNt8vXxIRUY4LJgXCeoD
5Vojk75V2T7NI3vWvcs2tkOHky9zQGB0uWyGEbJFDftHsr40H0qonO0Hd/4rYg25TFDjyeiVkRxz
kXb8dmbjzAB3+PO06MNaQTZl8GdPc2NfKezkuKaTy8B6ElUvLn8ug+dvGOiIoSALB4Vat+Z0k0nO
32yHIXNpjXAE+4luYDtMjOoryS0ricDC+sF/D14Gz88QtVZCTII3rTVAPcHprB8a+y6/Gihn50xg
a9uBLR1cfNTQLV5aluiTKnXg7wAJ5DFM7xTrBvOYlz/Ydn7VONngDryijNbS6jM4bj8js/XcrXSw
LnWke/1edldODWGWf33kvf+CJ4vc2a9Cy4TBfnFzJIxRWF5b3udb6xqzWGgT+nPenRX9T9Y4EGA9
embJhCi1LDqMpDXyoSpTb6lNbzRVwccU7RcHBuoctZPRAaFjNbYb7anQMD8zfr68Y9tH6LQgDhGY
hILTkK+xW4xXdEftTvhM1wQ7xGHCglGsVhnxHvqpIXifeKFb73qf3sc7ead//VA762mL3rWzKnEY
F8Na+FX0274HYXktite2Q45fH41vZ8UwEzr0W3g5m9pjZDV+ObFgmK8rZsv1KDi2gh3iW1pVpZYn
JZrQAdzf5Jaj9fvLHiBwM55LOenQTBNr0+gizrXbwc+M0TH6D2WIz3aFA4asrgcTbFJwZuJYEBTS
xp0k6hn7zfvutC8cFoSY7YnSIkIunzrWY74KZPqWEx2H2KH3i8eCfnf52wktcnhABklJkw6R+xxM
rzVUp6yV+0RV0BC+MuCAdlDUkCTyPR4VRk2mecIwdWqmTlJKNm2PHX0d64MSC0JEkedx2KAP6CNb
JniGlvtZ8RCZ93/59ThkUOqsoS0B+BjlP7Kew8P/CWnuTqV1SJbIpaYVtLPlRpS+qG3srD08UAkN
Lv8V6xZduED4vlb0tFYzRirRfSwf2q+xljjleK2JPEVkhQslQL4cl0M7YhYithyp6Zyijv0p/lK8
Xl6N4DTzfawGqys9CtFpv1SRU1SBTF71RTBqJrKxAv5ZuF0hku+zCpdgq7PHSu/QPFLs88QQbMym
+1EVA1h44xONzyRXfdkjVDVxb6AFPQ0SS3B4N5dx9vtc+jguzTJTMYyCJOsTprDsuLkpJ8FQ43ZA
fGaE+1Z6m5TpVOI2IoF5KEGOREbb/N754a0GucxUVLoXfTMOZvMFsxzdAHTQZeVGKdHkrv25EA5C
oLMVcSDLxlFrJBNtXBMx7F7aqQRNpaKxd9E6OFzV03Ds8nHp3WmZwP9m7hs9Edyrou3ngHSI5KYJ
6/USR9dviBtJ9RMRudO2DXRv4iMQ1TA5gJtL01og6AP6E5PZyfQpSdD9W33onPwywidAiJonZBiB
oiuxZg6uepq1/mVU2Y7r6ckGB19UnlFOXNZ+yiAHK7CbgaWK2Tg6P7qfctCJMLBfL5d3sHxmkTud
uObaehzWp3ARPhO87g+pEd5MdVpCs5Lu08K6lwwmQM9ttzstkzutRTNNVlSjUFFmR7nZC9/fv4GD
kwHufEbg41MXGZ3Z5aDv2ix2x2GGRJ9M0HWbeMyiTmb0i1OlsSenkq2Pmk+KTrCbAq+0uBNMMn1W
SI0swEAS29AbG8OZdmsKGiRFVrgjnIAKNq8j5Bq78t/IekDRgE0Cz19/4pKPcEcYkp+YaTXhlUaj
2QaKs5BrPSS9XY4CGBf5BRcJ1YpmLo2CSnecR0GrRffSlH8kVXbm7xxUaFOPl2WFV1KV7izdK8Yv
YE26fIov7wjl0yW0HOo27td7WzYctVKu0oI4GpEF9+rlXaF81kRNy7rPM4QgpNL8CQTSfXIXTbUX
66Iy2OVtoXz2JJmnVJeTBn1Pc/lk5cv1LOxxEJngECFu46FsQyS0EswgPaMnwFtZ5Our+IfxqAfQ
EApEk0iiXVr/orPoSipMRQ7X4Y0o3ZvRoV52oeh2FZlY///MRMRkllZr4bxjqqPEGFw1R2+JKu+y
v4kcgUMAFa3FtbG2OZna1xDUXHMLJsCbUlQyF1xOVOZgQKLJougLrgpLsRfkHePU7jM33NPrJbeT
/QCV46vM18oPBRD/xXIqc6DQRlW8jGsvYY9ys644YfJNFXVsiNyPQ4VU6yIDYrjMBVqT8CCJHv/b
tbtfsEN//v+ZK9RQ7qjVGSXRya9e1pbc/Eo7LNfi7p11E36P1fRnb/CZoUySZwK+QGQ6Q+K0oa+Y
XxI0blU9aDeeLvudyCF+3sJntqRab/VIHSBz7SuWTSsb5X4XzF8OLtv8ZfFyhN6izKBgp35mCs5s
tt2qSjSMDNk6wyNVbCuxSB1ScGx/LvvMhBRFlgm5YuC3sVMSNMFdUVF1S3Bkf9azz0y0KehelBk3
Kro17plh/mu0XaCrPVKD9b+CXVqh871HWCaYOvGP/JPv7MyWKWd50UXrpCIUu2WvRLUgc5abyYFe
t99fiaaMf+MVJ3vceR0niCP365CTiiZcP73D6Nhe99rW1oIJYaxqJ24s6iXb9vqTTe78junY06KH
Te1xUf817wkU0lJXcowjvc6ru753/sNrKZ7J23aWX5b5NGjSpK009ThvSrMvDGTEPo2iNKjIBPco
qPQ6zIu1wb5oKkcJP1XhEoSipo3tc3VaB/cOqLS07pQIKEvBiRI+dIOgJL7u+gUv5NOfNbPMWOtx
ecSRtKusR9wcVH7JhtIr+sbOI0Ek+ZsXwGk963rPvB7JQiZpCsrVKmYuVrbkdte9rpGEvOttTYCE
oh1a///M2FxULRQjcH2Y7REi4MTYExGJzXYKlJ4WxN/yYdOxrGFoqjmW+wnDphhSc5kXfY+c2ikd
EUGl8ANyt32TyVDvVLGmhLrDsQ/WMXTQGiIL5dUP4lb3bUQ8LY9DjUJuqaEkGIbQwmqnF9fZ1DjT
WNijUJtXgIf8ED/6xpRMSteLPpg9w6kCcldegVjRWwdV5Ic/l9Fb8zi/FsbnPRGbFQoJMV2IeXFb
Sx762LBVRXJyWcTWLdoyXn6uH9SFWoqBFGtQ9j+rdGiqdqMWW1b9DzpMIpfkk6ANndVCNdH/lMWO
Gawd/SaU2+wlYN6qSGm5qgDnBSDCT/bnmZJklopCtFoqnhFizk0p90wNiLojynEZvctX5yYmgt8a
JHFUsci7qWBMNbXpAOBdWT2V/mh1Xy8b2MSNMwPcmV7yqootQvFAKL9HzbG1rpZWgLvbw2BnNrhz
zOo4mkPSLXCK9In6YL26SZ4iB5znwlyS6HtxZ1juzSar1hQ/hs+cJnk0F5He0LaLn62Gu+hzyI9D
1AgtKIv2g4WHAc+dFL3juSuhBpQb1/oIrq3pkEnDrRWL6iibUcbJON9fq1Zp0+nTWve67nU7vIZ2
Ln1d081VQD35Vo08dBhoIEH+KByf2eaCgMwqQO7VwxfZs1n//9mud03n/edsf+h1fGaOCwdC9Jas
JIF4ELXUHozvlSY5LRVU3gX+wrfXLo08WdREokQvUteqFHc2RVl0kcNo699wdjXnWVSRqMYbJUYu
0wEZbmC6ESYaKlvx2iAPii+Xj/TqgO/inLMPx4UC6Mrr2IJIxy2ta0gwefBXJ87dYXpo2n3TYcRK
dMBFX5EDESXu0IXa4mkZfvtmgFk9OQToBfWNV9lFU7sv6gQRYBbfarsYtITik8TQO5V1tiaFdrHS
6umxYF2iZXFgEqtlM9QJJo0HEtnRANqnx8s7JVoIByVGN4WVlKHuZQ1fGsOd8n+1TODgAhNEfut8
iUqVHrwSzC3Cu0R3cUfhVflXqyAcLgxaV/TdiNJHQXUnLa5NiH1W5tPfGeHQoCknuVKmAUkFEqMC
me+r1nhc4kWQ6dmMAU9nh6yR29lZZVrZRVU2IAa0biNoH+QlhmLHm25++LvlrK53ZmfKFVyKJlo9
ZP05iX5Yw6fZEnwx0bVLOByA6mJFKoq1gFA630NdwZOcpfK04H9hy1v/4AugQzgIaNNOSrUUCxqS
T134bRYlMgUXH+FiiCFMqpiUSDUn4EjQkhdGfb1DHQVaA6ISgMgUd+yrWsVYPsF3q5cUirnmdVfK
7mDKz7paBeDWtC+7wnYMe+ZzHAosxlRVuIdGyML0nuZru9AN/XBn2MRPwXMjGlzfnlQ42ePHRPtc
q1MdNH0ujdx2Xx3wirsbv+ZX6u3iaA5z0kPDbNEbRHQL6hxKjBnRQB20Rg9650u02DEDivF0OhpF
3Nk06vddOOzaInENvMgh/uTLhkjEQXC6dQ5ElrGmmtoiekqG4lbu/LKRDjHTbEl4I66/dOE48B2Y
lk5lCaSB6FM+JIat+z+lsp71YHlR7TIQNbYIPFbn0ISYnQJZANSF0/EqlMBybDoKekLGV0vU9rt9
nRiGJWtEp5TvJVcZKD7CQcPAdAvB6lb2WtY+apZowmsbTU5muAVJdZ3OoC0F2mNSv7s1lE+Xz5zo
9zlolHM1UWiND1b09LM11Q9zKIjUt13ttAIOD6WwKEOm4Ymfqfg6VRc9VO2Y2QUYzoxFDS4vR7Qr
HDhamHLTlGUc3Zx4Zu3H3VESql5u5iww7fHfnedQsS5pB64lbAm5NgLkcP0FI1XQJ1FvaVCC1UMW
EqSLLHK4WGQTmH2YOrgRajs3YdAHkLJxhkOV2LOr2rEnGqa6/BlNvmpKkG/q1LjCoa1fR8NfcNMQ
IfpedgzzXc20TFjHFLQJqQH4ilRPv1pzFp2v3A+eDF3A5mklpwi9v/EQk6+fshoPgnTocT1bt5X1
2Sr/1funyyZ+c4/910NMXhswlUxDnwe0C43O6BGnRF0O1BTegv5IjOcEsiA6F+0WhxFofwobKwEU
mZp0lSu2hBEaFTXoy6u6jBQmLxEoxaoOxg3kIGX1a6o8daKyn2gVHE6UhW7ltSkh2Bh6yx6T6DVK
4qvxA4oGyAH+Or4mXzmtFkXRlXJ9FErXffVA+sfL32m75nJmgMOHuKOKIXXAB+V25fwp/XX2sYF6
wSNaOX1pHwfGp8smt2+9k79x+DBZTVrEKiAWUpvUliCXoHXMLofGWRr2eUF0c9me4OTyBVQjmSH8
MyNVVra6jWxWEd0b2eAQc/d3drhIKZa1jFarHUKRx5oWr6Q/0PflNXhXXbYk2rSfQdvZM2RGhX1Y
6aEQepJgDT1jUCxO4ClBvhYw5Op3Wi9AIsGu/USRM5Nmq0x9PQL/RnplDoutNY+GsY8kCEP/nX/w
RdSaDQpV1qbmTn5aIIbaP+m5l6EkLe0vf0aRY6xn/GxJ6PwErWKHUioY0L02M23WV16Lip85faTT
6nTIFA4tGm0cLDC+Asa1Y5s9L9M+TgX785tn469jxZNvpHXP2qpCSt0ChRF0axMvBv3UFQ00L/0m
unIF8MozcDQsDzUMjCyuPN/m9N6o//IscRiB+c18SRMwfJD0CzEHW7Zym2TgJRBW+y5HKybPuKHI
Za2H3UrD4tXHunDWmN90GxT8pMPwkAlJHFenev/C+LVNfM80LWgE1jPkjpJIuqmWwenqYpcbwtfp
9kvmZId7MzGljY1YM1AgQL4ZNPixH6WBldkUhcz4oGs2E814CnxCXb/02XGCgJnaD6A+c4sUDHUu
aQQlHAEC8QqJ+lLOQ0gQLVvTTVLPdly2YPVMbS2DUqrgwIrWwkGDoRB9qZQaJCLRgzzuWPP5MvSI
vIADBKMaiFxCrMdFE62nxt8MpohbtEWRncq9LxKlYGlqILLLj5PmrJe75HW+dp++oIHjw2W9E86p
XDAhmzLG1RiildFRfBAp+MU1uM7uMT6Col63E1FKrj/37ixZUCBTVQvvWpVDCQSStOwWsBVO+Hyq
UThxEmjgrqzRx7h8a0Vs/9vf82SPr+KkUF4hCFrW+i/G5p2ytAdba0FQgQSMhwV+aVPRTb95R52Z
5IKKMk2sqszWQ9Xaw7NxTQ6rnuwS2flV/Fl+tsDsXjqRKxLS2u46O7PLwUe4TLmUEQYS54b8mCrz
Ou40Jx2+S6tAIUT1drLMvBlfABK/gjULdpWv7TBTlUhCFtDcakbjyFJ2tczxsbIqVO6IS3v52aCL
/4HzeLbcFQ/OsEvNG7pkI5bbtNAvSmaWBlG8SHYKrcbLljZR7MwShyy61iA8ZDOaI4YeKmiFDcUa
aERGtswOoyX4lOuffeGA8HQqbZ5bsjEBxqY2qfxSiiVvSQfBsNHPyOKSFQ5moD1J0xkMN26Lg0EO
k2oPzBuDKkB8uLfuZ8QhN2lhp17tiOQbftaMLtnmECeZzF5LlxnJhkViJZoHSTRkTtn34ONtJqX6
VOvTEDoTTVTTrRRS/KuELKycJdfMf7s4lSS/W6RItwmE6yMHeqcFs+fMjF/CdiKzE+Hx8Fok4DDT
SPwEKUvSuoxWoQr1s5gq+zCa++7KUGu6i5JQzRzI9kAyUzYU5FioZqkgDgxl9aYf8+kx0cppvEYh
uv2OKMDSb/TKGuIXTGRPR00rh2cpl0Sibb8BLcOyTNXAW9LiQHKIDWKmdTGhHmuXr9athF7L6NCn
aCWxm+M6A/mh4ND6r0WLz8doatK05Yx07dIdsniXirost7369PscJi7LVEntWijV5wqTj9ohwqe8
fEo37+ezJXDwVylUKoc129PM3WgrbHL1ofoemrFz2c42vJ+WwsVMplRVrFowtlCBhUdK/FF7MLR/
TVG/7dZysA9Ew5CTAlJO7oRWVlt1koJgUCLL7SIVHmnGp3akAhTdvDXO7XCnMUxla5H1lLnzwTz0
11WQOdm+37NrKkDRre92bohzalbloayFYEqoMHcYFY9Vh8ZycIqAI+3yBm0enzNLfBMWZsYSmjb5
5GbLfu1UAsvQCMKM8odhg6DqmAqpoYQWOfeGnEHfDCicuu0zuV8ZdyNvTZ/2z5PHnDoQtUUL7XG+
vrQNaKfIsMrG4Mi6nb3O/2cOw1OhBPVVs7v8RQW+yHdixaWMyaoO8xptt2/KoyR5mmjeYAsgkO82
MW+iEAvqgG9vc6kjWV41KDr2HXkNreGWYJz3z1dh/gIIaAy/NZEvhmGqMVaxQKQo6a+zlQEi+vp3
RrjjlEvaFBMd3GSjRDDyX5rEpoWEMUWhD6w+xV2juIwUVVdlopuqyfnAQKMxKTt0gsj/kTEoAnbI
c0g/VGAEEVnbCIHeGOO2Zxw7FjPdaF2qhnegfyLR60w/NXUSdCI6na3yJWwRw0TG3gLtDQcUszzq
HTV65hrX9V6yc9e8U3uvcxUHMzV7+oEs2bk5PtdYaxpIm+QOounNPk/9UAqGPLazZ5qLaC43jtEb
SxxKpBn482Ulxo61q1gfsRny6H305/fgGyucX8Tgp8UXHCBblRROCcp58tDrIoxd3fi98/3ao58A
dRZ8s1Iq1HoaOhd07I38QnM/nh/k+JNJd+Lu7o2b482KVuw4M1YuFRvYPGCH6F7xs133GYLKTuwP
jnRN/L792c0r9vkNSHpjdt3OM7NLTCaij9B+ldJvsnKUmj/Hoze/vy777PfNoujHzkKXWFfVvq6i
7/S+H0UHV/TtONBrGzqY7YLDVMiOnD+Yod+md62I1ELk2RzqVaSoI5BKwMqyzyy3NR87KujxF5ng
UCFVijkZR7i1Nt5glqCc73Pty2XsFiEPn1iM1UxRmght6UiHlcjHpr7kMMNV7nVkZOtAdK1uORiR
FV23LINqyIa8dQBNKiYCZQ1krKbSYeXnphaMv24VHei5Bc7F5KFQewmit675iYFJhfqKvUYm9BPB
QwIKEZFPBOizFZq8Mck5nFJNckkTuMJ0Sx/JAVlMTOZMD/r95OkIhUzBIdry7/MVcp43oEE4bJFH
R0fpfStBB2V+0MfancKPIN65Ic7/oBhajEsHQ/9H2nUs160D2S9iFXPYMt2kLMuSvWE5MufMr58D
vRmLD+ZjT0kLrVTFvg00DhodTnfjry7MbTH6PKOXZREezOipqUeXsEXCOPjSoTAV60gcIQ/l/afw
krmlk2MdG09yNKc7ZNfSaV8iJZC7nSa10pUihMC69LLypqUSKpuna7WCfElQiimRrSbFCG97aPh9
StzuImJMpOLol/G7RmizBRdrYZzDkuSYVDJYoEbSEWHQkbQMQ3euDh9bMrakKwTP2jFelBRPmlGB
8b3kyzvi8+vDpHEI0SdowFUEgN5s3Qjms0pxEW8VqP1LAAcQslhoRixiGERyUhub1ZqUjnGjf5Jv
69NwiN32UlxTzUaUoXEI0afaYMoNVq3H1Mn5RYmIm4JCPY3DhLFpWjWR0DyVoXlqGezCDb3wEF8t
kTN4BdpUF9DFEDi05RCt7Y2Dh2zu1LZVWjB/ll8y4TIoup0JXzJNtPtCtUWVsLxt8zZVRbIkTRT5
iUaFFocY+qMB9pabskRQOz2Iyf2+dVMyOEdyQrGHOZpgNDezX3P5UGgvqnr8mAjulDal0SiCtiA+
p8R2on6uQZsadx8Uwp1SZFgTbdGhhxQdNOvSRt7Qf/mYHtw5bWtFn8y2BhDMp8E6JNZdNBMG9h8X
69uWc0e1iLRIR0klayoPDoWfHywU5C92+4Lh7HbmWafoHW9ygMObRO6gLmobdUkOcBiSq2xKwGjy
8rFlY4dqhZ9GjfJYI8LOJAuGOv3QA1sonj4mgjuXVSU0qGXGQdH0n0JWOKP+W7Eme1/INqL9WSie
LAjkliA9EvCwm6tLPV4ssiKQEsDdzUkVjpmEflDUuA4lalwVFARmF3S2aChlQwnvob50HzNpni85
LmMN3WrIQ5TapY7O6fg4DUR2mNKKO/3xrJuhMcOiu+ghnu/E2N/fFurIWPzJ71RZrFTsS/OyMCJT
NtfUcJLf5RWGvvvikYqibzujb3bAwYBs5vUcljC2DoPXAsz2rk037V4S+XlfsU1klky8Hk1F1ySe
p10YTGOyNJwbK3rIlu9ZeJ+/o2sCE4LfRHBoY2aTlopNCxGG6iSxp4+ocpaoxwKlCIcwbSAURVDM
rWtESJWaB9a6jaD6r/FL/TL7JjLQ9WV53F+810IXPnaxVo1DnWWqsnYwsUvytXZrHiS3uC2d7tiI
Nlqpsm+BjcnbIRK0P6kM7aa9r9aUw6KxQhNr0eI1Fra+pVyP1CA2tlp/KSZbYCIGd7+IvNG/4TQD
N2s/KQqwrj5Gox1itERwNDQ/mH7sL+Hmtr0J4vEuGiolGpj30WqXsREwi+CXEVIPrs3DtBLCYV5Y
KDhLM7QxyvuhOwXzAANs7EQaCfSmtOH8nNaCkx3GXeP2U2FP3bkawZJJsWptY9FKHQ7sVFmZ5TpH
tKf7gRTla10HSjbTq8VhrYlIdxI8o5RWHPZpk5FaOuvpFGv9EGej0wfqCfRVzr4pbNWwGepKL/Y7
Vnc4o5OUAx1yWjTU5B5qliTUNM4uK1Qv3zFd/F/COFQyFj3tswqXUpV+TYTS7owLTXTDdmLnGPF5
gkiyEtmyYN1jhVnYuRffp4eodFV38FjqFZ13PWGB28+w1SJykBRW6TzrFgB9nB0j9LQfi8uYW9ST
0thT47f+gIHOdB6JshEOMIoFBXvZALGN7Iba3QCZw3HfPvYxSeETy9MiBHPFxiLlfe7pfYbJwY/C
eCi6zG61w76sfcRAKP3fphguRWZaJUOM6pibhrvMRyM2bMNMCaPfVEpBRYimG6B851tzwn6IzCWE
X5EilZnJzqReS63hZOXFSIim0s07YyWKO8ZZsIyW3Otww8q7SngJqbDqdlRmJYA7v0JQtVpiohOj
9PT78Ngeckc9BY8ziOVjMo20jRYradwBLtEGlg4lzKHvVDcQXypT9apOv4SYYbGYshca8klRdVeX
MfZOf963j821xGgB7JsKslU+x9ibytKj9ql26+Q46dcC1eG+eZx0cPsZLIOJTOO/7U/pRdWqZyin
p+d8qmx9cDL5cV8HQgaf29YkVFMOGGyDKYenIP/WiV5HFVKyn/kX/r2pwROLiEKbmYNVo1V66Ryj
dU1E0ObhNhgeFx0F1+ZjkhN31ebGrCRyN3DVJKVeDDhPRl++VON86dV3zGkw1JUIBvqra0rBFMC4
FvGC6pNjoh+a5TqhZnJTWnBH1cCcFKtmk5PMWbAL6ZNGEV9RArijKseWhlTlhGGQGHIlYJVANbBv
XZQE7niGhZFJUgO0GTIUU7floZlE6q7bvF6RakdlC5L9Ck8pIE01+K1q1NFGJ/QuveZYyh8ZJhn9
w9YUEod+G+BW8ri7dVz0wZKXckY0kD0wpCPmhMX24EmeeITbRaRctlfwTTsOA6qlHZRORdwZDJB2
Up119df+Fm0DwB8BPMtAo/ZWNWDGnquq6l2pVKCzjS/SSLYEsjP3Nwq8yeEu0wTJsNJYTMQ00GIm
O6lnYfwf6mZlvzsED1S4fvNGfdsklUeASFAUTe1BazF8q/vclrPvUQ1/Mr+2FAJstsPDK1kcFCSB
Ech1gBVEmf1g2RWmE7PcSo1Sg991aTMFMUeBqE6nzFBlhrMCoFnIO8nSUBW8PELLf6r7DzkKhFhV
d0t4XYQV8plFzPCU0thA5E6YHw3haqJC7NT3OZzQq6Y3RR3v9iVqK0xJVH+K+s+P2TmzmNV6ZVNR
inWD2Xdy9w1EFHaIuK1s+vtCKD04bNDisk00A9P12uY7ihmUkIoMUnbNwUHSzpU06rA1OXiWak8G
E82sIG4LWtCBShYRyMBnDBMkmUWFbUoRXKNe1u5RH5E97C/Y9jP27fDw3AJxZo3q0CFnLV/j2YBK
N0ZMVxwZLjRO5FHlC6Q8DhgyozOKooY85Ta80TDVO0eVW/9S2IvXOP8PB5WAPZ5NAJNmZKmOkKSc
D/qBEWipd0OIwSNs2lZ1GKiQELVnzEBXVh7mU1ea0qsBGnYyX9qx8nqK0INcRPYrVlLMUoiWFHMl
XPE8YoBYfYgPTWjrNvirvPlYXqjg4VZ5ObytP5eHxuFDnEhLmVkoKh0yp/08tJ55nV/kA4NaNkoK
ncRF98CeGJFHJeKoFeVwo0jjLGwFnDjdlC51p9rhqLgjeBr3DwLTYOd65HOMCMGCRi4bEMsLnhf1
d6ZjSDfKDxKBgEFKDgcg5VJMWSCrYMDVfgi1JxZXKvBjCj4IVDyzaZ/0QWsV0Af1IrZRPMX1XZfB
TVIHG2mZ/bUjtuivSU+xPsjhCA8wyH5r0ndTku0Aw0b3hVAXLj/iqc2qCEWTLSazxXZruIrPqnIR
xMk9tKl+okvoSYGcXyH2IoJuBpZQvk5ObGxRfpAe6hfr0B1Cn8rcE3ahc8Ch60M2JypwKhL8sjxI
6BRo4uv0HUSx64Osc8jRVMpiCqnYukLTXKmge5z64T0Rjjes0DmssBS9HDHCAd017XDRld5uA/HT
vi2wxdg5rHwtfT4lOsZXAxPq8mbQDhb1MKMMmnMjQCiE6eJ4YrrTdKOltymS2Ub1tK8DBeJ8dGFK
pzJcmOOvX/deeAR30ak76lcYaghmZzMnKxoIpfhIQ44GmXop8ADQ899Z/inKUrcbiI2hlOJjDbHU
1a3Q45DCfoVH/czOaHi9HPKr5rPiyGSGjrqZeBZTNTREPZtR7Vv/HrBLgAY784cLfAo/PUmYptsc
lLPodgeq/YFaTg4dRgXDlSPmWNTidVOe0/bYUt7sa6nyjp0bHCgk5dJLI4O8zmdTG/MD8kyH0sfc
VgJcCfQxmLIrh2IWKxFDW7UGbi141Ra7CZwm+53H3/Ztnji3BgcNYph0ZYUpP24qXufBg0Q9Y7bj
7m/YY3DOAqa9o0cxFRpX69FIMbmK2x4E58fsC0/QC1ZQHHpnXydq6TisqMROFeQUl9+iH3NUYKp3
gXJVNh8DVYNzG5RsEOQuA1gY1pc0vQpEYmeId43JcR3WpZl1ZtOga1g6gyzUUhM7SR4QAMNcZQIj
iAXjS50UozCmir1lpf6sNR3GDXxTxuvxgyvGt1OEU96bk4bX06xVZ0MdzmZD+VgEBJgcBESt3qmS
pSB7lfmFctTSsygTD39KBI8AYzgYklHPbtK91PJjad2qPZWYpU4NX36AoTpJ05pB44K76cwarErQ
k0fPwmJP97MvXjVInlcacW4ozTgsKEa1C2HVjWt2V516ioPbMCFid5QIDg20oalRG4CjCWxzuhht
GqKjftScufNvxPmSTg3cHV2obTE7t0HqzjLe7IQlUGEuvhqgq81QR+MsBGWeerZ8NiFB/jndG6jE
Tmy2R9StQIACXxYw9KIS1guOUBgWfqDPblecO8Hy0Cfr9pRnSunHz4wv4kYPjRaXQ9/YGWiQ+oPg
zYkd+PFJ9XM3vP1/uPjshO5csHxR1BQHFQpLMWcAjeDyvXpmz1nBMcEIgou29ufju1oE3i4oPtMo
pLNkFDGzFnBoxPdyRwRDiRuWr5CSyqpHTgwm38MSjafkPbOr1w8IfiyaYcRJMOewifT35MdH7cgo
2FLLLn6Xp9fCtWNNPc03dUJqwbAQAhcNnkes6nWxMVnl/FzdVBhfRfHKbZr56vscEgWYn4e8MPYk
sjAdQZHtxDybUufFeKFL7ymRW8niIClCI8UkBtBF0DAXMhSdnmL7pbTh8GipjCYGtwmCefmXGOx4
4+AE810/+IX5e9/z2T6xK2U4p0SFHAGhQ4ShDkWGItbKRzneQ3Hpff1WmO3QEY/Uy2z7rnqT+eoy
rzxVfcnNOtdfmw4mV3VAhHWQPTY/vf8Sfsoe0J17LVKk2duvmpVQLneiSHobgWwDBejAJTwvntVT
/pIh3FaiiKP83lCRX8LiXyMTKyXDICsiMYY82cDcrIdpvCd2bhP3VgpxnksJMgIr02Ek0i2CQuyZ
FqHdWLk2H41DiSDeOzgUDZYd/N8j/GpJa4WGboqrDFHfvo1BpHyMIt1eKNZ7wvJfTWclJApjqegq
YJ8lx7ZgLbaWgns8eWri89hFxItpOzq0UolDDVQciq1UI58xn4uTeWaVUlJud2cRr3dUvVOlqJu+
zEocBxxZZ1SaLpm1KxjHQIhtS/Ot4Oe+WVBmx0GHGPVzWsawCivobFV6jid/XwD7wF/X7UoJDjCM
LDTHzsQVH2I2jCw4auaVKEEwu8RZht4RKLYgtgc78vj+P6VIo8Sagbb1cKWZftdcNdLt2P3a14rY
Gp5OrJyzMS9aZnf6ca78ufrUU5EASoQMRVemLZRWEUW5jueffJWVZ0065JQIaq04SOgnqU3Z+AO3
le6b4VzBmy1Md+yIEmHCxngGsbZPqrhnF2CQnlrr26QTeVlqpdj/VysV51WtRgLeMkP1qUwRHXwx
iof9/aaOvswdfczZCqtmxgtWPIhnVmKl3i03CAB4OUIzVHqbnYk9G+YOvqI1Vj60aERKTsG5PQzH
/IoFtahaY2r7ubMPR1gzNK2a3VE8ND+t7GDKjiL5+yu3vTkYx6OpkmGJPO8EhiMrPQhhEc/Sfk5J
bdfxQ1JSrxZKCLPAlQWUVWPqSYtQRtlj+EnbOzMqwFvCjCkhnJmNaRtpQowDmVa/wq62e9WpKCZ0
SgZnZiBj0KaOxWTC4UmSnS7/XaXuxzaEM642CZNwSiCi0L9r3YsqWE5REZv+H8flbdc501KiqFBb
VkdlTAhjxpcU3CadLUqu/ALOfJL6iFo27pJpojmMYgFdKGGsOp16tCpwh1Od2Nsw9kcnPl42l3Ih
lkYxu9GonKcxOpTjy4e2hg+TSeJgGDrK2N3EvC0XbxTui4LYfUoJ7lZpJzkWk0Bq0ONY2X1wY5lU
/RmxF3yELGuGahJMRMiS5l6RMke1joL1e3+h2DH4GyDftoJpuTrvepoFdbOoGCo1gslayZHt/J2n
GCBFPK3/4xXwJog787GJBHjdoOIHA9MG/5WIyDNd4RejH393NbfxJo87/70qRcbcs2sGxdVRMtpz
/rXUieZaygY4BDDabGpahgC6WdlTa9hpcdrfH8oGuOOPIepCOLEaxKq9bpCjGepvKBj/mAzuzHf1
Iqsq624yBnAAoaNEFVN7CTvC6ScWiw+I5dFolpHEoGUWnhqjcrXGJPZj+7r/s+l8FGyoxKlSDA2r
VQ1OmSkHZawdOTIwtllzYxAxlnVwqeLqXW7Tm1gOCmZU8ptqhE3KrMMgH/vMN0ZCs/94ur/J4D1M
ow1kMUTJ7nyv3//T8loKdqWhcIXNd62c4MH4RD51CfPjI2LLjHLRvGDuQGOPjZ3eCHaL8LaAtkH9
03S2Dst16lNPUUooBxWFibxuKLFdjL/iEdpMqa2Mx32bp4yRg4dER9f9IMIYy9xtpKd5Idxc6vsc
MgziAIKHDGcK+ZOy88qC+P3UGnG4IEh52qcqvq/oOp4asden5inpM8KyKffjL/LFTmoDqcRFWv4O
vrKe0QjeRxt6i4dMqv++utA/qC3xDTJxHC6DYEVYtt5uTi2kobYb2UdEz1HfRoUF9jdJ4ltkmixO
J8zdQ4268tiGh6R82jey7QaPlTocMERLtwRlBmBoTJR75d50FE+S6rMaBXrxKG04hFDzqZm0Dle5
ND5qWL9Cfd5XZ99XkET2A1a+QjOV/VB3WC6h9QT1Opse2p96SeUF9zEcQ7v/LUXAeHCt7jv0dKSt
k/SPgeQO809d/N1Ipyb/MQhUBo8SyEHBnAdDtlg4SoUa23V91xhXlT46ef006J8wGfqY1JRdsH3/
b69L4odigMqmSyYVW9V6kq86mS8mtuGAchxt2IFHzWXcxwpJ5LBCr+alDFVYId4pXf0lmm8NqbD3
bYOSwfkQSyeGUa7CNvRBsNG9Z6fRtyolHJXtZuW388THrzXBULWhws0QPOkH1VE9pQSfCUui1D9E
v/A6j5WrqJfQpyZ4Efq9nvSV7SdRozQjO8k5cii6I8ZXXejsLyFxfl+heCVCLLLEHNDU6+poDmwb
yx30D0rgEKK0MsEATR0i45hIMNX5rT4a1IVBacGBRFpqpWImiFIKl8lPvkg2y7RKX6UDKyGBrxDa
VIKB2hr2/9W6tWWUalEK05Mnp1YwZNrWo0/7W0NABD/+IteF3uon7L6VyT7ee4cuAINCHR6lpnFb
MCqLGNnYLlTgnx3MHZh4Ld9aaVYpedD2QoTS0Hy2laF2B+CEpYr2FJ8xlNAVhtO+ntTmcUgxiLlc
hCN7NBmVLS4vsf7rYwI4mJiFygjiAQtp9KNdDU/WQkAEocFfQWv0G81JgiVLi4OWXIfqx1aID1eP
JRgoig4KmPNpVG/KD+KMzHkMgm5E3RCwuQ0V+Cw+STqo8J7294Dw6SR+zgVCfENWyUDR0ZnAl8vI
1Ew3OL4Wx/kUkRrhNPAh6yboNbDRA3OGBK5cDyKo+JRkz0by+YNacTAgpAEmKmbQqvEHVt/smomL
7l2QHBceRuNQviP73M7Z5MPYw9Br2ggCXTfPI1uxDrpyV5gv+zpRxsw9IoIlEbR2ArJNiqsUZ2Uh
vk/pwB33JdGEIZBgzOpyHUbHKvACy99XYbvE9O3K5kdctPmoGXqCqLV4j845r34K4P3eMFcYs0Yf
sW6+lNrm4oKikGqXIdTjp11EjdSibA3L12H4ThK7UxJg0BmhICWEy27Xc5oJpoEX8qi9dCDJbL9X
qbe/hpQIDhPMIpuNpUPWHlmZTLsWq08RxalEieA8A1OpCgsljHg75INTVw9jVdlJQ8QAN6HAVFmb
KxiNJb6+NEwkpJcWML4ETWYX9a1iFXY6WXY0vytDv5LEGXZSqR0II18R7tW/BsJ1R1AS2AIKgK0T
VQNDKcbdapLcxqhmZuLygxZ/0eXn2LwezM/7ZrBdMfKmFR82T7VRw0bh1TD4Uw8yjha8v3Hp6BHa
hdsT4hihI7hUB9H2bbGSyhn41MrWNAlQTpw86UV2Imc5VsdGfWXhoIM/xFryladWgZrthcF4AOIZ
pTpZ+TFIEhRUE4dqE1tXanEWLxUYPyczKo6qG20rwF9IhOwoCez/K+8t0UBu3QzgkrDmm1FJbJMa
ikAJYId6JWCp0qzR1AhDS4K7tvLb9Gnf4DZBYbVEbKtW3w/iGKw5OZYoa07JctUJz3lNuGuUCO6G
m6cpyBFSaEFEkKIXoLIrsfZ0sOvta0IaMQcItVya41AjrtT5vSd6rROczKsMvgGGyhwEf18apRQH
B4KMKZqCKqNeJ7zO53OafNXeRbH4tjV8LL1qwdPUxHhlxeVdMgEOwBhWZsSqEfbFR9MDoxqmZWYn
Pz9bybE0iANCrNNf9aPzIg5iiPvAas794gnJdfwud3q1Ttwpb1VhyRWWQtOHb1P4JYmuDeVxf7cp
2+Jj5ANag+IuZVxWL5jic8TEbUf4lp5EN/HGCzVxm9oTtqarMzlJaQqadCikSoeBzY8D79O+PtSu
cKfemANUsxeArXa+1SQHczPtsv+1L4MAeZ5UShTGHrw0FTrNMejMamRbCG705LbXCAujVos79lKT
DvPMtj8yTkvgq9G3fT0YPP31CDARdLIUSZE1nllAl622qEJMW+/BBxuPGAcclT80wfJzNb0Szcbd
F7e5NZZoYhAhRoNYrznW1ebXUaCGPYprXTk5SxkmixrfG8pJe41l/KXTSghb05WQwghEdOkPYKH9
UWf2cMWa0HTX+hYj1Pb7n5Hb8mLT9fKbNrGSy1s2+E+tQWjRclI2zhhUtpRKXhTeZ+HxY6vIGXgj
iIJe6AgwGyjUUxpM71VtRSJQgdKGu9gEDNwJlgFb1Zs3Q3uSQ8VOldCuRSqrStkEZ+J6nEqxWeKy
wXEdqqM1H5eYWLDtNMZqa7gLrVsEDKNpcIxwFTjjTXvojqOv+tNT4VDBPPZzd6yPj9+USdAZqK+F
Kz0g39hH44u46OcsVNxhMuwqq29lkYoZbZ7iN/X4mE5eyoaeRVjClA1g6q5H6XGcb+b5We6IRjRi
s/joTol+pCxIIcnAVM70rit+GQlRW7UJeStluBtvLEclaHosoFpGdoBnnGJ4++eHMG0+oqNFZta0
mDLnYkRrAU2GK1QMHiZRVz1ZoFq4KHU4VEiFPpfiECtWgdw1vRa0j0EqH8bJJxNJVBXKJGgnqMNf
nYRUYx4SUigL49CgaULTHGv22BAwt7Y/hOaEYUsPWXEw38VTvtp/Dg9wqzZmicGXbogJs5PgBKw6
aXlXlH8lhUOEWYliVWNPUV1bDIT0pENQ1kdMa3TrUEYRrObrc/M8VxhvEMe2rIyYbBqeC9z0ZkE8
9om15aM8Yqj2ejQbNQhL48tcfRvy6VAusas2+eeKfNQRJ1jhXsOhULVyawDXl+A6EV7QGidRlYuE
yStcuEcAb3LZN30L9qenIn42SQIU9oEdjOWZ/6ZyyKywgg7jfRk5BQahYNKl5iw3gzcO9jubvd+M
RWEKrzyKLiuTLG7F2kV5jm304JKpD71IcXRRO8MhhTImbSQzvkFNP4apN7bnmIr1bUdgVppwrkNV
mGkcIJrtxjPKExBjjhBi1q9UxDHPjVMcqOfL9ttiJZADDi0QlDCXMkYPFxwsfzpaT6YtObId+5lD
SdsGdlVRMGBRtGS+aFKcl7grJ6V2lVi149Rb9E/qWDhNSsHhf6j1Jokz8bzqYjBd48mUwsN0WWV2
8b12Fyew27sK9L/7F9Z/bNubOO5OTIyyGduAxZS+Sv54iG6Vh6FxWndEVUnlJE+LYlNpj+16R+tN
Jmf0waAqesMiDuK9iCIttLgEJ22x5UdMpWNeNDZQIF5u28DxJpI/AaWkq4EpoculDu46cw6upSKI
CLilhHBHoLPytjL7EMUE6fgp1LPLssgaocj2UX5ThLN6FO1pYolMHjhrbwQwg1WNExTE05CSwd2T
+VBYpmnh4peUq6E8R9KppIJb20uFQmOwq6qGrnKXZJcInVCNUCOXbk3zSZoIFba+r4mSLCqyaOoi
nx4e8WKacQ8j42WdRv0oUrnOzZrDtQBujSZRHjE2DwLme+sRL/XIydCiKP9sUP6lH9kIq5Qk69vE
Bk0EO6klYWqnwvfTz1ZTBMOEVZMPGNLmZX56yC7dK9m05VrHfWjYgry1MM6ahXGcpq7PsIToOtOD
X3MROlbqBuXzvpwta1vL4S16qRtrVnAFgqXILsOfevygRv6+DHLluO1S4zqaJAMv6NcZmAAcdCUu
98EjG7sa+1R2jVo6zrpz3cCA4UZEZWB5CYKfg3VXx24KD29fq82VkyRNkiRwWEv84wxtIrJW5w3q
SWrVi7vRncb4VtCpBNj24q3kcFeS1ZhV2Os17ogJJJgVgh5gRkUpE965jJBeJJ5p/yHPRPBRNAzD
1DiLEOW8iZvObJHMYcnq8hB9F0+MhI5RxecGsYrsa7zLh9EYf6RxppFEs562WQHnSHsYh2MsSXYG
GgLjvn2Xpa8kcWYhTnlqFQtCe0lyW4AYoI1sU5WJG33bKP6ow/OzzUHWzoYx4R09PibjjzFCvSjR
a06sGE/LJjWzHi1RwoZxPJnzOWkRDO1sLZ7snHQrmW3t7A5PzlaMfVUFE2wvwoTmCt54dvnHy6vA
S0FFWKi1452hRAn1WkHdUjbUYJbFwDnLz6If7zm1bxvErq6Vy690StIqDexND52o/p6lnqx/2hex
efu9GRpPxlZJizG0GqAb3CSJcluURGx3M+qFQKtuiZZlyRZvAWMxDfkQFw1GTHWnzE0eLUf7arzO
viwo121zU1ayOPQxhE40yhAB47L8mUaR3cif4u55f8EoGdzGx4E0SaqM0qJOAveJ6SZVgHHjj+8Q
opiWZVpwSkR+V9I8UCprgVsVi0fT/JxpaLmgKoQ3d34lg7u0rcwsJrxgWrc027ORhH5tlM7H1ODQ
Wc/qNI8CGBdr5p7hqdf1J1WiEmybV+hKEQ6Vi7HMOzUT8AwKdbsej2b4w1puRcoP3XyLaCs5HCYv
qjmOggU5831wzfgK8sN8l/xm9cbohT2+pxxiJY7nylv6vJcEtnhd6ufxuQeIoo5ttCZikzbfdWtB
XDBGUqoxqUrMqklObeENtyhMuMR41yU3esTu0QtqqYkI7va9/baWPGWeMIbyHIrgO6lCr8OQJjYX
F53ekx/dLB5N0UfYOt/0W6pmHsyM+NkMT/J40fKHfUPfRrmVPuwHrJDaWJas7qe6QTEg3qpe5IRn
84qhHOonT4QshjB/3XMrWQyhVrK6vAQHUyuxzIuPMTzHDNGTKUd3ntP/EEAMarky4WZtYt5KIgcV
ytj0xjLBAOPo2ow/t2ZqFxVV+765R5g6b+AVZqqY0/5vtcYiaORFyOHKhaptRl8Vzd9fOEoAdztI
eRWrkxa3riym/hjf5zm1NZtItFKB7dx6ZwrJyMq+bMHi863KXoz4edFcMh27mVtElvTPSnHGZupo
7ihyRJhANq+CMYq52d0lxkulihzrXvfZlNXQpQoyNn25lVjO7vKgiOqqa5HSrNua1Wm77ZD4Rg8V
sxwRzyz29jds0+xWAjmzCw1BNGYJzr0GMpXEeFD12R474jhRVsHfUegXUCoZHHAqZhKmPxaDODvU
qnG3k5yJWlaq+H4by7akZs4SXneWV/e+ERJBpW1UXS0Yd0NhrmZpJh1grvWCg+6wUePjnXb436kU
RB3i9u5YiojTKoN+iBNWYu6yNNeA8MI8BOlhSJ47qvaLEMFfgfKcN5Wg4wocZDcOfpWj31EPFEoE
hzqFKMMJivHQMtuH0Ozs8IcsExSA/7Etf1aKv+zUKeuRfUMtCJzg10rx4BT4/5RNZQfKbdi25zdh
HAaBB1RIMGW1ceF42U3yCLx7z6l8E8ChTy9U/T+55Vb3++guwcALKndDbQr7/wpHZaWLgzzHuycT
76K4tpXQGfpP+2qQu8KhixXFuaVkCuLX4JuUPeloOb2fn0KH0RhSwfNNjUCOZJgGvHqLb8fDa36O
pBmDj5Ym8q1G8FOpuarCitibbT9kJYdTqhEwJ6grC8iREH/B6Eu0DcWWXZ6YJ0JdCNse8Uoah53B
XOpNK+HKDp5ShFzY0JNDeG3VfnKjOKINXrJnYtPYcfzL91lJ5NB0FpN0kKaoddUD5h2608X8GV/l
JzbmR6XGEFJ7xgFca+Z9I/d4IIlFZJfzYSgxs4riItq8Ht4U4nvxKrOKyylA0EKoZG+qbzMNAwIF
5IADe6KGSW26JytZHNZlHfriUgPXg2Yldi73XqXGThFn10GxHImNovTinC3VkJPM1GCI833vdaf4
LNgm4jCgGAej5m3wWBWv11LovmdGJWbo/d9J46u7CrmfOrmH0xCOmheasBElvu1V6tFJ6cehoCT2
xWJJMI4i/jqZJ7FRHX1A4nxwljS2icVkH9uxep5VzqjHRdCVEvROtz0mYirHtLar5+VmOb8GUq7L
7yPVzksYP9+rlyxZmw0NjnZjPUURPJdfE0VmQolgS7xC+SFW5aZnJmJY53Zy+vLTSL7ZCbx4bYVd
ybCqJO6mAFevULzGoyPf8JSvot8h50IRLlC7xOFF1EpiLGoICZqZ8TmftUOfit6+JRAnmK/rqkUr
SyxG3do3V5nstdHn8bYRiLNL7AufK8A0xSXrRgiZuuIS1XJuJ5pmK8pwv68MdX3wdVzxGCaxnDPX
2Js93ZGOZmKrp85jTBzdU/v8rmzyChtkzjcaTExxCXoAYPi79v4ZHGPdmLGLISusv604GApxIVMb
xsGEUUlz28+gqkXruJM22Z2gxaxxxxsE/bS/nNS2sf+vTL0J69Ia2PM2mi5q9iDVjtUTIgjQ48u8
RqGU2qyzEBoaotnJg+mSdtFVNph+04Wnuc38j6nEI8S45KnGcE8evqEYpWzP2UQkKKhV4xyKPIiF
VsmgUlEpzmxNtlD9aMi505QUHhqUaYrlAlA3BddF+WMubDV/x6nVkQRDLN8yNFXmtj/DrLvCall0
EhOnBT2xZeNbEb0naLyWwux9ZWRGH03zyOoiNfGuHi9j7e3v+NZ5WX+f23G5AwmL1KKkRdNTW4jc
RJDdsT2KLZUQ3QSftSRu41FqrjWTAE7DwUeBtnDLXJPq2XgaZlvyEs8YbeoNsHU/rCVyRlAI2oLC
VaydWDtl8FBRvbvE2vElfEmb6YKKUR1uJf9Wq6tW1m1tckb1HSdGl1CsLyqqJkt8Qqdr/4e071qy
W4eV/SJViRKp8Kq0wuRoj19Ujso56+tvy/scL5mWxXPHb66a8oJAgg0QBBpxnrAKycAuv/eL60D7
kjJBamHzbraWwUWPGOQba4kMVejhv2dd9giapvmwoPRwDN/DCbkWx/kFVgflqNRLflNGZ8txmu+F
He9b0LkWwTmCygzyGBk0QKf2JdAtI8WAk/y1nc+sFbWebNrZaoM4JJgNv4roEppG5bch+zzqgt0R
/T6HAZVS9ijfhBeNjWM5XJNeYGCbdrz6fg4DgilrUImPpUqRRZ0nKy9SW1Wflzka+2CzjQErSRwG
tEFIQfa/BLlf1Q7x4UK9b4JmIyss2UPKSVjtseUH1lbAQUAR4UyBwA05h/xqLo9z/1KKKLkEIvic
2ZTORdMVWQ3eg5dWsnsUzinvAenLsvEDloKkivoowwNEoOBF/8Pyry68yvz3dGyvVovPmxVpqw5t
AUMeiquaoY7kZhBV8YpWizv5ckNoWFXIls3Rp2x0QqWwQNW5b2YiGfzRN8KMSa2CHTHuqFG5zLwN
zFqwJ5tCFEI1RUHNqcH3glUl+mJiPBk6mdZbTH8w5tFCCYlAlW1gXonhTkwmZSYJuxJvAKblH5bx
GEhd0Kf6NXel03zvf95fuk2oWYnjzotqZInatBrCZ0w/x0CJ5rT/+8v/5y/WmooeehlCqMy/OdXN
3FYKav0dSlEShecUs7nvwsdBviLS5JLvg4gCZ9MNrARyjk2aNFpEAxAnSieLYcKNceq181B+GlES
s6/bpkWsRHGmPTQa5unOKNcFnVl8SIs88hQj/to26HT/N0mcgUsZjWLwBDcOksapVVS6nZvVxylI
Bbsl0mj5+yr4LJIwDTGhpUG7hFd3330JdJ6iXP2yKnsWwTk3QvUokmmKALR2l+HeyzBxdJxN39pz
dV0+iqmCN01cV2F7pixT8Dn8rlTZG4OhjahwnidvLp/SWOCtNxdt9fvciQWFRJ+MGiqNW5Sj1/qD
GZ/99ukdBrCSwR3TVJcw/i7FsOPQPIbdbQD/aZLqPVZ2EcLnPpgcjNEcgL6p1jDmzk3Hu1pUvvjn
WhmqYuoaEnc6UQyV2/x2DtSCDNHoRPpVQq7m4lbuX/eXauPx9ncZ3H7j/jTTojR6jFyckPUYHFJY
zMPoEqc+li4598MLSLFAQSGqWNuIdn6XzFlCrrY0VOSqx9D6ZQzxUuYxlNYyQmSZ2CtdRx8Eqv55
ln4XyJnFNLWyabTTgOcBMGx63aGwE1t5Gu2fPJTC4OpPMP9NHD/FnnZ6FXS61jtSYdhtc6MpsgNy
KZAtYsKobuH82YnotW3DIRrqz4paXaYMReRcTt0oWa0WfjE6/k1/rTrzMbJrd8nKytZ75hD/Lozz
HlVcGEo8KcgDt/mDqpUnaSgfEkrc/Y37MwD/XQzvOajsa2mMF50SONi1qOGNldMUfPZFN+JNk1yv
Huc55KBuFT9IB4ctz1U5OnPY7fzYvP33okNiS1Qw/Cfa/q4a50KUoCuGDNPGnZzpcIojppgE2iAK
K/5iFZRpUA595vzbeGl2pCsL1jtxZBmZu8w074/KUygtjK//h3vFtlq/5PFBv6kHkdxI4YgSzmul
OhnE3reIDf6pZd0uAjgzb6uxD5QRgzkne0DTVugo54VY1nfuD6T2ihOK+hSrtN+TNPldMGfyWkzV
wUwAWkqGken5bWk4+6qJlo4zdlolbAyHsXdqFPUVN5Mv+P2N9o/fNVg+YBW1BGpHyrSDLWif+skz
vxIncSVXtzMMHnAj39LPy8qJRsP+5WhddoyzdNDrZTVqk1FwUP18mR2vIuro9nguMLtDPhYfTEE3
q2gheeeZj0lCTXT1jcZNaBSgHGoEEjZet39fSs53apo09y1GOqPCe/aoWx3QzD4//NcH1ouGQy7u
8PdI8HdhnLukjezPU6WBA7FO7SA9ZMoR4U1qtl4SXCWi2SdCM+GcJea5BOE8Sb1TuNmPpdEt9OR7
MlsUtFSalzgRRiuSb/u2vxXvrE41T4U1zKbKiFT3Tm+8dOFXYt7mQrqtrSBgLYNDjnLCDBa9NsDs
hh7Z/D64itHuWbrmg2/1D5EnItpaTODPXdOXymkTo75UzkQSnDVf04MBtK/Vt8Av3aZrbue5fEYg
7EhYz/0V3Db6izjOSFQtD5KuhXbh5B8m5K119vxvEji78GWf4Zk0wpy3PLAa8koGgbcXqMCHTZIf
5z2IVnqnajGxujo1leBOtW1lv9aIchZQtV2ZsgI+VynoUxkrhznJMCa7poK92D6wFzmcq5jTYain
meDA+v2xrQ3XbMwfKR1PNIlvmqq9Msb68E+bQznnMYFGBu0AWDvWj+emmK4LjMjYF/HzXrNj0XTZ
v5X/6MusmM0JJFUkcJdxg6MjnxUbdNdO9qKdjNAKb0HqcJQ/ogzdDrz+bV++aPeWv6/Ex2M7FmSC
/SXFVSQdx/a6o4JV3A6XCF3YeCh6Fvny7H7Ii9qcwQJatf2Mai+QyXRgyG9j3wUZ+51afowU8sUP
5MNcx27H6tlqK1M043Mz7F19BbfQQRCb81iT2VEYbgpoUwmIRTRMJMlEqCFUmFvUPKFSJhnB+F9Z
wkLjGd1EtnIHJjUnvxFh4uYJXynGeeYymIeMtWbnMP3FkB6J9LRvIqKF4zCXBqZklLM0ODpVc9cP
jWdNqfK7cGwzT65HTXAitkOblT4c6CoTaZNIx+pFr0uj13J31l10hS4zPJb3oUB0T9k8AyuBHAYP
UY4++yIFRPbUQVWqPQ7TMcsK55/WkXfHhi9lqqqoPSbshaD0VOyuQelehyJvJnhi2ej5QHBz0Ygn
KWAp+vgj5BzxwOYfQrt7qY+t255792etMPo9RMUxm+C8EsiBs6wrvq5NsJFczRKnrodzMKJ9X4rv
tX6yWVo7SSVqTv/LMUNvKDI6FEEI53lAztzWTPV7pwntJVsNls9TE1vJ9fhjqYfMRVi9fdAu8jgl
9UqquqbQQYhAQB2gm0tprP5h30i2lVKITpHmNwiVOWOsOqXWSd/14B1BRTFulv4p/1C6ilee3/Ng
BTu5COPLE01Nl6is4d7X92c6nDX5vqGf9hVa0OEP/7YSwW1S3cljPiRh70TkGY8YqFxNrC43Tkrl
5qLC4k2kWsniNqgs8aDU5riL5T6e+Q0ZNfi2HzdWKeK1FgniAoOA6jXmMyEuNBMyeFUBYo641dyA
Ijmux4VI3DYkrhTjfFdZa1MlZZj/iXdMlDNo5+6QHeaD1lnzGUzRSDmIWPU3MXElkXNhmq8zKe6X
u4OEywkL7IlNFkZTCTBRJIbzXSzPKY36oEfFW+TFWX4TpcZxDqfTvhFuntyVNpwLMyo1IomBy16u
05tYn85o5HH/TQTnterejCdDa5FoKLpbVib2NDBBr4nQDDhsKDKZlrIfIuP6fUxtA1ne6mC6xdc6
tCfP8KL38EwsAMFQbmtoxEQP/u/hoRL4KNkh8Yjr3eBSu7ECtCE13jJGJD+IaDt/ws2fWHGRxq2h
VKkE83SBfTob7Hk2bdXXPE3T7agEffyo3flI+qIHdLiZlVqwuNtH+iKbW1sfvNGRluAaAw70Lv/G
MM0c4x0Uetw3k+14/7KifBSgDDqNUGeFYNjVmBXea3bx0D1icM/sIVC86pGxN+7KV6Z/RHo7tAJP
lCP9ixX90pQPDvI6V0O9QJp5ACu2HVwtNtR5CfoZZSc/S46IA2P78F3kcajsxzpKCdUYK8uqW61V
Dm0noi4WieDwuGBBImkl6xzUK07GSRxQbePURYflA1bXpE7RVcmXkYFtvcFd3nNA3FB+SZG8IW59
0Ik3XTXyO4a2/Hb6eJaXMcdLUmGqnWOwqz7y1OaaieZXixTjADhgsqomPowhZD8y/T5IqSWnonB0
WwgQhBoqQ1Cz/H21erGvMMOnOuD3WjKtyc3xkEJjK7K7jwxG1x7S73i2dPdP2nY6EXQB/yuVU20C
D2zOQqTchtSh56X4R7KnyvmPkUfkohd4+BO6LsI4oDQUeUiVColsemiROTfdwZvdFn3j+0qJVpJD
yDbrVanMoVOCAm6l+cKM5NiI2oy2T9NFFw4K9TiMxrjLB6eRpNdQyt8iYaWJQASTf7cIOqGPra+Q
9VDAMYYXU8wEfdhfqWUldjaEcXEnaiGqCk03qJjx/VujCR7qxvzSRfLBTAp7DKSjWSXevsi/+K9f
C8c4pCOJ2qURBjM64FyxenTFlMcErVnhuRKYwXY6+WLbjAM8qWV6DQIwAJ5nPIRvI6g3MJ/m1CIe
zCiY70JXP4nyDH+5mlzU40BQ12Y/qZd0mHEzuLoXe7VvZ9edMx6mY3PsRD0qIhvhUKPBdXnKCPIa
NL3P5bupEDCDCc4S4/BhLLVxrJeUfB+haQnv2GMGLmVMChBYxfYN6LJsHDRkfZLPsol5UXFhOXJt
Kef/xm2EjuYgU4p+ovD2/8Y+JTRIDi5mNpo60ZDZqMHQkcW5zZrwuk17qySWIf9QEGa1bHws08O+
zqKt4xAkk5vRz6VkdPTYsPRSstUssvdFCHaPZzfCbNJUm3pkUwptHpzUb0snzwxb6WP33wRxQJKV
KQlCFVeUtiFWWN/5NUaMiYbjis4Wz26kKGB6zAKwyM3lzVKpWhzyKxDplHb+uviRTgAgotXj8MMc
1VkuFdwk4vxuNKwue5tFHlFgA9ry95XTZyi/LUOGdav9uzw7CIlNRCosf1/9fhAn4WDWUIEgnZaF
D6b8Ns0f9vd+gYAdJ6JxECGplSpnGbLjODduUtvVTGyNPUaiV2QBRGgcRNR+3YQSKwdHS39EBcDo
xOIXjXaH7l1PGhfHoXGIkKqxhBGlEXalqb+NE7kbC/W0v2jb1QQrGdzpH5S2bKoB1zimV6+FPB3z
af4USMVLnHZuEtcNWOuHTyXRroKmfZ1R+Vl3eL2TfEs1qoMRhYkX+yimSMyv+18m2E6+jkKe4xaN
+kjbxDCZNsmtgtTH6GsyfdmXIzDNPyqo1bRBYg+LLPcvzHc67dgxwQEWnC6+eLpPx7lJC2Q0aozP
KI6J6C4usEj+zUYpErXCdCgAhFR/rszGZQEYkWr9nBPkxnWhk1xQ9I+TBopOBj4sE+MBOUDSy6FA
bTumrPmfYDceOaqPxTXobt7FyYhb1UoUB0ytycYiBsu8Q6bclshkdfTrYH4px97aN4PFzvd04hAq
qUpfK8vlsTpgB8n8EnemVXdnNgXnMTiGPUoBWoFZbG7bSjcOsFiHUQfJhLiwQZo60K86/zXsNLDY
PaZUkDDZNPKVKA6zolqqwqZEsJtrbthcGcZhjgTnVSSCA6uA9n1CGqlzAu2K6M/A4EBUmLEJCcwE
QZYmLx1PnBbtqNISbxaYu4oJhZgbh7GlKpMtSThAeXNnVoI4XSaGYu0wHmYn6jHTjzw0zd2U/Qjr
zo7Vxt03vE1wWMniADhfeoiRLMTtqqr1j5jyFiPMo1RUr7NcZ/6w74sYPgRLpnycaTnOuO4QT7PV
Y3A2XfqTuDl5EjWNLevzhzDQRuE7wXms8Zx5ZTiyse6B3dEABnultMw+PCjI9+RZ7vRFdIiUxN5f
xs0tW4nkDlNWydNQVgQRhh4jxGyS1KYB+6xN2VtqdpMd1HEoELlp8SuRnDkqiizhAQhZ5MQPbIqZ
nOQHrZ731dq0jpUMzhJ9OaOY1IuV7PvWzjA/HHzYzr6IzVO1EsEZYKlpLUtTiGirEwMtMRrMWa9b
2vgegLjI4R06qFOjWA7Y4NRxdB50YqHf9zj4wgd9dd/4eIdO5wbjOUM4dEyM11EudmRXoRPZA3EU
E/2k8jE8iGZECyyBd/BBxsIgqvoZt1+UdMftVUmpRcJCkCYR7BTv5xf21rAzAEud+UGRPxb6ielX
jeHt24NImcUkV7F6T+twMnLU7vToHfD92oqT0WpFBCiC86ovX7GSIqn6mGCqBuaLdcQlhTuiP3rU
7mUzsWbzcV+j7Sz6yvQ4cGjiuBirpAcx/3gn4QaVn/PIVfuTbhwS/3vdWVpgWBH7JmsYgXHaFy44
wfyrTEDrqQ2jHOW6aXmao/ha0TtB7CISwYFEKgVFRcwSSXsyfMDw1gdVmC4TieBAQtKiBmOBu9mJ
M09VD5KI+V1gdPxLSzDKmDgaoEOqjzEMfKjQHoOn+0yQRdpOxV0MgX9OMUkxSXqGBrMSzYXPYY7K
rdArBqtGB9iB2AUwA2x91ZWIZFOwfPwM0CmbwjaedFStlN8L5XvaCer6tlMSK8UWUFwdJ8wDbsps
4Y/GCjr5t+HFOOWpFT76VualN/PbP9m0sai7kuYraaYOBK9E6AUc81MbCCBItFwcOFR5UqlhhlSR
Psi6RxW9d7WgFoREIpPjQKFsZ4NOmH2CF8Rb1MG02VUgOfvrJBLBRQidnHUBGZEV7efaqqs7AykJ
yX/dF7J8506wZXCnv6BdVIFPHq8ZWhU4YSBnVjTOmqMVzWcqiaIFkUocEIxyNRmJibxy7wfHFNfy
KJ9Pnf+yr5NACj8NtJ6RyKkYHqEUeTrMKXW7vn1KwkRgAqJjww8ENfu0qBE6Lqn5haItOC+M9b4F
im93EE7vFrg8fjroVKA0I+8QmMST6iTafawqVj2/xoRaExGOKReYhckhQkGIVPU1oG6wezAdNnbs
JNRqr+iJ3fRubaEQ5a65yuN/M3l+dqhJsqRG+RfCoKy7nYLpLieYptIH3/cNZFs7FcwXaNPEvBBO
O59GZKQZ1lK5mSWPlCi2eYnYYV/I9qsknkH/VwqPc3NaEEMaEbJ6Cy/hfPRBcMd+shKKWgK3Ie8i
ajkRK0hlhRnpMRj14MPJLajgbT/KBU+7IhHLmq5ETEMqDVOLNQvD0u7Ur6oicK/bp/aiAwd3oNzS
+6GjnVNOCS4qNZrfZTssBNGcSAqHd3lbGWbCemQBjOHaN258hpFfaWHv771ICodzvaaBX9fElI4+
AZ9u8th3mdXmH/aFCHaEr/ePQzkdYjrCPwSfx/Smmp/2f3+7tvRiwHzVZdWSUio1PKwuHI2pk1zF
HnbGUj7inuwmDhixn/clCs4lXdIQKxvDYE2wbJnYHJU+Jjq1/OYwFW9DLhAjVIw7/4ohdyEZ0Ko9
HfQnQl0NzMsglLODyUPco3gpao9F08REu7X8faUbC+U+yyl0C5ujER2q90ULv44PX3lRz3Le1zKO
T15X3kCDk6oWL30t4t4WWDblYYAoUqOZ0kIW/BnJ/0M75U6Ohtx9Q/iLa71ow4FBkhogDJ4KPMV9
beqfhH/FIbJT1E25ijMdRWMvRZvDoUJU9lJazdicXK1sarwY7GVfIZEADhDSIcV4jpbAl2ICQFxr
h3EUsQUJdoYvtMB9eGkuQbJba9XbWtXsWZdepaARXBe333wuqPBHuUWgqlWoIboKOzswbJCCXk+v
oU2sDHNa1AckgAzqqnbiSGh021/FbRXB8bFMw5Ip36PdJxhu0ExINumx/qCrxEvM4C6VRV0C25t1
EcPBkIzKtbGjSKr6eeCB2dCS2i/7ivwlp3ARwSFQNvUpAwShiv5jg67ipUlQfTRy3CMVZ5mvNAru
XKKV49An8sH1nFaozTbbk9TcNsax9X/s67QN3heVlk9YAZyKVw6/DSLMCFG/ZoPb96PNhqPUPu+L
EW0OB0BzMaDLbbk9mmOI04Shvo0gUSZaKw57/LIombn0i7bzfTvHllY99PLHfS022SNU9En9rylz
iGMWqZoUCoJDVGl8bFKLIMYO4V7BjM4s/UazqKccfXv+/yYRwYvYSiyHQ6BOyI04BdD1wwdG7Xz8
5ItqykSq/SxVWRlCBqJ8Q6pRr0HuyhMDI59/Vo/tsfGUO+Vrcl94ue3bIkpQgfX9DMZXQo2AynPC
YOClqlmm/1GKvKm8UTRRb9lfPNOvjfv595WgCSPZw36AoN6bXNUhx/JLby8Fte3BuC0E41UWU/vz
dn4RxsEETXJDqViDR4ImcubwrSKahUgfGacDHUX0ViJQ+hk2rVSjZtzRaGjxpPiTxjX2cvVInR5z
DWM3rCzpuRX12QhthQONMEDBKImQ1m/cpr0umUuc1KP32XWLGHOyZrd/UM/LIBlRWYzIXjgYUVCn
1YRtOzvVfOzGN19zFfUbyHIFgYwAS34609WSJlPYzF0t43G97o7mnNihNjwE2mEfTURSODCZy66f
YhNgYgydBTocp/mGOul/c76Eg47ECIO4pAluTvOxNrw5OYfBcV+P5Tt3zJ1nBur0oWumCFlUWsdf
mjk6gvgAXV7sda5NC/xH4BUW8foKlo7nSE5YQkgZoiQQTUuZ9KTJiGQUwSkWyeDiCfA1NWo+IE9U
14qbqyMOU3UcguofxXBgMUcaQuYJJq2Gn3CSYlBSDPlpf4dEqnBxRFe0mL4UIciMJapZIJB8G6fo
Ko5ExiaCWZ4Fd5ZbPyuKJSK/9g+qMx4xGGm6I+CI6A/miYnMQAC0PCEyWkLqXglwlyYsskj2otMD
VVGxqaETuxec1r9cP3+hurJ8zAoURiUtk2FGSbR8aD8i+DuHT8pb+KG3cbmxxsoCUohSlYKoSeEQ
YujLPJBLmDlGUMan+hpsaBgoIX0eH5fxYEuLDxFEGiJvovB4YZZln0x49MG8QMVa8l8oyu+s7muP
K5x8HHTrfRxOl+iGJ87tmwmE5+GMqq8ObaIl2omDmzpAm6h0yM/mfSPIWAkWVeXqRVU6TzLxOzzO
TZG7DCXLZl8AuqJVVDnsKPqajAbaiDDTrbxmoN7KDsPbopB21R31U/dv/orPjBp4nGFFhTqcRPoQ
kw+VEliY7/avSnEo0kgkr1oZMXzjDj89foiZcT1iX+mQed1RFEUJQEtd/r46bxiAIKdKDnHxUgZm
evVQOrKIgFQQUPCUc/KQp2nro4MnK7+iHCtnh7rCHPXo2z4Ai2yOww5ijNRXc9gDS720u001Qa2X
6Pc5oFBASBaXEgyAROm51z8N8ShwUyIJHC5EHY0lbQ7QFtd4PrsuRazDoiPD50Xl2lQ1s8f9bTjP
3vS5sgN3+rZQCihOcWc6ooZ4gXXxWdKgyOisqkABzUzBOBFemUGHV2FdEBsJlo3PjcYZYWoepmhE
zjxtuKr+0X55BhS98RV1NgDXURk5NR7N5OBTT31bq0UcZCJNlr+vjmNW1mBNDGHCI4uPZQ5O6LQW
wJjgMPLJ0BQF1X1Y17jJjHcFOZEZY7mD1IqSj/unUbT33C2CSunQEopFq5tT1j+XmuMrgn0XqcId
eDYHdVQRRFxJo1u+8oDWd2ssfoSiYSGiXeEOfpvMUynnaEsImW+lZXicolqQWPnLi9ivwIdyRz9t
mgT+BYm14BaNMa5/ok/FaWlhChxRun1Zlp2rBJ8NlQcQQjemgpbAUvUYYlWGNjq/iz1qetr4+E9m
wKdE+3DIjTGGg2mrB6U/adNtVr4n1sBLoqaoGvh1eCLCpC7mZiJwL12ZXUc+3izAEbCvxaalmbqq
UhWvqowfbVb0vllnJY5Kl09WIZWWLp/RdWFLwu72JWj5Y3NWkrhj02kYMZ35KMUdzu01BkndIms4
fK1OaBR14hsldfcV2zJt0BEpsoYxyIrCIzRJwkpVF6ZWtFGG7CMVAdrmZWUtgAvSqt4HIyub8U5e
W/Rsev2XZrAbb+k/zTGIxBHF1iKFuJueFKZaMzKQeXR96el5dJzM0ttfs+Uo8lu0Vmn5hBVIR2HY
oO4bJVWS77XGUZe9Mi8sMuE1HtYRhMEhKk77IoXLyMVpUsKUpgrwit16ynkZ5JfY84EdVKSfgnf1
qq8V5GywSiu1GDBEyFEIrkSYCKfJX/b1WRBzbwk55M4T8CgmOkohddUFeVnSPibpFwOjn8vEqWIR
ti59tHvSOPw2Y6WihYJUISkrr0iOanc/xC9x8pzn38bZ0rOrUkTrvxlprdeQw/MuAYuXZIB8KDwt
rRyp136Q3yJ7tKmXnsPv/2j2PKbPQ8P6WgcG6ll3jrLi1Myi160th77SiEfyBqnIXJZy1HpqXg3y
WgYK+c/7ZiE4WXzrMO00sCnLOFkKqMk6JT7o+kvem05LC9QvDoehiH70s8A8RHpxiGGaUsMKCTfj
GdXspLuVi9gh5uu+ZiJ7YBxo9Akt0rkBTdOk4eE2P+le5BqOUrsLt+fysPWe2Hu9XRximJ2mmH5n
wujjT5H/CgZni3Vv+1oJwJZxQKGOqh/4JpbOTD1NOnXtO+5Dax04mKgwOc2sZjQCmMFBNu6EfS/C
XeGQoUhHHc3PsGn2JIHUBfRZxn16Jb2kr8bX+Bie9ed/WzAOFWRNM+oa2+IMQ2pV+nGkghXbTKCt
loxvR0G5omTmPbAuvgbzntWGFkV6ybTjV7O0Za/ypFNQuv+kFT8tqWAI8EBVCP6i6uuA5xf6Y//3
BSeUbwtWwSysaAFGlyiR3WSP0uAKi8lFIjgQUNVBktkM/Cx7+Uzr0Q7i+uyPojTcthhdo4qiglOM
5zVjJAjqqoBXaMcPOfiko+o5DkQ8MJt3CSr/ksK/MpqEFTpLURQdTSFF1+58KNHgUoegEGz0dKkC
d81Qv2b6pzZpEptF5of3bNjlAwgXIY21asoElbNSOx5YRCwp02/Bg3faF7NZdb5WlAsug6bQiqo3
lyeyhal7PAVn5blK7f9IEvOD/Eje3sMVupbJWUoWVANuccDVMu1tX3nustDzDYFP+ku8d1lBzl1M
nawFsoS4nDzhbrbg0mm6a1Hik4EkWcRNJLDKn8u8CmiLGeUW8wTjZxifEYVPk5zYQfavKnHOIgSV
BVpTpgWZ5sKKjtUBY5vtJHRkJ/NM1JvtG4dIKc53+EOntKYUgUYrv6PjuWKPiojTVSSC8x55mxfF
KAPN5Ylakuk26acCBab7emz72IslcC4jI6APABkshJBTRK7i9tP+72++M68Mmn9Z7PtsSnN9eYJz
zKeF3yx14ruwRWowAXl7nrshHKHJbFFhmWD1+OdFFCUYdZTiDmA0qc1yxMkx8UY6Hvf1W/b5z+D/
1/rxA1jNea7TTvOBEewq7pkFvh0rKe5o+ZaJwlfBVvGjV3HDGHpFwnAOORnk0zBHlVd2xfd9fURC
OGSgYP7ugxn6MLCZGNoLm919Acs5/GPBCKbDgK4Jg9z5vqoCo6K0QF9uS2PwRZn15yKiP8o4fGbV
5OyL2o6/VrK4E2QaZZirAwij9NBiTws/1XhU7rXcUzE5O/NILJwQs2kOK4nccdLkAt2rOppTkro6
Kv5tHD2PVHeN6maOBbGYYCH51qtUK4qmKuEFp6GvLL8K78FcaI1xGVtmKQvMYttjXBTjO7DQgcya
hsLpL6n9ZfJNb2k/i+pj1xSmEEUbx/ddgeYrqEYfCTG0mybZD8z3WYZIaY48PGn6SfYYZk8Lucy2
cmN0pSLnegNTa7WyQY3jMhpB9+DsT4O3DFJOPBBBCnBXYCh8K5bqy72soHDYGXsViV+7GT/OxlOr
vAlnUQsXc0HKlf/t4nLKe4JTUH8FM9LyOhs6vaWbtpLa/zMN1LT2T94miqyWknPGhj7UQZwPgCq8
NGWPo6h3avseshLAuV9DV1A/EivLFG+rVW32sbEauz8O9/M5Ct3/hiOJilOXddpBrj8atoxALliD
IzAH0Q8qTVdGzW51Iok85mJne3I4DOnHkUbGgPtO69WFFRybQ4jBVo03ec31f33Q+5sl0Itv2tLN
kNJgRO0P03705Lmg13MiSMgJsMrkInbJNGk7V2iyxvB11R2zDkm/JowcU/If2iTUBIdrWyMMk6LE
IDoYJ363+IKA8U6naFKu1cQuamY12fPsCzz/to2DgRp8CYzpP4/d6lgFtEvxRASdwhqE2EyO7hKZ
uvtbszioP03hIoPzxmY7aMRY+umi4ltHK2tuz1FwwkraifQcGG/70raX7SKNWzYF89zYXCBkMvXT
0LwYCNen+PnfZHDIMPmdQn0KYzP66khrdpM2vkUH0TjibXi9qMLhQxXNbdrWoJWQh0+0iq3RhAuJ
r1n7ij0TWNtfAPYijAsz8lTTuqAAjUB4jWx2eSq9n8Htua0xA5fZ5UF0oxKZHocQhNVtYqaIBNvq
mUjX8yjSaNsV/tKID9prBZwpowp4rVzj8D/Tllz1gXrLVUrUZL25VwoBOwxRMLyCDy2qVlUaYwDJ
jSw/dNU90W/Rm0zH3CbT+7ZqJWtRfHVoNTWh8ZSgs1e1QGS3sIj6Du70Dmz+EF+Jd2rzSK3kLVi/
khf2bVcpVEVbZUitLPASdNgFosG1m+awEsKhhDoO+kBUNCCNsyebN7KIxFH0+xwuDFKQJVKECzzK
FK5B5XMVjD/2UUFkAhwq+CQDz4MMg56n1p5aL0ddvqzZlHw3B1GiQLQlHDRMfqiNSYgn48mebMDC
eF+8Lk62vWI3jWrPLnsJXRFR37ZQaigKkVWF8u/vBdGyOapRqpL6N118FRV3mogSbnuXfong32ga
I0FGPoQIvyIHE8Te6SiaaijQgn+jobE8zf641KihnNDsA0s2Xnz/ed8WNmMF5aIHd0SlshoUcwCJ
gCS/xsm1jJnlvnGKM1E/gUgZ7mgmJi5r6lK63evHesaASwxEFc3CFenCnczExMv4bCxlFyV9GsLc
m6LbeuysPFEFvlu0+4u2K6Dx5TyS6FJpp0+3VDpKuuC2ue3kVtvCHVFSIhU6K+ibmh4wNBPRtn+f
2L2dPON+BO6N9zSc0ZU47pRmmTpLU4lSMjbdVuFT2X/Og6d9QxMtGee2A6UqkmZY7ntUvWPxcDuX
kvVvIjhHbUqdpqY6Fk0xrqf4OuwFZ0WgAv8cE4xmqA46+kZA4usqo2xFZuPtq7B91brsBP/8Mg1j
HWspzol6J4OVKT39zK26MrGKwspvCzSFxqJ1E5xN/knGyEFgSBjWrZmO9RviXSsVLd12dn+lF3f+
oznWIj8BzvSeirEAoVdfmZ+nwcL0RQwYHY7FFzSnfN5fTJFey36uT2lFiNoXoHupSIW5XK9KWlht
LRomLlSNAwNjboNhSBAQhNfB7egkmZW4IarO/WOZWt01ucGJ9US1vgKs43lca6VU8nKA0JR+Jcm1
759G8jYp7v8j7bqa49aZ5S9iFQnmV8bdVbYlS/YLy5EEc06//jbke7w0xLP47POsqh0NOGgMBjPd
l1fwzRCsZuuKRdAnBXSQTZtvKcrmWO7xWlejnkxaaDvM14lbv4/9OOyCzkO5pna0g/w/vHi/lnK3
lzHeMncwTavWNRhLQKn6Lnmkh4lp0nqpR8MhQPror2HnYZOgZQai6i6UO4RJxJuXN/4/4EK2pIT0
Q97WeJBSELJpYHfOiBoO8epQ+2NCNt4aF6wqSs0VmHlrT8IrL3oXXqBNgrK97fbK6VVlTShOwsMZ
b5GL22jM8niciO4q8m2pQrROsP1Ev8+dYatlW7EaL/h98yvtXixJcEiKfp87tNa1mYyqBku22l8Z
hq9N3y4Hv+j3uRMLHB09yS2j8tTlvmzDir67/Ps8PPHrzx1XAxmmoa1N0Gk107GIIUZUWge5EXXt
8UjBmeEz1aWGXHAxJAisLgrNunfw1b2+DjpRa5bIEFd2KqYkGnGw626CwmdcHCclcdPiUIp4M/e/
i6Gjx1HRDIjC/Q7rpT7UmRXrFQq5P3QCSE8/XP4wb8rvP5fsbIHbGXaPfsOOYsniD0gmD2yqt3lZ
oQKPB9tA9HTGPvNboDsb47YJVA8WCqUl3WXsI12YhWqoBe0f62zwPnG7Za7pkhFjrTA4TJ11fVdE
aB4QUTyKPg23ZVJcWEaTKLpr0aPcBzH9K0g5rxW3ZWZi4f2PQZYZZQ54ZxxVFFyv450XPsebYsxU
alDZkHU3p059XR5VBwz2nhlAts6LrtWbKUDXhRlGDkETr0gMZX8L/fKPf0ZtOo0WGKsAeVJ015sn
dOa19beRNIJEeR95zma4szWXq7ha0BvtFuU39Ko7aEd15P7l8i7ajwXbtlE0tTTD4o7PuYhUqVma
2svIciWNsYfnU/eyiTep18+gPtvgoKArG/SeyrARm5559ypCjcQrvzI/YagagzDQKS9d0azzGw0K
3ioHD7JuWkgMsGMnV3aVa7Zns2N7Sw4iURS2J9/G4tk9DhoqJQaHUwk1nL6qY8jkFfRITVkena5N
q9zposa4QZIk0iXeD4+zWQ4qMlkuU1Wuay9ZbxX1MMbEmVqRKKooPDiowIzmbNUTTm+t/F40L4qI
OlX0+xxU9LlBitRIa29Ij+gzS0X6Fuz/u/Bt+HecCrzkDeRxAHU9yhlUsb4MsXQ/YHJl6IeQllNQ
LLN3Od4FPvEPO/Y4L1lvAl5H62s0P0ei4YvdD8/mIoiC+QsMYcDnzYWJdhNmkVdkvHP1uHxa7St5
DS57ILLAhRbp5amxpL7yZO2lb/286Z3yT8fQX7fnxgsusnpQCEZqp1aeNjwtlRtrX+05vOzGm2s6
b4OLrjItqazTAbnnXXltnTp3dRJP88BsMwVGkJ5AkXEQmGTp05uAO7vF53FWbWZGPfYgqbiO3zE9
AeNRD81TjxePP203/umdYRmWokJs7DU/2sTBshKoMiYAOBU3ZkOunaRrPSUS3pzZOfPWpbMd7ohY
1UVJxhH4Ztxop/gqO2VuU2KghKn6Jidc3AVLyH7vjT1NZsK6mLwx+SOpA4tlroDi3yOh1QbxgZ3p
5L55mTDCAlQFgAuuKLsArpmKaeBQeKsBQaq6LuQEIJH1xiewPh5SouRuUT2osgLx6VFwHu6mD4Zp
2uC3kQ2Tb49Kylkvo2HW3VVW3CUx3QFE0fZ8lG2BX3sZMlEUVhuQFcOGDunvSCHPcauqBe5GpeJZ
IRP3oaF6k+QOG3r/84cdBCTM4cnKtG3Z1HnZwEQvKYXHGBzodPTb9I60+IuoA/BN0ZW3wsGf2U/S
Ouk1Lqx3RqgHHXoaDU8JV7xS9K5YRXLnBPnNKX4NpSadjLbE1zJrJYScKzpfurh0Wmtp/B768pDT
TgbfVAvR2biDwr9Z5hBSWqx4Ilpce5X8UFZ3DUGqKzqrhKvJQeRaQ6XLijoU9x5m7DX1SvKL1FdC
OYCU9U13qEUkOwKv+BNZlyedaCmCpCl7T7U0r4+VQC3/VAmMixL+EF6NjsRJntVeEz0Py72Qnmjn
kN9+HJ4Ad53SNZNatrXAx2U996JOtr261m8GONTVG1trlg5hXl73xwxbN/G+6qERFHci8qG9Y/I3
U8zXzUFSQHUxScsS+zYwTukLRV1UvldvVpcEMyvZPclCzgXR8rEo2ZgEQWwigY+/9pZT+hiBj5bi
VMmvYtU17lBqDqarTtT5uBt4ELLQVdvQoB7C4UZkl6QujLz2Crl0cuOTsYLlrBYJaexvqI0ZDi9M
pUO5bkBaLocRIHc+1M8Njuib6sheBYD6mmhKbBehNhY5nGjRgriOEWqStfRptQ6W9Cm3Ppbl7TDc
Uvp4+XAWLSIHFwj5Ag4ia9PpNZPLSp/j+vCfTPDvN7Wctflcj7rbS0YAEl63jesrWRL1c+ycwmje
+RUO/BOOSWXFXmtae6bV2Z5dJ4nbRZEzK9mPZTBeLvu0G+4bY9xVvpwgPqZBANRTJDdJH+pItKH2
v4uuWbYNzMTN4Pf9JBvF0GsSewFo/Mb83EnuGH39Gx/OJjgfxkLTmrYEokb5qUZeNgWXf38fhsjZ
AId4Jm3MaWG1r0TxhsQ1IDNOIZ3blQEY5xkZEeSRhG+q+znSxioPfqTNdBA4VlAbiKAWg4zd8grb
6X8who7lKhedf/uhcPaSQz5jqNDktyAUBsuVyftZ2Muxk64jsM8GOJxrjSGhlcn2j1d8Zjnf6GhO
+bl1MsyxCKssImsc3OUaOsrsGmVe/S6/ByEupqTRbRP0bnoS13REUc4hXWSAsCGWUPFdy9oxlFBL
UncRMUbuA8N5/TiIg1yWkSE/R/VSTgMzgSFIeGTlRzsW3qwE/vAMUfo0rzPpcSTV6Do+lEcCHiyc
vaoDcWL57jUFC81v9Pm/bTSeKUo36jmPSgz4TidierKvHmxfvosT8Gi3yKAHR3w1+Jdj8deq8sxR
E45fddbganqNl2t2qZN8RjJmgFUxuqKBqB1QtLQcmKx9qkKtBrtg0F/qAYKPL5VIClFkgkOO2p6a
qFexjMPc+CC9dyJr9ifpT0mwXjPZ837m+aLMaLDmOYYny3qg8guFkF8vkFxh+4a7cW8hg2eL6nU7
RTprYRPXib+qCVombpQewqOpn49PtiK4lwp2mMphBoiDYpWsiAWVfGvWTwXpHDzbVSLJA9H34dCi
wviqOVQwo1jTldFOQbfIjxkVqS2+nq2XVo8DjNFsGxCjAjDkE3GRRTyNV1k4pU7k5c+a13nqqQSD
exJ2vuHrqVOGrag1RLCgPMcUptzBD22ykxPJpa0d4kVxh+aUZQLVBdEu5hsNbG1Imi6K2WHJxtbK
oHGjo+mDexHXRXonov8SfEGeZaqYjG6xtRKVp/RExhtIDKBFXlTiVgTRz3NNGVrVDG2BF9H8eg0U
rwzoobyrbsrn4nr21XDxKi+dHeW+DEUDL4JcQOMQJI3bpGLE8l6x3KG105rfX0Z60e+z9d3cspS+
aiJFQ44rVTR5kDMioVVVVD0T5W18PdpKxzGpJgAU3uLyx8GFTvtpwGsLuWsS7+fYiSjt2A94yya6
jRwepa3fHTNV08ztEYClKN/H5lTM0OeQj1QV4CIDorc7+2yGO0Qg2JTkam7j4hZVx14jTgkNTb03
nWa+tTTB5tr1SQWhEh7iDEXmLySKBcFUzWKvZJUaJNndHGkOxM+cahXQb+7uqo0hbvHsEmkUTVY0
4SuJU9LQpqvb2aVzOfb2E+uNGW7xjFpLymRB4QzqDEcm2hP75m0XsOmq2NM/XrYm8onbSREhZTMY
uHWTGaLO31XjZe1kkUf7RnQTNWkd0zk8h+gSz9U4x5WOSW2f0YnED6ZfhGnuSG6Px2Yj0K7ETZ/7
YfHLKJ8jVvqS2NWKUK+gVV0N1yaKqnF/sobg8gruxrp6tsPdIDG5TZJywQ1SKe8yMN2m0nVBPi/t
u+5PWXtfE5qNJS7+SmuNeqOBpcKKbslYPsn6Nykm3mV/drFvY4ULPyVahkZnN+K8e1mbL+LHJfYD
b8BhY4ALOUvJIpoaMNC/QPkRPSH0Bs2/Jx0HRhEgwv+UwfbnstkEjPkq8M3m0gyjBE9zvyQ4jI5M
/4Y+zFf2bYQ2O8bNL93Lpijc91fwH4OWzDieNqcHZpDtxGY8QG3Q96F2Mg8x+HPGkxraeIgJGE2v
JAjC/R12NskFoSKNdmtLLKUen5r0KkLXJBWt484LHeZCzja48DOGGTkgSyqm2R3nYI7Bi6oleK94
T6bnpg+iCWxOsmOZD5cDcq8NgrVCKazzQNF0Hj5qU6MZ4zP16hdUvoM6mFFqANWSesO6FZdD9bwU
TitY0b3e0K1VHj/Wbk019OBhmta3bWe9mxaMuxZ+7Cumkw0u2rAdUHOrEAKjnvR42eVd7Dp7zF80
K0mVkyJGyciknSsvJwvTLNng05GKYpXnG3vdHBtL3EetMjmV0G3E2rOq2+w0Hoprti1sL3cvu/SG
u+GnJVuHVpuuEwzr/74rcE1aR6PFV1y/zp7mKof4Bse1m4IzGGpN+W3sFhjvdVRB2O7uDNj+xyx3
mYnmOo3zdK68vL2Rhg8KnqLI58uu7e73jQkOYMDJlU3jiGynXZurlizPur0e/8IEIt80TYLMjRfT
tqNVlnHd091mfsrXgyaqIe6u0ub3WUBuICudSSn1aC3wNCROU+7XFToLipfLTuwnvBsrXAiglYpo
uoYylHxaPciJeGnQHlCKan3sJtZ2/C4SSVDtfpuNSe7zA1HiJm+TwtMWUJl1M6ispl5AtixaPO77
1/oIOiZJwuUu/bQSKFD4VSfIcff69tBY+CsAeOFsSaYrXS0gQotRs/Xacht0qmM4NIHMRv2jOMpo
z+iuY6ARk2URfLfdE1s3NEVldEEGX+YgszFGVEb01S9rsHpT2ISW15+S2+SACbuD6Ha3m1FtzHFh
gonuMrcp3kps6ACPauoU5DTiAgGtilnzBL4xgHuTjei2pdmGaUA8l/m+ifzBTua5L9hV77AGxG/C
+EYJwVjyylYpKpHuR8rZGIvWjbFVIko2W8BAyEg4RFJc3e5casT+f3SK/R8bOwZdJGllhaJ/xlGU
2Kn9ATP/eCE8ZKKMZ/+Dnd3i0GOM00zXQBYCVtuvbXmM0mNaxb4m3ShZKfpeuwfW5ntxwdFiC09z
V+guBAYPOdgCVWU5lmr8AN3MQxqNh1hmZ6XtpETUf/Iv+HX2kwOTiUp2Qzu0tGc/kkcMbATWvXY0
V6dDMhl/JIf0JhK9Ue5Xjjb+cuCiZaRvDAJwmU7SnRk0YeZ+jd5bjuyxSTlRfWAfLn95yLcH02Fe
EiLhUacjj711O1mCfEP0+1yeKk992YEjAnlqlV4bbeJ1o+griUxwGY1i9nptsJreHN0VfRg1os21
i4YG+o/QRahpJl+2STKTqGaOs3L+ugbpRwh+oSm3C/rFAdOolwXQXhZs512XNha5mB+XtbGXTqnQ
2DUx2C/Aub3cje6zhTf//4UTYHdDbwxygZ71+iSVC6aTqDH+oDJUo7Qp/YTOCg8tO5jYHr3LHu7m
uxt7XJCbmYZWVh1BvlrxoTcGp5JjcDotYSKeZ9sF/LMtvtFw7ONSxSsVsjVwoUHQRMEjTvNSHNkb
Tnz3d2fnxhwX8WorxWqJvitUc5hIBvXHL8bx6+w2x/yUP4lIO3cPmI01LvilMs31vkCktNNVBULp
5b7KBLW9fUTa2OBOTC0rWgwH0wZ6sq16TQ852gyRwIMeg80OzLfyQcimtLvlbBCj6aqF3j/+m8lU
mle5QdMQCcni98ccrENgDjgWx27EFQzIG14OyL0NQGSQvoBHHUSnMreOVVW1Q1chICOzdiYrdpKS
Olp7ZbYH62/KOltb3HoO+rxARQiARfTZJVbpK1PsU6UWXCF2T6+tHYYym6Qgj6RJXkZEohaOxFm9
0ksCPcYbt9I66Ttcv7z4bhD1VwitcqlIb4xo7LdQ5Abv5bV2Gh/Zt9P9/DNmZR9O4rbDPazcesnl
IsY0QqZrinCTMchjp8Q3ltK4l4NjD622Jjg4bovEbKsWV8oabEBTajhW8aWypYCagijc281bQxwM
y1OadEWH3LSM7szhQ6deJ9G7y76IlotD3rbSV4i1RaVnG+NxHRXfnkQHsmAv8RSvyHezBvUMFEiN
L9MQObHltdrRIJa/tM//yZvX3sBNiGtjXNnDhM5PcwJbui+ZHy7/vuCD8J3jpKrqZTShNI/OUlo4
kvGRpsFlE7s3vc1H5y8kSSZF8qIjvRhAKbL4jIus0b2kOug3PcjICq+3/PUm8SOfPFS+JrjL7r4+
bM1zKEGmsmjUGEvYe90H4sen0RkCRlJrXVFPdNPbjT5IQ6oqWp8NtGD9DklLm2dKpmCzjt1wmvX2
aEeiGW+RCc6fBoTMKRiBcDlH2be4koQXyL2ziWx84ABu0WepnmAFsGqd2JV8Pix3hhM5DdjzxUu2
G4Ibcxy+qeuUtOsC8KEjenTJ/GGq0VRd1/Tj5TgU2eFALkITALq1cRMY6aeyfY6XFo9qAna6fRuW
boB/QdXxgPf7588LyJ23PT5/r72rcDa0X5T1DwVXWNWRgGrsHxPcQa43LaQG+gFXNvJgafeq6Pd3
i9NbA1wIx6Y8l0WJ4p9hSqEcK15cZl4alffaUvt5qZ2m3PDWPnKSSfXyhTrDEN9qmfFcTj2Gw0Q6
Q/v7d+MwF++QfqmbZWXXn1dh2yrMoGECKgPiSUf7Mf4bwN1Y44Jf7dey6eIVz4fGcoJsQJg1ojYR
oUdcxEetjAuXgU778iX6xFqDE8/yMtUdffRt+KL+p31zKkGWqRC8h6vcAlKjzK24WEtvcl9V7dBY
Ft/UvhT2YRyIFB130WljjFu/Pk1R6FdRUbAh0beW9wX1/mIbq7rGuEgVIvNV94Eaq6rUZunl6rsy
cnQM8xXN3+yxjQ0uTSnByNxApV5ze6uD6ubo14UaXnZjf53ObnBpytLLdCgNoDg0A7wqoa5aE+ey
CQZofCGQ/PJC4V/tFqUBL2M715hy+zapD12aeoZ9ZxSu3oqqILu4tzHF4Z7ca1FVNxUy/uK7Nfl6
/7QMglYxInKHA76lzLQZtTLMWnuDL/tlkHroxblNXPoZ3IJuCpFhp3A1Z6rYBcpZDsahdvMb3RtD
rLDgv9m/BWw85lDS6KO1knQINibXjAOwQJ21cMur+aG6lk7yIXfXWvA59/OojUluH0cqOHnyGDUM
zFSZ763TctO4yV35+haLKfcTuWewmB5yP35ffbkcS/vhalmmiXEuDJpy4VrTvFOGDgdbpeN+KjVO
lbmXLeyH0C8L/HsAchraQo4BTylFfV+06qHqyVEaROULgSMmF6n5LJdZZWPfEcNyVCOHEp9IAoLB
95t9p4GEB3OLFkbpudCoF2uKM1BqejZ6/MforrJt16gfTRF5w+5gEIh+fhniAoJoPY3VhcGUBxqj
q8Yt3B7cM+i/C0SPjrvLtjHFwfqMdj+St5jSWavaKcZnfRV8/t0izNYZ7lCUBl2i2cIA0QMxsmu4
5XvJNaHZpLjtqQ5Fo/qij8TQZnuxInXVZyUuJZYKlJhC5G0QPrpWo+9/EdabheOOEjOfiWSzp1S1
Per17FRRQLOHyzZEvnCbs62h+GtRbM5i/qSaJ71MnXX2ChHR5T7mabqp2VCrQ7WYQ+AhXaGOp8IX
iK15I14LlKvEo2jcthzlc41+cRH3KVuctzvpbJDbSU0J1bUOgireoE8+QeGKtJpjzLfQKpsbiCgv
gn64/VRp4yG3o+xBWYg8IHsBt8s79OCjNb2+Sn6w+Wb5YImecnchb2ON21Ryb4/FhCYXtyCPkvJU
gcJ6FDQL7B6aGxPcrtKlLp5bGSbi5munhuMUewTz6L2rCpvi9iHi/LG4HbUkGSlGauGIUCqftkVQ
p6IipsgEt5masWhRC0YKEPX5jVp0V0sjOob2yEIgxXh2g9tMFZnMrsAci6tnED7PbyhICYr3yfwd
Is2ORG/0lDijaID/X9Dvl9U3z1TSstRtCjiSwzXQ8SgWedb1ilFmyL2FkSuLiiKCleSnxMoZhUSD
oCUzPc6eES6+8Xm96g8a5sG7b8OxD0WjpYJY50fdIak796RDW+aKe0ENej/kEFkuAEKREQ4vonXV
6djAK0hW+TF4EHCVdakk4n4TLR77++bsoL3ey3hkr7x4tTzbwvRRawtuIP+CtbaCZ3zb0HVe48HG
6KOaYt4RZHb99eplfgTmA4z9SiEjyYmDVQAU+z6d7fFLR0G8Go81kpb6oZqOa/xXn+b8+9yagQGs
TVYNl5Ghum+y2z5uHVI/Xz4HRT5weNrMydylGa6GhT490Tz36lW0TPtH7dkNDk/nYbK1RUPanw3R
uznBGIcCOFDRpNLlgj26D91nUxye1lJTKVoBSNBB0782p7W9ssABVhbUbUQNP7u2QNCGqpKGZEXm
bGVy1RZqg6KSqazemD8tNBzVjyl9znTBEbv7jTaWOAjvkima5hInbNHnTjW+J39VH9gY4PB7rs28
lcCD4tnLvZH5kvW+FA0M78LM2QRf/69HqRvntsBzCeNko6ULYhDFfvcXwQyZSGJZjB5E4y4qvVb3
lQkGVK/ID0p60kSPdPtHzsYAl81NPaGKHKHDNqkc+WScyldefvkuoxixRTU2EElf72ZzG4McxORZ
mmZUJqXX6uM7ZTKcatK8BPPqzhJ/6aTU1xb0TV5exf2MbmOUw51ckQzJgP4mrhVROL5PvZ93JJRP
IcYoOsZ3g9tAO5lmGTjLeZaVlMYWXmtQBkm166q5iURaj7uBt/l9fvPkrV216lJ6y/LJMO9NBU8M
ApwWucBtn37sm9LMERU6+UChF/6nzNWv5euzC3yiI8fN2LUJft/oPxt95uRWEWhF6Qo++36s/foS
fH5jjotKZzZy0npF465B+ai5mFCbnAw3SlyRMZrcfkYR4Fk8piH4SHymg16MTMspLi1dB0qxFwNC
o8lXgXtsb765GG1WkdtKkg05YLRWgjrlVYGCEV4aj73PFCjSG+ELmiAmCLeHqJGlmp7gdKi/6orD
6IPWQ5u65pN8l34Aqa+/HHrRFxTZ5M7yKNZTBQPsuInFR6t5ARgKkEH0mbiTvDBBmVXlrGQpP0yl
byjf21lgQuQDd6pSoyBLmrG5ECM7mubgaJkZXI4EUZxziLCMVl4YNvpIrIUG9Zqc2li+nWYZfK56
mOsTKENLQaa4mwJtYo9DCIWO1ZAtPRauoU6BamtMdZdUh9gQQNF+fetsiR9Y6G1VUXoZRyAJ6+MQ
RsevTIgErxZC7geBT2/GE5R2ndahAeo1B2SmNJod3bhaM+FxJIg6fvjdnDLFWliBofMXP/9YevOV
WqCTdXXb2+JRdWt3usr+pgeSbNaRQ4t40CrwcGFajfZfzPkujr3LQSiIc/6BqV2SJrFqvfTiKXdj
Ob4x6+b9ZROidePgoMrzpAfPVokOt0+Rfi9V9/EoyLdFMcD+vrnV2VO2xomlwYuuuGuynDh6kiou
hTCJm+T958sOiaxx2FDWo5qpFQ4oo/3Wap9LVKFj+b0t2YJv8y9p3q+TUOUQYlhSTcstbKK0AiMp
Jn6GcLyKgu4Fk7JSyObTFAFACE1yCCHrERreGC+bFjYYCAcvOl6ePo5u/Ng9Fl7yScTCKwIKfuo9
miBXsFTYVQRMS3UwQg6uOr7ek4X9xILvxqflVC4sqElMeLu1UBWMnhL1c1J0Trwu7uUA2Y94G8N2
lmpjGJPL/7U5XhaS40JutNAzW2onHVRnErezsc3/NpU422Gpxibsc0meSMTsaDWac1B2R/MjKieT
4uhhjHc0+r6eBK7tH1pnk+xf2pisGmhHSz3WsMk7R45uC/N5Kq9tjGaOqiONwmldkYsMvzb2itii
cqbhvb1I3Kxx1QB6D4HxLSqdHnM60o821I//7eNxcGW3CuniDAFZsW7L2aHlR0P3L9v4l212XkYO
sHALKda4Aawnx3QEX5F6kFzdz66rY3LANhM3EohCksOsbB1R/aiA85BwdVUtecj0xaOtHlB7uB4k
2dXNOhjs9d1gpw4YkEOozDlVPFbOoKpXcaOKJsv3D57zCnDYlplZN88S9EGX6nulvUttwRKLfp8D
MotoEqoi+IwDdeXqqa0Eh8DlBX0zV6v1djzHr+MXqIZa8kHVChfy34I42b8s/LNKmAj6PfwNCBPh
LRVxgt5O33YkJzvRUA+Tww/09YQCY5eX7E2fMZHoSkjGMsIQQZl/VJzKtTzpSf66urKX+vR9Ipgk
Ey0ihyZam6lDTZACt62U+DAd2E2Z+mk7CnzbhX6T8RiAZldTNC78R2AIND9wJaHF97U7GLnqaokX
yU+CJdx1aGOHi+olkhopprCDLBQHGqq9t1Fo4AyV3OIlMg6MshWEewLvdseD0R/0yz0u2BcCsrC6
Q5hAIj6Q/czHwwDuzCDuqJ2FkbpAU5ipxZsCrGTL9uYAOtvlW+G7akrqgl1htCagCiafqEutMCNu
a4suZPvVoI0tbivk0lBJk6Sze/OA2YXMHw/KLXrUA/bgIWSA3j13Nta4o7UGJWyPtyacAgvUcArf
+Cjfm66iI++aQ9nJQ/mdIHRkwVpyeyGV0IUDoSHwF5NHJbnGmLkzre8LkBCBSG/5sCa+Zn8U2BR5
yZ2u3aSnC6o4OIauf4pvSK56O7qMhZeJ/SSCON0FmM2ist2zOcwNu69KhbGFF/IhK590+kHgzy5c
bgxwx6oESloIbCNbSI5K8ErbeYBqoEPAmie+eAr2us5hylKsdqOaDXrzKHEaklyla+W0Te0KnBKt
GocpNF3iJluwuaeHwWd3gModnehg+iz4oZIiVMYQ7WoOTWo1qzo6oEpQLvYHaclPHRr3nCHBeLQx
HJVi8QQeCj4bTxaqm62cj9jf3no3Vw49ZA/tQXkwwcGRXv0PuZAg6vlO37IxlbipMZc0N5j/B5VC
D7mrKtQ8qbydQJ8nJs4ThAqv+qYvcb+gM4sVrEI6emWJ5yDBIopMcPBhqA2G8ht8NDwPO6l5srTU
sSf/8pcSGWGhutnAdR230TwQdMQkaNfL7oc6dmNVYEQQ7zy9QCW1NqjqGWdy9DEaTrGI/0zkBAcS
6xAZVsYY/5behFL8aWxUx14F3eSi48rg0AFDC+ocQzTrtXOX6YuNB+3IdmwV2EcRP4jIJQ4iFjPR
1rZBocCobgvtNsETKhVM2gkyKL6LsKBFEfcRjidMbj2oUX+QpOV5rHDU96Ka1743bKjPhNy9ztek
MF2nYwQNFT07KZyyx+gJcen09W9C+WyE/RObUAYDSBKhVQpVPFJ4Ta15qWIc0RQqQG+RL1yw2es4
LkSS4ctw6pTA7N7V0Y/LnuxfJs2zK1yoZd0AGfrGzPDc6CwuE7HEQ5lDj8pJdRmZvqgPcz8Uzva4
aMtw7bHTLMWbAuYwZOM+pteN8dXqBbUo0dJxx1CSgzhu7IBofU2gMGQN1IlVipkFy14cwRLun0C/
XOKrUNWIISerA7BN6cE42VdJkOFG7M6n4ljfigXC9iHubI7LZVNZGWvANXK9xbhBf/9xRmeAwKX9
fPJsg7m8CXA66VKZU6QNkYy5KRsaOUbnaB5kumXomOSNI622Lwm+2f4EyjkW+Qbabk60QTKxd9c7
JCunDoT36uLVfvO1OjICTb12MDH27bKvgkjhGRjNZu56SoG1tnWXljeLfdOLZiP2m3o2jnF4kY1y
W1gt8KKssMnUwLzKLSf6BnVlF2WiR0v5X9SvRGHJoYe0RMO4UIQl3u5Y5pd4oxNfqw+MzVLyRE/g
omXkcKSbVyrnMXjuu+heRY+6YjgQ5hNsNQF4aBx4VPXajMaC01ftiidIIB0h4/SoGOt1lSmC6oJo
l3EAYq4ZBJBY+dxa7tT+vhMNMQvWi7/9NjKhWtciUclz/UO2dAcU7G+bRvUuR7fADZ0DC03VcnmR
0DmpyyVGBuVjiQHmyyYEH0XnsIJMpJMME1iBpw0Msw/EdORkVcNJG03XMEQcVWzh35YNfkGTrv4O
TTJR/x+amAwj461u/eTQhsKyiGjl2N83EJiPY6kmtlx6aF3z2aAJU45Sbj9iegAlEdHt9l9SvrNb
HESQSS41qiG0Wyn4KdSjHfMfPc7IgKAnRzQcJvKOAwdlkPo5UvHR7KZ21DzBESlo+Nq/CJ4d4gAh
0doyjboWdwqobGQpBmNSaJm2/RH6S8e6FeVKIozVOWwozFkpZLZh7SiwHvD45FD0TqJojVN/9Bm7
nSR8FNpdRRRWZcsEqR90cn+PEX20jb634aM9vS/I+8kIL2+tXZDY/D4HQopcrmtbjGjPq6bHeTBv
qF48rRij/y9mQEvxuxuVaQ9alsOMGp1o/I0QNOkJHlkve2LztWg1luoWTyMoD8fLUzpajzPa2+z8
T6frdJlxe2lsydDPiEj63RPVtHPaNCmy/ug5aa8kkVgSj3X873PbJqtjeZ07q0fn/sO64LEDk7L9
S0VUwUH3Ji3nDXG7Zx1aPPBYkJaaXJK45X12yr9owALooYRobhLC3Wv/1RZWeYNcKE9lJzUqicAD
7KNhpRyd8sjqpNHRdqevzbFwIXDtxKOjuJ/JwYod9Xg5BoUec7HeQs6wTmt4rN1A8IW1fXj1VX2g
R/ZYbXvC5iZ28r11GJrppqxYEJjn8F1S9Q5EvujgZcxiZvauDLJQQZt1pt6Ll/cNvP9c3rM1LjDN
MlsaudZ7N9d8Nlof+4aXLI4BiYf/RYeNfa1LznFx2jepVsZKBrlDO7ddJACtm1by+i2bSRuCZ6wO
0Zj9HhSNpiAZ2HdUU3D/ttG+CjWa33dgS02S5WYiu/HkMX6nKtRvlREc+MUjUz8iop58/ph5Xdiz
PV5MbEhBKKW3MTjH5/7YkdLR+judPkLb4pZIf8zAy1vj0ymaF6NkwDst7I9QdjxG1LM/F9Ccxm05
zEOiCtJQtlxvPuTGPS65Ggs1QzeU1eFZjRnsD0y2UvwItBsvGzNcUpWY2TQV/Qgy2CS/nW37pMl2
KKXmlQ4SACdaxw+mqYpChT89fy6mzg5OdM1afA3cIJkcZ5q1un1AUTpFzb0Kyy94Qsyu2w+MDtf+
Jpp/2TdpYfzahgYYyC5+j84mypvVGs3OVcuHTPvWDD8EKMafc68+WYaqyVCRtPCs9ruBKDEUEICp
nVu+GA9sQBg0Wb0jT07jQekYIkZhi6nkSUROJDLLgVm/UilPDYx3aeRjnnxs5mdtEjLs7m61jW/c
4mWLPqkkBgvDdCpxStwpUFJ1c3AvUTeK/YI65C65Ha4ZkaZoanP/dLChagW+f1uXZQ5WMlP6P9Ku
bDluHVl+ESPAFeQrl960S5Ys+YVhSTb3fefXT0KeOWKjOY1j+96IOxHjG10CWCgUqrIySdsbeu0o
Vy1cJdlBF+re+MIqLGzkWzT2uh7GPu3xUP+WmtBDaZQGBz3YJV5w134FVKb0fslmWrkgWV7NKxbm
uLhiaSNgYVEwOyNE3+vglqiZ289e1j+d989V/1/Y4cJJPktySka5dmrjnmpb9J3O//5qHFn8Puf+
Vp0kzQDidacJy1tlJI5ijJ6ZgllQKRwtAhK29vfnTa66BrqpUMAF8oWgj80dObVviJzgBmh+xuA4
+JADhVrxk/HWgUaW7ERPpxPUGTvjS4PcYTPUDKgDmXQfaiGqW23lye0ZjbYbHipRvfTkXfPLGtVB
DaJSKP3ynj/ImC1Iug4ziY55xxKjwOuo12xkx7f91/ybWGTrpBDH2eQvVQ3NoLKcrB65WAnIfAqA
GM6Ah7Km4aYVJrMD5980Rde8EwPG/1sqD30rSJep/tR0jgk8jBK8FX8S/pcGOPc3cslnUyEdwuQX
QFhsKpZKXjsBmMxn6D1ZpiB6P/bGgea0jIa5dsyrAsgXjxFUJBoIKoJ9bjMpFEAqnGmfuMNXkWOu
XQJL0+xPW1QsulqnYVCiQEtrr+jdEE+gYCc4bGyH+HxkaYPzxqBrwNWgpljGBPrObjvuMqcACaSy
mfaMyUtgjp3dM+b45m4wBKaRJXhvaVvDdFR3hrhct0mfLEAUQeO1EeH31q64xfL47q5ZJCnC/lg7
dL7ulcfSfCHZS5J+iS0R9R7bqNOVafgfkA7pJ0oiPdWUIRpLdsEwrZx+p+Ltoe1EIJt1n/jHDA+l
V/w2rzSraZwithza7k2ggeNeCG9f/06fZrj7S/KDsfX9qkO8Z3hSA6MijA5/km0wQE544ohT1hMa
/o8gpX7a5A6zpBtt1fRhi1Gf0VUvuyuV2P7L9NK47MWYXk3AID50FyLQ8WqQWpjlrpuhj4tG1vLO
KaXDHLyoieCKXk09lIUB7noBj2eizUMLz0C0Dx3ZTh7zi3pCESv3pH0rLDWsH+nPfeTSujzIOrUf
iu6D1zVEQpdc6dDzYpv4L7BRfGeJ/2osE1oEKXWMzK7N8MyfobAJ+lMlts2H2WOH+c/i4efC+FA8
q3NrzlhYId2m5S5Tf/qiqsVqvEDqAQJlFckpn+73ehZ3RqchbwvnoPZyiZaPJG36V/AzKRsrqCzf
yRpLEj2z1/JFlvL8zy7nI6RWWlqEw+yU09cofKP5OwEtBiZKBPF31dk1E3pUsolnGl8ZpBEkISIy
1B9RqjjkNzIFzap5o4GdIN3qbnRTfT1vcjUuLixykQT8gxGE1MfxI/FuoCE2bJgxUXl/NS4uzHDB
o2+yPJ5MiGz2eEiQx5B4RvdHB3lhg4sUvUSDfDKLGjhtprcy7kAHZOuHmM3xCyeZPiaITi4UnTF5
y7pGT4Q1SKESX53AXaHLmjp45pgnzz2VSgnjtmU9235dKB0QiUWseoYhT/WmM/1ssNsyMSKQq2TA
bKuDjAHTKqouQQYbOmqa507dxVa6UStLGmy51IjXJtACGsNW+plGEdlWWTDsUynXOztstehbPMX+
vWWq9ZvcSkO6i3NQ+O8ABDfwaNNjaThg0NTYVGbYW3e/6ztM+1gmCkFbSTZ4iri2HeV80DC7k+4R
Wm4sL9sbG7IT3QArD4APjWVNZ7NVBC/94xgWKTVU4WJNRunw14dlzPnu4ObedJEPojN4etaZNQoN
OoOAz17l3GiO8Y7q4rH/cCPDmS8iu/wi25hqdVtbgzoBjocauyJRv9MTcmyWCzFRZill19PWCeTD
FNylJYwJdVTYaT522mMj3E52eM9Z8FlWhJXfGPgEMyjv5E32ks0o2sjVWLY4INzNY0IFMZ71unEa
owQLNmAMvuBTnX4pPAx13HAgKARRJ/+lWiXsxzwA7XCmaHaqH4LgQa9bewYa97yjr+cIOpP6gLdr
hG+n0FSZwoHWLdoDxJm+lzfmPrVnx3+GVqswtKxv3KcxLlbqqaRl1Yw4VrbbGVwx/vfzqxH9Pufg
wxBpXdPIs9ODIkbWnvVKsF2nrozvYsioSxCKi5qHn5VNJWtFW8HLpMOUvPoQ25ruz69h5ZluUoI3
owrpdeYFXLKBIa2gzuLAcPxvVxQwVCYsUzybN8QtndD2HXkvMHh6dFjTUWHhjsoyhr6Pg5DeSYmv
AXvmyDOBhLPUOH6peU0U2mVOr4wufRkr475NA7eUsk1YipCQayu2DCQGUJs38IThd7WK4rwIJ4Vp
6fTPfm2zQXu8dR0TQ4ZIwUFfFDvCOuDpEbNkGdVbCwo+4Nkl3CFGXWJopFbRHGlnbJnkQW+3me3v
MQd/SfEorB3rtngFWOn8bp+66LFZbrNlLUgjfAmYVRS79it71N2/s8A93kMrGMI4HDXHyB5i0C5L
gsrcSk0HS4BemWVB+Ai+yoVav2ynAYyCqNheVt/LWyb2AU6Ee5Dmo5oD0q5DtBFhglZ3jUKgFbzY
FthMOJOQL6k1PZg0p6av+Xw1aM75PVsp/UFCDEqIBqacTUvnZaRH2WxLMs2NkzyZd4watAp24KW7
mSBp11Z2/Ejfz1tcc7+lQe4rpdFcWjltNEdRh8vYDL8FWXIAbs0LzVDgECsx/nhxXKmlNnvwjOo5
fC6002lT7lXgzC1Hmnb+DUrDwnmctd1kPEAKoiReJ5CYPI4oPWgX8O6EcPQM/Xew/I0X/pfwa7Cf
0HIqt9a7cE5mxT/giHjGIGkzEJxZiFu8BYe2TptCs2qn8uZN+KLukqtmsHXMJvz3A2qBLTTKbisu
5TBxBiDdB5ldA43fY6PZ0JhqTzvFiSMbXUqIfgDsrtnhtYZhoD95hCLDMYgGSlDZkk/6oVmaTrpR
quBnBd4V5HhaLdvlKCrLrfilhXOAjAARGS9RzlcAqY2U2ZcbR2+b0JZUrd9oIERywqaxnLmYE1Ay
S5GXtslTb+aW0wXV7OTt+FZVQMa2ozo4mFnCVIihfLWomMJ25Usf5bBc2Cb4g3BWTRSUDTe6xp1l
j7sKxD92jjQWbbHEtdzg9fxZXYt4yI8QIIhFIPbJI8X8pqPt0JZ4fwEB5BKv2fovBa5lyPWSDVOd
ir9Rd9qet3r6fgVv28Io24mFT6tFHCZqorO6Xn/ZbTNgCtCiEsq6rG3o0gwXWudESf1M0Tsna+8b
9T5VNueXsfr7uqWqkDFU0HDjLrwY/ZosG9F3jq07A9OVqaCvfZqSYZugYKsTFUrKlD+Fat71lV5X
rRN3h85/Kzqb5o/nl7D6/SHGgM408mSENW6PKsWoJytrW8e4wlzhrroaCmgMVoP9S6Vx2uGJUUQb
IkgF17YOE8JIOBUTmRmfF0WR2U9pMzVODd2ufo4csOuJkr+17TPxbaB7TkzjpM2cGl2nEglNodnY
SW8Ncv8Pde3EiTBz/TxpHt0S90+qJhZe7p9mOeeeKw0ki2ElO6FFVTfINHQ3uqTyeqOrBXe7aIXc
xwvU1s90JcLH86Nkm0hB5U4d2s4tZBYEnItrwXO5Ki44QfOvqUKKFaQqWCtUgBRlW7H2U/1w3iFX
l4T5YTDY43F42sMmuWQ06SA78nAhzfeFIjm5+ft9BXyiTyN847prkn40zQaRdlvvcaN+1M9aYf1s
9XCZOnwP7w9dw+PwOM6BOiLpUaZrnAkKqOBi94zBnl7GA6OFKsFcijsk9H5XZUUnWJyhMLpC3Kqo
tx4b1eqwkSjFiTbzbaV8DeO3819oLQXCD2uAGeCNYVoa53VZZWG0h2Y4V53dTbalOpqTu/1Oeirl
7egpl/+ij7GSkEBKHigYTbWojhnz40WVZRplaRS3DtmyWwr89j4y886dPTAe5Xb2VbBGkT3274sb
SgoNv+w7POeZLERwwRqUmTPeWVv/YtgJn6kia1y6NSu0jwytJqjwBLtuO19YnvIwbRivsvX+u6Ns
zD+WW8nFp2ru0qEfK1y+pHFa+ZHIvi1JIicRLYlzEqiiS0iVS+JUPljY0OnC/kk/TBlZReskwlfU
x5HlMtajVXHxqSRQzoRcee3I8s8m2CvxLpGeMtC1ylfI9hzFgpJi0toCN1m7xpZ7yZ212JhakzZY
pcrGR6DP69av6P7b6kG6CnclyLiET1SRSe51ZVFCtDTTUKHz1A04CLbmXve2o8OKCaxiLkL5rAXk
5RK5GAZdyDQOcthL1ctZu7LkgybirzoRb/hwSQNIAFan08HpeXzawi6nVg+ECsb/5cKw62Iuu008
TYH0LKnjoNiBFOd3ekMKzRmzJpvtTE+nB7/PIXIi6dPg79UE+JZtIfvZWz6b0hOYEurZVeRuvh9S
jTxVRkCIh7eBHjrnneBkg4BjgNQK/ldFYFJ5QEbtJ6acB8gCK1UNPL3HgPUsy407j9nDeUunr13O
FBeVSD8N6dy3BFVuTDpu5l0LdjQK0mNoWQqHEIXWuKhUKTO1RrVE+vnRmvH3+hUGsjDrH3qpI4LX
r1TKEJY+fYCH04yh1VJtQgyUb8hBwZXSbM1bw7US8BCx6r30LqyTrcYolOXA1m+aisHnvsEkx71S
we0ahChwiLA+a3DZe90eopZOLZK+WF8i4M2yAeAL+hScm0t12od9h3RtfmhdaiEfZdhxf9cNdg+F
0OhNHBfX0jbrH5Nwn+OTNRegeyk0YB7N6GEuVTuLthjFsH1zc941Tw4Bu1TQfGF1drA681UKOugd
NSVAASd1W0/3ke5Nvai+uLqWhQ3O+wEbVUkOuXDHGoGFfaVF7WqQ8G5/nl+KyAzn9plSGg2IJjon
mnepsZcwUKkPu7oTPO5O4jg+BuKGDACUpZsyn0UlSNP8QkWnxa9KN878fUCi5/MrOc3UOBtsqYss
Jgt8qQCcC6PxUAeb90xNOpIwT2naymV4QNddF1yI7L47uoU/DEKGB+VG4JX5F+uMQklsBTncjUDf
7UoeGrROH/oS5ZOwE8Tdk+/E2eLyGEqBIpNznN58rJx23jTl5MTZQfltZQ+Ar3GnAvgNyTqFCUEf
76Ivt5VPK3wp+aHzAD1liXz5ajkAI901eyYoJAJlrH+4hUnO1alRG71hwOSY5VtLrTZ91B38Sd2R
qXJMM8/tKAaoOFbclFZbJR8vwKCKGWQi4CRYddLF38Gdhaqb844YBdpn2SHM341ehJcWGeA+oqH4
vVmmPXHaMLdnjNiNor7WqgV8QhW1TJTQ+J6TGslVbUi4nsfwvmyu52R7/pCdRD7mHQZ6ApioktHQ
5LyjUErMnGlYgZE/Jf1NqYIwXBRdT2+ODyOmAtQCCk0nfSw6qUkcsAfCRNrBo4P5RZ9AGFbEbquk
DuS2nMFMngeL2qrVf1MVMCFStUkdvfBtK83d80s+RZWxPwfDCMDzYGfRfz4+Ee2YBIHfI660b9G1
/KJd9QC5k8fK6S+M9xFMWJvCTe/Me4FZ5vUn0QUVYpTcFA2NPe7+tOaxLmeMJAHMNmDaFJzsB23f
2hYIo8SiTut7burgl1Qs1Kj4vkkx4A2j1jiDypYcwvfqiXjpJruaMCa8lX4Gso0I6p1f4aovLUxy
uX3l95j/GwEnSORDN3itflGJ9OxFJrg9DNRw9KGf0aCFBraHSLWb5q6XN+fXcZrQMweBvJcKUUXW
7Gd/xfLiyefaiAbADkvoVU3A987sAtpEuxmzyOqVAZBv7wVO9AzeNMG1sHoFLUxzdx7p9cDKQxwV
PHFRV6TxGL2MZaHMbhZJ9HUq47a0cxJKj+fXvL6xn0vmnoJg+J2QGeFMDB3NdTuoJu3CDAYogul9
24pu9rWohlaJhdOHg4D79niDia5b01AnrTMCXcMOg4xJ3n5HHtioXIFemPPbZSV80qVFzjcLdQzz
RMZrAILb9hS+Z9jG39/BpQXONbMRz4PBQH6nqZtM1W3dv45yWeAea59pYYSnFCjTqU3KDtjsdja8
LFX3Sht7yWwIToDg+/CUAuVg5KbalcCLFje6ntlx9PP8ZokMcBlCBi3Tag5REAORfm/c/X4d9vhz
832haOomM54wBFaDz0QeAW6bzIvCj7zzy1jNdBDRVc3QDFk7aX+H8oQpMQsPFIxCmnfGAXnGJv+q
b6cUcPnykAgBr8xP+UtERkBH9wHdLnRwj09OSqoqKhKVOEUQ2On4nuuRbRq9Z86vQXyXxqIa0fqH
+rTH/n0RCiu0qI04w7DboG/67omYXwQ7yBKMcwtiHr8w4LdDAM2aFKM9KAgxmrUBsk7AeTAymLR1
z1tbPz6fq+Gi61wDyJD6FXHSCkw+DYgYds1UCM6ovPaNFiUVvh5EaFY3BLI7H9XXjWTLUNT0kkPo
Ui8NneyS6RtHmz7eupno+lhb4MI0X4Yo/aroSxNhTtE2XbKd5z20A87v4Sk0krsduVBa9kkOKOiE
4JBUzcUwNta3ZqrRcpOzt3D20WOJldqN2vRVN6l1OzV1+ebr5eP5P2Ntk5d3NBduk07z46REC06T
X6r+qjAfxniwabon1kEPQkFwF6UEfM8lDSJSpTny8Ik6/tXgaQ59ZeiadLKnd9KhyuMz0hA3d4qd
+SgCaq6dQvS32fNNMwAU5U69X2RKHCHwO3JW7pSkcf12FhwNtl/8OVyaYH/C4hyqkkwKElmsqV3v
m/8OqyhCYO2agy7NsH9fmEn0DvOJBZ5kWvITxGrz+JqKLq91EzrFnKAChjaexl1tOkVvFaQyZfXF
Avc+Sb7VQngmixT8drG2GAXaFLhdymUwRQuhjLYe0DyPcruua1sxgK8YdrFIK2ptNUtD3GnzZ80A
GwWr5+SBrZsbFaxtquBIr9oAPgfrASxc40m5EDQsYCczjIyS6zL6EqcHpX8/f1zXPBhlSo1qKKuY
8sl+SWEhN3FHADbYFvSpEd0ja+67/H1umyBSPap+g3KKBpkAsKV7jOehFZK/r0WdpRku6pgdDSqD
4WRJ2Md2o2CafqAHy2huNcP3orB6aFPz9fzWrb5X8XbGMDtUh1Ge5N7oRkQ7IzVwRfpX2oFN0IMx
DWyRoG6+ZfqsqodOqe8YFINYgrC39tUQdHSWOgNxzx8leeqK0Y/9zqk1xS40aCG0gsty7RwB4Kpo
ukmgqnWCHwxAJZsHQLZGmF3LvpNgo6DAqye/yU3DimBQW0O1EqAwtGG579bknVQHMVoPtLgLaOnk
mu9IqYjcbnW7Pq3w2bnpD3ND0K4BXFa/Kb5LNuQKt7pnoQ+wLTa543si3TWRRc41qq5J/SDAc7EN
tnox2m3fC1xgvY+yWJRyHLHNAYVFEDmyQsLgsVHo3IcSO9gwvPBA98I2w+qKLNaZp0A96yZ3QYQy
xJsnGdOMSm24ujk6ebI/f57Wop2ysMBccnEFgcpsVNoJw3dVoUDNzX+lvXahGb9LT/nhcgsz3A3R
WUU3lAGcQUZG2w2PNN+bieSdX8v6bpkAoxt4R+MhcrwWlMoiampIaA3rQa8uDEtwM6wmeygg/WOA
/QGLzQL+u2nzDjOshaGPiDkayI8B4HDw3wV2nOuNq1mpZFt5KqOQK0fQ++urbRNTYUt+LfSqYOFC
0Q66qydT172EaVAdQvXOfNO/fdDOOBK0PjQ3Z21EJpHGmnvto3Ub/LbKCPuWKhA9KEygBEstbpvz
lLRtbSClSAs7VCB7EzrdD2M/6naF/+KewWGEgMq1yKh+qEPqMkoHBrfzkG2Z/ZwV0XOrv597UFQ0
xgPkL3EgqMCL1k7E0hT798VHzpI8nEIJH9nHqFxXdaBz6Dc0bQRm1pwVjoRKNsYo8H+5INzmdVPI
JQGoAqSVTlVa1T3mKUZBqF+1gsEcHfg8zILwACJDSiR/ltGm7FpzE6XJpldrAdB+zRU1qhqsIv+h
ln68X8U4tFajIV+q8tnB2y5Sb+gc4Tne2b4+u5omIIteXZKFa4somIw4KdJ35UBlNNyIY5kJOG7f
O0XwZdYcAMrv/xjgYnybz7ncQqXaKYrIHabInbNhU4Z/0sxYmuGOESFN1LQpRpoMciCDVxHBBXy6
DGBAAQeF0K2FA2NyRyappriTA4uAg/pyCArPCn7m/ZfzEfcUFYdfXhphf8TisIQ1arBV0Ieusn1+
nqGjERzodQRNBGWTIxMTkpitLgqANdVUTWDi+BDfFUU8JgT28rcKvGIq6IYkj4LhdQCk3bSNTXiA
kLCQz1ZkltvLEX+PHI9zCAjQL1UBAHWuZ8yPUrs9dC5jqNLHw29zZOI5hR7R52q53W2JTOsJwFeH
PoT+x4yV5U2BG4QfKdSwm3r3/Pdk6zh+yB0b5LMBLZG10sD2ZvpFqtpq/3j+90+hXdyKuDwAo0wh
oMKIeiHk2DHrD5p3fcuwcaJRnJW7+ngp3BtIqnpf7UCb6MyQ6tsxsS8L6nZoVpibP1BJ4L8UF83l
cZh8hcBBShkscOWmwP2PxFC9Y+2z4uFfUNaw8HDmU/FMIWDF1qEVSEI3vqwvm2vZDjyMOWzK73/G
/MkWCAgviF4AkWfDR8cHvZUlZVLjPnJr5VKLt1IqwCSvZNZHBvhinQK6o96KtQBqJPrNrw/mX6pb
emgdMc/K2nlerIbHecnIqVXazsgUh9Q2qOZomArx07vz3r52mpZWuIskMfqp8CvsmSVByPh2Cl7O
//5Kwf14z7grpBkxEJEkVeS2z53HdNHgfxfSj9aTDjV0fqKv5+2J1sP+fRHs06Txo3QcQ9ds763u
yWgezv++0Ae4eDfPoR+jogAWrS35CTjQNoMW1JO+VVyAZ9GpEtE9iNyAC3cJBeu14WP/AvAvNRFC
RJd4HUjX/nJdXNSz0rZLQwt2yHb+wPqh1e0xOqvYC4QcvaJFcYGPZiENq24CviD9QRNnkEMb+d/5
FZ3mfMeOx0UD3VTjtFZxWPUa3JClEm6HVr4EOuNhlDovA5tu24raFf/H2ylYBhWg4JA7H7tfNEtG
JaM/4kRP4zOrayVb6Sn+ymZvlR3SMyFyZ30nPw1y7mFZcSZPKUIsA44rXuQpkPd02ZfDAN2F5AYb
9VY0TiWyybmKZBIw0yYsrDfPahS6YffaqL9PgcOiuQyoi4m3MkBrXOBIB3OMi9FgBcLiergqtqMP
LatMdX7pDjTabwPkju1xkUPqSJpbAz6dkf8oqv0kUqxj/sZfhsv1cK4hN2QG3gvX7xyWjoUuIGZo
7FoH+3JU2XIa2XHyVQrezx+C1U8lU+TwChvq4mcQ28zvAcBAshTNe596pnxZilhbVoAr2Dj0sDBc
BRgeykDHPh/SFpT5kRS6jARSdWMX9YQIsxK+rYPpz8xsMAiIJkZXw/zCJhdA9HgIqqyIZDzm9qPx
Moxv5/dt9WMtfp8PHkVtNXKcyE5bWi6g31H23uuxLYfbiWpPEtD+mcD9BNt4QuuThUoPoQ0/dOEK
gzd8xzvFGzMbVBVID20m19i8ioR5Vt9GADepGBnSZf2EoAZyPZHcJtjH8FIpQR7HBicSp07d1EdT
t9ijCLrNClfE+bd+iy7scmEL+tftWDKfUe56l5F5hpvphey7D44CQgUl0XVv+Vwl76HjUIa+BmwH
xTeswdCkYrbxvMOsHrTFgjiHlCbIytcEJioFqomqrSTfskR2zxsRbhvnlkBUJ/GkwUeYZCKThWxB
r7bBgBzGpHG7iJrTgn2jHJob6qFpnhrg7kmmm85AY1iQfAo2jXLF8CmPIL1dgLNnUr7M9X2EgokW
155g09hFcRJ4Pz8N5VNcRSvziFq4py6ZzksGF7dQfhwda5tCE1H6IrDHduWcPe7iivy8mBIEJ1eT
gmcIOR1iXXkpu8olfogBKEC8+0sK8DD+v5zzpkXfi/37IvktlVmKUha1IO1lt+33RmRA9MHYvy8M
aKPaYd4T10ntbyCWYqs/yCjk0WGn8XT/ULRFlwl0IjzlQSRNOV53WIWG/gV1R8yo5ZsPYgyQnFpO
tJ9c9t1EqdT62j7NcptXjGQwgzmUHSm7IeqDRh8r+kf+/mmC2z4jI0VQzzi++fh1UB70eD/Ggkqn
aBVcYAX+j8zyhMAKli81vpvJLhQW1NiBOfeBuHCaVeibNQOW0YCX8JpugjvJiRWwoDO2rXI7CeUk
10/w575xwbWXIj+dQpxgzKUDdKTvCqd8JXsW9zBq7Vrvf3CMACUFYThmTE6InOYGOn/gHAXqJ8N4
qZldW0Yu8IT1SM540UBDAeYXHu3r66mfDyZsmFfZdwU0CKY73unb4ZKVJKXN+QWt5xYLa9wGFlql
phPglI72TZJty2ZgGAl0xXlq598nlwmUi/Cbq8UtRiLyvxVydxWlk1LOeorUAuNc5cbfvzVutcf4
rJAL66NDcOKQn6Y07p7SAO3IEyWTAUnzt2ARywDeCryY2BGw08TtHtK7/LpwgwdfpHSw/uBbmOau
MFka1akC6P/DNN2l0IWud/5u/piPpLeyoGC+nrAt7PGXmWVNPTr8stMdUHK1tSeMZUABSXkoVEc/
pN4u2DSG+3fuw8NNsrkkVcmMSrtsstl4beDVX/3LOt4xWpgUyD9wEAqMsp0791G5eEz8IK60Ej4r
7cwtRbXSvMz2jExKPHrIfuqcKS4ut2beTo2JgDaYpV2pDVqGgrAsOoEaF5d10mSqEQUog23kjeyq
u8ALHkuvuYSYlB1tqtc/SkgXjsIFaTRGpUhPO7QDyisUQ0uQngy785+I/c3nto2LKuYoFVB/w7Z1
JoZQoFtFzP08vMSBiFlV9H24UNIVJhAnOfwvKC8M1Irq6fn8StaDFfpP4MTCTC3+E0tdJDZFJFny
rIMvKr5kVUp518QuWLgOjKoSAMnz1laXszDGneEJOTXUOwIZMxE/KvKTCl/kqxf0wgCXgZok+e/R
Ma/8KybIljlvfY2+AsSlN3/2hlxY4w5qUtHaSmYE+s5wzSutRredDbeaENfYxU/KRrEZt+qf3S8L
s9yhHX0pMuMQ+dr/pM6N2/SJkbmLU8P1KL+wxZ1eBYqNujGw3HCXoBh/yDeFIzldZw8b/cDeyIUg
XqymcQuD3OnVrKKhhTUhU2wGey4HRzbsQf7+d37Ind/UVBH1RgPFIWMzBO+QgLXPGxCtgju36Wzk
imHicpyKt6HwyNBvQum3SfpYnfBzq3gMl9KGGH7W8G1Ag9nFrwSg4vOrWI/dUI4BwyHQA6gKHQcH
qU/Sdu7xMWpXvxm87lre1TvUSNTt7DFJnILaIjpb9pMnofXTJI9ejvp8jPoRZ4opL2jKQx1AGKHf
Vr22SabLKC+cZH49v8zVqAQuQlA/AVgK0MzxKvVORf8sQRJF85ckmW2z/3HewPopWljg/K2PaORP
E9xB22bXrC3Oct7xAO4dvBqa3SjIlVa9b2GO+2wK6QEDGmDO6C4z8IvN801SGyLnWH2bABfPZvpX
2GlapZOqooOVHFo7UENotsW23ZE9G4io2GCUqCiz2p/+KNhBeUSloIc8/lDgszUrc6qhw1sXqU07
TIBmmNpySVNPhyEyfub63F6BZ518GZLsUZ4KKqhVru4sKxn+9y/gIn5cAxfchkjNau3dVA66/zUS
VghX3XFhg/0Nixs51WqwW4colxPdnjfke/cYePI1A1BE79lt60SbRhBzRRa5IN9ooBCIOxxzDaPr
IFiphQgx0b5xR6ztWskwKgTcme4L05varXDecv1hudg37pCBRCPQaYnkYsBbmQ1ARiyT+SWE0+zk
d8GZXi12Lcxxh8wIMqJkIczpH0rl0aHe/aKmFAFNBF/nQytx4Q8FgOo9aOVCIEuuOvkyFzW1RBvH
g7ZrPTUrMumsjcGmRVLXvy3xvGGl1cAtvp7fN9FqlGPvnurM7+QR5WJZ+VGSlzoQpJirqfnnZ+H1
lwCdJpmR4rNEyT6OBtuXf3Q6JvstUfgTLYT9++KzBDQyQV2FUGCgjv8URQBaZijmGy5wlrq26T0I
dIF57PzuCc4R32WF8Fiktiqy9SEBZcah0e+HRgBKFJnggoE0atE8zTiqPjCCSQi42PhYJHfn1yHa
PC4eRIxIsBkkwASHhzS8oYn3d7/PxQITKHqjrRHR/OEqVm+CThF8ftECuNOvjHUg11oDLFa+bcuv
pH74qwWoXGGnn/02HU24cd9tVf9ZNp/O/z7b4JM06/OYqNyzL2OaCyTD5S2l0GiYLqv4khqznUaQ
WknHv/NalTvzeZnGZTqyTAGVKUvxcvIydgLNOoHb8rXzobKGpDZxMqbkEPk//NBTGwFHx3oat9g0
7siTuQHMIYKNX7QIiQcVuZfW/tWFAp7y/vw3Wn+bL+yxNS9CDM1ayLCXFqv+To6MkVPQMLyDhcqV
bkWECMK1cce+yqNRzSLmELvWZXxnsHWrfzB3sjKNIVqbKnBALgKUUjpH2ogI0ILiCpi8EYNQtHbm
a8D0N8pOl2xJ4CErw0l4Ly22kwsKQ6T408yKKcUAjSa6YbDDe2u0t7Vn3YGpx44PgZu9nv+IgkCh
coFCjqtEht4oSpUZsQNd2ZvDtP8rE3wRuNMjvF5KrIuqT4OV2v4k+FiCs8XXiJIqrvIW7wCnH74m
1bdROUjS9vwaRCaUY1cPzdgvywLb5Oc/xv4pkQ5EBPgTmWAeuThNg6KmupTi9BK/c0GqOpLvfi/b
59chSD80LkSgIj4aOqjY3Sr9GceyDVimjbE7CRrV5w2Jsjae1gookCrIJtzTjRddM/xTcOjt7oVx
uGUbaC2fNyfaPC48kD6LAl9DKKqKHyPozeZkr5s/ztsQ7R0XEqpoDHKFNXGlHjzcT92wjYZD6Avy
G+HGcWGgT1EyaWMshaF2DFBMqYGtuZ37i0ZyEn4oQaTjB/pA1xaDPwr2UssuvjO28cDr7UR3WB++
PEiuIVih4FvxdaEwJWaXxlno6oDwgLrIaej8M5zow/nPtV4dMkCAArz/ClWsWurjQCWEcPMqvjXu
AGY5SM4EGhZUh2JvvhIjudc95NMiFyXaEiIEUOFAS7wD9Wds2V15VZsXcScaJWRR+TQ9+jTExYoo
VetWnxGO4r2+SQ6gJziEu1A8Q7DuG592uHARlD6UkXtsoXbFpH3VHXiLoZtGvfnAbsEQtKOCt/7/
ueg/TTLvWYbBjERp0cAds9puvBFTIc0jdI5KVHSbfetA70MQ2v/Pgfu0yMWOsajHoWBNNOWu8yrU
ECXnDY8kUIL/m4o1y1zPfTouiujQLW5rhF5HTh1GD+C7E2Yltv5zsRl2wmIN87hz1rhgUsaK4pMU
NVj/W+8ytV9j39vxd6aIEQkr/+u5xOdGcrkEcHKFFunMW/ILPX4OYkGCK/h9HuVP+6yTogDqEH4B
Wbj0J/BJfxcyeGh/JWFCXLbwrOkYUxVo4rcEqjn1DjIidKt60w4ocuE3Ehwyi4sa1GzAc6KwJqcT
fkm/MDpX000kUPky2IZ022gCjxftIxc9hskaUimaQrcofugKsTWhsLsgEFpc3NBBtWAELJUt3yju
k2vgFx08R7aoq2g2edZuyCYA4G8rqkWJ7HLBo6lQVx4DfL823dSG4rTtdFF2L1OrCFxRFDQsLmgo
hjonYAFkt3TvSqCCDO4sr3cwsbORXBHh3fqN+c/B4oG8rarKTNwXN+b4EA6+HZQ3eicczRXECouL
FVIStaZEWAK6pfYEzDpDMKjX+tbYZDfCqCuIgzwHbmAUod/UaKSMkHj5UOupL3L03EFblm+FA13n
1/Yf0q5rOW4lWX4RIuDNK9w4eoqipBeELLz3+PqbTd1zZtiEUHuojY3dB0ZMqbursgvVVZngl359
qyxJnaUlK1IWnzq3gVwPCJofQC19w9Sc+j0BI9sRbfAkuHk8Tz3mudAUF6FjmEGIjsFuJFTNx+om
dQU3fd62uB3RGPd/vTxpMZam6vB13Iy+IR9oqn9q/zjIWKIhSCoZ0M6mGSQ3cxNfcMIrAY2a44nS
iSUyN4gevV6OGIDItAiwnM6NBltyb5nUITrXSxtDBri4qA5DIul4I/cFjoOw71mXwYsWplvWNvQ9
1dvF0f0CUl/KXUW9XVInxuFHqGvmXKPH2wmyx0G9DTICoKjf59KMNG77WGAfem15kyn7ovP/zuM4
sDDm2GziBUk8mrZH6XGhCoCkD3DJRAUdF3V+uUI+6bvmA8gKbICtHX3MD2C4h3IA6QTbKGvwT7tW
VyaNmeLSQtT2HmMeT++HfXWae2j4MqaxeV+fus/b+0hcJJDAee3rTRuLZt0jsliyy25JAWPBdn7F
PpMVwaaaQgi/ePnnXKTXTWGZ8ZKyDKd8yGXJTqzE214RtY0cVORVYy0SU3jL5B8muIPqzO5bd9vG
H0qP/9yIxov3XCyjavCc2gTA83+G4sS7/KAxQUMaHKgtYwu+sJX34LorZJSXZBAisUpgJNqYwhic
Ccyl0MWqbetDTJ0TtYscPsQSa+cGgZHTWzdiVdhZ6AfJPbGLxD31huAhb6F6qeOe0q/TG/Z1YLrh
lXyLITUMVWfOQrz7UxvJYcZYRoqgq/A9Y6jtGgQMekD4BfuFP3/uIFV/fVSRboz6oML3lMwX2ht9
+dyjLz37Zi6ps0TUJByxHv7lc6jkUJvjjhWdEnvofooJAbKEE/Avn+GIJKKM8S0c9leF9FRB72Yi
RqcpE1zm0E56W6YjzkSYca2Hqlfl7cmM279cCQcKZqaIYIvESgzjoJre0F51VNMjdRrs75dhGgqN
PEMo2xXj5MpU2p1qUSTlVJ7Av2/mQW7krYlltN7LRJ0/J27gM4Ge3B07jPlkn4gQJRIvmceBqBnq
Ssa32izumitMgfnqZ8OxVD+wWasF9YC73sasYyoRQx4SdBi5CNJHZEEGZJ3Qw+JVV6BccvvddKpK
pF+BZQvHl55BulVxHYn+NcvXBINWW+J+frkFF192Kj/fFejVZjxEKei+KHT9w0Ge7XG37iD2kAzQ
UrSUoKw1PyWP6meM9IW731pLy3SkLLJzeotMZ4NcnKmCKqaDBKgVilnD83j9qE/KSYvSq1FoHrad
Zj0Szra4YJNHa8FQHWJaSr6E810pO3/3+1ykDYUqtGMJn1QE8XpUhIMBMtZtE9R28XfuEleTzh5D
psaV9c9h91TiitWiX9tm1tHvvFNcdE2SOMtjxT40lhtD/ppovjz92DZBHQaXiBdSnre6Ak+bRHce
dzpF1/iHVOi8Bu5WHSZxHifWtNyC0wZEefi0HVBQZDqaVPMjGTYcOsRotQU1PWwNYBtXrlBk+YZG
QUfFtE/qlt/e1Wx7BiOepoR91ObdgCJLynr4ssUWrJtAevqrA+J1G0RhEqFFj7S/jq6D+W4J99u/
T22azoW+mVVBFzdwMvU+fij87FZw2OxwO0Ct6X0KSqzx9mLbuPhvm1ELZNYwNR7VY1XZ6JjC7HCH
9+sX1abKid8jVPLaJocJfReEQ9jAZmWhnMME0EzIkiBJXtBECnVzhyp5/OED8V+/1zmIGHRFKAVG
KCJfg0vOvFfR4cTE5ZrcBheBccz90KdqtQRe6BxeoK5pQBseNkNxn48fytiTQiIh+8MH4XldHGAo
ciaPWYedjA5s4iFDF4D6Qdkx6avQlYm3ONI5OfQAHVYbDzEeNUfrTsc0D+TrXAE9xorXQCwP1Uzw
VByIgCDAnWevq0sjiZYSKNKhzyH4hSGifXWbX2s3lde7yUOM4r4DLUfl87Zdwiw/NG1VklAbOcsx
yrtYu27649iW9pwRfRyEj/Cz0/I8oLUrZ1MX820ldXYaHHSNcpL16um/TsKPTgeZgGFzMIxAAWV+
6Ym0Qsyb/xb/e9+U/hlPeM7scTbaQi6wccN8YySfDMrlqR3jsKPq5lkfLTybSoMThg9DCl1ZojF6
9ewZ5Tc6o0FnyH/p1lmEzhoT9YIoRUFx+l7V+8IQbWH4SztcOPV6P4YRq1zG/dduuLGU6xpcv6gG
29u+zEDgTTp5sR7uIh5NM1TMHOsxJ29K/Ci9H8MHRT4NPVEjWD2bsyH+GzepkzGvIyxoytAUYNzl
WmuPCxEyqznShREuG6+yYhYWBQ4wJwdZOFiUPvc6pl4Y4K7gcVHComYvXs1LT0XtNJDt6rzxSt5b
LjXesI6pF9a4+1dvmgjU4LglWq85aKf4KBT7drQx6IB6MqZSsuvy27Y7rCeBFya5EEqFDswCOktk
ffOlRhX45YF9q7332+nCFnOZiw9tcQlaNDoADpb6IEOhsYXijOC0n1PVm/F68w7tQpbPXBjkbl09
AHMjJjSxOPGuCby89jPhUe/97T2knJC7d7MxV8xOR0ilXWYLnW5XE3FKVCxx4NBkQiILMSy0Q24H
yycBWW3/33Vhud3ioGEWQd2pVfB1PT4wct/Eb07TQ3gIMrA0sILl/zDnzeJnA474duCpEyDHyFa2
3HZgjWFTeNoD3k+8zsHLubt9UOuNkmd/4JuDIdU5zgVrs1kE/2WFoGCz9Q/G9QDiYqiUHk3873u0
p1/vLN8nnE4QQCtExDXLW9ggwnAKXwR3cz8jBw0pzOI7hqFmq/R5inMcI5CjFD7mun3rS374nU5T
oEVcKAoHIEaTVyFYSqCGMyW7vFrssU5ulHGwo7lwZu1p+wjXI0GzwEGK/8GV/BpCslhI50pFRBd9
fV1J3xOrvMNsLBHRq58IoC4GP7IqmdYbmuQeovFy0uHTzujt+Z59H6vQWV1utMH93cZr3FGfrKvg
r76onyoWyG15/ohiCAsjjeGcE+bJtX3ipz+z52A/eLrfXMuJQzW/rsEWWHShzQgWZQifcltpZHkh
LGDtc830uSiPY0OkmmtHdfn7HPgGhoo9hOaxk1aCHeAlQol+VgPVv7lad7w0w6FvI9ZaJjK+q/wX
WDUN2Z4gFMemlS1Pu88jL/yhofeLeqmnNo9DZOgkFsnL5oXSITE+iPP3bT//gzecT4cD41ZfoDNW
wBvEndyAhBfNZWD3kPGybIGbFPQC+22DxGnxb5iJNGgKxiHB2yzvpEl18uWUKtSY/Gq2cXFYL3+/
yADyTqxDkX1JBde/GSDUH+Wn/MBeSIeCqARSnvGCk5fGatGoNdaDGKM75BjsQOMe2ekOY74YbPjU
MMnr28AJvm5v5Ir0lK5erpFL4tKiCcSow8mxqTMdXbHq6HQn/WA5+tVzfsXU6yMPPfOjYVekQPTa
fXppnEPjcDKEGYDMhvdGj3UX1dfCS3eR7FbX1Hgl5TMcgmSDYhVWDQQpBHwR3yrycRCJrk7KBAci
uSAoYsk2swaFg37fyxh8Ir4hKBMcgCxKvSzyiFUY802u3k2arwVEcBFo8eIyrzxRafU6QA1/QcGi
O6kDAbXU73NgEahVNBoiMNDUckdvb/uitLe9mrDAf82pZhHlIRv0rmvzuZugcd7kh20TFOTxj5Zd
nqWVWSBLkm5ZPRrEOw+dPR3rQ2Kz3JNq7WKuw6eeF6Eis1C6OJRG1qZcHGAubwK3KcE6EU92CR0X
Jci87aVRu8dBwlxpljGz2U0xOXRogzahrrttgVoM+xdcLGYahDINZMA36sVO0k22KQuPc9s5IBsm
zomIF/4pE9oUmpVncIWmO0rlYdBPAcUFyvx162i4qBcAoKGqvjyyKX6/S3e/q5hkKyHb9y07XOjL
yVTVcYfQr76rhlMcMG2CaeeksU3JHtDLAKEVd/ucVpNzUJqbhgEuMlXnS2LxHJpdYvTs/bA7pF5w
JzTobJ396FTtyueO6hZb9YsLc5xfiGJgtotoQuIcOkHQlahR5k53GdWMtG4G5L5oKMXq+EEqSYtk
ER1CINgXe/MXCmRz52ZRKl4vspSB6UltDYW43ldjCiIF/5jkYqpq5c6KNBnpcvw0RBjOaJ+Io6IW
xe0dhLJFTR7ZRf598csbywczOB5gMtDFMO0lNBQKhx8/CKPUslj0XQQypNIjXR4QXeOxuYq/skZ/
wVt20MsaPBmVfIuWmViNgoud5KKtEKZeEiO8G9ToTZDQoBl0bnA1+5UdOvI3zHmJD8QiKYtc3AV5
HYsC65YX75msc/MIbqEDe/Epf+DdgGSTo/aUS9ZnQQunwEQQTJWrBthak+RTY5fFGyS52EPuBm6F
LO471kcbHaBA64VfQGv1yF6wxL1xoF6wiPXwPQ9C0WjCXOPrNCv77lTOynSIzenL9iGtwvx5Rbz+
sDrhfbjKkD1X0IavDcfM4l0+UO5O7JvG/n7h7o2EZvhiwCtSdsX6YpZ9Z0s7axc6jGCKaqX4A/ga
IM9mQnTggnxtrapyPVk6CRWuLwLUHtgMTZfb/SfWMtl/o2iM1vHjX2v8J1U5aeGQSxilz+bJrhd7
rkdvKmN7aHMCC9dTJ+VsiquDFwUEEtQZ+JvEeERtIXcbgaimdYTU7l1W95Elj6SgXI1i6AXiXUSX
IL/JRbFQLMEUq9jN+b6c7Y71GOHtVtkVkWNAXSX1qS4CFqdvguzCIBfHXRN2M/gpweeeHqfuLpBe
SF2yKgUm74YyJbL21Qi4MMd5C67qziiqkDGtF64+f1GGydEwn7cdZ+tndzZjchMGUjM1i1HjIgtR
5/eb3KmPiZ87sSNFTnwXf6a7MVbx48Ii5y2BbvW1PjUoJ2NGCKQIWZgRDklZ4MJaU2YhiBQDiGt8
kWp/0qhx5PVQvlgDc84L4JB0KzPlHtJ+7KmkdfonwQt3lTc5/UE+zRRyEK7wRtVqCSpxtKCPkEUQ
Ga80MEt0u+xdvfGox/0TUXx1Uy+zoelbMCRF6VNbXcvNbtvXWERuBJDJ3fRNUXZQnsXvt0NvS8Eu
y34Jmd/3+ywhnjNXHeB8e6icA0SDaSSNilCVgq811AJSSgKbOhEOfJQEXFKhiaVA4+ROMPaTEj/i
s2d7vygjHOBo0lSmYQ8jVV27gnmo8X91e9g2Qh0KBzPaqAzaUMOTQ+UEfmrRdMq4d3LjoTcLYj2r
p3L2L34OspdaU8lnILaYPsrSqVaJUgqFZfwYZGHOopRZ2DD9y+LjymsdfF6jl2f+jhekxIZaqbu9
eRQO8DOQS98NWc1yO0nx8KYI9Z7um/QFYtCzn+wrch6M2kEOdqIyrTLodOOtb7HT4kmoiKxrvUJ6
cUTsH3CBa7Kpt3OQ4DZQMoc11udOdQJToAhKXsslZ6ZZGG4AgsUC4MKaNkkSegyB06MzuJIL9ck7
w9NtRqMf+tT4/urz2wW88aOPYm6UeSQhpZzv9V31oXxgghiCIz5KR9HNwTUe7enHt/UTU0GPIisa
kj5uiRXogKY0R2okYbxSuyrHH9seuJ6UnH+fw1QoDmVpqsMBU0N6EMLmOJndPd4GdoaAur2WX/fi
TITxemVbk1RLkUwQZZrcBS5EkFzHkMfvEjN7T8Rj0c7KbcHJ7LHEZ5toi8+4pbZXurqTF1aZM104
S5BKxiAOcM2ge8rH63h+3v79VbS9+H0utiQxGJIghTyQNZ7M8Dilj8l4v21iFWsvTHDRFSrge2hY
+PbdV30poOkh2CpmtKo7Nf6wbWo1+4ckFQRxFUl6o4EqpUsnLDlCqyylvaXdKnFg6/ngFGFEuMP6
vp0tcbdUiMmzwQxlBPF0m5QHQ/ygSUQZfn3fzia4O0pJQIke1MB1QU+vhv5aGHZD8bHolatFILLu
dUQ/bxxfao6spcnHDqpN1p7RHbY7+a4Gi8lvVgWqCExa40IpTpM2H+uRhRL7AEVFDmJb2j37Isx2
ObGNpDUuhNCgOVYFS8D64+CCW3S/nHKU/3Qb/JfgS932QMIveMbAqpoHQQ5q1NODoxmflHTfvWdk
D7Lx/zi5zMWTEcQNOvqxnmZ6nJR91fhtTbxtrN+IFzY4ADfruVrkBick737zaXV2CyVSdU93KK3u
GOTJREnCAIvF59+5iPbLKICpuupsIfKqyLKXiTiW9eaCCyvcjTHPoNcrW2iEJofZk+yssCM/dQYD
Y96szybyItUOrPeA94VRFuEX4N2oqTwIrYlnlADiZIla4U00o7jqVm+ICyMcEpV5aYhCjdBNrZsy
+WYkRNPxKqZe/D4HQ1G4TKrVwN1mcONCCmW5iqqPRkxsFfuVN0nR2QqfJedCJBUZk3VTd+ax3Q37
GIPD+AonwIDYLD5X7tuitqoWiUNY/lhApiF3xNQk4c18ajwvaSaG4QT9x2KXyaWjq47cvYcvUr3Y
LO7ShqBUA8Z2pFejeOiKxG4rIit4Gb3cOg4OY8oyy2OLidwOfnYwvote7mHMHpk+kscB+st1bLcH
PKJ0tnmKXXKujV0AW+Y5+MHsod7JDXx68pnSVA51UA+KvhrGBMb9NO62MZvwcD5FbpppEBUNixUs
6DzHD0ZwWlLVmcjGVso5ODyY0XgX9SVAqPVGD5LINuigPOyxXX7KsJ/qvhbJEXJqcRw8FB1ojAOD
pUTZ6A/STSuhkzb42lK1gfVr9sIpOZwQpaoN8g6LE4/xvt4ZN6GKuiSjWCmutche3jPP+08QaCL+
8xpcqzqPRfALgb+oPiXhfV8ctr1i/bv6/xfEDHBZSiu14dDj0sK8dXXoMPIg36kKil2Tx0YerMP0
HtrCyxVxiUoT96Gm5FhRIf0Slu/xMtlJ+Gt7VVsuyBbFQUc5LQO60kQ8uCdX6nRU26Pc/wUEMhMc
doiq3FXQikXuYN4ogTuYjxL5iLzl1cwGBxCzYQQ6m7d2K/ByXRl+4s8q6uDqyxshOHAgDy/u7/OO
yPo30whml/27Lm/0rhBGtcDahk9wPHwExvfGTe2WV3iZt0Gx9pMqgpIWOcyIk0Wo6goW513vzcDh
sPJZd5EJdpXiWJp2f6I0bzZDma2SwwxFFCArOaGZ1dpPPmuDy50CumSiK9sCCfZbVzIzxuFGMuHK
zA3cmA3GtKzR2gsR9VJImOAfhQxw1HWziNp7Lx+tFiLJlCYDZYCHiqBcrMyAO0rCrdnVNgaG/yps
X07swu+MeOqz4IXGXxTdoXXLsHKE8H7bCIV4L3+/sLJIFSatWSlce2T8c4xbz4DQPHt3z8GDRF3z
BBa9uP6FOSgFltpsDAim9pNm9naGMb3p51+uiUOKOC1rawChgSM9Mi4pJpHKGEEMmyX+rAcyrrxt
kyw6/pS8wKFfKnIXy+rT2KoqExBbF8OpGv3w1E7HQYLmwvDYYyBn2xoFEPywFOYfsjBqcE2NzuSC
BM+Z9pVoSw9BgWfI+E7fW4fhXZ2456uR760rF6MyRLQ3O1GPpp2xtyeqRkBtIocKmiFPfQ6ab3co
0WYyHRXVU2soL2HSsG8+SAWFecSFwhdAejXBwCGTrS6GyosS20ivJWTW0J8ljotwer7hTitxVAO7
5FMMCtxOYKMTn7rORlL9ITvlGJxGwhQD3IlLmUAovvEuFkqtL0AP6vb53ppuZYr6gloWl1f00MKZ
Vfa8GQ9XmbqTpINBpUfUEbElXsRVXaYJ1AqE0I2l3RT7Kl5t09GHZhYRUdRWcYjRmZk19SlOKEie
i+SI5sRtF6B+n8shkkUv8fgMfMizRya6rRJkYtT1LXMpQ7ZEfRBXgHH9usPAaeUvz9LDFKGZqQAp
Zm4Q+0UdPZctqFo3gvsIBZxkbhCqrV1Oz0X98HebxuFBDcaRIO3m2LW0n6b+TbY+bP8+25O3oK3J
eHcxTFPROP9N5TKRU6NGfBiFW8xQRhVuRL2wdQxSliKVR65v2dka58pTolhSPMEFxnlXa99yDOQN
37cX9IfL/GyDc+NB7KyiLeEF4i647g6Zj2v9pth3HuNTzp6oy3z9fUQ/2+PcujYyqep6rEmzWZm1
BRd29xxfZ98Cn6kMzHs9t3VquGEdE85GOVdvSkM2xxbvuOh+uE90cG8P0/Oktl5OCmCvh+3ZFOfm
ndJLCdpvkEhAR6m5jaPP2wdG/T7n4eUc5lOizayO5w7N1Sh/3f59wsN5eo4iKbJeGuDhVmR5hh56
kBJwpmRycuSSRab52+aI5fBEHWNVFbIaoO7QjKcYYsPB4/bv/6FE9e958EQdg1SUeW9WqD5dS/50
SNzJBpkEJJS/GU/yrbUr8ZaAjovlB8Y+tk0T0atzWLFAJDeC+GTohjVocdXbIXiOtOdtG9T2sb9f
XHaohYIBNYQ3NEZqtxlYMrTDtoU/XBPnDeQAYpo0uYtzNCh3vvKdPXujMe8of1LAy/dO0k4M9P8D
sDwZhzhZkaB06PyPDsWBsSY3+xjFd9NmPIA0hyx1RhwwaLk0TakEc0vriQnGqq5yihmDOiIOEKR8
itGih3svL7wuvq016h5nfrRxJ/HMG5GhzJIuYw2MxlXzGWEKZE287IV2d/5GSYES6+EZN5Kw1McG
0u2unu2n9KjWu22Ho36f+0iWu9AqFxUkpFlwyKWrXKdSa2K/eJoNUR4KY26AcJ3fg8c39WodjRzD
CzFKfJvfCh+2F0RdsfxcgTU1eqE2OKCktFvDrQ79Lt9F3yqvRD/AXfWQHamJQeK+M9geX8CCVOtx
kouozHTyx6j/EJcPvfWgmJ+2F0ZZ4ZDB1PA5FKQAH0lND0LdR5hs0Z8Cqd9VVups26JgyGD/mIsl
tYkZgOojCF31y/I9umOUnYYjTJ6wY5xAKvGa9QdzJoZAMEigQ2fmtbnZjGUpkfsYdA/BDiJIXgCt
anTigL6dUcZnw/5d6zsblF8bzOtOAf04hk9m0I7jZR3FOxFFlREtwtFR+kxxBK1H2dkcdzkFwjAX
QZjBQ8pbUfTj0N1eD0O1t6B0/n3OA5OwQSbOcHwob6t5Z4h3sngqQc8t2dQ3ObUU3g0ly0z6Hm6o
pKXdaBglDYivivVb4rwYzveksjDNPAbkVXJkS+Z9M+Z2rRG49weYOFvh7iKrTAIxaRG00i3U/V7K
qZ0dX/Uu6hlw8Z6IKGpR3L2kSI0cyCwxSsLMHWf1pGeiN+oL1SPAHHfLE7iEtRMDsKmy774Bj3SF
y1i/VVe4ZtRX4PV9V5ej/u8m8qQV5ZzHo8acQb3uvfKmtRMXUjtJ4uSHwM7d7AkD79uevt46d2GS
gwr06aH1kD2dzcdxdEGhtx/2mNG5ZVI74R16Y3bjaU/dwmzXNnaVp60YdK0VUgn4lByYhIt5SA9s
Rw0i+yNii+eryIKij/IOa+vNU9dd9dQ0IeGEPEOF0qSzIgtK6HZG+hhXut3n3ac5mwlfX4FzfOFJ
oFY2ILmsIrt8ja71HMhTXI34gAact07mFyI6Veor3YdepjdSI59vl/XaHBdbJUTt4lafBKeZfsrC
fRrv0pJqgH57NK9tcHGlVE2vjCGWFIsHU37O1EfCr98G7isDvMSbWqVQgZXMAOp8i89S8eLEEnHG
NgO3I07orT+/NsYFUTxmSzsXteBU+JApMYZvPDXmgwFhtukqgL6cNBKe/TZ5eW2Qrf4in1gSdZmm
oRKcoAFBNnRbg3BnmGCf+e+w/tqQ8toQqp1QMJmDAKxuXYynfMb9Z3hQxeghOijugxuKkZv58mto
eG2Qu3rBrzmlao9zkzQw5/wQp13UL7Zq7GNKUZVwc75/N7D00ZDrBW5eflALUEPuA4UAdMLLVe7q
xaOFAgnnUnCU4roLbor/3j35erM4YNDRaTY3woAXrLL0xSE4JilemLLiSujg5Ogepm4Ldtxbp8NB
w9KXQl6CGu3lgsofftNborA/27ObeLR+E3VGHEwIQiHGYwp7hnmI86+K4E3y898hBT/0OBSLUg6Q
KXWyGLrUv4uI1cm4r6Ht9R7msFdHxk8/KmHbYb4EA19q22CI6TFrHuP2s/Hf6S1em+EAYrSUTowN
ASSnaBLulw9zX3zIxt7d3rv1YEXFQ9FEWYas3Wt0iC187KZJxmAo98ThYaw0WxidTDXtsiJsrbvC
2RYHDHOkDPUSpgK0MNxAvauk6yV72F7OSjLEdu1sg/0bLmAVMyYgykzaiU07jrOtH/tdcDAeOggC
+hlerTIvR7X89D8oOqwH1tkyhxSqPOlm01sBWjeHlwdOxhtrOeFhwnsGSHmIFsE/pBRnexxypN00
jUuqCA5L16crCfpe4dXLtIQb+lS6t35bnY1xqDGUljLqMm6rKtQ+gnXcTkTxuhJz2VbCisjYKVsc
YkxphBQKQtlOW+xG8amfjzJo5uawIqCQ/ZvfIqEpmpZq6KLFl37nVGumwtADpxULt5Iex8IV+h+y
WO0ay0vTT4RnsgxiyxwXz5guiCVD6KFwNGMOF42Ku3m0MZXoyVcNOYu0HmrntXFhrWrJMkcSwmBI
HwJ8+Ep3+vR9e0HrN+PZBBfNrdHI3SgbgWMmz3LwxRqIBIk6Hi6S5bkYJ0XDzRtI1728DyJ0wkc/
S7StZKBHmiiSVWrHuPAN1HBAw3oHc8t1kd5CF9oWBGocYxVtZUmTNRU95IrMuXZUK8MQjAkSFoyx
yF+i8m5W77IqRnZE8emvRtHZFP8hGph9E0QaokitHd3pxdBWPqbdz20fWGnAB9xeWOHS5jJWGiGz
cEiMu53VxJbQ1r4Yu8KD7iT1Ir0OeRfWuBDKSkvPa3ZGjMFKRJdv4up3lcceUYIHSvZvpR7yem1c
DDXBMlTQP4O86z2+rdGNXzuYo1LB/pI8yHbsUlrd7PDfAMTF6riAUsqxKk0LztE1oy1PbmrhCdmR
cs/qP5bhycxIFrTVK+vCIhdiTWOA6GhpscJj/pF1w+Je9mPwh6Lol4Jsg/oyWI2xC3tcjEGYb9ak
ChDYtuUuUZvd0ua3XUCxC5J+wl2NsxSW1RjhKmaiWwxtCz8BWX2ErdwNOzojJMJa4W5HWWxLXJ3M
nn6Qq5saDOCaXtm66af9j+2Io7aQR5BFUEFzjksrbx90PCVKpa12VPGZ8Av+yzvVMYw2l/D84Gmx
7AaX1fAMUtKjNeORAuJ8+3n3V6tSORjJ6rocdEFD7qR+b/oTCAjg9BQd5OqFdfY+fu68CyY1MlQZ
IluqM47HnmooJuJX5fAiGuYaL63w7hoEAEpaOHGaul2VgrY73mnC5xwMTphzJbaOgilefT2uWk2u
VZhlwgwq0oqXSU+f6YiBi5wslFC7yGHGqMSDuMwNWOED6Sax8Eafhd62N6z0Cr5CXv6jG3QK86C0
sMF6BcWPbBR4OKl3ql0elutqNz5TbXxEVKkcYGDaaxqWDP0tFaoUzdNQ3WQVUUhYxwgVaSYr/+m8
3OrU18McgaPWCfJjkX5bgtSOoT5TlJGtpN+IDVwP4LMxDpC6KZurDumtE3/UZxt9guJ1jPEUyJYd
hsVJE7u8pSq161t4NskBUybV2ZipuL1MGZCkPQ+JbM8zsYnbRt4ors4jhgrDpg6cqDuK0qlsDiFJ
dc2SiLfX8D8LeaOzuuiG3ggpwDzCRfiLPZaiwdxJDHfyIFjlU0xAf7iszva4pGYpTMvSZmCfija4
Bua6fbFXdrNbopeZ4kRYzwrPxjiMCuU8GNWGlZvCrwvm/Jbipqn9vP/5Lgc0FcvAf6FOzzkgWjg7
cDYiU2MjREzaFR2XOw1KHP+b4sh6cJ3Ncc5X1o1aY25ycnRrdK2u9avklywmeMvM3FSjnpTWvfBf
a3wHglxAz6xtgBZF0t7qWuiA6fSLlqf+9iYSi+I1P/rQmIXcQgZvdYd2eKzqe6O/M8BTO/RkV9w6
YJyXxDmhNps4sfGl1h5cM2K59Em8+/9MUNwvAAxve3Hrjng2yDmibMVdIUpwkCz+UiR+ApqveLhD
3XPbzPptdTbD/n5ZDjIUoTEx3eoE3bcSXDMGJXVIGWC+cmFAzEH/YwXwhQTyk1XOwJzYKcrbuKRZ
CBSFCVaxu+lQRgdt6u1BITI+6jS4+69SNNWsB1Tmhs6yZci+NL0tVN/DgWjvpuxwsJAb4FQ1a9Q0
JdCeGdPJak7mjJPPP20fO2WHw4MhD1spLtrAqWV0rH/V1MUOpCudSpSJw+fpucwyycHZiacV6FDa
Sxba0kIcPmWBS4zxhjcLpdFNUDeN/DEGmlrUWOkfsq1/Y8TkYh+ZT7mUZcFwxpm6Xf5xcSHhC3kv
PbKT5WDcy/57CAhYinc2ysX/mNRK04ND0Jnmu37eCSCmoNgiCCfgibn0slIrmdURo0yK3UyIMQZS
P+taH6OTRr/f9jgiSnl6gChbsmiokTWMxUdJdmod6V1NOMOqDUbrAioSaL3wj+GgNU0XUQDW5HWG
j4zdKAHQ4v32Ql6mzN7kPxdWOMiEDouZTBruUrHS3VjRD6XZHxM1vm+S4lM9lI7Qq46yNInT9AXV
zEAtkf39Ak6LSFZipYRbQD3PLiw/UsF5F34mlria4l0skXnOhZWmLrNyXFC1Cj9OPlMWEbzoeTku
XuYJLtXASi2Jw1ahicNpKvF9pjYP4vhVBGVmRH1crMLExYI4XFVSQxYxD4K3osHEK2923euxt71p
lAkOUqtB18tcReEhSCwnbaDpOxOgvZ4Jn1fBlx2MMuvCIoR/N5/wUh3uGbvzsrMyJI0dxP6oFrT1
4uWFPQ5cRSUz0qVVkXnvsg+KO+3Fxw5iLxpoNsrn7d0jnICvPUwD2v/lEu8nQ6ft5RSUBGp/pUf/
nXMFqHqxIh5V+zbotAlpnDY81ukBBT4byit/txQOHzDLYMkYQ8G7U/KlhrL8+EUo35O1Keh7tBQV
/TIidyOFQWEVUYODCTMvC2RQEhb+9iL+cPZnE9xODV2LL3ADKDcfJV/1ULjelQfWWvIe5hh2KGdT
3IYZWZf0INfG/Yq5TuHBEO4mlcir1t3rbIL9/QLQDLQUVynr96mm05icSvMppiRh1+P/bILDTFFQ
E3WsI8FZJEzOHWqTunfYjr+9d84GOJzM8sEMhA44GR3KDNGvYKy3OA3HxcluZDc6/vfWr9fHwmFm
KaTymMzsSbM+aPOpEK4ShQgV9hNbS+IwEzwT1VCyWlmQ7wb1IKetXYuf4ugJ/Et2p1v2tlMTXsDP
j+cS2FDCELfAEoleLy22vNQ3cUM1frGD2FjVS2hdOFs/GnqkVwAANajRL5e6VqH4inBXhT9K1dle
EuF1L1fGpa0ibtpCxAuFBTFg/cYSHrd/n8KBl+rqhYESNL4yRN7RL3Aob5hCeLAv0AkzXNMtZn+4
3/71cH6Q3IDGddK1qPS0x+4TewIOPdOVJXvyNIeWE6C2jsOEKk8MxUgUvBSAb3y+66gH0/XvhjOu
8QPkkANuxVjER2PV7axbJijDOh5Amq1cm4/W/eLlPlVkJLeQA4mg0pJ+qnBcTGK939VPxkN4xbSi
mx2Ysahp5NUviIsVchDRGVNgJRGy0SQx7Vl3crFztNhRqE8wKnA5nIAmz2AEFfLRPn5uO7/CR+tM
TY6y39iIWn5yfCgTvRbMEFGLnUN9Zzf6bNeo7IDyCn5wAW2MSqNa9YTK3+wtB8hEH/KdeFiO0b7b
pa5xiL9thzCxefzIuL7oqTmwrqJoepaqg5X9CjsKJYhY4uny8hK87EKDu2mA/prkxt6wVx5UMA8y
acD4EQWA9xRkzp7Hk+cp06iMacre1ZXIjrpT2H/QMPs2/NreOwLKeb2W/yPtu5bjVnpun4hVzOGW
aYKSlSXfsOTEnDOf/qzW/o+HbtGDr+S7XeVdA3UTWEAjLAST3GVBi7ubJN3WoORF7U7VvZZ17iId
zsuivhMXQBRCms8GC4FL7NzKih9mvwszglqaksHBg2mYIQoquLZyeFywOEA6Cql7/hjb9bbVp+FA
YVCGUMtZStHEQCf2l+yCH5bhD47oy9hFpBt2KHmESPYQOWe7HD70ZdOLoCRlJT5zx0p85qVyZMEq
Xd4jII9vG+lBS4qXCmKIrNH2y9LZc1LsDAyoGU/EoQib4hdu6oXVobkINtV8n3wZe9bjW/XLcj1g
UoIx/iZXVH/F+9/+8RpNQ9QUyZJAA49rXvl6vQ7z0QrgPJgVq06Nq+z8wRW95lJmTTLpETeL3mhs
DMcQDLhkyvt5f8T/jvZvh+29tVykkM9fw7YF/v6b+FpCv5iCpQqAyzrZz5Jgj3nhykJgF9q10X3K
Ok6yuPeuILWKWJSwjjTAs80v8tDOPpUPV04yuKdbXoaZpufQn6G5Hc03mUq5/sX8TgLYM2L1EbNC
KZecXdjgT27f2oU/YDFI4409ooDcHfckg9s2qJwkMkVeSYy0tEz7BC+fXL8owXsiuVZIYONf4pqT
DPY3rGR0RhDoSgFQSQ7x3voWepbTu9Gd7GLo2JFez+vctuWdhHFIHAWqOFYNStFTdinKP3uKBYrS
aQ6FpVGU5GCADjRq5guRWxah05ePUc1yos//dhYOjeMuKLVEx+ParJ6m7qIaPhVdnO6Kw4xEb2NJ
TpBEns37Qjuk8lNPbV7YoKTAS1SVJVWSLdnSPgwHCWaH4htkoLRjSGhXUtz4iDVtl6piD6BDqQNb
BPpEn4GDlVju6qbMiOMe4wDOoL+143HIj4ZSE/C2aTsrGdz1gRZ6XDodEfSitHag2o0VOhY1Q7Hp
s05C+LyhPBmjPOg4SJQ/pmN+HNLECxV2mYb0cF7dtg11JYvD0HAMhchI4Yol7Zui3UXGoYfrr2NP
Xw6lfJHImiN1ujsuX4LFPS+bOiYPrZintrBqBKrYg0AisLGSsBN3ZUbNp2/Cw+qIHMJWkiwbi4nS
rLxrf+UC26HCiG6dsfUy3Q5s5gmphx2hJ3wTkzUkc1nUM2Qqu6r8rmTHZKT6vbfvT9MMQ9Z1wxI5
jBXnsKn6FCNetfVsLjcGVk9YPwWFWqSxXUBRT3I4eG0VDFxFKUv4I3UtjfuwLuE6riOjxfrI+wbR
RVzYATULRZ2OA900xcu4NqCYZd7affcqmleWcisHL+eVcFs5sGNbwTpqXea5BGQp6MRURYY5KW8i
8Y1k4d9WhNPvM/krR1jJpdprEz5SWoR2bfiB/tgZn/EZ6kkGpwgZlhGaVoVsqWld59aTVt2dvyPq
DJwC6FqtGHE4Tk6lXDaZ7gjjlRRQreSUEO57K+kUjYOFzFiGXeoZknxx3jpJ8Y9H4XyEFJvxIpXA
nFy6NWZQvGh3OcXiLG+r7ul7cE6iq/p41HUMVA1+NWBCsans/kl1GAdiE9nhXXxRg2IW/MODEz50
b/UXOXbLm+5r+ANzmsec0I7tCFPTTFOTQLH1gelzaHFoOV9Yl/ngJj9yFAfAH33PBrjf1zN/O68t
2ynIkzw+bduW/bxEGlR+wL5Dw0+PwUN3TA9sP+BIjblumi+mvGQ8f2QJW+H+NK+pHWvdNFijrajb
alzs84DiWdt2kZYBCaahKiqfVMi0MWwj1gfL5nYZdXTgior9HfKwOEEjm9iZ2/vwqluJ46xtmau4
DY1yAk3hgKokm6x5nL/ImbOgiuBged+e+F7M/50TyN0h+sq1btLgH4OrycWz1ctr9GC74wiyhMFT
sBlWkKkEFHVIzg4TK+lGC0lCpwtdtot2wYR/B95x9GN3u9CViHrSppqs7pS3SGkOJKVAir8SsDxm
SY6a3Lrnr5EQwScaZl0Y0TEKf2XKDwvmNsPx6byA7bD6dAg+wbDUozwJdQM9rN3lZXItGTun0L7g
Tccw8pqn6rp0K3KzBvv6Z7SDJ0awJnkxVRGPK63bCdntbDyakt8Vnhhq9vkDbnqA1fm4OE0Qwj6R
B9iyiYf8MGC2OzsqVJafEsI+48ofF10yz2jUQz7IGLxWAn1ZGe+zRfDOn4XSBvZnrMSYZaXpqpmg
NGJdK+azWhIzhdtp6dVlcSih94EA7nyUlMXKYZNKbB5ET+wQHNzqd93HbqlHqqmSujoOJyazDNJc
B04U4IbN42M7p06rHv7t4jhgiGqWORhZY0HxKibXFkW2vOmbV/fGIYFaxpPUWEhMyN1l2A12WPjK
/CUe/PPH2Ha6Jzn8G26KmnYKY1wWOKrEY4OJneFZPyDxFjmMYcn4QvVdE1+HHznpg9GSxgAv00yJ
7RQKkf+aVMJCCa3muz4ic2q6CRzwjq5fRGBcqFPqfU3eGwcCGcbvhowdI7ksDpJb3tYO3sHPixPY
5j6ObKqBnEJV/qVWSZrYzhXiTqwk1Xfm4oB3wZdfEd/OPuPkSyu7cYQD2azDFPkMrvJcD0M1h0FT
onW09mZM4xXYaxY+YuwZgaHpDscRTUKmL+/nC416N5JH5rCjXfJeDkU4ktpbXkyAh3SBjaw7U3ak
XXvJ2oU0ECxSiyOoOIofSsF47dILrEUaNx1fsza16D55TmOs4Cv96orKpL2zYZ+7YQ5KtGwMrbGU
LEzdYBnxZYo6Q/Cg7RMf4ALasf6QMyqhb8kjNVxOgbPKgcwgoiNqnuDJFMFnAxelIwp28ZxemvaE
uhSCfOOgEx6H0CeeM6Ia5SycMoQ4QWs+60LrhIPmYP3tgz5H12rwONfdy3mM20IcCzsgGAOQKRk8
1YKioIl7iVmh0rrp02uruVTKu38TwXnrqMk6+Opicgot3XXJi8iKYOn380I2P9f6IOygK2ctpNHY
YlUBDnIYwGT0wAr/gVu7WuBVTxJoe0OX3A+5FQCvZXI2aIXzYnQBe4g279Pz4Jh05IeGjc9jKIdC
OepT8a67TqxxMJHyj6svYfJFSI9p/4kK7/pAnLVVgaalYY74t5uTfaxcBF19WDS/I58OzAPwZr0W
xBmXEKq1NoohG8WZPQWwmTuBz7bmvXNPkZXrTdg6ycMCgT+1A23QaiJjhxCWIgW71AuPRoPVk2w5
Q+OE9yT92ZaPXYvjErIS9t3XAXtHtOEL+G7tjMoun9eFD82ISjMYqaEjAl6q22jyhwY1UXKJDyWE
c+NV3Fda1OLNjL5xrbfNnYx5c6bjUeRgiZWM2jLYjx0qHUB+LA4wkjrJzDICJik3C9iJlz2WzTny
S8i+FTk6Sh2S/fsKN+oktgRLA8zX800w7LXiWteJOJ/SBg4mlhrDqVMLV60UN93gjw1RM9mMt9bq
xiFDYw5CnbHHv3g7uarT2qEXPqbYq8NqNLGrEQ9x8gNxMCEsyEWl70PL8IyMNGQM9i1GEWU78qQR
7f8uAe4MDv4OFya/50Y2jDm0IsSsWFnkGvbstXYG+tEQqRQHiw+vygM2Du8nD30vJOxSt8unwtK2
U8ckgBkY92xvURfZwrXl6KBckFCTt0NyHvIvEhXLNE1ZBjkQBx/GgslztUD9kG05Ht9YF3jsaLds
y7F4EboUV+hfvudJHvNzKxsI53JRlLYwHeGi995jOlf+ouyE3f90n9te8ySNgxUtFyRjmVAZm2qX
YUrsCd6sgMPCuO0P9FAPs66PunMSx6GJ2mVlIVd4ZPeIhvtyh4XitlxfjdTqGvIWOSQx3odL2TDC
vDN3GqgB0ZDsmtiEjacHCVub8b8lno7FgUqbBvMYTXjyNC/6zrJVbMRbni2n8cwbtA6jDQfxjnfe
DKmb5GGmlDVNlYBjpjC9ZvPotHp+PSTVhVCL/nlR26h8Oh2HMEuvdKFYAdHmEMy/RW5XM9hlKXIE
8pNxYUgkiOWI+e3AKS5HhCFoDGCtoumBRSFgd8rt86ciLpDvq1GWUi6MiHWb9W+xOWNkSnRkbNse
pcw5L4m4P35MN0zSBQTA+eR05esY/FSye6l4Oy9is0Sw0kCeMrxJTfRUZojrB+yRQ27EMmxMs13r
L5oj7ilmMerqONBIBy2axw7G1U2+WO4i42GRX1vx8fyZtj01+DZUw9JMjadCitGd3I0KwtLEfDSF
7+1CzJD85c5+C+ATzIUpF10lQgPaPvWG8RpUM5HxEoTOgD2d1Q1IF7Rkn1F8etvacJLK+ZM+T2Zw
rSOgGpbIEfvLcpDcPn49f3fbX+gkhHMimtmBeqvA0aa8dQcQlDaWnQs3Wflv34gfOFSkuEVlsbcc
JX6UxGNOpjio2+IchjiixGxZyF4Fk91ryCexFYnmQf5Sfu9m9MUj1PgkhYklnq6P/VUrHwyuabHV
O9FyoiTJKxsLLJPXtsJcG4FBhIor7DOu5Fi9GY3BAsIZvXdb5btAdjRQAjgv0ebmYooZ9CAyd73i
D/n9eT37y0v/dFOcbxijrsglmcUP3wc3blmLP8NtO3vCEK3oZuA1/Exedv1xOD8hgUwsUgMYkFxk
jqR/N8FH31Q/zx+MuDg+25wPmJeqU9Vy5PynZqF8N1How0DyYyj0++b49HIyx4iEWiA2CoMeWku9
5H64sJzWZQU7SyDzstSJOEiYglrS0xaqgP/woiG+CNLWP39pBOrw/EZ5VHVNaCC661DPKObvqvQz
0d1P8Z6uFIBPMCdmbiSWwNrSxgtLcqL0XlT250+yCTusBG7qliR/WJlrSRPauHo86SXk/ovkZpyu
u4Fai8Ju/IMGrIRwX0SLOmwcrLG4iGlABA0QvOpC2bEiuEUyqzFLPyeM89lxEGKLjIrsuFDcNMYx
EXc1OkiTx3ROPgNqq2MxRVyBmhiow5KwcDERU9hn5qSS5Z7/PNuueyWDA+gyKPVeH9ARMb9XgkAu
f2kcWSds5pAuiDnkjzen6qKq65qo8E3hqZJNc9UElhPM2Pijeonf7LNkzwr5yS01HbNpQvJvYXxU
2mo5RsEl1q0qCE/NUu57pdiVveWXC8V8sv2yXcniIpFOraagYNNm4i3K6yxqjHzxUL4kT2wyK/Qt
AvI2EWglj9N3o64StDAjcRCFb/B2OjUFQd0dp+JzO7a6KU/Iwxlv4HMwNUyRWNgTTsXa1Dk4Be+L
qOjMGfijXk2+/kv/b6rNxmJCzICxTRgkQwAlkVN3oZErsygX9My3B1O5w/g+YU+UAHa1K5tNhbIY
c6jDO2+mmtn9jnVTCU/SLrsOncoJI5vqotqG2JOmc6GJOkZRnuSsDcLSfc1oXDHqwUxQOuePRp2M
C1DqatZacwGSK6Ariu7awD3/+9QxuGjEahRQcylwq6b4mgUP1XzT1ITdECJ4EhldUsZ5YOPhyDOD
Tfk6yRanpV4MlBAODES1j7rIHAOnLL5IkaegGD31hMdjd3EGSXkemarQW6PpcBA2YYiKyfuEobxv
CedNAZvJAYGZpemSajhL48qN3R3Y3m90lnvZ23874T7Tx2GdgI3nkQnaphXTAuap6Ye29bvmTqFG
qgk15tljxAxUgKYcg/BQmh+MLr4Y0/DfLMXkMEDHaL0VZD3ILsKfpXJZWb/OWwp1BM7gpVALlVww
LdSzUKGrUrtJiciDcAAmZ+uz3CvLkGkWdPgirEIwux77tHeF4fb8STY55NcfnDN6VcD2N92EImcW
1gnMnvimen3pgEfeSQ+p5llH1gfaPlOb+v4S95giOqsV08R49p843VijJlRocsAUULBjfaet318m
qPx8NhENbo3/L4u7TTFrZl3q4RPE3aA4bPY9cKt9w2gOc+xXCbzzl7oNQCdx3J0a/SSPGjtaM1+n
40Mi7YzPtKpZpxPxjzp1KKxR7YHVRnGTDU9lv7M+w5O2FsHB6LQYgTT3A4zIxOaHB3WyUxX86pRX
+wvE/b4tvnFomUCumtTIHESXrEog7SPsrGo83VacDhluCuG2k7Orq+MgFWY7WY0BSGXE2v9/kl/z
GI83NhcQAE6oAv/A06e4aLoEmeAA5YHWGO22mx0p/nle4bbx6HSF7K9YxTzhZESxVDG23+Syl6/J
dWnbaHT6fQ5PwR9TjiqSV2B1qW1TurWmO0F9qeTd+WNQl8VBQi7rbR4ueNipunzVg68mKObLKlwI
70CJ4dBAi6u50RLYThMc0+XYohuSit8pERwCzOXY5IEIVE2tez3ZmSB5ohjf2GV8jEB+fxO+pyeT
hKQsWbpqqA+T3DmjOtpadT2GKBTVDeGOCAXTOCwo6rYQzAahp2C9SeX3ZCTMhDJKjXtQaUE3CuAz
BfHVVXHJ/AGcXbXXrrRj7cemTY1HU+fhMCA1hVmtQiTkpclfjCNI3/5JkzUmf2WQJVguxqprLUwG
H8z4Ih3vW5UYXSNUTGP/vhKB+hK4YpLGclTpNsVa5eoJHPPnT0GYvcaZfVVb41SXYFUp0MSFmQMJ
VUfRnT+xFt3AMOhJlTm7XxoJxDeseb373reXbOqfkcUgbB8F3wC3Skeu2qMuj4OAOIytXlcNdHqH
d1KBjRRvkeyfvzxKxTgIyNNB0CsFMWhd/MRDNxgIk6T8Jr88fMyq/+swyUpb3rE+b3A3eyqj2MHW
VHsm067EpfHtA1XaYqcSY4jJkstheorRUj5Q1T8C1fgN4i267fA6gAw9GJw4aeyk/VUb3zr9RVGJ
pjTiA/Erw5lrziLWTVypv7L2TkiJpUXU73MYYERY6adILBFh7M3ya/qpHtaV2egcAjRND8ZICX4M
PLZB5YjoE8ai6EOGQpLX7nKULozKSQRveQM7+f4fIZRfHq4N0zAF2FDiJO1LIPqaeDhvPwT46Bwo
SIs5tJMggmS0vSvvhvJ7TvbhU1+IQwGlx9oHQURYo35VjwIbmPmZXViPwqPoK55wsB6yl/Nn2rZZ
RcIOJl2SDYkfy02GuFD6rkMy/n4+MpMdLsbX1k8P/9to07ZbXcnjEFyrrcHqNTQMyrvyLd4ve8PT
b0w2nIZnD9VIuv2WXEnjPlkGCsZESRD1jMf8rbQxm8uWOVvoiGwyuxxQREs8y6V212zC0koq9xUL
ZUqMxUBzczqEniSHftZfdrnsEp9uU1lWYng8n/TWtGbAxegs/oJZuPoq9FKndpmyiBfj/nP9iieJ
fIOYGRp6lg0hGxWNHtAjiY+HGUY04TQ7miyfuMX35/oqnAiyUZhaCRGeIT6N4U8leG5CIiiitP9d
W1cyxMqUNGHEFYq3vZd9YUuGAndw6hJPvf9FIakzcVFeosT5Ije4QAtridPysrcw1BsQME/Z2Htd
eXWqcgxKeRpRxJXQVhpexMfc0bzijbWV/g/9WSzS/hD2r5SCA/06jNrUEJBrVnfdobzNndTJnrDN
0hYv5LvzKr+t8Sqqhpqpa3BWf0aYYhXExdgDrMbyp4i1sMNnqE/BevpbAPsDVjc36F08RTWab/T0
vjUz22iJLC11Au6ymimc1IZxlkdl4aF1+jIpqfIqJYJD2EHp4rANUHnSk8NiPovzP34EDlM7w/i/
QYp4BsdH+susvX/7yhx81rU4DCGjqe+02M6XL8bknhewbYWnr8wBZzFahZlHMespv8IrohJfF3IT
OXsefrSK3zL4uoIJnwrWMAHvrfB9Kjo4ZGjq1ez6EqHwXikcaqXDX7DsJJF7EVtalVtCjpRL6y2N
Oxzio/hFS23dFn09trtdtgNxyT9dJF9zSBMs3C47wGeLYfn4RxYfZJVq8JM2A/CTTfIFh3zWLE23
0C2i7hQ/P7Kh78QtnTD0llsQCLsNeN+M1zm0xYZIyxCWxJceGjmbJT0HWkvmI9jQ0+X5366PAwNJ
xHJoTcT1GVpoq+rzCJUEo+s/noLHgxDcfwXb5BjWDVijfUEuCHsiVY+DhFxXxClrcBCk7PVjfVSe
08dItAvU8TVnwYaWHcWnSX0aDiPEIAjHhi3OLTsZFMKGnVAfnwAJkwOJZdHBKxQj2bxYs12i2d9s
b3OyL5c4h8WN6yiKkEUjW32VXEp+9gNzcB7Ymu7iS+0WtOtXhmJTHV6br5iTOVkcTERhNtcgt0RT
GQqeFijO6m9VcD1Mu/O6TR2M4ePKk9bKjL2uLdBI6Pbt9DynRFWd+Dz8OF8SC10b1fBySS3VN71c
YBS2FKWjpM33509C4I/FTro6STCmUV8leDX3gZnbg9p/MzAWpAjYCgLGwEQNiZNR1mRxsBCH+EBW
Ct1m9IgKGDzQYJ/YaPuzMaN2lV1RdBPUVXIA0UaWsQxiE0AjDnHvjpNfUi79LyHpb+fE718rw0Ca
Yp3tarktDsshvO1fdXt0GYtmdEvtkyNvkEMHcJ6lSaFB+WqWvDN8ZlR5gdkqrJXtnhRH3lOtRZS6
c2gx5NibsbDUTZ0fsetGoqpr279vKqqp6aJi8g2NaaAsizwAxPVY8pslP4LkivATm8CgSoapaqCN
kfnRoxbLP1S5gwgRb+NJw9zItwaLdbpo/kzUcBLEvyKNNO5iMUMKIMv9CcQZHWi4qRVoxGH4x2Pf
yYU4B4gh2xEDRX1rm+BpEhEh6CnRQLL5ZVan4YBuydUmzthamKbBIPphkPzz8MN09UMgufp95U/4
SYS+ERQGpHEu7fXhEQlce66uTMxnCaU9I3I4L2/beFYCObxDJ4S8aCXwTt2Ba8RNIlsusApA27H3
Y/VzQPfsAyFyE4FWIjnEA2tLUFgI+dm+ul9YGp+995XgRfmAXa7hD/Czf6Vr8JSKsH9f4Xo3DGIX
RxAaoEEvAr+KMn4x+m5X1Z8hC7NWx+PCI6MxrKCQkNsf2/DQpKPdtLkX97fELTJN+6gpGkxXE00R
RHt/HiiU575vWTjZuOOvGGVrXCDmwJDKSLBYh0wGbb77VbzDQQ0jsS3uf4qzWsUowc76H1FXvNee
2ct/OSb75rElMhrbNnYSxeN5Vi7yyHqf9aJ6lkz9V63EBPpRIjgAT80oMrOBAUb11MSHzCJ+f9sD
nq6Lr46OijpEWYqkoLqbn3KsAzWc0a8PDUaIPqvbvy+Mr46CLWgZjBZkEnEpfG30OyuP9wMIYDWt
9Qit27bdkygO/+bEbED2iHMNvuJP94af+dMFJh0dpPpVfz4kHki5SeLm7Wad1XVysJgHgSZoJkrL
2WX0BaOVR/MyP/S4zsijssjUCTlABAe8mvcd/JU53czJxThfL58KH1an4QBQSIe8jNisSpQ8LvlF
Uv2r9nFgpw5VZIQJvtJ/Pd3TRbdXbtmi8WaHtVXPhE6wy/+IRCed4KAhHfRoAi3cBIoKyQfUHbW7
YA+SaMirrgw3pOQRxqtx+DAHQ6Vj6TheUapnWVfqUXGXvfgqovI426ZxkNC3Q6/4YKf4cEoNgZLM
6EaVd0e6ciCJNYl4JOJOwXhqt8tjVv5YRr+Xn0atI5wyQ59zojgV7MtBqEAqAiPL0wt1fFDVH+J4
lJbaM0V7QrxJlQo3nePqbJxCinklVG2JqMYqbzLpKRAPoE+225AYsN/8cCsxnFqiDa/C8xddD2J4
JeY3yqfsavX7nCJGJSaH6wD53EHfpfo+WL6d13TqmjjFa1Rx7tMFvz+OsjtlNfZc4vle+2nzGQ+4
OgjnnpKlmuKlxRC0FlX7SNH3KDFRGEF8DJnPRfTikMltxXaHBLtxx2aEpWv0QIKqpNuhJ9Ghio+b
wHo6FL+sJEvVQbcE5tabu0zdy/nrTCXDCRvl15PUitwkUoF7K/XKkfpfQ3aM+ytJ+FJKGWGj2+N6
q+NwLimSjV6MTOBBXznCjeygeruLOrvaLyA00H3MUh4+VfJeieRwYczEagCHMp6dYnhMZmuvTi1x
LELFeT7RPpbQOZrANUl1iJ6uMPY0DaWXxFpirNGrSf5m+TzUvdPVrlBV7I0+klm/xXLTuYyiId/N
X0Yfsx+gi6RcO3U4Dh9mBVTVmNxDdsAcv3S6YheT7Ijl7AYl1eVJKTsHFdFsxYZoQtnFeT/Lu6n6
PkqEBVMiOJAYxjwRBTb1IWmHbj5otdOT8zmbrv2kcfxcd1D3ZRcYqMrKqJhiJ85O8KSv4WF0ZVfc
9zZVbNp+ja7kcelKYxBrYdSH96chJjlj0Nlm31QQGi1ecgRzAfn8JVwtzyBadm1dJ9g35IS/Zmdy
WSQh7Zt7Lbej5/ZldvEYdcaL9gZt4f7nCiraO0cZVhHoJnfaEYzfZiL30MdwdOoIA/KPXfTyGZ91
ksEMcGVgiViNS57BZ+XSa1u4Yjo4C7JwKuHa//LlTnI4OFTFvgA4IUPb+R3SmKAMdLt9daGCQC/z
oiMFhdsPrNXdcVg4J1PTawO0n+2UZJ9NdRlssPLQJ8mUVsK4+CidrLnQ9BGmJv/AMG7UfiM5O7bd
8en+uNhIGOZcsGQEta14mKKHOXk4rwfbaHH6fQ77RnNMxXzCKKla/mrno5p+VerHfxPBYZ65WG0P
SiFWF3qLRS9Pvkqhf14EqWYc6KV6mOkm24zZdDsW+DPaLvFH8qt4+q+DieIQ2o4ofl8bX7HpBG00
ww4RRatJN12muWmgfwNdoZNromM2r+ePt+2gTtI4QNAVa2nlENLUeQJXqicHd0k0OlHwdF4OZT0W
hwp53clZkYHHW/9alO8cfxi48UoFC1Dk/8HxEsrNl2/KRIyDgC1DUtTFlQtzV1cLoRmEfvN1mzzs
6mE02IfKjUtTx8hQVrwlZXp3/uYoMezfV3CKlH0aBTHiI7nq7ES7CabGFrXdeSHk52F6spKylIOV
yTIYmtUr/f82CEq3OiZiGXEVmdrbdvInreOgIR6LUO1UxCq1l2e29sJo1iM3dpLcZXEYPQJDXSIH
FOqotUHcwFfA99pKvQuwW71W3ohLZMby8RV9OhYHFXXU9Ms4wUNY94Nr+PVO/CLtRnj0xKNaYc8f
yOBpGLFtIULGhR2of4tK8ChMj0tIkQEQWmGIHDqk6qKKaQRXDq7/FxYrd3vhqfPYNxIvqLf0eeAz
+LXQM5suzxf03s+mYBR2L8e5jZAWa9ujrkUrjdTcCF1Nlas3LhLkcLooWehOxX9w5hW1YySL4Dt1
DdXLp+OoeYHoEXqx8eT4QwZnXEMjT5kSzKVrXo2IaZd98Vy+MNI7EXVChXC7Ww7rD2mccdUjXgF6
0ZWueltdslFdE+St1tXoIqJFnp6i991A2j/EcaaVhUPezjMCvd60bCW6bedv56+P3Q5nVX8I4Kxq
sqShNoSucKX0NdS+xaz5H0zbXUw9sAlBPH0DpnEMcZgjzUHZ4djnqBoaGAi1GruRROIltaHr6zPx
rGKyoWuKLk6l2wvhy2xdl8L3tCruUuXH9ImOwD9EcY53UJTYkMa0dKP0KwoPc0dpN6EAfNNkBf7Z
IMDUjGumtsD2m2Esww9+GE7vB5b932pFcksHJZT9+8pfxUAl4HBfuK3XPkku2C/ceJdd9L7kNHZ5
I7gU48G2cljIxCIba8jvXWQrgZKF4Q8RRXi3l+Xx2C89+JFMdadj8M3uhYqKArdYCfHZTvI4sxLS
UZjNQSzc6bt6RK4HncPlI+P21W0B28WdGI8OwT9vaduXepLJWVqdhGIN5pzCtdCS1KCXIaFocwgJ
fAqw67olB1xgM0fwlrSXM8Vvuo3mv0/AZ/zaSCvgR6rSFVFoReL3btRlu2ksQucpMZxN1eoI2s1x
Kd1uln5UUfy0CHHlLC3Zm7jtOU7n4d64CP7iUukBrqz32epAR5simngS/cIb97Nhl1RoRp2Msys8
CENZU3GBZbErlm9Z9aURvp/XMomp0UdAPx2K/Q1rU5KKIg1MgJ95Bd4aLEPMXKxmT22M8jxMWLRb
+pFnoYh9pUHLSeQgDJnP/01mXurGiGtkw9AK2ncEEKZ0FwZYOWzlyDgmIi96LPfEoamL5bzyImHn
8FDL8MpfO7c56KAP9FKvea4utMwdkQJvvsY+NShCnZUDkSxMU7GoE4BWa9iBUdpL/W2qEluoP9Gp
C7SSTXS2SyB55ikugn6SsPBHKl0teQwxXxQnN0r7ev4ON69wJYOddqU3lZB1o5gxeBIemuGpyPYq
mq7+TQb3mcylxOo1A9ohYOmDtlzUXW0n+v15IVstx3/cFvddWvDO6BNWm6ISUr6NT83NskfPmpej
gyy6XjzA43Uo2Zjr+cfTcQAfd1mSCgqUMEHBPEyw6r63s4gYetlUutNn4hMYyProTSBD6doStFsG
unP1zm575aaOSWL1TXxcyeIeKN2Qq1m3xMD7yqnfIlD35rvUyRXnnbnXp54ohAbySYyy69s8FZn7
kiTXWO6q5q7RyAqFsoWPq0Oxf1/peZmMqSxFiEPV2/ROBU9IuGu8zsNqTjc6xmSjDfW9OMhXU3FI
1BqHio3RHcILqQGtf3hRkcNQrL73AfdX5+JwfzD6No5iaH10YHxlw17a1YcEtOrUZ9p+Aq0kcUgx
98GCC8QNDi81NkCB9S115pvFGZ5kFwU6lBoJg6b0kIONuAE5jhSi8T2FU0GPOipzgodp1B2GMS6o
J+t7A+O5i+TgQ08wtYbJPHyxMTxWeXZTtPNDLFZenFs3nTrdGFp/FbUheHGpRg/KAjgEWZKsSrsB
Bmckg62I19VcgGrq7vx1nhei88mNKmqMJp3xomjzC22w8+hJpyZhN2OQ3xqC5/+fNoZtzdHczZbq
zMvsd8lNGF+Z+Z1QxnafP2oSHpq782ciPprOpzfUaiyLbBnxYqmzK6HXb8NE3ytJcqlEiSdKxUO7
GPus7vd9NX6iQXDlb9Dg++dpq7mFPbSI6oL0qNZg04qxyIlizKC+GocjTVppuVwahbvIl5be20W8
V0bCt2y1Zf1xEg5DCjHG7lpw1rrJga1qmvbD0dolKMH8D9szzuOwLnIokoH5p5mWOXVnzL+yhaXT
RXDQrluXrSzTE4cqFlMXyIHIGOt5jd2eeFXUB2PxQVsaTR6hhZTec9CRz30t6xN7RFxWg117hmWX
d8oeSy4Ora/tGHck0jgCrlTEPgbqdUEEPjrfA55XYtfr7BWtXxWH2WNMhfGVghVjxQW2vwbY6Cli
80X9PL0S5ya+Jd8TPkNlxHhKNPDTay+qF90YXouVAu2hex9apT7lX6xdV5BUtBQFW9//tLgpUgVx
1gDR4pHlTQUvPAg7Gb6O4svbfFFbJ0Gc1Q2VqGiKtCBPENw02pHkdNjqOoHFnQRwFmfkE5boyjiJ
dCPP9n+Hme4Aye9sVcVO3FNkYlsbg/8QyRleIWl9Oeax5nQvxcMAMlPl0MR2fZ2DLzbDsEVnD40d
+MF9fSjxdlqOsu8k0JuImJTZNsjT0TmDRGcytqWYA7Q1fkYdsy0fZpkySGZwH335SQZnkMUcmLFm
iVCUr8khv+7cwV1cLGe7yh35ocXpCv19JTuNb9tx30ky58qLpVLblOViita8y4pll5ov09xe1xaZ
zNoojKw/KE/cMg1C28SmULj1/P9Iu67lNpJl+UUTMabHvY4FQBI0IkWtXia0MuO9n6+/2Tz3CNgm
hDor6ZURKvR0dXZ1mUy32UOF5WaGgogGfQje1bHp7vXTTuybIVzumjHMZpJ1lWdhXms4Kv3TYn28
boI6FiJtSyHnsjIrePBiTmb0yw1cGq1r+7PijEH6XD4U/vg3xSBIrUsAlaLoM7SbTTjraebq+rcq
KsJSIjoBKSMCoFiDko5dWtXeMt3UsZMau81wiI93GY1/up5YdNlMYzC7DCn9zmMHxevdxCvd4uY/
9OnZHZUGITBSJG7Bm1dFmId0nTRncAU5aNXEI5Z0+XFzWpKAFckYDaqBISAvukuf9N1wA864kO2k
PfXWoBYjAMYGIr8mSbCYyv4yJy9krHg583wCfJEyO6myHC1RHPXuUKmvVMd6XP3/DBQourOBuBIJ
iiqkhurecr9XkFAsv2hrtC59BTyaul1dehGmg1bf7v3hVkfPf+INDroFQPvIPhnLDQ8U6JkT4tuK
ZZmBybqqdfBLM7qv7GNCvtyIwyUqvdSpbrUsRhiS7eVw9OsnDNH4HQ9i3QH1QHUn31CXGLUmATRq
I6lQ10KAME7rc1sVYb0yn3B+ygb/+1nGQq6hCFVtsCHtwPUYGIDC8ju6itBEp/mpZ++pFz5lkH/n
M4OSLFdJ0qA6Ug7INXZRWCnUC5FCeFOIQvRxLnJZxs08HqDywstanP1mbb3+Exe778Jxp+yvf8jL
0flPEDEFEJEKS9maDN8xtsoP5pQ913W5m+QE9OS4ZZrRT4fqOa+XT9fNUl4pQMpkGGoxxIB8O/az
8ThUYUkp9xHBhikEG/Y2sTTtcF0O63LQG/s+Mwo/bi13GEvi9ue/9gqOiMwYo1Tkm9wi+aMu7bJj
1QA6X1nvX3DrPEd2V7p1LCMpmSQmcQwuO6VtGppimKomVhbQ+tN0Pb9mdPX7Or2mA7GwX6S1TgYE
9yi7arK0Jq097V61XE4ca/udnxxXiGq/qbWQ77XLF/XJouAZUizVibTy53aDB5vqt7ips1eE3p1f
3+JBQ845X3bFk0HBT5LSMoYowQkwomM9H5Jyx36HyATR6E8bYovxXHZyKmHgygN17I9u30OQGNKH
nMlk9cC9SeoevgkpiR4JfS/FthWmyIZI9SBZZgd1A6D+jIbfYc9ldib0ZaR3rdP7SqDcIgAKttKJ
vHhf7hXMMaHnwJUe8r9nRwNfMyq9t9Uj/QK4mE05+2Fiqn6yU22Mqx6PKGQ4VDdxNzTQDr4R5PfU
i5j75pVvINJCaOqwjOglQtEP7USdfGsib94igomPA6VrdRG5z5fFs7Vnt0OdjOa8RmXt5WixHvba
rna7G0sD8dbsvQl53lfMuw6hl87+uUnhlp2hNYUOJRxNNHSAOsbybIOieL98NH5eDmLvNpw2mlMV
Z9GQw0QPO/2GFMO91PB1/lATCXeyUu22PoOncpJ//WZxMHz2aL2lZSSvJl4apDXho/Vm2VbMxmFf
PhmH3q3uN9jjvffSj98iQP3H0vgOnjlF3hcKixeEl2tXuNL2wrZjWRP3N3HLiVXQsl6kgUl453ZW
OI/3hrU45vJia5T0GGVHCE0g4ioZaod8bo5qhpQjc7ZL+zu7oR7SF0/SWfLHEm4caNhUVZ3hJE2B
8okDRIGH2hI7C9RSugPGkPYUTlBeLtw4UZMu6zhIDErgoI+xAxkF2Nn4s8SOCMgdG/S81+ALdfSQ
yZ6sfEzt4DogEOsQodVKbHszUpxWOT/UmGJKR39LiRGIS6BztjsipuZDU2ktz+AoY1y4xZS2jozc
6p8tRABTGSzY/ZTABYruoOcIRW1/iFIiI0CtRECCBc2ei5bFqPhUN0Praw3BfEvthnD4JbPPDHXA
bszjlzG/aepvjBFnnzLB/36GL2m6gGO7w2ZYVexE012UI5Wd/E5L7jmM2cLRz2xbMkG/iFLOC6cN
5xTIudskrhrwRzklVPuLkPPnpSPy6ki23NRqDkRTOj9THc4CmnmR11buigp4iEp4SAkIUL4gIICs
LW1ecJNFIvkG0x190vzrPk2ZEKLMutPHqBnwtNPirofQlFVOsaOyjCAsvw6fDI/Ff/pEnY2WMVq4
4CDSdSu7vE8RZxT8lT/qWz4aT4uMXPbCn7Gt2ABnyOYmVSZHtjZ/adXUb2Tlx4wGjOsf8BcrO9kR
UEEx8CpQJfRwpT+SfTKBlY0LmmSvHeQcV9zgmp8HETUqejFePYvcVQEmmtwu4sVCENnDDPTSIw99
/Annraoh3FW/Xl/kZS85rVEADVVFNqrc8J4r4vUTy1OnUKFSft3GL2KgkxEBNhoIqzV1iaYmKBj0
YHLkJTFc6KPLs2xpQGXZLkUO53GqsCacrKHsxwxBZDs4do9I/NnIbpffyc+cmxFWpSK9KA1dWnvb
GJrFnU6p0V3EpXMDAgz2mhpvXalUnhrOftUg+45SsOm0XgsBe9TTN4/6cpdO1rlFIRTqU2vuZxOh
sQ7p366+65jpaNvoXvcHyooAfkoe65bJr/RVfbTSv+fEq8a/rpu45NbnCxHAryh0VCYL3CDoDtQ/
NGAcMUu9er5u5KJfn6y8G1DRyyRiBtSOPGai5ANwuGlMh43O4Ft400p7sgPxYlvpuUWh6mOw2ajB
cA+yaA8pyPDtOXtTvvS4sIw9c+o918Jr95pfhZtEHOPr2/Z+dqUwZpWVOFarZvqTaTpdk/pdXvrE
V+UA9+4VrcgyiNShIMXEYXlFS2U96bB3zYj8D4ajXXNzzJc1iJAwkG+sp4UIMS8CvX1mUThoE9r7
qyya+QtAC5iPvibZNZ4bXw54Ct5+WND+TjWTkkaFs6ZqZVVCWxnZQk/uHDCrH7Wd5cn71gOL1g8I
dCH3ev3LXtzAs2UK566LI1ZEPDHfZ/ZD1Kxek0yeusTEk5f/N9f2Tzh7ppzEvTZi/zh38vok9Y9F
gnaL5W4ev2nF39fXdLHb4mzvxESXsSiWpuWoF6Yfm9vVV/1kdDI84Jqd8QEKzytyhuvf0Cv2uuC6
5YsQc/qamngUN0zxV7xBTR/yKKjM0nSriBRPuniXnVkRYpBRXRdtSJBTVtTFKwbJ27Y8mLqbPqYK
2JQlIe4ooNVVqzFC0nhLv3byFkZjFmNCgrnZZIXXvx3hiZpwQ5tD3NWZAVuWHizlvisOFdVFRW0P
/wlnT5WRpdNQxfDCSNYgU2DOT1G6EcBBLUPADWPGWPGScBvWq8UcQ/nWUTfy5SDgzAEEmKjbCARd
fYk2T2BTuWvR+ptKyE0obnaTHEan1AmYp/xAQIl0na3eNuBxGPNUIQVTup0+P7SF6RfLTDxZL9+g
Z6sTsIJ14OCTZqSpZzcKeUcpRvqinRmqnrSfM1cm7BFOIerryZnemVWOsu+ifY+sO0v2/sivRYbR
spazSFMwymLGUCq2nnRQsEgRpU1ArULABLXNm7HCUJY3D/Z9k6itY+QmkT2ibAhoYKizJG8qio/p
OPpgavCymNLeoEzwv5+dUMmYOlQfsQxzrtxl3JBQIFyZOjxMAIF6tWe1GLGK2Z398knxeG3HuuXZ
f+uVZgwkbj4m4EE+QrJPQ6sTanFYlf1Xh2TF+DwtO3P40sGdrzsbuToBGiDVA5LjYQTvCB7d6DhK
D/Gd6TPN1w6qt+5Mb/tGWKS2TMAGZWq02o7QAJLt212/utX+jRf4iX2zJpdLLWaLQz2zqBueCRgx
sVYr0VTPEXDG/Z4Fa+bJf+V7420OssP8lOkhwKBLR8RqRbZJ9HKNhqrhJT51/b3VtzetURIXIQWA
IslkruOJNW9wl2zEa78KIqhvOb0HWZ3I4S2/fxgDiop8k1zHulTA3qZHTrR4to5CHCViSFwhYmPo
Vvd9nOp4KejWy6b6rL6rxtt++DMwF9X45Gxb0SqmMtfsPnXGfkRb2nV35+fnSiAravEZYIIatwj5
nz6KIXf/gFlczPnclM2rpBI939yHr5kSkGPY9KlaCyAHn4EsgjxM97z7Qt9fXxH16NAFyFhaCOeY
vP9I/Qwyv11/x5leCmc7yJ900IhLHtkNRB0iATKGTpO3BNTEXtQG0aPklDjA6BTG9FL9xl3eQRmY
REZ+A177nAJksEzJktFCYDYF0+3m9XgRJN78ID1y3RBKRoHYO7Hxs+5Se9oKjFnE9UMRBRYSNkt2
P0e7WPKKMfargnD8XwA/9Do0WTOYIvZ+Lu2wlmOMXcxSZwK/GycQM56Zo4csUNGO9zv0B7ZysicE
HMOcRJFcIKxJk7t+PSajR7jlZcA4GRCijTROstnmTcj8nmYg/UP0NDtp5inhf8aAlcz5Nq6U2cs7
dzLLffcsAsmXrO2HMsYg5G7gk/1gW4iPvLVrvlt2jT90jjVCbGYMFvD30D0Tl58PJ/NCdALmqKRc
ZdBy9OhBZcXopMrTrBPIchnETkYEZJkHVUcfCJCl5BHW/NRlB9u8Kft7ZSMsUcsRsEVZU22JeQN0
klr7qamDNF8gKxsTu0aZEQAlK8qk0XgzeRPdlWs4rPfSQqyEckcBPkro2OtASmQwusGRjWAq9/XS
+CtKUNcdnzvYe5z6uTliO2idZRlklHgT95QGkbrs7Jka46dMiGmKvCybjA8ttw0kfmT5aOnb8/VV
/CKIOS1DwIcsyqS64V2E7Q/9U4o36pC5I6hcHenQhJFPveIuh9kncwJaDNvcbLOGezlvHlrlRpHD
svCUdS8vH+P8kVgb/z7Xtoh/3zOMsAESqzIhTVd2ATvwMUvbrboA0pj/AxvyL+7n09IESCjrQs8q
BV9ydvmMRO8W9yrUxWeHOfGz4lbI6yrR7voSKQ8RECJa4jQaGe6vbQrX4a5P/rr+/5PuIQCDaWeq
PvdI0XF059Ls8ecSLTD1ft2vO6rhhoAHU4AHDPIMqWqj1mRU000er69Gir6OvCQggjIjQMRipHVj
W0gZb+Bx7VJP0ywnpRRfCCNil+eqDWqyVDz5Nx3K9ONUfLSa8PrmUCYEeFiTph4NDVdgW4CuIbOt
wJYweKFMs3fdEOFlYtdVsUhLwrUOXGu1HPSHO8nAiHidMiHgQqPWaM/usCddkULbBfzLOnFUqK/F
f8EZGOjT0PJdxxVnfk2bl0p9HlhLrIKywf9+ZmNiOYb9GWzI8l0Zf9Cr763++fpeEPebJZz4hWmt
pGbwq2HJXbkPzHxAxW9nUOyYRHwldlaBMF+PcqmtPN7FwYfhYeqg7qg37cV9V2XNBCOcrOqqcBYr
FplFouOLzc3DXN2TEw0Xd+T0/4slhspI6rZJEG73Te50600yfEn737pnzowIBxFDo5NeyQgFdIT0
egCQPFRIhGK0IKCmJaj1CNd10cxr3mcL78Bv3C6LHGsKy+XfS/qAK+Xnprz1C5+5cbRKKltKGEmV
LrBn2cuN32H6ODchnMbG0KVJanE1VyZzO9VlaNlK2ffrZ+Xy7XW2EOE8sqKzumVGtDElT8x8hS6W
s2U7KfLMNrCzvT1i1Nzaq2Dzq6WXP7QtHNQstYc1riO8iPwE+rOBggrhdNDD6BOap0My08Y3/l2s
c7ZU4aJOpi7ivYlohJKC8SNDI2SEiSRdDtF49T+0S5OfVrir86XQVUnFBvKe8c0rICvd4d2lBmwX
B7/FTnTuLgJMdHHetitvdUluzXueawODG4au4hbs8jkml4dQZ6R69kWoPX1SseIwj008NQqM5pIv
Dc9qd4w6jA81xGmjPqVYeYiqfJVk7qXyIXtogjps+MyEpzqcYpvMr1CrEhCkStZYa7eRN2U61dfa
dAwMslX3kr904CBJIRK+59rPcUANBl5OfZx9T+GOl6S1GTA4hCaEg3Sf7+qQR5LKgVfqeSaJskdA
JRMgZgItI0QiuLn62GXPY3o7T7/VHnXmmGKVQk5SHSQmiFuGT9YjHz7nIlDliMEyjA8FVEburT3u
yikXqxRmv5S2zXONxuNwy11lBSd8EUQgFzTvQM2EdKALuSvMmuPp9li47Ok6qnEUuWZfQJl2MyZm
G/y1WD0UBbh+MXDG5yRey967bonaPQFfpC412o1fdPVWOdqcOpvyrMQ/rhshog+xPAHxmraTdRsP
Dpa5jcaCStYJwWvK68VKRKqsyNvHGXIeObp+TLCrAicHZ2yc5gcHrspVqf4U/m2u7JJYmMAsT9+W
Ga9lxYW3pkfVOKqy4hbZ0Zxeuun5jz6iWJZQFGWNTQOAkiVfFHXfysH1///yw/qEG2JJYm27LFE4
+OsfrHB4Lg+8pZiBvKiBpHuG+U2qx5/cMwE61LpNCtbi1cvuRp9T92NOr0HznoXKTnuP+41ouyEN
CoHKMNfqYGGaAcW58qh4kJ7xDQxb1bcsKAHE21/EJ72YGVE1S2G2xWRLbJu2Jr3pwVWH5xZ60WDP
m3baHY8UOJfFdVuXz9jJlHCQK2tm0xDDPeTt85LttIFwj4tz2fbZWsTYIMmHUdMRaE1B/TEK5bso
jGOnCqy96WbH5VCj2miHzUH2Ojd6+h1+k5N1W2yhbs1hUGc+rDeM+uY1YCpzorij+Hgvo+F/PyLe
Sv98WCoFrjI9RYNFlWdPEDC+0SJ2U5jUS4YyI8QGuW22qOrHaOzddsv8ccl3GiUMT5kQgoDYiHrb
zEH3O9aZE0XHLI+cuicyI5djnNPnEs5vvlp6Yyb4XFN0by6hvX6chxlUAdSxpRbD//6PhxIz2qTG
67L1o0dwh1ghkoyoyjVNOLnRPUgzww00jd71E0VZ5as/s9qU6irVEVwuNm5m69bSv0oytbLLz4nT
FxQuen2L2i0v4AlvrUt+7PfQFLkzQ9wpfgtqA4oY9xdB8MmgABMy3umjrQIm9HvlrY9T9/WQT/Zx
9RLq9fmLK+VkTcCMxdg0uZx5uukrC/8zpZKGXel0hbehPatArrZMCKAitk2keNLybZH1uam8Kf88
jcceMbf86Y88420+4cwzDPRvVqD4hwkuXJG7SLv4uUINV1xHdDCq/tP/1npgVpXh40U9dLDY7WBQ
c32UBQEkpmTrtSbGi6i1P9TLUcn9P/tOAj4Y8yDFNS+lr9rkxLqTgGe0zYj9phYhgENfzK2d9ahE
MVA7Jq8WlaX5RdDw04kVAQfMtO7MdTERnXzlY8RQaboxbXfBZAZvwUvuyBb2y9H/yaAACttclFrN
Sc0TNviL/SjNnxPGnHwKTQqA+G9/H8KeTAlwUGqxXaKJVXe3RA4hzfJSJ0jZxIuf1RQtAgU9b437
Z6eG2YnGshYV7M7bAk5uFe2rXfEm05SSoR6BAiLDuNTYLdoqAN5VkbmG7snWF4lRCUkCvcUpq2qa
W31igBoZ0yc6hD4sb3nSQk7gAp0Wot3wzc+u7JWoMaiMuaGrNfYqQujFx6zy2OFzuOuD4UCdwCwc
nsqwPeQa/ugYi+NW6hRLRWHgaZWZuTNpnqZaTi4/XTfCr4JrqxOwIkqlVV8KYEU1oX7YYjqk2w/N
a6OEPUb2lSJxopRADuKciVMURTpYil1albdaH6Thk1Z96tCLnyDPRnVaXyRTOgtfRU6QYa3tjXW4
dqvRjR5Vd3jQdphZY47l1A+Lnz9HDtuZxJOAOgMijmRTO7cT4H2DeHF96LQwJpmX+RVxbdsEANHb
mGk971Ad0JvxURqdDl2WdajulXT/v6XmCcgSSxmp9t+gU1Fyt4/dUtrl+efeol73xL0iljQ2deoT
KUNwK4+3VX87r0Q+kvA+cTiiaWNbWxlcwsZouyntInAbrvLgSsanbtr90eESxQblWNnAkY21sGb7
pjEodJd99QSWh9soL1wrMg660gf5olEIySdbr7iHWOJoQMDBkgSYD4bBefIsaJr9KJWi4c2Vhqo7
EIJQD626NGh2awu03iwQkXHUqq2ohrDL22mqumzrpq2K5G8TSt56NeITrAf9U/7EhftsFxyuj91b
diMmBXEun76TQeH0QQWqhPgraGPNbgnjSXZSOdutBjUpyA/Y+y98MiMcQJktembkADGjqt02AwOu
7A3qzrSPFuYht42agaGWJYT0mRFN6HzHgbdy6K23GH2QD8VWE9BMWBG7fhQlhcitjtjXlNvHDNly
qLD7UtsT7y/CKUSit8yUajnPgZC1tCB7EVVQnU3z79cP32XA+rlDItmbuUStZXcI5xh6vbL7MT32
+vcYE9LXzVCfTAjmM3PS52mGmdEe7sf+2ySbfiIP4XUrxDUtjiXVy7KaZYMDzVDOyA/DTofkcHKg
6myXN+ZnXKrxxZ7Fikuu1b2WYTEZUqvgOtxn6C26vhIKf/m2nZkY5U4aJRMuZg0ver9Popseknpp
i3lYKnIj4kRNgAKr7iYlswD1JWqSb0Ow5pPpqvfFkeu3KMTIFbUwARHSXIfU8AKkK0qQUwOA5Max
jdemfpaihggNqRe+JsCBKuVSGcvoe1XDGl0+t6qreXweNc7Ax8uC+Ov8+meZTlusF2ZGywqzRNa4
NJCAXA2pdDaVqosQDigWCzcobhbpiNy+Wk4sMDdNQ0Vynv3rPki9iRj3nDMnXBJj0EaDpzW9xWPQ
rYh9A+OtdshTxJR07WUg+nmomIAQ1ZJ14KtDrwkKrVXxCPKjIv5QMML9LuPQyQr/smdLGlqj6ooW
vXLGvIb9Uv9lNPnoaFlH4B21QwJE5FHVFhIvG7dGkCX37DekFdGdcVqHgA/FuhpDmVT4WsWu0na9
/MB6KijhX/z95X2yIQBDtzTjNHQ4quNheRNWTLyv+l15y/U2E5+qtxDAwARgmKHjKCst0lZd0rtG
HDTqhJPz2g2bk/cfrns25QUCLpRdY45Si8pH2jRBv8y+xdpjEf1hjlas+plVZ9p6h8qiBZmyRnPk
vEaLOAFyxLl5V+crqzVRFNwUbZ+6ZXlY8s1N8v2mENEIhQZiia8CQbEWR7hcdcXhT3zpOGfOcFhc
Xp5aXymaUWKPxIKf3ZdaP42IfjpohsgLJPOWl4mimaDSZ+IMUq6WRq9nWJS9q1JH+vrfnhkjhoBo
gd4tqvWCcHNxJgm53zI2ci6WNkE5tCkdI/2crSDK9gqqC/5y8P3z/OoCRqx1vmVSjtfMGD9G1kcz
fRxn2xn1Qzq9SOWX60eKADxxMGk1CyjYGQCLXoLeyueU4ma9KFZwhni6gA9FYhVSZOBiTfYD6DAT
qOXkoKFUd1Qx7/Jn+xkRi7zfujEMxcIL51r6VG93c3s7NLWbR1+a9CGj8o7vPpvKTENRNQNIgH+2
cE/0hb5YW8lst9Z0v5PzAJML3vWdeXeQBBOCG5QLG7fWVm03s1an2J62MnZkipD9ff5PsCJcFoXK
ei3qsZDOW9A+1LnjXfZhujE8rsSrfdG+D0fe30OFW+8PsGBXcIvabo1GsZsZZNVbIPtvLWh/m+gM
sNFWEVfOv5/nFwwKd0dqFEOe6JrtzgcrVP1tl4e6j5ZCF8keb7yhGpjewfs/zL2TGQIfcDfnq46Z
hfjLMv1gZuaXmocAMLjuJdcd8Z3WUDpoq7TN2D+te2y3h7QLr///706VsA4hlqy2NDYwIQkt6PW+
ZcfOjp1N+66x2NeXzbHY9m+vRcGeEE7GWmzIfd3NkI+7GdsfdoJxtEFzbbBdXl8Y4YGGzL/sWUgp
2SurShkOMcSY4mbwCP1pMJ3tsb/lPW0g8qH49ai9EkCjLFc9XRbsVdv0Ti/Ne10tiPzfu5e08PkE
0Jh7JY6MuozcLJb8eXMHM8iQPrVfm+imXCuXpc/XPyPl5wJ+tFVmbw0HQohwoC3gaU6hVbHdkMMy
7+nZhJUJgNHMxTTLHDA6z3QWUAWmB3W/BkbQhP9a0kEwJUBFXk29nphYk65li7cYrebpqby//uHe
BRT/NCJWlPVBa1p7gvuZZmgkO9soPbsFbRpya8NM2Lp+lRhiabnU0GAs5zjEZeVv/UOqugrV6EWZ
EHCi3rIM9CXt7K6LwXxFrtAlJ+W1m84mJaNJHKO3g312cKc8mVpl3sDN3xzV5WDZu+s78z5iftsa
3cLhV8GfK4awWhc30hiVwKD76ZZzUuZ3YzChPVpFbyY1Gn75w52MCTA0aFI6lgOM9fr8mBb2fp6n
jyiG/etWRmFRAvgkkSHpa6HYrnQDF+OAh3lwF4Gs8igHEH/0qXjsMjKcFiZA0YjyvDKB+MqFynBQ
SsdFHwJ9ekFLD7Fdl/3hZEiAoK6Klq7gJwkCEQfZTXeY3ftLhQou5rLfLve/IVB73Sa1NgGMOilH
v8sq226ydb7cPWSaFkr5rqXSBZQdAYkGpTH7IYarW+k3s16CTmseN1t2yqoIrq+I+IjiMP1WJl2h
yCswD3I52eaoEjUlRh2rd9PzmT5baVPMrvX5/4fnQRYmf+XqAjHNf/AuC/JPfzcEQILOKVutFFtU
5QGnS0EdvXHWb1sH9gPIdv8P7AfESTaE0EXXyrpqlN5yU+UgtaHUBgOZ2ntX+hJWJaCFVEVjs6Q4
xWUTjspjrgRDu9PLm7Ldrfa9NR4b6bfujp+nS3xWVQoD2ysDPoHs9YiZnGejhTgnlC6u+9/l6/Bk
RkALTEKqYzPgEDPMesnSd2Xbq8ZtbR00akHEmTIEuFhttbWyDp8wH00313SnWBa3We7UgRow4Kfz
H4k4YbMElCgVI54TfqamgCtBlCAXkUIQ81L3FXV2BZTQmByNGj9YyofB04IGIwVoQcbcHyQJOPEG
NBgo7mb+068sTSylNaAYSJQqxxW5HuV4Xy18EOxeQ398njs62UL7i2D9p3uINTVjslZ57uEe42H9
f9FD7aiEXASoDCSPookmvFGsrhkxS2okeXApr3j7ql86OGUh75PmtpSJq4QyJaBGJZelNPB3aTSB
VAEDtAUrXvtu8UYVDT+g0Lt+zsgvKSBI1yRNOluS5aqfp9i3MNSQBZZnTl71AyGOl5OswAQsmkLg
oW6yEekWTkGMbGrbpI48N36xhn+4LgFAmFypZRHjEPxX5RCiXjc5OurUAAkFz3j6Q3sCjDR2pjeS
gvTMwBlh3dSfdtY3ri/BAnmX3JV/E/ZU4sQJYFIwttTWUs9v6hm5nz42sjNAVkYKi0MP4hbie1K7
JmDKJuVl2+o8Bk6z56mcnVzXX6u8/7fj/P+ESHHSfm50sCCUFSRi7H2PiRoQLVBN679Icf3EDlHb
pI1WtN2kWMoSbKmT7NmhfGoR1VsDRlF6Tz/EjTMtCAio0gh11sTZ+zJSIoUNiEGixWeH+pAFWe/a
C5ykc9Tkra9OIuI44nazBDgZCy1LmT7jzlEH36xAZxanhygOFeqzEg5iCThSyYnKarm0XaW+T3rV
UcugimICrS6vBuljG+TLUL0SRieKsVTawsZdvdTjoTbVwGiX7/pLHkVE3uTyFXoyxE/f2ZuyrCpJ
ArsJgoL2VqnCnkqDUwsRtsVS1KJW5ixyMV/iDPnjmspQb/GkmOrvvrwtp4UI27JOWcO0KrJcI4tf
1dJWvNSCBvhmjykRGP4inj+ZEoBdqqslXTjiGhi00oP8ILnDId9j4txLSYb093WEN6Q4WeNf+GyH
WKqVZcYBKdt0z7Li19hWgz7PXmSw6aFm77cLwLC1QAySEQ1nl+O4k2kB6pdYN3ubYaFt/bUvd0UC
NoJCcWZpc2frpWheUgrsL+6iqhomCNnN96Je5jbGlsEfL7WmSF4kJZLTREM4zdndYoGgTpGOuqwd
mW4EA5jpDX32zYk5yTqHSTK2Lsv/NZ0R//ynXyRKzow2G7YlQWKxZaPHkKzKltUnrriLh/DMhnDa
52jNyljDFQeBAttREMgmCGSXJyVUIMTOmxfI2b2Lt+qZSeHcG50ZT7E5RMgdbIEe9GGWBgZ4SmUP
4+q5s1DDEZevhDODAhBMeY3G/xz57eFTdztBnA0lqlD7vAbjvgwSnyp7EI5kC3BQR43UYjAMWdP0
JcuCTf6rLIlGJGrXBBgw2kbtkxSJ2UVVnZ5FTk41tV5GmrOPJpx9qZ0NdS1RTNGKN2VCswSLDfqc
29Th+V8DhbF/3agr+Ltw5jEj0yX2YiHJODw19kNOanNTnifEc5qWtEVsIn60d0bIGSagyb3P96tX
QmqHql6TX1AI55TBHsZqwfFVw+SNpiBFp5iNibA0mB0qBiGsvdNn2KBDm1e8KCXd/GdCqwxRe+AK
zHVgxQ4ZZ128XX/6hylOWOIEt6is4Q31ltmU/SYwb5Sd8rQ8ci2x6Yur3M03FBva+y61f7jIO10G
bV3n0d5wtmCVhdK97CMMR3Xb9Ftv8Qc3lrGTJdHOcf1Am7KAH3neVYWd28iTjKaTzZGvGY2bDRMR
/l8/1KZYHIuyaOyrHP6iD4pjdk/pSAT+BBCasgAb6bBaQ28CNtZHqNPw4cttV/xd3GQfdbAo0+Q7
1IoEDIm0bmy2CulozfqibX9li0vcXtcPtCkLiBEVbENHJtyBy24mbnkYBlAKL251NHYStIQdwh7f
6XcpmDOnFwCEsUbCAEhuu7J1ZAfNw4CLrxwbXylDHdNC/wNNDfUJBRCx9Gwzqv4tn2V+5Wpd7feY
OczLjhhYXJzUK0JGNLMR7i5Wyew1jsfCxnW5ys/F9KCzTxL1kOH7cuU7isUxO4Xu01xiVXX90Hef
V2tfZ6Hc+xP43YktIz7gG26exbB1ZMhFZMDni9rh02pziDTxUf22rO7kW0H2GYPOv/XCPrnJ2zk8
szlaSYy2JTyhzO5ulh4bNFarH66vi1oW//uZCdxilqTqgPtYC/r+3qyoy5i6UN4moc4sqHEuZ3kC
gC8LJ0XLBrhaJL/xDfCvHzkfJBU2USsSwKKYymy2Rny0VYK0STqExkaWrSjXFvCitwZ1mxTNgnCv
FUoYuss8zXTSMImQtJo93sTdMdRiKJwicEMRcKPH7L5q9Qh5t3v5wOnhrIcugkjx9pYpszL3T8MB
cUZzU+NKAa8rWm9c2eWs0BD68QdwgKhQ+KPqqcTWiTOaOUYtUEzII1fJXqSuQKBIVFL597mCF2JO
Ar3Vpb0VgCSpKJdQ0YvOiUoIuGka8puGZn6Q9KJ1l2R4vX7KqEMgjmqamc2imOGCYWAOwhBDoB+L
G5AwQQ+vCZuZAivCT8QBTTCHRg2rkZpr/dVdfcizflhAg/aVb9vwnRorpKIpVQARCy8jizUAES4X
3T0nbh8ON8wDi8onDe04aTBQ7TjEARQnNVeF6d268K6Iad1pKpQFobdiRpl/fd+I4FSc0kymyDBG
AxkZpblTrEfdelXt0CCLTaR7CHjSrGWSaSBpdI1Gv5GTXHP09v9Iu67muHFm+4tYRRAkSL4yTFK2
ZMnyC8thzZwzf/090Na3Q0PcwV25/OiqaTXQ6G52OCcHoQG7WUIbk2fVrlsCr6SVS+L8WFvLHcUa
+GVd33NG/J4Ta4JzWYxubMsYt1hgYtVXXdUvb7lvi7zwJpvfPgGMz7FnH2XPXqq+kJzY8zJUSvL2
OuiuPC2HXnGMB+JqnnpYRkeW/UuMR1zkjBRGotlGraIlNzbQyvUod8b5u+Q4JW9QXOc0aZexsIWJ
ds2BI10Mh2728N17rSE+aFeFKxtblHhPcadTU/q5m8EP404zccsCgyL09bJOknRLXN4EfoxpRgs+
rPOY+Flz1wGOtjCIp9fBKx1KiReT6SN4lbivCat7JA7zkHU7NW17P1HMP/smE/fKRjNLa0NFJh4V
oEmZrwCW59vsD4UIKcmcUzOplZabwtGkx6nZ5TKW4e3Dsg3dtPCM3xEA0nw0a5C64bDs0a+wUqi3
y+Hy7W87w7MIQYsynCqAc0FEnx1tprnq8JKC/FeVrXrK5AjOcACdvY0tzABJfdH4gKcpHRJSy9en
EEOR5Rx5l/XaPDrOCWGbpqYTS9Arr/oWBD3ohmT2PtQe1eXT5d/fdDer3xf06Yy5NbsBJtaX9zNS
7MAPK8kXuUyE4LoHLAGkep+giNKZhtuTyNiPrXFt5UsoSUE3JWlnIxAkJV0eAMEHQULPT4F2Gyie
RiVJ2uZ9rEQI0aACK3qMCjmeJPMXtjiTIptC/JcCxj9aiBGgo8PctCYiwPjQec1x3AM2ICxd0+/8
4laNnCR1lJ8fsIKzVmI4qMFFSBIao+emZFjv7zH+uuSfB0U2uLLdbFkJ0n7/ossGu1ObHLkEZ5aO
3PRUXXFS6eQk+zaQ3JMYDcqlqQJsXYKFbu6PSRa+5DT6WE5yvij+N6w+HnUtUK2hit5WHDyOlxd4
S+5YzM85Ew4oQHfZ3rwOn4EkXCiS+CMxdTE0JDoZuyTAQWpknys/0KJi6uc/MwrB9djMHLKU4AgL
6zPtW8fOTnonWb/8l+zqfIaC/8kHrKOoMYSgOeNzfgRO6PY3TvYHSNrfksizMME/mNk0BATknm6r
xNeEBEChMSRGIbsXwT+0QH6rekIst22jxuvU6BRgl8HLLevpA7dzdtzi0KOdjZVi5RWqdOzKJhTg
a24jbZNv5lQrIcJzLbGBSUAfDYdqXIXRgeo3mfVoRgcl+3ZZm22nt5LEE9bVW2oooMuXAB5o2nH0
2mRXk10L2DW+MTF+J68y5rtN/7CSJ7xdc1HrtF4KXojxe+22MCSGvWkHq9/n/7/SZ5rDVm/rGGn8
5Kr95yWLnb7/QxnCA2WlMY1qHeHl0Fcbbya8aQxJmVR2TMLzbGMy9EkLKxtG9pDPVXKwYjZIZiRk
ZyU8y0iz7WScMtxFsbfoYx7eRsNRYl8yRYR3WWVTOieqMqDGwfBBjmaiH3jIerzuOWrR7EMh4C7w
JUIJLvldRedsBOIwY2SGXW3FMAJ9Pxz7yQkwF9R7xJ2+Vjcf+05dCeN/zMriujSuLBrgrfI2Aa/a
myq23haXA17EnbQXJzlQcZJx7Jq8MUvLcpPk62TcafovyeFJrMIUPEJX6DQtVFiFgQ/+4YjKl+oA
vdW3Hhc3cHJv/D6bjgyfRiZUcAtGncZ1HEArvWNAQHGj8esQT5LYze35klnwP2J9U3HeZ4x/1pmW
Y4e5O/SDNwIXoreeFvJGPCA5Su6mLwkUHAXR82ksCxg/2gPzGwU7e43dzs+fwDsvrXHLzlDwGXUZ
DFZG4VoLMFJWwS4BnOKSHS7rJIlMIiuQWoH7fGogxKCfFuNOWRABJ7dMTnEiyfhl6giew55bsA/F
Jd8Kumf9jWE9hpok+kmUEYcVu7gD63SBj7zUemT1c9hX7jT0bsxulEji0PlVXzAFcWaRLBax8gba
RK3fVjsM2zg4xBxfMpfvRxbQxRHFSLGnOuFWMJ6qaz6GoLgD/gFljRddpbj+/BYu6SV4i37AVoZq
h+iAHcMDOXCkH+KrBxnSj8QYxOFE1pqZWSzo6QXLIYLBGRyvRuYfZEL4/6/8Q5wkaVMaMAdAZTla
83VZXrv/DArLU+FztLBEqy6KgKTcqm3loZ33s/VXOz5fNgFJhBAnuyYgcIPHBelJQX81yaMdSVzA
dmUf5SRi6JbONFXQoQI6cGmPuuUC59GLD/mtDpjJ4lDk/v/gek3qXdZp8/mcRYpt42ZqQA+jaAOm
lz/3be9YVeiS+jpsJEW57e+ilSAhmptm2mpBoOE7wm+O5ancq9QZbK/2VIy6IE2SgbvIFBMy/XFQ
h6jjRZqqPU3WQdM/IeyBRezPjk94pQtD92AIFgtV/JugdhAIHUtzUvL5spj3AJbcuk2TGWi1WLph
iiFIAaVkNUNORN05cu0M/YLWnQ79a3eKvpnNjjshzD9K1Nt8uCuxQiJb90pGqoAMbpcXN8mcHZox
P8aWJTHCbd+6kiMYPmbhOuBzwrdGR/RZPfoSedl3uuf0IsroYLZGJnAzQJ0FigFK76tErUx4i7ZB
AtEd8xMSiGvMI+2xDOFk6LhSN3iJ/pJREkgOVIxWcc/qICgKvHD1oNH7bPHb6CPh3SKqZepU02yR
qyXuJ21OkaK4pvoLZL+D9ZKb+4+Y40oGf3wrh55YASnyFF4jue40x9xlHvaXwSTvYDpDBzeS4l1J
d7c2c76VTOEJqNVckkkzTNgI31IELIULzsEjJ4WWL0Vu3tNKmGD4UZLbUWDivRnJVxp4U/qoyeYa
N6MJ3rKGrTNG6NubWJ0hxYOPZlPF27K/TSMIoAtJuNq08ZUA/gesBCycG75NkZXP1YKdxM/qcVIf
NHqNXYGPuImVJH6aK0mBqqV1ZuQYpc9/qtqJToXTLL7E5rbv/3xegs1FtAuSusN5tdjFqsHRmXmT
U1zxJnt6JxuU3My+VhoJxmbkOWmSHsIyIKyQ2icMbEOK4pTGD7UFrNpLYL9K9NtcWF2JFEyuHGrw
wxP42ir+BMxlYEPc9AmS2eAqTr9GxkOv65jqlW25bYbJlVTB8wamBjpHG7M1JRiOqlTZjTFII3dY
Mv0zGxGnTcwQeFdKABvJzGOGRhP5lclG4PgJvUuZz7qI8yYgOaq0sEPIb4Y9BiYdijr1oNwry2u5
XAeDbCpCcnTilMmiFBkW6ZCtGfXDGN3T/MoOPjWy7sm2mwB4kg0aA5uJESNUDJhhC6V61Wf2nXTJ
V/b7Qp6Ediw+bAbkZRpzKv1GkzFsbie1tm7Bw2km+n7CU0q7uEIXFYXQ0Y2wZIXwjq2LxPnRe6x0
NEc9hJ4MJHdTJoabMfSrmQYlIi4FBj6LOTCGARAo+bfkPr7K/XKf3lR+cEddY3Iq6dz41jFiNJcA
CEO3iSHankVjK2OTarnLfJsPj3O9v+wetgLS+veFa8JMPzilNZThm+EUEQS9/MbqAufPhAjZrFYX
gzUssIUlVcEVaXhpCN7IPpbsQWyme2tlhMgUlHE3tDm8a1Bnv5oeE/bFD2IAOnAY/SZXn9CGOuIB
++2U3KVW5zRGjXWTNpWo+y9mcr40IW7ZNMrJYLMBOy3BQ3VPHACYuIZPH0bPcLNTLGW2k0oUgpjR
0z5XLf4YMo/t+WSw2br664BBxi73+EJY9PCfUZbx7bA+beEBmg0oUEmJnFPjwOPkOpSNwL8N/oqO
11QtwzQ0ZJyW+O2d4NO7ZJhtRWrGd5HKPVF9XhYud+Ohnr3LRvovZ/iPNPEzvA6KMBlbWA8Fh47q
08MUY9yn9uiJuqpTg6ToVjYKuuXqVwrawscrqDOiusCaCyAaH1u0X4dbLfhMWknmvvmNvBYjPHKj
0DD4HMLXm8ou2PeAAJxfa+Lx1WX9SqGOTK1tp3U+SeG9t0kE3nNEZrehf9XjixS5U/b7wjtHMMht
pUJyAXB9z4yyp7AuJGe27RfPKghP2MoSpjY6boZw9Oj0fsl/JqakLfUv/uosRHi1toYN3miaBlTu
/x7LTf3wlGMSmFMsNJ9lnzoyaxMebLVo84IJBjwnwI9iwkwFHUc2PiiFDIpqs6ywNjgh52RhpEa1
itPLjswEpzNS6kN3lX1nThs7BAyb7WOhO7Ka47a/ICBjJAQZDUzs9+8F3Fe/LCpe8P/GnOOHeF9f
8+lcGZP0Vk5orkQJGupqYoWaiazaZocwS8F4sF/0Q4/psAmss+VHQAbX4oR0Ouon0i41Poy1+TU2
fyT08bLz2zT3szoi+FBekEhfDK5Od0iGEMhhN01MJXFx0/5WQgRvNyRd1ZRFbLlqkD92pnZPRtAs
hYA6ahNJKrDpIVDu1E0kawyUE79bQr0MqbIYM+ohinLV2eVfZdBLPMS2BZxFCI83tgPMAOk4Mo1W
L9Gc/6pLIBwFmjs21s0YjDelnUj6v/9i4GeZgoGDbIYwXU/QddtP17z5n7rg3sqPQA87DbLr2raJ
szDBxJe+A6QHyp1ukVgOKmn4Srwti8Nlw9uOuqubEiy7SoZkIjkyF3ZDbKfC2HnisXty283+eM2Z
j9rDIPsk5vHuXV5xlikOjo1mW1pzDZmYkV5+6CdeDg/36Nkb8LvVvpFO8kvMURwbq8DdoEWlCcek
7yow6YS+nTtYFtsPlmvvUdhFqUnWoZXJFIL+UHfAgWaTBRyKXwkpna6UWaNMghDmNV3XgC4HIJvO
dkARlNxj950nusAf+opFU0+9TndSH7/tRP6xSpGpAgWhtsyVkX+CAXrriC2MwuFbEf2uPA779E5J
5Mi1MnsRvEm0DHqXd8jno2sO17Nccdp0guZ6Atw0WfK0/ewsCx+2uq7btnCqbFxiRaEGGhpKEXlR
W9RuVjWPQy5DUN4UhCBpgDtHI1h0/t1HttOUp9XMu+ut7bQBNhSs1u2C1L38wrlPevfYzmLEx2Z3
c8vMEaEr7OansLNeO71Dak0cpcAjGBtpEZkf0CWBQpgp0Uwd5wXZbu0XmhNiD1lBqdKxb7Bf5SW+
PTqWRMXtBHulo/DWMI0cdv2A2vjb0Ex9Aomby5yMOagh4mnLqoibb2AlTjAR1VTyOJ1xpEGkH/TB
2g3LfGUq1c6w0k+Xb08mivuAVQk2UQPM1vNi75hGjq39FSgPYQb89ca/LGfTl6xUEp4YoFiHOWVI
6SObOqSNbgeDPF0WIbF3KgTsFt38rGNIf9XyKmeYOu3c+UP7IkBA/9+jEjlh2jZMA62C8YXPg9cd
Obl8B3fYewv2gUOvlIVPmbELQVofpnlsUyiVhf4bpCgWfZbGrTMMEPDlPqASSixCdoyC22gw+FPV
JW7KpNFzm2s6gIcSL9eC75ev620N8t07pkxlVCWUYe3hd9PLg7EkS4FeWvXFvBs8vrYY+9NVc1iA
1BAe+wZoBjkgSbBH+VMimruIS6IFqw/6wqIZNWEqe74XPx0oyK8PQEDx5sMsY6fe9h4rRQXbrwAo
MFchanx95IIufTd8rw7F7GCpG8lI5gbfLmu3+aR17EGqNjUIyr+/n+vcBWXKuMkodLkj1aTvsh74
9gV5RhVGVszefNcrYYJ9TiUbaTvzwlQUYDE+242pzBvKRAgGGZiMGQ1WS0CKtOv6ZyV+vnxemwZ/
VkEkJrKHDugnNMO3hJXvhnBv5rmn69KJf4kaIjVRavcJDUaIsTs3fSZfFAfUtIfoxTZd5cbec0oN
KQfAVm/IXKkmxK3CWMpcVVD9JUrqYG3wNmdKhHI6dioMgmbUXJ2wknRdDoZDplAyYbW5qriWLjzw
1jBRx+Gpv7ZHc+9+2PXP1X0KGL8SS/j8cXvpE3U16WzS9oNbqS0+b7BhhKWNB5ccNSxXADPz8IJP
HMx/SlGzZLcqvO0kLZZoHHCrQXpK6y92LvHG25+EK12EqJakXccKBbpEKnN0xa+zv1LDqaZrnf4o
gUaLcZiuvJ0r//Kj2K5dreQKXkTRokQNGS6PAvL0b3DV6oXvsC9+hQq37JFvYgiujUVwJCjDtV1v
w1R7wLf9sLCKCU4tfCf22PzkEIzIxEEnd5KldhJnqQvOpVFMmqgodblNGWIqFI9DudIwbRZUg+RE
JZJEzqOoCDuW8KImrzhWqhf2M1YZn4r665/dnMh7VNJWT2MbKUrjBQ/TdbWzjkiPW9TVcbI3/w90
IH5G76Lp2VRE/iMaAi8+4a3A7DgcF3xpz7u3ktz+smISPy0258ik0Dbk+Z1uZF4cpbsOhLWyKRjZ
LQmuI0l0jY68lWWpoEjJrD3BIJFi/6UGhsQeZOrw/19l3qVi1tWiQ1JKXlnWgyfczWKZC+YO/tLV
CN6joFrT6FDDJXd8HhQUf77pjl8C50NEZbxhtLIDwWWMZVvrFb8gK2mdSNXdotX9KGSgS8bMP03o
z8sGIfNRIvPRojaJMWCO1y3mt76H4lvX5g2ZnRkA5NX/A4B8u/C9UlFwF30+4KOdq8hxt5pjAfw8
9bUo0EXirT904T4rT2npXdZTEmPE4i1ti07LG6ipkwdLQ7JqFJKntS3BtlRmq8ABFaGiyq5ICUX3
1FWaw6TdSSnS+M2/N8Pz7wtmOBRsJlmDAgtj7NCOZeyWRv0aBd19ndqewmrZfKVMIcEUJ8pq1dSh
ECv2RANYJm0+cikGY6ZlGQzwXUIVQqVZufQzJKTa02KD2Cn78oFbXwkQcrcSvdmlm9Fki5YrCii5
MHYuC9jcQTVXEoT8LIy7qaQDSm3ZsXqiB+vIt2S623wnhR7Z/IpdSeLXtfJ1+RKgWhlAFztCQbY6
VrvpMFOn8U2DrxztA1eGObWdA65ECu7Vbq3CKBqU7w1HOzVH3nnDl+WJYcrQPsoGRzajxkqYYN/G
sJgjTVG374riSgP1EBu8tred2ZLd2aZhryQJho2ytjZTgjvjLbAK6z+H2s1d3es9Tinh8WFeWcFS
aidCahbFbRIOFm6vzH9m9cOyeBZ5SempGZ/rTHXC5kS0x8u2KVNT8LOhlptRAgY4tyruFOyoRZJv
ZJl5iNmYsWRBwTKkt8MOWFdecsfbsuoPviqRucbTH2kjZmSaUvWIgDyXnq+05X4sjpd/X2J+YgKW
UcwZGAbGlqiOJYPstW0PGM13NPr9shzpqQkeQ+0tlo09+r7DDowzfrSLy536c3IxsuEpxyGWDP9L
rEDkoGziOsoiDV0+NT2YxkPeyxr0mznY+TWJnJPViGZywa2A3il3AFj20cRGRQ9QmjH2EwEDvI8s
KW3P9qfOSqrgLTJDLQLbQreoQ9ZCnur9cLBR0kvQ6Gsw2dZ9Dnc0cZbXSdLRlGkr+A57sNtCM3F7
Zf9NJYZTR360SKKW1EQEZxEoJrgcFxyp9Tm55p4en3HeUKEN1u0VaX1UZiGCnyBjPWAmDEdJxuds
9orgILF4iQAx99JabAuOOfxt5yl3mqv77V/pDWcFAOrpLfuOBRT3ssTNVOlsHOI6e24XRQOrxIh8
DJKvz6N6DIenKriWA5nL/LpI4BNHBqNTBVEjSJ0wJHwwb419dJDjWsoOUXAb4CSyY2uCoNny0viK
fmi6YXVmXP4qvTDHrq1TZURprbxR7L0efcaFXb6W7T72SoaQTwzmpGXdjN9t/dHXXeMQn9J96gZ3
IJxxK3e8kiJn81N5lzSvJApuYqA0izGFwpch3aHxrFOPr7fKn3U/BuopWFlij0ocouyiBA8xkr4a
Gh6o9Oxk0C/5+FNyijKdBO+QsnEgaYfOloFNtfKT+T30U7fB0J/x3OzN+4/sIa0yXCa4h3kyMKQ0
Yh0D3IluZR9MM9srkYyrTPJkxe32VFdGdVYwSDHUxxT9igBd8qF2JrpTx1mSAEp8uEjTE8exqS0z
ZJHuFFDAIN2WMiSk7c/qs+GJG+1aGES9HWJsDWAkvo6lJsx35VhSA+otBgoLR70yJHbHr/2CqYsr
7mEyDL2KOqprTZmTkW82AQmWD0KFZPxWdTJCINkZCu6iaEZzAKQ27qs9KtP1TK+LRFJ4kTwkkZIH
PNYkTgscYaZ3j5lFTqRsdpffkkyE4B6wKl2AaQjJUT+CKztK3EnGAc5/4dKtCN6A6UkEgC8k4ehA
+hG47pniTMM3LLJc1mQ7ZwCzLsG0v2ro4v5q3HTx0oHnFL6Vz/mHfnyjgelnBEVAtQckzmVxmwd3
liaurgLdyYz1AuWUQQei/p1pPV/+/beVlHfnxphtYfPS0rB5+Xs40lr0PKYO1qx/1U6zn4NKKL3i
+J4Jmrexa93N9xy5gRVOfTceZNss2893JV4wjMYehmzRIJ7cxbfoN1Zoq+afw2suE7tA1V5au9e2
DGUlUTCUZqpnNnQIG82X2eW9AsUPdsYDR9oH4YLk+t5WIi4drxBDhnGMwVfwFonzW560c3vhPFRl
7TAveg4eObZvsZ9DhwJecZ/fSYeUNj3+SmEhrpRZu+hFjUxaPcX4AA9TOMcUC6f32j28phe6id93
TvnS4lVKXOV2CfIsW/xyNe1GsZGTDq46u8UxBlBzFTmc9J05mDazHOp3N/I73vSZKHNpWIzR+L7K
7zZtoB0Ep2ZiRApc6bH9nM4guZV8XvJTe3exKxmCXyZ9HLcWQbaTjCZNH7vJqkNvItXSePPcTPOj
qi9mum/SqCj8zkqnh2zWo9C//Hw33QMwBm2d2TagBoW7nbosNewKtRy18NTo3vwIxJx5/n3x/kBl
z6K+Cy2XmmynBY9YPzvViuSRbKerKylCeZKVlW30MVLucHaUx7rw7CvORqs7JTJJx/zV3epXsoWR
7YmOlVDuJ1Z5eFsNQCZvYJqlb/YQS38Ee6TKV8Gxu1I+T26zuDnm6qxDvJN5hW37/OfWxObQVBo6
2kP4BNBTzIShBFdVP9VG+0j2tVJQsNB8wneMnuJUteUh0kwnV1+YPcnubtOdrqQI8aOoF2zv8Wyo
9WefAxihx8sBQ3hxIL7TW4lSmwZvqSZVmUkNJi7asZYFndkgV6HqeBg68zqipRRfnvuHd2/bwvgy
Y7pJbUvQyRxBv12OuB8NEze8/JsrTnjdejO4aZXjcq9/bElrJVEIg7GCZlWrtHzXfLCdEZh6HCY5
ONqfSeROfgkGDFkg3D7Js5JCHKyDstEGAiXr6mcbWc4kK4tuZmQrnYTQF7d9N3dTj11fLfWySPWT
KrjDNqnbJ5UkKZPpIrjBmKoYw7U7JDH2bYSyWCPJkLeTvrMutvq7sxiq2qAFkqi3QV/dbd3gGOw4
mWTm20cZm+p21FxJE/xhmuYN67mRc1g9bghj69CD7Q/o3zjNt7cxlM9AB7scS7ZzsZVY/tRXHrEZ
rMUIyh4ptAEGm+bIa6bNlUo9zBej1IxZSNnE4GZqspIoBGp1shmqFABDR6lvPwJeoXjtUVo0gmzf
sZc/VE/wh4sdR1Vnwx6Dz3xIBAf6qbqyv1W/+CjdeLBj77JAiVHaghexl65OsgzKZdOVYpyyTGL0
kvdlCz5DmVk1Nx18hhF8ZdFDmEe7urtqzEZiF+/k6KoGL2gS7gt1VcwxkirWO2VAHAmG3jFbL6y+
0vI+qnaXj+u9+f0uR8w1qibJ6zToOte64QtoBejJsJZQ/+h8tpv+CtwPbEIIEoV3FqUGrVKK5dTR
HeBwwWCzNz5ZT2XicMoNLHZelf2HtNSxrq2a2BV/tyke2kOis7HBWF3E22KZo7sEGTE7BumO7ymA
6khiJ++yDa7lSqLohxuGvRZSYcC4vO/VytHHFyBQSozkfQ4nSBFcMMbcUSybcZb2Y4cFWS1yOX+e
gt5ElRxbsNmNV4ps5+NdnP5dpgi3oIxd3wNQogHTNQdcKnb53vTVo7HnflmRsly/r0G/yWOGxZgF
RicxL4iJGk9dTzuM6sUHsHt5tv//AyzblmSpSOuBu67rIs161VSgm07DFpI4J8t0IPv6yImLZc3g
TeNYCRKcSFnXdZX3mD5P6uNdOj6BVe8jz3olgceAVVSJsniIo3nuXDNyajSdj+VDCLoX1uEjuGEO
Pj9Psmr0tlI6tThTrPZuWHsojb7tlrpz8wpPWfuWBLdDJTG+d1VAbguWiYEdalK+R/i7WizS4jFp
cXBtPu4qs7mz6hht9AQUaTmID7EtE/SLjAB3W7GzUCFCz6Ea8axtdpXokx4/l/a+zh4u39e771pB
LyEkW0FTBqFmtG8s9fxFLaijdnvp59fm27UJrJvi29UQq91xgCH7DEkO6k68DIPhpB17ShWHnKhf
gC9bOmPxLhxzxc4CxcJ3BtpLczSwOWjUB+tBQw5Hroar7tDuVGWnvHEfyqBkN69rJVKwEXMOMjug
EJmB8bnOKo+A19qMTNkT49f+2/eKoJpgFqDmrtWSwPfyRgXXjNfulr2555UlGUb7tlKgKGa86kDF
+mfeZABwm1HoJNXrVL6U81VCZanalkIWurqcYhYggaYQTBK7TKsmi/G4/OrI0+3pYNxiHxisr/Fj
fbhs8VsKrYSJMGk0LSmGaksk19EXSx2dPrtTybfLMjaTm7UQwRQUki6JZaf9W6rBEdPTU47o2Hrt
tbWL72yJd9oy9rU4wSLiMCrLqBgwYVM/9OGnfpClMVvuby1AcBO0UUaNxnXrYvy46EFZljNH9dF6
2WtH82t+rX1Rf7TXAKrFYKOsUbatHLYRwUui0XfTbIqV2RGxIDs0+2PIrC/LYEhWtnnYE1+UhVT3
fyKE89NmxQgHEnZuN92muaN2WP21b7S8lj1dfu+XBAnnqIS5DgQzrQPjvcMhUHnTFDy2M4aj5HUn
2cHx/1+FYpu2FfC+IIz12Q3NIjQAa8nByUTwx7YS0RMsGRgRXu4y5d6ULHsaKI+X35LsboSUJSNR
pOQlvJ1uvQTa3mRPVfZIBolXkEkR0pZYa/WE2knvplPoWcovszadhb5GMjwU2YHxh7Y6sApfiKGh
dHhIYBSPi+lks0xC5SITIXjTjtKOpCrS1ma6qpEqSyeTuJFeMGLxyy0H4ICdDm95cf2sgbnV8sje
cjQAdqaenJVq22H/8zjFCTVVC4C0NacAaFfBlpy3vq0s170Sepft7H3RB2F15QTESbVoqWsDc+I8
CpEd8WK+J7/c/j1qldws/3k77U2chXxII4y8ayy2LBr7fu4bV0uvcgxImkYt02jbEv4RIXYTk0BN
SQdgEiQKyxc+RFbvUzjsCWtHLi/xlN8riUiZRCHuxXWixWEDf6Av+zS5bar/Xqz9/djebnH1gLrC
XmY9LMGs+8VweNGqdBVXfZxQNv3/7A3IFBIcNovbWO/HYnKp9pNpL0m3u2x128Z9viIuf6VO3hpD
XaRQJwx3oRl5lXVNNeJcFvIv6chZiuCmSdoYY2UnaHFg/8AdvxGndquXwQS8fHts9rbhSgdzt53E
WaTgttXMUOJ6gXnzccwOeAkAfL5K98Eh1hxue6Ns0kV2U4IHz0iTJ52CNGFMWOT0kfocL1IO381M
Fdh7QDfFQjgRi2NTTxetClSk3NfGHd9Z4dv2LQD7vQ4BXHqIm9ahoe+BdQAD5SPBlQMdNkjxiYZm
6peMZ106IP8sj4LRyu0yJ0DPpXIL6d1tnqRmq4aqGjZ8k3CSwWCmVWtlnWvb34ZhxzLZFtjmKa4E
CEEQ0DV9rpnF/PYBwwHjcIp73VGxmlVIKWG3jR/Q42AoQXEAnxe/PzHWhiOtbYI06GuG8kqPkdYY
DZ4j94GYJ7z5zxPV3EOt5AnasURPrVTLWnfWVScdAekr/bjdtIuVCMEuykDRKqNtMZjbOMwAAGWF
L/dQx7p/9YucsFTtR75xP71ediMSqeInNekpxfchOA/q9keSjcAhfTHBeXZZyPtuyO/HJ06RJbTM
knhAAYk7joI45Y15y7wMEzdvsMi74GW++tD30/k8xamyIDOalDW05+hkc607cy5DIuE38i5nWkkQ
4sjSDxiXVJIWPca/K5e8widfL958uisxQjgp7cIuyQwxRfhprnYL+yK5nU23vhIgRJJenTMrbxtM
eOzBlvR300j3lgf6gGo2qNRk5YfNvHwlTwgjRtk0oFFDrjmFn5rGN1jgmWnqzNWLRLFNn6Tb2Ne3
VWCOity1bNDU0YwGJOZf49vuqd0HHgZKFhfdN+cDIPRvRn6WJjxgFucFLdUc0wjBbTw+xIA8Kz5J
NNq2hX9kiOA3EdXiIi+bFlfFTsENp/ewb+ltv7MfegR941U25yATKCR/5jyTesp4cEw/M/tGlaGL
c0f9/g2dFeJXuMqVtK7N9GxJJ9ccr4rhr1T/gU2c3RJrbsYiX3J6EnsQEUCWlBXFrMeo3Dz3vonM
2fR1DG9RN9/Zngy7f9vKz5oJz3aKGWtsTG65RnUzj35hKo4ZnaLwp0SpzfLD2chFQkLVGK22yRA3
0jo/AlB4ZzHwzmcj1pUDMIzYT6bSeuXSPkwAsI3idCeRv2khBjMAX6JjzkIMxdncFOiRMnzL7+NP
1AMCbucUv3qPr2QHoNKcD7IUalsihqV4d4DZItBUbrEmj3XUQEL1bsH2Si5xiJu/j/4Q568AUozY
udHmwKRhFDTu1LlK+bLUhXP5zDaNfiVAcIChjaGKSOOhPj2w4WEsbntMwJRD5tNcCkO7aYcrYUKq
lBtxEA2KDpfxsHyJsJiP0rLlzffz3filPPJ8E59A+1TmezcTC3A7IKkmaOOY/JBXD5vRqOiiLhgx
bsEL2hwVo+qc5LvhF+jW8yQ3+bwUEmOUCRUimV3TdjBiJKGM7cL2LrO8OPxIwrTSS7i7hapa1Ki4
O9TVHTMnzsRU7M58qJKwEiPcmpYiiR8bxOSWPLTRfSHzTrKTEhJaIPjTOYDjcO0FeLRN4VDgSqfP
l+188yEB98Q2DcvSNF1IkHLsw46KFaGhzD7F9U3I9n/2+4KNqTXyOgoKcDcsAM+9OK35cFkAP+V3
0WmlgGBPemVH1gKOMLeLLQfNQqfGzHhs7NSZuQVpvcvSZMclmJamqYU6LJBmj1cMRT7lv6438gRl
pY1gUyFoZbOZVrCp0mdAVWyyReLY3qPHvInQ8dGAxg+nC/n91ZNy0dqxKVo3yzAsTL3lAGJe7ZGe
CKKBDH/4/eC7IE24f5YzVemzBYRtQ8gyRwF8K2YViN21+0phieEFc6Djy6YjfxkgWorcPNJBTMTs
FFPbzJhSj7VFul/aQr8fwib4XiJoH4eor5+VsAIK78RM5XlkDWCs0miq28fLF77xAUFVFZOXwEHA
8L64DsoWc6AVURtwTRSfhhakfcayt+LZqTE2MIXNTUqs69qS8QtvWPVvYgU7C5aqSOq4xXx+/6nU
7zGZlmXZrtWeZ1L956k7HfAOKxUFm0vUbIpiGyp2nukU9+0boueEWqV6rR5kBrH1nfmbNMGrJaEN
gPkqRy7ywDcMUz9HBSJx2FN3mndArd/V6NsdyM/L17hVZQamHEGzE+jxBtGEJLmoiiBNQRzmlmQP
CNE7xR+JYzwkt/lTCUC5WVYw5WoIbgny/o+0K+2NG1e2v0iAJGr9qqXV3d7tOHHyRUicifZ9169/
hxlMrKY54rseDHBxAQNdoVgsFqtOnaPptmqgfQsdh8tTVo9dGXYL7Elm5lTTzSqDScH6GhZ343DX
mELZK07eDHsWogcOtQJ+8Ut7GQG9IXppuCx0477sTvOk3ECWyhsbyTMLMABYGKsDwYaSqze1tQRW
K2qyca6ri38Bs7HakOV5GqHq3ergY80CKfuV5qJJB84yER/fghcT7WNMsbShgUx2OhuUlhVwzfBA
lZtoB1Tkq/SQMXt4YYw5hNC+6pZ2jNBNVksPQoBKQ/xIPwKFsu+cnC93YYfZOyVrlHqpaTev8+Lm
C9h1l+HXvgnesbuwwezOXID7uM9QXBwPymv7iWaYHTph1+qAweXVpRAGpXTlj0BpkFuYwJ6Av9Zm
JWcm4EzrpECo7MuvtWEdiuyZQAxkf3G872fLQAdRWlvg1ZlX/aTL2mTQs50o+mGIUI0zQrcQMSoI
rLBj34m5RKm14mqWl1OV365F4oSizJVbNN0shR31nhuSSIAFtWiGzZ70MgTRGVozV/O5vEWYwkDP
B4I/KsKA+pt4SqHczfi4lJVV3ZNpAlx3PQBudwOh7AWYMUrfsBxzSZR98L/imz3G17Mwq3Gf4tWm
3Qx+/omOoEz0sZM7o6/483P5HJ9FGHyuTYR+hQCfqWKdl7ExtKR0HaoJ0Mz8SU7vW+NFLE3EK9DZ
GxvM+VrDohu1BPAWunGqnx7QL7h9Xd34CD7PQBZtm8gc4/JWnI5JGUktXvTRcUIXDj0ezUs/F/eY
PA/m0Rc96Pmeic4L/kOHwmK7E5K8JvGoAuuyFD7AT075mx5lsR2qbzgGYhgF78pWbVUHsy5RUR5k
r+yBGK3SZMiBKO234YL7wHSoToZ2kI+Q5BKRp3O9BNenjWo6htpY5Zk6SYy+UzVcJGUgzw+pfFeI
gPicpAAr+mOCnW/odXtpahW5TwswqgPl1s7pVaM+WyFeeF0F1PDYas0hT6VIAE7gXWVby0w6svbV
UgyjjhwPBBWt38sP8fBYzsF+IH5PY4Jsf2uGXt+bigIm7yrUeAEVpgxL6q/wcw6I3HKnvSpuc9/T
nlkA4i1XYJWOhbD3tK0Dfa0r4DS32GIQePisVJkWtPTpOMV5PEIQLD4CTXncN8R7/CF9UiDmiKOu
srVJjFaD8yimow1d4mdDe9uXxn80wTyXMtLZQ6uB+mVpbqXhe5h9ADhko+yBVioKPjaLB52aeEkz
xCpXmyQnSX9SlOv+R+IFiosEn4aujQ9UUT3KkI/ogcGTntbKoQXw/EetO72f3fcBbH8gvl9YZD5a
2XRlElnInyzzinSxk/SnsP/fqdHoMwm9YHRnwfAGDb3LdRk5dEWSGOsKl5uoptLgkpNJX8AWYGLa
vp6+FvL9YArOLb2aGNeGUWCrDR0zZNi5S6OlEdWVPKEJrcLl5sWG9MGDEqN92kLPZxQ0iDkR8MIY
8x21SskbLUc5vLFfjOjV0H62uWiSUWSD/n3jHS1g6s1stK1bgGFuCp3QOmWWSCCSc1AvFsIkNUWW
o4+eWMhj1kM3nYXobdEimIRCUWcykQQv5rYF/H1VSO6N6zQ7S5n/3D9N3JUQBfUHXdEBRWDueb3P
UlUGqaWbhs9D82CF3v7vc1ei64B4EgIYP8vyiJRJr8wQobNSwUdxDNNvGhG8bnj3OALOmw1mNyKr
tvrWNrCGk3UujhQ4pDnZyTxjdNX7SEJ7YY3ZGygDAXZZVKtrPA9+dCzOoaeeVFDyUJiS5e9/Pu72
bJbGZH2h1JGxT3E8I/u2So6WLth+0fYw2x8T0Dy3OrZ/mtF8yNCNl+91NMv3V8F7HG6/GQtYqwyr
AwvPjOLB0+R3TubPsiO5wf1vKkYQB5y0R9G4FP2XvwtshoqQBvCfbLB157AqSLJW6PMNVRu0BsH/
0YqbUq7QdpjN1EHt252s5mTUIq4PXpICIBEuctS7TZOwAuhQMAStANgDXOOhP8Wn9nq+RovWB+1H
0HnGK1VtmByRX3I9BZqlGqREEcrZqivUuuNVWSHTYBTB2H0pig+dso0B+g/YBNYsUkO9IzrC0RN6
KyCGig/yvXFH4XkfmGqmdyFuJdTRAA1HU/HSGG7BvC16PFMj4wpk8br9kXP19vss1NWSYF/XcBN1
CgBEaxauzjJMoooVPzKhqqthcApNSvZNk1pSlTZ1ubqz7YzXBBoTmWt/0wM6gQ6VQW//mPFcQFFk
SO/aCryOTSDSKW3SvkewKMZnDfxq62H/9xXemQJhjopKi2XSpt7lrpB5MZepQpIPHr/cIaBByRon
H8EDQt/zulvegu3lmN0NRxAGiNfHC1Zb80zy32QLsQsTyT+x7mzjnA7fh17w7uV/QtMwIa+D4iqr
BIUqVlWSDCbk+meoX5NVkG6Jfp8ucXOIhtSKFah1o1wl259IUkPnpP28v0u8jA7PlD9LYG7DWsNw
qNSj4UaG0q/6V8N+nJbKC5sHdRKY4rV66BGFz1lEx4uWuQvTNMrqXMXNq9bu32C16WuaOw2dEz2K
IEO82VSiGHgW4S2mIDYwuaqu1nWulBka8kctGL32nqowaY4xOMsBokiH3BXhx7hvja1Jup+b/aq0
WgP/R0xN0upVE5AItDvakwyDy9H21vojVyUemWCsgNQZZuqZT9rLpTLiykf9NPJ1sD+iyfgUe0OK
WUv1pf+OlPBGPD7KPdionmJAHFVOFEQul1mW1Zp3UQjg5l14Ts7aSboxUAQRjWiJzDDZjFmBXndI
MPKhBmFgHsfjcChvxc9oXpxQZQj86PAVnbBhyu5nLScjzFigMgFjiiq5Y/i/a6vgithaYaIRtGiH
tLVBL0OniDNfuiWFMzpQCn+FULiT35ifpof9k81No7YmmQMwl3OHQ0hHCxZXQQ8Tl3DoJUHtr+fx
qvZBApV4Yuwh9xbbmmUOQdmA/QDYXsx4ohaIgupT4iq5B5itm6OqP9ieYJn0y7Gp29YeEySNBQ08
XcGXpdRs+hGlzp/ktvXzW3rm6l5kjt5ae+aYgNmociqjcgUacqBU6JRi+DU8yIfSH36IRt5Ensmc
M2OSNL00kZSO6XVZolo1PS7K8/7no4dobznMIcsHyWrlEt5fR1fhctLXH1p8b1ijF+Ul+uCiBgw3
20Wei7iM4gX+h9kteZWWoexRtpAND4wj1oPsl+j5Wx7EmbLrOv9HGEGIoqf78m6hG8PMvsVq2ut6
puKlP4HbP4qcRlcdoj9gEEvgItTB31nSkMThdBHtHbleMo+KVeFR7o7T02h8sv9nmRYaSja/z6xk
aCdLTgwLxVOQY5jkuZlfBvUvvRQ1R6h7vV8HAHMWclI8+Jn4scYh0eYCWW8fYUw7TE9VqRzGZjgY
43xI5FSANeF6u27pgOb/zhcZb48WvTNSgstzWG7U7Ecqf5KUp31nF5lgnH2YwlhSNQx4xqQOClP2
w3Y+d7Eos+aaMRR6QUL39x2TlDrrehMmWMlo/mjiBMq1ixPlgtIp73ZEH0JTLJPgvcoiQaxOL8K5
Q4f9b5UPejvSkX2RMAJ3LZigx9sYdR8oWsNJNilNUYbhYFcapkD0BCATzP1Wflk/7+8LN3Gic/r/
WGFceoxJ0eENDNRU5FENwSYw7s3nLAGJcOTSVE1UpBcti3G2fMxtaZlBR7GgktFIp0y+Ty3BODY3
tOKLAaiDGi1k7i4/nUlAPlR2eP8o6gpIfBgWL5OsLTcg3wReWZPb2mm1TvOSItFFeFFutNvYpjFq
s216Dlm1FTJObtQdiupxls9V5LUiISdupNtYYZzD0uTErA1jwQjrEwnvC1G5mZ/CbAwwfgFMsmEW
DfD3oDH1w8YK+mI6QRL6bMxLEIO2ZDTVT3IhO8aSH/tcgdypLF+vNTqQje3VotEX4b+HcRt5Arim
oZ81vx4+6weoMkBtuC0wiNWcqgMdei2fha1Orq9uPgITtZRIgvJvBl/tFpdKN0OYRHdzUPFL34tT
5ELe4s7yUYDfP5Ncq0BKywZaWYrKPtbGIgO8JgJ3gTV/a6zPEIXQEwF8hnfBoPED/lncZgZKUZdO
GiaVNtoRiATU7jHvHnTzRo/vGvXz0JTu/74YosjAExA0LVDuuLTUV0ocGhGuzCIynCp6aNMnqGEK
vhg3iuHHdVWFsiW4npjjMK6jnEQ07veH9LQezEPyQB6HA2Vbrc+SUNiPt0N4U4Ce63dkfqfvs5rt
2LaoxhLUQ7NDZT33osIX75LZmmBeLaB2svWcoEw4rXetfibVXVuf12VwpvpYgDWzCfb3iWsPORNg
+goWxaYc3ZjYNrSXMLRu/uiW0ZHHUw+1ZHM6WvVTnp+kUgSM4wVKsrHIBEojr4pKIjjRFXr4Sfts
GrUjx0Eiuq655QiInRKA4pBSQVjy0gUhCweqs4J2hR+S2+SIF5HTX5FvCQYQjUN2gCzXYf9b8oLz
1iCzd/U6jUtKUJyyF+kO5ILnKhOOlnNdcLMo5opr+kFOqilEYdRXF8yBURyX9GicOoiNqQ6UV67b
YDjur4sbNSx0vIlpa7ohMzaNJdW0LAOwD2URN81fSA4kNwRCbwuRzjD3KYuRfNRsoFWro89+uWcm
Jty61QbZHqWZ/5tixzqZPoYRvOVKP+2vi7dfW2OMg1Rkqq0wWWc3tR4TVblZLOXhv1lgPGIe1n4F
vhnlyu5nXt9WyuMHfh89FNnWQdRqsGV4yUzkSR57oMUwHToDkCYpgm/EvYCBqiPAVeCVADL2yx3B
1HW+oNgPGv4bNEpO5YnODVeYylqX33LTxVN5I6pDceuWOnJT3FLIuDEWeGlUrvp0jEaN0vgATOWW
XvUcBXRMuX4WdfB4zr01RQPkJm/TVE0yo5UCFPVXndwM6rmTfurNa9PGH7gSN5ZYGj1rllCmNXBZ
1TPYjqPZcmIzgsZ6K6Qd4Dn21hLj2Hnbq3LRAYv2e5TXS87G5Ez3VMnNgHp26S6mI6rE8uLS1iTj
6WhuZaE0A1665MEgS1BfDMDL/R+/IOOL+WqbUfL7NWk86ijntd0hUXNn/0yJnE9lLii77bJIL1HC
o3SVlEMqOsunv0m+RI4ucD72rbdSgLFuYqOWSfOMaAZvb+uXke1VePCnpSzAd3Dzpe0uMdn90i3D
oIWAC+agTnBLO5jR9MqCxqvVc/woe2KZH9EK6d83x0tVa7OqRgmgGak7Yvz2Sp3TyVkrYMIw1aEb
QgSayPeZ0JGAbLSPVjQNR5D6AjR4tk20shtPuqFjdP3/h+CUaxISFcBFAlOFgHW5xjLMBwUdObR2
pczN2ps6SgSOz81l9I0JZuOiJQ4bU5PAl4qASLVXwsmBhjYld1RciBSDL9ucgv2DwD3SG5vM1k3F
EFcDRbT267j4cztCz820G0dbJFHWKzLFblphpn1DQUHQGh2SzynEziTBRSYywcT5Hu8QiGZjxHIg
UBHRbss8cozp1/4no9vAFvAADsOULeiFwJ7OfLI5ne06Gui9pbaHIpfA6dyq1+E6ndbYFIm9cCu7
W2vMV7NmMq/5DNj7eFgP6meiepo/H9Mf02H8XOM8p5GDd8RRFfRguV9ys0jmS6ahaS5ZZCNDi+GN
ukknuxxLhA/hHqo3KxqTCarmMk7Lgim1qbk3ktyZe00U6Omd9G638NJWcXJRCmNfj1INEJdew+vG
w+gpCPSxB3XxwIaweH4jSjbp1r83BopZyl9jguP5MkiYTWvFq4GHlm1jxnsxp+gmKqch6IfuW6aV
nxQlNAXeKDLJXGRT1w5qj2lbTJM89+C3VYpgjn9NBnQEbSGUguYUe+ujXrMJ9DJ6eq1NEARpE6r0
4jvTVx4mT/GXoyJqwnKPGcaW//mW9O9bW8tIKrLioYWpNY9IlYPMyi2as7X82D/PXFffGGLO85A2
FrJqPCHTWUHcq52iAN8aQBX7ZvjhfWOHOclltC5TXKNwSRVc6SB2AoS2Y3ndITvNPp3S74VtNb73
A/iCtzEQbCwAi/RrT8IEeKFcOtAKcHK2vCY7kAfKTJW7xZf9NfI/5Zs5xhnTEMFX1tCjUeziiyKv
5y7NrvqpENyUIjOMGxp6kc9hAd30Vj/N4+x3Ru4O/f8sj0HhR+bbYhgHnLVFD22zRuQFRUl8Kwun
tWg0eHeaAKtCnwHlOp0lS12kZgD9qw0kzx2UbnIMNbuVWx9x/8ee1Do6ZjyKj/g6Xngy+HtNUGIz
vt6O4SxbDXApUdo6IfgUarlwhkQAU+Puz8YK4+kpeEQUK83QnI4fs+XFrm776nnf0/hZ7sYGc0HZ
eZS0UYzehhyA1hYiz2V7haYDFFp+U+XUqbeYh32bgmWxeDVp0nQ9bqPVBUnP1biu7rpIz3b1gQEE
iu36Z49YSkZrqdNu1dGfTiVM6t83QiEpbhTfGKBBYxNZezUjTZo2yPnk+2zN75KqvdG004ITVMyh
I0s3Rdn70+QVqUjRnhvUN6aZCzJv5z7sOjzE2xgv1fpYxney/Vw1AoQXP9Zu7DCByIRaIsrgQOH1
r0UOVW6HeLknAfhHdGcBggfSH4GIoZpb19puHBOWikY3B2vG7R+DCQ0G7yyvPFpPdJJpuFoFVf7f
VbL30ePNTdjwNGCQfgY+E4mNcS4P4xFktycKthaKnnEvkc3HZIOGJY15rBXIBc8QIwAlqfYzv5Lv
mlPp58EkC4I7NyfcWGOCR18QrYgtkMXOvfmwQFnTqom3f5CFO8UED7xwwnCc+gXfTjtTNtLYK7/o
D1T3OfLWr/vWBGGDHSld8hFE8zIqq6S8G5frcrnrUkHAFRwrFmw1pbNZFQ3K7WGs3PcY/QortLPC
xqkt0YOEuz02mPrRg0fF8HcpcRM8KG9jAggZwHjtqS2Pehbsfy3+0d0YYPxaaXNkyWjB/E6T5msU
oz0b9EWTg8onpYiSHaRn5gcIazBSjJ6cCnoUDDIzL5ElqZrCoAJLcRm5Zo6bODwr00c8YWOEKdkR
XLZ2Rilr8q5LnRyyhVXdePLUii5HrsttDLERfjGGaKpRMpYfRi+/bxoXfOLQN3/tXgZo2/lg0RCG
CRoF3sUjqJdjapS25tkytdr3GM6js+dR8VeVB0v4OEnEUYDgGkNH4CPczOnNFnsTt7WkprGGKe2c
wv7OxTO4JcazHYR4C5fP1Q8R6yQ/29gYZHauBkTDNIYKXn81H6IjAWyyPiZgz6BSlxhUFQQo/v79
+ZYsW7JsWZ3c5wmGYtXvdWM6Fl7Io+hxIDLC3MVNUmejBsESd1HObXUq11MbC+5hfrB4Wwf9+yZY
pEY/GGmBAea21F2ADECuoAuuC+7WGLT0ZqE7YqKDdWmjyVZdn0zcF9pN9jk6YiTCe61eKGViAcqP
j7T/ttaYk5Xmsz0hCZzR8nZWxXQqWcTRyduWrQVmW0p56ZMoxXVRhBBxHF8tc/T1+bh/gngbszXC
bIwEnuc10ZPBlVc/Sa5bXZSd8G4ksMKaBiDAwJ6pTM6wApbUyBMODLQtDq3XHsYDZYfF++ZHeBxe
sDle+yzKVHghaGuUSR3sNNTVqUBYUMugDY/r+nlee6fVv3bjX/vfjyYIbLDbWmISiFXOMHlUIEc3
Qfydndsrql2kXokWJPiKLMtkqsuYJQG9KXgu7qf8CSSNblU/1Ehi95fD9bm33SLMGQKvZJ9bK6rA
q/2cK8TRwazViTQ0BbtDmKND6tCcOzQFIHYSNY6spwBXhCVkQlMVpe6Q/BrMaBSgH0UfkDlMU26o
kZ43UMVRS/NLPUrpA0D/aeOqqpV8UtJUtGOiL8kcrNzuOqnXAOwz1MAI/0oSPxdO8ok+JP03bKKq
1idtJ0Wgbe2mwUFBuDKv0xFPX2hO64IAzl8OUHaA2wG1xILtosSuprJYgL2pb8bGz+xfUvTXvu9x
Ez7o3wBA9BtExCavYaZZSyJTvc6T7v2tXzQqLhbU++qhD+LMAY30ad8of11vNhlfLG1l0ZcRl8Zo
gFJj1h+Loj52QynAKnLdD0wTUN0BPyYAD5c71UjRgFl83N5let1hSK/+kmenhHzfXww3mL9ZYaNE
U6lVIlsoh63WcRzAfPJl//e5zyVjY4AJD63SkSnDRYtaC6VJj84q4DWokTqpLyZI5/sDxMYgFgum
73d6bUOqDikgxYMrqa6u+eCpRqE5Caw+KD/rGCcGMs8ToQG5n1AHdh71PtyLLGNCbth1otbS4lLJ
zHr8HBafBN+Q63FvFlh+b1WqjKiYoQVmPWuB7GZH8iXyR8d8nl7j77Nf+pjVGkW5kcgos3FGNOVL
1Q4UYiG7iUUb3eAaqn/kQAnICfTiVIt+zGB/rdzLESM/UHOjY5Bsg0zRcOsaJl4CtEtAW89U81Tc
deYvDnO8YLUk1ruZB2s2i3VNddwn1p1hXjfpdaj4+yvhnl+Ayv4xQf++ibT1bIyx2tJcDFJqtQfE
qGtUd7GwscKN6IAz67qJlAlqzJd2dCXSighFNzcsF8coMqduHyVw98bXU/awvyT+Yd7YYm4oWU4t
K7QgpGaXTm87ya19gBqLW2tgWKOlKpE38M4zGL9BS4xiNnDCMmMQivaTshJQ7hiUDCpEKS7ywZv0
Lb7trmUv9cPHD0z4XFiknrPZtrEJlV6WgZ9bwsg10sgzrNxJTSFOj24LkwVe2GHcI5WlWVMqZNFU
Ky45gi7mL8uDvjXe9JhcKm/MRHCyOP54YZD60WZhoT6TYhggw0HSb5F6inu8sU+t8iJwEU40vDDD
5NHjlElTISF5T68x4Qb8ISbcalT8en/Oqb4IioyaoN8sMsnclKqWY4ooMia3kHxZejATwe/zIG7b
NbGgw8zIB11f4IW6SjWZaTMsPZiPRe/JT8knKcBAhFcGIsQU73V6YZaJwKTSyzgmID5oXwa8tDBJ
mnv9UZqd5JTcl376TZTZCFzk9/HfuIg0VpJKZtA9WwBwZobb6T9iKKAB6bTvJIIN+73wjZ2lhVAV
WQF0a4Eq9DSwvR0zNfsAoOPi8zGxowQcppNjSl6teqWdHAr7YE2iQojokzHhAjXmRZuKFOjH4r63
g0l6Havb8gODWBdLYYKFReZIj3UQ+FMYGMVHyUPjyMI8g2auOzGJHV221hL8qBEWQ+c2QfITqMSh
oED0l29yl/zc9wIeju5iVUyosLRCS0F4hpsrzn4tSuxqfXYzhBCchvh0oRSeqpdga9TcODdOhixS
WKU/v7daJmwk8lDLs43LrM4qZ10PCwRBy1VyxsyfyLdOhEkQHWcW3lkm8gKYvUSR2WFgQHhyPiY3
UdD7v1sHd5oIR8/Jcbafl2XHq+IC3zaEzIQav8zpQxaetFwQ7QXerzJPoVmu+wxsJgC0g6TloAKJ
AP57Fw+KG3MFAnzfX0TrYRKdspnr0sjDwc1BjTdDldnXyHxQak0ThCfhTjGRI9HCOU2shnJsTj7B
RFEF7SqcBAMXWBvEz4Wg0iA6CSzMUwsHKTWQMAL7ADa0LtB0V7szXqkcl/JV1P0Tfcd3wWToY9Ij
EUja16n8PpaRU60/9veKk8Zf+B6TbChhnoZRXuHxGlvInjonDr+t9ecYtMLVTT1l/jAILmmRKzLB
JJ9kUCEt+IRjhdmeBHxreBJBFgxQ0uf9tYm+HxM35jiLCMlXNCvs23hOwLr0HGqCUVJepr39gOy7
fJxrM84apBz5NaUxTg/27VQ74ZFi3OMHTBj9pzWxRTylUZouHDBz3q1+bD70ZZCLxIQFlz5bwltB
9FQPOSZ9tTWHvogKoGhSZq23vxAe5vHiwzFRAhXIjnSdSQdEKFIKVVbboekamoDmzd8MstWdmIuU
7xQW5Jg1S0eDk3GKNiojiKdR7L55nLXnQjr3pqAuzv+Af0ywVYBJ6Y3YrlChRmJ4nVjmfdI2H3jg
4eu92WBSzsE0wdzUw0YCpQ8MNlaBDaqvIDlN1yrYUoQCI6I1MReIPabQWaSZtfJkBOOJTm9aJ/kE
DS487woqW/WhS+RtgYx7NEYOSWYtQ/e+9c3K78GwI0Iw/cuj9c0GXfQmvbWLKCxwV0FDCmwKgeKB
3RLPnm9JMLvhq3GI/emLiDyMH/3eTFL33Jgc41Yb0wVhYU6f+wFjPuZ1t9yuscAFBV5uMldHGJl9
1GjACkTpl8i6MpoXdRRUjf8l8r0thbk6GgJwRVwQjP9BQg/glPig3qsnw8lvKQW5aMBCuFnMvdFi
lgxTtVgSlbgZCxe5EpQjdb/1Ia2AqwucgKIOrdAmEyzKtgBDPeVstDKn9/TKid3GLYL1Vp99kCUD
zZnIjmhQS3DUWMTgRJoiUToUHJpkPMmt7UF0W3CLiPaOJXMnU2nUTY/EiU7nSVApmo/tUXPsoPSj
QyXKmgTeaDHBIzbmKJRDpXXNp7b1skdEj0N/lV8pgXRjBvYvALVuGoFR/qPhj3ey025FFc1LtgBZ
DN5NV+9Vp9MPeX3WjdpN5l+qKA+gzv7+jfJmjgkl1qoilsS4zawY1CjKFyu/ghKU09pf9ObX/s0p
+ppMCDG0EICwGU4ZV3dD/qivEPzx902IXJAJH5ZarLUaqYhSzYPdf7ZTQQ4o+n0mdNRoG6Ppidsr
7V5IcdT0//jvZ2JFqfaqPdHw1xTnyXpOx9N/+z5MXChA+6OhGoKZ+CrzsqG5VTpLgPb6l6fGH49i
wUqQ1sqLNoEDm3czBjXXqyR4Vc7GoQ5Ed5IozLHoilFZM6gcglyu80cPEsoQDwAgCzI8lBdFA374
Ecyh3v4npJ9o58DYTEyw9Khu4mihQnZUBTgLpgN9XosK04JzyfY2MdgzNUsG7uNFkYImwmNjdXJl
8JWh+ZWt6dP+ovhf0ga6DHJ2NtgombSsweR1pmL+yV2AWioe+9KhHLmdRxaHMsxMV7n7oeuCUqBi
Ugkz6+zsS790iZFbgNKp5lU2B7nIO7hndfP7TCzooJaRlavSATZwmuXv8Vg5go9Gt/qdK2wsMNFA
HhSwGdfmDPdbfC1xu0Dy8SzwMPXUP4g1obnxc2OOCQ6ky8o4R3xwrTLxMMEjp901uBoE/k0/y96i
mBABidRyHRKqOLMOTr3+NFGia+vMq7DA/e8nsMQWvftUHiIpRnls1VCZa56j5H4xOmcC69m+Id6H
A/WY/ntYRwFjIpa8yV27YV7TuUfJDzW4sL2zJJdMgqRSZIKJCmsEerikQVNnTrrvaRp/Nwr5Soqs
L/sr4T4+t0shl0vpy6kz5BhLSWI83PXBpdPBMehV8Rmrygnvbolb4z9R4Z6beG0N09O2+YYFZpIX
aUXllkKlYnd5nq/mBzqnVsROdBDlebyzu7VGP/fGWposM66QCYAi+WRFz+YoeobSLWe9HE1Z6IJj
9EhWZdbLc7siYw4D0tyfSGx5oZUcwHP9PQwpe/9AzoUGLaJROY3R6mMewd/fSL6//LHP+j5ojFqC
VA99zuVgTGe8EiURZ4bIBOP1hS4NmRUhpLf2nT7+7KxjrghyVZEJxuvBdlXWjQavD4cflR17hfxk
oh+9/6n+xeffvhXj8+ZimVMYIqkzbkCSvPySXqab3NO+mnhiO/XnNccwEoaFMGUlCPB8L3wzzPg8
aXMjUTOoRdRyGEjxem7VSWBC9AXp3zeO3nS5Ehkz+PZi+5hGkCyJ/bqvBV9QtA7mJoyNeokHA86W
25/Cwk3C/+gGzD0oLc0oRdQNapI58UCTldslrD2BH9B93jmzLCVHlGaKFi0zHTaWXYIJdABvbjKw
Ypnn3A8L52NB6G37mRghERWBPDYHt8vuiX4oRGUcwd6z7Zo+HmsrWYFEmTuvt772SPmHz4JvRk/g
zjdjWzT2msaz2TRUW2s+dLc0Q4muy9zRDqkPjofjvjlebryJqmy3Ro7VfCQQmgZYDhO4hywYkBv3
wtxY4M8qExAg39WQSsHU+WphIKz4uopSU17yvV0Hc/DHvDCIWkPir61rR2mD3iqdBF3C6GuZaSK3
Fq2GCQG4WO0ksoHWHSNvOctANADEBgxKhN4QeMQobbWIcUZkkgkI1riG6aIA0dOjMSmZZ6sXYXa5
Ha7tJ2RiAgRjEi0HFSJy4+wWHa5DEUQ3mId8ocWn5krY4BI5OpMcZ1PcQbauw7xAQGm416N6b2Ai
p3UKD8qTgoDKy1y3i2MiA3BlKMQnHZAuLfiNgaINNW+SIY2nPO8fKIEhtklD2i4fTG0Bhod0jgnG
eVnPrpKiuM1qkcqsaMfYDk2mKmthx92MOmUce0gtFUwlQikC2s+YAFe95CBCQv1LUvknwrIdmyqe
omrKCVhzkVQSjxZih6+NR60tR1k0u8dF2RDMFUPMCC0I3WS2Lcynxigznb7XwsC+on1QyU1lR70b
vDpxkVR7tqeL5vn4Yf6PVbYsKiWymnQj3qFG/VlCIDGyZyFuTmSDzfWy0YzkHldj1BOnMW7JuEKn
5XXfGblGFIibYSJcNcDDdpmrEMgh5EmHdKhQH3Q9d8L1vok+9KgGxfwfK0xs6ksFUsbjiJkiVHg1
V3FARHA0XXImKM6LgF18p99YY8LU0BRyMVoqxaBOkOrJ/OhbWp0NsPePQQm+ikMjih2ir8gEqnLV
i7EFXw/EZsAAuExnaYp8Is2H/c3iRo7NwhhfL0Y1nJYZ7zUyGo4hN44eE8eavjQo/u1bEn1Ddt5N
ngC2HVaMMdBjRXBTniVIEeggzDN+GEdx9OUWqzYuws6gJ0vSR1kJR4TGw/UCHRFMyGKS5ldHlSCn
6xxoZTL4+6vkbptqGL8HCOV3ogtxixy3XXGfhTaAycNdtjSuVAk2jXsvb4wwvrHKZW0aSdeDhP3a
HO7X4iNVis3vM05hdyTs1oE+4omXjF/svxoRXQk3c3qzwOa0SmXrQGcCUSgvfh3FflyduxVQJLn3
rNgWPJ5+v5LfZbfQ3dOwH+DEtpiIpClUeT1EJ2+xCITdDc2X6vYuHDW/q6crWRsfynx9arBaTV8/
4hAb20ycSlJZy5cYYb2uUohHGEHYVI5t5gIzXJfYmGECVEaiZeqhNe9qZehAC9oxZ1EthJs6bUww
XgcyrVQyO3gdBSPh0keqll/NLq372t4HqJsgqkTAlA+SfBOCcpeXCAoGw5AnlGdGCTT1aS196wNj
QRcmmJ1RsjVS80ye3ZI8ot8qkZdFJO3Bja6bVTC7khhmBdom3Ld23f9SvCHE6KAuO+mSnvbDDv32
7z387XMxezNiLLUMtRqYFvlmjL/quq/h3dNODxH5JMXHfWOiVTHhobAntN4NgEAhM/kcZVPnaKsE
6SvzVEE0VnR46SttZ2ks84DczipZLeSZWkBp8qpA+xr3oEihT546INBfE5rkH6Y/X5Md5prioczG
HkSlGOaqKNT/jGsDJFGA3dHs7xA+il5a3Hj45igGPXub+k4CILK1tCE4h+bSzbNHe3lNUKc1lutM
+2t/9/iLM0Coj4kQHYTUl6bUdFbj2MDEtDpep+bXQTcFO0aP5vsNezNAN3SzFp1kK9XnxJRJMjuG
WlbOqDU+5s5F/JfUz/YM0ZVuDC3ZqEgpZfI0Jc2tu6upezGru2i4K4vVVadDpYjGmvk5DEBV/3w8
JiyFIMqZQ7mg3GE2JM8BnHWz6xLCJBgz8CNPBBLi1zQ39pgYFYLWkOjL+jdUdwrg/MSRiRN/mTG6
RtH+uebMqUOeRJhovkO+LZSJXOG6xFaeo7TRo5ba6PepfRzC89LXjiQas+aHkzdTTOxaiw69MRNM
PrM2FkFVpMqxxqzeT1vJw0AZjEzUeaYevuc3TPySynK0pBB1ThnaX/k9rTrYj5DRvm3P8YP6uH/c
BKeBfZpDCyXtxx5V6SY/z01QNA+VKbiZBeeAfZEbmJzEaCqZMOmCJsXRvKWt5vwsajVzO/aQ9/3H
+d89w5fx/0i7suW4cWX5RYwgCRIkX7n1ol2yJNsvDHnjvu/8+pvQHLspiNO4I8eJmPPgiC4VUUgU
ClWZQT0puJL8ftLO7ALPvoyD7UMl9ZUpDkNGDdS2GfoYMeIcezTGVSHtD3+3MBx6yLRvmzqCKC6Y
+TLNMZIrKpKsFcEF4eBCipJmyAo0AbDqlgF16eo5dbSH/ED9eT/ntoh1S2iQw4skKsd2MQlq0Z7i
o5kLWinBD8OBlhiG4vLOFl2MBYcJPyVZZu0cFlTpnUg1P9GiPFA84QvOk+3yzyoYOIAYEtScphlb
SLvqXFYwprfkqvPw3uZJrqgPT7RfOXCA1A2lhLUG9clzZqnOIH+dApHUlcCIxhH1pBIUZoaWTW4H
L5lxF8kHVTRUIjLBlXpiPW27fkALUjH6UWvsCYVwwijYQ6Kl0RjUro7goAkTEyQcKAJmeHAzKoJn
+dHYBUv9PFYQgugNqXRRhn8kofXTkPrJVkCa7+jRKDqaNyMR3PKMq0Mz3w35k2gOLJWl2oN1CNRn
sFQKwnDzg64M8HiRk0lJKzA/xNoFZuynwh3Vl/OQtHkSrkywP2H1NZtMTciUApIMJbTHaZ/lh2T5
Sokgf99GiZUdDiWsGiLbiYkY79zXmxy6q5sL6lKAee7T0BYWcDeziZVBLptocn3RKObT/mewdtjI
jB1c5qM93fXu7JaudSi+d1/U2T3/SV9Hxd4d9ivTHHiANBesZR0SGfWqOChu6jW6p6INP97N37Xv
KOeGzrBL3dAVPQtu742VZQ5JOitQdCPCJh+PzSH3koems5drNmWVHa1DrAjqa2fj08KI8tvgWUq5
opj/B13WdBdifjc1dvMgmkg6u8tghEOVdGhrSANDlkdTjvFwVdS+YLlEBt4BSj/ELeOlNh7+ue2Z
xEaUmBGINCav9K1DWrqaiCX1/I6AX1y+geH8Kk40nJvarn3RnBSVwupiuW9dVt2gCcSbBH6yH/zX
sIRBDk1I1hkYfUKTVn9cfN2Pj7Nky180d/Co31z1e6GWuCg8OGwZyyWoBwv4aMpXZWzYlXIIhJN+
otXjgCU0imY2UpT1rPTGNMBF8oG2f/J7S+GrcThSa5Qm6gDd3kXOfgQZOovk9hhWuKSfXx7Rx+JA
o1YluQwhqOzU9CKVIlsvdurwdN7G9rcC6wMYY1RQJnDwIHcFmqoltBaBoN1u48s0uf8rA/zNoxyW
SAEBPso0veUoMtR2alVw89h+KtP/OMFfPdJCmmjbRKzErnyXoeTtWrI97cMdNDzq3ElscHN8bMYJ
rMa/Px1/EYmW2rISCzwWZvdIdC+vviqdCIgY0LzboBRi64z1hmnvvIXTtCmnHDz8mP7wzJ3uYwQZ
JA++cmSjkAOUjAT2NiNuZY6LuMRcTHA8oWGvCa4UeqU3eIUxRMp/7EfO+cSFXECV1tICs0cDzhLa
s6oflmH61XSyK+vDLV5CI7uc2t49H4fnXVP4gykN9L5SGWV4jlS0qcHhXSi7aviAMgPG3X4vmMIf
TVFMGjBj4QtWemTn/RcUoWyp+rtPqMjc+TTlXa/3vdU5BC0fyegn1UM8vhiQaDDpE+jazn+68wum
8MfSmHWQpkG7giPr8eIZ+I+vzNb3djYwCCzny0VBzcTN44IK1mz77Wz1NRl6rVJRIxjDJpBxXMh3
dDc+sQfW8GuzpxGcdsmRMf2U2u68t6JAYf++sjkXcQpnS2zr8Ssdr7TwvhPmF9s2NLCiQ0ZBhZ7s
Wxt52WmQ3AQf+ogWdiYQlbhR5QaXtZtc95d4O76i96WoIrpdxqMnq9zu7vQpr0qDPYnPdvmCJvCn
4pU/BmIvlWPdsca0+cI6fKiKsjLL7XeiVjkuRThiGujnVA/V+On8grEgeIcnkKWA/hm6JFR+yyUg
68+6CdmgnKi2URu2NgoOyc0NsLLAbTdIQxrFODUjZCBjp+jtaNlH/V6piT13d50saFDcPs5W5rg0
sFLCuSDQRXHS2ZaP0acFb2mOgtGxlDijb35Pf2B+7EZUItzOPldmuc2m68FYdBrCgzwsnxlTTb4j
Vxq6tMG2hucG0WjK5h5YmeP2mWbJQQDJDfCEVdey4rfjxSJ9JPdYmaBvt1mQSqSAFgo4H+tbeXyw
JsEL9fblamWA28dWJM/RgFcaR90Fd6yPK3WWa+WooyQe3oh6MbbRcGWN278VKJfrtMQD8uikv5IY
w7SY5HZNF99QvrF2JWx+bJE00HaZULt8R+YWB0Zg9AlSXas9RuYdSQ4yFXzE11f29/v3jw1+kDtN
1UAfJhTCo4N5N7nNpwp0aiA7i69AlKDs2Nypaqc3xANj3f+jvXC7oAyFmf/5yOteatoUaGnQsxfl
yR1u4yPTjQDPz121E4n0MKg75yoPJMaQGrVmAoHbyi3mh9lMndzyyuQbyb/F5rd4ECR0Quc4LJFC
Q5rzBXNL5Eb9paP2Oxh2lNnRtQqu5VakSbANxadPyUGIMrblTEZwaSSyKTtSbpRXpBG+/Aqd4qCj
kReawhLSAkyPoKhR7sh9XtqyX+ItVvQourlmJliRGQUfmsk4YxEGWJZ+fO3fwbvGRbfXd9EePNWH
D5xiYGl85a1T0LPzFqvkdqZq1KFLc7Y8M3tBgmCfN7CFt1BcQ+kbM3PoKORirxqN1JAXbLNcPlTm
XVRdEBEebpogaHYixKQQl+dOegiM6/GsAy1oe1lH+yI9ztr+vBdbRzETC4OKsQy9F77Ui0pWFmUx
2sLqEQNETf8yWaXXtuOuzsvPKU2Pxiiiftz0amWS20KZOipaXqOGPVnfe/pYGQ8hFd1g2erywLB2
i9s4Q6NPSUIrJq1VHXqcvMuOKVBUTugSQRxsHlqaRpG0qND5faebXcy1WqB1C2V/nxGCJn4KWTI8
5AZgsg9vtEVgbwsT1ua4U8tqpLYxK+TTcXW79E/0I08M69/ngq6akiroJ4LBhOlJjq9zzVETYe/W
phO6/CouRBXQSr7dnZFZL1pVoKTUgRbhnz5PaIS2hdP6jJ9wZq9aqqgFmKUn74JiZZT7corWakkl
gQ2kDa/i+jKJC0ddLhdVhAzsjz9nh/uCGcaichpiIobkwa+hqZWrdox/laEW+YsVSp4epY3g0N/M
ZbSTb/yh31WtriwFTorwScYNCEl1/bPbMzLV4j78PFzFriiV2cxvNXBnEozRMe5MDmHTIW3DqMLh
K+07dINc9jvrHqOIvg4Fuwqz160gj9+OmZM9DnB1E89SzYB0LQpyjMyA0EUNBJ9xE5ogPoXRXQs6
HzzZKZ2lMNWTBO3AtRNV0LkCV1v1fB5xN90wcPbhUAJovMLJ6j4MlZIhojUq+k3WH2XdPFhEEkDE
thsnExzCDrMcLUEIUNek23G8A2VgKSJ23txL0DUA9zYj01W4GB8jlDkVRo5R0OiQmamXqpdN/6vO
RLMkm75Yik7Y4aSiAfctUsxzPKCjX+4cNdsv+QV4IxTRBVFkggushURkkOMc/N7kKZAOAQixK0Fg
bR8SKze4JQmDUYnTxGSFx+KgevWuHrza7aFPKO9L2TY+nQ+y19GudxhkaRYLZiie6NxVrQ06NVFV
FFO1OxQmnJKxAeKSbS97y9EhRkI/K17lYMg1t6cnEFcLdUK24cGCCBQ1TdBl8zLGdRHMsTVBu5A1
lkYOnihGJ36d15vwMpft9B/nXd7aV7qMAW9MDyAg+XbgrMOmQhV0cqYSF56kKVJ7akSN4FthvzbC
fVarG8lCDBPlyHGc/N6KG7sYutSJuipwgzCR3PNObYXm2h53TvalhgywQANwXj/p+o1iVXYTCmJz
88OB/EGHGAr4nS32N6wAqUqkxKpGVHKL4KVYrhIRHeumD6vf574ZacZMmVLcBzPtXlnuu/TYi7JY
kQvcZ5LnuS0mgt5YSgqX5IprGpZzfiVEJrjkIZFoFKYdalZKfTTmKz0V9T1u3sLQuPlnHThIHeYx
1RcdBwOdMeBK9pKj/ggeZjfz4gfh4b2V95+MQdDv7aJHkSxFasQ6sSEyjuFG8LXIjuEve9zHPNYR
O1zLPnrp9qIru8BNjS8vGoGZ6PWI8iJj0FtcxV6ew52xM/fVTkThtLlb/3xRjS/rlyH+p7HnF9nC
MOBM7ajt7AIsetQUXDjORwfq0G8/ZzVlQEKV6WHnn83I1eqHv4k+CJW+/X3Taqs+kZH0a919Fdym
kiC6N8+ndTxwIJBqIX590aFb6iq+5mS+edCvY7CuM9m59Nt5b7bXRTctJECybvCd2JAFbqsoRwlA
zbV9Lv/swYOATulbObLc85a2w9xiAhE65kQIty55nNYGHUHq2hfQPPkRmtf0Zz32bgtVrpGIXgTY
DuUPXR09mb+tcas0d6ZhtGgxR/myORSYpGj9+tDtRKUNkVPcWk14T4FOBBqKwvCqa7y0HyFD91yj
nCjvJeFtZrN8vvaKw++SZFO5QPbLqXBXY6ROmU8lW/tCf+je7L/WvYqD6OX0XwLy9C05SM9ytH1J
QY9XDhcMFn6KOUD10+irvroPXVG6tH1EnYxx4N7KxAjNJMTQyJCDd00rShe31mOXWC/n41FkiMN4
oi5yTRnrjVLvxwVEaxeTiMJHYILvQpSJZI59i6YXol6mYMZIg10gqq9sw92f78Vf/cbO1MtwRgmn
q24G60FPvPOfSRDhfFUKY0LBWBUSzojk2BauoqOhi1xZZggSH6+slv15c9t4dHKHQ4lulqtAKvHJ
8vxn1+70MXVV5TsVse2JVoaDh4AERQCIwtuTMdt9CRWhHtoPlYCClG2MMyDED+oGbWemfQwrjXmT
yG6BoWMjv4WG0ChsDNrM8VfQoHHQ0NN51qoJSJRclk+vOYtXedYV0Bzag7EvCm0RKPAa0VI1TkGm
039Kbd1N7ZgH6up3rMGRjLbogUgU5Rwq4DhMaaIgR2pyXyFXmeihVRR2HBikYSmVRYPyrqRc5vle
6Qu/yC8aiIKcD2/RMvEzuj3Nx8QI0C35z7CVchF69GB5TMSqOBaP6r3AniDQ+RHdTFLzqJylEVe/
7JPsaHhQGPDyNPqKo3hQSZXcD7XIryKRl6XU0BWt0AUHvXanHVkeu6AP35Ve0gNBNbENHFEj6KaP
hEnioPiv4qL9NiMrwskIY1bBlMybMbloyutFNJohMsHFX6AaSaXkmDqmpqtbFzlEI2fBUm2CxcoL
LgRbLatyEPSh4CXLrmYdJyNwl/RXO0X2XFNbEBebG+qPNZ2/dOB6LFcKQZuGtusOmRt+NYo9iLaM
V1baeW9Utq7hrxCFv7qFiCuzXAkpqOZK0aUGybk/oxLRXzHJmPQy2ue+VAmJg7Z328oc+3NW9+lA
Lgqpi9CPFT713nBQoDIVXg7H0WWKQqGrCLont/OzlT3u9Epx+U3iIZwdzGhAas8fLsdd8vBzsLsA
JMMsg8/EkgKipWT/vnJyCiKzjExg1/B5clVnwtyalzv5ZXuocWVFjVZMa8z8eHewrfxk22VlMk7S
YEb9lzX5KD5TxgYfF3qv4WHpV062mwQTZSIXucNNKRSCDnMcNla43HRaENt4zhS1DG8boSo4NUBE
h1e+t05l0xKQzsD4tRovx2Cod+kSC+o7/xKQf2zwbwNN2VadEfSsEqfggQrjajvMDN2gkoriY+CI
vts2bJ3McduthjpCL7cj3v/lvYohmyHbh/rX81AissHtMb3SLYlQSNaR/nOLJJfOflulznkjm+cz
xMT/tzb8a4ChWcNc6njYy+LHKPD7JLPH9jBIP8+bEfnCbaXBbKMuzdFVMy1+nX2DFHHQiTBiGwIh
KomWLt1S+YSd9CD+TYnxz97B9d41QjvGKyWU1fzxQiQtte3RyRq3OhY04wbTxPlPllszqP2Z3iSZ
6JFju5BETlY43OuaUl4wso65o9o1d5Vf7gxvml8nyCEjvju/SNv79GSMW6R0IY1ctzo6hbrLOH/p
RK1Vok/G/n0Fblqnm7I2WT1yzTua57Yl3yRt/qGAPjnBIZqRkJwUNXYNVbUfMQ2vIZXlWaV6lEMR
c8X26qC9w9B0JEcAt7cOSQlBHTYAtyHp0X3EiiHVvvmlgnlOckX3gs2NurLFRYKuSlnV03J0lm43
q369IPMLD/3ykWk0fWWHC4KkK3rNVHEh0EowI+eNHeSfz4fZNlavTHBxMBnGWKJDDPLxl4pPXDRG
ghUhcMrEzjCPXrrSoSMCWnOWRr47V1cmuagYqhQakwRfrylyRxuqfQqVR0te3CXpnqol28WGLCiD
bD5Xr78klz1LpaGFFYFmNHv/76/rnZXbYO7Wr1/bjgqwxAWz24oudKI44RJqFJTiaG6QQagtWk31
Wwa6anlIU9EqbqLF6pNyp3o4NrUeyCheTd9Hb/pUO6WTOrUL6sXyoCM36i9E3PeiwOE5ZcNQ04I8
BHNW60mWrXrxkVlMD6Zd3Kt25InauDYB6+Ti6/5fAVatRpNGCpDTzeblaDwtIdKkzj6/GwSf8bUc
sLLRdYTWM+tLS+vMCWLIqAlhSmSCg44CjcH1EONuMPijgTFksgcbsJ9rr/IcaBi6Aifcj7/ziv1J
K6+CqiZNP2KL02JXSt8JJpHOGxBh7+uNYWVhppFuoAMKJ2MeXRhzdxwhTxSZoCqUJJealp/ms2cW
0TFsiR+G38+b344MKKrKOviVLYPzL8JrfRqzatpgHnJiOlm+T3pZ5CNbmPeodbLCAWVRD1qWSthi
8h0JjqxrcdoX+6K4oN9DTChJB/n+vFvbkWLhzQLnGe7E3J6mcw/WTAvdQ2FnQZs7wEVVFXW4sN94
55SObj+oPaMBnyemrvWEZCodOnSqd+nlkDb0To/7KbczTWn3+VCCusYYtW6fm71x3+mq4qFKBQqq
Oo31K6OUQq+AVtTdNObqPemtsHKMZRqjqziTssy24nT6FkDrw2syErtp0Y2G3euj/mSovWXYZoyX
GeTrcjjbVl/lk23EY3SMKZ0xWTg1F42UBlcLiF/c2qhyaY/ilQ4ikayt0UYQz2gt6C2oo2Oipfs6
jjJNHaNUIS+SxlN4nxuL0dmGPo0Pctk290HR1BAuCqaht5UuKV8KK+yRBctT9JDVuTW55xdwMy4N
dGyqBA9oOl+VAmWcvswZxm6y4GYJv0jLzSzKs7dNQCAc3d2aCkWFt1t76tQK496YI4pAe0bnT4WO
59tFkIq+DxI4gM3FiLQU3eJLXSNeyXqw1WDeqzadAp2h/U3ff7IAI9KIgxvUayD7O//pNgqvb21y
MKnShfZmuoxOdLn44Z7VNDo7eCDO/4dg9X1R6q0xDkDCKAF7ubXgBWNR3Ia84HhBx6NdN8epFdzx
hY5xMGIZVdxWoYy5oWN3yYTcyP2yiy9lvGtVu0p0Z3kfH28941KtTEsNUAmitzLPOjdJ8lu0Hdmx
FO/PL5coQrjsSjGnIjBamdH1h/seKiVkxy56wqIrC+e3cPXWHS6f6qIC1CRzy+aruwPGAI3chpAl
pK0w4JJDQGQQSgMI14tD4RG6nGVvYr20HfGj70gcnb63yR3G11DnBWXn+S/5HvTfeMjTlNFG07si
GgZI0hd+O0Hho/zvYgDMhIFWctW01HcC61raF3EbIZEyjMPS7KbglopGQrbD7mSC21D6NI9zJsfA
1uZLF9+k2VfpA+3wb93gNlKRaxVVIiwMRa4257cTWi6CTnBAihzh9s+S9iQtCzhCgrtkSOwBTE+D
6JawQS7x1hVu+9Cs04PEBHVV4+o3Jahud/q+fZy+4XbkLscB89COaveFHboioQ2Rf9yG0hVcZYlW
Dk5Q3cadjMkSV0LV6XxM/8seOoUDt4c6s81B7jOCTki3q0PlQ7oBWoLQ+2HvaO030e1c4BRPgdyb
8aRpKRZNT/HNqkulTvHqKYLWzZ2KCioGPSl5P+9h9rSVZxlHr7U81eE3VTTGupFUIypWBrizPcoT
QE87MbALdv1V5I/0sgVbNRuapa3gTr69Ritr3IE7RDgEY1nBwwzIVG0Dk+rxrvLIEUKZtpgSfuMN
4a1zHELMkDrWLIkRdFTNvUZUv0wXh+kAzSipqNli54Pxkih48JfKC6qYPkljm5qzN+OqlJTCOX3R
anJoogXW0iyt3Dud33vti2RnEEnOnQpppsN0ZyzIrbrnt8VmmK6+OIctTREqaRK0oFbS94F5VVY2
Nb6cNyHyigOWYAkwCz2X+KromWjuU9U7//siFzj4qKtpxPmNjV1pGNyo0k8jqvCWDnq/83aE0ckh
iJX0U2bOE3oHMfKSe8sepBDfyI76+Y1YyF3w1fjXa7Miep+W3eiE1bUUPZe6SAyZPUi8S2NOK89f
DOgSQ4mjRhoDuW94M+2jylN2mH7zix0k4v/u2/Hpe5U0tMXMIhuPHC51v/C7ff+F8Z4xobX8m8Aa
6+M85xuHI0s658WSQbc6fJlcvP38pJ+YxjN0m0QVcrbm5yyxZVwVHRKpMKqMILft5UNdfTXKL7gw
2HN7KPIbKt9KoehSsm1QUw2IkIGQnq9AzRGZ5LR+5XNlBeZhT3aMtlCkpLQdficzHO4rAURaNAn5
WVS78wjaoE/nl4jhyvvvZhgKURUZcyEcKCiNobWKiWfGxnic6meslj2onyzh2N1GzZVh/MkQhw7Q
jxvlSZuB4WjxpE7sDfvQkxzzYXGYPmN7oQs826hJvrXIwUTV1lUroyPSqb2phPJ86gWuepB+ti67
juijLUo1/uWQ/uMjn2vkfQaBzhhYYVYO6Oj3khe0rnxjQCEW1S7ReK7IQX44JetNzLLGuKmyTwpG
YS9+VA8Vaofsg+o4QQQAL4gVfuY0kKKWdAMyU009BtFNQ29qCR3No8DM9jly+oocaER9lo2LPnVO
oTyBEKUOMYAc/jgf9tvb6mSD/fsKLmgvD2o/Vcg4ULAmi50o48dOqZMJ5ubKBJFA0JSaOKX+6TSH
EzeWp2GsGXQPwo7619rOmX1scvlDngdKOXQx3lQHqD9Gx2V60KQf4CK1S8i3zFVoT+OPWEa/rnVo
x6cB7Vgo4rla/lWVH5MWnHnoMOjVY508VCV4fIb4b78HhzQNaNFRdkT6od7lTwwyJS+7iF7YbV1M
R7GNzqePz6ENBsp7tWuBNnk4ocTxeQn8ATti0G5whi/t0xJ9Px9Q29e2E76ZHNooVFJTpWxHR7eV
7+G96mX+AIbv586mtmmbfveC1NkN/SURfFjBduE1b1O6zCQuZjw/BulhGL+q9Sdw3H/ECFEUDXOJ
GsRWuGAOyyTGvRSLF9fXYTo5fb3PI9Hk6jagraxwQTyajY6ZLcYEaDhGb2tHAhZJ6nbxIXhgZLP6
of3v3Sk4JFYm+ahc0Eo0MbqZ+choK5kqz3Lf+/90p2SO6FDahNCVOS4u1WQYyzJA6/I4LFdlVt7m
hrFro+FmKIO/XDIuIHV9lNFJHkIvOngBKTHk2C/FY0Ps87yDnZM/fHZMQ6VTQAMHiIsUa181aB+J
C70CtkgTGMEG1RlpLtIKEBnlWnyyuiG9GmLNsvaYyJgu9eXgPm72nVELvuHmMbFyT32L4XWfpTPV
DYiiEIn6gTqjB8ciheAKsG3FlFUoHasow3ErZYJkrMa2Q8UHGht5HDum/ngenTbhkPy2AJLDt35k
fVNkiY47RgZxPGUfs2ZYr9mJSrLnHbH44So50itTH5H/LNMPA0I85Pm8G9s3v5Uf3HrMxOi6GVye
r71k+R69ZNitmk1AJSPvO9ERvomsq9XnEpEirNo5bpAkWIFbjPnOlO0cYivnfdr+Zn+QVWf/vkoT
oBS9gDNHwU25vovLT6UkKFqKNguH3BMhmVwqNQAueU6tX1KPAlI0o9zrgqLEOe/LdgK8+mIcgKek
KaEvhVtYcoj36PdKd/OXxmsPqBlhpuVeYE0ApjpzffXplmCcEhXvkagDRD80h9GfWYETP1ZgdZ0P
9CJ/mJ/1w38XmnxzYugchM99pKtlPrA3gO6gXFievvv/7CXRunGgUMhlHMsS3tnkYnHqMnVK1LyM
vH+cs3KfLx94tX/jFv/W0JaplLQWthboQ9zuACqHo3nJlM9iv34+v3CCfcUP4I20MkytxLhiFD+2
tW/MaE0momRCsK949ZMGjLFFCWZFp82+y+mlJMQikRccOsx11hEy4TbU+e2v5pB65u2c2MUFAdcL
k36sdsmVKH3YrpSeNhjl0CIsrMGqqF47MnqydMsPikfLGFwL4rd6f9tFqp03ePlQfyXdY2dEXiBB
yCO7HofUPb+G/wLFf3CLcrjSWYvU4aEUfeY5OAUgG3rE2Bo49NrP5aGEhKIkGn4XfW8OW3DRbZKm
xOuEERy6DqQBCzjTRKN422n86gNzmCKl6hIrEu5RNdbwSSKvSpTpbrxtMLCS3jKaImikVI7kiogV
GW6cSaUohysx6JtL6Imhx3PxzLmzS9kru5tYym2SHpTx7i/Xj8MXpTVBrFMifFk/Oxu5la7DHWNr
R3n7INScYZvhjHN8E3gdNpIyTqjFsIOh8JXOzhTwMUxOtE88Wrrjtw8V1AnG2fFsBR6u17vG6nDI
M5mYUsRqMY0vD3caBjkLwazbv9xXTja43VjhIO30Gsedmcf7Jp4dLSOXkG32ZXWxzcy8o/TF7JCZ
xBVEn3Q/WWpPHgvBHWb7GDz9FdxOLKs0R28Q0pRiRuuddK9kv9L5oYtFp/s2op7scBtwkdTJMjs0
LcaLhMpqbaPLVRCU2678zlNNvqJFrWWEXB+eEBo0ZqpgBIiP+j2aqgK/BaE/Y9Bqv1WhO4iKuduu
nexyeSVFIwReJZGBSxgfjL7LvehBbTv+Twa4w2Lsa6XQloY936FxwElQeC8d0zWuLHDBz89UYG8b
K0/muMBMR+j0thbKH0uzn2LfmvdBIVor0Tfjws5sCy0xRmioNS7dyeBwSL1JtrPS1b32M6tygQJU
tONENrkQHKHM1ZIS1eo2fZ5Qf6BA6fMhuJ12nb4ch/9oNIoXExRkTt9kdtM9K5DFohddvifj7ryl
bbw/WeLwPpnBJAx9NrzEZOhcw/+H0V0mQUsCY7mtHniEfOw2e7LIQT6NCsMElz7rD1Oe5Zr86MFI
L/h+gh3MV6OSBQMlSFJQI6bldatFBxABuaFaO2Q0/PMfkP2578+UP+5YXBlAKsqCZCYQ/rd01Ogv
nroXvSyJPOKwIVTlWq9aVBviHgQyTzGpXSM/drLknXfnX06Tkz8cRgToiumiGhlVB54DzWmd8sr8
kuKMxJl8lG7Jl/P2BHvJ4jBCbop2lGJoQjTkMpyOai04lgQYxBP71ElOxsYAp0dvDHYu3ReoQce5
oHQiMsIBghJaCUhrWGFjuaaBcdfqXysqpLcToDc/baurcRgV7F3nNz1J7lBXc9kAU7cLPGt/fmUE
yGBxyBC15aiMFRrotJiifO9jRMIxJbT9phcDRbI/C5DofIRbPH2Moc4J7XWcFtNIvabdRW111Smf
zSkVgMP5kLN4Hhlr7BpMpyLkun52Kiu4TJpGUO44HxAWz++q07kmAyGYrJA8ifZ233h68u38+ojc
4IKuQoN5JXXs5rdcJMuNrgh8OL/+lsydQXInxZKWoq5R6ya6ahcnRNfLtJP7yKX0XlsUEfKIHOIC
zkqNnhQWiK+1q8XPvhR+fFVVXgyJN0gzHkF5MvjCNrfzewqMh2+LN3qi9fnMGhGSAxsZXvZJ4GbP
IIj+pTvZMcghHC5wUxDm/IwKphEyJUiRv2a9+gD9P18ek880kVEZ1z/22nWqVL5WylbXD6IZgTbL
qHE0rnpkc9/YVv50z56Ck7v/zk3Jaje/Tw7r9a6+MpahIBCikxNijUj3MMHXCi6Lm/GhQQENA3WW
RV8vzavfB5v4oMct1mqIdrJ5lUeCo2hz065+n4s/tVCGpM/RPWco1CHdY5Y9g5rp/KZlm+ZdtrCy
wcVbFOtGC3DA6RrldqMlUBfM7Co5LrWfzfHhvDHBB+OlyNsuzKkZIE/t04cYg3OWCEm3k4WTO68M
jKslocq8DKWErCQ6sK4hf9p3x8n7otqxWzi983fucClQUMchlQ18u8QwbHXEfo3k578zwSU/faPU
IQ1xmwiKC8hKaJkgUWDLe2b5eT7IqK3jpB+Ql8aQVdHNfYHbg0YeOuVOmtxpvJumz+cdEq4QC/rV
CjWmYtWzoneoD2aHxaUoqNKDesDLokP384VIY3K7crWKCO5U0qWosaoFD9ALUXfJ9DQrUFCkR6uo
9ugddZbxZ2AcSKhdT7Ls6Mu+n36G80MOytRe+zkIy6ObaLv6c7hDrB2mauhCA/Xru0xDhbDyE5ce
4p/hbjgmuTv7gV26kTeLLiDb+9wEEzZmVAyLJ+KMSF6OZVZjpCICMWaDkew0Go4y+vb6NNVcoxtF
FrfR62SR+/BpNlYBZptGR5IjW4nc2QrtXBbc6EVucZ9Ti6qymRYMKAXaZ61+kWLqtPmjVoDKqRBF
rsghDo7jSjfrbkRSbTzk18TNsHLmAZPA5KtyDNF8nqOfwRuEbZ3boHn6jhxCh2NZdO2EKZ/xCMWS
wWZFScuTHwboHF4TT4KUjdCowCZ/XS0yM8YsGtrrEoIeoJeuyD+S8mp/nOIvqVk8MQIMGJjM3KXW
tButTnCyiXzg0LksqDVPM05/iXafMX1zMCzRVVtkgkPnMItyI4mwNEGT2mbyzZg/nUdLQcjxl9El
K+WkI5jfyJND1F8H00VeeedNbL9YrJaC/Q0rQE7SoakGAzZYvWB8DD25srUH2Q+dxkl+ihki2Hd/
f+Sclp7DBalP8pE04GPs3OIge5kbueEjiE+8zDO+fKg3b+Uchw9Sas1FCflHp7Ua60eDcvA+DMvp
bpKHWbPzwqzvz3/OzRXTFYPqMmioiMF/zTGvllzGu3Wco7ds+pYVnhTvztvYPENWNrgvqKKdKiIp
8g4pLe15lry+VWzc8ru+d89b2gzwlSXu86FFuaQRxR4q89tM92fyeP73RV+Lg1SpzygEITBQQRQM
Slr7eZ7sqBa8R7A/8lzAcUaSqgAZXo47hy5rPmZsfhVl9LmpdD9MFS/TRG0rwg3FAXbXTJhdHFDU
Zk/GiwsystDuwHtmHEs/9FVBwG0Gw+8IN99p0fYkifD8SYCk43OX31lZZEMq1lQFaLq5UiszXFUx
xOiHqRlwKs72cvAVLUWLKjjLN6TbcF9b2eAQOzej1JDYU595pfhN7A436XF5poltOemh/kS88DOk
NQvnY5fulWEOx7VGT3KzURk1nnZkwsWK4g0YagF/ljM9ZleG6GFlc9FO+0rnDLYaiDqHADvYMHck
+AKE30XzXRoZAqTYDP2VHba/V9iO5oVB60usWqgdB/VFxbMK+FfiFt1o/516Aou3MsUBX9iX0UgS
9PWW/0fadS3HrQPZL2IVc3hlGE5QtmXJfmE5iWDOJMiv3wN510ND9GCvXH7zVLEFoHG60eF0/TPu
b0fwxs3mfx+z8qcQDvmsIhrL0YC7l3UoI0VhgaDzeFPLV4vg8K4gGti+wD2BqekPMnoYHWVP5+fL
mCc6ew6O2rqwaRvhiTphQmFnn3LZZlxMlk3dy4IE4G1wODQZo542qHvwovkgLQ+KIoCE18jQG2A9
7xZfG6NGs7GoGZw4xT6a9FmPPpUFQsGZG3WxG1eYgvNRETaYbD8gV1I5JKKlhOLKfEJP670dFkHz
GPlWUL/8Kk0ljyJUEqgEXzCTmOg1tmNcIRLftYicaiigKkUDxbfbQFaL4gBhLAopbSU4YdqtBFse
lohcyD8StC7UgXXElsa3Ih52gXrwNTNVobS2zU5PncPCebAwneaf9I8vhRnbVreKAu2LXfShpbed
qO9YcJFMDgwWW1lAyABFIN0+TR8a+yfVTlQSaTnb+ktazmGCNaO3OcrxYrcf0XbMWnPHfTO5+YuN
luPqtgy1w+V9E62LA4ilT2wpxwBfb9BRWTmHlfJh0FHk1n++LEek2Rw+6FSvi1FHNI50H9vsRZeO
mDYv0AGBjDcFLk6PiQaYLOBVSuIh37U0B9kSTdAVaDI/25BikEIOghtMFFiqUHYw5p04gjPZdurO
F9TifBP0TNhqg1fDa10Q69PSEVEKB59gQoLzWRiuES2Jw4NslBtnVsG1LVW3snmVWIK4n0DHeDqg
YWz7ImKhy9x6aEG5T0Hjnt2ng2i6u2gdvI7lI2oydTwgkhnXBfkaXeRKCSTwzWVNaxO5ytTRqyN3
kZ7H5Ps/3RK+9kaZpwKz11DX2tMnlC5Fxvc0FRFBbt8SA1N9ZVnRLT5qnaZOPjU14gj1M+sIlVzW
yd6e4jSYQNqNZAkG1Hraj/cs7CyU0+hy0CS5MKECZvFhUOHPUz+bOsH93z6dsxBOj/sOJBs0gw+y
LCea3eNV9I8C2B+w8nCHqTc1sydI0nYg4du3osejaAHs6FbftzNJykeC51Vff2yrJ0toXtg2vzUv
5x3irJiENgdbilC/OR2HQA7KnfNAvjEScHXfPYlMi2g1nC1rwf8opxV2S60UDCBQg0kn/mW1+ot/
dl4QZ76ok5ZzquAhgCKXoxx0ofVg/mBJU7Lvw+FJVPsrWhKHMLGFMQFqBwtjJocZ2Xnj07+tR+Oa
RDJ7SecxBxOjfh1d/5ogQiofNWRg6kVj80mI/dvvYOP3Dmqch1tJjrUgRD94C1g6v7YH3Wu86NBJ
bo8UXTD5MTIl/TWGYwuMgujoNA4SagUdF2RCnSHSM6x4OfVR6XWjheUnJUiRQhMmZ7Z9q/NKOXhQ
HIw8qiom8MMQzIGJhRZefI2hM2yEyTdRzZIAZzWmS6vLPFuSOVENzzsaHWNyNNJ9Td5T3rM6Ow4v
TKfIzT5DJ1uhfJQ7tyxvNCq4YQKN13jEqM3aHlIHj/oM/c0jOOgVWaQJIhkcUCiLE3WOiZKU6Yji
WfSQND8jH6SnR+3IuMubJxE78bZDctYEDjUaOwNDbod9a9u9Pt932lOXP9rLt8uXWbQsDiw0dKJr
C6P6ctKHUrqrZ8HpbzciGJh1ZzqWgeG9nAB5NqjR6EjZ6yEOSEX5f+aNBkJJChJEGXLQNhglRP1l
7DDempDfQvlsjUGcCpP14Cx2YEsbD6l6pdifo+65xzST9+zfWRKHTODaMooiYdXxzpUshWkhokHa
vqFnARwCTcvSt30E+LGsR1ndmcY3WxfEeP6CcmcZHOjUam5YNUXQOb2SPdUrgvgLBk+ptRsfGGEZ
GOZG0RtyW+/OItnvK+BZ5LnMtQ44l1/puc/ekNFhKj1Uer2w3oI2JKYnIrH/S0zhLJSDImlMFDO2
0ZysfJg9VmuDySypG//M0IbqTj7rDdRn/98UhMMmkucNSDJQdF9gP6l6n6gi+lmFIcElbeehKabZ
Qk3klfud8yGDeUQJkT8Z3nJTnyakz2MvQ5V14sc+BnteXt1fXoHnLeVQyqSWrDQETeVdwCh24kDR
Q+O6OmA48qlPA+3jZXnboHgWx6FJq5XqQFSWvZKv7QIz7YfE1TEvtIne94T+P0l4hvypoLJqZE6S
IhjUOeCjuzJFI00uXwCFb4G12i6dpRQbN+rE1V4pB57+Za8Untq8KjKwiJYo1lOSh3F6sYvbXr6N
8LS9LGa7nuQ3wit8Veg8FpoR63DOtNvpnjktpc/4guxD1/sWqpKXoPA71CceRLNt2GH/Xe9Bpvbn
Eel2ZEtVBZNcI/vnFjHmqZpzNrnZjFJI26AZmP1oH8xD9KN0QPN/ed2iA+TAJInn0lJ6GYVI6JBy
JT2i7tyLItab6I/RDpaKIblgU+D03ZHJRBbdwvWav8S15LcYxfs+zoazkDdR61Yd22LGAcpzExA5
/kRKFaWk7/LSVmI4U2mq4EFWEkQnLePnNH3ocgE2bMP7SgBnKiO7RJOvgZCxed1CFV4IC0rdkSfd
HfzI7cHytBf1+ArOx+QsJ5FJXNUpmHWUWUEDbjD2te+I+PxFQjg970HTXmbKiLjE+JiV3/pUdbtR
1Ne7qc6rzePUWbUbrZAcFvyuwmW+1kWjUETf5+ygOmbaolZ4lSrzj1i/UpXHy9dRtEm8ESSTNHda
gZuSv8ioPcGA+SS4LEK0BM7WObZpV7mB0J0WParWIRsE5dzbftjqDLjb3iWjRiPGxGF+mT1G8i7d
SJ7zZQAPFQJfYjJ+diHeAOhZHh+LlpJhQjBKAW+BhsI7axcf9cNo+gPGV/ah5DsfL+/fJl6vxHEA
QFKMjMjK/22I78D3yzr+EdQR+JYCTeAD0+Y0tJNKkE6s1ehpWtTvkxm5DRHl/0Vww8/dMeIK0fEU
kTz8C0o8oUFW50vo/sFsF+lY4LWO5lxRt6pQKlPSlePcyrNp1yWehfq1M7jtgXiKS/zFcuNQuXeI
B8dr34jqAbY13zDwfFNVB7ND/hSK4kmlBlnj5OVjOA/XXffhsmZsu5HmWQCHDuB6r6JFfq0kVHb2
T/DJBvZVO7uMgM2RXFHUb1tFzuI4sJCXtLH6COHlud+14yd03ubiQdkiIRxclBXm/E2zgVcVWpnr
2y6ke6NzMR4iO9DgJg/iWxt8Yu8imF3tJIch8UAHI8IYZk+nkhs5ZUDTROD5sN15Cxu/d4+P/+XU
ztNsRhpTo/2JDvLR6WtvQcCW0Nx0W/s9fux5RXzwr9eGUTVYoqkub5vsFDnElcGWR79f1kHRqjjv
wTbHKNUJHsGa9dWWD/JYuaaeup3+s5DelQRaLYlzG7QBY4D6Aupe2aeOPLSVoMBrO2C6EsChBCGK
qrc5rLkclldTwJoEF9fBkDNXd+MRPGOMeELywU19eRMFQKFxQKFPPa11kPF6cn5Qh73Sfbn8/b/A
31n3OKCgsRNHS4FqQsy6wxwUWJEKkRHXCKjHyH1MxYt3rWhVgpuscXBB2mpMtBGYa2YfOrtlaTt7
/HR5ZSIZHFo0pTHOSgQal7qIEZOwre+WJXstbtZlOWyDLl1eHh80cOElE/ywsuxPy1ju0rL1MBzX
U01VEPsTLIkf8TzKaqrNGkSR6HEynpr0yo7ele06K7rO+RTNjAhAQ2CE6fKpUu4KUf2TYLv4Ec8Y
E9LlMkWxi6bHbjp9WuTjbBC3MkSFXNvP6NVKOEzAnDiVqAok5ZpyQ+slbJf8ylAztN1O1x2jqZf7
n4VM9p3UB0Xb3kYSDaN0uZNqkLynDbgY49rvSRxcVhiRbdY5LBmXNrfkisVcMJcRCYnQ9uc7xmWE
qYyBqH2BqfkF9eT5A/VmXApMhUYdoHNt0B+9dDVl+0h+jpwZA1wU//LaBHDFD4ZGfR64VCpw/8jy
QRrQ5vK+9j7MKmINLiY6ebhTpVWb0xk8pdg8O5Tczm084is3LJuTCMk9/3JUZ2ncUZWlSTSCome4
pCMKbUF0dS95yLy8huOIKCXC/va3Z3WWxu7/yhXtUSyjVgnymvMxH90ELGuSp7Rg8nYR2wezTwfC
+XfZl7NIDv41pXOUnCajN0+WlxUm5ieLmpy3deIsggP7euyqZuhZ4E8+9OVhqA+XdW4bFc/f54C+
RWMpoo0IQsvJ0ZJBi7scqEMEl1a0CA7li8VB4WGD8HqSK6WLeRc0NM1xFNUnbz8g/28tKh8k1WlZ
08yAYQRrnFd/bI7xMfGmXXWYbhPxUJXLi0JtyJ/6pteNZSUVnqvR4wza5CEc9y3GZ38GgaTLxqqo
D7HA9bx8Vpiw+qdEUsV5K0vwbOkQkuQz1T7r6f1ldfjLo/+8hxxCKM04TamD6A57JuQ+xTXKvOEz
o6mX90rqFoI1CUBC5cOmxKzoLOeoptNul92vkQ36LRv7zLJxQqrryyCh8n32pd4vU11DE+krB38R
Tph59oM1N1a7aY85ZdWw+8cd5UCi1MxBaxrEhaXSnT37qGGQPAYzTZ+V0An1Pd6TorS9SDM5zACx
VJXlBjrGJft71MthXMai2JBIBAcbaUyixWBpdO0D6KJy1/TQbOcvoXQ9KD7rFi9DtGte3kmRTA5F
UJhlaDob1ECW3RI95+XXy9/fdq5+qz7faD+MaHxvEoROUlPytPizKd3g/zxJEpH1/OU9dJbEQUdm
qG0X6RhmaD9OQbLvUE8GajH0Qu+lT9Y9Hg0oZvN0DPcUIKQAQF7v4spEppXZkYmVlOXtobY/FkaQ
xwIvW3BIr/iyEoEQdB2PDWIZUruvzftlFJh5dsh/t/Lq64ts9f0uJoVUs354rVLRueWVaPCcbK9p
BleSHzNZQVDo4bJe/OWVdz4utq0rmUsP7ts5geKNu/6Q7+gpue4jODLIRnuZPzxV3xRR1aRIFznQ
kNoagwdqB2YfhZ/Nrpx1b1YxoLF+vLw2kRwOKnSS100zwZuuSzMOjUZxvMZRKeh8B+NQL867OJB/
O6Dqa/J4tZVRD3aWpYRLWGsvs3oi9RgszQ0dbVeuBJZl23c/nxoHF/XStonEkrNp+bnNHqtMc0n/
MoI6yup0NyeHyzspMmQ8eQJcHHlYWJMSIyvOd+RDNYKLBA8ll41RmIWjlQSmjC9KZU1lmWpory0J
39noWsfTP5ooHEBj6H0Zijo1t0lyz0fHj2nstIVMaWX/8uYlF2xwt9FOO5o7SchVKwARlXNCzCZW
C9RzM+KGDOPKvisiGtBNtccEFFu2Ldk0eCpXo1btshoY92CRYnZm79vqi20cBlWULGP35w1crQRx
LltVlL1R50jL6pa1q1p0k/UG2m/kEH43WFB72xVoITMdlwRyW1eN0YK0hjaAhOe1F4LulRvp8fWB
txNF/0W7yI5xdZmVXJZ0vUK6MaOYUdZ9orHiLkh7a7LA3di0W6td5AA4GakWjzNYMKSh/yJ1mqcv
qFtxHJFhFsnhULeItanpEqSeK/k6mvZp/kHVRTCxeW1Xa+EQF7PKO9o26HYlh/jG2Cl7ySsdcHKh
4McFD+E1EVUGvLGYhoV2Z1XRHEtxMB6XE4hy4oGUeoGKUZK2niJlyR5xS+IZGDPzMI6UPGI8e7Or
UxQfTWjfE5RzvdlTTjznKRpLq9lxnPaeVk9PtWIdUrO6AxXn7rLiv50kwsnh4J4gJpWqxdB7piZl
YdKomHKIiIAe2HkLPyEhY/GgGja9MvVuAaUbs3t+nOVKuptmh95EkSYHhklA4aShgqTy0qJOYndR
rPZDN2NeN2la+rUiJOm8MqtrBf7GKF/NY2XtLy/lrSX5cym8mzamkjwXCkFzyQnIdOxC8Ljv6XH2
Cx9DUjyBtDdgy0njEGOYxj5KJsSw52NLQODnvOpkHWCofHEwXpgrv3y+LFMkkgMOkDmWuWIgDDVM
j5n5TaH/1QnllsThxUSs2VCSEl5NdYuEWi7S6TfAx32fw4k5m7W27WIQS2Wjm2q9qzsPiNG45rKI
TocZiD/w/FUUZhIopol5XXxEWS+z3jYLhU2oB10p2BiqsN8r9+puDGNhSvzt659Js1Rdt0xdtmye
/susDdLAyKMlfr98ZzEN4kcfh519S8H+UF6LdO+Ni8aJ46xj1EyRrAyk85qudxXzy4CJ5w0JzeYQ
1T4llmAzN9VutTpO09W2mW303GL6eXRnaLejiKlt+/uGbWsYNQO6MQ5pKymbTFXF95XEr6IvWS2y
T5tQbp0F8FhKSVkjmcroeKPjrxHF85W6J+Hl67kNQLZqGQbmfqsO/4hrQbBakKxDNKRFryu0YBeH
ORji1R3yxDuRuC0LYcumLVsgPsKoHk4LmjyZW4uWOBaj3Ne03JV66Y+KiAxmU4xiKQrqvuHz8bHv
yCqnoetxQ3Ptx5Qd8th0exET9JYG2CsZHLCBj1kyWgX1fln93Rm/YGz6O05mLYBDNrqAKcuOE1a/
nt6VuyKMrxYvQvZ0dvPwv1coczjHVZ0OpUMwwhngM8+Ftk/GCdzCedq6cdLNyHo3n/MxScAdVeWn
gUqJi6zhGBBN1TG/PdFde2i6AIQBoir3rZNceTQ8ShFHI4gxVKAoi9ubmTSBFKHEMxOF3l9fUDz2
rjebg3k7tp2FjlOLdz86i2fkraunJngd/vsBFwJPrXRPfBCcHsuvmteH1kFw2gwwLv0BHKAY2lBF
eQl8PLV+zmKWOADFZ81G6q02eyVmdHVXhteGIrKIt+k/nPx66RzSZDGqPA19bL0ycVUlbG7KO6C0
J3nf068yRiVoFiK05TEWuiNbZ7sWzLlxoJrXprjGktUOUcXoZlZB3CULnMXL19TkEwXToqhFVtHW
6+LrYQpiEfHk5UWYfGqgWrKJOiYQrUw/F2jdnKzr1HAET73LymHy2QBbl1tVM9oFVUMpRuBBS/UX
qk7XsJt7qbPfYxPOB2PyddUULnyMbN6CGo4x92p0n1WoB3C1a/m5fkDjoMAJ3jJ1a3EckkZJiwut
ISDPmOd/mTo27FVUnfc2qsEUXdUcG36BrYF+7883bE3t0Zkxotqrc6+4wTyQACluA56vjPaLKBBc
6C1vbiWNr1WyytgkQ5+yDC9yKXZe7Cu73CuFfjXodGf36pXeD8dBgZHtUeg/q/t81AWP6bfhzD+X
/KaCqRwcGmcRKLBe2ivFT58TMDwuqNcbg/IhD9IvuiDsvHmW5z3m2xanytYxTxejG9NDfOrCds/S
9eJKy03vdb27nH83oM1UqRdcuxlD8RBuCfM6QP21Cu+VvWLyNIyEdRKiE+X0NNUVyU7lenkdZsro
crMQTKDgPkeloC9Klm3iymoj2e+rgAuG/iWJog0t6G8eVe1j1IUsn/qPOspZvcWAjnYRhDRBIQWs
qAlVpHg/B83BQOuOyNSI1sTZuAFvz3rBHfQctd0v6rQb8i91KupK2gTL1c5x9ixvpNLUkgac1ImM
mVRpkQYFaIOvMqucd7E8P3eJ4vj/uJMctigZuKknCU4g48tio4ZQlnBlhWiA8vNQFIwTXDK+vAkD
KKuhNWGx9dA8GvsiHHblzf/DJxGcF/8gLU3M7ByYHOW2vqK+BXBW9mii9JaX5hB7Bfq6RH7oK8vt
Gz/ofHp82VNulKpMFqgk+hnl1m0+oY8G1SRH7WqBaOWL/Nxdmbsc7oj6gPYlr4qxyS2GHYkerCKI
0TmIoU0z542Kl78eZgkGvTCqT1p7iJYcnKO8tzRhzm7zMbZCNb7gqanHOW5s2PkuYPMV8l3eu4ln
ohhZ3VffhGF+toJLe81jjKSamdnjPspHFdNRUvAdZN5y3/kKirnLsBJt6aYvtjpbDm6QK3S0scSw
5EZ9nptrGv+8fAtF3+fwpaN0lrp0hC8mHSPpe+R8vvz9v6iEpasYgqkq6Cv+E5RrKbOLJWWg/IE9
ERqvCu27zGM2znyKhfO22H68OR+DJbtlzQGHJaeBqHCZmsZpWzBOp+6S3sZIRerm4yRpAid586Ib
6PNCN6Bqm/xFN+bKkAuCjXPSx7Z7auS7tvz2nr1byWDWdWXQEp3WU1nAqSRXw6upsQ8yeMBLwAmc
EahbUwlCg9vHtRLJ7V+pLpRUFRxLFOw+MA1Pgv6bFWjH/oHNORaNEBPtIucfRIpVO/mCxsqKHrLq
Z5WUrpIJ/KtNFTdsTTfR9IMOV66cIOk1w15qLGnRoQfXIAoSHNObpBLzGFcCuGNqs6i1MFO0A9uA
HVq7ZV/uyQ0zY8k7EXYlizufYpC6ybS6DhMI2HViAc/29GucTLGL/Uqggtvnc9477nwKDPbQUwpz
lqs/bYwwMrQCQ4FFLjfboLeX9iyF/RUrPc/LqpLoAgxnA8LAueJh6H1oXbPGJsf/z12A3GlxiEpV
WsYDe7tXKTKaqofEDgJ5jXdZKURKx8Me4oOSk8K50Ra8XKK+chOtnNzLQkSnw7ltaVNRq8462D41
bNKbllxHooq3Tb9ppW+ck7ZM+dBFNnZrPmJ8aGge2oAR4YgemoKVvKkOUKzZLmMDlM3jM5rSB+PH
oj1d3qxtT+G8lNd41krL9NGS2oxdU3J4pSryyU69w+h4vEXy8D/TEzItQ5DbVh2TUdZz529pZqYZ
bA4Y7Z/15GqeBOZnezUrAdzZd+isLyzzf/0exU8CdYLfs2B4UbEz7jQBx9fm+aykcWowgmsvUaK+
9SxZO0XwMxsJNctI3F8+o81bcxbDs6HNmjG1A3tcacXHaWyQhhQoAdv2N0izEsDZAiuLkqbNa7hT
TeXR/GpO71BgY+mnKX68vJTtOMJKFGcVlMpIrIFGLUAt/Zg9OLvqPr21wbyEqOQhzj0SiN44bxlN
/1Q6mzcOBqje8ibrEJE1jzXC3+OxOqBhxBONptl2E1aL4+xC2RKEaSpUiCi35n3ywMg5xr32ZXpm
/AHltWhlm17dShxTz9XVHTpHbnoHYai2sfdx1PuL0wegkvDyKhEYI4Gm25x5aFSlmu1mXjxT33XT
fUquM1FDo3D3OHCYEDkfBh3dI9nLECgVioWyADSwnqlgHmYO8g/R/onuFQcW1ThkFkJ8cMINjD3s
kSgv6T/uG4cQtO/abEhgi0xyHPrRdQy/FrLvC9bBUwWVE9zxqYUrl6qmh/mvraULTKoIV/nRDq2d
a/NSG8xKsKgE3Uc7Vv/MpgPHQndOtB4OIxKz1uqiZkHqwlfGH/b4UwBC7AMX8O5NVk/V86XPCpYf
19AOVIWFlz99/8X9pomqMkWQx897iFACspARGd6eDXoN9NwtsIGJNz8PV1pQ7MprYch4ewdtE08W
2VaV16u2QoZi6LROZq7j5DE2JLRU30qWW8ruXLsGqvLrEDUtIrYvkVD2+0oozfUK4TLoehLf98Yp
Fhn3TafLPC+KgzvS9mo0SsjFjl3f/8jgoT5aqVrf6qVquXmM3CGJ6U80elsecSTRROC39devZuQs
noNAnY560UVAW9YF0HnJPvUrr7GCHgk19a7zyUO1K0MlEbzT/qI+Z7kcLFZxPcSv21oRD1RgLFaA
lBq9Hz53/mvE+CCaqPsXJD6L5IBxVJehsgv4nYyKwi3vWHs+rshJfR5gOKWDCIj/Ai9ngRxMjlZm
4C2JpGlS27tOhiOlfE6aU5NXbj9fkeKDZbu0vGmswh9kQaPxtmn7LZt3sjWtmEk3I8qrtc9DdpNp
P4taFD/YBpyzDM7Byu007VElCEQLB9Tu5zulOqLjyGc3Ua6DReCXCm4iX3XbF4mc9w1F7iT6RqQn
qr7Lqp2Xw3lUg0wyp1xwXIV0t+hfCunaFL2wRKfCgUkZ18biDMi2RukT8pO2uS8nQZHha0XwWzNw
XgYHKE1h5fNMEBVrfem2Y1UrCLcE5NbEG6jGITF2D0a7g/D4s+xj2m7jZsJ62O37bakykNpGJxPP
RVzoTUxLU0LJeRyox50aLPvo43yLGgkQxvpInohu2+bWokxHNW0DZUE6d9lyLeumPEI4uiaIK9XH
WUvcuhbcqtcc6JvNPUsxuDKQvsPw6n5oegxKQU+4a0wZqAUllJPuCpDoxFdaZdvlF2dsspdUSpaj
JFml4U7djNZxpxjM+7ld1NzTiCx9o7HV7RNkfk+JNebxQU6k+Dmauv5jEs2S6Tqj1Ptq3JXHtiXp
h9k244+xFJFgrEh8i/lAeViC3itDTt1U7mNFjUQMYps3brVa7oJjCGLVtXPbISLU7LqUniqn9gVe
C7tVb3cUPbgqns/gk+YNgaQncSPhGciM+nLFuOrGfe+ibuiHvhfHjLeXdBbHGYGFpLQlBBnfuruP
x/uO/ry8ns3vv+YobFmDInK3r5spsfF55IRstNdrlWuIaJ63r9ZKBGeyNVrakr1guGwXRCG6zXYy
RaLVCDUkkhPfxCwnUEQK7PXmsjA3VFcRWMVcPu6UpKqwR0yoQhGMkoSk7E55Sg//fecwuRis4qZu
Ghbvvsp2zfYz7zzTMYeDlBDdn9pRpNKbRnkthq105c9JamNUqYRJqP0u+8qMlu2TJ+PLGChoTVne
5SavxXH60FiVUy0tNq4Jer+/QoxwT/f5iQ1PxJ9w/b5nBsoUkYExUEdo8zkYbQE97ZzIuE/0izod
Cv3l8jFtb6BiovbS0FFFz8/KKM0sjRY7XtBaPPyqiWSFIo3j0gCF0ycRrjPN4vGB1eqb0AqMyDU5
XDejylLqBqRRCbmXlE+aqrlz8qGVjWA24p1gbVtghFw3BqLpmoWEEqfmLWnNAoTFSPTEfn0V78td
5COBeiBfyQMrLhMtbtMndTQIwvBf3dH5FFZUJnYEqgg8cg8VYkU3bMQcnODKxYhRUItJfvN0eYkM
HN5s50ogp/4aWHHnpjOhe2O6lwbDLYfkuiQ0QK2m6Hm9vZvnxXG6Tx0jmzH9jfHF26EaNGFHQ0b5
pyEhXT6Sn3MskihaHft9dblb9L1rGpVmbOfos/dMRl3au5Knu4xvNV/cPJjdKECP9eVtZVp4aVs5
xYlGraJKjcLEHJ63b4JEICnL0zTYkjdIVaDiVV5FdmhHj5flihbMmTNJwzSeCTkOtHqM7oyOxbb2
0uauiz9flrN961d6w13Dpcj7RRpR3POLayQJyqcabiRz9dOwEHjigt3kQ8PN5HRqUpqIZkbXafnc
9U5AyjvL+aQPx8IBbQYVaY5gH3l3VdVHlMa11eJV/RVLI9v21zj7WMlCe7D1ZlpdeJv9vtJQeYxJ
asjo30qvGBEIZgoHBtowPdYo3j4ah8vHxm7YBbXkg8Q93B0ljaEeqlb6VZk9LKRziSSqUBSJ4UCl
S2z0HhtW65G6dmvnvu8s1xRVF4iEsN9XO4cQqmlGJa7YgNd7g66P5VpRw8v7teXmrE+Hww+rafVS
jxFrbuS9YyJIS4h/WYII8W0OKUhfZypBJxUa3o3beG+cooPps7kFGKPhJsJnEfvcJQ3gAKJLs2mo
K5mCLfmDlTguZhv1meJZEfq+QAD1j4vjUaLMDWUhWJwcKs/GDvVyshftqytGxK8/DKf3pBJX58XH
iBWTtN2CMBIU777JA2e5L0VuqUDt+BhxbwxFm7WsCnvZdzWSSI9pKoC7zTPSZRsMzYZt2Xx5CaiV
BqpXyLumrCVQdQ2jcKUMc7+/doYpMpGbRnkljAMgAxGOoVJgIudjeVADVG3daA8JWid0sJqg+1Lo
BWwi3kog+4NW91aipk4rZ0Y6UQErpraP/OUBF/hK3SF7FP53WhMENNEcpsJb1MCMJnMqSNuyMuMO
4uwvZkg+K6D+JDLI9UA8/ZyewEUjeBltWo6zvDdUGZNWdWmEoq2hqXdKMtw1eXytIc6hNiL+lE1V
XIninuMJmYxebeEsGoip1F+H5jozvwhu8PZp/d6+Vz9gdVqtmtZWpiIINh+VXY3Rft/bwAlTRIsc
Yf3WpplfrYfTjLhMaU3RGIMKQlZvkIXTjlXy/edRKn9qxOt7erUkWTGbsZ0RdEvNwKDfyXSrDAI7
u2k3VivhbBOptDnHBANUBdGv2pK5TSVqcWA4/QbHVxI4yzROKLerO5yL1vQHbcyOSRx/l4doX0zF
lSNXAchABFDxGiO+JJMzVV3eE8xkYBt3MI8MKpKbORgeUkTN5QOabmwXVTteHVZ+7ZmW+55yyNVN
5gkyMivSxyUHuPfNcTRPmjAHIdJ1DirywjC6PM8YjYPVgqkC5iqIDzP6etTR/X90Egmggo/JYxpD
pEsNoEmFdTQDlO9SPz4ZT5GPVxGmJoJPuuwgWHQBNjs7VjvJV8NYUZrMzkzQHkdfmRCUk+2D7tZ6
pQoUvmkFl4GP0y9LWliGkmOItTv60QurTQBDAUZPRK7q1p5zJ5K4bT9/YxbPkQH6+gy+DEx0Q+zd
WKu7ZbEQQUxSt7GXPcIkXy+DpACHX2u0V4ASF5laZchFeEVF3GK8ptKTbQjIfYRnxkFKSQZ08be4
8OXVLyDu8XKuDqzXWXTRttdjmYgpyqZu8PVLGQXXE40QE0DvYNt1LuYuy93Le/bsLIPzQycax71B
GJb0e4N8xLvY7ASW+C9bdpbB3WdC5m42QDwDezIHqmecWErRCIs71LAJXLbtq/xbFP9C7Wlu2YkZ
zZ7SHcvhpMOdzvqPSiJIeW2mZxEW+r+j4d+ltSnTPp0AUYarti4LWLIelGpy9YPuVvChwI/1iFp/
UV/p9l4aioJnry1jxgWnflI5VH3XgGBv3LVIH9GTs2A0FBvFM+9pKXg3bCrgShhn3EBWkWh5DuVI
rF0pf3QaT3F+Xta/TYwwdRvsH5aBCm7OlpW0lXWNsrBvR4+kaNzZvp1aULlWAZ0E3sDmcsAeoOmK
qmlosv7T4zUnJAFm1UJXWdy6UonSNgk8z7OI/Hg7JrOSw4B4jUMklgbbwRmhi64+MIYC1ELkL879
r34IkWu9qfNAbkuWwZ9i8FakmxINUAt73HVZgFfMPukKTx3mZwq+28untf1KRoDZsmWUVpo8r/0y
Ga21yHaLsoQ50MC9qOC96g3PMtruMSzkpGcCZ2czq+I4aMF2HBNPB54HabIsI6cmQFA6GWjtCjWU
WSJ4h+nWx/mZ9eiZN4pAT4QymYOyOkAC8raoU8BH0wWj33x1dglYOoedA06LGDWD00mE9JtHuFok
p5mRUpSDRCGwpvqOGFNQT4+S/KkV0Uts3oCVHE4zMyWq8m6GZmYNyhLtKEwrx5srkMhc1hORHPb7
agMjTaFdQhCvjzoLqambXrOC8V16v1oMh05L2hcIkAOdiN65kbyncuVNMaa9CMBetBgOolQkAqKF
aYM230jd3WjsmnJ/eb+27clqLZwZ1jvbHisTLmj/fQokF0HBxy4EdULipjdo88XgTONzvBNxgW+/
JFZiOcsc5V02WMgke7X/3Ptm67KSH1Cqfss8Hc6v6bKGShIMV/3/ozJgGyfP0vlpKk2taNQYEdyN
QdoAnJSC/GlGbdNr+XTqivRFYat5824ClqgKODwYWP6plYo0NOqswj/sgsXajz7A36t+mjOmU2IQ
233mgfjMApXQErBF597y4/IpbyvSWT53yNpEkkxfJPR56Q+0dECyprhjbwiM9hZGg+rXsVHwbqAU
nCeQtfQiVv6HtCvrrRtnlr9IALVQlF51pLN5txNneREyyUQ7ta+//hYz34xlWji8cYDk6QBqk2w2
m83qKpMCYoSX1FvRCuPwfVWg0CLa48ZjUgW6YmBvNSspICUGGntcRiz8kyoghBNiODHAAuRgiduF
0OzNjoI4bNjlGp5wxQu46nohgpW0nMavd2lqMxxJckVpBJZWZzFyvcGZQbB5x1T9A1vnwNqCXEPK
ofPo5joaCIyvqQk5W3H2OD640NKfQmJISPeqwFQbPvLKpDSTFLeLAuqiuDOR3kuTuzh8Gsjny36o
mDi5llQ2GgQNNFRF0BfjNeSLpSLTVk6cdJ4ZuYZ6ZgQXNB5EDQnFzO7W3f1Tby4/2eH/g4lENSjx
++rIyZ0qrowZvYCI0jUaZTTVLUb8zbK7oQmUIXJAzwe4ztcGbCvh0LwBZbF1iKBOsxybv8bUmx7Y
ge7Qqr34NVOcopvbam1SChhootRwfUYWCe8zcKf5vPiiL8vx02bv5L8Q0WgIVNb/tu1aJjj5CHJy
IBZeD7Wb52HhKe64yU/7kBzHj2nomX66t31BNgxevl34CfA0VRP1lu+jPmzrYgcYb+iPljxMS2ID
KlagnMXQywnpmg+XXV9lQvKStLMa7kxiRuNH3n4ws6dFxcWrMiFNXs3GcSRFP4DM8EC07zMNkl6l
PScW/o0vUgL8Hv4T4H9eL9AIBql+rhzw65iBmfNd7n7K0KqjW35aP+ROHrxj1lbmpHxYb4Bd6csW
ijHNcSiPvLvua8XNYmv7GisTUsTozYUZmaCA1Ip6P9bpozM671n7lQlp7essozTNcGfXMtRIbe00
CiqoNleMZDP4rYciOUDfmLORZRCmGb6HuR/ixlIeDI7SbOvnt/Oph4KbqpKomj0pFY4ag6aWGNpM
b2vrniWqULRxQUEYeHE4Kfg5C7gDs47ggtIdjeR54QFJrrSuUOUuwnEvObYU8VreZoXhIAQkdC9g
PsMxOthRIDpy4gdVArFVTHk1Kin9bVzHMjUbfSYAwpzNY3fFbpCMAgUDcjxFYWozKwPXMRh8XAYQ
ncziMyXutGgJUO7zwwAdJkGM1lxVwbhfAoHkfwdjHYb2nzmZxmcynAFUwQAjRrlxBRjFtRklN6Sv
FVjzzWAnQGCASYG3TkaBTU06FaYpHC9Eh1t/Y5UEwB4FdHp7R71YkS8KNsvSchSaQtFPDniGhQaT
GHhp+3raJT+EWPO79tPKoBRfSTe69hC7wCn1j0Xz2VSxf257A1IJF9qAxEVv6usAbmuVpeULEz1B
oo5SHibmLYcC7CTEi+4AwFIxxW0v1ItBaWNlZllHXQGOW/Sue0VeeEl3LFTVV+WwpA01WpWu6Tpa
O/uzfShAAQLqgmLXeW3pNeCfUwe+zbj0Mo8ypcyYJWYzliPuceApts8mf24B+a6eLp9/m+F1ZUVy
BwYBv6lxcL2Jtbt4+DioFAlU8yazx+DRIm1NAV/PntMP/zAuf18odA+FZlR80+x/fzygSXcAygcw
H0yTr73Pcju3glQ3LsJadNsSPFxS43TZxNblXjA5E9OgAG0CmvzaRlZXUwNaO8FMWNyKFjR4ge8e
DE+IpqjqZ1sLtDYmnX+l0eqO1UHroy3vTfBuh/SbYjhb2f/agrRhs65J86YHAgmsOre6D4qwT9PZ
fXCEVjx0AaO/LtvbHJBOLBvoU8cAzenr2YtN2hp9NEG1z6Cz7zpNGbj93PuXrWwm+gy02wR0uvAD
+d4O/WLTGCjBAbhz74pb5znHG3KG7uj6uvpGd8Ud36mS/I0ijLE2KeWSFTqWG7egEA/BE4fHYzeY
7RmtGNbVUkD23MX9ulgCN8xUqcXmCq7GKn5fXRCb0GkgS8jQCHVmdwJg3h37Hj6JVqygOuS735ZC
Qk1kPVCxxCt7zOkql2mo9tTVj2GZAei9ppGq0Lq9zUwLuxgPGuRNe01MGrvXLXQVVZ/nXXMSaQU5
uTezjxRqr1q7rUMEryf/GpO7bEje84JTV1BuBnXxGME77IfLLrnp+CsTUqg124I16C4Yd+Hos/JT
ln++/P3tITAXrMEOtHl/1QhXq9Jk7jJoDA8YBaBAFi+8qgwiu1FtLOHFch4ruIL/Z0aGFKCbbMnL
FkjZfylihit+tD3RQRntVbDc7Tl7MSbPmT7zKBed5V1NIL/KD5GralvcOmfX45F3LXOmZajjbueO
gMVWBX3q8/pjadW7uXWeLy/R5mnIoP+HziMTLMjyO11KpjZeJkzecgcW6QP4H/d26tkfen8KnKv0
QZmbb67WyqC0VfHgsoylBr8GmXR1KoLw3jlFp+XsHkAEsFeBf8VR8cY3Vtak2M5Yn+AN1xRP7geO
4ljGd4l70urPHVO8XGzG2pUl6VgkOWu6OoHCoI079ZDsMv4Xh1Z5dVtMT2047pLfl6UWQW9lUTom
y4EnfUctsLN3h3+iUVd4+gEKuuIKV318V8a5NijltVWuQ95whK/052UvMqfsMOyaAEEdRTnNdxSn
yGb4gGeiKobT2ZTfWvWyS1yjRQvZUt/0aealzW2lygY3t/Ov51wkLWiblJJo3H9nq8uhduBQYMPv
8vDx8v7a9D9KdbylUmBb5UKmrkdt2xJ4e9JkUFF6arNrh4xeZ52jvPYu29o+n2zHQaEKt1EqX3vz
qTOyiUGxbNGxtQQjLxAm18vDhDeWStm3s7k8L9bkW288pVzPMjBzsfFTb98u1ucq//5nI5K5aXMz
x9OwZQ87l/8CbYkR1SgE76aghPiF6iK/efkF0OTfGZSpaRcqnoxm2qFTzbfOBRp2QbuLvgSReKoz
6a2XSINB/EUHXTMzcEl4nbbMKbTLsmiASMmDc0iu8v2iB3XtiYZ85y4+ZvtJO+aH5kZFsrrp9Xiw
QnIBerg37WtZOQw8TzVoo+oPnDyMi69Yt03fwM5FQd0SkymdkgvavKzQKEGjdqp5sPjovd5rs5/O
OJW7Q4yXkAP5y1VGjO3TbGVXOjrThI8Oww0FdltQYoJj1TjlP21wgOIutNdGTzWTqoHKia7QfqhF
9V6vbozoKWk+W8NPxWRurtZqUOL3VRoVVjo3wGgDeREoRT0kbCpORVGyR9s1p6uiq9nfOdRu7qd6
sO4NiMQ9aaMxPdE+Rc6/xFb4OLS6djeVVRso/rI3Z7kraEjQBWkYNvJhWUvIAMixL9yyDKyD+1lg
HMmTePks/OwuUi7um6mWjEmbRS9BtWJCpyvg7dk1vBDd4VqWK2Ko+MirfEEyIp0HIWOjHpluEeT2
/BBGiDYu85O8D0KUyV1WezWPjopZFD5ywab88tnReu5yV8uC/iy04sRLLppj7+b9LxHr3aSo8L05
kl4P8VehduVONM/Qw1xh0eopGu7ySB+/Nf38QW8ytoOCd+8P5azkPhYb/tIYpY1paiWO8qgs4Ckl
KhTlYf5i9J4L2PR8nH9bGVQaobQpqzjT89RmeTDaV5MGXfedYsVUUyjtyDY2ey2qMZrkWd/34OGN
AeSAXpaApwqAbw92XOcqUW6Btye8NDKxR1Zrx2t7bMMBa7fcga/0KIjw86vWFxB0ddvUm7gjGZMy
2ibj2jjOuLPN4ZI9ZWlKg3og+V4xmSr3l9JY0g7hFAl/7PbRN/E0ACBD4UFgY0+gcMU/ql4iFHFE
htTXWbIwmCsDR7suUDStHtQ1RkVglG++aQNp5jbG2yA3d/aZ7+M9vQXI50k72FfvyMReL5R8AYYy
RxvXKfzdnW9peZz0h1CV+yt8Qc7FQx6C13iExw/tYYQyWq8UsBTedCFCyIh5BF3aZuIsYeFXZES5
g7zL2TFUzy/7m2LvykD5waLdYIPyN+gjw5voox569fAhBNagUV0JFZ4mY+TraGxZkaCcaOSof5TX
I3mmo+L0UNmQI0I3dtzpWRboKXnM6u4ph6LpRFRaVqrVkWLBaNuVZaZhFjAnPhdDte/a4ipN0ONa
5malWCKVMSkiQBoipJxg3kiR3yyxcV+69Y+4zvZR6iiQJqrpk5OKxJjMooY3DM3nFLDyIvXK8Mtl
j9u0oVsWtQzi4CooJcMGLW3DooijlellTr3r6aExdMWcbW7QlRERkVYnw9ChDXCawjzIljuePTiR
gvVn++gBvyu051AqsuSbcmkVlaHzIg/0J/okbpeC8WKpfsHh/x/UnpvjMRxA69ARCmJZ6QzXnGEk
TT7i8AGQ+6fmgZztuDw6vaejYyhAGwDuY6pzfXOhVjbF37SawyiOJ32yhjIYmd+OZ2vwWBJc9gXV
sMSfsDLBO5c6jYlh1fa+rm7yUrFMqu9L+9S1OA3DFkMYwhtSH7PuXanPao6kvUmMsbILq0PKP/jI
im/mAFyohwZK5dCi2mnfkhPZc6jCqZjrVAOTNmq3jImhLVERZPm5g/qUqYijqu9LiX8bFsBDAHgT
gFLqhxnFj2E4K7bopnuZDiW47eMVWr4t6XlmhdD+hQnr0Zwfa+uRFY+X3Wt7l65sSNMUQ6W00CL4
F70b8dadnHPrIFpWmrN2Mu/5bzetiMxjZU6aNS12q8LQYU7reWDbO52wwFVJNijmTb4fJajRGYUw
woar5ktY3jSTYmU2DxwQ+eAfIMtv3mjnETcwomNlYhCmpV0wJF2QaL4WqTosNoeyMiRtz6IyeTcM
v7z4Z2xAvST5aHXvOdJQdcHzG5400TvyOsS4PCVuO7QIAWZ2atrkyii/dFOkCATbI3mxIp03M53j
ztIQB5ImR5j0+FzuulQxlM1cbTUU6RCYe7MqwWwAbwYFMroo58d+KvegiavCH5c3jmo4Ijys4nLc
60iiTAxnIn8T5htZ4U0q2gGVDfH7ykZt1yE3R4ymJzdsgPDkeHI6xTjewqzEjlxNmeRhdp115RLW
OMN2k28AdD8dDYRkEx1DKo1lEUveZOwrU9JREE1aVhkd0jR9AEW6X1adN4ReCMl7gtBm+ZdXaHuP
vjicFNlCd+asgK5A0I/Tzij8zsr9ju6VPC7bIXQ1LCmm6drouq2LZZofRrzyijv2EIGxcYHmbbSv
FefOr+h1YRbl6DbGS967BObSk6DzTc4RoEmiw/C3S5WvPUOu+/SjlgpaEoAbiuYOnPOPbah5cQiB
9ssLJbbKpQFJkWHA03nU5AimORAozo0dKtB9qu9LQWFJmgYcz3CEuu69kYBp2dCeLg9BsVN/PROs
dmoSWqyj4uLGC+1hnq3SK/XM05XCk5t2IOMM0kfHddEl8zoidCULjWyBHcc4j2EO4qXdPKjSjm2H
frEie5hGajAeOQgJnT8Gup/70KT73/u46yv7+cTyvln+lTXp+Jl4mvJ5wEUk/JiCQeAXSoID/YEn
m3cxvQuvXpmTvC2NxsbOxVLpk3GsHP1IDMXD7qa/rSxI/kbdZGhKx80DqpneOOY+HVVydJsmmItH
f+A60ZcrmdCTiLqQRAYpvvupp35hf3+HP6++L+yv/Hlo03qy5rwIWBNkwHROeJf2/8yEdLj11Iw5
Y0mB6vwxtu7KZd+pgJyb581qFNLR5k5JW2VzxwNr+TroxYF1z3Xo6dpDlqR76gaXB7S9bVbmpOOt
Hcy5Y1NaBHHpcWAqr8VzEj/O4J3Z0/9HuXUzGKzsSQecQ1KN2hSLVJN5jzdpPxqmwxxRRXjezKlW
ZqSYo/d0qF0+ZUHBbzkF0UFzsEmM4PZ3bapeU1RzKFMEtGlpGWOMMRmH5FHwH8+jx6+i6/TWDLRT
OijWbDNHeBmbzBSQQMe04O7Ig9YqdrPmHAceejzhu3jIFRdt5dCkwMN4q2l9WhRB9xmvNtAxdfwq
GH4KPRC10KAiQMgcduZsjj1fdLScj/5Ez7atgJarvi8FCOhhRoCWY/dGYO0dXGSLo2ptVCakADGz
ae6GBK5Amn2e3JXl6c/2qyxkElXccvgCA8nzGAh0SnNVgNLrnwV51yPCytOk4NCMXdrMpMuCNkOP
xq2DrjsVn9JbMII42lY2pIAwll0YTwZqrjhMlz1YIZ6KnXUKj/3n5lnQh6q7PBWxQa7x8ZJq6MjD
OaQPceC697XxKS1/Ds51nSmoXRQ7VSaty62pp00Ih17ij652ZTq9333NchUQVRFTZeI6QuqKVBE2
6RTeTYu76+aPka0S/VV4titFAhoCmW1D/yqwtE+o6aUq5cW3qIbXjiCzQhukKIgJgp8g+umi9Frh
OYnc0xvtRgB71BK8qvFIwaCotXkYZ7QdhdWeWEHz25graThyJACrdQLSqSIY45tOP1vJ/nIkUOQJ
rpQnLCxNkik1s6DRintSstizxipoquVTOPK73qi/13msij6bk+agjdME974BmczXKRab2zbOHSsP
BDes6N/scBv2qiC9Db0SClE5qiOKk3zTuVcmJb+rnbkx4ibLA7P80uSxV3dBaiuOuc2IsLIhZaZh
UTRmJzZQnVs7vbG9Dg3n9dEtrwAuV4xn289XxiTHIykzU/BKYeG+Ww824FfiiYFlIAX7nzKi4iap
mkDJEaeCuL1bZkiLrce8ORj6NVPpaajcQvLFYnGHrst5EbR4ljOsR64MDmKV39y3VpMmnUQhayl1
hYUB4jVArF05P9Kf7FALxZrKYwp/UE2ZdCalcw0iJlxaA2O6s8PHxHocVJBJlQkpQc1dvanGhuAR
AVoR/sCX5NbVSOTH1FKBubeLL/9NHnouX+/aIg8bMpg4YvPuQLWzZtwbLjp8+S2trsL609yfOVit
Loenyy5B5fps43DTLiNxyJL5fjQ4ajCDgsFSZUKKDAz6m+5YIsK6zVlPgj5TfH87+V3NmxQWptkp
miQXBuojx1sgeJAO7uDrDwSgpXcCHECBhO5rCjEVuSfRyJ04cQl83O4eC/O26A/VbxPPiENpZUKK
30Wdgms7bXlA2TFHnKuS48CeL6+82Oxvt+rLMKRl0XS0KYQ1xSM6/atfPJwZQR17Ya86GFR2pNWp
67CvHNIUOABzCPkA9fhNN/oTVXH2brvZy3jE76uyAneznAAlVATOnB6caPrG9d9W2ZOWRQrRulvN
+pzVIF8j0MjqAopRRaNiXbYjzss4xHyuxgHlr8SJKyQ8kbVHBVuzrirVw49qSaQonZOWtm5WYtPP
OhjevNL5SfnfcRZc9jDVikjh2YhtI8/sCnDbiXp5Yh1z9q6bz2qjSOF5AR9CzpcKi95/TIYbO/5Y
UUXFTbEectWgbGyr0xOAjWL7LyPZ8fxvmh0uT9RmjoiKq0VttIej6e/1kmcD8LacwXWN2rCu49jU
n8ASlO6jaqw/hHRqPNZYFeq/riJR3BzbyrC0Qn086wuuwlmQFU59pUMKrVky62hlKk5mlSFpncyC
8bQnWKcKZdi4+BD3bJf073mgexmN3AMQMa1jUFDPArNDx0nc3TSsP3G9CyASDJogVWa/6d4rc1KQ
TtwxwzMd3NuKmkNRugHPVeIEmxt1ZUKK0azQ2WiRDmUKZNRWu9do7o84o1Wyq9tH6MqQFKTB2TY0
WoYbsNBEbUD9HPsDXlFBJwy1UiV/k/DnN0fPypoUqpdkyIaBcsTRHipchR0/l0blpVqLCEG8cqgU
93uF95ni91VIJVk0umaJ/cXjAtrDV/PIdw1/T9XKBRYJ/RO/tHheG5n6xAydFJlUufTf2mrCbdU4
Xo4T2+N4MSEdDRQVmIEWuP/k9YNRfdQgMUwVe2gjFCHxZGCQgOTO2xYhbmVJBroAXIf5bVzsiU69
yPpe4K3B/lCp8veNHfTKmBR+aotAGVdfkEkl2c7tmtnrx0YFsVQZkUKPswzE4XOOexzxBf6AKtLP
DWdeD8KWsnbO07xP5glg8o7tIn5ixs9ZPyVl5dl9vb/sAIqxyOw/ZW3yCBBB4I7SxmuaCl3TUfBn
JqSQM5BqqasOa4I+sh0dy8PgqupgG1Ht1YxJwablmVM2NfJ1Un6vs0Nvpd5c7Mz+D0ciRRlz6ZDT
imtB7T455mNV7i7P1MZufDUM8fsqqthG1v5TjYgLkLyadOdOu051cG7VXV9ZkfY8Y4Nm9DZys/nB
PtA936e+kDE3D+wgyq6a/w7c4SuDUjIyTHq/2BkcgBvXZvNkh+c4UwSZt+wDLsLLS5SxpY2f0dCJ
uJ7i4v4w5yBhbI3Tcoxu9APapL/XfTD64OJRsq5vLpgOyhrdYhQ9X9KC6cYyVy64BoK2eVy08wSO
5lTFAaWyIS2XPfFST5wZDzGz69kROBW6J3M8XPa8zSC9Goi0RDNkKllhwrM75y8ts3cL8C7pg9Ge
zepa737/8ERZ4GXWpLXiydixUjwtxbW500zQGo8oIdYqSKVq4qQw3c4zCtctzEz63+F8wBO3Zyk7
AUVkkRKP9VhkGoO6SKClwbU0iE+QWwm4n/rDp8GrQU9S+vFXlT72Zrh+mToqZYgx0ZtkcQjy+pH3
HujBvkIQ9T1RaGVDiteNNvQLK3D8NLMdLHg7nebqgxUmx8sut1WcejV1UtB2itBtxh4+VxnXKIJ1
9c1Y7ZM52kXJxyl+Rs4TVp8u21RNnxTAF7suF8sqMoA4c2/Qh+NEHcUFSHjVJYeQQkLoTqFhpAh2
bvjVdM6TezWxjyF94h1afpzvkf1nm4lK4QFcTAXNiLBnJQ8VRGqt3vTNafb/bOakAEEmCJMQDY7n
jv2RMGvXKcs62/sVtFLowQdgiEj+UMV23iTIfYKozHe1Q3bOYO3DUNEeuO0CL1YkF+B2VDk2gZWh
/MLbaxAmXJ4o1Sik9e+1gfSWju8b/N5u92mBhwtVurNtg1HTtMBqoTMpCtQRA6cYwZFQcCBTzWDB
vYrHiv25mVOBSP9fI1IYMAgdC+z6HG+L/b6EpNiwBIb5N0Ablyds66aIOPBiSFp33YrJ0Ikdg2bq
W8FftkReju0ZCFCndasiGN50ABttvSZobnRbBlFkph2Zs5i8NP6GJI7UweXxbH4f4sPosmfgHZIf
mZtYM9K8QotCU6a3S9YMnpbTx8s2NoMMisXoSjbAnS+Tqs5NnVlpClTY2D7GTudlYC1bsp95djuY
X1PX7/jHywY384OVQSnKQG9bB8ENUJxZdq7z27T4YaBYqeneCIExoqK82fTvlTUp2LTlbLqtBWsR
NGzSqwHZdvr58oC2vW5lQ4x4lWuXY6q5bQgbxsEBLUwShP58n5y0Q3NwfRUT86Y1NPqA5YPZIKGR
r1l6Qc1uiuEUbSD6FupdchPuwVu1L/aur8rwt6ZvbUzauT1aWAarA0JVT69ZpPujdmW0rXd5ArfC
w9qItGuNxplbMgkYLMDKteNrrPfn6UpTwURUduR4vQxlMzqwAwERbzCCZDih55mpqhSqORO/r9wB
WOFInzg6F4rwPjL2/fBkqqgnt03Yjo24YEJ6WMpHdSiSdET0xyQdjp2PDtCjmiKWKkzI9cq40mIL
xIzADufHyr2iyW7SFPnNViTQdYgZE9sVpHLSRLGWWOkQI/Q00WHGY6Jdaj5znkkKodN+p1Rd2xzR
ypwUeNxwchrSY9LcDPRqRrTvBmNnd+F7vBkHKbOhQe04puTNYUximwuksmhlnRI/c+Zrt/5q88m/
vG22x/NiSHLnwuAly12AlZkee6Q80AwQLlVfyaYRBBvgKU2sk4y31eK4HLUGsW2evpaD400g50nq
RjFnW70YaPd8MSONxWy0hhCCxs8J/LrFOQo4BXUN6L2hDFCoaBlVYxK/rzaoljuunmlYob7Z693t
pB+YyrVVJiRfiyerGLUJ08atIWjpp5k6AAwqQBmb5ReAoA3DQWFXEIG+HkhTOI6RR7ACAPkpPPQH
Qfoz33/v/Rp9Ecn+t/VTURlB4yz82qIUwl/SYRpqi130C3ZQz/zSuu3IDVER7W0fbysb0mFq83Ix
coYxxYk37/5R2Vse2YMg6tL836cx+jUkdM6i4I2mNrnsMoLAw+VQrwqcj20QHkCydkILy7RDlUfQ
Jj2pWkuEI8t3Oh2r9a89yTE0jTdxsowA0rQPUCkcIkVM3TzjVt+Xlijpys6JGcYztOec3pnj17ZG
o6bipqgahbRIS1x3dslaXOHmDDJwt3RSSQL94pa4NFGSb3Nt+l+bWRt01+muuCIH0Uod793AvEG6
cxogliUyrJMK6qKYQrkOM+d9YZfoDQOC+CtZdhT9zYZ7SFJVU9gWiIvqArhqoJuBoF/r9fbVQRqi
lSYC+LQPD4L5wv4AbaIuaL6Bj+U4pHhUU8RZsfpvJnVl0Xht0UQPSEF6MTQOwqnpU1J8cwiYe+ob
Un66fDptmmIGhL+gnQDKLmlwdKq6MBKln2I5gqPdg3iIV5vXpLjR0Nj/Z7akYUU1lOfCCjEjayu/
+QGeHq+KbA+KjqZKu3w7PjFKEVohZ0PkO1nZNUZlVDg8tGMfCAqiBiD9LgAByz4MlC4iZunNgr1Y
k8G/Q8a56whiGcEjyPb1wbjPTuZOhML31Opwdf53YDIsM57RD1DVGFiZnkuo97GnXlXi3NxZKxPS
OrG+HaN+hPsRow+6HzXLoDQPvg9TEQS304mVISkHqwe7qloX0xafnAPY/UA+K0jMhSqJatqUtqTU
pceFAm/teL9NngdfEPga9/RBdEAmexXN4/aeelkiOXGZJ16NkFkMDGen9exYOoFRf9b6O6huKHKL
zQSGucRACza6o2U2xqaMEj0SZQGDP5PMp1nktcP+8rbddocXG9IpYtZ4aacMw4mafRQfGcAD9uDZ
i6q3ZnvaXuxIRwlQmEPHBEkKzt5rx9VOkWY/5Ak8HQpNka3CmSqG9ebNlZCwYhbAxjH5aedepn1f
0qPb+e+YPAexFYLUjEH653UoJ/rMKuBu0Ko4XmXkcz40e8s8olyssLN51K/siNGukuVFi9I4C8GY
pLG/3PmmUzWPbc7W6vti8Vbfz7WBjuEsFsf6ro3PBl6l8vFIVYWM7cN2ZUdyNmPKCqb1SLz6s1VB
/9L0o/PMIQJAvtMzD+ar97wZgf/lvwWSvI6RDgKGwuDcf2TTtUmv0jH4Ix+Q7+hObIOMocEGIhm7
zYwH0t10Tnjbv6cOuRqKTMsz9607Uc2GD8x4Du/ieTdqlQrsq1ohmVEUMAityKr4n74AtHejjJZ/
6jzHs/bkmO+yv/5s8qQzAkgF5qZFDigjvSoWzUuyq2iEJuqg2ECbkfTFD0yxwVYOnpkhBF4r+EGh
XcfN2dCfM5XciWIPyRCiqHcQDARPWwm17MTr9Rp4paAxFS/jqpFIoWCy07RlHdIsS/8ykspLSOkP
karDdzNaOxRlb1xtbZw+r+fLLIwicjgCWwpyba3bTckpp8BgeLNlKPLGrQEZumlC/MYEtawsd5Kb
yxK2ESD6pbVfRG3jOv5tgRPcLw3xNICmdRAby3oTJLNJq5tonHDJz3E+9Pp1Xh4uO/JWhF6bkJZl
rrSpnxtgu+puOLpT9djn/PNlE1trsjYhBekkprkOQS88dAA5xN1DlEZ+1H5uquuqf7hsajMMrG1J
gboYlkrrdCyK9XXAvajah74NX0u84mTvq4N1q5Id2SyjrC1KkbrV+3bOUwQeck6Oybm5So5ItL/0
n5edvc/2LfFMFXZy2/P+c4tfD9qroJDo6GhwQkwoqdGZ/Wi5N5q6SUjhGDKNRbSkhVulAAeD4AQi
RcfF0z0NJx57CJ9mv9yrsZObt6PVVP76fTWuvo8Gk41oKBPFFHGlbUfPvm6glMUDfmhVT8lKe1Kw
GAGxLugAYEbnJ9A/yff2fXQt9GkMcWJ8uuyaqvmUIrmbAJJIS7TAaPUdTT9N1cfL398K4+vJE06z
mryxGkib4FIUZN035NtN+9NFA7C+v2xl88KyNiPFC2YvSV2KJkx652B7RefwmNw3HvHUzdhi58jX
17UpOW6keVQtkQ43P3fA7WaHcc/OxvE9dcm1GSlkZI1OktzBxE0h5HygTgwtg93SvuO5f21FChND
hjc+uwAMOdWiYxiOtjd2var7YdPH8BLv6g41kTVIZRONW/HcuQ0PKnak8V33DhJMapjQzzRBd4XS
k7QixIVcLu2wInlWen31aDam10yKGL657JZlErxQQirIkmYqNjiEJlMceg7k+AAR9MOxx+vO+CMF
gtpKs13cJl7chQqQ8+b+eTErF+5GUEXmwyQQTUnx2anJLoySU1FZnttY3ns2kcXw/AZ5YcRxaR6t
iRckiYE0sOadue8BSWcAOUFOwsS9X9VIsj2wF2OSfw96NZZpCJwBMQYvdR5rJ/Ki8s5yFeu26Xyr
QUnrVpIBbDQMdnLzmVQPoa7It7bOdluHvg1UFyAFbcuOkUylPTquhRNJn/3ZHj4785d0zHydh9eF
9gHH/j7HDVbvH2Ma7V23ORlx8ftZ7PpvkL2kWIq+yRsKXDfanG08z2QDv9I7JcmC2KlS7HtlR9rJ
ZWKXTZTFeFGYT9bZ3QuBXIsdhqC7bQ7veFZAqmygdx7oUexsyR2BsUsqO8TExqPrDdUQgCLYV7j8
Rs7yyobkhawpOk4rTJx1gFIB25eH7uh+rU8ofD4BjQ1MbIgyvcKoKAm+mUUgkJiBMIKgJZ2JNI5H
rV0wMCfz4pNQwUn3JPV02G3OlVKfcttDV/akwzG1HW5MiZMgZyrqneDGcAP9ofdHvz9BpVDZbbKx
tTGpL+OTFq4YiklrBXPF0uheGjIPGk33gwDHzeT3z69XpqT1q5O5SCyI2QYdRdPzYJ5HjPDycqlG
IwUQq2jbaKEmcLLWd9ttPDe2PYceslaxh8WfesEr5LJ4HoUp+IeB98wte0eS+yjj3sJv9Hqv1RGe
GgZFuN92/f9WSa6Na3OSm0aDqeun3uPVSXOjHc+eL0/eRvTF+rhCLg2swQCxYdCr9C+JstpttCUH
OyjA391soLslzk6XjWyNBLSdOP1NQaAlP1/0c9SNkQ2CjNTd0/mk/z2oKm1bw0CaBNAaugXRhCwP
I0Q7dZKA/Rh6UrT2GghC/6hze1Ac9ioz4vfVbAHAb+ajhptGHu6t+qGkf/h9KfAkYTQXugHMorNo
lrbT9aXpvaZs2HsWZDVdUsDJDHCPZrqRBtP4M0XWXzRnm8eKfbm56isjUpRJl9BueF3lQRclfXtK
cqNjoFmveR8UTYEe7stOtnXFsMXzmAGhKJzyMkat1qalX0onDSKBS8AdI3B3fDlOAZSaDyo4x1bQ
wekgZOGBtnkjWtvpzRITMB4EUXi/0KAses/qzoXz5fKgNubQwXMI3vyoSdBHJ53n/TTyrqngcMyG
IjNhx2iaju6P3zcCSBQkqUB+DNEyKYC2tRZDD3LBcZCZjjcafbjrJiv13blTsZttjYcCHK2LsVBA
f19voKxocKHVmzzIqw9VeazC+7E8Xh7NLzkFKU4DAa0b1NKxMFB2fW0jLc0w7liN52xU3JHXeamf
3cz35c4IamQPVgV14RmMq81NH/ruj+od7f2v7Eubi00anph4CbkH7aEDgxtvb1nWelRV5dsIRijv
ORQYNohUERnzRZvy/0i7tuY4dWb7i6gCBAJegWEunvE9jpMXKk52uN/v/Pqz5JydwTJ79MVJ5c1V
9EhqtVqt1WtFWTDiapijM7EuBi9WNEE8WlsuYIzZesHZgWx/O5UDQJJdEsroDkGioJu7BI3XERFw
ljD34tcLxUoIyGkEWQnvE03bSeFQYxxhjbqNvE/jR/QQIye5osOhNSvbigQn+crmZecEHrEgjySb
PAZQNttxSFLW7d9tqwhYj+a+ye2q7rzLrrg2fSoYEkA4RIml8iukalNUjxr6oVt6PzUxGkO24CES
xD2REe5MKtW6IGnXoJsTdQhFre0w6N1hEEzZWr0Sc3YeC7eriF4oxZSCUS14an4az5INedxt+AK5
c+UnOi+dYdcJH2dW8vA3NrmdlE1GF1qTH4M7ZwIzarQx7tsDxHs2LOs3Hi8v1lpZD9YAe4fSvYG4
zsVainYhs2vQKD9/7935CJ0nkNk7+pZ66d3/QA+17oRnc2zwi1wCSL1UsYBs3KTFoyzvjf6rlRw6
ZXN5VCIrXGIESTISzckQbyrdd+LeicmuxoGPy+5lO2teSGSVsDNRARsqd4ZUajqBegtNmQV6ObIs
tQcUYXP5+a+s8Cl4FCoxoCR9DLmvl7K8iRsAhMc/T1vMxUj4tDvwa2NGcxBG0h5TbTfEx8QQhNWV
yP3GBLf0dTwgfcixl1Iz+xa33T9zlduXZ2rVhAp0IbQMNMRULnKT0hrKjiIqVPON2WzRz3P5+6vx
gODubyDnMqGdwsWDMVEjPG7BfZXKnX5qYDIvtokTP5Gv+U8UVFB4F1IXM1/lDwqwgZjAnsoY2us1
erFj+hylxZA0SCi/yzojfHUUmxntJI+JWvwPepOrFgmuFQBpWu9LR4lUlUNPsXtQ7NcOjNjPf8yg
eO6y5p5yS26FY2Tr8m6MZ4t8oWgEbb/SZ3O8yaFh3bvtI3WMF+k6cjq3BD7KmdAHXDqBK8pn17oZ
kcj+HirfmdlMatEmPc4qPfAdX0ZjayjdlbXhKYWm2XJfHVTdv6VdcMgmEQX2WpBa2ub2gzlXdVTm
YL/opfwIXfBW75BtZB6tt5e9dnVXLAbJRcMkSIfKLDrGSHGTK4dB1Ni21sZtMkQ5Opss433lqFWm
qiQWdnZ8LMDws6+PM8TnYg/Ulocu2PQbRr8VC0a1Vj+CkCUun7qFBQRTxdujRGsjqaQTbj7alng5
OtCSfqM9dh4konelg7PLF+TYawvGIOBAu6EYbfCbv9Jza5pGpLgKpnBMj1byD0kDu6d/zjSEFwlc
GFA8AGkjf60f8zENwa4J1aSqMTeY3eE7dG2NW0kJY1ELxdoJpjORTHZ9RC7KTSJoAMOkrHH8d81L
prtR+UhELYnrJgxdYVc6Gb0Hb9cpHke912oEMLSj3ksm6m6+cqja2P1zLwcPG+RFgDNAgsElMvOg
Woj9wIJR6yHEskyjIGNfW/6lAX6/Kkbklz5uWPK0q3tQQN6R+QttVcEZxpsBghe5OZNKhi4XBfr/
7XSFNGg1wIB8N8Mh380bjWrOMF79cd/ELzsmbjkySBDeP6tUFiHNGEhu2jp5tJ+/WqGgoswvPG+B
lRYXJ1eY630CeSTLrfIM7NeStQsHhPO+EtKHv4vjr6bQWYl6gWwomL23ptqiUloUqTBpqelJkJCY
8trNTDT2m9IjZYTixrUUOCMRKZy9i0K/LIP/D0LJMnR6OLeLeiOIpKTy3doFaB4JQei2V9YGL2Fb
iML8I8Klrs6pidAACXIUSPiqRTJpXVqoue+21V2kPVjZT2sSpJv8cfE6orMJHupWqIoxJvMIFQa9
rHaAKt/2kTkLNpNgHDzOLSyzNlRAtuyGIAJrq0PTWnaten8WEviRcDtWmstqCiSsTZhJ+ynoPZm8
/J0Fzu+CWJcqOsJCH4RXqdW53Sj0MNFUsfVabKMkbAlEbYjkNgc1dDqWkzGt2mAbHAHV6ZgiKeN/
EeZG7LcvkzJ+9tjvWtjNgoZOERiz3HifP84AfBQOUt2fI8jL2y0NbKFBxpB0ySCLjAuDkZGMitzK
qGBGX9NyPw13vvEyoDlpKG6G8Rg1z02vOX+3gNyNwYw0LVV1NFmpcngNNqLTjJrI35ngwuAAsahC
bbGfJsPYVFl8nxd/WrHil4q7hxqKFfcBRHjduq/s0nxUitvI+Hp5GO/ahDgjGkdwZQV6p9Ou9F3/
k3SjOppTOf1L+Brx1NjOd+bD4LaOgsa4fSRCKgpiEo/VmKR0pHqHsKcYeIAg1qHUv1wenmCXaVys
8AvaTlnVG24/5/t++KdNwluTBIKItH5cnIOrxgWMnsxdpShYKY262gHI6I15S66775FqM2Ht1BkF
yeS7Kyu/bFz4SKsx1aUAy0ZLpy/s2S1/QM14U298FO+fldSu7VaYnK8mMYthcrFD0SKSJwWM5hRx
o36yEOn1rLHVwv27ZeNiRtpBYRY8ppjP4nvZO6FU2alIVU64aFyQCHRShIrfIxIeWezNEluD1qOt
2eiiAGC67zd0c3lY6yYtoiAzx8MBrvhvYyGRK0krxxY7+tkI4Cks4vtHIm9bXKZYIXAW+Mmq/y8M
clGKNpqeWANOmZ7cI+scjG9UpMaztokN9BYrKu5OgEZxvi9NoMUgpoZNPN/200uaCIaw5nTL7/Oe
HsWakYcIElIqXxm+4QzqtK1kObJJbAiC+uoCLY1xHg5utGbuY8wXaxfTPaj0OsYMgXAGZC23urhG
wgIQfzouDXKeXhY9IlRvSq7ywFTWc8/cj/cQnUPVSXL/FOTCgsbSGOd+ZRyRHugdyR36U6M5pegq
veZty+9z3hZLKljO8fbnGt02Ux5mNIzVgtuHyNu4M5F2kkXGYjBdNZo3PWgojFFEKSkYBX8i6jHQ
YYGJWar9Q01AMbtVQ+8DgWAxU/zJ50tZKlWaJbkVOEjUTer6gL81HkWrBmMhEaGABLPGH4PNCLB0
KeOJMJsgqXCniJo6V78PygbgFcC+h+LN27hmpXUpq2GBuJarHphSPzfRvBNMGbtyvdspCxtcHNC7
sWmLZDZdknjtETAmMCUWv6ql0l4olSiyxgWCOgVpEV76ccl4bYAcd/nO2AKi9T+UK1f9DZASFT0b
eAHlfcHsujAnLWhbrPDr2NvoQLN1kQ7KemBbGOETISkParUpDNc/gcQU0DMEtsQmW8UhKG+nTvos
WK7VwLYwyLmE2jZlqmQVFMy26oFFUtOlIQyyo1W7LzYCc6JJ5LyjL/WykQjFpsWxOruNE33tryxH
s5ujiotUfjLvO8FhITLJ/r642LSpWUlGi4Nvko5ycCDynfqn+rqvAXsxidzpIOWdH8tyHWxkZEC+
fCrrl1b6fHnqRMPgDgVUAyJSyVioanRl9cHAS2H18HcmuHOhzbTBN3WYaEPwju4639ZFqdVqlrCY
Kf5cGKd0Bu9ssNEqj2RO3gL+b4EafPNXI+GfNPR5MOvExAln9Z+z+FZWf6iiyXr3dsstOv96keRV
CFBjg9lqDqz5OtpYEKNwqufoEaxvO1HFfTV2n2dO5yJDk2dx1WrIQCRjb3a7QtQjJvo+FwhQD7Lk
kOXyABntzMQ8ZZPlXF4V5j/vjgYUzlBXpSqQedzit1M5peGQBxsDvKKddvJx/fGvashES7Un9yLV
2fUd89sc33uUyWlcSwpmrJtrj9TzzlQaT260DxTTgNr9d1R891FIJD9powgT16vbJHejvgLx9P7y
1K3WWJdWuOWPY0zonBcBNIH97bD1952XX6t26fxpj8kvtz4Ph/MDyWxQaGgDw5VU7M1qU+EOVAqm
bN3Xzja4UyCMytSfB0QBaFN/y8PmROJB4GvvoHn8OLiwX6gSaWP6mhn4W2Pn7xuveqVGyB0hNQKb
kwuOrXDxX9VA9JnpJWJzbU+1Z24tL3TNW+payqHfMIYiEantf0Sf8xRyx0HWRKQtDUwhuk+0w7CN
vcSZryWAx+8DRxUqRbOteWmE3NEQRiFIzCQWt7dMv7ffdZhNdScCiQpXjQsRRQQGTSVEwj0CfiPZ
5U2/0x5Ur/DQCSIqeQriwyuob5EYFBlSA3kMDddU7gbc5EhhJ5EAi/4fCd3vdeJfKEbLiEqfIgjJ
yK9UqCINg625zXO/QS8+476RBDcvoUUuUrR6YGVygCmctoxeGcJzbv2Clgy72NPddFX9rT0uYMiV
qWdyiZRVCu3WZd2Q4HO2i8GuN+l1Ac0xUbFkPYc4TykXPWit9+oU4+I3Vslsh1Xs+hVqngCa22Us
7CJk03XB8/mH7qIdA7UNGslFcAfVanAwnGQ/bljozZ2PuaQBWnYQXuKph9vVUPuNNIlMJi5o5c7Q
h+fIT2ypb35cPk3WPf9shtvNTZPHchSEvktadDCcknCbinro/yNAnW1wO7nP0gzcSIi/0dPsMceH
UqkdfvNt1l0iisCCAfHyQINEy3HwYUxpdXf6GkIxvdKeLk/a+qH1e0D8Ezfg40ZhhTjnpdqdulOT
3v3d97l9W0x10k4JQuygfgEnja2IKA6Z87z35PMAuI2agBWr1NCB5sbqcQgOemg5wLzmeWlXjSAo
iOaK26JaNaRt2MLBdPm2z0c77WX78mz9R5g7j4Y731VtUJuZshziFJkOA9+zFzJclsdD9MiqtKIE
fP1sIrJFKNAUANpzFkcjzLXGRCFaPgQ76yXYoPf2UNqBkya2qFKz6tALW1xGEUP1clZi1O3b4FsN
DdwOQp5C2cF30KHXHGlhhQs3UPee+tGf4XKH6Fuwe2wcaaO56CXdo5G9haC56AF9PSosLHKRx1Ij
P9MDJdiUz6CTZzqBsUddtULfmeqGG1GatOqHC3NcEEr8oPZjimnEo+bU9bacCM53gQH+oqlZDeSn
BgmOHn9R0942BxFQTeAJ766Zrd/5kTmiiNbct+1zqD8PtSDyrO+l8zTxd8tCjvumKVJczB66TXUN
XKVjbXxv8qajaifCNl+hPS4SZb5adj60rF3TwM5lrysasavnX0QU8i57ERVWV1OGxQC5eNRbRWtZ
EpZJqg9SfCwN1SHKDZEFYU84MC5EhIYZqWY1oda0bZ8h0gGi0sQhJwOyzGw7ifqlVy/Ui2FxUaJT
NSmqkOxtdOVYWp4anyy816eTayW3koiwZN0RAb1TNZOAOZZbtEmmkd+DRd+dzU9jejLJjzC/FwR1
9or97ogiEDIAvBcNJvwZqyYou1b6hHfZTnNn/QnnbEFfCDh4JLlwiPYg4dKb7y5bXR/Y2Sh38E6R
Pktxl6CGXN0RDEz6avSPf2eCmzttMBsgyTLfHfMvBXXDonAU6cdlG/8RW8/j4JwcfJ6DOqQqoCqb
4lt0hdTYpcdiH+8KT9zPK5o0ztPNqajMrseI0uB+QudM/ND+KUXEr9PpPB7Ou3s5yoYqbk23yQJ7
0F9y3f3LGePOv1A1wyKdc9NNfhp2je0aut/VDuQGjBJXdPax6X/n20CwamBuQB8azwlgWVUVmVmG
o6+6G83PrUh6dXVFzt/njyIpH0hj+liRSb9qmqcAqVBff7o8YyIb7DlmcWVOlTYulLzH3XK0aXuq
flipIASILHCbkRAkJZkZAbcMycgpuGutzNOa/d8Ng9uOStNDzjNNfbeM8s86rR1qVt+J//OyFcGC
6+/2YxZWfR6jKpTFtg+UrwG49GUT63se+FEFXRHo9uIbD8GTWQTQWMOF0TW3hpd60Ul76FzNiw9Q
WNwKrLF5ee/CZ2vcjuwgfVjXBBmwuoWKSnzb2NEmc9ACptsNamtilWf2wUsGuQ3a+b4SlsPMgIoy
uvOOeUXsqLxp2o+AFxbTyKWlQ6cwTiIkQFlV7Zpc2cuKZDdR+dDSXnDaCJeMy0mlJlC0OMMTGD0V
T0zlU9q0h/gbcZAhCGkX1n3w94rx3UsUz709MJIBug/2eXOli0r666MBhl0FCw5w7HwTVoQOwGpC
ld0lFTwQ6Tyee6vv4VO/0Z3EE93BVqPD2Ro/HKtrSQz5OMnV8qtwaOyAPHVJZV9289U5WxjhghwI
Kco0qSrDnZtnS3uGaOXl74sGwYW4SvNpIud4nJr00jb9n3q09yX3AzZAy4IFBtzH5GltIzQxQqUS
Ea4H8LYAZqpSUf9Wvv+dFW7bWFaiz/KQIB6Atrw80uFzLwm2y+pkLQbC7RYfneJaX2CyivyHWkAw
9pbkgvVY9+GzDZ7IFopEaHRJmA8DjI9X9+Ag39Jjf5A91RXHtPU6wsIc51+oJeIlJ4A5bTsf64fQ
RT+LozjdrbwT0v6vRuyFLc7XtDTV9WD2TbdLgZBnteB+V0h2sGWdOoWbhLYIvCRYMMqdrTmd5UQe
UYortcy1SArPCx2pvP8rz6Pc2eoXZWakc4BHt3YfYx7zLVU+XTaxXh1ZzB0b6SLZqUHYG6oxnsPD
4+xFO+OZoqvKdMOnZB/eM7yoWKaBbZh3593CJHfAquOszU0MrELZWXYa30hWYReQhzeCXZHXdvyn
+jqvKfbCHne+zmY2zFmADexnP+ovhfojEkSI1Vi6MMBFiKAyocltoRCo9PF1Jtf3VSjidxCZ4CLE
HMcx2poRrpXwSLTeTrMPIc3OgzDYrXXhCJKfFpkyofLb1S9E2wV4tw6ED7xsJ75fel21KO7X2vuG
umKMtQ7yWu6APtPXq0jiVN9HR/bYZeRDr7xQVSIq+/eOvKYCTLQ1GJ5xom6PFgb57o8VdX751tkE
t0XbNptCg72Ll2nvaNGuU/4xitC+vEnXo83ZCLdHdSn0m7rB3X00qYcWQeTZ4THsRbxI64UdU7cU
VbagDMOjZ9ua0qqvofPcHZonxpaVON+1G6b+m7mBJ3oGWg0DC2vc1IU0rMsigjX0GSlMK6y8HWRQ
4SWu2lqu1Ll/PongScLIQNCFZeNCdl2RGS8mOdDH/k2jeH6CjEEgpLKWyLMOLXBSgLxG5qEfcjaV
AUDOGBGkNmnR2GaqHIgBAWUi6jtaPc5N1iGqUJACQDru7XatUt00Or0z3cFRPEbhQAcn3w0e47gl
gyPUrmDf43cumjihXUhRsgKnyFt7kwZxk1I2WRUdzY+PDB3c7/IreqM9M5io8I18LeAt7XFnehUr
dQN0DcM8Vj/j29CZbek6/1wQh8GfoRTzoxDUNUUWuRmNY7mrKmU0XDl9Cak7iuqmq96BXQU+UIgu
Uf4S0fd1AZ5/XPOk4bbTq2cKGs28nmVboZNz2dfXveNsi79CDGpWlxHbyep22PT71EtO5Lo/zBAW
lHfkT6VNWRA0wTSJLmmof4Lp6K1vZFMtqVEoSW5SOpa1yUpwHX0gQ16a4I5YFJxCf4x7vHEAkZG4
uflgjALyiLUouzTBH7GV4UeWiQZP2naOGewgO+JMjWBl1p3s91TxWXhd+1GRFwA/p8A9m/mwobMI
+L7uZ2cT3E5tygZ5d4RxDL1hm5pd1lc9tPGU1hQcS2sBnLEksUIfmnv5JvKCyplRQV59E6B0WdCD
BvXK1nd0AOEnH7XsQWBvdYEW9tjcLjKUWjNllDFhjxa349TaERrwlYfLO2d18hi1O4GYk4lE5a0N
OtUpHWOg96ZRxQP4TQRFmyQCH6EoKV3fomdLfA9s2ZSF1Uq45dMTkx4CJnmPC1lo47hl8ra1wPHW
B4YTg02gDiq/twPrdTIo0oxOablq7bBxw16yh8wjH/I+kE79a4f9jsUiFUmj0qoliDzzl358aJgK
ZGpLxtPldVr1hYUZLuRoamIUktxYbtfPtlZ9DYsnmjxetrG6Vxc2uJjja3JgQjgHqrm9M6FNORWk
C6t9c1D9/D1XnLNJbTfRxsKapLh7VfeVg8zB7rxkD0wy4G1iMhLBrPE5fiIZwdTlseRG8n6Q9lTb
SCKtxPVBGeChA+sYmIn4JBKMdxnWBhFucACJcUIndaVrzWWXf9VO4dqi1IQt9bvMZGGQCwuNXgFk
pOKdtayyp1x6KcAfc58M5a5XMwGkc3X+Fqa4TdSWc5LFaNncaMlu6nfTgB6w+8tOJxoNv3/6QZdq
CaOZ+ua6KbYAgNidrDi4VtqzqIyx6uEGWNQgSI2kn2fmqoMu1PVpQmkrbq6yWnch3iMI2quFIHNh
Q30bEGjbzoruA9PbQww097ITuY+OrOgUHipRy5xoPOStraLAAWFY6IOe61Pe3qNr8vLirN6QloN5
52uDhbMUpYRmk31jnSusq0M5KM4vObJUELRF4+H8LYhm0zd9IDui8naq9soo+L5wPJy39WlGGwO3
FiguDJvuGlSB3vSl3JjA+8yfAm/8cnn+2Ofeb9Wzv3FRW/Zx/x8TrE9afBlVwy76zyQ86LUoMxHN
Gxe5Qf9RJ90MyECnnPr6ytcFgBjhvHGR26+VrDNzRsnh/cL99Vffg6NyYI2ZuECIOALZHrkwbzzI
P5iCMawnjKfJtjIY6rVNsJEcOfHyJ2UTHyRBmBNM3+uWXpzhahOCjcOEuVnfg+g1lAQxbj2M/naD
19Ro8f201Cy/UxB2giy0O9VDpm2rVJDOr1Y2wT2D8xUvhowg+W0w6HRtroIRvq1t233lENkuCg8d
u6A5lHfWY3xqt4ELOO1lF/8P1zib5eIdkaYwqMcWrzdb6Aei+346FdsSoHmgv3IogYIFTGCRDeS9
d5wtclHP7EdaJi0smqfRlWyys65bNAlL0OYQPU0JJ5ULgFpDZsgFyZY7Bi6AbaBm6F9YxVhCHMTV
mTj54WOtwiCgViAfha5Eg3C7zdQDI6YK8qRgcufiuhBhY1b9/fx9vsm2Ug2fBHFvuKF1k5afSxE9
Fft97xZo8X3OE2M/tuLaQNqQHyOmMbrTtwy7KSp3vhK6XrLDuR7Nsz7JGOONfFektmFn96xsMivQ
kdY3LVq4bPV5cjMXF/XPAh9cn0IUohQiU13jq2u5nAS+lWKJzE8MHt9t8QITb+b7xvVvXuHxX2pR
1UFkknPFPjayxKyBsixaz5hOsvl4eUxrUYoNB0AWMLjLPJQlqtuxURk5TYk7oFHszOxLKmJ7XLeB
WdPBKSUbPLJhkAJCqxFl/WYKXCXyrCJ1apGE5epVE93QrN9eYdkL539+H9OkZO2vmuGw52uoy19X
sd18r46MbXH8UAxcGuQcEfCJEhSZMfKwm193W5BnuMo2B+iIIQRFleT1AYJbFOSVlooQwQUI0Gmm
dd8A9O1/7UFcAIZZp9ykTwQ3DjEecXXNiAEaOEYCSvleibpNoiYEW72rjJqHDiVcP9HHEwpxWyxs
87vZQmYuqybjGeVLEXnVDSmUadC/oNjFT+WZNRIXW8Mh8Y7hiMutCLu1enQxxQJw25FXosW3J6ah
S1Gn1eBr6w70YP4DoIgTOQNxrC2ejLfavYiUc3UmF/a4NC2u4qaKIiCzS/piRDeK/hwVu8ubePXA
Wo6Jc40mUoBuUbCLIZx+1IEd6nfBlh4Zeqjehp9El9G1UH82BwT92ylsRxpElo/UyQyyPRrolXwn
zcTOQXBlen79PPyxCg8rvoI+GggIPD1o4Cx/azGLMhicwIOT/VQPJdDts437gjMRUJrWTrj5CBx3
aY+7MsgpzmkVesVo0f0WUtDeVS91+Tm3NoH1TVjmWbsNL41xF4Y+omC/MDC4Qp624fSkt98gMeyo
yTET5YvrznieR84ZodOlj0oGU/FAcPk23Ty2nGnUNgKHXN3Wi/XiHDKJ2rwLG6C0X0X13BhgNn2T
HH+1yuluIDiZ165cixnkSz5lWslF14ANY2he0v4wma2dmXtfEdFn/Ufw+D1/fLqt5YmPuzFAeqWb
Da8wjHGn7skpfjK23V6MkhINjDtjYmksYrVHoUQdZtuar9KeunLvzFRwGVo/XM4Lxqc2QZZVE6Fw
eAWHGSOPaHc9yNJ/JVKiZF7ghQaX1GTTiDe9Ghi9IDn41KHR11wEoV2tyFhAnrOEg+Atj7svkDHW
1cJAmth7wxPUfXZp7EhfmyOEHfAk4V7299UBURQDoURnoMbE5x7J6EMGAxitLPk8Vg/DfC0kpmBz
8u6gRLu9iUdd2dIpt6P8RNf9kLHGNZADqDR6FYUvlwex6msGqGsxCpNCcO9tjJ1rv5k6CpBrg/dc
/1Nb1K6c24Hy7bKZ1bliawKeXFjhyVeyUbbMugGrjNm5ibHvv+aiN8h1Z16Y4HZNigdIKS+BPKYn
/2Qemm3eolMXPG3s3Rik/D8uj2h94s4j4lxtLgmCTxSagK2UzhA81C11OzRDSc9/Z4fbNlOlzHma
AYYRZf+0dB+BHKtN7VZEky+cPs4RMmtSpI5Nn7zVDoYXHeR94xZ7hgL1nc65PKhVv16sFZvcRZlE
0ruqRTMmIpw+HUgT7EaI9V42IRwQd8AOY5IPkokGQ2lHAa2uQMUzb/X/EfGxOiBTVyAdg0u8wTf+
qlo6F9bESsHmTjb2TeRdHs2qty2+zx3hJnx7QDETmNYWHH0+6kqpW3SbKXy8bGd1ny7scAFnJm2i
1BLeu8c5im+TSPscBL68G0NK3cuWBCPiW36Lfg5CLUKrdCLdJt1N20/bfLhTIfd62Y5gRHxLkiSF
YVlQ3DW64imGMhYwu60ugJ+v+9p52kwu9lh+YCpa0DBfY6l4s9XvcV470hZt5qiaXh6R0BoXeqyU
jLMMXB5g/L1LvGSTQQUadTgoHAYPIn4AgWeb7O+LrTr3wO/3Pp6NJfVpUI6mJAgFIj/g4k5oRdSU
OwLYgO9l3WOo3FFUeQIREbDIDdjPWAwjauq+01sUCqo538V5DxHyyg1iEfZcuDZc1PGHJmysGnbK
7/5peNJ35l57nIGg3eLV0xPdydZT04XjcXGhaqF4PuQAj0yH4VXq0nzMr+aDiUNv2ul7+kngeivT
aEERVdfN19IRj4dJSKIbcVuBTQGi50zlEnzDG+kp37WbX5R6IpW+tUdXC2wK0BkG/sZQCDehBfJ5
M9dwqWCqmtSZPtHWLXdkG9/LbukgGvqbVATHWMsjoZOFJNKyLNQM+MS4llXI2Pp44EeYZSU/3wXi
GjUldrMWFZ5XNhhsMcSoZaDMw6dG/dyHaTHCFi7Xj36IBklLQD68asEwLMDpXlNVLl4YEEMdwRQO
2gZor5CisnUibC1iEY7LVIEMBPIVz+N4/uBLimALCOqoBqPnv3e/ZKtcdx4TPZl2pXCBVs1ZoClk
YjLwDc4r/NIEYX2RSW72xNYH9K5uCqmT5pG9fIgY6NbImy0Q/aOnlSIVh1bk2+BR+3QmBevGGBwI
mYxH6pAe7wLyjX/j27E97ZLP6bZFC5AsfpZgi8NPLJjqdVRAoALxjve1CXCCUeKzyrd6x2gSkk/G
Rn1In5gvpltRp/VaRAFK9myPi/cTYnFbD7gQDI7svBbmHOnawLup4uSgMCSCo3MtoCzNsb8v4rJK
Az3XQRe9If7sRGCsUnUHum6CsCWaRC7613IGCZcsDDfTAQuINzN0ivpeY9mdS73sRswEujosQERw
7EPyBDvv7bBqPR6l0sCWG+Obru3tRE7sMny6PKy1fa1A64RiApF58qDcoodCY8UogVvAuAp02FW6
CMezts8AfES17xWJyysNTEpeKVJsWK6V2/6p3JcgB0JHvOH06D75EN8DNPbO5rg8qqZRk/aNjxoj
uJqno9J6l2ds9TRZGuBCYYEGRLUlQI/qdu+qDmuA9GPbAqG3+R2oOFBmqoIpXPMExHYDkoiaCm0N
LlKROGqtoER4T+vnOPoiTTdFuROMas29mbqVrsIMENrcJjLUuovLOgr/f88qtjS7rFI6O/m18in8
mr1cNrg6JsKeI6iFpwn+eNSSsc/iOmWA81NbbQd4huhUZBuED3uQhvttggtDY5BZeZQxTHvQnXJ/
RLFegfr5vu2sGa3LYPCtJ6eSVcHTOgsE781CBgfqQQaEHrl9G8nhUFUUqzVlP6numjlxYt3WMkHU
W0sTLRUvHzoQi0yplfOKyChDyHDG4Sbcz53DMJJogbi3elf2mNwTndzLK7YWKqDspjFWKksFt/zb
eNSopjmNEaYzqZ6k/GkoBfO25hEEXcwKtG2BNOa9nKatpVVNiI3bHNvgi6nda5PA6dYoFEGxfrbB
5bqKnshmHgP9O4ef5NEdFC8L78P6UTEOSl27RXnw9bvL0yYaFucOSh6meTMDVYim0s9gd/oE1j7X
JLGgELtuBvByxg9K4A5vV6dIZb9sU6wOMfZU2vnTrfwRIjvMHjI0dIow9mgu8vWxjraNER4H7Hd5
/EUCSE46UCMeIycutx9L0pYmuT1MZ6krBi1iOeFc2IY375oY6I3kVnUhx7gRPYitz+J5hNwsTrUJ
KewGIyzn6zR5DoobIn2/7A9sm/DhYTkiLo8A7iYFdDZB2umn7ohUIs+2WqzZQfAlGgRnlWg43JaV
A6kuZ+YUan6tS1dJ9CmZBH639oT4xim4LTW0vqKCsOEXSE4DntU8AMe4lT6Ztm93twl6o0Qvo6uh
bzmH3J6SrFAN/BFeIW+7jbxpHB/o8BEvsUwAkuwvL5jIGl9mMmkEv/CRUWgnENQSr9ui3zwZcFfA
0+82h1TiByLtYnjv6k0B6oCNKVkupZ4p3UmJIAyyJXnngsj5KI4nnUAvk4sV0TRoco/SKZ1O3ey0
6V0SpzYenG0Ak4tRROKyeh8gGu6m7OaD6x3nhoOaJ9FMgQlQt9INe2XOtuVu3obX7P5hXos2MVv9
d8OjuGJBBR7XVR6CMJaQostrNJoxaFuzTbaMyvxjl25guNEwAAACuBq5txvQRBjRFAKnF2tmjpYY
+jh24f1l31s7c5c21Lcr1eOfZOSobIXybUd3VAQFXQ0QgNhDsg05H95v3n4/kqaUZUh4f4JgXxc5
Rv5k6R8IQtAdtHRoqZjqu+chVdYy6pcWevH0qxgiCsNVJCoArg1jaYKLqWMCLW9LBTRjGD7NxmEs
fsQfedwAokVjlRwTZyx/+BVF08o0gBP/W52oWhCqMtQiS/lrkZz76pDwLojeRXTbvHsNyIrUGA2K
lYnDzh2CO7OyvEH7SNYPkdnfVrjgPUI/rWxYlynbKtEmfIhO8zUExhzVRW/7I7hpL/szWwh+ay7t
cYGbpK2aZZMJKa7xplP2EwSI+y4FU+yPy3YEs8eH7DKUAA0aLDziEnOjoZVQleqbrq4Fw1k9/Bbj
eRepSTySqMbdloL/SrEZ/858lTnkuvGsEtP4cWU4a2mWCwtynDYgJTDw4gotTJv1IpdX7SHaD67s
Ju7wIoKQreUsS3vcgTFKCrjRJAuhbrhqAoc0PTAgn9PhjuAV/vLKiUxxCZ9UZ7id+Wj8mgMUJNIX
otwl5DvBi5XykUL7m2lkXrQoHGW4CKo5kMMuDnYA4xgNT/EduewmA1m3Jdhra4fucg65GJXXYWTN
g4wYVdZOkrR2234bzF1vXgf97WAJ2nVFG4AL7GORqEll4hmkkk8QUR7Kky/fX16p1bxIU9HeiDuo
gv+cV/RJ3yrqmLJ2j18c09Fp+MJCIgselcgHV7MIDaLfqOOjpxu6vG9XK1XLFoQCKs7Cws6e2iPY
Xrfhy3hPtuU3spH2xuPl8a3GKqRhKJkaqkEVzl44oAVSJmB9DuiVorxQchs3TyjECGLI2hEPEO2/
ZngK8hiKrEUUAJ9e5x6efQdN0I0h+j6XpvSBH5aNAU/o/Nu52Pfp58vTtO4GRMe1GgeJjtfrt+uS
aXLYaykMlM/Kd3YpDL1oOyiutMVbojj3X18W09AYXgaa15zXjUkYjV2ClKhs/4+062yOG1e2v4hV
zOEr0wRlyZLDF5Yt28yZBMOvfwfy2xUHgzdY+dXW3rpVqmVPA41Go/v06R3YVk2MkKnQR+B4ce0u
hWeC/wH9OQ0YpkU5fO6ZgsGDvMABkosFCpM8g0HQMqNdvyaKO1Q/O1GozN2sjQjWsU+2TrIcQHFp
yb2qylyMIxdsF93vsyt4I4JZP3kiGuZy4cqyb1a0yqygKSgB0ejAPPYXcC3ki94XjGq78a/pbBMC
74HUuPq1AoNxYSLj8l2gD/29Z/qAvQQ1HBOPDDYMt5LCIbWON252bQK9nR7LXephCAIdep4c6yth
dYPuwZlA4ErhhECE6rDI43XELNG1QaN1o3mUu632MOTh+/iF2rvj14LjxTV3ZEhRdqMi2bDTUA2M
HG51dAwXv7qfJcrA6SsZD5cXkWt2GyHMRnWq3di1hiNMx5fGY+tOq/9xCZTSHmlRAMOBbjk1haVL
16oioHfIshD8l/koyIbyziZKa280XXjJsMukluY4LCPKazNwtmi7ie6FPHe8RdqKYBZJR/Z4WcDN
j5F5ehBp8760O8EqcWsLJpJreGOABkNmX8oKWQeFtAAc4Y4jYA9uQurZVsvT7/7MNYyE80l5alG+
DYCOUNk9S1fri5w7ZEH1rJGOXX+viSjnuYXwjQC2PY9kzoSUJd4YyxEDuukYzTC7pR2hYg/Njce3
spjLzowTtUtmnE35YU7ddN8iJ44xFHQqZOTW/hpQFKeoPMM7opYKr4nsOObes4nxvNPayXRQQ3Nk
yVNUv6yTYEz8QkSNzNuprRzmsQbaLEmVUgP3TxaHFuncZLUFYSM3yNrKYIKedCjzOpmwgKhy/jYA
4ZO8wo2enDfM23+YcS1znOm7PFRLTv0Clkqq7QhRMenHvbUOgd0OrioFSv7FGJd9P3/OAIQziegW
pHqwTnwrlzGUVUrmRMnRdNYH9tFE58iw7/3VbT11cuPUNY4aDGWRvT7IUaMU9qLx7hD4cw3nDrWv
M74JCxPwzKbCA05xXNqRgzmcXuuvnnU00AEkosDnhmhbcdSCtxfxMikkmlFsa39TAEz+UO6ivXFs
7+W/6wBykBbDOCx0VCErwywtcRJr1iKc90Fxe/WWYFhvL/D2fDMFbsNCOlEHZRBjpu3SkFRLTAdo
CtDRKCHNOzulC9ySZ7u26oqzfbwLBjWpfySynQK5nMQtJk3iirQL1zF3c5+4aiO4h3lCUIMHIpi6
Epn1JLZDKnUkte1nQDJY82e504PGCS5fxW+jqFjb30ph/AhwBb1BWsAZlbsCLalvPrnbL1+H4xgO
QXvtHOk4+796Lm7FMntW4mqrCg347bjcUYpN2hZr9G6XAAhAC5aiLPrlxTxrNlLMmGQd7ffExM6w
QmV7bNeDpRDv8nKKxDDmrilAq1cRGqnV+CbRv5lrWBt/URl9XzlFZl4Fyzqba4OuGH8tv0YY+j48
z0QUefDCaOQ1kaNVUf8/60Qo+2mS0hSgQ/tGP+rPlNQ59Zrf9aEKkqC4EU1t5a6aAVYkA6VkgL0Y
Y5gmo+4nB6R9iqnH9b5tHauBm4/S32neY4rU5T2i0eWZxb9LY3nR1wSbFOU4V5h4PFSh3iJN7Vaq
5Ey7csiyK9A8dC9GqxFBcYx3Y6M9Ed31CK5pmeDU7xoSxh9bMUw+U8zAqKKD1o+C08xdSBPOAv2r
yFGwr+82lsYschK8GOuHrHGV7rF8vbx4XAmIa8Bf5iB7zz6wQPo2mRMBm4MUP5ctZganbqkKtODe
UJDxrxDGxLthwSzAAUIoJBQjqXE/0fohOlT92Bd14HK3ZSOMnoXNdUj6qYsKOrgAHXphVa1XylQI
PDk3kt8qRH/DRkZN7HwaWrBrzuGauqufB/a9nLnN1Qwcbxl2rfsfxtlx7ZxG8jg1Mt6mjL2lpV60
SYxBMZGKAQbGcQBPekMHuX5qRaVlbqj99mr4X1nMLQKuttaqdTil6lXd1d8p2UHil15uePNx8jER
6UGc/OGa4kY/xmtIJCvsukQeOs57t8ivVfDiTiJnwQvn3xUDUeXpzikxSNsKTPT0pX7ntAFSqW77
VZefL58qwfppbJi0gOKsGkY05XR+9JA/lvv18yC7JlrBAXj18sw198699vOy1MsLiJ7wU900Ujat
pqEussyVX6ZeZ4N5Sjj/W7SCzPlSk0XqujimieH6u/0w++DAgGnoldcDzbv4eoJjXXnq4/9POebI
YW66vi5aZvmFBhDo9LLmn6dRQDYjWkD6982xLkqpQU4L/a95f01yr8ueJCJwHXwRKF7DnyOfxbYs
r0uuqDGd8kwQ/S3Lsx7P+3ERTcblhtCUkeIfMcybwMp6w2ze4hZAxdzEaz373vGSl/p6vK7puNJe
cAnzreJdIOOcZNvoK1mGc9L1q1ELrelVx3hZdMAJ5PDvko1mjGdS5rFN6xxNvVaLTtsGc1gdjzSe
8UDhBmKcLvc22YhjnNLUR3mu5Li6BswRjesKDZbRw8ctGxEEMkMAM+qyxmhkSFkF5twSfH7OUzHc
W/WVJYojuPawlcGo0VSgbMewnTjQ7iyAXDDEGCRKy9feL27JLg7Lz5dV4l1VtD9CQ0sqOhZY95dp
pYyuR7DS9xCZ2mFn/aiq1B+qxV1ngUXwTtRWlnp6aEcrcoYpk2xfKgmGLnmqKnmOqHGYZwZbIazT
i8fZqkC74sv1bVXdm0pwecHY78sGoLmOhsIXwjwdiYNTJWTV0LM1a4twyI3DiNnvWZoJSkVnNkBl
2Jjh4ZhIywN2zng3o00qsGlVRajdjb//IEpzz7mpXjDN/C8yBVQcqLRRULHAQIX4/FSlcVZbu1nA
NW1Hwdzu1ihQRM6Ut2obESwQYHWiOtKbBsQWZblHMTiUU1GQz1oXtADIWHbAnY22TVNnNp5U8LB5
lxeh5NwUkpfVt4soe34WTbIyqJqbayeKSAPymhpMxb+zT0YICD1qbNpN8jL646csKHbWB18ubwLR
FKBYMv73DIyrJGBJjaysCJ0p2ye1fBPHsn/ZoLnrthHBOLUWeNUqnmBsXXcc9F2UBMP65bKIs6vg
TQ0bBqYC3YScCmPQpeJYttTbeUgZ/EwkibrBxSRNv7wvw2mfCnwa/cXbZyYrjblSJcuY9dWCRmXb
3zYjJiKVhYfRCjftkH1bS9OPFmt/WUPeIhoKRvHBAB1ZY0HTkd45Xa/TRUSTIDk45lVVh38hAiYO
ChUwqmOYzKnttboK9oBFLkI7eyrUZ8e5VYQzrDjHVKPH6B8ZjC3UOiELGBmKMLF3JKwOSojZSyBO
c7yh/0OHGYi6A9hwhG7WViTjfLqMDNVA1cL0U89Uv6pI3rfaSy06uxzVMMsQuoHbHK08LIyg6ufI
0owSO2RioFRrSddO1Txf3qKzGguU2QphQQQJ6FnQmAchtONKC3svfqj2cqgF6Z1ongzH4k5EMfku
o6rixtLh7rTEUn1pTZ+lVXrWwKQi8A/chXPQa4Baq4GOQObsRnpcrCO9jFLzSl12kyS47XiKIJdm
gEkC+eqzFJQT6RjAFGPNKvU6SlJX1fHvJIqzOWYGsl/sPIh/KHEUczuA7hvBDzFwO8iqW1aBQ74p
1a3w0cpbrK0Y+vfNBeHImaSWU1GE6vitNH6RVJBx56qhIauP2EABQQGz60VkFyC263EfgMDxTkvw
/l6KXvOrQWkOi47il8CiebuDLis0CdN5hmg3OVXIACJGzdQEXucmfbQfhgOlLSOe9FC4DajLKE2f
CK7APUUY7oHmZJRfUZRhPN2Qt+gr09Mi1EGPYWe7TrpfUe51bi0wDA+7crwamhtNNF6ejYSpklup
jO8zq6TUckXKw0l5aGO0FoIDQK99SwEhoWhZedsIumcdjg/VZRj/6aqWo97YranRIFL/3dk/TbP/
XOfWA4AVu8sbyDNIdJqi3VqVtfOeUyUvrKrusH/9ctcYu278eIBi4+VAw2HEd2dZSUUmTg8wVhG2
3eI6vebW9gcfXXRfthKYV0NXqamdGpCgYBL7NLtN9VOJvY+v0lYG4x2STi1Xi3qHcTJvsr6/VXNN
cJLOtxxN6LqiYSgJHlvATZ1uuTqshglelhYR8LMdaV+qXPVwkl2pdj68JZCEiSuo+eExcobxwLsk
XedoaEJ7/tTaB6n9YA86cs/4PpgKqL+mfdunmpSKNhkYJtSGTtLfdVV1h44qwUvx3GpPRTCL1Url
ZDV634X5qq6umhuVO3ZfL+85x82cCmEOYVJOUT6j1z0cgFVD5zmecj9afw7Ua3ERjKcQdaEIDWn7
BQu+aEwEVh2x2lBbwtk4dtPhsjKi7zP3AnCTldyB0jecchRxDslHOdjpnm9/P3MI1WIyinik39ea
Av2viexLhS5I6p21BbJSGMsy2tTC1NymCYvDn46R+dgARAgKREEnL+eFfaoPa2D6bGe12uEBd5DU
33UfygHlXumCpozA/0mr/x+tg74pp6OYbMCL42Ay5jbqA8hrpLwLy+xzG3u98jKLdun8CoNWGxHU
B22ijw6zBdoxo1bm3MXVbePsmsoOIufGbD/a6sFqw9zRk2ZVctRPbdjJ6egP6Fh+WZIIYyEKxRRc
AJzX46lazM2MmtskocunDfXdEtAR9cOedkeAxwDIwk5ISME9SwA0YGQMyqI6O5YoWyOy9CRrQ/PZ
AK61BN188WM4UsL5N6IGT1iSp6fz9MEK7jl0e2NCDR01xr4esznRY7OHR8XkVorNomAzOaauiCaA
BXcdx0gUpBNs9AlryGOyEL0GjZzDUOCQ1eS5ie7K+OiQGWMNnwz182WnxNu4E1HMKcuUprTXtGpD
cB+7SwDM5FF5tHaUFlY8NoSTnMEqIsin+Dk8w1lso14P2qyXahU2X/SjE/a32r7cWUGqumuBUSU4
0QfRNC6+hhuZjGl2uRFZU07acB7dfkHjiQ6mwvnRjNH9bfyHKczczdvIY8Jx3Z6VrjXmNlQ62dWq
n0b3XEY3aOSSNcEtfx7409UETwpwUUDYsu5KaVWE/iYKzVmNSVmj31QvZA4uGwhfm3cZjL9K2iVL
ZrNsQtlZNNcqM88swPyy5juzcZ7VufQvy/s/TORdIP1BGwe5DLWSxUmB0OVJ/p3u133pJZ9N13bR
rxPaofiwcXwJAm9khuhbDVxLzI02aBKZZSluQyveKdV98dFxYHDDeNGiDw4y8EBnn2d1RuwI93Ib
9i25SuX1viZf5kE0D4wTu26lsB6xTxajSIykCpUYic4lPfT2o5Jlfgrgv2CHeGa3UchhAxmnjjOw
E7dhG9g79Kj681USmvfd1RBIu2Puj4onwsBw9+h9DR0mtklB6dAkBNolyfd1vss+jOlhNokdQZaN
RpxEGQSA2Vx/sB/+cGTLX/Ml/G9eguuWtqvIOF4tSqQF0TvCm2u6iukx9+LDEiKU+ov2AqoebQBx
bJvia1iijakwql5S4iq0qjt01LvlGubCGIB3RQJiqFqyhbGEZxlkI42lAutYhZ2vhHDuHvKsT2pY
h7GvP162QZ494CULDBYYTpGVYpyEM0aVkXfYrsy50w0/s75c/j7XC20FMJdGVsu9nVboM9JvzJ1R
I8MK1GSg7JLv9WEF0PXjsynetsgEngwsLMi2si0zhjIQvdLtOszsH7LzK5dEbyl6RtgIBsv1rwDm
DA250y9V7JQhSOaR4M9CcrXuTFcN0Ry0UwRJMLo+Z8JgBkBB4Z+zxvI6lcs2p9oMaurKmM5SI12o
Y6CtHqvgun82Plq4fFu+jUDmnopkuzZbauGKNLh28pINXmF/FlgFdwmxOzLSQhSSzHi+alxVZ6Bm
9w9bV3y0/cGtDzXIjAzBe5HnZlFH+FcYs1+tls5pnqpNKHU++E49PXK7XHIFKnEOrWrqOqB3JvrO
MQb29Lrt26EwB3VtwsZ5C6SjQ/J5wIQwNHaKQUm89zxoDSAJVSa4JHYBzaU1F0eXSjwThsP4LQ2M
2+TFvlMC0N46/t+ohqYjE6BJFBRYiJfhrEnZahBGB4aN39Z96mUTSHaxWVeRiJ6aY/BgGAK7N1YS
tFNsqxNmN5ex2WId19kCz1UThzmxrtAHtytk9aYoc79N8t1lDTlekCaZZV0HZzWaKhgvSJQSKJ5G
BkTOTrNvhkIGb2zGSfAQ59jhiRTGFS5zFEfDQpqQDvImDzJo2cuPmzpEUBw3Nuqc92C2JdnIwH0a
KkmihqoaNwdkOr4WqVl++viS2TJK6Ui9gXXq7GVl985gDGMTduq1kj0ImRl5W7L9Pv37JnqN57Um
ub2WodwgIX4t7sag0SjjWIE7eFeAOa94U0yJGUFAlSzXuPJ/WQbaBuJJOpqRdJ0q6XE1Us8x55dM
7tAeYrrGVN6pqiwAWnPiTfR2gqFERlezfDbGOUpq4pQGfsfcfmnsveZMbjdcS4mgy4aznpShScXQ
I+Aezpi7ijGTByNFotR0ELbUaG68lobGFhwknl9C5t2AjwBe5LzJBNAKbVQMUoYD2mKRTgCo9ho8
L3Mw4IEoet1zDtSJMOaqwvThKrHNBcLkxDPzna71rlOJVOLcVSdSGOewlGnfxAo2aCp39M0bHRQM
bkbbLxwgXlEi6h+RUoyXiFFQm6dWLcOlU71VBdNPWh6SUpB+FElh3tYY+NbV1qqVIViN3Ez9rmBa
a/Hlwy4CKXMLQ0cNOqyBhYkrg5QptTWWoSFH92ZVPfbTh3F3iFZOZDAmIFuJTcoW9hbl7gKLA7h+
V11VxdtcI/GoFe4p2qjE2EIRL7k5aBNuQkRjhfOATJYojuD4pRONmP0nWZ3klgMR+m72E8/4kYAR
sStcOqwVxFZ+/OPyLvHeTycCGVOYJLOaHBN3xhBGD2rQ7my//kLbs3O8N0Q0Wjxvt7EJ9nXtYEZj
roGGEQv4c15/jFXsIZaN1u+XleLtk4okPvogkI44a2rKxgrwqBg6SdbDEu/K7OHy93lqgIUCxUZM
hkBsyaQ6rKzSYqnsUXYqb/PYjboGBCWhKcpLcdXQHThjWdZRhGLE5O3kpLmJS3ZUP03JcyHKofO8
AEAI/36fyt9cstPaFLZNcEIdi/j2d93IXad9vbxUXB0MdBZDjnredRPpgIhMC3QwiFdae1kX+Gdq
nsw9Dijcv99n+2yqPpIkVcP3M+vZzACEDYtXzfzadl/KZGdEAm24K2bh4U/pIu0zPga9qDvFltom
1DrFlTvQFpXFp4p0AvfMqw4BmfQuh15Km52JphFtiHOPncml0TXSGmOdtPknIi7Tm1bEB/UEutR5
DaVR6w/gt7YEfoh6srNl3fwAxvSmvJGz1cRBVTozvgWnqe4adbP4zSQ5njZq5HEkgxpethXusdoI
ZexR03q1kWoEKWAnCXUMTMxMj2AA36x9viyI5/QAbEU0hAKVTqtIp+s7LnHvNCbWN3/J0HW2B8px
l1/HoJl8m7oiooPnmM2JOMapS4qxtqRBpGLVxKv17qiBnFoThSqc5QOSVjHwCgXyB5nfU6WSMQGc
GvSLYW7fksq1kjUs4sNqtZ5g9ejmM8ZxIohRZ5yk1cwmrN5yjHbzgTZaYEy6X912b1fUR0lQcMkj
UkePoAxnC4I9urqbwzCj/2ZO+hqpc/t6nDCZdn2MehEnDsfgT4TQxd0IcTKwTaUGFm+pa6+uJHdq
H7LsltS3Ue1fXj/uPgHfCsyCBUwBGxipXds4PXW78ZA6yEWAOEY3M7fVsy/NkgmE8fTSgCsCWA8e
C2w5p3qRODVzJCewV1N2NEbrgaiopihKaObSXrVFkHSebiCrwxsaNPfyGfOeuZoVSmEVoolhNze+
IikuyEOKUuCeeAfYBoYJMH7NQQaEbeZM5ik2O2qCMkyQNu+lHs2aZzDAyBPxQHGOL4QBbQ22F3Tw
sxumFMuMKiKcIbo8vKREAaL0mjq4bBX00LCHCukOB+glZI/OmG6zJcUzu6jLcC2M67SUjnZVTkdt
MnVvnpL7kqBrZc0aQSTDuZ5xjb1LZVzuJM1WHsnYr8kIs+4KbMSXteKYHwg/kaQCHJHyBDPmV0mE
xGaeN6Fa3Q9DII8HC8HsnHq6+emyJI7lnUhiDrCVakrarSiw5eVPafRKO/ekMlhHQRaHE2+ciGGc
7Brr7QJYfhki2wfSGr2XXSfKO3cxyibQ1PpKzTx7bIMh0kVIIY4Znohm3G4XaWkdadDQma5AG+Cb
3a6UdMHJ4i+jY6s6RlQgdqZ5zo0fHOOo1ImEZF/UEyVstAFjpWsFL90kvxl0InzvcAwQSr3LYyMd
+tixJVqBuF5DWr4xD5h+RzAVvHNLf/zc7teny4bClYjBu4jdKbMbS1u9dnmlmVkHDZWhfkojRXqW
mkaA9OUJoUMUUCfSdPgNJn7CNUVBuAXuLLXa24p00yia4BrmHS0LsC44JTD0n4EbHC3KMkWR6rAd
VneJj0X5k2QPzooZmY+XV+zc8OicYhM2AcwBEunMIZ4ydWhaKcaw9mGyAyuqWhSuYznopjENLos6
XzcQeOClg74YcAUjLXZqfkmK4DrKkYqNAL8uwkbUnHN+fPF9pHqBKMbT7ayeohO5MEjd16Eyy0m4
opk3M1XPLAnA/7N029UgYyc9kT1ATDMBzIBTDDsVzrgo25wQvpEUF0iA+xeVIyt2zcNwXMLO7bzl
ykIz/eHyeor0ZdxVo0ZGZ60JfAa4LccCuNX8eq5vR7BcGg0m6uhuJKpf8qyFRgAgaEQ3+llGcx6n
qJdGlKwa5Vf1lTLKgXL1slYiEYzTcECDRbREK8NseS3R197Mbg6C0MtCODEGZkpTmA2qffg/LKBB
M5uxWWILpbA74tPpK9FP3a1Q0jH3gGgLpJ0bPm0AR9YU6AYTj3Jmo9RRH2NLMgvcwg9OeWWIhsmc
L5mNAg7OLjr5cA2zhXmrcZZCHzqg9aX1dimVqyZLwL+cyIL7kQM3PBVEFd1cIEmZl2bcAV/cB8Sn
JASJn2NIdhfQAqlzEDFvC+VRxTfy0lxZgBMCZpqE3TWleKmUoLhaQs2rQ3nvfKpF0SDHLk41ZI5x
qU4YetRAIu3wUnz6dqyupvBPq+8qKACL9o2xCyBtnHhdM5h6dwCXHVkPcSMwPY5fOlWICSx0M1bj
yliK0EjconZnP77q7sAt5imLFz3NAeVj+Xju6VQmdVybbasXrVOJA3u0AVqLiisVL+OkCC4fYd6h
ejd6k+VVcAoMAUx0KIbKip48t/OH4edbJQCjOFVCz9t2NGd8P1rvFut5EL2mzhgbZDw7tgqwjk5B
bUif0YSZXeuAFGJ+TNDnbhZ2+y6YjRAt+oaHXsybj1chTuUy4YuqIqc10bbCaP7WyHRiidIIKlLn
751TEYyfIJ1tJyiHFqFZSrHqzit6sKV5NP3YXn7VJQJPdynVBKXm8uMYBzTc6JTzSgGqH/D+022T
CvTfJUhMhs3Q3vRtsXOGPKjsRRCgnVvfqRjGTyyJkdVDDhOvc031Z9Iqft01lkCKwB3h/jjVpje6
ytZ7uKPJm33dow5Xvx/DNy5cX9RDf9kdIY46FTbGjYrezwE9MJpG7hxj+mk2SethyM0ksI/z1Tu1
D8bxxSqmHeQLHB+ZrpY8UBpBjpWnCTIUaPIDWgNdpsyy5ZKm2Xavo0kyl5GE8UwLM/I+/ppCKZRe
t8jKISmnMudoWaJMH2q5Ds0lyMlhWK2gzT1SCCeE0Q+dZg8gCIlMGnRh2h9bKqiHSMvaHtmD5QEt
HpRgDbRavj14yoOzq8NiZwaXXSun1HsqkTm/dYopxcqEvq62Kx7xirrDFASz6v2JyC7Gi7uVrh1B
E1V4hSztSznxL8vnmcdWYXb75tS251rF5Zsd2yIos+fL36f/PbugtoIGQ+ToUJ9n0aarni+kpq/E
pameinbdRWMWpFq0vyyGpwadUAJsF+0HZcOyvNBLWScQM5AiMOvZS8D3d1kEV5ONCPoTNjetMgNu
NSYzmlqVr0N21ynHLBG8Ms5GTdJ7aqsGsxukSKUakCREEBhQV+meROiIOgyrMN3p2roxXcWrf9Zh
7huZK4zHRAoyPklNmyheGygoWYcVbYbP5WN+lIIpbNPH7HuRH/5wc4vkisQyDmqS4g6z4asyxDQG
17Y6cDN+KkQlEZEQJjSL5yjDcGkJ/f0YZLN+bxu/6AWpivMnIvZOt/DIwahO5OiYIAbXlBLPrY3l
6xz9UE19jYILUAGZpPhIlXitI30fBwv0jFPbBZdt84wY8s1wNsKZAEdD1DlbMvZu8qL1kPWHeaC9
E/BdaLxFVI0BaZ+GW1V19b2IEZW7tBvRjG/Oh1SK8w7d+E0qoUrcA18pD8Hags5doCRV4syXbCQx
J9DM13LQYgdKHvUCXS+a/0YzEAUEXS+JkGaAq5ih4/4CTymee4xhpnGeGLGC8GbJnxLrRse0YTv7
dFknkQzGLldrkEazHRG+E/UxlqarIi8x0UdYauIu3UYX5plQlfKi2QVa/7Pr+uUPPcwrokXZL8Hm
JXqDC5Ria8mosEpqmhdlWOZHZbyd1QfhgEjuc9V+V8hgTpsctbU2N1Ao/t4c0n16JO7g6q+KRwHr
YrZjrkp04CXuMgDMWIB3u5Zlk1IqCGmQX8oEE7br70PfC2I1rhTwJqDr8w0cT/++uWLA35OWBYFS
RZ55SPh05U+07F+2OE6ci3CaQtVBGA5n5TCmkM1mNORySh/6skd7GC0LxCpTaB2H3fhD1FnM2ait
OBTrTnXSJ7ABrAbc4nQEyH+P1rEgnrx/xi8ZP0VMLudu+FQeYxh2b2VZsuJEYQDIuLeNpqRUxkl6
N8edi66XtsuVezJFIu5B6nxOnROVi3lPCOYRhrBV46hO1nYm8BbTvLcicP6LEkLnxnEqgHEVRQT4
aSdbiD9+55ZfvRHMp7suduejYyAwoEVjseH/H+aCxDX6GlRU+RmbzNq2nZsS5hK/mDvqOZJwcNva
1bwB5+zjWESq5Ls0JgaJVk2SV9A1h6N1ZeVfuvqqEVLKvh3W8616F8I4dqPv0tpKIUR/6F9u7N90
HA0Kn6XqNrhKMLL86j+tJNdCLLyUHRQywJzLHDwrkZ050bCSkzcFzT0dtai7+YFyRspu48WhiO+F
6nGmJ3L/mLqjoGrIFg2tOJGnhS5m2rxKWuF10W2HqmFf7xtblAvghK5o5EERnrIIYL4GayfJ3FeD
bUA7GrpaXxS/Rc9tGWR+4r+2mL0I+1R+YVBJIJrqwVvWrWDGZEg8x1pfQcu+uB3nK0PEn8L1YOiC
gfXTOYgmOylsBRokIwl1mK+LR5vME1/y0LZ8wIsQYYfo9uSeuK08JpZzyDCq8QR5gy979jHxwHJ7
S1tgc+BkRdEbd/XgtfCARyfWGbpU79Gdr9Pj3TZXOTqWRflJvl1g4YDuw/qd9ajE+ZIaMo1witRt
Oj9fPQUk76VHE740OgVHywSGuk8yKHxQvRE3+dL9Z08BmEYwKdECxgEoxtMLaBlmA0xo4L+ZVfOe
dNWNLcdPZHXuImkW5ZB4Pnoji+VsAPbGUUYHyTh912PCUIx/KY3lvAdob/R6+7mWKIq7/A892lzR
YAVFwQhTjs7nj6yA0fUzUo2aSR7XxnYHp/1ia6IxRxwxUALHGxOy0RbGFnOUJSXyYIH4T7J2UuPH
zosmvQgiFI5NAvSCDhncN9gztvXM7meyRDZO9HQcf6tH+6iBQAjzzDvXeVgQsabCqhFPKxSpQAEI
iAXNM53ayNxGUCmCkSI6cEty3Q2WW4pGBNALmjFEBQcMq4ZqA96IzEPJXqt47XtEd2b9q5jvQZw3
Zs/p5Efrk0UE0QJXoY0susSbSLICkskZCLZpQYCfKWh5A5pCCDqgsRSrERo4MYIUKDmAABiN+gHj
yVIVUXF2TVOmhV97xmN5yPbyXnSX8bww0Hh4Vzsq3JTMeuHJdiJrMEFrqNzJR+fLn8dt8hv3WbLv
0BMhulY4bgOJRiBUIRRJRzbil5IV9Uwaiyf9lxQXmKqEavotcgTFbI5RIN4HGArOF+fqzNbLcbZx
TcPyIudn6qiDZ2Iapbmo92o03w45UqlxO/uCE8YxD+CuKRwaq4nQjrH3SiuyYtCRUm+RbjnGe33+
30ls5GiP7rB6tT//kg6iy4BzsAE1Q4Tw1juD/vZTq5TtSMIFAWXL9VuZfZNExIA8tVRMQMB6Apdw
XpxNCuyahlQE5uEuyKa+mqro9URNmjF5dIS9i2AO1rpIphHhv0AQV1PXRCdPajfTq0J7FOVP8l60
ZiKd6N83JxnDHXproOGNPEgzmOFbV2qtyle1+eNoAEy0MQAxA70Yiuhs+16T5Qlwk1Ctx5Wc3aTg
+i5WAY6NF9yYYMG14G1ptMFa3mqs0zL1lO1uh0mkAb0b+zB5pKnFWDj2j3O4cOFilg2ywjQHzaxd
WyhouuxQm0i76BHUh89L2bmgR/Xgy+7Q94k24Prj9RYMWzBwDcMGcaLZltJp6DM5KRvsl3VVx4GV
7C+fXY49mFg+MAZSKNEZsMweamBsHaMIl2LtgnKsJm/RG+O+yxYRjSN3s1Deo211YPM4swi5Iuo4
KgtNFVivRrjiGh5D/ZWOHIxDWxA8cRQDjBeUNjZt1gfu+tTQVSuzuhy0XWE2q7t1UA6VvISjIbqF
eUpRehIYn42WyzP+i6lOwBfl4ECZmWy5jVLfZdYQJvr3OscE+nTcFRkqgF28WyZUTRvnIR+FpCKc
i9Oiw6Ex5wEAOrDFn+qqEFTr1dXKwzxu94kk3Q6xFapz/Uiq2G1tLcBPux17VOxqLcw0EeSN44ch
HsYJrmh09rOHENkYAjr3hIJkNF/TF3B3a7sPmymy4BaFL6Pf+awgY0tjrVU1FWGg1UKqfXtavDYT
Jb55mlA+E/Q6Y7js2esCXbW1rC0o2mJmENh67Eh1TS2eg8vKcGIBPPyQLMM4GGwZu1622mIaTKWB
7mN5KgzLsye0FT7q+ceDtq0YjUmVqToZQDSDNSPz51i7MtvGTUXkjpycwIkMxvKicYyLFGLCOAYR
Z9IAw/4gZffGCuxjLXD2vBNNew6Q74CrOusO0Se0R+q5k4eKbv9SZl31NCsKy2VqRJUBriQLaC9k
4NC2wQaijtp3ZouJ0LiV01vVoyMR4tktvVftWAXZwwDuKFE3BdfyNiKZQADkLLUEDj1w0JrzrSbn
Xht13y+bHU8EPJQORjEETWeD5GsNfcBo7cNVMuZurgfK+un/J4Den5vYQu7SZVok8Je2k+ZSZh6M
/hBtDV8J1DXB9oLcHuvW9cSyFtOADBJm93FxWG77myQExvsI1E1zuxZBdvyLOBBp2HeZ9Dxv9Jq7
IVu0lC7cmh1sM75p+txXiX74m+V7F8OEs1YUWaszQbVaehqKp7QVuB3emwfDY+FD8RIGdJK9Joqi
VNSmNSAg8Sg/mQVuj53uO4U/+fo1pgN5aDv+sE6Il+ib7q3d4CwIJImRzjVuR6CKrrsl94n+0XHq
FKZuIdKET0CgdIYYaTX0gTgd3qZIhoKZInVBwuZO0mNj4y2soUGXCBIKHO9g48mI5A8g0fS9c2oO
IC8wWkM3QdcFEPkgfR1qO+xLAYaNc0ecCGGydsTsssJpwFdvr7FfKCHBSOOp9YZOAGTkoAyxfBtt
mEc3GTtEmD3VBlOgpdfpUfscobcZMzDRrv2pOooLoUKRjK8b1h4T1U2EK9kBmTs6CDZHBQeV3g4j
gRAN3kSBEBdD14t5aEFN/EOpb4HKZw4XcZpIGhyo2QEd2t6WQf6s+/m1s9P3zbPosc9pFKWL+i6N
8YRG2yk6JulS/uiKPBEDMwc70Iy4s2wTV8sLvCed7jv6Klu3sklTu1U15+Hlo3d23N8GqoCeCJk1
ZJnPgNJKRKYcE55U30rc5EATh9mdEzRBiZJ6SBkQ/4e061pyW1e2X8QqBjC9MoiSRpM89oztF5Yj
M5jj19+F8d4eGuIVtnXKL66aKrYANLobHdYShdxnsTAvkTtYEpK575SWeHqEejpCbzSrap/1x8ln
PEKizDZ/D3lp7O8rs4wuIFlbWl3z+vRofUnTJ2IJtpC/hLwE9veVBKXWR9UO2Q4WrWeM+8oI3Sq8
a+d3l49KJIdTzqq3xtAOJ8Oj7SFLMq9KvHZWPEv+y+Y6fj2cWvZ924ZjVmveWM5OihJONxXoKOkE
Rn/zYIDNDBwkBYk8vkkrAfVFjNFa4uW56qc1tq3bAcP88p4JhPCYBWk8j/UQQshgDd/6zggwqvcU
RvM1W4Y3P2D7EQueTabECaYmMPatedl8D7Sjebzp/7YT7PVUViI4LZPa1qhl5M+8qrE9vXlPKIZp
e1Hb6+Z+YSYfoR+oo85IULuwLeNplnD2xewouq+3qmuLGEL458DrUlZCONeYDFM9W61qeGX53MbH
sowcxXw00sot2pfL579t3gALxWKLDbSHwUKVrqOQRU/pg4maa/6S35i3jOuiCpJOOLPDR56/1vYm
jzNuXTxQOWcKV2cv4ACwOl+wIN5F8QLYCa6sDWgo7RB4QMRT0dsPWtxlrx4s6ui3844hiImiWnbZ
1x6RF8epXbXAN8UzNFue9yH1o87rtO+W5RNQY9Xah8uL21aMt83jLFwxt3Gqjg3xkgzUct+mLHb6
5INmYcbrL6NoflmcjZMHba5RrCAeYMKPaIC8QzuswPRsLga2wMCUIkGkwqW7q6qZMBasoCdeilxU
rZr+2awyIM/4av10ed82by0eonDjDEKMD1sW5MymiemEldY/B7mlzmgWAH5YRG2Tmy5oJYjbtjyf
taWZZc1LmsivWYhAVQdMJc+F/tdT4q9HpGugwEHwjOoip+hSl4azVvcErJCTx+h9pn0SDC7D0gQx
uaAJ6qwjmpfG6bnWYaZRQ7um9wu7G2yKBRozRg+NGftKpBqb5/WaNMAbS0Pn9593ONQoECykErbc
vo3yYAA0pDIFl3Vi0xC9yeCrwkliDyQZEWVZ0W0jPyZ/Oxz+umGr7/NGvCIxY+fVvHIETVELDAkZ
YDoGesclP6v8KxaDoByVMdjxs/d8UXa1EU4wDNJ8pxb31znX1fe500/SIgwJkEc9pfHm7jb7OPT7
/20FnGlTElupFysyPRssiclNH3+6/P1NlcKDBakv5KLO4IYUDCvEugG/o+iJM053RDvJ/e6yjLMn
2euZr4Rwzm3Mzbbty8T0an8ELHUdoKPinQ7ii3szoLgoC3UnwctTtC7295W7S6xariUNV6XNf8qW
P033QJUULGvTpaK6AWrx1/IGp8p500N3LTCpUPsfZPRZd43Y0QPFl/eYMBFNaG0/gVYS2S9arUqd
rLlWKEL59pgfoj3Ing/z/eTOXu6Lp1M3HdFKGPd2B+PboAKUk3hgXAkyjC4r75WMOnZcBFPy4/Je
boYLK1mchrSVVgC6HGqotbmE9KF2yPTo3pbpTpOL0TVDySupqLLMbudZjLISyulI3VNZydlujvGE
9hcUr+37WbmrxMglbKsuSeLshGYk5mxF4G3VnpQdcdHwMu1td8b4KH2kODpRZ+LmylAxUi3T3gDg
KvtqyCiB1ahHFT10tL6V1dCpJ+mmmPrny0e3edPAyoFJAtQczrqNZWOOSUE6RMrpqZ9atzSeSyIo
NmyH4yshXAARmxWSixUMLfmsOw2Y20Mv/Wp/0QMNN017EKVYtvfvbU2co9VKJW61doRXD/XPNYlu
h2r4bhXaY6FkX/+n7eMp9boCnGet2WueOlZePdTuFH0sRdh1m079bfv4xo1cjYfeABWBR/L0iKlf
LwTV5uV1nI2tvhr5lQzONtFqHOVcSTQv/GwoAOgBIfLOdAdQjNzXscdaflnDnEjTN43USipnpFAH
jlCjQdKhsI24c8ZGMqVdoQz612KWpodZ7XDPYnNqHMFy2XLOrvRKMGexcrAiVLECB8NaxVVf2csP
jGhBw2iu+D6L9J8nVAPERFWUJi508jx4+k4BsQO9aT1G7IBZpL9uMePPkrNXRlxOiRYjbmoAOdfO
5W4YvqCx6ppQc7WFfGxjZ5nWd9AYwCoijfhCtJ+XD0mkHJzVSJq2sRYLAsj4WZfvOqTwDQD4SEh6
F4ao2YZ5+0sKwdmMoe+p1cQIclhPMSvrlbfV3oSBmvd/y+jAHQ9fe9WiWKWtAVpEohXfjDR18z4X
9U4K9k7jgptxjpsRMRQsbpZ+LalVIkifdlWsfRrD8NCFIqCjbRVnWT1GCY12A+4mA/KAzlPKTDzg
zVHSeTAOeEux2Qu2hVnnaN8va8emUVwJ5G5w1jXVoHcpwYxbdACHyX2RVQIN3w7Y0L4ho08EbaJn
ycrYCrsF0z9eFrsMSDg6hqe+d4qTAY740L0qBfsmjk9bykY+juqMiJSATZnsZeXUE4Geb+2axhoN
MXGMWXp+eDVMFR3s4xHeh0n1UNHmKbJV9+8PZi2CO5iB1vZsFziYPpo8JQQGSy1qatkKWtYiuNAv
RqAST0CD9NC74+T9XaxbTimakDor1LB7upbCmdEyI309JwnxjCwOhugHKNK+dHIR5Hr5wUZiHLiX
LmaoHJL+LQgGL5kzrZWxqJpZQbLUBUnxVe6eLh/R5pNuvTTOtBqF2pYKKbGBPcgFK4yHWCfp+dR7
oHDfR54nIgrfPDDW3QrYK+Sr+OqyQpO8Lk0AoGUj3ZuN/pQOiUuL1hesSySHi2KiqVMybQQiRWM7
pje69KB5AE/PfhgH3V/c0AEaWhOIsqWbdgIAjL+Xxxk/fZzTmfHneQ3GNirEt0VgnMzPADf0aSBC
Hdw0tWtp3AUbK6nTygJE4dO3rHazd2gd80Jwcdih358YCLSoL3TreYcuV4L2ECBSoisJvnP1bqU5
je1UTg1PGT7O2lOn30yGqyFDhmYykwrMB3O0vCNeC+NUM6ynZDBaCGOORNnbGApXfPGZidbE+fs6
k0LMQCLzVyeHeH7prCc52qnaQ9Ttq+GTQC3Z+f//a0Iv9J8bqBaFqjYW6iu6M/oM8Kj7mofobxw9
lj8xNbQlCALc7Yvw75FpfB9CLul0LMcMOrI8hNPRmu8sbS9Y1VYM/XZSmsxdNl2FYScKxUndmk/G
ke4iv3MSxSsOGJE+1qLU8KbrwnPYNsBAgxCDu2TjFOn6gokKL1IDSm7H9BrXuPo+d610ZTG6Vq40
zwyXwQmhBdVEvMt7JloDO7bVTUqJlKV9hOqAqlNvCMuHxL4mumRVtn+3ifNaSSgj5ZinqHxnmTdq
y54aqsDMsk+cqfNKBGcPJrDI540MA9TZtos2rr4Ai1LpGunHy7u1qcQrOZwpKEiBjssugtcg6EJv
K7eeSg+9ErvLYra94UoOZwtQKzZBwI5Tqf1bNqeM1oxPut968T4/js7jNWHe6oQIZw3MmixoFsC7
BtNpNKVu9DEzReRGgq3jQRl7tD2T3J5hslVP1+6VaBeJYNy3/dDbthHu/udqRuQpxP3vdtUpQl4Y
6CHva08PfiFy6+8Fx7Rpb1byOAOQN1a4MAwDT36cjyyLZB2Kj8Bz/09gZ5sJkfUpceag08uplWaY
m/Cz8i18tEuHtXp2e9JjNCy8jz4xfhSRpxXcLL6DMbGbRlsk3KxQk50w86jVe0p1ClNBukckh/19
ZYfyMkeAHlLYuumuj2I3i2Vfp34+PF4+M5EacpYiU4qobNUBNwvFLprV4Kq/H8NrqnhAhjcBx6MC
iJF3doo1mrXaw5fHB2WH0hTa6tEzpriaLwEcxblmSW/COK3vZgnDWjleUKb+o9BGoFjue5lcEwSt
VsSpejcCS8DoYZFS1Am0fbfXAjZ61gpcODOg54b8bS2cjueZkpcJe3DaI3XtqvC68s5STWesPret
vyTfLm/dptbh1YlilSyzGbQ/tW6qelA/sNr4KD/GYCzRvGk+pNPhspRtu/QmxuTsK40rZYwiDWUW
YLbqpxxj4ba73HU+2RU7SROjGbHTONtGRMeYKMGoG7bzz3XVppqiKx059ElxtPtfLLvW++5of2a9
dOLmts2yNSCEfwvkzg2zA5WysNxHt7MC1t5S6+4E/GXGxScGz9xeHkh2ARdlq2gO/nN5RjLLoWFC
GrntvGjPwATg9g8GGHty/7rsJcZVMOQJpHh08nM2I856lMnqmHixMXlplO7KLva13BQEMZumSTcw
dslGpc8YhOcFGJ1SIxmepP7ISOoohmOLoJE3FX4lgzOzcVQvUwH0N+QrdzQtHRJmrtm+y+OfApXf
dI0rQdyeWala9KWJ7Nsg7RhYUeT/UGTYwMUdB0fdix68or3jAjMK8NEwS6HwkjH4oS77JJH2Wbns
BMvaSspqq2Vxmpfni2kWFuTkJxTe0AtcjE5yYK+mZEeWawz7mzAeSqhNpzrSrYygEiY71pcxLF1V
lH7b3jg2DMUQEDBC8udVGpqy78qEXVytdpVYcbKl8tNRDi5vHLv/ZwYJbRj/iuHUoU7HsE+Y253s
W6t4pwqn9UQCOAWI4j6JgO3Dnn5x+Vo9X/Yt8MB25i2jtGwC+/tfT2W/JsVWi+KUoTEksmgRwr/+
qN836CCOjuY745SdJKAlohNF1LEsWCNf2gNOdkRSA/owpR/0+EVPr+hxAEzFv4fEV/XS3lpyq8Cd
DdNDG/1oykBe3l3Wg03/jhwmZr0xUnY2yF5UVm+iDxZhhLUPTRAWDm7TIRCb8fiUnlRRq/J2Hmwl
j4uNJjpjwJzgRTCGUUDz5VGd8xMaob6SPNv3ynSIutxrZDtxym5EBkn2qk7UZbF5xVa/gXPG0lx1
QxRjzTH5XvStm9Cdqny5vK8iGZz/BTZcTiuAZnum+qO1/YK0jiEJolpmCs7u8God7DesQvSsVC0J
5FWoLNsP+bJT5A+N9EBEjzjRSjiDpMhFHgEIzPCsHE3f9+Hg9ONfTqu83tvVQjhjlKMqrlsDgswQ
s97WqcPsSGf7SSIKzIXaxxkl2x4GTBvB24YffsUp1kF+6r3XKEU4Qsx+9aXj4axRNmhGN7AopTP2
SzWfbKoGlWE96KMSyFIp8E3bEd/bJvKlIXO2za4eCEtRsFl2tEXezPcMFIgGksDrClTC5kqH5tiV
UdnDRxU0yKTCmVBy7d7/TxeIJ7XHQOiQKhmOqqbfy8JBw4ajiHA4N+33ass4Q9BHVC5mi4WtMrL/
au8qVSg4FoF9tTk7ULd5BPzcBstQjuVwiKXPUh0AmNNLjGAIE4G07YPBiDOwgtHuxxMoSUvVD0mJ
uxoWULF9NN0IuTa2F/RbBB8DSaZZFgk7+wnvJOAWZfRFSvYgu91V1DP7wzVa8CaN0zS1SevMmOAu
6lj6kbb0JZWr96HdizZu25S+yeHdkqp2taIiGZYtt6b6oTcz17I/penXy8vZfniC7OyfA+Jr4HTu
87KudSSoQDureNqN9UDxcmfNM/QxD1rBzLPosDjtSzNrNvIFNiFsejcq/TQBUrC+k8qTbewTEXD+
tsF7Wxznjzq7H+0iQY1L7QrHmn2puUvGfZ+h/mkKrINwIzmvZERmWcoN7tWiOOojm3dIgYNWjg5G
HpjRm19E0eW2sXhbHeekNKMsC0tlGYl+7JCZj0fwNMbfLivIth5iRJ0AUgNKwglpmyUvbJanMpcS
yKuKk5qoSBrTI4Zy3Muitm3FmyjOF2oKngCkQBVgrt0QdHgLAEgW8/l/E8L5wFyvZzqxGpqVHytr
l+s7UxcEyf+PU/+9ED4KX7I+y6mK0llN83dDKwM5HC2RkfpusIqD1AKlLpp3MgEiJcuB0PxWFyLC
b+vG20/gzBTo0JKpCZEJtgHPtDxkneCsXs/9LJYAlaEJrB+w8PEvgaHrrEiSUeeIVPIwdADripBX
NIE/RpTbtMX0QzjtlmL6Vs+p2yrjcz9UvglGNkNS/Ckb7kZN2vWdCOh8U11XP4szmwXI1i19TJBH
a04kOeixr5QvbfN4WYm2L7sFbkUQVDICM06LSFRYCWFaJO2Xnbmrg+i29nI0DslAIbQ90bTv9qp+
i+MjKTrFNcINiNNrX0LcEWV3VZc7JBeti23P+am+CeLUZq60gURMbeJD/LB4bZAFIMhokIVsgvyW
vLu8jZsX/m0X+YjKmttRpQ2WhWa50txJaL+WBOOO2zuH9i5MSSPHzUNqmb0xqG0OET0e4TXSI4mN
hmTl1BiKoDyxfesx9PGvKM58oXZFok7Dm8FKs2ej+gKyoFttqlNnqRS3oNNxmKUjami+Xqa3mjZ7
UyFKB223/6x+A6eXeh+qZY98KM6vwXx0EXRO67FcgykIg9iHzhXl92INLl8tybIeZjmrNKnG6DRa
GjoLrR7rKXtRxsQN88XLZ3SbW6Ii4aZhe1sh35UTZYDOtmokypfwSJRdZ+wu66To+5wB0SdjTpEy
h+EcX1Jyiy7py9/fDElWv5+L8HMt0+3JRikGvY5urDmRUXtV8SNDBtT+eVnU9vV6OyO21NVrHF1y
Rl932KpsASlbFmCWOIoFL37RdnERVqYNoyqNKI8gIRTGD3l/TYPDarvY/V6tYeiGeBl0XKoicSOA
UtMsdy7v0nYlHZOPGEdE77bMNzqXkjQpPYp0noFCOiO2yS1HQlpQC+izhjlVTNWQa6zSSiS3qkjv
+yWr8IiYWtsp+pPZ/szq2R3EBmHzfFaSuPAtT8Gz2SZYXGS5mgIQgwIZacubpZ0OwGGgwf8XXLlt
97iSypnC3pD7UI5etxR1aBDnhl5zM70DmZSf+90HUUlwU9HBNwe4OoCVYIT6TyWZ6wytKRMUXSkr
h/ywat0pEoFdYEfCGzxdBhUMgMFAc8wPrspJ3NXoS0Y7VF/5ofQwLdJNCaKTr5e1ceu8MIPLYgqZ
AMOOOy9CQimudap7XXXbpjeAerv8/c2jWQvgjsbGiDlmkHTFW+7pafbRE4fG/s7RdVTGGhcEbKJA
kW3+2catVsS5JKO100QpWt1jTAR15LDSZuL2Xk2AkF65o7C0KdhCPvrO6tKusqTUvRj2LnmWRZ1E
W9oGPlSZIE/DWOS5BbVDE7bIbOleunQuSTOnqTNHEXHdbEoBlCtQw2WgG/F4rtbUR+qkIpUKDK3Y
SerFbdRqcHIiMOCbcgCUaGsWMJTOoMFU0iNIRwOqp+loxGyHJ7X6hDZs77Labd0eYOkB6w5A15j8
5PaMULOVgdKJor3aOqb+bia2N9pBE/64LGcz57gSxNfRyzHUVRXYel6soamV+PHOep+VwIehsOQi
wJbNywS+WtSuARCOwi/b3JV3kpVK05oFm6d+7jzWkzzsAd6WnQDijSGx0L0mv76Wx/mNxAaVXaaz
F39bO2H7Qc8DHWx9sqitcFMpVuvirFBnUAqk5xFRs3VHq6NhBn0jMEQiEZwdSmhMlLTFUmgLyqHJ
3rXltCsKERzoZkS83jJO82J1zJeIQdG0M8W0pZ/Vh8iqnGV+HqRTZdzFVeqQq7A8VlL5kfbWmovB
ZOFxfOpOhV//SEpX+oKuYBcg7kHee4nAbwi28/VerDQxs4o+aWI0R8nz5FbAvq3TUzIIfODmE2e9
LC44LtoQkOdM/xrvV0Y/9eA8QCxMAVEiyukLpfFuXWlNCr+O2OWZEeMC8H9vPOFquf8F4pzpG++m
1ktjXmW1gTIpC5TIFqYn2U8rUz011k92M94koeUnIfGgrILIc9MoImIBWDxaX8+wFVrDqtuW5qBp
suvEA9AH8Cmiz3aYfG+658t2ccsnog/mX1G8PspEHvKW4kJn9IaC3yLfX/7+5lkxVALAt5sgQXm1
lKvtG0lfTdFiI27ZMX71Pojvw1N0YBAYfXeVi19L4w4LZF6NZKXAsaJRoDb3qihvvLVd6+9zdj1O
o64H0CiME5Hfl233lAgtBLsqvL6tRXCmPKNzudQ19E17qpWAzV/EO8zOJIfJnw/iJs3NV85aHmfS
tbLOOjU0cEC9Q5CeZsyNhSv96PbqvXb8LyODW+q9lshZeKMuSi3MUMGg6mm0n6XllrR3jSjlsWX4
1lI4+z5mZhfmE9pGkE5sQX2pBFIicFWChfABJZ1SqU4IFtIhfzRrj92QOmH53rIPgku0FSqv1sLn
VDNQMHWpAkHGbf2cRQCSQRegT5xG/wVv56uCnNXm5gGlBBNOKnCO+eqcbLdA0O+gFE14TJbjTD/N
Il4mpldnev4mgq/O6W1pgf3O1L0QOJ1DVDmDVsCWGk5RqjvZKAXPjc2buxLHJTCnTBnTBfAZXtuT
eU9jI/LjVHp3+aAE26ZzblBvUmoUEbatamd0RN2kKkX+Y3dZyKbWrVbCeT9FL8y6b0Ldm8aXfg4y
9MEo5GmsXi6LEa2FM6WlWhXqNMFwW0XrRMl3a8pc3RCBtW1GygwP5x9N09nPWPsHvZ1sdH8iOfqh
9WVX9fugdDN30h11x+heRE3p23qAPjwQMKNfiX9HL1rX93MOh1fbT4r9QJSr9Ozt+5xxi0c0BCU5
PIRKb8r4QRsEDlX0+zmzZpBibqQJLwt56p20/prV3uVzZx84v5e/F8AbNa0eWroszG7q6AcK9VMc
KsdIG3djDB5f0/biKvIV+yoQAxP0ff8cDG/j0CQ+9ipwLZChpgfVZ5j5be1NiOrKHQ1CW3BO2+r9
Jo67qtTqiorGku6V/Yes+GZJttsBS+/yXgoOi6dfVqRkiOUIdyhvPvbkrooEZRnRWTH5q8tTzdqs
ljKGb+RjAoa5bq8HZCeGhd421W97xd3ReenU3GSvWaOOfC2609sfbVy5XXWXiWDgtsORlRow67da
kgSaYxTM4epqv/er930wvZBP1R4cRgC08CnI511hs+x2kLoSyjZgJXQkehGnGoxCerKC/nHZZ250
SlnZTvHjIxWVKjYtOGgBgZtGNFAfchY8MmIZUGDM5qWtI9duYgyAQHVC7RovvpLDqYeUFzSamIsd
+8Upo12PBiijFzRubG/eSgqnHYywZGrN1vCGnfY6sBINfrsrD6WHjorUvWr+FMXl37vHaYhWLI1l
56jaSZ3b+91BvmVceaZffgR7ruGI8SM3b/FK4Jl2WFKt5/Dqav5UV7eD7l22EiJ14FxGnsWFkoSR
5rVD74Dj2Bvm9lh0vhB9l33ozLSvFsL5jiIy59aqXh97D1riax1aV9XTjGaK5KREAke1aTTehPGF
QDTbhbFBsaqi0jB9Q5zaOMl17JMwd+SrxndXSsFX/7SKSrUkwdK2/uiDIs8zHsJd76k7dW97qqBK
s+k7VkvjfIe16GNZaDC7NLd+ZGnkxHbxOSYipErRzTI4O2GNOl6bFTRdDqYdy3Mkt/M9K9uyRYlw
pgRabnDGgiR626sKjFI3158Q/t/bmcjHi0RwliImathTGFq4w0OdBYp5Rcp6rQScZaB21PxqzpXV
aHGGtHBmQAcBmFffXb6xIgXgLAIdlWHO5BgJmuxDBjOkDg/mNQWf9WI4qzBadWW3EWTY2nKf6fEh
r39csQpkZHSIAT0zT3Ma5xisrxvMiOfknU5cO3kxMkGUtRmgrERwJ5LPRWqp8qLDNwwnlgXvd/RO
PMKzfVNWcrgDkc1ojCpz1r3iZ+8P7xUEj51jxi7YU11wpwpWtXn8K2nc0ehaHdu0ilWPKI8VsCMl
+TYW8iJvv4wMdi7gzjHOBgzDGn3SyazpwI7QdtSb9nnnqN/Hh8W1HOqP+0XUIrW9i8CQBMeRrgCn
m7M3i2WEuT2WKt5i0tNw0L4C5/M76OiNXRXkVzrylTjO4uR6asdlCHdKbq1HNgMTe+AM+FycFr/Y
RZ5+uKzum95vJY6zPr0lRV1sVLpHp5exbFwaHmS0NbfRl1fyqGvqGAzQ8d/N5FRfyiuQY7a97mX5
4prL4GHOCPgcV5Wa1nI41Q9l0k1lQpHyLB3wK0R3rzu5C3dj5OtHa18FoX95IzenydciOf1v1EIf
+rDANOhP5G7IkaUMLfSAuuO38ePiM0Lt0RFdutdxsrPoZbWhXPQS61M8SJO5eMs3Nj9X7NEMCqCY
8Vt9Cp3jl9jPr+ofWC3U4pqZEq3uyBhXSBqFxU4eu1Nr5V+1WtQ6Lrp4fE3XqEZptFKYr+V+8Bow
JYeecqcFuAcYiRBtJFO8C/tocdFL3+jhlJQ4vaXBsMdRSmy3sJy8IoLH7/+zKgvd/WCQsc5GbZNO
LtuQoGVB2vcxiq5AYUTjM1qC6sMQjHtRL+RmdAEShn/E8aWMeNEyk0oQNycHNb0br5l/NVff5zKI
sk0jMOzluNCk8uQ88uYCA1kSQb1VlETadDArUfwREamzZJpBlDa/JMv0PZptZ7BE6ESbYsAmipFh
dECeTQ3XWpeaZQTsPkWW3Cg5IgPjZPPTZWshEsLZwViLl6SakXgd53tiR442em36/rKM7azBaiWc
EZxUraGTCVK+Rf9aLXcNPYXyIQt/6uj4icrYkQeQjNS+2d4txuipePJkojG6TfVb/QTOKKJ3vCU5
7dCknj+B2awZBVZ3+/ugXFJBPQs+Pc45JxE4YNW2U72o/qbbD8J6yfZ1td4EsB+wSoJ0ZWzakgGH
Ne2ivXwb+ZkLdHzWCgboDleENbu5HAACW+gwISz+/FNaRqaMjl2tepNptg7ptaMiiaoY20taCeHu
kRFFEVjU2ZLa4+sk+bHaS6ARPzEgx/go9MXse2emdSWPO6MUfUHILuOM5qCdgQ1c+LGHXdRe0QzQ
QiVQic2rtRLHnZiWoFXQ1CrW/b2P6W5JnyJR0CQ6JvYTVkqBGZkhrtsFHlBSP6UVCfTwbxkv2Ugl
g4b+VxM4A4GEBCVFMqEQZL/oxreuRBEteXfZQIh2irMPOYi4TBv5ZS+P54953XpNWinOXE3OZTns
O+cKwLgHGXHj2VQbHfoiARKD4pV54ujhMe2J29gvQ+SO5ctlUZtu3P4tiq+fVXVTomcc+RV9WAqn
GUfHqPEfk9puksTeZWHbBnYljbuuAHpPomFqWJJv9Bmo1OQAIPClAygD2ak34140NrX1csS4hgUK
TFArKRaneEpr6+NSTmi3CKyjskf/1K49iJHzNtuA1nI47ZOGiGJyz1IB7vmZ9qMzNTNQwJ6a8gHT
Yd24+JGs7+dSci9v6JZCAhRd0wANgu5iPgVcUxLbQ9aqnqTPTtaf8vzn3H68LGNLQ9YyOPMQ1X3R
1NIAj7HI3vw5mRQ3sz4sRDDVtC3GNg0LkDHa2cAP1DBLwxLPOAtsXkq7JyZxDft+vCrHh2lRJN7A
34CRM+4BUCpdmo0ELsNCARd9CmWgPiBiKXsQquR4EIuG77ds30oeP1yjVeNClAwNqnWJUT0rUV5C
RHyXz2hTD97WxM8nt3XcUrNHV5GBsn4SOR0qAtFf82EyE7teCecHSQ1E6KpjJvZD+BihUhR7YK7K
XXLPHKF0ECI2btlBJHYwAgV4JHSqcrcXVDqFVTRE8RqaelY77q15fj9nrV9L8YfQFmKrbDleBugD
s4tWozNeaAatV04ydFB+xEMbC8yC6R3KAUgkUFdEtLOpF9BAdGfpBGjK3OKy3OjTMAsxxYeX/VDp
94ltBJfVYnP/wGKA+hAhjLTyT7ebz2oKOgVkShUyukUHM9sULFFvDi/DdI0Kvsni30095m6TXENi
YkHVCyN76GprBInZze5bDGsgm4XolZwRyktF3aN5HfhEo/sLkDxCJFagRFQF1wy/rkVxBr0opZ5I
tQm/aHxjPZyTCC9oMxEBYjksRMVMgcE3x3TojkEHJxg0Os90dGRdHqzGIX66Q3+O4tQndK8/oihQ
BVfFlwiTTPQt4J/GO8UoIjOVdQa9P78iHSMneJMFjAoO2FVPog79TT1fSeN2EpTaUSOpoBUoxvHU
DMOTBYTey3ouEsHuwSq8VGPSSomESgpUvaX3xVVoeusd415lbZNqSc6qGq0fBtRrb5Og+snQ50xP
viLGXIvi7mwWDbM8j9DxGU7Jzt4P4eDGcSqIMAU7xjslg8yJ3fY5MM/j+X7py6CrVIGIzczzaiW8
U0om0mTNVICfj2H2/XK1zT7+2X5cjgxTW0QstekE3xSNH/ec1T5OkgrsPjaZF8e2pJ00lx/MOfty
WdtEcrQ/ta03G7sd8NrwRiN1TSV3VDNzauvxspRN271aDTvBlU4bmQ7cyw6rkTBcR3b14ufkY0w9
YduCaDmcHyJWTVRkmQHeKFeBlhduETcfTFv0phFpHGcGuiqPaDbB3FkyaAYRJ79c3q/N+HG1X5wN
iHs6V3IKG6DVlRMCWK7v/AyY46JmnM3tQiCESIjxtfINRn1ijgjkMAyWS0fSf6LFvlJ2l5eibsYh
Kxns76uzD/umkmkEFAs10AneSdqNhN45V3VBWbWzPC1AcSVU8GgCN4uzPHeYqxqda8rTeFT8Xiin
5kVrSzQpR0D9a5ZTj4ekegwrwfjlto1YCeG0nNpgIhsRksEJqsf8PYvG45cQPt1yGOMyZiMvb61Q
IKftqh5HRjpSE9nk6gBeLgjU/eyguPrrqKLI+Ym0hdP6MCKjHKUD8aLwIe5cJf+xKIKoaFPxV1vI
KX6XDlZjyFDIuX0nJ/tY28/LXVgImoC2Y6+VGM4FZkMbLnOGgIgByhJ/2i9BefiP852btmIli/OB
SZHRRRkwZdWAq/rQnWJXcazDcCxObeOVB8buKkqCbSoGe2IAhhXzY8jA/nnntCaWtUKCvaUfo2dy
rIDcbvpN7v2C2g/dRfDe3VrjWh63n6CEAJuTNSLAtL4SEMnWgUDTWVWJTyKtBXCbiMdmIpUlaCnH
ovuWNtVTadjHJPmedwXoq340inEqw9DppVIgme3UBcF8y04hJZmEgUKADtPZqXo/xhOxVp8JK3MI
chObqdnVIvmGnXRo5DzWUQwadiBW8TJ/2MuHCS/5LuiFL/mtm7YWxpllnRhGYpcglzWLe1v/lrSK
05t7KiKF3rIZazGc4aVqY2hhBc2QkY214/pD21m3sjJfY3vXcjjbi751ooULbK/yZAAxV7+JfNtf
jt1zhHYHyRP1IYmWxVneWEYKK7JxwUzyTk32U527UvHustKLTogzt3k0N0pd4YSW4UUzv5ZN7ejK
kZT7y2JEGs7+vvLPFdjYSK1ATKHEkzu0Y+EM/Ufaz/tipn5tmIL3zfbW6UiOYTzcUvk8iLbUYzrH
KApFthzIubFP23zfN4vAk5wvy1BNtJIik2ja0GauTj1WJCtttQKXnjwcp9wKUHVTnZDKu8YMJ6Qx
MVx7eSM3egD+FMklhJOotvMMlM2IdIrn4dQHKXUkXwnAupODeY613VjvRJ2S56b3T6HcPbZLtIyk
9Tx5xfyZDEgqPQlWxT7wpwX8UwB3g+cx6kKlBVRzZf8q32C0UP7eg38HUCk0aETMJqIFcTc5QvlY
6xTs4qwc7WQ3ibBnzvXvz/VwV3eRJSONJXX2FOuDmXR+Xx2z2hDogkj7uLtL0TSU5fb/kfZly3Xb
TLdPxCoSnG857UGSrcGS7dywEg+cZxIk+PRnwfmPNwUxG1+UqlTlYpfZaqDR3Wh0r+VASOcGuntK
qskDgGRd/nRl+BgyfYTzay5gMpnWgQWJPYepWXq0MgC6Tg8SO+D7fM0OhBhfDRRoUQSGRg40ANyR
z2fissPfc4vzzTsmWl/vkxDyWWkvToMJXTSATGF5rx+VkH0sX9DMH5YHWaPETuyFNBPZkg1k8re8
aU2ilyhZtgv6vJjPXynpX5i48bNPuj8eZIBAO/nna2mCja8NM+KlShhqf3PIYVToX9YTR6+fbhqJ
H+Tb8mbbNooJ5q6NWjumGcy9g/uz5nBonqfmQUW3aRzFy6PESN7maa8VE+zeLjA6aQ0TnIVz7Myb
rrxT4vOkhpPyYzLRVF3+TBuJzLdh8rVIwf4dlzVOFSuwS+Z8VEfj4wSoI2Y5B5L0klApEyUcgdYu
6zWmDZIz+5R1UTuUeC/FlVJy1HZP9GbLBMvP6JrVTdstwdC8KM5DzSOy7KK1U7HdLhveJV6H/Unr
h6YzsVNjoPrDB0Dd3Fmn9CcF2oga5CEnP4l9qXO/bo1EZPKIm96CgYxLEFvVU6W4YVJ+GpXkSQF7
dMabh+L403WTvL6YwAd5rSdL9TapxpwFVv7Z1Y8pFlPXJc3vuyHr94ahFeW1jGoeZsNKB6xlnT0n
XXpbzLI+cdnCCR6jTcYxVhxsFyXE07NH2169sQnpfEsbNNsb74r6G5UEt0HNxtDNNplxF6mpxyko
+mMfki9qMB4SKaGtbAEFtzEVaduNLjZp1trHwcoyD/gnksO7LwM3Yt1UtbcUhVastUYMMMkAVBf+
3AFLZ5WcW5kEwdTWvpx7M8sYCJl+FvZz00nGivZN+aKBYGY0Wxq8SXFTrg9GfCQAD5jC66dl38Nd
RAhmVrurllXtOgfm4EZT5YQLbtW5Wz8RRfbcv2/RF1GCheVoIu2zzgQM5PTsmt/dKbJBKKvhzddm
h1YGzSrbG8HCsmYo1EovGFh9/oqTs04ldXSZNkIUKtQ2XRIFPlubZicsizlIsvU7I+WjUYztrcPo
V5fKUMNlSvE/anN10wplSJ0OtxmiHhmdgtpVgv9mD0IoMp1BA5bXxEBU9Ze5fs+MzKvS+3qUXN/3
LRvXNRfvuw6wN14rYncpePK0lAWj/Zc7EE9NPyh1dF2VnaIYj3i/hYi0zI0zNqvb2wirv9691huK
mcbq9m9Ah8lLPl+XJ9FJZGhujDzWKJhsA9rpflc23kpO+SypZO5bwEUnweVUcb2mmYlDlDGFN916
o4xoWrpsgtexQFi8rD30IActok9ZGN+T+ylKP1gRngxN/99XmV9vE1d5Y9SGhVqp0yNFaOfPleqz
xPCq+nR9b3Z6t14LEZxPp1jEpAaSxiHkswHxKf5kugFFUyJH90AxpDnKniD2XetlqwQPRPXFrIYF
R8nJn0jhuW7ndbgUKhLVZGYnOCI021nt2LlLULZ3yvIEOEOULSVe4R9uSxddBMczrpmzdP0KFLwv
65fkWITVgX2vezz068Dyamzv+nbJdBLcQ96Njj6qjAbG8L0GDeF4IIUpkfEPd7LfOomsjfo0xbqV
ohV6BvdgdU5CCnAyPleIIWGZLMmxFdkbm7Qo1tSe5oA9FD+zD2iUADZUVfsp8/h0P5plj5VsEWU2
L9I5TgmzMcyEEBUvHhi7nfN6KgN6BBfAWWWRe/hfmIX3VxVYebZpGM5bauE0dpemV2cW6B4N6Kl6
4PMp5kELm48yPu/dA7YRJRjlUsdapjUI8RVwm7LJ67QKbX4veffHdWvc3TzLAEOzgerlmxnBdTLa
oW/oEhjK7ZS92DIYNtn3BUcxqhNLWY1E1ehjDxWXILGS6LoKuwdqo4LgJNyypyobKA2A7h6yxgJI
dnNbxDI7l2ki7MiagRqt0SoWZOSAN5uCPF9XQ/Z9wS/w6eahK7ET7dBEpB9PLLcP/0mEiJE4GWNp
zDk2o1fuivrje0iWEYkuW2ELRWM1TzRn4tff+Wyd8aqEx8jk5B7wYPw/PFtIFswW0oXY7TMyZv0S
2AwUNlProNejG/6bcYkjk2Y9WHlbIGFo2wdieOp4F8u6N/ft17bR9YpmM4Dqv84RJpYPeVUj8W3y
z+UEyE/lXNmSnpV9f2ldhPDF3CQidpFrnBED/qT3AM8Pdj8fIFNR4edVaD6gxfuY3zGJufGD96Za
t5HJFd/IdCiZc2K6NFAbAw1tqOu/dKatHCtnzj40qpki/16Hf49LABu0Md4KdgL06YtVGRALVnW2
Iv0uOcGlxjyW33b6X7TFPZzIKgvcoN+ouBEm2OCIKRdQPSAM1eD8a6PlOHpjCNKPSP5Kt7+FG1mC
nbhgL0bjC0wxPxWPfPuSsL8pbwygmPRe+0d5cP81F9brlRRshmFzejWFu9Dpk0a9PAOB0xIS9td1
r7SfgG0UE+yEdFmSjVm6ADNzxWiSdnSCQfdK3kUDdMleRr216zc24oSQVAy5XdUNrhnGekTJyZHl
4/zfX7MJIR4Ni9akRgcD7Evq9fHkD8boj0sopbyQKSJEpDYzS2Nx4W1rYBJrmA02ml5Spdm/MG0W
S4hKimnm1hqjdOY+ZY9Z9QvE2QyVO0dHX04aml9lT4C73vAiUOxW1tuiqAoNRqdUzcceMI+0tn9a
+r+Hh3pl279SvY1vwj1wZXPPvYRzctNomp/WQVIH2Bk9eS1DcA7p0icgm18YLpvxoUIsHKLulHut
/+/7K18LEjxDl42MrgOvsWt39vyHbvmT/Z44uNkWwRdMQFtL8myigOPPn9J8iRTS1l7vLJIXHpkz
+PUuvdmYmORrvPR4uxoDLbJAYl7c0bPlcR4SOSaKzKf+eljYSJuVUdF6FVdnMJR9sKMSXLSFn/nm
A/i4/YKDFAT/zdmJ+HQqy7TJGhEUAYHF6ZDXo/6I1iaEKUA9vqt76rVtCE4iz/KYw19pYH/0+8zj
SBPgAbhdHhJUpiL01h1kXewS/6cJLqOIGeyEB2BK1zVaSfLC1gXdsg2m19aSyOqGXIEr7lbEs3OS
2sjXATWCBE8/04tTYeL0a1r+BG2jY0rSKInHFVtM0TNIqiWBN+wzYHwDcHmU3Zdk9v+rA3VjkRiq
IcDHZrhmvNAgQzA0Tsozf8bikBmy91SJsxXx65q6M8Z5QVaoaz/K6XNjDJ7SPl63eNmaCZ5DYbGp
9LY5IYNWPVT8Q5Llx+siZGoICcSUr/USL78uywddbbwBgzTJy3UZMjW41W/2xYy7YiG/3qyso9YG
TiwpfmoyOxbShnQa6pQaDUMWBGzRaDmVJ9zK4QBTkJ/c6HfIZDVf/dTjJXNOvOvKyRZQcBJNvjik
KLGACouq6auRHNR/Dzf6yg+JVXEgeqN3tIOIblG8VvH1FA5eyuki2SWxLL4olrHWFQ5oHd8B7tqR
guFJVkoshKtVx1xWovCpPaGTnRMNlLWXBs6t9lCdplt2q3pKIOuK2feohqWB+d3AzJ3gUZmLknWa
EsT3EUHDxfDqcbSs4zh/um4G/+B8fgsSCwRNlec1WeB82ANvHKkj58Q+Lj6eMvxMTqLA85+3nvsi
TagWpIDSHViMZqw+iu/4UJ/7wbxbf0mrpVHpHzLZizQhGyM2AymSS/HgCMJdToeTPhW+/of18e/U
QsZ3uW8oF3FCTlbitj1qhQF7j0GTZR4H1fK6d/UDgN7MBYIUUM5EGop5dpp+rqCTRmfPVUEMN30x
M9mryZ4qGKHWVIBSGLhaC6o0VAPl3zppgQaszvaPpr8bdEmuvGfhWxFCkLCSpuoWW8GLpv7dZo+a
+aUafV2WJ+95h60UrujGh1vGPJqVBUUYL6p+QrPc9fMjWyghRrSOmi9zzN9N00Ot/qmC6AaAKP9N
hhAm2Jz2idPDjyaYYC9DpX6ZpRMFfEPFg7ldJyEc9DnwHMwElTWO6U8ABgDeDOs7oJgAl6oeh89o
O/lvSgkOrrWr2egptt9YP65t6Kp3rmx0R2JhYppoJ2yaunZFB978ROnZLlY/5j1k365rstuKtFm7
NylikS7qoIFxi0aYxvCd83AXm751on77EnuJH/MAARhL2RJKbFvMG2fFUONVjZF1W3+N6iezk2zR
rv/cKiZ4AQw+GoZF0BcEIG9MD/yi2AHUUxK4d8MJmMR370lOtwIFn+CUNAV+PEItq1LP1Z9LdFTQ
RHaeZOsm+ARSa9aY6NgvIBs0SlTJSKOk6yY4hYSCvilzcJiG8xTi+hWlUXbg6F/DqUCZUDa9stu4
vV02wUFgzdo8LXlO78V3q338m4Wt8JsvzlMyhngYC+TFyb3kdStU8BiqUqBLmPtv3piZtL6V/5Vm
sVd9J8mfKipUkkMmcbRiMllTd50ZgyMfQryjohTa3A1+Hrh+G+LR27c+K6d/DxbBmdl+B0Exs6zn
sm31moNbdd/W6TnTJOdL4p/ExDJ1+wmgMzYK9OTcW2dL/1Z9q90f1xduf90cF+RiDnlLyq5jHpvq
Jvp5VnPwtPFD15/0RXaR2auJO+pvISJwDXjFW3ddRoD03vYn88jLXs0n4jEvCd7zJrcVJWSQi2UA
YapDwF1A12I0zZe4k3V2/cP5vahDXicNSoGBsMLVtN/tzWlAvn5b/PRYnl3pkPluRWqrkuBmnViD
F+e9Vxxtm37sDpXf1b7xa6QUwz/o9DvEf163CqlMwdPOFZvUKnGmX81EzosGsClvPKYj+H95z0Bb
hOmP4XhdqMQURV6IBYW3dU5QeesM9UQWLTRJ/BiPq8xV8O15m8tctk9wv3h+MpMaMxioxvtA0KS3
7G45tiFRIjVqgjSUVb/248lFnuB+QX+5LgkbtAD9KrF2q7YShWTrJnjarLGJ3XX6ErgqKBXzKI4t
b0m/X9+cfWd0UULIx2pFIUQZYYQGLuujdVCG+7QvPNV6R/fBxtjFuSaqJkBtzVEqTPp7I39eZAN7
ks14M4Ro9q3pFskapAtIVhs9wv/D60slOzyW4B/6ZTDUXrH54eGDjnk0Dr5tey56z9OjelTyMH+W
TexJhQpeQl9UtVhqWPX4RQGt00/ztk5RhjDDingt6tf+cicP8rLV5L9vrk/VbAOC0eSuKf5ztgpv
MN51C/xtdiLwTos+6VkZkCq5pXJklfatUbRj22FGZn6W7JrELViCWwCp4+qkNkEk/Gg8/A1dWvjU
xBUHqLfyUods6QSvQBqXLuBVWdHV6jkHDNPfKaFxIp/AQWGjPYJDFQLK5rqOEk9hCZ7CNNuYxhmS
JLTFEPrUpZ4pK4r+eq244l3FylRSgnEQEGjTr+A4fLD89TP439B7iNuVR7ws4KWj4qn6fF21X7eo
K3LFQpWSlXQdHSQysz+VXvOhv63vNd1fAyAqARv8W5N5E/479X7e+eqtdZSDM0q2VOx1sWit6ZTn
HmZe3HS1G63z43UtJRsoNrg4FDxxwNNHSqidh35Ep7wauqmkZsEt79pKCp6EurGdTxRCnBIwnUMR
9D3YgNU/iuErze6vK7RbX9z4e1vwIL1hjf3cwm3leOm3o+xMvS5wPvYeJ3aU9d7uBjGCATji2jYA
KIXkcB00ZU4Jd1d165ms8FUw0IKrYkklGe/uPm0ECRFgZEs/TQUq96tiRY4TaGMW1apkn3abDzFh
/FsdYaPmscK1rsfagQEDE7jB+qvZUfOXD9m7RliA7aGZgBkBpJeIxKepzKHxqKJY0t+txdOoSJK/
/UvqRYCIcjTHtCyB5zwDs4Kc3T6Ya1B64GLss0jrfHeIOEN0IjWJ/WR+I1ewiTFx0jTlBkgOhIX5
fYr3lfFYZF4CuOwwD5Xg38OVYf02EgXjoCBZcw0X+WC21l6jfCedJGjuW9/vvRI50DFwPjuMaOiE
rQ5TcqbJnWFKbG/XR9i4MlqWpoELXTC9ZXKsLFlxNyXKrYYJqpQ8p9PkL92NJmss3/WqtkHQsu4A
sVpsJm6zgvVliSYnw1gSb2LdQzbo/nU3tLtiGxnClphlpTgqL5UltupN2q1NPmXG6bqM3eYPZyNE
WLN11EZ0JOIIFQ47KzWNLMWJqNp9GLTlUzkUzw1qkXGs3oB79iCRzb/9xqdvZAtu1nKsdC4rKFjf
lvfuTQMc/Qzzv0vpoSSD6o8My1W2aXzBN4khi12VFQZiiKK2Ifjl/KF3ves6yfZMyNcUpdC1roFK
LD/S6SYzHrvh6bqIfSu/mB7/faOFmneFYTo1wwyX7efqo6Ye2/HDbOee1UgO1H7+7mh4TzF1XdVs
QZZWKgu6dhAyOtAZrRnQBdcb57vto2s5+cSnNuKQytDgeb73xio2MoV8MLdyVjYaLBKvSV4HlnLd
9ZL0lKWqP5KbSlYJ392xjTjhDllW89QxhmRe6ZhfJL3vmMlx0gbZQds1PsdAFcZULecN9CRgFOvR
mXjf9Dd2nkPFm+7SqL4hT+NP/rIX+7akLXLXTjYCBVMsEtsh6TqjEM7McCI3aX1fO7EPGGFCJL5d
pptoJn1ptblWoidA0zytGgM9nSTOcN9RbdQRzGKul0olLtRx0ZSkj/eDlh8y/anJc3+qWt+Nf5iG
4xmyF79987hsm2Ae1Jp1czE7+KgGDRtZF/aW4VE7Da8faokYsRjpmLSKu7XnfX5/ZfMxTg2voS/X
ZeyntZclNIWsQnMWBQedzZyxjj+MoOv9MJ6nL6gwocIvBcTin3t7kH8vnchCS8iCWJzBUfHZP7xj
R63tcYb5OqwP8kkbHg2vSRMCGfAI1EVVNH7V0pCzlwGnb7WelEMVudKGpN2cfbOSQuQaR3cuyQq8
FHVBH/xpWbw6Psres/ezQFcz0EoFf0FEbgKit7HaULiMAQ8yFvqo1TwYMASoh+Nd7Ze+fBF3I7Lr
oKxgqARIAcJBdnIyD32BR5m/Wx3qSM999aQfOPtC/pBE74rIG3nCoTZrmjeGgwzDtB9I5RNX0qa5
u0+b7wunVzEGyxoZWjdGe/T0MfYshXmkoaGs3LnrAS+CxGfbGhOAuZJj4ZoFIPGKGiFBlHhAiS7i
PbEi9WwPNrBZXOMHuLCROXl0CRsWvyeF2agipJ193qA1owOIE6YYnekBIDpkeAd2g7MRIZxVBujg
TJnQPJsWyokp1f1Qj5LV+ofD89uUiXBEyzoFcOuEZC+9Tf8PAbA6JAdUsnitR964I7MA7uE3aRmZ
3WFtc8xdDcXZjb+asiqL7PvcPDbfj8ncxugaw1HBPHgOIPjS/iyJD5LTT4TTn+hFOjo5vFrxN6wz
f0FqK28582qjely//nuuR35pv+yRePzpBASgnoGmIj+WQ9CST9c12jsyLryYCaIaIJ+9walm5pxg
ygYVD3A2dH5l3C+rlxiSusquqW3FCFuj5F1b1xa2Jr8lZxLWH4sfyV1xu8JpNh+Vr7qkPCXTStgm
pW1SDDJzJz3MSHgemuTo6Iqv9hJ72LO4rVrC7sxurunJjBs7yB/76mSbEj2k6yZ4Zzx40HSZcUQ5
Warll0E1BVawnh30n/SHAqWI4Lo98JURcwQXnIJA5zdcjMcKfqex2GLXHLar6rSjFgOFIKY/08n+
QE30+9JV4oP2F/Aijv++ObJ6O6wF8PhQs4ynE53Nj4Za/kcRgtfBS7k5UoagUGgHNb/B+M71Fdu3
tYsKgmknNG1mk8/dxq2DQFCy5zZHC582jF7TSmHvOP7Rtf0RLFtn+Tqu2KTg755i7Zgd9IP1PzCJ
76XbW0MQTbvsLM1pFhyhNAThlE8XILi959V/K0Qwb3PUuz5mWDvW3BDlUC7H63uzq4RGVNNB5RiX
G+H7Q9ppDG2QuJxT4i/5F9t5GpeH6zJ2TVhzXB0jiiZ5Axy5sqbHpXWmweS2HxfDfjHU+XBdxO61
xN3IEGysoSyuewujVMyI+KNTHhknzfaTU3Nqz/VB1iGza9KE6JYFyDnVFAuRusGqOdFi4Ok5sZcV
H5rs2dQ/pVQSFXZ3xyAu6Ecs8IqJ852DQhVbGZFGmckh1j+kVuRO/1GEkKm5g6km2YTwORefbRoV
zl8Dja5vzu5ibbQQPKa9qHHZJ7iXEjWOmpbeLXbi14CjnsZCYge7C2apYJTgqOiWWFLtB1dPRh21
phqt6u2q3tr95OlFITk1u52PYJD6LUdYtaLoS1OnCJ8ZeHlRx/qwBmDLOIw39rPyjEs+DTFSBaY5
Gd/l7lGydICwcqegilwq2tTRWGd0DpyqjdT6yShl5TqJBHEmcWA2YZQBxWXtlIeRusdxNSXxZjeC
XpQQ5xG1pM0LdUCKaFjsG7qwPzJiHnKDo+U5IKJpTUkRi/uwNxFhI0/YLFOZ2ZKPqLMX7ueOPGhG
4lnkhjWfEvLcT04wEImC3PNfEygYvAo440YzsYaJictccZrzG9J9mawcqBDoJz9dP177Nv/bJn7V
XzcZglPZcWGrUG8sGq/Qz5M7egp518G6COF/xEZITKhqzwoOVrWg9PeZjWGOnqnrishMT/DhqYX+
mJgBJi2zbpzkZZQVM3e3xUUIAg+1C24loXRVEzaaNuswXobMw8k7z7V+NO5jp5ReOkU0kRQ0dwvf
7kaeYHdNRm27smJ05Jz0b8SvQv5cv34YAB5vn8swiWSzM/tRcCNRMDyF2ZNpZb2Khjr3G6/Nub52
rj9wEmN5Q+Ku3W2E8e3cmMTAmnWiLthbyuGoNeeWnC0Z19K+CDTgc6ANwxKzk7Sdmasz6GMqDxOq
VtP3ugyvG51EhPg6Ww9ZQ0azVTHHEHbZTV8cUxke+K5dw2P/nxYiBU0xDWZmWLkRpOYaAGsuUlVZ
ir3r4jYiBFMzgIhl9BMWKjapVw64iCQ/MbzlLVPUK50Xs6eilGR1u1F9I1KwNTNT7XGpIbJYy5t5
/K4XFaZMAISSNMH1LZJJEgyNTq3aaxhdDhrtTPtDFx+peizpe9zoRh9uKBtzxnh3bSzURbNB8kiM
zkurz1Q2mCEzNsHDNcRoG9OBB7LdM14hkuyPWfYYKxPBg+9GjSSpUnPgi6Wbmce6Y6X/sHLJ1u9f
ujdrxT3tRoha6jMmKJU1UA9jwHDtZlNAb+qjGunhOv0PPfe7LzfuRiI/ABuJdtolJAEgVVCu97UV
UqXygERfpMeGVIF6P003BpUUGK+vpC0C7XZtBkx9E5tV6j/RLe/heW+1X66btkQvW8zw27R16twA
PZUBalAT1KDunX3G7HAga9zZbUO5rCDgYl6vIMi28HCzYM/IIaVe84iL8V171O+Wc/sCcFg/Pcfh
JJs4+YeI9P99ny0i7NKFZl2zYBGduzkkYXYm95k/fVMj/oBTz5IMYmfLdFUFkZ1uabauivQpTZHg
qqEhJFGbebbiF+DEymRQq3sr+UqKaP1OjlyIZkaAqdjZ8R3m8boTPY5HwwN89XRLgvqh9qWNsHyH
hLTylVzhDFS9wtY6ha2oB46m0BwKf4jsA+e0TqREGTtBaytMbFeuar22xtxdg1K9r9qHKYuuW75k
q8R2ZaYpqWksIIZJaefpa8DA2JjLwLJlQgSbXyobkAkFgvuqvSj2A0ZAbCLRY+cy82qdhDAYm1lT
a30N6G1W+4t7qpdHHcNbyXTS4+P1Jds7TK9kCYFwnvMcxWiQdYKNzTrXUeOT2atz3zwYkXq0AMD7
/brE/fUzUBsyMfVhiJQfWL6szNZKDdppOqLDo/NKzD1Njv18Xc6+sV3kCHER40CpMwAzIVizsM9O
/fyOgIWVuwgQoqLbsMpaBwiYz+XJjIaD4pvh8oAOvJC3TaiS0PEPO3WRJ7iIplww77EiXPFnI2Bl
3bhhj1vnE+CyAuVUym7UUnmCa2iz2TbXujDg3JWPf/dLrmf+4Nqjs1DmiCRWIY6HqflAqGvw3Sri
w1w/oT857FQZnaZMinBbywZMlaN3CJHDflJUTK9+YabkUruXx2zNQhf8Q7+U+mr0iBfpaWBh9jhw
zKdo/mp1wXCKP8vxYmRKCd4i6/TeBmY6KKxT94GDjGFg8rbu6nfFwd/mpwuOwi0x5TS3POomd8z9
Prp+J8sBZZrw3zcJWdYWpO75iVJByg3s71XJg64LrvsFbrZvI95FD8EvLAklSrEAWIBG42k4jCBO
53yn7+hbfWUGgncACMU6AZjNCGLbDcfkWTGX03VFZKsl+AOrX6ykHzjTKfnULQ9990JySblBJkJw
Ae4EiHlS8XS1dvyhsL2sVYKpl80ISsSIaLuKW0x11UETsoaue5PRA5O97Mu8mVjFVZbcVLtxVAOF
+LyYn4Wur+qheeAYeeRRRqTFreiKlRmiF8hnZ45VrNw6mB5Z7tY89pxRHoVkcoTDH7eAbOknLsf8
0YMAW2OTb+OFspbkCZJoaginH/wgg7FWSK2Ssvpjnsc/bEXWXynznIZw/M3EbOq6hRmUtzPz1NC+
QfX7aPt2FaIiEMWPUqKfnXe97SE1BF+Qr72VdvwIsXN+30bVoQ3HFwpOC9mTm1Q3wR1MoEmnC4PX
KW/LEwvnA2ANTm5o3doH3FoSX8YqJLMLwTmwqrEsVvHbNP2zSk5FiqE67dBpvX/dCUnPleAi4nrq
OteAAVoP4y0Ju4MTxICPerCi9lD69Ot1cfzPvnKsxHbEMUmVNakRIUqzBHpYrYTDCqpOhX1vSgfT
KdVHLZe2u0msRGxPbGaqdJRXDGlEb2uAlCan7sSHs2Sbtu8HMSZgmpaBwoRwmA26Ut2yeYY3nh3y
VFs3I5VkrTIRwjmeXZBjK/yMKawMi8k5JGg5T0ZZf9tenRon66KKcJZj5MaxZsL+xiB+YGHqm4O/
HK1gAryAvoD7fT7KUsh9k7+IFA5z3RKNmQwXiyz7XOqJlxuxnyfR8I7XrFeqCUfZMqc6dnk1LAHl
Th91sqfNfVd70UM4ujTJ5r7t8GpVDeVDrVqPJNbel6ReZAinVmH9PJsmLxE9TKEZacfKN4I25E+M
vc+OsqHuf/AS/18epkNeZ3ZOMrkkq7Bm2c8xKB7bCJW9m6nxAIcLW5CK2z+xF3FCnm+36gCsNEQr
9QxcLCBbjMcxNCLjKDuxuzanmZpum3gaNkUgjcQsxrSzGxRfFwzldR9Z2wX5/GxN99f9HrepN37v
Ike8HhVWntj6BDm6onvpGg3VnxoAKIcqmtXn66IkKolAGks9rOtqIFLZmerP7nIgeh8y1oVot5AE
j11L32glJEl6TdxF57UHI74v4kdXBga5rwoYj3XDsdCHIpzU2SkzfQVme+A6H9ss7GbHm2vVWxRZ
SXJfkYsg4cj2huPMmg3XE7dZsIIbk1au5Mju6oLWZ9UFfakOW3t9goa1bmebIs7qJgOaj+3Z5YEM
R7JIHrZ3A8RGDv87NnewRM+1vFVhaRhX9x2KIQa1PuVpEV23sr1xTPTuXPQR9kYrVK1hA+TMLfri
eXON/djknn5mp/Qsu4ztp18bacIGZXB2c7/qAMhifnIEhlCgVZ7h1Z7mo3hyBr1deF0/7kDfHFhw
bqNBXjcwQyOE8sYuRiUlSFRi7YF2n20tw9QfkvQ7Zf265sRLKX3P/XwjUYjs/aS1qc0fHUuLBjm6
RxLX0wwZWuy+eVz0EsyQZqWzrBmk2MlynIrJVxJ0RA7B9dXbTx82yghWOBq1gZdHWPsQ8qegPEI8
748xKtO6r3rzZ/BuvwMADAZ50UwwSJOSqh5HmEjcvRjkp/Sd7h8s/iJAsMGx1W3NVlHVBUpCSDj+
/Lk+ujz9lzKY7vqjjS5ieK+Srkgn+CNQ9T4aiXVkmuwBdT+kX2SIl3aziklJSInE33HDuPQUmLhi
vrgAhtMMT+++FDGYZapjqZ4aWZGN78WV0yVe5pueJfo6gQ0FaIEeAU2gTYZzlTpep/9glmTYULKY
4lW+GsyJ1QpMfrEftflZpxJXITN2Q/AVLbNcfW1RaP1ien8PJD1qLrBIumAJu2g+Gq0klsg04r9v
fLytMi0DYTmysfZeVx8G2TuM7PuCk0iJqbdNBdMAMK7nkPqD6faShGg/HP4+TOLN3c4L8L3kEJFa
ZbQ4x9Y6q3FyrNxP1z2RTBXBK6yj3Q1WVaiAVClu1NY8ZmkiyYIkLtUQ/MKs9aA35g8VZjJ5uV17
dvVkLd+u6yFbL8EjZDRPLbOJcVqRodRd0JHpUHxZ3wOvufWi4gXdHmYK1l+kXHn7SeufVIIqruwO
u6+L4wC4Ff2reJt9bb76aIH7hMCR4nUJR37tEm+xNLRmFlGLUb73LNxFmJCjGmtemTlwvoO1uWu7
h1W50efJozIYEZlOgg8gmTa4KhKvYB2XH22lHezqITWbm3J5B/UpduiikHD4S1cxSGlj9YZu1ryl
bBO/qqz32LROdLyYO2CSEXFtakWflnWGOnn9dUgxd8QZVr+8Y2cuMkQMmyHVBlSOsTNtQT1zOlT6
7NdDpMoaxnZdwEaOYG7uSNSkzpGpjtO5Kx+b9Ot1PfYTg40AwcRsEK2mnaqtqC9NL/NhAROleWg/
/C91SO5L3gTOjSjBzOa11VKn5Zsfq5HF9Dt97qI11p60zrH8kSmHpJfN2+6a9kamYHC4NioqWGNR
eW/uNDM0mueq+MOV0S7vetGNFCHm2GbdTArVENOaxs8BUGt8mVQZ8bJMCFd1EzitBT2/K4NZp9qP
BXMHbeHhjF43B9kWCRHHVbBejoPlAie8X98bleL10zMp/kj8aUwl3m0/i9ssmxB8zGxgGtwFH3Vy
3V8wCi6Gk3kDiHMjx8XZ183EgJOOEqetC7qNuaKUtoquxaYeEq8b1Aht1E+0/pIvfTSWqW8U9Zfr
y7l/en+NcaDjAFzPr7dMHRyHlTNObz7pfr2ym6Wrousidg38F+6FDvYx0JC9FtEP67CQlqyBkoHb
t/JUpfNbgBbbzst1QXudXbq6kSQcpWqw4rpskI2MNrtHK9mJpPm3OO1PiW5MXqvdK0PspaV7mGLZ
IPGu6W9EC+sINKjYARE49+hRspyV9aDKOHJ2t2ojQjhdBE9ZWbFARNXeNgPqT5K0V7ZPgvWRJreT
mOBW5BQt4GRy36bOy7w0X+Z4/Xx9p2SrJR6r2bWTOYYqfWs9lRjC9kor+WOlpaw7TWoSQmLHkGwT
XIb0gCqNP81hBZikQmu9AQgAdD6m9hcrOzTxf1tKR6jn2kuuYya/NYA+CmKz9jROTag6D2yQpPmS
dRSRBlxj6FZn5hfZOHSdyM7PdfKe693F6hwh+irNWK2p8v9Iu7IeqZFm+4ss2c709uqtlq5eaRqa
FwsY8L7v/vX3mNGdqk48Fd80EkhIJSoqMyMiI2M5B/62Hr8kQ2R3yuG6Lmzf7xcSBP+QaUG+hMvq
0fkvgmHJU5+1x+brOkyaEAdD2JApeAgM2UjKkGHDVD7dt3ILQGkqq7p9Z1ysR3AFI5dkPalxZ2j3
iv93YxDbAQ0KPYOjTU0nEUZrik5hjoJI7RAcWWqLp/5BixeHzx+G6T33xMWiBOewKHlecE1ewKBw
WvhOYcS1Tmmy4BEGjiwCn6AEA0Z2gri0w9CVqJHF9Ue+De/QoaoaGioR+IdpCpomY0LI6GZ5dLX8
3jD2/XCIQZvBRz+X/vN2vZUk6BmwnkxTYgzDitX4HfnAF66XznW7+V2V34oQ1Az8pGBxBQemO+l7
Zvkh1VBHbZagWcZkNXJgRuC9jTlqRCF7gAv9iNDLYQMDtaZOdZ9RCxJUTJOGukmsqXMn7XsN/NeR
ylRtpLnfbpmgZJPeSANGzFesmdFLnwo39vLbeMfdtcsgm2yq/LXRtvxWoHD75HpURKgmA0T+i3zs
DuVj8GB548Nw7F3jZ4IRoWxHMjX8bklvZIrTNUmWpW0LrBS0ouzBfhqpx5gC0iVO6rfpmipM5loC
oHczcT+yQg88NYR2U6sQrp0orGM+j9rodsU9U5w2/jJQs2mEgovtBJhB00MNpMXAbgL2dFA5MdRa
HhR7nG/U+emPrNUSHMKi53LahFbvmtLJqI6TTLSiUYsRvEECODTkYuBwJOlRMQ9l71vpa15GfjLJ
xKOIOhrBMUxGbYx1XA/uyDO372OPG5PX1/8dRvGtHgvuYBqGOVVLvXfT9lsW+GM7AhGaiD2opQgO
gY0z07ooHVzdqOyosq0KhOsmUTKkrEVwAlKpLjUrjcGNrP1Y346Kd121ri/CEpsHilSOjF7ivauV
zwMDZFxsV+GH6zKurwHoIm/fcGCO4ABPg+ecNODBB64OLOvrEn4PZC6P2xJnZZSBx8zkLRhA53kX
qMdE1ny1flapS4BaiRADWNPSpxJw21wr+RjEN+nwnwOZt+sQDL3MI10HeAGuTT0LbJaEtxkrK3vp
k9frG0Yd+/r5RbKlyJN6Gq0OEA/yMejdebjRqDTlqv7/Hi9ZsmDpRR4oRRDPndtrpm01yCHL6BJR
PnVq6iszdxtK4Ebs/Hb3BKPXZ7RFVUOG5XArRn1W9VqZHcq5cZW4+pGno1NHEhAtoxtNRstj33yr
gUv7ZxsrOIUwHescuEDQENAg6Fljj6rp6Sx1r4shggNLBBYAIcasp6neuVLoRuV9sKvA3WM4mEZr
T8NP7YjGPdDak62WhKH9ejFf6A0z5ToywUzr6rd57QS7LkC774JJKvlg3A6gz7T75wLP1X1NWMbG
Qw+HC9BdBpBp0AwqwuF2aGC35A4XbutlzythceWlz6CJBXML1ey2+tTfNPdClHCGpdbF6hiC7qPH
HcUq+aM8oArSG25sBTslxGLRU6MoAxG1bDqXC7GCqw8mDXy/uIpda+JP/TLdosWU8JObZn8WISLW
ZcEURqPagbIVE/XL8pQmH+X88bpqEssQp/aHDuiFSST1bmJEuHQjj/ecMDJKhPrWe2VxZMkLlgDU
+cXpeOKkc/yHOyV4+hDELFq/MsMyfXhaoszujehliWdCzKY9XRzIutILe6pmrphBuMYQ6M9J+H6W
vmgF5j0Pf3YmgruvhkIzY61BzK3rdm5mx9RSCQOlVEtw93OkjLOpq4hR03E3Jkg5G5kb9xGxko2C
/hs/IOLVlabS8yiBlbTH4hC9WhirXFu9dZAQSUdzH/vUIC6lbII3sMKqY0rSQ2DwwcRLIiE2jvp+
wey1uuom9OmBt7l6XbKfAzVLR3y/2N44g96tNQE04Y5y7knhuAvBk3ddvYizF9sa21zLgLtogtm2
Z0feLLeDYjV2Ev24LmYDxefN2YvjX4DFqrrFkjGwHtnsswa+utDDRGW17/0Z9PXMGwCRGnhU1Yha
nuALypFJUhhWuNMbzJlFo2M23KsU6nKlxKwHeeELEpAcM+AmYnXaN15/rBPTLoM/Uza2/oYLGRFI
VxQWYPp/lkwnqFrX6jNCGSh9ExxBm04BOAt7DCIDZqR7YCkxq0l9vxAI5NpYy22KJRRKfjt00l3G
qNcjJUIw+Vot1VEeEhy4mn9sB/0YcE5c9tRhC1bfNksy6+OwuGlx1/0FNFSFJMUk7haxiawbpbkf
cgXA3L3dMAdcTPNsg+XHnfaGN+S7ElCfn9eJU5qNaTtZdr7XxCayJGWVVq3EU+ORH5vXxP3VFArr
aVwVUALjHniM150DsaFiJ5mUFXyJQXbiGuqpaW8m9RhSnXGUCMEPsKExB14jc2V1yW04lg7wxo7W
0PzhSlbtvLBRZsaBObIBoYfkG/yj1H815W/XN4tSDcENZGNtSNkKCp7lppOp4HcqTn1yn0lUGEUJ
Ep1BMADuqsSDOTUgJ7LTAqGnYsfFf0bFe3MzcMEpaGMcK8sCfVuS7BjlNerEmRNEEhGurYZ/5WUg
tpNVPArDLIYGKMBqL/h90t6yRdot1ksVPbXp8/VTovRN8BFZnFvVouNCmK2HssCw6z1qTtdFUIYq
9pRFIMdIswkvAuX74Bp+jUH7+b73R3edCjQeKN6jVXevbKA47mV2zQLHiqdV2Sc/clOZbWXqiTtu
3ZZrMlR8fmE/VVmPXafgAcJlbodtcBqn0A9102tzZAE16ZbHxi5N2j/z6CLObJwnoVVMMVS9fpk7
QAoqe7MjSrbUK1gTfEMZd4WZaMhrhjO42ioEv+Zfmhc9af9DuZNQP5EFs5urVJlSJKNGNOUF2aHP
B2egACCpwxIcRMjjGRxE44j+rOZQ+MNe2a20nv+d0fONfxCBZqYJ8CWLoSJdH+2ATMBCJ44JayVN
SYga+jatynb12+aXwY339S5wGRChZx+dCjsL75XrpkuZkuAdFmmuGx6jxAbOIKcFp/akkvwbq6lc
MSURVCbuEfWaM0pQPfih4z3I1l39pO3QqOKFLjUxTNwVIsKMPgHWmFcIs2f0uEfKZPPyibGdmUve
9Z2jBAkOAkkWQ1FiRKht+SJViQM82G7SXSmlplsJC9KFgCGPJzXE0xHNh/OdGXZOrYAD+r83D71R
bV1wCWGjN3qQQe1GE3PIiWLncWHHC8XYuJ1xPId04pCUVjIAdwNjy50rhwdeAS6RxJUcM7KHxrZ2
yU+k/1x62Ic6LMFBABqjj/UZsfho9N7IfBNomU391xwShZY1Qrim6kIEUVV9MNaAonaNevqaVLHf
KBN3Czn4CTrgeG8NjPAXlHII7iIuKjYCYHAlZime8ozfWJrsDDrFIEGJEdxElsYN7zJUdJNQOwXJ
/FRp0jMm5v/MG4kNw1oWJ4qxKICVW+4qbZcvxKW+qQYc7ZKWopucibdrYVgBA7V675aN3/KbMkrt
LP2k6pTL2/SqF3IEa9KkzkCCCe+yvPwrKV+A+nDd92xGkBffvx7XRXAyFeMYhwqsSAnj45SMrwlD
qmREz0pqLqdxNO7XdqnrMqk1CSYUBmOoDXhRuGoMVDwGXsva+zMJgvEEhRyFaH8ekSEZvMGAA9JS
TAxdF7KpyRdbJxjMXBhSOyMrCxjqp6T7kJsJ6JL86zIoNROsZUplaWxnZJj6JHV5tzjAVPPUjNsV
lcYgViNerXzqKmXQUM8IZAtUDho4xs2H2SIxJNY75je/dt418VaVqmUwwT86uvy2czGwvUtvQe/x
i7Md4Cz6nbW/voPb9wTnBtdQYQMlqFDtHYrS5OEwoXpiOIAufCjRKlPu+KH1h8hJvk4e39NYe9u7
eRYqXOlBp/CoCuDlykx94uW3OAgOskrBG1FShPscTQW87GYQVnTgiK13o+Q3I7F9lAjB/xRKFpR9
26PeD3BoCb38cefKFqHlv4plvyvFebvWX3HhhUxNKY2Qr5cqepmyvwq3/gKC0112g3DLru5KP3bb
/SjbFHjAtic6yxU8EVdC0Jg06zMd3CUGpiE6pXrPM+xC/QRXxM0kDucc6ifXjcvaGyVCz0FM3Hak
kgu+aFhSsxlr+KLoUBwaUEw5kQ+IOt3V7fLAHA5OZ8utqIZkSjkE79TqZYFU+4jXcx47SvkjDZ6l
hugF2mh6Rjx53kCxXoD5RatpYty06u7Xi+wmPki7BIgs1Jtsu15/IUnwFIlmBmZf4gUzfC4A8rei
bWc32k46Av+FpDnf9uz/qJ5YO+ikxjLbDo1HaQte8+oeEYvdSZ/64kD4v9XVXLEtcTp9ZnHRdiZc
UestvgLqYDwD73qf+7mf7ajSBGFQInBcb/GlyQrUD+OJnUBo6RclI65dauMEXzFL0piYkTUisfpX
m/wIVMlRg13/rqbXC2UQXIMpZ7WUqwggzcy4kzt0MAQYu7h+NtRuCb4BYLMtmC2wW/L4UdE+88r7
s+8XvEI2q4sRxloHsm31oUuDU5Hq7nURhAtgggtoqoA1ZYIMZAFgf2YUXpPPr60UEGK2S23n4xCL
B7EqFbwbgQ2tfwk0G3RQDtvrI3AC9FPyEtjV03QLVvQnyb++PELZxLpB3MZRGVVITDfmfT85pRQ5
umkv0ffrYohdFIsFphZjHpgjryHXABxedjUwgSVqXIBaixAtVGrQB00Mb53lias1t2PAd8Nwr1lP
1xdDaLUIH9fPKYsHYF4A2H0/mLcdGNivC9iuuV8og+ACaqlLMWTxK1zIv8pe6kVu8an1cY0DsbS7
tVxOLGk7l3YhUfAG1aJizDbBJWQVduvx48qNwNFi+ZHtVL/bGQ8UislqN1e8tlhA6GQ9zLIWfVuL
+tJI+0FxpeCbqkSOKftddTNRVX9KnuAqhnoq816Du1OtzLWCm5Y/GvnNSgEw1keODqqZeEBTKi84
jpzXgCZoIDCdul0cB24EhuA8pULk7Qz1+eTEgkLBAaTTJ6j4BLr7d1dauCuZA9JKN/apARZC9cVy
Ap95piKTh75PbahtQynvBpDWEdq/3gpXVEOktOV4kGfxhFtD3cmAJMtdhsaD0uluVpJUFDRr1TYQ
slQO/ayhRAsuJDA0yYpnHJqc3wTZh3DInFYJ7RZN7UynaguUsHWzLx4FM8OMbyAj/zo66ARHSGvc
T+46gmTchQfpVv2sOYhqH+pP1/eXUEyxzKBFoJuyNIjt27FBZIbsoiKHtpVSZA7U+gSfEmq5GdQ6
aieK9GXsfE3PnCb7HLPOGWUKooiKbcWCw2DV3TTKGEHgt633CxXJV+7yE/h4YAbUFPj2FgIMQFHA
cCWLtCtBNkntOKNFSWp3Qe1oxl2mEQHB9mX2jwhxMKQa8xF8PNi8uWIeRhS9ME69fhyf5Xdw0a4P
kLMo4VkwtWk3q5KKwsbQIt+rVLVTxNEXo6LCQWLbLPWtwqe87pq5Qu97nHYY8eztqYm9LKJmrSgx
ghE3qEz3Uxahnt8ZoJRxEtA25hoFsURJEaw3rTVQrGlILJbWhxA3cvFq/akOrD/hwkEEFtr4swKd
N3XySa0/GiCq0VNMYxOX/3r1/e5vz+cv2Gk0zGqqcnSTTXLnBP23VPmRDD2meE5SuK+o6Inat9Vr
XCwqqWWzzpcetCj9x7x/kqpv3UCUFrbv+vOCxLseQxZaU0zwBehitvNO2c88sAee2oE+vLS8cTsr
fu2rxb/uWf8lbjsLFu78Uc/7kqXI/fX1bPN02ZVadFtHjW/2na03o5PG1mGO0xtTNn+A1AQkW6Ov
DaWXVvkf+Q8w4b3dZmVqp5iVqHY0Vur2SMmY5lFPT0YSEoKun6ciDpugiNIFVgFHNallBhiEwFZi
YCwGOYXZft0jKuLMCVAjeWJYeKqY2o02+ibQu4NviUkNNlLrEbxHZXLU4VflSazbtvCY/NxWVHxP
LUXwHQ3P5aVYK9fSHvnoXeF2lavdGc7iMKe/536HYQLLjYmLf/3Wf7fz39AjWkPLFECmIHchT46S
ocXeeFfM+//6r4gjKOloSTnAcvFYrt05vgtRQEyIbvfN49Fw6xq4dkGuJrgPWHY2NXh/uXryYdJu
5epRpkCFNk/nQoTgPsJ0ihKtRU0itu6K0A2kv5rwMZE/X3cW1EIEX7GoahFUHW4ptXwokzsp+RRE
RGpx88DPCxFLHv2gl5HEa8QQ5knVPCbtri9h+9V4IUCIHMAkWLca6sTuUCMta/jLXnsy3WUXpP6v
wMt9Vz77QqAQQehREsOFQiDwJ9X0m07BFxFHLzYQJM2E2bxkwkO7rW2Qhtgy/64XNp+IK5c4fLGH
oJLSZZY7dOGMyaHXT2pzQEPg9cOhDn/9CRf3rJpyKZQHvAtjeS8He40qnKyG9ps3uTiKdSsvvl+S
YqvC4eMoVqS37lOmHJl1kqwPbCKS/9RmCSavm01qzU0DYq76u5J/5mgFnE3qdqGECEavoVBiSiBq
cYfxplC9oT3NVK1zOzy42DLB5Oc2D8dRTjHZ4E1updoqCC9TB+Azn/sTgMvcYke1/xGrErsETLls
kBLF4E6CVphXsytr8JAE/DtArDrnj/TNEHzBrACGrY6TzlXUl1Z5Cam2G2r3DMH246pig5bpiOp2
9V3rpI+Ru9KzdYD57pwYMP0Hauac8AYiFpJUmE0W9rim5+6bOh7CTrM1bncycWtuhqtntTCEaICH
UR4xtUWrRRGCVVGxebaXlZNZHqxFsstm1yXfrp/V9mv5QqTgHMqoqatpRnTYeiMgaTMXMC5IrnB/
bZzLifURnsgQPEU9teOoNqjdzYwDTPoHM93ry6HOSXAQTdQP5QJSe9AJA1q3lDSnD3rf4sETHyh6
l+1y3cXWCY5iShNAL+e4gjo1csbwYBTH9V8FhwsP/TS7RW+YnVk/ri+R1H7BdyC/YXRxhKBEfWTf
g8e1sUB6Ck7dMXzm/vQFnQXedYnEpoqoSJVujbEZwr/3TeV36OQtEHDVTpJRO0oJEhxHqS0hB3El
gsbgtjAfA8mwpfHRCqjW+O1M6fnkRHAkNra6EWMIBHnFYeUc28fO6Fs7Fcge75phuxAlPCIYsLGY
1jfIbksfte5peBdKgabJGpN1Zpgi71waNHjgSqgR5mN8I6uLXVvy8/Xz/xcfcZYhmC1af0Jg6QXo
jDj13nJS9panftB2mpP7QPvxr0vbvqjOwgQT1tusUfIW1eJivmmmp8JyWgrUgxIhGC6qDWrXNSiq
mN2pGxN7QGcM9TohN00wU20qBzTq4Hmy3PdIQyI96DbAZsOoNvPmfUXNR2y71n+2TewdAEpkmmXg
oURd7c4YPrZUcZ3YM3HQMAFTO19G1NZVRT6YnS+n3+fkXbMkZ2UWOwV6ZlUGl3H2y/gp0J0p/xlN
RHDyL7Z/3ijBIAcAME1aMiLpnbn8uCbZqz0gGmdf91MyPUydyvr5RWicSa01dho8mgT2Lx4sTs76
P7MXca7QqosM+H/rHHPX2VP0vMj3BRX+UMsQHEDSmBjqQXemW7Kjzp+6aXfd5tf///sL4nwmgs3n
lh61xvr9URTv2oEdF4z7W23mKBIFVbG9FBO0GTIDloGIHjRWTTW1C1BdhuCLhO4hYHxcXwslQDhy
LbQCvTCX1l2s+1A6cOqS3G6Awi9XNRlEo5rYVjgnE4Ad0wXgVLtwr2LOxutu0Fc4rmO4TuYVt2tn
Ydq9Z1kXUoWYW58YODMHA+9U9RktXlLw4fq2bfqXi+8XzLJZMOGlxSFeQ+0RiCVhdQt1uC5iM7q+
ECGcTItZl0BjuIqVkNuZMdl69TKEQEdJnSGf7biuQIR8uC6TWtb6+YUDiIKkT1iZo7IHKFhLSe6U
oDykI0XeRIkRDDRNQVPAAVIOAItP5vAMPH8ppoqUm4p9sX2CkQbdkCZZDEeTG24V7oIdQ4dVulN2
SuNnX6Mn+dTsqEa19Tt/cwwXMoWbuoi1qA97GW09Y+EZqrZva9XTmC8pgW9O78mTXAgTbmxLA2Je
WSFnidfJMRnqPZomCRGbju4sQnyFS1aejFmMXocRyKKK+bHr9QPqr2wkEiXEvolPcMsKzIUx9CqN
ba2gi7UCETLIVD0dTdUOAPtk1F9DhbAvQkHEZ7k+h7NWzObgZs2jXH8OYiKJuR1S6aZh6SvJsioS
H9UsYG22GlODZmN7jaki1/BmxV5ZsJIjo/rv/sXVngUK6tc1UaUw1cJlYYZ71o3OUqH1yyx2QYtI
Ox1BYp5GX5Qku11Ax5xP9U1r5rc12oD0WD0oYAp4jzc5/x5BQ9HoP5Zgbcc9OQMGIazvIj2+4fNM
OK3tg/x/MWCFe+u0khk8WXqP0DUePs75/UANZ23HYP8cJBMrRUGQ6JgaR99UxpzqkHuhh2Jm5Bh4
UqQ+1Qy27RvPqxFuLtXE5EIWA2orXYo9Uq07bRxPiUzNjm+b9lmMcIEBPawvdQZdWRrLr+pX1ui3
im4bVNV0uz/wYvPW07u4UkKQXo68QINWdFKPywDGHQX9gQ67m46yrzm40LqP+k2xswjftZ14uBAs
3GWsmSzLYmj5acoJQEylwwok3xrTnfrCaYfZmZR+l83NCfADhZ3UFSbGToo87DGv4F83BPK3CBde
NgNPI1+nRUZH+lBO7nSIj7iT9pkdgErJLY7JF6rVg5QpXIBl3qRdL0GRms/FKXziSJYNezmx+TPA
aIHC7oGunHrWUcoreCA+DrEyxNCqRPk56d87ZtoFIy4LSnNFryInmI2qMbWtpV+U6FUu/IS98opi
GSDEiABmkWXGaToj+SelrcO6m7l6NKrZDpSP13WDkiNkkepoaM1Exuw+Zgo9OfuktbEX8p96+55k
5tkcft1WF3bYqWEcBQxZkViROn9pAPSxmApx51GLEbxKXyY8kXtgO8n9tzZLgXgMgF0ZnbNIW1zf
NsLp/9L+i+WkEVd4Y8LpN+MNUDzSd2URL7ZL8B6gWpZGTCehrVnepanLwtFeVL9MP//ZMtYNvVhG
M1soCyPj5hat5Oox8yw0tF8XQcQhYIN5KyOM6jgLlBVJ9XHx431xLznhLgV7rubQrJ+EB1AEDxBE
cWeGGmr1yjCb3lgAp89jqiGDpTUe3vdc+ecSUwRXoKdlBSZsacSohvGizQByj9sbKaEm1Yg1iWB4
Ud+qQ6ND14rp0zS8DP1TSzF7U4ckDsOlNYsYhoknt/P/hnNPp93gyIDAKXaDZPdUF9h2yP3P1qlC
mMFNYLApKa7lhP8FhnknsDLbUl+T8FnpCKdAmKoqOAVd541erhdRB0rx4Favd3+m4KoQYmTm2I+A
dEGT/mN1+jvOjpHvtxfvf5kPorRB8AzlpFu8mfBYibkMlBDmjHHgGCHl4DbFAMISATv+IB57a7WA
OJhqzcTzJBz5X4gJv/aSUrhsfhfO8oUcwQP1fV1qXJUGt5tu0uJkSF5EhT+bt8KFCMEBWZGF98cI
nxDJ3zXrpp8/DdNdoHy9rgbUhgmeBxODSSVZeA+ry+QswatavE4x4a63g6qLpQgehy9aEtUMeevl
PivtxWd+uxYhn4bcHtC6XrX2e9gk0OZ6lim+wq08qGM5wx0BsoGnfqw8q1y863u37X5AWaAj0aib
INB5q20szKq+afDEKX8qfg68huEm+cTt1f/M36g0ybY+nIUJ9sriakyzEnhjXQsWzuwTkzS7tz6i
eHZ9VZuO52JRggnlCOyBjY8HeGx96EN/ROf/dQHbj5sLCYLxREaKrVwhE6XCxoPC7WI3+h4f+aH3
ESz4RmPPH9oHGutiu4HpQrBgUoMZm4sRQ3DrBbtIsYf9ctd41k6HVDBGPWSE4lNbKRgXcgeznCh4
yoct+F9u+3ehQlysR7ArZoaBZZSIgptQegARp9Mr2vP1wyKWIA6q6X2AOItB6yZVVuyyBW1u37+v
nf+8EHEubYzaLMc1vgA3sd1nUg3+QHarAhI4ROdX22JSUTfDV5UNP5fMcNK+22l6S1yIhH2JQ2vS
0jVlNa4zUSvLiebWxSmQG7tOiB1dley3dOfFWgWnMeryBLBj7Kjcg9yiGOypPGiG7FjZ4lQzEcZu
u/d/nIY4vNZmpsajFBrfK7dzWDpT81KjPfi6jlArEjyGNRj6AkJdqLml+cEEYLgHI7sx1NDNqaYq
SpTgOmart/q2QgVhGTSQjp4K+XmeU2fKvFz7cn1V1NatP+XikZGqqjXHMTDcDRb9jFP2LC1aZ88J
hadGyRGcBJPBZIo+Z9QqkeRDgQLNug0YorOmJY6Juq644C4irQm0XEMbQeeqjb1OhIcf1XsU/J5B
JE62UxHrEifVIjPORj1GES5BkJzOtxWQAqpld/2QtqEWztYkjqgB5hM1yxTIY0ls1+le+5y8sn3z
KXrR7Xqwy2e5d1Z6pxWtncIxp/ZTnFyTQPBjleq8/Jro4k7hokoH3HRrV/qhTyG0U9spuA2rCNsG
YFRoIM9CXw8/l8zYlQOxnYS3F/HvxjBorS7Amcnzl5Uhsv7DG0ucRutZLpWSjjRUYElIsEvu1FBw
POSxCD5i4NOYThJKgMPn0VsxF1Mndvj3/xGKdftcLAUjVaasczHNHY0sByIPlECzkRbGIHe5a76F
t8Zit67iINft1t+k3ruu9tt31Vmo8A6N46k2yghvg3Hq7TiK7aB/lDLA9fcv1wX9S6x2liSoXWYa
bTkqBqJOtzi08l59QVOYmzr6KT4Bvqe0uzurtiOPCgmoFa6aeuF9GYa61V5FUdCqgx14pn3VCO8t
kBEuw55Y4ur2fr+Qz0tcT/hClFIt0TKtd6T6WD1XflPY+T70TJft7kybOcOj+lnxUjf0lUPjX5e9
bW9n0esuXIhWg1qLzQABYguoLZ/ztnfkSfpwXQilocJFFqqhtKDkObh1mpz6WnVAfPxBxnjmdTH/
El2fFyNcZAaQnQY5hSUkp+bQ78yHZr88RS/lIUMv1PQqE/fzv9j5WZ5wncV6IOnaDGcVzxhhB1K9
IzlJ5KBGwY6lO+85Re9AnJaY3J4M3oaAexpdOAOfKdMh4VQH9/ai0OEHenAwxBsi+3QVNnGMFBNa
sBof1fe95K09z8tsz27m0ay224d2lic+k/uQgQxvRl6m9uqfKyBN4IYo9+v3i5d5kkvNOG5u4YU4
IW+/mOD1SjK8WOQmeyim9g7NGkSYs6HuhqXKDH8VXbfExC2Av9JWH1njTql1V2u6b6KtAAxVhLpv
i2GmaliWDPAwYSU6Y4kFHtHGLbin9Dd5ea+Mh+sWtRqm4JiwkrMIwcu34ChPAecMfh0lsiPzVtc/
ZvrnonJaagifWozg5Q0D2bRgDmoE7OAATj11+LRk3vXVUDIEj17rc5bxemxcXX2VrSfZ2pGscdsi
DBUlWJ0zXQxwG5YviSaFHVrrH/Svqn4wI/c9i/hHghjUgoHOrFU+NW7Aul0zG04tS05gUi3uG2aC
kz+LEZQrUcZaKYcEyjV9iM2vJpU43/x+ZmiGYpqaCU7rt/fOkFUmeKLA3JRLn7jyUlFdWFtuDDpz
FiAcdpJpbZo3vHWTQ/SwNl9zd/b/DodAIUGY4nqx/GYnF8JWtbi4RcNeyfEAnVrX7NF+fSNprd0l
fs5UO2pnOwuJgGFTyy7ECZd2alRDUw8wS938wMKbqv+61P89LnizfcKVLZuhZWoyfFiZftAXL85L
wklu+X0DnOIMrKqmoqpiS/lQ6nU0rW/26LDCaGG8wAN7+mltsml29SdqnGdT4S7ECXuGgeGx5gPy
8tbwYyrcaCCSllvdJm/WI+xYzhekOawEQdxuBe5Gt3/irQH4SoZgMfe6F6BWI0Q6cQKilHxCxKg3
gdsOhaNSyd5tA9IVXWUGWHFRy3ir00aEPEfQYj090EJmDySvGNpBa4vPUNqqCY3eXM9ZmNhXruil
MaZqgc2rEnsEMqJleNd3bNNmLiQIDo2VphGq6no8mjtN30AWSSINbN6WFyKE2zJf5NyqkZ90DWBb
mwFSNiaeRXfZO9ru0Jz2z8mISX9tauuxtxBOV8qPqPHC7lWuNODsfwmMnNg16lzWzy8cm4W8hjFb
WBIwwm2OAGAi2hu23cDFYtZzu5AQp+M8mQMgN63IXicYjH3sATrSMTQEnJizI3ECSYmCJ0izaq6z
EGsa/NlDzcQPb0H/xm2wG3mxH3c2VYfe3EQDTeA4Mq5y8bzAIBr0aTHPbh/eVtZDWhLGs6l3mE1X
8IfjzhM8T8MmY+b9gJwaCjIMSXilzh1r6f221dwmS4iM7lYxDSHnWZ7gfMaWD1rKQfCSHLTPsrc+
x4Pn+MC/K05j53imBl/fYbsXAgVXxPW6HIMBCyzM7FXt1FPYmHsz64nWs/Xgf7vFz2LECbQlavQo
TYDuF5sggI4NpPzvJ6sCmQkRVm/6ogtBgi8aeRKNMgOXtaQqzoJyNG8eh4DQiq3BwctjEsfPuMpQ
mwGwCi6kYLcSKoaHtbgV0qSRmwp+sR4hmIuVaGZZgvOZH+Vj/zVyake6s5z4ZPa2dcx984n94Q4K
fqlSWSlVEdhSGFiZrQAN6fdDufsjrTMFzxQsSWWgkA9KCWY31acldlTj9boIwnJNwRWN2czDDK03
rpnfmB0Qz9nXoDEdefQ7nVBuSpTgJLRCkyK56OH1AtMrWxgqRgVSvB/kInhNynfArL9RPsFHgBue
GeXqk8r0xpo9kudsNflrtrp+fnFtBFNgNmrVza58XE7AvN6NfnvIjj1hRISliqhYBoh5razBMjT2
MzYbu8s/SEFIhcKE/ViCP+iVqQGzDDh6Cstmlh0/1cf4ccXKzU+L5ofI4NLIc5RMIViJDU1pmTHA
iQdfdeXUWcSTiDggcQIKbQIR60DU4wKTzU5DO56e5Va2lWJX5oc+vGExEUlseG9TBmikpiFhZGDo
8a1G1CC2t9AR1bp6Gu8VrttRhrRwM3kJOgmum+2GVrwRJZitNIJaOJKAnVouoavVxzngTpj614Vs
PSjeSBEslkdRW6mAfUOcYu4wM+/Lr8MR3SRAdR+orqUN7wBZumopTFd15VfMdGFO6P+1sihDVWRp
gAG7+HUY2VL/wvTPVWYQ6r69e2dZgu9O095MkBbAw8/8yMPPqvpjkAgKwa0Y7816BGWIctPsWYP7
IXxpXww/9oJD9m3ZrXhHyo//I+26luNWYuwXsYps5leGScqWZMt+YdmyxZwzv35P++7eoVu8gy35
WVUDdRM4QCMcxLsPuKM/xAkKgUEGmWU6d0fNSyd5svqzofKW/6EO52sT1IFJKIP0AGrkSY1TjgO1
GMVL/l+slFsR3h/nEdC7yQKjqzjnQO0nwc1QOpqb+vm+8q1unzceJtq9yCc73/nAh4Dpf0gVMF0d
sdo7V2HBY3Y7DsWh/yRjxWxe665pdDs29y6G3D4Xo07sltuKlNaCxUZRI8/LqsUeH/SM79IImp9c
l8X1zLBS/I5Vz1n4UCGMIsybA+yF04qdo/qcxYM5o27MJt/Aku0YBR9Mck4uSj4oV9RksZh7kUsC
BcRvpE6PQDbaeujeqo7VLjhK3+sXaZ/54Y6iLSdsXOwdtTu1wmI2KFBTPyzKKwjGHbOkemEpKxcb
SHNJ6e2AGYijr8w7XjpA34z+CYqzk/bd3h6dD6Qp/lAUAVZauZOVhdO1GtJ1F+3NkuKMoO5NAJJQ
Qb9308PI8Y502NLsjL52W6vzLysfJUbAknqWsj7OA2yHRfisokyVlfs5JcyKg8QlfRNApJTMSjfy
DKXF7HFsQSbe3uFBlWE/VokptvnH5SMRHkxMVyEyqNJ+6TovL97Y+K2QTm39jAU/hqYQkc3WvN5a
C8RkVSNJXZhNdudVmh9+kpwfmRft5q8hcpeLGx3qp3xHxaEb0dofIoUIcRpUzUTatwU5nOwGTeAq
S7i/fIGEToisCCZoyJKsRVCjY8yrDdFE2h5ShVA86hzCS7E14y6YS+DCaD1i/touf14+BAUJ4r6E
puuzscjkGWNrMaa0kIiNsMNM7jG8Ofkd+I0/wBCHL2ObSJGi3gNWW1jBKnKaFizY7HrUL2brNkKL
DzWxvm1F598XULuTQxOuCZysoXKUkwet+46loW67dK412Fj2RGjBRtj+x3GED5ROSaI3bcgngXpX
RSAY3Y/yYWyuZOmQIVPBig/sPLFklAFQrwTHpiWWzEYThdSyLTov1eF99dmtDH1nkPykm+p9FiPW
zRp0FQdaG4M2VG2dkB1TLXEilYA8SoigDGUaT5Y6SCAbzr8u06Mm/2ISIYJ7gHeoujqHoA+LMg+z
wbdjV8XXMno0mx+TeqqpSf/taHMlRtCDUE4w1VLgutjsNsd2n++D3cB7AHhKluo52ESFlTD+95UN
mbUZLgwJSyxGf53U3I2CX5dhgfou/O8rAckAllx0Xs/eolxHduqEQeeMNmE6235hdQzBebMsaRej
wDGazFXvimOwl5wW3VjhXlMc9SG8lz35QM0dU/rA/eLqaGZQ91WtRXi55XesaB1N+VkH32tqNfZW
OWhtprrgzVkdsiarcDi19iyEq6Fv3GuP0rcBvP/0OBopTngLpEOuNYMFWJUO9p2+47xGtTe+yB5z
kF8mPDqhHiJvadEUYVItENalO7agmeI5ocJ9QsVFOhWLZU04ZTXSb+1LlR+tfPdXGm4IsJB3stSM
Ofhg2giFrau62I0tQc1BHUGAhCVu1ChR0RBnxV80dqvlxFfYfnWe7UckKY2xfC3IM6hYdF0dkQfj
I2HDgTV+5qgnXhXuv+RfLl/b9pkM3bbheRQmtuoMymBYsYzho6VqTmZt7FU0Pl8WsdUgDMs5yxAs
B2sIunQuUOjm3If6Ltvle+1+ua2xUaxzEOmXTrkbcUyXEa6Cm/57V3EWLNhQJCWjGZR4YRqtjoaa
3KmD0muKxs2yxyL+fPmY2zj0rzDxDR1LaNFkVo0WiKK9Kk3FmQPbTZmC1fOa93eiBC/blm1bzyNM
tFUelOh21rAcy3aCjkoibR6JybKqMx2lfbEAoIRtVusagtUyuLcql6Ne7eYu4vzAt0KveZt8npul
CyqbH24lmP9jK0y3Mz1J1AqJkDALHEs+TgZWmt9aiuG208/Ld7ltdCtZgv9I0eZTBFw75dN03QwO
AuY7lG5c+wErSD6Dq/CR8libaLuSKNhDaMrY1I0sICLa07TswvBTLxEasmnWKxGC5jPWtp0aQURQ
Jte6Mr8GQ0UYFyFCrAxgC1ipKBbiMKUKXc2cnZQReEjck1gVCOJxTlJmtF6NmD87hOXTmBJFIULD
xQUZZlFhc3CDdEMOTk/1c1H8BO9aQ/HNbjvz8+cQawFWmRXykkJMdq3s+KanwRlO5ZETYSJ/Tnz7
7TBsJY1/uZX15KDTbzUOe0vv6L3DzbbcB5WjefLd9JbfN5jFyFwqhqW+Fv/7SqqWGEVl88HsQYvc
GPFlkR2K4XjZWimlE4BB0ip9BtEMenK0U1fdytRINqUPAhjUYZkGrdx0Xl+91pYfB4/aYvgVXfHi
scI717T6RgIGVJ3ZRQj5W4zNFzEcfbGT/Hx05bvOtxzFj05FQqgF9X0ESBgWM7BmA00zxah6UbLr
htcEwwN/830MkdKo0LIcbYCYrNNU877DtFtVZPu/EyE4v6oxRjZLCPTUzHzQVOkmNA6XJRDmaoiL
LwA8iSqVKNAE37BT4aAc4r32uLj1kb/9qDGLrfkOS/5XFQxZCCvZwDceTdBp7KZ4Qde5Kzkx6NDR
Cmg8spd/Hpz2T4pm6LI6GLIAEnKUT1gDXSNdyIfCjG+W+dxmBIHCf1wkUnMKGqURQQhHa9WxtowG
AW23i+45B2h3wmwdVuqlHj0Mtm27Z2HCiYJBlQxths+r5vsK5U9dSRxTw1ax2b+sH9sgdBYkIB3r
QcIUjyh2wXlbwXHuiXfGfwD4WYCAcn0xdmVsLqiM7AN1Z+zj3y1hLN6bGERQwLvUYZaOyuNxxHmP
SGehAvQlaa3pdoPXjdSogL8a261jR1Hb+6TTHFXKnHzIvl++yG39UGVV49qhYYb/T5+x9Cnammak
i/5hRa/3YBPX/c4fjzxPoD5dFsdP8O6EZ2lixGLPWdpFZT97JqbeEt0Eh5XkatJLlD1W1PZD6mhi
8JKowxLaS4b+jzdQVCCBJPnYFv7KdjmvHBKR0nbWd3U04fVbR7KMjeTTjBE4Y4/vNj+XCNTBm+eo
YPB7CT2yVsl/8dJlCqbdNCGz7dhugFrqK3+oTk7sNjOmtbhyUgmKTeVU0dlnK7qqyuISGt3KddXW
oCixBvdonWL1ixl/meEsg33XE5HtJjSuhAm+Gdy1QTrFiGzNsHKn6jSFhpPqH4lkVkIE1VdUXdfr
OEemtE97Z+mxrNdavMsKvw0kZyFiXsdY1HCpS1ybdGU8mI46OKm/OPat3YL1A22SvhLCo1GbRjfx
cSVV8NBJb4eF1o8IqhvpFFmL07GPtGByto//Uwgx3RPlqpHkM76RCg13syfFS7x8v2CP4/zSXvMO
be0TcZlco99r/FmkoPF9bJd1ho1t3qyjrtIjIZcFbrvj67z5bLN+pNZHbT9NV4fkF70Kqcd6Urt5
xFRF99J+D69QZfPCm/FVth0d43XjwXyimEe2IfJ8RsG1SUzXx5ihq2xB8kIzrkCM5w7p4s7agZE9
N4SdGYKbm6RpnmQZ2hmGN5P2rcZadGohE3mFglcbG3MsxxStx2PmGXs+HAwaYlApPjR+eZTh4NBM
pBL+m9J/AT+sMqjkvAUY2/Mtxqy0iug/pu5NgA5tlqbONtE9i4KcM/T3Kqrw+bi7rO6EJohTiTUb
lk5XEZWGmMktj4rZ71mROoMd3/XLz8uyiAOJNLqSNcpKmkAR9Ahr2KyvqfJZL35clkF8FJE1tzJY
Wk8Dqmy6cYjsQ679uvz7/+GCTaboCjMVTRznqYw87qcB/X7yiafr0xvTlx8NB0kkgFF7aKmmye0P
dJYnWE9aWf3coS8InPfPjD3ZSY31cpWD7gI9Je5u+/ucRQlGZDV2gy12mEBPx++qtRuG70tJJGK2
r0+TDV3B6kQbo1d/Yl3SYZC066DUcgWuWiThduwYYd/LbnEZqka9E37kUCuBAriC2nfo5Zn3oNcv
GBPIyyfG/Ms6wQ3xncdYieD3usLvuQj0OI+ApvMJvMaH5io+RofkRDXlUGIETVDMVq1YDDHDjgea
3UHfK36zp0K+TS1YnUbQAm2oq0yLLAwhpJ+wWAt+YV9C6S5f2aaZroQI2JlZS64pFqZhrDZFRvG6
HPeXBVCnEMBTGcqqzmuuZ1LxOtamX5fJp3Shivrb8b+J2T7NMnT93e7HJK6DIQNNEjoIlR3DkE3T
OewJE5i+fCU9URa6bT4rcYIONBiL/WcFb+vPvuJhhMhH0sJDdQVlI+uWmrjZvEUTmxFkS7XxZhSs
1QIvDxs0IEKbnqLxNI6Pmv1w+UNtu+6VDMFAm7K0e8y84EvtZ3f2kVT0A4zguYOLjAXHBMytf6ht
D+s0MVNuYepPFrRjybIGV4msiGV6ivkkxa5CJYM3NfwsQqQw6FOzxGYUFYmX5FhFo1MOEWFDm55h
JUGIvweL1Wws4RkC9qT2hzk9JcVOC1JPWwjU3lSDlST2J8BNcV/LXY6BoQCL1FIj8pL+Bygt3cua
QEkRlK2dwqgwOe+OrDxM8S4Pv5cfGEjCBmCMYUOVNfBg8n9hhdTGpBudZWuw1uLKSv1W+lZoRDWN
W+A7Z7ASIVjoZC/pjFVFWNcXZI5e+W31MIbYCvuR4NPW0cRuWEw1xHYsSQ5VpdeRgc0mTPLh3fy1
R6Pe5Q+yjTYrIcJ3V/EoCawAT6HpDhs9UKsG4NhuicnVV3lXYv/7R56UaI7SbMsAT74mlqllKa+t
UsLlqUPUOrUpZ87YUk2hm5i9liI4nx7kXNMSokxTzk5zBPOHq3kpmhp/7zvckf3IXG9FjViLE8Em
6aO5XHCoeY9xJA097dgq4uV43e35nJr1ibrFze+2kijWqLthrtWewV6lK+umwUYAxUHHcI+98C7b
ZX7fkQ3D1J2KXd5aG9UVkukw3vlg7Zlf7+MbBVuU7sZr7UBP9WxhxfqEgmZONbL5UQr1lxPbZTVa
3MrMtWeKh2bLmNdiBEgKVTPNtCxCnSP/uQR3FWYCApyNIgXZFqPDw6IsYJliAd4o6xnsLNCQcLkp
Q2fRTHc0TkPxTNgz9wjvNfEsR8AmM1KYVHOqpwg9W3xSEovUUeyo3NAjl1Jsaz2mdJHFw7IpsSYQ
L6UpLw0CsNqvXnmkj0aq4/RQXoP1+BC4RBSx5QsV+SxNCCL6Kqj6WkMttEHDKNZF2MurilXxcXEn
MwJ5t1VdYeAgQ8Cn6+9UvWvRiLZw6M1cvvKMBytY49j4fF8EvfRss0VRWckTdH0AFoblgiBsBEHB
hNTGcmVdz2C+jXcUCf+mWa1ECfpuJXqCXSW8LmrIzpB3fl3ISJ/HhGOhxAhfqw7GsCoURP/F+Kgz
NMT+WMIjoev8Vt7p+u9BdHS1YFJOQF2tGy3kZqrZa15nl2t76A9OWDoMS+BR3XMvi9vUv7M0seYw
V3YTWjqW9E6t7RmAwYrJXj08duFNalLlNn49F44m1hysarSGch4A74fqGIHfeTp04MBb3MABMZ0T
kvyLlEBBA8GdFcqgp0ODlXxjzPdKubt8e/9hUpw14PfHErMCmTz02JyLEQrjhp0w1XiwMFvmTSCU
5PRiEqV/2w5y9bkEBZT7mVmjDZNCE+FReUKLmtccYhv+UXvhjPYZxcqxifArgdwiVoFnncgsTOsQ
JHvmndIcJNmfmk869aretqvzNQr4XremoZZgykbz21dFv47h9M2JMCxKF7glrE6SzTL66mXU5QsG
TzW4LKMY33n4dUm9hfCsyzV0X0ZQb2W4CsBDmGgHzO/ujfDa6j5/hCfTUlZfRsAJRSkS24ixJLpG
g0alOhKCwr/Sblvslkh11jaJgRzB6I6/H+2a5NjuP2/28C7/QYjb9Lz/nsgWeTJL2+gKsLaBNenZ
yP30k34IPOsJ3eAouHqL8TEG+NUd2mIjhVJiCjowAhDB1ZVjYe7AoB5ul+0Hyyb/1Lq8yse8a9H9
nbefMvk2rSI/VJ3Y6KlvtRkirS5PQAYMphVtzBe7TyBNMdDUXpQep0zJDtIxpbwGgXtgt/vzWHIN
XnugOS+MB/vCS3bVD8NDI9zR2GGpLZWsugwPINL/U1oVSJPZyTCsBhM1mXbM4OTHwLusfpc9oS0L
+GDF+dj3XNmDstoNLfhLs8Qr4tK1wtrvyT04l+HIlgWwqORJNXQWw3OMB8XEUBwBd9SdCfCgt+Ec
ZB2YK7TqNbK+ZiA+pnLihAgxU6QuehbUDA0ti3TSx+s630UU8yphPr9DzBVoxxK8tybhloLue9fe
SOGdXD01ExGEUwcRwoQET5sIKxMazy6nU2+/xJJ2PVtUn/m2FNswMUJlg05NULAxLvQBlQrwUCuR
q4b7akT7Y0Vkcba1+CxEUKuiQzZsHvDwYxjTqfEmqzJ4h/KnKt/01u6yxWx2hinKWZigY2OVRqhQ
IPFVebOr7CJXPyRefIM+CzQJztcMs++ht1DPmG038a9UsWlg6mOlqyTc43xakLleDprqsAoNAyOo
F+ZD+aORCHDdduxniRx7V1oohRkYQ0tgax83e9X6pKt3U6a5nfEYGq8p1eNJ6InYOtA1UpouE5Ig
I9IDveVPYeOU9hPx7bb9xflMgmOqyjmyah2KkvV4ZfRYoZm6c4bA9aMzmCtFEQdHykZTFEUHGDVh
8FbU89FoFwLvtvH0fB5+q6tvNJs6G0ZeA9SxHkI5KRSl4yYSoUtQAeWuCiIO4fenZV5YGULr4rpz
ohCc2mHsdCH2pJmEgm+eZCVJ8HaLkmK7lIWkStOeTPYcU6PK2857JUAAIq3LplBpIGDC0mPkRrHL
NHT6Ci8x8Bb78iGgslHbz5aVRAGVjEyd886u8XEepTvNV0GejdmTa/Nh9HjmoaQiSepjCcDUFksj
xSmAiTOuF4GjYEUxT+PovuYobrTgudlwaPp62agIseLcOSuGxC415GdN9jPrjkPEnFL3ZWrV+yYc
nW9TFeBoTmRpQBGy8cwJC0EGZo9uWE/7MS+82WAHwwj2IZt19/LhNmFpJVVwklWphBFm/nCn821n
7Dv9ZewJ57XZD8Zbcf/XyEQivgVso3MS4btlCmYYUZX0Aux7QePevGMgW198zo5G5rkJgxNH0jtr
0iKzg3aOcGK8Npk+Yx2zj6DD6dz8MXCXx8tXuVk6XJ9TAJNUtcNF5XepPlbXs5/mDkziBKEHdR8d
QN9MZ+OoQwqoEpQN+tEDHhi0KEsqbz2Vm6AECKgy131rBDGcZDA/9NqvQiNgkTIuAUMSfbH0sgbA
Mwzk9YXkjMYPsy2ciSSK3QwwVloooEeSG/Fc5XizTbvmiGnAm+Dawn5dj/OrjwetcYvXy/pAXJ24
QcmS8gXLBeDxl3mXDw8tZVeE6Yq7k6Labup+wOhfOeaO1t+lfe0MBvF9KCECPjTGPHYap1iOMcgo
NV6UhU5LTdFSN8U/3crLx1mWd4WMm0q0X0E9OqP1dPlTUK5KXIdUVW1XtB0SomUENLBBDe/MXzNw
RH+eQT8qHS0fK78Jmfxq3iWOzgonVnd1ZjZNKiMxz1/TnGnZOi63kyvtm33oIVt1WRx1hwISGCya
BrTd4g5RTO6k5iqpyWwEJUMAg1zJBxbrCDHkb+UbjzEw4PUziL0G4wGhm32zjwqhfpREAR5yJD+y
rAQ8JN3JCE+Dcrh8a5R6C6BgSTKo63q4psAaDlLX7uY+uTcWzb0shvDtIgtGN+ZKBQqozjPN1MmT
+9r+lao/NYk5I/owFJOi3CdQVVyOZFR6tswzoGFRPpc5cxQDrygsx0g/8sQ+q7i4CMk0wLwND4HP
Y39PkrvFeCmpBA51FAEbglpOs0gHNmRgDoltzr2iY5L6KomoGiGha+IOpGjRJjXKcRh73i3BlVJ9
oG1lFR6IK5DaaIrHkr9wbeNHpO/n8Us0EupMPQJ0AQXyMez0JsOTzLgx9sFJOWAcw5NfeMhDj0cQ
xiOmPuIZsb9W48Ji69Go7jsFmcnav2w51EcRAKCqurSNkUL2ZrafkkNPtZRRlikAQGrMmt3meu3J
8vRc5ZJft5qHFJjblHHiRorpgtbI+6sziamOwZ4QKoJOHOkv5qrpW0Oliyg1EGkv4rFnqTLD9TRe
c73A9cyJ16GctPjdPtEcaqqEUAQxtxGjxQgpKk5CMKlOG88nGUMlUtEQVKObWbAz2hgCFJimanbT
xN8qWIti9T/G4DBi4jfqr6OQaHYnb5Dr5SokaZgVZKYK2LEP+h2IH0+BF32xb/RThnocpYRUeCJu
LzaCYO5ZjicmNihdz99bl1eH2ZMcYlyALzJA4PIRFUTHgKzxATixwjmjFVAH1QGOx95a81lLCYf3
u6fnffBzFiDcHxsnQ40V/N8x2Itc2UUreoMhMVA5/F44we7yp9LVjlg5MPgoue+otuHfaep3/4Cq
algJjcY6UySmSwJWynUF4ND2nKIw34dHac95O6kmBX6SC4LE9EBaTGMvSdCUNL2Ss91QEG5j+/l8
PomYGFDmaJmZhG/VeLLLZ0nQjRjv253hGC8NCuzVzZy48qcPKMhKKA9uV/pfj8piZHbD9zVJ36Iy
+qS2Py9L2HTsKwmCNdu9PuVTwT9QHqOL89Fufxnpc24T2Rvy+gRNnGzwYdcdUEPeJ0iKPmguNy/b
VW/Vb/aDtK9OITk4SOkEB8zV7Q1hJiUTzwRUYHUYS9vr1I89L1b3J7j6IrPqhFc4sO1Qf+WzH7Yv
3y1vs5djypka091E+JUwIfLHiMccyCYOFBfYF8F2cv5VTYlYn5IhuPoFy9qLeIEXCdXTiElLBOPU
O5D6LoK3n9SgiiK5Q7dA8TXu7rqK8FCb0cT5msQnv6ZPQTjyJ79l349D7zb9PRLXehN7gfbL0PZ/
ZUFiAmCKlM5mET5KPn9TJM9ub3MUvLv49bIY4ruI+5FHpldNHqONQ1mw9UR/1JrEDxPKTIlPowlw
YE2lkoYG3q8SwyQOJzqzb9kxc2qMFXsNKEvork1KJP/7ykoDpY4KK4HIub6f6teQKtZSvy+gQL2g
1FNasFCNPWkgbGuJ15fC1fWC69EECLClOETrC0B6rNzZLXIXGfFd98PGsEKOpROZ3750fuDobozb
o6a/KbUQIKExc1YHAbTPAn4PNUj6MRBoDk+XlW/TS2gyszXuyjUxMlqizsDruYJa9LZT1L48PFbB
Y0xFYJs3uRIj3CRraiku+XiEtudT5em+83mehuJgok4j3BmWE1aKwuu4ZvkwV597Y7zqaofva7h8
a5uatzqOAKVaM1pTnuA4RYk193HjFDEjRGxnu1cyBCztsclgDnpe0HrR737PznmWl3xZsBJC2ufe
+IXyQZvgehYozoZOfbaMfQz/YOufsxrZ6C9jvtPSAZRnX+eOcEbEDYrDoaiBV30RAskLK/xlJ91V
GWQErm5H/asDCTGWDA+x5DPwB8SVvJVWc+tvw0G7r8BnnA8urX7UN3s3QFWFgRypQ4MiO0/fLQf1
Vk9RIbSc0EWn5p3lUxSg2w+p1SH5Ra9AdmyRvwszXKTujP6Cit10aA6Ty3dljwfKjDcxaSVMQFy1
q7CnuUC/a9jnDtrvkz7AcnCi4ZUSImBFGM24xRyfLQ1vyiT0svA42L8uG/B/fCkVRWlQ9GLcTXCH
EbOSVu3QoZk3Tuvn3xcvhUtMXfMbVgIydHbTG7o4+LzzJmBI+j+RwpdCmp8ZjHcoLPULU5/mOXcX
OdnLtd9SL/ltUz6LEr5TqlstegK5deHRlOaAdeOXFFfOZKOiO84O1m+4xIXyC7t0OuGrSQvmImWO
8MmRuSgCXNm3pq/14CpR3HJX7HuZkLiNIOczCliPxBW2U5a8bJxcS/mxoFZFbqvh+fcFjLfLOO5U
bljyfKNJ/iyHTkG9oqnvJGC8ImWjZte4NL05Zbo/Li+qtm8lFDbDY9Cwj5QwzgooRs9jtmQ1aH9Q
MFFPSfpQmsTiaOLGxHg5Gs04b/mWWNATOnaEJ+CvVv1LGQKmN3qrYUsa4pWpOY5lvW/1fZdQCUTC
UsVYuUyyAe1gMV5KzeugvJXVXlmkfds7s0Yc5z981L9aJhbOVBCwS+EMUQ2nH8Y2HN6azid82Y4d
bI8RvQKE0Yg1s3xO7TzRoAJqL90hvDgZQ7W/jASUFghAoMZpjHZu2M3QnoLooMXPfbz7OxGC6deK
tKCRAyLC0h/B4seivR29XpZBfhnB/jtM+aslg23W/rIzd2jW/RLudX/e8U1Fylfl+JfyBCwIFMPO
pRifJvg2ePpOOXTQAwRjD7KX+IEvEXe43YZ4RoN3NTPLLOukwfmkq/nUfobueemz/im7Uve82ti4
zU28o0gNCOUQC2e9NITazIcjjeaWST+H+mpkGQFzlAwBIuy2ZGP8e3w5X27awnSUObsC8ZpPfDD+
Oxc8njjyFpl6V1gq4I4NsF2uIZILbovhxIdlqz1FAEodSwgfpnphxRwseE2DN1W5MQIVRP9EfoWA
B7GENrWsMucJnydj13KjOfVITbFTgZdYQQsls0ti7latOnDaSPfUOXXDvgBVB3i/sCLd0oZPQwV6
KYu5mv6mmfdzqbqSPR2I7ycT309AkRZMBEqvwgAw0LCz0nEXW5JXmDaonS23b5PbWcd/gGURRlsQ
sQv1LQVsKXhisbJQducOpjyx5lCGRFqbEiHASZyDCmHJwYwTWSnPKFqojDOKPp9j+QUTECttidqy
PplA8WNYX6r5kZlII5V+VD5f/lTEWcRyG0NfhI3mPVxX/ibVJ6lInGb40KvjX0f8rsaW13ZtLVhA
3yenZNlJ8pP56/IpKI8i1tdQWosx+IaIlU92LszT0IXdHMwbo0E/Z+S3Pz7WUHLGeLGDuG/ysGU6
IKp5yT/zMk3k2b75XPndm+InJ3TSPxFnJIxKzCfNy4x9hRx82/zNNt5y4z4frxZFcmosfiyflPQx
p6IBIloTCcdiQ531gHcw5PlbpzhLmrqBeZikT4VEhDbkFxQgQ6qHVMKG99bL3zRsn+1Bjyi5pY1H
Dhggd+GHFvApq+8n4MQQqFEXqj2ewvHR+s6iW2SJiQ9GvNsMASd6o47s2cb2i+bFesBUEip549cF
tGqO5RQYDIhGAvuowEPMM8W1YitZC2u2D/Hn5povE1F/RLvmUCBvobjxV+bEjxQfL+HZxHxTY6SG
YiU5vGefuf1s+JFNsbP/RyrmXwgRychSTU0nNUTFTd5zdu7lUP0+EI+l6BIYofViqqmwDQl9VbhF
vUZz5WstoW/QvknUr0tBjeBQPtvkl7vKMYEgsR3tELqn7fvPDCv9As/wpF+dj/D+EIMjcf5EaCWB
+Cb/+0piOjdyoUUa2kYepLvkZ4td3JI738+907+AHRJ6aasORZNICRVeLnkdNsnE3Uw+SU6Ymo5l
3S0x1UhIfTgBQ8x4mbCtFKwMo/wwjFgHUlzLSLKW9j7XqDcFdSIBP+oSFNTxPKAJ92F6NfYIZ9zi
MfKqq+kheByvi9N8RWWRiZDAFPAk68dJy0NkkfXmkIaPGGJxrOw6z2oCRoijiVvN1doumZkgFVku
35Ricmz5WCV/+ZQQaXeilOk9NqwAf7WnbpmdYAS1ikG66e2XhKkYBkOvCBNHeCVscTGLjnUg1C7f
/ummkI/9yz/cBdQH2kbCszDheRRnfZFmMoQVnR8Px7oj3hDbCnD+fe5wVqZrqp3CAg3vlEjv3GxZ
3AxjZlHW+W1H6fe2DpxFCbgklZjkboIZT3T2YPQ3CTuFVBP4trWeRfB/YXWaybQHpqa4Lcl41p5L
8/OrkboRQU1MXZkAPGXMkjxrwCoddNdNqbhTHjpacRMUEWE01LcXsEcuzaSzK5xmjrAgs74NqbLO
f0RI5/sSEAcbOLu46oza0++UHa+ApG58jdK2yyNc2yv9y46Co8n7B8hZnIA2HbgJ9BiJfGSd40N6
akCSqPrprj1cFkPcmziziz1ICgaUgNkSSw522O+ljDoJdXPi0K7Sp+rU6/g28rf+zTgVYNAB1xGu
EDui2KE/IP98+VCkRAEJliRZZix2QNNJ4wy7+BNWmFxpTzG6fx2ewpgPBvG1CHv9/Q+tjCmsbdCZ
c0IiGyVg5QB+wVwhDkWJECBhnPI6Na0WYZH5bCU/pvSQTUTvIiWC/311ir6pl3SMYa2mtLgNeuyM
1MmCDz3f/1Xs30H0SkhtxuGYgIbPa5cbVEeb8l6a9pe/P4E6IvsaKJQmXQm5UtudE1S3WRP7c+AM
8YdyzuejCJCQKpEEliGFt9GcrNb/EPWiosugAGOGauriC8bQO7C6W2PjZcbP3jxqFvG9N43//Pvv
3isGlguEWN7gqdVdo5y6iPj9bTtcCRAmE9UyTWTbavCtQSqaY6uPKbvF1eBO2EE4HxhYcfzLX35T
g1cCBcMPDaPTLQ0abMkPcuiaySP4hf9OhBAFtHW1oNyE91a63KT1lTQXjkFVo7cfXKtzCMaeL0Oo
5jw8kw7BNx43hX7nGIoz+ZlPt+NzPX3na1bSBLtXxr6bF/5urbX4rhhLL4cHTbX2YQHjeFu3Nap2
FJkMpXtCZGBPVlMlA2ynzCNnYcdGpp4IXLkunUoICVo5j6LGQstehlFfZLH5vvYU7dE+51CnYk9K
8QQowLLnMswRF3pK1Lr64MRS5kYfKtyuvpMQE1SKNthj3Ldepb8ORexJgy/FPy6rN/FdxNdHrZla
lGiIO+KlwSoOKwZdRJJ8xJedDyK+PoYglpIyQiMEyH00BAARukOJwIb4IJaABJayWJVlQ7+kxvTa
8W5iuhuGny9f1nb+YHUQAQwQpWFBdoQhEBPpOZBPjDf8Oa9hl5gDD+pYB3p/9WbcvhIpQIPcDJkC
0r7W0+rYTfPHaPjZGZUDQo80I6L3zRh0JUrABVYYahog7sW2OePaUhJXzZXARbL3bSrt16yZv1rx
EDrBYhGCNx34SrAADrMyF/kClg2vz38t0b6WI7ezXXMk/BOlIwJCdCyLe+Q8W09uO6eRMY303NXE
o5GyJwEYmtnszLbCUcpEP0lN4NvNr8tKSJ1CQIWm1tRJ5w+5Qc+9IND2s+aCsebvTFYkBuynHAuX
WtiTiX0U08swn3Kqt2e74f782UU+wFafp8FWcRKk9a+l1zJ3Mgz829/j6+VUH8e7xNdH9y8/kLhS
sUvGzlYLAF6dHszpOtcJIOIf+IIbEgdm2qk3VEuBAmj5L32cUC44jKAexIZ7xfii55/+ShlsAR1m
e27rqAMB4cBZm9XnMvyuVIQMQqVtARaGvihrBWkdcAq1fjOgTTigqPOoyNEWEGCUJhkLD6BunNhQ
9eob7b6V/ncJkHzQsHZL/UsFF8CgzbFtQ8IuGQ/LSlBYR7M6xv2Tj7wYVhouoEGdx1NYcSGV+jPN
v1rUvRFYYAtYkOu6hYQUlHka9qX5PZY9/X9Iu47lyHFl+0WMoCe4pSknlbztDaPNNL0DPb/+Hajf
HbEgTmGk2cwsFM0sAJmJRJpzROC75++fD5SJJJhK0ijIgs32sYh/FJjOatP7Tn/q0/8Wapt89nCQ
Yyk3RuyWTq7k8WWI0MstsM7zG/aBOnHqqUXrGiIafTMQPOG2qYhVQySCixFsm8w9YQ/eoX81i4fZ
8KREONPDPvLPXsbk6RFZbXJQGYdqdMlQYotN6cbH7KJBt5W+Cz0ROLzggWLygH9KrqDjBcC64PAA
GSiorIw7ADMyoFM2dVhX7nm3Jgi0TB7yr0krLaUZnihW5ADYUnkxNoUX7NWHdnLNa3vbb4ujqJHo
fBRi8giAamUmxWQg3I6zyMlzp68GdzQ81RaECCI5nFOIhi6MMY4KfkYr3FnKjRyTY9s4qro/v4nn
/bbJk0XouqHLwwCfOshgax+cVBLRqa6oBdEsWwWBJnqBLbBSQE0XyR3UFNQEhRm8v4+Db23mXXGR
OfaWOmy0TDRH8nE9p8K4fSsrq7dIDrZOUCQZxnboPh0enn6fc6bFYOdxVLXAfQn9qn1OAL8W1Pfn
z+Tj2Z/I4GdAG9qYUR+m6JpQ9Ed9lB0ll1zgz1+ATOTzNnQqi8vGoDMnnLMi7j3lXrqfO1f2Ux8v
L7cFnlzs1JeMhEc0tyI4I009VYigiDuKrlbIDL/38q1tChb10bmyNRmA51Qty1T46Kqqw0pNTKDe
Vo2vmQdt3qmil+RKWHoqg61xodRWj9kANUMEF6QoLYCWLQVeWYCA3kEQVzyNPhsy+xc4VGxvTn36
qVy29oXcvjGBtQwILG++ng5/imeWP/xLSs51RXzfSPb3hbDUoGqYx+ngqdaVVjg0S13Fdkkl0Pd1
fXgXwzmIDESVQWdZKLhLl7a+S+jTeXta/z4ICDTVUHSDb6gq22EgUwKfUJWlU0d3cSRIXzOn8vFQ
3gVwCl0P1E6lIEVbc1kABCpGmN2ZfQoyEbovpfqxlisMB+SfviKYKrxL1U5PZxwMU7cLuKIi6R05
Oo5B7cjTFejuzm/fuha8y+FUPQz7qettgGJ32e85/g4EGL+fUQMQVWjWzfZdDqfaRtqibRW4Nl6e
Kn6eWG7bEC9AHfr8ct5KS+dOi9NqpQjVRk9tJBIwtjSA5K5C/i9wGGycqNYtWhKn2aomN4WSwpNr
9nHId9L0Y4xFPaYi7eZuvHwOUqUj2eDRhIDkWAsfw1mk4P9wh7+fDXftRXJQ6IGB2dDkMr6KdzPY
xI3bGSzOqReLwfaY5p45Ib4GUceqYUYsKDG/4d2/745kb7natkcHzr9hjV515qAvBxErIHdVm0d3
0EmmF9qkAVq+BFqYq200oIoPmiPv032AYTb9mVyIJ6TWlGMhlb/mQ5rVtAoHIGKn+k+g9jtm2lSO
MhCBwq/LMRmpo20rqs0pod7Ghdq0OLsiOBCAjKtPU+Wftyn2Cf7AQBnytwhOB2d1yjtdxVJIoexk
Q95T45A0ljPO8YWmCQaV1xR+KYzTRSMfMAXNGI7U9k7TtrKos23N371/H1RNp37V6iYrJlmC7/ep
3zW2o2ElTbkr8u/nd+38wWj8U9YEaLUxdmg0K5SnNLtRR3QP9H+dl3F+szQevb4r+pbW1MbVZPot
DkV+Of/9laQM0Za7xd1CkyWhPCwhIFG34ZtnyDEvHu8HjzUCgqLcPS+PHe5HTbMZxSZQWEy+4zaV
UPsElk7vdVF2HAC81yix11jR1VCGWyUb3LTJ/8pqUVPguk68i+XuDLlSo8aescoxLhxduUiKi7je
p+2XTPVdDGeqdRhPcSUztHSZOkF/TNPG7brf57dQtBbOWOmoEKNvjd7L+9Kfop0Rofil7CNJdDOt
CsKjj1gKYIHAdH1qSCSugiwasZokT25jedras+2GGjr0q1CELLpqSwtZXJAiR6qmyiUrjoIPeUaR
6idpY8HprOreQgb7DYtwmJBkACoy4qsuUZ1C+S2PoBLK/DT2Ju1bDKqQ3hIElqvWu5DIqV2Z5RTj
PQEyHPZ1Xm2ErnT1XicLAZzCkbZPgM+uIiW0ja/Y29z0ak87aC6710X1UJE+cIqnl1IaDDo6hrPQ
a+ngyMlFYtt+qVKBk1hXBlAjaIoqmxjS5g6qThQzR/7EG+adUUh4sRwMW6Td62fzLkQ9FWJluZJJ
jLsYgdG0L2VSb1pTlZ/PG6tICmdDaZZL5ch6Wkmav0hjhdbZzhQMg6zHP7gbTEtWDJvw3dVpT/MK
gzNYyhFJB6TXGXGgfYXBzJ/JdxPkq7YnC5LeK8k73BsLmZzBYjRcTxUdwxrR5UABMd5tSzfdWo0D
CIE/7DFWIh7YWA1UdGiEbCsKoHU4E1aMojfHCemO4TD5OvCbmt8M7EjyA0ymBPc2sog+A4cRGfK6
oS0Ec5YcjFTKkzKcPWJULol+99JWbu9aBR0BZu5ZU4J+9tKjwBAmjebGde6d16P1M178AM7S0SpW
kXCwwYX+eziwhv3Qn8mGAMhvRoJW+yu9zoQNECvKq4Nd1wAtKUD3P/B4KqU5tkQKek8dv5vaL03U
wi76PmeC2lhJTdTS0Zvs+d6k9YUeiy7+NT09WQNngIGlAU2mgwzwOQBTI/drF9Chll/9Rj1/BAJi
sZ16wWGJ1sX+vrhoFLXOQZ1TQ2YGWrfpJsn2Am0QSeDswNSbBDN/CkqCgK8ObhlDhuXnLybIgEIA
i2d/fYENiJzsI2cAWhBTtVL7EdTy8Q5tNzfGnfQU7603CERT1PO1ctWALgK95SYokFH54N4IFiqQ
AInHDupz6MUGKKuly2CKLmV7I9jJlbvGki1ZA20TrIvwrytcAgHVOwwF1j6KLL/1AxuF0Y4NmoC7
hwm7iaGirUAm0zkuCD6RyV2k0ZDLczdqPWjfPZYDlHzlTnok96yNicKKRwF8zVqQb+mWQTQw2JlE
U7kLNVPsYCxlUJ52B+P+T7du7zSb+oU17X3pZXwijrPrsSpyPRi7zkvLK2K6OuKTDEs9v4trB7dc
E2fYkUqVOOzp7FXFq2Yd1RhIpqJMt0gGZ8iNktTIoCICjjN9NxXN42Cnl1FX3p1fytrtAo52FUqh
yroBUtJThwGU87it0d3sEUzTM8ipdhcDAN+TvXyDNvTdeXFMvXj1W0rj1E8y9aEPZUirB4SL6ZaE
j3OJecdfcburRSB7wrVxpqwCPHIsZCDtkyPrsQ8PxcV8QErai/zApSJzFqyNn/GdZlnr0hFrG+rY
m/ubbHouGtkxpvskTJ1QDja58Yweh23ZRV6tjE6s3M0VdWNUOknlh+RK+XxzNFkeLp++7mRZKVOl
wOGW4Oz4ZRpbuREY+Mp1cCKCM7gmDEcT5AxgWmm6XY+B4CESDReteOQTEZy5hardll2twxSkG6rb
jhxYQEmmziyyOZHC8GPAEVpxm6FkxnBkN7ayCx9Ht/fNjezEnia4SVct/N3y+HzESNSwR+a68yJp
9K32QgdF6jwLHL7oeNjeLuIBVAGQKsJUoqeplwW9axNBJUG0CM59SKUtN0GN79cS2norr1JKRxoE
O8U+csZrmLzXUKx2kgNU5fo4d4fxaOVXY/Wkdy+pJnjPiFSN8xhp3DRNH0PVpIg4JIbZVg9jdJRE
rf6CbePT1G2PXHJXYShPa15ocxHMN4kqOJmV8eET4+cnedOpCcnEMMjm695jPRyhMz7bd7YfXzLc
khRKHRZCCO71C/9drfnhXpIAd0jRcQN3gIJ8G6RE80ju2q6xVXz9QjRxJDgx/gEKhmurRBZi8CLZ
2qN+6/eSvan75q7IhIApIv/Az/eSRM6KWWLlYW/esHp3/Je6/8Ok0T2LhoAEpsuP9komteHp4B/S
9jKTbwdtd/4uXnvXLf2qxfmGkaSBlurZjPlycyujqZ1hOsc+TOw1v0wfZgSEiqhVW7Qozl+UaVBZ
Uo0dnC19g4r0bqha9/y6RLbFeQs9q0pDkZEeaPSXjgDLzWhcu/xvfpWf3p2jfp4lVvcp0/0wbvvP
0wmfGC/fN5/bipb0Gb5vl81DYsubakg3/2mf+K55cPbUtlkCAzSLH8nopvFjowqOQnDafNe8Os+y
lYcs953KflB2btS1n89zLpWYcMEBKJuIaVKIsDoJSbtmZ5mm4KwFgR1hq1zeoUmlxbXW9wD7AUhf
lLtIyPiKRS7tKv3e2fWllgkb8FjYxF95BvLeqPPipaHywYFk6xOxsgTBJDDr67vGLV11rxyiHQB2
L0ToemsWsxTGOYKoKvRRYSzcMcrMIG70h4R2zpiLahRr6rCUwxm/njfGFKPvgCERFgh3RXzp7N+f
2zTO8tMBY+O6ipy3GgxOrN+28uhog+SU1giqhi+Yz3IxXKjQRf2YBUmA6Rn9LjDu0/G5Lj49t0Cs
hQg+SoiLguaKlc5eV1IEcJ5uPWWYD7M/j2Z1Kod7o2tmg7FqGUncHMNTLXjxxq/kwk6Wwj0TMnWq
UiNm1YLK7QC/aj7hpXkBJotv5SV7aqqtI4rmBVr9ITJoaay0OR4/0XxDVTdRXmMRKcyaZ1geEOcZ
UpugASnGe6HtXsy+y91g6ucdsVmhr/Dmpn/qBlGvy2pctxTK1r1wR5RhjDQ5ZSAjSMCNf1gEfAOE
ghiIb5zqULkZGu++Eo4sxXJOIrPHqdQlhr4+XmjSZZT6568jgXOwOOfQ1HLRBBWikaC5BN1zmgjs
VfR9zjkEUW73WoS4VG8uQXurSgJjFekC5w/Mqq70GP00IBq5pmbkRLQHqdZDUFVONaJ9Ors9v19r
zUhLk+JDBFo0c1BXUL5kr23+EIvUe7BwAENHNMwg2Ds+VEitwtCTWe68Rq4OJv6v0lTwXBFYKx8q
0LROeowno8hAb2oLQOFZ6hii9vy1lPzJnnHRAk0GO9OAFQUQJ+u6BR+ZV7tG7hi+sdUBGr8NXfAS
CcIH4UFxXmLSm/93RAaG+uordlTydb3PDtJelCsX7SLnG4BiU7ZxjDcfQfsRvZaigx0L7FQkgvMD
ZiaVUVOOwCboDI9kh5Iajg3OTIF2s5M4c5cTzh1QqaaalKLcJl2oB0aVEl0Tr9s0uC3+TXcs+9Xn
xHHeocrMYbAwwO5lwUGmT1P3WqPZoMxr0bpE28e5iZ50RNJLDMlL8WUFjNSN6Zbb1AWQmH4dP0TG
hlGkxRtR84tALD9vVw6hblnsMVlKz1r/hlafq9/Pn9m6BzQttOOqQGbimzYmq6KdLaP7aU6Mfay9
DNPP1modgIp7ihEdi8IQuPT1eO9dIGdYKc3r3tCi2ZNV3YmM37J9tKJrAOlGwlbJ1bQGno2Krdu2
oSJxenrrppGR11NVI89p7s1tvKvdyCMPk+IkiZtckY20FwHdrh7ZQiIXMo0JZrJnLcFMTPJtUi/C
6UqfBY8n4ao4f2jqVZlnjFI6uWSF3XqLduA9QyJHfsgrtiItXE2gLHeROzFTzuJartH5MP4MtpE7
PI4Xpod0CnABncgvn88rJLOlD0a92EG2w4tIyZi6Us4rdN2U6b1U7frgOKcPk3xRqk9a8ximD+fF
sR9/ThzvGVPZjOoOEYCa/Wgiv0h/nP++SCE4lwh4qEEyAUzu9daEEYttANioTDCkspoUWp4Q5whp
XWlKpmESS83Q9I7uiuotfZdmrn7fgznNQTJ8lz9/HrQXT5DFUXFuEfSHVFcnPHWGHGS4qCKQ0JlF
7Z+CDeTRifqq6tWKJr03zfumfqSgTbAFOiASwbmJMddDOwdTDDBQamxh4mTh7CfT63lNWI9j3rfr
zc4Wmg1GOaM1KtyO1n2xVx5Y0m68q3KfmS6bmIsj17w7L3P1hlyI5FxFgeKWlMrISGQoXVmInWQl
ckM8OGJdEEmvSrIM3SK6TeQPnIC0w4BMX+BlbU3UkfrYGdSrJLuPbUlwGa8KIqrGyAcN6wM136xR
SlsTuzgxHP7p0jAbtx/Qzrg/v3WrSvEuh2/X7kMMnTYzQSa+xdhaqrq2VHgQLBAjWA7PzycXklIb
II71FHOXV24cY2Q7dIMvzNygnv/3rvEzWJaCbn4zwGiPPF3P8mEQUTauXxILAZymhaU2KOaIfvP+
JX/rC2YQGHnv/GktFN5Jq5HmQhx3J9kkGwMtD9h7ur+crpINqGrh58JXgJPjLSWUx+7tD9cEMZCX
1BUbY5OcG9fikAaAtmy8qAPBGGtew6zKbvg5+ob7FSQZONaFNM6fw/0YAboyMCpArirjFzginbzY
nNfvdXe0EMJ577DrIrXXLXQBjn4FgDmWrozAnoE0iKMAlo1uA1/EyM2++c/bqPC99qRMiWUXYwcK
oXbfbE0MXDBBovrSalD799Lg/05jiMoqkyElmE/PrQsDT8WoupolV6ovxvE2mkNXsJPryvg/5VD4
pvtS78ooBRM4IK4GX/OSje2bDwz9RfPlXX3RCK771ZBlsTrO1ExFkiI9ge7b9j5L9lEocEnr4cRC
AGdctZo1Y81q99O2KJ3pNyNe6nfTjX18m+/WN8UhOdq787u4+i4gmMgB5Spaqz4kzyFQynvkgSPD
V7T9hP5ay3RT41s4zIIDW3ft76KYT15cxLKOCJMSnJc2XqGn5ZhrylUhegmsh+mLBXEuI0OpZpqA
CegBjbLtXOMnexD3F/PtgDHVg+yJB23/4eDeF8b5jZEOw4wpVTacoW3SyUOZLgTi1fRz8Mi8qQ7J
IfaiRxHb6/pKbdQ7iGZa6ge6qaxGUr0u0LIjH/K71M/uc7fZYKJ48DBpcJQe4ufzqrJ6Zy7kcfo5
puOYmp2EyUGq31M0S9d6+EOZUt8e+6+oykIUU6WFqqgGDWTzrXistn5elvt8pk5HvpKfQbM45iYU
w7LxqD8VI/dxFkYSRd+b8dRovzLcYcEXcnVLEZxuGCMCjTjUwbmSFTeRHm4UK7sw48g7fzZrzmkp
hrtVlE61CpT30bzQXKbDofjKm8NE55tCFNnAWBDn/MZ4yIdAhpuw6KGc/TG5FzIZfET5J9ZSBKde
rU0BQSRjYBQhWdXuY+O5Dy6s3G/ptkSOuDBv9O7p/K6tXsZLmZyejVPboAEDltu+mCCRxCi+G2+T
36wzPvHtvQgHYM0DLsVxHhAtbqNiFggwKvLdQrI7nSOX6F9JVCylcFpNDantTQVwpeZRUpxgW236
HWYsL4P7fwf+vOqIlgI5HR/aBG0KljyBLtDIXBZhhEflm/2tcKId3Wqvos7IdWV/V0ZO2ecZpYmh
1iavsytAZ/8w0u15vRCc0xtR+sL9KBTcD5WB3L0VSvu5HBylnzCYOAreVCIxXLxEy8TKWwNJwApg
qV28C6PHtrg/vxTBXqkswl4sJVZoAIwGPBCkQHflanDK4va8hNXrb3H8KucbumaUk0EHOnu/mSkG
TbRrxmIRXdNd97MfPOtAdoCEF0RLonVx3iIsSCdrQY4EavCYar8a9fH8qkRnw/6+2LdEhTPVDCSo
5Mo8pkOJAcHxGGsixHmRB1I5lwDEq9jOqhY5pG8qBuXlp+YNea177Tbhr/aqFQbpwuPi3IMeGZQ2
VMc0yrV5Gxd+3DgRqBAizKhYk2ulO6QrHDBkCq70tehhqSWck4hMs6KtzmDFgkNvXMu94iXh3qhF
FI7CHeW8QxTlcpWbGlPHyWcVg2ncznfZn5kLL/kL8GXt8N8smc9aTHNgUylFZw1QoreZ/JPUACbX
Hv6TSvI5ixI18kwO0eYup/ZtWINm2+hu7aQUHJTInfNJi2QqSBDnSHRHl/ETS2oGe2V2+sOfuYfM
FcWVAlPjayFWO4QWSeCi6uBmig4SCNZEBW2RCM5bVKRGnXQARldL9nXxPUmfK1vYbMD8HP/KXmi4
xrmMEG3rA50RI4W/+w2Dzht3veXUP1k0Ie+iR1FTtMCiNM510KbppNEcoehh4GpgO6aKM0nfrenl
C3oHBhoVGG1A3OYxveukSxWlgEF1o9eTB73ZaqJi86o3X4jgnEOod1NsRLCfZHyu+hs9//bpJWA6
TpcxfKkaNhKYp968zoo2BXgiwtdx3GZTfDGqjaPPv/6bFG4VzayTsk9BHTGS77Ox7esfQyJoul5R
ZETgRDZ0XVc/DnunlToTvcZC8uyQGJXTjo4sKgWtJRVPhHDW0gdpQFrGa8QSK4yeXr8xPW2rg44q
cPPn85u25q9PpHFm00uBnahsSeo36tXgjGTEPL0zTp4O/LJyAygAURPfiroRBfQKtqyDH+XD5PKA
e71RGxaH18e6vw9ElqmwO4ZzBRCg4wWLiTXd4uHj5ZYESPMl6ETrHDbrm2MO1PaHbbCX95kD3i1H
cbXH1MuOqSNqPlpVkXfZfCcc6ZJObzoACQW9+U0rA0/rY79Q8s35c2Mmc2aJfMv8IDfjpCsQk8az
32pwdP19bvxukuvCENxI68eFLIeqmbqmaJz1JsCnqOq6Rs9l2V+UxkOsx6IYdsV3E6YKpgFQSBmM
OacOomklG/PlQM9jxKXBNvfHHQgay5//YyyLv9B9QhRMTeI/GNjU+cz21HQoDczorplmtwJ7Np2A
Gvp6/ohWNcGWDfTXKjohfG6vl7WEmA0WFc+OXH0bR0ex786LWFX0hQjuDoprg7ZJADSpsb+366Mp
5Qej2qbppapRv5ltZxKyfa4q3kIkpw1VSQe7trEqm5ibmBZOltxaaMZMAKhQCt7Sq5q3kMV59Dqw
6jBvZECl94abzLkjh8bnQ0eiLERwmicZSdTkQdV4c7g168KRMbXbP50/pbWQbimE9wn2gDpKlmLP
YF/bVA4OSSm/GnXhNmoOnA3gu5j0UI/Jt7TMvVpuNhHmeUY1FqTQ1339+2I/OA1wRBXViP1kbJXD
93yX+wy1HVysNnUm9LaGm0rEiyo4Q37IJoqatDYlrF0DI9o4v0JZBbu7JkFVCGiBgMaKMXzuCBOp
rfrBBKC+ulU28UW9zR/NV+MoHQO0arSP1r4VVWNXD1RVdWJZhgG8PR5hQe8iOTZmlSJDgXklFMYe
JXe+khUHY4uX1aPttaJplNWoAE2tIFLUNV3WeGpipKFBJJ0jrcTOrg0c5iNjF0+eF/lBTIyxqipL
cWzTFw/wDpSOmJVTJhAfjpvRG67CQ++gtrnvLt8ablxhsXHtDlhK5AIROgVIpwdvD0cFrWZgfip3
5LL1pW29obVjIA1UfcH4gUmNV4MugzuXn/hWpaAYChkiwZsmjbrblz8sEWr0WhM0WQpRT3cyn42u
llVkuZsD+VbtWSzS7jrD7SonY3EI2pfsG01zRGgca9fPUi7b78UJJhkYeuwcfezFPDqkoR7j2A2H
yD9vfiIxnKLMMG1TnZH6pvONMf0YVI+K2JnWDHy5Ek4zYmobSfWWRKPTZRlE+9IWeEbRIrh7tE5q
SdIiGFdRHUm7yZTbNhPs01vLzmnEhhKVAZgodBFaJpo4Ts+jRvRkFcGEacM8cCj11eYuSLeT8WNs
geRU7LP6V2QKRp4/xgenMrkLVI0MknY9QEFVNOAXSER3m3qv7kR9wx+371QM54HBZ1IbRYU8/ojW
ZNV0TSRUa9Hb66MWnAj50EQeRFFQlmiRm+a0ccwEQMtNKdCDFS8LISZuEdUihoZg9/SQJDSeylk3
4S5ETIgdC/YVYPEwrgCkYGDHiF4qq2taiOOMxxzyuaABe3wpt9Ta2J+v+Z4uh7OcYW5jwCqjyXoa
rAeGvZMU2bGMPl/+OhXDmU/bFtU0aSHOP3mM5n0qiiHYv/9gOgQgxwRjUYDn4DL1YMzJWzK1OJUB
VaEmcrRW35pjcUEiUTy4crVjLQtZnLs2Z7MKacqev8fiEgjv4Nemu9qTjqOfA41B9BYWLY1TuNwo
mzwG+BWQOG1cB3XoaiFaa5rmSpI/jxdzujRO26KQ1HOeQ9YMljtLOsqh5He6a3WCrrhVrV5sIad1
eUCCQCKQoypbq9ukVORKP4YKWIitAZHGsJAV4/NJbWrXUdiiM732CUaB0XEfOWTfu/Km8JNv2VaE
cLvuFhYCOT9aoAfKHjt0DSV7ZaP7yab4MV2jJZ7xad2ImJJXvelCGOdNrTS0jcpsUCFod+qwHeUd
jQX3gkAEDwBizUC6meQIgGv2fZHdJijkJZoA/GxVC96XwSN6KGNuqfpAJ/BQvZThnfAhKvo+Z6gd
mcY56yzqlVXsJMaLWu4/G9mcaJnJmeaYATknaPA07OhPI7jNdRUEDCK4RdEq2N8XURqpwS5uTVDl
IsG4JLkfRTBbqw5mcQycMaZlVOR9hSEYUz6E5ILoPxTrIigEF6dIobgbQBv63JYpdLYETAwSydI4
umrjnj8QZmUfrgHghsqmgXZbpJJP92qyARFR9hW6ysfCpdbPad5S8pAWr7LxK+yo4HGwvnG2rQMt
WTM/9PYOSWYogQqqRiX4honWBMRS9XjffT5LxLTsXQynAJWSz2VUAhd+kl9bHXRfFZg700KwmPXz
eZfCbZ0ek0EtJhR5ZEneKCp1FEXalsW38we0rszvUjgt6ILSoHIPx19Hh1T17FjQzbOuAO/f50Lo
irRzOdtIHI/6vBu7e3ixTWolbjWj5aqcj31mCpyYaN84x18VQZq1FEGnEVXuaO/Ltgav6uvnt02T
gRyoM/qQD83dSRb3cmkgvJEtT4tvJxFUzNoiFt/ny6N2YElhXqOgEDVHpThI9n2oC05eJIKL0OQ8
HQdTRtxclNdydztlm3z8dDLQBsTA37vE10WnlAxm3eEtk9k7GjwbIqCbNeVdfp9z9zLwleeMIqMe
ZrtGvS+Cp/OnvBpZLgVwli43lT1RdEcyJp8B/dR/xlVoiPeFvGEN1aLYcjVsWUrkrD6f7RhZd5RE
h8MbFfTOZlmHhBHTlJth11kCB73mMpfyOPs3yyAs6lhGqmPsnCENnWi+6Bqkb9Tt+b0UqRvnCMYx
T6JhALNUSC1HjV0pp56QBFIkhLN9BURyc6bBmynBcTIvldyfRTmaNYe23DAu1JsIzSjBuLpHm/4V
jJP7JNJdQ34JMeIhp7ozG6Ic8OoRoVn7bZBE/dDSn/ax1gP/DRIxE4tabyBvqB24dbz5wgkt5HCb
F0s1aGELNF6G8nFEZ9J4LbWfLsbCISxEcJtnV+izMwvUpZr2e04TR6KguyWCdZzfrw+9+0o6015v
EPnbwwWIxpxJ+x1kD6X+FYX+ey0fe/fbLlDDCs5NKghuNgIluNXkXLBj64vRzLd5DvlDt7lqSKNN
VaQDag2YYeZF0D4QQFRHw+784YvksL8vglqTwpeSBK0yEnlMo78mCUjiDXU1zAyfF7TqsxVLYe3z
KvnQg90r1Yg6KPInBdmO9UEXTW6suoDF93mXbehZOtno8a60xpnml5G2Tv/59CbT4/dFcF7asnF5
ajZOJQ+tnTYXXghYy/P7tOpnFiK4A0EsnU9KAcecaw9VX7uz6RfdU9KpriXvy0LwcFq/6RbiOPcc
ZHGjBRTuGT3/b+znQH6ebmpcc4z93LzqRagPK111p3vIuZukHOIEjd6dN9yCrYpVZNzecXC34hmy
aQHtLWqCXV+jygpOmon+f37aho6NDkwdcGORtP5NJtOzMOQaZ8HGGDQnD8CMNSlo1x72Mh2PSRLD
c/RPNLUEJ7u+cqi/zcpChsH3OrRGHdZxhzYk7R41tk23zY82TA19jCguUFTAikdFc0RNY6uG9y6V
r2iSbIo6GYSbXmBe2PIhpQJ/+A/b+/ey+FJlEtZD2eZgm9Jv8+/GJgP873w7Yn5d8RM/9ERow6L1
qKceKwr7GB0jaLpTAShkNaqjForgpFZ9yWLLuPiSWtbclTFEyPb9UNxJ5EqNvvKQWIjg3FUW9iOG
HQDTnGCWokBoNI79f1wF56xySpNCS6bWM5APlwwHaR2z/3neW7GLm3/nA07sfyrNo/0VbU9RBoVy
MdigZptu/zQ/ieblRAfCeSmzzo2+yVGPrlMbbzvVHVI8J6VREBSLVItzTQqx0zy3MQsfyMXOiIcN
sUSYVav37WLDuEgoLpNUH7sR19RUvw4DiqdT5aHt/M6sXs4fjcgu+SoMKuLDlMXDhPZewCK8RJvq
YjykD29Nyxvp4fODL/Dr7yvj4XzKcJhatJljqCu8spurGSAu2X9dEmf7VVDkGmZrkK6+xdjaa+QW
1+POwIC6Bh4XJ92IGELWn2WoOYMpFMV8m2+oKqVQzxUCl934/SX6sDdDgrFawFUBxlJPXPXu/Jmt
6/m7OE4BAyUsJmRK0FBc3yLyd5r0sRU9bpmtfDTZdxmcBhazmY1AecJLk5bb4HdvHkZ98GzpMv0C
Fj1Tib9F6WyQaRFcAqRRzbUZorT7HsjHkYvm6GeGBNrDG71I2xYTvK1obnjdwt6FcvkNM02lueng
kjQrBejDcxtcKJSCjU6Qb/oH+3oXxCmjKtmSPUzwr+0LAzlXdrn7UwMJHSBO/wXR1LpvepfG3Umk
aIuxsXBhyDFwTZoagMi788onXBB3Jw0VKWNlhIhoHwC3ZdwlCKGpO7qjn/nFFqxjpgiSUrQq7o4i
dm0ldIDToJGvxlfEENS3Vkv5SxXkwmlw4yaBESCnTvXB7dJnBO9AANtGwU0k+83wDNyEUdSjLdxI
7rqaIrsq4mgG28KTGfisSbJ0JZfNJoMCCEjxX2EoOLU0znEURmA1RsheP83BLHx1ujFFCAoCv8FT
WOS1VGjEgroXLSgzGgCWDvSy02una4sHQxNRggjM2OB8R2VOuZWO8B2jcjmnbhoAh3B0C0WEnSVw
uQbnLhTSl1ZJ4C5KtXTm4cYCH06WinwF8wUfnC6Yx9DARIAKwVORV1GiziEDossu295R/figewl5
q4IyvDZRsmr93lrI49TetmJZQlzcAIJJPRgbBfyY+jXm/cGBJ4YBe5trOLc6Tt/juewVEtbQ98yB
340xJlW77a41HMD2U19xQY5wsLwLZH7Ou6zV8HOxTE7tm8wOY6nrWfhJDow2Kd5LW3X3pfBzIYa7
Mm3E5nGghUjGpPdRcp0ot6OQrJ7p2Zk9fHNki7syox1exSX2MC60TZJP7lCB1bRWHykxd2qgvuIi
9e0sB4IRGW7omAti3/XX6fsi3wAHFz9AQvNkYI5A0Zpuq73uFhvylHmBN2+rDA2nrTvXmHUTtRKu
Wt9CKHeHhsTIZEXBAWbhdrRui8IvM8EVIBLBXZxzDryuuOoxA5vPrhrcG128CYVtB+wr546Puzul
dsq0qEJVlb4FAxl6USLZKS4AyLLLDjbg1v+b6r8d5+K4lFSxTL1HNdpGmJNWd3FzqOsHo0HDqT+l
11p+d97U1i+1xVFxLiVW6r5IWqxQR+zNXMqYuPZd9NT76K04ypbzBdgGXGoLiZxboQXYNQuCtgRg
iNzIPotImlcGRtW65rMEuPzzKxQpyv+RdiXLcSM59IsYwSWTy5VbVWlfvMi6MNx2m/u+8+vnpTxj
Uamcymj1YXyYjigISAAJIh8euGTSGZ2y4vUVFu0urDYADrqV9S6kRuQySRdFWBBlOazE0j3FxV7f
O/1uHJEkl6BCjdWO4XmlZDcBP6GdaP8La9r67CEr83OvK93xh3OYDopvSOAqAjQyOzR8MAGch2WH
PEGyMoxOkneIaP16DMaXId3Sy72mQ3+PzUXFfiurW1mSeB97ryK52MsdB7DGEiKd4+r9Bk8q33tf
ObBlQ7rsKhdH+qs05ka7wMP7qTUBxg72hdsRaFAsNzJPa+PGNRDXRpCGuiXFB/+fQ3yVycVeAkbw
ZU5MdDA/s6W2zWPzVbtHe8rvb9PQltwEwpp8d4Jc2KmJoq746gUaubk2+7CoZJsq/08UvKrDRVox
ka0eGdAFvVYGIGd4moBeIz0Dp5XeOr6sNyGsXXcqcWEXrbQrTBu5KyvUyyFvvDIzTsraXJK6zNyy
obLem0Qg33tJLZSVho1GBXIJMb4l9ILWoGv+0TSS13wBZv1NvPFtl1Tdlmw0kFHWl3Y6FrJcxJ/p
TQ+SQNdGX6TzKuzQuZPtyxQnyz9HyDMrr6U69NgGu/qJed0BAdk+V1YgSV2SSOO3MBBn0lKjgwxM
B8JL2gOWoGeYbNg8YEgOzmmSlZMCUuW3xuQyibXqkzWBafHlNaR3589p7TWXQ7B9GQ6bjOtfFgY2
l0niaWpJl8BJCBhVxmslIHeD6Q/B6hdgW8QIRSGbDxTXy6+nxuURo1fTmaYIvNi8LMCBrDTB3FxP
YMZWy59p7Hf/nKTwrUG5XGKbTo0BWVQpydy6yQjWRQWQBl3WsP8/CdKyDEa5x4ZV3yblLltB28uK
vOSk3L7sDf40hqDV9bLAupMVe2LffxXGFa0KKZbFsPBpWrWBtX3e/l7sX+dd/6Wv+P5KexXBQmN3
yeTYcWLmFr5KnXHZboCo1uNvU2aWntE4uuM2kbI9D2k8/9y00WhdsD8P1zpRzMyb+1y5wrdsi69Z
w1Yqt6owK+omvZUq7lbX2wpyE908VG2d31sF7VbXXqb5GOk2/UVrZw0bM1ZMt0oSq77Ck3qZhrOK
4bfFSYvOS/Ri/mYZ9ckYo/IQdUvu12lxo69FsCwz5mNIO92kmlKq2Beelp/P20VoebyJo7JQVfJu
sqpt+ojSZgSs8Gfm3PWVG/eS6114+e0kcBlA1YfU7FlZrdc3q/YIE5zXQBz0OwFc0CvtVBNTRZU5
388vxUocdMftAKBcwCi6ZR1smT5cxOtl3oAuEjdf2sRhhhZe5jxJNJIdChfjQ9csS0ZwKOSFwbq4
LQ/x5+a43a9h7C3X6mV7nGUbtcUtBzbSZziEDcVzN7qj9rkVTWAEWu+Vx+TOcbWr6YrNwzuB9axc
GzMjprrIDo7s/ETFJsESb0wFafr7iXi6ruAbMJrVXy3PRJdUO2Lb6U3xC1z/4K6QjesIv8r34rhc
o6+RmmsbwUjY0cLGtf6XfYFRF9TwFeJWc1mNOx8ViZIip9kL5bJPSdtk1RKAQlrtNK83mgxGIfKY
/e9zQVZpneHkNMOtYB+aLlDnr1os+SgQi3Bs5wVC845XICIWyG1yxLHh3Fb1acRgXRb/lHi+2Bf+
COGf1st2qzWDtZ8Kza9OJMBAsg/GZNymAAnmocwZeJ0IBkp1E7RyNtt66/Aw/arXl3ohlHr6ALa3
PqcggaZjEsZI8L5ENb4d9VuWBTQ62+Bq8lP3NI5ALTgnzUttMj3GQY53gM2bP6lHejovS6gW0LQm
CFPAPMIP35uxQ6Kit2o/Gq5m+3t0acog7++S7os2OxFcFuydWalTYJ59uNzkgmf/YPvVUTtEt2xN
UOHJsMjvCsnfAgkIEjSK6WOeqWcxtBX7zfsGrQsd714tyJWsgE2hqNLm5LsUwcviosmIwa0Rk6Hx
6eMWWmFxO11GP6MQuzpc5aLGYov+spdR+LDf3NcnvEx2prv6pCNxG2tYkuhr1TfaX5r55/M+8f73
KWBieG/FTa9blMdBj822tmtnV/6sVth0M7qqbFGhTAJXMU4rGtb1aJX+tIb6eG0TiVfzX4DEeasB
l7gjOwUMKHcqPwHK47MBPfxYKfSbtcwdN7e1Fei0Vcb0+z6U3grlErdC6aI3qQmhg30d2ZZPlPhY
drEE3M/C5e3pvxXDeVwZqxpgH3HlpyB+jtJDTe5t50ttypYuClz7rSDOzSp9U4DNghusF8aTcdvp
L/0WJYiOdeIr9+3pI+TW/MlxySJZjS4dIqzaqlXsajdsL1HbYIykKVZoRbC0oJZ9YaTnlDPUpbUm
AuWGFkwB5sV8SG/YguDCLw992OUXC+usYn36Pw4tAkCphjEZzdCxDfBt6E6Y+tjGeKn8qHy0sWp8
kji+wAfx+46J4U+wtryjDDJSS8uSfCr9ij7EheIOIJuW0ZEKgveNDC64rCw162HBEXXdaRruhn/M
MA0feCOAM9I8d0lqDROM9Nk+4M0FKEW8LgG4gE3f/YlU2NwM4j9JJS1wiDdCubCax7TL8g1C1+6v
wTmO5gpmkYNRSao7mRjO7/KJxGBSxAE17cnoDrNVHvPBy20jPO9oMkdgf8fujlCB901UbcTKOjRQ
rEe83tJEkoiEfmBi0IRq1MQ9yyVxNR9NFXNGlW90X6viWE33H1Bh9/ucn1UZtkUhpxI8ft0XRePa
oBsfkscPCLGA89c0Q1XB3f/WTv2czgt6hZW/GKVv5mWgE+tAiOyTSWirVzH8A2Oc1WlWRYj7OtYv
ks64UZ3IP6/JuzbMS9jsZHDnUUUTmhBNZXrFVXJnhWzzD3H71I1ZG9L7UCbbSeNOh40ub6DIMb15
+j6DEbaROLDMYlwS6EylM9u8rny6WL7pJL6+LRKLCWNkpwL7E3YxMmWttQwo6j1j+7ImP0sjAzrl
I068k8HFuzqiRgVzpOlZa+unYMpHDRrLoJOCEhsZcyeFi3a7r2OM/sO9tlu0F/EqEvma6k34ZjDD
9WjfyEavZYfDdR3QDEv7mLSmF6vPo3mkm2RMVvz7+MbH7Dr6cDxv0BQXWb5mXekP9EerPJeK96FY
eRXAGayI+ji1aV/5+S/nkXFPR6fqiG6cGg5eEsi+HQVfJOx8XsVx9nLMqGUzGMRjzWZFA9F//8Q2
ck2LGwXTt/PKsZTFFYhvhHEPPODVrmMM46D9eoqPxjE/zKFyyC6i4LwY9jPnxHCZ08i3Psoz+JzS
gdHsm5HeNeNlY4xe16xuu+bueXHiYP1jQh6SNGNVUVz3M8TZ6/1Sm16vLDeVJWtmy8RwSRQQ4WxV
eoN6S9KGo0pdkxbHLPp5XhmJf1Muebat0jh0he2w1LHIMWYqGWASfP8QRr+JbjwuZ3x7v81s2P/R
tGTA7W/Xf5fghHNqvPUpP5fqrsikMyXsj33nCDthTNldGi3bsR4yYyjZ2pYrDGseiF9fsfY/K9Nk
76Myzbh8OmcgxJxyCNPS53VzOywDnoeDHoW1lOJE6Ao7vbgcQdBgqEmE0mBtM7cxvptW5urzl/Oe
INOHywyKUbTbrDWmF2lL7DpjfjCbLEjV5dqy7YuuSyX1p1gphmTFLL1OeCBh2xTs/28oMndXuMZo
39Tj8FSvSnheL4kcPlwLrHlYKh3tsj47YjVCk56KRHJJiD5Q4eV/dOHRg2ta0T6bUfCkJXCeuemy
VTTLkfitw4Z3GRVNh50msrVp4tt2J5eL3iZuS23MJuLNng4WThOvMHZgf5o8241cLXfL4VJ2gzBf
ex9jr6pyAd1UyBeZAxKafATbrd2canUDl0s3P4xZJuneCpPTTj0uniOqasqclpXfK3d1YriJFD71
DqfyUqruRHBRrMZqD5hmaXrTk9q5AwikzLsxHALVp/fsATb1ZeWq9NC4aN62vFiNbSYeHn8C3XTV
/JD4jme6S9D/TACgOlrSzCgMAnSaVN0hpgMe1beZMaa1oicRxRfSbe3mN/1NepGzqgy0EnhFTwLs
IpPR6or13Mnkbv9WS6pmiJPKr57oy1aNJJxc7fmrGsKsoWx0Xqwheyp1dBUvQpw0utlFr9Yxertr
D5bTJuxrbFaw1I9c/th88z8xXK2BHTtGr2km8RyieG1tflqqH6BOkiQUoeO/SuHZfkyDxFFZb6a3
Ntqz3dS3nSYFegovy50Mrr5A27MoNT2jcEM2lcEezfCEdQDRAJazysBZMoW4RKXoQ5RNow1fAMln
/KBqwfkkL7q8GM03MW3C6OA4/56SwizIAv8u1cVT02Om3tcUTd38EI0/z4sSqbIXxTmaaTeYfrLQ
9ezRy52s+dBhSfB5EcIqnfFt2zpIltmQ+dtw7ezSBnkVnFk9RAcQSh0HdwicQ+aiiy/JsaK42Yvi
shFQGdkcJzgZsy48Pe3cgozBJIPxy6Rw52PSqpujFlIagLw6jOLM31N6OG81mQzuYLQqQ+ssxvZL
ot6v26cVu8ObVHL4ottvby0u/FvH0hTbwcHkXdiO6Ds+aLVnlpIzEbrY6/Hzzx6N0mIPppLW/tiH
ev9tyf86bymJFvxijDZW1bxaLNwG1oOlf8+VkwGgmN6akmQpvAJ25uIZYAogNUg5QhA2emphEwLk
8DX1jEPzBfOBF5UnIwmXCuSqk2HSwWu5KiWQW9Gh97Sjc6PfMdJdE+sblcaVbc8T5h1wx+NGtdFJ
dzh5yrbVmNNHpjGduzW9XspLBQuG++o+lXbVxO4NMkXQ4xuWZXIhFK+xHmvUKf1sbEPDscOttS/M
pgjP+4bY917FcFHUToAFpTkiVdWORP+yydrOop4AwMZI0hY8/B2Pu61lnQ6GhhIvytEFG0iZQ7b1
WVamCtXYieHUMNpcd6YWLeE6vu7TO5pIQlR4GgaAJ8Q0dEBnuIPfUsdp6WyWvlXfWgSDZDetlJRB
dENrOxlMx93nrNVuXdSlJUWvJn/YPmHkFBsesE7zV3tbSdmchQbbCWMK74TRQulroqyVX4wX2XZq
PlKf7ZXh7pkMQIIiymx8m+ePTRSiVzcRSdX0bsqPFfMaKjML7XMT+wm5kmab1rnV6hWfekF2Nx4m
PO23J3IpN5Yw7AlFrUGxWASklm+NlXTllKgljNU2dkgy8pjrxmla8HXejlGG/elNcD4qhS11bSeR
M5/trLViVUg07EtvDXpXc9GIvqMHLShvpZOLQmfYSeNyjaVWM2B85HcajVq3elQCK6AHkJ6esNXr
NnqQTQAJryTs/wCJLwhjQbj81qLN6tjrmCW1X28n27g0l9izmss4cyRXklAzJE/TBDE71ttweaEE
beCChnHp0zWs1E/y+RhhYgDgA4MPILgxeDTvlNSmFjWA7LKvO+KVQRHG92zrc/opcvG+9hgFMk5i
oe12IjnfSKmjLV1jIGWDLzxP77vqi6pfmdGn8z4oNN1ODO8U5kCaRCUV4PrfSz12117yjCe8GnYC
uLMZp3SKohg5VcWsYn+dHrSL5JhcyL5F3oEGX9LETg5XxPXgdjDmFJgP+rJrJg/GYPENvz3kbDi3
YL13Haw3XYbFwudNKNHQ4aZZp8WiVhQzE5IftEvCvNBdSq/1uj84zWWqYiYnliVFYa561dbhkqIG
UFCkMG3ZGgJn9DSw76JmPcUX3dF5xtiWtz2zSfVUNpom9hfDBBjbBOEOv/9gVGoCRil0LWf9wiCH
PgrPG1P2++y/726svHBGCrJX9N832896bBBuNO+8CHEwv6rA5XllmbDzfgDqOZnaUF8UjAWrruI4
ErSxuGxlHXIAxcAKxJ+RmpfRtNAVqgRsmOiSJXcrGH6x3nUZpr7sMhaazmEweY0hq/gsaClpMRkO
gBPzWgZNFoc1njE+YLqdCC7IEtVBBVbrSErK7Jqp12YTxoAlGUN4LQI4g6VAqC1sytffVROP5lhM
JkqkbnLL4wYakDUOfgdwdt3IRkNEDrGXx/mcmcRVHNt4CybqdVk+1Ni+lkk+zsQ6YWpTdbAeRQfC
861fEzqoaVsDBLBeaCFmxIPILy7XJ8Y1Enm6ZCxWlB0swkhMHQv3BF/JgMtejwoD+DRtuVlRxF5k
2sXXVIbjE+qE2KAWcNoO5HE6mcM4W9NS1v7yI/nEKIIibM9MbDYK6MehNMOL/NuybBVQUkBpCD/t
GBVN3a8rvjunH9uT3bnoVgdKEJ/izrdvt6AMs2tZu1PkGZZDAT4BdANMx9ztmDSLOeUdMHdt+UvD
rATG3/tGksuFh7WTwV2Qna10sDEuemyrGMKydX6RgdiXurl+36IqviqyePbPh7GotrBA3Yy9OTa+
dfhMEWuKsXV0xe1RfzHMC93ElDHw5jIEj8h6oGUjWJoIr383LqrF2zA4NQ6s0JXQnEHcXGwndZbh
VWViuPBtpqgdlAxVdOdcFIYb1fcT+UCBudeE/Qm7W2mLNpIAiostUUa4an9Xg4wZUNgc3Evgyj1z
XrOiGlkjwMb6JCtcLovLEcx1B9XvDrLvaGHk7qVxft3NOaEt6wcMT1rnp0B0pAfnOXIAKtbdfz6o
wmozG0BpgkjCvzwKKk6bka3AwM2UnMr6NpFRkAqf6tgaOUyUi7YyNQSz6z1lVYm3YNFg7zGQynQk
j7+nJCesgpKNnQq9zgJmHx8cgqVFueFksx0n6N2ajatuQUymYNFlDCainIehcWAtHVuDglyKXR1s
N817WK7Czgvjpi0lN4XYEzB7gM14kEL5uYOy6NHpMvDR2z219svMUuQ3x0w7KIcOfI2y1prIauir
YXID+YDdHW8DaabGNkUjaq/VxNaQmzr1tTE4n9yEIrAOzMFla2oa/62W2uscrSYe/zA36BrR7Tw4
rj4dzgsRnQtA4H+EcOHaWKTALhS8DTed/ffU10E5Z5KjkenBxahS5lGqTi1OBmQyKQU/NQb+LENy
FQirVGRn5GhUCw6YK9+eCLXQUIsxeYIqFTs1POOo4VniiEV8wA+hJdW60uTDvvr5x+a9RE6xeM2W
RW1xQNUVm+dsD04AcFTAyuLcRzUu0VBgRzwpI3gsTNUYhMeRZmRYUjVFzVrNXw3twS4mt9MlJavA
HSgqblWjYACy3xmx1+PMArYcbq0ey+xqmSQ+Lfp9DQqwgRPEKQ/oSZJYzVodJkup/iXWim8FNgWe
92iRmfYiuF5N75hgYRxRhuQTiFoTEJgaX0pHtgCBnS139vgeelWEKbq/SNW0V8myAHudTH65HVLz
CvRJrr2Fpv793ynEFN6JqiZl1kxsxvS7uQjMcnqicftpm+37fyeGix870oZGj2E3vc7ciZ5m5TlW
Jaga9hvnrMZFzDKUWjppwPelGEzUJ9vdrLDGp1G+/TivjEwQV4uCCrQcIgYca2LVG8erfjytSu7b
+ufzckTXDtUQKSAOtzRU2Jy3laRct7hF/gTnndenXhMuxx+LV5fedFgvZVhCoW/jjUU1VA1QCf4W
zZZ1idIeapWVdVMZm7fG9ZVayXKprovO6VUO3wnCI4s+6D1y6ezNwfap7tCKAmmun/hLjVuVHuZT
FozH6IqgG6WCNwsz3bKeqzDCDJBws6croFy4igGtk7xvZ9ywhfFFzxO3ii+z2ggT7ZTVklMUm/WP
KB7QUEY5WfMSmXXDBGaj3kQgMW//KRkFakeK9v//9OELFFOx5z7OUaDQpL5Cm803B3osW9k4klAX
DP5qqoP6FLORb7MF2HTLOVkAaVQB03XIc46OvzpIWkLCNL4TwmU/c3HABkwBageflKsUqVvo4fnA
EquBeg54IMxOm5wEsmJNfWE1bHqrC+vx2TDry9EavX8nhf0Vu9SKMU9ljnBNear9GCm/aPEYywpT
oakwmoqloNTCpwrnxitaxtOqoYGVDobLVmaCweK8EuIcZOHFwMY/KIC4rDoM8VBGLVDgHZ6xkVuD
xKc3Y/hCZBTKZsuFmXUnjMusSWFY1TIA1BePP+ZiDTXjdtHUcM1kCGNmmHd3xU4QZ7iuHZeyJUBg
Mix4fxiO7Cm2ky41EZ7Pqxie/nVSV8vIe+DdlBjMzc3krlSKbxOm050Mrsm9tFg0ldICKJZrG9P4
9TXx53AJdLcDsk1G/CE5IML+mJ1P5/1Ya72GO6Jab5L5QNXBTc0f7aBL6ix20O/PBy9V7IURtRAX
O+tipyA6dqhnmdoVuvgXWlP+lXTtX1Fq42PSMVzNmD5SP7DXsf/KZLrvdAOlSZfEGQ5rbUy/pkpg
ksg1HGw6KvsnSVSxQ3mnH7ZA47kWWRS9n7eyEhSvcTH27JWx/m4AL6uesJI8QIfdlwFDhMkOoAas
DkYhgQbDW1F00sfM6FbiNbHiKtlGQBnf322rbL270NdBZ4OPfR1TMHz7IhkAookI/HBe1jAd+mPd
2hKvEKriqIZlm2h8v9tKGyt2HaOSxBxx81PJ0fmegHHr/7kQtBAs1TDxnWJhWcJbe5UNAQC87DHY
jQHfa0InpL1uwaKzNDVkDS2BzXCXEjxFYMYbVzh3Npo6ZvncRmzQtjhUYGdM8fIrcTX2G5yrMbgJ
9sKh/4w1KlwCb3pn1KfKxseE5a1o/PRueZ+APmOLArZtIvZle0hEWASMiBAb3mahSuB3EbbRUm5J
zyoe8hCvF+Nw1enf62hAgyFMMKiUn3rZO7DQkDuR7L/vYrfP01zLFxxaahalt+lR724l8c6bUuB+
b/TiklI7U3VJu7rGYpI8XJYUZLllQOPH81JEvQYL5wVwBd4mnHdQjooM6RzRovYtsBkwmsnSszzn
8+xvQQ7yQBnvqtB0O3FcSl9aM8uGCeIixzjUunmRlNsHQmqvEefm5ZrpNM4qxK16mtNLcJzm7eG8
1QQX0xujcQ5Q64NGCgMtwK5rXIXqYNQ7aMs9ugD/UhfOCcw5tpw4ilE5VH8726WRfk0M2e0gU4a7
ieoqyRwzxpNAH/Rfmk/Ey1Q/vza+pgcgNx7Wp/Gk/U2+Ro5/3oaCS/eNDblMoSxmX/QZ/Jtmn7Fn
d1SuyHilRNRtaepKp+SFSiIraQ5oT8x3QKLexHKnWAPsJV7tx0QnQZfkX/R1C7a8OZ1XTOjilAIa
j5l8qvK37VjENcBkgK5WZjBan03r0/nfF71LWNpOAOd9ixatxpqkyHg/5sBhzxJ/gQ1zDe2wOWDy
67w0YRraCeM8MFvNeiYFwL7Fkj3FuvpUlvQmmz7y4AulHGwvwbMeHsC4wrI0EqOwevRs7PxYqbW3
dvd6LuNUFx/NqxAu+6RKY5TVCGzc2Fz282WxSt4NZb/PpZ5iHot5qzBH03Wf0va+lu3+kf0+d/JT
nDQofPC6qxf6wzKg0qfV8fx5iz7BLKw+VJnzssqKq0jqPrGbbsarV3I1Br8/V9gGDmwY9z9ULlqE
EMBs2f/ebZK1wWuB/avA91fOdy2+ZIz6g/JTopHIhfdCOKvlWWvjrQtQtPk+wmKF0++n/vmb0bvJ
l+zm97eLrMUtOqq9UC5uCpJMJmb6MAVuRa7TpIGxNJLLQZTTcG8DkUEwCfOOna9W1Vgnq4GRbA3M
fJlXamG8JP4m5TwV6/IqiDPgom+TCn4OYBdu7YPu4en9YD0sD9FxCjTGsHS5fAD+Ab94lchZL++w
S4caCfwCW2UXcrSz2qWyLQEytbiLD61JU4911MNJUbut/T2TLR8SOh56qsQBPJFYOme3zi7Iquu4
vWd6uZnXJnnoFUnBLRPBGWrstc0B/AvDnd2PRQ/msXVVGVxQJoOzU2zYo1IYbKZtNQNiJyHmmQJW
YJ2PU6E776zFFQQWNg1tEXsAX7Eou5mSgKgbSN0rVx8+cEOTnSRWmuzq97R39A6ffaWvOzf5CKKM
VgZOkOnCdXzaPo2jygY4oTEe4tLtO4IR0cC2JA8dwmS904QfYHGcodBqVmvMHmBf0UV6YX/CLD6W
tQGiQGJX2v9hNxj/fQe8sqZrhoEVTXwru+rLLTVLHFL9y7zo3dazAcX2sxusiPLZ9jnZk76w2NkJ
5BvagMQsRppCoH4oTZc9TTL6zvKUov0oZe8UH9sf7fgiZJ5IDkyEanqKnbv9etHGjTea1wWRsLYL
Iwpf/IBpqaZj8++fW6TWfVrqpmenutuQYz0m/jj+Oh9PYufYSeGqnTazSq2O4RwgNXqi4Xa0ff3W
OkTo1bH1IOelicp5VG1/VOJKn3Yoehqxga1+3FzD+KE5x6Y9NNHd0I9eZEkKLdE4sbUXx6XWAV1B
pcXae/B04koKtiOGRH0wwjPmGwWNSIl24gPDGIKjU9bV4ExpxxipnAaAzuL1eVivFAX7oOwv5y3I
/uR3ocXGKv8rg7NgN6q6MVUxblfzyZmf+yk8//v/xx9eBXA2Y9CPAS9UgGPfzgEjbd6wuiVUwRqL
58SHRMa3LQwmwHAMvCbim4vnmcRW1bReU2RZ2n8asFW3mY90uZFuPRMejQ0EpwPuGPBZch8OiR6n
XasvgHrH84ORTrf9kIRb1Uj6tUL/3onhPGCIkRHHCHCC3rkj9c2ifbbLb+oJa5JoFpw/qJep03ee
YINWm7KGFrqCb++nuqMWmMkq9l5g2gCTj0f8W7sMzsl6aUXhVi7aNHgcsYHuxHqy2tUCcmSQKhmA
WWzd1z+Fc0qtz80JY+C4Ko3Go/HzimlSW/t+XmF2s5/Tl3NM1aoiQjJ8BQBlDpj+QcMrrd2dNvNr
M8nmyoUNL7IzLtN4d/mraVWbkwNoIjZKsF0IYYyxGwxLzlgyqB4xukh/ntdOGNc7gSxOdgInWy+r
ucCXLXacuqX+dyG7I4Xmc/DtDEgaNfAy+1ZAaifJNNjogC5963b55zZKPJWCuX/yNEeijNAfdrK4
o2rypU5IiafsaPxMYk+ZFi+VbqkTKUQ1PCBgeZeN9MFZzIjRewdhBHoBWA5mRC56Qzl4eRLMBAxx
6p4/HlFgU7AzmjZ2PetAuL+1nrUZhVMm6OVta+5Fi1+3Tyiic/2XhcWCxtfzwkTm2wvjInvtWsNq
CF7OB/LTno5Z+0ObJBg1kbuh0QU4Np5ogcnmSk+aUaAgDeRDxVnvyoI1JlPvA1q8iuCZXvSxybKs
hQhL+5JsV4p632+SdCs01E4Edyp6ptR9VkKEpn/BoiqjL9xxlC5GYebmE8/OVjyGyyioPWc5pJRf
ooOBGeb0itVHpZ9i/F+GApEcDP/8Yq92uSk2gzNg9XCt3ijlR743KQYZGBGUYwOc+taVG6vSiwkk
Zx5tNLeYcr9Yv20xDT5w+sQCS7VJdecdZ8KwDuhyMWAvBrAL49TRME0lZFbC8g5fzH9kcBmg1gEJ
7HpwJC231uNwRYLyGtt0vSmYLpwD4+2X3XPCa2EvkbPduK3ZUE14uDRux2ANSoyDTJfzN+KCpyME
5PIj9TJmWpHi8LpIUSC9PStULdSMGFtnnJ3a9aSj700+5eRHaf74AKsmmtGYZAfMBVhLncsIZqGO
nWkCgKKbkZfHvatEZZjnsySRCv37VQz/LTqXShk7A7uG9Ks1DypV4hTC3zcZfS+Q6zpV2X/f3aNR
3YAbtEWi1lQfDEiF8nDer0X1KsDWf36fpaTd729GQ822AbhXHwpvsBPU+p0XgXquIr1/XpRMFc69
y4QyAB6G5nMse9rK1B1l1KDCW22nDOfO2NqeO3mB3pZqf221/Fc8WW49fR2m8W8ACj1NtmdDphH7
e3bGI9PWUzvDxWZ0T9n8S5+ezltMeB/s9OF82B71ft4YYetYkcfMwM69TbsqCxnXnFgMqAaQ2lAL
8N8sIDoe+rSZ4WPkZ6xdRuZf9vTlvCbik3kVwZ19lyiZU9gQYfSWX3WBrn4pzFBPL5v+aiKP54XJ
9OHcQHeiqW3AqesBrIpng64aE81vEjPb3GZQk/qfg+kwvkRBBwEDgruHC1Ek0d7qWVIjM5ZFYX6z
cHWbHM/rJIzTnRAuTtWlSZOUDuADjNUH5JuQzF2Q5+kpIx9yh50o7qzSprLG1II+s4KduI5eHmmn
tF481eF5ncTh8+oUXPgUZlk03YRCZGxu7PjBku32EvuBraIHjeId/7wNz8xYZjNTEZ5aTA/R3Hh5
rofAcUmuAIkYvjDsSD0NCZtEVtVD5hw7VGw0+XXeVDIZ3MWZZCW16gLTyInxk9R/j0vrTbHkOGQy
WN24y2ZzErVUqXDVNNirNNHrtW0AQJUEC4u9d8Wn+edM+How1ktnXEcMELTpXHkJmsXqBCYi5YIk
ALo6AOP/O8NxwekgA1haha8q2h+T4U7Jj/EHSIItrEr5n5tRZted3Qa0mNa+hZuB7OphmM2Ttco6
68KjeQ1JiwtJU9HwPDAjfZbZ+EmzsQ+hj77VqyP5xBEG5E4MlzijXqeYuQYYXsnn25UsfmOrkvMQ
l5w7GVzQD8CWDTZj7+58HUwjN/115E/e0rnK/Xil++qljIKM2eadx+0EcllgrtB4zg1wOHfZFM52
HWIdwt2gAZiFDaXnnU1iP34h42Rh/VnMoJu5ASodZ3CNPDgvQWY+/sO9jTarz3QkG6zpxCasHO0w
0J8/mi4B0CwKZGhh0UDjm8uNSwol+HWbKkfRxlYOMx6/9tr8ttVB77MNuY1nfesz7wNQ+zdCud6O
ooCcsC6wo2ACY4aaX4JS3m1kxRs79zN+wZNWDk2Fj0UNWNQtLV07w4tOepUZ35bpOV2upumiiz8w
H/xGLc71tz5fSBvja0uvf+noZ9b0oWsUiQ9KUgU/YpKsyjp1FD5I+/HYTt+aZDg25Ot5N5TEFD9f
Uiil3nUdiAomkrhIGm5WJm4EEkHV+FBKstGnMjBIQniGdNqjassJvolVtZrCKKmp11FQwp7XR2y0
Vylcfo2x79BaFujTzIdhfWiNK8eSzbWJbfYqg0uuQ+LY81AB5R9tp34+gejBLTU3bRKJxWS6cF7m
bJqTljWucVAGe6NueCv9oa4//p3BuKQKYoBosyeUo9YENhG98NTuOstlD68SVfjKaraUYo4b3KxO
9OwMF7Sx3NaUdA5lMrjKyo62JelXXK1b53wuEsjqmsrtB/KR3h66rf91ZL7rprcrCK8nNjrXhXob
u5lymSmyPr9QGWw2xXS7BrIrHiCeL1EWTx1Y3VP9NMeZuzU3tSPLMEJHfhXC7/iIeuiYJbBYZt+O
6XWf9J5iejWVvXYyy79L0Ds53Mk0pdXOEfoTGAgub5pwOrY+doC6DZZ8yLqUMpW4W85eSvCHYhWo
N27HtildzL/78TJ7pS5zaZkk7mobolhD26rGrM+3tns2o3CafD2Sgd5FJFQgXPnjCC+txl1N2lWt
km5F8/u9B9uewuQW5xU6Xnpi480NnosxAPhV2lCUqcccdC+3UJNM6SEXufqFWhacBOi5VV9R4gVt
2HiFB4AGmDeKDzXi2Ng4WNfY6lau0B8KTBEYeYE9LU3y5CjDIQEy7HzSE5Z3OxGccsjeGOHXICJK
u+duMm6MWeYe4nprJ4MZeGdAoyeDFmUoj6POHIJmpf44oe3XGv6UZomL9sl/SPuS5rh1pdlfxAjO
w5bg0N2aJVuStWF45DzP/PUvIb9rURBu47PvWZyNI7oEsFAoVGVlHuR89Vtog8Z5dzI115BLsg69
u0CB1e1159P/tmjm2tKmGONVNeqoipEdzKHE9Vv6f23CtlSQHYJa0ZBRwn+/5mEcRhRwc2QToLUZ
ACePnMN5C7xtpTTs9GzxlFwzeWpsPQWvvB6CsEcl8uZS5iP5WLkA8bh54GxQcRYxDHAcZm+VTZNw
sajTrMQ4hWOo2le1KQiRnHD/7veZjSuMApwzGoYw+v5Rjn+0xWWli4g/eF2Jd0aY2Gi2UENWdSj7
gJDfHz5VEL6QiPzQ+VIIBfELG7plf5+NvbPIxMhGb1Fks2odVNux6rat/qxI6yegc1eBIR7O6p0l
Jmio2db3ep8D9osC4WV+oCSo8ujXR9BhXYm8gfd2e2eNiR/1KK3RFGMn7ZeVGAGV2E0xdULlAEpM
nfzDwM47c0woiXPFKTGDiQHs7H5cb3P5/vyhoonk/n5GrRNsMPgUoJUDKI4d8bUzkDyrfdmRute3
Q7oktWslWUU2p/g8gr4ctG9NFRRb0ggyXBpyzhlm9tGCYNpU9tlAorV+NLKlJKle3eZJF5hafqxL
/cv5hX44AuxKmZ20JgmkB1IOPSPcaiM0+hLFrzp3I5RzM/WkT9pxFRWuPgCXWKNM4N1kzC9qc9UR
jGdPoEZKTxL5roBJ5hXsJRphpEs4t6fMq0HVE11ZMNNFFjUhuuPb+u2QJCQz/rL+x66KeTjMuhZ3
0QaniZQwTp+W8kp3BpKVD8soSurYBz5jymIw/aszlqs6AFabHQeAiOgAso4BZCGdLQ2AZ7aO5QXG
PGaV9IXRE0r4Gf0aw+hIJVKWr9VJPB3MXinsougfs8sPAJ3SMwnkGBhjfFDylow4Z+e9XXCs2Ume
wlnGTa0GyKoNhoepTNdYn4pUcbve9PpEhzSh4C3Jcz3IamDsQTHoSCjjEm26jc6mdTIBd7eflpkH
MqY8vZxFgCvuidoZUhmHqOxuiru5HsgQ0G434u9RuTbR66aKIbUAo87zPuAKLRVEDrb8YU6hsdNl
UTqsCv2hwJbUe2lwgigtSFwnt3KZoICvpl5VzuH5z8ddJURKNFAV6JjqZnvsVTshdKRKT9RwA8Fj
EUhk/DIHYHIOkqtalFhxvAXQYBuMZyB5kDWbCY15U0WrvI49iX5Or+wFygEic1/02+gQPaSh+aBB
HboJK8h/CBJTjtu8s8zGx6qoM02tOwKwTDUnbjk9yEnYqaKHxYfcEUcOrE34huCWRHLKztoCsxWn
kJiA2/yRMoHOwEvxbaIa7DW4fCvJxWPx778j2vK0H4uu+EdWiCxutdRoWpko31F5Bdi3ObTPVqh6
eWAcRTJWr+gyJogpqkqnysGoC89hDmEP+om2LZYRSJDFS/BglP0cCXIHrhjFVw8g/6NPRsEaORc5
jIIMy0aTG5Pz2vtgVq0RalVjj0unNw6JloSAf37R15+bMVwZkagAxwmd76wxyd7i5IYUj6NMnC26
zUvncut+nP9mbD5OPWW/HiYxKbPEqqSqGTEdbUAkRrrX5eygmcPfDgqxdphDJ1l5X+CJL5Oy/FXH
KZG2cIhEJ5tu/gePAHEPjSFwQ4PZLtNEwznKYYRyCCleEXQ9SUl+1IManMH90yIYD/iQjL+uSgeV
M6q8+E9lXjPTGjd5suIeNe+onuMCdLvuKqS+VQ8iCleuK2DQzwTXHP0/86H0WZs2CEgPpCyu4yns
FsHDTPT7zAdq5kzpYge/76i/EvlbXAhSb25MAgvsnwUwwa9N5snSl6gjCzJSRyLpSbm2QlT8IA5H
NALuTGgS1pZ73r95wX5vlf77LvmYjQoEAF2Feh/ygG166KXYXeqnFbBbubkB773AHi/E7+0xQcko
ZzuqqhKs4rW+EEiZXsSz1btVll5LdiUIRh+eZ6/+97anLJRLq6LK3Fbsae8bLtWTqcPqUL8OV8Se
sOTIdRFAVR3KG0Ipst7v5VRb4P6W0p5s2uMa/X2F/nU1u99nju9clcNg1JVM9Oi2ACShGgJNFCO4
32dngzlGLZ5ea+kYI2kN8xDrEPiCVKUcNb4+mMF51+NHh50t5khldWGOXY71QMU+HI7Qdrmag+Sg
H8Q5NjeMm5DbAVARvDEfMigjn1oZSCHSVVFomF/NbDyB6F7gbyIrTCbfbVD1gIBaT4biZpRK18Jh
MjVBd4PvZW9LYbxMi6JmiWTcSLJ8pfS38iroavyXz/JmgHGzZp2LopxnGdlmcyz95QCF0uPvIr3o
icrPUXbfhXE3c47MQpulntBetOLlfv2zCmj/mzKlgZ84x8yIfMi/nfc80RYyjtdEZZGZEV7GkvFT
WW+GQvAi5iXsCrKuP+7GxPI8VVYLcq8ySR8niFpT1aL4WB7/b+98oTUmhivROFXqvMDtkM1ulxOG
qP2cUG6uJcdwofCjUTf+kEbsVsfEcG1VmzI18A6Sw+pI569yEh9xVWH8qiJ/C137HfT+bCX75M96
Y01Bs4oUL5lizE5HN5vk+HkiovEQnF32yW+u9la2pY1UxX6QxhRwnMNaHs/7HT+4vq2FiQ91ZqJ4
oTUIeAAumz/18S5ZVK8un8+b4RW34H4YWIN6JwifWKD02hdLZJU4wQuIb06ln3klUX8M7vq8+B0k
AcXxlX/Tvplkb1pTyaMVbIog3PTTr/lGaHlG8utn86ZKUVNTD5ZgL/ln+M8aWUk6pA9ROzpYY6H8
ktNv9t+Kkbz6HSitkI8BbIgizPvLvF2UYgQH2EDU9ru+XHeW4K7gJl6732cObZmlid0W8IVhrcha
l66qptAef5K7sMcIV/VV4BPcQ7uzxxzaaJZizRqQ8IPxPwLjXew7ZLvL0/+vGy8aC+BH9j/2UFd+
v3+jksZWV+MhWP7KH81TBSk/C9J6zdP4XQrLwPiCCr0vie6u86vE2+291SnF+YpTvHA6r36UfeUw
DZgwlI/y9wT3SCzS3eQe6N0imQOtmPVUZmotE6gPEG0w0eY6SfNXxxKsixucdnaYO793skIbO2xm
lb00mtt032oRio97nnYmmFvfVKuqMxpUcaWlPEBPMNQ3ERMYP0jsbDC3fTE3TiSpKpRjL9VTCu0V
ybcvC3f2NHTqqivhRcVfk65C4RVKFJh3fu8Netz29rJiTdrNSrQAw/5EgxInKVzlV0xktwrjXnCs
/4vfv9lkcosStaUU4qUogASzr0HVO76oboaDdZccipPkxQRgh1DUXuOnAFAM+M9KmWi1tZFjyBGu
5OTSDMF+doF+3mvCUQbiGg//qUoVJW0MF1BlhPf7mgN/qRn0bCcjmTs3uVVJ/zJdpCSGbtmD+X3z
KUPePy7yzSzjoksByO66OT0BqcFKorAJkqA7yONruVfyDMENwz90b+YY7xnLBUjjCTdMDAq56H4c
/C79p0Rxt5OMtyhbGw91ihrdgG7lEQvCTa1/Si+7xw0lOhFuln8AbSqwqkB7FJzy7z+c1TVF0bZt
T2bTo/xB4AspyeB2YMlDiaFE+ia8B6gvfEgWQRisoqOIMTGWk7QohhylyRr3TmcHktYczU4LIKty
VbaZF2+ZZxUzqRT1FM/DMc7a6y3ZjkulCMo33JwIMoEmWLptEC6wqMMsBh+CWeCEOBayVjC+horl
Rof4aHRuf6RCybMrKoby4o+GVUPESAO5PouCWCBN0nRVMZIl9U3jWzn9EFzqvM0FX6QjOw70KD6M
Q0z9qiXgYRiJcWOWv0muLqAwTuJPw6N+CUajw78YVDHPCpJPjBqzk5nT2mM4Tt9GYl4lkZseisCB
SlILvpTQBFo59TCcc94k7xRi8/5YZPKk1tLt3mlpnqRc2htAibarzqLZaRoeWSfdG2GSo9WZlXFu
cNTTfk0Jft/rJ0Vy10U+qmv5eVgn9/yquAEbEh8quhAquD7ZCYNia0zonaH2UVyCKRWP7OJiIwqh
fih5ojcU99zvrTFhxmwMMMBuw0jWEyQqykPxgMpEE5HOX/wBlAykqEkS/ssSNWira7asgDWKCTbm
nJpozgFKqD1YDzaidXwqSftduqMtWxESg3vUdsaYTAzT76ksaaVMGjn+oinDre6ISvT8ELKzwVx7
bTLlePvim0GFI1g8CaxByU0cbieKv+tw44niB9f3dwbponfF2XwGCR9eJqhpW7ejJXlavaGmJEIX
c69z9BZRsgSvOmIk4/3NtmnxWONDtT4IK6wb/UQlE5InNMOUkLbDaA1BdJvzP9gfoyyQqpbXtrBs
WkSIrs30chIpZ/L37u33Ge9r8NOgEUfs1df2IK91sBRdKCuDICLyXgAaKLVR00azG4PJ7z/Rpk5N
Zdfwu14OlcFXkQ5FmIpP/nJmmL5GNURyRFzIxGJq+L2ZAsm4ZKYSYBXGvV5fZorg9/m+vTPARAi9
c6zRNrqFQKceZJxufcoCsDc3h8GvWtKj/pf4piD74brAziazd3IaQYXI0gcCPXSwvXlt/iwIQdyv
s7PAXB6SE5nj5MDJltHtkGDRa1+7zq8AYd3uTLc+gjz8APTq8uW8YdHKmBPVZ8mo6XY1EqnLw1mB
bn01+OdN0D/9w5WFQUsQ64DyA+nce49o5RRPwijD0tqV1JFyAZbWfM6Jlm8+pteJo3v/YhC9DQ20
syY4Yd8b7NXIyiwZV/+8vljTdYM5Hse56+IFXPY/NojjnTfHPb+0lfL/zdEt3sU+dA2jJGtTNCI2
Ypf320ZyITsDjQEf9/DNBnOqoiJaclQMFqBH6GtighZoe+zcBhIAolDO9QgQweBjgU3TYUtyS7xt
m9Lic1XrQ9E8SiKuJf7vU0JgU7Fx1TNnaR2gfTg1qAHHcnJtleaV3EvkH74I8mcd9LbgXmdf00Vs
bksVy0g2609G/7T1KCiKKBq5y0A6hIsI1K3A2Lz/6tBqAS/fgPrNOnxbyy+FiP2Kn3dhm6D+quEh
wL6AsiIuZr2Basl6iu8pBMPwldPi/65d/1MBgvrvf6wxWQku1inua8SfSiPNkcLIgPgIbU9rSHKN
qqjbhIuI6Jgb83Y2mXM69XEyRQuaUBjEldQaWhB3zUZauwnOuwP3U1n4IoBfWwa84v2n6nW1GAZL
H8koPfXF/SSCFfI/FWZwcbOCDAr8a4yBIrPaDRPSFOB9ogRXEhlO0YMJduiICKEK9Nc+xIKdNbrc
XbxZpzkz1wmNcD3M7xWq7Q2SlsMACkqQGlxIBgERwPkN5JaKkBv/WSDj7NaMd+o6ASs5NmQpiHnq
Eq+q3SgE9chFd0i7o1VdUL7iVChvwf14O9PMdT9ECU6BOQERWNaY5rioyn96b0MfGOk/jjIyy/f7
qaey3Cgzctfme3NJ8Ufli3PfHabT6Gm/Kr8KrR+C7eR+QSqvBDJKsDC/PoJ2XzAFJYBUr4gd6kv6
tUPnEhVnIt8k4G4IKBxQBLCiK/jgMTt7jMc0eryqm7SOJIsrV5qu9Q2DMePd1NziqiSCxdFIwRoD
HZIKRQoVQoDsw7uJu2nSa7SnlBsz7K+Vg+OrN0aoEUzF+ML3Is899taYvAnidutU5gbALq1nuSvq
mNbgRrcOGb2tDwySgCH1b4WfaIpL+Z9RnqLyDezwbjHOdr8VJUCO22elXcD65ri6OQuiFi9t2lth
VhYDELgNM+5h2WhcRboylpxU5ZWjRyTNdDfbBOeAu5MQCgUUjpaBVCaI1eWilN1G8TVFYGw1aVAy
Pe8aNJf84Bk7C4wbGtY4mU5q4pk9zG6a/GiVG1V7iqG2u/yYqodS1F3kJWb6zh4TtcpNsfslxosH
Q69SdRrygzEezy+J+yKFvotjgwsT8Dv2RbqsG2hxbLwM1JfZcEeb9Pco3l/ZXmqBjZXImO9JvYKI
CAi5H+vNLPsmxTSKWQAs2pMieymym7H7dH5d3K3b/T5zZXZ93ttThKs5Gi8d9aA3N2snwChzb83d
1jlMyrFomZbPcTyS5NgcNS8+paT3fnOj/v2Q5euZ3S2I8e4mMaJ0UWDMGBV3br5FW0vM8RaTw+c3
jpfT7BfF+DiOQ6NjqHciOrCEbXMhG7cxhMX7TvBu4z6DdVDjgpYLDZMPsj+jUWytnsC5pcQdvBf7
NIaxe58TqyGrR/naRPVx/sreDDLxqNQTRSnAGUrMKP0BLry7bcKFoq2o0P88v4fcOLFbGv333fUI
oAAG4E0sLTv+fuwoYXscwn/py+92kOW5niSzbuVqALB0JXIfEcWWvPML4Z+iP1vGYrmWTtcgyo5T
VBS4AIfhZNUo3pei3q7IF0zmJOUTaDYxjoTPcWndaJRi1TOBinxITAzs/A5AQvWQ/3J83xbHnChH
mmullnKUu0EGsgEQVYbG9UToYJ7ktU/nd5If796MMcdKrwbFdOhlOESnTfZ05/P53xeuhn7Knc+p
EcjjIdmG/rgPZJKHvPagXf+mIpwPouE4kV8wOW0jSWPd0ie22n5LDXcuYmKIeE/5TgFFMFRdkKeo
bOsTjZiqzSLkYdLBDPVH5RVqJSMTs10qMR0/iAoH3FXtDDLfyOisaChpr1XtLVeej73yaPeC8Mq1
gYoOhNoN0GqxgpilVChSTyEMS7WcImtxQR4PnWYRpOaDxNnrdQF1dsw+IMv7oCikD1NVlDEmS9pC
jr5jmqZooJCE99GtOW9T47Z5u92YSbt+SWddskg1zvrmrwU0/3yBZ3KjISZcIBYPdW2MKb33zERv
EwAV0EvWHuxTceyOEE718nC5sHz9xnyWn1cPwkdhhvlARYCK5+72zjTjp1aV6/rWo6M1dvdL5Co9
kLzz4fz6uNfKzgbz+pL1IrdyE2lnYk2+pLeBMQzXmzUeJ0hxCd6x/PVYgEkBYwHhZSarSQ2UBrMW
zbMlqa4xOUeqPPsyy6JMmvfcwmwqvgouKlTRmPtr1YrEtDcAK6KqtEjqOBdrOhBjKk/9Nv+o00bg
IrxlYWLBhHg91oXK+3sPqXoDIqqDiRmh/pBX91F0Wu0vf/+V9iaYGwb1x2zVJjRelvKm0y6zQQlk
J9AkU/CFuP2/vSHmVmkR5dvWxt3vJEBO1NdV0A2ufMwvF7/w10MeiNpxXBAxGn+QoIBWGYbJmN2T
OmuL2jUegO1evOG2D1EHf04OwAHeiiIkt46yt8VsY5JNiZPrKBTV8xqYaexPBhgpdfM0QIrS2hwX
kLBTFY+XXal+XhMAcabVT5bN1zLlBXrWFxB7DM9/WW6ow8UKcUXM2QDzw3irktpdirQOwOYtyOdP
pvWgVqDIgMAQQhJaRAh8/YszjYLciHs/7eyycNlcaszSoD1K42H0ActxgZb5kpKFtJ8o8lP8BOAd
y71B5kPPi5Kbibn16MzXt/OmB1uNi96Sg1RW3VlPl3/yZcym2zq4ZVHFZULblCxUBRutsPhxBcwU
PCjQDlDQzdFI/X/onfNyJAOtPYBl8IbHbPz7MBA7KYgm5molSnclDT8zWaR+xY0zOwOMpwyjtVUV
xr+Imj0UxjEFVauIVIJ//t9ssPw+plGUmTajDq2HWtCT/vNwEV22AP2AFCF0blEKOe/+gjW9Rodd
3qfVauVI4JwkzXyr1o1rxYe2fvrfbDCnPteTfN5knPrCSdYnJ1mgmdrrE3ANeva3agE0cdk5AVta
7IpBK9IGva+xeOi1iYyQdixWEXZQtGtMqmfZedQnFurBSwex+wQP9+TenH6e3zbqr2y5CAVZTZZl
hGZoz7z3Z7uEdOA2tyMp5Cl3M7iFJ8dGkCxd7CbVjIAR9Q9pLRr2EZllTq1VTi3o5UpcPttVMvqQ
RXBV6YeaB2sXKuu/DOLsF8kcWlnrtbyxscg869xuuFa0Z0Gg5SVYewvMqdUX6B+A+WMkFea9hjls
tOOMoeVS4OR0W858LZYurUo7Z9LQTSatAnob+VlXf6XDlbbcWZ0IAUDPyzlTTCDfjEZXmqyDyNE0
badt1J+1uH/Ktdk8IVGRXcuJNnfScmSrYEd2jVJF8KgsmxRLNQtqmtz0ARrPJibtVc3AFfreSxM0
vgekebQbU31qgjKcXLDmP1J4lKhgwQ2OUHCVdRMAGDQrmE8ptbGSG449ADMO8YTLFPyb8VVxMfgU
p4Qmp+idyrtRIJDtKLYNYZwPiEgpX7JK6RKZWOvt2t02lkjwm/7B7JfcG2COuLOCwgD4AJlsukIW
pwVA1olDA8Q4rq10l0kV31IBoC1VBYeCu5XYQOwiwIEU8Pn+sy1dXsoVxNyI/LIEo+li6hz0OxPZ
0EIAtyjkDgSOwtvLvUFmqX0/I6BhtI8k0dVajq69fTsfLvlLskAzpYDKClokzLEolKwychWhhMqI
GkF+ijwH6RSV1xgwPy9sGXMvgZ095loDX4sldSNWBJAzzeDGcDlgVNubIO3TWR5KdmS92ERoC37e
uDPLvBAkVZ67lFIT6Ct5FUu92EL9uKDq+ZtnoghLUaWa/iTrphCO+7Oz9NvukoRtKwswhCFVlQ79
iq4nRT/noKECfQcggupByGTHvYMs4AosR8fThH1BTu2WmHKJLCi7tLPD79nGFiSxJPEaX33urpVT
5FKAfiqEf/wXN/pjmw3kWhmvjkw/q+GaBoCzmI4i1YV8s2GHSy9/ED3AeDEAahz/WavBuK2BwXtV
lTAlmh1TzB9S0gcqpSgCefK99c0M463F3FW2vNhIjJxbTD0PLQbjBbMv3CLifimMa4Iw2Ck6BxWw
waOsBalva+4A5TAp7EJQlYnausJPxfilFA99pYBjl2QKpMTphGMNmVhJ9ieQR0KgTD50wvuOG8d2
n4sJnPaiJ4UyoOyrFn78GH/F+5RQvyyepvRohPQ4/K+fjgmdttZlLXrYSC0y7VGHNEitZi+LbAhq
i9wMZrcyJvHTSyeqdZXWmM3ItczedWxoI89f5zHcqs+CYM3dRgAAbNQXqSIlM3Q29cpURiVCSt1B
Z87QmsfWWG6gI6W40tocnDb/aud5AOrwcB2e4jwOpEFzKyhduUX86fwfI/pbmBM4S8mSpl2ES6LL
Am3TD008vZw3wa18ACZloiKGk462y/sQGicOkLsaHiIQ5Q3pLSE/VkH6s8+86hedshsPCSaov4ma
Vryl7c0yrqNmCAhShDf/WD9axgYY2MP5hfHCyt4A4zQThrO1yAQaValrN9m+q+pj1i7kvBFujWZv
hX0lmH3WjCN2Tz5FoQnCjegS9aOgvBGOTYg2jEkxuzxSIrVEK6m4VAnlbgX8vnsCJVviWqGGClyP
C0iAruXGzd3y2JFcy+6BCICOAUlSFP2WS+2A+naHuXCa184HvMDO76fgo7ETuUWq5eOq5CMBG1zY
zm0op/ZxjIXFDHpw2Lxhvy7mzumADlALE2+O4hidaGHRukI1DeN8qaf9Q6l+b4q5evoG0gljju8W
Ly9oKa3pNyUXpEH0rJxbDXWdXRZkGUtU9yuQWLaiu9J2bYIoZwNz5Oyf/zrcaw05uQpkpaxh5IRZ
i2WPGTTCm55Mzwto/4tg6klOkl8YAV58FZRXvR6eN8ld2s4is7SssMtCXvCiTKevcXtvtgDRlY+K
oQgcT7g0JgzOqMzYvYGl0elHSrcQea2nhJUL5cP/S45Ot+rDN9stjI1/urTWW4XQ7jyYq7tcFhgs
dYh1lUFGGglCHmwirKBoK5mAKGNgrsMDdiBmM/VPdmXYILwty+6xsqPadq3edAR+yd3U/SuSMdlu
lVaaC71LwWwa+xSVWIDe1PlaZMffWAhRIZ+3yL1FJh5rq16vm43xYHUynhek6MM8PeuJfHCkVADL
eiUGPPcJGVt5jfeBlOETZsf8GoK0aO4bF8qlczG+VA7qDYNrhNNXY3GrU7YcnFvRpDpvrSaAsziH
VAKBhUeiM2JppYEqdmNM/tY0BztZjlKufYKuiSCB5l4+6P6AkMi0VYedfEwdKXf6GkFs6D2UqaT5
7vwx56K1oDP2xwBzHKpVtUYpTVFX9jHLRsrT9s1AGRZswkM4f+tA7h4HpiCccfdvZ5Pxzlha13EY
UOOY2++z9jAPkDo1TqZ+FKyNXiYf/GRnh/ETuZAWnHaKPAIZzuZpFxHeqCkY09qH2RU9/rk36M4Y
kyaAfLccxxoQSKnDeHpkeFayuI0mEuniHm0TvOrongBV9YGkb6q3ObJy9B2th1UP6DQs5ZHvDLcv
iBPa6AeKMka6TR+2EaRsUFSywZ3JPr3rvluNrgJRgtZKfqxPbrp9ntXerQE/7s2XURUZ5Gc/SIxB
+AQVPPSK3t+reSyNSyPFgM6YhyXoPjUPlJq5Mi9mNPYTX2SP6487c4yfJFLbjEaJB1weAUlqWpDq
QI1Uu1ccUZrFe9kDtPBnYYyTNHgLaxLFyWbH6diGJp6HeJNeCKslXM9/s8NSqxbDJOkoogOJRhJ8
L8wtgJMOVzlSrQ6VPFHw5/q+ibcbCr6WbtnMHV7UZr2oNsVGqqdtu+/Uq2E6/MthtuCGCvCrCg7a
e59AQ3qxIhkQwhli5JuHhjEohFMiB22QBu2/XKCmDdUOHDAVI3uMB0Ib0a478zUszr75tW8xa0/L
2FBZ6jH4kX0W+SC3ak6nwTD9ARjGB96fXq2SzqqwhzOBIx5aUoamRx8YaSAa1OEWDPcVeiYLh0ym
pis5sn01BP+DT6da0mN10flg8/CbEMqjX85/PZ6D7A0y+euwaDm4JFGmn6WHPLHcqb1Xyq/nbXAj
494Ik7LOciHXWoSB+kYDwcQYTodYcvvABEUAHcOIvfSbwCLvdt4nPcxxrtspyzo6rqOHtekqXn0q
bszbKFDuINjrDSYRUyfxv91bB4JtB2PwNs7qDK3TIbBuVp8iG/OfEI0m2qm9VUGLIuqf8mLWbpFs
P9iokmmSMuAAiyPISVCNpO/sRliN5L7o93YYp2yMZlSdCX1nPZyO/dVwkK4iF5S+B/1e8NnoL7EX
2t4S440gxd/KUjVRPevc5fk3F4mDu8ZbfEofLEKmc6+zvT3GMQFF1dchwQ7aV5NnBBhPCpWXFU95
+VAIh6F4l9neGBOL822JjbHL8HAbcrezP031rWxdqUI5INEmsoljV+u9TGdY5VN7jQKMP1zkJFdd
6hsFER41XhKyXxYTkEG81qlaDnh/78ura86eeVounQA0p759RLcdo61eY3vGV9xvQjYZwTlXmAQh
tSQNI++4Ts3q16B8GRtP4JG8ssh+dUwgWSGggIFZfLQ+eQ1dSTBkpA+sU3PKb5TjeWuC1XxIDtJ0
bHHvYSuV5mvZYmY8Gnv3vA1uwH+LUuxtXS8QC8upd2xj7UXN49hkvmYKbmn6zc+cY5W66K78Ig1Z
P/Qrwq/SfBq2i1X60UmXVvGUaYZgOaIjzI4CVcWsaFaMFFF7oPNp4LkMoJQe6gVJDk2YCtG2fIew
LGAmoXUnswOa0lIluWkAqkxFDMBCFcCWCzRoiF6CoMj/6r0fthGpDlgHkZuCLu/9NkZGZmd2RWt/
z/VXnditSxtchm+8OC/RA6Ubj8h673j1jah9z/WSN8vsXaaW8TSCnBmj9s5nLf3U9IHufDnviPSP
P7M49vYqht4qKhsN++wIEjEUB5SQPm2FVWLuB9sthfHFvjSmEWpiaJUE8q/0AgIsYA21QvlTE4r6
5nxn3Nli7q/KmNRkGUHLZD3Q+6QIBlQg3MF/BYR5IvVPfsaxM8dcX/Nijssq64Bb3zTH4Va5qC1/
ONFkMbmQDyCbBmBTJGrHT+Z2RplrbOmqmQpnDjQbeP5dFowv56BHCz314JDnvUTkiMxlBr7fFqRB
OG6adSyTxF2ipy3LBUGEG3d3S2KusLEYq6GMUfYwjG+ZfaeKJjZEv8/cUqremXKqoPfZ4vkw98TJ
UsE2iSwwkcIySmtNM2hzLcuFvExEhXjH+Q/BfQYBV/CfYMReTna9SVo3AFEZTa+katGxs1xlJWug
eskJ8icCe/wvD/ow1dJRWmdreVuuZLMz41kZfc6OXeIvl1DW+ml7212voSBcTiQmyWkTRKXXq+lj
WHozy3wrs227tZ0QLqRDcouCPqjjcjJd0saxDWh3/6X3Vs8GK5f2ZQhwyZxE703+uiFJaQM+pX6g
VJv1uNcLcHySWpkvgYe7tS1IrsmZJ9hfvsu82WFOFp7WeNJPIInOjvov+mynfLbLfR/Qh/v4lAeR
L7BIo9/HrX2zyBwzHZyeEdKPDVtb/6LJvf0l+rSF2h1tqs5PIiIcbhICJoD/bCTzJUHgVmZ5gzPR
rqfJ3cI4OpwMoZ+KtpE5eboTyQATItVJt7tyeLbUB8Gu0fvpzK6xGBcpGQAN6/D66n3zpIJqJyf1
d7Beo785uvHTeWuCPWMBLrahgXxiAiOc0S9XTrESK9EfLHV+bObpqstEA/iCzWO1Xmcz1iMzRsJb
mVDLaJJAlkSEGtzjBHIVDUBEWzZer7NdKjobRevEFb2u1Nod8K7U6luj/Xx+27hPOx3EJ4AAgxma
LcSq3WBmzkSTwv7Znj8ZZQpw9rGK7v8nM6wrZNaY5o6aQTSr8BOwoCL3+zn8C8UX6P/+sxbWBayy
xSyZgQKbXIZacQdfJRXga+dXws8iQHeI+IYN0wzmcOajaQPVSHEyAKnddWBxGQ7qTX0Z3VAEoLiS
zE/NdgaZc+oYvaJ149YB1GGHy7G+0j3pilLMUeLuf0sE0QywMQeH8SoWMgOU/pInCnqnS6AF9Sn1
HQvarhogR11YT8JGAP9yBjIHBQvAdD4QpnUFmnuVkeHBpbiUFBCKHE9VRijGKTvFIkg9/+vtzDFf
r4zbVZK2AR8KTI7ub1ZyKgPho9aG2YdaERLW803iaBmA94KrQ2Uujz6bjB7ySBu60fE9LXdBgPJH
AREXxR+u5sO/dMKsnTlmhdbYTPqIIRKi235pPCdD7GrqyWkFWCNuvN2ZYbzSrutK11PEW0CRgi3x
9L6EWKPiRa5WCYIHF9a0WxKLXCnbdFb6Tt5ooeaXSpYjhF3BbREuBKy47vRZD4DSDEV8v/xHCmaK
QB+D4YgPMmtqg5Pe2CqEDIFaDktfltAccF5sYEL1xIVqYwjMjKhuw9/XN6P0Ut1F/bTonXkdFXBU
S1/lqnS75tjbj+3gF/k/xcvd+mjWszNVLkWl5hOOnhXd6AOIhuxDLBov4Xu/DbVmULai7sASkdXp
ZCoF5jQpyDbsbimIEa1F335WXRBuk396ddkOFM40cKmaJnPYutbBi5kidEx1OeZ5jS8l3S2dkD6Y
lxFCL04D4zUAyyjUvN+7Ro3bsekRR6agtV8R0sXg6l7ydfhVXNOKr7q55y8eeqDYbMpW4Ie6YtJQ
yXytesKq0x5oiHi5meufU2f7efGkSLpbSQ8xJOCXTmTyY5KDiwAUdYbqAJQgs5uJmTtrLkckcInx
PV6eUzM8vyTR77OhSnWGZW0AKWnjq1W7rjbB739Mbt7//UyMmpw50TsNXeaxr3/IShMC6BnE3Xid
ZrKo4vWxWPPOFjtoCR01U9eoGNMQUE1G5SBtoJOefDtYD4sInv8xNXxvjP4xu5PbWs0Q6RQqn1be
hgClGNc5BKDOfx0OjuO9FSYUxVpZNPWcpB4YJfW70nTR+iLLwfykj66REDXo3BIpiKjzywkZ7+0y
nj6U0KboLaxOvlsB8G5J5BU34Fwh7WVxyG9sETDy41l+b4+66W43zcqqbGeFvd5fIDrUknQhzVPn
K3inVy926Yp0LV/BBu/P8nuL9PvuLE4VOpeVjINlPGwBXaPiZl53MUDbDQrEqBFQMcbqSpTcCc6b
xTycndb6f6Rd13Lcyq79IlYxh1eGScqSZct+YTltsplz+vq7Wr7HQ7fowTnaVX5TmRh0A2g0GlgL
qL52xHwTGOsmRn4SKfYJo+FGcUk1ITDmSTLWVYjFbMAVqvnJDrDuYJLz7F3zHHokQAqlkhBC1FBR
UfOAuJrdJFbl2tLLZYUoVxNiSKOxhRW1GfmLfdTRvCGlByf5dlnGRor/hz3YQp86bkZ9ExuM+QOS
biBb7aNnp/nF2BBIR1M9XJZHLJo4wySFEsu7HhxKcpb6MQOzKgubfy7LINbNFoLH2GJMo5lg4n16
mowbeb4d04fLIig1hDhhpZldDgbMeYz071btfJaKjhBBacF/wspRU7MalyQeI7+ojKM1A4SnGb8l
SfrhsiaUGP73lRi9r9IkS3BQxXHoFYZ+UCfDVyxGnIebYjRQ+CJVAHSg2PLrRE4RxS18PpZuWvPa
Dk/9/HhZE+5vb9x/JUJYMDyDG1IYWbFvRPelBVyONnfHluPPoR87Q0uZYgzeZZHbWiETAyoOuHRF
aAm0LJlVFqqx3zd4rFV0byntExpkCTHbTsozvv+XI1h0HIbxMlZ2jCEgZQf8yhP6aYBAWh6LYCRH
KniYfLuOgFDBXKjhvMGLKMw8Y32ix/4i3eTRE5C63FqdXKnJ/CIN3rOAv2WJqYvWWM6AiYTYtwrd
tYYfyvjNXmb33wkRUhYLEF1xqcsYYULFVH0a812pUSPLmwe5dlZE2KG8c2qpjVEBT65HzGayk4Oi
o+MVnFJI9eUDWULduCIicK8kCiGoa6ceLcpYOt5hteAYr/f652g4TGgd4LCYGkixGbFdm2EP2Th8
GAPKbwAv6kLqWJxA5mzfpsNnMANf3qnt/GslQDhTU6eY8trGVtnPPSq3xU7VfcBcYPATfBTNzfgp
lwnj2IwaK4nCIasVRi6xpAKIaHZKw/th+aHruZ93h2Vxjej7Zf2I9dOFwxa49mjWVxAvwqh6jiXr
MwMq8mUR27HirJD41l73Boa9FlRH1AduicoBrz977fTfcWxv1EdghStpgt2PxVB3rcSLMClQCjGC
wF9/hkMP/Nlra482PHTQ4FXEkx8vq7l5v1rJFax/CSO07tYtqpAA0I8GwBKj5mRa35yeGmHfjPEr
ScKxgr7dEF4IXpl86Iud3mYPUtNOuxJsof926/hPWZ3F8WiWembA+tOPHKaYI7rJ98uJ92Q4R4r1
YjPMr/QSMnJWs0azOx566w8TmpCi5XbpP7fssSmJrn9qr/gvWallRBMANxJYZJ/9bELdw/ncVjb6
d99RIP/TGoXwkem9Jks8Po1e8oGzipv38mcd8xOvvQRHmaKQpmxDCB5THCXmwI/KRL1Wo0Pl3CoW
EXIJEeLzhRIWmW1KsAk2Zq4Usp2JgYa8mwgxRGQSHzDyylqUivsT68tALXq3rCgkFEqEECocJ9fQ
U8I1UW7K5ErSiP6pvxweOm9xxouSIyJ1NONQ9KzCGSzvq2tOCCUFHEIPTE1+vnP8d0xnc2s7yxM8
aJkLQ5pGXJ2AlD579kk75F72SUpd84539s+HgSq+bDxZ/ClScKVKyasetzXeVRodMp99kRNXf8qP
fGguGwib2Pbbs36CN1l1Olj9hEZPC/fP5KHJgOYcaBVV7Nm2i7MYwYk0swdjhIxtK836SzalCThr
dEIVQobYmuUoVRhJ/L7Wqw9x+mJTtyj+G9/kzAZKo6Zl2JgcEPYFsBxJnnY4BnlfVnqSAv5qReNG
bAaDlRhhRzJgU1aOpKOkYftNfJeV+6b/cPlg3failQxhO9J+MkDegpjWN279MYRVS4H8pOw7vBsF
SKCvysN7JJoY/lEtTbXwEPfn+ZChuyEqC5wP+r458qgd77JP/Y7DmOZP/YGad9vOkFDIxswb3p5R
Qf9TnrUsQ1ebE79NYRqCd6v8BDXr9S8uWArbYDtPX0njprk6/fS6c1JJ6yJIi+9B5HZT7zn7AC9M
oSH8Ifnyv0PpIkasBArLKTvJYOUTMlrVzL1y+KRG76pariQIgc9QejC0qgPS2OfyY3QAoW7tZlfs
usBsQnkn+WTRkh8Nb9xrJVBwry7T2Vgac+yr+zHI7sFe4svgnkUDaRYAjeN/7yb6cwUFN4vTpmbg
MVrQ7psFSf4jryuXpMnZ9OWVToKfNVnkhAbXKXKe2OgE2vyFRVlw2bc2Q/hZiNh/NvcROO2ZuqAb
gblKeQyHT4Zy0xaUC2/G15Uc4YoN/JwmNblLJdcdxpk0TCFbIXrAdFx/DW/6Wez/93n4P/ZI7JZO
Qh3voypSvZh9sfIXp8VN+x2TRX8KESNFDRrias4jfzb9+MNrvxe6U6XWNVqQVau+/S3y/6XxqUK8
kCyldsIoifxIiyIXAxBoGGQPoO+k0qVtp7JBXgBQVP0NnFRdlpkjWT0EfZ18PniTe8atBTipIogf
qI5i7jJvPfgsTEj+5M7qsyGFgdTNN322QDIDHJTmG3hQ3VT7GSVEPWbbHs/ihI1T29wGuyB0i9Od
shy04XjZr7ad9/x9YZNyVhgasH5jv7QrrwRl+mS+tBJ1RaOk8L+vjo68A0uJnaB9ozdCLwNsatG4
pRYT105KihDNiwkNqiEoDfypBahX+tEGh4zSf/t3CyZE8MjqEwWdIbE/tAdL/4L7izQSg/QbI1fc
W8+bIoRtFC5rZ2ixKckR5WyPD3eNO062Tp7p3HwuWbMQuzurlGbJwQGYXWfHOeAQFtOV/YHfM+1v
dGfBXzKW35qJnVE2etblsoFmoyfdcfB6AAtfaTd8LK95JqdFicDgCMFcs2YdqDcwiNHjKFeZbydA
udL26i7fRb5CAUrwrb+wmCJNSCuVk7Vkfew3RtDaarAUt6Y9uQ4rg4xEJSaMXeQqBAunNpcTdGNl
tSvUYldJ7SEjQR0oMUJ8iNqoQnMDdIpSkPileJLPPrJ+CS47FRHlHP4rVvFh6qs+VHWYBXNul/RF
tQiPorQQIkM8KFDBaOG0wxVIgyr2iX2/rAElQQgLjL+ilToOWJ3lL3UqHyPZvF9anXhL23YgywAl
oYlxZPTN/LlSKD3oej2hiAcM/V2O0vwIWFt/ANiMfFA+UyNp21XRlTghEqVR1ydyiWiHt+5mp2Mu
0x+OvDwwoDYQZmCqRz88pnjfMbqOEAgKTtU2wFXgGMK5J9nJkscVBBvatR7f563fdkT2v7llDujU
bM4eiR6uP5dSk3RmYP5T9nJjF04vaafvtLAjztdNy14JEfxnHuVCmWvUOabmU6756fSekuTq+4Ln
5ImssqLXUGkNAR3W30UqIJXU7/ZM2Pe24a0ECS6kZUOxzClqRBpA0PlVKfTVo/mEUApKBwoogVo1
wcoT9Jtr82DjeUZiRyAM7BrD2L/DYVf6CJbdNVJc5XXGfCYHWf+jQLVDfr4sYvPOshIhHK792Ety
K1t4A5KyfdYZT108+fWIxp8p8y+L2i52/JZly8KDjJ2jvhopIUqEewzloMLhlw/lnj0P3hQYpqse
+gMhkR+eb067lUThcNVjTW70FpUoFSgunG093BmnCDgWdDfTZU+1ZSHnZnjX15sUe7WoqjtX17lz
E8/EZlEyhGgQJzNb4hyOGqZPlnUaWsBhTu85hlZLJgQDc5KM2M4RcaRIfmYZ85a0+q5JPdFHx033
0s5wVVenqVajiFeCVRa20FSz1w5fE435cmP4am5678rtV0oJgUFfzKIBkQmKUJh76BtMuZWuMrmE
tfHlv6STEBGGpUIbSQkp+k2B0ppau3riy/fTiRe71NAPH6lGr+3WvZViQoSQZsdYhhEirbvhmPmJ
7TrBkGOUaAhkP/Wrn/230GspKJpNTzZ5iyoK8uD6EDlSskHK4s7GiLZ9w+ltWZADIqYL+msw277T
t9biBN+aesxJ/eoxUg6RdqsCCLmnkpatzVvLEHzLaBq1bDP0fw07jhETAyPGrtz5Rw0QRT8LxkPu
vCcerkUKrlYNkTLmBc7FYSdnrrUD3pin3RS82AG884rEidkKH2t5gs/JqW1UcQrXVpegUJ7rfDdX
ny77ACVCdLS+rXMWcnsEDYs62nfmlNxGtUVED74yoqetNRE8bXaKZKpT7s/Zqe7uOovAf9z0q7UA
wa/qKZ4BxIStyZgbNi5wbrzYNz9wmih0mVgnTCPobuaR89L8CLykmHAclyDb7s0afWh8dn84Lgf9
yKdXUxLHh9gosReITdpsYCAH56CSHFpr9ookuVZYHVy2BypSWMIJPIWTFisRWtH6E7s1du0erVQu
mLZeIRrplJwwDEuIFLrWFEs7Yf2y5LnUntSYSGW3jq2VXYjN+WZbO47UpuiAmFGZfEJrAkY3pOpJ
L9ypH4gDhdojIT6Edt80rQxhiXzvqHesC5LoHaf9Wh/+E1bHMJu6YbAHYFPE8n0zpUBL3lcSkcVu
puVrIUJQaOIqzswOj1xt8Ao6tGPPOKVO/EJYAQzaI0yOsgEhOKiNxey8xEuq5s77aQfM9RvjcXD7
F7x58faYgEK0394nUEXIIPoFIKLgtHi0lfVeR7CwIt2N5/wqyzCvNI/EOhJixOmoJC5LqdFx3Zyi
vcJuo/IrXabeSphN+bcqIpZvC47DfA4hQ9+DYsmvn9leeVg8E3BDwLUjNoo749tgdxYmOKs0Z1Pb
WK8NJGAoe4m9NFi+sX3y1dwNpUch42++Da51E074uO1NeXGgm3YXPXKGihjDBv0uvuWopmASdana
HrVhgv9mXR0uVQm7L8JTPO6K5SirweU13Lb18xLyn7DyX3lcesnI0OOm5k9L+8iootRf4vdZgOC7
dR4zEGdDwAwMr/iHHkQnacL4AkCUDtVz5NeHywr9JVicBQreOypFVJsKHlS7nX7CtRfkEPqxAqq5
enB8lcgjSPWEc16JK4DlDDDBXyMhmIItfeNx3M0+KGeeFt2nbiKbIyFrKxSCha5jGK/RjQUDZXOQ
fW73euLOBtJnUKzjxb/3f3HMJs9hSdgK36oL7ib2Q4Yqsr/YbHDkA3elqD8M+XGaCncYiOcgwuzF
nsgmi40eTGCxnxezWww/l+KHoX+6bCaE3etC6MhQUSpDBhmt+mExb5zp6+XvU4ahC8FCtgFiXcQQ
YClu/w+f/uakDMteurH+ibz/gjiRf/DS7gjBghVxYVsTXqi5XagAZgUlyrG7GgAbqQRAEaG6m6hd
EiJHoqdqXymwfMUC+lqUB01unAry4Z3yZ5F3zJzCFuC2rx4WPvDXFDvxoz3nAtYPeudS/RiUWkL4
0JYi6poS4ow2iKbEU9TKa3SJiFKUFCFszHJSL4PFZ68zx4uSm9i0AnQLEjZIGbkQKmQbI39jh7wC
he299aIGKYDylsiNrstrPqYP6mtyJo+QKXZASlmrxhl/OuwwCt0AsCm/SYG5kl7/4gw0DO89vQWr
gCg2Q9pRrSmdgYA4hTtb3jlSMAzU5Z7INEQUD32qs3nU0PSUAPS+dHlpWAqMQAsDE+sYelRGSOUa
4tOAWcpsaDUYCPq6nFcQ9R1fyFzzjMZVPFDyAIqKrAZRagoxxIiLIUGF9XyaWUoQ7QEHdN3sU/qy
RXiBIYQQcK9OTI8AX6MmP5o89aTsuy5nRDq/bZAOhqFB2axjEOLPDEftHSDCm1hJq7fQpYEik0Y4
819C1FmE4M1h2St6yfPQbmfveeh1ZkBG/zJ4LXEpbj9SnuDXIH6zx3JE7bN9RddPduaPiGMceBwx
pyLh0C6voCOW3YGPY5ZaglZgcKMHkmt6pcd6P5XczAVyOsaWBytg34jYtW0b/1lTRxzW6tEX57Qm
B8M42nsdb4ADXuv98qUD9FsBXOJ8J/lpT0RMSqiQFTROJqcZ+HZ9fZD2WqV8AvDRdwy5BJeVo8QI
uUHcVYtVMT45kJ2G/ucS3xjWx8siqD0TPHly1IFh2hXPMjD89r7PXi5/fzsXPG8PV3F1b7Cr0sii
CelNoV5XGgCqMRYGUlCqjLad1JzF8J+xEpOAorW1LLwEx9evF/G9dav7TcAv4kkAspPjZa3+krWd
5QnBop8WC8SZ8OT+1PmI8n5keuaxx0ATHn2+RLvpMyGQ2ichdMhNY6aWinXMrtOv0UEHBtvwjceO
znxllMOkk0uIpKxPiB7MyctKlxEQ2yAH4tspio+Jb2P2WjuVodsfxzutdvsrqgGfEPumqZu1jBU5
khHJTOHMzr5esqBJSCrJ7TPs9xaKoJthVzlyW2BFa/QLG7tkV8mu7Ye7LuCTOeHsE8tJyRNiRizP
1TzzRP8/tNJSAG7AXzhI6Op9vCyOWkUxdBTV0sy8JJCb2t4cszuo66XAsbos5i/16/MqCvGjtjOW
KxxtUX1gt6xF0GcBQ9Y9YKzlQfM4pjmFyEKElNeftPJ1TW9nIPzjejni9Vj5oEWjq9XfzIp6ZqOW
UIgpxqzrIUsxPLN0x0Q7yOXdkn4jlm+7DH9ePiGO1KU99xUejv2qU1xV3Q3mQ6ajoURb3GU5JtLh
UDLKwYhQIgJFS8BpmDMJhQ8pKU8AFQVfJEWhRW2REDo6dZEUlc+GNZoZdJkSzAwNYJ+LnKgqE6qI
jdByk4fyxE+XRv+hat9ZScV5SoDwqpCCYjyX5tc4v+w4iq10qyZuddXvON1sU7uOb3wgbIIIFGIP
dMXULO1iuFQHwAsE+n2BQN/7/CLm+Omny9IIIxcxo62+QMMjr/XWpuyWCegMH5v46bIMvttvKw6/
jVzsfY5Lppgxn6eTu+YJ9CVXCotB1LXsmmQKsiXxB2PZjQv17Empxv++ihPmrBgLROOSYsluCLIb
Nl8Nw+i/QzkU40FHDGpnS8Rtkqu4HSR+qxx2KGTvBjSn8p2iisqbhrgSI5z/krGYkbxgn6L4qZLu
Vf3LZTW2L5IrAYLLpkOeAIAKeuh79pijgwXwU8qj6ebH+vhKOHDMyRrAZtZ2likWCqui06VRg8zs
2sk8xbeu2EkClldWBL/ACKku/M1JO3MlUfBnwBzFU75IXMtfuCgZ5hmuHTTHR7uWMkC+J2/sfiVM
OPHtcEj5vAmik/qP2fyQ1M6Nx+eJfeyqzJNI4GNqC8VSolQkfenEPFghZQMYIUekZvv2ZXng0SPd
xT+pHHHTxVYacqtduVhXmDZIN9B320XzvF/qWvEkCefXKJWqe9lAN4OIboEUT7Zs0xFxRZkt53MT
trhIRMqNWXqzZrtjDRw7dS/L/pLPbtMxwrc3j7GVekIEGdXanKWW+7aJXmkVNftPVnmfgPn1sm7U
MgqZxlLL5mR1I+558p0OEkNDezAB2HdZCBFBdCHV0CVLn+wJyqTm1WB90GfixXpzsTRZ1lRQKhiK
OKdr25JqaLwS1bLsdgB4LXgvA4zrfZwHiwhWm+u1EiWsV6hkzNZSXmVrjklyVy+32XtGQUyAbesy
JhhlaPSnZQM0MWEzRzQqqytLu+vYjUFNNmxuyFmEeNHJxjrujC7BM6tsPtVteVcuFMMF39M3EWgl
Qgh3bTI3QMKwIuAooJkc1U/FXRL11pza9CqxktjNpZHC+NsOQyuhQthbzAycVSG65OU95maBi99i
sM/ywN3Ar+MpOIOp6/imPawkCpedZI4rGB5ig2xcNZJfprto2l32nu3w89seXpVeRbqxmaZMK+Ci
qnlrTEE9HsfioCr7IX3oBsvLJGq2efuoWiklBJ+kKmZzALiaL5/SRw5jG+27GHNcvHaXU0/k1AoK
HqVOZii1lYbH0OgxqY5hflfEx8srSJm7EH/UYsoA+D/KXmF/M7PIYwpJSEKJEJKktl5qdeghQtMC
PGTseC+VXrnhzuzxjsxp5ST6IYOb8yUfEyKFUSz13BZ8KKSz/UJ7BguuawDQUJ6vUFDDQ7kaXufN
TZ4/alRiTbmaeP8JTX0cjB4TS3YNkEgLRQzndq7AJ6Z/n32MqKBF8l1l8rNZiqQ5Rq5WsTVDXTTA
A2Yz9/rQv2woRNAS7z9LJ5kYRMZhrsyNG2tfMbGrJU/D4Cvh4bKkzSNrpYsQN/IxT2076gH1EO1z
He+v021pHKuOQiMivEu8AKmT07OYj7BJXRyoDtIJNHxONZFFENavigEDtwNVmxAF046B/KIAbjKx
M5QeQpRweqmLZAt7XyXXTnGIlvskIeZQqC0RogSbme44RYxpv3Fgp7no+8gtEgbYprmUDdkvgSv8
47IVbK/b78xSfIlkla4l1oCGXK36oJSfOpUYyd1etfP3hUNYQUhq8W7BA99d73i5NeGNjALp3q5I
n/Nj8eWxX6RkCrsefLUewFW91q3RWGwF8S24zhAGKHgHatEE15mMoUvHEaziY3hvjy/K+/Kv86Jx
+avzNmyi3mBWiykHGT55nzrAX+kZ4THbD2SrACAcGHJo9Rg4R5aHyS0+7+mbn43gP6UWqiS7XStd
SRNOig550dAucJ9aBy2i5MaYzpa86tD3bpaBIz1EMzZ6MIm8f9v8fmcuYjefITPE0hrhtFT2S/ph
jL6Wy7fLHkSto9jNp2f90DZ8HQHxwl/hopP6o37R9vJOAwY+NRBFLaTGj+SVcYySoTVZB3GdL93x
1q0oSPfVofWdPX/wLjw6xdy29/MqCvY+1A5YkQasYmYdJGNfZsTtidRJMPjRjGVJ0XCUl42LsbVw
r2EcWPKsxpvvObZ/47KX5oZays0ShQ5kG1ORdUwXCuE2bWWtc2y4cdfWrpU91GW9rwZ/lj9I86nQ
PhF2wlfpba50Fif4G26OiTz3huxVpctu08eWUwnhbhANbnErY2qTKvhsG/9ZoOByMWoT8lwuAHA0
0WU3OzvDXCzXTqo9oRk3uQuaiYC7oJwqAaYOQebgcw/gbVVq500nB2AmuJIQZ8pfMr/fiomIu7qS
SWbHwVqk2C2O6cH4FAWOZ33p/f6a40SOVxTWA7GUIv5uMVuW3TJ4gDYWXitFbg3eqXp4D24UgM3/
Y5G24GgtKt+ZjHTJx2iyPjyQmE7bjnz+vuBnaFDAmL8BEwSKStAPVzKY0AlboFaK/30VnuQ2X6ae
D1jbN/ktZ8tCSrbPwH1n7TmjC2KIR9G3UloJmZlt66W2mDhaWu0kyQ+1QfSvUioJccJe9MYy+Q0b
Y3v7CnNe5dJ5M7X3RDSyhfDAdCmywbeAJ0N21MDvVE5e1nXulGZuD6oiCpeUUkoIDm3f2hrycoRc
6VoGSApYkZj1QBgDERhEkAemNuhqzjQwE18X17wiC0ygm94HeN1/QRJPaCRiPBgTwFEmvoBJeOyz
r6zda8XzZYW2E/Tf/iPiOjhTwdrS0QEfZ6buAl4CHW8E9hAM5u6yIEoXIRCw0SoMZvIDMXka2Wnq
v7YUkR/hNY4QCzhEf5ZNiDVtqqN5c3AzSgluQheOBRHLwSmdwmpK7D4fc1AO6Z5DlzQ0s+f2wfo7
XX4DtpYYOmZfGjz3N24fe68nEHLLocFMpm/sefNVTb3Dc59/q9tZphBzstRSxkjDjUOdT3n/T7Tc
6c0XeaoCNVbc99jCWZQQfuSoS/Ou6NBDDPbD2HnQ08FV2dfLQih9hOhTWBn4Q4GB4APW9CYcjNPc
1Z8NMwkky763Oie4LG7bvn/rJDY1liYC9lRCnJWz/YxceSg8ZyGb8vjt8sIuGcIuVfpgpFaLDG+Y
b3/RYSXfYgyI7Eq0zbvUMyWllLBRKtCthl7BXTde1Okfc06sr5Hdj36ky++715zXT9yuubeiqkGl
QFH+ScCtMSxuT+EibAeIswzhhHCmUR1ZhYvGkD5bzn1lENUOYrlM3h6yyhTwtsSKIoQLse6xNfyi
/5pLRKZIqCBOULdDNobo1UUYTQ/L8LEfiNY76vvCXaxPurlWLQmQzTbGm+xuV+bUoB0lQjwJrNho
5LDGPJX2s5/vU43wxO0g/XuXTS5/tQumphSyzuAiKpAqtUN3+O9gPqkSjcmtYSWniiyQFBfIN3hj
h3Kd7dKb5tCduqB6VK9C9LgRUfMv1/KzYoLvh1NfAM4G5iWpr0fC8sl6nFHjD8Zr8GUHAyWQ2ijB
+3U2lejNgkvKSXaPp62T5Lz8q6BpCk6fyCiljRmWUANTWhm5oZS46vtmic+1NFNw+9AswngAGyeG
tfg9HEhzkTs9aifNS4L4Z+aZz5e1+stbz++NEoek+76ehwwY4Z6qGl7GAXLsr4X0Vcpmt2o+Gt0t
hiVcHdjNBnUK/eUieRYtVCfR4mZESYybw5R5Ea4qP/7/wuJ1KL5LaKIuAWhEXcspVxDHp9VuzvVo
QV6EeaACgCloGnzOJVcb/F+ox+bjREURUlMhjMySYhcarxr1pz5gyMTN4/47bhZ4GOKwPaSO25n/
eWWFsJJi4H02FniDdtcHE7K/3MPbvu7ar8SQS+dfNiLiLLGE6KJ05QzgTBUX2+Wz1fqpnbkhVfVV
iFApEj7pSVyzWUdE4fQUwxH8F9P35gjoLU/ywI6aH2UfA0p3qsu7rqmxEyJBE4tVKhtCLCrOAZA0
mQDrnH+0ivpRUSTLk5xSv3eyQiYWlYholhBvsnyI0riBvknyHCXfc6omTH1fjDQ1k7pCQt4+RVea
dC1ZRFmRMAqxLFUwg/VGUTG/iR4BiTfjzjb877TCaBA9R0uxFFVquTJP/N2pMr5FwJPOLRQQqdIA
pYiQZtjmmDSpVKG3KXR+YE7Hr5YRo/ahRtw6iQ0Ry0+AslflhW9I6VjBaA93E9P2/8pRbf4TVmlA
MjZyWfdIN5Tic1T17gQOswKvtpel/KWg/Dv82EI8KOfYtBcJpps5bvedB9kaTtobgMXAaNgUJKDL
RGOIR4jd7Gg2ZExQySCn1V4j/0o7c06lTsY/Tz4Nx/amO5jugI76+BQTJanNnVoJEpZRUQAjqdqI
Bg4uTop9Kq3Jv6zLps2tJAgrWLeYku1qGLakBSq7UaubMSTMbRPdFKSiIPF1OO+nOL8HfqFYNS2k
GpaseGa1BI0EesQ48ZyscuOk8DTm3DdpdV1r0b+VLaxgl7RKafIOE9u8raVdJvmjc2LZqZuvwyT0
wKLsFePxHWu60ldY0ziy1AYNzsw3is+TfnSqjzmZvm0evCsZQtrb2EmbanrCwdiaYxqUN+le+siL
IPLBDkaKLWTTDlfShKRXDfFEnS0N3jTsQ5zdOClxwdqEnVybiHAGzXO3FI7B0VmO7FCeimSXFS5L
3dAfQAqleean0Nj3KR55qfbO7TRtpZtwPHWV6jBDxpVhfuBjThyh/RX0i8/IyAftnhpN2L6xnAWK
F+K6GrJ5rmect8fmON8mu8G1brQT3AJlc+3zZVuk1BPvxsWgdFqtODzPf+Xp3Kc/tdy1Ao74Kx/m
KqDK9KRE4RgbcxPvvwz6Vf7yPf/4Ou6/Q9vQ/Ap67xxJTGPCF0wx6e3KvIs4jpB2h76k5ghcpL3y
ZX5ZgmkfB9Rz4vahs9o/IaSUIRpQyg7H9Pxg3CExPLHT8A0TE/LnfjcFJaYMffuR7H3YTAxXUoWg
omXhYpt4y/Sql+mluZZzQNXXsFXmZaDK8gxPgQUlLjyIOMoJ3zeFSDNZkyLPEwxokL62yj+q+nzZ
Qvn/f1O8WykmxJZa74p5RsMVb2y00rtSfVL0B4cRVajt6+dKjBBh9FyKlbrD4+VQ+/rJ2UWn7sAc
t8Xwv3r4t2smxJTByc06KxdwEs31IdHaE6sW//Ky8f2+sGzidTqtO4WpNrLednFBPeOC2botP12W
QYUqEXDMjPWpizXeWzu51VHzMUgV3ViefqeitBo/kOTxhCeLV2bG2lqSVJxqHNxK8/mY3XLLTzUM
K3rah8vaEYYnwo+NijUlBlqgfdY+zt1utGqvW4KZnLGjAqIlBIylzKO4TJCDcOqj1lO+lUPAIZyV
oH2aASkZxUSCStmGECvk2HCsVOHAauq+VJ5wbqvV0+XF4+5yyfyEqFABqXnpkwLku4DcqawbJb6z
ZxiJfEglL+p+Xpa2Xdc4e694Lc5kzSiGHt477cL98IM/Nw9gCjcyH4O6vnTsE9I8iLgnXovnIg+L
uUTATVRvKT4OoDEmlKK2SYgScjRGfZK/tviU4AS/am8kr/bL8GS+omQCZdkLn8lcjjJH8b5cZkrZ
hAsCOvtoYX4mDdLnpMWNaULnunllAB8luKwo1+OCrYiXZ3scUb5IkA9nx1+Pw3x8TCaDLhWtxO4N
BUy31aDB7Dk7Emdjsh7Z0XTjQwoONQqVhDiPxUu0ExkmmzWsYlx9bq3rOHpoZvB/hR+q93UUnY1f
vEw7ZVjNrFMwzHqYgGdUgGUKxVogP7oScH9oghrC8sVbNVpF54J12C85PcTdfUtRnFDebAvBo2R5
mrAJAszZ46MTw9UCmN1H/Wn044N+xbPg5cdlG6RuGLaQZoz9JKW1XuPV7hjujWv0Lt0gzWc/O1zd
Mel/z5Nvx48qwvY3fRz4rI6DgS7OIQ3fWJUK7MGSMPaEQ0bq942OWf99ScHaby/nWYbYfmHMvS7N
NejcMRPXuAXDUa0HOZoFQejHjs6D7NMZznYUWQkVaupDljvFODNc6iO/cV5FAnvFVxUXExxDMB45
OOTlPdw8sFcihYtFqVr5Usg4c/rlC+AjgX6/r/o7Q6JaZok9E3kC0MicyhbDnmmgIGvdioXuRDn1
po+tdOF/X9mFHGrapMogL5/6K2e506i2f+r7XMfV95ts0s0lhk1Utc9ydJb3I5FkUBIEJx561g7V
iFWy83/6og2ahcK4pyQILosyimw3xgyap66b7QBIPxPwJECSQWDsbcYGPBKqjqKCAdERYZHAsd33
hYwnKefQ+Xxmtv/J+Wtr9NoWaGxM9hyJm7ojbB5Xa6nCjWSalWysFuDpDy/FkdMdsz1jiEayj4eF
HVV22DLqtTQhEA0GoIO7AgPqy2B7S9fdotl31yok2sPWpv2WA1oC4bm/UKVIU5ac4zFNfn+bgU8t
3TdXTcBJEfVP0c6kbnZbYWEtUYhE6MmeTHOAZpxi3lL91svu8gf72ATh97pFnv1rQQeq+kxpKoSj
JG4ypciRbjT2fiiOMjWZS31fKGtYSzoOcwwHa1UwLSzGTrYa/3JE3Tg6LE3mJq/YsmIaIk7GFNeZ
Es0gvDOe+HBA+SV6Tj1vAr/j8FDtf1AR/K1Kf4oTjHCSjVSLcoiTmhdbuXJy4lZC6SMOiyWNnBhs
kcDavbcfNPDlZHdscu0fyp73KM9XpuJZx8tr+Nb8/tBJHBazWjVfdMcO+VzACKop87B0O4UokFJC
RFtT0TNc22HoVcZjYt+xatfbXxnFXUMun2ByklI3icb3Z+pd6y5yPBOdvfk+PNSqa4GXzMNdi35O
IaxCHB0bF00Nhwmbxh+tw30aYGoyfuJwnZzRr678wqMaq95eX//cNOF4HE2VNZbRhF6jALwYeV/x
FNefJrPyQsmva8os3wbfP8UJZ+WSFqGVMmxf7LjyCWyMrtO5pcer28lXq3H/O4r7t1eUP6UK5ydT
pVyr2zn0lMG+tpzWKw35oeqXz/k8fDZ7inR5IyX8U55woCmRLTEthpbNrg/4Mcp7wu1rExwM5Q4n
2v/87vunOCGYxEVfAyjcAb9gdcOVqx6chIiPhGWKc0VJX43Z/5F2Xct168ryi1jFBIZXhpWVZcne
LyxHZoI5ff1t2Pt60TBN7CM/q2qNhhg0BoOZbto28Gh8KtJv0fC8jR2i3+eOLrkBuTqSd2zr6NJX
L20h+EQrOcYv34ifItLKmc7UNrCRM18+qdAWrPbkURvRpl/4xV5UwFuNcwhyGpqp25rKE1j0vRZ0
sawPbtEeujB202BXCJn8Vz/a1Qg/y5gFeWtZKrFdvXzBEK3T9V+3V0XgBU+iWoH3Np2oNqA9yMuD
b3iItwbBwoh84PC8jktQw0dl4NrSP2rwOdYP2y6sL/ziI3FIbqBZRJNK9EPX3uDPXur3B+syukw8
J9yJaiHrO39hjbm7uG0oNIXmmYbS0fieaK7uKwe6t/3Wr8E5AzZ4SfhqtwptC4NsCRcGgzZsZVWl
gWuop0b+qOnu1NiOlJ4MIqDfWj8TF6Y47FZrI4PuCttCN2g5dwu0yhnHloDwEw+T2EPRTfi6vXii
4OBwO5NaCyRFHZh0c9v2zDjIdoXZPW8bWc0oFm5xYB1QqbOrHuqs4Xwzd69R88nOTyr1tq2IXOEw
GkrRRVCXSI6soNqrYeZag73bNvE9p/u1vAiMu3rCv6fKU9PERFchMIrymEKdOXDkm+gudvOL/H7y
QkyKKR/A1TN47BonziUEcMG/sHaQtR96nX1Jet/1j/IEYfbs07aToig0OMCoSF1NrdEGGLJQM8ca
PHM3H3oUAYvcszOP0d2W+1HUb8eWZ+vTcihS6HUFfkXg+XTSdiWIv5j8VvuW0Y5fl5CF0WI7j3VQ
1TTvA3d+YlTZuR8+5K7pN16CicnkJLp6i1aMQw/J6MigtgD4nqKvbuor2UnaMLwvmsIS3E4FG4B/
Pa1kySQEOn2uZT/p5QM4QbYDQ+QKjxUgnp0DCRl7N45u1A3OWBn7aBQcJyIrHFhERhRjNDjHtSqY
5QrEl2N6KZOimkC1M6KMuu3TSj2GhYOlohKjaorxXfZhEQ7of4yHOIE5KdixZ0fZ/S5gDmLWCvLB
Exq72Kkibr5cx8SrXc7NvkGDqYqj2UVl3zgW0X1WuHnbk106SA/bPq7HxdUUB4yKVUd2p+J8ljvT
AevDXmmz/baJ9UX7aYK/C48zVk1SERp19UDH55h+SO3nN5ggiglWQCSRNv9SIJukLywb+WsftI4J
CSfVcJLo67aR1U+1MMIdwJEZm0ZsY1UK6xj1L5Gw+Yhl2b+h3MIAt4faEaQ6Em7XKFnFj8N+POhP
1ZGdFfZRdO9caR5BaC9scSFGLEOWBgV3JOtd46cxLtixPzqpG4PW+/OIGzZLy4WvEKJPyEWbhfm8
gUS4x8z6o6686iLW99VQu3rFv0CYIyjR0xxfsG0UpzHuzbj1zCgV4ILAi98mP03THlNtxDopDz1a
HgzhIKvID+6UnW0ggCJjdaaHzicQUYKukVdST4GKjb5TbvCm4Yo55UVWuVM2STrV7Gpm9WSqbgWa
DCh7jAfjizk77amD4DJ5J35NEVllX3sBsmVMMoupKqEmMT0kswaBTeNj2seCFtb1m8giNtj/sbAj
SynREjCiuvLoM/6mCtXgmfraPjqwOrcqOHBFbnFokc9RO2oEaKH27wa58WJ07DfGX0YihxgTTXt7
kHRcP+T9TI+mKRhoW79QLT4aBxOD3CbSyE4iCK88MqEXNnwwPvxbSnkSttCxENuAQJsDCFKpRToO
2Fr2QX+oj3hi9lJ3vs0vaGiDuICoI2DTPxOPBNwrAaZGhlwrULtR/2l84/RjuEJ60VEqUnyxINBW
UDBzXJ2FZq2eqwTupeqJWqNDDDexXraPKZENDjv6IVPxnoNrgGId4uBLgsYR4ePK1knF/OCQAlKx
YG+h2EuRdhnad4WGZvfcAs2DR9rOHSH4go2Vvpq4J/ydcxxYBBO+XtWbgxvRD431Itm3tibYuJtA
wZzjgKI1O7TGjhTOXVgjrnawvHhw5/2PUpUsC1xa6Qi8HsXMHocUcdhVs5FgwQC60T2T1bCe68iF
YCyUFEVdo6s3qX83NDPGIQZR8mCUeqycEicuqW6KIHRIj2YA3OGCHgRzH/tG8KwpCkgOQ/Q+kxVV
waFPSemolkvr3NWiw3ZgsI/0J+BgfnHAEelo9c0K+JXKNxU5WeNDY3+MRCzDf4gNfD/FMGVL40cI
xqymUi6ByLjyfwgKg1XqFoR2x8KfXkVTbet5xtUYF+xV2pRWOKDAKHVuaz7borf/9YVBpmcaum5g
euXXE7Gp6gaDlyoS83YvV5c8fkdFE8vr4XY1wYFRqVSp3k4yK/1X7lTtBkjvzqPuTzLolsBmqEiD
Y6b+diyI/OLQaS6ixpIMHFppc9HGi2q+MxoBSIhMcEtjBlKcNDqAnFq3qemq1o39v496MVi4fjr2
LyzylbbL+1qBbqcb5Hup+1rNu1CUZ64H2NUEhzzRKGUkmnG/tcsHkt9Hohb81a9kEN20ia1qOuHA
BjxYswSCRAlaUq82ykU5RkRG0bQa+5Hfdv7CCAcvmpVNZTPCyFR/VHXN6eToNujs5ynqoPIgegxf
L4AtzHFAo9VppE8KzEFDUD8xbZgowr0pmlCIZe3vkd+1zpuOvatRvrTYRThtK7sL3EHDkMb4lAGq
K1EyJFgtvn5YTXaXoMKC1SK7CW1NWnenWd+2t6ZgsfjyYTvbpCESLuoSvUmgy1V+6RLqEEzloXN2
29T6FReFG6IQHakW3z7V1kke5QWzdeilnZa5wb7wWG+YEh8JwWLJXvkfSGpXP+PCLAcNfUzLCiIP
yIiC+5jcj9NdkAruMquoahLTMomiWYRfqWxImmnUE2Ti5XPbeVb8GuiOLs2+RXzSP0mi8ut60C8M
cjAumVnW0jSU8CmT56B0y+/SmfW5zZ3GmzOnflQP/zsHGvBvYZND8VBqbUlNLYDT+GTlH0l76UUH
4PpxvrDBrVVhabVKE2xmpfKKYwluQ+M+TlDvZe9Tme6ItpjQIAfqEggwk9LKsMf22TNmrjymnD66
FnXavfhF4LuiyG/YuPCPA/jAyFXL6uEf2uJ6hz0ahX4hO2noNG44ut27/mxcdNQxwYTwEBeOZDjg
bZYcZRB2Oghd5w6DwhzB85Cgtt6d7Lv2mJ4kv/T1zz+YokWAuTLr+Wv0cKdCYdOeQlp7wIcO9uzF
oNlVx//yjYV+cQdCn+S0ikyNvYjUR3R744qMYenPP144dUHesX5ZuK4oP24jJVma1ykSqqw+sJL0
fNC9EurnRwXkn6L3idWkemGMSxCnqtZIh7F5JNVuQAtHLsAM/NoaAqQWwBk/baOYsTKkBGZIXtzq
eOVBLf4kG91TrU5n5BW3A0n3Nk6kNx0QP2GUH7wBk06BHBh2wZBpf/7Bni+5nxvdNxwmOSR5+kHU
pSVcQA5ydBtje+MA7M4uo8fU0Xv0W7LRovROtHyrh+1i+TiwqZvINkqCk6if7ksNbVOSW9DPZtY4
qf2w/S3XD73rp+SAppBRcajZw5meBJfJ7E5gnEeGJKLdXq/XLFziQESm3RyTFM9YjLl1XwKyMTHu
yk/mP/KOVaxFgL2+A2wVUWaZhq1ym7sZlcgK5RBvqvWnwPJLK/fl5hj3uiAWVzNxjKX/a4dv8NGL
eKwnCyBC6uJchf3ODN9vr9AfzvCrCW4zByW1M/B6Y37taSLok899dvpost+8NzGDG53U0HlbQ8bC
Ly5xyItWkQqWnDen8CMIn8753qS+Do5dNvVLMTsiAsj1SLy6yaUNbVCFNsq8AxpOQI1RuWRX3EV3
xodwTy+D6hHQCmXvhMLbfwjMq1l+W0PwmEA418bp1r4P9t2enQLKPx1E51VvEnLtrm5ti8nl6IZC
VL5TfAiquJVTVki0M+gn7pP5E/Y6yCEhzl48bkfOamwubHFHaTAORqtUuIj25VGGyrwqmqpbXbKF
AW6TtUZqVzEFTrURHMoiN++LM02f/8YNKNr8ep+eihFzIgMrs41nu0JtUiCUwz7Db7nWTy80vrZb
9KQYMRiNk1lLn6TMHVLfsOJ9a06pQ+tTpk9P2w5tfzZN5vZWk1QGNULsrQpieXrs2pY3J5mzbWQd
NhZucfvJGvTGahS2OGjgar8gbwT/d42EA9yapwjMQyK6ZZFb3E6KZ6vI0A2LU7mwbpJQue1I5EWz
IohqkRn290V5JYc6KFoIcKWR03CnyBiZq8mtmopym9UDZPH5uIORKGDunCIbeWhT7uTmsW32cTUf
9UHQmC1yhzsYmyIK5q7FQ4ZUHRPjK01lJyKCgFsHuYUzPBJIcoxCLpaGjUUzhUZwFH/RHdwb9kg+
34mwfB14DChc6ai0GjyHX5Kq9ZQPMDdqL4m+m950uONMh5KghT4PfscqAeQm5QgFgkz6pw12enOq
os9RKJyvZRvxN2RAV4Jma7jRKrxsoVHlnVHMqEcmxwGyTP58sF3rKb6vneFJLOC++tUW1rhFiiRD
VtuBjc8mr7r9WIp6cNajYGGAg2tSxklJlBjuXEYoThU7KE756UW6mX1I0O5ERUSRPV65MAgwGNKy
ci7jQZs9xUl24VcQX7IuBTZzrRU7AeaxVGhjwXQuVbJnEPXPEwrvKpiEm317GN1XJjQ5OKIi1eq2
vX5LncNwrVDH0mCNyqRRvzSacUqgR2BbiaB5dBWFFmY4EAfWdXHbDjjCQ3rSRuVYysP7ik6uVuuC
1571+/DCFoffmjXMU2cY7IkEzJvgBumdkU0JDx5LMpX/ffoJF/2FOQ7HqzmcWm2Ea3Qa3RSj/7Lq
bYeDYEPpHIQHAR0bhSBxyKxjGL/IojFkUQxw0E2gHh0HLfpGwaWSF48GtMfit5wOi4/EYULY5MNk
KAX6bswDkXonfZ+KkjjhNuVgYahINxms0ztTQGwCVQZczEK0Np7Yu2l0CndvasO5OsX33+fFaI+l
1FmuMZ1UjNbHL//7uiuQWDQJDgeoFHCRFQ1ZFwU9ErqhSh0pvLMbEc6wbcfjzNICF1mmFMdV16Iz
DrPSo2fvTMXNXcNrJwdzb7epN7zOItrY1WVa2uSiTU4ks7Br2NRvMFmFoXfqQj3jbj5NYMmPPdEb
5moP5dIeF3qaXPR0Hg0gnNN71WPvxY86FG/rc3BI2ZTp/ELccl+KJmZWYWhplwvHsJybIs8wWUVq
sJ6aKO2ivtQ42bfp+7u6qNayBhILc7zA5FyGhOisVbSndwF9jkVCbaLf544kleZ1nVHsrto6JAW0
7IMvfxXt37/nIh+OyzhVC7Z95fCm0z6bb+kCWH4g7gjSkijR1AHlB7Vu8S53O4Bld1QFGeoalC6N
sK+4dMLskiBSENx5eDOZFzqe2/Cw/Z1EJjhUUM06Rq+xNbiWsjeKSyn5cSZ43hGZ4GAhw0CJ2rKG
kFl7pE0KNVzZKWVBSiACAr65mQ5dSk3WCVK/n1xGVla2Tms6xoVeLAfCl+dMEeDdegwbpqKopqVZ
fL11iKBOThu86KQSmvyG3q3Ld9uLs3pbVeSrCS4AwqTAGETMbnXN53LAy2JsOfUwnM0ITONgVEJn
jxPE1K9LinYbiKZW+U7TZo8YolKlyFkuTqomlqvARCiSNj8oNr2PUAzY9pZB9e/Hx9VZLk5oLjet
PCHTj2vl0ATRXTGPbliEXpqSQ2YWAnPrYXk1x50cuVXHNSgK0ZVOv9bSOYpVp41Fh/pqfXy5gtx5
MXQNlSwWlo2fQPDyNj6lrnzMj4HqvK0fb2mMOyRkfELNrhGRaM28GWT1k6zo7mCLMkj2P28sFM90
VGEyR1LQdeXman9jqsMOoQkBD3Xf5bYTy+ae1v87zYIJLeWfi8VzHdGBKrQr2WfE/bZG00XQvNfL
/10r5Fcr3PXFzOI6VTXc0DU8L5DgnFiJK1ev22EuiDue4Yg0TSpLrNkwkJ+r8KEwEjetBbEt2K08
tZHWhD1NW9goNbw2l7YfJSITf8hIrkvCIYLdRq2esYt5v1NNLz5UGE3s3sc9pq77m2L/lqvlMgI4
dCigqB5mMRIvqcU0jvKuIZ8JlMS214ZtkK3I5jDBbMJ0wAwJe/xkuaR1JPv/QqklCgEOFEKqlEnJ
onmQ/CI4TyDXoKLzkH2PLVc4LAga2iFFYZv0W6258jfoeroguHrsPHU3STvDYY5hDFIwgbtqVgGu
mCpRVZWvNbR9qEVmDbNKCR3ASxrJPikBEL27vVLr4bcwxO1VYkndmDe4A9ZQxGDjHvZtsOu82W/3
tjcLLpyr+2lhjMv2Am1C3TOiKEcml4k+hJPgq60GxOL3uXM+CLuhKzr8fqGqTtGexyj1jP6L4JOJ
vOB2rG5KmIENOyT1O23XOBTDgKlr3vQ+BBQxlhP4syB/FRnk9mxYT60+ALbdfj7Lo3TTBJlgYVYb
IyAK9DPe+B0bqtDZMZCXNNMhKu+CAPgDpvpC+6BXT7PyXOQnWUTSKFotbvtSqGEqDRtdtsAiGOE9
RNW+DEJ+S5EVbgOThAYmSu0AiURHoat0qA5l3kEEeeuJ8/UL8nWHwI4zXcoRezO0Jlj9076FKMLo
/JCLrw6ioFj3SyOWpqqGjHI4gGtxqYlQJIAcLwpqJRRsmrNl7WfTF0S6wMZv19cmtRNzAMBC0yxS
HfUb60yIvPhGuy2/TRT1iPE23om6dERWuUutHOfVME4I9zZ+16cY9Og8WxFsKZENDvZ6UDKRyUST
M3THa+n9CEZGebf99dZ37c8F+h4wiwXSjE5uKRsY0FHZ126qUnA0iX6f/X3x+2qHl2UIzqHgPr+W
deqUIgHo9SKNcvWAfcSFBd1MZ1a6Q69d5GSq80OYpm5caJu7aBfRbsgJhNb78E4UAesXtoVlDvES
o28NiSVejB8CIItXP0e61T2mZsw00/DAKGJaXz9xr85yCCijr7DCk6aNnvRzbe8tZXAy6T4YP29H
hfCjcqhn2agJBdZouzJx2kvkxqf8JN0Gh9aHeJc7HeixReVL9EVF8c6hRRMpYRWoqCaPXeUFw17S
0FsoGuldvdBcV40f6TWrUKVphqSFYuhaU25pf2wDX6ZHBU/f01ty84UxDiXIhKlbKUTiEnZ3tuk1
uqDcwtb7t8Rv8fscQjRtT3WtBr523UdKT5mROHayM4PBmVJLkC//IQv7GXzfOzYXOy2Fyk03V4C8
9EXZlfeMQLg4W0+QW2faT8oXQQyy/33LNw46lBySOhMrEcw2KHYZIb16HF16qY6ZH++qw7Y5wc5S
ORhRSSVZloIKQdA+5lHspG3kJ6mf1aLPKAhylUONloKTsR1QbSXaY53fkLHwpiH1tr35w0EPMRBb
wTODzZM9UxL/S6ghJwem6cJKyCHaICAoS4/oW913gu8ntMhBhjlPhpXkDTr2dsEDwYjqhCe00IlB
ZMoez1KyFyXq6/UW5eokhxclKVppilECaXfox/ervZk79scJ44/yoRHRsKyv209jfCFk0Knay0qN
ZpKsdHML4+a15XamSGTwD7vsaoeDDL3NaB8yNoroyJpkw5MOIT7F/cHWIDpPhNY4ACl1ZWj74ntT
d3rL5vfQBbajxx+MQ6JrvdAad7VCG4NlJAVipLhkz/1dtU/d8bGuHfauIR/6xBfsgnUIuX5LDkIs
AwPadoqG1fq9ZjustQ0yQG6n4FpsHDCg6ArsyauQdbXHgQj43Ods0kfM85wGUEFqeCrS9t3xTdTB
qF5dQ5+nf7ZbWaZmBUvdaX6vggKh2WOsx1UYD57qvJFgUFHZYyKoKkwMRP2aZmHiNw8bpZdwczD2
5XPksg5M5HXTZ8MxIP8Q+IMwXNjy/HYCLGxyUBlMNCxmCEW5sbJvLwMWL3WVfzJH19A+8d+IiNaT
uoVNLsOyO61rDAo/s0uUuzGo3SkeNrXb7nPv26fyAX26grbPVWBZWOSAk2RyUBgUG35KIwyyOpWW
OEbxpsN7YYXDyrGJC1vpYGVwB19FfQiklG52tvcUmoaiw1TgEn/NhFoO5D1ZR9ckH8mMifR+N2cf
tzebIDh4hrkIzG+B3OG5JIrr+4zWT33cifbzKn5cPxrh0FGheSdhWlJyhxOTyg5Pwa4HCW/o1lBR
EoW76KNx4BgkZVZBoAaECGiqQKmhPCdd9zXS1ePffTgOFBN16KxYBfFCNrw26OE33m//vsgP9vdF
mihBuIXqVQsQzPSnGoelVVIZNXxdkFuvZxyL1eHgwaL5PM8KVif9ZivoCkdD/U7/omReemQdT/ST
KB5EnnHYAGHVcaYmulZtI3CKYac0mUMyUSIlCjoOD6yQFr3eFSzoiqOKjjtc/qGv+mPYSBR0q2nv
4htysGCXfdElM76hWkxOODzU4ETLnvpW0Fkl2Kz8EGhRg+FowmSrW2TxSe70GxrE/nbYCTzhBwtH
qPlUk4X8bJbmfWGrx8zMH5I20aH+aItCT7BG/CxoVmYaSRoYUxSIZbFJDtsvzqWvnRj1hnDwRmSO
g4YWvZlJI3XYUqVbveiob4V+hidv9NvtgzMuQ6/b33I9UbuGBS91XY0dTcsKtyHW+YLTwmEyWa2T
HxlFnog5RbCt+F5ZyRoSHBYDJjRt0PKNJ1KBzl9QhxLZ4LCizClef2U4hAYFJ7ZHZ1YxDCr4bCIj
HD7g/XdKY1JKrtFAxSE6xVPrFpPgyi/aShw85FovmVLCduw8ofco3FWl4IAQucFhQpiWml2ZuBN0
FOrch0F5aYq/c4IfBYxnVQ8zFZkdetT2eltCNSr0t2N43QvNshW8FxC0Lv96DNmDoQTgZpfAPncp
yF4dXvP0YdvE+lJcTXAnqTFXhpTbCColuBn7xJHiz9sG/nDEXS0wJxdnKRhMdTnX8J1o5E5uexz2
rOqi3U5gqkHHMpT5XIFFdr38Pee+WuQ2Ch7fobSSJCPyxN5jU37zAVNxqGiWQspK0Qpx26VNQz1t
9RYXsvQgdZHTt48jSqgCh9ax00QvJJhadJnvJmjrupBKGXfO7lRfyA4Pvd5wT/ZMzBu9Nd62tXWX
rsbYP7NYrzFTkqIlOOcMCt7j8TQB0eJgv22EfZffl+hqhIvsfLCxRkkKhYE+3lkk8Y0cjK2QZDX3
USfYqOun6tUWF+JKMc+lOQELlLF2rBCFj9YJia8GArau9a10tcMFutkNKutUxlOHNt0XFBqspPW3
P5tobbjIjoyhHooUJqJQd2qIPgWV081vedxVr35wMW2WQ5SpCpK3QNmH6lOCd8PoTbnU1QR3AJBo
CszOBCaUzXMIbjuRC38AnasBDv+jHA8bQ8uyjRO9VbzuJvLqV/kOV0VwazjDQViEWsecnwZ56sMg
1OMOWnE4N2f7WFqVJ2fJhwGc4XNt7+Ywug/t/CN0FbwganZWnwkCY/1d+bpoPCliagxpngz56LKW
uyA8KWnuqJ3mSEUNBofZyeNLZx2s5Hk7IEUf2ubQIpcrNNbUmJxNvw25//0CczffQnFqsJ3sVvOH
s0gD4w+J3fVT89ihEszAZHgwiCFUN7sx9kBG7szhTLLJGaJ9ZX/N1Utv+Z354S+95aDEzI0yzzV8
5UICI20KFUe6V+/NfzSWxaLN3hcppaxueEwtGRiyIKrOM+lbDRlmScZFd6CxE1p3lnUs6G7bq1Xc
utrgKx1jTXtFzlBWkYxPXfQ5twR56/pL3MIA2zuLE0Wa+iDWOiTHPWrcAXRyrSPINDt0vzT3MqRq
Ld/6xwrfNNyjLMxyoZlkxtyTEt1xUDhK4iMUegxRHUKwPDwfmTy1QzLNuE3j7ao0MneOkGyEIiGy
9YhfeMKFXWzGViH3yJeTi/Y5Pihny9NuMDJwQW4upKgThQPzebFaskFb24hgDBXLKfqSRE9/F27c
GaZVFokyaBmBD8Ezi3Mkek1fPe4XH4s7vsYor+3SRFGtDX2V7sPoXWTc53+5Z7gDTFdSqDDbEy6X
0WMQ38rksP2R1t+FFl5wB5gyQPcpm3A7z78p0C/6zhsT7My9tQNPjOj2KlhyvrSRVbWcRYwUo8Yg
yNRD0roXfC9RCPOlDQPXcfB2wZ8fTKbs9j8MTulDQXhXVE4lyMWE9rjNP4fDOBAVh4R0MPCuphxS
F+pZe4KyJ5TcBDcOQcjxyuPKpFG514DSpPigzakjRyHa4SJHlzOBJdFKcUhA9HxOLAmYVoSSU8V4
mbFK0acT2eAAoNF7u59zyXbrKFPyx7hT5m4fQl6tdMZRVh8NMk6mZxVz3ziJFNlf4q7UMl+xwmk8
NBi3jRxKk/CjXRbkMTbUN11Zr1uD59JX0wEjlB1yu3o80/yTQd8L9h6Ljd8uJwsDHIKYmWKmSQdU
1+6yZ9WPT6Zff2N8Zd/J5v1ta6KvzSGJNCeFXAd4rCnSd7R6MEQC4esZ2sIbDkmsiGhaGSHXlidG
wfZ9Ekv3hsztMBFao/lUEgWQ4PvxlRFZk8OkiZALB++SZ9ah1x4CTBu5TC18ett99eofL07e5k2P
cAV4TcG9ND9VtHSM5nV7kURwwnMkRcY0T42CmOtQ0Ca7+AQg2ykndgMXw8n6A97CJS7D7fOwJnIC
sOx3BNdiSBmGfnu2LqVffGQ19GIviyBMFCa8OrlGu6RUAmSB3/VtfEYuoOVOCwFHEI9j3TC4uhd8
VObGxj4zOaDJbXnuc0aPNriVBaYYRomDKUEfg0PxPR6ohIRawmVkQL7IbXRlSjRZCmzQnDj2nbbT
DuneaKEQw6ajy72Yl0ZwMvA9LL0RxNL3BDG6RM9979x9SnaI1C/jyXIUV8MAffJABD3GDJ62PiuH
KFocy8OYooQbhejyaDGsaNr+wORyP0Wt4FxnS7RliwOXSO9Jasv4oEnkR805sPaaLIATAUDyTStS
OtV9amHrVbRxjK47F+nbygXXDccX2KrSUIZAQ4FNOsgnVmDTP0wfyD/NpfDLm+qgi8asRD5x2UlS
J3WalNjgRd+6WW95fSDibRCZ4DDE1MsGJLz4bGGOTql23JmW7Qg2sMgG+/sv2wkzhWUB6MWwmAqc
0jzlkINRMXuZ3eKWuLKQeOkP0KijI0w2bFRCubO56pJGmQ2UxIPRab3pxd4lXlw5tj/dVRQzIuHn
cEeet/1cd/Nqk9tQmT1GXaHCTX0OvRySjYZ9/DsL3DZSGltpwEOAC56aHPRoPgaBaIJ5HRV+OsH3
jMrtpAb6DOq2JGvfx3b+YZoVNxkIeHspHLK8bY9W6V8V7WqPv/SXUABubRSG4sCvakc9mTuQv95j
Blx6V3xLn7X/JAi3jrdXq9zG0iqpLEcNlz+5fCnvc9Bch90JNOyCyGcr/jvsXc1wmyvPcZ0pC4oM
cabeDLapJj+N7a1Um04gJzulf1OSeLXHbbRcNyeUM1iPbPsItgrHkoVEU6sFzMV6cYdxQf6/G6uB
9mruR7sZvjyhRwlHf1u429Gxfmxc/eHO4VCiqV7aJV5omgvuSo19Y4j04ETxzgGFqhcDRqzRXUZB
zDb8M+j3dZc7tIdWx7ttZ/6QOl294fABHb5xoNsomNvBLlJBJQFZiZ3lqWA+mNAXyJ7TRToCog/I
AYZZ60HSMFEnu38a9Zdaw1y1SMVThLU8K2Kr22OlsSJ6W4Fl2I2e2YDAfLZdE8KhJRQS/hPCCwJR
44CjGatmtkrcHnr1G4Z13SZ7kqxnvb0xs1clOGfBayndD6IChQA4eIVUCS37YWegoNO1qhsTp5Mi
bOreQdVeEC2C00TjsEOuxiqyBtzHMOwBCpBH/bu6EAbb/sljJk7IXkT9bZsi5zj40FVkgQm7Isk1
yi469Lmanaz6QjnT9ahEsZrIugotcfb3RT5QWSPoh4JsdG2MfhWQ0CLErXTBWfmH0tjVCgceMibZ
jKwE+DbQiSbI4fV784HRpxTum95CtaspDkSmLJYsOqIJEECC58kdwfOhIr/fXh3RV+Pgo2V89n3A
XvnBQ2OVX1npJZmet42sh8DVEw4wapIPhBJ0tFEZ/EZ+LGHSqDpLwjvd+u79aYd/B8ukRhlHCwew
fjPvWjCOhpVTHMiDvmv3aSM4Rv6AvFdrHFbQ3KzSTkcoqA/mHcs/s126Ty/9N8hFYnTpL8OBf+ya
9VkadMZhSTEHE3+RlIcUVb7thfqewf6eW1x94vAhjszeDmb4NCpoXBq9uEZrdOiXilt59j735PMI
qR+MMJWu9mHb9jo0XU1zOCGPJSW0RJCUybseIBjlrcA7QRjaHEIYmdbV2YQsNG0tb6L+iMkbdYQo
dSF4dGLxvPUVOZDQyzgOxgIZ9Tg8pc3LMMn7sLqb6WMaP+fzE5FEqMSWZcsgBxWjrTZBFzKDu8nX
/dg3Bkfye3d6jyrbjZE78ev2Yv2hmHFdLQ43TDoNJgS70DuKWSamA6s9Mk6+wDHQTieqD4lCg8MP
Oe1z0uts7IHe0e5Dlz9se7MNgipPD5vIYR2lLaYC7ek2RlOY/TSKHoZEJjiwmJpcBwcba0Sq5sat
+9KZZbSGhXkgCHKRIfXXYzBXzRbsV+g/SpLsSZv69zkxnLbq93/3yTigyBKr7SIFPTSR+VnCPrLq
hzH4+nc2OESwMFmbDaw/eU4uc3Mu5ru8EOwc0ddif18kDR2kVud+RNJQ0zuJnur+XSMS2hFsFfU3
ja9EmftAA7AxngzzTMEjkIJmKUSFYji8aQT0Z9KgyhwSpLXeVYMOjGutu9x2+2R2W9S//25huM1f
lUNlRQqShq5BN1N2zhPLKcKnbSPsR/6MaSo/+m5HtiS1Le7wpTp7YeaP8VGbHtPudtA/kzcRm4Kd
9d/sUeWH4A3TlqgqDbBmO8oOozK7BlIYvWc4cM2fDumnXhN8xe3jSP2eai5iDx1uSq5AUwwttb0j
2YUTFiVrdmvmT9tfUmSIg4TMirJoJrjAp8MIXjHVidHzltEvkfqmaun1I3KgEFhmNnZMiE0u9eRU
27p2I+utiFFpLfGyMJMp25ZuoThkccdBO+lIWGWKd4ETzb6PtsZftdthJ+3pkVUMqOD7rRw/S3u/
pZWQKSrtQoUeavlhMMFgEQs60kQe8Q1UpqzTjqQlcfOX4ij7oLn19A/oT/flCztPhU2q7Atxe+sX
j7iI6BW1yMIZX/D/aXVH6Hve4dbrKnsoaDkIES/De3W6y3COeNvhKPSWCxNtqlQ7y2A9fcGUHwY0
4n230/YDCPqZQU2A8aLl446RJlEzvEmExB3iA00uySDIHkS/z50hudHUZp+jqYgoF4UeqlrQQsog
e2uxuGwyK+OSVnJBvYqATtfY9/LZILcdOmPHWkRwsnIe/hIY3PFh62an2jqWJos+plHjEt2x5nfb
6y/6XtzpEY1ZkCSY0vVK1IIjwJ4hSL9X8O4XJzh8IFSPpNioqNfGzZ0hn2XVPlXVTSrctmyb/Hll
bD5vRDV+jtG+Xnjav+NTeEHMztGLuvsvvVFrJbGFXzbPWV6qaWIXOsyheGPs2cts9TVFOOA1mM2I
ywcjdELRpWk7ImxeaWBIAkWLRrPwhhRlldhrB8np/4+061qOG0mCX4QIePMKO4beiJJeEJK4gvce
X3/Z1J04bI5Qe9TLbsRuxBS7UZ1dXSaTUm3cdnHI+WCjT67CbqnUtGkwcj7UnwQpscPVmWrBnXov
Mf1t7zsXjr3ZRQ4O4rXq2jYpgH0HNXYYMUKMyZwU3ex41iY+9Wzf9naLZxIuygJ/jWLi8mgOsrn7
iKz6m+Vw6DAs6ZpECa6OMrvrwutC3f3lfnGQoMUZYCZmkLCHRq0j7fDmc3RbcnQ/Pnxg8PXNajhs
0Eu9N2sRR3cIn3rzyYzdaiAcgPogHDrkyZzXKoM4Vb61LJSHvO0NI36fjySnaYnjMI41R5m7YLYm
D7LIhAkKCfjQMRLWVsJsd+XKARtGXvdg2agusyD02TxylPqlQz0stkHVejlWJ0dUquQI8ssxmEpk
DVN7KICWim/0dyI1yUAAzkv0cGIoWTRtsqSsdFc5sdviNoLsjDURMcG5PO6po73s8ImVwUSLUDFL
pRuD4AoicbGfP8WfWLNJGZC1DOKeeClXnhirwlg2yloo3MbLrthEqgaZwcn9NQZNfShq/zhAyJAF
jaW0hX8XYA/JVxuk8vH45e+cnAMFCLXoxmQgprLW+7S+kqjvQ3kbhwOxKIxmmwul2+PrT/KTWjnj
8G1G4nh7HTJx80gcGiy9CZaIBIaETO6Wa3ON53Jv9shNp51ptocQ/x2armUSfl3kIq0uEnQN6a6V
DGKF+fIMHS5NOkJ2Vo4GqNSNWQ8JOclK6t4J16VeQB5vrqrTC9pS2rXVy6W9dpEcSFY07utlLHI7
jHthdkO1q/C0GKY0Q7AixaLTt3MtO9vrPesclqwpEH0WTZlX5Y0aEQLqBU5xueperfe2aBWXQpz8
pRnu80lVrzemmGmOPHzr12MbzbYVEUeYWgr35Yws0iEqKUCFFzTZEnKcMdrV4oQizT8L5687xrcn
S2XfShnosl0tuZj1Q/eBRJppnfw+lxgcBLB0rAiD3bS8zqadiVCVYp+llsC99tq87KY8ZiasH2v6
1Gc/tp3q7Bk6WQIXvSFnDxohKUUIoietJ69h5MDRO3sWzWg/DVXt6oVFcbGfX5Rm4W2sqLquckbb
1RjA7qeXbm4EAkbHq/9/EA3f5fX3mf0TzC6nMFqzEpid94ep8nXrMqPeKedD0RMbzMVPbHS9YkG1
BOCjBskud8MvKCu6xu2vvge9I7DufNRwYo67GYRQLJeaRQ3K9er77B6qj2tQgKxItO+HI5VlOH9A
X3eQuyM0c1HXuTHBx1l/tpTrTIfQRZh9CGlejXBII5ZTJ2VVijfR/LQM10Kr2C1aHbcdnEHJu3fe
ycZxUIMXgzZqUKl6kXntAqaB1u3pDlHCpflZKGUek0nuE83p5scsvFyzYHsZEtuMd+v4nTiz+Das
MG7GCHrbMAB5nvzL7ArQAk5d+WY8rCjd9M6vmCS5Fx62LZ91hRPDHMjJdTdWyAwirIf8WZfa6rhX
jZhwhbPbd2KEgzl1aiQhEYHUg3gZGteKsNtexLlRstOYkefvU0e1FeVWU19IHdYLkNtdFwEkeD8J
nn7Bql8s+Wga/l+a5ZCoEdpqikdsHir06s91tGs/8YpAv2AEzvNVJeMtprGX6zNhmEHolrtw8ASJ
iL6vO0AsRkjv87ZwO4RFtRgHpWx4i65cx217jHrNjS3Lxtz2nt3GXUXNHZ/HrZMPy+HWtFZFpQqV
BpknTM9Wnuhkd7U/75rULn8mN0xDhmpaoXyJwy69VZPMqizASniYl0uJur3Io8jhVlEXxpBJgJTq
p6E4jICsOEReAe5izCooh+oBuVC3AguPQHKgnr92TvaTg7N+AIlx3uJq02z2pkcEhRJ/dNl78Q6N
TnvCi4it5Bu5ZF2wQMbM8i0gRJAhQ24leG2NjtWiBFa42b1Fi58Tzwe+jSsRB12OZGTKTMinqJhe
TabLSPBBwuYSq2OgsnFG+NYtJU3bWIUuMejOtM8slw2pddtgS8PoM/npqL3kgp48iftIFLGXUf2c
SBcrOclNHHmF/QEnEUnFiGS6EW5p3AvX2Y4NYkRB+Yml5nu4IlXYP3svnESOnLnezMakW5BczPTj
MO7qBeMXFGpT0SmHYiuStF2rRshfXRTfEIoi1JoCzHp4Q21D+wrdLIWrizbNR3Yet05Wx+EW3nWW
1q6Iu8cfacDYKFXQavco69jDZ9GvbsQdBVvn+nfevCY43JJHY13NAg6yZn64ONqP4uqXlkHmFIoT
DnZ818cvs1CJT0lqnnXOk+VykJag8wBSIPiYdSTsyly5sxaKbft8IPb7+apzyCXMYy2nUFRxxIPi
DxBnZEW/f8EOeYaH8nQb+SGyJiuiqcqBkPFeBD5KO+OKoWN6oD7YWaB63TN+fgydB3pnySw7jGZT
sCYIWuYZOqrARGX2fM3txBAXHC1FUUqNaBZu768+Y5cNn+sdOmuhxd0G3TF72sZFwhd4uSdxbiEU
2iAW01vzWDTDZ8ypB39ngsOONFtA3ZvARNRgolAY3TFp/W0T5K5x2BEt3ZxXE0p7ajBeMNqwNPFB
uQrMACX6Y1TaVKn5/N188p04zBgGsVSXQizdZvHafemPu+YHeLbXQ/Zc+cMu/Eas8DwC/34/8bTN
dT1AgBcSta75aNwzBo3K0W/aHfjDjUtoE0Fi1XhuCuI9dd7rX41yi1ytuGsTBdFVnVxYqGmqX3Xl
rjAp6iJqbRwYokeljgstwddrwPMwirYBtq8hpIpXf8D51+VwwLcYY7uWOXBeDTC+5TSP7dOQ2oO/
YsaudabvLfR4PeK7nT9grzY5JJSmYVXLCEVU83JEmvyBveP0fePGVyKUzyB0H/nUoD6xnXwgBzVr
cHpPKdourJtqdPvme2YQlVtiVXzc1i6p1UvrUrrVehnVvtkQpXTq9zkU7KG2gyYVJFy6GqLf0V2X
uNvf5fwF9fuz8P31uSFkncXy4nOidEGUzYqdicOVNoInfx52XV34tTEe5MUido76OGzlJ4FbZy2l
kMbw9WSwrk2c2DjRjoU8E35HbSD7M07MIA+n9uMCtzPWY6jdNR11T1EGOGjoVXFFJhxnyQJ1wvSJ
uXXh/Ohbmz12XwbG/e0vRm0cBxJaEzXJDOxxuyaVrpMulnejnmNaPay/b1uicELhcGIyQGMwsHSf
HKiT25UeU0hGW6A9SoHBhoDFXe7MxEAutT4OKEKj7RNRRkQYRpdW9nkeK0/RP/ZuOMmQsYDqxC/k
RVNSdUBdofnZmXjOdnZ3Gbqhv2IGKbEVPB4+ILr6Jj/LpZSktDeMdEFWJO7Ko2CIfig8bn8v4pbi
9bmlOougJomdEyP9ayJ2rjWofpw3P+fk/q8s8VTMilCE4pogch7l50i/xzS8IzU3sTIR9y5xuHg6
5iiUl45Jf7pd/lSHT6FCvbXOx82/4Y+nJNKkNUn1DO/usEq/JG1t2pYu7s3Rcuo5docBDRai4YXG
fC/Fjbe9iYSjaxwCqpMy5IaIoEIp4W81MitDs0e3I4EX1B6yP+PE0+tIaZS1Q0gYiZe1cq1So4PU
MjgArPqq0EMRAVms4l7XDHssO1ulBGooKxzqDYqM5uoRH6rrOtFuE/kuzMurhdTl+kME/eoRHOYp
pi4vgomv0qMbyw4PjQPxVS9FRkF2C/9faE6zK/xdQuYViTQO72Sla0ycJ4yqBL8eOrErQMUI0oRM
s2P9su10hDfw1UHFFDE/NSNg0awdULxdiGud+n0O5awmrwww4eDENleJdqeN1IklHIEnYjatZhmH
Bvdt502ejmnA6HbcVaodBVrAuiFEzGk/yv8/Y/8pdr+jLBJnwywyICsmcMNxX0aXItnmxXZmww94
BmZJE5YahW0UPS8Gz8CDN7oULkWXMTBRHRfERcHzL+dRlvd6xdo7dFeZUlue7rv2fjZ/bvva+Z6V
V9fmuYe6ZWzjZESoMmLKp4DWCFrUhUfW8bPscJS3rVGOwSFEvephJ0rw7CEP6nX1yvi2NuIPgaml
ijqIZVXL4vKZVo+4NYNisYPs/kWCCoIoUP1r59fxaoKdsBO81vslN0UB7VhovrDF/NBixHaunO3N
Oh/2vxphf8SJkSRr6nZEnQZPI1XGdA/C1UL+lhh421oT2iXzo6nMV6UleNt2qcVxl0Xfm0OvVEXp
tvWtGh0E88qipv/PO/fr0jg/UOpphU4EaoaVmhxXabHXZvZyVfMik+LNPg92r6a4u8Ic+6Yf+x4h
XZ97uGPdtCa+E/tj34PCqwXuclAiULZbBk6QXtyoZXM99geIOo3Z5FcZNdS9uRoQGHAhsQAtm35e
BgQKym1Z3WQy8e3/cLX+dzEwwN0N6yIJudHDs0e/le3hjjFbJ87wAyzGx/JWALPltrNRC+Iez0Nr
pErewcnTBBMe2egky/O2hT9kv16XxOGBPIzFMg8wgVHxIX8hn5p3yKXUExIbur/shA91ebwaZGs+
ObhRPkXLkKDZUFn8Mr8Utbu4o4Y7qH1jh/jERibnMmTmcYLMS5ZMZnxaQ8CmwNaDELS3wp6qqpDb
yMFCGU7dLI1a6RbmfxucfyQVXtCs1JEePvYSe91DDiGKteyTAq8wtwoL38IQaixQDa+bOAdX55Bh
iaxp6Hv0h0dpYhfhwZr3sfL0l87Hg4Ng6OBFQgplOYAYAderebE6QsCkvJIPVr5+bxrfJWwOVSXm
IzZtnZ5E6Tj1QUi1fRGbxjcJW6kgzEoCAJqlf9rekfNvbUKFj5u3gya+eOKJbytFYqIxGJCttJ56
y+RWmLL5Cj7d1q4/VXs2SlSjEErNzlFr44BCEVpR6Qy8wor++zLtDfnBrPbb/kAc25dszsnS2nAe
oyLF9nXFzzWL7IG6IKi943AhVlVFF/sexc+kPtZ9EpRKi+F34aorGnd7LRQivLS2nCymXCDuNKQt
ouHBqfdMxq3dFZ91EEePAfRWCHPsOP7xmoVXcIiQyWNjFQpLRhaQLsyR5qonPzYHR1pAGz+DqtuU
vmyvkHIIDiHmVFrABwaQHRmDrPHUSLpXIfX0d1Y4iBBNqwMb44g0F/rMpMSfVWi4UX1GxFL4Lq1y
ScRZ1oHepbErR78wA4F69hG+LXOhAxTCq0hJ0bWgG8dm/txWH6vw/IY3mYsVNKGK21FmAz2sImJ1
39KjYt391cfg27GiPo71vMTHGBPRA812WFt+qP4dCshsJ08OjtAnlTxPWIgSRZcxCN7nRSWcajMo
1US+BGdkUB+VBpxNUX6o1ocFNTHlqMaPafhze8Oor86FBV0im2ptYC36stchBGB92/59ynG5Y19r
aRjFGjotxOmroF2qzf5DzG5IHbw6FnfOLXXWG4Q3sHE7eP+TUewm23jEaDOK2eIOks4WESX+IXP/
apU795HRLtYKIRQ3ZlLVhl/dJp7pJnsLvRQY5Pjw3NjrQvlqW6GKdTNVWCjIjJvsxqj/2f5YhDPw
pbYyHUo1LvD7pbWgff6QzA3h19QDhe+Niqd+mgXtV3CQ7idv8VDOATfZmOxFv/TKQPC310Rdc3z5
rRhnSegN3NkDdLdy3HSyxwxqy47xhWU+FfoSHs+3Sy3RMIZ5g8T9oB2Vcj9N96FGZABfjv/GZaqw
v+EEgbqyMUEriJutdc1g/LE4wzfIiTlFMN9pkZ37odtAjjX0dbvZqzvL1b2wsAsWsgbbu0stloMP
xaog8sHgQzN3KfoU5fioKERmkPJKDkLKNI+szkKNWQvz72Mp7XWxIZyECE74KlyaNEKjqXhjVmbu
mtVgJ3Ls5EtQWfep5GcGNUBCHgMOPARd0HXFxEzjep3vEzBSpy6TUEClHtlINAx725/pD2nC32Cl
cokHRZGlUIdyLyOKqu4UzGtCrsfA44/JflOhHgWNKhdKFOkoWJOMLES6by/YgGhxKAJ0uLnGz9TO
QItGvm5ZbL9xIPi6XBhLGjr+AcYziKmg6BV5ltNFnhRAmwCixJG7EIEG4ZT8qMloghSwy5A1Suc5
ttMVIc3aElcMOzzcojA/jgtYVkykA3iJgniFT5a9hVbEDpuYaTZYxY+F8D1e6922f1CW5Ld40mhm
aMZsIFldMTyjJY5aPizpY7RQjn8GL94siXujWUVYivqIN5phXieWu6h3Yu9sr+Xc2Xpjg326E3AM
yyGOuwJvqN4VndXN3dRlHasg2IbYkuAqN9v22FHd+kocFpea2S71VLJOHzY4zgZB4h09CELtHIe0
uaaZshmyizMX7Vh8LiNoikdfttdy7uS+2TsOa6upjFcxgRX9a3HscDvHDiYQ9X1h2cJlvJOP1g3V
tnTmJL0xyUVvqNC22gDOG1cTDlF6YUoE9lG+zUHtskRtWbA80VJ6oXyflI9y/KUhOVfPlLlPl8G3
h9aVpKZKgeRNOjoVzquA4h+qm0ur2a0c6Hrq6ENjK5Qc+5mb641ZDmozQbWmXqyR1ouL6wGTsU7S
tTZoE65LQWzcuc3s3pr9bTchtpQXHyisaRxFFTeyGD5N2fe0u8s61+ypQVzC5fmG0WJU5y5HS5ub
VM/huDO0zwtFQk2Z4LBiNJJuFTM4x7TuSmh2VTd1SuDDuRGhN5+I/Q0neDQMax1ZNQpa7Dx1d9LO
rG0wBi1+fZd+tS4WaIeDP3FHjdqdu/Pf2OUQo9PHVcHULR4o0s+l+Fllk6P130Lwcs39ddpk9lru
18lrv247B4W/7yQGyrRS5LLBXewzeY/YN5/Nh+ozmybDPu8EqgGcNMghSL5imD6WkRyRb5NvrAdc
8MRnqNt7GNj2onuq55Hyfg5QdH3MJ8ixoB3XHCAy89TpXj88ltmn7X0kzPAyA/U6xasaAVBa4zEE
u3Gnm55guOUHWAhP3YSXGki6JNXaFu+VXH0Wyzu9/dwUn7eXQn0hk4svIgkEonOOO3KES3ROd4np
OLf1JCg7t0FBaopTW8dFGXE8aXXN6A6S8XGdGjuUVsyjucJEvH7Ybbhx9ZscelSaKUUgW8HJrmK7
FSK37/yuu2p0r2nuiS0krkmeyliUNCuEJgq6r49IqTsoEhxr00cD2i2TkCr/kfH4IjpjKQQx2T6f
IFdfDWGXiIiqGSXYzLiFAnVfgE9N3FGHirTFRR4YSM+taQES95Jb75nyCsZTcueX7gqlYnguKfDG
6TnIWIait3I2Kf4/NS7lCjcYmhJT70MTTW+McYAhNEYzGQOWhu6zHRLSvjVVgdKbhDdSp4znpJNy
rTTblb1JLqz7aMdeeYY3HnS727/MgrrbLkmcMp6gTq3yMV5H5FqZqtkwaF5Wro7WVt9lnVgZ4fs8
zXE0qFETsSmiBvQl4bDLaqIeSxxkvuckt6o2Cy24Q4RrcdCvwvyLYNQ22Cxr+Wl71yjXszjQ6FRV
HOMSIXYLlYYXaYMU8yOJ8kJfT9ddSK/gwo9Gq5K6afEYn5zwNh6dbLfuIA8Ntg+PDSTS7k4dZYuD
DbE0OsjIADaMxtUPLLeRORFbX+PXAZlsYHfHBghb7NuegNRkiWmlWex0Fc8CGN0gEh1DuxmtzVW0
Q0uwW0NtNoTwRot/UTNURPxocTgiVgKEsSqcgVL0s+GyN46S8WnbYSjn59BjtBJZWUWsL0J2ubro
NSK9tu37Kt+TslZWkzYiqzqP5oWo1vbYoPUl/DSWtb9EZNVxGzVUvkPFrDWrt1iyno3+gmvA7oI0
cyxPujVu2cWi7LtjdF0RMwTnN1GXDVPRdMmQuU1scq2WEsYhFoffVm2wJeHn9lf6w7H+bYHPzRul
bna9hv5FxqOguKmP8EO1f437CDczJVhCLIhP1cdGLy+6BsayUX2W0oO8+n+5Hi5kEyNNV+MJbWTD
YUHDCIYv7vSHDlnlPigdqlL7h7zD6+5xEVs4zMrYDPg+0bfumwFJwIeKiXFOfvqp2bNexrJ3iQWe
d8RXk2yHT3BjHKTZrGqYbP28sk3wfVXBMtlJAO1kNngRoylGe6CsUt+NQ+N5XeO0wBwOUqPRLvNY
eiry2Hz44Kq++fQvJvvZ1r3Hx9d1sn04Xeeo5GsoYShiOlTTS2gV+zrUAi4YXx+ruKA4R2wttUgO
ks3ZFFV9wBXHzgKe79541DH4weQJZVsEv7VIvDkpgxwMLyboYzsZ3zKvxdEeQUAGzbmAWNX5DM/r
RnIYks2xVqBGgFVl94r1vU8hFV152bjPw8cYEharBkFOclT9/A3z2yqfuRfDriuVGlbRk+iq4IRA
hBLiQm090+6vytvSASkv8QEpm1xSqenBj9ss2E4hS51I3ndj6lWUDihlhAOYIteUWFjZkZ90V2ue
FllCRzvx0QjH4NP0ORhEa8FEvjkxusNarJeLSdGnUSbY/z85X8m6GmsZAu37GhJiWmhHA3F5/SGg
evUBDjQaIY46sUEGab0fPPNQXuuKLd9Pvu6nB41qo6JuMpUDjLpKBsilYkHCTj2o3nzUvN6TnBaV
G7rnjUBhlYOKKJkHs9EURB/SJ3GJPFHDCL98qS1ECoLyNg4hMJJRhl0FO8KU+gprxh5VX5OoQhS1
HA4jMByGfIDFLpWucYVkslU9EMuLOXrYBiPCDk8LJWdKpoYM8AqIG0dSaSu97kaFv3ygGx9v19+u
x4+h9ZWeda2O26ONBduoE7un5Ncpf+Mn0OppUiOINKOBKkZ1ntFuGl50YV3O3r9h8TmnA/hmRXyo
EapzFTfYuni/OAWoN0vTVr8kjhHUd8pB8cByDppGe/t7UQEOP4lWo8ImtIx/evRnf3ZB1BwIdyNm
kGYPXZG3NNMIc+iNa1/jMEMQlzStDdzBeSWUdouHEbgqba3bG6VVBQ2SKzHxiCaOmMbhxlpa6mom
iOyLOTqssr6z9KNUPW5vJGWEwwujajLoDspokKyuCuFZtAIjoeD2/Ivy1ec5rGjC5r9X7uBMIcrJ
wMBd6FeqxwbUaOk84gLhp9Mg1g52h4q5RrsrzYc5I9ZDbBk/jzbEUzisEvLx8XrTyb7Q3VkUfT+x
BL5SXQ9oeml6oGum3sux1ydUDYX4JPxImgp2jEZjeGdeGpbNBHH77/J+UJw5t9nzAK2X235GACw/
jiavYpWYOYYAouZqlr7P5WwPJmYGl87dNkR9Hba1J+FDEa3RrOf4OhXIYBMMmneQuaQGSAkw4KfR
rKqZFJXFWn2302TLrtKnTNECY3lsq6uK6o+kwI4fSsvWSmwXFkHUriXZ4eMLy5Gvgi/K1q/bT+NV
H3S7v9tGDhcmMyyVOYJJw+ztcb4fmgYzPIRTUG7OAYNqWEqRGha+lXAjLkGSE+BG/T4XPZTSoDVq
i89UKEfTCmrJ394k4vf5GnWkJamS5Dim3ZiDGrdwTJV4iFGfnicvarLEmGSoxYMPMblq/d5t9+iJ
eMwcvKrZSx4NfkSXzB8SnL/hmq9GZ/rS6eAoY4Q8aMBwiq+xi4v1Vkxs1myUB+vz3+0iF0BUXZck
XcNuVhT0+/4fSSEAm4qIDPYdTzAh7dOp7zM48+ibBwnvZ+NKvh9c1smEx97D9nJIawyhTqy1eTep
7YhqfnlhHqrZjjzzofY66OChIXPZLYu7bZCAVoOLE8RBksYkghdaRmhL8UWjXBmDAVncDzBOn0Z6
fCG6ESy9jSNguJkd5vm7gvmqlvpURHbF4CBBN2LMQgqouUwo47NBrhJP8+PoNPs5EG10fVCDxcR9
YXAYMUztgAkDYEQ4fUVzu7TsTSr3R3wgvvIMYY9iKEcQd8gY+AV9uS6ChU8GKXllzXbSJrfb/sC8
eSNS5QvQnRlpZpnA20UQXYHySU4/5V36c9sIhRJ8CVpUTUMfR8yfqAEblIaTu/Lz6Ixe6dVBs4u+
/6U9DiW6WSvXOsd3yvtA1+zFY3kw3RUaH4/Pxf83geQ5AtFTh+fr0ZIky+kUIVfE6rWY/yw7t/SL
IAlWdF+uh8kV3fC4esan+KASVQRyfzkUAZ9HnI0GvmLvm4HqRQf1efiSXIDT0C8D+U6mXlTEOeBr
0w16FpKsw/5WeAgo90Z5VHtiTZRjcjGF1EWpHKtIgY/RnQYFgJX4feqccdgxhdoiQXEC13GZO9GM
xCVGyorquhAJZ6T2isMMRUwWzKIDcfO4dvIRIi1t60QiVVUnzPD1ZzMqe6mf4QKN/JBkQbzuxYbo
fCc+CV9zboRVEioWIQ35IS6PHTV/x7Z8A4v4SrNgzWYYq/h9K7QcIX3U+3/y7A7kIXbXhsE6EwEl
tWMcSLSKmYka09GxkuUCCex7Ve7vG5WsdcjEsti2nlzxa4Qca6UgxaJd15/ZrF8RoBuMVXPAifKd
7DanvhJb9om5PBowQQ3tCle9feETh3RdcZk5kz+j5Jwfoo+wbZwCH19xVqo0qnIZ+1gJo9MPt5Z4
J85XQpa526jODsqWe3CIMOq6YS4tC/32/T45tDsjkHB9/OVjhq8qZwbeuqKB82rIdiX8MKLDQskR
U57HQUIpQ7wHfSn4ROa9BTXV+Tqnhiq24c3kC8tak4YD1BrRjtKgolYL9iDFzmBcSuFu+6tQhrhy
hZ5MuSDNMeCt7upDH+pzaIthPF3M3WReJHgXLsS5/cNtZxmSqiigceCbDmKMka6hBomBX9XeKpgM
rz8YAaunGXtFsVciA3J+ja8GubsiNqyltlQUMoT0opourMaL52tTIFJ4f3gLvJrh3MLqZ3MZUoR+
aqD4ILO/HzRMirC8V3yQUnum5gEIgxLvJJHZ1frC/DC90MGUyZTEMMOEU5W5aNXfbzsKaY3zlFxO
k64fUEjR7EjwUNX26x61V+22Cu3W7i+pg0z4icQr5ZXTXBStCSRcJdu8ZIERGgN2wj/qtYgQkO6G
2XYT6b1oXrQWsgq/lPTFrqUrBYwpRu9LVI70PML/z08kkbtQZl2uwe+n6s4iFteJqt9A78jZ/ljU
UrhLRIvSWetigGAVTU4P4sf+S46wBT2Qf3eYJV6MOS1yJUbZhnEwiobLkovRo7qPfxZ7xcm9sXJI
t6C2j7tH5lTUtJgBfLqHMAl74ffHrnQYI1l+wIPECb2WIvojfZGDkEHVM9GKGYTENoYSQCQcee1O
dauL0YPuKj0Gdv5t/OokHJjoYxoZpYnakXRtSG76wEQFYj/BDNpu9sCj7X2wF+y3RZ5BI87SOSk0
oMl0MAPFXXdRMPmSw+g6/sXQGUOL99HAqzUOTdosrtsmYV3NZsD63OZd/NQvnuzn3vD0scriqzEW
4p3EVJO6GrG5olej6FCrUnJnXHNbjm7yhFL3JJzzxY9OLPWQnjLlDpiFQ1F/iZp5dPMiolouzwcg
r+vhEMQsLcVaDPBOTmJ9WEs77xLIa3/bxhB2jra+EIchwtKKwC7EhXrU2vn4nHSTLYdHNX0SE2/b
FHW38HQaraDKhiXhA6GMmd4wOg3LE6+ty+GCjYJTMTb1kTgEWadpHXQBZyuUHjLDMZWfxHIoAxxa
JOU0RmXLvOAiWfcyGgHQt+zNy64GB5OX2rGXO1TfCQOErc/FAYYcVYYWS2rhlrJsh11pl4Jmh8sx
S3I7KS7FEgTN0iOx0PNvo9+OyFNrZKg+53EDLGbNuNlx3YUDlBi7C+Q+j6Ng91/+0h6HGlPVL+HI
6HGGwwzWfdSBHelu8lev8COXvGnONy29ro6DDXVVE61UMBszHMaL2g9vJFScFUfdUZPgxFHjmTeG
UB7yOcNRq43FVuTUN8KLRvvRiI0jd8H2HhKhAU/A0bYgKll6wLw2H+du9Kb6S5v2tkH1ahNngGfh
mEsIq7QlEsiNuNqWmaMvPLzdXgoBgzJb6gnYlnljooMIjyQDyfCxi2wjvOqoEcj32CTrqg5aXdky
DVmS+RSroLSdLkyShB5wkTExO9Wj4en2jOTnsqN6bd+3K3HWOJ+Th1RXytKSQEKH0bZDdkguWWSj
H2kF2vdBDWyBwdcwFEM3VIOv05ZqGjezYPbO0trGj7n3mISd5cjXlQWWLusTLQN13qQENlzLUCVF
4olyLDNsEjGcW0cOfgUZ6CJSrho3v2JaX8a+nIhI+OznM04schsqhHMWqznC4M7DEwKSE7GrQ4uB
9eJGPtlxyADoDQqzLZVA264ZkiapfI6tV/MYfIgDPh+aYhElxr7ltIunHJiEAAUb7/yfM8YtLapj
aYoUbOYsumMhOcMU29P0Y/uQvTvHnBEWqJ4cshpUe3kRGr3Thr4lPbTy/fbvU4tg9k9+fy6GuihG
q3dGYyemgTgdG0oX8qwJxZB1CYPeEgQu35ooumHRx2aEdIQUKEpuj8OdUBLREmWD/f+TZRR53/cr
uv8cwRjEXSHm885sytxvVHHxt3fsvEufrIfDvb7qsqKQTCiGXw5esmOc978ahFsES1Ts/L4qzRxA
xWlVNFEzkbN5uzLZBLXVIsk9xBrNQ+2Xpc3ykfGTEnR7yI1hPMUNSWnNd7cUZ5T7ZDqKZ4JRTZIj
7GSwfdqst2180q7km3AX37W5rfqpZ7nS8/bWvguimFlNxWoRcCpQanm71nic8qxuw85RxOi7ZD73
yerXc/IA8gDXYjPAk3jTTVRm9OVp9Q41Tsxyqx100ZjDeEZFze/32s7cT77qg9mN5Po466WaYRoG
hkckS+QiX5DNlIOprJKTREVQhJaLlNUB6V/CQykzXPwLsjqzKBdgRgWpuCyt7B6eqRKBDGWEC3iN
LBOFSSx6pygSy26GAWHvKIK3xAyJxozzXvF71/iXsZxWyzIatQSVrH6v7LIg2b/IlRIjo+wrv/eC
VzNccJuh/UPDWErv5GqM8TmIjFPdHuxC2LLAXRimGsthBNZrJ/sksE4wjNO72mWuY3YTXd40dFD2
+OO0RhnkTeDX4oHN9VSBvq8Lm2UVFDwQ6v97rufl9L5uIHeMwm6Mc/yjddYUTb3mfU3Sc7I/eGsD
OZTP9AYy9+wmqStbwlmV7OZxvkv2FYZEC3f5/v8nZdiSdERKimKAyo6ncVgHOTYiCQeWyYxJbu7n
nWM4aCnHi2f4TiXKz3rgiTVuAxNUAsYmwcUSSoPdNA/STLj4+fjvxAK3gUUn5UbSLiz+AyPFNzbA
g4zMZa1D4DHzGdnWNqC/J5DgNpC7K1utkQVFUaElu/xXLrMKhiC5RQb7YqrsxdUeMx+BINHbchYy
2L1pKapp6jyL01KaXStZpohRpWQn7RKWSmPCcLvt5Z3FwBMz3IHW5EqxRDSQOk2IsQZjRnpL00AV
a4wzFQecN2VKpqbIsoGyzdurUSmEyJpLDb4xfm1ldwY/C1r0t5dz3v9+2+CB1lrVbNLj/5B2Xctx
40r0i1gFgvmVYZJmlC1ZfmE5MufMr78H8q6HgriDvVq/umpaABunG43ucyg6gKRbs9+pqgAAWdx5
d3yRnuMaZ+mawjc1+SaYtosQd4HcMD1M9aqqK5XftC7w5uwlLgS+t7oa0zQRaXUNV0cuCvqtBqH1
VOmconb6+GFKPl/erfXDZGm6ocjAB+udOow/h5PUAV7j/Vi7UDzfZOgSVR+mTXLbXovZ+VYPk6kS
RSW4MwKMuBXppVpClj5SHR+T3h51gitlF7qGB6W55GjevML6Tr5VHj+wUNNkPNVIP2WNvzVqU9X7
fa7g6j3Zeej6OMHQa3aTY4FmoE22Ga5EuLH27UzsqKwjC0RPPDsNi3RenkdtMOe5cZIUfOlPZSW4
Lqz9vgXaCXDHWYZu8kl1mek9Ukz8vlIRj2BMTC8GAQStmlB0TcXAIMGlh0sn8tDQ8dQqKU5VPqUa
KL5dwVd5V7UCtFoLAxz45KQpo7odiTPdta4/fWGvIiGm63wIQoDnW91pwQlTXRh8EtLziExziQXV
STolQag6ykN67F1GtQUSwH38kDnyNZOg9Z9zDKMIw/HqnkJbQ9FMhGSLJxIJ5SnGPY+CzMNLqZ3e
Mjk18Bx42bGLbEY/mG+Fa121aeCfhRusgcLCW1esLCWIprxVHOuBTrbqKVevm4yr/nc2/wLKw2+z
6Gl5DexRF/pjkzvosZQHc5gq0H2iR8vHu/mBiNrqV9FraYMLKKGUS1MRDw1SAeJkjR06DU51C7lu
dB/3d9NOFMFEFvlhDoNmejPkKtgUDuhHCu15lyGZssq/iG6jxhERqK5dYy0TZS4NERMkczyMWJZc
UitGb+t8ozfXBaSnynHazKIOwlUfQaRBH6YKK/wMSQ3C6QLaL4qj0J9h/gNiXYKzvpbJW5aJIKPp
ACx+CKKFIA9EeboGj//zBgNYdjM6PtQxpDt9g+RKlNes7BvQXoO/azJqD++IDozMj9LaV5zZqH7E
UWTjxn5FExQCDF0S4ORaVHtjjMOxppC7Xh4AlGHgufRgbFJ3tHubvJAajxkzGInJlX4tNLvyzd6Y
5TCsaEuMEwTY0uhpYt3P26qyWfzWbdOWvxJbuhXtqsgi+/9FUGvaCnogfao6ZbAN1ZMlC3Zy9fdR
Y0MFRUHwJJy3l36ZEjXUwFE1emW2J9bLZS9c9QqqmQiXOobg+RR0NgLVr9NABeHLQ2Z8Vodn1d9Q
7e6ylRXsY6Thf1vhk9BmHjoCJQFIzRqj1/Rf/SS5b8TE2ytXSY0gidI0hZiyonKbRaNSmeYKEAtq
ZZZLhU7+IHmap1u4lLAHflEgWV3XwiB3E1KKUanUHgbraRO210HrGd3+A1u3MMGFqtzCcEc4p4Ch
2XAjOa3scI4dKKkKMt9VR2PyVkAHJL98GG6nrJdkrVWdNhlsCVrOiqCXa9XTFga4vfJlM1aUYEDT
BVFtP9lJpYG370MQbT6wYQs73IaZPo0zQ0YaGKv3pbob/Vvz/2ZphLQBRJj+7BUXysvQmuq6RMoy
VnfGVDjzsMv/77c+zgYXyn0p8GUZkdVhzQHVZ6MQbJPge/PN0bLfTM3cMeBKQRAaN24XCT74qgUN
RRYZzzaAMA6Mu0y3SD10qiMpR73bBYag8CH6ffb/C+iNklIzJgs3mKqI7Tz9CXasy560ltwAcXWT
GDLF5+bvSBghRdRO8J1rFW/xJUYX5Pvsc+3NDnHHk/gpbxVOFva4qGkkdC67UEb4qq6pdttZ29p/
EqxpJet4sybuq2SmroCCFulT4fUu66n09+mVilm4DFzEsgC8Vu4Ub4xxn2hWwsZoYriAYXxSmqtQ
PfaD5qXmcbR+XF6XaOs46M/NWR1qpVadIDyZWmKXmquFgli89mzzZjkchBG8AIyzkalOVtvkMOKO
xHxCuZarTXSEEj0mS0LRjKRoYRycZX2RpnoKXC7nEPMS5rXsp25niPjD2Z/OlXHeLI2DtMxX9bkb
GxC6ZFCvqjax0ttB5AWid8P1Q3s+UhyshZIGBeYcdix9b9QPnb+97AeCdfC0V2mJp0K5hh/UEnC5
d+hYYC1XVnp/2c7ag6FG0MGgKsQyQXXNLQRkF+mQawgzwVNjuOaBUcqDIKrx0usPqTiwcKAzKEWW
hlyKM9dLQdb0eqI6o/m1Gva+/yXRBXi6unVnE/zWqWYojyQuVSeuP6P5g5q/LLQDidTTVx1gYYUr
oViGVtaRhYQW7Tk3tUEgUySaJVg1gYubZlqqDMlO7sjkSRj5JYEJPaztsJAc4KogNKyaQK1ZMU0Z
Xc0KZ2KcMx1D5UACQ413+TyoENFsc/sjPrawwh1KdfAVP69xBSWoBrHu8HannH5L5IkLMaIlcR5W
GmloaANOZkzdoD+ZH7ucnVfDM0c1PaRapRZHszkEKQjOMJTn6bfAahWzxKySD2H5l8s7uOrSC5Oc
s41+GiFDQPxpzZta31rRrvBPUSo4OOtxYWGGi9sSbtS92gOj+41+xxjGgsRNTuhk3su6jW5LMLig
k+ry0oRGuUAum6VMZpacaDf5IzTt0MoMeYQRk76sHbJ0ggdtLzDJfpIPEpjZJNYrAQ9qrW8zLr0z
uyYY8AW7Q4vcAe3ibvQTOhobC4Mm0UO1+5A9DTULHQJtEJ54a6/vBi0OmgoZZPubiedmGOxgP9c2
3p4wrRBvRWVxdm7fr/BskVshKf2kJRWyYis6+lCsMX/q1qkd9oEh8My10ybTsyHmuYvkFWJ3ao5W
MaRhqF8llWaX8ffLuyeywEFUEmaGUUQEymYDeIWUaJvEicAh1k2YFmr5uHOjcv12EUU5+nlbIyjR
NrVbrbTVTjBm9J4dCXEPDYJ/m+CJpeapC0zS96xI1kMpZvgCru7AJj9Gp3hsr9GiKjnaXghV7MC+
d4OzVQ43wiHu0krD5SvcSzcahLmhFkkfJ7w3kt082J0gmqwmE8tVcgASwvcjWUZSXr0S8LJH/Sp3
eocRIk67znIvu8ZaR+SbXeWwQ53TgVAJ3lfhEjC6AKzDdMumxaJNJUia1/LX5dKYDy0cfUb25FsW
tjIervzEM9SDEv6/Q7icj3CHNpIymXQZYCmZp93YW3tUTARfaB0Xzg7BHdeAJonZSSist214lEnv
maW5j6Snxu/dvtcE1ti5ueR+3NGt1FgPmwrnKjZ2hXyn+fdTfpsVWw2sP6buo2ArMCg4yBqfaNCR
VC1bHjGu+uSh+kjSt3QCDijUuq36si8Aq82B5sdGEji0wMn4V4hxTrQJ71cITPk1Li8FKvbT9r+d
Gf49IJ5ipYIbqM4E0m8K5gkDz9BlAp2z+iFuKkbOPSv3Q3USloJWV6dQ9jamQjJL5tyhMLUuniz4
t6ldFdKuiY9pIAi1qw6wMME5QNC1U6CNUwOhpVtFO42doEtg/fctNDkgHSfouXqLAkMlD1B2xAdK
rW2r3qS6gLpgtVSD18M/Brg9ahTJtNISBiYMn2zRdP3su+GvbrB/UwRHoU0FJtkvvjukC4vclg1Q
FGsyHRbN5msr3czxvC21z21+X8Si4ylcHXd+SD+qdTIgPpCtcQMW8Z3vluqpcUev2Ay7Fm1TL5e9
fRWBzovjD1TfT10VW7gLTmjPY4PlraduxL02Arfgz5QPVi5kW4hDpXnjq3bvP19exnqgW6yDC6zo
N5BDI8UtnaB1XEUrfms3m2KPdNIRYZxoy7iYSoKqhUwlMhW6bRnHFNqTVPRRfKBBXVs4us62dBFP
aw3qg6aOfhHTeEjRsAZ6sUZImLZ2b1oa4SKqFkhJOhHEA9NAi3IN+QswoWJULce7PLr8nSi3zc2/
mmFku3ThVPFUbQG0XwdLh+V+M3m6k7CqyrO8TW7ZlSbdCocLV7EVjckEHV/Eejc8kTd1WJkyvppk
7P3uJlOOpmg3VzdzYYLzQWJ1/UwC9sX09EubfK2leJ918nfJn/eX3V20GM4FZcmUCwhgopeotr6Z
c7HNelapjIUTyqv58WJJnBOWmhrVlAL7WmSP5S1aNh1Ev2t2DSx/ikYL19FvYY3zRl9uGlMJ4RON
B9GXxu62SIWuW1tSN6DzcaW9bmwub+QqLi0scuFqUuTeL3J8sjop7MwY7Ux0xRB9Ki5e1VAOqXOK
TxWHnwzp1AaQRi3dy6sQ2eAi1GR2RBnTsXHS1hvaG7PZVf+33gRLvRcbxUBxgUZ6DrkyXwWA08jR
yZWhbcxGcAUUfAu+LDkFeAE3fORdCb0Lm3u/9C7vkuB4vlMuGGqdYlZQdWaa7yXTdKcu/9V1w0NN
Bcdz3ZKO/cI0hKHyJeMEhDqa4re4y6r3cbmr42cFPX+i9bw+pr+DUPWPGf5lb5zTMc3wru/I9WDj
ydVO0OzRtqoL9WTNqJwY7R/d10wEc6sFKXlhl7s0l3ncV76Pno9Y2pRHCc1H8Sbapldhate4soO8
T9qLZJrWXfy8Vg5bIX1uWVKPtaYyvR0NeUdDKENtL3vI+vVctTDkgXqyZvLtYk0xWYU+4Jlf2o0b
1L025l6+Hg+TW6DNWSjkve4mZ2vcsW3wZ+S5BDdhXC66k2500BUdEIBfWJd/68yVjbkCUD2KWoXX
14neCbDIWFSlfGtV0U9mjeFFdO10DnvvDDzwZH6ZDwxl/4Us72qsX5jjUDYpgzkyOlQw1VO8Zzp5
vmth0GDLpCfqrQnuMUEtYhVKFgY50A1GWSvCBi1QI/rSSr+ySSsAk1V/XFjgvl0oB8FYQBjN6XvI
+xAr2ra1/EuaSkfgkutLwcuTjs5hYvGZ8zAGtB5bFoG/q3dskqs4JSfleoKy8CbexQfrccpsgc3V
qA9KKabsahi6xYH9VEpq39RoTqVb/w4V522wzY5oUIZqk5hCa73y98caev3ehpYmtrKCqmyFmxwV
HcBJ6vruPLkNZMSlbb31Qa67F6U2q/tqoBWJUHQpv5vMi1tVziPFQJem8pOYXwtRTF4/YwsD7A9Y
RExaYg+lHoE/Qt/13toUTuZ0L6qd7dn8iei2sIolC2vMXxfWJDwm9lkGfAzVeUvJSdGzTd198onA
N0Tbxh3lOK77AULA6FyAfsvwKHWCXhLROriTG+qtmcjmhNgSZLasv1jjF9O3m+aXwMVXIcnAbUDH
KwfFmMHb/QoQOiFTSxSHTbYU9x2uceSG6fBBJwbj4h8KXybBe66M5mdZ506U1UGGlXYD+A+SML7x
MW/3oDXlVZEJmeJWgelsiadajruOTBOEvZ1o/JoFiq219400ilBpdfsWVvjty8waYmsoI0k76QYE
kpk3f9NvjdPgao6k29PuA83AmrwwyMV/Q+rmtMnQMZMhxTCnBF3OZX/KRtWNfRHLA/Oxd3nVwhZb
/OIsyeEckELGFur5bWU8Kr09ST8mP7VzUb1n9TQtLHEY0Zi1EUkUUST3baV4rivB8KVoJRwqYBrI
KkcwZDgSbezAvNLLL4WJTrPKa+NUgAyrrcDwbksxZfQ5Y0Lo7bbVXVmaao4bNoryMubtKqf6qaJh
awd/gCzeKyn29C11RMF+3ePPdrlQLJnTWKkW7Ab+cxbGtq/fl733EbxYLI47wHnUBkOoA/cqDynM
Z1SYvqH7/ZQ8QirEma5EZMvrV+GzPf4NXUuUPIYYBDI0ig7Xfi/vLK+1k336lU1KSB+azsAB+7OL
/MRLJOVqWUsNeilO0dfsPjkk28nYtqDpSp9GL/XQ+SjicmMf5v05O5vkznTvj1SvDOS/8tT2dpWM
XW5rBLdwR5pneXSjfKq8XAqII7fQIf7AF6UYLwOqgNwAPddv3TXLLKNMc8RnRk2C2qc3fkPf+j47
MtJBsA2JyDTY7/GrXdjjb2ukUkIyZB0qlAdtkx3aXYJEoD6JuHDXIGVphkNmpdbrLpSwrAJN3vKv
thAU+FfzmqUB7qsZASWjGiPT8PVXUTdGaN18l74w1ZxoI1rOGoItrXFYbJUhiaUJ/TdVqNtW80IS
W+6eCrN3aXJ32SPWcGRpigPjAkS1URFjLqoqb/v4zoyPlUhMed2EihZZC/8wj/TW55RO00MlQ4kj
M8FR9E2Jt62oP/Ifvs/ZBpehmUkR5vmIdDo8zt//Hitr0HLj9VvJFSU2q6hPydkch/p+oDex1MCc
EdphZNdH6siMdner3CtfMNx9lA6Y7HJEjJrrO2lYJrYRAecVPxcxWu38PB0q1CCyad/pqRfrt33X
uZc9Yv0snY1wHpH6Me0wDYsB/3Q3WldNKvC4f/hWZwOcPyRa6ctgIm0c/zS6qhcdoq3xBapQuBVD
q/D+v62Gc4y2q019CrGa0vxkmc+aqNF8tS4EeuA/34RzBTwmhH1IgOfq3YChjPkRJSiXvjTu5JJH
JjUlusMJ948L/UWikiidGIYfZlCaIUg6zSbb/0t54TV3WIZIDot63E20EbKITvQLw1SD1zLNMCb5
8aXoHIrSCQYYvcvfbM3NlyY5D5QH0HWi0YE6fmte9X61mzRpUxnl5rKZ9VKihVkaRksIRRNuaaU+
6r9HdgdnBjVDszWu2atWLySmZU7GR8HXqV2KCTUwGHNRN6Gd344+Lg6dfErT2TWmu4ycClmUja5u
HJsO/m2HH0SKfWVIR1bJo1BoCot9hm4KImxaYttyYTWvr5ILFArbLk76ADcF+SaDTAVGq8ONcl3W
0DxghYvAzZ4vf6hVF1wsiwu+lpaROCJD50xmjEmuU0OFVWX2E5fWxLkCSkINHUvcSf5mmPYf06v0
LyrmUSR3tZ7oLlbEeXgjJRAgoNjC+SY/+ls2E2+xwdIvM5JOyRUxPQrtcZAblD0Jcx0nKnjKKqYv
vGGDY/Ndmtrpde5Zt6JItZrlLhbIwa7WjtkwxzIWqFSdbRTZ3TD01LYkEw2xDTUewQ81Ol04yfZl
X1k7aot8hleIAeXu3FKWXif+tdFC6rrL7JJusygVgNRqBW9piTvUfRWamWIgrWldpkUT2Y9Rh/lW
HUI+LYSDpL15L7wgsTyWd9OFTV4rxjIjCy8sSKfD/SvV/3bcMaJ/2VOvRLW1tUO3NMWl1IPUGTMd
kOKY+pVGDkTbXv5Qqz65NMCdarlQlFFJYeCv9tdxFxs2nuFVzLOyfmlDc4TT+GsAubTJHfOkk2Il
7dhtHW+t454+KTtoM4BzffzF+JnCxP4X8Vq0k9xh79FQR40ZKTZeqxuvRlWUlXrxwHvKf00u2g02
Qj9Zg+jlOrnzbuUG2husVz+J7kEZsfP3TB19fGIaXWL1S5bjXHJL7rRPQZF1NMJRaFrFo1G9L72Q
bJvOTlvR0gTn2+TSrVmeSGWCn9GRy9Ar6sZOzWpX9eQArbUPNF4uN5HLs/CYqYQqqEWcrvmWYm4o
EnI/rnvGOXfkICQf5U4FkyFe3nJ7YnKsCtiNMgd65ZEChVQFYhdBa4tYZta38I9VnoJXNxPNIike
pkzrObYO8lB5subOVATFokSVHzAMNZ0kQ4nUkXH9GkhU+51/bDatF+6QJsiOAFAEu0k5QKEBkcPQ
wh0dAhRJ5TDdqWyr7gPFYWwze7abFmbLBAFHdAHgqXjDIqBtxR6Gw2MDcVmkx/5eshzter5meiXT
Dq9xolfUtfC6uHTwlLzxmJSzlsBxYgtsKenOAI+nYjwMkRtYvesroscxkctweKKVfTn7jPCga479
9D0OZZfWh0wTjR7/Q1A4+yaPJL6qUJNNKKhfMkgqoKmt2MbfyB6v7OE9KOB2hqCysx4RzgY5PMmz
oQHTO3Yy0HF9M9wqIJ4Zupddc70KdjbCIUlRGuVgsUkncNgeGrS/s2sG3YnuTaIDwMFJHPpjm0w1
2rhjyWtD06lGc3d5JSJv5/tV8mLq6kFG79DV31NbPthxu00HSm0KmnJhyF4PZX/2jm9gAbdmlcbs
obTw9PiQ7ymY0U03jXf+A91QtM0Ze8ESBS6hcDgSK9pEtBFfS01scscsRgDlDILcuTtiaIEVSgHL
Ik8UwSXP8NQrekcxPKg4WvVaYxx3w4uV2CBZhqrbICSOFniLwv5/cY2jsmQ1Jsh60QXpqvJDXH4S
7KPoy3GgkUToWh8agIb5SblBTrCJQfUE2R4UTcFzL/aU9eT47CkcdtSyXOtFCdekCNYNSI8Cw57y
X5Ik20OwL+qTod9N4M4IY0EPlwi1+EegLov6yR9w8Pq/OBet6+AEoRvAf73V70WXK5GDcnDSF1ne
zwYuq+aESf0RxLam/inVBKsSWeHQJCE1pqbZ55Ojo9lumuHBrz92B/jzyfgHnxJUwbXGYmfwJD0E
O5C0OYYXho706be4UyJKH1drPovIyb/4BFEglaWusj5m5pL+fjxYW2pj4FQAI+s58XlpHIpIpd4Q
aUY2IpePadtg4NilE2Sthx9UOC0pOMrvSYj1KCQZHAK6G/N4X43f/9tRVjmswAhwVqOhBNf5B81m
4iusr2PCmBpTXwk2Ii494VfioCOV8joIDJQ4cxrYEl7yZ9PRoMCi4HQnwUuJ/KpVCjv3RUmkINFR
OQyZx0mhUY5ooyS9YwRXeYtSSbLHcIwobRSglcolHkrbx5rMslUWR1lWoN52nxmPj/g6KHIPDi+M
SjV1KDmiMYzcSkVr55Vollu0bRxWVGEAEkg2oaS1dzQqbMrEPO6s/u6yHwoWwo9LYpZ+SnUfPkDS
g5wfio9wBFAZuyGDDUUFfeTbkJi1qqIpHd7dSG/t8i70ssmFKItXVZ3gbrkeMhamuPKKVaW1ZkmY
GQvqjXRjIDb6rlZ4tHttlSK76lnUMbC6eQuLHCBhEKUYQxMOF2vfLaiFNO7lj7OevywMsHxgkVAo
eDPqtQkGKBS1/uKTaV60O5bqgjf85bK51fC0sMaWu7CW0bnVTQk1h3HQwRru0Wzc+u2vy0aEn4kD
on4MMRZOUEhhV1gUFe8KJ/oEIgwXAkcH8k00dSXcQw5/In1SoY6GPQyPxg0rDLe76UeEmfds41+L
YFa0hRwEjXKKHsQC1bBxeM6nyR78Uyr9vLyDq8iw+Ewc9oRKWVCLPf7mgAWfmLd5OW/Drn1Ck64g
mxAthwMhmnTQiq9wevt6p4eHLLyvJsFtUeQP/ORYC6aS3GqxZWxgG41SdyHYPFXw2FK3/yTuoBP5
A98Ia0l1qw4q1hT9SvfsqaXfDbfG3ei1zr/IoBkEvKvjySaF4AhamSg/ijlk0aynOryv3XTezAan
oZQXHC3G/XMSNbetf66zMc4z1KQaJLVGjPfR7RMqX+riuux3l71vHfPONniXqKc+LAm8L1Z+qfqn
Qhe43Lp3//l9vpQGqadJjzVsmET7wZ71BHe3OHHSmjiQWxOkDILF8OW0vipzqw8QZCVjuLLy7FHr
ho9h+HlBXJAI6yQD5zXCUngcoNjJBEJnPIoSN8azlKiNQrQgLmBQJHfg1kYtN543cfTYWk+Xv77A
w/gqWVvSrIsHfP2puG6SbxLEAo2PZCTnE8PPFAxNlNeKivgw+IETtYZHk8H7b6vgQkLegZmClGyX
ovtJQ1Gs3EShoAFZtFNcJNBrDGZbOT57OV4V3Z0PxSPReNB65WixVdx5r+q606se0Dk4g8eECfzY
Nl3DkQ9ATzv8Yrna4+Wd+we0Pnszd/w7KIpY4Yjj2f3VKWHiga5xWcdzhmeQ1Llsj/3cBfjka2NB
Ffh9NMMZVMzIMtWPYSNt04OIlHU9KACdFcXUQVPDk1nmczrTtka5wT9ls8NE7eTAHu/M1Kmv40Pq
CEdn2Od/t7CFQc4FwzoM0owReEiFvw2pm/T7JI1dJhA7iQbihKvjfDEvoxEvVxqrp7OQx/ax61AF
Y7UU35k/UuVYLI3zyq5X52LsMPUhVdRT46dAbb1gFKoTrd72FmY4T6R9Yai5AuxmD4+SXW7mXX7F
XnjyT6LmwXWvP9viey6nImmNmhVuGm/esOIlVGC3dP97xt24FQlXrGLHwhx3k2mS1oxD1jpR+odU
cqlyr/UiCqrVxGRhgwtLQak2Scful+qX31q64YbuFaRBmI8VytuLFsSFpSIEbfVgoA476aU9Uo+Q
0NFbAb+C8Cux4Li4v0yaXORJieCkn/Q7Nh4WsifhBI/fSPbRVCXqAVkNtostZKte2EuTzo9bBY9x
SriteszKisBW9I04kOj0MoqyEW6nbiFf58YbEtvsZaDAy1u+1WsB2LKfu4BJPA3eXIXxbLXAdqXC
HGiwNZK7Uffxkvr1MqgLPxSHEMogZyVlb22NFz6C2u23lsRwy95XXmlFRdTs7Affr0zDvIypUsvS
OKwY6zygpY+VxWP/CSxhTjpAdURP9kZUVvY83BstEeSx/wC6f2zy9xqLZFHdMNp5NcXbAzr8Ntr1
9AKCyY0GUUdRb8n6CTtb4yAj9w0LvKlwFQXzJV2VOTNUnY2nyx9OZITDjDga8PiQATP6JvXG5GYa
E6fzP/03IxxWRFJQTCmTzEi0z0G1acrSNlT3sg3hx+GgArqYEh1YeZc1p2UQbQGcg1Qw3JHdYEff
BNbYn3zB/Xji/l6t5nhgwZ5s86OyUXAFyHeGw8ZWYy9wRY+WwtVxuCE3uaF36LXA6vQDAqTj74Nt
s6n2kNt0q+fLq1tHwbPn8cnFQIkfgXHBGY3AboufcfL9vxng0KLLOswZa/C6yHoYlIdm/sCQL0aX
/wYHfqauDiH+1bMCUdF/msPHQiSysX5qTB3aEzJUZvhLZmFSyc9YsxJJdubQ23V9nXWCnOsfIPVs
hDuaY6zEwD6i4CrQu8kOQiyDbTRgd/z96gMZbFGxQWiSO6iVVc1pTPHaSbbqXY3sXL+Nv8nb+Frf
JJvUUX58xA3OK+SObEdmWUkHfCYNXLNJI9ud6O1s3ZPPFtiHXMRz0w+1ESRqGHnEQ0gU3IN5+vIS
1gPs2QB3LhXfnGnf4yONemL7ndvQHyC0b/LdZTMih+NOZClFUgpiSsVJE9MO4u9+aTrZ4Nv/zQp3
LKPGlyKFzSXjld1WJCejPwt/f9mG6ItwcbuoRmpk3YzBCem26075R7QENUr/fBH+fgk+e8ucCRaR
RvZc2JLNqFjtGK35TvwE5rFtRj3RM6bg8/DtF6pcdUHUy5iQszS7jcmpR9t/hjGhy3u3Xh1YrI2D
hFRt/K5kHH3DoXhSNnLisCdG1bXupMlOvdKxXkTqPoLvxfdbEMiLh1GMDFzNr+r4bhJRhoi2jsOA
YaxisK12CGwgN9QV3MUsNOomH3qyXOwc+zMWQECqXAsIwRfKmh+z9WKVsR2Cvt8XUfKKtovDg6r2
M/Cu4KDmaW9DOMCeRJD2D6nA2cE5LKjSgsTziIa94XWWNvJyzJvOzu/JIOPxssuJ1sNBQm9a85x2
yOuJ6ar9sySSuBC6NIcHrWYNucxmBunW32beuKt36qO/a1zZYf08ppeKKE4ES+LbKSRwdqPlC4do
Lm6yYZ/WgkurwKP55gk/nIwyiTHHkqQuHbZg054jgQnREjgcADmBnFIM0Timf0vMUy6qpgqiGt8q
IUcyAWdEiIS98I+DVW3mOEDvHwFN8eBTQdRhX/h9Kv3Hn/m2idbH0wZ07RGjwzi2B4k+xsGnKB9D
G7Kpx3JEVi3Dstal7mXfFn0oDhMGPVMLNUKkkNrtNG41+WD4grgt+lAcHBBtqObcRKJYmt/a+EEu
RRFhvWR23jwODIxONeQEqnqv5IagWtilV+iSdlFmd0XkhqLt4qCgDbo5mJUJOUi7jQovarea+R+/
CAcGljVpsYSKrtNDmndIrqxW83qc1Mvfnf2hFxzuXQODFqdtbWVgBWirXaNJnhX1z5baH4rZt/O8
+zwohcCkYO807i4PVUXZzEaEH2l+RsuELff30ZwIDpIoMmgcLMxV6muYbkPd3nBrTOr5rn/swJSj
flYxbSOqsK9uo4IBX9kAGbzOT8lLEOlNU6Z+QQbDiburAGMp8QzKj95Oy2v6EdUQejbHF2wbVQ0S
AsYAZwp9L0/k7aSK3g5XYW9hgvtK8th2aVHhtkAbw26GEwU1hlZdD8mHKrULQ9yHQorQ48kCkMeq
gLrTnNqdfNe5+qbcDnby7bK7r/rewhh3qTOkUVUKJhsSQDW+JN8S4/ukfATnFjYYDi7Sq0GSkynT
GTYoTwF9GkTpm2gN7P8Xvz/qs2QEKEk4ulZfFUHxDNKoXUVF8rEiMxxcF9ZACqLDx5RRd7r2noR0
kxT7y99jPeVZbBaH2cWIcRYzQlDIkfUe5BsTMhjspQNkLKBeAdEaNIRE3bDr2LAwyqG3H1k17Xp4
gZl6r/3hoQ3a/NzVbyTciQJXRDawGvnQ7WiAJUzVCM+Xl8vJrNRsamdK3CL7qnW9CO1WQ9/CArci
o+7NmM6gtlS3/TGDhpVqdy674Emu6BK0Psa4sMUFJrltjCCF7PArI8jsynY04r3cCd3yyjrNHnvV
Bv9Z+bG5+bNdvuLcTHhUxPHFM99+bLzfDyC9nUCK7GFw2ayO74hUoERr5btpal8jJW2Rv7YbfZtc
Ew8yepAyKa8YK4l/9W+Eh9fP3R9n0Tk8bI3QmKOkB4tctU+gt9B+7UWvYyITHApOaTGRkeKI9c0+
xeiPRDcxfbh8skU2OBTM6iYHOQ1QikidG0NDMVEiu4Ls7mUz62W6hVewv2OBhpMVpXhMRPqf7oNd
cRfeoM1YsVPMLhK0xloQpxAeAPYF3uVMYMKRwXtnKirfwoEQ7+v1jNnoyqsLO9g14P8pJ6f19A3Z
pc7H6usLexwS16QLiMkIFdJjcg8GasY/3e/maw19kuimHp6FIzSiFXKoPKEnwZQnHLW5e51Pw7C5
F2MWFRV9JosnajT9h4943lEOvoas7NSC5brsGo9qlVs45Tc2Gc3sNc8iIZ11PD6b4xCsUlSpCqBV
6gTKS8hGP+iny1657vx/DPB1tyoALZXioxKam5/a4Ydc3uqj4LazagIEddAPAEs3Hpff+r0W+rpB
E/j9kD5ImA/Q4+MkamYV2eDO8BxX1VRPuFCZ+VOBUaaSjeI7l7dq/dsvFsL+iMUBhrwjwVA/il50
K282Icbis63maQc2qZU7osMrWhJ3lnJrNJWaTQPj6dee+8luwUYiqlAL18SdnzKusnwcAH6Nx3La
yDOuDe/777qU9PihrtzFDnKnx5JkqvdM2YgW13l/rYemXeizCGhXU4yFFe7QQBFlTsmAuyg55Le6
M+8ip7PQe57jrT4X1aXW88I/1kzCNdbLlSZnMVOtJdt5Q7ziEG98MJSEjqbZv1UedCi6a4JFsu/y
DtkXVrlLzxDlTZx32ElLv5+kX52ZOGNz32WVnfiiR9rLngh2tbd+H6kJSLUtXBPy7AV6fHM62Vov
SK9XgW6xHg4kjCEFLxxrAJXRbBriyqMMguubyAIHEdGkggq6xI6pEEtS7mURNeN6rq6C4xk6sFA9
4zOwoOnK1NDwRgJlIXY5CA60RC6B12UmPiWWyFtf0Nke91laGtLQKGFP7oyTEXcbpYs+9FXOJriv
os46QsMEdIiSn2bwtY1bgRv/w+k5W+C+ShzUsT5lbNOmfY6R6Hhjec2LfBcNjoHpivhg3CbPl3Gc
Hf/3R+dskoPxzuiHGSJQuMbX2s1gqXtIoSXoPRmO0ai/TFZ3q6TXZPa/Xzb77hSpRIX6HsTWdGgP
Gyb3ueaoKP1a7lonCY1j4kv7+n+kXVdz3Tiz/EWsIpj5ynSCjrJl2X5hrWUvc8789bch3886ho45
u95Xy6URgUFjMKF7aW7RJLPbNvMuGyKYEbasUUEEnrbJ6I6KX5TRXcMess5wKpn524beuZ9gSNi5
qLOzOW7W3pW65qAa8X1eUonF1/j0l60SbAhbZUWDFmlSPrjakCUHlizQS1RjyNUlJVRBgqpHStDV
B6bf6YkdRf6i9RM0sLI5d6euZR9UTvbmFENfzz7IKBXtqIfy8jEq47JwjGm1V2c2jVhzTNAwSeCq
HBmY9hc5dFmoq7XXGX0f5PoYPpZVNJMDm9QSCld8k/SJqeXl6A71qx6H5NjPuSf5y208eT/uYLV0
/9u2CRc+S9KwKapwAlO8nxSDYxQZYeF9TCHsmnDLZ5ZWl1MTDoiRX7uhvVF22qveRw3cVa7sz4zq
uXh34QsGhQtftYoJkprweT65wuULeF5GDnhvHhWQUx8nJjQjLR2j2NB7FHPzD2YQHUfnpTigEdDl
T2wqCCROsy1c8/qIORKj1UEQ2+H6bSY3M9obqAzdLBo6F/6TZ9gCQBmNpQ2RFPZuazzEZYJZcqL+
9Zu1M2QZmj0AQ5GGXpZmpbJtHNn0sHqQX3OTyDUO6+4Ha4oCVnhv+5Pe38mvnvE/i0wMzooiRKtc
Nbdu8/fiJpj5ML5pDu+Rr4//YMbo8nl+sybuVm7KpZ3ZkytdDZgw6dD3OvRoy19dzrS/PNteQtxl
/LS+B8g3i8KehXj7rlDJ6t05C3rpKyoi/fqljY+RSkxRvB9bFlZSuFf0qjCHJMKhTg+Ki7fPUTsU
B9BFXJFNc9Qq8p+fPbPkPMytUDGRyXolH8u9cjnVslN+tU7L67SO0ezy/+ibTBauGgNW62GQOM/B
8FHxIV91PZqOumOu7haBUdHNgZfP9tveCeiPvVvXen5FrRLDANMuvTX97tPsjn7otG5ym7sR4S7v
Qh9hEwXwn9a8MeoO6ocpUlAZyEk5v1pL9sC+F28T7Ag3gMTSMh0wCekWBqRQB803o/ZDI6VBpqWB
2eh7uy0fTcMI7KrAWBkjGglJ+8KFMCadCUF0HHt+A/EszXjVgwuhQIqeJLq6HNf93EaRmHIKobc3
zn2P3hF3xgOw/MzpNkMc+8V2oK5bPiA/QJbxCOcRiSrlULa1UME1BNJ+tL3XDiqhnP1jZIdtCCVO
4yvCnp3GSVXjprHswZ3jnckqV1VTb9sCcS28o/6dq6SeyhQDNyiq3Cd7lTdNeuyGQSzaB0qTzVGU
e7w+Ss6+aWjCaswMtUUNgg8z9fvkgBOHM1dCknj747inbwD0a9r+zFRsIdiKKrw6G6tww/BjrmiO
lPrlchPLCL7SD9vmKLcQMMWIOoi19hrKHPXwrZCW/mqNlfY5qdv1L73MZOINQN2v4lRtFMddyYyq
d4cWrPb8yguhJe2UDvsbc5VHsh5GeaMALBiKn0sNmgQ83asPTvyBR3vRfXTdBW3hc6Wq+vpfd/T/
CmZMAJNcS9S8QWeyWzRIZIMYODql8b9/CP9qRRy3xSMqBMNAyOs3LIDoAWYIPeXbeOw8Xukrn9TU
ocZmCOQS+6G1TEFt1shm18aYSYciprRej5Q+LeGRInMdkmOYIx2TwQWP9FU1Z9drqftai7ZHeSEy
PO+TCcIaCjFKPBszW4Z0dsuX9BDer14OnXsbLf4WaJIgAlDvLOqtwwOsjfMtzuE25pAZa4HsHx9+
Q2e8b9wlqK/wakC+s/fbp5vwfrGcszSxEkW21rqz/nGaH0mOkPfc78ICCvCRtNqqsnXCvXlUFmfx
s/1cOonPCXXTv3gklD+YjVPu2mD7w6grQBEDk7pWK9Ngvdt/UpFfdyEV+YTWRWQBveEERY4d9TKg
llIAErsdRztTYLDUvuX9lax/3/4i6mwJoGFXSlpmJtzeylZ/QRYB4squVWe7bTPUVSbWb6xxxDur
B2xo4Gw48PcoMzEvO/rZN2VPIeHFRYOivanoliVbIhdYFUFdQ4bAHYSTH7T8cy8R/n35a84MCLtS
VBLStKqCizh34zukUH3JRfHX3nElCupr3pfMubebUG3QdFU3dVN4rpl1q9Z51I9u642JU36YDxDr
uzcmBwyXoDeD6KIB7/8DBlvBrvBoM7XaZhknKe2NvXJM9shWPBvMCU/KLR+bhYAecU1f3re3DxVw
0c6GTM156nGSb6Nxz0wqAcO9+R0Knq0k/wPOohz4S1xnMSQAufQKfx42/uAjFMYdlja7AaPivDgq
oQKTBBSD+uUY5Mw4P4pnxpeILaYBekhgx+JiimPX7uOPg8fn4CXy1XbxXJ8ZExCymtJ0sjKEjmN7
DSHYoNBzt4y+bZ/qi/tlGQYzNFTt1VeYPvuiEgPwtZ6ZrWtbT/PwJFHiRxc/4uz3C2iLZGce1kU0
uJ1RuFFXOmlpu1b0+b99hXCY49WounWUkPiQD1P5UC8ftn//xcjCVjXLwhJB5UA4vqVmVvaaWNCd
lGavarVPXf9hwsBlmIQUB9jFBTszJZxYqRvlAmo/vasY640hDT6GVU5lwYhrkDIjnNOubpC0TgB/
8XRMFjxIpoOl32+vGt/bd0f17FOEo9rNbG7UOYOOOitab07Yi6aXkpP2dexUq7keG/wHCh+oD+M/
P3NoUASs0tKhIt8Ho9egPRN6W9Uu2WlOb2JkQEfudOodCuApq8JZBaFeJ+er2YOzZm+gGtuEvROu
KxECcjd+v6AQGNAA65xL5Ndvy221SDskad0+emjym1ldnR4S6PrXRU/QtlQ52/t3OVSyf9oT8w26
mdZLrNScJz9EkRnU03D5AHXG0e9vWtBAly/bFl/fARtfKOYalrWOzSmsOrdl0BGFwkcfOnlbn8ZC
aoKsbNfWie10BPYvEcT8Ysk2PvVFxXCNJ/rM3KWV1MrD2GB9n5q6nDtKFKaoKRbF8mCyfNU9WWnN
AjnMdn1B5T6+jaS5IdCIXDfhDGdDXYHSpgH1IXOMHX83Jl+y3XxUKueHAhuVu794MSHlrBqyakJ2
1RRgFkp9ipyBzxSJTBYMN90OcXTm/Ei5hTdz+ieecW5PANxWmzMzbGBvcgfI9fAySH+lOUuAiBoK
jtRj/NKlf25OcPwknJIC0oqtm6XPy/x5nv3M2K3S1Zx+qlPoVtsP23546VY8sycKRGRR1vc2f5y0
6Zfc/pB1xH1y0UPODQgXCjJpvdauSKZzJQMI2jxFvu3GH7Vg3qV+6KuEvUv317k5wSH7sk61WItG
t5yuouZJaRECFpBFI7nqL0H+uSHhWinQEG/KUbLAL9CzhhjplWsNJ7W+4tkFpJoh6KS7dLGM+kLh
rknXvrGMCtCoLPu0dFe9dCBgOlPTaIQjipxB8lxlo9LAMcaAy7+Mex5wKntqcoLyP+E6WUetVkzI
zbhjis5Npd5rzR895863SoAMQ1Wgn2hGiGVtRw3qILu2TpBG5bIrUUAd4IvPrXNrAmBE1RibeSK3
aNf8McXXHytobdVoiqbe2xcfW+e2BLSYR7PHyCDejryqY10vrnUE/dH1i3yL/NNxOdS7f03Bhvv4
zKJYqTXXME51NZ/dnrUP0SLV3pDHVDn9Ys7p3IoAGuOS9KoMJXuUVKRPvNRgork7dRgKR6h2P0Mf
9TtV774U15ybFIAj1/EG19p+csvytmZOlDzhI7exljIhQEajWQmaWWrUTefBAf0bxhWN7GnbxsWS
4vl3iPCgLXGVR0vrmto3WQnYdJrTQ21+6ebWUaCqNH+1rfY/XpI2//KzULTXsgziZOno2nuoSewy
PzFc2x9dC4K27Ak6rN/+41cKsDFNVtEXYBx/rblxxq/s9ANzyePMN0WM087XUwCPQioNTDwgsqpf
SsUJj9V99rQ+YDbl0+rbH7OAAkTS9wX80O1xijV0JLgYJRtAIsuDqubJONh/qffNyQiKR8okcaOI
HQSQiM4S2+4wtjHm2im24ta3wyx2ZjYNd1lf5MH27m1fne+aO011XcYij1HIjPHGlD8lZubo65ek
f65Jomki/ngnYd6xwS7XykJN73HxY0BJpjmNBOqQ+i+uy9Di+iYeZq/Z99+7zLvWTrRDYqZyBipr
11qNWul8svfIZAeQGfXmPXuYdfTNyt4ztBpWN97r7rKnOmq2t9SSBajp+jLuqt4cQZgU3fZd7jX9
N7uLMb9n+9ubuQ1qlizijTVC4KPDDJBhPdoDeCZMT0qIFd0OEqAE/iu8yGC0nUoDExA1sDn6bMb7
7W8gHhWWLMAJ1I2spR7RESTfNx85hWDoyQf0y3J6dTpNfrEi8IYplixgihlGKH5NqKTHJ/S0gsHo
Rz098rncBcTM3OFbFvxJvvLcqIArtl1Dh8UsAMrrQS8+GSGRAyECH0t8sy/pWGVRnE+I9BGMfMzQ
zKLvFI/jP9XkRzid+FyP0PQEmk6kjvIEo8tMdiCp5LL2O+EWBFCJb/QwNzO5M5sWX8QCw02D2XQ4
8zoeFF70AYRT4FSObtE5OVFrSXj8q8OeXajWrERsGOCQpe2MLzz9ixZ4L9uZ6K08qsfkM1K/xCGg
1lSAjKRYtXCsrM41+8YdddUP7c6xZ6r7mTIj4EU0Z6oyQc0SszHKvb5GQd0NLqt221t3ef1U0zZU
HbrlooS0lILdvUmRvgbepclz8u+VU1/j4DcDImK0RWEZA06T2h3Gcj8bVxmltP2bq+vNhgATzQqV
vAXMnGCjrSEC2F0rvVf7ECZD5iF5NApH+6NkwJtBASLkQYN4b20Obp6ayTGrlwqt9lJGoPllDzAx
wK4qmIdV+c/PfBt50gGMcaji5fNVk91I+icz+fgn2/9mQtidJqmrYkzQd7aMiV/bxs4YjGDbBLk7
wturbtli6BHitM7vT3rQYEQFKj6n6tA+IDu/J0NewqVFqoY0VmZNz9XXomSOdkE01Umu8bnxlgBt
9+UDClFkNuryVv10CJGrgUXJlCoRHCJBLsOEcFe7KxmlA0EZEV5eaYMccJeiAM9szG2OfzcNWFTn
f62f8euB1QV4K3TZMqwWTTX6I5fdLj1OVd4FS2Bi1Iy+bSn30AWc07NY0eGDI+alQIweOeh9dKfS
lW85L2K7yxLygqfWUThXDJJ7RVfD6bNkdSFLd5+rIeT9euL4Un4onK3ayOrILPFhoOQEz1uozjeJ
nk7P28eL+hgB+4alYUauoOu31hSnXOLdEGLMjJKu/03g9+bgAuKVpTXUOiTLXdbvOI3p/NXyIB3Y
gkLspkLoJ33Y/izSoIgaYFpOpqHu3fCJdxakj9HOgBrEP0uW8614/xD5+XXiyLxh6WxSNJSo+2J0
JDWo8qupgXgoupKIz7r8Sv4JuK+n4QzTm7FYktTCdvF5PR1k1e0z5rR6NAjxMa11cigS6d+crzeL
wvkyyrxD0I6acefXBz5jad1lOwWnixvsnimxvcte/2ZOOFzDVBnlyGBOLT7P+X3YfyJWkKPc+716
MyAcq7UboibUu8ltP0U39V32JdrVizP6kOz0pTsq2PuNH76ZE87XaBb1XM/ov+ul0VOXej9kL4u5
HMtocVsr/5oYlpsM6ExfCv2whnNQT9RoxOUj/vYnCGcvnKVMmsF5BpLduzZO7vS+cgxDpe5pyoxw
4rpQno0aKthcTbk9yb55lQeG7oI6Am/wCfRQIZ4P5IwJtcBi62EjFXG9ZLiuh2OMkRZ2lVxnLrpT
ObWNvO8l4gRePuo/F1NsO5RGi7VaigKmGj9FuRczFOA6bx4OhJtyv9hwU7HzMJ8NOZzThhdKOS89
mmLL29hbJJz10YdBvwcLtWM8pxp95HnWd8u2cIXHppq0TbT0rpqcFOs0hYkjNbPXmo+qcq2D2VKq
r5Xlpe4pfhXi8L/rRyx6E8eEYS+b2Gm0hzh/IZaV2j4BXnLIXJRjxkdObrvWkW4lJ/eK7+1eHb35
yLOoaHe/bp5lYniIOBuKADogfIv0WUbTVGw+DXwlg0EmwgXyIAhI06xm2XU9du1/j2ipc9Bq7HKG
J+2hI+I86osEUKnGpjWVApmBSC8mNy3MxR0TVu3nxlq97U2j9kwEljyJlJlnFge5dKwsA01s5Gr1
fiWHoInbVexHXGetrXIbsavxZOwUt0BHuORHh+5Hgorm+CEWUeRw1cu0NqIYj1ut+4rmQXcyOqfL
bQKy+PpsHGdRNheiHaMiWTYeNBgYyG+TnY4+Pdzd++1toiIFkbY1G4sGfV8jL8iVh/qgB8lRcke3
QTbfee1mc7cNEmgh6uQytQMxB4Nf2MrJyB+igujIpnZHOFDqVDVWq2F4REpP2XRYFOYsCaVATR1b
VThIc4/shp4gQEjQwv7Iq9sxV+ON3eHE30ukCAm1asJpkvI8W0JW8ZxoDQVl/dk6sB3kxPa13x26
x/JapjTKCYsi+akq9ZFurXgvdUV/Pw6mEshjOu+2nYHyPrGhTp1VTFvHGUZ9MIKAiZWddKMdWl89
csqq7CtFBkLa43HmWSTeIq3Wo6OohUzIGjQ3HWiRpdd05eL16PelMrHUIgp3cmO3q5oOQPdE2ZX2
3UQlwQhnFxlRmWYmuZYjVc7AHzWtn1Qzdcleh4tIDh5X8NfLsmJZwkfUIToelxy9DpZ5lRXBON51
485IiGnPi0t1ZoX//GxnpkTro4I/ITQwPsygrFYet33tIqCeGeBreWYgnhcLUoMjIrA2DqTy3mCz
U/d/sfRa6w/D+pWa06A+SIgeosUw7G7SEcCXuyF66Sm2Rur3C0DXpXyzQEHkjnlgD3+z4uv2el0u
tZ4tmIBx0DSM7NrE2D4fcV9BnFfsitKdBlQHF6/CrEmfOoNMXA+kVQHpqmxWRtnk0WThK0fO5sWR
Vb5dXhrelPKP9JH5qX931759qdi2YSdrqGBejQ/nYUYV38nmh9Zf/dy3D+td9O9ZPXm27cye0MCR
FX1c50kOVrQX7R7MxQEndZpscPegRxZMfdsbeREkzqwJmBd2RREXBc8F5H83kOnoOmdKidNL2RAw
QrdGaUFH/ozZk31j6ade/lQqOnFbEB5vCxDRQ1/D1jq8rlJ9DVgTeuoflWvPlkrAiEqPykhFO5Q7
Q9NifZD6B00j4pPLV9CZDQEXqnCQ4pQ3hUr7/IDQLoih2hcd+MA+iE3ILihqZwSYWKK1g+YdWiaH
5VZhV1rxeVWftx3scjR09kkCUtR9Fy4QRP7xiCkwQqNGTn6FJlBc4uY3ajyYNCdAhGbMZRqnbMQr
mwV2MO/D/eqGTupkHs2Jtu10tkjnUEpma9Q1HoHpeGT2jUqGQNvgY8sCGIRdb+eDhUpJemiRqkN2
AnjHGSOkY7sbiHCf+hoRC1I1SeoFzRfI9R8KQ/PypP1EeMPFRMRPb7DF7oqhmrsEfJYzp5ixdsji
BpbX1xCj4Sljqm5POIMtdli0ejkoaj3hTjryhsJqx27kRzQ8u6U/7RWK6I1aPwEg5E5T+mjFpatI
d8scpAuB1QQ6gC771yhFrRPZWCP0sStfJowzFcdwcsZ92gbqPdcNnvaMcoltgLDFdgtFKlTZUBFD
msVnKXPTJnOy2tv2CWrZBIBQDdbYrF64qAbmISTTKdOXbQvkwgmg0I9V2jMbGJQeOOlKcs0Wb6qd
ERwMOUbAQGrUl8G2Tb4Xvw8bbLHPYjXTtjDmCX0W+kvDPhnjY63emwn1ZcQGveuzWFOoT4LwARTQ
ys448qemdugLZ7lrPGTAfenAamclElOUUQEoZlbaa6uj8zidryIERVATo3jaKRNCzDBWzEyzAiYy
VIal72vzIi9ft3eI8LvXYPMs5meTEa1JA/DWwselO6Zk+pwywL/xzIAcd2uS2ggYwuv2FO2177z9
RfPMe07RaT0vV/8tmLPFOb08KpUUY/vwOVMKpsn4WCrsltnWt+2Fo1xbiBrmyC5DY+AdpNmXUt+X
KYiTOm+xFArvKCcQkGG0GvABSAj3vcUtD1zHOPZeXtbdDJma/h8I1F7uLnu7nURqhcnWR2SI8JrV
nTWw0T3KrkLwcwd8ANfcpXvtatScaf9nzehvdsWKB7oMo8aa+XMNEwPmft6vOwRl0fXsgiaARy7X
cuSklIYysbxi4aNQyjipYhwAY761St/M/y4kagu5L2zAoFj0WMFBWagzfMW4ll0IiLa7ca9fKwjH
wEOZ3bWOtu+fyielcNTa2XZTyrQAIcmotuVUIHYyypscLJ6s2OPudHLdIeh9iPMg1jhMNZ5KdUGW
tJr+itKPrfLhpo0oum7u61sLKYCJOXdq2TJ0wGvpfjDvBum7ad50U+wY1W0cxsTavd4bW+b4N59h
Vz/IFmZKsXivMyxe+jiozhDMvuJJh5Ri3KEWUACUxTLbpZOReFsiJC1bw2ntZ03vIBpJUD9TAaEi
IIqmFmYfL2hLlHe9pxSe4nMKtugk56/vkYacuSPiXUWIPKoaZNYSJhIReYBizm3c0NN9c9eA+YnK
XxLXjVjqANt1ZzVrBA1b3DjlU0Mrw/ATs+EUYnHDqvoGyI83NkKNnR7knl440XXvGA4mCHaI3v5o
ZOYNF8U6RydJXVXydvcm31vy1Tjfb0MEtWQCREglm81YR/ajYoeyftYwKPPfDPA/4OwY2VVXlAXH
IBnzpH1rOpP6tG2BODtiS2CY2lD3TdA6XBbVbbIufhXOR0yyeErKvG1TxH2hCpgQzmML+l0cnrA/
lfIHG8QyMgGlVKQuUnosdhFbowz+GuVLtTg/GHj7fRN5nNyvuqWf8Jc/CoNZmgJxX0UTDigUI8oY
klQoalV+ZMeOhf71/vv2wr3STr0/OD+NiA2IZVFakczrnZOr3Vcff0xTgKrzGT1uLyGamHpX3g9X
lNbWb+Duza6QPrDSwkglnj5oP/0/G5aH3qJ1V5w4zd5Eot3l8/RmT/nV3ce6gUJViTjGqpXGUYY6
aJX5FC+at6gg3pvw1EpBQpcUj5Y9+iPqo6k6+KoW7xv5D3Mnb3+McLgLDYGqmSHVwMdMeZvThKYL
jI3wT7du9A/be0x9Ov/52UlvxlxZMSwzuiG7bvody6iTwdduy4e4I58ZyCIr1UueGmxfNDTcDbti
p4A8FNTQHrB3v/01l8cj2dviCWfdiApzSnVU+KDCPnpomQU76iw72U4rA76IiifvVclhvUcYvnxh
vhkWYoEi7+NJ5hkHnm6vjjzfBfIbtG23O0pv9TJ0vpkSgoFRT0sjnDCfbqe66YcqG52qL0Bhby3o
a1piCj9/A25vBgWsWcxUzuIJxyN8Gv9fWk3zRoyt8AJj+Ye5/Z/mxB5GdTKlIc4wCRGtB1tyNbwh
LPa0vV+E24sk84ZdRJ0B+kI3tvZWeytrRO3gchD/9g0CoiS5sXZ9AgSLZxTiTDQR9vq+qxF8KNV9
3SqE+xG3gSFgRrYuidZMSDvE02Pc7NEfFRZEzPGb0PrtkwSkMNUa4+8SBszqweUMhaCUOik5YKkI
bI/Mh1MbJMBGLithanJI5s2e7MSupAiSXfLBvo736TGKneFKI1qjKJMidiDIlqYGY0WmlDvZOqMB
hqqTyNtgaAgoMUVSBUlPPnV2tHboPd6PRyUYdzThNeUQAkbIvTznbMH71SpvpPG7LB016pamTAio
IFsxM1YTz/BEv0qKYzM+rutu+5RSgYDJ1/Ps8qhl8E7nBkI35b4+8FFO6UZ5NIGrvLFBeSCsXX4n
/PRwkcjMCMsYL20U/KrYzf7qitc4bt1PkxM2e3tn7KNHiluH/EIBKLLZSAGvWMX8pBz5s870i9Pk
ceZieoiO8HBTgIkyxrQ7Bi9GkNB6BpqIjI6SsyW/R0AJXaqiWK/Q/MIec7AxD8ibQAoMZK3IWOfX
1Kw2d+ON4MIUUKLOFSWdDcRKiaIHWtL52eCoVQahx31hX090XohaQQEjWJ6vscWA641v3Td/cdqg
zI2fa3T3yN7wGAV/NNb7FtCI5DexVIZSrgIxwkK/NWel3VUoCTihGkPbvaP3jzoDAnCkY5/Wlo0z
UKR7A4WuZidPbjE51i00DNtXTguKP5XaRAFIOrmz80XnoDgVTlHsY+OYrXeL8aAMN6TOEIFaIvvN
uCimbUeId6c6d2WIX7RVeugK6c8yNj+xxBKeMGFlKWtfKqCz8kYPKWAv+lLvYfVUBOEDZY36KAFE
2MrKvuIEMdb4FGuHIcwdw/xAoCP/JRtnTWyZkguzqKwWJ5u3zkRX2X2/N3dK0DoQ5dmRTzLCDy0B
R9bE1pRmREpb2cUfWMAdcXTKvQqqLvDIhy45XUJ9ngAl5hQZUD9DAP+jablBRSq5rn2M/O6mPTkU
RH2egCM6lNxmVEV75Cl/aHvMwBGu4ACFv33o2oQ7Ek8GS4w7lGq1I1DWgYDkRu88iDF7Bn8wUPnX
y/Bo6pqsaJjEfU0onN3XalVi0H00IFky+Y0dObpOtRBfdvU3CwI+KTVmSOYZYJErJ9PeK+yUa8ST
lfoIAY8GyU7aLkODI4T2qvbTTOqaXna1n98glk3SCUqZZTfwt6JeObw+lOyGHIUF+ZQeQ7//vH1y
iSUT6yW2PGfrsGAmLG3TO0TVbqF2gWJSlWPKjABCSTEuqlZiZ5IUhwg6SYtZgX6RmsIldkcRYpgs
CpVhKMEEH7H7pg/AC+9sLxff3vc497Y7AvKwXgNhD6eiziLd8Ot4TB2pSqCvII2G06vLx7iTmDtG
ZuLie5c/C3nfzAs41FpVWKCbCpXxVwYCDDM/1/vlVV8idKl+y9887d+sCTgk91GjVFMFZSgduqac
aFZ9kB81h7Mulcf8WiHeWL+JD98MCki0zFEdDxHAx7qGcBI4e5PdelNAWzf2bY8E9csw+2ZNQAvZ
GlNFtuCTnd/wcF71knvts/zIdvYOJLq3lEwBdQYE6DCtoVHkEdWuqn4ppvsJ8rT687Z7EibEckkh
hQWuRpDOtrHuzmPsdGrvrjZF8EQcM7FmosTokzVsEGJn0fOgfbfjj//tMwS06K14YHEFUKogtMwe
FaQuxg/bJi5fej83X5wCSaGang/IkoM+82SCqlLNwdD/rSeXitoRATCUKF+XeUCWfJF3WrIHZak+
/jcIF6slmlkUTKm6zp3nq2T9xNhubL/8t9USkCCSrNCMSsQ/cfZkJfdj3zqVuQbV+vW/2REAIA3l
sFNN+G+UKXirHcIMhXxMu5GaGpQHC2efjVmbqjWKZBLYwRW/2ymaZ99giDAIuYDac/q0UI0slEnh
+Jfj2pUz1+rpZp91p6n/A/QEYzw05TmJBrNVwcDK/1WTQBGrPyIGR0uYBFWGCaLQPB/yJ+0d59bE
cZk0mTIk1NvevWK3/y/EFaD/IbirTlDf9iWPegleapT/xaLwarLrLpnWZUJ56Qe9ZnGdPluJZyBz
D/I8p3xaTEcKth3ytaVNuPB/MSpAEeuNrmoXFKAV1CdKJOVW3A7aPvKGfx9Z/GJICF2mYlH7ZMT4
cx/H5SlW42U31dbiF+tiucwKX3K1ZE4XMRNjw1XibX/nBZj6xboAU9ZsFGHJ329rqQTDaOWOXiOA
brXDtp0Lz/lf7PC/4+wNIMt2PjfrCgYR9A6Yx7g1Dz2uqSzxWPhRsVPiaXPhzP1iTsQtK1agFTdA
5zQHd415aE3iOfDa67PlHwJiqbUECupx4ixXarDcNNfRd+kLZxPBVKGfQ5CR+cpeS6FcvaDek3iS
TopYXz4YIDXiVPaKZYiZu0IbkBFnCrgCvNmTfYwKo4Rmowm585TANBwF3YzuHwjfa7JlnZkVfKZL
K0taM9zSPzTkhh1vBeyPXCCIFqHn4PVunc+MiY6DPK/Vdgy1ZkyH/k9VLT1SKdeL5+DMjOAwFaQT
mTnyeeH6LoROqTFfrfb37TNwqQ75y8IJPtMyBZ4e4rD9L4rP0o82BG0468cCpvbUkR+Gr+q/b3CF
VdPWFU03TPnd6FwdTnIaYk50sHVXmxZfn0OvslR/++sur+CbGf7zsxNuGWVdaz3akotoRpCQuVPo
9MunbSOXmhotS2Eq1yWQkVEQ7rrOzNVJS3H7GNczKrkLTCEFVBdOOOA6UP0Fc8N2jXXctsu3/50X
vpkVG6CVTsdobTRDBDU8JuuHARQVdfHIVNXdtnPpJXT+fWILtDn3ujo2SDMoo6cd8TLxNXjFIzrw
ZDBlSwcqk3xx184+TLjm9C7XwqJAoK1Lt3KNJ95yLDRqwpb79fvVA0ZxFn/1HVc7Y6AKSitccUuK
mK7csR4DbpK7zrcLNYz/mwW0lFdeeAUn+lc3TELJLrREwlT0XnpEf/xV+IGzDNQ3XCjwT2YysF1v
1gTYUO11Hit74Wq8PKHLnPnK8JBQCyr0xJExycVb7cyagB9aNGCqk4EOGfw6rooPwjhd76j31iOf
p4v9BjIPhENSJoV4Ocn6wYjycnAr5Z5pnwZ1v+3w1O8XzjNIZVlRlOCXgWq0E6tf0tzfNnAZdN8W
TWxXimJ1GpYRoQDPUPNLcg1Wj494rveGE1YY/U+8P0mLY3yYi9Urtm2+a8RicV+sVpNArHbPExrN
bvk8wwtlLwsij+qVvHiG34yJXyiVlWlpC46XnPZ7SbqN22YvdU/b63hxo86MCEF4MrJSC7UGgWL3
nGHIabCmYNvC5aN7ZkLAongpzaJsLegwx27N5erRLtMWTufJSHT9A/rVC3mg800SqeAy0zClkqfb
k5mxY5INlpdBjsNJUtB/a3H3qPRKt5fjoQnCpLfQ0BuG7lzLjRNBZsqRjIW6Qy9HdJoOnESqXLUt
AU/kee4tMNSN7gKq3r/bk42Zssydi6sV7C9GsOxtb6Vayy+6z5lNAVWKNlrUYSmQO9LcHpd2Nd0Z
w8ftvb1o42xruXedBQeKtkqhJSEGSboHLb4zpMBWvW0TpPvwv+HMRg56lLAb+EMKiiC8RQ6dIXcZ
kogtmpGogOBSjvQX5xF2CsSi1tQxOAputcXRA976ovtDsIJw/59o6pGfJ2xT3UPbEallGDyuqHyt
+/BkICiIIO9DM7+QnyfgvlIUYyRrGImXj+Ex95IvXDATgs1YzPK6e6a4svlqvYsQzvxDuAZyFrEq
1xD2YLrCacqHYr7JquuyJxqwLrUrne+a2EVmmpNdqQmumxZCCQzRVdRAkG52ecu3YhIv+4thz9tH
ie1k0qrPippy8eIaD4rP4MZ3UnWXYSRgqX3C+Ql4NgTstOIsG3QTocFyH34xjuASCFLG+T4Uh7mp
U6FHhWoSJc602F42pM06gv15chv2RVJu++r7bM/EElJebwjAEUXxZGhFw1uNQY7tN7sMlD32feTy
Thgq2CHdQ4AQsykZMyYc6gHC6LiBouMMdt3H9GaF31NPTsLnDQFBJju2lnmCz6dV+qFMnSnu7mVF
P8SVTHXuX75XzlxRAI9CrdvELoHx6cE6sr11xyJngVoMRrK4PpiFouwBbQmEU3Kn2zjVhgAictJU
scmy/yPtO5Yj55Vmn4gRNADNlqbZ3XIjL82GMZbeez79TWjiTlMQp3F+fXHMZiK6BLCQKJTJZPHq
n3p2hJpm5amIjsOdqN2B/dg5YxyEVOBlSKayQYBC7xAI2WpT+9qQ+anuRfH1Z+aj10jCN6FJci2D
Lh7BQwt+eFI/xnMt8H0BfPCNZ90sQZpvxNuib3bBJDujEu2NOPVKS3XCeHf+Wwmc0eDwY2xAML00
IJ4bqte87O1BftCK71omegoKQINPWfUDyNQx5DE6OoQeQoT8hjPFgoT4pg2iymwKQqMf+g1qPenb
cABtmdo9arU3S7e9LAo2NvF2ZYNz7WWozFHqMyZvqvtM0Io+R2wgFmwGeFOAr90XVRG3wWllknNw
ydKUZCC4u4g/XGKac99cMCXV4Uo8R8J+6sNZOpniexFqnQ3MdagolOlelQ6lsm8j9LZNz0PyVFhP
WitiVtwGqJVF7nnRL6XaNxhxdJabZSe9gITClZBTlB7R/+Dmu/GiFiRwhRY5j88aNCRaPe2hONW7
A3nq419QBvWHvhnsZBnuMuNGjVUc7/krnQwPLLOPk2Ec5ZgIctWbR2+1dPZMWcWtYSYPZld2yCGo
u1C6zIanSDtSXWBFcCj4uU5MxuJIvInJS19q5SKTD7Uox7/91F6thLs+s7IZyrYETQBk1l/ifewd
0A6+V3yPvXwTsFSISkOCU8jzVkJSE8TrRIHCSnepK7v4E4wRSDT+RRJeOVutjKrWJMaSkw72FFP8
b7JNKuCqFK2Cw5KuHso+YclFNSsv0mbaFbX6fB7et+P51Uo48AjCtKoKE8FG8wPq7egyz33yEw89
2/I7H6mqh/P2BEvi+xEyVTJytKhCFkEyHFK/5tMsuB23LZxeypyv6Qodg7CdQExMrLtKWaCvWoka
8xnofITBkw3uwwwGNdN+REJijJwG/EXDvkyguyFhy0LXEmzZdqi7eodznwhtCUmWEnQMJAdyzL6M
fnql+PqPySuhTySKlv7hEH/XxjOB5SNKf1Zvoet7l3xRvdiDtFXoN56ONEO6Q7VK1HYj+GAWh/Bj
WkdRWiAxO1t0F+iZV82yIIj5B6afFsVhujHqw0AHfLDuBwR1vPw2cuXX7Ld5r6A0UPlxZ3+CDxwI
cbLIgXc+9PJSZTMmVrXlSZ4n9B7m/mfO0skE29j1/VBnHbSeA5S/k+e0fMhEILpd6l6tgTtK9WIG
o9m+lbohTQVkYI1QyC47okE8kQuwm3C1EqWZonwKETPraeoGkjnYWoRa2/nt2gybV6th/74y0s5T
spQFBnYWYHZbQHgusy5o+CJ1r7JWCp4427fq6dtwCNFMbaQ0C95VM93lEfRn0e+f3J5fkPCocsCg
1KjythDlcTTFHqAeRvdMIYrcS1//0OgJn8FnV0Vkngkslcs+noIQrai3df2mgkwKx8BbUcOzu4T2
XPPY70Uskv/AP9M0dBVFa41Pxy6VFQeaDLVFaKS5c+xAaAkx4Kjgiip3Q++KvHHbUU72uHO1GGU/
zWWJkLPUHJl+KdUrWbpN64de+wTFPVDiZIo7YVIzj5kaApemQXPbGFspl64pUuT4h6OczHDnK2hj
E2oIOMhSZFuKXYFSEmI0TnyJkrOMbqBU3A20faRPJrnTNmSzLEUS8M+6Vw5stjb3tOfhOyu5zQiZ
rsT9MkI/4c5cHOjQR+hRiWBdD2yIQh3tH4xFBxMA16Lxv21rui5THe95BFDctZX1tZRZDWjK/uQw
mL4EU/Zl1iDk+vP8UWd/+oeAQ7eIpco6UfF0fY9d/VRJoZFqyD8N+lWS1W6iTl8U8lBOyzFRJb/v
RBqM/1jfySR3ZUZ5pNM5Y/RXl6x5rPVT3/rWu5KfHOlBVMHc9JbV+rjbkpKiawpIMTrVmHlD3V1X
hSJ414lMsH9fwf8whcoQa3DIBOKti+bM5eSe/0giC9xhXrqRKsqAXmyaXIbpUzsJ+jVETsCdYk3p
y4wuCd6DAfkxSaHskiF+HVX0XhphOuxQb/6BKRHBLcN+9ZzrcQc5taipaCP6YvMitnPjWW6+WgTp
DEvU77Z5uax8gDu+ekTKLplZUB2/jJJ8UQWggzWFhAmbu2jomk5kRbFUizMT5p0SglQM7OuFDfnU
BHzv2j73DS+ZMbY2oc/NiR9mEFLFbihsWdzMnxgWhsYskxq6zrmINLVj1hAVjQBHdqQ6dGOyEZ5P
ZZBXZjhPCTG+k6J6hwJD+LU3f8Wyt2hXiyLvP+HwKzOca+SLoVMjAUF/QorfUmD3LahFzpvYdApT
1w20r2qofnImgngZ5qSkCKP7Fw3s/NOjKSLhYz/xwcFXJjiHWCba5ppWAnu0yM4aD7TSblSldk1v
pKT1zq9nEyNWxviQzYwggsQyIVb8OCX3ySj4/U3vPv0+34/U5HOljzkSH0NzILWOhs3K0VXLSY0H
UP+RePxv34dvS2rARhwXKVKqBtqRWuhGTbVmR5lIvWb7AbdaF3cbmfmyhJ2MNtE3Jm7006RfrWtj
RkNj9zQf5r1+F5SCrRS43ltQtbow5CZdoq7GhaH0fhiBy02/i/tP+belAxFMSiwqsz9iZSSNghzC
8xBLw6z/RQYJjVZJ0eYrIuXY9PGVGQ4QKugCdk3CBE/ALohcpUWhmI6HI0o7g1UK7sHNG2NljDuz
TarOhTIuk1PXPw0ts1X0L5bLvS6so27mFUHXqppoHdMJArH3u6eMJJTNCZlvSDeZvuam0EBVEsfw
ALBoxLMxZAHPEI1HboZGK7P8IavzJQmGcYAsLzh3mPq8eaj2jB6s8zNfNOK19enWxrjQr4BqE5kX
0EM20/NcPxqa7ITWAaRxNBPdwJsP/rUt7pRBnTegOUF6X2liv9Yv4/SrZLzqWFa2L/NDoT2o/c/z
gLjlLGuTXOSX59VSkxy8uAX9XUzEGYrrcn6inYhVf+s0r+0wYF4dtKGu5TycISVrRZ4RY6C1Ovay
6NUv9AzuOC/5bBbjguuqcRt0ZnoaRi5qt/utOW/dZIKDxv5m/uZar4k71UuqWpg8RJt3Htoaqksm
FZE9b74c1ya4sxzUvT7lJc4yay5h/Wqxr12Te3mngsk6cxaBN2zi/NoedxmbXUJ60EqiS7PAAN5y
Gf0o/dyZb6bRXRxzF93+Dx07zKvPbSOHIkYqlX0WDJOTji4b6WDtZWWHq6U+9DeFL8znClyeL6KF
qhmWWYw1gvsNg2YgYE2/gsnuS5E4405/gQACdEbswNEezh+1zR5pcDRDBM6gsoo75/0ZSDERQLqg
RfUOfXSIdyCjo9gR+si0r5AShFoUG3WqnP/hab7pqSfLPI+Cmo1jMPQ6WkKoPR4j5LFVb9lXe+hH
ewPoNsX6qpvnfWWRg804jGuo3kMSS5INv6C9HSqLqwmVtzZ9Z2WGQ8wEojBW0/3t3EdWxQAr9bxj
zPWyIZS4E62KQ8suDSSpi5EHyLvdGP7Uwp2evpz3EtGnYv++Asqo6cNpsQgaa/rHGdl4DfWn8xY2
/X+1ZxxIUkolUyoNxPThfK2altsQ/TECeQPpRaIc24shCmW9torGN333kiQpsaaivRBcx/2v1hRd
mdsf5GSAg+CAyGkXjzjLeRXbw3xZy6mTD0/nN2z7Xgaty/9fBofChl70URN1jF+VkeTkPtJajGpC
xBUn2i4OfWcdA5ARqzh3kqNGX+L+9/mFbO6WqsiaggedKfOkINRowIKYIENS91/N7DWuDtCcsf+b
Dc5/55aU5RTjOTcmh6K5n7pLLRYkYpStV5a1WgfnwaUaWFHa4ZoHgvcXwSPTeMgwDT/fDN9rxr/I
7sf0C8TjDmMoWB8D6Q+31co253HLnIU0iVANjNCx1frmQfMlX5xCEH0qzuWUmVSLnlmg7ESGJNoF
7XEuBeXt7eBitRTO3TSzlMquw+Fpf2NmBylp6Vo//ABNjDv9+h8uIQb553aOu/5GolV5kCB/pvrW
DxUtg8HlQO0/Gi2tqMdz+21yWhxfR+17NHh2Er4Tm8lQnciZx33kDnbw9lLIjgh5A8MWTuGyG+DM
IvlqKtXQqF5RML2Sr53L6vkYOnymV5j5exOO+lS5eHUULO4C7Ceahhqo95yotMNvrLJQ+sZdakHC
sz4EF+OFyOImRq32lbsC20ZL0X4ztY4Sz94wTl5WxN55CNnsqFovisMQTaEkCHommuDP0AOOPcsr
X1hPFfhrhY4i+mIcmGhmHUzIc/4ZCWEUYVK0KyAdlP9MMYEyIa0igpDt+2S1hzyGtFFZJ/LAOgpU
R7Lbxz/amhky+4KdFC2Og5EwKgJQNYN/JTtouwKNElNoyzety7hOwfjvo8/gvEX2p5/zfw5ToqkK
pZoxygXNzox+0faXMd22qaiYvP1QWW0hByZmpA9qHOFZrtzMng7ZRi1xqmf5IKU24k0mvBPaoaib
+zwoK3z9tbWUZSBMOVSarhuw4tP0vrVez2/g+fOl8HWtiRpt2zN3pCiUFLJTSSKS/+1X8t+9U2QO
M/KmJKE1o8OOJfOI09qJywjj2aU57z8zyHg6y4g94DCreHZKiZF1BI9ks7JeEou4hZodcpUKYgLR
p+EgI4j1oq4GPJT15DBbvzTdNkXDY6IvwwGFrAzU6DA3gLGkr1Jzbxgv57+84D4GI/37rUpksPiT
DMnI4Cq+M3ag7rZjzJKM4O1V92J+SaEfcOCgtf0Y6S3O0HwcnwgujqE4Tg76miDyFH9PEk+wPuZX
H7GBEB3JQor/cmeWanXUkxn20PtLbSasGHqogiMgQA0caSH3v9njh0qgjJMZrYwwcdqBtgHr6/Yx
03GECsO8HzRBYPgPSPq7PL5IHAaGqpoSHofRJb3pDphwdY3rcTf/hEGMesQ3pig9tO2RJ4vcQba0
mExLj4iqthzJupCb+/M7KPp97uxSHU1biYbao7RYrtVoXmfVgo+0fV+clsD+hBU8BIscZbEOuoZY
ea1Hbx51Zyz3sibgy9mGh5MZ/uxOzYSWVKTbq+pKWtyqfEpF2pD/iDhPNrjjmyZhOxYxdOCmGxb6
/VHJYumdqQKXwOxmXuFnVHDf/iNWMiBypysWAZ/A+w2sJgUsLGyMdkhqP5dZ5Ekab0Rg1pbBviOP
5QImjKn0G3N2zLARTG5tb+zJPHffjxaYprUJT+Nm2Y3D7Yi5eFEb7j9w8WSDx402TwLNlAeneIEI
2LHaMclk6xtBTF1DpF7Y8CRYE58gHLrRUuMZRTXiI2hy42PqD7lNkSkDcFyYXuxmTvDt/FHb/o4a
mAksilKrYnIeqlgtOu1nGWMypX40tenGimT9um067Uveg/8iKsvYKaSktiVFGw7dHEFgoOwkQW/t
5tpXfwbnxF2qaHU5oYknLr5k+Y6WnU1F034iG5zLzlCexbgJ6tYWqE/V4bWnudtiYed3dBO8Vivh
PFMt9SFXZLQ6x9m9Sb4P/3UVnFdKNBqjpsAEnDVehBCapOWFlIkQXrBV/CtWoou2DAu8Yg5CB9QK
TlF+KYVZtE0QPm0V/2hNp25smhaHeJieVf05jAtbp3sa7M9/ke2DrBHDoCA8UfB/77Eqm9VsHmo4
M7mCWh1S/cO+fY2emFqGDB5VVeDL2x5wMsf5Gc5aOpk9Js8i6hXTDyv7fn49ot/nPGwosiLVMkwh
kADBDAhcAlQwzpvYDipWW8Z52VSHM3jRED4vN/SePe/BQo9h5usZvGgNBvLtDBNbgpMj+k584BQA
z8uhQbFuQOCkuct+mS7ZVLNpv0VO03F6FSyTRRIfQsPTMvnYaZxTfWwiKIFQtEdestBwumi+Qz1z
flkQj4JLTxgdbh+tv97BT+bqiQYlwxqLBGksSmsFbhW1QOXVaXcsQmwwSmBotjBMFJnlYqoIUqeV
VKOTQkHFqdgPc2+DulTwBbcP9GltzHNXUZUmD63aMC44K7hqh1tWo+zpV2MZBXa2nxCr78ZWuzIU
t6APkHMM5rZe4Bc7DDd/D/bx5R+h2FSkTSs4cPxk7jIFXTT00AHRLF8ensPk4T+6IYcYqoH2wUxC
vSI5VA9QQt4RZGcS74+gj7xXJnGGRrQmDkTKJBq7aNImlKzz2jFKVK3nq/hoePMP6SqBbjG6g5dE
8N1ETsihSjQujabl4Iof532DZp7iURapZwjWxc/hRpAqzMYenkHKL1XxNH7u90E5hWSgbCHD8N7z
erkmbTZDHSGXX8boi4J2kPPOsHmGiAniRqKrqNdyrt03TPNsRhNfJHf31Ioe+lZyIznfRXrknTe1
XRmGJUqJpiME5ECh7MalbdgxYvzzQfb2ehj2fQXRu+ya3CwOm/1B6f0TA7nWyiz7hqvTKw+ymus6
wGGYLmQj8DO0fYRCXbJNbF9Z4TZSpW0DkVUA7XjbQZAIFAgYH1iu3zINrvjZv/ndVua4ICPsEC7l
Ks6wSl5BD2Mrxn1MnmJLyAmzeYhWhjiwkEZJoamCQn5yWV3G+2wXXtHEwfBvaueH0Ek8OtqWZova
CERmOcDQaZFJecsEpWI7Gn8Uqatkd+f9UWSCgwciDwve/kXnKKF5oGh3j8hyGaqfkQ0yT/6HgZb3
/kcxBVQWbLIuSO3gStkxWrVFg6jKAGb96lbfyWDROpxf23Zw8/ezoQv5vdE2o/2sgLUbBTzMh9+G
xw40AehuqWyWNqaHWFQR3b4kVxbV9xbHumuWIgHPPqMXZGtkJOEQfcBEH/TxRAWNTeBdWeOwJDNJ
p2cNotI6muwiu4pqUdOkyAIHG+Eoadr8ltKVPFJcVtPt+U903v0I35TZD1ZlxgsSabIiH9AFehNl
qq3qogO8vQyqWUywRTH4mNMM+86cW/QCa9XtsrxWoeC5s70M0NAZmgk341VZ5xhIlEksNio8Pb62
UGOt/M/s1F8T/DjvkHZltUTIoFZNcRFmUO+JrOt0FA3bsPP+ITqnJzPckaElraJ5ydh74I9IUL+r
DyoYHc+vZvODYMgMNyAFM5rFAWoqz5Yu64haC+swKrnbj5bgThdZ4LCz72Vj0mI0QOjlBdVvhTqp
mxu1WgEHnIqcy2SKCMscMb7nbs+Klo0vUqzd9Ky/ZiiPm1avBpIahuiYS49DcZCSvaHszn8LkQnu
k+dNkCkDSh7odLqr8B2K/KiJnw+bocFqIRwyRmVRh5C5+sNYqzvavnSgxIh4uz2Qi8wXXTjnPz/l
a1FKQwzZ1CESGo6PTXKMRcls0e+zf1/FU2hz6yxZSUfIc/rQKewSQZFr+yZZ7Rf7aisDJNMkBVN9
SPh7s8MEXkGmdlftZaYr/SiaYtm+KXWqWywhqZv8tEwahMWiMCkS9RbsX+zkS5523VGbjZqCMHGX
fj/vdNv7dzLIhW5BMEQYMoBfF9lDGfl9IJhB2wwNVwviAMagczpTphlI8tae5N85edAGvL8NoSI9
c9wPiLmyxAFNlRpKLzfS6FQ/uhfMzYAusLqwMk85sgxK86n33MochztWBfXKrkbTFVh4n3vZUl3F
jAcbjKvBp3DBUjAGLFOq8jINVdpFuhqSzjHpRdRd5Bg5IVNgf8YPTka4czSzWYk019AHp13q4SP5
3DtfPxngzlGqJTJtRwzk1o09WBjIBaWYp7vWozKj/kkdManltmufLHKu3elDAxZ3PBam/AXpbkUk
nyH6fc61W4WEUZoBSQ3lUkofclUAPdv3wenv5xw6aqtkCVL0DJilBiJOfW/VCwhEhJoJ2zfCyQ7n
yUEmWxDQxqt7vkUXP1LE0c5a7Bb0jWQn79sLEfvFdi/OyRV42YS46oMlaiy0/xR9a7d1sbem8muo
BReWIT2EGG5BSd6nhXQN7V7vvJ//A2H/rpZwt2xYtN3YZ6i2qLe9Bw3rt8l6o7UDyGYyYgxhanc7
QDkZ5C7coC/6GhWoAf1AqFDvGwQozI7o6tj0RkOlhgKBPk3n31gVwdMORLQTNJcupe6uG0Qbt4nk
KwPcOiKwSRhFiDm7DpRoPxgloPIM0SdP85Nn6c7AVL2564gt4h3avoBXdrnH1UCVYJBTdG6h3U4/
spxx6ihf/6QyQC3mnvePzUO3ssa2eXXdm1MV5AMShLgPb6bowUqvs/LxvIlt/1/ZYH/DykYfdZWq
9eg3yg5Qw3mMXMtRjvqOfP9UdL8yxCGgNhlj2g+IJoLJ7dQbdfohWInI6TgIjBJDUq12QPvM1xkc
ou0VJO1iZzqObntAH60tsWa+8zbZT3645ldr4lCxNFDJXDLchn0773si+2WS7Yshiu067d20gSrt
eYPsB88Z5OAx6/MwyQnerCkiGBXsy8g66RaqdZdZ9ZSXqXPenMAB35xn5RwJreNFiuHuYfHLnF7a
+krIC7Bd+D7t4du/r2wUqWWMQYe7mAm6sPoWBdeR5oCKEmX2/7YcDjUy8GGopYzLZQAFTaDVrlF4
lSTyQ+38N3oD/dWCpLAJ1LwDNTubbU+94BD8lCuwZY8uI4xSc1vYByRAw7ci4sqirGtmBP55FAk1
r8YEfffSgJk6fDm/e4Lz9db/srIS62EkNzEwd1z25XibZYLoXASub1nylYG+wMO2UCtEZQFkxNGQ
5piu9CQ9WreM5lWE5dvL0WXMY1FNwbzse+CTw46Uc47kN233CrkZ5ofz2/XWefPxrP41wFdA1NBS
8yECqUamQDJihBrLcEFeZQqi3MWB3oIdefNl6Y57YTWVhQ0fLEP+wABfiWwafALN1Co9HibU2UeK
Z1u1i1zTRas9+F3R8iu6pDYhaWWMw/WkrCy5NBAnGSB/OdSJrh1L6FXaldrNla1UzW9ITIKwIq9E
jTqbX3BlmQN8atWVmgxMA6EOd0mIrbQaV/ARGSSc20oO4a2QyKDGYk7vTKxX1ilBxAJBTnTzR0dR
MLoJt0hAKFQxkIow2IJXB2DQqsrKJxyAvLioqB+l91Yv6InYDABXJrjrvsJUSRHTErQ8yFBp+9TX
fIIs9KcmmVZmOKeYTbVTTRmgHlZ3enNQ4qdPfZfTVnHfvq6kYq4DggomxjuM+E1yo3azb5BsRtc+
uTtvTvRhOC/QC4oXfQaADbSdYe2C5liT/XkT285sGeCoQdERknHvv31cVWVHCYh+aR9bbjVVg51N
pagparufxDyZ4T7MGKZyEBmAhlbeVwPxZTSaJYUXzqETRZGbKa8JKW0p+FVPLzR7ahPpUksGQd1x
+92z+iu4r2clU05qajJlvGVHd5mbuLEfPQ0Q50pdy/2UHIy1ssd9Py0kdU1rvF6nXXinudNel3fE
njxW8cFEifLz/LcU7jJ3t8RpGmN8Bbs8dcTrGggYtuk+idLDgus/TiS70XOnTl7CPvVyc1+NOUpt
t2UtpGnfdty/n5uXIDHMsbDAKImg+7EY7MWNnOwmcpXcbjAQtaswb9xcSVSogCZwZsq9a6euNkNK
UINCtHpQZhQqM2FXqGhpXDDXLzEOCQXRKOvu1oHLvXHZJ247gj2dCeKmbvs9KS9jc3f+47IT8vFG
OG0pC/9WID3SqZhJzlQde7+swSJTOzlEhyXinbcjOiSUuw0yFM6XQQb18p821PQ2cMmhxugOpEDu
s6tPDXadzgjlAGjWwRtiRmhMyuZdl71ovaBTWOQTHPKosTQ1QQLlijH6mbfHqDNtwYZt39WnL8Oh
ylDE+RxI4FWZGMee5iZQ3OtfwwNUn8CWIAIVkf9xmJInZUvjHoDdKw8G/VrXtzMRbJnIBAcjUpnS
ZWDqLEsROmEGGks1smf6+N/2jW/366WsKGYISqEiPrizx54sCtozGAOxJFR5FqyJr7oaajHHmtnC
q80KN9xdWN2EIkop0dHhe/sqtQqLMkejWBYjTZOD68D8ot4MHuuZLO/FvOyiRXGYsEQRprUC5DYU
8zGYbpVisjUpcs9/J8EB4iU3+tnMzVYDL2bU3JrGZZMIQkPmsGeAjS/3lKRXu7IAsI3lddG8GnLj
mINvqt+S8noKfp5fzHYc+ves8q18abNUs6YCDRhxKmsEVt7GqEVJJ9GH4SABNYwmHRnzppXvqvJo
IHLXBId0+9l6Ak5eTSOaliI1AwSH+I/Hgplop7to2vI633I/VcJcGeMgwUiSbpAw2ux0Q3eAouNe
nofP+BlEC0xkb1XMVXAmtMrU1RbE6g4I0J1EuiCVkMh2E6lPJvi8UobUbdOz1gjlxvQhBghdeXr7
JsPmFo5I55l94w9+vTLGBSNxFlap3ANx2sTytZze1+X4PbJivyv7vbaogvhg85iuzHFxybCkY1Ga
mDswk/aVNsNx6nvBF9r06pUJDm6qWp3USkYZuCAYz9Bf9cZPC8U5f0K3QXRlhS10FegYVVEPTYhc
Y1FiTpTxJWLq5s8wk46xG+tBxEK6CUArg2zZK4MpdOaiRtXRubQY4IlSDwshnlyBJjdcCrvpexsq
bILTK9pKLioZoYNDLGsELxX1p/6nvNwRVWBCuJEcCA2SjiktirSjtGcsacseIj/ZheKzuGTeL6+i
uYfNCHW1j1xkkiZW2CUJPlyWJq6uYzqld6ElbUeiERjRyeKQArRhek4y5CugmmdHs+VkEsoiSoF0
ceZIIjlF0T7yc1nmmJqVoWAf22PnapCSmy7Mn7WLZnNso3UQkUMLDjLfYayCiG1SgwhUL/l+lL9U
ohab7Yvj9J3epKxX/l6WmpEbJR5n41H3VS/bpVdotMnsBQrVgSNixN9+lK7McaghG2FPIL7EmkeY
G9b+on5riVu7A4SOUzcpndHcxaI+beFX42BEnklRWS2KWMt988Kkc8Ez4ki/wsMM9ch0Jyo9Cpyf
b9uO5cTEfDtKFulYHYMpc62+83PthxqJphG2LaE/WpMtXVUM7lgHITHmaQKDgpWnF00X2cNEvUi6
X0Sx0vZkqXWyxB3oOchrCWoGKDMiWDJ25e3b3PQBVOwYDlfd7LZ9LvcC9N8GxpNN7mzTnBKaxQ2S
8d4YePVvptsQevEVRZvE/CZPFnligl6BVZ6oTMnTIsiAVw5RjnJ5WZVfYtGj6h8O+XdlJhcP9MSK
h7THxCxjF2EtVIUbHBo05LaXZB/d6neCndzMxp++nskFBJI5DlOuwU/IVXzNBCnpnXVFj6UbC2nf
twH5tDTuiC+DYVR6DrXBwSTOpBY7mdyp6W1k5M5QimqR2/h4MsYd7KlZzMFKMHCsoWdPf0hCUXX1
rUP2Y+R2ssAFBFOUqE1cQe/gbboIg7jqlXrsr1vfuC4u4sseteoFYSOqQ07s9ntyRY7txW+m9anv
oqOoC1bkm1yo0KhLoUQq8BNa45aUe5m6z4tld95b3kD/3Jo5VOmVtq3iYmGvCdkZDpiJp9+XvVb7
GAXymCrgAFmg8bn+3j9XznCXgiV7ENH9ityIw5suiyT8CUhtJHGO8dlrS/FDzbJj65gSwWC+yIk4
mFlm0JENJiNMNg8k/9Y2z+f3k/2pZ7aTH6C1BgLOPqJDD268WMZdACnuKL8N4taZ+rulejxvTbAa
fpA2HgajaBY0U1TDBZWvlEHwRBdhF0/3lCZgn6l7JFah5LUbDvERzxr14c+4SfFo/Fzuzy9I4PP8
YJJUZl2rFpjQyKxHi1wpySHWRWsS4KPF4YiV0Dgb2cg583gIu9nxsbpg/U/zXtQ4/Y8Y6C+iWByi
mHM8VRrTImajGMNucOP9Wzg+VE5+aJAdmp+74nMPqZNRDjhGU5LkKkem+g95Nube58tuH0WgG432
la9I+1HUWSZyRA5FQmI2pNJRYJHz+9G6KSoBTG1sJJRgTPR/qjKI4UEN//6tNpM5MooMU1asjthP
TnmVXnV27+pu746X6t5SdiIyq4++qGogtLdU8EhiPIBvPZWMuVEUyUL4P8c7iRh76C4eaSx6PYnM
cCvrK4V2ymwwSezvc5zaieL38ev5Y/URld4vhXND6JubmczIHga5+6rGnd+Sp8XQdiD79CHBdZSU
UNC/+dEh3lvkfNBc5CbTEyR0zPgZxFK0/Hl+RaJd4xxu7to+1SKkqrWY+l2me4oC5gw1dc+bYX/m
ezh/vwzuZpJMMhsx04lW8sTpS68wbjMtdAPl8bydTf9eOxt3L0FWodDkCIaiSxmV/9bJj9J1v5vd
Gf+T0bohKr98vHPfrYzvQ9ULhFLpaOA1IXVXo6rYjdzuajLacUofEnX2BAv8iLrv7XFRMG0kC/xp
0JcZdmHsMDpG5OC89IAoDqOmAmsC7yBcCFwEAXRLE4T1gXJc5sumul5E7z7R/nGhb4lpZslIsR55
waciTkzuSHGnDam3xHvB3gm8kAc/baGBRrKAJXSID/lrp/WV7xi+cjI7ulZ31EG30ndRGlO0h+zf
V9kCeSppMlIJV3EPDpjgIcYiK/IsWJrICocTxIwU8JABZPWr5nIiTvGWzYYqx6H6Vj2Zdgmu6Pj7
eaMCbCIcdkRhlih9HeJ+tHZW9yRWKxcZ4FCjoHLQ0xnfi5YHYvomEYQwDAw+oJJODAuj6JQqfCtZ
N89DILdoL8A8Vt1c5vPgh0lhK9MVUR5z8tgMt5/YsZNBvrUMTMtROKIvw+n7FJORP7pI5OKbfrCy
wMEDgKjrEyYRnmWIlaQbxGVOspOhYHETInGpLGDUn4UTgNuwuzLLAUXXJcPYy1hY66nHyS1c+lw6
4a/gsoXyVeZJg5AlTrRQDjcMs45inXFKZME3M7/ru6MsYsHeXJUJpTIDsZJqoi3+/dFNlLAf2wqH
6g+LP2Neb6C9e2QBJy4vQby55e1ra5y3j6kmy2gUhg4W3cfLtRz/3/PZrCx0Wg53N2aodg3xgq7n
zlV26hO6yK6KZ0QW99G+8fXE+b93X72zx9ena1mPaA5RVGcaLyrd74ubaRZwIW8h+mpJfFW6p2TQ
8x7hbGvITh3HTmXIOFj+EP/fm1zfL4bz8ERm4rglrkLwRyMLGx5TKFTkB8wcOZIr6pAUeZ7OeTdO
sJSPC4sqFv1CT31MPdltv69B1pbdFf2lpd8G2Wu0eMv03Zq9sBDgiMAX+Zq1GtEwzWusVhkSMLNa
1V3WJN/Og+EW+q6/HXcxZpmkBZBbQMY3+EIsJynSg5K+qNP9pFI7I7dyKOIO2sIM1EXB0Am2Hrzr
OIuNnk1dEQClUgymj9KdBGm2Wevs8+va6IxnrnIyw93FVV9qYTUDg8MZ/SzVDllfr8LAGoSHxbQZ
b9UT/hJbW+NAaqgTyYokJncOVR0daVHyynhvrF1+paNE8DbHfCUfKZg6kytRE7FoRznMaq0lTS30
PDrTfB2pnt4em/9qgkMtCW1wYa2gv0lf9hGjdY5dtb4//8kEy+Dn8ZNIM5cywHErQq9r/SrwctEA
5kYK6J1XaNzNrMRq22L+GxOYX0cvxWycE3qmm8b29JuVcapHkbezvT/jGBqHWJG6VE0y9bgh5etK
vojyhyI6zPGXcn7ORgFeMCc7Z4vDqzGWhgE9XODY1V/yDlzV+q5ICpBX3TXm5flvtVF+e7+RDLtW
AfUsl3GQEUSFQRN6S3tlqI9DCCEr6XUYnyLTLYivUm+p95pIJW4bFf8ebI3DjxACgb3BtD1jebzs
suXK1ESjLhs1o/er48Dj/5F2Zb2V6sz2FyGBAQOvwIY9JTtDp6cX1CPzPPPr73KOboc4nO3vpNVS
v0Situ2qcrmGteKm6kdS4wFLfNSMTvFxOIV+sGfEFSrAvxnNDG0EkYdwSzkfkpvJnFvjjIUtN8Uh
PqE1Etixtkb35YFBdYrelaKN5NzGECsoP7NrO8x1ECSYfqSIEPhEJs25DaueyjJgD6IiXkBiUjaX
YkTnWjhQ77o+CgTxCYBs1sYKXRzIqKWg33YXelRVgQjR+fDzprLcBVOiwD8lB+vzPw2ShQ6+DAUI
jJXfipjo/iX8+KPo/LtfleouWkwTLMdHRsGQogfhsTrpN+U5eSiQ351Dm7aia5P5iCs+RON8iJwE
yRyYiOgbt/zGYK1TQPoBYxI9wbkXC2Ms0blxboSCg8joK4bHFGn2rOyjHFUpUbMps9Zra+I8RqM1
lRlNCIHj8jbXWpdG3yLtbqqfruvgZijFaG7wSEGClQ+DQR2Y9CRDxKH53aFFRuifDLUoV7Md2azk
cFdKqTTKEjAHaCDP9dz+l52M+9mF3wfM2fU1bZ7PShanDpjmLqZegToE0yWIDlHb2WbtX5exeTwr
GZwORH3WGV2BDMY0/7TS76a5m5FUGydRa97m9biSw6uBGSjFwh4P2vh1rm6N5pQs9hJqyOoq7zIj
gN8pGmDLFYOHL4oqjOJXBCrHoFpZmTz35QsQQFlrPWYzRd0921v4RxwfOmlSrOpxipu/7zs7CH+O
46lfTpEkIt/YvDJelsWHT0DFROauQiK8rU5h8UV9T2rGXH2fU+12aJRJQ78hCo7meSCVR2fR0YiW
wGl0ZEgRzVjqtozu8/LLNAkew9sW83IUnDYXcyhXSYlbQgsvFYYPws8W+XTdYEQiOEWe1LqqCg0Z
s7b43crEli1Pjt6Vp1gdBVO5VYBn5DMpc5Z2iQ49a8z1MBBOD9oBmPznzgcr6vKOIsv67LnwR19a
M04rRMryuNgyGHn1SeDMtm/U1Zq4iEcCTG5FGnjomL0J813i6oYdybb6NT/Ed2yeSUnsTITzKjou
Lgha0qoG5hvuuKL7TOfPqQJM8r/bOz78kRv2olYQ/tTUM6M7ffl8XeMERsOHPr2ZSAodcTaDeVG6
k6l+vP59wRbxoU4/AzGRsMoUgNntSv6uD09L9OvvZHCGnw8qlYgCXJxAG2wt/B3CjUWiy1m0UZz1
m5hBNcYOMbUheer8sBBBBkz0fc70WyUyl4l5L2Wq7TZ6yIN3JMdXVqhxZp/M6PlXGlxcqZkadlqa
k2vkkSqwRNEyOFsvAnRHJ4sGP19edAMTQIIZSdH3OUPX5nKQa1azMIY7QMsPokFg0fc5kx7GSAfq
O/Q1H8NdPko7a8y96+oqclb89CGoXuqiUaGk+mVo3AW04ct3ydE+zAoSSrU3nyTVrv9OvfjRw1or
A7XrG4TjZXnMe/pYD6IitGDrdO6K11TT6EMJR5OE3yP9cxcIXIno+5yZBxSElgOrh+WJ9EsN1Mnu
e1OgXv8Sgv+55Pnpwj5m/JCswNPIqGHG0jmeQTREqD2Zn9UyvJMDcq6AbmKXA/yANAl0Y/ul8SKe
8wJhaClSFcB8cnN0LdKg99hPAq8OHqzue4828iwSRX5CdeQcQwcCmKqPoRrxx3FnggI3u3T7HAlx
gG67aP35DvDX98Q5iJ+BH41/Mg9pCSTTcEpkXJxZ+5mEh0U/SdNBYGVMHd68DVcyOE8R1lXU5gFu
BW12sjvFrp3AlQ/Rt+wBHG/CFlP2tWvSOL8x1unQAqkfo73DN625bWLdNcOHAQ85ov+ujS/XF7dp
Cn/W9oZxTc4ziuwcPAg1ZZCVyieM1gkc+bZarGRwCdWokPSG6IhF2fyWAnjeHoOC5/CgXTCg4RW+
KTu4R/5uXZwLqS0lqXQdekHiGxAoYmhCUBTZwHVC/o9QYlLF0E2Nn+abmjBMqQH7Dm4mjH3Hx+DM
Gu7l/X+HengtiLMq1erbpB/BWqYOPpW8uPGvb9V2JnO1Eu6mVaIujTQMUT2fD6tDh/fxExB1RgWT
3oytLPOjASWDdx3RywZyZpUNRhClC4o8WX0TmV8U0Tz0ZsC4WhZnSHEWA18zwQH1y00c7fPwYRG2
izLVfWusf9bA9wkEaaopCWtUYbjyks3KjdWpPrPWSiq4UNgxXxPFWREUetAqVj6i5uf5Vs6bw9BC
3dT8fe7uZU2c6SzKolgxy7WwpvDyCDRt2bac8AwVACiphojv+3UFFK2Mu44ztD5PygKPp1ysJd+b
ND2ove4UokcWO/BrO8h84eq5mllW21EdO5gHnyqT2FONIEk+a31oJ+MTGY65ur++MoEKGtwlbGmD
rlY64JDLOdwllvWpnLRdPceim3fbi78cGecirGnAAF8CNaws3yweRuXh+jq2a2IvtsSP4lR9RWhl
QkB/7FSHIdVGbuoU+0kHyEdzFA9aCCVy3kEO0Bk9IA50OusZGTdyIwUIKo7qs8g2fkRtJRdEtiL9
4BzGki4Z5nJxWhEdCZAqx8Q2kib16l7/FJrLYM8VPalFqNrNKP93ovVXXp4fzCnnxFjkCV4+bc9z
73aGN0vu9VMU2Bk/lxOOSWgFNbMzbQdSXjuM5r1p1MdhEtwo22oPSnqC2U5q8o3EVhoMJB3g2WkT
2232jRb3WiUI/P5FQV6EcNYcmD2OZMGtNXmql+/iI4pG8PUuA/4i34PdJMifbMdlL/I4W047wM0X
Elg2dOW3Pv8whwdqhnYKsOMEJBh68Pv6YW2XksiLPM6mFblfKkWGQrCoCSw5dv0rR/9jfjD3sacL
FifcTS4GqKtykoIQTl/2F8/wlr1f7XezpwPW8Z0NVKulcba9dFkuNy1bWr6fqrtUhCDzLxHNy97x
lhyFQG3DmJtjPgGQaN9dgvHAOCGQOPRkV9HdQbOlO1EhRHRkfIqNAnLJMti7sgzvLf24xMkuQSPf
APqpfAlsk2ROn3yjQ2SXyediEVidaNV8Bg4o2+BKyyFe880ZNEcp5gnDp+CD9siQRpD1J/vsRuS3
hIvmwgVr6UgM+gJsrc9GGBdwi96iNOMC+cgZT5FwylbgXPjqYyAvxizVkMe409J9c1D30k761h0Z
gnG2q5zsJpZtgTFuPgE1auGNqZgmNbgQpRwl8JuOIdpnYgw41TNmJLJoN+TSDSnUx4HQQ5pn6DZc
6k8F4L3kNMydKpHtCUhQ13/K5lW/+iWc28ua3ADwmwTwy6CzW7SnBKJ5oc0NXkngHF01EitWS0iQ
rAtq5rY0ZLZlfvy7ZXDeDSTmQabq2NCCXvr+OJaCEsvmNoGAQDVAXWXIvC20c9uoLdMS4Av6Xde4
fSZCU1CYT3wTT65kcJqPEksfyT3WQKVHghds0MoYyt+rxr213JZJjMxlA0t/AH5RkxE3VO5m/dLH
d9O4nyMqCF42F0w12YR+olnv2cGvgtt57NXUZNdhYDaeLuf+ONL762e2qRgrEZzqRVUyzxCNoZry
y2yclTyylUL0rN58Ua2EcNqXToMWSsyJAeGgOWuov6R+NTuMcz72RONqTMvenCAFJKCBVzz2jXtT
UQW9jANFoJJ0gKyrMttMM1tV6n2ViPqFtjfvRRSnLOAKXBKN4M5TMPI5taiP/FQnwXNjM0RZLYfz
Us3Yo8FwxANnCe/oEgG9pNqp+egXkerCedlaVgjMbDtuWInkdCLLqRLLBnawnW3pIn8sgDRo7NIz
6rOym3sgVd9dV8JtPX/ZR04/QHBfxlo+wv/Fpi0XFXyuwMMK18T5pniiUVTKyImFyT5C/+mOOspe
QiXVSZb9tGM9FKIWQJF2cOHXPDXFkLLgsqQnM/2RjDkyVsJ+1829M2RLV00QABGNC4uiaqaaNUIK
vQkam+yU/bC3QNiefdQwVcgwZ5rEvX5c22myF5l8iSJVJXnI2Fsgp90PinoEmedvjTTZklo5bb6g
DytzYxmuJBifrsve3NSVaM6608FsMJkCk1vIXaNXdrL4kxQLtEWwp3ytQu/UBf1CLJbtHpr2VGnv
srDVKjij7rVmBjwGHOIEbiiKNhH4w33r9S7ja4huiCDNJNo0tt7VPTLGodzjoY8kSQowN8Aflda3
nApOZvPmNFDHsdAQrYNX/bWQdgi07LmjvNMWhpwDoovQqcmuidygKgUntG3PL9J4WJukGMK87pAI
pDf9rjvUvjG71Y69FEHw+5h/F3XabAs0FcIywwbGeLkjCwcpWJQUOtEAl/q5KneKMbwr3TPUhH5f
CWxsUwVX4rgjm5WpKLQAue5kUdxJx9izkb6rl3clg6nNSi0aMODMdGHX12Vw5V3rZwv8fH5m2MZ1
69SCm0y0JM4FJyEtkhlctOj5w8h6YB76uhGIEJ4S53ObeEZXGWF1csXOAb9ieQl4MwPAsv2uDwkm
UEUZXKbVb6KN1R6y63u1h6DxocpYYw//gYbu9qOneWKWt80oYCWGM64siqoJc5p4BjZ46w7ysZmK
4zTh+Zf2O20x920sC+bzNp3Gi0h+gKjAUFYAFEDQ5Fk+Kc4084TUUgKN4DsnVUDKxFoJvyRZxr5d
Ar8NRfiPgo3jQS1NqxjLREI8Ly+9rYySY8wXycjtarn0Sox0mYiWVrRtnJ/IFp3IuYSYXVIx1v2B
Ss5MRFrO4sorSscPCLVKK0uWhniJAFF7mGfbqH4NzQBGi8JX48Zp0sVNVNR80trW08JeZPKXvoOv
lGGWrWprgNejUx7jbBiETv3lvnuuJmB+Q/AO2q42rnSRcx0TWAGaooeVVZ9nJ36InNqhd8EZozbH
4pb1b/13UHlkblcCOT8i5bEVhAkE6ui5JpkdZk/oyRBcYiL153xH0kjgVGUOcekRkoL4YKeXfSEQ
InKJ/JytZDVFqWQI1thMg+W1D5kr7Xov/jC74Q/JFYGHCgyOr57RGgilRYZFlfqpoMQOZmsXt/dK
FoNADul2EebW5nPv5aQMLiBcsiHozA4+pJo+hbI/qEBTID4Bcew7Ak+UhC3DUBXQX3ByKKahqb7A
kQzNvtEv6XRKRE1emxGUpYDKjxqmAbyO13dJoScMIaTEK6v5jrEhlNdtUz6pY+xO6qfrq9m2qJUs
TvcqDEOZZQhqtXK2c/2ZoTTygnNc2tG3PHdUh12WojajzbNaCeVuMaug3ZDOaJ9KNADW1L/GTnfy
FnCLwZfry9u0rBdB/N0FKjStCxnKlkV+DdP3KhU4JNH3OWVYVDkssx4L6czDHP4i0l/+fnYBrKKK
QsuWoguhCZ0cuSoxzkba3l/fos17arVF3D01pWEdRzlEIHAww31q7JfZvy5ie5dMTVMooZrC4yAl
fayPYw7S6Dmb7k219MYhfE+QYr2IYD9htVFRnCWSqQAGqbC6XTR9tTTNDifRe3BLb8FBahoGiGkI
3javpRR1pOiVhOxppbcoK991sq8sX6v0PQWbtRzu2Bcrj4uhg1F2LgPIyAA3mTuh34M5pfODB1FA
vpnsXMvjdKBV1CbLDOxeDWAnsku8+KY40dExnGEHLnabfLJ+9rZxEL1HtxRjLZc7tabTB0UtsJ/T
9DvOz7IoUUzYD+cDpLUA7mUTLZMZGIw4kqFjgWX+rHjabjq1jvwtcSMXZIG9O+2iE4DgLrJdfgGi
gDAPuWVg69/AxSzNpCpdpGCRavZVxkSGCQDbthGRpoqkcHcGY76x+hhmDHZePK/Qd/PbSH5ct+PN
y2K9FO6y0IzGWgB3/08zEeBNvLS106PxoNz3brbY2S52ZVGzl2hh3F2B4aMlUAccYUNuRzLainJQ
Y9Glzj5yRU/4YGWW0l7JcLOjDat2ukK+hB39YBaJWzeZp+ENiT5PFxSXT9c3VKD/b2IWK2+mEo8E
J1ZuFvUQN4L80lYMtjovg/MjsxqPJaDM0O3TNmCYOkX1l06/ketDFeWu2ohCTMFR8YW0piBmXclw
I5OiADmW2LlcOGrx/fqmbRYl16vivEbdxK1mati10QHyr6M5y4nc5QdQcTqFL0reCqWxRa9uFjVI
IiWnWFQC0s/MLZ+0L4vPypGNTxJHJE60hZyzaJfIAhoYTixXboh2R+KHohVM9ohEcJ6iKCSFLBEW
NMN6F7Lr8y/Ke8Zx10fEOQoykG5YRnDeq+b3svrW0ocwEYRGgrvY4PwCBlW1JmAj2gYmR638vgBP
gTLtzUoQvCgCI+Kbd9LOCtTKeDbS2g/U8bFvrb2ezccilXddQT7PFrHpqNkDBsqkye8s3e5k02n0
wpWt8dKo6u3YDBe5JrbAEgT+gy9xtUlOjTxEeAtsdGA125rTXNKn4gT6ETAUueYpdkXsA4Jt5/F4
lYEURcpcytL7cngEdHlqXWT9PZXwlQKZXETSAHilzVlkkBd+hWJJGIiclWjvOC9iJnlJ5wX6o5QX
0zoGgXv9cEQbxfkNXe5oGjAMvEq678mnebkl5adm+nBdCjPWKxeXyfkLpELqaWGvUTJ2l14Dd6oe
FyedAjcg76RPNBxEwO6iYNHk/MdQ1vXQBhCp+ZMb3LPR9Opx2iMDb1d7Nimeu81ki5koBH7L5HwK
+HxDAhwyBMXkd5vcqsEnYH9e302RCM6nhEllhlkGEWYx27N2S9QH3RAE9wIZPKZu1Q6xpdbYvjZ3
w+FLBzziUOAaN1M9K+vhkXTnarGCZoD1ZIdZAkq3YksP6m0QAu0f3cxPiWaL7i2RVvDYutWQt/ES
Y1lq6k2qA1748uMC5Mfo0XJKyet2wJkGaQMmRWJP5JMERsC/L/tercfZgE/SZeoE8oVYgCHzLYyR
KlSUqxPJ4twGRV9LV0slYpzgOGp3anOvj5FNg8SmicC2RZrC/r6KPNo0ypqADUUOg2Jb2n7WUPUX
oakwlb7iQCzOgURBVE9GivXE1WzH+T5qT2r1oxq/9N1lGl15+H3dxDZHp9a6ybkPkk7xmBKsKuqR
h2TkRfSs5jvQq2JaRNjGw17k15bHOY0lTLtsxuASYsXJZfDI6OHf/2/9JtvHBTZclN812eJH/vOi
TvSQZe3U8FtpNXaRP75rDteS/8jg5/wLdakBqQXDNimaHFXwhbSPgvNhCvx2x15EcDkO0vSypMTI
22p+/kCd/iaKbOlWO+CK8WaQytjhRUS5KxLJPVOKJCutZMGzUs/lS9rJT7JluoJlCU6Hb1tW4qVK
gr7BM9Kbj+lte5vuyl/Bz2pXntuz7HY386fy01/KZOteGbBS6GAwDqDq6mVUnpU9rG1yB7aXb3IM
LIja005oonEEYtl2vT1BJI6BqAnAZ35srkI9QSFp3qOfHzA4blHYtLKtp95lKGRK4qqHvxTIGdnU
SmZBKKL9epccGPf08ilyO1vOnl9JsygjsK0uL+vjbul6CeIRxJFsZA85G/1j17/v/vx/CUB8fH1w
adposqZjCLrJnOgO/dlOcJf63ZH0jAbaS36Jzuz6klSZM7phKIcoHSFwzm/r7piIwsTN9mELfdH/
6IQqcyY215XetaDscujXAX6QOu2NdKvvml3xcQazugQCCFHpTLQmLoSPC6W00kxHVav7jECqF7Wy
bgfYL0virItQKyYFTaHm/bcyTjA+N3kLtF6PLEFY+C85gBdR3E0cS7oFrgWIyth8TH6MPPlO+ZqC
Q4OZlKqK3nXXLRgwia/1ryZSZywJnNX/53/Bfe4yENcc43qiwtm2Z3xZHHchGzRMq45N/Le497Mn
s9fdtBHdKuyw/90nqTLnImhnBHI3YwflezgIp7osJ/nQI0g8B3axK/z5XWhqa43nvITZ1yRtSlwq
jcs4blmpGJO9d4waAWBdgjqQSEOeO+VWrt7QulqbTPikwTN+sDK45VhP+UEG1iRI40UOV3BkzzHW
Spo0xF0WEqxtPo47Jk0FH87TEgKMDH2TbrLrQVb8NL5nEm21pc+bsBKbFUartRXERl17GeXB0zUR
Ovh2eP1HGZ9fNisRQRtWeWdATwbtQZXdUkLv4Hzo8mPSC1vHBFb2nO1eyZJbbGIdYTnjkZUFEq86
gX7B1UF+XDhCMFmBBTx76JW0JJyCvAtYHvFMwdrIGiWKUwY80mWX7CRXVGL9lzfgy05yPiQdOsOI
aqxOfWQYVDkQqMhB3+n3xAPJu5Bf4l9qAy/yODcSqQYJaIr1KZfxN+M7VBOH3HVH83HYqaAqkwNH
dMMogivgOXW32lNlUamllOzhZ6MdZG8ocCz6j+C3su/2KWZau8nNBjfz1Z/XIx6R/XG+RSYtsWRj
NLwsReJj+Tk3tWckv98hRCGKqevgR6N8Z03b1UUopQmQWKzbSb8kQ24rYNT4OyGclmSNlbeNzG62
6Izc87Govy26KK2yGQmsVsKphoVZz3KRsBJD2/XWR030ZhF9n7tcOkst5yyHqksasYk52YEkyhZu
O/jVGrgjl3LNKkcWAoB01x0+KPvc/wGyQSc6lRdR68xmX7X1IowvR3VLFNQpKB+QZHhCst6JsvtB
/kC0/QTyRuO8lHckrXbXNUEolItBs2IewYzKXO+ku8X4c5lDu+t/k2YfmXdZFtpV/bHIesFdtunw
V0tlTnplwpmVpkmp4eza4raMblT6NUZ9dAgeC7MR6Pqmt1iJ4gJSqi4YoOuwwLS4a8fvIIF1SP8Y
Du9xDisxTFvXKyJjpqUZAtHFTG1N+tVmXzUhKP7mbbISwjzUSsgUhfUyytCQzpUdlmdLgSTiohDi
qx8bJ3hIRfMFzIbeBHBofDCopaH1mW99qOU51VWSGF6reW1+HHMgbzzNSuhUaPVf0PL/Hm1cyeP0
Ii2KtoqjBi723BxadMYPe9XP7xpfhNi1lbnU0MyBZm6qm28Zm5WmUhRzVhirVXXA3ASxtY/hA2Oa
NXatq+te+UE7k1Pmi9ouNm6RtWA+ZtSabiopwZuszGNbMg9h1rpmKmiM2fCNr4RwVq0aWa2mOvoz
K+tDQanbaKLBpK2b/5UI7qjmaLDMJZpZ7KsdGWQsqBOn5yFR4CRfytN4bwm6TkWL4iw5l7OAxCyZ
o8beOFZ2oAifDyIRnBXLGZDcagnUd4PhUx9q6ILMT0NbfPQbTwj0xFRPIphakT5wNl33kl4NJgiB
i5k6Q0Kdsrwo5PG/G9ar0+Ju/LbFWH+sgT2codT2N+C2tM1LtJf3Ik6mrSvzlSTu2s+jvA6aGfo9
HgO/8oZT4AEJH5PDDD5bFF+LzouLAepqBgmFBuZHvUO3H/2sN6KS5L+sx5Jlk6pAP+CrrYmaVfrY
WUhohG5yGM76KTgEXmagg0j/H8bGNlekEk3TqExlEMa+dvGplVYjim3I9VZPQ3wACbvAx4oEcJqA
oMzK5D4bwXR9rpPM7mcRB+mmRq+WwGuANJhdXC5gNyEfBr235dwL1K/XFVokgzv4LsyiOGXtDEn1
IdCbo6V+SiMRFrdoq7joj+Jdmj+3F6rjacJBSNHP66vYir40+WWr+FE6k1JjnMcahJSoqgJsaN+c
GHx044uCS8FSeIi/SukBQMaGs+f6NiwuiSZwMFtUGK9Wwl0HrWXGbZUuGFb+lRxye/E0VIin/WQb
t9mpBbaM6QZ7/YiJOtwORJSj2LbS1UZyd0PXwAuAwx2TPh4FRTGbWaXAetmxV6j2/T2Jn1erZdu9
CsRqZRxyrdZQzt3NwD9LvNyf734wDt3UG8a/s1idcwnGiCbX0sRljg5RN4zxDFh0wfEJzEnnnAKl
QW/1WTuChOAS6ftluWlEFXCRBnJegZRW1MUU5NiUfBkxshF8v25LoiVwHqFVpKnTFdw7TXUMK9lL
pVNXdN51IVt1zFcHz7mEYEo7tS9x4RTn9BZNpaClij/oIK/DJLHzd7L4NvaRtpo6sAERhtq1HJa9
ZTmMd0A7z/vAEkjbPh6dAQ0YlmnxKbh8jgtd6tmLbLnAQUilYOc2XnzYuJfvcxZTJHQBug/CnG6e
7AosWw1iEJ2VPSohX5RoLZzBjKWll3oH0Mr5KGUOow8PPlhOzxBU2US0dNbvRCXnbZGWqlBdR86L
jxLaadHjpkFsmuXokWrtCQBCAnVgHpR7i2EHX0Swv698Ds3HOc3H5xeL9YPB0nV2sxs+4i2GwEqk
fJvWpBFDJzr+wwz5a2FFOoVZPyO6X4yDVO2i/mc4ivrqN/fsRQZ/+WHQtq+HDpTZ5vy1Hh/V3hXs
GHvlvNmxlQDuFUSWTlnaGUHv/xdUwmOxlz1gjXnvSbyiOvhnw/ih8UWrJlUrMH6kPAJwgh7zXXA3
PbRe9M0CCR8G8wQZFMEB8QPJuTkYk1G1wBSdJ2Bt3upS4vaGqOgqksKOcKVzRp32pc76XoxWSRzZ
Ku7SWv5RxZJIuzcF6ah5yZqGJCq/nM7EkHjRIojPS9+iBP3sdlkoAh8nEsKtpoyWlPQjlJqkx6VD
g0Pv9rqg+XpTqVcLYb9htWOKTKSRzvCjBBCiAIuhquhMNj3pSgJ3Vw9NZiWEzV5mymRb6tOofgqk
r5q1t8Z3eYGVKO7OHi2zo5Eld45qXTr1myLfxOrTdSNlv/aNja5EcNd2Jc1ZB3BzFLUKP2y+LkoJ
sr1blPDe5T5XgjiPljYKoCMUA87g8+CGe2Vv7YwUgyCspdty3zOzCmLTPwrNX97lbNVaSgc2Yef0
u8Xt/YrsoovkNLvotj6Y0v/wdmRLuLKXfLausaKsTEKEWNmBlWKkneqzaXRR7mxbxXEnUNCcsIT1
axUn+rRMcgIxQXFajC90ebiuEttmalkqUTEKqZncSYEouKiqEBedDGAuFX12VRbYk/XxupTtBJb+
R8yblkwS54Y2owK+XNDVTYC1niGMT9Dd/6T60V7/Ne7zT9dlbu4cBUmQqRqybvIjnqbZpsZs6cDc
bM9ltmtnwfc3FWD1fc6YisVsVJNxEU3WbI9m7YIf3ZI+99qvQN0Xym8j+359QZtHRQEkzejsoQ2c
t6NlZuQWBeCCWWdOSAZfTmV/6jSR8bLWmzeavZLD+bwOM/tyOeN9AggcXEPhbjBab5jBaiqbdj+V
BzPsDjFqB1obCor822f2skTOB+qTtmhJjSd6HQOBshq+t2Xz7foublVtNbBi/tlG7txGWcW454KL
aTz+w7oSuRoG3Dv0R5J9/10UrArlcRbWYoxiCEoyOtJ0W6BzK/FQljYQTtaMqj1HY5DoJmG7dOUA
+RbGGIBBslmxREcT2FJIT6TodroRe7QHO6dZClLFAr3kGYtykL/TWIpHZ6nu6+FDU95O7yCDWJ8Z
T/Go97RUQJs2Oui11kG7WAvzaFvtW69EqK8d7WLKY0BGoMBE536HOUZPcqp9YOwCT0dPde5aCeb3
Rczioq1j9rAKYCyatiFB246jhA+K7ivWHZEEJiXSP57MMcPht2qAxyD92rnmkbUD660tX8ZnxKrE
H75cNzCBDauc+zDjQAfokoKOAauzNR1Rme5fl7AZxrxYsMp5CZrENQlyWHAHmtnmVDaBY0l7NS3c
63JEp8N5CsNaypF2Sofi2+InUuDGGEdSKt37OzGcg8iNOa4BR4D06lAflPKrvKgXJRQ9AAWL4cFV
O/A/aGOESLaUD+PwoW0PQ/zf5y7WJsSDRhbmXCgVxbNMk85kcmh8lqjgVSHSZp7GyGinSsZQUecM
qVccGNJu7miyJ31VjopTgvKdvAfPTpMNbI+sKuAd5Gcf6kHNkyQDnh0b3aYOPMMuvAkP/3QmZo6o
82U7vbqSxzmFIJabcWwAsxGVz7TKJHGDD8BnPS47si8VR1RF2jTYlTymOSsnlBaZNTYFQsAqBcZh
Qtx2EdVBtlN5KxmcU7A6fZIpq5F27uSycXtMaRf7fx4EwnnmzfvPUKlBiUUA7sbFzJJWUxSSkDcc
K9Aoj/ejdTC7S1LfjrMget5qj4JuvIgir/dOkQCrNBoAsaY31uNwRit4ikZmsM0fe5BmAEqg8cNH
407UlrXpAVdiuctKnwaUMiugEmnp4Pax+jhm0jkdC4coocA7bVvcShanjm0oT4Opo/qTRoyW9SLZ
kRNdmtLNRhd9M3uw5soCK9/WyJdd5TQSKMI9UvB4zwW6N1uRPdSiF6pIAqeP1Aw00wyxge18GaJL
KsKK/xeFf1kCf0dR2i16KUMHMRUDwDcHKcSj4Zf/QzpMtBbumtKVJF3yGRe8tHhjf58L54lEArgL
ik7hNKO9neHx9bvntezolxRg6iMe9KUXesaH6zeiQKDBDQeASSA0wwb1LY18MczHXoT4t92Q8qLT
PCpAbNaAKmvmEeRibuArNsjJ91VuZzaoPR/R1cgamMvT7LvX1yVyFzxagKqRIpBjJGDoDfG1yolv
mTWVT8EZcw+pCvh91u0ePAhRvzffdKsFcw4DIJtxTk2k/AbgD1V4erdefWAs2++qfa4EsaNdXSYK
rcbJCJDE7JT4drYaZ4rq3fVdZPr85nmzEsF5B8wk0KWZ4N61Tr0lRfSVZPS2GVSvMeR7AEo5eiEL
nKBIITl3kY96Y1YUbl6SvpbDY9wJHN52RXe1Js5dTOY46jFlbbZ1fTdl8TFNFGBfz3YazLva0O2M
qn5m/sRb62iR3pVJcl9L1UEdkqMeh25r9ucpU05a1n+gFMXgWnSwb8MStG+Bd5kiUQTfKMvctiPP
khTg7WBdLWNmGx5yx47x1fAZUL10J5p2ZTv66pA5adyOT8oU6warV0RWZk/tZM8ktuXlNJHH69r0
5mg5QdzOF7E+U2UKWqdJzkb8wZj/a46a+z7nnY04MbKsR+2gND83KCd3ovedaAGcdzZGIpvmNLdO
r9v9bqYYpUrcbh+fs8VhT1fW+i4C/n6bz3u9Kr6xTqUN6GWKCKPOaAEA3COjLgh31q21gPMK+bY7
chLxeL0xe04kF9WZEjEtKRsbp5hqJ29+Bcaetl8M5UtGDkTz/0orno3hlRtDSa6sSpCTpKYdAKpt
DD5cl/A2rnpej4VxMRPJXYN/xTZdE2VVJLeOeVMdRj+/kTtXvWkxHqHuomOjidPkzELf2BSmFfGM
MfCW4S2YJHWKwIeyzBdrgGkeMXR6h7xN68leYMv2/J3OrjBEfnP1sHWupHKWbFl6IC1a1GKCALWA
ExCNfNW3jkRI9LbpMlaCOEvupijT5UaDJQMVmSQpxsUTRyk+JcP99aMT7SNn0pacLHWngRPSML8H
Iep1wa1kFYIrYdvfrpbD2XUQKoa0SNbo9JVjoj0yPKqzixtB9RmnHDA7dIHETUdiUcSsDOQNGvn6
6g5kU+qCNusAq7IvurPxn5N4z4oAyGoVdO0AkuO+34N9ulfYgBrgZHq3NKTEAU245V4/HHbKb5X8
RQpb5f+Rdl1LcuPK8osYQQK0rzTN7rHSSCP3wtDK0HvPr7+J2b07bDSicTQbe56OIroGQLFQqMrK
3H25zpYkNFkmBMHouWsXN7ZOqxNu5LNVyyrJ7HHHm7I107Fx91mayeMQ2lKlI5mZH3ywbwCgvhlu
rfsN+vPth9g3JOsS+sPeGvfUzBojispO65HCVR8buMNwm3r9j/oEmMX9JHM/kY/vrXGHNUSpPabV
0oNJNKTqE+CehSwpFfnb3gR3UpujbUYG0I23EOKO8/silY0jXObbcLm9CS5nKVLF6ucBEY9Bx+gd
ek6tG/9aLEzxVa5+yG6KX3nkz7eyCjz7Nq95BhfzxqqbjJ6UQFsAO30AmHo8zdlM/HJu49u07wAS
dxzkMyDO9HF5S/CaoqsFE9UGevdEh9I03zTUrQHK8glUdsrf0JVgCX8CbPXQoB/qhNEtZMuC6x+d
KB84s8g5JxZjkHlqUAf5Zv3QA+NzctCe0lN9gg7h+xIjmrL8ULpGzkHN1rYro186z/7GVFHbcDhW
H9JwATsO/a4ezafrKxSEFaqC3IQ4GM9ENZDzpCQpp2FE+guh3FNGv5fT/bw8OP23YZzc65YE1xgs
WQZIMDExgUh8HsDm3KKOZqGT3ZFfWnOjzd/iKExlkBbx/u3McCemTA2F+g9wW9MIACl71aeLq2bQ
gNO8Af0BN/Vl0xjCPTRVh+IZgaxH5W60dtYNUqnO4M3QAcm/Nkvm5tNnHdJeK9izr++iILhQ1dII
qH0NTb2A2KVtlSWjVffeEB0q9d54w2V29vtc8CpaIyu0geD3WdFlcslgSlYg9APL1jAJ5NjWBSos
VUzLWhKkM1n9WKAia813nV65y/Tx+k6JPeHVEA8N63Q9ApguB2MnyCx06NfWnvFgPmoek2cu7mWx
UXSRYev+XRgPj84rbTK62sT8iqcdtI+Zj7EFn0nL0WBq3UQynSN0OlsDUtDE+JH6Ugra5QNNrtTK
luD91eUAvDxX+XNpP5P8KW3DP9/Hs8uG/SU7S2WfVDYwPGzKiWnesHkq++OAAUZW01E+vuULPrPH
paFzR+KSjkgIzPvmjmFQIt+8Y/b0A9PYkSFRhBkBgRSYY5oQuuZRioaWZMiwtx4kq+SgjOtJ73vP
GXKJgIrIPYgNSnjDMClIJvkD29ZiMq16Zlqp/w+tIR9pyJof8UHWnReEiTNj3B52/dSBRg4pXIPy
ptIND6AGkjigOAnZLYgLe3k7rUZfIq9mDLmQQTW9Npzc6KD+NF39S4zPrHqm79LPEndk98RFDkIs
gIZMjNNYNndjdfPWpWCJYohm1aN3QDQHA2bhgZr/8DbXeDXFpTvdnFpbVGOSa6ZfsuRrVn0uwM4k
WQ+7kK6th/u8qqTcelODfBoDmKIN50NbL/UWeHt5oLMrC1NCz0CcAsoUTT/Ej/OveVqnYXBiBRI3
fXNbmpE7NNIvWPhJ7Wxw+6YZWU/mDqWbwgFOw68mNz5m75CtHcDoVrvLdop+UODdx+Nb9nJnmNvL
cYLLgD10AGgbo59hHJRefme7nUtw7csi8CW0gmXhO2vcR5blqrM1SdOj7sCkWKtD/SsP+68AMqFF
ph7HowZqt+A/LpH76iA0OW3d1K3e8mPyjYN2zMPUK76/0ONJETeiO3S/RB6BuESzrSkmnkv0sbn7
mwrF/jq4WuiE84fUl2W/EufkO5ya3i7GrHV4Os22h6Hr94PeSB4RgvQDKwKfPGWB2Hjh/d7dZnpj
xKaao42vAcaRF6rf0G+RcdSBU5CclHgxFtCBgHBqNk+m5dhRWtSMxnODNhLjumy96a8mYDUp4quu
HB8lNAjeLhXCD3i+8w39xEopyGTx2emDFk5Wd9IHGeOPzAT7993uNWaktjOxwdelOH6y+rptSbZN
eD4ITRpGICi63NwnnPXbBLQFKrDLCmDo5q70XVJ+MnRHEneFMWpnh/t4aTViItNClqGhxqDqq0fX
b1SGHBG+l3dGuI8V06DKUG04ESacMoaobJySIzlKy9bCTTMNsHRhy+wLZW2NTE07JqgHTAftQDFK
ZqEG9dN6SJGugYi//4hWhq+3H2Tfqzg+AIOKsqtJnQs9VWVtMtIWYBXMUhTpq3cUw3oQwv2yefMd
S7PfdCOzySL8z2Jcief+V0Rdm7d11HnZGAPx07j51rkx1Q7Xv12hc7ya4dsAUaVAwqXFK6sz8ru+
AC3CqN9HGGO5bob52MXVvzPDPYnHtctapBjIdO3PZf07N1p37lrXch7M6LRqhcTlRdUMNBMIezpq
mgFGhvPdy/o87YoE4dV+XsFGNoa1Zz3N1M0iyN4BswmKMFUmBSqMGDub3HemOlmrKw5gc/NSHuJZ
8w1d+VN8FruHdyY4p0jTuQKbNbqYQMo1kekbThDVf6yScG6E5/JeS22J1W3GZV89EPWxSU/L8nzd
HS7BFZwNzh8AEEZxfCg7tCLzJ9bN3kL07L3qRn5XCF3vdc94Mu6JqHQa2aUXx7WntSAAGyPbz9Sw
AfB6i7ZTaSn/0f14Zu46XYsxjrbFW8GLsPl/MfVUes96eeDNin1ZqiTyPAf1JmrrqGSjPnPu7d3Q
dFk6WJ2nWcfRvuve4tm73+eDBEbgIdNWU8Si/lhFUD2SUiwJP1gHbQuUy1Ayg27U+RJmSiKQO7ao
xOObfWlFpvfLreI5BSBKbE448qTvK1HsQ8piGjolAKPy71R1W/M8InqH91X7nfon7dh8Nn8u79eD
eQC1tbuC+FTW6xXYRJkVY4ImgSAnahrn64RGx2jZKXqg4L1Zb8iNdUBypniTB+q29mSFDE8eH6Qa
9exnufhLUUODyLPhQIqDryfXo5JUUYZOl2r6f4Mu7VNnuf2Bvm9PxQ0YDQPJFy547MEirmlqoAJw
MbxhbnHmWBUSAvueyeVsxzTM70pUk/ND7HeSW0xUcjizxsXeWi97LWlxv7CKFEMnQrfmYTyAyjtE
a09mTfC9oflKkHniWYkSPTvkXW6YjVmMAn0+eM7RDMsUCW/hq4pr+lPzz3PW1gJdUlZhXwB/hOj4
MpYL2wGxKmeUAE5XlRnwaEa6kR+Jqhe1OxXZoh7zpKLvsnod7rXCSFVJMBMv9tUuy8h2i52zrNx0
o0DXyn7u0sMqq8uLMisKl9SR5VBLozwntN1MU0nQW3xp8Wh+GihB8RergrHPfjzmf133TOF6oK+l
OyxcArN6vp5tWDv0LGeg6efRLbLWG7sP1y2I6kVY0asJbstUu68JqQEMWA5Ihj/X4EzC1MiHakDG
qD4yZm3yeT6+od5xZpULoeliVID44dIhFoSG0MVMVsmLRbZ13FeWOv1qOpMOnKKZu32UuFTKGCAK
VPut46+yuC7NOQM0jNKA3DCZLUjfVl4TGGF9QgknlGWmkjXxSEUII5vVZED/07B+ZOtjM0mUZISh
abeiC6SisU161aKw0AdgV8eCHBXhnmFEmnvzaX7/33zvAqCYoJfRb4Dwg4YXMMX6qX8Pxez77DN5
tB+3ALoTqdc+ykfgmU9fhCcCfJkB2gJT57nDVSftCEmRZhVgSazGKPVr3Y4fKV1BYFtvw/H6OoXm
KGI+lHVV9oI+/4p1LTIxN4wQ3Gh3SYawmw7+UNxYSnjdDosGF8uijmMabG2Eh1SY0dRDygND8W1+
u66xN6XHrmve8l3tjDAf3YXY1Sl1ujQJvqvkuU4BwZL8vtgHdwa4mKfaS0wLHXdH1QfmDStPptAZ
9PITgCi+vLglPpzXTePiX05UbU1NYK8GmkIw89ae3htb4RoyHhbxugwVxwJCLjQ7OS8gmW6CSgBV
UOVYgZYOfN3eSoGvAVc97n1VxptzCfI0YGlnjwuA6rRkE1iMUX3Ih99lOTdHs6n6Q7OZOeYUJi0C
WmVqmrtpcH5o1UZuwDHwsZhAcRCPC9SGFPOh6EHXq1g08zN9cj6C1RQ4rtymrqpvLMGGStN1D75k
TcIfzWaDVSbIqiJ1OPcuy55yQ10xRstYAtv39im/U8L2Uf7SEoVSolNwEmC4FRg1Ftt3bpza0NVu
HDTq9HkNl6m6a0pL8tmLPse9Ce5L6RQHilYaECdzbeogDRiVox4ZD1MJBOP1bRMvxkHvBdUe8Cxw
FxHROnMdGcMLUYKJfounX9d/X/TiAQPTvwb4pu3SJlO66CPmoA5D7TLaFSjJPqmn9svfGPIS09yn
6zbFu/dqknt158ukVq0Kue2oGQMtf2i0cFykwUa4c6aFsR2MWln2xUB6PEWUjHTyonviHXpX+6wE
ursyqXf3d+NRSU1EmD8S4DnAN4dZcdR8zt3OSePKgPzh4JH7MYiP1SHyY9QTTHcLEBh86ctGFN32
9rgg0KYQgylnXAnaIwTF1AT1JVbBwA0b+4hyM2aCGcvM/0BxJNzZ3Uo5nxx0c9TsCWOTjOII1Ieh
Bc93QYgJnQymzml9VCWPDqHHgGEUL0YVFy1foy5IZOkNE2jXU+rmBh6NYM2Y1lTimOyI+FuW7Mxw
W5qNs7lFK6q6zfDFzhALYwuwtcfccMJMJlwhXBKioA3CCRX1Ei5K5UM1FbEN9+yLm4i+gwr8mrwl
50MnRDfQEgFygZcRd+o2J5kBpP1wiL//TS6xjvgIgGwK1mMuY97T2MHz+7ezxyexmWOvRTfZeNPc
l59I586fWA+m9vR33dFZAOgGo6SbQfrd+tRI1R9F38PeOBdV6hwy4MXKLmFcuI3uAbzs6p1vz5Ip
deFtvzfESg67+2XAeERWbwljMp/APwGYSwi5dM+4YeIIb+j/IL389wj5xE9Z6kUD1TMkfjAekX9J
jT+nysS9vLfA3WWWbWKALQMgrXFeGJDKMLprKeLHeMIEkXQqVeT3e3Ps33e7Z06NajkZjilO7o3s
SzsEpQwpLopPexNc3mdMZu+sRQx3y56y6DOtnq7fX+LfR/lDcywNXT8u0uupaldbhHFuVav8dWoe
aVlKhj2ETrZP8bgY6+Ra3Jts9DS7mwPWdXaC1jfAZst4HmSSNqK4tzPGl9qtOItUra4AbXJuprjw
jfmXObde0qVuJaOUE53/3hb3mWplvuUoCcAWpG01t1V/K7rkKhadD7ot+GhwU6ganwCuKLM7hpqC
cph+V0DolEluI2HOBDCMYWsAcKJ6w61hTUdVLWygcp3RncHxkAeZX/wVHUpAH9icTNW60uue3Qd8
bN3b5KKOqrZA/lCcUXJnfGhOwG0HuWcE448F6YU8mgr3cLdE7noyTfSb5xGTkzmU3sDrVcaNJLMV
NV/QxHzdRfYn7CJBFetqMbUY5TawidB7w2RrHDLNF7nihdDBd6a4oKNWeaS3G5BZWqK6FJJeKBpN
GJvUhqeKfL4eHcSf7s4YF360Wu9JUeHWVUPGKBe/t33neQhsBkI42rKJeNG1p5k68Ih48Jg2/0BI
O8zclxQHNZLb0lhuSXYYE8Ntsj5407oAdUBstZnOxfl55cromFmTQLAWjb+HOdxuHW97j808EIiU
yDrdYgd8tcblYtEMUQWFIE6M1Ha1YQNxuHd9QcJIBKqq/18PF2Kbvt6gOQR2G6tKDkoFWka18sky
S8yIkiIcjo0XiENQlOJ8rxhtxR6McnmpwlKgh/7m95KNVQpXg3FK3Nboruh8MwD5+FAMKhtX6T8X
zacKwjjLl+sbJv5idzY4z1ZrNR9W1UDt/5Gp8NRQxamhm8SwDrIrSfycAlrOgJoKXlR87jqjUZ+O
GH5/eWSUsBU/LyXGLWaf+E1ILHeR3BrCcjmaKKgaIiOyLsaWkogUmqGg8Wfes7yuOrR4Lg6PzW19
b/ojSG6m5yT3aX1YZANT4sVS1I+wVk0HCOf800JZNq9iCpwAe1FVDLa3udsD+rZM7+00ANX2LDlK
dl3w1wl5tcj3UhNQ9imrhSCF/wKG1Y5OOrDTTDIvPsiSWFH43Rvj7ssyj5eyTmzM/c8FLQ5bQUG/
FDlpXbiFhZaut5RVtHrFUKSyJ50oPKIU9G+uxoWRKpqdTo91TM2Ow8FZzWCY5ptuoOH0FoATEulX
U9whbhmwMorioFSjGYFNmi9UTY+4diS9W1FghCgbzo69HjHhce4ra1ems54ibC2l7YKu4RipsyT7
FMUSimKd5YD5BAGFO6+pq1AETFF0WqBUpiVhp940YIa/7oLCk6FARGiWplLolJyvI667QW8tlM7z
5dtmJG5iYSZBu4m2PyYsYg8crARKAOD5RSv43JBCdaVMI8Dpl87vx6868U3z/fW1CM9kZ4JLZWzg
Q3VlzDAnpYVm/FMqHS5Cvp6tgTv0rrFVpV1wN81e/l0N8mC51d/pKKHm74jPsBzKR5mSotAJdmvi
gv1ozUOhrujgpMgmms41qgcIN/n/beM4Jxi1OjYUQFC9KlWP06g8I3t6izPv1sFFANI36qqpwB2q
2Skdv5LtsKmST1KY8u1djPv0bVK3c7plTDKxODGl5Oi0PemP413NRCAl1kQfDsZqMfeqUXSr+efN
PMcFzcEy56m4JNTCtUnvppBzXXvJ4YgMmZquETAfWWyU7PzD6WIrHerJWTw1xVQ3GuHNHCztJx0k
vNe9QPig2lviziinC3g4NMSCCCiNOWxD+6R+7X7PqGB23vw5CbcPEouC+89ygP7CdKMOOin+xu3A
/K21gMFAAfqlWIsxQ8cfD0tQBAuSDLnoOosy3IW7N8hfuDDY6ZCrh4vcFD8p4AX1ckPe5Wgmgz3l
2bbcTYapFHnlmUkujEOZFFywGSAGsRrdqZMd4BZ2tSo7KDmoWW3T24zmaFc6BKmqxu2A2AEzsRpK
dlq4cMiisNxGBQCH8yK1AnTFzlAUHHyGiUkDYDgGUPhiCg3F6fFWKn0pyqYwFm4DywEgAlPkO/db
XDlpOjFizr8ZxPMAxJzA0BcuE2VNWumEhyBSntljvrZ7yPb9QLclA/liO7fBarQ+2L3dLZWxbYsS
1DM73EWmjWbfdRXOs/PR0kvQ1tCfWXnV9BfPgiL8x7n08EyXcweLPQkMEy+9FOTI3Bmu1KZFPyrI
T6fmeZz0GwA83FTN75WpeF4wBr3oqd9kpm/NsY8eqe3lRf/7uiMJd3n3N3Axgi7WTJ2oAtWS87Ap
tzkx3Vr5c6FROKizs8JF8t6snVkhQM9GTHw5eCGc9tKPGJ7x5A3qi7TBRhgH2BBDmZiMuJjMjBsr
N8BsvgbzdqLrX3UhSUsutuz89/neHmmUWctN/H62Hew0NEGt8ueiKpwN7mMbx6Qg6dqvwaTj7TKG
ZZgDpeD3p9pf7tNDFFz3AuZpZ2EU5tBDZtwSNtJTvos8luOYjxbMteYcFAbGm4bWh4SFO26LO+aW
JHqJdhDoQTZDiEK4edFErLYNVYh8DRbtrvhRKXer9O67uInYikDIjRYvdBsubtl8iDajHFWU8RAf
2bRnArGQf4Y9279kjGiXnzIaQdgPB/STGmYJ+alwoF43mukrdLAe/0ZgOsEUu/EperQP67GUocEE
G4gpCbB5EmgRqhcjMlM8l9tabUtAVsiT3MzVYzTIyrGCHTRe5m/YJ4TxXM4FDdKsS2XaS9BhoG/F
APp27I6s1VuB/+YtdZb9W5YL9rHebBASYryh+s9end18vS2179ed/GLT8GLZ2+ACPTXbRS3SAu3O
zjkOTX3UyuFY6Ouv62YuIRlsnBmTuCjDomeNscvzi8saE2VVaToFMwa2mXBjdKJh81AC7njd0sWC
zg3xRNK6Eq/bPE9LgGRjw5hFonrrKFmNIJgaBiAfmDWDlN3FuxgKgEkPqq8lcKyyclWjTf3eQdp/
fSUyK9yrCA33Uilq+FoE1o/+ts4Ob/l9C60lpPgo5nFH3w5GGycDVpF09050a7SS7uVFTo+TQAMd
MAWUCFFa476VLLKHNqX4/SzrPzrEPBYDvpp+ctN1Ol1fymW5kNkC0puwyTJKbS5raMdyjSBtvQRU
c5mqdeKn99CuIwfgEv68/csZ49KDdVXKMoO8SlDGnVtb3mjerdHNssiGsEXBxgb2ymYjPUwP4Pyb
UTuqYfyFjAFpvAYvveRg+upjeTejVIfrTuJul7ksW9bOHPeJrv3UV5OTLcH2OHuMdLsMuyObVm5P
qJwcZG0mkXvvzPHjp1NvNcXcYnXFAHrAR+WP5aVBooPCFUgbcPNcPiktp9fLadKXwILss108I4WU
OB37QLgEwcRoA3uN44WMig93PnQ2irozEAYqd/jBePLrUD+pI/RhlRcSXdlzXHSjwiJSYLxwsDye
jqpypqx27G4MlsPiM+B4sfk5GDiZRomWSUd2xfYAhNEwTGuB2YALEUat6HFhwN5809yx1rDt52jd
u4DfANXRywACgoiByhnSLTyU4YgvoI/d66ZdhwnvtwUbOvfu3DZ4ajR4RX6U8ocIfG9v6AX1uDOU
dBFqKBNFqpDfjv1RkVU1hQtB0RRJFgbxL247pWw69C4QIeZlCDU796j9zY6Sm8qWvSJElkwgA+B/
iBKoCHM+aMAWzfsl0LOjmd/2+rtmO/aZTGLwsmzCKKnQ7IEuCdrcGNA8t2MA3zknDZIrVQ3tkARt
SGaMf3RBnfga6MOg2ihtzAhOCfVaZMRAOwNXxyfgTTcakDjA92VtD2Zzn0spdS8DLAN5oQuCJAhg
UR7rlTdLD/gm3IB1JjQfYr6h7ad3/akIilBGHSaIr7BGWfZoAryLivf5FuZJn0zLguxbfxGg1G6T
g/EQhwOjtzj0gyuLFpfbh3kdtipwyECXlm/TafmKkrilIVddbnv6ZEaS4uBlkQCT3GgAohGMohbK
LdwFr25JZW4tWYIWS2qYQA7Ytn30BZVgPIz+gjF/rwhyRUrYe1mjZpZ1kAkRuAVuey4uAaEX5W0M
y/TD5Otec+gSN0Mk1BGbGlAmBEkQebKZw8vMEo1o1h/UKd5pDn9+fe6MUKKC0b5+yPAFxAEa4JIr
hW3Z+ZWCk7IZKwm8En7CLSy1UsibWzNyMpQFQmjEnZYYYLYBKn5yjXORg+yNsX/fRcFtNJq4juAg
zfI7Wm/HVAIKFG2YDcYCOBmYBjFGfv779aARtRqwmLTJ3c4MFGh3IVW+vmXCReyMcI8ke16bKjNg
ZAUgmunOQefuugXBLYhD2ZngDmWyxhjZPvYJGhcvg330aQEPiIpuiDy5FG8a47BA6mxCeP580zrU
4TOjgJctyiPqtll9O8hIIGUmuHMhtVKNhGLLsiEEkVlqHmnsXd8z8am8roI7FYsUk5FVWEWSVe7U
JZg1Mtz/ZoI7lbHWp2hQsYq4/GBVDyMJrv/+5c2KBARhEyUTkG44PJmO0ahK5dQ49SHTfo4m+EVj
243z2e8mmRCl6ED2ptifsvsQu95OdXSOlkDR7bs0GZ5603ioV9ngl9AMAieSElujF9MKZFM6ND5w
AWVmMOX3DdRiBwmyQXTu4G781wT7991KyjZBq3jESrTiYxuFdSV76LFT5QOk40DFiz27LRB7nRvQ
43LUcw0GlkPxEYpsfhzYfvkFhMeudj8f/xgNbhOCghKqZTYIqQB9OjfnqHVvEgVbFmcnewnj9QAi
set+JtgymHDwioCOKg6Fy6wyCw3dIsGKaH9cx5O+Sp7horyDIAjj0YDOGipyzC12Z9KqVW9j4gNn
8mH50eBxXIda6eYzYPSsSxFX0sxDkC1i22xkOfAEDdRr/ClZY+TUM0xiYhddvN+sF4MnOcSPPHB6
YCbvMH6WvSdFYRp5CNJTJIsYjeLTxUKtSD1uMKocGffwdpzcJihP1GN8PLLXsuBbOjPGfbKxkdbU
3pA69mPqOeboal3mZoPkBpWuiXOOJon1dWa3wRqOAT2wwoZJMcTOwDPOV5lIrdAVdzvIFRw6sFsO
M8UO4lmklIG+SFxREFLPNo1zi0kxonYs8IhQ4u91tbkxsJFadFcWMiZgQT0IDvi6Er4dYVbW1Nol
9o3l2ok33puZq6PiaIHDe9H9618wOwQuJsEYaoHo8lJATLibyG6KvB9AOxVE4zPpVrcfTw2I7El0
GOJMcutdeASCkYpKKt5EuJUAH+M8Qum33NT1PEUyYj2yGarhqH8Y/eT4v3SNLmIHs4aOPHqBsIS+
EXdieRQpVuvYCV5ILNFm+X03uLaffLJCAuWqWjbYwbvgi0EdoE+UVXTcvVywomWitE4Z58Gqhf18
48SS8jDvgn//PjJsAp4wACW5gN4nc1H1U5sFWeP4Ruq2WZh3ie80fxjVeTtcAjQNWpGakwIhg749
JPPkm1EpcTs+BPEmOLebErxI6hVbNcSql6apN6cYuYbY1nXvFnoc0Eyg0QATj3GBnmpMFcK4Kzyu
Bx3TcQzTe2ODFCR7JaPufSt7JwuXZRLdRKPAAoqVW5a+9bqhUGAlqtlx46QBtxVEZmgn2T2ho+3M
sH/f3Yp6gy7StCZ5EBkDSFfomp3UwZGBjsSLwW3EqpBgYea+nwHsqqtSwcoSj34bOW5k2IGq15Iz
Ei/mXzO8VK1GzAZjqBMoq537ZL3L/xSg9eJqyFH+WYbDfTXtnBh2ksCbDa13jbQCsN1x6SCFHbCv
Yh9JeTvcV2M3SrGZSpwGrzh9JKkug32vRxm180WW8mINsENW30SCxxdIkrwrUnA+J8F0oJjanO+j
EznpIKUpDxhlDCES9pZjAo7SRnIERhy+e0gizRrTDF9str6L6AdNxlop9Lbd73PbN2Rxqhkbfr+M
Wjctbm39r1LWX7uovbzsGgDmBlpfTCODu4CMaYmssR5TXAnbl/6T5tNbqAgALk0O+UnzrE9y4nRR
0MZlB2OMiRuXw/m3am0TdHW7BTwp+l1SBpv9NVtP+SRDbwoj3d4O+zt2MaEjepaSJElR0GKiYTnk
YYwHLSSHAuN2MglDofvtrXEbudhG4iTMmnlfnNJji2lo9eQq9y/KrdJavihE7K1xud1aGrMd6xEO
xwic9rZTnq5fEyLfA+2siSxBRezmcTsk00ptXKwkIFUQVR/THyaRJMNCL8BFpOM/9JB5Ckximdqa
RbCwWLqXJeEajYfJ8Kmszsd2gg9C1s4OdzNsmrGma46wUIBBl1TacW3nA43SO/SWfVsFgxRR/eub
J1waHrUaaA/xgOG740Va2kk1xElAh5sBAiBq/8UGr3n9+boZoQ+8muF74+1YZxtRTGRzw1NZPU6y
a0iyDL7gt5jRAJJ0/L5GS7+Mv8STfmiKG6V8g68h1wawBIVY4Cq568hKoomYYPcKbEyPttrRwjTN
vEnORLBZmqqrKDTgPclez+fBIHeyqTGSDFf3VgX6rB/UdXX/+DzOTLA/YRdvnLiOGeonD2rV+V4M
xPDgBjKmMNk6uOBZD1MNqcUCiIvo3ZiG0gKs4MNHQwgtFEzr4JnAX2pTAfF1p8cisoQcyvS9M9LT
lNM3bNXeCjnfqnRFwdxkq2hV4lda8S0f7I/XT0P02DlbCXfiilmvW+/Ahh4aeGqn32jpzl9zJlYT
GtQd/3pLBnJmkXOA0VCaqgOEFBanu+ad5qJIEqZ3DeDIGgBF1k/tdH2NosNCcwEsHLhOMenE3TlG
gy6UbiAfbdLpEI922EIeWidleN0M+xkuhLKUCrc1ZLsw4cSlvX1cN4MykTRQodQxNj8jEq7kc2PY
wKpKuvCiFWGABJOxqPuA6I87NDvRUt2ulCSIG+1I0p9q2R+7ScbSJfqIUItHrwvKFkinuY8odlrV
WGvc1VH2UOC1NR6ub5j499HiNJko00VE0xUL0+oTMpxB/2S1nxdQ7l43INwm+9UA9/0YTQ8G6QKZ
tQUcTnqwnZtFCsJhv3Fx6uyRQ8C6AxA2d+oJUeKlmHAUVQz+txcmM3+1QowNAC7QhNJ51IsqD1JR
sAX/a5AngdA7wAt7dip6OJy6x/K+ud3WF3aEIuxlIl2i7PDMGnfrbIvWrjEpMzwXIMzk12G+hJPH
+KTWI6VuJ+u5C25T2PsbsYtaKl+3TbQs7iN7TAITgm3uFNdulkEcutFsH/+//wb/2Bljf8zuKooQ
3LtsRSRCpP9EtfG7kw7o6M99+ecFmLNVcRHI7Kp0JRSOWKvv49ito9rbfnXah/+2HC7bLfSRprWF
DAGQmQCZ1c2oPSR6K9k0oUugKYAUxARfzMUc55ZssTW3Zo4Hg2249ECPCSYbNfBe+S9yJt71VYmi
xN4c+/fdITn2koGUHU+vjNx106EeJfNLgswXSMDX5XBRzp4SyB50OJulMCAx1oGhdbDmGq5tg1zR
nPODMY6ZW2qKlOWchWk+diDZYqMbtgGhPe7joq095N2CAEhC6xHKTiHoTIP6i4lBCsiR++Tp+k6K
wuHeHBcOVcdolaqsMsTboDEe06j1DJQ3rhsRHxeUtwiKZ3jzc/EwraImy3sFz0jl3ZbdEJkguOgp
jvP61wA/6GOPtE7QYUf8ez9h3Aa96T5UntYMfHAKanUeORqnIfxTnnYWdVE7xXWISxdtRC5UDCrJ
yygykOVD8NxrbfqLNOMNUWbJnSj0RkrYbA0mKgEDOvf2vjEaQ19qRIqxdFvrAFWxdIs9B2xyXXEc
ZLyHwtPameOWpeBpOcYQ/Qzm6LO6vlty97o3iIPFzgAX+SINhCSk7dJgvNkO7L0PLe/+UN8lx+RG
+elIei1Sc3wIbMmaTzrMQfuYgZtAEhYd9EcGFXT8NxRtAWl6PSvO1WcwU7ZDjZdfvy0nYr6rrPod
WNFkWyg+I0xIAEelMljYuUsAG7GgWotbKrkbIIKOVuavxN9e0BiRO91X96YE8C+ME0xN5B+DXMQd
9GFsNwcG8/KXWXtt8jzLACwyE5yba7GJrnzWpAEQE+5mhk79adGO131PaEPHh0QI2LkuCOpaqlVa
pCAzy/LataePyXZcqf+fbPA1aLOP2jK1KUbg2vspe8zT52H7ct2E2Kdf18HXoY1h66OeVWyVI/0R
H4vDdJw1lyHohvsilFW92Rd/cScBh4Mwh8nUCyo4a40zSMyh4FQPxKvWW/Ra3Gr5Zqzvry9LZof7
UvMqidW1hp0xQ7X7e678SKpfUSoJp+LNM02mT4bmIdBz5x9Pqs94G7UOhlA/2aHiJl78Xj2Vp/4E
ASUpp4p4Ta/GuDU1Y2zQnGBNKEfVbrNpPy11C/JI+6D04Ge7voHClzuKjv8ujQs/3aDYbWMaeeAc
mZhRAz2WBHDAkoJ1+H9hjJEZ5F8ey1JYWZ7oMKi5CxqjfZjWHoCOUNqYP2iBKpeBYQnQhTNaJiru
mEhDQOKWaJQRGVcHG9rkkC9PjylwL5YTWGB+VY9/yojzcsW/GuOXZ0RlZSWgeA0q1fQUsOKouiSV
FUYkNEEYlzFavTzqJaV62uctUlm1CJv+92q70AWSuIXQB3c2OB9czLoj27RlAbXT2B0AknbWPNDq
6Fu5VLKvS5jA7oxx55OMOl1nMJoF2Sk+akCjtk/pjX1nY2TwpXvVSGeuxRbBOopeDMh4eBDsuCF0
9S8V9/cjeNuQ+oGkK71jXKpZ4PgyDQDR3QvMgQXAL44MGP3z8AHxGqc3MycJjOVDZD+2MhEW2e+z
09w9bjqon26xY6EYWv+O+y/THEiCBBF8QchcQcth4ZV00ceuZn2ioGdGF4kG+g31N0wz0G86ntYB
iC2kEfBi5I19RHt7nPslRrQpswp78fotWv4q4ndA+bnd1wRFaxUE3jr9Uazh9UWKPisDxTD06UE1
YPHz6IVptdBJgE2C+dH001bd6vTP2zDa3gTb5t05FUvrQMYLTcbOfjKL0jWrr3F3Y0TJGyLE3g5z
/52dWCMg7q2wFKM91vENWQ6zLfloxbuF0j7A5Dp8mvtm6zI3NnXCUpRSKwMrmj+o8VSAplqWjEsM
8blRr+ol7ZnrDcp34kyF6zSLF2300/XTZ58If0egOYZBENTFCNql51uWRXTb7A3v91K7Scb/I+27
eiPJkW5/UQLpzWu6MpJKUquNul8S7SYt0/tffw/Vu60sFrf4Td0dYDGAMBVJMhgRDHPOSdZAVvya
1KJ3J3c1KMFh/BEZXtT6zsX0RenoU46026hn0GfVAS2CJjgaXnWUQnKBClzH4JHMll9KNAL1dQIX
lN0vHsU4Tnz7VxTOHiia3NwvdvGX65vHjY8wp6hg0onbiLlmZdxPI+2sojiYKxiMYvC3aF4WxKEh
iJa5R7URxhiHesqcMpFhTVFd8tB9HkQ/SkV1I0dgELiRynZVjE7YTjTIRQezipTylHhvw5Gh+qS/
VPfldw0pglvSAxuBOtPAPibAwyhyePa6ep7BUttIXwfdErh2+tUXmv6+fRfpIjRtD30x0cdtulfA
tGPs/i9RF1fTN2IYW0cSzRidAe+N3PnSfpXsL8KsANfrbSQwVq5vSgdAd0gq56isGc961iGRqJq5
tuyvq7dox+iHbMyppmSF41Q0pLunuG+Uf0za6SAyvS5GtB7GNqRNXBeSEieBjk7P0ElV/Rdsbye6
q/zrAy+HYV9OT/MClMahNdHNIO2L++RJ8fMjMGb27V0XGrv6u+q2nvzjNs1+F0o/arOF+ooUKPrF
keSIC7CMR0nh29FCgjazI4F54J/WuyjrXFQ5AJR3IDAP+o7avn7fBgCTv/GuvothrNBoJrbW5HAY
WvJNS1zVjt31JksH2BE6Qgo+EfaqWm2bVyTJ0mDJ72bUOcvTlOwK66Y3IO0/AcTAW/s3s2V9X9eG
Rpur2nANl89w43gBjkeC8q2KBvBbnkgmKMVtBOAAQ2Ux5ZaMKJndY+uU8rEhj8L2A67hNmX4IlBv
og2SzXWtKsLhibYHSXtg4n2krbcEaEYyGu8w4IZOlOD6zeX6v61AxkKMsqRNkwFP0b/qgMMCObsT
dKGkh7Rf3/gqopsQLpAxFUVrGEk8wSI5++VoI5kHxqD4IQWwMWY5PtUPq2A2hWfMt+tjrq+qAvBN
L+DfC/3XnH1s1H+S4sf1PeSKoEPnwNoBEgHbCwHY3JYYKx7pnf2yqLtYBfFJLjonkRDGKUmNhmQR
8HzQNyY1vvRIITUxSvqBvJb/yOnbWJrk/1siDfqYeRun/8/KGD8lS0ufTzE8Yaq/WqlrmV+JqMVD
tC5G/5q2VhJ7Ql1Bqp7N7w0w4VfB1lETwEYNJqJJ3FcKn8l2P4zdMNA5YLT0mAe5jN3Oum+a17LZ
GbEo20Yt5zVRjGVV0Uto6zU0YVJz2c1SPVQIEsiqXnhd1N5Nq+IN6Cm5rn78K7xZIBPsIXOUlFKO
kkn0af5JSTriwPHkwW3u10A8P8q/wZqt4p83MGDG5Nqk0CIAMORBBywciifkADb3K0WwpVWGRvEU
wRXmRReYifwrkNlVo4lGozXRobMAItcK5UzwthWuiNnAPJcnZyyxgT3IlmnRRM3c+IFS89EVWV+F
GEn03lzoCfr+0CdD63jsM2ey0Xmuofsv0Jp9fALFgwvMvKD7Ohf+H/BmEaoVL3KizY1AW7VgDd96
KjZBjJStbZlEWGGjya7jHIbGcKvmoWt213WRe5vBVQbcWBssYqz7irpVbpUOcjL7cfw1qKekvUXb
wU6NxwZmZVEfZNRPJ9Kq53qDgtriLUf9OO3mfRS+ZdwqX9yFzFM+DPegiUYFnhWAKpmYzLJmfbVg
d6tiPxp3qQi6mLdj299n7LpJnD4tK8S0BLmbbwYeAyKjxE1JbUUwVnyxxnp2ItSahkj+lnarl1b9
oSuNgzJiYl8CW7AkuVas3ult/eu6PnBt01Y2Y96dUlKkciZ/yp8US0Tyirsc9KjEd4TBDH8vMY0F
vE3kQthO11GqhridUYyS9Y8l0H7l5L4Yvl5fkUgGow9ZZMTlEql5kCrPHcxs/GERARfzngG0XxdT
yAa1sfQTNpe1nDGpZHSoSa+AnLP0J838pLe5m42fSdJ5pK5dWfWur4qr5ZjYRKyOKd6LfropnysZ
pgEzBOWuADpqE1z/fe6uYdYCKX90LqBkfL4kaxzXYlxm+AywMqZPcuTWg6AlkLsEZL9kRCwYU2Dn
OqQ87huKihL0zqEu7wzRDBk3N0VHH/4rgIkkiaPFbS/TMG/y8w80MpcC1CHz++Q7CATQuKnGrqhz
U7QoxthZkVlbJIa2FcY+bZ51oScSCWB8az7LxlDSaidQRWnoEB2SH+b9eIxe/rTvKU+SCECEWjTW
+QECk04WAsoDWCLnujCUWTrEtB+9hcQScEbdBLALTE6+lbRECT66Q6w0iiykA8fGvuS3Ax0kYthc
RqeoHX/U1ypc9K9SgUaMwvQAdO5f13PedoJ7ELfXAg3lRYHLrmszW4sW5XCQepOTMwv8q+j3meNy
1lxZzRm/nzm7Lv2s5x+vfz83FMJno6cDrBWXyOxZocXNUo7oGUjd+Hv7cdiBECre4cVhuODsDpcv
InwCvkggP2FAis4asvlrrbO7om6R9eh/zq+qpwZl6HwgBSDIVoAlJzB8gk0USWT9hNOQdu1GhF/J
IdopHxXMjPdurLra8T86+OP6rvIM+lsHhqwAGO8ide5EKsGjHpeM5nW6Xb6bQBL4f4jMeTcLWgca
RxnISeiVOb9ZFrFsJ2l02k4HStwUosa97oOHwDlialNc6+LIU4GEiGZ2VNbwhGJucoEviIy8zoLo
N/lcHzQkXyRvtjzKsVM/iFIVnJtMq+CASkU5Esgc9O8btxgrDZmMDEO8dvVLAs+J/Wr1JMgb39ZE
iWbONTsTxVwzU7PGtLCqDBg2T9ZyABHTdYUQ/T7z4FjiNpn0ZEXWaj318rMz7q//Psfdbr+fRdnT
0XNvJnmNtgEgPVQfB9TZRZD03CWgRw/pPQWozWxTTtbESlQl0LVO+5qQXSUCxuW8WChw6N/fp7q3
Oe02SxsEQohImlZzF+mLaT22GPghxrfrWyVaBxMc61k1JWBzywN1Wt0qBeujCM6BexhALUGPPwoU
F+khYGUlK1rN4MOHwJx2uRFMIkI6kQhmszqy9nZRj0iqoZtMjWJ3LO/a6d9Hvgir39fB7BSCa8cp
qBVL5Yc1e9bWg5IKGu+4h7ERQf++OfRBIxl41RI0mXYHTfmYiYYVuPuEpDTS0ngJX6SCnHRJ2m5G
6GETUDjGumfpbtX/vkGjNkIY41EnTULyukd9uTuWY9iNIvfFNbsbAYz1aOYsykg3wHr81B5tBG3V
TpO96rUPFOR7NBGsBvdQ/oqDnz4/lEIBh4Ze4jmiz4/qslObj9f3i+eOgYXz31PB8+NcQK7kxjio
OJXecXt/CXLADSAbEtYLQg6M/Aoxvnm2hUIAUiQ8HcEhVZOtmoHq1Sm1Kg90+dmw93EC++h4mXS4
vjCetmGAAyBXSPthgIi5MEoyNau+QMxsHxbrszzs8lSwdyIRzIVZ66xBCzqmRTDt7pE4dfOhAWL0
5+sL4b3i6W4B7QSjl4gtmJWUfRS3AG5IMPGQnuiI9LhPvvwHSMgXzatyT2cjjFlTR2RgI+XQN618
KAobYwmFK5efUXlzry+L/hDzNKDAfsDcU4HrfAEEqU/ZusQ1XJiMoQBMsadrXQeYtRgEh8Tdvq0g
xiLkHR7zTVQgaj8oIZ0hsj8awXycfA0T5uMt+eCzdTH2YUolrV+aIsYDawgof+x8V+/BqrerQskX
5a/4iwMbOqUVw2uOzWUicav0RO2TgFLTaOGwi/zkSxuswbiDnQ2uHxlP39HQ/FcYoxtIVimrUsd0
Sjt3R+KpoKYxfl+XwRuwULdC6EdszEPZSrmszRDS+rTLk7b1GZabVuGIxtKYMlCXLvjhhFD2XEO4
FUxvxkbwrE720OgQTFnagPoUJhVNbT6aAM4HrciSeaIWJeHpMUG13GKxa4bTawugTZMgC9u7+H4K
yYF2x92QhsZdw+Am3pdgWGD7PxPghlkYcEuCxX5Bc7qbaPu1+UcV0VJwLzaGigDTrBsUCPp8H81B
TtaMYFFV/Fvtj7UTCywHLxekqhsJTMBlZzIZogYSlEeZ7EBXEtKnD8BBMQUG5gMPCvqvkUhRjKON
s5i3djB1geLz+aqyiciLIXdIcSeftPTR6u4j5ZbrtRHBLEuxmzWZNIjIprsh9uz2uIgygdT4XBhd
G938BnCYEOEzxmlVUy1vpxUVgsN4oG9hbdeBB1pEG8JVgXcxLBQYfBWm2aY5C6z4Toue2vHfZxtx
GH+XwcLcz3OuJSRGW71j7zoyuLF9Q7/dmQTmLHJnNIx6wlks5GRLqusoD6QStd/ybR1e75gPMXEa
bENDDWjCYawgpfXTk+qZnvOKLvpH9VC8MShVyg0oelSRAa+A2g3FTrtoal9GUFu3ho0xPOsgpY9K
9VRVgplGrl17a1QE4BeQkNk26c7paxIRrGsM0+907Aq308/Q+kYB00QIPyo9C1apt9IYt5QtlmY7
BNo2eUoYHVGkR8PVH3of/UC9huz3u3inP9J/y8PYF9lxnrpvP4BxWXINthrTngDVpMYvgzrcD8XX
616RK8FAAQz8J8ARYMcaGzIC0QpgMkGrxb9TmTyjp8K7LoJ/aO8y2MlGIqHLgQCeKVAUn5Lc0WmO
MvHygxqOu2l/Q3cDWmz+LoktikYrXsp9usSBjjZg+2tRvBTOP9eXJNi1txVvPDrGW81Oi4CiNll3
XfqkGF+u/z43ZNiugYnMW7mSrLkCtENy/2ccoN/3xE3vZXDTlDv9NN9QK8emUVBUSriB/517obzG
JM8gtXishaMvB6U//jAPlPvsjdn1Mfl0fYE8d7EVx4TOhTzmKop69B7T1ClB6pTOBt+SEj5bFuOW
rHoArUcKOYZr7uTPFC419WwFLQCRS4e6Y9GYCr2RFybjfR9ZxOcqi+q6TuFAkvUUx8d5PYyZoNLC
e0ht9o4NGGy5wOQVzQJahLb59abqEvtYVMZDKoRPEi2H8VaITEa1N6I4aNIv0uCh9qEOgrwH/y79
1TyWlqIsBjQLIfmBGOs70ESH/nBd1bhLoAQRmkopmtnneixLaZ9Eehx0RuQ1MjKBWv3ZVhvBleWe
ykYMXebGJJiTE6ejCTGgCzUG+/NIJBzL6oLgz7++IJEkuuCNpFghDbo+SszNts/aErtD+WgkDzZp
3OtyRBtHv2MjZ5nHiqDsDkxm+bCqhxj4kCJTzT17FAzBuShblC30XESuzwPYs9M4GG1M3I1pSNvt
rq9CJIKxNFXcFRgIlSTfqb6uDtL+opCEmuKLG79ZA2NiMm2M0kWPMZj2GH9I9+ueeE0GOOY5oDHB
8EWEaCZYEEt3kinI2C4Jrn/b+YO0qwZBspbu+ZX1sDV9JE2WxVAqmBfzEJeJmyqYA3/sisW38w/X
z+bNFV+TxZiXAXS0cWph79QdrVKTXRQ2B8y5+IBsFEQhXG0GyoGhYRIFrImMR616SauBO5ihLA0c
kaf8p9N9vb4akQR6cJv7sq5dS+a0AFuFNrormkVHyZVmgbpRbbrYsc0y6EdshJgRQG/JgBEDQJgf
US3DO8s5ih2naC3M3beKBYwjMmL52f4eAbNTiV1TRInGD3I2a2Fu/9hFUpfI0OTsoFUYYQa2xjH1
TNdZ3BY6IG7z5r7vKdTFf5WAMQZasqyzITtZ0CpoUtCDmUZVAMCtg8GnxC1WBgLfKriuF3wtp51z
lK1Rv5zjSzVljVXcqORA0/rzft1VB7pCsZZzjcNGFHOhLGs041UyqUH9tMrPGEwTrIX+wKX+va+F
uUZKI0uAUMBaFmBI0yRkeiQ7gFDuEJc+ZDe8xjGY9nfjmBvlpHXkTCgZBgYQrn6R5lmwGNFuMZep
QReinaPcCYIDrGYBA2T2SNvygVVMB29bPE5uwcahw3Z/18TcrFhCCg3/FwdRsTOBbK/cSYHeBstT
8YZVK/m6wMjyLca7QOaWOZGUl/kS/cHVUmAxphD44jsRvyU3KgG5hgmSJwuDuYyYMZcbjGAidTb0
lH+y9pR5DBSpvs/iW8rgQAr7K4q5xd2sOZkSIwnQrQ9JGzg5GrRKwa5xveBGBuPVk9pciRbjmFZn
V2cvle5a82MHo56t7nUt5EsC+QUqMMBcZBvcDKV3MlWF2yDNEwHwt5FhJHL8VXdodxS88nhnhBce
GoCAtWliBu3ceeTzvPbFgrKSlX+z229DgoT3eJpVQQTBcx7I+KLnRwFmIKZezsUUgHXpzaiBjZDu
pfYhkv+JiMAyiEQwlsGWqrlcWogASn/elG5kHYpW0EJA1Yg1dWh4VpDKekPRYq1DEVF6PqQtqu6H
PD8soLGep+9Td7dkX5L5huBhK4wxC+ilnZZMgS805tZt5L0Cd7veAOmqookI80cUYRE9S+cHUyFn
IetWDyDk5pUUOzkt3MXaT+Pv6xrNO5ytGGYtljpazRgVCLXse8sGu5L6vVYUwbXh2e6tEMbezHWd
AwAXG6boH/TsbpYFd+WCEI2mM4EUBEpVDGFj/J7R4iXNk7KJ4Rzsb4rj0pY5wMG5Q+P3ATrm/PSR
ziXGvmiSir+ud7GMZstNmrSKWSIzUn9UyWMk37Rv77/P6IBtGcOSDgSKNsmxm9TSK4qyAhk8O4Nx
BBVleNXGo5uxMx2wxCqV4Gw0lODJ7NtG6xbrt0TkCLhyYM4wBoQDktnkJUCD5ap3TMkvosfECQtd
9dIJ8+vOrxsU+l0Om8Bcp7JwAFMLXWv9tXnp5YNev1wXwU2Swnf+dy1s1pIUKmQAPQhdRCCLG3ZA
9vlkPGjP3T0t74qCAm7svRWnnpuCZGntqa4gTnuJHmhStnrQn/TDfCxP6KX9ISrwcpcHhwDyVsrP
iBn4c3lNOvdGSyGEJuClWWGzywGXRg607Jr6t7z1nDfEDHghDBgxwpLakq25Rh9e3e2dci+1Ya4f
/v15UdIqaB4AXjH+xcioTCuVahXF/+R+CmglggCwpbrXMAEhCRfEMQpbYWzZS7LiWRkiguSSGWJQ
2h2nG8wCGoNB0gKIBtpSzZgFx3ScCdkrnM+qftJKw0KVML0FNe9MCuMZoqEdAa2T55Q4HLyj6XF0
y70B1CO8hXYiLeDpOB77pmMDURhDS2wmY8ZTxRxKhKTA5EcrMMqSTpD9Yz0YOzpAF51uyGadyWPu
lGN3kkoirE4HoqFxtxSCoIdX1TsTwLgkJ09UUgxSjEs7tW5Ue+aRgNYAV+mn2y6Aj1KCPBTl0Kki
M2EQYiDK/oeGYMBMM0LlbCarTl98RjP9SIZ4L+v/TAnNbZihskSfCZn36KoVrJUTQ6CWiG4+NN1j
WoYdlrEQfVdWimYXjJAWWeP1lZfEon5grhAUvUxKhQu1Z5bWZpRrBSA7QVX/spTWy/V7VRZVBLin
Bv6jv1IYjz6aEyBWGyQ5o09odn2rf7X7AfwatLhCixCDu79unHjrAg08qr9oLDAAZntubPUl10hF
Q5e4OLbGN7N9GHTB+XBXBXOBUXaUs8HiwcRfEUBBhqZCPm1+bQ8g5foUHTCfDzrz1lX3sQ8IZWE1
h7usjUjm3Zd2JNaWEcA7URsuw0PX+ZkI5ZWXIQLZHDribJwYHpn0Gzb5tcYeinkqUDCavNlXMYxd
7eofJAdUDYjUXNSYP+ja7obTepugAi4qWDcYkSOY/jTUR5PAqR8MbQ+KZGKIvBXHgegywA1oqwnY
9NhISTXjCZOpDkYIAC/WfE8w3ish0VFpSLcle3kfeSIQUYFENmaKFjsa86HDGLEUasVrZgmmhznK
sF0RGy91CUGHU+Eg9rM+jbqXL0+2EVw/GF7Qgq2CC8FFQlcQW56Ipwmgvw3WMIblR1o7xL3VXPWx
OBWBdEhEysdbEnrgMOiGIR3YC+ZKmWVTZ1qLKdsB3LpZ/dUsP7bgwb2+KE7MrNOuSABdyAbNCjEK
3rfg04vxBuwjcL8hraHKbooRD0VQpeQtBu8z2aFdmKBIYmzQ0Nlji55gJHGbQ2f4uRSqop4jnoPX
MTOM5jIdfFYXdm5cSW/XbYdkOKrkf7pBpicdCPVg3Qmdm3oiz+QxDj5ZOxXcsRiMaX0lNL3GG+9U
8BC+jeM/3NKBeSaN8U62kcUaeniyYEByUgVdX+NVXnm3hBq8vIi9gndc261knFTXdWVjGj0qMbNb
qnvre5HeoBBbCfQLNpa1n5zUbHM4jHX8En3uhudaxM/Gva8YdQULGCbtkWdnLpCdSksbN0g8AIIE
kVG1W1tvAmcFgDyrsNj1qcBy8xVwI5DxSEZbt8oQo0Sa3P+ZAZMCp3PVj7T6Rxs1asO7fnuFS2Su
b2QoSyplwDqn8jBF88kBLE5+D+cE4oJSEhgLrlaABoaiUKBRnC2a5WYxTmorozvI/LGgdcI6jMWX
W1a0kcFoXpGvpQ7ocxikUHmll7jfqx+nn9WBUjHoomwrb0WYvaZMmDZgAi+i2RXpfkVG/azAgIAV
RDoorgTRFy9zBJC7dxnMijpVlpShRsl58mTvDQXCxyTVJymQDy0KTZQ+Q5lc8uP6RnJXhkgMQRkA
PfHKPr9fqZkp+UjgEKfO9LMZTPNZeZ9EqaAAyfPrYNr8K4ZReWvMnDheUbLNl8dSf8xE0RAvsAQs
zbsARsP7LIsroM4h8w5O1Gh2KbpnFuqT63xyHrQFgEn/l5QB9yrTjDUGYTQAFLK58UHVKpBw2pKP
vDsOrfQbL36Lkai9JS+iVxUv0IQXfpfH+BKwH036WgP0bvAoGXDpz3sl89QnQMz+pMZj2itCc8Xz
/VuZjEfRpCGyCtDYohHdbF05+IaJj7v0wfIWDK7moTc8ilMXPJnIxaAg5NCebfYhJ2ex3ZsGIk95
OaQEmYved2CQ40lgqkRy6N837oW0eeQkoPf2AR3mls1RqXK3me/yQtQWwyvngv3zfUXMRXNiICr3
xhi/dYVKLqAbHvojncKIwxsyChAF4BWHcjSq7AiV3UR2Z+ao3eXpL2d5JFIl2DXebd4KYLTQIJKV
DmmPY4+d06Skx6QVkRXxD+Z9DYzSkTqWDKJ3cYC2BZeYYTQr3px6sYh16X+cy7sgxuxmdlGa9oJz
AVbXBzUA3IWfLK6xo4xft/D5IGHgYGQYcB6wGEw00xbyrE0zhKX5vqnuHXV0u+KhsV6uG3Wuv9/K
YdQ6UlEbzFXsXhfQoRWAFB4obqoeEgQ0NwAOowfYAkiAqaC9ms1pmn3fFnU5Y9xB35cNmp6Xo2E1
ohCGDhYyCaWtFDaZqUlOHUWqjf61Ug3IBDwm2dpLpnI3dJ2LPHugmlhaIns6OjME28nV9/cVsv39
lVoSZczxokvat1bk/GE9Nv7s+IX7h6VtsVzn43WhPMfsmMCpRiEJgBWsYy7B3CGhXVny5+6YLkdT
blyolWBlb21fF7sKBCjIUe1L/ttSWVAvT7CywXDLgxH2L/396k+7amf6xnN1kH37BQ+Vz7T2n+1E
JV+u+3Q24hk9RcNDmyUDJSh5GALa0isFVmAB/oOCPaShMLdLn48XywWVA5D54LEv0CUaSU+necZy
KVsYOaJXOQBYi7r3hDgWfEk2BhtAjws8BOam51pqV1G8OH7rl2B27XbmE00gzw/i2h8v9sGbWKVJ
BzxpL+A1a2cgek0soBreL/9YYfEC5/wp+Wwi6AFJFKiTzEAWVLl5FuZMJuMCMHQsq6ZtwXGC0BqF
p3GPa+fkLjmUwQLOoU40ZcW5D2cCGYegAQkCGQMIVK2X0fiZNyh4iSBXec4AQkD1iZIaeFLYfvZS
mUFvOZoUMyPaaX58tEq/8xWvCqd9LBoU4e8h4ImQToGmXyQ7EqtSI9x8qo1a2D6CTc6zPmno8qKT
oIBN/tcGBQXpd2nMicGYrMaQ1qgQktQdTYDaxeBijJ+vS+Fd6TMx7DmVhVkPBbZwDNsDhc+jV5pS
ElCQk8jLf1yXx1ULE4lysMDi6c4G4OMyALgxldDsVT1IKbqaP6GAd12EQh8njNVAOtxRkbPGC/AC
xw6INIk5KoCz7hZX3g3BeGhO1ZGyb3R+cZJfwd50ohDhpSdSEU4UBPoAKCLtJaGTyefhKaKIaSoi
OL25LD3SdPtCPUQyLJYkatHj7eNWEmOJjTRHUmLCGofpsDjH5tdYC0wGfYFd7CJt7AEYDdIC7N3C
BCWx5KEFL+Q8u/36VMWqVxWB6iCh3L8aMwCBP18/OI7bNpSNRObRqc5gZwETO+zi5IT5pN0B3kpw
qbgWA+VPExA0cGQXafgc8eM4Z7Dz5oN+LH42XuTLj9XB+p0K4Ya59mIrizkjQNPHsk2BIv87OU4o
e5gcVn6902r3hlw8RvMoAAdiEOCcMbnYfK4brY9hMIx2DvvR2muNKFPE376NDMYo9YgokUSCVTcK
rz9gMA+Ef+Vn2Qfevi8i8uI9nrEg8NHSYSUbwdP5bYqlBJpZwzQh2GkWNz3RcW4814P1Q9z6YyAd
xXVQ/qG9C72Al9KaOirrCsmwGJEAHhhe4veWa3RuBJagdqeIJv55N3mzSpaBuzKWQtUJAB7VLoxA
zhHLp2Kq3etXS7SXGnNwqlWrfWnCd9U/l2P2BOTmfQy07fvydGq9xI1Os6BywzOF22UxfqUa5NVZ
KuzjVJ7ar8VcutrvIhIl4eivsEaKMiOjqosH9AV+QaPl1ZjRfI7+rX3V3+rktt8X/uyh6LqLQxGk
H/ewNvLY1ycYj6SpxB2TnONou+p8ksbg+lHRxMK1JdFP2KQ4mnlIjdiBiKb4bWd3OqaH2yJxu+pQ
C7tSuYe0WQ5joWAktXxaAMdq9ytwKUOChNEYP0SiOjLPsm+PiUmmQK3jUp3BMdybP2t5p/cCPRAd
C+M5NK0kFpFhlsbuqMfHyv6u11+uHwtvCSgQYnxfRh0cSCrnxyI7uVImVhf5dUp+yWNhhDgkY/f/
J4RZxyBpcd+WdeQP46c1eyGiiXHOIkzE+W/oOaBeYzNNlhJlmj6OeAWkaxEQkxTBEtn/XF8E5zDQ
c2ZTPwC8t4s7mc54+td2jZewFPZOuHb35Jaq2ZkM5h5OYDluMI8F5/3c+/2hwFBRvR9eocGoCN5Q
NTsTxtxIE7Nf0gBn6ndJsY+U2Euyfh/3xL++b5yAC48YYBXjbYTH/Vukvrn4fdZNJpCnHP9PkYkO
/dBpFWFOmmMzAfeD4Btt6OYlSmRcm3k6qMihRp+Un6uKkRywD3mmj9fg7CERdFNLx5lExvlInSHZ
1bQgLJZB2rtggl53lUlQsqAXkLGbZ0IYh5NbGGOd69Lx86L34/Q10Uc3HibXdg5NEl4/Kt492m4h
o35kGZO2TYCDARbdIn5QdIEq8KKQs8UwKif1qtX2c0frFEB2CIrQ9pVvU0gDkMLLBaZNKI1xA6jF
JE4RQyPU3RJQEvjBoACe3lsN66soMuA9Oc8Wx5jS1LGKLJGhDtmhv6ev9p8dojnFu3kkENLQ40OT
ZpftHWsij73VYXGNvFNzt1JehLPaPIunIZVDeUwwVs/e3ElKFZTxYfFqa1/3d5n8oIq6AkUiGI2L
SWGTCEn8QJOOqnqSlF2SCiI2kQhG56pyMaQhJpKvNI2fapnvNKBHx6vv+t3haBvAY1BmxvMLDepo
Gjn3pGmOOLROkY3V58DGbBQtwI2tpzzLqMGVO5H15qgb5AF2CpkAJE4vEEvqOtasdsF0u5W48eRH
z/k+PhqBZnlg1oXeoVArgkq63MozkSwZ5zC1ql3oUuTnym7NH9QlJKL6M72T5+buXATz2pNrLZ71
Bpzvq+Z8bhfd621tP1rm/Ty3gkkfzqvvXBZjvzHAWxaW5DgodSshLU9YMZCzpV1Paak/XlcPztZh
gBIN5BTgDwrCGAelGicyES3y1erUD09ZcdRE0AqXjpbOaL6LYBQwKgd0PqcQsayHrD1W8eKa65Mx
hH0ZGOSHbom6sd7a4JjDOpPIvGTBgBwnXSZjA2dAuXW+nr044LqtBteqYtdavzbVYzF+vWUnwcZH
WwGRh2AcYlKRGTN0Bib7nVPqFO76O88EPpd/WO8iGKtE1ih1iKo4vjx/66R/4uJbW4lI0elvXOwd
6B5V9H7plNj53FyYYEdRW9uMgwIAiQ2K9tOueJQ8MqHoZxHf8GrM5xgCLeS8l6EjKDqYCMUwXcAW
yYxhBvHyip4f/dl51EL9M+3BGRCXu9IzAkBK5iSwi/x1/pXIFsyaVi+UBHbKj5za01rTrzIR3zfP
FG5XxRbGjHlRySrnFApyAMF858F+EM/yJgzk97tc8hJBAzFXQd630WAsB4aO1kwqoSARmXZrJYVp
J9+RrhTooWjvGFXXFAmEaQR4LKZzWsC7JiJ14Pmss42jH7CJzRMMmixLq+Jhhj4OirRVAN+ovKNY
2QBz82+4uJtNo5u6ERaV0ZiBjDvyxzE7dVkULtG6N3sRO7BIxw0m7FuQ9qdZdOg4qie6l71iyGCH
N8Ac1PFbY/dN67JpWQhdtheNe/pgSsZkYxOr/KWKW6+0Xs1VNH3CV4V3IYxx79O2n9IZxt0x931z
VEV8RpfPDGoY3n+fMeVGWa7jbCKVESnHtlfdEpWzMX8x9JPZjoIN4/j4rSwWBGRMCiVdrDXy+wUT
BAQGSCG+beUABA+uq5xg19hZAmkaar13IKnVAqO7t0T8HpzC9dm2vYGwbXR61tQha3scy4QLRBuv
4qDsXfBi7OnbZvTGYLkfPyExsUt9+6SLIhhqZy6dyN9TUxkDkbVOPQ4DIB6TNxDXdR/fm67iUVpa
FHhvsuTvwuhmb9aazHM8VUAG8jGYZmpPk2jAmxu/vKsgW2VawDgq1xP2sijBodot/jgPp1Iiu0RZ
j47zmjvzKc2UX9dVRKSMrLVopNrWBkgtldZN1A+RfGdbnTvnohvMFYRJefT2Yob5okSD+afBplgG
vkRAVmwVE2h0it5NnFfMJgluGFfvN7KYRa3gaFFSaYQXrD4QI2hHUXmVq3gbAUw4uyRmVOjjavnp
EtSHP+xuceVK32YAjeahaAKT62834hjrZzlRVyVJIfl473iD9pK36HvpRf1kXBu4kcLYwGGqR1TY
4NVXSXPNvnQd8tQrB0W619bX61rHd1Lvslge7qogXT/GE5xhaLmrn2BURyPu9NS3b/ButON7HgTW
UKCBLD3CoEhRu6o50KSU1VebYpehMXUtK68FHYdgfSJZTISEWngE1GpoYHJPgUJQg3cbj/w2fTxO
pQd0hPjtbtjHoklQfii42VfGIupSpgythltWOK78rB4dANHrh6F2Z/Cv0tq/CDpEoJoOYxXNYl5A
nI04fpq+DQBUBAZ0+u9Rs+BlNoui37CxvGvZ1lYnz5bf67OvRKFuFeH18xKovsMYjGZs7MhZBzy7
q1eCJmLti57fle2vBIBT1yW9+aQLnwUQI0DaobZ10ZZvF0o/zvOAJ7alpdVx0FS8HWNbVgO5yZOf
IAkhz1EzdV+GsY/RXQMi01MGmBHb7dTO/mVYSdoclo4UsSdbWUVcZdG7L06RFbO/yGaXhau04N1G
JJDOJ1qZJG61FuurBt+xnsbUBFzT9SXxVeB9RYwKyFEpO5GDHrlS/WWabhs1biuygHyL/i6DUYGh
tRodUKeRb9ZPjn2SR4ECiH6fUQAkDqbUSGFhRzh38qiLwG/pf3/t1BmHAd7ltVYlBMnK3BzWzvBQ
t/W7uD3aRSHQMNFxMM4CY6WVpbVK5Nv2S2R/1qoTEaUt+Q+njRIzriJrRqWvZMhoAookVaLJn3ja
g3Zs0KIlqs7+D2fx9/BZ6pzcmNBenWImI8rd6CH7qGOaat5PT47l9YEZyvvCk0WhJTWUVw6Mbbsw
h84a1ALRHm2gIkF0sP3WAZ/qhGkkdKHJrn5bgGQDSxytEbQMcW7l5BrwEph4h8tAgQDD4s9DUoRK
o//IUPu8fmP55u5dFOOd2qyy0xKldz9S9RK0tN9ylNx3Ulx46LG5a4ZeIO9/6Mu7QMYtKWZkSIWE
/hx1Vx+cMD7WwRLSQF12xVML/AvwLoyxRzrYaupiQBwzhnW3S52dJaJ8E0mgf984JCfNrJbQNJJt
nyzzaKRfahGGFddgYOIXoKeGRUGfzkUYktHaSreio8mc/GQAFam+a1fXqkWY5lxdeBfERmJ1ljla
kgL7tAB2vkc67WQ1y/3UDyCbm9rSU0pRuzP3obOR+P9Iu7LmuHE0+YsYAd7kK0jWrdJpWdILQ5Zt
EOANAiTIX79ZM7ttTXWNanf2paMjukMogMB3Z+bZRS+CMozcBjMkp6flb+q1XoU7tb42/HvlBOOz
S96GoDGq0ORNSfnoLWsPMbP9y63ev35Kl6/2p92cXe0W9AuzF6Ny4K2jXQMhEXZj/dIrk50gcPza
KOJFP/VptbO7DX1VHY0j7rYL5hexWVjy9Xau/f2zm+3khc5LH4GQ6KKEBVHSMfvKEpf6DsBln4DZ
p/Ee8LD869UetZy7ugf84gSxYxsPNITO9gT1KG+vdcUvPtRPS535wpL1YooGNKW0vbOip6W986/l
gqc/8TdH8WmJs4cK/n87XkIsgTY/hSobdaqHpftZu1sifTpcE1H4N/ftr9M7d4ZRhfCODASDRGiz
2Sm6Q5vgSWVo29yw1XKleXjtW527wRos1RZphxwd6/7ZX6HC8k3r/8bl9G369eW78rWCsxcr617I
foBbAp4J7RQdvbfXuOcuG4U/p3f2Wkvf5UUAaFYq82UN0W1/4CsXzZruaoPjZMW+uBfB2UvlnPuS
cJAQFlu5hQIP4KPoUlK1bpJrjahr53b2aCclFmf24V0nb/6hAN2ncT7HSRkF1/z46Xj+vikAHEIb
ZHPeeY3KDQHz6T3EKPKDv5/0cKI7tSGP0WP9dEI9koevL8TldNb/s97pc35ytCOp0T2ZmQX8xoQR
BhBfZD6QKf8k+IzTazq4lw/yz3JnlslGkcrzKgxqjfNxie/D4YeerzW+/o6gQjL7aUtnJsnpQ4tg
bgahc/49Xh7Ecmz6jOQ7T2+0V6Dwls6ToF+f47V9ndmoNvSrMLY6zFDNt5A8CBcoda7+X0ucD9hG
mluDbuA4/PkYTFnUvOprOdq/MX1/fZ7zmVoxlwpj93hSoYIwkpdh0jUxD87jafYabJLZ/29HZ9ao
m7lsJyYRP3j2vmSAJnrWaqmufZvLFunPps4skm/lvPBDPF6Rl2nwbntVKsl2ujaree0puWf2qB9q
0S8zYtbm4IL/or63Mr4uD/Nq2DqbGnQiV9z85Sjvz77OjFI+MWV5Bn7RZSSL7HVcC2rxVVdu7PCJ
zN/1NaGkqzs8Mxa6GKoWBAEsa8Fr9E9lijDT0OoCowh43a5Vpa5exzNrES69qrXBl9O7CHzU/U2d
eGkPycd/DFhdm/W+HJn9Oc8zu0FqUxMVwBSWEHkJZuvG+NeKFBcgbP9im9wzO6FRNvBLH94Rw7xr
JPZOGoPtL86KZ/Hs79wEbb3rxe3LCchfG/NOBvOTjdduWdgVx6IV0FA2ebS8vR57OuWrwr5ipK6c
oXeWeVRu7ujZQ+aRR3cyvxvc6j8xtCCPAAcQoA3huSjjSSORdTHK2kvz6gJpGB2na3RQF235pyXO
3nHMcmblLfKNKgTJVdev3bCjkuVXjupy0eXTOmfvd+mDuAdOOsJdAOAK+MLTHUfGe5rDD27LpyUT
u2vF5MtP+NOiZ0/Yicp+AWMjbO39aVwW6pzr6W5MTpjNEzFZe4XW5vITBoMBKJUgCPo3cI2ZBTc+
ZONS97Y7ALO5khv3HhOSIIL8X+BeL16/T6udeRQw3wzgvvai1CpoTU9lpWIFect8VR/0E4StUyPo
NXGgy9flzw7P3MvMMUDHc3DxNdHG7r6DTs4U15KEi1FhECMcxBQ6GP/OzEZhDe0AUucw7T7i2/Bl
oGWGpP7Viam1/gfZ1vprz3y6BX+LQv+sdx5rkFIFg5ZISqxhXWkKIQI6/CzVlW1d/lp/7eo82tAx
2Eww0Ih6nDgI8RQWm693ce3vn92GydjeFJ+alFo9qBawriu//9+84D8bOPv0rWVyb4qakzW3HvN1
mdk/LAyEV7+99h8aDdVaXgtmLnuQEJyPNujDyN/0W4PGDtvK7zEF+laieABywduTzagk7SQ9lk9g
OtpfQ8hdvOKf1jzzjJ4gFssn8GD47kC9nmpogQbllXDm2iJnd7y3I8sGXxTCdrIWQ5qbI8iKv74Q
l63RXxuJz1WdHXsB2sUggDnBH04BTJFWPyaUkuqU7P+j0sinxc58oarRibIGhLdF+S2E4emHreDX
7sPXpwbilX/17U5jTB26OLWg7laQAKesrTdlfU0O+2II8WkvZzd9UK3lTA1uQGn11MinU7DuQAaS
Jfm1FPjajs7cLw+adg4m7ChqnodiEzZ3w/+dHR08Py7o407gSPtv1LetBMqmj2DeuIceUVVv7GnO
rly1U1B1bkI/r3H2YXyrKGpvdK2UHU/zC2aTb9pttG+Sa1Nvl6zc54XOPs3Se07udjBCVf2GDhtY
C684g0sf5PMC5x+kd12jBEoSi5VvqpIk/mLfWuOVtP1kQ746r9Ov+BSkchlabeNOcQqMtHPoVNqB
DG+y0F0LHmR1FZB7Ov6vljuLg5a6gyH1dJiaVb5udwLDVGhMb09D7eGWf//6Mlw7wdPr+rQ3pXrW
LQqZGsqyB4M9htO8J3Nz7c5duwpndnqJzOAuFjZlPxqM6B/cDT7asXpuOT1NJsRpvEm/3tnFCW3E
dT5kg4Ba+xuvmu4wCSy6EqTLeu4om1vq6ybpgjcPEgegXVZbXbe3M9S4isp/+3rxi8f6ae2z7Y5w
kgzT6uB0Izf1+BTMq0Zd0Tm4eKKfljhzSsphzMbIB4iM7PucrVpxrTl0KdJCCwqwc/wjCJyzq5EX
Nor4HgpiccB+9aVaQ4reg2zhvBL+tTGCi8H/58XODsxiUSHyGZVt/7Fy6Em2HBht2kCiCPO4BXgd
rsuyXz7AP/s7O0BS6MaICdbJD/8h6HNi1p1e3TfOQSl0ygLYVWHay9firyXPg1fORxRXW7wyy+zN
cByirYye/5Ob92eJM9ce917jlgNY+Dr3Y0I/N3xf1BV7eOXgzoHnLUx6EVk4OFm1B1Y1a5e/fL2J
a9fhXMS+UY12yDAjAb0P7k/U2/V6vmOHCixIHdh0rtWaL1/1yEMe6HhefJ66G7gpQiTKEFq9KwAM
e/tQz2iOX1NOu3xyf9Y5/fdP1lbX9uxOHhIyNoALdlF7t/y/i0wigABQ93+2crqCn5awK9ah24lX
uzi/ohYyo6gsLvaNuYbNvHyV/6xz5qUw68UCYiGEDLWfdrmmASdZaF2L7i42oRwQEJ7wZWCNOOf9
DHWdR2RBJjZk/ySHm8DX19Jw7aRkU1wbjrh88T4td/aF+pzny8ztCJqJtHw+hUfQt0xARyt+Y2gh
Ixt9jRHr4p34tOLZB5t9X8WgNoPl0zb1+JvNVlce07UVzj4Vy10xmbnCkH5mr7qnfsd28dHZoiwr
KQNEc9qo6UrGdG3JM9/BY8shpsDwOWbrt0ODblFzBYZy8cl+OrYzh1G4Y+QxD0aodCOz5dV80xjr
2xTYXoINZ18f4enn/i0kOzHmQ24AIIfzcoBXxjyCRqyV6j4J8jAlvrUN5pzWHM0HXaVfr/ZvLuGf
5c4CdJV34PiuEdaiVhTejoduNWK63V5HtyZTQCpd63Zc/lp/1juL04VoxxFCVnnKWv0UlOJJst9f
b+mitYAgBBiUQDz0N8BmAe1LJUonSsNIoRNA1ahpfRWGejGxQeEVXE0o6v2N23HBAD0Dpodl8RQ/
hWG5rd1wFTGSdDpYxWGcWZGkvLEH2mj9+PUOL97HCNRvke0GCITO/K52llxYEBBMmfcSoco3ldS3
12FzxfdePMhPy5xdjdpvMbSsF1gLB6fopHVfpTH7T1L3EzjPQRkHV/4csSmdOR9IgyDCCt+5AocN
5H6q+68P7OKlg3y9HxCwHoJi8V8dlXG9uYLcFMBxLqAAgx9tQMlwZY2LZbCToPz/LHJm+mqMFaBv
WKDGy4PvrFp2zThSE3sJ2FtpY/KMWwEdu4UqH1jEIa7vx0Ilk4k37SDp1xu+WOL5/GPOjOIUte7s
nKaF1D9Y6MGdIBIPI+8nCgDrZ32lvn3xpnza+pmBJCTop7yEzWrAocrlW9PMNG6/fb0nB6DNS7bx
0zpnYbThcpRde4qdZIWApgEq2zCyJHPQ1Ct/NngRJ0pfXYYYVmnne39oAfXMi3sEXCN1IvMWmSqg
Qg3zoffAAX+SFl57yEdXji482uRBBvXS4Jk0km0Dj+cr2c5FGvDyxfPIo+tw92eXy3JvBzqmQS5u
hth+qKGmhwSC1ewewjv3ktnxqsOVp6C6KrfWKN6DUOeZCpuJFr1nkpGb4R0c3S2gD37zrRFLncxz
+WtuicwaZqMrZYgBSLWNbz05jnuviAo6ex06jqwZkoFVU9rHY58p5YkXb2h7GgY9gA18utMTC5JZ
698NB0eT7RlQU89jnLTtYidhXBydMMRXasv4YQ7JBibKr4BDi+NDb/egd2yCh1Z4a9uyU1WT+yn3
sfLyPnj9mAUhe+tY++Ra/j23uwTCq1lP9B4Kif22s4dxrfsAGrYWIICB0E+8qH6Xdgy2L8W3Xt+u
fTEndsDvZ8C3mBgyZ6q3YVNvZmloMM7rqO1WebBQqxMpn9Tt4FmvOd7HxlXqWMT1d6u1k0aIHxgD
mFCCCV4AbntpcrOsWaVDGhbl8aT5gf80Bjs7t/YOj2mZj4r2jXMMtVSJKKqdcocUod6thRnOtJfL
c5H3a0znrwMHyJAQyO7ZAimj44GtrnuL46VLwqkLX7j2m51tOdFqCook9ktC3a7w0oYrRcMY5MUW
pgxnQms8ATuOP+Zeb6KCy8xZhsde+uvRHg925+84YFZd7q5zsCatIYX5IJv61m8Wl0ZDubyMwL2W
1BsQZNByMKhni+musXKdTbld0GAWclWznu0MVkX1rp0B5dfLPoz0Zgi6Pon64KP28ofeUvfT1JbJ
vMgSTd3yJYB3Tpkw6ShklZjCeqzn0zlqBpTgFFDiFXhDun63fKu9wUfF04kdlWhf3pI69BKf14eu
bSFNZODfArseV95JWn4u5ylxRytPdNDoNHIx9Du7Xk1L4jwTfwLBvWN+d2hqUhHo6dj7wP9w/RSq
8L6M4zePjI953xV0qZvvfsHSoamTKgcVdJDfjT30v/L+2e7cNDLx2iIdwtgWs0gxxe9XtCrs731N
NkiwQuoAuA65r03PAbCEFkS26OANyP20DdjG9pBCjMFjL4KfkwwQMELlUATKUJ3jL6pS/nTmiEa4
ElFp06aqf+Sk3JeCfWDeMGOl3onhm+UWUzIV3ofALM3k8EfXh++qlxKDHPqAF7Ae/JZQwptMRO6v
Vi6QkZ6eGhiGxHUl+H3ZW1PznUe6o3RfVKFvx3r6GXTO+xB2RxSMXjFkgMML9bYMp5d2Vpki0aPT
eduh7GiA6tkpQPQ83M1av5TiVTK2t6uchjx4VuC9dUXxvV7AbG0Fv/2F78ueJKIdEqcDKCke36To
1qRv7syQJ8QL9o3r05apQxiLHciZ7NRWULseqv63w+dvOhSY2VWP0JsZ6CL8NG9NyoslAyNQDrIc
eDPDrHVRD3trqH5WbAK23uBMWm1vMY/0HjF2U7MONnDadv73xbVvuwKcYc1AdjmLQhqxhTZNtV6q
ZqV491gUahVK+2FB/zlzIxw3yTM3R6haNpAmmuMf0xBDmbvvb/s47xMnVDc25vfrCR13R8aJ8ByR
SMycs9hJKrKkOWo7aDmndVXeWZ2ZaLcUUHP2qp+WtB5U7GwKp/wVdRrxWx9RS5YJmcixj6Z70UFL
qrMSUDWw1C7UKzgiksAxWxBpJGTWb3Nb3PXxgFgJyuGxarcNBsKd2cNkirv2Deq4Eogaa7pHeNrT
UvCk1822JS0NimlPmKGVGN7YGH9MQEXKaUikj9qU769m+DhLT68kbvd+YGWRMdUhypttPJuQWjja
wjY0xNfUTb9BJEJ7TAQi8LDddB7Uaq7tZzZBm1YB0OwXELEOlzfPWg5VaN/oLriP7O6djySRYbSB
ytFOE3hDJn5Pc7WfccKjb606FmTS1WtQICe6nQ95N9w0zoJRbrW1Z70DQvY0tnR6lLcFaTHuWDyj
z/QcuNNdxLubdjCK6qXfK5s9j7Ep0phPFI/mZPBbOpQtgOMKHNvQrMtt76bxWuA9bPd7PngEBm8x
ScGdt9wWqVzYr6UTqMGH4O+K8u+CO8kyOusK72EpmUvbktxUPpBJHpCFVdEaWnJIGljTkbf1wS/b
Q96ED0ttNajO2jTX7psXNHduaMOqt9YmmKpDsEBlpM8p8gxG9Tw/CbEcBlm94zv+DqdhY3xyw+Ww
0kOedZ6dMUtug7j+mB2vygp32FpRfS9LsdfgejJhlJq232jjFkmkXUZrN34LUCqOLfWdLU9uUD5O
rf9Q2u7WjsU2DOa7Vnp70/jP1uIloF6jTbuse1V6G1uHN/YSfLgAQjHlpr0TvC3taJKmbXazU7zh
cRRUh967nvMfDrBdce6/sNJbFVCZp33gbWbiY4IuOo6qziSUmBJPud8CkbNU9pq6GDam1gIdSbAW
f6s6cUMip0n6Vh2Za77Z7bz3QAGQuL75OZHKXaGNneYyfhm8+IPN9pHXErkPyo6hw2/5UK07Ge3a
WlLBgp/D8jaeggWPbCvj7VB6Xmno0MumWBkY0Jw0G/DGVlQFz9MSJVVFbKrsMhUx9K8Hb5dLf+Na
/SZc4h/tUK+4FpkaJ9Ac9qtchDQf8lVV4q72qDs4gRVTt+rvJt0+CEPAGyzAWAlyncoUCSzCWyPK
NWK8e98fb20RHbWUFdVF9Gq55CCIt24Lss9zDm9p4u+Gh6t6FBuY+NWiYGWKabqpWJyxwP3olfTw
CiNCbSU0rBF+jd3Y+6qO+w0CrA0yOshmLk9qMK9kAWNnGWOCH94z5Cy14pnWdYEe0/Jtns2qctBa
hBSGZCOVlkp7eLLB1Vm12HeF3WXCte7ysV3Xgylp4S9JYPhj63R74s5PoxWtBu7s5wJmXUMYjw5F
CXtmqu3Cio0uypU1WbdhV7+PlU7J0Fk0dmXmI5lklvcE7iWfdu743a8GTcexfbG7+nUhFd8I4u61
aI8iWHyA/9y96cKUdfyAqdbvOff2Lp/QI9dmTMre/A7L4BC2cO5dc0dY/V7U3KOVllsSwqf5JqIs
7FbSiHWdy5egiVa5XnZj6exNKZ77KX6bPRSXbbbukbfZZbu3rIhCoUys/cHyM8+dj6QpEY/4NOcS
g+N+BMBiXjyAJ+x7bo83bOYIYkjCsR0D7DmkBahpx2OE32+XiLXdNu7Aj61/ShWtHUdsirg9tIhC
cws0VrmoqVMjkKzJg2uaZ2AjXquIfXOVu24qRCwTQ7RWeuKGR97BlTNlTv+gnGFnLL4GGfiKRfOP
CTw92smzgS9ZyzXUBXqyD5y2o3Ups1ADClOweON2/Fuv7N8IscKEj8WxDuYEbdzHINaZJvjfYzdv
U1JIP8lr6VIzsDUi8kQQ+3Ux8qSFCVULsYGyzBMYpWmu/MwoDLAsBLGrt6mLaOUv2G4vjjqOn5Rb
bctafZB6uuvVsiSdG22NW27LuaZB6G/7uD3mUSuosyy7oZBD1slqVbIlOwWpk+W/SWvZFaa878mb
F820d7tNLsobayDPnpy3I7eywQRBElStefA56E9rsJIyf3m0NL+z22LV1+0+9OUmP6k8DeLBUxHo
Mbq+OzmfKVtsOxlnlQ5u8cOqHOSXNSKzMXpD6e+WG/LiVcFNMZQ0HEQSNs5jIyCulbNN3cFxtLN8
ND2kzKfAOUFN7k+1QmFXPyLHSULWQC/Ino52r8uVr7qNN0wChR1oiYIahi7G+8ZkmCEGeihG/mby
ACViG+aplt0+qtXNqHxBF42IX+CXScBpC6vYFQ6EufO+XwNS6NCxEEiOxE3A22wa1Vrbxd6N8wRD
BU+hrp6XDuKsetpoCEOtc+Yeq4jfewt5aytz1y8CXam6SophWfZRLO6BmUnnYt7OntlaEnw/cqxa
qlXbrJkf4c+2BIFX4wxUBuSW8Fki+O7sFFKtkrbDEux051b3Ie+6dOx8lvJ6nFbKcU1ClrxZibEn
mKI4/ZvH2Guce8noOTvUJiskCNCWi9UT8aqDsmOZunCXie3NRz20em317rT2x5g/yXreebm74UJu
lohtwg6UVb2PaNwxI/gtxmqrdQ5hoaljCQhyatpEiEgNnKOM6gq1/uWhyKsNOkBgKH+JRr1vlLwn
fvUbriOVVnijzauaSaqMvWrz5cB5l8rCaWjdEoQtfaOSspg3RvggCCTjlhgk17EPrpARfiAux5/C
a1YIczERXzh3SAc52qfzjR3zravjX4o8KgP0U1BHq9BBqGhHOR53RTBhLBpJ4wFWoXLnPs2HEYGc
PIZ2dNfYyHWmgifNzKPVktcbR4GCEdhpKnr2c5msVeyUDUUEeVdJWO4mGGiry8ytu9veTEj5OONJ
KVQaFAtckYgT6TgbXnsvriff885e9160FQDdSstLTYMouqra77NtrT1f3i0DSN27Bh8fZlhwsi87
N6cjAWibeBv07Cgh3YOI/e9aEUN9o5fsFChOob2La7D3M39FFgmZdAsA9Zz5a+lHv+2AUYcTntgV
aNwby9kN5fCz8J0n4iO37ONX5mDWsLT3kEj14XLrVakFo5g3iqkywZ3jtBsdt7+GsnZozWwqivqu
h4qgZcUglO3tXS+RBui8eplNlTYqfiytqaa8r7aea2VzDcB3bHGcCv+m+zizO8TzMwibUC7Zeqpu
qA/3BNdtUW7bd6ysRzAvOL99VR7L1tmyrk8bxHwY4nmsp1OWbJY3FO5gwyx44jH6uUTgJvf9YkJ/
5HepIlTySuoi3PBYnRppMuZzkcw8FImKc9T1HHCEtibBm+uTLg9fvPIDWkDreZqfWvj+Zap3XYmi
WxjtyGBj28NzGS3bprW2qo2+D0XzQ3CUBVCMmBUgJyM0ZtrI3xjV3OWh3PVRuDJG3FoIszmbd3IK
trAdG7STj7BvqR1Ou8H2QKXSg/shtuhSIB03/S9e5Ie2VVnTYrgjVM91LJ4N0vI4D28qxH7E89fF
aB/C4Flo7wi1tW2gqizGCzaduYl6G6JFNkJ9e63FDWZ091aL4wyG/G0RAyZI2bDJcbVFIBLEkSVt
hIO3FYfrMUKY2yB6I95NRMiTC2ehytJPl6nMGoI6bDRzhaqAgmWe/J7aTnjIvTBFxfkV+r3PftHu
xjZ6kq77Rlpzh4ntR1LF667HvOzSItSvfy0FuFqVsyZhT4FraGhp82T02+NcQJ6nKPa1795Hakqd
EVWtodYPYHe1drKazMoo91bO1aGCXcA+7J/KLyDJ6JmfVsD9Y82K26VsNwXeSL8Ue8dYKTqGa+GU
D2oxe4EUbF70zpfjfhBNogqT6jzey6Fc12yQSMfnB1IVPFW+k2CXuznMV81SovYbD/t86l+Z9m/I
6N7WUShBuBBkuoJGFOIGbfuwnayi/rKgSo08duHynbCFJw7mtfBUSzRqepGKmuhkQqI+eN2y81pU
ARZu1TvLn38wYfP7Wg8OXxnid9tJ5G8IjQUIlfVDPzcCmXZgvYJOQ9/1gZE7z0wuQhJ3JyGx5CuN
coDtHydT33k+A2FUYOyUY8Duw5NTn0Ae7l4qjTF6kI3hMVT+GvXfDRijHwFmea/QJOuEnwnPhayK
GMESbRrEe2iK2HCHOwiDv9iufiZ9d3S0+hXpTm/GrpdIL1GWG+uCJQjuxc4xGACBGgdcsHIRQpHZ
3RUwc5tgnAzmGtwjNAIfUSIUid0Ou7A0I5K16mfQ8Hewkda0GkGxsIR70VY7iKQ+5DHCBQTtsrsj
8SRR14KzBfI4QuE6BLBMteoONa9q3ZN6T/pqZ9gcHhtQOC80r8Gn7VkBPnfY7ciCGlJrhlUldX7b
eoBSoSScjYhMHgTjr8rV0QZpvEx70WU9HM4UT1PmFMKgntKs0SvYydF7jHP4hDr8ZQXzsZccIj6m
uK/9nyaut25hZyEkn0F5/DuUzdEZg6cubt1NSMyh1MOPXDQfBZt+RTZHy6kACtQVfA+aDsS0Y/mD
BAwj0gjdLUipBc00JtbYdeCXVRg2KJWlv0lFUGhoI8ifgpUeVy7+waP4cYbCF35I+FROYo+hQADG
7O+2jD6cwqxrX4F+ORgPVlCgYDZPa+9kR/2cJ6oSuMAxjD3rVHdwq7yiUBeWG7tVkKcLlJuwqAFd
vOGaeuD4R04ToFQajltvgrigb98JhRwk4I98AhNCp78Fti5RYTRvYd7WqyJHnb2tg8emwKxTUN/I
ftlULeYbWI3ZJDdA7r7cO1M8JixsP8bR9InXTOuxrX4xUUHuclpec+VyTKEiPBh81JucdpgTFF1A
ydJ95ODXhiP24N3CYTkEo4PEXVco5SEARAFUV/Ar+bCSMcdovWthZjIw4p7Yc7QlOLQw7xAEancf
Kdkm4OFL/J5vkBxtle1PGU4kXPWTyoEDhStYcMsRUIhnW8f3cV31+EDGoj0it7FfbrhbcRStpsMc
tw5KqsLdT027DZz6CfQJB92+5GLaouaVofiKkjkE5GnpVh8xiW5HKQ8taVaLy9dBZ0Eb0MHZg6NP
lUnLqjvO7RuJZFxOqKbOIIpm5nG2kLpEbDfV+Zos4U9houD0Y6pEiqpLGp4fvAXxTMnHIVkCUqMV
7nJYivxuKsFXcSq7B3E3JyDSedKt+zryubgBLuC5hhdE8mklCEU+OGTVlj6PkVqGd9Aq+DYEzoh9
Vgvy/DhaddJ5t8o5A8f8bVyRFcbXHy1Z7JcWcgkORsnLqFjNrMQbs3+FU/jDWSyFz1hyKgd2Wy1o
ZxgLfzIQYYIuEDgNbPenIe4Oqc3eh5Qs9RpM4jmz+lZ4+Ji9nXf3rqf6rd/hZy28j5KSoAolWQzX
6ZS/jYKSBws2tegOprPg2SxN1RwdKrdZ2/V0WwQN6vbLGCZVyRNr6NNhdG5dQ/aW7Epa5UgAfEw6
RlX5UMX51mq6TVxNkAA+1UcrAEZAIcbmG5fLGaFEEwEChVIjxg1uQu5sRks+eGN5nAZ3zoKhGg6N
wvB5jySENksA8ZRQuEnf2D6V7nQvu/COM3bvO/kPPFLkgsrLZF0W69K3MIURaS/LHfwBa3KGQzwq
NAriArUNgWHmfkHeV9b6gCIy5qhRrt5YTPwoEJWje9k8euEIUimNRpBk5rcT1jeQA0Sv80NYMqa9
97tnw64q2H5xUZDxhwr4dPyhsgL3lvQR6w5huJ8IGXdN2f9QqHCi7J9EQWc2XenrrC1GoC2YBXxW
3K/7hpD1AsEEWjmIOcqp3Kg29lLP8uB+uhlxdgyxUkoqp82iRf2SHq6ArHZOHayNS5CsjHfGR4c8
NogO+RBnkVc6WVDxU6qekcE6/hdpV7Yct44sv4gRJEiC5CvX7pZasiTbkv3CsGWb+77z629CZ+4R
BXEaY/tpImbGXQJRKBSqsjLx1LCrSXH1tjppZndr0F/oZT40I7K3UjrpaL11qOAq6eLJpEfhJLOM
T1TP80er6dbAUGv1huhZfROvsaG4uCKQLSbpba8ZIDarSHTKLZLaedYPHohAo8AaGvQaVch1WtHn
Us7OnbygHbVExtGqkhwM2gsS7czscdQahNWik/xozburWgJLeGKZnRdXEXDbkDaz5Q4DAiiah8cI
WneASCGjR/Cm0GnBnbkOiR8pqxehTK/oldcMi+SYEbLEFKWkFKBEbJF2RtnI1tgDX5LyBz3V70pU
6fBRbtdhvLJkA23BWv6co8/qFtL0aRiR8VoImPiv9Y9lN02+OZUkIBXe3SQOdLm7ydIVub56TuXu
PK9Ki3DZ6VeYVscIymBg1ioH/zOJv7Vl90muwOU1FvQwYUzenOPRMxfVh7ywX0mop7ft+EXOzJs4
o+66RrcNnIZANjuWZeiNlEc5rljpJphHyO/V5BoSK55GKfYezxpryM5qWj1OSoRRkeSUpGsCYAbU
f2r4TWnEP+EmgZJLt00Tf0CXxDFXBMZOAgB6QWLBEAPNLH+k6+I1hXlAW/2rPHX3ES7rUO8CjEQF
llpGeCxbTlQmgY6/CEHiZI2zTwfyjMvUG+p+RN//Z5sYv3ITG7Sy+JKFK7I01R4KSCFadHLCDs1C
zL0Vc3ooUDhqa4y0WDUqYMWnruweo0kOxjJcnTBfD0VJPimFHNuKgruHnnszd4nSPOFFPwVoyn1s
QWfbgQM2tMJzXnVXuRZfAWmBNOe71Vpnsyd4NmFqp1++6snqZ2Ps6AO9jY3WM3vjRIC8DQfUR3BD
ekm/nkctq4LJos9JHY0OZt3OQ09nZ0iGG5Wi1DiYJ4RcT5npfWHVriSphyUpwWqvZA6EYqqrWs8W
e6qlT5p83yXlDTpMmt0q0WlZp4fOkm9kXa28JdWPVdShNz9T9IFRyFWG2Eb3AVjx5qpuxmCEgIdb
oViLDhv5goxdRy8IwZ5YXe9mevm0jASSUnjLJv0SgF5/RVG1f+pSeiVp/dnQLPT224DGld8C04Ly
6HnqVntCYbM1yKGZ6o94Zfywpir2KqzTyWqzciq9aq4lFvnTWP0Zjt1ynEB4jz8eOWGYhnhpdt+s
Gn3ZqsmvU1TkPbxwRs+AxwThaNQuRECiY9iX3TXN8muAFECZpraPXVg4kZp8niBt0VL9SlpQGSNq
gzrPknmrNcvfl3yID1Nsoe6ESgwMFR/JAhr1FhOt9tgpw02Cg5iFeKsBkmneG5I02ujV3uF4PBXt
fBqSJbpqOmTlOeBsgK3F37R4Pkiy0fmjEk2fZqlB45uggWfTeUSA7Rpfi+mdRJYK/3fjWAOqZrfp
CFi2MdxaZXHUgcu0lzmE6BQZ/JqS51KqblCi/tKO6aOe4AMkK3rVpSHhbY5/LTXwpgjvVwVytTao
uU8hbksaancVlcxAzsDohufeV0MtRw8lq19hR1GyBTMRGlesptTmRxBQ5HZVt+B71RCWYgMfX5o0
tBXk4jbuitluogHRoL818bwa1vEag5e3WaSnTr1OV6SZF9s00tM8JR9LHbPi0xJfJabsKaT52CSr
jLf9cE6z8kAs7XNN+9EhWota6YQFILvH+VStL6RAtmGxp5g8W5OdDirigQz8BRmyYwfKSdjIgGCP
E6NGTqShZDtkXaBl+uquBR6d2dKUfrc2q0MoxngjaW5cfVivYSUOQmn+Jc9Re1LS9FatyAgOB2i1
1zqUzhtczXaU1ZOtRPN1OUwdQG5xFGHgRYq/RitePYqMGbga4C1niBs0HAgGlsAGZt4Xg4wdWyft
oxLKaTCmMWavEZmcsutib9H76QyK4N7NTZSRrCK5bcaRlii4pHlu18RgaZc62FYrIRw1a3gulq7y
WpS2vRE0SMcIF/CHCTejs8aJ4qE02UGfV20Rqqb+POVyGMQWilJh1uBZqybjdQnMiIN2WWuby/R9
hpKIV2jGj6oNccpTJExFpUoHNenvAMYZHUPT1Odk0ObHNi27M7CzV2DEiRPbKPupthWtSII0jiHu
TWKULlqg165CuhTOWMfJdxS2vnfKmvq0LQpHlufKt2q0GNTwe9XnlYPNIbYWAZilK23xq8q0OEAj
Rr2rlXq2JYQQRyKsqEf6GsWLBslSDHxhZRm1bms0wwPcyiJ/rqzqw9oo93Uio12LQqRla11xRl65
OKAvbJ1xkqpbPOtjwIjy4oO6mqVkzzkKfWuL625o9ZH96pd8NL4QVsxcMhXSIDLKA0wXWYAm3J2l
3GDFdAZ13MC4Q4CXqLEUFjgD/eUkn6CqwqTmr/IryUCL2pF9sOQHooEtAWZM50CMUZh3ZbJgbEWx
jmX9jO5fORwvI8YEsD+ePr6t06hca2BN1+wroeipCGBvIpSdzoFZJSJBMibRMdt4PXhM0BDx2V9P
CgY6QCLoXF6N0Bpb7mafuo62xgKYsjudFB819AP6t7YC8eTWiXzR9uwDg1+xdjqHmYyI3ph4koAE
JfNrjJBDrzaAIjvkQm3ZBy/KWWRxF/i8McjhJ+UxASMOxW6VIEAs1C8WwaCo5sTjt34UALqFn5KD
R5aJOWl6CCUzEig+dZoAkkUMHkn95WD9EJE8ilydg0cqgBWOBNUCF7Ngav2AAF6lAvSpyASHjCw0
cwjB6IoJrQFFRvMwhLi1u+CyBwqMUC5Q9OCMyQAfADVD+5SYXlOicZkLxnEEXsATgVXtbGZQmA9d
zXqcIt9Ctj8/4Jm7GP7lxeyCqF/djScBk6mSF4sMvbSVPYTn+4b8WL/qvcDTBCGIchEiSbRwWQ1M
zmVZMCtAFwpCnMLC5Ltxgc0yuKAwThRayRa+Vzk4bJQtC8JD+2sFdl8SStKKFsOFBNJ09VqbWIym
fBkqX0vuL2+JCEJNuRCwLjQcc/RdPQgxlox4yaeu/ICSGjBUwQJ9J4jhCnxaFAooFwrWKumlqJoQ
VWuHUY+kD5JjfE2O7NbLfNH4g3CJXCwYiqjqMT+Ji+KFVu9j40Cp7zy4tf2NiQ8SAb+syMu5uKBq
DdUzA15OtN7HmFYnm06lFsDye5f3ThAb3mlWZU0HY2xQT/s5lkdUK/D6FqnCi1IVg0sa1tyUslYD
pWNt2aM7u5pXYruUm/VucGcvPlQu6nEf/m5l3BgEKtJAAeUYmhrUEa/XDwYS/lIS7JPo83FxgoYL
GRUZRytNv6ap3yRfx/oPxjlUBZrwFsjAdUiovE0fFM2EhG/ETACkT/Cd0idqfr/8rfYixNYG592k
iMaiZeP+VnpdS9eGSN2W/Xs+2m1/n3PnKRmLYmW/n3eodYeYzYvR8v+Qo8ZqGLU9iRRVd7OgjcEX
YZJNzjUlRW4ZKxpE8fXqAzl8YNxbL3ojbuv8D9Q9exMOW3u8g/flKpvLgOzxjGh+rxyAtQQO2jVt
RvYFEMpf7RevqzIUrdHNBSggVs14MnX5vhDSTe9d6NsVcZ6Nr1etfYLAMMaeBJw1lQ9yApBJDzrj
P6G2VjHWbCgWVIJUPh9fp7Sv1R5QtBQV+Cg+TtJdmHVAqAoS/73TurXDXbpzpjZjAa15F2NmULC4
zvrBVXVBSPgvvve6GvZXbHwvTgbkKGaPyaiDGdQfUKgCD2Hr0SdMSLmlIxoO3b0Jt6vibt9ksJZu
QnEb/Aj6AxtHjV1Mz1g2qrAIqyJau72baWuNC0cTaPSiQk4tV8eYHvDNSo/pBNZtE2TGws/IxSTU
xykZVAxCQwQeD1sfMl8/0sfeq20g5u7CGxHZ134MfN02Lkb12kAqNH3wGbXnxPiEYt7lM8v+/fsY
+O/v81k4WNmmSs41cCVI2WnOQLCoFcAVmdah01BRNFLNRWnhGjgK97JhwcL41DwjuFZ6NQvRtHqc
lY9oXF3+/Zcb6NLKuJt2qLuqSHTQh2pf09HuPsfg3y8+UZfJseeH4cvLf3poVgqOs8jz+Sw9llVM
wFIMc85+/IHRv/YHKbMZ538Nwdzkjy7J1w3kokcDQEibK4yZtf7Q1ecxEwR1QXSiXNywrDaq0c8H
3LxTAPQ4N6Pqoq9yebMEx/ddqg7hpnhGhueN64duOrS0dqP+qkI/+LIdkdNxYQIALkOrKE4v+g60
wUjFn6yDaLKmQnIcnXHutJYgAZwzxsxBjclDlzYdUMXtG6A5Badn9x58NcTz32tS1NXoNIMXLfpm
5ve57JL2SSd+3P0BWQumx/9/Rbz80JyYRRU2ieV2UvmMbOm+KEUUKrubsjHBHdQxMzD2I6eMwyI9
YgD/egxFPGjKroNtbHB5w1BYpM4qLCNFlncbBrX/E6wCOi5ABANwGGIy/iAqQe0Hgo1R7mhKuhaD
yw65vnLbu0xcDsHufvLBQYmwI5IWFn1F7pz2wKWFWt6abj0/0upjZQouiv2bb7Ma9ok3CUTU4z2t
FZhIbgAN8qDHozmdw5IIY3Tbz4xhQiTYKVoSd1ox/NkMsrWamEW8l7qrrBVc5ruhbbMi7i5XimUq
I8mEQFkNjbrnbHkcQ9EjU+R4XEQw1D4xO6sx8UYG/iE+dWCE0bypO14ObLtv2ddzCh7Dt7sz54uG
9iR2B2NtnuZknmXYGaqQiiO7QDQhwwud5f6y0ctBSJG554W2FD3NG/h31V0DsGi0R7WDgkT8bQHg
9bKpXe/TDBNsTtRQdMpr4EbAJAMijEs1TWymv9AFhQNM87UeLOBJ/sO308Yg38cY6dpiWBcF5NlH
i59VrA0HiJjqWMGa4U6/7YuWrIHuS8bAm6prPGcVltf0cp8AzGrcGImthk+l6CZ/f5zemuDcvevT
pLbGCpzS4C6bDIBniOD626kfwgQFT4bCeG/eEWlKuS5ZSgT2IxKw6hcI+vzq2ELYkrnfZY/YXY2h
y5YOpgeiUu5gYSJlUmsrlFy5ZdMYxXU5fr9s4b17YzGvFvgiVIEuM6gxMGiH+R8AtqYga51OqQMN
xEQjEez/rjGmQy9bBHQjBhfrqs6cjAbTti5Vn2ZACnvlpsRAUi95yvDl8rrehySsy4I2HcW7VrZ4
/gpMTkP7JcUmtQq1NSCQUHmPsuuqCS7b2bn/3hribgwlrxJ9iUGwAEQNvauhJ1E5IMaKXCtgh0jE
w/w+nL81x33CflLNtNeAQVGRcbVtsGCEZaUCt9vfp9ePxx2ixJyXEDgxFHjT8FtrQt956KBQUJ0j
ef6QALhy+RuK1sR5OVwcKFsWFnRoSQA7TdFdEIkBCWzwkc7SazXL2dWRtweMZ7UZMCTuXy2Db8/2
qp6MRGE8PRgXrQBqGMGL9/vUxG/2n2/QAvpP5UaHkdYAWmvVQ0whaIL92LmH3hrhEsmZFgWuPSTe
y13/FN1rjmLPoDiaLPsfhqM/SCLfGmRxcJN2qSN6whHAN256PXnA+waYuTwWRwAvvcgXyR+Ijizf
p1XJala5Ar7++Zb1hUEiFsgYe8aJXY7tH3Tt366NCxBSYbS9AoCs2wPYE5HAALkS4Et/53tcWDDS
wdKA+MWbr/xoQLR1/CTixxEdIC4mZHoKgGGOB4yOeW8ddAYT6FwMjK/8/kJ0mYBzCLhx8DpwricV
STZNCmJBbt1W9XUunwEfvWxid/+3NjhvkyEB0/bAIrv0vPq6rxwkZ75TA2hRoJ0kerLstK/AYL9Z
EfuwG9/WjIo0kZHjcXkanxfAjF5IfesrYCLRkYEWWez90Xna2uR8Dh2zzKolSCQC4MjI7KV7RigH
ijynvs98UUNwL0vZWuOcb+3ksIV0E9K6nyq5pdnT5f1if+zbGhf7gFRGtoXGLLTJ3n7AuAfZz1S1
oEqqMFVo/dKkytHysxJ/vmxnz8O3dshbO13fD8ArghGpWM9LA7qTK1Xk3buRdWuDc+9GLYC1p3C9
+hlbUx9VyHNmrGI8PesBo9odRM7OfvHS1+OcfQVzeKtXgEGa59GVvQ6Am/qgo30aH1ivVsT4Ltos
ztsnpV/avsVmpaikUXpFZ+phXE0uf1/v6q1XcC6uNpSi8YPdqmKHIO9iiXh9pZ6VQH5aXO0gcvL/
EjVe3ZDz8kkZ196K8CH/eXx2znhIAkAdfTBe+qrgqSvyRS7agsl86oaww2e0gkm5quWjlAhKuPun
9nU9XNYVAXStjxm6CaWRBZWaXSeFqCIlWAVfwFPA6NREZghvV3/mzYNu3pgi8ItgFXzpbkRpYyUU
q4ga8ySBUghayu7luPBfIvi/X4qXqyzBQ9RIlQTW0a/F5+hQosQFyPtgY2gG/P+xN9h/8E7aRAmL
ixKAv6+mseLKyJbboTyk5vcm+TTFH7IxuLw00QZxwWFOcj1sJ5xWDY16MlzHaeYWteD77RohqmKZ
KOBbOq+eG4HFJgfHN0QgWhIMc+aRNMEI0OpdXsuuJ2zMcOF70VG8CweKPvByi3Ef+gcC7og4GwPc
rkigR4iUXAHze3O0brMDxr5SW//aQHwJsjQ9EIWi/qJoSdz2qBbaEStBMUMh11V06Hv/8icT7Qz7
3zepyQQiiRa0cZD7TB4nDGEhM51KQSQTrYGL08saqzLGmSAAgemPfJ6daL3/u1VwgVnCIALmdvCV
mrW/j/XmJq0xm9MZombe/g2wcQAuKPdj2eQROGe8HvDO8XY9UDxXXQYoBW9GMC3u5XXtlDuZw0Fb
GkUMxUCl6e32DPkMWT2io3RL3fJoQJsZZHEJvG1xo4+q80/JSeRz7Eff5QuvRvmYrabD1MzpyKpb
rIMAatsj8cUSwPtu8e/a+LgNsBMcQxpAOZvVD1lb3k+6oKmzm4lsFsLFgz6Bb1c95tDbFQ8WFFRp
cVi/9mC6urxNu4cIPgwpaKpDY4lzvy6ei0xakGtry1H7OcsnUyjLu5vDbUxwjofxuNKqIzheEUO4
p/ZTl36gP0anOeYeccVA8x1xBniequIOoqqlYVFvPW9Okw4cbqALkKJPVfMcxocV0OL1flyPzXAz
VF8SoYLk7hph0KSodVKNb8HG4BWdocuA0lnALlmWp2pudKyuWScp8nXR4WLb/87PN/a4uNSv6lLH
KO8yFCgGlNgrab4CVdjiw92BUxK+yUQL5PyEDrNVawkMLuDYcv+pHCv3xdN4+qexJAJV7KctmxVy
XlPLEekiWUH4uMOY/TWDBuAVcF09zY7mFz5gHIfLJ2H3TFPZsjBTArIDvlodyl2XQkUCteTuTrdu
8khwleyetNff52vVU67mtQ5FEbe0PmUgywh1goH039YGgetvjHCvzURewURjMeY5NbbN1K2Ln/Ek
gDiLFsKFpsHE6KdWYIhpNYJ09c3xQRG9NJk3vXNvyjZCk1VIJnDeluM0NUXEvA1S59ajApnj9naM
MPTlXd70fTejrGsFKmrzHa33PNZqKtcWLvjFHn1WLWSwK4zjPM2n+IapA/7ZU2xjkju7GhA1azvr
lgtMK3tDIzA61bMa/FNNEZnbd+vXBXKfMm6V1ABlMnVN6VqtTqCwE3zB3ciwWQ53UC09keYcwsSu
hic6C30x3heNO/kvXT8hJn3f+17Xw6UVaGh1tSZZcI1idYapwhCTPZaiRQm+2ssVs8ktk6nNBrlA
PJ9ydzmFuk0cUMkG2lG+NXLkL+yNLmqOiGxyZzeFEoA8jljZVH2eGy/tv1/eKcGXe0kQN2uKtGHp
SY33bKzdJ+P3MOzB5BdctrGfZb56A18BVaPJWOsIi7CYlDJzbslZfhTXbIRILPHKjsr7OPGvM7yc
7s2SuqTWSF0jTvTW6BLLKzDaEcXfulpwN4jssE+7sRNJmESWwAjk1mvrRdpHStcg6zGHLvA7kQuw
v2Njx6y12CgXCHlSFRQVg6bGj1o+gcD3L3eJCwpTNQ6LCvETHKKXPBmVdyf/hYouxqz/uKK78Qou
RtSpQUgSZ5CsOjW//qlB6F5VvVQgEl/UdxY5OhciconUKlAwptsUi11Lt7G6uK2oVS9wCR4obpRh
nMotLo4mBtXHEBTWr7hX7VT5k0LX66fj6w9IVHpGR0RdQ7+vlY/xIjixuy+mze/zt3ma5kk/YB1M
F7f0MZzyUskVXUNsh9+dVENRZaC0FUoNdotsPLvSpMJcU3h2K4HaxzbQXTR/gqHRo+VtK+qR7K5p
Y4wds40xGmfzjKltFumKb5F6qH/M3VVTy6d1sQ7J86o8XD5Puw63sceFB8yGd+DJRtY1qV8mIAKW
rwP5dNnEbmTYmOAig1wM6ThrJaiuSZAqXkcFbrC/BM1QTZXokFLhLp/WXFuQD6CWliknOT5VoND7
fXkR5KbGqwnO08DTN5rJuuArdTVk8RyTTE5N/nIdnJ+ZVVXILRO/teinqbMj8zYu3ctbsZ8zbhbC
uZc8xDMBLzwW4ujPmPXG06Ry2u+Zkx2pD83g/wGqz/7s98fn9dtxHhYt+ZI3yLRc9QGvoWN2Ss7h
YfDjG6bvYbiiPsi+t72a47wt7LpolNEUc0FV4WOoHqSlqWDKSmSCu4IY9ao2W4rlJiPYu+cBigqR
d3mjRD7N3To6GVYQJ2IVISq3kLTJnpb+52UTu7fAxhW4qyaZtKqrdSQgFLW0boZwCJ4O5RdDE/jc
7tdiHURCGAszn1bFGrh8zCRHEV8+1/KXqRfMnux+qs3vM/ubiKnTJEejIDJdNZoPWq4d6CAf5kUS
9b3Yrr7z440d9nds7CwVZOzBesjqJGDlVG8XJ3xRf8fcScmKg9BIB8ewV54twTDc7pWwMcx59Izu
awWGDWDRpOqqkZarIVRty3yC2kqQLwPY+SFkLWwh7XdMN2Y5L09GCxQwKUHbDYNJ9j8jrpITP4Ji
Sj2xCS9R620/AUezAsAxhrnjp/6SYVKb2ALEKr+OP9S+dKPeZ5LNUKaqBxbh2rt8APZXuLHHHTII
02gFnTAatd42vxhvAEafHfnBfJi9/4VFQmiPO3F9v9ZK00iYp4XA3Dcm3wgiD0cx2Dg/4Aj1WfQs
2/Wc1wXyid7UdEmT5Rp106Pud5i3nnzW6hYlSPu3ysYOdwPL8tQoI2uuqw9QElvdGtCOJJBvTQWC
hIqX+daH7PHy5u2e+o1J7kYeIH8sg44c0nMgM6pC1V3TCYzy+eHvzHB3cqFmDa1VBekYeLcN7RqE
Pa6+BpeNiByDcCGsmuK8NAt8v8ZbfdkDkdKj5OjeepICsPF+EE0J7+4XlRGPKcgX0R7kQtkAku/C
nCbDbZE6jzmGRV+URG+TYxZ7q5d7UEkSHLa9W2BrkgtiJRiA8nKagRponmXlcy8ap9zzB4r6ISUy
ROLfjVOCWBWU+wS3WQXtADn3JpXYrQiBLDLC7VOUTW0NmDVeAgAIzMMH9Ne8WJRd/JfdeV0Ktzux
2RC9lTBXC+me4z9VqfDapB4YGLE1Ezj3bYhzXXbB/e15tcltj643aHlOKZI0EjGZVzDP/p0B7jZp
QkgBoTIggU4TRO537SK4nkVbw8XyYqySpEux/yGTDEme5erLPB4vr0Fkg4vfw0TqrizxOM+je2sE
Q9Zox392Tv7dCH5iUgrnDloRSPysrryKYukQhXd/tQp+NHIG/K8pRwJUQAdg16P6relFYym7AY0q
GLLUZNSm302qEaswoLcF1UertNPjPxghq7Ob5+w4XZOD5dJPf7CoV4N887SXa/CLjwaG7dXPWhg7
Wnqri/gpds/IxgZ3yxn5DC0U1kfqMOHQR1+iWZDJij4bj3eRCxVUlzlWoYMxYnXBkR5oXxaEZf0E
xudDKVQR3vXozZK4641ATAZcdDBoddD6hlaKG9+CAvkmfKBQ5HFXoGzKQARL2fuOTLbY0C24Bi4g
LpHWpnycMjwIQC0SLFa72PMyiQppu8nk1gqXICzqiImyEFGU8eAhUV8PlgeqwMxHn9EVl3NZ/OJf
B1tz3JfsQshBVTOKHFBN1+hTOvhDiCT9caCCQKewz3PJEncJTbISyaWCuYdwBi2LAQx1dI4Gh/Vr
ibCwL/yMzIM2r555SDK1blYUb5KjcUuczs59BNn2BEwrhvJEzVp2z1xaHHcPmQsBJR0B2RUadKDz
m0LoCMU2BoL+4L7bbhd3HUGQJVQmilt8pOCnvRpnQUon8nHuOiJjQrJsgKL9rB/L/AD2zt+Pd9u/
n7uK0KuoYqoZGOgZPlXSzdzdK5HgnhAsgW/6LtowjU06AcYB1Q3Mj9n55P3VIniGHNkYCOh+egOK
KH6k3pHmCdJCl02IFsFFAUjEpGm04FiCs+ZJ6ZZDrIrYhHaj9mYv+PrwgqJ9O1sLbOQv6ALWN9KI
Y51Lm/oM6isJ6upCi1wIaBpoMrYKTon21VDQiNU8psYOBdUc763l4+8DzTE2hjo70SxqmjoYvDh3
05QMk09lnENCwCyO0xiBZy+eBXUOfq/YbJoMSTHdtDQLABDuXkjVME8KSDj4chZXQROvpmeo6sNl
h3gX0JgVQCGBJiNUNg2DW0ozgRhiJcxK6EF/3Ss+Qf/tCI5XNqqN6cXfvdNf7BkW1Qi76jCO8DaA
gtNdmhYQW/lgPdfQsSrAFBYFoGzQ7/63MgP7wW0IZQYB1qcQ5DEMLJIzGEFEdqi1MvWTpThVVveI
HT2NVvfx8ocUmeEi9dCSfuwTiFDJ5Y9uPvaIQMpvPr7ZSkwdyFVKmeOp3J1qrtBDaMYs81XtPg0x
6Ld+zNvfRJ3AhqkYqBVQYlpAOXHuAM53iNtJUgaVPBC3dQ8K7Zx+EiDidr7Vy+HB4CUqW1jTWx/I
IQUNGFuU+5Dp6KUrTb+fEoEJPv/AOoCN0XXVlBVLxZrempjmdW1XSDj7GrCkg3LXIh40jZ89tSLO
hp3FvLHEhdQki2pJycLMJ3ptm/UPE3T0FhGEuD0joP7CU95QcchfIuAm7dCYnMFUYTnZeqY/Y/0K
kh+/7b8WogyCAKZwKYA6bz8Y0INUJx1CWrxQT11LL++ba6iFuZfN8AkN25etGS5Ua2Cai6guQc4m
R9V4rJfSkdv0RlpQu81EFFnvvxqwihBKVS0M35oyf2B6Q6nQ3FUyfzSPDf1k/Sz0380+ZYuZ0Ax8
M2AFNX5jshTaIEtj4dgneNepLhRS3Do9GAF8TTjftBOs31rjvl7bFFZllfC16RTesYExcCzesjp7
4YtJa98fobfGuFNKWlmDJC58LrfObQexvB+kusYzFjLRIkj7/kaZBOU3cLkYPGBvbqCwB8aBzI/S
EEKFTgXtOyKq/r53PZXIMoKbokDwHXv11sPVoarNdoARM8TTB0xjBoB1TTkdh+K3K5hwize2uKAw
9zVwTVGS+6074+XaOXD4A3iR2DC2bx314+VTtfP93pjjDm8565ImlypiUPVL6n9AGTQTDb8x13p7
jb5dEed6Etjoi1VFzJ6XmwwtPhH9yN7ugGsOodQwgRLkX8FQ0Cn1bhozvyQ/zG9Drjrz12b4fPk7
7RnRFE3WIV2mQdOKc4GqwZBBRhAQ0u5EIcXQ1JggdQfjy2Uze9uxNcPtvj6FKWQ2cEyhCWgvtY+h
b1v9ednG3n5ocGYLhQNTVfgj05PZkCCmgFAAAmnlZJaCZONd2ZW58MYA/96JCqgbTgoi21AgMRyC
8bB8gHJIQG8XF2oubuQOgitoL7wRkDnBCxAKVKRrb09ohlg9FT1MTq3P2kHzVQa9XY++5KIDlOed
y99w36CG7FpBzJEVPnpXRM7bQjczP76e/QSAR8nTPenMhmjEFLzvnin4orjBdWT1YFShwM68XR6F
+hRUimBtvWUzDYygAcITN4wVqXfEw7c7XqhaGGAGiJ09V3i4URyWamyWFLffHCZu3Kb347Cu4OwT
vb/2DcFdCJRZAJrncsYO4jA1JCLxFetz/EzmG1B6Xt4ogQW+nJnlvRqiEJj5RnVHKWSX70NRFW4n
NOBr/bsIfg4EiJkyyyssAqyT0GG002x1QO8mxKPuLsUAEhosl7js+NexDis5+IMyH3rS9BtRP0yi
CQaRBS5S6zV0KFW27z2UeyHs606j7s7xIDg8O2Y0RFGkV+BesxQ+iZejppfge3gpgE+wdIz2Ps/d
y9u+d2Le2OBODEnGxETNFAHhbnHYZEQMVmn9TP8z7ygiZNjxAQ1RAO8GU8UrkD8xurnEM66mzIew
DeRTXajHOeMIOMtvAmYQCDTkpFTRkJYimefiXLnktOpL1F7l6kZdzgnxBN9tb28orjkENR0cR/yb
11gmc8hUPLL1HsTYqqteSZ72UQXQyApMv3WGg+R/FthklxqXIEC1RTGgYgCWYo0fPzLGKNHQs0Ul
xM3+Mzcz3ydHVjNHFViQ8Ozcfm+McfXEoiwmYBCRy7Xk81Q5kBK6vBrR73MhbcmqKotXBJxF93X5
NInYevY2yMSECNpBCjaKf5kUNYaewhIfC4AEO32WEDHHPwia2tYGFwfGaLZS1ERZpNFt+i0ZK7cS
TT3vvBHe2GDr3LxLlz6hRmfhxIxledX+6I3CN+oHSX/KmsfLOyL6Ylwo6PU6H4YBX4wgPi9fu/GR
WsFlE3ubjgOpg4UKs0N4M75dDMCAslEqWEydf+2Hb4YkSqn2joil6BrGKHWDMau9NdAsRQrNGxxL
hVUpa78IyisVBCY+q4uCTffj5fXsbQ6G5lQDIQBYMx4/VOkIP0Zppr7cGnY8Bop6K2cYJDIgZfPz
sqm9TAosV2j2a6oO2hK+jAg1sKxP6zr1MQlDT4ypV7/RvdrTTyaIWEVtkZ2dwh4hSTSJzkp6XB7P
EuICXxnlkFT6OpnGUdZ67/dXxMYOKbFMlq/J7OtuXBujh2sJ+VjcPeD4U/CEs+4t5z80C7eSL7C2
tyIFbxIgdhUTqlKca+h9E5oqGHr98ql/+v8KtmQ5SoD+2QtGSb4XmNxxD+SgxGT+gdSHfwxZ4SRh
+Ave2LrktLqlG/v6PeMBwQyGR591R7Yx8A3ZYveyYbYU7qJ4Y5edks2HTboo6Tt2OVWIfdrPEHzB
hgiCxeI/b4PgImfOoas4zW9t4FKsISOFGzaHonb9RVcq6EAG6XzblwGx/mBBKgqNYBVQLbQDOGOT
pI9t2WLvpGo6dkp5VhbDGZPo78zwDzKydDOB2jccUvdHqJ+BsjDqBOX5PTfUDCIDB6tYROUzoAzl
eWVqsBSgh770fX2fpAK329t9bL8BRCOyBUXmHD03S3S4IczqV6FXUKcDbfPvYkaQXmHT4dJ4kJiQ
euNM1PqUdxN0BfwRg0pDIBzteddy5g1wd1GmZNEYKfhK0WJDJhvTZPpN9VwdG186irjWd7/XZjFc
GCpHMyUFToqfqLKdPy+h4iTdw++fSF2DFKimMP/li+WjNeAJ12BPCDnFRWKvPwuRY7EzwB9IhDY0
fJBfAxLG7Ulem3PbWKi8sNkUFdgDcPkhrIlYhvb8F3cCQrZMEEz57lJmldAtlSe84roE2u+fZJUI
cndlL7RgsgLIbQsHxeILVc2wUmzFiHdPYjKJ+ESCeKBUrUPq59irwDKa6aiBdNSnYUESl5ix9DkE
YUNnlxASXFDRmOn3RYtUj0BhbmLC1pJid0sHJLFUWwp1ojYHxv3yHu+9pRhzDMbocUEj6rNPtwm7
Y6slQOtBfzn7BdFsIBzZbOzwTO3FZWPmwtoK48DldhyQZUz+stOIDhx3R7dgMFnRbkhRoMpvFrl0
IeTbVtoP0unu+rXqbobRiS0RN8bOcaFYJCKXKqsa4vzbVQLgOxtNqqZIE4M5w60GkVOr8P7gW26t
cM+PYUyaGr6OzGp0GQokdhI0uRuwsECu9Jhe1YGIvW1vXcCL6uD9VZBBylyFF92NNp2hveljtD1I
/4+0K1mOG0eiX8QIriB5JVmsRbtkSbYvDNvt5gruG/j186CeHlEodmHsPvjgUASzAGQmErm8Vw1B
5eZPlfF8eWHmtnJDsQ3MayAnJmxflFclVZwYD0c7ib6Pjlt8SlJndLxi6fIrIAJbd72uDfVOUXrt
z2wZJhPouYX7VKuosvrgWZy8esEb8ZCQuC89J5/cw1iRrPOLaorBuGuBvHmwwCXbKcbsR4DZe8Do
7/RI1TjXjiwpnIKTYraK17doKa1nS/3CltipD44Tj+C77DNwws5DlYZjFxH0i2cZerPIQF+NCATc
pQq+ZsAkd3c9G3TIyTD3Wy2TZd4hUEipF8Wd1fqaMqd4qJIuasOlm9PM7xTTAZFhAdryfnFJJUmX
bOwsWR+gYH6pY2SZkeLOiDDJ2AGip35q6xfd/gaOyBhsOJcPclNdeE0fG2oCRUAwvgRrWdQW6jJU
P4oJROidl9ey2pdMiBDIRTogwxMupAL5Amk9YNW3gJ0dD+WhcPyWo1JxSDJprMx1XfQsxDRQyLHR
NOdoQryV127hKgNSaH38BkeTgeukzPzche0ZO/S07Psvv76dAIxycUOibwFpwo9eZRoqJcozVN5L
I9BUIHAHi7K/LGLTP69kGNyfrvxzrjoFLbouD+e74S3hzlM20YFjZLT7OOwkp8djFHET1+IEDWmJ
PZMlxTWmR5O3uM+VRoO4u5laSeV662XIEWkMpIbRuoCnxsd1TbnT6Z07JeHMwU140pv6HfhA5p2x
k6ObbOgknjOYSoXvh68USwgRvE4UgZ82VNlhJieLHTRZ2/NGjPFBhOD85zRxtTQz09DNyRfNGbq9
hoj5cFkdNo4HI6IIIHQVVdizSlWEQWE14gmozHVB5IpeDIwZEe1U17J4hlupoAgfJAlWPFYL6Q0T
RRfn2b0zAEKb79md9cCjAnlNgt8fZ8JMtBkgRQggCTH67xYkQ7sceTtqQAvKXaKd2vKomz+WWeIB
t04J08nI5Dh4zkAdPqodAZ8OJTaWNXagVX9gsnrBlqKtvy+8AQjyUY4OUuawI142/Vi+Otnnyypw
BruFZwaelBjSQBjlII4STNQFdcpStdCB5BjfpiAwy/3y0Fh+F2i+HihH99oN+kyyb5vrWgkV1AEp
S5oBGBQvZ4J71ETqM7CXRSJk83BWQgSf0KbdvDQpVmYnj6B7t2yJ09leBAFHFd6ZCNUFfz00hUXQ
no7L1rzK7NNY/mH8etuPYeN5icFaPJRRMBAipdFoyqUgSEGx7ER+WuaVI4V24OcrGstahOBo2ild
6DJBRK0huHRvLedQtlcZARu2X5DaS+qrKja9zJRcDRu7hwLIexAoyAUzUFEn7YS3WvbkjCCJubOz
4LJub7i3DyKEA4p1avdTARFp+72tDuh5bSPfmiVSNtTMcngRxOCgdZZYZ5mTakz7JcMZzdZu6Jor
u5P11W8thBfKcZWiYk3ERH4bzZVW2z1sVLMxo86moGmd67qwn12TSULIbVkWwKg1B09PMaiLJ5LR
skeEYFef0jTxIj3xaudKSyVJoE05DtCnMe2Km87l+rGKRNxEo1rd4A2FpvPiR0Qav0s8ptNfdwIf
HqSCE9CBVkedTk3DWWmtQzeO7V1a561EBzYWA4YHkAri4Yy+SRFjnaIwkQ8xXEHCzB3A1r+2jO1c
BqaWMZIsaMNuPojiP2W1b8ukKZVlIAc+KfeJG1at5UVqIRGyodMQgkkipNQBjfcWRq6EzDWwZbNs
Rr2g3dPlPtWeL1vm9vfRhIN3JhjQxVwQ0LVqq8/gmgvnqGQ3SiwJbLaSZ7Zuo22FF0GMMzDJpGAK
FAwCkF1vvbTqroAPd+yMU++kYazbn5E88lt18vK0OmHA8Bchz/iluhIvthLYY1vPTY0salkmSOHo
Xto5184i0bqtXUQ3E1qm0HdxnlvXBzziE7C+hEv1heov8ml0feNu4JVj3guMgpWYc1aUGTVqLgBR
dfmGxKj4you2n4HDmIayjOqWZq+kialnoOaaJOaF8bGeQ51Rr0ybOxsP/l/XvbUYIeBRFJRxihGL
cpY7xX1tZBCw28vgmW2+a2dYdHGSR2Vq8LCgvUaLx6Bdx7/Tw4QGXbxOMe2HdnrxAUKTIh6JguoG
WLsQTGehghH6dgdkXkAEEFkgteXdcOkAi0fniJ9i165rsX6mBGlVEBkt7bFJem8pfybR4+WD2XrE
OTBY/EN99JzFZoiWoQRKAToW9u5TdHoDxfwUXw8Bf5zSXuLjtt7CH8QJnjTubRsXHcS5xu4NaSHA
LHgcLHtrD3r0vRtox8sL3NAMwM0RxNmw2XNo/7qOc869nCEtE+c3RVEboWLE7Z1uTUTiGt5qKEJY
52IWnyMnAe7sbK7DrtncW8oCD1v9Pdbou7dAxPezgNNsAVDS8SKPhvGT7tX+5Mlilo1HGMqZaIDV
dHT6n82G10g1RGWJvI3L4P/oCObWQp+9Jct2Rerujabb/fLufhDIveXqzmpN0itAKID2NNXe0eKg
bxvQ5nXhZTEbTveDGH7IKzEVkKKGaoKYdNkRe7/IGKw3lIT36yB3rqO2eNbnVnSRmegFz3dRcLU2
vR/F1Iup5NknkSJeUGNtWRQ9F9gs9TRTv0le0kmyUVv2hYAI0KioxLkGCiYfd6rLlHKuAOYQdg4g
pCOM07PFW5T4npNBUrYExpTsdedKiadbFoXRWH8vi7qTmPnWSnFHol0IBXYwsQlPqIV0fZphdiJM
6x+gMxjb61yVrJS/I0RbW4sQnjJDnFsJEgQozWpFOC3RY0SiW8OIAV1N71Nr3JGi85e8lbiTzQ1e
yxXeN31Eq6rqsMHaXf7C4auVXbx3n+0bZU/DYi+D2L28k0gYfTxPU1ezWR+45nePkX0dV3gcDl8u
W9dWOsJFiglTyqjigXBVOK6+68ZqxqQy1jTseDpC8QvbU48ckCb2Wx8Jt3tZ4nVzI6GgGFDjdSvk
sz+uTLG7LGnaEq3Ud2Q/fetQaCmv9MFTMbXc3hRS0J0tH7KWJ9w8eYIhUqVDWlRx9mMSKjIq2S2F
XH9f2MS0yBDhpHgvRje8A5jeDGF+Lwcg3VKItRhB741JyUnjYBmpcm3jeNSrWJHcYzIRgopnU1lT
B22GmBTTg8TNPC0D4b3LJE5CciBiWjwpFbUaamid1c43tGc7O5fNJMlECGEnUUBcbUfYrHl6Uupd
lf5G9MS97N9KbOgflTgCALLGDBz6GPKBx2o/IeV+C+yHgOP1S2ug2+vBVQUjBRaPSM3W4MZnytjh
8YEm+u6qKPaXPYHs+8LD3SqsWTHQlxDa2deyvDdkZOKb30fnOuDRiK2ixv5xuzDlSNTCwr0A1hFW
+cySnMem5r5/XxO8ZUXUviUFvm+XXxzlkLafB/fT5S2SiRBUCgeuDIuD7DDqkqdkpAFA/1+rKJOM
CG+LwVsaA45oKhST3Ci9k9KiMA6dBll01SQ7R9a4se32MQ/4twzBI8ZTE2WAkkMC5VrjcPH225sm
L3xP+aqGsV/7aSBrHpCtS/CStNCUmFD4FtveOz9t9TTKyrFbEnAtorSCshR6cAUdNkY9m1wDEmaG
PrSvyhzUyvGyDmzeXWsZXM9X8eg0THm2RDidbqeFmHMOyFE98uCeIz3KCYK3JnZcU8eLAhxleHyK
TW+UdQpGa2H3zOdwKUVAn63H3tNqMHVofhUOB0vWnSSRifnUj2tMC7PGpDx8J4doARyGb32n+9Tn
XCTLTe0XN7LWz+1dRe8sWrswkYpC30eJSTYym8SUV52XUN9xjPd0b+2mUNlzJB1ZnXTr6Yv5znd5
XJNWp2hZ48gU0kJTfoxBf2z2BAx2XNr/Q86w5frWwgRj06vIqY0BN4UZh3P9xCxZ0nVT71erESxL
hSNBPxJW47ADNcJluXEsyfUgEyHEHmNpt80MSOVwYgdULfPuBHjyy6Yl2ybhhoj6OVLi1ObP9U82
e2TRv1uCI2h1byvpYnIdG+ldVN3OmN9bZLfctum8H4WYadXzJMf7p4B7ODWJr/oYzbqq9iToQlag
Oo7+28Nv5PGAJaFj5EBD97QjVhQVQEH0UQ6RcfTaFbtuem3d3eWj2Tz9lQgh1nGZqoLdgbd9ES82
XMw9Ag9EcvzbNrkSInhvppul7ipaFlbMJ19RQAaIBAb8lf+CGcm6ibd9zkqe4HNUWmaVrWFqHaMg
O97vmVbh6E9BcqUCIpjc6q0kE7q9i2jceetyR3npo9Nhim5Uto2miQKwh/oz04Ec9htREMpWf4sQ
iYhLhZpxOZA0TPOjbZ10+9DIoGj/4ZxQf8OFhMZSsVOnV7I0rkZUkowYHJM88rVu+9MUxvdqIMfd
3N60/0kT4T0p0NeooaExw3Z/FNkS6Gnt16T99eoo2lh03iXNG4LE6pgzN82iuXDRLrvXYLPsEDky
/eb6K6Yt1jKEa4AxUiu2iptc35eAKm32SO5/s/0hIBimII+y7CfXpnNxaMdA2yxqmJZgTuqsA+ih
xJJiI7kxCfX0NA9Sp/Hqwan9smGBY/WhS/Xgsq/Y1A8Lhca/BQt2NZVDM4yMX3d7808KTLIonE/p
kQUWek/y37k11tK4/qxu8k4t4pjW2NUs/wK9DJ06OvzLBQkHN7dx6URml/IxGD7hEwMOopu80VfD
KmifZe3ObyPDl05OuM67RnFb08KS2sENstjwGzu6yuPqpCnNYRyNkMSmX1JUptXKT+IFyB7WHmXX
Q+1eG7w++cugkKivwTzej1S4/YltV3Yy4RcRdlPZYZK9OrLWG6naCN5xHhzA5/MoqQ9nF01lxiEJ
XN+JAwbOC3AN7ySnuuVYUPXgQ5toKEHf4UfF6eOpZ2gJzcL2M8MFMHHuZI6O7Pqq5jHXa47kkIay
2FomVbhJFVObDFZhJxfneUjvc+tRNyQoOVtx1HphguHHbYkOKgfRYFPGHsXQq5tJOnH+4aze904w
8Tjp+kErEUotdyMooDnq8lKh+5/3hk4HK/09l/IuTzDyWB0i24qgG9NbSIXG+mcnwGyGE5bPv/UW
We+fYO6FTVDbwKhomP6ZvnB757hj2tcYlPFmqB4imSJyRTs39/fFCeb+dl/rBhpaxtDAizIJ3Qow
uFzrpwOqNxK15wp2SZpgypaVsBF8GDCzoK+88h591L69011PDSrgzfzr3RTMmqGnpXYURKd/ExsD
fxxvSRPwD299xJLkyWZUtzo9MQKqQTnY1i1UZQD8lEvz64jOe6sGZefUYTDJ9brU9mkPasO88RO7
8iqC6G9Sf+Oxsf4Zgncx56VkNeUa21139jU1H0dZ/VbiSsSMoDbn5aQWeJItw95deq9WDzSTMb1t
OhOUFHlMhOkLMf1g6r1RdwpS9V2BtrErbZbExNvn9T8Bmphr6FmuonUU+ug88zSUcZWgLBwd6BFJ
qJMc/+jyetBM/NHrI0lfZpYL5+jG+9oMFemrYtO+VusRHHxXNRUd+VPJscGd8F+4fWNHj62ne/Gd
8zv1NjSxo/MBLbEI/UX7ysrCYa2ehWUCNb6uRr9PJbq8uWfvIkS45mGxMyedYcJDVzzqUfK8pLIo
blOXVyKEY5lY7FSAt8hCAJuTTvXUEcJkaGiydQhHk7SNptYJHnyu8ymyD536/Du+dbUK4eZNys5c
WpPjoAV8ujjdgVHX9IiXHIoH+l02MiFbDv/7KvKlStW6FqZHQ6qfzPEqkzFoyb7Pz2z1fVubu6FD
e2JIh2tqH0sZ4abs+8I9q3d92yWVi3yPcjORA5Nhlsq+L9yr1VISSk28hSdN/VzPxrGNZCTK/Cee
XaarAxcu06R0tchozCxEa1APSg+klPqvcsXdjrdWcgQj7xJkgDEciSe3hsj4L0qNaYBmcTzPct+G
lxX5rX/ywrrE1rB2cnIdg01pmDtO0Z747OFtnw+JcpNonU29dJyVW1qY9okkLn1QOrd6MOfRxZAV
Hn9+0g+55dVp29jeXNpd7+VLwR6MyASr1ACOmVtVAZKRz9CYE7B+ok+Lm+thPHUTcGVpVh8KK7a8
vhzjx6SY+mNOKoN6wGh2rQPTMAt4QM5r+k4wh/KgRyBfs+g8HKmBzN6ot8q8jx20hHkK404rtlmY
9mr1h8HG9ruVtXPIRqbaQaN29fe0by2/qpTmW9xMmMBL7fG+cwqMzBsLPeg9kKg9FwQqN01ioDNk
oBEK1VShqYommxzFOMnWn2kUGs3QYIbJc7QRnd23lRVZs0P6OIzLOgmafumCOjfwlm7d5umyqA2t
Wss6u3q1eTTLvpyU3XAadv2R1/7Vo7U3fA7uIgsEz03lozDBw49aNyjwwDFeJagqd5jeS3wAUpaD
pBX0DQDjo+5+FCR4eUNblgTj7iB1TrweQH1K6rWJNx/i/ew73nRtP2i+eQ2oM+nbbiOW+Sha8P9D
PjItZzg8wJPyx+R8UPSDGfyV4YFvcL/IampvjUNnq0VxyETKDy1MYjzDUsdd8MSNdtZi9FnmOTEz
vhkayOI8Tc+U68oajRuFtdiCmhlqdRw0kh3cJF2+mn1vf6NRPlg+DGWqdkqk639SZpbJrZo3mum3
GvgFshHdSzeL7RSWlyVdfnBmOLzSMo1rc8hUw8tzy128wqb953zUpsWfjMH9gblWbTkiECL7fFaQ
rGiQduqDcSrz19KNllvVyhjxi2nJZi8BB26JiKkEBwBL7WXfoyKW7rS5Zrlf53oMTEeWDtRD7//y
OgMZsfJLdMO5GE80OsVLnSRtfbQBG3+WaeIQMNmQOUjjLvmTqojA604vIg+tLtT00TSkYFJT1fF8
LNLpD02dS3W3zEpCkVRpHfBdDFNyr0U2+ZzHpap4UQceZK/WOxKFbEj653FWMxQPQNj6XGLOHnqW
FNarlSbkiQ29O+81u53uuqEG4t1ok2NV5m0dWGZphDC5YgjGLI3uFKfLbCThYvMHEhRT5mcZydLQ
cvu0AzVm353qxUyB1xuRMtDsHkDuBcu62VOjSpclnc4vS6iu6yBNiEHIc57lqcXQgKFo0W6qrpb5
jsm6dDecDVJIaGpFY7NrAuxWuI31urfiwkE3eB8uoP/p9v2B3f2XK3wny31uhpMrYcK9TJMJwO4R
SgmtmXnk58jvoVmSMj7fsY8LEu5kp1KAu6PgTiblra3tbCJJsmyvgQD1hreuEhFcoYyXJc8chg2L
viY9+NeeI9lsw/YS3kUIEZhhlySZiJaGitvcD/V8MylffvmO4bv0LkI8drfp8rLTodYgRuT8XFGg
HvOjtkOPvpRY9h+U7F2acO7pRGOisAUVlv+Sq+HyboJ4fBta/j+4Rfiv/+h9P65O0IFi7nuDzJBX
6Q+W80XVb6v6EwOtVUsl72SJNogNpGYfdQPIi9LQJHAUzclUAYPS7i+flkyIcEeDlaeyKkR+IZu+
9n9U7qNd7i5LOI8CPmyYSP5Sq+rQNrqVhs1iN1eDGbVBU+mI30qzvcF/I0kkK9FwsZXeVDTN7Sq8
AWL9VDXHTNZl9tZW9FED4DeBfwKQTKID1lDYMrTjUswcucpOib+VS+bF1a532gCdymp31Odrx/ma
K7pEGc538aNQIcRpx9yk1ahAaBHqE+BGTbQsG4GbWJLjOleIdUADHN+PT8ApIcAk6hEhpuV9OTae
nbq+Mf3LkFcw2sKy2FSDg2PXZE8GOWn0qpWhU/FPrE8JSgcUJxvxEerjpiPWwsphKUwrqUF3Tn+O
FB36va/2X9QKoe5wqA3JqN1ZAUcUx7Vy9XJW40mvupZZweAb8S5Jdumj4hXBeBhPeerhEZQ16AWo
MNOTSCxY1AxRMj/QlWQCvgy7GQcd7IvMoyk6a9sbzPmh08u7bMiiYYmC+A9ZCUrsNukjFU2ifVPs
tCQ5RKr7clmEqHyiCEH5rKhYGNB19aDWXtp+l2svTvKL+i2KEFSvrfo+QhgH7JoBxSY0N+AtuTMQ
EP+7lQjXxBCxpVzKXg+aobS8wakearCOhsROJeuRnIqYqWsnfewKY9IDdci+JGX2ZWpkQ3B81y+Y
kogA1HR4aMRk1hGRfpvrQ6U+uIpvmFdYomTXzmZqhNMhgptjVrHEBLN4QTG5n+w+2SkLKJPoTjeX
fd7sTLwgZ/LgzDNwffNAbV4rjLPGSuxTAzkI5aSo11l0647Nrk19Z378V4cqNhum7VjmcVMBh5Xe
0fw2juSQrxK3RQQ/kjtjW02tAqDf/qrOq0BF30j6gpufKteOrGx49noVt1vwHUtd1QVjAENxvmo/
0Jn/BvhIgoX56mc+oCWD7pfYNxFcSDcTwFfPMD7LPrbDrZIeu0xSCj1rxxLXJPgQNbMLtF3UJCAP
bBdqQXxa9gvq9s8njoMoe43LViS4k6gp1bmIYBukvM/6K3N6jX6ZP1hckeBL3u5r0sDEu539mfdm
8vky7SsoCIL6p7RILnEoYiKwytjcmQ48l/bkal7E3sjUeV2+bD37YSkw0qYfpDUUmVQhqMpVPNEr
fmoxprqf/poVVHz2pTwkyq71eHpKdnRnE8zCvtqCs6ELq0hkVySoC59zfmR3uR/1fnWswA4oA/6S
OFERPqcZ0tQoZyhK3hiphwLYbeUmu7jvWqQnkKYCs9ZlZyWJC8T+2kGd3GVyXT2YkETJY0DSEa8G
x4CsVCRbmOBDElpEU53GeqD3GbCjZoKkC3KpljJ7Tsv8KbFko/MSm7MFL2LMDm68lEcJ5GDl1wNe
fKWMw02mj4IXydUyBiQvrCAui+nkKPr1oDDZDLtUAwXvgRT2mHU2LNtF5udoof0FRN393jhlh2xn
S4JumUIIbmQBB0xt2HC+ej98osZ8dEoaOmr22c0LSSJja/fwMsI8O7DxgeEn7F6/LBEjJIJX7Ny7
JraOZvn1snZv6QCQLgF7q4NmAvmGj8FoWmEIgybQAVZo+wjEpU0x+sMo653Y2jMwgACkGCDf5IxG
K7LpOKgFxPTW+GI5FFPZ1ZdlMDxDlZXdJaLE576hFVUeVQUAgRpQ2gxHrch8jHLvXPKr4/nc760W
JXYPJ3GTZVbJ4RvZUxnt+ia8fDabYcVagOBYq6VQE7to9WAsfEAKgscvOqpP+XXyjbfPYbhld1ng
pjK8n5L45AfuoDaq+mQFRXPTzt9NoJyUktTf2fiMuGlc5VevnxoYDrOdcwaGeNf96WAUlMPVzQ/J
CxppFh9QF34cyCa8N+1otTC+8JXQZVxMYBI30PK+AHTjDfgDL++cTOn431cCJj2K7IVh54b+Wzzc
NeS7RTwqA1aWLUNwB1GRJJM7wfOoemgWoSKbDj5LAoqHI/hRhxJalmiJCLTiDRI1gh8dfXiFvxoJ
ZYUtmb4JnnSynWzEm9sK+rL2MH2hoDArBT6TWJEttskkGKxjc4azQXHD3PPiEo/7ui996yWP0Le9
zIwuH5MtJraMJVFbA4WGwEzr+57pnt0Pr5f1je+M+JR89wwYChT0bSHAjGbuggWhxHtqDyxMDvVv
vTPWYoTbYVlQ/uo6KByoczA3dVi61B+ml8trkW0X//vKdtwmwuVgwDgbPM1+xvPTv/u8YPutXWjT
lFtL0A6nlu7bWual+V5fOgvB9pto0hNawWim0xvc55VxOwweB3TkDQaDrHHistEAj+rjdi1V1NeM
4EwiA/NkyTXwW/24fPh3myY4gsIxM5c5aHBX3ae2e8xzSVC9+bpca5Zg+n3SWhUltRVkcC5+dZvg
MRYFP/Lr+oUFvMAh8zUyNyBOuZa0qRN3IFbgPgGkOFyAHmhjEJCPbP4/V47kmN5C1rVW23FtdMAr
CjSD3Y/9HAxUe82Q4758UBJH8ObRV2I6GKaRa9zXgEGrBIOGtsckntQRSHdP8ATN2Ci6w9N9fRAk
9ybq8/sudPeWnwelL7uuuXZdsKg35VktKie5mrVqqQdlGftkKT0r+xR1mkdM3yHPWnZ/eQ+5xVwS
J3iIXi/KNi5wQVjNZ4OqXoJXHsBNgqXys1iW/f0HzQc0EdEMHZMBgv0qupuSCCg4gUGOZG+FRaDs
MhSmEAW1scfC+QWcMcfLK9x2se8yBXOmRtbndt5b4Do59MbRkhUJ/iFweBcgmLOWJwNGgHCTqw99
EIM4Lt+rx373F5S6TD1kW3iWq63rJF9GgJQNpwU0dc3eubd95XlEgkP3klPkz5JkmGT/xMxtqpMa
zA24ohx7CmaT+uMiseNtd/G/DRQTtuhZqEuVvyXi+p4USA45kadpv/c2epciWLFtJnZXaPyqbXuP
zKfSsHwSBbX7eFnfZKsRrnQad3FErBkPCbDsVGB0soL238oQrBal8SGKU6ylYI3P0tYbGQvLRtIU
Lzt54XJ3oyRPGYErIkYFxOHmznUAJnN5t2TWQwSXQFONtqOJolcHoOsSza/E8OorGwOVJGQH6WP8
rPL6V5j/rgaCO1ALatNsUrk8LZxu01N5xUJj18vnsWSKIPiFpdcNwNbD8ShX7WcefNdhEpav40n9
AWS+/4s1U3JiYt51ynvg8SdwDkmd7uthOs3Jr7b3CvtnC0lWjU6Yh85x6VbsKzr7c9nQjmTXxISq
Vs3GqADqHY2UO7cPjRJgrZJC6/YV+z8VENOovVHSuCGodrYWBeHrZ2CDx2z2puWx6ZmvZ58uq7js
UPjfVze6FpMxHiOYEfrR2EtfsXQPyK1JBo6zfZO/r0rwCXFcsllLYUh9dl1FbMeqXaUiu2Ahzy9r
YvqHkOhdmOAaqDrb6kCg2+kLWiU92O0DODZO7cuyQy46sH9nCwGqCwBNlRggxvq4hVGqZ5i6Lq2A
1vdt9RL/KkzBm1Kvvi8sx477RlE0fN8F10o9guwTvHKJxNVt6sFKiODprH6xcurgOpimb6byVZGO
1/Eb7CyWWwkQXJszguqzSjUrIF/VEwcao/soBGT3wwT8djnx2rYSrOQJDo4NblKYLnatDZjPgFnY
/HQC07P3IIx/KHwZySg/hAvLE9Gfcq2Ieki0AjN5zcugaOdduZzo8MdvmOv7qgzBwVF0oZf5rGvB
YhW6ukOPaRf7qTFrEp3evvlWgvjbeuUX+jlblKnDetDo016bb5kZCoRH1GmPJagrikmigJuudSVQ
iIDi2pmixHaA0IWnRTKCbND4czGDy9u36VxXQrgVrFaFEX+atD2q72jCX6rRmzBbzQy/AzxUd4+2
Xv+yONmaBM9Asy5NWFvh/WKmXu/U9w7iB8Rg4WUxMt0THEScLXPZVTlMa/Fj6950vi0/EyoFjJVY
sAhSXmbOYLUMKqE+cHwZ7UB9MwBvqg8I0CCVNtfLNk9wGDUFfcXYQlzBtCCper8FBujAflzeO6mi
C34i6nWzpzUSdhOeLDz7AMh6dNairZ4ztDS2RM1l8kwBsUWxKuZ2fYNXZhMod244H8gn5UW9U8Ny
l32VFWUlmygOhBtu2aSRQ+EF+6usu05/dDKm+s2b/d2kTMFRtJ02pEkP5UPTbel1lYNZ/bZOfLfq
b0hDs4Ou97L6jkym4CsiVBRrNCojmkif1fFT3ty3S+GX8zc9rSQeY7OCaa7WJ7gMDstZdJgnCOx+
319P6PV1/Zghw9L72UnaJcB368I1IuKkkZyas8p0VK7u8m9GOOzTxst9l/kYtzuBh1BSxpR4DlPw
HGiTXiabYSPdHNyWqeorkDlgHgvI2ZftjG/TpYUJ8UXLVI7NhibIvL41mu9d+juJgNUxCd7CnLO+
IrwZIGkf0vhxMI+Xfz93A5d+v+AmCifpVIt7I70En04z9rgYm59zqpd+N2oULQGpsSMLmNbsrpUh
MUusWJz/VqYky1gFK6blri4PLQ1sKQac5IBEptoSXCppPeCA4heYlcdTRfPB9WmCqX0a1L4U4kmi
e+Ko99DbjTn0WJQO5A+zAXoLWhWdO1XWAC5bmOAsgM6mO53CN0//wowfmjSylS1E8BCpFbVmDqLs
oP0xYTyaP6Sj6+m++ZwEvVd4mu+AbZOp/mWF3K7Xvmv827zjKpZpSt2u05pH7H5WYTQLGK377HU3
xAHHtAO8yLG6in5eFipbquAv3Ewz6giAXWArJLu0OKlutKur+6KSJHdkCi94iyXTtNzKEbyT5nv0
Ug0Pqow1WaYVgr9IMHuYFVGK+HZ47WuvAkPJ5a2SLUFwGK1tO4tVW2oQadodK8AEaGFMZGgkaiAR
I2Zcqa3mqDvj/T6z+2x5yurKJ7/KAS88QMUka4KcP+bsoGn5XD92JQtSqtyV2hhe3jFZaCSmWlM7
mYcY2xVYT+SBO6D2NXU952kEVQQ7YKT1srxtFTAxlMppy5AuEB4DdWeNXYLIxW4OlO0LfX/5+9tH
8/59wS/UVqSqZERkGZUv6Xx06U9d1rj8D1v2LoP/hrUTGNsko29qfFhCK+TMW5jnC/m46282awBQ
++8NE6wfU+EoOTfYMNW6AtGToUtqm9ve5f37gtUza26GOSu1oCXfi94HSoeff7btl8vHIjt2wfJV
SoeE5igqMb02vbYm+9ayPl+WIVuJYPxdUYyma+NKYNaV0vkmmMOXn1IO7MsKBki0j4c/aKaSRxzs
LK5/FO5zGSEV8FsZz/+d+Rm9X1WCA7u3uCcuflb5McdVM8iocCVa7IhNE4TFmcpiBFc8zc7hRZw/
1KcZULCcPC6bJHZ/+XDAo/Fx20DuPOWRioDAiL6O4C3QJz/+0cjyuLLDEaw/i91lmFtIQcZzKY8Y
iK3jPy5r2XaOC117FsARXd0UuxB1MKpOasr73O4s3uE7IGTLJ8/UvHE3HNu9fUxfL4vcXNVKomA8
ed7F3dggSqzoH/2ISeXZs2SdqTIZgvEokaPVSYrOVLv5nI6Ycqgtz+1+XF7Iphd4X4gIwdgliQ2e
WyzE7ndZsx8tSRp/W6dXAoRMXZ/EgJbQ4f35kGgMEoIomFsw7PDma+VY9MHl9Wwq9Uqc8AwfOift
q7jXgrKGLtzUeDdG80sRycIa7oPP3kFAT3bRLmqoZ/ToY19pgCdELNC1j6rymsaGp3zrTcAgKr3E
Tre3cCWLr3l1uS0JeEx6FWfEe6mMANBWCKitPUA1gDhrHS9v4KbWrYQJl4/mZmOTtggI6XKj5t5o
A9N4f1nE5hmtRAjGo9utVhopomcFjid77vMiLFhQ6rJisnTjBAtCrl3JjbeAjXncoUbHYgi7wOW5
75sJAHq/k0Z4X9hZZy8d1AwMfXpA01fM2hfdn5F+XTnh5e2TLUts640MawDUKPShDaK9BthwoNO8
YmFHGrpB/v1fShMsqmqdqO5rRDv6PvnEE4PxntwhK4jGGjkJvUT7xFh0YEbNgA+xBPFyU3aB/R/S
rqtJclvn/iJVUYmiXiW1Osz0xJ1NL6oNXirn/Ou/o/F3t7Uc3eb12K7yg6dKaJIACIDAOXia72WJ
qkT9bOFGakaOYMHCLRsbT8F8H9bMAxVoVz5f3zjZUpa/r6y2rZLGKkuIaQPcDYmDUc2m+fXvZCxL
XcuwitDUQhgrLeg+U5pHNa1Qg5G+isnWIjiFsZt5OEdQbKV/Hrp7az4rmkSrZaciOIUKuBIF6SEi
sCsHlXyn0W/MKvCC4D0VspWRCk4BSdz/R3IM/WH53SSb4rq+kDfRqNYPQJ7muBkIeLrrahdHH4rq
g2Xtrh/95sVt6yYQwEEmqIpzEXGbR1Ox+La43WnkppveU3pYfV+wEmWemiJflhFhGbbhji2goaT9
3NubdVmFYCRKbwV1OyE6BBsB5jofFKdBy6gzfElugSHp6RNeH8p95/BP13dvUdi31/dF7vK7VoYT
FZo+JQxOLZjP1Hb3OSbdtA8W+3hdzHbVfLWLguFUAFrTwgCNLLPqGCdMnvnRflrIkMz/4a1XtpmC
Cc0m4BCSETkKmc5D/pfa/8iLh1bWW7Ld3LZak2BAXWq3jOTYuwKng9J8e9PFTgQevAXxRTuwJwAW
SaK6reMyVYJeYtBlYApISFVKJZj7MgypV0Wq37X1TWGxHTipd1kb303de3qq1uIE3bf13h7qIIDr
psY54Op5smQst5uasZYhaP6QJkalRCnYA15bqmKwumGSYfCW17Y0luzflmashQnqHtigAOpGYCTk
aRY7oaHelCx4jlPrrtF0SRC0GZ6shQk636Q815iVUHTiqrq7FGMyNDI3wEtAH7P8rWjRatGU1+IE
rcc4lV7FKafe0HIAv+IJ568GT+dGc1M0xzGWhUPL2b8Vh85wwB1BEcUiIG5BlVsVoV562x7Lo4WH
S/Rpn5tiwaF5ZXLVJKhnW5cvuIN/SxQCMGpn3KYFNGWoU2cCSYOqOfl7RkLWQgQLm5rAzNiAifeI
n7tiN5g/r3vCbQu+LEIwqaIOuY6eNOrl8W0+No6S/tVrp4h8Z6akeiY7IMGweFMHNpkz3UPbBhob
Ho1wd30p28Z0WYpgTLGdEC2vsVXB1D9Xdn/uc/R3lkAWDyr1Pbnf+lwEY9IawBqD3x2e7xemzxDr
z075vfGY09/9cz6GpcC9FiaYkpn3YJFPsXW9Sh3jW4lXf1N6fSzqes2AhOvDmmwrrZYVhbf2Mz0t
UPD83IP7CP00kd/LkCYkpyV2W8bALQusAMgHOu0xu48pd5hqo89+IavbSxRPbLo05wINSRoWRtCI
y4dP6iBxBNue7rfiiV2XZYCmUZMreH+w78L+U2oBErAOkWy+tPNukGFGSCxWbMCkfT0nYYw7N8si
xwT8Jxhgh8p1Iy2VKLnEwYkD7H0TcKQtcKkgB6pG1xrvVSmWk0TrLMErtHhIw1j3SJEzD7vZS3YW
wIi9xsvv2n13Q2RVr8VdXlFycXK9ak0AbhFsnu703llzQ5f/fw9z5ElLNjLFE30EHcJe6bG2gXlh
em70l+sOT6YJgltIx5LXTRWh8pTvOT8pierqyQM3ZkfGHiqTJPiGoUXKkRSQlBdofitHjxMva/fR
dBMFhXN9VRKtEymjyhD/FhTOjmCaxpjxTJTprsak4zQSVRBZo3K7VaM4gna3qduC5a276/ZLAW80
/HZHfVADKJKVbbs8a2EXB2M1eHqhnKvkhsdsaBd4Ha8OU4/yUz2fa0yyJ6bEH2226Zvqb0Fis+cM
MNApAiyfV08PZrkUB9LmUxz0gO5xafczzH82nWQUavvULiLFcrKmNVOa4dSSonCbxh+TX/Hw7R2a
gSZmJNWGhXRDsCfeqCAbLAC6RpXB6SggvoI9wE8lp7Sp6yspolXlmQXQ0GUldeCF6uynjUfU7tY0
eqeQjTNubttKmKASU98bMcCT0UTI7ueFm+pjLOts2swLzd8y3kAOYy/hYJckbb6fflV3Oebm25sE
6bxb3S7sUd13/cv1g9pONVYiBW3Qeh4VPMYe6q+PCwvwKAHw6NLfHu5kA5rX9xCUyn+aVQ7QmpGz
gXpRSkZXb+fBAUJ4AlCZUAZvvmnBq3UtPmVlwSqtlbkBFonHKn2nhSEm/qyvXfectsWTZAs33dNK
lBCY98DUDNuBal58BFeiC3hNcKIYxxCphl/5+V6ai25nviuJyz6vFkfSSalKAonGXveTXXHuvswn
XClIfA0Zg8Lm1biSJcTqQN7pehQrdE+JX8z2Jf3X2yf6impScjVGXtPsauC6VOiLtHbsOXC4m9wH
O00SWCx2+iauWK1HcBp5TGk/pNBBbc8P2a4/LNO0cpQm2bYJ7mLQOa/nEXcWBk5D/VvVSHI0ma8Q
Z52zxo4rK0HIYocOGmX3FGBXwQM9Nl5613m62+LN9rqiX3e36qtWrrQusKy4HGtoAo2C28D4XGRO
Rm9JEd9psgRR4ihevdZKFAc7NUkiXIt6ADAtMIKyMXHn+OP1BUnO6PVRfCWlmwHUV4/QPCVlB6Sg
J8uuJVeUbCGCb+BhTGejToDxhBF+YK2bRuAO0t6dxUlf0enXBr/VQqxctdUxgBTCioeOssM4RI9A
yEdHQnmqk2Y31tbPET2nx4g/hI3UhGUbKfiIYSoxmtDgblQO/Cm6iU69U+4+afeDt9xa9k/v+rlJ
fLvYrFBqddBMHOcWo9c4GQ9VTJx63oX8cF2OxFWogqsY7B6A7iiOodludrTZLYxzmPsa+TVgdAo1
dkb+pbYITmPKGtVE+Vn3rMy6r8PvaZndl+Wv66va9hw6U22EGnSJcP+8PRK96tp2cbj0PPvz7UJx
pexm4P83t9yNd/ZRhh636TgMEE4DThhzbUS4ruZhbno8FuheOGmH2fhZa8Tpy8hLi4cheI9urGQJ
qpiFUzFaObYQQbVDuJvrX5PkayIDbN/U+JUYYQ8jalc8SBA22W13p4IpkuWGRBm2c4OVDEH9cl1v
R552y021PL2Ph8YHRrNTujJ0+83uH3MlSdA7s6QAxq1xJ9Kv44+FQYXvAAr+lNxGr6SlskrpplO8
iBOvLq0O87Bf8kaG+UM+ncryWcslmZVMhhjXkslq8gK2G9XI29RDXfNdRmVIV9qW412tZPn7yvH2
dV80qC0D6Wr02ePsqc58qA/jdMDM3k7x6NN105UtSghqezACpeT1nNK9hgSxONuqf13EtndYLWnR
/NWSYhBZWpU+4VI8GHsrcnCJICfQfnbo3ueL9nGPSJa1nYSsZAoOwqYzGiRs3B9LQZOdFhh8w6tr
QFKlu8h7T3/OSttf8alXK7SrONeKDu5oGKtd+aVDF2LGJW5I4h/EK0ohfZbYM8owfFjAxxtnlg74
LD2Zby791aYJ7mEYCbg1YEeeQUtnAEAG2Rv5nhaPAEGaUbjXuuNEJSHgJnb3eu8ET6GUo6ZoPd71
QPbK9gtGTDTuW6fzAgfc8B7CdWf57yCLdjcjHECTE13V0S0mTp9FcajXTYrFdtopx1AOGAu5+UnJ
T0X0rRhvJ/KLAez9XSN95kqsYN/5YILIJYcxwME/LrQc7EjBZ7IzfIQ10vHvbfO+LFIwb3St07jo
YAbgl3IUjqq+BoS5WhbW/Bd3f5EjmHhZ8HKYRxyi8WgvIHBL0s+QRXxl9+qu3utfFEknxH9xKheJ
goGrla2Pc4yrrDv1fu9VT80evEqdo+474F+AnfhFlubJ9lKIA+JGBVxNB4nEGF9wExxnXd8nswyN
YFOMqYIAWAVjj0EEe5gTOhUcWKGeoX6o2K5p95Osp3mx4zd2fhEh3pYRCIUqPqCWFpuAE55ddQr3
Azsy60NYu30ns/BNz7USJ1ycTaOCHMhU8VwG4BC0xvnh/evk4IiXdYDKPNt4EXau3zkykYKV9SMb
wshAQJp2p6E8a++ZOjFXSxLsKhssK8tGlNVM+hL+qOsnoF5eX4HsjASLsuxkyvIBalCNX40x9wzU
fkzFS/TUr6lrKqH77+QJ9jSBrKFhDa4XZfQRQKUGOHC+pSo6cG6pFkmEbV/Pq/0TbKlpo7gLuyVe
6z22H/YxOEibL+gNx+jq3j7+U+bG1zfUlTghttZrFvVtgtJJM5/1ElgVH65vnkzdhItTp8lCWY7v
I2ibQXVRSNrjtv3ragGCU2CVMc9GDwHc7rws/diOqObWHUqQ40FXvkemgf+V3RZ5sI9S4IlYBExM
qkQlJZ5JbEsPOmsw66U7Jg6OPX0MivsR9YfrOylb6StHwSqUwqxF1IAvDHqoJM+8UF901GlKEs1O
HUS3LdG8uUftlRbtx8KyTz1nj5jBv08TVRKJb6aYly3XBBcS22YUMR0mPpKPcYcX6i+6jXH/E5VU
D2W7KrgSUL0biVXBFIzsJsucMT6hE+NfbqrgTIbEsnMFcDpe8DK5fzO9/9CeZ3eZnpVT/spWJLgS
HqlaSm0kzDlKx3nxo+r2tWykQGJxmuBAqqkLekz6od2apv7EKk+tZCJkTkoTvAatinBKK9RDjf20
AyMcmJL53tz93VE3yh4IXwP4K7eyJjiRqKl4r4CYDHQQN72XftB9pJo75pU7Rz1lPfjCa8TDsgeU
ZaOuSRU8SxYoSRwtUrPhW0Nc0u/S4i8eSBzkf9lLABQC8c5mAFX+MwccYqbizlzysePf+DrtCRPV
AN4DLyRYeyT6vtjm20VdpAnaUfQBJzTFyQVn1V9SivA7EqbGQzcYXk9CGU75tsJfxAmKUgQqz4sZ
i+sMcK7Nf+lBsjA+Sqx42yFdpAj6McegRQRns+6V4b5BnonZvbTJdlP0RGWABbIFCUqhdCmL1SV7
LurazVJrN6TMMcdeck4SMSJ0QMzNkBaL68ts/cdMe+IYefzVTntTsnX/5Vb5vXcigEAKljUFPD2I
B4997yyVr8jFdXlEp4kb+albHK5r4LZVXeQtCrq6xThCm3LAS7LH8Mbf2tQlQ+FWRvA8B5V3XdS2
J7yIEu6PrIw0o1hSL6qjjxPN+Ukgw4WRndPyE1arieGWlNrCamL+lBpuof1MuUQVZA5CRAyIKgts
4Toi9uXV+LWD+TA/LjdUC1Q0GRbo1p5RA6TxhqGrzLYEg8XTRjZq4KX3JtK4KriMDIu941gssEhS
k5koUIudWjZXk9IIMf6Y8tuh2ZFEUr/YWsL6+8KZhAbpMQGEeaOx+ECoG9PP19Vq02QsnVC0WiA3
M0X4lYx3QPobCfG0v0MGzO7rjnlGD+Jnc5ngfh4lXSSbKmDpBjFMC9Oh9usvWqlZYSfW3M2DitJI
/TfIBzoHnicf0MQw0kbSEr2l1BbSa7B9WrpKDcHH8S6OClbomN5PPin8Sxe/TKaEJmPLC6xEiP5t
KPukVhlmxoPsTp38QY29Mgscq2YS/7YpCEdEVRO8pSgb/GmgNq3TkDfYOaV61Me7JjwZoLmxRolX
29Q5yNB1aITKRBDigc62nTDAQzXKZB9SI6mdEbDiEsvZXAxlBsGCdGaKcwWYNFMxAw8pVtM+M60I
PTJ8VxEZuRUd35NmWxhPhsoxAnsStKAkJeFRiCOiAKmvu2P7k6s3CThtMvulkL0kbe0fSo2gDgDY
j/2GmCUJcy0KTKxsSrJjXVag5Z4ljxSbdTGmW6pm2NjBN9QsSd9UY0tKzNoq/lg4CqrtC3EB+TkC
oPOH5i/1dlNmucsdI8ZbzEDvPWWMgSla2MXBttTIjCMoBio8cEZ+/0lxK4/dUx/oicfxy3XftLmP
lmowg1rMBsfNn+reD9PQVkVveO303AcPrWzsbcs1MGYCewdULToi1j+/P+tFpfQazkntdS+1zjHY
HC1Vhlm3JcXGaDyG/FHqA+Xwn1KaurCoGWIVlKDG7k+Jr8gq+psiYKqmpuuMvZnBR0SVFnoAnBfN
il3L9pnaurCj66chEyLEpYPGE4WaFvGm0jcxmRxiIF5y4JsiQIhtUZXowDIV9GvuY3XpRoZ+oUo/
0XhnaA7oRyWOZ1MK+LgB8oHZFYMuf1/dP2llJ2jaBcb6mCigQuceZwfbeEe6D6v8LWTxfishKs2A
pY2JKs8E7kaIV3+dONK2P9lKhPgm6PB2zIzFq5l+Zf+VY5iWfLt+6lvZyHodwqk3E3A9owQiOFpL
s+5WiT+DdWqn/sVk87TYeuyJ6F7WsoTjH+faHjVbMTyl6dCfMQZ6uM8SNckdGCjI37O++BIF1I7B
tKZMP9AfE5QOY4pZe7URga6exgletFL0lNyrSse+04mBubLu2PwAOq7qWOfd+EVPNPJXlM0a2etZ
DtoPQqozRW9r4kwd4V+miLAOhLY0rd3GirVnmvPgV8Cq5KNWmbmfhlmZ7VIT48Wurk4dBl2MuAP3
LO346JpgVvXTVh3ASGuQwA3McDoaqKn5GP/id3atKE9jYQfcCUo0n+iV+UTssnaqkXzvA4xGY8zO
Tp6rTEvvi3QATG07ALuwi8ZA2U/U7Mr9gIDzFAOnVHFtPQA5jq43Cxz0QNNbDtDUxg0ZULl2Wg0S
ZR817BF7wrS2ceLYbvdBm9NvrGbaU4yZ38qpKckPXR7Pt1aDZ7ISGQ1xWKbUQP1D93ns5HlnscPU
WTaGwvPSsOAkgWHqhLMxpbs6rOntkMWUuXnIR2uvFcnwYExVl/g4DY53oWIuZjftkpA5A+/qwdVQ
jogOLK6pvg9pibJ33s5JC5Isq9B3ahLoMyYRTP4YK4WhnZcuyV80tJQXsPupL7QJ9NtRrcc7XOgU
udcARFC3YnYqc3kS5RfnV8JAByXqgNjR5oUf5SdQzbo0zx0LvfgyEGyJLYsTLIlWKeoQwNCUyc+i
BwXPNTJ8PYl9vZlhQe1aYdOEYhqGyZNzn0h8nuz7wn2NITrDwDEjJtF+6eGnWTaJKtuiRf7Kp+qq
3VKzqsxlFiLoHvN5lyWSuGpxMVdckDiqwhjlbUlwA2l5i06JJgQFQl29tLnymTY6O6YD84su1c9F
Pb8nulq5P3FuJUbuDdJnXBlDE+2i7mvc3NXmrittDxUTQJ4hjMQLcrGPyhKd8amjj2R33dm/PUAK
vkV0VyNfJgazBQesWOFEpzYcvNT8CbrwMd1f//5G+zEEWCrYCjH+Td6wupOkVGOWJq2nAb53AaSp
4r2B+BFI8/tSFhW9TTAWYUwjBuJwJH/C7VipGbOj3GwBFJi9KPNJV1qv7aOTnTT/vML1pyjhlqxa
tQXKctp7k/IQ5neNudNKyd5tnQ0yMmDEoQaEDu3FOFbKb4YZaJuVCNvW3aaY9bZ9ydkstao/VZ9C
+y4ChIhlSGMLrVx567Gz2mF0uNnbO/2rclb26YHcyA5nI4H5U5xwOnpLI3RCTp1nH+gpOViHaKcA
yzkFOjoauH9EHpPEr7INFM6IAjlarYOs9UCP7MTqhyGQ7OBb94QVUUIpKg0YzBFzzAlM3TrheudF
xc8s/9EBJl8NJa9VmzKspVaDhFmjon9Sk0ED5+M8eJjbc7vO06KvySSpmGxuFFM1hvTfsPDPn5qm
Ym2K3dDl44mrYZw75lziaDYdgbmSIR5GomJM2Kx6ryWVS8d9PlYYjb9fuo9q7WsRfQgx/pOYR6WT
1NM2qk84JQABqQjNGX3zQqEMU2rkqdF5xpmij3/pGEtv9D2IuFF8kqUa21q+kiYYFUH9g/egxvLM
erfwLUc7tKRjyhvjZ+xH4BS+4snyze3juyxQOL4BszK2zqEbY7Sb4tvJkDiiTRVcLUk4OgMc0vXc
WPh+NjwBi+9UaemOIaq77o+Wn/nGHa3ECHfR1MacZeNiTeYN7Y8E91/UtEhzAOudS7qMJLLEAp6V
5gOdFo1P09soB30z+zDY5wqPIVUrCTAkpyO+UGj1MDRtF/deh/a+ygZ67fH6vm0UdP9QcBHTOB6a
XK9CuIj4WH5AX8nergGw5FDwpy5N2ow7texhTLYoIfALgfnAbNLirMixUH08pkvWJBOw/H11+VVF
3fSZAZ0uP/ee5pb+2Dq226be0ltUAJi1+F7KZgSlG7kYwkpohKu46scJvvZX7y1UbIWrPi2IkIA1
fO1YvL5I2RoFVzEEc4Khb7iKIZ3dJkUuX5SHfydCcA00wdxjasN0W+XUjXdE1tW8vQSmoreRotYq
VvanrI/AsDpgiKg89+bHyJR1Ly178NYpXAQIeqCHkxmhCtmBcvRnG9317Gxjs0b+npscYdZ/1iGc
PI260daNAWxuaenGoe3WSz3KiiS34JYnpYRZCIhRBAd1z58KVpAEk60NtoupH8ziEFc/zP4dJ74W
ITxQvvbnl3iu9qx69AdTdy1VFsltHTrKIyaqj4RgNkQwflPJlShIy87rkhxz/Zb1zR4H758r7lqG
cO5KUPWEREXjDRGGmx9N/dP1779N+6i9/r5w4HnWzXUa1Z1HTu1xPtBjdlR35BDur4vZUl+q2Tp7
LWrjbeDPA7dsIM3EFkdDvLof+9AxwG+eaK6tyBgjJILE4XAwdSuxoliNVyGVJEPmt4T5IHFyw9aS
RKQbGPDL3v1elEgHBGgPwkeSzl7vq74dAUSscPub4FZ9ZM/MAffGd3rXyho/tw/sIlTQ6zYYWMN0
JFzkBIrHc7TPjpq3vEFcP7DNaJFS9I7jAREvOmL3OHjWujELkLCSbFd+WN5YlF1yS3T378dKaby4
GIvo4NbyhHWRWim7iKvobX7pgE1VnAo3cfmtff6bLFMqb0tRLAIcaDyBaDaerP7USFvRiqGOTcT6
C0OsV2AquNkXbusAtHWB8G9d7bsc13LL8a2lLr9qdbPSsh6YFSCXNa1jAf7o+dj/80khitcoU2N4
8TXQAiCYWmsWDecjsj19rA95Et63Qfq1TGQX0uZKNCRjkGHaeH75cyVDMAxlbGg4r0FxevRMcMNR
8911LZQJEbzfCDjAuUDxy8vDHekatx0OSSd7Id1y4xaubVR/TLYs58+VVKwrwRsNNz4YKDfzyEsy
KV3EVonBMmwKMbpmMbHn3QT9GiDyCrhZwAFZrnbSdpg+8YLiPPnqDs38En+7mX5Zpg42CA15uSqm
skqmtNk09bg3Hul+GbJKHjGweNefkuMyiGE+yFBoN70hcn9TZSpDh4PYAMcVQsKah70XDR57rI/D
vlr8oQOWuTOeuMfXNFPW57LEbaLXsEzbxnyNiWKXGHeRiZVgY7dar+aZO6ioIE6noQ091QL6G3++
ro2bPhGHhwKHbaOlQgxbej4VRjrq7e9XYH5W7/AKgib/cl/LwvBNvVxJEzxindZVbStImNQwPemB
7nPtPfYFVHl0OqAbAbVJwVekRmMyS9Ear7VGL20+ZClxikzWvLFlxSsp4p0cJSWepwwYWEC+VAPm
qXOntj9eP5stRVioEUwwewD99M3TZm/amd21jQeINBdUSoj/HKv8kZXHnEpy5q1zQYMnghhLRzcK
EfyFRqxkJhT1u6nFVMSLIsNY3dwuDUaEJ3M0oojV26ymbTKrKNlibqtgv2rbNcIP79itlQixkoGn
kHKcmg5EhsmtPbOz1bb7Ok49vag9dLhKDEe2IkHNWl0tgiHFI5ptnyrLbfMHXdbRsHkolxWJxG5N
NxOwUWNFfLjN6eeOSXZMsgTxkkDuFSeViUS/HW4YprBMhSMLl/UhbjpRtlqGYPMVVSgggEiLdN9Y
ECqGc3C0dxWyfStE/s3dEs2CsrrZZk1yLVW4y+MyaJRAK2a89nlLZ2Kyt15GN7hHW8WhkeRlm8WF
tbDlJFchkMXzpO9GCNPOxn4ZnA49tH4/U0fzl0KkrPi9fXDoD0GvCUqfYquL1g5TFdiIK/uKu31x
sMuPc/WOujFD09N/ZAhR3dyVQxEpIx5ZjHan0waZmizXWJyKeNGtRSz+b7Vrc5OjKp61g2cRELai
nlrsLTcDxff/Buor2zXBQTSsrHvThDlN2X4uDobiR7Jnl22LvWya4BT0mhOzj7CirpoQd094beGN
rKVcsg5xEBD9ibppj1iHwu4N8xkd346py5qvt1IJhnjb0gHXQDSxE7a38EqfVqhmjFHshjPQOSu3
Iblbx5Jn5u3VXAQJpjMrhWVWJcJhEDdX3SNFy3ooEbEZ46wXs/yGlaKNVmC3o4G6SQvIQsNNvdBX
3OAAXGxU7GW9Qts6cFmQYDhNywCqNveY+EKiyari2EeylkTZngmGEybqXGmtDk02+7MWRTdFpv3U
pfRZMh0QDEapSzyZNwEK6VbidMkRTWMOHz/z+l1X6WXHBKtpkNyNloV6cDbdKyVGWe6Ufw7bTO2V
BogQhW1Q6GPTwDCpVXycQo6JLQXw16E3mLPEcW5GbRfLETsEsyFkAaEQlZfRJ72O7kDB+Znrg1M1
7eewLnbXwx6JujHhdsXrV6axEKoWI84dtcIxZeQfEm1jwk1KVaVAl1QF3pnxbmGfyz/Yk+wqkK1C
8AJ9VeZK3+adp94TV3MT01kekCM3OfIvpts9g2Pd+3f7JviEnAE5bShxh9b96NDoqYlK57qE/xIV
/NZrJniCWEtmhPYTrlDfWubrc1/ZRW78kXxe6j/5/l1hgY6c36bo98CoxJ9urps7TqoRdUI+elqR
O7F2Y4Xv0e6VDEHd1KgcQYuaz15J531Ln2LQqjU2sAlzzWl1iePedEArYYLmocWORVODekySfOJD
Dgod0zXnPc2O109qU/tWcgTtywq02Co1blQs79AOwc4C5+V1Edvx6EqGoG+93fe6mWLjjH10MG/a
w/CZOZpTA0dF1nskW46gd6g41kNRIzWJonMXnK3Cv76WTYewWopw/Rg9Bce1DQ8XzndLK1W3T6N/
efLC1YMrEymjzVtcPUelPMztt9F2LRnIgWwhwsWjRcOYo5UXXStdvJvCyO+S6JTEtSQ9kJyH+CCd
9mpE0ZvZeTF9GqY7JsN9k31fsHu9KOjctFhGUD6Ah0WTzcVtbxOez0zTYnjyE7apTkgUlcGA8VZT
Q7fk6ITZgVSf3qNUv4WIUa1S8zkaGZS2DXOH8aOaf1Smx+sytj2yfhEi7FRcFOCCW66Z5kRhhqnf
Hyx38BkQhpaZahngmWTjXuPSVdw5mwUvTBtpYdEjseEReuyBijM9XV/V9vFfFiV4yZajQWCs1NYL
qp+Wcsu4pDa0ncCvdm35AatlqBOK8sWS3U4nk3vZnQE+Resp/BW57W4qHOoTJ3cziT5sB+0rqcvm
rqTyjKTWiF5jr/884sE+OgW3ZCkaTGgRGA7xP+duRYS4Eic4TdbPdWukiKnzTDkG2uC0Y/QuP3A5
KMFvEoYeFBCSwt1E33hxHxSSa0ymboLTzEqeNSie4+1Wf4yzczx3Tinja15+45ucfbVNgi/Qwjax
AQsGdhXtoQekWm84Q/cCZGcll9wy/8VYGQbPTVNDyVDYriRSCabB4TYX5Pf0AVp3yg/LcClY4fz3
dRQy/SJO2D30uDcp6eAb2HyY6eMQS+BAtk/n8n1h57KpH+x2xstqYviApkjjUyljhJCIELMcXY0m
NVTwjsrpTVg/1+WDTiTx3+YjzGqbxPSGWHwOMzhRBLU6ABw+G+4ymK0+kec+dKOHhXlCllFvLsuk
GIkyMH73ZgKvtsqwV1k2AE6nTRxudEjfMuosswfXPem2yq0kCTqglUGsTxmSAiPdaaf+CIj+2p3u
61/VMfMiz5a2scqWJihF1ZCp0bMYUWH7xMdHXp9bGdfFtvu+LEpEgGGlxrViQjuE+kz3bHIoCiAK
HoXDb+S+ukXbvc99GXXbpptYyRQu2rCNaKPGeE8YdOaktHA12p5RSnJ4UO3V6eX6uUl2UUR9mYiu
8D5voJPqbUgbP9KsPRBvrgvZvGZXSxKuWRuzuonJEWWFIQGgbnNoE1XiwF+RZN94Vwye67pOgSUm
UtEFnTqwHFvnxbdq6s4+Z94rK6XuqHf2OUhdza9+FktzhGt7sjhi0bVrwoVrHvW+GSD6sGxilCR2
QGmc+IGNDs2krEonCfsH5H7aHm0vpZPzaZL4+81DXK19+fvqvtfTaDIy3Ww8eAHHtB5bkKIF2rd3
HOJKiHDLD0Xe5bNZ4h1KGQOAz7Yf41STuMjlG9f2Ubi3WKfFzOR4v80Vy8AoWHBHQivZUcymOrTU
nq+vSLZtgssCyFI20KVhpw6rY6c94C0Rg26SwFm2JMFNocMgjqIYF0vIqK9oH4f8pWwiX1MkNrbp
Ni7HQxesy5UOAK4CVdpmqWBY0Ljx60JiaWCAQDm3uUTUpjmvRAkeqi94U9oJrvu+zO/MWt+FRiO5
TiRHQ4VaSR0MyjDnDO+35KGL7tTirg7eE/uvViE4pWGYVQBF4xmaqumHome3ttrv/5WCUcEtKNNo
FjqDTwrZgQQ/5q8GebkuYfvU0UeCNkzMEoktCEGTW2CRRNxq6qOXFYlfq6fBACmJ0TiT7FC2CzH0
Ik04FW02Q2Um8dLwMOExQD30B/qMd7o99/45+CRyCjRWEBODOJgOEMxGYcYc9xxDOFOjZCfFHP6i
kVnfNU3BnetbuK1qvyWJfMlRpatNO2ILq85y02q3dC5F47s89EWIYDK5bc+lZuE9wO4rV/uWgQbM
GCXJ5rZZXmQIp1P3c5ONEczSArRH8GSo7zKYy/cFgynGoeE9mGW9eHpWlVspKZvsIARrKcyk1DBj
igqDqgB3HPRlxRcdeDXXj1u2S8uvWPnJhgRxF2g2Gv0InpeOUl5x2SqEa7KuTbUtTayC9sW+p/se
rczSe1ImRLgnk7iKUKocl+el77EFAL3vkXG4vk/bAf3FAm3hdszRYlSlwH/1pkfUR/YLX1SCgJ6C
YvJ/mRCSLUkw+HgK8hbz5csTM5BcjMQNTeK2pJdY+/Z1/B8lRkXuz+NnRq93ZQsXpqDtaFDP9px7
A5rDZF1B2zWY39tniW1BbOhDOi4gfdmvJH0lfi/205dyeiWoxTS6TK+v758lEgOZfWr1pEARplOP
yfBIuv2s/HVdJa6bjkUEB8B1TPZNS2aiK/fFfJfIWgBkSxAcAGexnWUNHJhi6h6Gi4+UjJ49yygS
ZWKWv688wDy1dM5zDDll9Xcshqi3hrn7dzslOAFaZkZURugm7jBr65p1+TPXQ9mY9HJnvA2WL6os
OIFKBXRykMJiWIoBOrSZxN2xYvcDv9EwAzQWN2G7zxEM6p1kdGtbty1dX9qJCa5oQXJKMhQWbDz6
9H57a7jJjh3JM3qSTtrBlkLbL37mzTJXwgQ/FEWgcJgqlM04QydN/KOkn7XoYZjvUv0mCyWVpu2M
fyVNcEOFprRl2WNptUdCl51S375rBqd3bdO54+5zuDMfok/v0JaLTDF053pPI12Z0MOfGD+SKvWM
OJc8Cm2HbisZQgDyf6Rd13LduLL9IlYxh1emHZQsybZkvbBs65gkmHP4+rvoucebgjjsM5o3VamK
vQE0uhsd1mLVEEZD2rWoobFPuZ8d+vNfTBgfAZtD6LYSxcUhcSemXdajANVpz4Zy01sf8eCr73Nm
qBIiVtZZMwD9wDOqqyIl1HvTPqy+z5mhMQkNo5iEBnga5bkwhCvWaHfSVBz2T50Sw5khoy4yvTNw
Ig14cKz6xIbOjmN3X8imu1uthTNE7RgVJfoTUd/S0d6ggieuwxAkC50sIJ7u1HI4mxDOqtlNIeYM
REW1A3BOgX7R/FAZAFPl4JPUVYAGcXtmlZE2mAVaq9LgRmmusp5opthexOX73HYlZrPMV6KSVs6P
TT6jOeybEVNdndtnchHC7ZSSWZooiRnstg5EpGxyR0E6JiLaOWf1Q1flIoqznUIiqGjemmHNzDsL
YDbD4756UfvFWctewBMX8FXIVeaRHfeFLYkvsUBoFrFffL94VIWFKCwtWzNeZsX0LZh1p+gPA/V+
+hu39me3+AGueMqMSrPQZwA+uLI+LeQcABlxDPNW9AuX5nL8G2dzEchZSlFW5jkAmoU7HTqvva4D
ezgoP4KFl9VpAPz9deFyl77tn9lmFHe5Q/ykjhw0oRSj6O1OU157RjsF9+jK7CgmTkoMZ0XNvO2B
loQSlKC9TsXnwrrfX8b2aZmiLCHvgaEtftwyNwJVqJrfyYjh64LBZ3nZs3QYXMmLziWJVr14lXdh
yEoctx7JQpK3i2SQ5z4Wv5aO2xBQ1cVP60b0RVc8Uj1WmzdrJY6zdGj6znVBiLF9TWUrxo1lfeqj
5/0t3DyilQzO2qWmMPR1EKF/dLgalE+Tctz//gbVDSKBlQDO0mnGWGeVhNAt+ZVfo8Pb60B8kLe2
4XXP2sE6dCeQmQ021ddH7R1v9TD7EScqnl7GjAuUa75hiI7SZ/7+8igxnPFL22lqrQwKGJfMrhJv
FK4FKkjYPyJMsrx9q0QsEaR5gMMLgecmh78meSQexJQELjAU5kRjSjE07qRMh9qUzpVAlX+2Uwl/
9AB/vF2Fnvad3oxIV8wW6tGyo7jS0fLi02+Qd/D0kN0jywm/v6wKRh5Bdg+CJ25RgdqXRdajkVhu
/ZxliEXOXXkvVa+d4nZU5LO9gxdh3OoExsIokDCkMZWT3eYY/KVy+9sSDBFQtyYAj/i5rLxSGHA1
y8HFpGf1ieXalybUi6d9df4bg/pHCu9nhVgMDXXBS+lQPgNFOMZfI3++tQ6AfLurKNtArIl3tpNi
RCYQiWc3jpyhtutrww/P+qvwtXIVIHyBfPV/mGzZNuKXJXJHNQMmcAaKI+ZpfsqHhYelcAJXuVUf
RV8BbRM1e/s7Hn2vhxd5y+9ZpRoSqZFKo8FTBUbidtH7BZq2sTvQ9C799BaWPN0N/gJI0t8IN6NX
nzHR843qbl0s0d7PWM5i9TOiOBi1aEATPzuFR+WYHAY/OmbklOm2QbyslvNZ6hSpmZbgIszNOSmd
Xjy0hrOvpIvH2FsJ57KKoOtYmsLmYkVejHGkxrLFubYDzWP1y74sajmc95KGAaMcM9JRpXlS1ae8
vNJG4r2x3RKCxsD/v9kK56qkYs4CVRl7oMBPkTO68TE7m5/kz42vACPX1hzxSDEgbqcCVjI5vxXm
kqCGE5reQPJ5O6ogEM8UJxplh0myjRnhmylGNB/JkzfOzW2jUG/SzZuPrJEMEGAAZfDM9nHUdKGh
971bd5Wtpg8W1QuweXArAdymhklYRr9bFQ3toZwTLOVYUAgv29ZyaTRYUPwsmZ8wNUtDQ3iBx4Jx
N3klEiqtHZ/A5oSRvNAt3X1V3D6zlTRO7xMzGsKgCdDi6bLPQP05ajfN9UImkjqU0drevcvCOLWP
xUxXhwjpjyh5iWTTRo9/bz3sr2f5ue+u8Wo53AnlTVlPYYCHjyAmpxyUW4mpn+O48TRWE1u3aTFW
ojhtT8Y0nIQJT2BBuba6G6079Mlnppmgk/y6v6jtMOciikdJzRMGGnZ5GVr4qWPiPfMivwWDgPCy
VExKcmaB2EQeKDUOR6sQMLnghnVrS5YvTpKjhU6oEDlRQiF4tNRQSCYtDTHrWjGgqOWy00TDXT1R
zM3bZuGP3r0bm8tn4JrOCBJz1cvVE+k6qGUs8ldOsAXHp2YmKfJtmPTR5xegmbhWSdRgSR1YfsVK
ShkHvWgmNYqYQIZPfzJgZbXn9PtvlBQw/2iv+zpH6cDy/5W4eMyZXrZ4ZWsgQot8rXrK0i8N9ZCj
joYzCXnbCGZdwfpMxa0UuEZAZac3A5TVzeHsgVBkihXrCYApjNmdxxzlDH+O71h+F6p3uXmo0UUV
9N8Csb1qgCappT8AZm+nDTCZhYfaSu1U/jwwIsNArZqzHKGmszGvMF4ZmLe5dohKIq+1bZkMxcKU
qGG8Q/UvGgG1SBnxxVzfF+qtETwn2X1gPEaTu68k2wu5CFr+v1KSOimSqo5gKIKx9SVQk+mVbv87
EZzaM6uvq1gsUFMDzat+NPrT/vf/xt1e1sApOmuNtLVAaoh7Nbpow/T119hBXyai9tSJf+xLozaM
03fAp+gxIHIQIXXDqdB7LxNJirrlCfreBV4WxKm8VGYIyBfY1z4KrspZ86v2S6TGBzOrPBZMno4u
waLPgT9Un/XUeN5f4XbgCcSK/yofp9yYDWNVixQ3GMNGV3Vir1ieQiKqhQfVF4+aAe5tCp2F2FYe
lAH0rwkax2CsIiBHxbcFOW1B7Ck/xSd2WTpaAxbFTpK/xGTz4a8iV+5Q8ynUWriXpFZFcqfHA8Ix
tfG7sbZLixqC3BJhIUBGjRV8dO8wovVEmJVeQQ9c1frlfIpL4vGx5TvW3+eWMHWDWZYB7E8AbLL+
2ANUu54OIiNUbcvvrsVwb2DTQtwqLrbdyr6BnbZXn1lGrGTTOqxlLFu5snB6HiWsHNGbGtTXC5gS
8wNXSw9dgekk2RbtD8GhWcDT1jURQynoOH4rsC+rbEryCpPKll2eSh+9HZ9UIBtZh9wDg7i3f1u3
NeGPND6wbCZBFqMS7cWqeFMYX3LhuP/97SO6fJ9LlwGBWhIUC2kKpv2su0/d+GSRBnwr9WLBz6G0
BSqgdyDkklJbcoD3rqveKJIt3MmOZDM3AAiQK/rVp/JAYQxuude1QM7AJiBxm0UFb4xIwvx9NKD7
2lFKE2S4hjf1FFfs9mW6LI9XiDqXp3xYbFt4qOdbPZ3tSLhVU+Iybdrt1ap4GxoZbaw0GlxT9muh
KetAAt58m75ZXwxo3nQEsXT4tK8cyz7xjgp8PZKCZillobN8q+psiIq0nFCJaJNrqQXocHwnJrNt
GrNdKD+Q7vlAKLGWx3n6eppAmzm0gMYPnqz8ayITl2kzRF8L4Ly7Yg5BatXwEj14EL+W2MPIxYTs
S9D9bm37H+p8m8qx2kJOFVFYbOUp+91U0nlLGlBOgDAIIiS7/po/1OfET2/YgZo93bQaK6mcSoI+
WDXL5X3Yd4cw/loln/cVY/OCXb7Pj51GkVnLGHRASIZxgzr4hkyRbc3PofW9oEJxYgN/p0dW9l1I
9DjSMLQEKmg4qW+gz3Tr1FNHIu6jVsR5xHBQFMEqsKI8Nm1FOMfqwxR/yuTrSPi6v3eb4yorJfyt
pKsVhVJR9ixJ8HCzB6gEmrf8+Ev5uPCCi6/Ztfmb/Vb4ZoBNkyplblr71blxzjKU0rQA4xwy/Opz
2RxBT2TnHxmnWy+PMxqpEhVFI6LIPIel0+qeygo7mR/3N5FQ8N/lx9Ue9pIkiMWCCxDMd3ngJTVh
Kajvc4ailzKAYIFdDrRo6c+RgbHaTL99ZAmo65lo+jDAWPbWuLaCIgpTjXy2yp5SdgRx1f73t8/6
8n1Oo4c2jBXERhhrBLFlNopOoI5ub01EWp4Sw8V46YhkryhBm2fYgGm+N2Yghw33+2vZjvIAhPff
zeIUN4hMQ66sDhX+O9RTMIIeuNKD+bgAWFruR5LI1koYp8GhyvTIahZHq/pmcJuBh6tlRAZg27Ve
FsS5unIEjEJpMUwFCC9WfRiFDPQ2rl4bQO34MhVElEwdEqfOrJ06E4SSQFYSP1fV11IA04Tu75/R
tgW9rIjzdAFGwRG9pGg4as5a7EdpZYftYZiuippKOWz7hIsozr1lqOPpTIpxQEy3p/o2z19DHaTX
MhWQEPvGY1BEVTqwUtHx1Esq/ZzqQeLMiSj6qDu/7u/e8pPfh1p/lsRzIgjorjbmHDNczPwu5d/q
8BZzvbamh7YYYxxOaewiF7x9mdtG7iKTsxChKfehFsBCKK3q6SkGxlPrsC+C2kDOOowJmlm0DMmh
Of6S5pmjVYWjFB9yBpd1cMYhCZDsKGfMWhnNOUwOQvrvbs87vuZ4rNqxDXu3Yae0/RQoTkdN/lJH
wZmDKJ0Ac1PCiirJSzvldikR9oYSwFkAcE63jTEtbenV7RA9GB8B2V/ZTI27/WZojElRwcKERXMD
7/9otFQOidIl7tbnYdbl4rxM7QmTF8WRl4qBL0xUeoewzHxLtlUxoWUAnHAV5ZVlOQDqAdtkfRWU
m05wx+DXv7ogfLsK07RQZx1KHw3o58ucgWX4ISVf4MTW8TOVeMWFkmWh73Q6F+nTQpQ7P8mn4ud4
ZrfZa1Tb3SvdAkEJ5e6+II1tH+TI/sjzoci+9Zor5V/2d4/wOfyU5VwoqSFPyKSm+TcxD2w2fxXa
GJ2NP1MKR5tazfL/VcSpD4XAuoXeTGmeYwGdS4YbZVTnJCWEMwNSLCa60OMWTYpo16Vdt987gbBm
1J7xlmAqzC4t4KfT5IuKFgCMXtlF9Rg2x9D6vH88VNimc1Yh0POiyhdZ+k1+Mvz0TvDEk/4IXkck
73sKJvtvnvd/HAGfmpvnAnyjGTROvEcb03VzEBzlFgBC/y0WTNQA6e+H7o7b5tNzRYPRy255y8Xg
SnGkob5LWHTV5pIj1sNJZg+CqWDerLszGYXYvWnRZUlV0ekGMHkeX2pKBk1XMzS6DTOg8O9Asbp/
eJu6KIMgDDG3qQJy763Cg8hkrusMNTATk97tyUx6B1lve1/I9pGtpHAaMkzNJLajUkNDzEP+iscw
UDbGh7BzwKIKLPWs9PYlbm/bZVmcFwmqTg8wSYBKmDFabiax/DvaBCk2rc3Nw/gyyBdAJqnwb/y2
YUmsgQjUjVngoVvElgGpHQo5sX2bUeNKzLLYlVEqkqwwig5vSKCV3Jla+XkEpfssVrIdmsFTNpVH
8INo9qgxwohQ61v+vxIM+t02TBkaieTGAJSRa4AwIZk+UlFHlerPLnLmUA2NZChCcwEeM+5KzQOq
h69+Um7KHMWdZfScgs+ilsXp/DSPgp7HY+Om7VlRTkp+9bGnGFgFwR4Pl/uOCh1dvNagN1nv9sOV
ot411X1pEPu2bMs7o7QSwcX1bWw2Wi8tcT14kEPNslv9WYjObXDcv0rbGemVIM7DS0YwpR1YpV3x
MHiiB9aUQ+Lkx9qrTqkn2umBmgfZdigriZzCG10DHE8BRqlBH2Xixff6YMunpfVf99H6T2E2UjvJ
qbmomXVXx4jOWJDaonSjDQlavdrq4V9uJKfoFVoN8ZwF+AmrUt0Rm8YxFRXocN3ojE3pgoD5NdJD
L4sNf5Yke4yy56mdD6B+9dC36+z/GmrR3CWo6thsxQjFwdbqXcF4kdHUPEs3DdVctGmJV2fJmX6r
xDPB0kFcngMo2dC/RVRqitQWztZPOZDYkw7eufcVfz5Jx0ZzpEPvyW50DgBHRN2H5WLtXDweTyIy
unKSTJjj3q++qyhFzrWj36FSCHgv5ZP0un9O28bqjyWxuAQimMMDjI2NyIdlh0oHJ8hjqxCvRkIV
LM6SxNEsqQUDSdGA/iw7lQyXybEjdWgMjM2U0LvNTkfrohD8WE8Fft98Bu/979nipdOx83svANwr
COgO/27vODsCSsOiZL+TVebJ6HwDZMI5ET9R2mdxxqMt5VieBVhH80sMStdTcY7c9ipK7fDzApxC
FaaJ62RxNqSLg6ECjH4PBO2bqbHb8uu/2zLOLGgRk6y4xHLKOLMt/axMnW22VGqPUmrOKBiyUSZB
sExIdl8Y+x5U4L6g5scoGZxZGK0QPUUWLs7QAlg6uxGHJ6MnfDBx+iigvo2QasZqwMKCeVvFW0T1
pKPmjWfRD53EDX0qZ7G/oneIE1MyqlaT5fD4xinQbkv1IEjP+8e/r17vQCZak7G2EpEEQ/5YEu9N
qmS5/RL4c/vfQUx0usGiEG1qrprYk9Nfa0fzW+Ykg60+LoN94nGkwEs3d00FK5aImUgAf3MaPY1Z
pM8xNFouf06W00WmLbVEB+3mtq1kcPocKVI+yBGaQiVU7IXXMCeOZVvPVgI4ZVZLNhhKhckL82b2
Fy6x+AB7dgidhZ+VmiZ57w8MBfsF5npLkkEJyAV8UZKPIiiJZ/Ql6W5bnieMD2AeV/3n9Yq3cjjz
XFRzmasLyA2zqttYYq7E5rPQkWRs70/nrZxFQ1bPmKnORvAdweOYX4TH9HNjLyQXsQoIcHQPtU4S
2eymIHzqe617K5Oz07WUzXUYo6NWz15n9qXUAif65xTpb2Vwmq0o8zCVFur/SnCTKkc8MgQK5YZa
BqfYUqrPY6OjzKuDr4Uptiy1npE+7hudDaPwdiGcdg99ok5mgmRs41mNB5rLg+Uh/xZ5QIHH6C1z
/nlh+Y1AvsmGGXJfmnBtbqhNrqFFh1qjZiK3lc7SDbwBdRUDzG+VDj1lfZmJiEpVNE8M42gL1DjC
9jW9SOBUDDCKsdElEtJubeeIo60KhZPNPqOKmBvGZ9mtiyBOz1JDGVojxwPdepR8vE2OlqMcmuvF
ycXkZCe1b5zGhUIalfHSvJB0DxF7SrTDvrJta/RlMZyuxY2eCUOH76vi5/qRmY8jIYBYAP880JOm
kdGOjYMvG7vXn4uBwAUizp1/EURtVAeSGQH/3+y9ZjqHgH7APJdAPQuIneKfBblZJIGxcC0axb0o
HYMEUxUS8RqgZHCuJpfyds7GECWLVL2f8vIOpBb3YOgk/DMlZjmzlQeQ5K6YixL4tCKmrAPB6/NX
hbL41Lkvv2ElY9C1RtFNdIzKxninVsZZKWNitygR3I2fOj1ieguDr5af4uD8AVK9NxedH9yLgJxV
CzLuhlYPP9S2uzJm/V/eDu56d0KaS1WKJSxIwSKKbg3F3LcBSvB2FdwNz4e5j4yFaGwA72p37rzp
60Jn3F5Jt5NlZ58xi+xYp+Rp3678jRP7r2FR+acAExu5iTXAVWuPI1Cz5msF7Nqxk8+OskRp5Gtg
XxlUHn+u6mcxE+oZrrn8mvbgvKa6cfbtjMoP9ZvjOLYKqCndYTiOxY1VAKZCPbL2WbQswAvdGKWf
g48iLL1M+VpF1yWmvAfzXElf9neWWihnI4xB7GdLR79oLdZ2EpznjnjFUQtdfsDq5nZp3A+Abkd+
u7gp44ccM5EmsBCpcJcSwxmITBCNpl1oUcP6ZyU8TMZkl6VvjcRbYd/WqSJnJCowmE4AjUUwhbCg
SbwQJHVaQeQyDWzJ2xzY+o6p4vL/1ZYZgykpZWIt40D9VRbf5Mqx65ANHixbp6gbNhLQb4VxNgMc
83GI/N6ABHRwEx6xJA9mXHeVw5JhiR8DjxrHpY6KMyGZzIIEWSow/MnoNJkHp9XSn6rMnqV6JK4Z
cVx8k62kid0QFCjwGYlfhE9D+5y1xFuEuEB8c20dNKI1LfQxknlnDl40v+xfUOqAfgeQK21oDSkA
Vj9eCd3kSP5NhgMSHOOLege8AxvNzxR2DhGRqnzhLVDSLhlSxFi1O7oIFb32h+GNoKpXjx8pF71R
v9+rX62ubMF2UpSAzchnyTGz1mZT7bNEsYldXOzYuzuFKiLaRHVRBrX22zsVA+0oZgXiecCJqrVt
nptD5pTH9Nd8jo7luTyQ27ipeyuJ3C1umAYAhAETFMDDmn+O7ovingpHcLLn7tk4SF55oDKy2ye3
Esnd5TmUhkJiePMLxx7MNc2hPerX83n25GPgUCUyan3cNQ7iSgpMCclSsQs9a7YcAa3fVkzBEVGL
4puJQGDFTH1psWu8YSlfuvGXGNRJi3VC3yoR/m+AikEfL1vINxNJml7O4wxY0Om8zDYUX0BuODEb
ZE0uemPsubJBpOQMH0ujrORyZQJxntU4l7HKbHKms4Fct+JWf80UVj+t++iqPlDkwcQB6pzrlwoB
aQEJVyIsFU+d780SOdaZggympHD+vy0MpZXyRU3M4koyQt+QJlcrKKey6TNX+7f8jJUdqS2QmQAn
BM2foXAyM6BgV3bBRLtLe5uuqm8a/ZU0zppoU92DcHwpDz/+pZPFTXwDOMLvkrPASoS+SoQElEDO
mGR1J4eNiS4BCbOMfa27uvm6byG3JehInaAuimFSrhQma82MGUG4Sr2TjpLGnLKUCSO8rQoXEZyO
W2EF7IPCBGKacZTzL4KO6YzT/iq21eAigtNpneVSqo7IPZUT2hvKx2a2Qy055BaYPQnHTG3Y8v+V
xqVyb+j1MlYI1K+6uR2oXAr1fU6jA6ZmRbZkImIVVFfID0SKv79Z1HlwWlyrpjIGBTZLBozScG/V
P0KK9oQSweltUHZ5Ibe4/UH9kI3Hkj3Foru/iu23oXQ5c87riYFWBvW8cIRcg+10wVoXbgVnTkHZ
trS4DD8+lIxYCeQ8X92y/+cYyoP5mDWCXQ8zgaJLHD6PJia3QZ2HDAnOOn6Y808sOu5vGvV97rYP
4ywHMjgiXKBAWcVX2fy2/33i3BXuqudJMCWSgEikjQ6Z4ZmTH/5zoOHFU/85dr6Q0ijV1GYqMmjI
DTmp6Gr516IglrHcgPdR40XGso2rO56NLQO8VNK7pSIfJ4t5bT3fLDPrhZ4SxpE6Ee66a3XDUmsZ
uI2j6rOuh3fjbHn7h0KJ4O67LgMFiaEFF0yDvZ03D0lw2Bfwu9y3t1/cdZ+tOY5rVuCtUjpidpAs
20Tx+ZAjlBGc7pvaHjAmqgTeMldOQ/pQSscZAiVr2rRsYQjUoTikNUpsQXQqEqr9kRLDXf+xSVvW
lSjjSuwlxHPC0K+snni4EkfF11CCqBlUNmIjh3qenaiO8fRXAkLlCO3mx+dSRWsnxE3Lm+hXN8sO
uMqduUlssaL0YrnuO3qhcuZgmPVyUhe2IOuYnhS/w8NkuhsdUMC5NBv137wY/txalQsCYiihnte4
tWAPkDUgDCxvZsuJTfQtLV3TFOYXtY+clQBoXyWYC8zoKIyulFrOcMemkymf9m8XoXfq8v+VMRp1
wcinBAwyObrJOtATBFZ0mkJGuAZKDGclkrBQZqOAlSjm2teU2qlboDxKVIsc5bZVzlZM4hQPph71
aFte0B1zdz62x/kA4nWnPNO069SyOOOQ9InBhAAZ5LAHUsxLqV+NFHf0RvfVG5ekcpZhAtSTkeVY
kngWnrtDdig9dovSrr3wHuwrA6Fz/Fgd+OSiOBURWCmK9KPpfgnTYIvW6MGDPO1LIjaOH6uzJIBs
hyzGBI/6IHS3otrYc0yshpLB2Ye+CZOW9QgXylxxDOaP4uRWw6/9hWxn0i4RA09yaHVJbzQ9egsn
569XW+Siu7dSbOulOBW+dSoMO/jndG9vdELjjEOqa9EsVyj7yMlZMX2Jwjimtm75/8oqCH1ST1Wi
o/qWiP8xxxgoY1pus4wRzoLwSHwCbcwERW6WiLEPTqV835JgnoSP4GlRgm5igQRSB1e5E+40XzrG
hxrgtr9BqgJnJIqWpDJw9mCs1b4FAgMATmJ79i3McyX3wefiZ3I9O91JPJq34Y99/aN2kLMOxVCo
dVphB0X21AN4q/t33+cTZYVeqMNk4Pttk1wpWnndW5W7vwRq1/j0WNWrwiyUMAbqjZ66C8Y/kBcO
2bOlu8uEkIg8I8UOSspcFGel4UY5hnKL8Ws3/gUmkZ8LYBC6QI/DJ/gn1c/8wLMIF0icFJ8Za4c+
ZOooII9qnIr5rAmP+9tI3Fl+5i4fUnHQxhxFVOkzU+8C6bqgBj+2l2BZhmWKhqXyDIDlqAxTihvr
lvWxrLzE+kgwIiNTpBmmZIBB4O2hZJY+iUkfocSMvpUpsQfroFfENm2uYSWDu6JKYrJgwHCYO4jH
TPpqqB/xOqvvcxdyrvW6HZoEgw/CddD3dqaEdtkW9gcO+yKFv5ZAwNVaqZiQJ9KuJnUhR/HMonL2
hWyGAysh3Hu+TOUqGkYMHAzDixL7mfhraB0h9valLBv+LoxfSeFuYiwkQcHydHCF7JuiXQ/GtYRx
Wz31Fe1pqonC2uYlWQnjovh+AtVcliOKr0AQMLNnRT4L5PjN8ov3VrSo4Mq2KFE3VVKOOv9w7kGc
56e+6cbXmHec/GV0LqbQEAiV5nGPw040EkOGPGG8yucbJfzHQ2WINlabxgXvVaMq8TwiLJSUyFbl
R2PEe9uiAilKD7jLn45zbFkL8kbtSv7C6l12n9Ifh+Zb7aFDB1wvTWtXT6kj5kcKwovSCs4mtEqA
5tpBwQZKoW2lN01a2DM1ib/9NlltI2cZkk7VygndQHibdF54lI6CEx7aM3qDfOZZ7ocSihdx/Ajs
MCqdOokyJjjN8QSewEPXUkQVxL7xcMfgh0RTwYyrixZ0oI+Ntoxm6pYwqIR281jH+izqlSRjZDMT
vLR/lalsMmHleJDjGEBqTNARwOvjC6YabVW9HUrZM2RqpnZztxRRNkGVZakaP0aDAWgRDeEQlIME
sLori1eRAlKjRHCWJ83yIRoFVNnl+TiO15F4iijACkrE8v+VcUuGyBhAOdvijajbpdHZZfEflTqT
7Ufvaq84kyOUQSjIoLJCFcEJjzlis8RRO1s7a0DtJqvqmwZ7JY0zPX2pJ1qiiY2LeaA0Rm4H6Gxe
4oihN3r/i8BNlVvJ4+yNXIJGvVEwpWsNT0LxVJduNftmQqT7tmPclRjO4Ay60Rk6JAEPHy8SJ1eP
1oN+Ul8XqgkE1dVhZi61l8tWvfN9f2QCIvWteshTiv6zArMbbd47M8udOTa8XgeUwVTdgniACFG2
tRF8ZoBCVGSLfzrIjVVVYw3XVAGVJ+lb24pkMJ51RLi1nf1TLnK4IEVt+q6uDTinZWJxQZFvmIcC
mqsA4FG4bqi5oU2btxLHhSkdqxtQ9wFIqUdSXYdT0ilLQa6IMxWVjHb6NIByjOr4aPWxjw57T7QM
dAkkJXh4AVuZqLM/avknKU8f+kJ9BAoksa/UOjlj0kkCiM+CEGGs9Zh3XxpqeIn6PmdGZsEEGGKB
sWRLui6N8yASKOnbF/miFpzhiIe4N4Zl9i7XdDsOjlX4NI1XxUQVuTfwLBCCrRSCsxijYQVBPGBq
Teiln2Mw2nkdu4U2ovVxPrHMQrpBLjxdSg7d0Hv7Afp24LISztkRQ0GyzqjRvqI96mfAbi8tJPlV
fGpku71HXHZFHRulnHzsEhiNmUUmXufptYThqfnY29Orgmny5b5VFLoLtUA+jplVI8B4I8YlzARE
QOGxvssO4imtwfm35AKE0qYu+Gawe9lSPqhRgfkEZCYMOCXR6KbidSBejcWvQH/J4u8V9WzfNpJ4
EqLVGdQoPFcV+K+mXo7AAypJ5kuhBk+qeagkQksIIXxxOU/1BpjbaGKN59OMCTfzLqY4tygR/Hs0
b/S0UHDbIkCvhSFmNTAL1ApUVLttNP5sF19mNuJaSaYA29V3mivIJx353P0btW02LhI4815WOkPk
hM62VhtdwzzrEpgTmAygvO/7gv7mIl0kcVa+rjUTbLNowIlOs4/mL/CdB8flGSoeU0f5vC+NOp/l
/6vQsOgVMWo0ZKDa1I+62I47exof9mX8zV29rIgz6cGUdVNUQQkqdO6J3jIY2F7hHeXNHma3P5HY
AdRZcSZ+HCK1CkrUM9vUmRxAZLvMD4/DQXoSbgPfuNcaP8PjVHndXyclljP46RT2ij6A8idTYPsQ
aWM/pQWQlEiIkPvJGXctQadLqyCT1EyO+GtGK+TSTyp/Vu/E599bevpXC+OL0LoW50MvoTXcUDK3
S5/KAN2PGB3MiBEBQhn5OnQYCkBXq5BLZEIL8uPXtvqZzs/7a9lu7FT+KCNfgo7mcNAqC5lrZJEt
tFdmXn9VXikvJkbwbckrfLAckCDShGrwlehqyvW56BAL1OV0HUTlNfrTjgivba21iE0kTKHKmY+y
tMxmGqEcw+AZ7GzqxBNl2w1e9o+zGHWRNpqJWpZrATsaQUys17aQKz54DzTje/fPkU2WKOoijrMd
ZZKr5rJ3S6JsZmcWErpN6RxnKxpNzMu5huew0FnXJVcdVA8DU4TSLW+N90+syyo40xDKuV5U0/hX
HmkZvV2AuTQ0fy9ZJMHfl0YtiTMPoymgIbFBz9gou7J+Hc1e31BVs8Xd7SyILzsjhE0lKVjozQp7
fG5lWwX4dnYwnD7z6q8KeCc/1KV8UQS+/CwxUWeRaqAvdWAHZTLRQxi9RFFB+Hli8zTu1RiWulpk
Ml6nLMztsTkGgWLnVAPW3zzz/+gDX4E2htwUQHcKV5E8CneC3TgLb4x+bbxoKhzUYsSpoYDtV/5F
JGcXtLBC/+XSWI4ChyX+R69DWwjrQxF7avR5XwGXT71TDlXULA3EHpbOTzi2sjC0cgcTIbYPWX7X
68QZbVrT1fe528RaJQWhFEBqtVH1I93LMfe/cFHEHZHH3Pa0K0ncVaqEzMylGghjdeLrB8PXnhZP
Ox/G2pecJYagcjGb6vdH4Duok2KSJhRvUewwdbwXrwCqEinEA5gSwYXkPTOYblmIxjSkXSTFzjq7
0ansCyWEu0ZMrSO9Fhf8IaWxRa0As4HllR8y3qvd4oLyUBWVMC8XtGLlQYhcPcnsnJpq3r6rKyHc
xSmrJfzpsJTGU0CHxPwWPfHHxu09NCg51if1oaOwMPcvkMGThaTloNUpg3UdFY09dQa7B5518mX/
llJHxHnWEMWNuJvxYI9CYJn7meIW8vHfieCcK2pQmigzdEiO9VEybsL8LmqJ7ntqFZwtGGNWComw
ZOiV/2DqY0DijenEjdluZ1WhTZIOfE2Rr9ZpCRsVc8F8bxO/97Pv6akwncnLvAVhU3n5JCWPE1oQ
atJob6/uIpg7I1kymDrUEAxAKk8zZ7ewuk+y8qGe49X6uHPS0lZQI8yWQA/OsnBEDX9fD7bftCsB
3CmBgU0WJgVetXaDQ/S8TC7KjyAHcfJ7waWgcrfdw2XTOKPdiFFbqxOAThRMomsBwroO7LzRJ8P6
ur+s7dMxVN3QrAV+hDM/gFhSk9HA4FSPCW1TtQPQNpimvS9k02+rFyGc+VFYVgpSH4FfDAORZiQD
kUJA43ky/B9p17Uct65sv4hVBEgwvJKcKI2iJct+YdmyzZwzv/4ueO/roWB6cLb8rKppNdjdaHRY
a3J68pyD9/uyvPXTO8vjSi8qApVBlC4NNT6Ch+zO+FHV9ta39uxvD08w7TEKCtU3FDyJ2A8avobV
d0V5vazKektqcXaCXUeVrqbY35+8OgvciTQbvboz4mu7fZrophxeKRbDYvpJz98V985nKJg7DROb
NbywZs53ivlJrw9z/+Gybvwnfs+xziIEI29rrcmSEpPUlvXYaKcg2I/D5z59rPq7rPx4Wdb6dfRL
lvj+V1gXG3UVYLDL/5LR77qMGPUP4eEsQEhJRkNVyrymHPy0+xHsATa9aY/qy+RlwL6RpVir2iAv
VTVm8mguCAs15ocUdHpemcauj/QkCrzL58XP/rdvs5AgJD894AfGuoPZZeSTPX316acGGDKK7trM
TZJHq5aE19U4tJAnxCF9xjCOzvFdqD84tXHsg6uklyKA8l+5pBU/10VgiLLUVGZ/aoCOlh+iPTae
XLQLjzyKZ+Dk/e8UBXj4L5QS4lCp0lIj1YAG7xh4IW720vaA93L5S60Gu4UQIQhpNSDYChPBVfGP
CfmidrfU2HTty99JEcKQr099Xpnw1WS8LWnrmj7q1LrXGZJXucwOhLCjTqDCUkpc40n9VVGdMv0R
JxLTXnfVxYkJcadWrVQ1UqR00zH+QIHFmLivIIjU3BhUpzKMPImr/myxLUwusapwAhXGT0h4h6rP
iWzAU3JiPy+QhYBiCNuCBMjtyXiDaWlifPBl65syEUIwqMPUjnJApXugbtxiL3U3hJuqf75sYTIh
QgSokJsmRosIgIxkq0farsPjbrTD7WUxEnf5+VRaHNfcmZqGVX+UsRribzQt+DqpIbrqFvgH8ESS
ZD4ypfjfF9LUMomaKgSCeDkWn/V22KrR8Aqyp81lpWRGJsQA3NR5M4+gc5nIKWAPmin5/fVDQ3Zo
M93AC0LwmCwdtKy0MKnigyqqNFH5G9km8p96Gf/oerUCi9v/ShJbsEFgNnY/IZo1m47sZk8DOpKy
mdFoCWd38B35xtP62Z0lCnepMvhGFjc23pA2IFwU+6RpsntHcnxi27XrUYyLGLqGg34s9cwJFNul
iVsX6vY9dnDWRfAhGth1k04YnU2mz2r0WYkloZNH+d/vz/Pv87NcmPMwdnHizxiKG2nodOVVqn0p
y48pOtWl8v2yKn+I0mdZgusMDDTwfdDDdV7iQ33It/YDSKnne+WeetO+lM2EyFQTXEgZJkYnA2OS
kRncpIW+00xwIk6nRG82fd1JHIr/878fpGmajFGVME24TpPRnjKaYqQ9jPq7MDAcLN15xvx8+QzX
7e4sRbhMKem0BlvxiNvWuMnAxDdOePynjWM3EsOT6SMEiETPaZomCBBAHHF0oEZo3wjdXdZm3VF/
aSOm8H0WtblqYOo8n6ore8iOti85L5kEIRRUQ9qORYfgw5rmtpgMFym25MP/IcCdtRDvUqvzJ5Ni
pAton9Y9t+ts5+8BA24nTnGgnnLIZROgf3Cls0whLEQgk6r6FvNIFMQMnDXDOFjXw89qj+/Sh8uf
SWIKYvNuzBDA44GP7wPrIUSpaUrcjsrKPatvR7DQ/OtA4gIpiDSYQVq9hQPlmKivXPbFGL/GzY/u
m9V+v6yR9Py4ny3CHsUqdh0D+4XXziyU0GMv2RWxYz8V17zNIWsTSeUJ0aEpJyWt+MKLPh30Y7Yv
AHM7BQCac/jSr7qXPSdln0yIE3oTxUnLYB+B8ZK0nF/wR4kWy+VTlAkRQoQfDMk0Y+PSC+nzlHwN
yamUEZut+i+mVgjRbc22xZozBjWn3qgCwBuN6kvuR9emXbrv0GIhQjCFNMymihoIEVlQOWP/HOij
M3Wh5KxkiggGYHQqKJUBRup1Vji6fT7kLs3v/04T4aOnWVN1WTw3Xj3mrsJOSaC6dSzpPq266eK4
hI8eYnqVYQoMimil66vqwUy3KShM8mx2WXZn1BKl+PH/dq+e5YmvrXpW/t0dQrbl+ASQfOpNX+QA
wpdcFfwLXBIkXBWATIjaOMCTqNVfJ3ZnZruovLazYyErLMkECfdFOtspzXM8i0L/KUoSJ1SfzPIm
wdZ38OOvDOLnzbWIctU8TpXPVSrj66E/zM21dOxHYg7i4wsQQASIZEiyQiwnha9aedLqx9IydnGv
4uXa7C5rJLMGHpIWGmlBaYU+RdGiNw8l0EfTY0Oe41IyrbIa2BY2x/+LhRSLKMOY8Ac4bU0nB+Bk
jQgtSxglEeFne2chZO4CQzMDmIEZYVVp6Lat/65KxUIPISAENc37VkFom6JvVrhjMoh4mSULsYCh
IN/pmYVG0HQIU1epFDeMDpN/P2OI6a8+PBXWAcx5iAq9x2lVxeyaKviEQDRbY6tCVsKWWJiINGa1
Pi0on5hPouxQFMZnmw26O2X2bRqS7WWl+PlcCDlUiARxjyEjQ0FXwxhQeCMU6Dr7KWrcpEITt9gE
ynVql5KDlJgdFTLH3tAGqjAUTPV079unUbYpL9OJy1+Yddv1ahzpaAjRHW9M93sCqFZ9L8uoJC5K
hUCQJnjhlx3q5QSLDZN5F5DKjfT95e8jOyshDsSUDVjVQLQBMbTT18G+jyLvsoj118PZRyn3scV5
+RRZwUx8vB42gEFPHcONNqBR3nQdwKNbgEfLgsL6rOFCohgVxiwYaYz3ir6rD8boAn1mM9zpDnF9
J3nNj7y5IUMXkKophgqW2NQIfgoNvxku2Y97xNUSRHLVtnSjxP3vhMuo1J+1FMfIpy7V8xnMu15G
j2m1M2TAbhID1IR0IRqU3i9ME1ME+a2dXrMqdZNGMlMrkyHEBxYVLA47BWXtzDoOWeKUuX9djLLB
DpkYISTQqkxai+qo0472oe6cWlOuiIwbQWYBmhAYSgr8mWaCxw7+Jrvhq0/RbrqrN5hHrjiqjvvf
+bLeWoAQIsyapZnNKsyrhOF27oNNS3tJAF9/1xm68bOda1Fx57OfotLXWM0J4fx7HeQ8AJp9yvDo
D/ki7rvC0VmYcIJxZBqpwjB3gVz1DiX8u1rKjb0e8c4ihDOjeJ5bioGys59hZCX7rkZ/e2JCTLX8
fNAbC5Du3dHa8Y2czG22BOuYqqNIGUV4KPv9gj2rIwTXIU0qv9ZQceyb0FOaTarvDP9jnEV7s722
4hdJLOf+eEmcEFmVdITFhcgbtRFVBR3KYekjdLSddcvXf2QGvk53sLA+IajSccz1yfT/IcvkZSd6
iHbN4Ey3+IAOEPO94BawtprkzuKf6IKalpiLlZ0xliawDUmH1WBj3CELvJ3qwrMzGQD8emj69QEt
IcoCVja25hbl6UrdzYrbEsAhSfepJUZvCWE2rPQ4MUvklkn9qsyYPYzfV68D/D7Qa3VigIrs7S2f
YBysYgTTz+rOfuQgoP2+zoDIa2w50Pa7wK8X0gSF4qrpWYi6JwoBiTuV6qFAmjeptqRysn5uZ6WE
eyNIkzDGWC2m3OZ4k1X5ldH7m8sutf79zyL4v7DIjjIVKEiliudlTt0ofO5Ht+ie/06EEPK6vJ96
20dpjg7NTaWDYxOo9aCavyxFdlZC2EumfhgGnRtAcLLi1Cmjb38nQAx1CUlbLOjhzZrsleDWaGXj
hvxr/u71508hBLfA9FNdT2FU3VG5jfbJ0fLUW75KqXrJNvBk+dsf8oWzPCG4NcYYpUU4oOrMwTrL
wwDEOrZBxXSuf+KfJFvZMLrE2MT1gVlrAkvnA1K4oK4yq3KSwXAtXd9e/lLr4fOXYuLOQJs1Zl7b
beMF6XwKte+VEn1ItOtMBk0lU0eIAmY4UNzkqHHr420VbLu8xOKXpBooMWtxZaD2k1oJRnSJVPux
me7yYXP5rP6QYJ0PSwgAdt1HmTqhK/D/+/Kayh9H23GTb4a9IcXzlx0a//si4NRKOydNTTDcMTnN
5NiPJaDui525iQevKBx1+/TlvbgR54AtwtdFox738YiHZrvlHI/p1rwxrtuNsU223T5716vifKRC
pDCGoMzZQHinMnOLdltVlqvLBkRlhiFECwtEBbpFm8azdcBtxCw7NFkkidwyRxIiBKsKNI10TBaV
yriZ4KthwRy9pFubyh7NElEiTJaS+kCWQuPYy/JvCjbVaePk6XHsDpfNXWJ9IgpFakR2ViE/9qJ8
Z0wvVbfTLMmhST6MIUSF2AzUIuwQ5AKTOCw5FEy6Bc+/7W83BXZ6iA0ANqaqwndJ4tkq8hZ7hYjc
LjDYnOapMdx+P8auepi2mjveYA5sZ8YYspa3Rlc/1Vm62DBIaq3tbbVqvfk2v+Zovlhi+sZuqtjh
+E812KbDz7XilN7lT8e95oLSvw1tmXHc9AaeGpkJ0iV/F+QzNhDv6vRj1cgWy9fvxoWOwkf0FfTe
in9mavQawGCcNVPbZQd7VzuZJ39HrdrlQp6Q6eVlXOithqtES7cRISD+Anf8t8sHuL7SshDCLXcR
epO8CbK8wwkGP9hjkzqwHLfATmJ6FcFkNvG+PsnapNKDFML9ALKnbs6jxmtfgDa/T7cqcw2v3IQ3
fLN9Mh3ZGviq+5m6zZhm2cBtEIJvGKj6bAPbBo3Z4jkJQUELlnJJrrn+tc4yhNhL2tQO4wowbmZR
OtFwMrsvdrm9/LXWzf0sQ/DxZoyiRFWAB6B2tWeOvpMrHzULNJHabqaSC+sPlvFLmPjgbBQyx1mG
VFC50m4JqsrBJjr515VHX/CAcsH7JJEo+Uris3O049EIdDzko/m21w/gKL58eutfyNJsomH4zhRn
HfwsnpKSYF41zcNt3OoPUd7dYIhkf1nMevZknuXwWLlwqbQ1q05tS5BPHKpnto2OtltvSmzC/i/0
rTKlBNPWWW7adQSyrKr4lljXZfns65L7UaqQYNpYP0snvfc5gswAtmAotBmA5rXTQFiVuv2ny+e3
bgbn4xOMnMyq3VkMg4RFwL6MKXPTich2EiUyxEdH1Oh+M2HnzRuKm769Gfx3OeovHcTXRo7XhZWn
WEWbytoloFGc6ytsDgLfanR6KQiETBvhYqqwhB+b4YymJnXLA8ffNR/oJ3JDjgNIg8HnfJJlZquB
yGLUAJS4aumiqwJ0ryr7Dv2sSd0V2T7XvhThsxbea6GMpW1Vt4UkQbc8VSKVpOjW6UbvWOSHGUrm
/lcdaCFAuGXTOAyUgdfVusRTqqs4c1j6cNmiV1OzhQiu4yIgaFnWgacJHWFS53cZ9jidfK72I0b8
rHFwx4wdMn+QRCHZuXG1FzIt0lVNEFmTl4B9t74KZDXC9Ut8oZQQ5eIsmWfQlWPuxQtmoPw1u2RH
P6STQ47xPr73Xf/L5VOUfSgh0g1h2GeqOeHyUz9F9bOJTpaS/qUxCJHOAK8SmUZE06i86+Kdwl70
5D00PotzE8JbpkRTVQdY626GzKnK+6nd/NU5iXzYUa7EatqZiNbFLcsP1XgVJpKbWvIpREZsq0to
wCy0m6tkX4HupNMw6vmeDZbzOYls2JyEdgR1ODpX06Gn3mjfse+XD+oPJmxhxZ1aumGJ3Ay20c11
gdloQLragJdvdr7HkNGbO75tJqebWL9HwU7/rzzx1kk6VdNTjluRWW6LiVXFzT+i9+xYLxooSGSF
Ne6Av72NFtKE6vccFgON8Wb2xuApS2enK27V6hg3Mp5CmRwhQqd9XlvVjAYZoSamXb5Zpb8bp8yx
OsmlKj0/IVQDnAVYrz4iwACyhvKOk0xn7nivboEr91V2fOs2fv5YQtCep6loyxzIFcW8adTBoUBV
1GSvdpkQ/vdFlO4sn802T3lj5QhfrYsrKiXaWS0hL+xACNQR6YoKe47omd92Gz4obd2lV80LaLJ/
pm9UEt9k5iCEaaKj0mFo8FsASzgsK47TSLxwiLZFtbnsv+vX6vkLCcG6GSaf9TYGoTL9pQIkf/lR
oZ/18KHQ9wOTZYyyLyWE7RA7FJ2hwfbS0hnjl4C6VSMp68rsW6x3BUVaVGnHR75h3xwJJvasQ7lR
t8UWuImSBEHyncSqV1LlQ4FBX4B3xkeGhlX42mRbQwb/LNVJiA5GXox6WePJqux55zk6tnvlyXA4
QoItfUGup6W/LEIkaZjSaMi6BAPYuW8esi7bFmbj5kb2aCnFpknf81A5O5ZI2RANvUZqrUSJOtJf
yzH5GNfvebHa4J5lFDk8IB7ehgcF2/692cN1u9k+4C7cWUri5eBuuOxI6xfhQo7gSUqCVZCx5A88
hxdkMuaFXnAyXQ6g2e6UwQUJ82WRq+npQqLgTmoN+i8MTkMivS7oVd9Lhkklvy9OLqp+kFvDjMDa
mIFrRV80Ihvp4//hb9frWQNxZLGrTJYHiYWRvl2w58t12k7Z0feN3C3ECP4TtXpQUM7gMs43Rf2Z
KDepDNpedlbCtZpVY66aMzLSKD+W9EMgg06S/T7/++KS80cjHyqbg5A1p1k9pbKnzmpoXhwR//vi
98kI+BqFUw90deq030pqOm0q8cTVu2YhQ7hEs1ptm5oCKWkEnCgdCicNa2RUgYNBbDeJbtPpw2UH
WVHKYqrOVJMZFshahHGPACMRGfLs1iu6p0QvnLyIgOAmuavXHP+NFCFH7Ay1KhrMiHkFtNmM3nhI
MCLWOikwbbwUa9yyVf4Vr3kjUDBnK6CqCs66+l+vSXb/eA07XD69teIl5IDlRmM6NS1x9COGPZRs
CGt0MDG6zJfTewdrjxz0GzXmK+tKrtqKibwRKaiWzTrT86aqgNdV20elG6aN9cUMQV4WcDQY2mg9
VlDi57/UVPBeohejnZYKxD7V16HbPs57f5tdk2NxAMQEmJBkMwIr7vxGT8GdMf+LC2uEnrMaPJZG
kDip0kne4WtDVm+ECD7dkTazax0tbiy+GQ7yho1/aB0rdDgXF8GIbnyf7tihkciV6Sa4eVmS2QRv
TuVhU/s21OZrIvPrtYTojWbCnZ4qCpaSZlim/9mqAUffoW4ylGDMcecfBvK84qvEQLgPCxfVG4HC
5W6W1WTkDd5nM2BNd+W22LEbdmJHFWQ275gceiNLuNbjuK4AY1o0nhI8JCloqiOnkY1/rkZGoNGZ
NsNQFxUbnVGetn5oQx/kQ3p7naehE8omICQyxHYmAxpRP9hNhVmu1mWRo0SVG4/e5S+zGjAIiqdM
txHpxa6UkcaVYkcoohrp7GLUqsxHZ9ZLNy5dfT5ZYNC6LG/VuBfyBEOAzQxTEwcNaBS/DMMjo9vL
v8+d4zdDW/y+8PEZwUxXM1a1Fw2frWjf9JmjzbqjTblEkfVri1iUEQwpcjaWtzf+OOKlhAI7kFqB
NIthEY6+lrlU87pXdZtv8l0qW2tf1+0sUQgMphmH6oC70guy7351M2uzM+Sfhsb4W9WE8JBE9thX
DPe+su9f+Mxi6NkbjLMqp3+eTFSS2MgUE4yCEhWdUZOX2UCdUrf7glVeVX3wS1n7/GfK/bt5nI9Q
MA9j9i0WRIRf/do294JjcTM8jFfTp8i1dwGaY+Yxfsg3ysFTrnsZVeXa/oXFziYj1t56azImOwNX
RbOZt8YPzYtzp20d0wXUi+vjeubk0+D6dC/7xKrPUWJYpg44FO2nJS9y017zw3jmK8+xpm/Tiuw1
4x1LWvxt+EsE/xcWIkg7gWykgWZDortq+7nHTqip3Jj9/WVVVsMVXI6TUhEbQz5v5QBhcxznCoxU
mfrJru7zacYGyXXYHNFzVGTCVs1yIYy+FTYXVmWZtQ2klOlU082oDnj7nuxR2VxWav06XggS0qeh
iEs480+rHK+JF23avfnZcMJ9sq0+ysZV1gMXtRjooyxmqWLFWfExJNw18Db9M98DAjPSNr8C/G67
aQ4J2GZl3r16j53liVavKjaJclvDpGAeOYFuOzk5VNEHyRmuZhgLKYJl9O1c5mpIkIKmHlcqOQ2x
k6UuR7VW9807yNZh8L8OUcRlJkVjK0kCg9f8L6ZdOWbkDsmLRKdVx8XjAS6raTrYLN8aoOanPvg4
MWaRT1vjqLvZjfGzHNe8DnhUfOFt1XB3WaZMpHDHDAkjFYDOECDJ3qpOrayivf77KFiZmmpqQEt5
q1LXF5i0bQCi1GJy3NfqfZHm7wl3OtXA5mQRgqj0VsSsD0HPSrhtHu0C/zYwJPn5ursuBAhxwQiC
WgsU6DD8XGSJjvkeKHQ/McdyVzaotHpgSMw0myJFs0TCVEaGVgftORqc/XBtWPPTzGREThIRYrMu
m2vSag2CKrEP9rSPZd1tni78dumeVRA7dfmoZn3G73SFZafWml0/ACWa+jVh/UOSzdvLFvyHz/Pr
xMSmXacqStnaSGkpYAp2bI/kxY1/oGqyKf4HhGyeMVxSTjBokFwVjVJjds0mP2LikGxPs82sx44Z
XMP8wRX97bJ+sq/F/764aqs4tCttRPj28+8jCjINyiaXJawG7MX3EsJOGQYIABZiADjjnRLvz+Yh
HCSdVZkWQpypmeLXMfBlMIzav/Rl+sHSZeVdmdkJWayZ56mZpPCcJnKV9FOU3M2sdCbdVYqnvzsw
IX/tEQ30boQD1WnvdDZoPBjCQadLvst6QWnxYYTsNe4YIhuA7bz+VXnlM1DtXjsNr8qJF5TKHfkk
m4a7bAm2SMXXtFWugesYivmpA8RVl8ybOv16+fQue5AtAqAmTVD5ehVWQNU8qv5LjOCgWNkmjT5F
GjnRHFvxZin5Yqt55K+TtFUhhNPMz4OIjrWn5IFbjPscYED6p2A2XI3kztRKZhVWM8mFOCFI1FFQ
YQgLPpvo0bem7dxWoa5J2m+Nobzr9vv/6Ic3/dvw0My0oXaKygT4Fb5qSvyca5KC7frZ2cRklFp4
Sgl+FRNbNeYJ4SFOVGduNz6tnEz5nBuqYwJXNpeFo9VQgTEvQqhKUWwRwlGK3VsD03+N15XPMx6I
qmzBSSZAiEUGm8AP0OM+p4Vy1AL1SmGWrFwgkyEcGhgme8YKyIjL8Uuet8/hnHqX/Wj94mOo0yOv
UsGdKiQ+Zmim4PNBXbvfTpsc0GDWt2bbY5ek3Gl35CCRxm32t4tvIU1wIXBuZ2OqY7wQjHck8PKD
ieFcBegFTo1RwyMH0+r2EpmrSf5CpuBHeWmnWmrPlccIqJJyYEwEihMcALeHoqUlA/yUHij/qIur
Ni7BIKsmQATRsytOtxFv7U1XeX7rVocUFR7ZmvdqJFyoJ1j6POIVMJclxtmi67Tc61nssOAK4Inu
NN/pyXVsyXxrNTAtJAqmr0e9SlROV5BYjzNo5lEocH36XMqoudfMn7uuAVgTBuB9wTR9xdD7fGyw
zFWdTPOGBRLLWItJy98XjHGYZgAaNyMQH1HwM2dAqvPzAlhMnV0F6XuWei3DYLZtAdyUmiKGKouL
hCYman/xIcDqgH+Hxs4hOowbDmdpzM5ls18/vF/SRBzVKWJTa5tQjlWmB/ZvtxgqSUyXiRC+D7aF
bZZUQDOoEdMj7ZXk3mUd1jKJxYmJsKkkHAcrM7GZYORX2fzi+ycze7gsYs2WDQPdNv5e5rX5t96K
OZJ6sixQZ3VDfKQkBldluxm15g41Z4k2q5HBMMHDDS5uw2YiOl2N4eoysNIa2+kWG2IXw9zZ3ZjE
tr0tg0jPD6GtdKM7Z1P6bUzBAPG5b9M4RdVbyW71wFSHqzkZW0lWs1baweWLRINoKs5BvAFqCmTD
PAkqj2DMig8TKm4fOKAXPPA5q3AnI69dO4c3AgW/S7OyN+wYma+yH7dsS4DpQA/zkUOwR1smOfUV
G3ojTIj+2dzSArCeeNiTH1p5S4pXFtxftqEVP4AIS1VNNGx5pfatDYGuuK/rSSm9uNuE8SPxZYgr
fzixswQh4ppGZ5K4sCuEDuvYYbOZ3APj0KndcOO70loft3nhkn6jj+ATCtP9Ksr1GphM41YF92SO
ETg8Up3xPjrMrrEtbgH6c9C+yV4OK874RjAP2IurkyRxrM6tVntWPzsqqEKrXQR2iyD+dPmDrdqE
SXQd4PxA37UFm6j9HmW/nFbYeDqBLjzTHsbRvSxi5W6x1YUIbjMLVWAqhOUUQ+ZK/Lkt9zl56vzb
Ot61xd1MP16WtW4eC2GCAc6TNltaBWEtcCKzBn3tBpCrce9qzfUQ39IJDeja9CjoxcrwqAZEctdI
/wHBPiOWRlM2Yn3XOpHtELk52FGB0XRv7vAh8UraXFZ4JeV5c7iCgTYtKTvEbFQzrNJh5KEZPw7s
pJk3mb0riNNGklbT6hsaPGYaKt+maehi9XtMyUTrMMai7eSUtZfYbuimnvkQHWzTSzMPdMD/A/TW
ipnirvglVayBTzDeLilxv+p4/KlB5Gi96arWh8uHuUYw80aMcI2PYLivO1Jzd+dd9nHv7+0dukpY
lHvHLOobUULkzzA9Vxk1eoRG/HE2tG1QHc1Y5nor4csyTXRGMHxoYfRQsI4w8SeGteXaa+PMnZPJ
7Vtj12XEMYJ82zSBxNNXv9JCnBC02mEqfTXgSN7KVh2e8vqroUtErNj7G4343xfBpPWVNKktjNcq
6ner3frxXds9ReWeoFvBcGmCuvKyTawE4qVAcYYrHrTRJxl/UwTo5laGqw7GBkvEDkl7yf28cnm+
ESVYXzMYk2aive9VPbuiVD9h4vsvRQhW52vYjmElQCFA+6uon6pOEh4kFmAJ14mfJOiR1vj9Bsjq
c3PyqwlzEK+XP8nPyQ3hVsZB8fabbjILq6BvjQA8SbEfEHyTgr1gbEkZXxUL88+2q8egZAge0dWf
mKRrsa7ZWSb/eEvDK8x+1GiBTK0CQ0bFebXzA9anJPa9cllagDpC8UEFndFvbEY5sdoZK1+VF+Du
MuqNiidrMX6c+1Ng3WiyXeQ1i1tKE8wBZq3kqW9iWkDd5+VjQp8kX2rt1JYChC+lGLEKuimow8Km
cLKWPURhdIxnNGmDyFPm4t6ssm1Uq89tmntFmt4A7xvlX+XQV+OmCmX89asjBMt/SPiMStwVhq7g
HyKPgXrqPUzscAhzt3qJQPamAB0FrZWdrAklOwb+94Xx0ERlmGtHNmf6pzk9gbOM6BLPWwv18Acb
j2nck79BR1ClyQptGDHtpM1ej/hUALhtptsI+y5J+Q5nWAgTR6uySlfquq3QVMs3xLxJXlJld9ly
Vk/srI4ICqHkRkqVqubwOOqWpB8KNd53iqSsvBpIlnoI9k9jS6U5iueeeuQ73r73ikbxVt4VXssK
raUgwQ8AHOqzxkL0ME7dhqNOZK7uKSfVq115y3PtyloKE2w8z+cc8+AqUrTuacoeOyVzFOPK1yWf
aHW+cylHsOoqNbOcFUgC/afxlWy3HO4n2qGAYD6ZO2Mbbfed78oesWtv9DdHKSTYVp+jRJvjmw3H
3pu9BGNjiWtco79yyLbBVjYpKzNEIYVS4rIDFjS+XEqum3SfAQuqkNqh7IsJiVOtDn6WTHiFxeBj
x5bfbCnlEw1tFWzOVtGkbjmU4bUKMqLPLQC290k7domTlV2R7xPLjrGyF6fMKWg4fu/t3voeksz4
MtjU9i675eqFsXBLIf1K5sjX1RqfnMXXUf8x0CVtTdnXFXc+mpDSiU24kfpte41Nx63lmYkzwCtx
TWCS/R0LyUtrEocd2kAbsiHgvdriKmlvk+Ra6yS1QVmUEcGqdSyugrgQJqTv+usMQ9DdNr+J8aqQ
wVqufh2DYJff0k37N3CMYY6CVG3hGop9O463ueyxuXrHLH5fcD2CJTDSRBomq0E0UiTPdnMT0Osg
yZ2YsP+ed+MioyYF0gseLyIZa2Gqeq+DJtdrS2sfZZ1bJ+mN35VOasiS4hUXR9cUHBka3rNgfxWC
s2lF/aAyvfA0XQ2w8lrejlrxNYyM/+486JRiFMnGGaLAKOT34+zXYaZCpTj5EPboo/v29rJ7rsSR
NxKE+yxUWr/UO4b3q/oJ6XDQ9Q4rb9RI4qWrB4adDCBHWPg04hCSrczRqFToozNUSKuvLUM/6fGy
Jit5MOpfqEIzTVOZKo7toMQ7NmbPo7yVPWZl+4TPvwFuzqGp4DdB/I0lVPJ5VrU6ixTHeGJF1cI5
xCRKEx+DcK9kVxbZXNZqLbwt1RJHeSZ9nBUrnWvPRr2XoyYlJzR1dMfccdQkmjkyIJa1ksYbiYJJ
KHadF2qBCnN6SO840m3rjO50re9zN3Yvayc7QMGPUjQpCitH9SSxHwdr49cv5jvG395owyPgIpGu
SNT3PZ8/NsOnLn6VLmuulbfeCOA6LgQEep70rMOslX6ajn0EUPnU871gx/ddiw98YlD2NlgJqm8k
CkFV6wlr0Y9ABRb9Q1CvobQ1O7YOYIzoGaNfEgtcqZ9A2q8Ohzh8UKpTWjatCbC14q7rJiczShf3
HsVdPtiAo33Kuh+XrWLlUnojUchtGtXO/Ir2pacV3c5OzJt8UD5dFrFueGelhKxkGMMiaUhXeqad
IIiTTcbmrZJN7woQv8SIq92FYpmt2iHsob0Mfbpx62fvcaFF+Vo4rCFFHheneCgq5i6ZjmlyHGW0
kqvfYyFCOKwwyHpL7crKa9qHvHkYyF+pgFXAtx6UAgGsSnKGcRP7Yx15JP+myZZgVr/3LxXQtngr
Qon7zihNzCqXCKPWx644ZDKEF5kIIWxSawTSo4USU1TXbt9dRUPhVZls7F8mRYiYxDfVilY/5zGu
WXNV+aex37zDNxZnJUTMPDHJXGsTAhoaO6n6EBffBlkb87JJUbGbW4waIySHY+T2LiUb+x2bXIsm
B1WFEDmMfdknsYrJEVC97KfSIK5CS5Ri++bx8mmtX9CL4xKeezikkKU1KhvqMdpXLpp90W5Ec4MA
aQNMm7Ene8/KTEDweJNp6GnPcJc0xBZLWTt0emxl4x0yIYLP59HYBnmMD9R00VVnECe31PsISGOS
01s3BD4/hXTawPPyrWPaGamDYjawRJA4AGp8CF3ihPx5Tl2sS2zbXeDRh8syJSJFthItxovR0nIE
5fiJ6jdKeH/599eP7pdKIltJyBjANQMkooXCQQiOJCvcyJeNqKznHcAb/PfkNCHe+CrtWVLjjcge
zVuQ2fCmmnWwwfZr+pt/5mJ02XzWao69kClEHy2KZ62YIDNqtmF+XaX7prsPQV+RY5ApktTaZN+J
/32RWM2o5ZEqQH1ysh6BMzcmkji3+vTh22FwXgw0Gvw7Ln8/HnULVRFUmpXPSrMP/o+06+qR22i2
v4gAQ7NJvjLOzOagXWlfCCsx58xff0+v/Hm5vfT0lWwBNmABrKnuquqKp1TNod2dIWq23RUHjF+o
GlYrqugSfE/GjMd5JQryE9r4oP5YtPtJtO9w3wRtSHAn1chNXRcFPPbOU3zIgZ/80L3FVxzVVg/a
rahpTsQRd3CLktLRGMBRngOhQO7tWD0N1pc/0CILL4Mlo9vnQ/9a3pU6qZVXUaucsQnyqLUl0dK+
XRHDVm5QoKb5oassm9p+qYoRtZN8urZaZMjQzfZ4nhFmwbjSk4XSDPLCLF9g8rkCrArIgBiDIJHM
gz1iC4sSYwTxKJXftGhyUuPCCP/AwCmqhUQrKu7qh4K7TvrS0Jll6AfF1nLk97zzLO0JAHQGuGUU
BX2VD7X7wSL5IEPeTOUUVQNkwAtTgRXdu5oNDT62tuZ2qawaCU69ae0u/kseF/s8F3th1JYC5xOO
0bpqqoXkijQq19PQY9ZHecAG8GAJlYclo4JD25WDt0Pjh2RaJcEwAYHWkGG8WPXLqE6CjL5EWLEy
1EhS1RcUECbnWdyrIlhbHjnjg3zROlKJNesAw7W/zbzxsNw2FYCYsCLniyKAstqzqFtqnB0a+1Ey
sKSyczU03uWxFGhK42eded+von24u1kKBU33RNUtFHb5NqQ5BEpbjJ2bbhkPV4UieQutfbRH2NEC
dEK9DFaq/ITaHdZQuhyW2f+Tk93Q53iNTK2e0dSC63wZP9fH2mdeCzrM4c96iS8Snl1ZpeifMdFp
iC4aTlalqmjglIPbpEt8+BZ4cAOSjU6SmFfJ2AhglPb0G53/aETGrIH5oQmklpRJjvIQRd78Yan8
1LoehOjCLKjjzeKWBufFmlneUHWE9q3wYi0kMTBl5czK44AB7eV2TAOULO2SPJ+/tj3OUPFkDwo7
TL7bME/CMmn1pXbbDm0GhuqhKcCTySBwa/fIgIZm6AAfJ9il/f7NH7HAYK5N5IQWLLqWywI9Zd8W
ETDinoXcEuEcQARQgzZmcu3K88tqPquhe/6s9rQZYDqY6IRbzv68Z6KUdTpmfdxg+3AVo3nlUW3S
z3IcH2iRi7Rpn5d/aPE+eZTrRlZJE+4l8tg2L2wBuW8NLNfKjtF3Fcu14NKKoLx2jeOGQd5RXzsS
YbQGxjFZvPpoHCKvPcTPzWcrmG7EfXd7vvOWGnddTWbOmRIjBUG7y774q5FvjP6aDAda3rSKIN2+
6xFuiXF2f8yXXlc7CGDnhUHppn4WrNcUC9BZTDrY0R+o1ZYcZwytfBrWOY8g7+mDRf5KtcrWp8fz
4rjXiAE/7U1GmNJt/PVoHeF5NuBpcgxbRRNh85eGyf0k0LG00ZfdPkhuqAjmVHiSTEs2VDN5sGa5
QbJ1VWxWP5Y94s0X1WSXP6tj6SWueX+ezz0/Ycsmewo2BFvNauhqQk66obAH+qwCJmayVjsuk1NW
lY8ofbhdLbhAIZucOVbG2ipHjVVPWjt+1H0GUyvf9qcFE4hoZE8DEWDovvZhwgx1RxmhkcXz2cgR
Nv0m/wMGqQLsfyb2L3xS43slCCZ3LfKGGsdfqjThmDQtdpmbn/LRr5WTbPx+iwuwid4Y4uxlZgJY
OBkhn3lWnco4t6Ms+lZKoordrqn8hwz6dt7Lh0EXiGNtoIdiqrCia7lKtfhwXgT3pYEVmbGDEnEr
P9jRF1M+LjPFFOpnGsyoQPdfk6A8xE9SkJ+sL5rAb9y9nA057nJCTeljuQNLkXoypWOuBJUIQkBE
grucBli4U17ggcmt3J6qoFKBL5YJnv3dq3njg3BXE0+mZOkj+Mi0u7K/XhSBaRDdC18PzpM2Cocy
RWXkRl5shr4uefKx+2zcSQFaWVzly38TBMI9WoqFGdO8gVnQH+pLgDthvOVbhhqXLb9iZYtSm6ID
5J6tfjJbedYhd2b9FM83i2jJtEAKCKO/sa1G1fRGX5o4P1TOSHyolNmmIlHbt2wbMWC/YkMlr8lS
SkZcv6Zj2I5por1aNgaLEn8SjYXu8YTIgOi6YsAl40sbVdevg1xjI2hRfVfjb6Z1I4lA2Xef3i0N
TgzScpiiTkYRuv/WeRYe38I7xq55qbzMjhQAVuReFPCIuOIkoUvw3BlrU7tS75XynfHXQAUJBhEF
ThaiNBomM1rQ+bDMjm4dWvgO0RScV6A9gd4eHCcKcjT1JpGm1q3oQ5VeGpJouknEBeeemKHZFCEA
ZFx9xqrG0mvQDD5MorzvXiiwZYN7qyWNYgNWodRuDJiNundidcR+7GAUzYqw7/BB4ZYO/xCUmtmS
DCABESmcHqvZyVUn/1Szy1pU39hV0i0p7kFQ0ljKKBrT3NGyw0A7hK7hSZ96T/UZAKoIdltwTXz7
a7y2ZJ1aCNtKVj/GfPOsR/7SrQJxE5Hh4k61jXSpzfXKneWnpvN1fUBK4um8SItocLYgS2c9bRa8
pFMW2nFjAJ7TUw3/PJHd6sbmel5fwo0NHaWhmeOmxO6z6WLyiFOdioA+VoNjWvbivq5bFm6wFsnE
64/aEC20VR8kRhSlrid6+pXTSQYsRGMTSqI2DiZhZ4T91ehuqOm5hG27LH4nQX9kL7n2/4KSFnLF
mYhqijR9Icx4u5PHIqZQs2sPa2mwfaKQbdGSIJF8cLYCtTy1z1focKEQABMEq/yYkT9IUGHeAYMc
bA4RdcP3L6yqzsZk0QRWbyydeHSWqHMMkTOyL4MK5hwNBYOpWCD3nsqA7elNrxWVu5yGJ71HebcL
2kPnA7RV+tmvTh+IO6KYhfsgFCzDp8kofuBBf0+zzcNo6GtmlkziAGYXvuqjFPvreiTRYAtXuuwa
XBUZHjTcoNLCFycwnVIgMkImv8gbtJLpradajaOa2E8kAeJ31VL3vGLvSseGIPfqGouqWkDyQlt7
OwCRijjjqDpt/OO/UeFOMYsSNBsaoGL0d1J5GrSnXLjJfPdNVAnVgPyBzlneFy80MhvWiBaiVFn9
iF5EjV9E86HJBbmc/RNDJUeR0dto8sC3Y7kWwxwht0Kn1W7Rh9edyui/0eCfp0TqtGTsYNOBu2il
95G52GYiMuns8fkg2hhQ+psRfkBjQAyu0xBOhCVZF/Pc+F1BLkqJXDZrcSfLoy2lzU2MpW9JMjpl
ZP6Jv7chz71bkjEXdT4vlSvN8kkBPGFhxX/ppSJINOxbjQ0dznONsUg70phZD6/CAKBKD1kwRrYW
hHbvqF9DRzl2gnB9XxLfDpbTqWip0GNGVNbMdtX0vhmZ9qJ6aSkwurvv1YYxTqkidahXQ8pZG1uW
OzF6QiiFZ66V/hQ2k6P2zVW35hf6rAkGlYRHyr1gpO6VfFq0wkW9GU564hDUuEMXQzgA/npia5ti
T/Q6C9SOX8KRYA+2MVosYUCzY5dEwNEEIOT847yhEl0d5/DmxBykpJhr15wlO6m8CuBYtXYqhG3E
TLo/KJ9GLOAmUwW4htzloUEVIH1598vZyLziSrlOLgfAIDDc5F60vm/38DbUuAsDjCYaK0ywNZQ/
sDwnbNE/JAmOTkSDe53JPCk1LcCRvB7N6UiTT2MlkPjdfAvd8MFdDzaJRASbOGrsNyZ35qnwIi9z
AEe/nliYEPmiMGH39d/Q4/yaLKubqKjqyrXqVP+sp4rhAMZdQRfRGF7Gq/ltCSlwRZAGts/LoeAw
+Wn5qRxaKang+cbppRydSuUkCQ2jQAR1LjgZrGWVGx1+aIF9Bd9YlSfxTEQRPmtlF09Q7obemqkZ
2P2ryx9GfkO9T6syhidlNevRQoOPnonEXESCM7zNiL78JoXhnervefETpdnzt7IrDkTBYnULvi6w
Vd87g9PUK3G5FLWrjEj4tVWQTX/1VndIM+kFIBX1IHgid60RMSn+6LDdvM1Ly9LIzB7V0RXAIX1/
wWB2C+lmEfV27NGBF6BrQMcGId51om0bmoqElvK+6ByleRijq2i9N8nT+eMTkeFefJQu5zLUssad
AUjvaVXmlEv9dTEbw5lqUUF7T4O2PHHPfqhavbSYQPEow5uuuLXayqlTwUO4J29bGpy8oV+lbQjD
/qlmb9VPVP56/sBEPLC/30Skct5iFBhI1W6SHScpmBY/FlmBfRJwmIHMgWoe7832val1ugr0kSk5
dhkKWVcGcf+EC4PIGDbCPzyERZaXKiDd0CLdJI5e3KLdTlpFTh67Tf45RSPGPzS4h6FJZ+xOsgAa
Ez3N1d+JeEwdEnR4ecNRPmAw4tt5rvbv/o0i9zSgza5Lu5h1TA/9Mekn/FfkJOw5eBumeOCKXG/k
VO9wN0p7sJpANR6MxddR7E+zgwqwESTkzvO0Lwz/8MTbt3mm2hotIDj0mpeoWEPWRR4pqIDMvh14
I8PZgcEa5chaQvg+kuynZLoql/hKkYCNpKcP5zkSHaH2XoMWiaq5mUAuyqyyh65ymuQi7w+DKvnR
/Fym37VlFHAnEAyTMwpz2Ja0MXCIep5doFx4mVIhXD772WfEnYdF7wcyGWqNIRPA1SV2clgPkjNE
bgT8PeY/Zs/9l/PnKJIMdqUbS6RUab/KU4/kfBHI62OhZFiiJPDudmmo2GMN4HIm9uzvNzS0ZKmi
Agu93LH4UvdA2f2piPZ67N7NhgTHRloqdUXZ2EmmXqVFbIciwHoRD5wTPCthHE9K2LmrZgRx+Um3
lmeZijqBdlKIJmvERS4M+yYwKswZn77sG2RBCNttzzaNwxHBbnu2aaoGGIFoKPDjob0jxvuipdlI
vYY6qqsv/lg/z8LdWR8PzcSgKFHQmyUTAw2E7y8+7iYLGCPZ7OaXYbA+YmbDQeteoOQutUMb6b6D
dClcJbNPFHk9NEiiiY/vVyyxtzTWab24cttfEn25rfSn1hBFrR9NHVhTsT8OfZEA/+R7thQlR7Zo
xc6iiC6nFnWguNL8VNbtRhfBHu+TYq2X6KWDe8qJ3qD32DC74BSHVD/NqewABfmxi4JOO5y3BSJC
3Fs7yGZidaE+uYs+f0JZ1Z6Q0pP6xFsL0b6f3UtS33ji5LzEaI2WKTg+XRvu6tly68p8rgvRUpw9
CacEqyx0FciZcITfC+AyKtNamObsjql80Ps+SFvDO39oOzkTSIKhooYCzcXeFo5GO1UGzdFzBpUN
c3esULQljvYV07ynLPZmdKcgfy3KRO0ytiHK2bslghtMhnZ2+/6zOl83ogV/e/cDUDcZiMvo2P8A
TK2llUljpQZTi0/mu2F6Xqbvf3BwcLIJkASAM2jwKgQEDWtOhmRmecLHJJHdqaL3UZtfaXlzI5Mk
dUaiAhA29iZ9usjyntiYkT0sc9LYpCH353/OR4eC5fUQxmKVEAXjnJZpsjRjDqucXYAD3Ixr6lBa
j4DUp4MjxW3q9Kl+i3TtoUCZxz1PevewN6Q5vdMVqQvjDofdx0GYXPSRH0eClqnXiPK9Y8HYA/Qn
MRQL29g5KcWoQo01wcvIVnqp67G/lGzFrgLTlX70i5f+JfsMqBMwHt7vl6neU+ZEVRvHITemfHa1
5VYiaI0cCeZP/fNHuKuFW/6467MabOBeMd/q0pfBW13NVeA5lYfWQyemQw9AAv2TS0PhSJGphcea
nzaqTEhua0R4AOaXPiE2CQGK9fvZIpydhnqESdn0GV8Yk1fFinS1XADHpbh59LVsaj8X9bWwo/kg
GhrB+kwAtqHZmxMNZY20PmviyZ2mwSbql3UtXdV4MmU3V5/PXxOT5A+kiKKpVNcoYEK4PMuMpU2t
lCpYuGwNHvbxXBRWoWJxqPItpZ1NR8mzMixrPE+Ut5XEgt8JyGCcJJJUaOt//wgA6bztzaTM3LE+
ltbDLFqRsf99ahJN09GHzjMV4f8pqGCmbh/JzopeUrU7nueAf5h/cfBGgYuryiKR5MgYMiT0robB
N6Yngo2nwvUrH5SIp8MFVYB+RpmGAF56HGxqONVPhnzPcH6kH0py/JU9FAHXiHhjp7sJDkK5HMbZ
0lM3jadvdfqpGVM/lsxA14WTLHxwxbPHCbq2lgA3p30GJHC/8QgrMzvrYUmBCu4MCTzSMfhd2B+e
JGf8mlDOSuCWZFjdFcilO+mCV4t/Ovjvc2bPzNJWTqipOtJyvS6XtXJXZY/nhU8k3tzr1Oaa3iwD
SBTxQ2Eeel3Qkyr6PucK6k2h1TrAbBxJ/2EsR120EfbDYkTujPgwZ1IbUiQYP3Amp07s5pqe2ARv
5aTYc2vrAdtvNf+1HFmEFQfW8XeHOF/JU8wlAn0VThmfiFMAt6nB7qpOo1wRvBCYP6tG4WTq7im+
UflQWJaNaY0B2uQwNBka/MIrTxxs7AYwih17otiRt+QcV3yNubLWNFTrOnNj5WmpPDPObHhxcXU5
9If+dxMIPDHO/g01FtJJUpi4+Wo9xo0CmOHpm9I1wXlJ/1CF4ulw9i/UXhHsUrwU/ohnycsBEC1/
kTobANlBHwBzSLS/8kPAz5Nk97oxf8OQYMJ3yTI3e5qAPrheGLKjBPE1A7Unhb38ib3YiAlnAq22
L1S9BblBCQDjZPcFcmUChf4XnuDXa6pK0djOGaV4adqI1iCCFYKdx5qn+4vEaXKf+KkXub/b1P7r
CN/IcQaqHwZJaTLgGNABoddyt6pYijsJDm5fv96IcFZqmSYrLAZVdSy9SJy40zRnVDsRDNmuOaf/
UOETw/pQKemo4uS0LHLUrr20ktRGj43IW2YKs/XDuCPj88GNmWe1UcYZJnwYziomfJzYLQ9GgOyw
sNbKrvscMU57S2U1s7rTVGe0sB1qeaDWd9W6MdtAFS/I233iKVKM6OlC6om39VFGC9qtK4ztT8Un
Xo5hUfpoXAFw3a0/oZdCZDF2vZcNPc63NNdokmoJZjc9YlddfZyC2A8vsSgoulNrG4szXc1BWFXa
wkaD/VN945Q71cJAcxc6hbH2gIb2oD9k9aM2PKXo0hi/C8zivrS8keLMohSOZAhTHGp+VBLbuqic
wjEcillLmxwiX2gT93XtjR5nE0vmZWsD6LWV3Xjh3Xisb1JXux5/Kl56rznqQYRd9gEv9ZdCvJHk
7GI8NgSRCNS7+8nSN7HTljZrVJ5xgz12J0vYoJyeRK6PkCznHhIlShejAqe6Xed+fqtho2MU9J6M
BCmKGW70HYBZ/u8mj3hmOftM0nxOaAOqdTn6A/Bgyk408v9hapynwRllVZWKoctAYzUDmtud3ThR
5RgevVlWv7kRsbRvON/ujzPP2WCZ8tpJiVtWtY1VZFryXMcisFCBHvAgY2Hxv3MLX7rViQ5IMXgo
rsbucFRtcdvyh2EQ7gz54WatAjDLyO4J7oiLwf4hWCEfA1beLG5zw9rcxN1Y+zHgm0WjnF2Z0vhv
kexdtUXDPnsbkh+9PbgksXWoQuTmjsDACKw25QxMTRpjjMYFa41u1NjRfLaVHatBPpc5WtDZ5nCR
iRFYGMpZmFmihgS8R9VR4oDWVyT83bL169VhJzmSzgQ4nCanYqm6YjZxhk9S/Izu61vlkHzq7f7n
6KUHPAcPIn72Xa4NPU7dmsgAhEuaZ+ifYk382GxyU19MgEyXgV0pUoTdp2dDjFM2Go9VVity6sr6
+DPHvp8iJbq71Elu03mc7GnVBG2zH9KX3HnyICWNGnVTmeM8e3f1e3/wwlN3VTgjXqHFZT32r3Dd
QjkRcMpjgjZZV0sUy7CBbvYpGzHPGD1U0nM7/KxjKvDJdi3Y26HyqCWqvhpjTiu4ZIg/jMlHizJG
SgSuuYgIp2gL3JU+NHFzcws0lu4woRBrml/Pq/OucsHrR71VBRATr80SYGOJ2jWZuyinUn8xqcAO
7/pcm+9zymsq5bI0wLRwBlnGfl31EDf0pVWIS5bePc/K7nmZDEwK2EgW5SGoJWUw+qqH65q2E3Az
brPpYehE+cldfpCS1zAaAIQVvmCZWQtWnba49aZ6WrpPhX4rl9g+Wt6f52XvWrBJClAuKsuD8lX4
QSedbsUz0iDpz6q+0buX89/ffTm2BDhnRitjzJQtjIAjO9Znze2CyFu+5Bg1V5zxJfG1L+cpijji
jGyvIXWIuigIVoYtxTdFmnrnKXzAB2d2Z8sTZ1fDLguTHPDvDgmv9br05NGThk/m6C3pfY/NQ8CE
HPXfbD7jaXLmNWyjZdbYOVZmhcGQY1KKALwFB8dHSRYBELWZgCs5eSi6o14JRE0kCnwHKk2y2kQt
jYnC5CWli50inpnCn9YRYZLn1HAkAMYL7orFWnycubkrnfNcCtq3mrGCKAma6/qG9RpMSDl0N5Jw
gG1PZSEXQBpDZUYmfPzcTR0wzKQMnlmG9Zg6mkLq49z+1XciVIzdm9oQ4nhKsgEnkKeIS9SrtQjI
725vfpW1zff5B4E0mtRMSuICFcCRauxvxHZvwAz+Njo0T4gxuslzWXPTq12XwyEKdZuWpm2JejZ3
Q47tpTBjviEhaV2YVQp4YeN32QEIUdfDZ7ar9/eRLXluOFPXL2U4z6uGcikx7da60Jun88K89/Bs
eeFM26qsRYbnLXFjPDzjODlNZTpo2HHPk2Gm5IPKbK6fM29Ii1d9PeNW0mNyyE5AeAnY7LwwvBaJ
MWfSonjuqL6CDgkUH0uEbmJ3tLGl0Tud0GEiVM/dlP/m+Hh3UU7yaqyR6kRcje4mP8fS6PwI7CE/
PJqXaLt0AAjkp0A7ilwx/tCus7qlziWFdCUx5mwA9fzI8F0IhvjT2DZvh9SmD6tDsMVGxULMwELT
nX3+QgVyw3uRSTZpA+mhA7U83uczwGXQgTmMojH13XhjyyJnN+ZBW+lIR9glb4Z1R9/L8xpQWwrU
Q+Raj+eZ2g2Et9Q442Eo4dAkMqjVGGWEpOYougO81ryc4VmsTzliKvlZVJjcrQZsqXL2xJjHJFPT
CenRIwuD24ext7VrAibrU2igpiKiKNASi7Mq1ZBNShWCzdnobav7qk2mQDyEisHZFbUBluVigidm
IxX3MbGLH9mddR+9WF7vwZbZ/VX3TJ6j2Bbdoog7ztYgUEgihXFnJldleE2F1Zu9YG17X5yRQffx
UGU6CIy+eaIBk0pknO7J99mxUL2R0AIiX0TC6XKBuqPV/v27U/a0iNMIZzpjM3EYGIfEA/pEb9qR
lziDO1zOL1EKcckd5btAMZia/bv91nlIEk2bpk5iLE8O0t1OcdJ6W3Jy7KwAQIVpi1tGhcxyDokU
y3qD3SWo1h7KI3Ham/IWVTI3fYZe3FHUd4aL+g6xksi5Y9JxjlPO4EipYY7oUWGcpsiQHjukpUJY
gBS7H5AIIHZ1ycYTh4v8RaSWAkOAVtb3FxzKfdLUxt+nzFxZdXKiALC/XnoyjtPBeBRcK5OYD8zq
KnZBwMNEUMg9IE3eLFjXqSeIoO8y5SZNa9syHheUEaTlc4Ll13pkr60gftvVzw1R7mY7NMkskxLB
Q8u/q8ptmv1B7gG7Tv9hirvBNYvrSjdI4lbFA6aC7BHwH2hGO390uw7Nhgh3VWZvVWEy0QQV3Pao
HfoDiwD+LIO+5YV7GuIkj8dQw1nRJr/oieyquSXo2BNdB/cY6JGJiD0BJ2l6r5uPafrj/Enth7ab
o+KegsXoo84Y4MOu39Cb58YYtryvjpWrfhUl51/TJOfkmTP96GuDr7DiuEgABBi3u6NXMqosnWN1
qDsWAKAHEuTrRU2P9EBlezgImN2NDTfMcm9DGg9TGio4TeYQwmtB30+NcicbhxSNlrKL+Xdm0UT7
3lpUUdlaNY1Vx+gbGz68nSkAHsZCXwQVIqu4++T9w5bB239swFs6o4NOqcEwYeNedKFYGNzujyWm
tr8tlq3Riz+b2n6NgDaUOWsxaXraJmkCDzu6J/m3IirsRoTzd14FMMj2/iRDjMglMtwGd5GvNOVr
IQuCrP00xYYJzlpovVaFZIC3XODJtPsj6xklj6bmobneXb3cmw6jUBTZrz4nH7ztCBVSzBTGnWLH
Kat1mAq2kDNPVnfGH6YhfjtFFDlTElY1MctVRXFMcY0bVt2cv0pOH9kDEFjJZRuIXkzRxXGmZdZG
taASVIDWP+vmoViF8cd5fTZkzqKYbF5wUXo8Vk+L1znRqX0Gjucla18gIuSv82+KwTdwIaVZWV0M
WvmR1fwyBMkshBMGyQJl/tDCRSWMCysdsnIBPWWGMx+WycY2g5PsnlIbGbPm69zY4nXnIjXge7nW
Cj6kxBjsvAJlWvBYOHMB7EEV6ZPUywMU4DyBQRYxy9mPVi3GPFlAU7kpMRyEil9s5z69TZze065Z
iK47hT/gifguoMz064z+vXp779JEM+0yimMefQ07HAAa+KnK4DWjjHXUn+jX/Eo9iBRCRJMzNDkB
wkVrgaZpuLSU3WW9SCeRjyx4eF6j6A1jxrhqY9miByom90lylZafMS80NY3AxdqP/d+s5mtTw4aO
qVpZ26qgA+wil72ljTNeGJ520jChSO8F13XeF0aL//tHYJTWIdeQPHxN5SD0v2nxbrMkVSeq2TKR
OycYvE3ReiscJ/AlARndbY/tTejqxXGOHdkv8RQQVeCViKSCc0qsRUdO1IRUtID8rj5N9aEEgvn5
8xOY4teEwOayMiXM5Jjg+CooWBZdK+rDfyPAxSpmUhVJQ8DEmn/KlItkEZlfkbzxO1oblVqhUYIF
VldKb9niosgLL1mqcvwkfJ4FUqByTgdmMqumCcEPOrquGYjbMnrq46+8qDIC0vv88e0Hl2/apHKm
QVfTpisScNe70s3qdk7qsvmm1wnJ9WU6qILq0r9YeyqbCtqBLayyf69Qkg4IUzWF/6HCGadOdpdV
mMms0erEei3aT92FLLJM+4L+RpLTrLBOG7RcwAEZ0oemvoyi+3URhEv7j/QbCU6X1qhosP8HLgcJ
ooN2sDwWT7SA0xZc1754/EOH7wEqzCEuYhZgMrz3wouB947hMNYmpmKcNRVBLOzb9DdynHaVXYKd
upmkOEkbE6ye7ABPXnSzm8iJ6Q1xP7vn+WM38dEGvtFj7G/MxVD2xWxKFYIX1W6KY4lOreprvmA0
AvX8sBXNZ4rY45TNmMpxzZOadfqNzig/xNMP7LC25UgWqZlABPmOn06Lc6rVoDQ5yTWWeAGm5Gvk
ybrTn4it+pqXuVXjqSLjtW9+386T/azNebZKNrYWO081vpqin8pSiRjbd+7fKHDOPek1E5h1YIwE
ml+63SfMoqlHhhbcBt1zTmxhnXXfdQMCO7oV0CimctosA8wX/aCvqpbda5/DU4NoWrmPPIul4Y7d
MXLKu7qxf3fi7lfI+UaXU/F8GJWsWBFyhk1vtx1GyPvPmcgL2JfIf4jw+zEqGudyw0IXzFsvtdcY
TlZ/qqTH82omosKpdaS3AK9bkHvRyv6Yk9YmXX6Zjok3mKZAo/cl8I0hTqNTTDDmVglS5nospc/V
en+elX/JI70R4HQ4zEoM+QPWEJPwk+UZSrcCCEouHYC8Ll7T9fBq4uopG2LJ7rRmceqq+3b+J+zp
NgM4AkKpQSygUL1XskKzKjWXWERteRrS38N3ffjy30iwU97o8ags8RhZK/KKpulJ6DPRovpi6EUb
QXfrM1tWeHsRlVkbd2gsCK8W9PElXvuY+9YFS5LRy+Fbc5weMB0cABDtJg9Ez/SeqGyJc6YkNywz
ygs0GzTKi5mP17ksbAwRXRXnfGhdbk15BR22YHGvDb/6IQFmkC2jcIxrwMvC0c5uRI/2HlEGgvS3
wdK4y8vzwSgAE48CzXCi+VelulDiVGCH985uS4O7OKVZu8JIoQVhctS0m2Lyzwvgv/iJb0xwl2Mp
a19TxkTzsz1KdvMyH4C6dBd+Zkt7khvR1LaIH+6ipGGyslJrkfSwjkl6q4aP5/nZ99fe2OEekTFS
Gw0LzJibzfy18fALk/lP5i+318K9GdO8YvuWBjJ1d8j1l3ES2IX9ppM32SJctjfM6toaVBBg2NLA
YXz13VdHdjUkfztHhMug7Dto/5wbP2ycY4y/JAvuBRHqpfF58OBafDK/JM7qhHbxRQmsgAmEdSsy
DvtF+A2n3EOSF9EK0Fxw2nmsdMyqfpkT+xj3Q6aoO5Z3ljuLTpd986M7+sYtZ9mtUo6UOAS35aUZ
1H6FMGXyFze1WycSdo3sTmNshIVfWmEN2Eya5OCQda2BpmvpQehCy04YBrwsXDj9F/GLKMMh8AX4
vkxTQRa91sFjjFYUegyl+0W/xAorgYHal1SqWhhC1RH1WZwVTGMypPKyICl71z7W/ox70yEt87W4
FW9XuTekOGOYhQOt1AGkmHIXWIWoAHC9Fw5Xi8hwJrEz0cU/Mo5Gnw0ZFoGGxKw4ebdrCjfccKaw
zJpOmSaQschlV30ZKkHouvs8bb7PmUKUb6TY6PD9Jm7t1rhTlpd4EDXQi4iws9w4MMU4lhZtQKTD
BjY56C+ba9Yegd1TD11iq5gn+a9iYPKVsBI4mz12T/2KyYegh41n9yMqL+6LgWWqxMS/dH4/s1Sa
Uk5YXCCfmBhkf4uByItQRHQ4Y5SOOkzRBDpqMDna5+TAFmgnQeFENrJRd82xd2TkhzRbXFDZN770
jUdOeWnSa/PSg3bnLZ7uzn53zYpVLVvKFkyXlS+Gdd2XmDeSnBJXi06zTkJxLCKpFNv6wDbf0KTo
7DETrQcW0eI0ORlCTQ1LtDtSgtLDd0OTnXgSjA3sByqbM+T0mK7DmOYlWkjSo3nSL8wj60yXUf4S
Ssq+xXg7Ok6jlbUmRvjayOUrfvqls9nWk/le9lU3PTU34pFJEUFOu0N1XkvKWtUAEJLk2Ejy5by3
tp+DfTs73s2JG83KYhMtMCSQc5u9xOUheWRFmhbttaJyiUjceS+nm+QxTDrwo9sT9s1ieLAjUDbm
aVhI+5q9XaNtVJRg2D1FE+D/MExIbfBMZlkRDmZJYEiUYCK3dSZIve699IAhA1gY9r1hnTxnQAZt
TrOmHRLXygCJCQdRTr7qxWlGf4DgutiXeL9pS4kzF6qUN9nQIyJedPs1i32HwwOGFQQeXuI3tJ5+
F1Dc0+AtRc5aGIj72zlGoksOzED2uoCmtnbVe4pzuj7IF6WTfT1Pce+ytgQ5k4GlE3WtFMh7qdRf
yK0U/Tj//X2GdOw+wUp0RedHf6I+zemyIBiOyxs9fWyXm0IXWaS9KjbR3mgw93fzKCckawHtB7MX
vixe4SWZjcYurMn1K19FISA4z9Guf7slx8lfFWq0LVKEkNHP2QdSllP7Kbz4/KsWsNT/L20WUd2/
pzceOVE0tbA1K4pzVMKj3l3XkzADKropTvSKpgGwt9WwtzEM0s/Ri3lruiMCIh09FVgceoPMuchU
7FZRtmfJiZ+ale0a1yBqGoBQmN3Orl5Y80j1rfeIv36SXFHOcDcDsCXJvV+tJGujGYMkK3GU7nxh
ussNBmqA71Jfhc50d15cRMfKPWIxzXT060LB5OFynb7N/0fad/VWjuzc/iIBkkrxVXFH59DuF8Gd
lHPWr7+r3Pcby2WdXT09OMC8NI65WSJZLIa1sqMxcoBhN6/kVcWJ5bcvC2HUxwhxSjzg81nxgY5V
wp//qgG/EsQuBKhhNlYTHcpahMMivmaYruBRqm1eWmsZTFG3NgapNVJ4c/iLWkQ+O6B/sIcco6mZ
1T3NlNoK4Pj7y59p27/ei59MDKkoYw1GmGSbmC9S5ioy5+9vXv1rtVg7qJFdjzIEAMJKPsjgEsht
c3bGF3wp8NsfeSUbrkAmmWnSMEjVComn4k+YLL6hqDgBRv0Na6DbPDx5lw/QZF8p0qDFURtOMVDM
d209Yp2Hx1bK0Qjwvh/jvBlMI/Y/cYS0sEDnHsPQNhz08/zSEzur5kwybHvu/5kEoKU+iptVeYwX
sFjaSfwaxS9Nl9my+HjZ7OhX/5xhvMtg7pKwGQp5quBQaW6lzbFVFKcQUytqUisoMyfvONPDm4Pn
72aIjdiPSmH7oyiVAUs12uNsp1ejP+zEH8JdhtVSO3wI7cZufpqVJd3zOkI0rF7SlLleisCgNUQI
No3YSkBSZqiulp6D+qGUTPvyqXK1ZK4VMxbI2IfF77tMPnR7hBDUoMSX7kAO2CgA/kL0Vb0hHCfn
+QBztYiakvZkhI5qswujHzLhWAvPIpkYUsw9wB7pPpa27EY8JjvNU+r7y2fH04EJG4oqBy1odJGw
Bede+BGOHAvk9GbMt8tsla3VPekzcYYSb+Um7D0RhzyXtYWGa3Osdul5Osyn7gwmtzeWlc7hzopw
nI4d1JOjII7lESrK/uwDEsQZ7/Rn4E4ek1/AI7EpCIlykneFz2Po4+rOhBRMoqeKJkH3orSKh/Kw
fKv2BPWjwFkAVtZcNRhPpPt8spXdZjbPPDnm85YZrU4+l8C7Gy2Q3gNyCLxmXfFDMt3/ZD5vCd9K
BmAeyq6nLgBKjjoIrSiKrcsSeFrQf19JSPM0UIIMEqrpWCc/0uBbqnJSfJ4IJnxMGZDlZ0RmWywj
SxR+6IADGX/+NzWYWJGSJNQC6suZ9D0vKjxZbCXjMUlwkimsWX88rD4i8zxrkDLaaI/jdbSDr/nF
c+BRrI9uAnp8deZVEjf9C3D1BlDdDZQSGdUwiVV3c4dLTRrAIVDGfWrP6thYGukkv9OGdDcAyMyK
xkbkZcLUgT7dMivRjL7jpEh516I2oJz735B5u+7QO3R4n1+Y3U5IVtLYWNnOA8q1b+VEydPsxJN/
E2drqCMGLvnxFxbzLo2dmZqV3mhq2tQu++yhzMXbYJ6/REHBuzxpznHhDFm8JD1p61gL8NRUzkAe
xDDMcsxt+UfryFgByn7yWqSbzrZSi4mJY6Nl4N/EIdaaZ+Z7s/WSgXMv0+9wSSOq8SpkZHo+mk0x
0vfRsO9R2tau2z1KiJyEcbsysFKFSa6MDvvmQoOToyO9w4lahBoAP0F+mK+BeuOM++igVnwQO47D
sajkYWuStFSH2AGe0K+6CTCeCvLVob5qTNMei9aPo5QTInm2rzExUhgFXS3pCMKArfDIbpFeYZTD
kz0KFCC9XDZ9rjQmpMhmNfXTgpAi3w5OuMMwx53wSuFEs0Po6BxH246aq+/IRJEYMze1LiKKJBk2
I6r98JCi+1YmFgqaDtC09EPpFD7veqY6XLJSJppMnZpVXQzrAfoGnk+vqRbjmhZ0t8ek4pA0HKfY
TPTeldSZlrscFiQQaR8mFvet+UvKvnG+GU8A81xr67xQhxlVicbBnhptdYcAQKMjdR129m9Lnvdx
4pbOBJJeBhhZrEChHps5jvIEnpSfJVZMB+CtVYfKF/5gj5cnk4ksRdaBuKVBdQcM6Q59ksYVtpBk
yWplq/TAOC9YIg/MhGeeOhNmpAzUni291Jd74AacTJQfS1sjVuwrVgEgL22XTBavAMkJ0zr991UM
HUx5KqUZOVEnnMP8Dolj23uXLYYnggkpahj16OBDxKCPu5lkB6HX3VImnHoxzy6ZWDKYZaIKCcRE
wyGXn1swtFzWgyeACR9ZUoMVuYNRpLM7Z1e1zHlC8c6JCRRhVcTaFEGBZQYG9m4Oj7PCCe8cFVgE
3UQVS6KXEEH0syH4sc5bqNh+or+HHxb7B22Bsiw6SNDvlcMMnneQj4XnYIcVARtQoR6q946w1+4a
jpHxNGOiRGM2itHGkNv3J325k9XXyx+fd1UZTEjQm7jPVfp1aNMNFQgsoMX+AOwEGg94qOjbBfTV
MVJ1V26ZZYkk6zmkgdAYxV/JITsARN3RFp9kN4fkKy8OcPVjAkEXhUWk044RrcIJFiro0O+tCOfE
nsBL6KnPX7gUDSYmtLqmBQF11taVSqvCtJZiK25yjcCwb78oX0K79IQbXl+C42Es7mScSa1SBoiw
SXcwxpek+1bxWL14IpggUdRjFnW0CBGk+yB/FeJDpvEOb/N2Am2GJsoSHiIsGY9itqQbZeSFA9jY
D8t+sQDxEOwGrFmYh9oLr9OOE/o2tVpJZLSSxH7MeqEBOoHW3ixGa81BsDfV1r3sZJtOvBLDRECz
itBwlFv0CKorIt7mAydIbDeJ/hGAFZ+PboUdwDJcFOih3s9Y5aTZrW7TRqzo5J7p8JbdufKYXAkz
+cCqIJBXfemQ3xae9mI45DzZ7b47hx4v1dyEEgC69/+3DImtbZeRXi9CgLekas12vPPozlTqToAE
GnZo8/njntIcv9XCHK5PU2U++fRKOBMh08zszZhAOEUEMo/BXkFWWF0lVmXzuhKX7REsWR+/YydI
SrnkQMxaksLSZCCMAb0c5GKXzXFznHR9nPRnrKKwXpMaMPAQY97Tx1D/U71ST/VPwc1Hq3iioKr5
ffKYXxt3ATcbvOzk4FH6KFte4gWEczjNIcqtQfer7qrOA0ttGysCvpMpfonCW73wCuNKKtws5O3m
bB4xqM3A0476ksI+BBvJHIk+4bEUz+def6pKf5z+CgdbWQlhcjZVUAFIPyKSRXsD0BfhQdyXezq/
ykc94+nDhDBdLaoiMjsEzeqMQfSqXyxx+n7ZYDbj10odJn6JZg7AOBVnZirNs5pmD03Gi8Tb9/S7
DPZ9F4gAfQhKyFA0p36iK5GlH/qlgrkIvId83pXJUYmlhyLRWKqGAHHGfB3oTwtv6of395m8TZBC
Qwm1EK9J5TSJvipzno+cz64zQakAQG3bp7AwwPFaY38a4udQ5603UNv5FPlW34QJR0uLqFslaCnW
aXZO0ggLdEu+DwVztMxROoLyw67Cv8o0VkKZ4FQIs6j3YAh0CvV7NBWWiG76yBm+3b7AVkKYKFQJ
3aS0BJ9HS63WbfY6rhI6aaZmbwggdNvmsgvxvhcTEWqlWyIlwlGqvZ8MP5N813PhsqlNXfpcTCgw
lnJSalGUkOoC/xCcDV54yL6Joav7hifs+4iTdvBsnAkL4wR0rlbDl5pa3Bsqgo8hca4q+h0uqMQ+
7ExVGaImDEBTUlzreJuQxUp7a0q+Xf46HE3Y110V93MwLDSfAXqP2r6aoX1ZAC+8GUw8iBLQIbYL
zkpECw9NxFN8UF5SO99LLuA9eHkEVxwTHiaj7UWQaUh2VlqADqtQRo6uNadbdvWp3/8dNNbqwmNZ
sse5jNIE6Ys9GRlGX+rBSxON91SlWewlY2AiQ77kgSy1uOryPGpumngCzXiuTie1T5R9i+7NWTD7
uxnMQD4ZFEAi1VHsXP6O24ZiKoBkAUcyCv34iavMqagHvc0n/ITZqKwo2WUCZ1qUJ4CxkyobA6I0
8OHJ6Nx4KFwZa9iXddgORe86MLaBqV5pKgtDsoX8Wip3vb7Xe84x8eIr+w7Wm6okU474KuzKp98P
EkCwevVpAbNJ+Jc5+ns8Z1/AqVobQkDwXabaiW4UN3RTPy/sDsksH7Nn+wD/SSENJs7qSteolYlo
sSjAcUIFtxvNvWrwwut24XSlFBNfO7OPR+C6SzYGRW3g/4EfIzgJrwqKJYEFgoxzZk+8K5+jGzsy
JxpzUGASRbJ7bBmiHTMnYHaIHi5bIC88sVCHJFOHXkPpyalMS/bTK/rBBNscHDos/we4Q5tPuPeT
ZAFys2JIpxlcqzhJjGK58W3rad/p9BA/H+fcWOxacherwVxoiISdgAEsPdpNhfRTmFVbjXmUCzRn
uBAP2d0upTESU5tMEOMVi6XBFIu7uPNTTGGnC8+heWoxsddMss5oCjwZjXMDGM4EYyj0v4KtnoPr
aNeAqr79xts+pAZ+SUH6o1bRdokneZZLOnSwDw4EGFzpHqQ73FUinm5MbqbpSHF1WrRT8mOefxuD
72p2qBuZE3e5Vs/EDTDTJ0QacYYU0uZt8tWlbxwRkKLxPe+Bs11qXdk8Ez1yPRKJFOLw8l/9E5Et
fK5r+Yf4RQZimuxMjyMX1ebyOX6CxG0VORU7GRL7+SHPPbl8HbNTky28c9y+I/8v/n7Cv23zoCVS
iXPsHNGeTrlblhis7D0Ksl16M1CU97yu/3bJ5J/TBELrR1PMJDOQBuGtsBv46TMdOpcc8Od5xkPn
Cn6KecTJpbGLuxVzOXapn/AQW70ooginqt83+8ozbsI9tn2dysYCASdLvRz8P0Hegse0m+QOB9vO
r7NiYPXxNg50jpDtsYPVUTKhZBRIYQbgXQNpaeDLr8P94kQYPeh2TW6JmANfFAsRc2/uLl86POWY
YELKNI4SXG32JJ+CYWfG+4oHRyTzZDCRRJeXMh0NqEY9HBHSSpzc1100xinkXPQAUHondKWr/DS5
KraafuIreqrT73ije5xYo7JQiV3dEKNJ8CmDM217REB8+r361j50Z+5zg+eRTKyZhLat4urNO/Ir
yqBaoT4LRGpzfhteDR3AM4qcTPny7YdVk48eWU1FvnQTznpIVLs3KkfqR6ututdaTFw5Mf9byUBl
U/85rSW5pTcgfV3T2498646DLdwGqOvFXs6riG1PX777ydsnXt1+Gr7hLNPJwdaVfyl26spY4MVY
/I4SFAJz3wEz7lH3Qdd2/AMaOvoK+N93r/qW4a+kR2QySUAvq+H7jMX/5ag4wT4G85ZkgzXZ57GL
bTdYV9pSE1vJ6xMhrgYF2naObjUP48/oWrCDXfOs/ABqtEux//QCbNG2wrEjrmQmHgGsKQxM+mEb
p8ecfrqTjr0vuAOq/JJNXHzeN6wNbmeSd8JMQOrKXMmCAk5DrzEztvrzsBusdD+eQrv6Kji8mMAJ
Tm/nsDphdZGLcBYhLxMnaxpaSzRfUQLj3M48KUySQ8bBIFKC7yhJV225WHrx3Ai/LodyzvNSfVva
XqkyN90gdTTO0tpd1NltbZlu5S72fKp/gG3YqxJeAswJcW/euhKZTalZ95TKhnIoKKASD0GcEh4o
hm+9V45Yw+GMTfD8n91FzPK5zxXapRm8t8vEng8VEoAFuEBYZIJtjvvWQdIB8oY/gMXgWCeLv9ip
/ZTHAo5YO8+4yrpr+qT+DnLSl87nTybxTpf+mtXpVkABEwI6F9Cl1214FCv/ssVsXxb/1DzYxlom
iaEmaiirFMNsC9IjGZx6Se1SBl/UXznAuygmnIiFpizTgNJHWUTWVOZOhglmmUfmte1m71KY4DEm
BL3CDi3luc0sedy1ymg3PPyr//GGeJfC5DNlYipLHdcxKDqV5ncV0THduNm1pwYVCMFpn3k5KFcm
E0AGFUmaJECzhtjagZzq27zGIADd9zF6PwParHw3c8yDd5pM/jKQPOgAZCbZWDayqugkaIAiiDgJ
6LaN/3OYbMKSLdFS5CUt7eWGFWA9Nect3PyPuPgugv6ElRtNmRksaUfLk5oTRHhjFm9oH6GATqtD
6x2Fzf1enLN7q2KtZBrVGDRVUKIaJlkKGvJI6jHxgrFCIXO7GVc3XV/iy+WdJuMAeVAnwFuosMCX
7RvhRuaNlNH//+f85/0oGdMXgVUdaQHMUNW+xdLXAc9Ktf02Tv+1GsuYno5mdJWXtB9eXHfqudOO
eexdDn48l2LvLi2L6lLMqQwPOA7GU+yad9qJpnLxC9aHnLDgrkpzrIK9vNS8zcdwgMi8ODbaNZEO
E+G0QN8y7gufiL2iRK3RYimDjOS0eLpX+9IdupMAEBf4S1gcc2ABgke5DcVuhKzGUQ7DF3RwPEBg
P1bH/DS4xDVBvdNwm9T/4z35jxGyMMFmUoBy8G1YAlhHlYTnpBlaxT1C8G7GuEbrFa9v+u7Vh+oX
3RoxE6ssrOwnWIf2/9GI6Bdf+fmoYWMWG9WYsbwu9tmeblrEX7UbUA99lbDp/CdPIJ4RMT6+GKkh
TzMOPY6+SNmXJX9OhDuOWpzMQGb83DSNSZap/1GOEIK1GBR1rqdT6tZnjLI78U131/wcn3nlOU74
YuFUhSqTughMY3awgBTF/JalhJOHvLnYJfdgIks2GpHcFRARvhr+ss8oSp30RhRdHhLgP+i30S71
kp/m1/yHiCjAfcFydGRRVYWhIppEY4BR3hf9XTxwMuT/UUn6xz0I041r1P+zj8bL9hJg/d/g6TAX
BkwGh/K89MUfsGHRc7twrizy1DQswH2UoRap92J8HsvQKUBpU0Q/sua2aG5UlaenvCFRFXWQKhuo
RH/aUJukpFZjEymlXBmpbZZkF2ryS2fSPQv5a1n3hzDTXSUGjvxSDq6eVEcMkvEKIFveuP4VTGK2
CIUUKDRJGgHGLp/U0iJfaFmCUq6mWJIWnuMHzI79HbDSSvCnDa9WbPKCPpTRLSr2ulcZb3Rn5X45
6ADCoKBA3KxmKyysZdJPsop2iyYKiqbi+ZPsF2+4oaBf5h1F/lZeAJqOogBxtaOBme8HTjza/NYY
i0PgkVVVY1/pYjgJphxg4mG+nW2g+OyGo2nnAEt1sRPIr2tv+ShqZ/+IYz5qlmckSvIe7Spnad3+
idYpMQf4Rb1tBxQ+NGD4cM92q6K9lskEJsXMIkHRzcgZQQp7KDww5vkdlmBAvQMqCffygW5d3Cth
bO6z1FIBCmwomE6PWvVYmADwvY2HH5elvCXvbFBYi2FC0RgXU9MaEJOcKD0G2el3o2ceGv+vqArW
khjLlEc10wl9H7XuAL4KenwzZlFdINH5gMjmfa1Nr383EDbxUcJaK0mRY9CsMe6WRL9qyquAt0rD
+0jUSlfelpDRXEoTQqRItMfpoRtVl4x7s+At0/MEUW1XgpZSTIFRqUt2Vd8GxmkQX2Ywz8xfLlsD
78yYvEWIzVpoRkzfjGDyM1wzP4YV5zHJNTgmb0nkUUxTYMAAFyi7aYGLkWEsAEgEPm89euu6W9sb
EyEmNR4jUg4onZxCsAU3u3RPiZB4YjiBSGaCQpz1LaZYhchRQJEzaTdZcHf5o2y2RFaKsOnIUg8a
hkQKDBb2NvWbwFH2yy1qhlh0nXe8BI/3gdjkBAvzcT4qs2S3WKptsscxeZL1p56cTGCySamVyrkT
tv5lJTmWx+YmGJRvCdFoaE13ATqv5rTT+9v/JoOp1akBAkLb0SuDfNNDpM1TZtXTYl+WwrEHFr47
6usZQ8c0bgf3afJ14JXfeSfFRIIsjIHhrCHk5GlrKeQ+7h+K7K8St/fgSZhAMDYloNcmZC6YA7+N
dzXctLOGX8TGp/d4kZp3YkxEkIyhGgraolaVU0d2RHu+/EU239trB2IigZArAlhkIADd71sFaba4
z64o7jS/HryZ2q9lMeEgkaNMECSqDJ5lzV4CLcMJKRieStYbSdg9wE/toHRm3n7AZrFkJZnFg5yS
KaxkimkIKJcMGBR0EL361iHVhLRjY0fuX7VP1yKZ5KFI9FFL6XIV7X2Nr/Nj+xg4oZ+gVgOQXu05
+ynx5rx4B6wwaYRhdOEyKJAZVHZ+RddpalCIvGAz7hY9tl2DybnExYX8g2NEnPxWYaIH5jf1Xqmp
rl6BqR4wz7nZMd831uBjGJ8TRDZ7e+uTpT6zuu8DuYzUmZ4sZfEjx+TatGN0MQOwQ2M13q3OS2KN
h/7Im1ziWhETXnS5BXzNAsFR41T7dAfuUcp6ar6aEVgPOlt+zvhcKdyPysSbSRDUTiWQKhzB0/xK
Xy3CG02RCrbV0QHQ9B9MvHEiqcLEHWMsxybPIJSInW3mmh3Lv6Io43xK+lcuJNgKE3wKOcgNXYYU
4H+7QZ/uegxeimPkaWl/euIYKT2nS8KY6INJelnQqNnQOZ8KNe0GkArRPbkzz5h18zWvsf8gY+Ac
pCp+NNa2ygehpQvl2QlcRbR4v6AhTPfbei+8wRaMHQJK8LKqnEtDZUJPLcXCb/ystDrOUmirZOB8
OJ5WTKCJYkPOE7qJn5Sq3/Qa5sJEV01n77IiGx6nmrquKyIB1K5psHgzrWhEWhcEBK7e5bba+pkn
uOJ+9uof5eDnjiLibcQj7f6s3EehzPHpfZP3xkAypwYpXfkqtXfy/J2jGP3sH40RMgzRIKaGuXP5
rUi8imFJF4gFqgLk7Soc9u252eV72UmvefScm8qsBDHRo8bS4aR1BrEJOIS19CoXZmvOHjjqbEkx
NE0nhmnKIJKi/75Sx4xNSVd0CZcMqKvGr9V11dpSaI3AYgmOqYNWtksUh0eAx5PK6CaWfahncg9y
nT55kgh44mbgsoj9/WXteGKYWKgF2aSkGFl1+uFxNJ9q7bvOXZP+7LIqzPv9AJlIaAYhxuewYGjr
klWd8qsIJevcX/y0tNrSktCHgJ3/+93sj0KZiEhKKW+kWqVfjcLQNhFasp1l9BZqHDaaZC//frzr
g0D2tdYLUaFj41yxE6JZlXqOG5QYy11et04w8pI+zmdj32pCqjdyXVa5UzW7qr8ag0MzcGA8NuPT
6rOxT7MA0xRLIxe5E5wxWim7tU/BQBcU+U7ZVbKbd/Ux+3LZGqklsJFjLZJ8dLVxJLGUVknuRNjN
sZTCIWZ46sriusJebzeLe6JWzmWRn6/pj5+NGu/Ku7N6aLsacAR2qKhfM0IAgrBkdyMNkeM82Rh5
sv6bQCacSNnSNLqYaLYU6eZOkzt0wLqs8+YiSK1GmtNvk5b07mWh1No/HawhKoZsGAiYLFLBUiiq
2CeJgpEcymNk7CmPUXb495czDnMlhvH0SMtTHft18PS4dwQNCLIq53LemBj4KILx6yATzUwJEBdp
NG7uE2fsHOOF4mj3gBybSi/+9l+O7hPwbq2iHqthHsbOc80nWnsWm/ncavqzHCq3xdzYg6YmdiO2
M0/Vzy+Ptaqf8HjTrmzHJqlUW4hOmo9RXOQHYbALdjMG8NEI8y8r+jmHpOJ0oioGUT/zCgykTwKM
RWh2uWTHWHmpo+9hCceXeKiJm8FrJYjJQQi6YHmaIbCQ+laR72MSArrw62VlNh5SqmlKEhjWNdDW
flp8U1BZGiSpUej4m4F5sPEuBDwHkE3mc7DX7cJKaCFtIX7Exanb0s/EAJgoEw0epzImmqtNkHa6
QjCRI1gZJrZko7Tj8emyhhwpbPoojZIgz6OWOWL+o9acFrfpwhsN26ig4BRxfsQgBIGZLWqloWgs
TaQilbsOfHpvp+feS28oBh2v0r2pz0oU/fdVIC7UKs4XUcdAjv6o6Ke+8/vEu3xkW4mICeOGOWCV
xCRMsjOakyj3vUnspXuIDeyFv1z++xtXpiaKqgr6b1UlgM5hdMjqvFL1QCJ4hk1OFmOuHBDaqT/Z
MnJUvKyBwCE4Bg+i4rNakIqvo0hEAq25zqhlVqmZiwLUGsoscvpOKJ1A6nnPom3lEP90vFZkibAM
YM2sm2oWw6xphau6cQpvoNx+uEjoBMueW4/+nAxALRO8E0TW8KBg57SmYtbRCSNAfXMxwYKF4MRJ
z+3j+GiA7CzfowpOm+WZX6ZcDorPtvhRNJN8CxHG0lAzzpw+EG/H9msUd6d5iTiZwMa+5EcxzIfr
wgBXda5QDSXPeCq8HJskz5pDfNobazTMv1WPvDC/aS2rY2XuaIHUCgmMAn42VW7RG5iOFFyOH9A8
7WO6QRXTaBAkgKllMbqwmiaGZSAqmN8q9qZFgfsSR7mBdvZw9QcN9y15iPWSDLhr+kpjbhRjWEwg
IeJ7LdfyQfcoRpdpS7flSXIxXO3wyAw2OjMYvYWTa9hTkfE/JsL3QJeKmznNnO47CA7Rmhl2dWJR
BNfMDa95nrDlCPA3XVEQisH7w2o3q2arxYCrjyatsVrDeC0HAT2n2DxPilKCZNh4lhWdY51bdiKL
IF83FFUxJfZMlck0giWDjpWcvQjK9EgKTma1cbsAOWslgiZA65A/TQrpBoiQwcZD2ZqCXbkHiaH1
B+Ph9JBYk5RlQMQriJAmIUxoNiKx6FMjyhxiZJE9zCDSrma7UaIr0gFLEv3OLr8pjdEt9dwpgn+/
y6CJBLy/YKKGO+BIP6q6FHUcxnKTOUEwArT7dWp1e+Zhdmws/UGKgqIS6OXAMKwwdokGK5hKlJne
P2NmDZ2buhlGd29RF7QzDLi6HVBym2xnAAbdyX7yQsumX4DdWEIHSTG1Tzs4TdAqtST1VL7kxcfW
rx/jcwxsvsIdSi741JY4WSZwQ9EE+9GnGynV6j4FvxKei6ffaNQYo9rnJzpXyF8w2vCHD8KYOwEs
c0HWaIEKeOhvrfpdD3ecoEmjPWOhMtzU0AxDk2CnzMebwTgcpSNRETQnJ0bNon5s/dCtjtOBVsKz
A7ERzK65G/Sbir3LZau4lZjl+tK2eGyTH6ryZak5gWTrmlsrxpZslzlsxFkbFIyiNqfmAZNn95Ez
WJnVO+1DcxAxls8LmTydmMiiyIJO0h7Vn8jYddqhyv79KK/2QSd6I61Cl9FUQpqMqGmJs53d0Asg
PKkqhp5wAWBB8rJpbFwAH4RRbVfChkbNQ4NuZojZjGi/q8RbabhSAuIE7bldeJ1saskXDFFlYlWe
m5PaR4YCLqwUkG6JbLi4XTs7G5XaEyQhfrisHu9jMZ5lzkGsjjGKE51wLaXnitsHpl/7kkJMnqWV
kySCG0jDnnf5iPnO+1lrj5Myf50EySkIWogmJkVA42bpPXix8m6wgsCYeXt7vJ/BZF7zICmV0sXI
hpLq0eiddPGKXVeH5yxoS6+ZBdNpv9VP422bpveXj3g7VK6cnAkuUatVFWgdNAxDLx6t5cV+ehrf
Viz+BlLig3OwT9M2yoCIpaEBoCe9VRkHUvnydA/wdI5fbBoqbhnUtWjV4q0GsPKLAjQVfa+Hih1J
wOYz9NgGNOZtquSDVarFl8tHSK3+kxGthDFfj8xilOohLpu6fkqjQ5M+xzmn5Lp5A6xEMB+p6Kqu
HGQESj0noxU21Ze0lXJr1luvHIUTSRORE5u3TxCppQjIZLweGVcvtSwu5zorHH32lkCwUgX0ZsRR
04LzqbYNUH2XxDi5mBblOC4qvtWejq3TPR+ApT7Q1MC84U2W0IP6/K3ehTEOH6ro2Ot1jq6GHrW2
2c6nAbCNqhb/EOfBkUfBHVvTMduCc5wb5Luw/JWWjJGYiwKS7BnnKRTWcQLsp3ZQ7P4cHjAm5vgK
kMB+BVZ0zJ1x9xf7Dh9lM9YTdGoSlfHvihcWPguv15DxDXaN1bfGXsCCY5u8LstmSEO2AhBkFSO5
7L6HGAVBOA50ZxAbLcM+PuiucJZA8kPn83mX+rYNraQx1jrnVUeCOFOw0T45E1ausWUHdvB+DzaG
P3gy8JRjTLYvu0BbQMNgL9fdSfkZHjpkLElr/X6h8Opfmza7Uo6x2SasBlVIS8Umod+Xz4X8PUs0
SzVuG9XDFGs2+Zfj2VY9R5Z1CXVKTTcAEMKcZqyL85j0wCKg2TP58hv0asHEQPVEQa9Mh7e4vhlB
VwKZ8zRDaTBwuaJDlj/IsQ+qxrzj3LGbh7gSwRxipRpJ26JIBZLtbi/ttD3gzt3kwHvo0D/zKb6s
xDBuXoyKlJozDDGFOUiRjx7E2Lly/LSEt5yvtBmhV6IYr47C0QAmTq7YZlRaZb+4WC44ln13ahPd
ygr4Qp4fyhnbXJqyq1XxoAXRg5CBprVOd7kwOTXpHy//pu2fpKKOitI6IZ8Qo8oFt1JuQvtIwuTe
gOlNLU01K5e12EIJsuOcwWZ+iDkCGTMSQINkJ2nSWYuaosYRaErp6hIGJLhLjfSDffqgBhRSVPT5
PyH0BNU4J1WPy12qd33lD8t3YTrF42EIH2IeR+CmG6xk0bCzylqMoqglYUEDMGwI0AbAzIaKg1Hs
Ln+k7WC5EsO8UMxIHPQsQWim5VqKWLM8Nzt05XzizjvetAJXGv2GK6XmdpaFmGZHaGmiVdWiV7zc
qT6F8wZ6nsfRbdsi3j8XE7pAg0nKQoNu1ZfJexuNfkn9aqd/Fb+MDuUByLnzcTwLYYKXqsZiid1G
eveItvELRasR2Pg+uWpeSl9zegddBVwNeMREB2DP2pc13rYZVDdFJBeaoTFRoO5EsQp1KBxjzxsY
s5poNcav/ySDBTSOxEzRhgbPMCm964O7JPSE5d9TdyBHMf7Rg0UxngJkZkKBZ3NYX43jseDSJm2U
+T4IYJxrXgYiRD26tfItJYyRrNDFygT6pR2Xho3zTVhEY7RQhxa7BgiD8bkSwXiZ/WjBLXr5o2xb
+vuBMX4lDDFKrwqeBLV8MNQbdeI8OXh/n/GkTl7aea7Gwsml/aR4Bo9A422n+VNkNWWV4K4APzlh
rkqtz6o6o2+01p2xBZwlVu2nP6Wd4Mbo2aMDC6r3xAL4GpDQYk+7AwGae/kIt+tPq5/AOE9QyzHF
w6dJanQjNpbq0V0KcS/YxG+uojtMt3u8EenNc32XyQ5lS0bbTYVBxxTye0F+DQwuwctmqrOSQD1h
FXGHNpDSXoQEOvI5+pFnYmQWiLK6R5HdCld4oaWoMLK1W8HhVZo3bd9EV05GTwJLsczlEmR9qWH2
AW8b4X7UBDcwfEkVeRkq/SufbeddCmP85oSmxygOBT4crYi2fu5rJ+GsHyiVQb/jTXBthXiC9gqs
FHkA0IE/nqg4FUM5NbFqJ1K6l+rylMjybW2kjjpqX8skOw0Dj85z497UTeQbREMbSUfjmDnIBXMY
hUC3RoT6rZFEd1OF13SfP6h24/N4MD5/to/SmAMlJE4DVeske9EfBfFGF2qLTM5ld/ts+R9lMBFF
juSi1zKsI+iJ7hBMN6F5ygmKG42jjzKYy7gWCoT4GjLo0wWJ/lH7ofozBjGjA+/RSf/URxukogj+
YyD1FFmk7Rj599C3dG0tl1wdiPVNDswGY9eU3uVz++zPHwUx1ic1taZ3RU0XeId9dt3sKAg62hj7
y2I2Lc4kMDfwSaBHw7YZcDvGsTABIqdzJA+4UN6SY2R7sekcZujEz5fFbWm1ksY2FxatVGQQpQPX
G7sThQdE1FMLRFSN8+7bMrq1GCYYzkUoV10iRU5UhTbJIitQ//0toptrEcz3IWYrz11RwneuDb++
QycPqwq1M1kYP3gKrglsrxl5hk7/KGt95v8j7cqW48aV5RcxgjvBVy69Sa3Nlmz5hWH7aLgT3Bd8
/U1obhx1ozmNI8/LzIMiugywUChUZWUCR+0SzXTw0YTwYKstjfQYRvntOe+bbfys/YCi/WbZkbtR
OmMjMyfEh5ouyUAT+Mb427a8dl8ekk3qL2a4BD3miGQ38/pX+1idECrKTMnnfgLnuRYd8vGV5PfX
ne8ffP3DgBAnemXR9TirgTrYZF9VdEOhhfPQUM/ctFvyJNUnla1HqD4YWlOXSgGtd1b4i1+hLdSg
ArfcOz+qF25yuDGfJCtcC08uOhMGwA+ahpbr+Z3FxqJhNcUWJrcdBHlLEGVEPagsZzRdIQP5Tj+l
vcpm1Nc39sQsd6ST5CNb1NEtY2ysujUTDKfyed70FrNufFSIM4ReX+ZqFLHRPkfEMjViC8cA2iSE
RSo4BvTt37aMrb7Rd7KyzuX1SFTddi1Ls3lx4/3aOVmVERnlklsVxqC7p7b3+/ItkRF3rSSj5zaE
naNqrC2ji4BYpR5XOYhBPZUEvyFEwTPh92m9V1kSfpnYnNsUts8e7QoCSijTkPyvbrzFwLJn2E9s
/Ks2wUSaSlPTyzBybk8II05rKbOeW6h525glMwJOrpVEIVprOASRz2RTq7LvJsSRZpwWpwZ1eUCe
lxLZsAmKD8VnKmhHgX7wzBvOcyxzlpXZNazSNTjiwtKti97JnM+AR5b4kvzCRlO78qDU94a6Jo5e
EQKNDOTRQv+AFfPcrBDTaK7VxEoSJCTZwSVeln5jmaS7vbafhqY6AH3qmnNRGR5tu7TZgv2snUOp
/Ia4CJ1kklOXgQvy5Sc2hGVUtQL0hs19BO/z+sbt7+CIvt5I8o+VVBF2cG9DOAuAz4spq1g10oKZ
yAyaxK/fySeqb87RfeT8rLL0egWcfm5MiMZ6F5lWPSsxRFPIVg/jAwnq0MZQrAVKOeDQJGFx9Tud
rE2IJZxs12xKlgTlfN84vmJ+R13oeuTlV9Z5AgI4vwbsL3/BE1VEtCYRc6cJU4uBko2eAcwsmC6j
cj9Gh0JWu7m8Pc9NCR6hz2zRWLWAly+9nQBcqj+dI57/vnA7q2U1q8Wog5pUe6Pp3Zzvrm/V2tc4
3Sqh0tF2U2+6jP++6+zLZdp07fIjVaV9Ph6tr30Sflme3FK92qoKkJDqO8gKw6vgxqt3TVBCaiA5
DF77B1nh2caJhcEOEjKsbGdoo9yUi2cegKIPSDADeb7poSQre3FJ/ECsEU4tSUqSa6pv6InHLFD9
yYbD1i3woUs+am0awn3Yk5lZeY0F2VG/yXOyq0kjOZoXoQANNYQ3DAwaJvJ2RNLzr1QZfYyDk6Na
vK04G8CxPPa74gYj6yh0uYr32VlI0R5f84lX1MxoQKmquT56suhuF4FVo/9VyVBqopOLZvjfT8wU
ZVKyNIYZlv1QyA5TA15sSdJ2Mea820BHmaP6MBqrClGU1blpZXi9+rZyq7mP7RCFCkgGosazy8b/
3KEVbQkhNGrIOJrW4gIodu9CZcJ9KFyJiYuUT7QhuILdLePYprCR4vSUuBkMzEk7YQNg9AByDc6I
nAeTJ+sZrLvgyT4KLtH1S97FQzGhSsI2vCej+BRTdbiOkl12KPxPTyWKCxWcQ9PcxpoaGBzJM8tc
b1S+daqs+CMmDqIR4ZrQuta0ly51fb0I0+VHYh2T/BuTjQ/xb3IaZEUrwmVBy0SP8eoCfwfGR5dj
dh87ofbISax59x+slda0ve6JF/140aRwf9Td4iqtWk7v8xUEuBF2w2kBl+9LAO0k3w3Up39pUbhJ
pibRaj3NJj990Q/TSxVkQXpUXmYf2s97+sXdS9+Nkm0VKYUnklYJamzEb8IhZAEXt7bu+PBe64Gl
+9P1TmFLxQedPnQZph2wwLrK7gaG82cvfzlzJGMa5FHiire8P5dPoiJquJ3dQXIFzUHOta559Jmr
STgAN8VSoRzJARBLxsScVFLGuFmIAyZOdCGt6qm0nrRPz22LuyfED0PvI8746YIiDl0TFFv95lj6
DKPvSGXf28jJm7zktXrDfESt92h6updRO402xTczvpBHPl0xbEvf3lfDprW8cl+he80Mr+8lFzZf
zLVPKISVpIRaaK/B7Jz8NNTXetpLDpvM9YWIUvdjPFg9jve4ibYV2PjNh2qnQUxJD5ad+TQ9Xrcn
8xIhmhhTYSuFwVzA1W8z835wj20VWGDjvW5GdsmIygYaUSqaJQiU7W8QuuOBRZ/7HVrxx/QBjfij
DEMkyQ1EdsRKT5kzqzhpZZ15SjP6aIr2NAKGIiT2i2RtkmMtjsCUHRjQAQyZ/Pjl7/mC0i9+GVsW
Vgf5fIHkg4nk0FFt9K1iwz/6HJTu1k6NdmVaeaNMiPfiRSwca5EgsdMwvpiX9YRZ8Hbf3vOOE88J
+rtSOlIsOVQiPJDmLdPqNIv80jjobajJGOpld6aIYcuyph/QmHHRXjBST/Em1NPMV8cfNmWJiUvV
q7azbASdn5wrkUIXIsU4llZJM57ZN4ZH08QrUrLpZ4/O91UPGPf3614o20MhbmR1rkbZRF1/bvAW
QoE086ris1pTok8I0cItDBPz5zxVpMBu9qYXl53fRZK6kljGFa0I+YbjFIpNcriDmVmPSdaFWRbf
d3SpPXXMAs1ZQJjxTe9HWeiVXCkiNUfc6kXUD0jAm1D5wufoxx36yHcm4JwN5s3QS/4my60kp1mc
2VMZ0QYr1YlfZbecoIMU2NIjzSRRXhIODR7BTi7LJlbMnFI4R2kACWsfp7gJVSvD+ALEcsrwuifK
jAnvmDlKe1fjbyW7DBwUubriiWnbTHmz0bW8bkr2xfihOFmXy7S2XJw88u26hbib44FjepvIGBZk
VvjfT6w0SR61jD+QBuVB6V8yoKQVie/J/EAIFm5SznqDIVm/cnbmdEvAicx+MhL8u+0SYsQyZqZe
zpXr9/2WNQeCrCyTxaGLno9wekUkD7jtjRGMC3jGJj7I2qCAmj63MaZeu1uelMmaFlJ7QrQYKRnG
GvVHP3ruA3D4vJ/aHlzW/0vRSfKdRLzOohVtYrBq8ov5ZikLLzPuNfZY5L+uf6iLpoGwiaZQ21hm
PY4XBw+gcUNaTwsA3OFzmeCTqsMpAH4WaPPndDPsTCbL1CTeLhIosrbvG7vBvdUrvWckKELY1YPG
+sM0Lhsn648Au/udU3htVD9UluK507IZmvl2Ub+kpazHsJ446gDaGAaGgMEOdX74epL0FcsI5hNA
C5091Jt5l/vTJnuCmBgImv6sGnJiTwgp+jRD3auvcY/GAeU8mRhBgdShfYuZOveR88BLma9Xr+4T
k0J8YWjkDEZjjwBK++ahBvG1XXv2awUVPl4FVL/FG6ks3epXPrEpBBwrUktImmOZXGmsvsULMWQ7
zphgPBoHjvFQ9p8eh3936hObQviZW7egblfirRFOIW+zp6ZnBlzzr9wUb7Iui2xXhVwFzDFd1M6E
+G10bLu7Wdailf2+EHfyKl8q0uJOzelbXL62tWxoZvUl+LFdRKBNzHutc6ca0XrcaBsDXlj0XlED
DzmHEAfwU+Jp1eZP4s6JTSHuTB3J1dTEpsUvZMvV4MY9dEMCBIKj+RtFrUC9caTlHslOEiE7gV6r
RZsKO2mAD6W7cWPJ5SrxdREdU7jMUaoEvm5bGzV7WYpbV3Z/y0zwJZ6kCOXoVlB1wRKWaAjapfMq
ENNYVDYet5panXweIVKUNqijo8ka/dr4q4m/ZijNZrPiGQv1yvFN4gt82y8eMCfGhBBh9k3kKNwY
R47GpQfeke3oGwcz9fTd/0DkIrMnhAeg9eN+ppxKyvL4lBF6vgFJkDhwOEB2lMWH9cThZH1CgGB9
iiJxYhFU4zTILKVhFGTfjK17QMM8iL9d302ZgwjRgoLvwGS1QvzBnbye3QE/FcaZpCMiOUiiyD1I
FaLUMeGFTnSw3adFkTzMZL8vRIcicXvixvAIU09vcrfepUYmA2lIvECUtG+aDtDTAl5gOmjE88uQ
BH0RcC8oke9QyZIu6OyFS0mcUlLrXtf6CvkFHwVrthEYB/63YTCJB4iq9tRwh9kd8HHsivpGu120
t0SVOIDMBv/7SRhKI62jZYcrI7HngBXQNGjRtXRlbPzr9ZSPo+MKoaEuwbhUqLgmsj04Q7waALYI
VDq8I5DsaqjxyQBsMs8TYkNlEKZZ/LLV8h9G+yvJw+vHU7oiIRjoS+WQPkJu0oV54wNEftRfjTvO
PcEHA9lRXshbL7CdbKIQElI3V1XW4FrC6LbPA17pv00bZdtKpS7+IYkGNhmNZssFUuPcLxqSxDi6
CWp5W/VggPiIPNjTtj9YhyosjiSkMuGTdUf8MChc6YXRaKyzsJ0O/RpRnzp7t5PkKjITwsNgciat
xoQcDu6MvEihYYu6FyOFzDPWA9LHUoSrPesJXdwpnd6vQeAoDiqeRvCLd6TmLymB/bqnf5jjyz45
wplTpR1TsSwjearzr6VsBI8fzctb/eP3haNLSaqQZcTvV8bsmdOjYmz0dl+AxV1yomTfRziydWqk
88QNTfkh2g5b6rc39m0T1C/Vz/IBlGV+4ct48WWLE05x0vRNhsQf6AZ12xgbtXrOtL1uP15fmuwT
CQd3GWKSMZQofXcBz5aWeKkSXLewjgUA8OT/D6yIhy/TtHXcKHPfm7y8FBm9xs8o+psgZjIApmkA
J9xK3/6ShYkoYb2gXeMQWKVKSIrS61PZnJrEKSwhLlR4yqfWgg+kA7MRBUm6N6bd9b2TmRDigqV1
6VLxIhd4nY9D2e+pon+P2viv62Zke8X/fnJOZ8fuuzbHFdh0P2i/HXUZqF+2Dv73EwOL66ZgeWpQ
EjReXAg3Jj8VQwJ1k90LlhAMcseoJ2i18ydm8bXcAfge4NK7sbY82arePssq/55rGUCLWpgHA5mI
cHB6nRYOgFbEVyNmvmgD9KR8w6noS52yWkZMx8/6RaD7MCaW6irTLJqqRPwZae1Fpkdt6N2Dio8q
foJRf5JsrjuEzJ5wx3bqFDnUjoifFpPmgYTlQVvcLetyH+j7nybGJ/FW++xAi7CjYrEuoj2dtAUn
tknIJqqWn040SFALq45+so/CeeKk022mYB+TfmfpO2bJnHA1aJ8YEE5SrefqUnTxhCJ+4aVFumPU
DgFfvulA7h3TedMPCqCrdggcWFDEBFoO3esUpX6Xk0NKq7uhad6uf8vVsweuONCJwk8vqATImOg9
tRDh5ypyPUXF9G7sJJ6buN//wNDH2t9fJyeHfNCWaByYQ6AUkNzT1PnmRvZt76Qv182sH/QTO4Jz
6jS2Y51fjPFf5iPZupglGHdt5icFhlz6bfZn1bcTg0KgJ31Z0zJasIPWbuxuk0y2otW07MSA4JZs
SBlYgoHv6r+PAUetNdqm24yhFtbblH0aQy0ctPf3w8mHWiLHnViNg5ZmRojR9ICgP9kpg+QBJzkL
IqqlaoZ2sqlLQFXVMs9hJEwWlP3AehtWZiGpMK56+ckW8n/MyZrUQjFMquDgDfFb0t2lxrMTSz6T
bD1CEshKPdUmA8HDUfIgXcClHKOJ+83uc1m6KQlT75yXJ4uxknJo8gWW+o25fUdX7WALUKvvkffe
Kvgim+OSbZ9wmynQe+mnHhlAOg9eb95Gbu9pg+Qb8Q26couJQBZtxmRmN+Phm3TbmSW+E78W6qsz
PlNpvY/HgGumhBgxj2adNhliBKeuYAEmjXbVjQt1sHQjq71Jtk4EsQxVpk1sxnvUceZggZOPUAWS
3Y3rBb4P/xYRLP2QudCihn/zAh/HpcWHdMtlh6owlXZUJP4nYlj6RdGGqoKxWr0b7F0u657Itoz/
/cS/U4ONoHfM0eaM+4epRGqL5r2iVOH1m0JmRogJYJajeTXBCXIA65N7vfTp8nTdhCQm6EJMqIdo
aDRcpb62NH6j7Rz7se4Kb6IyRlHZWnjGdrJlcdSo5cIrBNay6dKXKQnV5sv1tci+uhADJnWo1MKF
I7P4YaR3WSz5fcleiZAUN18c5hJADxzM1jjxPOOtiTlYnR7sRDYmJLMlnP8Y5Ks07bFdYzJ4jXmX
KhtH3xqyh5Pkq4hYFLWPQF+joZ4yuVOYL0MQzfquUnJZYVdmR0gQHGVkZNLxaTjYNkH9GMKOgElv
tC3d8ynl8VFOPSdxB1EHgUE8xcwbRGvLMo9LPu1V6myve5zsK/Flnzj17Kod0IZ4Q03t02JtSHpT
1o+s3ly3sl6c/IidBv9nnJjBE4ZmTEUc6EIoF99lGGAvbnjkVB6kE5KyXRMDQtZPpOYlL2QinJEw
YKqXo9U0ADDS+tOu2Bp7yfIk2aMIUrGrgs2limjK2Q1sP9uMQJuhtsLH/djkyYaxZCsUwkRqJ5GZ
Jgxv+e6YtUgTyp/XFyRxdpE3vFOKIY101JKLATnIf5jtmfKxf35iriQIpuATaUHnwSQ4uXbuISJ9
T4BgTzbRV6sAXdg7E6DkppA9W0QJxqRSjKjlJfJ+o0KRqNrYlU9u+1DzIbe3sx5kNBSSbEukkNOa
ODHtGNA1rXpVsvtMawMIxUXtrZH+/ncfTPCIsYhMTY3h82b0pTfbwDRyr5//3etSrCICyZKYWo+b
tnNumPN1RDTXJReUxLPFkqGadPWiJfAJqr9Oy4Mmu5TWGzMfgUisGCbprBmzi05CHbANC+pNFpRv
8ZZ4SzCGnKMOSqfXP41sScLFwRYWI3XExVHH20i7iWSZnOz3+d9PQuuU5XUbDTwtcXbu+DZL9RJk
BoQrYhnY0pQxnsZV4cdP+S4OFb9a/G56H+ripCBm7MmODnfYK8FBLCWCvyXqGxeryvacUlMJuZx6
jo7tv/s4wl2h1pliJykqM5U+214/5dMBrM6j5JKVBR5LSB2LETQaKW/6GF9q6tmHAY1hpfUdtDj1
1Gs2yeHTHLlChUGUgxoznCKiv9+4GPwA1qLQQvZI95zvrPB1R3bDr1+BtgNSXh1CXqIcEPQiq6Zd
TH7rVujiJgD7lNt4y5vfxaNM8Y1fDZfe8WFM2M+0UnQFOhQAY5H7Wn3QJ81v1EDvZLVEUVP07038
sCOE1Tq2OrPTUTS3yL4mr3M8eeBtp+4xXW7j8k3N/Vh9vu6R/xCh/mtTxGlFbJk6xUGEaiGoyzcS
MWNf+r+Nw7DneroyT1m/6z/sCXm6aitQckmBDU3Ic2kFnfNc0v31NclMcN85CVG0c3Rn6ZHHpkBe
oG4+YcKw7yRx9h8O2cdChEA7zLqmUPRXffWxuuUzQVwIvQFB4rs+QrVt/6XLEyHy0jFt7HaBd4yb
KdQCDjEiXzUoU3H2UV0287Qehj+WJ4RhDRTfta2htlsk1n7sladq+DQvnODvREjJFjObzYaDSlIM
DiA/SgLjqboBxzAUhrI3WXtVtiIh+FaWm4BkH56u1fdD/dgMkuMrczshSgxEzVHTL/G2qW5mPVTT
56WRRXbZGoQIMTazvdQ9wLbTofuLgdlM87rGa3fGY2JDlD4JnVfZtkmCnwjLcjI9aXs3R784riHn
OXmj+pouN830Rznlfx3OFQJDHhlVuVDcIIVySKevZnyTauH1wCA7syI8KzGNejbAs+TrKObe5TsO
/Kkcr1Q2yMo5bPirTHlVtntClIhct0lTjlQG5MibpiGY+l3U3ND6jzKLj90Tg0McjTbaFmhN2zfL
8jDKKBEkjucK4aA1RntuOyAAq1SD6m/0aiYyoQvZVSTispwepJVpBfBcGxjfuXxHn/lYCganDbRF
lP/Qb7KvIzmyomKso2hTnsf4OoSzVA+dR5KfgyH5NDIjQlywZ212zBFRrqJHV98V5YGQV4lj88Nx
JUNxhbhQqrNZZhGidbKv9yU4ecYD3fPGgVwxgP/UP5siqgDsZnU6GmrGYZRbcrCgspuDk0VOU7Y+
RALV+L8zPCISZCTl0kQoFQKUvF1QAa+CNLQiv/5m36r36gZcQxvXgtqDLRshka1PyB4qygwznxy+
Ps7G6oZQJd+oUho2ibeDUuk8S0G5XWezgo47L+JghiHkEDqAV35DrXXXbp0HTQJOvR6KwHZzbtAA
jVJdjwbxFeM/RnfD5hx9/l3bmbLM6LrDE1WIFU1ZYMrSxVig/ZyDjABMZRyFr9ZekWy4OmLkQeRp
V9Lg+iGQmRWyCSe1B+aqcBi8r2rzSEq/0yVHWXKBEFXIIdgErjREqL+LffOthVw5vp02U8DXpPxh
FnbSyhe2stTmRV8sXIq1qYA3DEjLUZK1rC/pxISwbaXTFP2Q8hvqUaOgjW7AoPK7gJowyFJxxoJS
Utpe/Uwn9oQtrECJ01QdPlM8YgRs0W/TsjigTyxpPV6YAVEkNDJtGww7LlclPPf2eowmNjKr85X6
Ma9voQ9hKE/XHe6yRSfYECJ71Cgum828wxHOfzrYuXirHLneFMQVfRlj1D9YA5mToTo6aC8EX7AT
HYURWqq+/qNO8aqvgC7HMBnG68BbWm9l9tY38MOc4BfFbCuL00SY1oh+jtnXcroZP91Med8/EA8D
1IvvJE7HGUmTUwirjpD9mOlDrdYvZh5V911tSXLLf9i7D0tC7HPMrozKJhtQLtAPnJIFdThf/dLs
x+20kyk3XORKwrKED9XnJhQOMJ7hz/Uud4/R8PZHfvexGuHTWIBvTmyAJ2Ds+pbXq6Ig2qVfDdD2
pBtZ/r/iBw4USaBzC9SbfnEPzwsGbRfLnP2qvp/0zpswzCgVMueX6llSAaFZ1bAg/IBqDjB0QvI/
KFmuNyBcx9u2+Wn7DFOSQxxwJqIqrLZQh7++g3yDRHOWxjW/wYAOylUhh3GawYor1qj+UmWg9oKI
6JvaPE7z52MQJzw3TdVx4d2iHCudjLRayrnDxMkNy44OhTbfr0+v5MyE4ApVY9pd34ONV2mzY2cc
3PyLyrpN5ErsXKYrGmS3T9YixFMgAdHBb5sWFVLt+xzYkN6KD2xb/UX3PBcbvsl4ky9RxNyia6sg
qUX4Bjv5eQSvIEbSW27f+/Ycknd1Vxxa8K7Q7/YX+zevTlW+rLW24uxnNoWI3kxJjs6a0/kOuvsG
9PZyXQedkuZd/2qXl66wNiFfn1MtWiroAvtJ6hV7XvtwSq/edUGTAtLGu1HsVWLy4omAqXWu7Qrq
X9u1ifjWwbhBPaMFxjlcVcg/GrfVgmBImg2JfllOHsZjFo69uWXmEhrLKDkKaxEYhh0DDKUYhsal
fP41zSmJrbiPZz/6MYQc8ZZu2SPzuZbo55VRLaz1xJgITITjuLPtFLgq0xoIauYP2iz7hCtR/syG
ELKceohRr8g6v+5C+lMLGj/OvXHXe+aX3sF8Rb+NYk+RbSN/FQiR68yqfr6NY5kmQCCYvd9uxk3+
k3uOqnhWiIkOygtAh0/zDot7KbxToCtaQjEgGXzKUDOBRhw4EVCD9OOvSQZSeHVDg16q374SoHHy
ieWCBts1NRFJmA4FjZckWqCv4N5ZcfOQTs2mj6oQMFDJh1w58i7PEjUAZs3Lu4C1VC37niI1qPpX
UMU9m+4cTEkbSs7fmr+c2hH8JTVmQx2bZvCdL62zey8Yb4CNtAOaetVPe8MHz2Qfb21tSIJ1B3qN
UMkS39CpHXWzUbXw0XbfxJglwXMskwGVeBwWXfLUiOCS+cjoPGUl+ktRAejIfxzjOKgPnWoDhiMB
mK7FTQgwfixIcMa66a15yvWOF933WuRVAfibb5TnLPW1Yw5qp06CH5ftoJA4tlHVQjaj7vyx/jom
sR6azLWCbCjL7XX/WPN4SEs6KtENUKWI4lcZUSZaWyPgKrbqF84RGXFYJlvLkFQB1i5ySDxoFjI5
FG8unhHI8EpVm+wBQnM3zpc50FBYwfhjCW3nLtCphzmDwNlfX9yKUR1ze7jLMTqhqZY4p0ojMjVK
ikNGWw+6Af9/nW/sgNX+2Hoc+JxvPs0Wq50bFb7dbCVZRiq79fV2gi6qczu1deyVxfJpLngLliwN
9yqE9fD5RALpuLHBvZTMzI9/ookWooGMTlDxM/ZbkHzIEnJ+U56ft3NjQsq3zGOrLFbT+aXVHfI+
O7RKfZNms49x2YMGvWW7mvCAj56vf8PLk3BuVkjHYisjE6bcezTjlXt9sHwLekhtOUq0ulbSPsgc
w0GR90ECzhA7u26eq3qEOfCgC7XNAg1UHdwec+xFXTBs/tZ6gDp8LKseXYbnc7NC5pfEvZorc2n5
Lr2PoOznbq5v3+VXMyxLtQmkpKDyiP+dX9y5nuoJzanlpw3ZZAm71Q2wWKngSimU5ns+gfGnmTcO
WKD+lV0RRVNOuREXmCkLFkyId9v+hpcz9d2nkQ0aludYOAI43aC6EZbHandebAcV2QIytbaycyOZ
qt5KBgkTrq1h72DAFIWw9WrMzX6aaVC5EJXgggvxMVe8EQws/TZ5+3z9g79EkYPoFmiYLwia27xD
oTt3aZAsbTjRX8ui72JFkXyey7APKw5U43RDVUGhLWQFnWupo+pmdUBI/s0EljQHImjp1AOY4sPr
nrAShGGLWJau6lA8AC/4uQsWNqifGgxoBBEQcH9xXY4EIirqvVEDGMJrznLVisugAZMu7jNU4lzT
Eckl42wCJneBAIdbvVr5fefmHvs0lQ1cj8syQzQFrI6miHZRNDfK49y2fC19cs2tmny2YInfhz4E
L4K4qktE+kU7pYRQNtZBWT+07TdLPSqyeaC14IOJQh4boBdBxEIYjQe97/q0Dqhl3I6R3t+oGHTe
X//+a67mmJCJ0ACXUXVxjD4fSJHYcU4Dg81ekt0n6Hm5ePd9vuqB/YKQk+04lkpsMRSMbGIkVuDS
Vkfv3TG+RWFnY8VmcH05a66FesR7roRSmAgaZfAqDUztdeBisGSBAqzqeDaTRG2ZEb6nJ1CSNrYK
kCvgwyzIjBoIxvfTMUv/xMEcEyfTMjX8R0hqE41OldFiJYlC/YXGnqkm4NiQTS+vnn8ce16KsogJ
9YTzxcxlXk/REFmAhZVKCBC2/lxs2pvxoP/u9KC6y197KXnD+4jPebYCY5AIQO8W0mJQUj43WiRD
k7VtYvvj7/ynHho37W1zV6D+agfTZg6RRgDBoh3qO+jcSmvYay5PeJ3PQPyGBIKQs6hLmdC+JTQo
S22rqUlY9fpzG6nepLb+590R4RuVDQcoEldUb5pZSc0qWbC5c5x4Vp4ErM1fbIwHXbez8gTChrp4
lUO7EZ9R3NAesarW1LwOukP6Em1rPgzpZRl0Md+ZyI4y9PfaEcClbuIJiUN9UYYrpnmIM9OhgQ3F
OdJ41sC83JK8ftYC4KkRIfsCMgfPHyjl+GazeBarvPTTuFVE8VMLgvNPnYVRxNwC82C37+JD9Pk+
GjegQyiJoJ0BFS++jyehIonNeolQ3fate8CzRg+RFWxnXTCjMASVS3kjnjuveLJODQqxaW4U1Jch
8uG7CBsWBknLxDPBt1gaL4vx/AdeBwk2HSVZC9phYu6gzX07JYZFIfozReHf1EaAu32n4B9GMz6V
Pt5WPQKHScWjEeJMYrBySyMGq1pv+T35VdZf1UZyjlZ+H0LryMgth0D4RywRKvHcOw5FPj6oVqil
bmDon54T1KCbhVOKIWwHbQYxcZiTUYvcFCc1jmevxeMapHdUVkpeW4eOzETjdpA7CG6H8eulWAiM
2Or4hRXmF5K8Sr49/wnB0exTE4KjFU41x3mOCMBnkSDF6yeJ17LADTGuGurfOYx9NINIBsRYNYsa
BVJ+2+Y+cH6ghtjS4jQqsX39bW0/qoA7lpKUiIeVi5WhJGEThFPNEcVwS3tmOeYS60BHLoR2EDOf
mmk/dAipyeM8PV7fyNVPdWJNuAohcanOtNPqYK5rEDos3tRJMok1CyZ6WnBo3qwR021t0VwjjnOc
xxgEBNAqJqUjqR+tbRkSedxBeLGYYCQ+/yqaSc18dlgVdJg/KiZMr+fM74sDrf6j6r8MqWAI3xTx
E53aE26GOaa66vTIWu0fi29A1BpuECz/4bybJmarZLcdvwaumROuCdtemjaNlCpQQLVulswztMQf
lcBtdUxJ7vAv8exBhrVd8/STNdpCO3ImfVLXLWT0FLCDj8VjOrlQuJJcsZdDcQhHpsujEVIUE25y
/uWiti70wh6qwH7UNhy41Xto6t5lqPfJLtvVBbkuMW0Vgp0Xb2eLZAvV7JoG2fyt0W+G6jWSloJ5
WVn8UhaEk5DYOXhciuTjvRVR3Yl7OMaR6xZou0r1uu8Ms1XtsbmR+cXaiqAAjvxVw7QBOtXnm+eg
+jeYLcpDpqV6OrnN7O+tLolGa6fXtk0H8HToyBNbcPVobvqlA3A9cOqvpEQV6vMpqm3bRFfxwHRR
cBDiT9FndtamGUbitW2d35P4Z2RICvSrS+DPPlS6UO4Rq9jV0KpA7Y00iMd609LiTtfT4HoUXasD
oY/yXxti8z6pWdMkPU4Lv45UMBxDGtC3js2+CP8Ey4GO5YkxoT4T1YD3sEytgrp5VFPqkfz79eWs
Otb7G8XGobwox9Mq69DuwFHRyZe+3qm4Fgj7dd3G2ssPH54QHdURXTPFp39hLhkZJkYDd9cH46bf
D0cSPFXtOxFcvgHjoQRVtroq18WB4bLvlpgMz8QcegrQa0BaN/UgLvoCpvNDl8mgNjI7QmpCqr4e
CzKgJgi67xpSxKPrJfPu+vatvCIBQ8WuIWG08TwXrrwprvNUcfQqqIgJWApmibUlKLpfNpO49tpq
8EaBrKELTbmLhFEjrTq1A6kCaCx/MccuNCr2K6lkugMr60G7E60YlGkRb0QgmRkNaVajrME3LbBp
6bkRIDDDE5FFg5X1OEiAodhMoDMMxZXzoKkMpK4MA5I8ynJjp7qvJN81Fkui2krIcdDxRlTGB7ps
nE2q22YpsrhAAUkLCCD8qJRYWFsGJuYc3Dao0SAhPV+GY+r9kEwmPsvU7DVzOpp03jnVKHGz1YUY
BC0PDS9tXNXnZjJMBw5pbwI7qD5MuualukxVbi0FQIUUIBBDw/2iih8kM8sSzQCYiO/+ntIbwDnE
BZlrEPJdPzSrm4Zwg5cJao2G+C5xysXtbN0B0s5o38qBofAbaz9sXZH1BdYMoZ7NMXU62itiBZ0t
qOKbvVEGs/Urn78yctczyVrW4ida6CZBKEMIuGjeOCodW6fFiXFbwB/sEbhV80ukxreIBruOYWLB
1t+YWoRFF+3HxnrLi8WnsbXR4+Tn9X1du/4cxHHIMUN0E/eFcKjMbFAAlZtN37lv9zrbopZRe6k/
BGqQNrt6W8q8ZnWDCcSFgeS2ePf23C/jIhscJOFVUKbuNgWabaiTzRxHkuC3VtjCAfuwI8RyEwFP
a5u+CkA+Ac7NMqTbucRs0986AukXKcMOz3eEDPLMoLCTTsTA1oxRBq6rtOGkQfQx2teL1+zrQ3KA
npPkdba6QrR5TFRCcS+64q1oosobqcOEa3hAAwbKmNCa62+izUS9bk82EB0OJc6yFlNwMlQHkFTb
wLze+bfTKGpi/0faly3HrfPcPpGqNA+3mnpwt+3YTuLkRpVRouaBGp/+X/Q+XyyzlebZ3le5cEVo
kgAIAgsLC4EVOnvzQ/bQuakfHX5gGARrsivC6PYdF7Ll6CpSRDLufsSxbwXKVUbnZFJKf1zu+qX3
0RjsLiJCOPar+YMDPEh5mddkXcBakjRrY/wErGoAzTomd1Pdm4c6iNTfmhZe38It7V/LYs+QVVqv
1OepSEaz9LWqd9yu0PezlWO4xjQJ9F8kiIvOjXxKTW3C1KGanKjqTcXPzhDU1rdFsGqWjVLtRXSO
oKAfMY229JshbV1ABgJJLnWv6CPBVbYtCBUz5isv8+512ztObcFlTOQkLf5MvtJJAMzZ8sk2kl42
IBcG8u4vxrY+GAmg4akda1977H/XT5jbiGa+H33vkkN2j6f0l2R3XRPsS62DQGCgHU3Gvcbfz44K
nnWkI2o/o/HRKMhnQ/IXTX1ySH4uy8AU9bgL5PFPTrWwnapLUHvKx0o+yiU9DUkXNknrPDqWWbpy
ZgNwYpa/ry/zsvEKk9AZNEjDlYdAgS9HVdIMFamR7tN39FAcl1PnNjvbZ5M+LTSFYyCt7xxE4cKG
o7J1JCXQ2oDnjm5zwc9Yy0uuJEhjKjFAJTeKIvC9GxqJ7+PUkCJFOMrzE5itmQ095mH7EYY4Zb6T
HmfRBSYQwWdx0prGqprizaPXmau0jw4GbArHqmwpxWodJvcerRBNWW2DYrRhJx+dHimxBbc/nYjr
6Nmp735F1oBBYsRxTT07tMUYqHqnuPHQ7Nu6+U0MsifAwsYG8NOWaMDeVmyCt4ulo1iEdOoFRa7V
OlNjDTn4Jc8LhlIs+/meHGzgUrHjvuiq2bpO19L4FD41CAh2dNQzo/Nwoo8pwAzUXTzy84Wee9cL
oBobKorJXwBuIw8ED8oHmnoStfJMUKZFeobaj5iDcN3wNvQH30e9ACkzFEx5/zKVcWT2JDaRXn9I
AXjqzR/p9O9T0GsZvE9JZ0BrJjOu/F45m/VZqgS3JYvRuJv5zfc59ezlUWnRLA71NL6nS6gOGRgF
90TEYb5hBW/EcJfyRMwZQzfhojrU2zqMTa8eTPvQKoCMLcHUC67NrWfTG3Hc1VzFhSMPcQSgszHc
qUrs90ntlmNP3JRmQZ31QVKhU7RjfOqIDcxSyNLBFnRtX5luri+72ZZ6OcNdwKbZLE/kmHnpb+vM
OITqXfUOLBzWi3AfzVd4ifJRo9xPCN0MpuntTsn2liS4Sbct6fX77HhXq1GirNZnQJ+8qIyARDFd
FHmu29LmkeFRCCimhjII4AeciMIcVUOyDLySMJyCXWAHNv9VPhWhCNy6tRrIYRGBwXwfpx253erq
qGO3dCNUELXVnwVrYR/gDx8QbuSgAN2AX2Xh8Gq71HnE2fesSvVhROsEO3wjYJP0MNwjgLoF1+Vt
2fBaHHc66dgM7ZLgilFRUJa1xxbMBcnsESqoJG2f0Wpd3J2fw1vUc42sZF6UrtlUB2mSdsDI7XHB
eYmV71QHoKsi9fupPg95WQkc+pbDRYMR3oB4UKNcxh1cnNp01EcJyeqocfsy6NTRc96R1UG8KCum
bjqoMvKKOCx1g2nOWKRpW3jmdXAa9Xy4fmJbC1nL4Nxh0i1xSSucWF/96tPBtYg3Jv8+s/9mHfxm
TUmdWEgE+Hpj7oAhD4Bb/HR9GVuGhN5WJIwxMNFCYP9Wz4ncxmNCcXlgluK+WOiNmr6jWs6gxSi2
AdOJm5bt5NqUhsRpxghoMcD5HeuJkv31JWxGQGsBzLhWAjS7HOOhgz9rfg8+2TO/A2wOcz2MX6SP
vP8oj9szPBodWuU5kIPpHkRYAQkwZ3MKYsyJZnMJd8KBpcxx8s5ovUDOOxA9mQEDgUCnTG/bKOl3
SCouPoktXIKuXBrf48gBPrv/Ms217MuwYYHZbr383hwi5zckp82SdALAUN1R0OoxphDJ2y1y0GJu
ahXGoSRyiZuhJp6YDmtJAtSQ71+IAGwr0hihZhfQ0+J3HgnoTbkvDume+PGjEOS1dd+v5TFTWalR
p1mZVkwynrF7EzM1C0RqgfqkochVsUNt//3rCDv6ujzOLGQ9d4BewtMlNYOI3OqJH48C4xZuIWcZ
cjpOadNgSf3xnznzkmcC0W+6mkc9cQvgpk9UWKEb+Gp4eS4AoF0ERB4D32g6vZmTxq2r9ItBZZEB
bjqtlRzO9zZ53cXJDDn2mWkGvcs+spHbGlo/atTWMeN1d93kNxeG+wpVFQXIFb6PcylraSAMs9Lb
QOA4TyQ2dvZABEYmksKZeT5ZoIefIEVyQD5RfGgbzS1FHPTblgxvYgMpAPw2X5G2MC9jsBbo3Qx+
VOmufTIZuii0vKgDfw20/zDO/ju2byWSs6zIkUlcxfBfZZSD9/5MjAcnDa7L2OphQQXvdV1sd1fm
S+0OgxYM5KaoPwZWqNAAywIDNlp8J687qYPbN0ijiDqDNg8N7klFEIomer7dL6MgP59qwF2NKSl9
W88nr8is0DbfkerA+l4FcUrfj1EENH5f+6PzCOy9q00eFaGimT+4uGhWMriAQ8qM2HAY7H5oP/Tk
R2Lc6M2xUr5dP6ptKUAqoKEE0HsesLAUmaY0DZ4iqvmMql4p740kVJLH61K2D+aPFB6yMFtt1EkG
ekmWLtDRhwYOyVKQDxWJ4PxdkjRL3vVD4afNuS0Pg3nTi+jTNl0duh3/315Z3KnXrWEoNMKJSN2z
4XwuRbfe5lnouIZMDfD0izq7Acb70XEoYidMKumtG6O7GWw5nOr3ZHK0lSDOuTl6Pk9jAgSJM9/m
yR0VdaRsngWydIALGQC98xUzpdBbanXMDiXwcqhoBG+PnfPhuk5t5WkdzQBvho58NEJm7sSn3hpJ
Cg5K36CgzbB36Dv8HgfxWfezQza4U6AC2eUIZ8lsasFKLKcFjZMO80RUbJ753Wi+S+l7HPTq+5zd
twAXRhjSDuBvc9bm01ICyCh4y7xkBi98y0oGdwk0eVwTyiBE6YEN9xv2fWizOETY/rCp0itBTFNW
FwGDWSSFhldT2Rqu3KZu1+87NfGi+j1PwJUg9kNWgloJqZyy0PCWzQDuWsJCzQ5zIggKtmM4WLmO
dih0pvFIiEhD+X0EYZ5f/O4DslduJpcCdFedZD8LJb8KBCrOXi+X5/RHHp/hRR6iwqw19IJK1LMN
d8S8JxD9MtojAgakO2dnuhmBpr+P/witUq9rfclerHa0iDC5xuxNPHhpcZdEqmd11W5QZNGeMnu5
tkbOnqLZWRZ7gC4OYfWJvWWcADgzTHpAZg9Jc0Gkv5l0WS+LM6+0cZy8Be+5H5m+eSwwVqLczzlA
/Iw9VBSrbgd4q03kDA1tKtLoNFhc/awfJReUSN8RTgZVhTy9hmkFvSsaVf0yKulyP5E9AH4KzOt8
tsxQMNdwmRQkXOTdorqSC4U5Fh4G2MUHZ2d47bc5jFw2Q6P0Uu+6wm46flSX/iebu1jI2KIZTYXj
V1LbldAok9p+bIfXhbCPXFsg9/wdtWbqMoLUpkRrF7vrt/I5B/QkCyetd5PonVb/Z1U8RTRZojpK
CEv9nPMKrbdFkPqS15chqI5fqDmjdzRTwfZeJXJXmzZFNIsKxJd9+auzgwksTU37+fo2brvmVxmc
3ZUYEZLmEQyhn7ojhlvfaQOG5OlJ9zmS9f11WQK9sDmjW5y6KvUK60HQ7hkkOXTO7BaNLrgEBJrB
M0Q7diG1SoYmna5IG38EQ01oW+dsoXtlmPelrTzi5SPwX9su+nUbuRtOizOq5g2UQ0s+FslZJt/B
2BINrtILFredWlspBXfFTYrVtn2J8DP+NPQeu7cjn6IM41cH5itFvkt0ZmzhK//vDL1TYz4ablRp
dJviQVnOsQiJubl5DJjLqqWX2LWeocCbyKn8lgB9KbsGPaJL19XM0TczEU/L5oJWwjiFt6NFa22K
DjglT71xBv8dJlPOwyjwgZvxIbCS6JpHfhWwybf7Nk4TyZvZxouq7NwYLEidKPBlP/TCAVoOa8rH
UwEa8VZC2jlWvpiIdSigywcHPGTpdyNYEGCFMppIRYqwHS2u5HGK5wzO0hGKFL6a79V5b5Gv7fKs
jSHA4W6v3sa66pb9ILCrTfe0EsptY5f3ZV9bcE+zgVGiYYmmEzn6FvVC78586cVu2iqQNEi9o1eW
803SFBELo10rH9QsrK9v2DejC2g4y7/M+1REeLCphcCeAncMXjw0FL49PL0oQepLoPJTLAUzoBgm
tU9qKUr0K+wWvFwWC1IBc0UvBXdLWguqOVWN11Fy0GevPjB8kImFhSy91PtmmB6r0+yne0bR8g7u
CAdI3v8J5znTs9SqlXSacEVjem88e435URElz7bsDDkLcGNhNzFqm1MQWlcShjewBsn2LBU3VDSJ
eksB19/nYpk4nuc8pQ2jPfhkas9G5zuk8WpL0CmwGZDiBQukESo/l/BSwHrztMxa6F+CY9KDYtfe
gN/M2IESaxeLwKybu7aSxtkyRpSYQ1rCO3Xx2dL2lvaONIyO3AKKtWBZQMP0W/XODLUCShmvY5L/
NgHAqVuvGcLr0cT2Gl5lsL+vbiYFte3OHLEGZbmNnVNZfv5v3+f86xyjQ0lOkIdRx4/ESF1HCKhg
u8Ab53qXuFMw5l4fchUetfzRVi7orzEXKfOkX9OxOS2ok4lc+FZgtJbH2wqts1lXJuTfHNyu8ykn
ilsY383mqSGNqzRfr2/gZmpmLY+zHSWdFTtNMpBSuMi/TGEL5p1i14duP7rLcQhKtMxSTXBjbHnW
tVDO43WjNtQgzITHUydf63egdA2dVFC03/QKr/rNvwX6PpIWHaBMzxmnUJ2cgOr0oS9Hdxzy/fVd
FKg5j7fK8n6IDEaL0WtHc3xM4/9mqjYXD6FiriaF3SKJTT6rqJgPn/P6HbHQ6kj4uD+rBkwYYHmm
RL4f7NvWFHx/+8iBgEZjAu6BixSgXUa0ThUQsPaopcV3VTqEdR5cPwdmHJfG+iqE2yeQEqWxXrGM
QfVDmh/V6qsNK6rVXSn9uC5pczksD4/SPAgn+PRS7YyyXrPns1Q+aaVby9/iUeA7NzMSaOX6nww+
pVSMetc6JU7dHnzGIkVw4RQVYgI8Zb3sOQnyswg4vO0OVjK5mGcoWkeZwJ7wMqzKPma3EHsE8eOJ
8Z/IYexl4AsXQQM2LZW1+2EyFXC1PJywy8tUiiJQL1lLi0LXx8rKQMD/JNe764e2+S576Sv8RxCP
KWx1rU8raAioIZw7ss/vsh1FsHo3BHYo3+ii3MCmW3hdFz+zT8J7aWxAZot49UeDsUeOJdD3zSwn
2qPRucSArACivL1f20kFUxLDVBSzB0yDuWPU7mQXx4H19R8COhGUdVPxVxK5+1BR+zRyFJjY8uhg
ZGmMbnqR3jMr5a3YBBmTjhAfEF2+Hh6p4yhhqBPSjD/ib80tezyrBwn8ekieklAUAL+88q6J45xG
WXY9VYbY8JKTim6TQx5G/nw37NV76Zf83LqqO3/WfkpPoomLW9rBmg7QRWda9gXjT5nFNEowOhKx
y7nuQkDzr2v71vfRn+egGxDVncsmPXsm8TCgD7zUf42AWs2GKHYQSODNCc+0GJ2Uo+EhzeFPfvrc
nCWPteon+/zBvhE7is33LVqcVdZ4jjicp1oxJCMfOg0XbUJjr2zVXdJaBwpE62yQ40R13wI9FLHj
vU3tT9e3c9PWVrL5EdFEaYsok+A81B35Rg+Y+fOZ7Iyv4/Poq3h+4nlzXeDm7r6ulWcNGOdKUq0J
8grZRLLK2KHt8j+K4FS/TTM9LSRk4TKn88YIczREgye2XPt607S3DqqqFKUtMVHdk7qj1J2p8mT2
x0Y0t2jr3l9LYVu5embQEhDhnh1NTAHI6DEmi/xq0QVba3c9eQeFquaspXFO19HmLkcVBAQLO/CP
n5S98tA9WxjnWO+SM/l+XQu2/O1aGOdvJwnQz8lkr7QIycOs8bPBuiuK92Tc1mK4Z0cpW1IcJ0it
FOlBKw81fXCEWVF21ryjXcvgnhppX+mSwvKvXUBMt7zPQ+nB9hmV/Ohb3/TvoqeUaOu4VwaaXqUc
g0Fwj0jHHIPcu32qCO6qbRtFozJg2zb60ThViIlutnpUAvkxm2jti7xEFVXBtm5D5Cj/iOAUYDFw
6I4CG21fJmiz28nEHB89bFFzkwUpju0texXGqQGZqKKjxoeKVOJ8SPRxlxH7EAtTXiIxnCaY2jDJ
eQN7tfVni3yLLOpWseh22la317Xwx19isoleoAluCrWQ3qEiigjso+kqKASVO0Vz5Yf3mOofgTx0
JrKHMtVLKAMIhqhxIJnsklrwEtx8FKzUweIC9HZYnBgIT3SfPTqgxDZCUKPeoXUl8cYQzIRhfhaN
QX3Jc17a7eu6uFuiKetepg4CCbzYDtrd7PUYH18/MTDChLkIs18cItfyTFS3/3+YETdtDNRqNsag
oFmLR951NUX4y5SlKfX9ZE53thUH109O3bymVjK4C0RGJ1g9MErE0SPgG3jKgJm9S55o5dITI8lW
7zs/KQNgB/wWQ9HZv36/z+5EwahorZw/ccq5Lq0ca+1n0BCUwIGSQiRj0/hWa+UcSjXRaKQjnpV6
YrpGfaxASNGLOia2NxTgC9bNDY4dTk3NKIn7uke7j4a0chWHo6q6tnY/YlXXj257Na+COOUsAc4C
ygcBRloViF+MnAaYPqsFNm1FeMzNej3YLv4sigtmctCZEyvukM18hE9x52MTaD8YxDo+2sAHyz/R
kR/dpft5/w4qfMQcK9Gcgg6EyE1uIQyYfuiAQtSly6AlnePS36PPcnTNTSPi4xZtLaeMQ500cmoi
JphBY9bvie5pRHDfbOo7mH7BI4M+7wv4WQ4qoEyP4TJn7cOgP/dCQkB2/Be+ayWAU/ZyUcc2NeAu
jbvkXgc9+/IQPQ6BiuJb945pWjiklTDu9pRSmZCsY2FoWR9UewoQfnjX1Z3djNfWw92cudMUqZyz
DdMBhun3kfrL1sG/cspHCy19365L29SA1YK4K9TUI62wpxKZH9xo1LPy38okWJBABJ/k0hI1KXMV
+W4yfk0GbzCfKiO4vopNjPPqXHh8VD0redktuMC6oLgdQsxMuWVjHk00itt3alh9EY8iE5zTSyZq
9SLR5Jo4o4XEzKjs4vl7vAQWIg5C/FkOqTBGZN70Qitsxl6HyWSMXRx/X0kjFgbSlhq6PvvcZ+jK
NLR9U32hOxXPqti02ZUwzuPmUVIaFK9TH6yNaLrr3FbEk7SpEysJnJ8dnVSflAY1Fxno2hlDRnWw
pkkC1yMSwnlUpBfmxKJj7uvy06T6UTp4RfzluuZtyUDvKLAF4OZnvExvz0UaaTHYEVI8k0OBmNjX
8lOtC2RsJjUBmXwhTQPhLZ8DNIeGDFIDN+00B/3ohMP36KkOkgJgk+hGTFS9uSasBQNgHAfQSu5w
CkD6UayewJYknxL9LEc7qxaF7lteG+f/RwZ3NqTCKO+0BjBO6V2Gnqm8wVWfLPQUYYB8+K5GsbU4
tuSV+VR1XWXEwaunAEt1v3Nu9cfFQ0ThJoH+8A6NWK2Mv4+gEKDlinRvML6X9NEAUXUj5HfePCIw
brOpJECk8q2DstnPZdzCp6aVC1YFNKo0GInu2r4RFEjkay95VNHUti23gIF0YFrFpQ3F4PSC9prR
RR1e23310wS3c1t8ur51zFh4J7cWwClFgqlUpSwhBIomGRl14tI59VUl9excS1yJ/vsJ9sD3AxgP
cggTdUKFz0MrpRKrIyMTZuOjgeYNCy/DlC+PeHO4BHQHkxOxkW4mGdcyOecKwqI0HTrG9Qzk9Yfq
lmFBit14byRgkWUd9KLXwCaoYS2RO7eqH3HHy1jL1Ls2ONqrXX1jfGXlniwUtU1s3YprWdwR0qpR
sdflP0c4OC04YTDMSQW366iEzZKE9ZQLAPSbtrA6RM62tamKFXXGBGc7v5G622E4Wf3TdcXc1PyV
CM6mZ41qbTwgSjKVu9n5JE22e13AtotnnFjmC8E0n/aObLBUEjvHkQDHGg4HApQw8TLVlf32nQ2J
oIYHKg4hOQhuuGsrL5R+SdiN0tuPjRZG1dladoIlMbW6sGYdrV+6AQ4fjM1863PHniZY04DHhQUa
+vJlSI7tq09IZLARW2KCsc1TAsyazWw1QI/HxbItWg5srcddPOuYXJakH7WyE4w83NS1VxF8Akh1
FjJOHUbAmvFzVS0uZmK7SxH7gq0TrIRPATlKrEyDopWoYkZf2VhF8jH/rp1ZZgv0/ef4ThWESiKB
nFPScmvOLNrgMR8Vn0k1n51W1LDFbORCHVZbx6mDVWlqNSqwoal5dqabYTTdCg249igCEYoEsbWu
7voxlzNnsFAbqNJHR/ukquUOhM91+Z7GLcx6+Z+6WZzfyXW7q7QFZOD1RL6NdW56kV68B9G8FsJ5
Hhvz67NUG8ErnA7FrQxy1J3WDMdKrSM3Gia0v1VURP0sUnLOOcg9+FiiGsTtY/nbiE+0/jktgiTn
5k2PXmgwC4H6zeJZbGXHSHRsHspSFqFBNKS1S6vCCnVtKMMop/QnJbYQHLCp5Y7Nxg2B0+GCTIzU
XWnHFbC6GfgQFowNHnUMSW38uQvGU+GPezNYfl435a2RM2i6A5MSwJEgIryAmEL9jKqEx8CgMB13
/bfo2HlPmJF9Gp8DjCvGsFSwcMw++uNAffzvdRRDw8AUjKECjJycD9lKvaPyNCDYWOLlXprmG42I
mKIuNxVBqMZQjBpiKFDOvDW3kuhO0g408ct8vm1m7c6ede/6Jm7ETG9lcKYWG9Ic6VWZoEXOCDHL
5Gvc+9ku/VwcNIy3zyuvEoWGl3HMW4mc3alpZNcLWKo9u869ST108j5WfimUeDLaDP99kemtNM7i
Wi2va9L3C4ZDZm47fVUl0Q4yB/7W+76VwGWV9HrsGlPCDsqg2XLU/jwajduM1aGe2p1apDfj0n0H
ZdoHa8z2jvmlTmxRF/8G8ujtb+Du504bDUVLMM8if46+apV79x1ccAHdj1+iOPjcHdjMN+vpuuoI
tJMHMPRDiYVq7Bxp7rblz1ENrgvYiNzerIqHAPX62MXG1Cd+E7ABkQl6AouzfphDoLo/dHuBtEvf
/FYad1FXZFCAqGxi9J28jD/ZmZJbgTj7kfXMzXvpiZbeuBe1km3vIsMEoSsdBNec/VWRAQ7nGWs0
zRstbbxREXmRv5j4qwjO4GYJ02TGGIRlPTmUByvsGpchTWYpVI6zTz20OviCvWQRx6VNvIrkrI5Y
A8EA4ioBlVV9WJ4YZWfyefIUr38C7/VOVGX7i6a8yuNssIyIGueqjnrasXyy0ClCQQ9qHNWXCF90
ZJc3LFOUV2GcsQ0lRR+FAmOrwAIm7yXylMr7xTjqonayjeflG0l8fhdM03pnEG3BLOkZ1BIkQEj8
AM+MjspKUCrf1v4/i+LTvI0yWnI/tLHfqLvBJF5NMIrVEMQmG8nktwvibKzVraQZKKToZ/WD87j4
40OH6ZQ/CgdcKmrYfGGznQW6uG1hDmiYUShhs83e3qKdnJKpwlAzv0u88tA+IeeawDmiszHMPyme
WnjpUSRUJJP9fRUoE6qWcRFBZlXf5vpdMf7rRwXbx9c1cV4DT9qpt014jaQ7DNGNkwm0QfT7OZcR
j9ZE0xLntGifyv42yh6uHwr7/5f+4fX3c/6hLSXViOMOvlb9IFu7fPppa58aSzTzXbQMzi0kTQqG
lBxXc6d+iEjuGtKv6+v4i4W+LoT3Ba2q5XaKjWJDSlDNdJeb+sZCsomEqQCS+Bc//kcWj8lP6zZX
qwihjHFX4b3qZ4A0Tw/qo/FhCdS9bbmi1qO/uNVXiVxppJxobGmY6ogCID31t/25/Q50sbbTwSke
S57IB/0ljHmVx7kHbbQzWxuxwuY3G/kyPILmLHbNe+oWh/IBPd27CrXbUET7te37XsVyHiKv4siq
C1hrY2K02nNRnZ3o93VFEYngHALtFdWUakyLVDo1mPLmfumjk5lMAr/wFwf7uhTOMQxd285OXWAp
S3eb2PJptrqwG/Jd2hYPhQ06v+qhj9EvXxHJXZL4flZxoDOyYZY5epGyiKJjgQnanCdRm3IxEoJI
oAuMZ6azGCyQkDBDbx5DYWWZZyvBO+OP123g/IuqdaNp9C9mqYT5l86zZLf9vuy607SrEnCEeSKR
onVyrmYppXLQZ2acc+llpPNMEau70Bo5X2OYdV0q6ctWTj4jyEBPE3VzMADmwGRV369r7La7AWII
xR1Qdl00nciT0zs0gVUMIQaifY4DNg7CG/3+vvZiJO/BL39d4uYWrgRy1h/p8qxEU5r4TvesL8+R
Krh0Nm1w9X3OzMcOQ3cGnSQgRd4l2l6ew0z0thWJYEtc3ft4zC/KNDeL18a111eN39VuL6LoFJ4M
Z+R5bUpZmUC7p9zrf7MJL3Egf1EepqNx7H7Ke1Fji2hVnA13yZJoUYI8RNWd7PQ2LW90Ed5+W7lX
h8NZbF+mlVESXNVDqISKz/p3yS7aq2EZOF9EpRRmKRfhx0oYZ6xpY/eWSll4Ju/yJWz6yu2742x/
MqZDr4dz3brXVVt4ZJztSkWJvgxMmHhhitM9A4yh5GNbuIWKxDOWeHDedam9rpF/njv9MiVjghtn
sB6oJp+WBhQptRxeX5hANfgneptLTiclsFnafLAGEN/Zz0V5+G8yOL+QKBnwWxi67A/dcTTu5eU+
E80y30CGIqBe7RbnGyyijBjKgcf/6Nm76VQEC97I8/0L84lXfohDUWwlcHYG5ylyR52bqW0XL2pD
tX+aDEEDp0jjDM5J0Ho2MGiHxb6B5Lj/kKdiakb/Yw7ZJFfn5/Tl+jExo7liVAbnJSLNop2dqovn
pGbhWnL7ZEHlqE3PbUTOdZwqXprJIgij8OQ4x1FmWdarNrz6CGDtgiQRar4fC1DxWjt0m9yIMzZC
iZz3IG2haZMDnWcxv+LnGEwoj14luck31mUF3EPsKsLGLqaB17aX8yBNR1VHUrvF0z/E0S2rXGWI
/rXdlO3pN1RKdpKgICfQUJMfhdk3FuJBOBBHv5vtQ2V+uK4vIpfPQwTqqTQjOYcXZmT3zZFRGhfP
GlpB2l3zWRHYg8BR8SOA03gaTJk0mCMEmhfa3zbdMW9F0fcllOyNF+GHw0dTZjeg8kMQ6DJWaGhG
aAUsXZkcRelKZk1X1MHk/IepyX2j5DgdoAy9ObXckUq/u86+jZRY4ONFCs83aqDzM5kMAoWfkUFR
XdVD8PkoBaPiduEcpns6AewjCqhFDszk/ElpjVObEPiT1oeO1AfTyz7oo1sHuuIbR3sv33SizB6z
oWubyvmSdCwqpc9xS4PLEVimYqfs0AgqzA4JNZ/zILYlS9SJsaHqrsc7t/Oig/IwAKSSB5IvQk0J
pXGeQ1/K0sGIRgC8e9c8lqF9L+F2m1zWOtSE5S6ug+uWLbA1vpSfT6Xd2imWt6QnZf6Ry3c6FZga
O4krJ8WX8WtlQYNNVCMEtjFfuw57O0P74mmJD62kCoI3gSO0uPhj7GuNqgVMzciRrqzmkxyJKvii
HePCj9hJ7L40dcmzLSfoMAlUaehH1D9ElixwUBbnNeq4G+kk42TyUwS4knQ7HJsDWBXxoBORFIt2
jS159RSqlbpMEwWi4sknxeS1/Ts4uZm7xVB3zCm31QseAbTtWnOuQgnyQ3SkoXpkQzNMX7G8+ElB
jlxHfC1IjP7FmP7IvEjJT7TDkF0sC03cIZtKnOlufO6QvK5CUrr/fsDumyXyaXlixiTPOngkG02y
kmdNd9O7ctWvu/iy4tVBFVU8Y6wnAqi8O8zVKZMFcYRwyzjl7pzcHnO02vs0ZBEaq2OQc7l3dg24
RIXTHllYcukZXg+IU3ELobxaJwis7fMcJJ6y124NxBTyjWjftm32VRCn4E7lNNkc4WgK5QsZn4j1
sU5/vMeRvorgrkBQ2xeggUc8IZGHYnxKkrOV/Lwu4i+X+6sM7s4rqqwvJN2Cbj0y9qwsyM7UbYGd
iFwWVYrJM/9ysb9K5G6/vKRmRWxc7E1QHuyjtrfvtTPZdT6rU+uWK7rVNw8KveDo5AfKHwOE33qi
qLOHMUqRmpPbyB/rWzqiLtgI4ssNJgRY6koKtyrMtGHjJVGCzH5Xv+lJD5Kw3WsgsZXwFkluSxPj
0d7HQfZWLne7G1VqdZGF1SWZ+TnSxzu0AQJ1KJpZvX1qr+vjqw/gC1f1sn55Ty560B4yLFC7bVvX
7l1WDyg9JX3PxbsSyZUfTDUlRhNDpIJUnfSz0b69R/dXAribPau6yql1BpugJt5sTr8zlcot0sIl
2eJV4KahcnoXx7qroySaxmlY1Ipbp9ZvtWoDwY/ZfOCtfgzvJpcG6U+W5ugCdMb7aWg86P6Amjm7
ypobS+CWNyOolTjOT+p5DZCqDvfVlfeAW4KeD3GU7zifDfTHXV+awAD5Jos6nUtNMofFMwutdQs9
e0SkHaimiDJGJIdzlxaNwJGkZrGfqU2Q68TXaP0g0fTz9eVsvhJWO8f5E03u9BgT6fGUzGNXM4Kp
UDxa3sM7D+pjOT4S83Bd4GYotRLIuRYzLvp5UIGF1RGsSw9a9um/fZ9zIaWuOZXJFlTa+165Kax3
VS5fF8DzJLYEHa1zg9xF9JH67YGlLjrNVXasl1De28HyeH1BImflcJ5jBqHF3NU1Qo5n2cNguF2B
ITTJp8Vb2Cg1YQFxO8RZLZBzJG3m0ClrYExDSB5Mj11p+hMLCvPAGt9BP/3G5fPQQzApNuiEQVm2
Km+sel/nv6fhy3/cQd49LE0R9SaFzc57DIZj8BPGBq19beyXY3tPf8PbVTHrXsWhc5FQog/wf+Py
VFC6myXpSx/192lFQ9IPXql0/n9cJOcw1CiNKmfARtowXdcK05Cc7acXVkrmdOU6+PdocLZIDU0+
AF3ZF6PB+77UG8XAIisjTNIPxfvqKCsB3JKUxE6mlEJAemLU/Wyib7QHshlgTkk4I2I7eFxJ41yh
jDJrLlews1rxox0uLT+Ck/KUBxAcn1Cv99pf/75V6u0Ocs7Qskq9LzpcJpL6u5z3GCMoUAq2QxcP
iNWaOG8omakcJxKeKylxexQA/O93JLBui4/Kri78L7MP3jofNDnXxW77+D+KwZdramD4dbWEKmb5
vYLLUf14/fvbSJXXZfGVmqVWmgKpICQMz/YO9Y39cqsd0RTjx76oXihaC+cNzbhxxlSGqKz7WmpH
dXq4vhZ2AldOiO+inBUwPURsKWycFGK2Qx9KOwz1ELz1Rctgf185JKDvqrFh+WmnO9rkBxkFTwbR
9zmHZ+g1kWTK4gjnBJZSLSHe9X1ipnBtnzhf4Nid2tsJ9mlEYStFqC4Pt0v2XHW+ZvjFoO+uixN5
A36wYzN3els7uDPSdq+imbbxkNAad9RFU5I3fWSNSe+q5K60mvMGTZVSvdMAhBuNm7Q55uRJ1499
f6baOV1KN7FEM7+2Y8xXO+W8gz6r42zW7LlMd0u1t6fbXET79Zdo4o8MvvIS6aSz8haLYrVw9hLQ
MVDmS3HA6I4jmBBF1DsCPeTrMLZjY6DECDX5P9KuazlyXdd+kaokUYF6Vepkt8PYk15UE5Vz1tff
Re97pmVau3mO59lVDUMEARBhrWg+G8NhyURTn+y+v7VDExtxQNQDADT3sulNKdbqQV6czp8d1DZd
Ng9Mb1gjMvJEt/Zfvt5FGndtjT6bKouiXFtiNCL3Shih8bP1UaADHbwtalNs28NFGneJKTVj9KYN
yclN9ba1LDfs6c0UCSnXtw/pIoe7y1oUDSSXMFmCKa2H6qe+D+6xanqLNaKj4c+nCFXI74LrvFks
xjLPf46NC+4p7dgeEeyCWHa4V/aWlyquYS+YV5j3qujxtj26thLHXeVxsNCtTlEWMr5WN0AId3Cj
XcrWeD5bD6wpKN2Lmmiiw+MuczzPfRlN+Kj6PNmBZDi0fpj7X9e/I/tMV6z/ZY1pFUYGs7PGllWp
peh5aDxjqmyqz0CjdkYae9dl/cvD58+Z8TtR9VzTKDeZsH3vEZ8NV6v3gd+70q7Zha4qiMSCD6iy
m7/SLc5jbSYmQmS+HNTokKSfgti/rtJ2OnbRiHMezQL4nlrDdW5aJLF2C93UQvWNORB9O5EynONI
sWw4FAZK+8kNFuTZ5gIDT6CAznJoBGBOVuUyAuFr7l/C5kVD9n+tPqJGy6TGaCb6S+gaM8AB1usE
4prlshcy21vPRXNqosv2gum1kmnOGCcgE+62ctd+pABFyrA00ezLBKVf1spIUhtjV4J8RKgp51Gi
MgOcEMEXjg7NQd/PtT2dGmwJjuBRzRWQqAbCB9f2jQBil6EobKGUhxe3lDyuGgNupT8yDmFln4PS
yBkwyMiGtOlZ9HLetKKVPO5KgOc8TTSpxJzG3Pg6mK0VUNlkqXDuhf3OG7eyksPdizaSGjmLUbu0
6gcFDd2cZDfpfFbiX7L6nHSyDSZNNTz3Wmcb1Yfrd3L7IFfCuavSyXQeMYTIzGfxdV/Zh7eNx9Ds
ADLsvm+2diWNuyBtoWSRZMHLlKrugd/30IaFd12jzfC6EsGFV2UsUzkfcAfD7Bgn54wI3hKbQWD1
+5zlW/oogc4Llt8W7Qll9NjWW+VYVObBykw7y5t3ldxWArloOmPyry8kdPVqz7qrOk/9qO8jf7Dz
z8XihIXT3YrgN0SGzwXTfoxyPW3wCUG7HtaFPSf+KJoZEhwTX0jUaTb3+Qi7G8L6gQyxF0WKIKRt
54+XL8fXDknck4Aa+HKdO2DMunVKZKvhQcYkarETIYJvrzyspHHuoqWVWmsgdQW8FstWp1N6ZlR2
LGsFQB0jd080m9VIr9u7yC3yNcSgDE1pMPElO39wjd8aqnsWeoz26Ed79WR9Ub5cF7gZxld68h5D
CoEipuEOp82zMrduCrZXKVxuqUxEpr+Zt65Ece6i6Ts9ndkUz+AbR+LWu5nYy44xLUZHYB1e10vk
Ci3OcxRhbNSThh7tOAPT2EJsQ3/bfIydHiH1vjk3TuGQw18K5dxJVhMS6guCWkec5YbsX2ZVZ+zQ
KR5QTJ16LwZlE109zqFgiAgEcx0MpqzakxWPdpSa++tqCZykxXkQrVrUKWVz7XMe+p22j4PbVP2U
RJGTkE/XRV13VqbMpghW+c+Y93Hcj+hIxC11TXJTSyUg0UUNzOsKgXbrtZS5mrrebCHlNlj2fXwv
SfeVdRRh4QvusilzPqQwVWAkSKjxRDfyDMY8dJ0fggrDeZPpvoRkX3/6u8/HJR9hMefJ+DJ9ONwG
gW/V9hB9vC5CqBXnMcyQzZZTNLbbxl5+RPegMjjoqW30tnKM9myjfXlPQe6P4zD5XeyBqDQy2Iyo
DtKC+FPRC+CUBL7ClDlf0UhN1sbs2pI7Y1c+sh1948C44sEiugOl94NoRuVfPiI2RbFaDiwunh1E
avRuiZeXnSGQEzlFZJeOkmNtyLCjffGg/hfPme3E9I9IvpLdVerSBRp6AqPDqlfAT6ttkDvjBVoc
dUk43SFSkS9sZ7jczax36I7u2FR0dKejfb9THvKD7uS+9QUAIQLLFGnI3bco7psWgCfY2UcpXfPC
I3iKb8xd6KC3KOyxMKf3Ns+/fE7uquntNOplijxffhlvA2sCm2YS7vj8S9pzkcNdN8sKzHwc8Lpm
U+2ao9hJZKdOBrLFwqueRZUX4alxQbpQojmtwhfDBNyrEznLPjgEvondUtWO7941zM42pv+5B/xy
gkSUNJEJ2itR8pUYxzB9FtjEdni8COAismG18wAAq8VhlNlzZjOwisBVHqUUxNmMh1DeB6IBSJFM
LiQ3RZ8sJUUDoR6eM30XiWaatoPkRScuHk+qNrRGOyKRUn4HGDE3wm/z9PP6h9vMC4GSK6N7jqYo
38tRk0JbAGYHbxGp2M+enG46yJM/Cxuj7J68uUcrQZx9y0ZaZtEMuJL+CIpx5ilKIBImvycnewQz
ky8sJ22eDtUABAcmHuBIchbR9Mo8DwMEukXvNKglYaPNGY6dp+9Un62JiHL6zeNaCeTMYclVAwwE
MIeElnvLpH5QT7smEXWVNk9sJYazCgmUSnqaE8lRB8zXpidafa3TryaIt69bhuD78V2QIcC+e0Th
ZXP909h5yvBw/fc3Pxe4n8DHC+AqMAm9Ts6ChS4R1rBwY2PVnqroWJXfUyUTBYtNu1uJ4ewu7BEK
Qws5YO2NGOuKPWIC77/ziKPa0YP0VHrX1do8npU8pvYqs41HomONnizONJ7aYbATPXGsX4kpanww
a3pzn1ZyuFymAJ7SAoYIvAeWXVJ/H/LSDssndfAykD2CMfe6Vtup00ocf5uAW6rGMsJgg1f54hYu
+U7vu/3g1IfqGB3Hk/R0XeKm+YHqTAW4OtC9+K5YNRm6oafQz+x3ofUrHoWgTZtpxEoCl0YkpVQA
8wvtUsaICkTWm3EH6jGHaD4DEP0v0Eo3nyNAZUUVFCBtJo+EqYPOJ+1TLIJoX2cHEz2P1d3yCdi2
lsOgeTqnvKOfAVe+F66Ss9fUW1v5I5hnf4oIjLIqWBP68J+9mvqQoN7bC16Q24d2EcQ9uGQFTV9J
wScF5bbuzI1kq12Su++xjIsQ7tz0pK7SgLXiyvwYqx+jRLDbsn2DL7/POyZAUpPZRAHKWL4toQ6M
l9nW+sXuiAgr/GVb4drBsO+5chZpNCrZgFKhG8538vSkh49h3fmG+VPRzol8H4bnhQi02x5EuVgh
4RyUrPUGKFhwRspddcNm8yQvzUDAwlp8iogsVWQQnJcK4KamJmYzHMt5HPataDRzO4hczopzSwE4
eqtSRV03mz8pJkpa1SkfP/6dvXFxvYxlrArruLZRbfl6HfuKqJkg+kpcSKe9ZlgzQ0aQ431Vnqio
XiX4fY2rtmgENNlJRzE0ocX2kLZ2JyJ5FVkVj+JPQ6CejgWiOfixHgt/2sc3qIZhAi11RXwigjPX
uPtvpaBfzQJ8LcU8tONjowBYaBbCFm/nDX8sS+O8AGY85TpGOewFmJGcwgf9vJyXI/Za9tFRugEV
719ZGQ82Sca6kQYGf1eDiKXpftfL35mxxt17cA/+f8sxkr5lyV0dvuP3UbNRgZRpEQ1Z6GtfpknJ
MLUzLMBUArtID4WhCz7RZtcUfVpFRi1FYYwRr0WYwZSl+oxcbsT0xeEfNuvGcuNDldlAEvPJc+zu
39U1NRUgSYNRnOnG+Zg6IVHftqgwtx4InxlIp5fudM+w25sQq3vjXlQH26wFrCVyHqchhSHXIR5+
I2AXVbxkkSZ4mm3tSn/8LtJvyzmshXHORzJGudfCOXIlZXClrgGqyeT877a9EsH7n2jKMnlY8AWt
1vDCwUR/ahFkHtvfDLs1AIU1VKxfc+Zn1RgKGw2UvcAf4Dbke6zHYPkg4xEjanf90O/mut6PpWYb
MTaLg8w1C92/ruaWYzJX/4Lx2jz1Xl+U0piQI2OcJZ2+GOSxC5/+TgZnjKMRF1mVLHhemIel/tCG
u2QQfEpmXXxSslaDsz4VeXfepSHA4TSKksBpDlM7n1Bjm2/m9jfYc69rtGl/IHyAy8DGKBCTX3+1
NiBjGHSoHybdwSxOpBScylbWba5+n8lf5VghDfWwNWEYkuKq+nBTUPDPtX4VxEdsFXnXlfkXM7xo
w5lhp8iZaqXsfH4MbndQ9oFbu91vNv8du6I34LbBXYRxBocmQE6TQkcbKi1tWantqLqvelE/T3RA
nMkZ9ZDi7VeGLzgREmo2bOe2C4DfqPr0pO5rQDmKi2si3TgrnPUmr80Yg55Bcd8AnYL8VHtBv0Ek
gvN8taxHQ2XMaAd0ij1JJ2rOANAR7HltBy3NopYBtgBMkXNSzNAoJrN4ceaJauff8rNi105XeWjC
Dixs2VONp1gkOLZN5S5i+TaAgSHZUWpwrWKzsnVsRte6HRCBq9g0DYCd40ELJG6L3ywr+9kY5AKb
Ucayp/1TZAhOiBnwG1e0+n3OwDOz7qQ5QhEgmv0qvMFMhYP96D4SZRYiPTgT7zM9lkkPParmdqJn
XRJ8p83DWOnBGXMRxRIp6gHjJ8teDn/12U0n8tqbkwzmSgZnZxLoBqoyhw61Z96xyYnCX07RHQVR
GCbCHw1Mz2EjT3BA29Z9kWpxTwuq1HqtMO9der03fut3yR0mJ3zrdnQbW7W1T/jLez6mIauyRkwN
CToXMGrZGNMeBH9u1R2w+WVHMZYaSyGu+IZNWFQFbacM3Nq39LjYoGj7WQ3ZGEOH1l36ldW7tEPv
MvocCaj3O9Gi9FaR7eVhDhI0qoP5nDNDTa3kPErwslF3TWkDWQNdDF9ydC/6aDa2eSyB3VwLvuZW
JwjOSUZzBlTuyhvCpV7PFzKYQQhS1hl1cuCTSPZgYg6xPsiucaKPYSfI4zdu9SuJ3K0OQ2zqjTnQ
NhTS30+KgkXO6q5uLL9JhFPNzBg4D/JKFvdJq1DTynKWAFSCWf4OTfldt0/wwPJYY34oncwhP6+n
ABt3HRI1GUS3mrzBJaXIS49JLFT5pq8WfbCMzCWZJPiEm6eGjW/LQnND19/glqdxaIRmZqCO+KDu
2FtoOlXfo99YywJgTuZgTeF/1Qp9XAUIbRoFI9ybLK2XFymWAtxzqbgbhwe139FCYIlvP9xrEexC
rhI1vUqB6FBL2FmRb+viWVYxJ/eXIti/sBJR1wyNmg6IV3LtDaaK5gkBL1EnmDbcOB2owtAODFbm
xVv1tZw8seK6LCFndFi1HCSrHr0fbM0Gy91eEnth9Y2VQx5RwJdmWJoGroHX8pYGWJeWBDxncNod
mwNB1qmc6R3jNI59Uda5rR3RYHlgS1MpZf/N6itqmKqZagPasQcxA2BTgTOHiQZqowUP47NErSih
RE4/M7SWZshSeIz/n3eVnGJv2C9zy8irRU/if5FHCd6SGmPy42Lp3E+SlC7wGmyGQnMQ1dzppLnm
jnFWFb9EX5T93GsnxY7vjzg+VyPYC6ymWUFL7wX3atj3PmCBQPJ6/Q6/jWivxXBWmVoVmKJjMA2b
CzCJH4S95I3Hz2sBnGGEekpasiQABLpR/ArpRzx44WFANyXx4rvRcq/rs5F8QB5ipaoa2GwyFO6Y
Mk0xl4i5Wlk/5ecm3KX7Al3/1NEf9PKM2t3ksWVR0XFtOioN/ISajifrmwSkz7tyCgLgHJTWmcb3
1Dw0ItyhbQtcyeCcYWLSMDB6I3TlBzYOYikORjcd+QdFUoX1gAfy5fq33LSNlTzOM1Y0akMtmCWn
nmntKaQBRWA9GYITY9H2jaGDKQjlGeRuJr8e07TZEJgDhvNT6WYxjxS4VDR6NrRnFBbfE7BWojhb
1MzB6EiFXMqcTom+m5sHK95d/2bb9r6SwbmlPpH1iYToDBgmYEtRj/T183wvPQO0zps/icxu84hW
0jiTiDI84RoV4+NDmOo2kacDbZuPf6kSbwdkCGejQdarg33zn8hlebpn7QrgNoimgrbNQdcNQ8d2
iEy5+1sbdaA2C4TN7bdQpQ5tn2b6oDS3Zl851xXbvLP6H1H8O6UfjEmuNNY0tM4JfSrHD2kvypG2
L+1KCOdglWZuSaHBvFnYZ6PrUQEYWw1xCsN+3niSRb08ZsRv79NFK87I1bjVegwYMswaxQf06q7C
si96FIqXHKUnIc0L+/+viePsXalkiVHDrfA13WZv7gAichIN02wb+0UzzthlMzXryMJ5yU0KHsLZ
LkV47iIJnKWPpMe+I8V1asq7aDiNqMJcN7mNFznCE1gowcpGkZrpFJ9zlScFC+Y/FgZUqz0Et9kB
64CO/h2DwYDQtJAJAp3h2To8iJCNty39IpW7VBrJ1GiI8Z7r68c01lzS9KjipoL7tPFWfaUcPx5U
150+hyXEtN7wkgSC1/M23LFZWozW7GluBwKRmwdmgKeJvcYx/cHdrmWoS7WXInQRJqy2FLDzcBF5
dGbBbyx8JYO7UM0oSWOaxuwGT67sMWxhCzMhE5pL3c5yhTdKJI/9fWUibaXo4COkKDz9mB3jWAF2
fQpt6Rl+42VhVATDuwGThmMzwQtsEIpxZH4GJWl6qR8US4KCzU13IL09vwD0lADomR7SxmWrqmAX
cYUvyG2LMQ2ka0TXiMozsxZGq9aYxQIKUWprxzuDTUMHbnZanMrOvzT2e18qK5HcDYzKgmLmEEXk
5gdqr+z7ht5gz4pt3ibn5jjvRdWUt6UN9nmRioIpGMywfBN0CqMx6MCt46rjXVDIbrB81ECrI6Xv
8vwrQVwNZSBg1iGdGbrkTnYW8HrUt92JMcM0D6Erunnbic5KGgvkKzOd6zwdVAVqmR+MY+q1t8Ne
Q1VxdpO9uhcNEW0bCpBFLVk10dzg27x5MAJ+gVgzICSHG53aQKZ2gn1+k501n+6bW3R8P1131Zs+
cyWRu/ZSQ8aoM3Sw3Ckfh+5ktGiljE/XZWy6r5UM7qpLkx5GRYVmSUNcYzzNotoGs+U3rmv1+0z+
6oxChBtlyXBGuaU71vAz6I4FPZcR2KnOg/LhujKbdr4SxgVPGXsNI9hPUeolso3daVvLejtRZzft
W1EYFR0OZ+pqZ7ZdrONwmgyr2ZXfLC79qX4YPwd3DJFDfix20a0otdoUahFiqCrclcKXYhPFiMOY
Df3kZeaU5a9gKf0uFc4gbhrFSgznoNRBSdJYQbuwIE54rmNAe8de+CvyLaSN6aEedupeuJTCrPmN
peB0LKoADgT1w9eWQtusNOUcudVUu3RnYlin2Q//CXKh/w5aKTjFlTzuAFFfN2sgxbAsdXKNb9Ld
cqPYPfDEb/FS30XUlTH04tbg0nGuW+n2IV4U5dzWopM062PsVAxR+EMflcSbJLxsrEHEZSwSxB0j
ongmZyMS46Jo3Tgp7WR8FkLfbNvKRRsusev6CsV7ttk+ZKWtdN+id72RLufEYyu3TTxg6hYCpOo2
CH912tMgooPd9BsrEXwOh+EmPUvYtdI/N4EvVapdyfsck3t/dfIvAW3lDNEXjYOyxstSHd1J/7os
nqQJWl9bx6Gg8K4B+Fo1LB7Wtm60aAqBse3K6Q9TvpX/d9wSLCyufp+zqbbSujlQI6gwHbv0ISif
xtqL6O9WVJTZLKOtJXGGNbXtuDQxPpaErXHsL9ZHIEdVLOj6rMYq/VbtZLLLd8RcvPqxCMGyecLP
o5F4xOJGi+JdWv2otQ/9eBri/XUr2HyQr2Vwnico4r6irPvTuNJd/ogHuat+0WzFqR7Lu0wIJbLl
BtbiOH8zTGaYm7qFJbTlvkm+mHlsB8ssMG2hUpxhGGQhoyVjPkfaL77p1zvTcjvT1j0TRZoZM06g
hxc40s2UTFEwdYcdRpmYL//T6j61vSRZZYaSZ+cqvoEY1Z1qJ/LnL+mBwYq1si3CGdz+lheJXDpT
1BHBfhUS3GlAlJrxLFkKVwmkg8BEtq/xRQ77P1aaVQttzX7ECwwVSLobz+QT4ChvCCDlWTtDjmzJ
Fa02bDnB9cfkrXJY+iZvE3QIjdNSHGrGjNk9ZpIiODXRJ+TMsZK7SMtrqLbM9wHwk7XP0yi6Yay/
z+cSCp6SqkUpIRZf0SW1LA8RlmodtlpQ+cNewXYVGN9dUdayqQzsz9DRGseQKeeklIJm0hhDUE/P
2HqqynMpIrzeNAVMFBC4JPb44EwhVWKDyvEUuoW5C+iurgRAbNsqXH6fO/c6CTUsRwSzU5R38fKA
KT57Gbzr9rypg66YJjFNahJ+q2oIWhxU1eMVkAd2B3yTnmSCMxeJYH9f3ZghCtS2G3KUELpHGnyt
kvd0T9HL/KMDdw7y0JAm7CvJsSJbnZHzMwy+1JkyF0xIvuHD37xLJR2R3MRiismzE1l0rkppgHuT
QlBntffJ/OX6sWwevYFdJgWpMPqJ3FXserSxygAq6aHk1YsdRBlYkEQgphv7JMgZVmK40BAESZoY
PYbI8+CsGDti+ipA1PVQt8tGtoP4iYR+kAomzTZm/yGVGgzfSWH7veS1QSx1NWlTg43E2AQKLePt
UX9mM1J7dlSN5l7/lFvmB7IRzSKqDjppfvxnCbD8qA4YE+iXwxB+GQ2ROlvPI1U1wTCuoqeO7cTX
6oxRZAIsKMarwWcbg/XOavAYG4HtER2jWxFt2+aZrcTxnYnA0BvMIMLrsMXv8KTgMca+nCokzFDY
6fO+ei2JS77BdC+RvB1ZNsQQ7mNP3ZGn3nvB597pj/nnigJkTd3ro5DKeMv+16LZN1/5jLEc1L7r
I7jW+UxLP4hB4iOwi80i1VoGZ4YtnaNEStB9boG8l3uJn31adj1gxqqd9qgI8gaRQpwTDJo2jy0J
Csnlue9Ke8REUfMeR7jWiHOEfYdnc5AqGPI5po+aV+6qT7pHdHvyGBaSfhhEgxYirbgIRfWRYFkX
kx1x/5h3lUMzvxC2DjYvMNFUpJG6jN49p9U8ycai6svsmME3UHLa+rR7h4dYCeC1aLRB0TT4oxF4
elYW27FoOJC5gDc3CWM9siVbVEO597U5zyBPN8AFKDlDkNmh8SCrT0i17BJbBi2GfcrPQyywhc2P
htEeTUf1HmPEnFPKDGNIixpOKesTIGNjfr2PRZPK7Lu81eqPDH5NVM8HGoMaBp7o+A+uRmIcI9ke
HIaCOO+1Mz2P3+tPk2hJUCSX+5ooZeeki2TJAZOpQ/QD4MVtiZ5D4+t1u9h8Oakaq3vJwAXAm/31
sY3NUiyEfUT5OBxIZyd3imlL3xg0lby3CgfPGBHuFvvJN98UzT/EfVVGa4ATaYxRY/YW+i19fWrq
D5X2OWg9i3xa2lLwLty0kJUkLvbj1dYHKru7aXTbGbdRK6h3bGlCUAsFmhGmMbAH9frjNYCaT4Fr
iAkR7OtnJiCeia1rX+bleyoJQvCWGyIqMiUshWiawl+vframLpaxr1jK+xBDevBzlRW5AmvYivNr
KVxMyrE+30VEBXbXkb1pMz/7bmJsmSUtmAp9Ekhjn4c3hLU07vOZkqHFucFchr+AYDn14tIhj42X
Pap76UDPwrxCpB6zl1XITaquktK6QL/BnSybAWAM++Wx87JvsosYL4iHm0ngWj/Oq0v6MAWgS/tn
S8RwEj/qwHCI3QqE3060LCmUxrn4SdZCIy0wEBgdioPuL/vqZD1gDBzTXsLax5azX2vGXWEsKFmW
amL01drLRwYSCMAcDGVJ9nguPsS77qjd0d6Zb7qvqXjWcutWr4Vztxq0BDRAV5GhK32tz7k37Dtg
BAJuHwAmQLZ71+QjIfLLvWOTvlycSSLZ6PoBlyI5aDMoORZg22U2ClkWZh9TF5bqXb8Ym3f9IpAP
Oj2mWbN0YNWs6Fmu/LysbC0WAH9tBZiVUoQLML1VzcFoQQbmBM1m15lPU3WvKt+ua7J5VIRQQCYy
1Ao+uhAsHLZ6xm5ARY8GHU+Y2xb4+M0cl6xkcOagzljwkEtMihq3DPi13jX78MDGYBvnv7D8TRey
ksYZg2mmY9ZVAATEsDSmIdgYs3aPwvALT6qIOfD658P8ymt/FZgVBTAlE7Yc8/4WoESCj7dtaf85
H4tvK8uWvljApkAoVow94n9AXUMy/OtGIBLCPunK60pFOktTFyBKFvdZZS8Lq+29y5wvinChJMmS
yBxLhMcpaD41C/XlNr1VwvFr23ai3GyzOXCxOGzCvFYoaaQObUSEfSMvnU5LbVCl7M0OA4ih5ssl
ccomt/Uxv5vUfq+k5EurZXbWav6wFPs5C/d/933Z9199X4tEEvAycIhjY8q2nmUA+5Tik2IOlsBc
tu+aoaEWqGBCUX2pia9E0X7soB9GYuVd/vEfEqvBHhp7doGQJvb0m05qJY7TrAhJakXGCPPMXOWQ
3BQHRhqvJrZ8CG9mC+MWDLIo9kXxbTO8reRyoTQp5jGeJpah5rtSO4ESSep2OSgADCwNZtSuRxEs
p+iOcBI1QusmquEoDfODXHglUexhfrpuJ5taEZBdYEJbR3+O+5pWV0yJKsObJKC4zL3gEB/GG/FI
/eahrcRwqhiY6QBRF25HM5Wuln7EWMRN+CPQQ++6OtvO8aIOl4MoTSgDchmfbFR2WvY4iTBvto/k
8vtcXBnGjEQm8/SdIflUrmysFZ8K1DWuq7H5hlh9Li6gVJVVNlM6zYDuiT5LUvcQ9gCLULviJpwa
HyTDh+vytu/wRSBPhV3NGM+uB+RurG/FMAEpKEi86WVLSk9sUfok+Iw8LbacDFKkzjAHXfqaqZnd
mvss/PCXOnEhJrPMMcs0dlZYaVPc+GjltvyFlbqiU3xnzO5fyuPCzZjPWbtQpKAzygKVX+7kA8Wu
T/fCXfWexj0aMP+5tzxDthHHSS4PE3rPMzAB4w+xOe2AXuP8pU6ce0iUpbWWAXnUkmH8kexzJwRk
aedht9OZ96LJfYGXMHkvMSZx2tbomHSL4gwUbKaFo9HvlvUoUIsdxZtH5urrcW5iMWhUmSB7xDhp
h1J8DqiSwa5ykGewkmHoi8YdBW7J5NyGMY15XlKYoqW603gzEYGtv5CzXFOIcxhGQJJh7HFONNmD
hjB3248MG7XeBa56vzxYlcNorMvmpVn73+TAgjjC0+6aTTcXNEYSUIBaYbqR9Naexp+z/iMfH5T6
R09NgWkKbIXnyxhKBUCwBOFYoVhQUIZgv9ST1y3teehESLqC4+MX+eYRKO1WC++IhuqMccFYNKW6
1R0GFpCC3rBCDHS+XmdrmlbPutagGzk6shODw8g4/NMVMt/l6LEHi71wIH6i+/la0qJEKHeMOKfO
Tc8aNiECd3ocfczDopgjmk3YNApdQ+GXzQZiRue1sBZ9aFrUsErQZNapl0wfEhA9Dt8G8g3Dik65
DAIfvHlQK4G8Awllq9Wxk+ho6oNU3Kfv6XxjKPuPQtzXK9ulHxYVFXOFhHZgfDdagVVvll7XEjhP
oUjTpHbsma98iL+9NAmf1SegG39mHK3IBAWeUPTBOL8xZW1d0wWN0FI+yNE94PSue9rNRObywfhR
OTXXImAaMXSS9nEojyTwWtXXy1NaCzzgZkaxEsSVLlKqZwWdoYiGGow8HrLldlLe86ZiFV20VbG5
zvdvaU71RStiBMMp/NVY4V2ezrVTiXrg/2IDFzns0NYPqmaM0NtAdmRhsGzHuIDiX82p74HQXB6w
H/VdFHdfFkDfhI+VZtxFBRl1Eaox4pMxkHM/3WomyD36yR2CzkFxFHxjtbuEsyOBDWxK8vt0sHyt
N/dtEHgzDdxBJ96ghUfdaJ8UIqxiMvd37d/jrvU4FWoFKCtUMUFV/3m5KdyXwV/rtj7gUgij9eYU
F5BUwWyIJQyT8iB9QTuAdTJEcQKIGWy/rz5Xvmna1G1/WF/Z2gdNhBXFzZu4ksmFALNIuzFvWDyb
Ps3KDYRfv4n/otSfZ7rMXfViCrJGK3HG093c2GwIyQbqyZOaOTbzLfG7xreAVPWnLsAVqow5jSOr
QfnFIjFeyPuuSj3UkdAPtv9ONR5GQEfzNEqUEqMUH6bGZSWIwG0TO9i3n4E+95R546f8+3WZm+nH
SjnuuEq6GPIo4bhakjtlfTODLq9uajfrROjpIknktTcoKy1JTIa5E+onWb1Nm69q2Ntm/PG6QhsO
lAC4DygusgYkYZNzAdGQ6K0+BoCrknc02dXdzhQhjG05tlcyuHtcL1I0DT1jGj8g+UCfngH3K0eG
7dQ4KEEITF6kEhetl7m20rAaAydUj3r5qZjcqBD0glk45jzTK424cD1EA9WS1BqdvvoR16ygd2rV
2K51r2hu0CAUWLpII+4OS5E8Y5upDpySUBt8bS3oYKiQmZTFyitK8bl8pbZxEpdNAJgFivCz7FMJ
LSrsK6K5bSwClTbMe/0F+Tx+0s0llLUhcHLNNytQmnS2adha9+u6eW+koq/EcPd1zlTSL7UeOA3A
xLTUU41DbXwI9XtwQKOil9gJ2V2XuOHQX0nk7m0DRJoo1mjgdO1ot1luG4vA+EQSuDyhUosh6AHI
6QRNZo89KEEFKojOhvMJS7JQgEhDQFzsxuGLJBFGe9AbImjDrdmuV9+Kcwxh10WzNEasmxYcGd1M
ulteyHNEaG8b+egrQZxLCKKl63oQOThWHjoqdRVMZWe/MWQYS4Jvt1VSeyWKcw1FTKRQ6nH+Q481
ThD87rLvP/KbycMylpBTQeRa+WE8LGYFNC1wZ02QlKgI74U77eX7WHHph5eM5VHUkBQYBz+PN3d1
GAyaFDh1Z7iSdldLmW2Ut0CNvH6PRB+SJ7prShCwkAqC5OOCNRg/OPzQPuRPDYanq2fR+LTgTlmc
nyCopARUBX1qOGluXBZ2XAimawQ+nJ8PUZOgtIB8aTnZnDp1ugNIuz2lAusTqcG7BiuzjFkmgUP6
5jnrc0/NQoGIrbX9tYFbnHfAKFIqpTnc5+homLXzAfrr9s/5s/aT3C7H5Cwdy7vkl/nzujlsfj4T
7QrM0mOwlS9gDJUkE61EnlINn3Lg1iDaUtEAOvMCbwLgSgZ3dcs5zGVmCM643DbhqZFTNoTsJKG/
mIUgSdn+jCthXExP5CoP9A7mbaG9404uYi36x4GLdqH1zIC0Q9a0vhdOkwk+JA82TIZ50kZdDthe
0RQDyiZ3suTj9cPaNMOLbvxDalQUraLjhOAeRoCnGEbNDrLxfx/5w+QH5v0wXwJ0Pr7KlFsA9xg6
WATInU3toJt/+ftccNLHIg3CtmJJV2mrvScnz+/5ShcFmDmu3vtLGRShXuqjY6inKjv2wvlY5rTe
2vNFAGfP0oR1pbDQcE8fkAmDbRtk0W6C+aZ3VoJfHQdnz2nfZ1VgMmE7JirdMarO1BetImyb7x+d
+MpSNRT5FFZW4ASaXyiP7XSaRRPuIhFcTckqZbno4wJuAO8V8yYCNVZ+uH70IhFcuLEA9JTWHWyr
jwNvxNOrJZWnUxFt8HZ6cLkjL39fmZjRSTQ1QjwcGjd5MgHA1J3CW7AUsjWRea+A4+T73ynGB6CS
mC3WkwJnao909CztpESCNaGt4TaGHgF4MYD5yQADfX1vhrxOdTqiHjcbbnHQPAAu78baZWOqqS9K
DLa2Al5J444Kdd8mqFkaMh/Z/gHBaEwNzt3sO/0QYAOucmQMytoVhs1E79itTAsb9lgaw9KN9mbW
rB9zC08kC90qrCkVblhOjmGAIXH6cf3MNjOtlSB+xqyNjP8j7bqWpEa27RcpQt68ypZr3zQML4qB
YeS919fflcU5VJGI2uc2rxBRu1O5XW6zVtyjJw8gnqC6B9nPQ3SYHrHrCnhTuG/qixLH4qfN1LVt
janPQQc6HQvDqasViKOv9TC5t4/FvBvv/a5PxV1cuYaNBCxVrN4J/qgfSiC2TBroyBVbah5FmRg6
2qqzYQ7ox20p3LtvTPOmB486QwYb3fYVjWcEc3EvPQ0u67LE3yjcgC0fci2QMzW96/UBe6focw+H
pTpF4r1IDQZumtq1DPY3XPmPqIzMydJyBgEeqICHmXdogy0eGm5OfKDK0ZRicAFX7VojGhfs189l
GdTd6zr9o2LcsU5mQjO2hrZ+uisu8uphFov9CNVgw8bj1/5rDTcy70J/faoGR/QrN/OpdxP5Lblo
rC7ZqswhzFkNGGRhx4DiAyWIdwj9u9uqT1o0F4yHyFCaHFWwM/AZ1gNdDMM9s11kcZc6yzMhjan2
DUvjU8pFnLRwZAvy6T7ZLR+ab9ndet+5zD12sZ3fLVQ9bDOuXeklHwKwHpiWVgYfMvpslyn2J1Bp
7Tu32cvusptLZ6FePcyabp2R8ybtJDdyq+CM4mF5m1+bJ0DWum0EpOTJld2hdqcd1aSjbpHn2JmU
uKgMExhiPYtzTsZeB7vs9B1ri2rZbboTLK8Dlhnz2r+M59ZapjURyKyB/SvYRXofTo2dk/vQm6py
JYUzgnCpE6FFXg0jaPeZB7y3/TA58qMWCAeAoLoFWdXcetQpVxI5U5ibRVGqCpAaGKYDElTnrMfv
DPYjGKitu/6NvbMSl9TRTYX5IfeXeV1jXEIjzVG/17pPpvA1UT8QVnf7YL/M6y6LvOhzj30+2XAG
zwxWV7xjKjJgPRGLBZM73g8nTI/RADm3LxGb4D9HhcoCHbmC2dWzd9FO0s6s7fijFoRYMIg/D7tI
tImzbpWmL5doiVxwbcRsNXUTsc7QvkwIr8o+M3eyGDnS5A9YFWqRPSj1vQKOD0IyO8svdn91jVyU
XfTV6ueJRVn3u9fWU/trDnjC/EADVd+2wV+etFbYhwlwxGEdPXr/wK2IzUfD+vf2kTbzoqsTcWFW
SFS9qgbAy6/mQ1+mjpR9srAIiNEoZ8EmNFnppwyBC7aDUq0KnunI94y9pN3Jq3/7PNvB4OpAnE9J
jSybBuMczVtj933DWnxRJdt6Cr8qnrCnYAm3T6SgU49hAOmX4dlIS/pCFxHJk3w3guCFwkdnN/Cr
zl1+n7shU040vS4wDCLqQOSf3FU3TtkagzBXJ9R7W+Eukri7KTArqecGTtI2rwJI1cTHXPjn9vVQ
IrjbQcexHMwMKWQ9HKzxK0AdxPrjbRHU9+JcvKFXOfCzABhiqF+FCRv8o7PGh1En+i7ESfhh2XTN
zSgb4HCTXvgQRXYspG8iVfamhHCP276yhsKQgeIpV9O9VFnHrBV2ETlG9xuj+XHzBvN7V5l9JfVm
M5u4+c5jg5BVMBsAqWdD9IW7fMRr9/n2HW0nM6Ak+Y/R8FM0ilLn9ZICXT2LHfXAICvAFe91X0X/
fyGTJUyUn5OdNCs2yvPbWbgDsWZDEWtuP/eujsPu8er7lYkhhgn2ZcF6J1h2/Vj6WbA8yBJw/rv9
fAfu2OMUEdZK6Dk/J6stltZOQClwrFy0u/o0akBOzoO0peiMqa/HuYXY0s0GyD+oPETHubvPNcJg
tx9gV1+PcwpROMeiwiyWvRimu/mL6UL5FowFLC5jcemwLO5RPL+UaXFuQsQKdau3sF9rCDppsksw
M/T/3lZzQgbfQ2+zqRKXHl/OrO7HSHFLxY9ScvBlOx36YUt887wPgQ2jlsAGi/cM8bEKyl13Qo8M
RSgK23Q7W7iI4vzEJDTyWqGGCJrzp6oSbF1ym/K50b1w+dI1FCQTZVYml+ittQp4GBnfb/QXT2dz
qnsdGLjZ/rzC94jG1uvtCyNU3WT/f2XHgjh2dTvCD+bhEGR4MSd95d4WQWk7TwOGXAFcTRVCoAb8
OPXf8CB8ScFbNDrAcEWT1u1VQDv+/0ltDbDRXC6OSyKiCAN6eo60qxyDcNiRODDUh+N8BJBUi7ZU
gacKH6H0j2lP9EtJVeB8hKAsmNGToAqdZ7Y2eFR8LGCNnhQsfvGYHqz9mJLMJoSH5dvpZV2HUT3j
pvKkcMDgI+fHsEjdnhpYpsIv30Wf2klsY7ZyuxxWH/jExyYAvuDfbM4TtcIncv57+8n2Qxv4Znpj
SO1sSjFeow+Sr7jrzvAaV7fZCFaG0gW1pkKej3MbbdwuqcCw1RqkF7GTHcZd/hHkojarhVqPGRFQ
CGXkm+uYNs/CooW4NoeNzcdooDJlyogtzlEk6STNMCk2qz94+as1OCpGpJK71rNMJ3oU3RRz2nFA
uA72nW48Bfhme2vNQiSNcL8M/YgVDUfRZtNzyWPl5x+oGhCz2VvSOJ8xzbMqG42BKfT4FCt/R/1T
M/pqc5K7mUhltquhF/fEb4MvqaTE9YoQtpqGfhpKFREmN1uQMKqAn9UKT+/V2sdD6EFbK+WgLkry
sMgq9Xdsx2t0pNBK0hkF5c/uP5mUfMrY922Hj3r/PE0D+iwGcYuUEO6zSrVarJoObD4rrZ2qE50x
y+/mjAQa2zbyy2HY9V7Fsmip/0NVx2iZzhn2BxVwAcDmYt2++E6itp+3ze4ikHPRgyonS9Eip0/z
0c60Lwift/V/W8DFbXECsqoKWYkrdlcttrP8S4Sd8dsSiPzG4pLCQSp6zOsh/kfr4OgTgkpjGxha
ZrMLo600JSGPeAcp/B5/qyu1WspnP8IsGnTZDR5eOQgNCt/6S/BvH+/2B1T4pf6y1cYMS1LQ7/JO
1/eyVlDn2Va6/16RwhcDa1ht02moWQm7cm/4ycF4Bpbm23dgsdB5BxT9VVqj8JVAYWn7Xq0QyEzx
IBcHdXpZEkLpiOAF8I2f7ciQwLJnlv/pnhgYZgg1h6G1SE5r93cpaOqIURMi1/mFnTuv6q6KZryH
5CCWXTY/EaLrC5Hp/eq1TvxEV3EpzeCdUpOsVWrAKYVYma6e8nesTP90UZwzGgwtrYQIhYx+Akeo
+TSUD6KZENp3O2CBIunnmyq1Jh4nVsWQC69Na9sSg6W/r7LTlBOYS5Qkzk8IPbgRNR2uTps+CvNX
xUKNSXeKLLIXShT78r+PwuBz+flQU6pn6jogCq/rS989JFIEUNcvYUy5PiIGK+f/v4oXYy7qTT5B
EMP7St1wsrVn7e473FdJbQHcdrQom/58qgWj5aFQIdIu0kGTv0I3bANV7hbsC+G9Pi+EZmzH3B9u
6WzjV2cDUATgREWcDfOEJ72sHamOnCrXvdv+9TeW+yME8m1/uW/rOcTENCZsFq9/BCOO3x7ZCv3k
5s9jkAcreW3bHvciknNPYW107XqG0X5Y3lQvOjB/u2CXU3MSP3feAeUIQ76I41KkUsLyhmYm2NNo
7qrxaZQCg1qn2L6siwjOF4lKIqVApgSP9fDJWk7a9HdGDXX9Ju5eZHD+qCirfEonJJzpafXZcp2E
FrVpn1GbyHfktnO9COP8ktplQjTpCIpN/Envg7khStHU73PeKC4jBMIR3ijBbGKWAF6cAtHZ9nc/
TsD39ButN9OuhrlqceH0ehz0RWdLQrJL8tQT83VH2NF2Sesij6t7m5HeNkCYBuh3ANqlXb+bDzUD
GAf1OxVtiY+ncp6oSpRB65h/ldJTptxP1f72WQht5tv2fRiFFpbeMMGr4rGG2V71kyQR4YhSZ5Vz
AklUrAAjwv0wajvdkXbjrjwOcALgFnumaknUiTh1m2R1MPMcDV9J+jfundx8MaiZHOJSfuF4neZ2
qLUFG8NlZFfR32vm3b6V7aj6Q8E0TsF0eRhmRUOJwNT8sNjlxucEmwvjO2iMrr2lxinXOHalOrL8
dFBeY+EkU71B9ql/TQ4ux2DB4SquYWipTEPmxkp5BW+LLzQPWfI5j2Knrz9L1ovYBLe/G3UxnKKV
ktROaojvlir/KBXwOTCgflsCpcsaU7+rM5nYOctjwL8z4GWMaMROdMjuRofxNQiP5BwWET41LthU
Y7yImYSckXX02Zhe8W08iiCul5zUbu9QVbx9PMJ4NC7wxMq6DNaID4jihdU9zp2tvAfY5Cet4+JN
07S6mDOmXxmzZaxUGrv1sfNn4FWj3ObKz7ePtEWT95M8ziGM8gK4pTNxSO7ogfXpPO2478ADrYMh
b22c9jxWQ2PuER+Tp1UcBrHFPCJ8d9TeWyLaRaHfJhmhkITK8/iqJjh+xGLAjdUz1sBlLRA1KoBT
eSMPqS+DqFYBIjfyxk+Wvjs3RDGkZ1noCgBiKt61ARafiGsjYrrO+Q4Zi1sAZ0SMrcfGj6TUbcYc
z6agynZ6TmIxEnamc44jr81utkSm9wFWs530IXwEuWfisBownrO6Y73e1krCw/OYZpMO4DtdhmE3
RaBOXhEZtj7agHX/Q/XgHEgrjQsITaGD7XiY5BcwaBECtp9KP3y8znkMI4u6LlmQcVfa8rHsx49m
N9pN+RqP5YPRhna6Sm+3Px1lVpz/MJVKMMKcvW7tODqq5YNleH8mgfMY4I8wIiOFhwqrzDYxBZB+
qSKijELYLT+gMU+DORQ5su6o/taXj2L0Z1k3D1+mKWkUFTnuJZcAy5dlO1WaiOWGzSNojPEJvFmm
yNfr+nUxlkLFcJYZPsblY9IQ17BpI1e/L/8cajulFaJQASOyNL0M+XHC+vNirQD9oMjStotoV5I4
ZxMVXSHPCgYkGq9M7O/gDF/1l8lfXEBFkfiQ1Idj/3+VQ2RqktZzhCfk0ia7VWyDwurd2ypMiWBG
dCUirQyjB1IH5gfwbNRPav7p9u+Tn4xzLFqrgfFsbJHbfWI8Y4wuaBbBrQECdYBua48CYS+UMnB+
ZqymIgTkC0oyYO7IakfQBzvUvvYdiZG36V+ulIHzL7k2hFOYYwjXHEGpyGoWher2B/lBfS32bAAX
oDpfTJIac/NReSWWczpGOK6iHiOxZPhaZ7b2Q38QfcYOQRXaiRPyRbtqTawhKzA+rfXJY98l9/Ui
Oko6URXP7WT5cia+aJcYnTpOAlrUrCPIlkaRvqLHYwWVKzxSsOWEyp//mCuVV6sIKAZNgYdf9goi
Skt9vK3y1O9zTkKrY13sGGN6Hqs2wP+jMbgtgLoW9gdcHcDUc11t2NKF0jyMycMUPWoD8RTffJFd
XQjnFuR8NuoY6RxmmVpULrJACrq9vHvP4iPISP8bGc77xFcnYRhytRhCjDK9AJJprN4UanucckDn
tP9KRiOrwqwYkPGdxi5352OPrRggZ2KTU8GMsHf7dkhl5vxCZhRSIpbIOzqPof7nvvVsvk5nWLrw
vvh4WxqlC5w3mIVsrMDRJDhRk9oV+CwK4S7F7M0fSTlDNl59wxUxQlINJDqpGSS5p1avC7XTQByE
J5UTo0TWkUvF7iDulOogyAeD5P1jicAvdYaLuslcojDGqlwabFhOfBrP0EpAvuv+Ej5bADefdgm1
68hCza/iVEkE4yW413XubrKxUcpahPuc8sgehX1c3mlL7pTZXjb/un1Bv1G6H7L4NFESsnjQV8Yc
CpwbxY0O2Pty2CTM/7LEue3hLsK4stMExrMJ6NEsJ3UW9TGOvt0+zbYuXH6fuydUtOSoLVhSYjzL
5d8yljcnMo5u4FTCMC5CODcNlrEMCK3IGvshqIdHKfLkJohW20CzvDRfhno3JNQri7wmznVr6RiO
cY2x/njPCvbFAbvLJwX0iX2AWZEvtz/jdi/s6ojsO1+ZbWVVi9aNoKtNJRcEFhjtyT+apW0+AMV9
RxnwduJ1+Z5copeg8VUaao4ijb6LdH/AYEN7Z1Lp3W/c+UUMl98p1hT2eg3d6P3oGWvLAXYIRgeA
Tgx4q8Fir/QP8RW3vcZFIufP0yHH0pOIcQP9ieWv4b63rTsriMDGgX/zCGmUbXFOI23rKJ5SPJa0
B6DfOI0TTo5xj53bYATajrjLVrrytVnVuOgJP+AbjtGYpSYyFvPuPEh3rD+OaL/BfUBgt1tfbp+R
MG9+0nexYnPQRRxx7DRbCtGy6OzKoEYtt/PkH9fGA92CJlMuMa+HK8LybfYpyd5KtF80JzcOVv9t
6QKx1+2QYkyizsZ5lVjqK2VN8CmT5rGe3hADAAhOztsQSsIP+Lb9MFVAWUT9+mRi51A+03QYXmHZ
+gNu0Rf2+eTcvjQimPHzvgAJLIoxBVwsgwHL9Md8fslBEQKmNaWICVnU8ThX0gptBXpOuOZY/LqW
/5bpO7jbr32/yTmRskuypBwQLS3p25DZkfzPRMHrUq7e5NyGkjamgQEYxJfzkl3uVh+SoPVkv/Kj
F6r9t116vTJhzm1kwry2dQdprDA5ZW7lZM7ks559/zcDdDAmeyJ7HMQ98QO/0ZoNeaIjn2JsWgwD
0XwV3gYf28ONn/g7YST0gggx/MDvMiutWmcwrhqjeUn/Qcm/LdjuKv9QPXjgLDFvRr1he9HT1PsG
2Ex18CJZkrm/bVKbcElXKQg/4TvVS6noMc4zOasfBuytkKj2iNG5cQHavnDAwtdfwukdjAXX2s9P
/c7SkCgF28gsyqBI3qTSlevg9tEIN8iP+A7ZoCSgEsIbqG6dQbgHB4QbW+5tIVQuYHF+AlOn0VSW
yG++d71yN3wcATfegq1I3imCTe2NUKfi3IYWWwrA7xG4Juw3zKes2y8TUY4lz8S5jUJpRrOt4PsY
CsAAyMomUBW73CUgYMDEK0iw/dtfkToU5znk3CxmNYcSaqOGve5AEwY3GYmq3G0hKj8gGrVN0s4x
AlahCMcxjpxRVh9LVfRun+V2kFL5SnPaRE22LmwOtf0qzIm9Vt6gJbbefqwUChuFRfLfv+6wwvNz
cm0JRjroIawIbDO4psRLhSM2vjxGFRQ/qeWe0r7b3ha7wT8LnEZLbM2SbdwYqV1iu7kciDOxq751
JPYXXL0XkJT1Vqmjopmfot0QmLCk8p4m0GEqfEsMU5YrMUsq5+OqIPqGwmSnmHDsSj9qFMeKDvNy
39aUSW0n8GCNBr+zie1mzmxVZO9DNDBwHtzUuJd2ghee1nstYM+giFz32laMizjOgus1yWIUA1Ce
e6hPmi+BaASYXniOr16J/XoKMmf70i7iOPstc8moBR1N18r8mK2fOu1LpQG9qXtQp72kuCLVkdy2
sR/y+CEqo7JyZRRQT1NHzVvQ8qyqoyjUXljKnrYSEf83WdRFGldqiASp68YB0sSgBWLrPjuEj0A8
Rd3BlU91QMH1bNvYRRxn1N2qTZ3MlkQnOajAHqQQfpA8D2fEslDOU6fCQ3XehF3A3NUqtz1+rw6a
hm39c9shUufhLHrNzCSv2UpWGx465V6kWm/keThbVtJqyucEKaAapCq2h6ogCnpvKNhr/H+AwSbl
cSG/yUtZK0e0+xkilYzdoXVneYBZxlgNY8e+/fV+k1Vf1IHzHEPR9mosQJr0wEDZ1mPlaF5yYmM1
jIzT2JPP/+1AeZHIOQ/QNQDZToUC6nesu5O7zZ3wnDnwVnejx5pKU2/rZC2MUhPOhywW1sBa4Fq6
aWWjsal96tCDQQpiR4kdgyYB0Fh0d5M4Kj8dtwz5CMQqEJzEAB5qP6PiC1QA4gK3iwA/Pic/ICcw
shvVRB4qBt/hsMpdhd5cDXAcqtpLKQs/JaeCrAWzpHDEAD9l44spCv/GveZhPMCe72tnemf75HI6
zpko2X8xIoCXvDNDw8PWV2Kn79tYAvgHW76VMbvPGblZN2ouYbfCWaNj2p80Cj1vU/2ufp8z6hYo
gOO4YO7TGB/b0iOZ7raT6isBnB2DPbXo0gJWJT7pwfjanGHK1iB61f3WEY/viiJX4jgjzqulWgBi
jfo4drznk0yBpZPn4ey1j2egLic4T34asVmTY/FaWM9QFxJWbZsv1Kzstm5fTsR3gsNZFbWVrb52
nn7QncQD9lqEDi3r4hdu4louOTiw6R6uRHKRXx3EQgJMLtuan7xutZODFmFNFEzI6T0bt8iwMupQ
hLTbG7FXUrkEoO/r0qoFHHQ4MBQCEODaOKwXnVB0sKdXxDSf2ocltP982VfpsK5gHbatoC2huNeE
U1YRTpD6kFwOoEXyokbYRHBL6S0Wnxf5W129K8W++mych5DqVjP1EeNjZi7bhhl7VmPuKs0KuqU/
pYsRYW7c2KVGsde1NhhUoEBl8uttZ8+U/pdnxdXfwHkRcYnCdEhxdWoAyHgs1nd+t6dfL6SK8M5k
MqwwZRhloz+8KajZhCWQU2NsB0776gWBJegOUW/fPtxm1n11OM6lGF0zD6GFlZxCkt86eT+Xu0zN
grxX/HZwb8uiFIbzLmbftFltwt23Umz3vTeGlS1RBFSUS+F7yvmqCKZZQO3nh85j6xHmhC33wHK+
Y4sKcxDekyv8m/nA5TPyXWYpVfsuZIuqjaecQ7SKF+gbq6zUQUdlBMR35NvNVZ4aTZHCg1XzZ0nG
kvTkAr6VeCExrb6h9TKXA2SYR10A7w6Hlb2k1l+K9WFKUTrMv9zWie1e4tWX47yIPCat2Y5QQCT6
oc3QFmTw+klOHNn0M4wKcDLnTwphtkapRC4VFR7qOGA9R8g23UnBUnEjuyO6paRusC9160ty/mPV
J2y9FaivpHvFrw6xD5ZtNrqsHBjEqDR6C4V9xL7ZLYmcJ8lHFSvgAIh189kvAV9BratSusE5jTFJ
cgucJ+ijh76qO10xeFPqr8pC6OAW5xqQS38kiDLnMaQYTMXJd1DP6FnOoR5skIs1nE2X8ZD2Tvii
LbYG+thpRw3cEKfkkZ5XK1oBaI1TisOHqfG1JXN1ubWBBkb44O3H5+WYCpeSKKh8yGLHxtQOoyt6
DLwlPM0HtuUuuDJBN0goh8JlIpYgmWGvQpjeK3ZkfNAtIi+gjIxf85wURVI7lniwt3SyUz6C7B20
sd1J8UQb43HvmYu7+nqcBynyrGrBRgGA4r6xMyhhBMt+l5cCgroFNmGMJPHeUJflTOzx0RYxKPcK
FmHgNPQdG48Elq13W9r2DV2EcQeaWyvVtS5cHDM+KMpd0rTEcSgBnBfUtFRMEx0oImV5F/cnofrw
ZwfgPF4up9rSZQj0cnmMtZ02E7/P/r5f/dvlA3H+TSsLSwIbI0J82mm7FhrgrYn0t6UoFPX7b7KJ
iyjO1SVKsmRRgfDUeckzQ6DQJ9twslMHVkUMAbvmMzUcu52RXSRyPg9DfkYsDrgcaT4mqWEPkmYX
am9ja18rBEITfmOrP6TxIxpaM1pZv0Ys/EpoubvZoXBq7EYCz4PlLukHCn2I+qL8lMao9EmoLHCr
5gf0Mg7LHeOySgLlqQTEkocM36UeKuQhOZc35HE4LhrqAOHnxXTK12SXfRac/Fhrvpbb6m7aUdtD
pEjOYVRJJ7WrCcQv8RDtcjePbcaGi+lQtmQm7E3QMRNukDAKfnYDbEYRusswClX6vOqHsHlSs4lQ
F0oG+/+rJ+W8CmNsLdCWRHpq6lOh7/KZmBAmvxznPMzWsKq5Z87pVGreuE8OmDgYbO2z9XRWD9Wl
yirUqTh3Eo2lPlsWksIxOdXIBNc71SQ+3PYSoH6xM86PGKiXW+YKDLvOGxN7mlwr81khwNz3h0px
hNoZ/23BNiPagks1+KjzcR5lSrJxFhmk3iT9NeEFuSjeZPh/5PL5kY0ibtZYaaF9RY2p8cepItSC
CFn8iEYsNnrbiTBhwK7bVo7qiZYQ2eZ2vvfjivjpjLQWBKPVGEif8bCoXhJ9S8yDJVM2RKkCP50x
VnANagI5jDZ3uEdhY3QZEX38kATmSwPtAKxn8yIeqXIooQf8fEY6VNOySsgrstxVhMrTNU8tqayZ
EsL+/8pFgNygGMIZLqJLd+CQ7Idv1fTvbV2jRHAeopaAYqMrKL7n1vpsmqJdNdXnpqeyJCpS8bBr
TZ/GSmfAE7HZpxhsUG6GNk38lt+DPMetMRTa0FP+LDDcyG0szlHIUS/Okwqh+b7fd2zgCnRddyUg
r6S7zB0+hhS5KGVZnHcQViGTtQkUxBpQIvWnMvqj29L4EY1aByKKUCKDSrClpwdC9GBR8wW3UyYs
fv2sc4mxmoPJOiRijS7WEixgoFuiZwFjSCSMG6EVGj+fMWP2eZFMXFDnzbDb0l93Bd4deNCzEbxF
tKcd5cDZFfxeJzR+QiMB+/wSYiYEs7vmQdkZz4wBgka5um1XGg/lZTZSrq06e3e0hi1Zr4mR2VVJ
OPLfFHz+62Y1vumzThj0BEjCguE00cH64THD65D1WZN3VsAvojhH0XR1XWDXDDi1lpeLd/r7hqp+
RHUQrf2seJo16Ka5wJUzYHCG3BnNmI9kIIKa05l25CtEkkdqH+cechGMJKbaok0CLkkJwOCz5Gme
EbTPqYdysTM9jSmRu2yrBSjeNTCd4Mc56xItKWI4l2g3lkfROHXtTpqe3uPRLyK4BH1dR0FAnxjP
6+guWT5V5q5U3lX2uIjgEnIVCJry0kKEnOyL6jkiaYSoz8S92le1LQFLh3dNWZ1HCNiMvXnmvyj/
Zuw+6QEjXUTKsu34Lodif9NVsBXXZkpEDYeSosoX5uFDO0n22qE5IcbeqI2E9m2Hios4zp7WcM07
gyV5an40MSaTEr9PfULOnNIhHqSGvdP6VAvkadjH5oQ3frK7rW2/6bRczsEZkRyD8RWNW4YnoX1t
T6s7PUs7I7I1T3lSDrgqzQb3U0BI3Y7sF6lcoLVaoRSGEIGjxeC27JRu09jtju2YhLZ6tFJyrPQ3
T6kfEvlJiDItDUtiEke/3w+fq8+m5EvPraf6KCyOd+EzpY+EgvBjEcoQisAHFRanavy8WOxKNghn
xFTs11B4ORLnKQQFbxm1g8bXEviklm+x+DDI98v8dvuyzl2iW3I4dzELfW3lMay5dSUsVOVuEeTH
2aljFCt6EFmVb99Xo1vBHv0yeN9j/nJMzpnguTMPfd7BzeepI86dOwyHqn7XPoR+kcK5D7T96jFV
kTeBz+ZRnVVbrvWPtz/kuYN/60NyPkOepzVvFdj0cuj3kt0E+l46qH76RD08mNHeEsQ5jw5kXVUC
pHUX8GhBpq+HMF12uakCSFg/1uCyrxPjL+Jwm/puSCDYlEG2LIucSUeFlKuNhVd93+7Yaz7y7Lmw
i8ruMCPsYUkyoLbhtm36IpKfmCjXmeHlaQsoNoUXyzqDRQhe7QmtjzlGVCSp6sh2wnYlkYv/WiKr
UTbprHQxuzPuMNyDse5UYRVDIj7opnVfieKsu+yTEoov4wne7NMElEEAmVrwxMuJuLmdRl0J4sw7
MTuI0ldEsrv+pDugb8t0RzHs/CjcLe4ctEEHcjCS3IDQl/OfdRWvK3muAQV1/pTFvXTCzviXdje4
6bPux+BeGo6UQ96MqFfn5Cw8Kk3GEW4uTp19KITEznpPxKYmYQabke1KCmfja5XMczrDj+Sneh87
1efYTc4NzuaxBc0G5Rypr8hZuhRl5rSU+IpG/dSqhb1GL7cPRKkhlx8kdbvOvcD2MbBgbYAkSUWE
Hp2F4vmhbodzH6ZRalojqXAfYW6nxSc5Azvbu5aeL5dzjnRXOoeh8VWb8wWRTHxMhcpeYm8NqY4z
5Zb4AYhGN+NmYUOXFYhiwFiE7ZLUljBqGpwLWmyKtqCUmxTKuYt8mqKubJHfMAgG1pxJ3RHPSdWu
0J2JYjv0buvFdqP26ltybmPC8N2wZg0Uw8Hr68QALNQHvPOcNsjvqFc/eTwuCQDB3QhKtQqrkYGO
T1oFIGfST0BYczN3OZqFLZObT5tB9OqAnL+ozSa1qgmP8yrGC7Owm8ZhRArzTtw/zodwsHX03Zu9
fkx86uMSVi1zTiSpShncZ7DqfP64pg/6SmUiTBt+SRCuzsa5jTBsBTO3cDbkCKqBxzMjgEyww3sw
Dr3zPwybUAI5N5Ip9RCtZS04+t3gGX4Dnvf1vjrh+vzIp5CHqc/H+RKpZz3RBKlINTxLzUsivN7W
ffZ1bnw9fhrCEge5LBQDYCpKZ+eCk2YvonyX1/9IJjH0R5yEn4bIs0hSZUYzEU5PmPgbKQDlTZZy
5aII/ARELOaF3mQ4ylQDvIVlpel52LXfCR/YNo34MDvWocAlGcTRKJPmRyOiEeWbMoPH0h7iRwyB
Bsm38mO4mxm1kY8RfJVyzNTHZP9/5f1bScCjXYNVqcvDBHK8kcBgI0/EeQxTC6NqmvDk0wZb/Fxj
NgJkdXfxx9ob0E92VPIdTQRnhfMTCmYjmmqEDxaMIMM+cCvZY3xoaiIHoD4c5y0QMKPJ0ktsEfTx
qdcTYNjl7m2TojJrhXMQkakOU9wj3f1OWJO7wnO0t4I+KAOqB87M/5b5cu7BGGN9XQGReCaRg9oF
k6/7mf++IsfFtvgtLklXBSOLkXB2Xh1jUgt8t/+Uu/h+ku0UuEjdkQLuINSBr04iRIKCaoRXL6bP
s3SvyftC+bedqMjP1PjX76cakiErhq4ZnDpIYrLGkoSrsjC66gJeEitWbJFlfl6fdHv2ci95oVCs
tvXDRItBkzRL0vlRCXOJ9F4LWan8UMYAFkLp38D0yezosvs/DCBvpvGWBDprScRC47lxeeUrZGma
a1QxMQsiII9XvdjFhuFn9NX6BQV62Y09Sl02040riZwBZEMhFW2Njc1YeZsBwFsEWe8reIdZ2YtK
8yht2vSVOM4ISrXTMSOBHWhWru/s6UNSY8OBvfm0g3UQdytm7vzbNr6pNxeRfPZdLG0XyQm+qS6W
GB2UbRXIPAMhZPs5eyWFe6KbjabM5YjRceOlPYkeEpu/lsmOAjYjOb3mXngfUrtd1MG43LtKlaqe
ZMDylOHDrH82zcx+77Pi6mBcwp3EoA+WVyxDi2f4qSYQlAfpfvFZCpwjz/8ixsS3pM7FBcxQMoyl
FjC8WMZBJqPHm+xU4dOfKQX7G64MrTG7WkEvAmtx87GdM1cpcntOiJVQ6iDMcV4JMStNkEsGR5hN
f0vZkyb91Qvfbp9jMye8uh3OKZb5KBajBeXORckZmmf4FTeKjvH8IsnBbVGE6cqcp9Creu4EILe7
UuINRpBkr7d/fzuPuToL5xssIO6q6sqwOcAHpjqYwXXKjwoG0WVbPIZeR+VNzCR/CSgXeXw+XQ26
VHYZELvMGXz0hh9ltv6oASYskEc7PZALSJsJwJU8zkW0LbAz+hG+Tw0UH5XKwxzb7QmPOyS/gtOz
pavJFd0CL6E7NLGp6uz20/lKPucvhEkV+o6Ra4UfepchUJQiQpl0mE4Fq5/vb18nU+5bX5fzG6s+
9mrHkN7M/DHRpKApv2CY+wB8I++2IMLKFM5dFMbYJjIjF5E1AN32DwUQZErxz/yFwv6IK1Meuwwj
wczOrG7CPOg+XDKMOuz+7CScv2jkai7NHngdy1B4/aIBUFu4Syh6v+2c5koPOJ8hohswWiHEGA2w
42o/9qOgsVCxYZhglNZRt8N5DU0V1ArSgNCAVBcwo4rbUkTnlONQOMcxtVmrDwBXc6dDz5I0adcf
R2cA1czr6qUeRoQJlfuNRE1RwOElon3DqUO3iLOugzkFrmrw1LchaILCMQDLpPsT+lPk/OBvbPci
kFONlG0Sdg0wNNXPWW4zsLrIq49y4wJI1y8dqtSwfWsXcZyKmBEmWU0J6t5hazEPRB2EvMQ3ZD/x
q3+4iOAUo5CVWIrBX+v+H2lXtly3jiS/iBFcwAWv3M6m1bJsyS8MW77mCu7710/SPXMPDdFEjx0d
3Q/tCNUBUJUoFqoy6+Ep0M5jUrhZemzaJwUL3I8rkSnOP6ZULqJ0iau6g4z28FIUNwzszal1oHol
sLUNe/8ui+/CzFoKwn0Lc9qjjPGp8FBbX6guO9L4uL8mwQnx3ZhaoLFUrpC3l9Y3OXlDQ6OtVoIP
8OUIdo6Ib8csqBmYgwxkpdPdRH9kxuCFxlkZa7tM3dz8tL+i7Z4Aet067sYoirRtIIEWuYVmlfZc
j4PdKOzUd0HjKyFBb7rE0hMxmsKjcvCtSvF/STNtPcmYU7+tMZ2ExrAfWRyJJJI2ww+Kq5apopsI
c/LcTyvHajYIU5cnv3qZWcM3tWv1Tnpa5seoG8sCL9rsUF0b5C61jDVVTFUU89XH2bdQIwuPuT+2
tuSYjb1UqxZe0fyfCNmxs38MW461trz8++qmC+lcgycVMzx6YHltkmImUHbUtBaE/+ar9NoOh2i1
opukVAdgZRs7Q/h9YH4lHUGHb5eG6c0J9Ge+BEKtii0oWFvlgE1pptyMMhT0A/mjYtmN1NjV4Gka
tFMNUSl/K2Fe2+IQLp3lUo0Zis+F1ueg7dFie5oEQSM6LQ7aKobH/WYa8dlZnSyMxuT3oSRwiOVP
8ChA0PEoW4ah4rLjfD9pGiIVMxCtKe/U6ktXn6JAdSp8AUiSHTVHKfjw//ZAiod8WZbxqK8TXvDM
MpNpSMsR3HX1Ta9Ck+55ikTxtfxoblG/2OAWNVla0rBqIM7C/Ir5ydvwLD8o54VsNvPkb6KJv60x
yl/scfGcFmreJkVpOEFqjy/5W1bY88uiHZX4ltujHzy21Y8stmUfHzsYQBBF9RaC/fIDuLBWCTPy
pMIPMG6HnyMd4BS9GdyfYgbCdGXDZX4xxsU2q+WoNtQcRClLB/WhP2og5CJ/QpLyixkumMHFIeWV
1OZQB7lk5UnC/pHq874zbgTxLza4IG5D3aRzWBtOH301yb0qC/7+shXvHFFRiYYsEg0sfP8KSwcy
z6TJXTM4h8rLNIQOC/wkNAVRvHWjUPVqiO9awae7mVuKpjsYrQA9FXvUEghIO/k3SKq4IPoAefSH
8L46DvgodPf3cNMdVqa5D19ZpmOZ68xw5FjPPs169SWvZGaDiEDxLF2p7jVTKo+T2bwmYy5SxxIZ
V3+9z5aEop57RDozyWVgJYhhM7szvg+6afdp5ES5ZgcqO+wvedNtVkvm8CVjmTpKBFbxv6Pd0uSg
d/Rl38am66gqiiKmbFqUT0q6nDaYyZlyV6KBDd0Qm03oP85Q3Pyxb2iJo3c+ujLEgddIazoYlpxD
8t78EaSB26fmndlVmF/Wj6op6tHZSDupujLHQxXydbNVYM4q2k9lbXh0yI+seS0S+dLVr3DjPzms
lUEOrgwlsloTrucWykkavfgPvuuxIGooUMPQdYMsLrpKqYa40UiilTkUkh8ydjson/RaxIm9eaFd
bfCNptZo9bE51gwznYsYD/Mi3zgFfnoavcLND6Iv4I28Y70kvs3USPDio6ksd/PkRjPOvXKuRM9K
W98Dv9jgIreOAjPWGtwioPr0xhuZuc3dwl1mevKbhCeRr5qXnP/gPeQXo1zgTgnqLl3Z5+5Cxdmi
tWnsP1e4JScwYodPoH0WZCKbG4kygq5C6w20pkvsrXxjzFsraPIZrchyZ+e9TxvTzjPRF/D29b8y
w11jYarVtcQQU8g/6lMOqns62qXXexjoPHd2+HkfMYT2OJdP60m1hh726NPCHz1eelvBK91Sy0Wx
/fXvrPFPPEXc1WqiAgmbzM1Ppp/49ef8Mk8/54EwzSyo62+C+3Uz+U4rkNuo4DFXmZtQZHNpY+si
eo9NxF1Z4FzfyC2dqR0WVOglLMg2Zifs3ggcov3o/oTvlqora7zPW0mZqlaa/nyUy9E9INdfKHxj
IVFth8f/oi9+E+JXFrkbBYLQJIOOTu6W9EvPRkev1NQu0eoUmH1rh9bsxtLo7HuJINJ44hkyBXTp
rYLq+Aj2lxK6jmruVZLm75vZegn8ZTe526QPc2WYstZwiG4vX+4jOlt+6iw9Uh3P1Ei1fFF2v/zJ
dxf0ajs5EDH0MYjqRGHuTDNbZmc9+0dXH1kvWJpoBzkQUUfGikiHV87DZ6Lesqh0jPppf/tENjjg
mCU65105MldmB0u7ZPlkN7MoJxQY4V9+5BkKN9Jy4etUfdTB7MC6/EMb/7O/FAFM8F1UpK1Jprfg
YA/1S6zbRvnx7/4+BxJW10dxoee5288jFNWfwz+gr1t7Mt8qVahSrEM8NHez9hQE5yoW+NPWSwQM
GMSyDFlTNb6MXrZNU89VoOMrXPHNy3hswQFID+Nt7ohaObcP42qKi0oFOtSSauq5W2toH6k/1L27
fxq/ifurBS4Ih74bkDrguMkX8172Znz4Sp58ms/KBAlZCOR600FgcgHm93F/NckFZGvkqZbHCEj5
bJ2n56Ubhtj6YWmHLe4zIYXyVs3ul/PigrPOpzTJSQWWyF6d7ahgfl+khygMzmoQPXf1kNpQq/fq
6AkqJgIG822M+3etfGFdjuupyDpkg736IPXUkUCTXrQXiUTe/q6KDHFfq1MwNjMpG+gAlLcGZN2S
N914iXQBzonchS+uQ89YV0YZGNQBGg6L2mOK3XvOL9Lz9KZ46lGXbFEZSrS0xZ9WyWacgWQjkzXm
VvkPY+l4GEEtql0Kdtrfwm18vZ7VEowrO5IZ9UFp4nqvm8xrOigxyvF9LixpCNyfl6IYjMLUsyVX
H+87j33oDuOl/Da80tvmVB+Gz0zEEiZaFochhgFxo96kyFrMZ6k9K1Vry6LKpOiIOBQJVSsnwwDM
VXLLqeszY51tYo4vFCpeL8G6Ax48zUEpyVZsxbCUnGI8mcYHcP6BYlZ0iYg2jcOMTq8tJcmRLNPi
MRxOwXgXigR59rH9nQRFn5cz3ofg1kOj/czH49b5G4d+pz5BJCUI5wnaIEZ+kOM3NbuRRLG5v0/v
RCfCKjfAAQEsL5vEM2WAm4Q3n0SU+mw9Xa8w/J3WhKFVqUEGNYdkgvK26BwbD6Dbnez4NLhoMDwb
f8Bu8YtBDgziqA4ghoO9i6A3igcdqr7sH45wScvWruAGWZA5pwoQu/exZW782JYesTtXvllK6VDO
7F/3LYocjgMCaaK5lTW46ofsZOoXVRcxNIgMcCigyYVMWFEABe7Du/Aog2TXSw9BZPfeooYXNGA5
F1VpRTa5ZCI3UHooLERRNPhRccmEGp3Lxfl7wAGR36/HZOndPKgTkEB9HF3JTs/15/HcnFI4nag8
JVgLX+w2MTym5BKwrc1726wM0Ozl7r4P7AM1+ZnbrpxOY+1sshKrkcJniXh9eS7bH5EhSBMEqPCz
zrKyIqnBbMwaSl80/lJa5zD5ksWiPrj9a5TwdeQJ7LVFmS2psdt54L4Eyw55RV81qieZNx3/oLcE
eECpStDDLYPi/lc3SOSIdpQh8UmDp5nc0+ZbUj7vn81vEOFqY/GP1bblDNJl0AtCaTyyTcyyopU6
9KhjGi65l339vxg12naHq0UOgyhOKUjKHvVX/anqUO1qItCYmb5MBcUnkSEOe8paMmqLoJhssadY
vZSYmq3jJ4Yn7f093Pa864I4CCKTREmoZngpIsyppejEjP4DqqB/Z4UDnSxgU0nTAUmIGtpq+MKm
yqlEvQaipfDA0xZFNzTwuDnzm/xDhFFIEX2KyOMM+VeP02gdo98XiG18wfzcRwPUI/Ht/EjeZlR8
Ql/UPSVYksF9pGAavJPnyNQdcCFdJHN8YFp+Kaz2cf94BM5mcCWGmjZjXSgdShhFjCqANwUfzOar
MX3eNyPcPQ4T5Dyc0N2GV9ZMc6KHaKFi89GS8YXdZHc6RjtF98Nv6tP/erfBAQQIS2krBVjY9Lg8
l3QHdpCc/MfkZmgXFN2sv/nWu1pbTnMFR2UYWAmquACH2/gDGK/RLJhf1KeFZBv18PvmyAQgsX3/
XQ1yILH0cWDS3QArc9aqk1daHegQdOgF/8ng+RrNDQ4mJgLCkdJAADfQNTywGeoyuD5OvWNO3kIK
nT+LKjki1+cgYypMVc40+EqZNFCq+hCAYKJTPwg8cvHs98nKdQd5zChlSwoI4pkeDXDPNYfADXzp
VnNw4Qu7MwRL4iW+xyobM2XGa0nbKrauOFVk2aZQyUFkhccMI9WHLkMFRX5UTq3b97ZkQ7sUdFlG
6/Q1FD9+sqFr9v5WisxyGJLUKZliiopuVTxgwAnqnh5Nv+3bEOAU36NU6VKs6pAycZLm1oof4ux7
pdX20KmCtYjscLABzrlWT3Mk/lmED4z5gPqGbckPf6LcuI4qc9nTFWBUaTK0cosbawI/7hTYcXYz
DaL5IQFImBxIEKYoUz+gfCIZRyP8PvUCLqktEVRkeQt9vK6Do4x/JzNolcxJhkhNYmADcdp7SHo5
NURkQ0c7LAxtpUOFYoqb/rayyvlbRGgSjTIysTA7huaNhNGDVsBktukGKxPcdUUsVW9kip1Dfdy2
8q/j4gbU12OBHdFSOHeDXk1DClqhvqujeTCW5pNRmY8tkw774SOyw7mbqlhWkRAN1zyoItTsLWpK
P8UkzL6V7Vt+tW2cww0GAz2FgeWA6dpnEJRrj+GNhnI11E+PnR183bcnWhV3Nc21WjZ4U8SHRhX6
mFzyo+xEu49/Z4S7jbRkjuQ5x/1ngkwbLW7hV6kVVL4343S1bdxVFCpWBOpJ5CpdeRmTx2J+21/C
z+fxd3fd1QD/HNaibawcJ9x1lde60hvEHt3Rj4+Qv3ErV/YLTCdltl7bP/vEhNmRYHn8M1k1Sn0W
6cBUGoJIpnrTRcmeIFp5soEhL8YqnQCmrPo+95E9k9lW6s5WTBFfrcDj+AezFlS1nRag7KDSwdNB
jxzqg2O1ItIwkRkOFnS1zCV0F6OEp6H5XbYjA7LcmifwigXE9rxi+RWrOyhhIWlVUuDz0iVn+W5+
mTyo+fycbWWH8ARpZpCwjZ7pxLEtPWoeu++E00Mi3+AQY6wlIuc5bpAOHMM19AuH7OP+MkV7yYGE
ZOVDPKLBzMU0ijOll8hMnLb09438vOn29pJDCQiBV31gYS91Wz2HnxKU8CaUWhb6EwzM36IKcoiO
mEpBRy57CJ0/GsNaX8X8iFRpVJ2ZggrF7abynNYRhl3pYyV8UxDsJs89EKhoDSegsXPK6a5V7kwZ
I8lsFNwjIiNcHjs1Rg6lJ1RAQp00ELWcY7upA9muUnC47x/c9nfiFRr5XnSt1zow08MB+5dF9QbT
z45xU92gSdcdhFRhAm8nXFoRNURu9AK+2NH0WEiFb5W1ICcT7R0HHXSIc5kyS3em+UjKD331xtjL
/p6JVrH8hBVuNFavkbJCcsR0POxLwylPa0E8CRCdcLDQMKU2lA4NxXmsH+LEsNGWcoMOBUM7/t1a
OHQo0bdHMzCVulZzk7d3cSBYyPZeGSY1dJWYxOKudkMyW2J2E3EG7TyRO2183f/9m8cN9gpNBSex
bunc76+Kti6tFt3lRH5dmL+7Zy11/84EB22BoShFn7XopbG+FoZP0IWklqKLdXOfVuvg96ms1KRN
YWTK0eBED4pojl6wUXz5Lp5iFpsU/dpBrhxSRg74oPkWD+Zpf7O2U+DrQvi6nVZrZay16KCYHsk5
vFS3mP7AGJl+1lAriV1LgF+CfePrd3I6ZXDhBCnw7BF2k/eih6rNJGG1Hg6y4tns6lzDwYDIMYO4
GqgHQ0dyIHsygCFCAqmjL6qm/RTXe3eZrmwui14BTDfnI7QucMk059YlP1Svvme3up96veLMF3Tb
2+yEd0bmT5/Z98SOzlJp/4mkHFV10CkQjHipOi8h0dZ5l4F0EW6PGx362CZI6A23yxyg0fK+ABqp
SlDUWyLp/bqvJrl1B10Qx6TDvdfF/yi0smn4ZZJOUXmnxcxLSSfwne2qJb7diUxUzGjwvorRF9wV
BWJiUcnQfNNvnhmKRaMzuIbf30on0cluwvrKIPflTgeWkSxAUbsKnkz2mGDWebyrprf9GNyMiZUV
zmUlOatUpcdDe6jcqtHzOIre05af+e6cVga4c8q1iZmBgXOq34Jb68zOkUu9VHeQq4PVNBXJRIrW
w923UjdNNWVEX7TK0ih2pEB0LpvguFoQd90mnRbXoYLvw07OPk5dCcKM8XYeRVO2ouPnLqu4KoyQ
tjiYyPraa596SbG78YmlgjcN0Wq4C8uSkyhsl66hOJg0OwnG2wliEnjKrwXJw3Ip7fkBd2kNOoac
YoqHZxUK5RC7PM4H/fyHU3DX0+GLx3WGT5Z2aQK0sn8m6S4cckf7A0JAqq5scCk3HXvMmBoY98j0
D1nnB7q3H5PbebahURP/xX94mckipLUqpSFEJLu5udRMXpj7yX0vQV2uHRrZUboZRLZNN5xR1Ak/
6HJpHZI6Gu9blYrIZ7c95N8fw9dDCsUq41ABtlvSjTne5PSuFILEdtRebXA7WnUd8j4JKWwJmoq7
7LRQi0lO7HQv0qN+Xm4QEbunaFUcugalTkN5uTYxXHiZMy28K6u48swybEQ3x/Lj33v+dXE8xCZG
qyY50s4g8/6j1Sg5iuyFD0uhjwiKpNuTjVff4QlgcrOQ04whp9KfyFm/KRc1u/bYvMUHYtNDfYde
8gsG5ctnES4ugLS3zGXHV4lIHGS0ibvlY4p2X+uxrjC5Q25GfXLj1Lw3S7yp7IfJtkGTKGiaNk2D
l0NSyrlJIBGDm6W8zekpRjI85z8U+YyJdoGp7aKgcbXFwWSR07mpVTwhyro9eRr4LGzzc/85PS90
bSAGOeULv6/sJh6ojFVbzEz3G0y4/gIOP8NRCrR4hBc13oCJ1RRseO3RvK2g/B36s+DDeH9rTV4j
qUFgqHWGZCedPob5JVaPvfnYSw/1JHq/3L7m/m9ZJi+VJIGvvslqeA1N2lPWaS9M6/0xbR8QjaI0
dTvmr7a4mNeUDh1XFFuYBXYSvhqWTSJBdVpkgov1YijSWstwNZjhzQiyg5yhHyFy9x1fZIRLqZQ2
SGlRlOjJxmOYYphOpd5FdXjYt7I9cfivz5u8MJI5abnZ1Oh5mZJjjGGkA5JED0RPij3VUJpV3eko
/ETbXJopW8TSiGLIxvLvKxDpqioCFld4Vk5VX87Ch5wGTl7Wgo+HzWRkZYbL4Sor0MKmQ5aYnPrT
IgExgasI6qKCLdxeDVEtoimgbnhXAZ9NWVLLuHCD8ClRPrYWWsBFI5ObAWRebXDOQGNlSJmsoTky
KDKnbVtn4a6wraD2pknxBT6xhMg7kF9Z484H5OaG3Nc50ne3/1/CcesJ14q9qD0pAhTaPqXr0rhT
6noSqdC8KzDI9ZWGiZNrz/H0tcIAYDr4k2F5c/e6vz7RZi64uHI/onXFZOoy2ryW6oem4gu2YwRT
oXHZu5qO7vN9eyIH4a6VVI2zSo8pc8fylkjHIL5p9L/0Qe7eYGRuaT9TxC7t8Cw3QU5XMjAlhZfA
v1oLX+2mJIqjcJCYS+LPulFjsPApFIoDbpeMrg7I0+smMgsqPLFj6AaN+l8XwrbgBCbpt4S5+ll2
a2EMC5yQr3k3WsAKTcMrlpTmDx2yw3KgZ3TUnidL8iclv29i+YiGN9F3s8A13pW/k0zVZwbsII/N
Jzw2OTG+nOsLQdOzgiY64v+R3h4FgcL/wRXhoGTKKoqPCBMTJEl4a7ajJ1Fo6lqBwFG2B6dWdjgQ
YRHa04s5yBFRU3cJa3oCKZ7qSLoSOvmYglcrkEwQnfZPQ19PoHEVFT22k6nVL+CQJSEStNd0KXGz
l8kxzsxjz1Nik48LM0t9GBPBipcw3kFNwsFKXQ2JXMoFNPjaD4PsVeZLFXyizG7U0a46UV4sjBEO
VQht6WSysEDJJf30n49t4oY3yacRTWhiXQGRp3IIU/Uz05VldKYoC6eVoGAt9yoGVSMwoe9DjACe
eVoHRZ1lVqvhUsCVLrN1blP9yTIgZV0Ln7rk/SPjKR0GuWjivFAMRz0s/ILs0PhLqp07oitgCaod
39C5pFSJlKIKG1wBiXSmwUupPe3vmejvcxkpK2heVQOCWknnByuNn61ZlBVsO4CJTkMIMqoWn8Pn
LKwafIsVLssfgtTLsh8hOe2v4jc+fbXBbRNebYJIkWAjSM5gYHOqR3aYP8QE7VO1XT+mvqhPYonJ
9+dyNcjtWxjqkHbrZ3xp0Scjs/w5uEDR3NFQ2peHWODY281h5tXacoqrxKOIIjSUtwZxel/z40t8
bk07rWzmdK+4tc85Jg+6xMETooiYVnR2HBYbESZmy1ZD5aUZD1Oius2IVD8WFQdEZjjAVScWRHJv
oXcr+RybTq48FqK+dqGLcChbTG0ZglZqaaiiL6lX3Uau+qB9GXz2MYeY1fAHjHa4Lq9nxsHs1NS1
3Pe4xmhX2R15q2TBtbEdulcDHLAqCTF7TcemZZOcHs0pSU5l0zwLImuJnB1H56eD2i4bybzkbfP9
5NSY0wajEcOD1ei1EBES8c8LwoofFCqysa9xzxduCOlCpRrtsUTDAp7J4o7ZGWa6BKsT7OHPTGAV
WDWb1eWjvHDBo7qwRgZox8aIPbp87eEGU0oOBotF/ebb1/2/5/bTUVc2lbGJZmVCMLMOE5g19eZJ
8pGGX9QIeg2Jeo+pVoGQiyC+fr5erUwmsWQlA1JV10jOBQTclHMnSttEO8khBWW1pgcGrvkxOkzD
JdAEEC9aAgcRKGbX+IaGH9bmKWsO+vBFnj/se4PIBIcQ3SRLPckl1NDUj21+qqUHU3QXbr8TXlHh
p9jP6iSkYW77SEHeLh3HRdYh962H+pj9sO61H6pbLvJzgo1bYGAvgDmYoIOW9VUKCF9k4RuIOg3+
IqgqVP8QAAXPK6SrLGrBzqQ7+Y35AhajI5TNnorTMtdAH0R1QcFR8d3SUJTGLjJ8tg7kRY4xA/Ac
xwJ4FZlY1rs6qRDvDS0zcMOXbWVr5BiYX3UqiEsB3KlcFhEwaU5KDRA+9vIrWH5UezCzCJ2Q/4yt
fheUw/CXgKcuYbxala5gKr8NTXwhglcfr4d+bb1Or6OjOLoTeZg4sCY36gUuKNrK5d/XRuNYztTW
Yi6kdnwj6491XD/JUfOyH78CCOIl2aqmr0fSwSnklnxj+XBipYjVZ/sT41/sVjmICCgL+yRBnjno
L3V4KZuLyQK7ygUbtv0FaimKbkCpVVEMLmj7IDCnHO+hKOcrfnWGRtWhexncZeYkcEZBVXpz367G
+EdRludlPEPd0c20mxCEECIxJ9Hf557vEvQq1G2O49etg9R+koigELjpXqvfz0WqEiVDMKSYye37
zNPzT53+Fo3eH/jWygYXqaSou1ipkc2lLLmZSXdiTBSbm761MsGFZtGlYWUtZx5J4Px0wWptlzN6
VQ5/txIuGJMR1ZMhwkVNhtLtothPZRHHhOhAuLtaD8vWAphhs9QzSMm7yU9FzYaizeIC0SxLQsoR
Z870KLAtLb1Nska2h6C9FOMkQs3ldN/doauj4XJ5XRpxuWXAafU2/LoQRi4vHbqX/xg9FRRlos+h
bQbklT0u/KfQmvBRiaZ1+RHNlMqLZJ3+0wDd2tVLrGJ+xoZCGbiS9MgJ7EVGWXTBbn8uXX+CtVRA
Vpg9Q8Wo1XNscPgjv0nvJMwqLouuQk/1C5+eREO6ggPlxcNYotYFqXAxpcmJ9G8StPhANt5GP/a9
X4SsFgcWekH6Sk9QJGKRs9SHEzd1pH86fM/8N8UvoTkON1ISJSYeRPCsfpjRFVYd5AcDsyFLByPU
Xpy/XBwHIXWiKU3XA8njACo9qhd7ktNAlDq0J7+9+9PR4JWXcGCSDuVMSIDAqKltnHMIbagPlWs8
LUSq+AgQgPA2B9rKHAcsRtRkRW4BIsmhhw52dQBNQQoNoqVVAiIV+7spuLYsDmKi0dLkoDSYa9Zo
/9adQK0F57X8hR1YsThYSdtRDyYKC0P+QCD3I7c2eugdtTg1hmisQoDJfPe0gldTqaHA5Ay6Hkn6
UYPAWzh++qst43nHdK1JlFGC/yWVdbKU9BBmucAHBDjBa3n0XW9ZQQUXKFtqJ9onRj/EauT0heBs
RADIc47lcocOIIkgU76tFqhYPmmyz8qX+dzcaF55EH3gLpi+4wx8k6zUSameQkDnl+808YOVwOco
BxGkCPN+aOFzQVk7tfq5g34i1dyoSu1G/rbvDttfu9d45UnHih50lNGEzG++xwY67VPhFA50Xjzy
1pwK3JwisiGBl1MOIKxW+9/nTCUe3uSBnNW5f1UT4QW93BJ7h8Vhw8hyKWHIOZ3oRKm9UIJpH7qX
2ZHd5j7yROZEq+JwAgx+Col6nBlFI8LcuFNy34YiwjZRYHE5R5cHUKqfABByfmcYNus/Khh7EbE1
7VtBq/SvaUWp9DXJCZaiNGd1+Eibr9pwpOYngePte7nKvzk07RQWJUXwGl86L/v+ZSFaoN54nh3N
ydHy/t9REwgwAw8ev65OiS2psSj8vfXz03CH6xekltmlw3tsfaAP5kfBMjd7B/+NL1XmsotcUtEZ
uVy/xYRaEnSuHtEWqUHxvHsSzxLs34eqzCGHIdEoIQMyNGW66+VnKRS8ae8DoMo3FPW4kdSoWhzw
HB/jc3iY/OV7V8Sxt70MArZaNAZCQYkLXd3IyoQ0MJMEX2X2qoqIWreD9fr3uWAFfUlqFB3OZNDr
1GGsOpuYfsA8subun77IEBewZY3+KD1Ga49BUr/uejevY4x1yMd9M79JYf9dEN+5IauzBVpCzBxX
NcTUukPkD6/zwbAXxqvQNT7sm9sGiKs1rlgQttMwsRjHE/bP3Xgqiv5gsdyJc+E7+OYbrnW1xAer
WU0RCxGsZCzPtLbuiNGdMep5prr6EZMeflqm38pMtauWft5fpODo+O6NSdWYlCUwXUk3Uwwijg+D
iGxmGwGvq+OidTC7KM+XQl+lno0amMeYHQWfwxpvKqGItuQ3F/3V2rLg1dfikI455sbRi0UVu/iK
aaND8Gq5+i20Vu/CVzQ2/4lkJh6TrxYXP1pZrKTJHBod7wFBhhci9qTm2aHpLkUn+gxY4vX9VX81
xOEFiQaKcWRcJawzHVPr/A69lHmS2Epi3TWGAjWpXPQuJcAowmEIk5S5a2T4R996LL5JRbewMKY5
7LCo1hTSiCx6pHj30o7MUR8ggNE5BdKy/DCJvnREDsL3ZpTZ0BkNgTsOZ8VXvfAM1Tq5tGtoRqCC
AZKxWzSD1bogiRfEGd+mkZR1SwfM8Lppe9NoT/N0b4Sv+6EsOCq+QUOrcrSraqiTxFl2l/SSI4XJ
074J0WnxLICTlhnBwFBESE71x2VGYD6OISgZHIbG8vIQV4d9g6I1cdgB8VtNKXNsW91FGCFJvUSN
BGsSnQwHGCl6yEGwDALNavQStDJQuEEpGn4XhK7OYQRuLaPTSjz5t3GX+rTTS6fUGgvvK8WL2ck2
tcrebmfhU9iSdr2HDAv9Lqoim5TPZNqoGOq8RI1p0u34bknMIMRyF54MWy7swCZHUSfxbxLPq0Vu
pUMOzagwQzzHn2YfT9ZefO7tzK7xqo3pe7HG6raHXO1xoChbg1TQAQBVqu4gPQbG474Hbt9e17/P
AWAchqmUVjg5xgy8h5WdXQfFoUrMR1Yqt+CPFMzmbrvj1R6Hhx0zWR7VCzzpd4V8qdqLsPdfsCS+
kYKaoLTo0FDj1plf049SljpK8kntzgEVNX0LVsN3UWAMf1LaHKWETo5Gx8yaH8k4j+5sQYRw/5x+
A03/btzPf19dwwMraq0K8Z7durIDRrvS74+xI/vZDGm+0mkEnfmilS2RtzIXJAOdFOgDukn8nAx2
W7yRUvAZIoqln1fZykbIFumDYOmPdGd/4ZofL+qJ2BYiFx1+B1HLy/bViC94g2B00lB5PjYjRR5P
+kxH4Uf3yVmDpowOOVzdDu6XumZxMV/jz/vHtj0WvrLJIXykGDqe/RhaTr3ia/QaOYOn6CgZE28+
ovnhRwImyfKx/GLdk7foKNuxK33f/wnb27z6CdwN0JLA6K0K29ycg9vxpjks/cvmLTstvJKhsGFv
03NW5jiEzKU+gSYvwq/HN195I4fEbkTTstvRsDLCwaIW6dKUgafVjW4MHGZziA/BsXNnr/4vnmiW
X/zullkZ4zAy66MoSlK8RUNtccD5FV6rFzYTDcNsQv3KDAeNaZaW0I3Ae+GcpRfUVM6t8WfvFlcb
/GNTZqpKislchNxLDwWgBmRn5SX5in07hK4o4ASewL80jenEdG1IdIe1UAeHhOMYgc3IEuSF2/NR
lECaVdER1/woQjvJRS5BcsbNbqKbJnJkR/eHW/ZM3PKHrDn/kZrT3f2oWg7jvU9cjXLftHlotUk/
IvNYN/uIi8hbW6hBfw3nIhuKZnJ+XukBenqlCfqYVXyQs9gfWOJ2yXjYX83yZ/jVrM1wHt5CTjSg
JfLQNk/cyqD2aD1JxSWdUludBZOxoiVxbl7patuV3WQ4VE5uB6v5LrdpaA/57O+vaSucVmviXT2I
jBr8AMg0DFTc2/gzVEX2DWwC69oCV0FJulLRtDJIXWM6qWfVQe0TurnqeMdO6DA7JI5QwG6rkrK2
yHmd2sRFoRN8nxjLaC85TKoXSIdA8vvqwWp+GN1hjkTl6vfXpgoKIMswIX1Nl0x7OdDVNd3Vgd51
Uts75Et9w7waQj7Elv4ZHelA/0lQmUq/yQIfeYe4nEnuDiENGypzyCxHC6LziNYwPHNdRs2yQT8l
OMR3ld3FFJUVqi3QofCffBgr680M/crQNO/d5X0Bg9KNj16KE2TmWgFqvJ8K56wtTrvaS9OMlWwq
AgvpQBA5aAzz+0v2Tf7e/+wLA9HAZZldhnb7t/1lvgu6n3a1Rc1RM1FW412VDYWOeVXLUfLuLmrD
myJGy23DnL8zw/kn60fJMJXKcsgIUrJIOcxFY4M84/nvzHDJaTHStgD3JFbT22VS2f2IipuoNPR+
FoDbM/6ssqo0mYY7ODkNP0YXCl0VdD6n7+hYdpcnteZj60zH6ri/tgVqf4FizioXbf9D2pctuY0z
zT4RI0hwvyUpUVLvm7vtG8bYHnPfdz79SbTPZ8kwzZrfvhlHjCJYDaAqUaglSzctqZsr2XR5MZdT
zKgqGJc+xrNscssJND52ja4lKoj5C1gKUgWD003ue0i25UahvO/M8V6pqUKidRyxzzoo3GWZaepN
MWA/g5fhTZ4dGc10vNIlLJ2kxliHzo1JZ/SXi01Yl3CxlaZsv09jcrN6dKLumFgoxRqfWwXE49nj
9slRNiZcbF09qGE1WpZb1+lLbs1+N8yObU9kk8ovUY+fFyUygUxjmER8cjcUM0M8ESEIy2u95kNx
q7r/xf8lFiZyoQ41uuaWGOCBFHaeoUAp2Y9D4mzv3q/diMKqROzoWrRHlVhVKs2vTZTtogUEUiY7
Dum/ZVLuahbsWtB0W6NNieaf3rA5sT88CuR4kmJcN9UbmoxOiCLtDa+FF7RTd/+BQoIwNpEaZLHU
pSln7GeRud+Lh3IXLl6wn77xA4w929Oft3eXsANVQBVzGju4yKnlyuZ86jE5WBucpXOrYHBl9rgt
i1qegCWVUaHXw9QtdxjVK01J36x6JKITFJaIucXOKie1YxLW47MTZzlL3cXHsHiH13sV7oGaZUpq
pwAkatbHkVZBYHLs0JuT+tNJ8vlzXT/+3e4JKBKZYdHOCVBSQ89j9mjT9xpxPmKakcWBUaZIZsMH
mbzW+XTEeOLswfC699G6tn5PVVVQAgXnI1IrtZhyXC5D+zbH95JCXJnr3zd59EZR+Mz5n52qTOvB
PGwBeG3taxXcSxSZJFfYX+Hh/H0BmYJmBJFZPFiulftVfCcPr/awY8bznxz8WYrg1CysXXqtrwe3
LpFyUJ5bauD7r++Vd4Q9S+D7eOF8jmG0dEoCCeyh/EffK0hGKY/DqfekE+Kxr1SwgWvq1rYJmIOe
inRAGQNslJcZPJg7i4fZrqi2m9/41OdlCXiDKGUeJKwdQAmd/5N95BUo8c348Vq6sZ5QhoK8jZ44
9YHi5vk17iBsp+DP6HE2JsXCLdUHbTK4HhXEUroKVISLyzz50F51yf99KIcgVMCh2GqL2AQzvjsm
r6z31PaRbHck9USAoM6aEqnnjwUOEOAe2k2O+RhjVe0x39MkR79xtP93gIjj/KyXWmm1VtICW7Pr
8JEhMKogWZk73QnzQBELRs7Sl65Bjz6HxMW/Ahx4+cmWbKuyqagil2Q+B+mS8YUm9XPXvyRU7/KK
4/TT9wXgqHqJFb2Cd0rQdE4aIoMj30pgrtoGDkqKABwKM1qlxRhxTEs5DvM1a47JTIXqVyDwp5UI
0NEh9y+XIY5ouWt3g8djHXgMRY7kIlWPUHJ/hN+yl6kD+jXOC4rgyxMSMKQxrEJdYtjY7A5QRaQI
DiamKNp+CUWkCkMpdRCABCHXKW6VBseFOoOctU4V/rt9VGum9dN6BMxQImlRde5GLHedx/tgQVp/
Y2H2887AWHv9SAVS1mzrJ4ECXkxtnA96BxXkLPn6MU7cDAW2/CHbdl5mYjKz7S838R7MsMRSuXIL
8P+TZAFF7IKltjVoHB7DQ7oLH/AC41NWOF9V+UoFONY8wktxYm/VJGMwUji+gxbvG4n2ubkDl8iA
+G/odr501GS3ocpxCNMzBc9jLoZUKhu4ukt3SuJ9pfhkTxdlAqYIIl0c6hM3b96hpnrxTn0M9t8r
9jKXylf9Wvj/s8GJOTJ9ztu+D7Ei5jdHRKcOwaGGbVdu6JFUvnx3NjTEFEBFWYxQNmOUCTQgseKQ
gmKVa3lf7OI9FVUhTFscXaTbeZkhyA1R8udW8hSZeJAQ+ChOLconewlCjo8JHnTVozoj3dc7uUE1
f1MKJ+DH+yOuioCHMSvBL3+Iyi/jQvTKkjogYMZoZeVYT8AMbrnlw3QYRx+10Ah6jYegIK6WlZcp
7FbD3E0wltimyLGKtAOm4dRQuGh8KpbEiYdjbx7G4Tjg/21D0roS/BAlxk20IpOzVMJntfRYd343
Hv/u+wIamE2aqUZfDW7SH5b5U9UTtRMrDvXlVokjY0xrbKWphO/Hz0U5SDv1fTY2WeOyjtznfRIc
iq6XIj1tcf7SgZ26YwxyzelB92WPx6epQ1nX6LMwAQTiblFSNU8sjOYDS/ChjR57ssmXOnj+N1w8
fKoqmqQmwsZxCJ3wfAfHyuD2Xnu03lPuppclu21d4DbyK7adlyX6EujQXwz+ZsylnT19yQO0t+Om
NwtnmRrMYH3bFkftooALZlAMuZXg9mPF/VDvhvLLQg18+s1FZBqWwnSN2+rPuxjGQ5UwCcH93vAM
fzgmXuDprZN8m8FBSRP//MZXOssTYGgutLSJzQ7x1J3yxl9XklsdlAc+EBA19/eUIv4G9s7yBIel
Qj2BxWYc2SSdpu5lbBDcMSUH3TuFdtOm1xrKQ6arpKCYp9YR8H9yFfH5U1noS1ckYPo0da7FTm1o
Opgj4hSTZ6QEhBCbqoj9GsXYDr0pxbhAwEhWIXDGyfNbb/rQODxwRsXN1vXyvDbBeRkMI1SlgL+w
upOR3A7Vlyz8uq36hF4qYm9GYgXzOEml5ZYamkHMfbKXXI2BE8P0eRqWKjpcv+rPSxIAK7WXOdL4
klTzZUxvp+kuDHyTmktOSREgKw6nqDGKERRNCcY22w+FpDutdZjrp+3do+QIOJXaXYc2VihfUapu
m52yJXPH+B+FulQoRRDAI+miTDENvAYk9q8cfq3Glyi5314KqdsCYCwLisV7CTJGV8PgUI/z5Gr3
5k6/KY8Zil8difCUqEUJiBEti1qiat10RxQXsAAkpZprR6lDrGv9Pv6hcWJBowze3UHTcB+PrrIv
Phb77qCCtJ/nCpIHSr3X78qzMMGJqaSo6esGqKuzxQuj5KW1JCK7Tx3Uu0Vf3MfTjBKQpkNkkM/w
qL7muwFTCIy7Ycfrt2IPxLJ/uYOCR6M3djOHDWzWuukw9GC54vNlM+Rx+2f+6t6WRuD5+0v1YnVa
PzJLteFmTpnsBMb9KEdubOyW+tBMD9uiCAV8D1FeiFITI6qktBxcQ/44DaAFP0g1oeOUPggAYdpD
UjATt6Km7/Pog6m+bi9hHb4ZrjiTMcvQRKrpMM/NMIpwNo2HyllUgZYY1RMcvod4KPKD1Q27ECas
JlP1uJh4bsroHnXthlXP8/DhLxckQl0dxBWucr6gfrd4GKd3ZMcJCW4es6IoX6gFCZgnWa2ca1kF
p6y4R319aWeOQc1yoWSIMNdZQy5hkJfbo5dEAUVO8gmTBIhdWw0GnE9GjN808RgplYxd4/XNvDRg
uoqvoQR4c1LBgLXIPSqZfqicGLaRc9aBCBHvgW4fILJxGH0M9jgmprP49s3sMSf5FIJ8l0ChVVy4
kMph/sJYE+SzkUXE9dSl113/wIx93IPGOHiqtJoQtY6wF7IEwJOyLkTJFtQid66Gd6taDn6wN/3/
ElwhpQkukRQkNjpnkFhKP/CEQQG30jrGbnltgB0ZjJmHv9QVrrAXOzkpSzaiofA9GXsNfvBDfNPv
2+N0E5P5Fg4Iv7zjLjZSAIywbHNbLXFotbHft3rqxL1j2mSt0bpuaLquopcZpPvCiuSyD7IxhRvW
vBXXlj8d1ddwZ7vhMT5yMqrKnz0E4VBSSOzkKroj9vI/ucLyIiubo77A63s8Yfwnj/gFnnpbvrE7
w+Gt1EbukO8srue/bulZpoCPdpvq9txjrdn1+I6PwyF5bT0UAKEGuXzdXiG1sQI+mkUQRG2HBVqs
Dr1Kl6PQ6XsdQ9HCNLqKayb3To0JC4QBrkKmbWC0gaHzcYxCSqsLzMKOgwgVaq2euaaNpqQ2/zCA
Tmh7eeuP1gtBgrtWjqAknWrEUDnHYXoFIgHVM5zFrdHQIPW7bWnUqvjJXtidkclJG2AQkTvoXzP1
EKgflpCy7VWNvFiQgFxh06QtC5GESeNjgakQPMqAVMV8Zz0NH0IEoulHKiVSgK8ZMxb7peKBDfag
2vczRf2/7uJcrEmw7hjEg+rY8X0DqzB3P7Vkx/OpGnI+5eL90bPkQpxg1KHM4k6NEewel6OivGhg
1ZkftzVhdcsucEN0Cap2rCo1MF0NHC39vxjbu/39VdjFxC2TYQwpQ3Huz5qmNG1a5QaOZDQqp8xf
s/pzWgyO8Ucpvws5wtGrZpLPM8M92fU+i2614E/yAhffF06+ljKMBClVwI9+1faehekZAfjEUEO9
vV+r53EhRzjyukDLWc5wI1rLHbgWMmqc1brln89DwOy6mJMpawAzSWw5TMIS7Fs1J5Rq3Y+4WIUA
1mMw1WU8IJKTXDdH1LIj4mfabqM7KKnY5fvMlxnxVlvPj16IFBR5nGK9GXgtpfxQfkPDtNv7yd7e
gXl5OC0IIqB+JDrZzybxqtrez1/YWSRTXnqjAiKYAQ9WtNe9ide2HRDhvm0z+oWdRRsLpncSVmc2
mDfqtfLo1ME+SP5SjHAvNBjdPC0aHgh5cpyHXakwZ9CcyPq2reTUpgmg0FQTUyYdxjrLaJb29Pwe
o1S2RRAq+Av3ygLa1jFl79nWGeO94p3lWdcDsPo7IyiFo+tL+uEniBUoQa2VNjdc4OhjZD5X0k6X
fGJJfPd/8bfO14E4btdGE0zV5MCg7+U8mdehIdttMPeTHazQocIf3GK2xAmntKDKDIxNiElMQ+Hq
85O6DF6vfOjy07w81uBE0xpihetaft5EEcQXpRglHU/HXr+q050RdK4y+1JJOXWrvuTFRvLDvHB/
UtVcJpAcAJ6Y5PagEy8SjBH3l8YrlX+IQ6NkCYBuGoWd6RVkdaGH4Ro+D2ujWyT3ddONbsvr2eO+
EJLyxEXyGwM4byb/wy4WWY0t0wNkGd3ureVU7b3fvJo7RO+f0OOuIjVvye72WikbEFC/Qs5Fi2qY
tVn3t33W7RU13cNl+ksxAtI3lTqqUYQdtUPLyRKn6CNnqr9ur2X9Hv6xe2IUQ9c7pdBr+EVybrrt
3HqSRWWBKW9SjF4okdxERYOoc3S0fE5RAbJQrzxyfaDfv4QeitUnWYLpcMsCR0w1Z6cwju20740v
nBS+I9Cd0jyx9ATxip7lE7Cw3c27yM08FV027uTygEyGEkTvL8FXrD8J2GiaUgmnJq2+zHAxlNKp
qSZ3av8EzMCsytGI9B7lDYr20uXFqWCPuaX+C/52p5LML9vqR5iSWIZSLyzUI+5WZAmK4YcHY3rt
0+dtGdwcN/BdbEmdkqTA3Htc9o11UNLBCatrKXgr+t4d5c8jVR6yXtd1Bl1TQAc5LY2241XE4Yxq
1HnHiWRDEDYjOlhfd4bDEwbUwDvSxASskNoGM796YIV2w8v03mdxhKhe46OyaYYlAjTETtVqSebZ
4F5aOr6Y9mtNFQ0R96PYhw1+66Sfe4BSJC/ekl6bw6ehmJ269bY1g7JgkfLX0OyoiVSoX+eNsGCw
5fnWsXuvMcz4QNY/aCywMQL+f1EWS3A1ZqYEjdzh4jeDk67e2FQwgjAnix/cxV3I0gyptxbrWeDQ
Gg+FhQGSVNyb/40b5mQJAFH0U6NaGKqL7tro2CA5hWzBV+kFJeQIv0keVbVOLUnwK7pRK7uwAcgu
g29Ifhv5FjtsqwGlboIHkUp9bzWo3HXVqMRkvmMDKuuRfUhmf1sOZTYCMuQsRkNvVvNauFNSMwfU
8YQzREkQYKDVk9geW7yq5wxxmnty3jZxGGJFjRzEGKC24AIyNNlJmItheLsaPffb+0Schy3sU4vO
PS3nVhKCw6p5moyPSXQopooQ85un9A9rtIXdGg27S8Yact5nkno1mjurzzx8l0v7HuWDGGPkW4uj
UPSMBOwYYgENw8GXVcHv2Otl/31kOTum173H51BmLhUzWr0dUKajaCCRMTBpTVhokXTqwvSJp68H
T94pTvTEa2hkJPikI5msYisAcSFNrFpsSyanfQyHPFO87Pl/9PCYuIYeJJS3/AmmXooTAsrdaJRK
zB2+ovfr7NHSiFjB6mldCuDrvQBVUw9SFs4QMD/0u+6YniYndnm+QXV5BzCZ4qD2T7gkSlkZ1aGH
POul8zhFWOAF18oDpwX5DwMFKGnClVHaCFvKCk6repM5iyenacJk8ghw/l/Gka8hyOVmCrdHnQ8J
KuQA50G+K4eHHK/umAhhkgcmXBnplA56j3JAlIMGN3wwWeQZiMd3O84fNB6opplVj+9yTeL9YZdF
MdsyNBCZsPKRV/GkfvZZc9RTjRIEJ7yjUlLULgoIWVhtJ6PkmSNk7AT2vzX7ajMqJ7t2mVwuS0AN
VFqZndYiDFMnr7XUuab1J9fVhQSxsdMqFLuTA0gwsmM+XSkJpQmEcotMO2kfzZNVN0B4xePVg7kf
XI/35g2Qz2NX5nH73qJwVhz5a+q9PjOtgC1l4Cx8Z4aP9tVrq3jWF85YROWViRMSyWJLzAjPzTRH
4U74jxm9DpTDQi5IAIfGivMSVQAogiscvn+80oXzSWDEH0c+wj8itFoTsCFM0zqbG8RVrLR1Cha7
zXzXJJmzfUrrm4bxhzIuXpTvC9ZaGqiFLG34MKPl5dWnCfP9tgX8Bn/OEgTr1PNYthsbAcXO4w0w
yX4K3OBa93XXOMgHNAV2H7clUksSLLUvLanUqmJwh+ixNRonnoln+mrWFoWq/3/TVNFjCac8L5QY
6eHe5SVCIF48zffciiqf8h+2FwPyoJ+v21ApjdHqAQqB/qb1D526396sdS07L4VjxsV1XplGaFSZ
AtBZCmeWcseUdn1OQAElRLjDE6M2zCpMUGBS3o+T21YPDTW2g9on/vvFOjAGyCjRivL+lqz7h9kg
+lxWi44uz1wwxyw2A1ULJYQGT+xW7dDPqGBOTbI3jnq2yz6wfYIKbIrGkVqVcHd3SdNPXQwIrVvT
ySWES3SqmHP9bEwZTIamphti/V4v90kFFnbeLTK9ha2DYkfc15j04ymoQlDc0E1JaPsNJpyFCusK
mmJZmhqYEH5QvnCfhBd0drqTHhlGLga3lIewuo+KjCYltD5ossgQoittbRYxf0MZV5NxMksCq9ev
BkUFS4HOGNNEM9XAftKpGfxGU929F7F7uWu2jqZgoJCKqcOUl8U3SAw7KBfyBLO1pTk21G5GHGC5
V8Z9MQQOyr4DZlLovb5z54UJplsO6qilNvBHufvO1Aj0Vh8HHcOEQjfZSapjgUufkLqqkxerE4x5
KBNtjjINIQiwERunkV0X/+dRi2iUvNxAwZyjsqsVtPnBWain/Zxc6RWaaSviJqLWIaj5kA32uBgL
chYtOMlmdluYpVNo1tdtDKfOSLjDmTkFsyl1pjuoX414cnPwRG9LWL/xLk5EuMTZXLO04s0886k5
jhgJPTicQaW8+7NynsuTEa5vqYy6dq4BtOVyx2pUQXnbayFMRyzHHyprNpsRplooGPeVndLa9DBk
WFY/bcshTuV9Sy9upGYMpMjCpEI3lY+TdjN3hDtPKNc7JF18f+4C1MVXMJKo+ljpmEb5satetpew
/pY7H/s7jl/ICFkM34AbYnQMfJTZ3jRX8735grkwnNThq3LfUtcsB64NYBOr71mLgvKOZ9RHd3pv
Kk687qB5tj/8F0phbhlb0gQUyPsSZe0z3sbFm/k0gFSsd/Dfxcu80kV3HLh+HTSFD7vkQDfIUfoh
gMM86k0XTgjr6+VzD879itAPbidbaxNQwUwmu15mXOwxKvF6xbGmO8Qm8/HUorMezwpmEmdHGZaI
EVM0SoqK52Wi/KvZvDS6PKZgRpQoBjVKkIAQrYQC0IaB7yvTY6fTwTYyfe7mlwLcZtv6T2yhOKq5
BZ/vYMg4oizGeyWAO5QVTlsYvlWqmMow7jAzunT0grnbcgnVEOkex8W2tSzOBjeeHtFnczKymGi2
olbGzfDCsOMmMoNcw8rMJHFzw23ZbTy6IKtq+pfJ2IcdWSJNGLY4wnmMbTudAh582C97eZftZckJ
/Q49Q+xgfvyjFODFLSLOb1Zr07S7AGoORuHvw3hQEzZjDI+juAXCXpi/vX1m6z7tGStFntUpRt2M
mmOBvJRXP0R79dZ8mVwLBDjzQT0uX7flEUYgDnHu+0DpZwnmvQxP5uCYLHfC9ii31PuAO3gbMMIE
GInirFC7FNex8hQ8fA8ffmG9w6Me+T72qKlT5DYKKGJGnVZPNjRzPCEbcKUcbHSvc85O3qScuSWB
kpSpCVgSlf0cx7mBUjGjelZH6ynvIkIzCBFiBqCqp6mecwREF6XyDWs8pjnlMFO7JnI8lhES7SwM
ecY7//Yem/LV2yJCkzyfYW97jFALak0Cfixx3g9aijVJcKKmNAUX4udt/f6Ny2mqTNNsQzbF0d4s
Yr1c88D/XNzWmBIWfJn0XdagBNLYW1F26jQQGb9V1GTE9ZX9ECuWAC1N2MWtBp89nY5ad7JH4pZc
d9vO3xcCOiNGiLcRT3ti1E6IQXvKQ6kSSWlKhHA4rBjjztahDK32ZqefuqJ0bSresn48DOcia4Zt
g9v85xskDdqaSRHudyvECSWOiuFjGq56U/HL8SShBUb5t8lue6rjefXmupAr4EOpGmFQoKgALBrL
de0j/AIWDfmKir6ueoYXYgRcSOTEGJmOB3bZfU0mL5/euuRY1S+V/Y3Qc95L8gvAniWJYf8wUkLN
bCFJPkmIvpQv5k498XFFVF/B6o1xIUjQvHIICmOcTBO1YMdU3ceYjDmpJ739P09V4U/rCzmC+nV5
IKezgSFgxfRU6DeT/ZRmRBZy1UgvRPBL68J9QTVsE7EBKdxqrnaVkTypMvuDEu/LVfA/4UJEUsn1
bE64XyNpn6JTOzkkFPPbOmpfLEN4fhR1O9tpgBPp9jUv1mx98M8/syfE3nC5Bq75ldA1at+4ilws
ytD0MJ0ssFOPDzE6TU98Vm9nOtG39HrY8T619konZFJaJ+BEpcmW1StwxBrtg2m9ogVELa4misCJ
3EoBFiJg6mzz4nLufWHsDZrs5ztOy67A+9KPEwGx1KoEeIg7TCdobZxcYwROFF7HCITZ8sGgoHw9
sHhWEXEenBRKgxkzoMOo47x6cGG6hqc5y27yo0PlU3FFQkHEQXBGEytzWcOwxmp2UuWbVBFmRQkQ
waGuBkudLNNNpFOhvalUeS2B2+I8AAwDUMpxxNOp7K8n+VTPnyb1rkgMx1jIyQqrrvHF2fC1XlhT
V49LJFVwFUY+FghBg9zX7uGuojGs84NbyudavdYvxAloMcbVkKkdfK5+udMCUMpjaG5H8v7xW2Dj
OhJnwVXMsKeUKxyvjvme2yoOJhq56dwWqdwCNhRV0CRaj7wQTw3ybo1EPWBOPc+mTDfjQc8J5aN2
UACJKcYozLodcannB50dGVgUs7dtiOWf2No+ARjSpU+LUIN7UlnHYflQoR+33bfjMalu5bL+k5fF
WSMMoU01R/TBtpZ4QEfNTV28TCQlC7fGjdWI/S2DLMlsbhFp4XyXzVE9oJLjatwv7wlvKklDnI7Y
6MJAIlHmPOE9oXNrjlF42ilOnP5Rz+3FzW6IzoMdJE2nwnMdMWuIuZGbPOk7088OBZm9Ja4JQ0CI
suhNWTfgROQMo1BvMcORZb2jS5TVElonJvHmYGniRIbR2vF1VXljuq+0yJmr/RwGrjbPzraSEyBu
iG5EpqW6HuENgznrQ/+hsj9sf5/aNgEXspH1+ZxA7UbTOESqw4pnjaFgSX3ZlkNpnIAHwRJ3gZQj
thEnB+haIvtmSJgoJULEg66xZ93gfkm7X7r7sLobWyKWR8Go+GSNM6Ufugl1KQzl7hachNRnTxMa
L95HchALIs5GbF8xo7HF9ApupVIJpsSd3QdOED0GBuHik6sSPAVtmm0WcCTVbrQHHsILCpc9a+C3
8jilNB3AIx5iYgNLkLZW2cbABf1OdsGbfWL3/G3JyLcluTQBFuxOykMl4ZVKyDfsebhm4qTZ4AFC
YVTnk5VYhL2K9Kl1h4y4MaL1LPyQ3pp36l4F+2S7HxWPvzTkQ+ZSAyvWM0fnq0lsZWmX2EriCYjE
M0f5LrnrXpcclaK9Z5+SU/+q31MiqUUKoDFbth7IJfRlsF7q4Smn2hQJSxY7WQaWWrORQz1U+6Yu
rwtMKlCJqBolQgALS2qrNAXTEthKWpTfO5IWuBlFBk4YsNiuYgBZp75G/jOX0HPG3Fj+ZpQf+/Rh
G1vfA8MbvoPYtmLKEmbSjwCKeXal3pl3mqschn3gWw88/B+/WF77kfOGFCf0SN5LR8neTaB77lzt
c+hlfwdbYm9LlORxgUmaeHdEL324T5XIScEeWvnbqyZOUGxpaQqwPVe8fjgZr9JqX8gPA9XLv67n
mmIbGoaB6eLQ5KGa7DLS4DRroEjEzPqEOLi1WSmI35wFcAW6eNaYs1b1hfxeHz/uUOJ0x70jXsRC
1bb9JoZ4liSYbBmrzdJleEBxYg3MWD/YjTt+sf0M+K5TfQbren8WJlz2elWlVTHy/Ez2zda/LErs
KuNLTJVs/Qbcz3IEIzbNoGv57AxEIrLn9ADCb9MZv/AO9MZHv3b+uq1xv4l8/JAn1jPIcmGl0oBH
wOim//BtjPbxTfkWPdbgK6sPFMEgdWjvv1+oRxXMhZnqGmJIyVFrekfhwd/xydZusmFxMnbVT3dl
ezDDytte6bptnRcqOAR1q5qlqiSoCrLusuouVT6k3XFbBGFb73t9sbaskww5TXB2+eTV6edG+rb9
fUo5xPIG29JnTV+g8ZrPqWSivdx506m9Dl3ZyW4qamAhtWX894v1BNYQKgUvEzPr5zo8aeq3nqKk
5Tb6K8yfT0VAC94p1gw9fAtrBrXuVMmOukiPowwfNGvuJ5YRkTdqSQJmoJIKRdBBiusrR7OVn4Fp
NwUt8/Y5UUIErMC02rnvGAIFMzpNStC031fUNUypmgATipIH4TJDhKpeh9YL0/ztJVC4IBYvIEIU
5d336BQPrmSehsE6SLjzfuzokxE6NZFKpZBBLFtQBqXFLDa8dpnPK73B/9I6MQLL1j465X9WmXi+
pt5Hd1/oti6HdiPVMKXwg+WDcfAh2+cu+CmanfZFA3FdpDnU1UvuqRA6KMoJo1YXeBHg6PbqWx5n
zn3Dq3YyqjzZZ4qLg1BDsYhB7xvV7mKIS2v5bTAmx84W2VmKmUBWQhfF0gW5syUm5bDhUgL0ge9U
/3dbGQmQEIsVIt0sQEkPHMowy4mpT0b1ScLU4MbeRWFMeHq/eXr8QCSxYiHU6nrSF6ih+jS8d39L
uzJBx/kEGhjuxrRX5GBffu4bIMgEvKgwIi8PckS1q7fwNj7oV2D/20kvcJvc6hTtqCY/wpUROxhz
JWKTyms/YsxGnvoryUK82zjmFI3Jul6YBnLwClhVf3kRF3Kaxg30orFSZ1SfdO3jtl5QAvjvFzaM
TsVKGyuGkDaGpjGQn+Lq+DsJ3MQuJCyRnEiNCaeBhTdjdA/35O++L1x/kcTMTlbwlK9Ru648ddrr
9vd/4zGcz0C47/qlkfVYw303ouWA8+uGp9DPUH7NgyB/1hvLztIERe6MPgiKoMIzqX8vm0Jc4nbx
A3h58F5tTyJ2bx3gzuKES3BQalRCoGHHZbHtGnHmIojpWwY16ptQM/HJq4IOgkl8msPCFFcyUZoY
EVUdlAQht17YNQtbTrNsGo8pXu4W5WYROyW+X+vICCKzREjUyK9azKaVrnuK55Bag3C5ta2FyzvF
GqzlEGU3AVUf+htg/nHaIh8Del3DQsrQNqU9GCf5ZjjyOVaI73V+eSx22Q17bCjSXmpNgvkzu7T0
ks/CqTIMvX2QZyKj9BuP4Lwmwf6DSUlKTcK51LqjneCSvmgVn35n3JnfmFO56n1LBftXVUFVZAM0
5HzyjqBrJVNVGcz1QH/ImZu7UL43qUjUOuxcCBEeW5Y2dnXEmWXNEImfAiN1x4/t3npi+2wnedHL
NsqtHtOFNEH1xjILAXRwhqvxdZBfVGoEKLVlXP7FLRAsrSljxgoSFiq4D3sMNcfFOXeMeDasa8PF
OgR1K/XARLNbyPNlxs33uK781SqA1pyHsHeCf/5u3wTtqzE2tUs6qEKHCXTGixY/b39/lRRCuViQ
cPvouYHayCkaEMZVvsRo5m4Qlbw1ruFJuTDk+ti5hT+NjkkJXvWoLgQLF5FaWEuqyTBcznrHXy+R
V7xiYBL60Ro/2Ml/4iZciBMuotSMs1kP4enoICdUg8xXWoqajdBxsZJDY6CRylpYlKR/0Yv7onKJ
s+Im+YsTel6DWLuBRsFGlhhOZVLeiRJy37qudt0ufubsm1RSYdWlv5AmAETdyPHQLfBLYum6ya5t
7S5pb7OiRTyI2jlKlIAOUVbMtSIBHTT9bSgPXf0QRaMTZolrFR2xi9Qp8d8vkWLqVKltYcGsL31T
U51BDfbbB0WJEEAi62aGblU8hlrjSmF3AdWqSn1fAAUDszLKQYNLas77xnyaAsJWCDDVBUzQ+tmq
gxag0zAvMU5D4acU7+66q6Bquqyphs4MWbDHWq7AsIpybOAOstc8YWXf2rLbfuRtqcxJn1r8Q2Rf
OKT8aj8/ZIqBVJYrcxjnCCjU7Rcpv8rZg57edM3nvN9ZjBo9uX5IZ2HCJY4Z6x2avYEGUd+9ocLr
Uf1DwDmLECy0mcJ8hnuNjuXkqBSHVN1t6/G6Hpy/L5hlUSg9AiKITvTJoazctD0pIyHiNxfqWYZg
jqo9xknS4kzYw+DFmJqXusG+AXeOiubTcK9720taD2Gd9U6cyKIsNpopVaAan9H3nHmpr+INf4to
kr8tido8wUibQdKSTOIFhPMti770zOtL4k3yGx/uvHmCodrhrCL6C0Md9jwCyAdrRa+6b+wr3KBU
ReQ6SJ+FCRd2PVilhnHaprvICibw5kixoelF65x6GD4WRfKyvX98f7aMVQAIi9NKDNxYl/i6Va9s
NXCl5MMUUuxb1CaKYdTcsoJIG96RaNyxXY3qdhf1l661T58C1yCWpRAgJMZQu76uUcyD5Ft0xEQH
cMww5EqrfQgi49azHB39RIa2k71kl5HVSgQmiRHVVjLsKs2x1Li8beI7Syasi9B5sQUsz+RRG3qE
rfrqdjSuR8zpo8o/qSXw3y+u73JBzxcG06KiunpurAejfdhWO65WG2onRkrDylQjy8bdXWejnwW1
N2apZxbTJ3DZ7askPUb95ykgLZkwLjF+2maGKqEanXOzyS6fjNYMDufvSd0q3/Eh63z8nyQ5mFVB
PXAJQxOjqQHY2eylgFLwYV86c8rTcPii+mgBdksPCIzEleQFhBdGbbMAJlPaQewCdEyO+j492btx
H4Es5o+qnc9oL8ZR+8hmS8Dzz5N1nPBO16nhhoQ6iq1fQ2ctdmFhHXV806QnQztuqyOhF2Lbl26D
03/k72YWoBWm+dAb13ConFS/zcuWOBNqLYI7AaIgExTukGWjrSN5KlLC/aK+L7gTjdYZoxLhtlp0
dpCRQdYka7+9XQQAqQI62KpUNp2C44iz1pms3mnD3qEp8vhObICEOA2I9XHUNDVwDoyWyxceBkg8
25Wm3XfSOiojT1ioyn+/wLwMM13yxcS7bxi0XaC/xmrr/D/Srms5biTZfhEi4M0rXKObViRFUnpB
SJoZeO/x9fcUdXcaLGE6Z6h92I1YRnSqUFnp85y8tBBZUps9lCQuoAD2VQq9gvVb1sKbVTXIW9NX
pe4kD9TcJOV3Fc4E1JLey3mC6FU+DBiuL331i3j/c104PxTfLysGpXtcNJFjUmmuEoR9jVjaff1D
pmYXCAH8kpegKbFQxh3Cve4YAdm+qSn0OEK3+aqgFqpa0zLinbUNOlDV4b+pxJISwVkARRxjFEqg
183U/6iE8rQU2VX7IaR36WyVeRy3OtQnRZIx0DKbgVl9U9VnkjaVyi9VzhIkU9iOUoGybasH7at+
SILm0F41etC9WgeG5BS5VNOO+nrs75tnKheNgbVSzM0YUn+Fp3QIRSQyKbWVQrxRlbMGEYJiWR/g
03Lzc1gGk+CpwmyLFUXKScnhbEEr1ZK01nAHtfocG6c5vJf7IDKIeIt6N5wVEMMeWIstLPaUBXV1
yurg8sOnEkyVe/khnCd28CAgruzsOTyoXnGYIzTavQI9ieXK9MzO/j2ZfCWwU+bGiCNWAPKaZ8Yw
WRze5hbGZ3QMDunNTAyIE5rHFwajuVrDgsmT49gRO8trJ/ArL8Xh8rmIYETjzEM+q1WjMSQxpfMq
5bYbP0cDRppyW5M/tu9+thH8mpfc9BMMEa6txeYQxklRHga6t5/bwqE/WEfBv3y0f/BGhsWww4BZ
zqPmq3Oa9+OET9gCw15FOVpPbd1l7gjiXOuPy+L2tf4sjdP6spa7NWRZxpo3dlJ+NkPVvSzhHwzg
WQSn962STNMa4QOW+RsyJ8O76bAQc5c+M6iF+hDfRIST3YfQU/6WybdhiylapixEhAcjWAMqHew8
mqO63evksnKOADxaoAoRV7ev/GehXKGtiOe8n9jEXS3+MCqQSDd2LilEbEzpB9+ejZU4y6cp/Vmn
0ny2yNufNJSOClcgPQl1efyUsd5lRhTlTD/umsU2D0+suGM5aehph28YJQwwFPd7+sL3bpe5XFrR
gsNM0VxYHCmxVUwvWk7RusngrCc2t00PulCXx/nMQTDkMhtQym7N3l7F+6TTXIXCxd23W2cN4Tym
litzgVE8JDbaQ18GC7Qf3DJCdjvUj8RXZDnMr5nBWRTnNMEjCIIqI4KasBcAMFTABEqt0/1g29dv
YOeEJdk9mwp0Bh0hkwWD+T7owFhNpEgMlzACLUUttXfLOj9aeOhTVzr6ElPQTPv+dCOQ+5iy1Wah
Wkqo8SyenJ1q8MBhHhmf9iouPValSFxqb3C/SbmRyX1VbSmzrGI9eBSi66PqrbbgpX7szp9qL26w
UhA5PbgYKLnsKL9c5kYsZ6XFzKoB4gW9qZUfcY3iQeU2kj3KL5eVZvcNbMRwlnrCKH6TsL2WXr4W
h5s1C1qJsJG7/uYsgg9IqnGtmqbB1M/a3rQgypi+XD7CvnncCOCMsIDZskaJUL9iRSQW8fS9zYhF
mmN5mgJqJJ46DheIaFKbLfPICAWMh0n9IZtPl49D/T5XqZiWMALfLwKdQgxi7RSSKwSUAPb3Taqg
xGsyhCu8STG5I1DwYif7Wjjp96qyxVfGioA9AqohQVgKjbMU8dTWYRTBTxZ6bcfKc5uvbjUpbpHa
6UpSzbAruPB2+C3zMK7yTmiB8pS1vomgO3VByTZhOjkO2kP3QqE8EU+Vb1nmyjpmRgozuCSolXYB
kCJ8pb5aLEIz9kOcjaJzNgG8pzkW+2CK5rsu9OqjDEMEdusv8qMF1QfpG8ssKY4ESl04CzFLGcLu
Ca8LI7WC8lWE97qs8OwHLtwWv2eeZsKSTzlM0CLWp6L+XnVfxyHxgfXnzdZwFOY6MHVqwJuwe/zu
uSwYdaVKbCi5vFoUf8weF5XI/ogPx2+cz+ncqTrb1pJkrE0/GhIx3ki8KX7TfIL3BZthNDqinmIH
bnJ086+xu076T0JEYQZSd8TZDGGoEea+BWjHCH3SPmC7q7AU3mVVoBw8v2o+Z0oJpjWMUgG62Ydh
8ipH/dID5ljymsff1m1+1VwQRAvWkA0zxIKXSLpt6a+XT0QpARc9mOnQGyEbDtWM72P7vcyIL0b9
PmcSerMywpiZhEIB9OaxngglppwrD5QmlopujBPqv+uP8pgEyWmEb01GELKkXulQrRlK3C/b5mEa
VWkNpc6haNZLjNI2yF9OOsiww1tq9IdSN37dHMwvM7ocuP/plDwgtGNsia+6DRZjBgdIZovEi+X5
ElWsXCQLm7Ye1NdYvBXk1lmsG1P41pPMC4R944frzaFBQXUSkQskL2X1KcT0uyg9XNZtSgZnFFQN
HZsmXzGiYd2XipsB318diOrS/r7o2efx2+VmOAhynrHU8IiVGBDmJEcJ44GA9Tz+3mm43MIUpBJM
FYBrUBb1ZlXXk9DF93ozu5fF7PfgNwfiLEKcGP00Mx48+QAO1bWyu9vkFN1oXmfZA0oVLKfXgFTf
O3RuT1gLfstcKZQe2H3w5RVKS9mNqRLrc+Tz5YKFtovbdRLwfBckZ9ND4iHw8ifZZvRGuaMTxo8I
vPiSj2ZqotAwoLYiv8UctmsOL3p1K+cUEg6h6PyyuVpYgOSVoBpD8Wcue+ge2Nnyg9CLX4NWXTdV
RZMUDVzcssX+vgnLi07IFeCsKM76uDj6qfTN++VuBjUUw9mg2gW/WqL3wrgkAxGrPnRFpDhCkbq6
8CA2n5LltcRofkMaWepgnJkwtDZK0ziUQdzeV8Chw8mOigGz/gYeeiTX6Fi69z6eZGfTsUapWgr2
2DkdrNO6MpGkyU4ZeepJcZkStrkr3Kh+eqK2zJl/vSCMT27Dbs1NK45xa9HgyquzKLmvzycZsP89
Nqf+vKwkvyriu6PxtXY9WuSuKfAp4zoIV8VRZU/SY8pC/VpHei+F08R5nKTBGqCJ6fXsCjYrJDE/
nF13xx446VSl41ej9F4cp4sYLlDWrsGhuvRFb007/cBe9HsJnAbWVR3XVYRLEgKzfntbYwDY/BjF
G/lf8LxRt8T+vnnJHYDtQRdjyY7YOJr+qejciQJOpkRwzipS61DBMrnsGHl1SqT8ZBamrebUvPKO
PX//5ThnNcSpEvYa7mZyfmKo9VfisX8rJ1ou1Unal6YppiypqqQrPN1pl/SRqoywSuk1K+SUfnQS
vPwvGdyJxhdqGnP3E26EcZ9Q7dEmGwpoubKurrVcFa3hNhYRPlNCuO8nl11axUOmAKf+VOvAKSlu
Boo0kZLBpQBmXi/xossy8LLu9cnLtB96RZiE3Se6+VacSQ3zJCr6iV3M+lKqy8NodU+XLRshwWLw
SZs3s2rJUgtWrqBl/iMzPyeUJu/aaV3ULUUxLVSruRphbHXqkEutDHa6NLKztnbEeMZ1SFd61h3G
Rg3GSP/PESUez0YmZ0enWJXmasFXM7pTPfqzdJL/+8wRE6Gy6jtq8KrJXUypzU29IGt2xgRQ8PGV
jDxWEf64fDe7wcJZCH83IzLMfM0VeJ1IO1pp7K+YZguH+UZvy1OyUlAq+2ZgI4+7qzluo2xSC9wV
mKKZ/w7/aNwVuJfYzXHWL5cPt9PuevcJ+birLGCpV0TGzhi5JUpqLFyYatuM7RkxylviCeizy0J3
n+zmhJzLk7qlN5UJ12aYn4fwr6Y7ZmSxcNeLb2SwF7d5UcDHCMPByjqE4hUSJ+FWcKLrgu1WAYk3
dHpqGfIfrs3QdA14X8Aa4Wwd8M3kSXt7wuiax07u9y/GDYvyxAAQTIS92KmF4tpMUzIlyRRFka8U
qbGSCWEEz1S/JlgqRZU38kZbW+30+3pgC2ThdxrkeldZLAlEZqZliIbIb44I6QhwcFOUQZto9676
F44JDmPdDRWsQqWBeJXTH3bPNG5k8psjcdHJoZ6hpDcmD8ly21DQY9Tvc89NFxtMK2UAR5LEx7m6
p/sz+wIsMKRZqqop/HiDYLSjOsc6EoAKRNbIAJpTDt4dYFHfSSfMSmrOEljEZDElk3OKfQ81FQdD
dqSlcUo1d3Nlsi8/4j2zaEnnY3G2V8aSEiYjjQkjVwJqr+jRdVdK/dgYoV2vny/LIo7DZ7ookUud
DoITJxdvO+NZFb9f/v2dSpiubw7Dp7hFOUoW1pkR6J3kUxKsQSra6lN0zZAAlmAybGonkn0dPnHa
CuScYxoa2qjkQvu2C6OgopwcWXeGhI3ZM4NbOZypLaoyCusWTli7YwgHJaZl9aP8mN5i1dPJD+Rq
KXVT7O8bs2sUZlZLIexS6w6YPPGBLOmm31XpjSojvaEwFShxzNNsxMnSMsy1BT2f4lNjHteEmJv+
B4v3t5abXJgcSmUWlwmSGfnANlSwLtI5ZW/XweSzPZEocwD2Q1l3Sjk4V6LleVJbTCib0O+AOMpQ
geWAomHYdVlb5eCsxNyFaV9aGlLPU3TLEPLRbjhOr4tboQhH1bapq+LsRVwZcSt3CKMyy42rWxLN
fS/E3RyGD9NUw5xCY8ET7qzajqLUBhqCLdrteLVGrS30VGNwL4jZyuP8Rj+FKwhToHqx9mCagjuq
YOEeKEI96o74+Cyt62nurVx25twRHllhrDiUV0PmLz7bNVtJqiXinizOYkx1lpchPqbTD/bQ2tIP
hlOeohxXX5nNUQB+YOQqXwj7y8zdBXNocWajz5q1z7SEJdo/0d7Do3zUMcJQoA9BNawJz2VxRgOc
hIIhVrg53VivQ/2qMp51gNrXbeKKtXf5ZNTX5OxHFFkYDmohKwIZ4vipJClmmZpd+nKcrYg10TLT
Hm84P2amq3rVITokiZ2ojobC6UI1jilPaXE2Y41yUw9llF7i68WJAtaiZJuPvYdKLZvWJAIZUh5n
NsRySbSZWXiAfB9Fj83zRjfycXaEQ+Gnf1KTGpdftcqzTwMXWdPNEZ8zzE5xFWTDoaH2igif8guf
raRbgiFksFSzBRwLhuUG9N7Gxa0JoDk4amgtht5/H9XcRjiqyAUcczIMWjrghYVg1gu/9jNqZ98u
6zpxVxjnfe+NtXwsxjWCiQe/pK/+xU6WOdHgFMcKDUW5sAeHkEhdF2c3dLnq17ATJmDGCRGAGRjq
o3xkTgDzw8W9CJCY0Ct/XJZKCWV/3wQdtVKrCmjUcH/lF1m91a0bsSAy5MtmQxU5swF0Gt0qBCZC
eta0m0F/+L0j8FYj0ZK6WaANZdjfhGJ+rRZzsChUbrUzPfhe6zhrMVljMbQREkb50B6r6K5zGmcM
RofB0PYlgkL8z4q5fKrBQ30/zmpYeS6rccY0MYVuyPr9mmXB5U+4s87+7mx8YlprWdmBIwJF6Ls3
F4lx0/yKJQyJT4XxxHF4WFihN/s6l3FdquHCW63m82+ehbMObY9JEDVfkWT7C2pOkZcIuCUE8Iwq
KyS+HHUazkxM7axGIHPE5eTBMHyqK8IO7b5PGWzkoiWZCojX37/PQhO7Lmfhs6L+VaATmz8aNSFi
t/5ibWRwD3QIxXkVMuRvPapmwE4A3uwMY5c+R08/qQG6q4r4bPuh4EYm92iTDCl3WMayA/dUYhR3
DkQwRBu2hPmQ+qB8EankZzcq2wjkXu+oRH2nrenPqEx1Oic8qm5uWweswPmUg9qNyjbCuCebx11n
Tew5ReljXtf21Iu23vZu3Zin2Grcyxq/q4NnaXzjUtXDNbJ0FGWiUPSjvDyMAnFdlAQWuG28hNll
YoqxvsnJkiF186EOcq2K/MvHIFSdXwvqylhIhAnHmKp7fQy69V6ZKaQL9hx/iTA3n4p7rmZqpvqc
Q+3Mr/01q/jpXxjVwPz8c5WPyqv2o4iNPPZhNx9OTZfUqldEfEPhtRhxzw5DbSu5+7MWgx2FR3Im
mPqMnMUYc0NEmXFB2ACJmYe+mwgmAne9rY6YKvXzzyqAkL+HlnP59qgXzU/qqphLMvMQzzm+nv0o
AHOEY3jap8VlUzBUAk5K4+wH9ovXTChhs9LZL5WXPjzoYWSrZpCIr4UKzQnM1hci1DM6ajCG0iHO
kijAfAYWPbIGtKAP/ROANj3LqSxbObCFKKDfk1pE2C6NMydDXWUlqihI8jS7vTZ8OAFP+bT4wxPb
A/xQvHHWWX6IV8PmFeDp8A7X9jhFpyQj3jlzJxfeID+vW2hrXzchvt/UDk5VY+l9BbdI2NvFSIzV
EmaLH9tVylkaxZnZ/PKqEH70GjXRRqgCP7drSPUYzTO0ML4WHodntu8neOWVEYNTB/8nief7D/ZE
swx0LWQZvNXv7cmoL0OixCgedx6wrtz8DmtBETQvDqrHyFcf/vs6OuJC+SyPs18ZoEqNiTUUejO6
U5PO6xcKHeofnvJZBmewFGPGVlwJGel1fbSuolPmTH71BM4Rhx4T3reOZ2FcrNNJcThIKT6gHr8W
MpYmtecypjC7KCGccULn2ihyy2ydUX3I9aOYj7ZFubJ93T4fhLNCYKgIu0jCV1vBfm14Q/+ht3P+
fc7mWL2YznUnoXM7TrY5WHY3PV/2GMQJeMAkbV7HUpxwAmt8eStX1fZlAdRr4ScFzDFDx01j4xTo
AL+yTdIIHWEt92Z0oAs/cleqc7pv2/7+ajwyUp5FTSNNsDjiKhcYVctPqxp5cdoZGA+lSBuol8Pj
JIl9lZYN+4Kg/DwwyOfUnW3zukKJIvFjIo0nvyZnC9ZWzxNlgkZMpxzVq451Q14SvNU4KHykCIQC
7owLv7M9PIQSKFi6xGD5dn7s3xCAk4N2YNPcVMhEXRpnE7TRaMHigM8oVvdT9KSAp6Rbr/SZKP9R
+s5ZBaWVSkNXy8FJzWOVfc+6x99Ud84kKBHmZ1MDH0yzrbv+ODU2+LxRPZpzOw7ekCr+ICRSX44z
EmliiYOuzkwim/KSbIxpool6qx67H8ahtSt/CfDG8tQjBO9/SwvTMqYOYnG+xznn4jDUTPPNGx1g
yutLcph+vEzucBQDwwW9CBH0UfK4moLYjYWqpZAX1pVnTlqghCaRY+3XYOTzmTjfrtWzlszGhMLI
Afr+KfIyJztOYHyJT/rHsuGzLHbeTV4izhbALGpdeiNUKlBoN+BIDtqpQvyafe+/ENe1HyedxXEu
vgOh1rCy60IFAwPX6ElbTuvpdyZ2T+YbOj2grot70csYClklQS9H8brMTsL6evlA1O9zT3my0C1b
BjiWBYQR4eAVzdNlAfsRxPmDcU85j+teR+oI32gEzXwY5ZMmHC6L+Ieyz1kG93jFHDAEc4goRdXd
5ptgd07lmKAlVh+XAXzYAE/9FyuIxMH4zmYuWnPa1EwTrNvZ8jv1QUyJt0qJ4IoVbZTk1ijgXOYy
2H33Uiz3pkah51BCOIOQjaosWw3OUXYAzUxLp1vlg5aRTnA/9fv7kvgOZtrphaBZyDD0m8Fj+3ra
gwqUcOz2OgmNF0GdijMLVZrO81zgVBLmWx3sUSGhqZzMqX4ImQ2VcIHkdaC4HXYfk6LLJsy4YsgS
95jqKNfLsoDfkKL2WVHjp3TJ3cu6vitCVTDtZeiSYvEoMKIptH1XCNg2Sh407Ur776t7CFVUXbNk
AysfCh9ozrJciF2uyk6z3oSmp1Igpvv//vPvc9qm5GbYdfqACt/yecq+rlR9b/feN/9+zvW0U6gI
QgwfYMqNJw7RYShlP22r4+VrYBbll8x/I4Ydc+N1iiWcjNHqER2fxmNyagPpJAHunmJDYgpzSQw7
7UYMqLWtrhwQhIMAERBnh3xc7FBcXVQypoI40m4EtDkS52mkrFTSPINmhebLlDjrODsYeO5jotJA
XRD3RnoRg2lyjgIsOEWH+ChHpb18KB/bHIXzORFYFoXcgpJN5jVUYPzvkKvvHwnnb8o1apa41DDm
aX1T9KfY8i5r1346dD4AD6JZ9oqkJAuKu+Ho/g8rIMRO9fBGgrMEI5XnE8+SR9UEStEQZQ0qZXXy
uZlfVYpoZT/l2pyIe/drMWZdKYbS2/g0mIa9GMxshjM7q1f5liv9npYpnBlYjKqpkwHKjG6Q6kQW
qMGHasm9SVhah7is3ZBwczTOFtStYpRiyqKPmwUMQmBIc82j+aTaLAitP1MdGVI5OKPQ9IKZ5SKU
Q0Dx/23EWIBbM25G7A3RNdT9m9MUVVd1U7ZEjXtMiVgXkThHrEi8+gw0UACA1QxQZqxFYBuUrIez
oOYXm7eRxz2uXG370DTxeC0kYdjLyw5VifSBcSiHjvTHRy7vLI0vETdZq09NBpyCFKTNki3ZxeHH
jEY44HPQxSNUZfeVbYRx8VwnyINcGCYYPaKbVf80kY393RhrI4B7ZdgdEssiR7YwnYxXNu0+B9iL
P1qH4Y6+qV1LvhHGvbF6AqNwidzBERIRiIuCKyTWQftYCXIjhnteRVxZfQRaIBC+nNZJdRL1r9yk
lmmpm+HelDbXch+FME9K9zr334SRcK77j3ZzCs67qm0kjIrRsJR4yQEktgb6dZXYs6c5NQa0KGIH
6jyclxV7weg1E492wSi7pZ5yiaihUQI4qzBUI4ZtWBwq55EdJVehEVx+mZR2cWZAn/TWiCWcAFPz
bohFm7w76BTF2G7Mc74VHthBxiK/kbU4hQacX9S49dOg5cBBla0Akz7e5ROxf/EFw8bjOiRR1YhV
hpnR8po1FfuANTvaw0B8OErVeECHWG7WeKhHtoQy+5o/3ISueV0+gxHHLckW2/7Y3OYTclZgic21
qUZNcqq/Bq+8Z5XbApuR3vwJm2WuGPRR8JElSWQ+//NIBmcRjKqc+0zv0J+VKnfVB0cRen/ApNnl
+9oNvjdiOJswg3RXjBCuQjkwL1dGzio4cuabyUMbkiByhOU2ePsgVhoY9XCm5WS9Sm52irw66DEh
jXlKTbApT0SdjbMPaqYMc9hAR9DXKdrPIrAGrezUau4sNfbvfUbOUlQ91hytEApSh3dyAhBlAPrL
3ya5whD4l8uiSNXnjMYwzKKUdfiKzV+ja/jNoXwxvg5uHMjBEHwo2z/rB7/+0oQq0KdNfEMrzO1p
am25fbx8HsLI8rXhKMoGLevb0WmaPxblDysihkgIG8tDeFoVWm+LiNqpDKjhCdVt7Ix1RCS+Xwze
fCbOQOhJ2lRFZLBGL0xBUGFO3vjKyIOXQKZYLwm15iE7TYAzq3WJkGTuAnF4GszHePJHTXSwU+tc
vpv9ouPmXJx5GHU5wXIwSzFEV/40GEjUFk93qgNGKKYrA7u8PsL/A2X8KB3nd19yhOJTvkDtlpPk
Sy6LxzGJwzhuliB3Bop6kbw/zlSEQ22sUQZ54mH1DT/1B4T/p9Vh020mRcu8q5E6EId1XRE1gy8S
ViivlwDyx+H03pflyDEs81DV1OVRYjgPkmV1nNYN6ioYL3IjsbIXpbjRLPN4WUf2xWC3EHReDDyA
i/d7PQNpWIHTFLo9jTe1eDRjokS8ayL0swgu4u+mQl611cTtVK2bibpdhYfLh9hPADciuAc8L0XR
9wbGsHIGteWhxR0I38Q7642ON1ZdCp5gX8M3ArnbaVQVEAVKiF0XUL/0x85ZA9NtMGmG/PYzuW7F
/vm/hGUbadw7XgcTKpdjswYzgd/ao2RrbwBfqj16cWH3B4q7glIKztOX6B51GMmHjxr1Yzw1PnAh
/8hWai6VEsM926lK+gVcmRDDmB3/bJqboZkoG7gbtWy+Hefb2zqauqrHt6sWWywAbFODNVV35elq
BjgyjRBEHYrz740p5ClSGxyqvk+wcWoe++GJUPfd+sP5THxOAFzYRe9AyOIod4x4KDsln1WArwkn
mlCS0nQ+JRBWY5KwRcNsuX5io8O9nV03R9awCp2PQNpYm4NxpiIvENuZMfKPeMq6l1pMm1clbCn2
MHblvz4nQxaxa2/KGk8wNJZF1YoGPt9c3RRlZM/St9x6NGZb+/whECestv9PFl8mXQotlgpNRxns
6+iynUxgMryCLtFLvfSGmvbfd/gbaZw1l4QakG+sGzf68qk9GkF9x7asEswlZH9U7ngT+dSV/YOC
nE/I3Zk89C0bVPlZfNMQ0IJ6JL8asKKBxVMsuNiE8u8bw7M8ztaLoE8ULBPtHxlkgJ2jfRc8tFTd
yWcoS8PLf4ctRiF980k5S68WgqmWPUqZc5Uqh0Zov8yCSUE9M6NwQSN5biIMgNahJbJALS8QulR1
7kxDZp5kQEy76dLcqXI7uVUXI0u2FmoVcN9Bn78oZ+4RGsy1GqMR2ZsPo/6qKI+Xr2zfJJ5/n7fz
ZQK2bwW/H0pfku7OACJhQ0QAu1WSzS1xVr4bwmZBba8FI8lLihI3RlDBG4KhnN87CWfclWxe11Vm
QVl33RuntE681SDnbcTL2sDTElmLOJmZgs4do7tUgjHIjj8n6KgUm7iYX9iJ2nwecxXLTm3mN8aV
adzJk3/5i1HmQeXMQ7VkS51MeK4tQGlEoMQkKjg62BZmfzALEjB790iGqAMwA3CAQBvBt920I9Wu
NhcZ/3Ga/loFgkt/kmpitGy/nrSRwSlbqGGrCjyrkOEJg61+ajHrGLuZMxiYmWM5h1E6FF7Bvmnf
COVUr07lqlXbBKW5/vAGyOAy/knLSVoU6X6u0JKIgLum9m+ZFr/TuoZqXWN6nOXFs8sQfrKDdtt6
Jibc6kPuzF8u68quHTJF4AaoBlDYRM57icrSmEmcSI4qPYETzk7CDwVOJpw+4nMJ4wPcR5SHohqE
Fco4OYuzeDHCdvmeBe0ZPcG5+4rPsvhXXJehukTA9kHbZr1mWAw54JiFgxhQE5XsH/2L89gI4j7b
WEqiLLC6XAroX3CcHCf/zfcSJnb3ZW3EcA95lYehNSo0OZbCLZJ7BfmiRhR79hP5jQzOt2ttLq3q
AoPUSy5j6AvvtYe28JitiNzs+0fU7W9l4NnGxAIuV1GgDML0WC/fR4o6cT8r3ZyGfdGNLcL26JwN
DaKx+fVnqc96QOHltX1mTdDuimLyYabtkh5wbrxvesXIRrTuMvNWlm4Sw3Lb8j6dPyVq4lz+dOTR
ODMbNV0nCSUqZpodhtiOAOSgB2Qi4dBinb/y89qn2uW7Hn7zMTmjKxVJpKwJbqtQsd5XHlIrcjsr
GNJPxNH2rdBZLTgb0bZTWzUtcpDJWf3xrnhg4Mm5rdtdAVbV2BOOH9oBOh+NXynMm6XPVjZKkRuZ
XVYvFTU6QTxdHv5U09s1XTR8u04+jt3t1B1DlFKJ77brLDan4OyDJA6NpoQ4xQRMmDdS8D/VLzgQ
w6AXA6GkEejYL15QeH7QLF/nLFkXY2D7fuEBlDbwwXVr915+y1qWoXf5hIRiaOzvm+csGUqqFysO
aFTarbDMx6gl/BN1T5zBCOXUkjpMvIG7xhPWT4PiWj0hgnAW/OKglMeIogs8XBZbaoF5ZLGlfPWx
ktVGGzgDMUuqDNpLVOQ6zU6fZCwwVI6cuuVV5y5uHdni998WyVmIMR8WC9Nn/y9SwKBElLkWKGVP
g6s5Q2mDG+PLZZWg7CC/LIjOXq/NIULBPneKZ+ayIq9wTOB4WyAWYUvw7Yfg085flh8HMcYR6WhU
YjzRul1rFztjaPslTiRLr7lFclwTb4yvD5trO3R6hVpJ9myCjxP0cCfTFRugjbBhQp0qrhNvjF8i
NMXJsMoOUW41u1Z43fXELD7hRfgdwiGfK8HQ8YZrawWtLBZYhWObXWUjZQ6Zsl2wTTpnLORcHLG1
gL5VNF3HU2iLU+SU6XPVfO+i63ght6+oe+JMR43lK1VtEZ3Ng812r+ZgLGxgNb+h3Viu+nBZ8YlY
gycAkZRpjZuUbb/0Odi8sD6YTbei+Gc+25FIua/9HHKj8pwx0aIUvUt5xisDQmZnZ5551LBW9u+A
g3ZV0JLQD8HssiSJ3JcU01rRa7ZPWOUHXYxsrB/blz/e/nk2IrhIbVoiNRJ7FAXVr4vTHlmAMT+w
ka7Kjb0PcMOggrWRxn292DSyShyREutfJ0+wYyc5JX9OP1gWx+baKZrM3Se2EceZYVOKOkMx8MS6
sLEj4WWSJHR8bixqDHzXWW7kcHEa5itaQylRM6uMqyH/Zs2ONlCx4K63PMvgkVqStC3KIUNqxeZU
FL+9F0xbMh/kPysHszE3kyu6M2CRUXh/YgRgVMRBKcpbvrQJOYR1lNuZVY/TxI5umaaYR0ZuIHwS
Xbrt8zb8/4vR2hyXGZmNuEYpsqVipdXJGS179UOM4/jzlemapY3xHNEd7hrgGhR31BA5cZdvbnYj
eF2nLDYilO+69ahXD+rwtFbkq2N58KXTcSY50sJV62Z0tTR7dKMrlpIrB7Z6Q3Oi7Fr/zYfkbIhU
1pjtTfEG0tiaFH+KTK07THIigqCkt7LSG/I46q5EkHcaTlFNPclFsOMPUHBVMQ2L1q4F9O73VylK
kRJhjL1n/oAt7YVHQIX1p+KaoUGnN+TqzE70/04e93FjC00vWVxaRP+rXz2wTRYD0L7ZEyJx51/w
He3KkyRJlyFW13nQZGOoa0EZmv/fqQsARw5BwRv1r9M2dvqZGtzZMQVYl1HRYcfyiSbKnBXNMUs6
5FoqYZ0C4HWf+qA4Tkek8cFl30CJ4azn2ljWrBqYJkjRyf6pomwCjxKz4+RwGlPEhBogwRR+iEFO
lnmaqxDtk/mlb76vKTFSs+ME3v0+pw6FMCtjK1nYcjOq27CZ3CZPbsJJ9ZV5JUK6HduB9qNqQQsk
nRHAvNd0KxywcLTEoLsVwhspF7+HsvZdTQ1impS0xZzTtpq1HQcJob4RY11rvEZ16ot0OzstuH3x
pA6X9YAUx+mbuDaRmgsw/dojrBVUocecInKZn1nFSgWQO19xGyS8sS9tLLCQovVuCbBYlfRUJl5Z
/LlSY0GUCO6ixFWMckvFfHEhpFXq9HW9hp6x9tK9LBrDf6elQiJ7Vgu+8ZqmqjAIHWb6VvkP5LvA
AVpsYR6dy9e0c6Z3Urja66oNRQIO8tYZxIPVHvTkq5h8ZHzm7Et45AazlUMJzhG+JGxBgIz5RCNO
/P98DNw+uH90BVgnqL6/f0Oy2CmzUeP2JWH2ykr3hTA/qEl8vCxmx+q8E8NbhULBErsxoocRRkE+
GddSWnmXRey9G2zdw7aBhRIkRvyCYykMQ9T1CkOJyd9AkIGQfc34wWTk/9QmyM6B3gnjrLUBrkqr
iCLRGdNrwfwkRoQZ3asvvBPAvRkzFpSqqmVocYOCOGMUAonyC/St95gjzz+TXDI7bYutRF7d2g4D
GA12DeDnEvi55CDcsG8Xn6iQYc9FIEBhJASiDMA07mhSqNdKt0qSk9eN26x3ICP2i+41lL5d1ojd
O1J1WWFAISpCofe6PSitELcJ5KzSX5l+bUkfsNSGuBHAafXYK3Jp/hQA1nfGp2C6Qun+ZPpMP4SU
/k4es0kbUz0LvRSNNVL99S76xuqeoSvfNz8ksDcwnRiuDKrhuX9V50/Iub45qbImLdgnbNyysvMn
UAP74XWT2sOP8tvgy34BBnGap466Os4HllkyVxhBk5xOLO1S/BJSO7J7rdx335J/wKsZpoWg9yzj
cYuHwnuI/RwEJk7F0L4cKuzaf88bXeGUXhU7c24RRTix4OsHNv6d3eiu5k25s57eQnNKO/+PtOta
jhxXll/ECBrQvdK1U0sjr5kXxril9yRovv4mNHdHHIjbOKuNE3teJqJLIAqFQlVW5uY31DVFNm0V
0ZAfmwyjSSrmrB9c+97a4UUOeZGTcUXuTRCo9S6IwIZ9Kyp+bd2Kso3/QVyHobm4fcs1c4HCHDw0
Gr/W+VlXbvPm8d+faqT/uoLbCr9lcRuHCmishImmuIX6UJMXVQQo2fSMtQFup6apL7oxRDetT61z
G2u7KjNHBxnZXm+oP8fRbh5DVx2ym6wwz1qlOt2QBqUElv9SNObxD3+MhREyokI/hR95lyBLOldF
N4DFDa+52KUl2GZij7rhffaQ/MDpC7Qflz/wFgOvCY2Y3za5YkClJx1VJwUvOhPlj1/OGlUAjkNt
kwTkJXQYjSPg3ILq2JbzrO1y8RqsrOYytUjcJoLavV47S+FZ9UeOBdSsLNUEVbcNoMifQTQ2+24y
ohEHMe6Vh8wyS+2oT2l7KiM5+9wSCp2fZJqwpUOTRs+DXViSs8y59QS2k2nGKIoyIhkv28oKyow2
suArbB3b1d9nc4mlrJSlmtfY8aHpznWi7CqNCHJXkQlug6M4KoZR6UZ3SAAoiVqHNoL0RWSB28pG
BSOnDgJHN80sp+gVpxGNk246y9s28vT/BBBsq2rQDNHH9FNjWvvMVK5UYdtAtBD2Z6yu3CWlSU4t
7Eaq/Rzo86z6gsPGvjVXmzLX283dsGFMxjmesA4brz0gbY7lKTsgfr4q04v6zVtYIlhDIcPWiKUD
AvvncvqyHsIqW1qQAM5u9zUByAwSKCdMTaNppS9I9yRPE/jCFrbDBB2IjPDFBKD4fK+JWjL2PQoo
jHFJfgzRrGWMFNNZrIy5ec2ubL17/E2VZhkF3kzyjmVk1c7yumByMYPy+kFFerqb7vG2NP6OzbOm
qLFuBaH/czsQt6RUEA42/XxlgTurNopPoVlgx4rJo+Gpzw55IqKA2/TBlQ3utA5p2ubNiEegZfuK
gk6LgU6Bemjs8xwwhJSour25JjZDg/Br2DrfaMkkfU4ydWwxF/IUZaexOeSiB+e20xlI+3XZkE2L
f9jWZaElFYHTsfyOkfbFsUNeCYHjW1EReytLVla2mJesgsSUhna1lKymVoQHjDY4eR5h5rN0OknE
ULLpcOz4KqyCh7zuT1NdO+pyYy/AYtHH1rzPyP5yPNr8fdCeyqptgVqJT+CspdO0SMXvN8pntbGc
Pvpx2cDm3q8McOkbZjsVeVKw94sULPouxqx5ebhsYjvKrWxwV3zeD3EZj3grL6yXQVzFyW6ZHi8I
UZD7zg/tLgpEAkzbDvdmlJ+4zKbKmuXe7IHAn64YBbV5/kVDMTsieCb7+9/dGStTnBMkuRx2WYiS
lgyoP16BByzrqt+JCmnbwRSuAAFQHYROPCt+1mu61lbZ4CaAADTXjbs4yY4eqW8fMQUilNjeTnZX
9ri7UCJGN2eRBWIfIIYlR9/LvrIH5WAQ/WBMXJEngvhvHlzQhoA9xESJgBe+TuaSRHkajQACli6J
e7ftM9+w2QHOBXF82z/ebPFYr0rJRhsSligY6o4S1GC/KJ87L7zB6Hsg3LnNU7YyxnnInGkNxhhp
zxjGCvO1gFTt2LBEOzvLzj7rRxnj78L0gl0U7xxzZZa7rEyqgUCkn9AquZVjt4ZvxoHu6zWodNCy
B1Oz6FnNosV7gyZRMCyGpy6vf1y1tSl1hop1gp+ZhPdjVTgRgEdLcTTDwBBma+y7XbLHeejSl5Gm
KGh25VdgyjCDZU+8NncGTEUlgQikv1nRxIjV79Vxr2k0b4ZZHgiqIEBhM16iFrrL4NFnMwFQLBbV
NNnPXVocF5rz3ByomieDq1LJaSq/Vx5r6zpdvqhCTPuWo6yalPyztm3yUS3JhFrtQQHB9rKfYTH1
qUt9pp6Yprvs2+VLYetErC1yrikllV1hVgSeYvhaprh241BJpPq8GcHWVrhMaiGJrMZQ63ZzGxVB
hgmreyc6Eyf/yl7NqZ946t3lhW317tcNWJXLPrrWrsjCvGR6YTPXbEK0UoLeYUXBIqhd6+6VHVby
RP65FT3Xi2WffJX2GGMNfiKz7V1Vk10jHdxmrn3VQjnkSbBEtjm8Z64tcceunhrazB3cJfwS3jJ6
xhChDG/x/031YCsHWlvjj11Fulyq4CoAFeI/cpVKpagKIVoRd9ZIO4yDMsjoHwRsHkHxomN76sGg
pnrpUTQnIPJ9Lh9S7GmuowYbVUPVmJr7rDoP+SJaksAK//TqjDgkCW1n9F9UeN2r99t+51nFFXUn
MKlJB612hOxwm1FytV38G6xBHEkNgou1O2YmHi8EkIfxUwHmlddLToiqEmydxv595fYtZvPbBZIH
r2iSxcu9+AZsrkziBhQ2kqAC/84XiQxCTfTpMZZqsD73n8YmAODkakBmwsZVy+nGSAPB2RJZ4Lx9
ykItVRZ7QCiePMXTTu0zkYPGs3ds0jd+TFNPRFTM/ug/jjO3KM75e4gSmURDwZTWt2NzHdOfao9w
3BPn8treeSRnh/P7KLZNsIBl1K2yZ4veSva9sEf7Pkf+0wbfNSto16jhTEeX3ErfGd2m+iNH6GXl
hvQkHjLf2i2oVCnQYsYLDWref/oDtbvItsF44dbW4plJc6NE4b+FVWBFaxOcfw8LiuvKvIxuWd9G
gPC01NM62b28Ne9PLWeFuynTMrSyMBp75DaMlhAalGdtQf9l9Ep/3OdCEv/tD2eiMYFHLV4znJtj
aiUpyxnPs85XgrljNMzn7ExqqCgygVKZQnRdBOUQ2eT8vJ3BPQWQFsVbN2p2Hdjv9uNYigrGW6dJ
J28r47xc7UYo84UKBBQn25MzgM5a6aBMvfPvx3lf9+y3pXe+bqZLCMFcNCMWF6mO25Xnqf5y2TG2
zuxqNXxmuHRKTspo6eF95xE4veq5DZ8um9g8s2sbnIebRZwq8ox96QNrx1hqCheYaYJjywZWwM5z
d9mgaE2cr9MkW8ZawrtWD49VfCyVIzVERVaBr/FZoJH3USLNCUWRtT0wJqMlctrCCff2jkm8WHfo
p9Sidt8/nOI3j2ArX92Fk902gExPrIsquyBvcBu3cNXDLwYlUbFVaI2dhJU1xFmpks12QtLEdDur
Xdw78s0vY8Dxd4KhRNG2cSEjscuY6AqaGHIX9Nm5SLxKOGXBtp6/CteuyIWIop1SqzI0KDT5S8DU
PjBx9q3xDIe1hCNgjAVX4vvaGHeGuWjRT4tZL8kyMILWIXdkP2AafWnoxjl4mjT3cwHwryN88Anc
k08OkxaEnIny6p79QZKd5lygHiF/z+/YgCe5i29FRTK2Oxe+LJ8WDhXJG4mFxcQASSOVqeTSOJuc
KpMxuEChU11LqiBbE3konxtWysiG0/GElvYEnCnLSfcZ0vhXN0f0XhcEfh7pWy5mEyVWjnCsPJDy
ax+he5PuCllYumLx8NKnZJu7OnddDaBxpCPug8XpWvEYkCB91nbMRZtnEZWJaFVcSImWhoy0GzGn
3WC2KT8q0ehkU+bK9MflqCwyxEWTFurGhrTAUEXVJ0uLzlL+bJDkK+m1x8uWtt1Clwm+k47uFF+m
kvpujivW0wW9BwNzRcfxc/HCJmYhgH0QHrZ3VSp2xnVTI8Sy8XDg79CuJUUEDAM6H6/SrM2uNXG7
Kbjd5n0rCSLKq/zRO+9YWWPes/aOOC9qnYyDS6xqvKq7aqicZpCGh96s1OgABqkgKvP4nCr5iNnk
ekgdAE6z0sUUsebHiu4rVeWRfjQcuSsXb5kfQz17USOKkVhwDlApvaap3WTuHJr5p8mmcbG7vEFb
rmDYqHCjUWQBZsH5XGq0sYK6DYj5jcqxkmtrmhxjjB2AAwRfa+tOWVvinG7UMXakExAr5PMpGs62
cbLtu8uLYRGc3w8g1U1Ls3Qo2vItoiIsEj2ekOmmBw11ZrpXdmyMXlhjZvt6yQ6371lfWRYQMEjZ
cfd31wyynl1NPjDRgP0LpXS2LpD1qrgcyoQ8R6mMxeya6JNj7ByCw9lu/tz6/ROzmO9EMJjtnXr7
jFzQS5a0SCRj7FyzPk+GH1c/VKGsu+gTcn6nVNYSjnEDDk2fUaR0rnVQD93rgyTfiUjXRF+Qcz1d
Mqls2DkER3KfjlfVKIinW363jjrcDkFWI5MKiqyaBtZx2Ek+8zvGbXrZvbf2ZW2G2xfo+uZVkci4
jKg7VI9dt+/G75dNbH2ptQluW4xSbsEeN4+AmB0L0OmmicCAaA3cVlRhq4KYvwcuIa7dqsgdCCa6
RiEiLRKtg0tgl3qRZ0tCrldLniLf6qI6zvZDahX6uexVXwzoaZvGiMSAgQYgg3tbuOXp1+zpuIcE
7uWNeS9Wx91sXPZqSXMXjgkMykeMGTpM3KQ4sGHr+AM3wsoF+HzVKpR2lNMODxtDdqthPpIlHxwt
jo4QVBBdCv+QH/y+sPlcVV60sF4i+DSbzQcOo/tpX5sohZBgypx4clTRhxR4Bp+nTpGkTkOFivCQ
Y1I+SyJnyEX51WYC/uYcfHo6VdOQJ3qOLITGfmbX+zpMYqdOOqeZrE9aNbmXnUO0JvbvqzykjhHg
jBDxp1CJ0zam04niteDY8mRtpM1sqigFvloGubAjCc+tEIvDoiR/q64djwsNZZLKo97GeMef5yN7
5U57yFI1Hgh7g+gGqoyCcCr0PS5IjIk5p4uNJwsDyjDF9tQzr9HHYWQuZ9ETXvQFuYBhalaaYJwL
kTtRfEtlbPaoaf/XwMezPTFpItqPOL1RF3qdSp5QbRRMhQlWwpM8GWUc6fpQoWy+nJKOOJ19GAuR
8sNmvHtFUjMszvv+dl5IatSHOuCHUACpg2KXXNm7FvUcUYto6/AY6DQD+fOLhuvPw5PqoUVzJhgX
T8QnsXoe7UIAM3t9dvCuvbbBbT50j2pZz0jnZipoTsDq45Xy/BADrFeoUERM69hRGuMY6uNtUqd+
byyuPLZ+ZDxlseo1k3mDEZVrtU/PUZK9jJPst9Ty4rY9XA4kW1u7TjW5EyHHShfPioGGUvUU6wel
+p6LynVbudLaBPcpSEsSddYBsWbVum5XYB6Z5UofKUCvzXDXZaibMtWlCGy3bWZ547SQ3dSq1uPl
78VC0rt9tQBIs23dVGyDs9LYfRctRkXBYVn6pMjAbj4EtR3iclk+Eq2MN1s8AW7ZVzNowuTWbV/C
868joR4A1mHwEnG3ZesKW1vjui1Ez+qsb5CfL9aNoRyqJEHf5b6Qn/XIFKU2W4/2tS3uOUW7cp5m
Q4XXoUFReonfjXi0M617eW91Imvs1y7sGQ+PpP2sprWEx0B+9Ys4vT113xnaU95Dk/DusoNsHqjV
pnE3sx5XRM4tPK+N5oqqN3Z26CWRSMVmAFvZYH/D6vY35LieLS3s3WzMrvHEh8aeCBspWgZ3NduN
qmAsAIe2BdhIGT9Zcef20l//7VtxwYcmk2oBRAK0mwQwbggyI9X00/FfSzUikV57GxeAjL6QqJVn
aLMMR3DFtfQD1+P697mYMJUGXVoVvz/F8eep1CErFHV7pameL38uwbbzqEuiVIOVlShCWIOXmajz
NkXw3yxwMaApSKfYS01drdLcUa+CDvnYZROCMMNLXTTl0htViryStg+kKJx6+BpC7nS6Xuyny5a2
E4q3Y2Kx9HN1TMZhbJOkREQbI+2hiTpHKit3LKZPvb7482zdNVYdSHXita19uGybHY8LIYfXvzCX
Jq5iNp/bdRAzHy0NQKEmyFtjr3aT4BSJbHHRgEZKHtY5Om4URxWRW+50V+nvtKkQbJ0gJvCCF8Yg
V5qkg21jHImnTE+zlYMHSbAakREuJtT9MtI5RilKUv+C7mlppECzizpDopPERYS2r20jqhB4ZOMZ
Mp5B2+UCBxAtg4sJkVTNGJlF/LTrh5Isjj7veuMjHZhV4OGVj7UeRUk9xhGdJ39GsZ1NWkbnPPTZ
5dbuRGig7TURYuqvkHyN2xrZMJNkTHC1Kd2ZdJVTlIE8CG/r7b15s8LtTVeaEQU2E2M74AbJA+k6
c1v4tQNJOLwF7E/awXi8fFhFFrm90sLSTiyW+UztIdZuJJG6z2Yf0rB+L4l/P6EqlU1mw5JsX7oB
ydypOMZewYYM27/sXbpH0nOHf728KsFu8aXxLu8lA6ia3m3CezsFPeqPuRec1c339HphXB43o10x
9ExTnAFbanhfXO0T12CcW+ew9kXUycIPyUX0SrLipY5wP1lfGEi4c4Ek/KY+aF+Sw+wxSJqiORhp
/G8fkrnP6hqZGrmBahEW2ag3amy6dpk7ChUhWwROyM8fJHWyZDqGKtw4ebQ62UlEWrybF++q78N9
OzVvU0UackRvy/QlIr0s3fBgtBgqxM04JXpw+attrmdljvtqOfgNGyMngyuXngxyORMh/bIFFgje
3bFvvR+dcTys9yWzS6sJNeSl0dfEuJb661H73i436vRkWiJP317O7w4JTy6LnpmsLi1ihH4/+HqQ
B5hMlp1yX1RgYgU7WzDuGxFN5PbxWq2QO14xLHZyamNGJBgAmy2DwtXvzDOjSspd5SOomtUDmiea
1WcDKOcSDsImUgzItKujww5zd8hvbS9zbMH1tRmgMHml4D9Ds16HSFb7Zy+ktssQca80v1nlgKnz
K3OwBIeXxW7eSUwGIdRR7IEQPHdnUSPSyrhCdaypnkIrxdSf4owa5jWgiyOBrBKrJILnwGaUWtvk
bjBNlfKYysCIA1Z46A8NBgxD7ztQs7eK2wJnKiYJ3vqUa4vcDTYvU2/WKkqNo5l7Uh87SVS4WdMK
PqbADP8AQT0iio0IBYlwvinSpxa6qYgjl0/1ptOv1sKjPkmTa2NRv9YGZj86QaD6pt2P35nTD8/2
w2VrAvfgXyN5KUtjYSezW2qWH+bfpLByJvmuyanT69eTelwSAeJUuD4uDhfgUWnz9rUcVlyrAHbZ
vvSUHBjj1byf/j2rKB6/pqyz3hRIAHT+XumKWprjsOvgjOEMEa8GRCq6b+QumyeYhWNRxuZ5QzMe
1kwcJm51Xa7mTWw2uJkH3Q/T7/qQOF39ULeiaMVi3/uD/WaIu1+KEJIedQiXV3fmzS817OmWgbpS
fzyJpj+2rhoTQkp/r4odjFWo6jFQp0Upaov60jpkrJ0iO5qqPwPRpd6OuXC0hn2lS4tjX3llrx2L
oeoZTp2CjzN2lVOxm8HUgHEoI8gCPXVEw4FbycF6gVyYLFQ0AIsZU71av6vI9TDdZO3XKY/RBawE
1/ZmEFF0FFAxDq1jaPnPtUlao4+jhCHv3rib06dFfVjEA4ibH/DNCJ8bxIWSDrXWAORyZqjX8qZw
wQxpntmcUBbkO110zjb9fmWQq5zoeZKWdgsgSlY9DdOD1R0LelCSH5fD1VYWYmL+T8N8hA1kPLdN
cmiBDawsqZtUP6YUHMGi1sj25rwZ4K6uIZVnCT0JlP3Cc2ddTWXsTIPoftzcHBUsLyCrQlx6BVmt
vLtI0RrpK1z8NCgPoAdG2898ZA88NoSBaeXDBz7ayhwXKfR0ntVSi3t3Me/k5jyKSqXb9/3KABcd
FpKDzlItQZLooaHEuKqku/aUXElnCtAphnnjY+SJHG7TFVZGuRAB+F3fqyHqaF2xlyUDoO7Ov/zd
tm+qlQnO2yzGqgFxYoyWR5iqLcCGZfvywf7yi/NLVF0QmuN8rwT9lYSGHUbsbrOvjAuy2Jl+oWLw
rfIkTzi/uxnyIMCj6DrAYxDJ+zMOYUASFGMjYnr9MiK5Rt7kJ7fVFyavMKFl++qOsQ/unI8tdGWZ
W2gIxnRJ1/Fd51v2bmaSDuRTkqCvk/tRIEJIbjrKyhoXb0ONNqSzASMZKr+2T6r69bKbbEa+t9/n
mfqlnqSGTNER0xW8FSoJD/B7TTmoovfr+3lTlsmsDPEhtuxKIKsRNiZMmr5qECQ78qPVHXJDfdWL
j6AxXwRphmhx3AtsXlSjkZcEzfW4Kp/whM7ckcqoJNs2pA/IaAtio8geC52r0KjYedEjAvduPp3k
4lur7hvyU4pEwWP7rK2+JRcTm86ita5h015nd0F050FS/Yd+llE4TALRrSI4agYfIMvWiuQa1XB7
vu81zUmnOxSOr4bxX5M9cS7CBcWFJn2djjhZfXc/ql40CNxBcJYMLmYMfQimRyYIFJZ3A/hjpd1/
O0tcZBjlWNLLAlClGXJD+o5Wz3bpq5pg7GgTyrY+SVxIkCl4dmID77gCdFgvxrE5hgf5R+uH95PP
6J6FEU/g1nwne7TKedYlykoLsou6nZN6I3GYZOeIjFYOWsyLl7tJBNfezGbevJxXda2sNK7sHk9J
qly1mPWQn5R/Tff7p8eZfIDQ2yWpR1zDaZS6sgkiUQUlhW4S3cWCI8T3sElvLY2ZKIx5fN6Vg8vK
n+NjsQM7Ze3P3/XWCR2GlRmd+d8Lj3Nr5IJFXfZAs4dwl/4FgP49yIUKTCy8vM4inUqhMKTgkPEA
dVuhJjjqWAPgyjp2btc4TMq9P0rn7EfqyHv90IgggiJH4eIGmaZsTCOAbBPyEqutA4oByPfcXz7c
omPH16KURZX0BmBL9hS/1QJUNgKrBlETo84x9mnjiHKc7WWByB0MkipReQa0SgaTH2nRH8q7B92y
PANw61C0X9vb9WaE+3ZxmRMsDN4xVF8t2ctaAZRqO3a8/T4Xc8eJIils8PsjoI52jelw3W/Jczw9
Xt4ekR0u9g6pRkEjgytxAfkrpdeVbEHKdXbGehKU0f7h9n1bEhd/R0D2kp7gPgQ9TrjTvGmfPtuP
ndcdsiAKPlJnhQjk317Aw3uljIwTocibtH5vkmNb+cQW7JHA0XhMr5FMjKwrAo9jG6jVlRyepUHw
ihOZ4ANtUtaJRLA9VX40tUMEGfX04bIHbB9QkDVjIt8yVHQ5/8y+gMobBlMBWDfufGs3gtAnfBi/
zy+Tz2hyI09EAio0yEVWkzZ2pY7xiP7Z7BNIj4Ze4lIXpIg+m4iUBbVH5sLvykqr9bFvvMouUzrl
4dKZAL+Gkews4JUtVfrVbvSX0cKMgWF4cZ0LUprN8LCyyYUHaMj2GWU9aq1OAxqOfluLMIzb52ll
gwsRREuLKQnROyO78Stxm12p+NGBTThj+tEHd+llP9kEd5ore1yoyJRymM2MtK6O8kjQ42mcg3Sv
2oGBbzlRh7omBHIBN3oMr9GHd8VsNJuHgdhoxBMma8GzTOaVLfdZxXq76XMre3b1pIsSm21f+W3i
XdSwLLuUO6S6ufW1k37OxqlK6F5PNYdGz4mI9UawID6AVJPcKEaOq3Ey9yS8U7uDqu4v79q2I74t
iAsgpGugpZLiaUW1n3LxeWj8y78vWgIXPDJItURmrfWuOep7I4+DmCZum4ty2u1n8Nvea1zMyBNI
ktoJNqZ+scAPZAcsaqjQQNN31sv/ItIh+nBs4auoAcEb8LYqgDLn1oyKo+JYQhpq9u3fB6a3veGC
RJzQYawhEIrMCHEQff3wc7brQMsCHmowSbmXd+o96TNLaFefkIsXqWlmii6lKNbm9bFurZuJvYRJ
/rVD+dtsANnMF0/up50+aXvVDE953HyhfXKXz4+9Ae6MqBKOxYjch4spdEjaOWSSla1n3jOUCGrx
YDbIwLaTNy4TwpI80buM5RmXPjuXh6j6AiVJE5kB4HexmR2W+FGyD5DYdeaUOMPS+kbxkQIHqtfg
+bEgZMOXAsqpJnUXI1TP2pQ4bTzcovdwY4dgfRtFeMlNACCjEvrbGOdWU2QlahZjbgHf1GmutX1/
Wo7dobj5CPZ8bYhzKCwVxLi6jn6vfdMqplNGIhDKdqqwWgvnH11eT7lqs/T0ZvCj/SsW4JqARIv1
8f4HPj55yzdW9jjfMAY0cNQG6IoUJXq0oPb1fg6Y7Lto+ox9m3dOaGg6VKhVG+UTrqyXMX1qPF1G
kFvfN9lJVq+n0afg8Jd60cHfNGXJ0IIC5oBANgV/yiqSFU2VaMs0TK6WAr22+JMNzbsyAf/fmYZ3
l4PMZtREe8MGvb4NXkMuatpGmrV1ogLHOLjlfEfrx8u/v5302KYFbmEDfJ58n5wWZQ7rWeeq5x7S
SQUUOdRPQ6AfEdYCUaTYdD9ANHBibYiY2Dw4xFRzGs/x3LnLdzt3m6/QV4QELHh30j1IPT31m6hr
I7TI3XOZVRWWnikgzkIPtMBbWdWcxARtIsjHgLapaj+KBRfDln+sF8ntWZeZU6bOuOlKcwZHVwqC
TWjPdV6fZn+lSmb6SaiJINdbMXhtk4tRWlpGPaEgRckBFcF41Q49bMx4CkffWPrBH7O1HS5EDSP6
YH1PBzw1uifZz4PYg4RpcfUqDfgcXosIZd5zwOKSXRvkAlZjxrqkLHL3OueJp7t0t4DdVsLm2Tjr
h8ungX2lS6vjolUFzOqohTncc3zW+0/EuLb0H/b48J+s8K0OTSd2FGcgIYlC49DMoLmq4wA6CQcw
//uXTTFXu7AgXpFY1eU0tKCn6BrSc05DJwZWJBEsZytErXaIlyEmUOuNICyAqX9GKBt9N0Qp8WaM
WlvgcmKwlZcLAjx9pT5lfV5SBubZBgfZuC/FMCjRgti/r+J7ohu0mRqAvVrpq54sbq9Zggghikp8
/jKZtp3QGaWb6KlGeVIDO6d6UHZzQILSFw9lCb8gFx6WVNHAWYhiaOOzaz/3rIP8aXKbQ/E/VIpE
34+LESFtksVGMu6q3RXtfxrZ7WWn3ky81/7AxYR8GMoiQn7pKvfJdXZXYD1pkAIsVDFJBtAISp/6
23EvmsbcfDNZEEtjiCSM3PI6KFmYm7HWF3iwO6NffupeqbvwHf9qndyv3dwVMqRvvWhWFnlo/tDG
EjXSVzAliV09UPZyCsa/5EHxySn2RZXeV+XC9/Hi9wp5JRVdi2RdrTE8Gx96b/ZLfNfoJyr1zEX7
PUg3Ds0nVNQzsCY50oNgW7fvljfj3NM6DxU6xDqaIHJyGHzVpfeobHt0diUThsujfZACgUnR9+Ui
S1Pq9pT0yA4YXbQKaEJ/ina6T33GahcujsCcaIVcZFkwpFZFMxyo9cgRt6cXe+2z4TGq7ypA5V6U
qf5DnHn7pHwqohmtPjbwn/zKah0V3PCSq5273CU39o6xRqZC1kjRJ+VCTUOULgkXawKhOYM4d7v6
uYaIFtPgk/eRCL0tXCEXbKpay7VZA2cZBf5CD5Jj5pqP5pm18tlcZvQs2MLtFOHti3KxZ0yIhKlG
RO7RHV9rDNOpBnb8lIHzFdFHc4G5vylkRxI1dbev8jfDXG4SW2BS0C2MTWXaLullpw+fbOX+8urY
H//Pxx/KM3/efEMyQLgrx2ujaj7FzU6lzmQeSbPP5WMff79s6x+i+N8LAlb3T2OTVOl2OE/4eC/U
Y46i4cX7jZ6Uu9Y3W4dRMIZ38xCISH0u7yD0G/+0q0hJqeoNcNXDmOAKHKfRsxqkLmFyR6E45wmW
uXkegE5XiGURCLdwDioDe6+P0ysIsz8gs3zuQNj+rdxT3wjmvdV/AFvAwPB/m+P8M7EhJjxQdFbV
9ltVBwn5eXk9m264+n3ODXuw3BZqhBfc0PZO0ny1gd4umv1lI5tb9GaEz5ClaiJZOCBOGm2/t0Ap
rpQvg6J54RAKLAmWwyfIUx0OFbWRWrbanVru9DrzJ0vUqRMZ4TyuHqFAOYSY7NXaFwutC7VyNNH0
8HaKB9JrDHroTJiW8zMSKVpOCzzkWWBaPIzDT4BGEKc6WPukdEQvi80kb2WO8zMZ4/AAhesUkKYz
aY9lJHiKbX6z1e9zfoaMH5R8OmvG9BqEsJ8krdwrwurH5VVAb+vPWKBCwXUIux7wR9Y5c4tj6k3I
ABY3dLobZHRnYYYlsshFPdCJzODUgy/QIP5kuPVNHJjXIfS24rsW0AvkVaJxt80vCS12w0CMhcQk
l+NQNTGjMIRjyMXi5hUJlErxl1jzL5/ZTfwqItxvO2zlq2dTW1CpHHugjsorhs5RnPye7gdwzAaa
Dqp3lm1UJ03zBGY34+vKLFv+yqxFUI2o22n4fwUcvAL8/lT7rLxjH0QFgu0nAAFoWjVM0JLyl1ab
pVNu95hHYwx+9JB60eTokZM+R1cV2q3xUTH9QYQrYUf33bW8MsrFjzIt6aQWGL6IOgTemnaFG9LC
cFSp7L1BSaATMJaiAy4yyrmNVhZdG6UpCmXJVZ4BEITpuyaRHUqAMCmGj3nP24flvAdCCCZB7wJF
syub+ONT6S1Oe0r/GgPje3rHJNWkw0fq7dbqu3KuM2ZSG7f20rmJjj528WMpRc7JPtKlneOS4RDV
zn5sotmFvAMbbY0BkKS1OwS/eLNDVyRJzf7kSwa5W6CacHuRBcUYa74xyKdoONb0I1fm6qtxkT+r
BxppJpJeqyx2QAUfJoK+ki4LpNy3M/uVHe4GoCPaeQgneA7uABvfg3FZdoYIPM8KpALSY7nry0AQ
Sza3Szegc2qoKgTwuK9n0S5rKkbxod0Y4CIGeLZ25EMPwszKw2TmXshtur3IlUXuY9ZdiqZFzgYL
fdaGzfxiZy8OI0BuneLeuha9eDf9Y2WP+6iJathdYifQ3ZvuM+2+mU+ySEtOYIIfUy+ibJAIGI7c
qHma051cPyjVB2Y+MaNigvnVNtj//xnzdaCs5pZdNXkN5BtIvorPRiloMW62/dZGuLMryWEeqTmK
wbqWOJb8QpVjql3V5SHHgJMyeGN1nRn/1SjngWqTLUVu45XH2MsGzC7QI1MViX3hTbZ5b66+Ied5
TQ+pdyO2fjVGSg8TLdr/kyfVu+rbh+LSyhrnd22FmiAZis6d0quaHPTyhMDxodP72yteN3SVCVRq
t/QARg7obY5HBu1n0bY0US9jchXhteiVsu3ob/a4VE7CBDwxY+yVlAeZckUNzB4L1rR5Cb99ttek
f7Ukvc+auLYQkLrlYJMbI3tOtGfMurVq5F7+eux+fXdxrCxx170Fqows7RHVF2nYoeF+ZcyhIKKL
vhd3xQ+0L6qBDTRnhX7S29aBvsNNWxmC+2k7R1sthYsO82RIXRziDtTuWUuzDDCqeq0eoKnkaz6k
WYWXrtAiFyqysrYtu0H3rTWsh2Se3KmJn5fJ+itrPlOj2OVd9JcEcIJULrlrhsMXa5K9SkvOSboI
Ug7RR+YCCJRIdTqmJbCAmuVES+e1piuePhZZ4YJHFi3FoFnwls5vD8uL6uMjHxBAIL19qK/ZQybf
LaXARUVGuRgi2dRO09kErAeTns2w1y2/R6HoA+cAUA9igOkPMhOc8yxhga2sAcqbp+hgREkwDPkH
RDLQb/9tgvOWYaKNBEl1pJ3Gi1oFmnWfmP/RBOcFSSKXYc9Oc5k9ps19Wu2GjwyxrFfBuUBeLS3N
2ZBJbh2i+Ui13eWN2Nzt1Vfidps9BySQtMDF5PMC8HQ0BXr3kYj0ZoNnIkjTJsyVCbeSFoOPPbQ9
rX2achFPIftL34XWlRXunlBbMGrpZTy7xnQThteVaTupdYLikBw6KDg5U/V4+dNtxvKVQe69OKS1
OWuj3LmtnTmh8pdQSX7zWvo/0q5rOW5c234Rq0gw4pWhg3KwJGteWI7MOYDk198Fec40DdGNOxq/
uqq3AO6EHdZaCRCCBQaljCIEaI+n0nGfJZqXNnrpFk7sjUoY2Ekpc+n8B89doRA6lKkB4bbWcrTn
5GD2brzrD6hxJm8ufb50hh2T7avILlFwBMQZ4jRcwORL6X4qL2JLUqiVaYXgBeZkKeOlIpNnlckS
hLRsXbtrdtky35Wms1PCGmtNfXnRT7ZE8nv6Sz5Tsfp8gneILc1hlq4ASz1xl8SNvewCa7mAkmr8
HlhsV/qe7jn1rBp6so6UxKodwWs4RecUVY1NyJTuh/42GveGjCBIJkJwHEVv0aiykLdHOIze7ift
U8Ukzmm7eXG6QrExm9aLbnQaXyNpas2lUzf5EQXIwRDXWtAU5bMF1+XTPARFEBhwvW4g3/UecDEx
I/lh1vB+IGNTu1kUOSip6ExiMdsWapng+DUM3RFn1FLAX5bmgubKSNFcAbyQQi+NZXJ1ilE8WR2F
f7T31nkSJvibxQQgVNpH2Fyf7+YqCEnntsNP1jZuaO6rPN+dd2+bHxjNKXAXa2BcV4UPbMRxNJQL
SkX2aPpV9twuVaBXEiHbL/OTFPE1UYfNOJIexaHhwsLLvMRrIvOiBBBys58Hii8bYNxOIgFojw9G
CfpEglUO2BJqFr3C2InPwLQ0uotPnrRDi7b7kO9Uv3uU0+1tN/xXQgV7ZGaOZxN7GzBQPTVoPLge
6tnXmJLLrt7WeH39tXuZ7vTXmklSre3veDqw8B3DqTLnkvMZht2uI4/dsouT54+oyj8ixADfhmAk
oyn6+yZssOxBOR0bro5W+Hkx3Fe/M4DTLYpDlFUDNh+zRsnDyQFzaxUuoQ9q9qRGtUTQZlBaCRIs
rZtNw1ksjI4l6ZHR57KRFFa2fx/dI0Ddmg6WvXDQ1XsT3oRhKwCji2r9bZm+WqbMb24KcDCKaxk6
h2cXMoeiRDuncrjtwmt+1jFfYpXe+GIBox0s1u5wWCpPSruzqWgrofyPWp0qbkK1HkDvhNeK6gFG
ub/SfbCsAw7St695kPDwXhmg6Oe1Yrslt5Ir3GYxjhlmiQhvFjh7Pv68YHQ8d/kAdHwvc8LcWt7p
4EoY19HVIaMocywTvSw0ltBnBrMQwzBZu5eJ2b5L3baIoQE/RlR1As6NJOsQWFq18s3ma6feUVnw
2o6uzkmIoOYtQO6VJbH4lCnnc4gCRPPiKbm2/PHC3mPCa5dWXoaa/ffzX+x91NQczVThfKGchilu
K9VWUVuGAowXe6J1oIBCO+imorlE8xYDrqk17RRg50u2Ht+bxO9CheeBjllDu+Wbr0t9PQDypfjX
qcDvvy9cJnDENc1YlNazrUMbX9ZhFKj6VWR+0asPbCL+Lksw775Kbb1IMGeYpAft83LFQdn7A/nk
TLviqPrGpWwgWXZ5gmnrqaMYA7WBZD/Pl1O9XEaKbGrrvcb/fibBiqeROZ3VAy+7mW7nGeV5wyXS
RsD7CPK7EMF6zdHSsrTADo0Bf7Qkr4ZquUX/ohdfzmv4RlrzuyAhy3DyJZ0rGwFfv2UBCeyX6jrX
PA5Ww5n1WrKTOQypRCHFiE3iIN1B3rnc9n5/LHfO0fHLQ+cvAUqnd7IOu0wjhKxi0EJzTipMEZLo
2u4uR0NSWtnI0/gN6gbVdVsj7wYt2hG+UVERI8PrpvDTuxj0L3yHQbF84P0MR4ydHRSJj/iDUIsS
imRGI+LAcFXhJaHqcLtOHX/WsT6ZouubFY5nO+FdTLBf7tBgaVU3H8DVbFe2WyXtkUbG3nTy4LwO
bd/w6W8RdNVSndKJTOiq3SR3swbmujCX9EHevyj4HZ9ECFqq1BDBRiCwpPqDaR/G/oUBlmfQn+bw
opV1ujfCDaRZ4Lk2wRdD301I5F2OYew3kNmLvzQ/C7KnmbnOJ4opQtMrdvPl9+5AE//8LW4eEYCl
qva2ryROEox1VU4JB1Z2QCWljD/C8ravrjJlbxkAQOpDyUd7nx7wM57ECVFgCJ1+tpVsRnoQHfTD
r/SgkHMjbSrHSo4QAczMbnW15mj5f89Hpo/h9/gl/lmgMAx+pL0hi28bgye/H43/SavMp47GsKQD
RjI5M4wFmMPwtT+gxxSY2Gqr/PYa45jZ1/NfTypUiAoDqoa61sOPkr3yaH9mX/gMOg2G1/o5A5+z
D/ibByJZvN9MT1Z3KxheORuk1xk8qQO2A9K4ZoOVzvIqKv/qDOlzlCvE7/nk77cqmOCU16QrOAN3
jGHsxUfyemk+GEhey0B9kTntbf+2OpoQJMawKpNYxeb2OO0sIKf4CBdu6BufUubb94hKwPSTRSb+
id6f0Ca6TSxsd4okPF3PMn1QeS0KMFkmoY+qyo4jlemnRIyIWrSEpI+1OcdAdDUEIWt3NTYI3S5R
ZGOG2x7ln/OIOEVL22ppt2gI7Rl6XKR32/rRzA7O+FMpHmM5Oua2Op7kCS5lMvSF1hlW4X+ZOoBo
fEt3gWjth1fZFdthrhZDO6Clkq5FbGZL1kmy4GRCI8mcCYtoXviXesEx/kJATgQ2sE9+kakmj+le
P46y1/cfAsVJruhpujjTywTNoXAElKEB1N36JXfDx8RT3jYKrR0m+I7SHTh+nHeKamM/Uyeo3OJt
8ruDswEXrxoc8WfCDqMFtPr41vEN/xedtH2nybaEN5ApYPsngeIIB0aIuzxX36YQqoN6wYENnb2F
dZcKHKXRBfAUr5R9c9V+McEgJR9S2fy8K/HCi6jOKVHw92HUfa7cTL8ZNDfTXKUz3PNOfFuOoamU
AEX03RhJOetx12UYcbOyxzJ5HWs0FmZ/TjSJnM3Y66iU7yzxlWHhPFm+mM2UMPCEXCQHDaFp3vHl
zA/5s5UYwR67sjCc2DaxVGZdTsolEopsltSHtpN5cFBoNl7/yNsFVVzUCY2lGDLqyAcweAlyjRRb
LInhEwx+fnF25bUMVHhjBRTaeJIpVmINEM93On8g5yjUACWFj3Xo9tvOTLKTDXVsf6t/Dvj2x6yS
CRobdE4HqH5f1q62ZJ7SfVaTCxUkNRNmPVWDuCaTZLvSEwpfzo6rdDamFG+wfX/EDNi145NHztKK
BYFOoowbVanfr1NwnonS2ovDQY25NibBpLrkTvtr3vHpVcN2W1mZV3o6wWuOdmKYfbzMyM/oZ87I
uOxLINpgUWYnay9tp2UrXRHSMtPSB/DCwkPbgzv69k67dI7oow2udqH65JB7y50cR0cqVUjMsDGa
1w6DhqJ0/wYCa2sBVnt9RwP4SIuFROsh+trU3nn3tZlYrM4qZGhKR4uacZqtuL/o4qPZXaWJ5LG7
6SFXIoS0TCfzQPQM8A061iun6mA417P5YGYfSWxXYgSvglSa6ClnBCjHl4ZctO3DEh6REoLuSrac
/wcPZjt466kUQx7CrU12UYOmBGOloAv7bO+WgwOwLLbj6HnjPpEDBG8+iLCUgV1rlBXfVbybLLac
mPO3LjX1+0R5XOoqc9GA9VU1uxpyx00xBGKDC8vRVU8DdXGdLW4Pnq+pk80jb2rM6m8RLNEeW92c
Fj5t2n4zs8YLQQgJWJgPqOVKiGCCQ0I7apAMpMLtFZlSX1s8Fia780JktypYnJWEBcPS1uSF2SE3
riPzX0+GwEmuDiFoSbEUlpMDX9wztMgn1l1uoRIw/fhvhxCsK56owVQHaazZBSTp3SKRZayyaxIM
q+vbKCE5SjVEeWnYY53tz59g+912uiciLNBURVk79YBZpv7z/FO74iDUilcwV7/nE+7ZjqmuI3EW
EiV+S15XETqqVStcDPRJo/nolJ+M2F+kU2AyGUJAjk2t6u0Yi5C0RyUI63qsCOpSBsIl+TpEiMST
Vs4LAHZHb0ye5vyVyCaxt33d6usI9m50bbKo88ArIyBB86eXQXHJEbUZvMywqsJc60PF8pVEwfgL
gwxYMwrxIszuJvWpMw+LjERpK0MjwFunaM6jVyMyP6BQZy96G6MxH7c/K4XdxmCsTivVL4fqdSYV
OnyDr1UyTO1NVV/JFckgTKUrsLmHwJFXrnFh77rrFBMBBXVbMDfxnpQJVZH40i0NWcsUXg5jgxGT
yUS6XU2FS/MfUSRJ6LcUfS1AVHQ11vNpwkB767QPhRFfJiy77BwiOce2GIAlOdTE5pQjqAVN1bBX
B2PyKMlum6XZF2r5s6pkrmH7uk5ixKgw22FvJUMPusRrI/xejbLJKZkAISyobU4xvoFOsnW97Ba/
Qrf/JfSnezSHrma/n7D7rXzoC53OJASJjulTZGSYg7SKyw74l+mjJQumsq8jRIkqLypr0UaATGE9
L58zf16w/NKpH4jZRP3nJOLMlNWOTRwxELghPw/qrvqq9bIKKf/AYqVkLUKwF0MPQwZ6PyBzRNY+
iWrf6RQvtJWjYfWyAcHNahABLBdcEBoyaAn9XpZRIzsqRhtBogUcOa+Qlo8GQ5nCNRfsHDAfAw2H
dAyGl+Tr+ai7+b1WggW3XqUYTswy4OQWw0OuPSXanZHenxexeZErEYLB1iN2vMzUwkWWP9qlc8fw
LqRfp/T5vBjZSfifsYrlc2OgyqTgbVFF19GyN4vLIZNkcpvv3fVnEm2WqVVt9xjOYReZjbKdeRjR
kWY6Cgi8fCVrtGyMVGEqbXV1gsHa8xi39YiFfwZ49QWMIBk7Nk9NdJF4fQBk692AW33Jg/Z6GY+N
pFG4faHoTqpYZtZNMaVYIrQJoxgwvCaY2xKOssrcWqsP5z8bP8I7M+M90L+lCArYL2gwpnOJXfPY
gEuP3Ej/rEQ70OChxXToZP7pD5/wJE/QRjoroNbteMr3zBxPB1aEc9TvZ2z6oIX8/3izccs9dz5B
LXunJ03Z4jspBNx79W469O1luANjjRch0Oup25ofiZCrKxW0FE9EJJx8atWKi705TG5TA4XVivzz
X24zgGkOmMawnAQKKMHVg0wropmKmTuqPdv5tTM/nv/9zVIIwT90xg1HJSLchWmnU2Z28MC/mgKa
+yneYc8F8wXdsbqlvqwzvqnwK3mCtaEukYDuFPeWpPZBo2DGjq5iXXKqzVtbCRFubRzrkJIW3feq
r+9ap74qchlQ8ttL6Z3OnWSImBdLqM8WDQFqhZmne+NC+Rx7w1N0QW/i5zpYPN0r/PqHChrNAjRG
siRj28JW0oXAGdtRpWQFSuEEPdTxtgLEjL/sbT6UdzBr15G9EyQ3KoLGxVNZq4SUgPCab1K2a9pP
5/VQohYWt/BVYOkq9EwY3wEzB9AVguNMjW5SGSPzphtcXRo/5EqI0YejMUWojnXzX6a1153S1buf
tnpN6ytbTf3zR9p896ykCU5wmMI0r2x7wGoob3n1Bz7gB5Sq4LwY2c0Jvs9CARyYUdCE2bykzg4p
r281MlQc2c0J3m6OrGYxKOZyR+UaG/huOoKM0JjcUbvsteelePhvZxKcRN51es4onERY3hTlY7Tc
OYokzZBdm+AiUi12yNxzAOj63nZcTb03HPf8KfjNn/EQYiOZVFlMwxTt/27GgN3U3sx9Hgwa+Pto
+/kjoiiSdZtiDEekMNCqMc7shKNcJVg+7h9xNI81twY4Yc8L2mwOEHKSJNhQS0YnxpYrbyJr2CPU
+GRKjQV4rtojkwTZ7ZR9JU2wISes9dTIdRR/B9e8jQ7qdeP1LznQtDDXn31KXsmBs+zVEtPlh3j3
5XQCwBAbbJW6iDJUlWqSNyPih6F/ynTNLaXru5vqt5JAfndF2ZwYVUYVFOmnx4bdahlxU3aUfCvu
NM8dQ3Cq1jxm6sjRCEGdllmu4WXAjAd47/2M52JQAT9aFhW3iy6rcwnqMeTN0FkGsLfjK/vxbRY4
c7sUzW8NED3adb9nh0nW/pZ9LUFJ0nRodKTwWMQgzxb73NUfaKqQ1ZkEDwvaBz23Fr5zYWa3DklA
w5ndNSG5SxXZ/rjsKIKfXaLeTOIIs4rJsm+UfZt/lajEpk8CAadp2eCQsEUKiVYfErO2Gv7YGfHY
6dxmb72GV/P3PrAv3nAL7qrLRLZvsRkKT1LFOW2lUnLLSLCbY+z5MNuvUEgOsuHi7axoJUfIiqZK
KfJhqbC5+TR79XHYR4FxtP8C6TcejrIZKP4t3lvXP1epCyZMlrgMtQlOolHuwoYF2XxJjFstfqIy
6tRtrThJEuxY1btpSUeAGM2FHbDEdLsP0G/jEby6OcFuS8c2i6WC4k27OcCE7M65W+4573ANznn9
u0QLtx3T6UCCxXYRUBgUCwWs+Gh/s3fN3vGjo/M4/npuH2QgKhsLlL+fTrDgMbZTpqNFAK/EyWfn
wPqhYSe1ful24W3oYigQpARQEVnhZzt+ra5VsGeSLWY/UyzeWn8tu+TZuqgwLQ6sNyzf39m2Fw4A
2ur39FVmCdvh5XTBQgLVtizMCj1GTy97zHXXCYlrSf3uZrtirTRCDtVXdRFVBNtNXcACy+vQTMqw
k4pVSYymU7+S1Er+EFz+OZU45jSTwpwz7Q3M61fbHnA19CbxnMfFczD2uzDXoL5EV7kZnzFzcRio
Vx1mzAyVNf22PuLxg9nx/LJ/RnvRV46y/sFmnn3SF0PwKZ3eKFiWRHa1kG+0SL2moKEbafYr00D1
19XuOMeSW91+yK5kCt4lL50K1SFsZ/eDyzA7Bi6loMJEi4mcLsVbNvrR+PY+dEGGdd1cSkGauU8+
d7+C54nJ3DihhhUUDumXYcAFC2YlSCc4F9by71nruCOgOiW2ZmMaSrBHI9GaCLSN2KmdH5Xyppfm
P9ue7SRAMLyssBNql9iXiyuXPpKfMcec3ltXSYzJEpAO72VR6A8x7yRRMMI0nsGxCvA3LzW/jfRQ
x3TnKJFrt5lbh1eaeqlp93Su3bj7WaYS3dlW1//JBtsJvu3qQT3EdMSCCk5LURKOiiNqiimAUuwn
vQLZJ5Zvz9vitlc7iRPCu6KoycAWqErcYkx1l4/fHT2XyNi+T7B8EccCajjWKn8/U5yNYZwmOFM3
u2PiJni6J/vyZ1z4XCNtXzocu+lgVgKF4FTRIq6wO8ELSdoOG5Z+i3fvFbc+9ZD/QDHn/CVuV/xW
8gQbMLOIaQtnaOAGp/tRwGnTgugabW3OpxwQYKcV7rw/L3bz262kCoYxk1Qb1CwEFnqde3Hkj1bo
5TIh2xFpJUUwhky184ZoyMmmb2P1NpUe/eX4zecGU4BeGtA7mcFz7/TOe50EvnvjGwmrForLjOhN
pHxfzA8MT4DD83/aKM6Ioy8R9lqNwgsbiWeGxRGEad7cyjCWZcfgOroy5DoZ1L63kKC39LZUkaNI
kVslWm4LUSbV7SxjHA6bazlwjgP1tdv9wm3vDouk77t9HAtLyxYochwRQtWkVTWamjZiv/sYq8fQ
krwI/+AkTgKEoKX3KStGXmDmp+GkOI7ufht8brLs0v503nQ2vSx4y1QVCxeIWoLb6xKLNrOJsmUa
PZhmsIz3qXNwaOyCVcFdWHBe2nY/bCVO1IWiU0lv4GzJT6r5+af+aHhoiu37CF3SKSiDClOToG1I
UNeW5T/bH+50VEFLxmRMsEoM2QvUvGFl7AKf/sf5A24+gVfnE77dHGNtOM1iwJrl7IY5451hWw3o
6wHxPSYyKNhtt3c6EP//lWGhimnU6gzDirBrkN0XSTBPkoGDPzi9kwwhgCxL3RUmT8Ozn/PsWhfY
2HzVHshjhbmXHQhDYleX2JfsVEIIWVgXNT1dmJeSq7aZ3N7aMfv+/Gf6g42djiVEDCObUps5iPbG
fsJ6Uf2oYGnTAma/g5qfbIxcpnhC4Fj0cIhaCwjmmvXMDE51/Xz+OPwH3geKf04jDsVntj0mqMfw
/TPQW+/Hy+TYHdt9J8nItuuzJ+1++/+VwlVxk1oOV7h+95ZN7Ahz6ZO9d/hLXlaflejB2ydcCTMz
U50UqjPQFT0MiuYZZQbQrK/nb+7tas5dneAUsjmbtIrg2RdjkkuJ9xV5peXkahiJZ2ZQq5d2GViW
RP24Cp8TKngJpzLtMmzBWUUnwDOEZDfEDbaFlykwjclPCPlLcsrtAHlSEMFTAJ4N2DkNIn0XAED9
KrkA8rCXJC6PkTUQrTyJPH5r5w4oeI1CKZ18LgB2wUMY4KR22AUbbbDYctTF+dABLeL7eZESG3ur
0qy0ZdAGw25bSAwZmAE+SbnxZL8vOIxC7Yty4ckfyj0HNVGDJG3880eQOSVN8BMjNSI7LVFrni9a
1BeT+/HSDkCpwCM/1V1ZeimJVeK4bgb25F/WnJAjxYagrTluM92pUvRwmd8Qp3QbmveAAQbzGJ0e
S+Vyaa8V/YViAsC4xqJCzL6bw+ASGVCc5JMRIdfAVA4pjBFuNyJHu7prpO5QYlXifE3TFSrYw+EO
OTJJCcr1brhu0fzIoeK5tpNu62weyMSaAjGB2EZFROpGbczJCjGvQarU7YmDGXFJ43LTMa0kCFre
O6OS0mnE7orx0If+qO1rWrrEuFJsSciSnUXQ9V4tjcgkqAmD6NTPdHKYi2V33p4kIsSKnhGNFRtS
vAompzlqSr6fEut4XsT2e/d0YWIBz16YMbRAVuV9+If5OQaHQwZCLI/dDX52lx9a04986WITT8rf
udeVVEGzm6kkyhwie5lNlyNDjwe9e0M2LvzhRSptMxCvpAkhUjO02lFCrFE1qMSSoNmHtVs9RY3b
+OpnzqxEUk+1XSuQ3C0v8Jw7Jf++K5fuDGVm1iaKT3ZlAP2/WXIg5LHMYyQcXUsPwUQWarHXljlc
JCj03GFYCkkkk51dCJw0ATCDOaHN3mM7Bgy8bXVJyy+Sg276kdUFC9GS2clSZw42cfggMed1U1AF
BmcnqsDsEP7HE4np9ThadZbgVovkUSevU7/XZskLVnZpghcxbG2cgZSLxrp+NSjfx+HBlkHXbMau
1ZWJ7qMJ46luMAs/EeL23aNjfKuU616TuJDt54+lGwYAoACzI1YWKsYZzFLclrpfdlz3iz3WJpY9
716pB2i9JvMom7a9kihoPbEXopg6xg0Zt23glu+cK4ouY4XqmQzsZPNDrWQJ2p0ZxkxAKIIXsVn4
VT0cK+oESRNLzrQZVVZiBP22+2WmkYUuBw1vm3pwcxYGS3Jk/QtmRyW6t51rrISJ+h1ZeWjbGFky
b1vgC00v/GUXwWHgjYL9nfOmuxliVsIETU8t1ncpg+V28X1oPMSyXchNNbdVXeNkzDYmbH93gbFN
QB1fYfTGHkvPjB9iA3l0OHo61ks+cJKTJPEJGemREXP6I69tb5l9IOrD+d/ftqSVAK73K2/eJVpU
WwyRUt07e82fn8KjcffrQZDc5vcfalKuxHGfuxLXLmw08kYFSHD0OFq+gUXf8f78kTatZyVCiIsT
avmkTqDWJii15pk+dKPmJqX+X29O8AhaERPAq8MH6Y2fH+sj6mZ+1rhYN3L29KLYhQ+apASz/RJZ
HU1wDIBsDMd2xtg6VkP/9kIsdU3Q7FoHdtAl/kF2kYJ/mAZH7acaE3lxe8jbfbwcw2Z//ltJ1U9w
C+lEBptlCBi9r+0MFFXh9XrkTJyrurgdDtnX8wJlZxI8Q+HkOZyD0nnZ9KXpHNei9yR6PS9D4h3E
96JuRWNRjFhmsOwCI8/AARt+WDN1GaDIzkvifuZdKmbjAeiAnNzQRChQIGMoKjX56/c4XfECkw7N
a/fD4byY7QOdxAiKYJB61DsD3aqcXNnYfyWW4jfka1bKiBFkggRtWIB7xxSG89goxzXZTdEabpki
l8ymj6Rbq5sT9ICocx3nU4H5LiPH1VnW12qsRpCD6M7u/OVtxiJHBRanAfs03yxg5fGoM+SM5SOy
rqy9MOvGG6p/T7WDDreDPEjVbVt13uF9Uvb3u6NkL0acudmwbwzJE3Tz06xkCI6bqomOfXjUMmum
Xi66P9fZdQna0a7+99DRv59G8N9WpCOxKxBcdedIh86l2TFk385/lO10ZHUcwXlnxgAWPgoS5Wox
k8Au2bGs4mNh9Zi4AOVvfpeF453ZAyopNP2WqZqkZrutFbYBJDsT0DbigqxqD31FNegfdZ6W8VkZ
JZ9re24G+yN/CxA3YdENmw2D4S06/B0pbulNHXrlZR/EB8w9+bodyJ6km4cCuyWQIAgaKGKxb3GS
zl6isvWKOnZndqknEkckEyBY7dyjKTZ1ETYS2E1PH8tWUpCV/b6Q15WFvjR9jmplZWI4t+0GjFQA
VEaie1yB33nt0zWJBT5AmqEExkJI+TmC+0Y7FJ4dTA/hY3xA919KUL4Z8lbihAzPLI0wd3SwgBp1
ad70hVUYLluc7KutmOGX82fblmWA25RQ8HKJO8RYZW+ASQVw3hZk1jo6bOSaZtIL3P5MJyliPLLH
rsRiAp9HV73k0Oyzp4SBRpV3KIsdmrE+hu/PH2wz0lLbAXaQTQxd3CMt0yTKIhOV+hRoSiWYLdgu
PmBNUKLg22a7ksOPvooW8aAkzQyeJ9DXqx6Ho248gP8YzCWYlNRAeF4sPlA2zx9ue2RxJZV/1pXU
xrG1euHzL+a0y56VW31XHwkmx6cD2DuWY/9TBaJguZeVkri5vjeE06UK39FsBp0QPoEAVC6kmCx5
jZURPPKqk7r5Qr44VjHDHxPJcbeV9CRWyDKmWtGQNiXgE44erMm3i8StB//8lW6r6EmG4KmUKZqB
oo7cuXTIoTZScDzIdo02Y5gOaFIQnYIL0RbL90tEkzwjGDRtd87e3kUXzlVxNEHJLe/Rb13ZWpQQ
/ee2MLphAtEKyHgxxnMkReqnsrHArTtbCxECv24vZsoY0syq/W6nF4TJnk9bjnctQDAualLsjGoI
+r2v3OK5hiKO/WB84rT37Z7eZb1E0WQHEszKrjX0K2uDefn4mZQWeCpjc5TI2HxB6Spg68DFrYMN
QNBmlbZsMRfErPT4q6eHCnD5ot7ae+LPvD/Vy3YvtpXhJFHQbUriMamLZfLKeD+3LOjH26zQJA53
++5OQoRQHFmtlsfEZt4cYyCVgREiVD+Qg61uTtzmzDOrX7QZxH1quXfiu4V9oBCx/n0h8CptD165
GGAkQKJM4gOzM8xOyKZnNiPGWopgmtNcabUD+D0PqwJYZsfczi6KPHR1f41a4TXY7GWJ3h9czz9f
R1zdHO2KgtwYq6HGPrzQ3ChI9sjS3dRVD1ISTIkmWILVVmlVLHqPufYUvfggAf8q4GOCblcHjtve
gC5EuuWxbVOaBqIOzbJtYHr9Hg+XfpznaoJmVCBAfLTAvITx4TFyc5fpgEzCnYIkW2LIm1a1kilo
i9aETaxPJvMaK/cJiiHm10z9kAdcCRGURWNFOdpAtPLmvYWQ0ezVVxxr5OUWoCFbN9HX82Fw+1AG
x9MEazoc1O8XWTsFZYaKuSswj7uTeXASPOiX/XkhmwqinYQIClKG6RDnGed5aiswNMDFXxqW3R7P
S9k2tJUYwZtH+tJaatcB0EDDwFWB5GhEg+0OC8WW67g8P6pUt5Y52613N2gI/7lBIUdqiyXCwAbW
WHr9AY9h034Fv/IoK2hvpbdrKWIQSVhS4Pk2/o1+moCYRAvSCxn66VbCtxYjRI4mi2wjbx2Ycnjd
9hegiHKZ4rLoizJ+VXuJsst0T4ggVMUethOhR6hpGUa8sqDO97Yu9b/cZMQk9nQm0M3/ruJOXSs0
mhcgq37u/XAPHT8a37U92Y17EFBJUEjPn+ndWGhvLktUY2zDqy37dtG0ABR/V5M6S55xf3CA/9M6
ogp+Yo7t0ZgzOCMgfV9oIAhRgvzS9n5Nu0a+rCq7WdheX6LgJzrU4zJdbcE1cRh9fceXpbSbNqDg
BI52MiCF8yZFVMFfAL8BRWfLwXihs6+HmwJTtUa6S0AMcd5jvA2anFMNwWMkS1srS9MyL3wybxu3
cksfL4770dd8Tv5TfUad+6exy7+AnNENai/yZWQvMn0RvAcZQy0CySiggKeX2AEENtgECfvQgvj6
8wnug0ZMSSw7QVfHKg8sLg9GquzaFptvw9GC9IIW3+s0/2taSl/NiFS+zAYFv5JXLUXf+Z+5tmoP
YIf60OPBDHKlJ+mK+nk39g5gOdTyoUZmjwL/DzgZ3wD2fv7Y2s/T8KnqZI9zySd81wHs1H7JMKwP
KEWMYqtIuIrqaihlVdfNkZnVN3xL+VY1ADNuh95ZwCVg2GCF4AuLM9DiH7N958cP+eJaKE4lt9JV
JtnxBE/DsmnqQdPIWUP1XRYk92iZeDpQTZBnzW7shl7yct4sZRIFX6MULdWrChL79lCM1wR7oGEv
RXCWOJm3bGJ1nSynRkGwuoQBbdstnvlisnLj+D9AZwaGrLf5TowpyKLR+VSIvH3kldTEieNBbVAZ
i3OsKB/BdH3+7mSO+q2StBJQkjhlttGzN6IgfYdDBRNIX3bKHkPn/kdmztc6KfiVvjAiJ4rQrZvm
myy7qbsHXbakItMGwXX02H8mk1MCp029nh0SzNaPdJERt28LQZNO5bm3KWJLTEwNVStGR3BpgbBt
Ud9IHqLp2/lvs/ntCQg3Qe4DDiJxzd8M50XJB5zEspibDMaOTqFkimPzHCcR4ruorO2yUxlMZ6w/
hcpBK++kmSj/pO9i5kqE8AzqM3scHaYPXtlknsMek/AnXmMuBoeVcZAUALbTnJUwwfkUoamYUYWy
FgK0y2Hrp0vHR0cd06LP1a7cj6//6ROJO0qTPjhDUqK/WS87qt+Ok8w8JTqg8/9fmaeJaiB27gAt
Z9/OfOucXVdPPchJMcGOlk8IWsX9RyY69NUdcp1ZiYzMpSE5RTCcQrCU5V6K8UeMQZy/uM2IC2wW
kK6C0JeIO7x9WOdJVKAG0BL6xAp2HzcTtgC6C1ZhnV/VvH5ZLInMTQ++kil4hq5qdJIUKAKQ+ZDU
XgYmPnW40GS577ZNnY4mPFOaWYtQXIVOJB0GH0ju1u03yiSKcV6ILj5SWJHrMRlhVWp2UTt6kCif
YlU2q7SdQhCsq4Hi0qKWuEa7qGOYNiPcgxK79RvrxPSSNC4Hlpt96xLgq556MB7Oq8a2EeumSSke
yZYhrsolrVkw3SCItGDkBeHLdKjQDPItV9lXfu0NBxmA6XYlYCVRcBtGWaRLrSMlUy/GI9ZfOAQC
eWz0t7mVMmCHegxK2e1ufsKVUCFtGVXYGRrGwHBhlxW7nwYzUAgJzl/mpv9YCRH8h86qWQc8Mx7o
+nMDlFRVCiAhOwb//5W7AIdbZZQx5gBzersAhrzfk0RyiE3DXR1CePQ0E21jVS9Hr8O20DTeqZ3p
J22g1KXEQ2zGqpUgIT2ZlHDArI+KVzJ4SNpwRy3bi/QrY7wbPwIHo+sUcKHUBOCXuBOcLhVVEv5h
KL1Os8+1bDZ4+yin3xdUeopaFlMTn8Wobkgbud140DrstmCgsZMtgGwnkavDCKo8qLnTJxMw1U3w
fxAPc64HGvRudaz8+VLWZNxW6dPJBJUuydCB8QETh6zeOTMiCJXChchECDo9UXNe8oiDUUVBe0V3
oJy6zMz/I+06uuPGme0v4jkkGEBuSTY7qhUty97wOA1zzvz170LzjZuC6MYbzWY2GqsEsOpWocIt
h35Cs/iBsTOCmrH2rlvqegp+cYmclmcNmbWpaDCsRie7SfYxlrdOua0MXtZ/zrGhNK8jWx0eM9HW
uXULvlwop/VTXceDr6J1pdZjexifugAZ0OGX4HhM4d7FgYvjcd6XkKRMyhqoXlqvnY7Bhm6S1Jle
+RTFTRLC6+TcsBLMqUQbFZzQIMmS7NAJvtJNdYKr9KQnwdlWjU1DiwwS4gTbRrgbTKKoaaYcI5Sg
QrqVwaITu73/up+0c327fjCO8SF34q1IZ1a/3EIud6cg6Oj7IpCRKO+/VcOTaSQ2Fe4XXjWGhRDu
Ipuub5ETVbHhTrpN5rMsXE/OEqrvNOMigJ8fkiPQnVg9ak9xIz/3jXaiuenUkbahtLBJhty1+VMH
FyLaXQTZ13XgWojmHicRAatyGSl/M6lpAC58uJ2/q/aZZ+1FdrZ+kTry1JZsYOM1hyryqMhV2Veo
Hhux7Y9nKm0Eeshw9v1NXiRwEJJaIwEJIVoT2TgotNDLnOmLhnIGazRpjqK4aV39LuI4tR8Uolfy
gKUzU9DvQ5V8zVLkl+pcNBu/Ch3aRQ6n5lVjxLkqab1Tou6ENevZNjg1bnxm8ae4WCg6FafvflRM
hc4ci5ne1Y2/k6XS0zNRIvcPqvf7UHwaEIM18qi1GL/Hvpv6xAAK/L9bnziyhyh3KxpBYZ/+imrw
2cAwBS+vIiMbiKFQYll2hRpeJh2C4SN0QliX/I+Wv557EQ82SlNGWE6D8klxG3ZPebtvg9At9c5u
0ltznh2Bzgus6vU1sZCnh3JMFAk6D/Ar8eKf7cDWz2Sv2eMGPBeJJ7pJgX7wiUCs1dBLP0P8MZu3
Zf8rzLfkI5uYl3fI/oTFmZLAUqpOGvDuMm996ZdikIMSvxjZDaVga+1S9/odinSDg40GTVrNxHpX
4zZ0ZetUa+rGCh+V8Pm6HKHOc4ARK23Y0SIDLTnwCXvidqHXgtjgb4rCjxXgF5rIwUaJOZ8iHWFh
/fR58FHLo/cqMibXzyRSPw4tjFSJ4jJVUMCTDnVxyMfd9d8v0Da+t1SSYjJPdTg6MXbqDfuyPfWB
QITgCHzbWZUlY5jDbTiyss3j+6AT0B/94bNjiTqYb/Cm54f71E4vqkFHNQeYw0bt/D0Cv+j092dv
dqIRqHV1vohj511Yj059DKAwuv256e/UsMOzJG8qO21Cxc0t60OThKqpYozHUNB3q3Pymjz0m6AA
Xa6eOu1e2UVbrbNnrEmINxirEKU4V53hQhqHDUOajENYYTYt3td709/Ue8bFWlnIVeQjti2KSvzr
X28hkEMHSR80I1ORavqHJmmmYG5mm8YwQvTJEjj79/qOblz0lliaZmAOlHBGiyb3ygyHHESGLUrV
yVnL571Wfr5uVO81/q0QzmijqjJ1XQKBblc5afSUCasq7wMxJoAaqqwBx5G+f6uCkTrk6ESqkbHY
mFuVldsd5QHbCB3DSzy6p4JLWz0PUWQQZckmBHK4qrfE16jkg9AC/OeGWduN8e+rljjRQgT3XfJJ
NkncNoiKJvqXPMefdbN/LIZG0LC/om1MDu4Ms3ZIQhNOvWO9BtnqKGE9H1IJjNs4RURON6z5MXr8
QLHyrTROt616bNNawtuGbNUX/ysGWd3oa97ayn3+XOznb4xhYhaS97FXxdtY7K1U7nNFow/WFqtl
JVIlsnOPxemMcVV9brd0f13V34PhW1ncd1ObKYvCfOid3PhhRj/m4rOpOaosKoi9hqvXzsRpPFHi
UKtTZC9YCz/1ooPv/d2wKkr/rALERUH4klXbhhrYRpCTpv68KzLtECtorlf+/XjUm3tTuZdhmtUB
UStkZ/361Iz7Mb/L+m3Xede/zqrhamCxAy0QiOpVTttTQhq/TyCFGp9mJJV86dN/E8ApeJtL2KJI
0cwUB8cS+x4UYXpgpUiAm9IVy5LBxmqCa5/DOpL3Si1BBIidkrPhpLfpF7aeus3w8GyIGx9BmFqK
aStWMfYil2dtBMZOpQK+IEe76V32LPRdgiUGN5NneNOO7v99re/NOfmMLR2rTNWnGnF/m/yMYhPu
9t8/qN+KYL5/Ebk0tRLPdYeI1Yz3cXMmmRMIc7Wia2M/X8iQpapFuaNjKY+icuaTcjT2yr30PLxE
d6zBfJrc6yq4arCL78RsYCEwr/W+SOgAHad7Ld6O814S0ke8D4reXhxnRySdchrIyESQe3OrbbCu
zw1O1YvssZWbZBbE/KsnArEsyBzRAWDwbAF5UbSENohnyVDFjlbrjjXok12ZAmcokMOnCIIkLIO2
ybA6NAb16RydFSpt0Xvwr+N/XN7lOHxqQCIGOPNMjK9hfY49E0yBih4Aqzq3kMDpdW9NjWzFOEiz
MUDdAy877yhqEl7wNLlRZ4u3ia0C60Iip+V+l1pSkCK1Yqomdsgr9lAIHOt6pLIQwem1Pk+ToUeI
HZRb/2u7V4+APNsqUZrPsJRD1Ai06scX0jgN9/UmCMoJmUoT3ba+GgDQ07sx0Y7qKEpNie6O8xlS
lQ6hHI6dE6WBl3XmNitEGYeV7PxbneNCoCEB14IcxQgXDiV2vYGjwp081SnQcyQ6jsiKuAgo1WOZ
zCOeZ6pe7yYy7kY1d1vf316Huddh2HcR0OILcX6wDCWj0PQE8c/9DdZ8E0dzlKPPuk8k6hj25FZ3
7da1XF3ULSk4IJ8iIJWkJUpu4XuFN7F6W1jY0CzoE1r/XpTgSYYlwKZFucM1mOWTiY/866BGP2vD
v0uxmL7SJjSl9ThRspmS5Ma3xrMS17ZBFdHlvq8RQF8u8k2uKbvGeyFSQ3Bfkq1xUNGS3XnVvt3+
Pzi/VrFqIYkL/Mw40pM6Rovp3zmqGY9r6mi37OlWbvU9EZUgmPq9U5uFPA4bm7EfaIYmPDTgZbZ6
S6A4T38vYfiMjcCT9y0A4Xy3GwXz5KtKsxDLAWQQ4CuP7IMmYXrO5qewmI9jJtoZsw6SCzEcSBp5
UpRBBuPrX3qXzadEW+nT5LGNnOguFECy6Ezs54tII6NgPR6aEIy20xlJRoIUU+Jct3KRCA4bm3qK
JfDk904radu5Q1Dd6reooAq+zioEU0NGHgTGhhc9d5KgjjvEHUiip70XRNUmyYQsmOuKfpHBHaWM
MIPqZ7gt2tn5PntgxS9GV1pmruowQgHha1skkQN9bZC7vgLrtqPa0dnfqjvpbJy0x+Lk22gU2CVU
EKet+szFLXLITzD53+sFah6mhRiqyu0e7RbyF+Gc67pSXG6SA0cjsQIZ7Q/omKt2fbsZ5y+NJlBt
gULw7A/Y3J2ZVo6EUj790v0zaD2v67XgqnQO9UpamZPCrko2z8rsJVGx6RCYJYMv+CaCu9J5uAsD
tYgj9KVkyiFTbyy8DBMq8Faiw3DY1mnBHCMli+BCvjfn2yI66mikMFtRWCv6KBy4+XKKBt0IfUnq
bd7bOjbkggPtENykz2zRivY9cEW1p/U0Cwb6KGU8IJSvdjVjW6SFBPwBqedw6Cv5LpVq5VAHRbUx
0kHbYWbvvo2772o5BVtFj0Tb2Ne/3+UP4M6czkPidwlC+a7yyjTBdN6xipSPKAkYJxRGvoqUJqeN
WdCiiGAgtB6wW5b2IQgOw5swNN3rSr/SaYioYiGHU8YpzXozRsIRUejosbTVfDSfUgz/qU55EAPg
6t0txHF6KRlpVvpgsnUK5YuBFkoFk5rDRx5zCxn890lVPxhU4N1s3Yylq+kP1++M/ft34cri97Mz
Lnys6UvBQHINmBoe9Bik2oL6xvrvB9UfCjFgQuCBKBuDos8p7qik5oZqhYP/1bt+hD989osM7rNL
vaFLkQa7rd3e7XtbBaWw5Ri30U/dScAjK3q7rUdBoBL+51Dch6/lZo6wBRo1m5N8YHtkpU2n2myV
LMjjP4v2gAjFcToQa3JTyTHMR7vR7l95a4/p58YtnkCBI2wsWFfqy9k4hejztPNzFOCdpgbZ29Rs
knZDBkGBg0UG77XuIoQh/kLrUlXWg87CGt6KfGmlfe3vI/mvIXrQRLVKkfpxIcpUa1GSYv8lVrkH
58aq7rVOlJFfT5gutIELS3payVahQxtUkLN8Y+2SMcYjyZ28V2pvcGW33vqOqEopOhgXo0h+oscW
ZfmDMrM16Tbun65blUAPePIFdPSHAB449nY+943kGNpzqukCxyDQA37uJjE6oxuGiDG9fEvMY+Dv
Cum26TdRL/LtDAOuaBy/KzsrZ6VTJGjcdFDRhQZGWtOdOtt/nE7xIXU60Y4R0ck4iEDIkmokQTSe
mI8ZRBmnIdzUzVEWOXCBIvDsC40UdAlhAdisPFTqKakfr+vBeqrgot780ICex2mUFsjFskrQ383A
9Y7VghJPRCWxGugtRL2DhYyAqh1Ra6zTbVwlh37A4uyGunMzuNePJbo2DhioguqrpeC9rJU/w+Jc
BILfLzIfDhTARgwaSwJ9k5oQzSSTrjtkLBUvbQv1P4rioICEQ5lh4xU+kPbUq7qj+S9WLwhDRD6W
r86kU2OC7QWfhvnY2dU2+WO70xBapbvyXpzkE/k8vjqTphEofEe8mLHS2mMD7nO1be12w+ijK8XJ
vl9XB8HnolwIMcyVFMwDnnxz7aKsB1bBfdX/vC5j3VGgo5gNY5kW/vPW61WgytaCBjtTlNvWrZ8M
ZwThjFuzzmLNZttgmtibQHC4uS539Wxs2gdEKYTqPDUaKKTb2WLD1/Xsxcn9YGyoiBZt1ZoWItjP
F/58GsBOVsvAcSl8mLJbTRgCiQRwVxdqY2XQFijnf+o2upejwt76jnqTgdQGDDO3JLBFbFeia+PA
KJNp3koqzqRM1b6au6M2Wm5WC+e6mSd455kWd8chkaLFSKS0QArjq1LY2S65D13/1B+CzEH46nXf
RSgruksOmnKziXI5njHB2b+k5EvcCZJd7N/zBwKVKibmXunV+GYZDD3X4IIqe4QM/S6TexRRwPqC
QnUzKw6o8/tAkB9Y+1ILgRaXTFZoohe9gjesnwZ2MR8GDFxY8d11K1q7taUQ7g1r+Vqfyho+U9Kg
K197qUoBxIpOwUEQGUkjyxMQlgmYtEett+wcS0OvH2PNxS6PwcUlxAJpl9pV0GqYTBfdZJgSbr6n
puC2VkbwGJ8uhgx1qmsE/32LCEbsx6Eh45tImNWtd/keSzS9aIu9fyDanXfzpgYLnmhHw/o3ugjl
NDsY2zCSImh2re+zAZvN43Jz/fpWMXx5Ls7ZqjONslyGs507ezq0bJ9l7hZbPP272C43socx19rJ
HdGe5VXtwOrT16YMReb7qKKmmLrCxLCBhG6M4W6odTvuRbULpmLvLHchhIO8pBnTPtQlOCgz9uJW
3SVkcCta7JoEHM+VddQb4vSRvtGRx4mM4aYpRe3m6xe8+Bs4xUnzBmOqBh426StdD1sXb/6cZWe8
L/a1nbjWnv4Uzm6u5uE0hXV9UpnR9HFmAX4JM4gzPLFnK/xU0eYw533qYJ8kfHTgynO+V9BbOGqT
Z8mpIBe8GlsthTO1XnhPinL6lIORHLFVYqKjtttmjnGHXUXTj2ZfeOpgi/jhVg1lcVymbQuJc1ZH
g16gaYRinMmMvNyItgJDEYngdCmllUSymg15YvtN85A/snI6lle4Nai4ikffEa3lWi3YLq+R05xS
L7WwjFDpM78OoKHrbxs7OKC5tdwVpxm+tHYe5SNQQdhRKzoqBzu1kWctRp/ZmM7oMpyzHiz0QWBp
G27XAd939t0X8ZeIZHI4NMSWilExLAjPlbPp30SWd/37Xf/9Gj+QPrayFlMDn8+wziE9pLXoQb4W
9ly+1rup8LBKQtg5ReLxa5PaLInGFCRO7QmVYBb4CHPt6+iG1R+qQXUK+uu3So+liH4gs5pIuEcP
xG7caS4LH1GP/RCxE/wfGuj+EcZ5c2VMtWpg3WWW+leq3SbSt1rEKr/6RlrK4ECLSmEujxXLC4Ka
J0eyW3Km2/DM2uXirfp0XSFWA4fFgZjCLCAjm0K9mcHI6chV7RS9mwbEVuXbtheg4bqju1wcB01B
b9GKyhmGCzDhPvR2bZV2LqaoZh/7vau7iOHgaapSRQoSCQU4qZxuYr8f7a6fY6fA7OwN4toQfaip
vg0wx2iHfW3aZRhrB/QMCnBy9VqJTGXLABX8u1HTVAv1sq4H5PHG3J4jl0yqU6GFxhBkXFfteSGH
w6iqIdGkh8CLqc/sTAKjsmhb0bobW4jgIKmPktmvI6j8dD96zZk1cNZHed9u5g205rPInldPtFBI
Du6NNs9Z5zVaEYJz4R8MUepYpIjcjZkIksM2BkDVumEnPlgkUoR2o7B7XARL3LXlMQZ+Y7NEZLcz
DsMDa7X1d4bt2/oncYQsOBSfxomnicx+hPCfjsZBQiXOaPRdIIlIMUViOKgNZ39udR+TOtaYH/Nc
edTkMsBGYk3QUcm+wRUr5tM2Yz2pVd+zyAntyuXXERRBhgXIGGwaeD3oP69joEDl+MGnQCZ510kA
DVm5H/qn+mMmdNFpyoFsUPZZoRdo3STbel/fRgeMxm6tbz0IsLHKNHfIw/UDrdvsQiCHtkUvYzgn
RXK3fek2PYad6mPjsY3ibIlevhW1jIgukEPdyAq0IsHOVCwpiT0psA5tTv/jN+JgwQwqEmkVrlAn
p0H77AtJygX2SjlcoAEhIVEAc+G++Bbt5p1ybjDsEe+ILR7zXX9HLz4Qhw5oSGgiMDihE3qrvEiF
XYK8AotBnouTaRN3/CWuaovCCr43D+vRUyRSAKzTId+jho44Sd0OboAAOhA+2QVIwbcGmIYW+34N
BZzxFNGbY0fOaiZKRoiEcMFYE4xW1eT4ZC2S16AFsKvC6Y/lTqVgMhwxVTzsotpu6UZgXYIgw+QD
NKpSpe0QcWpb1DZBfFRutBeCR+wA2sTrslYt6+J8eXK5JGk0sEOiMS+u0Flxa4keOatXePn9/JhO
DZ58vw2AtAPR3KhQt9k0u63afL9+DFE4xDmOpNZ8a5bRwVGMwSagw53U6VtzCiunsD7SSIx+/9+h
F6cVcmiAlDrHtoEuuI9J6oT+aepE+TbRvXEqUMoBsQqlB1rQH+DMtwlxZv/X9Utbt9jFSTi3MeHC
KkVDCOGPG2Ny2MgEbu+XNO36TfCl3YqUQaBs/JhTMaSGRBSMkBppAcMN7xu9EpxJJILzFA1ps7ll
bKdhcxPVuygQxMPrisZWshkEZReesM4PRlnHktreCeMTGb8lRmVPSFmjV96+/nHWFeAiiHMXhl7E
o1FBo6tkH4yHPj3ItaDHZrVEC9aT34fhnIQ6TaE/+wrCrUd0b7NhvVP5zBIegbDp8/q96XxeoC7C
QZEK4EAxGO44+vaA5Y1NcGcmgmSkSBCHBONA6ywrAvTYzNW5mhvXkj71ATkQIxJA57qP/X19aD1/
+7SdpdwywwaRvrRj+wtYawB1Tu1rDCS5PwVf67pC6DKHCHkgtRVWIqNdpK+wpc9rpNlpehE5Ivvk
7yLjxZk4SEDReZBUH7iDyt+3PJJGm7TVlwCd/AY2Yg6SAiYqVOrUSpjNXJdMdVPRLQwQ8v0CU0S7
MDaw70m3sZUZvFraQd8VGmbMGQ1/bdNP7HHDGoT9s6hm94dPeRHOwUZajxktM3xK9PunNpyuQ4/F
TQKCQ1KDukl3wo3xcN3AhTK5iLPq5KlSO1BGBFi0fWasQ9kvyyl+jA62Djy0W8uNvl8XuapC4ERT
kMdCVx1PUzqH44g2cxSS4/4wY713BDIqIqL0XM+nLqRwKhR2E8xCRkgB/jyU/FO32pLBVto7Ck4b
lKlcvcUTIQMN61QKsiKr6L8QzS5gkWwKzLjxX+e4q3mTq3syCdBfdIGcmvhalfWShICw0Qc3n0iM
Upjl5oEqOMe6biwOwulG6A8qmtaRNSPYYOOwlmJMteZeClsId8Yu3MS/WtHjez0cWAjlXI6caHWv
+1DI/83cvw4CsPlttgPjI0Ma4Eb4rYuc76mnYGgsllXtEtWeFMMO8pfIkD7iRS9SeE6xELTGURFg
SnzKz3Ky7+X7uvWuG9Wqw1mI4BxO32NdfV/Cs0kYm1TQA50NR3P6YWqRe12QQPk0zt0YdDQrPPNR
LtCPab0p9WNpba6LEKmAxjkZ9FbHldrgWWXcvOa6j2SPVR6usmHreET9sOvWyla964ikMFH21loH
8OPWNARQwDWbyuc4EGo0+3PfeTOEaf9I4K5sGrpMlVvkDQDi9/Im9bJtI9mghAJrCRY5BzZ9un6B
oiNx92cVwVyWOdKyXfk8qQ+5qFi1rgOXAzH5C4CL1CRWkxDRjaL96NJNN2xHTXCEP+jARQb7GxYy
LL1tsHcMljkcyEHHrJbkyPtkL7sZeqJFTwKhNA5S4yHvzWrGkEaz8bcGFkVLm+lW3zJWGd8ZBS96
0efhYFXK0JhakxTFRUV2I1nCGNDLf1MADkNLM6qKtgUapPCt+gE7zv7b7+dgM8qxeiBgBlopxEX/
+i6Pp911EevJPZWapqUrYGrimRy0TEktXUNjcoxMFZ6Eh9ZwEQi2m8nFFs4dBrfMUYDT6x/mt0g+
v6zFRpOkDct4VGdd6m3D6Jz/dqp3nYF1qGJpC1xqevK381NwLznVj/mgHuId1um5jWjqTHSNfJI5
yGkrT0UFLDgUf5VP3bZwEsc4RXvjBTmxrahdbz1mQGmU4NsQQ+XZRxtJRW/3K8ezZVPFnl9AmwPu
x/rzeB+oTniu7siuEujKatC+kMmpe93JvdYR5PziPSvFJtgvJW2xm0UUD60C+UIOp/Y0l8apUV/9
EiP5yLEUsz7qG7ZJqN/mN4agyrwKsxdxfNiAlWBqlY1o2mrkzg6zmz5BCUfYsiI4lMb5P7Wtwjhl
fNZmtE8jm6Vfiq3lkMCVDJfRP6KYKLhI0cE4hygZpM/DGmjbobcubs+YvXfM9iMou7g9zgkqedoY
Ze0jIuofm+yQG7IALUSn4Lzg3GJiLKDIwM1dVHi0x3nyIq5tU05rVwAbq8i0OAznDetUG+dqgBWr
j73iMpKC4qbc1Zo3HvxbxgGt7v/9fkn0ACxEci4xiBtNMTNon2mC+WXaWvpLofwQnIu5uneh0UII
5wrbyY+MtgAcJs+yU2DYbUue6Q5FPThglHWoqzjhznqO70UquBovLwRzkNHOZYKuF/THjthFjP1D
an4OalCVtSI+hPXQYiGJA42QYntpFaIGkp5m1fkbn6xPUglKPqwfc0X0z4KD8bO5lUXS1uwltAaU
lgvGTklzkrnxwkiQ4VrHXLaHXQPRG+X5g6OwlDNwTED71ZOc3ujVrg1AuWTtcjNwRvgz6y+Brogk
cgoZh5WqtRHytmwVrXVUjtnWPPl342OyQR/6rvPixu63iedjdWdgi2hj1u/1cl5OUyt1js22Cjpn
tD6Nw085+xLrdthoAlBZNwhTQQIEja4yX6Qd0AKvkhS5XF+SnnsfXB3E+D5T3VZi/0joLAAWkTgO
wxJ1buM6QkNoRL7kxVep9cZ0gw5Sp/Y/aAiXo3EYlsVliN5mZLemQ/OsIh+j/dRs2PeRNdOKmClF
B+OUJUK1Z+5UqGfS1C5mzew5+6XEPzUN47u6wNOIZLGfL54qUqGPqV6HnVMm0s4vQLrS5Yo7WCAJ
bAKnk0Xy1rtMsT32HyXhwEuRNKXzZyiJti3O/rOy839GznyYJ7vbhwffCU/pjfZw3fzWPdBFJgdj
tVGnfanC24Hd6ihbltPNmUAZBSL40i31fZpGM14tY1fZffzYidj6RAK4UKdNoowGEqvP5Zus+jqn
36/f0TpG/L4jk7xVBM0aqiiSkdkcrE2P3SZ9tI+wzjKtnOty1ht+LwrAl2YDIxz1jLlNliNj/IZ0
o2OmTd6JWOIFqm2yG12o9tQnWuan6HqPWgzY546fbwLjZPhgr9AtAfSt4/vl9jh8qMva6uLSZ3tv
WKqx3Q3gzos3oolXkRgOGYpuHLQphpi8NJ1pxIAHGhP08jyVn61o1wTfBxE1g0jtOHwgBBR3ioII
m5rIo/4Mipfr6iA6EQcHst7JjRpCGwZzcI34hqrf/Oh7WZ6tJEDP141FHq8LXNVzXcHrji1eRpD4
VivmMjWybkSMkdU/6HhKm2QTVBs/DwV6vhphL+Rw9oRaj6qWbG5qIFu/uZ0xfxE9XT/KqoIvRKhv
j2IiM4yFfIAECeM97Zi4ZjRupFZDX17qpeDtuS7udYPhu4B3IY8zKK3O6ySNQZ3C5lGjXepZZx+0
M6WN4eE9OoucYRd+6opDLVoALpTMmVcgz0o6Zsin1G74NEZgCIkOxt6M3OFH5zLsSJ3ao5L9kVlv
MCf8VhbO3jANIk9+hhv2i5nuQBicHcNJFcVN63mHhRjOyHxd6wc/QSRTvhTPgETsPQkxmuh7DfIQ
SOQl3ihK64t0h7M7rM8grSYhrzurszca1O5UinZbUFl21V6JDPe67oisgfPAShf1hhTjhCM50fFH
I93QRjD8topUuo7JJ0aObvJckmM7EexxA5LI+TbBBjeKl9H1QwgkvHq2hUOxLFCCVDFSKNMIqioy
3YfwlddFrL+4Lqd4bThYyGj9eLCGEi//1pUdVvpjhBqVa21B6OeJKkir4LsQxmFUUCCRG05sFHsL
2kXwsxUnzYsPohTX+sf//WVe03yLM0XRPI89S3HlZmKb0q4mmq2LWBNEZ+HAydKbqJ819sZJCiTv
jindowRoGwFCyvYvWTpMkqCdQKQOHCiFhhUWpQSFa0jqNrJ6zAvZu64Oopvj8AeLciNsugGXAbiT
DcOpopPeuddFrCdZF0rAgU+T94Wp9cgmmDclGFwwzoCN5oXLmlHZ6loTL1KBI1m/OBN7exjPv0I5
iUmokb6Y8anAU7iNmu5MhlYwmLr+zNAvMjh8C/zcpDSG+9VvMZIEXutd/Ihz2Z3bkVdWthKZSWEv
4B8u8yKWw7m6KRICMmXW7/j33qBJ2s0PA2j64o1PsYJMuLP5D4jxWyT/8jDMYNazHDma1iMHNhMZ
HIJP/k7HerXwoHy5ri2CT8c3jaYtNumiZwevkA7j8rTZKoNoa6ro0/EvEVnT62zG5hvkSvp9/Rg+
+q760B46MLpMLlp9ncCLRSk10bm4UKpvQhoPMsJcH93ylnKfiJqXVwVQSyEKkTVQ5XJgASuI1D5A
TSZKDll5MqaPgNHi93NIEVZ1HlspFG9O/NJtjViyh1oSBbWrUcNCCme55ahgQ2WKnQJWEGZ2VSd3
VCYOmJU3hoZ1QaFoq7LCzPRdyLkQyJlxnU9+0skYl5x/sAG/5FB86o8/EIF6CnKQNYpA07E5iica
2XVdk8vZcddZXW6F+FzTIfsmb3I8TewapfwBSqhssIUO2U+wan2kOeZyWn6c3lAtWneMDnvoP8Go
bTl+qPL9dQtedSkLGdz7J6JTJKdslQshT5N5ohhKiqYf12Wsw+BCCBdYZKCymouA8Sv3bmUcs3Pp
hR7Z97DoDJPa6C3dfGjAYSGSs+ACbVjR7ENTogE72vLG7dtuIziWQBstZuSLQEbTCHhrNKBf9NxH
r5OTCebqtS8Yr8Xsy6a0sRQxdyY7AGL9vC5b9Nk4/FBh3H454nhVfsBOFNvMbnTzr+syBBhlcRii
t0lFSx21/cl6TMr7VhRqiK6PQ4+mU+sOz3qEaOqDXrppO9hZH2zDAETHBlZIG60gYF/3jQul4OBD
GhrsP5aAV73XbSaYMUZP7yoX61S94FE0Fif6RBxmRHOolg3FMLJuTRj0Kw6mXrha07vXv9J1Me/m
g6eMUlr2LK1lntPytjFvc0VQH7muCO8mhEEs2hdphZAitrBfMXzAWOT1M6wKwEoaNFFSEzPBnLHC
V9VqMrJKQT890aDeYAfO7rqIVVe1EMH+hIWtVloQp5aJnK9cOZX8SS7PrYlZoclRu/vrktabwBei
ONu0UsNXCkLRma2jCEixhaZsbU2x9UPhSe6HktkLaZyVTuAjTCQdr1C0r8z0aa4Fk33r2YiFAM5M
JRJHgW/g47iti7Imq/rpZ2WrbDsXLncruSJanPWIz8SaclXRiY4Y6e23GhWpNHQTwTrILuhjgS2b
ePgy0pLihzo57TOjnkq3omfIHw56Ect5qSTLojpkeIT8MELN1AOL8k9904I8IHDkY/c9+SzQlHWl
vEjk9F5Po2LuM3y72p3wug+d6teUbPzYbT9L3xp3dDQvPeTDDfp79afrsldhY3HHnD2ALVgxNR/5
fd9vvToJsIG28swsEVj2uutfyOGMoYzALhCFOKJuD5vXluzAybaVa6L13DiWmv2h0H0hkLMHRQPf
chPA0Kfxa1Buq1iUnhPdHGcPltyTsdPgRLrxtsTib+tI+u31j7OOhxe94PxUVSTK3HfIkGjt15Ic
jP7X9d/P7uBdOLu4I841BbqaJCXDDCML7ChO7FE+UAyqCOd01zO1pqWBchgdVBpPQdVjQhNtqkj0
sWbE8Ud5Sh4Uu3KkTYTCkh2e0zMqi55wEkBePeBvsXzkHI6lafQWwiO2ozrBaGj5SpSI/eKb6ze5
rgwXQRxUdaRUTbkP8do291oKdGx3WS2CiXV1uAjhgEmNQrPLKqRk9EY/GUN5a1TBzkjRb6THJwNj
gHVGP1UExO+dZUuyaQPHDlT7K5g+FGxcPifPztPgUkczhu4n5FBFz226S0RJSNGNcsDUVlWRdnUL
FC5vaXqjBvdJKcoGsQt7r/+XC2V/wyIYsBRtTCUNDgaT/q+MHWrskD1LcJFd09ofeossbo2DpNDs
x6CSWO1HVk/gzUZArQvCm3WLvpyIAyUyk073W0wZJekjWKl886aSbjoRboi+DYdLMbGahvjs8+db
y8LYWYFu6cm5blJ/cBmXs3DoNIPpI50tjBhUWGarObnXg9+SbjA55BVeuhUtxvxDuPGPvHeTdMZA
x1bRYF5kqysucQxH/+67+WfS2cVJdo1dfJ/fiEq3QqkcciihnCtazdzIoXVVL9uMjWN8qdzZqe3i
C2Mui29kQRfm+tVaWHxBwZAHB8AFHHOmJUVQ5uBlc//XwOXvqUNephesCHIlMa3+qsYsBHLW3E2d
6VddjGf4c/PMtk6qO3Q/Y/HL7BT7bt895lsRN4RIJGfckQG233EEb42i3EnV45wcpkFE+rT+klyc
izPpRre6ZoghRLcZF2+IyZ7QY9s0VWRZRQWT9RfFQhpn3bKuxek8J3i8yNvR2MgYbqs1Oy3Rk1wn
tj7uAzV1VPMuN5+v2+IqrCwEcwavFlh8b6gj9suk4RY0LztF+h4QhOO1KQh5RJI4ow9bdcIcM44Y
IKaqh9Am/RGzzGNUe9ePtOpMfx/J4OdmB3U2+rrtqVdnpaMN+cYoP9R7vxDBmTa2es0KXmXIWCdf
5PqpEzVhrGm4rrLuOexgkQ2+Z0GnFun1WMd7nGLKI6B2PGb/R9p3NTeuI23/IlYxE7xllGRbTuNJ
N6wzc95hzpm//nvg8+0OBWGFHW/50lVsNdDd6Pi002Ak8M9Pak+GcTv0goxFnCHwa7EXpTpIogFV
3k1gTkmHKZItmCRGqqe0KEmvwO4qi+VNGabiVFHxQESCkd9q0dM0ec8Cdvfr8lpVLx84oh0LjNTq
5VY244ZgY8q/L+tDtQm0gnvTv7/PFnOGapgwQYbpJCm28OuXMxIkZy2On2+zwX0XdlfB1nFQPcck
B10O0Xn15/IvAxvkJd/IsUlB8efX9SCauhLcC1vTUay+kqMUbvOqfeqMu9YUnJvo+8w716xJNhUW
vo8lsH49zt6YLh9xU/ZnRn/DzolEOVGdS+pyTYHydfGyny26NAZHC7OX/m9sZvVu3xEVVdZn3ZNj
njVgA8mJEdFBtTbzlynM5u9qqjqmel7QYKMbv26T4745e3rUYO/Y2zq0yqUUSdp4NEOKriPJvtI5
i099ME0Enc5NvuzJMcYgKVFGGiuQix4AG4uH5iC52uaYiVPeGyfNHcL1MNuCMxWJCWMedCUehjaD
mADTwcmTQw6AMcExUkm7dW2MhZhqq42BmEI9LtnVUqfERAraOdCfXx9RQ3LHu0yIdiNgi41+01hP
1zGn2tWgUz/5JDk9xgBzV7Hc6FUNVEd2PuTOGiYgG2T0DmDsnxFPs8omMoxoRVQeJy8Kq6B+k9zk
B5bxoD3LlZ3xsD6LrDtfaHZEGRnN522WSAWiQGievCpyEpfKTeqW9yVW7mK+Mg1Eesi3lTuijKQ2
W9wuVl6jfeWenLondOwHzZ3yHR3LQBnw1zv5I3t+90fLSGmuGrmcb1hDiXazrc08PJpO1op62rlC
s2OLEdRGNrUWAKpICFZA+X0rRFwIvs8KZTWm6qjR2eSJHLGEIxIF9aLvM04XEtSloaoYK1LsMlyi
0e+W1RcoM5WnC2UmNB9N4NoRdJRhyPrSJiIPU3RJZ86++X1DZFpabhIYZ+gZMLkyvzpvf9H+f1GA
KqLKqtaYt2ZlWbNvp9/b2a/twpl6xxI1F109MAxzjDItY5wlVkVmv7XIE+AmXK2Gg2yk4RrTVqD0
UC6wWoITpb/96kTR9oMilWmpAHy+PFELI/iYl50X306c6DttcbMwC1PdpffJOb1Xg8KXvD+eRaSM
7mgytyhHUoUO0mXxZaDU9/Yva3sQTuxdWwmGCHNpcWvYUpa3ix+9LUF6GEPorZff288Uz++/wIq7
Ev93eu/ApboiGyym7rCpTdMPzeKPsIHvezqWKViQNhlhB1dkbDBqLhLM/8Dkb6JMhLBlSltFkzb7
6/Po08JQ5MXI7dNMDeqRQtPLVQTtNzlGWBIMtc9yO+LiVLX4ptqlqTjjZm13ip0Wx1XRi79uiydP
JUzUoGQ04xo6ak6X0qmpVdtUfYxKMakNNOEuW/ZpQKbN+iU1GJ91MzOzEgAvkfZzIa9JJRjG4SnH
njxjki19WpaCzKvftxjAsO+k4leW5gIVFBBh10vNaWPPlgYi8vi2bs5W/JJFk1nX2RIIJ1r7EKnS
xYNXmPlz0xhRXVMaJ7XAzieKSaD+XaeOHqgUTfOPU0CUngocNoDyaAqGzy7vbVvKabU70BurzlOS
zSnIeipEq2p4KrenwtiRdjWLRk6m1UcmofGMVXmNYxIHt0VQRISxI9PcjRVg6yCCyXrO7P5g9KIN
WVwp350WY/gbTa+VBBjZvpG8YGoAQ7ntULtq0Xux9JaI6nN8YdiRY/ynOl0Wa6EcYY2oX59LIOR1
d9uzHQIer3VE2IIi5lgVJrFcxRaoFXGP6VEnRxt42lPoHyQdkD65fVs8C2Wij0HRZGLaV8jmJLGT
pFTfBe/c9MduwDYK+82SBd19XMNrYpuHrdow9VdAL+iXNeVYBle0U7t8Th7zMHXt59abMf6wHorM
u80XTwotuD6GqakEs9SMQlVqM6LhKIdCbcd4Psiigifv3ABRZthYTq/KmFS5VFipyqfENCeg3dZf
yxLdYUZ8P2NKNEnnP051wDbsSTFv1qJlTd0W6+LPJ0xo+9thcix38Alq/NR5+4gpsmCNMFkExxGj
CJecDfGw1dKsz740RvpdKy2ozsWR7OBARSlUrmbZugKbZFoov7zjiO1C9qVoY0ldwVrnLR7tmeh+
oEbjQg7D+U6E8MZ5NzRZR+oObKGX/3qvDAAdjL5f/NQ+S2nrlIrTjYLGo+sAjxjYQKkYlkZ0IPiz
7mEmV0uPLjE43M8j0NXu2ofoE0Vzo3eVvXxo6yZDkTHqaacAra+Dc0jWo2GerOpu0gXKxOcK7yG6
fKHECJcvZcICvuVAVgkQh5/rv3oH0dyrdjaBClUBoV11El+EZMJRXxgkFeCapgyk/fda1E4wutq2
m36BYEjr/VLfZZWgUZUneRcEmCdEmxctbjYIA3Bsmq8UrDg+9ZkP0xfWXvWcCOSCK3s7fpgDJDFR
rUXGJc3FiUR/d9qpzb/etnjX9TkqCLREpgFAUbmaXp+krU6NCZfU+8mnzVsfWhdbmUsgzryPYL2q
FS5K2INErQ8TD4GqrZm2AdCZqy2906TGsUq1amg9E/AlymG4y77Y2EMVaH7++MftC2ASLhIaVQGA
TAcELyVxJKlpKhEEA0NSVne3kmPUC2qOPNlTFJNAhwHxetXprrWqZmQDSLQd8lB6/lq1o+iueKe2
p8GIX9x0q5EboLEECiqpdahGhx5vIUUT2QxA6wt8Zt77i3P7zRRzbtg91UwwtZD3NywQPGp3SbA+
YSg2VIMSPX6iYW8+PTy7EAis59ZYUGlLk7NVqkFvCAysu/Ktd/xC4GY/66jcDqEoncd5j9H/pcJ1
JjpEhC3NaGZvLgNMhk/kU12cDbV0puUhUgUzevSYGGnX8ViZlonuCFs1mAAn0ra5KwxE/zG6Lozu
kJkPQOYFuv+h2abgtkJz5FAHQKehEzwlBlo9L0VdMbMB44DK6AOgN4gTRKiyaIME59TQ6ESw3BEX
BWPLSEWLNWvWYm2jn6iqUwASfj1LpHFkXWD+eOJwQYhxavMt71PAeyywTbI7HDHj48OL8Ucs7KlO
VSgae72uBRBDx754nJ9l2vaVLZyXYcmsVR4Rv6UHwMpE2Km0YqIdSUhx8CakRm9y91pJba2vcoxH
f85f3+GBwiio6qd3qFNhToHzlFywxohFpFQosnYQwdI+A9nQmZNw1QRizr2v/fkx9kmzlniMVri3
SzDdb0fUUgDJ1/36x1k3Gsc+3JZ1LlNEQXCAhmrjava1BixfS1u1fLv36+wJbVpGJCDBk3XtNwl2
+HUZqiaTFwJfc1zRz3Q/AdKlw5SF8oFQBy1R/+blXVp20pAbpF5UUuCtR7hIndratV3L1x0pBOZQ
IMppifhiwoOmXOrUTMCXNK2ugr2m/ewMxZ2lvP5PV/QuMju2sqRPGrUHW5ihP23Tct/WKsa6q/Aj
ZHRLU7BEGSuqGJNE2lYtJQNk2kkDIGzlpU3vWXId/DkZWCQNLdvo18a680uV7Xq5NLAbCn4EgIvU
/OcC8L9RNGDLk2pdM+G/wsgCRJHhpYibeVbg+IGXt2mEhU2eNf3PvRWU2xHN2MhQ6FeB6EwyRcpK
aOq4+XZ26lvBfXBNAfwgQixch22zrrhWynOtrpCv8SS9/pMyTV39lWZpS086isJPXqyhw/Wy6KZK
BO6sh9eNkSrPNp6K4t5+1EPzVCKZ6djYlAL3qPIQiLqi/n3ePe1JMq+TYdXrENVk9LO58ZUlebby
CIs+NoFloM4B6zxgexwwu+BCYOM1Y7kHqj/lBHGQ4tKppcRf64dKPhZa6xTYJm882rEoV8q9PYNg
Agahm2Yb7GQC0YYOVXg4Eeb34jjdYz9kaPiWO3rJi4bhQ1GujOez7MkxxkiXijKOI5AbjJd0eyqJ
yI+lH7g6Q2LBW1F0i4KFXurtOhj6UNh4KDSMRat+G2LBAzZD0vC6ckWVU55pRTXHUBSkeWwYpEti
UjWbUZkaEMUoOWYG0AVNALqRPOxqUXMGTzZ2pFj00zFfiNwh0QiHZTpSFM38aAZDKCxA886PENVG
MyXcPTjKlyzVU5P1zYbzq325c+jC0OFgv9HeRtnrwg9Ea/Bef1NjFMtqkmodRhyg1J+wrDwx7/KP
pOovaDCXpFvGaqUJtGoKkK5H0Jt4udv8ksLsFHvllz9/NnYMsaigAJdMS7uHw1zWTzFw8+cy6FKB
RedawD0R5m0CeHSkdRJOrf5FJ1Dk2B2+0LJYe1zR3YR1g7Yn2hHMdWH3NBnFlbQiBRQ3aNKdq9sn
7ZA+9LQO99oJZZBnI6C4wJoiUGMkyS5FsM3WXjdKGHhJf2xTf/7jDQDw/fffZ7zx0Uybekvw/Tr5
lCx/RX/c7898nzHjo2YNWDTUzP6QfS+kO6v7ES2i9BQ9A9bM7XmglmnnbG2rZrfYrwdz8CwbDn0D
y3D+VvwirxTSYgTi6G25Ft0JYxZW1A3b0dIXP++fNu1bLRra5uXbLi6FsQRVX0VY+kGd4pM1wu7Q
eWrJVVYUXg1X3HvGfff2B8hYhb5Cq1tPwJDxmp8popnk/pS+b2h8gNPiiR4KLjkbq6c16ijpAIe7
vC8t78zNoHmB1l9d6avm0d1ug6+4BPVC8S5GIT1GXS1pqxpVf1fXAoE0ENptX3oDTAdi3DwQF855
8gFEXfiAJpwXojPHGY1bDOnAcQIFKYjmKSyyyb8tglQCGJE3MEwLjw+IpsjtMWo1S1GWFjnseKEm
rlyHWfl3Gz229sOW+/b46TYx3gEiWalamNhEQ/JV5iMp9XSrVVxYZ7+/gknwnpui3YJowfrjFWtI
yyKkQXLKRux+xVuTk7lZGlAr2k961zpx8fUD/Bi6YZi69j4XwhrVRo/lVFaovFfH+QxUyvvqUCBD
H7vbQyoEXqKXwVwW6ngqzbBgSO56/jlZ7bLpEXX00ZdJLhzJPm/J59s8cWQOUZOtm4icbB0J8kud
6qumXNMcLI35oZme8lqQlLr+PnrRAeOpEgvL26+is3mWqmZbR7iSWLQDcJbJvf37r73Hy+8zJo+o
i2qUSPr7UYnmJ/vTqibw+h/aWJTF4wjzJSVGO5O0VRPDQrK1x/wRXaCglQ7AKjCyovkYKP3yx6O4
xIRLTFC0Q6aGqtDlzUDM2pyM4MwczHC1/dksgloVuEHXImZikJogOWkaKk2nXBIZE4nYdQMiQz45
U/G1J2+aGty+IvqNSzEGDVXVFBtIvtiizIiYktjVltWg8S/sei3UA3FUdG3aQEajMR88k+vid7OS
TSs2kOn7IXeSCqut0J1mDtbjMgRmm7pdHTm3ObsWbkJkqjp0csqA7bk8PVLk65jKM+qQxUlLj7IR
3v4+R+YuCdAfsPNQCpTX14Essx//WpHnkn3tkAT25oyBdaoBaGgIWouuYVchCnuOmPdBrrZ+K9t1
9gvDvNuMOYhX3csRRetqH0xl7FXoY7XSMlQiUVuT6DAZb4yoeTcUSo3mD/loKvdW5t8+zCtRR3hp
IScAM4SaFpDdL8+yGXu93+Cx+Mb6VOlvRLmf1uf/jQSjTU2jk2yN0PhWR36ae41Okbpvk7j28S7Z
UOmM804k1tYoZblA50BNI0t4eF4hO2XhlkeNlrUqt/FuUxScG5vcqNrB7FBAmf1RCRflLVHDQRNY
oaurZ3hiHC1NGvPGGnA1kfpt6l/STGCBRCwweorVtdUQ6fj+bDYOoBTmunEWU/ASCW+GUdZOTxa9
pgKG0vATBT6dDiQBlJyO4h95+eOUJHNmlOedHAAOR98iFdTG/GloPqvj37evncsOim+AQlfggVw9
DautleksK2hRQc35+Z/oyHLzFdhW1HsTefe8O9qRYxfYDsVIjCKH7sjKJ0l5G/sT6V5vs8QTM1ul
hT7APaDtgVFPvV7VLspAQkeSM3+I/zgTbat0yydtTMGLcFVLlGpiq9kE1cQYvGTfGcppE8GXXqcQ
GBqMlexNQylaZZv95DjcN8Fy6IP4KQaqbuyJeuQ4x4WHFM6BBa6ugfqlpljzVIEAxJMnZYf+j8Nh
sGLD+UDxn1ioKDPXIXVaOls53ppaOc3pWREpJEei9t9n90To6VxBgPH9SDvZ8NCmUBelEOhpX7g2
7xILkHoTQRtCU0YJzXKLszXBETVbUOdoQeq9Fgs10bB4W3KvHQGGEHPtTaQUqZbVyDA/NDVmi3WX
LoeoM8f+TvGDohdRwes6P8ZQZLw2c9Hk3FSQgAE66oMe0qemDBv0T2zPtP8+DYTjzNTKXx2mJr+X
cnT4u4yVLrtFm3Ibh5kmrn7SPMxOe0t51J3JJ4D2GQbv9qFy5AP169/0qPzvLKhWKEtRZy0M3BB2
wPiW/Fg73CbBM6IXNBgBAdi/NTc2nJrsHstWMT9ZT8A4GT2aQMCeV1GNhaOyF+QYMUkkO5UKemmk
HJxNls+jan79CEuIRtEuQdC9yKJyNfWM2ThNnv3pJ2BgAcCkfqN1VxvbK7HoTxTU8+UQnj2y/hbC
VJU5QSMdZSXGTOV7oReFAX+5s1/owtjkJabjC4EiivQ4coH2eqwyRMRCN08zgdcSR3GpDdPka8pT
1bwO63cC2ErBKVJhZoTdVBVLldF5pxlXg3HbkK+SEksTclnyCW3cQQ2YBwo2QtEs4ldRaxzPgGCR
tgyG0GFoyyajzgCdq6J0BVNAQH9Fa9IBUBZ31WE50VRnEYpS3RzDaEK1kPZB3odiSlzqlpKrsTqN
cBrT7dgTH3LkaLlTWKJJId5d7ekwAt8nRREDKRijJttjS37ZLdacCgSeo1Nob0bQYACsCDAgjFkq
1K0q5YY6JmXqpu18LKxIEOdxTwsVchlhJISOrReReRhSfUEcGZV+Gpc+IFrdDCCEsS2AuOEe144Q
EwNpSmGQSAWhRn3T1kOt+mvySSDZHDNu0nL/v5hhnnWbbtXKaYBCm9BTP3kcMldHjkw6yU7qNR+w
4qaJlB+6FHXZvqq1zf0yaHkJSevjxF02QA9VNQAjx+A2WzwpIPAdZfjDGIdkS6KVra8pWfA4LUNI
MNw5CooRPBGgfeAGphHho5qMIGMLPUpsGqSs2bCjq/iRpudY/xvQ6+5tPnj2FFk428YgAmw3ALgu
NbOTOqWWKjCifp9+Rs/NkW4vXA6Gvw6hcSr+iw3EvEeQ9oehQok0E0GB/JJkn5TYrRODJEX7ooMd
wFUyHiafwl3PXxoRQAVHyJGNAWok0QCFe9Vbr7WZZC4bXOQUSGxdOKFjW1RI5pnTCxqsIjWN1aod
WKp/kVDz+rcFA8ZFgokBulDVmB37A2p1QZFRKy0n9hBZeHaTe+lVC8ZQnx26YHf1+idsBPNviwlH
HC0ZGGGY3Ib7j7za5ZURklWJvYK/RL2f9MGR0Im56odJ1C/GP8gdIap3Oycs20hfNyMIze76i67M
Mo90UpA4dGlWHPwxwoSNUqiJsIa2espXuUg1Bu51WcIAInJ2VOnO/OO+ZkoASTSatVWueyLbQlGi
gqYaomZzR2XzjEm0lZEXA9I7sZFQxd5YZFQvz0xNK1CZQUMPO+xJnLAYbvYioAYArf5wWw44Zs+C
j4xtVzoaJ66A+uZeMnqLvq9ReUcmXyXH29/n3v+OADv/PZo5SbCYBg5y4sHkYViUomWYMQCvpBAI
0M+ibgmqmYzjBY5gAhVaR1RZfzKWczgMKt4LW/5stk62Aq1UCbf8XGMZsibKp3IeQ7rmTpfp46Rf
IWsRM1bUWoG8TUidHulckfl318B7pUmh6KX+wHUZJl4oCAU6S9mEtDxF3dpt8P/Rv+PI6t/DLLAL
1E1kT29PgFHXaF4kVUtghaI59iKslkp10zEwvdlKeqgXogkSninfk6P/31mHNl47rYPDgozKp055
I92RRIJ+MT4JFNdoUVRX2YUwWbl1tTHjhtb6p7S9jN3XWhfcCpcE+qh0E7GtDV/ykou5S0gtS1Ai
Q/ZG+U4GtuX0+bYe8ew1ut7+TYK5l0WK1SYhcB+iAvWv+j7pz5hfn/Ift8nwzMGeDHMfmhRV21xA
W836V7IdbEVwUjxXwdoTYNygYUhau0fJ2FfDLaDPwVY6w2kNSEC3/kV/3WZHdDFMUCQNw7JolFrX
Yx3f+rONBmcYBG3eojOjBmknw51UL7Yy4GrW+dEarIO8iBaV0i9cKeXu8pn3oJ2TzNRnUIB8zeMR
vbbbch+vT23jpPXi3T4zATE2T0u6bCH6CvsZG1/1OXNr9bPUf0M2vV3Oti6wn4ILYmugWxsPQzRB
3sbtrUV2gWg/IuvTbYa4qkN0FIUQrprwCS7vh6SpZcQ9hMBQ/87yRz3BHKHkjaXgpeOKwW8ybDay
ihOpmGl2axlmJ5N/1Nb/3eaDrzs7Coxn35TtoE20IjCvo7cYWJs4mG6e5oGBdUCmKR3URAY68Qgc
WMWL1NHPW1E4zn3OkRb612Ea9D3cCbvSJUmx0YSo+TD+Go6So30hXu/pmovOR8zRil5zIdOMbU0k
M8qKCuabDrfSTVjRMQpM5x9MUBFIIFccd9zRO95xN2MD9rBSr5hgXk110+xeqwTqJZBGg/6EHQky
b2at0MCiKV7gmfur1mO9puFIgyqIOEXMMKZ2S2W5lmI85cV8p6Vevj0puYAZ4e0wBnZqMbRVzvBH
kvvmOIfSOToMPlZEu6lXidex8JytvfAxlrass6apOiiA8jpgg/gYkswxPy0ntBsFUSlMTfIO0DTh
ZhmoXhCM4DFXpZaKPOW4qnH1B+0w9z6pDgKdpt9gTbuJSAwjwcB6uhqFi5c2NUcdl0TXoKYHLCnQ
HSjUNyNEY7krf2lrwZVREWYJokqOEhaG02U07Fwy1caLXGsrgue2v2+z85z6tzkSfJ9twUYVQ7MH
AHT5bXSfK0+TaKED71IslSYbVAVDTmxFRsvjqItofUxWTmR+jtdX6UMxq6UZSDkhjEQanDG0Uh/1
tpbDnysKbPCCr/K5CYYvtqvqPhpp3DwQWjmeGAALE50mtDlQZbNPRq40Ce00eU+CE9qoiggicxqf
tp6txAGavWgvLteU72iykVkyl0s+YBTT16BN8aEKIs+2AqBVA0uiCfPeFe014loLBJkapnUwvnE1
AG+rUrtgypDmiei8bozCnTM/0YnCJtS+zSKAk+tZbsTqFroSdUL7SYlJZWlna9N4LoxEBofJkYRj
53THCu0U8rdacgC4jB5FJD7mO9HsDc+BQm4AexTQ5YlggDEbsdJNUjy3oJrrqa92mvw8jlJ7nmI7
8tFys0WumuSYI6/IugnbR3j6t6dO/7/jee37NYup/plvZoj38htgBjzJlY/L6hQvNP0nikm56Yo9
SeaY0RpmjukIkhUs/6E8IfPy03SKc/9J3AQmYo951MY+HmQLez39AotfpVNPgtvmi2deCJBIDOSc
bYBpMOZx7sp5MHrY/Eg5LfoxyoPVEuTo/8N5/ZsGayLXXLFbTYIalIk7w7TUoXaOFDTNAkTaF80S
CRhii12tvhKtpoGj3XjRHKLDq5ME1Q16JuyTQhSU4glysuYVzATWfFXyZiNi0MMYAJ55OAe0/0+U
qlJEdJi7x2PQx/oMOp1nj055TuDsOukp8oZTer+5kaM6+t14jwStKx03QaTCFbwdk4ynU6z2lhoj
fRMSP5+e00wQRXKN4/4UGedGNbv/r7jRdyWwg+TRds3H/v69BuoJjT9XLHbsMHKe22XdmDZ0tvOi
B9pu0IdZAs9Dd+SfGwQRm+2C9Mtt3eK+ODsW2da2Nl8XyZ7eiW7AquvdXncU4CgquLvmGXNGokyq
4NLY1rZcKgfdWGlipjl1pVcIp5QFx6gy4dAaWTNK8jBHvb945NT3DgCmDtEhO0dO/o1uqUwfP9BI
Ze1PkXlftNyO2lKGRlut5layHRba6IydCNPqPwgkKjo6CuV4rBk6xRYt2xzhtqag+oQ9BYfGb+/p
6s3UK4TQbXyjiBD9X9SYd6trhjIG5hX8xtUlQEDJAiVzs85JXir0oqDbQSCLXNHQ3vE84eBflcmI
1cpyS+Ow6usSUADK6VE5WOf1bxiSn3TXtmyJSFK38cpO6mgFgFeAMWN2JrcwMMq86DhQup0m+Vb6
0bEHdMPw8qFmOwuVA6BrApDMugIOyazGMpQZ3Enp9wyrifNA1QThJV+bf9NgE0XKFJFhoI0b8eoA
IsKvn+NnbKukHQfdMwEciqhVhKtsO4KMW66XcrRifwYm6+pHzfpkZMc2+3RbLLhSsSPB6LNZ21sk
02rVYGKzY/o2b//rqTFapdRWUae0ViqfpK/rmS54R/XtAStonOVNjEMmYoj+f+8ORh3yeTWMxdoH
meKXf4y4Dhd7J2gavbPd90dp6OVIAzuGebBJkIsQ4oRSxjz69VBbMyFQGv15waa0ItjuSiA9GyGt
HjWhqEFedF7MM48+vFmubQj1mFSBbGYYrxRNtAhZYl56SZW2dAYhv4s99UQXBcb/tz6hLeAfgLPU
E8FLiZhiHvt6q0hW0Eva7FBXX0n59X/SGnaeF4g0c7oMUEzsq8L6X8vpCkEDOf/MiEz3Jpsy8jHM
vaAWD+DVhN7LacRTi5V5rv2yhVjhCSwDsdrwH78dPeaOonQwx4zaavsVooey3uAoaJ+gE/Lxn4MF
UiXaEWPuRxq7Tk1zMDdvbpyde+x9mEVBB9d4/qbBArdo8gr4SgM0Wh9y4GEaMMZCttgfMGuiuIZb
VzhGYcTPlbwdVcZkSwZpVbOF5NE2Ct0dw/gZqIun2esxzQCgODFkFhWEq0d2R5Gx4P00kSqlFGni
BkULl2ZThs1T7qhza5xgA+cg9fqDCC1JdMCMYe9iI6ILpZBOsY9F8ZCvX5L2+2094ztJO+YYa45c
hyKllAZ5UH9ZQf2AGX2/+7ycxcOWIg1gEUvsZiBm1zZwIe56gDxrQKTrgzlYPQrxLMqZiOSEsfJJ
FS+Aq4F0JiP6uB/k5iA4OXrtt8SCsR9Nj9U8BnVm4ajXTvtCAQ4sv5kBh2IG6yESQcWJpIGxH41W
4ugIbiomHtG82PCVNLzNk4gEYzW2squLqIXVHaTTVn/pVTdSj/8TCTZgKwdVz5UCJJY8MBGJdoc5
dz9CgrbsyBoaKdhGUj1fojiWcFDZCMSlecXbgY2KggfqPwjzbyqMfBXxqFcVVZwV6K/I4h6wPNGv
jxBl4KOPApb+g5r+psYIm6mmQzYb1GdZ19SN5eFsGckvCwOenrE0laOQ7LU1pca16GKEdrYAo9rk
teBn8HXq969gRLBaYrOUaYRD6rBpcyfWReaImrRrpfpNgZFAZP1QiXz3lj1Fcy00i8d+HI7B9qs7
d//Fcne+xP+bHpuxnuM5K3KanFurc2EHmCSzRUtUBIfGdk8Ca77+pwFi2wL0mC6NwP+nh37jyGzm
ecoyLc5bGaskyNp4Izpnh+YrhsCDRv2OypfbFa1/W7+oZLMEKTwXMKfwOqChH//fOehZubYx5qfx
7sdlWGC0tF4bPxowUthKwW1SXC3b02KYw1KHae1obUkNmyMyBnfotvDVAHWM/2J6ifPQY3iJzhZh
rlnHEolLxmY9LaRNw/SPrTxt2Dqju5v+kKIlYh0FqT+O2GEPNpqtNGBUI/XCiDlGBeKyz/TJj8w7
dFg7ZnYvA37j9uFxidiGDUNIx/TZtjWr7fVUpqY2T1HTP2OAsRkF1pxXD0GKFlsSADNL0Z8Yu1T3
C0EDQTPCiV7d+IVGHhomOp50b/SQuv+Jd/1B9LLzhOKCKGOGSr3s9ClOaIWTOp4A8nuzME5CISuL
B5EI8k5xzyFzVdk6J0RKMUZFDPTGYLl2ZzmqIjCsfJboRJuKsoeFdvFL0ZPqeJpaOkAyn5qj7scn
1OkCjL+jQ1McHHAsEkB0KeCZBWRgYJBdEgNgeGNsPQZJ0u5pM7+3tfIByUPjGl3UjMlwk0VjNWFR
+1XPMTmynfPsvOSHpRZYPV74hpZ3EHlv4QfuwSUT8lTpq76MoPEVm9wxnSK5uqeEa7D5FEnmAwHv
BTnGEOXlUpGOksv7oFHe+vzTbWXl3QkQLwD+hTZjbLJmBGBU6rxUcmvy4+WoRqdper79/XfjxVht
sifA+CvVtpXJQKoRw3my2yCXfNacJRggbFbv1iGCNuxupbXoJnekwqmDNBCVW3iqBAkHTA0gV4jF
zqxsiGXacbTRxd/cq3NYp16yCtwyEQnGNNB5yyzDgmu/TY/d5C7xt6X9iOQBHB8RNt3LgDmkS8mb
KzNCBQAlgAouLBbapT55sm13/koXotF3SWjw6BfZu0MrMACbAW6MSQzGynZd1+Y9HcBAFxY1D9gV
VTrjz+gnxYYTITbzfE08GL+pMWdoZnlFwbxRDXhdPB3x7nanP1Wfk4N80L7dlkqOK3FBijGuY13l
ZkcHxnMlrOB+VZ0j564pHIblaZcNO4Sjw6KLqzFrAAlihkoFHVk+ltGhygUdwVz7DWnA5AOs6vWs
j9JVQF5R4aeY3yfsYB6xv0j31p80tP0IqhUKo5iOweAXSsow5YwEJkhbYy8NvSHN3wIrSP3p0Feu
9Lad6PITwEx9wDrtCTLWbyCZrJW0XRTrukl02JoP+HkXHNG4YOdTkkUDeDxNxnXIsahu5SGeAlAO
KlG+dBSODXOijAtqVFx21ORYqrVYp47ewXqsUfXNvOHQfqXQqbQ0JCqvcaVvd12Mbe9nYD52G8h1
xaPcPrTd620t4hg9NBYh0gX8PorlrF2NzaQu5ZH2o+eneAll3W9EsLy85xazjJgPQB8DhY1nRC5t
k7perY4ahX8kLvPWp8JR0Jhn/hdAatTGMBbvghwjcHa/qFaV9Eiu5F9i6V6dJieKAjXxt+ZttcPb
58ezeBfUGOmzgWQUV11L65KYNjvVYV1h3kLBIvMmbAz3NjXebWGrDwZqDUyIXo3iTEkR140BYpb0
sFjPeeInyf/dJsFzy4EK928abOfwaJVrtamgkR2NAHtr34zMbX5Y2GYJ6CksGLQzJ3mrRY2APCt4
QZYREr2X29KUICS9v/qYxg90zYkOmAEC7pBcOqLFMUJ6jJRoi2mufZb/Q890s8Du3udGFaxO155E
zQYcNb7gjpGSuo2wbZgeaiN/HrbHaRY8hnwd290aY5ZqLGfH6qKSViRUTFmO4XSAzD/1HgW/A/ix
d1tK+IKIVRBoR8TUNYvjtgA2MGpppy0pwinCLqtT+vM2Bc7zjhP7TYHxJNCUjMYxAxSG6CQZjwrW
8M7dpzyrBCp1jUGFVx12jw404O9qNUiuDpo62wBKmF3ZVe63Q3OwQoAb3X3szH4TYrzoNd9W1RoB
zrBGraNsQVN3bjcfbx8b/2J+E2HcvTrGMvm1hxopVkj78rNTlfu3SfBkGXUvTDNiINBA4H75AqLF
sEk76lHKCJeko5IJEhxc1dwTYA5qTg1Jt2mqcH3+Vyto8WN+omvAOyx9dm6zw7Xge3LMkY3lGinR
BkmjAqC6CXzWCiJQoTlR1OjEE+o9KUaoNxnpo0XRsOhrs4+muRzkpjjm1oAdjpWoRsmThD0txj8m
ZTw1Gk1Pmtnm9tmRTA/l6mm6Pwx3I1pORwCa/lotycsTzGsskUPq9pBZmki/OAGIvfsd7HtSNmnR
dHSIC4Gj2b1o/Z2Zw1dSwjn/oQ/hMnpG8lkuRdCjAvbZrukmtki+KSDbZcGops6YOENaCGRHRIR5
RKpynSVYSPROKs+b9jiQsxa9CMSTfoN1Z/bnxzwdRWvUc0UNoRr2n+lIJ22fLY+KP4SpcGCZ+47s
qTHvSKfNZTVMoJYct4BisVulk/3AZXkZjeEyJ/5ymz+qXVfsoQMbuVMZE6ssvsukJXqmVzIKe8v/
I+26euNGmu0vaoCxSb6SHHKSorWW7RfCaZlz5q+/p+X9PFSLO73WxQL7YmBK1ayuqq5wzn0agv/c
sC3pWH8GgojgY21f9JUoTregVONWaiGKDXyzFAOT12z3myHZTUK3svndVtJ4N2nSZUTsZIkh29kv
/cKwMwxVYKz22NvLj+vHuOmUV9I4n5lE0kjrvka/N7D1/qMc/H399zfDpLISwHnJtiINCtyIXtmh
ewGzVzHzkoJE+B0jwqC9uBgE5yNjddCaUMK5LfoMlkI70DEqb7rX1dm8uCshnHNMTKuQJpa1Z8pk
p0r7OBejHVHRvrngq1DpdajE1v6QmzNeV1n8GKrPffD0/1KD51su1SBVFdZ0VSR/Mr2s8RbR642/
n4BAQk1ZA9M4yBLwfOO+uwZ8gbQa23g3aT/I1NoJPHcy7sM8sqVQkMXyx/UiCzyVDCAWXRS+O4SV
S30xpxDTvslNJB1a0aw7H37532dXdvV272pZbyxtCncRpZ5U9XYtzyfU5G6zQRdNuLBPu/ZrvCzO
bQMOTs+qfopRnnoYwwdazY4VOKXxPcj9rvRIczBE02JvnPcvmSjVMiA9lII5/ZKYymQGfBWGJBgT
NtuhAXH6HVv/BxyyK1q14C/Rizjws4HOEX0v2eAuUV4WAaVlQNwoeRzKoxzcKiLEu02LuIgwuQvU
g4diSiqcYhc90nA/SX86587pYHLPTktLQlkNw/CleLS4ox8fqxPbASo/iCEON+1vpQ33ffQ6HaSi
XaJd3y+2bnmK+VGpP9Hl+3WvIDo0zvSMAvBBegAzl9WPafjYdoKKpeC7m0z+6hrJSg7+WpXEuwpA
vVXmz+HZwOzK/08JLnw2NFL7gkKJtol3vTqdBkIEIt6UOviPzwVNQKLlwJewiNt86ndLbGOg0zXd
IbdVH9VX7DyiJu+LnoFvnje8VM6jqrM5jIM1hiiwMHyi4BCfTZuti/yX6Q92B9+4oZXJcdG0kAsw
qfRziG2YCvtm0z48KJ62FxX+RWI4VxBHZdQYQKfEHDHjn8n96fhfxIi+GD9zAQm1LLe4rqOjHBWn
tTM3IeBDtZzpARh9+8YvkW7trpviVgg0UONAHERoelMhiCclL4D0H+IFM30o6yWxVcDLE7ywJ2yp
hGnmXZe3db/W8jizRLW2Dkazj3etREAt8D0c0LKRwz9FWmZ2uBbD2eHQkzAhSRCDuspPJz8N/TYW
uFfRyXHWp1ijFZaBhR5D7HbVc5fFtv5Tlp9zvMaun9mb5J7XhrPApB3rdCyGEAWwfsfIQTBLIH1n
m1+BIyweCr4Qb4Zy2VqLHMHcAW8Q3Pxqq4U31b52LT8+MPpkMTaSSCYXqYwGcOJU64k7t49Dcwz0
xE5rQdayFTlWJsHPAy11OwJ9G569LPyaHKJoL/hKIgFcaArLspuGBAKyM+sPZh7mfgdb3+k3ksfa
J0poizgH3kDQcZZhsb9pFa5ms0cZoEP0kPzOBfalm34xbjU3uW3sHJ3q4FbYc2VxnHe662Nkn3It
MVmSCK/oGB4+3Dd3gTvY5gfZwTsGHV7yJDhTkTTOXQwZUSK6QJr5ZXIVJz+GD8TpPfNT9fAfeFG3
8tq1bpzXqKa2r+Ie0qRjd8iPEXQbvfbQ3fQiW2G2cO0UOechky42yqlnoas7zH8xCjDNDu4Cu3PY
kL3yKDhH0QXjPMjU52WaZLBNsqcPgxuGjBP9ZSFGCXemzbawgkfRiNBmNnA5T03iM1wpo11A4YWB
SOewVQK2QmqAxJnRfIimKAR34c34ThCms1pG0PHXznviFvQYO5glg2nOpxQwGeRPB4N/XT82SYaH
JIA6Ob/Vl1LexEoX7pTi3mqdvPPB+Hj9021/uYsIdkNW9y3vydJbAd6onQEYGs3RtMBuqcA+REI4
1xUTjAwlLcwxtG6l4RCPJ1k4mLR9lS+KcK7KBJAgGlOoyUb/4DcTJwIuAOBMFRf4qaIVtn8Jmhd5
nKMqEgOcSf2L8WE82AHA+0k6qEfmiUVuajsVuIjivFTcyyGIqWEGpLRlUjrdD7z1PaKcZPL9/2cN
nIcaejnWCxlJB4ntWrsvf0j04f8ngfNMta5NehtAF6l5HGNHLY6TdLgu4k29jb82nDeSUrzki/6X
9zsXAEP/DrD3g5hk/V8c0O8Pwy9OtpLWKIPcEZfs2d4kKxoUJ/mBIQZarihzYl/5rU+/COOcQaXS
DOl7C6wNdKaMSHHxNDlSq/haj5MvOEH2W9dkcV5BXQpCspal0S/4HvHOuFVv2NN+3ssiEO83aADc
5+JhNnID6FZq/iIs8CMnPZLvbCuMBa0I2IgHas/ATlG+ZUfrMHwWaCpwGyrnNqpqCNBdZJn8nvrh
KT5SF8RxruQy2jhRxBL4QX7HMrLywQKTAnHb8n4ZfpBlr4sGDjcLWYZ0MRPOWUxgogNILK4wW2RP
94xumzjB/h+6bbf8dv0A2fm8sRQsQiP6AntU4UeqSWPUGZDfUeMcPdM4mJqAlWzT6i+/zy+uYJaj
wxuS+YvpjmDsZYkcCuZUEbna5pdZieEuVx6ROctTmIEUP4M/qZepPYSCFwJzO2+OioEdAaweBHh8
u8aYdbBKJgi1GVJbhq6RohP1H9A1Ni/vSg5n0pNi5kWrQg5L/vobhtKaHtgYYSjc9hKpxAXBrpWl
KK9MJmo4yPsQc8AMAkjU+93OvVYqcUatVhEGp3OolMS2OdkFhjFrmPU0u/Tcf8Kauo/2mqh2sWkT
K6FcMOyVLBgMNQ93MXZuCmU3yufkj2E0X5zfSggXDwODRl04wqsnhwGvutYJDsVJe0HFIweR/9lO
WiwdKxDoE2kqn1AaxJBitJAtd3SA23FOj80JWLq7+k5csN0+PcAyAJoBbHI8EJY8FFaiSA32UiXr
ycgt7K2Y5WhXqbJ4113QposANeI/kviKgh7SOorkLt6FGUqBSmvnyF5o72ehCPhhSxKWNjGEDBoc
zDRzFkEXME7IEiQV8t9hFDmFDrLRAZgdlcBVbH4o4Aph38J8YbDkLlaAcZcB+PzxLq+HE+YC7TJ/
KrT+HFDDKSZs5QwAzhnNyW3Scp8sgqi45dTX0rnrJnVVW3amSdwurWwFZIaFiCZn+yQv+nEn2S+Z
MdYFrKNKADGfq/N9GfYO6UH6rrTudfvY9B5rdbg7FpGormcV6rCQqLoovku2fquB8Kt6ZEwHgdOJ
RqPY38/7erT9MB6F5g6gy7gXj9qheifN0E+SS0C6OFPkLYuTz/eTCCd9Mwldi+Lc/VIjBR1TmAqb
/iN2fuwAW/MLttpy5fvrZynSi7PL0ZCKsu4gLC0BLPcYZU6P9kXbg/q7nXbXZW15EBBdGgz6Tab4
D2e8eppOHTXJENfhbqL7EuRs6q4nznURm4a+EsHluQWmRXNFYU6qddvOH0U8z9sq4G8HoSroaHnS
TgB2UVxUqGDNnqTeEsNNRJv5AhH8GySkcV5bI6KUMtJD06tOZKR7SVUFl2j7pH5rwuP7xrNRdrIE
MaXhULzfRVCNIjW4LwFaQWwKhOykhpM0HQf5iE7v9Y/NrvmbO8kM6dfH4N8ZtVUCQyU2YiC1An05
b05TPD7qcfQEGmYnktC4muVP10Vu+/GVTO5y5nHXx7KBNlznyl5rV15wCM+Wjya2KyqyiL4QO+HV
dYEXQAc7wRcyyjt2fCImDdHxcUGhyEdjVmrkel2SOKP2LOsncN1aCOx5jIFM0ciRSB0uQsgJMn89
gjiL7nVySgdRiGUu+Jo5cFEhY2hLRgcBFFiKAPyvfdPVJSDSYBkMPH2dsIIo0ogl06sPFA1lbiwl
BBLrJk/94l0NefDp/s/AefQWJQXtnGXC2LJzgLEpAM99DcFTxQbq5333x1NaLHVdi+P8c5JNRpYm
aAErD8qR8UEQbINmGV7rL5uAO8FVEnwvjfMQgSzTxloQxckpHl22/I+CmCN/qTNH8gB0eiPK/7ce
N2v9uBhu0TqQogixjr3X0qO1+4/vNYFdaOzfV3ahzTnRZyYH9GIfZczWBS75We0Wp8LuPZphpz60
r5+l4CrzY8h931o0CWGJsfxEf+qKZM/DzbDcBOgiVVQgTODZNc5vxPW01CXwuHdJcKdnN0n2LGn+
dX02ix7rT8U5i24A9QTIb1kn4Ncccu8nrgVInNlTd8qzaM5OKI/zHcCFq0uSG9Gu88a/WceU7IAL
4pt3Emw/uBVtwYqOkPMcuZXr8sRSvCY+14VrNY+LyLsLRPCjxladTmG+4DKPtZPHH7XKjUUsops5
/8U98WPFpRLkmVojQGlajn3uB7W77afCsWKBZ9+8T2DQU7GhB4RifqlbtaZeArUVmnqSH5o7RRd5
IuZp3kSOlQDOojU5lolaVOEus2zFZ8UI5onm2mUrN2JM6c1zA8Y3tpZABYY5wtf+IYnrZu4zOD7N
qOxgAa+nFTrliJmblAju6vZjYiWL80VmTjTaBlANmBZ4LGG5B108+dbwFTc6UtFBbjVEsXX9WzNm
lCvPp2gZGZcS15Zhpi9nec/KEbiwp/dd2JUk7pNlQavMLUHul5yb2Da+L2d2Z5eHtrQx4B460l7U
L9y8UCuJnEtqS4DEg4gO0d78qpd7q/6W64IRkU03vhLBeaGUqos0Shk6Alr7oLWhl5rtU2tOnzSy
uE0kncpM9Mk2bVFVsVxEVUaSw3mizhr1TteKcFeAR0QGkZqk2Wp71mXvukffPL2LHB5ZOesJ9qR0
+AoS9S1mTVu30+rWnuY/xvB7yWJWkrgsJqRDt8wNLKPDINtLFuMYO0wW2pqHYVBXRLcpUoz5lpXJ
p1IBPiYTB2jMtyHAOvRTIcpbNkSYwNYDqD5YzYCVzlmeZBRlTHKcXV58k+MajTwH8d794w8EIeBD
BYWajCY8+yNWeuBpbpImbkALmB5b6WP6Scv31yVsuHFTlrDHBiwV9S0/Gwan08nQswSlhlOU7M1F
oAE7Bs6LmzKwqsCcgPorGgmvNdCTEAU1gj3QPEPJsLk1UUJW1H1V3qqRICJtXFRTkTSgjKBQgw/D
efA8y4y6nuBVpTKyiymxpcKbo8Ium2fL+EhigWZbBqCwTw86V6A+8IO5lREm+txNya6pnoL6PGme
on+8/nFe+i786YERHLy4hgR6Nh7tq8d8SdwCWRHIKSOqTqOvoULzM7QPplvt4pgVsN3Ct8565ZHD
6U8xdnBpTQXYATLABSzsRnPfDiub1kIwfLwz27S1LbPSbSMyTRel70hwmFu53itZnJddFiOjVVLg
NN3AZ9uu6V/VM1AGsFIn7ZObWAR1vTWo+Uog52PzdOnNhCYJmiqgbfYiD1PViV2cmhAVSzzmvHGv
9nuRZ98K/Wux/MKFNCX1kE8Qm8kgwANS5sk8W4BlPxOGBuBqj9ctaKsqixF0XD8QJAJ4lrdSDKeX
FlGVEMG/B/aA5ljPwSF18sNLQK4A4DAJipfbKq5Ecs5Xz4OssCY4X8wevuBa7csR06/ykQ0M6Qf1
h0BF9ntvLslKHnfvC1XuZ7RHAYtzEz/G+2U/2J2NnZxf4KOikZTNa7+Spr12aO08DVZA4DBDyelm
V5u9WriasdFbfPXROLffLsNQlISiM+AOLrGpEx6VA1v4BGyNYFR+I9V4JYr9+yrCZIVST7VaJrve
+EAnR00Abvoz7ERvYaEdcr5E7gzSDRKObXwozskTJivdYZ+Odutp3xl/SuaoT9ftYvtDMUZxWQLm
EM9jlhhRmpZhhQvePNKvRgCiIPPzdRGbWoENFCkaqIGwDsRppRoKukcVbnNyiPeZd+hOC0jZIizt
ja6T7cZ9Gf15ymauJXJ+stXyUFXylGUEf7dziFpa4zaIdwLF2J3h79RaDOcdQboVKxnRMcZ+TL92
h8wjTnXCnAhcI5rp7+p4rNXiBxCikmSyVWFsntTKrqqoU8jaczhqnjWa9jj2qUBBdkvf6IeKMyMs
AuspH9o0LKahJYatgwBcp929mT1cP8At4wN5pmnpbPlI4UGNpIACslrB73cSxig8jPtNIojiLRXW
IjhLkNIu1yoZMyEagpZ2N+v796iAnQJDBnQbehmvPUOdL+loZZgJyQBj2rtR7i+iHHozVGhsb+Ef
GZwzlZdSRwrNZu4wF6TsZDRZQXY8ljYG7+5NpxVRHG2f2UUe51jLKg37umZzNNZBQv96bCaBYW1/
+IsEzp9WapJacsjWWTrqYivDSdLFmcPavf5xtk/OBGYNa/pjzoB7UM2kSJQ8KrEpeK7ObJOOYfxA
0ktVWLQRxEyJvy0aG3aiSEFlle+zLhktAizThbsBTYkqNO12sRda2EtsOS2A2BPr7+vqbX4n8AkB
11GHenxT0lAwAWAQzBbW9NZaDpqIt2CrYwS+a5Wl1CrwMPmWYSTH7STrMDxGdQWcgX0APDWHQZGQ
QyOq4W9pA6RKSGFlGEDjvL5JwFPLAivBplhBv/WzX5U///y00I8A0AWl4F/jmUemWcqwjYNlD7Ns
bT23Tv0ci8AaNopI+PqarmENHq0P3t4Ms5VnXXvZGFDRYpP39JACk1w5iXzClq2tBbFsb5WQzPVY
5pOJaU8E9vtqQnbcLoFdTrNTkfivFBhdc//pz88PtB8oZAKfEPbNRXGsX3SdPiThLu08GvudLjq8
rXxuLYDpvNKpVeggt/qELSMv3A93095wiAH8rwKsQWPjXNdmywOthXGhe8qUsMnRpXTV3CnUu4Xs
0vjpuojN67OSwffACEknLacJSop3DA+OMaZ1NrzPufOFRUX2wXnns5bFeboyUIdCjnB49Y6hz2Gf
DtLmO9beDT1R9XzzHbqWxpmfJpvZWEw4vc5bPN3LvKqzk2eG7DL40U69nx+vH6Xga2lclMVTuteV
CrSSZmZb5bMGp5oJRMgs5lw7QeafVuZnDhkFcT1k1Dv1+8vr2g1c5Z6ek9v6wBYrKidzwm/XFds+
ScR1CaSJcLQ86CcIg8yhZyepfZmxc1nhiV2c9NRmY3edn92IPt3mSa7kcZFXN4uuynPc4iqVABlu
T7SyJckVaLV5lVdSOF+hNAbwTrCB5s66zcKueTD+orZx7IDfLXKFIo04t6Fp7YBFkQFPdOXcTB+V
6nMmvF1bsQkcmr+/EuctBh07e1PTYsMYrYj6a7qv7iLPaG22cdP50hM5iNbdtrXSNE0FLYkMpNTX
1hiNljlWzYIBkeRYgdScfu6EiJUiGZzFV8ZMSEfhM9ojvWFbSzEa58OJOPScngljW7oXmd+2TzQu
erG/aXXLWjMo0hI9K1fxf8GpVInTugxOpfLrd8xImoCk/n2InLGbgIlJTCZMqj22RdI/UbD5Sbvr
1i46Rs7YLb2RaTFLqKyE/VOrkHutLv5e5vnndTH/4ipAjAQ+VzzWeViNbNRbyZrxuZSHprTZfjbb
2pvvgODywFBghZt7zIu/8YgAVPufQPbvq2+lpnRMS2BRuPm8YyUqhH6wQeBzsYKqJMxphApyNl8s
odZUGRRMZ6x6oJMZYq7actSH+jwOdnIMhSvhmw8EALb+VpG7AuYcxuagIGEj++qse/Jevw19A1sz
KbZmRP0WoYKc8SdhRGupgvOlN+VH1t8xblGgPpMb8Md45m0pMMxtr3VRjjN/o5GXLl/w/ajxwZRP
Uino+W1GTBN9bZBM49UjcV4xnobYysMYZrGkD80w2ipJb+J48IxEhNC1qcpF1Mua1coU8bKrUIdG
cKb6STc9OT1cv1yi3+fSp2ZS9XkeYHqDEVG7s5ovZbD412Vs+76VEtx9kqtRDa0RSkjwfTDvY7Ev
D7+oOEVNCZE+3FUa9ThsuhL6lNYHadiVleDTb5oyRooZBjZYzN+8PcNECWQz7CJMuQz1DbPlyI2d
6m8zcyxWVM49oTtifzPvjtYi+ePr9WIux+RXEGYAwfVPC1Ne1Fad9m7eixYUto5wLY4/QmrJhjbm
iMDWuUkPVBQKRb/P/n1l0vXQgTjBiImbaXtl9oJC0OhjYefacXHOxtSWfIniFFM0Q74rWzQXtAYA
U+NfgzEf03gQWAT7uWviOGfTE0UBKwj7OiSwsYvop+kjJSLiEZEULtZOWhk3gPhgpOLVbs7SfQAF
ZSqqH4u+DZdTjjUo++QFPx0E9218ljVb4Aq2CgWWSjGTr+D/wOB8/fGjKp3qYcmQmbxMK3b7+NAe
2Py/COh688BWgjhNsDw2miRFu9cy0PLRqY1u5m7GssZ1hTbFgIOdqmBbtd7Qk5OgDtUgWPAtTF8v
j2O704d3uGhG8/4/Edx9UXJiVl1WIM2KfigYmk4F230iFdi/r+5jFSphKcUIzlFwo8/fxtAfVEGJ
Y/NK6gBtR/kENXV+YmWYNWJUKZC2FP004bEHRH3d08NjW/vXP8em/V4E8SMr2LkaLFTTsGWSPsvd
11wTfIvNvMlaCeDipTJKS0MUoJh0HptXXvbqLX1hmsxdS0jRupVnrIVxjt8aM40OUwRt5PS5CRe7
aqlkj/LzYgSCg9s0gpVenNPXu6qMa4PpBejlKbXLz3r15fq3EZ4dZ8gzYL3aKsBjsj9G9/G+9omz
+PETa8TGrqgoLVKIs+qhrQqZyEBNkY3DlN1NWWjHo6hvKRLC+351lMw5gl0bWmZnyYciPZShaPhB
cHkM9u+r+5lEcyQbMZpfKsltI+jsMGld0MzYC/AuhJCwohvE+c1AUVQSyLhBUaN4S50cGiVxrxsC
S4/fRMyVrbF/XykUNEU60Bo13LSJvZ6ArwTbZ8Brjw/14M/0HIhgnASfiUfhy5ShSdXKwqRK+XNE
x7c0wY4ienOLzJufpZhJUidRi9A2eKpnnZY9fVpu45fGfOWTd+wCoX3426WanG/Iygm1E+ZSTeu2
bo8yda5/pH9RR8VcKJYstTfAmaY6qEpDCcJCaSeH6lB5+Q09dEeALgNbTgTAJhTH2Z081USOFFi5
fKffNYB6y33pwHhl/guLyLaRX3TjLDBPjL4Y5AADgN1xkB6KRDA2sX1lf/8+XwA36NzIWCnGjAsA
0jvL08fcHkApGTW3QSuIrdvGfZHFRSRjGEhiDWhahvJBo2cLyFfvuz8XEZytBUHbajTJMNmPvDO+
b8u75I9hotk0Gdbx/2dufKV7mUD2ssQwN80P98YJzUQszM8uw5xKXV0UxjefVCtpXCgCOUU7LQ1D
gWJISS9rMxmIlrHvYWJ1npwnwSOBWe9bl3fRjotGqQwigmCMUDHov5bV11A5R+Vk6+atVu9m4z1z
oeuz5MLS2EtUaUEEulPjL4a2X/KfveVddw/bqclFIS4ozU3TysoEq4ubb2Q8a9E+j76WovEjwT3V
OKeQRR0lqY7suu0a9MRyb1w6QTASXR/OFYArJ6nMZkZqGjzr8V3TnrPww/WzEmjBr3XMU6hg76yC
q553i/E0N4Lf31aBYjxXQqsfk5iv4ymSHJ2GVom6XXgD5hgH4IS6JZr5EQnhbKouZ4laTQ5ycOSI
Su7opVPUlSDoiIRwVlWFeLG1E4TQAHVBYznEFkASakkgZruIQ0GRq0q6Kkt8k0HqpDrSgKnnGvX+
F45F7oyf53scXn1mFXlVNPWobjmAlUTO4ZjTZIbjiId1dO53bBgMhMkOME4AcgPLfl/2uxLHmUQX
z5nUK1DQHOfvnZ6cSNCYXoJNhd11296O2ytJnF0YcjPLDcO2/UU/UnipX7vqEXAgUMsS8c9tlg9W
0jgDMQesSJUDnhCsZ8jgYBdfP2bH/4ATyGLaG4+9ksS5HkwMxlhrgl6Msp499OK/lB/To+En++gB
4B2CY9z0EStxnBuiapqbfYJ0Lv7buAsfNUe2kQDd6zfzJ+PIpriFo8ZbrUrrIpFPitO0B5RViSAR
yX/rmWd09/X0WBY/I8VR69hpGqdUfkq5oNgg0JNPkoFGEstZBqltG7hp3e6jOROc5aYTWSnGZSt6
1NDS0rDQZGYfrOgpyg6TqCQr0oLd9tULJsr6eEjQNEdJ5qYfj0b5KDAHkQ7sD1gJMPtJH1VWw8Tu
a2ljLz+x9STFApOEHAwzLgP23DLqTHF+0Jfelki50+X4LuyxOZrTj5KRCb7b5pTA2lw4j6JMRatg
5hOVwdSmDxPmjguwzxohQDysm+BOwY4nhp497T3Z7epjcu5F7dPIIgTP0SX+Esm2RT+3Ijb77bMG
g5KFQWBwwnIJdA946amQUPoAWTVGdSurtCkev47W1M/XP+tm0gTkg/9J4ixz7qzIDNmbTRqr0okH
6YsG9kSfVuqxLgPFvi5tO8oZ4MaDViamvzifkoM2JuoLAvhWcHXKbroL3OqU3vQe8Ts/+ilKqje1
M0B/oGAwj3FSvbbZgBZwsDnSnLz7GmnU7tNvMUI30ApE4Zud0xvfvJLE3Y65zDAwZdQMSwbILsw5
azGiTvlrWqW2q3cliasPx6lWFFoXSFoAzDOs28lt5CA07MET6l//YiJL5PQq03TuJ4tFt/QUTPe1
th8ngWfZFgF+b5QOsJ3Ety6DILN6q8Uea0Y0xQ5S81tcGg8SFaGFsUD85hPR33L4vmVndH04s1Xm
QSPeTCRHl8mtpapOHAwgTFLc6yf3L2nIRR53iXMStJlpIjdtZyd7Gn1waFaolLqLw7DQrCcRd8Sm
sa/0466yGkaGVWgwwWb8EKm71EidofNCVTSSvK2YgalQyTI0Chyj17cqwt6+1qjwGR3YQdleBNqN
futhEgHzbe9q1GOX67c0LusxSLlkU4kEvD22L4uYwWgbj/SJEc8r+4Q6Iomb9rgSyPkouSB5TVlf
K0PbeRrTyLbIcpYmJRF4w80X+EUQn+7ECUghQw0GUsy3S905gxw7keL32p2SphjDFlzlf3G+v0+S
T3QU7OaZgRYCLuBlY630jUflvtqx7XTYY2W3gq7npkGu9OMMcomX3shiLAUB2N1Os+fQ+ruZC9sK
f16/aSI5nCtss1iphxSZiQky+I6cOuAI4CipqIsrMnyepWMa+8moOjTaVeNbqgB0t7ybFd0pewiL
yqNppnYwfBgcacG+mqioxjztG/e1Ok1mtqv8K1XIjDXREqvHIfi61dk24253/SBFIthBr0TQjoZE
nfBEqxvqkyk7KXX0vkB5MULOeZBKlau0Rkm6cpfvbI/RPLSfu90LTfxBNI8oNHnOeUQxun9ZErMC
OLkzvNrXb+UFYwoLiHJzoN8ko0g/gffg8Q3JoiSDbsELV5Yd30oPJuZI2fyvvtjah2G228PL4/rp
+pcTSOWxDhnBrNoFcMlpCSTt3TDvNVF4EZ0lzzncSWq0jABRRp+x/DjvqKMHoHax/mKANGB27F0R
VMK2f/ydLPJwNCUWNobKRIrTV9/r6RCWma9/VRvs4ck3xvg+73iRxhn/mKvEWgLcr8YFBiZSUzZi
J99CLUBEW+Kl0826wSUV1viL0ExG0Y3ooTOQC2aaGigIGSa5KO/5lw930Yy7BEYjjfW4wCSVBzlz
GEEOU438Vc022x+Z9+9qdK5U4yKoGSu9hY4tHH/2l9ECq5k4pQgAWKQVX8IEvN2SLSOuNqaeXDm2
tR24Pw/5uT4wqpD0TuRLtqPM71N8A1OzREPXpC9vicRPc7stdSeeGjTABU3p7bt8EcSFzTZXogZj
yKxQ9qX5PKrfWxG8ofDsuIgJJs8sHJKGvVbYs7kFnIt5sMAFUR8KjHaKMipmym9D10UjFndWccVU
GyKnMYYGFiO1iVHYabcrNb+tntr3QD5h/+oii53uStYcTDSrI6hGTvIdaxGWfuyrX5odY0MpfNFk
muhjcV5DrccslhTcLSnZq+U+Hz+EmqBRIzo9zlE0VgZsfJOJKGDlEiDogt1cHaf+L1qJlgG3M4DL
6fGuAvNcZRbi9HQgNsen8B1sOK++DucZEnNKhpgCqXtWPi/SgyTqAQk+Bw9WIJvLFERDEu3k+slQ
7trpeeg+Xw+1WzQCax34VT+ZTN2gFXgfqJkzgLdTfVT9/AnMZnvhrgO7h1cuDuVcQdEO86J3ECXN
d7/8drOXv6h+V/hsVrVw3oMVsLo9lHMMqbXofV3iSRKTXajehiPKW7vr5ycwMco5gwb4vlZsIncw
gq+jEtkzFTw7BPeFX14kJek6IsHbmMZtHt4BwMJJZgA75Itd0sN1ZQQpCuWuf1gtrRrlyGYL/XsU
/jCsO0k+ydgJztNzPbyr4XXxbZTzBEA/isJgRopSBZ4WfZyUI0kXwaNU9Hk4D1DkpBsrlr9S3SuK
vfm+cbVVpYxz0AOp56QmOLLgBiUY7KuZLvmq+hS0Yuq9yD1vgqZYK2ncBzJSKZKWEdKAyLdzZTfz
csf8wWABGBvHQ+iJcHe3q9IridxHWtQsiIcaBxjnuxmwg4sr3TDoiKSB0PZg9kCQyr3Mt/bXTfFf
XqeXYif35ZZKLtMpBYuE5jNKLsBZP8dn8JCj2ASsih/XpW072oswzpGb46SrlYpsaKyCTyP2eLDL
9pxnlcBZCMTwKAuamixWzWpatDkr+GbTbSYEyt52sr9V4ReFscz9TzKU/s2YEdQTY2thkBjHF/xQ
fxJtV287qItAzqtLShLJAyjb3Mzw6/6zbD0UYwfUvl3QijzGdqaHmqpuAm4fgDqcQ5eMwSzmCd+p
+tSh6tP7gUt/VHu2NwR42xsq6I1seo8XaHpU+LF/z5lF3xIslHWosZrLXSQ/UFVg5Jv2cPl9PulX
KnmJM0WKdkCy06wfBGDtmAy9btrbPsPCcgjgh9CLV7gz0408LKJqQsLls9UnCRhE6bH4ZjklYB5w
e0Hajrgo6iNvmuFKKhcXY3RoQOyFallyBvuh0/rhsbPph/LQYdu1F78KmZVxuYUlSTqwZgy2588D
ilgFUVqTbSSx2UBsJTB2x+zb6FW3rLdbiPoVG5YBiDPT0DUqmSqoCV7n5ZWV6GWsjljyDh6AGu7n
1Xsiy1oED3lu1eoylSZ6FZqf3C94wZuH6LnZMXdbd3bmXDeTjfcgunNgtgEdAwib+bWBoEubJSwV
+PnFpLaVPOZ18XFelH0jCSvuG7bxShbn2uM0XzoN64wuZmiW778gqgKv/qQ/MBqz2HvHA/6VPO5j
Za3RqCoqjm7WHrBCoOnfZfnD9ePbSqMhA0j6CvDvcaWZzquH2jhUfVE2WIv6xdnLaHQZGZeYcWTD
3b4SxF0sjL/WMTFg6A2GlAf9UelaJypKZ8iOk+hxsGnlKpZIGFYHNSWu55OqakICVCV2bbbvg6Mh
wr/cNDoVwIeahhQDVvf60PpeD9upxWJEQ5tdr3U3apvagE7wtF7Yq93SRZY0uEBLxywgf2MVbQin
uF/gBo/SLphRYCn9Yg8YCApqZbY9ntS2LBhK2pIJAD/DxAlSReZLflHRxks9It6P8h4sPoEIGnUr
HmIl5iKAywd7gCuNGQZ7UXVTjsy7s6IRNnE89p4SDz2J9OGSwaqKrHhoW8zB6cSndPGq6XD9Hokk
cK5BGSidZANF0lZVDzMWi0j4niTi1aFxVieB7zqpWJGjjJzkoB0ZsHHqKJ2DThWafv1JtCm1lcuu
JfJxfhzbIQ9C5LKNZbPJ69JJwaoDlDLi52gyCoPvVjBUVMwJgCENQfHFbFbOKDKXNsC0Akqk9AXk
MPGM3XjfZs4/Tc0/T2Og3kUc+6grcWnRlbIaqXgDLXurOQ3WbSIifNu2i4sIlkmtRBSVPoKKEpMW
cA6Ndih7QWa+6b/XOnA3KaTjtLQpu6rVDxlLn8FZL04UgJ/B3QAIkgirGubf1219+/bqGChlCFwW
wMpeK4XmfWQp5RS4+t3gSrsMkPjRNw3dHEZKHbrG03V5G9mmpVzE8V2VDu0vzRxQqlCU45L/H2lX
2hy3jUR/EatI8AK/8hjOjEaWZNmO7S8sW4553zd//T7Ym4iCkMGuUrWV3Y2q2NNAo9Ho4z3M0YRz
JGnLFwWbL2TwN4ZDp8HJIQOoeBebtY4w6EQGNEx/40E+vg2hxiGoYauIx1SgMHFuabZWopDaBrM3
M/ccCJR5aF1aByAaGlpNZeGEeN/QfIJbixgIlzhjJHFDYt0CLggbUcNb0U9yr7sZDwwSR1VdgAlI
gjPRnU92AjnjVLrMMaZNxXkmD9N9Hurd+4U80PqPNxiIhccVGo0p5q+5GGasaTauBjZvVMELSdS7
mKCFXp0O18Uws+ZDdfSB/S2Gcxfdto5lpiFr2g3osyvc2f6S2tQl+VM93MYgFk83mVkKHeJOJLdj
ZlU5a8eSzgznjlWncg+U4qHulX4sHSoUu/udNG67FrC6WNREym5+MBrvbw6PCcj5yrmTIjQJz/VO
HGf++hDjYi6QR1NIkAz3Wh4OUvgxtvXX9oy7l9tk7sE6DBlb+4uUpHrMwxk9Fk9OSA+dV4WlxBaF
Dt/WVc1CDxAx+bT0tJFyGdgIdtLfjjTMrfC6EYo9FUBDTUDCAWCCjwfzwtGydEMqgRUsFRehALpl
XQX35F/1dASE3Sx5jQv36lkq/6jLqTYDxy+P/NZ57Mxw6C+DDIZbphlPYqUA39hsdUQbTDOMRAHM
uftOdHd5b97Wp/pQhdq9JiPxFhv9TjN2BHc3tJ0o3WoPWM/FcX8BlgbZ9y0cC4+JBCen7AUuvrF3
Ajlv1dXrqo4GBBphdc+m2exb+0yOVSjzvlLVOIe1aCkGQ9Gd6Ot30wWNMffKR4pHA8FQvSJv8mBX
5KujttOL81UA4k4NWqBKMsS4zVjvZXccGrD/mB745QPJMRAebNaQBgR1B5jtnPOokpUW5QKMcfUh
SV31/NtbUR8jU6x+L5fInN8r9XYCOU+yzDGJbDpRX9c+KfoRvItRdJpk84HCc7aTwoVWYDsuJoxy
I+JuV29eare10GK0fbq+ehIp/BRi1mtmvBh4U7Zbl4YJ6Qy/BRuoG3XK5+uS2DZcWTW+hbpMdDJ0
kYP4d+sPGwBx0NwUlKDKXJu7dpS9y0XOF+jDJsD8ASTxCjpu7DB5hok6oA/DJor+gDrnG/zgXgJ3
RUZNbc5rSyO/JLdN/lBYN3Y6/EsZnGlbqdVYW48124xgJMhx1qHjvL++L7KV4qx5aMy1LEFtBa8X
Gtn3fvp5/fsiC9uvE2fHfU5HO+3hDJzmdl3DqjtkheQmlIj45Wd3jnuJkRKsLRXhWHqZzNA2biJZ
nlvoq0FV5BhgUbAAG8X5ajpl/e/sornF34tcv6/69eRM6c1MmqABRKa+dseWWPfbSry3rOCzaM55
b8oCkGZwCPkj8GX1r9r/AK4uXsFnEezvuxVMp9wE4TmcjRm/38jHub11ZKzazI74879fQO68KASp
7bpDvjmufmill5rUK5VDH18WZXZztZYsmjCG2Mvjzs5ad22bdgYrGmyH7B4Qo3fprfUhPmkF7r3G
i9Eeh5Hr61slcnI6ZgVx+WlIpPJOLmkqOx56VCq6unGd5THZ3jfjD8r+zygbhBQf3GdZ5OWeOZFh
LmScAZiG+9YF1OOHsZbNSQkfinuFOLOv09QspmpwfP2xLZD5GX8xqNm3yi3aupDoljV1yRaQs3W9
JE1CM9xHxvRxbVQf03yupXxurBslfbq+V2Kbf14/zubXVk3ruV+RY1wOZhQuZeJG0myCTB/O6te+
Kic1h0H8FaMvqJOdyhmZs9/pBOWexC5QylNftpQy++AOQDqOTd0z/brmS1V/KmSYxLL14y4O4G4X
jcO6vE3tx0B+Wg3mzWSlP5kO3OVRgFwCKULkl3TrNM9gTJWURyU68GnNVte0Cvkr5EEAnksAHl9l
bj+c/pWh8Y2KdGyrrM01JMmKFLxfdUEbNynr7clZ60qaG5Ysmcm5hbocaV3GuAyHA0m87qQf09v5
XgudcDtvATk6/iapEQheFxRlCUtTUUW0rVfg7kWHOcccc/h+glw0g0K3fD2c/bd2RDFhgC5A1lEz
bJPzSODMmmLVjtEA3IICJ0Xckim524/m9+u7JnB9EMSIF0ykyFB15hKBYOZAvi5tLEzVLKxRBYjH
IIUJfjN2R0EpyfC8NsWX4rh9I1U+EIpQxk8mQt0tsiNXHYBAA/AB2RNevGE71bg1tLJR17IO+avk
VHwgQXoubtiGER/JpMMb+jleasb59KwdzbzYIscvLs5n1v9p+dOZ1axMr7xDed27vnGyhWR/38Uy
RdENcYGGQX9pkCdYL1uPSWWpZ2KO+2U481IpzrGP7baoNqpJAJkPCxJUEeqkxhG0jO51baR7xblx
C5ThbTKMEdqznDuGwtodyd0UMEwAeaP4a+fxUivOpyfalhm1VVg4XLfjek/o4bo2su9z/tyOWq1c
6WD7OsmOUYdXDZWFYGIRiL9wYh0NKYGX29+bBiacO1wZ9dCh6287mSYJrmvxD3vytwy+DhFnZV8W
VcpY4k/NxQaivBP0rQ86NTNklQ9Z36lEJ37SQyvAqTjms+13BjnqtAgB+CWzM3bmXxv0s06c/4n0
Dl3a8IZo39cOCSNXuolvnxYvOQJc2M//uL6Er+MiZmjP0jgPVE+zYjSr7fh2ST1j89oltKKvBv0G
jvLrkgTIsi9FscXd+QN7ULJm1HGAhs8YK8UBAtynfbt5zjk7929zPs96cc4nWYzc2FTgrAzDuaQX
YMtGMvxNsX97FsF5njhXAJNrQ0RC24fELkMlKe7XZpT0P4nFoIpiA8b2dTvSCk7HMjM12zdRQont
xEfvs7dSw7++PUIxFAwqAK+0KPLkL3eHbhFdGxNXkT4Asds5WhrKXeOX60KE52cnhFuypG6smpSj
7TdLdqCrfh+V2/G6iNfPW1jZTgTnpmcl2Szwuju+lZ6i5qbRBrepP/XbTUYOlfJ0XZhMH85NT02n
Wh1qiX5qGK6NwcdWxlIgk8B5UbSEx40+VwgWS1SzaOtW5ioJeMRe9HnJ+EoCoRvV0gkBVgwueo+e
0Qocgq/xic1ApQfZyRRqhHY009RQ9kTv5UtDS2xrRuBd2H5f+m3055L8uL4nzIZe+c/d9zn/Oa21
oy1pZPtjP3rOclNbAGiZvw2W5FyK9ACHDvAaEIDC5Dg9lBjDIlOHK7psn7Lqfh4k4ZPIM4PPDJBH
QC5HUp3feeTAxs3AGNyUjmcMVgT29kmZQcacZIvbG6NEnFCdZ3H8Vbpp8ZBZCZLpSWQvi0ur7OdU
xXEjud5EbmanFX+DKinNnaFlrYjaKe8dd/mK1oW3qGI7hoMUoaA/S2nM2MoV9liNzgraDm3J94Uv
EhTr0SmAPUazBedj1sQqtqEjmD55MM7Z58xf3OIGNJWaN4AYOwr+f4x8ynop/5bHuZmKRiq6YBXb
nzLDjZbWIzLUQEGW7qUIztqscSZrM5WopYA/Bhh7mELZ3PvCrVzWWJTdHuW9lP+wjGBcJCCignLc
laOkZT71bYcLFKWBEz1Xh+lYZy5KfX5yLM5yakKh8dFngdz1oxpFtdIU3RatddOp38zSTwzJG1zk
fRjPmUNB9Yw3uP7Su5ERpI5At0BEulleV4JgKw1s/Sk2w+teTqzKsxx2nHfB1GLHkYrBS7zaaEji
41rd0fL070Rw2zOWtlFXih752fqY2GdwnakysxNq4egE4G6E9ZdxPlQdxswCvTOFr9ZdZxvcpXxs
FsnYk1gIiv8q0tAoGvCmbWXsX2OqoEU3j3Nx1HCe/u/0FU6P87cIHsraKhqjHjZkZ4c2u+9zO1Cs
/GFp6rfsyE4Mt1wjuhhoNqBpUkMwkBmIONv0CGJx//rGCw+mhS5/9MDb6IbigWfyYjDUspwhB4Oi
6G79SP2p86y7JWAJ+wijJm/xqMBMxw6p4OV6xfCq6KupLGuFIl4euxkFkPF3cyu8rfigrN+05bO6
3MVtUKm3UfGlluFliQxkJ5xPPta5AY4hMlK/jDt32Q4lIHqlPKwyIdzeEUwW922JDOemfZowR5//
jJs3mAeAjxD7OBRRCeXc20C7vm+2AfdeAgTbxMV/DOngjFiPZyHc3Zcv6QKu0pT6YJ1wV/XY5ZE7
y5KnMiHchVcQ0jS2gpuhyj4uy+oq43tif7lu5TIZnFuY6DaRjvbUT/vvAKHzorhyo0JWHJJI4cOq
Ku7BrsCOrF4rDzklp0V3jsk0B9eVEV07u63nw6ouLlV1sEzbt5rOc/oHNf0eDzNmgD5dlyN2Daap
Uo2a1MKIwst7x1acUiW54vjzeQXeL6Z8k4N6Sk8r0J8Z67lsTlG4fjt5nE23s14MwBxHl5N101Mg
2P2Zya5sAfUz2hQZHaqNR5Dh8M2KtaGOSWsjL0pC/Wk4tWCJ6RVXe6gBL5qdZ0wYmR/etIzPIrnr
uwJwWD73M+7WE0OsLA5x6xof5kP8heHrK5dehn4vek3sdeT2DXOX5eR0OLZErd819icjmgO9r86o
Z+euum0Se2S/n3+EIY2AhlbMNamAw3ppJn1tFOuwxnhNpEnprlV1kxkybhqhaexkcE4iyWvAuCNt
4iOtdO6S4jYtvLaXTXvINOHcBB3GulY6xN5zfU+nhy09SkzhugDQ971cqsFxkDzo0fcxx9ttUc2n
GD7brDSP5NnXMW68wfZU2h4zwzqu7bExJ3doDHdWZXNbwvXEWxbAZQRzJnw4Hi1xbIIjDomm9CvB
Mfs8ySoQQlVtjAvYNroxMez2UlXbWfqEKljLqNeCKAYYVfb/U6biLO9EsJ+wi4s3WuR9p8bo0Si2
BYByBa3vEiBfjCAwoPTh+t6JVgys9DomgSzwi/HzkGuStXYOsgK/VoHeBfg1pfXQvfXvhHAadbGm
OoMBV1Fs7zYtoNWdNklsUKYH+/tu0Yqs6MpUbbHzNKyUzzYGB0ZJbCLa+v1ScX586zpijaNu+7l6
a0afjUESgYsuwP33OYczR/qSgt0HplXdl9ppVGqvHm7S8XB9M4S5sr0czulkKL6O5Yhq53RovxEM
SQEKKUzeo6ES7d+ydlHhvhgqZl+RYEICgBOWpMCEqM0GVRrEJuv8EdOWblW+4XlkI1pEaRVDMa/a
o7PCsfplQIaxBnH2qDSuUaVh1by/vnCi/bFsAI2iaQuFHv6lF09OmVc9jv445oGlncomOTTFidQS
bcQByk4Ql/7Ty4xkhYIzWV3MJ1ZlGI7xxbyld8mRHPtj+sd1vUR2jXQ5fBpmunX818ujQ+MuIfZo
IfDajm17sqfg+vdFJoBv65puYkYEj6OX37e30li6bELqZ3kc03cpmuRl96hQhZ0IfsXUvALTD44O
WcogmWxv1N+kBOBTQMlNEQ9wi6TOtmKDhxGV4EH/OhHnUzwlkQemc0lyUaQJXvlMBqbIbB5/E11m
CSbyUCpZnfWcNsTtzerD9f0QVrHQ48xmMH/9g23Yzld2GKE0Kg0lDCMcv+k+m4cbEm8K9GA9Uhnm
CDvgfBi1F8Z5TSXX1KjAoJKfVNmHuDc84BweCjM/9GULqrzpvCHTdF1BmUjOkZYjRqCWLqJ+nM6V
BzyGk2GnH0zbuG/TP6vRDKJuqST7Jvaqu0XlHN2gxWM3anhVWF/HX1Cmw3G9W7ztVwFCBuUjtpLn
HeSscWhz1enj1vLzZGG1IWDBXl9C0Znd7RqfTxiNypzWBr4uGW3jbix6MMWnLUaDpZslWzi+pQnT
QaBrS2PEwJfqslzYayz1gEK+ooMEQ5SSNI1QMU2HozOQHaI8ZgZCxtYxBoQiZfWO2JclO+Yy7kSx
RjsZbPd258vJ2nRQDKyU0liPdpLdq2kSu81UeOByczcz7w8x3K2WpL1H6+mAlIrtLmohI3OV6cqd
c0KnaRhKvKijsXQr7fsKCGZLBsomuhX30QQX+09jNShtb9v+oOhul3/Ixj+1wXazRNa/J9RmF6ly
14hjZNpWNtTBYNeTmeIBYbl9JQnxZMpw90gB4AK7cnCPdNOj3juHTQfzyIpTLGvFESqzi1g4QXWp
Zq2RI8aP6fxxicwgszAtOW0yVy90FGgxx0StJmg1V5S4Toxmw5sZPWeNN6Wu5mtudIqO1uiWxWEJ
2LC/zAELtdtJ5Q5AtmTzmGct+oymEZOMYT39sTpv2SpqWgalFgYz+AuZVo1Gl2ilvhG1LjKujtOy
4YwqC97gCZ/l8AMBWupkNGuxgjoeewPxKyvy+vwNXgkoLcgaI4JVX5GfaXrfOgNFKURVT1t1D+Q0
O5XowS49/h7ei+DuJ7LVGfoAkWiHZwqc9WDrXyMUSW3z8zJIQA2FAexeFnc9NQPNDdOIoM7DcohC
/bi4ubc9WPDpg5ceZD5dJo+fPKrTwSEpI6AiXyew7oX5cQFRpgHWQiBDagEkShZTZOA7BfmQdgEa
e51UFmoK5MdqHnSYYDRJIgrR0d3L4FwExuycyMrhWG17dVuncMun65YtXjbMe9rWr3lxfg5lVisj
LWoUsrOLcscGxak/nJ3b2deCJIh9InnfCi1wJ47zClGdodcogQVOo/W4xdO7xTZuJw3E85OzuO1o
vP+X+rFd3N3DcVpWQCEBh0jhuH3nVicdwGnU3xZwwTPsh/lGBscr3DOWV0bpScMEIZcdQjvzVEdD
gh5wdXG3cnWLNbyulOiGojsJ3CKOSGlrVWLCodPHuP2kgXG+vW1kqVZRBL2Xwq2cmcerGSNl6JcY
9yxdMx/aQ6FMX+saTtCZO+MhVQF6rZmYWbuun9godwqyBdht2pQ4XbGCeIxB7LHKXeZPLvkRn5qf
/xvIq1Qg91og/ZyMtbNQHzwb0VflTnELn0GgxDRcggr1AFNSXxc6j52GnCfWbZXMHcPesYyb5cdq
fTS04PoiyoyE87/xMiRg3oCEJHK8BbiE6naohyAjj9flSMxEgOBnKUVtACh81r+mSuOlOdoHaXk/
Kkj2mEXt6orMNCW68a30dbROtRZReJGqPAL2U83TsBveK7KSiniXgIxE0L1kE743qrFA3jAONu4w
54/sKddil8q2SSaC8/AIYarByAAjMPWnWgl1vHei4/UdEjukZy04hxSPlpkjz4AoaflKwX48a5Jb
SqQDELhYZydyI68mG+K5yKimYITf6RI/njtvWdRTY+nedT2Ep3Qvh1urwiwipSzR3JN+GgOWE8N5
/WLe2iFDVbf9+I/r8kTrthfHrVvaW2tpRoT6mrO9Txp6Wq1OlhmRLR3nygFxonZlBJUUlEQ016hv
5bQgbFn4qG+vB/sNO2+a69MUb0j9+fkn53dXFPhcvFn3infgwQ5lc2IylTjnnUxgle8jjCc5YAVR
2qDoRs8Yf17fG2Gxc68U57EZeMnYxpYDYu/2J4NOXsB9vLxfzsaB+FkQBYvEYwtf9HuJnMueweLV
VrGKYxTm78ugDNc7hnmQubnvnKThrMz4OPdtV1U01tmvuGzyN793W095Z/xIa9cOGc658W6R9TTK
NOQbaCMlGUgP7F4/TX5htKC32UcetUcbWxdGngxJV2IoPCrHWIJwItNr6tPxW5IdkvGbRiXNrcJ+
wN2m6ZzLADNIXpMNEQoeocVl/ImV9DAw9GN8mhJvAVFTFyJFI+lEZrZ35cDx9cENsAf2ZMMfRkUC
wJTDXH1ctlObBqYqkSRziTrnP8o8V/VxwTH4C8YHOBVeF2ie7oEaT1rJkcrjfImCKm8+9JAXIcPJ
QE2Go+Evnn5m80Nva7Lebx/nSyJqxMOaA+SMaA9K7evNvzzUPNgHoJy1zWKQKX3AGE/SwDoZfnnR
AmYXquTx8w9OC2lHDBuCe9rkDjXQN/LONBab4ezRxkNmf/OBlQX2GDK6SnZkI3O5dAZavGkGmAZt
i4JanS/upFM61VZjUwzM0Qd2byoe/P/TiDdefoDpHK77ZuG5fhbHdxFOo5GQxEZ0tg7f1q9gBHQV
2ZSHeCUNhMk6bkgMb3Lu30pAd77h6YEpNuUuOhd+7XXHJhhAdgW+pjdOATLcD9TkQW5I+HfyWBvL
gnEMrGFh/6jKzIuMZHYzQxJNi33wTg53oGmWo7ysA1mn/KSPHgPmUrzJa0FJ5f0vB0wT+iqUPTD5
alpoW+RMsk2nWQXiMuAlg+6ErnzzkJ6jy3pHgH8DQo35aLwbfNW7sX9cN5J/UPRvwXxOjXTRtNQO
ohJyy2ol1UEJKqzqkWFyr8dKeUuMiq1DPzMgtFBUexkEraVtojMEBqOv9+PipvH7tvGvqyS0+50I
LkDAcG/ejqyS1aQXSwkW5w/9z+sSmLt7dbHgBGMOEdiwr2Y1bLMzlQ5jLv6mvx+rIElqv3ROk9VJ
Fkt8vHaCuGtzSoZktXpsjnKkQIcDUvWN5W8hI6tnVNXJrcw1CtduJ5CLtfthVUY7Q88n7Q50+KCj
RHe6vnbMkK+tHXew7CIi2ZpDpeIUH7VjGg4Aju5CGaeV2K53mjBNd9G2OdoJK/1gqCKkYXefnnMP
wwDk7rddD7KWY/azr6nF3ZBaUmvI4ZnoxzV7N58fO1kVUKoQd3Jov5gOOqnhznFjnRiQuOI1ppue
yAFozgdNsk9iSwDKko2ZF3DIcg6JDOCpVcB96ufjxy1y4XZdIoPRkMjgK5ukqkuk7mpEhaCbri8A
F3NLGU6R+Kz+rQdf0tRHMLiCOhzzYSjPtkUwtZ1XpkGUSBLtMl24o5o0yYCMHIJNBfla+zKXh7WT
RJliG3tWhTuchd73Q5fi5WNvhzS6zWUVN3GAAqrR/+65yZ3NZbTLEsQkGKkF4Sijq6q9Mhxcw/2N
lNdK9JFtDXdEu0idGoyHATpsrdVzRZZLWRrR2dqa2d3a1JZ5U7Y+r88oGvp0HV255NcdvHMJlKhV
YxeYSTO+2ppbfwL4PxAIHW8dQvUwAMNOVnsTb9izQO4mmkqrB1I+2lZpmgEPqQ3s+f/nuADpBIpV
f+nEHVO7IWNLV9hEoj9FYFrsbXcCk6pu9R6RAv9LFpDPMUbxSrRMRSZGOUa/AtjSe9LC9sLQSgF0
412/Kf7B4/2tG59edOZKU1oGLWWES+rqfnx+cnJ3BZotC01GWTZTsluEO8F9pzdj4VSYHmrui/7S
S+EFZMvH/r6zv65FubGIMbPR+WugsfrHyThNHkNVVo+xL+sKl+nDneamGf/rLoblD039Yr6ll2xn
enzvvlkZs0pigIshvzShwzx9igfZ5IZMB+5arYCQsG5tD6/a35SpX8qG7sWJiefzQ7hbdVsTWq/d
jEdm2AdF4lcfzGMCQJj6aQstV/OKzZXjPkilco4BYPJmUrew7PUMmcNFDRInVIM+BDz0o2l9ZrXZ
Ci/f6wdK+MbY6cr5ii2p8zIt4f/m4Zsdf7OA+T5+sXvAtuitRJTs7PI5rHhLAOHIgKEXdNr8F1i+
/Fxe6hPLmsk4U8WX79+egk9hgU23B34fUlgrmslqoObOo5s/XV89Yavezt75HBYlVWfWCjZNPTPs
2vY29wZkAYmfBFSSoZCYPZ+5Mp1OXStLY4UV9GDVpddH0ZtSLs/WwKesSJslWUqRkktOv/kZGFuR
5pnoQZldWTJaphB31ZNZTepinFEqXb5q2eP/j/mGW5BqbNjGRtcG5T/fDEUD8jEEq9mt6rwn7d1W
fby+/cLDsxPBeaIJSdKyTrAlJC6Ok/pYVvcWcBsBClD2y/G6LKE572RxTqlWsk3tN3BNrPlRGQ9j
dolksaQw9tqJ4DzQGo9LSU1UleP1LmuDyC7caQ1VRxLiiV+wOzmcz9FncLckywifc0amDViDDbAG
l+NwbgoXRcq39zztzIGfkmuMIV8XDXsVYwLTXi5qrrqWbAXF0fKzavyQXNKUTWuzQ4oHme644NhG
rRo13s6F91EP6GaUphAlhuFwIUrbanML6k3HX5WgId8WPdRmSce72M6pbms6AYEUP4RCizRvkL8E
on/9DuybgTNcavthQfEjkThUoU9AIugvSezv+3BoBez9WCHF5iAXNI3rEyw+vH6QhCIcAL3pBLj2
yBpyIhI8yCw7Q6e48ZTVT+DOvv59wX5oqkYMwGoAG/QVckNrLbVWGuhqwZyspwxuGyWe08iKJ4K4
8YUU7qyaqaEPS44eakacFx8tAMJHvuEPq7sFHdy1LPBmZ5J7J72Qx53ZPnYms2tRC88xjGsmB7O6
B+2WGh0N83upviMgt76+jAKb2wkEW9rLbdJqZ8xULY2Dyf5mFW7dVC5ID11UeevEkbwCr28Zhptf
yurspsr7CJWGTH2XTD9KJ4TFS2TI9OGOqVVPm5G2CbyB3rv02+i8X/E/9D/X8dP1hRPYNxaOVTA0
DeM2/IxdaqpAhTRKjLNuxzkHI73EGYgX6/n73KVHnWLCRCcWCyyUlrdoTuXbzZp6kQ3kkOuqCC6k
F6pwR3Ut0qgtLWZ0eu1Gw6fFOXWJ4QHB4boc8ZIB+gpDx/jRfGhlREnSzkxOqd3G67tsltzdwu8D
QpIB7TjkFQZFa6UZAFZwWBd7eey14WaRYhTKRHDmtWxtSdDpjfSzc0fqwySDCJN9n/mjnWNO160k
RowlqtL3UfLRaMPrWyC0qt0SMfm7788JMVM9BsaiUd2n+mMzXEqZCOEJ3IlgP2Engi7FVugpwo6h
N/3C6F1DORXj5qKa7zu9JPUneuwAa8Iy2EQSmmn5ohRB9ElohWuAPHQXNvGtBOud83FFv6t6xNz8
9eUTbg94/ICWCl7EV3AaizPaupnisZO0HzoFXEYSb6yx++SV/38WwJeEuhi1NVojmrYTAOmwLNny
PQd3Gwgf7CD7xPgeptvtp+qXB1naXmgaO9GcdyYNHRVzRmWlcwYX3KMdQikqgw6ULOCv7dwZh6p1
wLFYEeLkGnX1cfSoIqtBiR6L4PT7e5N+BY87GVFlAaZcq+IAUMSXKtcuAPL5zKAlSbl+1oY23GbT
V9I1bOHoWktyLwiXEYi9LJOL6IfPdBZztAEGFl0riXI71pc5/tbTL9etUCaCD0qGJNu2HG8UHVzc
JkKRP9tG4qplIrg4JM4bqrVN4fgZ+WGipKw+aIMstmK+8pWtP68Un9Is5rrX4h43KHJyoJDGs95L
/OIGCW+kGGWU7GJHsZPGmTeGWddEaUH8sILOhCU0t3csyYTcs194sgZo4fKhesNmxzAly6dPO1gf
sP5AlzIuvl59Sp/0Tub42E3wavUwGAkJBiDFXoHKzaZWAnEArzvP6NBEgeVj9Lbqqb1UQXpX3sny
CKJHlwa0EM0AroCByhQXJnRz1ZTEQagIbh2CKjkbyLV8Y0RauHnHULAniZ1LJXKGXtaN3ZkUV4l5
N/yWiNmTs3XnPLDenvRRlqUTG8lORc7sp4Gs2pinjq+yQl9zYH0p8aX/rB5qlmoKrp9jmTiLC763
Ja7GtELAsp7XnyRg3Zwq5pFOJrRz5ETxwgP3rB2P19h08Tz1M4IXs/XXAuxWmluG5DT2AeqYaF2S
LacwrtzJ44Ilayz0ySrQTLcAY88d1xQALGn9rs838EwvMrhQUb5D02wd4wYOsPw0h4ttYicznC0B
U10fROH8DhDc363EjU+sHyYLNNB5hcXn6zso0nAvkvmB3VWjZjYtI0wS+WN2rBukClN3Uo+r/vW6
GKE72S0kFxVmjZlshg1KXKW+bQbPGT7G3VsCw50IbvEMElXRuiHwVMifdn2c8t6N9W/X1RDl3uFB
sDcGIDbUV/A8VWdnmToj+hyeBtRherdX0MScgeJSfVSfaBwOYeXJUEqF8ehOKKdZVTeDvajQrNBA
Mz71rt2936ybyLo1ZsmVJt6nZ/04c7C6yhxL0CjCfQx4RvsEs6Dq5ktWUej5dwoxo9wbHSGlmqR4
GbKGx/SYnhUPk/6H2Vd9xu8rg3qRKcW5fZtuGMZnT5KmvlPtT2QMjTcU8F/YBefns1nFvJC6AVIE
sTs8vTWc+/Xp+rLJzIBz7ctWpd1kJqh4Z5M3Z+eBfNT1ryT92sswEv7h2vqvGQAGiHPr4KtR68pG
+/d41kd3uBhBgiZR8iG9lB+I34Tm6bpqzIJfhQJ/GQTkcaFNtVlFXANeya+6hzi7zIp3/fvie4p1
XKkmI+a2OP/TOTmx9DZCuXF0o3AEqlbuOR9Hn6WQQVgjE8c+90qfnTjuxBYOra1qQw6nDvJPrC+u
BDWy8fjX3KTMQQgNfCeOO7W9UmgRYNpRWh+q4mCtzb1Jh+yotbKmaJEgpCZwM2G+FfDc3DIqgINy
Bg37FBlusx63r2r1hqTRXgK3coneocVrwhvOUEHuXPqFrR5WWWFYdJJABYDAU7cp2hO5k6TNQ0wU
pkaDaSDHeSjasMIYf/vJsiTqCA1Pw+wR+mLQ6vcKbmSixEqAbImpes1n8dhyjA7pRfnK4rHUl42z
MjfD2x2iWweZScANA/LspWNNm3jpCjbeoNnHuPiZbInbgAfK0j9p5LZLJVVAoTXspHHWEE3ZoFgr
HiQWwFj1qsL8Jyifm9G9fniFIcovqnkVmUoggr1UaksdcGKiF9lvu+81hoAtQErUJGjf0mKBtwHj
tP8tiHPiZoK0HFozUTg9FIALwPMgR4tKgh4LE327yr3UTYjc3l4gb4fLNkfLtIEZ524MFr9+34ds
YBH8Cqn3m+petpbCLTMBcItyNwqefK1zHrs4Q+keqS1ymacT6c9zL6vaiYJ0bSeDu92LforMdMVM
Nb1lfacgTw8MN//wm/lH5vqES2jhBOHSQG/8q3eqEesbNdESTEiher2GeKIkbwECgeU9S+HOVaXO
etKwlovxPP6Mj/pRCZI/0lN+z0DpZZ1twj3aCeOOVbluWzdsCMmHhh4H+keNsXE1lpxdYY5prxLn
aBdL0e1eBaT7pvmsxwIXvOsUvy7E/+GdyC7wV45ppxPTeRfx4XKfHYsF55V9ZEXc6Zhe0gLNWFUQ
H9rjdYchfkftpHEWOI0TLnxmFMrRHF3rXAbRqR381p/RCeapLh6Kp/X9daEyQ+S8FF6mCDB0Vu0Y
wigLG+tw/fsyq+Cc0zKk4BFcgWhSOupD33yrdOPeSr/8OyGcQ4rTmvQY/UAGtZq82vaU9jspJU9B
4RtqZ3l8dw8Q62ctQtcw8j7kvPgGsma1pwS2t51Bl+6qrnKSceVIFo9v8UnmOin7usFNhbxcfAbf
qCoDQWdL89rCGSoawMN1g88tAVAwa9AUg56ICaE5HR8A/ngou6eeBetFfd6y8TTb5e31DRNG6gCE
+VssZxZjojvKvCIBk6qnGWXPcvjeq2cNPWBD4dpb6KRHtT8MLZqNtmPdPUrEC60e0m2b4TABe+7l
uTaQkLYxT4xI6gkJJys0gjQAhfqX9DI6aGNgrNyyySSxyOckCeceTbXTsiQGJs22HpTytOThdZ2E
G7lLwnDOAxwb5VybpYJB6CLY4vtpuYxpqJJL34V6hxV+A5L6i6wP5zmmtLLmJQNmTNI8OPZDTS7K
ItFJYz/6lXXulOLMhMbTkLUOlOqDyY9vlksDXpXB3c6sZ8sMf8O5qBKXKBTqABKUwd8B8InbqTGe
iRpVmAIo6Ef0VoGpwk/zQ7y+pWKOqXUHmNIIsoGQ9NIIY70DwZKG1kRiDocm+rain6Lof1b1u1pa
mhEGN8+y+Lm4ylGtJe8wdUA/No77a64mUJC/DlaMPDWhLKAXO8udPO5lHFntmk8T+oTSn4hKJ3f5
D2nXtRw5jmy/iBEk6F/pqkretH9htFGD3oL26++BemdEQdzCbW1s7LxMjLKSSCTSnoMy+fSEBOxI
fuajpwZtpEhZQvezlo1UId7pFSCMDRYGW61rC0Mj2tF++Ln6wxViuEjmm3fv80aWYCWViXZTPWCf
crIum+rGkNHL7SpDNBPJvwmm5rcAUzQ2dDBKYeoFyswftMvpq+Up99jS/H8Eb/vSdNBtIAOz0WwQ
brMRa3plrhxw72oI02N7wELExRT9Wa2VZRD8j4nXmmyECdeapehAsYRhVk37SrMRtfeTFt9lXQ2W
odN5t7j70mxlCbdMV/J8KCwEINqjjqVkvlEWlv6Qea3uWT+TY3KhfT0vUqKd2F4juVa0GieTrZRv
DkhRR+erNn1bh4cxk0XDe64Kk1iY6NCB0m2KBKK52VhNX2CcbLrIC0/tMJBnR+alc2IX4wX7jVEm
oCz4la9I6q2793srmN+OTWC8LuVQjDln6/iiXlgX6WV+X/uun9deF/JNYusHfVeffCtTeLT7nNlF
1RV4tJPSH5tgUn+3qyQL3LvVKHqoFoBoMWEk5mUqY7PbFqDtGAfdnwt2heWZ8Lx57D5qWxmCl4pB
MJHOMay/XrwGC8q3E/h6/XbF7lHrY8n3MnYOKwiqe48cZV5rL6IkJuZEdQLW2Tf0tvnMNDJjzBY1
+e6qd0DkEjtZZPV5FZ3XcvdDbgQJBlLROqbmBMbmsjIe59UOTXuQfMhdEWjzOhwL2UK16rUNuoo+
KcvMEICYodkcRiJRYfceA2WdIMwBcrAIwJ8yZlWuDt6EusPcrnNqgd/aH+vxkcrqkzJJgj904tLV
mZnBIjoasv7QTp1n0Yd+eSzt+/Pnsu/oN1oJX22k46rONb6aeuiu+HiL4rdBe8VbGPIWkESaKVbk
S2ceQEkNM+iX574u0PEC6wq8ECe+/y/r6+5aNwaBTLApu8Sx+HfeeCWyakaiccb1Vj1UPabdEm+S
oaTLZAhnNReVYUwdxQ2aPlfK13y6ZK0kAN1/szZ6CGcUj4YVUweezrrWfjoXA1Zk1oPzaB7WsORx
ky+xCR6rvHmPX+SJ0aGNrUQwcaL+amEfnj/+io9c6OR4fEkr9mUL1/vm/u8x2UJwWJVVpY4Wv1jG
rH7tFvsBReHhZJjU8JlJ0+MK3+xJdNw/Nwu9Tw2Ty0SM6peGGmOi8NfjS3yw/DoPbMDwcfLhPJqO
QBbG8pFsRWf/mURk/49QwQuShORNlRbgKLlav2D/7QNn3p5tb4qw38JvQPyQvSvTJK5qI47TEBWo
/EtsboGt0dVqzQTR1UQ+Kt3oZX0ma0XsBh4bGfzfb2SkZUpNRkB3oKifUuqRrvRbFg75l/Ontnto
Lma50BsgOlR6LWZa1gW4xECISLRP6eIP5EarD+dF7GvyIkI4orIhfeGWKCiWM3psVbhOv0pN8+vx
6bwcmSrCqZSAZcxshojJ0L6O5sm1Gi+JP52XsVtB5Lz1IFQEhz1QoV5/L1AlTcBnpKjBRtahuBsO
wG06qY98x4l41bfhKEOm2v96LwKFWKakCe3NHF8vKzCgr94mahUU5F5twvOacY/3xkNtFBMMwaBp
rC8xGJ2zU3zgJId9pGBowT6dF7NbXt5+QMEaFLtqBnCJwq4BdQX0R3qhPbhFaB+Mq+UoYw3Y9YMb
pQSTaLueWqTDxKJil5+xKHbZ5QWIKdfcn1LtoMySopsoDjvTWALnICScBFlXhTurFW6iIPNTwlW3
vCS/VxTNy5Ow7kKlqyXuVozNRFn8t2z8gz0D8EIt5zhM4xutm/zakLHUyCQI7/CKkfnWGhiN3OkX
Jp1MGTftm7skqiA8wr3itEmBQCnkq/ku6oKKmnhW1wWsSu+cZfT76qO+XjPwFadNfFDpYXCApGS6
gcQm+R3a2r7wQ8TR5Dk1F6fooCkfr6rQilVKbC3yEYDFs+8mO5LI407inDzBiahUMTuNccU1NCEw
ixctGcqHYDEtQiA2SVJJ0S9y7Qy0qBx0fwGoJLp4q9abpNNVJaQYicuDBZPDsrDwTRT6RwanZgES
ufmGAURvB0VBiEOj9bb8zucaMBSieSvIEYpwupTN7bwJ30RxolNUR9o6eqyEVu5RpHQoL8+X5EMT
riiCPcNsydI60T0+SwTgL6eFIsiHBPeYlnVssGxQwn5UvEEbfSfFiKitnICU4CMVDHsS36m9dOlH
dP+iXMFdLvOcq/lMlHAwKAZu2uGgjVqEKZLV0+dYMpQgEya4SzAalqClsuNQ1x8aDmhneO5T/7eU
raJKgpdMqxKEVzZ2DXUsMYB38GizHOvV0grp3q1G6+HfIxM85Kgng6KOsEnwxB94055eDxEgjgAr
gdfUP3+ndy8ZaJYxMon5TOztvXbHPXOcitQVjbq89JU4jfoR9t+pMtfBna7oOoyNHMEp5yYy/TSJ
aVR8eZ6QC/GChqen6jI/xR6wWcP3gH4+n9hGqOCoHSdtdVIwkCE5p7kBktdpka3W7JqeY6BmQmzA
sD3H+ZvnbCwYmdJaxwKq9tt4ogvz9Sejl1Xzdk1iI0UwvbrMO6upRxotF2ukB5hKrgBKtkQ8Cxt+
5D/eYxN8gxOEjXCMgs9Y13npxlbDE+30d4SMvr04sx+z9vv/JkfwEd1EBkxNTknkJJ3ntKaHr2eU
x/NCdg/IxXQrAMrAtytCyY3UpBoSnyRyc2P4GLfqEnaTutwVRdfeprrdyc6Kfx3R0sHti20XhNlo
IgrOqKvclU7TmOBR1iJsp0Z2EnFYE1QND8mFfcr+FkSOW7mJSpSh8cUD7EG9vsKqDuZbxpY4tMw7
hvIg8JRz7R1uYiNDrAM4etXla5Mkkd0fiOGhf1jK8Jr3wratCCG4WJVipVVaxnjulaeU6EDfV5Kn
88aw5+14kEsc8BdgeE2wbIJpMiwlI/hk1o9JmzxruiyJxKp3Y4qtEMGsp65bGkOvacSCEcMAHEqT
PWclzxSukiBpNxjdShPMLWe6sZAq4zEgSXyV7xCkoYIBpRXL/t1/uIqkcdOukaO9ALg/HfYn7i2Q
VFmzcZyAJxjxTf/6wGLfuVrv+fzLdGwvEzs8f3Jv8q9nKzfAAIhFAgweijVdRa/jFamtG7r0ebyH
hvQao2xLgNUaKW/Hri2+CBMnOiq1rJllrzQi7JaUIEc6nddG9vcFW28XK25r+InI0KqjUhQRqWRl
LZkIIdRk1jAzOqVxGFsL0kj3mvQyvsZ9EcA5tWzwYYMp7bXjMVK7mVUng+Npu8ekH0NGSslOlUyE
EDY0mUGUVceHmuC201urkUSOuw4Bj9w/Kgi+czYUPKtaHoeJlXwCV8D1WOUfa214eM95/ytGTNRY
oU5t0xX4UhkLBoWdkpwE/5sIwaQw5ZmavZsAYry8HouLJpX0v/bdGvD6wV+LJUrHFhwNqs4a2uir
EhJASCJvwdyvheGzDkjjkydDGt89l40wIeCZSwOo+kMJrzYrB6Bw+EXOPvapbNpIJkaw4HSdklQn
KY2y7hgj/VtPuiwB28350Kh3OMMkulFi47CYZ43VsemG6yML4gOfU6knv8282Xe8CriljYwY6r8c
1YtI4e7nqbq2tt3hBYrGQI8wBHlpnAYMJ7IDnLMkwJIqKDyqZpnYek4aGqn3LOA5NLZgHxrba1GJ
0AFvxZjE1PmpvImwNl+UO41NzF2Zs1a1FKdWtk86yF7MwovJDdW9KqnD87dq/3ndyBKsPmmMrCmV
gkbDhfLIwMiOJ6/01EcWxhjty74VvmzFkrucc9oJpq83WlqPBGtYdu96jFBPrzzAjXtZnQYJZuB6
89DXsyfRc/dB3+gp3IS+b229QhsktD4yzPWXyM5Gr5xgpMqhjGgka4Ds3jxLJxjbxhSXK+7KMs2w
iT7ykqP6e+q9osrAPi/RafdLvsgQgY8yRtt56lGuMh/ngPj6kV3eNicNtKJx0IT5aaoBGeMc3bvC
n79KZPMr9uYUUbTSECLZ2CsRvqfVd3FWrihJmI+cFQR242s3fGqGhyuyNt3+x3wRJrySbVF2PWsh
LHc/t8NVUj7N5HBeoWemsnMKCS8loszJAJpHHNpIBn+q1qQz30lm+8eoxS3Kxb2BmbFJK9b6YGdJ
8ssajewrIJtb9IAsGj+NwD6q/MnNk59J3I3UdzPN/olm32B7eTVqeOJTJ/2dTEb3NNtmC/6KZdDu
XLWlAFNMkjnzYpNRIF6uPX1UF926U5w+HbxOBcMZWdLAVOqkC2lqmuNh6p2uiWy1VYyo7cZkOMWD
68Reis2OI2u7trvrk2YtfHTKkuXC7dZVRnCzeyj4zwFEA+poW6wMzLlNbTsZ4rDrW8i9q1CAU1op
uyt/19+cy0aM4C4Se5mGsWmU0K2AJoa9tlv9pug87YKjbaxSNo5dP7ERJ9h1y5ymKEoWh9PFFPJd
CPWuWoI+WAIUTLm8VAr7zf/kOQ1F665bdR0GXt1TP41q4CyncnU8peq8JMMYk/OpV76n5o9Uvcmn
zOvBuFgmnlr+KtUHp5dAEe4/dhv9hWtQmP3qWCWKgCyao/yYY4+wu9RuOGx3fZtc15KoS2JE4sRY
Zttx3a1wYYr+0A2eXv6Kdcn7vS8CQ02YajJNILfg829e0zRbl1hDEzzKWOg4v/MvOpM4Q5kE4b3W
a5V26YCEuNKfMvu+U6+HRZYG7/pb1EH+0YL/ho0WnCoL2plIfL8tPo+yUPF7mH2EPH4jhQ7dD7A2
0oRL1zm6NeQFwlPjGttoXFwS6TcWDZRDB/TxXpKlSOUJt65v2h7wH4ghleMUquFwoC1gJfrAiMrI
BOGDf97Z7x8Y2N5QNuMVLCGXGCdcMNrUcdio+kUJ2LuhVE5xrkniOH7uby/2ixghTMXA2YKSlgvj
dnKvdL6rskH0XQEoF1iqifVORxMuK8pJ6Nom6CAZs+58MkBtez11ZC0lwZNEjHhJwWI7g3VTUcKi
jFL7RKVI07s+/kUPMYXQS3Ni84z0cUwJ9gPADf0wDsTLYwpyZuvKyb8x8+tYrR6bRokpcEt+c0aO
jm6EiZU07HW+vleOvmplPvAmXAegs+mE5c+g0A8xezpvcvwoRDmWClMjuqWqurjHl5RzSozGoFHs
3nXLrym9nJJT0hNvaO8nknvYDZVY325FaStSuMRV6VK1NFC6xwr1nxWuLPPV/1Ai1FK89b1DRBEa
47gYVwHKo3CpLEBi2SMGE0P1wBFm60N1tA//vx3CvUPbihIuVpPVeY+lO6Qq42PTXGhDcVT0G4fK
LrBMjvB0OEpdZ2MJlVb32kT80fYmB1ewLMkDspuFbRXiN3Dj3YcyXh11Qk40+SMiec0DxdPnUvHy
q9WPvTpAVivFwt57UTApAxx8UCxie0twHkY8JJma411UeMGRb0gOAGEMl6AOkNNKB0z2nMhGnJis
oBG+NqOJRlxFlbA26ouYSKHM+Hm8uWQvKokYrXhGrCUlvDId8eCN80plnw3P8ayoOQyXRDJWsveM
8NgX9XYsjGPU/vWpqWPsVs2CHA8ZbFJf2BZYvg/n3cauBRJ4DRyTjidesMB6JcQYdATZefmUY559
qQJ19HP1+3kxu4cDBFgUcFDmxLbxa03ISBUyKfhwBr1e0qtGhpy6+8AjU/1HgFhwXgDPqyvWBA//
XE8vbvODehpAcceugXz0cF6b/yINbyJmo/kTLzj10hrNXJsxFFD+1lC9X1XPDseLysse9FA5vSsX
tvQXcUIATwhmy4uB0mj86dw/g0ccGPUSVG1u9XA5YojmvH78578x84084bQmh+qlY/QwCvqlQd6o
sY/OnPv5zzhfJfYn+ZSo8L22jE6vsoG0MMDeiIwLkAJHuY/IDGCnz7QMf42Zxtsg6FwZ+J7oYmG4
/bU8pUnryWLwhOwnaE+O+X137H+O4OHKwur6XW0e+3kCx0BvBW2m19KcrDNAaYAvmZwacFTX12rj
gRG7C+eQeABX+qz0kld5z2dsJIqE6RTn7CgV6lALQAoICJ6/u0BwOm8fu0ncVojwEYesX0nJU3PO
7MKptxWgmWDDE9RzfKpZ5gf3nNRWHH9pNq8XJcyu09qMwzWPCMhCps7r+fKPjLJjVw5CJ2AVAOwQ
dvJajg6eeYcNaxyWM5C17IshvQGTpVfVEm+4a/T2RpBwoZd0yE010+MQZMp8GR3bzj5qhYbXnnit
UDYIthupbeUJZlhOraFgHT0OHftfDDjXfp6YkkOkybQTTZAtq1lbaRyHgwntqgi0P/4woJzNtcNI
piR13bX4l48pTuYarePSmhjwIFUQWyeFV3gl+SM/D9Ehbr6fIRhgEq/j5CQQUXXHeQ3MYgmSEZhO
GgltDRJl/MF7z+VWnvAq213ndnWGVr5aXirsRukjyQXmP/icQvwHbG7UahRWbbV4LhMM/erBDFyT
PgCXGXbtMRjjn5e2qw224E3E7Bi0EKfmk3Vma02QfcVYOE8+KrJ50l0DMEzdwYAeJh7FcRsjRqiJ
8pYbFlnvj1bpVSoNVPPbeS12Y2ggwaASomMW0HWFaGxO8jypiYNvNiRBaaHvTDigXBra+eqjduKn
+nBwkIm7xv2kzZ6xXhl56019L3G/e/pufwh3Y5vDS5AetUzt4rCYLsn0QSMfTGmzcu/MtjIEV4jR
aacxWjyTdTiFoDONwNc2eczj+KLUZx/doJRU6p57uKJNogtu4WlG1R+z1K/VQit5qvoB31etfgFo
tmzz0DQ+MnbnFBEFRFscLx6xv54/1f1v+SJUuAg6nWz+f9hmk3u2cZrLxRuVh/9NiGA5ekXUpWbQ
rDW+WE9q/HOVLdT9F+N80UOwCUfFXmxaINBYARz0p4dI7pIfGZB00SWtsYfTyqan96LE7XkJJhJb
WVbqCj5dnedBPwRG13qO+33AADX5/J4PCAhMgmIaGltCvNHCWcUqF6XU9wNmRp1bKQLYvsG/iBBc
fG4wMqvtDENYLlJQzboSG/gvJ/QiQDBvWppOWhkIYtzEI/e8Q5iC3gNE3BR5Cs8fYz+VfLbdl9gB
rvc/3020bndN82KApzAOepSH6yXYMXzjdgVDdnOQIonvhU9baYKZs7YZl5WgtE9GEpT1JbalIqX+
pUHh8+YgEyQYe09yutpTroTZetfFJ4phbPNnMn04L2XfNbx8PMG+m25K22pGEbezMjSeDisDaboi
W+fgf+Wt13uRIoSChtN0asoQrzP1NxhstY54BriVGZIEyiTfbTdu356QEAfG5tIwQ0XzKdOf48Da
H4HhqIwBd+t1oJxyadWO35sz+omJuWbVtAYegRta1+4tB7MH+gH14kfOxT15pcziuSc4J07wFKNC
k6wemxhDNryrUGK7sz1lSLVoIENOk5yczjXfPMOtPRamO9bYDAAfPHD1dOur2XtjST1WSBKGvfhz
c27ihmVlZQA9KJBvGS0Wplmq33eDdqMm1uAZQ756mV6hrScbE9l1iTbaPkD0wyyuCGCkF23apZ2j
hI5WjndVGS+BiVJyeP6a7ermoP4EPESM0YsVqLmPNfQfEIrOJnrTIFadj3r9OSPIVT7Wiyx13dVp
I03wiK7VTwtzsHMwlw02qCY/n1dJuLuvELYPHABGYllauGSW1dWzniFZWJY8YuxiKTBSXH9Wi2hy
DL+gT+e/375G/4oTLxgt8C4aMaJrtbhgQKAzju/4+zh/oDlZ2O0VhxRZmhHdiZGrsvba7a6SPDj/
93fd7Obv88+5uUadvc7tBBDb0J1vhgHg/MdEhgshEyGcSFqA86ZZuQoAyCkXikj9yrE/nNdj91F6
0UMcUVRy1B+LBkIs+2b85aymt35LrfvzQnY9OBiNVBXVfPxT9AQguAIfeUr/VF4MPw8NmDDwIXlU
Xn1zA9kqw27pYCtQuDBk1pTBXQlqIgmeDAO4efbqad+0C84YHssS372T2krj/35jDOAY1bspw9Dt
WJfHSss9dTCiypLN9u6LsRzwFQKX5w0+VAOYk2ycUKFw1hNbHkztYKayQYe9ewnsp39kiBP/pgH+
oU7Bh3PVp5Q+LVXqJcsVhop9pJGXnWH7OhhkpsrT2uUaKLpeqiP5pqnEG+2qirUkAERwpGNxisZo
47kGrDN+RndUNNsDxUYsw3LfVXUjQ4jHUrQ9ZxM1i7CYMZ3VtNFUtRI1ZCKEYIwUxTxVBXJ8k9rh
aiwHPU5Cyd3aC1Vc7LJgDsB24buFCL1YJ7PplJZHy+yUh8oDOz5PmU7oWDWHXLZ4vXsyePNM2wWd
nCU210fWVVXDEIw1egqi8mvMfpd/C6PNq90uFgywlQzqlje7NAPtXC2fbCVsB2AL51ngjo4kqNzz
ey4WCiAK+Fb4eK+vbFavCVMr2PmEYcXIBWRuMNTrw5DMljfW2e/zh7T70WDFiEYAHbMDy2QandPA
DuJiAVKznZKgYyZgmEpTNsSxmz1hWhs9AhMDEG92NCYr0ztCBzd83g4O2oPTePMFT56Si/4o6/Ls
agaVXBvnZLzZzxjaRZudASMqJbtyqeml02Fo3hMeu+Dx0TBQieMSK9wpbg2ggzCuv1hBhYYEr9zP
VsCh6uSYMbuWsREmvOz1UBeaU0EYaRrN66vkZ8Uy+MJP6ui8xyygGPbF0Mt8A8zhzmWppgVEmUCw
jVSafy6Sio/2IC4/b4D7VrERxbXePFGrukwWurLcKvh6Gh9MtT5MUXLMYBTuO2rb7kaY4PZMVbGa
pFGc0F7vdOVLifNSDucV2vWsGxHCKa1pM6ClDX1GM4yraHpH/GggUOH0eOgzgwP09fdKezrQZmH4
+9lHBcAP6+P5379zb179fa7f5jzKhSU0jhMnROIXTcnTOC2HVc+C/02K4OVyG5tTy0Bx6s1Dm/3Q
5w9MNuW3F9thSgGtJx0YZpbmCIc9O2quYWXDDTXU8PjIc3nIfpjXHEiHoKsGf3dep537CXmWw2cL
MDlkCjrNS1xSjPCizQusMuzvJ72/PhXSQIgfsJCSvxIjXJhOiROFDXzL6XqN+Dq24qMCUHAUdYye
RMVB2gPdMelXEoUPSRUAFhfx7IZ5l13ZeBhYM0rsgd+Kc0oJt8bG06AuDIGqClYZC5kXhuPjyTPL
36vh9bLxid2TwhwNZshcJOPPlrOx8ay0EurErRvO1sel9Zv0Q9sdE1Oi0+5n20jh/34jpSNjQ1KD
SwEJwuJc6UMhsTj+4d98tY0EweK6tK/LJmvgC5jrkSQN5ra4pYP+mBIr9dLyPX0uQyUcrgl2jiEX
oRyEqnFjFi0EOteqr3j60X0gH/IrHdnLdJQuEu/fYIzRgK4TKSXC3tdfkJhjVS8d6jQcJfX5Bvup
X39hIa92xb52On+Bd1wfoBhU8ESCMhgDPEJeq3VpqvZl5Yat3Xim4wHw04vdD38vBL07HX7CwCqG
uB3daz1YHSp8wnI2Q7tqP+ZVd2Gpw8f/SYyYLiU27WfaQwxRvyXN5669VIx3bJbjAv2rioiOFveq
SXMHMhhWiznOeBG0T+y4XljR/CQvEL7BKENI/EoeeW0OEOf0rIG85kuDMYITxhYhMkENfmpRciVR
G5W3f8t5yYXiiiGxgK/AtJVwx1K3SqtOLbHnm2B7rVgDBkxKo6XH8+e14yxeiRG8ejaUfZZahRsu
9BogvY4Wnv/7e7a9VUO4Sq0CoJB8hBpr+hGgYYbzfVYkKux41VcqCD48m8Fek2KzKizju3jEFCsJ
2vpY9aPE6+2FjK8ECfc00816wDImDxn5sjcQDR7Wm/LEKyhOOMmedcmXEwtRmZOVvbFCWtKe2k71
mzXUlUpyPPvfDuwrROMo7+LQhZMX05oV3MpSrzJKD/TUgW14ydxIDkm0M1S5dDCrAUwDtOuwbeHb
5eNqO0OXLeGiXRsrmMP/UhH+9y2eSHK/YL15Whm6LB1tDDXUnUQvLmhZAZ6/VZbMDi1gUT5Na6qP
kla3eELPMh3e6AZmDGY7BdueM3fK+qQCamHRXaRG4ynTGpJBRkCwLwYG7GLj+O1s51LYSWtXTA1B
UJd+dUyjxCQzI/4Abnv//G19e0ooR/JVRAjDuydO1ZWFatCYAbPDrBq/LOdjymQR154ITuuOWgOA
OnTxHZrdUl9rCqwuDBsTKzRHNhseCk7W7/OqvGnUPp8Oxr/s56N5M6vaO+VY5vaME8Ewtk+AP1H7
HfMYMv/Ymz50/iRncuVTjtvAiMvE7CNRbZBFvB0ozY1S79kwqGE9h3381PcfZ/1aVb6Z03GOc9/E
mrguK4Jy9/ZWJnimdSwmIIrg5rMJ91qUdGhrQOaSX9T0hIGWhnir88Eovy7YKD3/Vfds0VbxP5CS
GQRkYa+FqbRiNO0hzGHtMdfojULSiPR/byT8O76I4Ua00anRnWrS8c6HIDUKkoxgb3CKzmvy1g4h
ghOSAWuFQyMJIaU5944NkHU1XLt7y/qRV5Kgbtf+tgKEqAF78OVkrLi2f0aZaRipX+OoAfi3x6d9
WSW5u2+ep2fjM1GBBCaBZsMPvv5oq1bYDITjS0g/gQoC2P4xiHGcxyXgeFmyYbDnGPiN2Vmmgdq4
6wJsR3DoYzpog2Usazj4LKgtLwWVAYdcmY/qL/3wn7lYK+zKyWeHvw2OoCof3dKBfoOdnDeDJHRd
18Ge4G279FtOLosezBqyz7ljII6BC4U3hVu7uPfg0qGc+hUK6rf1d5T4EfFFtr9EeQPOqwxoD5Uv
a0XvXGUHa2Bg79LwzzdF/l51WpLH9hoa+WOz/nDtwzgeSuc2QcVyxJrHX98AhwPI6BYSUszcCTeg
xOBsaqzjEib9xZj7bSxZe9j7gJjM1m2sPICLzxAshGp0WYE0uIb1ervED5Ula82IwQusAEx4qLIg
dMGWvFiyZq6dgD2JTDBBPtzW++mFSz3rjmFbv7rBFPPzLAStg3d8Nxd9BY6lBbWE72YZA9PSwlzD
hhVR10xoADkSuJe9uwze7BcZgvNgbF1SK4XxjZHqq2Eejkf1NPsExDvFQZZ/PpeLhbsMNhfQxsHe
UfkXE6pRzQeT9tkauvkydRdNO9s3GnbJm6jJ00Xz5s4yqmgF6kkcjTU8j1euGfvgEoV+mLJ2/qom
eXtX9QAgxGZIBm/QsFJzQTY1NV9oT/XZW+gA6r25B0pcMNksHT2KvhpGEYu1uK6c2LEObOyS0Rt7
0FP6JTjMmFcq6AwE7ZSbT3aqF5+NETxw0aCa3XhwKnV+0Ky8cXy6aAbgIcYKMTg277s+SJe4yh7P
H/vbp09DcISxVDwWgH0Ra+5tYpqDRrFZqxRqmLhlCODqg1kyybu0c/Sv5QjpjFGr9VpbHWjbogE7
rnkY31lXf0bKQV304bxSO68UpCG9hBcFeSocz+tHo0qYPWgOkDgnf434HSL5Yf5sBO49GFtAMnno
NV+6d8Nfotf2BpkEMIvoq/LGmRA4m2XeputYJRGvkP55qWpsrAcrEL/VY+HLKNx2j24jT/ikdd4s
WdFCXk+vRzca52/VdH/+Q8pECM5OyVzFJkuRRHQETvaX/pcCiIb3iEBXCRsonN2U/4RNUFQrSWtV
M7SIjUssCRdftVEWs+wfzIsI7nE3IsBXFXe2ARHkwPerC7DM0+vqyEIrAhL7jczx7H+0F3GCHbi0
M81sbpIoQ6Vywosat56dSbK0/QsFYMp/vptw+n2cO1ML0L6oUiK+vdNiS6PHCuPiLZHOUUjC8+ck
FSjYQtKCr81l2INupwB7JwaiIveGnAobmxPzQfkqQx6SfEZL2L2i2CYG72meRKV6TfNQyx9rGTjC
m5IoUjZcWUxBgEoHGKli6XrVx8nOFvgJFvF9K24Zrr/ikTUibPoH5OH8N9xX6UUcjy02hphUSYmE
nQMEl0FpX01muFZ/2ZND9AAHxLeQscyI9X7hlECUo/V5gid2StVfVWwlt/liMn9ujEKydrKjDAp5
qFwjlETEJT6vdpuQsaGIU0oMj+TLxdxf6fQdzwYyd2yNc+xI7Jjyq735Yk2XmnrcIpr7k260h+6S
95z+TCS/x6Gq6AOix428ExXK18I6qjUrcwdA82K89iNtu+y+boDLQTNZViMGkdjRAIYohw56LoWK
2+LDMA8k7+0xSIzUa53vk7QRLObsogQh1BoL0lXOmM+gKQPZcQogb6WM6jxrvTgpaWBhnxvJ6OW6
qF/KWDZXK4awonDh1NBlmDDWls5BhkEprPqBPxOkzinCJZkXlEkSblQ9s9pBaDEH6af+YgCvEsfu
D+mTGU5RtgI/sgP8sBxXWXZ+/G5szNLOtbpHHWbGMEnyYBhtGM9MhjvxxuE+f0XT5OTO6H9iuvG1
kKVXytRdrBHcB93JwFp863eX+kE5VPfydsCuRqBXITaQdAHSIERMCca8e83J5mA00Gzt0YEAa6Xk
qX/jbv9o9CJEMMqhG6eGpvoEWkcNQMcU8x3THd9Q58XmwpdFL/vyLJ5vIONFDiock+KkE8D89REM
2R1mpuqD9TW+Sq/UiLOjDZ9bmd2Lme6zfht5QqChj6mmpVkyg1TX9dy48OPisR3usZUf1dlVMgTn
n5PdM9uIEwINkxatO0x0DrSZHHuVfMSQmAy3d/eC8UoBwayM7ohdvKY3E5LA0wdTq3sDG8J4si4c
bYqWmUjMQ3xQnr8eOFkRBSJ5fwNGwlSlIgnNpyCeFK/sf5rdw6hJCyBiMChKEeImwCE1hTEpU9Ap
kVoelMcVBR5YRjB3P/6A9NuSY9r9hBu9hGclK9TZQC8H3pAd3NwvAN3rxKvf/m0z4o9muLpI3jFO
KUJT0wxIqgPFFc6s9pdWmAeVFdQ/b3L7Z/QiQ7DwScf8uIX2SjBjKWTVn7QZ9MQyz7dr1w5QvVEI
ATaNGJXVbYq9NyWZAgeT0X6lLVf6SsbwvCb8cmyztT9f60UI/xEbF27mdknUbJhwKhezeQQjqxer
szckX3P2+7yo3Y8GXjIHsRLnaRB8qx5j58MacE91ZaBeTtxbBG83dlHK9gf2BCGIxXOBnjsfnnmt
U0Mq+N4YlzXLvlnjkbq3oBE9r8uei9uKEIy5V+YWTRttDNL6brWuTaw95kCmrlGqYGaQ6JJq2K5G
GEBF1UjnqbzwBs41Wpd91s/YalY9NTavLBPob9NyOq/V3hXVN2IEYyBaVZVrQ3H/h9LrRyvI08yf
wTWpVsfzknYVwmijBdwF1CfERlGR1X2tFt0coOtx3dRaECvGAROeh3eIMUAfi0AT5Wxx63gtMdVo
98Uc5O6duoaWc02oRMTeBcI+M3p3loNCi9hkzWhTJZZVzoFDy/WjMWr3dkX1QHXK9kK14/HKBUKM
5JzeDC3wW7sVKkQQqPQAl7xyYX6fyMUSWj69wGPRhPWpBjuuA3boJJSV5XeNY6OoYIOF4tQORY0i
WFge6uavzPhC1tnLu6/nz2zP7W11E4yQZVrjlBnODIhgV3FhPDjtLLm9u2fGYWFcJDlv893R6bI4
jxFSttUdQ4ZbPcXIrPvCy81P71BmI0lQZqxIN6TZ/5F2HcuR40rwixhBb64km+xueTvmgtBoZui9
59e/hDZ2xIawjV29kw6KYHUBhUKhTCZ8Xix9H43LbhU9oXgHSUcdlHb94C87dbtGsh0vqoaAVerd
2vnW5g9R/3BeiQ9T39TctkIYc1sdeUmI1E5+EU/X65x8GRM0jieLjMJCu9Z+0yoeURvVk8wFRdDs
i0A+V0kLpXggjNLpYrqfm0vK7gDyo8315A8ogHZj72dGD2iR4spu48pLIuWQRP1vs7uyEwdMss2F
Vbc2xjOdfY+huzT/r4CVb+ux+T3MBWNYvSaTJl78SZUu+ig+dKnt4vkliAT5676Rw9wywKywhywp
8D4GAkSB6tsaOuGIjIyoNvWBlJfRiM0ykTkuTIvaqRW7vW/cjOBGLe6SJ7fcN5cxWNkCdR/5+v35
jRXsK9uRkMZJr9QaEmkEzQ7Z+tUGNkReCVJBXGepv6+iyVov4O9TQ6ZSMjc+oF+ychWAJSAwAL2x
/wJD8cQAK1zV0OUg2yag/tDldWqyTk4BwzVn8hfTGtwyt93BKPZA2f51fgk/lGrfdg4jjBQtCSl+
dg2lKhuqbLYmH9Qyo48kP2qZVuGaz8ku9kdPxQssrHzQU/0Lfk/q8tngEZ0ef2QzK7uo6tAZyHKA
XBznHtPysW+WXr0HOdxhfcpDkSPgL+q7POYKWpKs140Ki9oss1cXAR3C1tpXwYrSrTmnFbN1ICNu
SetUsJfcDlqjPcZATnbXorg0ZPNgVukuNbSrbMRAS6RdkX7eZUgq1WrkJ23hn/8xIo3p/zeezxqN
1DKbcfKdajja4NdZ02PxX+Go/jIhvDFkU0bvKDsMq04gpMU0Dx4afRVO8DJdtrOI6BLhq/JHCjsD
m3Rk1aQVGBTdLrtWn9sDPLOfhPlFgYog+uzio1S7i+gRxZWKQTHFBPMn5Vo4XUDSt7OdGmTy6+Sp
Vb1eeQRb4vk94kUTmD0CNh8mq5DOZN411oJTMJjN4LfAP4kU18mRXWyaACCRbS7Sh2ecJoj80CL7
V4H6VJ+l7NICWAd4ec72fnHMi6WfvPP68JZsI8JgKg7A11D6BikVNKWWh0EHACVpbondCpZNJIZZ
thKFO7nLEgQVavaFxD/lzrqJlM9Y3VYZxkWRuslR2sAjWnsA2TwJjT1qG7tlcONnivnv+HH4L3i/
ebHyVqp2ukuoB8gzkBQnP/sdx36p+ii3Ic+XeelvDJqvtFZkeLIrzshyBeMJ59CbB2eNLvrGXyRF
uRYki0cfLGEuyb5k0n2t225dCOLaD6Vl6jOA5fhHEP0hG0EYkZmmKMmRU1QQMNitK+86DwXSK/VR
v5kSl47DiAYluQdtI5M5y1EnF2ssYy8jcBUv+rWJecmEzG5Da9m5CEhUtJRMkIepTyu1O2iYLdq1
moJwVJ4P4I49OE4jOAoiUUyctxRzZMvpNPqOGoMG4BeAbT2z2vfql/Mnm7uAhkmHClVUxdhYwVpH
ZBfxdvSduXWRd3Ib9E7aZqAoYSvCUxLJYg5eWSbG1C4Kjnfl3KCidLe0xEPzw/d2sv1SygROi+sX
8UpBrxDAv3QWhrU1B1NrQLHgA2ohdABaPpqia5JbiQDUhg0iVeTRMd5/avPxukhjjJl0H11Bjktb
G8C6cRU9xnvVjXeifClPIwtHDNUIgGt8SJFEc6Ko4zzgjZ+t5XU+y9V+jurX8xZBLYuNdTZC2IkO
ySZZri64HpXiW28/yiAVaMY7fTnqdeqbIGGJ/2vzE3UcKPhh1FnDuO6H9pDFyPS80G0UPwDac/kX
ligBwuJDfC37RSCitObdMltxzCkGnZOaxgby3INWeFHkDjpxJVE6mLtVG52Y8zsrymKanT36nYaZ
gbUKiCJCoeYdp40eNnMpW2avzXZrIPQ1Za9pFjc2jo1sepJ0m06C5BzXKNAyhA5uJFGRGz6181ZL
SBQrCICtOXb8Pi7vkqoIFjMqd7OFPq90PbTGuC8qUTKDu44YiMEJQ60Fw2CngqXFcNJcQ+mjcR4U
40qTPpFGtTbfZ3xS1aE1vexge46TB05XPqIb4tva6p/wRTZaAtAsDoAZxAGnamix1eZzjHg6Gl66
/L5I3fOHlmfT2+8zfmjMyyjONdhC6zgeZjt6efGjZndeyAdQEXpQt1KoRW5u+Bbjf3E3F5Ov3/1F
glLv6+fW/Tf8vLx934piDmkTGTMqXtj3tLqry4sxEvYB0J1l/RxqT+hJw92AfmYmIAPkuFYOGZRR
buQjBToHbMTr4K87qHMQzWjyziqKrboCgFo8C9g3h71kTYmWJPSKoXrTuM06azuCQcCdIhX6vl/V
Hkj/9cP5/eKu4UYos4YlhvPQF4mcJrBn/FmXPSH6HtfsNhIYLzeOQGSpNaxhiadvlj90Q70r0uC8
Gty104H6bDjoSAKn1KnVKcpgZ2RAbVwBaE5VHZ1s9JTlC9JT93YquIu4CiGbqAJHBKlTttjfRFmn
9KBL9bXma1G4Y3oX9Yfz6nBFoG6Btm8K8MeW3ovRNGO9gcexxi/69BIT8AxX9/+fDMYdaEVfaCMy
hX61Xk3Trk4OUStyBtzzs9GDcQaLZMYjhl8AJY1ubN3rPCD6hbRlOQf3nYg2jZv3hAHotBVSpdxp
p0YQjbpRy0MFJsGr+bIL+4scmKbSsQgGwU3H3553QfRQbXyc6QDqJ6HBiIwmCDNfvbocL0jzmaO5
UYf+io2USp3RXW0bIxJKw5c1zq8l+TNpge2KsTbQ1LjXbBPOWl726qru00UEtcJ1MBstGBPoI2KB
oS8b/bq4It1O1wUTBdw2FWRLKeoJ8jQ622MhO4NcdGbRI0FEwjdO6ev6ogso7gkopf1JtGbczX+X
92aFm21J4rG36gRl4rn/mkR7q37u+894mI0IJqBR60FdJgk3taPdj/1+NjuvSB/PH3/uvmxk0KO7
VaNrciNvdXBgqs+2+ZQ4n/HIm+8zh7EwVhn0obicHelFc24m+Zi+DmvvddXdeUWojX64o1GpRfc9
xkkttnG8K5d4MTPk6VXknozkaRn8pP4urSISWf6+v8thbsoWYbM1aXhYVcNTo31LFryF7c84FnBo
yHRGUUcnwummVKVSjYtqwCd3lpvXe2P6HhmiwgZd+Q8LthHCHPoS9fqhXZrRBxAR+p6/xh6wo3bW
1fw7uzU8MVYQ/4RuBDIuoCIRJnFLpOwopYD+TGsoQLdEohzdhYk/XOiCeJ1rERt5zE6h3lFLqwF5
HYm8UfV0BAMZeA9bQf+kSA4T2aDhNe3KHjWU3jpMZmADZIVyF2i35w2ce1Lf1WETq0lTK8aoE8zv
GVJI1OzQjrV3XgTXtjciGIeT0r7qdBlRCOqmH6bcPsypbLmVJKpL/IMpgPfTQE8yAmvGKxgppnzA
1vWXKTTXGdpNzUNyiR5Gb7ySfNHS8V8jAPD5Wx5d242Xq4c0UZJVpbkXy1U9ANPs9YMRahgpkYLP
rOG7KObsZrIxJ7GEdkl7XoJFu6hqwByqApPjbhRySChMqDRVy2xUDp7sAQkexLkkd434EhOrvtoI
K8hcF7ERw1wOWgHEjoU2E6aX6tE+ZsfC693kAGRIr/ATX5Sz4m/TRh5jFnWulHVjInwfg/S2Dqow
OhhHw6vhHkTxCPelsBHFWIS9TIAQ1ukrGM+RoQS6+ZOUBLEF2idR+CsSxVhECazYLjPW0VfUOpTn
Zdcnfesi7E5cAHPttbkTHGNuqtHeKMe49mFcY1InFiYwam/Ud/WhDnDAfLO+koPKFycbRRoynt0i
8dDEmIn1LYDDO5GnjW6i50FNrkkhuBr5rmOjG+PVgVE5lmlPS1jtV+DtkxDD+2g8LcAC3f4edxVQ
7kR2KTptjIOP19aocgNHWltuV32/YhRJXX+cdxuiPWPJzfrGaAu1RVNWfLCkgJKqANn6GoD4agA8
0U/qZGIgEy9Y2kh36hGtciTRYKIpphpfhvRHM4QSuf+USu8ymK1Kawn9SxVurEaKvpttclElBG9M
zJ2nGBQalL0DLjJVcgJJNRY3mdFo29dxeP5XcK9NIGv/rSizeZE9dF0DLFh/SY9THairIMoQfJ9l
tmwTfSrXDMW6fBpLE0VwufPHFDWY3Xk9/sFA/ijC9mo1WjNIUofyS7a4KH+Dc0fy1ActXHzagSIa
4ufb/Ls0xvUnRRo1Mq2WEe3rlOteMxi+LQmmn/iH2UHjIxDITdRGGNeozNO8oCOMzjLEhWcEyTHz
BgBdhZSsK7oBopZgFbmx2kYg4xnXwrKX1oH3MItfU3QjEdSptcDuBLEa1yFuxDCnq2rGMUXJBRfZ
XPkk3c3tfdr4g6G61eqftwvuRjnABsN0C61cMXfmnMnxajmkwwMraNKwVcJe+UxIsxHB3JVp6ZAF
9NkoCw8lMLyluylrn+VGeG3xwg1AQ+MRpyN7L7OwClJv6aSWgBgyBtEe7UBBpvtdioBj3VHmbLv1
MlEYwFu9jUjW605GVFsEQBQYl4jQF6i4kW7vnKgWbBLP7LZimHgtJYkpkRblTDAKmi8F0UfEUUSK
fybjwzovg4gGguOUkKwGqJKuAuIGo3in3h2jR51WW8hM6eOTZD3KgyD+5Ohz8n3GImpzRrsybaWq
7ZeMFJ6KVip9mNzJEngIkSKMg6gwbKfaEl7blhNGyZOaCdJGou8z/sCZe80Zyxkvbf0iVe6y8ff5
08n5vrzdeMaNjl2MVgoDheW1KL9YeuvhOnw6L4LrRLcymM2216HMrXHBNbuzkfnSLtAzcjF6lG8d
VHNivHj6m9nEgQMwIZOCzyHFyuzJpBaNIqc4ptOx1UAkTk+q/bOPwSReH+UL0cw0/4i+i2O2SFLB
/Kba6+THpeYl2aFq5qDIBXbAc9iAnQKwFaaZP4KdxTiMSipBiILOl368JdZNbXeeiQFPIbci1ybw
btOBqgGIa/bxu+CVnUgD5h6lNH/IovbWLhv3vE1wzidyR+8i6E/YvHc7SxrXckW3fWm/4IL1Vslv
ahKOtSCJJFKFMQW9dfIxMaGKbVyY5SUQmc7rodAQ8YOtbRRhN5+0XTL0+oArQQPyAJJVQJdtL6bb
5KoHOPiTFZYATCKOJx2aLwLZ3OvIMlFHsh3kKNjgBKCK9WovyOsMRwqa1IHXZrk1dn/NtXcXoroF
18434hhVR2NetAi4cf6UHnokxiTL74mwlMmVAk4vBzcscFPZO3ZKamseSioFpRhypFCFpey+Nq86
WL1LlGPM+1LEMkND7A+b+C6TvWRVJxmWRkLkmk5fYlTiAB4zOC+lI7ujEvlNFw4it87V0gGsg02f
NjLroha5t0jZ0QmX7ndhXlrRFVlEdXquy9jIYPZrsPC2AbjN7HfS7dx9U6x70Pa5Uty6pBLcgtzY
H2XnP/ow8WTRr5ZaDjjPfWCHKhh0q8nTwftGR36rH47gjc1fPZCKYeSJwiYyFwqRelKoEmYgh3U/
zpdpflREkORcBwVGm79FMA5KS83ImUbMPSl9vtOl2yKpgqh5LLSD4BBzPdRGENV14wmdtAQcwYrZ
9lGu+6tSHeRgKIG3RwBd70ayhn7KPCu9knS224J+PtT1NHb1Pgeszjhp12suA5XBXkrBC4GzAIig
gJCG6watuCoTGEhVHMfgPlrALP1ryo8jxj/U5k4IgMrxnydimK00tHiWRgsdWqVUuHWF1AyS4LWR
uI7Ufxm0S+FoHi8aOZHI7OwCI87rCBK1h/7Na8a+etsFuIPQLREfRc973tE4kcdsMOkwcggwTxRh
l73yuqCPdN0r13pzANwrTofoAck5GyfimFPvGMVaxjr8Z+4sIEPEPrqylXdAIhSNmXEs90QSe+br
vNSdoVh8m8iBIU+3VSVC+BUpwyRo5DkajCHHqD2ZBlcFia/9Qozd+RMoUoPJv2g9INSVfkY+3FmO
cl3dlLEmiHY4ImTQG/xxJuyeTPZa2R2cSZt+78dQTnSBAM46nQhgtqKuwMk0WNaMlpzkEqEbkvro
BV8dQb1XpAezHV1dT8pooBFQ0lcfnLfeIPvnN0OkCLMZpaQbXVdiOtKprpQOvci3igiQ/bwI8Dac
OlwZXbSrPtnATFmv9PEqsQ+tiAqVf/P+vd9AwWZEaG2VmxF8uukUSOh5tfwyO6AC+DoNz/95vYAC
gGFZAI46dN74VBIiT21JFQMbL9+Va1AOP/MmOC+Co8yJCOYiULVMraUMxgvEvO/K0HlVOQW2HN9P
iZT4AFoVyOMNtJ0IZK+EeO3k1UEsET3rIS5gv71BDHjR7uCyd1Koup9KNp+IpIa/uYSntjEbQ6uB
x462NmLvNAfzDESgmImPMFEmhKD9wzSBCPSBXacdbOA9ptirtbH3meGDMxSvPW9tBTc355RCDtq+
KDQmkBEZZ+CUE7jyFDp8Ho+hVebXa1cIVOGcIaB86hqeHeBM/MDh087xMowZQkvVuOibXeG8RCLU
LpEIxtc4TTyhCovutXlYvFk+zipILYSE2vR8fNgTFTkCjOljzdgGtikDr2/bw99MqXqfD9quT0e3
rAB2US5zkMX1gyRVF2mn3UQEqA7LKrJ2rpoatgo4URqSFoyxaxKtDCwSEmGD5ZXdXSvLvpMIwnOu
RWyEMOatxWmvTwOE1HY41wdVfz7vIriWjaF2WYYWFsCVT48PmhrL2ixg2WX1uK6XTQW6AftynUfv
vBzeHC+6tt8FMatl0cx4B0Zcn3xHdGw47vQcg/6oCOu9dVUcGuTgUIwVzx3xg8aNYGYFEwWIMq0B
J2g9kDv6xAeBw1G/McI3Vo2dCFyQ8yA90ZNazcYfqUm66MsAs6zq9KDr13H6gHyJ23euMl8T9efQ
786vLN9C3heW7vBGYG/EGkAJaD5G/10jJSvKkYm+z/gkoFG1BEQruKeUY2f4iSRIj/GPka0A0k2l
tCdM3DA1aipl9JKadC1UtF+1orsR2Jk/sUoYHAKDFOZIP2DvtCsmuiMJWuBtXXtmjunjTNQKwtXE
AAy2Cp+AxxezUusspeDsQGY8rmq369wEQLODKMvCFQL0JQpBDBRBNnOEekmuKyOqClIZeWt+Nyt3
SiO4hv7h4fMuhLGpCHwK6IRE6noMxkvKEwqak2v6zOox4l99+cTWbDRilk1qpD5OWtxIZL2y6n3b
vZ7/vmjFmOuosBbZlsx08R1ZdSf7MlYrtxC9E/hC/ry52Rliu1eUyNLwoqqUb2Z9iWcbIBcFGVFe
D8v22caiEuqjbKqpjffvGKHxQt/RMi0atZJH7V+AnXPP/XsWgSWo7nVdqrQJ5cwqv1iaK6n77y+S
E2WYC2GlEDTJ3GMSVdPCWAU0oDN+5vLcqMC4fr3JEslGmsLPq29L/NSIJlFEm07/v3G9Sd3VmTro
NIS/avUbjVy3IoIRrggLeDCgkQRQNptTHbMxXZcUCYAZzaBa+zjWGbiavp4/Idwg4F0Im0RNBiMr
lg7Gq8p3CKFVUnlEdjNkwc/L4fsVsBwrKtgq8KpmjrqcIfQFHRlmIS9RonBB63hFfJAqX8b7/kk0
YMebBAYC7bs05uCbjTNZc4nYxnzKL2uAQKS+da9d90f1ld79xqEQlC75sQZGa3TLgYtElfTUIAhO
J/gW4TfRK9weQO6403+izyxUA7ShArE2DQULyjWPjUDGUdv2nFgSweWvh8C4AcDGfJEB62IokRSj
OPTLXrs1EpFUrr1spDLbiNl4tBBrkDq/ykfZo/jd0c64hmwPOU9vGWnXbSDqueU6pI1UZjtntCqu
HQ10xqY/rFl8QVpVBHbND1M3QphoxG4AY2DouIwM1YtyVz5KLqWXkDyrAzCrmz5TbMp/Q8Igsh12
4DVfTYx014j0pQsUIa8pWgqamC+7t4n8LBCZjmA1WXTgtB6tgnRQVINjccpnVdTMLhLAvCwGokqN
ZQNVsVLDRk9do/5+3vgFVsi+vyKZrLKzQIDdvyjGYQHMjIPqTy2ydsEZs5hbZB3ifBwK2F18kI89
BoOzY7SzL+sdGdwZTYFJUP0QFex4g0bwXX88CUuvMwxj3ZYEV72UVa4j9zvNfG3i26WKg7kLHOsB
V4IlOtgiTRlv0pUj3hITxoEKBYBAiTt/11PBVUMP6YdXOzhpbXBzyCbG/U89ZCmvuaTJ+eIvKkgX
xmsb/JqVepGZiwuob08TmTnfSN7lMZs3VomhFkWJdTQAsVxfzi3mEJ192hjeeWvkvvs2ijGuX1rq
RV9tJO/JvK6eVPXPI/6SsXHXCPFNlf6oASGT258Y6URfgaYr4OnSdTQZnC6okc+1bOdoIFXybwYJ
8/kB8GOBsQJ87Nt5DXnWsZXEHOhUHzGQPEJDY35wyr2t/dSK+/MieLu1FcFYxzJGalas8IGJUvqK
fFu1imspj+sseHNyAxFEn4BGp8CVCovyGC3QZqhm3NIDeE60feFZOyVcj4s/h5+C3MIe/ZHGuvYh
00tkX/AwBKO6W9WXA0DFlejwmbV7F8IYQlL39qxTPKHVim7qfggKw9lLZX7lxKJpeO5DZKsQYwqo
TcvSJMMFUZzozjX25KBdAc0rGH6Iuuh418hWFGMS6dCj+q8BgcRIXob6MYpEjyr6AdYjbQUwHkKR
9K7KLVyEkeUXDYIZOjEyuspdbAS0P1rc0s7zgVuJjKtIUqQJ5Bq5iClaYk+dzN6NKnN1oyQ5OAaa
J2bDlYpJcF2KbN5ivPscqWgBAaOC38VvkGjRrncJ+Pz8eF+HDsKO8/ZIg8Bz68oEibVEuimNkagg
6dGOgroFTs10QLvEmET+eVF8t/Fu+kxkKEkGWsEbJJyrMnXt/EtjZz4GBHThA4brAjEGgLQzIHwd
NudMWnvVyQScFTNTQqW6MRbZN4UlQe7KbaQwG6VDROLMSFjY7Y9RvkhrF4UJH22ybj6IjpdII2aX
mlVvZzN9w74+tvE33bhXRE6de4I36jC7M6vxkgI+g8YrCAMVs7+MNE3w0hepwYTtJGvrZjBRqUfJ
/jgXmMXTg3wVnCCOIpoGJmM8XRUQCMmM17MIGivyBl3WuGT1Zh+3ghCCo8TJ9xlX15FmWIupXv1G
0QrTXZS8ll2tjtuXZCLd0/kzw/PhJ9IYvzdWlbVaYKh569ZS/Bw9Mq7uZgfKrKKJ0mOcE3oijKq+
yZQgXQpKLzIMvqPAxXZfHOTgAHvh1qOQLpfjz09EMadnlrohJtXaI1ynLX1ABLaAPwxwv4MKWLP8
yhJcIKJdY04QsZxSG+ZxAI1Q2EtgIrQmtxU214lsjzlEchtlTkqUwZeiH/kKkDhDkPMVqcGcoGlQ
m1S30OnrNIdS9Tr1p1CEQAd2rN2IgDdB8gygbDqGuKJfnflLYNMiCUwMRIA4qjVJufoGlECCNPUl
DwSGQ5A2SIfQh3sknPbjpZm2Bvd2725s25YxDwfcZmxN75WXJNT8+IZc5m76ot6ogeEte1HML1KT
cRSzvoyWGWuDL3eXy3wka3B+HQWn9U3jjUaFVWex03eYzUSvRdN8tVfFb2K3TXL3vCCB0b31E2wE
JfK6xGMFPDQ5f5jXxdXQT1wLn2a81MrJDjEuYe27yikLGesV2pZHRxbn/Vy4690UOKGN6OcTnVwn
Ahmf0GfTkK6R1PttP7lJ+VLE98n6en7thFoxLoG0cg2geriEv5BPchAN2761o8zwaHgMRIVN0V4x
DkK1VqnTiNGh+cY1p6/57I0iTEz6CSZk3C4bO+/WOOOoqqPdIZtJMeyy0Ah1MMCJ8OIFx4eddjOV
Jm8y0gMWFV0Wst7uzbLxzm8OJ4Q70YQJFaZcRfzYW53fGwQvPi/WDvPqArrMXUU89LyU5Yksxhvk
Zel0cQUEnDEw78h3OQTzNK0OUVDuznHNCN03ACrZiVIrvBzViWC6zpvTW2hVMfed3Ptpl+6mfvre
qcWL4vyQWunXEl/bURbqTfot0VLB811gimwLdmW3fQEcuMFPmzlU7PVR1lCgyq3d+U0UuEGVcRua
XJpzPGC4OpqNnW0EfXfhrM2uSwRyROow3qIB+LBVAx/Vl9BIO2WHqYg8UFadV4b3/DvZLcZdYMLF
muYS0aulvM14SjsSROhkfeNMDm3BARCdMcZbzLNVR2WJ4Yq63YNdqTSD8+oI1oytt0ZTPA8EuE/o
lf3RkGdb/QVqF8HtJLrZ2XprPZtNajdJD2y27Lk/FEcrcunNjovx5S8CQuPnebVETp2tusZtq1lr
Ow2+etdern7pF9/Hfe8CcObn8CDujhFsE5uOBRvWkEUGjnBX36rK5SxqHhFtE+Mi4kqvcW00g19E
V0q1z4GeOP/3p9/Wrll8VYJGjKWJVDwtgE1L4n2JPkAEY+f3RaQH4wq6tbcSRYfHQSc4YiJCMGMu
OqCivWDcwNpjJkjqEKVEyrEEYWgC9uXpW73D9Jtx56B5MvE7QY5GaG6MU0idNK4zB9Dn683wm05+
x367lx+MMLmlxcNPAJic7BXjFfKVWMVoIXBN20OT3q7Zvhf1nQtWUWd6hKWJOLFZwjHM65cCFC3Z
4/9lCSymek0MZdArGnUlRzsJ1/xY2d/OixDtCtuUFw1xt64OEgF/RXbZLi0xDuA6HriK0YJDbCFk
g1AkE0REdlRKvU0NPDQxBdSE/V5/HJEcpNTI+n0rcN+C+Einu7gJHdpxkdaywwujAXR1q9/Ptls5
+qWy7gdbIIqvGrA1LZ0yXnxg0C5M4DTFNabxpT1KnSQcQtBPuLkF5ufmUAXZw6ci5Y1A5lAtZQKY
53pAz3PfuJMESg81LBvR4AD9yodgeSOFOUumDMR9oqzIO3S1m5mTm+d3q3qwqutpidwIUxHnrZK6
uDPy2IPVLkBam0yn8zP5agC2+UBecwJu9E8gAmjau17sAdPkRJkIzaeYOnI3zSuG+d0ivzuvDNef
b4Qw8bmcysOM4hDupf5lVHdl9Vpm4XkRXEe0EcGcKGLFbaRX0ENbL5P+kNWC+0K0H8wRqjJ1bFMF
+btlLNxofVQc0Jqkk2v0n4m2N4rQtdycVTKlS161yN31Terl/aWpvoroU0RrRXXdiLDqFX2bEu5w
y74ZZk9TH8/vhWitmKtVleM6z3sAOII+2CXS9TJeVavmT6KyvUgP5uQnxapHpYrorc1KNCO8WpkA
Eeath/TjKQQHLBbEAY0ksxldpscAbkXAhgE4CST2Xejcm76quOUzhuDw7K992kctBrXi54v1d8nM
HjmSXuiEwJ5J03plTrzFrtxsPmbTRTvtU/vaLHV3Wlt3LEVpIv7bBdOiNgovlvGByq4xezkfKryQ
5oCCMsVBvzcxSekqXhOUYSoJAn/uNhpAR6QjviBqZFxralbaWvZL75tAmSpvHBG1Jdd1v3+fTYRO
MTruc70FrY26+HKUuK2sHtUxDZS13xVm5KLz9zPeYiOSyYzWTTPn6YwLVy5+Su1V7IweWKYbIggo
qfl9MM+NGMavOkQBd2yCS8lei6PZG8FYYno/jQXaCDbo7crf+ItxGLU0IVjAUW13q9OBkELEqSAS
Qf+/EYFGW2eCIeIaqp6r6WA7T+ddksgG6Epuvm8Q1V4qze79ck5W0EDKi7GfjEz6ZeZ9qXvgUKz8
FVo+zzPgkc7LFu0Sc5TjcSriFHGsb86SW5nXmNz34vUz99/GFBifa6h2NiSmA0BO8kVZDkKgR65P
33yf8bWGYw2mMmIBK7O6QE02AMrwXRFFYS6ngvX6B//zxyGwxPPJqNqTnsEhgKhtal3zOIXRzvGU
dK9SHJTP5VrfdWMToSAMUYcyBcxs1F9K9W6K7+04OG8DIp3YLGjjSLGdJsgHycekc2m6sHenQMHk
+tsczidAvzTgwf3tU9mh9FwaVamLccVrcuOl8g8gTvvK8HheKYFhq0zMNdiFtqgK1q23n6zybpSQ
fQfl3P8nhPEMdpOO2ijD+Zhat0ubH2a7eHoq4vWmd8wZT8rmOCMFNA5kwRmVtFdH8abihZDvyq8p
++2ke1kUTPIfSZvtYVxCky4EKPoQpzyswYogH13Eau3iOnrMatrOG7si0iS6Tuc0ZBxEA54IkM3T
IZPeG8jeFsFPi4yBcRCNgybtVGqQIkS7MCA6liisq09MPaMlQFcx/wcwpg+MJGaZt1EElC2/bQ+R
dpG3r5IIz4K7TgBrVjF8qqKdnTFqrUgcp13gSBUnuohj+xjP8mdMeiOCMemhTQr0L+KJPJCvq3xX
699KScR9zTexjRDmxtOyDnyzA/ZbDWmRtAqXb7o/HylsKBB29ubT+WMqlMeY9NK3Zr+2UMq+ylV0
Amh72yf7Fq0AmY55mcgXNTmINooxaNnu2z5tkhXXKlAPjtL0eF4j0fcZg9brJY3Ggl7baQZeAMdv
a9Ga0fjsw5nc7BET+SpmlCrzHOOie0It6S1VknnJ4FEgyDL8VHb4XRp7zRn23Ma5UQL1aNmR6Gda
7ape8GDiOoGNCCbuVdEALK8aXmRm+pC+GumD9uv/2hT2XrOkBDPHmtn7cpsBmfZVESES8KsQGxWY
849BwGxKJnBO9EEFDBJ0Mvi5T3zHU/XdiP5BnJ8yFIWI/NNjoUppmxrlpmEsIVYxllmD1o6Wi9bA
CoyLCFMQK3pkV6/5WYefAMLFMPofeSwEeduADqvKMtx35NiM35b6xhaBqfPgCU5ksMaQyIMRmZjN
mV9JGHt50HkzuHbBR+hWgexTqHiRWtwodaMW8yDSJIeUyWjTWvOyS+dAGUx/SG+S5TMPr40cxkiq
BAPWVe3A2QEoyra+2nPmyfV/H9k7WT/mmqiQM2klZDb9RUt2GL8IpXEUvBr4YelGEXqgN++iQWuH
OSUtJWNVghJFEEl+g6MyA3nf7bVacPOJ7Nxgbgl5maIYvGG4FH5HL/VhQGDfu9p3oGjTNopcSCHD
dUgb/ZhLYnTaRjPzGCEqyXCjG0eM34M+QDS1wr0rNmKYu2KOJIlIOg1+pCuzGlwZwyrnHR9XEQC9
AXkBIAwWO4gcN8tIHB1XxRyrD8mqPxh1nbpDUe/Py+FbxEYQs0NFFvXTOtL8I+V28Aq0Z0tef3QA
z0fuRVeSUBqzP0C8jSw7ht9rfd0AlaK2J77lgZXSCYEWL3R7fPvbaMds1FrJxZT22eqrV8NueKZj
X/1e+z4D8ZKOFn2q92UjjnHr5gjQjKnIV9Cymd9NY7g11E+0FIP/4o9hsNOk0rIqdZuYiOsTeWc2
10k/7CtROwPXvjdCGFduq0MxZiWgt43qpilvxCRz1GF+iIQ2AhjHXXfgtc5Gi7aRokmfUoiPe7If
vipH9LF/jpb9ZNUYBw4QG7VUE+AjZtnDgMyqgiyrvQiDcLou59RiXPjQ1r1sWXivpAeqEzkoYYPG
WNkVN0bSk/JRlI6ZeMBHKwoLFJwlCqaXac+vjGbfpu9du/nuVLvcIV4s5NHjeSNdUTVH14DY+oHZ
TtNSvO1GNICbJvFULXQ6yyOloBLCDcW2UpjDGplSjl5P3LLTMUkPJNQBT6t+m+90xx0oszClIBQl
TrgeYiuUObJrqmqFIs8oXtyYoRUMT7Yf/x4C0zUD9YLslvvz/pZ3st7FAY7o9AI2Oxkj5zleGZUF
PnSQrdb/I+06m+PGse0vYhUjSH5l6iC1ouWgLyzbY5NgzunXvwP5rZuC6MaMvLtVs1VT1VcALw4u
bjhHNH3Fdol3jLUF7ux2OajOhgo9Gkn7qZwHsFKdimmnJdehdFX0gm+27RgGwh6MeaHPnP37VTyR
zyqGNqQWrZjjlaQdhuUgiyrM2ztm432ONID+RhkQLL7p1NsAvJF87pZTaAlu2j94wNkAd2gxDaDm
lVqgm9CT3eqffofGOkc6xQ+aywatpy+XPWDzDsRA4e8FcXuWNXYeK0RiIEH3qZ+ees0hDhR0wIeb
fpsEnedbIfLaGne/g/YwXowF25cX1DHbQ6XuqdE65nAQLGsL0teGuKudqoRqUolYXEYCorlLvNij
/99aU7mR8KrdbMyEYCQ4YsEHA8Utzs+BiS1Ne9xRCXXA0g0pZjcJmqsCooGYDHWyfX2IXHkvaj7e
dpeVXe7q6qKKZJmE/OrEtD7Awmvf2Iuj7EqYS70wct5VMFuvlLu8wsowK6nBEzXqH0zrsQ09wadj
f/IbyFCJAi0ChBagB399ittxMc3RZHWlJ/X+hcoh0A8ZZoZ9FpSJdpD92gVr/LxmgpAzHVi5Ud2x
nqjwQA8gr9uLGmg3oUm1kXWFK4CCl/NHfCMa5xkuyKS4HZMbmlzP2nuCZ0xZy4x6nIEgd5TLPO+6
LIY2onz/i2g6PcmHFKoHOUZhRFfV5oJWxriTnMb6UhBsnZdpkosHaKJbzqLuLvvCJlysjHC7ZqWK
Npod6tCq/KVeHEPSnaF7WGIRFQT7nTdOsLLD3fVzGEfZ3CFdGbXES4evreFZURksxVXbvePxvv5I
nHcXETR4W9SzvJgNqUcBkMqxhuDyvm3eUuf18EXndlJCPVOjzpvlKXOKNP1Kafmum2plhIO8KO/s
LJ3xvGj9JWB5quGbfcP0Atj5kTRH1Ga82ZWw2rqXq2x1vRtJ3zcmdOgRprOk8rTPrhjMxX7kiWwJ
HOIFdlemOrlrtL5HE0mvfJmXo1V97Oe7Eq15sfZ3/vAShq4sQbWjUIoOAVIFIjG0xWVz4RhUEBgJ
zhE/e1Oi22KRCjxwZPQPpdDORGaqtYNYEly7AlB4uSVXiyHjaFY2O0dmi0xi4VQyxM0Fa9mOWFZ+
x4ECzQslgxIaipmQBGezI3RnnnDRI6cnbprefgasrHHQgCx/ZlQx+owXBZMW38Cr6uYuaNrB83Ns
HDF/gMjzOHxYQjk2yxaVjCV5HpJbVfMH1IXN61LgdwKI4PPxvZancq0g7psTyKnbtyYRZOM3M7Cr
48oXnWepTqGSBHwAM2j6kX6NqDscQNh6jHZp4xnLnkW04i8mWhgXEenVKNW6iQOV4hmaDU+J7F8G
V4GT84XnpiuWqNLYzkWnAimj+a5+TzlzvXVsjatzpKhNksYdiiWSUfwc6+GHhHgWDW3tXy6FLXVl
p0hVzJSpLEqexmtSFIGcyYNTJYMgNBHgDz9dM+o52rp6RpRVTl8HK7shRu7oZX8M4R6Xv47owKoc
PJRQDLRDsMV6ae5jlhFEsbgwXKbt16C53rjCDAwGpIS5xM0HB6rDOiNvI2/UwlUjI9Qk6Oifbgc0
rlWIJBH+7/Vbace6RmzBJPK2l5/NcR5idbPV1hoKxXaC3vQ2PPa1iGz0Dzt5tsF5hx5ada9NKNMU
n5XvjOE5dms3hgSRU2uutCNX5p2oqfIP4H62yTxp5ZGJhBa9WMcNkv7EhMf/FyWbBuRL703Eodv1
90fjfIUOBpFG8C97dCh3mZU4SZ/7pSzkUBE5B3eJ2KVqjHjxDl73PZkDNpSaoC1de07n4Ne8nuhV
I3IP7hapQAetxjW2cak/hOaT+JEmWJHFZY7SrJUbuhidlyl4ei6B7uJmxBmjqFP+K/FMwYp4qdoY
OqSQf+xwrEnl5m3mJ/Pny8ghssBdHHTowiGV4AzErp+nWPcV0n+9bGL76vjtbxb3dm6jMKtGLRvQ
M/yshz/UTHbCIREE5iIjHDT0JE+kWUflrh2pO6Y/zBS4bn+4vBLRZnHY0GeD1oBIB0Z06YoO4RFt
3e5lE6J1cFDQ60bepUWILw6CKGpCebPfmaKGd9E6OAQYwFA1WWYEYbjM+NC1CVQxO1ET2XaS5gwz
Fnf81cyWFVVC38BEr39Ne0k+aXzzpN2rgepUrqjyI4LRN1SiUjpkSwL6hSxz9aPmJZ7lETlgXdQk
qHaVqIv6D8GejQYFBa1/Mj/JMRYyDQsLTqc+zy6quP6oO7n70q3e+eFnNtAWumKzm58PkZICnUcT
8goczllWmhVJnICmBVWUQPapz8Q/9QNajUo0N5KrKBB1S2y65dkk/7ZOq4UmWqS0XmjIbiOjhwFv
ees91/vKCP+2zuaJKk2OPOnwlC6aO2minkPRMji0GwvUawobDUxzcpDGawuvaFGj4WbUt1oEh3bL
bEWkGykuoVZzCca+mvKoEqRFwx+XkWLb3VeWmJusogZrjI1mYtslPxvo2GVl4+YqLFhZH1WaWvB0
Eppje7syR9RY06oSyV7M4Xvs5gvvGBcDI0Wz0d32l4vjcFDVp3ow0GiPxaE/R/tsI7SUD8nMprn/
TSTLvvybZNhqMzlIjEM00g09Iln9hCQ9S4oO+7rAPKIaZP78SYRVIkfkwDG1EUgkFhAYKs4/x673
p7n6Wkm24FYUIAXf1m2NlTHaaQ39oOYhGns3zcpA8KEEJvgntQSigmKYWA0ADMStUx7LnfKw3KTX
5cEKZkxWLv8ILAr2jn9ij73RztrwUqMcfclpXUlxh29W5aDWsRvRx9cZ4E1wjA+X7YoWymNHVxGz
jyja8WtQDs7aqQ4XwaT3JuGEfvZC/pUdVtB1K3SEzKyDtGIi5js2F516Iv8ToJTKFrs6zHGlFVa2
4CUFCnHHVH01K7xm8W1NE8QzIkMcasRJmpHYxG2hNfkPQ16+avVVijRCUi4CS9sBx2rzOMiYYoNq
rYF+HfqxUNHYwjQnO6cunfCWdXeKaQ5FjshhRhjN5ZSqeA6kcuFEGLyTU5eoguyicFkcVNRVtcTL
jPGf5Dr/ytp1hj11G187jtcYZBC2rIrcnAsuFiOS8ylCcNHZh6IJhN2egt/neS0AF2HShpiy1ZGV
tcPPZeNfPqeCr8JzWliD2lGrArSq1o1aPMzGQzXt/s4EBwVtlrIJN4S28Tw5pNx14ejMInE+wcl5
w1yBTSpklWFBPgbJcDXW+2ipXS37dHkxIgfTOCxoiIWZ/xAITk7mFDBWsWmvHrImKK8XH5OQ4kB9
0wcMWYHwsoF/6BwomEjALa2OFkhWfs9w07IetDBgneuMt54gTfZweZEiixw2VJFux4OGl1usXZvG
rq0FjaObTrdaEQcFk2wW8cIqnbJ8b5VuLz2bohkt0RI4HCBdN5lNjdpjokdQXSmcVJSH2vS41SK4
o09zCXw2qgGshlQ8RERcy/raqDvdFj2cBLvFt0IneZErM5oiQDZykJt/qEYcRRXEq4LFGNxjorOL
ErkgfPGhPQ7mLaXo7sj2uUjkbvsNeN40g8OC2ZZoM00IC4rxCm0QFhqYGClfmTjhFMjfcYLw1P0X
08rsd98ErCu73DtDUsxiNhvAQ3zdgtik3ZVu6hqVO/mZLwm7vEVfjMOIrIjMQp1CoLa8y6f9kP8k
qajExf7iSyviUIFOckfmBCE/dI3TrzLESKd9KTlQc8anc6fT+2gGIZn0PxziW6PtTG5rq0EPcZuo
TqMhcQQq2svAI9o4DhggDwAZmBhQNyv32ph6KvXTVKRYLjLCQYOk07qOU1DCqFEgKU+K6cW6yIYA
fgwOHBI902f0MIGnKY53ptnfppMuuFYFR5Zw6dXI6Kdcs2ZEOhKEKYb7sPxAJG8S1Ws3KQZWn50X
ppzzScmal+HTj9WhjNCQHHvFXn0ECrnwAzc5GS8KGO/pG17b5aAiHwyFpi3ixUl6VqurxqicIn68
7G/bPVlnnyYcLlTmGM+g/mOkieyZzopAKf6rPMwQc8CYE2v5z/vg79CWcPigzgokwTQFrQOq5Yz5
Y2E822kUZLQTnKftNMRqfRxKlEsVhpE5o1XeZSLUqITrd+aJoDe1DsSFacHJIlzcIEuR2Wc9Ttas
fOkn39K/N6IxcpEJDiFkubKrkEmRTeYTrYKhfcD/FziF4PASDiAKKQ7NScFzrwuQUfZjN01BtlT5
8Q3Yj5zY7/fCBI7oMHN4UauQBADtHxtzMcMjS6iULtJTB3bMsjZQ3I6R1d6KEpUi/+Bb25Z2lIaI
dWOET8g6Bz0egdQtS4c9AWkgapnZDp7P7sirzMRjhuLJ8nLcZJfutW/WQb3rv5v37KSNe01Eoib4
kiaHISQplbhCjcYL1cKL8sFNpv1lZxH4I686IzckCgcDc+wG+J578yYK9R3tm788x29EZzJr7DsT
30nNvF/SVRaIhEB5Uh+qo1hFl7nbheCCl5uZdK3WI9YmyMYCWgaIO9axJcqrbG+eCZk6sKcTCDa9
zquANmpJMSALiLdvJSsY1Y+ViP9tu0IN9dz/2eBcYILo2xSmqDo0gdE7PXpt0YYW+XQ332Yfi6+a
K27k3Pa6s0nuUqnRgdbaHR7tXVScsl51oNQnuEFEJti/X2WkiD3HRJZZuSjaWfm1UFtQ9Pvsy61+
X9Eg6JHbgEAQQj4M6KsEVejh8snZ9rHzLnGXRZIpo53REuIuZR/vOsUOHS03nztq7/uBfLEJ5K7M
9mc36/9cNryNtWfD3BViLAaYJ2Zk1XLw7yZ5oNBbTTst8f1lM6It5G6RTg0h4Efx5OgV68po6r2V
jwJYEJngbo12nopETwGnZGxPo6JcLyA1uLwKwRHlp7eKfKlkgvkMry7vIsuf2muZBpdN/OFW+P1B
bA4GFqKHva4hpdIfzdtfmcjkW4+Eih6o+8yVHy7bEziezSFCb1iGbrPO10j/rKmQcqNPS31Uswdb
OekRtOukp8sGtxdINOSDoXKlEV4JNo5Tc5bYyKL1pO/yB20fg5hbfpyO1Q0LMEWEg5sOvjLHeZ4y
EXWQGtxJXYz3Jw0hGma7yL46Uyzqadr0wJUpzgOLZujiysKDbarDXbmYjiJZgnkQgQm+ZBJL5Syj
PwE4EVV3eYIyNUanL3+gTSc/r4KvkdihjipnOwJNB9eKv6sUas2f/s4E53Q1ZIyJ1mGjjOEqivd5
9NASQT1EtAru2inUYe4SqIN7ZdO4mnTbh7pr5wIjIl/mayFtVcWSkqNtwIjNzlXq1iPNkh5K7atO
y+OEEVJTzTQPmf6DXbWR38pLfy8nkm83IsrL7bt99d3YjqxuKYyGk6JXS7zcUke7tTB/V+/oCVRw
2U9jx5oYQlc0nbQdMa9scteWvURdWDOm6SHQAnNf7iS3/g4WfI9NQw0iDhHhdnOXVZdVpF8MhC/k
aYZUQQ+FdDSfyAcm0yTv49MswHvh+jjwaCXLaIwCbe3Svm/Qh/aLOF6W/r8LTUSIILTHIchYY75n
1vHyya476jBBdrorwBroNzd5YHsieZY/2DMh+w2BPMXm59Qb24xKmrBM4MHChMCyr/ZMG9VAo7F4
5nXzSGKeh9Fc4X88sMhGroIBUsOs5hwk1WP6WS4E53ET61cWOFzR+lFpDbVrvUL5AXzUhiBKZEfJ
BG6xuRDLxHaZBMuwOWxJqazHS2UN3pRUrloVDlJCzmB/vAySmzfzygq7ClbnORkqvdOQQPCim2if
HulOg+CDuhcpAW/u2coMBxuqpZCy1iHHkSk/mzEItbuovp/G98R/KyscUEwljTuMcYOnCdQbzW20
fLu8WdvoBw5MGxpU8C1ePVlDy7Sld3iksRYTNlwTewEYqHf+gqS2fdAOl+1tusDKHAcMIVAhkxrk
G5skd6vspESTo1qCTdvONq6scHBQ95HUUgsV8P7ImnTCQ3XX7iYHSsJo8HV7FhKiQqAnrqhhYRtp
f1vW+EHnvpzDqNVQOR5dsoO6q9s+DU4Y5IfCz+4zV4Tsm76+MscFvSaZCslsMMadHDqke6zDGLSH
PBD5+jberexwAEFry5KR02cMsaOvgEAFTN6Y+GN6BbYniwY62F/9JnGwssbhRBy1JqU1It3sWrpV
/eUqvM4P9hHq4UKO8sv+qMkcWJgqOPeqCUMcw5j5ctQE1ly7ICYJLru90C84tCgmsOKDh58Nyu1+
1atytxwdbXZZGvW9JEH6ahM55IinJcsx7zV4w1JCW+B7P2GOxHApFZRhhb7BBRdoR6VGZDCykd0S
qD5DEJDKf2bjCNlOFFlsou5qVRx+VLM81zalACvtn1bftfFJrWuvedeLZGWGA5A2lnIpSjAXk4fR
8whl4bJ4D6vt6vvw7Z1NQUmcFBg5Ha1HCa8G+6NpTc7fud3LpOPqLtSXtqn1EqED+gy+GwHE491i
X81QVP8VanYixWLBeXpxlpXBKrdBCawg8JuL0lVRG2WUcq0WixbGAOcCRLyct5UdKQypgtkeLOx+
Cexg2afur1n0f8OWsfl4PHvDyx26MgYVnSV6aVQspse5/yCbgvBLtGkcOCT4T1naGZyaXuvVlVJ+
nERE+1tLQMocFzwIJQzCM1bQAZg6FchhE/U4KR/mYn/Z09gh57+HIRvYc4IDL2vcEsqEmu2SWxjI
nEGAUDxIc+mrqp9arVsVj5dtbc7nro1x0KaEcqSbLaL9SVedMvspkxtD/z7QgMZoPM92XfpTalNH
fw/v39ouh3SxPPX6IqHPODQ9WTpYczCJUrJb+LY2weGbNan5MkQz/Hr8msRfpvKuGW4lkZXNDoq1
GQ7furrqYstEImF51B7JTsFYjeJMe/nOfpI/MzmQ0RFVYrc98LeHvJF6UJVBr3I8ealc3ypldspz
UR/41jlarYqfDaigPVoUTFQgik802VX2Y68JbjvRKrhAqNfBP67FMpoyFHsPyZZjbmneZfcWmeCi
n6EdbDJXqNJUzf1oHvRK8PuiXWL2V2iW9mRZ5iqCnqU6PMS5GdS4EPB+/nJ5GVuh6fpjcIhQVyrt
6xasv3qq+KYBpcf+q7b4BgUhvewtiz8V75hlWFvkYIHqVZ2jUQs3G8adiBI5tBZsnejTcAAQThiX
kDLW9IGCqnGk/TuylOsVcKdfq6pWazvIW9fm9MWwKk8rYoGJzQff2gZ39Jt5Mpc6hjrTEDDmO+gA
3aojKtOTG++7E73Fm+xw2RMEu8a3noV9WREjxKoKtMJPC7leqi64bELg03znWU1qUOXUWJRURK7a
Fk4IlZyo+3TZimjv+MazOJdJmqroc5UrdwGXH3Yv9KwP8qHzWxXFbpb9EVEibsbXqw/GU54pVEqM
LgVWo6pvO9YxPUru4EJdcmbvhkDEtyK4gQwOHpRh0tTQwlam0ak2HkNyLUWfyfDxL7eSg4elm6XI
zgAPzWdrV9+UxyRIMfoBfdsA/agY1xflCEVeyKEDZluswpostN9b152kem3a7wRrYsh8IQgyOHiI
CLAbbNS4fz72pvdL+Sx102ZvYURMvxITS4rWxOGFBAajutBQI05DbVcsBGzhmXt5UewnLq2Jg4u0
ilF9bNTGI8McZDpxGlN3JY06iTIck0XaaYvgihWdMr4nTTKs0LAgo8r4HEyQXKGf6h4J6yOBhJxx
NMBuJer73uzgWp0xvj1toGHaFQROr/VOeKIPklO7+am5Sj51x+lYH+Kr1LMP5j+X91bw+QgXTHR6
Zei6gfq7Pj+T5rhk/uXf38w6rJfFhRImQZQCeV025J5RRz9WaAiSXkhFKij7qPt+/5cG2YpXscUU
5WVvJugyTsHvHO5Y6i3cMypklm+DqI7AOf+AjRbkGIkiqzrPhhb142xJjO4/fKp6F2EsuBOb/RT6
IIAPJE/kJ9vXzNkc98FqY8nCesL4X1dZbqiC+WwhR7TGCYBEZIb7bNFgTZ3GklLZCFU5uTv20BTO
OhHS/+GgnZfDfy3FiPqS9ZdW31H2cjOPshwpxE4c+iF06iA+iqa5N55u4NE0TNNWLcti7G6vHQRs
MI1JrBQK4OljR/7puxsL2YjeH80dBHEm6zHLdbfPPl/2y7d32murHE5qOSj6tDEZvb6rQAgDHhr5
akYdYjD/c0fNa0McWpIBfC3Iu2F55uAMmu4IydfYBr3G41cW+FkebZGybCbR5EEL0MnSCPq+i1sM
xKllyVUwgX9559664mtzXIJ5zizdUlIsaGkMR9ZvpPzqHYMcr21wp2qkaWyoYwLij+WuMHYp5iyk
/sPldby9xl7b4I6UQUldFATrkNNHk97OrIvL9PQpcUsyulL087K5t8j+2hx3sozM6PtyyEZPz6qg
CsHfqTXeZRMbb/jXNtinW2GtqaddNdY6CKN6J+vdarn7NYCfu9G1Yjj9+GnwFV/MLi1yCS6Qissx
KYxpnCApez/Gnwf6KTMEBRzBeeVJDKkqoUrEGkpV+w5dJwSJUaXYzZbAKUQr4WBBhy5FTcN48so+
dxLdTQxkqxIBJGzEFq+/E4cJwzJpY02n0Qt/lLMzoRtYd9FHekw+hft49BaXVVGMu9K/7B8CF+Tz
LbSd5EYhSCR2LTqPST3slyhrnXcYIYoKNAfRi8FXdHWjkMbRgp9H4U0n35e64Om4cUVh81YGuINU
lxYpDExHghoouVYg+33Dpo+TwHR1+xQ+MnlCUbFrEypWJrlzlYaZVEr6AMJJ+2syqU7RPszDMbVP
bXSdqJ8ubyD7+G/gfGWMO0xtUeWKzrAPIpJT0Ff5R1kqvaQjuxiym7QAPkmTkxFbsLGbJ2xll7uH
5ca2aTSPgydRNLkYzU3cQ+TRXNyIFgJH3DxlK1PcKdNqW5VqAzhF7fF+HmWHJsldkeoCPNz095UZ
7piZ2QL9vgyfrQhvJfLcxIIvtRFrrl0RjbGv8Vbpx9rOaTaBxH/0mw+MwrX/0oCEEi44OqLnqsDz
EeG+NhfPtSKPYwg9x6e6ccqPjFwMrLtupPvkUQ2g2Ozb+8vOeHkLicxdxGaXt4jaVDAkmPulix0p
/Pl3BrhbOA7tUo9jdtO3UuK28yA7XS2woVw+v1CZeb1xYZzoRVUC+Grf2rU3zW3i2TfADE8/1EBb
TEEsTHssIDdU4CKi/eOQI5eRfZ4VbfBy9Us4fEpGwUkSuiCHFok1YVpvQvDXHnV6qK7TfXQ0/Ma4
GsDQkQaiKqjQHocSUyO1VpyyO8SLPwzXmJS5qnJ0UEi7blectC9/5x0cUKQlVZW4TVFsXdJAjj5Y
SSYotG1/IB2U7ZZG2L3y2jXIYOFl0ikI/LWP+vCplwR3vej3uQOkT5JdZzIu9ahukX7GaDdNhv+c
5WYwdF4Dd4YmKltGbtiwMee31Ir2al6861Y/m+BOkGVNYZjWMKEU1aNl5p/KRFSq2b5/zia4o5Lm
8yjlDUKvYnDj6nF5znZaLOgjEX0N7rSEMphBuwloMygf0VEqk4fL/vqH43FeBHc8aLSEmmrCnfQd
Os2QSM9dkF9Qh8nbQ8pYYG47VDhb445H2OVgDMnwVZg1Nk7T+GgBFjLMi3aNu0cbq45wD1BgTHfd
LCer9C7v2nY48HsZ/LCYolMzq8pi9mI5f1r0CSwO4VWfmcHfmeGOupFRCL63KpahHmuQWhnGjSIs
owr2ip8Mm3Ni68PEDsptVYK1t9/Fge4liPKBx1/376E/eXX4+UGxWkMyJ4J2uqco0WOYJycay+6s
07/8Rmzdq6flNJMFTa8aHkaJsov7dhcT22/N4vB334gDgSIsU1qrZPRS6ZOp73rjQa13f2eCwwDI
IbcURGozhM3v6nCvTc9zK6ioiRyaQ4Euh/pRXg3gnEUmhvxoOtVVSvfyMthvvH0mgHtOxve3NZU7
lGkaqbNEEK7P5fcZjSJl/ZQZw162dyQWpN+3l/Pb1NsEU5X2o2EhV5b90Ovv4MD3ZlH7zjb6n21w
h3Os9AkPLMS2smq4ZfrJiG8tCipM0cSjaC3cfUzlbFFbG+1befuQk0CJVBQGBbfMHwL182K4C7m3
G6moOqYb/t26Lx8+pL7lGc/K0brVg8SPAhFlyDbonO1xh7PVqkS2e9w6k9Y6Up44/119koHM2QB3
LGckSXMa4wZQ5X3RXlPRo170VbgzmRZ5ZdMOOeBMfwiX56rNnHwQRHp/uJvPi+BOZRzZRhLTGdxk
gfadjaxLPkXD8UuzJViZBedT6ATc5dz0liYVKTw67t0piO+qYNpb1wDmPsCTAwQ7NvgPBUZF+8iB
wqLMdEDIjERFbTiNjmkdwzFqgZHtjP3ZG/g80pSXVt5JcO/kYH9mYggUrQLgkArEpW7Bgvj+HaXU
uxFNkbPX4gGQF9+WOvVbURF/04gJ5TBiWppJbO5LYZI7LjQTPRwdJOSSBpmX0MLVEwnij20HXNnh
v04ipTF0OkdvzH1WCmbEaJQ6xcd/R4y2eUP8Nmfy2YlWX+K80JGdSDNIx0unKYLcB93ZWei02v7y
bbQJ3ytbHHwv2kyaWi0mz5LvlfaDki/usjhpL9hCkRkOvcvMlkK5hplCQjxlq6dZuwqN9FBNkgAt
2Dd/c72uFsRBuCn1JI4avHOj0NAyRxoyzPBVIBkK3SUzY3chRXIVDnH+NCA7uHvPbuq2qZqYi5H5
qXw5Gtpo7PCoH5PFnUCeoNaeCjkuxb9sZ9tDznbYwVgFdfjr9diorAkUx7KTW75S3WjFzTi4Wijw
j+0jdrbEPuzKkqJUVM8NCakr+cuQ3ir0U5wJgq5twDXPNnh8l20Q5pVs1zBoMX9kA2apK2X+CJqL
0pv3ven891kc3IsrkxxytFpUd7TEe7Ifw8/gSf1G1cy5/I1e2EHfeuJ5WRxqxKi16XYOG5HlghTV
Tq6Tu5KCUib1c0Y2dV8tLlQBZ9R70v0vfg1R5nEzvjgv8w3jekFRVG/xJyThraXEYFgUsU6xg3th
kTxjw1JUWpZT+EfjTS9NVDFyc/TwK6kp6j7bIPh89dksDkaMphrI1AMZdQhvMZk7Jrwl/wsy7O2N
s3TZMjWFUYq+dnuJ2EVFJRii4aNZ3BGR4oTo97nAb6qrcKQz+uiGvHpUlf6ubRTBbb8NueclcBhh
LnpKDAmhGTQfHAOiAcWTGhVOKdKNEtnhEAJEULOV9oB2bbkbwYRTXzcVdTrr4+XjtG3mf3e9yaeC
G8zRl1JsjF7eP8n9Q6GBq23ybCp4Amx/mLMZbteM0NQXeUKRypp6J4lvJ1FbwXatd3VBcfuVUlJZ
ilSifL1rfYoqzZ4gof0SUsQe69hmU65ScHn3RLciB7F9mg9VkcCoPhu3PURb1AW0hGU1OXWKdEct
Z997WaSQJtpLDmSLLBykSIFnhAPx5vxLGoosbN9O56/FQayiZok0QY7Dy+3ILch3rY58EvuX905g
hJ/uMaaOFlKG6I/ExMQDGsTkhqZIN5BLSAVnVmSKi8biUSal3S5Mh6i90VR9nxf9cayGd63o983E
T5AgugzD2oSTq22uQt9memjM7tsi/XjPxp3NcJ5uFS3U13pUC5VOcUjhy+o/mvyeFMf5hiOcY2dS
BcoTSI1jGGY66HnmmmruDkN+uLyUPzwBzmvhfLnToZLYpCwBjRchezqlIBFurxm59HumxF9dc7ya
ZZhpelF3cOssG5w2Mp1M2ReKoMCx7Wu/V8Qnb/U4b6axIKjlgtqutq4jaDLa9s/L+8Y+8YXwgOf3
opI+64YG3Ambzknm63ppfLA9V6ZoPE60Gj4yUJYpoxYzlC1uqZ5CRDtjLGrg3ka0855xYYEZqdJY
tbhTzSZMnM60akdS/jtTLfv654ubc+k2t9vGGFB6xBDMPpZ6J1I0wSNpe7fOJjhvbvVYBw08Im4T
DtZPR0L2UiY6Mmwz3n77sxEOnFu1yfLOQka9/NmVDt0Xtyk6f9EXfpM94NwEIv0iti8X7PHZDbTf
hrIU4oiWNfUn1Z3C0omTTzWaIpL3FO7On4jPbtQFtNVU1q/Vzs+z8S0e95ePjeD76Jw3y2GlLRND
myaxIPiZuzn1iLa7bOQP767fH0jnvFmSMivONHygHlyX6JmKrpa97Q9uC10UV/a6ZzHh3+YBshRL
103ZgA47f8EZI/SfNMTVqB3BryNHfldKdWWB2zpq931Xoo8Yk4uRYxf/5KI7WrQEbtfiqSoWfUS5
U1biUyghlFLeleterYH9CatHt06yyFCqGZ5MD1EXGPMJzaGXP/4mMK9MMA9cmdD03qoNG9++JfXn
2cwge1cEbdU8pbYWXDbFzvmbc7kyxf6UlSm5nhdDzRCsD3PjD9S3I3DVmLvMBJtmtJcmjF6qApOb
ULAyyUFoU879hBc9xuStDCnVYz7cazHav2rIu1SCCETkDxyW5pakTWOOvrnFelq0k1YJ1rL5+7aN
lngIQeto83+9fVReOrl+yY7o0SHVm32Xmu7lLyQywZ2ZvrWhF8Sy+ChH+CT5qekilqjND7JaBHdo
ZMkqJHRmolJc3Wv1KTaeTSNxw9Sd0Zv0d4thi125mzSHmhF1Jgq5xkNEvuml4O4UbRZ3cpq2hBw9
a9oIATCjfZREDKIiA9x5UYeybiCVjbCZPknmY0X+8mtzhwPTMdLA8g8eNZrMqeruyS5HgY3tV+7q
g3OnooviMKtnlqk5KbcSRl+PSOtdgVXxOH7XXmY6/oUM0ea1uTLKRRxRu0C7wkbfoDKCE2u0kt1i
lR/zvLm/7GICO/wUpDZU/SAnPZrDhqeK+iXUXEVzI9utb+e18GOQcxahsV3BBlqpM+e+8dkI0Gns
E2+5oYf8MFKHPM6B7KUQqxKVwETr4/AAOmIZmJ8QfnTS81Lt7Ya67bsatlfr4xAhla24syV8qwHh
TT/eynmLZjFBnCZaCIcFaRJVkymhGKBpD3HyNTErp1PeE6utFsL+hhXeyGUqyZOCIjve7U5WnJrw
02B+uuxwAkjgmfbLqK+HnGCzGrVwG2g1NURgQQDQ/Lxj2GdpBe4q5HGt2yW+MnJIoR2K8C4U9QyJ
lsIBQwoyOWNpkXtIrKdEP+SS4DrefqmvvgcHApVeTs0S4TLTyP5/aiz2U9q7cvBvGisFLsZPOA40
iVuLzTcY6rU9P1ThTSqilxFsGd/qOKKCr5AUbVZ1Hn6vusXw+xntD5ddbLs4fN43foLRnuKk7coU
92ZXfKjlCmQ21k5J2kBtQr+xVLfU6S5K2q9kUIJ4yv/uqPLE+zKFenUPrR6vN8Ampt0a+c9MyG4u
2kn271dnVU/Ljk6GDmALIDZSHYhbqWB+zj93EMbLv5CrYhfJoo0VGeUAoq8AQGEEJG8bqGS4IBgm
bn5E7eJ6aQL1s4JxH6fZiai0NwZGkUZYfU8ujEB1dYbGBJJIdewq2ctAZeTbfmo7+m31r2iuRUfv
TTKun0Gll2Kl41EJzCA6LjetN/mYrcRo+/+x9l29detM179IgESqULdqu7jFdoqTGyFVvXf9+m/R
531ihVY2T3I+BMiNAc0mOVwznLJGFtLef75uFiggiYkZbEutAdznwDwvt81BechuGg8TFT31C/lQ
urIiDb5jrx4yG4ECsmS0TfN4AQp3M+qmM8PpwFGTpJiRJcmq7WAKysOIbqoGqptVcULppM/2vM6o
BikQ+BtXM1iZ/rlsZITbEjFiYDvNFNYtCxxB2lmfq/W+KYrv0STJ7u5o/3Ytz7CzuXI0VFHNwDNp
KqgVtLeDjIVQ9n3BV6m1hDCFR8umKnEy7Xs+SQ5jT89+WYHgqZTZioFlFVag36Sn/A092g+F4iSn
1Q0d8ES8665k2emdF/MvEgWYatUqJy3fM04FqB3bIzLhqDuSQYRs6wRgssqijRYbUcDYCN/YanRv
R4kE/Hbcil9WIoBQaptdXcZoQ8nRCRq1t9pyY4LOg4yulkgUbed2/iKK/5SNotlag7qZCXiXjcq7
ygCTO7N9PVSul7/IeP4iSQCe1IIzllHUNtl66kT5VT0qjoJBX9ZHiUnmuisAzi+CBMDpa2VJapRX
oia5yJ+nqkZ+71QUdCF8GoesiVyiDyKxtlWZmp4leKRXoAmp4+pxnJh3eUkSyBH5bwem1iptoXJR
Hjlj6KzFN1StXJax9/bcbhsRIIE1NCyIgueLitFRnlGx1qvR4D8ysCNH5oKUpxYU9uoq5p1Z6T/I
nJ+nuHfaNr/pyuJ7mBd/PjiZVy/+BHRxMGnWj5oZU/wivOydSr8dsfpp/HF53bLj43/fXIDR7qha
l+i5YebyYdHbcxXOkuOTiRARA7Na9DBHrIug0LM2aqeShW/3fIhftkpAjLFN2qXn2DfwWrvhoPiW
myWOdT/7XOf/okIG4gxmmwbBGHJLQI28T7sU/XE4mRmDKHPNs4gp2bQ9T+wXGQJejEY3oA0KdhY9
k257KvzYG535wURrwf+PJQmoUZC5t4nG4ztdUzjJal5NenO6rGu/Oaaf+/aqssjomJYMYKOkj/o9
Bt0cYg+cP/a/XJJUnBAEzZeIdqYBYndQg/AhroWbHMijdkY5uFffpAfJ6rhJfw28L6sTEKSt8sw0
a2hFEbvPbCu6z/s1S9RuJaDb/DfvSJmWMMHNyIvWTNMBGJFej54RcDqq5MDpqHgtle1pEnO5j8Qv
SxTQolq0DCziePAXdL1dCutdOPeuWWqytnKZHAEyCiWJldEC5VVrYyIzM06tTXymymY/8zt06cQE
2CjzdMj6CI4Gy2OnAgVAkcBQBmuI11aku60sey49LgE4hmnWQpCfQCA68u+zBysAW26QuOPiw4B6
SSB7fUglCjDSYHopa0deUu2HhxJE9W3o6V4PcYXXmm7oS0cbyM5OQJJ5GNQEcafJs4/McMq36Fr2
MG32YXqDLP4TuLev9MIx/cuXTyJUHDBDtYqorIRizpgOTKzQ7RAgLBsZGdZv3PqfF0AcMpOZjY6S
JzwcNM3BHefDIvjkUdo543nhlMde6SqSIMe+j/oiU8AVE5yGRRGiGctSNddeMkebPinVbY7m6cub
+BtlwYAZotsGKl2FazfnLQ0jG4AZX6t4jHN81j9issGZBPU5v6kkxST7jsGLOOH6pcZiRSnFwkr7
8xp9JLIekP2Ne/m+cNv6sZsas4Vzz8s7hgUV3Qbz2Wp+jZByu7x1+/r3Ikq4ZqSbwjLToH8qpkGN
2TXG07p9JvEJZEKEm5VVI1MxIA7Rrup7qzzNa+lokWzYo0SImKZozFK1Uh7TzekPHfdWe1sbknJJ
mZ6JaYrESHO1oHA6m6pARxbcW8PuwNiqP+Y285uwQU1RepVHX2zwYiMYbzkZoZ+iToaOEgUU6RyJ
Hg/MtlEeigF8h0QFCC+yseUyEYKBbm0Vd0oFYIzTh0p77GRkrrvfJ6ahEYr/DCbouL3ObUKNFYBk
pI5dfe1l1ZL7kLeRIKj2oFVjTPQJ7J3XBHXomqNdFYdU8+dzessL7UEkO8sm+PJf/cowE0w2Y5Ty
ExB2LRwnMhQTf/Etllu0V0Z1tMuvQ4MOENn69jfwRRT/++YBhImCra6MeL8iDukZdYWJRH8+YxcP
uc1qBFhV06gN45Vghgf6tAzM2U0G27GHwLCeLqPQvse7kSQgqpqthTLPcEHp4+A3t3z4iXoH4tAT
57uQvYJ24XUjTFC9xEo7O13QXEnsuHNJRD/WE7mq6jbEpJLS/Y9LE9SwSMmcoi2Mh4lNpIWrg+Vr
Zz47WHUUKeeqTCkEpA1DRS9UG+/JJWqdLvlU15LlSASICaA8RyuQsUSIoirnjt1FMiKKXRR/ORsx
+1NWfWxZOpj9lsy6XbopYDT+rLOvlw9lVwrFFdWpRhh9FZgJlWqaUm6QusLP7cJjSnk9VLIx2Pv2
YiNH8ICoPZMpamAv1AM5E4znog/dR9NZXT4ty/L6j/9tWQL6WCr9v/LgqP2ylIc5bJyGSBTgOU7+
CuIwc4eohJmmyQQV0xV7rNcaL7dZx+hIpbkziJZ5+pBjJnGsOSxn3/voSW0zHywT/uUF/mZDfwoX
3eWKV4pZNurdigX8quM19/Rst8DE3gApLRRZyLBiV99fViv6zZ3RWB3pUfwwl/atYWdHxmRRY5kI
QUm0okxzvVVA+0MBST1qEoe/qOTVVB096SZBlkUV893VGjVmsdSIydTvafk+ag+Xz2V3CZvvCxiH
9s0Y73nQx9TsndY+lH/lQOoYWkYI1alOBEOUMSXNaARTbqy3JPlap6dyrGSPiP1FvAgRbFC0duVs
8hRi8WNx7a+IhXiKHx6HpyUAbZC7HGUJWr4rr27SZlWCHRrrHq53CsuwLCpSBoNDddW1wN87Hpfp
Q9dLXi27Zm8jTjikpRhXQkeUbkS27RclxgSiH6/jHdhgfrmsD/v3VLcArni+apZIr9faLWvTBgqn
xI4VYWYzb3OcPpI7ZPJV1PG0h7+LYm1E8uPd+ENNj2R3HDIQwx3V1uFBOnYyPvHqIU50hqR+8B/X
KChlQZK01HhCcQbqfeKzkSJfcfXenc8Lii/k/JX7B/iyqYKCLosZxhgAD4Esd3LlHDWY/KS7vfZ4
eWW71nGzk4JeaitjRqUg9GKA5mB2jSJ2jL9oygEivaxFUMa1saY2XzLYef0p0s+R/rDIpnHtXi+A
HYpIoYXgWf5VIXKDdEnSAjRUNn6yZ8urGOpW1MoPCwVFFwo2sjekw253UWQjVUDzkth1GIUawqaH
yWdnelQsR3HjDxgnETQfY3846qvstu0e2EamYPf7bg0Xk7+vtUf90KOvzs8Dzjte/1hjd/RN0HRa
nsxTky1UuG+0LWwz5qXnVozEoBrrD2kvo/ORyRCuWDl3sQm6GPBUDelhVBq/iSUxKtnWCXcqSiyl
MDJYLqN9yjKPskdt8C5fp73iRo1b3f8ponCfhtlSk4gBmdT7wV/Rf9D50UPsAugP8RdUOZ+ytxMe
OqUri1PtAgbqqDFzGeOTmDgi0QwxLmA1OzjrtPdzA/NFa783Bn+wvl5eokyQcJuTbmRazdtVRwqm
iLo0/dHG4BSjmFzwykn2c//IXlYlOKAqyP3QUITIRIwGX6W90ZTRTf7KY/q5dbbISpERs8vnAZo3
mexxrpu7KpI5HPvK/b912GJ3SDZlHSoDgUJZFT9EeeZ0Vfr28rns2+HNMgQ0MlBGaSq5Duq14gr1
lDDDacA8aiJgAGDgJMsy6sXd0zHRSU40DNNC+OVX1CVqnPRxm8NhTt6Ny4Na3lmjpCB5d+M2IsQ7
yyJz1XXAXVbdZsO9VgWXd032feG+NjPa+FIDxDExBhAa6rnTZP17+48oU6dgxbIwjFfsuM9poyz2
gpqnYV6nK0Nrr4cEjKxlfDWujDh9uH5e0uSggZHeZZXsEb8fbtmI5zuw8ZXmsJzB9o4m3+z9GvCh
w9GN7lgH5N7c2Jd6ZtzQvvJzN9IElVB6dVqoDWn5dXvNpWGWn+XQA2cbTDrZ+3QXizbSBO2gEenq
rjMADzlZnDIqo1umV4cyWhGtHTEkk6ZV4YZ1r1+PaG07wd2ZwNmzUs8aUEIQLfEHdWWBkY5OlUyy
fg0OTpf2QtCtvNasyFZMvF21+HOokBtNR8jJVJcgSuYuQFj5mCQZZnlU+V9p9YvKCRgNKqRQmQZU
vJr07Yh2/0ZG87h/818EiLiMvLuh8FaUbv40YnCM9iPSj5dv5n5M9+Vwxa5HhOcMnXJPJ3+qYte8
54FdpAaP6on17nrmhOSy0SD7aPBzWWJH0qS0iUEX7Bva4PCKYfOntZd3J3IgvqAXYg+koZpWGXbw
Q3qk5JoS85gMI5ire9K4bIzOUWI61B7dXunv1nB+ryi+ZGclpye2R67mMi9DDUtBPtl3WrB67cfO
rdzoJjlZCyxFcad40vIXCTLoAg6lWhunUQqhlZ5m7jBq/lr2rq4Xt4Wu36hjdhWncJeSwiNNdIzM
XrLq/bNFQFHHBEiCQcC/4iCoNjnbTwWVBYNf3WQOk1Gf/AZqX0QIFrhf1LDFgwPXLnOiz/WpxisR
fD9wBgG28rHA++j3Ik54CiBLT0m+8Aof/WkYiZsjwFkNh+kvqPA06OTPnRNOTguJEccV/KNIe5un
GEvyg5mS1rN9jXwRwf++MVLQxTCmA0Jv4WjnLlMGnw3lCQkJQ/J+2hVk6aaGFlCMEheHNuR611Zh
C0eMFd+S6L7voHKydBfH9Vf3eyNDQF/Y8AwDUCBjWSKvie6rSPX74fOCyd7geL18l2XrEYDYjiyV
tbTm/dpItKJQqXrb5xIklsgQgbiPeqJNMZ4WkZoFdv+0zJqndLKc7v6uITmscZIxPKJ+VYGRpGNK
YmDvirFFSvNxUj7R2q/DDxYaGv5i05imo+1HNw3dEi6OtcZlDSp+kOyEQfuRGdd55l+WsHs1NxKE
K0MKhdAJjGkIeahOU/lGk7htfTXKpknuHg1j1LCZjUFFYj39kAzZok14jLXLG7LO7gpCNip71O6e
zIuQZwd3czmNnGJqASo9MSTzx0Dua4Jyp/jB7B3D+osWdE3diBJAel5iGna85SwkqFHItLxy2koW
Q5Fs2jOMb9azDpmJkCVisYlqMqcblXMzx4XLcvVwWQue63FfIcFmOYKiZVUGdhWtHsDqVZ+6c3lK
jp0bnfMANSunGrlBWKNgCqzDeFiO+m1+aP4mDrz5AYIeZiTVG7NHUgr9MkEelS2KFMw3SUa/22Cu
uLzaffO3ESbc4KYKmTHEKBxTD8Zdf8qD/qi87309KDCWTlZMtXfDABIGtS0TsXJdAL4uqzBeW+Mr
g5sfaldrvjhp9Q1z5GSPjD3HBUppI9tJLaJr/Hps1GVsRstQFhWV/oPLQ83FIf+Ajgz+gCpvZDmo
Pd3cChNsB+b75WEU9wjvjSWe7da3dWpBcqb9xeAdbStH2L58zqy+NODAUxY6ZQky8Eyi/JKViDX3
U4vWfoPh9dP01On6Oz1W/J7JmF/3vLrNOsTsbkmLEZOC4TiUYYFx7sSPCs27rNeyhZBfzz8M26Ib
kE3xuuKH3R9D8l2RWVjZKgScgDu+6nUEGC+N5L5FiZFGqUSNZSL43zdaXKEEF32wK8Y4xidlWB0U
5UruvyhBhwUydPhVOoPlo7qgusSiKKtsDZRLqydVCzTZoMi976NPw8K3DaaZYoRzSWx9nkw19ojy
JtbeEhnR+6vuCr4AU8MQaRXFhaoqhrOYqo+mgUIoN74efD69oHDpw5A6jYdr4oIO65H59O1l5XrV
nCoK5Ti3OZfVnrqpaBPNbT0+cyt256v+rAalXx5kkCmVJSAZ6SeM/eALnNzJz64aN/bCI28eTs8y
w8PxY2v5xGUJyrAOhh0TFmkukhQnPgeCh4DIURZv2teJlyMTYCyJ2j6JBhJ7dCx9K6JnsshIKyQr
EdnE0n7Kid0j0zJiVihH/yGwD/pR1rImooywYSKfmFE3U5JaTHWr4raCbcbUx3BZJSDwKkYsShGw
zEzsRbVGrgEG0qbw40Aq7VouPYQY/qte5e8sSc5FckCiq12XmmLhGRZ7pvmUJdf1+odWRlwQl7+5
PsNYx/XYYNt63Bs0xYc39fyHb1NRBD+5jYjGHlmBcffYs+o2Nm5Kcm9NEhGyXRJAoOyB/RjHGHuV
etLzB8OQtETIvi9cfJjItjcbLCFvfF25J1Jqmle+n7hJwn1H7q4IkxqK1fkaosyZX4EIuOPF5oF9
kjZIc3t4AV0s4dorNmVzM+kx2gcHnwb0aN1qD8q70ee1Vukh+iABaYk8sSeo60meD/x8mOVGmLvc
udl39nZ07dahbn1WPFnRrwR0RPJhQ2WKHYXAtWKm/VUVmuE1KD4St+zDIFnG2beyJMbs1pQdVb2T
Ba6fXdoL+yuyEadhgYGJFfQlxOQbF/3BqKgtvpdoA8lc7Z45ysFw5xvFk/Vpci25JJefw+aqFWOu
JeUAtNCU+TZWU0dZlyAtyrvEKsDmFwbTHzcwCorLBABZImtO+hoA0tVvysl0hhFGMZR2ynFgvbQy
AUSYGa56H0LM5Kru6vFJb7NTwvhyjZXeD1UiTcSTMh3zvM0wRS7gXXnzsQuMc+vWrsz+ygyKWNqN
EtEENwN7ph8oaHyqQ/2BqVe6V5142bX+QGU0xq/Sac8HRlBFblJ0N74msF5LlYWdgolCZ/R3u9oV
OYEHMagPxkly63dN8kaSoBpEsUis1djF9a6LXc64wot+wu6AjFaESqMcc1PKXlrZuQvWG7GCqhi5
ggBIgssHrjenzTpHlbV5yxYmqAcmzOVmqgDONIQ+kltkHwzpMe0q/GYVgsmJdLVmeW7GoE//x6+N
UOfNE4/cs5UelUyaYH6UyJrmvoO0/7nu/VV5HLzVz/0/p3oUNVCwPkaek7JacZcj3fLjqr1rVNlw
gv179bJ9Ysw1VzPCK9xUl3udCOsfTPWqeWYcif38HZomE4kjtf/62UgUQm90XMPSSrmb84xQhb9W
Di9hz1xdw4RwF3QrAaBKVvaz7zls5AouKUFkxU5D2HLliAwDJtSNV/Q2u7bO+nE4ygqZJJr/KvOV
JFHfggjFRdV0GB/7sfeiWZd42bvGe7MiATeScs6JGcIXShHv4yQXxoH+i+oLCU6IjXBKO0dqE0Pn
I+1kTmfLlDiNsr0SUMKuFa1plyEG/0jrZXHrTry9T++8yzArW4YAFLoG1qJe0WKvWWiADvkDBq5J
DkQmQkAHFO0bsdXCm4qUR6Z/LSvJI0e2UwIgdDloMyoTl1VD3dUaTU403VYyOphXI7oF2BGb3lZD
L0eLYhXK1eBP/gr49lD759ousmRoM8gd4sVg7f7TKh9RrgAMWUXLViXctdef8jlojNAJG5mHvQ/g
hkoIsVC+JmZnaayzxlJxMYvW0QKOO+YJ47Pv1MBw5YVLvwGdF3Ei6GTZPDUWlC5D/Td6jgN2mh9m
l0CafEItvyivfD/yIkzwatfQnEtWQNiw3jV15pRpkMe2oxVfL9+kXe95I4dfg433PDMDaY0BATIF
9SwtQ7e4cuyKj2N4HYU3VvX5srR9pX9ZFf/7RlrXruuitFhVobwhyve5eR+Rd/9NhIBAhoE2BHTY
YVYOJrE4Q5Vcp/NyXNpBgnS/sbYvaxEwCMznSVbmNPI6A9xpSNufM3eE7XVXsEWTY+gvkXN5aTKd
ECBpjehaahjo5UWmEZhE9atJ89QxDuiYyPxYrl+X9E+AJ8McujGcp9hbzv9EsLSHfHHHM/dgp2N1
7GSvnX28/bmdYsJQzWqTKAUAiuRnrTzqkQRvZddXpN5iDNPRJoJ3YvKDx7EKOOZriqnwzuDxQjOw
Fl0+LZmCPP+gjbJTxACXKoLAaHHyEw/TUtWxMOMc1UkPhhufZXkg2RYKmDFlhpppMQQqShBn9z35
w8TgP6D+ckQCVtTDkDZlFmtuqgSk+zras9uwL2s+u5d3bt8XepEjoAStIoWgEIP7sT3my/XHFvnA
Xkr4JQGjZ9u5OR+092kDnaBxoXqeSKAtx6nxL69EdiICRpABhSPjALxLqm+t/tQxiY7JliAiAouG
aqlNFTwNfpk/kdi3dRnOialM8dQFJEhm0GAmHbYJVrZGYCD1mGdl6NL5N+VJkqMXE4CtWa5plkOF
0xMfbZkdpiA+ZsHfhSBezJ6YAuwLcMgqFGbPeJyfOMChKSJ19Ec1mK4rD1fzP6KPyMKVrMvUxB00
Ib/m05TDE8ifwZhHHByZlLH4N++ynzfoFcNWVYLnq8aZofUoe7/4aCa4QdmgOx6RzW8XxOJy30od
WQTyVe2CoCtEQIhVVWxNV61/Irp20B3M8UbrHaY4KN+rP9DD6rdu/7091O/sCfMIXFv3srvpqpK4
hpJ7J/YDToPZolGwhKs20tulqR7aWMbdth/v3KiQ4GhMPZ1X2+5iENAgzPOD+HyQXXtUPpdHesje
ECfxojszcgoJCssMGRFApVh1a0r7AhoL04wuxMB8s+Ye1yaMLg1SQ4LGsr0UMIZ0PfjXDY5h2k2W
XllUsh4JhokToNMkJHpV65G3gnsMhMtd6ZIsX89zEckoESSixAnQaqWbDbJLCMlrHxXrfumfoiS4
jPiy06HCywdtD0M1IGfqsZsVrK/J2fLB8v6cCy5dmcWXShPeJEXWtxhYigvHs7O6i0Khe9A8Opz1
dfoglbbvFDLdYMSgBtLpv7rvTdqZijrAt1bxeAzKES2NaUAf7BuWB/kD9as7WYZzX/l+ShQTqUOY
tnoOp8Zbh/mmHudrDBw7Xj4xmQjhwMzO4jMUYXIKigyq+tGS1Tjsu+0vaxDOyNYjeADUQCINbEDh
falEbpgGszT8x7/z2mV/kSO4fyud2jWb8Oamj4hQoRQh9uor/Y4EnH9L1pss2zX+943zlFRNMzYE
FmZMwJV2qKP7y6eyf1VfFsP/vvm+Vud4DKC2E5WdN5bmztpbtfb/mwgBwNWiHQd1xU1VtXt1PFX6
V429vyxiv3qCvCxDwGqkw3oz0ZB4KK95hGI+jmfjTDCiM5JSe0hlCUC9Llqp2Su2zH6kINVOveyG
XVenJqhv4j9khfrHzr8sSwACAqpkYwBRpFdoRzro7qw3GAH9VrJ5Eh0QM6jlYputqgHc0lN41pyS
OeHktB/QCOCh9MVpb5LGT7//aWefsDYxjWqhBtdeI9h1bb3Nrbe9/ihZlgRFxUSpkeJf2+J5ox+G
zxTMdfA8pxSJPd6Jm911H3rZDLXfPEV/npfIpqjGKJBKLag6asl5rKI4kFP3sfVNh3fE2N4qeTRI
0EFMkGosIRgOB3SI1k8kerBk1cUyzRDQoQTNh6HlMAsm5i9nYLMtMVAd05m9y0fFb+cFRGUCQtSY
J81qFTcqVpYnvRkz32obfwkX2+XhZwfjFifJi052i8Xk6FIXajOEOKrxK3h5/fhO/5Y/Z8CyOxn/
3qtuKVHVBcRAdUDOUm7PJxcZe+LR6wYtPeSknVVQRrkJSnD/6+0SkCNe1iUaI2jGoHyg7FZX3MtH
JtEMkQAGfc4Zqxps36CdR8WNQGQo0wrZEYmcL+aStnGuQAYINumTFaxH9lZv0LBDkTiUUtpIzLot
uA90bRdCNb6i0svtyNFR6U5DTMoe0R4A0uEa5MPheqvYg9eT+1b2cpXcAZGpo8qKoh5mXLUoMp0y
+2Qk6AhVPlTWuZTmfyXIaAtORYzG8HRScN9Uy61P0yHyF8WJUDrjLR4F5Tsin1JqSNn2ClDSm2MZ
oUIEz5v3o8f55dk33WEo0WFXsf+no4SEC2cLgDJRHZX9Bi7czI7GdB1FV7kpizTINlFwOeZyUsq+
RW40+sHuUTXi0C/s1KPYjRfVBw2id5Irtx+z+WlcbAFFQBuE+SspqlF5uK4DRTU9cEkyP11mxGwB
OrRRRzs5pkSgXIwG3T2PZqBPHWEUbsPMwpGVo142Yiju/dUFDZM56QaMNfSU/N7KImRHpNxvMhHC
2yNbprLRONi3Xgzj/ExM2h5Xyy1zECvzqofmav32XxASLF2/Lsvs0rrtMmTNLAru0CfUeHuNxoLL
Qn7zMP2fUhCVa+nGf6flEq+qias88VkreJjCVp+65yrYKJDxWEilCcBRR9k6U552JgdeoRqe8g/F
UwcvsfKUU/13EZGXtQmQYYQs/Cc+TQqvYblfZ51/efsuWzGiCjiBWavzEFd4MtpR95lFiZ+36Zc5
k3K1yfRPwIqQaZU51FEMolqH3tUn6jWu4maTC/oHTNlwCeqxcqmLwy/O790qEED9qhtpWyRkhNr/
X5136H01UOgtn+gh20UBMDprLHRw+yGYnM+f8yg7hR0921Z9vHxY+0l2alCqgkZIs8UuRNtC4U0B
EpfnIAzvOK9Q6eUOAfKPnEOjv0HZpfExlpaY7prmjVxBS9SBpaSKc7xU0oEcp3GyvZxE4Wld58bR
4iq+acsqlR3frs5spAo6g7pHZWSrgrwnOoCqljnlLHn789/9Sj82EgT9yFIC7mSeChysx7T30+H7
WN1OVHJssnUI2pFUoW7X3Zp4U3mlV4HKJN/f965fliFmNNmU0t42EYQufiSfwx/0CJi/0p3SGWKf
hwBKV1YKK1GIZ8d1A7prjNq5KZ3ht6+3Wf3OTFXMFner7NGsP0h0ftfL2CxOsCJDYcV1vS6o4bzR
Dy2ydKFHb8lb7mRwPy2TyZOc1rNzsFnaXEf9YDDoBNhy/Wl1TdAj8WEYYA1ZQez4b+jUduFjs0T+
kzYiV71YW70jAGHlPqS3cXbWdO/yNspE8L9vRDRDyzKSzVARxXBs9AdiEnxbHS4L2a9+3SxEwImF
FPrYhFgIt46FH560g33oD/KRYLLlcP3cLIeZiklWwtMuxtMyHRlKSlL7/eXVyGSI4FA2naLX0PGo
YZ6yfFPC4a4vZQzrMnUTwGEZtbqI0PDlRs1X2xwctZMptOQCiZlOWN3eqjENDOkjDdG6xG9RHIDI
Vnmboh4rdMf/iNtiyjO057pXGNxnsqA5tKPvJqP9cflsZJAnZjmRihjKlqfUySF6GD5rSDm2XwbQ
Y2rn1e8P+TsZ4klMhZjoLBDzRp8DBEZ97gzRadG/mvYh/lPGp+d328sNEvOarZXryYRokLuyw2B/
a7R3ko3jjv4FkycmLPOwRD8tHhyoRXi+o5wDpEPl+D0vTfm7l9RmOQIgUFDWou0G2j2d5yA5Ngct
cqJDF/xTCWO8kYUD9/3zjUABGKAR1thYENgHawD2QQ/EMe9GTF/oD9YbWZpKcneJgBAknLOqBseF
m9LvKGULZZQtEgQSE5ZTq0WGzpPrqAV0E/NNluiOLiu3310EZ2cgoJxgYAb8FUrHRYMDBMZzr1Zu
8u46lXVa77+mNwIEAz4XBh2zEQIGN0N8Ha8m1JHdamCCwfBPFiRBLDNDu/u2kSg8CdXBGlYMq0hQ
26G2zuwlfcCFMg+14tnJfFI9O/sXrKj7oLSRy7d6Y5VSbSQhZm/zZszslrh1oNzqnvJ/5ReJBwIF
mee3+8DZSOQ7sZFo9V0bT9ysg5ktUp6S8pSzzyr6WdE/zZIrlKG5lSVxmmW7K9xp016YvqxN4qFU
NkhicoNxfGfMNPIvI5VML4Wb3M8R6/UYh9iQ8TjZ1XXeywrn+CdeYeFm94T7a8a4Dj0dsBL9BzhQ
gnSgLtjwjtUcOUuf/E0qayNNsPSlbc2KDoZjDwRvdudE7GjLOjV3jdSLCLEIm2XLHGbWqrr10jqk
c4zkrTZ+XqRsWbsuxUaOgBl6MkRKHiFqgCFM2Xs+wof3HmFM13y2UPCTBDJFly1MwBCNdUOcLUgD
2kXkFuBFadb6oA7ncHx/WetkggToQF8aRu3NC3yXunXZZ/2NnszuGP24LGXfTG02UEAKGqblSrI2
8ShaRC0QEVLUd88+dQuMlf8rM7URJoDEko/lYHVm5LUUrNA5PRRK60kWxK/KhaskTkofwyRno4lO
Oz4kq300ghK1/8mN+XYKwMz0vKzllILRsU4diWgJHomU8nVfl6u6QhlLPlp6PGlX1U17VRc8mE9Q
98ZT4MheGG8vy5WJFcBjVZZ8iEqAx5J3jqZ+Cdni6JkEa6WKIoBGr2rNWBPsa9EG/J6Fp6F0p9zl
+dQiiDzr2+VVSSBRnKqh5rmexSvim4X+xPtF4jF1zPIhVE131W3J0Um2UOTFble7tbUF/tM4PeIV
l+joJqSSufSSCy2OV89Gs9dLhNzdyQzdxsAkj48Kn1hc/02T/MslE+eoa7WejFWLjVuXN0p/OwyS
7+/vlWFSpqEJ5dVs6qLvh8xgCIOY4RuFfSytqzaSiNjfqp8ixDBSjTbyBPVDsB7aNcWMHeS9HeSr
XLWRtTz9xid8ESUYkHotx5F2PLF54G/S5mB+6+bD6KoBhpZ76XdGJJ4Svyev8elFoGBAegxcLhaQ
qHr5ifO+tscFo53Vo9T15N+5JEewH2gHGdcSA5GRjSghKfdCr/wwBCTI/eGDzCpKdOLZH914f1Wv
572VYlQDTVOXrWgIAc1ePhbuZUzgxujSmvjP2IhZp6Ecup4fVvW+oI+ZLATyG7/55XC4Ym4E5Gs8
hgZ/tGFGwxwQl14juQd2G1Y6PcLa4w0rHOlJ7fswL0IF/9JEFLtdKpyUcqxPmJhwHmEwZjSSEgec
p/KiKZk8wV5kRtwZGFnDcxEgj5setGN/BIMgoopIfqhHpXZkoUyZzgu2IwT7nkl4JLOPqiCvPvbm
TdE91WPnlM23rP7UyEJNEn0UI000KcauSwEgOflhdIh1vzWYJOks0UUxtqQqNG/LGLF0e3rTYF6b
WssYsWUSBKSYi0EhRgVtH5UbLdacdZD1UsgkCBgx5lUadx2yUj0IezABTtaAJDsGLn97nfqKoBWk
QU2+cYoijHHWMcS8+2NCvedQlf7zAomRpIggIRRXGpoiUc+QHNdjjrJ7zaVu6tunv+uj2EgTMMKe
maas3GL0T8VnTubQNY79QO5ALul0qE05dJJqcdkpCfgwMtIpSY7sU7mwKijWOjsMtZSFWyZFQAXS
0alQGtxRtXsI6Rtp/Zrs+wIGoP8fmtbj+/E4n21TvVeUQmJaJeom1rrPU8fq3IQXF4Hi08LITjs/
0/TLZRskEyI4DCw06tSCBffodFWPQWedrP/o/lDh4tfmOq3lirB1Xd6FJJiSzGnm2WFRGlxey2+c
+p83R+TcH1JqxamOmwOeK86Aotwq6OZsf8x+FSjSDmmpOAEPYtPuGp2bVxWDYFavOc9X2u3oVqfS
X77IfJL9jqCXi0r5SW7QJ1MW8MEmQLfwpj3FA0KwcdA7U2CA9B5dOcRZuYMnFSsxr1TAh2zRLaMI
oSCcdIkTGyTvVNDZxw498+qWXvfWx8vHKLlaIlmzVY9Jp1Swdmt/SiyfdZLv71f/bXZSwIa6Xxca
0wm27vj/SLuuJrlxXvuLVKVM6lWpw2R7gscvqrW9Vs5Zv/4eju+6tRxZ/NZ+7qqGQIKHAAgcmA9s
gE/8RD+214bTCGdlbId9F4vkYIL0eqjVDVqMc1IhmHWNjIKw7qaxInseRQTHbCt2/EmePWSu2wGv
+sAkpa7dpnW1SHEN7TXTRUNyRYI40AhCqa56tkOsx6/4uBz1V0zDVT6btuKgLdYDS3T70ki2+bRv
GSKHlufQr6NkknVWlQxuHm98ZgPc2MxwKbVBguxhBtgHUWmcYAN56pBaywwzY7VWSlU7PVFs1HrZ
SfekS9SN6Pd9/QRgzJPlj6bZNHIIQEEniCP1oV3Koz2gkmxfjChK5DlEumg0O7UGToKBHzwIlV/e
6G74qDgsSAyFtGYioNQ5DDFjgwRKAr3UwwwaLLy5eJKn3DJWoPlKxAokgA+d8y/UJgrBQguHRpJD
O5bRT/t7fqYlE122QA1KOPzoUGyaZwiuXHX+XEufrd/0yS4CONSgHc3VopZDt3NZTxh7bENjHdXc
FpykBbr3lVaQzdletJ8S+UYNYyyIOY8I40ln2R1I8hd/3+a2z9FFAAcZMaH13IPgym0pGLFJ4yxF
7sIQDxMlV32tCkx8+yRdxHE+R6q3fVpYEDdlvtG8ZOlLOH7b10i0ZFy0MZrx/2ORlV4H+XUtvKZE
Atjvqws/C8NGnmtW3uQMLiOPC71Ktge7amwGtBluX6v39pXaroTTLwvHFnYl1EBvG81ynJ4C5SWs
mvBg3SZfZkxqXrzyGqXHKG0Ql52IVOUAYrAKTZ0y+DbDEtlN9S1CN5JAMZFFcLCQyCDJ7xQcWhPl
TqOnuLGXl058yNAH3z6iMR5jqLXXfaHsnL6/kC+LyQFFaTZpHoLm4/8poeIDq5KUjyKqnl/g60UO
hxfDuKRJlEC3NnO1r4uL4PrK/LbMTnvNBnGK5LHP3lGL79CYs1CWJVaNJJmBPXQOGFri9kNkHA2S
uUnxZX8RBRvH92qk8qgtvcaarbK/J+WDhrnAVfq8L+MXN+LPFeRbNJYSbx1KgbMWXS++8tZEY7ra
w48nluwg6qH5hQt6kceBh1lh0qeRwa1gbbjhMX/AJNNDdDSv/ofbV3C4+J4MRR4papHhrcXfixNj
MS3/7q6Ip/aIGxiD4iTZogYb0Z5xKJJnfQDbx54VoW4rqmajA92W/+s4qh+JkssicqjRGPU4qyOK
1dAmlOr3qLwLzMd9wxApwqFGG2vKTA28DnThh6U+Y0SxnZjOn8ngUKJTVUvrG9y9OQjaq+GQNrPT
RwL8ExkBBxFzGyxSGcHg8lhCGrE7hiMRvMP/wjv/Zz90vt0CJNNNVjOIjVqPVaKDZ+REX60n0Cld
W+Ca/k0i8J+3lc7zhxlzleTVhEeopj0NXW4v4vEWzDH5NdiBeurfF2LYzkHCnm9cwx49yY6c5K46
Ms+1Ooh6cgUopPMtF/OoBknEKgqVOxCMoiQ3in0TufMWLcCpm7eOqJtJKJGZzeq6p908SwlLYZhP
1XVfO+xaBBSh+uB6Hhg5+FHknguthMMGFc0DWouXQ8eEBwMrwVT5q+oLRfkGiNiqc3XTH0Vq7hu/
zjdjBBFLpKXIYSzosqteiuZp/wQzoNmzEQ4l1BHeei8DYeVOdcLxcQSjwnzX9qK4m90Ke3I4pAAd
Hw2qAXLorJ0CktlUvx3yQ0Kvp9mTa3C6F7dDdNbj2h5rl4hqKIVbx4FIGJeSDsI0JNhdNirBfGsK
spyvizM9N85sCw8EO1w7CvMvp0ab5Zo6wFZKOGgg3WH04rqrf5w89Lb6onoOwTbyxfeSNCVNj7SM
q2J8kxX7izK7dPBjIrhURHI4SEmHusYgIhxzTfNS+SYb/J58SQRovH9z6W8nf3WyG/Bbt8mEGH9q
QgcF115fUXsuRK86+76g/mYyKzFlHUT6LCFJPTV17hTWhCb4RB29MpzrE2k0jOGuzNa2lqDz9w/d
poKGaigy6Ig0wo8C6pTJVCaKwgCzSU4tVb1Csjw5+y2OiYsYvvSrJ3OXGCpKv/oJ1XhLYncqvSc0
cve12YyPV2K4+DjRjKycAxSxYX4OHpVeTOmhQfdP9H3oT/uStjF/JYozP31ItWZi/kZ/Hr6y7E9+
MxsOG3fS2N3n4iDq7dtE35U8ztc1QpJ3Gkamu2VpOVWcn1qzEtiCSAT7fWWFxlxGWtyiXFMbvy2f
Z0WA75tGvtKAmeLq70ElUYZ6AC9wLFD2rBS2MT6XFia8LudC+SsK/97fIZE4hh8rcYXaZZHRokJT
B63d4tXEsgPyNM8faukmaH/rUlkpx11e+mIlpmWhBJDehLcszaAcc0cH7yY6qBtHzPYv2ivuErPM
ubIWVhxaBF+K8jaZH/ZXb/uhZKUQd0tFtOyiiaC0Sz1QWHfitwlk4SFo8JBvPFrXoS9dl6W7L1Zw
gPkCL72ZrQEzXJHj1CSEPN1VlqbfTEv5VseQqoUCk2Qm9+5mvCj5rsQL84/LWcYhrlI/QE2yda5F
ac7ttMJKBgcUGgOl2gRN2fBWIlcejNDGQurImNBjdDZEZOQinTigwFPnaJAaBYdpo9lR8JiGCPpj
QaZTJISDimSuii7O2es6hFDqqo1lR9nzvjGIbJAfKkXCuKojA42dmAnbuZPb3MOZd+G83C0PkyOB
3Gu+ElbebIYqq/3icCNsqzyrKdav9SawRNeHsHTMxx+duZXQGRQtJIcbSBZHhh4hxm98zEmI7llm
IXG7q+bKbLzJ6U/6S+Z0oqpUkVQOPYocZq+qwEaKeb5zcjWjIFuLRFIYROydLg5C5jTtsmKBlHgy
b6ZucEtq3ciaeh331mPVtfeYQO52ym8x6F42kOdKi5KsJ1WFcLYPgtvJNB4CSfP2LVOAvvzAqca0
Qj2VoFkancL2mIlI0UWgQTjQyMZMlyIT/hJqzpITe4XPD8UV+cy4VaqDyGXfDklWS8ZhRpBaRpCH
8NnNB0wuUGK7QASbfQn89Np6UN24t0NfRCvxCx0NjJGVdV1VeN960csxC1inBuPsAx27i4Crs3Ub
SYib0Bf1Xm2b/EUah1hRn+pSNuI+kzHsTLupqGt0vxMsGBcR7BNWHkcQoT0ulOE/EfW5rK4b62Nn
CPyMbcO7iODAyZCSItJ0+FB5eVt3d2Xh7xv2dkp1pQOHR8FsjDPm7gKP3B+PjMuVfCIHRoAgQlr2
re/h4aILB0JjEMOpbUjoSjU4UIM7ENHaiXQfikZwCw2NwyFVJymtLRymH4ie+cg/1kiUsBbtzEm/
7C+hYIv4MkNJLruOMrO28pvWAp3eYf//RerwRYahVQzocMEWsStxwbmJ/Aa1mj9m6girFETqcEg0
jkvbhiUzCB/sWB542mw2jcYAZ5rimMfqIJrVIBLIYZGWIKyfwUfoJDipWdcdKkSlf7iE7BtWJzWJ
5sZKWde+dJxATlofgkf1xMY5MnStRB3Hv/Bjflo6X4vY44W2VRSYRPOpc+nZfEaiAjQwxVXjYcyU
hQABYZ3ADEUnWeWgopPIQEiM/EjfUTczbobuUPZ3E8g4GtPvqxulvDate1q+CtZWALQ8Le/UoMCc
WCjWmSun9/Rz7sUPWm5bf2V2fK/7Mp4+syfRY5pIKIclGfzEhahw5CPyoRwfW+NDqYqGrAvwiu93
TeFXNA3B2AEMRLGOlSWPjhUriTMGlfU4kkkVHHT2zTv4yFcuSuDxa5YQByFHErkMC9tqvizavV6m
9hD6kzCjITh4PGNvXpeq1KGTzZXQHMoGOXiguDe/sZOOmXVPlZMdRBxMIpEcuMSajGVUIJLdmOQJ
PJb7xijYMr6UsdMTTCcv0ci2KN+r7HHsb+TqEf69vS9GpAYHJ5pu9ZL+lopUnmfqRcvnP/t/Zv0r
uIqTou9GidGMqucivWnL0/7/i64UvjxxLBU6G4w/v4crJoPBO9Vt0FS50sG8Go9q/ofrxTkZJW4w
UqfMuzVvJPlRKoQvw+yS2Ds7HB70QTSH1GQvjpigxt6b2pvQszzWwjMd0jtT4Jb9woH+ifAa52LQ
2aT1yHqrRyfO7PDYg/5NPl3r9uzPbocsu4jwQSSRL1OM8kVrZuayq4fyWXVyD/znJ8z8eQVflace
684WTUZku7Kzpnwr/hSrNKFsXCFK3R01+6JJtZ1lLtqrQ1E72S+yqz/Xky9RVGqtkgd2eS135qEZ
sIGxhxpFO8OgcjcHj7OoQnH7AsHsU1BXUVnn2W6HIVOTQAkgEDSt2tEo7ntRX/I2SlxEcGDX0biv
U6uI3a6SeruTYlQBRV/2T7JIDc55aopUrcOa9flZN+n0oFgvw/JpX8Qv9uaiB4d2ep5O01i8DcgM
/xqutSOYDm+y773L/OnAkT8I5InWjUO/YkJCSzcLxaGfe687ZUgBYcidgQzaj1Rk+UJbAUAJdeSc
p3gquq5VweUoHc0Da8kbbN1lI41Y/wiYGxyBjmzv35+ty5pyiCgVNQC+gb0PPuseWY7xQb6bfVZY
Ejii0vBtIiTjIo1DR71fFikqS6xoa9zJxXLd5QZcjPxFq81DkYJfNdGPVZ/641wLS8hE28lBZUyL
ecQEXsVJv0cobj6orAbfTXW3Tv3G6zF2ZDy2lru/wOxPd9b3fbFV3gaaZbFRq4ybM8Y8FbiiwpHq
v3C6f64sX2bVDTQu4ghno+kdRj3fHefa/dHMmb+InoQEh50vt4o7MCH2AZQypIdw8Zb8m/H3/rJt
+08XdTg4kbs5ADV8Av7I+GUMT6P0kGMi9ShwdAUWwZdWxUVllYGWKU6fgXClaJw+HwRE3KKl4jBE
otaUJAnuru6bCR5Mq7ubA1HLmUgGhxl11RoF6BxRP1h+U8zCllJQAz//2YZwOIGH2XjQU9iX1ObP
qkmdIcB0kG6MjrPysi9KtCscSBBaJRbpcU6V2lswLmex6j9EPZ7JlraK2bUSDHgmjvKJvZolGJId
6t6PyYXCNOc+yhp8aZVsVMVkBjC0CjB+X/nDUf44nPNrNuoWwwEEZr1vDwZfVpUtQz7VEeyhjl/K
/kstf9eJ4G7c3yPMOQLsrQIDWnWEGDLbo+k2HdzGFN31Ih04AEA9Tlb3JVashQFkfv3cnLRjgJsw
y+wy869nt70XD33cdm7R/asQy1Io5asSFovWS1FBLL2ZMEC9P6QP7N2n88qTApbD6EFIBba5kheJ
fIHCGOsjqisZcNenf+4k9ZtS+/8kCo17kT+47WSYJmbIoAECA3G4w2yas55HBnYvs1CXo7nhecnt
3MAbK5jNkYhKO1voTG1ehCuZ3Kmmmh6B7RNH7q0pwluu2Kvkj5NXfZGeWUme2jqoy0NKSjQrZdOY
VrK5m79X9aqU2K5Gge6Y1EU04RKREKbAu5v+IoRPv5IwGIcUpYaoZZ0xlOVOkX1dt0Mzv0nCv/tZ
lBTaDp1X8riSk65R+i6MIG9689wSf3xtfdaoz/r69MXeB2XBEvLEgklHNB3hM0ymOZXltaQ8NqIm
lm0fZqURd+aHrmxUOsNEasOmGG1UHuYR9WL1qb8XV8FvehgrYexcrhCsnvSkS0PYRJwuzphTH2kO
O4gGf6hEjX3bRxwDci1LswyDsrVdiZoxESEeWwaWhfSwdLpTm0QA+b8ArosMzgeQpxE16SHWbrkr
TvUH7QU9R60z37do/OicnNqRLpw29wsTvAjlcGRs8jykBoIH4+PoGZg2JzWOzNqcMPLIzw6aKFO4
bYQXeRyGKHIWmpUGI1SW8FXF87VNtNm1pEjQ4y6Sw+FFNvZZo/XA5KmfHSVPDzSy8HY3C9yQbRP8
qQ4fG4wtSpPHCmIwZMuum886me0geC1/r3rcvAjioAK14qi/y+BNN3pop9lgq4FgxUSqcP5AFsdS
bvQzCJZBOUusJxNtlmqQ2cZw/B0cuqjCYYRO6tw0KuSH0+o+6v4qNTsXceIIjisfFRALLInwnzBk
TT5ayYPZvOyrIPp/Dg7ajvSpieZeh05gPEGp2KsURwLTEh1NftAFZoPJQ2oCD+DhZo+MiC53xspm
AzYpi+29fZ22I/uViXFQAN47NPnkkFdmoU0rP51SO84j26ztIYVrXWpOp4BnRWB3v3BlLvbAQUI9
S+iFleDrKh97r3hkMzYJKM7Qxpy9cb9H52ISYK3I1jl0QHksWKBm7F/Y+aqu+pE0AChAHFsJlGNr
9t6j+Ec3k48azFo2USQLQZL+NQ1Kd1Hdrrsv4iOdLJG9bBYf/dw/k48ZOlKMhhFJmMV7o4AVdDpG
9cH4zIaXSa/Gb8XdK2EcWnTxiEbFHnhUBH5U3S8ivsdtqyCaohqWouHO5VBCU/thLmoIIJGdXcem
vbgFcj3U7c0jq99qDmkrWsHNY72SyX5f3fKg+IkqKcUKopX+jU9ang4xEnd4aEUfBqiaVDSE/w4a
rmRyUDJqiRFZLfJpanEI+ptS+RvLKlJs0zRWQjjXwrJ6ebJyuC+tN3u6hzrCxWbTUVSM6R00gZ8p
WkUOR4aShMNU4jwHafGx7vUbLclECrHdf3euVgpxmBGNYUCoCetAo9MSnPVzdV+45YGg9vMbQYvn
/zDumFn0nkgOM+qpkYMph7dJPrKi1vJmelicGQyQrGFfFP9v4gYxDRMRLFE13lcvSBRoTQdhYd7e
kBjzDszrOEJeKFTPmiQwwe0Nuwhji70y+8LKO2kJKxAcqZ5czeDVFXUjbuLtSh3uYBlzJpdahe2q
W+NTPlR3AOAzDTpPC/+rKCQyNF03LAw3NynFqOR/K1OHmaa1kUIdQg4afCU5v67Aitga/7Fgi5fD
nVvD6JDl72LLqZsv2YCyXNyUivRt/07m140Xwp1bVJ1pmUbNwQmbr110l5gHqX6m9HVfCjssa8vm
pXAH1rBUqpZzYjl98mItrjVbh5mkTjN5RJaO0SAQ986x4eVxhxdcrWGDqj6kKs7NtY48gvxq3Whn
xhWXOf+1RZUXxh3bAWNlkr5RBidQHprpWZ5e6vRxf/3YVu+sH582COO0HdIWJteEf5HpekDLTY9x
3ftC3oWHnCJ86VaBGRdKbMIWWCXa8Ng6ix24lhOedLB+y/Z4tQj2iZ2UPbW4K36Iypg0OdSSWi+b
Phj5h32NBMbNzx3oqsAyJi2hjm58WqLX0lrAs3wuK6EjzV8W/MpxkEAV2hO5Lygygmyc9IIHuc7W
Dqy1nLVXiG5bkTlwyFANRpg3EpChNa8sxQv0L0EqegkTyeCAocXsiaGnMnUyUC0axBmHv1X5rz/b
Hx4Wcp3GYaZSgM8XpToTrfKLyauk/9q38WN7LF3Tqa4S1eTkSHXcat2sAbFD6WgF6rmWwtKeovEB
bSofW0xoEhylbcO+COTwZ+7luo7TDIY39raaeqYmIj95V7XH68ShzhQuqL6yAHF5Y+sP0X0DcjA3
9aZj69PxakI+B4MRvf39EqjF166XsmYNdJSBdMPTMNwPiqCS6F1yj1OKr1yXs6WYZwSlGFJo9A47
SKkTX4NEq7+PfVHH8LaF/9wkvoo9aJUwtEysIIZX6/W9lv9dxf/R7+H14fweVcGbDgbUwMDVc1er
diw8pr+46i5acNATLmYSWCowtPg0fWWFcdMxlmy8iLH3+fnYkj8zbcJhT5gnWTUPkeUk1mGJH5NS
gNm8X8ovGYc7c6BQDdUnlhMsn8GjbSZXZVnZ4fJCAsHmvL1gvL9+LkvHwUImUzSpwT8Gtx/FQ/8C
bhObuvPd5NyafuQdUcnj6rfZpz87RBw2aPjCZekhdSrulMFytFbY1LV9HV0U47BhjBopzfDS4Cio
T2I1Keb9APa07JZVJ4Ek0dnXiH3xzjryxFIaCctgZt6JoSV2iWGwGV6vpckNg85N5kPdP+/LE5gI
Xw2lGFYWTC1MMFzuIgV1wk6GuiXZeipApbYvSnS8+DHgtZSmpO7g3GEM+HMOeK284A40FzZ7ghLd
6+9SEpzx8xPArVkHawKBZupnE+9e1hUG3brxCfyzbLrBfBS9OQsgkJ8ArrZpqyYt/PKleeil09if
ZVFDgGizOLzQWA9NUcA4LLCO9clzgKHIWUMxGMyro8bb365Nhw9MjLJJLBl9IFwOO4GbXCMdT53O
AIPQcmsqs2MsJ6FS22axEqTiSKwC2rxolrSOgFKsIgpvo145nVl3dQD+6yRFbvOwr9jmzbuSx10k
pJtKmhaQV8VPLdindQEWbhrC6v+5W0TRSB3ERIPrj3GReaXbKcjDRZOjRUpwppDWUmNNICOGG9bL
foS5mB6engVR86a9rTTh7o+iRfUYet8sZ8bVt9STTaYvSf2t7G87IsChbXdlJYt9y8oK+lDtQ4MC
Z5NTd+pTm80Dm5DLM56Ss5AwUKQYd2/Mprz0vQRs+JFhGz0V1ByJq+R2OSLaYMV/qq1+0XMbAzv2
rU9kHdx9UmlxpJXUGBwt8nT1Y1O4RGQb28HnZS15GhCSjpjckMA44M8yNwbEQu74qn/E26TDyg0y
caGhAC3etne1fUFbIruiTANalVCdch97afk2rXL8OmCaTONkN82TcWpF9eWC1XzDlpVYVVVGCRnp
AVzJUNLCO3wR+X1dCNjetyOE1YpymJGAQCbIBkRwjO+MPbzicecVzWXarXxnoWdOwhu9G7/sm8qm
L7ASygFJMWZqljCgiqvONlEpGodg5FmcOP4ckPNUyf6+PAGmvC3CajEnkgdt0w+DYxZenNwWItY4
wal741Jc/T/LXKG7Afe/RU+og7WzGo3e+ces1+1F0QSOlOha4WtuyiyagykJ2Rln3d2ZC2qVL/GJ
TWWkt5LAQER2yAGKGvYBqM+g2kS/ggTNXorIRsbE/bMN4rCjCYtUa82FOlV51yPnl6qi14B3z4pv
XpNhYUwaMXVVMzkRmlllcp/gHLPy2fzMarEMNtz+ToTB2yv2UxAf/5qo3KnGGYK08WMhPVbN1+D3
LuKLCM6DMXQdEw46eGRacFdWT1rzNSuf9ndEpAXnu0RKKutwaalT6oZjghohTa8lURWGaFMIhz6z
MSRTjnIuZz43J/AROuZJAxVhcxBtyjaKX1aMQ5ysLqYEbCA4MyT3S2k5VXKKbFV9BfJ5gZckVIot
7QoNkkZJRoOl/itwb+k5ngsV6Wa0kEyaJ8W2qtyfI9lNq8qrk+i0v23bSHTRk63DSrZaybUsNzhI
ZnU9NwSknJ6JTJmpTvbcCDOazAjexXSXM0XY16ykVTSNMKQcl4d+QMm/nx8U9a7zWClqfywTR8j0
JFxaDo2qUkM6pkE25s2XOuQHONQn9ShOnm7fGJd15NAim6geBCluqLy6D4u7SpQkE9gjHw0nsWI2
8sAScwsYCuanqU8OhHwyuv9IcsKhHh8FZ0o400KB3S+SPw235fyREG/f5ARIwQe/UROp2Zwz7M78
cLgh5pWYqUqwHXzIS4ai0vQMmFp90g/ZI6N7R5+JrX5czuRsOKmQAU5wjviYt1OkuI8o9n+wmr/0
idhW3R/bXI5trTcPraqLLnVmUDtHia/sM8d+oUbMBPrVaf6LcTwviBqVY/lEUQYX56DwxZQ/Hw+V
mSPsNRStLwcbSh5bUcKc3LGx41tkBl3ix2cKxsla/ZPniQt2UA47QjWrB1VCuEBazTHH2Uumyk1Q
KLVvndsOrqkphBJwAxONk6NXU1tV7PmIzU3MvcjXT0FlzxhXeANOCDsBiXqw2IUh2NDNFV2J5ZAq
M2PNWCiSuhk9hUptpyDxF2i2LcI0FZ0oiqXInGZGWpVdbiGwHHA7/6U7w/2IDlFQC9lR649oQpqP
VNAkuglb5kUkp1WMxH6iWEi963NxtPTx0C+5Fy7jtzgXtWqKRHEIbFVWVNUzwdQW7RsdHzP5KcrP
uSp4XNpOpl00ertxVldY0BCaawvQiz7ph+TeQGeAfJoqh1VvzHgH7l73d02waXw4aaZdHUrsnBeK
LRdPs7BCcxNIVgpxjlthlZ0sMav40SaWH7SDdFCP5LSvh2B73tZ1tW5KUCyJBAt3uvy1GJwiqVEn
56HKZl+MaLnY7ysxWSVbmqxCm06+14dTI2TwEQngnLWgs4paYtmZwS8ei9rte9wsXztP/9SBg9mp
UjQi9yJM2vSbVnvEwa00SGXRsfRTayCNkXuJi7GxboLxRIYjpkbavKBX0jicaJaKNCPLTpMwPJRV
ndmZLD+0unLY36vtwHQliEOHObUQmSZwNn5Mqyj80skd44axukjubwWmFjE0qiOg0/koOK9Q8jyr
A3XmGLV7dmMkkltpTbU4CYZYfBSotrWGIJeSVRMPw8q76LEu5AyNcRbM3U/RseayflrVQzLokF6H
nffjyUTYIL9lJyupfChZF3UtK5lEHbSvITmTesNVc+x9GTXx1Y2oFXMLONbCuKByGElUZAQL+jbL
x8cwNp+VN4qMnxkB7+isxXD4FMAfbaqaslQ/EJBGfm2lGJf4MeyvsvhaooXgIhbsHB9iJtkgLd2M
lGGani3t1C1HTfH3rUMkggOpyQBKkbSHSph6P4I1QW79VlifvIW464VjX7GCQlqTVgfNHkK7z/OM
qWaFH7hwTOuvpq1iUjEbgFo45KQIgH4LINdiOaxqO1MDdkBs0Rzr8WgJHbQtI9dXB5lDjXQu5Hrs
gMCjM4ELCkZ+DNB9xHQKfZE229n4lTR2Clar2CrpnGs5DvLkB4f+sFyhcu7Tj8u+Eb4Lahu2vlKN
r8iq8kHG/FhU/BgdK/rBeyc86+kYHoh8wCF2xXHL1m6tJXKHeJwyUx5KHGIqF8coN296Kff2rX0b
5i9LyBeFxoVWxTWBuTeuembl0MPVfG/a1qH0LVcTdD2LFGJLvNovUkRVaUYdUAmBZSwppzYUvUxv
iTAUqhi6poDJj6e2SgxUjKpqh6RCf67a28QUqLD5arEWwB2hKTVbg2awOeUu6cFLxHoo0B6GWA9F
3RicsmAggpDOhe30O5xdacXd+qTMSivtITQ5sTJ8jDX3rUPosBfp3wof1wpyR1gvUJI8UWSkCw1D
mRV3ofZyJI7Z25jwiuG7KF6QhFI38XClIH+SA1mt2oUJlW7o8GjIdwuiH1Edr2jzeAorOYtLOUP1
FwKEzp2/y6B6kLzwANLn3jX91M+c+MtvHLDVcvIsVktnlYNZjdSBPcJY8psmcRQZVKpsfGV/pVqC
7pDNGHktkLuTCVnMgGYBdVSCsIHNmMqPNTIQqTPfJZld/YWHLqEjsHlrXvaPJ7YKJmvop3whThOo
n9SE3gyx4hbUsvdX860g9d1BWLluHCRKoTYquaKgOLGxk8fFHe6CAzsTJjr1zdMEOqX4kWlY++w9
oDsI+7I3T+LqA/jVLSx0axa4QQ17cKt7dILDaSRnNDheCWVtLupKFgeX2hAsY0VhrWaGyQwqquOM
l+7Y410UYxHV41tNCuhY9pd480ZY+QgmQ9g1SEsI/7OWQOoNGw1aY7Z4gfnvs9ugvlBUjrIJ1ysV
OT8o6g1TQi01+vfnGq+jz6UiwGvRGnJwrZehYgQTtJnzqzl0AnpTpO7+iolEcOCc9llfGWB2x7FO
0LeEp6i6PqqFaNaeSAyHy2G7dE2dQBNlNp05dc0EJfz6074umymU1e7zrwDtCNLYOcL9ycpckA46
425TPixn9iQ/H4fpIBqb8W42HctqryVyesktiJ+TBHiF2Z9eodqGnyHWVO/z0amOnYf6Gnt4Cj6g
H/YPVeXunIliSnVdw70aH+QH1ljOmiET44znUY/l2yJRcl1g7Pw7QS4FzaLEOZ7h8tDOlb+Rj9hX
SSSAQ8dgoNoUzNDISEu7mj7IIhtke/Eefin8KgxLsdAr9W9sUMqwX6pRI2hQyewcINRkbohizSx1
yxR1BuFxX6FNt0C9yOPQVpoKDMYx8NYPCHGMCv7it6l8juB878v5BehdBHFQW0dFCYp6GKExG7Wt
NPp1OBi3oflK0b9UKNCyQstjlDlSJbm1mZ5mQxHoKvwGtrsr4O2NvDJjAmU7emADPEAzryGxLftV
jDofZDF/Kxi86MwAZyVv7IOlzUrorDTHLrspMkEKaRuwLv/PQW8lE6MuWmC7Re806ysCNSdPBE9i
297OykI48JWTUSsT9HU61df5rGYg5qsd6QOKsh6S79nzgrmMUW2L0lVCqRxmVej+MBMLUkcHM4TR
CXZb+Zg86cAvcTWQEf5P4zR/gc2XBeUAy0JuomxDBNetl+Jdpz4vR0x8u26vk2PjVDciZN5Gk5/i
eEbHnEhzrDNxYSu7aiH7SlN/3D93IhEcntQx1XVrGlEfmKP2wamGv/7s/zn8mIgkz2GBI9WrtQdO
L9cIG/fPRHDIAZpGJTApUlKR+YGgDm+pRS0S7CN3QJefHw2CraFPa5zT4Gko33JFoRc7UgbmSdby
IXLJtoOky5Hi50jnaTkPXYVYLLu2bJQk+fRVa67YrYjHWcziccAD9J8bfH94ARdj48CijYpcky1k
R8Oqu07K7EPQCav/2VbsLSSHFZrSJkSvfzwPnBb3rXHCKTHEsHuLpEWpiM30lKEp1KKqolPcl/8G
2NpoZ5kQoASLFSY2IPtcXeUndBqca8HlsXmQVqI4QArpVCxEwUEag5e2wHtoL3i72QTzlQAOe+bZ
SBVJQiwytKMd0+/tdJWL2EL2lcAEsH+v12DmRK5SKNErDyUNbRILggGRAA5ulsCokzCEkaXqo1U8
U9FUMbah7wxMMzRNR4u1iZfcfyvQ64PeaiY2nAQ3CYZ8TENiN8lkU9N0S0OAC9s7chHGYZsCdk5r
KPDMPySoGVQyu0NL8iinv+UarZTiAM6cpliuKCIC9hDEKhR/pHSlw/+S0hUpxXZw5ZMomlLLesIS
XQmIzFW/nVMnT519yN6+SFcqsa9YSVnMKK1bBRGbiaYL2YlA6Da8WM50Lk/DB/EEwm1EXcnjwC1K
csOiJuxOf0C2n/FwErChXIfocgNJrXosnoJbIfpsG/vFPjj0gX9CaoWhT21c0YPuwS9y4gQPk9Fz
fd2wroUHUX5XtHscCpGlbAOjAcBmqmnYlkSsW71pv8/y0Pv7WyiSxMGRPg1GPkfMActbO+9fK/lz
LTrNv8DvnyvIx2vWYg5zosMYo9NwzW6L4VzcMk98/O+cWW/338VE+Nquvi0GfSwg65/hM9Kt6Tbe
eM1OGfmNOmBjJYyDDgmRL4YsY5+SHmywluVbi+FVdXjY3ySR3fOVXrTWZ2vOsUuNCza6TwYGW+RO
Z0fPyS0mmDuhL6K4EJgFX+lVgDxhDCcEwKAIccsaI0kysLfNIkzcPlqUEFkxVZ3y2U41VpUOD9bU
0ZpPRL0De6Bg4TZdPky9ASWoppgm33IplbStihF+axV0dkcgp7bLwqulGDxd5zL4oDa6pyxOQ7+b
IvJ9BkbvLrGVbA6sUtnQumVBjD/2TzL4AMhdgHJDUWS/fbhWYjh4Iks1FK3MbPAUHgt/uFIaJ72W
8fCJFtb/I+06muTGmeUvYgRBzytNu3EaI42kC0NmRe89f/1LjN63zcFQXbuze9AeJoLVAAqJQiEr
i6Kkb3viypqATGOXm6yesb2CWjpJhvxdb5OjEdV+nDanztJ3gWrt0NoN3U9s1I/lTtjrvt78tFPj
PZHa6pcIyFV0dlZLrEWmYWkcu/xhjv5/cx4RtpQxGZHGQxi1pDvtZKKuRnKb2UNy9SlFfatNgMn2
aXoekQhdMhobxI2CV71ivu1iR3O5bC7kxfCujUI8tLAp9hTjdnOfr0wKAFZOstaFYYR3nEVz0IkR
b+loFPtATOTmfWFlRYh8GFOCcJoBX/Ls8vfl8ibdL6HD9sMn66rYm0fy6kVZFMKf0ETXGNQJ8frk
Zcf7XvDKBuOa07C7ve1RD+ib8epqgHyaV3GQbMSDUUeYRnOWM4eVurOo00dLg8CEvuxb68flCd2E
zZU5AVmk2NCKeQKyGLrsxEoM+jzhi5QFAVRsLTPNssHrTIfNNbNrSTldHgLleAKO6NJk1hnfW8XQ
OkmoONN0MqfEu2yF3FICSGQWAD8C/RWPhsbe+lWg3NTwQnRedlBrsKOVcPnPvoD5ouSklaEMeeLX
x6kv3KTDDQ//H9TrBRWV3Yxue1RB93ay8+wLojB9ZeGUUWZY5JX4aOJ1qA68jhK96R10gXQvzyex
aqIwfZlZ6OIq8Y2czIsblUHtB9asuHaTFP5lU9upwdXABNCI9FGb9BrXJeNecSVHfba+gKlUe9Mv
ML69BOThGGHPQtxsN0cIuWiF2ehlpb2ctqudLJnKIOksRC0l+mlJzE1q1SkGIgewubtWRgTUrcYw
Ki2lRjFUsouTrykjsnXUIISpy6FPruSFifeR6W7AU0z8NMfUztqMrFZj4GNcTdQSQY1Xmgx+FUuU
l6tY4FWJq+K1uPkqk+X21JTxIa/MTbpVFkOIIUGJz8Qzqn4k3I0aj4CpDQuzWu+BePOJX/JwR3GG
k7nnmTqbFMzeDA1XkyfAqznIbZZwY20E7cRyckKIxraQD20jhxgXX+s3iLQyJQBtKse1EYxwaGig
ZiXyZ/mt5ieg2UTLcfAVj2bWUoMTMDfsayOEtCaWSvs8ygc1ekYmkiyw2X7uPA9MpJF1Uy6lZYy4
938XPVYcOwgnTr61W0Ak49p/1q1i7i5PKLG3RKUvq52RLkI7ENdcPgzQijENt2qpxxjC20Uymdy0
QzV3WLSpd2o/fAA36jR+KVMwACGavB8P+jEjeXnbOwBMLxOCnqgMEXb0OARtGzAAbnQcfydX0CP8
2P3qr3kt0bsiT64P/v/WhA1d1rWhhjowsGenrrsqk2uF7A+67YlnG/zvK9DIFtlush65VvXOvlNc
5ky72ecMF1AL/MwEV4nhXSuWiT236SJcUFG3TA06h0L2sqtqFiecHNVWEDYYPzbyE2uoq/N2aANZ
f9W0FFTuilTvRs0MMwSdDelE2ZWRlUKXXcS4jnlSHNmxHigt1E2fhGwjoiXbAKlbWLC87fo+5gjM
yqe5sZz8Peo++sqAsFpWZw+N2WmIOQtpB5nDMaVe3TfvygaTbQXanaqMf147hKwt4MmEKDHQ9rzj
KTRJW6ffQVsTd2VS0n9jwjSIqehMBRdflWUBB5PRSDRNTXtXQ1tO5TZJfvxrJFp/XyzSWRobUWWF
78dIivf3ZurbVB5yYwNppqzCkxVbZW+U9cNaayqIzOFQtB6lFtmTzIEofP8OTH1lRlj5IgrTpc7x
MGcZTpLcTxMU24mQa+u4eGVDPHJZpqijiqEEX3nVADtIphN+VH6iuAXSM4rTfLQTR/+iELVhW06w
nkHh+M0ie0xjDUOLq8Sxoq+msrvsBVsZmVcDE9ysTPXISAcct9k1csU8BST57Da3HXS2B8tUPugf
ZGJQW5eOtU3xmqP2ZtNMLDDdNPd5tMQzI9Y1BPvM/Xz8B+rnG0fTK3vCvi0ZHm4no+E5LrRMr1x2
iHbLg7mXTuGPRnMoQscWTryyx3/P6uAIwyrPkwXvDNn1y90D9W+2yzuLaTQ5cSNAe2VLCNbbdlK0
hhPHX8qeOFsFPEEUZHJZGoi3zKZT+pddZuN8emVROOjjnBVQF9CB5PkXK3RBHHQC49/f71/ZEE6L
RM2HWJnhlbp1A7wtow+SQRyzpBcKsFEht4JLHPYWui/jWSG9D7wOcF4e58fYo1JKBBSKb9BGb9Wj
AkKwa0KpzRp9VQvctHfk6vHy4lB2BMCw5nwaWI+Ji6zJMwPdGY3A6arrymio+eO7RrgaYI1MaH0p
hmG/UXG3LDTRtRm8vEPVRwWhgnB0G5/XUY2HsXEvj+sPq3W2JnhdGuWDmoz8zRjcBJ6oPqDv3C58
+t1GlcpUbOPu2Zrgf31Ty3WgI1pBpXGLZuDUHvoD7J4NCM4XR92oZy3i12nXf+ofsl13WB7YPoJQ
oOJ0fwW++pOYwG2gOFsUTrA0tyTJijGBEN1PwT9/EaxMnssf8w8FDO3Qs58uW9zGibNBwRXHQja6
hBvUho/RdFe0Oz3eXzaxFcW+8kHh9KqKZTLVDOvUn6ZdfMjgFoZnQIET/Swg/0vt4j8g+99jMgRq
BNP1WsmqCoXAyamd3GT5nhR4oLmXYncE+QwF99V1/287nuBNUjMVcBkYiiTR+kyA+GSc1ajMAbip
4QVW5KByh9jLm0u1siBsLgUkiqabMKzF2udQnZZ2xntuU69GIWwp1krG0hnweK1CrWd1XK45RzD+
S/flH/WxRLO9fBc/Ui+R3KvfgNRqZMI+C6NQb4MGuKt3uqfrRxbeLLLpFNkxVg+EM26CxsqWsMPa
WjPSMMEs5hEKkkDavpdcqfQ1sAuAwa7ynLmMEojb3gEro8Iu62Yl75IUgC9doRaD7+po1yZeddV6
Vf1yM8lGAospbxE23dzbgxTKCWJh69mIfo7VfZQSedTtjfb3sCyRgxSwQY5ws+AqOMHecOt9KTn/
i2mWd5SzrlzTEsUr66aCbmEKpOqTk1JeRarsaB0R9F6eNEtsySiVMdMhC4eDWUZ3JHU5BNZO78g2
J5sov5o3ASvsbi76lh9crW8hu4Qmbbav30BS0pW97oZuZrF9Lq8MitAhlUlRhXhHle/NO+Okgwor
2T5PNBX+eJW/R6j11VoJMJLaZTyHDZyv+f8+LprmBYfeW7417uxIT9N/3GGWLEBIY01VoRWwOPRO
/qtA8VjsQ2U+dAyGHkbKPyg4JTY1FFZeXyACNGuajQoOiVXcoyEdqpvkD7H7O+GU3FA8FHIRBRBB
7iRX2mU03fCTtbd34T3aWjsLXkpk1BiSS8ivP3/GZBAyX49Ob4HJKcNWKDlO/r6y4HEr49WuaOFO
dX4kdp6Y6Cig3RmrKTxUSx610o20zzOV3KJMCBdMcwmjtI+wXgXqV6CYrv5ls0fidLl8klkva7i6
VA5TkY9qGOLS3Di/exi1PttpUG3K9+WPVPMR9ODCN+YOpfNGuceLu65ML52FV/7uxR3Zi+auWXqQ
on9MDumd9QCLl4e6fY6aCHUYyKdMTLPNzaxIBj+zbfN7lv+l/9ueOL/jqfP3uX+uhlO3caEbPF+k
FbeL/KBKxFJte8P5+wIGz6Uhj4znjUP5ZtFuJrbPKNrO5jUPoov/myIBdaXUnnVek+4ayzEtH6xI
8fricz6SDChqLQS4TVJpHBMF5zAExaEN5hZeAmnM5Dk4mChNzx9tj/I2avYEuEWdfa0vnGZflre2
cZ+hyx95baBGJeArizutZwNG1fq8ui7aldan38T6CIdW/TwluJnvL3v1H0D9vGYCyNptvPRKivCQ
S4xi34JrFd50yNOgQPbG9siWvtuAcbYnwGw/Ln2CthyIDA9cAyL4OLvNsQfzz/JweHUBmiZz+ml2
M8vu5aES0ytKrMRMipawhndK+vc8ndx+/HnZAOH+IsE71bPctCPQyBY7r/y8ToyjYSYYi6QWu0ip
iQc1ajwCYCStHKIRKE6QMjtVxn1r3V8ezssR9PZE/HupRD2VKER+KMzgj4tdHlCq4NZZfkjD3Ges
86Gtv0fv2NulTZzUGqnWwX9A97NxPvoVHEpl2MwDWm6h1JTtxn3ykopod1BixnFiUIkcYnuLlEqo
x0cIpvj2To5DCdV73yqoi9h2gHEekQghIwvjgCFi63bmHWe7pnszRVKAP9cFuCgRq8fx/NLqCWgy
4l67xDHyUuNJOenQ+OOV2uPOcNCrzsNjq3fZHuWNAo7MStfqaYPdNSnu0rfOIJHEfGqRBOjAhqrQ
RQcTyPX9imOOVCI6wjRXaNqJ6pkPBeBjH+6kp8sDoxBSZEzOqdbl0oyD87fWVeoHX0CZRPExJIV3
texQ6RximG9eWvGaJ0+82lSZCmeJHLX7mVBdhCkbAna0aS8b5QQb+fQRvYm8efGs/h1dj3Ap+tvh
RYJ3PFuGEo2YuCD3svhYUjpJxFEivu3XSjU0mczxKZEfJhX9v1PrZMiaN1Y9wnapJJ7bqEnjf19B
EoripHjmgkK9MULV5Wpu6p027i67G2VEQIlC0tV4BJHBDaXQ7aveKZVfSfTrspE/JDLOSyOAg2q2
9dQyLM0Ir148dMC9qa4gkunJV+/gRLzyAgEYpDLPlYInXCPtV2c+RdM3ZSSIndScCcAQ6MX/C7fU
+m7WPjSFPzcEnBLwJj4OpqrSMHvGhpEsZ9JPS/WRWJHNMagM/HnZUi08Tb92rlJvZX1IYWDYoQQI
iizxVbLLnpVH+wakxCvZ4Rnd9/ja2aYoeKOwwTRsNYav5eOum6xD3+m3SxYRgdc2gq7sCBdRPWs0
yVywUWsfFVUvxGXLy64mtz5yxKYSB8RUqgK4KSpuOX2MfRqrYO7JqK+sUU5S+8SKbbrEalTChUqO
+mjUVJjpMlc+VUhO4B6CsvxjcIgkn6tE/INisc1TfWWU/6gVBqXoKzlKSo3DYV8dOdnD8lIJvZxG
j4tStAcy0USNkk/22mA5RIaqYe0gIjlDlnN6V1i0GpEAeANr7LyMGn6ql9+YV+/jfYVcgm+g4zit
uET5hgB82TgA+WzAqzz7Y/kt7/dd9p1wjM1AbzUiAfHyeCpZZ7xkO7nUff413ptfB58hcIVqGpkJ
pFZIQA4lyaYYDXu4WmD+qVLQJwIhCkhuaePNu+6TdEpO6pEYImFTrP6PFRki9+iI+yI929wNV9ZT
ozvJJxsCoONhvgczfKKS75RNAUXKOIKaZImbI17Vfvx+2x0TZ/4BHjzkueRDfZUToL99CTmvpCYg
CZaxrVsTr0PJEVpHbozHeDypZa5+4sPsqRvq9vvryp4AKREa09sZ32yNFykOF9rHBUsGScNydJdD
Zf1sEDBGzSr/+2p/B+rUBWU/8LTQIYhuTQqMqe8L+IFzcwQrHJEGQy3V2BngA6fy82V3JDa1JkCI
HvdjYC3wxmG80oOrKT2Rt7fNWHO1MgJuhFY82HmL49mSrjX9uYf6ZnE0NNRU56T0EMeHNze3lS0B
P2JrkWQV3caBiBEaVh/nvX1nftZQg3PdAh37zyYuqRL0Fv5JHpwaqIAmXS8VeRhhl02x5bR24g5a
gkIqsK4g8NtTrFJqh+nC0zXKTAcpz5B+So4jWKzpKd4vt+mR34n1I1mMRjijLkDIpBm9PhVYxejI
KVCooEKLmysZBRiclwSTX0ZKu53wTV2AkGwJqkbnUcIyPZvggI7ollEFVEdbyooAHINlNInaISxg
c+mZfXxTVK1jxBTXlDIjgEXSJHkIgvBLjnrEO0z5ZA/+5b3M9+oF59f5T1jhUZHordkafL7K/pBW
1l5XQG3U7ZsUFa2XTW3fgs4bTRdwox5tu5UlzFoEkUBeHrHseaMABIukhCU1cwJ+DH2jZIWMYc3y
KZCeA/VWK0idKiI41AXgqIuElU2OBIkNzRKIc0Ko/W7+AIl7nmRqIHeYPl+eQWqxBLCwUReWTjHA
3bCyfcgVT5f5zoIw1TRJhF9QlwiR5GJkljwpAc5G6arzuCZytDNtr9/xTDWy8apDBTkEWIgPPmY3
aW1uxSDaD5/H7lQaRP6WmDxDQAYm5YqkzgguoviBdY3DcOG3gie7f7q8SOTMCeAwyY0qBTYMycgD
tvvuUEvOWDnT/QD9vHKX7WdKZpSaOgEnNNM2e2nAITIG7IpZ9X6Uf14eFDV5AkwYhTaN0QQL7cDu
MnY7jfZzwCI3KfXdZUsUShj8p6wQKUdEphYaQE+5503Yanc66LfgIfvZ/btemc6AJDYmH5dS1kat
AyDp/ghuaW85TUY9ZJL+IMJEF6lWPgGLNBMwofnlR+ULCFzaHVdtie/aK4q3uFX2qEEP8H/JDbEj
W46qn3HWK4D63ZK5FniZwNoHGdRq13rS0QYMN6OfygOxcHwDvT1KNM2yZQg72yJFQreSuDJ59F7+
MvYcMYbD0oAMyrXupS+UlugfQpmzOQHia4a6fVYBoLLPnRfsx31wnGav3c07pG8OCvVksb3HzuaE
Vewy1a6iBuZG6CGZ132wvzx92yfW+fsCto9DoYdI2+CmvBwU9VFnEND7fNkEMQSRA1GVUzQEIcKx
OL6x8i+Z+nj5+3wKLjjAy85e7dw+HKOihnYD6hR+ajHa8OrXSX4fQQ1JKxs/xCvFZXuUC7z8fWUw
lrUyC2egUvjJfuQeJ/nt6BQReszwapzuHa2HsK/+XqOXnb6yN0txF4RcpHRme1v9bBnEEyDhAy/3
1dX3s7S2miLmtx51cCJL85ju5eYXYtYoNxCwfA5H26oRVrrtqZydAKUXXGsVW3W+A4MKBEwrd6ie
Q5RNAdRRrNoHFrTZXFRWHaMSwhcF5Q2UCREPwiQqJA4/6XJItLswIA4myrsFAMgXA53SMAo3a21H
kY8jVBr67jrv7qANvetyoviBdG4BECpFb5usxDJxTZbukYtPqPeBw+lYM+pxLjsF4XliIWyrJ+WU
c7ZNkJzq8KTjX+r5iDIhXAb7NGCxzgk39fAxLr/JaIXbacQwCB8Qa14DIwsDbYGNfEKxa6AcR43S
FOCeegHkFCG6m/M5NHL+ypaipHv42def7eGLhiLeywuyXWuGMkmI6aJqDhJdQhhUdbZhc3eLfxXX
A55e2UH1Yh/tjJwMjle+vCuHO6pab3uVzmaFjVoE/YAIDBBnWzeB4XTZX/pwIIbGV/rNFGqcxi4j
RDFUwbOVKK7mQAdbWduXtzm6koRH5AMg1Bp7lNNt76KzLTFzWqVRA5YynsOkQ++/lOy5A7SREU42
SHe/64K2sib4OPheWYnmELDW1p7a4mU08ef2xg6oknwOZhemUMyUTjXE3RoZYJdLzHxWtbo8hmnX
33dJFF/lcjumblBK7yrmMBW8vCK+s2xNWLjGmksWL7jAQ7YRFMfJC+XhE7SmqTww/86b0Z3tiFmq
Ji1SyQwRv053aCbjdztYg3ISMmL+AkFh9oD2ryBWcHLxQe19wj0341hTNxXZRGG0Kp7yo6GaWs2r
PDm10nDbPYde67E9Nv9A9Wd7n6+scUhbnfmLFErQ9cU+N27Mu9nnrQXAdHd5GZoS+qBQw1Ftj0oT
bx5mK6sCusis6GOd05k7S3OVpoGU9uiGU+1mWuko1nOvvye8XRkUcKVt9WCU+SWobXbyvC+jh2o4
Xl64TfBfmRACgKGe1dLifD6WXHfJY0UxRrcvcisDQgSgSeq0NClntBUg3yYBXiBT30wgomfdZbcz
mJFkQ7vN02ZlUthxOuszc4xw2rD4a1jkjlkGXg1iIrouUwfOZjbrbEoMASBWH4y1isswbzURHthh
Qqt67fF3vidwKQ/cRuaVPQErjUFlqV5haO2J21MPzfPk5keoWzvxjroSE/MoBgZmFhtBwiNrnAbu
YBSO1dZOkV4VBsGN2L57r4YlxAeNqlfRVMPReRus/MDfsdBAofc7nzcJSvzkL/tn+P2y5/8BRGym
o4WeqRu2ACJ6af+/UmuGWDHbRXeRi1ABJdz8Oswr05Ov9Xe4zWWzb2CaaeiNqjLF5EJHMhOcs26N
oWw6ZMALPXAK9Voqfxix5rLl1qxCXy9iZyCfr9/EJ69til46zXlu1BZEHmet/CuZ/6pVA5qSyTEy
hiM6gHrM1HZx1tzrcbUv096LS+iDGu0+MPtr2bS8yzPw1omFnyM4cVaG6jQhDezpd6OfHiYUHi4n
rpzFk9pUN5g3TiwY4wfX6qgY0MqnUKYFjc7Gq0CB6lMG/SrfGmJiXd8AqWBHcOEuHJS4XJTSGw1U
6RU/M5W621AjEfx1CsZRamNbgxj3ssud6Nj7Cx7bQOO4VzIkmJu9F3qUhD7hrmI3MkjTGH0yynBX
JXQG86HVcreRPVDzHKlrvKDYmRpR7/UmTBNmks/DasVMo7C7yeAzGbAHs+hP8TRBsLtCRaD1rFXU
7qCmVTgB48bulqqJMy+Yu31cfi8hWDrYlRMb3wi/37Zk4z+m6bopytIXgRL0SVbpiJGgMgkaoNve
SLedY96XR9XlXUnL3T8oGtqez7NZYT7lsOtSK8QSdj+q69FHUZQb3nMhd/mumh31xKUqjAf7qdld
Hu826pztChPboduP0lha6s2RXLmNod0ibiv3artQHd82956NCFOV0dRFERV5MigcG0ldoU24ne3y
VDsZanu8PBjKhBDGhEGVa0k8ll4e3XQzqvT3l7+/6RurIQjHwpLo6hyUgOjJTp2oOZXqbd5ho8ex
e9kQMRDxLBgbK03jOtShrfoVDTR1+et/+74A7lB9LPVuxPmmsL1eX8VUNTT1+wU8byU8E6l4gXUr
CdVb/QzCP1U1vum457UQsxWhEctNIUuaa9f3hdW7pZIC8yjZL2og/O8rmCuKOILkLLblkEMdLr2f
KcYJZUC4riRGxaSM1YUXd7kvZ7nXh/K/fR7kUL2aKQFaljhrc3XGYmThx1q5Hup92Jzk4edll3r7
uiWYEZBknrpU7bWl9IJo8JLYOAR27rZ9UO5YUO8t3hXbeJgV9ZM8ooF5wci6yzdhvvADhN2fRVar
1Cac2i5vlJOCpou5mz3Lj1GDLn282IMqvieHLOKBPteBGWDIMqoIFB/Z2Wd24nJwoUexq7bjsfMq
vqHYjnVlmE2J6b2Zfc0PjuHxdwD80p3zv+GP2IBLzvDU2nYY2CRHrlxXrkwhxNb2RZLMYIB9Cwrk
QiRWNFaSdibiJBtl/Wm365iJnjbElYUyIuzeMI/GNig6HKrlF6n7YLYPffTlstu/STfA6dbjEPev
OocVes2DKzO3TlfHoArXTth07iL9qLojaHjvCGHXBoXdjE7Eaq6MbelFev0Dja8OLKGO0U2/XtsQ
trIdqPk4m33pLdKOVzCHvunPtVcftWtaEJNaJGHbJuXQxejfhU00HuvgoLe7mHwY4ufNq7SbsErC
Rk00iXVTU5VectRLJwdBR/M60OBc3Y0Rj1PAsAXqq/kTGSZljpKYpONOEX81tWNv/LjsdFtxyPr7
wvENUgRLbU7QmuRfaeEnUunU0ceiJGJhahjCKa4b0cJYiHBqieUHMwmu7Zgitb0lqr5eGUPAAegN
6rWaJbhmPnIpgAJ1WKk7nHo4m46uU7QGNeFuYt9ROYymolTD0pMYuu191CKvjYkDdxOrmcIUXoGB
+u43hJ9cHSvGsP68u6WBfkzxXr23HE4vouvzNgekaIZhWLKuvan3QPunuFErHO9Do/gDr7/tNL+v
KOkNwox4/shGy8JGj3S36JijFoZr1j/H9OmyY1NGBMcOs7CczbhBe/DQV82TVtwtVHaOb/U3UHCe
LrGmI25ZES1zVnoamBzqQfLVvbRXDhQBZ3PvKBaTFRNPTtYbQbRoYGPNj56U7cv4QxQe3zNT5+8L
qGlG07wkdVp4tuUU1XOgeElObH+O8m9n6mxCAM15nKDTkeKkqSTbraB80lde0rVOhApQnXoV3F75
/xmzRUEcJWdTOIGV72kp8ttXdvkhI7UgOZb8eUBI6+Hvq2C+SWeZRSEPob4mT1xNS/LHD+o+P2po
ByKRbej/AAPnMQn4if5SrTSDOeKhfgItrWJf+xLueSumBk0d2L99IOZA+rfD2bIApLGWLZkuscIz
suzGLtvb2qRUzTePnZUJ7vOr+SuqamaqXaA+KML7QOiM02dW/ag797Jrv000C0PhvrKygx7fkR6n
8AX1sToCPl8ejhYHSL3LI7Qj5PVQ7Odlo5f36xuKVyDFJV4ecCwkLQRiVP2I3k/efzMhRFUVjrmi
5CZYvjOmz4qSEaHh5Q1rywIm2JBQaeVBMyCQicxprCJhVeTXQRH+ADdqPxvB98sDIh1cRAgJ3QCz
uCi8rPF4u7HuCtkQDbKPkGqR0LZEo2SdN1ECpAHVMiHC/YY6EBesrZRQxfkgfxiMk73cjfX+8qA2
HWFlQoivx7JgmtHAxJx7SnPHqOaAb9/auHevDAhugI7dld10Gppt/OrQrlFHbU7oa0emO8ou96Qj
dS+m5kzwiqWQrGaKcBJJgxPWn5GmtZaPl+dse8euxiQ6ghzGKKlPEcOf+tNvwlr60fo5f9BvJr96
4NTggBR2IFZKlOGoFFaafYbUiXLPPitoBxTeW6iqSm7763/2SrHt7+dhirocSwIlqSiARf1u2XHJ
ANv/ET9xYxL5JEIsmykeHj1blFyGm6RJzBzLng6hXH8pwoQIJDZBfTUm4dwwMzOxm6gB8OkP83js
sl+17M0aUfFOTh1fzBWmq2OeQzEFXhjcLNBYUq8kv8rBVuExsfmFEoehJo//fWUtL8vRAE0YJ6/y
qY00DzoITp4wAtDfPk6+3sqmgBWyJbfDaCMmRmkw5Ohsxcm8+JS6oIWCnOw0DxEa0CmHEVE/seEo
3xdApK3YDHIFprPZ8Sfmdm/fZt81p0B/h8ZJToH/r/k/wlAFFJltvUxU+eXadA1VZLVfnLFwNFKI
nLvbmxht5Y4CkjRLFg4WvwEYN03vKr8iCIBZR/UhRLeF3XAf+VSgvu0qmm1CW8CwDVXw/yiYElNR
Y901U7QCXT5bxZ2VERdCyobg/HkIeVPFgI0+Z/4if1/G3M/Gw2Wf2HaJ80AEn5f7skj1Cc6o6w/D
8tDkRID5B28/GxC8vU47GU9uQArpsOzQMKJ2mVPeSL75EVwe10BUa3szlSCgRiU4umXKbdfJPN1V
7Kr+l56oRNBErY3g2OpsLIM5c5zNQ6dP/VxFZ6OE4n1xtH7r1ue5E9xaScMe+gg9Tg6EtNWOXfEm
7vKP8ti5qO1/uuwJ25D+tzGRGTiwuW6lScfBGKJ/DsLMQH1I1Kei/3LZDjF1mnCfmme5kQfZhGYa
6FWxdp/Oya4fdpeNUG4nEgKTjtVMMrF57MfJKzwuUFnuU7f17H3wyDN4PEtElWyRVgVY0OekkKcC
Vls//6Z9a90mBduFc1SVLxp0MZdPeY+WgM4kEf5IOLzYhh1lYnOvcaxo+gkli+a1HQQUSWHbBhrs
cXlziM8KCxcMdTJpCvJTZf4i/sDJt1LrVH44OKBbojXQP3jh3kb2s1EhoMniPpFZAmSXai/5gFbI
h/pz7mreoqMvAu+0VFORLzVMYQ0Ts6mzbsT1pF3upPaDbFBBzfZGOw+J/4BVmNENcM1BRTxoZP6w
g6r0Pj4kUO7oAcL+FLmc+4uQnpQY3d54Z7sC1CszM+vGBmb147eiu82X27x5vrztKBMC2Gt2oKAl
CHB3ivxJ21v9fqJkCikTArSXUTfUbSm9kH709j5GL8UuJYCXsiGg+zhWVr/kSPzL0nVWnwx4GtUb
TaHcTMB2VhaKGga/oeIW8eY+QREwv9bxlAWEJO+5WHvsBX71adlPfnaYr0KvJfY0H8jbA+ZvlxAr
oCx0jIoSE1ngOFr8ZrkqtdvS/gjxYBnScIZOpAYJxxfroVKpCsxMRSgQFDPygb6tB666fL7sgn+4
KZ/HJCBGHlZlrLRAjG637PCeuwNc/OR1uryoP3MH4jgj1lFkRye1PSlziuMs7L/34beKyj9SSySg
RTT0ZigvGA7rT7L0K0pvpuFL2nlp7EV18a5j5Dx3AkSUEQu6RYexRBm/21Ozm5fxeHl9KCcQIMI0
cy2IC6Bfj4KeB9OQILepW8p1ERiyk74z26SehyTgRWuqVQyV/cLTbqrrYM9z98VBv/+dD6RotXzT
XtpPAnCg73vNEBsi3lhq10q/Z9OVae0kCOkx+3PNPsUNJTtPTacAI1PYlGGxIGqzu8jvdX1vdcGe
JYnHosf/tHAiuyidp6mMauRX0ebmubbb5xY5z05t980QeJdNUXtYbAjIjBb9JFDU4Sn74H5B/Fah
4sAzb1BhbTnGbj4MiU+YlC8vnciItioFFVgx38fsqZXdqvKH0JvbX930qbOvomVys/w7YZND0QV3
EdlIqB+fzSRDRNX6v3votaOL3ovooDfjgd6hHrH+kHD7ey+8nEmryEOJtSJOUtwnaj/6MLqyW9+y
q+q5c6bGGT0dbOzxe324PEjCQUWWaVoFklwznKWFeQwnX+uf4uCokTrCPPi8NJUCrCw9w+vF2BYe
qCfdsd5zBapxlzxwXg11+aeGJEAKk1EaqMtIo9jG4EnyrRXJTjItjvWvZVVe0ifn9RLgxIbss7Vk
iBGS+omphzm4SSJieYjjS9T9i9tWLSRODMnQ0xsalob0vqvJ34MQn4CDZbbMXAUmJsu0n7XgQ5kv
xCCIeE0kHoVQY2htAz5mag9auVvGr0ny6bIbb7NbzueI+AJcpG3NxgQOZt2wXQ5me7BD5wHXOtCB
+lvl49frLmaXjKbWBjA54WDoQ970Hyb9OobGfH0zVafQPKj88jx/JgZIgJEqBBq1ijalTIsARukJ
lRrQ/7ZdiznS1+aT7DV7ahPxTXJhw6pCqMEkpeqgGVR6tVQ7WbRP9Btrnpyh9IOcCDko9xCwIUhU
bSl6fkbGyg4sDhen1mmYKSU8akQCLChtN02mgREVePmeIEXX/hrmwpGtYxY8XF4sYteqAjCMeReg
BTvYT9N8ldb3ffEfZ0yIKgLW50WrY8akbtqNyugEfeTLGpHgpM4jMeVk1NB25Jronupkx2XHPP3A
bz+dM+6URwPMl+Q0UdxcwhnE9NMw6OaEkBrUIftbVXmF/TzqxLg2zwd0pgK7Br1qVVFuxJqScJRm
5FSD/iFcPnfW7WBeQZ3DuewEm/52NiO+ZCmKHFQLQk5Pk9qDVrWQHK4+mrKSO3n4tTXm95TBoLoB
fdwNKOSjZS129Cp66GWWBg1/yB+7B2N41qf95fFsrszq+4JTyzhXpTjB9bAsfobQjwRjiKWEDf6N
N6izsiE4dsiYNHZBjiee8dlCTy/lUQ6+dstX1e4cg8qGbD9fna2J/t323ThAmJyzhsbMUXxwqPcp
qsCgnZf4wS11+9g+o1b2hAxdk2fobWBiP/EKYRsiN8GBF9m9cH0J5yMWS8yvhlNjFX3D0/ryr1G5
N7sFXWyJxdpEudVwhExcz6xoBDcFaZg59CbUlxaTd9nlKAv87yuXVvo6lOf/I+3KlqNWlu0XKaI0
S6+aem7bYDDmRQHsjeZ51tffVeZuWi6E6mCeHdHpKmWuzMph5YTenqk9h/k94Y7br6YvF0eg17gQ
EBZKGJEXm7E7N76njLkYOHCDezr6KHBp3taR56eJskyUYhUXeVnhq5gk3ocYHStibHebQ3vIHrdv
jvf9GTAIuhwLT2nn1aR6fvpFz5yGfNgWwVVnBhD0hCh6reP7hwe6ELfYpacfeeaAmxtdd0WLD8UA
gzjKZhc1iH50dJSGdreb9728L79GdousPaVi8Iuj+c/2CTmfi53rNwQ/b4IUn0vtc1eAwSqXMEBj
e8oJF+jH2EA9lndSnP05kMIJ44WTaNcTqLzT2RK7wk3l3fym/t/bTbKMkwMppyGjOth177Tog6w4
25e2XmQBjong75coq9drm2qjqTSMCrN26RnT0sZR3oM6hYCrB5QZjnYHqlArRnGHu6CZgsGvt3iT
y4SRZtIHaox+BKd0wBM0OhFmtPu9+QXcZdqd7NaX5hQ9bZ913cpuIhkrK9DOVBQ+9hcMwFe1s01V
t3PelOR6tkWVRPQBYws9PPvrCy39Rs7SyshQPf+xxtt3NCc5/3BT/D53akq/3ONCHL3nBSb6fVMP
egzQ7aPGbmtXlA5KsJs6Zxg9WXgKeUOnq5e4kMfoSznkvZKGaDMawEOifO7bcxp+e8N3UkEDSjBs
buKt+/pIvdHqud6ZKEqE5T7UAq8Uh3Om8/Jiq9HLQoz0WozkkyRVR7z+0jHp7n2/FaxGI6KTiua7
NImfjJJM77sp5FH2reLUQi6jIFEAaoIsRLt9FRqOWetIFnxL8+6p6gLO7M16yLQQxSiHWUYpejkC
zHuGVvAlfxkjQZmxdwZHckLXd7c/3KpNL8QxulHEkyaQGbBf+Ma9JCYHWeLVE7lHYnCDZLOQyAmK
LDTjhmUXdnXR3RTly9zNdyGnuriu7DdNZBDDEOskaTR0D2vmNVcuBOWPP15DTrMTiztj3HLQ+Yne
SDhPIrhae5e0+1b0tj8L7xSMN67FuRJGPUOjUvlgTl+DYJeKb6nxwWDRDqrIBgjjX9vS2GWy0BHU
EXvp4xh5c9JYU/D8lmP8lMGW15Kx7mOhgd00ZD82V4LNdLyB1lXXfjsGW1NTq8CsZx0zv131jmTf
p+gitLpF6ruh1Ozt06zbyu00DPpg656CTQl4Oef+JZXchutg6Q/86hhuAhiYMTUhHwIdKNo6Gl3T
Ou8FNMV1kQUSPoe/ff43hnmTx2BNY2B/jyJDy7BBQzuGaEzKdqqLwfkRD7S3LM94MZybPAZshngK
wrCFbU675CNWM+xCz3CqbyMIHpR94HGHP3kfjAUeoezMqsUHG78Rm24HEeFvT8mAdhS6hksCr+ae
l+5fH81aKCQDQH4bGXIzwq6Go//wsnz8SXoGxVhyoLwrvWJhiOGfv1NMBpDUwS/NMvBhyilBEv5R
JvttAetwdPtwDFYEcYCXTg0vMeuHmqCj7EvS/h0csdU1jC9NoV+ggVzQFLs1YytrZacOn7YPwtEI
tq4mm2GJKTMDPV7zY1Pv5ZCXI+J9fraMFg0S9lR2kDAcRwfhyc541hvrBwdMhhUx6uP8fvtM60HR
z4/DFtFmQcjUXIGWZ9Ij4Mkau3anDw8G+WAGilUXu21xvCukf19Er0YgRXHlI3pt8tASs09izbvD
9WjrdiAGJnpfHMJhRrw69voXUEK9ayoEepos2p3M46ZYf0xpmGyTVFHXVJ0xV/Sw5lgsBf8h7Xon
vafzRnjTvNNfKGPzC5y8E3g8Uo9Ve1oIZQw2DJspC/D4dapZc/LSP1QzVrQJvJEgnhjGbFUhqsA2
Qx9s2owEHIjkyn5HwpETrKx+r9tp2AV9UUwSEK2h+qQk17keXaGwdfN7Nxcc/7tuWwtBzCtDynpd
GjucR+0sBf6qsoXMqve121OXhffNyXwsnW11X0+M6JpENEWUCWE5Dk3Bj/05Q1UDpWmHEtukTqNY
8FvY2PcyslNf1GefR167+uluUtnMSKmJiRB2A44qnbPgWPjHpuN1JvNkMNc5FOpgKAGys9FkKapF
XWTpYbzvquNVivBcPlaPLbYWcC50NcpZHI0JowIZC5N8/+U5UJ9FJ0ealtyDxPSau4g5/tmWtqqb
C2FMSJWi469pMwgbq8Fqh13rfxu1hyDgkUSuyZFMTUEwbeqSyZaRE9iAOMgKwrS+2DVTYyttfugR
SpF2foOnlEA9RJCpwOwiOyNby2ko6nKEx2jyBNUQxYck5hRw1jB+KYLBp04LQ8OU4YyTqXCbOf8A
NOZo35ryLUUw2BSSORH8Es2Yur5Pk08gUWy5M2NrmnaTAeN97apEvAuqpjIzxNOUGypFj6ly33mU
Zj/d8bIsa254KYyxpqQrC+InCG7n8pJF35FNtQLlXOuHsTzFvBzjurr9pwMyYWzIjLVcDBoBvDeK
YU3Tg2zeZ3FuVTxF4MlhzAeUq2oaiMiMZVH4rhmJLevdnV/pd6RSOWHM6mtkeYFMYKGB3zjEPvkM
GegeuUVxHxMrOCNyQtuiUFoFB4e2dVxms6gkKCejp+/fDm/TzvMVzu/TwIF9zC2PQ692ESfJtYBu
+Ag+flK6A5La+ZhY2QwqwOKu4mUkeGdhghiERmOCRZ+qrXXnRjqnvJ5F3u8zeDAaklRqHQLzoPqo
gbs4rL5swzRPAIMGqY48gQbiPXBFTrNnkvR9N0xclsE1PJBFnRiirIBEm+WZ7pK6J1KCUk0wWXSe
JPTqk3xtHOIZ2IDBS62thiuyJIOlRzJ002DTymJTGVMkoz49HJuPxEVnnVs+TeBqRdsMmrY/Dyfy
lrmfpUh6zwulC3rQNEQdTiiS+1F8nHlNK2t4sPx9iuqL3wfCNZNm4kimj63P3TUzvovVSYoet9Vh
tfIlE1kG752imBpLdh6hxtENaU5LHO1BtEBqeaBDj/kxt3npyTU7XYpi7LRP8yCPUDd0ZEPzuhxp
HTv7lxigLmxq5y+PxdjpUJZ5Ludtgnp4e0CzT+AaDt1ko1aguOXtsV4F1OXJGKtNtMAHokIZqPtD
ktwDoLYW7QOvd8aVx6SwqhqLT8aYMPY3zD2Z0eYmNoqrSYJVNMll1sx9GQu77XtcQwuZaDpWb4iG
AZmvtXDIJ23qqJYX051ZPEU86F4tCC0FMGbkN8akVAGiucEesZ45degMk+5qmDVPkbN+iytaimOs
qgZVVhKoBL2bWfuhjIaTPBfu9pX9xqJud8aoOTyRKikgWLbzs4HmtnnfHmlrBJ3B5lnUWmi3PA6j
5WIRz9pcI2gAVyJ2HE1XMc52qdI/bB+Jqi/rYJdiGPX2xR7R6YzojgSXMqpdQ7HMbBfibVj2YKsS
DW9bHu9YjIKTtElTrN9Dls30n3oZKVNV+5qWImckZd2Ofn4otmdmIm2W5TMC4wQjKVF3p4F6QFEC
i0tfzjkPW7MrWn/WC+qeNOOqRa2VzJ7A2wDEUzu2TUaLijiWDKTDYtCz0oy2eJWP/9uoHO88DCrU
KDT4Zori4GxU92Kau6nUHNsgt7fV4DewevtADDioYV7MGj2SeGfsZCe9U5zi/B/FMy9TxNMGeuiF
w20RbUVjhsBIrkD6L32MqrMKbiS/PHBOxcFUtnNGqEnS+g3UTnxP1/t1WHLQ+3b8RN0TRpQPwj8C
p9TJk8jAREryjgQT7nFK53/CQPmmpaLFORV9dG1ghMJgBEmFos0DkT5k/z/ik99F0UuyKN/xRtp4
B2IAQlbyBJsbYFCo6WvNc1ZxKfk5x2GzQtOUNJHawvGhpupOpfm1SQInErSHyk9dY0Q4WUfyzvDb
R30uLlrPW8jMOSHbR6Njv9oogqDU8f37qXucJw72cUyYbZ3J5iYrRgkQWxno4hwb/V0Q9GfN5FE1
8uQwUJHnmVyhMASoCAsP5VGra0KMfPEaonnXRf++MN4k7JtJxXYgNHq4XdBaTZ7wwIiDD+y6VrkM
xH5q0KgcnpXj2FnxoT3r+2Jn2kmHvdzmZ+LRtgHD3TYsapsbdsVubjVCE0xtIrBWr9Xr6KNBIZc9
v34uQHAhd/LfIYXKIIUkDqTqYtRF5dIoHpQwnU9zVD1uH2n1JhevNfr3xccaWr2Smhkfi+T3qfCc
aF+L5Ky0vBfaemy5kMMcJkDDt0pQ2wcfROvkIBdCpiPDypAxcxUv80yHF12uxkmSLhumpIkGgrzX
B/P1QK/7EcgetYHbVseweszT5pTJzthhtyonKlu/xps0NjPV9aSYMD7u+FpjJ6mTprM9dOhu8rY/
1/rr+vYIYJftTmlnlKOCe6xHb/4kWHTDhe8gcCbfKJvL/zSMv55AIGiWkHGZCssAECYR6AUEWNtg
Fym+HN1QIPw7eOG+vgSe6nCOSGHoFysDF+J/4pi7bLs6UgeCZ8jL6pBj7LWnZsDOzsGhI4Aa9qXx
hgNWEWshkQHGTJB8U4vhwnLyDhyfvsxJLK/ixuL3GUTsjNTI+gRPg6T4NkbvSJBYfpBbnW8Z5fvt
2+MdhYmcSnWK5oJm5Ef10A5o/cRO17+TwCBGGMe1VNLJ5whTUeMkOUk+7/5OBAMWUom2xGlE/2OO
PqbuWZvf/d3vM/GRL0UtWh8Rg5XZIF+lxJx3eW5yF2Ovxi2Lz85ERrkcJHpJ+/bys2SD4MHCBhzw
cNO9s9z+i7U5VjTF/mc0bM+Rr7V4dOgzmFbT2JGjbG9IvdcMBtj2yi+Gb7hV03iSIJ5CdXzcvs1V
7FuIZpB2DrSwrGdot2DcKaklCBUmkkEbL1nbclbDl4UcBhcqtOzJufriD00vraIPgSC+L1LCUT76
VTbg58WTLTxiFDR5I1cAA304ZX4EWhWUs7LMmoO7LCvdNv42mrw9duvucXE2BiFSoc/TgLpH5ZJ9
9Hcg0LDQBBXaNPeSecO+eEM1bakuDEyM9ahL+SDBiMWHcI6ttoyxmeLb9gdbfzMuTsVABejH29Kg
uQq5dikVD+3sSkzL/FAcMEGw53Y+8TSRwY0x12ZwzsLgDHM+951mg6zO1SPTCdTaVYdPST3ZpI4P
4xDskyY8Z6F8X0mJU+ftYQ7Gh5lEnAcm7z9ikSZIhGkeA/S2iZqVhA+KknpaZk8NZ8MOB/bZHVS+
IMT5LEB/WsmNFU+X/s6tsH1KdaS1uqxS/cx3xnhv8iYbObbNdijlkpHEdQ19DOPGjv3HoQ8dk7fd
lX7+Dctmm5RGM5rjhDYa+uOdKWDvi25DGbBIAIyXf4dVbHeSjoiCpDRMC4XPao8Va98H09u2Ls4n
Z6f61dEs86KEspvoLvUL6YufJZyH6cu/+euNyZqC/aQa3Xb5OoiefQVLvQZAO9qywarywn8/PIRo
6aMMmkfln+wAHv4DpYTSzv6eeGCi2vFeXeu6catfsVatNNlczD10ozzU7XdN2w2oMr/lMm8yGDvt
9Kb3fQPfq8c8vEY7JLd/f/UMi9cIG2FKpdKUKTIyUo+HqbrPAuJO2ue/E8I4kUQIWnkq8Jar6zvi
m3Zbeo2oc25q1T0uTsJ4jnSaBV8xIASXeR7Sr0HROEUZOFKJmCNOdv0ogSS/4zjl1dl4eSGWcSWq
CLr3dJAyZ24i36brjpxGNOsravWNVcRFuR9UE4UlQxgPiVmUjqGMPNIV3kdkFDHpUNfWJliDIpzz
yh2z0/iWkvPymIweJmVXKsLLOzK4qOPXzHz+OxVhDHqSRjPTCVJNcnnRRrsUH+uJ86lWcQnLDCRV
klVN+6XDXiZTYsZ4LUIXnUmcXDUb3e1TrOfXbzLYaLcGoymeOXjlJKGtHGUn9nxnxJI+l2Z9eNVf
zoFe/plFQJgOei5pIa1TjZe+vDd4dLerarU4DBPXCnJcihU122LUXbMa3awpd6ZaOduXthqKLMQw
ENRg/ZAh0DC9i/TYiqXYipL8VErh1ewze1sW70gMEmmx36hEg6cVCMY4G7C/6yDKfFNBdHEi+l8s
PowwIMnTY5m6o5WDZ/bG+yF4y+C4vBDBwE5FiC/lPhQtSvaleumHXa+6kXwttHdtzOkN430gFl7g
gfNERgw0JO1z3sf3RO3vtNS8JnF12P4+9Kd+8euLYzEwIyk+8JQSPVRlYff+o5gfsYjSTmTHmHg0
7FxjZTAnwpA4yalvFeNxjz3LxYRNqckhCrygucvG6jky9oH5pPpP24fkKCEbs3atKsZRBIWPTYxd
SY6UlxZmcbaFrDbKLjSEjVwHYRZGkbYbzO+lXXhfoq+zibHAs3d9K92Xdr7z7ZGXYl9PA94+IBvK
6lGsdHmA7GbrBVfdE/fSs/AlKazWBcMZ2vzCXTJxTsrRGTakbaTMnImMgwqp6ohK4BbG52kmTqkT
W/crb/teOaDLRreV0I2Z36MXs8hSLNV9IN0/2wLWrU1Bchg5E3SvMtaGxatpiNloJL77D8QlfWxL
4ZfU5BWv1pXwJoaxNGUosngOcY7Kv8rlsZneK2+KLeWbCMa+Cr2eO0MFbtRY6ComNrgusLuc8z04
18V2u6N3v1b9eYTCdZUlRckxTv1z3hWnUOZlY+mVvAYnHTkDRRWx+QA9ZAZzZXM65aRWS8HuRMUa
on3YmtaoYTRGdfws2lUJlyD914/0WiJzg9gDqpbF6E9264DZCzn1MLSMg1nbWC92KA4S0up+YBXc
ZD717BsnNZlO3YkM4GtJgtmOC38Hmr19EF9l/4wFQW4fZ/d65TtdIxy0zjOBXV05caoWvxrZq3Ob
TOauCBXsb5VQx1LNgyqc5+KPK1ivf5+JbIbUFBKpVsC4HFUgynzQAh4Q8k7ABDWKHmtZVI2C7RfX
Ono0eJ3AK4m510eg/8Aixqj6Ss7CKpxB7Sxii0PqBcd6H9nmA2Up0u95pWauPCamGUujLcZRmDA1
XJ9HJ7RBEez5Z/3BtwI7PJqPf4qCr49HzX5xvKDBhjNj0gKnaDHv0+pOYp5qg1gg63S3Ja0kA1+L
YgBX6TMkGkttsoOPrdNiDDL40Hz7seAIr8c/zoe9FsZgSJ0aGqnHCulGjGvVNToGON6Qp3gMZCAq
LJGLBmRMEQRUsUXEP9/QszzDL1uucjIXfTXDegzjlKRfE/moJ5eC/Nuia2n722wf5pddV4WkxAoi
dnwaPz11mb9rjYLjP1YiltenYbBAHWeslX3BGqtHcyGyfI4xIMnd2+N3um+1Og1/zl8AkWijRSOt
IWNvKAMOcpxEft2OIBGqu4upk0PflVY/51at8/K868dbyGJwwh/kKmqbDPwju6hCtyHN4ae+o7t0
3YH5vX/gU+lxZTJYIRWBVKdSAL7SB2pR8r5QrOhDvR+PBsACHHTdE29Xyjo+Lc7JAEYh6mEzaEPw
MhcWNZbqCaI9nmBoh3gfa1i2xfPOv8adr78igxtq1U54GOFmDawv6cAF6wbVZynzyDhxzIB7oQxq
EMmPImx6R19HdCYZyFkzN3Axqig+tN9HV7Ioo1bKAZKVB8Tr8zFIIk5KrInqPL14GPWMDSbPYwYq
PEpV3H7w3dqJL7xptFWD//kVNXZESEtEsaxC0GtJ4UVXj8XAecquBlSL32cCi7EgYjf2HawhvwbS
xccDSEj+2QYtngwGUOQxU0JVAVtvD9LypsVmQwL23I/bQjj6rrGb8npD7lpU/wI8tMpD5iYPhR1d
tPf5FYhvBR4XirkCGSCplAQsOWiMfmmWD1s79lARQT/O4BEn86J6l9oNL6e7Mg681EGNnQoCHVWp
1QKsOjyDr6y0GnSVEMHCbhi7Os8usdLPpR1iiN/hXC/9SL9EwAtFYeBkmJKuyulpp2N8DyoGEKwq
eMQKu/nC79Dm3i0DJdMUVZGB1S3YFUgn45pLC+KACBA9OJSUBc+ntuWdkDqZrRMymGKSQGiwIJsq
0GSLWPBa3sHzOenJvzMQQqLFeftKt+Hyl/Rrr/RmY6j4lNggiHX3YNHWPSnepTMKoCoPu6gdbxyO
zcOO6K2SA2xCdLLvskfBchCwGMTclUcjs3gN9rzPxyZiVVEdok5MBTv/1NWWWFj4hLZ/IIdQ3JmY
bhQcXpmcA87IFbyOjw0BtyFh2yi2cmJAK8LTMMai+PpEDtgc99i+cCzKHGBbj5RvRvFyD4ugvGj8
ItYGPIDTs4hVBvM+2A3ef63WPPfKPSIDOGMI/rtAhC+gm5qa6wC3R2e2TFt80FULtGrw6eqb3m2L
IzKhixYMRqgb0NIyL+2mavYdChLbhkChY0s3GWiRa02NUhqpiNJHHWbQpFZVWr7J6aTgYafIgIoa
jZEoKFAR+kIMbXUv7H/0OmC8u7Oqc/VIex1qHr82x/2JDK7IRicHEwGWZT1oc+6UytXkv7xBJjKJ
6y5sjTCEKzJBnjzPthbfxeJxqtztL8U5Cpuo1cNabGINzw+jzVwp3HcDOFB0HlZxgJhN1FaCmkRl
je9kfG4Ly9/lHmgUegv7mb6LtvyRX7emhrOhgGyONtKKYE6zTLAn8WGIdprEcS28a6MHXsBEO05+
ONFWeMO4hv33KDg1PEJo+oW3jsBgQ4ER277sgA3TsUb0M56Cw3AGz8phWwE4gTdISV4fJZdIrodp
ISABR+iWqcz1D8N9UFgo6rWu5pGTb4t/vswNRALYZ0UkVUVrA7t4XczbbhAqKETbm56s1yiMlfuy
5nEkrLqtpRzGh8AX11Kv5XhV7LFs3d+VHqWPLCd3BgPU/7LkfdWBLCUymuHrpa60NLzHztjCivbz
Xr5Ghxnrz7RT5PH88pqeL6UxShL5WFWsxXBXUfOOmG5i8ipIPAGMdsxiPc11gg+VTuo+71sHVIsc
dOCJYJxFHY5tXRsQoSr/tlqOsfWeE5etWevylhg30StFlQk6JIjhbg6fZ8HNNF7CY9WXL4UwTkHK
lGIYe3myey+810/NpesPJjaLTQ6aQpBMRyCP9hxexZ93NMZPVFEpx6MP6y3ivV46MnkQeCTha0C0
OBhLeq52STCliFOc9EAnB9CViQGtkrudYKVW+QoT2KW96BesqggNe053zA/jWdwbh2SwqDCy73ku
nCuNQYa6CXMlA/Gl03u9E2SgzWqf6MC3FP4Pg9Gcr8TO5Q+poHd5CXchxD1S/bMjguWkUlpOzxgP
fHQGDuKZSH2fQxsGFV6WPgrKJ8UKr3R9ZeLxmsN46Koz4JCCRTdSTNxhdxTe0/fVvE/xYLayg+TU
CZ7ofwl3OgMVIxlTGbsREO+V1zG/Dupu2xlyoIgtTOqzZITKgLxGUbfWJH/LeH6PJ4ABiTAqs3Sc
pcnWxCwZ9lkWTsJeFyfj418dhE2/9iJJu8LHQfzZHuOH5M97mV7ZqskoWj7JSSJXUOg4+UyCvdl/
SHnaxbkqk1EuudUGsxFoKbLLLGx20ME7s31JPP01GXXyA0OLpR45x/BQYkzAP9Kxe0Ixh5z9r/8D
5TkFFTamW0ApS6QU1EE2jxlKIzJGXmWvw84k3Y0/ijZI/bmLybnHY5RNiKapIgmk9Z3VOmphCVh7
HTumTdBAcMAy7D3vm3FFsu5ITrBvUIF+q6g00EZV+ak/6XZxyN3EEw486t1twMOOVKaKm0ayKCk1
oq3/iH7lr7SsQYl+yVdeMxpXGpNaLfqxkmQaterIYQWneW9EO/MySBao2vblt5jnpDbdBk7H+ChJ
lfUpM/HONMdr3Tii+CUw3vDO/KmREMGEq1NXkrkPYciifNYM0xHqa1ZU4BL7c3q5BWJAEIMYcW0k
7SQjLS1lboX+qu5hVrjD15v2BSEMZnRFQNKUwD+0WPEqueLexPbmDIty30Y68fpEDHqo/TA3cYur
U427ZHwojWvKG+/ZxECchwlcUzBftm2L0Atb6yw9KN1iDDkxA08EAxKF3MV6qcCHz8NpSHZ5xSlH
bEMCzsBAQtuNYVdgkAd0lxMSv/VdtaPMJtEBtQ8v/dd4Q/V5odBsWlRK8nKuM3wVefT62u2m99tO
g2OTbCI0EUc0VYiwSWM++Pq4r5GkN7mrEanZ/dZR6OQFiRb5habPA1RPgTSNW30Uz0gKfs5s0GD1
7vilwEySyEsK8o7F4ECaj+bgh7AcJTrEwVmv343K0/bNrWYalp+GgQADhLs5krqAgN3sZVg7hbG8
EHsPZppooJPIaPTBDsZtqbyDMZDQ1jnWBxTQBykPrHiILEP+qKic7n+eZ3hJVC6+l1jpGsobOFp8
KK5I1uy/NU71V7gjqyiryyKYvhiDyutAS7smChwt+4fIJ6W7JNq/25e2/uT7KYJdIKjncxiUVP2i
orEE3VOUY48X82xc9fBTgA3r0sBpV/rNDd5EMr61K0RMTBKq8Sodd3Gjo4jNMCBAEu04sKa98Lh9
RK5AxrnWZqO3vohPpr5Hoia/F1/W1GLd6eyWR8HhUXVQqP7Vom/nYwysGo056noYmCGAonE3k3ex
cpnINVN5b4zf2NlNFGNnTaCjZTCOcTLJNt9LIFktjvIp9KRDX3uzO+7yC7eYuA5YN5mMmWlNX9Ux
TXtpD7RzSpbc4qLbkydjX4E10Tc17y24mvwXsSDz/+1AZvzvXIeG0UimYBuXwaXOXoxtPD/Tr+DK
Bdd64jSNrelgceRVptYh5SaY8cptYDZpX0MwyMC0AS6mtsKY48boP7+lLoxbDpAyJQl1y7J/Ac2Z
J6qOmp27ljfYy5PDgEkg6VI3vxSBM+zS0QRXFq7KmJyxu4gTCGwGGpqpM5KkirSqIgGIpzZBJ9Cl
GDhXtv5ZfuaU2TbZfKzNeqBNCaX0L/TRMjJb4u21/A1q3IQwMAW6+MCcaSoRKWt3djT03ygHBazM
uTudeNvY1jHjJoyBKOxYpV0xSOfMY2XXwXVsSmcUn8X+Ofb323DI+ToGA09mUohlLgOe4vk+j+8G
5W34fjsLA0qJLgRqFwEgBIwyvhPRhIY6p0uw7fQh3PM5n9c92E0cg0dIrvhxFymTDXqaQ3JUDupO
88Ij78HLuzYGg+ou9Ts/B9Sm3U6OH0xeFy9PpxmoMTG/0xMdMNCJF1XtbNWw80iyt7/9doiumWzX
d+/3ehZFkELLqCjs79Cb0Vu0NSOw0wfBkZ+3BfI+DgMFvi7oihkiVU4zys0uoiV2UH793XsdYR6T
HQjqQaqIghSS9NCBCq6CpOQ8YGlZgt0mXH/E0QW2o5uEc6AQujdxvlOOoiOf6OLB1CrOPxZC0mGU
7WvkCWTgoSv9qogookpBXFiJLz2karrblvGbssZPZ8eSAyraVDVhCFQdjuisfMC8y1Nmp6fm2+DR
olbsYnGGyQGLda2/yWRA1k/R+a1LIerr8b4lTp9fa8njnIsTsLA0gQ020hqZIE62cBqO2jH3wtxS
Dmj2Ch4pSUhGLB5FAsfVKgzETmmsY1sxJBr5VdbedTHMLLdk3snWjet2eQzQloXZK1nnC7ayC/a5
l+3EnbCT9ty6Me8jMQirdkQyRBrQjt7kanZ0zGzzOt0j5EO2BY3Zvj292/5m6/p+OxkDtuCyNfsg
ktGbUz5H0hkEnNu//xvnfhPAoG0azIUfC9A71G5fspcY0DuBa/Gg7fOdfOBI4+kDE+Ipch9k0YRQ
YrDj/mUXglJZqmi3+9RSQ5v2EaPNccBrnwdVvE/H4C9W9yDrHUMTxXayR+VLXZReVv75LhCaH/t5
myx1YJ0Vml/VUJAgC6y03oXkeUzeFFTeZDBI0WmdnIcq/K+ofBwVb4w42bGXdNFGHM7yA2JR41hE
Ah7bBBvaafdA5dDpQoVrTxyzVRl0MMMuGaMUgihRMzzwPjnQwucbfeLtxhh40PNWCXzYkaPgoSZY
ohU70YcUHM3kTPYdJ6rkqDjLFSjkmWTK1EP50SWJDlXybUTwHyQcjq/fBDC3QzHIUIi5qI+0vhqf
yzNtHR/3wgzWc2GXIixPL39pQCw9YOu3iS8K9Fz9VznAuqWvOj8q48AdSzenR52PNSPQiB8AG3vG
s5Hb5Wny6Fov8lXCcOtfmhMDDEPlm7ncwGST9p0veh133xy1xw1z0piILJHUSdVzUbArl06iaGgh
HR+IV3j5TvC28ZVzfWyLUVhFvTHE9EWTP/tCbPn+W7oPFwCnMfFXH2ElaFUL8EedLd63nm7NDrkE
x/ip8+rvGuK+6TDteX6DA94aAxSDgCVLPVZw2YQc0uQyyQ54erevjhf0aQxIzEY8SF1EHcTd4GKl
mF2GIFBLsMVu+tSdAxuDyM6bWm+X18kEFE1QzMMoActpLa9+FLHpl7YIinZzX75lJ9Ar76QxkCFi
S6SaoTHDTmorQ9vtIQGHaWKX6onyl/KbJTj4rjGxxSCXPWr/uNIwLG1fF622+Jb0upM171s0ZyTv
5f55+yvyFIWJL7LBHIxBQLg0l4HdTTuzKmyVO1tG/+8ti2Ygo9OiKskMQGHjDi5pLB2PVIxqZoWd
2fN1+ob+Trep3FC1BIf3+uYFbGxr0lCIgSqME53Y7B26btEfLKqlEhAl/szL+3HFMdFGEpeTqdMi
ifQwuMmeFrLaY3yl5OIR93Ac/NIZdNFquSrmHGfD42t4FCsj/QRfqljbSsI9EwMnRhyqZSXQrJkJ
vmoFLUOJ7edW49D1ZhG3Z4h3KgZZpq4YspCW5wzxYgyntOSgPsfM2JYkYzD6STFoCA/6OTTZeKSJ
3HLOdqPcWRi+2ZXtfJlV/yPnGjnGxnYmCXJkCBOBYxvFl2uk6p/7tvKY1pa8e1kVt592Au9NyRPL
oIoEZli9SpFz6NJjF2AuCqvheJu2uSrCAEkaiXgtJBCiWhoNTjEX1e6jg+JpJ9i0vX2TvBMxeNIP
Q1/EOvoEagDLLmnGZ1RNBEeppu/bgtaDRpATg21bV7BcmdF8yNAy0CCgX8TLD3TUQ7/6nvHesGR3
QmcMb2nmesfhQh6j+nMs+PUs4GSVS7us5z1IDn6UKtCITDjXSN3XL7C8EEaveVGQzH1hUH3sRLEr
dLJ1GPauPtV5aAUaJ/ReteeFHPp/LOQMk67VIASH0w4PEfa9dJzfX1e+hQBGwxO8+EndY0SzQMJE
TCpHT8mHpqx26Boe7G6eLrkavVf86iCRNLD7UPbiics0Q3Xhl+u8vWXZ2kJhDIna09ikTm34bjPF
VnHNpqTn8XRHUOUqudR76/q5kMl4m6icq9anGfPpKHriGUP7rnltPkE/7frzsOeN7XMMz2D8zZyX
9ZARmEMoSVame73fOVyepfXPuTgUY3QBSq69STt0yK5zZQ8sVVfyjEnHQ+qi+v+XYGIwJlel5lCq
KoIuUtxrwaEDy0zibsMIx+EYjKH1tay0SEPQyj9t6Et2dNvfW+sZP1+4BmNn/8fadzVJrSzd/iJF
yJtXmVa7sQwzMC8K4IC89/r1d9VwDi0K0bm/2ZdXIjqnSllpV640EfArWQoxrDxQ+zr6Gaw8QHWc
KCXgXlvbBYy+AXqeVMl9H5UvUty4czW51y+NVAPOpbSWUWCvH8IAvKfw8ecs4Xyfx4AOo3O7e8/M
9Sq1MDmnIkaGGNUlrFQqv8bdcekI/MemFbxoNd9oaLMCRB4TUvXYOAGC31Pb9qj74nsLsFVWLFao
FTZvlcmfo5DhmbUd6cyZlMaZgkxqNUO0oGzBK9uLyOJc6XV+69HAexE1IkLleKhyl02zCKpCEGBI
D+GgYJlD6ZnR+/BNaDurmghCVR55m81JqQSszz1J5xDkQsOpolzuthJcRHA6rXdyZ5RgRnAE4c7o
Pw7kPDwlgNPiedCB1tOAO4gOU+YM8dsMLpLk0O6FHYNaVL6BDVhUhsBqMn/6vv+dCwi+3128ZVZp
XNbwQ+Ix3rcfc+eb5stu9kA90r/UWi+COIcXSEFZpRJekRZ/1MenrL5ZkgdtcRZtwW72T1j2hgj+
y3VLdP1ODR5iG5W91lcmVL2vM6dLWzuj1OIvr+lyLM7llbNWVOhGw48//GzJyNjxFiLDag+NX0sO
1Rb8S+BwEcjOvIrJLGVSw9lAhaj0qm/VQXFLX/0Mcbv8oO/SHVVS3gw1wSj582kZf4Bu69jSiiQF
qDMX7nQlcE3sFrcrMziWIoVtoj4X5waTViwLkeliXt8PzYs8UyP85OVxHnDJwnpKRpijYQc6Yi/1
Slg/1U0PrKbQnyjrR8rjrEafxYxIEwHRjIBIP45+j13mt+1OeIB/t3Gr7yuaSIqpMmppUVU4fbTi
XtfCGfooPph+ug8fqvIYo9fP+nZhZKf/d/o6VNokQ8YiGBlbyvgVJoZahLOWI7CMDbs7yZj8LSYs
qaZopNmH+cNMyaIhmeiyGxLPlz1h8GlOBrzkQvuqzr7W3tbJ2ZjsjmJe2NTBiyC+6KRlltn0Anyx
JP+os8c52V03SdvV15UAzg6iC6QHHRuIVF97rztnn7VT+R2LqUp0acZzcZxqe3whEXzsV6/cH19v
Uk0rj6ccT0uzTZ+RRAWH/wUYVAn7L6nwr2/Fz8NplVICMosqTXJoDqMfAEE17upDA04HakRk+2v9
yvIV7j2nrZhO6YAUYJ5fpQGdE+U9DF6YMvlfHUHhXnA4j5I6swxgbHZC/Hk2qBR4M/lcCeD8fhCW
QWmNeLD6je5rO6wActQeXC2TxyqP7ctI1v8JiTzoI6wMqc/UkIWbgxv8wN6m/XKrY+4FczXjHnvF
ZGIMhfhK/MaoYdTDIq0RoNeL6ASy7ilmRiRqb2QQfyr4r+/EIz66IQArWYRr/DkrxGLo4WW8Se5S
Xz+bHxYUqjERFdpBRDzozQj38v144Edp5HOG2XaUWJtP+ewiyrHlwL1uNDad8EoGu+CVz89iEwR/
CUbZxuUwLr6lvnbja9SPhJjtYGYlh511JWdRQuAjZKbsR/koeyw1wIZX1qUBAHIvN871Y5HyOIff
hF0bLibKP0X2xjYeNX7ux05tocbf+VXq6QSKlNJEzl4IeaF0tbagKmgeRvk2Fd7VNVzdIGcuYlk0
c6mAqncuY5hJvfyjeQ/2OMvr37Z0q6fIE8B3SXw56lycEZHHMYCSwAsr8n8C6aWm1oZuR++Xc/Fw
D8kCVqIfEb0bEQgjsNNalpGTZK2nquPZaPsvg5U7ulL4uUFVLbaDqJVszmNacqPlILRFmvohb3bV
Od0znqckceDOysN8iHf/Uk14XIgST0PXZPiKpqZ5bQJ6CVmkDBZLs68YLB4AMGJdVBJbQHIlYAZj
8MVm3+9+xmk0QRdhpDROPypJF7Dss4OTAQNepQm3rfmYgteEeM+EGB4AgE2EURGV2NIsP6jH7F7b
B4dmX37Knpfn5I3jrz5NlP8k7pFHAkhi/V+2uvrHhC4hG/Id9tWeIYLrOwoXtx2G/vIyPChg0vJs
RFMNwdvwxbS+j8Gx1f3E2L8TwXhReh4IUGH/+ZglIiIboFuHg3QSPOm2+gGqIOAXA4fsXxAuhgcF
ZFOYATcG/1l7hj17GPJ4iVKWqyTo0rOJi8ZXc1sZPKqKSzkBnXM6klAZTbGgV/9zU3CB9pN0K/ks
Iwt3lDTCUPLAgDo3NLBqiAANK8Ne6HXbWMID8QoojeSdzBJMbVtDSfQHRltf3lSnVrEbb3Rl8FWV
EmFJqCNxLmeKBqvPchirtn8Uk9eGqgBQ9pfPvfReaiwDhHTY6+R0559N5AJwGH9x2A41pEqfr98g
YUb+yMGEzpDGEKaxMr8AdBDmvV2SfKvEV+IJSYpFkUbDgK0aH8wb9Zh7iSs4jYZhDyzW8P6lg+bz
r0JdzL5IUQgYDdCPwpto5f99fSQy8YvF4NOuaYytQiyQC40FZt5uAyq2ob4K08NVcDgDUlMnYoKQ
sLoPw9BWrS9RQqVbzBFd8Yp8h3/oUG1PgJ1F7siGB4a98oZvpqqR1Fm4wHOqpiLC5lDGzv0ljhvb
kjERkb38OzXm7ECTtljfzVrQavuojl5UxHb8bz8K//hVuYu6AhG7kgenvEOg2csfLYtiCaJsAD/f
lc75Alo86G/e2IIFronW6cGJ7DfYjBu8zeMVH6la1vZHMjRLVFRTsfjSoxbHxVBmqHSCyx9bETTb
aPSbSaAWSWzbz4sYThcyTLCb3QxdUEGisTS6HRtUokOdhNOEOOjFLFnwlYr5lgXp5XNIUf1t++/L
KThFUIZpbuWYRSZ14wTShyjZRYj1jPHhulL/pbpzEcSFklqiBVrO4OVZOtipccqze6uL7Gk59+lZ
md26exnkY1eSFFzbJaxfgvnZ/1ENxUhpULaIDmA/Ap4vCZzWtXxGApmTZfbNvoh8kcYnHUFr9ZH1
0+kFPmokX6eH4nnxyh0VU/7lbV1EMU+1MqzjorbWMEPPI9TLlgPjQW2/LU5gd1gLmJGjCUzZ/jSx
F3FchThckkHtJuh7HkV+Ial+guhkHqD7qeUANnN/XWEI3X+bZ16dThcaEHnmiLgkLbFbrNLWKkfp
iCyAeMNvRdeVEDnIQM8WAaAFL4vVyegxTsXu+jm2B69XGsHZCW1W9SiZ8Yg7V8YEWObGr9hojT0m
o9s58ku4k4ib+0tkfPlSnNnoFymGcYLGDztlF58YMMv6MmF2hDG0kaAiUg85EyLIs5LHBexT+Ixl
EgzFFO0sp8CSXmxA1xzWf7x+pZQmcqakyYt6yEyoxoAhBaDApmFXqh9jRbR7dX9dFGW2ZK7Pacht
VgKgi06Ms+z+vxTAf303nhAVy3uWdGRTdT9n15e9fIiAI/0nNDWE4vNUqG2d6enQwkxZxZ3Sfimo
SXXi9fK7qeq2qRVQRELpLT9N/Eg/LTGl5uzqrxgkfiPVvCwYGq/RWp+Ps9fa8ZFl7+/Gv1xeME+G
GkWxNeUl8grRvNVlvwLd+1gSM0XbAezl23NWYplA6pGzoCWxvqTxsQhBODaBfOmo5ZFtibJdGMQ8
JaUCnJVILWM2pBKZexuYCDVFOwmtA/F6KBmcacgbzBUnDDnUfANaDbYvuktrW3e7H+i5IF0qPlL7
cyjjxxOhGLoqTYIKc6ve9N7bIPFNr9hslompBsn6TMRPPClKglo0khoEuArI6st6VwmlnUk3Y17b
/+4uFS6ykArBzMoe1mEEa73qSPYhMm0LvGZsnulHeld+vS6QeMIKF14UdaguI0MXpZPuCsJJse7R
siVORQnhgopRmfvCxEN2+urZQN1b2DU1UV3cFMFWq+uKjH98fltIwWyYLWr3SXUnDjdy85TX/vWr
2naBKxnsHaziiNKcrSJQAMJpQSc8fKh986A+DUfU7lH/wsZNaoxp01qs5LEzr+TpEwrLlg5dYOib
/7Gv0nOBm8q9EsMZJcEARgVrKBk+arKFuLINmL5Fv9UXQtc27cRKEGeLojGT006BhS3m+lY0i5sk
MyhPzvT1D3exksHZoshMsCdRN0AdeWSGAcw+TuiXZ8bE+07A+koYF6KoSocN9zJ7rP25DR6H0g97
wv8ROsCjj4Nybpe4gYifDLyAxf+j2VB2LVeuzeTMTliUGdryMHBln9rCgMpn81Wb/KF7jGrBNgvC
D253jC43xyOOFT3uU7FCQjq1GNXUXi0TyyzPS/Nk5acGbF2DOtoxoX7U++WJTpZMSQLJ6Gc2Ho9p
JeyU6+z40B2NB8bCObPmNmExNrPS1TE5i5GBR0saE8SV/ZERWwHHfWM8sBm6goZ+EZrPo5H7borN
js2MRofRY3NYBrhTQeYBHmrwnZ8WwyMOt4kUWB2OsxvA7LUBCApZAmJGzk+sqOaNO+Uo78wdvRB6
2+mvBHL2I1eaqjNEMLrHP0ByzNBtIaLBNvTY2N57UfgreZwtkawyD3qdKekbzUHpF1+Dc3ZiSIjC
xwqi+IW40c1YdyWQsydSPgtd1yPHYjCFcK+AcJvxUjc08z/x7XjU8qRiKUM+6RhiAwU2RiB3QJ49
hv6Emj0aKy4VZRAuhscwL71kysgVEFtrp3ZwQUJgt6qTitSDIzyMxd7IymPmmiAII5twb41TKeyn
6T1YFUVVdVm2dBFB5u+/b0px2mL/L/ZeVucqOfTJ03UN2I5iLr/P/f21ZsXpNEPj5OK5Gfx6GW0x
e7guY/uOLjK4YGy20IjHJDbGg/o7wXRaajaaOgNn8+Ywz/W0hlnILL9RDlnh5cr7vPzlDFxkZMxC
WsYNAsrOBf8buIank+GpNhslKXwSp0ndGGfomtyYSjmA3ak63/SZ38heNC89l6XNWvJvE6DO9Y9E
XSJn6iJ9EkBHghmupfhsLW4fYnrFvS7iL+7wcomceVs6YWp7NhnBxnd1R9lHH5RHUA07oZM8ILMi
8bXbHuoikDNvZozoL8mgGYwhWn0udqnPvJMM6y3vKfDf9g0apmXKjP6J554F0YCwyCXcoWi6hfhl
xuxURYx+bKM1lV8y+KJzII5Vohd4rtlBdiLY7NKW3NgTsIc8+bJ4TuNPFC/0X5zgRSZngqROS0Nz
aRkKa8Hi8QN2JbiLXw5sNAwVYaoKt3mNOogWYe5EzeInJeW8aoyeQWujANl18RAymsXRI1Rx84Wt
pHA2Q1Rn8edG5NEZveYQn1o/v5HvWTVzPtSmnTkUZomSyM698hRhZPaGNGA/nBA+ltKIBVWfiTNt
utjVmTirISV1C8Kimg2o6wDV/pzbsZzKY/HDfKLGgTcThZU43mIsFQ4UsIoIuJ+UveU1b7y6VD9i
05OvxHBGQ5z0KkOHWnCsVPsct5Mz9bqLGc27ubBs4gapb8TZi1LQ9blEjgUDNXtdjCglh8Ew/Dl6
A6wzLgVyNSKh7zxICYOyRhZo6BXoxm1jgDpEXNySnOkidIOHJdWCrC4zA62xpWWCjQWXMBrFfv62
eB3wOzkRWFKH4sIKvQv0YJkrFOjqm0i9M8pTTiH9t72JIcuaKYowufycndEYbZgNQvAWu4pe5oYP
GlyyBE7dHDxWLZFBbh7pIo4PYI0hjaYqxusy27PQ3bbdUSS/0qb+rWRwphbV7WJMlZJBoZdPY4Sm
R7ELveA8HGcLCOz5QFOFUCK5LxWXsh7EJUpMlfY4zY9dRpTJmBX4I89fHYkL/mJjqQdRanCkFjQk
3SkObLG9G8xblSrRUh+InXRlYJdFqfXexEk6+T5sP1mml1Pg6u22jaHplgIvL4kaZ/PipS1GrcEa
+kmF1wCP366zpcCTd5kX7sgwcDN8WUnjTJ9QaGrU5HhF0XnaMSx+8NSh4AyGPRvJJxEAbvv5lTTO
+GEBYK+ZIPthO6WeQPTjA01jnrEc8q2lnajudWO7rXi/rpK3e5Wpd7OA/BPLADMMSsR2o1MnYs/l
T927iOCe0xLUVZ2DKwMEUKxNkOyw6rYC8pltYwtbQtq2+l2EcQ+pkPISu0gqbCMpTEcfW6fFXta4
fw9i/PKR/sBhJiH2hYKpxZGlYxbf6dbu+lfZjjBXArhXZBlhXmRxy9iYBnfUbaYIYW2DqxJ9XidN
7PRu3Pend5GcrcSy2109XlkL8hF7nqENwjkxsObkWZ6JxhT1eHmwpT6LHVqTsODTJ0YiGRzke2w6
RmwU31GALlIWZygGacnNTMDmBj21daD5LAM9lQw2XPoHCyj/4govuscZilmYu0DUoXsM5g96TE8d
neLUeYwPSdy3LxI14Uw9Xs5WgE43qYFJx/H0XR7cJCHhbLfRDRd94DGXtZT0WT/g/hjWQPxYO0IC
Njr1LtrPH0AD60Z+Q84eEy+Yh2BGAdamTRVuMTojhvaAIPIxBTzfhw1mkVi5NvFD0c4JB0l9PB6L
qYB0OY41OP2fe2VHkLo1YOVk4/b5B5qPk1JNvnE1V2XaLGjDATgiglmkcFmH28CUdXpHYnUJC8zv
iFsK7DgvBJR+ogOTxQggm9O4Y8PI5JNjSn7F2vNYzTKuEb+HzP9jjqz5T/WUHQAc/wQcrReeW9do
7PEc5Xbq/oMgnnKePCWTHE3TKBh4ED8vVbLDB8v7+RGFewqJSBlpfnWc2Qy9PCfgUwXPFKM2bO32
Jr8JFGDjh8aeXdlOUtu6lx+vOwfi1RucmRGHRp8sE19TwMKj6BacdvZ1AeRb4OxKWiVmm9cICkb1
UxA6lXgSc7cvzp062LGMpLns7Ep1lvrDKC+ualCTbdR35LtfMSDE4sTsTo0SlerUR2kf3jD4R/MK
EDARMpDSuAAlaIGXnQV482FnWbaGqZvwIxtv0Eu7sTufGl0iDBzfA+u1Uo/MhqFzDB81pLY+KBQl
GnkkhXPkWWn0mYV0vcBOc8aNOj0AIuHIWMqBHICKVjYjZFPWdM2SLcPg+TxQJF0mVONQtbRsRkAd
ueoh2E9IAc19vAs8Qj03zZlpgcPLNMBAwINAgNbR4gjFbEf0B6zUQw4d2uIdKwKHH6iPtfnYLrJ4
BIhqdpJamIiI0lC4lerqZU5rSv/Yx/jDZK5kcPqXYPSkkQpou/UhuW8fwLrpd3aHelFgB1/psS/q
SFyIHFRdOPZYzORY8n9a7UVqqP1L2/ZjdSBO+3RlnhplHuBvzuFt88RKYFAJd0Gp1E084UAVK7fj
lJVAduRV3DoLtaJUIlI0SbInBuSzy9RObwZbx4zveFbP/6BLSF0jFyurwIcbBeunLHfmDSOKjnZS
buefWPES+9s/Zj4ZoxCKz6+/KVs9D+sUx/w9ZpC86IGKGTaN1OpG+ci5KjWtYuGJJt435TGYToWw
v/6OKRGcH8P4ciEmAazGlH/O8htrujPfl0etjsF5srlatKJvEBAIe7buM/lcY2GtWWHRxeSJ58lP
XeFA2qdNc2gxchTDMtFW49S/kSoz1Utm2lG/ZLs1LLAMTigYNP47x6JWwjjVTwVF6dQEzZVI6GxF
RHKTHfWM6H9u+5OVFE7Zg1IcExkMg8jhA0xDeaxFPUs2S+ITL/lOAe0339ZKHFdDz/q0seQSh8qV
h7E8LyaBrtk2GCsBnHqLdSk1AaCEzoAktHCrD9mH5kVFglEPdmA3zryvS/e6um+dCcUqUFEZsqga
PCuFZChzVMhsfi2LxU99PMWJW4pqPlPR25b6ybJiWIYuaaw+9rsxBKkf2jrxiFL2Tf2s7VjoZHxE
QMpSGXAILoS8rWe8Fsd5L00vhkqxwFozgsvNHA910NkWyTm85SPXUtihVxZ+1OKqGzK0ORg+snvK
vfxmTABywaTHLkrt4JGKCqljcY9YxhcsIgmgoWr5JiueNnrm/PUdGrH6UNzTjSXJ1EwdxknsXk3T
V4Tv139/0w+vL417tVFe5mErMQv7zfRL8E852L14zmWUkBiNSPGdcsRvIHY+lAEKU1YUDZYP9u/3
z5QlIAQqRGTRnVs+Bz5GgEAjHnzWkQw6IoihO+y0csIdCuu7eN/tchH4HeqPYG/3yt/AJw+TIPS9
3uLU+ZB72LXSYmVb+h1NYTsztfeEvqsD8wA6OQwUdY5QqDNvpJ21A62NqyFuQ9KEpuz7dPLX7fKZ
g2z0fajlUBhFvJ3Tb6nwsU+f3qUzFxmc3qtDnS6CWULv37adYTfiybhlBTpArRyLDt22rdVFHvcI
xhq8ClMQYLHBf8FW8U2EBfY/x6J1auZu0whf9JMHy9UYFFTiOoZt1D6VxnNHjXkzx/SH7imirlua
rqiWyr04I+t6C6Oj4H0p7hpxl4lPU7YfpvfU5eSVGM4/zkusxLHwVmkcPQY9CNBs/mwBhMeqDs33
ILdFsiqweXcroZzPtMxBNAURaYr0AcuuzqMfe6lfJmiFTM8KGDwt1yCUcdMGryRyEWImJ40aV7jN
pPXM9LZb9klFlaOpU3EWK5aFDE0D9FvGo/oQ79NjI9oSVkKdR2w1ku2uBghBeg+n3er7aZyLFgu1
VvrcChwT7j+pv1q5e/0ZE3qocU55Ca0pGSrYQHXEmHzmTTJAodVtp3y4Loe4PZ4TZY5GLDKOICfE
j09f+/rl+u9vBp7rm+LMkVIXHSgFMV8u+/UzY+zGGOQuuVXgSf7BflH2a1eer8aOu44yMjOIu3lG
8dI4MJwpFuXcmE9Waqt39bl6jI7Uilh540OBXhPYT00XLUX6Yw9fGUnlpPfgU8Kq7PYN16Z6wY/5
ZtqLh/6b6Uo+w5oxFPtyb96kqEhpx/6pu6EKt9Qfwr0DVhMI1Ekp3U7FcvvpYegrsN2dlO7z9S+6
4Z3XB+Yb+LmoD00cB6Ur1dFO7x9zA7c7OAMjAl6Ioj4li3sFk5A2g4JUzDWzH4mJuefuSx59adV9
S1mqLT3FsXQNLDAmVjTzeCl83XgcK7ascyftIkdju3fvK88CL3QvkmiVrcjuN3GcomqmEY56YpW/
5qAit9orr53HiGAsl+Jq21q8+5s8zq9NbaoamYLjtV6EreQYfU6P06nBSgAWSoo9ah6sNdNSTodp
HfcgQdCKjElCnU9R+MriklhdJ1kxzumbKAJ3bzOA9NrIDTP2mxjuOosZxC+m1VRYgrQTiztLOFxX
+u3vtToHd3/L3PRxMk8l0HvhLRvqAST60IPBlxXErIPmEvI2oqrfDsQFCEhA2xhbHCs3yPzswKCr
1cn6Mvc2o3Sm+WA3HPVv4rjQANvSjHkZIG6OX+bpYMz7SiBa7pQmcLHAMo1dNoPZ/b8LRFMsEFVB
B/cuM7j6UOzPWHmARWvkURPm0l2Mj7KFPrhi51j0ohIR3HWFA3vp72IC2AsgzKBwovTUh86Yvl5X
AHYbf383qshZPkNUgli2YMIj82NX7lvzrrN2Y4K+afR5AeHhdWnUaZg2ri6tbNtJEkdLc8Qsss3w
+6h9vy5Aos7DhQGmqU1NKOLrd646gg9ddeRj9R+AzTzL0T8EvW1+Sx6XLwxxRpJgsbu6dpeccZgn
yciEVC1dq3abQw8yQs2zKsZyhBlXEv9z/SmpPL9J35mSkZdDhUIHa31V6Ebp99JjsLduJk9GuVI7
NBS9LSWTsxZGM+VyFsInh5KpOyIovipL+Tbk44/rn5GSw5kJaWjkrJkMsAaIQbFfdK3e5WkaucIy
S4QFpERx5kLCrtJx0JvSTbVPem3jAfTxvxTBmQork8QgSMvKXbIS5MZ3S5vZSkM8ZOIcfDHPUgfQ
ZFhw9Eqt2Xn5Q56SXWkS73cz9vtl9NQ3rMLq/c5ZZICHo6tcVa6cTM0cRblR1ccJ1NDXFWAL9bBy
FOpbGLWWlIxJN7EwiVWAGHY+Por3b7WFG6qDQfhc9e3/V7Kmqc+bWZkqV38VQi95YuDUwLUcQTtN
XubRi66ob8UZCjOv5igPqsoVpB+FOTnReIhEIqQlDCHPaTKXAkIJpHZuoqBOXfY+ShF7sGMdKjE8
hHNgm0P6mfhozHxfMYBvweHqImMx7qJshEyldtNbcNf5hpcFHgslxD2U5em6vG1thMYZIA+XUMT+
3Zs0lmYNca1rWALw2C2xLcyvaukpI8EOs/21LmI4p6WKZtvkMcSYXXvbJZpjzcNNWWTvshIXMZzn
CoAdrZDclK6YnYoFNUJTskWd2udOHYZTvUBewqU2zRJM6N/M9JsJHtTWoCr9m+mUfDkK+yNWejBk
ba5pCYLYDMuLc+VYDc+1+UUM7iKqwEVJ4hxSEVRS1PdwSMX4MgqfdNNJ6pdW+xop/nVd287bVmfi
XFKTxELWLh0LzNWj6tU3xi02GTAWw2gPQonBuy6P+k6cW5qkZBLBHa45chV9avPgtgjlY1t1hJVg
n/vPF3v5UpxrqqxeaIQYiW8sfS6HD5JK2HHi+/C4wB51gqgU4TDyBtvurQ/y8oDRAK9ubizK4BE3
xsMBMfEn59oIVVDCwi56e1Rae6IwyoTJ4cF/eVdpU55DSJAEtlI/FQkW3XfnmgK/bh5GwTyVgpAf
lTHuu+S6LAVpxsJyObKTwilqxTY1olm7+fEvQnjISqqKldAyb16WtwuIvMLddR2mfp+zz4mkStYk
SqXbD6AIiFGIq+XDdRHEPfHsJJ0WRSWoqxG9CeJOzCs7jFV7Sd7zSlYXxZnmMdGHoi6LypWF+8C8
i6gsfPsUqoiF1wZ2b/ALiCajiKV+hL0s5OdRc6UBhmUgbmpTc6FN/5PBGZRKCWcsCUK+qqIvryIC
1cQv4lC6OaW62+HUShKnu0uTRPPcIBI1X4Fwxr5ywbO+xIc3lgFEAeLjO1RAFS1RUmSJ1X5+dzZp
MldFanSgTADT9ogQHtyst1Y/vMeSrcRwjnMZ+2jurFlzMA9o6KCynSeniPatdVeSk4Gb+rCSxf5/
5T8DTV0CRYeV0V9Z1ybbCR5I4FMftLmaP7vSjbjXPmejc/0iN5/rSirnSzurKrKKlRqASrEX8akZ
3OsCtnCwhriSwPnQpZLTIW0MeJvZrs6iU99GTu2AcdtG47x1GR1wi90ixLmo2+Q0PxuMvkR4rzmR
1tqR7Gj5d30kTN220q+Oxim9qWP8VZ6YY3g1PjGqC6x43VcA96Jwl+600aZavMTX4tdwRFadaWA7
0hxpUW/qEasncyqlpA6lcga8zcQqN1pEB5HiqA+g9ANtZrMXP6jpju21nPd6S7wy4lvxezgyKa26
OYgrVyusjzUmmrqi3psa5cbfsuE/4p7L5+LXboSGFY9DD9fUVU11N4hRYssTduTq8jA+tiqAX50S
J06XD83jZCbmvsvET9dfA/UB2f+vH3ksh6ke4jGImfzYls25wrDsdRHbQevqmJwhqUY9K3JWDUsa
NwO8MgO4Xjx0JkBtrC1GASqoI3EWJBmEtDND6EuYZbeaUR5C/eP1E1H6wVkQIc8x8ibKpWtIlR81
DxhJ2U8t8Zi3j2EYhgIssmTxjOXiUMVzCUCgY5X6SxspD6pMYq9Y3fZPBfwlgw+ME0UKpBb70pzg
hq0GzQHk7V22HLTfX78x4jB8WCwX+TKBCw+ltHZfgI5umkrizVIS5N8VWR2nIoOZKN06uMXi+tZ8
un6CLQwe3MblrjgPn3fop0lCnbsSWOiesRxscVPsIjecJnJ65U2Xacr1vxi/i1R27NX7jPM6NCcL
Uq29+gDKYC98QJfclsFm+k/ezrZmX8TxT3Wpx2BOI9SEsJtveFG+x8bn6/dISeBeZ1HUo5iESClj
LHvWk9s5G2whf7wuZLtwt/pY3Asdq6Kqe2vO39Z3Ifj72X9B/YdCzzK3fe0FcW4dCKcpbJQRGbLV
IDlKM2fK9JtisNxe6tB8BDtiHrxcPx2l6pyXr+ciVVUMf7liMPhTkO2qOCfcAvGVeFBaP1RZHU4J
9AAVE8XXUUERp+frxyCujseiTfIcJ3IHm6APcLKhrQuPqXWXqAc9f50FakiHuDQejDYkFrb9KKh2
xssNokujvL9+GkrleNq2BnGd1bMAj+0/xj48J3XKs7oD7c579lmuTRG/NLpYVCuzMiiAqSWOUtiK
VthYZmmEe+JMzGj+od2gSjAlyRINkZ/6S8QxbxGLQJCObfcAUmfAmFjOou7KA0b/yINthworgZy5
EwepMHvW2e4ypwF5c+ilTniOnievZNRpVGSy6f9W4jhzl5nCrCkTymnKWDi10BzDPDk1zeSbUSeA
XHJ24kXeFyq4f4KaKOhuO5SVcM4SypIcaJGBDFX2OzeNHYZ9zkGhOsyAE/YHNq5PNRmYZbj2PTmz
iN3mGGKooaOyz4gIgoPiYys9RlQJvdnsQa6OxlnFNKvqcYkylP1bj3FwJzsd9tAVd52TkvEeu6c/
DgXsuISVmqqm8vmBNulDF481uvl69qltu2dhWgxb6vQbxZx210+2eYErWVyUYQZKZMUGXp4M+hpG
9CJhtQfd1t92+ys5XLCx5ErWpGpUAsAiOmz5eOKmvgXHzwDkgqsQxmvT3K/Ecc+uj9uhnkroxSh9
nsbveufL6sfrN0eJ4J7aYinRbGloSwv1J/Ck96zn5F0XsW09dBX0T1geq5g8mZaaYMAlEyFjsOzA
Z59nuU0aW2f8Z2BcM6kOw6ZP0SHJwtIaWeInaoHz66plQfjctsnXoTCexa6xr59p+9ouIriX1GAd
hhrJ+DKFONnDGNtJ99gXn64LYc/+zxd0EcIFFEJQpKG4IAnMesGd1EMm+t2Ix8vWnD9dF/UXzf4l
i48sElOqEk1GlTH4mGd2itoLxp4ZLGLaCT4WMe0sAjJL3CAfZpRqOVdY4Y4yVh24WXAnTqAPninC
M0oKZxj6TCjVPGEIGeHcKh/M8TRIRP33L+p9uTrOKHTZsHRV+4Zq04+6A6P6n9qdd2xjduCQNLSE
cvNBxiJJoWkUkCY/LJHbBXbrTyftdr7D+rRP2HneOdVH6lsxbb6iiDzePRv1ZpmmFLcoPyj9YVKx
Zia1w8wxo1MefiZUcTO6uTxfk3PAoSANYdKjUMAG31hZInJjPz0zcivLpY5GKj7ne+WqK9qI+US2
UCE+oZzqxNiRMoD/jKUlVEF68/Nh1bSsiSDF03hov6ibUR2UOJyUlecGipmr1CTwpuNdifjz/pK8
n/DTyfiiWGBhbu0qfFAUAkpHieEubgBONUgMKEVV7Bamh1gwg9WqqNFe1wfqxjhTmwZ1h2ImbkxY
7uv4jLbXv/t9zsouWtSJwYTYYSqbYzNKBz0Td9dFbCvZ5ZPwSP1FLIxl0uEuhBMWMZdgj2Z61tkl
mJK+gHqRjCiJS+OR+1hqOtQW+zhKKgsflSkXnqcujIlPs2VdkYJYsmlImNgX2V+xqoIEEfjNFlFA
BTHpXSsIvb6r3UygtkpvHWYthv0ZKzFmYUhhpIRIrJvvyfDckzu0tiu+q+/DuQk9VUM8Vix8T58Z
iUp4nB7LA+NpphYNbGcXK0mcswhKTZzUCeabceGUx/qxZrzQe92ewf6JQgjw5R01SU+8VH4eoTLz
cQlNGIQUUEfBFiM3Gw6UF9zMLVYH4z+SlBZhoQtoBxxMjLFP+2CnHdkAG+jL3xN8rURxBk42p1Tt
dcSTVoymXqvuWvR1W4XSburaOAM3R5OgdTPEVPp+AP8XW1Gc1bf9+ExYh61nJK7Ow1m4YE5KcZ5Q
Uu7c+lkEm2N8ZEQHKbKY+qDuk9d+T6bYmxnTSiZn9aImavtARHam2aPXPvbfmzsJxZHmVLwYzuQg
/bRl004ekH9/XSjGKeJmebq4qRNN7ElF0afOLSf4f6Rd2XLcOJb9IkZwA0i+cklmplK7Jct+Ydhy
ifu+8+vnQJ62KIiVqFL1dPTDOCKvQFzc/Z6T+hUGGMaqsgOl/ISFWn1afgpsads0iYED5Rr6HQ2P
lnKbzP7562Nq8CE4evuSPG9v2QGpte5D1OTU2FYkdyCtIwf2uOzH+TMx80oUZzwKU6YNQ/YDgHhn
t/lzVT1Xxdfzx9kOZ1dCOKNuaGQEdjQLHw7zY4VkTXpghHEAi3PDa1GjctsemkBYRnqI/vyH0DKq
4xgjM6gSZG5V2mx6ihWX6sTOZpuR4nV+4Qulsg/14c5WUjkLMlX9opch3OOwm18Iw35xYr/9xuDy
Ie9hEeTxWw5MXonjLEkAtr9aynFIy6Q3amxdhfKnbPxKBGdDmhAoukWEE0kktcfgq54dUwnwkpXA
WImOwtmNSaNWXcuoQJut5iHfv2yl6iDQQIEMfrnLAKpM2GUs05V2IDZl+H6LHbnJ12CvTmgus1IL
EVzRpg22VB39UBU1VX7zqq9VEus90oC+NZy2CX0yXE+96GQiKdzbChXs6LVGzgyfl+Yuc5Slkzv1
c1zaNf6LwvRw+Q+wqURy2b+vIigrH7tunFms/gTY75K+Ao2zKeb8FH9pauf3IqTQyWxmcquPyj2z
lOQVKQACDtwU6v+m+FAap3wqDyUD9Z3d84ojOiX3zNrGWMwkxDOrux/lYk/IUUvV+4wM7Fgi5qWG
zgMVV0beltEE3czq4ZtRfZPI/Cuk2WfclvVHCv8Cpn4pjXrAKytD0Cxo7YUuU8fUe4GYzYe2EsON
cPRm2VoUcz2uarikvUl1QS19+0LejsGF1XoTAsIpHHO3RUOkae8HuK0pE+ShIiGcUxzVAPvdIaZC
QOn2CPLYnyjfO4be+ucvfjNmWX0r7ulW5pQ3kQwxfUfduHDTdHCoeppmwU6XSA477uqphku5JHEE
BRsAPdsWL3Uq2aGGUSjpP14+9zgBwDZN0gKbMGq+rD4OovqA6F6415igVdnnGXQ4xcDMspSOmjwE
5fSZXGB1LbzfU8sKGDyIvmjzc9H2pv5znJ/P3/x2C3Elg/N56lQnJFFxJcEl2EJsVhgtwOPDmFJF
m9zblYI/sgi/0rdgqqoHujsrfqFU7pY+Ph44tGp38kCswaaqjN35420ZgbfsmvLzpZRUY74MGPQ1
ddMep6u2uf1vArgrkvVslMIUmaEZpe4wgCWoEbxN0RG4CzKwsqDQGkqg1Zdp+cUUkdJs3srbN8IO
8/tHWUxSlZsE8xf6ZeeyDlPgJj/7HbV1TCX+g6LkluNcy+MM81hS2lEFWjApdhbbBUAEln1wSnLv
N1mVCJ9wM+hfC+QsddJGejbXuKPMsk2fxeAAN4mgdkzeLEw/t4zcWhxns6VSjmeioIFt1JJLg+Ym
jVWw41CrsMk4Tu55BRReH2fq0qhRLVLi+soEgYixq53A7XK7T3fTkbWw5/0gSnE3S0oKBo6pDoB5
0J9w5s+oO/D+zGjeqPHXYcAezZe4Tu2EXNSZl4IhoiR3aSXwHew3+bRmLZN7aUFOMIwehdSp+sDP
pAZ8jK0fpZabj81d1y8CD7K5z69gJQMjVoiFdH66OqitRM+YvBaLcQMGdYGsga1Pb3ppPO0quWKq
A2ZuWeDxt7V1JZfzxQUQj8c+RfGCbbeqDmi59wxl2fAHJItC5P6tytb6lLxHVnrSFBkYOptdcfqN
3L8ckZh+EjrEWMviNHXASGmSyahxD7sG3Z1D7QNcbnYZjqziLQ8tUPy9849jC2zLUDRDkQETZqJH
yynqMLRLNNGAOARAudg9RTZsqLZcOxGWWAAKRO6gvY2rPyWY731cfjT2PwGl2lTd1V/Bqa5ECy1N
M1T5ozZ/0Cvk/p09Bwqw7fLbqBJVEDftz0oa5zCGWYoqbUJgirqoPfSjrZWBu8jfieSf/7qb9Q3s
IBrILDXUyPl+DyjfOqOzMDHQH5Xn9I6NtEtem9g94GfqQ+ePe13wOja/5Eoip0KJNEdx3sGf9+N8
YdZOr36NQUNjmfe0FujOVoi3PhynOp2UYvtRx0pnK9+mxtOEvf1EE9i0beONCRJAYBoW1flGcZSD
VUfWcB4V9GmMBROgFxXAsanNUEqSB1Xw/TYPtZLHucKxJlJhmHjugwXslTJ4KqbE1a2H84qxGbKs
pHAeMFDUpjNzE3qRHU3zepkEiic6BW8iE3zKSkX0PZILLXaL4aH6DAXc62zP/26G/Q2rVMXQ5QUM
tjiD/Hozy0XqZxeMky3aN2jVznfnP5noSJxiD500VnRkXjz+2mluBFjAhAouf9u1rO6FU+m+HTXs
XiPNiw7Gkw7Ia621U6B4KQ5ot/ZVIXChzKx98NgrcZzZ08O5aVMJ9r4Zkn1K5p00ya5OQZYG2JCw
JW6XmKJoaDO4XMnkjF8ZZguROyh47TUnFlimTuPlKPg36NWISq2CS+MrGYBlCwcyw0QEVWrPxsXQ
P2TZ1/+kGDw/6CDnC/gV4cESDBj17a+RTm4tfTkvhH2VMzfFk4MufTIPMYGyW2MPLoBotKsCmi4B
UWyUESmrtQG79ESDUNRZY6bgnGTOVFgznTHNDB0JHjqXHls7Q2uILHAhLPsI7kQBj+jKONOhhqHS
Rz30o5KpbbWeloAyBqzK578n+5Vzp+KMR1GGSjVIaDOUxUurjs5kiUoDIgmcvcCC9DKl8YL1T/Wg
jUg7qSF4vaIvxRkLtStBSVQMGJoKvHjYJ4WfFvvzn2k7gHh7rRZnIZRpDvUxhN7NtwPYduN9f7nY
ASJC3bJlt3EkV7QSJ/punH1oQLNOAwMS6zp2Q8Z5U36iLsiGQn87jg9Fjrgb+hZdfaybjuNg6yYa
jQ0QhSOwh5//eucviPAARm1DmrHo4QWnpnaVwu6muypVBULO23AiM3u7coN6NVZhbsD8pMtwGZfp
jRJlfpB1T51keHNW2akugrHaLEmtvyBnExRLGSpaYUWtUNzqoHvlpeTpIZCnWVFKtEyxGS2vrosz
CEaedhH2kqEQ2mArU22b0bAL5Ys2UQSfUiSJMwpUGdTUqKF6Zae7kh7ZSqIgme2d/DOl6fUH5IwD
2KSXoOsmNkOwG+iXwLTb4fm/KR9nHVDFU9OZLUg2YEkYyms6po6ZPJwXIgiPMVX2XvsiNLSSHltp
QOvTrumx2DFAPd3NTzImEAE16QrkbWbDK2XgrENgNG1oavBGKaM0BLjlDkufCmDBVWxUiJJT0ele
qyyrtzWkJW3LHphgrVc/hvvWUX7mvg5aC0znRbbY9gkMxuu7W8kDQJcc1iUAn+TsazSfZPlmFFEb
Cs/E2QtLDpvZCtmN+YFPHbCn+9qVGdnjTgW2euFLn4GYUlCl0VSNaDogBN6ryJK0jCsNVwZcPbX+
3ianRsTxtf3d/ojgB9zCIMkSTODDSyl+QY9We5piQYeWPZePAcObCK4mGltEHmsKEdWMzen+FwXk
fqPaajY4oQj8YtsOvcnirmjogBtgsJzTAFyINmH/Nz+ZkV90Akf4N979TRBnxxM9lLE2hHGw7rlo
veJQ7RLXdIG2O4CXBvFdYoNDQBRQbjv4N6GcPZciLaNyD9uH0anfT9jyyifNn6+VWzbsnfmiGZnN
5f6VChLOsEuqOffgGMa4Ubrr4PJRBkkA8ufGp+alVl8JeWMEMiJa4+3vyyZLZAUbKB84hZRWj9O4
7rBJNF0VQLBc9tWFOTjzbiJAnJ7d3GViz5tIlV3aB00FZwehwN6XFX7oyGwYFFqDxerxGN0kp8CP
3dGW/fwH2xiRrgxn8PKbZJdeEq96NJ8G8HmIClxbj0UF5Kmlyhbw/3mIGBottRVgXRDrYepOApfC
YO26ivqoD9tmvzt/4K3Hr8ogicD8EQF3L+foJBJ0g1QAAyusEuBDH6h80Yw/z8vYPBA+pUZASqYC
9ea9DVONBiNWJZKSTEFVphjtFDF3pyyeJo03llkKJq02jbS6ksdZgDwIpoXmGF0A3AWA+VhPBDfm
GA9QnH/m6za/4koiZwoMTC6EuoWtFSAP/FSH5lAO5fesHAVmVCSGe/zgsSzLhM1kFMCWH/xuPliG
wMBs2Zf1t+Meu6K2XU1DzDPqlHgJ5oTiQvSwN6vWaxlc/FZGUmt1BF9Lv1WPWIA8BbcID/zADX0U
TxyaoELYu9qL6g6X8oXkfmq2Zf0HcEqvdXEWNaxtqvpjY7/yB7vytxmb5yAhLfxOBPauiF4AF+il
aVsUJs6MKdH4R/uo7Von9MDax6hI695h+N6Nn/3V7sv9+aensu4mb8/WR+XiB7VYpGFMcJ/542Xy
hQ1IL2iBMi7G2h08loSWh/mk2i/3oqKLQJP48I8UUZRiWRtARGkbXqddZvp1F4owCgRPgg/6sJCh
6GGEJ4HcbrTDOm9so5xtoorSm+3jWATT8lSRMSr33ogl2tyPEYN2XNSXwLycRKW97YP8+X0eNyJc
UqwMVkifIuVxnlD3QFApBN8UHILHjMi7POyA8AnX4kr3bEYBEctB/la7jDov+h7uRL7sb2zx27E4
W2xOtVxiPA+5WuMZ14sbOaVPD2AjiuDIQSgi3J4QfUfOFOuyHuc0qGBcSO4otQdYe6cT5Tab3xGk
BDKiEt38wOSUS23dLmRA2WDaG/JRXQQeU/T7nL3Q4xnvhWC+B8CAD0YT3KXz43nDsFksBzPQnyNw
+jzr1qJLBaYGfrPdavth3x0ZRdnrUMQXgbStsGolTeeGMKxSCSqqIFZOXyagvjKeVMkbQlt6GDy2
OjEatkAiU6wPhu/tfPwKcxoRtB8J5q1VX3sysAeeYtUXDOfAS0HdTaTnm1q3ksap+RI3y1ArqIjq
sh/VRzW41CtPcCLRN+Q0e5qVJBjZKkjrSdcaKAYYN4XiG8cSCPKFEF1rM+5f3xlT0lU+PZCi0tOS
reJi4Vx9JdosXNA/Gy1Yt0zQUHS3CXVEUEOiL8n+fSV1hu0tUVoE/FUYOP24V0xwVokAywTvS+ci
kDCx8pYUmOKN8t003UWJ4HVt+vuVOnABhiFPkQKwVHTwGvKkzxlo2xsPhb/ClpJfiiqaPBMdhzMX
dZoNJCsxC9pZP5bxe9W7AtXbfkwUfXBLxr4YD0lexQbAf3um3pe99ztWC3bW5WsOthOGZ1tlKlVF
rmCZ2LUEzdp7FRgRssy9imYhUcDZ3vuRi6wTtJ6Y9hFDW7Gr/mgn3oRxWp72idGoDbNMZECN+Xnu
nKi4CERVib+xt29yOL3WlHkJ+xRQk+S+9xguReCahV15AyDd5b1wTWf7Gb2J4zS8GqxGUSg8VGiB
onkXzDeDiOlqU+s0ahDF1GQVyer7azKyqFWGAUHtXP4V6s+VKcjjNo/w9vt8ABmMyVT3M25GXg5p
9dCGF5YoFdkOT1YyuNQ0ItOi6ToKU1ZkE3s4gbl4Z3jt62wZvPungDXUlTzOT9BkHOaxgVeqlTJ3
x2DMbKnPDLvCnKrd5HNnn3+57OV/0O6VPO4pmVJSFMuAqLIP0n1cRbacfUupp3fEDc2fSSywewKV
eC3prIx3Dw6VRWHRuFreJLVq17qIDmbzua4OxD2j2jL1SWbPtTF+KtaXLtx1/UNRPZz/bEK94J6P
NAKjt54Bwjg868fsW+8janV7N9ZfaRPFvH6vynzuojiPoWLBdykTLcMqOz2SvXnDhmTAqOUbh/NH
E2kE5ysyIwI0dIm4L85RhLd8KbiNrb8sM3HMJbG7YH9e3HYUsbowzkqEZlupy8hG1Y8s0R72QPzH
gCoa7teMOxbDJoUjanQILMdrUrxSQ0upSIkYGg/YkG1LXhxtBpWVJVrWF3zK1zrHSozStKqV1Bhl
nGR9dJtu3FslRt9MLQ3tQO2cUlF2RaYLKjQi3VQ5G6KPi1m1IIF2KVAPyC4+ps7iM85pDUPm4Ser
JW83+FoyXR+ziCwzYGvPozO4bPt9+Bn689MAd1z5hQj1Q/DAVc4fL+M89a2MlX4rAov2cJqHrybg
XYXhtEhHOEOCBp8ZgumyckF7Ziftocl/yeROoPybceDq03FmpDJKqwDgKWoggMzxGSt54gI/FpOZ
ptu6ceOy0VDGoBB+PS9Z9BU5cxIqZlaUBIm+RA96ebGAFVqLLgMiGvATGHyVsya0ivsqYPgp0y7w
U6/0Z1R3oSfAbkRhzRkvzMapRoFT27w6MBqZGOUDPQ6PESRpCnDFsGblNtpfTfsiKb6Z3J7/fiIR
3Llak4zpmGB/3Ox0+WYojQuazMupq8Ahe17SpoqsDsPZx6wbYaQSAJ9m1gzmJNXWgl3Q6V7V/QRD
znlZm7f1JosHChoxEVirE2SZSomUBLl/LyoxbSreSgQXUIUA2+1ayhRiuJ/lfd0lzlJeSNX38yfZ
NL0rMZwNBBwHiecEViKcwUc+2XG7y7RDm18PAThXo8fz0jaH5dWVOC6MynVSm0aFgnFySK+wc4xt
e/NGu6u8xVFAEYrt6shWL4SYb+wUH4KClVjOFjbS1BrTZKIZ5Uxuf8UwN9mIZmDX8JuiJFKg8vw2
d2WEyqJloH/UyLKPpMBW2tJbNNHc8eb4y/pbcjaxHuS2ajPYxPl18rT2lbv8oIGMWlzoFykjZwW1
odeLroOhCOZLM7tfDMvLU0cx/xKoB7v+c/fEWQsTM1HZ2AEjHBs4Rm/LDlu+f8WxXQ4sv0uFwxUC
q8GvsqZ5M85ZZqChULTODNSvsoQG0puIPg2jiOJaoBn8HKhlyEVdUDQk+8VbxucMQep0d/4TikRw
ZkNVJEYcjqi0Du2mvVFSmxiifr3glvgpUClXUqUBgBP69cxb/a4rYHYD04W7zJMOojqG4I545kqs
JgTgnsI8Cqg43BqcMkV1TLVnInW7IRCooMCyW5ylGGmXA48NjzcO49hJ9aGzg8wUuKrtGsabPbLY
La4iwWYExdZUwB4Z14FfHktHQv+K2tkdgDUdEQ+jSCU4OxFQdelD8LU7fX5v0O9Tfl+M385rnciu
893vdGgoVpHgrfrGTsPXBlmGhaTumJZ2Gtvmday64DTEsJKoYLzdBF19S85mLH0XYDYYx2NgQrRy
ki/KYFvPFNmR+m1+zi5AR3JX3WGzbjdgfVTdi+y98Da5yGOpl7ELGaPr/4p6kgceivTAItL2QrT4
ta2hGgXJnGGYH3jRh6kbx7nAYIWZjb60TM7UPgtuc/uBv4ngNAaYGeZM2EDOsFMjJ9xjpfjQ7NUv
mEEc3Xo373NRl2FbR98kcg4mlONkmGYEVDTNvvRx2Th9NplOTBRBLWyT/lLV3yRx6gJgWGuqsaIE
dVF2ssfmjbAL+Ypfavj4/zrakSnq5xixsQEFxHoLlT4DsCDvH30mz7LZTbD+5FoCFDc6eLD/QJRx
woP2koWA1BV117aDuzeJnDGTghxVReCAulFU2AOJbQoaPSxgBnUF9lKvLQVZzLZqvsnjzBqYmIY6
Z5OrbXqo2lNK/POKKfp9Ti/DLMEkzwwiG4oJnoo8BdX+vIDNUSmgEgKHx1AJxng490mSIu4sHeUq
kD19aQ7pni2G6MAkqQ/94bNz5muBXPytzrqsLQzYby5vOusmULzzJ9p8WARszwq1LPRsOdsEZLqs
kmfEAwNQP+e7Ljnkk+hJbV7Lmwx+7rHCN+sSGU8qfIyvlFN5ZIvT5HJxhkdwDB/B+eucP9RrZeZD
nLiSyF3TSMtiSVnPlWQFMS6jugmRQhi5dtXTpLpLgiA/5XlKYgcPUj+agVH9ChddVY9jN0qlLU1l
3zj4JwLeIFiECMzEVQDEpW6GaUvirP8xpYDfsZU0GKkjFUV7n2lJcI+5UhEExWZ0szoLpwHRVOqF
WSGMl5s7dfhRSp0zBjEGLy7jPhAFHqKr4myQWoNsrDMhbLytrNeVeqy4uhrDo6H3rIMcHXtRpVkk
k/37KtgZirJfAhXepEsxS3yh5wKStu1EaPUFObNTgOQgmdgWTXaaUBlSUBuqLgi2ANB2OJzXvM1E
aCWKs0BAUSu6tJiR21WRNwR2tMCST9+FeGrsWZ5TcM4f6m2JeRxTgyc6xvv4iDIhBtnjnSg03PaG
q/Nw3rAx82GOS6Q/43Fw5x+pl/rLxXQC+iNgj6UHFGlkt72OQYnmiAI30afkLFNqgZkyTtmy8wy8
uJu+IvuU7XKkscA+fRAERDVNNgysBYDIR+YHGAZCrHqc1MGpgK6XkJdg6F0jSp1WEyRGIkHcS85p
PVEz1EynMX/E060OJNhA309UBAX6MeBkJ1IwV0sBUAMeOe7TNU2iWhGJLUe9Nf3WHv1lHyYuuVUc
DQ+46dzzSv/RK76XxzcQiZFUi2yNA8onaHLc1SXwy8vL2o2uptrRsQ5zKaZb+GAWOZmciU+buQ/j
EDIlA2UazFCqJAIq6LeBBrt6FGy8bt4cxpQJxmoNTElzFkTLkPOFpWxizcavlyd9iZwmeCn7X5/6
kG9y2N+xMoVplOpt0vYATbrEEB+WaoExEgNpkj6lN2hbYvVUBKIlOhlnSBTTioK5Dkynx4xr+zRK
sW1Vj51wVJjp9juDxa5L1S3ssho6NfnAaUjNScp1y8RgJoh5dwyvGpQA1ypw6ixXvzv/HTd1YyWM
e2jFONd6K3eDU6vHMnmizXMVsJmNCjnR7XlRH5zX67lMjVJs3RPIfH9jXQwmaqKqhrMkJz27M1tR
E2r7w/0RwAdPC5a8VCL1plN61ak7KPtaB3omuBTYAK31JRftIn/0lu9PxKMiV9VkmXIaWkiA6JFh
1MYnVglllQfhIjl7pB+14u1w3EVFOl7xKHfgHGbBBjbJO1vLX0dQHNaxlEVbB9uWUXvF0MR0qcXX
XgFEM1emLEHdjyyvS66br0pot8+GjwHsXaXszmvHxxYi+5gredyDngNVosSSAQ7iYQJBdSQ7xrp8
8rPzAnv6/hloLCYQeqiYmBvXMNXzXh9L7LnFWQMWZ2s/7dK7Fjsk9GClWAZTvAbUaJLohB8SCE4g
d0JwBAdREg542LsCCwCNXV8xqBl6ap81YgM2MbABOOMI1XTzXawOyhkuzHtpbamGUB0NK3a9H3qh
r3cOW3rDOS+Uw/mb3HznK3FcINQG2J+JFJQcWrIbk8zOpH+9680+pKHJmq7JJrI6LvQOLcNKzRC2
f9CSS4y2HNtGEeRF2+poUBQZVFNlvYH32hHm00B6BW97PErXKG5g4ktCy9dWjtZR3UeXi2CPYtMQ
r+Rx7zsFYNaYj0B2KqTLMnW64DhpP83mWKeiaHH7ZeOtIUlTLQtYPe+PFmUNkYERbTrj7AT/Dxma
P2EY8MgUX9gxYrfxwXKx+MpUZQ2hI/fOGtKrjaGNEHfMvvyGdELgofiTV3jjftLsTnTCzYe2ksg9
tDiTk0EnMCXNcgVQeTsqfcl8/ISWr2RwH5GCY2lsdHaq4SGtnzTRBuTf3NLbZ+Oe0Zx1yUiU2XTm
aCht0M5Xdp+1v/I0vdCl2pkUw5O7yAP8xtVU0rs5whQxjQTxquhLcj5bWcZQKTK8Ar2u901U2VpY
HYgcil6bQA4fFo9drxoS9vidMLOt++ownZj5B1GHY/Y22Nynf0SD+HEQiBmSt0t8dfCrILJoh2As
E4hFLSd28jsL5csh3sW+/IzhmbvcTbGAdgxFJHVM/868iNerX4kllRVY6ohIcqqfSONXoeLm1k7B
IuN5Hd3WIcDFAamAKDpc3fuXrklZu+QyDGV26k4qNs6Mq+yl8yioSKJLS1Dx27T7K2GcBWvnwpi1
HB+zCi8CC3ZZ8PubOrL6fc7qy2GF3jP7fW0pDrRNdxGtvnRDvjv/0UTHYP++upy+BHJ+gw1EJ6C9
N0vmZRGJcPU29Q5+y0KJ3ABHOp8kyUViEjCXI3B8VhS7irHASkFNnTuzZrdPxu0/W+Lc+oBrqZxZ
pFSeUbVqBsDJn8J6dKfpNpITgcXY1Lm1FM4wlhXNpCBF+sI4zcAn7po3Mav7HrDEcRBhy2xd1loY
ZyQXc0FCARw6J+q8TLueEoFXFv0+Z/9oVCWWobFcLOkjN5KDdm90sLTnVY79lbw90AGYh80XVaag
YXyvcpkcNJJkwPcvRn+LmthuNBhS0+Jlk4xWo+loxvSJx6TDJCCktnT8hztY3WjtqDQQia0018qz
xyWLgVgnCcRsWbqVGD4lK8Dy3hksJUvml0jq3XrY9epg57og5tzWurfz8KmYspB8mvXXVCy9wlCb
U/v6oTvKQECIvouaQZvB4fpYnKlLknrIQDc2OMp9+RL4DLUifAj21nc2gNhcfiqEWsvjTJ8Shphr
71+rRpObfWM8gd2+esEwIpqw/U/h+baSTay3o35jUaxhv+6OrmzgaMRWGmXIVEbqsmQTtISXZMBy
JuvDirZrtu9O1QkekkKQHHCn02bZorUCJZG/z0f2NUH2cioaJO4ZAyj2zj+2zSe9ksb+fXW2rtYt
S5Jwtikf7GbM9olZ+OdFCE/ELPFKRtpnhLYRzBLSrkM1AURFLmU7nYzdNA+XGGa6bYCJZcd9YseB
XtlhNybYo18Ermzr9WFBRjcoXD/5sCKTx5pVTOjPOWke21i/sA1rcGLzIRo/8U0ptmJMXaHYu+Dj
qFZJowIdINORBj8D90si2lbecl3QRBWbrkAUVXi8h7lDqYUGtelk9QGl53S4l0QFiC0RLP8CpolK
sObD3Vk7Vapa1BVcSRE6WejKdLZ10Y0w58dbesMkGsGiCyp7/PwNqcskpRVy4yCiNtGfiuTajB5o
tU/7x/M6uKHmbA/URKkeI6kfiOEyoLxVdVmiPhoeiHo9D+0ngst3Epj2rZS8AI1f1cR4SAtCGIbc
4wJJ8zDdMjiDyhdaiY37eSeOiytUOdMjuugo12iekTkyqPxKNNykH2FsGzOmKdhwb+yK5G68oXdi
uQjDAPLACEQKpGGksrvxatHhkhdMdgrq5ls2w9IImuWoN+B/+SBAb4tmnvUa4W3mxPtsB1atr+jE
HumuvA53QoTuTf1YieNcWLpkaW2MFOoOlhzQBGsuQ7GWv4Wn9JDeZCjx/Wv2WcCHaBYF+yu030AP
/b2+hHNn1XREBXOcdDdL+m9yUth9lX85r/hbzhnteUOF0dM0YIhw7iShyFfboIEcoDkvCEDhLC8s
tAYsUPgaN0Jnyb4U96Yxx6AAtBrSKMLN9+caQzyEdMa52ASfcVH6gOPtjoyNltWd89I9f76NYPGd
OO7ZYXpUTS05hkKa+c4ogNJQ2Ur/2M+Nl8SqPaQCZ8au5ePxDFgR1YBx5ztkptpEoz7A9Kbh4klY
XIGv2htlbs/6NxTpcjsfAes+a6JW9NZ719U/cvmSQE6jME4VyMXGZbhnk5HZz2Jf5ZiNxFoJAoPZ
sHtHxN64rT2YKEIsiawZg2Hvb1NNAALTD3DdTHsUbEXoko3tOzdArJXf9xdEpK6b6rMSyBkYDckg
SF9QjYtnmNEKy376Idinh8kjQAQXmbOtZ69rOspwWKMGfjR3vHqa2jnJEGtF2kti3if/eosZv7r+
fe40c2V1sTbi1gbrh0p+9qLSiejv54xIIUdzIzeB4eQSwqZY84kkGr36GxX48434pIVoDZkB/coy
WGXHCHjTS/VAvN5lANH1V0PQVBcciU9dhpiWyYwo3CnCi7i6NY3b8wZD9PucpUfXbUbSrxhOEv+g
9KdZCHKvzd9H4MeosQGByDuutlaSZKoUBLvBfTgfVVWQg2/1zDGbSdA4BC+AhQDw/ZMsF7Ut2yTD
MIBrzpihLHaSt1ylJ+WogZa9AdyVqBi/eSQcCOTiig6ZXEIuYezQWNQZYdrsSfS2F7VCN529jrk4
YJZq9COOmJSD4hlXbmI4DqzLqlf7OcpadnIV37C5A0MUPwsFshOvgrVarhNLz6HT8jG7Sb3lJ2B+
XsxrDfCeyj9gVNj8gKvzcT5RyWRJHSh0uvWaQ34sfQIwtkPsSJcmYNbnfdDvSkH7d9NfrERyfjEj
QSyB4wE5iP48TM9WeFlKAhHCr8hZzyGutBwQnKZDb1njxDwMtgZOTdbwlYRQ19vf0EIebqJI/QFz
TUtrfckszMCU5a9U+p6Jiu5bka1u/Pl9jcM/qaW2pCbqTk5m9jdGPl92OSns1lgiD+/QOW+ENm8H
UG4qSp54yRqnf0Fvgf7URJC00Id5sSlp7LwXhNCbH4yNZ6JyAaA6vmU3lxJJMGVgOsa8K+Mr9d/j
JTDnZqFkhgkodB95vCVCshZT4jAL/TEHeqi2Ty8NL+gZa48butJn/MKbNB59KYrAt0wz3P+kP3fN
Hfo/569kW5tXAjgrZ4CqKeqxRAYjhPlcYP4qhq3/yjFsHx3jRWhUt/SNoGcLSigg/HyoRiRY7mu1
mnXMpu9h54TBVW0+Ls3zJ061FsPZASOuoMIG4qn/7XKZXzLQnchu6oqZP7fUei2MNwhyimlJNJic
AgwCZt74XRodE6xf/8dDcWFVMKlqLmX4dsmJ1ePKS/OEiVqHAKLtMyg70PP1qbggK6rzAm0jPKRu
F50y1dZfdAzYp375hBXr2V7QuAWs7E5wRubG+URjJZUP+It4qYfGAEud7IdXDNBF8rKLFBM1+i79
Bxiigqvja1aSnlYjVkEHx7D2uvXLSm+oaINsyyCtT8RFXiU2yEorh70YFz+0/GUQRF6bLxgLECqD
sQShOJ+sFHmvoz0LAZpdzzbbHxsukp9omTIk/9DNvwquaPNAyHBVVBONjzP9NJ/jTBtQoxgUbFez
lumCGWHMzdz0T0l1pe/Ui39AmCSSyn1G0mkEoQuq7WgO60fqpEfpzmqRY2M06Dq+YdyfRIRxvJkE
kNVRuaAzAlQ0QY+dRTCMMLZG/slAWHqXzUgEnijiZIbig/KvxLFvsIrPVKjiPHSIXpbgoZ78vjlI
9GR2KB/sBXfIvtY5SexdrCSBuKxT5g53yBJcyWbQFzmARF7Huu5FU2Sbj2x1LM4Yy8uoDhrLPUz5
tp9+6IlsL5ogKmPW6NyBOBtcxEAwUiscKDkwn9ztxx0jjBE2YTaaItZaIzgb3JG4ioHQgDwNELy5
FxwYnTobNc3wf+cvaVPjMd2EyiNlk1TckcIqLwDEjtm7wLrJo30gAoHYdMWr3+eOksRxn8Ua6vVN
cMzSp0Z2M+lGwqzW+WNs3v5KDOdHJJm0w6SjdjoM99N0XxWlEwt3tzf1+U0ID6wyh7kGaA5cy+gs
O8nGRN3Xzm48jMtie5venT/R9sWgFIYiB2id+SaB3uVTUSGQdcoOYZN1pwPL97yErdkA1uP4I4J7
Mlmh57GUTKYDQkECrLHcyy+Nu2pvORTLA3D6jAVv/tcwDMzlY6RfxtixidIpZxUYdEUSD7iqHOtz
hva9KlzBuTbdOzF1naDALYOS9L3dAWhfRpMAOmcCr43tCZouGGf+PzITLzZtqjjmOuEdVcTrPGI1
oNwQCFIcyCrQL4Jqz01hl/oJPQvRjW0ahjdRfCKVgG8+og1aLZWGeTpUKnfFBTZ1J8/cRZ7IDG2+
qZUwLminVZf25YCsQJoUZ7YSlxqmN+bkU4eyLIpCPXb3PixG9LRA6x4vAKNDyo6xOnXHEonuP9k7
3lb5N1l85NfNRhvhQeGuMJXqTq42wC0xYrsmtGXLnt3OGa4A3CFwhVuPmUITQURrIg16/bNWnrA1
zQW7bxBb189ac0dF62hbjomiz4dACYXwDwPvSRHITVVWmBIwMzss/VHVnKHZBeQmM75N0ddAbQSP
jNlt3hWuJPKVS7mY+/8j7TqW40aW7RchAqbgtrDdzW5aiaS0QcjCe4+vf6eoOyJUxKDeUKtZKKaT
WcjKzEpzTiItCXxhH1/10tHU0oOBkfT8Ruq+CuVHzpXePMBXBd9ULiMpaMUExVihPggPsq0BQdpw
BMXLfmp4JXS0MpfwDFPm6Ej/ffXVygIUgaTEBaD5y8u75IfmULwE5IFXEqf2uKkhus7oC2OKCK3h
P4Upk2I2aqfrdoWFu+FpjDl7Tlu3GcUQ1BJ0YN2LLGYGXqrZlBcIXmJ52wfAmUiPfXq3/5k2dXiV
YTJ1nkzTU3NSUXoxokshEEvMeaBjb7HEET1WarD1Uq0sJ8AEQQRdWSm+KweCvAigFkBOX1z5ELh9
AHIEAFo477rDK+UYa0hRxFXLEm7eaMD+MEoOEM/2j2+z/LxWjrGB1ChrUCKUeGQ9iJFNKXFCN7XL
0K3cGZmmCPWmT/syNz8ZfK5oYKpCerOakJBErxYBT2HgpszNTZFwKmWbD0dtJYBJMkoVnIDFgJo9
fd1IGF8CZ+kLzj06HP2Bx7TIU4dJZxcxGgxBaQ1b6v1RepiTD/vHtXmLVtow6WyQFmatp/j9QJpP
SiO7QSZ9EyUuP/FWCrM+NSafFUt9qSIYGjZGwkfaqwOd43WhAp/C8OYrkKz8nRmwiUVqgo0e6Rpi
fecv6V20cEAGthaYwNv5284UJploMHFtiFjzee096m7ykw6xRS6P9YtjBApzUwdJKUuMXum2Pj1o
w0NYHv/KCNilEBKLlYRqKaq/2kEejl16Kt6Te62Pi6q4Cj2KPBZtPUd4pI8PpLSJ8aUdvH0t3sK/
UFe6+iTU1lcyskDVRMz3Qw3F7Z6LI12YIEfMuCjXrVcjGcL2MijZ7JETJbbd3Eow4xKqTmtGQR91
LFTOlIoLpPS3uiukVoOKn00H/wyX5xi2Ly42QzD1Ch/KMtvMcaw3VZUiyUzPZnIX1x/U6Xn/QLfe
AYjev0UwZmfMRZs3gAuxsdruLgsovubywzANwB/sH/5OFBMoQixGy3EBN5Tn6gkTEucMKHDdVF0J
os7JS/7la72qxZiiGXVgXKV9dr3Dt6ITmoNVHJqryg0e0BPFINR7+mvrg2QMM8yrSapj+ApheBLI
oUqesCi6f4BbRbC1CMYEC+yX6yG1/RI2X3qBrjvNkllx+kFXY39f1maBby2MCUpJmRBjHuDMZ3/y
6MCVnlvYNjxNQLOj4yUyb9d80wFqEuo5IDfEKhRjHkigkqKNEXN1/WCMJ5HnAGn0eZP846kB90FA
AMF2p5SqUoAdCvqyrK2tPr5o8o3auVPZOGZQWKEuAJPjJ+cQ6e3Zkcn2qMYFmxL5iEPsnMGhY9ch
ABbI/1ZuFY6H37zKrwrqTLRaSJ00WtDqtmlEx7KPz9iHdSUhsIs25U0fbX+s34epM24jJkMQzmRB
w+X4AhF8VT1FnQXQ1+klkZ0PS2GnvNGubZtcaciYSE/SeV5KdOTyn5Phi9iBre+Mo3qZm8PkkjN/
qnLzxq0EMm5ECItQWQb0r7Kq9Zv8ecTQazhc5znmhBceeyrv+zEepMh6GTjjyGrL+aiZxikiEe5C
dl2GHCRO3sdj/EgkSbIY9Hi1peJFne4Jb9uA9/uM6yiWRY+VAi8CUTqlAwaS7f1rtRkWV1+FyWf7
mCxJkqKtU0T3y3Sewkv4n/GfaJqxEkGdySrN6CdZGBMRkXeYPFMALe/9vgqcb83CuoohptK7DC1E
pVatGRSEZe2ouZMIPHDX7YTpVRN2/EhWEiLKA+6M8jA8h/eClQPy1+w9zWk9uv5BOqt8EBwenjfH
BgzGQejR0BViAbFBq54isfFINv+dGRiMN8gytczGGWa84HUm1X6WPoTL9/3vtKkGGnr0AAHTxS7n
Gqakz3OHlLYj9+N4EMaP+7+//dJcCWDuYh8bYpvGGDj8Z5hOwSTQ+VcWizGn/Ou+vE27W4ljrmbW
C0JUhtBHTA5KfVOaF6Ldj8T/OynMBQ3Lai4LE0qhzuYVnT01ALmTjnH9tC9nu7CyUoe5plO+6EJB
O8jJcXEkq4us9Ed4iTJw0cW38rkCzInmZkflu/RpX/IL+9GbyI7pWxEAf5pisFPNEWB9MhNziVg0
br1i+iE3lb0Ao6ZPv2bKuU/kuzD7KeeBNeJtMpPHWHkou8LJDdNrx0NcIoZcdKX3pbKxqmTwpiGy
2jy4ymrFbc3eVvHSaKJPHQHlRJP50yRaRAeacFc+p+I5SVOPdLEng6yhTR+qTrGaUHTFkDcEtelq
V2oy5pkCX3g2dQRAdUoOiXDJpOpc8sb9ti/Z61kyRpkoNVZnBIwaSO2zWN7FPKw9nhKMOaplCBBt
gY4B6AdT/1Qttizx7jH9jT17YCxxUKeRjp0DROjQu7JN1z3IaIF0lQJcaU4gWW1sSXaBzLlO7Io4
+/b4Lzfh9xmyAaUQ23BW8CKwo2Pgw8mfdI+WfyW8eYqDAKzSa/pEBbMzrzO/ebiGjBYIyoxAgmCy
zjHUxlZMY8y/N1+T0Enmwip4M/bbhZiVECaaDHg7xnKGEdfO/MX96IHpEj0rdD4ilzcDztOIiStL
FJLWmJFHK6Ff5EesIec8B7lp8QaeaxoG6fG4Z6wlG5XZmDRkSFpxNRo/Bh6pC70xb6zx9ffZjhEo
/IKhi9DoEOP4YZj6L1jWthUBPMDZF1kPOca/rY0pStjNAU7smzGbpJgWmQK3TMv1LD/JPArvzaBl
vP4+e3878JoZMoLWLM+Oktt5RayhSa2CByqx/eVfBTGfRenJBLK2cLC7WbslBliEU/NjOv/cv6sv
zeK3X+e3GPauBkVCpEBHcimeVNCKYknLbh3jhHV6F/SOnmlLYC8+1tgHHz4FHyN//B9zMs/QOd+N
TQ3TTK5ljIegLpw8Zcmh4/Fjbueerx+OTQKFJB9AJok8QLzrnO6IIUqwyLjS58kuwEUH/GYPfQ9O
Zs35hmxWKLaSnIdCiL0YGccKMhkyKI7a8R5r/+KSXj8iPdzVCyFusiyfG1xh2iLQvdbHYM03OljD
H7ffrmatzpHqvJI1R724RHj4ghhR8vJDesptOuBF646gMmh+BG7Myax4psHE/XrM+jA3J+zBIIaM
swUCD2v/FmxnviulmKhfNnIXNQGsD48EWk6dDhm5YOzKeakuEb/nPBd4KjFeZGqkOYmXiK70/6iq
zkoIp2vEszzGe2itgTWPBdYuDeJJzDEcWksHs8p8zsFx3CHbsDQnbYnkEdZQu9GRBnm4EK/8XNrg
y77UGEf1AO/nSe/akQDd+D9unu1iVoXRyP1Eu+c5thaUA7ZMfOOhepxc0Lp7PFguzmmy0P8T5pZ0
MELhBd64/XRdi06hcSbIeXeYnblJG3Mc8w4lxwEN2XbyFfmsq8c5v8lEdwo1q0udCBNg4YHzBWm6
shMAWOh/GbACWZu8rH9I3q/vpznDSfYwEuDxyoI878FSAICZU5HnFLWGEXsZIgpYmB1OfTAZCp8B
xnfOMff9np2ttamw7gOs8UUsYbMeQBpY478E8iPnCGkStneEjPeYCYq5slGhvvDLe4TuONrke+0A
mdTusTj7xMNt40Uzk3EggAhVxyyEwwLr4EsxN3H0xBZv2xrzFZNLt1z6qxkM4aK3ryzHc7GbwWOE
hehShaJJ3t6UY3Esli9/IcEURWYGQhjnBd0nfK8u8lPUVPPj/u/vnx0EMK+ENmrkVK3gGxFHludn
0SZ2fxkOmKv9jAkm4n0UrdDjbYhs14v/8ViQyjwblCLGVF0JjzWL/uKV16MfnoApMd1lmSV6+Sc+
luyu14JE5u0QRSQuQYWKFqhxjOPbKPTUnuM9qGW/sXwTXRLMIQLcnyXCNca2DkBdgz6JdI4ST14U
W80AK47BPVWseVF60/ZW0ph7FlSx0gsRXGTjvExCOGDL+9Y7NNHJ7PQrx0w2b/VKGnPFwDURR0UL
acmZmkh1Ez0YTtIAVZAyrsq5xZO4+b1WApmYDfJ5TckTEzX33E8VP5R/TjyMH44IduisqVR9FFWY
fjw7wdhYI6gugmfOwW1GlFc92FGzKKqMRTDQW00tutSPlfCT6WaW/oLtyhsq2kxAVsKYa5UkWK/P
dIKvpN1H5HOzXEjtZsF3jk7bhm4qMlCfgFjAPk+6Lpi0XkaPaT6pHyZvAZ1W4QFFwyVHbOXRTYPE
TS7mkTeUv52ZYgL3H8GMfirdBtUIOoWzimBJCTC7U1uAN2exAQ13VYyczJQrkPEac1+KXRzi65WB
C5mGr3ulH/tFe6aQQvy21rZjXGlIb/3qQYHAOQqE9lppKCN2BMAkwTbtb6YvIxuoORsI2zfg9Tzp
v6+kpUu5RFWLD5mb193iiNUFd2DfWLbd1KsIarIrEbHUhVqcIkRKKPGhsctDneapwLjBKQsbc56Q
c0vKfSbbRn4T/2eKRNpyWn0Txvct8tBpUYYKXl3JKAbrQqAutjpU8yEb+plzubbOC2BB2K4W0XCX
Tea8onwoZ6OFMDk5BtmXzHzc/x70/2eD1Pr3mfOS+zoxJqNG2IgTOwQQ8yIAUAqzGEnq7UvavDxr
Ucy59Xof9zlYp+w2AxgXRXGsJHv8JHphZYGqlksDxRXIxAylnIowNGELlJSMzjuCIPdp/iZjp0xw
zPe8UV7VA8DIn5Y9VSC7TlsUx1VQjiJzz+3sKyhHbjugXxicF+zmpPlaGJOmRRX4W2aMc9pN+4Jq
Hd5p31GaApC7TW6xa/gys8wr720mh2upjL8d5TacEtIjvz3K8EVFamPbFkRl2H4wsQ5Px7kar+4s
Hg7uphsEEI4BugakpCK71aEZBH1YBW/M0VZNuHrpkPrkoXPVk2Jn4OXloQpteZG1PObWVYFWhB2F
hDLarzr4Xc3sIeNlNJs3b6UTc/PquIkUFAhQuZF/Bo9mcW1eusLdv3Ob3mMlg7lyRlY3gZbg3Kby
RjFvo9nf/33eOTE3TFv6dsgF3LAc1DnGD2JYxvBtXwQ9hjcO6lUFdnYUZcK00yn2m6zWn9vikijD
TYGimimWAHxqI9413jqytXdnVGoBIAAmPhpxH4I7VH19wY6+ij3Q1H+h9ZDr7tO+hhyJbJkItKBa
HEgKpnHrYzAcB43neKkzYI9wpRJbD0IMkSYZVa+X4aaXKsaNeKRsAoLDw8Z6S733Z3Bkq0FasCzi
gD4sqq2TEzymFtj/QKGpnX4RxhEHIMjJdXSonfTDgnqU+YlXLN90Fmt1mSStm4S2HRL8CYCnfyFy
i0QLBCFAfaQoIYnf8BIC3gek/77KaTBGIy5NhOGxQXBI+BFUm9a+hdBruvcB6TVcCRBnU5qUBIWh
WfpkgF6o6w69+VObGmsIbkcuqi9143viGO+XgYm5DhtMSErNCxWecjUcisM026pPtyB408i842Mc
YdRkShpR+1f0U6N5Zs9xglyDYLxgPLVG0dTIcdQOhXlyoqmH4Ui1N3p0CTp00qf978WVyDiRZqrH
OKS7Pf2J0sijuYslTqCF9JZ66vzMR2dZGHiPk/1zBI7bn1YCupIlrYeXqwfWS7v000uPXVKfUlyC
p+52Ga3w676iW/7/9apJbLWoLtIpyQYMJTfmTWucNfkHd+tnK0yuRTA5R5NOWVuFCDGldKdIP1P5
KTAzK+Wtk/M0YZwGoCzDDOMHqNXLH0jxZSlAERJ/2D+trQ+kAwMWmIiKaGJO/M8PVHe5RHq6BiEX
V2V6XUac59um2a0FMBe3rwVlnlsYuogMG0jpdLEjOKcE8AIv2/62zBkv3Tq1tUDm6oZaoWeRghKX
ueR3mFc6NF173feEY9q8g2MuMEbvjKGklTRVfmwnD8W6/Q+z5V/XajDXtVhqWRnpyoUkL06TX7Iu
BCnNTyXPLUn8RHre0Ds1JtbBYhcPW8p09dp8CaIrf16kciU1LW5q4/QoAuUgCOgOuj16gg+4C49b
EN/8TCt5zB0yidE2M9CAaJ2ELv33Pu1B3SqX9nlCUIxO79mRWSvI3KYi0bW6aPHBlgFRIyYPVcMD
Mdq0iZVO9N9XZ0iaSdeFskXqKX/oUHnhpc68M2Mua19HpQKoT9Svsp/CUFsA2/US5eEdhrdSgrmw
rRgrc05wYcemsUcxARrwZEllfaik72MZo3FM3gGYbq4/DXNlxRoI47KATzNKn5b+MQKDAq9ttuWy
X5+JMrsMmspdqmkg4UQ9IbbixRWDwsVUoSzxcBk27+2qOMJEPD3q5jpJURwJqCQtVb5H5vwkloCa
VR+D1jwaYIbZ/2KbrciVcmwyjQGXfEgb1MgIwEAo6YwP3OuusueXXCJoOPI4Z8nm0wUMQi/oYLup
fJOiL2ITOcF0FfHmkLi1EubGTmYvG4kEOZho+QmoO7DQgQ7RxPL/e9E714fIXF5BqfMgWDC1UA7x
oRWlT0JfcFITrkbMBcahIfGjw4TEVzyM69z02C3CTgwdr1sS7gLvZvd2VTNgdxDF0eiHOIa84lm5
+QdHuixsNbUUdEWwiHP/npfjWiTj1xXwfoeahoumTcdKvpMJJ7xv+tjV25sxCilvydgIqNgtQefq
leKpseru36dN+16JYCyhzIOkFzoMexDhkQTtudFqe6kSyWoakQcUx1OHsYhODGYVq3oDsEGGyM91
RTgqy7Q4+xptV8lWKjFOHT04AQRYEGNcaAqWglz7qNvxKXACT8OFGq6nixzY3Ci/6Q1XchnPjm0R
M+sMFHtkH48OJ2tdAjI/EHMe1M8dOBZMu3FFr7NBgctTmRram4RmJZpJ0NooN6JExX3+Zzh+qn06
HE8f3GXg9DzitO3LDQB98CzIwElkUVECU0hA/oknagOYDQF0p0DZsOOz6ZeYcOFxFm7azaswtgQF
EstSzJC4Y0rtOY0+FuHDvsXwfp8p5qazPHU6ndfplNAKxydZ5lwyngDGT9TVMIekQJqRKJFlpuCV
T/9SAuMplDgdwcsA51cuoJWf7gXZ3z8jmoK/sbDVN6AqrtK9jCilUtOcIjvGBxjXMT9SdH4e+zHv
pBgXUYtA5jdpO6TrXCV6amrORhf9//fUYHwDwPoaKaV1+7G4muNbtfDjivMptl+Bq6Ni/MCgp0EO
BBUUr+cD6BlR7DDdPsTmkkWHEOmqBbc+v3n/VyKZ+68PtdZEBkQOHgXZSbyotYeT7ieH6KRUVsvb
9+fJYx5sRAHEnDRjAy87ql55FzmpHX2pLDDH2YW9fNo3vc0Q9arcy4bJyvTK2OwDtYzwzcCDPnfn
uRwdQuyGB0PDMXF2QH+ZO7XOa0RbAQOxJrk2o7OQAZzwUZqvgK4OKmxrXzGOsRPGLWjjKIhZjNJK
ZB7b9hTUnDvLMXbCOAU8OsfMoLvd1BbTzKojd8F/9pXYzrtWn4fxDAF2UiaNdnynmyS20mvBgu0d
YuKIaBDReqWmW7z+EO/kGDehBoLedA0+FQAd78Q4vYx1Ye/rtXl4BOzk4GNW6ab1nw4vzDKsM1FI
zMAAL0JxlIbFqjAOtS9lU5GVFObiSlNGEolSqpK2s1Ltq1B5+wJ4ajA3te3qNDIoMoKpH4LhoIeX
jLcMsN0MBY4ddho0E9QVzNcQ1aGXCKZe7ex58prj6McuOr2VK/nGs2ylINAGxQKvYLh9cq9CGU9e
5VNLNAlmNy4XNb0T3tW10VdaMQawLEU5li+rNI7+jQKXZVcKiE1lC1Ogzv5H4p4gYwZ1TYwUOwAU
JC39Ul8DmNRV72V0lOMPy2NjA5LV7XgGvh2nVgoypjFHGQmiLMZuzaVTbJoqRx4IY4lHbkaHBvda
51g7TyS75i9iy6YNaNxonOosYokDzJyX4Dy9UKoUH3kTvdvG/9tG2EX/GvyYgj6hUCCBcbpX7qQU
z8+eA721/d7QQMSk64oBnl/GEpNirsS5gJT59MIpAP+XgGldvpFsSiUUghy5sHkhfzMoroQy1hmU
qSApDT5eFImuDvja8r6KukPJA4N42YB6kzGtBDGmmeUtINfxrsFiY+10/XUuYA+6+CipnmhYvfk0
42XaGxxD2fxwK6GMaY5BLEsF/XCj9KGqXaX8Ng2ct/X2AYLVB7CEmkTYaB/HqdovLZJ+XcOCVOtM
imibvdPKh/27va3Kqxz5zzgCOMxZ7BaEqlq7FfJrg9wsHUeVTRG6BGg5ysJosEtyk1gIyphCRBSk
jgrsfSP/VL2rqPgqhN2UmyNJR9kc55WEGDeZfdD5OKNsZ/Pz/nlt+vWVHPYx1pK4GnVExCa6l5KL
wnspcQ7r5WW7yiarHOhERMVcZFN80rWTjm9eZyknedhWgphwCooC2kPmdk4hemRyN6BqaJLz0ihP
upG5++e0rYcBCh5NBMI+S/1Kqi4uxAD3stZvxSCyZiAk5grHt21eElBGgC0PvClvuMT60sS6ooxp
QZJH1hTddo3b9qUj8tEYt2YkwE+hQY5sShrLI9o0QqXVBOoM34rImc7pXeqDo6lzE3jSA++ZuR1w
X8Wxs8ZCF5M5EaEYyJLku+6M5S0r8hQdFE2Kb95hM+iOTwG3nSqvpDK23SyVXpomlAwuA8haMk+7
pfOkwQvSdHLS8vclyuCwACGmiJG4l23olbW3Q1uAqBK3ViOzk9bJU6cPd/uGuB3UVzKYCCEWuYIZ
Arif7ttsN8f2pbkVHPIz3Xfibx1v155W8pjg0FSkUsqEvgdtzZ/d1J0OlMUAtSeMFfJWIzavGaxf
BsUVsC3YnnEuNqCrjOGO0u5eaHxVr6yCNzP7LxoBOxYMzqIGTpA/Y8TYh0pWJPhK5mG2KVVUOlnN
leqWR2Bf1hbX+jevtfkqj7qvlVWMRVIaw4R+JJ5spaU8y5gjnK5SW7O0Y5Mh6XxBabvmUpRtXvKV
XHrYK7mNbOTEHHCY4gkYT8D7RzPF0zFKPR94L0TumdIzWMkq58lMygaP3yl02hE7GZQOFlhj2oHy
SoI5iOOPuQIZnz8XOUCkF+xozqfqrHsL3dm5/Jr9KHyDE2C40phLZyhNUqZ0tjaP7A6ACYDMCo7y
BymiC1bvJCgxRAyXgTMQvIsyY6KAEoqkiCgYuhbr1s3m6QoxSbnKq5oHb7Z145DDACxXASGFoTLn
iA0oCQ4LL1ZRfwjku8UM7ZIH9s6TwZxeEvem0lGEPamePL1cvDgDB1P7HvwlA+Vx8EdKIIJl1yZR
yixKUR6RO9d4YjW2KTwQEB2+w/+upTC3uYraUpnpdno+23TgLnFyWwcHWIRleSz5gWKFLByZ9Buw
jwKwzoLeFqzzAPZmApkoJWKU13ivCsOp1B+r/KEtDn0B2jlOpXErkVoLYrJn9FTqss/g6wnaDPlt
nHGyzc17tBbA2LWY9vATFX3ePEQfpjNd1kXakTwKd7UXexVvVHHz4OgbURcNivzPxK7JCODqW1zb
bHzQMPcxP7fGz1D6lgnf9q1i08JfBbHpehdP5WLQmUhNLq0AvJfxZ73izOpufhwN+0aiqYO9ns1y
hbQRFCHAx6kxTIcGBJinOZ9/M7cw0GZCEQ7r1IQFKdCUOIslDZGRAkJHIA8KnOoqRhcZGRoGB8X7
/VPbCowGCKZV4B4CRZvNQklOIqyUIECFYOctFZ/IM8BNngMerMnmq9oAuxiQmYmBFhrj5PKkiAQA
afVAGv4gyc5yPX1XYqAA52DqBdBiJRWH3DC892j3KpTxeqQtCQCUEaF05awMgSWoVyRwCkz078vZ
tIuVcoyRx0GnGoUo9miAuIn+IW4e9n//X6zityIsVYc+jNOkUZyTChln+kV0M2AHpTYJncmlQDfv
iu2rz8UOjMV5ANR1+mjUkLjT9QdypHOdig2+No8b2zfPD1wJaOiCqVxlc049H8hQ5Giu1i54KrNb
mikJrnYeTsLn2TEO4QOvALnpLVYSmWRJGsOCwlSCBlc6C7Krxk8hrwe66flWIhiLV8W0bacOLy5F
uk1aQAZUVxKmwZfPcyg5HPvYyjMNA8wn+GbAHZPpAa9yv7BuO2yJYec9Oc/2DILvrLCWa90fj/NX
3tFtuoyVLHq0K1lNnk9m3cxADZK/R6rdThilSD9mJrflvm0Vr0ox36g2Rkx1hRAUId3zJKf+HBVW
7Kt4MWCTP3WaH9o9r8i+fdNW2jFfTSjiNkwUCO1P4qnD2w7gLYql23TdsgHC+5BwfAdXIuOkhLxb
mnKserwmyQs5Zu5LqIDfdC51+dJo8QAYNw3TBA8ZuAQRyth8UyoG7Gbg8WcrwMxS20OJUrEaWIaW
WEPM2xuj+cqbxMk0XghoJaTSjLUYRSKXUQQXnEZ4vnbn0S99QbSlz6Zfe2lh8Wb7ty62ibVg+BLM
IelsBqqRsq+MqO5tEDVZEzbf6+QcyB3vo22pZeJRANxHAxQ57Oh7kPVmrkao18p3g0PnA3J7uU+P
KvzjeMX1j5tKSaYsy6oCGk0WALlL8XAIO8zKESxx28IN9f/ToUzc4GBewFKCont8M3H7JVtexVyJ
ZbxKaUDJOULMHm0Ka5E50Q0E+i9sFJxJcp6GjJkIAD1ZYh0RNBXdUTiOudf0nKLxljtZa8O4kxRo
y0GWINUpu7MynWPe7vtbFQjdMhZB04nFWVVhVBhioc6GEDszuVZZeuMr8WLrwDHfd/U8KYwWelxH
oxBgknvCZM1EPkfd15YHlLVRLPxTFcYJGlWsj3KG12L6kxK2lWAgHr6m/mCXx+zQYOahv+KVnTbe
JX/KZNxgL/RhUS8YVOlPmk83WEy3hkPCTEfhjoeC9y7hnSOTsiUkmkyhIlAxe1gUgGSCM7Mt/u5j
sYMcSrYQEpnIa7rgBpHFATLdJP33oYo/Do7t66AFohstxVSejI9xfDZ4ZEwbAepPAdQXrgJ+Hymp
JkzoYYa5XxzTA57bl1SwSAZELuzagcCXh7PwNkJRiQpwTEwwqr15lVRL1JtViHKdIv7sFi+cQ1R9
CmtKrpr+bv8+bZSo/5DFFsYjMZTNgU7ET5V4SufMkWs9sLoisdsIW59yBJjt9nOMZpkKCiBSCpVV
A/AeiOPnHvvI+3/NWx/15x/DlBnaICFDI+LiiYrXybFN+sHZl8DVl/ma2AMBE4sIB5Icyy+0yx+c
MaulWZId2qKVXSJ+8YSnFVNyaGMUQTsNRxwGT6H6deHF/H/xHb/tRaV/wMpCQzkV0a6jx3aHytYh
PsU+vo4jOpTOgZf/8rRh/HyFfK2WBWCACK1rjM9iyqnQbHumV2UYDy9VuigbEz5QE99XgP3NTuHM
qWNI1Jn+mZX9aWeMgx/EtiuEEFj1rRv4EgYoS2tyCPoKZYaaODWFym/u1BOWCI/y/b4FUs+6J5tx
9JIAZyKPOD9ga1tz3hxDM/u5GL01R6YPU8HomVFbei8/7cvlnSvj8QUpxYKLgviMe1UUE3S2+5iL
ikRteUc7jdkQwcVKsfyE2mTxnB27Y35arO6qmbFqBWxhIBVVAifG8C40W5okqCWByXBBxfBOni1s
HnjBMXpaAP/sLJjHGC5RaEecXIpzlhrjRICAo5OlQrEtINJVHvVHGJOvBYSjG08M4ziMVJ26dEEc
kEdHHx7LyJWlj/tWwT0+xneMtZrJQICAKh/JDByN+CpzjGMGgoULhiOOxhPANNx9mZzwxo6P5YWo
CGNBm8zGcl0ZzVEvPpcixo+M+2WODvvCeM5RY/zJJA5D11OHT0flFScG0aBxVvxfi8i8eiJXGuNZ
MJqUgQwQyYL00DkvvNoH8WFCj+b/0xnl2QfrSqSWhBKN3Yt2yOIvQhPbGm/tj2sgjN/I66kgoUgL
y4PzC38p/Ki75mRFjyJWsOaDds1LwDl6sVNjhdL381jhqdKFxtEozvogO/X8sG8YnDjGzoqRaIyX
ZIZehjE65TCclT477ovghBmWC8ZIW4XIMkxvkp0GmH7LQZSQZWiBlc5XacNDy+IdG+MuJOCC1pVK
LV27WvQPWu6VkbevEc8adMZdxDIZslqj3tYPMexO7xOdZ4geaYVePGj3/32k749QzdIJGM00SHUE
Z5Goo93m91JQWyrhxEbqA3ails74CC1JxXSk+86CEluLYXUquIGiw6z8XdxgGyhVXE9amMHm6ugy
9I+p6tbhp/0vxLM5xiekYT02atLi7lS1l7deVeROKkfWKHvaLNmAqHP2BfKsjvEP4ZgSYcFFtYMx
dIbQHyfNbXl1SY4QFhi8M0kSCzMeeTMmOuvsW1wmjpT+nSYsrB6pgBKZlTC1uftipH5mPokj7/5w
8iMW+NuYumogM05L+0z8jnLlOVjbPeZAkAJWMDdZ3z43DdgHFFr0TdspNoOGqKgI4vF2KZNrYb4I
MRf+eNuTvgphTA4oCzN4jUBj3YAOyKLrAOUlvhQH4JdSzOr0Rj0uHOe9fWFfRTJGN7ZJPqo5bRPL
AIcXL9piz0CpQAGFYxP0h956ht+C2M5TngxzruQmfS7+iua9Vx87Xz/uXyLOEbL9piCUAjUBaZ/d
yI+C9ilLOfXFfylivOrBZKxDXyxIFeDhEpqV3w1XmiN+Nz9q+EKoL10R/X2G/iqQCUZTtYSd1NHc
5CYDAgLdbx6AL6v44ws1Ba9jxzF0tgO01KDLlkroN6muKVeemviT9r6n76tO9I9YvbNVfe6bsUNy
N4jXsnmZecMPPCWYMJQESgkoYJwZGT4G2qOEHmDBa7C/LWrTePqqA5OgVtGYaKYCB6QK7WCFU+W0
QepKsapZxvIFb7cPWEz/EcmmvSjmYAc83iiejoyzSI02CDRqiLEKSp9TDHK80eCNq/CEMO6hB6N0
o4twe5V+7FonymarfQcr3R8nyW6pTsWkynGAYK6GhpVJ91KXW4byM+dlwxzfwO65R0lQ6QqtosbG
cGgl7bZYBHff/fzLs+W3VSiMe8iHShIWotGxCwp7Svc0zOvK/d+I5Yd9aTyFGNcgYBRLTCYo1Gue
kJxiHsve9vvyVRkqf3VNpaTL+5R+fUGcrCzwQD/got3RBJ8n3ioUTxQ1xJUoQeikvArwQs+ExTbK
pzk/dA02wIPriocYwTs1xjnkUqhNRaHiZYlNoflWjv/SYyuMZ1AFBYTlJTZMxDtBsipAUtD5yfzZ
vKAQ5pm3/x389s/7w3gCKZXEsiXI6cT5szgcFwNUBvf7lsYLewrjCOqAJGWXw9s0XhG/QBZHjuYA
4X+yKfRPcM9rLvMkvul5iJVsxoNER3uTI10PwgBT5YZH3ae7+SS04q8cHend3ElR2AYIBTYaDBV+
SPYHwL8clgNm2it07H/ta/MYDDZ9qyIqdGRKMd8MqyxSm0Qvs8QtgRDQrOkt4LR5UjatfSWFsXa8
KYBxsCBMGSH2GJviXtViTijkiWDsPciVrhZAaGUHVWL10qM+crwqTwBj4F3cRekiyDCF0dNgbsEn
zpfnCWCsGyB+sTyOBh78gMa+UFx4rGZ7sW+imWPrdxSKHouY+0I5MlnwzKZT6lYNCdaozBsjvk21
4/7vb3pURdHpoBzmF1TGo0ZTqXRjgyKGDDvOvojp9WIAYejGKA77grZv6koSY2KmgJ7asGDGS5mA
W0lAlw7cyuoA4nLlpLjlQ+DymFu2z+5VN8bisjKfRtGgI1HK41B87/77ihs86kojxuCKeRaWgpYX
VES8urUy7Dk1WubU+n/fRvxTEmN5Igjv9LnDWEsl/xyxSyAbVoPtAvNd/vtVI7adYAgFSYHgAP/t
aHezC+A2T7/X3QabEpkrPvGKTZwPxPYSMDRUBYGJHokgLIeOhB/UTn+X1/ltA2zrIA8rTJTQAvE0
XSexE6rf/s6sNSa7EsVBSdoWRhAdq6N+CE+pHyhO5dJ4kDom0Pp5LZjtiPCqEj3VVRIUS1Ef/B9p
39UcN9Jz/YtYRTbzLdMEZQdJ9g3LaZlz5q//Tsvf4xm16MG72traK1cNBDYaQCOcI624smn8oWNX
5vA5Nv49gt8rgxN7BmFrNkhQZb4D1LcvE0fhz3VXMKe7/o20OBLOlVJK8A5yXgFKj6NZNetesgJE
ofcVtc6MW3AHSlKGncrRnnrl2tK9IrkOqb2H7cT+TIbgEoZMzSQtRC68gOeF5waFGwZ8UAsApR45
qLWZipxJE9yCqrO+q2XOJA+o6B1fDSt26k38DagQTgJKu8umTtxWsU3QJGUVL1jhcuXoRo72U0+E
ou05oJM6YotgwMh20ccI4BMGID3mFvsK85AMc+8xFhUVRIl6Z9yuhK1TavGPfHadomUO7ZrvYEal
flwn45AZFMgdYdym4CNU3c7lfIFbXatPmvqxBEGp/fjfDkdwCg0oynqZzzNJNeD60o8DhTJM6cD/
/ewzKUWurJON9A2bgTeGyXwtDq8YRpku60HdILE3ANibKprGhnsea2e4iQ/e2Csd/UN5D5wLIuBR
Zy+4hFQLQWc4oL2iDsdZ+VSmxDwq91pv3gpnFi24g4S1STmAHswd7SOIl3+t3T/jIBOfjP/IJSGC
F7DnUtZ6HSejLjNGayun6xpn7pxI2xXJ11TZXz4h4puJvYFaNTLZVhHwWusQGddWSbgB4puJbYEV
K0mjBUhrd7L7u1jJH1At8WS7eRzklFi/plQRrv4YLpKl5/DWCgizq6bxjJYoBFPKCDc/arMQeO34
WJN8B4jYEGtWink9RdRUHnE7LeH6a/kkd6aEeK3bd/J0QE5gTp8unzslQnAAfcq6vNTL0W1UtDsD
IESFJiGC+lr83898DAOiUmZleCJE1WNpHZVhdcLaC99XlD1dS0u49uHM+mJR4WPUyO8P2ZHzKmEi
aPXnXUKDB/IZnAv30xKcgDYMeo/RC5zNsnpZCngPOblK69rtc/BwJ6HfWrY3FdMhVqiQvd0/PtNU
8A2alGRFzyf8sMYKxgJ0WzFXHfnY+Tf2nDytxpKX+t9OUXyySkBiHiu+OiuX9+t4m1apE2ruOhGZ
PaWbiFS7AgFVBR837tax2tsfeQWNb/t32FJyf3PgaES4IK6ACFY75tMyDDlOslsPbN3V6yH89xTx
rxJvcaFg1qa+7xNkI0b7vWZ+pf5M7ODyRaZCrMi5JDfTkgGbBSSLAcfPq1DA0JzqgCk8oMtRj3BS
mnDZdC1RbXBIYbPZn3yOScQZddaH37XuivC3pFEIl41FhtQzvt08D078CdP9N785TpAjm176jacR
gJ2+/EEJtyXSYs7g7svbCm5rUAc/qjBdOO5a9lBq7xv3+9915lxBrx1kOizYCOXVmsmdkSCXuMrJ
jY0ZSglrEtOeIhLmUeOvngvihPngSV/C1WzhPdKq2E+yel9hlfvyt7uc9EOGEIO1fsy03EDiirWr
Bgb4smAN3AIVi5PI+rliizPsKdDDi1cZYoXAbKWRbhoDzgzLqm5f/DTmJ/CZXtaNW/alz8c/71k4
M1FZ0+YIp2WVj2l0n6RXDJQmbXhrpxTOHaWOEJwts4ysiY8k2+ZhiU1nzD+2PZVoXrRzfDP+72f6
RKbatPWEu1W3D016m1Sf7MyzwCVw+bNdrhRCjuAxNCR/lm0iaXpZuNf8xC/cRXVkczeDgL4K8l1C
DVpRqgluI5eHqsx4Ka+3vqmlU/ahM2ZX0UBYO3VMQjgem0bNZw0BpJRuau0uzo9y+/G/fT1xM73S
tVCTbFh2Vfj1oQ5C0KLctLqjveClDTH4bf89TcpZ0LLkF0z5M8NIlGzEpBXyKdDbapWrtceUmisl
DuglypyJMFVFWU0J2aeJNe4k99LkLl1A9qkRWQXh8l5s80wO1p5bpQmx+zb010n5OZ+oBRDCBF4C
2JmAVsIasA48wpctt99gsonm1E9N781HPh2y7FX1liwVUXoJDqLW51SvWohNYmz0cRCL+C77LE8O
9jGwuYA5yXJHLVlRMgV/YUaFXKkzLJE11lWWdA44aChr35yvOEVEcdG/S7Jq6fnF5asFQMEPUC4y
QDer4jt2JBQID0YXPPrLosPZ4SnhlA9aiILbGHDM/WqXhkidZr8C4I3pFVTzR+H+4JI8wV8sk1xj
VeGlDJt9S++BorUHQTxPongOPx9BNgaCwH3qxw+aSdMSEgf4ZhorHNKyBYaM2yUHHpgTv993KVa9
wRcHpEdgnyxXOhE0ifshjmateDp0WYZINuUfTTTG+8zPUuISUjKEnKPq9HRWKnxWgLYqzUclOyzU
w5/6dEJ+YWpSARpVTCrI0bMV35fNN8LNE4YvTmBFcmZK8YSObakCFIxT7NhuNmDynfNxUpNYf0ni
TcYhE4C5J54K4DT6bmlwlUMDY/bY0dwBEuxKfeCmnx+pDavt8zlJE87H6FM9teA03KW6zcZPOTtO
PVH1pUQI5zPaqV7YChSSw/teO9TyTUvtXVAiuImcOYsa7BUZYMpNt7TvCt3rlMdMop472w7p9KX4
33AmQ2mbLAGCIB8kmnzFy/l8qz8fNVDA2iQF7LZNn4QJ/jyKV8PqFlwbaWictgOahfpEWDUlQkj9
1GRJMf8Jd47XwOLyEVCwK0yOecPHR0o3RBflnTWSk1pC7lcYZbmik4sW+EN9iN3qOO/rPWdSkXa9
K19JHvUkppQUvLqSS1na5IjFYX0F1lenplD4N+BveEL2R6U3s3JNpYRKimyp0GUHFVUfu+6jU/fg
b+zRBW1y6VACmiadxl1i6YR33Q5aJ+Hcc53ZZJtVEoayIDw9oIa3B6JFoAX9O6gMXusoOAk9bFbM
YaOz29SPWf2wUttg/Njfxt6TGoKHYEna2/mEMpZdREA1Bqfh6BilPyi/ejT2kh1h+fznLokTvAXg
OcOxVRH3tJs5iPagE+VzUyBZcXjNIiSp7f5SKTnpJ7iOqV/7dgSgnos9NCBz8KdCCp6BJsPEdQVg
sxSk1ZRj/8vT7iRUcCG5nQJ2eORx5HN402IeH6CgBbhwnPiWq9ldUSNplDEKDsUysXKU8Z2t9KAG
w04CaDoL6Ii1/Tw56SX4kHTpI9a18FuyUjn1jM31Pnf66GiD7ocwFMLlizN2RZGDVIo/IJZ0z2ue
CMWe3jnS59FPvtBHRjgrccButEwbk4ooYuhLEFXXrCdCGBElxXG6TO+WPkX1AlC+R23yUZeOIu/y
JyMOR+SB0ENlMPQe68da9nEBY1Bo384JwvK4+JcFEcYmEkLMTWnpVg1ji9rvEkZopsHL4l3U38fl
XpFvVPufy/Kobyf4jDWXRjXMaphCnTmZ7S3jxywiWphU6icCIQ/9PCijCSEtQD7BrryLPe2g7LQA
xOSB8t/SMk3wDxlrh1TrMBGUGVc5tqbl0onn58tfjbJowSVobaawXJ2BTTwDEBhzqtW/x+J6FZo0
wRtEkbU0WD2CNzC9BKiXjY0S4yHN7zM5J9wBZdtCLpFUS5gmHFGvlgE+ZDhJVDpF/1xR3K5USiEC
V0zl2CqthHBbaZhmKQJL/TA0gc3mw4jyhfR1qj3znfNof9yqLqQSQxKlRVHA18kP848QbIRxkNf+
/KG6NrD9qErO+4ZBTgKFpGIA3sZQqYhPWbZn6tOcEfbNbetClBeRiJGzlGPYwUPkebAoiTvWWBec
n4fhWCjf/pOZiygVRrMkUzvAcat5oKp3I8XLQDgfcXJULdIoMVXkD72C8J0/m9JTNf+8rAMlQ3AH
umz2xjDwucfOM7rQndTcacvPl4VQHk5EKOvS2egVXpUNbyafD6b2zhBUB+bIDp38UxYg+AZVHycG
Xk8cS4PcJ39uun1a3sftYzsdLutFuAZdcA1rrLTRaKDxNpQ/mXIsxkOD4pFCVWb5H3zBpMWZUUkP
077p8SpMeva5ytqA9YnL7Hk32uM+1/vrckr/uazZBknpKwcrDo4OPe9KhXBGDNsFnALMs7wx9zhH
aRaQSSuRcYkzpHakmUPfITUHAgtqH2kQfkIVbMYLkVdr05RIV/7SEvvjhMSRUgZCi6mS4CTi6zXg
2FTyl3qvOWMNiYvHG31R7FKFaeKqGWIuoXfJOPR47rTZ15IVjhH7EnXTiMgrTpXOQ8xCYM7B+2FT
aO41N6+pSWlKDcFjGLU+5W2Egki73Dd9MDffSYOnRAj5g7IogG3mCBdGekyrPTg3HXlaHMLEN9+D
mmwYDFP5WAUTbm8J6Jgs56jT3bH31MAO0gDsiSUA8Xix+T3MgLhSJ3ni1MY05XVn93jB1EUQ2085
tU+1/d48EyDE8lBLxlZLYNVjkI8O78pb0k691XcI5VfxLxQt77On//YRxYGNKF+jFIPMPHeFZ3ex
KQ3kRM4T2mCefdq/a579TEV+pmeVD1aDz8yO4SiYfNNZd9K8u6zPpuWd/b5wR0u2MlCzwSZU3XwG
YdpxHNMdnBORU1Ji+L+fqWFFmd70JuZD5OwYsWAq73pq34gSIVzTwRxldVmx/DYr16m5C7HSqYRU
I3kz1J59LuGidoM1FAanz2Z168XTL2Z81pddKz2Re4mUOkJQlzF6F0lJD9QMc/TSaHCyLvcH3NfL
578Zas8UEnyCVBZlZ0cp77N+GaS93PROV9/LWeqV2kP0fFnYprP+I8wUZ00wgxm2o4Fx+VL/gQGJ
nEpPqN8X/MGQVbGsjjzrMj0zfWBUI5z6fSGVl4pVAzA9TGwpd3Z0l2nE8Oh2EqJpMlCQscL9BthW
XSqlBAIMHFqE3iN/mxheYzsKSOwKOgnZjgcnaYKJqXUEsCYTL+Pws/LM64PjXvnaeeWtDsLjKKBq
1NuVujPtBFsbsiKTDd69UAanyME7ySl8QIHxc17c5jDcoV0cXDY4fuffJJIniWIiORRTpegRMuNE
/jJXd2t1QKvVVUEXcFnOdr5/JkiwPGmoMf+WIdQZN4PP0XQlMHuhjwv6WC8+atT0/7Yh/jk5MX1s
0sau4l4Gzgn7ZPbfJgp2ftsrnH5fiDqWFrdNF+MiTaiWZM3gdPPTPN0ojSf3x0gnYtBf4jhIdDSw
NwJEXYwOyTrNI2dzjisH4277l7LxDaAmHswHI6h3uTt/edeBnUQK0aKPq3TSOfvy73X5zo1846B5
fIQwvKXadn+51ydpQthgBtojZgYqZrlGB4rfa+2QIscLOPd2R5Q/t2PUSZhwrXM1KdO1BdNHpFXO
mgZzHbt69lEarzEk8j7DPwkT7rSJVZdi4Qy88s44ll5+N+7l+87jvbVOdigXsm33f6SJTSg9BAJy
NcMBZ8WxrG4XaryOOigRqQEz1X2tygMfpVmD/qA+ZbvsIB37G5oBejvAn3QRgomahEXeV3ymWfqY
x7qDOcio6d+Vd52ECBcZ0/Wm1GeA1Z/s7KmS5yu5SA6KRImhbrDKD+4sv6sBS1mxCqEkPgx+Wrzs
qZl+mTtd7A3XQBDC/IBMlJGpDyh4DaObtC7rFNPtgH/Tgwqy+zpSBNOUDMFNADk4b9oRFzfLnppE
dhbJZSkBKbYdpE5nJDgHoNmDiU1CaXcBY59kRI6qXSWj7eQZuQm1HfFPogTXgI9VstjA/elz3r16
5qP71U73FXn3AqZwSz1fKN1E9xCqcR+tQJmv2/Q2TFq3yxUQ2s2BNFAxkTgqsauU4CU6m9wTNdGh
ZXcgujSrr0TU4GH8bT7x5/uJnaUkGwum852Y/3HbWKWLyp7HeQ4Shbi71KUSm0xprrdyNCJGaTvr
2LnK0/hdq53soLi9290BtvHDWlP+nLCQN/0mK1qSwgYsl/WVMwPiSd3vC9ARObd8/5MaAiLMQxPc
xjgWRtWYCPyNme2XXHWiBbutNSDoNAqr5C8p2unsBHdRLlVu53oyAmSDLw3wuZb1Q4tpcM5KxD4Q
lkJEKrHrZHd9XEgMQ58cs7T0kBD664ecj7j5GVDiBofadqY+peBFylmtxkLB1V6671G4H2Ynq+8U
07+sF6WW4ECSajB7jW8fts1BH92o+fTffl/wF2zMEyky4S/gp5wl/5Bb3mUB248QHfRX4A7BsJy4
DVOvhdLYKSJ854Mh3steptzkw4zRnPwY+tT2yKZXOhPHP+hZYBx7lvfxiCjPhnTXFN/DbvDM5l1o
WWdSBNu2WNz+HqNPosBWV6dSnLwfCd9AqcIt8EyVvFcxHMgRHJPooe5ue4iiRlY2U9czPQQjXtHE
GPUOPlyq9jV70uzW6Wdv4gNNOfXNtiHEz4QJttxFkiKFHKN2DOpr65/YbdzQayZHven94XrxmBP7
SPuO+a54umyEm3f1TLJg5cOgVlq+QM2pl0rAt2lxxlBdlibPKGL1oQLDIpFjbCe2f0SCNOf14Y1y
uE75Cr/OdvE9x0nvAumhdVKu4X+yE+vlTzmzk2S25Fga8P4o608VC5ShcBSq9Lvph87UYa/Vmadl
6vUZ6qi57GjFlzUKLh8RJUBInJtybqy0gDsdWeRM5q7N37MVcKaB4BjyKuqZhAqQu/bPHTrsEft8
WQPC01kvPaGzc6hiCUB9JUq7c1DcYpATiHBIH37wza4i0CXycbYdYU8qieU9vZFTqbeRHbWdbxyH
3YxBvcRNAPZx3wTT1fsmVc/kCUUXuTAmWS5hBJhRBur/kSNU2piOBqUcB86i6HGoOyTula2lWmE8
hoeO4pdeA5OwchRtV8sfpeV7Zu3m7ivm+kDiSXiL7ZH9Mz0FW5SMzlbzVEEf5TlmTntYD+qP6AM/
0dDD6q/qpt9KsLN9Q4bm5S6153HZWVmyYKi1oQ3SpMKMsuzjYHmN9sOcP1hY+rlsrsSFk4UQpqR2
Z1cD0rPV3q3a1UgtHlJq8H8/uw2pgbf9aMLnrnXq9WPqLKDB1RhWi8Lny5pw7/3mkXB2XEIQW+J5
aOQOOVJ6QH98116ZgJqIj1RRifpgQviqs9puUz5MOsStYxc/m4bwUNQXE6KUrMTSmkcNOhDoh6O0
g7mSRE4dVn+8/L0ov6EIR6PbiRGXHQKx7kw+X4KJg34fHfTjuIsCRlQNCK3E7R57ymp5WTHCoIB4
WVoyx14fRvsjtsEIg97uuZ/sQNzsieJIBxpEBJoQJ4+9+lOHBCPbqfJx8FjAOX7lD+EtguPlr0mY
xYszObPz3M6kaLLgFHX1VxF9mNLg8u9TXlDc4OkYmASiGv4AC8OD+5vnasmC4sD3o3IKEZ8yDnFN
pFiYLFngenbzayXApOUuLffj0X7h1EpNnwoql5NckHm+dhPKqrBmkXjyIgcJbGIC2hKjShWEDYrM
3IBPMPQ2xydcumsj+lWmz9lwaHrKpVJiBM+t2fOiFBneoAprPzHjWQbMBmBJfJ1qIm/bHNofhoHw
jmWe1x+tTzpWLwaqf/qqDU6ZKW5iGz8Iu+Nf/q1bPQkRtFmmspMZf0mNP0zggKIwcbXu8kegrqNX
VfmENP4nX5ImhCOrLv///mkfKIEJs1sxKXGVv8ChJ4HxgYIN4t76kjx+lmfXNtbxflP5KAOAo3zL
wGABQJfScNezfVNcVzFF+EvJE4JU2QP6zzTQyFaV69Lw86x0FdOLyn3Y+0VC9TW3b9Xp7IRYpRoV
+AU09DXLZzT++mvJQe5yAAWb/dm6m65TJC7Dnloh/ounOkkVAhjLDBXZO65ZmbvaEU0lTFmNrcuR
n0BuSBZXN4uD+h9xIpiZnOtWP67Y5Ox7sMzhjXU1fcGStIQWFtu/b4LsTJqQ/BbVKHXViuvQ8nE1
N/OLnXYA3fCO7elyFnF+Ig1KAqTPZlVRiRzYMUyulvBohh/+240TEc1kyzY0qYVC8SH7tnBQj50S
AW++OYy3QD08MOJJzC38wo0TeVBSNQVmUginpSmlN6U/4qlwCgxemZDbdy6hHeG9RBKULKlqM14g
Dd7r7vfayPwhfwSozMue72VphD8WAc/COo7NkbvKuWscsJQk1v6ygL+8LU+2LrgP1WxrO7QnJAFH
JWB+cszcIZjdGrvDmUfDElJnJfiPcIzbxVYwPqT3borWiJY+TuNHFn7XfxKKUeck+AwrNWfT1mDp
eGmVh2TPy8S9o9nYyO4xFUEVwImLJSKfRbVZdb2Ok0qtfWJc2+DwDImz2n6O/DkqEfwsjUpWqwU0
0nYJaNCTHR9plffUc4QfwYXrJNKiKFJr6BIXo+RVME6PEt9aSm5Y3zhF7Rnz98sHRX04IeUopoZ1
vaGgMWffJiipJodw9S6L2E6fTh9OSDiyUGuwfQONRtQuKlQhwTWtOWZEYf0Qxi1yx1ulWa5DhuA4
wz2k8TdWBcM8o3OqOZISXNaJ8AyWkGasoabmZoI5FWZc9VWMZiaVWFCuwRJcg16YeQrkOIzI7WQw
ufNXj+SWV5rDc3bpQPEKURoJriFqhqFnDKekG2mwVOxQFQbhvCkRgk/AeGSXct56NNFdeXjQkx+X
D4UwNHFOtl8tO0kLzEV1agEO3BvLwrLkCM60T5flEHqI6GbznI+WVa8mNqE/9PkviQzhhPMUZ2M7
TBPm9oioIOsoU70wI/lhDPAMLI97054qyBE+QGzlyGWShpmOi2MhdKso6UQyeszER6MOh3/Us8R8
HRLVzDjUnmHejrFfITUYE1diT5fPhro2Nlf2TM4gdQUGi5E9rnd8BKrDlrrpY9v6oLq880pN0lBq
CY7AlFI1VyOUQUws6i75rjM1NwkPRkyk/oRzswVvkI9KXUgV7k69omldFQ5bJyex75blahpCh/iI
RBCyBWegxtXSjpxoJXrslB06R7c5+IElnx2KAZBmLOjdhsEaOXQyOVJGmaPgJsBeNQHvFz7cypyx
xSKtDOfHkfB0eWfqjuICqAty39du+V+YAn37a8ORs1JiLR967aVAZsFYjr6aZsHlL3vZdYBO9LWQ
UIrSeU3xPG1X1t/aIBq/kQD+Q5zf5S/IxAK7pSeoKydwhJZ1O6SpY+g/7ZSYjrtsIliqeK2Jtugs
NQekkknNoYeT0Ww6V7WntXJM26qeZV2dnrXSLmZXr6c+IVSkPqTgThY77ce2A4hLYy1PjT7fRlJK
iNjeq/zzNGRiKb1NKqVTeTkmRQKrwPx/6AAvygIKV4fSRfAhTZcvaInI6EtEu1T+rJLxhJ/F25zS
tDRmGJqhM+FGWdW6zOvvIc0BsESYorDxzJgCxZUBhE+Po2wr9EeeOF4IqJABI9iwPxMEPfaxIrkD
+V28oJA4XhiqagckOvincN3b6Sc2fJp/ltVTv+zU8taM9qsueZcv7vaVOqnEXpv7kuaoBfOdH7X6
kkj7uX4ce8LFUyKEGzXp1bSUJcytaoGol/smKLgrytYoIcK9Kbq2iCUFXy6z3Vz7ajauUny7/Kmo
0+d/wlkELuW+YBN/NRvZ3lSfw5oI8ZQKwnXpmiI0X7h+5/44VkfL3Nfj/rIKf6mWn45bCLfLOM6S
sSCLKK9HTwe6lqViwavz6lu2Nw9IkQh5lEELAVcvalOv+bGA8d3pyh0fZO3S6wi8QsVBZ8Gg/uyV
iZDKP9SlWyS4BZNNddtbM56a9k0cBnIMXH9gw8xhQ0Q9QpA4Ulh1jTxXAxqvsbVj1nUxfCrsfURB
VG/ZhcZUhRmgOdd1scOh5fIkDQo6HNF60xq+oTx1I9H02rALw1R1XTNVA+Bq4FN/bdspaFFMHcmR
WzxOfrbn9RrUshOndTKPYyBdNou3Sd9raaIVdl1sWgArwyhm9UVaosor52Lw62V0gJnhG+pCWMTb
T/haoGCGUZNogxUOimuw9RtoMm/zXP5VyhQb9EZkfS1HsLwyLxoNaMA9ainhLubQeYf1GO/jI0VP
/9YXvRIkNtkyxQrbGawFbqwMewRar5qp3RhKhJDSgZZiMuQoGoBYfmVW9330733Rax2E0DPJCVDE
GtjcdOQ00+seVEZ+AUxobnLUe2aj2/pamhCFagsYr+GsjGhLjt7qde58VccOBro86SFE4l1+xjIg
KfVthvJaqhCWVtVKLTUbekgdFPBpd7sROF/STcQ8vlZNV0IJSxdXZdKhC8uu0BUAAP+QEpCe/cx+
XL68Gy/R1zoJvsJewiaydVMBbFTv/X7Gh9c/lmAB7Sudc/Gr+dqZc2kgN7Z1W8cQhmCGiW5Z6diF
HabFyqewaXy2yr6NFgom1u6S0Ao0u79+l4YnmYJlykUuJXFtKejMj2jMa+4yY//H9nlnCPjDsf/v
y7yvlRSMM0uUVhtVpUcW9hBXN1H5ZZ6J67ZtGCedBEs0pWmoS2ltXU3yR/DBJlbh2DbVUt52Gicp
/K84y5FkuZeWNlcUNyx8RXpOpsfLR7MdOU6/L9gefF5ajBWswewmR2f3arnP7Q6jR8EyU1ZAfTEh
Sk1xVaerDEb1SgvSxNEeRqARGW50ND5JYD2xdovHCb2p4Eh9QiFWtV2yMEUfYXytWk9eZURZ6CVA
niPGd/4SrE7fUghWlprbhllavSt1h1S+WtXHacgc0CzlXeKiVNY2vyTp5+XzI5QTS5na1C6TpkW9
u6bo8CINTGZqY/kvucwfvcQyplKl8PQr4koMBFlOwM7rO92zeex3tkclZ5RCgqsIGyUBZEIyuGz+
qow/GMV0S/2+4BnSrtLAdosMtk+/mt0967zLB/IXb376WvwPOLuxqWWuWhbBL/CZTOVTGhipo3mD
FzrzLXDw9yv5JuCf5IJHFyuZspENehrB7iZ38iUndlP0+jVPPQLa5IqqAZP6CR6j6qtFi2xcp86X
bIf5DeAYpnsD5BMG4MSWK8qVk+YnuA3NsCXUnSHQ/ghsOchTPsyAVATk/46G9tmWZugmxnc1FSC5
grTVHrNiVWYkUeCuAteLDzLapxa0zpB2rxwuGwv3CG9O7kyY4JqsbtRbM297F9M8QVJeRxjWkOQv
5gyW8cVppBIlMqpAsXkBzmQKXqpPcJ1XCwpq1m0+3NtGcFmnzYhy+n0xkx7nZUrsdOrdHj21YfaG
5Eey3E/dc2R9uiyJ0ER8x+V1YhcMxMEuGwuHY6EmCgXNthmyzpQRvJGUdq3ZNQhZXST/GiUkuL0G
xLK2di+rwi/NBUMQB9SqxAytTuGGMGd38/A0VPF1O/+KECkvC6IUErwTQGunka0QpJm3U+dU8b0y
O5dFbF8hkxlYL0eWaYsAabVSTDlbeuSzu+SDYTi8pQ+4dd9e0Vmp3eE9idiZOEElI2pRhNGr3rX6
6w4ThDk7DOaXyzptmtqZDCENS0t7GeUapqZZH8Nxb4T/uqSHfPXs9wWnuqptP8iA53NToKRpZrlT
EwNoKtS6z+bpn4kRnFuHuFRYiglIZL1zWZU4bMzcLi0pC+BB9I05n8kR/BrwkKIqjSdkDNegYLhK
/MrNr/LHCQ+aDKDWVEzavD1n4gSXBtLtSRnKdHC1xNXkzutqCfjIjTutin/ZDraj30mUCHABJphh
shYVpF/PuoMF/Be83URyOD4yZzek4I+IExNR0vp2tQszg7wp85bqJhmc6N8j6b+yPRHboshSOWLr
rADIcJ91R2V2E40Y/SIOSJxX7UZVxTIbXjErX/fS/QJ9s3l1NZzR5fOhPpfgC4CwkiDLh4HP3dh7
ZhGnTpoNg1NnpUmIIk2B/y1niZ4yT0NZVZBV/LOA3gjO7VFF7wfAeYoX31aJ1+5CyvwIP2QIfqJl
vd7k+op41GJ033BRp3Lz3snQtlbArKphFJFqd26fnYFxQA3Vgje0AUBgstRxgAXW822fXcdJ6OS6
E7LD5ZP7S9Q4yRFCrQpqUqWL4GLHYLw23DRQbJDArSCoqHfVd7qSvu2jbJ0hz7OMN+BsVrzUcVrB
5bZe98gHjgFyfo9FxGD0OSTgSI2rbpqmxWxD0RSmv4EaSky9TaKhQJZu2zfKFLt60l3VtUn43s3j
OhMjuN6q7Aul4A/6gYP79247PObNj4jsrPEy0RsXfyZH8Lld2IahXODzcdIWflz5d2U3eBw9JuwI
nTYGiw0LxXSDWcgoLF3EL2ZKNCwgl8YefsBJhQ3UGtdbE+NNJb10xu1MUOyVLOGKmX2Ux2hLIau8
GQPOylHswuvmGYjjkEbVhLeqqJZuMw3/ycCfEkdqNGvIgaOGSKnfpfedmweRE6OEajhI/Y/MyYL/
wxNnI0O3ZU23TWZq4Gc3hKMbq0mPBr3rIHP2AODI6aXM23XH7jXHcqSjfCWbyNOw1kdkOVt33JYB
Q8Y03TBUUwQgHjsUzcahk3HnpAgkJAOqt23kLD9ACeZld+TM9sadA4yjJjMTxiNjB/21i17kCmSC
ltGhw+jMwexFhdM5iZ/tEjf/tmB1D6Mp8l4nQR02bMhmFs5TszWgK4lRu8TUQQu+PV4bn/zhlhMo
6LvV5/MomCzaXfacW8epqTI4u4CFxuDLXispGejF5HHdulm1m5PrDNqp15IZ2P8eLdiwzwUJXxMU
G30jRRBUDR906Rn0iO9AQ+cisAeB/w0bfvK1LlPMDA1m27lAJdjF6G3jiXcbzgbhULbsQtM0OBI0
gHVsd7wWkxjqkGllh1unxU4OVrXqPjQI7BJKhqAK9zndNJc90qovaV94UQOSH2UMLh/+VhYCG8Ok
jGJYmNsQRzamRFWLzoAfjg/JrRk0O9107G/KDqvtwbIHuuBE1QM3cpBzieLQBluMDC8VICeNGbsH
lZvXmhKRDGx+Ox2BElbAGPoUr89nmUxFZQtipRWtvl587e37bKaazZt66BbDngNeqaqoR1l2ZZVH
ee/qc8Suc2aod73aU6/hbVVOUoR2iz1I2Wh2feuqhX7d5EtgzcZRY+aHy3awEfZtWPIfZbhHOktG
WV0vlS4x8CPouWdZVz30qpfVsbX7y4Kor8bTqjNBcw3WqnWAvQEfNQs/mO9yMgaikqKDvRPB4vXv
px3qE5nSwnXiIdIMd2q9utM7APDgZ0yEXBWZGLPEia3eLI1+MbE3Z9yoPxY06DE46Np+VTnas+ri
sgbUuP5WpH8lUnDT6FzWicYWnBBa2Ybb7GQ/41xsXzoQtVggezJT59/jXnA1UYuGp2MoxAge2wKS
YF6wrHfN8SnpKnddeqdBowfkzoRH3UrRXokS8k6tyrD9iNAP8INwN90kPruPvw0H/iZOvl82wc0r
daaVkL/UVZWwSoKBS/KjwtwwPFQLMbS4aeUnEeIgitlYkxHHuLVsvJbYA4n3uAE1hZOxmKoBfdEw
kRS9NvOqHHRLH+QB08dsNzx22M/j7G/zw+wO1xwOlMoStgPFmUThgOxizQ0rQ8zTHibfDNa9snjT
vbmL3BZEmY7laxlhE5vndCZROKcsn7S6zlNMpSTDHdPLX0YMPytp/jvMAQgtpqmBzxZQ268/ZTLW
C1Jr1P+q5CmqfHMA1EBBFDBe5nWEVwHO648QcW+oNOymViN8PYBrGA62LBwsAfrlXeRjR2rXlz4I
Nf4PmIXbXsOymQIqMA0PcCF8DKvSKGGH9wHbrc94ITiscVKvcM3PrR+jfuuxp+SOqqdtH9xJqBBM
aiUHMDWSCmSUV+30MyqCgX2+fGib5ggvb4JpFt4exv761MYkyjGDCj+fPLb/j7Tr6pHbaLa/iABz
eGWYuLM5SS+EJNvMOfPX39PrMFQvzfquDMNPAqa2m5W6wjlYT81A2WB57UkHw63mxJ5KZS2rDkrD
ILWC3MFcqUoLegkKITioxgPvNugGJB9QcrMTHupLT23Rr93gUhjzL4soqWZGher4hEHnDCAwwzku
MP1lftm+w3UhwAlXJAmvDb7/Mei1XKFpUDuBotpi8c1sTkpGhPtVBdTkqxBOF+QSeMVJBcWf74LX
yZEd1cm+hm7klK/C1z8b9lTHjxksb2uajFiBt76+UpkxWyxmFyN62hXG+INECVxJbWsPcNaFa2HS
7ZjqbYK1d1EDS1NHmPqa619I5zvqUx2brSngVkfFuIuG/NkUjcP2h1tBwtJRePrnhHxHPQ4mddBY
fVw4NF71KtjqS3Qqz63d/2HCALAu7URu4FLF5NWos5TLfcwy18UmzHTU/0/RIfLCXfdSAF3sVHrC
g+jGJ2Pcy5ZLHHZdTa+H5TJGwPcDwntGGOg0exdmDutQN6rdnivXmg/6Lvb+eKASHxbMNlTI4uwv
1QSp0yzEBHSi0uLBtPzsvh9KRXf6TuvMY9emIxDedTRD7WQ0DWL8c1WHNGDdyaYmYUOEO/JYZaag
9ci7QvNYlqdo2G/f6Vq2j/T4n9/njlc0ka92BX5fCfcp+HQS9V4ff/cNspFDHYTz0rGlYTMyhCAs
yWGkMN4dS+VQvRv7+AwOYztws5ywDcL4+adfmVrYMAzhb/xhHr43oQkEZ/iC2fT6UUEZB8gM6tcS
H/hel/vxYk64CXf7dlcPvbBOLlOPBjDzzRmss/WPaXlfCsQR12PfQgCX/HWFnxmjBhfT7/IeIxTS
AXO6gc3QyzXHfAt2urd9olUTVERUPERd/Fx7jsu0tPIGGXOSqtlBN9vSroqyuzG0mWKFWFVNRTGB
eKeoyido8VmJrHZCAuF0fR6LaBro5iNctgKIoUqbJDtSxOn7r5zuKpL7XmIyCMHcoFog6LL4XsWK
do7TUTvNgdUmzras1RImHlKKBIeGVilfsA0N8JHMQilh4613W8BNtQflQbdFoBfSS4PrmrKQxhn6
JNR9NwK2GiO91l2A3SL1S3rWvvYeA7jysdViE8f7vF+AyLQQyBm8MOgg7tYxvdGkTwr6E9qPPLor
rds4vliza+oHECQSMteV83qj3OeTMqEbugjh3ki1PXYXXSFJ3B5UUNtHo8RwRpeZYjOONcJQaEyg
DHQyHyAXOTHjSAlhcWmR9wmNEMi6XAHztlXsWb8IHSrpFFvXqotURQNPehMJLV9dtlA+ndUZSqHu
6yNrOSpgckSOTrkpdiOfgijW2iwdu9bKp7eHUegm+H7ginPLVv5EdPGPCh6QkMxweZzAKXZO7uiP
FnGN61a2CHDcsyefItUvK3ws7alCc046y/dmjw2K2WFVzTH2fkE3FuK4vCgN81JTOjjk3Dwm/Zco
vWkKajqU/cbn27zGbE7NgVUzzHOOUNp46onRfIduKNoKcMDRJ74F6OX2kT4G1T7J0yUFZWG0G9Fs
+VkVA6OJhEwI4RXPnTd5w237lCV4OyaOepdXjuKkXnhmlS6y07nutdAsFlldGtMXnKk1mixjvE7E
GPEETuJ8Nx7qcDd0wO1GnwfgUVFrk/hK67ntQihneoYxB1ktsDEgWN0HXlXIeNSd/CBcKmClRTvh
l7R0IZIZ6sLaY90KWrDKYJT+PT7+2SrMz/Ef1p61CsM98UFZ0vj5g/5zq3xNqhDy0NciDO6oF9EB
kHzgRhhODG7QIndq4HLQJctVlb2ejy8+FIWYy2IDB9B4rfyRp7AtpkIGOnmxi3YU8OXaAPXHSsJf
esPjrwtmKkuD+rFMJ4HoGY3Xg4YmaORSjB2UsvCo60pbFfUoVGzKM/tWHyXYhf7FcEZQxwOIGHsk
YHolMofVrHJxmVwoD4qqjtR+bJxBfo60yUnlgJDANHxLQTiLtxqUguVxRus/OZTzb5YFUun5bp5R
4WteCmqcfzU6LM7D+bNeB6MAUGFQfWgQ6kCn2D0kjWaP4WsxU4ZGqT7nUIAFgioAaKY/yGPa5xA7
A+05AsDA5EovSLuIEgDlwHjyX6vIR7FTkw6Kb2KXCj1yVGcTR0AX2VEBLpaIlLdmt7X17ThXMkZa
304yblPeJ7eBG4PHdPKkG8bU3NpissNUICgPjJxQmdW6JtsC+svk+I58l1USllZgctHrvKvvxdPo
smde4ki32tf4FkwsD8NBIopKhKLylMCVkHZxJcJvdklj+yATKS9iV9i1DE5B7S0iYQ7Wa3+LUzJH
t3DU7VSEvu/jdrE03R7ZPKp4hAmGBzaNmBG9g/XkRTdlpGjoVUt8bd9sWnDagBbTqXesSDwflFsM
cyJbwnYG7TTXbeMqjYt7SSlYWRe3GH4E/gb7dlLs9I50Chyg/N2pdG62muMaGmqOrIFm8kwLapiN
me9jqKJ2593sljsMrYy2DH7T4FiB1LncKxIZa1dVZiGU8wCJLOUzSvDo2PsgMatk+9EUA7suH4vu
m0xxf6+66oUw/kpjdShCCcLa/lRK+zIkckHqBjljb6JuiowI6igM89G3knPQDcdh6l62MwZCDG/b
muGnQ5/iGIy0rDgKqBKPEaXsq48RjGTJIh4ImBFkf8TCtGQj67B6YjaoDzN6h+ykO9INOtxwmYEn
l7ZxSZ5NQLt5sWfFNrUttOo2F9K5IDTWteHLCY4YKq9ScjGl36UAVBZvv3CRCymc8jWTqib1yJQv
2Jf1Y1o7VkiEuNVvtRDBqVznG3KIF0jn9PpBSG9M6+KTCeTKyJ6FRss/n4pTu84P47Kzekx+g+7j
Ay8zBPnkrvwGxCMSL5PQC175QCciD3kyYC1YL1w88P/I5djRu9TtxhT0R4JXAvCjVcrD9qdaz+yu
h+RjS9MqFt4BsC22v6Pt8l32El16xO0ZDthHbY0qqq86i4VALrbMWFaLskBqnAxoOiANjVRnnoXg
V1zGQgqLAgsz61pRSiSrFh1TDQrHj0TdaaxQA62ATOFoE6qocYnqnEbTZJZ4qM5WVxylvm6Pc6lM
e0EoTCLtoUTxzsPHCHXWImONq8nRit4bhItGTaww6/yUWi2ujvMRcmpIYTxiqXWsH8QeGZ31GITY
re6+NPKvtLwXJvaJhn5sMXNuwRuqyZuaP2bAU+oftjWccHka5ymqQNQCHWy4wFO/yaQcCfeX0Mcs
uEjBJK5nwYuL4/yFMfRzleY4jPYEdJObEC5dPxov7BVvHkKPGm4nDIlfrWjbSBIHEcoAaBE5+h71
FBTUemJ2PRBfOOvMxAf9Lrqy8l7aYXh+J3/JzxqKZzHwJGYiyV1POhfSOMeQgCml0dS8diqvx5ht
6IwH84YNLZfkGDGh4vx+xRj0HRolSutYguX0aAj5wkPWnfvpa9kft9WP+kqcdxhFUBxqFrK/qruR
zNui/G+OjueXV6I+DqwZSpeZ3bEH5KA9mYKTqM3T9jkIM/q0SdGYrSAk0LbWurTWQ9zcwCcYFPwn
EQV1LnPoBENoxhSnSY+seh/tGeIBjQX7L7pmmhirltg8AOfjwJTSz/MIzRZHsGyho3SuzyjTGg+z
1+4bIsaue+2rMO5QZaj4VlbAAxXJKZn2pnnXU12kVREWplllIFVoOg9SkatBJfUtRPjga1BN8Cal
T2ZHWOiqKi+E8AZq5fNY52wTbrrDxlhOsW+v+5uFAC5o62afhfifDQ0lfxECWV6DVYIWPBu/VjNf
SOMsM0kluewmpAjiKXvEQ9AFdeZRfQL8zy7ZDb+CxMIQRAy0uHVQPX7a8uwDI1R9HO7vrfMi8QCg
WduAQ8T+DGr0VBdzvVixEMmdsK4byRw6LK92p3kn2Mkh8foDsL0O0l7eobDsmrAtanBu1VEshHI5
ipBjB9ga4cYz86moMaPZ3CVR5uTq27ZDWp+0sSxJV9GAkzH7/HOKp2sZWIvnSXSyyVGe5NPshk7k
YdRrthWAYeMziofijdxAWT/fVSyXTwhNqvoCHopOiscHADkYLRve8/qxtdNX01ac9pGhaOq/MiKx
OC2XXISxVmaGAAsfhg7jqeUlkkuijLdm37ooY/EDxQrR4EfMUr8VR61HV8ec7iQRRdf99hejfp9z
upKS14Y04/erWX6phCp18rigCJ/XPs/yEJxWiKkYjVUwAqa2fp+Mc5z/Jrcn6VewozAGf70rTgsm
JBBWH+DZpO5Zgcy81+8Bv7zLngvA5SeU86Bujvv42HTWOrlFYyHUDn597KhmG/H7/AxXV88psBHx
ZZDyK+FdXj5uf/lVz764Ln6Aqy1y4P9oHSu6tUe8xXIRO5ijM3qBo59T8A0RAgkt4IGeFa2I+6So
0OqRdduU90oReaq+78gcmbo5LmTFgLPDXj9uDixkXqeJd3M8EekDeXnsb1i8ZYUGk8FCiYVZ9cKG
GhjycnnQ70AF/z8gQZHSOP+tYSTGRBEMaMCSW2KdbzwLr5hDYRzCILJx5y/bqrGWuSw1g3MKuTUC
5zaBO22M/pAP0i5JzWMWloTvWVcItlCArQ9MAnAN8lhU47ypBoCixI07W4mdZJk9g3elCV62D0RJ
4rIk1LHB6JJBI4yhO5Rhf6f4820dRBivUbxtUcyX8S91XZIx9qkqSPxMzi1ofR6OQYSuv9oatqGj
8TH0djwCa1wPcNDX/ySNdxL6KOpW3UBarSd7MQP6SjuBEV46aXntSqlAmPCqYlwPx7sM8BPPyVSj
rCKoL1p2zuYzCFe3T7RqvJJl4Klnwpfz23OGkaPSkY7oq0wnTTwFHTlUwMz/8xe6SuC0uxBqVfFL
OO7WHTxGgjO/Ceg2zI5vlw/TgWIzX33X6IsTcdGv6It4UnKEJf1B2qlecEJGa2NA9iK41NTxqp4D
9xjDztghUPjiwCBYgBaMkZB0zU2rHnqgBOeuSaHbr2qBgtExbIdKaA9xKj4lIcjcRkBV1DMIo4Md
M9k5ITSbEMJvtqV+EAU+2whVpS+h6ObFq1QS9epVVbuegwdWFhosawesCtWlt1bzfeiII6x+jcXv
c15n1JUxU3ussKf6oxhVXgq2pfnGnFp322RYXvNJoRdyuHgnKZjTN8NOdKL4qI0/2m4/mKOdt49T
/ZaTpdXVF4y+EMeFPn/Ia8vsWNZ7AvBivRMHQGcy5iV/pzcnewpd1iWkMetXy+JLwUxlFjF3aLHq
aMmsQLCfdxrWRKNLfo5eWsRB9q7QETyI1zWlhOwLLySWmPoWVDZzKpY/hPEPVf5dlb9vfzxKBOcd
BqsZyopVCeQR/Ab7Anj8EaEf6+nD4otxibE6dQLQbnu21/YnU2bQe4074Dslu+p7TTXkKbvi/APj
XDJEBUcqQJIVZYqjyUTHjrg0fowoz8M5jWPUCkdxZ8mZ3Vb3akD1ENYd9/Xa+NGhuPOx563Crvod
KEbRlZYVm8UJGagomInc1gPqI/GDQ/1QjHo8DoMT35j79rd0pw6gFnOSI7BKDuFop723LXH9Myka
YBsMDevDnObVNQpxhl8gLo1fo663DZ/wf+wHPvulqwBO7brQKEVlgh7U+Z2Z/BDmh05259or8vft
k/zL3ens9cfQCj4VXHNQL9QljjLuWNu2cTBxchDvPvAuXqjNsnW3fhXGOYU5r6O2a6B8ofmixz90
86LJp54cKf4X9bvK4b6PFZWAGDJQC4sVJ3osd4EHnCsJPNUFWAx+pR6qK1dh3LfKsiZpQxGVMCP4
Ng+WkykungGEjq8qhCoqFhbisVaicIGqn6YuDFmFt4EgS/XtRp7v0WFw9WZyhqklyvCUOC5QGVoD
+HJLaZzJvB3rOzl+7bPYTpvODuuv2xq4akuLkzGHtQgURtwqU9RYDQbJmksyp65Y1ETPbHUYVl/I
4PQu0mexShp0owM2kYpH4GF+ZP2sGtNGHyEwBOhP6fieTmHXrLrbhWROE+PSH9uygCOU8FyPbgVp
L8UpoRvrNrwQwmlg3wSCkOa4wsHBfmPkFA/CrcqGpSO7//o/IMjIa95pIY+LUhiWDpSIBUVW/gDJ
cmKr9xUwTutX1t1qNWdbQ9if/8kZXsXxIcsf5XyuwMoORIP41ppH2R5mZafXVuBpkXCW5dm1LHm3
LXSFBR4mvZDKPbEDPfZFsYDFqXtlp50zD1CuLmjvdsatDmQqCchU01l41p7BhkvE6PUPitlpTJCh
bgmo7p9tAtgoKJHUGCFT7OB28qCw/Y49tBilW1F5VI17zQQxqq1qkojHlsG/fcK4qyYgi6ETEtf7
sPePkU6xIq6JMOG9TOw9aabEo9SIjeKngqGITlgfesGVRSLdXL2ypQDO0PwGrCthhTo960dgvh4T
m/WZNQaAUvwLJHi6tRTGGVwXiYUet4gvRXqK59TJSOTR1Yx9KYKzMQy7tYHSNbDpyQG+HOO2Gg86
IERQCbZnTwawgu5RoYz4SnxNBINvwPUyIDQrIsnW/BbjEqapu9umRUnhLCuaQJrezri9RmjDmynM
1V3UZd+3hawrBEDrGCoKJhV5mKswk9uujBAthcO8iw7AKR4cGO9edsOTcEORH6+eyTJFC3gOkgjo
4J8tNtR90HRLkNZmwsEU1L1pdYQb/BzF0GYDXAlgkSQFbV6+y9v6gamaCTzSVNsMuSvGJ0JIe9Bd
RjGae7KA6WT2gMwdyiN9Oh4nmrMuWSmyOhaRD/jZWaovwByiYtinjIOTwJlUFWuDGAy4wPjI2pfz
OdmHmEMWOzQUY4ybsMzNx7uZ+nCfAjQnl7MzTLHnrdpiGFlvH6M8s9P8jwjgy9vK+Cnv/VkID4oc
m0IZqAPyD0v63Z87G4jIHcZcEoEKHEzNfgqVnCDOtMpJFQvTx6u73wUH4Xvsmq55oz5NO9nFe1W0
o7ftg30eEuIEslRhkb1JgT+nVonxt7/drn8/ofX8mqd2dQSJ66GkRk6pu+QsTRxyHbyaQIjP1fGU
aJWbKfdyIbqIpURm+nkhhTscs4rF4aIZ/b28hcHphVyeasGQ38I6H9wxDWunTE2QVxv9rY9BksMU
Zl+lKAq97fsl7I4v6Xa9KvVaxJIQw02m935+3/79j0bBlsJwmXHsS/4ohDJbdWCAogAFuGuMm/Jt
b2CQ4DgDIk+G4Q1nrUULOMC4TGwrCmEdhOnLnHNp2gGX2sC5zBbwyky3DnwAZzyUmP0QR4vK66gr
5R0NloJbqZcbR3pKj9FZORROcDFz27r0HosNMQ1gSYnkfIxVZVGU+vAxiXm2mpvu/01q8LOe8gXf
EOsqkh7h9yXRrbOz1n3Z1pLPdUtOAOdWGlHwQ2Vg4KWOv08MF6UwvKkty1WfG7bUhybxZGJRi1wJ
I25O4dxLVFYAklaa3jE6G3QDqoNi6UuN+sT0Priy24X/w9Y1JZNzMMUgzFlW9R24Kl2tGO1JpyI5
JYH9+8Kv5FM5aDWbnanCzPWx8lyOLaXm7JNsGLbCPSEsOfVTpCRgz921R9AYHFGBs76KO6zbHFKq
jE74ZIX3ImjciVMPN1VMmS01oTPld1nzLGcUwDN1c5yrqII+b8NmGpyxuhTdQzERfQ0iG1A45yBG
XQogPXz7Ai209veuuy1bypjYb3z6MrqMHBFTUwAR4LxB0vtWNSgaQwf1Jyc4KIcMmbCNklHr/UWB
A/JQcDoerCM1ebF6vqvsT4nIqLalVQMeOMALOqnLxrY0zUNJjsJAXf1QC0Gcx5i1MLEKMQTAWXOw
ireeqhqtatzi9znHkGMbMI5LbKO3w7mcf5TDj1jfCT6F97B+X4AItdBQtSR+hshouyyXMwQLcNL3
wY2JPe2aGnZcvyosCgN9Clv9/CRdqM1+GYx4Lgh+h1mlJzOxiAC7rnFXCZy/8WXRsHRWHxLG2zJ4
jYTHtDvVQMuf6tJWCo3yPezyP2v4VR7ne2I1MMH5hWek+KDvjV38lDmVW75iTxm9Lapx+7nYy4KT
fpXGOZ+h6aNCaaAKxWT7exbPoz3zdLJb7ilh6/pwlcX5nzqtzCAyoA+qIdqFGXtmJtp5PXjbAZdS
Cc4NWUExWgbzp/rwzY+/hsn+v/0+54KCFE4oY9Yz649Cfp9SG27E38/P8ueJ0plRjbnn2N8X475J
CCRp9vd9UjCGX43WC5Cseb4UIS4B/tNAwVADPJf5+O5H0mMlBndDpp+wR/uc1aYjtDIRHVaPtRDL
2ZFmBHWiBsiz+vEtk56qlnq+rRrqQgBnOI1eqWCSDnpAc5dHrPjshUcrs/1npQE60Ax0INF+Qq8W
QBVOWBBWS90pZ0aAILQSPB3xzUDyhcnufXIENh45PU7dIWdBUzSImCiCLyrUL8KMBrRaEHUS9odu
KQdnPFIfx5YSI76G1iVrvwfyUzK+JRQC/qonQKnUYECeqszP84ACSxf0FngTAPjFSN55KgKnot7z
lBAuyoVDPhi5kiBVSLrdGJu3SqU6RlkTk7Kfa2XMhS4Ow6W8eh80STEA1de/1EeQAYq2PzjqsXFZ
G7CxdtXbL/ifhTzOkPI+1rIgAzh2gdFc9RDXr9u//7l6yh2IMyQrFPS4G1Q4iB+Twzg1C0cysKQs
/D7tMA9/h0167Xlb5rpiXxWCsx9FKcwgUbXBkcGPZ/7RJ2Sbh5nGZ8W+SuBMJwec/1zriAraU+dl
t8KTjK2i6EFwyoOxL7O9Adb56RABl434XJQachY1DKAoCJScrZeUrurLnhhjjLLp99s3SKohF5aS
BJRn2jz9XYxAfw6dHczVCvv8QY8daiN2+1iYVsB9L55hqmD4o8n2CUTMOCfnwT9pVGeFOBKGvn6W
kSlG0CuZxcCapMgugYUD8JtX44GhjKCuQk3oUUfiHEYRz4XcBlCRUYvtwqhsLQ/tOiPMa1vVFR7f
UG0LjQ1Ao8pofZuLHwY1XrGe0v3jH4Bc9/OtpXqMVo4Kv8cIY/8kF5734k75Xyg4qMNwrkKIKymI
IgHgeBMW9Zpv5mu6aw9VjNeYMrjJfX0SjvL/d/vhJ/ekiJyvGKIgVjO2Ha0Msqf50wnMzUQUXA/n
fzsLhUehGNohy3IFKRioO8+j4F9iA4OhXXeUTPOUykCh0ltXVuKQkEtpIOcrGkytZAANgsLngR2Z
N115KdMf246C+mScn0g7TRnEUEO4it40XXaiuiZeTNuuVvmoDC9cQwuWpbQNWlBLN+ahSz2lCW2Q
yNpCfFs2v2+fhrixD2NYyFKGyrfAnY7aavVQq0j3hFPdP2/LILThw00tZEhiJShxjXiojeoO7M9u
UYBrt5H2BkRlc/baWsIJ5NrettjPS00/K/pH+2Ah14iR0KpM8zTM/DzLDpg9PHBkvZTnPHSMy+Cy
dcgydrfFMvP590CpfGQHC6lpEpqVL+NFPQTPFRjXS+l7JWEFNyInz1hi9FkSSJ2wqihjNYILyZUf
DuGUwpDbXefVz7mLjFYFzoXj32F2T7WFY/9l+2zr2nKVyNmXZRVaEza40Sm4dKpkz/MdBkoJ9aeE
cAYWZhrwLtixJLw8JPG+NFRXramZpnUz/uco/CtRblE21JQU627xTdefJ4ochTgFP9aAZGWUgxCn
UP37rjHtqr4IJhVx17uyqJ/8pQI8f57Z55h0zAowXP6YdwrgvhlalGljpQUgiZqjPYwA2ptfpgPV
rKeOx3RzoeWCFY2jYUidUwXvRvoeC16YUoAG1Cdi/76QERdDmVkKfJOcnITgRlMJbV73s9fLY2dc
/H6r1VNdC8AkCXrre55NXmX4+9kE71UZ3UaCSDzg/yUdu8rjAm84qo0WYbTGSSMQ6DWP0Ql0AfId
6/wUT80bVW6ljse5hynA4JlYIsMsEhU0Jrdqf05V1dYijIMRR6O0gfcLep2kVpwPiCJenySAAjiM
JbWNSKkD5xeiTpR7tVWw/Z/3rqjMu1Sn5q7Wffc/X4gngMEEpJZjrhG5pfqYhUdt+NHELxIgI/+T
GzW4vHxoVFOKqwzpkVbYWWS6lfBNqBpvWwq7j43wYHDpeBDJjdAMAVDj9mz/P9kPu/DwP+z/U3I4
V9D0Y1JkGuhERDYZgtVor8KCm5NKduAJTleieiTv+r1q7vwfxa4sHO24fVDKsAzOUZhKmWitKHQO
njrlUcFKg6nY+o2yt/ZsW0d9JOSxt9nWzXKOY4pMgCMH+H7iiT3vR4CP4ZV4yh3KhAm7MjiPMTR1
mbYYUsUMwCvgpPvsXFLzUB/lyq3D8G6i6IzBHzDSADaA1FZ2DOCwPCcWWCpC7Ea2J2s/HGMkE9Kx
BPT6+AqQ5C/kKAd1Us6DhCYqGElhYJDDMewe0Nb1OclvwMlhgwwRhIDWMcQ64+QQX5LZwNbhOZ8i
1Y2WFSyZZxMk7K0HqMU9e+0VO/AgU3q62ha9RmueyGVIrEo0BjyQxRpERR12Tw2vBTaLlz/We+r1
v3qj2PRSscuIqTB+emNAhVCZqnxy2ml2A/FrGEt7bSQucNUnL4RwChoacychlRqcqhDBWAkC5Bux
nchFGEoMr6N+L/kpg+nGPGJ8nNsT+ofgxowQue0yuLDR+tCj2i2fh3DZ+2FxOE4n9TDo9HqCZch7
/WF08/vmIk9eBF8KcNOL2oErY9pl6od+Bi41mLIaixbSOdVsU0WWQxMsqtgXtP35VM3vWZo5av22
bQOEnvDzG2WuyOo44W5B4ZhPqDwI9yUoMraFrNdEr6fhd/bGPjdnbRYxuvz0Z020P4TxQ+3Ju9gO
vfBigl2o8LaFUifjAmAjxdlUs/klY7ztktlr6uwQUl0TpnqfPMjiYFz0qyLDlOoMcK3CIT/q35gH
MY/yb9GRwVckruDODH2QfImtz74t5HIxz5CkpipHFWMcmm08mXvZU0R7DOzkZlDAd8+etvVAfEXC
DPmxjkkTJi2uLLxpMOujx81LmyfUKDW7r6375DxK22iNCGgx9qhlCJ85oMoTpz2NzscwtVsctnWE
OhLnWaxklqvSR1LZjM9+7cUg7d4WsK4fwH9V0ce3FJ6zYZIEE90G7A8oYyDsBwP99TmoIy9OdVCq
h6aPhFmkltn/xdyweMDW2dkcP2558bTRal0oNAWrvmyyTgJYt6GfTLf1VLw8QhZOXQxdUMMl60e9
CuU8VqpPVdEwNMJuyOywcqv8RvLffME1MyKSrvpG0GYydCZUavlNZjWMikGucKlRldjTGMErYoYO
lHlm+b79+Vb14yqJ9471oHZhiSVdZw71zp2lIj/G/STutqWseSoJ1MQYFscOuMnTyMlRXJe97yO+
zcYpaicPvAj2LA+P22LWP9BVFzmfEc2KYolJicZUjjHZ/j5MLlJwUfUfhkaY8eq1gdv2b61nB17o
nwruVIzX64NTCJOXD/UfhTE+bB9mVQcWIjhHIYtyLetJC5qG6lj1bi226Dk81pRS/4ujvR6F8xBA
4lbEpMZ0TOsyKD04JsZ5r9vRfQGCbNOjpt3X+w+Lg3G260+BVEzouTpgiWL7YsVef67eGUIJzQG+
/p3+MVm+SiX0aVWKAcLy3DxJ2F+pZ5EIwv9yf1cRXBT2W6szh4J1Q91hspV3BroieOpTU9jJPYYK
DiTb6XoIuUrkQrLQhGlh6MGABg6AGz7AgAWn2bFWXr23XAr8jLpDzqpyMwRBo4FInFp36vSuUs/b
NecggjXwL1/OL8kOohVWfoF3vDUjO+sF2y/dylLdbXOiTsGZU+33UZP4Mlxo9aPp3+qESJTWzfV6
Cs6MZl/AlkWGZEyuExv0N716MQAKnft/bJ9j3cdd5XDW082RiMIhxmSm4qwpL7Wk2IMR2Ul5wqIq
EdupL8MFPCwhAg/VwMKDiWQle9ei+TCrMeHnKAPii1LVGOhqnITAFAa1B6CTY7f9Pv2GLel3oCeA
Bo1yQMSX4qtTqgx8EqlC2VX1b1vlEOwD80Kl5mSCwnmFwBJzRawBgSnvI8ATSof6XH/vvmh7HwNG
4ptxlH5pKPRqRgbnFSSl7gWjQZlKtl4LBbA+RA2U/E6cHxBSYUqVAM9F5nYktwKrs/rlxwyvk2GH
gerirhe9FufhQqwkFFmbBzKAv5LSaDwxC/rZzosWG4FWoANGqB7iWD4KvV5/E2cpK/cTUL6/Sp0k
voupiWr9nAYVNchFuBG+YmWNogH8M0RLLXichcKWCiKHYfb7+X3wj30bnB+JQynuiwja2RS36DDb
cfuWxN+LvrIt0KbEFOLx+jUvEkCuVtuOxtTMozSArbvD2z/FBu5ogBJjctkw+xztt93XuhYt5HGG
ETVtakkoyTnjXeuy6qJ122b2hC4Bm6/xvfm3bYGrPmwhjzOLjs04yhg9dxTjpTZOAwbKjOJlW8aq
R1nI4CxjzIpMj0ZMOVig1s3L5yGUHdP3bQHgqtuS1nu+C1GcVeDNHyZiZ4J3AICSWLB5i7Eroj6X
k23ivw8ajBy0H+62WOoS2QUs0t2hymes04IlLAkvdf3UAURfJRSDukNO74VpktTRZ7M83TezeCxE
VBjag2aQBJGrFry4QT6ASlY/KxIUQr2kRwVUSKGrPY6H8K32GGpdjL4y4TkpiVwYDY1GGyYBqYda
gdwA8HgxNYNOfB9+iT8x0HcD9hYaBMPvinrG7Kw6/NhWAeIQPOiM3INrembD2WMwJJ5amj2e2Hnm
/IoUkLYDJkwCOx6vBXmdBnKiIrVFvUfTXQO7+dsS/sUBXUVw318MOmC8J6g79gAdYsAD2uP0hZXE
gTrkxr/nv1RUsq7yuK9fSokmWQGAWIfwMGKVK/iyfaD1D/P372PN4WfbNMBtpCQStEsrL6l6J5LI
wOzO+Yi0eLzz+blWzWkIXs4RPQQwh3md4X48cdhg5CWcPN1m7EnSYFvHjvB2a2q9lMy5nanNyzAJ
gZ0r5ufEuG+L28iisk8W37ZOx2ncEPZKVIesiGp8yzDPJ+og3u1iDCXtsvEmCUQnHZ0yeglKYsx+
1ZUvT8cpopDpujjI2A4d4MwTVN2tRyvc/QWBlWMaT1WO1m8jlSeuvr+XcnmFHOuoDgAfhiVbdBMz
AP+pR8x4iTvNoXc6VhPhhTQ+u0/koo2BI8AqdYwXIN7FEp4TroEabn3LZu1NnJmi/FqziaVQLqnR
a78dAkynOJbxooZf5Wq/bXOEYvKt5wr4fPOQoBKoCOdMnhzRfBZigdB+6hBc5mKY6lxIPZx6KVf5
AxK16rX0C43a+lsLvMu7Yn/GIrYDy6kXihnAlqIku1J/Hw2WnQXfI42Yg6fujP37Qk6adpYqpQo4
OrVdKSheWgc2Jtj+46VxLqMryjiSY0w4ZMa7lL/KJuEvqFNw7sIf82iotRLpq+D65iWE3TREbXHt
BbD8IJxfMKRMNEcFHsn3xUNYqaehM97aUbUzeKIu0Bwpo9D0CVXjG7dKPqdmWWKYS0luSulB6g//
yV54ygGrjlO5zlDLnORLiipZ09lKGBG5A+XYTJnTsBqznkkaYhjyyABNMSVxUxyBVOcCvJ6QRV0Y
Z5tYgRhAWwU1m6TnWfyWqcSFkWfhrFIzdD00AyyR4Rm7Y6sI8R3DV2FUq1T9jZTFWSYQLebIwkgu
ahXlsdxlezYTwYYSGFfif1MEzjzjSY6BVoR6bIp52fsgr3Px3FtlpNrTbMFf/x9p19Ucuc1sfxGr
wAjylWE4QWEVVlrphbXJzDnz19+D9Xd3KIg7sOVy2X6YKrYAdDcaHc65LG2zfXBlSiZnrUmVNlZk
tUiWHQ2fZGi8GG9wqXuhFzvRk/ZdXhwMKOzHZ1FtfdtNqIahUdWSFR6xJh3xyKhZwWNpmytjSp4b
BM2J+DHD9Ox99HKWw6lJsGh5vJgYqQ6fei84smnn7+0X1Fa8X8l7wX5ua/1ZGqcowOkjaF3tMDkZ
XWf90zz8dfm8RLvGaUc0J6WsFcg0p0BiytqHilZ2MwnuoT+o+3kVnFIsZg/Y/xipudZjQD/IAB6Z
wjOcBVGZSLQgzpWXCZk1fcBtUTWY9IqQlLMXQOBe3rU/hFjnBXEB3SL3qgYigw5EOBN4LdonxQMg
k0N+DDPwfVilvC1dgUy2SRcUj39xSpKRVykBeEPweUBPXO8P34iHnpXr4ptmmw/dk2Knrj75H3O8
v9fKP0PjZVT0fmJTouZnq4tsXXu4vDLBkfFwp2GsxlZoIl5V5108vmTz4k2WefhvQphZr2Kh3mhr
w5pRvp7zv6IFWN/xV2MUoj6x++79GYEklVCUkA1+PIqigy9rB+B7dC7j2e39GBDf+QH4Znblf2Tq
EEQgv4Vxl29BqrQeSyjEIH9r5H3Xi8x2+2DOArg9C0c1ylOMjWA18i7ImMoBqqTf6Xi6N0iqV35w
L6LAFMnk3GtIrZYELDY2MeooNUjoPYTa8iGvel4Y+yNWykCDZgin2kLyptrLKrWBDCqyVpEmcI6V
NlZDQfHKbnjz2PrWjVUCaFl22CsTBaQ2F7kk5tguqR7nY9s6o8kMBneEYtpdc0U8/Tm5vUdr7P34
xYs/5Z+66wLTz6LSzmY2e62FnMOlxkgjdUA2m822oZhtx6+p8z25MUGpbj1eNmKhMM7vFmOcytGE
uGl0pFvWNmfdDBhsA68jXK7Ivv7g5X+riczleZK66XJg3oNSYVJPXbbcd1VyqoHW0qfxsQYkWFz3
X6JZcsYy9IOO/hzL4EBpdFCV/PvllW+ahQyAFcMwkXji0f/QPhdLjSoPzoRxnC6p7GKOfC1NBV6S
Wdc7JTqL4VMHGuih8nxAgmRINbsjJAUUdFGIVJXp/iUpXK6gM4Mh0ST0ID9J+/LJim0M6QPZLb1C
5ckpD9rO2Mc7UXy4HYSs1sa5y0mpY82oAUIavEafGICiOrtBj6EWVEFOmWhma1t5VuI45zkq4yjN
izRgWusqO1CGUe9Pk6df02tgeeCq/lhvN6ih/l9J+KZ1lFiLtGcY9VJ81RC3k++0QODXRArCe05l
SsIUANEO1SL1mAe1cUw1tMZf1vZtO1+thPOeXQlKUGVBP2xyhaQ3OnNDb6J2v1NQLhifVcHz/xdM
0CWF5HxnaUlJmFEUKBi8O5vqG782sU0culv2qRMe4sfZBbSVacvAA8YksqhcsZkhX58c50QTAG5n
eYHus96JFJvV6AJXvafoCdKP0YnsRcYgOkbOjyrposcUjGKOQm6H6ikQ9aULLJzPbizGgn5OEz2Q
sYJxlByD6IvTtLshfrqsKIJ1vM9yxMoyYCbTMeVjPzwuIl4Qgdvl8xvgaZekTkU0EpSBHesPEpbT
ytpHwpGztpucq6h6o5+iHoUeGVREc2onsahlVLRP7PdVwJNo2kzVshmcsvpekK/Bf3QLPK5UlhhZ
pNfIzk6KUxZXpfVy+Zy3M/erLeIcwhxXzWIS9PDqaExGz/ULA0Q2XFaEve2vMKMDHHL7Qy8f4MRQ
8OgQQ1U5t6BGUdxVMx4mfbsDiqSqf2BsXl59n7N6IKc3s1XhTRLH16pyICJSWGbF793a+e/nrNwM
g7aVa1jhpJBjGmL0NbmmzfdYeqFD7C7TPo8FFZZte/ktkX+jdoUlGbTBjqUI3bXRr7uHVFR9E8ng
ogewd/VxFM+To5a3Rai6fX/qEVFfVrhtB3ZeCBcsLEprZhSkrQ7Nk662y1nth4Nq1Pu0yYfA7tko
rkDkJiqlDAoOE4jiigzazLdGWgwy2r1i0H5IiqPddd9N/7q26X5X+s0+D45k1x/EN8HmbhomQH8g
Ge3C7PeVZ5AntUlpgquPdl8k+rJ0V/0oZKredD8rIZz1lpLV6kqDGrNUoP+U8VfEn9lgQeeqdwog
HGPAA3b/GqIdszbySihnvdEi61odo+nVGF/iwS/Uh8sqIto5znqXqkmMiuD7yMrYJCqdDEYllx/o
ZJApFILIGLrC2BV3PqRAAURH7Vwvbhfj0RIRYG+OJMmo/usG4DN1lW98n8MgM8ZOQm8eZjrB7PxQ
3ui3bJRMug8P+ZWUA8SRZaZbYrcn0etxcw8tiwGaEwNQgfwZzVKfYvXAp+w/l4CK6BKHCuclNqNJ
VVVNAAqZBvBAOD9oqEDBzHpksFhB9BfxwQ/dYwBkLPKfRK5ja00raTzofFZqwIlcUESMlsKZ4luM
TLtGqAu8xaZJne8OjXMWuRYvpCOAZ2oXryKPZvX8Ae1efZ+LGOY2LRISotzSNF+GyDf1wFZFudo/
vJHOXpZzPm1jhGob4zXR7eq/li8s7s19OIb4yritD4UXvYo6uUXbxnmiscxo0BrsERgrRzUNvpiK
IuCa+UMwf14Vp9QNHZY+7qHUvzGo3eJZs//u2og+iyiPt/RtFUVonB+aFc3okxTXRgxMKdINdp6W
thX8uKwPoo3jbGiue0ueanXEEPanQf8yTYJdE3xf53ItwEkY4gGdNc5QHXr9PmgFsZboVHTOkaIl
SI+0EQZD/Om7cfx7Ckx6Sq8YJtx4Eima4FR0PoAIWyUcdUz5FLK160vtVGFSFiS7ghwt06ULIR4f
MwTGLKvxwlDaqioFqMkC8imMgGH6Ahd+5SSTEd03QJwUeJ+t1a19HLeZcjzESVDhfZ5aN1mAPqV8
R4JSIGQzIFpL4fYw0+c+tn71DVbVc6PNtlGoezNTbACQLbYRWDsLbKpVt1wtSnzCqIFDTdObywIP
qdSplgGJu3B32Q62V04BoYT0PkagOePOpzGLa4pbf55vs/lqkIFxJFLVLVvAa+O3DM6iu4JapTlT
cNrt8hvjjuU/oh0apFj+I/Oaz2Nni0a7N81jLZOz77xRlHboYN/kNSltw0/3yU47FADdAEsPK9QJ
m9wEq+ThciRdaacOpHoM0ftK8WIvGPZAL9HBcdPY9W3sGpovijc2b5zVMvlwSsHpzQTkH0ggD67i
tYaNsCP2zEO/ayMM1ubKPyCH3yyKr6VyimyOxjgnC2CqwcS7m29kO7tFSRf0Jsg+hkARjt0acxdp
ZNMfl7WVnRrvHtaCuShh6mJJqwuwqiSH4bDsm72OfobKFyEPbmuPhrlJ0OfIyD/y/qA2y5KM0J7o
qvUYBHh8HSfucsfw2QvfAJecICzeTAioK4nclsqjFCeaXMPx+c0Bs6GgoD3op9JJAYVzYGzYjS99
IlTgkrbcraqjS5aYQMh6R5Q4GnHejRZrEMu1W53U0W6RgPtaApDOWeRC37XlVNcCoRu7C4IpDWlU
aiiWBZbGt2+AsVC0QcoI+iaOrC9FPWHUEgjUvRvY03W8q//1XBXE6TpeoOw/73iXmyTspjzAdJgO
TxDMBK/d69n4MVf/+sqHHAMPG8TllvxOaWKrCrRMTQZHrh6t7imbBd/f3reVAE5HtDGL+tTCs5Mc
S3qKHNmevik/MCFWeIzHFZP0gXPZ3jaKDG/XxBmcWkaBVpQWwqTirsy/hvLjGDpqZNkDeQmmH4Hx
Ysl+Z4pw3YVyORXJpzArpQxxAKZKfr3jFju+no7tQdmbguvp/Q34dons91XGQMHwuaoUKJ4mamgb
umU34BrWRZSr728HJkVHFkRDie09szQdgNcmzRhOUI7SGNgEqCaXz2p7Hb8l8HPYZd12U5uyozIw
T3yV1i4pBBq4vQj4RMZECjIt7lIF1YdRGLTAVqWPch9jTL9yLy/ifZ6KbdP/S0ArwNvDyEOQqibz
gn7t7qqmnt+rV5kI9XB7o84yOOduToNkGEEPGB1aKV5ahYENTq9jWUYi93p5v4Aw83Y1qGm2CLtM
GGx2yORjnT5e3i0WOL29DrFbFISjOnJdxjty2KKvVXOa8fpbjH0WPC5T9jk3X6tcsotes1FfFXju
zZ1byeNem11QyRIpMHkVKoexv0vDG6l9ubykjeTG2zVxAWncDJPVdPDWI5CjIgfoBRI66e1xx65A
irZvgcZtntFqTVxwutApTKx86Zy6+d6UiR1rB8GKmI+8dEqc1aSpmhkqRmsdWbZVAMerbnhUPiWN
HT9iXAh1U1H5TbAkvuq9pE1GlwFLaqx9EsvugAb5y2sSSeBMqFKirh5bgIYSEMyXo3Wv1tPTZREb
oe0bReA75PteG5ZUxiqM1O6+VBjrDT0i2ebV4MSBrSPMDN0PjIwyoeiNRaqIRSjcfQe8Sz3HDDab
qPibptJ86X6F8CB0FEbv27t4FsZ+X908XRuYjTZhhcp4l+qecDJT9H3uZjOzflpqygC0y9C28p9p
LnitiwRw/kChZqRmEob6OhD0RrdVJyi/iL7P+QLaSF3dtPXghOWpqJ777E6gY8wBvzfN8wlwxp/3
RBvqUqqdfLbDr4Ff7aKd5WihW7Ou713g/Ud5nCuoyxIhvoEmipRxoUAaSFDJJ+AW+MY+3YlyNu+j
eyizqaDSp2qKrPNNNlmwpJUWs7F4ZNKaAmOr+UEdKEjijkMq6DnYDk7PwninA03QBlrhrmM9sYzg
NXCbvWYDWxE9Dh+BlGBrQxnTAtcmQw16aztzmI6B1GMnieWZ7bFLBFHhpuqdv89X/sxqttK+mXC1
zjsKOIlOitzLyrB5mZoWoww1wVZLOOtc+nZpMQCAF19xkpWvXYXZnJ+XRWwuwlIwFQMlAOU9582G
Li6bdKwxqGo6WVbbH+oQxTmsRLA/Ye3DtH5pqKmAzSO2qc1aAwM3+pY9IfUA7BfRzba5Zytp3J4F
IJIMhwhdiJW5D5TC75KnURZh6TGv9c4prIRwXg3XWrZoLUHLdUl/0D5yMLB/p07DKa6X3eUDEq2H
c3ARNYculxNAd2FQtfGX+JCIuH62n1Kr5XA+bmgGXcnaaHKKq3APBOznFnhyX8dfrICNiAt82w2s
pHF2Oc5Tq6cpxozUh2WnPYFHBikM3NiDTdzcDcERe3kHt1XcUClCOKoTvpt7ViJaAuxgcga6H/vr
UThGIxLAxfD50DbyXOOSlm+vZ4f12c26UzS2elRsYmfA/ShFz4Y/bOJ5UZzdLmRWw0xGDki9NUHQ
tQBhJB/hShnbJ9knfi+s1YtWyZnxYGmT1hOMVxmvDBCo9gvMWLqIUc0HYG+inqBXwI4SPCc28ojM
eZzXyZlzrWAcPLB6Fm0RZzjEHoCjSkD4G0dwn2GaGi3ZNfqTHCvxchnY0yL5olVzlt5MQR6kORJR
wGR2jSNojZHXsAe7dhdGIP9TOogStiKJnMEDeWcppQUOLA+vg+Q0Z4I84rbvskxZVVBDA//WW3cc
k0CNjHkYHCP4ZFT3OvgKFum5oyJYWIEcvpV4NkojHibs3KReNUqGkCm1reVYCCkKtjfs94J+ebfV
/aLVUm3l0YS20/lnFNxEoaiZY9sFnwVw9j1mc18EdASHU07txLpJ0ZcSiarbIiGcQcMlhvEQ4Nhj
VbPDCNg65FbILi3aKvb7aqt0yTKtvMM708xjOwcemihxK1oFZ655KNVkLlDT1NJjnXwzNEcSgYWK
RHAW2Q3UIm3KhmMTUEYW6XdNI6E9KNO3y9eGSA5nh2EHcKW0x4G0QXnTSsaLRPPbtI4O/00Md/eO
07wgrQQmniBO3ZmMthl8lUV0PKJz52yeGg1Vg4EAX7X3SXObNw+XF7FRm2Bu+reJ8KykqRrUEgCT
GCPq6FlXnct6nqT7qLM7YLP/Am8oO2G3ouCIflFjr9Q5iCNKar0EtMESusZ4h2Dc7gvRC1CweQpn
/lGaqA0J8OAnd72ngzfZSOx22MdO76pO7iqLWz7LPwQbysz9fYR53lDOHWRaPVpzrCFoxmb+zTAb
XAU7oGciag6FUfPWGikBSDFjSJXfQZ22QZw3bcTyQUbj9YNyNaez4PknEsHpIMnJMk8ykuiyHjyD
tWuxu0K/v7xtWwqxWgbfhB1VI1o2SsQoDYgN8h+htjc1QYJ7M/u4lsEltgbMVOgh8LpRqgYuCeKg
yFU+9TsGi9g/i7rKhdI45VvCstdBGDM66ZN0Ox3iowHiHwxc6k7iZdf/fnJaNtdr47QODYTpNAdo
vcuM+7mtHF1/DlOBPW2lHNYymJ6sjJb2MggVMLXhqKY/LUDDKQ6LfsoqXwty77I6bLqltSymLytZ
qFaGcdJhXlB5ZVMOvZ/79U/DRQuF9Ir4DRNURr+7LFOg5iZ3PdXxlHR5hAe1HHw2pO9GK5zEZQUO
3jWsF8VdTNWiJEBAZjm7IzD+P+dOZwe35m7eC7sytpzQWhJ3N819LS3jlA94qTHYNvkkeU2FEj5Q
uVFS/wePDJH9cj5CGdRJy5sQGECR8ZyY6ilvGupk/SxQjK3YdLUwvmFxaPXCChdmw7XqUCtwW7rv
+4dRFTE+CpSd5xi16vp/pYNmltw2xwu7Bg1Z8drUsg94SP8/6Z7FOYvcJEqmERYaSfVn2SRfmyQW
7Nzmw3O9dbyLkM2+1tJfZVf5S+CDSMYxXtCm84WgZzbGVXh5SaKT4r0FsGiCYkJgMUWDn1eGTYv4
FQwzjh63Asck8hbWe29RGWRCyYK9NS07cnRwPnwmB8NObthNbyX2GDii5lmBw7A4h6Etow5MSST5
LMwbD5JuZ4XgVtyWgJopGv4sgiaHt14wI2OdJiyWkHpyTGT9R2ZKD5ePSSSCW0SFvoMsrFjvH/m0
1H64CBo0RN/nfJ7em3XaTygr9taDEu57SVBG+INan/eIc3XocZMXjfFVklcDDLrWKfQspwzBTSF7
jR84s+BM/nCxnwVyrq4Ei5XZzw06JPfLTt/FwMdqkVP4uzfqIykwSn4L41tN5SAKO0XDWzzS79Uh
tKkhOP9tMz0L4IIiLTLgu0vEj6lWfA603lsq42vQTyfSW8ImSaav7y/AszDOzY3yKJty0HdO8SUY
XIoyCUuA6TfkhyLb9K49JMf+JNrCbQ2RgU+FrInCTOmtFelhJEdlhqlv1lKvGWCCjdCTVKH+fGDd
tAqGBfYfMKqVRM6oyiafq0rBqdH5IW/2pBJ8f9vhrQRwVpXMbauhJQTXYHxVXf0CAAJxavI89nZd
2sqXxkY+VtwxtHl+sqrrmDPHKfLDf7meJXrMxkjY/HzwF0UPW+4Ee9U37fGqcSIEtpGgDPmHpZ5l
MgezigQ71LjKBtC9jjZiJBlN+ONjUbX9oz62ieLOqtwc82wevCxp08TJlJE+1wlJrupej3czUkzf
Q2IkVwuIzb6gSWcWDUQyc3+n06s94bQL1FESWoOGEW2L4T49xuAZY47nA02viPBXcjidUhM56TKW
oDFf6S2YwvF6aU4z4EJdyR+uzRv5cFmHRWfNqdhYl02t5hpstRtt2WxcPGptORU1BW3eDzLjBiGY
JcMz9u3xVnWWhmglRCag9Du62CkaMD+ykN8SeBcaoiWgn9nTklhD6SqA3rbNSDb9BK0o3mVRm30N
9LwavnF/qqxMy1uEp507uRTPTIa/j+HPK3YbTT8lIWLWpvYpRMOfrWtoS+ROqQYpTdy1uP3YRFSx
G2CL2k5BGeHywtgl+k7JFRWtlkQxZYufmVXbCmhm6TI6Tfaq6Q+dsm/kws6GWym4tQxBvmH7hl1J
41R9MrMsVGM0cY1gY/vFlzB+Wu7k498XOhFc6JsauJLGbSEObCDFiCyRWZ6mrHBK2PLl3ds0JYWC
gRxd+ASDa291PNXmgPYDUMGV6SsZK7ul95IsSuBu1gLpSgrnKJdUkjR9wU3eeoGfows/TbwGA3EM
qLu13MtL2gwbVsI4r1eBhNysdMCLzODUBJyyrXWTLQWnNhIUPYTL4pQhnKcsUygy36n8qKC1ogKW
7WCgxQL9iUp3NPtPZvyt7bw0SUWiRefGaYbe1kFjFQjwWSs8IO391A9egJwFNPLATuz0FhUYYbM4
U4b3pnZWFi6eRf99ppIYzQ9lY7PRn9xPAicGbRKqVgyKI/qsi4ri2xGSqsloXQWoMtg23ipo2MdV
JWdoiND8yW3tbGd+Mn8oj6zlvwDs+ihqMdvc2LM8/hUvleGszRJSLRbOMJh2Y/yiB0IQMpEULrSV
KOQMDRz/cls3doGGw2/Jg3FQr+fv9O5GcaOj8PDYJ98d3mphXIDbmUvZGSmyBcQHphYwJsmhPDQ4
tdAVoR+LDo2n1jIW4P8rFC8rDCqzsRQMi4IrTFJ3IXAty924N0U479uOebU8zsVkNYbZy0pm19uI
DCr6gA70JvRBrIX+TaHb3HTMK2mcj1EXSU0nWgxooIhu1D7x42ERuLHN63MlgnMuNJ3QlcweJD3S
jTfgZgmQYLRGUtuaGuinTpH0527Igqc8LizMYM6iLRXpKOdi+rbJ4ooVQoK2s6vmoe10OxWCQ236
lNUyOZ9ijQvKh5aEGBUQNazNIfWn+373dyL1o0/klTzOn3RFO9M8MNlU6eQajHfemT+lv4CvAjA7
XL6Ktm8IzJvAbykYeOHH3HrUXfV5QStc7WnHChAEwb48wD3/A9SiPxjdWRa3k0uZtXCieNnhxO4Q
haMFht4DecFHFcGJjqKH5B8s7iyP28nGjKbAzBD1t+hiYAytoL/Z655+ZLNKoprFtsH9FsZPuRU5
gmiphFuOaGygZVX9kYb9aF8+LpEQzitbFVhnQwBwO0t4SqyHRARCsG1R50VwLjgtIisMGZjwkIFp
S2381JqAJk29y8sQaYLBBXVdmi9RoHSAA/BYcTHbDacZcGcYnY72ysk66I+XBW5GXGctN9i+rt7B
NVKpy1QgnxppsgPORk+ZC2/A3GghRYIjEm0h+30lSqYT+r8LHZ2sxKn7x1nxguRDz/rVcjjPmwdy
WOoLom75NrwxGTStr99kpfs9ePiFcrYHZonwKSgyJ4Nzt3MxVpVOMxjsg7xjuSfLaTzp7u90iagm
J5TGOYvRHELFqDDCwWrrCka6Yi93Qp/6igtorsNl/RAdGucpABuByvOEHt1y2Uu6n9fXpgjXflvn
gYaF7nmLqhgrfKsYlYWh26pDZ4Xe21qEKUZG4pydyG2W2ZaPSbXrjznAs0h+8kntm6IljP5Lto7A
FZ7KZ6vcy+PVQl4mZQdq23i0u/FUCkcUNkO5lWDOT/WDkRezVLKYePYYDSGJT+GVfhz87Nq0PpIl
XwnjnJYSkVRRGlhDBwxgK1TsLPUvq4fo7Pjphzk3k3HqGjbCrO7I9bKnjSPfaKhIFygJUtUW4hJt
Z0NWq+JcVhxliVIGeLolhwnhaeln3wBZvtwUtuzMh/E0FU4mokUQrpNzXl0ZEkmNgWjRH01//goC
C8901cxDe7wXHc3QNpePuEsNNkGQoFPkd4E43v1BpOAtrAa+Iv2MoxtNhCO1AS+A7N9KBreVo1Yn
chnCuhHsj8ce3kRDBtsGxm2Pl6GyS4FEmXjh7t8TBL+Vy+2mPMdz2o3MYdYGOjihPYHIcW1ebKul
cTfB0NQYXx6RHcn0v5b2FM6fSuluFGH1bkeJKzGc60eugmaNCWUEyK2PbtB9dqI+OE0waSQaO9t2
/Bo4igxTwwwAP2LeBEveg54VlE7IyqVeyWCvb9F0hLe0ea8KAoM/rOwsjXMeXRIpddaA2CAIMhfB
IibM28qNFTLZfQwGbkM6KfP0upDFJSrIMwks/7JzYXv37tmra0CsYNRMGIF9ey/k0wIFjdF9Yo0P
6Lu1JeVu0olTpE9T8fmyqG2nspLFXapmVgSzuliNY+h2eQOCuNLVPa//IvnJPvHM3M4cUQ1iU0Op
rhENqFNoROeMII+iqACRNdrEq5dc2qd5bhvpq6Y27uW1se+828aVHM4S0qnokHUH0qXV1G4tFUBl
kmxrfLksRbQa7rBq0uXWUFP07YMUCj1x6akZF3sUgTJt6sRqMdw5WVqZJIiP4fyDryR8lJoHqQGU
RYSr+vvlBTHfd2nbuKikrDuNSBMBcWZ6oO3XVthBv71jpqkRg1i6yY/aFO1iLrWKc5mM74F2M09f
0uY6LkWD8dvrOIthv6/C7lyrOlKmc+Moy75KbhVT0AC3+X1gRIFk28TQGD9OocyyPudN3zhtBeJI
Ha3w+ZcPnMRKAueJ5CIztVBpGye3livdyO2iCQRJ2U0bWYngnl2JYkmVUeJBbGGS06Zqctta3XUm
tT8uL4UpzTulWsnhDiOLMNal4KnqRPJTm+0jCvJmDch/6UNAf1jk0RCOEm92h60kcl6mwEicHBLg
kupA88XAxB1FDwPata5FxZxNdV4J4tzMZBR1Fxfz7CTNvk9d0l13pquP/uUN3A7EVmI4P5OiPAsE
swaRuwxNQ/KicKNb+SY8BKGn7BgBiWiCTKTgnMshw6hNssp4t5L52rKGfbc0oncrU+FLesE5m4qO
XaqFgCCMS9nPI3IAlrpDl+kqCcdTrXdAd6m+y9Z4n3SKo5tkH6DAJAg4BQfIVzSXdCJxMjGyxep6
lG+tLLJj6XvSiga+BLbGVzNR8Gu7uaWTY8y3+rB4y3yM+0CwGJEQzmfQQY0auezBXZW1dglsoRlw
WONBoIybr7mzMvIluMhAr1YgocwsYxQXmflkF/tgJxw89hQXxX+iJXG+Y5EHnQQMdoBaR1ruI/mx
zf6jHuqct4jjojTmECEXe86lp/DYULvy1Ds20VX4iSjdJTAtnfMZaZaqVkjBvVOQwtHAaRcSUSOF
SATnL0ajr5ZW0XF5hNeF/kpSQZ5YZDWcd1D1rmsLvUQrlep25mMvveYgNRYNn2zH/itN4xyEliZN
OeYxnvIoGvZ3E+b72MiZCjaNcCf9EOi1YNP4lG3XpMtUjzgXMjtRYIMrxkuvx8QGcNBThhpX8Czu
ORDJ5DIjYTuO2djjJa/R0xxgNDgXvag3Y8fzHhqcTygisgylWraOVTeeYZl72dBcNJA4knxfL4sn
2ESBZvCp3Bok0Coqrg0KCKYGDlM2JYm2jZ35CFTZxo0f/xnTvMJilQt3CZ/SXUDauAQGDo81poGt
eR/ug9flk3Jk9OlRYafo2M4VJEtQiAVMJl6rqStJtshdbT+pVtvN+RJqVYVcpED0r73sgHt6lxqO
dZ+C4EJ2Grt8AO6QCIVN4CINzp+0TdcOdU+ApxV+jcwXMp6GRRCMikRw/iSnrYGhEnhhE4yINtWS
KwtuuMC4vEB9RPbAOZa6HpI8YIQIGGIyAfwQesYL5rBB5gV8hHIXu4n/obTM6sQ4JxNHaTbQOAW4
RFnZMZGctP9QEeAsgsd8COuGqk2Io4/xOuxp7fSqlzaCvKdI9SjnS+hsLFlpgMNX82VgTqHAVQJr
UE/t8mAdMy92270IB0ZwXDz2DI1ztZabErMRQKkGR5gl6toWKB7/XDR0BaMyA9IFSXFbaXti7BPL
u6xzojWw31dPxQVYTRZIGUenMAGOvwySk4VBKhCynXRcqQBb6EpKrlj5qKuI4I3rBQ0G9T1eQ+C+
Ca+UW+kaWUc33VkvluCB94cLFC2mCvpMFby430pFhUYLh34CDuMD46uTT+CjcsqrZB951idRF8X2
TfNbGD/rXKrzKOkashRN2jzN6eSWkbIbjZ+k6L02VUXqzi6u9x7/LI5Td5KXEZkQh6AiNLjmX4xN
s/Lk4+Qtn+EmBI5JtDbuFpVMNWmDCpFIMz/n5ZUp+2Z3nQ+jbQDe7bI+/uGxd14Y9yxvoga8GiN6
NWovUWw2ayl58o1+h1z4L4gYUXfqpuMA0DyhimLpBlBW3mpJLo2xrs+/WgwYm2t8NKknVR6Sx1fG
Ljr27QnYAh/ZURM9BkDUNCxAsnFXShCgeUpJkD4tY3je11o5IPOErNCuFGXPNpO6pgZwF03Gv2i8
fLs+MyjHGv80jtoBNJSepHs0DpIMqX6g6tZCTN0th2LqFDkGbCmgsbiVQd0lrZcwmkaRJa6j3Jsq
UXzP/mJe99ciuGsSBM9jHDQamGPmnd596mHOIhZAduiXRHBKUZoBzczFQuyNiCp9zFAbNMfBTrKb
kJwC5XORi95FgkXxUEJFow5pXAB6fkC23ZzuavY/ETfKpnWtto7P3KFVTkEyFXNAySFuGbXhKQVr
yc5AaBiigpH9rGf3skGL1sX5jqwF8mAy9q3TGbdhfh/UR7l7uSxi09GvV8X5jGAMZStKshZotC4j
cYhcpCSRYkN2KEdznqiUvOUO1+K4O1POukRuOozS5+SgWy80kYHW8H0YTXsKqcD1CtfGma8UA2a3
qxETIn66YWGNfIrc6Z7BU0ev9HB5JwVqr3HBdDikM7UmjTG8AtXX7/bpwdhVIFD8b2I4H9H0o2HS
EA90csRI6V47zLt/ImbrNQbqC5WoGKI3KH//1+acjWXKCsUUBash2QU62mz1XT9/u7yezdESgBWD
g9kCfDB5F6gFVrDEVB0RfKo7tDPelp8DN3Zi9GyqDvBp8MC1RT1Wm0HVWiinhnURtwmJ8l8w1woi
3sINPZ3a9HNwKx21L6EDmEpM7oxEoJLb23peLKeRqV5PhLaQa8FFadmplfyYfDLMV8GmMqt954NX
m8opo6FWJBhxewF03qlAkjHtG1YHQJ9BYCv2fEr88e6ySHZxXJLI6aWR6EsEhuPWSdtxN+TXRv41
Vp+m6Get/WhH0btoO/JYLZC7x9J41hOpM5Gnv13QFa6ehtOQYJSbNX7VO8xA+aMIzGjTG69Ecvda
P1XgPSJI+ObxZEda7iTUSUWDjQIF4SEYakvT+3ROsY00cKTss6nVrlz4AGoUBIuC1fBEeFov62EL
sl5HJ43H3DCICZZRYNybQkxAeuoU4yoYWoHSrN8uQBgFOouEcn9HMXAhuaX2MxFCom2GTSsp3DWp
zJg6U/scnnc+NertlD5dVu3te2QlgLsjkXIljWVAt5HfkyybkWhLXnccRhcxDbjpRbmgTVtayeO8
kxL2PZ1D4C6Aiy1wS0l9KTAd4+aRCRYio5D2INdujmOoDN8vr3TrDrNQYqd4HeuKwYc4Cxiis1gq
5/9dLtQbcbmku4/cYWsx3IHFIZmnRseBmZYnWXsz9QwTcxZoaSdDaxvkUZo+4HfXErkTbOS41XvU
NhxNDd0i/N5o10v9g8y5e3kDN4NE8HxYwCDHmwigeW81vphNpbZaAHiXs/13d/70PL+ofnsojo3/
D7pctpR/LZBzhMo45OEChtVfA0cF+q5VgKl8ZUHpcJe6mZONTid6rwtXyblCWS4lI9bAG8sIi4C2
7AVuta/dESwKZJ+Jm8vZ8fCXy2qRvFdEc+0gVaYF8Lzr5MBInyLXcswCRM4y8HwsdxEMv235rbU8
zm+pvdk3gwyDL7srSfOH8iZLRFmIrYMzV0bO/oaVb0yKfhiKDG2cqH/8Rcv/I+26liu3leAXsYo5
vDLgBB1JK61W2t0X1kYmMGd+/W1I1xYPRB/YWpfLLyprBGLQGEzodlk5TPJaAn6axStummNGRE1e
22HPyiYXFkxxTK1ixOwWPVVQGJ5QD4ZSDAZWpiPaHWVS+tU19URN06KVcmfCMed0GhekQNA67Y26
cRgLEc3npkeuvyZ3DMYx74curpD+Jej/Cxg5Ln3qSeVGXn1rHXLB7m05yNocdwCctmsosvWdF3X3
s3ZDzavcFDSKbIc4r5vFz2dNtZ2okQynt68nH7UQYn+prhZMNg8B44+ZUleUzxFsFE+30uo072cU
m5HQRA4OnOYgvgguA6Tgw/EcK5MxmbaUYnjdMYIqvYsHX5EFe/OcLuTRYrU5fCtoBtKEbjbRgZCi
jtK6Cx5JL93eovqJKDBw2AddnWHZrsJCMoGDjW/8GDAObvsKdDTQBtrsHM01/MsfbzM4XHkEBxkj
lF9nq4Q4TxMNu04KkU1MiZWgT2kQkDNvO5+DO8yyIOgCxZXzlQ0RTKGhFkqzvy1QpFYk9aEj7wSN
4c6IgEhN6C4WOcem/62Mcoc41Nqi6nv4X2N/6kdoWyvze6LelQXu3NqSbFnQaIb7SWTubuvWCVBI
3V/epm23eLXC0/mNcl5NeYu8g3ltAoyMq5joGhoDkHggtPSEpOdb1yPGrv7arLdEfk6cVGb7f/rA
BNwaA4jBw4/1AW1sT+KpR7b5bw7Yyh4Xv9lDA21YE73WaXmnt/ND01lfi9HZW/oESmeRBsc2tq/M
ccHbAN222dQSPFVceugOxr68dry2RIgDCjI3IsnT5f1jbnZpedypLjNzMO0Wt3+dRo+JHKPDO8w9
M1LBiB1/TJckiPRUJC6znQdxHGi+gHHdtvjmGEvvIginoAgHNvk7lpEoPsa2O1xVQfIQuphru4sk
oetsIYoDUTrNAHk565s/P+b6CPoFNUVTZeNcY85ITb/H9BC/p9dtbYXzl1CtjcZS0C1sz7PvtGDi
y827Ps2/QKFb0F+yBSFrU5yvSJgknQx9mbx8KdzJ0ILQEqYVRTY4/zD1pW1GCTbYAK7iP4Av41O1
Z/O3YBVEiP/zsjtu+j/8As8yE1JpyJ6ebxLAuegUg1HnJAeTkfVcKffmh+kufpxJcQ+vFNzR2+t7
tcfBcGTmxjBooGefqw8ddPya3eUFbf5+Ff2vlo7OfJNvVB/1CFWjEvO+g176dh15s3J/2cJWlAEu
E1nF0ClrGOYuSm1R9BRUROglgd5MphxKcHPQRLAvIiNcMB3OkAsrKDKxhp2hB3bfzbd2JKjDbn4q
HRN6FggrgAnc1hfNUOQFyOW9XD2WxpNSCz6U6PfzW+3k7di1mEeyw5uo+LZkmXt5JzZLaM5qBdyN
m6fpZKRjgaL14WXio7AQIE0BU4hURS1LmzfvyhpfCWqyKDbmFpXk8fisZ3Mc3NaPPvzL4X+GjvxF
wV76sqYhXwLyl/ODGVo1MjUOKl2sdcj0UgI16heVaOT9RWXPzcfb2hrnb1Njo+uKqqgkA3YWFOVT
30zRCSAf2h8y0dCW1D9BWLwRzQqzHXqzSkM2NZwoRQfdyPkqiwKKa52Kh2ov9X6V+JDEPMXNY5p+
X+L7OX0YzUjgNMyrOYsg2nM0IISF6gM/JaclujlY6Bb17OUwMcVNW/LlxnaR9fUqXTpcdtGNc4wb
w1Q1lLHRk8+LuJiyVlqpYYPQpLpTm69FdYOm5csmtiB8bYPv4wmVWTNCcKmiUTT9wEhMkk9WoN6y
2X9obn0R5S+2gokze9y9bhZzb8U9Qqb4NBE22GtXLgQZb7vghSOv2PVXXeFdXuX2h3RM/IMgxuLB
KtMzJ6or1IyyxGuqyZ3s0xgL7veNgAULe7XBAVY89XbXxgoyGHVpe84MtjFrMkMvS2tIJkqS4Kra
AhRH1kxcuyzzj3/Pnd+xFKOiFpxD3cUf2MAaxv53MzRYK2iwCo/4puND+A9dDSB2M/js4VhPY7zI
uLes2J0IC3VT38nx7JosSHyAN9aTXXU/XiWy8O3PPtybM8eIpZjUHfoqOCyjamFWwE6Mo061Zyd1
kNGvxXSKdNB4fq6cdx1x3GeMLxtf9/nArF7OTSuF8lAguVEV121Ye1OGdMZ4VJWdWgjO9/ZhMHWc
cV2zwdLFHQbaZDYmYDGa1wbNwYy88BFyqPdOsGAIXPlmRR7+hO+iXMqmo66MqueOE6kVhKiNFDQO
cwF+JsNtZOrO+YlmorqUyBLnouhcSejIlDyr5lqt98hFVRnBkbh8uLcyAo7MaIlsFoIiED1fUAii
/TkrOhb1lo/ZjUXqHdOUdb4iHYW4VzwhswknK4Msdlm5SDQpkNpIE7QIxn7S5V6OlKUjLCSyfXjj
9yBcguszcW5+mn7paloYFXpHzLv8G1uU+oEiATs9Yip1J4qsN5f0auzNHD2KHo6eo/udIhUQ7ukS
TIkAsTYhZGWCc/Yi7zN7qDEaU6ZPhXlABs/VpR9Zidi0JpddYiN4ZM+Svz6dxrl4m4b2HI0oPWAa
bFck6KJTI4HXiT4Y53RDE4IBM0IqaMmJSu9nECG2ghtlK114tgzOz5BkmtDoGKM2hDlhC1LJjrcc
naO6NwRVhe0oYPXBOIwtBmvUpRKJSXpSiOqhyHscriYI8RT3DVTERWW2rdj7bGUMOVYnaIigOLTM
w+x1GLexUBsqrvJDhECx8EQlS+HamF+ubdVdpYdt9Bevf/qcrW5RIGUUX6HXi8avtm/m1cfkIwHU
b8JKtVjGP/7wPHLxiT7V4OHMSYigwL/s6yJH5J4xZWnWi6lAZ6QwvmvlbZIOINsLLttQNu/g1yXx
rxeNytNQWQPrV7KRZ6XH6oHxNuWfmPA7NICKx8WDsvHytf74L4IPwXHmi7+JOoyWJCN8swp3PhZM
DvSIsLH2G+qqhFE5UWEvp8gmByFaH6ndrILGGV0CYJwxBrBSqPpHwXdlKHEB43UORbI+Xwa6YOa2
oh6bO4vuIL6l+yYoBJcAKdnarfcCk4JrRedApYh6DCuz5ECUB+axPoIPO0DBUtulN/E+PYrcU4D6
fPSGEcGilhSssIsKVzISV8FgdG/f0vqmyt/zpl/jCt/q1o2pJKugPvYGiehHkHscMWlRal4JKufk
VrQ2wdHTOWSZu0ifQFqLyBTFh3L4YoBfWZN+CzZM5IkcnKR5Nixl+lxHH4Pqp+KmTKjGwnCi5k2f
0DB4VwvqVFvrAns0WvsVBB9vtKXlWaJ2wb5i0x2L5dG0b42ucN+xrLUR7gqgCbXjtIIfXjsfWc4A
jDM3jCkNqBwkxPIFfr/1FdfmuL1KIV2t0gjZHhnkNvWTMLG3ec2sDXDblGuKrsVhiKTb7eCjzkty
r7oyP748pENPFtTBRHvEw3416NU8aoimeuNzNaKtomj8rIgEg6Tsr+YBarUqPj2QGHXfaDbaAkcV
gq7yfZztw+yQlr9TnXSivOVWIslZW+NCxHHOIQlosB4zYNPdSDGwiPQcoU/G9fjZ2KWmy/JlkpAs
c9M5kCnTDUfRLfxzHiLQpU6R/AeNTUFpgJaxwAinncDf3+KuCsoXgyVzHKii6tyFYtho+LXDwSSd
L3us5Tc8ZDuQ44IXKyIiSpK3Czo3xt0rM42SqJcTixTJp6TypkIESqLVsD9gFVRZSgUOh7i0iASq
IQAtS/cpX9Vb1qkRByKg3Thc5+thp2Flzp41K63kTCeMKo0xi0777sryTJcFVdACFyUB3p6uc3sc
OKG8XCy1ie+nldf2t6E5jT8F7iDaIc7lIlldpL6HBRvDU8UH6rPBttZn9Hbo8UWxRqQILTLI4ZPe
1XpYhqFJHKTalsOiEMGKRC7BI5JeKeWsYEXqnXo0iLI37pW73mfar+G9MCElWA5PclD2cjuNUIAl
HZlIflOhsT1EuxA8onGZOqt4rpnt+TkUnvkET3cwzXaRQzfQIvk4eXGLKXoJ4kzUPnS5kHFZ8C0N
DizqWU5omS0maYMZhTzk75/Spw5N0kwEthVmUETmOLjIRieTkkgySXhtgxt82XduE5R4kFV4/Il6
9EQ7x36+Ossdlbq4MXCWjfzLlBC9/fxnjshzH8w1ndtlgmskv9MD4zovd0j7Ut/Yse6kpXL/0B4H
FtQpNSOLK5OYX7PH6sAo5TJPbUApx3ZLWPXYeF+eOyIHHZPeRgrqiyZRbtsAmjlwfP2ntitu8GDY
ibKFAiQ0ONiIbTWV4jmziIGHpTLsUKlAuUUQcAqXxGFH3EJiMlbhE6xwLbnPPLZXuu/sKEj5ROGt
6DbhWRHaESuaOszlsUmVJBg6V/0yfshOQzDtUFW+KUTtQ9sf0Ub5Aa0M5tuZ1Y4pTeaGRhLjKip8
yX7K6+CyFwpM8JOqoUFz6OfAhGZ+t6PUndrvS//lso1/+HB/r+M5rbM6utSqlHDC5DdhAi/1Tez1
tRv7ILW5MckETol3vMKZq78a5HCwq6c8tTNVI8DdQIudXZ5n/72b8dwGB36F2sTp0FCTRN8Ys0NB
omPnUoh8jycGgIUnYgR4G1OfG+QAsKfK7MhUxkxRex+lmHe874crvb4exsNYffzDLWN+s9oypZ5D
PCAzk6SnyYGiEkOnwa1ydzo6u+r4Hnab89VxaKjl1AilpTVJPam+/g1aPGDFOghWtX1hvfoFB4FQ
nlEdezA1At0Z3I8JODztk7Z7VgAJ3olOr9Y4DLSrLu26Eh5CD8k+/5reVntngouMPkshjsX+8upE
R5kDQ5TaMAEDlW1S6J6t3qBWOoiqhwITfB+go4Um5Drx/XQZzOGIBdVs2teyqA11ywy0CRWZPa0g
HcFtUzcMVT82hkI6J/OHsDpQ5LnkVhKFnlshxdoOt0FVBIkRu5kUwsTcWYda6WXXyW7yWE1Zv3oP
7ymGrlcL47ZIm9V6qBR8t1G+1es7Q/cvu4BgQfxYwTI3tuWMikIqLcizU/vfFTbO/n5+/MmaHDmE
mylEsvY1+hfU0K2XThAYCXbf5sBbGqwUgmu9QuzmO0hQvKgHT56gDWkzcgCzLjh40JyoQAHrHN/K
pS+qsW4ZErCWtyyw7qNdi3GPnPRX5XvilLU1DrrVYtSSyCjwiP/B1JsLktTPnO42BjPFol7bH/B1
beznK+xuWwWiBgPW1ql+XvRuaQSlKQrHNy/19Zo4wKaoTGtDDXST9vNvNVD2IFjbJ5CRf54ShiCD
qNi07dyvy+JQIWmMrhojxMto4o6jHVMUj4np13qgO7h2/5043dalu14lDxFTkvSQZ8A9iFEPXdon
8afBDpSaTFKQCJnQt+6ntTUOH2TFKPN4wluYEXmweprylKNPwsJ8t/wkzI6wHeJfpitrPJpr0tLL
U4ULo/EZQZPpRUH1ffguta58UHbDc0dbUxLxS0Swk3z/wpzkc52xNNNAWJtZvXPNQ4W+4AHTT/J+
ESmqCs6DygGKGvZ6WDtYp5S4s3mikVsVAjwRmeDgZMwheBq3M54GtidrNyj9jLogpSr6aByGxCHV
UAWHJy7OTpNOjainWXSgVQ42IAhrqBHUOkj0iJoSAlo2Z4KIbybxfU2KnbDPg3nzJf/jECSH/puS
LDCo7hhRQ75TdvVBrDInwnqVA46+rJa6KbA5nc90ago/BSWEfMuGFyTfFCTYN9pK2B35N0ypHGIY
iaYUA/qDSH+kB/M3e5NK3g8w/rOUPqiN/Pc8tRmdEjqP0GKF/57Dfa/0Y9rEiUyqiA2aXNNM2dug
Rr0cWmx6+MoKt1lWDArpSq5kEiWmCwGlq9HGXEby35lP8PVWZri9qqZhHqeyU8hiBkn0U3VuM1p7
l5eyeZJWNrgdCtN+pLncqiQGo7i6KD9nzSaXTWx0Kpyvg0PyNLGUOFSgJcFk81gnLdgTa7/3GbVF
KOoSFuwNP1g39rIeRbUK3gAt/axMiuXKiXnUDUPw5t28DF8/HD9Op6W9OiRxpZCISr+67FaR5sc8
sl1aTl5rqHt0+gm+I9vuNxCxsshBN9WjKZdzrKwoEAgO8Y00RG4tZ7uxtvfUctzL2yb6kByMx8DA
vGykhcTZfCpl/bbKF/BcjcFlM+ysXFoVD+WKJNG511RA+VCTscAI1aKgWKB0OQ7x0P+Zv/M65pUq
VRktc5U49m2XPEyi5QjOE69Y3lJNa+qu1UnSEKcKukLwuUROwGFCMqNFNqWZTCidvilT59dKSDQJ
yrilvW9pfbi8OxvlxLOz63D4YJah3TZZhucnuFZ1z3mKY8wL5sgGA/l0T6qhmFjejntRPl30HTnM
MOuiziCRA1K89JROt5ao1HLZu8Fydn5R6FKqWXqhKcSp93qNyu9jMwkQYvuu/fvAYs7y3AYES/RF
naiMmDLcJVc1BkiXnfmRTfhCpaIVnNfLgIR+x3NrrZkplLZUJbMaNkGfLIfG+LZM1qmkU+xWEPjT
jWQvcA+2hH8+vZiVODfaGQoUb6pBJi/tdbnHCFVHvz/Ie9F8u2jHOKCgVOvKSivAzqZE7pR7ljq4
qkitUGSE/Xz1XDTrUG8ns5fJHHkjRAgcoquClsTLgKfK7OcrE3nbaXFt6XjSq+j5tme3lyOX9qpn
iTIgmzHlyv84rGiVGsMd1iQjpmS0CsMe/ddE34s6ES8fVVXmIEJbctsYM/iADObvKAZvTl4JUFu0
LRwaNFPU1KMTIZeDFK9xiIpbRcQDIzg+fPJfLzqjKwfgTKf8ar6E1uTO802uPlW4KmpbcFYFn4wv
Ami42KQsRO6rSz411gPVBKGC4Hs9I9PKx6y+rxslGhcyOtRX9CXIx9Ifl0KEcOx4Xzj+fOZIVrqy
n9EvRrLf9W+WhGBluxC0yuD3YolkUQF++1326tLPD47Vwqqmd5pYzWUSH/qAUfWEfrOXguigkm4X
3YqoxARn9Xn4YGVuqZKSRhS3UKOYQY6iMRRTd23vYtgnuIykIo/gUMHsO5B6TUC3YWrui9i6nkTT
gCKf4NAgmay2lYcG94NkuGaNLjvDTX5cXoVwfzgscKx4zGwQz5HxiIQ4quB65UqPjKeZqRwrmtsI
PF10ySocNIRm287tjPJW8vgivCqBKCz+Jvus6VrUMiHYJT5L1NKosaMwXEi2HJTySEUMcoKnEpoH
zy+HNOuoGoWoa9nXCmETSbrmM45wDQrjyZ/FWGAY4IzpWdjIbYK0k0HwYgkrETywX3ABHp7Z2VfH
J4OeGlVaRyYpJvtrr74ud9U+P7Gs6LwXkp5tH1ZMUWPsGAyy/AxLDW6JVJoklUjy7xkup3ek+dql
ogfmP4TEr3aYk6xW1c59alUtKiXqrjqNjyXYQcHtAzmp2C8PoIIK1L3k2/emACH+wdNf7bIDvrLb
1DTMOxN2s8f2kQ2z0O9sHjXe21dxIBpm2fb0V2McHmW6UqbdOEPCUwvsyBu69yQJ1dffz6FRAQVM
akB2noTaZzMLZBDuNv9dp5a9XV5tcGBUWUVVTg4+2Nh/SkBwKT/Uwsz/Nqq+2uDgxyjbtloMfCf1
7qXroriNieNFB8brr+5ZVk0EQgKTfOvFqDu5VWqhQuYZ5MjXLcJh7ddlHN/efYdNPWum4vAwNNqp
0qdSuSBLfNK0vWrvL//+7SW8/n4OeSCzW6aqAhzNl+MiQ3ghQmVLJHvzDwfm1Qr3OHGKoYtoFMkE
+cYf0Z51t4Vk/My66cS7IrTGwYIlx3hU9vZEpKuJMGvZjl6hTzBQ3YSI+h/+4aJ9XRv7wisw6Joq
1cNOBc8z4lSwgSt7VhyRrms0XHS4+UQGRTvG4UE+hpVT2O1MLLn2Wtn5ZWaV61Dz4bJjCNfF4UIp
px1q6NVMWupH31ghBo17+5AkmmfsdKLuRSGlaGEcSMha0hfTNMqkyE5GlnlW4s3l9K54/3W3OJSw
zHxpkmVaCFTVQnhGL6gHChbBjx4qQ9eaNDZnAi0pL5T3Ixh3y/ldlVtwwf8fFTQuOIHMcmNFobng
Ok/28idMvUC/RP/8It2SPwk8YTu18GqNwwiQ15htHccySUafcVSVu2iXY1wD/Zs4T8FlawLA40kJ
UCTGIDHF4a1laVclNhjzSsEbVgQQGgcQbYRu21kHHHXkpV4rfzFPrPRSILijImUx0UnSmM+sEMIq
az1brH5+7vcGw5wfZT4ovgJ6wwYAyuVPIULjICKiWZJilAfhZIOo4dCmp1lU9xMuioOHdgF7U0qR
PNGve/RttjtQN/nRAWOWAPV/AbMiJ+TQQYH+rGXKOg4umdE0n5II1Ft75fjMyi2Kx4UewsHEpCqJ
RBek3KHq6rORTjBh+SljoQVhtSiM2P6WmobJeUMBmw6v7yAPih7FsjxjbfEHGayKTHmk/mxiHjAn
6Sdh/MpSqm9eA6/2+MpMj+nYMtXtGfDB2j5YifOZr2InImvfRMOVIQ6ntKjVRksbFmJO7uJcJakr
i5gqth9qKxscOilUGxK0Q8yobJo7dv3aD9pO8zAiR97nFitbXBzTl4qNwfIBd2LQQQsMkX+Gux4K
I9ozUcUf2+OAqjCHcJhbFFFh78Qcwz6gxoDcYQdiEVF/m8gN+YpMFGkqqBS0GU/ekMH8tfTN+Nr7
Nsg9K2+8iv87NzZeBauvycFUaqkVHeMCO7fo/thmt+H8cTEy0WXJNuWSt3NIZTtQ+6j1Dk741dw9
t2N/xGjFyQCjAgMPYWMHw4ZL9jikqpauqsayeMnEs+AzQwYuI6LOiM2LcvX1OIhCY6ojLw7aESHA
vbhaBKwyFVNwVV4+wKD6Or+6nKWOtEzJFgJN7dk69eHREhVTt1sT/l4IyI/ObRQYVcvNGWiU/e4D
3VPRhU26K/agzkDI5+I28a2Hy0HGBhnB2vWAvOc2G5rNilIhTKPhdWTafkwHN4qOafFzgpo4+A8m
+yOtBC9t5s//7BjQfDg3iog6zpIKbznF0b2OmlBuOXX991TI+iI4yZrM4UYVVandzHCJ8NPsNSBM
7Z7sU/75/51MkGsTBG1Cg1yI06mqHeqODlbgzGUj7YaMTdR9ULV9XIJuByE/UUJYaJJDj7YZQrsv
CvAuXZfPjCLJrthnJ/2HgrkY6kXfBS7DXOLS7nEwAtJAtJpkgJEBLA8gaiXl6PYE0/SQILX85afA
3OXjDb3Hc2cJwUJLSxXmxsa152A6aXvzMBzD3gVPQP0ARh8vElNZiKxyoFJE4wQpSjwus8YF/Rg0
LAI0JiGNopi+cQcGDdyqIiBjH+7Ch+XrPTXVi2hWTESrVebqvzSJHpriaq53Y2gI/FSwPL7ak2az
3cjOBCoLexcbu7L1/2zXnuPKVaif0Hgy6g5NAfGhrqFg4Wlo68rQwhvepksw+2kgzncIMPr5oKxs
So0Tz0uFFA4tPKO96Vo3TB4ur0tkgn3XlQlEV9pimy00Xisy9/sGurWtoENNZIL9fGWi6mkRNXmN
Jm71h5O46ZS5EEf+s2VwkKEudAyLFOHoJF1n6i/lV67u/8wCBxJaUeWSNOYTSVrNTezCM1XzKu1C
QT5f9LE4cEjsHjLSGqphy0zyNFD1YBY11W8/gXRN03RdAw3VG3rvJp9atUbPRIsr5OSwguKuTjEo
0j1q3nv7IVf2OB/L0iHJ9QGbUwf1o0GSoxUsx5mgFR1JtPdF1itrnLu1xVAoWtyx1K1HVbc6sE5P
kM7luylglFTCtubN62NlkPO9aAkbVCrwfmVDsEAF8GJj1ozdyPERounTl3c44soc54hd2ZaGmiPP
NbeuqjxFP+b082ULQgfhnDArEzo3pcWSUMMhv2MdJ5NXH+I9GzN7h1ImIrbVgribqU2kuS4cvMih
YNU8p1mdQNuZP1iAKMbU7aD0b3M6H/iOEgJq0B6gy/iE4lLsNyipM72svA3Sb2weIyLOe7BjZZKL
g5c6kcu6dPAqB90LLJUPmUhKV7gsLu6147oY9QleGE5BdWCXE4q06DwP1B9TwLiHxCzm24EaeCpt
k8XcoN0+R/bQ7JRyHNFXX5zGgMlvOF79Y/Bemq96V/4q8MvN996rPZ7lI2sg65iycQUD0jCLT7FI
JzB9lk2hTJZcENVvJyBW9rh9aycjsZM8snAO0BYDDbDo4OzYtxRPkG7v38oWt3+1YeY1bTENru7A
0fqAYXrkiuQvncuGMezvjjg3tYlbICNEYkpRnTfaUmG1RNOw9PCYa/oAUmwM1PQkxLH7N9QlW75i
2OCq1k0MP2kOXzleDForaoeoV8YkTbZPjo5XgUtV8YwXGglBQLCFYWf2+EtnoPqiVLBn3jFlVZbn
09Du37hglHrXpXNmjbt0IgPdKnIIVRbn4xi8XHHa3QhSCXbu3pPOObPG3ThyZffaYrUvNw4jOOv2
9IqRLj53e3siSTXht+SuHEtK8t6In/duIcxTwhNrmHi5wN9RBTNlmY3JYbwA+k+csbHtEwWU+kh6
ZJjD+zJ9rYVy3ezccu+SMxPc/VarJsROw4il7ZmCj+LGt8WeiVomQgxhf+0lUxxElnlXgJgNaRYF
o6Wh9kVCs07m3Orht0n02toIHder4ocxQ3lRgVe4ZWpkSp37cTha8X8P5c9McIBYpOmgdWG+kBLq
CnPmxrYvRaJ5TOa9bz+ZDUxCj4mq8FRsmV2PQylhHSD69NSkc+vw1Or3SfRDcJ1sJMuxmldD3DEC
/TwSGyVdnueBoBW8XwAQDN5F3ZtbB8iUFcUw0TFjygb/kGusCnrtg4StMRCQAo08+6DizZ9D6CYj
/X8PN86scdAnzXmupUM4QWv00P00m6OwBW3j6jizwMFdV9pVZaoJevZ8qcMwFYugHKgHBsPzC0II
eCJ73E6ZC7pfzQj2zBopGjUAc25g0Z2GajV0gnxV4ObsA73xQHDKYf5RdmybHztGxqJNpzrEdhVX
BuhzsyeB522v59UA+/nqSdyGWRxH5sgqG32Q7OtddM0KNaxrIkInhcDaJtytlsPCqpU12ulFHBpA
1IFoJA9isvSk2JegfZEO9TtYAeAar0vjnG80w65IC2Ui7RTk/UMYukb6/fKCNoFuZYLzPov2OtVn
5n1xEOW9m30GNbz7ZzY4j1sUjEY0yXN6/Lb60silNw3lH9rgbjotnuMJiWM8s6JTpJxm7aQ6Ihub
YLr6VtxVp1fpotMBgYmVfCqGXxW0r/rhN41ElJaiI8Pdc20yzsNgIu1eSMQCw5Wom4n9/xeOJF/Y
bLJ4rNOyxqUAjuEWx78n7aERikMLXIufOCulSBkQHaBpKv9VjB+6RMUdJ3pWsNN9aS3s56vzqHaG
k0HPFc9BPJsMhFO5N98aYJRE84AvTOCLrHGnP1vCbsDNNIOGic0o9Ph2OipY7hQUyG9Lmn/54GwF
+msA4CXd4ItDlpm4vge0YLBbtQJ3TOS2pD2xpwX9pZbBZZOiTePwwFbCrGxU1G7nwddid8xva+Gk
vABD+ZkzpZYnq6lQi46fqbqmfcgAFOsZXVEALPyCHC4kVmh0DQRsiRSDR5hFqExVPvNAEAtM/Re8
haIPyIGEMhhSGSq4INqhIYU2fWjK3wrtBdv0D1HQ31eDw2HE2IMPJ+rrlzoLeq735odoNx3TG1Zo
6URT+ILP6PCJnmF25mmKsWVMXIZprEJvzQhmCL003vxdv3kPx8fK8yHAcn6uu0ZNdcV49pHBf+5X
+DkcF+9F0lUYQ2xGr38jOzQ9zq21dMkNw0YM4XSGn0eOq/QYFHScm8VxoLve+slYfh4jsDQOvajw
fvk0QN/j3Da4sKxEtRmCoem8PE4Q2GDPz/mQC6WOBV7j8BXPNGrVYaK4Jdl0pOaXOxY6z7cWWPKK
nSqcDrh8kb2RJGp7KY3LCRemtO+DyXdQDgz98QuIRlgiptrpN5EgGrx8RTv8sNqCt/BMw3ki6Ae+
RhFrB9nSg7Msbp0ugpeB8Exw0DJMfTJpIVo/5SOjoaGkkV35YwdR+3Qv7yO/FmlrbH5OyONB5gAc
BNAwP/cUM5Rko50mdJ4gYyAHUSqY9Nte0coAF6iZdTbNOXRfSFpC8YUR1iZ3kicfBlCjeSyBLIJn
9one3N4rg9wnnCAUmWYZwFJxqFuNH2bnqESo5GYg2/zTxXHA3KJxnBZJ9wJhjCByTgPtpgnQSQvn
L5VAiGGbJ3u1Og6joyLRMHmBt6P2ETIlN9q+eTLuejQ8i9tcttKrJpNO/L9vvInppCTuOln/q3tS
gdBscQUhrkA6CF+QgnXxgZ3TgBOprZ/jxzlgX9JZXOmaDf1Ih0Z09Wzep6uFcdDcS1GW6ND2IIN2
qp2fUYSw5MPlmEf48TgIdmw9Rh4LH29AIzwGT6+UapdgRK/0nUMvKn5uzeOcbRU75quQdXHAPdin
uGzqQD9mCMDnEdTuLen9GUNgsxsBGR1f1Jkh+o4ceKRFQWd7WSZSLB9m/WgZlZdqHwUfUmSEAxBl
6se8DDU8WINrjYzXMRnc5WbCxc1oWOurR/n+ssVNAIFeqAJJQtUBc8v5txxj2qlONU5o8/+V/pCh
w2rID9a3ovty2c4m9L7a4Y+X3A9hATfEsER7nJyrJgsu//7tm3llgIt32iocuxKC1IiJX5qtHRQQ
nB3TR3F80ZkSrYY7U7GeFKnWw1jdkqa4mUVdR5tusFoMd56kplOmwlF7ktH5CoURkpXpB8isiqaZ
Nm/7lR3uJM1VWURarnRkDqPPMj0oaUusWv00oTvu8v4I/Ixv+tRHIzdDy+xIrD4ii+Voh6H90EHV
VUU247Kp7Vt4tSruENEqrOJYQpeYdauRLEhMtNC+FJSWbM/CJu3nZYuixXG3sNU4Sz+X6kgwt57f
RbVt75amfQL3kjm6XYZRlh5CTv6fGeWu41KFbK1pJhgI6pWbKH6omnAfRtLeSPCyLTrBRxV5JIcT
2ZC3dZsqI+nmD81P1fzUibbtsgXUAc+RKNGzbJJaZAMVnS4P8dI0nzAXPv1wqjptBN4ossWBRQPa
XxpaTk9s6FyP9ZXe6rZb2IoocXcZJ0Dpeb4my1AUDKiaE1LFmVtDzEVIeilaCYcUWaXZNJ9oR8bl
MPdfjOLKrp4uO5poEeznq+u2HBQ51AsdAxHZcUx3Zk4u/37REtjPV7+/yhs9oonVkyYjYC6Y5C/G
tPszExwigK9CA/c9TMSpO6ffZdvt4sfLJpTLIKDIHAikZRxZEqXPiZLE9lidNybRtXFNH/MdY79S
CRgSoDP5HmpuyJr+dYcrfA9nPOmpU0xqS+rfxufllB1tfzpqR/MzSy6Im5rYx3rz5liZ46BgQhmr
muRkJIO5D1t4RR+0oRvGpQDgBH7BN2xWdTfJg81iIftmgYJmepxFE6OCPXuOa1euh/SqVBq9PBJp
Ma/k0fZLR7ke5ehLXZUuRIJFqQp23i98uucgZmUPv73JahY3NEgf5PvaA+euFz8yQQ7H1wWFI9H3
46CBppFuTw2gwZSyYjc1E4gNad4TOTOFGUnRwjiMMHu7kKMaHa9MmUNHSSzzkpOF6AsNDuJZWNHK
OMSoh6WSu4Jd8LHbOShi4lNeD/uWONc69Uaf9VVI0DcTnHDRIjkU6fRhnjSFjaoiF8MG7IYrpAy9
ZyYSIqTNZdtzyVc4PFksA0odKiLzzg9B3IG6XA6ii+ykHNtD583797QOrmHkWc9u5ZxNZFZTo8Gg
0qEr5kUBQlfcgiI7b8CgaB6NBSiXFsjhiG7VIA6xYC+t7hrpakw+OYqnhl+1X7ku4nDYvMN0NIYx
HXkDqrj4W1Zrq5SRUjmVWlItzfcRKjXETh3RF9x0y5URzj/QjlDQLgYk/o+072iSW1ea/UWMoDdb
2u4e7zQz2jDkDr0nQfPrX2J0PzUHQxFP0l2cjeJ2DcBCFlAmc1By0FVVQ2SDB7F5yfXJetj3Rd56
GOcITSXWQhL3flpeycplVv155y+mHM/7xVwuu1o3citOevQImHZnYFJmAZ0y4ZGybV/VoSAla2A7
VyES/v67YHy+KDs0ePpUQxNpcXTjEsoVCpI5dKh4PJfbTlSs7DE4lehLiQINYopKXPWkvJHgj40L
xiw3g37a33yk8+IYp5NqSc8WOto+Vj80qATq/r/9PuNvZlTmxLIylDnF1k7LH8qf67XK8ILzAhgv
0+eq1owsRlbf+JpGr0IR2zIabfZXsf1yX1lhfU1qkVaJ8E3ql1T+n9qC5aiZL0DJZDzwmlO3T+l5
UQzsECLPbaums1+3yK3kycEcLsxGDTir2szx/VrVB75BQkDy3McyhW9Kr0+ly/oTTZWOB25VdX9J
H3gHhywz29Yg9FoRBoob+6nkjBrqSyCsxShx/mTez6DQ42VBts1ayPsCKGTcP98f3tFo6jEXM0wT
j8/zZ2I981hJeAZoQF6hNvxNlmQI+vpZ55P0bsQMLDeZuI2k50UwCIQGqS4rW1zJzCfzM5UTrVCT
jq6io/pteWtV5vZfbQZ29WyRwaBpmtA/IJARFXd0jTxKdgQlDmvydHt2Qdp2gGo7xxd5a6T7vNrH
KO3TtKSoZ0j2HDu0RSr2les0dkafytAPD1Q8kmN087a0WiaDTmOdlQtp8faVkLyniktZQESQRdJU
5nzgOuNWzzLA6rytDFgtvWSoooEr6Bwgy2g3NhozHP1RCxZPtB8El4cj9O9nry/QJjIVCN6jLYst
sM6aNi7dpPROXKRu3T9bEygQipda+MbZyC1/QZ+yDJUo/EdiG9urSbE6pe/Q+gUBoeIa8o5B9iP/
mlV2c2n64yGuOHFlcyt1Q4Vau2rSLkFmK9tcaBdNh8Xwc3GtuKV6gFqWPbj1tUXpXxO0Eas8J6Ww
+2E7VzaZKBAZfa5oEmzGImjQQClYSMeSPKUNhrTG+wqJ8IUH0Vvwsl4mEwmSrh4SRWhHR7kZPdkp
DpmnpM58OyJvHNrmBUYf/Y53Bdk6iyujrCq0rJMkK2JzcJKkO6WteYFRwe/7HsNZFyv9jE20pHEU
CTpdLvP+OuxPZCCcqL35uUxNlHRVNEWdtVEa+ZQug9xDZj0MKNXogHBd+Dxmh83dWplhIkAXjWlm
VlbvjFLrh5ZwzMv5sL9b296+skHP3wodoRrTVb1QE+iqS77kFqflonByTIZL6IEkV+NBvudY3PxA
lgTUAGudgbby9xbVWZhKFBtHJ05sqJ0jTyS/mt/J28tVfaGvV+tIeJJ79Ec/HLCVUeaAJXIVilKo
DU5moM6uTcOnGNQ3kdI60Ee5NbkUSPT39uwxp2taSpq57Qdnnm8i3LIS2Un0b0oS6P1zlN7tb+km
GJ8Xx7abZ4opCVkRAbGWz1ICusvkcowv5ljjuD3PDnPlkRfZ0OWcEKdNRHsKr5rxbpEqOyactrxN
v1+th/F7NOanYRTBJ9HBGDeuWXGK+bzfZ3xejwtShNI8OFZ0O0SzLWu9u/9FeBbov69OVQxZ4tGw
xN5ZestthuZaN3lk1LyPwVxr0jmLjbovBydM4mBJW0/IvqlLexhJyYmIvMXQv2S1mLQce0Fqm8GZ
Jstviu6pybTn/f3iYILJYEKlWv0A2bnBKaS6tUlhXWC08rpO/vGgMCiQom5epGqJmGfmtlQ4kYgK
lXhAqXF/OZuvOn3lwczxVyWo3ChtSxyaLBMxilo2mI7DKCWE5VGCE3kGOfvHFpgzAf11RYKAtJg3
iupMxfek56VvN29i5zWxfRtaLjdS2TcYKvR/vukg+vpMFTeh3/w54g7FcbzOYkBgns2oTUIc0syo
7Y48jDwOYt5HYtMvozYmSq7UkJS6FE8/W5nVRzA0ephg5NYptr+QpsiqgmkaQ2Vcry8JgXQMXE+c
b1T1mVQVmOu4Sdrtb3S2wvidEWuFISGp7yw3/Qt96VDpRllxKTsOOOpvF17vC/0KH+PcL4OsqHLa
zbmuGM3oyAHYXQw/92OMn9Dsd/XKV/Xe9omzNSYAae2SQW5CHRwx7+wkutejYP/gcr4Sq6IsmGRU
BAqqtXGwtCvT+tKqnC3bxu3zGpjgg1FPoexjqXfE1rBBhDNIuj1GgWpwMIi3V/TfV6htCuCVnEpA
UIHElZ7ntpl+2d+sN0LjvY9Pd3NlQiCL3CepMDhybhTkaOhRrbizKdWmM7Zt60m5jMK/ldatdVB7
q53sEdyxmq1ZcXcxWHKOy17WC63bq2lpeK0kaIsjiEXWXJRjvlQYOuzNL3Ldia+FaSi9nRK1+SIr
opR4etT1N5rQdLyq9fZN8fx9mGg3dpAWqdVidKjwgobBnNiyLXACY/hAEXk3Kt5HYuLeYvVN0y8L
Khpg+8+i2W9znjI4zwQDPMowZVKiAuWKrovsuDKMUyX1w3HfF3gHhwGeNiUWkbJ2cNTFvNCy9hBm
0dXccl+tHLxh2YCjKTHRxIiLApXJo4nF6cJAwzNllYz85vBPi2JTfGpRF0MpwL9J+VpMj1l5M3bP
+ya2v44JVkVQVanSW4lgdYQUEkEVVMHdSoB7NzgbajFwMO03ce5sg0GCQcu6bopCqOq6mDA/dUHd
Q4JSOtEnq3CUI3t/SduucDbHoII2qjiqnTI4RvOiJV7YSbbBa2nYBtGzDeaQ1nFZ9CgPDo5epsCQ
S7MTA1n71rWT92+LYQ6oOsddqY4Vcaqq/ZwKIyTo+1djUjmXK3o8PiLpeT3MIZXMFCDQQPg4TGNb
ER1hHiCN0Nvl7NaL2xsuiN3/6pF1Nsmc2HEq6lEMIU7X5cdUO806hyKC4waseEDUqGpTFikKWuGR
SE+adEjyl/2Pwzk8LG/3kiYhFIllQFvrdOMpF+73f5/jZaxiQJTLumkQ3HhjNbIX8T5DY2BV36Fn
wt83tFkJ1K1fH4OVDlBADa9EoFB0pAdpeCN3qwLtOr9Ic1tE40zNlxbZBtKzRQYUoEds1FWGN3YM
Qo3soByKQHWHF4oJ2iuPb3izPWi9PgYTFFVrpzDMcftNT5rdv5RHqpZRH0DffBDRz/4JoglvdBC8
hONmu/TaMoMUQh5bitrlxKFK3ECjY+6GrnYdBVFl6zal3czcVLU13vAdBYadE80qT5apDmIgCLg4
aXdQyKc89uTyKVdPfV3+Bd4aUJa2dNkwUItiLsVztpThTA8yJOR6Cf0K06GVH/YddOswr21Qb1qF
qWROY2ko9N4p5CsrvCDiTdtzkjI8E8y9OJogZCnMCRyy1Y59jzm7Sf0qLhEH9jaP2nopjOPnoRUK
xoT7UHhF525KP82c8hlNuUHjo0EtcxTOhX8z/q4tMs4vmXOnJWI9vt1ZUMCw4Yau4RmBCWlVboFt
62CvrTEOPzRRg0EfiuuYtaN9LGFtS9fJkZIoJjdx6u57xuYBW9tjImSJUY4Yunn0RjZgPztHecbT
9rIDpW38JgihHBPu5M+bFBF7vNZWmYApT60xRBmgWb6j3UgKRjID0x192juhf8Ocny24hcg5aVvx
YG2UCZn9PFXTjMEtR44WTyifjPkhrCw37nnveM5ZYNM5yrIYphADnJslGGfoej4uwnH/u23h02ot
bDZn0KdUJBOc0ugUR1i+yvNFJV6Uc2XnPGHXrTC9NsWAxzDJPZ5s8Mi6l71KE9yh4+VyeCYY8BA1
SMdCLXZ05uLUGv7QcfCPhxrsKHWminWjVLjUEr+6lsGvBQkcytNHlX3bYAFLqbP/fbgWWdRQ+jle
cjwN6fgXnSuqHAvDdAs4vZBw4yrg8FyOgY1RgfCXKC2js8T3JMFIkXzKyA/OmjjYZDFY0QN6xVBZ
8No5vK3JLYIFoq7IIfaBdfs3z7e13zEYMUVaNesNjmuP8cAm92K8FfqF0yu2WUBbW2FAIYbcZB0O
NNWL2SsUUUFN9iQLtu52LsDILXyz9ngzdPvujjHu9+E4T5oWVXGUi1XruhuOAve+Rrfm9/CKQud7
AzoyVFk/4fZCNYynYxPoRxWdGvVXzeu97Dtt5O4OswbJn47zEtpsUjvvp8ZODeTWVEQSSHmd3Prf
RTjt7e71TTfiK4+icnsjNTwS0F6Agj/z8ZbEEqohhTETPcL6o2q+cjyebtTHjcQkMZStVSgLMR5f
R1beKUsKPsWAXNKRafHV+mKAYEI8VLyW8d9cNM7GGIdvdLkhRYKvRtlltEPq66/thQAKdtpzIs8u
Z23Uy/bWxmyeERVjoi0ocqG26mdyYSuJWyErq+qxrcWglDMLpxbQ/C9KvCvV9nf7tVL2cdmFQHwh
RGYGQ5B3cWiTY/5AG4SbyhZf6uveSXyNZ/MDeFmUBstA4zuYsFSVHQ4nciVmphX1nnTzU4yjPySX
g6u8CRDxHPMDHDPGGL/BzQZtKFFOPLn+lkQolLffEp6Mzsejxhhh/KVM6iwTJ4t4tEoloR00+SEe
sT5ENPLHOgSMLcZZ6kxLGq2DLWG8UOb7EDqWCecLcfaMHZloK01chF4h3tTc9aaArNMxJnccp6c3
iXdO/34d7NDE2Ba5hiEGGPHDQLtI3fZCfpwcNJLhlW498kj0P1w5GXPM3UnL00bAcAHxcvX7on0u
hqMinUSVxw3wEToYO8wFSqs1c1JHfJ7kvxFKo+CENGwqx4IukEe+uPHHyw1jjp7v1XuyDvOmKCQD
zLwPlDufXm7C77hNnSZafLv5x9PECptWZjkLygDPkCBoUySJ10zIF0cNBxE/oBJdlSEakoTuFuAE
s4nhNNTl1M7UDDgjqhZy7pUc/jGPFGOF2bu8Ib2Y9fLgDeJrBSqHPLHRmMat+m9/o9Vq6HFbfSNx
lJeuFkXiiXfg+8DMDjgqYrc+ICel25Cvg2pOsH+4Ng/wyiJzB23SDENkVUe8pTsZi1vIlwLvucoz
weAqhlJFtRlwnqLsdqw/19JRrnV7fxnbuLpaB4OropgnLbhxiZfNdn+poX9QcBYo17lol/R4raY8
p2OAtelaoY+WGid38rr4Uw+Wxv3lcAywJZe41GetXgriNaUXDoc05tyg6ZZ/QNTzbrFVlkXrJD0v
FgjFWB5qg+ZJknJHkg6aPHJWsgmmK0sMmJKyl5sRQupelVmBZNTHTgNvSDIGScvrj+X5gM5ggVxJ
ZU3SmHhqQOUdkpN6FMGUQy9+XcFZ18c3yHtI0BlIGEuxy5spGTz9CrxbfumHo62mru5SQcbCj+9G
6J95f+MWhgbWYkWzMFv0Hh4isShqKE7CyStvMIM/n1p9W9Ov32dzIEsqlnEbAbN7wVcSXxKDxPL/
YgmWauh0LEpCX8b7JVRhSUyNEAIkvermW4s74LPlcOihFw3RknUdtOPvDZRLqSREgGunP6nK3Bji
uRiOcrQ7XMrfmonzJx4gbMZyXQHLj6jreLq9AfsKuDswP1voLxk88wnFhP6SdoGUz4LhiP7/D+v+
FqSuzTHOp1YhSQdSD15thbY0oSVbrMGvG/3Fx1qboX/GalVxnolKjTq2F8/Pc3dqeXRTWzC3/n36
LVe/j35AoW2KBv7cf+qj1svG8bDvbryNYmJPbaWkijH94OnS1dJdCOmzFP73FyZU2dR1HW35H2oB
alkWOJaIoBiJcdKiDjKSBI1mOPtmtl1MxbmB3jCKYOy72SziQhVGlb4caBI98cjXKNDtBqxjemHz
0qE8c2yX0dDk9RgluHSnl3pAh0FBqH/SIEBHWaW452fTE86L05jkR6HJlW6EA5DHB/eYfZNBlGO8
hfanf6J0KgUv40FRgA2A+soeE5YybSJxVeHuLQaLr4Gzo3Dk1xCEPpRSV3vV3H/7eOw1tQbRUytq
+HgzLnY/tQnl74NP+95KsOxwrPF2k/776lxJ7Vya1QJrMnF/lv3CRxUillBEoBK3bZAGf65jgdix
3lEGK7JwmgU1BrCTb8jKUUYccmgUe3yhpEzCLU89fPNgrz4gAx3dUOMT6gDcJb006LoEb+Yxv/O2
kQGPflxUKPjBRlhAJNCpZc4tjLcG5s4qpY1EFg1OL87Han7K+sZexqt9X+DZYOLtkpXIEqFS6c3i
MZ6+58pjC17NfRucfWJvq3JWzAru+HDu7KIXj6P2V/tkQWlDw3TQh4TeMhPZIC3W0AyJIwqRbUKu
b37dX8Tm7VFXz1aYr0HaCNSRNKbStCEdMOkwYILgDcEEXoWcOucH9DHAoKGqeL2q7HB4RcpsylIT
GQbFzlTLJoub5Y9iwuNA2vr4BuQtDBPKeyLmPt7jgJh0RtqVeBQR86kaXrvpolD/tISMY782wexa
k0hSV4o6cjPgP0ANo82DfuJNkvDWwTixEeOmUDY9nkMo5A6vjexkPSeRtfn0Xi2EHZMyijJZEhF3
X5p+fwuv4dvsoA5N0gTUDgtvUZsviLVFJuaJiShmoRki5rnQc7nMvNgtaZcYFXTpg/nr8OdK5PRj
gYjf1PEfzWRnqNAHWyamDIt66fVIkojqIefS0myhgQFmVlkGuZsqi8zHqme9yJZMwLIszBp1Nh03
Ne6n+3Z+q9yJB/2ex9u4aVKmGrWignu/Qf1nFe/0sgjFAczLXpGcyHKouFlbngEm2ghxS/QmhnOU
L+WlSSeeTTt7gnTgVXWMIyg1jQcexRfPJHN2lQIykLOe4Vo5etF0MfGK0dsOv9o05uRmDUZX0S9D
vPZtXjx2StMmBzoThvR6Zo8HXm2Q/sUs6hkrg4xjSEKzDC0m+Dx9CtEhX9fNEfSDoJaPdR2KYXJ4
n2IUghM7tqB2ZZSd0ypHOYliLUGqZtA88784hTpp8YNEh/3osYlQ57WxDUFpOeP2M+iDV5UX0nzf
mMeKx5BBt2dn+0z2yprKilLRnBAGnI1gMn+YhptIqSuaN9EYSOT4byti3tGKoYQZgd97ZPpvHI5N
el9pPJIU3pLoGVid2zBN1K5QcW5z6HV3QRKMPqWL5uU4eT7AwIPcpGJvFTCTqI+pdhOG/iQdJ+HH
v20YgxGTORhRFsLKpId2rN9MESqQWrBvZPOWsvZnBhZSrWvjmNaPVMjTK75ySIm/3A1ufJAvlj/u
IqHxYuXVDETQZI1kQf3Iy+II3f9KACLUT5wFbb3E1jYYVEhTRcxAOk3j7uzpToqLl/qookuQCggO
B+Xx3+yxOS4TImR5JKLKZ15R8oXopL7K36WAFmxRTKrt5HnfIAcZ2KYfsgjome7xwSqUP9Rr3Qq0
kYNxnFDxYWwrHMopTBGdZOluUo9WxCnAcYCbHdoyEM2tzEKkiPNLsXchYpuJL2J/WGJuTYzjDWzP
T6SNc5QQHCLthmCIr/Y7HWJBiUPZx5UBynO8MtXHXrr3Ps7yhDZW/7/N02vHuqF1MVzDnluwlzho
zIVFBYQm/GZgnlswaBGFaTinltB5Asp946kt73k5Dp4FBinUPInRJSgN3tj0n0yrPHVd4wrcUgUH
wy0GIxQtH5dQE/A4Ew91+GPRb+Lwlsz3w3TdtF6M9u398/RWUt6Jg6yOwtwUWdxV1EWq4luumv+1
s2L3enxDpqverN0O3ftTvjggDHjdN717zsAXKr4PV7OupU2q4UpWhlYgq5BJGf+YQm/tjTDBvAlK
yRLkyMJRHougDV0TXISh+zerQBe6BpZsAw+Q96toKr03hpoMXm8e+iLIR2//97f97vz7zD1FMGbV
Ajft4KXzbZE9h+ARbitn38Z2RD/bYC4n6AuJ52mB00ma4CdW4bUlZuIT9aHqOdi3mQc1oObwf9tF
nWJ1R1m6vhugpYH4gIfMtXkqTqEr17Zo2d0xP0U+j4n5NxH+bJDu78pgYcZktHIExP+NW4EXvr6A
goBfB3/c0/bmbWdTDAiZbaq1xoxtXETJMRsSyIXE8Tbel2JQaLDSgogRvGFSVNkmnZA7SWNGttzW
uUNilecZPO9j4CiRlQWN+SP6AaynVj8tw33CqzNuw8B515gbSyLF0AfOkOmUl9NIJw2O+87NWQLb
U9OUQzuNBRwgtm60xguje4VLXk6h6iOI/lrDmxOunExqRlXtI1QSaZWMpmrJCeqgSHZpnMVwNuvt
eK0MgSpaBcMQ3l+5fF0l97LGyW9uZ1HO55OtvGXZ3FiWhQ+ufgbx2WVnN07sEhv9WzpoJGlXGrdY
sX1JOW8eAwnxILdNjOFy9MGVj9pldVcEYGRqXGoOajTCLS+UcxfJYMIEnb6O5Fjk5OcQx1UuIg+N
yQ+qLWAIEyKr/pJywizn3L5dm1bfzUDHhtxJ+G6t/q1DLWY4xvGLkPAqFTQY7PkhAw9aR8I0FUfA
g+RSrfLwWBs2evCPfUDVXHmfjne0GHTQraJW2hluP5Hoe9qXzUENh842zIk7XsZbGYMSmtknEQi/
gRJ35VHzO8yWNS5GrWlKmbsuziljezOrPpcFDCqhkJo+p0jsdbwMGGfj2LG/IlTreEzh8lJ6rwrH
rr3Tyad/gj128q/su5HktE2oEh2r/yQ+DuO3fQu8WM6O/BlDWCHdgDxyesw6e4CWUu1Ft7Mr2/IF
XyCct2cMTAhmofS6jAXpSX6ICs0fp+YKrGMchOWuigEHKVc6tPvC06g4IG2Gz4L5djqNbunVV38h
LPb+0iAzl4ZQLOSwT7Es2vGsO+VN7CZBeei98r4PjCNPBWX78fkLbNmhPkj61lNoAYjCu6vOsTo3
QkGxeNz3DA7ayQwuZHI0paRFyJ2EDFxwlWsMpmNl5WhnqfGyb4t3VhlgMElvqKGOCyWB/pRyk/IE
Fun/fwdSFeaVkjVTZ+gGLnXpUfEpCSK0B48YGjj80zIU5hkhlroetyMudk17OUmvzfh9//c/jpu9
9zOFfUfo4CCEFDYg52Z2ogOUW10bYwl0yENxarRCNiCn4LwreIGW7R4SYkPqWwEdKWZm047zAvOr
WdDWDu3qwnlCMdDgLZQTKRTqMKtQm08WZDVAJeZVXppQbnEv+5E50bH9BEXcPye4Y7aVQQtFSdtG
MpDXzePoVdTiU1nzphQ4Hq4wCBFp0SwNZTh4VoEesjsp4UQKHuKxdc0MUzJ5XY9oIjspL7Q3BWOI
t1ogefkp4femUE/eO1AMOPRINqQFWhu8ysjvFXV2Z7ih3N2MdQgRshwdp6m9RIOrJYajppz7LW8v
GbQII3mejRqnoM19TQ3i3Ns/ZpwgxZY9mzZN2prmDk3TiVBaJ5Mn8eh3eDYYqJCMRuizdkLGBjzv
1bFoD3HNGzHm2WDQAq2/hTJkOERyYJ50ChjoyHQTR36wruhwan4SXN7zmYcWKpOGCC2lyRfBol1/
2kN9VNzUTZ5wz3uJHoWAQi63y4bjiyqDFVInx1X6lrxxRYdysUQnqmVduWXAe7nxAJhVom8wDyPj
f7Qnqz4Kdvc5mpws+Hlj0hqQsqIxOeCVcnnfkcWOIUHfkoGsZbZcWbId1XeJZO+7PCfYq8ybQwbr
R2qMcJV0DGoz89r0NESX0sJjteUcXZZ+DNQLYtjr9AWg6cc0qY9mnXHiFW+3GHRYJnkUZKGDiTqv
3KwTMINVLs0hrDUeR9OmKcVCFwlGwGSQEL+PUlVJimyk4RiyanahXveksAf5y/6noVD6AWpXRphP
04itNc01Pk3bn1CpjcS7FsO4jWwjjFjhj31jm99nZYzBdTRUCkVHjclZYKpeKnBuSNthCmOOomSh
5UI0mK8TFsmiF7Rde4Q4D9qQ3Rh6TPfQfgnaIDRsXl5q+wv9MseWuqt5iiVIDGM91X9KNbll8TCh
Rry/aZuH57wmttAtYYzIqMH/4sXdKSsfaq09zsphHnlsnrzFMHiuL1pWtJ2GG3l/yOJvqnaY8vv9
pfC+j8nAdzTOhg4dOti4QVULlR9ykCAvOnmyC7kO7x+tMdBt5a0szoRW0S4JeH9VPNRkEGw71VE/
lFcCLyDSDfp4lM7eQDd4dauMS6hZyxk2cMjd9hIKOT8EJ58hdTFeyqDDFB73l7f5TFv5BQMPRZFl
GaF+0bcvFlR1gaazGtrGF7NMOUmjbZA4r4wBiVEztD6LJfh56c5hAokzlAD8qHKjwhbnr/vr4joJ
gxKKTvqhreAkNApS2e7yYsHzg8qF8BsDeV7PIEZsTWFZ6DAm9qPllUmT+BEpvrSC8Y2zLM45Zsvg
nbCosVDiUqvZlIq8Q+E9+hFd6ZcEmhEgSrTNe+079GT2zW5D7q9PxxbDkX6bkliFl4yzdbS05UEO
Iw5AcbyDLYaXeaZpcofyYNZ8ahF39ZMM2XNyNSuXhsTTK+Gth0EQM+6ltKKVcQ3vxVJ7ieu/CfDn
Y8XWw4UWsSXMsJquOKlJZaezq/e80M7zcbYGDimUEpIocLvWnT3Brv3kFAVa0B01Rzj+uc4UfYGu
1sRABWppQlwk1PUgpuWbgeFXgXpc7tWHn8LOgr/vdPTQ7CAhy4BBiqabdAtlWxVPA5oQGZAQoamq
fTM8X2CAwiJIj4ro6PZCOSAYGNY5XR7cr8SAQ10LMXLK2DdLdtRTDYXR5GoJ+hZ0ZVQM/u9eN7++
E4rR7yOIKhliEVHfiy9zZLCzk+Aolqt5dIyqcPPGLp7nYH8Pt19UK5vMU7GaZKsVF0StHFMni6s7
yYDsomqPbuRI9M0BOUhOYN7H3A+SmX03dYOiwfnT4RANVyVaY7kd8m/58d/7oCQyQAERgQod3yn2
chSXp3qQZgL+UTyGzdzC6GUHpavRn1pgl191+aCB/k6S7vuoL+80dD53l1JfGqeWlCR0iZG1iZea
SjHYaS4ski33qvFfXyX5EcSjWe/UYzhD08Iaa9617DdOeH4GME7YDiW6vXvkduLj4svQ3QMBELRy
3ugujO9crNg+u7/MsemJBGzrsdYi+0t7pMUgvtX84hS72r3wRX6g+jWynZ+yB8M1Lnldg9sNsuf3
gcr4Yj2QqsgJHKPyZqeHCslBOoD49L/BFQKwst3wDG5HrvNa6Y1udWMzinyQSI0ai5D5Y305DFeN
dl1VN119mLidVttefzbGOCTJzTpqZLyzSfxUGU46POWEE4l5344C5mo9aQdKtPDtnY0a8xAUQXTE
xnFx9zeYcV4KXerKTl7luTHLSC+1kL566yF0kcjCuJpdHedj7eRXvEcQ1zWYEJZafRxRAjYUnZNP
Pzm/wVycz3Z32filkwe8GLZ9XTuvkbnztnNdWkkMX5wyYicWekzvCLis5Y43SL8dxc6GmChWyKk1
LeYIoJohEDqqvj6pf3WnOZv4ACFJNYW066SD7tUUjLlv8aiReT7BTi9OSjEqxlvKERJGshPjeps9
1V+Np+IouzMYlEoeywFn49gJxnrSunJusXFSe1TUINc5p4mHvCxP+lAMXZRZdAjG0wMR8+3TIQeH
YnMEe8cDr1efAw/svGLVgvG9GHGmrM4Tq6dW81PlmRPrKcR8jIm//EBj8MFs+pn0LQ4R7cRV3OJO
8JZ764rSCRYPlivf79vjfSAGJqRmKJK5xJI05bKLTrrBydRzPxADCgNEYn/OsFIWSN2RDuQgH9+6
SP3IrTjvUt5qGECQzXEYRVrlU0DkFt9I4+P+bvEcgMEBzRIaRWmwW0ha2skcGOZzwcswbwe8/3sN
SiLjAEskLUU0NwCCYnGgKu5JffaKt1sgzJqn6JD/UlIevv0GGc5GGTcIpSoRRgt5TJA8fbIeZo88
1jeC159KMD5/gX4whmP/ZivPFhm/yKSlM8MCDwPI98zarTlezAvHt3/je2cbjDuYE9hOjQkPazq9
hlKpX6TehFEeqv4Y9Tavi37bO87mGO/QtQnz6TS5lFW3Qn4XV7dL9a9LYsJEKGlj2xsIeQ3m3WUv
8dqvYEfyF0f3M1/5Y2nJd49SiW26myE9Ws0dXvJyojog0r6LRT2Q84zjCx9ZmRk7zKVyUAfS1d3S
ozpPuZHjB8Mx7ig17QDeJzoMLviTH/nT7b4P8hzk7d9Xl6S6acJUy7E+4kcH8QqMiYHaO6AyckoY
TXmTIxwHebtArcw1YigtEcji0IZ5KMzeLvSrsv68vyaeDQY+wLFfl2WM96maHLvMNbrbgnC2bdsE
uAoNCyoyePG+v1qGcWLEMjUhGIFRHiIzKHmTY9v9vlC3/z8bzFmSq2TK9QTT08knygjXBZEnvkon
xcs/85Bo+xZ5NsUcqbjNO7PVYxQk+qdxcmtoIGTfDOlh/7v8xtd+mWG70aZO12uwpNBHG3Hn69Qt
riznG1rm3ay0eWv6zV38bI05UWFmjarZ4Z4CxiyE3QRUDulXyhJLGwj1a+m4vzqOS7Btau2oyE1m
0AJI9CUWK8eMg7jgYN92cD8viXmcpY1cSooOG+b0OSeDrUpP+4vgGWCOjhq1YpTRNhclvCvkT52c
2/9mgO7i6vznqpFntYAoa+JRphxHHo3Qb776r8sjO0Ifl60QzTSMx280P8uFBX75n9f7+CSiEMD5
JL+5N5wNMlE8j6txUBecnfIlvBs/GQBv0y0P4zfjTvXlQ4QcxP4W/uYYnS0y4BPFodZY9M03nuST
5ksHEVy69qTZygmMGkeBcN5l3CUySCQuuUwJEKhBQme3Y0eyi6f5dfAt0M76lW/dcpOM8v4jgOWD
MmYxDS0Z25pfDl5yWA7qUQkkDF1lGL3ibum23//aUrY3Tk67plbQZ0rbu9SAXiuKO6h/ZJj076HW
ZFufyoA7YUYBaOedw3bKqSPJmiSjqIsysOpoF9NhuX57tsW2yfmGvAXS7V6du1iLlFGgmfzcOsbD
9ynhiafzDDDQtMxKkidLi4IEQQ46ahydLN6+428j7Pkj0T9htQZiVnlT0zyYqA5HLUkPqpTdNDMv
lckzw0CUttRiOtIHuzk8hSn4sccv4/ztn5aiMQG3yMikphF2ywDdK4nturk264d9G9tB/dd2sewr
IK5Pw3YUcXrK60EvnCaq/Ck78LunOX7MkgZCWaZp1Ba+Rd+38lPqm654BKnfVXTDq15vrgm8KJhr
gM61xKYf6sbSal3Fvmn1laBdTfJBjgIxfdzfue2r18oM42lTWhRVRLniivat7zL12wMGR5DxRQMA
F3w2oW5ljXG40lCmcaDNOo1H3Am1jeiUBL1NCQoxEcC5pmwHyJU1Jl5FoKSTDRWZ8/mk+P1DCj7M
QrB/qqFnvoAJNl5xdzt+rEwyAUtCu1OijUqHmvJPoTABQ7toKXSyo+K0TlHazfPAJWLczCKsrDJR
q4wUc8gnmgl5SI90hgRdHJ8NRweqdz6VmynBxG0dJl+/3nefTShcGWYOd9oMoTiaCJegThWzrwlP
LWoToM6//+FgJ+DD1mssbFQGu9UGe4D2hh7zJvTon/khPK3MMPdnWRiruaCOkh4ppXcSGIFwmg+8
ZA/PIXUmNCUmpnarGd7xk7mg9IV7/Tj/P9KurLltnNn+IlaRBNdXLqIky1tiJ3ZeWJ444b7v/PX3
wPlmTMG4wiQzL/OQKrUbaHY3ejnnrvNUpE+N7AzOf7oeFg20a4ZJV1pcT7yk/tI3Ows9nMsiuDdk
gUZO122VYM7rPFKVWmlnBY22YxzIeOXqjxYg2f+bDObYpGHoC5VukeRp7mU1cY3uENqCkRquKW8U
YaJ6UsqykSnwt+G8N81dpL38NyUYR5uE0/+AS6PpcWlKp8oe5+XpsoyPOgB80yK2YQDiiNjsEION
BF0FnDYeZupJU3Zpvr/8+x8vm8gAqgDdtqYSQ2aHfWvTVssl0jGZWkTOkv815Vg5tr9cFsJJ+s+l
fDgpWZtzVUPhBAAIdG3M8ozTBKDA1BcPMHNV0m1AQQFPFlS4jP02Q5pHU9hh/3e5m7715R35cVkd
ngBLNg0Dx2brAKg5/0DWYSQ90GwHX7IWZ7K+qPZjognuhXfvoLVXNDAFgJKLnbIcCr1uCUH+A76J
W5JNN0UjGrPlibBlXDksjCiKwXh6EFKuRp22GG6Lg8W+LnJB64D/+yb8iKxgTFSmx7jJeBWta9bE
wqWvpPdqc8Sei/AVQv3EuZsHSaehY9lWNwxZYbO33IxHqWyhw/p9PEngw8oe8ejx1y+qU7t/kH1A
mmUQVM1kG6BczIklQMNthg6xK5o82h9Nvcxdb8ajeb/6ffAnu3a4F4yoIKXB5w9zOz/BzFqzde2w
R9rkPzUT3/+PUTR2yLkk+BVTV3RVNy2dPcBq7npgEEJEVPppexXVgvkezrcC07I0TByoKgG37rkK
FtbNcgqUjt//aRQvBfkpmQLvQk+BsYEzEVTFjZ1N4NTNDFAp+HJ2nPMXLXETK/c747sOUvbf/vIV
mr/LKlCRNZM1aTkz23KFDfhmvmsAA/eqiWIWTxkgG+K4FEtXgNx4rkw5SGCfymHQbaw5c3dv6iVg
l56k+Dpa/7qsDO/qN6LYbrIUpxN2Y9bOb0M78udCbnfYIm69y1J4BqDLGBSHo4EFsIwJLcmWKh9L
2LD2VC8nKfuZp4J69sd3FX5WUWViIHeUAXV0fmaRVOhmU8PhF2T93EjqddLlJ2vFHLKiKQKnxlMH
Dgcwg/D8Oph4zmUZtW0rUamDkrrZg1YtnT8lbXD5xHjqbESw97KqpUQKi7TAM0ydLHKIKTlF9m1a
RFUPviAYMwUVx+Ex7qW1Ir2NVOhSFDez7WWqZ2AJuu7dy/pwcmQCTsl3OcxbprBb3V5MDQp9Sw/W
kWIRhQ+Z7tLdNnmvmo4QWYATFs4kMreU5yDpGHpIHDHeTGEvTVCgUjixFjSJonEu+mOs/0FUUGUE
OV3XTEY9S2stbdFaEAgFlBM5C0gwHKggwTFyr2sjh1EqMsNajpOyxeTWjCXl0ludT5/Kr/Tx69bO
GJSBCLWF5yE2mrG7F50xTsWIchKl2jH1+1kUfHjOzrZs2B4SKWKxu1hlaNpTMuadrxYAueydHG/6
7NpqvQrvQsHp8XV5l0VPdxMliqTJmmqcW0AGB+kDnQ2PfBQPFK9IMIdJK7ORJ0pP+Df2LpP5wPSl
LLpoWVrfVFVnSYgzGHtJ39XJ62XlqIUxFgjWMZ0ADRfkAApbbu40PU6VdAChWps72JFKOs2xjedu
+kIhGzWBC+Sc5FYaW25e8qIw2mHqfavwy/kki1IGTgGLnAlgEvhQXdZuDucepeXJB82pW/zodnZQ
7crrP3i/QxbwkcHbALIjxN1zs7D6UFsB4tP5Q+3WB3sHqjOPrIBJk3eylzrLXjTzxvEWW4Hs7Ofa
mUm5ah2qjeExVB+a4VlZ/MjG9KfpLcrq9tXjZePgXte7huzAZ4ThqtXQVAjsfGO4NoTXRcPrB+vb
CKDOePNl2VE7gUgAJZDwcXHDgFIwmTfLa3agmOy2J8Ir40TgswNkov2EuXcA9xmt379q+csSO+n8
dPnEeAHrTAQ90o1GazhKY7N2Db4nx/ycfMKeEbyF7U7SjjaMop3IKHgP5DOJVOmNRDOM2tQwGpAg
5F5xY+7RXXbDzptBJrxel0Jce9EZMs6wKyx0O0gGbop13+vX6eq26u7yIYrMjvF9oEbCpEsEEfZ0
pS5Pmi6A6ObEjrMTY6JuWErm1GsyyrLDMbUBkDfvitEl6uSk4JW6rAvfIHS8M1UNOR+IWM6vB8P7
fbMi0KNJQKcZ0l0RyHffVxA5YOfRzf66LI57dBtpzO0s6tSMQ7vggwLmYJE6sqhRzolLqr4RwNxN
HHVymajwBw2MK/Jq+cFUjo0I+kakBnNDUgwDgPNtsSl8Ncvg+rIeLp8T15Vu1GB891AamHkzIYDW
eBts2yw7Oh0h6uYK9GCHqOJkjmelhsNRAaRK9OJQjb8/foGDeNfkLSJuPn9iJpml2ys0sfZL9yxZ
bi1CMOdqYZqUTw7g/GAqOjdhybDXqTMUfI8pUYO5ULPBifNqFIGNcOVYWKbWVOR0CoupVGLpaskG
qJKZixev0lUzm/vL987Z4cdxbWQwEWdcc7sta7XB5yi7mpv5NYYB8VXCQ2MN2djXbtc7IhBLaq5s
mMN7nGgE1RhZY7f86h4LPLHcI+6oXjzFTjy+TtrnuT3FmerOqqjnzQ0JqDIS26JcCig4nV8YZcbp
JauCvKcR5CpdED7A4+hH3c2EfHmcJhchWBKybFW1UeAwGI8QytGYkn6iL4srgq3uxp2dnfrrg3Il
IeUXTzlaRINQeFTbtBh55bTMJumTAuNN+QGID07uzQ75tOwUv/gsHKai9sBcHQwGVU5bMUzNYivC
ZoHcWakAqKkGyo6AQi3DgJPza2g+d/On3zdPUIAplilbOtGxFnh+c0VVmDI8U+EnuZN8SvaY0/fC
A/rKtxOWbOicS+qLJqc5vpDgP9yhTkAdySbloOlqwirtUS/GOmAX9FfTjr52hUdJc2/2KIlO4EeI
peo2W/vutXK1jQJ8IvGBbnuDhvhQHVRHdiQhnwgnSSHEQl0HhU8CJirmGIc+yns4AZTZG8vVmpOG
ili5Pl6+LE4ohBANCTCFbPxQy19iGU0wHUNpw7ovpofCND0QhDlj8/s7rwSuw4YuwF1FtYp51LQG
3mhyO6CwZymBVCZelgDuqdQOl/XhpSpEA7swAp+NV7XJyDHsRs3HDHLKp+wLhV2K/AygX44SgH/j
X7BG8m5pK4/xxZNdZURKAbwbr3dd/WgrD5JocJB3R3C5uBwU+nXCvtFqvcsVeVoGX5e/rDEWkv6a
4k9RJnjW8qUQAy0dTSc4ufOvtmmIVtYzvqBx/Gr08OrXtvZUifo63ONCweNvKUxSpNcTMEewfO9P
7cl60axrkFJctgCRBCZuFDboE0hfILmbv63kpEi6M2e/3VmFMf+jBR7P52dFIivFXh/tGqzO2l4N
IvxTThJx9vuMEUehFkdhPuOULC+tboxC8JVcPiOQxJ///RKoSKs4TwHQCYY0+0eOxTrp+3+5BtAi
nYvI1xpA5TNqW9GSBnK5s/A6mUZBd4UbR7cXQQ9ykziGaZ+EwN5Ddb11aEcq9MhN850WVlvAcf4+
jNH5tdNj3UhrDSkCEvGKa1Et8KseonzxrOzh8sHx795UMH6g2KrM0t7Iw6pkU4K7USPXjm8XERoP
/+7ff5/6gY0S01oV6lRZlGXyJUQHjyROOAtwSkQ6ML7ECEd7liZ0JNTqhvSPnWhrXqQD40VWrFqM
pIEOKXldh5+m8lCpj5evgf6JbKCnXce/r4FxIxkWtGusyuETl5+NF3s6xflP4J6IkODoz7BidLQF
QbInE81mS8DyYBhjomuUn4zyfgCTF2Qp6h9wRBH4XLx8EEbQimaLYM26qPo4VADvMx7b54mkziwC
RuLd+VYE41PitG+j2MIkhTRfKfadkgoGs3h3Ttk48U3IivnhPYDFuLJp0gI2JX+bxvCY6Lm76JF/
+dq5UnBAGjIvPDkt+u+br0PW0UqdyhzXPjwaL1L3Ukju70tAxEDLGUooYNM6l9CO8qCoHeKTKWHu
e24cVendpRd4EV4RGaxZGrJwE3Mzms58giFRMtlocFx0rrPw091AUNVV3AqLskBAvawT1w9jQAfJ
IqZCDIUlEymsgcQRek6Q9mtTLUpRvPu1qZZ97Z8vi+OlKltp1BQ3lyTNZVeRCtJm+zgnXrhEro6l
v0gXqcVzAltBjDX0VrmGZlJ1b3Wv8ZCheHBrTM6Ik7Sc1sl9uoke6bf5tahfw7NDJMros+tEtj7M
JSl2ZYFQGW3jttjpjeqo404dRBAxvE+Wvgd1PGjwnGGHH8osmctkKDs/7g9DeB0lu8v3xCtUoFrw
LoDxCUSNl2WqcVE1JvXySPO6Inssqs9Dgeyynz21K/22RUuyj71oQpa+hv0hTvLrVqmdMCKfLv89
In2ZnMSe43ydSlxnPE0HECsCi18EQ8i9t43GjGkOs1q3IGrtfJKAvCn+jMeUVwDM47Ii3FfO9mAZ
wyRtV0WYhaTf2y9+pfpredWjkUc7yubrH9Tnzu6RyRn0NrfJWkCc9RLFX+Zv8R9U584EMN6qmoqm
VGqYu5YeFPPGCgUJO98d6ihg4ymNoTL2dbNIsj0VJjISK4rdqlsOa2u5sdx9mjLjE17ZGCfGIGls
dq7W5rd2WglmNLh2sZHPZCx912rtXCGjD5Fsk27fSN/KWqAk1y1uZDCRpRxiANeOKBgoWYVhzMCI
LKeW3Tr5g0hs/i1H/8CYY455r4Q6ku6lvgnJd6I547AXGDivzrKVwbyAVjvDPl4KizNJbDhlabw2
FeZANPA17rOu/TnERXW/lt3qj/owu6ssP2ZV+1XwV1CHwGRnWA9VNKwrQF/MI50HGj1uMNe5Im2q
n+qT/CUDS0ztW5/JETmaI14m4BjJmTjmK5AohPgwZINvhI2Tf8duvZMKSUJEOjGWKIeSVBILOtF5
fsmJ3e5H4ZpotE2oY0mHP5lFQXEJWJnEBJUn5njPz3BuRtMKNQwNpieKLUSLj7VfHLCT7wL46feT
qzNhjHJhpM9h2GCuWtJeu+ohG4MhFgU1GrRYo8CwIMYfMdiJaSvG90aqanVqMkOG6lKyOdqrTEM3
Ok2nahfeiOrurFEYqqFiQBGUTrJmWB/KgHNC5LFflwwq+fr4PXtSRbtGH6IJK4I5tTwO46WTp8w3
rten9tAF8W4NlKA5LV6BnRnRWAj75vklzsbYJUavzA81R6XJZ5VESYzppP/hcwa/gJV/8+tl5TCx
2LYSJQRKQ+yvt9XP+gBaQJQC5/vhiWIhxv7vkpez4hi7UACdoLTTmmEu5E5eXVX+ov8QaMSaHiuC
8UczQMMzLdMSf/5OJ0Py3Xxl+yCsDeTTv2gb8C3v/Z6YL3c1kIXJhZJhtSl9WIBNU7mG5LR7OnGV
3VFIJKtwfnfmilWRscVk6jSjqmHutnKyjXtJ5P/YHJD9fSZIZmFd64AZjX2pDZooKMj+8h0Jfp+d
b0kwkB8CfD32885bzecYoFWXBQhuhX3KW5VWrFI24oCmKzl8jeubWvS++vCcYw5Jo3a4eWBhnlnO
m9aO0Z6a/O6mw/YVgryv7Zpb8ZS3UBqTlqujORtmXqaADBo9zDsF8xVQbZHMTodiJ8wsuBeE3o2p
2ngWY2j+XDfT1NKsL8wYAIjRFwPQkZG/Fo70o/drJ3Lz+/TaFpgE379uRDLHOVQgETZBRO5PutPk
zoywO1xL/nSn2mCzkk9i6qD/RySmjjFeSNdnGDPPY41WS4YMDwT4WC+/lVyAfwKP5G0o6VkWpIT8
Q/1HnMkUxGMbr55qNVO/AFlDedsL+25cq6dT1L/0Yds6S96HPa4t9rE1p+zqHT6r8IECMdlBjh0a
EzRn4s1ykVDm3qQ0D0sykxj8SCesIXgasDKxbnn5exZdFTu+vZSkS+wspuEwvTPcJsjc5S47rS59
y2Gfc/jNHOnt40YqpqHciIl0lmcDdUh17UJ42KQ7SXZQYsq6FNHVvK1mbJMkVgjjxisdGFDdEMbI
+sbdkjvxg5UcjCNBI7jDVHfidNizkrFBSjegRFngh3Y+K52xftI2ZVsOiJPKZ+u6KoAV175SjFjl
m127beLm+2InnE+m1nBB5Q+eH0+iUa5wrnPkUSTX6lr/1NcAIQDj7M5MHeHqMZvJM1qykaBELWNp
sYHpd8f56W1H9ip8o41Wd4UneZ3gecn30++Gw0aFqQAHTDRCwcmdQePbuOEhCkZKqLuTPCEphkg7
JioYmKMJ7RLpFLlFzddX9j1AusejHhiUTNwVMTqLbOYDCUdYL3FSQDtpr91HN7SbFHu2G3+Rvi2e
/i8YB2n6dMleqPfZBFkZJAVh3iDrlvvHTIKPecjsyEnr1CGRKXAyfP/8zzevMYljYtQkNkPAh5Wo
Ih7nrJSCtWieBJ5MJIVJGFMCbnFLljM/TsCqivKej6cE6FqsAWjGi9djkkb0luC76HfFGD+TYvTR
amYcYjKeTNkP64dFebmslkgE40wKImuqncIQ0YwtkivV3OuiFS5+DLBV4CJgREf+sFhVqbNE7ApJ
3bibQFAF4HYPKZc3YgwbYG9/iU6Ne1EbcYw5DKQuOyAs4alCjkN7aCdBxsM9ss3vM4ZQyYXWRBqS
7N6KquYEYCIgsOTWGPp606WWd/mCeNroClE0lKJkorOTaXFM4rGOVVyQ8RQXQdoLXvyi32fSgBlz
vPLY4R0UxZOLIQ1XLg+XNaDnzbqCrQaMr1vKFjUtUK/5y4SMRvUA+uzM5asZifrlPKe6FURV3fic
vrDXZg4hKEYwzq6qx+Ra9+fFoXF4+jo44/NlxbiGvRXIOLmowBZsZONuWs8I+oPidNchtkYnTKoO
eEuIDJsbo7byGMuupjybazunea91bL5hqMm1HiiPoX1Mj62IDIhn51tpjJ3XtlyuUbkiAhsOSRtn
nPadcX/5CEXWx3i4OjWtMdFwgsp6U5Z38SKyCfrguWR8jH+z02ydsqpE3gIa2no379FH2DWHEtxa
oq7WZV2QzZ+bn9HEUWJqJVLdLgySbHTnXkRxK7C4D++7IQznKeyhTvRzQZ4y5W/LC3r21v0ccx8p
aXD5hugN/P8HiA77uVZdNKmxYSHXzfSrmHha84hxgdV4soxvtgjXXqge4yoQw9fOrmEOa4TWDzYj
77E6c4NA8WQ9AY9FPPF42WVg8vdcu2qatLCn2sUnA7QiLxSKRb8m90rrgIDNjzwiaJVwM7H3r+rD
toGWlEqaRaDH1j+XBzI6dFUtc/VrJZg89TRfiwvv1MQv3SDjNZRMstZegtcIr2n5c7wadsupF58l
74mw1YzxF00SLqsqVxjYflJb5634eWW7KR4ou/YPZhPfHgibMMy4jjRpUMS2q9hvrFPYVo6h3WLg
/U9Sy40Qxn2Q1KqVOUIuoWU3sXEfaaLcledkMfXxd27E7h+gCb6gxjHDASIwlqd09etOsEzz1shh
DWArgykKZdUa68uIhCX7idBbH/B6C4bUGYCSZyE4otnjtS7gc7zLnoMX97diGc8x5GqsxFUT+8X4
WBs+6MCdTLpesua/3dGbU9mE/bjPZaBd5EAPVk9T8UmI+Uzt9uPxAUUDDQqbgpad+4hRbeylGuHX
O9P2+/rZDlEjHqqgi51ZBETKNweM92IkGj1j9tWrTkmYzgWuqutfxtBJFRQSJv/yvfD00QBmSuiM
pwGEkHN9dDPMgAyhp75sj06xtihYpO50m7tT1gtE8ULiVhTjXusuJnld0ZeZtrfyXaIJgpPo9+lx
bq6+VNO+jrM286v1tkwOhSQw4Q+ddepktgowvjOq6q40lw7P2IB2w6pAPZAjnYgXd/e4VSUNKB06
QKoxacTevVzJc2ToNc0m1ePUOpQPtAiUTwCTA+NacqCMJckud0UFcZ7NbeUy36mxdP2QzpBbKddW
ucv7UyRCi+FGva0MxubGUkfJI4UhoFv1hY5s6QrinnbQv41+5FpfVdkRVnS4xrE5T8b4IqmZ+qaF
XspnbJyXcHu0mZmnbvXUgExp2YMM1L38aXETmK2erEGGaoZtIchMgQ1KAVALN3Eb7xf/kLgWyFfR
lrH1AjwhmV0jkogSx5kMcXb3tMpBqAu+3/9Hn38EsOEpjVallMuJlm/p6FsRTODaMoGPN4NaugwS
2VFbwRnywoZmvYtkotVghusCfjLUpcfPVeKG2epo1r4SteK4Vk+3PzQF7W5iMtlKWNVhnGUK+jIh
kOAlH5Q9HrAiBbGJq4yNwUEZT3jMRDL2kE6ZXQ8LlLGw6rkuu9EcnA4IGa1gv4H7NARqyT+CGEel
5AWR9ByC1v8RQ1qH/IoEs08bCCJiSK7Z2TZdeKH4T2zE1UwJUNnUY7TTVQIYc0NQjOXfzfvvM19u
mYZqq1GzlucGdYnMV7U6GGUhejD1Omxkx7jUP3owt1NqerUoIeRIe6zP05y1CyS/3OdYSUKVebgS
HRzPHN5TZJ0dwB0JYonZodFj1ubtbBl3KPA5Ur5Urp38FLgi6rZZ5bayGIsg7TxoJkHaD7icwNzP
e/lAAfspCyTQ8wUfLdf+ttKYzymyYqnvGpTr5x2d2UuOQJq+0gPakMt/e4eaRuWtMCb1D6M0tivN
iP1ySq9XabxSWhEbgFAhJvOfzTiqZR0vQzkwjt23KjA7R8ocCgkvHexXoxN4ijdXeuG+WHrLJTES
MhAoNe5oK2ne635+86+Qznif7/vxGTJzfGvXzWmfo4hAwe4pBIek+Nar8fALabUOyHgQYpHzPrWt
TOY4V9laZzPEcdqfKX3iuh+dNQCEj4+NV2+6+jN7pMP0io0BN4xFnmeGcRjKamQjaaeDYACEcZJ7
yf1OgWuzW9FXzXNX+kYWk0Ctmb5KZlYjy1VOxkueHrVRYBwiCfR0N3luIqcYrVtgG631IhuuYR/N
UpBK8w1+owXjdJcuxSQ1wGbeRtkorLl6mN7ehxnabaJamVAa43obE0tmpZ7RdhuQmf3OHb+avuY0
GIrIf4iaiaLjY11hD+Q1LUKN28o/K9qVqqLQLbgh7je1OT3G/w3E6lC+z/D1tkctvgPxuEDAh3Hz
N6e3kcB8taNqz1E4vvkHsluuAVOB7ut6jG+Ie3RrIFVM938SQTYSmW8WI+rRoJUYJiG3dB14vVru
ZuyoR9hRz11RPsatUmy+InbJeZZTpGrU/0n7/gnPn/hBQnGMgkCPtYt5veoXnv9BxBvGjcnvWhLG
UyxVCwdCv95CflYbtydo6c2fLfNZcJr0dz74940cxktUttaGyiAnb1PtxEMJpsQF0i2SOhAm0Vxz
BGCeapo2cjQWNMqOlUUrE7T1emnXJjvgOV3WhvtFvf8+e1kJGn31quH3O3k+zGtzMKPqe24JiqUi
KczVJHJk1XOODkTYwe1dhXEKTD5B5iKSwVyLRuS2ySN8uG3km8lOs2NHsUTPAPptfrj7zXEx/rsY
mjaZUwyFylWk7bRu+Mue9PHaNlsg5tZ2c+qHPDzptVIL7klgB4Rx6tlspMac2KkfVjeTdlPLov4K
N65vNKPHu4lM0ZqkckdgCNGXLH/bUo13GPF5nd3xy79hJhMpxLjyEc+RpYhkPLDXmxjD6sruvxk2
48fVqlySqcC4XlQETemV6r5ovMsiuEUlYH78/XESxpNLabdE2YxHtZoerYAy0tru0hwoKJkY/UN0
YIwTH0yS6Cueuv4EZAL5scoFUULw/bCDQVWSktGkkyXpvNPrr3N4kw3C3FhgZWxprB2KUDcTlJLp
Bl7pdddNILlgsgErtnqVPgqbNCJ5jFNQp15eMgu9hRScznQ8JwZynPyZNnYzTMGL1ghEZ8i4B9Xo
rK5ucIZhus/RQW73iS5I70QiGEcAMOoctDXoM8wSMBhvQxRjTYElcItFG7tmix1qP4/LQof5l/se
EMoDxmNGpyHOLyjQ0F0+Xf6QRDoxvqCo1nwaKwzyFlrh9qF+zCoguJlE4BK4mZdpKQrAbFBgAY4O
4+MadHaHucPbdnAWtwTKqQRIm/Sz5E53yv3kZc/5vWjgjqfbRib7GjRmKzaIhUnrRh/37aoeiTw4
qyICIuKJsTDhA+QjbF9gGv5ctUKqezlaWoiZZ7efdnqfONrw9Pv3tBXC2F412bkdFjOGIYkvLad8
BYW4qP7Fc3Oo9WJxBYAvMmErK80MVMm+ggwsiO2GbxQmJwuA/mlh7Ll18xkFe9GrQiSSMb9IURrV
7sPEH+t9nu+xBPQHx7ZRiQlFStrraxThbvIoyOuvluVMIqgMbl0eg8fA4AH8imWyrDVrFg5xG+HY
ammHInlyo4G1ElzNyUH+PvtoDYHSSjTGwj23jUzGHCxrQFsrqiLa8uzIjdZ+vnxu9FzYZAvdM0MG
gBH229inv5UaGNSb8sSPstXXxttwOMiqAfxov5leL4vi5XVbUUyc0AHgvlQmvtJxuauiyLGkA3Bm
nLC5NubTbM7OZXH8k3vXjPlara5V5D4Hnvc6BE1yCsv95d/nerqtPszVkBFQdYZZ4OgWp/gZP0z+
dFNiWI9cZydV8xcPLEPC74h+J5fui/qoTQpZWtGaLmqCMYg2c8KsfG6wSYDBR7dMe0EUFB0g88mO
WV1FSQdRo3oyyhPw1y4foOj3mU9WW3stlib8flj4oXqz/i5GC60BbO+HyRxjO6r0TIMB2OGum92m
OSyrd1kFbmVmK4OJduuaqF2o2oDV/jx6yV7Z21hptO8jlzY9RT5UJI19SEZK2UlWisxu/dxjzJv2
6Gy3X4CuACA+X1SpE4pjXpSge7KqcIiQaX3rT+auCYyD9BIOFCQalEuFsAxJv8iPtg2oCgAdAD6c
TR16zUgUiUiSBw7bTxScznjW7swMM2iWE1/F97/NYvvLQv4RyOYNg9VY5qjgPBs50LuDiY2c8XeJ
tlkZzCEmajbFUhJGvl7oRmAgX+h7rFusC5YtLhsj35W/a8P4V6w3gsGthTYamTxr3dvlvlBUpxwe
a1EdQOVeFdIUdBZMNEbYkolZq6mS06vqv1uB4uU78IAlZbD4qB0flRvzmx5Y3/FC88rr1F1BYk/8
bCc0UI4HwT6sgTQTRRsVq9nnzrA359xubEQUOUAB7CnHWqLlrcH0hJ1LT72SPNGUDicDPBPIHHFp
hjGRFAjU9Cu7u7KV5zURtPN4YeVMBhO3sggg1VWJTGYEtH2Ihjh6/8Zh/jRgErMAUB7I5slz8tdl
2+GElTOh9KQ3YWVUCzPSKzX0pup10GynrX5MxWsoymZ4r54zOUz4UgvsUMGqQHWEIphvgAGhcqMf
CVivvlPAWvNZKJGrGTaZAOAjc7h9si4eEKZxnJ3v6U8zUMgwKQJwsE/hXrpW0RU7/rz/k4I9Md+F
sktwdDClkwscp7TPvoynIbAOZEbFHsSnGAQQFjAFOn5YiVt7os0zrafrwEjOvGZYfCXB40R+uWwm
vJCA7r+mgCLLpliRzBeHBLhLmsUC4dpxxOIPQoNnPaBWgsWf6UpEJ8H52kz4GGTb2ORXgbXJGCVQ
ZvW47VKA0vgSiDm+zZMgxRFJYMweCKJxXCuQkEvX/Zo7qub2v0tjjgBwpgVj8sMcSouUmCBksia/
xf8X/UcnWhugeQYTOs+EMLlaOixmYUoZkl2p6l/aTie3OTrM9+agTp+ipB+eikJbJxcVSG1xDLM0
Rdkc5ygtMI0AytZUgSHKokzNSm5lidKiYt8b15quf536JzIlh8sGKJLC5HTWVIJ13ka+VaXH/lUq
9o3mXpbA+ZbO9GAyuhz7kE0FNhg/1Lo7kuquVvaflyraD6oqeEFwwpeF88L0DkEO+QHZKZyI3q1D
BAjc+IiCiS4JDov3YD0TwJg3Zj1JObYQYDxq6JIre1Sefc2rf85+uk9926sEGvGuZ6sRY+uko5Ac
HU0LFAOzmE4zNW6aeZdviNf8P1OLMfbW1tdFMuforSWf7LMjxTvH8MS1aJyfqw4lzsPGNvLRD2jJ
ihF1w2pJXqv8tMxTVD5nIoojrg1sRDAZRZRK4OQYRsnLrRdp9TRVBBLAK6Djz39XgvGiWdZZqrqM
iV+e6FRaeFgDO9BdoJX90c7NmSzG4HStmLK1HSQvWzA6Xe4iPwm6nXZL1ybrQFSP432qW80Ya1tD
Q0qADJ74up06+Yp0s6oAOFg7XaE9C2xOdE+MzWVrMhiAYcPiPmVi+UJHTqQvyvFtyKXypv36Khyn
F94c80Bu7XQezPlNpux2NxQTUkONTj6pe5Gl8wI7Qq2hgdLNBPokW9vESigQ6FLjDZiAbiNINzZF
BpeujbehJNGIC+/qtuIYQ1Gzwlw1rUZZS4mcBrMG8hdSBsKqIHXWTFg804qxkKK1UOeMugS8CO2B
YG+YBP8KC5xnHVt1GOsoq1CedRWxPT7Jxx6Dce1f6p398ouFwXzWPtWewB6pX7ikGWMbxqoPxjLi
viioY+ySfeRb3njMb7AkujcfLksT3RYTdbO8R+FhgR/UlGNf75VmctPxpK2VIPZyA9b2HJngu4Rr
BHRgBN9Bd4z7yV+99ragY+TabvCoJZqeaNubf3XgITds+pBlfXyTJnklTZikSJevVXiUhZxvnJs6
S83Ym1KVPKtziUaryVc8hOBHLFpiZrLHGErx9fJN8U7wTBpzVY2VlVanYUADuIM7wwXjuX4dXZNv
v94eAPyMgEW4uyyUc4Qoh1Mgb4XO1LI7EhOpu7XMdAw+6V4z74So56Lfp/++eZxWlVFpdQxnkUT1
AbSkN/ogqj1xIr1JqejxQgSwM9BYz0XElWwP9oqHQCPfj1i/wEiNbIliCP0R5ps9E8LEervU1wwE
tugfDO4bjYXXeP3i/FqHFxULRRoxYT8q1HTV6z71MzI6qA8vKLWrqnf55nlh40wl5mq0RF5XYNim
IFv49R60DsaJGnexQ3YpKI1w7WBzSYw3TwHLoObYE/WnbK8Wt/34+9nrmTKMF1+13Aba6oAjm77Z
iWPIsaN2IhdHz/2SETDuQM0nSx0WCPlFoISQ4dk+pbOnwGd58AcZOXQi6IyBeVgFDcK5YUdy3dtt
AnGR0blJ5Iyt6ja2wAFwzQAEyqCDAdMC8KsZKbWctKbRaxGUoiMHWB0Jpuce4GAUoWP4gzVADGoB
tEa2wL7xgda6HsmizlaEiIdq35q7w/qpBF6GwLR5F2WDbloFxpVuQNr5ySU2PqAwgmnL99VPigGC
uXNMnnjdG3BS6KsC4CROkDVB/YhaB8X2A8PWuby0SSVFqfF2iuPqZDe4rb5zqyy8ShMR8hmvDHcm
i4kSSmeYvdZn0C2YfMoYVbiZ2zxRTChM2QBF5vJZ0p9jbX6rGnOUitTlkWEvKPhVd3l9HyIurdeR
NrkVCJ6EF8c5SDgJjD9qcOZA12Y9X1jbw6BCWn7SjuYe05hu7lEAFyAp6U51QFtut+JtKvAeHCXP
xDKuMF6noU5liF2bh1b/Jnd/yU3paGYQy34CJs/LR8qbAD0TxzhDsGfYXSTT4sFP6TZZHZyp175R
oBK32aUv3UHbT46onMqJKoCgBuUvDBVfIBvqZ0DBaXqIp3e+zE6XvNaU/sAWTQByXz6yTgMyOGKA
e818C4UUL/ZgdBHydiBF7PurtHUMPH0aVBnV9Q++dGsrjf0aZHkZLdD0+RZoGyl6UuxZ3nxvAJGt
wji3CB2SE8ZQYUK7QsPmKpRkvob/I+3KluPWde0XqUozpVdJrR48x3YS+0WVOIkmap719XfR++60
TCvi2c5zVzUEEgRAEFiLlJMBWiTWCmF8os0njBZsm8aa/S/+n3/VGguMyhpphzdJTK+T22i+Mu1j
JAqWaz4Ed6tz4sxlMxM4EfJMMjEwdTXjpYLh+5ie9LnzGAN8d1D+e3sruNNBOI+XHpCcG9yqSaGp
F9mMRggzu8BMsZZfW7LIENgnc35qKcN8B0pRqgaa52K4/Mn9B5C0zZwGM/kM16oQ5Opr+7TQiMdc
70edzrTEFc5sH61vmf3D0tzoAy2ab1TidimWelrHag6ECPlpsHb2/FQQgXdf8wlLPTh/Oyep2ata
hpaE4kWZR4d0ta+IzE20WJx3NcYYg7cath/Utfu8uNIk/SIqIicARe328Vk37LOlmZxnNWjSD3jk
g6U9t6CbY69FwWV4bHcMTC0XkiqKlo9pvrzd6BUlMrvJa9besj8Fkz8NAhIWkQjOnapZrdbhBI1K
QLZi/rX6bqv326smEsH50G6stcnqoEXSnOqnhn4iohIV+8itw8k5gK6Kx7CtYQFag2vm/Gy3Pwot
8wxln7WCVEygDP98Z5MumG2Kco46u4T4eb5TuuNfrRf/ZGdEhiGPrN42dZeK/JjTe5qLniHXAs3i
YBLu7JM26ewsh4x5uCi1Yy4iclv/f5OwGIZ56tcZ/YXlRmrRS7hWhju5u4zAZy9qw10rZsB5nQVw
RtVUQ63SCGlA+dJ6rNkS43eRT783T/Uv1szcXQixBtdDwFkkZ2X2GOtmU1usrsbKTzkSR8tTb/4h
OxZdztZN+rcwlYs3Y9dIamoR1NWSg2TuA1ZwnXfF8NzE3ra5/cGpnUVxBQ651+ypCyrUylOfdQ5F
fv6l84vYqTyW5YAqQiBx1WGjkIKJQtxnQF7y1q2R3soKPcR7IGCr/NoyHwuVgmQ+9yztUaDb6p4t
RHEeNJDTALCpVbjLbYcBT2A2BdVrclVdyp6YQGntsmuxEtG/mnHelPSkrwfMVeApQHbn3hn24cm4
Mm/aby3DhiwF8Wj1lC3EcYeAUN3oKHs3rjM3Su40kedeN42FAM7k57koNTnF5Frvt6rDbB5cYO5U
OjoGeAsvsxyRK99WCWB9b21Dm7K0bFuU5bviomn3iuluW8Sq/4bjAF8ObtPvGH7tBPikNnOuoe0a
auYEIOW0f/ydDKbjwvnVwVgFNgvbRnJZxddNcwhFU34iNbgjFE8jLVsTZXdJ/pkCDzSuHCE5Odvc
d1F1sVTc2VHnVpujBNaFnjukOuhefR1DF+34Hw4NkU3TQvKO2/nb5QLPdtnlHXQpDCe5zI9skCd4
sFr3dcpYSOO7vnRncVzoK/uk7MqaouuOml8wdRM56dx7mpkLLG31pqrrZ0Fc8qtq5mjkGlx4tcP/
+xgZOYx37NjQK1Hz2VpnGEpRAJFgxG2YQeAOapjXihJnaJ4CPJ+xSxsn98KdhLnIUPVqZ9zn16Er
RjNedeSg0tVQ4geJGF+X6nEDpJKWMBh7xbHwDKNiCrlxRlHj26pTwGEF+xRGR961FAZmiXmYGXJk
OXdS87sSHT5wYsHhpaDZAhx474h/glqrh5Fiqr64ifJjKN18pKHUAnnubxGcr6Zx00ypNCc7koB3
J3aj5jqOP22rsX6UgI5ioNBK3tNC5kGUpzryIhzZ7BtDByA76lgvmDT2PgbJD5XO0jgHQXugx1cV
pGk31n4AIB5xMaLkhmgg+B8m3VeNbSGNi61pqISAD0NRoUBnRLIvo6YG/BHJzPkQEq2Y/KSKc/NO
npL2es6zbHbsuk33FdrwjRuM1jaJH+qlehvItMmcPFbjpypSJ1DdyXlp7T+yEzZGQtDwhL4nHhAR
53EOdIKBELxW1q/+U9p1T9Lz+Hk61ntRu+vqAVlI48KBpOUNxnvx/NHIxyx+1kTkwuuGtRDAbXUT
aAHpAW2wK/6hUGUTaQNwWl8L3uF/5lBFYxwKiefV4/Y6AyRhnc14DqvD0lV1B0wFrpEI3ozWs5uF
FO5ISmqc2XTAHtGvFWtK0byscgLgKc8TGAOSi9iXBLftdT+9EMn56T6sikhhby4M1yq7ZqEOvEq7
/pQeB08G5Tm5FbXCiNR87ZlapCO2nAx0CqDmeEM7FDHRoHIhH/Mvlf2axOWPkWCITGCNr4FxIXAa
ssGWegS+NGz6Q5plxqOS26L2KJE/4HZvzqQ0CHsN74vFS5w5Jg1dPXJk9fiRk7zwO9yWYaadgAcU
WEPNzngBesNBvjUx52C+Fv5ERXT2Z+9yrrMwi0t/kzgZVGojSsinFNAh4X7yNeAaRAL3tJoDLcRw
KVeK/qG+ruG5LeuLPp3y7psunH9h6c2WKlyeZdvd3BQTgnaN5obZa8BZkYFepPKQAvnBJ5ELZNv9
Thwe5fBEj6z+HZdJks1jm7W46dlkbw2HIb+uiG/UmjNYh/YDdFvwT7+F8VUgmYYTTUP4p6QEfdhD
ZPjA+tm2u1XzXojgtsgaUNJKNNCK6Elj3upRC0qTqR2+FaZyObWhaPlWLWIhjtutHq+qZQxUBXRT
31jJ3gaMqaiFRySCy4cn2UhmPFgCmAQkecOBzlezaPjkD77uvDHc1Usai6qRG5wfFS1CBl4egHoC
3ECcIhckZeKxq3VXd5bHBd6wTYPIAvCxR4/lgwmurULx2eN24KiO+QWtm64uC+4VLPZtGDrhQjEh
VJa0EY1Qib2Xjdt0SF28E2FuqChFj22iHePCcBeP7ThoEwbDTb+SQAKzi4Wcm8yjbanDufFBk3JF
LWEVWXiVm64mo87QeHS8nOLLTr8mVQsKmK/bZ0ukF+fSEzIS2jcsCgc3c5c5489cVMT9gyViBgoz
a7IKRlHovQiCcjCPNU3kZNeGXvht9iIGwYN8xmle0qO0r/EOtq3UekkUjVb/SuRsf8zNtAYtPBt5
Ko8mukIVJ/LJrqVedin7hZ/vSe5vy1w3/7NIzvy1eDazqUQcydS7aTg29HH7//+Qd54FcMY+9WjR
HOE2QEXA2tTnQ+rW4IVkPcriger1k3UWxpl7rmRqnLSAssQUV1J/CfLHWPX0/lccCZCk1+3vLIiz
eVMN47g10BUX9p5dRS6uIrR63l46kTKcjQ+1NFbdjKyvD/ZTf6F3V11zmgC1XIsc0h826d9s/d3t
Ocpsq64s3D6KCWC7jAduJK/UbCx1qQ7hl23NhPK45QvVtO3sFgUjLB3rW8dz3FG5bjzZH45i4Jf1
zTprxy1kQseuUidoJ9v3MWCTtJ9EHpxtldaD/b8yQPzOOYskbYpIrtGKRSOn1X7aeuJOwSkRRfn1
83qWwyUVRqS3ozriGjd0lmck9LNslnd/pwqXSDStRlWjw3L11jezuKztW5kc5l4gZXtTiMx516Yc
zLlNoIg+HeXUkYsrKoL3Zlb0PjD9XqtXK1w48CHTk96qoQgJTmB3cbLYJZgDqyJgvZuOIurxWi8X
nq+GrwFlIa/twKZIbahEbYAs46niJJdOajvZUfWmQyXqlBOYwms0WYir0j6ySAFxSXXVW1/QWLZt
B6ujOIs7/OtVeCFgtAZFSlqsX2RGv0K9uQi7HwpQo3WTeBFwTvcFCf1YCZ9lURlMYByv/VELyTVA
+ptcgeQWja3Tc1FXTihCNBecWP6B02xJlkt4RkXkuzKVyhmCvRQcFRFQAXMuW0bIubpEolZnBxCj
mECKzpDLOkcpqx0S3GLQ2lHyv6yJKJy3y9SGmGGH1Mi+7wuHdVhZHgWMAIaogDvzg+EjbtuJYLP4
h86iTcapxFne1bWCSR0/0TrXKo5/J4Tze7JcdOXAerin6Tg9D0PpEE0UlZjL4bcKmR54vjQbRXi+
0TXKJCLNcgg0sr16UjH/WrgMWytGsmeie1f5gEoLcXxVZwDuJxqesW7D7Lbqzfjc2QJbWNsZMEoT
U7HQvYuqOBeUwGvZygMYZEykyK3tK/SXJhrYY//xbtHOMviLdJgYVSrVCoBE/BajReyN6X9heV5z
dgtV+JaKMi6SqNFjZHbTxaB8Drvb/25fy//ngp6dJV1eESyVUQKKInOs8qGPf2zLWPM4BuarbQxx
oOzOL1U1U6p3YYCWCnJvFbexjQfMb1Ut2PTVe8tSDHdU1AIUbO1cMZ7d2Sd+4reHclfv0MuJRwT7
KJquEMrjlm5E40Gv9AW25qtxUx5ZNldf5Af9RjuZPuLeYXsV1y3hvIpc4jBJzQSBIDmp6IlW3zvh
JMf6qTkLYB+wCD56YkraXACi0kodjDomx9Fjl79ib3qT4phAPvMVAF586BV1uW/suxZyU6vRCjqA
GQLgaqzGGzzZ8D4ma0/5HzrT1m4XS2ncvcy2cIPOAwyVl4EDYjAvGVrclNxsTp08l/3tPRPaCPua
hW52bQWBmWDT2GAEa9lmYB4Er5us94buRY/rIhvhgq4tTTUOmooJxOZqGO674fO2PiIT4RzraI96
oQ34/3K6pihO1V/zUrBkAhF8HbkbMc9UqejiRwsC6TCvqQAA7yNNZAsj4OfjuloqalMCga5UPZQl
XuQEIU6wDxbnGhraRJZswjVYxtfWejI7ga9jRvo++Pw+qhbnC+yiaK3GxK3Ltq4qemGz5tTUIZUo
xVkPcmc5nEugEerFSov9To4aWKn7QwO8Fv0gImoRLRfnAdosq4IsRZKTo787OfQiF7N2IVpuN1vO
xSk01bZrCw3zg6YJ7pfMmZOrMouc0KydgX41zae/OiUWf+it0mjqBLtTh/tcfsTL/18HO4s76W1o
llY/wLFo992uPlI/ONIvJfBQVYxgkltT0Dy6WrkwCN4nNAzWawCUfruENJukOqogr0enXXUq9tOt
9ozLpMtIYFphB8pqSroQx+0YRjL7cOwxeyVdMK5Q3zpNV/1B/gH8F2nf3IiTeaGC3KaZVjKm6ahL
HpuFrz7lfrqPQVLOsCPTG1HFc9XgLUVGxQkMKqALeruagZEniqwzSIlgcgy9PraVCD50XaGFDG4J
GwNQrDQEjrHee4xwoUBrUk/c9MgYOcxPIubG1TO2EMevX6/Mc24nmAgGXE/fgSHLvge4fynv6Sw5
Uf+h2p2xEMidgCLqkUiaM7oqJtC2aOBZAqHEXXrEpIabC2EZROpxkU8pK3Me9AldrZF9p03hdT0Y
XhRrhZPm6rc2O6StaMphta6y0JCfeUHxDli70etA2z/UY+VFAUr5+n8AuViNuufF5DmGwWQPfq4S
OVjPCg9YwuJlkAQjFUJ9uKhYUjUohwBrmE3ACdcOGG9snc5LHxixJxGE4PXUa6ESFyNjOzK7skxQ
SwHHCRtRB6qTZ+yAouarB1tM6M6+/l1MXsjjYqU8U3UAvSjGRSdXPzGGRalxXnlZ2ZsJeRLdB0QH
nG9Gzg19GscEHquk6I3QAYKC9tbidd6x3jcXor5ukYlw/oSMetpUMzqE8VrjNHSnai916G9HTuGm
cV7EqKPZSBqYfOd2O9XV8fRefzeugwgNHwyfcZi8bYkCT2xzXqTM+hRsbbCSfgC7wK0eCzQS/T/n
N5KojhSSYqw3GGQnmuXrLv0QjMvZT2Bo4W00kVMtGWRmeeodu2QAqKN1rAdKQAnMQDSni9jyJYFe
q292xmvnJjFtwKZxt+1kzstOzkyYwyW9LX+wkW9jV08OQR8d3SXPgSsLchC2VO8PGOsV/Uci5z6k
2ogqU2Pu8ARQ0ov2kB6jg3wQ9QCtaIZuXlYHUwHQLwMZ++1y1oOsVlES2J7XgIIYjfC7zHUsDEux
yW8A/ghns9hSvVUMAi1bk7GOAISzOU8lR/EwkzAwARGqgRgR2Xbijq7iYk7ziDaQbYNnx3RLGOem
WiyhZEZZ4JmSvYtHVEcwcJZIxS4Rj7q8dxlQzFbRrmODYQ/luLcrmY1F3EaDYXrAn/CKazTSuJmr
HqnthUd7TwHqMj+VotzxvZm8FcqZCRpZpSzBiL3XZRdR5o9T7JDmurXvs9wvrctR9F7OXNK7BV0o
ye3eYNq52YUz8frJ77TrokSBK3fB4upklSnYvJUQ+lY5bvfqhIQg5GkJujYCAJxLO3I1oE2aAfOK
KBBEm8d+X1yaksgKjVJmTx7ByUquLfvKFLVQrC8dqrSKrQGlmwdczfKoT1sV9pGFTh11ey2lPp3d
pHyUx+7Ttt2vhEu2dL+F8TjDmFCOVT2xTK/2ZkzPp6Cy1K5Hl6E8hr4I1WN98c7COMsv40rpq64m
3jirh6Itjoap7e1IhJi0butnMZyt5zQnSqaPxEuOMZ6vW9z/lJ0YSGvVZyyWjjPxmeStbSkZ8Uj1
VQ1926BeWgHgT9Bc8D5Wvt0hzrh7paPgYMZJUvXCCZTLoj1u24BoVziTplWSGtUIfo1e/0S0Y6I8
6amgg1Qkgi3l4tQMhdyjYNIQr7Yfm/5KGx5rYffv+8ajt+vEJUkVOlKVfrBsbzqNKNAqh/CKEWwk
J+Edkm3se992ti8uOzKBL2VUlW174wtoitCUpt+qRwbXNnl4Hb0TgQispH9vNeNCbxoNzazExPRI
16M3u7KcVtJeis6Y8IwzH6RSew5M2cn1HJSwDcDi1bB0Slye/apXBdYo2Eme1qYc68zK5Mj0jPjS
GHxJeYol96/skc+hlKIy5cRm/k+5M61fZgYo0/1HRODsIqExZJ2fD5FTs0yTVieeCSoMQAyE1k0q
OlbrGRMu2/8K4cykNnstD+fc9NTn3qvxEsLifOqqNyB799C96Is6w9cd0lkgZyez1KABPiaBl8/m
TpnGU9tL+7RUvgyaLXggW49R/4p6l1wXEUmMUjeIFzSfAv1kqQ89LX0DiBCiRGLd/Z0lcTFDUo0Q
iAO26VXaGDqT1t92syowhzUZ6DmRDQw+WUDk4TxgrI9dOfcx2jvJIdcOySSw6LWNwdwYxrgsQAMC
5fit+yvL2OgUOQLPtXWII+CVN6fxeYpEuLzrapzFcJFCCtuoBTqS7XXSbaTcBYW3fWpWHdFSD26d
UkKLYqzgYtuXCZ1aDD0l3Mv3DDWj3Ye+6C6/5msI0n8gp2BQDMwob5dNooTWclIFXinNrq0W7ty0
sIDHba3WTJkACg7+HEyU7xrNA8BmEEpq28PMzQ/TbHFPrC4zKfiSDeZO6mvBfW014yLsKkWArg1b
YN+ziIUYhGlzPYss4KLjMr+jKKnK9+1O2dUMJPA/P4lYoHo5C+N8UNUHOnCtkBlHU4LTE5XX0wg4
H6qFR2C5Cexj1f4Wwjj/E9WxHddJbHtxgan6PrNmVwtSf3u7BELeBaDWHADxDiG97XfdPhVyvTCr
4qP7Ysn48GMj5bZLNTU9ne4YyRkeEbxx3DEWOvnw3xv43uyPzqWqiVYAaDGKbA/dgk6Na+2sCCxg
9RCdN0XnfI+VtJaatLi3R/2tRO7nn31TCO5foi1hvy8sWopI1A1DQLw5lY5hKu9y+mV700VKsN8X
EuD5wYfSxZYnWd8M/RihwGwVokIsW4mtjeeS1KKLIzIlNtS4Me8s8BUEnu6RK23/v9H7iFaN8wMY
70sBxGsGHkZqOnKZVgJ9VtcMQ8l4TQESt8w3rBvFrE8WqeE96XMfPsnNQdIF27KqwkIEt/FhCk4f
YyRA0BrAdFoV34ksHbZ3XiSC2/kokXvJrpBoTGruZOqvNv28LUC0TNyuV3ZgtXmSEM/QGqfUHGKW
Dqhut4WsR87FSnGbPSRqSZsap1C56UBL0WB0qryI3Q4zgnQH2ntPII/5jXe2vJDH+X1FKqa5p4jU
wRUrghd79SE9MjtGJ7z731vX4MQWwji/P+ljFo8ZIV7RdsCt0FE8q73UjAVuRrBTfA8EKKCAPNXg
6iFHaLdwpEAxJNg0QfppjgoRbJlIGpd89F2X1lKKnK3IsyNV1Yu0HU/ZMAhOKTOvjY3ieyLI0MZW
kdt4gwmqR8NsfCM0Y1dNqTdYgyD1EJwlvj+inCNFhxUCWBnYY3qkHm0aCgxPJIL9vnDUA1XhRLPE
9ApFeWqk6EQjDG5vG7dIBucSlCBMADOZIKKNthN14WdJMx63RYg2n3MKSg0I4raTcL0BAnGaO7SN
3V4EQLSuB8BaQWuEPgw+0SBJbhnVpFtemOWZ6lRjNWMaphzo8QPK6LpqGcA2BRgh8xWLPYlTjWZJ
ppgeVX6Z8VWogJ9zSgSbsp7WLqRweUZZZ5LVGRGipzRQF2aNW7sCemV7dIw62NdV8Kkh3V2iYYpJ
xk0urSPXzGTBxq0ep8VXcPYXtBLmLFMDyXVHfwSScoEC/FOaT5cRbQUaM5f9/uSet49bVisa5wyg
ibiYZj/y4EpL2h2J0aOXOh3JdttbKDIVfnHt3iBBUbFq+vXQPqUiXD/R/3PLFncgjI1NPH+A8eeh
76VPYHAULNcfQuB5vdiZW5hhMwAqJrDKwIsu2eUx20W++hSC5gCDiCf7WH0k71XP4rgjrGl9HgID
HtDUGqAN2kuZau5cCoYiRDbAhfXcUOt8bFAJRBu5o34z0l8pzT1jdCaZCuLRajmJLBTiQnpWEwtB
XcEjhw7H1Axh63Vlir4EAwi3kaXdq2Ay3ifKkN7KCabcBg2VwJQAByzItJs2azovC9RIsK2rB27x
VVzst7o8aeocr3RacUcA29ZMOzl1Q0n/iBxUaHSFgc9bfDe+HWVdmXVIzmVj8GbLSXsgHH43m6/b
B23V8Wto+AcADkCFCbehwDYra0xomF5S7404d0vTtQNFsJUiIdxONtkcGpQ9V/X2ETHZsTE3I1PB
grGFf+eeFppwGwNAeKOiShp48gl9QBfpXtt3QCoR9WytgBMj+TvL4bOyms5pEVO4Dvug7xVfY4jg
bqY7eLdFepve5rsIr96ilHPVYS2kctkZRbSx8x5SNXJMk8+FJUjL2BZsrB4fMxVZTeMiRVpm99qF
Edxpc5o4CYbBrVzZp0DayOT676yCz86GITYNI0E6oNnhwUSCO+CRbNL/Vgzn6pVeyqia4NXK1C8A
sxFpz7EuSDhWfcJiczhP3yVFJ5lg4vPq4sH8FiijV4Zug1m7vzqrFufhKzW20g7lQ68pbosodeJ2
J0bME5xVvmt1DvI4RAZleeXXjKIRP9slPlAi8dwzTg7DRmJM0KIhitWwsshiOOsmoFtPDbTIe9a3
tLkxxvICAEmRftv1jWCrRJK4rQJ0zdR00kQ8PbjM5skfrX2iH7ViVyqmQNTqSi6U4rYrx4ggAIpN
VAflY9gfS8OXRY3+IhGc95bsdqj0ETE/zq8TVCCB6Gy0H3gAQ7L+O5vmnfeoBnYRxTg/wzMe6LPx
usr8Dxi2oSgGMRSVEYK/zZTyoe/TIEPNo1Vnv/8R55abaZ//TganhtRGaKNUcHhC9TSEB2k+pr1A
jfWMb6EHF4KU1m4aUuPlGuj/lcsqqZIbu1mBEVgGjZQ8is7N6v6fBfKzhxGI4garw0NpQ+915T6i
J0v0Gi8SwR1N0CLSIivxclgrrQs8i17LXAVNbNu7w87Cu/CzUER9awGzHg2K0aKwhtcJNy1/JkXs
qeSlEY0YrCeVC0HcxSJHc7I6jkwdvOjEnyQH4BLoGC5wg2M0e3txR+iqx1lI5OKPVUYY3lPgcSbl
hE6NKzVWXdQ93EAbfTv4tb2Oot1ivy/uHLgQj3TuJIy8Ss828BLT3hlFGPwiGWwvFzIKmtodcHFN
L2y+m7RzAFQdTp+29VhNdxaLxnkEVTfUQKuQ7gTTqZn8XOTURPbGeYN+7ga9AVWBpxdo0CJIb2Ld
AXdMnH7dVkQkiHMJad3OETDKiaeYj1r9wEafFfXO+O9wAkhKz+vFdzUFEmJaqrLus2I49u0DnJ1r
g8piWxnR6dF4Z9CYuW7JzLwuk4fwIj7Bv0lOf0K/EVipy71224jG/NedKuo4oD2RCXCJuRWUcDmR
KIs/w10PQm4d+Qi5bp4aYDvbJ8boItCReYB3rugsj2+3t1B26Eubouq6D69D0N5n8OHjyXTmXQ1Y
SNFs1eppWojjljSbsq7tM+xcmLReXTp9W3ok/EiqvRDCudcwUBR16FERiyVMsgR4TCLovRezOoqU
4bxr3A2aGo/oZDHMAyvDM7DlfvLmu9mtAShVgiJaPDm66isWynEONgEUklEUMgg6BlYsyKZ8l+jR
y7ZZMIfw3iosvF5rOGkWT9ERoORfVKwglaLI0EQ/g+ExSHcK0CTNWt4NGIvdlre+kr/lvaPrmO22
Y8MYXmV4pvIjA4VRL1BJJIKzvCqT28SKK9Prqu8yirLRo2nv/04Lzu5mU8GAYlcSzwLcV59RXPu/
xNbDtpBVF2uel4ozumkAHCoQG4mX2V+y3mtp6+rxpwKI0n8nh7OzGoylgPBFIKf110hzWuOib2/n
7iPp9kIbtmuL6DpOUZ61pQpDky7pSxT5Rbvb1uMPHvW8YFwAxxwyXByoeT2G4Wn41Lc/kZ187Dw2
oRJ6soi1SmRo74L5HFQ9TpUX6S8FvdBRk+sGf1updSdw1okL6HVcaOjTwWUL3UKOHVROo7rbEkRa
cHFILidQ25UaHv3y2zxxJuluEvXxCkTwCAl1XMZDRxo00AX3WfwS2Pta9IIt2nweSYLAf+HWgM0I
s/0/UOWW14Re9Iv1QLP8V1S5Wn8oOVs0T9WBlyU9DgpsTXAFemE8zdoYfKfXicMm2P7Sb/JNAHZl
FbjJw2+G6exW0i2dmx2wvbdNQagS5wqUsaUajTTEuda19rY/Hlri6PWOTcIynDqEcoFE5sTexR+C
+qymIYlXVWY6C7dAwPlGFAmLmBznwlF38QndvilGe/Jvqhed0u8i4J5VW1wI5JyELM/NYE4qbLH5
lA2HMb+Qq922UiIRnF8IKkqLoJAMNIQ89j9m88kSYbiuhoaFEpxXGLqC5DWLosF0BWa+0MSY7U8j
Ejwzi/TgPIOGKr4yU3gGtf5ehH5QPAz2cXup1o/tWRM+wc+GPLayATIM50p2NT8HSbdDL2S/AnuX
aMxbsGx8ml+lNJ3TMUUMio8duOnYBKMOxHHBi9X6MVooxaUHTTpjvDuXA6/FBrmssTzA9FjYOw0D
SNyLmkTW1TJU2QYCP4aRuERhMCgB7K2OzF7T9rK6b/EcIal3ZfewvVnr9nCWw3mHoo3iGi9IKAer
ptOUhjNEXqV/JLUCyd6/yrCPWDiEZkgVK0hK01Os1snDy8n4nolwS0SKcD5AnUBBH7fIrEjgS4Fj
g51OVPhhZ/y9XzurwfkAYtTg36Yh8bQwvKJK6Jd6i6dy+WK6N8JRcIpE+nDuIA5afdRYa6DZXMbJ
RaFe5h9zm2d9OF8QErXK9UgyvVn5Kc3f7eB2+O8TuMiVfu+8yc95Ytslow1ldLUoujODH7Z8Kelu
24T/cDT/1eNdK7KslnaqND0ydxtNoYYfn4zr7slOHTZaJCbi+IN/O8vjXMFAe5oBpxzPDtr/N1rb
wHjc6QAqZ9gLyU/hvOW2NwC199sDpHQAKo+lAnXt2E2Dq5PbEH97EbfNDUPfbyVMY5z11oSNovmN
Rq+S4Es3Ct7jRUqwT1h4galgUSEt8HwbP5fxTsl+lClyEZE1rGcf593hHEGvzeD0nCW8PAFkxHRj
jMLaoElx0e8MhNRg14q6a9jS/NktgAvkrV55E4WR3CJw59a8BwzxhWFV3vbuCE2c8wYA35/xvi4b
HpuXlpwG+Mb6LU6UO+DZWIQ9o4iMgXMMaZKGVRXBGMqvOuCN8azmSdeJ7KABbl88MBsfLgBTt62j
QCiPsWdrTS8DuQcWON02vZfLe1n0oCYSwVURMlIAJn+ET5X6C6Pfl33mqNphWw2Rd3jdyoWZB8Ak
m9sCyWhyOfvqjmE6ZoND4RyY/RlHUfl5vdB59rGvH7QQOHRKN4VGh/ownvUBvo58KzgOt1rpJpUb
3BjYLgy3uNtqipaS8xe1Zg7NmONWYRpfqwpcAy9x++vvRLBPWOgVWoqiV1mJSVE5exwbNK4U9iPp
RHAKwg3jHAaN6ibRTJS96dfB7f9hNxwP0rf0MnsADp8QPU60dJy/yCgFflyAcFXDXyj0JhnxsmMZ
gg1iHmHDKymcx6gMK6CpDJPQO5BSV64xW35UpQ5G56WKgvNY4KJEWnE+o5VjQDpIqNAV6pMhXehU
dtJWcHkReFr+CVHXwiQsDEyqogPkrm6GU6+K7uQia1A5HwGzNge8u8FHXEwumiN85bu0G56mr4xl
IL6JRUmlYN1ULpnox97o1bDHpMHg6KUTwmfIu+2DtDqCv8jCVC59kMc2JcEE15rEj2o8u/0PjJ7G
xedhOkUFvEPxUmkgzxNUB7fTZVPlXATwsJq+YSuZZ27S34fKMY0a1wYkRbkXKMgWacPY+YoDYJWU
IY9Q8WZwFPMxPNngQnWM/eAxrK9J1KYjCpAq7zJIaPRtgptAcuyPyDAeZclRn2J38JiVVKkb7NRP
8vO2luvWb5m6ocm4FPLQFFNSWlHX4PWl6W+G8iEPfm7//x8CyVkAZ4qa2jV5xPJadT9Fr7zbDPrR
/tZ4c+0w3BLqGg/bMtet/yySs0wtVwq9Y23W6Vzfk2C+13rqaKXIGf5hw85yOFvM7KbQjQD1cOUG
dT3Mn9uZk7oJAZv9DDw4YMH71UUhfA9ct8uzWKb+IoSZIaGVpsLV58A6wnMgo4gIDpaCZCA5iIsG
f0gTz/I4u2zQYZ51AEvx4s+9F4PTyN7ZV0h8XdURvwaun++zMC6O5UVRkiHHIdCBo28GtqNOt3Nw
X8mXtqj6smomaJHHJIshozLOiUrS3paGSUG/sPKQDrvCvlJE8Wt97RYyuICptqUcGDWCC7CwIjc8
gBfzx+j2u+ArOPbEOfaqaSzEcfEyJSTFK3hieKk+YtzTa4Brrg0X6vBCAz9QC0crDiivXxVJ7uRU
EEi315Pw13JTCcyxHJGjUuVzr3o0GBzV8reP9nok/a0heT8hXGOgRX99nGajmsqhByRR4zFw43pP
XRGa36p7XIjjvNcYhDHtYgTSPP8aZH5sCrpO2dl5F2MW/8+5KtLrXV8ak4muU0w7T2Vy1ciFX4TK
QzyLSuii/eHcVaHPsVyOAEkZzUPQHztyjEWVGZE6nGuKhkLTtZZiimZ4TuMTe4bSTH8UtSCLNOE8
UjSpg50kAzibADDqDgZwNzV1sp3RrFVn2+BEojgnQaKUBnMBpKa8jC7tqLuVkmEfSIG3LUZkZ5yf
mPDhqDnnqAJmN4nqWvHj3/0/5xiSfFLtSMWx0RPdbemvPvi7w89ftPNIbwgYFUwvVU+l/JCHTint
t3VgS71xVl4T0kXcC8vYlIYQxhXF07Vdj14uzXtzDK+NcAD+ci1AsBFsCX/l1jpLK/N4Rq4C9l9l
L4nUEVgWf8Ou9Vya1AYdWGqoJI6hoUQeE3SrfSgbOruY1wRtsWykA52aLc94fQxrp8m+NcGVot1v
b41IF/b7QkZUTFkFpkgACpntbh5tt+9ivwMXxN+J4c49UK0ys5mRiYRS/6us7Is6mz5HoTAT/z/S
rmtJbhwJfhEjSBCgeaVrM06aGdkXhswuvff8+kto79QUhmqcZp8nomtAVCUKhays68co3md+XY4y
Eao0I6JlyKGRZQa83Kej+hs9r1CVkqGZzNGE2LeMbOrYAmvzuLhWi8O7lQnsyEwI4T8XdswqC/Ty
pmA3YQXRIGJJCrESFxCv0ZUyK8NSItNRAJQ5nmqhstPOTlLm/87XxLu0RUYL8gMz8+rRtcLT8N2Q
Dgzlp+5LpLH4oGoCOp+oDgPZLXUKu8n2UKgc8da8HqdPs4sucUzgRneLtHl7/9i82BP8umxVa7G4
8GEbPUakdkLjXVx0Drrg3dcE0MWQ4NjmkPfVWteWZ0V3FuZ8m6u7vIpVZRPdsjXMQqKi9A3m3ayY
cKgzT83e5FCYVU9mKGsM3/XnjQ3+9w3eWEufdI1aWZ5avkmWQ6JIsH8/b98YEABNqUhq5PFseeXH
/JYPY+Cz2MvYnf3/511Wak5wgD4s1j5nMWRHvvG3Jj70Eg2zM7eH6dbHfJJkNftp9GZ9giNMSVEX
PTqqPNBxLQgG8CaXHuXJIUjvVY/cSKv/uyG1MSiA3BJFBisy1G3Y0/qxP0Gj70a/5yo443t6jIJJ
RrnaL09tDAqQB0pkFikWpIQ0DVJcfDDNeGbMmaGKnQSyh/Vd8LsYeyFRY6dNX+hp6EHq0EmhGx0O
5WliiiTJkri92D9uTa0xVeECQmT1JiPfU9nbrcwtRHEatZ8Ge1psEFKg5/1+Tpz+DdSK7uqjmgfT
Lb+yyqTuZF+O+80mkifV1oZBnSy0I73J+8gxS1+TKS7s16A22yPAhWmsxQJanOU1fu1Zd+GhDmKv
vcnBXcUAkhx1Gk2iliZbloAfZE30NTTRl6SW79feXzATNUpfUwrdrEoADd1umVJ04IVD58yxld7p
oCtl3VlD7ifW2+sHx4+U58WRuDEmAMasmF1e5zh149s6cXi5C8+FpTM6y8OEcaiciq7ehK5ypI/X
Lcu+pAAckFHpNWuGBkiUPVHDKbqzER2um+BQcG1tAlRkY2Um8wAfLOPHIjtUzeQn1XNmfq6NY594
TJPJZsnwnglK1SU47no49tAAeepRUsuBveQBZ7HXApxkr2pSa8LrQwNJsmWOgb0mr1P685H5SxA6
CGfwD2Vd67u5DPq1Ca+rIXkSjKUs1YtGTfCGZ3ZulN/UVHW08L59lUzQxg7P4TfAoTU0nssFD5Ql
pe9qLXGtWZUUZ/Zd77IUAZt03GiUcsgYeCZ65ITZ4Oqdfg/yaHDd//Zh/WJHgKd2KauWMoNhCsZD
PL4bR//f/b4ARnQaEi1dwHCv6HNmfJVSamX/vwBEBkYWK321oJBaHrL0YMrmeMp+X8AeTNq1Q4xP
Bxsvf9LQ+mJLvr/MZQWIiZUsjYyVFxasM1nvIF6dmKlDXvX0vPFYAWZqO5qHtEVBQY++LHnhpMOt
bkvQkn+Kl1D205XEMow+sdooMxQVusadaeK21jEy0XEVgcBoNpLbhGRfxIKMjck7igUlRW+Zma82
4yHNB4mJ35w7lwUJYa5XC0swO4ZxGS3HwAwL+jeUfp2Q99WcD9aARw/Qf31ZE5Qk9MXiTBmn1ZKa
XHmKajcYHhxodv7RXt5dD0yJ44mlmZ5B46Ih+IDj1AT2aLg1xai3Pj0UnUxiXLYgAQPW1NKzagEf
oS7m82Q4+RAGtPp0fT0yIwIQ0ILx3nlUMowVtNnbXPELWcO3zOcELBjzVe/TEYXSNPqi5r4dz871
NfwmB754nIAGYVbUkWqhkLE2nvW5PPEJipZntP58HqHZKU+Bf3NVuVgUgGHJs3AaVLCN6QESq3dx
YCQen3tQYjCArXuS9fGIuQIRYqHGIMusGybULsmhveXdCP8MZOcErEja3Peb3OPn2sRqjWpTCGks
PW62gXEukHuU5VF9MpzQ4aurS0kV6jep/sWegBdWb41mxgvd9cc1UN9zThvaOwIABd889QixcEn2
KHF6kQexzG2kLsSERK5FXUa8Zixdah2v75rMCA+LTbYTEhLbczjgHSpCn+TX7OOcvkpc43I8iXSH
OlTUMMvRRQgdaagIuUr2VyQrdcqWIQCEGRWzpsWIXpaQoDWRUNXNccplB5MEV4kAEnZo1Oj1BMmr
zapza8ROjVF6djy5yigrFEnwiAhooYdJOVkEJJFZc+iZa+GMR/qmPg7DD3Yob00xZCO/ZMsT8CJa
La1Bewr8uvmmhC6xcoctZ1r5133uN7FrEwOcOAwcEMcHj6pdjdCOBUH4bXQsg/gJ9baH4ra75fyX
XJEA7/6qfloTe79sq64SjQ9XYNGjma8HUw+64rvZv+KMslSC536NqBoTxZhDU68XjVPgM+NmKAdn
iPGOJNPI2kvDtkYEr9DaNtbjCcUnsvg5fWNCJ6sYn9Kyc3Ii6SHZC6mtKcEZlExXkpByskt/G6o3
rLqfZBOF93ZmY0KsboWWMSF7wCdr7fCkD/1JrcZjqWilUyWpBOj24mlrS7g+NnU7hiWa2LxCPc3q
26I8SZxathjhgGiWDjqPEQgmkxvzIhdk+o+NizP3+/Qxf899u3btk6xAuHsubdcl3iVLPFsYegdG
nubxrsP1qH4y/ezWvqtOvC9cLinEN14857cWhSOjafEiQ/oO7O4Dr38WB+3QnOQzUST+R/nfNycT
WbIVUkwz1Lljf8bz+zh7S99JsEFmhG/qxkgByb1JrZBFjJjJbDeDu+Cojb5JXEPme8KxEcZdwoiO
ovhwLk+KU2CTcMtwMVPkv6pPr5E+2G6RABPQHCLtwELmDRHUN+y8dFa1/66moaSQIYEjKmAESxsd
vGrYacmS6o6Va+lhInp7bJY60NWi9IqsnmQgKNk0sciFwt1cWz3BMWUZR6b157jT/byTjYuQmREQ
gw5WF8cUDrgW6fNgvmd95VvKJLmISnyDCbDRQ8gqHQ280ITZsaZ3GZMUc2WrEPBhavWlwJ0MpX17
8os0g8wU+NSveobZeBwTQCGmrR6PnI05nHOMMtaPio9nbXS+00A9hlImpuyr8VVv4pZmBp0oGZhn
Fp9G8wnKEddDVgLmTMCFZUnSREkGcDTsu4a9sdQGgw5ukv6v62ZkmyMAA8mmfg5rSMJlEEKpMSyZ
uErx5bqN3WxruzUCGBS2WiS4ogNIA97i0RxG0wmD0ScYQmCepA9ksjUJmEDQjUNp1aNohymJXXJW
QxCDIgnwSIy8EPFgfWc0E9oCaBqCweyV6EkfmCwH57Fx5aQTOcyY12o3Np9QFN/OAX89HW/CoPn4
v9v6LAlViVMbAhREfasNGBqIg5V9zBVPAdfpuitIvNoQsCC2p2RKut5CvpU7bX+q04+NjqlFqyx8
ZNsjoIE+LmOkcD3FOvlMv3Tock4WyYVccvSIVIqYaOWgVPhYtM/8Jp2dkf0Vk7OiLTdV9fH6d5OF
kCHAgW03hhYXhoXcbsQA0NitXAxDOKqBjgsLk2SSso8ngALUMBVI+SErNgtQaz8M2YM5HSQLkn09
ARO0LrZ7jOa0vBFibcU979Gbvyr3pt99JN90FwKlmAXbfJC9A8s8XMCGUasMrS14Er54iXXKX/N2
s4E68aoHrhDtdBACPNzR7wnpb+xc8v4qWYEo8lE0Rb9MXYT2SQxfUM6VjIcs2XxR0iOtcjPGTHHc
InLtkECQQp/boO7+ZQolinks6lIXIeYzeWaSuokR1JhcZo3/DqRNAQU6k9ranEGFIuyQWGd+rDSO
mR+vu7Lsg/G/bzIBqBoSa1jxxho3z+HKnEFzUplElQQ3TSH8135Wac+BWU9Ud24fh7h2aebS7u/r
a9lt/Nj6rxD6DRqDmjjDUa0eRs92dOIUZwudOsvHZXTw+g6B2NKVTRqWfUEBCxTKRk1REJS2+pfS
+TmBlK+st0SCN6YQ+NlU26TVEDZzMZ2GfviQjLUf5lXQJxH4dvWH6x+S/9yVg1tUku7MqjDSHs3b
atY5Wj05ffKuyU9p2jh2+Vc46t4qy0j2V2hg+hd0I2zMAvzVD1nZNz2oOuAxmKd1hV7x2bTfzJ/1
8t31pe37ImYW2hgNaxExctdFU2dMJkcJssQcajswUKRLm8qdZJqr+25xMSREb23SkiLDMqCueaPh
GbzqbuxORiHYh9OLEeGrrVE+ZVMM8Z3eOjfdqZFVZWS/L0Ruhjb0dOQDkmNMtyTh9GUoQslxLdsQ
IWazMG+1eTIMr7d7p1kfWkPB8J9nqSLxCwfToaTACLUxIlHnLMhfHWwmczxPQ6N7HdfIgnhn+Y71
DrOflObzdRfjAf9L9PxqSdRphNxCTiFsCMp9vDwOlp9rGOSQuPZSOsr4JZW9c7x8phLsCRftUK9M
ux4aFSL2Dq8oxXiDRdfZ7Bd4gJUWzHgWfW11QpY9K11Tlz1Wx4ePa17is0fq8Xsql+haJenCiyD6
sTQI4qiYA6CaTMi4p5rRvkfR2CPoaybZIYEuwZodru/XCycXjAiRulDWLVOfAdSKgEbvrUGWLew7
xGUVQpRqejGp5qro3ghxS9I5VfUuoweTumQo8RIrm6C+7xAGwUloEwxdEl29DMt2mCJ0g8enCXMN
szOaPJ//URFOZLNXXp65/OtdjIneHoY2WEwtGkyUm8HvT4nDZ6vSUw0qU+3ccw6ftHnvxb1SMCk4
vKLrFu1VhDL9zEd4sRvFrY/UCR8WDyRST+byu064WaHg8YaKaZ7aOqBHZ/1cjMc2+4CG9Osu+AIE
hRUJfm5VZl8ORaV7Ra0AyJ2qJYfK/iIlZ728iQmGBF+PRzvsK3uFdkRgHTSvOZiRw+60M3+CLb7K
UiOZJ9qi59N5Veqm1iGw6P+jkJu5A16zH1RPrmQi2yfhsLKzcWQTQ7mhKkKn6qNDUqcYe9m71/dq
9yDZuINwYFkgL0MZCkS6SvkwE3cmp0h9Q7vjLOMMyZxCSCxTlGUperQNb0qfqH3fLarP6ts8eX99
PS+fQASfEE5G1uo1ApzL1JYOPah/r17uxUHmJojlCpO0ObNeNiD5+l69mFqMpu9osheEcIpZ9/F9
pWGQtgTWJetiIuNx0cbCzFY4Xzg7/bfylB35QJT0Qxb51oPmYyKaG334V9+SqQJWDGyedY3hdCR3
/CrgrF7nomHa9qMTXkfKR46Hsull0oUK6FFUWr/SDkbV5VTf8rYoxQXfPbldci6E5Pb/hyTM9SjA
5O5f06mqKlII38Dmknxo2cNkvKtin2EIB5VUEfcNYaKgxWc2W4z/fXNBXRqrayqVQ2MDKXwSxHaI
qYbf8tl0iz8e2/wjEi62hIibp3GB1he6frXstm6emPrxVe5xMSCEWq2adC0GfLXJLYdDdOR1ftMd
J2/6Nngcg3M3kbjkbvJh/DQplnpVO0kngytsx/p3tQuW6bhqb7vp1OF2jHmxjmSF+2fzxZxwNmeJ
scRQOcQKz9l7Pl5zPNY3FLSp5rl3l6P0hJHZEwIuXK2RWhRb1vg81+GDLUx/PawuT0hDv/vTmsyv
HiKWgBcwxJs6gjdS8ykqHLN/l327/gV3s9HNfgmBZdBsSocM+VRRPxbjczvW7nUDe9CLe7ZBuHC9
pYs5tcHI0PcMZSVFeTtiQFTyGe2A10285OrhM21tCIsgVVYvXcw5S+DRc45K5dquAT0A5cDbfKQZ
Ifcq8VKytSfkGXFmkLEuc93T5oDLu/OuMHP0iluuHCwjS+2dy1tjQp6RKXq1kqTQvclA8a99l89g
wGa3g0xcbM8TDJ0SkEQYhN3F55NmNFaW5rBTpacmua+lF8e92NkaEGKnVovULKcUV2Jc5bh4Xn/U
HlHIdDgSpQdZw/NuNri1x/+fDZSjJp+SFPJbaBOO3Mb8lBtf5+pTT4zj8F0vbptmgorUMa6C6964
h4Bbs4Izjmlfd/M4oXhW6m4zfbKWe6X+aoN4AYUKcrxu7DeLNA1LtTg1iwgQP6xh2ChpDwXmJ96i
vN6ob9ghPf4/miy7kUw1TYMxxogolBLWNsbiZnibHultMR/M4Yv95+xDHskbG/zjbvYsS+1SS5tE
h4peCzGxUL+bIkacVqH+9Q+3G1UbQ8J3i5KZ5ENMiUfKcVZOoaoVpxDTyyq3m5K2cauhS0cJTu1/
QNO2LJQWCMpDvy6uGae87VWcjWXeee3yhNGpfmFJEpjdMKYXIwJcJGwtszAEFkJKwC2j2VEMCaK/
nPz3Y5MuJoQcaV26JWlqmOj7A79mRT5RnPVRDeLj5IEjD5oMbymSyafJPp/gG0tVDlXXw6xtnrTm
0GvnqJact/sf738urovaNfVcQ3RoYSgLG+RIKzvo7MS77ngyE0LGkhdDqdcWxXnIHu3qW59KmkP3
EthLBOnilUDJMea3bxTiFTF1DYw46Zd7fLWDmUWYGCpxtt1yzNaagLGD1StDQkaeDw2+6ndg0FHw
nk/Lg/12wYTz6ajVmA0qCSTZGvk33qCE2qxoJI5skKzDNyxza/OtRb6182m2ZW/wuxWM7QKFmB0x
QnlKwLv2yNsBCR9X3FQf2IGPMUMTs8Q3roOSrgqxqxRm3Y28y8XGM0HTYDJAfU7i0kmM79edcD+U
Ln4uRLBG2nVR1JgXgPLnsLZuF9Vwc9Bgr5vZT8x+oqyuCiGbVKGGmQdwj86fPV69DT3T5fVbLqDx
unR5u1kCqFeYB66sBvKytpi+Dxk9rp15nJby7+vLkrif2F1VxXY62BUSi7VhjonhFCA6atPgVM05
JBKWiewT/kgANr4eNxh63qU4dReMfeId+nPnMs4YjTGnAtpynqyoIAGoHxGxMdh2jVlV04w9wyiU
6DgmkpRF4ns/Frz5/bIPrQKFM7z6J5NrGsSd8hrFH9lsCtky+N83ZtachFmDsb5eoTE/LKubnlDJ
abG/EopcyDRt3RBJLWMYRuYw4na25hGELh2zNp3RkMSQzIiACU2+VN08Iy1PMrQG6e10LvRnM2xH
2am+/8EuqxEwISV2Mq0Ux+sYVO8TSNRld8lB+zwEENUM6sOSujK424+ji0UBHfCYXFpGg2dm2urO
qn1fcWEbi/P8mcimw8ssCcAwLIsWRpwHMoGApiteZr7PMaGtn8G2fbwODr85MX6uSmS1JPoUp22K
LK/zw9bhnVX1Ebfq5KQGXMQD7zLXDe47yCUbE47gqLNIoWawZ6THwvLj6r561dVwk1MKsTTGLASN
FzCuL809XdmB2bIywW8+22UZwhaNRptNAxT9vZl+r9N7JXyg4zGMoClrupP9VY9ih6z+mhzaUQKx
kg8o9jUk2bSWSgvHb6b+sIJdV9TPtmlJ4ng/vH6uTxTtCJeVLu0AKwZG5KSdjpc5SQTL1kF+Rbx8
6krouQCOonE5rtPiRpYRQNpI4m8/jrcX1Q+moVKAqfQqFTPMqEqSNqG44CZG7WT6Mde/xdGA9ahO
ylRnmXHnaNxJKsTLHfmaXcHRwSHNMEig1BG9E3V6nd4R8tiq0NOcoJxm6ejxmpHCrBjXzPBqu4b9
Q1PEnq1UtWQv95118wmEgIhTjHOLLDir/vBDMv9gfBoaLzuRoAryg5n410N813c25vjOb84yZmHp
VYIj2W7e9tZ9Luus308yNgaEQybTVq2gEQyo5zVx4EHn9EPJe6rBLBwPcnlX2YKEsyYZKembCe+C
hnpi7IZq//KDCSfLQNWspTYSwdH+sqqf0j+eI8lvwJvvJYAVHbKmtns0z07kDFEFjzW36HKQeNlu
PF+MiGmmFkd5qUVYRFWl5jGtJyuwDNO+XZsuk8S0ZD/EJJOEbRznMTgJZZ7dxOg8T/RXUCs2X0zM
KlO6amlXAP7i+YPN7vr+6yTbdL6pV/BBTCzzTsvyXEembI8fFPMr8IBP+ZzA5ChKCET+ywXxT7qJ
SbpgDIhVIKUgKJcWg7MQf5kfr8e9DGd+XL83RswhGxRCDVx0oVF0LoP+gzX4rU8hGF8FE/p2JH4g
A4IfpZ+NQWbbeaMoALb6o/G2BruHTy7VTJczbooAJGcJL1zmeAIQTGVphE2I9xQr/QDtO8eUSVLK
DAhIYMTMKJqYV8/D/pkV77Qk/HJ9k3isX3M7AQuyjCJoWhRcknR5XxThOwP6REMEzaBQDVjcnif2
LmqM1yQtjFoYCaOqlikyj5NuJTrkISCIoaVB16BxsfOotLrMU4aXa7tYEY5cc57mKUOdAs2D4aF/
k3povXO7ymlOXKFo/HT9S+7v1cUa//vG+cpoiqd2xilUQGxh8YtCUq3aB9TL7wvHqEKqVo8o7u0h
Zgvb5tdxoOhIeXd9EfsV+c3OCGcp5E8VsMBxtjUQ+z6DcvCAF8keEn6ln7+TdnLJdkgIoDgkOXj6
CNgYE2FYoB3Jmwb1FRBe+Cv84fraZBskBFNMTfDxIOHnaTZSq8fmj3spfhyrlw0SQqmfqpwYBMfQ
0A6ubZ7jofJZKYlX/kWu+LTINlZ1KCCXHb5YZtYOYw9Zyxzr69C96XNJfYDv9DVLQqmX2kNE0UiK
GE1uZ3SHhI9j+GYxPl/flN8cEj+/msVdZBM2sTVgwAzmviJIjYPqZ/54XO87rzn1hygo/rTP/Nct
sgREIAbEi3oDeNrkiWOwQKmf7O6rZEX7mf5lRQIQTDqYEb2KEJowJcU6x+7qxF5+U5xQNnSWo4zR
ItsnARdoY5C5plhTlYHskb5TtZtOV1wic29J+FgCMhT5GIXo58QD6LxCEfdT8scy9cLmCGAQNbSp
0orfkMr+Pe6aX9e6dK7vjQRDLQECkjCOm5WXo2wjdaYQJ7b62QyPrzFiYQ6JYVJTE8UZIMtgUgx6
BYTSIC1dU31m4+nfmRDWYQ9hvQ4TPpUdgeemnJluHNVOEiz7G35Zh4BnY1GMGStxfKbl3bge4+n5
+iJ+k679NCCWLtLUJKSBahnSNYwOPZRB5NdW0Dv/pGum4igyi/vnzcWigGmTomFSHGecdb4WFD5k
irzRGT4qB0giu0T6/LLvbhdzArbh/jPaKwEZtg9Gb/K55lf6ULimGz0jVN3Mi7xKsmn7aHAxKSBc
3hhZlhF+yNHZY+zbEB4rE8O0ZJmpzA53ng1s6x2pYtIBtrtGdxbtCNqUZ5JzRCXng8yOgG6KOca1
bsPTaf1taN3Q9Mep9ih7e90XZTslgJuZDmNoJzjsDGM8LsRy45SdafbH2u8/IO6yOwLEjfmkLnQC
y3I1oB3VY97NB6T3EpCTxC0VwIEAQvOkwvlTsHszOyfN0/VvJft9ARdQ0a+iDu/AXpOdVMybmSV5
mmQvRMkFPa4atf7Bh5rvSeQOye24Sj4R/wQvc5uf+8AEHCj1ipizyvFzqQ8afRz1h2p4zmr0rUd3
Y/XuX30wUXahoIldrBQxqcSP3XzfUMmBI9kQkaTW95GZDLiz4TrwgVTPPZV8rd/kaJfPJQQ7Hcex
mjn1g7w1DmbQ3EUH40FzW8x+l3cQ7DJ0DYif/ff8ZELIVyohJln5pZehS0ILMJTK4ePmo8Elmse1
BJJApuAscwgh/lm2mNZiwCHKqXF165nqzB1jp2Khk9uT18t8XAJrIlG3KYppGHkiMk01+ulw1i36
gN46A2Bq9pIz4TeXussXFRBhAbzVaI8Fq8YZPQLR4xXaAuah8upDI/HF/fvJxZQADnVKjXZqYvh6
EihYljHWzlQEVhW7A/p+rweWzDFFvm5mpWE+rOCP8fM8dvWb7JDf/LfacyISbookzESKYUyjPGo6
5EMTRKqsB1M22kiWD4maDJoyUiPij0icgK/6+pGC4+dyjiGIMC26calkRbtIa2gmKMagTTKxjzQx
ithWOhxHinnSK68vb6IkuL5FMhNCYFEWmbRtYWJeoRjVz26ntM+LUnvXzey63WYlwsFahjnFeCAw
78r2OOZ3WntTWpE7EuZo+ZfrpmQrEoJp7jtzaiB97SXFIeqDrjsT6r7GBPJQyyDg8ot9t6mZ9Waf
AdBNiMKGpw6yI0xyu991ZpS0/2dCgPS+Dse84VRwdPem6LxcH68vYRfgNr8vgHhLh67XLQBcbpgf
oXv8Ze1sqMgVrma3r0KBjS3Bx/QqzzrGq0ioM89BeCj88UZfnREUE+OYBI0MTncv+Bt7grMRTKLR
owxAoIbqcttXLPW7MU0OXRbd5qtmOJ0yf8eDV4JhGyqEt5L4rWUqzB0Wm55WTbElH2B3L6E5yMAe
AktJFEOd59aIKgrnjxTtoYjWt2UrK63vbufGhJAw2XM+1MPIqYWD7ajKU4mdXJYPpaxGt39UbQyR
X+8VZT8xTATocGXyRqifQCrkqJ5sHFWl9KjaPz02toS70kpqmqb9hFedW94a2R2iO5CGUH1E45EX
H64HxB5smJphYn+Ija59wVitzd0KiW7dW9TnSb1bNPCC/1gKB9eLrQ0hqCGjmM4F7XWPjZVnWo/K
rJ7CWYZO+7TJjf8LCKj3q2JGNbCDoTccXdScDR9OrnEKg/jL7Df9DwJtLZsmv+uDG7NCajHTZulb
yp8q1LdW4xrW38kaSAnw/FdeXA0uVsQCa2nPWtt1AK7VzKBNce7npwxE8ZQLTA3ndDnXMjHP3fDd
WBRii0ZKa9srf06O2sNs5ffLNEmyMpkJIaqsotOGkj/3YaJmmZ6i/O2fOzcYZP87TcS66hyNWR0P
QOAq9BUVtzY0Rw6vebLEcaVSZuNYFCko09xpECVAeX1ObimoT83XNpJ8pr0YNTYmhM9ESG1oSYLP
xGI/it+FqsMKyZPhvhNfViHAQGcoRm3xs0qDWGIWvtfqb6V1s8h6pPc3/GJGQIIQz7tqyDkXa/RY
zH6K2ebXd3w/WTUJGDQMb3hQ1/0VqPOS1KnJh36mt3yQSuYXjdMfG3D8HB364uZ37XTd4u6SNgaF
zaFtnk9mjfpzw5Tn2apOXAv5uond/d+YEDanRnd+Cr0V9Ihgso72zjacZJbsv2wVwsZQtqR4KAS8
0PXBRrOrdBL8/glqQpXFYBTKHaL8jdGErWaV2BhedFw9EIzOvLsBI9/Osor9/vf6aUrEyrhbjLBV
cYDqEGqg/W2Z2Eh5JEG5f0xfFmQJnsagCFFaOazwBS1+6c1HeqKOeWgCJHcSa7sXCcw00vjoF1MX
lWCHZNAg49IitxtBW2FZsTh6mn5Lkvxzp/bgY6X69+tOt4sIFtHReWlrDO8FvwbSuDC9b36UHiev
IU8j/Ug0V28rScDKzAiONxSrzdIOnRsRuN5W8yYixMnWe03WQLYPDJv1cKfZVIZJry+9ooBuST6P
Aao3aLAZHRSJKaZUVUEUyCreUoN85RuDRt7WcZFBZym3He0bbyIHafVmvTc0B4kjiCayPlrZpxTy
/6RVoqzocBK1Wuy0oTNSKCLXbjZIPGO/Erb5lNavKyvtpM+6CIk9qifkUJ/M43zMv2r38fvqlgYY
cHcn+5jcC15kPxuLQo7V9HhdHgsQM6L1FJeubT9dd/ZdxLj8vnhVAXN0iPNMx2DtDuz//GaqLLeW
XdAk+yOOa0DT8dj0ExzCxP4Y9NNofZrQCL8Or2GxbBYjnEi4BZp0KmcUHXBeJFYcdBk6x/JScirt
O/jlniJOcl2Xeuhpg2ck+2g+8Abh4kCeo9OM+22LR3IZq2n3823MCV6XG1CFjFsQTewK3TW3VTY6
qe03MnrOrqttzAiuFppzXnQDDtup+1ort60t+Wx7ifz2MiTgULQq4dwl6BKKkTc4Wd4H6tw4hHSe
nq3f8zF7mNL8PKBG+ecuvrUrwBHGsGm5Pbdgb0YDuECV3yLpzq3U+3dmBBBqSG3qLNaIt6x3hh7Y
uW82kvLgruNtlyJ4whJ32qjOcLypdtsE+hyxmwYoxN9iitgEqZNMWoff872tRcEpQBON8k7lt+Qm
8dP2w6L+lSFRtlLJhWXP+S52qNgqqUFbwo5tSKq0DANkUSpUXkPU2VoQshatJiHRYo15udo69fq1
KFKvnM+pdSjYK95It6ZEHFo7wvROhcZydjK1d4Z9tmL0J8l6knYTsa0dMVMhad0tI3Kj5TD4Ot7P
w8khnxpwdfB8XrkyKSnZHvG/b851DfOk64r7Qj99wLNZLnue3zuLtssRAKIZe0aipUMbISGFm+ef
imhI3GySCTzI7AiAkHV112Um7JRt/1nVa8da0B0+mIkE8GTfS0CEqprDtl5X4k2F5uOZ2R0USdF4
LznefjEBD0YlW0I+KcZrjeLeqFHCiiguYWpiBkT9rjFpZZd7lJiObA0KcMAqsylRDtC8rotORn6Y
VvuU1pqbQN4mVKZj2B/SKggVjxVHOySfTEy9vA6zko8q0titIs8zCzMoPIOEj7Y63mH0lOTAkMAs
Gk5/dfQ16mg+ITXC5Gxv1Rxy5tIs/Y3a+s1HNKT77eGPJ8P9UiikPyJ9E1qmtlZjguuIF7LQLRvi
hMsbKptyJvH7H8veGLHRWF3aFeBi1P5qP6V1hlZqicvLTAgQUUBdMcn4WdvTPGD0dgqroy1VDJB4
ochjb/WJpKGJY1DRnH+eo4u/MhcDwPg8Lgvdhb1sxLkMakUmO5bVmboawu1Gr4VK1Xpsj+pTi2tA
0EM6Unbr3S0abAJNTDHxEIgXrR5LHGIX49sOGPrzJv5bueMTFaQyiBwmrkS1JsCIpZa2riwAqo4N
vlX1bsVwqQfZpmWfsqH2ByZTebyeVlBNwBG6ZhDhZIhiCzz6UtU9yyy/mEno15EpcUmJKfGGA2rM
CKUo3HC08IEUt3H1pjDfTq3EigSWxCsOrh5a1dWo9KcdO3Z4ZMr799eBTxJaREgqlDjUIXeD9NlK
wFUL75CZeVTatsuh7YoriHPnME5U1wfSgCuJqZhcV4f3blWnChSPWMKf371Nb3yciGChJ6PKIpAF
Jrf1inuGoLI87W1x4kw8nCuSLZJ9QP73DfzNVkSgrc9RA+E0HOlybw2SPZKdHIQ748ZGmZu9Fln4
fMs5u9c8CHrdE6hX/KMwm/71GgbE9gsKGUapQlMfCSAyGXLLQFGwT9d9ThY7AjDEam6HSoyMj6rP
anmYI82pS7/VJfcaWfAIaBA3sZUWGs7bbvZZdn5Vw/HmM+nqr7vSFpQUaZsQj01Bp982Q3D9M+16
Fua+YbSSqpumSESpqygpaMlfW+jHOXSs+L7MJDuxb0JnGH3NDYjCTNZQzAs6AFAHqr6xxMns76+R
bjPJTwviRyojlKlt2hJvhIp+DVWw+XXn9saEkFdNpkFnxmAivy2+jKf1CK1dR4dsv6f7MQRQ7ONr
9uWyJAEy01ythyJtiBemTylmL8fvFtmzi2RfdJ6qbAJ+VNvOhGYW8ew5c6vSa1bNXZTXINfmu/2H
tO9akuNWtv0iRKA86rVcm/EcmiFfKkRKRHnvv/4sUPfs6cHUbWzyiCHpgRGVDSCRmUizlmQoqyVv
68pq4J+RKp7+BvmNl/64vlW7V/BChGQcWbYYE00nZC+aDG2E1XQDKHNFn4ZKhmQcDa3VctOa9SAn
czB1acDzP0gAXuqwZA/dFZA3bYsoLUMLaX3qNe4189P1nVKduGQTO7Z1RVtBifMpudedCkDYJdA6
6DCoXlsqSZJZ3Pp247W482mzemN2Q3jntaPC9u42D1zsmdz0z0yjygE8Ak7R0d9eBCQMEGaDWfNs
TGxzHzQ3vhrteNexvKqbXDs2sngZrAHqZhbb7CUWkMU3/pWR8g4M2YrnnGIbTckKGJXOXZMPIsUN
upvkiFlxjJkoTI1qQZIdGKeZ1G2PBRl0CJcJ3GRm49luHjhUNTOjuEamZA2mnHampS+waggE5/ZT
X6gipf3Xx8XxSNZgNNuymWxs2WJPD3U2H5aiDebWuK/Kb1Rf/WGsTqVReUZD4oAgqr5+xVQrlAxF
OaPCh2KyHlQgDOmqLLT18vP/TYRkKThxs7gVd2vIbtPlrNPg+vd3lc6kjk2piSl6meW2smq3iJta
D7ak9w3jdoonPzMU6R+FEBkbJt+GnLHOQXk8vQVVg46cwW9TEonExOs6ZMoj5tiLBpQgkElSctaB
uLsYecQr53B9u36lbd69Oy7kSJd0Kuu0pgMFLtXZ9Uw/PdsnNOqhb+FP8E8vFyRdVKJ3xBmbFYGU
9hXzK/mBtS9EVSIXPuDaaqQr6sTD5jYMzfFlBvcAqDwDAL/G6jujgdTzXe0ofNKu9bnYPem+mklL
hkz4pKojgbPecEQIg1P6vQoUYV8Q3us2Baa6IY/SGUmeZfZa6cG4NedpvC+6OBhWIMiaKoXYtQHm
qyTJzRIjMVyzt7bA/ra8iCb5xMf0YXqgDzYaHoM8yJ9VvY771+lVpORvl8U1MYbaWsFmZh6tbxCG
e4uqCqYQIrvbuGjzxungbjWQzq4UkRyQDlX6oBIiBdqmkTbl5pSISls3mr/FWh8pR3ZUMqQb27s5
m6g9ANth0jzHarye3yyj4tnzK6/2/ib950xM6bqyZQVDr9Uj74aJ95OAkmFBfNQwwFvdkDs99bL/
iuZ4/wK/ipUusL45RZWtoDmuu+nGHZ5ZzY+bnRwyMnzETwoxK6JQeNV2ir+/eEhYtcGm0oYtL5Yb
20HfdBVu/O/rVla1KsmvomOrSWc3R8Om8bEzD1z/Z679LA6XJkq4kltFcYNNycUS1Cq7vsTTqAuM
F6P23CTA+QHbuo/K07KF7MUETvP1Fe7naV/NhjxrF2uDybQVflcAbAoAA+JXR+uwhYJGQFUQ289g
XUiTLEatE5OaQk36NcwewcMekHB9TJhfeGYEpKPT8U/6QZxXifIsHrOrYskQ0gar/tTkz0xl4BUq
Ig/i6fnGZlvERWWNm4WJK4EbiujPy+C6DBrZyleO2KMrN1wexrN0tmg1g9XVQSlQRdNxjMjhDxjF
fwUy/7nR72byNnR1zZ0wV/qta37Lly+dkmxXGKNrS5GsRg6CGrPREfyTYwVm1V9p++oL2H19zW8+
gAo5vK7t4gZdkyfZjMpEc3tSFnh06ENYgj+4TD4zYni2Hprof7ou7FfJ4Zo0yXrMDI3RqwbP1YaE
oMaH5HAWdMf6Nn5BwXnyFpHIoYHA9dE/XJetMCXydB6bJnTxmIhCV/1cWDe9iu5uXwcd29Bc18Su
SRvplNZmd5aGYcZoAEqRfRJ8U/pRNXKwv4xXMdIOuk079bRyNkDrfKSoFXT5ojoklQjZ6Bad7k4Z
Is+6fnR5aKH9DjzswIwss9tMP8fef2UH9xX/dWFSsGamZVzWs6iO3ZnA19CO8QmoAS/1afCTMPb/
pPMYSA7/OS7J7LbD1M28axDDpysB7GZfhHrFVVCpiq2UK82AQqh1ncAwlfFjbz/O2R8p9X9W8esR
fuHx4TZaOP0ST1B2IuW9ocKk2P39lgamSNdmBpWH1lyyZrlpZPj9rXYsl+zYzV+vX8t9/3chQvyE
iyWUwNgcEruygq4/VycHRBk1yMyMb9N5/LGd4XQPzum6SNWipJs6d5ujxT38n03P/RzasaIotfvA
sUwLuD2mjoS+FDk34EonjiWwwKt7AqKZzDV+ZMlPx+wVkYr4oe+s6YUgKXzGMItlLjNqrsDdCtjm
91sXAmL6+m7tJ3IupIiLe3FAI1+dpAHhBzLHdRLwLPbTZAhyQM15W1VHINeh3ry1T0sxoBsgJhHm
LVQmSWzZtZVKSlLb8FFljCaVYayDpHOBEo5um7y6KX/Y1i2rPZ73ByP38rlT7LHqMGVlWfViKCpx
mBw09MW3snWChd9ZKubp/bMEaLOLhnGXyTe5qSrgCRgw6O36QMbPZAXbseIkVSIkdUmWKVvsEp3H
hN1lL3n1yVX2iatESLriJjxfRkc0yInYxQy1GzTR+tbhoD/8KgAHW+b9yarARuNYgh8Lla236jnb
eNn1A9Qzj78URjjPX+gcXb8C4hPvtO9ChOSacrexs7xHtrRJGIY7Bg+lXxdgAo77rGRp3X99XAiT
HFPeNQ2zZpR/u6D/PJzykGWe82lBk0gZFaCNV10tcSRXFifPe/RIv5hmulmY+VkiAbI93OS+7dFI
ALapkSB2je/r8uTBD3MsWZ1S5GVbi7Xe0k/hUMSFd/3AdtXwQoik6YwXBaElDmxyTgTOJH/mjULt
VOckj8dZFB2mg9agu+bc/uxO4yEJBm8ufMExgQnv/+sxSRaQ8LKpHAPi+vN6ngv07UIzTtYdn0BQ
KCilVIqh2kPx9xdmv7DHeFwGJDk344e5fIydv1j/fP2Y9n3/xTlJwSxxjQmcNsjMkJvy8zR54jUg
uFNpAZthRuaRP6gQ3lX6J5mLLOE1epXA7F2Yt+P83BcK5y+u57XrJNkKzPwkbWtg25AbwVM0PxhY
SBn1CvVTnY5kJRhjJfBUYPVYdTPb9812bCtFQni/EeX1dGRiW57mTTYPgIMix+a0nbYbfjc/ktwT
lpyckkOnGopQLMqVAidzG7t1s7F3Y/3YOB+L6uDairLQfjRzsSjJNFC9sNYlX0FGgw7uUxPFp3rG
GJN7KMI0sP5gvBWdFv/rm+T58EXbLPTWwg7ZDC+YxDmsI2AFtkKhDLsxyoUYyTbwKh0q28BBdfNz
F0dW3Xm0/pq2qqZnlc1zJZuQrWVRtuCwCHTgrNdb4bn9x3atAjf5kDu3k/u4Afimjzc/bbjPfpuL
XaRfLpYpWYu2ceIE3cqw6sMS5a0VGa2riPb2K9kXMiTzwNrYsBkTFkm7RXKdAEUZw4lZQPyBe/S5
dx8WpAFh38PrpnBf9ZFX1JhtYMhT2tnYsOZ8sxbUfJNPLRjTq3sly/e709Mo6HWArg8RAMSzZdfb
9sNCuy3BNPdxFsxIh6qHrR1CMXFkzL6yAiyb2l/yTN0CiAVQ+UHg99aD8MGtFwfsT9EUGZENfKIC
dPP37OOEORMf2Ud0dysugryLvyQi22eYgjKQyRYrTodixUxGHCZJqGkgaggIVcSC8l2TRUg2aiXg
YZi2PA67qvE4PS16FyTDrT79c10hVHIkO5X2xbrVaKkN6YxUZh8NZXtM+J2TKhpqVFsmwsMLN09r
R5uXAV2zOYoFIJxLMJeo2LJ3NvffPXMdVPsw5Y8/b2VYLanHJK94lH82z5gdfaqOMIW3updGqnT6
/nJeRUn3N64M3tVWwyOmfyzShyH+0qiGgHbV2noVIXl4XVudZiAQUeagQr/Ta4USq74vufbYmRr0
K3Q8Muijzj+wVmHjdreIURgC3XBxV6QTn5NYA0XjjD7p7omXHzgo61VTArvKeyFCckiOUZa61bQ8
4nY/P7mcLOeWOFUdtmPDP4LnUFMl2sS5XoZdv1TMhYIBsY7iFS2dOxBmzIWyMQ51dxwft2Jw/XJM
VsdDN5fdnEliAAayqFYVLqMc7slyJWVw+da2jOGaxnl2qsdbQxs8yv6hOWIX937K7rPmNwfDhETT
ZsgxUxOj5TKSXt4O5piVVRyy1J/L0it/1G24jR+vm593zRSyGOnOam69Ccy+OByyzN/iH6t2Xp3a
040WFWcAtfRJ6NDTRE7X5e4p/+XqpHMEbr1Ltxyrg3sfxr9X9vX6998FtfK6pAOzkl7f4oLFIT38
P7rkkD5uhzEYTyiuqPnQ924bYKM13DUMIIK++63t64fSnJ0B8uZzfMcO3anHQ7G5WT50nbdGRriK
UQzVMPvuLl4IlQ4vHlOiZy0GfJ0BRZW2rQsgEBaKJ+nelTNdFwQfDFAhQAx5uzJWpFZj9C4QwBLL
58lPczytMUorlTc0n66f2p49QTrVEJ3RqK7o0ibmptvlaRe7oUt/kuahMhzPsjHBvL1cl7N3WBaS
3YYLOlTBoPZ2SbXZmxuoFUX8cEv6x66+yXXV2Mretllgn9YAS6yZlmx+O7xAqNUjClupW3pmR6Mh
z25JuZ0ra/IxW/UHDv5SnmSLy27gBDlqOHh66Jog7g+tqrd491I5mi7yb8xw32HbJTwbwHRixKH2
IBCR+4NTehxI6T4Dbsx6BAhzrCLc/P/IdB3sImiGbSq5SZbEZGvAqBza3/5l2E4iFrQB/7gGugfj
FFxXjV2D6KKT1YT9dagr292aFxrTY5OEbnvSupd1fTEDwwCMKGZbKi+zv3erapJm5xpjIgCfdVzq
OEhvvlXHfMudskoJCRPw7FGOx36bKl6oOzcLJQoYJwwGosldzmLNa+uaRUKTaAUVMPjMdH5wl6Y9
ESQ974Z8+Xx9F3cu2BtxkjJiHlIfpxLiSu7pLPedv4Dzp7BLezJE7I80M6zuO+wVJITbjLodLHxm
3SR89beRn6ZKBTesEiMtpSXTPLe0RLMGfWr6k+E819Ph+m7tvdhEuAwTC2wsy5E7J0nWrqOzrXFY
hzDhIp8EttJwKYISKZjmMKls096aHMMwGJC4DCB/SQq3JkuexEmPx035dWu+Dn3qN1RxPHtK7Tim
rZkUqEvvHCLYjIFDsSZumLADOqIS1RTdnmEA++WrAMn5OfMWd3VWxuH2MLnI8ZTgO8Qs2o/l/Iut
Qd0vJLyCFHvqDtMEOQT45wxDehLOXbflwJwGnIaYs2yA5GHco/NFO0yh4JHvj+kXhV7sSDRs3QDm
oG04OrIGbw2DA5bKpdMIC9PPWzSdtKPxoQ26UAQxKBIcVLXyHbUwbBPQE/BX5ntPH7cGnQ2uYYGp
b9C/7A2o8IoRgh079EaEFJYBdcoy6iYGWWSVBXzIHxfenLDdR8zbBYrd21uOC4oqJFvg498VtYsK
sHYrL93QPIjpxCxilV99aULnEAORt7njAbBFVAAsO0JBT8jAtASqdeR3pGgJyPpmSknCQnDYNvW5
FCCwCk//LnmF2PaNDGkTYeQx4JX1LKRP5hlqv6DFMQesTBfGPzjmIYs7k3sqqpK9+2biIenCPjm2
DTfyVhnXvuS8SCpIBYIEDYWNcn2KvJKo3bvBHygjZuQcQ3MsDejGcoyWaNUA5tsZmjIeBvtp2Lxa
NYu3Z3dNE+0OFgC84HblYTzaa1rRgX427AGJASTMM6hX/haYzTZGp3tVomxPNS6lSameHA+9pCSw
iBM55zHq2hPyxArH+67UInTDorpLGUrM4oX19pTmYWOpEWPb1ifrWSS+67vhpiu9PpqD5AiOyE+/
y8vzr0QbuTjohPHufVA1llaQBpsIulSt/7l9E9Tv16/y3s4httUFRiV1mRwD2sbYlUYKEe7o84F6
A/f15XcBWH+t41WI3MNjNx3jPOduuMT8aI8s0ib3tNAx/IO1oP8esx7wvI6cwbB6DXUpOsHIrqfi
x6SfrH/+QICFMBKTPZThtr7VgGrkhJTZkESLfst55vX9iaYfr8vYce6gGX6VIVkgpuO89XhCOOlq
wLrI7jqiWMXu3bwUISny4DbrioahJDKeRdxvHHP08y8ou6IoFfxuEfTX2Tt4EsLCYQpHhlAoxnFo
h9zCw2YE2Fg9OIvHt4x7baUr0jr767oQJW2d1paD0Y1FEs3nLQIfw8H+WMDiiDGF6qB6zeye04Uw
aRNpXVEnRQNc1OVmdxyIuYbxsip8+u7tfBUioybMOpvz2MyTqKHB6p7br0xJRb+7DqbB4GOOBOPZ
ku9pTMrbdOQ8EiQI6TEN2eOCnN/LGDCvjcipyAIVy+ZOpGJaFyLFT7pImLf62K5glSForf9gNeeC
1n7bPKz57xZDf6nehRyxuxdy4oWM0wj66ZB1UQYtHw/9H6Rp3yxFipRX8CavxUB4NDhAo69vZ2zX
9K1Hpeu6VRCqKwXIb+RIlodXPTcEk3ZY2D/07oNDv6fJh9r9m1ZPtfPxuqxdpbvYNukaOYTRBSBG
JOzNl9l6tO2j9rvUtPLJSJdH68bYWnNsGyCYvVT/qQSn2ddqxgArzizj3bu/Bt8pGiYrmAKOOa+/
jPjDn+zRf77/rkxmgaiz1mFqUMxFy9xTT76RSiFjNywEOaum2ZjycpGkeau/HO+IEVxZoAG9W33d
b6IFXezsGRyAmKKIfRVs7e6eXYiTrmXS2JPNzTmJrHm8H6z86ObD4fq27ZvoCxnSlbQXl5jIHyeR
+a25Fa35CK99YOeLkrC6lKXcQel6NnnL0nFYsKTnCZ6uP2AO5WY7iEmUDjONqqTx7s25WJ10SzEF
WuQLx+qs5X5CasZ9VPLBqw5JupzdknZTt4Ea1rJb+4BWHPNQJaYipaUSIl3PJTdc0J/A7cxujyIJ
QQVDxUyi2CrZs5VahXFWHcpGs9NkItt5yLhiLlelbDIaUGoUidGK0+8C8azqfR66YXV0D1UImuWj
QrUFfMk7E/16+DIyEGdmrw0ZoipBq9tggkY7uAcdc3GqxqX9h8iFJMkuZIWWkKXFusjx3+cieDQh
jz4aB0HZNw+eanG77udComQaDMPMnGqCOV2ST/38yXCflkT3SPMZLG1m/nJ9J/dUA4OtloU2C6QW
5KcjyBVJ3btWEjmD643f8vaU1f9cF7Gn4OjgcBnTRCJBxnEBEK7uJKxLomo81NVtquz4FkcgKYNF
XeCMi7AX+XyxxovQg1NW1xicxVMkZAeQJhz5p+I7v6WRaNqgmN9WQG7shFRv5EmGbiB0dYD6huJt
jDoBc6vEt4BLGbC8jRYKUJTr+7eXJ0FqWDMYEt+UInXxdn1z1WS2Pa9ifVvU/2WGWQQc3g/NDWq3
UXZk6OM8qtIWO0p4KVOGxmmsAeBEDDKZ09wuLUm9ZkgRQ65HUhSPRcPRkKZiiNjRRbyOkcbVkQq3
UT97u04tHxd3KJCYTKwwyx5Ghg4ShZkSWyWpCmruhoFxBmQjofRvRVC+WcwQInJAAVrdSedH3T0b
MSa5zstcegb5XbQcRF+QiIEUvGINgLpLh4fxOKvFG9oNUXLJ8++VdiCTwhoKT/d+Uf8rAg+/t4ua
zcGMoZBIEAqkeAuA/tNpTj5Z6eJZU3hdGXd030a3EqDiUczX35WxuiEvK4trLLTYw4JRhqXzkvKY
1opz2itfXcqRsxhWv+q8MAo37LLZa3h8k/bth1pLj4QPj8PiPq+YoMiKODCTTrHEPZP/RrakJJY+
AoDf2Fj4YmEe1BP3zfXHaEFJQ/ClRjd/X9/THQNpmxi1E2VpE434kv1Kc3cu2nRlIRrLU+M++V2e
VKGCl9+X7BUheWktMb6fxLk3T0dXAw5+g/6Ij/+3dUgR2bAVDUuthYUNecjWb93vTnf9uw4HHWsU
TXpULiMkZCUcgLluaIBqz71RMhrv3SM4qP98X397jwZ0xphNA52brO/OcK75z6S5j7PaszdVku7d
ZKm8FsnWbWuijY7QMRxJ/3P83Hutv30nPigDQI3gGT71wJUBcglVKmXHyEIZXhcplPHCWaaTvVkj
kKdDbfrSED+pP9sqRNQ9I3spQtJnQN+LcJOykCS3G6iZkpdyAPXHesggsv57WFTGQhyMbABNQR9I
8Y8Ocqu3a9KKalyYDQUXZA8AOo+6I/m0+ckxj6zHLvoDLb8QJp3cSOyZOxlObmY34/KlUFVedq3B
xfelA8ozfd6Yi1ukD4XXNT9W5v3BAkQ1woGjFf++3S3KrRnDW6gnGSQPSO8cK1IoTOjeGhwTrhzZ
AJg1uQGmHDoNKFdYg+t0oWtNZ0Lpn4iw8FIXZRzUZiVjk1FrnuIMZZxsjprqYJDD9V3ai7psB5Vs
DUKwS1TapmWOc04XrMG843/l9wJ4vgiSwDyhjy0y4Gh99ajnnne9lCkpstEYdTcuJWTaNzo/p+XX
tj8uTNUYvxPcvVmapMIg5qGM6RBDNN1bNy8zN8+iX93Mn+OHIlexEexlBtB15TADDwDqoiT7VuPW
YWtTs8dWag/5fe/1PtKeAAi6s59BABtVd7EKcWZvH+EkROshDK1uSkFXvGpZXwqBtLph5LGpTj3a
ArmlaqfcXdmFIBmboiKtnkwcFZ0VJUwzTL91x/lxeXIOoo/IaTxVkWrvmY3JZqwIGgkPKJcTp3Za
GyPByvoQo8DQSOfeChdfzOwAg+D3M+Io/6IKJ0piFE0Wb8/NGdssSQhKSXS729IHqt/mvzskgeNh
6N9A5wsalVAYk0TksCJmwWFNl+HQNEHJFLHxjiYwrMHVMeCmv6/2uvlsjqDUgpno2xO1kmPWDp/z
7C9SGgpJe7rwRpRkuJ2aW7FDcTT2XXUSOCz5IfVNb/O30BIDbwoDqJQnuVnazfY6WHCz8TeQbN1i
4N1nt9t99Tk7NofkblPkqfbCYigDE1dYcETJfoNNbV22wqiL+SoKhlEf6ZeT/Uxf5gDuPRy/ENX0
kzBEkmNH5zBSE2iLstGCIy1x5WOxTSuMPJ5l9mG67Q/lIT52IWCQog5jLargaMdvQZ6FXhVE46g7
SoaRlAkgMVqHhWWPKfF0NTqfbeV3hWfZX9WrFElRyq51angWUa7/t6GD+OPXf8v1KwA41g/X5e1d
gctFSZtI5qW0uxKbiJYOD48qj9CvWfWc66ox1l0Nga1ArociVwHX/9ZeDEZZ0ZbiMltechqCAc3D
9sn0xmgM1qBEvVM1hrR7B8BkiqstEIJsW6z9IpqtRxRrYg2Rn2jmMCLRrGz/nWIe+F+DWH+5vpVi
qyR9RGmAonEfM1fGO7LqokmI4Qw1GpnKf8wm82KA61QqQBOVEGlNRcUme5pdJ2wc51BZh7W5a90t
uL6SvZ3DUhA8MQvPTjDNvd25peuTVY8RA8y+FvX3RVD7+kk7tycO5lQSqBzX7qJg5nGH0aRiy+j3
JUrTaNREC9iYHcfkSPrbUbWknecbDgZNoTpAm9ETLV3eSh/GgZbQBZ7AHlKM5pb3VVo+EmsNwHao
ig/FBsm6IMJnG+4D3YdyA0Rr8c2Z2Ihs1UkwzC3HGFNC4LMLKuVo2o5ZcjEFh2BGtNaimejtWblt
nWDiHWdllU8GeexUBba9qOKNAMki9U5e1tYyOGFV+Aw4CGKsec68FAoh2BdUkGU7FumNOMki0d5a
KjIhrsiAu21tHwgYQMzsgTifryv5ntIh64aGG3Q74j/SvgGWHrCGI7r0iuybycDhM3rJrBig3lsL
KoaO8IhgIpVtHumRD016EcAs93QJBlSji/G2VybEROgvqxsEIKbFrTVcGcyrYoDA3Vao2xTxYxmW
B6f39I+/GklAaNi6Kvuwp3O6ie4YMZ6IoUgphLbbgqy6eObaT2tIAPNWf+qOC+bc11sOz+sGVBFs
7irhhUQ55dy5WcfaBhL7xm+AeyiUMJ/9H3gjBOAZVN3fHS/s6qaDsgQK12gzE+bkwnV0cWt29grl
sDRv7TwbHYhJlPv9j+xzKprylVq/l9PEABsyz8jyoWFZji6WrULf3AIDZXlz6ET8rJ8ANR2qWcV3
zw54pVifibKO/PwhKCEhwcCwk/qNZkWjakZj/6heBcjPHmRISUFExlKMyop9q77raGrS/BoVl+EP
2rxdpNDBkCb6ZjRZ9XVGtpG1kGZoaBEt7uLkk5Gk3nVbsTf16eJMQDeATmVkkmRjAcbJDQASCJNu
t0iE75hefTL8EvZc1aa18/5+I0oytySOt6UT5+NU47lv7pP6OC0PbXziqDXPf1CBeCNNsra22dVD
PXEnBGQyCuWch3WvsBZ7Cide9qhyOAyAg9LeDZthdqvI/Joga2xB3TnmqkHmPVuOLyONgLcvamDS
dU3ndezMGSKyBrirY7C0g+dkipbk3XXoYBEXkHjvK1CpgVHWboWQwuDe3L3kKv663VUgckTEgIKQ
I08sZDWz4rlAW2tWfY3L7xm9cyZFdXL3cpqvMmSIbOLwRptFisA8GFHzAKPGkSHA3QQNrX5fWoqL
s7tnF+KkQLKK0V9U6FhSuiCTVAPg6qS4mXuW2oTHQ/VMx8Jk7WIV4b3DIIE+6WfRWBIDpKkNyN0W
/jcz2UKTZE97KU4s+MIxJDRrt5xPeARS/PEMcNZ7rrFkN5Wl/3C2Em0AbPquWOOee7cQt6KLG+Rr
78DTUx6XaZkC0bwvD+YZ3UfH1fD4gcND1H+ryQj2nmruhTxZSZrEKDIeNyzsovWc3neAgJwQwaLD
ugvF2yn7R9XWsKuXlyIlRSEgzcu1wUVL98F6EO1I05Ef2LOAA1K/5PcOEUUiZK2Af4G0hfSIWiaW
0apEcgSpKzM5A+uj23xr8bRZUXzYU3+kSzFKQOFw3z0DGHFKg2QQtOS31hJaKvK/3W0TTfCWhs46
813VK0uBUoZpWOFrEfidwVRxKr5sT1MoKO7zJryuiHvLuZQm9PRC+dkiclgAvQqn9omVD6Vq9nLP
AF5+X/IUOnGLsUmwXV38kBjHpnmMS4W9eL8EHblKvGsd3Ce0nYifcLEELa+sHL3jTmi0H0l2BiHF
9S16vwR8Hy216HtHvhKR49vvz5YDc2c7TpgNodM8T1Vo94pc2/tHBSJ9lGFFvwzGKZnk7EB8lBt8
irWQa0WwOI4PjlCv43epVh6uL0YlSYQqF5uFHomRgJFdD3k/3Wj9dij0+r5NUemw/iCBqKNaYyDf
oLlos5Q3Dt6w3pAhQsrh3P/8dzqwBnPnqUd2yLzVj3HYq1p5984KAbDgtYdYWy7iTOmwosK1WGEy
+Bkxvfg71VVoj3tbeClDujJdsZEsKTOYmuZHl/voIvfBueQYCp3YU2uGUpSNgQjkOeTHbF71CXJg
HG6pM6J0cG46sH1fV4bd3boQIX7ChTJ0w5hl85qKovR5Buvxj9x+ui5hx+/oSB9Do/E/MfYoXU40
2S41rWsLoa9nwtOBGpt5ghNrWT1YT79D7kk1sLST6xLSTGwPxR8UM96uqxq7hGuYi0FoP4YD6sMx
oPT7aMMUBjr4jqreXpQI8cG3IQQEArNIYA2YGPSRrJwF2M/UsXBWPDed746jF3fZWq3oxK3N5cUp
4s0INJcYple5CcbNidY0200ugEs9w2jq0m96FlNPSy3ALZjmd31MwsVgfu26zU2btuZjUdX66AF6
AimU2LaS1SNbX4AmsbOL2uudHt2eHNMMnpO7aO1D106e+S5fWhuq6dLRH63F+dinKcZOl74hXj1N
SxaMQLTQvMzILc2fzN55dAt7+MntvLjNuT0YIaniOEzTqXF9wHpgYDTW2x+jPU2+uaBJLUTpfxy9
DVyeOGALvOfeWtqN7U31Zq5+OwJ61auXsdCCKra37LDpRVcEMe8yze9WlhueRcbtZ7pW5Gc6aiNY
ObPcPdvWYP7EOP92z10tRpptYes/tJ2dO2tI6r/IZNXPvEVh22vWcXH8ZHD7DflZOjwXk1O2fr7W
NT9gAJumSAJpRXLIe76dlpTNcygc+M8K9A6rx8yYftgmc22AVd2nt3M7ajra0bTiOwZ14/txJJx6
GOiuflgbkE28BvjxD3O58Jemo/wFjNHuFMWMjgCiKxzjx0Z7/cB41rWeVpJUPy79XJ21eELSoQPl
0KGpkPvzaIEAyetRbdNDauVT7y1OlX5dabyUEcMu90Hbs/HFHBqdeDMbuuKYpk4GBP5+Hb4vi0WL
ILcBi+7jCObHwigtx1vjfPpKUMmevG1tN9fHcNB2SxqUh8HZtsRB3rbDP722rIvXjC3N/Lg3QN6S
goDiGUmhtvRIyRPtDs2C6FSJs0VMadbj+imNZ/2O4D5/NKaus9Eo5S73CXO2s2XOmD7UyDieLTBy
9EE5buYnLZk5qNuzuv/YcZvdxGCN/L6Q1mi9Mq+r5dbMC/fvPp2m6YbnWvchrikw5ceF/FhXjZy1
vHW/jpmeuj5gAeLNA/hB8j3GxmhenbJj4aRHzIc8keRkk9l67vt5Xf1RN+xTsfRY0kxm/YtebPkn
I663D3qRO5pXaObwMNME6qtnufZItBEpJ0rKPPNy2+6Wr3bKLNcvOqttgCIDigw8PrvpYzOVWTSi
/rCcAebaPY9sMZ1gaIHT7E+1bRyoMaYd3kNkREKQTEk4VRoRFPZABF5wi78n+jDfdIMzfzYH0pZ+
Rzb9ZZqH2EuqkodT9ugmiWt7rDUTDyCruMQxLYs1WvNu1M5zO2t+PDW41dq4DVGa9myJ3IwjZMto
nt80RuZyzy4W/aXUG+NeawuTB+iZn3+/vVzkVlEVgYlFAt6WHKA2pPqWokMjrIh7AxqrGzOHunHH
u+47dhygBrOKtz/KrC41JNfRb9NkDGtqhcV4WLVnOigSkDtGW9MRcQFMRUezgjydObTpMueIvxE3
nkjsAY2hVFFk7YQKSOGLqgsgW9CuLIWO3OoKGGWihbO+HpbEjWx9/Tnl0xloeooodSefhXILE6OT
gPg3MRv81unlcdNuZdpRFHjm0LrdjqK8Y2DAf7xRdrMJByr5uzeypMAB0LhtYQ29jjeKqGjWB5Ax
Cdg80QVRzQo92N1EvIVE/6mDxL60iUnvtPZiNhpGpngRFalZeaNGl2NtlWh9NWDDruvdXsyCpDtm
XTG3Bw4o+dSq1M2XfkPVz3ruUm/9rKFXj4RNGD9XfwHmOFDD5+6pIuo8TGQi8Y9cap/I4tSYFGZh
5d6xf2rttlYlonaelTrKfq8ipEu71DMuFMwPFpWjzwywE+XB9cHj8sfTQZDHUFlHiUT0bElPGh6b
W8tXRMlT4bf/Q9qV7catK9svEqCJGl4l9mg7HhMneRGSONE8i5q+/i46d8dqtk5zO/slCGBA1UUW
i8Ua1vrFYS5eu2p/gFylPKhU3ctq+atriFQhYk1Ey2c9QPOItoK8QAyWog/HAKsLGK4GGdT2mi1q
KpqhOeMdBu8FrcCL5AwjixBZ6nig5X7RmT4LPKZLmkvWlEEjHTocLaQYzt60ZIzCNs4dexPoXwpH
xz0KhVJJKWvVJtD4oDuWhdwkspSnLmPGWWpZn6Jt73HeatfxsbiKPik32iv6ZSMjqeRrIzqNpTTB
aQBZapoAHmhtzBIUSXrkKVmwN6rO0zWEb73Ea6zdHktpfIUXbxtXZ42dJoxsVB0DDWraeIFiPF32
FKvWsLgIhXeGOyT9UCkwuazTvMF4QhrRs5TMs016WdDqTmGAAVClyAohXS3sVBcWVp43k470He97
SDfKg/Zh9N1dtwNF+oNEGv+auFOGg5kMXrxHgUSQpqsD0wIg2IIfXcl8DroOfFkvPbj3LcYj5T3K
aw82XuwGECscIOrdwrGqjZm1NeYjUSnrqb2NN/33ifjTD3VboFwGVERdBvOzdsBQXiA6sDrQ7yaW
2Gu1qQeLqZDYfm66X4wAEEcawaxum4n4BRVpVBjOMA3Kqba0CXmf13YVsuUPUZZ4HHK72bVXMqiT
tQO2lCbkdoYZBApdZJibWfuJ4Z20/kzSx5R5hbRXds1AlpKEK7lvxyZAVyJWD4Bq7EN81HJveiE3
/YZPTLDvXSc5AOcVNI7L9WchRRaAOmFqXzcW2fSl06IJUitnA/AQsTvdtt2U3phVSB4CpnfzJi4s
EGFfPhFr1kKAZ4S+ArzzLU1YWdXJJuDQWhrehcldPrg/k8q4Vkbn22Uxaz5rKUZY1s6MQXVfV/pm
Uq7d6Lbu/L/4PjFwwnDKiCO2aYeD2pZML/QNaG+LkHhKJ+s1X/OIZCGB/33hdavexisbveibKb/q
XkY9B1GXl8V/EbkT9JoD8Qk8p2cDcnOMdC/LA4D5sCti5p7jYLhFxkG8qgpwoQHUhrZ5pHZOVakb
QF6EUa1v6sHFiww4rb1L03Rm+k3Rg+7l0GUkTA/v3iGDU5qp/N5H8UTwvKmtFIOiK9am1o9IRiDQ
uPz9tdj2RAA3wcUGZUMfhiMARjdz5quYezdrL6y9zqt+Gb7xiSMTtt+Z5PSsufcTocJdnBV20icz
4gznRrktH3jvWQ+ZTea1BwzxSuFDVo7riTzBCnMH6BSBhYqA2mZeh1eKqXpS7imZEME+mhzzyHbr
oBvb9JVuC6CnXAb0tOL1TvQQ3E6G0oNq8/is119c/VcwPRn5S501R6PcBm4o8bEyhQTvYxZtWpgW
UrVlqiUeKYPmGEfmMU3bcnPZClcuqoVeaGw/NcLJBOpsliC+IJaJEPqIPj7PGgDB/jWZPl8WteJS
T0QJIZrVIw8ctgjRWPWh0e51Wf3s8qKhUHSqiqs3VhqZMLVwmD3W3epZj8LN/rISa6dWQyUctU1A
SSFc4b9icWr1HMmcoUJZg7/tMZvLdoAN8LJPhq9f5zSmmS+beloXSYBjBghdzA6JT1J1LNEykbdg
LLpHho03S1HnoN8lvzqgBjY754NsAnllp/CqQkwGr4c8hohAZyhun0dtYm4id2exPXO3lxdxZadO
vi8cJmNUelMLa0RH1Q0hN1a3m98/0IwoZaGCcIKsaHZqY3T0jaF+CNjBmj/osubulaayExmWcHY6
JP/qIdKQ2NHqTemSQz+gsh4CHDDNjkCA9PMx2g1xtO/M4ct/WsGz2Q2OZeTMlYHa4XYYj8607WSj
zWtXxXIJz3KLPVO0kaQmeuWrg+mnx4BOd/1rg3ezQx+Y5L5dj9DftkxEaGKdnQ1FDzZR3hadXrU3
4972OfB1kXp/09iL2tEijhTujN6YutpObG2j9DZCsDZkH0DBEkqU4pa8fL6hdwAvDgdD5ji8OEiC
FGVWGnCJKgZmpdWA4uIlXmojsx8EbuLpvfmtVBNl26PLVRJfiiGTKFg4YjjYWT7lk0rnsvJcsrOD
3nfAnv5egntRjnDOTLxyohJsIbQNnlXjGaWZqqf5JEtzStQRHx1Vnttz0w4qkui9p0UemG+9ydk7
7x1tFNQRW4ptvQ3TYHTAK6uH9zZoApUkfH7f0X0VAV+uImJGwkK8QFo9gDuwkd8uM7ItwIxjp0BB
cGQJJfFdKIoRAi8n01F0amB5ybV+rJ5a8GUpqPXmOqYn/w1bm+jTRXmCpY9KXk7gcDFoET9E1s4x
X6Rh3uphWqycYNM6qwY7AdkARcY5mr5P3Tc926HU7Q06GuYzGayaeAv+1ghpF86i4KJt8PSmjzWD
OSTFEWqGZFs181WRyso3Zz5PlMF/wyKaGIOqHSpVVWlHe6rR1ynXO05JnaOzXJO0MaweIqQW/1FI
CF0Ux0wnM8L6FTYm30ffStgmJrcdQMn/xsTfBAm259ZNqFZhCafgPCvhdah0h7p6dyQmrp1gcWwA
2P/MoE73g21m6m7TY+6j9LG1fiAY84qdtBrBI8gzb75YQMEAQ1KkSTBitzggEc/FTYOnfVAP+aFA
tUWd6H9bRsG3WsiUBjq39yDsaFCEXtODK5pIPMWqmZvgeuLOCFGJIKUdjFHt8sKkw7y3radS9v1V
x/D2fbFhnRkGKCYcfL9qbvLoh9GB/UvWa3QWq7zawkKI8LaIy8C1xyo0afA1yDe8URVV3asq84rZ
BxrnVt7ZIlNLeG04zhCRrGXwDu0+imuPfDOlLVSSrRGLAuqcTFYz49aL2OcMOPhNL9n7df+zWDfB
/1hRAMhaG9e3dcMtOtsqm/wz2UErJLNlzwqpNMEBocEAnFt4zdDBb3/Fe22ffeezlyj4Xv1FJlu0
CcELxcowAWsQ0jqKeFJ9hRBwrs1bzQ/9WKWhFAJWtl2CQyIxWu/dqFBpP22j9HOiPFz2B9L1E/xP
O6N83ji4Y/V79TeAPBBlPtoE7Vu8FCor4/2PU4WJUqLCRtDWeXo7tW09RQwzoJR45nwwtsU23MR+
hJCFeMlD6L+frPL3nr1JFPaMTYZVFhYsPgTeZB3FftKkngWWwr9ayTc5wlYZkauCThRylP1vKlug
zPGGbz6BOYAITBKNn3WliXoJOzf3waiZEc7ZCJpAQP/rG1z1W5OSbIM2E0+n0dGmcyVTk7u9swsL
U8H/bKDg2xszTHI3QayZTpiyqrB9qZ/xbj/e9y2bil/3iH+EiVihqIoZZh728FbBt0YFYlO37/v7
yxu3GsK8KSS2E+pV3zuNk5vUDW5S8zlPPg76oU93l6WsHmSk5VE2R5vx2dSTwUgeolsHkYVe+J2B
dmMmm0NaP1sLGYLnjew2BaArztaUb0b0xb26p86bfugGeiNR2qPS4yxTSzjOUzAPrpthgzhKwnzd
+qWPhiUbQ+ID1dDRTqp3Ayq+2v1CS+E8N4qtdSOGAWjfhi9WCx6PODtWYbLriuBQqYVnWZNkCGfV
DBcihaM9R2hxSzVsXhvqSJ3uBxBWTuN74RFExYQDPWgtmwEXBGNHX+tvxNVmrz7+zsgFvqyBe9Xu
F0oJBzkCikvhcr+Ytg9KY/hzpm3y8Mp+70iFoJaY0iq0UEXLbmDQIBq9biq8wZKEHJLtETNXARox
HbWDBCe8UcIveXBTD7KBQpkMITZL1NoIiNKp1DXM4BhFKqElOkhtrymk9HeSnRGzVq2b9oPmYGem
fFdkt2ES0rS8qZgM2Wv98n8zAUtwGPZAtAZtchC06+hI0Ri7dfH2sHfZfpKivPJDcnZxLISJriLH
sJBZ4hDlBn8jal7eP9fBTVndzjJeKdlmCS4iDuI003RsFhp2k/LA9JdsOPwnfy7WD5t64r1lWDor
fRzy21GWbFtXgaAc7QJl8ixBP41DXM9VrVK9JLfxrHiaNT9nMtx/mRTBqps8rIIcj15aT7ehhS1B
szl6GiWhikyKkPVATaCzp8kAcQ+6dwu/UXdZQS9vx/+4+97WSzBlEiRmFru4xQHw112Dfib1xn3n
uWhaAGDPx3gbSS50qUSu9SLP4pLZxHQVvI6BLgl7O+8DtukxmKmj+y3Y9MC5lOgoW0bBqqeJmG2t
YLN0OFHWgw4z44XPp/+4ksJlxyrTGcwQepm7IfP0zbx3N92Rh5TEr2/fz3Lx+3542znh2qvyemra
ruX3EMBsnKfAzTwrlWnF9//c+7xJEW67Osrc3hqhVbsJdgWNN5bhYYban33DB9zRkXnv5jMTFBMR
EMo6sGy0eJu0SB5m62ksNiH5KtksfkAvqCWyf5VhWY+hgaPFW6t0PwLPtUOBsYBW3StZd4HE/gzB
WQRES1VMhqhU037avWc7oT/FkkjrrM9ZXDTBV9SGNfcja5CVx9x+eDXvyewpH4Gcg06xZJA4JtkZ
NrjVLM6wmbExmTF+gOzBgHwfRi6OObrh2NblSHY/ZSsolSf4jDzSAARX4QgPx+jpd+ed+pIBVGy4
LrfsqpVMs56VecXVFFxGBJjtsNXgFXs0Fs60AOKhhVEIP/NeeZfA7ZJ+v2yR67HLn3Mm9vqZDsuz
Dg0AdGivm/C6IaqnNteNDPNw/fWLTkm0B4GF7oylIm1KTU0sQLTYtyPFuFN2Var+vK/2w1bfDrqv
RPvxgzwDtO5G/ogVH6RTonRZlINSJuvzvVrOhzD6uxf2m2rigxT9DGQGHjkuln6nFcxrtXvAN3tt
+U3XvZrdZ9l+JB/68fPlnVs/3m+qCce7nyI7rWJENA1Qkh0wLw5p7lu5DHL6fwSdb3KEE25Was6a
Cuo1CDl/1ycwBEeVXbZxDzI6c5lSwgGf2GSyOMWB61uasi+BfZSSRq/HtW/6CGe6V93BNVCzR65l
8kEFNjifNKXHGNR1KPWOMvMTznPWh6ZhxVAn/tTT6MXcZI4Xab624ylpTK+hW+Rx+rsaBSZ8MeNr
2IB/FSKC1lYyt+URAcFZ45EOeEe27bUOvsJQPt65eqUtpAnxQAxskNlIkJEkt9qWhx/t4Om36iv8
f30lY7N8vSHPbtCFOCEwIMPoRvkM5ZSwubOm0AAxdzqj4zVm7pR44wh0pFg91IqZuJg9U5IPmHl1
H+Miih4yVbG/OmOglD6aqqob0yo0JIWrJHrOWRoDhjWwgNAxu/M47V0gaiMPMzXM9kwDQyGeDeDh
wJuSUTe9tOqyawA04fzNhTt9Apte/ezUidF4KtMw8YiifiYbbV09HW+6i09zJe4YS1NEKB2fXsw1
vw7vsliCwrLuqhdShEJKNzqlo2RI2Ji2nx20z3Hsq5t004NNRrlpu+Pv1KE0NSWxI7HXpJhQWNMj
KMeObEMAJggm4+ffzdkufW9z9utFu9BRcGpoWTU0xUVFCgWcynPQXAf6Yi+PwP2bTl/MwJXUXddv
9oVAwbFFxK1r10WtaP6R55QDfnA6oMH1ah3FD55zDqm001O2pIKri1hOioQXjzhQ1PCh3jk0dT2y
s7bTfhyk5J6r3m6ho+DtwsAu+6DnNwW5DedtKhsRXP++awN618H0q9iOO5IOkNM1vGkOVtTuzmKS
RmbZ94U9SnP0AU8B8rGV8Uvp7upOkrmWfV/YjhB9+nHP871jtQ/sfSjDwF292QAg8M/6COuPERGl
mk2sT8LyFwLGPm/iPd+OBfRRMqf1RsnKwLschch0Eu6aqeBj7xoCLGT1btW+2sSOLLWyGqIu1BIv
mG6ObWbgHWOgn24058cICevMsLwhHiS+b1WUbWG2ES1b7hlZjtprBTpmUL5zFZCdzsfU6mnibnIp
yd26P3iTJD423WK0rbCyEL3RyZ9A2MSABu+bNPoQeGi/RYFSmvxfvT0WIgW/HjWZHgPdHN6gf7RU
xdMB/G0Vktzuqj0AsxDtqA5A4yzBxhmoAHonIrAH/b6ofqTZX3yfYHaXI+jDCYjdWYxVBAFpRGid
5gc1tx6r1N6836SXIrhXXTwyEVd3bhFWhCbk1ih2BfuPKgh3j4nRqg46aED/rzxGwD3hSBwNj4HE
GGmpgeDIUPJmoAQ0dJqVX/T2qq5Kv2kqD63rZqbcN6PvdDKYu7NOWH6jLmUKG58msC4H0AHUDdXg
SzRHBW1TJ7pOh7q8CgHZVSRKte3y/pPJqvoxH4NRklxZs+/lLxDcn5E7CsZpCo3W2k2T3Cf6Tssf
LpuGTITg7aIpTWs0hYHZymSbWgk9HfgphSMLFtbu7aUmgseDF2csR3/0a5MRr7n3e/3J9JSduX8/
Rba4cUJAbZAhrzMdUMoT0BWsbwGJqMHey70sCBHf4TMzR/CoN4Tmg+KFIRA8gJ1KZMmoNeezWDfx
JT6Y2oijBQvoa8rBbeb91FELK8fZSMYN58KLv1+2iNUU0VKm4C3KoAxqVWUEeCXI2VjHdJ8AxzRr
8B7x+w2q+hsZdqrECMUwKK1Vo9MDaGmqew1FdlAxZeXHy2rJZAgepK9NMwaei0bDUL2enOkD4BqP
rhFJ7tvV5MJy9fjvWPjawbHqlhUtoSrBFHwBPIFt57HPVukh7UVdaskmTddipKVAwUk0GWau0JUL
JzGNfjJ+MurvpvutaPygery8hOuSOJMgB5s9Q5swWV9pmgOTT6evJWM0Nn+wgFo189V+e1nUWtjC
8TJNm9O9AKH4dBVrVUGLTtNDKaO9Bz7RNVBW0VdsFn5b9s+XZa1ZxlKW4JsiwsCW2QXIkg+PBTqw
tU+9rNN7XQTQmww+eofR51N1nKwKTDAAI461AuDr3Edau5HzFq45WaAG/pEiWEJtAXHIdnLUhcHl
gVwrHmTZ92rD+24BwC5ZtVU3sZQmbBGfAXWUriR0/NFTjm+b+/aGbUE8jRluQFhsLu/S6sFayhO2
KZ9HxQ7A1USRwwh2qK/t1Dv90Xr8d23FqzuGaXh0j2KeFQMcpzum10GVgZFQo7rzmDZ3OgjjVUU2
9ruu00KK4GpZNmmtpsEpNZTvGPrZt/FNeKgP5TbbydgvZCoJUVoTN8wAjBaOb4pXR2EBbwtcInga
SDZq7c4C5O2fpRM8rVbYZZHg5qJN5gdfu9JTNxHYWxW/tfY8S9jepnLyklXbXwgVTpgCPCO1zGqC
6trvlUQnzh4gTNuSundEpqJMmnDS7LEbirhAhNFj+v3AwfrbBANz2jHaA3jkTsabw4+SGP0uV1Q4
an0XFSQfY0LD7rotPpHcD1THJ+13G6Bol3dv1fEu1lE4ZXaXOXas8GuyJj91K7vKOwy32jE4HYgM
6FBq/kKgliWkYHWrmDD/2X29LZWN9mDeRg8A7tvJcH8ldin2bLsJmiVq9G5Rs/+YxtfkvTiePCJc
7JLIgMHCujbgTnRa9c8ICK3o67uht0URgr/QE7BeBJOJthIzq7xe0z6TCsDiViV50K0WQZe6CL7C
TK3Osiccp4Fj52Nmcttdta7Hwz/5OPXa424pTHAYpVOHXTDjodWHD6N1tNh1UFyb8ccpvXeLl9n9
ddnEJX5QpMe0MdkctW2l0YlcGcYtmqlKGbuCTCPBP6iM1ZhXwYHVW93PgNiS2ccmfnZazAs81Pqv
5r1A46JhCB4CbBW2GgSOSdF6CMC88ipG++XlZVtN8Cy3SXANfZzXXRIjUWEbm+6zteM4Koo/oVOw
9yba/CumEtleCR7CJGmbADAQAPBZhHYtGqHVWIohLHEMYhGi1IJ40mcYRMkeGu3JknGSrSvhcNpe
YJWCcfk0lmB1VhRJ1GnUcbUHTW88jRPRktkl/uUtWlfkjyCRF69CDsYZJ9y8FhAr01zfVHpCL4vg
m3x+Fb2JEOIiJ9AH4CGbOsUd71WY2CYfdO15KL7ULpiPJY8pycK93h+Lt1RoKZ0Sl7A4MGvc5M3P
MCSHnPWSVZNJEXxdV00V2IERnM/2x2i6npNjXEvaIFY3BhC1OD4YrzfEiVk0tg3EcJEgSwvwpH6K
x0+Xd2X11l58XziagH6s4n6ECr3ytc33lXtXjs998XBZyupCLaQIdjwPTVb3aoEAcj4AJGIIv02V
ZKEkIsSR2MxOaiOd8YRh7oeIgV4Mo2/x02U11h3Zmx5ixjVKCkQeAyiwiLK1f2AIHNgD8U5/HI+q
Abg69ME8ywpXMr2Ei7tsMEUP7iiA1MYPcXtbuztHirbG7fTsaC7UEuyYTHlSZRHugOgafIEx+PTi
jXkIS2/achzkuPBkwxGrcelCIjf7xflU9CHTM4BH0KL3Q6Z6zfgzbe7t2PZmgEhIdk1i4+Ibusun
aDISZCqHo31bzr6+wfWzGe9R/2N0xqxQ8pPDy/xNbgqsrf8cXUe4ytNhRCYkh1hbe2lsvAKHkoIP
7LJy6+ZBUFIHyPM5irXmlm4A6gGdjsptrseem9M+kdHprTohYAqCIBMohmeMTyRIk9pNFVSd5q2d
3Gfv5iF8DULQKkxMwwazjgjpUQdzpqtBq9EEgxicjqGlZBegGNz4j79Kyd2wdhEh6QMCHzC0QZxw
EVkWq1MMmmtUG1O/adEeQdDIgEFwktEZuWxLNmi8+loBiitY+gi2/IwhmCWTlg01qk1dugUS8sa+
AgaaP1o0fUKT9F6W8FiziaU4wac3sVVFLmi6aBN/VFM6ObeTDG1SJkJw6DZThy5sICLIdyq7SWZA
oO4uW/aa0b1pgeDn1EWYdVYxN8F0sR0i3Q+AA63aXpaw6s6XIkRLCAE5lYKUC+3CmFnx0nv7KqGj
V+wZNXy7xsy0jLZxNfe1FCm489kEZLUyotbJuzaN2OPkYoAwDD3Ov1X9TP7KCy0FCr4dk8ZFn+gu
jKHONnPT+12kP6SxDAp3dbc0AABpqKbpZ7VOQwFYNwuxlBP7RqJnK5D4uZXvIwB+JVxCCHmG1k9q
NZwAfY0Bo1zzWvfQhrLexRWTPpEguOsumMra6mFvtX019MDSuDOUg8TguEEJFy1kOCZPDKrnNIBh
FoZuCMx8+Llwz/3csEWStdvdyzqIVpWBvwZCHOiMz7gAnaBGKibAcrVav1fYSAtrvCVgopQotBI5
8KT+HzmCOWtz7BZZAHNuN9rWQtjgInDgnemcrBE4bg+X5a247hNxgjGbQaC7IeiyqEJusvxbFX7T
yC4BJoVRPkhr02tl3BNp3CYXQUpFRsuKCuRMUnUfqx/76So2biv03rc/O2XaxNWhVL9dVnDVzDFh
CYpoFZ3BIvpA7iQ9yxq0IKMK6Td4sgK7/7KEdcv4I0HMZQF7vjFidB9Tp//YJWhPNK7T8eWyDIkW
Yj5L6ZvYYbjRqdoE1KxBCp7aEt+9KgLs44BUtoGqLEJvtzrwbQE0hJ1vHx0Mv/afLquwukxv3xeL
tNXYWsxgCTJL4AoGIkgSbt1WlUSm3KWcuYOFEOH+yau5BbsElBg6wFFmXpI8BdNdK3tCrJ6ahRjh
kMZG1JdRC2cwlvfq7NsDIqt0V+HSUabSY4qswL0W74Cm/c/miFVZC5F92oNBipqAUfhNk1bt82vO
vPwvxvL5z7+0itxUFseUOVUxqj1avfgcifqp2Oa7dqv/qA94uWz7L5ftQpPtGTechbRgUIKZpah9
dDT9MPnD/XS0jmwXHBxaul7ySd+ON8WNzJ+vpVVPlpT/rIVYI8e0VpTwPXS/EfMuArJeCH7DF7Wg
KSCeCVpyE/1YBPvL6q68007ECtnBAZeiZpo4ybX5GZnpvgHOArlOwqdElltda7U9ESVErQaowVOk
0lQgNBk/+mt7WyA0cjdO56cH/godrpL7VqKexIu4Qhir9o5ThQyriqqqHT8ZiaR75fL30Yx4umtB
HqasVHAQ9GJ+qUPrebYlfZpr5kiAh23jLfPaBnYqoU7Rc64U6BQeg5uQ3drJ0YYhyua71/RAnxno
TIC3CEnCOpWlPRYOL/ipRv/ZnrXKi2MZysCax3XANQZQeY5oIBbux6QZmshFq/UE8gSS+nn81ZRl
01ZlmCraGS0HHEwidadOxgyKOKiXKs8stP162BWODE1jbUvA5Qt6JxCQmGePWSvD4yjJQhhyqPqI
FQY0n3aM2pFk69c2ZSlHcOuTOVRT30GZOHfvSeocu+bl8unn2yp61qUEIdwCbJWudyHSXWhB8OrQ
m4tgZ35rQOWEN/RV3dJZlbzN1/yNi/3nlHbglxbHNTS1Y8XUNjOt5oI0fpRkmGMoYwMTo0gg1p/i
uQPisQLo2fc371qqquGBDuJdg1OjnB6krq6I2kQDdC2uNP3WkTUkn5ve6feF3RoV0lmtie9XmrId
cp024OqrErK9vGUrD0zI0XUE/QZ6n/HfUz1cKzIndewwFngMvv7TW698JLvfbBoy4I5VtXj6xtQs
4LGK3Q5W4qLhJqqREWXFhii3TeNQpXi8rNSqEOiDdh7TAJGM4H6GKnK0WcHa9V29bewYY/iYqjQd
/7KY8wOFpXNAMa4h1Q6CEOGOzUB5n2CMDGKQ+jSUx2p4uizgFY399ECB+E/jrOloTULCTlAEiIBp
bbJgos7H5DAClu2IA+WzG8uvfU4lO8+Hrva1TQo4Jtnb6dwt4cnp4FDpBtqI8DtODYPoaty2ej5T
bbKOTbdRVcUvZ8uvZPON52eYC0KTuol/IUyIGeD6krFS6p429seh+mmMD1X6yNyPYf18eTnXzGIp
SIgY7CZuoXA30V7/VCDfX+pIqsnpuM/jy1N9hE1TjNjtQfU2IWXTUxNzyuOVuwHo0+tc7/tbDU6E
mULEoE1KYEdBMVNde0rZfc/o5TVbs/HFmonntRva2IlA8Ue74TkonkrHe+/3CZhu3hy4sCdNE5oB
KsozAPpizwo/un8TJiwFCLvhDr2WJyMcTqrcEeXKSJ+1v0jcL3UQq7rWgJcfAPQNGs/MU8edGzzX
1u7yOq346ZOFErPQJfpwQGoIn6ZnAbDl2rz1qyjKvchp9gDSi0DbpvmZa/Z+ENQgghvaGmP+3/DY
eSqj75Ifc24Vpz9GuDSCalIy3ZlAfopEaLoJ7ysQCz4Ue8ANI/Kufiovs/HfDEUEigEZTdq2JW76
UlGu2iG9zZgjWeNz/3CqFdd68WYCOFY4DwX2sUdXa3Ao2s7D/NflpTtfOX6t40pCUtLFkKng7OLC
sJOuxXnqLdQcyYOeSC70cyVOBQgHimS1RuwODiHV73Ul8nv1MAyTZDNWXuynUoRTZUa9YU16j934
1UMPAEYqG+s6bQCEhXaqu/cPb3Jxf4ItEYHG6Us7tE2I09oKQ8DjbYTHZaaNkufd+tq9iRHWbtI6
cGK9iiHWNq1bj0zjYU5kBUaZGGHxhm7OqwKc87SNTL9ihq9V8TZLS0l4IhFzRpRupFNag7yUGtaN
o9yDcinrvly25pWU5+n1IziCIQWPqJWEEx/E8sOrdpfu3BtllxyJ5GW8anFoaAAWOEIEV7W5tsvD
WYGXNB1dnYa/8k+vKP4YFYiVbX7ARMm+l7kbqTwhuKtbVc/qCAeVg6gAE3WD9pOnHkV7EMkeEkVy
oFaDrYV2glsgk9Lk1Yhga1YCEL9vMN22bYxj/v4iGfZrIUewcMVF11bZuRPVYlcfvbYYo+96oUUS
fLc1dVAuRaqVA7efER2SUquMLoM61vA17L+Tsdib5GufPVw2vzVnagCEDOzymGk7K/IEVtvHpgmg
ZJJcZ+lNJ4OfX7l0gehr6aCiBIk9KjGC0bmlMbvhnOJpfohbgAyCjPdG2wW3HGEwO7pU9qJYO7Ko
hVlINQB64IzLa7QzQiqO9zeouyHcFv1HXZN4hbWtWYoQLrkiUqYi5vlIvdb2zfjCQkYVs0B6sJPY
9Nru8FE5UJPi/XAGpdBgSjwEzzGcdhL43TAf3VxWmte4qxQfSOT1MQleMlSuBFfamuCqjQzCMYEA
iUJbj7e11355jO/T2muuyh88JBl3+nOLvIeMMmUly2rhWcbfsq/ixTY4lgFTvWYJr84CwWdv7Jur
HwC4OTQ7WYy5tm3o6DItcNhZGl6bp+7P6YIQcTIw0sr4Z2M9jPVjGNtbhSSby0dqXY4LFwuKMnCd
C6++qFctJBuASQRCgjG8dupDMR1H2b7JpAjXBgCt9VSPULbqbLazHWBrFMndFH5smfkX5k44Xztg
elD4ETOR8xDHaD1QZhpWL0GUeLN+KN1DgELW5XVbO7mIHpH0BDMBcg6CpzCyGfhXKdZNbR1qWndK
Z9G4l2Tw+C0gWjvmh1S+My63uFMjaM0W1F01hKA5+4Dchle2t07F9iUoKAdne1kjfhVcEiY4irS3
ytBx9ImGSr7titIb1U0IPFcwtc/uXR5KdFvzFkvdhAWcmJIzPYFuhvnDLT4ZPy9rs+rKl98XDpBS
jgYYHfSZjrdAg9+hAkPNg/o4+soOYN1bVxJKvqafLy2fcKOHea40mG6baHCjbZ1v2TZxt8HBBX4N
JkW2Q0A/Zg/ZZriaZSEZPzvngnlzlAOWpTNKuQDDWaQZ4OC1W44Fou1TNBwyCizKbUhlgflqmIRe
43+kibP4TpImqRqqHFN73rrb8FjtjZ0GoLmUxtu/QOfBXNZCmuCddBvgLWzAJg7H7Al8dq9sni26
YvxkU/iyItra5bKUJnipvtT4xB7wGWoznL0mftDC8pjqRzBYHYqmIF4FlO1R1mC/5kksTo4FpmFU
BEQUAMyCwYtNkJq46aGoHTBuJ9siyjeXD8SqGKStDWQVLdUWU4vRrIMRUEfsNOu/8uq6yltP0yTZ
+XXreBNy9gQJhpKAYBBtXz81DfNL9jahAdUNGj7NG30vuyRXdTJVOEcCKlJdTFbVbkUKm6H+0JLE
L5x97vyyi1+X123VB5u4T9B14aI1T4iga6e32sDA1RU3nNw+pmW1z7QrcL9NMuqH9eWzHMOycaOg
a4bru3jzuG4Rt4SX0TgEv4luGWJ7tj/6DAGG+0WVeOCViqqtEYTSmEFE4Q4kpafiahZrg172SFre
zFuy7SkW8nWcjtxMGQay0XC2q2QX53kowIUiSY/3PXLA4p2mkYB0fekOdNBMz5iuSHs3al8sIvHH
56ZxKka4zVjnMsMtopEaZPLCxjNVy2tTSbCxEg+eShE2rIv11iVmB8DBQ7ADVs0+2JcHPo0tJ+CS
KSTcZ31nGJWtOANVLKAZl9/aLtrkKH5dtvY1KUj9W4g5EXYAzf3UJEA84rK+swY6gzjKKXaAAfbN
mV4Wcn7129pSiOBn55QVSt2kQFE3Xmrt0yTD11hXAiD+Dnqk8FgUrmK71rNMZXYPXBXT6wBrjvbn
UvayXrNjizMF/L8QwS90caUXUar1dHC1/lqN5kPdtePG7awITVnV4fKSrYQzfM3exAlnFXjw+TTN
gNhpPre/gl2FCWyHJs8pUNe2HJW3ld29q4uocfJnlXNbi9dSOadAgDNnxE7TJoxejOpusL9cVkom
QjBp267yyGHKQPXkOXZ/NkBBKf7CDaAv/Y8WgikUA7Hypoe3AdjcQ+Qk10ETbZNKVlWVaSIYQ5qC
ZUQHDSTN811YPIbq6Cna9vJqrZ4aXEK8Zot4wRAeA25P6tBQ1B7Vx9yrrT1xJLe3TAD/++L2qdLA
iZPe6KgZ3hTOh1qGvLByvcGGdR31UxcXnCGGIIrDiOKkeo/rzcp/w9b5Ne1tihk/zPXLwrn1M6MT
tHLwS+6Mm50j+hbBWHPvXF1zlLwOqNkD2BsMn1OPyuSteoSFOMEIgqTuM93ABqU68Tu2i7pfVv3Z
cv7GpBdiBE+QM9NoXathlM25l7Lb/yPtupbj1pXtF7GKmeAr48woW5Il7xeWtwMzCebw9XfR5xwP
BWEP7parXH5RFXsaaCw0OqweekwsHD+EN2cpbJ5xUnraVuYwef3rxsHQbc8nTwtNBwPg/x97xT1A
O3HMvTPFmbR2ZTxjkMLL3B2KXz2Zgtuaa987Gcy1o1hRbLVUmzyqRc5sRm4yxeHlMyowAZ05o0nT
JqOkbWpopSvHN/V8k1EagIT5shzucmlo6QGBPubGWYwclDjTRVnm0TPbQBt+KGDeIp//TASDBj0d
847UAOcpe5mWUz6c0H9+WQR3tXZabFruAGfGg6tNB9jYWhuV0/duFidPSp57Ue9flsTp5AD07ERt
P2UnygLbUWqMdPKK1zlYfO1aO+j31I+PYG+CRYf2B8op3kpkbh5FM2mkLh0ai2M1iNDf7y627DcW
Zt8m6ipw27iO6F4/FnuGVLbjIgGQgngYk6lB54SK2iPBrAtRCGD71Nt4w1vFGPyZ9KJV1DWDE1q1
ni75qfwTblbcGo5teSl5urxzAhth2zYljdTrENWTN0ijqyUhGI8dNR4cVfRg2Oz5glps6+ZotvKS
KfniZWR4SM05bNdBAED8C+lshYRBIFXX2yhfYIXWY3XsbtOT7Su36bH4agbgPngS7ZRIJQYllFlV
u57ms0dnOXXUejhULfnXbbWbNSASCgu2lXf1XXOp5vXYAIk09buZhyC2cepFkF3io91ZBrNsMVrV
tGFNF6+pF0xR+FI2D4v9cNnORDKYtTITWYnnSYUvWo1e1T7qRHLVQRWcU64UlA9aGE8OB4g1Mlmz
es3o8CpV09h2Lbl7GDX9+ziJqmy4p2Ynh1mxRCn7MU0jaCPrzhyH2DmMqb8qRAEYroXt5DCrltYY
hanNOJ3KZH2XcorG/aEQ3KkiGdvfd9BddvVaRxqu7Rhc8TVmU71c3nlOxT5MeKfEtmk7AbENKoAp
HeBYg3Kn8+071VWQVzKPRHXlgC7gJmnBPi59hHP4rWTmVpJwcKI8x7NBe7TvtEA7JF7vRAr6Wjee
qw/5pzs9mRuptVvJjlX4p4uFZknVb4dne72rRXkEkY0zV1G2Fk1eSwZArpscWbs3FHfoRSwym2G9
Q+udLswllM/KarUrjMJ6zG/Ho3IgHsj9jsmnX4FoIXG7wAbZbh9lzpJ6SiFOIs8GuTX0P8MFloxR
ThLNnHUL57XWXQvOb2x1jmmJKJg4SYo3BmczuDBFnRw1jTxh7qv0mrjVYxSCrAsh2hGWjrkqIDBy
VIe6oj4Kvv913i826pdNY5fSFe/w5Lq1HXpEW2sAAIwdzXKjRzPITuXf/34+ApRFHRHefgRp/V+L
sTvXpFGbBjwCkzejLR00H0URB2YteChxkXYnhLF20jd48SqgzkRRoBPrt5PxvUpf0llUgcU9VTs5
jMFHs15GtIKc1LgCgaYBsh/ReglUUZnSUiSHm2bA1HiPRJOzggE7eTEAudqfrRibca6mQVkVkiAk
02a+Lo+Pc2Hd5loeIh4sQPbt1fgOJc6LpjLm3tRD3psDLKAufXrc5nnarm16s28AXj90F+6EMXfh
2KdaRRvskG0ehvrrYAkwb4PnS8ow92CroDRFHuChFKvpL1TxFV125+Y2y3pEt4LLS8e1BUvWUIOO
0isEAN/eibSlCllNnFeQEDtS89KpaO5KjopogAIXWHdyGKUyVWtApYsnYEybQ253J5Khu+eyLvy4
004Ic8GXSgUqghKhzKR2tkwwJg9eoWFlCTZu/8ItXv9Q3ra4O+CxrSSfywReXh97FaBumyXQfcHk
4XDjOBOxOYiWkLnW5SwpDGJBWmt8Ky1Qm7mX1dmQ5Z3dWRYGGhswhHdlPU2HkKBOKbJDcppjHIOW
Ni+YCIHKcEmWcg1M2VaWXJW2stYORmGud3lmKqK8BP/phOybjkqVrSyGWVN0PVdojkGuSrvrU8cI
iqB2e8e4UU7Gqd5Sz+FlrbmrupPHrGqdTHQG7Q3AEGQMTizZ4GeJRKDOt8ydFOb2SON6MCZU4Hho
hzZB9Fwf1LQ7qkP+F0FDuVGsQWLSa5V2DjImPlWiYOgkgblyb5bdb2BuFjNvqNqY+A2zdFqysFlv
S/Mjj8SzCDYtnCDprXWzNnrN8DWq3Qm86ongVuGi404EE0DUrM6cjRReJ4Y+OkpU3nTVUDlwE3sn
7bQXeRTNVxMYiMXcLcNkNTEmSCAwgUx6qX03ZgFscQXszh1jG1kxm8B73CemGubrfWUJXtV8n2wn
gNn4NFdjtZYQ77fRvl6jNzoKbeTrbTeWHEy93sbEpXeS4GLhaoVpBxv3rQ0CZgaL66S05bmGKdT0
3q6/TdFHkhjEMjTjV8ifTWAuKXJo/Qo7kNEBmGhwZ0Vva64GW0IJ/Uv4n80umtk6pEWK89LRz039
hED8R5Dn/H1m35sijwoLw5K8bmgfW0JCjHsVQDpfhTOYMpsQaROtzFrtvQIDaqP7RHQlcXHNQtsD
0vsgqiBsrqqC50BnG47XdCKhDkJlXICedtqYHMXPaJ42e2Hb33fX7VgU6jLVMY5+EmJkdifKW/EA
cv99ZrU0c4yT0pKQtgL3+qLcmaMedCLCJJES7P1Ge7WLYsCJTrVrzPMJ0P3iXTYsvh7gPUfGACWS
bINfhcCkOefYlK671rOwWo+p6l8Wsf1K1lew8OD6nwgGFOslqodasQfPRoViND1JWe72XWDGiUAX
rj+wl8Q4qNKaDglqM1HLfCU9okXbxED4/NnyixLZxBrkMqInLH+Dzqptf99ZWa43LS1VOATRRFGq
hfmgyqfLiyfaH8bOGqqUGsWICXQYp4chfcxAtloXohpmkRTG0IwF/b8VRfGFofyQOrfCvN1ORMYk
ksE4T8hb9aA1NwdUXVh+m4+BZZjXqGAQ3JAia2OQspSGSUGxyoBu/dElFYIJcudL9e08f8AZ3Bsb
c1PayDCjuQaQH03GD6Wx/xaGnwXWxRaWR1svFMrMEGDS82tViR6HaP4A6O+U+JVC2hkwyuRA4G8B
YTSyPKCQNHOaYv2zhfp1L+xkkKpR5XmBCbf2VyL/LNPg8hERLRNz6q1CGqsMrERgsygaJ+2bL2vc
C9aJDy0KRiZhphUyG2x/clyNU9yXUGK+m05b2CABAxsBXSjeizSMXOPpA0rt5DFm3IHQ3ijbFbhc
WZ+zOX4oS9Gwlw133+GyAhJIFPJYaJRnoCUZ1GgY6mLEkCNUZbbHLixvgJWNu7FbxoHhXdaIe/53
4hiMoTNVY7uq4ISRW2Xrw3jKRRDzD7t0VonBGGIk1pBIOW7l160TpLrr/x5dI9RcEmRO6olGHGyf
u7SCzCbJyIQPixKPiL+9SuTvaPh7la6sVHUyXdQbxveekEvDJa0r2DDGymlXN6Sc1QFzoslDekBF
N566tHDQbOCIi6y5KKoqKCRQN26+d0W08tq1UYG0QCRNzhjfDkbumO1rnYsqP7n1pugw+S2J8Q7A
qRB3so3Gf/CW0dohD0l31ILcL0Pqm7GvqtezX/hpIHJHRRoy62nqhgaOHRzoBSHGcuNhyj3DdGT1
8AGz3+m3odcO/eqIgsBoWJDyzwZPnUF3Zx9TEQE8FwJ3QpijjMqYPFpaFDci4HxdGepNNIn6Vfln
ayeDOb/DRuPYjvXoDYtjhlv1T+nGIeY0TUHxqUexxBR/5CrfSWROMyWUgCkbXgliqI8JVdx2xCRV
Mjt9JgnwXWQNzEkuK5KXyoLnwjxO37upPoI3xl2n+Ngv6qfLBiHaK8ZvyOqubdG9gAKq7tAaV8Yo
MDjB91muvnEd4rbJsWq0Ij9U2nyJZ0GNuEgCE1aZSDSgBAlBZwqHPk7/Sr/90QoZDCQYa5olWQYN
RqtGxrPvEjzY5UIQfxJpwQCA1Vr/TTk0XXqgmuX0iuldVoTTGW0pO3Aztt+wO/wq3TzRCeAmGaMP
Z9Eb19Vt1h4N+a0TVbGrjF/kAR0zxBIYtAhX2bETail3UjvguOo3+oIJRmi3AH2w/mQ+0s+Lp+I2
FM/LFZwig4GIbJRac8pR91EkYyBNgZKjfbX5rIkIn0RbxwBDoQy9aUh4fBfmzwYdcAR+n2DnNht7
d7WfscdgAEEytFhWFiSk1jvyFz2W/noluTmGnXv/n4l0IoUYTJDxMppVCQMnJtMGk3puXMtrGl5W
SbA5LEFJ3mkl4td46dvI3uj9F6W/UlLTwQRvgelxvaLz0rHRNrmv2nFJtpyU8qMh12OONhxUPiZL
6ayi+meRLAYqosZawMoCi9O763G8Ne3KtdcbTM3UW1Fsl79+hqahBwe95myXca1YxYKOLKCSCdxW
Ham4kRviNqOA5IDrJ6u/5bCvvq7SY0nVU/jJXeHU5qNBC3dYBRDLrW/ByLT/afPu4QdHUzMqWMPW
VSSpTuVJnxbJof7qtg65sia38reR2qJ6E26AeS+Y2bHYqNVYKdLeqyKEAWmQBXFIUj9+Mk6aj1Kh
sHBFJW+iFWWQvqqGJSVqiZ2bW6cyNeRUCq9URYT3/+AhndeUQXtaSCsmogAzyE1toeTSdMsHyW+8
ygi2J1WFZ+LlI82HDYIydpTQo1OQwcGZFnNZZygd7Pv2upFKFy7g65+JYHCQVF1TNyPtPSLdx7Hf
iq5I/t6cVWCQr58HdZESPELb6aUDQijFqz6IGBUE68TWi1YpKvDLOEJl9DwMzkr+6o1J+diN8VsT
toxvQTNJmRo4t9mxetrC26mbfbbDraoAVeUCMOfj3lkYc4rUfJ7LaUbnj4pEPxgjTe2+thYnS25S
EY2nYIcIc3rsOpFon2PxDJRu6fHBKn/aoseYSAZzcsbVrtZajzrPBk1aEpTyfSJqQ+WK0MDioaHK
2lT07e97VyzvrVXLcFMoCHd0gxfVN716vHxY+AiAZloNFOCybvz6+15IYjepriEmqIfl7TYzMnvR
OmeG17CNztWoI+Le4V5KO4HMwqUk6+lQAgHq9FiXTh0dhtiTRI0f/LU7q8Ws3aw1o7pgDICH7E7p
EhPNp8oQLr2QcId7UHfqMA5kLtG8TyjO0GwtD6WBinWjFT1kRcowoAmK7nQuBhR+KMZBt2MnK45U
EYU1RIowsKlXS7TKFJGhYrKdVX9Ve4GpcQVsrJPgoyGKynK+q3Vi5eqWae6ix9G4qiVPYMobgrxz
gM8C2GfkorZg9hpx7Gs9+NWzHVi3y51C/9taKPILBPqw7O+2HdeFFSE6CAJ9QHScVc5oPl7Wibvz
Bkbeo/sT1GsGg2SgSbTATtvDWUxfqHwrd4pTi1J2fAjYCdkU3UGAqQ5aloBaBP1l+VfZVw49Ro9r
oRGCTCywvQ/FiXfimKOZDY2B2dlonzON5UWVpAe7Fvk13LtmJ4I5lOkgk9VukXvOWyduUC6HAcz2
EEhKaA+HP9sh5myCSkFFfQPwsynDKPes6lYWZQv4RmCbaNtXLbQzMw7HZIMIpm0jdMqh0KALFjl2
hElV/or9lsFWBoNOFExHhjSgN+FHfNXmjVvqqaMn/pDUgnMqUIctEgb3cbQuOvbfNjOnx5Aq4I0k
InTnHk4M/f7vmrEVwpKtpS3NUdE/W39XxlX0kZ4vcPP8/j5zMK1pKDpUrCHRNT2a5DPB/IoJGYko
cS+bF1cPE1xUkKTABWDMS0c7YTdjqqkn252bVD8qKig04b9uwGkMAmydkHfkPG2K+6uJUP7Rehvv
CqqpQTztj67pKO4ICEhOIhYlPuBYmg4GNBUd2exze17lXNK3JESPJ0cOa0YpIx74DvJtmE4E0gFd
EP7jmtxOION7pmo+IFqKJrZ4/qtdrhrVdCJhJoe7VTshjElkpp41iBrgFRyieuO2QUF6i0bd4vM2
Ezbxu4OoAlmk1faDdrhdRH03qhlSRxbpgiFt/CG1/bwTRRH+YbuQHJZxB4HhjcGfjphoP+5QOTmd
TMMpnjBzHnxy4IkqAus0hpG/CuIJXBcRzVCY1I5yV7DYv1Usn0mravVW4YHSIWqZQdGjsH9cGldL
RTVEIlmM29NNcUU7A072MFiOnJ7mIejywctHUfkuF2F3SjGrWJhF3JEOT+2mKe8qDJ+tjckv+29D
lDxL84fujN/SQJH+dglLhA/0ikAtq/UofTFL1x4ErWb8/N5OBhNUl5ZG7kBPMuAY90uwVSTnYXRQ
O/Rf/H/6frjmvhPHHOJ1xTD4iODdTe27bdxbeVfGolpCrgu5k8GcYdJKWdKayEpJlZMWaPDQwaCZ
hkXpjyi2z4XlufyY904gc4Z7cBzlSYtevT4oC6dSHXKqAswF/Db/nP38uK0kEomCS0W0ktvfd8CB
pKzUYaAGIiSYcx9XX+X0uZ+/fODi2inGuGDlaKBUXYNTmQ9F9EDMRjrpZfn9z4QwQDHWKfiolhov
ZOtoRF40Cy5HLqTvlGDAwRzKSOr0DWHVa9XybTW8/Pu5/c7WTgADCl0+TVaik8Gjg7uxEedhkrkN
OOv87fWdiFLyAn3YQO2iZmDf28CuUR9qlBqYAsPiXxVnfdgY7aqRPlsypI5bj4TTbfErg9N4G7cu
PZFbUasPH1ORsMJgNvCJsPWZWh1FUjP/SkIsV9TCK2w1/C65Hluw+uaySDuROOaw6kZWR3WOlCvC
cbWzpo702n3eKvYi9DviIbi6i+plB4SEXet42VL4O3fWlDmykbyW4HA0UN0Q3avzazUJunL41+D5
+8xxlakSF92WB1vl3tWbe5DAIAXyJW8fL+vBh56zHObEJm1O62GBgajZyUQ1rf7tA7T2//n8/4yC
ObSg9+6kbMZ2KM0xahxFfkhy/8+0YI6tQbo8nikaXuWyxHA82Rmt4bjMpvNHYljykn5oadRtkWYS
oUvqzopvlEGw7wK7YqtmbHVcqGRuMRM5t5zKINdtZIoiJf/gKfzedZ25ugtT10ZSg09EGZxxG3x7
VU+IMerfNmq2yDWfL6/bP8DqWZ729oJDGcEK5lngNjLJJ3SiHuLTcj8WTowr/N9P53hjbjoDCpaN
UHNsS50X6V39CQVj0WNG53tks79f1kpwdNhw8EYgqXXgAvIM+iDHh776vo4Cl45rDRhoQtDXAOZo
tmRw7UhDuqGZvVSan8H1frCz0busBU8EqMZAZYR3HyaoMk5jTcusSmRsTWdSV41fm2kOLkvgrdNe
AmNseMNIcWH2iMtZz6Vy05epExkfAIC9DMbASGOMkm4vKI/KH9v1Kkc7dSFAfO7DfC9jW8mdl6Zm
HeqCiwbOtfeLI9ptwsSLQ90h4A0tTlX4kffkXuC2sDuBQ4KSkjlCAefaHMzGNfpnbRSsm2j3mWum
qNEEIo8Iy5jVjzp9tn98YOsVzIIFlzGMmE14VxbGhKsUkbIuuSnVxinXoFhEA3Q5043gbZylsF5U
NSSkz1Nji5hU183n+la5bjCD0U88MPsfkbBtrrun+S/UAC3CmdfcB8NeOHN+lNaODDTxI3oKfl7d
LQ8bmexooWR0myJO3fwuf1EFlwTPOdjLZE5UY0h0JAmWtSqIg2HVPtgVMZSh8stGEE3leVhEQVuk
CUJC0Goy7oFWVTRD3ym0qz8Xy5WNOCTpTkXhayA4umwrXFPciWLdhLxOFzQNorfHfqRy2NoCb1Gk
CuMjxJFhS6VkDZ6ifDY1+jKCxn2dsnDSjFvTot5lbbazyeY+dgvH5otnNcpbpds4X5DybOJXJNpd
Uoiex5txvZOioaQXU2AwJVFhtqcGO1Kp1inOl58hYTwfKvCEbkMrU09UKMC1uZ0oZnssRaEyHqlg
xqiQgwSvKwZT5a9SInjhcdcNPXwE4/AUHGtml+ytkQgT69F/o9FwiMvrJrUQZP+I+07OYtjwehmv
A0giEUJTx+e1us1Fo2+5xrb7PoMK1qzkVVen81bpOttfWjNHWN1ppdTJ8llg2IIlY0PrAwo0p35B
qqCYXhL9qJO75N8Pv8JW7NRhrtfBnMd4tmy00yOV72hVg3jSVJehIfeClgKRMswlK5vJBHJQROXG
bHR685vSftJQVHT5cHKhBtz30Ak9Q2iBeXuxSnayThS5Ty+fnzv7rqcCj2c7C++P5fn7rBIxBtJH
BIE4eYm+dvb8JEnIfyrWU1FqnxtaP0Y1FRgB93jqqLQH3bKt2SyxghJLGFkdo28NU0ZAMe7r9fOg
XhvNp8srx7XrnRhGs3iMohzjbJAloN9K+iKpntRHzrTep7ZgDblvFAxF/K3RZik770ef0Q2rUDzu
jcf/8M+noXq3uhuHkTgCx7WInbBteXfCrInUdB4gLFIqDwML3eXfz/mEue0kMFBt5qSTIgmIoCz3
Zetq9ffLO8M9OLvvM/icJ7mpLwrepsDngzQ0fjFbDoo1BdsiEsPgc2YuZmuvSBUp9g1ayaLxJdcP
lzX55a+9Oz5nVdhZAJVcDRgvhKXK8xcb4yn72zX51JtHOliuDgItKVTmh8syt599SSSD17mOgTnm
Vry/DaLbwn6trwdl8KFrByljhBjxoMMV99bMBk0351LG8dHoU4Tu0sb4elkP7vbsBDB2vFgY1dbF
aIOvNBtE8sthrrIvOflxWQr3tOykMLY8VmrcVjNcKVv7MRSfMVFJANDbz3y3HTsBjDHHXd0pao4O
zGiRQksD+3kDLqncvIqjKRfI4sZI0Wj5e1MYk66mto6TjQGdvlZFsI0Ekz6pT0pYt54aNKByEVXe
CZaPDSMtrZIk0qjjyW2j6y/TXb0T3AZ8CZhlrIP6z3o/c5XQUsGraJvINP0dW/ZpjRr/sg38w7KB
oBGM+2DeZ4kqto4ro5mN3htO6sM2ir6+yW8MX72Twuhq+VByFYTLv8Uxd3aFKQp6WuPN01vSzbJS
l6p4j6gienL+tbOTsy3t7iag61rRaYXpJdeDv2GBdds7ymmjkk4DkVMtlMYAwjroqdqkSIQvD4gr
XBuHyLP86dt/ZiaLwn58cDgvIQMOcWXTGV0CyDZERZjEXjSo4YdI8vf7xGBDbk3yFMng910Tb9Rv
jNWNRXER4aox8CDFWkNMAwPHsmNyr4GTtjqU6PHb6mRRuii48fhxn51FMPigaKXSqwmSWsMJNI6o
3pf9ykNsIexe7Q5iexfkS4IDLNgq9vlorWWukA4hDSurg6TOHoZoumoUUdOf6BC/qziuB6XRtI3k
ySsIGni3cUbkurERDI6+tZ/Ug2jOsEgx9e3x6idQe8oV5vTq0YvSPNrr0RoF0RE++P02c7baOFaW
YbErJAOU6kvUnrLKu4x83O+De4SAJdsAbxRj4WqqlmVaAYnopMRu09aJk6nWv5+/Cn+RIF2qYAgN
JhezyGCXnd3rcOhrc3S65JGsrTOLksLc3dgJYRAB+UdQdxKAXVpM7pQhb5Ld1NnT5fXaTuO7y3wn
hFkvZdKg44gnXbTQyLGjhySu/cWav4xzcejXMfW0Vgkvy+Tv0Xn1GISwpR5V3FoKXEXPQXeyRNXm
/IOzU4oBhUkfJkpB6YxgcGw62wip9GbCTNmv2mkbm6F/GkStrIK9YqOcMwEQGVMyeBMmp3Xr6lhx
GZarIKQkksI4wtNk50ZONt9bPhLpe4f23OzbH+3NL3Tf3bCWpcRJ2+OlougSmHFz+Ydpf4QQeXd6
fm3fTkZnrqllZxq6AYjuap3qz7ZyhUGoH9DElsFdh0GHisw21EedpnSNAiQo0ue0Wp2pf7ksgH/3
7CRsdr7TAwdmbGpMekaAr/uM0ky/fTGvW79yFFd11L9tTxRa5j6EdgIZ2MnUpdS0Bg8IfXgm9fWM
pv0svytJ7+Tzy5oeklRQW8Y1uJ1ABoLMbIlbUP0NnmZ/rYtwQAsKmT5fXsbtG+8QyMZgEEzaMkGx
xRh1U2GM7FiC+CBL5zAtOr9eu7CKwNMvC2xbJIm53qbK6qiBMkBMiTfWQNcoCfvMWn1liOND1dMf
lxXjL95ZMcYpbmYJI1drLN7YPCD17VjqFzsWqLTBM7N4OhqQ4eZrFuLMv9oAdyY4mx2VZQMVr2CU
dnXpU5TcxsXoKKYzkC+X1eE5dpClY6uQLtLfMVQUdm5SpCjBF/zQ3NrfrKAJwaz6V5OgZTYP0Nt1
WR5n+d6IY07XXM56Z+oNCrnpd00/RP3kLNrhsgyORbyRsf2G3fLFU2ulelqBE03/TnoMcJn/0tLM
aXUBVHBuvDdytt+xk7Pqs5nYqQzOVnJoxsfBerish2itNjPZfV/JzCyzwY4FYKj93Ax6NI5k47+/
fd4owVzb5ZhbC56tqLJbFbf4tqSZK3+AruyNDObmtpWqRTciNmRdglEPrfUofKDwj8xvM2a9d1Ot
ZrvBXC1vKr/r0n1SH6O28PXctefXy7siOjGsA79GfVaSbMQMA5+EmMwe5OH8aQq22SORm/+ZjbFz
JuK4pt1cl70Hz8fJ1e9GHHxEHX0jhMWY7K38/a2VwWNDT6LSL7jvEFK4LQKE/1xzwCyVPlRLR/Ta
5xr1ThwD13U8Yk4MGki9tiCHVe1QnVQnCtrTREjDq4DRMYbzt2IMUi8p6pMMkuORH7SgAoiOa0jA
x7+RooueWFwk2IliUC1pVdNcdaxhkT2nyH7HIoee4yO80YWBtFwpqjTW6sEj1W0bXyfS12TJMUCD
OvP4pHf+bAh8BF6S/Y1EBtystUrIqEo4s3djMBUOZoE7aIvQqaPdGCEeYUH/14fqL95IZSCv7WVF
10pYx7DepPSr0oMxV+BB8t4Rb2QwiFeQgug2KvBg8FFoHepwtBzl0+yuLmjzDxZ1hOPURTbP4F+5
JAVN5M08pNMUn6L1PsoFL3A+Kp1NkE2vIu9tt2mPBkntEe+jQxWU4fCl+bYRVSen6gOdkii1VLdB
reiaNdksuKqAxFmK595beqQ8jAXdko+XcYl7pHYSmF3q5CZJDW3C0ML+E43uZVGvCm9PUC9rbB34
KlqymT2JKtLSGTVS6PNXnWhAszf92SO4cFkLgRSWLhl9S33fy9iVJULhHXWVVHcHUaMDb6lApI0n
kYEeSTCCvkVwRc/qtsc/b07XBytCx5Iw18k1r70MBg5A9SvH8A16XHrJ0+YkWr6O1OBW+CB5olAc
7w2GvqizRgwM1JTma19auPU81Au4Ouq+WvCmXWk3i+1sQ7iLUJFFF+F2H7BeN4ETDMphVDbpbHOu
ts69XegoNltOZjh76zE60sMUzGhdKgPxjEEuwu7ksb265SjN47hxaixhda0FN11Yu+1B/t55Uph7
iHA9twIVudaIaUUqtERxEXtqDbVCaA1A5A2J6miSi1QF6BdFUROuOe6kMCd3HsmqjRrWMTKu4vR+
XsLLZ4r7fVzriCYh9W6y/YBSW0h9gRezt6yHtnmsSwGUbqb8zg5232d+fy43+jzrFdzu7MWWH9vs
NNqZ2w0/L6vBP1I7OQwCNXZGJDPTt+JGvP3dDqWNtjuf/mPeokXjH6mzNJZISDbnVoF5A+9eh59z
7fTHzkG9XtB4uXVQg9JLHkQMLoKNYnsc+0SWTENFuqrE+Kqmx0wkUxbYglAtxp3UKztv8xZqkefp
J0UwfTwUL/Jx+SaFJfKItifMhAjMw2TcSloWY7c2uDjkBzPMD82p8CS/yxxy3ftbiKjw+2f7GL8I
rIWLTrv92xZ79xgctDapSIZTVf9c/G3ST+nq33VnBe9n5VehKmgXFWnJ3CljDEIjrd/2bkaLFLhD
nFhO3M4UnDWRiWw/Y6cV5sWUcS/jeZPGYBSvURpvCRQRSWCuErueELw1cAO3yjUtb0rR6HUupuLe
1WwNHAUITL7VYLLlTG/0uvfy0jjlmvSo5bMzNNHx8v7z9+MshlmoZc0w/6AqB6/U6SelUpy1sH6q
KbJvo6hqk6uRtY1axnBfFVm9txoteDaNhm5021Sf26m3r0klP6e1qDCD64cjbQmbRtUhCpaZg9TK
XVN1HfY+u16DzaUoXfX7GqIwGty85if7cHkF+WqdxTEHKFalYTRLHKB+qFyzcJKscpc1uCyEu00E
9WBoVNfRuMg8pttWKzBqEDdsSTq3L5/yAa+m9rMhYlDjWvVODgN7xajL4JmGMumQuvXcuJaIPYYv
wdRV7A12ifWP02KpwfoPCVX3OssnU3cvrxR3O8jv77Oe8dIrFjVtnJtsua3jo14/1ZKgsFWggsVs
RjEMK8qahnYrb+7m237y/0wFZhOSLl20fobfHUf3Y+MviNhHytfLMjYn4J0zslsm5pA0RlrKqbmV
G/caJqyZTm+FVXw9qN/1EaaFeycTvbw2RLwkkjkoXZyWs7EhWhcnbqIULq38hD4b8pM+f7usnUgU
AzXErvI20jEYpeuv9WRwxyx3ajQtgHcjAyngZWHcgBAyVP8zaYvB0DohZtvnc+vVibuRgUfHBVFh
33yN3TYUDRngw9tOGnPxrMoKTglk3TwzBz8aBJb+dmmrT1aBsWUbHYIwQyoyeMZzpVG0qihQx9j3
UAvsl8XX0ZIxO7qnRL4cVP7ydywqp+ED3nlNGSe2MvWe0BQ72BtovlDv4Tt7axUuIrdLoBob3+0r
U0qtToHXVfgxerVFM7L53vh5u9gwqL3SrB+tX2sXH6bnLIAb+Rgf5aD2loNUCe4Jvt9KbGJqYLQx
31U0NBVNtR5F5F4bWHf9sQh62aleDB+0zB1ClGgm8EvLuXwA+FhylsmYR6aqRUPUvvXGID5sTAVa
qAeqsD+Hj+xnMYxJxLZhxWNTIBKl/gDBvyO1uTOJkOMfDvNvKWxFn1SVvQLWlv/Y+nKTBQSzfh0r
VBDDo0L+jw3K32PiWRpzlWCwl75qFsVLDUtXefPBqE7yXeUgbRJax8n+0M11FsfeLNHcTHQgyKXT
5bqJwEu3iNL1/AN1FsFcLGZRVq1BkJORladcvlJFxdd8aD9/n7lF0thS8kjD95t+vMrL2OtN2bWT
1O06Hcks4dj07fde2iHmKsmLSBrzCvJQVYP3UbGVi7kGiFG3h2Dkf8ibPJ9fnb1LYmJ09Ti2XjM8
J+OpR6+RMgsi1YKDpDM3yFiTeM0ojI7Ip+Wv1XosRfOQREbAIIIiK1VmULjgnem01lMtmp/I1QAP
IxtFAOjNZyuq2iolaGGyOi+fTM9q5p8JyR80uRJNw+Ui204OsxsrHVpS93BZZFCd5ulwlI3yaIz9
keTkQR1zV5LNEET44WVA5YPQTi6zQzkItsq6BNS14IvFeMiNBoEu3jaOshVOhxQtJrNZppHIFvrb
EAGo71GO6azysSRPAo1EQhjwnhC9ixMDd0Qf2ChXBdVvGa4YTuqiQOAOvNN4mmWh/OmyVIFQts7K
ViYwvsXQrGw+D0gmDAA90UQHfrj1vFe/9nIXakCfhkXyqGm97mRgWPIUJsFcOumJeIMNF8kK21Ny
SjL/z1RjkHyKDRLbBc4wraejPBKnLLo7eRChLd992WnHwHlXdWbfI4KNYLJ6MgLlUAL86uvF26ad
i3K4XNjYCWOwnWpdtZTdRp4zPZvRXwZ9vrxowr3aDGa3V7Wcjo0sAZf6IP+6aSMh2KV86gIfdZP3
/0fadS3XjSvbL2IVQZAg+cqwk7QVLMvphWWPx8w58+vvgqeuRUE8xDmaBz2pir0BdEKje63yUBzt
2NuXKdNBwYVMXVaxUoUOKvHgUHprWSnQjU/7QjaD4mrjBH/Rh/jfHMFPhbHmmPbfvXmjAy9vSD5j
Bmpf1HaGuZIluIumM8oRg4pIkK4ouxaAcUpAfsS88WHht4H/BhB/aw/xEIRyDp5pUQARsiRwuIVx
bMIdFmEMqCPjoHXqxULtbX9pXL3EUL8WI9hUV4ehOY542LdodalAB94C9mZfBD/ttyIoQ+8aih+W
OEXfZaY5JD00PNcuS3+wio+lfTBzSe/N5hnZKqi8NJthnl6c9TamtOpJB59kTdnsmnHwq2juwRfr
KFNyKMLqIdWIk8bRURkmt9FBXws6Z8VJdf17p8oAHba39eXHCAoTm3Oh6AGe+LrmbNkfglaS1G5r
x8v3hdBixTSv7KppvFBHK0tpuHHhVrLexs2QvNpS8aIYJUaUqPXSAoJwOdiH5ZTdmKCSSjCmIHum
lGyYeGVsooyOjObIbor6FBtfg1mXlMc33boNUGoTlV+DoVL62hGqTd0VVQhHOABcjsditT83AJcr
D+PJ7P1ZEog3He9anmBaSwml73lNdnkaK7e5pV7sp8APccg3/Sk9RydMiJ9k4X9zH3kfgQ6oUh3E
Sq8X2QbtguGsqkWfGwjzPlWFZFWbirf6Ppe/iibAbcwny1CQ0ygH3fCW+ONgfN73F7Il8J+wElFY
fW2PPRBw2uImT27G2N//vmwJQnSak7xs26Jsvb64WyxHmx9qGRnuFrkE3/w/xyAEpzhaWFm3SP3Q
TuThYes4+oozXks3dVuPAaAWLMKRT2VluU1XuxIruB2tZ0oOJHl487b0zeVQm8FR13+qVNYQJjsj
wf+MCikXq0V0QitGrJyV4eO/OiNNwJssCt1Q5wULCZezrfnUfqg0iQuV7JUmuAMwwVR6EyLypXha
n69qljsh2ldIKhvXl+ibJviBMmRRbaTwA1l3aYcrm+8C+r/DDqzVTRyfz1tTCVGgx3WG48Q8Dkrt
lI3kBr2Vb61UWhMsP9cTks8Fv83wbK6+zjEYRW9oSo5Gedg/fYl2ie+ATGtQeM1wNHoTY2Q6fBgw
aPXvRAhOoE7qOjJG7BidDwa9NqUsHZGduuABtM6ykj6Ahczu744EvDIH1FELN/ncepwNoThazY1s
2k+2c4IDUHttyJsAeQFemuzuEMpmf2VGI9h9pNbhbM04GZJ/nYY7qwbaGrBnY1nwlOyeOENvVbRH
4RP5U89ugux7oLuRItEAmQjB/rtM7+fRLFpvKdWboFQcewYFEH3P/Q6s0iaGrQyQ1IidUFVNu6ht
kEOVJjtNtHGjVFoA3zyVFxli91PQJkEWRRoGvhFnQuum8NraYWfyGD5QV7+db8MvAVq+AK28b0Qy
ucIWDoE12mGCtfVN4mgheruWO3X61Guxuy9oU61XCxRcaEZCIGG3BDXc5kmxXLOV+E/Z94WsyVT6
Lps0mE2KaUiSXodQImA7+VytgP+CVVJjNeXczSblCQE5gALTD5+zm8Fvz9opOcoACzdVeyWM/38l
jE5qWbQDqT0jbN2QXEu0748yUnOZEMGDjlNPgEIEV5AtD0V5LtsvVPYyL901wYnqJLLnDIDanvbI
QVRaYJMBmuyRV2L+iyZCfspvLqqrbROcZ0DmPMt1nBG9hxnd1Mc+8TTqoDkON/zqaJh++mNfr7cv
rSuRgj9VJwzoqgNofxbzzNGhI7xqArK38adf423yG7xedh2XnJvYvDYlFmYks7n1suBMSOaQ+vvw
Lt/6siyxW22cbDNoJvhWowFqnuVlIIYfZCgbMu1gglcYejrqnQb3M2O0i9mKZwY20NaLQ2umvhJX
bq6m14VUt0GmnKawumbwIPsHyFViR2XEBrZZacqpCGJEdDW61ubgZqHuJUl8mdPmurDhC1lkQHOy
8xM8SaCFoMXrseom+qBpT1R5oKMk1du+vqzOT3Ag6ZimVoi6uEeUA28aZm5037oAz/P+qqm7oKp8
5ny35sf93ZSeqOBT0ppVaTzAD88XgOH6qT8AGwFEK0c8VB9kvBGyjRScy6yEqaU2OXgqyAV03Bq5
bY3jv1yQ4FJ0oihpVmAj9cpV7iNsYYLG1JK69pHjQMkgMvhP3lNHwZ00sT60lQXbNuLmue3QI981
PxhUMSXMz4Fztb88yQ6KfUcjEp4k02FUceDryD1aeWuTJMUQ+45aaqdD3WADUzW+D6ufEcpDUx3D
o/j7a+Fms7N1Ih5MF+TTUmcwqyC5MXJPk72ZyL4vpBgTM4p2NlCeLLo+czqaumHdGM7+ImQHIvgG
1hjA0FqwCFUfnIgd86hw+ur0DiGYF7d1gDYyU4Sfa4cIVA1NgozWGByzitym/2HLaN02t2slRFiJ
kTM70WpeyWgObXuvvIMMDwOOL4vgO7lKkfDArbCGzwLq+mGqj5p1rCuJRm12La1lCN5sTjh4/YC+
FF4EWm5b2H58DQ4cBG65Yt5LYo2bprJakuDPiiXXxijAODAmXe9iG4FXU67TnPpNSCV6tp238F5T
lWmEoeD+evuaptEtTmYADhftEt5gQsodAjfG26ZyZKfKHU+GTOambq9ECtE+ATWIEeot70AEGjZa
hL8af+8r9mYwX0kQTDQx8wSvC0jGcKsBgCtAIgHbVYeKU8+5O42K08bJe2xpJVJQc4sMS2tTVAmS
8muFCdGOOSV53l+W9LD4zq50PSHpODTAJAPeLvBeHP58FfuKCyJQ1vj/dPkE7vK0L3UzFK1WJig/
qfqCkRyxYeiOdeZb+Q+Sn8flrkt6d1+STDEEve9Azmm3LRQjjBa/V8/GNB8qGVnDpnGtliMEchKN
3aL2yGhLLbsZm8ydOV5xFR8HWSfsdhK0EiUEcaWNyoo2aLWNbvHYaB05k6pxZ7GTejCA1SS7xG96
2hdxYhCP5zwKu4EH8eRnrR4SaSWM12rfRNaVAMFXpIVdqokFV6vY1yrw+iF32ORp+c2gn60gc9uJ
OKOs+UKiFGI4D43BaoysaLzFmp149EuMfKvWYV/zZFsnOAyFBEbeFrDerH4cik/G8O+8gyl4hxSD
e2UXoOSao8zeVA4pPoWpxDvINor/f+UcCJ3LtI861CnTS6/eUIDk1sf9bfoPGm0ZlmYAxAQ43K9l
FCSZjIl3MU7384UPFk0n/aN95W20xdHw9qVtH8qLMMFS0YIfqXRCXSIcFqdEk1zVSGq7277gRYJg
oGZVFKaK0TbMiN7a4DfudK+OnEYGU7mdPxj/L8cUSbcWRdcjJUdZD9jzv7LIdLVg8PMW/RsFuwIj
1YtjUjggAfMZ6opDpVxCy/6oj5pEzfmOvTXgl98hGHCuLapZDLjksiJ2LMsrAWRqlF8btbqExt9T
KNF6vn1vxFlo5NWpxTRQVL7WlgTpRhYbVQMoEFTOKz8vb5ZbPAQ2uENZ1aMpZRnadFArgYKZZXNE
zGCeEB/b0cmQ0fQfTBK5oBZwg/ZqT7e0+VEOkuenTbtbCRXsrshLEgfm0nhMu1j2p8A8Re23d1jC
SgTX45VpF1psdHTKWrSsAyEvsH2zz98Te1ciBMtuaZYtRY06fZF/tb6b7fculZjz9jM6yBdA3cdU
9AYL2ocreotbICJv8UV/JIcRk73dDTAGHqcZ6SZ1y0N/Mt7TwYR+2z9ChWRTBaXsrDKkTCR61sev
dpk4RPnwnuN5kSHoedUmIxl4SXhmd0N6yq3H/e9v+4/VIgS9rrKpruIEMxrzxfwNRmR57Cm/tRwD
LRyZyyTTgdKTElQaMyFDnYSo1pJ71VX99hg+DjfR5yByytvxN4ef8nOUJWbSVQparsV2ZI112Hi6
6eK1GyQSjuIWs2s9/eYbfuhP5nv8/2pfBaWPlR4E4Ab2tSONM85Hm16HYnYADSnR/c1AsxIkhDKl
scMhAmeTVxdHPf+QJqqnam6tywDft28IK0FCRKP2qCqaDXWvbJAU8t6Y7EcXOtmv8fAPcfv0tfhr
Xzv5Jr318n+0X3yzilTLmDILTtdoLpMeOdP4a4CVje3HRTZ+t+1qAb2L2RBAqIkNaLbRsZEpaCsO
qj5yil69oKOe+npQPO2viRvU2zX9EST23hYM1yw1QuoxJ5+L5KIs7/K2L98XXKHdgKOMRhG6LvIH
Mjjh9KWVEX9s52rgBjctjOAawPx5HTRQRtcyPUP01a89MF041k+fOIM7+fXB/ipr+9rUgpU0wXiz
KQxIQxE/JiNxChy/curau1z/GejvallZiRKsVmvNEVNCA9gDi/up/ZW8y52vvi8Ya2Q25qwNOJyF
ELfu43NL3vX6vhIhmGlUpxFbeKJShd+j+hQ11Fls18jfE5hexIimGYwBRowNgDZozache0K35r6Z
bNrj6vuCGitTa88WCxogaJ6G+Uc6Hno4m30ZMj02hAjemVW/1DH2Krh25ypyooN+Hi4Z6iuYQVse
3lXuWK1JCOY0qZGo59izsbhhxlcVcJr28DxmXztFxvy76WVWooSwnkx0zLUB01qMfGzRUWY/72/d
ZtRZfV/wAC1hoTEGKL1WaMdslgI3i6fJ6P3xHWQ5HJZRM1RNszVd7PmkwI7PegN39KR6NIozkImQ
7e+vZWOvXokQtMA06sEukrbGZNZjGH+rFMldRfZ94dgJ4GHMoEdoscLgexzMKh4A47/318D3W4gq
r9YgnHcQjizGCFsL6PhzxY5JcRPLSvpbnb6vZAhnXkddq9cm5bP2bnOmp/Soe6nmLEAHl79SyRYk
OP20X8KF4xh6kXabxw9hf2T5eX/PtrJCLIgx3CBB/A0QMiGM1eUA5GbSeE13DB4VJ3KTg+kjFc2p
+19yL2/rwh+RotuMAD9UpQXyeYx6s2/5d9SLgQqDOit14t5VD9YhPcjGlDdsdb3MNz3NaWaNGVPh
SkH6Ukd/tfQQYHgY8HaS1INHrzdKqOFCjoxN05hIbKVX4C2IdN41QEd3Co9xl7hV7efp4JrjWZMO
4Wwu7EWeCMHWTGBpiUhVAz98eSrV6tsyo5RTFMahnCrZwOOmQq6ECQGpn4ZAUxScXA0wbKButxNz
O1l+IBMiuKKh6cKoMpAf1P33mnmzjn18R9ssnOmfU7IFd2TxKWhSIejVs+nX5XJOk9ote0WiDJua
vhIjeKTersZpMqF1gT3dtyw5s6psJQFctl38/6viBQ0yQ8kJXpiy7rh0frFcSyIRsZUjvNouwRH1
lTEOOYenjs4gPwT/3PhgOcQNQcRge6W/75JkCxLyT8yu9ayNx9oD2S86VGxnmEq/ziSX/s2jARkM
tVRi27rYOjvWqp6G4YhqSXfRq2/SosLmKlbfF7Zsmps4ykNocZiHTpI8DumlkbX/bkejlRBhqwqM
FuqpEkO/MgxbATf8op9bACijDSs9JMd3nMtKmJC3J1Pas7DH3Xea7+zxsIwYZJShCsp2TYhGCSy2
npUBbyzNDyPygRTkTO9KRV7WIbbMmlVY42keEU/X4/u2svFynnj7W7UdVVcyBEeZhnVFu15HuvOM
SyiGaECS4pjPGQjmO3Ahy9pZpPIEnzmyIjdHwMIA2WF2ed8kOU2O+UF36KXw1RvZVJVUnuA/hzTq
hoVYSBfRSMsrWIq75I7uFEDwzUA4TyRpymaUW+2n4EjriVRJNqoVBp21EwsBCTsqvqEWp8auD/tn
J3EMIndXYLYpqQM8JrSmS/PE6Q1ZFOVW+SZFWC1GcA1RVnZg8UNUYOqlqBDgbrL4WKm6Mxdf9tfC
zWVPkuAf0gGHBF5CkL6chzOAC098SDw+SNWBq9eeHME1kHJq7DlGDFJOxZlP8Zh+fgtGoN9AnbJG
8a0iHHAYdWJSUCCC0VpQvrIcsiro4Fo72BfAsGs38rIfxU1KvMUFVLA/nhLZbMpmWreSKShgSdGa
biwAB2XBbZEfsv7XWLg5iHTaYy8D4th2gi/r4/9fRXRNJVWZYAjPy3N/YvdgrtTeU/I2VB1DfoaN
oVlDExxtqA9d3Sc8yfLTO+CJe/PoBgATjE7sFPnJlfzc18TNNb3IE52uPdhBE7MQYyTkUzs+ZkBL
l72+yUQIPrcJx1DJ7KD2+paOtjtPUX8pq9T8NmbqwmQpEf/aG5VfLUjwuCkuMEtkR/zNwMJcf3gx
rrxfiQN9W5L3AtnCBH0fIrujlY0u9UoLnRQFkwTN90b/df+Etvwe2rxMZuiYCrbEiwvDRw3aY3Q7
ZzcKcL51Jnll28wiVxLEq0pttyXJIrxu68fZz0+xH3jTB3qs7rSTeaYf95ezLU0DDQhIhk1qihpe
NMs4mjn6CDnids5bQ5qb5aiC6U/9HB7C4vTv5Ika3itqr1gK0tZC939Db/E8WffC5JbPvYNTzt8X
uBUSycv6qKDuQ6HGyzCjkIYqoaMZHyd7cI3qIZa6io1XX2MtSNB0wBNEQUdU9Epe4tNyUvzUxXCz
D9wKSYK59S72SpKg6EawUIzJYQD+kN3OvoYzY+eoc4zrfOChJHvOP8vmp7Yi5Hpxgl/Px6pLEgvR
npT3s3mIyTfQzY1gc7EP8XSTqu+oSb5aIrf1lW8vWQlWYhW91FPyPKhHTdZnv+Ur1usRcgtmjG1E
MyTpjB209mtoA9fkx77iySxLJEbT0z4JkxTNs1qaH4Fv4gdF5JZ27iodsFT75ANrpscwVPzFKgyn
7YxzZsogTja91Ur7hYxDSRVAay685SO9s1HraCRdB7LvC/GxL5MYzM425upaejsMwzXWln9nwCKY
mN0Pna5wqois7r4p6oKBtNbNcu15HmSdGxItF1sDyFJltV1ZODHQ3vKiJQdhawCqs68ZEuXTBU9B
J8WaLBWJS4O6QHg/fcsCiZfdSp1X6q0LHmK21YIyE04d6nVnV4AhjY3boTwA8c4hsmE62a4JvmEJ
gyXVWwjrtdyt2Q1I6x2t9a3xS5cTtwn/7ioZppRsB/n/V+5BjQyjX34/jJLHILzU5hlTOfuHJIkb
IohYEAVWZBT87bWhfjAkbtH8sOsHM5F0WUssSAQSY0UU9ApFO4qeR06wAJLP/rS/Epkj0gUngGeR
xCA2x1jwRp8ANQL8UWc+BdMcx5MMfG1zPcgjDKqplgVeyNdHQ/IqNCI+aTt3mmt12THLGleyIP4N
MankEDaaQTjwhoh/m5lh1mUzgQH9NeN5oThEh+KmP/zG+EYKIS0bbCWxGLU1ddUGjyZIKV6vCbQN
eRku0AU9/5tpB3X6ETKvHR4JmuJT9k3J78LqnshGFrbPbSVWODdrUFuaw+t5CnYSnSghiv8h8Qzg
KDZH4yyDod/U+JU4wZcHIFDUmVajXT0+s8Wfs+iQZ9dWfUfjvUEYEHXQuImrotgRkExhVEQd8tu0
N53AnBwWfyD1u7LolRQhwiuAmQnsAkkSJQ6vLE0ny9Odf7iEq6NURbjPfqOSJu6Klq0RKL6QZlrR
RLOgRGsthzjUXc6IC5SvK580y46yqfxN97cSJgSQImZRREb08dDSfk7r76nSH0xSvidMraQIljym
dFAsi7uN/JtaWj96swMxRftx35hlaxGiRwsYnTICdp4XwJVXz6y7LJbElW+NH6Jf/OVwhHCRB0uo
Khw5Z4QdLbd4uwMWYHzNHOZU3xsHjMVu5g5f9xfGrXNPIwQF1AFBWYQcT6ytADJsfWT9J4XGYAkE
baD1PZ//2he3ab2rNQo+KhrbQG1jPoCk3FqTx7LJLbXYaTLjsC9IdmCCVyJMUWurQUaukdKh/UMK
QOhQ9iIkEyL4IpXWSm4CRpa3P2jJUa/PZigZSt0MVC8b9uaaPYyhNpdoS+iVz9H0jRXn/X3aPBCL
AKsBUA2A7BcOJOwCJZ1mvHBa6OXTgRWmjo1TVmd0MDj7kjZXspIknMjShazvKcIT7fzGuEkSSZLP
f+kbTV59XzgMUBssWcNvtulyQvdyM3y2xo8aCR0w10qWItk0EafHnnOTTBayobr4GU0/i+xX3N+w
/LS/YZt1eVRv/v9sRKyeappZZzUY8VG/IYm45T3AqMzf0ccRzJr/Bfj3ZnSwDMCEWXhCA082dniV
rzIL49zQNyRFF3KgXnkEM1d4ax4tQHamP2S9Q9v6AGw8dNwxnYoDlYOJmF11cKl0vEFPnpPbsvx7
80UNxa8/IgSvjda0LpoShLvUcq1LcRhO0ec0BgyVdsqeZTjm24nQSpqwfQkJaFtXCQfHtlCjSg4L
5svu8jNBdWUaXRltiGz/uJKuTqvKYzVNy7D1IrU91pp5BKKCxDls+rfVigTnMLZxmrQ2FHBIBsfQ
UsdqbG8JJok5ba7E1jSU9sApDNra1yvJh1qhNth9PZsAAb5P/ayRjZfJRHDVX21WzUIWWAQVBsa+
5Gi6BDTCvrFubtVqDUIaktmKbkb8UZ3p6uCO0Vy7JG+dvnhXVmUbHAwZUwFAtX29krzIjZrOcHMT
jRxz+hTkg6PIpte2V/NHiBh1gmCO9SJs8BSd/h2HSH1/xIO7v2Gb7vplHbZw6CE4y80mQX69NDN6
eE6MPkRm6xrglC6e90VtuuuVKOHw06lSjKpALsDq1GGsche1dI259KdeBlOxrWcvGyeogWUqJKxG
RIYKSVSW/V3I6AC3vcxqMfwXrDU5mrVKT1Bz1B6z8z/gMIafffoHHEbWaCVbDteTlTBTV+aqiqFs
XdlfglI9Z8n49O8OR3BjutpPqU2QgMaAb0N3jZPV7BiyoyULpzKdFpyZPkRjlPF54BpjhcXgdlXj
LrLjkW2YkOTMKbLZhk+3UAtTxzkHa67f5S1fVExwAPrSGcqQ4VoF+lunsp+0THIR2V8DEQfwEIdn
Sit4fZTwP0R0el4KWVc6/41vcrU/Sgys39d6VekF8I0UXNpajPouvh7/pWc32XSrRd+VNHVqXXLP
3jp7DcxaKCcSgh5/QY8TM0qWqAH3lRqMTo+4DCvytCTy9nV5a+fWYgRdLq0M3MQMyXRp3w7TPUtl
Z79p/WsJghJrcT8ATgNJU+0P3uzzO+LkkDty4cSzMsYU2a4Jylxltl4MEUotWnvL4rtZ96VDKrId
E5Q5GodATzO8XBdgNR0eVe35X52I+I6Xg3atnGIswYy/N+0PUxYot0LL6jzEd7sqsjFpFqDxLKyD
W0wdOrHeXoIiO06zDOpZchpUiGJFVM2DGaNUhBzzTI3uYUGTjjn0/06HxcpoM1O0KwwprB/5Bc0R
xWRBRbYQrhOroELnfNIM9Bx5VpXf6mZ4l5rBQxLNh/2jl4nh/1+LsVs7s3IcfRt8zvJzDW+vvQNc
2dAACYPLM1ovDBEQxNbKLtRCZH3p6CFbwkO4nx+DQ5Gcedr/vq69tTxBB0IDE/4Y4EJHXfnTBFlN
pTwMMnb6bZN8WZOQwiRamZOe2Ugw1dABgLlTxZJt20r9gJ+iWSraqokmDsZrWTMBsheT3HaX/TQw
CVzW9LudoW43s9s0Tt+TlK3lCX4sqRbamtwJlIsfRfej+bivaZs7plECJlIDrV6iyZhjY9BWQdd2
TK5afJu8Z1DR0Kiqgs8Yf2+Yphumhstiw8u0PmfujH21PGhfwaju8ho7Gc6yAbVN23kRKKJj1CNN
myaZG0/JSmeeJ4cyh47H/W3bVIOVECEJ0KqxHA0dnXMDJm7CyjpE6mMGVgMtsPx5kbi1TUdN0cHP
sIfEEHlkkkiPtMU2eHPt7KjGQ93WDrlWskfTzZqNtpIjpABZ1fNCFHrR2bfw7h8SdXSznfR7TiIU
1Y6s6rC5Lh06p+kaBdOAYK2l2SikznFSujWd69m44mkIrz3RU5aVsnrKplasZAmOOzXNskIDNl4P
lNsuOFDriaQSnZAtR3DaGqF9ENQQEZqDQ/RzZlzs+lMNsN193dssDWmrtQjnBEoV4Hbkdg0op+Ij
Rn+vADD8VJ81Jz2kn/dlbbqHlShuB6tApGTgqcwKqITSnUh6UWQkT9s6txIg+Lc8r5Kw5UPF2uPg
hSfO3KJh6o8T+yZo6a8lhVbZGQk525yyHgaGSyFtLsOXcfLs+FRlkrr35mvI6oBEFobQaGxSZVDs
cEZ7nGOBJDm+4exIsavZDgu9HiyvKRqxZJyfEi0X38jquVbtNsYVLi1/TsPfZHye3lPUX69NCONZ
jfvPXEJEVFwD6wxE7H2Nk2mEJXiFNA70rphwRPoRG3cIv5l+xymY/kHgbhPXkg2uSEUKziGbSju2
THQno6fiyGNU5Jl+eGboIddOgStDI5CdkuAodMDRhKkOcWbyzaBfIvWkFhIVlIkQXERfN2SuDGhg
Sx7rPHe07GBo/3P1A1VHcLdghB2PzW8ie2ZqeH2zjcEbl/JaahemBP6IobaqcvdV4u1iXgkSI3oR
p3ZbAB7ZG5sS+JiVZ6NDPf3y74QIER3Fog4P6jXwa9KnNrkmyed0kjSiyNYhmM4yjLkaps3gVb3i
qeVxiccjXSTr4A7zdXni9WYJ5hNpI+m6AsAWJio4NHkk+TGnT0lwR8LPtiLrPpYtSbAcZsZtm9Xh
4NXoTgrA2amWgEttZDWXDQt9vSr+O1ZxKKmDIlbSZERfP0OjPTmlro5mAwI0mRQUX/874vJrcYL5
JLpOlUzJIc5mjwlFW1L1vZfiG7wNRlwKKuE6A2cPEdsXtaJLccEfR8+Ki6cqrfwpty4J6Y+0Df7n
uthrUUKYbRSVtElRzF5v3Y3knKNWuW8+G9UdLgEPb5zr0HiTpNZR2NdJY4G/3HTZpTokIKCkrUOP
2iE7xQdpiy7X47d6/iJPOKIpKeupndrRI0/mk4X2Ey4w/2ICo6xEh5Ls4r99Vi/ihETI1JayTkuc
VT8mlzR9SDJypMXNpHv7+7htUC9yxIOq0kXthmb0EppDL9wON2Vd/7Uv5D+Y04sUIQ0ySjXPVRoC
0w8o7fUdZ5gL0YqZnxc/Pyge8yXyuGfbOSwRZmViNZuXKhrxvKjcc3REG6Q67W0I40UyJFFFyRb+
Tp9XviK19DkuJhNbCNwddwrML92Mp0aK6tb+st4mx1B5dOFhxJpa9M39ZWlLlG1DrvJJ6lnZ4Cqy
dtnNpawkCO61VQFIG5o2oJiC+ME2hw+6Xv8MmkByc9k23pUc/jtWW5ZpadvlNeNjtaMfXDiK9/Rh
cmG6fnwvQ/GWShNMN7XSuEyXAJ0A33oD4KYYF/UBdEWBbMrHRWWmKzsmwXTLVCnUdE5mTwXN9Ukn
RuBZdSKpo2yfFOOT9gSvwWJjc2i3RpeNwwCunWNRnqLwOpcSddsUwVAAAK4fqPlEUCStK9AwOME1
BP1zxo6AiXMiWSOKRIZoqBXauNKasNGry4d+uijt7SzDltw8jpdliOZZ0NnEFWUavTGcP+m5+skO
ZTdk2SqEREsBPQOtcjoB484dul8kdBUiSX4306zVKoQ0q1LyqQqTfPIU6/sQe8pA8ULrxDZmDbPE
bW2Jem3c+eFrVvIETwDQxTk1aTZ7yblDOy5oaY9I71xwpR/a075bk+0e///KGUQlMXq1UQdPYWcY
jIoo3gQf9mVwm3sTEFbLEVxAZSl221UIQIbZH1swE5HnGsQF6uIwmWVuDPO83jrR/nUSR+UAhdOZ
l2eOfuHtQQaQmx36aN2b0e/p0FhKE7tRBXgtVwjlAKmkoK9W4Ly9L+RQUJfjqObHOnEan1QueqlR
AG1/LJJbhsy+hNiuA7IAE47DiF6ykTjLYPxNJhnYokT7xSayeV5oVag1Qmw6OAX9NVTU0TEd2p/Z
4FjV531l2cy9GOWvFOjsssXmcBZTWtYDVlSW0UP2Vzk/ZGp+SZi3L2Zb71/ECOdlD91MVQA8enV+
LKvbCdh26Cjdl7F9OC8yhMOZ66JhoRah7pQeECZm2cH87nl8a1h/BIilpwotxA1a0zA6hi5p4Nm4
k+qAwhJ9uOZlPsxeBvxeNI9UkpxrO6N8OSOx8jRkZTrkNmK6QX12xPwaIrqRn3idX0epC4+KX//V
TlqCjzdj3dDnNJ29kJVT6HQgN3osuP99jxggmaoGpWimF5yhTSPgUHdYlxmrz3hNOyeTDA19Wyde
RAi+MCs0HeiG5ehVwbXIz/a7kkj28n3B/9lxX2bTNOHNnXwcDTR5wQHJ3pL/g5N9ESIYzwQEECUZ
Qp7hQ9AnjjMReMmP/sCvf2D09drPMtjo7TxytTDBmEA0tUxaj+y4AIX5Jcf0Ru6atq89gdsKDLFl
9i4H8WeNIlyU1Vqz2gW4WJiheorT3q0MsHNHgUSMRB9EhKhEVaYFeNFox8OMa3xvhZJawAZsAQIT
mIgZM1QTjC9C7jJkVq/pAwp33ZfsPH7ijRj5sTrRa+/ph+UZaCeSFW1G+5VAvuJVRpHRcsqHuEe4
IBVz5ig7DYmFxznTAlHD8MmwZDhBmxFjJVCw2jGIWm2cUDHEvf2eVTd9MZ7LvgbFpr/vHmSCBNut
2zImZQMVDAAQYzSPkQ4E6vpaDRI5mwF3tSDBhitm5tFkIy9n6eeB/WjH61KmgBN9CoJnw/q1vyjZ
cQm2rOpqO5WLAj4nHtaDp5Y1zlJmrt0ekuTHvqxNZV8tTLDhFDMj01jjDm2E35cmcwYZbQz/wJuA
+CJATFWAUmBzjBhcNjFxytuoGx9PZaDw21+HZM/EPmDgkTX5TLvBM+zOycpTuPQOXdC/AWwyGa/r
drBdrUmMfTMqisUYz178CYU8FTkt3iwUP7wdZrBjI8Q/yyxYouciXW3UxUPVRbhDB/qXIEjcrMGo
XH6JZK3I2z59tTTBVVhTr2bAWoFBXYuP/TF4mC7WfX0GCaffnqTQubyov6ccgp9Ii76eGgva11v1
NxKg3GaVJ8DOupmdgpFJcYBr/zkeMN02Jqe+mf7eVxqJ8muC94iCABNgIW5aqo5RNngQgB3vS5Cp
Jf//yvPaKHSYy5JMYOamh7q8sQIkgrUz1abTppJUiW/W3mYKbmMazJ7EJXQEDLDF8KlRz80guwbL
dkxwF+GYEy2zIlwFkhP9i4NELqfqVCSn7BPa73+zL2oS0BPJFopteAZascKuD2dvprmbqqdIKR1j
0Z06vLPtn/vHtb2FQLzm2KrozOL6ujouTWlm8CuoyGhU3dcNclUnTM1E6WFfzPaSXsQI/oMlhMZN
v6DcZ3VOa3lt+ZyUsRdTZ5I2Xmx7jhdZQrLRVG27ZAD09ljTu+VyqVUN4zLPVFZR2NYMk1ILt0RN
F+FD26pP1QzYml7eAeuhRp20jWd/f98kMsQEMB3UqIgJinyK+ZwUD93/kXYlzY3rvPYXqUozpa0k
S7YTZ0562Kh6FDXP469/h7nfbasZtfluepVFqgSDBEAQBM4RDZNsr9UvHfjMz8qy1DQXVAzaDB14
uaOlgJEq75L3Zc7kLIgzgEizhpBaIOsIP0et3xxa1CXm25h6ikuB7CNE7BMpxhkBDaMuzmc83yVL
s8u+pW2205Z93QvsWrQ/7P8r9+nbDCSmFGJ65RNpHmZRNN1UA/NlQKuSVVvhh8wicPsoeOMavL7P
napyukZ1I9V9x+s9EvSVHPY7Vnrkk5mQQjNQhbVuJGPfSx3SMEG03lyrlQzuZKjmVKs7OQVXqPoU
LR/JLArVbE/fHAcrAdxxIKu1qnQtDrfhm3qMHyQg61I0wIyaq7jshU6ExratEAaLTI2A45CfySOd
WcXVgthZk6uRPFf/vWsDm2JjaknV8LqJGfTfN8UYJUOvFH30MvV7rl/hRu0uosf7zcC8ksH5ZR6N
WTVi7s8Djp2fDR+mMMBIhgdYdA/tce8IZitZnE8Cjw+NFUxWg77QF90k+l6qJFFL9nZCtxLD+aQ9
ExNnGnxGvjeyVyiJYS+9hAoAKEuvOdX7y1ptpvsrceyEXblO34Yj2iogLjmwsDbsGcBMDsKZy2I2
jW0lhvPQrp4Tgt640cNl/UXVZqCqJoLUTSSCc1DD0ggdbWUEO8HDbB9C0XPSdhlgpQPnoPWUNpJt
4FYeps7sVk/5UdpVV8qC8nTyBYQIfnYqCkHU+YNQpC4Wuj51lR8BbDUA5ExVh5Pg2rrvDsq+uyqu
tNN0rx1VwPzPkfMOimLmuL9E8gOBZqWkGbYHbRancUf8Za97zU72G6dxJWHVf9uDz8K4KCGhUp0M
NTpHliR3w35w5NTvjVPTfU2Xh8s2yPbnTYBd6cUFi7AprBS9kxivbg7o9XKs6BDipm5YNzp9mEX0
fJuOrMkKy+Qw5oqX7d89a0oNleblBJOnLspewG76htbnp9fhPSEgzFYivBbG+VdqRFOGBrPOU2vN
GSvfTn9MWnB5/UQyOAeLyYx5LQXZljXd4lpUGB/RMXVZxOZNfa0H52MSlSylyfHOhSslEKttPzqC
eu5acTuXFUVFrQ9bCcpaHHc9aip0d1cVYvocj26XPFUL+iaNQy3yKYEc/k6EMbE2T1U8RasYTUno
DXB9nKH5VorYuLe8aaUPP6IUFwR97zKue72tfzHq2EmV2QOMbHzokqFyjEGT3xHY1xI5p0Jm2iQ0
wdMx5kgcWjxSNE9etgmB2fETF0YxaBQUtaNnl59Uetcb36z++2URm1F2rQV36OIOmVU2xh+96pt6
3xzIniHTgsX8IxAEWFPHeCXsx2ILw0ejtUguPFDFtmabtRQZt4Dn2S37zomvywNDfok80QVm62xc
C+PCw5IVRRPLCA9JCsShbnQs0cyFcAm56EDmrCmbCHVDjCTcSL3DzirLI6fJNRoHz/C72Bdpte1V
4OZTVQWvnPxEVqURfUiyCbcys3KG3CdINovCa+evl81jc/UUQwE0FLI6nZ9holY9t1WN+i66VjBY
tpuIITjmRRK4sIdEfF6GLsIbtPnRwNBKrzy/QwVUQmRTgSIq70RKZGl1xZ6Ew6UANfvgxJWg22Zz
M1YSOBcqdS0myYJEMrcfifRxqaLdqLgWOj7+ThPebxp1mRQTJK6xekyKg/CFYish1lZ6cK6iS+My
YRmxFQATovoPvbiOrS8Zbvnk2QoBLyQIoK8F9TeBYCWQc5za1HBJinA29EcwEBU7sJy46Wn6ChJU
PAarg5MeAPmI1AvzKh5IGwTyN8PrSjxnekmU1kvcxZM3TMVhma96e4L7vuPutF5U7pwdgfhZ6gWK
TXK2G+STpQqUEGwaj8g5pGleVCb6K0Yzdwti+2qv7AeqP0i5cQiVWHeRHt2ZuFBdNsbtfOW8ejqf
vmaVWgKGD70yus8w3aIdMthmV1x1O4bTSYHjf7gsUqQqd+BKcqMhROEWUiml5BoWwGao4kgmdedS
qkDJVX2R9Py49K1IV4GH69rvCW2RDBP6QvHu3vkkc/837/ah2MdIM9zZf4XQfm6v4vdE39USc4HF
ltHDZxAZKWF/XaovVDSgs31yrQRwESUFpYzcyvAAkP0wbiiAN3r2zv4CBDvDUT15bz+JGnw3470K
tB2MxarE5uEiZTu141xGThORunUSHQxqtH25bCjbjv1LBj8FknSmFLHeaI8oL7HKJvgKUaeoSARn
/bGuzOpUQoSWfF6k26FFucq4/Ts1OHsPMxQNGxUvxoQ+k/y+ANRuKTodty37vFScZfdzbqplhlmW
fjB2vb0zJ8Wd6m+yqJVTtF6cKcckRR0E6RcopnLMZdXZHUi2r2isdQJfFQli/19VdRJZTeNaxSEm
N6HXdbuMqk5pvKdtFN3c/1ox4Y5KtSF9RQuksJXy0/wxKtQR8jD9wTnPMrjT0ZL7KI1yVClHd/Ej
NWA3acmtgILTvaChV/XEYMjbN/eVXtyRmNJUAdkYUE5xld6pLnI+ZLKdUx4KAG+IkthtDcGih/cr
DY3x/FRLlWpksFI8LrHzP9qDU/iH/Cm1cfZXr0yO+oMsZBTetI+VTE7DsNAbWjc2itn3qGO9sDlS
G0xNrnrL2s+awP4kZocSKsolAWpb2QMpIRSpYXatfVs8Rllnu5HkJJjT9puHJhBFqE3PPivKJwbE
GFIysYebpDpZudfHV0t7rf13PndLwVT2v1vIZwFtbAOdLcc7VzTr3zXd8mdlDtQKmOqjvY8i62Nj
Ko+SPAoakzZPkZVYLjRqSwsyLLaLYw/YPo2eaqIEl6PvdoKzksGFxmiszZ7m8+BZn60Z7NMFUpzY
zUtnaV4pkapAhEewrZUBHEwZ70aEn943ujKlsRQjAR+fZfV7JTrvt03i/H0uajXSNIPtAY9Fefdg
tpFvTXeF3GPu+D0FabAx49nLtnTGGvR7EFbiFHC/doaTqy5v7WICoZi0u7w922t1FsEdKHiSKtpY
x1qZxkdqPb6rRWGtAneOlHqCWrCEy1YUNU5UPS6YWqzbx8tKbG/IWQluQ5IllFTaYzItlIZgKg+x
nTnZuDiyLjgVtwP7ake4wySW8xF04/HgARn+JztJcheMi5kjew1IQN9nyGe9uCCLYYekAdnBCExk
jL2ZsxHYTVYLdNpcPB0lEAUgBgyB/Hcj6wATQ5oFKVhotG68xK6N4WKbfFRaUf4vksRFm3AczS4t
UGJRVcO3vkhNvjOKH00ryPdEYjivibK67rISV0UbT99J+iwVL1ZLd+rgX7a6zSNwtXCc62hpQarE
xMkA2mwngf+jhlRq3mUhm/65EsL5z1zUo1SmFfyzRPk1XuQnHaPMl2VsW/VKCFvRVbLX21qXkCZH
5e128VVUEieni5z4gOIBLi+hcPqfbfSbgsVKHudFhgGKRLmnaFs+ljkwKDQwy+iPau/+g0soaqUT
rSHnRksyF1WObk7GKmqQx/jbXy4fn5aooVGSQsUVHnTwDGSx+PptgS4FKpYiXf6wV7Zu41kI/sqP
ZlSo0OO5K+y9CE2IgXnsAzty1IMW2EH/hF4pwfHNtuLtVp3FcWsn59GQSSGOoMKMMWfyPJOgqnx9
vgPiqHN5Hbe36SyKW0YqN3lpdNCsb17q9kgnQQlJtHT8pEZqkKTuxxnPd8De0t3Mn1pXB2kEe67O
TFdUZ9mOD7/04VvL+racunKe0Ic178M0qKxHU9RRwFb/wu7wIxk6Uo62YdOqsfVoK6abolGiPcQK
Sjmpa1BBX952KqefNeIiayuVc9TnKDQm16hp7jNfv0sx8eIRAAoWgX5jPv+VRVjMYlZxqbKByhbZ
UK9OjStK7fs8FvWtC4yObzCqitKeE/Y6nsVR4Zi0+aqV0XsMGymcrFgqwXWXO2HRPUPjrMOBlE2P
E3m0RZeHTUNbfZ87V6cqBjU5Bqm8BTCyCaALpSjohWiSm7a2ksJtfgFcolGSELSHQT4OVeraFKiY
Ye6nCYp3kvYwkl5gcJsnOdEM3WBTvoRvMJrGRE8BM46rO+0/1DG4ya2PfW3sB633LlvadmxYieJM
TRrmIVRG1H+Nx8GbrtOjhZaF7EVzc4BdiDrBNjdsJYz9f2XXzVgUBR1QXDH78RpTPK66DC/UGN9j
d0CJAWK6beLNhrM7W8vVsDMBNpgSpA7KT+PH5UXbVuP8fc7uljxsjLLApZXK5k5uddcg5QtQ+gR7
s+miFhgr0WQG7k++gQUPQPOQDyPa+ql83WqDP/bS4R2anEXwDStoAp2Q/2Cleq17UCr9UGUPvTL+
pRRuPzCcq/VJiXtjCqDMKXRIlzu2yJIFq2Vzm5IOS9LgSodXYUDlmfed9nh5qUTf58LAYhSJYhZY
qproj5WVXcXW8JfrxH7Cyj3iUpKzcsE6UVQm5CywtMwfGxF+yqb1rvacc8JeGXIqDZAymPsWU+Vl
BwK7T5cXa7titRLCZdZFbRR9nkOI9li+hEGP9jjynLPSnOUUODPVBxHQ/+bcOpjN/3UX/q05jxdV
nkZwgDDySxP1MUlGtXPYsVS+Lj2Bgsxm32QgK2lcfhhSRH4zxtXh9fmKTVtXoIGgGGtrArDkfr0s
zhZIY/9fWUam2hESEFQTpPwTyT42mbyrRr+2dTepf7Qx5tpFGMqXrQQVpd8ldrSftKVBT6ASHuf+
lKB3exKk2Ns7Bi5ekzF/IVRzcUHvkmxooxK2rk6Ra+bd/RxlshOR5aHRQUNZVrLqIuv3EsCyjfni
SoVgXTePPx3VMk1Dk4IGEqvf1ZTVYYrMAddMPZBdxcu8YR/6/2TGkZ8LAOe2jvW1MM5mplG3Yn1B
nzIhh1jbd7E3yleN8p50fy2GM5Zp6jUMkaALsd3lN4wiLg3kR4DcAWEucxeBp2+FxbMwwtuJNmHC
I8urAYQX2Meicoh2f9n2N7PvtQjOTOZoIbkUozVLDnS0GLUgeIkD9dB6GEDbi+m/tix/LY47SEJN
stHvsWBmNf+UZzcxLZyoE1jCJmLDWgh3mqRw3XFUkHaFP+Tj5IVH08289JncqE89RiMM13gWI5WL
9oo7X5SeWklC4NP6vO+iG6qIoE9FArijRe8LDSVo3GSnyTdTj1KBaYu2hjtVIt1ow4ogYPS6dCWN
vlZYx7Y7XLY3kRJcSBioFab6jFhbVU/98BiL6LCE9syFgdacVMwCAqK8R3vXK1BxfCo+6ABOCJ3h
Zt7rD3+nEBcPMC/fhE2LPNJOjQyARID7qlNRzr25NQpr9NKRquLK93sgjQ06t3WBQErweSk8lUAh
6ed35GD6SgjnmsZUzbElIbKFVezkWuRQEYi0SA3OL1XbBpVPjHY/aoMEJQlaCzwLs+D1afvUWenB
OaIU5tY8R0iBO0/xDR+bcuiOprPsSt/2dMFlcquStV40zimHPE/besalq+58a96bw34295Z2bYvq
z6K147xTiVpdgrHBBJLWJfnsRNYzEc1IbnvPau0490QODpKsWcfl6xDd6C51lb16Jz2X16Yv43yL
P1x2nk24ifXycd6a26aKHinMX4z3+c/k6RXoZG807lihADR7nQuq1/ZKxF+0GYRWWnI+O7ZNP9AI
myaZ6aFqzFMF6svLmglE8ABcU96VY8TA64CZ9y3t09uJipopRIbOI3A1bTGj4crCkfbYeewaQP1q
bz5iqPb/wcy2bX86KF0xzwqgWG7NVMx7IsvEg86UyE6XAqEDAK7J8PU9y/ZLCt8cpNrgD6Y1IkTZ
Xyvt9Rj7l7+/iauDKPqvGoSLpK2h571cofijPaoBvcNkv6M4Cnr43Wq/HM2PWuOwsTbpoC4CixAs
IOHCq9KRlOgzLKKoJj9EX/+IqjfNVIGYbcM7K8jFWDOa0GkPHl5PGQs3Vr8XsuAE37x9rpfwTXxN
CiCSEBDZBJMv7+RT5qEn9BD67Ig1992zKDERqcTF2MWsw1pi+Iy0uFUAthS+42lvrRAXWuV6KfSy
R0k90QGRNv7Ms+u8C+gkWDiRAXCxdcrjRusUFX0m46MV39XFbZkJUjjRSnHh1EY7vdYbCN9x9qja
R20SGJdIBS4I5JFdVb1ZsGHT+Upe4oNR4DUPueJlL91WwwLSvgaeJPAv/J7uZBMOBS1Bpptr97G+
q6bd5e9vq3H+PhcE6qKzonxBx2hq9IewiPysy2/pQN61WmcxnMdrE1hSoph1u0FEM33VrMQVIjaJ
dOH8Pe6rvJNzZG31oHvW+KVbZM/uv15esD8cNWdVOJ/vVLNqewKWWXbQsPLPqPix+0/5J29djPtd
Fshcji8A6XjY+NcCmNarkkxctGpSsBO6BlmWMfvVVDhVcdUq7t/J4Vy/1uqplKsCoSVPPMv8GNKr
sQMrR/Pt7+Rwvt9QzcCtBLfsSQKit/YyseJd+5Cl3mU5ImvgAsBEwzzKGPCEnu3UYldWJyBcXBYh
ck4uBmi1FieEFR+zcnyi/XwVTaLymEAEj89gTUMjhzlmmLNw2Y3G4o2dqAHvD5nuLwvjMRoqQ530
YsETtPJY/kxv9B3DnU4ap3hRMdVQuSJgIZFOXDDo5CHpmxTnchLjZoJpSMwC/9XG8O9aBgHlAs3h
M4naufY4uVT+eFnCH47+86IxJVduOTS6MSq93HtqMFwrT3Vgedpn+zMWcTecYrxodaJJSIFBG1wg
mJAPGlaCCaQ2Q/PDZ8N8UgC8eVmtTRkgZ0L3g2GyBojftcpRLVBBLNN7SaYeVOVUGCUgYV4uC9nc
/5UQLtIUGugrKwpUykECrbmE+V6t3l0WwYLIm6C5EsEFmTAq2qTU0LFrdg9lDCr1WnXG6GGZ7nUz
FcgSrRkXaAqMVv7jPka9W/QrvKC3IsBXFkguqcMFmqEGW6Ya4cmhKG87OXFs67HTTzZmncbPQ7k4
SysiqNgOCucV5G9tVVkoGOJCUGh3is8IRMhNtY9dxnGVHNu9COJ1+1hdyeMSETktKe01BSU93zxG
VymQNVIX3GOq3wXRo6hWITDB11+z8l466cmYsWHEUvqg2Hez7V+2P9H3uVQksZbS7hWsXh6dsvZm
FrXGCQziNTqtfr9ph20ZzhqoPQABx7q7ep/RaBNBHBWY9mvNYiWm0pvOUFlF3JhumvQ6bT62ncB7
RCvFBQMlTpp2SHAYSGkH6mQryZ1Uewd+MCBu/o1qrzfhlRqY8qfzxMChtHACUGNDp9sql0ZBAiVa
LC4OSEvag/Eeew7qiwg9Y7G9l/DnsmGJhHCRQEWjpTwnyAeWsggq3X5MchpY8nuQYUA6L4N+XpOB
xM3ZLxlIN00NCuCa9DkzfmYpWA1k7z2qnGUwy1jtyjxb+TJnWC8zfZwRYYpPdNz/nQi2misRk0VC
Kkm4LtdjvtOzT3pcOIMof2L7+iY4a5algm/cMAiPp5uYEqU62EC9eClf1GTYNZlROXk3O9M4hq4S
Ll/UMRTYwXa5cCWV85vZGsqqYDsUPk8f6VMJejEv89OA/pQ+x4Ojf1R28l7kSJvWp6NVyFBsvKe+
Hhqr9QSMgDzVGXLqOatvFwuV5CS7CVURpMrm6b0Sw1nGEqLCXy54SNDKJxNoz6qZOmN5Gw13dvbl
soVshp+VKM5CxsHAjAabAJAK+0bOqkczF4EVb2uD+UdwHQMhhu9Oq+dQnjWpBSupHN0rybwDHOTs
FOXXQmn2MRWlidsnqW6DfAfFPdl6AxtXF0OSE1zkqm/5i3ksQCNjuzZxp10HyElRv+y2SfySxl9Q
hklrzTnPUGQLv/TaTZR+nq1P79mjswguNUi7RF+0CAphHKSrv5at4JF02wbO3+fuI7reUbzF4pQr
025vJ4pTDaLnns0YAUJSoikgjFX5E4i2o12iF6bHi1V/p5eeaX6UxysJPlpZLs1EXJ6bGq3EcUfR
ohRmNI4Qp0rL9RxGe9l8uLwnmzPxOvDrwd9pYnyGv2JVIxmoYaFbsd1Vh/Rl+Cb5hlMdgJJNnW5f
XYF+9YnGMDpgI/qREBZmW8OzePb/VSQqlbZGWwdsItakq1AiJzIMghC7KQLjfgo811TBVfq7iKTL
5kU2Kkw1G/FtLleBOY0CEZvOcxbBt8VNUZk3SdRMnqVkM1oIgSsWO2GsyQgP/cfLOyZQx+a8KExA
xL4oUCetS1eSdUct35MtrrTh/KgfEAAlNkVVoYIECddKv5xKU9Qxvx3g0EJj4JUULTUGd7nLxm4i
JMVVAW3mLmNdVxzqGTdGoL1eTS4v23YHxUoa70sleKtDCmn65+J6fmnRPyHtzOv50+RmN4ybi7WZ
NaIjcPv+tRLLWZ+EaZSJxjgDO8/Ga+O+DtJA95YjHkr2pSfuRtleVcQnC6S8mo3k73dzJ2PUktYy
kVAA69sBgdExDuxn+aPq5bfZ6T2TVwDhY5w/Cvqy+JasLqxyYKj26EhB62yRo9NGzQTOtZ0irWRw
9jhhmtWukch60Yt1zx4F00ABSAjGlIPeY43HEXtRXTSBXJZ5vckHV2K53DlsarPsdHPyaHts0LO7
pE5l+FX6ctkwtyPwSg4XAou8SHVawTDHezOQAwwW4ZG6KBzrMDj0ZbzrdjIwfSQgFRXHdwbglXTO
XBSUcEMCrGkvRfVOA7KUoSUCvJrNiLUSwaW4g2qFUpOUAK5KmueQJncjETx3bXvZSgQXSqSQ2GE5
2BPu0f9jcdsNqHHofoS6pxhKbzPer8RxsWQysnqMDBQNkQpcAxvpAwDWPTsy39X3sZLDBQ8K1muM
4RB2OLPiDYsdUSCddHQuJIGo21C0iPxLddpEsSzV2KcxD+IH0BbeSi79QD6nqE+56j7yRDnndqw6
68c/XU9kGmZbShkGHRoC8XCdeTlerWdf21WBiDxKYIb8a3WC51ZtSKfZM0Z/SPfTsL/syNtGoem2
aVmYxFC5zZqNpmhaBkRvlE+GeUqKn63orV8ggge3m60pjGeKs5/MNym5s4sfU/KeGov1Swse167o
UQxPFmBJzVZ5FYETw2zk58sLtb0RZxFcPAfoNl4pBgnI77RxJJ24sSZCC9peKNPGEBHwcEHM9Psh
qMRmRRsKHhGrnwMrpo4hae4kiQZ1/+AyZzlcIKhTi3RjjZcjAC1MCNzxXnES3wRuoz/tDFzTRG8u
W4oZiowxdxMobDpf0DEt4L5ZFXKzLLwdh70dH7JeEEy3zr21CO48igtFKjUbFA6KlJ/KMPKKab6W
DOmp1oVxm201f8auZTF1V+k/aiotbu0ZUIWB3HmrM3JWX/eI6eG+ASBmUcARqcadRNYU2XpjI95U
U+pK4fMS2+4EI5y6T5dNfKtWsNaLsz/0LCwTAJygFzDsad0fc710SHQTl/1RngxBx962URDLME0V
7QU8/WK1zFPbVMhUyvIuG9Afs29EsGKbIlSA1aqGTdAKwynUmookdxVuOGUZ+bJyiAoU9EVNDJvb
sxLCeVOrNKacqghvIVmu62w3AcJTWu5bgMFd3p5NvzVWkrhYjc2hVZ1OeFQ+ZQeGrxV6S+RkDm7a
vrmPfNGIq0jgm5HaBCXMQsc4XvhsBpqv7UNviBzdQwEYvLbZswj2SrCUfLHKJlEodzESolGKXHU8
VVXj5THm6F4ur+S2XWBwDpxmqDG/6r1y4LZVpH4oMRaUqd2VOoVuRPproCyJNmwzUGAi9F85XFCS
7JrqxgKSSTVQfMWrg9BDd9btK4KOJ2LPZXb2JiqthHFRaRxSo851nIFlJmegGiIuTiniLFXoGHW/
b4vxSZ5//t1Csg1dLaStA8CMFsjD1Qozwvq1rC2+IgIx2Uy4wNbyaxk5N07kTE8K1WJ5MgBmvOUq
RqE5cxTgF8z7QhLsmsg4OH/WI6qGul2j6TUbnHrct/OdTAU58lYysdaI8+SQFoYU55AxDNm3sI9u
MsXyLm/N5tzRSgZP1IQ329mKSuZMQMZit7PlSj4wRuAqMA6XZQlMjx9FjdRR1YYGAKi1ZDizAbQC
NQb+87UZWZiEtHfdINKO3ySMqWvkFRnPYmDkGmd4KMFEepGN1KviL536PIdHO/yvI4S8DM7sCnOw
azMvqadOh1S7Cbv90j9dXjjeDngRnK0B9FJPUzSneXn6khSAnxJkRaLvc3aGLLPuh3jCMpWlv3Rl
0Bj/tZbCqcD3CDaNbktDglUyMjTwmv4ArMJ3LBLDzgJRM+ac+bSYNMmCF7SUelly3cVPWSSw3s1F
Wn2f24QZE2tZFEKDzNh18e0iSk3fHKOvS7QSwO3C1DdSjgGFCJ7IOEQLrz7lQQr4Vla+kxJHlDC+
qT39I1C3WOceCmomdxQoAHEoU3NAo84xroHE2eLgIa6JiLlUQOJkj3Ohqwlsmbnc+vzhhXIuaQ+T
EdphDc6b5DmLvkfpdxtvn50IDuHNacDL4dyyr1OZoMRAsZqKD5wPL/phQ7cWJHS2p/zHiyUvjLON
JQR4qmy01MuH59S4G0VjWGzrLy0aZxpEzxSzVvB9PcAtbB8HRsB2R1i1ZvX1C3L4Kklu1BFFzY4C
28PEfUW6af34TnUwhipkbBBZH18fMboe0MgxZKUOq49Q4BVbh/KZLEAqBsc2MBIXyVG+Xw4SQqks
F1ulIkAem+wialDvoWDfkF15x+Yw6gQDjs7oy0BHrn70++g/53ichfB328FM1NSUc+otWev2ku6l
6P8FbRsICUyMzQyJ20n2bi6tnS5pYOqK8dzSP1xWfvM0xEDa//ydsAi30r0y9cKOZKw4wMdNeqem
rkJfLot4bbm6ZEFcTJGMYVDqOKNsImmf78JDfKgPuV+4It4h5r+XBHFxpK+zMitIt7hodR4d1Xis
5TRIewDYlfVPpTLuBYoxw3grD9gtyFVVS+bxNcd5UMmoVtFrkq7vpj0bUnsFKwbQvui03A6SZ2Fc
POmXVNfKQoVy8YduOM7xXWp8K5Wvl3XaXsKzFC6qtOkkyYSdmCpI1ZpHqev9SQ4a7YgS0/6vRPHH
fyHN7UIwKwQy5KCvFowR4nIYnTpl3oW9CFD2D7H/l2I8mp2ug6wKHTWYdcCLA0qvYNpNT+Ee/MRe
fCsqvQr2SuciCp4WSK8N7eKW43M9Xun9J8V2w/Tj5QX8Q+A668S92BhKrUyDDjH5cpCUV+JlPGC6
bebm10vjkM+yb7jiJzeRdlzMiEptokWGjbPKHykFd9yBqsdWiMPBPnPBu/j+pHxUslRaIKZdgrI7
ZqJesTfXnH/i73n5+HDRowWExNrihid2yand0pUP/9TiRafodpg9i+Iyj3EE7q9E4FYSAQVDaHvN
/JkIE2qRFC5EoIo52ZSloxOwpttbOXfzTlB6+0NGetaECxCzAqgBZYEmLCPVgWDMuOS6/eDaQelH
t6JOToER8G06c6PQTi4R9chYHMtxdNpiCS67kSDk8WMEZdzp89zjGB5I6qjj3rZvx8bGTnny8P2y
KFEUMrjAoKoheOVi2HS9Yy0AqEigBWC5Ydl87IsI2ERrx4UHi0ZzOU04npbpKpR/WKL4I/o++/8q
d8DpB66rBMoooFeWqmgvzePuLxeMyx3CXl+kdMHmyMcYDcOAHHfya3C+IP8s3P/aXc0FBIMPCFJV
GXUBYSGeUrW7RYT6I1owLgoodmJ1UwHf0dNdGu7JLDoQBAmJwQWAZu7Q1aliR/ojUCCrQ75LfOOm
/ZYf6D73RaecSB0uFCxVRu2prhd3HJrZSRkbrxUJblF/SB5/xRtT/t3IFsBaNoaMAKAHLEgr4Bie
fdOfhRedTW0AjoT+Q2Kausx5ixRn6tAlzeJG5RWCpzILugK2I+dKAOcuqT5WEdUQnaMXM0j39Sn6
AWBo9XbYsXubFTlK5Vz2HrYBb07QlUTOefJU6g0qJ7jYpHNTX6PxLAaIShJrJwruztwbk6K/m3NV
fomBISO5ltrN/xnN49WpVj+CcyrFyoANqMCpyp+zm9wVXumGnvQlva5eGCJBLyL1Eu0j52R9OlmV
nFeLm9Y/cvpl+K+92bw+nI8N3dxpEYGP2cYutJ1QOozLw+V9E5oK51m9MYwY9Hg1es1v3fxzfgq/
xyhVSEETGMN/bobldOKHZjTSTCoI2Be3boC7q4aK21SL6Zq4k17WbDNDORvDa0q2OjIKmaa1HuGG
ltaR5hVognSHQgmaURYc6iJB3EFbpmSxigx3zjDdKcsYFOWX2Ix2l7V5M0zHrxsXM5YKAMna+Mu2
2aXibNtVkLnDp8sSRWpxMSQHZNwgIe56sX0TSrFT9zuq+JdlbIfc1SaxH7HaJCNedLMj8KAslndx
+aPDYBO9HayvZO6cCDxS05g7ID26LFakGhcnNCVf8t40JXdEsZl0j4mSXRWaqHOVeefbkGihHkxU
Hc93nPeqKAxQWrNqVk93uV25fbxcR8t80JPhBpQOTt2kgsDPfjgvEsUBw1Q09Hy+YetMUisyaJTG
ni2/hMXXTn6iQOdRAaR9eQE3k8u1IG4FF70C6ahWyW7njaD7KDzpprrSnfpQ+uMH0Y1GKI2Ls8DW
z9IYuqGbVXl9JEr8/ER2BN2s8gdRG8jmXW2tG7dv+WRllWWXsguYlwZ5TR5oD8mL7LOWUtFgzGb4
XQvjwq/S5lpS00V2my6wAoJBhPRUJK5U+/mBFSHJ91G4eVtl1pVMvtVJG8kUS+Eou8mBdaNPewbN
qLhD8P8os7KwdMEi+Z6naF4soypgkcqj3DiMXKx0U7f8Jj2rvrV/30VkrRsXjCsZaCODQtDMmR1J
8tTPLwLL33QxUHqAKQWP8m/oGjNgao2VUciudQK6jUf20T0of339FsTgGPxsAnLYG08CoexXv1nF
lVBOqzQF7WVNZVT/PscvbM/Y+HlTubKveslR5AFbuZy1ksYdNcUwxSTLoSKbnCwwMMXYtP8fDEVb
6dNaDnfC9P1SI0jmCCL+AmiYNrAkh9yAl+XQ3IC956B9EvWKbAX+tUTuuNGmeZKQdshuKE2xg1ac
63CxQfi06IKcYNuvV2vIBciiWtAMZUDSfK8fNbycOlHtTJET7tMnRve0jO4kmkzfzBHW6nFx0rAG
O0o1CF0ezQA9gE77bCYOMn8lQBuC0z2jti+apRJtIhctkwRdSzSGwxHjYYx/EF0EZPgGhIllPmut
uBAZjV1r5jXMsd0xyPzqNj0tN/Eu9OKg90FFgqGtYNzHoaungmNOYC78e1Qm9ePSNCbOHTTHS4HV
35Fw/3euzb9DmVXYxfME7dRg3Cle4VFfe6h2UtAF9p3oJBVsFt+ni05xSW1nHG3m9HlKMX8r4uEU
CeBCB8iQIiOUoc2IDlf9pjBFNUHRlnAxQ5NCOy7LJAZBb3GYX8aHGlc8VQFgo+Zmu/mrejU6oree
7fzj7MyECxukrVDdsmjsZQdMmbgRUjfJYU3wpo+St+HKD5eNQrSKXPDo20jJzAxKDqPiDMqnJRbk
iaJV5AJFNhgg/CywTTW5Gst7annz/5F2XT1yG832FxFgDq8Mwwk7myXt6oWQVjZzzvz19/T6s4fq
paauZcCAHwRMbTerTldXV52j/86L1SpsDQ4YYkgKjWjN/OugVJ38OJwGW/HZO0F2rIn5RPITcSAR
DKZujiVgiCWkjGg3qOy3CVMK+U4PbeqBbDtHvHgE33NYC+glWrQYHnEjOxhg+Y7CtK358au4F4gu
LNIWS+dWd6SiHHpTLnD4D5bNzmPzoHxV/MnLvIKcOaL2kVfz6JR5qNUErs40CJiinun2PZ7EGXN3
RnZjEH5ocnAR6VoSKBiOcMV0H+MwBq/OQJCc/eJQVEwds+cG60v9efua0pINECKzq4q0U1ym1Yfa
PlMlNnfpU+AE39zr0fsLiwauYDITf+NbgZRWiiadtUskpf0/qkXXdEfFFp/+amsZBNIjWTR9zBAv
Nrlok6KlzURpRrQt3iCdxuRLmt0m011gfh81IrnZ/moXW9yOilpuWEaO+0MovkbLjTg1tk71hF23
8YHzHLpWcRQFE9YjqXal3OXyZ5Wi8/pFkvb3QjSeKDcyTLWuVWzagCOezQEpbulbDo6TXMXtkjUh
Ul1P29B+Mcll8nLepUIe97Gbgy8bGh85AbvUvnERVaTFCHWcDg0Q2puY3GbpsaCYCclt487gvBTU
Op/R1hiVdj/bJi510165ne/Uu+abCKCg0pZfoNJl19iqVxCojIOVpcsUg0RS92VP2kuPqg09P4cp
ipPWNu/HICL4K34xvP2ztdoQpHIe4Xu9hhur4k4n5Vb4OniMKJW6a1H+wJ3E4HwVpSRo8EpX3arl
zaQSB+P2dfWyFg4XIvAWNrLSoziZPInJvaKZ7iTto7QgQI/yOw4TApAKinMgI14b8UVLNTcywV+Y
ZGL5Wzn5Pwvi68fg3sqLRh4it5Aje1H/CCcF6hkOAeEsTH4Np9qH4nFjtoWpAsKj8VQcVK/0Y195
6CqHTTMn+3T3e4Wgi9O9h8DKxYtUT+vOgNPFkSOiFCR7ta/fm5Gd3rBDo/ID7/oaCc97j/KVQbFr
6rJKNNEpg5tQOEsJlaqzT35tDzmYaOca3J/gJnGm0E1vk3sBI4jBfXy0MFys+OWNuDO85k/2IGUo
5Hm42bACabq/g/j931fLmyBXWowSgFB7em8eQHMpE0DGUyX+w2UhhaYSJfLOgvXaijngAO/NlEoV
gHGUg8doEO2+Kb24aO7brPVBtUp4KfUFOewIk7FUxIotUfpspp/R+EbE2i9Sz8sm8ughL5GsTKyx
NAeFheqFnuXUksty+HRHQSF1rkgchoCOrtLTSIf4x11304DlAcQsgSs9QpRxvJHt/0fQsRfdKx+M
nz6Qg0VK4xjri+eCTVEIUP9OhGcBZLvhcTa+pUvhiagUXY88Aiv5QYQukQQpYIGhF40boNlTMJ8a
Sh2bAH6ZSzSUQs9DQQJOdp3hNuW5FFCebFO71Ym7JJHuajKXcozTLBdBhpQGLrhDffcMnUEUY5Bg
s/7E6MG8Rb57fQephEDmsCXQ0kqWWryMDrvytvcDaE+KO2YOOi40lhCnAc/7sGhVM+I/7KUrSG55
K9m1g6roQwdmjX1ytNzpNx6oMGxogD/KgIID3xo/hgYIYCsUnqLqXGdHFbKrYvIbUxdrGxxYmVMx
a5oMNZ96HOyp8GODKg1uV+5Wy+AAShtNrR0smKhKO3tenuuH+CigWN55GHp3i0fhIbBzJFXp999x
j5VhDrdiPQm0TMGdLzkMB0wyOIKHbuMjRtxszBURH2sbt1bWONwKUjPHWaOg6HU0fcmdPzH6E/BA
+oZfeEMNAo3ry9vE/Ys9viypa1CEYlN7bhHcidIfekpcmanf5woOZSzMSY9XKTcvb9Xw00JN829H
72oBHDaB5LpSR5b0qpg4zJHOd3v5CcIEeD3JHO3H9d3aRNuVMQ6e2rav4wAz6y7eS+0p/hY1eHVK
n/+bEbalq2wDCgcFpsqYp3dfpO7TqHuZ9DvvyauA5auQaqvNpYa+HrdS1E+J8VmQJrsfU0dUex8D
nDsl9f/boniEAH9QqCjMIJ7K9cEb0ccz90T0bJ5Tq8/DYUQR66moDziC2/I2Hd9E+bWpTTeiBBx/
EaR4rwO9GLQn+Lu+nrSZJlTQ+SpBpot3XdXLXFa0y5niMyQcSAaObb+7GOScPGjAc5iBtcJFdzZU
XdEbOQ39N7MiaWjZD31IYuSLIc7Bi1QUzKbD+av63SH1ssgGEQe7HveHCoLw2US4xfaBvzLIObuG
FNdsAo09x4PbH51ysWc99udmDxF6HQ+FaetQ1yP2k9fWyDZ7HV+FlEtzhs0cy1u5uCmo8XjmZdd+
n3N1CdNvVWPh98Wmd5o588bgWA57acZwhUHlf6Qvcj4vZ1P5rirw3s/AiIPNe91d/MWJ9uK+3VPP
CdshdnEQ7jS0MmsUQzVGq2aJx/fm8yjspYXlFpRjUJ7IHYTx1IJWvIEnIq195/2fR6f4H+WMcejI
LJDwCr4W0MaSqlqsmIZpquFNPY4+m0kwFYS1cGajdqFr/biOidS34ysDQaa0qs5m7dL5vZ0BGLI3
b3Ko+TlMSgfNov+WNPf9/fMSbnxlQFr0GSVlXPPK5CCXO6290annasJD3he9Cq/CiJo0YRDSL4ep
9kQNifXk5MHkXN895mlXwuwdWVZ26hy6NmaKzauT/dQfY3S46K5V3eWNZJsmdTGhVsWBRlTNeRpG
KO9GkLrtUadk7TW506j+4IhvrKUhdFF5CMk3cQoh3wnzVuuUsiFPrB6fTP3ae92h92NPcGpXOCtH
0WU1S/KJklorBylpVmWCIKLOF930XvMcOelD6Jk/0I5t/Nmh2AFqhRP1CkaccBKHK4I2tsE44B4b
RZildQf1RU8Jh6GWxSFKhmuQ1Oc4tWPxrAePTfUZOiwmNWmyaUVhTzUiI/bj1aqGVJSjZYRbooO4
fesUSzhBHFv8Q5RADOPkzRJ51+Ngc+cuBvnnw1FVLCtrsayguO3T74ng5RqRxG+eaCsTXBLfRZFe
JDquQEEYOdAycOUBpcVdax7ymMpMqeXwqU4+xnkuwREC7RREx9r8JJTEK+gm1K+WwyU5Rj93gZSw
FsC5udHBPiWFFJ8ktQr2J6yCVtC0Gj22+Chpm3tWtNiQs7+XLOrtfXslqmpCWEuU0UL2s5lszgSz
ryOcG3jPFerv80Acw5QBLix7CR33BqZ/3Mw8qMWN2RC/v71PlwVwMVkw6e1FFNAsaIT2LCbgGvsq
tFT9avugVf4xw89spqDR7qcJDpyCavDWstmjvgne1IPa24bPTtqO8gBi5/jBzTLsxb7qYVLudpX1
NKtETBI7x89qmgIe54wUF+uoCV7H8W7UrD9FIXB/B1wuG8eFijXMkTbHOHyM8hmEN9nwSfzXYoLv
Ocnq47CdXMXKEk6BmTFcrr3Ri/eZO+1xRXxis9bhjpqV2j5OV9bYvq6sqemcJvW78LSjZ56Ocxwv
CQf9gNF1PJBoPmvDoWfmKW9gp8bKqhAPlRa2YHZSfa20FbifFtr6j/AGPLfIHXK035OXxu2T6PLt
OHAAw3KbqTk7iSB1DBEgOywzO4lUoPjX617CfulDKrbaUw4lqrwYtNJEWURR2p2hoZ2kzm8sMXFC
eXajlLpgkeHMocaY6lLWFaj5sB7uyMl2OgRWvQ59x/iIYAz2Ka4FItj4cc68Ma1YshAGYyh9nTrT
UWIJM1Dd8/V9JLyEH+k0YwUyA7KEh8+xdwypfZgNjaj3ba/kn/SEr/eFogSNqxxnX221+2auD02u
P+aZaV9fyS8+0cUOnzLESCG7Cn0dGigxpJtiN+zb3V8S2CIK6+rjdXubl4HLkc43I6qzmuZVgBeK
QE0cS3/rY3RvyQ+BaKvqLsmJ28B2ZF0Wx6GibJmLGbCmnCEfnLD+JoaJ3ZV/KNFMbeO2R1wssX9f
4cbSx4asJ7hMDTv28ph6KsL4oYNEbfKY2JUjCTY1frtdUV3tJYeQgamK6lLi+V2zcXoxGi072mnv
ExKFT1rbfDZbWeOQMe3nYB56oP98bA7FLvcrDzrQduf3++susg1Sl63k4LBW2mWoRoCG3Jee3HwT
oH8jz6KtWMuTuVjEZYP6cBwkKqnVzT2rkwhmB/3Asz5TCQYVyRwIgsp4VEO2nkrBXVAT7sZkfBui
5HB927YfXi7gzs9+g204RnEEiQy4P9l1cHzMdiKa3iBKgjrFjCtofBcdO58xXxOmt5doQMBBVFVk
uJwnGp2gtKOO4qDS2+1nCewX0BazPM0bX0YXne/ncod6DWWVRe/H0+xilfPIDtpYizAAhXvdjW+R
kOwEr0In9Vn/Wx2LAK9fRNzFIueaXVab4pKgOM7mQESM12PY9pNxFnyM0eyoHtBNqFQlhSmkGJbI
0/eMSx8tRYApmlo+ZtZz2d2g5AvpF8WerCdVpujZt0+ClT0OwoKgmPpJhb3kwEZ2krs68cU79kIz
fUojO3ASqpdh021WFjm3CYOik+UOFvVU8spA9iJB3KV5STgKZYbzk0aQ+1BdUBKatVPWnYT2sQuJ
g2a7aWK1FM4zKtCDSqBmxHMgCJ4YFpdn9SCCdzveUS+B1HI4xCrqJa3GkU2PWR2uq7cDNCtmnUIT
eSu4VgviUGs2hKhNWWsSimj6MQf5EEZKZpDnR3t5358kyt5m/93FHl8dKeZ07MsFvlDcBL5gK/v4
rPiCrzgojhOpFeXpPJmrpFmZGDe4vaafew/3ip3g9Ap6+02bMcH3e+o1kjTINnuVHaRiM4AEGN7R
vTDc6P3cL76Ih8kR/OmMzSSe11ikfgDG1V5yaU+oS3IwQ47daS1vMl4xq0ykO4QLmhxU5EaN6Vn2
vBoMua3lZ6X5vmRUKxllhP37atPaVBYTrUaPzN8hFXsDBse/JJVXv/NZg2E1uZVer59lmynjau94
sNA7pQl1RJeaHBXRnZbMXrpdSilXUovj8EIDAapqtUjvQzA4pam9DIajxhbxnViQXnMEDipAnxG3
JsT2AOlsiGDYN1576HyyiYtyOA4syjjEDaLHp4JsPaPB3euH7AtrBhKO7BKRORVVfdwcIger3N+n
Iy8RVKm5IZcqlsaYd1EmOlYnzTd3zZl6hSS+FK8PZMyYVdeGMnZl8U5RILZ2lKm+dwofLA4ftL6r
orlmkO7qWEzq4cnOX/zJYSqf/Z7K5Qkftzh8EIwmLWfm463WOnLhag1aZKofFdVLsF3DWX0kDicg
k5qOmQQgGnbh3tg3d3iq87Ivug3+NTwan9svmPS/Hr8fdIneq1QrmxxsDIkwtFWFxS1vAPfSZi/V
ubM8Rp+Fr2xYV9zXJ+FADZkSEWBxsNEqixBlpRyiRN2f5Sx5jKd+R6yMecGVaOZHTIQqKXuUYWO3
25n+dMiPuSPe9y8LRiHByEbSR1JL4sBjVtKhV8QMzXUzDkrWE49O0Nvo+3RMboMX1nX3O4Q/65jm
YKRQgirVR5zLQeyEemMrGfl6zHD113soieyWuzpUDDFHOqirbKha9uPbxVVuWr87GY7fRGC1Y6Nj
4RMlCnd9J6UPbSh52RWKwWC4xftnme/jnMTD6/mTJHIQUsslUjYGIRmyd2UPYZvD6DZ24xQOOXd3
HRKlD1RGljyNSQNH7I+9p+yKnXWrnSLMWNUvph065ncMBlNcQ9SH46BkwsRxJedIOYbuaNanOb0P
hNwOBt8YiVz+OjqCQ/dnF4mWBamTwXiUqsbRwtOwtF4BQW6F6MUk0FHiR07A8SNiDbiX6OfupvqB
GVNvvs8au8elGb3WrpnbA3XLe+8zvhYAXOLRWa2lGD2AqnqZwb9c7KKdjKlJcDxi3sHyWpS5mV4y
ug5QtQoxKncdxKjPyIHKIihm0PQIhRwsklN70k2/G2JbtXxpot7H3xuCr62Vw5M8qds50HH8qH52
b5gYRUhrW2gcxIb2J1ufda8c5MfpaNq3DRjfnjLf+EHdbAh34vtV0E0nV7KKp79I7DxN8+SysPOx
dgaZuNZcT/YkvkllbCDplrVATznS7dr6rOf3QaPahl45w3yQxe+zQjwnELjGN6nkbRFgjB840MZ/
xPlOaP7j73N5SlIISgKJ5dgNG9vszob5+bozUp+GwxRhwZjDBBlQNzN0CDkb5v2cFPeNIZiOaPnX
bVF7xaEKDgXdLBWcppjAN6P7KSbWQv0+W+vqYFOSNiqVokABOvSX/FD8DhX95WxGi/rPvy+PVqxK
LVAx6kZbnCY7aJ7+2w5x0BCiZVcODVwi5NIPhYNgETu0fWqZMuOd1zSTV/UJMmNA8QwD9gHo7Vsk
hgOGqylFgO0qrPqPFT7crS4ZinwCHQdS+SMrBIGr4gsmkEHcpUIOp/mmeJEX5Hb0O8/MK7vcO47U
ZkPZCBmuYOLgoQ58EgbMzsgycThuu9lleVyaMaCrcBIY2VS4VO4Uq/sUd4frfrAdlRcTXNQvetOC
IgaeLOd+r92mw1m2jlHY/NZJdDHDBb+R53Wr13CHOIbM+nfVdNHJLVuf9IKiKNx0POhDiND0BIEQ
TzRct2UfZh2Oob7eDaDlKqJDKn27vmnbpemVES7+h1rWCiHCO0ZwDvylYKpp9yAL+ou0X0tchUrI
toftVhY5RJjVUZ+aGa6g2TqakHMvPbFOzNo1/Op28JPj/6PjbfMRamWTw4hYQ2znIzBCPAq42dWf
wvd5i+pMXUW2k7OVJS53kHF/g0oN8iTxAcOZyTNSJcyJi6/5i3onPIw33b/WU3y/uF4s8m/XsW7U
IUasRcdINQjnIm/PjR3hJZvhu7LBocQACTolL3BL0Gym9wG+0y94+XI627RndziPX8hHmm2LpqZA
xdFgAfDzudFObRGmrIrHHkYZE4Nk7uJz8V2FSUgI+mAm/a2OGzDw/W2Si+zQatg24qhV5efcvKmS
w5wSufsmRq1McKd5poxiIbC3GWl4aaa3VPo8yS9gkiag8BdRfVkKH9WRiXGqGX3b5nly2Sxt6Ri3
y5G1omQ+ObrFvsWHfHm1Ki6io1JM1Vx993l2r2N0yNF36at4Z2GmadwbsXvdHbeB8bI6LpohojQa
eMgIXQiV9zb4/rxCSHJbLFXvuiHKCblgzpKkMXuRXcCL0p7E58kgKu7b7z+XreOHSsGgYlQlO7SG
HVMWKdCqND0wyvLCp+iWtquFumQZsgmZaChy/hxSlTxK/SyPTLQHVxukGNNePoDNjwluU6XCzZ1b
2eIcMDZKrUhnpDOteMAIwRQdfuPLrH6fc7lwHFrTVBgTFupy0s1AtZFtutjq9zkXS1R16BMLf78+
fBrlnVSldi5+v76G7ShdGeHcKwSXw1CX7/w5o6ftwGkHzQm0qLFiI61mtL0kTRWxMSqejTgMb/Ik
V9UWW6agXcyqDFuX3cl6vL6mze9uyhoDbaiem9ySUKyolExTUW5JXsX23FPDB9u/r4sydFchb8Jr
1Xdj006GmoD5IN8L5q1KdXczv/kAZQiPv3+f++51KFRRPgToh5RupACCyxjozivZa+Qnc6Zmeyhj
3GYtZV6oc22A+0dNfVBTyM2dGeVOOT9ZAxEvmx//si6dq18OfdRDwc6CBAPaY42HVLyvKvIcID4O
L0IvjVHaKiNI6lmWIEODIXFBKZhFuwm8ewzSMNVTUM0A2/nkamnyz7BWD2i90UbsonRX/qn7jPGy
/KQfpuPwWfhU49lKcKnaDLWbXHIilWnZGlosOhbSZelL19pTRVIZbuYKq3Wx3V7dzGejriyjwScr
/2RHw3wLzvzAMbzeVRz9pN+xZkjhIFFtR9sPISu7bPEru8WkRUBvhIDoa3fwljcFkueYhflDv89O
bE5/bN3fI+3H8PrfgadzB0Y+CuNQmiwWrOMYPYrJ83Vgoj4Zd2AkBoSeRiNkUxTo5UvvFr3C/4jj
nDLCoUdngTgh73CZjsNzmPkqmvm65eW/LYQDDaUZBTEN0Gls1Qep9jp1F9TedRPbWcnlY/BNpHgT
KDGHCtdDORd5Qnxk+hZMgSb9va6UlSnuVCrNwljGDOwFCliT8nMXfBGpGQRyORxC9IsY4TKNxCf6
H4fxcAQZ7rtUHCV4TkAg33yVZKFmSRPoM1oz8SGh/IcQ6Z+Jr0N4Ga+NNindOEKHlAEeSxukfe5k
35fHDlO8CkiuQtZzNREXF+Ko4ufJgwUt0qqsQxRL9o2yspsodAITLdLWty7+cX2B1B5yUKBq6Rgq
EdBVNDEuhpdehcJvygIHBrNkjKhZwgKyRzwq2Ila29fX8M4/cyWR4BktO8FgaAcTo/PX3HN7jv8I
z/mLdmt8tfzGRuH4aXkdXqfdb04jrIKKw4hIWUop1VGjEk64IDEyHjT4PqLnhvUOsbmLDPV9l1gx
cV7xnVhVnItTFGPFw848Frixs8rl8IXporwzQp/rk3Wg3mq2+zkuS+V7soZZbkBOhYH55MBmJ1Mf
ZRYfLasu9VK/na2vLHEogtavTjQK0HiKX4cdyzJCz3gUPkGCDlQUVPcItZlchhHW2Ri3qoyJC6k7
pWDVnNse6tfySZ4pdR4CTvimrLjXzbw1GdjHjxgBC7XHnDp82bl3JRj4m2daDUoN/dbYraantt7N
UD8cHmQLdIDRa1YQ03/U1nHwMQxVawWiAqYrzHNUw7EEU3jTTW7Qjf8tqTY5GIl0edaWBpfE1Hgp
Uslup9oejdfrcUUgr8nlFOYEGcxJQVKtL56qHwewnxs3Zf1gUVdeat840AD/UxuHPeI3yuo3JZUz
W06t1Kn7stqlhVwQSQbhdnwj1hSkc5TJMFfPd4q1K6wvWfl4feuoq8GHHqxwSQRFQT6W3bAyGKhP
cCmJdrEvnBn/U/OVLjUTn4tvyZLUQivCiUEvmE6n+liLr426H6t8L5uEZxAfjG/HCmW90rocUbU0
rhEIdqw+Ssap1A3n+jZSX4qdpqsLQTvPYwGNQOyi3Hmq2Du5MH6b05xInqnlsD9jZcZsRl0oajTM
5cjQ5/pWrA1XS91oeL6+nG07lqqLqIHo4Hf52Y4McdSl0EwmpWbaVV7adW251XygzsPNqqh5scP+
jtV6FFPsxKqAHetJ2s3fUugRznfZn70rYCA13o0GlXKwA+gjyl4McnCUFBhHEVWJifgxWusMNwQQ
1P6vGXDYkQc+S82v2eOQKRHaoJckLDDOXVb1NV3pdtyZL0hCf7NVdLWbHDrNsVR2fYTFafa7Tqpd
qrb1GJXu4EgO2uXvoMBcUhMAzLOvrJAXP1naKjcaBUaT4NNonWWDeBV9Zz24ZoC7/TRBVgx90DAm
ciSjDp6K7PTz4Bq72mcvYmWJnD54YfPLFNpvV4MvG6pw6QxeSuWgM5E4FZlj+mAt/RS41V47V5+R
rUEnmOz+IuJB4VIaPVj0qewWdAIcBhfiDF58LNDSadrdrQidc6pjaDvn+CcaFA619CTFXawyFnQL
eanhTeDXFiN2YensBJYVou2cMsehytIOdaOVKHx2EFxuvxjLfVI/NcmXxnDMjnrq3kbky9o4aJGr
csbjGLLDAFOxlR0Lh56sAVA2ODTR5VgHiQJQnwm7tGBNlG7DT2WCyURWywt3PahQ9mSfGWWVw5S+
7TFrrOOrFWgIh+hJa+2L8Mf1A+AXacFl+zgsgex4X8p5G7rCPruBuhxkl+34a7dPb5bZRqeFk+9G
snmasspzFIh9AtFIdlNZ3tQG5PwtQjw8Tw/xQX77i/xSeP69CbtLlPMsBYsuK0keA6NRHDWd9rOK
vpJoJ74aICeubyav/kFzs7LtuwJqPHNBkaKYZ+VAzaCGcG0YYtJjr4Q3nfU0TJ6c3U3dbyVC/3xP
lUOWvBIiSLECWdAtYWv4hkI1Ov34grcV57rrEAeCyoHKYAamUCZwT1321fplqX+nc231uTgUMQLF
6suCHeHyMZBqu8kyIksgAkzloKMqhgq9LbAg5wgyxQ7b42SQ78/UPnHgMdeVAglrWJkfxmTPCKqT
Xfcl+VLiUcVbvPz/wYbwi/v5xQs46Ai7LMLYI2wad7Kj43Gzgcic4b9zKB1m/7ojUMenymFIk5eK
qhgIrHJ2mGhTjNkLtYBQd/AU2I2dfdWI9Jht2ZWo4ts89C7PZkESURGozyNKRl3+akWSnYR3DTQI
rq+OcBL+qRCSuWbdVhEaHPvEq+LKqwasz6QuFtSSuBSkiDAp0IXYQ0GfbUXz6/olTP1I/CpTY1OU
JQ4hTGmcGnGEpQaXCrnDEPqovQ2pcWsWxWEwwE1zfQN/UXL+xxk1DiiiRouNdkA6EM8eG4MMPQil
xvbyp+J0UH0jrLGNuuYbHGzU+lwVugRrrVd/Vr1lrz7rtuSEaAYvzlRitd3idAEpjYMQS5eWrkgs
zIYfmefDmjvuKvs1dESbvlATUMK/+OqdGupyj3KOiO60MnxEN/T13aMMcLgxNcokLxly8Go+QQIj
IaeZqGjioCLDVsrijDeBQnEqUCCAa+3ZPOju5Axe9gjhEMxaLARasG9wxSN0Ef++unxqRSELqYoj
0YiHXQ0WuXAX9pjgp0j6+LVB4lrDWzmoEzH9qhh8lj2ENV7W5BRDiFlsZ+2+xHCFJvzLL8QbYX/E
ajG6kNRl0AswUp5qUbcjtKdf9wEeH3gLnEtDpjEclCYxnTwP7Tx9M5ZDlJzQnqWqxEPKhzSQN8X+
lNVi5jGcunzRemd6WXbjtxj9gdEudYZj9m3yIFKCmhQVsdRH4j08qxYFc4+9U6Dzo1eeuu5xqXbX
d/DD8cuvi/PyOZStwExxRvRHpnyW7bq9cWZv1SjG76iyPx+znLEPufQy9ooxwFhtOHq9TxIifKiv
xOfNcTgk1jjA5cbj8mK8sWxdv8cLm+T2rojnb+MQHQVqC4nvxCfO0RSH4yilphPd5LO3vLBqJRof
c1t3azcP0RfE6CApZkZqL7mzUcyUWZFSy3CG5iznr2FP7SX7gTUW8R+L/QErj5cDc2ymLjbR2j6h
kSFz6zPST7xEybtyF9U0oyZ/HPIGObwI9DxJ0BVr4iVq9th8UvgJapodHn1Zq1soedddn/psHHio
gmFVsQ5fqaWHFnxf1rlL3esm2E9c20IONLQxVJteCAynsHxhfhNjdHCVu6Z/uG6GWgkHFPocpEmK
rhMnMVI7XRLXGg8jxRi/ibWQw5UlCZQv6OP62R26cBQTkW3XULyK0UM538/dPm/2aU+UZDZXszLE
rSbr81AKA9VwwhbNvLsy/jpTaE6Z4EDPVKamFgwG5kJyUhUBX6XJbMNKiRmtzRi9LOVDQ4YqzaoY
dQC7fLY+K62R3yty/3z967P9+OBkKyNcMdIIQ7012GJ0+WHQj2LypC++KHVOBUYNalpyG2FX1lgQ
r1BB0UUlzERYU/3qWSrt+JZpdQlOCwFVZ8ps0U13/YnS6yI+GN+fUYpWn8ihBKuKaBv1ce6ht5tR
r/+b4bpaG4d4BYrwFvgATadqDiLK4sbrAsVzKpCotbB/X+8g7heZObaGk6KXKVBOC9jck4IoURPR
anDgNljVkkg1VHX09NgKITgGNWeUb0R9scOkJsor1L5x0JAHotHEYCZ2JBXDBeVkN1JmD838XC3T
j+vO/uEW835IrL4Rhw5M1LmUGnwjlChm5OUyzongWSvwoBC8sanOwh/JayH1yTi8kBoLkmQhjDLW
vMXF9d21DNt0rW86WC9kNzqmok33g2weiJe18q0ZQ501S18g1gTJDh+1nXWKj9otEyHHu3hOijMR
q+R7Mtp80hpjURBks9dOx77dS4J//fMRgMhLj9bqwghKcFLJFvggQ9WJs39bBOEchNcblZrMmnoF
JpT2KKmHRD8F5u76Kgh/51svoFQYlKUKNBLim0RwO/PL2B6CiMB15lRXcJ3vvsBlA9PTKFb9r5KP
OveB8RVR0EoghckhRT0sEah+C6TM8924HNLJNxRfryq0RTxe3zbq7OAbL+bINOqphoMNO/Tg4l3/
LsE8evBceboN9a+98WoQe7h9vVmFEAcXaDFaDKjQoIbuTa7qZK75aoCRlBE/GPfU9AQFTnwbfV41
So/ymOmYn2QGTkxrVLtFcREtvw+hk7vjnqoYEEHL92PolRB3mELs0RN3RPtCL56akHB3ahP5fowG
Hb5x2iAja1EU0x1oS7rza4WOZtZCNVBaCNQu8r0YltWW2jLhVg/5hQrNYcPpYIADCuJOk6fhVkq9
iBOgxDdktJrYq0WIQMvl16r+rlM07eT+sT9gdeLriza3eombFCPQiCG4rIS28O0vTuPkrPwgwoxa
D5dg5L2gRmabGLi4McoTvE5DG6s6NYgyVsYM7ygI+VBV5zCXp8PRxExtk1zvHQ0H1S2jEwxcdLxX
kGwH6fC+OlPClh8KtbxFLuUQ81oq2DIduXKYvWgX+iANxxsnejSoQgyB9xYHImNvKlJQ4uqjh064
HCprlyxfh5IIMyqSuSRjMpYpl1tmRX6OsSLpec5frrvGdRMfFJfnxFQSCczxTiDc6O1dMJ4s6oJw
/dT6oLdcygWYCSysYkSbTgmxm+5bnLlKHttjeTOgl3VJEvu/rYq7kjRzlzSSAdQtpzucW010B2Le
6yauH5IaT4EjphUEAjNc5Kf4polu9ejUx49FARHQ/XVDRChpIocViimVOh5gTcfa9x6rX6EW7EHp
aYfQBfZRVaQPYyPvgQSpLAsqqpAM4MmKwM9SdrK+9E74bXIjPDWbx7xwe7/0DU976Ptj+8yGQWXi
kr8N8iu73EcLpn7M4qnqnfiz6Ze3bOjIdOUn3bben/7GExXEH1qO+ZVyBTPBWrpaxtwCBAOnG8bJ
KPmWb57QgkxchzajbLU07hMOeqAHqawZjjV+yRZIdH9Nwj8JN2Hb8yE51BVdtkRMhGq8nEkxG0ok
lhOErNzeA3U9ez2ynIHdwKdbmnx3EwEv5vhCBir3ogmxEUT1UnupeBJ7fxbepIyoOW7v3D+rMrhS
xhiZoIA0IM+FtlWzE+2kccpqIuBi+zheLYZzvXyWSwWk8biE+OEj031GGd9JblG5cMGGSzjDL9zu
sibO7bK4HpMcDTIYLSlPctAfhSJxpDh3NCN/6q27Qv9Wz8nOioeBWCi1m5wfZglQV8grFNKK2y53
YuUxpWYHKb9gf8IqswHjumLlytw7tQq+JcgmDKWLUVUpoujpNo+V1Tdjf8jKUBNlszGkXe8E5+ag
7LuT4ltHef+vqS3/AonL1+Lyir5rZDNVCry53KjH4CjdGCdUt7zBUd8wTjxhQIHCJWoLueTCSCCz
Ebf4SqUBdsbJUcbJ0fSdUuyuQwb72lcQw+DSiyKMClXPgBilfoqTU1MTv0+sgy9WGCbeE8ELDkTq
I68NJrsrFkcUb0yFoL6hDHEgkcqRUiL9w0KiyY5kEMdgsEk1nxtBJwKIssQBRVc3eWhNOW7glXUX
CrlTFehHD9r7JJPd61+HiFW+aoFaplwbC45DqX6uQwN0S/7wb7uUON/myxZpFlVLUdSYCu08UXiI
U+IZYvt+fwlSvmIRjxVkoqGA6TRvEzSbpxvUeFyxc3Vbh7aPl3jRV7AtEztHfST27ytkyIZx6HM2
ZpOmi6OkN/rUOYp1m8i7//aFOGSoQ7kM/o+062quG2eWv4hVBEgwvDKcpJxsWS+stWwz58xffxva
WysK4h58a/vBL6riHACDxmAw0213BHWh8TGrTl2zs0NJ8CdzAgEKjKBtFiUDyNnxZTveqfO1KuOe
laCAmKFgS2+EcxibbsfQIY9G1z6TeQE/0M4AjZiR6PTKSoI+MNBCp2VvnIO8DTUa4QZc+zJwVUks
KRmTmJ5YWEMo6ZHrnsOrJiGOnsseBmQWBCBQmhyymhAQxYBAJBbd6J1k5bfvs+9bR8xBhKG9xGWB
g3SskDfSUXhk+zUoE30kl31Zl5psOPzvqy1TaAvo3RLLcA0UBsfxZSiTJ9vekyY6NVTIn6HA5KOB
NjEqdWyp4abFT4rOCWZ5oXHQUhm/6/aGebcjbJg+iQKwake92w/KRVRap2wwT4FZymI4vr6fXfrd
jnB2ZpEC7RVux0L0oXxHPsUFT7jbXFsXiieLqSSDEoskoNjULPmcwhWQPOx/lNFe72S8dZs2INwB
jjITtcQi6eky1yUkFzGgqcdjhm46TP+WK7/z+rkyIiDz1PSllSYZYimIk+U0RuP+8TwmbzryyoLg
Z3M6KB1oHSGvizfWPFmccfkd1F9ZEDysWxRS4KpnuNn4wLAXS9xIptfzo9i+86+MCO4FJjl0hPUI
Ojtv/sWgnIW78Ogg3PDtu+TQGa6U7mwTo98tirSFfRWUeT5i4pTGf+szhmaqVThV5M67v2lsZJ3o
kqV6A8AV5sRKoA1Lj1iKZZeRcjvIxCM3IWc1IgGiTVUptKqAs01F62Uh6kVsEjpD1Hgdarec8ysm
Gwyf3tVgNEiMVsYIr1Ca0QnAjtkPEr+TWeB/X1lI7NQq9QXD6ZWvFbrPpDlpmQdwhFgZMPTSzMKO
o4w7+j3yL8tFcxHjaRFEIQ/yviUJ4LyloVbmhgGarBmBOUvdp7aXdI6pykr0ZEMS0IBoSRSmOcTe
Wx8PmBhSiUjXIfe1N/gGXs4KWcZWtkgCOBSk08JUyZCxJUe9uuuK+/Nutp2pWDm1AAyagotHSOAF
fJG4zJh1q6M7H52IO9uTyYjw6fl0yL0bEznNUE4NTZsOTr1AuCqP0729aF5bzJ5VT6B/1ysJeEtc
4o26euUSSKm3NQtQgzohzh0ORXpisuu8zIQICmOma70N0MmnGxUNQ/GjTffn12jbBGIcw8ZpCnar
j/uohZpYOpfIjHXNsVIu0va5GiQR9Ta0vZsQ3IwUXckoLIMkv3ImJI6CZ7O97GWaotyZPq//uxnB
2fqI2grNap4fDfY8P9ru6qMOcvDzE7a9af4xI+YJJk01yBDjklMxn8Q3piHJIW5nls13A0J+oKm7
bE4zXAiD1Ol/oY+pPHGiUuTQoS60S2+ZW0nJPP9lp74bFTxtTGyqWTYmr/ZnV8MRPl3ot7yPpYAk
1H8VGHi7yK9GKBw/c8VIWaMJwzWTpzps3TCRKcnIFkk4fsI46EIjgcuVEbi4yU8y+ue9QLJtxFRB
TiCfVRhYpNwYHC34FlbfYiqBT4lDi5UNU6dpFq2QWdPBV8sLm0fENvIeZ8n2FKsaMj1T8lzFsaOZ
5p6RfmcX5BDaMXI4Mo4MqZsJUBB2hR5QAxdR62rZUb8G9aDu1ZcaOkbk9eey+RMAgSU6MmslsvGj
PnvJ6NRK9JrG5a1esX1Ck6/5zJy+NiSRz79Ew/9sJTF/EBtpl+cmEJUQp/zC36+j3cz56Nzuyxv7
026WxXMSbxQzCOAXY3gTwO5d5saJs2s7CF1NkbijxE/EsoYgNcKRliWva4W0VaBczwvzmrHxdVNi
aTsR9w4QYjbBHhAA63PBUzB/M/qVT23qBF6M1pXAiZgzHyy/+dOFE0CjNKJujhYgexQ7MQJJHCLW
MdyzFs3Hs5d+655kZ4lsP9h8YVcxxKKWccvSGiaPb83weMrhhNQMLU2gmXXPY5ZsAfnfV8ZSQ1fU
scC7ntIa7pD/tNOjGf1MR9l7tgR8ReGfEgu3BMOCqKXPHMv8y5RJR8iOSLGgATSB4ATJsVIhFPH0
U3ckFzkoCs2reddc5/9DBYVsgwlQUi+4nykqfJ+F2bGj6jUzVE+Na8nZf96MKcr9KHagqPpETHcu
ZqdtcNlQ3AbVr3/iB4iKP/qBNZam3icAYV0rPHXIPL1Lvva15qFW8+G8KdmA6EdTRmYRDWr1vCTz
KqVXdcUcM/px3sZ5twb/60cbSQYtshqCxm6FFE3Z3sfDXZnubJnSnmSvooXgo53GIrRToWnlLjet
zzWF46eRucBcF1LQp2D2zg9Lak/ABl0zyorlqGxofbJbjhknNTUeAbdg07a/kVHiFbKlEtBBMdoh
L0A15prFjb7sGzt0Sf5flRg/Rn6mKtw28nGo1GkE3plovdXN6WumG0c0tktuHJIz2FSFOKNKzKHL
A0Cd/tL7xSOXtUBP7L63Hd4FHp2k9VznMQ/M8R+dY1T0NKtUCoNX1eUbyQLkhJWrr7zqRfEOshzr
J92Ot4m0wERoWbZp6qK9oiy7Mddxs66eUWZzD7F6b0BDLAimjupN9p2z01DQt6jRTuKVfDd9umW9
GxYzb1nfjkm7IBGiQLThkufeEq+7UB8UKCi/8Yf/ZwI8Yahi5k2dy9ZoLR3Z/npnvFh3wzH2LY/p
F+Z+PKoHWTXldvCxGqGAWXqk08U03tIwZKd52c72yf0Afcjeq645xV/mZolss6uSaRVArMss8F0x
Pq3BS13fhhl4jBvwd52odWVmp6q+D2xJent7k6wGKgBaWlGUy+Nm7ioHXurLC3B0Z4KsLA8/5B3V
mzi9MifgWY33odweMUTQY0yoQ2hO2uQaMp2UzaB/ZUWAMUgAVjr6yXpkAfg27A6dD2JGKTHU5n5f
mRGBrOqnIkuRmUnSF0t71WUl+ptovPq+AGCqYSyousGhFpK7uDiVyQuZDpKtzM/5c1tZwKwOHH8s
nRJUvf5/V8hyqLCp+I2fHf/MlpicS1gaz5mNVKNWe5zEcjosoVM/23t6Cd0f/7w1iaeJmTkrHjsK
olXDNa0r1npVdKOg9nqStCjJrAg4kQ5tP6Q5ps/gXK5Zl8SOUttQmoqjhyLJJWOSOAQVAEJNaG6p
A16l0wUPkXdFsa9CyYC2H3Hfne5NoG51QVDKuFBryGi7NsqgobW3lN7IhaaDG+qpB1VGqi8bEv/7
ylyr5eEUatiqWnlTRJqnJzs1k/GKy4wIeBCzKofShYLTA4mAzN6PgeaYlSRul6ABFdDAjOKhMVMc
GfmYOpma3LREJv4mG4cACExRSJ/FePFqoXA+1rtmRuzeySqGZAMRIKFf7KqxhhCxtPYlKb8UowQH
JHtGZLZLrRrvqPyVqyrZdQcOsUi91mITggqyE1VmSbjk5ApldWACA0AOfEqLwbO7uHQsHdU8i7TB
RDJtIqldrSvLZNg4SYvn1g/2nHclfFJvrc5d0PNR7rK9pnnnMW77evC+WTUBEOySqWmrABBy9Cq+
ESFmrdu/4v3ThVbkFZNtJKlBPgmr7VqMJaQcVKADuAl25g6HBfS5R4+zvciDBVlwogngkEaMTcEc
4035Fd2DnMsm2lWHlIC+JL2FgvBevZdMqOQ41ASksBhVS6rAYnTkrK3aId8PUEVZ/OzUy45efjac
OXrFAhOVqsxsWkDf6JJncpn66U/1x7hDneueJNKKjI29wElSVIb/TDz0CPAUJ8VoKSnc025PtL5U
aeS0kMST1WZtQBTMGFBfMQmhKJ756CBVP1d6ZMLpG+uJDZFTLC+tjNJZZkNYJDXLWEIHlBSASel6
QBFbkKk+GjIlu2tjQ9vosYSaLmM6pWK/9oSKD0tNMJQAsffYO/WcOufdTWZB2E2VVY2hascoZsx3
kfZSBT/Pf3/rhmjrqglpcd1kWHdh0VOixEmeGR2056If/O01uol/WpXDqVk5R9OUQlEW1Dzfficb
/cGycFTlEEgidVwBDYPjGGeOAvdGQ7VkfFsTuB6fcFThQROnlWV2bnI5+py5NHxK9/nzNzSJ+dV+
UpzKk1jc8r2VRfHlj6bhbEZ5gyMYvZiQlPF4JbfiK09cGq5xsxd5ylZmUjjF0r4btC7HIJepdnVe
yauON3iy/3p+aDIzHK5W0F51U8E6s8RZYoePsz6FUJks/HIOvp+3w31OgL21Z4hVwos62YU618ia
2XX1ukBaGexX9pNW151X9EVzDCZojZ63KRubsNFipVYhxA1vrIdL9D2R8SkcX8+b2DoaP4yL/4bV
/CUkyVAeAhs8H82vnVwag+DoaNz85jeKAj4YEyCQNFCVTFoY66y7tHoJg52mtH84aQJ4sBaXNWMA
/tnxPWEvYdTj/Uoya5R71TlvEHAiSaa2jBMg1OjOv1SfM1WjQAB5OnTpcsJQyDh5SQZmVOYWoRvu
YtWRN5BxI+d+hAAjbKB6mtR4agpZhiLPXWAjDx75OjvVqC5uO8lNYevpYr164usgKbWhs+caXcj1
sTjyMIre0h/6zTSDc5nHUqH0+JfsAPF1sI6yriEphsjyGzY47fAV++78DuCzdGYWxbfBfFiyQA0w
KpDDoyy79cvgXrUg3mP4xXAcmu9MpqUi23PiG2Gs1aXOIqAx3Rdg0VgOqdvuzP3/Fo5KgMsWQIQq
dpH3IfacQi8n8jDkuIZrbtB4WfV0fib5l87NpAAljZFPialhsVp6pwYxKgB/nDewdcv/4IECfmRL
1ZI5xrYzu1PPbvPoSx/HrtWcKu0hL3ZBtbfLQ2yMO4ldfiE5NzIBU4pqaiEhhAUbc582zlvXM3Z4
jxp76tBddYK2qn/epmRzi++EZDTiQS+4j1jXTfBqKbHD5ptG+aGw59GWSafJlk6AkilpMhST4xTt
210cUpe36J0fz9ataLV2uvhAGA2NNQY26xCC5H8Fs6OCzdwGd5Ey+7z9L9zJulO2t5lpM8PC/VVD
QIxVXR1t2jhYSgLtZNeApCt105N9T28sh5NuQkpZgo78Y59cZGVMcE27QjMMVBIAxqBMr2juqtkz
mTXJLMqsCI7Iii6dzAabOQ/v7O5nql3qpswX+C89NxLhbCtQzJ+1KL12x7pzmsFVhsTRp68LkSTx
N31uNWOCz806GfMYlUiuNb10DKq09dfzLieZLPG9p8q0rlwWIHtgBm4w3rWJ5UyaBBtkRoQwN29H
BRsHO2cxXor+adRv2v7L+XFsb533mXpz9JUjZ6aVI+ENG9bL4JE3DiQtdyAV5Vf33JdLycpsX8BW
BjkergyO5hKPNAXO4gq07MIDZ2+ZLlKX7Mfn/Qg6xwisgIX7O1dXfWWWe8zKrILUox1oGOcI4l+D
AdZD/e78XMqWi/99bQK0vzZLYUJD53FEoDlzYtCL/zMjAhZUWhQWWo7pq1FFUlZPY/mNjY9/ZkNA
grGb24by3bM0kI6Ne8fOkmPLNEk0vdVDDVFaTVV1W0URsphOoJRWXcVPhjRNHSWku9TOv7Eiv0TL
1EmLn8H4dD+nozd1mexlejMyW5kW3MFo9cxgPL7Nc7y4p95YvabpPqOqo5mjN6QegXuen9VNTFqZ
FN1DqRYUsnB8rV9J9DWQKUpvYuvq+4JnKPGoNomC2UQarfOy2ircNuuLVy0C3V1nGPvzw+FO8AnK
LXANqxZK0vBu9NHbK9TWVUWgdW6fR05MDxPkBdrwpGSHbJRsrO3TdmWLX5lWO6tVpskOg9544yzl
gBF56X7ZK/vMVzxbolgmG5gAUAELwrDJchgzn4zicrH2bbJnxXVuS4a17RDvMyj4YEitplpK+GBp
+3OHpCqbJWAhnTjB57J0KVKVm2jeFG0idznEe92B3iaqwaSvmZs319UyCR5oR8FI2wAzVzeQ5Mt9
KJrfLvfsKruu7pOTrAJiM4pdWRNQqmuTzo4ogj66qJ6dtztF/Ra07qxfsOa10h/Ou7t0KoXQpWpn
xRgV+GB/mnacUTnwwn15OXucUfk3ahKBjO+uIcQvU5eqekexbhVZvCiunQHNtijsI1ChkIyLu/OZ
fSwqGcRRkoZtD1NvTzSHGrWW2UXLq4/9+VBeSC+oHBfO2RNwwzaMllQB7HXGgd/0kx26LpNDfuQN
ar916r/PIxOAIycZsfuRe2R5O2q3iqxVaPPIX31fwIrFUKOZDMDcBH3Xc7mrNdTI/ga909oZRPUC
hOSB1g58E1cOTUw/G69i8COc9wPZSASkWJoZCcEJRpDssdvbgu5tTXKNkW0hUaog6oyF9nzpR+ZA
lHQ3HIJdv0uPs8c5kGR7SIIPolRBWypFPplYe6v4AgGX3jhMIJ0Z+sVR++sylBUKSkcnAARP4s5B
h9HVMxyb7WJf8cdxH1/ab8dUJOHL+Bd7yOUblm5aVKx1y8Fdms0Mvqdf9f7fnRDIXKAkm+u5yCZz
2z3+MSbedwy91SsdcaebxwejvLICxy6eznvg9nH4bkIAhnFSqrblIZlafmnMx7iWeLjs+wIWzBZN
FHOK8H2Mon9kyKGeH4BsRd7uWqswBcoSZUP4fS0eUc2TQ2XHdkPFmU6cWj17kqVxpPb4iFf2KIS6
tXJqmWtHDnn9f34BtyeeuuvcyJdl2GUTKEAE1NQLs6vhAzM9lcNDI0tzyL4vhA+9TUFD1cABbI0e
7G7eLfVvCGQASt99TIgZQoULszAEraX+rSF/tWHvhLGMqnY7lbiyIiBBFxGLFc1gQDlg2nEtxuqr
9fC3zpLUB7aP7/cRCZFCEzY15Ctwq9D38cFW8U4A1OkdcuLNQ0XtWPfBX3/m5mLR2qRRC7QJ8IOJ
ONaeV0iGV8ZlfFR3nKVRNsLta80/AxSr1uqYqqHZI+4Ki4uIHQb0ZZTDPpKW///LbfTdkIAPnWI1
KSkRT44nXlcR3PY7dRc4coEgCZaKNWvmYmQJ4WFymT7Y8U2eXIb64fwaSbaSWLKWmX2XsRwm+j4+
mKXyVC+aBK63r0nv0yWgAR6ZA9ZQmFDt62L6MqXVDiGrAxFNJyslLrc1HLAzGhQP9xoxxJY/A1S/
ioE3MZfOvZO3g1Pk389P2JaXrS0IwFDPLNPLAIQWVhY6UX2K4+vY3veDJASSDURAhlZVmzTXKIrf
m0NnPWrpH35fQIOpCetwUHHGLfP1whnbZc8kW3mT1TyJ73RtPM+BUmAAbabfmo3ybIXKsai7Helj
v59AhJznbjSjvfT8+vCJEW8Na7tCcGDH42SAwQ2Xve6+te+V9DG090F0XRq5E6HO9Ly1rR26tiZA
wawMFDkwjNIMbkCv6UbahZlJmxX4bz43JuHyYGuKVaodal1UtGrhmfcB0JaWb83FxT5Q/T8bE3fN
VbBgDySPawvWKmI4WeM3DJRNMnUZiX9/btyL5mSm8L8huh/MB6ZIcE3mBkKIYOXBks4qgKBUdSdL
X2YULybtkWp+NCtOnkli7G1zIE8wTIK2M1FWcGiLqkn5zQvVxaiToGx2rNuquqXNhT09n1+fzWiO
QYPl/42JF/GIzUztOr2DPLp9wxMMlqddjc/6LoW+q/Qavg1479aEDRUNVWYqHImyy3BxCDhiE49L
DpN9GzvEtbjVm8AtJV64+dC/HqWwtbJJpXE5hHg4eynQSw2O59BvDhaegn6yvbUrcO10wq/np3Z7
O7+PVdhoQz1aelOk8JpRcVL9oR8Kd/i9M+rdiLi/ilxtVdQLQQPhYTQnh6Wy+4VsyfgwVzt4snSl
gWYYpk5/biwHuQcnf80GyRbbrD9hBM5ODVtFXlc4CtNs1vB6AajVSPewlEPmW6152ah1slcbGngB
M5BlK4skgnyzVh2SIMjdMoyGgwHNEy9ti8xJLeOuTyeIuoyo4AiiFMrxEUvBfZW53fA42jZztNqQ
xSSbr1nr38439GqKejS4aZWF3w59aX0P0eLd8B3KZ6BIR4n7o7zfZdOzVnMlnrdV1WYTxZ5NbOiE
x8zJMogH65LwZ3Ph362IAXeZdjiQFtSHGYZ6BxVBO7mr1enBDGTn3vbuXFkSUIFByU0pxwwtIoiE
uAw5RFjS0aWP+bFxqDNeGNCckexO2aK9OeRq0dpkzJQ+wvbskZ9+5tIAICkpXHYFoSOkTkZ4kXce
EDaPqdUwBUBI+wmCQwGWLS33Q3RDxy/nvy9xCzH8DuY8Rlk4RmSw5wD8ZUroJrEk1JPZENCA9O2k
hGPD3BrS30gBjC/YfpI4aPP8W80Td8zVyjRL3Yd6BHdI05p41DbAHmSTwUlVaBXrLXR2FS/qIhmN
nczfBQRactD7BCAtcrsg27VkuCys6SZd9IOVNv75ldpqa7RXiEEFxADFqBH1CxBD3c8uyITsi+iG
cxfhDEQCHKVnkR/eyOjZt/1Ps6llGJBcE2lS6BTqbRnhtpEF+0Q7NuHD+VFtRunk/fvCuvGy9rxJ
EYZ16eUUF24ePKTRIep/tOE+J9+ZEcmmke+YT7HsyqKwZLnWNNakLB3qYRTQXKLWM76yn1pPaxx9
V93J1T34B88ZFNYt1os670nOQAYArVOizE7egMQV3WaxrYLND3105+d02ynf51SA+lQpQWu/8PRh
i/fpxUmQSLYpWrOIe96QxDnEK5Y9qlrcjPDIpb4i0SPrfoNQDS7/z0jEwsesGpdBH+F9y02HYm2u
RTAzd76ZIUbQuMVTbUqmbhuq3g0KMV+odhBjmbh0nY2uldhtxpspjCXTtm0EfRy6oVmMMO6hK6xC
s0JbtgwBbZkc5nCX4B4fdBJKWpkNvnQrG2xiRhwF/PZb3ob1U6JehbJ+m203ex8G/wkrE8QgI8na
AII49NEMSmdIWwcEas1v1TIz8m5IwAht6pQqXbAodMmdutWdhfSOKqWc2r7WrOwIyBDMxjQi1uTl
zKPP9UZD3ziCAhNd8eatDFil1gRYmJlRkzDGLbfb6ae/RQBqr0TwwrVapSIA26j3PocCJtBAV0DJ
g51E982RXSa73J1Qe3jkgwt31ejWsrJ9iXsY6kf3wBFME7TVITobj4ESuVr4wJqD/jtkNcCIf0Zm
CIGgPgxL0JnwjqFU/DTQfhrMkPX6SHaTIcBCZcbxUEW4zPcouwkm6oV5caFI23cli2QIwGARhpel
mecMfPPhjQLPHRz7iWsYcU4cmVNsw/f7zIkYESSKkeQwNzWzGyul2yru7xwQ7xYEiEiqoKrUBZFf
0UO5N9fcVtbTIxuDgA1BaiuNidwUeilOGj0lsjWRrbyACVkYW2aTAhPm6svQ/Wqyk5bfn58kmQkB
COw0J8WcYQhqe582L0N1O8sKUGQmhN1fBgxKVQVWujWe+8GfsUFY+OP8MGSAJkq0oFoiY7MNI8oF
PWE1Dqj+/YYbdnTIQRaaS6ozJQv/SallMUbQUWDWLPVKGX4E5PtvDMfEHYFAo14jGhXmrAptNYoC
DIde9b9QAMwFgpoDFIlAfOH93lPLypzYWK1n0JEPCGOQUP6+4AAI82OdLYfzg9rC5LURASvJ1CjB
QHFkDzruR0Q5ZOZ0O9DhimqNd97UlstZKrP/Ljn51EuKtEmXZgXGU2bHYrlv8pMyPJ43sRVYr00I
e7/XqZ7HpsHchVKHoDMM4aBl3LfpDhQ3znlbW+5mqTZaSXWiG7rYrN1PgzJ2I04zM/KV4YUFP85/
f3u63r/P7a+CKROcXqMyzagu6Z9snM54m6KtBI03C5rXg+A/YmWkVk3MVoOjsvP0E8vc/C/VheLW
fvieur3XKX5x/b8xx8hGJ6wUGTotDQmyDFV8aSpXpPihyILqzafs9eAEpJ6jzGTRYiMc5SUN1S7f
j9+CvwX5Il+WltnMBK2tCaCd6A0ryAB0iH+Ff9mau3ipn+/VY0H2k28d5LdI2RQKcMS0Bs//xYRr
a3Uxl3ex4Uf04bwPbiL4alAi8X9TFi3yKMDUskHDfgFNQ3adXcRHntuyPUNyRZGaE9CoVZqaLRbM
8dKD5galaXhIAAl8ejR21X4x/fPDk8ygLgRxsT5P4DAG+IGhybacQQdDE5HJRMmMCCFcl9TMzglw
ok1DJwf1QF664Syp+5XOnIAWpNDzbuFZuxJ6537hpT9xMvmTW1yXOwt3JMmxwX1LzGCs/YIPeo0b
U5ASi2JQyRHPf6cGQsDI0ZxkKp6bc0egJmdplqVbIq1h0dtL0yvYU8RG02jlKFPhUFnAuHUEgujv
HyOCF3QFHeOcjyWID9CIUsejmV/PsqoGmRXBDfIyMhO1tJjbDuU+zo4WGBuaxHbn/O68U2/D3mo8
giuMYzqGdMYmmttdZd61reazHGR5ip8tz6lyXEbdy9GrsFQSp9iGwJVlwStUI16KQEdoPOy0Zw1k
wMtBccNjS9FblviZK/PCba9fGRROEXvKqrKI30oGCrfCEmqFo7EEYku7sHkGjUSX4GBbPJPgvSeQ
xJub6de14wjnS2oPZmRTHJ7sQU8OcXrQUXpT7tG8l7yor5P/+62/a6vCOdNG4TJ0CSbZmg569KUt
rmJNlmX7FEcRnTKK1kBcMMG+KXYI5mNEplxNNBRmIcfmoILgUILj30WixVUhmxpz1d434TnM7391
X6JrYLhQKdMs1TTEJ7x+siuzsoPUa2yHU3KG0AnOfnEV3VQqL8+3wgcYE2wJc5mnfZDblZ16LfiP
SxuNVZns0fjTvhdMCKd0Rqy6sSIl8WoO/9lBzcE7rN6SQlaSsW0IGUSiMR1RtrD5TNtcqFlbqWdi
H9ThccoThxWhY0QS7/gEynxEVOP/VPCoiEVtYzZAOmNYUm8G1yxabt16ae603JJctzbWRlfhgcB9
aiEzKkxcmxAy2eoQe9H0Y4KOqOyS/blmDve4lQGxZkELctZFKtIQyREVCzfdAUybTuOoF7KmnO2R
mCaKI0xD1cScdZEuFW0tQlzVqtBf9zAVsjCNx0WCH2Mo7xb4L1gdxyrJg6oL2sgLrixUJeDlcxfe
/m/wswENOo52w9JAnkQ/lZV0TWMWC1oFPCv7FXe7oUDvT3K3jIZXy3qMNjx6bUpcoBYiyvgVEUVN
7a9UiZwpMRwr/qokEiCXDIkJUSfEmllatVXspeHdolSe2punJD+FU3ytSsNB2aCEaCPUw5lMAYzl
+T4GzVbxuugOlQlSbrkcRcuoYULsDI+gwpASOmcVyqtRC1OgWSFGHKhVX/87UOM+/W5DGElbFWyx
iRl5eeAXnDQWsXoR+AP04eT8j59jC+xWyixq6rYOjNMFeDO0fMqVOSA4krSdGrqZBdojvBD6eP05
9JaDegJZNvRzeCHY5Gu52lY6VbLE7LBW+j48ZF78AvoQ3es9Ttesl/KUPD9uxG1MceIR1SaWjmeu
j/aqpdZj0AOhcdm3HwocvMgwPUSeelu/ppfmFe98U476NftBJbViRGZZAJB4TIIhGNLYM66yIw0C
t1YP1M9QVdU59l2uXOm56qSQxQABDm/RkBVKb5wpOjAF64tXZUJFsI8MHFooYabord/ZAdRmSega
Mnbcra23MiLiSRqhyZTTWHk2/RFOV/p8y5XmpH2LW2CsI3zBaHTGAf/jKuZNRyyoAFLo9TbH7qF0
uZbz6LW38hKerREh94Tkk2bimKTCpojVpS2KjIDDIRgdY3KomR9ICJq26uX8Zt9aH93CA55GcWhC
U+jjmPRliKu8ztFrTB+1+mSWP4glucJujsWCujxCZtP6lE+rhmTJR2jIeG2pOS21TykqGpJR85rs
9b8PBgzUFELlFvBRbN02rGxK5kWj7kS/jATcWzYOM93/MyPCjmKN1uZhiKXRp2MDnkNyzP5zFQ3g
iaHkEpKWhoqsqgDypWnjVT+1oSSkvUbo7MTluPiN8BU2bIJACaRz0Gb8uPBpkBVKP+KgytOmdRIF
wFdnNyHLn3Kjfzo/ZZsYzwgCfxiy8L/gZVZAIjUtsTDDbvYbNIIcmgNntrMO8yWYUG5kjfRbLodI
GbT7CJl1ZgkT2IQEJYkMkWxQXEzKRVg9Kui4k8HO53siX6eVGeGgNAyN0nSJNLBQlofOS+85ExbI
CZywBDc3byCEBK3E/bYCAAPskCqa6inR3n7T6uiKIaQ5asxKvLQ33aa5t+vf2ERrA3xuVwaMaWiJ
kc6pZ/V/6eHBIr8aXZIO3AKdtQnBHUiX97aShkilsntDvy7KH7by47zLbU4TYQYxKMUdQ7xsDv0U
jLoB0KnMK8s6qpME1GTfFy6YS4VztTCw9IZ66IfHJf6d348XCMtC1IBVFs6aaZmaINZB+YAKEmeg
sZtMj+dnaHMRVhb4CFfrXPRjkdIFp5mBu2SnflfIY1fL7q6b07Qywn/EykgIZth5WjTIDsz6Lszj
r0YRHP5sHIK/6lTNUlMtE49BLzmrvCCC2IFMQmwzjjJQOQz9VXCyQMjh40BYj2hcH7De+t3kIW15
SK9iB33iIH3oQDw7X86P9KJwA9eWDG8zVgWQIBxXUZpHxY7hAbnsGCLX1OVXQN7XliLzxotHEr9w
ZeHa5nqtjIluXTS2kRkwlhlHNUAJh6yKUjocYSLjJtUxVlgwb5AE8tDZv08v22MJhp3Qk1bebIVs
XOlaA8Ut/olxVBRP05wFXeplNny7rAMHGo1gGCu/B10AJd9x8Me530W6DsRm3fdAViX9L+N9/wWC
ey7aMoThkuGU+zJ48YEcCrRdWo7qJf54+J1DfT1cAVi7Vqv0sbMpdOOhLdZfFeoRtTgyJ+FOIN5m
1lYEJ5mVvCnaEVYavL/1WeFBCfWIupkjs5pfeoCHinJQJUmjTbRaLaTgNi3KtUyj0tEOEneXRL3V
MvO6lPF0b4UNho3kpM1sZn66rASZ0bSRikOjMV5jOjohex3qpziWIO+2T7zbEe8rbLAW6NOaPBzS
dq0T++ggPfSvFRilQ2+SvWdvTR1UdTTLRO0U1cSjJLDtaDQHWKP29Vxehs3dNBzPY/BmgLe2IRwm
RpsEVgdWOjw3J4+qD5lI1NOBL3CHojNPSaS18tyRRRcEcbVFNR0h7KdUpaqjw1jDaN3INL6O6VA6
9oDqgDEMiN/X1bjTKCRZzg9yyzvWNoVoL6aWmS1Wm3qsvjM7vJYuODjt7P68lU3nMAmjzMYFEBcZ
0dPTTmUKNeAcIeYSZcsn0HSOaGqGHFLpVT//+/s2otiVQbG0V1lS0lPW4AqIWkgCRle8CAwXJt4Y
22N2ynTHlvj/1iGzNihE53iAKMGTEyeeGlmlQ3TLQ0AosbHp9O+zKJKcBtPcBxSs7R4tr9vkeqlu
wZUpWSkeg312wn9WSmQ1rarcMKeAJh5iGy6TgFRZ6Ns+eymbQ31J/OgkQ97NUeF2q2oIRCii249R
yKRpqWaYPYL/EHWxC1U1JzCNC1C6SjKnn3tuuFOsLAnO3o54qQp6lYK5aMd7bkLwhvwfaVeyHTeO
BL+I75EE1yvXqtK+2JZ94Wu3LRLc9+3rJ6DutiiILnRrLjMHv65UgolEIhEZUT1pR4gOPS9eeRIz
3+4H/sYkV/LKiVZaNR0BvXrSY+A6GFC2/GKCo+lUQR5rFDK97RUHJvoekP8kUOXiYV8DVVqyqDDY
gD9EM5YgU0ukqrQ/JHlxGIzZU9LRwWS0UzdyoBkiAMH+Ir/+ATwQLFvMHtz1+ANs9tTIWq1YZjCx
+yA6ZL3Wwbk7H7K78bMxyMVPZBcF1eUJp6hagekykMjotJXgarT/IXEHNXFLNbGsXBUy9b1uSPpL
yTP4elCCS8nwpG8Ke1kMROlrN5lsjHHFiBaDqHas0MCi5cUoXeSFQGhnN+tvfp9LxxUmDCHJgNZF
V14YIHXvuwmiWN+1WAs+8m3+WTXwD77d23nZmmQsUrTJNNmR5xTjPoUj1wJ33oMI2Mb+5Q/hkRdq
RlerrPBx8ku2r1ewHUU3f70o5e7/5xGXQ0iut4OpwCM1O0Sg89VULy//OG9DEGyEb8omeZRGaYma
Lb8srm1oVdV+cs2e+5jSieg6uxsMuJ8gNepQDeWhgcs0DG0uzalXWfFjZ2RB0hQ3pKEHEi/OecdE
pljcb27O1ljOSt0suNZWlrsWVwl2bNM/WYMg7HYrqY1LLGVs7KxRo+iJBjuMsC4mj13/Va9bd+lP
hmhwfXerbkwxlzemInk1iZJg9ZJqGY+NNsz+3Bg/z6/bborbGOGST6aqRh6b8CfWyZcqoZ/SFtTL
pYj6YT/uNna4vJNUcz9MNuw0fry6etCFkac9ToFGgYkRAxpEbnFpKCNzsmYm1s6cik8dEPBRpH/p
p1RQyAvM8LBAozPx4MDMEC0PjFRz57k4dZng0UG0eHyDuzGKWK5ato98CAax4VqMaIMexJ39f3NG
CO1xmUgu8jzWa9hT7xi7rwK+SfNq8thkGcQNBWnvZfL5XV34GhoaV8jMEPbuNFAKgN9SCRQMF9nQ
/IRQwtf0Jg7B/w3VPsBUU6e4YIRYxv35DbC/ywzFQvMZL6p8gieW1I9mpKqulAZUv9XARXLewG9W
89UCt5pVuhAipWvqFZBJf/rrhThzzdlnYthtKDrhd2MSgyV4PVVlKORwaSMnq71WCUQ27fRTjrHf
qj7SUSSiwbbru2+2McKljWFqx2WtDQoRC1enl6V0QyLdkSKoxIWNKSjD9j4R2Khww8N7GF55OGMp
YD5mXtrUU9WqCWXwk4ZmTb9/4DNtrXAZSlOUqVLWVHX/kozs3Blhj1dfhB9G5v3z1vaOq60xLj8p
uSppi25SDF+nxFkSI9SSvnWkdLmxetEbyN7HAqwGS4fynaB8f3uQrHYqNa0BtklLy57xvg3a6YNV
jK6uK86gDOHYiw7+F/orPj62JrnjuADbcEYHvGOPQXo7eutlFCbu8EmBmBtISoIs7ILeb6+7S/Ah
XCyPFThDRNyKu1Gz8Zrtk83x2caTbbULxT7Q1gtSr/5oqIKvuFcMbL3ktpqRAZk1U2CA+sG6r6Lr
gdxGqRpEZPWoHp6PmN3bz9YYtwvkbATlOlQfPN2Jr4GfnmYPrURfv259eb5IY0xHMqo4QXbeyyZb
q9yuWKoYDLYUgVpTP+kuYtxOhIpxoi/FbQZa9AitHDtvcu0bFiCNK11rALurgeqoh9IVAVrOO/VO
aqJIW7RHMQaMSvs5iu8qUqCNKGgJiGxwd8d8yDJCV9go0oc8CRNQlNuzICbOxx+wFm9DnKhKwigK
AdiSJ81pJ0C3h/n7PBE/72TwVmSCq6rIJy6RtDoUR9YBwTBK3wzJN8FROBv/V8BpvBR9ZYD0rlF1
SFErlwpkBOgX4aPK+XjTeFSv0kyVNs5YNqODfBt4hApbUBeKLHCJoY3Rek8bLFQ/f0mUx1woXcJu
t+/yK15p2AOXzl7Z3n55Go3KkNpwIb+UXc3VL8zr9aQF/ZUp8GT3k28McSEWjXMn1Q0+R9Ysj2YG
eoaESJrTaHntnE9wbJe/d8mycZqruJcSLr+lSKSNHePI0ML+qBy0oxkqULsTjVLsnrzk1QyX0DIa
5WslIWcPVgxIktz1QAtNuTuUOH9bEgvCeT9tAyZsA9BjAGbDuTVPRlUYExaw9RZ3wURKK7mQHMMA
kb+6kZMRp7EcU9isY9/l3WpuzHJuRqiiEmWBWXJj37ASXnKpi5FTmVGde6Kac/dBAyTGJuBEwMOC
u+FtPBZGkyhSBYjqC0IQj+S30ufOY3Kt6yf5EHurSLJ1d4dtDHI7bKjjRC7rFRtgflDMB1vEk7sb
99DJRMdHBuCSfwnFWN6oT32HAk25Qy5VCegKBdl7F3htbWxwPmR4hI2WukIRfcxvB7zsdkFzbG5K
V1SOKXtBb2OIAGUXBEPfqaSOk5zGjTUpL/KOV1LkPFI/whVSwYzjkekdtT+jaxHce28Jt0a5EOwW
ebXyrKfeWgQq6B2b7pCBvPt81thdxK0VrniQxokkao0PJZ+YOnF0VMLmqCHkhIvITjd+S71aAjTr
bYyP2kwHI4WlEcIIKmC+QME23nzqfabKaR7Jj/Ou7YU4hqwBgrVx03o3JyypIyTEdQLYVxv06/00
CmBFot/nwm9ROm1N5UFxx/LRaDE3KQDTin6fy3x1aaRVlGv4++Mrbfia55/Pr89ufG3Wh4uvWauz
UbIQX3mCy5rqGWBR0EZBfImc4MKrjuIiK4qBeo18NS7HQcQDIXCCpwaw1EEalBy/37a5T6qvfQnh
vVbE0rF7CgFPCmAXTj5FMTg3ulKtkrhFiZ2iXlg9RtvPjgTlWw6qUjZT2onaOrsL92qRdyzqaWak
mYyxFf1+Xq56EcRo9/eBVkKhQCzlHUYyAj+HXNMJRRwwhOnDkj2dj67dzj+mzn8Z4MILZa4pd+VC
PSaJm+FyhTVj+GWrcLVDdxBY26l+dMgnASylWBYTZ36bXOaK1O1MoKzHug+yD90VQD+X6wZtUiXM
HocA99dQOhaBdBTdhvYaVG9sc4lgtOIVAIECz6TPf+uRzwf5NrHQXiT/Qs9j356qyIaiAHH6TnUo
AuZ/kGb4OrnZ9ep1bl4dJWDDQTcbytVBdJTvRArKkldzrFTaNAKorkQxKQn1lug21m5nUSTuFT9v
DHDXomZKaASmQIibv6jKoF36yXqMgiVgo8DrJLyTixxi/75xyJaiJiFDmnq5PNSfiUXorWFKgqbb
TmKCU2D4AIYDGHEe8Iwh5HJMui5FAfS1ixKnNy6oSFWdnQDciQobJt6TwVEKWXjuhNDjPMcAJB50
lzxx9Agd0ewbKoWDgSlnYxRV4jsl8Rtr3IaedMOmQw40QFX4jAYB4ANX/1Y+2yE4JIWU97sfCewo
4F/VkXT5OZ1Z07uss5Fxa1tx88y4azPjWZA0dj3a2OA2bj4MqdbUDR69Hno8UIMFrj9k3Yn1zKFV
ESoiwNdeTgSlNr49/hfEUi87YRN5VdzUtGBDb7LpMt0fyKO4SeJm4EFQhft2f19trHFxXhVtZI2s
hRJdRaHKgF9s8lYPybMMmpnpuzAR7lR4b9zjkrBtQjaM9ri2GzXcY5mJZs7o5Bda/DLOlZyM9kNR
uXGS+4ZVG3WrkmKfkZvhReudhvQ4gLPy37y1sB97t+E2xrgNh6ZEoU0WAgacXZe0z12qDJctmnp9
L//3wunNWnK7zTbpbORriyQ1o4PzqRCxFeyfIsQC64ws43WZH1qo9VyNqI7kYV21eBFjElTK3eqy
R6rEJ7fnt9puNtwY484QPVKTEX0jpHitdkEZ5cxj5TdReN7Kb/bXq0/cSRJLuHQ2Fcwsf19mVlxm
IBfr4o4oCjzWInofC6+2uN3V0iUzaQlbDKKduJgA88j9Eih+fhI1kX6zk19tcRtrKawa7/MMuQOs
7QslsXZsYm90V5cVn5BJ/n5+JXe/l6YY7K4LVWF+jq6WIJqoqMi+JAnj+KTX161wbno3W7za4GGp
jSQ3DR3xStp7K94tO7ftMOI2uxbQFNoF+kqiLsvukYJxSEW1daCS+CENOkYG1VlXMa78XD3QXHDk
72aHze9zW9aYaTsDs0O9qQ8y/aruDrWSO4V6f/7b7F1GMN726gd3GSm0ooTEQJ96Xe2OtmPfAC2E
B1/b1+ZrZHdcpnN3fThvdD8gftl8R789lPNYAEbpLf0fSfdA1dihIvKZfRuWDnEiFY0+vgkmKZM9
jTFenKh1kULndwUdkQiPtB8Drza44wL43qmrWAxImKAigR2gnPkpuY1HTt1t7cYPoqDbz0naq0Xu
a80xxvntCHvXfFhBZYJZtNqXb/76TqVIi28/q79a49G1hZlkSWLDWh8YIS6qHl7lw/WuOeZ+HEj/
/T0Dc4MKRtKAEbXfTQ11dSMNBWtua9pFq7lm9wdYWs/H3e732pjgsiwBC6ORdTABDQoHYjvO0gos
7EbdxgL7901NlnZlWxdlieydqUcy/9Bofkri5//PDS7sunyKhm7C1NCcVYFt9IEuGnLb//K6jhu3
BcCYztNpmIOc9CRBtTe5rEWRuPE3HZz/BBTeZfjfGbYwOY+y4Zc17kAfjQZ3gQTfpWZkb4zSdj6k
X9YEd142WyPcRez33p22G3vcyZ4ZCeYBeubd6YWC7arx0Dd0Yxd7VtiqZGXcOWNc0OVKvxI045Ek
8LIpT495OV7E2rGdWqdsBeAkkS0u/LoOtzt7xpVgiK/iHqNx/YH004FOYAbIRDWLaBW5MLTXjtZt
BceYXCIjKDev55PhMLnEf/GoIbLGXN/sLKCNjbJrESP9C6a7CmXJgVDfjKqF6ap2Ii7S/TJpEyTc
AQwUkkWmAgbps47rXA2auSV11uvZxR011FPnA026N7uAy+2kWmZbr9CkG6wHHcyQRi94Bd9Pf7+2
GQ/ZTnV7ipVEQ/tUDS0zzBdB8hNlDcI9hILQPcrWFPtKvRs+s9PJ9OPj5E2X2FkfgVZtl4twSQON
4EjPNJYFpwsNkONO75ylEEa5aNG4XDEk+bRC54ndAuTFJwHT0iDXKTC6l9Nl5QFYn7sfACS9cY1L
GRLG/qKU2Rxi1VnMApqXxCHFc05EX4z99WeSE+ESxkjiql1VWJruQAP017CE5eWLY35j4oN1KIKw
iJaTSxo9lTspV+rUW2XlEnNPRyn/7y8pbxaPSxQGrRvMz8Mlc8F09pfRFNQp7L8/t2RcXliUZGka
tO89adAPRaKfhvoa8fdkzoNjibAL+/XE65blcoIEEtyiVrFcfWc7GNv2W0O5GFaBSwIrPHJWQkvf
XiRYAcmQM7W2F/VOZn49X7WwL3tm3XjcrLoq01KUWLdKX05FPHqzFbtTXd1MH4AobiOAZ9AskpSO
k40IoKR+hDrgQU11weG3v2KWhVYH6uN3I9WGCoQCKXDQZlLn6nbtrV3k5UJ1NoGZdwW4tRA1jWDG
gFT5MB2lgjp5IzgW9j/ML194JjCZrrQcZsAFpiF37eawqkBhaIZj5kLy2/1082qKy9m01lEQqzD1
N6zTId8zwDpNDFpq3/HULvhK+9clfJ6/PxMPtszTwU6ohseUzl98aDgeyv56dOWgRBWbiRrovzn+
Xq1xaRuAjIgYCqxplJQgurTI06TXuc9mjW7Xtj4ChNp6FN2ro0wbzR2lLHfHzIgOtjSLWJRFocP+
/U29tCzasuapl1L9MVotLyV15GBG7XB+W7MM9H5bvzrNJXSlB8BSkuD0YlWfmhHs/HjBgpIg8Wpr
XTx9AV3UkN40aipg/NtfbkBnMLsKkYZ38/F1IkdFZaHaWGq3vWTjM53kkCsFQJ7uZjmI5heF9jhP
wRA128nAqptQXRw9YG+2GNhhtyJGZyC8pez2BDf+cQdZpY8QMATe08NUiNcoeTh2EbQEu9MsY/Rt
zgyPdkpIDN2LKutYpvPx/Jfdr4A3fwB30gFbhFHKFO0N+nnwZ2jEekipYVU5gzc8Qhj5JHJ592jd
GOROO602jUqnCu5lXXOYlvxGjr+tJUSdFsNTpU4AidjdIa/W+HK4bxuwYzOMeV5eJcPz0n1ZhNPy
Ao/4ijiOc0wna+xm68XX5Ha5U09msB5AUPEwu5hIfZADvCR7osvLbpW1cY3Ls3JvgNDZhtnSOlb1
t6x9OB8aoqVjeX6bXGRb0ioTDbyhul2nzzGBcOLwfN6GyAcum5aUGGPKSlPLfJDVYOmezv++aD/z
te8aWVKpsceeOXetUxdKfkcc/ar3WRfcvJ0FrxZCe1z+aHMSJUkGezR3arCwsakr00WX49/dmNnP
vUvMmxjg0oekz7mSJjA3lYuz1l9G+0uhemP1SbCMgjRFuCwRxxZdZBPfieDd9q9pa7eNfDnQ/8Wl
TxQUXIYYcnNMmxVOEfuPNX00GsGhIvh9vhIe9byIhxFFatb8SeP7RHfOr9buaWnYiqGZjLeML0ia
VB3iiuV0+cT4VNoDe+PJgo+98WzscJtnjjS5lVR09fE2LD2QgD0oASpTBuA3gbib34ajJHBtP75N
1ZCZpjjYhrjbv9YYKIJNFHfZ58mnh+yUueBHzzFS+K+kolhcvYvvjTkux6lVTeUhQ4O/85XAcMnF
DC7oxo0g+ex2XnybYgYjviFfMej6kYNjY5nLfikmWcxcg6Nd9iWRFydZvymTCOu2X7turHCfsKSd
pksSjifWggVZCKrXGuHCml2i0mY3KjemuFoxl1bgwFMcFwww3AH7ilFQsImK2u+7p8bGDJcA8wYs
o1KKTBEvWVDPsaOO46Vm1cH5PbZft2zscJmvtMncNRqus8biNs/tsYDkBXX12q0umyPLSqKZLpFj
XArU+miulw4Go/LWyI5F+RVINYFTLJzPhTuX+WpdKTR7gQ3y0PlMtqi/iEYgMCaPkXXMIki3wCUe
MVgos5GVFrpriVQUDupQR7dV9AXMH+f92rOjgOwG92gZ0EEemdPOljSleM53yzXDAEDt5ANx+vnu
vBW2V/jF21rhIg8wv75PoG7pRt2lRA5KLbhCi36fi7i0VFtSsea0NRhe1dag9hFUXHun+dYDLsQk
OyoKABVRSCZMIpN8LUZI4fRQrG5LVRBru7ZUCKdrQHIa7xh/DUJlvYxGUNIu17l1J00Psz5AiFnU
DthLO8rGDlvVTRWpJmkWjcRih2GLIZP+0PrJQQxd2v04qgnWWwIWz3fMWEM/laArBdP5UF8Uy/U6
Co6DvRpfef19HnoANIXe1TZorWvNBL7hWJe38qR79uwtmcDU7m7ZmOKOWKU1l0hWUT4sqRWkOnGs
SvKqeXLPbxeRGe5o7Vo7assZwZbK8c+5I26ZtDd2XH9kV4IIXMGwN0oi/pFx1qOoicFZ6KrqnaRd
GaVgtXY//Ob3OTfMiUWx2eECLR/6IlRH0UEjMsAVAklr1KlSwQHrm2F48b0JknvbtRJnsh3zDnwA
oXhccrfMAqvmr1Xjdk3XV1GbW9g1PSb0iVeFaedWDA09AiAsHeP08QPBsLHHgmWzSwt5Ubt1wsC3
ZT3Y5FBHt/V0PG9CtI5cejaLYhpbBSYSOznK6HTrgyjX/GbZNA2M1OCGeqdEgYt+kZIM5ZRRZZ5N
jTsZwBpDixxKVgdgm9KJ0upmWCBzPFQgk87GKxPcIs55T4V/BudqLxnTkA2oHXvPhCYSG6+t3PJg
hlZAA12wrrvgHrAO/HKaO5daK8PTVQEwNKNHk33YCo0feYtb7gACiSoYDnkm2BT73/LVJHdQgSZf
gtQ48NCR0gYriF/GWsR38JtFNKHCgT401Ba4fdcWSz8UbJzByH3jmxEy7Cto/tOTCX4AKqz3hfa4
LafNuVnpM1AdXeSvT5rLWCOd9iKCTG3FmO0eLMEb1r5FCM5AzQKDZ+84Alep0xKlhIdsUJEhAukJ
XKOujvEQ+dB9pHrZGOPypNVkrUQVHcjofA5suQ/7OBJExR7dtI6Jil8OcZ+sySU1bUfKInF9kv0M
bGEtrr/j6Rpm/Wf7q6iXyDbSu5JvY5D7ZkNZp2VSIQ6RtrLsorSuWyNA512wn9mJ+94MG1BXACt/
x3iYF8tQrgpuoXMQhRlY3ywp7BGHTZCcRklgbXdvgQLrb2P8c1AyYK5BlUzF1bPHSv0cGaUgPdnn
veGfgnT0DZoIWuCYHI1OCtqULwF3Ibpv7l3dGZXXP35wARcBXgQtECyapkXXZT87eosEuCxBTCvg
5XHrdcbOErR2douajVEuAkFLn1NwlKFn2faONDxTcC1XQHQIAoL97WcCwubiTp5bvW9lmGm90WPX
9ipz+oveYTd3rXeEfA3szz5njzueIxpNpTW/2KtB38RgOPeZq94k1yu6PNa9aNpdtIzcARaRbOhy
tox1ElrN02i4i/qhMLcUzMghu4NPBi5vKg6zU8aRlDgjE+2HGp9s8vX8N9rfRq+/zx1Rbas0MxmQ
zmPZpdEhTwWd3t1dhHzA5kQxcsJzMypdbxc5IMMua/LRk+kzfCbaUOF5N3b7HFC/+McO/4CRZ4Od
jgS7dXKVgBaO4tBTf9DD9FAcV1/7rt4LDO4u3MYgd/2ABEdZZ2zIs1pgUzsh6x1zb7woTcfUQc5T
edMXUR7fjbeNTS5XzFWUpvE04E1oPdLJL/UL40Pn38YElxmsKcFsFZEwS0yMEyQg7jDK85EjdmOC
ywpKmkeLzY6/Sg+S7K4oBFcd0SpxWUAn3YJn8ASnnX6xpBdVe9RFEuO7B+rGBW7jAzyGp8AYLjSY
SZCDVvbmpndI/5E0bUBnA8OeAJ7yBJyrHDeLbrdoPqzgm9AvQSAf5LLAyL4vr0a4DGASrR5yBR2O
GJOc3RCU9ufcvsoh1yTYMbvlwcYblio2qawd4rSIU+yYRPFKzKmjTv0ayR4DPBQ3H8LRKr+svaPh
jOWsG6i9gqwUV0OmU2tMeBBfAiPIgur7Kkij5xfxPRsnkaYhSpF+4qG+V6NZCrPKuMgXRMWyjJ5g
Jfcj/J9PBv2QtytpjUZVLgCNod0fhRBj6kKMgR16R3PMxV994wCs2nUvwvn8Jse+muVygwRotDZq
MaOFmD73t0B9uabfefXn8rrwylDUDt3tJW2+IJcnjF63MOWMNR3R0R2S52K+TivfLK8nKqJ4ES0o
lzL6Qkr0Ahdtr01LpO8wRfkgFJjdfcXYhiSXNZa6rucix2fTxuJybr5S9aLQfFN+qvXCSQZIea2n
su+dUYRL2b/7bpaSqyJaq+3iRMWXky6MUP5DcRAvDtO7KP/4ly9S+8fja6xwWUVLQLccG8gqybE+
Tvd94oxf2hhqOhCCc6aHGqyGvghPKdqEXIIpJbroNYSwvLS+SxpvHTIPKmVFp4oyGdtf7+rM1+V8
of7YZLJx6gwwLkvJSysBhLhlUISNpyeuFALvHfSiQlqwmC+BtbEHEJE9ZYCYw6XTstx2g6BIE0Xm
yxV8YwBdonwZG6Tm1AaLp+bPB7xIkTvGXi0GK4vyyMu/b6xBnrQbcn1BE/o0oBNTQnvFvKcuBa1a
H9pHoQjx+YMH+i5v02VtVova6CjTk2N7TJ9iHyDiY3OkTzQQheDubW4TGVwisatOaRoZtYduXSn9
KS0Vp5Ufa+OJtkANid5FRXHBJZRhlnEBzuBYbx0z83IS9sx2L1Qbd7i8USa1TSYVdY4cGiEDsdMr
cq9fvRAogcpdEw0dixzisoZuJLrWLbA3xEZYq8tBpYPgpiBI9QqXJFIjaqFAAhNxlj4Uiv1o939a
VPHOH9ECK/xUn5YP0OCl+DJF/tzNB6P6Zn4E2705TfgXA4wNLmWiwJG+PWbLXa8/nneBLcSZJKdy
RUbS61IlsYVKj3qAJ9YDCZNDFoguHKKz6YWxc5MNiJFRaWqxVGPQHlsoI7tFuHyNL60b+9SGuER9
VU1BAhfsUpWF4cZkE7VxMbB7e04/Jd3dZLdOkh4mUPna+hdVdIUX5TuesisCQZMSsW3atSBoAhXU
bfnF/qTfTZ6KTdSHwj6I4HxSubyQTnEPyTl8Okxr37Fta/tDkD0SzHTRQDSvLTh1VS5H6HWvVzO7
zrXqjwVKKvkYO2sO3KnoCYv90LmA5JKDOcl1YzF2kQI3ojj6XA3Hci6cNQ6IJEgS+z3n18THty2k
oe4I4JeMFXwNWIvWvqdhfDRPUPYJTMFOE6wg37sYRmpnnQVjFlu2PDQHzVumIKWfz+/oPUoyHW0k
S7bwkkhAWPw27s0qU0erhb6qGjJKsvmghGhUBOI5v32PXg2xf99ssLS02kirUemS9TaaryJTc1vt
IhpEhdFvvtOrIS74Kl0B7qnFq+Mc+8mt5OQelDwv8Go2fkZhKwS3iPziQhDMvZXeyqCro/HVYj8l
3f3SP02T6Dvt799Xr7gzalracZSzAcsH6g09ABeo5qTfW5/VRzRxNNHVfP+0+mWPB7iMEmMLrtD0
SaWrNP4qR1dl9PN87IlMcO0ySquhrqQInGiEOtK8OLl6p4qGXURGuCOLFmZT5MwPaAa4KX00MlcS
civ/plh+XS3uGpzHzdTlDaxMi8u2UezX37tAOeX3/yKV71dgr8a4o6oig4EbN9at6LLPOZUTt4jv
B6k/YuDeH8f0oLaZn1SlZ+jFnUV9WuhOsTT357/e/iFtQgCS4LWYUY+93dDTIKnglEbg956B55Ay
cRLvz/wzA7bKDqY0L0So7d2dtjHI+a0uIxkgOY37Y607K/GMEuwm1J+IiJCU/dC7U2VjiMXUJlV1
rdTFA4VnpZ7dTHJzHY0iCInIBJcNRyXLJhIjSdHECFplCTsp8gQfaDdlbNzgEmEJiG0zd1gv6WCh
Ul8PhdsFgOC8sPWIjnxhOHB5UKt1aBnXSFAMj2niAnxTQBoILK6K2zqFFwfR9cc6/BsPuaSolca4
jIuNS7eJ4UxIdgYjRCfd1mfP90vi1OFHWBgAx/sn6HkAdKZA0ntuY4Di11vdxgtZ+ocprDR2L6cb
I1xizAdLyvoe2WQB8Ask5tdEdnXgZUDufxhsQZjsJsiNMS5BZnEu91qH66mhHO32ws4PZSp4rhcE
Oy+aQeOps/UM/gDIRLU/ExHCTPT77N83+xXC4DSPU7iwINya7ljG1Dm/lwSph4dhJnY/tMqKzw4V
se9VGvt5tvZOnf+YVlFQi74HlxnmSK8yacZiScYnqMPH7RNAjOe92TfBqFAghim/kxEpcjtrew2t
TVV/ouvo0vpGN0UqOvsf5dUIF1dDvPx93R3s6ybzp1rwRrF/5oJTHHQigICAVZP76pXU9YuBLK2F
qtug4ZaFUHs9YNe7ImT2ri8bU1xuK4zFWKQE2bpqblswitOycc9/kv30uTHBpbJuSgwMXAHoG2VO
hgGYIxOXYSAQZQGsZUbXjQr11fbUbHQIbf6zhHw2ozSWR0hRK25yOT4t/nRdnTB+85MpHbKu7IqM
A59vIRl1EQv7YvuF+sY6l+ZKvM7GRglKact0jRMrmiB/fJlRB8hAkByKXkpZPLw71TfmuIA0xkSZ
ygor3Fp/yEsVjuqtBSAi+nG+RATUR7s7bGOLq42srCIMIoq3n+JQzGFCwqk8nI8YkQku6dlDY6dz
n6N6ptlFFPXHHqOWZSEaWxGZYf++ya2ZEndzBU5/t47vNeVqiUukJP+8K4LtxasAmXVS92Qp2UXg
p2nfRoVoc7FPe+7Tc6liYENRuYIDIrpSgvRr7uFdBRN5bgVt6jKMheKPIntcvpgzneTjBHuT2yZQ
hm5CRhlLVae9Vh3xPt7vJm3CjUse1LTXRiKwpz9MuBx2YQECffvqL4JBcXtHEBM8ojuRYjNWWQt4
jipXlg85Ld24P54PClF60Ln0wMh4o6mCU9nn2dNcAp1BByjG1lFOCph+6/8zyetcfuiUpK7mEl7Z
0p2u+kb8x3mHBFHOozJLBuE12TvAWHaohCQ3+giN5Sad61xKGMZIT0EKita8MX+CXkjQSJDaOe+F
6Ntz+aDqOgD6EthIOw0ceC7+z1OoIH2KloqrgWK1sLUowlKRKL4B9+NNBM6F836wLfg2JaBkgMS0
Jls62Kx4Rs65g1gJgFSQL11nd2kbh+mpQeCvlz/3szcbAgqR9x69NccF19Bmqj0pWexp6qk1BuRQ
obgAO1POecSdOWad2mldahIuYIRAtVA5WF7jLTbUpWVwTuVXokpV5BMXbmMFXLVhp1AKGXIno59A
Cn/+G+3ktberxgWbZXdTqaSD5GbPNVS5GLdQeYgw8hesbgMZrl50838f3W8NcoE3mJneGwYFphgt
qUh+Upo/61lwcIuWjTuMsqYYxlnrJVc3D4N6Hc2CUBNFNnf4LG1h6XSUJFeKw7751pQhxtE9O/li
WMe+kL3z30jkDXf0GBO04VF1zG5pHcb2op0EyK33N683X4TH9KaFlBO9QrbM5Cu6PlXJVdfUTr8+
nXeD/ZlnNg+P7AVZ1qAqcYz9+SLo0wImyA4Z0ZbZOdTeusPlAYJDeozXZEHTrHumhzyQwE9ZXK5+
gWcfoTXBx+HHqaE1nheUIiWknQ8F3YsKdUgvv9C+1tcMYmV7Ivyr0EP2N20KRktrmkgpsGeZFAGT
nNfvNW/w2MCs7cmCzsKOWMzb9eQyxNjGlp6xDTudqs+Lr1yauDOBOqAADMm8StMjUnqFq5MiemYQ
LS2XKeLYNG2r6LCLpasGNOam4AgUriOXJnIcGJGh5DG4eQjAalUINr/WnzyW9/SjJhwaERwfNpc2
TGuqQcaNyFTvjJACJ41QAd6D1ZAv3TtBTS7ItDaXN3DAr2BvI6iL9T87+SkyIscwVsEh/8Iy/Ptt
DeLUt8HYAyCTLXMkQa6VCVoxqVapcKYrzMHXTvqFzXGPV1pQBLEh+n7n19PmVc+KEsXFLCHNt8GA
Buh1HVSu5FqGP4HSoA0N0xHR4p1fUpuHAFaFNMIgvmA+6GhM/tnXP5X44XyePB/2Ni/JDRnQJpV6
hL1MMNoDIryp/T8tcPmjN+ZeX9H9dMcIwgpK52TW3XkfdjpH26QBzYO3UZFGXSHHpc4qpdGzTgz6
ph3ZZ8lPIq0U0XpxacKUknYqWJjbNg7fsM4EwOmdvtFbX7g0MeaLNZQEp/0I8ePoc36zVp71oweq
jqFaS4zcAFMl2FYip7hUoUoTBvo7pHhNPljxvSSa4xHkPvudnoc0SJm0Ivf1HqPXxQe6A+H2C4Ke
BiJR5Z3ZK7aE0LvDNIVsvxuARnOapAYryP4i88WYgC+ZDkMmFg69NJnihpf8pKLnrP3t+sssf4uG
RrCmQnYTHAxzDQ+N8q4n9T3tGxGSbz8TvRriLtK1IvedZuJz6bFXmV4UEq+4yoFE9iGpJoUt4AuF
ICxZ1L3Pu68muTIHDC7ZXDQoPCiU50daH3Db8miWONI6nuYlFrm4H5Gv9tgSbIoOUx+ipDfwCVn5
hgd/iEYlnuataBa4DFCjXc+i9jNz4ZyLXJ4qTDsu7QwbjzwMz+UtYytavraWq/g4TTyRPp3IQS5l
JTlE28cKeaTJj5X5SWq+nc+J+2X26wJyeUrNsTeyCAdlN9MbcA5gpH1+tiVwghSZ4GQUmeIyltmo
vdK2gKivoE/oQkv5YWaHYfh53iHR7uJy1LqmUMTSEYHD9MkiD1N9VdcfUEt/kzl0rohBiypZ5QSX
k9abvfoHU91CiVbhvt27kvffBwreWDO4YkYi8UoAC4o90j4O0NBZpS/D/M0uvp9fud8cj79igScq
GimrBFmvYsDxOHuGm99Yl0ugetn/SLuu5rh1ZvmLWMUcXhk2SatVlo9fWLZsM+fMX38b8rleGqJ3
zic/q2pHAAeNwYTu0/+ec/t9SRxOFE1oVc2oIxeWHob82lCJYILwAp3DhThPo1IUgQujf5JlIHuz
T+SPJQ3O+8UhQSXMijEkwFd9tnblpGIxwmnI5t3l70KcG75TS7GGoi17mGksdLCH+0iCReEghQSY
UnvGQUGoDBCQaRiWytshepXF0R5rKiVPLYYHATACtxHaSR3ZcOvmBArXtMQgKEW5TcCmzqGAAk6Y
uIyBAqp8F/ovg7m5/E2o2IHXKvRlKFyYMs4K5OmLZ1atL5zg+33v+LscrTCpl4U2NR5MLIpvzRIz
S6waFTE4WEdtcPei3k1OhxAxg8HFDP1YD4bewsP8J3BbvqXfMdnjgNwSvAiuQKYNVp0O8oiqaUCL
xDI5p4vkKGxDn10KkVE5EAt/lccW/MfNRyaQgTkLU5zrdUlllU2F4NKoIa2mQLQDK3sCOIiAOFrD
eT2JubDH+aDfCaoRsfvO/zw5jNVOjG3lJtoX1z9jk5TqLVrdSyS2UXsXoQhscrcSoph8GLUC8V42
mk4Ug8oulJS91FBigoQhPjdXCnWbdAUcUZ93gbAL9StRJdJ/60+B82L4xFyX+2k1maWARy0660rc
sNkntHd0oPVC4ckR74kDzS7Rd2Hdwh53I1lWpZqIs8a3tyHjImXa3h/3i4Ul7m5qMG2PUU7s3jR6
ImaFGYMdXCPf9dO/FMwfywcuTHI3lSH5vZ4EyBA0h1590xVklUlWyHPCCIkeMNo71DQ55STs74vQ
vAjMvpvDYHKy9h7amVrxLGgfubEWy+LAw2jUVreqGnTD0VNp3CXtwaKILKhVcKCh5UkgGQUO8Rjf
+9LLLO1imYhV1p/yi2VwQCFHsy8JrTmy3DBeSzfBjgWUw234xdhqh+YRzCZESEGa5KAiKPw2liuY
VB5YfgzKdLnd4g11AB0D2gTbwvEdg1RmXL1cfi0Ukni/uwSCy2hQkUNw4n3U2Gh02WQQIxMhNH/D
tBkz0SYF+FbvzIVJ7j4LI6nQkg7vp37Tefkj64Y03WbTfRpcxYuQB6eScZRBDkfaZm6kKYLba/H9
bN70VGRL/T6HHp2BBNbUW6MTFd8C45kUir3s8NCV//0blWqsl5NpIMhAY2/m//DD+1H4/ldg+05I
OBo0JPsEOIK8HV3BTkDPEEGeMz5QU2vMj/+M6pDX/X01oTlgyMEA8DEGTza4NKBTTCYLLuubZqiW
zNTr3zFzFG0VWNWI9UzzMbU2jbEPBiLiXF/J2QQHEmg7xNhQg/uJjUb9HMFipRUKGaiVcMCQg3wg
aiNAah5+EdStJj2a5IQpOwLvP8qvpfDv2cCcA0Ma8PjDBCtInBQ3OpRfEWPuzV3oUVk+YkH8o3ZK
DaUuRjzVq/6pmx5j4aWghpEoE9yRN7RQmYwJe9aBxPhoqZO4Dy3rc6xGlX354FCWuMMvZl2SzswJ
8uElhOzhLHgqlZ5cB5jz1+EAoKobfwgzUXBm+bkoHrPKu7yG9dKdejbAFrkIDNp4GgVDh4E4svVD
6KDz8JigVcryDEjtPGpoVEfhKbdT1SUsr98/Z8scGuDCgxZ1jO3To/1090bK/dl0y3lv3M0gJRxs
qjme+l5c9CCCBDzNRgSxRgxSuSjfdQbYL6uW2FJ29t8dKE1VdBVkkYyK5PcdleRirLoWr92svNKq
B6P1YiWzWym3VRDU6uOHaqALe5yLjPIQzWkxIf1VHRWMNAdUeLKKEAsDnIuApbht6wEGWnfwWJyg
l/YrhAE28k54JGfCKWu8W0SCkcqdhTrAoYdcZb7xITJrHDHAv7Fc9f6yE7Ifu/StOJeITF2T8xRg
IWfftNATE4y8S6qd+znhFOvvz8UmcjeGWZdF5PuK70iSnaV2/jiAGiRysnrXghgEyerN/y4BhRf2
wiJ3eYC4ahqHoPOdZB5TOx3TO99sN7UPtiff/KyVCuUnLHr782bKfECZ66ORCwXLh6HEIBmZq8vf
JPkuAd+T8SCUu7ADFax4F2gpAcRvo+GXLHNxZZc3WWEM2Nz4Gjhyb4629QAOTTzltJsYJV5o9wBB
7xihTbmlPHYVVn7tM7gQfz/veSU3oD3WRqdLd4n/nNSPc/7lspsyN7y0Ph5SsnDOVUXFpwQxk3Yw
i2vdOAVoqkhEiXBUyhSHJm1chuqY4bCHqQ4JZKPoDnUXf88saP9AWCbcFFPQEr1S7DcvLY8DmKmd
E9XSWHZB+aFoMVrDny/v33r+YvGNOFAZ57xPIoaRxQ920VTfdXfY4KnzM9lE8pJTC+JgBXUwq5J6
E1UpY9/0x+F/b9VmR9swIWNugfSeD6MEvRCbTkIYFZif6jm3B1IlavVyhkI6+jIl3Xo/kBwoyGzV
6MSawAQyXrOxgOCo3ZSYdM09YbCpSHcdHxcGuS9k6CUmoCqkoofxSWi24vBk6IegOIXVaBfWXijA
7V7EgDHHaLdqR1RKV88w5idNUzF1Cbps3BlWqlCwShTeJNHYTs0XK4X26ZxtLrshZYVbY1tFWYLG
Dfh5dVTn0q7r11T49nc2ONerLdT10qZGKlxFimTjm18GqrVxvTS12C3uLtM7SWuGrENjwKc3Bq9T
uzNRoVe8+BA+XV4O25J30LAwxV1iBfg3JdFvA4Sgbu/v0CksY7Q1ID7MKugxIkfMzypMc/73z4+m
c2HqZJxXvXgVm40VSXY13hjFjdJTQejqghamuNtCHoM6qQrE28Z8EzX3QXcyk9gZUiJjS5nhbowy
mSMhMBFFtQHe8mm3M9TDLBnPYdcSe7eKdYsFsb8vHhDQifPjDF7tdMYVNCW0/AOXg8p412WcSwAE
59B5EaM+2YcBlNoO+gSFJeLor/3/qmTpqinJUJjnJdjTbJYKIUPUAtLDXnwSk7vLHrx26Je/z77U
Yn/EEHIYc43fl+KnCFRA+UnXiLaB1QSiKisi5CksME3zQw1mU0VTqc0oStZ290MqkM2LvBDTNZHq
xc8qCmDRSfrnA+ta2OS+uzla8ywKWFcN1e0Z72tPVfeXTaxe28t1cbBcYT5SjFg/cL8pr2fUwMed
/61ymTQi2Bb+d4EUQ1pa475U1SWCrsSATlUX7UTVtqU+7qsu+IhDLzaOc2glEIdqGJDTU8TyqCZf
opSqUZP7xgH0LEdNgdxkgJnz+vonuyu6m1FaqJ3/IHq96uGLBXEYPciI9RMTngCYlk7mHROxZEJO
QmP7O71yGZMJPfdAWOXzVkVbZ8UowaoGuRzzroRe3UR8KfaP85fPwiH4MCsWZSTHOqwq3QegyP2p
g0W3o68i0Hn/dO5K0IfEUuoKX6tVvKx/qEyKMJvyB74BQ4ZUihUHFTtH4F528gfDsMsdawcft4nr
U8Psq8HccuM4bBiU2ECmBSdpcORDi0Zw4Qa08HeMg0DcWbfUnUptIAcT8VjOuR/jipCF51jamy3V
374WDS/XwyFDaWVDh0AZRcJDcTM+BB5COFtATkK22ydaPYNybQ4h8hGKun0Cc2N5Vyd3UXUniB+5
9RY+xyFErImZ0oYIQ0rrBLmJznr6O+jmWzJk0JEG44wninKaN4zpKnFUN7wRXdEWXEqUnnJwvhlD
G/o0bFTsmHQSHlhGXvDmbf1jclmXBDXCTFrjwsVhnNTeAJUshitaXEuJ119JN5gm3DDGJiqgpy53
g4OH0Eiraq7g3UyOGFOsTpo4mSNj/AYzZb4t2/LX2fD+7vMZXPyIthNrGnD1Yu6BzY+kKIEymi11
o+7iY0Fkjgh/Nzi4EMx6tgwfzji112m0SfwjOY5FfjP2PyzCMN+vB23W2ZkKwHH8s98E70njyJhy
kg3VUreaV19AhsFBBsS458yU2VsPxXZbcXE9Xev25PYO5Mp6Z3Bh1Q1VO23dj3w6FQJLigUxZ2gc
/r7SVDIztRSwmxArYqIjB3XfH3pPdGMPPkRZW/12C2vctwukuAJ3AazpT+gNwQji7EJLGX2/zT+l
h87V8B5HfkdtL2WV+5pSkLQBHoZvOXYdbHPJzu+f/3IfuS8Y1EonRz1euUyWZripjvJeR8JI8cpt
fKSa+ddeoCiM//poHOQrjZXhmYD3mgAOMUuOXCROxea2004BJc+1GtUsTHHQn0myL4Onig3Z/dRR
ZIJmtI4i+/DvgqeFGS4qREYvaZoIb2rW9JmfIsG5/H0uu4DKZ5uDch7iScaB1vwDLslsvpkboruc
MsHhfKDGYl6qOMPdvB9nNwB/E6XOdfm7Y7t+P6zTbKWGoSAya5VXU34sMP6sWe5sXJXaRGzY+kXy
64tAyfB3W8YwhBHGLFj3BbuSq210VL9Fb7zPsl0eB1ui2LvXA8GFSQ4d0rLKYmvCGZoOMmQm5h1Q
yVa2vYcpOvRmUyS/pD0OF9I0iaM+gj15W9zkm/lK/6ZAK9m02ak13IaKPBkG/NnJ1XcdDRkkpv2g
D9yqvpdkWypAFZRtwpFo1qcckUMHyDZaiYmXqBuiCFa8+KY9hYSv/8E7oARiWRAkMvjHTjv78WRK
EwI2yYaiWLQzXgpHCmwDDcG4PGD4Oxt5vHyI10HibJRzf1+0om4cYVRTd93w0gyvl39//dpHLfb/
V8X5fCbIaTSxa18LXP1QbrKj5TWvIMy9ZwMp/zsvGTIIC2ucuxthEZUWi6qL7IdlbS3xzqyJdNI6
YJwXxHl4qQWm36g4xIPlqNWD0B2GflcGuh3IVFlt3evOprgLcCxiKQpD7J0YHE39Wkp2WU58//Uw
abFjnGcbapt3UgPPFiA8dEBYhryB0tiQhKh3tn0b31QbtbWLl8tusX4FnlfGXYFK0MVjnWITMR7Q
BHuxetDqTwN6kcLE7iSMuqFqetki6Yjcddj1Wl0oIhbabwbP/CJdtXgRda5vTw/1ExUeUdb491Dk
J6kpROxa2dTXLPiErTfSQfAMuxQIEi7Jd6lrI7Knegw/mUvTqYfANit0DiWnynoRZWofCcTgX0M9
FNPMScTKxs7W7FqGPCGjljUf0x9hhZ4ENt8uU+//dZj/5S/8ayippl5rFYRM0fO8SSH/iyap9gVN
8cYRVGF28km0wzsttoXNZa8hTiD/MPIL3e8TlgiohOtptqPopra8vzPB4UmeRUlUQ6/NacpXkNDJ
uqdVz5dNUJ+Mw5HEF5II5TU878TcTmrJ7kOqB+YPF//5C3E40kXIaIQmjtd4atE1Um6i7+JgM62E
LQhn7fiuogrl5BnjQARq5GANNUE126BE2nzJdsX3TsCjvH5WPJQpqdY5ahc5AEmsukjjOUeKlU1k
x4XdRIS3UZtoch3BmZo2WqmjCqpulU11x15x/rVyF91m6Ej3PekjI1uL65Jn/2nkIEyLAo4xIsdh
y4LoqqGROZAjIpxcYpH6+zjtl3uYXJzRVH1UtdUESxBAzCFHW6rb2mPpoWknkcyh7NcuWeOCjr4p
K81vEQYYIAJjvGOgAPo0bdgL3HKp9hPiLjO5mGMam8wfWPZY3pqHZpscB9AptFtj/1eHmC+TCW0i
6lWYohM5eVCmY0ABO3GJ8KNHYjMHIQbDkZAEB0WEmkXUgnfgOS2v6pQKbBjgXPo+HFhAja4cBlaS
s/qrSXPz7FuNglL0eHnH2Pm/ZIXDh6yOhTyzysCtS8XpzNhT/MYZw/sW7O7tlmzTozaQwwejViw8
VmEOQleukYPTeHoZywPYvFW0UFxeGuFz/MiRMXexZEoACqZAAZ/bMp+jUwjEd+KnjvJqBKVshDxr
33ySgwfF2ORVYgc07Sc7kBc+lcXBgznnbZPnwFYrtOdXHx1Cgdfu/E1nIeFTuCKpLSoTEMEn6aq8
qEHgVoN2wNPRdY/A9zRsm2dQyh/63ZyBOEL9BPIjJ/fKY/EPtKDdkUJf6gLjRUCHtjKNoQL8ssQy
m3wKDiZqxkyeOPQqouBAQbDFBRpKKeoia81HKmDwGEm0Gnv6wwyCjHKrh8RVRlyWFvOsRbYXE6dK
CdYXBPimq6ZfalIzjzLAQciQNW04zu3klNNDK97FFOEW9TDiiYDaUBVTY8IKytd0P3iqM2yVl8CL
X+ST+Gn00Gq4iY/Zy+VzvaJD8dsDlucDgpx7NcYMGVFwZ3ooezTDoMhVOtR1QrgDOtl+/0Igq2z8
tukwZLedN8am2oaSM9+wIb9pV1K95pe/FjQ2fjem9YkgxSP6IzLIx4nq6zjsLm8cZYADEMzotOEw
4Paqa89sTt1IUV+z0/FnhDL53F0phCBqMjA5VarfQrFwCtUxTIosmkAEkx83kvU0qzIJlzzoj4sf
zAMgfQLJJ++/MR8TOSeTb7vrB2GWRxHb5j9NTnLDdOZDt7cbdJez2Ow/cLRevpRNPmEnlOOg9gXe
CfKWYZ61YSGaBvczSxt19+yaldQyF2TMuUNlh9adhHVuWhIUGXnpmsmvkgoKdRjxSw7a8M30Hz/i
hL9+n1ericu0y5SonJzQOlnxo0pxwa7v3fn3uVMUW3o6zh0Lazsw5YhPvXEoQD2rl0cwN4fJ18ur
+cNr5GyOO1OtAQIHpPjBOVjbSn7KoX4XHFKoxu5iE6O5IMLYUDP9pE0uck/CXgjQcoQyTG6zaSjB
bnDUbNXFMMzPM6BROXLCKxT29+VVlc95Vvu4F5sA2cJPtUBA0zpynLeRu3f1oi/zjOUQfGk7T/fo
yR9I2a4/AMfZCHffxqlWjlWIJsD8U+MVN91WuK93+Y8c9IbRRqXSMavhGpp0DQllVFHl1XflSh8U
K2Lh53WN2uqGMZKaj4HqovoI5p/yc08+IFd3cWGSnY3FV+qCvg2DrmKK0qM7u9MxzxyMwV9VrgD2
BxlV+HJLS2usUMPjPl6Y5YJ6pCgTtZZwpFPwsbsJmCqTbeXg9O0wqLLBSfiS/MMaKro9YwekpmMu
L1rj7+i4mMK0ZYm9JjyK1eAKPfJcCvE1KSMcqkBdtQ4EtD9h2jrZzSDki7Jsh54/5zKcrB6zXzup
8YU2I6r8Fj3XEwap0WNwEsaPgO/i9znkyNRMHHzmIEVwV8y3wsdSugsDHE70kTb3k4/3nfEA1iFW
uQWnuVNBYQU3Zb79a3scbtSm6OtGgNeBYuvb2WWTgZmTXrHXQb6lOBFWH6+LxXH4oSeZ1FQGisVm
/xSGpT11j0pyiIeDFH/s2bOwxYXuiT6BormCLXHLpu1zNzgo9+nbs8e6pXqFKLfjcMM0BdFqZjR7
JlpvD1pij+RLYTW3tVgPhxFhIZttwlq9zSN7QCKU+YYKyk9+S7K1j1jP2wNigYNpZmgZeFQCEI/v
zfw+8+8uH9PVUa4z4mlv74aFAVDWZeitaliqvdwbu/TU7xO8xqPtVNoY5Er2UHNwQFI0fc2PEfX8
WX2Vn7fy7ZpbGE+sVtKNjmGRl8z/knf3B/O12v8X4Q8C+d6CkYU1P0gscehhTRlvoqi258ZwpI6q
67Kj8+7lsFgThxtJMk+BPqB2EXxRauzqvzdmuxP38km5y0Ivvi8PE81qQfjlG2nTYnlGV5h5N2J5
rH9GYC1QV/4GjBboRac6t9fjj8UiOfwQoyI2+hrom16Dd9gG8/A2usZXQ7spraFIfTcOQJrR7+dm
wsKkZl8rp8nf6KJHHAPKBocbwEJxlDq8FeYTOwgboBQyUvLj6KQ3X55qEoCpc82BiBj6g94Ggu/0
3UFDjKtBPJtY0uWoDVp1v4dQumbJVdHg+VDgLglBp8zWZDm94eQ/qn33IF797R0mc7FFbDTtELG6
HZPVnG6Cg7yXtmDPsrapN+0iqhBKbOJb0m/h8XrZFHIOjSJnLh7F3EPbBrGHxFnmFXkhPqnhwczC
7PJoGK9ZiMZ6JNOkjzAbLECYl+E19VnqLYYZkpTs59m3LdPyJvXrZY8gfJxX351nKWyLEndjDAGg
2SqfS+2fKK8JAKT2jIMGOdSyVExwPXbalYzj0za2PGwsiq9vPaN7hiBebTcajF6pJVxc/tO8iXbJ
nXATNw5TbE8c5Yjmdw/j8mAk7a7A7oQEq++gUn55Q6mlcqARNVVj9gkim159rYbHuhwcq/6chq+X
zVBoyycyBiuE/niCpcbXTIMXmjCxrSt2t2EyqJ1PNlwT54pPbPh6r+lRyCK2/Gr2rypqnHY9D3X+
dgqHE+nYBVJvwEfK1+KHijah+ap8SV8y8BIh94C+J4rWg3B9Rf4dC4VMRGMpcxZJcAXxYIHdk6pC
Uia4B0nSdFbUa0UAGRrMKbS+0/a+qzdUymS1FKSh/dIwdYzP8nyYAyiooXmCt3i/acG7iDbxN+og
aj543bXPZrhTnMqVlY6sfWZqEjsenoVkm46QGaCO0B98+2yIu9wDtUrKvsIt1X7q3XafHKJt/ONn
Axw6Zom37x8c72yNP7FFko1Zgkddd8ie49voKt2EDyj/ZNcDypI2dJJvqEuKtMld9VBQrBU1xlZi
+nivIpkQfWbBYLSfHVahHr6SFtdv/l+r5LuR5Hg0MFqH9LsZ7RnXIyTmtk1slz/mH4qjfzhCOxvk
znMdJLGqT7hZ8ulZhrBYNm+ykCJQWz9gZyPcGS6yIs80FZdk0V134qcC/X7Bj8tIS5ngzrBZCH04
aPhUkvkFY/5y9UlJ3Msm1ks+5wPM9xiNuTopIKzBVARCZ5ZJ6zYRtAZp+cb15OrCElvtMjwyZox5
xEDZfmNu0ba1GW19L+4bl9H9BC7JoExgBj+CUVR9LVsBeBzlu3KvO5Zom7fpV+mGFRdkO3loTgko
ZRqKj5r6aByCxKHVh9mEhoyq+pZEsd3JoCMJyI4n5l7v33Vn9+Ogw2prtM7KAN5w3xdo10UFzTWv
tRJNhazZ2Z+J4IL8fBxuYJirK9QEzx5hp98pG2UXPfWoU/unCbpW0Qdz8Wd34buRJCUX5WaGPdDl
sAdk44QnwxtwJ2vwzvz4tzDFtyPF1iBEZQsw/n8FAgimGjdQINC2yjPEtDdCtycO3/ob+ddH5PuS
anCsJHMJkxlmkXz9VrBupf4ZouFFfmqEXSruOimx0/R/15NkeeWzXQ5YMm3QsgnJKWdsjlof22N5
hWos4THEQXjXmWRibjIYgCyqeFD1KzP9B2RfxAauh4bnhXCYYsl+VaQakF4Ibe3ESoiS7e/Lq0Fy
dZv1pKAj8PayTcokF4q0vhHOkwHcT9uXTjhG9cPl36cuaJMDkMgaeiFnjUPmsfAmh40zZk5vyw8t
OtZaJ/SoJCV1tE0OSxJz0pNUwpcKkU5+K3tZL4In3egSsDn1gg0V/1J7yGOJ3OZtr2GJrTTa0vi5
oS7nVc2hhYfzLUpNqDRShtKCi0qe1TtMTAmCIs50q96ae+E5eMRbxRFtJM4plyTcnu9aAsNlpScm
/ENpIYcOjtMroXYCTI+Nzs3kYjdDu9tR82NU3Mq3MIF7yyjzCP0U8R785276AOWtzwP4mZNN6uCE
/52P8v1LWa8IQcUW2YLJlTEztCic3+Zv5YHpyvwq7D/WQX/GLL5dScBwjzLVcNLoGV2VV/MOFIUW
VNR+8nfHVM8IuaMctNSVVNTjjHtcxORS5Pn/qPvUhhgh+JmnHal5SJrjYaXo/63vBF96l1Feoz0x
sbM9JqW2qTMTIEaBDF9D7dvWT4sSwZh0yhuMXpSbkZFsI3WwCR4Zq7e2p4CTOhgcyoyq1A01mwgU
m+tSPSnSnUQVE9lPXAiK+P6lXKtq02/hlnmAhqLnNNgZkZ1lmd3Unyp1RxyCyyHYO10zlETlUmDl
gvHUeUwYU49t8Rt4dJEGqVqbOuOXQfO9lhlYOqWBjUnr0ymHmJ5BtOhRv8+Wu4jP5z7trbBKUKuq
qh9dHt9kI3nTUDa4wEObDFGYcxziAERsbAbRV+wUYV3nYp79Tv4abKhdIy439Av8vqw0NKeyC8HH
KezyPatDMLlHf1P+YOFB6pA9dGwJf/bBd7pmYzrrhWrgbmNIPDzFm0LayPvW7qEeXz3kT1K0veyH
l985Ft/TJHdaHykVXgJNP9tCjei18jrrOFLqRKvfThdNSCqCJBpq479vZAT2bn0WiwlMT5+yYS+K
L5fXsf6lFgY4BxzLDNSfNRy8qjfqQQTXaOUwrVkp2xZ7VnYm8y+rJ3hhkXNHdapVRZkRJTCaA9XB
5Hpo1y8YXAdljTE4pPuv+sbCHueLleynEtp9mG/0ruihsvk5v0rhGr49H6cdhbirnrEwx11hOkbz
lTGfQJrWq641XlXGlwrKdAkls0h5Bnd3pcI8dkmAZenzMY8f5ZJA2tWbY7EOLiIeLBOHyozAd6hd
hdO1WO1VchKR+jTc7WREhVWM2gghhh/xnmlcQPLcqV6NI5pt4XpU3nT9vl+siQuBSyHLY4kRJwiV
yxRrQpiznlrPPymO/DHChLM1vm6fz6VcqOzBV9e7TrtJ69bWrO+Xzy/xlfjS/ZBC7UTuWerUfPKF
nSgHtkhyDxKu9rati0tKH9MkmEQsRN7Gj61v/ywijk75RUntAJwadL2X+lRvuLWwOaWmCrVopNKH
w7xhUlysTXX4h9Wyk4eP1bIXn4rDiCEUdV1haYhwn+9ZIGi9zW5qeK3QtyO1nRxChJHYlj7EcZxe
vs6s+4SicCMQ6K3NfbF1koavNfr55OhZm9iWL3mC0IEPAtnMNJkJvi7KATmYqJI5SLUcXQCh2jp+
AI4rJG/iligoUteUxCGF7jfSHJhwBx0qwPhClSPEznwfyC56RpCaEsgJW+orcVhhFD2KNwxfzeLW
x0y0Rmwc5eF8bT5Ou2BqmM+xt1XopG7wWd23P3ycqPCAc/xXQMGX5aOkEtQkRz3AsLbZ8FhNV5hk
v2yC+kh8Ld4vMIIn5FhRMdnl3tooX0NX8yDYgEl5cE/gBnYIi8RH4ovzVWUUSGugpmc+yQfVAaKf
MrBdJHvlILoMl6gXMWWQ/X1xtoZJTNuSLTEajmG6yzSCdYL6fQ4bQKpWTgL7TOV8K4bfy+gTsWPE
eZW5sCGOgrkrB+yYeAC/3j20mbfSTeuxDi/rwBJdvlN4hE12ON9F52d05cv0PULz2eoQEs2nIIVn
qF7hZFAeS91sm4Iw8xoZbXhIjqzrUft22Ti1oRxwaPCOFPJqvlNKED2rfbcOd5ctkAeZQ4ra8Gsw
x2BLIarcOe1eQpZEldAW3ezl3X9I0hMBNF+ajzUFY7ush612RUYaUm2lzFbtwQ2c/i7aUC6/PjZ0
/nx8pX4IhC6RWP/hcFAP1SE4RI51tCAOXDoakSJhW/XeU1RFAtG2Ci4tbitTWQapqo4MyXRgKdj+
athU+/TQEZ9s3Sl+mXlXHK0EVAFaEBsnsnQKhxltQxrl9JQN7uXWyGnXBBVOsrVTTixRET5AU6EA
HKLM7Al7/b6gvhSxezxPQxNlga8wCvRZbewgPUbJoUzB4d0m3tTlTqM6Fgqzl71/HU/OW8lC/AUg
lvmkVAO7/7Pytu2+B/4+8D+SI9HPJthOL0yAByJDMSJEDksMOrtR0wjD6+S0wfqpOlthC11YyTQz
EyZ9ZEoKaBq21YOF14jp5vGOda5FG2o4cz1KO9vjgNgIk6kbWa+3OJ1qxSu0CQ2AXmlRc8OrH8hU
LQV8zoYqGVyApkSSgug2xayX5Zq3VfVYU7yW6wBoSZiQ0wxNtPhYHdmLLAl06PkJO9aGNe/k2xEU
VyCB8GjeSfb/voMIS5MVsPCblsxXDIfGGJu8wlSeMr6U9X1YuRl68dLwoallwrfXTGFqQZIkFXT8
Ik+DHVZTJchMVcZI8ysrUe1R3Eyh4Vim1tqpoNxdPkpriLE0x11VZZRWflWpGEOG2EuVXwc1YWC1
QLO0wMEr+pIrXxsxXKJ/jh8x3vJz/C+6S7bjfbSPHofeZkKIwYYK1Iil8bFumpoDsoEZnsLzTdf0
dkTz7a7lEhZr4wPcyc+EzqxbC9Qg/mcxdN5maQc7A1Y41tbv0ZZM9bpSq2KQsoCMrlbysaj0EQSC
hSur8kZWZgL71k7vclUcvKLjGZogRom3IhZllLYgaU4QeZcdb/UAL61wCJvNkR+KbF5N6ez4Mdop
V/o+xSDqM4M+YR9+pBS+tMdhraH3g64wTfex+keNrlSwq5jyh4ZOllY4hG2rWNf9BJp0BoQ0oH1X
fw228x1jYG4/02q31JficLZtRmUYG/T86WpvJ2lmR21l161IYBIDAR7+loviQALSiumgs3ztnP3j
VslOyffi7QyTwrj9S6/g0AJdBF07xhDZkU5vwwS77IhMHVoNx+N/eMqxeOjCwvioVhzKYopE+OAI
eb/sYIL4s2UkmXg2UvQtb9mCS7a42KxO+jKFOCdsdbZ5Zx7yWzYGLXjNhnG2ipv5TrdZrZoOpgkv
4ZtQk0lX8lKG7KgvPUICK5CfE5k4zZQJDjLUVEyzzoTbB1lj14rrZ+C/LYl3KgUZ/Aht10ZyPM94
09WuuWXUvvqt+sg4dmVQz1bU/fE2uHLpi7FFL6DW7PS4yhpMyUvoNUGiuHCio3gLXRJWi2Zlijm2
29iWCUkPai85CMlFKwt9AatU04OU7aXpcxw+E8ds9eKCMhjiJh3PHo0DjqTrw9AI4PjxXkBPPqit
Aw8POvmxRklEvxrQg/Whk70wyYFIZo6DJYi4jv9Vl3N9V7tRtsK2BocR1Xey+n7UZNmQDQVPOpmf
OajGPmzVmLFoVa56QHf+FRpRVSYEBQYgMq5e98yFOe6bCZqUgY9ZR/M1rL0N7TJ+w894sG67F7K6
tPZsWC6O+3q54PtWN+r/v5WRV0pOy1r0WMrrmDQO4S2UPe7Tod1E6SUxY9Wzn6xayeAwdQ7WIKHt
8e67bG81xFlsJncHTJVettKEJ2U9VzemnB8D1f87EzzwF2GdBUkHE2IR2HU+2cFAHbHVu+W8Cj6D
EWuNHvYDPLB2x39Zd0q0zbCeTYpddTUJunAIHuGbyCgwEZJB8P6ZCTVZvhs+GGiZ8W3xsQ2cYUem
16jVcYBfVXHp4/WHOTL0YKDVO/Ksm6lDPzvriaBIZFYRcbGVXKjYR30a1xW2UrO2cXMlQ0w9Jj7X
WhpjuYMc1udq0Q5zDYcI4+ggV8Eu60S3G4xDZ6HvtqnR24ikP2WVgimFw41hUhsd5CUgrJlsVhzs
X/wIinXqJj7E35OXvzpXCgcbZRa3o15gGwUltEtFtNPy6e8scEDRxw34tSy8+y352hiuLYp+Z7Wb
afmZOGhA1dFqSzGBsvTd8INRksmCjVQyiK08xi+VbiPJISM3Ao9UbqBRE8tMj0Wcrrc4IPOKrWLY
liPWXg9+kn6bH+XJnR8ub+UqMdRiqbxWmZg3Jhob8bXGV6MDcVf5aFaQuoQmiVd8arXN/KW/KZ3J
pgrW1GrZZbCIeoLQiNMgMXxHGxPold0bFrUyygKHHUJYGUbH7mbG4cmylOatJb/NvEIqzwZf+F6K
iCctddBUDkLSVh+ghpqyfDkjA2hsaedfa2ChojnfCLRSOSjREQjE8ggf1bsvk/+jrJ79lkhZU4Cv
crjRSNIYDiZuZP2InM0bR4Tuzttkz3r0GQP6ZWdcX5Iu6YoiKSCm575Yn1mTmaSoQM3hvVbsC/VV
K75cNvGHJZ1tcF9ItPJYT0t4Rf9a7kvQG/jopZLwKEJsg0aJigDDP4RsZ3vcZ5KhtRLLA6q7UvCl
NR+K8mruB4QceyO5SsAPnbfX4fgp6sH23t395Vq5zxcLcaf4HRCl8QaIaKWIhf3rFtWbt1a1bUZ5
P/u9dy8Z+bxWDvnnQgn+j7TrWI4bCbJfhAi4grnCdjebViJF6YKgHLz3+Pp9xdlVg0UINcs5zUEx
ncxCVmZWmvckNUCY6e3xfvihzdYr4JGv3FQoWjXAW6Bp+HjgruZsZ44XwUxAqI1JK0ItxviwI4HS
z0q87io8v5JrTNZ4xX2y8RRl4sOgYErTAFg/8IlmO/Dhqx+jFuAp1vg8owNS+Ji0bazggQc0vn9B
NBZBx5xIX3cEBzwlwRUJFOzmZOChz8bB55jOtvP8vxN9N5wXxrKCnSN4l+w4HGO3+0Iir0Y6/lwe
aSdVzS0tPzbjh/Lli1QmKER11JaDnKKD29yE6lPB5R7nqcV4mLYtMmmmnBXA6z0HPurEtHqmKlb0
RPc7zF+Ar+AcJe+bMQ6nBzM8NkBxCZt2tPTyQMBXET1zPhdPCONlyFy0S/LacRGhWHanouYzHSAw
epJBo3OWEe/+RWFr/x5o7KhoOs6jFHdwplkG1M/qaJxAQ34ybcXHWb6or89gfpj4S3p2MRPGz4TR
lI5CBrHdD3A7oWSCYTe/QQ+ogIvBQL0HRCFuyZCaxt+dG3rGbxMWnZBIUQQkLNo3GM/rhN1gDSf1
dnI/XE3740s1kXExAZDUFU1Hzy5NT1rpNdJJrTmWyYlNGjvF16dyX5UVZPQnHTRnGDHxVCeOQSv1
b9aCOHfvNXdaZXxZ0ZSRESO6F+m5x9IfOXAuwX4U0F7VXQmYkyltAjopbVwvHgFTFbpbtnFLp2X4
vTrOjWMbg3IiDZpZ4iU3zaUTSNdzr7ojb1D19QvsGN3rTVipRKDQZLbIHiimbnvTXqdIvvpjds/z
UryPwzgQbO1GckBnEnPZL4oDXqQf+jgmMdHX1GVToy/9lSZhWkwxAQEBYLLolMw/FBKmD/Clf0Eh
sa3NRRgTRxpZndtsQhyR9eARfefHOsx46KbbBnCRwYSSvDWiRMo6lG3Tweokq8UYgin84hwbTxP6
76tjC4rURO+AanLdo9PT+sCax77zefSAwnAVFhY433hp+HZFWr6oxhhDVAt1akzoYdExdt20xghb
gwBhBAli13j6fXVDXSyXFmPbw17EMumqpmi1WAjUrXudQ1lf2+vSVj/XZ9AFAZLuI3CEZKUlE0WE
fmiHRsOsahXLn7B5Y9WNAKg4PeFMQ/IMhQkckank8ZKjWlFInd3n4N0IX7TgQ6Ssa3WYgKHkQdrk
uRHgow2gWASL5KE4oH/r517oScd9u+ToxE4ZkSzPjIIitg/po4qIX941wdO+iL+81P6YA8sDEzRp
Fgc1oUB0M1a2XzKw+aR2i9zQEZ3G5q9acu4aO2PUmT3p0wazHhI5Vt2LlPF23nmnxrgMVQ1zItUQ
ALx2O1gqq9AS2zC/7h/cdlJ2OTfGZQwI6yCOQmTSBcHSpgLRqbJMbfgGbrgv+6L+kkFcZDGeItZG
qW0oryeF3SZe5onCQbmhlUXxkGk2t0dA78r7eHiRx7iIIMckRNTA7sz8NjPux+7cKj9I6nQxmBfc
/6gc4yCSrGlns3ot5tDSemsvXzRgwpqArAxvP4JIs7q+OuMl2iVNYzUe0DetMztC4r5gpaL5Eaic
th/vBBk30S1iHUU1lJLz32X5GFcPmXY/xae+/5XwyIDoAe18LRZyweyLrh4l3GApzO0O8wIRwNIM
5U6ta8CzcpeIt5sFf4yDHZ8K5SAYBR2vY9VP7oCme9CvKWZfZWc+dwtwM9dUNFWXZAUTVOy+K4Df
lThLMKiq3NJNL0y4n6orDQy6yUE88BoT265wJY0xjqiY9FqtEaqCx39KmQDFchfMNsseXafnlqI3
T3IljzGSJuhiIWqQSWdnoDDddgcVm8PRAaAVTskrGm06xT+ydLamEbU6ChlqPNvDs3C7OONDjMi1
PBB3scsBxzkfTMXiMjvua6izy4c96FG1QgHQQ5hMbmJmrlk2pzxTbJKNThQWz1kkn6RGOUxq6apm
fNj3LfQA392MldJMgjo1MSgGc9x2FUACrR+D8UTD+ii3G057BntymIgzFGNYCgFiwTh/qwa3yb6R
7kuWY50g+DxOn4wQs3/f91XbjKIr1ZjwkxVaW08U1yXELn9/HaW8vID36ZiY02AkdygMFFQoXBx9
5kkP0Q0dyMTD70MhYKUME286A5wCM8Xbnbwxs5o7uqn1Q7VgmNI1/03Juee6yEScJQg6DNtD3Hga
numDXHgAv6SHBoJnHCru0iDvUzFuJetFse8oTw2J3aU5F823fVPYvtqmKeqyaKC/yHypFMgjbTbA
IQ9mZ7XkJogMSyacgLYhRFcMVTUNXQQKKDutU8jlbPSlVDq5Hn4Dr4WH9eWrDBhG+7psxM03Yhhd
YmmulFCLKqeXSitKKguIhZZoWE17O3d+aXr74nhaMYaniXKhyPJQ0hXYtHioWzcxOO+SrdbfG5UY
axuwPpLKQUpQrg9f8ChHzTD/BesG/phjWB1uVGHzHO+GyUGmbiqqpmN3nvW7GSGh0ic4xkZ/NECP
lPJQFHgCGM8qdl0RRej9OWZcWOP4KZqd/S/DE8C4VK2C+6FgHg5mmm97dbRabeGsBG5+fMxM6bgy
qJawqyKh3iozkMpLB/ReAjmV8rkZOLdmK3PXlYsM9gWn1YNSxVpSobVHvah0aA7SN8Wn7e3AFTnA
hNRamTD0Rhh16asqhkQyM4uyrHJazMCUsRO3mRUTsGHlA+eabtWG34hivv9cZBqGVePaCZ+UHmWL
1iqw7AAXZGutO6MQHrm8KMHTjrEIOV6Svsi10lnA1mvVZXM2BO1K1yc3zXkzstzvRs1zdZTLhN6T
TDCUHQH7EHPMnwIHC9+/6XcTPnPnbziWqDNeDyMj+iApQok0N39Jvyu3hq974Sn5XkrO+EyB9qJH
wrlgvONkXF+QNwuRjLRy5OopRRqf/wyaY4iO0wfu8eoCMN5PGQoQbQfwRMlc30SFelNpEkcE7/SY
+Gouuokhd9yxUT71yfcqBqTG074WXHtgUvW4McJIpleLzjvSh0jiYdb9XsBIoOnwyj5bWxa4XSpi
uSZrwHxjTB17KyIZDVhfEVukt4GpcSAPwaF1JlfxF/umsUR0msQvvCu28ZJ8I5exenGKVDTuoGXd
ZJbS3Ifmdap8rgbN0Qf3Qyd60ZGx+TgSlVYsMmK3c39rIGWRQnIAkp+nDvptKQFXvCfXcjo/oQDs
BH3kmBXv4fyXr3r5G5g7ICRBHvYC9A2+BT7lyjAfMOl8Rvsc9XKN4523zfQijLkJ6pR3hbCEiMnk
xzgcpSy0hOEz51SpZbwPARchzF1AD5Q0Q5pXDoksWt2Vzr0fgB4wAAYvGEeED+Xub2yGuRlLkhmx
XsGPoOOA4RW6ulo+0xUJCtPJo1amBrijHmGGt9DW6pUmQFZg1uSroZAzWT6CILZWiDBRtFqkiq78
Vs7wPFGIzszTju1zLqNxnXro3HBe5htv1DfimEiahkOvDRLE0a0FCsVMu7q595Hixhs5jE8Z1UwW
ozwn4EJST4IFa8f0Bn3+BxYlkigPHEvkfSrGl5i6tNQGgV6GeKIsYAlIkHpwb2MWh0Ln0Noy/2nH
E8o4lUEQk1waYf5ac1alK9H0OVptvIrfnCLjMeSuXAKsSWJWGgQIVCsM++ARLoLYTDzw3PFWX/KN
NMZlYMNJ0zsF6vSJaSfzWRM/k/I2jUQ3yO1C8FIVkxW8N9HWdN0bqYwPwSrm2MwJpEZHyVOc2i8F
a7AHV3KjE/o3nBPleCzC+A+wcc+jppIS2GLjqXyho0xAmrZ17XUknU8mSL/QjgvRGBfSdRX8o4zY
OlWJKxOvGH4OamUPk7Ov2LYpGljawwARAUz92wwyJYmGLjmykjKPgO91sxTuvoC/RK+LBMYWwS5Z
yHUOCeTT0DjZnXJFW4eB4S9u/i9871bZBHZxkcdYoxhkqj4D95yiBvwGQuaBpvvEFz1ip178IWiO
N/IYOzSVDsumEh7nA1Jvb8SkF43Rt9rn1oN1LKd/Q15MdXhvHRcdGWuso1AfSVbgfouzky635jBb
LWBpE/TP9c+cD8gxEXYwJCMNWASriQBaO9Wwt1M4RWQFiYP2x2/BN59aGI4zJBzD5NkNOyEiY7om
1QsgiiXncHkFqsXAotcDT9Kj69bc0jPnTF//ntVbqiwy0ZCMggCSQbilTWfZRhHkWnDD43zbe9mT
hgF5/Sg+cI6XRs6db/lqzyu5mWr0BfaUCN0HPMt27w9XPzRregKGPZcZdzuK/7EbdoIkiVsk8tFM
wLJZfJHy4lwKsa3Mw1EZZcyWY24qWA6qwas88yyIcTKSqaXyEsGCpDk6C+3itXVzzzlGngzGzfRJ
rOltCnPBYwT8WmFraXbsGs5yA4r3hM7zGV/4r316ufc+HuNsQhCkmY2CbHlAjJvKw7gcFIKt7Dsd
BcEk4FFP8y4FiwMUkAWvkRBPcDlz6It/OhjnyjWvsbIHMF7eHBBXHD30lW0mkdKYAMYtHVVzojua
RxjO9KB8i25EZ7jmdT23a5AX180u0GmDrJEk6Ildz9YiW6AibHKsH+AzHisXZGKibPXg5LRzZ7zi
YYpwdWUMqKj7zhgVGBCdc5GwXPTPyATNck1Q6+yb63Z4/3MRWaSgstXBFNy0xM6Kb4L2JCS5FZQY
YpgMTuLC8WoyE50qrAiawTghOmGCRyC3WvY1xORJkV4R3oInvcU7d4Fl7kmMUArEXqyccL7NUzdV
E2spH/fPjSOD3aFLw2oUiABnKZDObaQOr9TZ72NerYZzrdk9ukzDE0Sacc2E/GuY3eWhAlV+poNr
5Nep2tv7SnGM4d0mXdJkVZLA8jTjhoTnTlAtAw/jqeXVC3mCmMcVRhQzvHWC0qkDFPVfaiN1zOFR
nf5jSGO7MGYI2BqVXiXVVzz9Kj4FQDRU/OigfTcdLjPV1pb7OgNTmPAyVFFHJr0k6J9iDdZLbsU7
4Rp5n0uxoqIrum0jnoRjjv/ufzhOzGE36eQGI4xZEuaO1J9K7XvPA5rbMkN0RTS6LK2iUcJ8r5ZI
vaKJsPYkHew5k09CjZwgFO7KaDlOQ/aQ1e1xX6XNkvlaJuPyhRGMooGO2kULPErzGai1qJf/mMAg
aS8u2qoet6y89VhdS2Q+X0JqxZhMJOzhjeTRkAaSdqc/J1bqcMsLW8nWWhbj5HNFSFNQHwL3/Ln4
jCE/O/ymXC/A8CGPSA4493rLWa2FMclBoXcp3myInqHZ3QZQsDLV+zLkIjrxDpDx8dOSBY0kQs4I
ToDFAav49XLTnunqicRZAtvyIGuVmIeH2SNZ1UOxdPohtwY1s3rhWAso3Kk6J3C9Bns2nKxEsfNC
dZDM6rLg1LrmED4oXoQ8AItDjtlbmEJN7pAoH5Tr6TTHlvqsuMRNarubMa6uPGG739m/FpxPyU4T
FWUf1OYIj1YXV+pw7PWjPnGGorecyVpfarqrXAvLUmWpDXgnAyQLr+NA9fdV4P0+40zyaZr7IMWb
MZHTs6kITySYvH0RW8nGWgXGd0gK2qFZhx5ylWFLNcULRhmsPnqJQm+ePxJk1sIYt9FkEYmnbMS8
/WMAyqDe7w7YKgOoFKagBOcjT5i1NMZxZKMRkZbGmCG8GpOzYXCObtvAQEkMXhFDltnN2wYYaUoy
9kClAvRboNwk/fdi5ljA9uW9yGAsbAD7XFYC0d3Wlr62ExBcqCUwTfTlpoiTX/umsFmeQ//nj0KM
uTUBelFF+/qcpjA3wVG1sLXiNdge5iHMbYZJWZZNFbBvKl7pb2/OIivDWM2whD6LLDW4icz7Qs6t
qX9Ja6dqVY5n2rxIK3HMMY5Rkc9lCXfbRINXh+1T3vKQqDetYSWCObxoTCYijcg/p+a5yh/TGLSe
KafRs2kNAGMB4LNGcGhsdErbaGkkNKpbVG2NCegrYL4uhWtxmTkHtq3NRRITn5Ksi7owMUpHB2zH
bAIvtLL66tO+wW0KUVDFlBXFAEYf/feV+0yn1KyDJSsBFYrBn9sGQHYKR8TmE1FdyWCcwJyFdAAU
MhpsllIsoOR77/1DiaY7I6eisamQqmE2Br+Jhy/zfYZ57BISoIZv6vmXMMY+1lxht6T6SOtbXclh
vs5EWSlT2sUVjO+JcRN9pKG4/n0mZdDQODWkFJ5NLG+mwEukr8PEOapNB3BRgS2W17MEVhGpxXfR
mwchARhtXx+bJfbiLDjGdX6QBC4H1Ob1UU0dzhqXR2RrFcok6nEUxQToO9URiEbWdWuD5gYwv4Ot
+7XXXIefeDWKzfi6ksnY32AUo64Lc+HUmQBcYewgfur78hcGSyY/ySbtAPzLkHO220a/EsrYYSKo
cZOXOh5z9/KJwl+E14O9YI00tDHc7Ozf4k3fuhLGGOPYBY1Zm0KBYSdyrqv52zjqh/8mgrHHIJqU
gMwVseO88sbFcOo44zkK6p/f5a4XNdgyhdqSOi0bBL8OQDWoI7vpPbmh26igQDtGJ14A3H60reQx
ETALEdolEXe4bSz1f5fQf4GlCCDUmdWeZWBdCkfet+LcALZs0bWZ0g8ZDIOYpyXxZONXNR0WHtUw
x+YVetQrvy72dRuIHY5yxCRCo6GTGFwL1ZfIPBvJ475lbHvcP1eaLVuoXReX9dTB4xqZlU6fo/iY
8tDwOQbO1iryWozBiZq/jnJKtS+IvPf7phJAxpbQrJBMhYXNqFKxMcQO44L9SUk9Atw/OqSFQvg8
eSK4vmCC2FDm0mhvfqaVWKr36jNJIcJm30EvlU70TdeJpFsGKoCm4A4Fb+GCXtF312sljJ7BSlhj
amIwDn3hLAl2IJPYSzF0I0fCVZ4GXln1GVBlhdyJmoYzBcE7XMYBlyqqI0aG4shQyG4nOIspemPA
8YHbt5loGlElQnT93XYsMEEkMQxUO3xKBgu9X2exIkzHLMRC/82tTnyWxs27vBLJ5LRSgLnpIcUt
U8fFys2zLp7q7tlIOLOs21Zy0Yy5zAMIkUR9hBhTBfWIFmZ2ZQD5vBj9OJBHq1CWlJN7boevlWaM
YSZhlKcTielInOHTsr6cIEKP3uLKB9Ph7TtwxTGmiV0+calSzAksvVWoLr18pW84HbmaMXzxMfgD
XV3px5ikVMcFcIYwMNO6kjfeYC/tKreNM4Bm0Sghv8YDb3x3s8G+lsgkBII4LkuuIdjk7bn+PbsF
EmHTlmunVF3KQ5Z+iK73jZJMWoD0UmiaEPcOtAoSKCfRmwW2hGvaguhTJM5/ca7U4t/7mIupMmmC
WSqyEZtUS8oXhtlaL8Vsi1X8pkM0H2skrg6VncBu9aWesJ6JrET73GS/5eRKyn8HxRE7c+gjPn0g
0F1shl2mDbuyjoaqKZ0sr3O7TdvaVuRosvFG46HjbHvMP8fIrtEKkdTPgYjUPIm/hZMbC9962d7X
hucv2TJ5ExfKZM6QIfrBPbaZnOUQfC4aMPSgaB1YmTsedM3dF7odgi56MW5l0YFhMOopXuii9r2r
g6upra47It2mcm118r3aTVbGUXTzLDGmA3ZGipnANtiWuUxQvkF+kmFdUgODU7S40sD7Ytv3+yKG
TV7lNiLzOKKcEgH8w6aVtcjpBUt4oTDFqdd+BwTt/mHSw3p311YSmfS1XfqoCBpBtePppTI/xTzk
DN7vM9EN7OKyuGj4fWHylOWcypyqOO/3mbC2FHrT1grtq6EAPaQyPs7X/RPifhTG3mBtYKAy68oB
aCOSAuOkHCJveUgwO2sLJ7rVH37niOSYG5uqmpEYh73codcaWTkGKGzJCr+F12iqxWjQGK9UR3yK
ss1MZGULTDxTKzEQjaIuna68XcafJPlShMc05Wy88HRjYpgZSrVZTXLhKL1fqX6xuCGvoruZ66wU
YWKW2PRCUteotqZ1bNXt4zL8CuJv6RTZpOLhPfBkMcFqVodawbILPpWZgerdVpTrhJyz4aXLPpZQ
XfRikSnzNlZMWcFEgegPGN2mHHndQTzqWISPPV7xiHOz2LI4SEcDTRpMhA/zmEteXB33jXzTja+U
YTxDU09AYVjgGSiKU+vnvuRTMiPeZAtPDcZB9DMQUFU6IxiXrhIfex5HJs89sFCTfYO56bwb6dAj
KDJBfQvqC9TCEf9At3yl3PFaCVyB9IKtnmBROcrJXCGtlr9l2D2ia1Up4FmGk3JS3PnAxdbePkGF
AAQLW50odbyVJxdmFMYmYt94P0doc4JC0wOzb+r13mLTqebED7/s2wZPJHOBJSVRSKOaBaj4bBSw
/wWXx7YXuijFXFsCxtuqb1EaNTGpGtqC8SWPnX0l9kUQdqG+VZPAnOKB2OBbs+Uod9oam0AVD9t6
c3QLFdj//T6EXeWsl34Zeh0XtXqePOM3RsVuBXcCOQTWRyVbesLIkW/cmJ/3tdt+bq3EMvdXBnuh
3g7oR8/3k1fftIAlwlNI8v+xwmTkZGDbfvaiJXOPG10oQ7nA+MCUTlfLApztpbYWNJ77QPCidPhI
qXKlHbXQ1SWTiiGrRg0WqGPcTv8qDdwFSTpG/j7zuijEXONMKfRFFJC5zDEQVk+jdjMDzlv6PJi/
RISSrrlJksz6jx+NCfE1xtrloIBQ43pwKE5Md9Af6S4OnbTTOZN22x7+oiHjOKpwLppZmbAsJqfx
qRO7xlJy4H8FWR/bwgAiT5Fk7tBnxNcM6T+5EHTZ3n7AQCGBZnYwz6CtPAOVWVLpHJPkXXDGh3SL
rpvagos34FFQV9/a+DGdeR28v7j7P6fIzoD3pi5oER3GVn0MtkpO5tCCVG2iygA2oAOmP3jPkH3v
iz7y26MDapvQyg1aoOH8WOvfpYTT/uTYxatnWd0tUZ/SIFUwq/BP5O8OFKeo8XkjtDw1WI8RapMk
RvC/0YxSJSjJ5iB1OfeJ/sb7S6yBckLUddl4h6wgacakVwj+nUffa7kbOdqRYPpNoKxGDo/YfFul
izj2+ja5AqAIdL7E5SR051D5kNe7/D5zYwUBtQijRrtYTA1vmhdXV3jrPDwVmHtZCYNaJBOK5JPx
qCqJFfYfehFedGBuZa2aCZjdggJrZV/D4UsycW79XwLfHwFsvSjUTID/5mi+FIqtnSov+ArgTq+N
cR0Nj1+e2vYyF3HMbUwWINS0Lf0mw+OY+Nl8G/JAIXkimFCeY/xRKADxZi9TaGnmz6Z+CWfe64Un
hLmOfT8EUpzCdktx6u4rpRZFC5ytyug0mdkSXqSjx/LuZgLiQlFFGcBQbFaEydRiCQe6PeyGoKCd
DpUr3MsYbCxsnr/c1Gwlijm+LCmCVBNmLOG19WFOFF80Jieae2ff2XBujk7/feU2qyzpMnNAOBXV
9j4qilMHNoR9EdujQ7qIJS46P4R5jrcypgorXImhF454PzmvoOF284UuUslXPILUzYRuJYpRp+4B
qpvQQW+Cze0QHQjhWptCW+1P4dz4+3ptHt1KFv2Cq6Mbk3IQowlvTVm+z6SXUOcA7Gz7hJUAxjEX
g5JjRBEzaskx+gn6oYPmgJ7yObHyf7H3tm1vl4/EeGlUCNNqpF66aK7nAgg4k51GnHYR1xIYPx3P
elmpHSq7zTPlmElAMTPe6X4G+CPyEY+9OjzGYyfFAIZDAWWNtrkr8tAq5Zf9z799YBdfwFj1kCaL
UXTIBKS8uQs69apRGm9KEs4Y6SYqg7pyBIxJh8k41ICfxezBD1CF/6Z4AVWHUoBmzeCfnr32CLhM
4H/zkDp4+jHmLcxlp4MhCnNE6kOd+u18k/M4h3giGANXh1yrMhlFByG/jfWbsa/5kEH0N/ZcNmPX
ojpI4zjjTS4HtdUulhHflNV9UXv71rDtDC7WwFh2YCgKyenM4oLooAu9kwmCsy+Cd1qMRcd1X5IF
xJ3OAEjbKDWvROzMYLSQl4psviEvBse+DeKxm0xRg5xKia14+VYXD9EIAMSm+kXim84ul4IjknN4
7NvADLWuM+haWhQ/zBEyOE4GyrEB9m2g1ElEhihEKjJMFkjPrVAUfRXAx4Khuvsf6fV0duzt9eW1
igrl0AWY3oEuMnZlKE5l5dbHzucnCNttstV3YhyDUYlRFg6orMe/Z1v/EQHDNPcbyqge3Uwu7u0d
b0KIY4Gv0NIr3QISDCQSUfZcIp+SF2vEX4Kf//EAGafQp2EPIF1aAjoh4bEpdtXoSejuf+gptzo/
xjMIORG6lJYtzDi3wSRrTby+7HYVbSWC8QpknAKzrpGOZEdaWTcpnCion6pDfKZM9MMNrZBwZxZo
5NkzQcZRSFOuqkGJyJQd6xfJUQ7x4w80eH7QgkzMFce5vCxFcgL6m1ZsULBQBLG10iQvLFnkdRS3
CxaXk2RZkrMBhNqJTE/yLNz2N6mbP4JnbbZ6h0Kl1639kV2wVdiVmfw7rKoljhW0e0qCUyuIH8Uz
J2ZwrhO7/BsNCxKtpMF6LOhci+K6IYDX6Hk5F8edy4ybmORFbRpQ7TmDl9/gYXnsveRBxDL6f7xP
7AStsBhliOFSRHO5s1G2EvJPHNdAz3zHsGXWNXTlWJMApjbex0+vAGnYXwai8uRiRYW7I8QzbMY/
xPg6dS/DkyvVtZb4Ag+hgPf7jHOIhT6t5RbpQhb7cnAt83os9P9/f1q6jKc84DMBY4x/X3nrdMnL
JAqQ+QwTuMs7S0vvhvEbARm32LkjF6tsO8j+EcdWMPrWGI3ehDvFs5uuXKe51UUgaxJc5aZ9Fr02
t5NDdgpu8i/7ZrF9jS6CmVqGWDZmLGpIvcBoeh2GHWJg8UlTGue/iWEcwtAbYZUCpsPujU9J4/fz
TcibfOEdIXXsqy+mh6RTpRLtiDD4lE63pG0s1O7D4Md/04TxCCC6TYWgxigUMV7kyZaR5oFSd18G
x/hYbEGgYKjZ1MJ9quSzofhJ7mWC05sPSf2TfAiKT0Wp9H8tXWf8QlfGWTbW8Au6fljqT6Twy45T
Xv7LY/wig/EGqabUnZbg6SocejcG4Jh6bABjJb4CSnFzcJ5NM75BHQJdGPIG1R8dU6PyCS1ggBOP
4JhKLa23qMOLXLAVuftfbdslXZRkXEYXgcalpkV0Ta9OzdL4YM097IvgaMaugaLxEJX5TBu/xW/U
ua2RuJnw+7/JYDzCnGK1rKvQ3TDahyoDiNpZrTlOh57EjnM1GG9AtKDVgw75iOqDztjL/RacLXzW
2i22Fh24ekA/NvFZFJZvFaNw/ViKMO1sNL221w+kKOxJBWlbrHvmPHhlD0rxLvzeZ/KnojQsFQ5/
yoSrIlfsvleP+ye7aSCmJErYyVIlVWXUzoDRJXUyKZxKvsvN21h82P/9TetY/T7jAcVWSptZRxl8
kmWriBRnTJpTQlLO3Pd2UWV1rMz9ahORhKOCl4xSO6iqAFlz6Cw6+mLa6Vn3MeTj5J9BhM3tH237
kZVk5oq16FiGU4Rh8Pk0u+CD98ev08NyosyC48EcOG6YeqV3ZnqRxg731PVSTcmE0mtJAHVZdbZe
/K76n418WhoeruXmt1vJYm6d3hSFWHSoGxiA54GlWKIZWEbKw/LYLiKu5DA2WOpAUY9mNBawtuur
bnya72J8q8Q1HZ4/3FYJhi6ZKuggWDS1vNCCeKTtdFj9lZCAGlVN/WXmkaNv3irjIoaJX4lcd7oe
w5lo3cOAtZiA8IqI9Eze28FFAhO9ImkxKmkyaFVitsND5lCgIRVsJxmGvAROi56nDnO5xGTowKUH
Ya1xNZovy3C/7yS2Kx+r82LukA789LpP0bQYMRVlx4faz23xuPi9s7imj8rBgQeXuf3+vIhki2KB
CWT4aIHDqEFMfUubGImT29F3rG+mn2tvPvAIszimx9bEJlnMF73U4PgVwSPhixDlxyHjBOPNhHOl
FXOVDD3vq0LVCqdJS2A+WHE5uoHmRyKP+5OnDePXazKAOTamd3ZWHFW/U4wvcc3LmnhCqF2u0mdV
Kuo6NGF34XQ7dXYgRtbcciIHtd2di8SWwMa2X+SFXlVjAP+SdrWgFt+Wjwv4TEQ/7jjf5y/R4s+9
fS0wrVSa4jmJlRr+u3HSG9nNHMGlyDu0khM6+k/OveKZA+MlkiQMpVhHR4uyjKF0dPwHgKe7ar8C
PRWNe3Bdz4cPULUhxdGxGWWC4UFkx/37PEgK0uFqgSB9dFJd+6pldeNlpEo50XBbv4skxkAmYkxd
U6Chhln/xoKtHOMies66/LrppNDbP83t0HsRRq119emqfBiblOIPAjHzCHyBz+iwuU2cGVZWB9dx
Ylr78rYrz6tzpNqvBBZTNmtTjC2QwaPk19MhPJpISQubt7a8fc8umjFmIk5Sj5I9XJMBZi6xvCL1
ABAS0eHowztAJozUYDlLshr5hHCoAKQYAVBRwe4cxayL7bi3pZN5anzjYeF0DnlWwkSXNG41sRAx
TDLUkdt0rhYgw67vicaxRs4xsi+hOO+jzKhhjfN8uxinWmysmTe0Ti36vbv686lYKI0EhGpzFBHE
/fQQ9rfLh+a5V/k6k/NJInDklRH5eqUa0kkvpOQqE8jDviW8OygZSC2qCaQGbOeL8rsVWNB9Jloe
GrYwAuCp8ivw9Ga8ubt3J8UIYXxDmetkqlIIyYIXfb5uMndfCWo1b74E8/tUydXtHCIy1kse6JhP
644ZUKkbbN/w3xfvjJcRwziBcZknUQTtiA2ocivJzn3+taswEFVxbifvmzA+YNIBlDaAJ91OlJ/z
ZMnKAzE4It4HP0YXxgGES2sSoVZ7HBmFiyLfQ1dz5Fs6BReAWpFzHV9bCHtfiLn3Y1lEGAhODLvz
yK2C8QTjETT3JzoKP1jTQ/9DzezsabFfWVTs2ef9AfufTmFHuyViIMOUBN2u23MuumqUACQGD+0v
+4b4zq2+OVWFnWGK6Ja5MEGMrOR2EF2LyVOjjy7in27+3he1bySKyKSX+QIsFGGGMTb1tZTUVq44
WcBxDhwrUUQmtUxSxSiGKTLs5bY5j375WB16T/Elm+JD59//m0aMl2jHQon7CWbftc+lkNnKr1B4
3hfx/qnBfCDGU+T6pM1KBoX+AS6lo7mhr9sU8pbSfvCeNvRP/rvZKyzN+yD1A7hLDdDpJA9Z95CN
/+8cltGHcRXlkIaTqMLg/g+INXCUG5rDAtbtyCUx4anDOI1alaIiHSt6ixM0XTU7PIlfMyv8HIC7
BGyR9v/7ocaox7gNKV60Ue2o/RnhoVMfASXwqI48lBP6Z7/7SuCL0pDgEYwEM4e41H3RY3u1t+X+
JZ8OgnnbqUdBa23NPATTj30T5AljzlBZunIYZ623xyK09La2Zqydg/0IbPIWAOWDhFfT2XQUK+2Y
M1SwzNkk9A4nyTkQfkkAJDe7r/tKbRrGRQYLKhQkZb6MuQylogN2tkLj8/7vv69KUENYCWByoX5E
5G0TGq6Kn23tg6wukL1y/FIrhTVkv+bBT9TDJN0XzWOtlCDv5eSt72vFzB/AuNuoq8ZCknCK0w/j
vn3qXboCFzjLg+SbukPJ2NGCsTha0x/dMUyNcb+SAjLRPlV6uF/zU3VUDsOhTADbNzvgmDvxeszc
Q6ZfeZVGgbNxKPX/Ie3KluPGkeAXMYIXSPCVV19qnbYk64Uxtse875tfvwl5d0RB3MaMZiP2yTFd
AlhIFOrIbLDJzbOxw0PVyW6afesj4XjNkrahKxr1275fiKHJOpTtkVri4FgP0b1udQgLsitGEhYe
O7vxZD+ENXFTz7aTvhnjwrd26qpsbHC/KKoTq1fqP56TfXWRt9/nYGTq5RK1Yt10qqm5X+SrSp3u
A1IKQil2XD/6xJsVDj+GojFjcwHiz8o3JdkFphvEgT8be7N8kKqrVMQduQ0fb/Y4+MC5jhQzaUyH
GN/1obIDFXLvgsSPwAY/RQ8dQKucG/h5MZ066WSmx1H6lyY4ABmHyMqjEbBbTy/tuCfaOVgEqdmP
yfP3DvCB5CkPsznXlN4hNoTkrxiVcwx+s/4Q3YkoNkU7xiGDFRt0SdiLKklKW7LuJp3abe1dxh/B
geE5nioTo+Vam1OHFDdR7aVCdhS26Rd8mZ+aD7UK8XKAGDa66r0Qcr5miMcAquYIxhZRq7zg4PAE
1JpS93VO8EjsZp/IpyDa08qw++VYR6Wfdl6n/EuX4/DAGBNzQId570jan2oQ2WV7p2uCDqTNd80b
gGocGpC8TvS51kx0Uj3roM6ZZTfU95l1f9kTRGY4EJhTSx3yxDCdrPWk4Top9lOJkEUURvyfG+gv
sOFLai3qQVAHJ3g/3fXedMX6sanbhDYrP7CYNvoqijA/ZvbeH1p+aj4wgygbGE+91pH9GD5QsCE2
hh1Ix0S/7rWrrP9K07vL2ym69/hS75A2OXhlEUgHX43XYfrIrU7J44LO0tgXpRS3Hz1vTsJrDyZN
rg4gPoLn/1Y69HOnevoxOSxHkjmfesatrHFRRJIn7aTWuAbz8QU94ZX2UsmCO1CEtDqDx1WkMgV5
nNMBKyLo+owgvxu5xYnsNC/yREUJAQjqXNRQL8MCNmjct5N8LXc7QzTpIvQFDiaCQiGhaZgwABlu
1FzLnfpNvqEP5YEV20RVV9FyOMAoLEL6fkmRNug9iz4suihQFhngoEKr6rCpMAMLUTrZYQTroVfJ
djo6aYySaIN5ruTc5ofLB0pwHfIiguMAznGlZjev9FKT6yUInU7Y+itYGeFCiLQNaDmneALIOzBB
D3Z+lLw68Xp/dLN9cRdC4Uw4kS2yyT07es0Mh6qHc6jKt3y6NlP38saJEJdwgQSY1HszKuHeOtSM
my+KzSQMSrTBHBk9GUaHKvsf92a+R1zC1rw6vHERh1bz+pRariP9JSJPl9ckcgYOHEYQD9MZQ3FO
gT6XUvZa5c+hFri56LtwqJBoeW81bYbEhHWzNPda6V9egwgV+JyE3E5FuPRAUX3HEi2JX0sYPhhd
zasgVCAqy2wux9TQOEgsSj9MRZOoJmkJ4n5nNJ6IvJ91QZiy+UlWv89tl9ki62Z1qCuM5aPWnCn4
NepZ2McuWgWHpBDmltU0BWvAeDf9gCy7FxyS73gtP8+uip7swhE+0DcDWMiMqzIxVfPD9CX44XNp
0WARPCssfk130715pzkZaF1EIf/2Nb4yxp2bpevA6TJ1EA/e9R6jgojcybQzDKuxkrUR2vVe4ITs
8H+Iz1cWuZMkdc2kN0FpwqIB2QBtH7hp4rX+4GmObBd/5qIug+0v+LafnJ9USh50eRzhQRDdo6c1
rr5dXhG73S4tiPOQqIhNJZly09HkxxFMFnJnS+3TKNcOTQoHKfTL5oSfjLtto2ayarXCuVLP+lFx
+zPLcEyO9ovdg6EwYSTaPu7u7aFyiEaQvocA80vT/dGLFGDZf39h+/jwfJgWrdRBw+O09FrJb2qo
/E2PkvYy94o9RMcyFsDGNgq+OSAfnJuBRAa2IqdG0wQrUAcHisFMFbIVsf+pe2lljLtr81QiGW1C
PHLm1EkVvAGUT8WtKxPcbTtUVbsQGXjR/Jj87lDdBLfQhgmZEHGzG0WB/zbq/nWaeKIrda6aqbZa
PECr1h3yU5CXNiTA/p2P87F4NqsTxUQAfPxu9FqQqiYu8aYjWM8Pqi1mVxD6BIcRcVSMVVHhDNde
daX5qWcktn5Qdqx0iUkM0SYKzpTOQUY7N1GBeaXeifqdND1ao8DHRb/PQ4QV0pJW4KGbjMBWun0s
DQIUElngUGHJQcMUdrg3yumrXJ2V8CDwAIEBPvpWkzgfJQUG9HP52P/BXu2Bq9t1CTp1zVHtv/Gk
ZR/5AhLxsXgTlniyz3A6vCuuuy+5p5wiN/le7A3LJkeWjre+zcgbPAiWupmRfzvAhMOIygJtl9TW
piPtGV3xsq8wQBnYrP4lCeVyRfvKoUVgkT4daAtAqkGduitE5DSi64mPxAujaUBOOMC3D2w1hd8F
UKrtfchERXumX1YIpdgFmES4kEJJY2vGlchitPGI7ktUNZD2N67AnNXkSP3/Hb5g0T5yiBG1RK1j
CdFn1Jxr+hi3T5e9QuSMHERkAziz9WrqHYy17bL6BmoxbtNDBjESBGSihXBYkUpVaRVKgWdurPua
mftRKZLRE5ngwCIJZJ3IQWE6Q3JVd9/Uz70E/rqT+ErhrLfDWCQIIfqyeJAnDElZCoYaJQEmCdyM
p4Wv0zGY0gLLkLrRrkJzp2Uq7nNRH6JgtwwODmp0AzE5FRToNEjCPFnI8l52LdFtx5cAhzI2QkT+
DOgWv/yD0VVGi4vpqNkGd9GxEh5QwZPGYEtevc77RA3TpUAMaT0ksc2qnCFo+yLEXNSPfaEah8gc
hwfDNESKLM9w6SnfR6Y6OEY6eyNNnKxK7+dJOmdB4Zlx4FmK/lURXr/bCZA3RDc4cKCNVi6NBE+x
UBW8NkGVmTsYratMe7pjPbnVTqts1Ob/5XflMCNt5KDGLA7WjVpRdZuBzMB4YDT0CQTCtW+XrQkA
yuBwI4KE2QDCdBN0Kt/qsXeq4rHXDVuq/H9nhwOPDPJFelsB3FMJBAaTrdfgitKOYVgJtk9w7vh5
WImaatV38Jq8vLaMI+kFpTzR73OpviWuqzKe8fBVW7+qJrvtDMEKBADFc72TaanpErHYXLm1wL9e
1vsAI72Xv8emESprBPIYBvlAqaX1vZGlOZys0kEf0IIj00W2QnEHdda8y6aYv34IyFam1PewUUum
ruSRajiWsviVYdoL1Z1GB6upMUwuuo0/A/BUQ1s7QWP7hwHsoNXp0s5J70yTr6ROM32Ps+fLS9p0
gjcTvJPlmjZGNVtSTsdbaG1fBaMgi7i9aX8tgtcWWAIzD6ycGk4bUb8IJg/qL82c+qFBIWspcIZN
EFgth/tCCPUaKYKsgpMonReEZ5Mcx1lxxlkQI2873duiuKi1WowugqAhHjSS5XR64sTaFekFn1/0
bdi/r24pDV3LDVrrsHOled3q9c/MyERzXewP/ejSbwthC13ZkBQjLC0LzfCsbMbUUCLX9BCJQzWz
+Ru9gttX/eoDcTeRpYa9lQ9Z76AgHuyYuG/0HdKgP6xd7mPqWhBLbgf/K3PcDdQr/VQAHZBhnjwD
0T8Iw1z5ZzOjGZLV3wNPZFH0zbhbqGkaS52TvHfC2V3kr60qIssVeR53/YQBGASrAB6upwuI+H0d
bdqjCFMFq+AnCzpDm6YmxCrK/AieAu1TXQNvn4WfKiB6UM1hlOL3u+EUxLlXgKPQyCP3MrgJ9oqf
sQZRk96mMw5QjOyTUio2NE32xhR4l80IQIdyYKBHqW7IBsqNIUKoVr4xix/S9JJlAgYB0Wo4OJDM
jM5svMqZxoeaeobyaNS7yysRmWD/vkIDOW7pvITYsL6g1j0yUNrzQjL9l6aWuoh5U3Q2KQcFiTXl
XTXgduuP+i5GYWExbXLdukyeTt5bP0V9yqLFcViQpUsaKbWJ21v90wh+aVXmREQ0RCU6Odz5D7Wc
FB37SIl+30HBXHv8d1+IO/410SbaaprhLMW3TpqcRtm3ou5dwUZZ8nsvMMapqMMJp7NIZTs2rkPM
dub5l8sLERwai4s+Qyu3konCyNzFTj0OthFqdtFidEYUR2+/ft7QxuKCgmKQg6ztgWbZFbvj0NIK
GTqvfoZQKxJ3UWq3exHJuGh1HCS0egpSlBwoLYEJc1buRvRiqS36Cr3Luyg6RBYHCiBwGPt4BPZg
HNBSbP2oQewIEkBF5PQuGMmuxZKcG+6hQEZQJURTZIvwM+2p2eoVbRuEJe1VYvlKcEtMwbI2YkbF
pOiFRliPVAzvHJ1RZma4LGgAxmjQMCG7Mf5aVN2eqG73ItBjR5ILgRRLgWirqRkb46OzkXSJQRQ2
WnwahjuS3Rn5d4LGBx1B9z8/vioFeQgEUdAkq/GKTXkrl+ostdC7w0RQ+8tQnFg4/sHcmVuPRkxK
IBRsKhAM5HzPkpTWbGSt/e+4Y3kOOpdcE8xLyPsh3IvKmRuu/s4c54E6boYhmycdiHQzKi+JLttd
8TC3//z2e2eGeeXqatJjpQurBatqTcaaf4/oR9GeLp+mDfB+Z4MtdWVDG7u26mMspSxvleSuTfzL
v7/VYP/OAHcFKXNDClWHAWJbN4qfnmpIAdLITq9GHNbCk/fgIhPhH7sSeH+wZN0ikADFI/n1j1qt
qqBknkKwhjixCUlAVfULM911EWbgpvRF1xtHr5MveUYFH2wLdjWLGLqlmEALmWdtVtG/pkyZ2YGo
hDxPV6y/A1Us48sCujXtD/mUfBW12m+udGWRc8Usysw2GxgyLQe9vIccoR7/oIvhIMPbRF+78Z/D
FF7luG1xmAEf/NM2h75J1suV4YzkeSTuYhS2SRLH7L9pUvvPX7bvbHGXmD6PkdGlQed00zWTolU0
m0a7zGwEdjbQHdzkimkSJimHYdn3ZyBCJnaOJeyhuuyjGI1R+s/ZWD5jBAxAhCgGG3jhDnM6op1E
I9i4mjyT9hfN/PkT3XJQS2VK6ZhQtKCR934dE1I1FFopxCF6Yie9R4fCUQaBatjWc/a3JitVMSOt
mdyBBkdm2tE0MV6buzsMrxiH+IpJ6mbo0hTNd259GuC5iSHmV2NcbAmCerloCyzJGk4tccf5loru
wg0EBFUNY2fCwDSGr7nQz6pyPQb5J1jXlJ0OgtapLwWffitieWeCC/w6UOBZhUxAWumNnurFXuAG
PvGgCuSxjIMq+kRbS1JVQJDG+K8UPlzRaJKppTJ2joH2lNbud/nZcsLDcpw8QKIfnUW815tOAYO4
3/E/avADP/1SWEGbasQZfvMN+Nq1fJgcBbJU814I71tegVlfmQJnDQqa6PeOPnRLL40x1R20Qbjh
4uk69eIfly+urT1c2+CAVZ9nqa6junOa7hhgNeRw+fc3Yggdg6MAHEXVCeGZJnNdldNewxosFXre
IXWzYbEb9TAqjXPZ0uZuQTEMg1gWRRTLHdh4mmnW5BITe49s2vl6kiDuE2TVNpezMsId1NhqzVbq
4ACTHDkDfBzy4UmxGyuBna14QodL/7UaDuTUTK9nyGxBS0vPz3k4H8Jk2jf18L2uK822CtMbBowz
1dHyCHYEOzY7vysMDwx6T1E/n/MhFGzvpqO8/UF885QpmwB8A/iBBlg7bW9Guv9X349vlhrSvjXj
GVtbD4FLwuhWRx0/M/8xG7uqrzeWn11QQZsTSBHMQJzd1efOmUR0DpuOqCsIjIAQFsRA3h/bKVMT
GoO3y4nJSc73ZfgHETEQb0It+l0VCxVa8P9R9jesIj8wdqUhWSYQhNx1LqtygodkB5E895WgzhfO
VjKo4SJNXcOVDnoIiv0jXPzcyT0oKowFDKfH+RjuCz/DEL1nnhnlAUbpZVvU6L+5iSuD3GkOAUrh
ZOWgm5SPSu1l7T0RNilvPA+xFCKDvo3g4n1lfVhtYpsOURWmDRiJoacNjvTdi2TZs9diIEP/1tnj
c6A502OGRhIqAqvNm0QjFCp9eCsqgPj3HzBILDCGhcDF6CrObEbKE3qpM8x/k7B4azuxUgtxkwEw
5jUVm2wsctUEnISll1r3y+RYkaAaJDLBQeNIjQ5kASoCjAUTzCNuyBF16KRwL8PE1vAMkq64TEAM
pePlw3lGW0dzWFgh2rV25TWj16y81q1fm/WEHUYsKOLd3kDQjFQINRBkcMcsS8q0CkeksrIDQsAT
+qOdwh4PzU70vtn0h7Ul7oCFU5s3yMoYTvUcXrMDFiFyKkvUMnI3dkVs/VtgbuiagfjckDHsxI77
yvMDKQyk1pI6B+oNiXQ7FfeCj7SFF2sDXFhRIXoalQ4GQMO3wxiNHXvStelZd4Gt2vNeJA655Xtr
c9x30tJq0rtURtEuOBvmozV7RDQZxNzqoyu8bRn3gcxMrzCmAxNto9n5sluGxA7C+z67Cowv/3L3
OBePUimKXl+EaYb2CiZznoEnYK/b5m78Qk+xK3p/iPyBO7uFquRSaeA5rYxPTXRjiLhGtzIGYMl8
2z0O7uZQ0qrShD8EZ+gcoGZnl2eKWmR03R6GnfFUnEUuLnAJPl7p0aAQJSaWZJLUBuO3ZVRuQF4E
X2pz44AODMkpMn/cq0oFlzCZrB5F9l8TxSgkctCYGLOQ9j6BbRLtgKn/qbvfWNnknlkRxvnwVMRe
Dn6MAW20/IS7prHzA2M56PfzSZQH3Iw21hbV93ARWZMaUL02YPFVm8mPd8Wpdkf3VY3XEc3sb4Ph
aoUcPJG2pTHG4QjmS2fnN1MFvYoPM8aHYl/k+5sHe2WMg6p6KsZcybC4XkeZSpG+hymYuxfdl2iH
blKr/tTpXhnkwMoEX3hIogiFeb/3ZA8kUtSWrvEk8lnh2kIhW/BQ3opzQAuDdxheYGBk4wxi6oYE
HQIDh1apPSz3c3rUws6ly21Y7dNIVCj7P+7yZo+DyiKU2mzqUP5jr2SWHEzP6k/EU6/uoua2iNhn
86iv1sfBpZLkilGO2NAhzpU/e0XT7kHJr5zMps07UZKD+Tp/D5imTBWTsOadDy3UQRGrwZwCKm9m
9DkUUM0Yv/U+63KQXEngK1srWxvjDkLWxpAWKDqE+XmCBKSnotK0iHq5Nr+XaeoqQVxvaIbCgbMy
mWUL2nX4R2qH39UjgxTremqc6JF5ZCgcVXnlJv24iX9ZVDnYzFJSUcS/sFhY3y0rsVNzuK377mA0
XzMSQIxpRvVQ3RWjYrdJ8oXQYG/S4lsshV4xWqNNw++XkXwLBVZ7wL8FJrCRaYE2wFvb2pZbPwuJ
HQW3+eRX8T8nVoAiwdviOTTNStWiLQS6nMIavGHSD9A0up6q9p83Ab4zw/kOblxIlJQ59hjdjEFR
2NN4uLxnm6E4inkKCoaKjoIeZyInTUzkCmdB3Q0uUzHCWbhlLMviTluGGR88BvOdhoKwH/2RnCmr
GApwVaLUIWf5IbfmhzIsvHmY/DESSXluHrqVKe5CWBJdGTGAy1oldiOoreQAhcrny1u3bcO0LFM3
FKAJd+SQKKVGkGA5gX5Sgi+QxCmJYDLnI5E9Mh3Yqv/Z4Iv9LY0ms2UJscYFnwuAOPbC1I2/6pX9
o3dnN3dRIM8fVNM2BbC1eYGvTXMhihK2Ud/V2MKZvPZgRz69km8IhpxATuyL8F9ojjtRnSlP8zwo
2M0XlnhW9v1oZ6fBsXaKFx2Fj3fBx+NJR4M80ZN2jg2H1Idh8NX6YIoSLszHPrr727fjfLAK82Qo
0DyPRu6ZkfPbhSift32g3iywRa6egJrZjiQJ4YHdcl31t3p5ztudatxd9nORFS4UaMY4GRIZX0aa
HvL5NgExnXxQxx+XrYh2iwsAmgh6uOgA6JyKZndNmxwXCBXal20oW1HU2qe5N5JlDFLZV1hK2djS
HtH+DH6I8jidin39PEBqfofWdGr/Jv8SvWY2r6fVWebwQkZNrw0KiGdN02RL6EyVFw/CBEe1OZqi
5tTNla7jRW6lgzS2qZQi60Ee2OuzdRZ72lue2nv51RM5lv64P6FpTLsdBd6ydbAMA2lTQwefGqos
731SyoNUSpiCOtFzt66gat5+R9/G5Q+55SxrI9zRYq0VdZbDSNXu1em6FilKboZTawPcyeqqdCjb
DAmq+HHxmQIB/SkjuNeO7LVEDiIaqi2/XJvjjlihpoHWkglslhlFk+9i7bTWytA1RO2m73ZVOp/j
+tvlPRSukTtxVp+izNzjSRHO9uTTXYX+W8nLO1fbsZARGZ6fly2KXIPzSeTU9SxJEJ+N8hcFfV79
Ew0FAdPmNbLeSe6Q6dIQFGk4Gk6TOSwjm7ipY1y1zxOoRGJfdKQF343vxK3ycpbmoMWjOv1agVXY
OrVSakeDZ4LSNREkZzdDtdXa+L7cpoxIU+ZwyklLnWRRr0vIobeTdh3qpq8Q6To+Zcs51arQHudO
UM3a/HgUkRuqtSpKmVw4QBe6xEqDcL/Mq8K2MvOuQX+FWzVCRgt20/P3Jn7/L0tcJLD0PRmqAY95
ltLPvcSVNVBMoKEIcYB2K+o73fQYE4tC1xyhqMRwgLVIspzNJuIcSCiC/QiPQhtd6N9MxB3d+TOl
1LUxDriWrMKzukFMEMyHytwNwQCqRlDzfr980rYXBRjEFWDiQcijcJkWXZ2aGpLDuM92ZA9yqqfg
qvd7dO9WZ/MgMMf2iP9kqzcuXy6L1THV5hrPofnI+qbKnVLsx9v8wGR7zG/d4InYYjaTkSuL/MA3
bQcaL+xlpNmyw+o9iQ/mvgwjc6jkFx6i/sQRjV5v3Tprm9wRSJuEjqoOmwi3+orYpVkIApStQ/YW
n2Dq8P3lObRpm4KnDxYUsLnEexwFNxCl5jaX8VccArGv90bypdPCNEMcMufKLmjVa6mlu8sOsRky
YhpS01hxTuepg6qoWVRFhfv1xa8g+mmSu66+TQZZsF0iM9yFomZkUBOUzB3FCtyiQJXifqy9rhZx
D7JL44N7Wzo1LF22NMq3jGBQTlWsRO/wRm4OuTectB2KVULF4u1Tu7LDhQFRaSiklthb/G7xid+i
/XDZRdfzqwih6O7aTuCsrHH3/5jkKpV0rCo40x1ymIlNTijxgNXVrh41B3Ta56m28dQTBR4MwC9t
J/fZsllGAZBkeHvhTXGjIjhl6e/Mcgkwt9kNInWizcB7tVAuJqBaP8RzhIUOUwP2kfuy/xqGB0Yi
LolGZ7Yf7G+2eB7ZKEi0kCI97JgqCo5M1qS6Sff0qOypOzilCn5Muz2wF7RotmkTO1aWuWPdLPKi
5TO2tEr9fjjjfWElgqzXZsiI1qn/HQSeXraSsnA2CFaXXBk75qAShLmsr7NvQCIrEwLu9oejmkw0
igo7/0gf0rmp+zxEI2Laub1J7V69CbvvcT35KA35lzHr/yzuzRp3N0vlYBqJjrtZuRnc7sBUx9SD
/DBDnZx1/opgWGiPfdDV612PLTVSUfN0pNrtfKZEscBJOihh3LHmN1mIL9tw+bZADl5CbdbRFIt+
jFzq3TK4H2Xwaqu7QPlDsJPbB/zNEI8sQ2OFs4KQikS2umP8GuUOMu+9zcg1QMXiCewx1/4IKG/2
OEDRtMmcUpY76o/stbbs9c4tn9mHAyOUIrAm2kUeTYyOSpDtQrmwuR+9cfwSNKCeEtIubB/n/61J
5UOBVFnSNM9ZBNc+W31kL/NLTj+HxG9GOMyQcNbDUsXGMYo/aC/5auFo179J/uZTWgm2bmtNaF1F
cy/67NGzwJmjEmg9mgGRh9plth6j5a2+y1JNEBVsPcrWVph3rs5VJkWL2ZEAbl7ezqi+tzJ18jRx
wStv19aAW2cQWNzMtqxNcm+IEHymGVHgE43be7On2DjK2jWT9si+Q9I3PyDPvY/d/HtFnMu+v+WN
a8scaIEjQJVbBpFWeY40r4W0X1Rdh72owX0raFzbYZ92tamGVVszePHQSo1rE6zcIKSY5z8vr2Uz
qF8b4QCqk6xMHawFVZUSPVwRXmIoq8Zn1sY1uwmYvIrSEYLHFlitjXJgtfR51TYzzkDrhffswlae
kicDGszTdeyLaDBE28ghVR+g/VhtcIHiGivkb6qo51T0+xw4mQQVg7aFKl1R3ynLt0kY3wgM8M0S
utTO44y2IBS+F1/2Mn8JHGjP2xI6JRifYH0SVQYEoMGPccgYSs8Gln6e6nM1Kn4T/Zpa0UuC7Qt/
g6ycgOfCUExMVVbsAJdgkrPlJYr8IMSFFebzTaQryj4ow1MZJb8GawoE6CFaIAceXasPvZkCFbX4
Bak/J4WA2PIsOFpbL/T1Atl3XZ1fKR+CWTGBE/RFhyBy7QzfTY/RQHZoOAkcUZe9aE3s31fmzNTs
jIodqgqDsIj00/A05blg47bCw/WaOLiIlaWT+hFXpNrEJ13K90sVOosUfYkt466LVJGMjcj3OaQY
VYhwTyGcxFT/bJVHWTTXv/n+Wy+IQ4cKEzlyYOH5j+FniLzsNDA+UFed/N9xk/AFuL0ggnEiTUP9
kmdlH3JVrmf01oJ8LUD6N/Lz4qp8XhzW4Bd55VOf22rpfcoT34xynqg3RUq16bWtsIntyWXNJUjd
dPuOtcYdClDd7C+b3HZGaqBp5LfKy3tn7C0kCowSie4EDf9TBV6gwPK1JdtdNrO9m29muK+XqlKj
jRKS+JL0Ist/qp8qSlBUVv63Dg7c5XZIYrnAOkZi148N5pki1zhkp/xKcaxfYrHBzfOF0VvMw2Jg
1eCxfrLaOlRNJGLn8SUujg3SXUZr2RSRIVrHL2/e5muIroxxsWEizwtBKZOFUIjZWPds4FpO4zFJ
gtyVgFGXDW46xcoeCwtWCKWPuaEGA/rTInIP7Rdbyuwy/nLZBvviH26VlQ0e2eMEFBc9Ziz7KsEI
PVl6Gz0Du7jvzklQnKwG/JBpIoKpbRhZmeVOGKaRImumtEMCQkZfOqRif2S21dh4S3h/QyJq0+9X
5jisn0ypreoKRRD5bvIn1/Ljl9SZnOEX0+iLINsu6vbbEsxAdcBSQcyH9hi04b3/dhhU0qJWw2WW
IMOCvuRjuGOPvWonIrzedBJ4vmIg7afrfF4bhiazmFH0CMLEbvTQC/UYnO6zwBe3nf/NDp/N7qGM
PJsmEplEQSlugZ7E8jTZhov67eiik3G3iJjKNz/ayiJ33NRyQSZHQrYob305fhzqr5ddf/Ndsvp9
7njlYxq0YdKgAafxh/QLqU9R7Xf5/WUrmzlMBk3//UB895LRDV0SFswMwQBGDuUKcLoXD4yIdcAY
BkbiMCV5znYiBgnhF+POWItrGgViVKCZy0uBndwW4M8DE/pNcY9upuQorLGwHfsAJqulck7fDMPS
TRl8sSU2u61Dj1a2HLq/H5fRbvl5eW9FHsJFV2QIE7maDOQGsocqeQhzQUfrNkyZmDM2qGxiKom7
zqpgljS5RyDAJHPbuwiqD0ANr/8CWhNXxKy96Y8szsFVpoCJjovdzFA1ApAs4mk5P/Xti5K1Nm0f
QpEA22uP4YevtLLDBQFJpxt0ZFMZ2gPibG85fdee6S/mmDjNV72b3ja40PSr9tA41kHklpt4xXaT
yUhCaoDzkSSKjLgcEIJY9ExrpFi+qyIxms0qNF3Z4PyC0ad2bTbiJYExAMmuQbUcnkfAr77/VOC2
MsV9tG5ohjGQQHjUVed09BrluIhUuje9nGKClcn/MeKU91eJNE3VEMio6em67Bjt7PZd4l4+SNuO
Tk2MBkFf0DL5tNcUaroe0NcmvuzASgHNE9lNXugwRxfixKanWzpRMOqEsTh+TCxZjKhaKkCibriE
STa6tQO1pdyevmcn+Vl/XjzGFC2H9uVlbkaLK7uc50fKHCuajjvMmhdXz46k+3OMIbvT3GXD/rKp
zY+2MsUhR0ysPsjmCq/1BnIQbXpjVrl/2cR2jPGXDcz4vXeMSi6jrg0Qu0UYG8Mol5s72q79O1W/
y6shfD22wB+vtwVWU7npI+vxXPbBz/JVElhFYQXvlc90JuK5918XIbxws6aD3DZOZwxmKt+Q6Zhk
wffZhKHV73OHKugH0xxLrKgwfi21csjH5yo2BEY2x6vXq2D7uorg6TCXY9iAc4Oe20fio8Im7Xpf
/Tmhg4+N0dDctn4mnzrNmMGEgo9uaXgUcRibgpHTGgz4eYd+EclGnf5oeTpKG4UnHT41KLS2xqFt
DcKUbiS4hdVd/9gENhPnGmz5BmXE/EvhVV91UVZlM7RZm+RQ15yXIklUfL25Qu+I7oXeYJuFKyus
B8cp/X5PYgFEbh2BtUkOO0rTDFszYLXLSLLNSb+1puJRcKC34ic8GfD60VF/wP/fuwtUqhGRmkD6
Fhl61kgtQRTd1l8bixo0rAhi+i0YXptjf87KO5chRtd4znI5bW1bsz82gTODbiyjIh7F7Q+2Whl3
3IyQdFUcw0daTzVd1jtdPEmPBD0Ksquf5CdJ0GQnWhp38LRRLqeI9cHgtttXs7XPuuUk98+LWtxd
/mibfrFaGXfWugK8PkmE/CGYM8YwtSV0u1+2sFlzAAES8l8aYlD0qrz/TpkFRZ6GwvXITfk4eygy
LyfJqd0FLWeQ9TtknnTbCLm32Sfhw8S1Ve5YG01mLVqHLbQCHwmBPZMPhFDUndzb89+bONzcytU6
uVNdT7TMyhDJHBlNz6MHZuQIfW76Qf2hOEwKqDgb94Kt3TxxK5Pcqc6yYigXBZFi/ks+NrhEc0BX
lEEdQ8ZMpehS24o/1lvKBQVJNI+JpLB5pAEjgFm4h4QOomFXr86lIuJ53T5zb2vjX+yxpA5zm+MD
Lj8G93erzvwTvZ8gygFEFrtChCebcfdqfbzeCEQa9VGJ8AGDM5Mhqr9mGFM90BvNS46DiOJv01t0
1WBsERj55RMfwVR2ecFadLLkagpOtHU/4xtvBvj9m7SwXEYdhTB1p6MpB7d3vOsInP/VNb6KEjmb
kLUyx4E/BrGXLAJOOm2AlqamdMJaRiVJsftG8gVL29g7iw1Kv7L8EYun86+MsjciKFZjdBI0K2z0
Nd0lv8IjdfWbxUn28p6K1EhFJrnDbVWkmockhRag5NB2p4t6VUS/z51k5GbLph8G6ljSUbXOOdld
3jPR73Nnt2lSqKIpHXUUI7Ez6FERETpsOMD6o/C57FqatTCSmchkHmNA2G0xUU6yo6aJePU2kP2d
Ic7TkqEbLCOF9GP+a3lmHz9y1dvw8LunJ78RrWvr/npnj4szejOGFlUJSVCkhXqvOchndpekzhx6
v1X5ws9MtL4zycUbakitZJZiyojvA2kfaS9RLLqXRd+LecwqfFIjM847pnSqacuuLW/lrACSJ+cR
ysz/yvdMLgAYp1RXDAWi3AY9qdqjJAl8e+ud8m672FJXS2mWfsTgA1yPPKAThR7ZLA7Ykby0faVV
Szzybd5/orzxziiHCFFUonlOwTfSLes8tJIfWcPLJH9CS+edGQ4YUHidENhC1qMIoCHSTS4xjX0Y
aCJMZX8uFy+9s8MBRBS1tdrnDZZj4NUlo0uDNdcgbbjr9mCM92Z/eJy/yCdRBkrghvyAR03jvC0j
iKyaEboBERCaYPFIarQIVL3AT5ifXVgiP2Ah51WgkqKmTlXdTd1/SLuy5baRIPlFiMB9vOIkKVKH
JcuSXxC2Z4z7vvH1my3PmnCbZu3KMRHzoggXu1GdVV1dlXmDz2cb8uN1X6d8kedcN/QsUrJiMB0Z
YoZ35V72UpCs2eKr6kLKRHIitP3S1CQUSPEc7OtglIbahJhF+Gy8qI60M3zcmtHoOMh4aq6d5JFq
66F2k8OPsug7uanZQkNPjnaSdjPM//9r0NYnef6u0SrWNm0QtCK5uxW06qaDgOcUL17aqcQthVoN
ByHDUsTCOmP/puG4dKAvElu7hM4c4R0XEvZfVsSBRhH1KJ9jygHNPWiFgs5TWrn/SxHS3UgU9e2l
wijsGWB/BHUXqC046G0VMVWUCCDVePNLtMvx5Bt/lT4zFfU6mKkM+jKGnK1xm9gqRqwODVYntQ8l
Zop0UA3Jd0nqj4bgXt/Jy9/rbIrbSLUX5LLFWAXEjAtHjJegHmSM2S3762YuPX/9soEc/Eot/rNG
xK4IY4oNalF3jVOh2hv6+bNpy27qpQH1+kqtjYPipqmSYi0gEDJZn4bJq6yT+I5y0HZZb7XZTcQU
jX4skh5o360na/zHNIhZtj/A4M/v83bX2hhYinkdGxGOx0bMUAuyI1twwuPorM7b3dRyqQlPYtfe
jsLGYjSrnSjOcL663+kxlItrHxk7cYApI1xipoit0Rk1Pk1U99/WcD3lI0SgVbLBgDhJb3C/Wcxg
hmVctgDX1lUPcWWPKA36hs+GR9R/wtLuFGykCO+z3HdwCv7iGmwLNqbjylp0UwYSltAqHVO/6vBi
TqYbl4Hw7B8cVMyZvEaQiTFxhWtQr8CgA1RR8Xo3HDFyHJA5PGWOgws9j+rJCJHsQgCuhGg42HYc
4Uv8POIBO6Pb5Sk34VBDMzIwDKlYnRqwSkIMVe3CGW3UvA7lrYhwbN5mn64j1eU86ryhHGgk6bCu
q2EZTgdZPz28GSJfQKdXmFETdIQhnpVGl6V0scwS168vq9Tba7rXhlNN3fIu31d/LuftFXjjhVMs
dqBqR9pbld9brbZN8+n6fl2qL239XGYus7HQdUlRdSZu9D+q1RVqCMv9jAyNhcbB7l+v2yNcgqdm
iaowS0wdC5ITdPEOH0IQSRjC7roR9pF/z3DPu8blZBIQcF06YODoh8EQhG7nN/ue5GGkPg4HEWU9
S8ocw0y6PpZL560NxSxPJS4yhw+SGOWrlMKEGsxusescc69DFBxN0Hcl2WtCuTSHDmve4g63IBpm
CqAWJFJjcqf3N2FMkM1Q+8bBwhLJilClyGfXJkMuW/lJ0xAB6rJbGzgbFvpc5d/mksG1p0Zrjbuw
nqEyVuBtKTpFkGVC1ZTpXIZORz1LX757bExyXtf1UdlB+gn5ymF9SzJjNwmWO+WhYbPQQe686yxt
DHL+p1vaUoOBCtFR8xLtXtQ8XaV6Zy5G4I0NzgHHuRAUgUUMSbKXgx7It61bH9n0wrqT94W+S7/E
uzqIXPHD9TN80Uk2hjlnxAxZU5RI/5xs/KKLz7PsX//3Lx+tjQHOC6syKSu5x+6pJwxkQHcq+Rjh
aLGHmPcp0IEJ/uyPXFyq00mMywwJtPQ4gaUQs707Aw2FxxF0EUyb5x3sKFt7fD1hWo3ckENcDFTp
QZVupOo+e8cIyC8muAKkXmghOtWxgV2k22W1lzRKxvFisDhvGl9E6LWkLWN2ohTrLpsPdXboK+Ju
TbgZXzBIwhQT/pikdcrRidPHenm57mbUEjhQSFtFS0FAj3iHcnDfYqOih3SgTinb6t8C3majOCSo
83aJFUyqOgujwGQ0g3nqMIpI+PK/1L3sYpjYGOMgYe6mecl7bJm+7DBCtaBjVcXscfp0fefeMqhr
i+IQILWmCrqUCEe1uwK+b5lOZA29pMERvQxyEYanP4Z3eel1iz97Odg+KS5T6uNxEGENURKOUsqk
9uQUE9VymIy2kGB2zEXFOPtyfcHUvnIQEauRgisvIKIRjmsXSEUBQWFwk03EpZRw+d+o3towXqMe
yNrNO62PbLOgCiDEvvG6XWpYmcMiImgk5b3SuZpcg0GcKtxTy+ASV1PqoGmg4Gqdap5QHqyI2Cb2
ca+4H9+wV4U95F11LELQv2qZo8R3ceeCTcBVw6cxox7qqdWwv2/ScLlM8j5bgdfFejcVd+W0u+5c
1CfhECJccrHL2G6NynOxvKTywxz+e90EkSpYPC5oZVijYwPpSN4emGKMVNVOPyZOlBW7Arf36+ao
HePgQVxlva9GBIfa3A9iYydjQlggDqTFHf9ULsyyNuEB42DZ7Qq+0/SzUgUTlWRR34Y7+JGmdRj3
MlFqWG5N9OEVC4h3X67vFpEQG3yboSWlYbbqcDDMhrAgUR1wHf+gH/U7FiWs1/fMfG3SA4PvNuyi
MorbATATnsJD6Waf+0+WZ4B+n/E6po1d/0uZvL6PaIH99QzleqGbFsvolsGADB1ao/uvWv3x+kZe
dzuDZ3HqGgTbJIZTVNqLKD6nM/FKeN3pDJEDgloZDdBhIrqGUsWyKqMOQb7smh1xWql1sM3cAE6B
+gimAHGzbPSbWvmctMQLEPUxODSoc2uK+xgfwzJ2VnIXIi0hecpYmfHPEA1VmV/X0K+Ij0XCIOCl
894GC3HjwjBttmf0LqFD1VapPeMAAex4Y5wqKHuabYaJiNLWqKBzsXLxM7eCONGvK4qyZtTV0AI7
9YpJNAzxC2Ftl8vDat7J3U7L/HyickfC4fgaeFZpSaWliAxq7qVH7Q491RiUNN1y2aHLtQGFTInS
PkW+RrgHXxjPO0tHkxGCRYPWlaVyyuFjpXjXjyqFeXwtvNPiqRsWVgz0FJ9xg5Rf00/iXbWv3Gmn
1Hb7rrr4+fO9/aDNoWqrUp5A/48MNdlHYKE3dgpV26I2jsMHMxm1TuzBjTCYt6u6z8vbmHIJwgnf
HjU2q1hmq8kTBg2S/rVrb6Loe1NUd20W6P1zpt/gTYPAPOIujiGrX92+bjqwKGt4/WatzqqTeZVT
f4JUy541AUsEvSG1gxxq6Go+WnGPU1yau1B6DDGArBAVLsoEBxTzWGdNLDECC+NjhFHj0Fstwrmp
Y8shhWbVYykMiBMDWr2SGzGzjeIfneIqIhCPr3KXRmRAOR14NPVfqvZjMVGFOmKn+AJ3pC9mtTT4
GHVcQN63AHzrdjZS1AfEbvFV7rwxmtmwECmE+GPV+4qgIBH2U+tfAnGo/WIRa3t0FryMZRa+CuMn
BFsna31td9pn3U7uMbaEyXOXouOiTHKA0MZDqnQ68LuM3CE8hO07uLi2iRw/62XKejHWjW44BUbB
h8C8F19bjBPvTTu9Ee7VDwmlPUpUUiGl9OsuqlaRxJOKXNUERbfk5i56GveqW+Y2qrdoIY7c7Ov1
D0dtIocJYy2mmpwjUmTRaaw+mSGxiezAX8lUZA4QMAVT5WIBv0DNRFD3HdQ0stu1L+whOk4mlUOy
X3vNGocNizWC0Qy3F0fOH6XxOdT3ihwIzW7RiOSBOFY8CV0/QKR0fXueCEdHtx4NNKYYxfc+J5od
ic+jcKVGAYK+UgGhF6eQxpc1z586agCA8jmFuzyEylSPygCEMD8yESrLR7FxB7z4OLi6X9wJLtUp
TK2Jg4phmTs8H7EyTLqPs5dpIMIc9W04XAiNYkThEReVWflmZU6Udu5S7arh+frJIQBcYX/fIJ6S
LrqSs1rP3Ez2wEZdere2CCNUgqCwxW6sDJ1s1hG7TYzWG2VD7MYS6rVO70Fl14sfSsn/u2VxgGAN
Sos8CAdWlJ7S6bkR7zuSZoPyAA4U4Gya0ZoIrrNlC3fjUXXGx3WXOaodWQFYxdz4gRrzYvt0BRkU
DhlSpTRzs0TabWEkaZkeFnw0Rf409FRGx7z3iiFeUUuqpSUzJxwn9TS8va6or7qOy//isty7S52Q
qJ7+4QCr+hsTsSTyY1etoXWWwV5jexdBA3VayMiF7vLae/lt9pq5k529R98HofFskwMNCEFJGJVH
ybYC/Sb6KSpHcCohYLx2jIhtWdzrXvmHc3A2yIHGqiJVChmyjzn0hMCkgwZs+dE6/RAxpgoql73l
bI2DkEWQcqEqWGrRG66lxva0rq5idXiTe76+sMtH4WyJQxGzglxeKmBdmeWVy4ckploAqaWwv28A
JNEWc+4tlmdCHENyDXXy7DomHeKy25/XwcGGoBV5apRYR/mSHhkt/LzDkIEOPTKQy/gpOW5C7RsH
Ia0AxYxhwMWpkB+M6LUIH/7uu3B4EZUmlFl6oPsUTjZTMVRK77oFyqX5AR19EfMungwDPV6Thxd6
J72LcIKYIt4EBYS/tMZlEmaxmlY4IdEToUKk+Zmn3yun2VH9wh9uluC6tcux8ac3aBw8GAso+9UW
TtdBkXZaMJLmipTA/aVxrS0G8cwkGUYy4jFjUcRvj6uL4bdTAnaL9rYPyJF/9oN/R/XzgjhAKBel
rqUCu9e0oAYZICTMRA8UcAwwulUqWFHbx4FCBAmCWF5RTbFUKIMmp4WJtlDC8Jdz5fOSOGDI2qwu
mlofHKV6CkOgaf8q5LG96Kcsrtzr/kCcVp4bpAuntA0bfCqrf4nrQ9j/3WnVODTAJaZGAQpZUrGM
L1ou7yx9IMIsgaMaBwhWHq/9yrLWVNK9Qq4OSfYhzlJnrt4zHg7HhlACeFwxfs/XQps+RHMVsghH
2GX62+Ree7M+lN8HN92BefqGah287G4/7fGF0CLKQS+VKwCiqXEETDnlUEC0zJxwgj9UJc92OAjS
BLmaBNYSUMRO98wkcyrHdMXWG3zTxvNPQE8BMw6J384taAQMBXrOUEXjTpIoLHk3zNHI2siOTJqY
yVwwaeL3dZhaElNEU1UZMhe/xllzAbu1HCFgoMOUzfRD6cXBNdc4jZ4J8W8KIi43pm/scRA7C3IS
WQbydLwAqAdGaTHu2q9j7U2vqm3auBscYvVWIcLIxYO8scqlYUnazkWkIOwO1U2UBiglvQMoNv8+
s7/JVoZejrRkYq+1sZeI3/EeZF83cPEYbwzwDpEk4tKp+Eyatt7Nuhn0xeyIquBaUOK8buqyv29s
cQhbqYuUzRM2K97LBzaAKzgdhiLggS1mcoR9SFEIX74KbCxyWVg2h+qyhuxJ45TH7ngsPMaqUli2
9jl8lDwIKnx8ByGSpW5MctAbiqA9XTVsaFy+zsNhzkI7kT1iJym348BXFvJpzEv0HGd2jVAfg121
cNS9Ae06xF/cq6hWn8vzC+dl8b0iom5Zom7g28lB75bHH2yJ6Vd0Uhon0a/cZQfqTnpe52IavTHL
oYgUllVjDipuj5/xCmr42WfLS47hY/SkvQm9UBedyxurySYGMMENyU+ht8so13KFRvV5fuyF40wV
5C6GFuvnv8/nuGuvFebQTMAL6TRn0I2Rg1RU3nfQzla4XVsHzQohMoSi1U4bbMmv/Sqod50vfJ49
zaHp8Ild49PbYu2MSRlw+03EPe4htjj8Szj8ZT84r4j9fYODRl5NumrgINeSWzSQ32FDBBZeKh0m
TvVepS0c5LNJHnqrNqrDjk2ID+2xjo1/Q2H0FBMnTUx3eqEcpYl4LKK2kcPiVDXyeF5xxtCqWcwH
fSRuIZdvWJslcQBsxfWiNDKif+8a9npk/IGjIx2EgI1gqu8p1W6Mcdhbrso0xBOAUGh3SQqu05Fw
iosJ+8YAh7Rqb4XN1OEstWA0qSf0A/67Rpbdl4UdxjER6KmDyyHuAubnXFThDZXwfVruk/wh7J8J
Jye+v84RgE1NpoZDBM4D8eHHTA7oRt3k1OTO4Ma71Evcjhravhz+fzo5TxSX9bOh1awZqGnr2U0N
7ZCr9ZM0CIdu6HxifcQe6lyKplqxqEU6UrRpcbLneLRxSXXn3fDafbM+r9/jXeuUTkM8uPwhMTwv
kYOOtYbgcAllb0ezC5SMJbt4AF+BD8Ynh/F2gb/732k3Uw0A1Lfk0ENImrbKWTray0el3CXvmko7
O7/OYQXELhTBZG18zZB5vRWBA+9OoloM/pCxnfeOA4xJkxu9QqUEgYRNbjeYCdK8yV8xOpG59Kjd
5RLGZlU8ZmjDCITCrqlBtGsf590CslNHcXJvguQ85Y/UN+IABEXAwRrZi0X9oj/8KKKO9tC4rcci
yrJrdjPxFENZ5FBkjIUiLcW368Jz391aDRH5iRPGc46Eolxm+YTSd6FjYifKfFBzBnVPteNTgYRX
SBDk3CimGnZ+zPOldwuUVY6zp2BioriRKH2VP2SfP/2QF0sY8zoSheTt2mq8hLjdQbLUjT7WXu9B
TPlB3HWfqJZvco0cbkTWnKhijxPGZMoZUjFhz+XOCpjWH/V2T500g8OLIYIea26wbCNyf5SL69BJ
wEaePHX7HsStPYVQpEkOQiRrAkENu44Nh3zP5l5Cd7qXgh8cLpZLyl6yDfut9nA+3AYHJmWfgZPX
QKyR7mrMP+9qjO9icPyI/DfeFS7mM4kDTp0GDk2MWB+WVkN9ZbQ+CsNz0p0MqoX+kg7PNks0OAxZ
irIpQbyHMnLuFrk9utaLYOeQtNdOyoMWO/IdiNADNkn0/NceyqHJPIS9uCS4BWqtxxKG6DCkdigj
W3irYu8oXRT2ga58QH6UyNTWetELOAzm7Ow69dPqW1O9mhT1E/HZ+MpRn0p9qbLG11r5pmu+ksNZ
3sMGhu9mGpKByWOwqnPfTU314seM3g8Brwa6cvpRC9gIeUS+8F9e0dkY96Fi8LZN1YQCZpy4ax1I
mp+8rznnvCC+QStSzNBaE8BViAGYW8sHy8r9AhqoBooXXuULLul+7Bb5uzv8XBXfsZVbqmBarPZl
npa3G1l0EL4YgEfhnqruERvId23VSiv1NXtuGMp7ZPsWGuOFhIjNfwD883o4wLdCFMpFE0FN1oBO
DA6joPw+QwU4hYgBRQ9OLYkH/C5Ee1gCn9DN2yL6Z4HUkEqt6DLinlfEfsPm1hyvKhQONaS+o1/d
SpB2id0aNz7jgXVFR672RCT4l+yB21fSFA2P7xbPT2Nlo2iZEQrnP0bIU1eq3ATEDItr+ukhdxqD
qF5e2sStQS6k5IY2FeuMG1OXHYbon1XwVKqD82JOurXBRRGlWOXKZDwaYGZ+e9oPtNvKemPfLclJ
cmpBHCyVtYwHPPbQns835rCPBW+mqKwpExwYKausmKuGhoxWEE/q9JqalpcVtXPdF9gP5cFhs2t8
vTALBaOvdLBm9G18nIvxbhTLJ0GUMrdrwweth65tLbvXbV7MaLZGubpXsWSrGQv4VOLDj16T0FWh
Z7v4i8v0T6miKLGTFnefjeMIUm6rjLKXHFjG4KjhSYSa1vVFUUbYmduc4aIXUg2CJ4A+8WHNoDt8
r72H62m7bRwUtUMnrjPjeuqXx3K4z6ePkfV6fRWXUoetCbbKzSqGaVwhS4NVTIaI5hHknJjMQd/T
vp8H4sJPmeIwYeyWRM5lmJKW22F8lboPynLQRP/6gkhf42FhUCFy2bxdSVrZHfcJ2MXMR+EhfFHA
BC7sqXBLLYtDBhBJFaPGcggpOy41OsOq2jYkPyoL6hRdiuvbb8UBhBaPqd6nuBZPjuj874C/AYas
ZfeeKsZPUyaIsn91i0VVk75hZV2jPyTqvYmyQkVMb17dN5jgMKFtmnjVOrhDkaM/PrWNNMN4HQjN
Wp0IRtddAqY4PGirPp2MHqYaj+WsEJSK/aJ3w50RmP5yE3rtRJhkTvZHlIVFDhy6ZUBxq0IKBqoz
R4O/x7tGim08o2OdhF9cBSLY4lBCWIpBzgbE2sV0BYjrgPOp3BGHiu3QtfVwMBHqkpz0IcYlOq/e
M3XYwsGLJyvTMRIa1Hj/0h6HFVYzzLHIOCtHn32u6JA51hf97bkY5R8qW7mYYW7dncMMyBOhsVhi
6Yo3QWw087Kg3M0gcWkDy6VuaxeLJltrHGIkHaSzR9DggQVUeJQd3VF2oRs+IT37QXfXT5BapwrK
zAuufUEePEZFAk0hLm9tBC6/b1b8fP2TXfRCEEhYaLaU0L/AbWHbtKB1ZOg+1N8S8LPri4+hl+s2
LkLGxga/cVq7GlqMNUCorVR3oma40ryfRSp/uPg8rSEFVxRVwWWU72aPq0QRhhHurp+S2/YpRrlf
KiAQYNpxB0GJGqIplFdcXtvZJIdR+ZKibXRFnamzHlX1sFiroxcnvNQQR+uiH2yWxiHTpJdZ0ixo
2Ypa28LISFauBB6Ru8cBklZI1SoWyPaaGC2weNr3k0AdIIyxglQUj5Cf0O7xdN0zqFVx+JRpE7g1
ZuyeEX2olpehJgDwsnefvw6HR6I4QHqWdVkW1r0+u0qV2Wa5/7s1cCeollEX7ssKUUrza/EpSYhX
TGoN3OkRq07pyhG9jnP2ec1elty3hA/Xl0CZ4EBGyApFbRc2BRJ+EpNveXjbkaJTzEF/A7KzA/N9
62lS/8epbp4Ykcr8yXTHQ4JZJ9aYpd/KxGsp5c181/rQDqJY5uzuEmiP3fMb3bC/3OuyU+wZa1Qa
AK+vb+NFb5ZlQ0dPHRq0eGKLfBKksDbQJZihag923Cy4/u9fvjpvDHAnNE9yce508NKr5u0sf4jG
XWq4Y7YbU89UgnC9L75FnXPd6EXf2Nhkf9/cNKLS6As5QUo0RkE37tR2r1O1NsoEd0rLZe7H3ER8
kPvjWmHQ7iUyX6+v4nKqsFkGd0qlMlZVrUZmwpqhGc2N4NU3g88oEyLfIriPqAVxR1ZJLSOVLBDs
IBlycu1ORkiKM8LDKW/jDq2Oot0criOugGtgFbljJpJLbNrF4PZz0yC88+u3z/u2A0soyoSzL/lD
sHgdusjZZIRgYTyIJZFloFsuVbBm3+I3qNiY5a4Y89rL8srKDrrxWBuZXYX/jLGfhos3mDq1xou4
tDHGBXBhEcpVqpBDjtLbQ1F8l53A7jr5FcaX8Wgp3VPLo3aVC+VGps+Dxlinq/Fjtx6q4RRZi63U
FJHmdQeBPt6vX6+Lq9QYGYlDItwvyget8gn3YFtz7Ttx0JCEUODNWCdAvk9VR8EwqbzX7UhFupC5
6YnqJbv4NqRtPhWHE307xlauoC1KRM+c4aLiIR+YVpL6iqYl3DLupdv/SFA+UgVzAj9knhFDVpcw
iVlyxJ72+iPjPOg0R/w2ueweX9QesbfXIQR18l8/XgkqlKwZACHGY2O4LGKOO/1ooNGjwgwUu72x
d0ZqmZRVDlPSMinaccUXNfXU0ZInsa7tKCH8hjDCt4PrEIWYshb+n+uL3cyYrf5WS8T8LPuhV1zz
LZJuola3mro2szPGGh9KPwtaj0E9ObfBEPCaHQ49wswwRXmEneUw7psg9nsgh+6LN+/q/944/1ux
ZLOiNlbGFCJXP6pI61HZZYFxqm0F04yJqxOxhUDgt+RqY2wetTWJVXh7357acq9VLWh/vgjz7TxS
js4c+doOMm/ZmBp1ZVrFBLfq+Fh90fz2LvfHG/Ve84zAOvyYScc7gVOeqNsiAY88NUZpVbO4MoJC
AXeP8mPYENkatTAu41j7ZAplAdlgDoxqKzvLd7OZeOp4A9IPWzJiYiepY8Uhhjir/7HPLcvdYD1X
ypHkdLxcAjkjsMThw4LKdhQOwAf2yhvd4E2vdMR/RqQCkjPcp4fQaf2Omlch4iX/EgtdpLDrCnh+
Ng+2qPjaPEP8wpHl3XXMpexwaUdeKnnbM92ffLwp1WAS3Tl7VFATuW6GOFv822taymFfiOx1IBI8
OVFsPE/ZKqqMgx7EVHnncg31/MV4WuhRRK/eHGHz8GT53O+zA+ZoNWd9YO/K4q7EACqVUF2GXl0W
NWhC6JC7/vVAy8sqGHIGi/IDppna3tOdJrBuw2OHPrfQDj8Vx+5bhrHN1Mtim5xDvJzPnc1zxyDM
alkpVxzr/EWz9UOBQZnMiT9Fezb3GPnvqrjLZ3PciYAidajIEk55PKWnGGIoaZ7f6837HhHOdvhO
tFi3pKXTcI8Y/cmTvcTTU0y/Du6KoYuEuvNdhsafi+Lb0WZL6dpRw+heJp4qKNi2RHT+QzZ1NsCF
zQGqr2s44iOpAbtYxNB8tT6iM8Ap0Zhoje+6wp6tcQn3GhammqqsKh190SfwaQC7eqpAdxl+z0a4
bHvQy2mSmKTWMD3l5f00+lb47TpyUJ+FD5WyJIJxHjXAQVrctEdSY6bE6w75Zbgcu6l0Y+oa5Ngl
1OkDxV13+de2QDNiA8oo4Z7i6riMuedd48BCB+9bXDHprip9lHoP80U2ZlHNklgW9XE4UBBB2CGI
GYoYAzhuQDFqVD4G3Ahgp4xwUKALw4yxBhTqsv4Deufn6mYdH657wOWq1hkG+JaxoplGuQd3Jnr+
2Ey31YMGSXfBiXav+pmb3OVO5V03SXwhvnvMSiwtUResCqJWSv4wiLjhyY5YkdxE7Mz/ngj+dAWe
kzrVY6GqEm1w0n25Z+pSoIYNjEC2mdb5u15/N/vIQYJkWGE2v7HCdoBSXbKtavJN8CEnRCZNnFmT
g4VMBAW/2aCnMJFKd9Bzr1Uppq8/xPjzznG4sOI2VQkQaXJSy64KHFsWHwpn+WdN/ot6ZHst9bE4
mEh7ec7elAbUB8mXPUauop2KPRPttlzqVkrtIQcSYt7OoaJjD+vmqatPmUzEBwr0TA4eosms0hES
1ggQkMMx2HTXDepOSiBCyTfxqUIGdaQ4oFjBrDmNNe72vT45QvIQZZ+n2FNCIp+9vG2WDq1szAxb
MmcmyQthLDSsykqPkxXb5kzEoz/s208LPEuVnsjqHJYI4+HH3v0xwpg5w7f/G2fK5bz5bIxLz9t+
SHNwhLIOKKSVpo0g21pBo39tEZ+uYx65MOb+m0up1OrzMrV4ELF2asAkQEO3vhFOiyvbtDsQ30nh
sKhQjWkwc2A6lBNsXXgYVMK/KQPs75vVmHHUJ9GK8zNb30ZzDLRYIl54L4e+87fhEMjENVpJMSUP
RTHU/qDJXi8QmiX8+fKxORvhMMcq87qaGaGEIR3HyW+h7y3q3jJ/uP7xKTMc2jS5IGmhCT9T8vTe
UmoHGtGBMbe+aFBpCelnHPCE+bwKZoQSrRr0++KAkWpbewjtFjGvdKgBwj8kD+cN5ABBMKu2TNk0
0HRgMWK90W6b1GbdIMKhdSIXQioUG+0fnqx+2uSf/WRlKvNehXM3xRuRMCNyautAC1Rf3IUUjRPb
r99ziLM1DiNKCCA1KcYUnKzobKU/yVXQgh6mmR6n9kmnuJWoz6dyMFEUixRPTAuk/qbZ/XGCUvBo
y5Azg+oXXhiJY0wtjsMJre5TDKrjTi3muya8j7T7ArRfQoLx4ENpzQQGEqChcqAxDosQj2aGYruc
3GV1+Co0k/tXJ40nz8iLJY0NBY2eXdbZub7ay3wb54FIvS+S34lDjm6wjKpKsXOjr/jjXeprtxpG
naJ7JhFTU4oDpM9zCFInqEFIGqKUHJgoQIw77WQFPUaCc0f7yy3kAEQV9Wrpc5gS+qBuDlb8FIl+
Eb1e/1CU53HAERVGF2IuBwFERbMkbmu1lO0bufP6WbbzHs0umpkTIYXwP36yv8hUkPDWACtp9cPq
JGfEVYoIWRoHFa2umavAStwlNCjWfj42XeSAwo8w84fk/Cck8bP8nZyveAXGOtCjltvZjl2oo8RW
H4s9Bt9O4geSpYPaOQ4nuhaMNBobJlyW+oBnxQNIaghwoDaP/YRNRhHP2trqrOtJl8Glr0OM9bSS
LwMMPa+AucYlFUPehpJWYeeWA2tHmnfhrrRDm70GgJCXWBGFERqHEas8JMJqsvqN03xn4yrjDrwm
bPSLNRNShPcXN1BRRMPA/xTZ4iCiHyWoPEnIzeu8stEgbM+dr2tE1eMyEG2scOgQK1GYxSV7v0+O
hn5S2xuIxpTVbghjR4n2qngjfNeimsCktwe83z7cxiwHF3ObToXKYn6+L+/Zw+XgV/vI6QONGsi5
6CI/LSl8g0IXFQiISc50rA4yLm6MXl9uvfz74kt4IqUkqS+/f2zscaBRRLrUDCpqFFpeHequ9zW9
uV3S783Y3KhL60ptczMV6SFZ5X81VQyEUXVyybhta802enI+g1o++/vmGOqT2EVqDp/VP4+4fzGN
0/VhBucegg05nXERVjZr52BlTaNWFGJ8VUsAxdVqz01LOM71Q6HwDQt4C5nWEd2h6J/KT3NkoVNZ
UzDZUATvCGeblXDAUta5MQ6s+ryoNejvdkJ4bGZHTEVbXW90iwhk1Ko4YEnNoTe6Hj46W1+i7Ous
+dZ7OJK0zYI4NKmrriyLUh1QZDrEXZDnkd0qj9c37XIg2xjhwKSUkl4zK2Vw2hfjJXZyd/wUggEH
nfEHlu0mX6/bo7aNAxEBmkq6zkSq2/oJEVoo0YFKNSUSLs13IsxqHsazBZfWmv0MQobeu76Gy0Hl
vGd8G8JQqPqqKmzIZACtI1hlfXnfuMWRkfUmZJ2M2LK3X7OBAyiVZ7GAPXPWVHhQ4+9xAmklpSn8
66u6mA1uFsUBwVQZTVaViF1h+VxFT6Z5ZwgvUnU0pWNFzTkxz/1zKFH4RoSkTVJQpUaYgIT6TJGc
cuWjVX2SiiAc3nXh2SyL7e5m98IWNFUQXcRgCzSVhGBNiUow9XU4HDAStR9Upith9h9K7WM7Rnul
JnVtWQS6tmEcFAxTLq9rjo8zOZMHQe8Hwcvt9JY1KQlElyN1ejhAgHbBfwLHpeCa4X6hejapDeMQ
YDJKOTNjuLOehLacHyYBTGlUTy2xCL65YJWKVIkMRPRcvB/Gm8kiDguxCH6oW8K9c10leNWySndS
XtvLkr9W/fx3oZNvKsAi9DRp2Zlc9h0mYKz7jGrbkoizyLcSrHGXauMCivPie7v4FTh+E6jVSna4
lx8nPNt8MNKd1aIjSd6VZPGD+k7s75vTOS7ifzKvIRpbMmm+iWvqUkNld7wex9ppKOaw6bmxcZU7
RtCTeMKH8Ij0VcHUteL0eImiHgOoGMFrcmA8K11NdqnWZzzdGH5zwpG9mTW7O7Kx8nc9ppxhTuYA
AmNAkdin7IE3+aCPaO/TyOo5gUG8Jofazs0gsYFHph1WutLNGtmDP7gSOk4GqirGYPMK4PGvHIWc
RRjaQ4hd59bumo+F8m2IA3UmwI4wwz91mGPa6i0TRRzV2Q2hwTian9L5y0ClJARe8CNMhaglqZig
JtZrGFnSv5tT7inDe0ZKzj7AS3Ko4NSsqwI+UFQ3qfE6hXZDjflT6+CShFKS0gTUJujLVW+y6EVO
b/RBs68nIgQmKBwmqIswTC0jNhllN08fcjLlJRyZl+DQEyGTdAv7NIIBnD0L6hC8N6AgkbnkVZbI
qhQuPZikRi5AocL6luTDsENJF4/gIPn1xsOCK7R5bFw8hrsZ+RpJAZDCIUJbaYW8MumKOLGZElHt
C5CT1BZH9llvKQV41Eni0oZeb1oUB9CLoSzxPlO0oMsWT+8kX0qW3XUHoe4svCqHtQhomq0Q3cWA
vXg0gV46axDeDfsa5dj1leI8J7yef+2QujgTZra2PIYBK3ZVMHjrUu5cXxdlhitDdGWlKdKKpMKY
JXfsvTqMgqYlLnyUEa64kDXCrPwPaVfWG7fOLH+RAImitldJs3q8J46dFyGr9l2ill9/i879Yg2t
DM/JAfIWYNqkms1md3WVMcAhc4NhAvoWA55uwv4KCfYWiqgQJ0pdn9WSd8Cme+WRM9/nO7RznesW
avHDlYzBSuJ7YlMDE9dTzhpe5Bs/Ezq4pXVNyPeglmydzO/EzkadBl0/cj1Lyvw2c4lX+OFGwbj8
3nz8NTGAbsdln3jF3l64CKkQQFSSlVae49bVkLqAxBWSEm5x0E61F/hZ6VMXkj4/kUi7vHwqA7VK
QjEVYshYqEUZ8FkTveyPDgVnVidj4ZV9OyFusDZlKDvDH+ty9krnIW73SrUh48/L+7ju9qahwSmp
BtGb80SzNLW5UvlFb+Y/Lf15CneldCyfO/X7T/VmQ/hUimV2YauiQj/fTkc+2wHF4JsYPGMlRhPT
rQxkt564v5kTPk4E6phpoIhKjf4tdLy4hgjI8DnoXLMNJV4o2z3hI/W1PqnlhDdbOe9jaMnXe+Ov
YAD622qEZ6EdzFZugA7Ho84ArdjrMmoOee+WWepd9oR1n/5tSITc1m2jBlqEbbOs/uSkmpvqUjJV
yX69Q9qGvd0MBIdWvy2/cI2W/BpKGR+6Y3lywBBS7IzviqQeKfEGkfuxDOqM0BpFLxUlFTsYXaNM
3El1Z3tXV4fLWyhbnhDd61mtLK1DAyJoThrbRvnO6f3LJmRfif//4mFY6l2hQxAUTeT5tphPUfHp
8u/LlsD/f/H7QdGZsQp2Li+ePrdh56rxRpeyHkoCgkjlqIXtyNICKHL91kaZUPsEHsetcV2ezG16
Sx9kpAWyPRMCwqBbRZAxXIOz/YVVfqrLwoDMx4QwoNRq6Jgx1jO1DwkQCu3wsQUiuiuvWllvWvZ9
hHDQ9EWdJSgUeYmqfdX76jovoAubjxJPXgfPvIUdEXlLQDZStmC4xYQL80nmDg88OedsbBrnR/hH
PUnJdxKxt7YaG2EPhAREryprHz/wAnL2dcw3IfwDKCEu2ClthEp88R0OF8LOM5/h4OJ59o7HJO3T
6NLvpqt5ZuFGG9mDQPIFbTFI6BGEWxhO8DzdKPOJpY/hIGkUyjZSCBJhFup1o3JcUNPtqVPuo9SR
vTV4PnzhUhfJ+oYI3B/pr8eiBk3sZNsX3i+mnWlPHv6u5fP7crKFFEJtMK39Sm9gVeNxykLfnDRP
DZnkPv9DJvtmRwgVkdW1w8BZe9k22HHFWC6pU1yZIGHtQHmov/ynaCsicbUkz4k58uqUehdSwJmN
Q0Qe/5sNIWKAXDYOQ8arH+mTlhyjbEOT58smJP4msvXZRZqGDUE51gpBn1ITN5JRDPyht//7wzjC
G1AZ2g4iVPgw2QmqjCfe+y0a5Pi8ZsikkCaJc4vUfOhra4yBPQiPC1BxcULlCPpDaLXnB17Vm2UM
1fwbXDhMIpVGOEFIPOIv3ExvNqphHDJ79EE++zJYP1NTuxoJXjiduvtvn00ME6QqmcNwl7TsC9UT
txnuLxuQhDpHSCacwRl1xntM0HCo9APJtkosWYPsonKEyBA1YWs3DdxbuWojjx5/iWdGdOd8nLa8
D9QBdL79b+sSo0SB7lZbo84yt37I7imU5mWsCX9Albw5vJBTZFMBXImCe6nO91lfuyNQuWgMqdae
OU/OuBmjIyskVV/pKRNihdLaeZZz0ENu+faRg4JaHtXnySV+s5MWs/9Qi/vfIi0R0KKZkdNhOO4X
UtH0MIhggb9KgxTvtI92nSTaSqK7JZL5GVFtDSyFr7THXwSf7MraVJPf+oNfboudIhuXvBwYLZHS
j+L14egUBrMy3mVzsJ96+3DZF1f2EOJJmkEsDD6oGH0VTrFiK0o4hLUKVZbJm/3W5RWQEKyl9jba
yOZNudedB6pzY8KJNjAH48ya2XoTxruTwdV0yw2Vz43tJwNz61KKinufnp0bFI736JAm0yasTql9
E7MJkKWEhsR4tAx38jnuR8ZA9z5mnRsUz7YTtRQPFNWjZfex78cPpg6dL0WmHiEzIxxvOuSV7pCq
85JgCxywAUBOK8kCV00QolETuDtHFXUPhyCCInzVqZ7DIr+Ob1LM4ceqf9n91o04qgbiB8OwxNIf
K7Oon01IUdHkcaI3U3zqhr/ycPJmQ/CBtNQH0hZ589rk5zqH494CTxsmnP1iJ5PkW12QTqihO45D
tdeu6eIBbGcsnesUxgK6rQAoyfWN0stWxP/id8doYURYUTuFWkpjCCB32+kYmq7yDe2Wz4lvf2h9
FEIs3/jJVWtll8r62gzbdqDgSKiYs2tOZQR1WaOvq2S6mxbxjo0ZkM1QHrjsFetBCSzeqgEpNGKK
CU1cJWWUDfA9S3P5QBEXeNUhaaBAy0Cu1LCSBODQLswJMTAN+rpW1KrHqIe5a18rS8Gd6WtH+xkJ
Inof//4Rd26Q7/TCS8ISopVBiAyATNZc7FDhnE4GG/KrXtWzWeYuq0HQ4O6Ic6wBEnhurdSQ/SY1
gkXZbKsDJ+Ohukv98aj/DL3iKH8Vv7+3+PLeDIrRKWRKUvSIukVwPRZPjElWJPt953xBeTRCI6rA
74dwfmvKvLySgIFXXd3UdcuyTB0VeOEDWY4RlbqVdF4TPyTdXWVepfWny06+eogXJoRDXPdqVbSs
UoEtLjhpl9Hv6jj39PH5sp3VpSB3wECZBl1BUWQL90SlodvRgBBkxri46pr2wYi+XzayupiFEf4i
Wjh0NHWq3cw8ixhrb3YOAPwyNrtOJoGFyewI1Y+4bFpnqHuoczvMt/Vym1QYhsk0L7S03eUl8VPx
LsguliQEBS2haaowLCma6HXCTM9J7aPajG4dhtcslw1jrQchKOPaBv5RQ4RmJFmnOoWGIJT+nDxt
a2wNEOa2kDvfoRUF1fYoddv95SWuJOw4qG82RZxGGuDpmCu9iinyX1Tbgf8tP3C+LFlXZd0LLY1o
puEQ2xFCQjcXKXUqeDsD/4YW157Z+E4v6Y/yc//+k70ZEeKCEmbJoAc4tcmhAXlLDB4rukX6JfGM
1fBj4x2N2KBDbYZ7zsLZjSzIaD0UjdebV5R8qsqHy59lda9sixLHsFVwXQvFioKQso6tiHl9a7lK
5dvWF0uRHKSVxwzeS6qmWTq1IMVsCSepAfU5HcuwxzTyLzR8jjvW+cjlMjIIjsieMu9P07k58TRZ
dZRbBVW9ePyYzj6zD076oeghEV9/vLx7K5J756b49i4+jzXqRTMVLWLECVoPfr/pDv11tFV19/Up
mjwkaOpmO00SArkHnzvfuVkhnsehRS0k+siO1MYt5qckegmcL45xR4uXEEmTZJXva0zcHJJzh1LH
sUXGVhpCN9lq4w7vNnTNH2q8ftMdsIz34FPbl18vW3vv8TBGQKiGsIS5ESocrKqYVA2EgrjQ9R8z
Slq6DNnw3uXPDIjza3ZhjoNOlNZzwpMyfCZosyiSe/D91XFuQjhVTmjQISiRmWvBtTWdpnLwzfkq
ckr/8l6tACPPDQl3oVrqYdWwUfVUyEynG8y5emCH8esSzNrofah7Y3BlGJeVjBlGdQNzDXixGdDA
OXd6anZGFTFkzGE4q66eDFeGMmFEtIPmxXxjNP22MtL7StH9KcFcmGbezdIJ1dUzrtsO2JVsWzfE
pCkeNL3SuwYZTQ1CeQAOrMLtmm9Gg9FzGfJv1SMXtoTTZlvVVDEbt3PLdHduQWYPOg/Jh1w90ZRQ
1cAjBEsSvD4xnbAcSwQSRXO1ZxWqv/NV4EMC+gilH1drOFO/Z39y7tT9v38g4HNSA8da002cPMH0
GDlOEdVq6+nGwzikPmWcMksWQ1Y38c2KyfkaF5EyTaoiywKIN3T+vO0O7NH6lEDXGMWEbfcQam7o
y8ojq4fQwH3j4BlioEF4bjGPB6uEnCLK0crnID1odefq6b6XlUdegejvgvHCjuAeFM+gtO5w3TR+
9KHNfQyWoReTguLe6b18U+4clKAQLK2fhmcrnrxNt34LLf4CIUmgjdIY9PUvqK4hOMhl0ue9eZgf
rM/oO7HIK1xO6qb4siHn1VC6MCxkWpE9Rkgr4LVqgKdlEYJBh7bzvJ3CoPirUGcgTTFUHbU6MWft
m6yY0VnrPCtys1NDsMwUo6fke+vj0HdPvNMb/wUdEQ6HiWqlpqoGUcVxUKoOAyv7UoXGDvLIhHlV
CGjGyZQNJK3u5MKOsJPDNA1JPSCe2fkuQqkQ6DAZUFpmQjjnJZsahQFb5aXQWbYNn5joVM87SSBb
Pee/F4JdOz91TTawPrNQlFR36eRCTxyjn6lno0y+VVGYzzwpbObyujQxhU3SIdEDO+y8Wms3quO4
Sm7dtEw2YiozI1y1AQ3HuHXgCUWLRA+4JiX/3sgwMzIjwtWqBXGhZCEOVISZx6yL77TB9s1Wxo67
+pFQBlVVpP66IwKLwbeuTzRDftKMP6riUZdy/K+uY2FAcOeRBGWkURVe8DlO99UBwIhNCt3JFjL2
OdgEOUKi8KSXDN+ed6F4YVZ0cRWtrjHl8Wg3b3GJApUxvXTIxdsDZ5PPP112dv5zF8yJoGLIpPch
D0peXn+bw5vAqP0SxFEDnV0z2trDVfzvJ68Qjt4WKGbiVtCFzZgh8S+YN+mfevAlsqfLi1p/rS1s
CI4+RGnbZMyCD55GlAb0fb5TX6jLiUG7nXOQkd9IXEXEGU9NqY2hjSWZw1fkCNsuxuhSWR4kq1rN
Bhar4kdikX9kGbW6bhxRx/bTmwFNNeK1bnxEEexh+DZjMrt+DLf1/rJV2dr4/y+MEp2F7USxtmlu
tuZU77IiOA2FbN5vNRlerE3IQJTaTO25hRlrvMrQ+uztmzpn+2LCfIQpadWsDJudu6CQbFiY/tXy
EsZeH4M3w4Z62j79yFO5cZP7oBqG0jyGISQf8HVQ7tJhE0KKPhetzTiDkI0XdbgD0IscOSEhf/eg
lASVjW16SB6Ib80H85vqc51lGfhh/XvqJipn1Ca6KnzPTk9JU1YKRurUZsPM75U67aJc4jSrnoqc
FbEZhW1Anc+dRreZNWmsbr1meMQghs28kPjKv0caWiradoj/FMqo76rOnRlkypzwchwzH1tVue7V
75edf+2SWVoQvNJMQ9QDDWjREZa7Zay6TAa1WqljWigQICnULdU2qZjiB7lm1OEAZafOTz5wwYGH
4IOSumxjbqe9/SATRVr7/Etzwop63VAD2uWt10bXVX6ozK1TbC9v2trHX5oQTlfMjAScgU2LOYh0
y6C+GmjaixOwIwh3JJCX1Xf80pZ4orjYhVk0eLbnmy522anY2negi8x382a8SbeyAUepQeF6tqfJ
SUmPJHf8NnndQds7m/K59/lZVXxZwXntcrZ1xzDAvUt0NPbOj1FUjWTQZmdAaYSbaq64ulB0lKWF
a16+MCNi0ZNOAXZIdzogdgcvb9tT3MrCu8yEEBBooeVzTyP+yrrpwCChypqtqx9muQjhyq+KAPwe
EI8EM/joa/7sJr7xgOq8vcXMg6RwvnaI0AcwwLJicT1ywcO1qWNtlqFk1Ux3U340OMNYJAmhqznM
0ojg2pEKVkVFRwxNDiUU3LfjFf1g3pJtiOd36MePslrD2ida2hOdra2heDggmpZJ8pJG2rEPZPiS
tUt+YUKch4/VyWYNwZKM4hZ0v2N7T/oXx5583ZYRLqz0aiw8dX9/I3E23maBOUKSCdUo0Em5UHFz
nXm6UjKQSbXxrqusaxYF+5ilR9NARQPYsn8fBZf2BX9MY9NoSQ3QQZWcaLpJgtGL2GnoA/eynVVf
tFVKTBWuqIuVTIC60tkBLReexDNmVaNdY0KLs5Pxcqy5I17ClqPptrZCKqUPU9wrMd6OeBRn4BsB
sbpv3QT78kS29VZOXLp2oPEQ1qC1aKGu925WKrEHw6Flg/HK4/Clvo+2pp88WffNExdOagpJcW9l
G8+sCfdi1CWZWVZICWlxpWmpC9Ilt+x//utvdWZEiBscvcNmHqNm85vSYQLshcQfLptY83tNRTkZ
pR60qvAwPr8zDJYC1VAj0o7PxNMgm0TvOjf+YG6jI3mQ2FoJGWe2+P8v3gaJMytBQ6E2QXfTUxHu
jK22t/30VDxpoL67gV6BVERo3Q8X6+MfcmGTEBIW8FPMsPvaljMF5TscZ3Cp8fdxsJGWAVbe42dr
FBzDRsE5VGp0YvvGLQH22+n7yFdf4kN5qr5Ee3YteyXwuC48EmAQMn8ahJnQMxWuSrUkGCQdeVsg
OM7sUCif++iHPl4F2k8HetyST7iSYpxZE8JUbSYzHl5wl+HeAPQaBN92uW0/s736qG6haooXkeFn
zUdC96EJOJGcLX1FectCfqMCPKLZBKsWLp5UnSAk3CKygF6kONANZEQ2zBueUai8ih6tj5zbAc8I
NA3+ova7tCz289syM/RGw5XXc6pa+hxHu4Hu/maH35Ynki4ErEYVP8YESgTyP8snkfcL4X7Ay9Zr
NkCgQxsOg7WgAIEUubT6u3pGF+aFDzw3rGLtiNZImgNbP/zQ6u+SBa6ekIUFIeI0CtHBkTGi/+4x
v76pgBllEKrqTzj/yFSkM0SyFQlRxwSGfp7KYsKwFEd+mGBac5UbkKrv5qdXItSPpiTQrV4OixUK
MUefu06ZmYIaiPncOC9l8jE2P1/eRZkJIcxMRWcpetaOXmIf5uy6tPaWjCNqPXQuliFcP1GZTqlK
0ZYejtVB/VjuCkzp+lrkcWynclBOpbSaKftWQhJbae1IZ44K0m5/YcDtys0Sj9z2PlRGXNVNrk2Z
qMR65rBYpxBQKloQfQSkAdeS88y5PWNv2lYu3VJoEsmWKFmhWECdQByfDbmN0r3+gVXfbBlCVvbV
xFoKcZq+KTp8tcxx2SsgMdk2YBN0MTzscIXRW9kGcl97dwM5yPN0zTA5EO78inWG1jJaDfsXOz4t
Tlnz1aKuWf97SRMe99/MCL5hUZRsDJYB39TVrjJ8M5Q7ItNJW/86bzYEV1CKKDKaNGPeHFxr03Ux
yaI77wX9ea8MsVdEcXBxmReAvR0wwgHkQrrTd/2hgQTw5QCxVihabJch9ohMXCKThRopiI8c13EL
HxUBU3dbcB8pR3WfXGuVLDm47AiQpz93BCPu59xwkIqAdqHzkPbTo+lx9Y/oU7cZ/Db0uYZFdS2r
sqwHw/99NTRLz+0yy1bysoNn1P1pTJ7DcZuokkH1PwSJNxvCLRJllhk6YAT18MLQdOR1/Q7MNJ6S
7NtDcUQXVvL91jxRQyUUXViOkhU/3zwPNJpq2Cv7hyZ9lCoC8kMpOuLy94VvBSLYYi6yCbMiU+8a
Vryx6nqbp9BzyuyD3nTby+4oMyd8IkqimowMl35FfrbRp6Ct3SC/N5t9EkqwxauOv1yZ8KWmqgiV
OcftGx3aJ2s778lLVm3mXfTAuZKChwAoyZfLq1tzwKVJ4cIfq5xOJMVm2toxy66J8pkM3/6bCeHC
BxKAGBrDsVKHj4HzU3U+WsH3yyZWfRzuBuQlMDkGAM3n5yhMS6fQ0W3DWym++aXbQw/6fYvwFPqy
l9LqniFCAfFGDAos+LmxXFPMOgI3jdfHxCXmzWBNbmQ+Xl7S6ilaGBHujNRWWBpmOS7D5jG3d1Sq
tLbubQsLwo3RtlZkkqLArMGOHqcvvP+afKV+s+EzyR3mYHwZpfXqUXqzKGYQFTMYaryY8tKnxq2L
fZ67rADACPVsK5FeWPybv4sTC2uCTySkgFa5gfesAQIfPt4DQdRHssW89VZqiweBS7aEmMRGhUZl
jTassleP9Q1KmZBLhLjmNy4sq0hfBrKNFGKSQ8pUCboMI1iIRo22rbpNrgIR3uduOEjOlsTbRbIn
tcj1khhA1nNSAetRjzvX+HDZ11czP23xqYQopCexBUEvxjBAOXnxA93UKbjT0tMAJZ9t6Q9fBym7
4tqNvzQpRCWDdIai69hC+rnzozvUtVFfqTbORnlqfevIEDfsTSm5i2V7KUQOMzEaM6pwANTypoq3
zHg2ZFB3SdygQtyo+nyuighxI89aV50HNxokPYE/BA5MImHeyyGIuOfxLxyqOh5H/rU25dPsg+d3
dDlwTr8vQTeG1QXStwePRe/P15tJ4Ws1ahx1QZ3yeYRwr+27vbH7J6ye607xZkb4PjGd86BN+PN3
nl1F+wZJsbH7ZoWRJN9c/0hvdoSPpDGTJAoIsrwGVwctgUSB+IfkTK2HvzcbQngPU6whHbBlUYly
V78LcaJaiIqBMltKfrju179tiQzgvV0MOelNZM6MeM3EDp2deKyVdQllZoSIrjtKkSdsxP2ho/oC
WY4xjLy8MWVbx6P1BW97zTYWlVfodHflaKB6nZ2Ip7jp8UcMBP1LtAfNxe7yZ5J43GtkXJiiSa5o
EGTDtAWKVqN93QwnJQg9gi7OZUOyU/v6/wtLBgPFJwnhD/HPIPORUQDlpXiG6U/P44bT2ckrBtyN
L+2jECgmy8gZeLI49rw2QpfUDC8riAZE99DeLC13sGnwA+zdMW5okqSy+tmquxC0BkyHqJYtjtym
GJzKxx57W5vsCEnMK5Ak+pi4+Kug/ub8QmwaAIkKTA1eWZe7AQR03SGTBfXVXoemvdkQAlNeqyS1
TDzg7Gvz2EMHWtvVB4KqkryMKvNIITaZRRYrVRojLdSZWxTbin0j8YMe7iX+KIlPogh6NbAqUYoS
9XgPYP0bbQ/s/G17UPfDXla5WiG9wIijZgF1gkYl3glCvpT1FZmMHJ4wHUe/xYGuroYtn4eRRaj1
D0XAmMA1hDGBI4QolYY53BnXb+OrnDXBC48hOOgycNDJJqdW78SFKR7FFgc6oE1j2hYONNmF+x5D
Pv1W2cmH2tZP0duKhL0jSuKMTWhjJVG2B+dTXUebQZHybq663WI1/MpcrGa2bAPUODpKmZ/pcXiw
IfKEAGUAiZzdJJgT2RabEuLue1kFZg2Pr2lvUUKkM2gZ+MiCDtsYML840fJm2uSbCNMOOAI1OhWR
P//UPa6eK8Mh8EP7Ljy+WRZvzYJ1ZTDyt7daarvKuGqq0VUgB2aF3pDW3uXztv4Z34Kh4Jh60YEg
MeIRJDo044MGuibr5b+ZEByynifDaifkf3VEXCf3SPK1G79ctrH+VFhsmuCO9RRQJ9cGEMhhvI0P
TyR+BFqSX7QNg/RAy7ZNcMu2IbatMVSICS36YQME01T5bDCCr2NPjK+XFyczJtwkVVcYTTXjG1Ho
fxY9QJEZlHUmCRuPzIpwl7QdtRwlRrLWJtomr+td7KRuEX/7b2sRrpEpnkbFMBP0Q+iD3fuh9dWu
Nn9jwtYsPEQosEnCQuKSqumcYrsc/UfYGZ5pRG4MgtHLVlZzdV0zVdsGkBQD2OeBKYwstXASWNGo
N7InS5GxPK4XrxYWhM9udCTsJwfFAzBcI3nYKjfQIvfYpj/ZUE2TBjx+DN+FnYU5Ydsw0xZ2wYR5
8vApuE/32lXpkYP6jGLwRv4yWL2kFsYENxjAEGdnvMDd55FnVPUhtgwQOCez29X1PtC/DoX1xdFG
5l/+aquxdWFXeP1oUHDp1Yl0YKf7FIHREmXi3rl2cIQz3CaXba0NdgK+89tFxCHVCJDC2YD8MG9c
Vejrl7t6PFI/PQRu/wFaxz5Smh3mDC6bXd9aQ6XUpoQArnTumFVZ9lk8I4EqUy08BFM0xTt9Lr1W
0dP7PMlu4grqjO6Y69Vp7Ej547L51QsbdDZgiDJ14NkFN+onok5ZNuOSJC+VUrg1JPjG7I7oEpWF
9d1dGBJcqGzqqrdsm6G2RneDsa1v9Ct6l0XesM0/4Ga+N6/kd/P6oTSJATAqhAVtQ7BK22lqINHG
q6PxDa/FM7faBLfhayYgS1BX9xLpIp/sBAuuSGinYgIZbAsAhhjjY1Y+W23kKrTyIiXYXf5oq8EM
8RKjqwaw5CLkJrORCo8BcIlO/SFwjrZMp2fVJxe/z2PPIouDIMY0xyOSqTxxIJge+TG9I/Sham2X
KTfUObJUcgnIViScgjnSIRQQGJhIKX4k2XVF7y/v2Cpoh18x/9sy/gcslmTVVj87E6Bf2m0+e842
vwdjLWq79Db3gCpwjSMETzfs43Alm/Vdz3UWpoWrx7bsOrbBAuyFg8/jSrgx/e6o3Rs7hjKOfDZV
tpfCRWSVUWLVAd7rRfPs9Hdp8PHyXvK/993NY5kIGAaxMZAuBOU0aExn1HDR1eWdFiRuG1GXqIkk
Lq4f3TczIthpqFo1t5qYTy//eoOBAMufd8B+cC6+7eU1re/Z7zWJoKc6i5uQcdrdvj/13W6UoqNX
DdjQbLPBx4HxVsEJSqOy8zBG/qE/FqfmoO/Zlf3BurbuIaUEPhbLlwHM1wyiXoJ5Q4KRE1N8wpat
o1l5zx98GMJTr/Ti4fKOrbr10oAQJCCth7m/DG6tYNjQgLLC6DZ7/TqFBDeK/f8A8rpa+0I7GqNA
xDQxESU6XkGcIA2QxfMxKN4KwqT+jeOZLuecLu4VXzYntxo1iGZhLgi0C/o7/roqb1jXa4RjGDJj
Ez85+w7SogXma9lVvHOuOfUlyhF+f/dXWlic6ubNuHCOU7xSssp5Xe6wUVwODAJfs1se0NW4leWT
q+6iU9MGJQ1A6CL5WzJ3ZqI4HE0PgZM6Rc1IFuLXHcbQbBMzViCiFPkjwslEZ4sAnVGBtEXdpHie
N/vaHyGtgyFHXzZttRamMIKiUgsfzyHiibNSwlFIESpTo1/ot9AcjUtZq19mQ/hETTpVgZpzUIYf
gAckP1YfeHy3HpKf0UN5l22sxEXzRnLy+MkSA/ByZULO1jpOjPEUjrh9TD5wpVvO7aM6oLzkXUpZ
fUO2RiGF0m1agI0LnqEY35riOkC012X4hdVgTyxMxYEkUqco9Z5fzyCWJW0VTBhTwhR+5k4bHG50
8Qb7NrrhnMqyCh//o99t4Zs9cYSINfXMbBvpQFJfz1Hl1oHhO/pjae7L9JZ0snfM6h6COQWhC8XL
d2xMQxKnycjJ4Cwws4Cg37Uy+qiSTuYZvPzzblkANDiYrEBeIQb9OIqCILawjfS+Orw2Q6+DfX1o
jvIC8/onW9gS4r+hNXPYcdz3dGQnzrlRbdDO88g/GjNf20AdjgEaCjBTEpHjcCJ1r6Td2IOJwgDC
e6d3lptLcw5+XMXtW1oRXH20Uz3pKayoaByqkG/MrMSDHKHLyOPlMyxbj+Dv4Oork36s0I5PPib9
TZIcckuC0F2L6IvFiOwveTkPCWlQlyzUm9r+kRuy5rtkDeIrBJOF2dhCAhw0kBByvqb1fZVKPXot
1i1XIXjZqESkrmpUI4dj+hQcMRmPdN3u/yG972qKsTQnvEP6SdOCcAZMIrhmvrHNuNjcdzAKA+4O
dPh99FEGl5W4nMm/4uJdQlke6lGDZJ31ySYanCuTIo+axtidEkVWdZVtJv+iC2NWUIVWOURQbHfn
LefMYV9TzJBzpFDh/Xv1AguyUb+PrCncjfWUk0lB585jGUgpu89qhB6HLluSzAmFu3AyS7tSq9f9
c51HTn+a+DlKU15z9dpvANxzRx9UGb0e/9n3kQK4SJDi2CYKDOc72dYRs9vK6tBbRrCFolkNPOEh
m1Hx632uKzZwcRDnQHJ3lrABrK/4zbSwr0pX2oo5tLggI7CjKh4NU3c0JO9l2fqEbQ1YVNpphakl
Zx4faa+0rtlD0TpmoQt99d3EZDekzKAQepWMdkOl4bWXKkbznORDez1azeT2avtkBJ3itZTIOssy
m0IQ7vvZphUXQhkS87MFXdbORAenjP3QDPy0iz9ejvmrXUWwKGkA22B4/h2VQd0ZwRTaYMGbjlz/
HDPfuxnSNf8E5b/qJBaQPaDipBjY54nC4qSnLO37weboXePZTHdFe6r0nWQ5a9tHCTDxxNSQaoiT
e1Ni5TrJcpQOwbZ+ZH55ExzrFHPMCvSanOvkSw+mDyBeC0/G8bF2tS0tC0EzdSxiBCpA7Nq8hU51
Oz9Ilra2fUsD/P8X2wexR3WaAxTAIg288pAhRgPYQSUCY3vmFtmHlyDLkeWkq6uCV+g2KFQJKL7O
jYahkZBcmxCdMXPllJlnyKDJMgvCZWqWUdnGMQ6ZY39Mqs7Vwu+SjVu7zuhiDcL9Wc5jkjdpivkF
e5fXXgfovVd7kV9dkcfZA2VhARksPwpdeUdk1R0XpgWn6JuhUqIyBMsB6Tbm9OJEn6omdVXjeylT
jVutCyyXKfhHn9dhlMcogfXHKQLUkfcvwf+Yb4xtDGaUzo2esvKKbPsPDUo7l/dYtsVC/KeI/Y6C
2OjRZltjhkIBP5uqP6RlKEHEvNICiJfccpV8xxenYEpA6VvW4N7g2A7FxfBq5Sufsm32ydiYt84r
FSkN0E7byCrpa8+zpWXhNgCfXWnrFkhfeqt9qVHEUtkmnMKXcAaPFS5cGf/L6mNmaVC4ClSlDMvI
QqHHehye0n15TX37VvOiPZ4zf0XKgXLS75Muvj5LK+v6KAZmOzsB9QspZXKYPaiPe8mmAOzysr+s
5rRLa0JcCZxpTvsSwaz6Bg3ye4oDmfghwHCtb7s0djv57A8/5u89R3dQMTNBYSuWiIEcULu+iMBq
eUiY60DzDiatjXVf8ivhH61y3WV+mxTLxaWCbMyucCS7rfbcnaZNecMvI9tVNi1oPN3AHSLMd1ce
+RpKh1bXY8+bcWGL47EFnTyPBzM0iPtSu6s0+wlp/bWW2FeouUlCAPfG99sLSRe4ELC74sBbPCqs
68B94fXzPoorl+gangsnZTqadMeiB1teWVj/om8mhRM5saac+ghjuc7jvK0fMsA1qF9lbnLDWxiZ
J1OQky1ROJCxmVUdrVC9Sw4xKlwcKky38vH89Q/3v2UB73Ue4uxcAQ1ripNYGIEba4dIy9D+jN2s
/t44Py4fxPXA/WZLcBKDKUVmdrxjH05PZdvsUqi7FGNju3kj1Wpae+rxivUvF8GIy/nC8IC0g3DQ
OWXYsDHx1It8/UHHHkKo6UpWav1D+HyzJlz7Y9CB/kJFiNH6/6fagHDrI2cn4zhl2e3Ab/I/uz+U
ic/XVsxNp2AWDpQRYEoZwUpG0y+XP9Vq/rfYPeF+N2slzvNGQ1Neu3bQ8m/T26KVdMRXbQCIggq1
6gB4INyugQ5JN1vH3dapdz3bp93RzGQYf5kN4dSCjanvAyfsPfPzDKXO5pC9cDxe6gWFmyib/qBe
dTJmktU6P0fY/G9hwtFtdK3Lh7GH/tlt92wfB5Cz422Ftvvr2I7zIrvgVs8VOu5o8dvg1FeFRUaz
mfdKh6qGOeVuGx5V+xCoJylQY30v38wIyyJISQpltmfond1BH8eZX4ixu+x261f121JELKEW50Cq
OYCsR6cBrSUPUobXIJc4zkf1WdnlvnolG/P8w9f6vazXR+siyUucgQROijcB2QG4xMdKA9/09cpL
D2TLGTz/LlgsFimEppCGYT9oqAaF2i6DkoOxZ/v8WQs2PFpUH2WdLcl3e92AxQKVeug6prwOLoZH
O2qPpprsO13ZSL6dxA1fv+3CDoDQQ1PZOGv/x9p1LEeOY9svYgS92dKkV8qUVFLXhlGW3juQX/8O
1D2dFBKdmKl+m5lFdegmgOt4zTlyd8r3ykb15Dt8+mAENeuCbF8UXg2EmcQXQaWLzkf/fSUXW7QA
l6APqDjbUD1rQBMTUTJzg/HqxZhPjkxpYtIUEJE796k399jixhprFCTlCWUGtxDioYrukvGNQ7fk
uhSi6mt86lFXIPvIQFXPAn2Fa1ZuCf6/fGtGrmiNQ3SVjCcxe9WuJyVBklM9F1MwoLARingKuINQ
dEDoL3fFTsxr7QLm7AaXOW6UzXT+tgEQOzxy+mvyI09/jXzpWaCZ3GOZOkpBgJoGQAKTeGhEJ23f
wSHPYRAnL5QFk85S2G1gpLt28mkRinYORawF3Di9kssYegu0a20aUV8z0uRQzbWnOZUownHz0pUM
JvOQrX4aExleuQv+zHOkc+ZZQQ9mGIp87fwQ3CU3YVzJY3KPXs2NRA2R6Us79XEK6JJyAj+J0lDp
dif6vWgeE9ylLJovFT0iY+YEE5ZDSKzFy1FlK77F8V1sC0aK+Wnc6nCMnfeFrUR5jLSHIjjSHiwt
3SxPM6b25aOo3CWUxhi5lddpnUl4utYnGOfIAhOkbH9NA+yrneDhRIrC2HZl9GkalqjYGy6dOFfc
InNppcbaloH+X3wSit6LSRfaurLzvMLpEsUKUrPeVy3wqYWd5X+4RVg2PvF1yhfz0f13SdWBNQSj
uQD0wDYY2rBHSliKJT4UXn8rlpp/C2Pzk6grpQYtOSxwdm+z89PsD7NwUPTqoXT4KED36XRaygAT
4ccDVXEtpRWQh4HwNf0FPYUlhGf6MdF79db2BIpB/96HrwlGHuNBLKMuCyurAe69JRv6rdkeS3xt
AiF14wh5kq4iKSOMcR+FhiF0YH1TBDo6uJFtp028E/OLXGd1jBzGWyT90HRzS3q0Fd0cXZzvtHxH
duazpm+UgwnfKEokr0I2I5HxHXqzmIk8KaDUM1RMhbdupBhu3EmuhP6U4MmuAgsji/EcuVGOuYoB
wfdbLP14AxIeMB60AeaxFI8On+Ui0u8rv8+IZNxHVCV62Pfl5GlF6mtyfXT0V0XeSupRLYVYoCKV
ZGzantpRNeeuRU5OsdfILjqZ6HjT7DHfCldKBdJYPIexqOe8SSEtPtX7+Rwduk39mfIFUDS0/xnC
7uM9XuUiCjit6hnMEVMZgH42sLvHpC18gYJcOV8qRQVhkqmCXwf+6qMPAb52E1njTJniQCFJgLIc
b1BLUrYlNgalrX7KNhLKZqIYzbUB1VJVW0F52mCnmOYo7tvBRv6oEHKH0hImfmc/k83AVEXMIlwT
uIhiS8iJWqjaUjuzF3d7E9UDa3v7Cvk3+PdRWCgWealmySJZ7zm4pdp6LNVnWRdUQATXZVHFXH25
5Lodh6YMKFgFlGp9tW/Mk2aObgFe3duHEQli1EF31DlqBvjB2ZDdIf4RJi9RfEyt4LYY0ZvQf1+d
xxymknRLN3oWBlQqkL8T4VA0N36snp3x60oIz5eb5E+yY8rpSOm8Y69CnkYnD9rPmie7M8blMJD4
L0/HOHg5zDugwQKaTJV+ZqW3FE+3b48fs1ZnY7y6MzokHoeE4iYNuUsBIvQHK3Asz9pSFPH4rhPZ
q+jBGKc+RlGZkjxDma9/WsLjogiSzmsChXc/dLEixpEv9TBbtQ3XKm87dCQK35581TNOqDCP/rjP
gnGnfoL7s7EEjr7IL/iqAlzzYqgZgQXYTJ0bxeA5J5kOuEnjLaq/LYAp6KS7CeMctx9RcKM286k5
zFGillECmkn5rkrPYyKauKWmepWtXZTEZnxGGZnlOCWoa7e+lXsaqFIA6+xhNOSdRdUvX4T5ocDk
bMZ5RJM6domM/FA+JLskqBo3VbxZcpOfSRYAahArfnSxuG3c6XXQ783Zt55vX+p1yeCjGtmMYwkL
s18mMrVeE8werXd7M3FpUx2LF2/6xvzWffovBjxFOsP4mmYCzZqkVHRHN8QMRLpZTskhA1ZqH2Ai
8qnfJqgOimZyrkug9KwoU2BjARRyVzxJBhCRmp46UfsLXZZR8L7hqfFNV91gj9Kbdv9z0YcRyDiB
towHYwF0oKfF5dkZYm+MrRfZaH3BI3I1d3UwxhdM2pxqtYoytfpIRwu7LaCeEPAex4DWs1AvEFJ1
UFu4spWLRDax6xPMCgBCFcxFp+4zBu4PUeNanpH7FvBT510pin/X36LvV4mek4w9Stpy/hgAlbGt
CzlWR5S2+hM4DXZz6UVobWtYrZp3QrRWrrPRLuKYiDSmg53bwBr1hvmxk89GIhiAoD/3+v4uf58J
SKTOjI4o7QQymENqbKPuzexEg4T8N7rIYLTPSNNBIhK8C+3TKT5gEAtwt3c+LV/phSsaHuE6s9WV
sUrYhWVatwNge9FWVXYJvj8pgIaoTiB4GbZOkPQSmaQWTM26cUz1vaUKslPR32fCzOi0ReLMERb5
bLdzfk7J9Dtx7HJP75q+SuWIYwCBK0IuEo3EM+IlGJTiX56BiSu9HReS3eAMhTUEZlq9AlXvSeBz
qPbc0GC2J2GbJBlzU5q98Mvwi9KMJId61+huvxsx91t/1YL2zn6iINSicoDAdt5D2uoCG0D1znIu
w/eQamep8WPuADS30H8KTijSBMYHpKSNkkqiDzX5yvfuc+cqLtnZp7p1x9al/DPFJ9HZRDIZvyDZ
0SjRMXEvtr4kRjCogu6z6O8zPqFsTDPLK6f1lsh+Sstur5iWwLVxYzs+UTUTAwKgOGeUr0jCWCEF
jlBqsat0fl9nQTne62UrMCR+7mLoFsXzBFIj236TG7VWQBhEazVJh46H6QEDM/bNh3DTIRZu8p1u
u9NONFfPvcOVWPrvK/3rtNSUpSTCrG39PTfuhSjyor/PhLqRzCaxI2ARGe1eMkvXkUTQbyIJjGZX
Zj2XZIAWqOgb1ndxvbltOqK/z2jxpOhRXVv4lJTNY1ofuv95SJcmA6sXYLR4jkNi1yneWDfeQvtO
6KL5meJKABPL8mQubFC6wUy+64flpGDyGLmpO73ZrnMAFNr/Pnn58UQsHZCGzYk+7pAQK/KrGu4W
CaR70rESYrpyfeflYCwVkIaCVhsNKBI3/XRKwrfEJucxer39/CIhNDFZGYhiDbKlE7SrU+3kJNmW
bqOppiid50sBaJviYG0LIDsfpTijHEWKOaFMlfXt1nEi6XEIDUBMRIVonobr0oyLKOZAAIkr+jkE
nm/Ra6ObzUXvhVqb7o2knNykqUQgCf+gfxeBjA81s6xOJwupmwrsUeO+OFPG1Xb3MEc+hQqLPomS
N2qRV9F8dULGpy3hoBVDbU2YSsqz1zCrdKQmsnYCiXLu5yQlCILd2201EZ6ScXRVpudod0JP7C8z
eCe7rT65TYoMdXqjaF7l1qIMCb5AKvdjaXVUxvkR2SJmbMA5KfdgF6Yr19lPdd8HNbi+ka86PvlD
IJFq4q3LZdyhQkptmZR8RiO53o8P2q7d0d6M8pL4onfkGoWpGCCbVLENojOOa6izDuNKFGGr3Coz
lkFLAA58F5yHqvvVeS5CWDQbK0TosAga1fZddI527+cB6SpFMi7FTTTue62kMXZujkXVFj0qFO/d
1RP9agerIcAaQMkDSEpRdOfmtSYA/jVMQ10T2k3SOBdhaEM9NEB35GhWTJtx3knOWcrOSZF5ty+T
a3grcUwoc7LZGvW2wXT4cJCL4xwdKv37pAXOsL8tiP8FvZLEqAaYBCI7mcMWn4M52j07cPMeAU+S
e+/kqr4p+vzkJgEXeWxIGydLai0Z7zYdUtXVNnT6K9xIP8H0+kaheY19Icg8+RIBwYW9OcfC/3yM
CI2aJtWMtB07C843NZ43YTZ9FtwiNxRQmK+/ZDC2vIxjpPUlmiPJ5+wrSKJ20086h2WZKCPRRc5i
I39LX4zfe7yLWEZNKpIby0DrLQ1mUeQg34SamwCeQsJ+ZXjWn26fkm8DF2mMqkRG5SwOxbTTBsVd
zMc2+VpLR6PNPal+skVtee6zgfDKMWys54O99uOzSc0y1VPhYDG2+2roO9L/7/BbNLtaSWACjTFI
g6KYqJV3Qe/3PRAvcp8O8wDeg3Z12yekdC+ipgbXFa+EMtoYS+iSD1G8eLK6oMFKlnM/S8kxS5Y/
br8W37ItGxujlJNQtpnnwp1aZSXjUzw9LZts12xtX7030NnI/Eg4ZsB1WBdhDlPuV0xH0ccatcYQ
DS9HeVDMQwPS7XJ0F71xb5+Me4U27bYCEIhObHzUDEAuzTqpUIUrysiVFt0d0o3WC+a8uBa9EsKY
Fii05Bi8RSizA59MsrBzlR0dQCgRUZmWa1UrQcwzpaksS8BtXDwz3evpd2UEvtF8Bjf6qPywm9fb
V3e9YUV1/iKN3dEH1WeqzTkaxtqnfJ8sweIvYMmRPKCiBKrfzJsKDPAg9n4QdjW46YHtgGwDIDP2
1fKm3shxEVn4upxAglY8KX73M7oDc51XfEerbSs4Jzc9WEljvEebN1Kf0z2uLkDLBgMbco/uBUjz
fC2QX83zbwyhv9/s5XyMNwG6vWqRBYFUQ6eNogVXmUun9Ogmv3L3/3BExpPoUziqAPoEotiWch9L
Z5J6C/hGKSthHKipl4jm3vmGdzkiY3hNi8X6qKMltv4xJ46nLimQe37PvC9SGMvTIs0gw5RiP03r
3DkLsrDyolnY2OYb+EUMa3cTFketVoKB47XaH9Od1WMstnc7v9mHb/YGy/QP8tEQ7NLze85/KybA
sj46r9xE1k8sOMo6BMecHoQo9m+z/fhrAPKzn20iX1QWuf1q6hWv0lTWUiHB8GS1BOnHU9eAiFD+
9q8MTmXXf0KpTcy2AZuS4U5BczaxfofNu/Of+LoJFuEEFs5LDwA7g7hiADwKjcGP99iERahmEgZu
DMCMtNm+d36nswxwTgO5B+Z6rtZl2iGtq3CsRi+dXxXAORWiVJjn+QETaVsKoKnkqynpdGzJ5LRQ
dEuzA0Pay1gfVIfMnSas6EznOal9p72Tu/sCqmKA7tABacHrUBv7Rcc+5bTto0Tw3cFVz/Vvol58
VaTRRxJG1YhutxoG9CM43Dtf2xiDHjpWM5yHbifi9uGWa9cSqSdfSTScmXJej3Aq0J03zChCc2rZ
bY8WddaN193XnuOL4Pd4RrGWysSHuMuMaM4pbHi3QUfP1cpPlfIisAneF/5aCP0Rq6NZWdMnJUGi
Et6FWwdTdf3B2QJ8j3Y//u3DMdFgXhS1USYA1w6HZZP/0HbhXnmSXuhYerHBh6RIoOgCmVgAOh94
FRklBWtJz3Ol3nXF+NDMjuDjTSSGCQaz0etYWgM1+FCdJ7t1O/Laq6KII9R6JhYYCKOOZOIw0hEL
y0DKADT4XeNPGwzaY51QlAsJDsVWSqqo7R17HDDq1kuV7yzHKAWrhQJAAUGmzPUwIBoDJo4F/DZ2
CMfMxiKuUqQIUz4fQ31w0Srfgz95oxvpfQOvM5SiB+Pb80om45htrJTFxojpBkrFuWywnXz39IwN
CWDGeNIWJVnkDAIl4ZYMtZVMxmtNpj5VpFMJckvi24VPN9wTT9smI77jqk3783cNbiWT8Vv10rRt
J2EM3rQwqGNDaehSjfQZhUt1UyGOi7ZquBFvJZBxWWbbt7G81L1nY49SPkq/lZqsb5FxV4lSTwby
ZmDWg6bwfRwOPC+BBSh5MMOiMvMgGs3l293qSIzTGpzMafuhB0mC6v25SwCEtbjcKVuap4PQuvRM
Efy1UFkYz6VndRLXCVxilfvKfX2iIM3RS7gHzVG/VQ4UHNUWCeVa/OqgjBsrNeydJJGCAmyLBRA1
GKfBVTJRbsmNNyspjBvDpFpC8gmmp27bPRCi7mgQLT+bm3obiXDSBCdiP/iNehmtMsL0fWW/DfBi
Sr4Dnq1/O4LSp2BLysi+HBUYfAp6OcxThU7ejL2COWp1xGRKNLhpdS4qwA7sxuH7bVFc61qJYl4I
WWAhdzlGgyfyddZjV0uD2wL4jhG8j8DawaCZwgKe4s+HiRGrFC9Cx5R9/IZyna9THvAEXoqiGIqb
0nwLWwllLGx0hlGaqJci92TT77s7LDV61p2N4f4WaYio0cA3LgMVJ8CuAi7WYLxiHMZxkZG4R31B
PdiflVcF00Uq2KVDFxneS9y4xoOIV5P7dKYCzAnF1DTc7sc0a45Cue8ih3ihec6jJHJnzSkFkZRb
TdNMW5EhBYjAbNEpS/TOyueUcnvFD+0D3VNzvPm7+Ybp4aB4va0r/BNdhDHKSHqKBWVA7wtrEy3n
WhEFTBoQrwxrdRrGU5Sq0hRGMmEE8d74bmyyQ7JdANHngdhjg0VXkerTV78hjq061VnoVElTUOa/
CS293E83yZ3zFxCgkbqiJrDotVhkq6IjZRZaSOiAUfLpP4C1mJHXPIweCeEh+FZ2uU6TyT/KZImK
2Xamv7EvsB+xxZzO+1dT6Fk/bqsHr3SBpM4BUjNaetoVDlqxqFbUti1GTc5q98VUOzdW7mdwONyW
w3W/KzlUTVffL3MnFU6ZYIbbkUY/nfo7Ryb7RSr2lW7tgUQscMHckLISR/99JS4D51qSh1gha6W7
jByabt+ZgmlukQjGHfYxCCHVHjdnEyxMOICRk9NNiQbz7Yvj2u/qJEzc6rq6iuwG3ULL3k4x4EMx
Qv3vJDAeog8lJGoqFgmAIX+SF+uhqIRWS50Aa7VgL8AWt40AfMXXmdgVCIt6uDyp8bPCj5/noI59
OUBVAL5PVXw9B3EjckOk2RR2T7xEwFNAYJVg1dQCN/MV/9qCJpAq5fAbdt4EFoo90axlgP/PTrms
+MWo72/fKjdGrwUyGq/2Vhmmag5WCJB6oTqXYmyM0rkv5+ykHfpz66GVLfCOPJ1cy2TUvutLxZoX
WNmSv7RId6XJlytTYMo8jdQBSa7oJsBDr0hfVHDmmVGLgY1U9uvEcbVeVBzmhv61CObu5FIbl6RG
Rqhvtc0Yu4037owviMqAGaux+hwMB1G6wdWP1amYq7OBBRnrI0TKpeoOoKQqAdtp7RLHcrWQbG4r
h+gKGd+R9iA3NOt4wsfKj3Q8Voqo6X8N14kWwvoGGbdBpq7vUnqDk0fx99H63Jc7B+vi064SKB03
Qq5lMQ7EIGpnl+WIxFCJUre09M9aDYDGMSv3UWwcywm/IpH9sA6PmYrKQZgtpYuWyvPtSxWemclE
iipErV9GjYzyshHf9Jad/DBvNHBKpYKWHtfQLtrCjh4o4wBi9NlG6d3YlQRqmQRKEfmCAwnUhM1G
y7F0LDnHxaKrfNI/gxPQb4/5K209RZ6GnZ2dqNMrkshkH06jmp2iY0+uW7LQa/USiJCj7QjK1Xwp
DuCOTFTb0cH7GJ3tsADDsY5+SdzspAq7uqkq8FH/oJMXEcxBJDUiTlyj4q5uy70aLLsmDeD7XTRj
HvUnEQWA6EDaxwPlkizlcwtpnYS6jX2yyNttVeB7p8tx6A9Y5TOSMi3yIuPGCIEA7aUZnkn1QJR9
L1q84Wv2RRLjBzMoXInlYOIBq97A/0Xml7D7dfs0/NioXoQw/q8d1NhoFq1FhZlsnMrV/OJnCEIN
snuv1HsFIAGPoi8h6oauchBKz0CJvHTLYE4WApt5SU2l9aplflaM/lM7OVsS/XJaIwMDtuHWkipI
rbjZvL6SyRxUKrTJlnss+8+Gq6B5nH6SnsrXGum87INhKz6IAJW4mrgSyPj9yChVya4wPlosVdDB
JdkxEdgWV0MMHdw8AMgELRkjQpnHQkG4xObzUgcaOjqYYQuauAxuKwn3JCsxTFSx7KycUbDBrgcJ
93L8zbRFQ+T8gLESwQSMMU6GGao4YsNkDmJPQT3tnLxv7AIWwRIkhPzzoH6OGSRQ8qiMKlhqPqit
NaJJnJZYsD6UuuCD5B+Oc5HAPAyJpDyebSibdm+CbIAcJaBKTCfzKKbVFh2GeZxIssYlKuHwyvmH
3mNC4Pn24/MzQMqn8tdtMU8jGYPej6VOB6rwqQBE1PGeHB0v/xwvLoW1RXDaCETSkHDlHy4iWRDW
Yka9Rl0iRFfPcsGb7HYv7c7agsEF5H6inpfgAjUmBGqzRdRShwfMOwdAr/Yp0ytBzOB72dWBmBi4
KBlwxicM2WFw5S09jWB/6raUqbYGpbHya8GI5LC7fYncOGXqILjWwOByRe6n62mjO4mDFEwDTHbR
uEn4NM3nNr1rhIOtVAWu3ssC66oN6NNrVjJCrKx0BvghI6tAVIQJUAmz+VqCorjlxtNXkhza1BB4
Ja5QUEBhvQ5mrLK7R0pdWbGpNouXhQ8xQHkN45B12BHbJxOop4YgjERgFtw5Kx3DoJaMoiTI0Jhn
NMuomVobnAkz9lw8mSJbYewuoMY9+6Ckvle+2vhobreiWEI9EnvB4DSSbaxoqRj6Y/wJSrJE6QhK
D8b0mueFW8fHoh/dkDiiMMmzhrUkxp1IjVUb04LSMjA3QQS8d9B0kx8MEuiu4pmbeaefRTDovCi2
Fsk4mA6seXhHVCTmOgevuO5ry+AmYyc6Gn2df75Ehx3SIZ1uItPBJcpbe2t61WMPvEhazcN7vYpG
y2+/mMNOsgxNZMozQfOyz1MvB4po1Ty2+U4mIlCS27fnsCM6I5hJR1vD6FEvHaZwZ1s7vdjfdiVc
Eabm0DU/B/yuTE6Ntfa0AvADpluxKlKYz3rlzq0I+JKreCsh9N9XebU8EdTnJav1QDAP//GWzaLy
OK+Rho7P38egx1xJMEoTDYXGQr0pm7Zj3gfFVO6qIt5mcesVUkVpSoNKrrdK07l1IVpr52rESjz9
95X4eXHMKQlN2HB537ZbLXnUw4ONvY3bj8W9RxtAwJpugwmbdYsEzaGh6wfsNDTPtrSLp6fbf5+r
DJj7hddVwFBrMQ6iaVQ5U0r0k/XqCCx9zyAoIPxOZ9VYCWFcwqzEcEIJwQeCvI+sU69uo2Z7+xzc
HA3YcFj8MCxHRoP143t0YzfrxoBB8SaMnuVhOWhN+1Jn2Qata19qykMpGY475PGuV+wN/qPN7R/A
u0hw/uAXaIqFj29Gvp1MxVKoWC3tuzdFv0+rB915vi2Cpwt0PcIwUBzEkguj8Y1EqkpVMO7cWJtB
O5WV4Ajc3HAtgNHpag611CjA3WLcm6iEIKmxzkYw597iGb8oO/JwFH3g0z/JevG1SObaGrvUYzQV
ZvQTChd9ZDeSvlf65Dm6f/vy+O9zuTxG0ZXKVOuCovrYyjaJfsX10c7fbovgfpSi16PgdbA9gz3q
jzrYjzFRrQxj4v0mOdcPDRCYUgVAzWNAQ+2oCyfkuBqxEkj/feWExnp0tMHG+oCdkKCWk/tI7gTR
QuG+kI00UKMcRTo7RLCQEllbjZlpFcimctAchjvl1fblvfNIsRcx+rc1i9/rDoJ29G+xTB6f9Zgr
UOp6/qvOWvpk52AC/r8j+hWdkeYaq3s0Gj0uENlR3ldORlO7snpssctijQJvS7X5SttXh2IUpCpA
PzpKPSga4nCnq4AbTZ7ADe6WYenLhuizlf7qW9IY7ZiXWAJeAEY2i1+zRwdF+131/X3Y0I82oglm
vvNYnY3xTuAGC8ssR5F43NDBluUoPekluLQpjnDq5l+m6rdgA9c6wvgrQkYQP+Y4oFY/tqjMOHcx
CW7bNNfCVqdi/JMD4j3LIBjXaSpg8ZAvoQjdXSSA8UuLZuWqKcO8OvNsKX/Y0/fbB3hHVbmlBUzw
LSrVqBsDjq88hVvjOIIs2KSr8DvRJyr3e+ryHAabkZdlSeqkw1H0O1DYKD5llcES2i78sWzn75YB
OvX3wVrUGARn5NuvpjsOiIRBU8y8Ur8olpnNFR0lsJVD9jV9mLbFCyBmvPhzepa/A9cde2KeEKyY
/3gXuczjJbbsDPqIpCP8QuGDpydKoqNq7rxZsCvpy7umd0UFDtFZmfdMFjWumhxfCHp3aiV/Gmov
rzrX6QrBrQoOxw6EKF2kZ1UXdl7rfC2cH53oQ5FbRgGZxX9ejR0AAfw4drfADuqZL5T7Tvv+Tv+M
FWE4RgPBRT6J0Rr4eeJKKOPqpTq2M1UBfg/ZUFqDKCiPxp28oYyQnYgL9R984uWEjL+fpQZrMh0W
Cf+El4Z+bsIfcrLVXbAagLAeK/L59C+fjT7rKpZh6ToDyyAwSGayuIm6l9PcF5ibSDMYVx+Gjg1s
5GZCl8G5p6BlhQfAf/s5P1rb0MXMWuyqsuBY3LvEVz54wmWUF5AGfzyXY+Rtr1ogykFfawjaPYjH
/NAHcBFC2uznQXIv6lxT62U951oiY91h2WqxnNLt1v5Fd05mfNYxGUq/klT5dYl/CG6VKsMtcYxh
g3NDalCTAvHkIX2mOFyZ1x8WDCpTIMHfYPBGI/tyOov11qQjTiKNEDebyqHADpeVLT7IWwUtSV7e
vRbD5HHmWMWZOcKLYHLT1ePcy8sf+iRSeq5Zr8UwZo19LTsLI3x+jZvqXIKgtw6aPZDBvcgXDq7x
H0pXFCwEOSbqGB81cVrSxQGFLSYatiDMDbC0W4JYVn8u9ulu3jVKIJzyEUlkEh2jrexwyjTsLd7b
W+0U31OC3gpULCmsLRKSu3MjOYh6/j4hY2uJ2keGpiMfDrHphKRfNTFZROHx6cLY9Ee4M/SNdoiP
7Va0es2LbmvJjM1ZSaaajdqg0AYM+UxdbEBryz8iy/5VDLII5Jrnx9bCGIvT5Gmxw8ycPQduTNvb
/e62SfN1/+9rZOGYB72uzV4GcU/llH4hj49J2vh2KUJ9pq9x7TguYhgTCyc7zioLOWqvl0Ecp8TV
dOPOUGDO9Td1mASnordySxxjaovpFGjoUvUnd6MluUUV+aP8VbW/WNZnCQXfTIh9JHgotgrWkEiz
8S04e1LyUqbPsSz6VBJdIf0Bq6ApL1iM1xdszfa+skFVFOT1CaxtJz3ZPrpwlVvUYETsMhibKMqI
lITxJg1J9KyzZnylZa9Jnrtz9FWrRD5LJIRxIGM6FYaa6mjpYCLKkcEiS14i/V/ak8W4DYKuNj7I
MBIdji+qdZoUQSwRqQHjHBoMO1Vdjy1ZAxRYskfUP27b6z/kGBdLYhzCWKkpBkIgIN+j5RWdiT+d
6RR55imP1b7r/PQg+m7max5qesBH1TDRcHVnZCimFMabSQ+28SlsvpCuc1sCEk5DVIflDu/Qber/
CGMusI2lFgOAaGTHpwGro8oOmwaB8ahhs0G8QcetHK2lMbepkN6a6hgVgfo72VR0biwJzD9Mf/BB
pHSSB3cM0APedZUveEZe4WMlmIW4VaRcGg0n+XNGD+hUHvbfMy93m30eSA9CuByROMb/kibU7WlA
AWIGaoIKcYCc21lBtdcAhCWSJtAXtmk52LWalzGWfzUj88pcvmu7c1ksgaVWG2LbAl/PLWmur5Jm
JivH6FhjPcczAKPwTb+nSEDJC9b8y10fUIaS8Kn4dvvt+PH/bw3VGUe8lK3edAlW1NP0i9S/af3i
FunTIAqZ/HMp8jsUkKWCd+vjueJkkeTeGLA4vtdnF1ze28zTn/VPzYku+OuW8LOd64FXApmLjEip
55iKwSYKOWbZNoqfJkMwO8l1jysRzN3ZYAnUugbLhwPYbs3nSjjQzvcfKwlMrDJUwF1FHZQvtn5J
kukWsbOb69DVlHpvAGTV+GSZ4H3VhwCNlyptRMtz3Dx4JZ8JY9GoqqOSvQ+iKhv7a+ORb4WnuwZW
EYGbMAunNoUHZrxzGGZ5Pkr4Ri8TF5whxibfgJ1ncLGmQqc8pAfRAqlITRgPbfdONoVhhzd0UqhK
uSl7DdA25fa2mXFrL87qJhnfnDoyioL0JekgOCVC6aM/zB9mAqotWtXHYG90mNpjKvxQEygpCwJd
tqOjtoTu8B20NxVI7tMfA3Irlw4kqMAfb3aLiHuU3tlVwno56/u348qH6ZbcEp2eFW5yyd6m9HFY
3EkHgiAOHovgGbgOeiWN8SxZUmKJkC4p2krljpLupY7tZwb2c637RHYF7yiwiHc/tzqb6XSdtMz6
nwCFqoc5CKQr8ieUBvFl6OwrUded/vpbd8n4mF5Wxq7DBJnXYaxzXwTpxnkyAm2r/Vf0Udzi9UpN
39V4dTywDaSTJKH9nb4Hn2Kb7Ju9upuE7plfQFg9G+NaiDKG47Q0PSj8eh8m4YepSx7pYH/0SVg3
pgAyt26RcStYDCu1jGDnH/hOu/w+2cZnxcNW9cERkffR3ONakq6r4MDFUiRLPmSWoVLMDnrGoADf
yz+rrYXKgeYNn9o70an4rutvUezXbqPV6aAYIGDG6o+GHZlFe5R7EeDLPwTuixQm2VoKR+0Nsxkw
e0f8ZAeeL9/BADqFgei3ka+JQo7oVIw5g16xG/sR3/D1d3O7+OkbtjHc1kIPxTio94AXRwa7GN5t
s+Y7ycshmWTBIn2WLxbNKOOD3B+ERODcLAtDH39phcVY8UKapCljVDariLhN/0dtvI1ABFIF2SMN
IjeUz2LSBUuNejsDbxmUr91TXrs2kLbqTgQzxH0iNKcBJozCM7JV/IyVkzBaKWyidJy9upf8LFWB
UqP78VRsbj8K17GvxDChmZQA8OsogHAk39nmWTFQcKkeOmeX57J/WxT/Q3QliwnPbSEXY16VYBnA
NwTWLCihkyF7gNilYGXgKjsmpav8IZDKVYuLVDY262CT7B0JrQP5UT6Yh3GPuSDnbAV1AAoifKuZ
r+FRPopw4AT3yobnMcaipNpifrtLKzyhsi+tYj/U4HBo0uNQZaJaD9e4VqdkLFqeRjTGzWUAkMxA
ged22YsSb2ijmn4Ht42rPbSpIE5zVRTA55gLsUFhyS4cxTEW+6QWra7ZOStx7OudP2SKQAj3IldC
mIMBWyVLTAd5zkx71XnjLsVRkx5U57kMRX6Ye4krWYyHSic71JYU34V2k7oSFnXtSvBOXAmU7VPV
VcvGyNNHqwYhZjpoo4FZPtB5AK5mvzhkK1B4bhy+yGAn05OM9FjfRnoxdEMwd7XXl8ewbd1F3kig
F9UsV+o2av9TIJY+xJVfRKMak9wyJo/ZVhZWdMLCpt/wyz0tGIDL8Vv8bXgbge6IlvHvNIzxnfu3
NMZvTYmh5VEIuAcz2cfNXg8brOgeQ0e0GsbV8ZUc5sHUCtj7U4OqS1w2vlUlT+EEDjO5eRLcHjel
cVDCRr3MAUIqo3qmFbZKSgyK2FU+a3500O76z7QRAtRxkR8WyaJKugotY0n0ZVZKUKVY3jvm1MY4
g3tO2lIIBkmUrHE/VFYnoze8klbaGAHtK6DeTLlPoXZSH4Wrxm9O0dasAXpIEUi0LQE11LTLZkHO
wX2+lXAmAS770erUFmoSD/tMT910uB9ExEZcm17JoB5sdUBLyWJt1tA4jiVfVz5FtggChOrYlWU5
pm1jWk0DcCOTHQJfDSmHoQHxrFEdjHx2jlcRxwnkOpI3ZkE6vwLcWzA3cP9aKwvq05wrRB/VAquB
qoPb5D2qr46nFt2A8hVG38PxrgPnQDvtevk3gMk+CGGUxOnNOekWqKShBkAGM3Q3FpEucvKADyIY
VbCSChTVHVShkgxXMhNAnIRuqHtTL8iuOc/1QRCjD+Miq2mGDWd83hk0EIN4St+IE0SO2n0Qw3hA
0G8Web50aA43j6Z1L4toxEX3xXg+oo2WM0vorgzFz0U5k+ZblDwZksDxCaSwq9ET1iyzXsOrWBXQ
F41oEzkv+Vy5cf7ttoflXJfprIyIhq+VGvfwd7ljoMpGSPV/pF1Zc9u40v1FrCIJrq8kRUqyZMdL
4uWFlUky3Pedv/47SL47pmBEuJP7kpoaV6kJoNHd6OWc01RUx0qqD9dFcG7KhQjGhmdGWbaAmwFO
mnw2yYHoN/30dF0EP3e3WQZd5mYZid51la0gXp+AW5bsKa0mgFU9wAX6040ob8eNvTbCmFvZmUo3
yhRTqbYNv1xix16Hh1VenKWUj+NSRn9krd8NHXNFpSnR9DGGFSi7IAeLTkpuzELUv8RRBNwbmah4
J5oyBnwvd5Ckc5NrGeKUttln9ZuKtLjgjOg5M/Z6K4HNGbT5qladCo83+sTHGL4PP2ed5ntypO1R
Gmp8AnZhXuLzQiLjIYZOa6amw8sq+puyaKd30Q/pYY2c+QFcfjT+15zqr1A0rSTYSZbUOKxjo29t
SCVa4kiD7eqrSCNEIpgrpSs5xq1lQJQMwAEqDpoIlpwTnGDjwA5mAWaGIhpdKkPTR9Y0GTQUAmg2
Eqhd3fv99Jn0X5Xywbb7f6/gW3FsDS/qIkxDRgBBX/IlaPVoN67Trkv+AGP2QgyjDpY+qoM0wtat
1T3moGP5tRf1S/xG5f7ZObZkJ6emKQ09Rm6jBTlT6JyXfNZqx9wZdxrIcjIvd7UH0cJ45u9iZYw+
LOFk5gA0hD7oDmWMp7la/QFIkbLfu5n/Bwg5F+IYazsp8ihnE2AiVfk4JPuwJHtw/e2v2wuO27gQ
wlhZRHfNGIaoX0vyl6FzmhDI9MIYUiSEMa1pjrxZWqExbjYAh1cZd7ExIcbqBNE+x2NcrIWJfZrB
mNeKoFoXduAP1h6H/Gs5nqxmX8xfru+aSBIT/gAxLzKzVu5A8xzqTmRbrjYtmPZup8+KWe3ldd1d
F8hLX12sjbEV5hSpndRNaB32evX0U/fAwkbOKyi/vrZf1l16FPKsCFbJAvZqPVgmQgPNJ1r+K2UW
aBQWKlAeQp8EmMt2LYSWw43oeS26aDpjQnRrWmqCYMONvvyaBDcO9U46r7sCaFui6F+0SiY2m/LM
qowZoHl1PzkqeVbCc7Ic+2T0plHktHjVFxzjP+8Zlrk3njQr7ijuj3ykY/uUJlSn2NggALquMPxV
vQtirpwcG8soldhCzLi9psscFDlB3Uw+ZEZ0YyeiWTBeEeFiYfR7NqHh2puyKtEGEfJI+2BKX0Ib
OKWTXlH7BLSs6D7QU/kY5ryvj7mBkYaW/d6A3Rp99G96VdABNNeZMGSe+PpBNIcm2k3m9ulr204z
IPRctUKrxvKwjHdEOkX6F1PIJ8a3lf8sjM0YS11pZEaqUCSE6CF+rX2w87jIoe3j2+g7pZMGD9wg
iAz4gc67TOa+RSXyglHSLK4i+etySpLgujL+5kK/C2Du2NICBXOhcyzzz6C0CIp0V5woex8wvm4m
UWe7aD2Mo06QkTBbYLW7ZpxmTtIu90Qi3vU1fTwnDCUCHxDkV4pmmuyYb4RsBahPOlQ3rTst/buP
bUePQ4GQjwu5FMLo3SotM4kKWH0d1e4JkKHqKvCZgmWwWOn9NIZZSui0cvqjJXfN8FwmAmep0K+8
vKsXq2AxtGbQk81rD/QLGYzsmqvtakDj7mjvmnVY7ow7ywmdGqPMvvTJ9v49TNilcEb1hn4N51XV
Jxf4Ro68fGozIfbZR1t0KYJRN7MxmlItjPknp8rq5UC8SABcQrOKmAoU9QvQX7u2m1RnNpZ2yJpU
DS0Vse/kGUfEoF70eTQdVL6/6l9od76IslGkIvTvG4FzPHW6QZHDW62DeU11xUHdbjym0vzt+p3i
RDmXO8l4rXWyO1nNgXI0HKkXyXar7Iw3Qwq4aJqpnTUnPf+vy2M816ybU1fYqIqo5GmdT8DGc1pg
AwpW9rEucrkyxl8leqY3GY3fLDU+N5V5MEqwr6EbqW1az1hrTGuXj7ZWP6h2Lbp/AivCUqIBL4Wo
RdKjinVsD8X9uIem7sD0hgR/4tnejag1mmPuLxbLDjiXa1rItTlilBkdBXSqqEDkSALKyWEeNEGK
WGBdbMZ5kSFZhmWlkxWDarS7UOrkkwTYCMCLDzOCV3VZ6iCsMfcQS+GwzyQFU1zXT5d7QyzTVBWK
I2Sw4yuF0S6poQGOqYAbRbu5vY/K6akvrNz9A0EgtEBhHvOXGNm6vIpD0tZdZQ2TW3f7LgFBZpCI
cFm4a3kXweaP7NGWrDaBiByo6ePeyE6JqKtSJII5MVMuE4AUmKOb2fa5XVRHkbRjq4imLUViGMuv
x01ktirEkOlRBh3Gek5jwev5Y1wIRd9sFmP5O1UL8ypR0Wqef6ktd+xVR1Ya2I/I0YVIrDxh9K4S
E3DvCvJFl4e/krG2hpwg96q/YF7EKaNXa/27Hl47QZ2Yt3FbQYyHwVjN2tUrYoJmfChJ4mrZSVtW
gSpz2sMUeyuFfsXGrZC2Cqs0GqefCAH9p7DwwmV2s+xTpz4O5n59kKTUtZeX6zeIkzq6FMu4GAtY
/elYA5GDNHvKgkHD60l37a+TP+8G9DyhaWwnyvRxdxSD1BraFTAjyI5xWHVVEkNDK1w0fi5lf0w7
v5Ri/0+WtpHC+Jh81epiXsFn3nqZsyDEIoB4kNzkTDsxAE51UwYia8E19aqK8QcKu0VMFqTFJvPS
lPU6uUtAPXaOvlft+y9TH3nqw/UVcrdxI4xZYLF0apgnM5Jtw6mJMtwzX5a/XpchXBFrY4eYDHqM
lp3WW3aKl+xkCc20q0thsPIA3H8CefTasvHcZgfZItQwDVnWLbAho0+D4tSXsnOClCJ1z9KnzvIX
wS5yo6ytRMb+FnZvz5EKbVSDmVKPBSWCq9pZb7sTUFVuwKFYPQtJbwRBiM1YYxX4QBiHTUc3PhjH
2B0R9B/IrXygRJE/EYJtTxG1KfP0RSFwyaZlAAGUbeU1VVWqlxpNf/F6a2sgy3sUjtzzl/UugrGV
KE4bS9TVE+B0YfeLypVFFV2e2d8ugrGTzWSW6WIhclyBHTjDKdef5/ILMC6c9Q/I/2jg9r4axjga
dr7kaY5DQpW/C7/P5A84xy4lMNH2ZBjK2lYYzqKxaOmlmGtPHfkxO0xPspN43U0rUgJOaupSJGM1
7BxsS5JaUROlBTQ1hawReZh8KVjPqBQEocCCiFSCMSAlJaXLZFyvvHgjTaAWnwUWg14V1mIA0Z72
ZirApGZ57Y207WMtoW3Bh/40H6Jj5nbe+KUFl44YPpVrLTbSPmSBp7YwtAST0mr+870Jvq9gSp3l
Lv5Ce3Uzv3n+97BcODEwL2iKQfnbVEblFzIPuhwCkENp+gNwkINIawThBz30D3u4EcFoukzKLu1B
refW6VupujkggyL1qAIcnSwS/vOb4My4SmHJABrVNfzD9t7VWiitMjD1KFHhN2i+XwSt7UUnWiLF
WAFG6JTvApE867c184zF7Ws0L6qU7WbBUD2dsyl+kNANT+txOmHdgMp07NoRzTPwpYIFiSiUcJlN
9iTWXAGNE3WeHGC7qf2Uq6VXibJW9HTY01PVdyHM0oiykmiwgFQ4Nd9Sba9gFLJM9qlKBFoiWgz1
3ZsYNc8rLUxiDDEDcnRnqUGzdv7afv6jg3pfDeNDYhCIR7aMuK0CI7uJER4wswXJvb37phwtR/+6
7GVRs6loYfTvm4VZdpO1A4WWqpBz08DBesiUh+vLEolgbtiSGFliKpjCRjPoEj7kDSboBMlL/hti
oweMN6lljJknCp54mC7+hqbPfbgfvNBRzokQEUm0HMaLgDg1zcIJga493mhqAFoWJ43+vr5lXFu7
1WvGdZiDvSRV1CH2fKH4Yl0Q9sjulTfZId6Dnlxy9FdRrzjXPW5kssmaYtWyObfAjjy5sktHe+fe
AXo1RnvLHWjL96ugQ40fYKOZ0AKJsSFrrPuau2aVRmNByIQHg76P/fpG+mE4v4bV6n8/+IH33rs0
1n3ZnU3UecG5DSjZSy/JKLpKHGgPKgFNHDoGJj7S9bXZ1MUGremRx+JL9hC7q3OQHvKb8m9kLXGB
LV86xIEoiueawI1URh+lfgTfS2hA9e3cadVvDaoDi/2XKezo5ir+RhCjk/mo2mGs47jke+1Y+8lb
vydnck9Z0zCu7CLX5QubhKld/WDf32Wyb6KxX424pMxi5qPiT7dIILq2mx3mLxEIl/6LGEckj30R
1XFlaxRDp/+GbpyATm/aGL4NGjyIkDx0Z8Ed4EUDKjj7DJDq4dH8AXfUzBUrkrGnS+Gt4Ythvl43
JLzoZvv7jO0d43RZlBRKH68oszSDU6bPcQpGruoNg69Rvbsujm9DNuth7HDfxzNBUD+5Se7QoXbA
fOwwxbCarvFI8SVtsOv412Xy1fJ9Cxn9L7RcRePKgh583VesJwSKlWhegr8s3dDAU2WqQI6m37Dx
kiQZ0cu0ohxB3w31XeyDL/C2e0ECJ5gwtJNPzvU1ce/0Rh5zbJic7bNOBsQzQFlisgv1k4qOfBFA
LFf5dMx1gV7E+MijZxspirENsihlU566MXZnSfGuL+Q3O/cugwlpbH1cB2RR4FSO1n39RAEcNOKU
MSgxW5Ai1GchRIVoVcxZLeW0RCTTBhD1YETCl1dBOCP6feZs7GVO0QuD7Kssn7Nsdldb9FDlPfTV
zbkwl0g1rLSaBjClGinc8EhA8vKyppmnpV/XTtC0yde09/Nhbo+Mq0PazJjcsIkB5CFNb1Jz6kSp
C+4dxTgJ/KIqA2GOMauKUYQYgkBqy5L3bWP42XCzWkKGWa7x3khhHgNx3+VxLyPLMxyV4ecIdXRU
boFzq1NCDLgo/em6douWxbwKYkS1bQ02czcZouRUmYPyEEfNnbJEo3tdEveYNktjrpHRWjGw2BHf
6tZdFx0M82ufuKtoOIGreBspzNUBqr2JDiFEnXKeOPFwrICZNEovYwv6ulgX2Dh+zG4Y5k/0dQ2q
cWlU9bCtVNPMUJYBMSngT8AG/N16pPM/kS96jIqEseNoSkrGsZdB/kLhMIvdvI8OdkATJf8FiB3V
5g9BC5gvMI5oWMjKMPe3GsAc2sXoCNGCZVfsop0SOdqjiXl3wFJKgm3kasZGGHOBo9YEaZiKVnxV
l52syByrUP1MA3+CwO7xw/WNJOa8CqlZFHtd8dbOwVUnOdUxPNhf67+BtwmET1HoxzWz/0j7gHib
9abU1xEM0zIfRlCugrfk+pXiC0DmB8S14KRm0aG0ZknSKitAGjbfKMZrWgr2i2sczPffZw6mSxbZ
rGbkrmJVcbt2fdEAiYMGA0EbiGgZzKlMZMmNQUFmQlKlu7gYvyuDPQq26jdH/89a2I5xY2rmqRgB
HWQO1jka2nOkyF5OlE+R/EWV1du2M3dNVHmdOgQ1mZ/asBQU9/lq/v4FjAcBN1qJ8S+Q/C3g4O1W
2XR6Ano8rbHwEI+FwxMq9wq/i6N/3wR842SGkpZiPIM8/gpjY089FBXIXgvf/gOseTwc31VFY/xI
oUhjFa7wI2mUul0+7Ipa/tcARpciGAcyNLLaNVILZs3oPtQeYtW/fpsE2q4xrqNt8LSuKzxkJv1G
NtxWv7FW77oIfixpyUiamhjsNdgJxE7us8ikRXY60ZJ+y/FiAoyr4STfUxhyVKtmURzOvVwW3jOI
kUFcz7ZZ9AB/HPsZXmNOHtr5rrdEeStuyPIugG2yKJC8bCIQum3wzULUoTVHxvRC4umC5yb3FqFh
wADbCXjKPti8UC3yWsNbqcNzVn2uyH09FEEkGaKj4m/cuyDG+EmWrUaKhPpRsjjGsfSj3SQ5KBZM
n/RAR547xWjlWZQJ4Qq1ZUDKY0D0I2Fz1hdFPycdEKWW0rXzvwcRZBt3+zYC6N83VqEAFbltFwnU
wdh3a6DLuZMUT43oRctB98NlxaQrMQwLeIJsg0chm2NpjDimNvNTwAnWIJei8LCF5IC6UHoD0gcg
121hBzy3QRPzaKDOApgCEh2MlU00MyEk0ujQ6Ag0zjHyoi+/qEjbfRUBrGKCcg7+uCMo9whbublx
00Y6Y3SjbJibLFNoPhCpFy/1s8/lno6tyvtZFDb9hIX4EKRthDE2V2rhzjCDN0PYkCP+zEBUa+8S
d9xpnyInuUGMsx9dA4QtyDShlVx3RQ2p/Jh08wlUnzfqhDf+XBnEpPZsQsE/93PZCf0BtbT0KCyB
83X3/WgZA10smJyMM7TitRhAj8JbuX6rrTwoDUlw93megID2TaaD4iZg+i9XlZq9WSgLmgyL6rZu
j311a8/7656Ad9EJKJU0DU00KOozAbaaNylgXNAxBH2JHGlsm6AGEOHhuhT+Qkx0delwOjrr0pDY
1wc9w5trqj+ZBOjk+eiogHG7LoUbWxEM1CM1bYNvhsUvqdu008dZGl3lTj5G++KoACHxOTsYLxSz
7Q8w7EGjtBHHXLIsN/pxSSMg3Wi72LyXUoGLoZadvVcEXLUGbQJSUJq+PP7KnGJASCEDOOhPiQIs
FvgAYK53d6ERgFxK8C7mxgQbcWzRIlsiqdB6wB70vnoEr7tX3oXeoLu086gNilBIgsnVCpQsZED2
gOGQ5cNYx8HqwUWFWRYjxHw4SHJbAMIIgvrfLOtdCuM/IzR9gn8NZOua6XZ0tJFOtqiv5DwpXgWo
1fqz0PqKFsYcnDZUlploFSWZCQMj6NES1wQ9CmkEicEdrCBadkUlIJ5RIu+byfJgjLZZ25WBJ6UV
jpVXptGTNGuN0y/h7OlECA7Di7a24hj3VrVd22QAo/vnYW58Ur8jg+eSHUqrhVMIjpFrpzbLY+6a
GQ+WlWTgVcglr4uIM02aSP9FIhg3ppejPQO/Ht1Up/wwn2h+tXDrffdC+9QyP/JESCqiI6MftHFa
pWzW80TQNqlWwSCPp9V6nqfz1BmCxCTfLiIG0kBha6GDgOrrRpBudaB/KVXghscPVXZrmPdL/lzG
r9kY1OZxSXZl9lgaz0YdCAwyLwtGNoKZKM9QO8DkdwmeMr/qoE4VwGXWN2nqSl8pIcYcJJgr7iKn
l0SyuZcQXIGmgUypodvMcS5x1ucZrftKe9qqoey1V/W1BtGZO3l0OtAYUGOzvwtWTPXwg83eSGXO
NLXqSRoG3AvrLB/7A732tK63eHTMUsgoxFXZjTTmYCedxPE00egWfZWAu8yBM2g9oWuaFn5BFYMg
CA0Q15fI31cb0GSqYaA3n9lXQJ/1dWPQenp3mOaXQTomy1/XRXCXhTq2BXIx9CuxWb++zjBuNkzo
d7GD0Dobog5b7sXb/D7jErpSWwipER1P0505fY+BgWE829GX66sQSWG8QGMZWZu1tCV0XIK0f65k
8kkFimw02SLTxdW6fxaEodHLCy73aTPbIeVQa3/O7ke7dl/orhLQ58Wyx2DT9aXxLcpGIGP+8SYG
NsqKjiTtTDsOMHLz1xrMUHP400CEnMjtLycbaYzxT7MpS3L867a2Y3q9VwNrMIcXVx6WBlDANDwx
X0VKwpkrRni3kcooOlmXzBwKPGvs7FTVpaOvmrMOX8vB09PRMfF/uv5hFI0/CLeWsSCrlehxngE6
lJI8KHi6mQ/ZafD+u6I5N8TcrJExIDXQ7yV5xk0YBjDtFqVXx/e2cSJVMGd/5fm3/1FtGH8gGaG5
lOZC+2Lo1CL6b/8CfZCDcrZXfxYhvXLvH4y/jvEhFBBYBLa0Jku9hkhq9iba2lH6tfAs7Ymj1ZLg
OtCb/MHobyQxRwYOk1kyJ1w/WtOmCKI0ZJaFCKJ81djIYU6rLRupGlL4cS3oD8peuq17B88D9WAG
1NxbRBA4cO3wRh5zXF0HsB21/tmIPe7XNP/USYl/XSW4CrgRwbw/h6qosngcAGORvhnzcINsZ6if
03JwDG0X5pngpIRbyJh+eQ4Hu86BemaTnfJt2VHGzvw5jn3pbd2p++XPXPRmgYwXUGwpiedqpoFy
krjdLTqMQdTRedpL/7V10l2E+Of6lvJfPO8i2RIDhi8ny0SKF8XbGZFPFyTnpkQiFPDzeAbbT8nz
dYGCi8amuqD+a9VI1NH1/jA9JfJNDyiLSFjl5Ksj2KxVBXbZYpPWeTGQMLLICMu4oH8ZXsc49LLb
oSMsdCLXeI7fRIOQv9nLd5mM61m7pKuTGm/8zKHciWhEA5Y/HV1ZEEQmvgigixtcgZ/5P0skl448
VaJi1mZsZYNWn7IBoRVgLLo/AAOBa9uIYQxWWDZ5HS1ITmpn+5H2ZqEB3TXAgvkLVF+gkKJzY8yW
spQxYLsAhZlZ1gDmbjnWcieqQiGoPXf3TKIaGh3p01lmY8sK1SGOUfyJMHCcRQc9PVuloPrDtyBI
/gFyTAf6ws+/bx5TrWKFc72gT7r3V59yQYZeeBqPEoAXIl8V1Oq4DyhoOjHwdJNVNn1dxUZc9yoi
4aXpTwA7vO1V6WYEicpSLA4pFu/6TebHPBt5jGLo5krKsIGHaYreq1Q5MKvWG9rayevPtDP8ENlP
cayKxHIPbiOW0RBM5WalVsCVWW/ZV3qxox9V72kenR80fND+eObkjLUjWC29TR/8tkV0zNnJaDBg
DZe25opUz2iJVB6NQPGmIDlG5xnvw+wTJgiEACvce7ARx9iSJCvkoTIppmd4XuQfmQhRhWuHN7/P
GI/YrqJGicLBDSMgQsxOWHxVVMsx7FfBvtEPvbZvjJYUhIxJKGPf5HuQeh+7IPqcnH49cpcbEZYQ
XzfeD4nRDQmZNCmvISxG7wdRdwNJnHEWqILoaJhIp7Uqu4sp700Ro3erPSvhj+t7JjobJs4xK2kM
4wrVyVD3y/ZZ0fF+Qdt01KiClXD73clGC5gIJ5M6g6SUmwjP213jxJh+NCNwd+M1OHmNL99IXiUs
s4luEhPlmGZqprWEVFZ8WH06bJGdtcN4pJAIyi4+NqKuAq5dROJYI6B11wlbtqjkVJbmEqpeNL7e
n63GCe3vVvK29rXAefEfnxtfyahGv4y9loFSFVGH7FLerCoAQF3nLO2u3wE+CxDLcbqrhPS13C3d
yGU0ZlFIKKFsQulrRz/aD4HxyfoO2A7NwZVGBzUYPK+rKN+zbSQymrMqYTtnMfowMU/lJ3swhnqd
rweyR4ldRTEI98ZthDEag1F1okghgrll+qwPn6M2uL4artl4/30W8yk09NgyQtTOpuWcrDsSvqii
x4RgCT+LkptIYFxbeaiJNbj19D0jTpM8/W9LYPzFVPS10o/QvGG9izDXawfxePgTERgHxNQjqFdM
Jo+TJWRK1WGGBxyRWpmaHZkdJfnrupDfKNa7FGYhcb4C05peoWZn3PeHHEBmGvE0tLFTjHBNlKHk
2lo64/j/i2L8YJ8piJtUBexs5Z2q3siy6qi1l4eitrffPA7eBVEF2SjA0qRRLc0yTW9PO30E9Jz1
yUY7dn27HPK33P0Dhl3E7e8BLtt0MqbRojeDikSYN//k8EvuKRKBHaR7OlZkinpquBq+kcdYBEOv
S31scEnpHD3xkHXz0bTwSivrNMFhvy6RyH1xzd5GJGMX2nE2tUaH+6Lpr/GuQBgDNhGKtbCe+8/R
neiBzrUT7/LYx3IZtwaJehVVnzpyxxlRtfIUTkKQQsFOsqHm2OZ9lDcwR7841lEH3OsPyq0R+jO4
s6kTKf49jP2FsrCArn1kmxmZkFqprUVzTLgOki9C9yg4L7bhLtRztdCzCOHZSQMGgeJID6MzH23M
4NJBcJHbEB0Xc+XWWS2TVNPwIGordwhbR45Dt47+LIeyUQv6HZurDR73uAOXNeTc9x6dLQazzW0I
Qkm06KKpWpRsFi2LCTJSJVNarUSmbdV38RgDuu2LNn67boZFMpiAYm7TIe/RT+CGhjNI+U6Jf/SD
iOqNG5ht9o2xGHYoY/JRgcUordyv5/LemPrZie3WMRbldtJrwQOZb4M3Ahl7sSh6u5YxVtXtqIkC
TFxDu+NMdB/RKt+YekK2MuquPjx/3kV+GH+MMs34Sc0DPBgXfONe6lX/n4SVb0RZbMGpsbitWWqv
VW3j4WANd1OcOVlSO8v0Pxp6nfHQqj5LVkNwreQgfKMsWNEuJA7y5rS6UviYg8zPoqvMP7pNEM/o
SliOZWaWsIk1wSuSTi3ot50/gtiGtsG7080iiAlVrrHaSGSURW9jUsa0Xkq0h3p8UrTOIQYK0tJN
lD4qyWsB5SHaXou/qesrWGh08marx9yyPCnzdNXC3B9o3HRfXYF7qIe7bv5+/Y7yX2/vX8hiR4ZT
CTCRCg+b5WgszuqR/foXbWKdXuyg+Q5wOf9PsPrIRiITAtZAHei0GSkfo/xSr9+T5G2QRYA8XCXe
yGDUq1BkXa90NGahSuIqQHQpO7/RBRBb3CbA7Uro6W9sdrVO5VQh+41oheKgAHbCdPQzMJUxsSSc
jeMHtZs1MZ7IGuq+lFSUlzC4fpeg7GN5g59/ASLwTgyozA0fNsLoBm+WVpiNvqYqNjCPtJ02I3Bo
pJfrqic6I8YFVVFk6/3cAnBPeq66xUvswziKJse5oflmHYwPqk3NBMcT6saxfciq0zjObrWcslxx
ry+G64Y2chjTYqkz3hwxmhTW9mBUwAcjTi6/rMggWWR/XdRvFIFYpo0+E/SCM2dT11KVjjK6vXQA
hMEd4BkAgDCXDikB9UzQB/UbA/EujTmmhOhwVbT5dKoxVQ1qWme+iT6jWqAE5G+Ke5IHvej68k/t
XSZzauVU63Y1d3h2AENu+q5VOmhjb01LhP8rXBxzbLOS6XOVwvqlpzPNIzXBD8yoI7UYuf8NTDlf
5d/XxbiDtUE4qWQYUVeswM5eULiShAERXwa6UXUbD80PbEtSU5F4juDkprLZ6f3frYmagQhgjWce
NPTq64Aw1JDKZmx4MqlSvo6gTLOSg0Zuiub1uo7TjWAjnu3vM/Y7yuO2MlEYQDN7eFT27Q01qmi6
OFwXw9urrRjGgKddTzDHiDzBKH9KomOCf/8EJ3MrgrHadV1XYW4gro+bcx/VTlwFSft4fRn809Bw
FpZmWkAmujTWkZn2dj72g2sPblK/haL2KO42kZ9EuUCqQnPD5e8X0UKqogQ4xjyku7mV3DUqgiwq
d9eXwY3PNGJhIEwH1hvAhy7ljNmyTOgJpt1lik+hpaWd7WreL9i+YS+Kzri3fyuP0TJdxsvO7Er0
ovuKD4hbX3OBc+RKrv5GX10ZWnAEHdY8w7aVyCgcEjgAsu5wOZO4dZLsS7nc6fmzmYgeKfwTe99J
RuvyBTc0G8CknNpOj9SN5Nh/xSgbVqWrPvXgLE2PcuWJCL+EG0o/axM1NIo5pX0FRen9ZqeiI54+
Y7VDClS4yqE9I/ExHUVaw9X+jdYwDmpYFkCbGYixY8Uz7mmHReq3zyngCY8VxULcT3vhS4Jq4gf7
pAE1lvZryTbbGYBGRXVoFRhymrmmFqouMZVMB79KwBQLXhFcY7gRxqipqbdEngsUgPP4be7/ruyX
WFMwPnlfF7InLbLTqJUgnOHq6UYko6dFUzQT2lmBibsUd/baPQ6TettN4BEuMfEtuPa82AnzSv9s
JqOsa1MUc6qjk3wF6gN4IJIdEo60ubtQnfwWGVundAdHexONKXPj961gRl0TdQEIexvPbkNZ27Vd
5doFcAztYLzN/FCkpyKdYfQUUwFGbNBMRddo5qe4H4hTDFV5nvoxv5FGBdnq3sicqShqR5/W2M2k
5jjGmiVQJ952A+sVfJPAzrQMln5akaRI1yJUEfoJcP5D2TyXVWb4RjW0XtGmsBBr/Xr9iGkYdXld
MEksawAroRHDh9ZoSU+KYog1+NmiDPpudlRt9mxM+g0dIEQzcMSEtX9d5EerAJGKgho7GPV0wiIU
GMpsDV0FrL5+fW4tIIf+a5+L39cNIqNlE0DeP33ZxtQVaylbuQw2DNt6BeBgqN9f/37RDaSnuPn9
GqjK6pJjXnGZd73i9MBwSJq7sfh6Xcxv7gBQGrFJFPyHuQNxM0hlrmBWjrYStneVm7n6PcWVT4+i
XiOe4mkYxvqPKOYCGHUKOmt1oTnH78byUtfEGQ2f1v86UTGOH0psZDHbN9eNJRMbY2b/ydIp5ABG
AvRQtUHptqk3i94sfCv9vjrmKZGH2pSj25ROBPY/Wd0nn+K9iXqTP14l8KhuFsbEelOE3iZbhYvN
s9Sdkm/LemcN52R6rPTIqZpWYJzp8V/e3Atx7JBzhIndUaEhmZbuQ+Bq11+EzfGis2Jrgt1aE1kG
i55rgvTZdsL7bN+4hZs+50XQnVANFjZ4C86K5R0se01KbX1G94BZOGMH9HV0IjdGUKrR7dLtgDfi
TGGyv37VPlqky61kfGpdpMVCJrwEzPBoq3f1dLj++9xFGejbQnsCUKE+tG6ZcT2C1mDGmwkMEaD1
HPzm0AeDYBlcjdiIYbw1+AbrosuB0bTWZ1W5ScsbUxHkHLg7tRHB2CSwdg/9FIENQl9PlfoDTch/
otUbAYwlIkaydI2NhtXU+owErYtcSiF/vn4c/H3COaB3VMbDjIYDGwOOshHgOU0gHkhS7bdy/V1N
bG9BQ6lgLfzrQw/8/wWpl4LWuKWstMA673aK3981blztTbSKLB4S3UDmLl0hIg9V1Q9WgaKpoSih
GSo7JwzCaisrR4IB60f9jkb50m0fObmzAI95PEe+IlBtbsoL4cp/BLLNFRbibT3CaL2b526JgUqw
DnkGQbueFLRB5GXP18+O24ODBj0DaJAK5fxlDq/K7NksCWgbZwxULrNjHYwnSjQeuRTqHHSobuQL
c5V8X7yRypxkmS16mLXY1kI3n6pq6kOcZWlUrhKq7Vc8uI2gSbNjPGRL7hTKPPmrZGs7symGF8EG
UFHsCWNsWjaAbYJYka0CKVqSg/ccLbTUfxagBOj3M5CQ0ApE6/B96l2Xx4t2tjEpYxtlua5WM0Me
LrbPUekNteYos2fmD9fFcO/KVg5jvDS7suuWYnYAZIw2flZHjGi4pAOdtyf7BM0hSSVY2kc7ANA3
8MoQsK+jfYwdX6us1tYITZUpzX2G5t36rAnf3SIZzLIGOzakUENNkhb7MebiJDOytJlbFw7I+8Dw
KH0C6s4oCnlEYunfNyautKNRBmgqkk76+nXM1sRZW0P3YrT9BNcP7mPoeLmJjMEuq0KTWwVOp1pl
QAiVzhgpTp5afkFOuRAt9aPyX0pjgkdARk4t+vDxUoNFpdPbBnHWwAxoMqG7EWa7udtoKwrQ1AhY
hFXm2kfKXEvdCiyJzPJK4I7FO7kQGdCPFhtL2shgLlhbdWZREgx5UUr50gdkv+UVuludFJfmLCJQ
dImgEEXLYpRSnTIr1hWI1NJj03xWp9YBT517XTFEQhgVTIHnm+sq3s5dETuxnLsDuD5SwVtMJITR
PnPWCm0xK2ze+m2yHwwb9B6rc30hdDcuDS49IM0A9gZ8DqDIL++SMiRSvEQtnUs6WVnhaIrgpScQ
wKItxLq+LrqF45ALk0LKnsAQ9e+9xsUiWBovpQkBZ7cAhloLfvGW0/rXSf2JnzftLXl3fc/45/LP
nrF0JLJeruao456WKzo9nk2rdkby70OByzUxN8fSowX4HwAC+LWmIhhNHwnN5gWZC6CgyoBObm7s
WNAgIVoac3lggqw8reF/2/I+Vj6XKZqpRBPrIo2g37Ax32GR6wiCUbPMwtt+RuZpSgRKzYloLjeP
uTnhkE5V2uLJX57i78Rb95oXDgDIonSyQkwe6/oVYqe4K22KKknDetJDf8h247P1hFe/9tqm6GeY
d5F7TPyuu8l6Zwlk0SQLfzMBNmOYSHBhRP5yMxdLM3R0G+F6RY96+c36P9K+rDdunOn6FwnQTulW
a3e722vsOL4REifRvu/69d+h8z3TMq1pvuNcDAaIAVUXWSwWazkn0zmebgOinK7lWQJVf7VdRQg0
s0VGSkOzwFfd7MfHSLbDA3qmnf6YhLDF3EnRcN888uDlP0Zn7yUzvgmMdaEAjlFgZ82j7AxTlFhx
Id0rWS3ckjngXRwccSyySJ2OWRso2EdV/KZkndsY2p3ePMi9zvFX9Hd/9Ln/rChb1ypzMwf2EMrM
uXwT4H+GUjwoknotBECHNtS9kk65NVdtwDsW26f7LJi58Q0jSgq9QP5BkizDrzAN110pkTd/a1wK
aKJexU4g2rzGG566jCdrRcEckxioDSL0m0BxB/wbzZlILx/HacSZaDFiLiOEteSMV8PY9ASok6gI
cDQTlXrGE6AcFWWkQZJfJY6gvBBxtpLeS6Pv2fSlEvwSCChorpQTzvTcli2txTLHMmniaSYBHo5y
eS2He8Mwr7riXpN5sFZbO7qWwxxOgKdjaNNAESrD0moHRfb1iDMcvfEIfncMdeZOIGScFAwTA77l
RCmYe9+8JovVe9qBFtZ0bgsxtYdLx4O5H5CEDCZD1QAC9dQ/CVZr5yfTng606yPCGDFv7orjQXXG
QppgzKawp70Ydd1bk5JPbqTJhONGtwxi5UV1xiAEEHOXJED1Q5NLp9en51b+MeaIiqPKuRydbCQR
QHx0NnkWBacJlTCQS8w6BJkzgoUOE1i1pY+WgCSCYVXXpTOFoPr97w3m78Uy6zhWad7qAmZtgZns
hDLxTL11tbnnqbdlHmv1mJWkLSCxPKGo0ySYH17qDl1ozRRbk5DHtp5Puh3ltYkOl1q+zgD/uTO0
oXJNYUQWIVIEGyVbXryxZULrn8ScwrgpwMFjQnU5+5Et/sCLmLY86Pr7zEU4Z1pvxgYSNKLm1ZOy
m6eDIL8s4cmYj/IIruiWx4K+Za4riSz2tSmrjTIrwOCv5NCKope8eRma15wonCuJ57+YhBcZJM0Q
Cjw/Bv1GQQ1wGU9S33LOHmd7FObaS4cyb1VF623EDRG41vWKN1bJU4Pa7CpGMgcNU94tcuxDUVl1
dY2khE1UzlptZJHenTCF6rmSMvWdEs8VHLGkRPu+mdGsq/hmq7oYSfSEcTnE7Tdx1k6pKOzmObJC
KbrrWh4MJm81Gfc8oCqpjLWI6d7clnCUkqjjKMqTwJi7iMI0gBNxwpM8mfaCRi9ssas4bbScPWMH
YgAJE+tChMiAiLctuEcIYH1STqRHfRF7la2OEZuMn5ZonMICYcAiJZ6hdTeCuBwiocGZKr8qqcRR
adtPqG8Ev4qOUvt7AxkykkZKpdP2NRCgH2JfAz5L6vFa9bf35yyGscOub5VAitH3tUj3YnbfK7yp
lO2tOQtgTMyU6qKZQ7RqT/qPKfDVGAA6vJkvngzmuspzZSzKBD67nQur1q7HpbGi1Ll8F/NWirmr
8jwtuyKRcCd2rmJeLTzkTJ4SzMWTAtxrEOoFfAiR0/YnI3Jzbrf5tg2fN4M5jW0YB1XbIAtVgVeM
TggNX1M//rWg8HIFrWzROhSqhS3iPf82A0/0Nv9/cwZ2wXtzlkYgfZl02FrqrcDv/dIm17VTHtGZ
QKElOXt1eS1ltrcKNaeClAH6wqfgOzChrVh/lcr8U67trBJzFYV9JYFBJxzsoFhsIdIcI+Hhm17e
L4DEvl+1SmoBpT3jvd6oIeryWV90gdOYi3i9iPlwE81F+hrk0yhzbtkNeGR6PZ11Yw2lEADKEMAt
1C4NOynYiok+8cjuVWtAaTCj+FdeLNiGi1kbB1gXnB38l8feP7+ALdfJS9/WGv0FfWP9aQKsVUfy
MWaDBIzNc4Mcg3n7NavrWOrmRgPI12jX+nOm71Wzs1TYzWUPwtWJsRihM+ZRalHsGA+UYg+Noqdu
p/nFfXLgDedd9lYAH3pvOUZN1L6bAIyrB6NVL/3zIPBS2hs45e+M5K2Vc7VouRZ1Wj5ii2hBAGWp
WxUTC4EDCmkKqkr7+gVMU+aiReL/XN1/L5lu50qyMYzgG5eR3gkAF1t2e9J9+8utYq6UpRQ0kg3I
C/8PQWHZiW/NmbFX7y7Loo79Y2BxtnTmYikAchqj1wytCup9rj5gtLzon3XzlwzA6bri5gCpkV0S
x9wzjSEZaVDhspRuCjQstj7ltpBviE8dcfnjsm7/8oA9K8c4kkkx67Y0BCTiXnTf+J27iSO4yql9
7R105RxEa9z9d9jdd8bBkgb2VV4FuUKnD4srUy8scfx5WSnO2WIhu4VAz8WwhoBWnZ0krm/FLuQY
+PabDa3BKhExncOmFadozoq+R0tdEKdOBCxMxcR50q874/dlXf7lYj5LYnzSPJBIVQfUWyjq/oSq
6I/iqnUoDVP/Q/zKhZnetr6zOMYvzUUGIK8GJSQMsHgU9B7lncqloPfijvzsOffY9tE6S6M7ufIT
4LswiDDhaMndj6G7atubqneTonHEwFMSxb+8ltt2cZbGeCUSAzQMdGq0PPa7FiKrILye/O144CyB
8Upqinxz0AsYzDkU+6jbmV56V5e24WQo0qNV0Klqq/RU05e5QI70oH50G2fRjJfqFXWOJGAc2mGk
XUmK5IDQ0pqlCtgD2YuY6Lg551tBjzlr+i/2+Y8DEZktVI2uz5scAFSgRLYolA2FeOkwCaCg5swL
A3juSmS3UKjQRUjdPhBi7yUHFaDd+A2pKIv27SSApTUdHgj6xsTDO38lMpuay8BaLFKzttMIYumg
RXunf8Mc0T7S0SqD+VmuzG1LPS8qs5mAvw6jWIOlZoqldyd1eLp8EjjhlMjcMWj5GuW8QDgFiCWr
mndlAwwpjoxtHc4GycjomnQZ9RqOqwxPGQbhdE7af1uH8/eZm6sGM4QOcKHODsQXA0PssvBdMT+X
bPpHCNsbqxRZlrYSHmR6of4ojQIgAIH8mBY8Odv5JvSHmCI60QAuzmgz9KImViOe4elslU/NvrzD
Ndwi4YNE8gLgbXFXf4INFoZ9lskmHo2sjiW9RHYpeAR9NVr8ct/8rp0GwOOB2cIeOS0W24d3JY9J
QLZDHgtxB5Kw4lm+S1GCAuDygOjTBTpUgxKn4Ks7wfkE3OZ7NZkbtEwTIUtHlfaJ0xEwNPLvids6
A0akGh9sYZzQYPsVsVKTuUK1tg90MccVGpwkDxMnPgEgLFoKay87oaH78kne9r8raYz/rTRwT9YT
/H6N+EC3l512LT/QPjdgZts8NMBtX7iSxvhfpAiaYDBoYJ9avVv8/ENo0GHKhdI0YKCWdk9xNKTr
9eFmW8lk/G8ijroYDwke2U7yhb51wRryAySb1Pf69Q9tf1mevBmUrOQxzrdXk2aqdYCkdQ7IlSig
9I7c1yfBbo6y3T2k4B5KHN0Bus+1HFvqEYituGXt0gNgEtrYQ16ITo/FJf0ZR1o3+kAy2sOBKtOd
4tT+LHnz7R8IAvlT79KV8owfCoBCAagGgHfX801d3Ke8eGHzVjh/n80Eq/Oy5MuACKnPfw/tQzFm
1uXt4x0INg+cDci3FAGWS/YNXwWVqAb/gncAKLkK+1OFuJU6jG+J9Sg0lxyXXAXuifm1S7/mDW8+
g+c3WTikXB50sw8wJ6T6gDRxRRfNfTeCbT7SI1d6WWqFXCg93oWkMn6ljsdFGEEEYesn/bDsdd1O
/XDfKna/7yOAp5Y/lC+Xd27zQl+tJeNb2sDomkpESqRNf9XqtaE0lsDNG3Ccico4k6oAEPKSdBTP
I/DNq/oFYGAUZAO3wVMuWcWJd3x5Bs94E30Z00AhuA1kYO0EuwyoRZ9ZNo0yZ6DtGfRw799QYSBK
sUkB3DPjUdTtSTlFNadT7V/O1FkG44KAcL6EnYbnLgWlU+3URaSANgHZ63CBfmISgF7YZ2mMD+rV
YhxyRUX0e8yvaUdZait3+R6xEeiAeZnvbW//P2GYQnq/fPLUmUUWwiBi/UuKR6GoJk5a19YAcMz5
Z9zpnO36l7Wk4wy6bJjYtPcCF0mc0KdJG7lvRpfCURj75Id88wdaCmhdl63jX87xWRxj8H1YtMYw
jX96G/u78DDfklMev/EjjDvhOEg8BbfP8VkiY5ClkKcdarPIu5+qPbhGMa6S+1Julc+YAtyjhc2w
yJ7bYf2WcP5wTcoYVDF0EWxyLDWDVguB1FO+kjjdZ0HqqrH6rGBQfCrvzfk2Isci9AmXinbTfGTA
gqMdENQ1bCWjnpaaGJQGqSnBwgL7kaSvXWAVkuFJ6asu8a63DbgpHI6VQObGCbWo6VGHomPpFDo2
sms7xvSI13kD+Hp0IMmGj8s9zd6NN8OpPSqusOeCvdMT+GGtNUWUwYFJFOj+3oZjxNPxnOD9mM/f
qvlB7ZWdEDzU+AexbCx5AI82JyrbdKMriYwZL4nRVSDuBv5FNimOqebkTpsJryWXmuYlvRjTBX5s
iiY2PPciMJQmi7dQl0dUFwBQN2LU+5fP5uZB0XRVMxRMF2O26/0qhnkRydFootoXH0FO0WS/Um7w
zJPBXOOKmRrDvIiotPVWduyOqlufAszDyA/13rgJrAGjVbxp/+29OuvFWIdpzJSZEfwGUX+Vam7P
VYra+MdtOgtgjKFsmyFoTTR4GWazrzNyaqflpGazU89g1pEaMB3ETiXEP2oEY0EbHYs855T/eToy
lpL0wpgNFY5h1NlF8tAFP//ONpgbV0tFDQUiWKIxz14uVbskKG9Vqb+/LGY7tlzZIHPXYnxaLzoK
0qefksCqvKRAOKQtVuNS65At9WvyKzpxp5m2Hcg/O8jWACr0Oc6TgGeGmjnSs5o7otsvVuFRZJbi
ynjAa/k208FWYYvO8FJwYfO3r8Wz3myNYIxTQ4vpOBWFhAWdLNgBYt88LXZgJZZ4JfFAyjj2wg4A
zaANSioad8bKVSbuVZWTDeN9n/ElcZJosjLj+2rhiMWRlN8vGwrv+/Tvq0w9cEJUtUxpIqw1rtpI
u9ey1LssYju5sNoTxm/ESSZJcdWi0PaA7DnKr8GtvhdMOwPLDK1WBhiZ4bGObd7fmomxHKBpYQSd
yUkJGenENAB7VCc9EeWX0F/HsmZ1umj1pLeWkKfj5vtjJY+5vk1BLpe8wDrSoUuKf0Sr9eGeohaI
iMa4+EfbrvKsH2MXRqfLXUFJjKfJUw90qlawpWsJ9NEUSu6OF01vm8lZHGMmQjtnqhKiGjBg2nJu
Hxbca5etZPtCO0tgjGSMlaDuA0iYmtrCFR3plVOOT5eFbAeTIH7H4BHoLXV21GMZUdGQS+oWx/G4
pOpNUNW3bREeUlP6IldN7ADb6qkyKwDjfQI4FSHeSjjj+wspCyWd9nyJPuB5Kgz6U7cYCxhQTL7T
2dyMOzdAb8wPN+pKJHMN1E1VqSibonrU5kcMfdi6EaCrMoutQhV2nMXdNBLwtEuGSABJwrbOGdKY
ZM2M912yp9CGmWeGFribMX3dO4ZXnIbR4nWgbb+6VjIZw9T0YpSDBDKnm/Ba/E4b9hYf9Ruasww9
zeGouHnsQBGvqSIwVwhbHwasjFa0Oqw0eBkcShRqOMrL6IlO/n/gfN2+xFfSGKcCTlIxHSmXIXlY
HFT67GEnJ5hqsaLZeqO7uQqu9dLVHzlabjgzQpvfYa3g7DR11moEDHxiWgqd4TcUWuYPEliwS/cU
fTz0BI7z3LCbtTi2GJOPY4bOftQPBAXzbL91YFr/nUIsTEki9NkgG29ocYHf2jFGx3Un3C92tKv8
jE8xv2Em7zRiNq4vta4GLRQmZk7pdwpX3O2W66CwOnRtiTuFN3W1VZp4J4+5DUgS1GRRETg3GfxK
5UVeeEpL5AI0DOtxW8Q2XDWBpYMA3qCFLRatBFgWs6YnGHCkPTqLA5aTExIrqY3efU/3Git1Yk/j
dblv67iSypz0JAWomYo7AuWC7AvAuw/KiQLHV/bMx4jbcJvvNGQuo0nJQJ+oFhi38hE1SA/GC23Z
KUHHF32dZlunc5CUH493zW6uLJpPwG+OOwoL/D4ak8RWx4wiMsKx+dAK92r7XPAAWjZVW4lgLiHD
UJZCXcrB1kQwKctOHu7M8YXbycjThHEh5UzEXKND63V1W6l7MXnUS85TjaMJC3/do5kqF0ws1oxe
cDVbrNK4aZa7xhB4Xp8niQkmB11S5yRF5ivMLNEG+ckuBrj6IXBqZzQtyigoW9GdTCxeixpnFQ3G
jxQgjWmrESpqoxcWgkX0awOJmMvekRoVEyMQIA/9z+gMxnnMUaEOQPZGqkuRAd2h2kF0HNUYhXc7
DSPeWm6pJIkE4G6SYZom2+lR9pK4iCNahKtXOXpzVhS3rBytMqHtiyD7w4ug3zWfALwga7l0j1cP
nTmW5EwxcaTVuXS75oFola0kPy8vJU855vxGSzCKZAzwujeuG/UmLW9UXiFvyxbXejDnNylkMS/B
TGov8tOAxs9Uiy1pPlQqB+6UulPWKtZymAOspDHJYnAk2sb4KKXPusp5eG51sa43hG00JsrS4lkB
dlUyVJjlaA0vrrMMzEgKpjy0fbEg1ZtINxJaCEoB5ysJnHhSvWoYnbwF4n8puFHDe85vvVUJrVWh
R0fCw/HtFlqZSZDLRS+rUFs/RQ3Ioys0T9SC1Who9DLRnJekVuDyxie3shbvpDLnPNWKSlAIHMzc
WOj7HjCwSRu/wUJEkUuml5jbqb8VW74TyZx6wyxGoZ2w/PBpMxLOMjpSO3DAf+m/CSdKkSp+1XAo
v37igKyWl1rdannNrkwnKUGZuNXLKzmcbsUs/5VrPEh3jvF+2MUwSyatRUQZtNkXqSVolOMlZrZe
Hu/sl9kzACwNeZkhy/un/US7ikAxGyJEztzoReBU6jiOhU0px3VHZLBhA0SL7MThFJNd2nOaHHlr
xmyNJpWC1NCMoVpe1/ET0Tjfpw7jgkN5M8jV1rd9nfVpj/VSfc1TdqY7erTR4zOthO/2hXH08lwS
HGI4ekVxl9fgjgb8iZPb+hF0CMXvP1BRvMCN45XfACBWyk1NY3TtiH6Boh2tEQPxamIn8UMmeZfP
j0Td+6VVZNy/0rRLHo9473avxT4BpwyyrHbmRF5ntU5yHf9SXt4sMLW4YT816EuimRtBEFtlNtIe
KTVvRLNCBqTmAiRHEmgNTUe+v6woR082kTyp2qSRCY5iRndmZHyLhacRoN4TOabtHfKU1mVxnPPF
po0NhJB92YVw+yn6ohGcKC/z4F+Wse3lz6EPmyvO8jFNwxYnIIot2lOrwi7TGtmfei8eKV0L717h
acX4+GpGklCtEWsl8rFor+rk2A07jlIctyEzbiMrjG5CFmawjclVZ3dxcjfycHV1vvpAOwk06MUz
RZ5e9O+r06YB0d5IKDLEnPtANhXbQxHuOXrRtblg7TLjRhrkD5t0xMBz9wYAgITuFXFr5093Gh+2
kKcSEzmaUmy0com4IxK9SnjWjOM0ct5LPBGM6xDKtB418ISiKbPeZYV4Ggxzh0Sec3nleGIYNyE2
YSzHCtUk/FGHsYWMo9UCpfOyFN5hYptce9BRppmA+AXYL35wAECDXV0JpxkVhQqd21wiL449KMwb
sDVGosBFDBRwHHEhBsadX/foD8A8HhIBn3n4raJvdtw+bhShi0b4Iym35SAGgZTf9HecJeQ4dLaz
Im7HNmsNRElgiPQWh0L3Ro50n+8NT76KOIUs7oYxjkKbljAiFbwfrcwRj44TLH7vLTYlqA3sifN+
2Y7kz95WYZyEvKR6ZRRwflTejKYKmq4V7O7Q4BHvUOIl3qZxXCGLk7OgTyWc8hzZm+BJV+2l4ASB
XJUYJ6G2ZQS+PGxY571ht+LaF78VVxgpswHQB/BW3i3MOcsK4zJEtSFSSzsZwh6vhMrrezRQ8cCP
eUIYh1HqqhlIOVoZNLJXaj+Z3dLkhU2crWHbU/W+CNBtC6e03Gg30a2KXDrG7xJr/DYd8sEqMGGC
9ArnfHEUYztWJ6UCYGQy0IhXR4mu9k3DM68r7BelRVlOQBj/VRs8VTmn+gOVZ7cQYSYI02jHTmN1
x97P/QzhaGalt4ULPspvl/XkqclEGbnQ1QmAtuCJ84dxzO25+qZwSTZ5G8h4j15doiEkEKKnD1X9
tWw4lyPvOce2PiXmhNJVhWWrnns33Gk7WbDK18mmE3nmN+58Jr0uPoQXElw8kXSKHMosWlVkZSDX
AIdpnAHsvGCwuSnAlARM/Tvu7B9tdfwo65+cBgv5PMyxqNUh/JIUS8UVugkkazTEytVLSbWShrT+
0s/PUZIf9ZDkbkpyHgX7pomsnv1MM6Yg6MbY05umzkxbnHW3Te2cV1+lfuKCmuwDs05rfQkTRGy0
ZtX6qf/ngclD8d+2lJUyTGSYtWMB9ik4RdGXvPZa2cm3SNR0mK5JPRmove7l48WVx3j9oUb9tjAR
7ZJ6R0v94WEULHDXU57j/rbh9tDQ339pHRmnTxaxMerBxFEzvwrzVSUQu15Mqwp58OebZ3q1kIzj
V/pcTsmEp8PUPc/md/Uzg1DrHBf7iARkXVCQDjFbtE++NLc0RjSOdKYwv5WdirtwvJ1iX5FmOypi
0uH5OB6aI3X4xI33A9Ar6UQ+d0JoMyI9Lx/7nFQDGcAGPVqdBn1X7IkXH4IvhFLgzahNDY+FzZPI
OcVvLayrZ5ceEUEsaf/CpNcnTUYPHjGyPanb18sWv2kXMuAGQfVpAlqZ/o6VnNxIlhF/QotEBbbc
0HDqmAdavqnKSgRzhtNxIFMwJyArj+4jbWcGX8PqUy/jlQzm3DbEzNu2Smm0JleodCggtxJsitJw
qDJMDVOj+MxQKwHR2z9rxxzesh8lYekBT1m9apbyugC5Ln+cFat2EPbSHrjosHyqtLKSyZxjzUwD
cZppUrf+KU6+gkd59uWySWw17qz1+sCjLGVRDYptON25fEXl9IEk6m4ulPvcVIE+VZ2KSXf0qL6u
UW28LJtjKyyefjtotYqiEbINYbaTh8pappd5ebosZPt5dF5EllUZcDOKPgEIHmS+mEfD+AA6g46j
Z1gykGFNh3urcA6ZxgQgpBYqUo/QanieSmuSHdml5qlaGAUqvitPk49XmctRcvOKXilJf9TqZCtK
IgcBgaXkFpBw/RxNy82XOrMkr/KmnQ7fjJlYBOaDVTpgY+OVnDZD45V4xrFkqZGjBkiTioe3F7yX
2r3XHoEEDZoyXpJq8xpVQGGF2RPd+MCzKTQmEc0wpOzm9xPu0Bgl1bwHzq/MUYv6kQ/39UoQ1Xq1
qHWxtFkwotQeiydd+1rPV6lxDFq3Qa3q8v5t2sxKEmMzS1opWZOhyZHUd034rdEe/u77jHkUeqtm
wJ6H82p3g7LXeEk93kox+x/Vszj0LUBR4qGxkUa/MwvTrg100Ku6lYoBx3FQX3tpY5hLJp/DudB7
YA024pN+0sgOIBhG+HMWSrusPoGmj0mDs7kxt029VJMYStAtVe8a/UD6ozLwUji8/WcuF5VMhlT1
sLTceprAZQ+8ssjSncalA2PZr976+Xf2wFwsY9Qs/ZJjAUX0p4T5fJjanrNH2373vG4m8zSZy7pr
QQYOvKtDj666Jzp4k/taakkaBpEzF0AKvLT8dpy4kkkfh6sTK0ll0o8C9KJgLBKNExOb2MtB9ZKD
EVrky18tI4u1r8ThFLV429pio9+XmnwdlAon28axDLb1U8/ErjBFdCX0RrNPp8wBDwdvp3gy6N9X
q9YPppkv1M/R+XvMFYCryIocvIVaZwa5JZhtkffleXHuXjE+ozajXgk6SI32y3O4k3apn12le9WT
QbPHfarTr11wGSbjMiIjjqZRgjV2jnqgrXURgBX93KbAK4E13gAF/wcvrN+OrVbmyLiOifLciCp1
65Np1bnsNMlp6nej4efhi1QcesSN5ePf2STjSuq5wthdhduxKmqrQDVR/XpZAMf5mozvaPthiBIN
/lANiFuFsQfaTEcr57t8ml/KFB18Cjf1dtlCMXbw3kLLpTOURMP9lRwXj6abAZoc+6pjnuik+lvD
IK/+xhPJuJIcnVRpN+Fs9027b2d4LDnjHDyeCCa+qPTOHJYMqaohK+AViVWMPAaGD7ESZTQF6TmM
EN3jKsuCbRZCvigDrkeZYL7LTuNH5bE3OYATH/R4L4R9QqBaVIjNkPVuI03ZrhTL4JSnNW/whNrV
uxPMSGE2RImJ2A9i3rtCWHoFEITR1uPP6W0/k+fKzNzWLHeYL3MuW/sHv8FIZfaojAwjIUID3cxT
F1ntfFvxAOx4Ipjgz9AqqaqBXeTOxnWaPRFSAfL/y2U1OHag0S1cufhUUjodaKzIpZm3w0/RCPw0
fcxzrpuly3Fpk6iuKzm60WhtlLe9S1sZAFfjGc54O77x1POBY3h2x/h0QjKiNxKEZWllTyVImZWQ
E5nxRDAeXBmlWRHLunf7LkVad/ya9Bmv+MTbf8ZjE1Vt4iKDDOlB900LmFmP6S9kcyVrcGe0LxS2
8GXkYb3yhDJeXGiHRcLgJ4RWINGtbssKrSa8Bz5n9VjSkgATJFpMV28cVKvSTReMXpzVoxvwweCI
qcPL4f0JbsL3BkeiJg3CJoYewN1b+tsl/S2lh26yC/J0+QjxJDGeoDfksWuVFMqY17k8onI8W/Xo
y8lOa3L7sqzN3VlpxbiEdG61sGyT3s2R9o6emgmdms9/J4LxCFEWjkj8lL2r99/hRbsCZDm8qVWe
GvTvK2+Qdxq6EBF0ufHwmIgeeL4tM/mvATJ10KulYpzAUkijorQRvOfiSpgqqP2/WyfGA9QY5woI
XacMcx/6LGDEVnFbxbksZdM/r7RgfMBYhYlOUIVzF4C/Zg2gNOrmaNa/y7xzL0v6+C5jFow5+aFo
zsI8YsG61xS4aRQJWfwGHLg3rImdnls8yJ9NL3DWjfUCGfAH0AUPY17mr01ETk0ycDogPwba73Vi
p8dqVVGiEm9NV+4yS01dUTsYgSulNwh+rCr1y7y05OAzYc9KL8YhNEubmFmP66epvyTlbRVynADH
JliSzG6QSZjFCKta3cuar2YWWmn+LLecA/TxIUYXDyMDmqaqukI05pQKTdsrJQDRXOkmOFEo88gJ
T5jEkT1AJfm8/OimNZigVZfUNzJ6xrXNTR9FWQ/za1T9tqql30uR7i6b+KbbAUEtir+mSjG/37sd
JR8mqUI2zR1wZOcXIB9YIw9SYVuNswxm88ViHppQxoGthEMJ+lKJd0x5Aph1KmpsygA+DTc7vjEY
++qtcRS+09fq4MOwMXT/cnnZNu1ttWz0F628tVqoWZA3UClA/XV8koNXTbXqVrYui9naHUMUZV0B
FAr4Xxn/E+t1q8RUzBD6YnMTNA4Icf5KBDv3GLWx3M4RRGji7xgjTNXo9k30ieO50oMdfZREqQWk
vNm5ibHsajV9HpefeAfZcR5zTujWxqwlMbYGXAsAJNIVG6UvVe6lSeIgIpjq/87hAk9gSKooEuyO
rLBl1kDrGrkaaFB4E19rXov8yCt5+YNTyG+i3bLwtTRGrYIopTgskBY0XhnfJgYnNNw0tJU2zAlK
6mhpSiSY3HR4lMAyMN1o839ubmFWjDkzSdzWKUl6YMzN9h/X2VyhEc6N7ikCKa8ZfvPuXi8ZVXl1
RDWS5gFB14I7eN2+taWvGLfdV+gVpw3/gsYtTG9a3moJ6d9X8nq5jsGv2CG7XtwO4nWb95baSwh7
Z45T+NiBRxdSFg1iojgNTFcmzCKtFteaiUvIONHGHcrk1u2+1kBVX97a4HnTXttLqRgohIs4WwaL
ApdmCEoGEYeqBsgpTRULtrivMVBPgbsD0MlddkmbK7kSxwR4ohYnad5B3NIdEqm0s7F2p19zxcOC
23qlgDH5H7UY7wpKwaVJC8gB45hVVTc9yIMC+SfA1iVe2/OmSkgpKZIIQnS48/fGEeFfBwLsbreU
/cQ8JbUb9l+W6v7ywm16CZBA60QUJR3/vZciQrwmgDHZzZq9FlwVunP5+5vhD+beZAWQJqZMVMby
plkNxrmBG+oyJMD1w3jKfXEf5c7olJi35ua96bKwL9a1PMYSchBMki5esEMAVFSOdILGiB3hkfKP
FH7kJwknlNj0gysFGZMoFrNfejR0u3V5O8jfpfo1MZ4uLyJHBJsBDLO5bmR6cZDByuIvBtDyeM/v
bRGGTrBJCvr76N9Xroho6lQoMoEdANqpekgqT+GJ2Dw72lkE4+3auDPGshrwlEwWVx9mNxVSpy11
T50kO81rTgBB1/2jIZzFMYYnEwMmT6CReIh38SEEIRYFIeZdGpvHVJexZMCcMFW2IRJNxkMCkDaU
rYECJ37Rl3YnJtGPn5+wgJUU5iJEFrts1XwCxLEcWTWGHOvnMOQcVfqNDwu2ksGYQN6Uw5RPWeuq
IzCiy2WnV7wZi20ReAnpWHxifHhIgo2gauh9PmRel9xJCe+lunn6gTv6PwFM0BOBln0OwePryn5M
eylPwVFa8PaencIdd0jzqbzegu2bbiWS8dNNEAuyOIhInO96l0Z1xl5oLRVztxTPW0ksHuwI9WAf
9+msI2MLYSfNZtLC4hYQvpiDNyj3i3o009Yy0OZe9pxon6sgYxfzNBiBPtMUDZop0Q1W+rFfx/50
mMCtVPgdSlKcS2nTGa2WlPEUsaRMgwBUbzcXv2Wvo/hbXDi2zpPAOAczLEzDGHQEx9lvxbBG/YfE
47LddgznbWIuorjrzGrMYReVMVuBdNU1x0HzRN5abR8p0MvKqD/pgBt977iXNJ80o8Jade0hHN0q
48Tg29b2z/fZcffeMKVUX+C1DTn14ihyYgLI3TSxCm1EtTxGY1v2+glnh0gVEC068K7Yfk2jWjop
QsuEK8RW2J/qbyKv5XpTqZUE5ggJmJvEfP5IE1qPWDQypE5uAiuVONJwmuaWY22be7QSx5wgqQIu
0RhCnBGKxzYRrzDkzRGxfUpXMpgz0/SLHiUtrrvlpnOaPaVpShFytwjwu//DKCNvBZkDpOthJYIg
Auw4i5aDQ3G2hQQQzHGDu6kXgTLS1PtsFtzLlsHVkjlUZVYPaW7AGsc7+iKsvGE3mc50hwKv/ebh
Tc66bjoKtMIpKkwRr3dm65IlR8PwAIEChntq1diP5eTHQbK/rBhPDLN7ygjWvhIgQe7QOGH1OIWn
Kf/+dyKYHcvMGnN5OYLIZCnsUi38QXxZdC7mzNYNTB+YBEE48ncfkOpCtR2iGrdFh2nD3KU086Yt
PFI46XknX4ucG3/Ly67FMQYhh3WntxGe0JkCDPXI7Xs0lOuJJRm8eJKuD3vtmniLSSpgf4GWzVhC
ltTpWKlh6wJ47LXPc1cL62NhNLbYPpsSzyA2LX0tjrGIJA6rrhk0WLoNol0NXfLxY7HDMNToUDoU
5RtvJbdO9FogYx91L8xqYSBFUNbEwjS5DM8LRuMJhMnifBUsPKLXzZ1brSezcyYpy75e4OVJlNii
8kVbiNtk+/kz2UpTNUSIUmU8B5j4DK+OppJpKdZAw25v2hKdlC/c/3641kLoDbB6Pqll1E5yCGWm
1Bt1uzVuRF5KZctFrEUw9vf/SPuu5bpxptsnYhVBgiB4y7CDgiXLQfbcoGx5hjlnPv1Z1HzHoiDO
xm/7xlUuVbE3gO5Go8NaCXdqPifI7NdLwLntW9GVBTyZy+vYPRTGgQWvcwtXu5QOSGKrMDQwTgZx
m7nJEx2JZxgu7/7+MzFSmG5yyvLWRKJNLN6kA70pPBI6BvOsavHfu3mRc/+5Hunwi0QYGJnAemhz
mIePmQocZPdQNt+Xzj01jMlBHhSBRI/plWRyx7q+rVJFhlq1Cuno9aQ1Ka2NLoj1Mys+OqbCiaq+
L/maTBvtEvl2ONGlvqY6qi767zREbA9C9i54DoYYpO4Dh39jw8ck+0AGxR2qWoXkUOrUSHpzXYWx
3Gn195DeXVZa1VlLkfbglGYSOXi80vpgUDfT3+fFny1BHvyy8cLXhgy7hNGo0b6ZHIV5K5YgVyCi
iS5xhpdi0BUscOiVk50Y+Z2MiIOEkbOSHoCKUjpqXtYpCtKwiSXkKHAdANvq19Qzi8Pl89g9740c
6bx5oguW9ZBTEKdCEzSLznWeBZeF7O7YRoh06OGsCx0wc0haOff99L5bbsta8cJSiJAPHWwfbVUZ
iP2a5tSPAWcnHiu2SiVCcuvCSePISEQTpC2I6eLYHXTNrcXXy3u1W2XYnLw82TfkXGPMxImMV8lH
cbUC/CS+FehPxBtvMvAvqqrdu9cViuvmWlQzHb6ue3PtAie51BcKfa6Lp55a7lI99tH1DELLyyvb
V7UXOZKDLBgthFViYUJ3TvVAYJkqLNT9I3oRIVlNJ/Q8nW14r3IOkuFgaAfliL1qFZLBIK2ShEOL
VUTm52G51X6rwOlsjkMylrhJq9QosIbuwI9GsJwSkMNO3vjcQlxfz4o0keL05RGIIddtLddhm7z9
RqPzQL7pICocFZevSopkO6QxqHBsvDD0NHJF6JX9e9LeAI76sortFko2mydPO8yJHjuDATnFv2m2
6br9yiJ3zVqnB+H9MrsVjGYrToqMembWGl8bILSmCJz2fVPEp1413KPQOGf9+8Y+00XnFWr46ILj
gP5I41PeqfiLFHbjyC4gqhdtKnErI6xHsij+YqiSRapFSMavRbwreYlF5LjLklsxKQrpq2W/eVi+
WI1cKq1ImUVmgRh1hIKVsYdec7/rvg3O50E8XVYy1VIkD0ASp8kxFYoQCWAlybU2ni5/f3cpHCQ8
jgPWUFMeznSImCyQV629aJOrhcfY+LDQyksW16wU7TS75443CkqxloWOCtksB93OkCJGM0Wp+U7s
NmUcpCq0pl3b3wiR3imZXXdpsYYyYcN9UVuH3mRfy3z0TWf8fHnrdo+GOwYlDmi4UEx6bSowPyvu
Q4ga7JNwHkSmqJArvi87S8NsmK6BqykwnA+xczuoSjv75/Hz98tdYQ3SciLUkB6ZRDS6S2oBe7R9
j/ZnRbS0nxh52SjZT46U5FljwnGtYKqAEdTQ0p0cwk9JHugHgLEeVAScqpVJntIyszDRU8RnNYiJ
Yy8anwRTLGrXbhwDWTMHZX1Qd70+/KGjaH1dQvjJ5gFz4YiqUUx0O0zztcK/rGe7q9mIklyAQKuG
RTB4E1TRcbQ/p8mh6RWq9pwleOPRNjJkXV6cBajn2DGRBQsws5Zr8103e2hRRgFWVfHfVewXYXL/
K4vzmpY5+jhn0l7Rev6rqMPj5T1TiZB8TYh+Ol1/LkhQTNF1EfhK5uDPREieJjecoQ8ZtswG4VB0
12k/Ln9/15NtdklSYsR9mBU2CVqZ6HX3gxPiJphld34nIttIWTdyc99ryGI3Zgr/P85nUt+GdeHm
9veZKx4aCh2WKQutGsP4dNYwv+tYy0E387+AHyGOBY9K9/K2rZp6QZOZdPeHBCgyoOrBBZCMX3gB
DP2mT4kfisH2y3bRDiQblsAp2LehrlQA5yq1k7wClLqaxRpO2/WtYX0vY0VCQ6UTkitwgAJsGTpe
hTlag1yQBvp9lbwzCIABp0mRYtp32xvVkHyCNtlmXQBGNGieOn/+3K7jygBQ18CD4HdAFFHF0/ub
xwgxuc0sFCJeqyJJClabNfxc2hwKjK4V/mXNUH1f0gwEs6EY10ypFQUjO4lCEUqtm/9W815+v3T4
mDO1s4RbXVDEWa0dEivMWlc0wpiOCwgYgrbsq/LQASX12sbo5qfLq9uxMFBImoTaBt7WaF5/vXss
a2jVFG0XhOTKso7z/K7+jYvolQhpA7k9hUPT1V1gO7d8/BqBfKdRrGLHei0T46wYtQLjBwY1X69i
iCZuzmPcBsk5xgR0c1qBytT4SetRSEe1FSPfQE0d0W5GQhsZtQdh3U9FApK/wbUYyg2qTI5KlnQV
aZoDREDMzAYGoAUWdF6H47cl0Z4wEHrFbSXR7o6LeLU06VpaknhZ+m6q0REbnla+8Qjs48AfjL0V
jqoIlsBwq6MKZW5X+17OTR7NWNCAmcbT2AaCXSf9/dieelUydy9GebWy1b43V9UwOvrEyqVFfW3l
LV1Z1fXzCrJdHFUNO7ubyHS0zxH8w2W+7LGmmhXnQxek7GA7pZvThzpy8bjwLhvtjkuyzI0caUks
yanoBDoRQ+Oa5R5RJVxV65Ccgl7rkRlaE8oQ3SHOH4hxNNnJUkKF63vmtFmG5BjaaMzjNkYwTOmX
LH/foNNWqwNrQovOoa1uR3Kfmgpnu6twG5GSsxWaTey2wAnlgLIANi69tsvD5cPZuwCh0gaSlByF
SEseaEgqnZUmEknBCvPXfCiP5F3RoDVtNSP9BByf2L8scc9VbAVKtpsToo19pqOWVyduGJ2i7iHp
Hsz43vxxWdCe3m0FSbHl2JK+nUpchZM4xNVHnn65/P290wEWETUAGsd19AW9NtUs7KOq1THhBubb
IT9TlC+EQgH2l/BThIzKHPFSn9sUzdZ2RB/mUBySMVekefYSfFCAFxmS6x7Q6WTELc6DfEAYee6P
wjfurfdr+DOffuNV9EqYdPhxjtikHTlg7oF3b5zsULFhe75guxjpzAea6TkDCwrikHcaPaXGB6v6
MQBP8vLRq8Ss57bx0s2C+NuCVwt0ctUm18LuXD1y80Y1NaWSI7k2mo906tYm7grDZvmHfKy9Hjxh
ypexQpVlqOWsRH96Crb1AHHwDQHIXXnkFaCI1jmM7lh4SJJf/6kqSM5trhJjymYUFcPsvPAPolMk
yFW2w1+fUZXqQxw5mNTiKQnM9FtBq19Pj7xSZskBNDSKOgJUzKCjD0vjGxV17fQ0fiz1T5fV7T+c
NHy0DYBbeBppr2glxiafdXiYZ/T87JkA2AqY+2+vK1W8inbVgTAbgoiD+0eyooppSyoSPFKSsHDt
4rYYgNpUKtzn3vkQVGItgwPSzZJhKfuEzlHIOuh2dqiE7UXmoAg89qxnK2H9+8ZK08VwKnvB+ejL
uaKn0elcRryuUJzO3kIQPtlIf2Gy0Talw+E96iPm0LVoTuF+bOguE52i2XlvJVsRki5nIiHmWBBM
mFVul35pinckvGqn77+hZub6LEF7MDLYXFrJ3BakABVtF4BRA920XnrV6K7jrYNm6aG6+j/AQa2a
9OaNQgwDzznmoDFPunyQwijDQUAJpkP8QIDoGfm9ieJS9aC7MR7ftarhY9eUzI1E6QZKevTRgpQK
N0Qw+SgFH/Letx/iZwzxtS/+qMKD2lMPkzi6YwFHE3l0aVO5pgMPDbBXweJ8rXQkalRpzfUXv9lD
A0S6BOPVGGtbrXmj5po5o0JbIjAdvekZ+3oCjWrnlucV9FHFB7TnGhAQ/BQm2RSasOa2ixGRECvo
osPcnKdWkf9RiZA2rBknDCS3WE/PRr8omGdoi5cDKEmh7bv7htCWELSVGW86J20NVe/OBLKjcaRX
NJhOqdcE/3Jgar6Kj3k3zML8+09p8sYZuR51JcZYOr8442HnonPytnNnPO2aT78Oqu2gyrWRJu0h
m9K0zHJcfsPBPBQgMDUf+h5R/RRkGDiJOv/yXu75p604yT9F84K0T9/AUaBJcxDfRvoktMSlyeGy
nP1d3CSApJvJqZLJIBpyGqO3OqjWGx6fxsNK0QQeXUVkvGu4G1nr37d2FfWhJswEexhF152TnjKu
CFH2OlNePY2lfRMNepKmGqpuHNlxPagFEHzkoQM3Xunr185ZpYbrub/xFZsXpRSydIYZ92aGt7KR
X00xZnqjT2bqFguuFfLj8lnt6sSLKHk6sAVBTtVYWFs63xlA+0NwHE25a9JZcc3v+ouNIOkO6R1A
CjcOBFXNqR1urfw4hIpIb1/vNjKkW8PG43+aJjjxNtBBNAUgQZ+fLXgLjBrdqhIz+9LwpKQGmNVN
XaYQbbImzqbFbGG9/LhOKdejlwHLd53cSjtXVSPdPamNOEnRmZ7YVdriSmQM5MPcR8TmZmj1Vz3O
dpVvI0e6qNq478yWI7WaLnecPwotYCODJiLbXiic+65ObEStS97YbpzPNcY3jTYosunQ9XMNcBh6
sIeoU3gklSDJ0c7OQKbUKXGJaJhUnuf3cxgL8LtomWJF+5nBzZIkX8GjOSy6GC7dcgd/xbKcrovT
6ieK4y8z76y3x0aU5CWGntK+bFaQi/Z91j4kTOH3FIogF/1ZMWsZNSbMLBTDXVnNt1r/o526M0a+
b5e8/3LZESmOSG4BGDHGXsRTCj9un3PmddY1of6fiZDcQzcuaW8JaLY5XNcLSFePk6qVX2GkMiRs
WdAybboYxlMDvVTc9jn3Fv02yx/+bCmSM0iR47ZirYCa8bt8Opl55Codwf6JUBPdRYZO0Fry2jpT
w0xioPTgab7c1vFTrF1ZxofLy+Dr73xz0yGp/T8ZcvtqUmnalIQo7FG0EieWNxkJBxdsok+aN+W1
ubiOQ7oSRcy0+eAARbwJl/aMsTHgjfag4NH8joG3w9PRZ5tc2Q0zQUdKa3ZdRMwO0TiU5PGBpHGM
FH0+JTzoFj1vARW55Poxm/podqmjL4jzCpoTr12WED1Uy0Ie22Vq0BFAWQvm3W5qvBrDQgOKtwv/
BGDhxqNdU1kBaKTt0WXtxNAL1+DhNw0O+a7ZOuo4wM/Xw/PUmTwPWNrqn7oYt7m3JEVzR8E0/Lnv
qxTUMwPJHwEoR3JXr1lToD+IR8QtjWE4o+GyRwNfH7HKHbTGED4FEMMD5UNLj2LCSyWJyJgHXVI1
/C/RFGkT8MqyQZaaUv7FjHMzCYy4aNKPc1RZuj/X4QIMeqej3XWu5Ul1g+4k/Us/sOTK6GorDTLg
g37MUNmlXokX7exn01CUblUyfm7jaHnsmsQ8I2NgfhVllhFXExZ7QIaCDR7LgS0AvHe00zgMKURF
DKHSFimGoCNeHBGFdeWjc+4KcWLd42WF3Nd5GzgueFagw1G6KIpUmHHSIUmsLe8K82TOd7MK7nP/
bctfZEhXBJCVtTBtUYX7FzB3Abhy7a+Bg+mlALVQ1bL/I055kSfZsZ3XbcgxBoJovJ3dlSVIC+Z7
AMCvWUNHSRq47wJ/ipOvjXzm6EnMZty1CWKh7K+oiQ/69Gg1v/MAfdlG+cLg8WTxzoacfPJbNDtZ
tduFT3+kDnK7WGGOc9+tR1VM93XxiUzvY6U6rLfOWxf4sl/mazc7Edyypqihcid+TE/h1QDekuRd
46a++oG7b0EvwqR7Q9hj0zZ0PRwtwBVb/gYiI2KSl++v9rWJ6IysEj0pkWXrrIIGjpV/b8hQXDMq
alWktVvp24iSgscG2I9dvqA+38w6m3yumeFna4Wcc5lVUXDNRBg290eh4aqYho7dxXPaf7F4zFSt
66sBXTpByWkYee7My4JAadS4AaTgmLoO2FqDIgGOeBjjDxHTykNthijcEsFPl5VUdaaSP8kmyiLC
UfAm4wE0NGALvvx9hU+UQcVJnVg6buIaG31fUa9zrrXieFnEZZ8BzKfXalMxy4jQ94eNAlIs+szQ
z+bq2WHuD5flXN4qjHW+llMUUxlXAzL0sfE+aR/630CG2Kg/16UIc8y6oakLfN9yjjz7mj8RVZPc
fzww/r+FYUrq9RJo1EQ8Gts1QzUgM9p64Xv97Byno3ZWQcTuJz5+mhjXJW8xt7Nlor+8xXvaPDA0
yrKvDQmAiR4Yfn4oPBb9Ovnm86PmZXmSAxmqIurtZ01oT0uZuk3qDireBsUNzHXJdTDLiYqK45ic
AqAk1aG81bzWFwX47KJThTtRhTCm0jvZQwiRhWVMoN/Thz6+AQzPn+m15AKm0Z4oTeACBjt228jw
67JVmM5lL4Bn52u9M9rS7EgKvZt7222bvxrxaNiqvP+6D//tSbmMF0Li3IIfx8HQlLZutpCz0fIH
wRZMEfMbAsTly/u2Jw/tFIzoTGfkTZ9fncS9A6NtA3s+dMZJLEFbHPLqKwYd/1CSpHJJPmcWXgVt
UAIFNysRWQa1eGDiNlE16+4d1HZNkq7ZlHQaKa0mqHu0tR+6GTquwi1SyZD0zZpJzorFaoM0fkzM
G4MY7vg7yaHtOiSFw8R62wwJZETaX1rlO1nk/s6IkUXNlRwLzxUOPXit1NFiggDUMZugcpYjScaD
nSoiyGeMD1mltyKkKyE0pt6qHL2BD32uZPnke1q73G99CtxjVz+FvnWPyu1lxd4LSbZSpVtinGI8
4zikRvWt053DpnD7/j36jh12o8V/p7+BL/BqI6WboivTNIsabGQBNOckys/2ECSOCol7V+02x7X+
fRNdmhow1AYNq+qzE0H6EyCNi8pQd59L262TLDUVbQ1kZ9ag1UpcLaf4Nkx8/cPasVgexlOjah5S
ypPstdbM0ppAJxxo1W2Fxp7hFP0zlm5oAOQZ4Du+io9udxMB9mQw4EMautxQmGEi0Yh5gyKa9RDH
n4fqaTCJQv32FwWoE4cD0AQ91JLxhuOsOaI1mudHzUrsZ75bRznD9YXrq6il9m7XFVflf8JkSGFM
vjlTkoo6KNFoUd+asaKuvxsHbQVIbqLhRj7OYdgE1h27WpkzNK/E9NBxfbInbnXrVK6jCLpVO2hL
foPyPC8SsEAE0/Q8DxsH3DfMgBy141pGUxnwbky0XaPkMabJNHlTQt7yofOfwZEetWBAMZJ/AZWr
kjZ2VwstB3SAQJ+wrGe3uTFlbeThnFsjuhcx6Ds9ABKMmsfLPnD3cmfoQMdoCmBX5Vys3lYx0zRc
IER0blec0L4UOsEwfLOdXyb1RdSKGtBPUZL7M+bZBN58hWe1mYpTvEwr1mZhkeG37GojSPKA9Wwb
nZlCUHTT+eEpD6ID/5HeOEdQ0X1SVZx2z2gjTPaEoB/tGSDogyR+yIfbMn5Q4vTvPme2Oyd5v9TK
BBKzeMUD4fVfyKfUqyJMe/1fcMeU0qS4xUnHng5IJeMyngPm1UdgxpDj+pzRT3xRHNauW9psn+QD
I8ALJAvmyoJetCdi/9Utzvmyhu87pp8iHPndDLWzE55gPfQ4B4VPrtk9/7Ec7eOaStS+0of48bLE
yzblvHlA62Zl2hpeAf18R9P7VjxQdFg7tUuICpRu1a43gdNmbZIDnOvRqvkQNyg/dV+WevlaVOm3
YSjPPVFxmF0+KTByvY4r5jGl6K9t66CtnybyjdqK5p/LhgRaudff70JkfroamjBVd1p6y6s7W1Oo
gkqE5Bi0aATFmIGXTDY4LrANDinN/VrkCjGqnZJcQoeUR5UnOP+sLDwxXPX935cVTCVA8gfTELNx
SFEStqMHe7rLUv/Pvi95gKYsS0ez4dOq6TFMM1dvFRaiOgjJ6kUxjQUuHnQg2MLTDJ9YlRsn3y6v
Yv+2fjEO+aFsN0aEWiaSxkg6wpGtfNcO2uMmjx7ygzO6qvBANkZmAO/Y0G2AoJmmzWxpVdnoVIKL
XPMJz0BJdVODkqoANq5u/aLTlARxKRNoA3rPmFui+VV9a8fvTWWPyGrLW7ciC5BiOTomc8k1FNLq
IM9QDSkO6dG67R775/6kKHVVvGuyQsgCJT9mNYYTh7Mj/KS9apdjRr9Y2sNldVCJkPxX2o5NFuZm
GKTpKbVr3yy+F6rEo0qG5MMQrxVxtZiaD1Y31xTpfUhSt5wMRaytErP+fRMXJjmjQ5ZS1Dnbh8G8
W8hVUqpCa5UKSE6s5FPChhIyHN03EM/HAcT1ZzxWjkUQ+9ZXVauQ7NRkFZCcGnMA9Gb3XPgampuB
5mvpqmSJfC/LEiS3NuJpxOcIS2KpnyUnVIbdJj8SOLgmVCV/6PqxSyYkOQO6aHapsS4K8nSIjRs8
/LsJo+eDg1K5QMOA1/YJa1xBc/GBGY2euM5smFeLXnK3IVXUHowhSz5M41wuZzPn7ENVtWXujWGj
3RatHWv3ZahH9dGJMcHhTjXgLTwxZX3h8yK37+GpuuwouF5fC01Ls0MR5Q7I2MTgLO5sDtZyHevL
mqZkpZO4dksWTGQUI0u8vrLS27QsE08L47j0DJB7+1FcJKW3gJ7hzhpFlwA3YaK3s7EYmQeIZDhw
ABMZqYdJPHYF2Tb1aLZEiB9n1uquqKvKPPyRRctF1CbUorIZCw31K7y+Kj9diCdKVb+cQi/lEqoW
GWWcjDQMojM/mv5yGskBEbF+RgAJwNWxCujD8PXPVia5Q9KUIOrDKCAQOIBXFlV2hckvMftNa6pI
uhS+RH4ATlHYcZvCZbGcH0qigdZKP4tElRl/86qQjE8GKkIXm4GpPWzjcGBX1WE6Lcf6jNSeq/mq
NvU3Eb8sS/KPM/osoqrTNb9OQNg9Ae6ryL05Tb2i+qfWmwMqoj4q1nejCWyDEZSy+nRmmuE5TEVd
8SZDIf8UyY2yOm6Wsas037qj8KIg9A6c2zXHk/uhciJfdZaSC51JYjYxgwttiHNF+zum6VfoTVNE
H/tS0P3POeDD34zUaE0+9lbJQwxI/wXrd836KVKVU/9j316ESDcpW7osL0jr+OskwOLXXuJ31+BL
Rpeqc/+rb/h/D8kG/PRaU6Pyg83s7ClfKFZUgJuMIN6NfFvZx/kfS3qRIhm1Qe2QZtwUfndYOaBr
MG+61m0PsOHqmHnWj8suZD8YfZEmhTu2bcQVesw1f2hGNw/POqAider1pqLDZN89vsiRDioHuZdJ
xKL5EbqI23dVdLq8jjdRvHw4kjE7aCEm9oBbe6Y1yGVzs/ONDnd2bWA+qevZOwGQQnfM6uwQZU3r
TvHwvSDdx1xMoctisfxyfkn+RZJNp9VSpWOs2f7zRIKf3fF720tvgJCOpuaQeIoNkHs4ZHGSVS99
ZBlhYglf3DZn9Ll73bV5dK6M0y+PWsiSpAAJUz+V3aWz8KMzOaDie5zv1pT+mmAP/TK4vK41AHob
IL0ojhQgdUaSh8DfRvuOlp604tzkfzc2eupOObuKzb97FTzXf9wKPwXKz8EljwujqXThxxgKJy7g
l1dQApjh/WDhfyjYE+AAql42O/YBYHuHEZR+KObCpGWiB7Or+qzV0H51SKabX57cxJltvy/n9XWW
mhG1G81HG7Jrz0+Wc93Sf8h4rJUkpYqlyPP1bJnLph3Xu+zDAuqn+BR5YaB51J175PhzdGKpHLNK
ouQyhd5pFe9Szc+BHCFOzny8rIN7zuXV7kleci4E6aoUS+q+DL64Iqfci734DHBxPwlQdPQvy1Ot
Z/375uFWanENiDiIK2t+xSv9KqkmhbvYuZ1frUhyl7x0Ig6GSmxZec+za6cGwhlTpOpUy5AcYD+g
D73RgAqY6fdd9sX+Vco0Waclj5c5IuvZgESK7nhLcUX5x8vHoDx2ydGJnINCIcEmGUd0ezbnNEh8
gkukd+szvUn98DCruij29gyErmCBA/sXiorSmkJmIYDXsSbDSbyuHoK8qBQedS/Gphx4QmunOHKx
8ghqISJ9SErc+cB1Oa5lj7Hw8hvU+/z5pKlGkvfiGbR9w7fZzAAxl9wX0BhkHhA5CZ98GOAOqgM/
Gx8HTzt2HhCAfkOtQW6HwVAAJtlEdqMZKVAkGCrhD5E/G4/tDz15r1CKvRNCNzNHkRQZWibjQwLi
Ok1nhqSXdipuQJa20mHi+RCMX+zoGUJLzSC6q4jrLLxhAZUQQ1KStZqzkTrz3OENdI7u1xu3OjXB
fFjv3DUoVOVY9s9sI0+y3CkyaoHRXuGbd2NgBOQkbihueAQuaxFdcWa7G7oRJql8H4H+Ke4Xx695
D6oadi4TRfC5E+QCBP1l+yQ7tovIpLWGy49mpzl+GqdrHbPdqhB3b9csQHRhupYw1GFl5cvtakmm
NnV8+44c8qA8olnXFe5a8kWCX7Fru9IgCp02QF5FHURKvnZpuYQDtcKAVu3oNr194o52s8S2Txvz
2ibpYWqY21WzT7LFWyx+KnXr/rIx7BydRYBlYForSRSXPUncEduMTBxdX74rVzYl//L39xT/lQDp
Zg8nNK/lA1AGJqQDjCA54IFeuf9OBuonTAaqHMiOqgBqD/7KBEqUacoYDUirJXVTE+4n2Xxjt6e4
st7N4TEZFO+Vnfv3lRzJwhramTptZ+7n/afhh9227jIqPNWq1VLkbKFbjDpgTSLEft7bTRQhOEua
yAQr0+x4gwZkRp+038yy9AqwPXZC8dzf3Ti4J8fSgUCB8Pl1zKJbi8h4FSI1n7V+Ud2NmRH0+v2g
Iokm+4JMe+1RAdqwDELUiKG2hgk1E0BR3a3j/zTAfNtjflyOk9etbSRwUodYV6yP7G4n0EjA76ZT
3ZZBB1ICPog2Nh1fJ8M/Na3dkgynPAfZEcaHikRLXSc5jdBSl0fIpU4BjPcQkpXGB8qbm54Rl779
47KB7BkgLnCDcPwy0LSZr3c9tMMpE9Bnf9Qeu7R1DRW0+56erlgOaywCLTKkY2UGIAlIbnO/Gbza
uaowRBb9epkC4AovIiQbt+20Mlqmh0E4nUJ6jwJ4JP6+vE27q1gNAc2JlFEZ3qXF1FjXaw7ciPnU
fC2t74sqkb8rAa4fgNvoXOFUer+loOm0mwSLMNBbmVp+Pj62lUIF9zTfxHw0/D24rwDC9fqwB7sJ
6zJsUGtZJjfmN5mVe1bvY3br8m7tKRWKkw6zMCvA31BGZ9Y8FqHGEbebfw/Z38V4vvz9vXVsv79a
2sYxWYWe5JGO6MLWDhoyg+tbkVvHGk1hlwXtXh9bSdKpWGXhVG0WIZfmk4MJDgwt4Dfsf3PlwpsU
1+GeEliEYIgdFFcOwIReL6wQoe7kaabB497HuRvan5TdwnvpCfTXoteQgkILGi0pQdFpJeioU4GM
5/jPuqj0Kjp0V9M/a6BRefGdCrVqz+9tBcqnNTKWJnaMsl52lYB5NEnfx6B4M1vqNvanmRuqwGb1
WfK9tRUo7WIY22WuzU4Y6MfwXXyqjxhDPVbBSre2jnGpyvF72r4RR6UqOa9Ho7FTlIeA0+ZqJRD6
VFR8u2rxcmRypAawpDmhE97BHf8WOp5NMX/KVYXY/WXgQQdIIYu9YVcrMtZPgmni56MO0z/TQwa8
rFUtxLv2VDxdtq79Zb1IXH/RxoynIp2qgqRRoM9nKzwaw/WiGgHf170XEetP2IiwajOzhzARfmpX
KCC8T4dbMwPFV+SH0XHif19ekGoLV7+1kTaZhUhEiwV1/bGrj40T/Nn3JdOtQzg9rcIR2Wj2L77p
0dfL339OTb6xHIDWA5ML8Svggl8vwEIaO67AjQWY3X8pOUNMMwEX1msVV/b6obeCHAPFCBOInLa0
ktSaO6MIkRjR6i88BILBxzD+JJojQiR31v38t2zUMhjTgSaEWETSA6AALLUYkRVxlsMURn4iVDa6
dycBmO2nBOnsHY0YTegsYRAn9ENjDp/CAiO+HBProT4r7vF9H74RJm3fyDoyEr1fq33aU+sVd8OJ
+vQO8M5+6Vef7LPqHbXuz5vz2giUfLgtcmOpoigKaH4tupswfldmCgekEiHpXj/OBtUM3OTJ0riF
c8id2/Z3IsXNIckAO0BRrcg41IgWuhTYt9QFEpjPY1Xf1G7YsJUjBb3GNAF4JId6i1sAKACNJr61
PXGyjs+0CedFETbs6x7TMdbPKcd7VzLbCSQdfY37QSvDxE3KEo0D7Y1p9n/XXNXcopIlOW1LkLIH
xY3m2yibukaHWeI2I1+czLK9JRLfL3ukXY8KXhjTAPI7e5MfEDbLp9DBgUX1+yK8SWuVx1tP4q1i
vwiQ3g68tuhijIi4cDlM1nIcjfe5+Y7O75aIHwxxC+jDAW1PTBGjqNYlnVhC2rzIAOAQZOLKLM5C
RXP2Hxr4si7pmEB1M4WWhVD/hUTa8djN5K0k0oVygmB1OJe2UfKvVTUtIqoQAwFz5yuJfthJckqn
7AfRKpfoKgTm3d1bk8GcmYaFSPm1vvda3aF5Czo4hNcD+UpU+IC7rujl+7Kb6JtmHkQMexo64vLa
NfTIi21Vw8+uJW2kSE5iEna2jMu6CjP16tF8N7Y/WKwFWVQEWfJlbi1Q9kaBzbhrZkMQO+xgpLiK
F5AH53WQsMi/bGz718rmF0nGIKZh1CYdLrj4Ml7Vn4lPXPTRYFjNjT6vHRFqwDjVTkt2YIlomYSO
wlu0oFMtnFyKHrNq0RQX5v5WMwAOYLTUfENkWTW5UYEhDQG0nWIi7pp1twRAiePD5Q3cX82LGOmW
HDSqIe09otSMapiJY3MeAUR8WYZqKZLuVxkXc5cikmmEcz3Fi1sZ1bER84+50H/HSbGfy5HxgGze
1oDPXM1AfxePj9R+f3kp/6FvLwIkC6gcI86LGfq29G7+ubtxUJhgPrtZrugTIplD6Kuoqvf9oo3U
LANgK9LOksK1cVugdWm9Kq9BIg2mGQA9sh/a5C5XBODt4mFS3DC7OrERKDliMVYd6MULePo5vcv1
+r2OywTdj7+j4Rsx68/YPD3InNdLZWJd8XIKB+RPHzV2WJTDd7vatxGz/n0jZqQaAf4E/HxGA36k
AfrrxI/sEZXspwDJSmROcZiK6GZfTTZCpWiXAcEdbgLvee2Ule70pTpT1BxT7OJpBA2IfopuVX1h
uzfMRqRkyZqdOxSTFWixtx5M/mh1ioLSaqVv7svN9yUrnrqlXMiIeLrmI/pEbgAKa3bvJuTWMUkb
Of8kVGVrq2JfkChTm2j/j7TrWI4jx7ZflBHpzTZtVbHoRIkymwypNUJ677/+HVBvVEkQXehhr7RQ
RF0CeR2uOacfxqFEVw7P+5dKVphG64Pu2hgmkg+j+78yCaC1bhiXA7LV/JhUS791Eyb705/reqON
gvMIPpDJhCq5xHOrH1W4QUz2IAm9N+pcAOnNfw3vzsD4ikoD37Fho81dnTEQ5qUn9UixZ5vof+VZ
Zi+L8REW6nE2oXMOChrp+XKoK+IR55iKyDFEl8Y4iSrplUZvi9gn2xE7hLKIp0Kg1SzHlgMssiov
4R3g2N1WOaJD5Wr9XTxEiPDa+hCLnvV/485NS0EaCIAwtruwFe1oZiMKFo3jGvfl3RwtB/Vj7/e1
S7cW81BUzOS6c2DV4JklK9YbcsclQ58Y+/Vw50jP2uxhxDprXwiUWyCEHTjX2tpq4wEV0147NRpG
l3V/rT8Lgi+1kDcO4XISdt58XbNxGesBzQDAERiuGVlhhl3qApifkeqL2f34bnwnkDFZMqZbU7UT
wQarK5+6I8A9ojILfhMQqW55HxNXFdkwTSGunZKx4ZEMa2YtL9VuvXNpMVg/Tr/oIwiZtX/9SkWf
jTHjqZNA6JSioQ7iz2w7b4bs9pYgneAG4N0lMiacy3ObZSTFJEIZyeT0H8m8mZ1/eQ4myMeyqq6F
AvUDDoJT3sV2aOuCxw/XE+2OwYT03C6traF5v05Aw3ta4+P1T8FttoJS9r926rABXNdk05iQM8wn
PRqkk+Inf7WAc9D9LnmZwMwenecZigjsJBHgO3eyYi+cie6llC26DIIvfz2133XMccg/e1/xDNTR
18+iwU++D/xzVIXdO87WSmuXFj5QjuZfKRAFbX+LtEg5yX73D5761z8diqmwuF0KOBabZZIGn86S
0DECx2lcihjU/+YCNcPWdaQRb1hUK6Mv1TKBDOdJAevocgD2wWPh0itEyvRDoCt8T3iRxugKEL6N
HovbqDyeKcfpb3yMzaO7E2I2Q76TuAhjdKNIpxXtSmR+2hqW9nMuP7Ty9+sH4voIDPQYYCjSVOXN
qs1qAtcuQ02rqgCBSqLeBC5oV3hExKfLVYWdIPr/O1UokynXZhnOKGlP2ORJFEGXgK/aOwGMtyNZ
a/TA7EEWubrS02+mpcEt1mDDbm0XxUEv8Evcr4Muv6MCcFR+g0FU5E1VFSvSyj4/AbfQ67XzuInK
97xrQw3C0cGDhQc024Elo2o2puYg8mqJZ8iPRBW8mKgOsUHPxG/DKWCsw3gzadIhzuaTSYLiSMCW
6ARzqOOZJJrj513WXgwTJ9qlmdGuhp6l222qhaP6U8lE8Ztnm3sZTKCYh8rJtwrjIwDH8Y2wj9Ko
/bKGsp+jGiVaFeCmKCZaONjP0TFtyo5mNmDCskgH48x/IUnRT3OU+UAAJf74hWqcfCi8VOB9uJd4
EcnmenmTtpo14pFRL+U9yo5ea6aPBoburvsEkRjGa2+lAdjNmvZajczTGn/OJ+xbCqyHq9iAfcJ+
q6roWId57Q8mvVkmopqYX9SBQfzQ1d71Q1BH/Eavd7/POGpnXLfRGWMStEkXLUPmtTEwl9f6Uzui
HIF9085Zwusi+fd2ORLjrpXW6Um14d60ZvXs6Wu23da2QAV489TouP8Rwr7N675t8kTF6FuaeBWK
G5QEvVjxglH9JBDmC1yT2kljVEExc9KOKVIjClpJmcuwhfZhDF+gjO6V47+6P/adns/LlkoTkpOV
lkQB/F0/A5r6ugyB2rEko41sk3IdE6wilMTV42+bqFvDC6j770P/gF2cW5y+nyYZAqT8G6Cn3Kp+
mLqHVLQuINA1lgzbNPRuM1OIkTFI0qYW1sUf425xr9+WSArjtbuklCbZgUY709P4rZi/CQkyRRIY
N2ACvqrZBpxjab+ATrv8WYiWT0RfnHEEA7yGsWhY8lXSKiptx5VmUXB7GYa74mzYYWxV2zaEHsSC
zs+fQWHqzXfpCXhIhwftNj+qKDwCo/JOEYRubsqz0zV2z8rsB63BUCiK7l/oblx2P0ouicYv/Rmd
fUAkeean6/oguEt222qxsrJydAV4FcqpG91p+HD997nztibmSVAPNJHtsOmooxqjY1PAhfx5/bCe
8g9YT/aSMPvRHEyXFvrH+9QXvcX5PnUnlbFZsGZmimHHjt9kBhr9mKvfCi+xsRcbxPLiREqryIMH
UK3l2Mw1mChzICm51VwOq1diTPIguAWu17WRXGgmhsPf7OUMk+2Uc244fnKmXCT1Y/KURqCNNVBs
kQ997V+Xx7XBnTjGQlYNK+k1doH8tbqJ67DMzobIQrheETBXDsYO6DAh/RN2XrFvsn6SJAXcp2qN
4fPWtbJbZ0w9WURhJRLEeKxWQotrNnCWuvglL5+m/mbCUuUgopYSiWHc1tzUxG5l2kLBDJ8z3mzl
0QGURv10/cvwLXx3b8ynIWucqUONLCadfa1GYZlG4Mlt0O4FhbBRuGVoCaIw90ENvfvzrZg0Bu15
s3UGyJw7N/tI82jJA5Oahn2jEiCQIuvjat9F3Bsn1vQlKOFtx6/hKbWHuPMz0Ri/SASTxZgboBcS
B7Nwi3KOW0+fbqztPXnF7hTUpHcK3vSAp7BoYaWfyTEBQ7YshKUTnUJjROTStuoJ+kyb5mvDT6f0
620QBHzRx7cYV1hUgByQCOyHrOh4onfmS978MJ0WQO1h1ywQ6DfV3zeBc3dt9My7a8trRy2m1iKB
fbt96c5yIGM1FNRLSgZcb1p5lY5F0D8oz10kcknCozKuQrKtxFpBRuDPJ1rK2Q5xCJko5dDGpBD/
Q+aeFIuJionFBkBUvD5pOo9W4qTYqpOsT3P2KOHBDd55jFwN632CdUhQwUrk5/XrpV7o7e1eZDIf
0zFrdAkloDus8FKZ9WEZ0hBD4nN1J8wU+R/yIor5kOVgjSVo1Ry/JPhs252u3AzqvUI6DDY8VXl0
/WD0D2cPBgBS8A8ZBhCS2KpIJoHvZitQPS+lz03+ZIvwDXi/v09DmNMYkzWScsJstpZMD+Pc3uXb
IlB9vgjHchRgs2FdlfFJUmvNEmlM9G3SPj8bqCV5Wqr+r1iMtFu4vygmfgDTqUgxuov9JTmLpmqM
SFUepm7wt6J/x0ymBbYpA3V0bMSyg+d2H5t4/CAkymYYJ88t+MYUQTjk6bOFZVsMnKu6hsTotQ1J
ZEq3NMVzZFL+045f8/pBr8+1/qEWsQlxM8KdJHaqKyWmvNGHNoabaWaNXaH/H25GeUfgcnmKsBfF
KEK2NAMpWgzptNVDXkSm/vMdtnK5NIONTFqmxHKN7joZCxccBu1wuC6A60j3J2Bc25J0vZkYkGDe
6qcURUTbp3U3QCwDlK0V1Hmp6b0x/d1x6HXuIoZjbnompxBW1F8L49axeg8oz4JvIlA0g7H/TCWK
nqx4lc6q/SABBy2thyNI7vyk1gKiC6OuSAeYUAR6BqOv6cj5DGoOT/YwBuyBr4uyQxuRGbYqlgxF
O728FHb/1egd7C5SbRNzICUdDluebAkgaelZMp5MUROSm8Lu5TAuqOiSKnEayBle4LCzcDoABEd3
KbSJfDA/iMZx+OoINjUNu/kqggTz8UgyZnXcIBWbPQzwn8uABE6wPcphFYDHR7TDy9VHLK9Rbmis
r73x44OdjOUIt6euAckeSu2caILCtkgEY8EZFh1msuFAXf9FL7+P6rM9/3XdhnnhG2Nuf07BmHDX
F2M9VRiPqUsliLWvrfJM9ENiPmID1y214Lq0N9wKL2FpJ44xYilvEgD9QSfWUxyZ3hokXh4gFIbK
aT6rbnEiwmcG36XvZDJqsRRNKRsqppxfhprO9CHlBM43KQLuqibwH6IvxtizlPZO2TsYVpyTLegs
TIcPWVBvIkYA0VdjTHhepmZddVxja2ieNdZBLD1nWexaueZWg3aqHVGw4hsXoCHAm6vRy2RETqSr
bcVByQlopZT0IAkBgJa7OTogaLI5/nuabMAF+yOP8R7laJXxTDDU31mHdjrqUmgK0RSp/bwJKTsZ
TFoBHMW8yZeZgmyYEQWgyD31Y3lUAtQ9fedwXfe5rh5rrnRv07AMNnVtUtLJuY4hkw5L3AMlIFDC
6xK4jn0ngbkywAv3dVrRCDm07pJ7BECipnN0KoEcbpDcyWGurW+0te812tFVqmMh535TOPcK9g1L
MIFixNS/fiyuTV3EsauTwPrcLGCWo3LfhaQNM0AJiWbe+NrtaBRG0HIMfKDXMbFN4k7rOwyljZ07
BtOxuJe8Jsi+U0KPJBCZLz807sQxbkJOW/R56ITsGumPW/pS3qGgxunk/rNaC1f5dgIZ6637Tl7s
DXmNYQRJfxYi9Ip+n1G9JU5tLKbDkoz4lgA1WQ2u6wDfie8O8EbnqnTr6UR7BbZAQHYm9xjtddwZ
q2ziGS2ugl+Evcx87jKkUSdDEVOqWiJ/tdRAtZ+NGFSBR4wjCeKF4N5ejr2TpAI0ZszoWnC63A/T
XaJ9FdybSACbQlT52Co5shTtqV7d+Zcc9F58nL/2fyVQbvsmFQ4/8iWawK8EeJEOeJPXpmQ346DY
q4QtH3nx2g1YVlvvXT8V19GhoPxfEfRP2N3aNFqDHscYwABHuNe0vjNJrm0dhHC7XM+zk8N4BTCA
LeDvQLWhrh6GwVOcz2gSXD/K37iCy1kYVzDGXU4sBzmeHMndC7o5ipTBcBpRBetOYt8j+jyMJ5gW
K0X9gc7tbQ/ZmruJ/iQ4kejWGF8AEKRGkwpYj5OAUV318Ir+UZ5qz7lbPsijlx2Sk0lcIYHW3/jw
y00yLiKfxnYFxTBqQ79UZJfaQQqWx5f8pMSSSP2O5ygg1EBCRqd0DPaxoWbzVNn9CqjiKmqWc2Le
dO236zfJ+1R7EYxq2MosW5mFEaDMITdOWfsjMLmvi+Cqn02LNphjQq7FzkajzFXVZYGxtvjTMkT6
icJXlJ7+EVjkVjQfgZ32Hk++l8h4JNsgDha+ofBD2Bw1n5ziQw3s5carPFHtlaeJe1GMK9LrRiun
GqMmo3yrad+mKspUgbZzv9Hu/hhXVChI8pVxs4GP8l3X/7JFj3WuVmNfF4idWEtD1ZA5g6mVaz2u
QJxVwPJE56Gnw/ah91dfQ5Yq+jjcC9sJY06j2b1a5QXQh6TyfktcZb0tRcAb1PrZnNs2AOGEjS60
A1n0EqvQ9JJU6MqvMZbrUGTFsl3e+m3+GFdfSSvSNu73uYjTaHV+FyryYp7TegQ8lY4+w/gMiko8
/wZXaTwTqVYRiJFMuPNhuxNqTF1Pthw7TWYouHprRuuzDpzt0jN9+b5VsUdDkfREA+zcz7Y7JGNS
oz7OjUPvtOzaQw4gMc2pH1NVEVymSAyjimBg1Ys0h4PVnc+N9RinZ90U+CORCEYBzY1SifQA7dmM
D0SevBJkH1g9EDg9eh9XdFCjf8VOKVorkyoQBgBGKaLQlGUUm4EODBNKF6jfJaLFUr4NY07ZVDHz
Bp56JubKcrYYmYS2Pvk+B7Th5HjFr/JoYPUki4Swivw7vEhj4m+yYfW+39DJ6xuv+0LpMjLovPqT
Rl939CnfTByIRrj4gWR3Rib6lpZVgzODSn0h6srC/PYv7ZESdTVRLJxHuX5G9BFff0GTmCtowUzU
tg3blezHZfpkt4L1O94rwP5zIiCHvZYhJ8mqTjYGZK0y8/PFq4nmqvNTV50GU9BC4Xup/34y4Dq9
FtUMo7YB3h7jNWADn7xGEg0McQWYBuBaNMD0AbbltQA71vsko1CbC4Z3wsWXXOMG1VGvD80RfvAf
tXjpb76xsp1MxpY1LIekbQZ3YUCmP37vAZsveX8BWEUJhkg8T8BdxUNI+XNIxqw3y1kmuVJJsC2A
6M/yaIuP9nDqp8dydEl8AvXoYRGNA4tulknSMqsstWLBKbPJs/oHa/r4Hme1OxXjPJxkkeVRR0mx
8e1I8fso/mme86MZJqf+5j1AfPsrZHyH04MpBvv9aI2nR7QG+uY2fk+LdS+CdRTIL7C7j2kGey7P
2IOP2j73rt8Z1ztcroytGE1lItlaBv8+baE93Fb1TaV+/nciGOfQKpmVqw6GV4Z29Sz7tBKs7QjZ
AgUmpDN+IYeYtaNPGoqhjNU0KyxC249l/zdQGbLzJLx+Lr4f390d4ym0KcvnTcbd0fQcLZTTRlxy
VqLfwM3az0XgZal9XPESOuMlknptKiPVLN9YTM/sfyRZ68aoX/ZE8GDjlpB2isfCO22UVMNcASNr
Ac8YLw/qjcwBxJU0DosyaeE9Mn4BOFJbRnrq/VwHCwHYuMoxTLV07hpuQRbMBxH6Ej/L2H05xlEU
pFLHOcaX6/zkI80ydH87/WbwFT+thNIYT9FqmTZ2Gs43+L/57KYf8WHx+qN66G+EA6/cjG13NsZp
YNmm6NBbASxqZGMHFYAC4eIBrI1iEYpHdnj+A3C2eNhjxEQ2WSBsdYu1vikwPgP0Q0wPu81D69We
+dX0DdgBeIJyFIXf81jdC2UVZlzyWltQ4UzUs7L5cnOLjV6BcfMPZtEUFHQ5wDh5nQagZbpuwBSi
mOzFkZYCs3sJPdIx3LzkkLldVEQiWmReFgX8yD8iGRc2mEDGnFNUhks9lLRfZnI32wedHEgl4AEQ
CWIcV7v1Rd0Ng+MXlKgHEFftsgCw+ntVBBMa6tdvkhf196divZZhzmNnLpY/z43f6RjMtETuiucY
9yKYbCZvnSUeTQc9Psz/ovsVtd83Pw+mw3ACHB6ytuIFSkNM3MQ9G2aDVHSpsFXJvtANbVY37Deh
05dm3iz33rCS4Pr1cfVQB5awBQYCFUtAr/UwnctqJBaUoljxHKlKtxl1X5LetSLq7OQwNpXr9ZYW
4wJE3vvk2ByBae9hqnHE0kz9D4YaRadiHLBRk1EfshqlDSXKlXDbjrmoZcn9NnQwHNNdCtaTmYvT
ZkNd5xQAHaDzO+AFdNykX9c/DdeMgBCngB8bWH5s+X6K+3GtJxWetj+r1jlG/jeXX9v5uR5FzK7c
+9qJYoyozxvbkCix3Fj8J08OcfptEAEmc8MwIMD+HIe5sDgtHTCKQ4b5CVRNv3TMUYMZoguUE02g
nY+lwGx55a29PEbj9DHJnBLrtgDnnd1K7911OfRS4cmU0dz2ExGnG18hLudjdK4YpJmYtWaDfbN7
MmJAaTiToCbDFWEBo9nQgb//Bu/TalUp3rB5Fszq16q6G+fwusZx323ORcCbdtuQJfOC4gEAiZrB
WyrlDvDDrimP5yGrgAfeWD6SxNTNs+1HJYkGDTgqYmNaCF15BESAg7AV1mEjZqy1Bip0S5Bifzw0
ve2g3QHuCVRMK9br3gMQ8loko/lLbsVrOreW7xgfDPlTp53IIigpvDWu1yIYxbcME0ycq2r5SZH5
WEdbphEodY/XPx3V5tfJ+2shjLZneaHYSq8hL1q7xLVmjJ00Zfe09M55zMnhurC3evhaGKPq/WAp
TkxPVBt3U/Gkmx+v/z4npX0tgElpt6UEv2kOTi4MAWQqpuDLID5qt3XnLxhIf0+n9LU8JqmtgShJ
ZMwk+EYxuTHgA2Uh9A3/AyFcoJuNFIyN5WPcaKNlg63D/LSEWpjf9F5q+BjYPGfP4zm5yf30CWFX
lMu+DSL0ZH/EslX3uNCVCciFpr+SOYqb7yR5XtJDqv4i5H8ekXsticlobR1LlwYIQvyqvK++lvPJ
1gTFBNFZmATWyObEwWcy/WHtAvM7eNvd2TkVUJAxE2ggX8Mv18aksJU16xtB+c4ftyCRH3PR7qjo
KFT+ru6tt6Y090kNczUP9niW9YdYJm6ifZzsVnBrVHffeobLURj3s4E+WNMnw8YskuES9WYcz5Me
1fNnR6kA7v4wGoIo9TfWe5HI+CJjcRaUypC4mLeU0ZIOI5dfjAj4JoCAEG3qib4U44syc9CbedJN
X0rSkyV1obEJdEF4HsYbaWacGC3dTQTvx0c6iT64xqMDPqsEXHBmcN33ic7DuKIBu3O2Q6DkdvO8
jJ9SUR9O4IfYipyWzF1tgT3Il4FUZctHpT7B+XnLLDgHV46ONjbSFSB9sZ0WQGtbZo5Ot9+sgAnN
npNxc5MiWqTjO+5rJ4f5OLMqy0ad4P1nZbWrYyxoaX79OwnMF8lHSW/ackaKAMAZUG9PghPw054/
RwC90mtnIMtpN/b16PiZgoFOyqkuefLP4RQ/oR9A0dwF4fv6p0EX4rW8TAXnUWWj0OfM5Ad4Co4Y
oPhVbXO0FqJSGNfP7Y7GuOzGiAHfucI6qymax49ybT119lMxft1UERo+9WNv/NxOFOOyayM3W4Ng
xKBqb5tQXu6SJryuCKJ7Y5z2VhvVaANS3t8wHahJjpeCGFoFxiUIlq5L4jqB3VkYnz1Z7Vz3L05A
sqOuG0OUnwV1E04RFvF6J4Oedh+C1lif5gxTsLSiXflZuOKZdPiNmLgYgiAkOhDjpdWlBeSDjjS7
K42zVVl3Rira4BB9HcYRLD02YOQMjnMtf0527krNEjTNQ43Jqn/3cRh/0FVAMYzByUHntjQlULX3
vBcuH4Z9hOlz2WfYlzX8wsFwt5UGyZQGqyPaAOCapiHLlBkSEyBsIzJL4hQozkhxdLkDh1ZRfnRi
+VHVSdj39tnuRX1prn3u5DHW43SlPjZjZmEPrsFYau83TXqIVRHoDFfTDM2gUFpg5WGdG4BZTKXt
NstPTSzx1IWXi+Zm+Bd3kcD4tGFRJkvKoMsjVjoN82S0N/Z8k1ggXYuuaxoHFg82ujsM49PkpjK7
VdLRaMpdPaIkg5lffLYf16AMlkOFlTj7vtY9SuQ5EoGac+0JS7KOoRhYkWSn5MupADPyhpeDjXWG
kTzaFrDj1OdOtBnOT692ghjDHTUZjH+SgUzBcV8aXUHpWZ8WNEz+Ea4l/Txv4sROHGO+abbGarJl
8OJ/bSEgrG8n1wic2ykwsCwn/RR8QfqFrkhj0616w3u8z3sL6al9bMzRU/XlaINFyZ2HzivkNtDr
x3kKJgIPj4pR5c6ZEnVW8x4HfDk1uxqa20M9twVenJo2oz2OVQy3xh9x/bRcE98JYSyDdJo921ll
+jOgt6qDlR+sWfC4EIlgLMIuKyAUjYnp9+t9qT51fUjs8PopOKtRsLrdMRhPJRX9lpCKGvhJuS+B
K4Yh97CDuRnYYKNZ/0EEwMB1WjuJTLy3lUKeHBUSy+3ebg+SyCkKbFmn/7+L9XEKvhvHXh1/Ix9I
fpPbuZdpJwP/XL86aqrXtJ0J8wkBpLBsIRlfku+z/bnconL6PDhPuflhEIGbizSBcRtLv67YBZRN
P8tktwI8AlhD7epw/UBcX7/7MIyz6FYttpw+hUa3WqD1vqo8laviD2jJp4L6CT8hu8hiF54xFGxo
TibbYJ+2QZsMOtmXcVzZFTeWBMcymBfAKlW6Rgga8H0ag2AhypP7tXhy4inqEkEzkN7QFZVgd59b
wxmsyXippMg+WnSj/FhgvL60MXiuWEEa36etKGwKXDzLGpCo9kLSDqSuMVoN5FDhyV4dzHvFo9NV
ItvlTJlSd6HZmqKgRPgGvlEbe2lshg7f7ZHiTrVuEQ4H9Z4yk77gWIgGkfmKf5HHGPPSF1uqSKgd
EWM5xur2kJS532rN8brq85+lu3MxxjyNdORu0NHCxTr0aLpzNNwM4FKUVbfDnIZ4DZ9/MAutLszA
Gzbb8IrHUgFY7Wz74/ghdwDUnWMMRTR/x9eNixDGuc9EieukAsUc2AmOtDiVRvFhCrQX9FjRZjJf
+S/CGL8+ysWybT2QhfWI0LmTiCJ7inFU+OHjIobRCAmNk6HSY9NvlVOynrshvK4Kot9nNCGtcrtV
QbUKojf7IS7l0MxESi0SwXjzTkGpoJBQM+zHTzWw9Ibu0/UziJSL8eSZkttrXiDLdGatxJ5kEaIR
lvrzJPTj/JTvz9ewmXKOs7Yo6GCPESuFg/OSPSzAdE0+q0/mFwAin0RzHX+TQF8EMt58GmaizV38
2911xz5K/OZG+kbJ5UgoUum/cXcXaUySZ0raUnftZPszqjrH9Cbzh5v47Hxfv1BIyhXRSiRSoBs2
k/MBzazTSYxIb83rtwIuwaxq97p2iETQ/98lSEnRTFm7oC08NQcjB8fXe9706Gn+v2tjd5RaDTuf
PQrjgL96XqawACBa3Aka3tTK30baiwzGCyyl4cQ1+Lp9LT7Z6VOtnEG24Ma9Kbgrvr5ZaORjOxdM
byztZOnU4OUjFVpZeJWeKPE9fGj4+8Em3oThfpqLNLYcUhMFQ/s1wlA2nDrzpBTB9U/PzYV2v89Y
D2l1Zx42OM9sWb/ZxXM7gazLAd5IKqP6bj1elyY6DWM9emMWxUIre5uxPMkbeBukwr8uQvR9XgL7
Tpm3aVDnKc/RcK5dCsKd+KbmYnhUwyOXoheaolFVrm/dXSFjPWaiVitYbi3QDH1YyROxP5mZYDhV
JIL+/+5MujbGm9nQatV6384BuK4wUfZVcHFcz707B2NBaFjo2ZpYhm88LZpHDvMtiGcj5RtRKRcx
Mh7j43WJ3PzABig/aABkR2MHYcGEPskNwZYXUv6TdrCPc0jHNoU4a1SH37iGnRzmYOZmLQbKHsYf
nLXipjwiCQdgvqjhzI8PO1lMsjC09Vb3WKr3p1DRPCyhI/EZDiAdmEPtl4oeIDZAP1+/Rq5y7EQy
yYNhlbqSpfhuk71Frax6ilnfVasoSPALAzs5TA5R9JNZA/IXhL6Ju4RUP8pI2lzpuQVoXeyqbvYt
uRXpiOBw7LNQWrDDTbXSN+XHuHyKk95zqg/XL5AbOi4HY9+DSx8Xg57jmxmt4c7tmXTI+mW/KAVy
uN5vJ4fxfn072z1WQjAjpaq3Y9JjlV8XlCBE18UkC1OTN8qK9ScwzH+pqw9ET93pf18HxotvdwzG
37WObRm1bBu+PG2zSxqMuBb1u/oZOyGMx5sKyQY/E15DQG4FwW4e5KCpWY6kTQQ3JvoojHPQjI0o
a23aGIEKdPOwVsfrysV/SO5OwniEBICZxThJBqCGlBA7cKEUyA/DaQgoOZdKXFELXWSnBuMPJGWF
A1rxIr+ZT2NA4VNRUX6Zrf79zCs8//oRRUrHOAbTHKY2zTAhYFY3eFpO9l02CeooAhEs6LwECCpJ
K/GqkIYlXOr40VxRVO5qwcfiZkOXb8XOpSeOaWAhExY6VkE7++X47DjfslX73A+iUq7A6bBY891U
qU6TU69Nnc7iK0Pv2uudZQtyb85U4ytzZQHnyWoSrQBGBuD3ptotiOS2xnrqQW+mpM2DA2CCRKWL
yMmHdBI9O0WHZFyFnAMRQ5c6w8dIclisittIcrjJBAVFSWDHIjtjZ7mHNtfWyYSd0cVPulVTGJF2
i44uylDZYytDtvuv9J5lkKsrGXlfjzoikW8l+U5ub6VGUBbl6z3QgDDwapvwuq8TPzhzaaoXjNVa
XbBkwOE7S1Nw/RT8hNm+yGDCkt5rcuZsWFhIjsOxfqy93Cvc9ixFHXZadMGB+O72IowJUJVeAXOh
nDCnYP0w0s9bK/gm1Ne8zfUuv89o3NLpg2wiOvmtXo14xXRegjrrrHxTCunOljevUqbbqrAElyj6
TvT/dwn6Bvaurpdwh7r+BcKrqXRHUXtBdHVMpFoIUN1wcIAidKAQnK3DZGT+v9QFJlg52ahJk4Rh
HFr13PzeJScbMAXaSQuqSDgVSjXr2sdiIpWlY4w2lVEgBH/NhFI1rREqd9n3LaBIKe3h+uFE34gJ
U2vcmsomlYj0wLP/qy8+DKLBlb/xQX+0j+XHyUqt3gg11/m0lkEDlAy63CyhP4119+wUe/K/MyeW
F3HeSrVQFpiTnXSuav7IRPUBgdI5jHOopLofW0LL4CSM7ftExC0rvDLGIShp2pZGiyujqIimh7Vi
vzm0/vLCmZV8EmVH/Ah/+UKMfyBmKztJgwtL1+Kor4C/XlPF0+RGC9q8vZ/VObqudfzG1sW9Ooxr
mB0DHZmK/IZ9pOWiHuDHALWpYFGxHFyXJtBxh/ERcVGp+TgDBkbqD3KMjcHGq9cf12UIXCw729im
ib1aGvpLGQi7tAMt6yeHEggS18UIL47xDq3RZRRtHkVxaAYd0VI1zCpMQXFookG0osXPVC56wTgH
dS6mDDv0aCvppacYkUUU1CiPk/Z0/VTcD4RVMANT8KZqvxC57ALFgnFdM02h7iOSFPNE8nMr6tpy
TXYngrm3vO+62sBChG/MoW1HvehFwz8CQDYxPIXaDVvN1SQrKasER2iGIiDkWOmGV6YCReYf4iKE
UeQuX8cWow5wbPFdRm7VKbz+HfiFGucigIl0GXaJWseBpbSB5a6B6bWtW2IzevRXXzplbnIS+WrR
vbHfpWmVgajIEcYGzYp5Ll0gmX/XNNG2vujqGFVeayzw5mCN8ZP+NOdBNwheFILfZ4Pc2OVlajcW
XGjzc5m/1aJHmOj3mZyX5PViZ4uDPaj1flo/5MZ78oDLl2dDWtOCfaunkwbmWrn5fMQUqKu3Ajvn
+pOdECasTZIzzPWERXENtVqz3NysDpIUG38COfzsfSeI3ubOoahd1TfyTBNeeEnAdiN+ktstoovU
8kET4URyw+dOGtXxnbRCM+JWJzhWMihuKn0Yh2ixg8l5mBbBqBM3MUAnHGvv8JKWwyLCNRLQXItF
pZXUOZCDKkz8+GcT2K7h1U+gUxT0j6j1sbkoiLlNCzxEeGexG0rGagMPpMQ9JprqrvlfXWK6oKqY
pqfF+LKJdsi47kcxNAVsRJgwxMrf64vEWH2SOA6ctHm7+NgGDSc8UD/3f01Bdye76MxmnghThX+j
O5mMqqRtWiZOhgfE8teK+n5+KsGq6HYrIMgUTFHOAK4UeHGhSEZfVGdeN6OQ0JsHpqQUUNw4+r5s
sEoeB0uA+PEkKsHzLG9/s0zkaLJ6SUlR2f4qf8WnzNTDGJr28Xr44OVAeyFM9Oh7ozMrC2kxRe4a
ozLqw/aoH0S7Clyl3H0xJmRItt1kJoDc/FlPf1ZNCbIvLcID7VOcfQCDmR/3IgPnBan9wZjg4QAG
dFFTBKh2ANd59mArJpj9EsErXfCN2CGBMSsawNqicpKrX9P8Rw7qXzIckkEE0Mr1jrvjsPUTOSns
GEGXvi5ezMzHArZPQIg3RHAhgsAi0nabeSwBkw61Lur01WgL6zsk+1jztwH578ZudaoiSRCJhQIZ
L9IYWo8deXTQeqyT31a/t2eCUXPNJ+NRDYuTSCEF6mEzLsSgjI8ZghuGlM7yWoek69y2FU3S8jKA
/VdjvAYYGwYpS3GPQJXPlE/F/PG69fKi2P73GRex2TYQB4Bo6jskWtLzmgdl3bgpCHDes5+1l8T4
iRT8N2mfIY3V2irqsOGkjYt3/TBCHWecxDgtvb7WYB2evQVkfYUfHwGo5rcgrirEqH5Upd7EyYtL
YlmH675WSG0AWIA8b6EOUN3tYAW2AgRs2s8YXRGbhsBVsNmm6XRT1xvQuErP3MkJiaLSL9XEAuPl
6wRiv6qrwItmR8RLQE0tzYpI1VuNK02nrr9ZQBVopbfSO6DUbBXbRxbGrCnGO7vpn88os8EtGb6C
4VYMuyahAk7b3/PV4iV/bkNoL44x2qojdrYWseVnmkeBkBOvBXEzXJPxLUu9l7mlg3QWxn7q7VhN
2YtlrBigZJs8b47u25hDpVFSCvSjia0+OkQunEPlNfl/E8jbgCV5Q2uAOoG9bGTWfeOeLszXt5K3
Nm4OEoUuGt8zr6eaGHkFbZauQuDr7K3NUOz9P9Kua7luHIl+EatIAkyvTPde5WRZ1gtLY2uZc+bX
74G8O6IgDjGj8ests9VAo9HocE6Z4fEoq4dmOdEv9fCCexprBFr3z6jOQH2So1FeNBBwWvfDBeti
SZ3FABkP46zpRsF9vOVw1+I4hwhm9j5MyhkdEnlrB/VRDwQNLJtOCtAWMHgqY394k8fsfw00yAKR
zK2Gtpzci3z5ZgKrHzMGEejZ1llGp70BN45+lk8ok4NK0xFtOcCOibTzXpk9pY4ds0WGtE/8JhaN
RG1dimtx3Pmapt4CWwke9hH9VUyvuZRhsvznvpfflPFGU66qigla1o8WF0Rp0yu0ttwmNPxC9Zrg
RlFDd1/I5i4BoAFk6G9SeCrMaYmmvgrwCELr5m9yFcNr/d5vL35jxO6L29bJROsPTBwIP/zlOICB
xNJYQqS4CgtX674B//vfieDuxiTMp0TqDHh16WJovNJ6UUW0IJtPOaQ7/1SD25oE2RCAzmJisfaQ
9B9ARMNIUn3zIcrs8UmN8WCVj6LBAsHa8ZNVEhgCm6xE5JeaV1LkxhCTV6In+JYHX2nG34kWRuWH
gpnD4EcPqgegr291Yo9gk0799g/1bn+vNqPZtTj256ySC3KW9bRguVEZbCTsqRiBadb6xrDuMiTL
K4FtCOVx0TNQisqoh+9DuK74xF2O2pXRgtcWeOBe7AORgjz8Sw3pRw0l3YyncGSpuVNzqs9ib7Bj
hGoG8o3qMRR2o23FTusFZUa0WlAti4PUYBnHUkbRs9a9omgcq09O5SJqPBKdAn7IigTtlGqsCaSG
uwUWwRtRMCqhR+PZ0uz8gZU7lq+MM6wV5DyIHqok6yIoODqKP50YpYh6oraFVuziVXSrbBYk1tI4
Z0KysaWBglu/1d5GNWuEULkFvO4OAyHCgEZ0+Di3gsxXpeFphSW8mD2GF59DXOUZB+LNR1FtdDNG
XOnG99nFuoYW06zV3OJJrtC3qJ6lx+k430yZOz+9YU2itV1E5iWwT77xLtKsqW6R+3Mn6gXDKUEL
TC+jdU0kZ/ukMzAOS9Ex0cvD1clWBlCBCI5Mvxxc1hElOT1eE87yVmXUr4SV7U33vBLIBVSk0Nsx
z3EaotPoDblfO6EX/AoPvQ8gVCCFevMf5p0o8yUSyp2GYYmq0qqwhyMSl11lB0irjKa978M292yl
GXcIkjSqU7NB6qaOENX/x6wDJ61vI2GCdDOGW8nhzF8Zunjpyv9lbnQn9oz4Ov6m3ozAOHF+gwBL
v4LG0e8qESSJQDTfc18YRaeAsANpHHB7og8+Gw6l1LlRk9olETw7BXv25nNWLrqLS2nIDPTfm9H3
xDym1p0hqtewleLfYW9INL+N/y3oW4nIA9KHZgAwUrxVTv3lcIxPv9Fx9w1DpAl3m0pGi3QlKwtO
de22uuFNlN5kIhQSdkPuKcPdoMTICyXScWejK8/tULmpReUzkR7s99VyRXORJRNlTiktgbDrqmPt
jOntv1sszj+MDPOGanBIOX1Ss3M1fp6yw76I7WBepehZBEInCGu5DUknnTTLRDG3ZrjEfxuEcAvN
TjIwn6ouyI8aZ1/i9rl5F8jtzVhN1OwmvFFAbOEk6XNMrrLZiQERI02nfVHb4cZKOW6X9ADsUUaJ
Rm35tsv8+FjfMr6gn/LPXHUlgFPFvuUKRG5eyCuR3J4FsYJoqoFHYuOM87fysh9tcihjBAC1L51K
0VzJtqd9X0623CtD7FptMWmVoZdD/VlHQOVTcresb/vxcV8xkRzOo0dBKLddDFs0qmvQqcjNpSx7
teXvS9k+Vu/acP4clC1WoAwh62RUbKoeElo5higXKrBAvq5QxlmrWBJcXVk3bqaDepK2dpNEmJYx
bE3UObnti/5UiS8uBLRrm6xAKrRqTnF4Bvag/SUTbAxfTjCblJiRAhsngGvvUUvoctuYbE1U82Eb
/NmnvuvBOYqFZNY0ZnjA9troataLnHpF+R124YzJRZoLWrlFq8Z+X5k10mZaV4d4A036T1L7eSBw
DSJtOM8wRHUQ1A28ENWRyFVa28p92hZe2dskuU+EdWqRPmwXV/oA9EMZ0m42XeXasHO7O2X+ZN/h
ITkCYL87gPdUVPXZlmgC3QcJSAWYux8lalMfAD4WBzY5yU5zwSD2b15Hv3kM0eoshkv4i4vkXR73
Lm/aUJv7Ajd7dGLp4/zMPGmXrKbVAPZeF3Q0bvuJd2GcMbZaoU5RgEnlQfKz5mGW/H6+3z9Xm+tH
MWMvW6ZOdP7cFotGgmzBO66rmzMZ2NjzFH8lSkZiHyxL6F5ABejjFtVGrCRSChGRBTQxK25RKsuD
X0mzmMfRkoTQxZsqreSx31dGGE1DJwUsaAGD8G13Sr3I7SVbrmztkN7INvqFEyFW4+ZOrWRyBy2v
gm7KctyHJZJCYfEihYA6JLlgJbffbisx3PmylpxE6oCILyMOPXQXI5vodOMLZNeMQ39i1FX75rEd
W6wkchdvhmR4pTHcKXobPTCQhPRQgVJCcQDFXJ5YImMWhU5Cmdwl3E6NGaoltIxO4Z2MVBuoCeip
BbtEe5IjO3W1H8J4TbSB3JVsFnqRU4MVJ+MLKTgvretC9JQS2KXOoQEoQ9yXQSaj0mqd5amXZIIU
pUAFfmAHCZJiUVTY/Rzqdg+ehVGy1VgQumwnft4Ngp/VCcMETDSg2XGnzGF5SfNkvbQIM0FQLyxk
iTTiPEeQzm2O+jcSu8WVjMac5CkVeovNSHalD+ctFEKLLo2hzxC6smOeUcCpLVeh4s5I7VaXoWiY
bzu7tBLIuYpE05Iks6CUfgsiE5So4XAXt0CWHKPgZ0ZjM+qFgwg5Ydt16KqBhi4N//gWMgX01lNe
4yE/+OXj20F2qJvZ7QVxADjtiqqCm1u3Esfdk+WSxaYW4J4cjJegeB2WAoktgTvcPFArGZx55G0/
aDTBJDguFsRruWtKgkY4duo/RYMrCZxx9EkXmwtrjxz8Dmga3ZG1d8tHYTaV/aV7cjib6Mu5R7IO
R1e5ls+knxFSPJKnPMs/MSmBtjBRPlW0Odw1kqXUoKWK11STO73xiH6PQPvKo361cty9IYVLOtcz
Vq5Fq09+GtKjJJoa3HzgrERw18Q093kUoSLtki5B18VoN9b9WN2r6I0INEHNVmRq3PWgNrqiTQqG
94L8PzT6Jv1LU+bB2YmFPugqhlMIq+ApbutzNRIBrwo2nXCR8jDFbZcneNnQAeTfAUlemzRVPQmB
2X7MIBLEHf1KkYYka9B0mE/Ps/EUgvjPCAUPG2ahOwfmE2RpUVaZwa7rOEfOQX1k6XJZfSWiF41g
3wnnACQM+XeLhUd0NfRXihRcKeMg8GKi5WK/r8LVRm6maFmwXBWSATiQNK9smomubZEi3JGPWitS
hgpJeIbxO1/VDpCBjspiW5e/88f1eSQcoGMW9XmT0LOhY2STYBrvo2Y9nVujBmKUO2ogbmDYa9l5
8vj3eBu2V/FPWXxrlDk16kSHBJ566c7j9mczZeex8WvfsjdRWAnYzP+nET9iVrfJ0isqTkzYgRd0
DhypAHJtRh76Ijnrh+GHlYG2zkD1NMCcL0ZCJFx6mDk+DS3w0iLiJST6Dx0tJ9B+7v9p2wcCvRWq
Cd4U0ER9XOsCKSRLy5DgxEDpbY4M/VQdtCkB1+bk7UvatqR3SZzbzQoUPDJWPxrlpxCo/ubj/ve3
n9j6uwDObLJwRv10QaonknzWxgmUAKcL7QVkjm/EL6LbV6AQH5e3xjzIy4RNbbs/2sIfO4Gv+ovQ
60+F+MB8KhXLyFoohMZvxhcOBkevs9ELqxzQl+oBZvm4v4Tbh+FdIOeBk2weUjIi7TMGN3l/vSRn
sny3L0K0aFzsNVYxjYwaF2I01edhqx3zSeSytt3HuxbsT1g5xiRNUjkeZgD9dHd1/kc0fI+lG8mC
xUl2NyWHaPoWWg+WOjv7qm3GFYauoSkRVQeLb88iVC5CayxhD1l00+i/JLn1LOu+QQi7iO6xzZ1a
yeJ07EbdzK0Zbrkv9WcrkhSnJvSU9Mn3fZ1Ectjvq7UsMFZayz2rwc7nWTXZU3Sv5YJcnEgGd8UA
mytKUtZfLtWnQC/tcqo8hOeC63L7AbpaMs7TaSTLhjGAcVdP8xnrGE1fhzP5afEw3CA4R5tGvhLF
uTrcxLo2yFi1xfhmpU+yaAB3O9OxEsC5usYiTS9bb7ey9sSaUdtD+GyeYid5AUQpcJlt8mPfELad
0f9FgqSby0IMnTWqgEZnbSIjMErRSlHbDOQgvAmRwZTcRUQvsGsWEMjFnX0YThONkc1pUENcusnu
QjTdBiK9Ni9AUIMaum6ZGwyJeay18wgn2/wk9wyLjtXAsnO0id61vnTbIEEb+7ngWG26inehfNg+
yYWWRgQpnTYLQXl+BPp735/K6XxWvK/s20oUt4yp1ViB2UC/zl8AnVOjbWO5YmhTrAk2cFRBZWLb
TlbyuDskX3RzVBW8SPJHOtsoKkJg646lrZ2FbwiposaUzcO2EsjdKA0xpp7lhN0kuJxMXzUFh5md
pU/R6Or7nKst5FSOphZxi7FcTfF1gVJsM7Z22Su2EZ0b5WtbTwJfJRLJed1Oq0qjTVmBHtPhhT8c
G8846w6i6347YlqpxnnexQqpRieoFnyrYnQUM6gFBBih+/dwjgVHje9VbYEomABZBOmqMAIE33SJ
o2cH5HkRzSGI1o/zv0tYGgoZWbeGXp5Xcv4Y6a3dWi9NOKD1UgejAwVwf0gE2/YX64liCFA6QRzB
T/WDplfu1AS235+NnmT3h+l8sBng8XwhhuTb9I/muzBOSX2RVW0sa81tlEezOHQYtCCvX3Ie7zLY
Qq+ufyRt5wEEDojWYrsH4OiBHHMnvJTv0QDRxzbxpFMh6qPf0gtkIhY4a6mCfCd3T4+TnJX6JBmu
ibdPk2Ci3AJIqLAmIhLDLZ+6yEo0LbD9fuptbQF21EsjevJsxhwUk7egR0G7+Se6zdAgM6yedUEd
0iuWIZ7u4HhxQ0eefre/V1tucCWKb7iaiAISlhz0uBRD/+heK6NDlU5faY9DakymlGgmpm45Z5u0
2bjoCZxtVT1UIGMb74uv0H6tRXD+tlfGFP13EKFnod+n9tIaaDT81ovmQzYXbKUKM5CVbcuou6GB
KELNuR1tifh68u0LO6KpsgXucY3gRfBRQKQPQOcE0B94xXIHD3A7Fw1NbKqgYyNkeBag+3N3exMl
dbo0BVAE5ePc3w5UEKZsXuZUt1j2n1LGGPtRBeDaGkNhwX71Swp80d+40BgBuHjLL/sirq/NGgdl
80AGjj/murk9icwoKEIJS8bgShLLLkDznAALH0XYGBhrL0DER+MuKNr2d2rTF6zEcvdg3ltTvPSR
5sYojZYXqfXSzU/7IrbuvrVmnFezaD4UFZ00VxpzgALj3lO0UwD+kVoP3H1Rm6+DtSzOtWlm0GSZ
VrFrSD3LUH1tD5YnXzde7xZXpVsJQai2wtm1QM5MdOQNxo51yfWzDGSOm7Q7aINPijNdE0HUsU/x
0dhKFD9dQ2lhGrOEFijWQMawrsiB4eGLQiOBRgZ3slCBsqxmKqFRliIbknlE8/UQ7JeSW9W/9vdr
8xS/W5+hfjxknVFmZTLBNPK5+wYP+zBPrcDARSI4ty339Ui0DCKUscCcLiaCQ39fCYF9G+wvWHlT
OLq8VZUSRWQtcEh1jMipQONqXXaCLItIEOci8kELQa2DnaEd6CB1NGLS2wSvqFSYMGDrvmdq7C9Z
qVQneVC3KbyCekmuf9NKSc5QOfUJyGq+JFjAbV9r6Qbjy9CUT9wVQF1crFiCYuqtOaNE3sO45+sl
AFoTY7EyvfF2f8s2vd5KILdlQSsRc4k6BHfyZMO2ASVYZ1/I7Wgg1CWaYaoAX+Q8Qy1ppmKC59Ud
yusheVBNTALLAuPeOqtA/5ANXLN4xBu8aw0wj6x2KBcsS+pooWVrxreKPkv606xmAuvbOkhrWZxr
LeVpNqoAU8fE6rwgLi/CWJTcEYnglqzo5tmIJQl58vRE6Z0UH/a3nf2JvFljplMHwrBlofWNO0BK
oecYJRwCN7DaH20xXhS095RptqsECCpmeTW1uWDVtixtLZI7SW0a9xIyb+BulIuTLhf2MEdXChGd
oK0DuxbDGYKiZXMBID/QZuD5RdzMT50mt8ECj1xHdWi+8lBZi+NsAXPNclH3aF015bNIsaUGrMgC
0958Ua5lcMaQtklDo5jhOAENw/Drg/mQfJ8wc8OAAr4ExrqSxhfDaI/hY0JSHeMHqE7ZUngdCeEd
BZvEl8JG8G+ndNJBHds51Ylihrk5D47kdvaJhxqYt2/szLI+GTtBNMk6V1SVj8GTQraUgGVim+bB
AsBHKGtetEyn3hR1K25vFcWYgEItIC7xlTTgOcRGV4HUEwxVQM8t3PAsPBhOefo7EdfmIdYUg1iY
zdYQPHy8m6aozoMxBAyRZBx03VclTMiiKjRe1EDD7snz/ipunt+VNLanq5tQzljzVhtBGprPlKBx
G934QWNVcCFtXoHoMWLPJUumn/CjiiKViz6B/ckHq7fzl98DkJZTAnnGY/OkkcAXbiv2p0A+D1uM
eT8VEaMWkwElN7TjRVtML2lJT/sLuOnT3xUj3HZplJpFXoBBXbdG18xUL/rSy3y1doTboynN5rwZ
Vd21lIswOkbWfSVq6hStFhdFKvEwpegkNdy0h/uOqGdm00uQiobBRWK4uETThmEBvyVoXvNfYeub
6k9V1Naw6RY0Uwffmk4xjsLfFCmy71KMTCSw02wq525XPvaxT3QRJOa2Lu+CuDsiHfJ2Bi9C4Dbd
2aAdktmbjS+0b6IP+09duCsC4GhBPs0NIJkSxcsKX6EjAP8FfUx/cTT/LwUkvB9dgCWl+myG8G6/
uZ7LQ3gZlUCYZXPe4zm5kYavxAx/qqXx5Z92QWcT8KANd2wbR2quSvCA6AKt2DZ/uh1WMrgzA75M
LcnnCaSZ4/OsoUQxzjYprpLiPl/u9j3A9vWgMywXQkzZ5FMbhQSsJDC0Bi4o4FGHUY4VsvqM4Q/a
famLUlsJ4wIumqtRVbcR6HQCQPAxENtFUx/aJRGEXJsLuJLDn6O+oNIoYTauaZ90/Vabf8XWHZFq
WwIBm2ABmYV92qyVLO4odVO5tLUOsH/28s/PuiNS0C7rqtS+4qxXgrgDNSraGGkT+J/b4ceoeVr/
sK8J+/87ivApjBRkj2Wmw/k0zZMRnxvDfUoepPYqRgPinMIfCWuAzI73JHLXz1jGqUkS4D81LsOH
jj01sWs0KrMSYOZMP/b12/R57+vH5zNCIxolszZ1t0zOzJcouS1rb1/CZoZrZd/8WGaWzzImrthN
lIPplLX6dOfqSb43e2Bo/YsJnrVM7lpqQS5ZqxQQYcwDslac5ny5a90Bgcl8HES1JNEist9XIVcb
yJlKAW/p1sXV9Eshl5pozk8kgfMRdQOmjkAGB9uin6rqu2weJaD972/U5j27MgXOPwS5npFoQlAS
dC+FYnczSDImV28F805Ce+B8g1rEbRDlaPmRbxOABRh+eRt6hjf/ZNYQnEuuqBN6053rhKqyCrxr
HWWqj/sTSbKuBEljuB26/zFr4pqn8EBtjM0CFFFEfL8VPq6FcaZnKfXc9xLuDoTGsXn60oTJ+vuc
sYUNlcwW4BVgI4pRMwWXaf+VFMBaBGdtSVKYqRHC6dGpOObLLQ3QDR1Qb9/eRAvF2VtMmsnUswWK
KJejBQgp8n1fwJZBr9XgDE2PZDjeHmqozUUyOGC3txfdVosvxHRrMdwVhDpIlnYZ1d05f1UWNyx+
hKLakcCCdT6i09Bymo8D1mqYLDRqmKmbNcTpSO60mnaIAWQWhaU34jHZmJmXK4WD69ffX062XPzF
9K6nzgd5A6PBCiwYNlluTOnYm1dWdtkHLyG9U0CJtS/sDRd+Txq7Jlc+FfnDeS5NsAiUnnE/e5aP
oXfgYJyD28Q37eruDaLlXCK2aKhl3yxB0M0JtmrZVEtsZ9ecmug6Go/7mjGz3lOM8w+pVJFBDsHs
VJHRWVIATHmpdqfnIRro/5VlAoruoyrWNKuNqYCoMUqkU2N2jmFJj70loo4WrRjnLpqmj+OphnFK
8UUXXgTpt/0VY3/m3opxjiKoh5KMU43abH0sMYA738iiZ+wnFYgO1FgdjaCo/WMcjBNhmsDmTToi
u138rYsfJBGKxydXxH2fc0UKZn+AWoHvJ+qvMvOsqQBbk22BFf0fLhXkUNlQga+NRBOqwB93vDEG
ICQbVHYj81SZD2F4qETkgZ9246MIHjjJkrQpDGYddIFBYFfh4I6RrRJBZ5pICBcEtwHj29Nz2Z2p
dK5X8+VgqJfzEP7TigenC+dkzLjriBGWslsV18AbMKOrUQTu/+kBwUQgSQYsJsNSNI077jSTlbKU
oQlGeU9sslb7WzXQzQVbiWG/r9xlOkvWoGlMTHoMmusmduJAMCe3dUYQQwFOSgWu1Cd8eiBNaA0a
GKg7WC8hiKBFtOObKqy+z20GTYmcmeYiu2Q8b6OzPP4WmoKk5dYxXKvA+fYuilVdmjXZtQAwUaFV
SacSEkm2mgucvEgXftcVFBtKA2uF5Hy62LR4UP/5Q5FZ1mq9uC2fSqKDK1KW3eZJv8UrGyPwlrNo
QGcp3dgXXYufrq03aZSYQMrEqA+fnI8MpeuSTIWH1EanSnp7Gn+FWeKY+TMV9flur96fsvjShlko
/aiYYCQ14++IqGbrshUVjAXq8JWNqCiieowzBbm+2m6HU1y2tj5Qr6ROOH3Fy6jv6nCGXcqzRpsc
VkeM8bxrFGeayCmsRExw28b9LoYz7gCh7jQCY8lFNYjmL3p80ZROURZfuWJW2nCmvXRSroUTxER5
fxag11AOiF0BDmT/Jtv0m3ivAeJYRpspX6HB7J+eSmDqw6Jl/hykqt3X5qm2QPMkmV4dYrQNkXDZ
6M6+3G0v9y6Xu6mR/W9bOYQjjaTme67WSIg03hdEEHhRSzGwHyp3cAdJkdA3BdVG84oYZ1L9uP/9
zeND0AoGHCw0DPPPXbwHEexU2CH0eFyRDo03SeEOQ/awL2ZzpVZi2O+rKycxesnSrFh2W0B65neN
9S/V4JYpmymp5SpSXC0ozsascuWmuciBP7mvxud8BPNsKz3YuVrpoQbGVPYSwAAChH62Aoz3zC1f
zQsM9fUoRud+fxT1zomWjgs31Va3kryv0X9Vgg93aW6nvrwTqMW8yoeomVOLM+QaE3aNxEJBlkeM
nNQz7gKf0fIxSm7RpNjnZkAmDS3AuoEWSvlTNdDoyhhI/7ge4sgZfIxmHMMz7U4+1W7y0p4SuwJO
zz/ub/0oky8IzssiD7mJC7CXH+jkJOQ5EDFcbB4lnFGZyJg4+VR7sgpF7s28kd0QDNZmaUyuETwW
Wixqi9mWY1JWSgVAD19wsAja4Ft2ZHvjpqyfxtibclF+b9Po6LsMzs4ljKS2S4WYpJafUsBLtoIC
jej7nFGbWoYKTYq1agLkcp6J9bpv0Zs3wurv5wy6L+W66hilRNcDV2UBwoqzSBdWcC+1P4bpXMtn
d1/gtmfQQVgAUCMYNp+57nKaTOEiEUw1+SDZRZ+XgQ5XCzBunnrNOr3EKLibcQnQ4kEChTQDutE/
OqO2GqvZqkrqqvJJDe7K4SJTPLP5QcMf+8pt7paJiwADkJppvdUQV15vmGtaz6aJFyl5DMpLXfX2
v7+pyOr7TP7q+6CXagtKg8VVg+V1kZoHMqjXstGHttHm521WZAI/zsz3k78DxyD2SbUMcGh9FKiO
eRL384TYPr/O4HDa/+TEzulhX63PmTjmdFZimNtd6dUtjRwOTMx4Zl0bDCvJwbwWA0tS3fmoimxw
0zGsxHFB3VLnpFcaiMul4SpVMOSbjr9y/R8PMXFacbul1BjtHzOIUfJr/QWmYYfWnbY4cfqkooTy
pafkSium9WoRMWehj4TiYFX0zjJ9Wb7Z36Vt4363Bc7VLaUkz1IJddrCeBiL9C4PF4G5fS6yc0vG
nVQ9HWnaqXik1B6rEQMB/42HTrdbtJwCpvNuXyWRIXDebzCyXkKHGd5Ebfpt1kuP9upsW4oI0EG0
dMwLr7amUwN1kYKAuGV+RsdzTYhzzCx255zyj7tcLUNFn7Fu6mXvsbbwyJVvAh9zV27mBVciTKRN
PwTCBRmOgWg6nxGTEsxKyFVC3WTRz5QJjz2tep5k8l1ph6uxK/z9bdq8pN7F8dkxqZFJNEcpxJ3i
Y3wWI93Duv/+cascM76VGM7ZxVNrlm3ewi3Una2VxzB6xMicXn3f12bL6JCWxJNfA0cGJm4/GoMR
FkMozSF1aXlDmgOwd6bxtC9iy20jNUbR+kIV4Ady9iapZIgIQdbHStqDFttgJLKXufUo0CD2JW1Z
tobYCmyOSMXh5fVRGX2hgRGEBNR85U2UPpWi3h7R9zmnM5WJHueI7tzATJyByo6u/dPWPuy6ZiLO
RiWTAOGa2w61nEfTNBrqloZ+1JPSIQOo3YJY8AT+PAn3JkcDiwdrOsa+f1wpHOdRztD5Duha+DbD
j2/NG8K6I5PzRmjKm8tmvgvjlq2pgCmpmig79/pTVv7ME0FYunljQ4c/teFWDQ2lo1rIA4iS7nvw
ajLC7Z7YyaPsoxvqqAovBhYB8A4OERVRiIXHkPUJCrOL+gUNHITR0f5mqMudunDk8H9NHKLy9vYC
vstjv688NpEw5hdjZsSNC/D/3CRfeYev9eGsgfYzuOPmEJe1ckEit9Qv6lzgNTf9zGrJOBvQcqqi
pqkRdyTzH3r6y+jyc2nUv1BUWCvCGcKQ1OVSyDWSskXoyMuz2dRulx33vczWBaBhCI+ilITsCw/B
V6OqF0fBQFyJqOdNVz0FWnGLp35tN4bkanLhokvYXoxBNDa0uYYrwcwsV2YwL32fInlF3bD+WQ+1
Q16T6HFft7e51E+mvZLBRaMAytD1RCqJO+gSej2X+4yWzymNb/v5h9ZbJyP9Dt/lpEUkQkXdNPKV
ZM7IK12Zg2WBkZvmfdSCEU/5Y183tvl7qnFW3iaRFqUJVIvL2R6yi0w6D82XbLmeW1GwvSUK0zWY
0DQVYBrz/eB1WVVFEiLEKtRxeoiC/sfIYjlCrdxDMko7r0M1Ffj0LeswgMyrmpoMZ8gjeuYk7Xrk
LeBlm58T2DIizVZVgemLZHDWISlJ10w1LsBKfY1CFArOF0VwhDed+VoPzg7KvqdJ0uK2INfyAk4h
1ttlOclyDH6iH0I4WrhldmtxnFU0itLFSHehk6f7I+tzu27u981uy12sbYE7tYpSVyDDgE9ivLoV
0COUg4W2JEMQZW1tzVoMvzV52IalibSCVP4g3UsI5k9R5LspQiEEqXqTEdFxgZw1E1PSLGgCitbn
QkMaMK38Ys7uvrBg72L4pJ8exVGVtXAEVWDDzB1taZxSvQALXRk5kZ7a9SCcFmGrw/sGdAX8XzV+
IkA1R0xvlxVFNyEyxAx+HDApeLGAxe1vAZCzt9yePM4oLAzNLlUAV74sAI01l2OcA1ThJo97Vy3A
nSmqHG1vnW7KjN4RTRDcxShJRtyrUwcrL2/q6luAHnERq+nmc5l9/P8yuPcrGAotHRkGNGMdmp9s
QDPxw8sAWKv5SXXloygo2pbH4mQAOmCeiM+oTl0zWFUUs+n0/AopfV/ylrvBmRzG5Yab6mHfLDdz
hcimMVY/EON9omDMsmTIYhb9V08YhL8xjkgUes1sy2hrZCOhxmkSBLZbvmktkXOFQ1um6gJwVDfU
pmtzym8Tqtn7WolEcO4v7hcpSSXmbcvrNPljtn7sf/8vdslQUDRArPQJN6pp83SOdQiYD8UFg4+M
fGkBRZyO5szcz76JeKo2T5b6Lo87WQkpinqu0Nylqg+ydi/RS6tK7CW5ieqHKRRs0LZNoAAHznBA
Snzie6TNlHbop8B0Y4aiiH42HhheVTna8UXySH1wJbgiroTN2GIlkjtmc2/IskVr4iqVPJ6mcbqo
wuRnpJuRYzSm4QeDTt39Tdw0ErxJQd2qqeQTO8MUIEtgLTreO1JnUzRyBqLqiEgCt2uqgmCpThEw
SZXRPkyR0V/qeSOyRfaVT153pQd3R1qDkZt11ON17eWPLDEFgvZH3UZY8TeGPkQqsd9X0Xq5dIne
5xBmak+IBuHeBTf+pgCNakh0GMS0+GxHMAypGhcVceUaBb+89I0o9fY3frPop69kcM82SQtGTD/j
XpSObfQ2IFoe5B9oq5mANceIA2aAln0l9bUWyl1WpGwnSdIgFA1JdmBdxQCN76f7+h8TlSEJgqQU
qj/EeuPw5XdIz1SEmtTV+/JQEM+k/QFZy/0l3Lx54fooZtss1if2UUilkGHJCwtPAQ1NDXN8ytIU
zWhfqSLoKzGcV8jHMTKGDF5Bby/y8DU0v021qC9k0+BWMrj4b5HToaURVLF6ZyDXgwgBYfuuQN8v
LnQK9mGTs7ZMKXqgWoOwXOqc3ltcACm+Wl7KOKn6E1iVU1tkauxP/uQRLDSGgiiSRc+cRyAAtSq1
BcncKqwwspcVDh4DT2DhIrZeNH9Yw3BIovkKbO1fKW2zg4vBf91glCof7QKt/VQJ1B65xJg6aBgN
l8k2ZcEkxpbxrYVwbrWiCwY3IwxidDEoRKMDLRI3SwVCti6ktRBuDXtj1uqF0czXaWob5fdK+ZFa
fqQ8FpboXb1pIWtZnFOdQqlHcxBkZRdL+QZnqJ+My/nJAIk4gj5XFNSKFpD9vnLiS56FTaTm1O2q
rDvLgb7tgO22uuqNXNQPLxLFGb/aqYMKx6e6ZnIvSze19Bx0/7RbHA5vvXqcL6oNSRqNutVdbaqv
KtW6T7TW64PY23d57C/lDxXD3MVwJbweqhjcomUmcAuYaStd+dzodQlUwea166OfcSLZ+7I2V+1d
Fl+NIUVYBr0xYtQoe51+9caLaQokbNvcSgR3UsuhMsAmN2BAEG02zQ1jWtW83o+uqC8f26MiqGxu
xpTo7EZLApicgFzIyevjCeBULCMhnUuKbR7ADuTTU5bZlQeG1/qCYW6VonnOrbB5LZTzFECFKTWM
n+Fgqb+S5WquLqYstuv0YYpPRFh+2LpJ1tI4l1GrENYBcQxPN1Aru4mfH+AIb9irIDqCBSK3yb9d
Vc5zVCrK+hpLK/Vn1v0l8Qv/BJQiR1fs2WXcisLnqUhHznWUypDHEV0YeoIk+b85dlDxmhxJs5tH
PBjRLyWaTNs8eSvT4XzIFM1xHoCxFPyKr0riR2VjB8GLLovYbzZ1MxRkeoF2RyhfNUR+uLToKAPd
AEOyCz2Fhsgbbp+ClQguoCEFzgeQa3UMaI8zRjwZ2edgB5Gt39cX2hnQSi5FW7bpS1YiOb8Vt1Ov
LAluS7PxjeI4Zn4tQjnczm6+y+BR6peu6FWJQkY+OwWajcAQ4yhXZgHiLwJEDRFw2uaxXonjfMms
oP+HlAlyaaV5TKL8SpnVYxrGfprVsjMGyi1RRsGjWLCMfCKaNoZVShMMv14uCTmG6kU5+PteX7iM
/yXtOprj1pntL2IVCSZwyzBJo2DL6XrDcroEc46//h3I7/NQED24ljfaqIo9DTQajQ7nCA7EDBWr
abmPDN8TEKhVO+anXjKjM970kInxr4vbihLt1SoKviNKR70sIjjHOHwoNdtl5EOXfnJ6x0PzjkeY
Wye1d12k5ISJya1yZl0YNShWdJ3mAkvH7WUDUTKlBF/R9/FIUzRV+OqJw0I3BxMxlHqQYbrIFBFi
jnjWSrZYUISCfNMiuFO64PpSyexN8BR2p6RJH8GzxzkYrRV/QLcyyyX3x6ZnXZmA4BusOa1yp4HB
1ZrhkuhIk9LN2wP4C64rI1kuEY1gmfJ4WAAy5CcVPeC1dUTLxqsCGrw5TAt9gRoVu9PNZZjTpcaC
oQYGOEqe6x68+OjsOYdYsX/NXIm9EicYmlI2sxk3CZ5XVuXR8dbIvjTKg0F3TSZ5ifzGLVw0E4yN
2WqRqAli6PLfxQE+Mr80Uq/X/P5sevLGhm3Lu4gTLC8dk3gE9aUOaIrFpTWmzkO8sj5ctwiZEMHy
jAUzv/OA3Vpav3BuktzNdYnH3ja6X3qIFRfwy1YV4bgAC+C4jH1BJHNl24fn8n3hFiJD05kmwy3U
195sOu5EJy8EpYRTy2xNsli6EMbmXU8wHglNdGtGsGC7DYg8dVWiz+Z6rUqtgj6VozoRaDF0P9EA
Pz8okwNVMv/6vm8b80qKcG4Gq0P7Vw9d5hNGFoLohPgfUPCc3yF+Vaf9ugwqnJxCT2s9A6qxzwbA
ktqL23f1DpCFMt8jWzrhyEy1EdFOQ3DQ7VCFX3aL33pJ4XY35m3f+NaOnUJPlgXZfsGtVlI4QnbV
jDnaoIB2kPmDPwd55GqH8HsVNLmvBf19tZe58U07vEgU3biWq4OS6gjzFhY4ya01uI1yvG4fMhGC
ESJYVWu9x44NGGpT0vBoGXhdOEVwXYxkw0T4GC1hxVAAo9bvqzn25jB+146lxP/IVBGiOT1xGpuF
sHRi3yQTWheWU2y9ua6HzAhESFzV6AenAE4ILG8MTGA35vtoz2F3+LxMf3AO1+XJdOL/X2WO1CmF
S0h4eKWcW9N37Ltc1o4oEyE4CNZoMQiBUJBMAbibAEYI6fLyFW0lukocDflRQjTVFM4OYLjBjtLy
B0v+Ixl3FcKfqpPs/5arWwsRX0U1cN/aOkHpeDzxbsQFLfdVkB957V2Rurqtp+UzacLJSco6ddRF
gZ97LM7Ea+84jUJzKD/N3xYMg1n5nyNOoFy8WkTxSaSQpYzLPEWg0H4dpnvcS9eNbeOQ6uBoMFAE
RwH6Rb8RQDQq0lnYpFG/seo3TSyJfjW+y0JKT1cxHKUb6BIGn4ZgzTHaD5HKzvAcQQ4sOc8eEihI
2OhA1axytwnqs7JP3OEW7jvQv19Xbts6TF2zMTmFkYIXLJH5olbxhBxfHYxo7wTHLjIBzntlnwXZ
/hXzYDoKQr+E8aVenVutAnFDikKoz/Tv5fRGL78PsyTG3wiHnokQFtOsoz5xMixmUhQ3VpTujIjt
x9o8OM2/15du0y5WyggeIu3nMjQJUpeZclsOh9n8cyf3TBMhasjGCthf889rLlT2VotBJkmsteHk
IMKyVAsIpBj1E+6Giamk0eNYf8omFABTfUtk2QSZCGHLLRWzx04cEWSzggLXTwNiteL99Z3Yun6e
6SFsepcV7VxPiIGNz8tO/aAfQh9ttiB+qu6Iyy+gv5QnbL3Nyqo2MhwacqueeLqz9ADHHaBY4pc+
C2RDGNs2fdkmwRIIQPTaAlOPvqGdFGsfVYU7RjeqIesS3XREQEcy0IdgIT8uXEdVx1BxQDMxshb6
rt+DXnnPQb5k3XSb6lzEiPFbtaBRdWrgsEna+aDzM2m+C5u90Uoc66bpreQIVxFaD0FbqaAiM9Gj
Wr7X1OMiG9qUqSI+ieK0qJwFhtB3n4vU8RrDpUjtU1mAJVNFOKgaAPopSu2mP1lfk+ZeV990zqfr
Rr3pzlarJRxU1iaRFSVIbw9zDtLI8ACsEkneTbZawjGttAJEvg1PmLZFkIVubCyHnrnN8Bq3tlKF
/47VNZM7Y9YuOjyzAj/AbvQvpszjyPZDOJFtMxT61GCxtOFxUG7jaUI3pcR8ZRtCn2tRNHmmAJ6Z
+Cw9s/ZtIxslk31fOO1lb6qlE+rEV4rlODb03FMZ8JpkmagqqBBpo74swDF1lpthOqf2fSrrM9n2
/ZfNFmv9NlPHcU4gY/pWfkgP/S3vaDYB5OaBGRLVvGyUxIMypYQzXxdLF9kKBI7dV9v5NtDKa9jj
aw6j5QBiHd0aeBk8XzgrC229aPDAKfT6Ju6SOyqld9hW4yJCOCSpueTKTHD3K4OrTpGXflsUJjnw
29EliCr+p4dwTgarDxc1gx5toO+WI397KO/7HVAXsTOWbHZo26Iv0oQT06YpMhE1UhHdkvqUc9OZ
MuIFmQjh0JA4jyJSRyhjKaaXac4hdGQifmPRv9QQ6c2GBL006gg1hl39gT/YkFt55CPSpodBeima
Bl+VF8+Pyx49jbOtvCVt2jFqmoxTFRZuVh7RCXVQmeGmil+3mAEfwuC6cUss78loVgLbXlG7umd4
WquHCeD6YH9JJZeZdA2FC3NE0cjubDxDrdvBTx568AW44dl8Ez+UfhKArbaSeAWJYTy9i1dKhQXV
ls7JcZyM5l2/OCdQ7v2lCMEpMKpGSdRBJxTH3DSpg7B+RWUMvWGY9AViB6ZrbMEp5LSLanuCiB4Y
DRX6E15RRHgmQHAIcRm3bVnY5IlaV3FbLzzaAceSBQ+8L3tubu7JShvBH6DrLLIoBuF8ZhDUlTBH
aEmafmQSBHeAxE5C4xk1EWu+H5yHNt694qhcNBAv0BE9ltWSFgjKhhsNaKXKsV3+UoQQJS9JgWlo
gi2vw0eWvknLe0r/ua4Ft5oXHmalhXBjDkpVh2ENLcI6DabyPlxGN6+oR6hEl21BOpobAWABwBlB
FxQrwzR28Piv9eoMJBAvaoHUUoDhpW396zptOjH0pP9PlKBTHJeOoiYY65zmXVVauywLOjC9XBci
00fwYqredINq4PqMso9L+zZDU0vxb/SKMXWcyYsq3MhXrsuam2jM0IKOye7Yt6gHbDXf/mMIbp6l
WwkRnFdVJ4bKCqiSJNRtyU7JmKsvkuMoWy/+/5UmQ1H0YZXidi6LO6IEGZ5inePpfXB9W7bDmpUy
gheDOxkZ42FNBCop8DaWnhKwj4bbohKa7l5R73i2dIIba6vJQlIV7+U5BnhO7GagnVv+fDb+mQzB
keGlrJfgCQG95nILajFtuR0iSTC4vTkAQwAcAsbwRX60Ti0zFcVJLFo0ejb54hQ3JXuYAIF3fXe2
ffIvOWL41C1xtGgabuKwvIuK++Q1fftYq4sAwcvYaYnaIXidfOO2OpJA/6h4CgBFAMfPGS7iR/uB
BtHX60pJFk+MmWxtIKm24ME5OScr9dPpk8HcTDlcl7IdNq1UExxOYVgRUeycIPR07s1d5od+tJ/e
/MQ9A7Xv2+vytp3oZSUFzzMXPVUTHZEgwmo3625GKwQ736tM+yJE8DzD0Bk0aSCk6TyzjVyw5sUg
dL6uiXTlBNej9flQLiai6NTYkRNuoH34DshG+dGrH1jw+IrOn2c2KHggwDlnhp7jjaDV08HMtIOd
NLvrKm1uDvh2UflQMTwtjsCAwSXVAPwDEeoHop/apnZpLhlI3jTrlQxh1boOU38pg2ubBixbemAN
8eYn1nmJy5YpI6xXM1RV2JQIQWpAiQZVbn9Nejzc2wnId3+3bIK3rpAfUJoY7mfCLJemvc/DkyMr
csi0Ebz15NS1nfIuQGsK9NQLyzdWKblKJSLE3u+uQoEVsMimX40fi+gmMag7y2oDm576svum4EgZ
yt94o0FGHj4Oyy2wMK9vxfahXAkgz+OBKg4tgL6AScL6XH7gKW16dDLQ6GpeERT7IXE7SaQrWzXB
f1pKmo0sQmCwACF5Nu/SxkRCWHJoZMsmeE3QHS+OkvOD6ZxI6Q2O5JG2eSjRZmNZmqlh5ljYltYA
MGSyIE2bkqhBxs4kd0vUBSQ3++NAB3sv2SW+Cy+eB45NwRXlUIoRwue7ZHcAlQ5jvAmfaBKrXRQg
SzSh8MkhZoq9jHR0O3pbyRM2KWaA30gmpIeHDJiEAH7exZ7z3tyPT8UbWQy/bYQrccJ2JYxk5Tyg
6Kk/1nNgnBwoCMyF0c9jdwDYNAteFTCuJHIrXYXBTMmdbojwDJp1NdqFjmIEdgxY4xhlF8m9J7MV
Ye9Yay9WXKFI2Y3WI3hi0KL3qRmafZrXrzrMK7MUtg2js06XO6Hpz2+eiNmwjMaRfG8CPtXQ3ygS
2Onf7NvlGAj71lexbo2A6gfRTnF0AFUIpLXvlqt5pZ/fgwn1NffGSj1x07J6tmbeTW4jUaEuboUo
P5HVFKRKCRcuM2oz70pqolGnOU/HFMavva19fc8OIDL/p5YFlNtn+7KIwr07k7xfshIpGLKv8BgD
hH+8Nx7HnQouPXDBBdddCd+Sl57kIk24e422cLSMF35s+5iUB+MVQEu6utoj4d5l1FwsRXVQMmFv
Q+ucAt6avruugmyHRIC/Ni77WOVtBToaaGbwO+kHJxhsjxMfqAelcqVs3NyfX1k1Ecy9LTorzzJc
w8kxOhS7dK/t62ODTsjM+2OqL54FuCygI7iLGY2dJM1h5N3yUAwPqsa8DtXs60vId+GaPoKjoDb6
rzEaavppzdwprvbLaARDNaHrBI9z2rnAKPJYE0nuMYnxOYK/iDorM5kJPx9X6a7KMFYNkdc12wwv
Vssn+oiqnHM1Q2wJik0VHBJAu+lfE1ysRAgOgsa9YQ82tBjBEmvVn7LhL3UQPEJXqGqhtbicmLbc
a53m5bXO3EUpJXJ+c83/cgaO4Ay0McrAEQv/bT42pUtPAHLfm6k77mY/uZHPsfDffc3qBN9gDJoR
EgV706uHpRvcKH/MFeO4/KikUNTXDRyQFPgpq/u9Rq8xLTtolunENfPUM4aHAYX02T4o+RkThans
NSBZTFtkr1L0bs6VGrvWnuxHzgmYoPefaJgJ+k/zffyI/n4xbVXwE3Y2NWZhwwlmZ44BWGMstAq6
QAOHaOpHUg5RfjSviRM8hs2MMiE1jN5k0551427SFMnVtN0Y+etgod3u+aZN49JqQIbETfh52nXH
zOfklIrX4X0ArXI/lhL3XfcWtlhEngp97mkDP2iT+saYKm9OrEOu6W//ximhjf25Ymx0pmUCm4LP
snM83lDDa18BwLC6NgBR/VwEses5ZDOsLyuSO32sAaga/qNPpeTikC2Y4DFImCtdBRA43xxuLKSP
6SPoXa8vlszSBC8B5t2elhPPULdv2fi9lzUNXo/HgdTzfKV6Ja7nwURVf1JA8g2mocjchfQ9miT+
ThGxahyWdRbPIW5y2pv3tZUFJO0lHnx7O4AvjBE8cAiIo+75MFltr0PEpOyYs0vCB2pIbjuJCDHL
MTWhYXTg4fBrc2cN74xsl5iSNp7fuM5faohZDivJ83nhhJ1gdvc5O0Z4xIi7zxGaHGnJUyqNPDeA
iqaZ0fPHbXLmyenlQH1Uc/bAi3bjnQxn42mXXzrOi26C42zKOBsNyg+mg2F6A7eC4qUOnrVPmF0S
e9i27YswwYOmXTeqfYk41Uof++qcJqqb6u7iRBLTlhkF///6eiWAa817uIG5sd3cclwtIW4+v73u
CbbjhYs2gts058aw0gFviWQoWreb5tpv+8TTq0XdL1p0Wiq6vy5x2/dcJApeNHcKFJN7JFsHetBQ
qrKD69/fDksu3xfcJ8qIShFRmN6A+41HW+OuPTZ7Wer7Ny+kixzBh9YW4ixjgI+rPuX/8vIbj0VU
zdX26o7bnQzHRmJ34gBFMinJbOpYN6slXhw9ArUkyInXj5KMg8TuRGDTthyQKWqwfs2guQbmTZrC
12KJEWyb3a9kmwiZpA5VN9smnKrW6TdFexhACRUao0e/Lo1k8mRbn4sowR5YPGJGpwUuotYcwuFY
lHfK614rFxGCKVhMC2fANyPTlZg3CbX2zHp33ah/41B/iSDCjVovwxBrPO0E3CQOvDgd2MeuwnOc
A9MrZ5lb2D6kF3FC8nXIwRKopxAXldUutbOg6l9TD7tkB4lwQzikAn3bAASZdvyMTJ1BgWEh8aDb
J+aihHAtaKVWNLOKbVFsJwrwdmj2SYucll4Zhhvn9Q/JHm0/Fy7yhJuBhnaW5RFOKDtrn3gOI/QN
v98pt8t/ep7I1OOGv7og+qFbSN6gGzvvnHulclwQxAZ14tyFhEl8wm9u2ItqwjWBhKAyNjZ2qyyq
j2ldfl/M6S2In317AV5NnN5VuD0KozxnlfavZr+qzWVlLMKdkYzVUHcj8LgZ0bweDaJLr7vO+Kru
uZUYwVWkxNScaIKWWfKZ6ZnbUsltKz3Ggqdo5jg2CPd76t7akyA+Da7536fgtlNqv3ZNHPqO0jTq
Q36K2TF8A3aTnfqP8mPecZfRyVCaJB5dhNetlZSMhD/N63YkwRQNllsXmJlvdIa4dik/LTX7dv3A
SQ6AOAkOZAvVWHScb5VQAGgUblT3h8wJWCjbNtlCCp5EHVMDFVss5OhNPsYJveSeHDk2YnYrq5r8
Jq64bJrgRVrV7JgNbh0E6mPAX+fDAQTAweL1xwqkbzJEPsn1qAteRFf7zjK4H64nkLuBEBg4lqPz
/vpOyYQI7iNbTFtHbz/6etozLpQRSf5XkDPjcX5ZNsFFNPGoLXqPk5VrZeWGjfWZjUPhMrBRmJ0h
uVl+k0a5SBM8hREppZVTSKut8kdXGm/HbOj8tsp3rJ29uOhdEtbfbZsFaZjtAU7ojXF+7K2PfWcc
r6+t5KrWBZcyWlahRDyTSco72pwW2ftXZpCGEHoYShLbRgkLMW6nHYdUVQLjHXmcEeWyU+9GH/9K
H7F7MqziXNNG2Mqcn6J+P8mo28X10vCQN5G8UW0N5CtoI39+bZI+1FgyqlpgNmCuutWlk85iGCAK
EDaEUNpX0dSoQfi+OnNQsCeAkm8c2OG/cPryz60fv4I4cY4NcFPFmKYqCQYgkOngph4x7p5L2/9e
mLwoRwgJi2XIJ1JpJAh/WLf0DfeCcUDRYhBMHnmCQZbC5G2vpIGxDQAsW6o4FcxzvWmjNVrAMeRA
ZrUn/+QjgGw4OfIMXL4iCa7b3gsw3J9KXiQKzrdxykxr8oIE6n72tB3cb/OeRCf9bRNwHZnlseJr
5EurvJtG6YDFD/wp6OUVjT5KzbQf+oIG2iOGEQ2AF2SogOWf6GNbugQNCOqNbP7xRSwCXXW02Juc
8NMhL8igm8qetH6eKXTNP8SHDHZa3OgounF8LVlNVLwBnoSBKtfW0XYJ7G7+/1WwSsGmxXozpsE0
PhJrZwFULqr/sFmIyzAsZOgIpKiqLciwTTsydZbRgA5nJf1hRse8/3HdQDb2CSJ0h1Aksqkh0gIt
ZT81JIYaRUEPE9FuGiRmrosQo5qfWlxECCaIFuUkt9XQDtL2HBvvKq3xc/1sZTKO5K0dWasirNbI
NBqWoWIHjf3e7veR9qPKguuqyEQI176esdIsKSwsJbdOZ3gVu20QYlwXsmnHa0WEmz+Om7wtdOwJ
bt7yA/L+XoSKRhsFGB7hmP0SeWKg+3N/AIVgWDYA78WUcxX3ymwMkxlEoJxvfyTf8hQTJDngBHfX
FdtevYsg8vzILBZG/KoRekXFd40eGgTTjqwQIJMhBLZlM7HObAczoBkKxZ+H2AvDT3+nhmDPg66x
RVEiGvT1NydErP6DyEIgmRb8/yvngp5Xo3TKFt4zTH3iFN6SLd4UyyA4nrJSwlULplWg3qqWqZsA
TH0upyxoOlK9ogHJQMHjVgCpiF3euxUeu1PbBksD6HxXefPfQE02De8iXWzJ6MDN20w5+kZpBRqy
ZjKB/FmrgDbv+sxf8uazySIZODLfnCsai00ZGQhMrITBGenIqyv7VHZ4N3dupZNg4/rcaEkzpjQw
w899eB4BtEhCyTnadKi/ZKCL+Pmu2aVSxDV3dGFKT0bO9s2oVRj+qIIycf5w5vvJOaxkCcauAcjC
ArufHYzmvItR0QEJfWDb9Hj9TMlUEgy+mxXajz1uuhxnqr8xsx+D8U+eSspS1w2OiCXVZiJGpFKG
k4vhT/auR68UA19PekiLw3V9XrwxxHUTfHhZ2/Nc1dQMtPvB5/1Ziqceq8ByjV0SRH79l9skvAGi
Uc9ZiSndIDVVVzXcKB28rpF1AL3ImolaCf5CGUqbNnFhPsWv/CmP2PHMp45RHZBNHUtMQiy5pvXc
1GWNkzoWH+gXPSr9sfKrSpK13b5sbUBzWMAZ101D2Kil1MYqVLByziE78xwn8823VTA+jRzJrtqt
cBwO9yJN2KemK4AV1JRmwHG5DSwgHwRx8ZRaAnJw/NStJJf7tr+7CBR2LO+RZ8xq+KNJfSDVm7AK
JIbOHdpLh/pLgFjqLZcFBFUUApIz3Zto56R+1rjm3trNh2RPJCdYoo5Y9C3DRssXLq0vflj5P0C9
ua6O7PuC+56rfik0I6cB0/t9WX5NSP6amP5iAWLA7ajFYmcmNBiUXbwAt/KN3Un2/DfH9LInXMtV
+DC06WDFMbypAfq2dj8dpsjtd7yKx06DrPdQtmSC654t02mjlnu6GHPu4UMqayzfFEBth6omIZwo
SNAmcxwWIuEWEIpJ43MxSGxq2wUAS0EDrwriIJHdfmGc93Ci8DSnHg9V7UAexof0yJGF24MU2HHz
wKykCS7AUEfaGh1u1DoA5tCB9y0sb3nGodz1h1fdCythwtqha2Ws01yxgq66nS2vd07x+Jpo5CJC
nKVGEUonbQE/7VCkdOudGUc784slC0Q2r4OVGCFbE+PBb8UdxCA2dsHpdKs31Rd0ArqdLSMb3z4/
K1mCFwDUWW/TDAah1z4F/yFvvyC1z59f/wF0X2IQVAjneqOlfVviBtLuufm1+3gfnznxOIYepa0l
m4dppZrgGsiCsR3KrU81qsFFxHUfZkwSjGzLAHQuwdtCt0XgPScrZrUKsVV9sVfm2/KPsWmewhDn
IoDbysq/1Y1ZJ9kCARZwwviKMdQlU6wZoBD9SLpm26Z3ESeECAMz+6hLEG935rcyv6EMFPS1V6eS
ur5s2QTH0KFHbi5qiBk72637N4YiEbD5Nlktm+AM0j7up3TB3idWAmxXP6kzT43/ToiYvVWVtLK7
BntDkpNaellySDvv+iX9m/P5a0NswRfMIFwz7Bbns8vDfxo1vQdouGs1/Sds1MnCnKM+9Dckj6Al
KrhJI2s94yfyRcxzWcgX+LLhqIc9ICoCcsvbwTiSf+5lN+Ytz+OyQBY1SgzDFhzEYk3om7WwpFV4
2xUfikRyXrlhXVNH8AltWQK3BPyb4HNS/SU9D/pnov3btqjB3wE79/rmbRshRdHAwEiaRgRlMkXR
F9PEbZ5Npd8N+77qD0yXUUT+5k6/iBF0UgDOuyRVaAbW59njbVP0gXOj/jckge0NuggTQqClGBVt
BGVWYDi9b9M4aMavf7dqgsdTjARgrEZmBuWY2m482B+nQR9cMiwfrguSqSL4uhFMxnNS4YES9p2b
VfHOKJf9n4swQbhKDEMD35I4B1kvNvhZImYG6pSDVTrB6I/vzKOVS+RsWdpajnCL59kEgIcaj9WM
RG4JenMnfMxkxbGt9VoLEcw5mrO+BUSmiQYBvd3PgFB2i74h/vUl2zTntRj+M1Y3HpsS5G5riGkD
jquOGvpNdcOph3hlzC686+JkSgn2HCaL0hoTLoq+/WpOidv3j38nQDDncNJKMDTiwIyqsqdOeupC
mQ5b5T1grwB8lYLRHGdTuO0weZU0uTFjRpM3mKGwXbvpvgtmv2Lez5YRwH1I9PqN0Kcnvg2eRpFk
aARWjdMAKSVgxGUP0c1yrL0SOM2tPxM3/ERcOYzJVnSCuj3PKjyJFMIGewSjcB1C5Ki+083WtbI7
yno/orJnktgzwqMu2wFmAUC18VdMOxpoJdL1xTBgg+He8sq98Z1DzvFHZSuDTN3Mn9kONpBoDggo
RSeRL3GnRw20qpmn34d7oDajBpIwLz+rOxRLb2SX7OYyrgQK3mLOiibO2tgK9PFjY9424egW0bH/
U/DUn4t40UvwFy3JY8JC3EtF5ryfqzZQBudb5TCJw9jyfevlE/xFS5xFRZ+SEUxKaCYuDU2WuVjT
nniajjb24/XzvOmf1vIEj9E2i5qUBIdt2um7PMj3eRKU3xaA65WgtW7J4bo82WYJ/kNZUC8lcWQG
Tn0wFs/Q71jyqOuvKSattRIuQwzslWiOh1a09zs181gJrOVB4mxlWyWc39FsrHjklo4RQb/qdM8e
nGPT/PWJEvxh6iijYfMtst53/s9Rs8HV7qYT55+SP2v558SgcrV2YnEnmsHiVZAUWzTtsuVMWyew
yF2SHu3hVq0aN5tlQEi/8RkgHwSzNRjdRZzlRp3A4lVjKHX0yEkN+BA2Pdv/f0lGvvPuuhHy3X+p
4S9x4kvHaDQwlLLYDHTd/kS7zwrQAbxqnHfpmPuDAq7P6/J+c8guAoVnTzNRVsahaQZK4dYfOMrf
dCDHhqF9pAiinYyrWbae4jMnBIB+k2Pg98nhd48JMOw7t8Trykvc5E3oTbJ31dZDxHYuCgrOMe4a
PcmSxgqMN/WHgbhT7hV+4sfvMXnujWBaye+NnTL6jStHz96214tswWOSCsTKY0mNYI6r/m1hJeHX
Kas157Z2HA37OWjJuWMDuaEZhoHOetJ2b67v77YjuPwCwYfaijNkCsVyZ+GtFX9VB9ReJS89mZKC
30T+0660sbWC5Gju0hNG0k98+l02SsLX6trJEPymM8RJFtVwNXWDBMAprCVhlmylBJfZ1iEds1k1
gnCKb2r6cbKn960qS6PLtBAcJokGhjYm0Es1/Wze4Dqtb3KHSNIlkh0Rs6dK2xIGcgVEb+F037Ro
W2kmFKaVoFu6b12a3QyArQgrGf+czJeI8RUAEJ2EqQnkejrIrc4c279znRlpx86bD7LoSuIrqRBd
tVbD8saA60raetyXUcrcBAAJrgFQAV+bmOLmjiEDUZE5sBeZVYuNvROCaqjzR1C2xgHzY9DnWMBF
5dW2XHK6NvNSK/9FBR/CaIqJ5xiLGoKslY+0xGD9RMyP0epeEjVIXCUVnEVsplXIMLQXxOr40CXT
l6VZ9uZkn42anQ1t/GjpskS/1GYE71FW1WI5C9SbT3ziEk3ju+FgYCqxPZIDlaAlSTdPcCJD7xRZ
yt9vaEPZaQB+A3zLw+Ch6zRowPenvv1z7/vUB4NeSQ2YN4I4p0QNfSCVGaRL0JPaHcogksEnb20a
Mh5A6tDQooiuieeveG0JY80uKjxJCS63OTqHWnxftMxLqqL24m75h0ambOxyc9vWUgVv2dmxTqcW
bTbKIf3ws8INDuH+iUMYWDESw9x8Aq/FCW7TKseeTBlSVXXQB2jgBVNyB3QavnO6Vz/Kgae2bgOq
AZACDR26bokYChhnnrQmI3qwmIdC/WIYnhLJyIOfug3EK20tRHBgDCSXS1ZBSK+VblK5RgXDN2LX
jt/V1vs6OS9x4hr99+tGuelR1mKFiEhDe1aijtyD/aSGpMf5vt/97GiV+ehN61yto+C9oiGeaNki
ng21pVe8WRu7R6bUZevmuZUDEU+x7My1LSd/NJPQlqQXNncR+WDLAcAwRRT0/GzQEoNXuG9xNgxL
OaKZRUe5kjFznyRdJvOem2fCQcO85ejAe3RMcTuVqKIDs0jgYL6VLy331uQd1VDke6KaCa5v5FYs
sZYn7KPZWVY01FQLktn2wzzc1yzZXRexdcWuRQjbl8eL3uC9RYI0HXd1eKcXhyL7kZmqZzgSUTJt
hMuHACBTqU2sHplPM3JpsvHTze0BTrqOmr9ua474kiuGbhwbsMAGlb/s5qD1Sp68Gzye+kkL9zW9
3CA+RBINjhld+YJfVrIa2S6714M0mSgmohI6nyslHbNg0CJd6ku4cb30JRdxgkMmVq7EQzLrKF/+
r+AbHtBF9cQcJ/PHm+dqpZvgjtN81hKznnROIBnFd/YXS5ec3G2PfxEhztPQNppTFuNaw7t0Ajum
8SU9UR9NaO/sxl0Czocn02rbQi7uQmy/JzXLukKDs6p8cHI+wQ2iBtdmeAv/lx7pzVVciRNCnzob
jMwyGx0zNoHK8c9PkTS8kskQrDA2tWxMY2RMWO8B1I3rlIA0DrgPmN9043fdHZiOPfN43W3wX/7C
GFeaCcao2kozVjneUo3a7mbrEwKhQLW+OjL8Vm3zelkJEgwxzDtCeoYAi5cwRm8MfuIPdTMsBZQy
MP7Ci3z1kHlV4l7XUbKy4qx5vxB7BFckfy9W7b+t0htvC72cH9NwWD5eF6VJ1lMcA2dN3JkQCGS0
3m05jDkJNDd/3x0Gj72lmru8EpWIJ5aRLP91fwo3zBxPcec0kBulxy75pEReKwNS2HL7axHCDRMV
zlTFRasHmf09Mplb/ilwragD38dVlSsFWGkYP9li9CUaH2cmsYPtcGq1SMIxZkgOkirFONKwyx5y
Poh6BKK9G+OBJmuLk3koIhznMsZrYpqxIUBldxcfQb6vBHZg7wt0y8oAIbctHFem5mAeyRD7IpEs
MMtkCBGeOvmyt8K58uyG5K5jRLK0iEyUGDpp41ICj08PavWzor13aOUCCEu2U9u2dlFIMGfQmcT5
OCDE6HzViw99dGT3xj9dBJw53SMuQZdze1PLDi//6ktneJEqWHg+Y7xcB1sfWrHYgw2+XYq8v9fv
+KUyH5x32neJt+CLdU2gYPE6AatGV2Lf4jBA7iXgpV3qK/VTXS3dyQId2aoK9q9kWjbNGiFBpL2p
HS/WZY9NmQDB6NU4nkDIGqEOZJyX6DYjO8mCbe6QjnlXVCItHWwkz11ElmOacVJUPWDH5gzXipdl
eLBvh0AL+OyuDDZk09gv4sSbIzVGu7bH3AiMITqS7jsBHV1myLpVZFKEt4/CaEnLGlIKTHovyY6R
0p2l8cWmra10EQ5u1SdKrekxd0iqRzyG7nMMSB7mXb2Ld7LG001DoHjLOQa4fTFe9HyfprJuGcCR
9aBkOYBC511kfJGYwuaqYWDN0pBRAc2qsGrLmNHIYBX5pU+yM/5pO384cYDr8WA+VIorq1FsXe+O
Cl5kW6c6ULwF+wvHeR4VdD4GmlKcm+VmaYfHtP8UU1nj/pZ2K0Evqkuts2Cuu8QLle5t0CvoBuiy
ZQWXrdOEir6tY24WUILi8EOYOJoaYwoauRqeIM389AeaKp/CsfI+2mmSWHPLKNbihFgz1UdEYqje
Bf9H2pf11q3zXP8iA7Y8ybe295g5nXtjdDqeR1mefv27lPOdxlH8bH1NUaA3GzAjkVqkKHIx8u41
FtjDB4VJbJn4WoCkHQesS/FYwWtYB1BB7rXH+ICqr/MIVuTqUKgYQrZV9Hv35NaHynHzkUe4pVpa
O5/bqsb+JUMRjjz+04nmIjJaXe7loRE0gdEVI3auKbPQ+TUuNGCqA7Wtnd85EUtyDrORYjByy+By
vaObnor8LRnd9SIk51B1cdnxdia7+WEIBY9AFDZXYH3aiWn29r3qFWpbPc/rkaxtGqu6r4Ux5Nqu
cs5ZdfAqFY3QtsE9y5AMbomBqHMOvbRPSWq8opzMWxa65+EAlozHy+atUJBsb06UW4wJI5jYyS2v
tOFNx/P3Yl4FkV5tsp61ANSq2VfjcKKdEVxegkIntmRjltlXSMJEBhpb/dG5LqYwsxSgptolycpI
5WkeYQusLIoPXleG2aQaVaQSIVlW3A4RzyKsQtP096gP+TB6RNEmJP5KOTBcnRVbMiwDw5zbBMwe
u9T5zNnHVPvHtb7k3q88U5UKbXu031qXafiSpteziAmPZg+7mewJvemzT2P3cFnzm/eh1YpkGr58
qm1qiBX1oXVu7kGzjSlIA571yfD/8ZyvMDRHCna0PvNE6RPBheidl31uU4S8O8WKRIBxQUeO8K6r
62pjZSMr0bS0K66RZMV7WB3Yt0hYH8U40cuyNpdj6I5umzrq7+QS8DIGgbjtgsaDV1eDVvuOFi5c
cfy3NbQSIsz+xXpmrzBsCOn37l16FC9urApMtPLpR+eRKNzBpt0hdLMMgoJfR2YIIXVnlujhMHZu
rvuVce18m/rUTxrVpV8lR7IEigSuW41ANc34J9Mfs/Rkmu9tlSfYhITVaiRbSFOPJ92E1cQYxkt3
6XC4bAD/QznP2yUpp88odWgHAUa+1+5E8U99cHcLyjeQE0/3KnLOTfxZrUcY5MoWEpQe8KIWAQfE
TVeejmTW7VQe7FgBdNuW/bwuySNkTHQUW2LjLD10xhtW6zu73l/evad72qujaqArxCU2MV/1EC6W
mcToZEfkOcS8Ohlswk2rQyPm/RKbEz0QWpF/MFXI+VBarZ945tGmprureo2+M1qG3Dn1qgopbbyS
dYGT82rcWUWbtoFVLW2z8+y4uiqyYRyOQ1cCbS7//QLtX/75eICwKM6+gTcRV37tLzxWWRQz5HbF
6d9ZH/ZBvIKrUGbjzf2lHEkZekIyFw9JBvJj2ruxOAuKPW9nHtLuRnCpvymP/1Ki5K290hmrIRn1
nT6bfQFiy3EYrzE/qecg8C3wktWZrDEPhaMNeZCbQ1mCnLjP70dwFpiYbddnQ2DXZVn4l3dcPs+m
5+ApFB0q1ECxLh6HXto/6fJ5Krx2wWzVa285jlyBfq/OsyxAiiGS0kMpHyjeQ+847UXTaRS6zO9A
i0eQBP/jOcqyOCmeaNrOjKiFQYcle5ydvcVVGTv5HEsC5ExJ5ixe0c1YD5++oiU8WEh1NP80QpWF
SFf+LtfMuiZ0Ccd4PkWZdlxy8ocRqixCcheTo8e6h4tqmJFfrLluKUZbROFl41LtleQs7Bmv240O
GU7hHbKG3Vol+FupKiksY7i8FMllmDbmWODdYw7NvkcYHLf3S0Qf9JgngatFu8SuFC+BKoFi3Sun
MbPeKtOULGFhLPuoZjd53pznjAM84yvToIptfPXwKC9QgiveoHR6tuYFsx/qf7qTe5Xs9XsM8bbu
lsDZg/MrmBTlegpYkJP6S+XSyhyjJdTpcu1a3WmOFHGyag8lXKB9GyVLA+CZu2tqPpjmXWwQ32ob
P89Vt7FXeC9voIQKBsGC5gIEv7ZPzvUtmizOKA3yl8InfoP3OCWxvTg9a0cmCZQJXI1/0901NOYG
5a2YSYcJCtZd9493qPfjlWpSudisS+IkvIhst0wmI9bDPjq3KCImd1z/7CSPiX7WlONjXr0uyYuT
oKPOzYo5DY71sBcFJcm+cv0JLRDmTjsVo8JBCdu+tDQJQ+I5Mw1QtgNDvPoXyyZ/1vRPtNBOrmYq
zpnCJE0JR2JOiWkvgPaFnph10xa7qb8356/epIgFFadLpm7NWI6ZEb0H26fOsYgHv1HyPymg15Qg
gwx48zW8ZsHwC+9qitxDMZGPM2rGLiO8asvE7ysk7MC15xXoAQjpNF/pUxRmlYY2lT5A4uCI6W2H
y+JUdi6BRq0lk8UpQMMsHNB4jdmjZdOT5oLzRY9vLJoEOf90WeTWRhq6gVhap+jXlXlMUJOWxzHt
gfXzPXVDllWh43CFkW8eqbUUyfQKa8o8p45RU3IQXKDabjqLGWqiUuCPH2zF8V3LkrwXteehAm8S
ggtwImNdIOawUJsgiDnivQqZto7vWphkh2zhfV+XENYjoVP19271s/X2AH6FZWxC/FqQZInO1OhN
00CQYFN1ULKrBck/hRiqvZuP4H9+g/tai5MskXZ1q5NJR/hUNe/q46JxlK6MxjWNIupHeaNYnmob
JQcWWXFOwGGHMB2DdEs9sMtTinSC5Xz9K2uXk2Qsa1nsdYDA0huC2b0vdVRZzKpWsM2AxtBx20CD
JTrY5J5VPQJhe5Xl/5rgvJtO3V0dYA6Z7z0kR+tKu1fVfG5eQ1YS5TYtfbSzsWRwyLY/wOhZEGV+
HhS+4AKfj7UCNP7Hef69QJl+zyhoxZkJoFq475yrfR2gqXN+GncGCjEFCG8bx7MwyR+XCYtSqjm4
ksynwX4cojAB5SRlirL/bSR8FiN54sHp9dibU2we6BN0L0PKtgyb4k/50P6Fp2cxEhRGZNbLuYSm
Or3bGfHXBVvIs++O9yZTf5YjwaDL0Gw+LXwJ3aQ4uwU460p259mzQjmqXZMAkDI3osxJllCzyRGk
fPuEY9r6OO/ecnCfVyPBX6FF6ejNyRymaH0tJyNcvlqFAoRe1XzJqpFAT8tqtlDSwdDORerzj0kg
ur7Tg5v7qPga94InW/TURL/+bnES+iVpa3LU681hXjat79reYSLDO1qoNnErvHgGCbj8l9EMH/PO
IjV8PbItGDZyHtzvUfEF8Nfmg1+r5nALlciR7VqaFLQvyDqmiw1pJKNnW2tvk6YtMSwK3CRDu2PG
orDErahzLU+CiTwuvEEbMwRPy6d5uZ8dxa34sqWbct/8mLJhijsc3IlG/mRfTxk6TLji1WtTCOoR
BJcrZgXKxANRnsytRxa4eRZ9IUVxnLpkQsf3u8sWt7lXKzGSpfMmweShFtHEUuzr9J6p0mKbul99
X7JoljUFCvSEP5/rDzzBCMeie5diwLxzdn/+1VJkl96nsx5XSQmXTr5M3SNm6Vz+vkIj8ntXZORL
4k3GgoL1xEfVuW+yfdUqwHo7vHveMPmdq+YcQ0o0BuN9Z/74903dC/rz+HnaibIe1bPAJhKsxEm+
zphHI5u4RsKKHiY4cNCHVY8xt8No+FhVH/5uByWPV/cDKTH5DLAKZgtQfLEvTac4+9sR12pBQour
ixqaIAkIO3Af7H7kH8edueeHZB/t5zv3xjtQvOSpdlBxghzJ79kMCf56QgREmem7renH9envtk2c
sdWSBtsd2oYjBDe7h8S+y/vRz1oVFey2ddv6U4+GpxNp32IMoo/AgQ0gaN6P5B0zr7mSQ3d7q55l
SFvVxcsYuTkiEePdHEQHfsD4KewXrmd4NRYVPZhQoipR+h8G8SxU2r00bly6xEAgC+SMoBC4S2+y
T12MzDw6g/bxXW8H0bfLCntFw/0UPxjPMiVUHctkSC0OmfzMdrY//xMf+UFMsY0PyachAI3GzviQ
nVWTeVT7K4GtTTCNIk9wqTFG+xjp+XVbtqrztQ3ov5cmJ/wIhg1nlgNnrh+8dzTgu2nwRXgkqAQc
AzyxxTeQ9u21UMleoFidPL9pcHnJIR79zKDaxcU3jG80jNr4r3/UPKkSCIojIU9vKsvaLvIOWkSR
pW+Oic/h7736w2VjUUmRELht4hyYGOPdaL7l4ylfbomt8Fyb96Znc5TzfXoO6ti0h5NnyzEpHmxi
B211irRBkd1R2YaEIS6Na1cXRy3FWxHL0XL7qSk+FG4ZGBVRyFJZg4QlLF7yyS4QhEVRGQyFh4SY
SoRKMxJyxKxP4wT8H6Gu2X7dgAExboJGU410UYmRwMJAqf9gjwXuZyB7SvPvvH0fqQrhVRYgIcOQ
O8xqMnjFOSHDro/7U7s4qDrJiv4cWXl6vGzTCnFyA1lRJJTwBR6rz1iYeyFYVWBxZkBHpjADlST5
bpGbddS4cCl8SU9Ju1xFNel9reiaUG+m3eVl/Y/g7Df4WdLNAs5zHIsI0ZL+4LWn5oTmHFT3V+Uh
+2ifkStQ0iworNySwCHjtsmWCq+8Okoeq6PVvCFBj9b1/7y+JeSvQguXGYNROUAGvb+2zPuMK57X
FLYtl7k6SQ7WSA/qqeudV2a+99FN3/Kyv16DhAQu1ZoYuRPclJKdQe4qW3ET285xrTZJwgFcwtKk
4SIZH+9Eu/1wrH9MSSCY+uLQfa+wMWFDr27LICxwPVG/bXqSymvadpPXA9iya+ewnOKzFRooeI6D
JkhD5fvdtoE9S5MMoI+WIdYGGICFSZl340eGOqThON6zzx0V7LvIlKsism2beBYpfl/bXJEmmVXg
el7Zj0Z9try7RlWDtO2InkVIJmFaM6/qFiKINZ0ifTh0fYpy8fRnXZWB1+YKuFNtomQgqDoRzMlQ
GddP+njuc0VCUvV9yUPQuS3AvoWEJI07X8+uGFU1VKokSP6h17WeNwtMHFRFVv1AVKWVl3VuyQmn
lCek0Uyhc/rBds4kvZ7Gt2Rlfp8bNH6/NKsIal48Dzm7PD31P5vkTjln8PImWbqE/gW1iJMJNSe8
vanrZOd5pSK8vmy4qKR6uYg+m3s+9tD0gnbMpR53LjODoXIOdtodTFdFqLO5IhAyGjb6bWxXTmlY
ZCJOXto4J1M4GOdcRey9qfbV96UdAytQTyyPktBrH4wuP/P2PGvm/jJiboYAKyHSnpFEVI1EyJhM
/YE2+5YZPk/8hHy6LEa1V+L3NWy1NOJ8gva1Mq78Kmq/6rnqeVQlQ4LGygaDd2njLpCZHLOMmlrb
OZaKmGM7illtmISOOp/MrnexYePDDCZVzMUIwDz83nl6tVETB6oWJaGjNjU9bRqcfU5uCufzPCl6
NlRGJqFjuuRLGYEdOoyXuxSkEsOHWfUipFqCBI+CcMedOhxLUpkfS6d79FLVGBGFFcvtYTZl/+/R
aUxPNuZuTKBe+GqoarQVeyUTreuNqc/JBJDEzCkMOjv3+owL1FuQ+Nm+ZJrBhqVgadeh8AL35h6N
NH3p6/Th8nFUrUQ69aY+9FHuALrGkX9zk+GQmPSelLOirFOheVf8vjr1xYAJzn2MO2AVH7Lpukre
EoCv9ko68TjtRm7htSlMeufdNPePS/Lr7zZKOu1WCu6VJsMKXBRamDt3/Gq96a1itQjphLPCrYxe
RHQJ/REjp6ad5+jL361COuRlFM9WKaLilqWBRa60ug6UtyHVGZSOuW5PJGUNlFE3Vb7Xm+rRMeIw
NvRqr1XGh8srUliWTBRIogaziaiDU1J8jbrPebu7/P3txaC2HP8wr9WTdoxHnjd5NZSC5LFPMDqB
xI+ecQNCTv+yoO2FPAuSdo2zxckykVvQTGdXUmePO7kiLLoswpbDx9qLi96csjnUmvcaaBX/dErU
U74W9Rlg3MDHqdzcXNRzDI+LFAym1ekk9e3h+IY9WgmQDmFpFwvGvsJ8F++4oPnA8x4vC9jUNnp+
bURTmMwql8EVE++HfIa26Xyq0CrbM78pju3047IYAUevLqcrMdJJbx0+93lVwRG2P2adhWn7xe6o
wqA2hVjENjGMF5Gp3JJdGWWZJCMuIwwPbVZ2wOlYZgXubtfJPAuR/W0ZWX0XU5x19JeD+zDficoV
+0YUhxUHVXGYOGuvts3yEM+D/Aojr8SKV16kj5PCMWY+hyhM/DbT5tospq9TiVfwGFz5Qy185PT9
DapayZRMzgWdkptwlB45ZeLH6P/M3s2lwglvnsuVDMkcRtJZc25oc1jGLqrBFvp1rBvF0dm2hue9
k3Csi5ZGs1tYgzdcYchs6Xwf8vDyVm1HxKt1SBDmMK013RLnH2zdQwhK9ev8DMbWc4R5OiG9+vMJ
ME+A8yxQnoUY6aRI7QqY6bHPvPrCmQIwFZv2lNJaGVxLM/Tnmfh+bpw7PYz4+0jFr7mJOKslkJc2
rTM7BqkH9NI2uZ8290P3SKwftQoMNsXYhGLHPNPQXzVKRrWOoSMAtontyHDU3W+x4WuRAtc2DXkl
Rfy+2q9xGuK86VE7wNvAcN+X5MNlC9vUBwj0XNtxHOSDpOSE3ps52MBAjZWW/7CJh6P1K0ve9F61
EiJppM942YyaN4cxmorxrIr5gMxMkAx/U2ixEmS+3K2ht7NUd+EFyqoI5l8kwhSHfD/86Wjfp0Oy
EiMpxY6byDCtCJvmLrdVFx2XSsWfs+0GVjKE4laK75epJ7QEgnlH8SRdoWFi/oLyTJA6jVcqAoNt
K3u2AgmS0Z8zUJPBlrP2xp4e+/F02cq237pXq5HweE75MsOnzmHh+eigq/BAkaHfD5RRbRjdgQ4x
LG5Uj84q05bwmY6Di9p43I01zKVg401b1r7+p0RisilIAG1YVtryBGpKaOrrSROIiQOKzRPH45WT
ft48mY1hihJUQglzy/hTccJw5QYa8uFgEC122dc35RRW4iRIMEo2Gj2dcS9brhLjRntL7wVIif+D
HJkRlWRkzrwBLmApnU+szm51R1Vot4nNjmlYyByCFUimP844M0ZK4Ta1svGN5v1Cp8ArEtD8f7us
m834aSVIsrHULWNdB9NVaM7NjtcfjOWqbR4quwpZd2i0w2Vpmxa9kiYZm0tSy64XhlPE5kBk/HrH
8uf8LbHTsxT5/kcXFCoVFPfyOi3DqkVZuKUiJhXH/ZVFr0RIJuYUrObOVANA5yaMls8p1tPox8nc
1+6b6odWsiTnY4IikU4abGEoogMG4vijPjx26L3+K93IDPDO2KBvGAXAIdphuHYa3LBTuR2F+mXS
d+I6VeGICrIk3TX22ZhChyiAetMRrDZL8jqzMzkdbUVbgHbNsqtaRS6gOJhUcjRulbTl4GCXunrA
e9eh5CdKrl373WVlKI4lldwNnZMKIygRB7hJ+sHqevSD7CavONh2ODfTIZoU72Dby8L0adPGtEGw
Ir501jlG2Gl1hQMJ3gQftaR5iz6laN+r6hS31fMsR9o+o7GH0a3gCTSL+VOV+aaqaHDbxp4lSDvn
WNzRqhHxphk53/UlCsCTmfp0tt4EZc9yJOCkk+O6pkgC2XOGGyAGqtaoZ1elsl5RwT65Z0xH+08x
EmI6rOcTs4HP8exr76xzdm8MvoOqMHpfXGkf9M8j8edruhfMwSpiuu0Q7lm47Lcdo+qnFN7uqS7s
iZ0+C1gIGhqU6EdBpKo4eWIifo2qvxcrsyoNFinBIoGAx7hLv4kqxiTMg7j2m92EmoD+EO+1veph
SGzgJZkSuqYlzZrBRh1IdoqP7JAfxr126A6qWG5TDCZyGx4CB+I93ZNX0TB3UErDim4IKYYY3NuR
MfkoR178klB0ENdFEohx24e+cRq/rz0FnGxfw10TY0NsUHeAqeHl+WbxkLvZLMprzvRsBfZVHYBE
IShP+ReU1pxUm7p5zFfipE01mDcwwBUOR/41Mc6UhZfhcfOQr74vXZNarRj1TsQRmfmzrQ86cXyi
Yh7Ytv6VELHIlcoYB2PZXHoT6jHzAhzTojzF6/f2TX0qUFHr6LvLi1IqSQLh2enGPCeIW9td9PXf
6ROg7Nw7dyJM1k4qpFQpScLimIMFmQ5wZcy71cltlSsQUiDtq5O12j8JibNc4ySzsZzYKc+eVp15
/E+cdN+9pUHm3A4u796mB1tJk/C4GrO0Xkw4/hkT6JrGj81PSez4iauQo1qVBMigUKgLS3jKea78
royDyAor0AfrVhma/PhXi5JbDjWmD60unFnBltKfWu2ua9pzacKjdVH1d4dKbjjMS9T75c2TsIHu
+47iLrjYEMtUlPQKy/NkeBimEaPBEN009YS5rEtSIkRP/05RcrVXn2R6xEo46GVIwizP/WXw3s+8
uDXz1vMb0/nL7ROLXsFFNC4prXosCl2BvuN+I9qNkSqOlGrjJIQo+YL2K+bB/1ZX5XQuir9cgwQJ
JZmpNtm41tRGtx+H4VCTJNBaR2HWCviWBwg5E8Zi2Ca2augNP8UDmlb/7FTjhsWBfwU/YJ5y4PXw
n0wEVeoliuEaFC9Evft+6ZtDMvFjUWlnPk83s9nuS6/Zv+G4rkRK2zfoeefog8io6kYwpYbfz8eU
f9YtRSvTJtat5EjIOsxGw4oSSyNgPMxv+/yGuo+xpagw3XaAKzESpPYg9e3GmYOA9GkmWL4bPrk7
FhJEYtkvVb2kak0SrupNxGNGcDdMl3nfZQ9kRL7YfF84b6lpeV6UDKlx7lSGK+L2Ai2nyfixJ1/q
t4UOKyFSuGUkix7nBZ1CLfGRIbwV/Ti9P3tPg6TSUNmavokLK3kSoIKmH3PpExFv+XxXP3pXBvgf
ltsyxUwRcuTf7S8qdakkShEYmNhdruUwQc+7G8m+Gh4vHyXV98XvKzSd6qHjRJg4UpIPPaMhKBDf
FG+tdk1C0ykrB4yKR01YdFMkO3vPDpOPEgiOMW3uP3Ggnj+9iXsrgRI+8DR1iwUDgFFI+WlEAZoe
+6gguLxxinMkY6vXOWUFij5g69IHWX+c8iWwl9MUvwXDV2uRwGFiCcOVAmuZHCsgNChZGRTdj8uL
UW2YBAqdFc910cGuU/49TjK/GnhAMF34spTNkO73Ul6V0OpeDo4Kks/h0tq+k/8wMOZ3Addm7DfJ
z8uiLmvndSktHiazGleXsG8e6PC+QQy5/Mqmz5elXN62V+W0dHZJApJNHJ7sk8V+ahzcUanCO6hk
SACgLfqUWuLxuERjJgGIduA6ik9/txAJBZaKDMiEwZhn/YtH99zBe6iqh17h5iy5hCBv5nlJUuxW
+jH/JnIAzffmGHFA53QT7xdVz4PA4v8dl1i6BAJF4nl1NWPjUAAl+lymK/N2CKoCNaKCnVQVa6v0
JMUKZd7OkZ5CHEMBjnZM8Ww5ZIpSPpVVS1gQjZHRNImowXEPef1Ls+7mQvcHVXh12SdgksFLn2A6
tC1jcW2g+s3Y3GhW+FfWJpcOmM7s1MRlQ5hEmABvLUjEILXwV7hpyfUDtCq6Ggz1U2hg4kdjnxYL
PXw8V3gBlVE//b7yn57ddKAYRCqtC/8dQFreeIIcB9xxlXKkzqb+xZARG6fHNOSBhL02eQ6qsIA3
owOO6vKcVj8Kxyt8lv7p6L6nfOhKlDhdq3Vl5eQtcRojaUE9G62QdWkYH9Mu1ujO9eJ2ObWYpwxa
6b7UFHVNm9aHYhkXLKco69elg9QZSeo0CXbUs3cxuLVUVR/b6Z+VAOkUJaytjSa18BJ7Xf7TYKRZ
fYhF+ucdqg3C5qAMGjeBaCVPOk4JHYomQV9EaD00J9Fo3F95YDSkvh5aR1UmY3v3XGybaRMPHREv
9dY7sUUy0VRqa/GxWdi5SVVFGioR0v7xBpXRGgKsUB/I5FN7vIp79hav5z0vQ9qzOkuZNj+Vm1Gw
tw4YP80DylWJ8E3MfpbiSCQyVpcsXsIE0FX3EzrH2gdmv6WSfCVCuqHwQdPdWOhD1zEkMrlK3MZH
HcCbYGglRjquEXqWa8+Eb7Uelj3ZLbiW9D75HD/Nb1TdSTbjuJUwKSSpuspMaI94Hm/yvr1gTLB+
V5Mr5H7C1FSNGRHW9MqNr4QJa1wBEdeGnuc2/GraRWE+vV/02ufeKUtvHfqN1uFl16SwbbmMtrGR
TOeCCsO0H/XxE9Kcl7+vsjgpKGnNvGvcCnGpGQEDvlG99afi02UZ217i99lxJAioU1AvpiLwabQi
yOwd0W0/qX7VqtYolRwJB2qqJ3bWiMIjuzum01HrTIzoeNRVpBsqORIWUG70CRMWYKZZoGXXTdUF
FBJ7xdusQvdyPS36yzOzFu13xKgfysj8PEXe36lfbl6hGTU7SzSv9EwLGxQDdkiXsi+X9b9tY89R
gnQ8W3AxkLwAPpf2fuoTXydhyz9elrENAc8yxF6uTmU0uWbX9tD9Mt32xTVCe3SsXRN2TlTsjarV
iN9XkgqKQN4Q/INaeyT1de5+oI3iwGwr/r+Iw5IpDqnHQX5IYGBxd8ud70nx/fJmbRvw7+/LqbCU
li0qcvD9BVxl3Rema4HZogL0dFnM9k49i5FcTcStxfISZNwa42Pxo+8eIxUWqyRIXsYybLQAJKK5
z/oVF3gr5ld9/PPyKhTKkJ8TUpiSlVmlGRZZGVBnunIWVfv2tvE+b5RkvNxoB0vneICJsuVs99Gp
NubGH614r4/DTTEfL69IJU6y4Lpopqqa4ZuH+Jtuna3sB+NtaGOsDWZHXhalsjTx++qwxMwwi6iG
pTFymOmtiQs9+UUsxYJUUsSCV1I8Vi61ncLQGIIZzNteUF9Cl33uKG4CKnOTHIw+8mxyE6ClZ30f
k5sOHCaao8hJqcxNci5l47VmbQAsxzJMnHPtKtZwea9e9f2YdLTTiJgo7fB6v7E+WsORELYf8NJ9
WfWXrcyWm8drsDrHVFA8pF58aOvbrj7nZbKfUM+hbDYQSPI6JvvvANlyG7lbD1GHNCE2LcCcEoxt
jM/6vZgii+yuIo1zWT+23E4eY+aX4YhSlRH9NGIUz+eFeX9lA6ASeWnPyLE37mSCcn5pb8r+QFSw
qVqDDABOCX8s2ocdlp0cFBfajXKUtYDeSyqRTj40j9KrGsPLimIvGOPKQx70ne/45XuMOz+4Cl/z
Py7Rv4NMuUN2tLtcN1GOFda7zghFmfZ0jK7Bm2scXAyCUef0lRKlsEYbazObKWAUDz24chxxxwn0
uxFjafWwvVM3fW+f3OcVylbhmhWvBlge896Z5L5JiT8mh0xVqylA7LXinsVIxsGtEcPnxHO2O3rv
MU7vWDK+W2oWloYZaDqYo+dEVYy8nbV6vlS5krXEk+1mdQJUcmoe/+CsK4IS/Fqf3QmUSgkvMJkS
R8LvJ+tdl5MK/n64IqA+9BmtVcC1hfIE448s0Es7lBB5A6aucBhBqeKIm0NjVjsM630ouji8jI9b
6lyLkZbcJT2G71Vw+jxdUOZZzjeO7fickD26ARVYvHXg17IkB2nrXeq2GrA48Vwt6HIGYrm8foNn
WQuRvCMbmq7IQXkSOm18Gnr93HDz1nL0x8VQsa+pVCQ5SXvMygIULgDh2D5rzDt5xhct/nFZQYpN
k2n5egwncDoCT4w0xuSTwfxqKGtHVDKkELmb8rmmInXVtuW11qU3TqTS/ZYfXqlFptzLuoqYRPDQ
lG3u99TPs++m/sX91iqDPZUkCRB7s+BuU+Nm1GMseTBW+QPEImFrOnveGMS39eXnZRVtduesFyf2
dxX5DWY3aakmukDdwDo0qT/vGGY2g0Cs8z030Pd2oE6gCuuSEXItVAIIO8r7HOMx5tBg2S3rUcVC
P6UFC6zpdkHTAUrP9f4NUcdapAQWCZtElzXsZDHyu86tr4pUFapvm6KFHDfIq9H0LGmvqmPMVSzx
CBJ7IXVPlYpAavvMPn9fUhUqFZjpVlDVVH2ZYxIye1fnVXDZILacFwH12n+LkFQDNqHKmQWrSMnx
eTIFizUH2lhdTV7ydZ7G71XeKSKP1+vCvDwT8xkRp4mRJRLsFXU3xI7b8LCaPH9AVTYYAEM7Uz3s
vHYXQgxKiDE5AiPX5Dz6RKysL6Kcg5LHQIvzjpDbFIUsDur0Lm/h9nqeBUnrSeshpdRrORgbfqR9
7Wvljqr4ZV7b2svFSPjdTK61eFbFw4g8MOtHo4phFGuQ8+igmW9mq4JOMEWm6K/m/kxUQ0NUIiTk
5ubs8tZBySlHLag/Z7FvUOeDjQEKb1GHB9/vUUocORppLBLH2YAwATOL/Db2LQ2Fmcvu74RI8EII
Ij7dbcawoB/mgvte67NE8YKyrfPnhUgxCEVtCtdHg4Pq60zt61ZFi74xYUAY1bMAyXB1h1ASF2kf
Lj8qbW+dUdmP6bmp5scn/jkDhS7x0/BN87peypWMGRl0Ny8HjYfmHcjF9stRvxezY+ygO6jZBV/7
nhfC5KCE6k0yci/rwxH1/PnZuy2vk2N2tt8Ear/3UiYGrs20mZoFaDMQELMv+ymKgznd/5XVyZGJ
zq1e92IobMp038EDZPq91xQVCgqrMyWvxhmJrSQvhjAr9h06dZfD5TVs3AJfKkT8AasIJJpjj/U5
7UP6VQw45oe89VG0Fvt25+NfEN91f17x/lKkgKaVyKbVe2fAg1dIkzwcnB1ix8DSvo2qd47XzvSl
HAkVejpG+TIBFRhhO665tzTq99wqzk5ffsgS7+A1yjEhQh8vY6uXMiWU0OqcZbqd9KLdOkt9cYrR
Pn6fXoMIe9iRUE02v3H3fClSwg1emkRPe4eH2jF5Hx9RQRlEGNzgW/scZKS1AmpVBimhRacXbdck
GlBKa/a5Zdyg9SlVuPDtWOH36ZW5gplXDYzqwxjS3g28/qQNmp/pX2eqOMCKtcgUDJy1JM3QEBvq
Zci9R2N4f/lwqb4vckwrQ1800vOawY0b9ESHq1bVAq/aJwkcqDnMc5pXPcqpr2h2cC3db9LrTjte
XsZ2qPCsDrHM1TIyNmZaNcHzpcz1MwN3b/d7PSvKm7eByDJ1j3gO0T05frcLnXi9IGjNTiIDOo47
8BtfuQ8YrPOzP/BPlmouxKZ2VgKlZfVGYul95eGo2uizNK57R2Fer++TOJgrARLOddyIxslw+jDr
Ppft9eS87+zPvL8yEsXtSiVI2MlKQVZvmEnRtmNYRvXJ6Bx/nK2jXuY3us2v+/7PK/NerkvCuIFX
ZopWYlCWGByv4MXJSM0vpM7eYnar7ZNwzepnbSpjnM40O7H8Vtf23Z8TxL5ciQRmvTslrukkA3JY
xAcpjjVP/rioLFsc81c+4b+FGBim+FI9IBHjHZ+iPnRccGuaYX2I/o+062qOG2e2v4hVjCD5yjQz
yrYsyfYLy2HNnMH46++hd78dGqKn78p+ddW0ADQOmh3OueFX9Q85WAUuJMLrLro1rAmBfZcmVld1
cGs7RMeK+n2hRMp24WCzHAHVQLkXxm2Eb3lFf69a11ltuWP/4zLk7CRGNieDVQjQljYaaokMq2jk
7iozodcCf+Oh5EBm6Skdo2emWJbfLOOjrscoa9q3KAn7tfwjCnXqOdoZ7/31jxGQolPQvNnURo/s
hcPeSXmwkoNNR6hc/FiuEuvIQcQdeZS0HXWQAnxY3Fax+LxHvlw+roy8A2b2L28zdZQCcMxZaslz
aXIMAjJnBldqmKFm7182chGdcJQiXEyhUkQajlKBQ3LFN5fbwQ4ahhl6Kg9PrUeAjH5Y9KpQk8Fr
yusBYdBYO1b+3/kmfvUGATSiuIBmQYj1LPaXpT7KZeRK0vfLe7Z/9gz0U7aGVJbIwtzIpj4seT96
2ViA765yzIqAif2tOlsQbjEaT3krh/gQGzDEqOoO5ls7mfh4+c0tPhsRbrEtSXI+JDFc2A8P4+1w
ygPLmx+0d2tJqz301xqVQNv/itZtm+m2bJumKpyOXfKsYMBbzCI3s1N9iV3FORWHxmOPoGh+Rt3Y
fQt32+oS/xoVv2p1bUYLxACEr1NLh7R2+6AnyX8XBfnViADsuhlqo6WAwjzRa9dM7cCU5GDSKCHA
fcc4r0VwjCobxk7pkD+zMA6q9OiuRD90NnL3sodTZgTX4LWdwL/Be1ZLwTTfdPxKUwgX3/8y2hyL
gNu9lpRGnuDhsHH0p/EQ+clhRHJDDhSfTqvv39nzxq0r3kRhVZprvOs6ODtIlJf3M3tLAsrQMOZj
WRqDc//6+8tiMBM8qohXdcxfDWH5qQWn2+VT2V3DxoYAoHE0qWnCssGbpketyZFI+3zZwHr9XsVC
GwPC9dTMcBktluOT5RAeahATdEFz0o8dETteXgcenV/3KlKXcYQs9uAlkfHFTCO3rOw3JZr/XQrS
2r/amJQ6tOcKX8Jz+QARG7XrXKmn9JP2IXRjRbiOsVSpIQvxpMkHuXWS92u/u/VgQx+NI0t3ozpZ
QDXYr6/+788IsoW/LqxBHaztRzQGgBrABTmBUxuGi1tkdcT7sIsBm7UJ9xM01Foe8aj32HxlzZEb
dS96WP2RSyvilJRdGJLB4jX6VguXc+l7MxXvLzv1eitebxjDrcR8gK6LTc5F3jI29Eho8UT2NcSf
5oj4JnOarvH06SWheOL2gc04GxTitmwcqlbRsHGdvw7J5F4M5bPalw6ryppCfF3unhKTVROMm2Bg
EVOQecO6fmrXLAl43PoSyYbMkch+m90bu7Ei+MICXFDUKV1ntkFc4jdu5M+Sk1+r99WNGuS+fUpi
4n2gFiYANvpDxtbqq9FD84JjqKZTIEDtSYF7amXCYRVtWWhQCh08TPs/mFCgYkzxLjvgfvJks3vC
26BlUEFJ12/lxlcCxUv82DP9MJjc+FgEoU/Vp6glCc+EhDvVLirqX8hKW8lD9Kb0/WY5wisxd2M2
5VHBvcrApbX78nopc4glRlR16udo3Kure7Ykpho1exxBsYCC6zTfSd27Yj7a1adhhHI5iPHKzAnT
x2oh+uIJvxPTjrU991mUIOsg6amTqu7QP2Fs97JHUDaEZ6OoYswQNQgWJ2l2QiWo7Mzpk0+XjRBu
IEqRTVE8QirKRJWFX8fqYZJOl39/98txczir/U1ENZVjMjYpYvmiSZ1W+hCNj9DCdSY1KJIPl01R
+7X+/8ZU2LPcRNNYh5bFD3Zyz6pPOcXrQe2WgANT2y9Sgaqrpy736vhSU1901O8LGMCsNBugq4JH
QTmWy73eE3BJgYwu3PpZNSbFMBAIZD/qzq9PdRD5NgjSeRtg8Pz/0ahCrUiAAVPu03iO8HSnQ+MU
JhKbiWxR03f7EdbZy0SyuEIvMpVzxIrLffasBMlRO0KE1ktObf6T9qI8UPNe60lfAB2RLq5E8tuo
TZV7RnM0p+thSp1Eu1FtwqfJlQkgUMtm11pVNq5sHsvPhaWe5MZfjdviZF/xg/FADYnvRkKbvRRC
R7lJ7KbkPRBBUVwpXJxlfl8292X40udPc6V5b7m1mokvItlQVDEEXxZbVZQF6K2phcfjm7GxvZqi
tNyHhrMRYReLyVDSuEI4zLSrBEoQoD4Yx/+utoaPe3Y2ImxcnBtm3cpSh5X8Zck/wtq/vFO/ubxn
A+td2wCcwdulbLuFe+aj7KJf70px4iC7RZ+btwqBHN/2hJ/tCYAq5RAVUtciwbwUV1DJciGX5CRD
RSTXqcMRQBWDLY0qTWrnNdEaiSTNMawPxNbtw9B5KQKwYnC/TCJlxb3YNXune9aRU0o9pM0eW7BN
gVWSrupSNgWsNTvDYsoic0+SPmsKNu8rsagVO19j0HlRAraOMYuZ0iLeHq/GAtk581ri+CRflb9A
XQn+nStpdo3Z1z9qburbnkFc3f23/V/7ImfBAq74xU5BQ563hjPyoOpKP0WHZyx9X6y/iMWut+fC
YkXuAnS2zZndIOLSIEedu/wk3+becDQ+y3mwZgQTj2KRp5YngIZVRtxcDB3prbhzy85n4xcZDVAl
hpbLkrrbhLP8vPubu12nWptbKZoOosZd2YAkV7krPnJ/zbHmruVHJDkHZXH9/41FWZ6UcAllVLb1
78t8Uv87Lf4vcPizIrP5/WIMWdeBCMhriochvu3IavO6/5c8QsANPa0zqIigdF79QJIITRMW+PDT
L6HDwUdLFUyp3RIABGz4Guc2OvINiTujvbiMpKoncPAnHe9mwyQzljFBhEoOtOIsvXKUqvVUTuRr
qHUImJFrcYuuaOSiJumLGj9FlHbMbwKWf0FBFdJ2VaxGmlbArfqrcfRW5tI1ZYvuV1dtf8rdRh7F
+Pqbh9FEU6ppgnpDlBaauazkpYyMpPE4feSn7KpyuYP2a7xcXuFl9xR76T4y/GtPnIpW2GTUUqZh
jeDYa773w6e4+dZCUYZq29hH+LMhIT+ZDpI6DjWiTAjwoO3pUUHZADOmTfO1ZCBB5v4yHt6Es2eT
AuqpqZQlYR12nn4bgZFoPT75kwrxTU8P2kPzlap173v92Z4QNeXqAFWrBKW4KrXdPim/6xgPqZOK
yID9fB9eo8XZjgB36VI2ebYSrpUg4MR3D8rRN/mP9eWPferl2L1kJjqxZRM5J1sTwKK1WnvuCuyh
Zetf4jr0JDl5SwJiY0IILhS7beH1WE5tzk7U3LX5jyb5ctkXqGUIWCGj4zwxZY7aS+dV7UmnpnX2
z8Q0oaMMdmqdiSpAvdJKTaXhHul6sCqWxoF60iN/JaOqyS+2/dWcjQkOwIsO7KI5cngQtHMYmK+T
+nR5v/abDDbrWX19g+CFLllQzJq4px9A++DFQRmE3vwJWOTwL7KT4VWayGoptS7hGbSMeclGCUaH
IHnPXO2lOth+6+fP8TELjIf8iYRbyqLg3ngBtXKIBmSTD/UJg473MXQuncab3Ol5bXDuj/XoXN7a
3c/tzc4K7m43diLNA1CiA10VWmOQSlocFaX7vienUHYRaWNLcHu9TcEt2OA7TqnAh655PZ7JhigE
EjZEmRBtVuvGmJB9rZe7gf81cr+kKhrEKYm062rUp600YhmpPTty9cHMj5fPZL9Of94oS3gqxrLo
K6kuEEHeYzzzJsiu2hflTv0wB6FT+u78Ynr9fx8RQlS5sSk8F5NsDkYxaCjTW09hcT9T1VPqYASU
sOZ0NLKuHEEnJq3tZNM0ueVI7dxu6LpZhQAUuipZcy0j6TG7M77kFWdZ81XODLItmfyM3w0iNsYE
gOB1q+mZBoDIoTKQXWWHtV9fPpKKDbtfaBs7Aiy0aPWy+Th3noEhBANDCIVbSA56KVzpSj6mh5ZK
uOzHfRuLAiqoXdiXpYL3owJT9L3udm4cGO8hLXDTPstee6BK0vtFu41BARpUpcd3qIz8b/acfpAx
5xfDT5wx0IPkW+y/qXvsbE3kSEmtLIrlas1qWqckuVZ16r3ahQgLmTeLmegGFKsYIM4Dy8c6Z1V/
BFnN36IXtr+8h5is/HH98rTubML1d+/XxqSAGYmFuYHEQB9ekz3WiR9p32dKx27/lDY2BIyI+xii
fyZs1N+61rEOOtjs9JPeeGv3Pt00svs2bcwJkKHF+gy679UpyhnU+JkzJyA7bK4Zpf+zv3e6pupM
t5RXHJTRYjX9uH4NmIV8LcuY9tSnRzWnKpH76/nXjJjWsSYlUcpFQbXdsBzTiPy2ubONr/30TLwf
KyC8CsmtsyHh68aaUnThFRWEWm+t21tAOkLAFKor78sXECFHDxhfcu3TRHwJELv403s2QZrcSbkF
gUDMWmCuqBrulf4LnwiGu9+44Hlpggtyg3V5EyLYxKebv1b3h2N0mFzpkPu0Dq2yi/CbjRQ8UB/n
Ip0SlI1G6JyCnAFUSt4UqG7W/pPlZN50NS33/c3KwFkQnyKUvwiPWan3oAvk+EZQU8wCKbm7JKdZ
vpso/uJ9uN8sc/1DNicHdmlFT1Ga8KTr8YpdlfiGs/rT4C6u5s9HVjgtFXbuA+T5GIUnrZe6StU0
IImSshekHm5VlRIopNxReMMWvS7qMk4x94jeIClrXMYNx+ZUvWr/W2uzecLTNUPOm5tph3r/Dajh
He1ovh9R82v/H3UD6qDEHFCWZpZh6MicWrd/My8W7uC2vuVobuFFZG6O2EKRAnYeVZ7zAVu4pE9a
VB9mGX076AW5DFeUFeHligqjCBeOhoZGtZwmvmVN6seZf9kI4XCqgBv13FhDx+DiaBO8nlL7IMUV
kQHcz9CdPUEV0CIN27yPTABghQyZP2NeFNQ4qBggoWnfmlc/lbIJiKD2bv3/zc01lcTouIaaIjqW
b4oOYp/V+KE3qHEg4kFRBYDoOZcbWUM8k3SJt4S9q/MpkMMPs5F7Flih/+ysBHAwayZ12bJ6ef2N
tVezQfgCtWkCMmCo21bbbmWWU3+ow20xvrCU+Ayl3E0ABcanuOktQHdTrjp1H6OIeGyph1Bsq7Z7
zP80iFW8vnZXRqSVVzifXe6v2UQbSH75TIi3SBwanrVi4Smyb55iho48+tnMXIv7I3t32Q7haZoA
BuECJaZ0TYGE+aMRfxrVlyT7zKLrPlPcy5aIIxJb99JpasJyQpO/hfmmuv0KMqDLBsgjEvCAQyyL
KwxhpXSc0GHQoPZUHscAH1Coo1CNqftJgzP6aAIUFNIqUJKut+azmj0md39/tWXuYDgQFcqO+iN4
wr3y8KZy1MaugA152zBdlpJ1Gkl9NhPDW9rsmdjJFZ0vBLRi3he6QiztZXyPLvf8I7uqgwqMY8s7
493Kok2zcf0GyU2TgVhAwaSEgEDa1I98auDttuYnzwhNJm+Vulbu+twNG2+lnqFJx/av2NmoAEsF
xpQxTAqugSTDrLl+bSS6O6bvK0obYc8Ok1cpet1WFOgQ//pmMBbOtS4BzMF95ST6Y1RNB1P6XtlU
3+reDdsaEhbUSv04yA1a1HLjmzF+Rn3lslvs4ThDU5PJ8N1mg3/814VoaQ7JpBZEBho+OOr+rjCf
ponAo/3NOttY/3/zwEJGpKqlykAhvIEYcBsHKQi9ch0NpBLxabO/W2dLwrEo09SWioSnvGIfS9ih
iEh3k+jb7RKOAx9nmcFlC7NmEVLaykd+YwYdWoltt4YgfQwJKMOVj1RJj1qW8BJmrVJGk6R0XpYV
H+vUuJbsmvCDXROKoeqWrqjMFMNUNjAGzRo0+Ib8vaq/t0fi9/feJLb5feFNSjnoZvIOYfDQGI6G
HESmjm5vIR/ReaYcXHZqytgKhRuHm5GeKOQBZV69/brkt732vlzu5PFRQ9/JZUu7KLdd17qvG1N5
vIRppYPTa3RL1VH97Ko4RFXAkVhcgwhFclSyKkmdlXhn5TpprBatLS1G6+rqW2idLq+KMiBc2CTF
sFktFYMXdjeYA1N6oqmKOh/hmjZR2+NZR9+lKs+3RSUHTaMd2k4/hMPkGPEYe5fXsxtFbE9JuLZ4
Te00Nmbuxafu2QzWKEJ3ph/aT7Z9qhtjHyQ2vi5e1ySzY2NBc0n9DaUHL3b7p+hd4TZe/mVtBsrf
0V0GxImJkWwrqQmrbTQgceP7bH8pyLTlemXE6GGzg2Lsijy2mXUS1mQ8tgmysWWQPvajK2Vg8kmP
VYCKPxUUrdt0yaQAGbOFEle8tpzALw4aBBL6nwLElADHjpK0qW6XJqDF1CRqOq3ff0w+qBMES427
cQIdxMGWrq3CV8pbJYWi+bM53BudU0v++DKDpHdx9LcMjGz/kvWUN2AiS1GaFSX+krg7pdJ1Iz9I
CfGBvfsWn31TjHDZ2BfMMsPei7QpcsyolkGSKvtWj0GviMl/ePE0AUnqDlVti+Pl0udjCWqCVeei
NJ3hqhiQbwHtxvHPbroY5c44Swu8PGiCP/ydW89w76qT6sjO23I72/MSYMXqQG8brvTqdvJUqRBt
aO6M+NubVmQxfB5YzJBFsvskrtFGaSBb234sfypxx963FrS9LtoKydG8fRz515hY1SlyVeZasjaH
VHeKedeTVZ3deBNMb/+sxhbS6mEW4h8I23CpQUXpJA5iJ1+5a/3FVZ0v8xHNk5+IDdx3+bNJAUeW
UIviPM9QMkDD6apleJ245uSHj2jlCMYjpL9y57o+UAWyffg6mxVgxUijMa9yPHJZoXtKMnwNc+mH
jS8fYxxuuqx29Mw8WVNNhMC/eevOdgUQ4SAoNLQMHcsgXXTy6mizp2asHKbd1kvQlYUT9ofefJKt
2E0pDsvfPH1n40Jo0hgztMLqla/Vl1HYx343h5Ptz/fcZx//IYwirjzlUQLEhDYz0wzU86umX8ow
iJAvrl1/uexElBEhYmFFba4NVdwL9cGx2adRu2EU+pMnJ8BJO07WYvbJ+E+lBOeDHvDyWJ0qDxUE
//KKqFshBClNN5Wd3aPXkktXqXGQbHcoHhdOeOPlfXs1J10WiR1bVt15CdccvfosTy9tQqXx5N1A
4X9O92pQGuLm9TjV+Og3mhHHf7/YkAUIHExzWeABSVCKHAiTuzAJqlFVxqD8KqP860NddosJvtYE
35nWx8h+yilBv91t2/y+4AlT3sZTOKLKGaZXRX4w5Hch1aFMLUE4f4wk2rEezyC9ib6o1YfxLb0q
K0nqP1skUoxaUWu07QK6La3EqBsYQK2TQnUREdsksphg/qMOzQllo6K6k8yrZnkoord8qmyWITwe
JtiOLHVGGbiYJ1dL7svki5zc9GntKjEBZLsPhmoYGNPRdMUSmUyjeMrrfuV3SE/hASMTpz4wMERF
KQHsXnzwvtiqJluyIvKgSUURc57ifVA6xdGHyjHsyOWT/yayHHCK/mtIeIiSqFpZbFD4LdJMc/JS
/drKeu3Jsxq8Aco2hlY32YTNVgGSoWlCj4M9vQzhu6G4TqW7OntTILYxIzw0Xd/Xg9rgs3up4pt+
iaFgHt9BzLpy6gqDtkWROVMS3ihZD0WHeH5qUvN54BQp6P69Pe+qAD2dxu3aRq+FN4+Zv0g6RKMo
uZD9a3U2IaCPytt6KRK0ztXhbacGc/IU1QQXPrUKAX0ykEIo2oJ0UJRAvXb5UGU5YeGym4Mb/Fen
CNUkq0BdyT2t+hArjgxaYGtwypC4tJf36vWEYKSxUsI8N1r+Zge1qhBPUDsTCVTKiABCnayD2LrH
gWQsuVdn8PBZTWCylqhPUWaEiDXLjNJWV7a62r4dFQSo+rexoNitLp88uMh/PZclm6UByrsrZ07k
ykvkatXjZTiglrH+/wYO6jDXoH6wfjAtmQtlcbfjsxstlAgNZUaAg1jN2wLM5mh4sm8L6yZJ3s9v
Gqo8Q6j6itpMkioQCCDsTH70fmR5ipcHEtoVdN1PHv4/oi3UrRGufiihtK+1eBwWOfdL/WiXD7zn
jmYYzp8dkgAAJR9qgCUeB3PUb822cTW9ehc2lJLP/pv6PygDN/yvvtCVWW40BnpZ01N76g7WSTtI
B/VNdECbc/rZ37JxOT5Ghc1zbJsuyc7ahlGV1Ep2+1YY2uvA0m0pliEGOzzK7EFvsGPao/04eZ2T
XVkP8YvaO82N5kvQ93XfcEQa5kDBpo+xJZHpTAGNshFxA1na8qHVT3y+Nwb/sondxh+oI//Phpi3
TCwQ20gSuIVXlhQMhxaH5bDErhq0/w8WtV3n3hgTcg/JKCOwNvF0sr7w49afrE8t+OhVSmdz1+k2
dgS4TkxNY5GGwkYtxadliRwN/NBajJlXM3FH7btRhU6TN8Rx7a9uFadQVRtSwkJgUERzjhFsVMp5
an9u+9ArdR6kq/ySRdbJ1516lZrVzrYEmFDQliG3CgYOtdYvT2aQBvqDCQop1OXlI2WNWpgAFUoY
tkY6ISdV2NO9nYdXbZI/RFpzm4dkoWB94n6/MOzlr3iRLQmzogIfduyWHUIQyOsnwy9/rL258hFt
ny+X/X/3Dfl3HzWRX4Clk61Xa4uLodxUkVvND9ZbdBhwg0Eziy8xjYncUVZWD8XI4RaJrKO411yH
ykPdUaR+++i0MbMe4gYBNUuKdE2agICfix9r5jXyJXe+zyqQ4XEU+imn2EcOHZV3VQELI5b2q8G8
L9SpUXGZkXeNjt2BfZJP6G3wOyiLURWd3WPa2BJilgF9wJOCZiQvR+NOpXy0oNMY6US70/4WGuie
hraWtYqp/7oic0jZLK8TbfVHlPYwmxp6zJOe/27MjQLt9Abf25gT7vCwdOC2KHU89cpfJirX/FaV
iTTJ/iFtbAhXl0m13o29ioLGSQl+Ks4F1SkCmy0t/LAbV55NiURLcW72INxCupVF7lScmvbx8nZR
vy8+HrohM9lMOi9SrvTI1eP3l3+fOn5deDUynjcqr1GBnyffvl8pyhtMcAyRExe+jdZsmsl5dahX
YLfZMuEKZTI0YBQpwriDlgVJo3xcchXF/86tZaQ38reQekGm5X/+rQu3KOulFmoZBkI++6rIDiYn
UjW7XFtbA+s13mCQsRh9NasxApafRBPFoQvsw3CIPCoyonxBALveMBY+LGilirnyEg7lh4gc9aJM
CGCgKUYr1W0H2FYgcHvPFCLy2oW0zWEIt19DO8lcVeuoWhE01dNUeEv29bJHUyaEy2/GhZ4N3ED/
pv0yDK4yfjYj97KJ/V2ybQVXD0GqyL1YDLkqQe0KwAwJqzYcDkbGvMsm9rPyxtmGcNgxX+IxLOG2
teaWHzoHtxLtHRxZeozv02/Nb3DgbE84eQVU4KNUQNRhndPt3OwdO6kn7d3ooY0uYHcjNbRIGhRc
oVQSUO3JeN34x9FP8JTavukmp+ZG9lZiFqrwQG6o4Behgu6lqkWTpf5u1QNq0HSbnLA80MCULhUn
7Dvhv7spfgBWfc6WKMdXuhofDQiJ6OyKS98IF6GMCG/DNCtLk8SIGu3HdQe1Y+yxh/wrqqgoci+3
aC5+monngvD8n5u8wbqQJWDY6VHziOPRj8w86FhCXC7qoH46zsaGneaTLYUDMsX363Rmd+DH+Jk5
kKdF5ZnC1NXLXj9G54NaF7wx1uuJhE8YeCHUTH2QFqqN5dXDYYFomGR5BUU1Qi5uPdONPR5r9pLk
MbLtYP7AkfGjrrrpj+K0aiZUL1bnXHYSykcEGMGzuFj2GkNiIsRbTDzr+KbO6/lw2QzlFwJ6mIqS
zu1Ku1SCb9IKivYtBT0UKAxk7phmiawI4IvQM2tcsGdd9qWQ0iDvNAxNMGK3dpexMSN4AzMVPnUZ
soRZ872snmdGLIP6feH008gqWBTj9CW1eKo0jPYpunf5JPaD380ahBNfGaFjEPGBFgCcqQWGC5IU
LAQK5sHQQJ4S1nbda2NMOPesb0xmKEgRS/q3srlqlJuyIFqHqD0T3okh4zzDwXQeEt5eO30eje/E
jlEWhJehkyIp65a1zzU9xSoaxucv/WE4zvddD0J6fDisTf8U8Kw78wp4zjv3iu2gQ2whpYiC+9Zl
ypelPbLEdCL+MbaIAHU98EuWhGdCb0JIFaw8b3qtHJcW31tgnbTv43ahkFsjLKm/gpttsqKVTXgD
+GQs0KBPx250itExDqGjOvO19mB8uHx2xNFZ61+0gdMsHXSQvfDOG7V3Tfw+p3BtH683x7T+ARsD
fd3OkQHtRW8+sIMZ5IFautFBu9Wu1vs0296frUcAiK5vzVbV4Iq51L5X4ugJkPhnGGcJ+MBKbQLB
ED749Pw4hrckX+t+b/JmywRMaKOwyzGcgTNxQzAcJ47igdv9ZN5GgzNY7vCMC3WgetUJILIElGia
JZ3UBqsyotm3S+bKa1w05sT5UGYEqCiVWA671R0GBaLgc++UTeQ3PVFE3I+Nz1so9sNhnqCfbQ0X
SXssb6Jj4Q/H5b39NINUQUavmvnhstcRqxK745ZFU6VqQOyvolFy/jpbR0sl0kwECNkCNIxcziKb
46LWLP5hxfJNqHQv9cBuB05x8VCmBEyQ8UEmhTXOKC9rJ5q8uoyOuYT5H6o2Qm2bgA28NaYu7DDE
os6RBxY2NP2YwTxRFb/dEHXjDOufsYGgcOqGkWc69/ocklCtfi+Bm9q1Y37gQwyoBbt7mTPi1aXW
JqCEzZKc4Ytp8FTrUYqu8+pZSggv338BmQmSWxXFA5FpY56nWo5TfCNNyo2u3EfVTSsfwH/lTJR+
0r5HnC0JzpeMYZR0eojoVLf8gQ1PSzd10E9NXEWlukLWQ3/92p5tCd7Hy4ablQnvk6BuVD9O2svl
u7rf68jOBgSvk4zJGtIeXhffsIPsj4fGDU9pB3HMyR1v2LF248ZZPl22Sq1K8MG4SsxEgoCG12fp
jZouDoZ8/T8zIXhcmCfZVFjwuDaxTrmVBJH547KF38DqeeuEl6mADHRiQ67LM5zqOX9YP5itm/Bo
vNOD1O+4Q4mK/iZ6OBsUXqWcWbWaY3p9JePJMU18sIPpOrwJIy876UERpIfLK9y/tWd7wvMEVXXD
jBo4ep48pVBLhcKWkn77IxuveMWrLp/tREHttKrcAQ2pmHjrDeJDibixIpX4MLQzKHrW2b12drPp
qKFZTIpus/L0Z4sRkCFUo4QlqJN6LJEfucUQhOtORc0jELfHEDABukA2aGkkaBeOTSCr2anR3jLm
z86oYAioEBV9OGoVTkXitiMZflaC/RqxgsmDtvn+hk0zTdk2bF0x0Yf664NUQRamNeS1i0qtHOuv
ltUOmYje9eSNDQENhlHPwckwDh7LwEgj+RY077qI6Dzav58bKwIgqEVvqJ1kgP/wuJJyKMfolvuI
upATlEjhQ2pJAhgMTZRH0k+25kn3m/FToypeNz//2dkICIDCl92DdR1t6XbpTd3Xqq5A6/5nDiBC
gC6HkJjt8tGrNPRx4oDqLpAo1lViu0QI0LS80VIQZHiJqrptA5GoEMNCGic+h/YfhbMPGAIEpNoc
ysyEpzU+IFoD8Ud2qPpTB57cyhuP+l1YepfPaBfcNhYFOGiSokvnGQ1vdnUL0Qx7+qHMulf1VBl0
/ctfhSIbOwIm2HDufAF5H2iHl+Dv8UM000CiMAvsNwloM8gVaIoNtQzUkX8FBWWezNlehRdb+97K
/Dyn4p7d1WwMCKvp8mKYewur0Ve52bXSn7nTu/HbAGZUWvpw1/s21tb/3wTdCmtZBGplTAHqFkbV
jjF4v6I0uOwI+5/KGysCyslVCBMFCtVr0UVxis/z6ISBeZhvIJ3hmSejfmNMsrEpYF5WLGEzmcA8
Of45lxR6UKFRDosre0XQvzTHy2ukNlJAPRQs46QOcb1S8MS3qmcXYOJ/S0iyWZIAemWu8oWv9f4h
uVGaF7O8LhjxsUIsQ6RvggZNki+5NHplFH+KOsPlhvVoQ8v9j3ZLnIe3umLGJyUDoz/m1ePEK7N3
Q6YSkLeLP+ftUgXEm7pkrvG4YrgAAqmWfN8pKhKCX6U3NSlv7AiQkKFljDcdvsCr5kHqn+P6weSU
DN4+fG+MCLAwh6OqGUuJ7mEPwqh/iy/mFTLea2mvCuon9S1fxhuDAjLIU/nPEUX1Qyl/TexTY727
7AXr3/wKuDcmBFiAQHibMRvTHxI06ZI6MKGJeNkC5QICCKD7IsX8wjB4EcTvzOKdXdzx4SmhpHqo
hQiXv5sLTeUr/QLaTJwFIWlW/+GFEa6+ZHQF53oyeS3Lg7GZ3KUFWXZL8ZUQ+yU2jIZG346Y+EMO
ZtG/24k++dMspW5eL+xKk2uqwWA/MD17gDj3bmhLOMpxhDG5b5ieRNutm/iW1wdZd5Qhy6JT1Xji
oF5xN6Vt2KAvGuurU0e27pPEv+xwBH6KfXOdkTfLnFSTN7XHZDr29v1IDXdQUKCti9y82ZXemHqR
1pMX3o4ggEd1VfKXA4YABwdvG5omqJ4CalECFChGHCtJGIIYuXpg/T1vwStiElhA2RCwINR6pcOH
GBhSqhztX6cQwiucSsVRxy/AQdOnRpyVqHsW6ehacGdMNV0+f8qCgARgzVfRAo3zz7obqbqKq8Pl
39/fJlOXMa2ObnVdwAFTGbmm5N3oGRCcmNLRscFvJ5PiuL/xsX/tiJ8+GqQnlClGhiW8jb+vFS7m
tf4cpO9VB0HoiaoSEssSP4L6ScnDKYTUmQmFLmUJrNpweEzENvtnc16TEA+YNjcUKTQHr4s+mlAa
i4jc/35J2jobEAIBY+51aMGDQFzHX39Sju1xuFK//d3nQ2lnUItZ/38DAsU4SUWfrx0qWq7e85J/
q6qoPV32tv3n4Lwg4eK30pyxDLSUXm4duP7cNoey/bZkhE9TSxGvfhsPZcc7ZETR/zsPL7ZKHLzo
XSASszSQiakIkRQkj4RlxNMoh3krRZ7BTyNCs0X/sBRUOebVWyZaEZaRLDGCjTZFiQSd7GjnUVMn
flneFaeVoRZcBAsR27xiVhENCmjGQDfHcjmK8VWVHHW/A/Ppbfx1/t5/lIMSNntneRxGR3357y2a
omkB5iRuNUZYlYs7I7RW2eyUVCRCnZkIdCxFAnuqFjAKV1fz/LnJk4NmU7gjup6wDrE7obT4UEIP
ZHGV+a7sH4qEcO1XOCoaEJoSlqbXhrIsVjqz2WduczAKaL9jxmzwV7cowDNCERdTjihqMwzZVFtl
j+R7fBpBkFQck3fsQ3wXOoVX/0XNO68nvY3hxQUKmDf0fdVH0K7CpNnjaDwuUubXPHM6SQKOP0Qm
kTAnN1TAvcWo9ahe4hht/EtgBMXVyv2USSDiX3x+SHVHI9JL+44I7RhLW3tgxfIdhqvKacY8v4u2
FVUCQxGkTpCkvQy0u8vSZdDP/B9p37VcN850+0SsYg63TDsry5Z8w7I1Y5JgzuHp/wXNOd4ciCa+
kX2rqt1usHuh0WG1KmN9qCoy5l7qE4YgWnwz9Z7OJswnwXnTb02bNpTErvK6LW5Np4U0tm1TDjDw
2iYmKHtCP+wv6JdJePHcmmctRTCGH6qZps8Jjq1PRHvsO7sfOJcTTwnmOpcbVRqJgSMzhpM8NI4O
ErqI10XyIXVF7XupB2PfpZii3c/KZgf1++A5P8he7IFsDNzunY18FkjohL94d/t7loV1qqVQxsgt
q1EM7GqbHXLAcjs7gT85YLXxwOvjZN5sgyRLA4YMsS2fayDIofjxZwZCz34RXYyymNUFSUPXlL/1
hXEJlNrGBBQnxcCzEebGDLGiRusEClTiXRnfKiPHQlaRcHmOzA3ZGXkyWNQIBw0EAhiBpJFsvifJ
cTgDLC5cAktqDVsfjrkXp7RED1qWzE53pBvUup3gBXuwLx0pMx2fT4qiwpY4+vfFZyKFTDI9hx+r
OxpvxrvBlzy6b2XbGjjfiU0KalUuCwOaC1wDUUaV29nII3rkSWDQIpPmVNQMxE5Dh2sxKM552XOC
wA8NBYwns+nAtI+DEMkMGIOTVU6IpZEZRpns8NAgt043nlilHTgFr/bGMQmW1j1IMkUcMfaI1TgB
BveIGyC/YaBT8H8b1OLZPEvx3oIEXRxk2Lx6H+wiR9n3e8MJHqsD3ZOaff0zy2BwIp7nXuhrWIZc
1n6RtJFtgV/S2RbCAXqW2j2J014iM4SU5hEtrA7J3kSRlynkWSADFbgM5TDoEceE6bFvThN3QRz7
lmLNj4EGPRxNadItmLgzeOQ126cuXeetguFxOMtnTHFiPQJvTS/XGhiEECNdqXUQqDpz6li3Nbas
BC7lovJkP0M5ibc2mqMkmz+s23YgQYNPpSXPinqHtZWhikuqedy2CJ4YBi4qodczASTsbmkcdMy6
KRj8DnxV4hkFLyxj84XDHGjE6HXcUOfBkx00IVV23trTX/9s5w0Me+I9SXi6UTxZYLraJWHbCTFm
XNpzDhLJfL5k1j63/uvyEcYe2SyiGUbClEpQLc38vvpaTF8Jj1xx1ackOsggWapusmvoREwQE02z
BEchCJlm0NZpvCmaVWxYiGCCwFauZY3UMihfsdwmE90ofiQjLzpfvWYXQphPAps2mla2Jkfd0Yd9
gmtW9WUuD/XaUwrMVKKhSroJrmjGV/NmEIke46bIxtS2yt6LGqwMKgQnzHs/mLEhXeIEYKu2dpXI
ZvkEuauxfhUSSUu8VCmdTNYuQRo4pWRw7sF1W/ilHJvhQ/U371V6+9ZD6cVqfWyAtduowBPB2MKQ
BXotTbj5UKB3akm14+g/jhi8+8zivBhDGLI4mQaQ0ztm9xxNfynJS6/cBxK3V4P+Tz/EdQs5VNMF
BhhI7kZjqIXo1aAUx9l+xABV4NNVAvVzw/ky64HRQhpziQ95NIAUJcKuvr3xiN1RP9HEhyhFucFe
hgGkwM3jfx+PZ0+SWuZCQ2lUJaFv8K1i5WkKBFeNO5uArmjbInj2zVzqYq+J2SCruCemmyac7C69
bXvwK2Pj3bYgnukxl3usR2ojDhDUiV4f3wZcvj+eAAYb4tJKlD7EeQn1U9O8yLy6//o792oELKFg
hF7HRJ+hATmMso3tlH9njn7IzsVBccIXcuSvVV+H7l+IwDLu5LohWMIQInZMDh05Te0xJ1+2PwvP
tHUGEqpKzwmZjNAVHtO79EnXbDqBa7rzDk1pE7pGPfkU3/J6QTgfS2dgwjRjNVXQPeyo0itJXqbq
U0+Zxcdi8AFNGoPR97AGuvRNOo8KOlzoc6b0+shR32Zvfg593q43nlYMTMgVqXM1FLC0tHV68+uc
ZX/mRDqDCXpjgp0pw8eSiHE3DvpBmIvDtkGs3+RXm2MAITSrqQssWPk43PT5g6BGdjLey1ZkT/mt
ghtW5E01rEfgsqSBOFWVUf5hRPakUmWZvtEbb8SCvsSrf2AlHziY2l3oF1+39Vt344U0BohMqVRy
cwrR5QQOpifBTl2Mg2DUd692trErXmtHbG3ubtRVnF1IZdCpHMy0BRM51VHyQazrm7lTXMzBDneT
r/vlfewKaJ4lTrHf1ncVQ66C2czEkPVJGOSG4NQGsTspdLL2WDQt5xrhSWGeG9IoK8MgUhSxDrNy
6DW/i163FVl/aSw0YZBKwTAwMrLAjOjcYmI693U0Nr9WoEEInf5v/uZGnk4MRtWd0BK9A4Q0wjlO
dlrqTf+1Hfz9jl+oxKCUVY1NaohwNt085d3fQ8kbTKKu8yFMWghgEKkp+ipVOxh7op1ybT91APTy
jljnWuDgBs+vPuQggkBvEgOiMPJZHkofzTeBIxSgEKKuXPiF7JFn3lOQK5XBDnCITLmpIt6Ud+i/
cbHd/aY80QGY4tAdomP2dX78QzNk8EOJghTLyXXBEe/ntxKViNATX6e77Cz7ld/94FE/cc2eQQ5T
S8VYr+kL5GAe0S4ODkHLad5Am/S+2LPiCVy9xPC0At0U9kqBCOrfcWcVZZHSGLDJKj2K1b7lDtJS
LPhok1cBzAEKcYYyvGZOuJpp8a1xil1+AvJi+fCnki0LXZiza8NiyIwkEBwQyc4g2rM0N9Z+5lh2
zDEKij0bOrFjmmavBCoJcWg0zazs09zWHiqE0ahNoSleeeUdIucjsXOacZ9NWdo2Ahjb5vQwTEK5
z+SBR932G9v79anYWc1RH0Sxy96jqOBehu0phm3Vjopd0bizdujjbXjm95to4CqTgd25MedYk/Cy
iw4itr/ruCuNm3Kf3tCCvfrA+XDrAHmVxiBwO3S4mNGw/m6MdBVx4WAv1Gi55mNxkDDvnyACQWuC
J6ceRzQ1vi2bYbA5m8U2D00oimVePnmbXfEo3c4+rV/FRzwtnfyLNXlYUodhIYdXsODpzUSSodF2
JI2Am1Yi++r4fTbuFfNrrye+NDxtK7p+j16PmAEUzZJLRZyRgIrlS6NWdj8/zeQzaZqro1sMpsRi
qhXjiESQqN8YKF9hNXvxMPKyde+R6NYnY/BkyGQ5BScN1njYdJW0ZFvglAMpLhpLsguiRheNOZrT
PAou78H0oXMK54fg/v+dItikGWJIRQjasKrUwMnPIJKFUyS7N7x1jzK3lrXt9RDFBHNESYhoEoBZ
fi6fmnu6BEK7TD6aqN38iAiWl12hHv3bU4U8JrAj2kzSWYW83rLTJ5paMV/DS/EmfJtc4Odt/F+3
hrJnyUAMklQkjBScZa02tqwldlfv/sDmoRIDK4E0T02RIWEkkoNqnFVjr0icY9t0K4hg4KMQiBlE
Kq5RIo92XxtONp+n6ce2HttoDCkMTmiGWSmCgqiu98kTXZ+UOMYlAxMKrcXwXkk8lRikiC29SlAe
RlYgO9XmvaadJMI5tfV8x8KPGKQIFTkMJ7zS33ecYL0qdn1Xl8Cl+/I0MHmUu+DmvzJSsObGoMY4
N0SoVQBgSI5kehhUxzRze/tDbQYEYIFn4KHt+qqAEyFVJB2N2NciXlcRdcINJ33Hp0U60uo1s4x0
QB+clD6+MLvjjA+jM7nDodzxWNN4dvf+94W4WYt0eShwOY63/3CRxsfwmfykC7iDG4GTtOYZxTsi
LqR1ChGSRIRytYIaoHkUR8QddDGUdtHuM9munhokX4+8S5j30RiUGJVmGhsBwYcCroMJWBTwJv94
EhiQ6GQNOalJExxrOkfYRWmOHLvbjCNgdww+hFlaECLg5ErRCJ6nKC5Ee0LJCY+/rjuqRqh5Uw0S
3m1rf//ZLWtkkGIE09QUdhDbHcVsh/Xc/bm/a0BXajmGuAMfuelQiMod3oOTA1HvHacLSxlEfZBI
AD+ThtOAZY7xs8ijBuNaI4MXUSX3WUmjDOwFi78rqSOkTo+HZuTHTj/dyi+im99/VjVTMWXREkWF
nU2vu4wU+lTRGKrfx3lySSu8X4jkbn+79RO8imGMfoqmJB3oix0vJqcVHwdoJ6j3fyaEsXv0GaM/
X9AQ1nftTkBaRY+0nVh/qkIsX3VhrB/0K3WpGaXgJHXsFMkpj2614fu2Kr9JcVyFMLaeZRWWhxJk
lcHhEN8YvnSiq7NbW7Xz79qxu/tk3WGhFnNHpugzSvsZuNT0D2mNeQawfvZ/bau1jkxXrRgjB6t2
LsmVilx5eFeapV0Xz9sC6Nl/hIhfAthyjaYXZqAP+DZz9KAGoT00L2q6K3hrrOj/c0sMEyyDmUKL
CxnpoOkY7pNji93wtPLNuyp+g3hXdej9vAQeaSpDidYWtMcARUdPdYIvkk1cw8u/CJNdfqfkdGhV
cLZP8TcX8VUuEyuLk6BMogx3rS27PiBljo4cI7F1G8sLMUjF1XM9zrjKY+AhGcK+HwN0RDQeVTJF
OyJyr17r0UbSmdcJzgEjlpyeVlhVoaWWLl6aAgUA8TYYH7aPkCeDAYlyKiW1wHo4x1Ty7In08bcE
WzufE73kuBRPEAMUE5Fb0tG7SRXOyvA3Ke+igqML1wwZaGhqIdZ6kb4HLFt6IRh8ouOI4iED/cPO
2gWP9DORnfGHqjFooVlSHBUl8l2BmLuGgN2t1o3Gsz0OJBlMDG1UcR8bJpZ0GnLktJViSzwCRp4E
BizmPC3CnIYtUdjZSoJWeZnzvlm1AUXCghaRsqPKjITGjEpUjenYSfo4a7s6vGgTr7a66qILGfTv
CyjK21aIph4ymmOHpucjKDJP6cnsAAmtw99jugrkC3EMAhE1GCwQpkRuEP09CKGNbeCymNiEu8aR
pxf9egu9WiGpkXeBoMGJb7AcFusv+6/62djlXlnZvFfhepploRf9lAtxmtGazUBnrtD6XwJZm78j
VyxBwBDemUiupheL88zh2QYDRPOcoqZVofUQ3WA2evZAiWfZCo8ViqsXA0OtVE4gUsE8wHSP/ZHY
qYNGPTc86/Z7h7cbeJ+A18UxMoik16AcLmWMu8za4BTkLhAKZ4J9/JkUBoDkcQjnUMLZze2MV4fZ
B3YaZni5RRH3cUMP6ENIcdWIbREtSCyYgwE7FHcY+0YGbE98mbjxJXbIjeJFnvVqnuodf4n7e5Zg
SzKDHrWYDKVO4NmwE+LMJLitynhfYNB4yoddHIkPiZSAQJpcjChwt094Pc5dqM3ASqBhN3Mz4kM2
3uSNhxhUl+O9p9v0RkHuxOXRN3BwhR1Ex6SRJQi0xy5QVKQ0wIOxy6ufjRZzFOPJYWAljXQyNYKC
tWkCUsTTbohKZ5C9mjdJx3FvdrN60tST0mnQp7HQMg3mkEn8ioYLjrtxPxODInjx5EpdV7OTGge6
UT32kh0hjvAsv9F0LbjmuY9uHqSwm2mmMjGCpC9nJ0CiHTN6aNLOdlh0aEY2FsPRsTYzs3lZIfpd
tpyBARZZqEYrKdBmPIY3Wn5jCQ8cg6cX15YABlNKQVdxmhjgbF+QwRgnn861vc8iGIfwLrlrd7wE
63o0D+50DePxlA+KuUvLLun1IIdOSmeLRzrtk+3egzdrJ2PHMy+Nt26SV3GM6ddTJ4oGdTGz0h+a
sLHBYPoiCtE95yTXEfMqh/4/FlcpiA5VfciG2Rn9+MGwIeOYPDTYX5PsxnvjYuzQ96546ZE32vkb
w7wKZpxhHkUiZgLu8MYrDzqoOdof4MCLHaSwwc8LlhDeuMK6UV4FMpcresXjpkdnuhtJmtu1lldI
/5Ws5z1dvbARxu4bve1EvcBAbtN9q+TB7o0bKeA1ptAf+Wj7Vz0Y2x9IogmpjsTkkApRY+t5AEQc
Td2JJg08NLKoISPfFs+lafCSNqtT4SrYIZDlkiTtw/JscF5XUiliziSzB0ee0MoZORggJLl9wDP+
jvZzyjaawKTKFlzeEPy6S1yFM6c7ZqUVpxW6mFLyDQF6az6G+o7jDjwZzOH2UxHqGR2VpTdp91DB
Lukqr2Bv7TRkCRBbPvM6LX5zLfzSi023FFkXZkOIgRNyKFtvRomyuCS7zs9kt7yp/Oyx21t7jp7r
znCVyYQratVPhjwhXEnP5TlH/rdw6OoYeiU4UBRVCd4KKc7Jst2ycWv1IDtNELOj8jqVsNtbjP19
Kta8qsWAdGflozrKaKbrAsMTZMlTQZYeWDwint9cBlc5DDpXgj40Zgk/kB6xtBF3j/EQnMcj5p78
8JGXOP8NVF6lMRgtdGU6SyHBGDz8+1E/1rfZ80Rs8lP2o1PmT3secfVvotmrRAacpQCRiqTAPKLD
iLFgyulJpz/5dRyubgwqp9aEnEiEPpnpPvlCd6eHXm9LN8m5OaN/g58k45khAyJhm2ex3mEyybxE
d8OMHlZUPjzhS/NC5+H1PXLeA5f5mWsvDKwEeT4XGd7icPH2gD3AN7Vhj45p6/h42Y/xddu7Oc79
IRszzZqqULKQLvC64SBGHJTk/T4DHvNY14NWoK+uJqoXBKBZVJTPOLIG/gMLzObGh42o8dDUBBcp
umIb8di3yABOyW0ecxe90JfRh8tUwzZUzcR19mHF5ohskjErSPzR5mL5OXhV7zBRDQhscjv0eTsC
Vq/uhTTGrfo+ytWxRGm2yHZmcuq6n0K7D/FALcloByFvtGzd7BbyGOeStCkw0grOpe6szkHt42I5
3Qu6sy4wc/dzaZmFOMa35ihprAnTtI70WNJOVsWlvTZIeXdvdLoo8XkS17kMdPS9G+C/lxGZ/zt6
HfIxSjBWBkt0kfJObTTK+sklOfaPKSTn++CR9hHWlyxx6MgWdwEN/WAfzGchn7kHEjPPjVZHThcM
U15rBR4R+m+ZlO2E3uR4xKrTGYqoWoaKVVsKAyEwXyxRgSzXsp41UtktRo62YWMdi68i2D2cMkli
SWtxe2Y/9d1E1+URVIXjg1q7GticwWrlciRSA/xwfguJDJLo8QgSGx1KNZOt/sQyYjdOvPwkIR8u
Y4IYd+mx8mm/DC+WXG8KMyxLlnTL0D4sw1I7tcwb2p+ZmI7whr5BtCyYmD35KXmZLxu8o13FGQs2
aqExWLQMxhNRXhCkRhv/GdAu76bnyE0wnj163V/inofPq6e6EMb4YS5pZZhhsbk7pv1ZFvKvc1S7
+tgf5MFwklzlKLdqmQtxjGVie3AURBZ0C7XsGHS5M2m8Bdmrt/ZVBEulFDakz9sgxTWglc6Esndt
gsLY51jjalZhIYWxxsJQkJ4fBMGhbaX0SZo54ivYXd/zaKjMPG3L4ylFbWbx9B5rvcKiE5xbJh9z
/bbXT3nPY43jfBt2t1OkChIARZyc8Gf2M0mxPYE6GYpBsRui9cOTvuCtfdjWiyeT/n2hV9vGQ1FM
HWzddCvhIA33f/b7TDgs6lIVkQgdq2V1qesHpef8/3nfhbmlZXA3gjoG36UTL7V+K2miPcdv2zrw
ZDB4IAlS0ogooDqIoEzTI913peF9+9XLaWHODAyohRQFXYAXV1Lb8jHZ1whpEFzT5gcD7We4pr30
HhEWx6ypu3/A9IVYBg7yKCjrSAX6TMcaDf0xXg7RPvN5VsbRjp0bEIrKyK0MXymp3pT23iqIrZVe
onyqfHFVh50XKNV0GMIGcor5tlUPAjnW4eMfGQM7K0BZoARBQtooiC5F8EDQSal9qvK4UIOJlAxx
QM6+nWigm9xg6tvDvpuvqk2XLKPDg5e95ECAxUAAiZpyTlUcWt8cxOFJJq/bJ7YeqizUYTCgzIgU
5wrqSZqdHiZPccNjetKxshUs3D6eWQ5HHoX+DaO2GEwgg1TktQRME4/xPn/MnNY27mlsGR0lDifc
etS+0I3BBlXVAkLQzeHqFx3ki9UuvnQ+GtZ3oN91eV+KK41BiUKsmwBTWWBVQWN++5Qjrd3aycE4
1k7EzfpyYM9isCHqahPN3RAmZj/rygNddm7wPtW67Sl4y2E+AnR3jGmMfTYGbSGB/ea984YO1BUO
7vTSwe684kDTePA0jtT1kOsqlLEPtRRUiZQRRm9K6ZLoWNGWtq6AXsouLnwh5DH1roev1lUeYyM9
RqaaUMMTv/GCHeqLnuBIN8KFps7Byrlt/Osf7SqLsZB87vLKktBXJCsvKfqJxgQdYe62jN849FUI
YxlNIpVNRGEWQUr+ZPjg7N9L36znzp09eZ9WNo+FjmMmH+hJzNhKRxEebYjZMyb5b4Y55Bwc7yux
vCSpVJt5gtyuK2NtGtj9iC84FeIipNJoq8+fHSG7hEUvQHtR0Tyyhuu+P0h03bkbnLGL6VD58S2v
r51jFmzTK4gN68KUEV7Uwu3YnMTyti8+03ZxtXJ2IVOhV9EcNRARDqprNL2X9qGnDDx0Xw8lftme
xiDGIPXoRTRBSNgZ4GiTDgNmfTOMSKfmV84nWr9GrpIYmDC0uTY7AmwKB5RiMxiE5VSSa2GEM9/x
mNV5Fs5gBIkLEsltjGGkcm8koNjnNEz9xmcNkA8gc2Z8WFeTdMIoGRFiCryXXmRHdeJj+QMEVjBv
8wd/2+9v3Okqjyq8eFjIXT83iiJNGOTqvpfIokr3koPYEuOvn5ussq6yGJswOytuRx2yeh+0TPfw
3Bv9MD/QzT9YvEoc9AFxbINGYB9DjKtExjYG0CAmZMDnIucyRlcFmPcda7a1C62IZr422Dy7X/fg
q0TGQGLS5UKWQ6KQ3zaoXpi7TuOBEn3EbmnFXB6j1Ell0eLyoNt5aHABguJwN9/T1rBhL3R7zimu
e9hVJ+YemQQjSUq0HLni6P0TPWkYvE096mLknsffu14ouZoJyxERV1UfhhEQaihbuxIsW0WnvKga
nh41d3X0ooaGIwzwiWbmaco5WbZfMQtC2SrSEPaiONUXOoCb7QI/Mh3aS8hf5sTzPpbiMswC0lXU
WlTwBZTotuj8zsXLEn0rvLfdekl0cazUVxaeLgqFmgsFkGU40vBe9aa/kfyp95NfHfqbWXeEO54z
rKPlL8NhqS2VPJLMXMIl0Oh2WdY2tjhwPJzjbjIDKXFtoSGzwwHWbQXaQhsr0+wh5SRHuEfHwEgS
DcEozjSQ6tD0E+7H/C9sl7Rbsm/qzO7ikyZdpMxwosgjEUZIPEJ4ne/UxzZ8XmZwpS8iDPXncIp/
mGMt738MeHgewGCLWVUZGHCQr4vRxY/GpmKHEUuneaH99XwHWI8SrgbCIEvWtGTO6LNsQM4pfrBg
kLPuh9L3bQTjHB7bwqjWxVCWIUyf8gHmvnkYfLyh+VMRnOuG3Y4zDd0QyA1666Jz54EIel+fxMO8
61zdT/zA4S2Z/80789fxsWyXVpfVpZFBnnkxKVWtb3jKrvfo7AU/VOA484cGxZZYlib0cOboosff
yKeG5q/4xPJbTnrYyEaPOG4sups6MP05t350XevMI6/XkufQbHNibKQZJgcQ1mOxsyd62Ei5b3+E
l8YlD5TlV89sHq3wGlBpGItWDDS76aLJxFmWrFl5o+eCkyuRrQcYodPcLOKkJykIsCCxFMKg4VxH
UxfRVEDR+Fqn27P1PIa13QUHDG1xkHd1LnApjAFFs0kmkMbDqSrQnI9u7lbYhGvTCkx2GD0FNjic
4q/bjsw7RQYFA51ofUlTVLmV2GkX2mb1lPev20JWb+WlZgwG1llRJppBsfa+uKHsWMlFRQ9P8/Q/
DFKt4e1SFoOAQi1Gap0hT5mesxtQxe9LTzpKKJYjtcKv0HGksQnewTJCudIhTdirR7SZeeGxtcdj
cUBbt6txkm5rgLFQjc3yBolQzXGNOomaPybxQxQeON9pDW6XAqi2i4hGahIx6huEF0YOzgQ7x/JN
4pquLoMUQPQVL/Z5VcBVxF2KZIIoKe6FKBPlyak8cye51U5+bfx/psECT3zYVpB3gAxmpHIeS0aF
rxUKN1H7kPEeEhxvshi4QDShhpGZCU46jbbSHFRJtkPekVFn+YhJimVglY+Kf4yBR3XXFK2GExvm
5y6+hVLOIDyk1qPVYdIWLSHbZ7YWUWjiL3FsCqoBVagRqTgzg5yNzjM7F0NIoDqYnD+TQ99MC9vr
00AbIxlnJ5lyjKofiJPfgiIqcjASTXPlgoQD1f5tmevWJ+Hy0FRdllD0/rdQNcS6cXkEvov36lH/
m1KhlJ78Etj1kU96sGp9C2GMhmWVJ6LcQ1gqHHvhpAYc9121vsXvM96rKIKmmCVC92S+zZVvpeXU
+idyXeBx/HVejLcSKy9bPUVFMJty7IJ5MOW/W16/DO+YGCcdZzLVRU8f4+KlFe8T9VPHpMqmpCqa
pbEpwVlIg0EwERhr5i5NL03jtSqHrmjVRTF78f9FMCqk8dyZg4gwMh1OSuZX2WmcH0LlqPYG9i5+
pmoGKPgljUGdFkn2TCG4FpTb+eW9c89rj+T77NVYuMGrIfzGZa7SmChlSMnYtRJyTtXP3jX8+IgN
ErRL0PTlE3+V+nrosFCOCVASLMnNMKwO5VD5kZ0I6btwp6HxRuSyj68b3lUzJkrJ5MAwFCGiaRKQ
WRXpLqo0zgXEVYcBb002ddVq4KONlWGfUnApBH1fytpultWL0LdgPkeRPc8dq8idLlU42VCOimwX
N9hI2lke+gkMaDtRf07Mp21AXb0srl+LZTSeSJKXtYYnjTnvCkVxZuNr2N3ohMNWsxqWL8QwSDdH
Q57MFsoicSzndmKWD02n+oZRXNROua1iebet1qq8xR3IyMM6kVojWYW6yPjNaBqskgA56eiEsm53
s7staxXFF7IYiA2LXtH6EffgaKpnNT8pQ/vQjxzM4AmhdrK4bOu5tGY9QaCHfV77RC7tXjOckWQc
XejPbIQqbM2iKtQRFNdogslLxTHp4Kblb5/WOhwtjouBo3xIJrEFMTjWy82+gvhR8JoBhW+aIkDG
vfQ48ngnx+CRqmDcvyzxSGtdw84zR/aaC3nUX8GW5CRP7U35DbPEvKoZTyiDTGGthb1KC7chuOKL
50J7A4OHva0Z71sxyFSlk1CpKaUxsL7Gmh1ga8m2AN6nYsFHzHOzGwxAuXovog7zzm5x09LtLwd+
oZFzZCwSRdks6IGiTI6k9A/q8DAN8l6Ixz80B3ZgRAq7kLQmYrrep7zP9WN41A8xrkPJKY/1LvYt
7ogYTzMGIOpcLjD4h76BEU3LcdzagflD5LXi0K+94bk6AxBVmVloM8QtTxeTz9F30sm2pOyCCnlh
p5wP7fTKsQ6O/bFUHYZpREVCYONfrH3j0axi5JtnxLAeekp8weU9o3gaMsBhpJZgxQKeUXF7noof
Yf2tis+hZit1ZKfiS8VLJa0WIjWsNhHB9IhtEuwarCbTI9kscPVTU6FUxtLk/sNunbnpxXgKv3JO
dN1QrgKZb6jPI6kQGNL2C1Qnng2/cujqI2ln7MQz3WL8P/RU8WTSvy8ulqaIzcQq6HM+uEnJbaeE
tpy8bCu2fhtf9WK+XCh3GMdQYSlythuDU2uBN+ZNR/Mwd8Bj3Savkhiw17ohLpMZ12TbH7X8OGc/
tjXhnRaD6w22A40VrRW3SNcbeoR5C/JQV91hWwxPDeoKi4+Sl9bY1CosT1V8abqEPbcsTN/JH+Hi
10Gx9YA+nGJJoK10tD8r3sfHeq/tKNsib8KZowpbEAiFMUlkHV8k6nZG+ajxBgB5v89Eeq0SJjPR
aEVd/ZmYt2rGq3xRdN46KQa9+ySaVGRd6ZBVvO92BJNdb8WZ9p7mND/pfOLLX9/rJuOOkdi3LUIF
pJSH1B6MHxqP8WYVRRcCGF/EDG5fiQrqTem5PTRoAhz87rO3+UIM44iBZSRxWcO+EuMUNacgOXfq
bvuoVn1xIYLxRaMZi1i0kKNupH1qvk7Tqej/2haxClwLEYwfJmNejoQGC4l+ChNim6k3a89T8Rp3
vPnr9WLC4onE2NlQYk9wTvtqKPjTtctj4c7YvIyO6hD9p1FiGwfrqeEiAXWQD/a9kEsdbIE1s2HK
hZG0oatILuU7CDBCMoSYVqOsaYEzc1Liq4WnRfKDDRti0hctoT2v/VtmgI6GzmYi73JSJVuL0I5K
cyAjR+gqSCx0ZIw+IGpiaD2lnZfvzPZJlnnrr9Zt8VcmQmfMXarCVGxSHGLduEr1qApuEXAyAdSc
t74TY+4tOsZjUASiX6F8KqpvirEPwscpE+02Pkk658B4+jCGPyfi3KUtHml4MAv6U625g8XRh575
hj7sOClyfUlbNxBh6Htp/FnUpVOPhZ1+akfPwuAMNotL4or01LFKrEKRv9eEfOqddDUvg7mDlLaf
s3SCKiparMx+rxcXebol8WuQvVbKd6FObLnYI9Sy5+DLNkLx8lMGAxtNourhMMEsMOaPnmTarAM6
Llu0+e3qHKMwGKRIsfGWTD3ysBE5V9G+Ky+Z8Zk0B+YuJRqZGBbbDRRVg9yAaBipXnXAPjy7CEun
7N3tM1vX4yqEOTJMB2slyeGs2A/sRChID8q54DVcrF8dVyHMYQ1dV4YNlmG6Sf9dVg6B9miQQ51/
aYKnbW1+YwFXSVTdBYD3ymzG4gzriw60BaIAf4yx+4cPnNeCs+6zV1EMjjZjHtYKiCVcUgaiTczO
FwuhsCPNOkyhxflMv7kprtIYUA3qPpwJVayaQChBqY2q5/aHVjsp8teim3U2f/Z3lU9RW1ggA7Nq
lqtYaYmEq/5t8CQ3dQfdGffoLTzqb4qTYs0GHRwFGdf2V6Tm8BENr7oygNt2lRFXEwy/mm4jNNop
PCuhRr0hgA34iZ5nfSaiq6nCSDr0ooPMJ8Oh++DFvfBUeNv6rN9Wv/Rhw34tqnMlkAFLSO32xpe8
ctOo9iLtbogftPLbtjCeC7BdQHqCQScVvPhoB81uOizkacGHSlsIPsnYtDAQtgmoiCRBaekTsAPH
NhDXJDZoF+Jzdcj8+DG9fK5+g1qnhoVaio7Zk3/799w0VoCVQ8glfqf1G+wbcsejcqTtJZ9jGtYW
wqidLsCka/W+Qp8dzGQ+SJQB6AGpFc7XWjXFhQwGsICKrR5FaDEd/WAH4nrQ0oS7YN97ImpE1Q9e
D8F6GnMhj0EtHRxb5mBBpxwbkXs8eqbBnm6p5dc79DnxVtisguRCHANb3dw3USZhwduU/4XV34ZZ
unHjtgav/WgVMhZyGKRCj04oy1qERvzwba7jk6D3nCiQJ4EBJV1IlWqaZ8wVzAdLOCkdpzi9/fsK
u0JlUpN2Hujva9XFFA5mud+2NN7vM5Ef2iBCMzcTFL/LO7Ec7Kji9Vqs31G/PoLCrkqpslgushop
8vFtBqwq+3lPl4HpGO+mi4L468fomX/A8YVABg1KTBDPGPsHKTzorSXs2P1ndoBXwOAdHf37Agei
RO36KTHx6YMczKEZiQ3JHuOM9zL7jXOCZwPwJoGHggGDQhFKCVw979MeWLUUe7n0XgyK9vXFchPe
Q209qStf5TFgIIeDJggtsgaUY4m+Potd2tqap9qyn3sW4Q6tcjVk8EC3QEpPcpozdNNDuK/ug0Pv
9N78RQZ1CHfCZDXuVLD5G4epSQp7W4SSRFrj/0i7jua4dWb7i1hFgnlLcsiZUbSCZXvDsmSbCcyZ
v/4dyO/zUBDv4F55Yy9UxZ4GOqHDaYKgqZwdxp7yHI0QySUwj9YFApcnDL2p7odnPvUVaU5mCG3l
NLFAuvP7XXnHoMmjR/uxPpR+LzuWe165t891RY6THKuSi4T0ONcFqoe+t5vMTS7R9OZqe7Ff/Adq
mmWbxMQ/fHmqn3UrjAaEvtonljBdMEYz3+QHrG/fIYl6+BBvJ2rci7JC6aGPFEQY6eUrUpYTA232
N2bEv0DLYif1zqaoJ2qcTekkeSxNDQ6SQiCHB0s7ZuF1Zk4ObZ5M/Uuse0ufO2r4a4p3Lf1paPte
/v6XHHPC0zdIq9MMvyG9XHy22U47NLvRU4EQI8Yv3bJuhkFk5EsUlN543BTsulb7rIMRtXSvDfeF
9iTghnkW/kTXBDjfTJQQjm2QkazxIJ+AM1z24SU2du3EsCw8L2j1I9gDZRkyMBhlnRfMBPNy2SDJ
mls2j/byKSPlf1W0VwpE0UxD1gCbZXBhQG82WRxprQZmmDC2r+8hNuRf+pGvCkSfj55+E9NsBbej
vAckqjLUMGsA9KPZS3PlIiDJ4ORW5pTFRwjhqW/ahqUg1cCZjzErYhNxoYZ1XdmhJNPFYHd+o0p+
Qf6SEudyYDq0QU01zFLJv6o4UJqLWfkcCVdebgrCiiHOz6Q52qjNVm9d9X7y7Re2tg0Y3LmDTQAz
VmDQI1JtP87L+eZlrUhyYp6bForbLTtDyXZVwM4PL6FiOJn9cJ4Ob6BehWJFh5NAS1L0PltAZ0Jx
O5WvJxXgKYZ/nsi70ICjwj+RtdK2MtnQWrf6Yt//xknHXoMr6RsbfUt8EUaC4L74J3LcZ9FY54yp
Vuode7JuNSMTiN67+PSVJ0tViarjMf4uHDB19B1UmHN2pYsUwQdbjotuG8xFuOln2S8BMZyIUhmb
l7UiyfhehY4yekYAZKlq7px3jxNtboDuurcTEZbf9nWt6HAKXGn6bE8TDJ9UOEMXFAdgEPkAXax9
LA4fdgyXXQRt/y7RwB8np8rWtMyLicZm1zJdLF85MrwtA1lyP8ektSjC2dSuFYOcQmuTEtY5ExAs
7NpR+9GWZ88ufvSijTnbF2aYrLcWWVfeg2R9NHQa0y7deG4AzBwPmlf2mSdQL5nzib/P7kSGi2mi
yJLR30NaV2t8ObtOJwCdTIcovMO0okoTJ62+a7kkUGo+HOaJcqHNFJdLb5qwvab53WpDT+p/FDRy
aPGrEKWVRaQ4ue8ryVaLqYIxnKrd0Ll1/xVOzikMlGiWSOCUN2XDlhVcGdEshXAWsdcru460QXNj
WN6eXqhtvqvkXZII5qm2ZAMPcxyjphmwItz5FUamRTXzkhXmdB2NzEEcKpZrFv918zq7qDUh7vSM
bhqboeg1V1sOcXwzi9z9prlQZRPTZ7CCts1HMXYvj6HRz+CEuijTzBh5S/3mAhLX7dj0PXWz5/MS
z37yOgj8zdIfinyFa0rCpFM0UFS64mIo6z3thfkHpjTnaHApjjK1uoxWuJ/2de8tdv9UTofkwwK8
QbG/F3HEqbBZYaXvGC/YiGzfR9IhKQRSvX1JKLgrimqYMH2cycsGu2rCAVKAMQLLNY7sDZm7y+BR
hJvNMf4kynMIKXIhTKcMGFYkoGg2u/R1fwIFkJ2VoLzgEr8LbE+IxLR5iismOd2lWFhijj10V0UK
gpXc1WpnIFvkAqZ7l3sk8a1rUZuMiE8ehTO0JgBP6CBq3mODySv+U1AhOLzEtoPrJlDR3PChyzQQ
ecCpYJCF9ytloaaTUaqtS4J5l1xQH/mAgNywYJSp2ySsw74/WB0vFEiOYduyYVjcwfbGJGmpiodK
LgdGoLNU+YE+t75SoYli9j6U9MCTa02TH0jSzZ4OfQ6vhvZi6up++1p9GHtWoPIiYdC4cY9v6XEK
P/eqYpIQ99h4Zo8MD7ouPUBbf0OT4JHBvYj2XL93AG/pcSpvz2OW2Bn0o7BusGNnNh67SSAogmvj
U1b2aPWtPUBOrPI2nyZHkkSdzNsUsHcIQKkabowzK9E05cBvp5q7hDey+TiqgkTz9q3Yso4cCoo0
Gv+YRLpmTgBI27rIkiqlMwYZKste4raeQX3YLaDcSoL+ic2LWZHkQtGqVSMLTSeaa0+NgzbYKJWd
WtitL6LCnVyMDnDo9oK7uSLLPr9rAwb+1O0LrFU0ML0YoAo770VR27ts26tWrZjjrLKOtWxtaINs
u1O/sC3X5i65nNwQSfV4p379r34aIr4ixpmNLE9Qz8tyzSXDeEmm5NMQi+DjBMfIPy3rgcxzNTG/
Zt/L2bNEvv7nrYbckamcPMhAWO6LuUO0wVpTieqpGhaTGqIdDyJOOIFIkwmQ0RPErp8SV4uweLIo
HYnozvk7eR/fvrkTlROAuOuImaiMm/gb8IaxhcTGEvLKKXVR4pH94LcR1FtK3O13piTXptJobt04
QInLv8tYNBf7o+SQg/Jp9BqnvLHRT9EEwtckY+IMad4nI5IeY7NXWveCXJGjvMuP8FnYmWF5xd6A
uLMZPTqhk0eUeni3cYUTFo3zIrqWNJO9QB67Fy1z1JsJQFtYsH00XIZ2El1qks8qzAgUhPOIm7b4
pG0a51BaKSwHbcLN6mh0lO6SUVC0FAioxr1Y5r6m8dSAtRL4NBWgaJPCsdKH8+IpYoL9fZXj6AoA
4PYA3kHLmv057+zP4/Qhn7U6J8bnigQWrs9RBWfjynkCUJ/a+e/oAUwKdEVRsNbKQsDNP+70ONfU
0Zyxlwn4FSxLnd5L1wPeD/oRMFqYUxE4+k2zvibIHVvYJeViM7MuB+Nu8dCu9lhdDC7LJBc/hULO
JIlXrzU17gSrdpZQRIGp0oB3Sr3leb5tX3qvwuYp6WCr3nmR2JK7NTXO/sbdInWljcO01daZs1s9
HJ1qFLiqd+1J/JVx5jfUmznUJU110VnG0B6iHaB8vtLGaQA8gu0+ACnyi0Dqd3Pwd+xxBrlF7Svt
c6htUv6gALGaqp9i6D/RjXG22NaKuIspznD6Mu5Yq4tK9oOrAFJ63iuj04tSlRteRpFNhRBLV/Bq
UDh6ej1UCXZLIHi3b6LhpQKcSkstpxuqD0j+mhKP6BaW1FTHGc+E/ijdVA+xG2EzAOAfWO4h83Nh
mXvjJN/Q4wy8vSCZjfc13l4MI5R1BUaP1oOBTT9seapQ1zbs4RtynFEfq7nBokq8SoZmdGTzs/1f
wYOYoVrdFD+LlVCNNEuJ86uXoE5uFTwpx5fzEr4RCLwhwRmnuUnbMAwzhBy0uOjJg4ECaJQ+5svi
dYtznpZA8Pj3QtOkdUbTArR682bKzUOlL9fLt6jL//sr4Q1TnFUy9bJW4gKEpvFJWTJnIpoDMDcB
O1uG/Q0Zzix1aEKVqY0gStovPnsEszUpeiB7jWsfRG5EdFGcKZJpEi4Zs+tKabk13WnyRVM3bjGh
lis4PpFccwYCS/CSUbMg1wqMetpIXwp9vDsvCht+Y310/NNAkkJlGdjRdWl5rMbIMQb1aKYii7BN
RjMM4M/Ius0PFmVyWA1At2ldGgfNGDtKh1iXChN4zK5wPhfcnMhw8lY2RqL2TE/Z5iPWXINX6eAm
DyoseC4y3yKeOKmLwsVaQhkaq2mVW1Z3RojCgvYx2T6xxImbakjVFP3O8EyIkgB/fG+jXQjVM9/+
+pGg5c0BchI3U5KYrWIDiSG/oQB3Vi+yQBk83fAYAK4YQ2OjQsgsq6WgagXZUPmR/zhtlrgIkRuh
FFlX69Pvh0BxQUygdrCR/NAVNX1tW78TSU5IsLRvtoYKJCP7KTScvP5SR0GT7s4r1j8YpRMZTjwm
NRrj1EBSRr2XXYZEolzYdwzGrLrrhDjZ27J4IsZJiWVntZ6GCG3N7iEanmbpiiii9vtta3SiwclG
a0QmSgoIjwqjdhVl9hlC2/lDE5DgR/6NMsIUE3s9aehY6a7MSDDgIbh6PiesygYaxDTcSa1hZ0h2
nWFHuDmhf+Bwng/R5fNz/kmomha247HCiPLF9Jd9hh64/BChJVzyRBcjuHyDe3PKqrKorQEb3pIH
u9gn01NmCA5uK8XIaga6amBVKjF5YF7TSuKiyvDkVDH1ENiv2wckgJYZHgTaKXZolRFFKZts2YrF
zIKNOUBOgcpEJVmWIObPu0t7fhnptzz7dP6eRCQ4tSnnMEv6CPIwLzf9WDn94EqSILAT0eDUZkjN
lhADqjna90r2Rc8OqbCMtKk3p6PivXjcDnZaU7wkknTPAKLZgtfwUsG2C7RZoN7xb6CTyZavXdHk
YnyVVCOprARZ7RpJ0dirims9K1BeL50JS49betW1tTPr2JV3zNK/uzh+5EJSo7yOCES+Tw5JdB8a
z1X4kchoxR+nVQWG+TFsAdlggKFNEzTNMzEEwESb9mhFg93rKstStNpMGQC8O1epQ7ocoQSyLeOP
uRDor0AIebzVuho6LAEGIejSWH1bCs/K93+lS3wGOOvtPKQ14uKxaQBQgLZf7DewLVE72zYnlqkY
KKdjuyUndvJUzmlVwyog3ezooea07b7uBFm87Xs5EWGyv7qXqMwNPZ0Q2s2SvYvUF9LrnvpTSp7P
H5mIDCdiw9BaedchEglb06mrxyrsvTB9WGIBO9tRln3ih5MzWiOVZ0oTbJCLlZJozcuyneX13rSb
Ajvogn7fiRqkRPfE/r46wlTS+nmIIQ41KZ3eLK6yJHd0afLPH+G2Y1qxxs54Rac0h0o2dFyVBKAZ
DOlNe/2u2if268YGeb+kjiSYGxFxxvkltMOEkpFCAqv2qBl+Q2NHEmExC9niPBOZanNGd3nrZrHL
5irpTfc0f52OgD932pvkXhj5M71593RanSPnpnRFH1DShoVgEN3dPVZnu9mhu06PthAFd9tb/ZFG
vjMlisYMy6DQqlQmnZvX6bWdKgJ7x+7gDDf81DVdUqwSaJn0DepBHpJdlaoeoFYzp7PmY0aGn38n
hvwQttU3tDAtaFgJ4AyomFI4y56oTnQ5/WIDD+kciIAvBXLIz17bRJbMPMExZpFfATKy2MWJAJhS
YKD4mWu9TWIMOkC5VDvzjCLI1drrok/0v24nfM2vnYTP5IyFOpnaELGynmV6UnU/Dy4RDfxvNE/i
pbmiwRmKrkpGoFywcPK3RqVongQot+yzldyiuxHpL9/jnxtTU2kJOBpesKcSyC05OmzoL7S+oscm
8UVrcUSywJmLMYqnARh9KG1U18t811UXsSJIRm2/aVYHyFkIOgNYMyUwSaMrY6qgdbCga2fuygNS
usLGDxE1fjuq3I8oWHfMSACSG11K0c68lj5b9+FNd9fAYZ3XX4GgW1xUAWCBNmlrBHu5jn5JM3ci
9ckghoNYY3eeksD4WVxogSnoIm1Z1avvfFV+NPTcOU9AxAoXVCyocE6UlDBB1vfFcgrZ3FH9lobf
zpMR8cGFFABoz0Jbh8RZi+nMKqo+0SKwPlvlprXKvssaKn2eKDNo2LGTXKMyHgyXg8dmQFKv29vf
1NmRsB9biOz6Dg2H2SMFEyA6ajPo2uH7W5cMu1qsEnbP3g+e6rcuwOXIbe2xMT3W2uiLCgyb4r6i
yL/g2mTSZK2CvdCueqDZsRT2Irs1IjTsjD52okzplr1Yk+PkPSw7w6p7Rq5+NvUrLbdcgpjpvIiI
iHCirrNFDCGLYdTwKKl7OTym40cSLWtGOGlXsEDNylndExOwnuRQr3TpM1YCO+SyCUSDcczC8VHF
mhgn82PZjA123bPJoNu+vkiXZzp5pe3JSoTmZC/p4788QXbCq+CWGosylyyzk0rfQsNN6a9J6KnY
LZxjivOLvd0sxhD//9uAAGYTHai7BKB/wO+/EYaZImpc8JxSY+pTAmrVF7S7hEHFNAsjdvnrPHy/
F20a2TJT6yvjHGNSEsmWNZiQqBz9UaE3SFp+TAZ1HTCNug5zwfFkJ6Vea+wEATbhMSsV/ZQP0+uC
s8jDA+S8Vm3Zd0U+UeM4aqjajrYCjkh7maWla2i1lyWeXohgADdjGNhfmWgwgzZ2j76VvjDWo7kM
B9Sn/cFDx7qfX0VXBpqhJXRM0EfR7N22uTiR4wQxyxRVzWekGOXq1oplJ2+CUX78yOGdaHBX1abY
iyhnUKixS1GIMpy0b6/NwdjFXeKeJyU8Pu6ibExJUK3ARcWHcUfc7KJ22e71l/JQeliWJUwCbqvW
iTcuPkvoMswtazNlxS9sgwmSNBjc0UPzmGumGMTzzjO4LYh/6PHPOIKdqVGEHAaqk4ZbkczRs9aR
Krx/hl/nKQkkg3/NpVKRSXoEb2VKfqwHpbnvBkEA+A8O+MQNO92Vqc3kuolrilJ1ihADLh8OmDy0
sEpdQANRG6Po6DivVRk1js6GI6nl6WBF7kAVd6KLqy7B+ZPbNn8nrjiPRaNJ6XIJOqWZmMdMLD/s
RD5KRIKzEjrSfpFlQgxC7F/QgrYVsCDSI5OzC1aLN24zMTPk2baT7esrYFx4sh/9YJItBhrbJqgQ
jc00A6uBb0zr+1yxaIrMtvwJozpsRCJ5VK81Y4/3gEex4VEW4RVtysOKIndNk1zJITjENRnKMaO7
IS/dEe0FqJSfl4fNVzAa0f/wxt1Wr9XxPGnwVSogYgpquLnS+IUUBq2dBr1aHheqX2Bp8d7UrB1N
OsFlMpv3LthA/VhFbI2NkfwYVGwmw5AmIwoV+T5Xr7viZqq80Wgck3zRrUnA7abdOFHjLVRCq1Ia
Ekh/ohzr8rIvbvRE8CoWkeAC6SysY2sG5o6rm3dzRNwi3zf9R1pOsG3mf6fGJ5e6ibRRIsUotejW
DmgeTpRcY6lOLzf71P4skJBtWTwR42yTPefYIm3DjaSH4YBCEnYQ6s+WF11Gl70X79EuNgBeW+T8
t+3vikdOBZapytMuZ0+uwmns111SwJL7Ome+jZ6xIhASZHycEUU+5zSiRLFo7I33u2lIAaSGfNAA
L8+QcyRPlKHZNJOEmBj3JxqwZrjIY5x0HS2wEJRGfo5QJvtIRQythH++z0UbSGlGyqzg2vTmmEVf
JvXKMO4EorF5ZCsaXIShhJRowJpEAQELl7zuoOyjK73cVcgBqeyKvpLG/TuSfJM6CZdKShaQnF9n
qnBLu7rzGIINexebniGiyO7hnViceOR705N41LK6YrqGXsJSflyw+3ZQK1fOHhVNVJfZPlBAgQBv
EsV1mbPGMpBBFyVCTpJtvFcekiPAqK76FzY+XgVK6mRP549z01rpaDk1LWSvADzxNshpp3lK+wHh
b2dddclDJPsD1oJ/gIaBGVdwJKOhh/G8CqTiCtNI0wDvCZzOsPQz8tMSYuOTrUta0eCMRVpk1WBI
cCMaZvtYnxfpvA5T96xFCZ26ytfzLG3q7oocd021ZuYKZXKf5L+k8Esreee//3ru74TOgnPXDQBR
vZuB1wzdysqShWm1bwQMef8wXMSYxYjBVjn7hhM6DATiIy1saLD4Q5ed8+quUA9pYjtHNKBlRw3Q
t6YSzP1PAXObQrciwglEt7RD1ag9uyy9dMiO+tromK6sOmqAlY5YtVz9tCtHuM9g89ZWdDkhkRWJ
pjq234FueMyP2VVzE3r0qfdnr3Np5ox7IjrP7dBxRZOTFKmmchnXcCqDP3lkl+xylE68nLrjFzbO
S4N6FFQjtx3niiQXHieKHSVyBJLhVRiMV8M+OpSHGa2v8Q6j5gJJ3bxLW9EsoPEoGFvjDMgiqWqS
Y1+9Oym3MxBya7Kb0meBwGxq94oI58qWsZasxpRUHKKKLs7YbyVHPlQ7GRBp4z4UBd/b2d4VPc6t
TTlJZX0EPRltjkf7Bqlzh+2xpBcD9YybeC/vbU80n7wpnX+IYqXlW9XLiCKNvQyipiH5kmT6cfyR
vjCAGP3/ZekyF5vmfR3qMZss1MuHrjzI1Sed+OfvajOeX5HgDMhSWAQDbA3K1LLktNV3XbqN6VWV
7TVypwqBVkVnxlkSg3Rx35QwV+khvxsnXNJwQS8mjGionzu3+Bk/im7pvLzjyfL2lrRq1qeK3ZI1
72zjk7S4tjDNdl7c3wUBqtaGVdqi55Z8Yt3rdRB6rS9dsX18knD2TnSEnLWQ9bgAngtcmYltQN30
oimCoo2IAGch+lSaLbUCN3Z6KU/XWh2cl7htE7sSOc469MDdU2UJ8YX2bXbZBDor5I63GWwec5Gi
/LiIH844zFSXrY5lUKqiCLoRW4ilzPk7lhTOFhg6tYDfHsIAYRt2tM8AO1E9aUghs1VG6c+/ZOk1
R7Dy+upMxrloQK41LpTi8ywaW9hWGs1mqE/YXcTnjWkaGbrBGhMUPO+x0MG+qmZBf4eIBCfGba70
fV1DjMshd8b0tuww+T58EtzL9t2fGOFk2TCLIkp0iJpyv0Q74zgd0N/hSm6IFzj1CVrwgUAneBMw
eXoXCtonmpx4A3SpStQBUUt6YA8shrDKMLJF2eJtw30iw4n1aGhNEoeIGgwszXUwyO9Pbewb+H/u
GvRsmY1nGTCxghPdtnV/yPIZGaNUGtOcwN3kz7sxSHZZYDxQx3DQRxWooionk4IzZ8nnjavUmFst
gu6G3aOGx72tYLMgALse/5IrxvVKoeTImDSri2AjPIw+MmgfwMaMtyxeEUNi/IMBPJ0h5wXR6BtX
jQH1Yv4CveUXCRKieKXOIDfv64v57jx7TMrPnSLTkhV3uV10RKV4EWst4ljpW1Me7eJ7aF/NIiAL
0X0xrV9Rqs0KXWEFvG2+FI6WXpclnKLi5pOAo83GAuWkZHxK2RyGpE+YF+xdYCdj9BgdkZFrPdjX
8fNwRGqZJZZjpxclnUQMcgZlQvOZWjVIAqny53zyErNxuux+yZ7P35jAOpqcDQHWSG50OgI/c2kc
K/o80NbRqajRZGuMH1nJkyByNmRuVbPAHhXkZo49dWQUCKW716MMuhh1Jwaeah9srDVEWfcDjdMr
0nx3kJE3SV/bkMkZBRRFqveFBegEpawA9D9+YBZ+zSffHBTVqQ1GQYwut/X0xRKJ/WZ77pobzn6o
Xbsk7QQC7Y5ijwqaxR5fxpfCUd3ST3zqKofz8iHwaxZnQRYLpaeawgov0eBE5g8iAigQCKDFmYwi
jrI8lBimiX5hlgcJ+TMpEnUYi7jgrEXUq1KnoH7rGuropMleIfd/d0xckNHZio2Gdpj1MY+BgfCr
MtzzBARO2OLMgZqGWNlDmAIZqRvqwBvvPZt8laRgTg/Z+Pk8NdF5cVahldiEcQ8pG+V9096NpSAm
+wfHZLEt6XhzvkPrU8pW6aQOF9J5aIF9XDonfwVTD53+Pj3SR1G2ZVvKTvQ4KWvKChVvJsZtdV0p
d5G5N6Zf58/sH1TzRIMTMhODdXJXQZKV++iaPqDAg8J685QEHSb5ygG4LKLITHiMnNg1SpsB8xhs
ASk1YLgYDRBGL2zXxDzkogGPpXfOMyk6R04MTZNkzTSCYA4zrgJmK4QFymsBlW1hP50kJ37NkEpA
CoSwmwUKmxHmXEJy15mj3xSxa9rA4SCSgCQ7qfeRy4kk56DGJc7ncUCauCKfrfabNHwjxKO6IiCz
pVhEBooz0DCJjsTY27ClKhotrptJdjujdeJZAlaKQLW2GFlTIG8pSJ1N8h7vLVdFTyrSbmH3kJvP
S/ef4TbRvrRihPMLWt5apU4Rf1Hr0Zi+ZFGQUIHjFp0Vp7OtRrW+nfCkmvs7CsC1Jjgvy5uh3ZoH
TmG7lGh5NCK0A0YD0gNsh9LyxLYKTi56KZFspnvxmlGmIbygrYlyKhuP2RDPFg6u6XRvpkdTNh1a
+VH8eUgEorBpHta0OG2VzNoe5wqv9zlIPrPmhGiHZIGnBsSfD4kvQuAT0uP0loZdXcwsPcXaitCD
6IcPidv7rABXAUcx/C64QCZk586SU9qpSYamaOB1G6+fnWivouRnQlxgbwkeiePFR+Z5VgfKZ19i
aTZrWoLBSQYka2ZfpArQt4pyf56xLSsLjHyCnRE2akl86wORaQsk20VxNSlyc+2iItIFkEh356n8
g/xbhmFqpgwfzIlHaxltPLORwspjTXuxqz6T0TG8ZmehGRHTQ507O+nVaPoCwtuafSLMyYmkpOU0
s6z95Me3gCA85m4SRJfmp3hPAYZtHrqvAorM6r2TFIWgyqhpmmzy1dNkieIR/fSswKP6egbYtDl1
KqxtwOrSHkMWtqDUsnmDK3qclo/olJ2xzkFFLJsjDah41eQp4Q8BV5vyv6LCXWBvz7rSArDfTbVd
Beyc8BCjtOnqgQ2YJYetf/uI/ycritzNZZWqSzI4c8P5Kon83nysK4GLFB0dp9RZmdHFtGG0jEb1
AUvshlJ0oYWRQPoFZHhV1qDG81JCIsbwesZoCoZFRKNKm/W21Wnx2VN7yXKUcWPIueRXh3w37bUf
VePUidMeKhfIvU8CgRAxxTl/rQsbpWdix5ZlL54Fn5Yc7WvLyw/VdeRW7rw3PpDEX/PIBQJtXaSJ
rYGkrRq32pR+CpvFE7Al0N7XyHuV7MmKzO5MICu5yo0V5AvazlNPrpyqdomX3bRPotfCpn06Sflr
FXBFL4RdHOMC9jdbyp2do1VA+I4XscQZCKqTYe71WXV73bHQ2s4qE2XqTEc2Y4uhEYFH2WzmW18T
ZyoyWEuzmSMVDy7mmpOdVjkMYYS1QUQiCB+h4HNmImlzjAOylPHy8nsHUbMP7y0kKXK0S4luS8gb
ZzFSzVKLZYEfy6qfofGgkWPSD0GdVc5YFU4SBmH+RdYvhGC6AjHhodLi2up1dUSFewiDzApGEXCu
6Bh5JI1xUOeyb3vVTWY5Rixvp5ncOoAKNKc7tjKo8wpbn0an6exkcSfdyJ7CJk2emnJUaicZRiN0
6mVOqcBEixjnzEwihTMqNwsYrx4UvN2VQeSvmfif8dc8ihot8hCLAixYlcIBevS4my7ZyuDOdFq/
a9B5R7CiKPHolWhuR8Qa+/tK9bPFkHUKQAGovlOr11S6O2/LBBaax1OjGa0LzMNBM8qbnr5gbaET
p4K6kFBuOONCZizgGGUYF2mPrmQ2Itbt5XtW/CaX4vUwQnKcbRm1PLXKBeRYcJVdJEe5x+K4acdK
GkPqiTv9RJfEmRejQxFFb5CeUu/LGZFPvmPmM0SJyK12djAF3U/R1Of2vaFFzdbwesd2hrdyUXRx
12smopI8BYi11jpFuQtFg8ciIpzwUZXO6tRJxK0wqzgMxDOHg9Q9nJfA18jmvW5hNRyYwfpqvm2R
kLFMw7RDMrRKPAkbqwr0aFK1dKzeKyNEQo+6cmmLsNO3H4fKiSxnNIyhIyPVW0yBPrLXNpvmAoLr
MTksu3/Tr7bZKEdW9Lgbw0hh3c1o2Ud1NNoj5G9iZ3lWMU/jKEH0AwV0p5qc8DqN3GV0RT5p236d
mOVuctTpUpaTTbARx5/626EC1cxZZBH6tPBUmUit7FVn5GFSNwOe+IDrUID5BjQGvIENh235pYGo
HLDJFyEaW3uBuTKZc7VqbFkDtiWrbjFf0/RGBuRkKbntLFzltvm0ORHiw/OhaOx6LEfEK/7yEgbq
fnKSwH7sdvWBwqx8BMcdLdF/GOND9V4nZjV2YMz4ptuvw4bWoXyRKKZ62DkuAhO9qekrcpwyhOnU
yiTSVLeyHtPx2xg6pqiLfFs0VjQ4BbALO5Ewnoy66OusIfWTnwSNIoobuemnyBcBeApEgw/SZ22Z
K1PBQ0CKekctDNgUY34EsMsliUVvxE0HsGKNk3odMz6GKSOaTaBfbSn7ZiWCFBMeH+dEdbmuSpWN
g+r3xSXzobFn7rJLPWDdVh9CG38jgJwT7eXYkiUdb3lzeprNoBO2Lm6fGZYRmuqrE+MITG2BYUYF
kUei+dI9QxkEQCS2PTs0duUXhvxVuKLHIfvmO1dDTjQ5R60bkpk2Je5JSzovppd0fJnH0mtIoHWR
c96vbcufjbAXIxNE5/fzAioUL7YJGlzXiTcD7r8v3IkcLVHL0iuY3HumToQ4wTDLRQ0bG5V5Bn8D
mNIb3ae+fRcFk6t6FQDAZKf/2uzah+Vn5bb76LP5Y0C+tYVBlrxOVLjYjr4APPA/vrl7lcqSqFhc
16IFlqHtUR++ZjgaDttdk/4U3ei2FJ2ocTea6npBUwvlhczod0lLgkoT1Ui2heZEgvMxeSuZSZLA
d1baSyTvSJhg5+DkDulFXIrWUrFvnblLnWunM+PGTrDdEDPfxTGvjlp5O7WZq3XH0bjqWUeE8nxe
SrcN/x/mdK4AZI19MWJvPaba2sswvSX1p670z5PYLESSk0TonHPR9E5tpFFR3bF6BYRiLUa02Dc5
mqfQ/wr3Kce+KDIQySE/zEHoqKkxVqe9tmIbbnHf7VuPRSLMgy4isd+UQ5WYCo7SlLF+9W3cEwGg
Z8hiBLHdcp3Wx7l9EBziZgCyIsB+wCqw0ntML82SRdwkBlgY2S37eXTGW/2bDrSDKtBvRb1Tm6K4
Isj5tEpv1FjqEfEsUS27SmT6GIc41N10Beg3xzIwBz5aQDExZEEpb1PfVoQ5e5ZY49wAPwwhZPrU
ELexMWSMhfBIV06CgtSm8K8ocaaqSAlViAXMZb24GjBdHMvf5kXUyr7Zo09WVDgTZaKtp7dK2I/f
SVD0YQbFs1R4aMWcWF0I0w7anRA2USSQnNVStFBVyAD3ozfSzpbKQ9NpguMTkODzTaG15F3YwdJb
Nj00Q703+vBwXuw3nejp7PiMkx42+mJWICH331N0/JABcxQqdWgrELotQlgIaZqmjG2NGOZ8q17E
wBsa25MRLRqdU2ndBU2ygx3J903cCmLtzfzgmhanyknZDc2sIl1lhTvryLa76dfU9JYdXhKPoo7p
LRlfE+PU2NSjsrdDk7jjJDmD5WAQcmclIh+5aePXZDiltaPMKnMbr9v4kGHWfJdhEXnslaPL8L6L
3YIdOcI5lM2QeE2U09+qapqQsoOkl+YL28xn7zQPiyFc+6j/i73DQnqcJtNSXmIrTuHIfsOIuQrr
ExqwI6+6HoL5QgT3vaVga/44HVaTCduvyhqDNuPFjCxS5J/XrvPfxy70t0JvUTU16pSqbpQdYuky
0T6gvaffj0L12+9PyCtKbdfixVepO5s+KCo2rRU+sR7P8yGQPkAfvCUkKxaZyQLpo5fjL5bhz47N
fgl6T06c71jS2O7/kiBnLspl7MqFgODU7K1ARq2aesNe/tr6leVmAO2vrmIBk+ctFOZu3/JoKqna
qBQWqq47p8+esvJ738x43f46z9t5g4Gy/1s6SmVkWVtqcLzkpyzXGBfAeuPdeRrbvFgEF66i+M0j
4daVbC/oqsR7OTtKTZDXumvPD3Mvan/d9L06XPj/CHGCEdVYFSb1sBAYvPYIsN/RU5NNbha0gCdT
d/9H2nXt2K0j2y8SoCzxVWmHztFtvwi224fKOX/9XWzP9ZbZ8uY5bQwGmIGBXc1S1WKxwioTV/CP
WFgB2vark1TOOqxhrqp5SlEtsObKDzW5cVNNFrQjbX+nkxDOHuws7rW6hA7lsfYrtL6V5KqJ/1II
ZwyZTcNiUBBEd8XgRAUWHZSf0SjpnjeHbWDVsE4Li5ll+x1pnTlUCc2KBjsAHrDk57YGSd6AxgGC
FhC0s4tHyTZ1d5LHU9bJRjvrGqsQaNYT6fY0+TLFIohgH5l/yhkrGRz4dSAW1EkBGdjW5uvPLF+T
usqXEaTm3U4Rp3g3jW4ljzP1olcmghEcLAjIHjJU9eVRAAyir8STy5Aenfk6O1HjDS8YX0PVW3LR
4fHziq9+fKiddK1CzsRbMiZZ0eJImAPw6F7Z5y4FL1SPahtL0QsZ3rZeHmt5nLXTLG7suYcZgmv6
n8UrPLyLDYq+HIRN2P/ERitAH3JLsRdP4AEig2SAuXrdzXGpJX0BnCrsvaQeojbQdYErbxYg1qfj
oqVuXohWa/h8yHYdw12+18dDEtjecpdeTj51U9XNnvJvw5PothQdjgubSDwlUYtFD24/Phnzfa3c
yqLpFJEILlLqwrasEmaarH5UIdtWm/ea/XwepgRCeEKPSU0S2ptvHtY4Jh2OZNYdrRaNiYrEcMAB
loUwW1hUWyi3pXkraY+WqFtWgBX8KsklWoyyZQVzC4W9uPjaG0/nVbWZfVkZG79MUm7TCGQ8KCiA
OSFI/XynVs4go5NVDRgNVRWK4FZ0JA4r5FrS9AL8tAAn1lCSgb8/UBMnRnDOltQnV5HhGa/nT7kZ
xpwgl0/x0kLr0nAAXhT0GgshMY9ykMGlqXTeeTkii+DQQRn1uaIM2ml72xlf5vQpbE3nvAzmIWeu
K51Dh4QsjErAUIEOrDN32PcBG+EV1a03J6/WhsGBwZz2nawVk4oyqBGMV8TYZ/XeGpwsSHfhA6Mw
KovHhIAEAjWNa1G/oMhKOJyQhonIQ4i4XctKJ02xcDoOzutxO+Q8GQWfwp2U0dYLlniRd7Hl/WwG
GL6R62qv7VI0Azk4mSci4RWci0/jVmNRDmAZxEuunZ00lL53w/RNcDCGO2cshE/jdlGhGhXCGiRU
cXtggeaQuMruZzP1YPzdhchnb5VasXuC14NL9O8ptZykDmLRpbH9bFx9KqbV1a0bS0VYSwQnYiFa
e8+snl7Zl2PAapLpDUkc8ihQosCV+aVhXW0tJMmBvJ2HkRw/Cepppzu91zgwjCdDc6p/0ZEmwCmD
w4+psvJMTSB0bC+t+piTf5BKKOiP82cTIIjBIUicor20jyBF39lHRkKp7KK9eiFKaIlMnQMQTaeZ
okQA+kw6TvJjVApapUW/z0EEuLPDSJ1z3I3qcxF/IlR0U20/DMC9oBMUP1XCCZAKE7Pdy88o05cc
zSvRDqWjwX3xh924FxZCmELe++3/y9P4LE87yUZRo0gIv+1iJwkdRLZBXbqhR8DSveBJ50Sto/jd
DqTJB0WQ7dxW50k6F81gbCrKk7IAHE6eke/jRJC4/UOkcRLAvXvsSrfNSMbx4mdWFy8CM3GUL+1b
OhWRumj3+LYDn8Sxr7vCjC4cTUIJxDXzRVHvuvlGXwRIKxLBVLoS0ZpdgWZRXPdzcU2N65DeL4mA
+3H7pXM6BfsTViJqcywI0n+IMSXiqukhLZ56Bbt1NS8VzVaKDIADn5zaapiFANkuvZnKi0kTNHyL
tMXBTiiRLCkZuIXFjzL73slXMv1yHtn+8HQ6qYvDHEonvewtnKH2zR3D7czDkupuH4PNFfU3rHtX
99UVFa62EZ2Ngwqz6g2z1GAJJfo+QnMfTT6JRGzPAiF8a5MuDYayMAV2yVNX74buXsiO8Ieb9pcC
+XYmowTX19tHav32ecrR7JF45NryJ9d2+kOKa28nfM0zxz+De2/AsbLx2DCrRNEz9BXesZ3YbJGh
csde8YlPPeGs2XZ0dDohhwt6GSeayTKNQ8Aa37KggGAUI6J9fhO3H4mOdIUYJtFU/R3Nb7E0kZRQ
FootlW9a5X3WGKhYlQLX2s74rORwSDQUuAl7Y/o5QJdj8TwjkQET+EPJut5qR/jNNsFiJZDDpdTS
R10uIBA5ip39NkKceM03FiGlr+iQdFsBEAqPyMFTtZSKEsqQyCa/wYCP8R4HHRdo6cZ8ypdxLxrZ
E52Qg6u0big4ajXVtYz7kd7HJPgIVq1UyGFVGU1hqg2InDGE+PbFlE/5FdbzYbiiv8RqBIAVGtVB
m+gIBG96wEowB1Y0NtUYnXAs/muwohTTRdlF66EY9yxO1Qm0yKdijHygfZizr1bvE2VX9B+KKk6H
edeUHBtFjvXF7BXHdphNeBhkFjKdrIscRhF755XHrOwdVq3EcUFMYyupaTFH05O9XTyE7U3RfK+n
1/NSto0dk96mbrNma+2d8RWxXZkQMwRNuwfvxN72Kn8JfVTKvMRP7Y9R+7Ph8v8XyZljgusljQpc
YbU/+g1rjQ/o04IdHeAHiYTimI290+NKGmeDedMSq0HXOrIL4TE+xtjEjImiCxFObX6ukxje/KKs
zUqbPXWa3nbRdk+tW5PcpNIowPnt4HYliIuew5Q085LjPKOrfJ/9fjfsxwptIwRTWeOFfn/ePja9
aiWNs0JZ6WiVzIAOtXotMP0li3bxCj4PnxWsyim32xY1TH3XHVjGh1VDPshDsTI6nR10dfW3cRi3
LSvUN2lQYBB12WvXVeaBoNgzIa++IPvzmtuMoVaa4+6tJa6QB4wRT4/xQamPU3ufpKKbSvR1+Juq
NXusGIHztk1gHtEO9SlBRhBdnmSX3+KySh0MwIpAnX3yMw7FpwWbEiyZ5tiykgjbnPazSTcM2Iqd
QlhWF2mRw4qsQ0cytuNCWBY96qT5utT/hKiFnP9W7FfOHYnDCBnl2EENoUeifZeU69RMQR7sRxNY
uS0MrRHvvDjBZ+PzgcaSKiQv4FSW/UTjp1j6S4zgc38lpXYoDxXWsh3lI3Mr6z56Ztv6Mp+I41wW
x77XnmHJMtZaW8bbU2nlWgk2US5GjW+k7pQX1VcQVfefWRgPFR5jrxZY/bb2TuI4k+jyieoNez2W
yl2WPWr2y/mvo2xD0kkAZw1mjVU3JcV5JmQ1UTe6mIIrurcuFueR+BX6OrAUxlM9ed8K2ek2CQ8M
A/ewacuKYfNDXLGcR6bBDsecK95ngX1LfPlQf5/c2WOEH+F1uW9E5FNCsUznq09oznqnd2XZIrYp
Yie+T14jDOCGr8q9smsvsSckd2anuBIl7rb73lbH5UASBlXbZGJyj+Gxv8IavCvbwXPsmIkff9t2
c1ItB5aLpvZxWMPr+mNf3r5l4YMYRuRJX6wR2dZ/Q0bwh9v6JJQLr5aykqwlxwHZWyKlDpb+7ceg
e36bM74VlVLeHVGxsI4BtDmg4Dc1LJTmPmOrVFXUyKEbx8nnqq6uNCIaG3sfMHIyODVWWBum2hMJ
XQMkxbhIwS2dYGUiAuECK9Acw5X34gkC9qO/QQwnlFNjbSdGjKgndMfZrb5j3OXtBjcf28/0sDB6
vpDVUISM8uxnz4nloMak1hxRKoVuqstOQfaqTR1Ke89KfZrWAtQWfTwOdghiRaou5siSb0N6Ff73
QsPvSuSvnTLVSKfMEKDflc+Mi7y8SndN4ja++YLtDEGBUWbhmOG7C5wTyoWr6HeZQHbShG5UH4rG
9Kp5F+H/nYdskRAuSp0ITWo9LEK3mm9t9TN25Dlk9P9OBrsFVxA5UQPDSYMVukv3SA3DqZQvmjII
DvK+VMipiwNie1RmdK4ZoRs+6Y1TPbLoSsLQMIy89tgN3qEKJeqqEamP/fvqaGDPXSwpXULXykZn
AjaCLVQZd+f1JzwaBxyj2Wu2oRqjG8VO9Ni8aujdwev5H9AhOAqrdFyF94YnECpwKr4ClSxJiqQY
vhrUehPViT9IylEalMtqtEG3CWYLekvDcI8ls4GcRC6hLXXmQfWtWRYp4F02hPu2HJqketRZWtuG
eOow75susJTtYN6YQbUTIqbok3JgohhjRBMJyNXSycG+JUepM7e3RcNJ72v3v5/J5PqF+0oa00SD
HOWBcc92j/VdETklCqfTPvkmfWkPGNX4EaYAZxGebR/RNME/Zcsqxn1/t9pMKfp40XQgC+ZOZmzZ
nrQjEQ0BbNqPLmNcT8OCV9B0/C6EhliDbqsVhETXUXHQon8EBsp+4N0VsxLAOXyRR1obTnD4+S6+
7lQH43GeeYgv595F7/L+A3ky9sV0zTBtDFHY8LjfTzQUlWUM5Ry6mHR3OhCOV1QAYts6O0ngdNZa
MSYBzQFoPMjHTNZvh1YExiIRnNZmqnRakeDba/r3eNpVlSjN/e6Ry2mJg8SmTcc2luCr49Head4C
rJJvrB3bpkU94Wj3thGcNMZBoxwjzlAIi6keqsN4z6ZeyVdyN4P7S75AYlZ0us1wamUDXDjVJmmV
yAWVEApj6BX8ZokXP7VXGB++n45qMB4aNFn8920NnE45/JNtbchsFXZRq49jazvWIhq6fvdy4yRw
qEeMOhvnDufqQGbaNqk3mbMnVRdtd1tlxzG51sO78/67CUInTfL4V0yg68VeEsmt4UlTHkya5SjZ
698J4WIo2k7g/gxhjGEaOakZaD1x++HHeSHbgf3qKBwwWNZSa2BiJC4JsbaJTQzbnwfq5GAVD5BV
R5/rf25x/f1zmRxQNNpsp8kAs1/orututdyrY0HWXmDpJgcUhkKbOopx/2udu1hPmRwgL+3MqQDy
3lczuaNweGEr7RzaMmLr0Z1K1k7x1gmNCXJWZAEv+h32Mwm8WICBJgcaRlLIo1R0uDnm3Feovo8L
RXAsgT+ZHE6M8hKjAxnhOssiFTfdvvP1AKxA+/OmJ3IiDhiUYVzAMwlgGPLPVeVEeJ2Iehm3o8+V
dXPQINE67bHfB8HXrH3S7dKXJSSn9MJbJASfdRIYEbjKldIt4/7QYBn6VOsXagwmHUsLGoUI7JId
6f21/wvx+dURQ6Ibk67CXuZSvjQ680WRUBzGXGuI+SS9sVy1zYLzWt50BSz90WXVMsCMwploFcrq
WBFoucTM1TR9KgsS1I2vKA9/J4ezS7IUI+iP9NHNRoxpmE3pGmNzAI+oJzWDwAdEZ+IMFHQ9krks
CM/k+UnLjesuiQ6q0e8USbjsY9PdVurjjLTG67ztaQkjBWPxFSsM13dsfiMn2PzWXxboKBalx0Qi
OZsdadSpch6GrtQfp9A3RoHfbUP+6UyEi971fqoxu84+FdazoB5XO0YUMMQK0XuYYhJK90S0o+9T
fgwpVzK5y6woxobWNT4ZRpRQ+yt3YVAeEqRvxLuP2dd/52QrUdyNNtJeNrAWHZ9M059Uqw0KJd3p
i+U07bxXFluQmH6fReWOxt1ntdkaGXi/4NR3Q6AEGu4AQ9sP6DhnxILhp9nLvWIXy855hxOYCWH/
vnq+R1gjllcloG1Ox+uExL4SWSJL2YyHV6rkwCOhVjmTCNaPga/qwBoUNerY2KJbHgofPM3fzh9p
+125kseBSFzIRqjHuHm0vlmcJk8vQEbkdrJ00OfF0dTY1QbLqQCWhqY7VXMTUWSswQMsT4YnT9XF
GIalMyxhsCSNJ/jjmFucsysOdTRqznmDNdNuab3UKCfn1DX1x1i+IObLVB+HfDeQXHAVb19gK41w
+NPRNK5BkzwikyzdzBlWT1YPiaffqremEz8azzraKv772CJn0RwCVXavy1GC1ynm9PZLTw+9kEn/
fYr8Nxkm34xaTmZWzTbimP/NhTzRq9hlff92MO8r0RalzVjjlxrf0dtbPR3rpahDV5WvQuUhMYOx
EeDA+UsJe9d/90c1k5U0UeArdh16dv21V68XfXBs6VFgh+ed0pQ5vKGaNKp5ibRn6+tH9kg1rmsQ
tCIdXoLNPP9QlnWlOg5nLCPvDLvBueLpRoscK75bRKkDwY0EJsvfdZdMA9hALfzp+i7et2z/5w5X
OQZ23NKTDrZf/K09cEDTSgN4zJEuA120cZOkpt+r6WU8i1quRWbHQYYsLdGsokHJrZcpc7pacfRq
/LaYtX/eJjYj9tU34lCCZiCoUMIRuDm1PVg4LD+PY7dDEEb66BiGY4a/IPNzXZQxYR//z5ho8rR7
4NIt+mjCh1swRpPL1OlN0bQiM+czIviuVFmqMvAHI3IwHHNnHlkLlvrYGT+tIxj3vSzCXIGD8T2q
lJpg+KsVAlbn3u8ObJml9cS6e/PgI/2ivwPhG1Cu7vFyWEhbtMydG9D75eBKb0Am6/WXw44c1Pvz
hiLytLd/X0kLtSwvlhzSQCPls9d+epV8YjUGPVD39rVoHGnbATSs2lV1ohF+emewGzpKKmJZPQHz
IyN6IkdFqQRfbNsKT1I4iLLTpo7TCegeT/4otc5Ee4EE0TnYv6/UtuSJgTYiSCjDW73InTAqnEYS
shRsW97pIBwsEdOOrU5leYsH+051dZ9Nz9jIYRwZHTaGgs5bg+hUHDy1iWxbUotTDcklRWpuSj1T
ejkv4w8WdzoTh02T3plxw8LjijjVoQpY37B6KL4Nbn0wL9BOsRcIFFkDF72Mpd2Maov8Uve9OGSY
AXEoSmnD0bhjQ4XLkzi5/odg5tcZ+Xxg3YytNIb4bukzxZq6AM0wWK7EqHzAapYGo/V3H46nzVjG
fq6lCE8cG2GwhvrOrP2IweN6XpPb5mGBHkoFbRX+87vRt9pQ5FnXS64yfVpKrHJPn5CvEAjZvrpO
QjjfpRKRwohItqukrVcbgTnsi+lBUit3oItvSPtmEljkdqB2ksj5clZOdo+FmpJbJV+qeXYW4wKk
lln5dF57fzD8kxzOmXNttkbsboIcD2TXzQFLYNxmb172oG41L4qdKK/6hzf2SSDnznkfmrFpJNjt
esWeoctFPjr55eixlZqdCDv+YPMnaZxfF2QGZWBqSWgeUo8qWJ7w+grYi5dxIwj7T0QfjXPqsi5t
W12gzC54o103Au1iOCxoW5ae6SNzbKN2xPwgm9ZpylgBrBAQgtmc2FFXh2xQ4AJ6+X0iuzC8n7rc
KdUdag4OlT5bsygW3nS6k0Q+OWNlbaeZegbuYmV6suzUB2HzMwlFTCubIGnqig3WcJnIBvf1zFjV
G6pAn0byxaxfUlEzouj3OcVVcmvSsFFh8eSgR0+hJsikbnvX6QDvINeU7b4IYewSeJcUT7uIwBSj
PvYY92NhGnk9782C8/CIa2dqSspultyyy8CYfSdRASpt+9PqQOrvaKsuU1X1kim52g2bUoI/YU6c
DZ/8K39i2P0uql5J47B9CkvQK0bK5CaoWwTl4mBZs0evpC9p6MiYuc+uRC7M0OecRKbhVQiVy1ke
4p6R3CVvPTW7R4+Qa+GFUplPuqi9fNuJflm3yUF8ZJm20o1w25Hc5l2AorFTit5c28WflQo5fC/m
fJpoCRXG/+g7tvE0CQbHAp2jCmIasDCBnVu4oUpkhhzEFwaRs7npUMItfaU4ztHn82YuUhwHC1qG
YEBHZwfu+v2w3EvkIRsEtdP3jbbswbPSGwcNaE4Im0md8HGQgMbGW7/x1CPjsQ493akvFV/62pd4
j6QBOXzoPXKSzRdgRlQOKNUhu1+uLPNeku9yKihOiOyC39gNDqtBsppBci3FSZ9Ztps1xejeGKgv
0b7ZEe9DKZrVqTjoWCpNraMWXy2z90N2lY1Pavz4EcPAM05WdN3S+fUgyxRLcz7A2KXhUzh5Sd05
ySygEf2D5k5COI/C5FM7pyE60uyrBv7UXdimrwGa3ka4x31XuOUFEr7nT7advzdPUjmfMpsJ79YF
2qv9LAvGzCEv2E7lS9fxTrkegyU7YlTkX8Q02758ksv52kwT2tgR8slVfWU0Fx3xzx9s8/cthbHq
KbZh8Uym+qz23RhK8DPwzCrHeBbwI2xfwSsB7A9YIfo4DdpS2foEVi4seXP7q3JH3Oi5PJgBm6wV
DUxum8dKHofqxVD3+tguCMaukG3Sj3hLgjChxJohf5kd1pqP5r7780rcDqpXQjmblGJsLUU/IeIx
rI5Ey0wgv+I17r6VP0TbyEVfjLNEBPBpEfd4mZBSDfKpvu5NZSc4D8OCd9fw6jyc1WmhNKU2e/2w
1nRs63ani2bPltN0u0TIOSs6EAf1chS1OYmR5F/019b+qhp/dxqbryK0VaFWqoyvo4BVFqtbyh3d
hTJG8Vm+RPks3Fa2GTb90h6GNX43+UVR28psYIJS4cjxoQD/duzbnvqozPvoGgsYsCf+/Adj3/z9
97LAJi6bpgrCpN8lNpMxFOg4RtiUoghT5HSv9l+iWjoqUR9U4/yhdKt1ksfdJXpTkclsEbjPbITI
o6lD3DBAkz97Rxa70M1FyQxmBOdOyIWikbnoDYg70JqIcnR8tPyfXy8S2QrT1Dk5HFwNSU7nxcDJ
flq+sQ8P9JLsmCeLajSbYdRKiRxSYd1hbTfFPLkdZjOlBw3duIuoTUAkgwOmdBnoZLD0wmhVzjK9
5jlmrZuH89b3B4w/mQMzzxXGg3W7lpcOSsPcaYAVHT66Ba87VJveOMEuPtYnsNIcB0+mnY7EThHg
5iFGkbPGyafOw1piD9kUb+hiUNSQ5SZRG89qEjCRNkbinD+yyBw5zNKVZLZIjRAxOaAWhfxremCj
qcI05TaU/NIsPzpchKhJFgXkmF+mgIW/A7h/+mAOWP+neKjl/XYtFnafNMsPshtdROpcg73IRxWw
v2DfcnKtITUk+oYCBfKcgnpVxI1hsLShhp2AIXXqPnfk8rJfsMPX/lrrTw35cf6bCUCSHydOjHqq
ig66zMbEz2LQiUzFPUHCWe+wLi/SQ++8PIHv8WPFpMvCslBgpUP9kjRXJloBslQgY/vuPNkHhyFp
pPfJwDxBHp6yFiXe4PwZRL/P4UfWmPEw1S08G+jU1d90kYDtwHplcRx2LL0iaTTFm6HUA+0FK+WR
YpDcwnKK/fx9uksPyBbC/gZRalJkDRyGpJI5WKUBS0/nm9AChMjuXN1F8d4Q2Z1IhxxWkCqfFIVA
UjJ/UqPrehGE2AI742e3DM3UurHDN8pHbNpIUOW3E/zvf85bgkgKF2LYbVen9owH0FR+lrSXrvD0
andehMgW+PkD3cqLMcK6cDdSsTSz+MyYnVPwx6QHVpbBttwAQ3ajkE73D2+GX17EFyCnWlpKi6E5
Ln0L1MHtLnfN1+V+DqJ9cmwfsNRb4LfbLTsnszeY0ayuTN1O6sHKcNQM+/0GT8XypRLJ8T5z8wN7
OBQYctVFW8FE35BDC01tp3DWFViivU/sz3G0G1RBLCASwQGGSjXcxTkyxUbzktWfYu21CX8IzETg
UPzg1tQ3ZC4m3B3Z5QJeTmxymEDCs+yi58FnhA3ivaqbp7J1PB0w7kNUPlXYDFhE10WIrxHXfwLz
6bOMLXGjJboxNg+2EsMpL6rjWqt1WXJVLb4YuvEy1fIP+dhKBoe3RZ8tWElek7enKprDL2IFLHjh
QT5gN5ybDkdGOFp/Ek3mb973K7Ec3BrtolpdSFk97bJQFCf7XkfPIwojuXRclF0vXKi2HZSuJHKw
m+h9q9pgvgKzkYxWbTh1t7dB4o83Cmspza6Eo/KCz8fnDfsGScuwx/hUOM57qs93pJ/987YvMEQ+
bQguXBLRDh4ctV6WPGJZT21/Pi9iu8ZwUpzFPe7yoiB936MdY3Qb9FCiTm357UuP6hnTmogzZPMe
XknjHnY0Map0jmEYXZS4Ng0qM9uZ1VVr7GJF9IgU2YTFoa7c10mjt8im6bvslm3h0BMnPCTffhLL
5NhB5wqUuRnAo+qoGcS2LJNnwc+mpgfHECRml/TeCOIjPMDHSuvRU7CHC83posSySCB3RBJZQ5UR
gCPr3WFbboD2GBV7YMvTGBlVZAlMUt1MFq2OyGx2dZVZaWOEI9pvcXsqQeT2O+2BtcBnXuSpGh6B
2O19PWP7ZOOzCmwCmhFxnVl0ag4503QI85IAoJUbe1djSq7EBU4PcmAHuRffCFM821Z7+qwciup9
3MaZChQ1r8A34GKk50HzmlfwYniox6kO6n+Yi9qNnZN+EljUZoZipW4OSfPZis18QLintJg/1MGs
bHt5s2c1kTQQPUC3Ie10Tg5EDdoYpOlqvGE6sFNnlS/LkcB+2Kd5l3EhiolleKaCFl8usEzLOimU
EThdxF/yxSmHQxWiSl8LWDk3kXMlhkM1UFHL5WzCEedw9CXz86DrTiSaPRUJYWa6coVmKMs4Z6F4
K8lflF72J9TlZUvdCWxg87OsDsM5uRmnsSxpFWwgDSZPeqkwUm1c6171T9+/sX1RrxTYnUgk5+WN
tChYpQb9JTXGsMbeIYaA+3c7Jl6dinPipjQ6YprYyJw+N9jt+qjtiY995WoGCJE9VrCXLtW9KHe6
nbxfieV8Ocmr0B5zpGv1XX1tumzJRRg5P/OLi+jZua1GQ5FRajF0zeQcqjPL2hhlXHdDNl9mZf+M
cSSBdbCfeO9Qv0TwYUie593SYI8fzsOinn9Nm7Zt7DZOQWSiWhqnNwpW4LLMl8lFnUXDluvINb7p
hduh6RZfy2sf639B1iYSyqGfPSml3aPO6OrN/fAaJXeVqE90O/4hp3NxnyhJlq4FQT7MMPrfAlJU
gitMa2JAFL3zoqcg+4vff65f4vgUnxIZk4GgETlzct1GxyK902M0qUS7uLg15U6QuNx+655Ox2f4
rGVEUlHCbW0/1fNbfSxMHNBVOtZdPYBfKfVGR1R6/oOLnc7IgS9IB+SojxC2ZpcVGyZzuwvQcF5j
4YZnHM5j47aDnURxEFxIrdqnMay/Ly+S+Zupfj3/+wID5LN6Wd0USbEALcassZ0UhSWwvmTGwW6S
QlDqFoli/766TaaQWFPcoGF0nrVLSwbpS4r/1kYv6uHcjotXRsEh79xoSaVVI1JIszP0LiPejECA
Fdlu8nUCr8y/SIBsRmwrkRx6DNUyN0oHR+6+z64W9Fh4Jc3efNv5odO56iflP++IYKntlUAOOZRK
7tSQxRmtXv5YVPVCTrHlPVRF0w7sDz/nzxx8TJKkJjaDj6kzvBwrwxe/hqVk+Q9D/fxXtshn/iRJ
ytJqhC9XmLlJbb+UAkkTGOEfbuVfDsUTBs7GrEIO9Kb0zgxSHIScbCXz/GpdFZE7+KyIKl2KImyB
G/OpwCK020qqEWA3se3EzejE3/+77gzZwPyODV5srJX/3bmq3Pof7GrNPqKfR1CziyKLLf9di2Bn
XPmvHVdE73OETNjhcJsW4AZUrfgxqkEjdP4sW8paC+KAYk7SaU5UYBI2ATRuUpidL8XtR0jI1lI4
kMhbtUjjHKFLr8kHU5ECkn3odlrL4FChU5pCz3XURNn24xB7Qezb8BEURXJAXdmhN/p9+AE8X0vk
YCEaoiKOTYTSHbUPSVP4fV0flnHYn/9EzOt5VFiL4VAhS8OG5BKupa5VHA0N8kV0OWr3muRJU+Gg
odeJ5fvzIgVWYXMT3JHVUCTTgQ5J9BU9bCixnP99gXnb3MNN18o5GTpoTi+e22k/huDlh42fFyI6
BBc5NBaIwZYc6FN2KAkhZaeKkq6b88SrT8PzOFVxTZuUPdqUh/DL5OlubjqoYrP8BXHjSw1rJSOX
rYEnnpBtZ+sWXMvmICLW6i7VChxP2leX9OKNg9onVyw7lAYYJBKMn27Gtmt5HFKUVDVTBC+sea6u
XbYkMfToAZugWDuvJOw53Ipt1+I4yEh7pSswqYSDDO11RRTcUmp0U4/XY5FcL+nr1LezwCo3Y5m1
TA5C1KyMB7sCTOmZxwKZfLdQZ2pcY6cH8j65ojeWoAC3GVOvRXIYUsQomWM9GB519F5tsM8afdIB
8Rd0xsxB9qwGqiM7otSMyP04ROlIY4CvC6kZe77qsS3Hus5EQ45boczqXPyYQdEOkpFHQBCMRTut
Mbt2cmzMKzxsHUsdBZ7ObOEdQoKeFBu2CMEQGwcnpJRjuacKUqIYnhg0X8F4AxiHVPnpPKJs6k0l
Opo5AR6yzuktzEB+15uoUDVYJhcRZ5i8uRBNNmxb4UkKH5pNyaiNydwRNOonj0bQ7iSXYj7/CL4k
xEuhP4mGlYUSOf1ZZhgbvQb9Nd+n76zNjfqA/n9QZUHlVPxs3YaS1Qk5ZJ6pCb6ODHpsDSe7ZExo
SYA+hNpjz+TIFxFRbjvZSh4XsDVFMZixhVsM69f+mS5BD+Lmrv6KvZrozuq/qVDqXxnKuxKtmhh2
pcGr7fpbRi+6PHZKUb/Z5vW2OhQz1lWIaEmamlQdqupz9aPUY4eIsElg7QaHwNWAZQpGg5GUtLyV
s12nlY6tCWIboelxkGurnZynsjGha6icMcTGHnPgCnsav7P9ncUu+kj/obFSGwe4iVUr8mjAa7MY
ceJyqVwQn+76YMACHdWJjtbhvCmIPhOHGZEppXZOJzz6+8uU3CxU8Mjaxr5fmMTPKcVUH7thgQLL
8jmWfXtKvD72GkWEsZuPuZXi+AmlFHPdesWQdbmxpUvWHf2GEsrROEpXiguqX0/M88u08x7ZT6fj
kGLE7HqahrBBpC6+2iTxZ3MO4qXZlxJGHOVoT+TxcgRx8vmPJlIqBxhWhcSuYeFVlC2TM6RugqR1
P13oojSNCJl4IrnUKHNa2RrMf7cgD6rtUXzy5tcGParRvtpJj5V3/mQi7OX7EfLW6KveBmygw5jF
ONiu6cgPjf8zVyNqIhUpksOQrJnTqhx1hDfjxTL+M4avveoRIaWCwMl4RjnQyei2tCAjVGBuvqo6
xxoEbiw6CAcbhhpZc0lYR56ed1iAMVNL8sNZTq/Gfsj3nWI1It1tYyNasDRiqopu2ZzyhkhTyjnD
tSVXbvYoYYQuwjVphsEYJPelN+6pKNu6GbWtJHJo3KXoa8t7nNJA72tn904tX1ShXy8XrWjgZzOx
yxrM/v90nEaTBsU7pJSh0UALQJh30e2TZ8YSEfqim2zTPFaiOAymahkakp0gricPi/UwVgIM3nbj
kwA+2jXqOSORibO0/vI9e4z36ZH11LkDklzq4CS4yEZR5mbTIlcyuaDNRlagzd66ECU/6f1Bvksw
0y6y+20jPN2XfNVJG5VFanKMWLR+77N9hKxB2/R+NmiTW9Gq3E0LPInjK1CT2tJGmoC8SVy5lfyp
kO/0FGP0iOuLD729VrI4DbZ6aNtjAyhMMQb7Nb1u4WHhIX8xqZfBElE1DD7CrmloKpExY21hoo5z
sLmXSjpXmEAbVOrE8RcqCfB9M2hbCeC8SrJBkjMu8OC4fJDTwS1NyHg5f4dsu9PpEJw7gRTfjCcW
vtvlbY2m6ygVpW62re50DJVLQDUKyGgJQY8jawwxMRaQuxVrX8dWJZbc+FC+ayWOswRVssd6igEQ
uaTfTZbmR71ob6NAaW+tMKtwPYwqufk/0q5rOXIcCX4RI0ADgnwl2VYtadSSxuiFMW7pvefXX0Kz
u6IgbmNOcw8XFzFxXSqwqlAok1kxiEjDs1ngo7yrPrPQQchZ1NxPjFGFNZtP9YnzImPdFRsOKD9h
WW4rA5eWqcP/faFO1VHixxGkFfaN2V9bhsw5+Z/7JvNbqCM8b9Q6NMhcE2w/V+WnnJabvqz20VC7
1lh869n0LaXjXZMU21IbrwY7uC1qzVUrWfF1PV9a/B3CJcyGsa3RABo5DdGWw1CgJGRgUofPlpe7
8T1N/kWA0IQAoYDBJ8DGEoa+zGbb2OFjY7eSo10NsQuNhBBRMNYHWQxLRKh16vbnaB/04ju6P30o
6w5K7igRHNZg4TyVJvKy1DZc2wYagAIw0Moxh0lSAlqPe/9mE7bwUFBIO/o9kIvdLLj2+82s3g3W
9j1h70WE4GCkp0ViEZh8TxsnNbAcJMv4ZEoITjXMgCy0DQTvcjaPkVIfkzb0SCnjJZOJEVxrnqYi
MmqcVaQdy34751ezsr98VjIRgtcY5VgHs9VAhLpr6bXG9lkuycj/wzNfvofgKgSgJSBqgB2X4B8N
QGrV78mXbqvstH31SUr5sR6PXqQJXkMjTKdjngUtLMzdp6jLqXs1wGaw5dQ3mVdey2Y7ZCcoXLJh
NvZlkaMXDBo0N8LOVt67WrT5k8/0Zr11GIMK2+nca1CIG9rPYT5fa4V0LGb17CiI3HSqmmByEr6U
Qay8jf0ZRdl77Rjt9avyWzkhhbSel6qrciN75a7eThTSbMN+Xmt9fTsNmP8l1YwC99zxndaf6vvM
YSFBMHCzjjCyG6HJTG/nLdvy+qWOSRjV5WMw8tGU1UC6ECeeIAifWTpjYEpru9LzST1ssSIWekar
UaebyPfLdrHuWwt5grUHaTEA+xeBu/VszIniPZO5dGPeg9oX6GpSTDXZ9xKMnUVBOnctmj1dfNDC
D/YoeaBJfl8X0slCieo2qRBY+cogzWKnl8EqyU5M3KMO257OJIDJgXH0NHvJMbq2gDbLm2OBZ5wl
32ddIdOmFEgnBmicXxs49Znm00GFtDuQwwZ8DcPrYzd1kkOhoWg/7a2N+SgRuhqSMPHwj1D+Ry1y
vtmILbVoYIRg93iYPuoeSKQwK20AhW44Nbf1Y+eYkgAl05P/SQuRkxbbJvpI0DPzkuKxnj9f1kmm
kuDGem8HBaiGAGnWnKsMyWb2UMietOvVgcW5Cc5LGStHi+/NKPu/5+pvgkftgfNfoGp63+yltYH1
Yu1CpOC/zJ4YG0qcW526PsctcLfBT//BuC3A2QQUgeKT7GUrO0nBha0yTorZxPIAaU52dJtOt4ov
s3r+DHvzJkCbz1YN3dJ1sQRNSBEFVME9wmksORsUVpoxMtreZFvZAI4mkyUklJU62iwNcILdsS6c
EYw5zBtATcitHiWQTYZhxNCbvvRABkGTFsiWknWMVdNfKCu4eECI0gY15lkajC+0qGlmgeQhsPrJ
FhIEf67mrpy1ElHRroBxghKwTt3AkKRpMiH83xceXIIePEa5GRWP8JFlrl/cFY132YnXHWyhiODF
LDASNhiYkBmV3jzPYXIuu6m8rkKVgQ5o+BwTs/2gJi3OMskfez1o8QgJsbGb15uJoXc2BcVfkr9p
NecBh5jGDFVTmchnDG/QSWiic6Hf8wSh2xVYU/bM+w7zGWSvD07y7bLEdXt5ESi4POplKS5sTnsT
ngMQns6SU17/kExDCmxh18IWolhX0bkLa8zsWPXZoDcRmgf59rIKz+Wvtw7+IkPQIZnLTo0HyOBg
OKELPsxNfdXfVz99r94kGZKrdkeI0zHpRSPTTghfNChmewyRgUSgt6aaY9HJQYVLot+6UfyjnyrC
ycRjOGh1giQhPFgU7Re+Ldw7AzgqUsypFdt8N9USmZcVU8UdmbKP7FYLB4ztoIeVm6WXaW7ZPfyh
YkK0NE0dm+P5AJB416xBIjCDnwJOttMBLPw72FbrBULz5ST5SS/CStXUMzViPDD7bXrg/QNYyie2
0Xe8bexnjuw5tp7fLQRy91sIzO1+NkveDeftCj7jDLBpzjDJc61wN9xJDpQf2H97AkC2XovTCiBR
hQGYKsrvzYbf4ON+Phu340YDdodMOR4fLwkT4meSdUWea7gI6qJ0cnJv5CWmdB6aRGImMjlCCEF9
Rps6NcNzE4OLUxZsR8U4as2hklGhrzeXFl9LCCTTFJmIwAiGutNtOJt8cLROBAM0IBXZX/5UMqWE
yNG1LBnynldTAEPSDddEvdfVY9BLVpy4fV34RiJMvYZOsR8k8DBKPhTqtmK7y2q89SiAJmJiy7aQ
WxFVFfkl7KlDrBh1Ay48bOp2X26zXX6VHfR0jz1I8BPW2z+UKPhwnVXG2Me+AXy3/MSDYbhFKWBj
3XJahnAjW6h9EwkFBQUPToyBhYHFGldVOmfGcI4eIGiE3y9rJZMiOC4dop7Eo2W4vm/tJoLMsLMd
NZAYnfRrCS5r5mESJoPZuPln7Fo/L12gHIXhasfe8bkZ8/xnagmu29kFVdDgNFwS3NnmnYlNPtL8
dVnGGxMXPpDgtIquj2nko1I8l9dWfmKjd/n3376KBAGCq1aK3lf9ABNvjiBe0JxfeFP6DbupvnPU
bDRKLKeRNGb4ybxy3NdCRccFCK7f+jnMLtDtMzXjU4Ji26RNXkITpzFUSZx4e1EJ8oRe1jhmWarw
L2Vgi5tXBtgNveYcz5zKXFax5p/kknLCvV+rfkfoAGuPgZPVtzc03Ez2OU/v1eSqViRPibd5vqCa
EDCoXSZBzGD0WD+b3Paggus43Cau8jRt0a/17A+ySVmJST7/RYtbv7PC3Owmw8AMXOh05XUnK3DI
DlAIFyr4worSh0qJsulZjdmtadspoVOPt2Oq7EI5COqbzEI4RCFy1Hql23NtNa4C2L0D26rf2n2Y
7Xixine0rMa57HWyIxQih4LcUA8N2H9S7Kzow0w//dnvC1Ej6gA5ibFiw2XWQWkx1BfJuliSkP4M
OLwwglAJ6rCpEJfM/ENa7yLj+yQjFJWIEPvdWY/NLzbioxj2xtIqZ4z2v9FVf1PT4J9eM/F6AxC2
qolPuLIKhwIj1A2eV+QvnqSzDXvKDqAf3mIc4fJnWdVoIUv4LMhVajyAY+pG/odK287NuZOuX3B/
fxN9FjKEeO6nIVPUAjL+mRJAL2jfY+Wbj+uDd15SL1m/dP+Vp4vPN6uLBp0lEcWlO6GsxofnbJcc
ogMfnpOn5euhfCFPCOVkaFlfpAmqMhmgpfItNtudAjeV6k4HPgl++YtJ1ROC+TiG6ZihEo/Bc//X
6zTczjfq0+h2h+J+QgFMInA1FC30E+J5HA2girRhj5wOm/fWLU/dTdjX+p2FkrfFhVfWrxMeqBZu
bCd5QlGNatzyZB4Z+oXKhp7zK2A53Ghbih2xyGMH4yZ6T3xaKMkdZSF2tubBID2MlM4famAVldXj
5WNcDbALAUJA100zMKpCQ2pm3Y/jt0k2o83////tZToRAniJVWIQbMPqJ0qxVsHcek7u9LQ49LGM
Bmnd4nXdYCiZETTTBYtQjSEckw5xUL9XPz+jqe0GrHof7GNzC9aP3eWTW41RC2mCRdRGqsa6Cosg
gA2pjb+qaXTo/PRnQoTvn7RlVYdtSF1bO2n5SZs/mPH/XS3gpr1QRDABpZ3zJiggAwsVnAMpulMz
J9BBsa1uwqON1/y7QuFComAUE2bbksnEh+KVOtNVr3zPfIgQeoHNfbR/yNKktw96QUPhOjF9oOua
KYw8BeUpIq+SOQB6hIpsV6Fs1nXby19t1akW+glXSwCMfb1JoZ82PxjWYxv8/KPfF6EbwrrK0Vwg
eG1neLZV+6aRJcurwRUoIcQCor5piIU/pcsG8OEiNbeestQxj93OOpT7fADYfYF9RBl6+rovvYgT
Lo8kM0NjDHBgKnjeQ+bY4cGIVOc9p/YiRAgPllX3E8DoG7f2H9L2Q9zL+FC52b6JdYtDEyKCWfu6
kvQjHoYd3VT5zyD51mOuzCjvfCbpSa9ft4bOMHZhIx0TQVAa1Z+KvA1bPokfR8/b8eNev1Hv7Ce+
BxVhzvHy6a2/nyjGLVDgQaNABPAw49GsyxlPw+ijecw2yeigsdq6ySH4gr/CS930cy+DO1490YVM
wS5amuktQjoMvcBzl+y75Js5tm6ablopv92qDS5kCeZBcmz5UhKAhK3/ZGB3qPrW6d7lM5SJEAyE
pHqujiGvu5DvzPwS69ddpUmsfP0WXOjB/4hFyuCXRqGU/J1rXnN8zwbzr+wcHZRdjUxddgmuV0UW
0oTLI9M7RVEZynDVpuAQpjzPtLzmu4E1IuD28wI3hnyDb5cPcvXhu5AqXCBD0TFsGyAA5qqdbpKG
xWi+xzftlKChWue6Yw/xrkhUyff7D20Z1XSg6uEpJAT2mOlmNARR65rm82hx640oD6Onu2VAPjg8
tw/Osl09mVSxCBT0dtzPDYKxfks/jyd93+5BPBKdOC9mvQs87UyuZLWZ9TuT/qvq878vzMjssXsz
2jAjqiL+lxgR8R9y3q5ON4p0JIUb/pvIieOkWMBVDZsJ37MlwNxQQ0ROa9DcYQROTyKpbK1LYBYy
MmKr7DmeLtWpfCuegd3ulultM1757D1ZFLiukX0S21LRtX3tdqwrWmwSIx0MT8FNgDE1HNg2eJi8
96HYIKNZShMCYxL6dQPOT4rVNif6OnsoEB7TwmuPjcfJMuzBkTFkrR3gUqIQHuOA2piE4hLZVZXf
/v9Dn4JGXP7iAwWkm9uixnM16s6WfWbxoYofLkcN7p2ilS1VECJjpZRjjv5pgxnMCAgExuHXUrTM
X9eePEsxQkicirDGrAksAQKdPvyigJp6ftIyU3Yj8yO/pI/gNXlgmoPVIa0FYBjQIMHkxIjbfP8H
utzatF8uH+BqUFiqJiTSetR3GeESY7BhFHchULL5IGZ5xlCCJAVdC/FLUUKotWJKg76EvQXzdRLt
0wj42yOWKVHe1PIfk7m7rJrEvMUhv7FujKjK8NEoBZzRuTK+Xv79tat/oY444dcosd3ZZm+4YfEw
mABN+kvrJa+O1XtiKUMICr4+0ErpYN8cghXLyYAxpDtlo9/wOSc+uBVeM4lLPZcv39ighXBnE4My
MDm9dtuQ1N2oVyjQxgfyFxCabjO26YBBoWzYZt6NGwAtIwWgpWPvSexq58unuvrVFtIFe+y6Mesj
ipy0ZHurOI26xCrWj3QhQLDCvLBM3CmoD5deZLnZR94sy3a8UzZuCt0dN4hX0o76agrHiIoftvAf
Iq7Z1mHJCqNEemNMaM8Bw2FDDo03bemRunJEhTXTXEoT4lU/kUzXIryLaH5Ly092viOG5BxlIgQr
CeZhIu0AK8mru7KuHdO/Df2Pl21BemqCMdjmZPRTCPP/RaGTeiNxyj2mnjEbY8au9EG0Fn6X5ybY
BpmR+FKCdeTnr8QT3+CxdUynOTSn2mnfQcqCK3IhUFxvnIcCGPc+cu0S2LscDm1LYsf40R7pznf6
s3LIJN1HyWcTUb/zVFVYmcAy2mq8AufNtU7Mc98mEi+WfTkR+bufrEDrKMyDj2b+SmZsrL+SLecj
kI1crPr08hiFTCax1KZpDGiF6Xd2AvU3+ljInzZWvGF4zqY3puZk91LIJe5GYqRciuWxbJHgdKhw
2Dp/l4UHmAwfT3tKHkH97YJ85lBep9gNYV/ek7WhFsrZgbE0ipf7a6E0i9qSzIhf1M9u/EDfpfUs
S0PWgjCzgWijqdTUdNFK2tCnRYqxb9e80yaHAISIP4jsTeMVGb92fgPficcL8SyhDNbaVTRS3kDA
KoNqNPU0G66KLU+0qzeZ5TvMulbTvR9/vhxXZLKEsBIbDW0Yr5DHwJvVwo/q+PQ4yJj81s5wqZAQ
SyjoWsukUGEW7TlhH0PtHZ68+H2xYkjiwB9Iji6kP+01022tm0JGd7cWLJYiBFML6tbOsw6m1pqJ
o8QPg3rKU8k9suZDSxlChtN1URtODMdEptzLp3uSn8ZBcaLk8fI3X010l4KEGFE2GAlOC4a+MGpb
tzzUgugjBcTQb73mZEcnhIYSpCxxxkMDOXI4YzxNPgTXE4ZkbrPD5AFYZqOCI1g65yYxOoP/WYuI
BDzojow96grt1rwDn95WjV39BpOe0WHwhtvSBaiybEqXe8sFzzWEZKONaJNGNip6ZvRJKz4oD/Zs
bKay2uqz4eVEulkjO1oh88iqxA4yXvrX73/BvWJSInbz2A0ObMfXrawzpmnsvcR+ZEcrBI0yoHgA
Mh4TH8dtclac1Mt2au2ap+TAM/FZkQ4hy0QKIWSMWq1vWhgRyIx2lmLd9DORqCURIYKLNTRnSqvg
kaTEp7j7WCvvSQQWbidivtZYX23sHDrUnn+nbxMQ+tk31WcFU2nxT2kCJ1NHiCZBQoLCzJEI8KFF
fiMXrvaFZ3AYzHW0K3/znnxqqZ4QVdAU6gIr8xt3yn4CCsZJzc9jIQldEoMX0cNmDZPUNZ9oKdI9
ptLdLLvrwV512b5lQvi/LyLHOERRpfHJprq4TYwPpLqewtvLIlbTtOVhCZGiLJDVlBpciHVOcAPm
Y8013fw++mm7hmPDmV2MEZbSWcXVzspSrhAx4iLRYoV/pBol3voh2/RX5ingEfHAQT3GLxI9+Ue/
EBGpECo0gtZrSnCW4YndP2OYbYOddj+AarHfKZ6sOvVcLb4kT4gTWkmNQFWRbJfFQ5oOzpD/CAF+
EM+uXx6V/AcGt30ZiYPk3hZxxgBCWxZtZvKor+4yc1vWV4C/3Y//9+Y4XkiLbyfueDUY6vdpims7
GpvKm2ITHJwj+ENUzbv81fhHuXCIphA6DPCA1ooN4yyAzqeEG72MNh2KYPanMjhkUSXxt9UX0lIx
IXIkVgmodDRqwRrozEBZNLBDYG9KsLejAiEvCUgio4gsZmbKPPi8quNXX+PodrClsxoSqxdLHNqA
QVas4MPqD/atf0Stym222QnjQ2DqCTzZKKb0AIVoMhs0nLsO8jq3BxmzikW8wvWxRqlu+muZNMmT
QUQUm9s40zC4g3mDMfgWh8QZM8Ptx9BBheJM2afLtihLVk0hgvhT1zcpvzUHlyFKhu68r/eYvQd9
pWx1fd0wDOxQqnyTUtws0ad8zqMJCbg5HILmoA/v6WtzcNR/BAjfqeqz2ZqAkeEOd/4jxwmcHd8D
i3rqxDeci0X2qf4jHL4IFMI9iX0r7E2MdZdNdUirh2FMHL0z4Ft4WfbUq4fvvprsYllDarWfvtRU
+GrJOIAYcoJgYEmqWw7QppztDaetKkFQwRe/pQkPj0pvo9aLrkLoD9J0jNTBaLCGpG51b963V8GJ
z66Du9D9v1cKn2MxUBvwQGdYYRRCVqnkUakwxJDIH7wu7A5pl+wllr8eRV5kcHNd5iG6mmngmcaz
9nr04NO7KgZuUQ8qh9ol34AIIEt81uP+i0Ah8WkAXtWWY2m4Wk83bIqc1Ffvgi7ckDFytKbdJXMo
if3rLvciUvAIrN9ZVWBDx0Q72uMpktbDZIcoeEAfmsGgYw4I22J85j/b460CNh3W4yBxVe98GR3o
fwSsF5UE069SbSwwpICH5+duw0GK829gLzvxt7V0QGH1+DQK8FEAgdq6OIRvGuFc5yVayxgpoo6/
63bPDzH2+Mvuh70ZSJ9i67mrZgFewNYIe4MpndY0nGiJIx2OaopzDZC9Hg0+M+0OlTcCqBA16XSn
S5rc68FsIVdIS3y7jfKGIKb0W96pAIf8oTrUbunK2G5WE7qFIMG5wTdmF3UMoyxLy63SfaDdE3X2
KppJrH/1pbEQJHi4jaYzXAqJT1Yz0NDcKZyjbZA056TfS3DrNDVAapbje8232q4+oJa/BaNUhAan
djBvOa5kId/9W78BFroJnp1kca7b3Eo4F2+KjTkOu6aeK0Bi8Bn05hsrJacpFSn4umkqFYliHKc1
bowayQLffQUK9LhVEsB/qC5PGvAokMRpbndvLh5dwxyhBS98g31edHkCbEZcPLOKEVPOHWge8qvo
UBwIyJWlPr8a0V7EiXWKMOA+oKJ/1nrE5SNQReIBjcahx/pIWicF/+VlBVeDzEKgUPskU59gFwf6
1eYuzm9SNKkvC1h1g4UAfsCLi07XxhxJno6EHEtL6qMK2ovy/rKI9eCxkCH4tNWlcWwFMEemZ55S
emPxsZ6u1Hyfz8puTDYWszedIdOMW9wF0xDrFUFq9UUZID7PtcdMvtnr6fTYJngJ1Onhsoo8v7kk
S3BzM5hHoMfjFJuefDba4tNMCm8e+wMtvpk2qCni6cY2FF/y8dYfH4uTFRyd9HmmKRnkds/zzuBo
yBx7Q25/3a+mtLArcTexKd/rKeoXqDZhN7YDI6q+Rx8m3PpbtuMT3XmxvXysMuMUrvMmTbQ+y/EJ
+yh2iYnASTdNLsn1ZEKE3DWcEyUsC54uq+2myu7bJtl01uMfaSLWKSJzjlXKk4VZedL0rRlkLpFN
IUkUEWsUNIpSArRN5HP0aqqu1LT2ChQpLiuyXsV6MTmxQFGYbVwNyoBKyF/lQXFUJwa29Sb/yDHG
sIXmvafRCEIrg6L/pxqmxrVeBCjNCoIg461iC5cWpqydafghUYkH0Tfey9DK5BhSBiB8XouoW81s
Qhul/PDwN6bBbvB8R3NKV/oqXPMgPtFCmW5QFe+X17JCHU9QkHjhwkpRL8hu6F7ZGF6AfADzj4F0
E3bt/liKEzwoSwLg9TS4sNLitrBufXVz+ezWbG75+4LzEL/V+7FX0ZlNWoeoPwz7S2HKGLUlSoi8
T0Gfh3Y6aZgWUMA/8yGSPr7WtWAALONTnKrYr6qzQs/HCqfU15MbJR8yuOfUyK7BdTVepAjBuqxh
3H4IzwHg1l+/wNHAcowFZZfvQbc7Xc5TuXYv2WBm/Ucxwdpg71rJFJwcH6vLt9ZBB4B/tpWxScjO
T7CytAnVKO4gJsWya3pN7RvLl/SZ127zpSaCobV1aRUtL2Yn6l1lnYBD6SrhHkxB9fBw2aQln0nM
8RS1YrMe4D6gylOT3ZbSRyoPJ2K4Wagi9qJQoKoKcBBiq3Y3bAASg/melACXBhzqp2KrKnK2UplK
QpJXEr0yap4KhacYdCko8mLp+SEZABXDuXQKdB9myYtx9XuphvW82WtaIvnRFGRTryqIqXNFjqYV
enOjH6vwZ4FteScuTMklvpoJobb3rzxBRTXU0zB6jhF/Q3M3xZbv3HaH8NjHnmyIdLXSsJQn3BmR
Eiq20iCnDQ/qlk/IErw5WjyIgZrkvsMgF6rxr7u4AWtASE8Vj07UxsZUVoIwdfdnErh/LySYQdWj
JYa0juX5ronmU9POklRu9YG4PDAh+oU2Seq6gdU3m/KAtpBT7YLKGXQHEXDEvGOxHfajFEx/9bpd
nJ0QAAM9YgqpEDbIXcHp4fS9z4mPi1N87h7qneyBKLN6IRCqthobFcmRHM231/N0zvRz1Dl6Jite
SE9TCIeBYdGQRQhSDAB53uzp32cv9wrX8pJ2xyaHIheTFYFWldOQtOgq/BnEs6+tJC5SpQ/5Y0PF
eLv9I6s+FhNyvlhz0liCMrjuzgtZgrXUfWRpcYOuynSnd8/Lo+N+wr2MuePfAjhfTWvthUDBUEp7
ADKA2eFyvmq99pBsQCO4o5vOm8D8HW1l7Q6pgoKlKHpoqSSGO4QgLUISCPKKbms6POsEaOP5sn+v
3s8L5QRrSQIj0PsBwmpswAwDu68Sw6nG/xu5EYX5xRmKfCNVE9Z45PDhOfC0ZOQ2CAwnl9H3SnSx
hYpIVMV9HVfQRcVatNUYThCfCuPx8oGtfx5dQ6Ku6tTC3vdrWzdym8VmACml7iZnfW99KK+az3QH
VLB7wBhtLotbTdMW0oTLqwDLc+oH2FDiBPc6put1vKfl0Wn16BZihDtr7IM6jhskoAA5c2ZUVJlB
gKhGncvayMQI91Vkj5UZRDi7aXjKouM03hT+4bKI1VC00IT/CYsLq7XKvu0H9D6rvH2s/JNK5+9t
M3hKHGxDf5TcXTJpQjBK9XSOwwY1aROFKi3GCHZROyT8GjU2CtOSxfzVapm90E2IRHhNVRZA5AEH
pYNjM7gj2de+/BiyB0XZWrqXkZsCgyuXz1Nq70I4asOqKtoOQtFQ6LFtSa/qT7bbee1XHTeJ7Jpc
v74WOgoBqWuiQY2YCd9yzGs+mwg8KHRLvHrvV15x4LmAlI1rtRa/OFhxE8dsbC0yM9il+TQ9g1Mr
m4q645ED8E37zmmOtldIPHs1835RVNzOIVY2jZo6o7zanjIQWdA6/8NPpwvBg9J4sNIUOQenAvmV
2c83w3bw+Ix7qkjESZxbrJUoelWznMFQav9IbEDYb1koeTpwd3rzPlqcmRA/EvJP/AB0UpOeC71y
fHZoyl7ybVZXjJYGIUSRQQWyG0tQi5mwOLLLzqEbe+ef4TfswGq38Q0fGAGD8I3+G0AVayWnpWgh
pDRRnWvd84tZ89GhD8zsuqx0daP7zY+BVOnWtJJrv9KnK7sbxh9m3tbuPIWJ5Gmx8jWZxjQNm0BY
slKpcAITIZFaB80A0pVrgrKEsh1lA+IrHvBKhKDprBkxpjsNG9Pbe62/Ttvt5dC1Yi1MszUL2FGW
hTVp4aZWtBlAZVkOJNkSA1P6ITJ9pxg/qjIw2dWjWsgR3cxmM9LdDojRySmODiY6yqpEFZkI4X7G
7gEl2gBSs7JMyl1kVk7WswIDzJHks69+k4Uugodl04R80I9915yvy/zQm3+oiGBWA/GLiJDEd5Og
PGRpfR3XmFBuZWgoa0n7q2/PbWORBlg0Nq0iKX2X3kf57lcLvj/mf3XNhvOt2J4MTl52cMLdzEqt
MtooxfyHflfpPxRd8u6RWYBwDVeM5U2TaIOrNvteZY7Vb4dW1hiTHptw+zb5ZPWxYvqu8cQH1jJc
S5kToQoJhNMv6JpeyyoYEh8V98t8fRqbkcBHyXwIpx9qlQImx039SmLXK8eHSYx/s3YRu0QvJhCs
YFvP1bXMAwpLX0SeIl1L4p5+6X4SPpJhDEMVj3gHG3zgjwPW6chdHkBrtv2dmoJMKeFrtb1vMyPH
LUVC/xTNj33YbHMwrVwOoyuWvTw6cY+niBQ8EBUU8od8p4/nbj5f/v1VLQxNpzpB6wNsO69dleIa
S1mELIXU3yKkXUgcqrKWJCdreSUj2BcjhFpgIBGp0K14motax2gYAaFPtOk/9UCmG90SjD7hsfik
ABP7slpriTN271SCZxI6/6pYFDGpGZQ2Hwym9eYXDYPv0Rm8BUBO15GASQWSt9b3SqAQ8xhJbMVv
MceYpuqnyaJnozJuBz/91qmfLLPdznbo+dm4r1JLEpxWTIRxMnvL0hlwLkR2F7WYCy3JbN0tmnM5
bEPZsMyKibz6feFWmjUrwpseqSXDavLw0Pv3ZSRJLVc/lwaIIaLZKqxEXFscI1IFKcXN1G/RgfHC
rd7c1Btty3miw5+5DBt25eXINB2sBKjH2eabdUJDG+acdZHvqu14bDUUHskTC43ThLfcxGQUemtP
R4hjFp9VR3+RCU42ZyHIV8k4uBSPuP4w78s9r5dxKPjLZr/2qXCKyLqwKKlaImQTxXu4GJRpQDs7
PPRtdSxHc2dSWVBaF2Mw1WIUqY+IimPVxhyFNa7bMf2Slg8DOK/tn5c1WTNqzbBUCnA/CygDwo2e
hKbe6B1PVbSjTu+sUQJJt67Cy+8Ll0WSsBpr8Ei1aqv3prDZTMkpSz6/QwmqUnSViGbaYv+STdQs
Ms23wRd0UsOHQQYWve42CwFC0CnLqSLUxzvBeuILTWj6e7jzBsAbj9fylv96gmJipMsyNQRzMYzH
AUtbM4S4tMNDvcPwWrmvN2gUDJiqr3e/MVjJL1HhTgdrw78SxaYfCcKWNWH/d1wAg88vxj5Z+3/V
GhZihMdKEqhBYOsV3lvTRqkwarLVI0mjdPUOXKoiPFQCOrB0yHB4fDGRD+2j74F5w2Ybf+WYQZGX
fbpsfTKlhGdLb7VVWiNNcYtSP5Wl6Q51dW3FoXdZzFrL7dU3Eu4H4KjNva7YwLbdce6aec95AH6h
ssoS1rVa0StZXOfFy4KRmqQ9y2xXG285HHW8tTxD3xj35i0DJgK/LuRISKtp8sI6BC+j4AqNi1FH
3a3/qqlXbHxiiUdKSez+DwPhwJygVSBv2Z5zWjc6Spmun+5S6BZhTlMrHb1xegA+sCPnVSCS9G89
gjyjgf4SKsTBLJkSopT9gBI3H4NVbvr99MXfc6AkzIXKSjvrJ/miopAz0yi0QlAs4SJsjmZ2HNmd
jxZ7HbwDRvBVcUMw/S7WorauKDAlRuO6iDp3YONBycKz38JIU3IncQHuu2/C1KJeI7qAGTUB9o1s
FwXo8tDt+iv8z+8D2EUzgGfKXrvrXgDkNNsArZnxllwpnydaZ4GP0mI3OSO4ZZ85rzGqkO06L9yT
ffzTOr+DEQOv+hepgqkkgVmrdQk3UNsjMH377lzUsiDJP8ybg1zIEAzEaGwlyEZoZj31Hl8UUDbj
HUhhN/x+8V1bkgWsx65/5b2hWFJZrxdRGAL9u31G1Cp2w+DQa7JVjvLyOs9Z/lu5N+RKcd2ECngr
LberMfadf6bDk5762Fh0FSI7yFWLXCgm3DZI3OrJp1Bsvm0wzNLtQi/ahR+fbxopVOjqLb0QJrib
0WtpDFQoRGX0ybpdsuu2fJxJ1p5YzQkXYgQvy9mUs0qDTmm2NXXbydLcvezIMgnC9ZKVHVNLimjY
lR/SpHKaSDqQf9nCVSJcJn1lB7ThIbD/zm6TG54GjPvELRCjPAvLN++BTV+4LV7Er6/MoE6wwZ/h
1JQWXsXxnse98nWmTnX6nf261axj8ZGEKNGEVPMjHfrlseWMdIchdkeT0QTKvpMQJpjZDxYgEcGR
CSKREQyteSJ5VK/dVKhY6fBShjAr7j1ic06Lw0Gx3aBMH1IjuWJde5hULCZSW5U5q0yYYBN0okHQ
UItnUNqOuNMmO/oD0HYrb8A06oZPVlSAr5bvB64Z41JLwTbYZNplNSF14+t0ocs+Za7pNR49Dlgi
AhGt5FBXs42lPME4dLsoYlBX2Fi1R6+0PmDsB4mUY9zHN5znEEyLl/15NadaChQMpSjLsvN9biit
+zdqcnyruCzhgAIzH42GmjKXWwuHC6HP5YBFkprEMxsn37RdG4W1LWVR5lZqFd6yguVe1AFpIMna
czFocEgFMIeXdV7zjaV04S3DlG40Y79DrZomh1k19y16t5dFrPn4UoRwuehA7WQxFmndVDna3Y8Z
SAJSnEH+G+JluZQh3inGNHZTDp8wruktx3AH2CU4iU4jVqW0fdRIIr/MNJ8tafHRehszcGhm2a6u
YmmQ05n1zNGf+NIg2Yc/34EMwnQNFRRNxX8j238dlZHyYrPUwOOMJCDQ+zomeyu9vvyVVg0BAG0q
JpaIjTTxtYi8JGmQqLB9Szt2+a3+nraY/vL7opmzMQznMsKJVcPsdNaVPjyp7ffLOqxa2kKGcExK
F6nj1NS4LbW/4gxzidHj2Ehb9athcCFFsOc8nkHVSImNoa/y1B4qsK/Owd/z39k2upcFiHVjWwj8
H2nXtSQ1kGy/SBHy5lW2u8c7YHhRwADy3uvr76lhlxFFo9w7PHeEsqsq62RWmpOcci+RVhfGBNxt
FrDRFWCbai9Ww+nRfsvcXGr+wllA2ohjmrLR7TBpE3E2sYtWAZI9VD32XWVHzXU3nawJzPWiT6Zl
CeV7fcJsRJohhpjBF7GcLD+BdcpWhJnAubNGc7MozmguBeiXs6SHo1GW0TVGps2nFM0k9mqG4DvL
GiqreW5F6s9OFFSfIY77+yaiWDQeZgyccxb5eSy/ycphX9Wp73OHVAmS0o96gSGUrexZ/eL3oBnZ
F3Fuy7ZLYLdtcyiaiLe31k6hs4Sjk5oYlWL+0OTKjhcCepgd58F7K4g/m0SOwa6L0y9Vb6h8QdTt
UfuRjoMtyrG9ClSC6dzeIW6CBh0RxAN/dO90vdUNeYyAdNZUsLroAqX4+s4DEeohkMYyQVnObV1d
LrOhxrCqveaBptDulaCZqbDFufNRlDch3LaJkzTiwVBjKm5+AC2WE4ofVvVBqzVnXw/+gj9vgji/
T40ss69MxDtHf3RFj9Fuyand+dapZ/TyFInCWfyBAZJ1jBJjpZu/611RTWkydgiPyEvkJr2PN5Aj
Tp6ZmYco9M3oy0K1pZwNVUMhfonkbpOpx7rZJNjKxisTm80Ggqd5Ozvx9eqxwuH3ZF628jj9KJZw
Vssmtpw5Km10w03ih0z0iWM7q4SbRXH60TXSUtfrDLPhTaBRSLy4tItAfew9FfG63Is91A6QfTFn
tXIjlVMWfZ3TLNYqtpXZ9fBB9OqbygFD8a12l95jiBB4A3OH8v/O3mhVRd0Q3pLIAHGGf9BHq8S4
Q7wUassfVKDhbH7c386zInRkmCR0pyDNxImI0ZsCwI0nJ20fY/kxJycqnHVhNwI4t8JCqX6YrBHI
5tBSuHg6nvqFIx9fiXro+Q2UNO6SCXjMzV2F5WB+wyutx0m4j4JOgb/MaMzeMzkUBQOaZim6KSt/
jAccIklQY1EbneW0+mwcm5I6hlMcGblM+p18Op7V/Y047uk4zXm8hCkumBXb8wtzmlY7sg1vgU25
YRcAjpNXETb5bHxwu0jOh87aAa2UZo0qOQz+EGzFnS9YQxFaQkmn8Nw1U0XZMBQNGb0/B/zELTpH
LBTk5Yj4R+WpEV6UsrPz6B2MSyggfxPE7WSKCu2xWCBocaYF0KiAfXS56Vzh7icv0Pq8f8/OndxW
HreHM+sSHRIYmzxEn1TyoqUftfQ9BQQbIXydTCvnCPen8AB+MUBcZSCA+DnEOybcG2JF/OMtzpRi
7diKUvW+1le7GoK0JerNKRkceJjxXAlDg3RhpV3kCrjmFMesJMoROFe1st02DjTiUpysroeZnEbw
pFni5ZyBhxBqJ+iZ1zSpI+iyNxi9n9VDsK8WZ020KuooH9BQpINh4pxXkE1h2w9weJOf0yxSdzy0
4KdqULCVHtqAwuPzO/omj7OeeOFbaVMjomDAzRGuWsxMaYpPxKKY0fjD890sijOWWO+k6yFTDYwc
0TAT5qW4DO0IlH0aofLsS3uSuGusRmChQsM6y6U1tpgktmqAvte8xhCrPNJdYl3nFeVt87hLHA9F
0ZcjamBTJbGn4dtYHzr5kIt+NcOXS29MSbeNmVJPpn47a+RDDFK9JmmXLwx+5ZMMPxUM/4yqyvoc
H5qHPBip4BmllK8GYfNEyhJF0foB4KgjAcXcxuIKU8/sArRKjHeRnKJ6zgnZXIJXT30jb0iyfkTs
l6VOBIS5WPpcuQ87d72bHRRMu8Ixo3pkiXvAe+PNLKytzJYoLlcFpj3Gae8WNWFlzluzX/rCh9N6
NVb7ogQep/HyMAz952nq7K5OXL2jUirUFnI4YvbLhLJ9BALQvAfGqHuxJ9SQ2jAOOPq0EhtQFFpO
Xdx1cW9H5iklu7Mkasc45Og1THowBkSNjdjOR1v7VD+ij8ppvidBi8ZRkHuhvEHvbcGlErvUBnJI
EofZiAFozHZK1x0477Pxwz56UBvIgQeGsI+mhdG9jlremogH4YnU1/6+DGL7+JnYQ1eh03wFHPba
S6h9nMbHvPrWClS1y/m9ssB7oloW6t84gynPRd50NYKeyYTX61yBCm1AkRyhcWxD/sS9NynsX2xQ
oRCrfGon4F4poKY4MPrAVFM8hWq7mCUQIAxuRA2YZIe8J5K7RYMgyVFeo+BOFoQPiezFGLJjpX6p
h04kFk/L+D7z/7ZGdqCbNQqJGU2aBdc6Pk6e7IEOzVmef1Kh/S/slH9B9jd53P0q4qVYViVFXuQh
+sLI8tgMP+NKvZk9VCF7VIz3rM5jWAV4FA1F/GN6pogQWNlHBWKuqHKxlvXR6qe72hTcfbV/1es/
zm0jh/MTB1Mpmq6DHOXBUD3ZaW/HW4ATq54o/cYRnPCy9uLGGWRXTmxFB4M2ZcTOXr3NX+DuxNwL
VZmiHNVRMXVnmI6VtTpl5A/jt/21UlvK3Qqrn5Opa1E/sU4PQ/gjn57G4n5fBPvE3m5ytwAtnl2u
CLh4dd6eJLPwxIqqYTvrt212i9P7BV3FQ7gKJriCHxpERC3jcyo0ttIbdvyuV7O6EcYpvQHCFDO0
oPTsWbS6YHe4QkMnOnPgL1ZH1tMOYomvMzX04ew2Qut1SVHRxcZHb5ohbvS+RSxiHGa7iG7l6cM7
zmkjgNP6umnaBoxnyGYsmM2C9ySBTtQCOJUW1mZpUB88OWEogtsDL/6iJ/juz96azRI4ba66GrxD
xmIiRv4iy76xPiudn1BZhfOwtxHDaXS1LpmcldAAlDh7ksuKCg2vBoHCz4oqKtV03o1BWZoFOgoQ
P/I1wqCGq0I8jpnGTV5nsmmpIGDVwdzvTZU9HOcA5Omo04ztdyHum2S+VjhvY2TeJxbPk67z+mMD
7j3l477anUWgjQguZFiPmiKseonivvpWVRp3zK6FtrL3hVBbqHHKvbTxKi0jFjI5y4/ym3KIXfWb
dpgP8Q/hKgSHCFjXMMT8HZyWBiso/M/JaZzOj/MyF1osmk66XpfDU0vdqbNZh60ATuOLcDLLaM0n
vHXGy/RT7muRjex0jghlinJQ2/i2v5HUaXGqb2U6ZrKkSHUJ4u3aX+TDJT2W+zxQvG0ah+aWLBeL
UiMsmV+Gd7InHcJL4+r5mfUo/4jIQru/3OY3cRyeTzkSa+UAp2l86fE8ZapRXqi2cvrfxs5SO8i9
DIqmCKsoxWVe1/TQJIi85rU/Zjnh7pLL4h4ImpYX+aKjrFsNMPnTz56q6CBjXg/bRiSPQ8ul8nln
K4M2ysgzP9ZKZs6qBJHDSbthBZKFA3VcnssLNiIg84XSoR7e1AXge6JrIQSTDZwYZwYdO0qBQIur
3rKOhsJHHdv77jM6whRQDiODwumKMHa1FLEVmstNlHxOq/cUz2Ii/S8BnHaszRDVYS0ar7Gu+ma2
M2fydV+9iFyKCOO8Ir6J4hRkMJalSq0cjwXz2ESHyTiEVH7/LxrxSwb/gkznxCxHyxod82oFYQNm
KhR2eMyc4dPslZ5wNL2M8gWJZfEpKKFWlH4BIa7TV58j4VBpH1T5yztAEJlxMADpOCu+ETK3aiOC
lTYd2bqO5Sch+zgm7ynrUzcyOBAcW6UcEcMyYbAkn03aCF3Di9gE+iDyqVFbZxF3I4xT68mSwHdV
45gW/SIbnqXmaX/Dzt/SjQBOrYsFwdS0q1iWdf2UHJoA9R6gXEH8/SLxqdjL2Vr+7d5xmi2mytD1
IqTFx9XX/Ny3Yr8H89qCamDxYF4Lh5zs+z6rdm8r5Amh6jnLy3aGTHG4mbpT0YMP/D0PKZ013qJi
wfijKbVZZqEvS5QITuNTbn3Ua2//lM4uYfN9zpdQ9UoJEbhCxUft60bjrMqDpr2nrAQTeXW0IKJV
FJUZv4co0GMZhUmJbgTJ6u027ex6cPeXcd7ybURwyqaZFTyuSTNBhMcmI6ADx0sE+2WCey4eUAv0
bV/e2W3biOO0rZ7UUq8HROKSPLa71LBF68mihjKdR9I3KXwyTu4FJW/RuI7azfKSzTOOXW1xQUd9
ZyIVItvRjSxSLsRZWLBkSQTbCEoq+WySucZNJ1qI/+WWbV5VX1g3ZBVYIoqo19ixgsovr6gUzNkn
3EYmh3tmOUwWBkajSLzP7Lqf7XEuPL0+RQZVonj23DaSOE0cMq2ZCpYrizLgknIqRdFVKA5pSgin
i+OahrGVoeZinnIvFzGewNQvYjUnUgNnTsqCMVB0EZTOssKnWAolyYaiNAxnsa5r5bNp3O3rOPV9
7vk0FW2Ro7wWkzfSj+L4UJJZKfYBLkj02wK4h5Ic6oaupjH6eE56wJqUTFe/nHx0U7g0U/QZHftN
GFvtJkzamotUz5M8OLl8Oc+BEgWt+KSJx/09O2eGfhPDdGMjRgmXJK+L0ABli/IJ7LAYDio46ccF
U4ph+VoHHFm5k3zcl8rQZm8j+fuTCGJbahFenEiW5n6PrngWlaASv9QWcpfHRNehnvXqAKqjr611
ABmFk1V36fSPesddH7Uo5aXsoddm/kNJ7gSKRYVaBofdwiKOghRbhhNOhS3VqOn20/iqjx72D+Wc
SdqqAu8HK3kZ6u2oDHimi6cRVS86JqdZkS0FQoCh42S7BHFfeSe4HYYhDo3KBHNklWMKkfQjHSj8
JPZO5jBBndUqlkeo9ypUTvu8WOiGFk65+v/Pyf+2dRwylHJmpEOtD04oaLZePkTFfYSkzRRdYObE
/jGdAevfRHG4AKaRbkRv6IA+q8956mtoGCraf1UFDhUk2dKB34mJ4KHiNydE8hwUJ+W2aaeHBfNS
2/fk339bFgcJzWy0s6oDEvQn7bWVNvZbdP9rdgfG19KbDnHv7m8kpX4cOqhRai7WqhhOA/bNqiox
yprQCuqoOGAIlQ7T7jusqUT0vY/sbn7IrR/7qzj3avlt4zh0WFdRBXMjhIgBa4xf0VPYnwoULcSY
rvgemtytNJ6zUSjbUm9bwXCyDyzT1ATJk3ocT4x5QjxoVFsmcXt5tsZpjpd+SXFEq/a1qb9l48e5
+JFnhCIQx6RwGGFNpZ7HZmogp3AjJKUjZV5hPP/bMfE8jVYzxZVWZSZGcK9+dsi88TDf6TYLAaHf
7n5fGrUiDiMkM9QMEGsajjQ9WMbj2F9GZH6Bhbx3bLjCQUQHnss47lO2IDboaT6EB5ZYEtGuSEVL
iJuqcNggd+1QVC2WEw+NnYuZPcRf9zfsXDb1N73mwKBbW63rDbgKjPHXMm1NwCgplI739lDZaDwr
MZrdOqoHVJCBsSOM7EZyqLgddZUVDi9WA3zAioCrDDYBlqiunMyRH1UbM+Tel6j+bckccMxVLIUq
BjdiSESgjLdDf6pjwuNnf3hHR/j3YDwb4P+SG8NpjcPaznakrP4Q2+FSOeAH7MfH/VMk4IIvz5yk
IssKEcZ+bj9l4YfExIDP2VZLYlXUOakcYAzRLAyhIMHaP/UuYzkM2fS4h5899u/Ibm2PSeVciyas
8wLEGoajzzdxGGiIRsQ6Yago10/lAMOqxSgvc6YLl6zcGTUZ3yPFyS/YGyCH8RVFb/+oCIT6o62m
QRgq60zYEYyfENRjOGWO3hBuDCWEw42yNqNuNOA4a+ZNu17W69W0ErFwSuU43Ij1vBSsiZn49pgk
p6S7McSrFfiwv13UM03loCEsAOiFoaFWd7C1l/RRsEtXANZ6mfMiviSPSeLSvBWkWnAQESlzo0RI
VqNNHBiBMbKjvQaTz0ZRZ8hxUeTM1MXiM7kYi1JHUpubjjDDqNQ+W94QuSsooXOvfqKuFmFX+MEv
sZSPyjhheb360mkZBqQf94+N0A4+oatikFVhjNCOOPYE5WaeS7s0vU6mxk8wLdvB2T8yuJHRRUMO
OWsYemEpu4oK+5F8nZDLNXuJUEbiWvGD/PS4l2qkZQxnMPTCk4extSd1MT8p+UBGFBm67a2M/ZdN
eEIW4tCMWqysW5zuA4vtITMj2Mll/OVn04L2bf/ImErvCeQwo9DNMYsUCMQby43r7LAsmmfOuWYP
cnvoqtxX08EOE8Hfl0vo4h9j0q00zRE3G5xqesqy3K7jH/sCzlUXbA2Jzq2sNsJMq0CK+DoTWveE
0m6woR1YSKZnM7bLBX5GH5RX1JgSCkX4IendHBrIdiAu97MSJfXZKI/OX534UIPKnqpEoXaSg8o4
UYpsWOHOy8tnqWxteSR2ktB/nUPFOOtjuR1h/qu58hpVulJG2ZniiGIHIXSfZ+k11ChvV7xM4JO2
x/oBQW1vbJ3OZbNbhWNzkVUuoSLMcdlRfoP5/JvblveLiq4ndttQM8S4pVC+8/KzYgjn9EhIIw7K
4NyoNO3nUm4ig/H2lnhCsKLF2rAHDOgJMBQUPGTdQaGEnnu26IzbhVFygmadM9jhnKgxKtTYc/kn
aZ10zUjrMDaWLK8+a862sjhNFNFAJ+rMq5LvWNsmIqveVPqdi6SEOx0EamoJKY9TTGmSKtTfIQqV
X6aPrx0F12ygmOqXXuK/x3huFsfXUfQJmN4nAbY6Ew+NdKm8J861/T6ni/1UaJjMBg9RlE5m+9kq
vg8qZTfPaeBWBq+BfZa2koFH+dzGl6Y43cht4e5rOSWCc9+XISsTRc8NJ5EfOwnlnuunfxPA/sDm
zraLuk5DVhiYFOIV5ZMkN4S5p1bAmeCwyaW4rxELHHO/Gx+n/G5/AWftw/YUeMME0xBJTG3VQD2t
rtzZyQlDOBFs1BAWbuyEjDyfQ/CtRB4ECkOqGEswKLyPE5x1FdRH8rtCmlsp3PXvkN8dMCKORUh+
jvizS4RIGFVl6bwnRLKVxV39pJCsPFIBNUYMIsCuOa2h7O2fE7FpvDmKukTVCiPGY6DKnWJVnCjx
jIl4W7Oz5i3QZh28BbIwaKepWbw+Wz15TV2xOwlzIEDavy2Gu/lC186ipWC/1upORSoPJfKdSVwc
asO4q9+P6WotAtClkseDbHyUreZDmxvEsVCob3AAMGhZ0nUY8orissVT3NRPnuRb5QpFdLCgMjly
+pxXsj0htuoN3mitNgsVhnk76aXoqE7pj1/X+752ZgfTCjAnSDb8/aOi8MHg8KHMynC0RkQah1N9
VFA9VyBBWR6Ky8lljpBMEh9QB8fBw5BonTpPMD3qXXi3ulMgoT+1e04/LD6bBxffabfZR2KRBMoa
HFjEeECpdQ3FD3U3vWVPX8mwVde6mj31YEKqekHW5VLr5ECjbuMlqwu4e2itL3JbA/+VitLE0Q7E
zO/Bwv7KH3DcXylxw/nhweKsiZMqw5xEAybPj0EqI3mQP63W9305xOL4VgRdX1thNrC4MrxJhqu1
vBipeCNxZiYHImtWV6M8QDErNFN0N6lJBJeoJXAA0i1JN1YKvr/UH5TkRhBuZ2qiO7UEDjzGJAT3
ZWnC9hq3SXRRptQj5kz/sKWLaCMEM71oifyciXwYi1TskBxHGAQdIb5YHsUuthN9tJuwd5VCOjSC
M1BlaH9BxTe5HGikndoNTQGYmhzRSQ7dU4V+3t5OETYQD6hQ2le2v2DUmzgOMkIxaUArAnvS5g67
RSBKcfLYV232kEEP+DNVx3z+4N4EcnixqkqoVcwr64eT0F4KFDfled17+z6HDWWW9ZOcA4/a6NIM
X5ATi4aOMJDUrvHZxDwbMDsjYwU19SsLL9LZ1zp4ogJG9scYlCneX2JVfEJRb+dYCGdohWDe6HPQ
GUd5JMwVJYIDhXwZU00vcDAWPIvGbqwTeH73tY0SweECCNDSotaBCxP6xzDEIhI+N4m3L+M8TP86
f4UDhmGs17Ao4LyE6Ukevo76aQB55rAk/6oDbLEbf8ISJlEvBSwmfGV+lg6Co3kjSHF1X0bP87uS
bBtA+iOZuJazrhvQObP5uswHU7srC8caX5LFCaPMbpfPPRi4UulO1AnflriyfFVpmUSIpbPysaV4
mKL7mjIX5HXiMEGeyzHC2obXQnaz85FBDNoUESNUlX4ITXs56EQFOKWJHEp0YxJboQaUkJRLeQ6W
5qrTCM6Vc0WlWwvCJxG1ToQj3eGxhr4ozLrAVOUrlpft3NFbvTHIg5nIhhGL4tOI6OpRxEaDQ11P
kj2az2n8SR6IjaPsE59DzPUqjYekgxqi5BLpnNyNTvpjWXisYjXym8M/XWc+izj0cdhmI6IETfqx
NZ6T2i/nGwuKvi+GUkE+kZguulyBLRnhc/RSrJfSwXSj4+zIPmPcTcgQGzOrfz4Xf6EUn0ZEB74o
NRV0w5wdrfiiWUEi5M6cOGSFF4GHKudPyHm9lJKKOE6cps5sYTp017q5UF1Uw0xAL6kbnDOhIqrW
ZyyPvaA2nDV7CR6qr7SAZTyGg0C5aMxc7G0iBxtCWCy9leC5U36SA5Z2Y85LeRCeWIM8HTgkLzQH
GhjH3hYhe0HOfnvM3fzBuE5rj7H/KM4YxCfQEBqKu6+YBPbymcVCG2ajzPAaEISTnARkPyD1fS5a
acnTqDQqoLcRB7tQv1kToRSUAM6t0HVVFzIRh1TV1+Zyq1APAQL0+BRiAQbkuWKpSiXuMMXZS1Fv
1w9E6zOl2XzqsBwxK+M1JNKdmGZ3wYJhq8/FUXbFQ/F1JYD8bNZ8Y+v5capFNuH91MMr7zQ7PZpg
d468/qBUXoRmTdA1OqywUBv+8ah4qEgVDYw0NbK+zeOq3Kwx8YKmLhCfw1gxt2IZmG/WfiovzVMX
qM/ibRx6bGAkGzI8l079DorSrRXWOJCYxjhUJQtumr5ah1lRrnJ9PKC20ZdzqmaXUkUOH4TaWkMp
KuBBZ52TDBNS55qjlDphEokbxScwxDY1G6UAoof1izzpjgDvbx90iIXwbZ9yb81jVyawGfJlWh/n
TrYHjeyhpaRwyNDPq1FGAqCHvXQlGF3FRbIQEK4E2aPorngfkG2Z1EXWuSdI3giz3A941msPo6v4
ykFM7R6P3RUdk/GJKuSnNF5nZ7l5JBRTUQtpg4tsDY2TCWDiDVrBtyqMzhiuJPR/DeLVpN5WreUq
g2DLi+TMVCiD0hd2Dpv/0IBOL5sH6IuZHlP1U2JQeRDCxeAT9EPUamLV4eWo3LQuOlGdzk5vMud7
eBgwmQElN8hRUjlDalGcqxENw2rUzNedJvhqlXnQkDjfvwWUCA45Zn1tjIqBcBihZv0hnF72v0/q
IocXhpFmVp/CCVSvFqdH11lyNZ5Y5RpKNX2yAppZ8h1viU+DqFU4TuuIUxIOLKvTBNK1EYguOxwq
qUOpPZ8NyZYyHnsdt6z8lOQ2gNA2LoC6z92LeiME+SkPyBFTxGnxSflaywZBmPBIbUHjoTqZp45H
/ba+0K5GzGKKT+gmz77+2wHy3FpoQOol9EIOKDvABAbJXkGmwAaRtUH7GWOk36WPpq5jFhIomvix
qaiyscpYgz4WUez002CbFWWgGeT+qSNvItgmb6Ci19YwNpkzlR6Le8WtgigQJVuFeX7NyVA9kOct
wJs4DpnapbZmEFHjhomBpQZNe6iocu/zavEmgvNpSq3U+hmN8s6wekp7UWiUZ8gMxt6WcUAkWIPS
xQX8W0YfI7l4Dn8vv+ZgFr5C9bNfYlHEs4faNA6WVsVspahnT8fWsFcZndBod3pnbvtt3zhsEnRz
yqoEJYbCBXvtdEH7tT0I36WT7C4HrbapMrL9VakiC8dvNG8IoyJRVqzKaI5z4s/mw1ARYay/oNJ/
16TyM3sLzAJtB0FGSN+yWQ3NcJW6/YV8HNwC/kZ9RwftqFXxLo4crvUUQjmGxNFQ0lVYfix/fBcK
vS2Laehm6/qyXkJVqOGtHZN76XK9MDpblsCWVbn1VRzI74vivsnjQKK2oqIKZ9TjRf2lJd/UgmcM
BBBR+8Z+3y6pa/4DDGvxLManCFNHCtAWExt33m95WwiHDdo4ZH2jAr7XF/3HcG19ZHnhHFV+tZdf
6+vrLGfBpZzrfUTC/Iff12aKoZboaQYYR4vE+EB26FN7x+HD0K1l3AhYVdQqditldqMfRu15f+8o
IRw8rIoeykKDV1XSZBiPcQFiFUdVP+8LOUdmjrfbrwPi2XRrYVg6cX5tbkGpg7N+RFDuUnltuQV7
6r4w4lj4Jm8la5sxslDsKUVB0j83FK3JX7y9t8VwWICEodrPLGckBjpIg8DWcjH5ps16lWng+UsE
4U0aBwqFauSGIOGSrjdz7jCHj+XHB8UWrq2n1cEUhNiO/IqwTRTEvv6+ubhLtMxJKsAtH1+iayux
M0Ty+wsdQ7CUE4gUkD/1qTcWuy9/GGAJPAps8LZm8I9Vq5EnacmhivIMZpAQpLAro5391I0Zxtk/
7mvJWb3fCOMOUTeLCel/ll0UgebxqW9ax2qoQMJZYNpI4Q5P081UjEJ4enNyWcOznCK3abw8/bq/
mPNB740cDslLVW9qdUBAc2zceLRl5ChSFyFUy1Vv2BS/4qYjYhfUyjhgN1Y5LOK5RU4ExykGc6RV
waKtYuMYBYZreJqldg/7qzx7sTeL5FBeyNMQjQvwZDCEM1evrPJ+//uU/nF4nmlCicYC4G3dXPVS
4RbRR9O6F7PRNjuKOZqSxWF7WcIuDhHWovb3tfRVCS/X7GGenUyqCDikFJ0DeEHWjWhgcIihNN4s
RN486K4UkUEg4nT4V+mSz2IlynhxdJ6Ehu3cxzj45WZA73Thpl7iZl+l9/gWb/rAv01HRV57i/Wl
rfJll17ERWxbwsu+TlCr4mBiFKOiKFQ0RRSW5oWJGPQlRepBHBD/9pxRKKIOAw5Ij+8SSXD0wokF
atwCJYQDiL62jLYxAUR17I3x89De5dXT/ladt4ub82D/YWMy2lgQignADg1YwcX1SrKoeR2qv/tA
Su338FdZ+kYehweYwzq2GYZy4cG2+ojiO6kP2urX3NHoaKfGzxvb+Eed4zAiUjGXtwGHvZO3V5Vw
6DqvGomcAXVUHDRkWVWvZlfiFQBekuowTRftu0prNjvHYUKm9ZViwGA4MriYxv570590aqg8sQy+
yi6NoqpJYzgQujDZiYS+PTFylyW2Ca1jJnTHa+Cr7LJFSWSjxQ1dTmYge13QH6wOkWDTjg+Znz5R
sSJqXRwi6CL6o9UZXkorSk6fPpTjE8rH9hdFoI7J1ry5SWHTSFWyYk2qWmNgSHNIktjfF0HdVpND
hEVeVrDl4p0eS67+Ov3BfBRv09a2gtIbPlLNGq8u/t45cehQyknYVin0wZC/y8alXr4s/dcsEV0p
O4IboFeeSdpXahs5gLDWMVMwvIuFCQIjuWuVh/09pL7PgUEa1lMhIm/txPVwivrw1ESxty+C/cW9
XePAwDSLBGyhWIIpBkL2WJmzbUrgT1uKYF8QtRYOEhQxb8BAwMx3AZ7Vog5yYXH/SQTP/TfrXTVN
NfyracbkLNA6VRpRrkr5wRaXBF80K1PyCRdHv+s+iF9yN3brAkkh/VPpZQ9gI/k3c2BxYBBl9Rhh
egayQgYcHglY17ta8n1/3wgd4MPFQ9ErEQjo4edYwWLdw6QKbqNRMbWzWYU3m2AxBdlgDhIYzQj2
AuAaAg7Ii/cHVbJ7RNxBLeZSHZkEiFocGEz5WoRjDGH68JSrN01zF6qEQp9/wW4WxN1+VVwmsTFx
OzGe5UZyM0/wYhGGgeWoFU8+YKg5WU5KbSKHCMM8lZNYwc1ieYTSbYIc8m4ml8VaO4MyfZQ0Dhxi
o/1Pg5oMypASA+JUDQODmkvJS08q1XZBHRkHEHOdSa2M0RmO3NduM37pGxOZzvt9Vf+LldDYNFU2
uULmpLRS15htVrFETHTPJm+Hh+ao46woWt+/QMUvSXzlrzFivoLJuPrqTwj4Yzyck2MKGHgpo8Rm
DafigaQ5p1bHF/9mZSskQtUzX0V20N16Uo8LaIvrgHqdnz+st8VxuLSAScZcMYjYkY0HCdWXkWJ3
BhXUo4RwXoogT2GohxVs01OhIbXA+mdj10BYql/sXgffZhvQfWbsCv1pEd+WxuFU38jCEGcx6git
h3k4YCjuoMXuMHhqerevjNT62O8bRMxT2axqCevLVj1QlezYVC3qxEXqGp83vW8r4oBqmabKmCNo
RYcpp0lhMxJj9RHMTHetPQe1M12o1DVjR7O3iRxOJSWCsXWJBvI1cq1PtR/7QuvUF2hCPLX3qIR/
ojp9qL3koEoP50orzRXhxPkhEj+l05eWCt9Q28hBx9LH1TDG4+CIq6chY62KFF8boXp8HbBQph3c
5npAYT0KIWX5ZGqtu5SinwirjbHqH/9J//gqYC1u5FoumF50qlsnhh+qSRCnJPs4y8jtKANfCJxh
TJCmzfPwyoWpXPSH9RTarZ2eGiqoTKgdXwNspHNoxm05gLtNQnUJqzgGu7FXPbZoSf0fMJ7B3N7K
OKyIc30Q5nzVUY7OAufzheZpAZuJ2Drv4wjDyN3/mi6+EliLLbNqCwTqa+1lVj/VFEnc+STKRgCH
E5aMYgIjR9azhElkiYeLtMfkQy/D4NvCp0zIXx6Ib+vhMELVE7GWBoRz2k9sHmEJktQ2gkcIkimU
vAuU606dFYcQXampIWYgak5+RIroM8okbfNBcmRb/mgcqboW6iZzWGGYVRIbYTE4GugRMPwoGWxM
zCoctYvR9BHVk42+uoqwJ9SOanxqfJ4WodZwgMKBzS2WDuqx9eCMviaOqCX+RRrow9FwocuqxZ1f
OcetIi466EadBXU0uZt8113M2g3kQ3hPxWLPcrvo0ps07vi0UFkrdHMC4DHXfXVLN4pQ1mjPd9Gx
S+zFZU3n4X2cuhGBkudh/00wd5RVn/frzEzZ1H5d+9taoR5G53XlvwI0vqBhNjs1k0y4pGzEgHJZ
3avO8GSCm9bVAjRtj/fdA4gucf9EokODEszc/43/0USzCEZcvPsQxPC1xHC7UH3Uhsxre7BezjWB
zvsbqYnsgm7ElajEQyepqTsLekmVl9z8sG/OqO9z7qIud70U6x26xGe/m7/USGHuCzjvY7wdFIf2
8DGkZB5XpKRCy1vbu0jNAqEM/k0I5xTOY1JWeQttiEAPkH4FZbkqE5VI1Do4nF96bRlyqwDOm18W
zO/VUmd9x7Q5xM7f9orp3uawc8y2xyxJvH5i42srPve6s79NryNe/jS9bwI4PNCbSi9EKC2q+HBr
wAnQXrRe4pm3mJuOJw9Kj57lIPFJF4PSMg4O+qJIMdkWVjg9MpsVP4yP0qFwWO2n2z0y6sysIVSC
EMkXN2RxLA+VjqUO3dfKzO2ZIvv/y1v112byJQ2pqk2SHOK05satZXt1ketwiwDmODbgsuceynLv
9w+QWhSHBrMyzKuowykMk6si9dqcQAPCPGmva95oYNtai5mtENB5xTWrUFzhXJySI+Y6I1giUhWK
pDwOHSRxWQchhzzWxNcfJVe6SAJGTjRey6B5+j/SvmvJbZ3p9olYRYJgumUQJY00eeyxb1iOzDnz
6c/C7PNbNIZb+LZd5TtXqQdgJ3SvXn399oRfjHMTSjtHE6UhfJFm/8PQmfuD5U4V4BNs92H0IxNt
bv2X/PCiJZzfSIOqCVrs2HBiBUNUBSZNdDdrwJWYecnDnz3oLsI4B0J1i8q1BKg2U3opt8fO0dW/
NCzOh2jZoEQ0wHOhCMscfHTtbE/9LJjuFCk65zA0jEulXYM0V4niF03SPk+5iORJpHs8r70ul0ue
B9A9GfucDgQLnszv2Q3mtGYQY4mrP/9SZ/r1cXhe+zbLC6XTEUGkatiVNb2xSO/NBeiMCiyOiEZv
NnXXzD4q4fx3MZhnu5c7jTZ4eGPhgXWIMDBQnJZENAgkvE4ukwCBGimrEnXq5RsQ4t5yQ10wo7iM
Qy10RagkZjVXAhnh/EY4d8UC/4sTad9169jDmPqv1d+6eJ6lQl8Ua1F6FEgMK3KSoTuOpuSnTbof
qsqN+8yvtAHoauDFsUBATj9pY+cPWijCpQisgXA+RM10bP1okaQlqmuFd0r/SeAYt2vWF9Xk/EYQ
VkRKKZyUYtnqDuNwD7EP7keZGQK1/2A/8DrNIZwHyedsjoIKvXRaNa6lkcMwhzZI3fdqagmclVAr
OUdixSRupRkvIP3M9im1fj7gDfsPd2Et2yIiCVGI4QvYkqRaBaDdbxlWs2cOPwL+AXiv2Rvd/4Wu
exuKeEka+fJ11BAYdwMdTQ7KTv/Qf2b1Xnrf7nrXOIbf5n32+Q/LAr/0hafGzyUp0fUMVT0WttvH
nvWl7hjYMvGqswjdIbxTzrNUiZZlRloDh8/CtgHidad2Qi92lMCbvA4bDYR9cYHF8TQXWlZPcYnN
mrjUVAdyr9opXwMXqwAzrI7K3eZlvBG5NJGq8sz5UZIbU4BRsrdLJR8wEwAE6+hqTvEgrsIxi77i
QHm6C8y4RKqp4Vk2ATWaVtj+3N5loA3ppNtANFLxFtmuCePcSw2WfjlWERpGZ3DfVrvf0qMOHtEf
j1Hg9N8w1OPkoLKX7q1783YUsmSztPiafN7hkITEFbZzIautv+TABueS3b8aPmsAWt+F8gRPRZXz
OVNJwjFk/s2QzNu+KL2lrO+yVpTACMTwhW+i0zJuGtwqjY5zvddrL04FaZggzPLF7lqtmpAssHNT
f6VL6Kjz5BipFyixez0Cic7CPWzSoMuMusMDvl68qru1tN2gCgo3Ivvi69wL1dNGkdCj0sAWDXZ+
tkbBeFEfGL2x5Zaix4ZA6XjKCyqb1AxYLt652UH2MnexJUd++ofHQ+SRBf7qXZl7yLRoyHE2aj7J
5nmYBBmk6Pe5DETXRzLFIR7wnfFVN895KPj+2z6esOayjmKeyfNcKy3V+7aN8aqIkYGAVcqjB/V2
ckw7sOk+3EnP1xVuO2yuBHInMtQSMFI97VEKmVGKBSzgDGwsOMSjD8Ed225gHYrRToSI3E3Hu5LL
+0Ks4R1MPWG+CCwvk0sd/UeNhVoqOrQ9qwOfyrv2ThzSNi1sJZfzgUEbd2GZYkx5qp7j1K/pY26I
irKb7mIlg3d8FaWFigWI6N6nH+SfrLzNjCwJvHanPaCGgIE9wxUTM7IE4J1/v8jlUc69pmGiKcSd
RujKHlU0sIqbJPfj0jYAm4t3ia+/XFcfwVfkUc5UzwMTGzjgGJXnrN7XkWqT/BPK3NMoXAm6aXur
03G+cdaIrCVyqb0V7Uhqy87i9n7qo4Z/QtwEautGlP8IPiSPfg6SVk7xD3WmLnAt/aGovsnpSyUa
nRcZIc9RWhtKbIG1DL3bPTj/Ylt5Sg7MNee+9UXSXXhmh3z9s3xydaHMVFZFrngyJnmekA50O1Z0
at/2+WjneYfi8d5yW5FZbEaClTzO1dRSjigdYCQtOynoMC1YZQ4Il/PPy/iPxphXwjj/YqUSmHI1
RXda/SbsPlXS43XNF6kG70eitMy1Ek06OfPCYq/JmS1jsYTwSSq6NM6XmNk8WxVB/baintkg5Qds
cBf6FQjoH2UsNelF8Xqz4X65OB4ajXW+iURymHQwzH7dp3bUYtec3jgDMfzIVPwMhl6o0Wuit6Lo
JzBxHi5dAmFlLAO6gnpqh5nNfBiq8m4+YtIKDLr/kEVOf9SaWZ2Ycyxj1fWgUDN0p28es9gj+WlI
D9e1ZTvpWsng3m60b9QplTSoIwZQci8B1718X7vqkU28o6MrELdZyFiJYxe9Mu2lHgq96JFGzMBo
E5p+LsF/s+SKS5XiEWSkxyAfdqOMHRdIkeZRhEURBFl+uXqsdVk1xVBaKVPxLW+VHB3WRGCB2yXl
1SF5f7JkS2iw1gZbk5p60R1osugdQ4hnvir5169UdCTOn7TosZJigFksVmZbQ2RXycdWNEQmCKcm
51RUMIoWVQSnopsfrfhTO1b7LvW1NLfTjgh0RGRrnGNZMmWuaosCWZiVdt5adp88X7+ybZDr5QPx
mOqkmXOQwhDdUZ7+aTNErlnZIWBjnrxjj06lwqI477pU9ndfSYJ4lHUUlkVr9ewOw9zXWiWwzTjY
KZFxBk//fg7au1pXXToVu+tyBQrCo611OlZTW7JGm3KUKi+cb4X7kkQiOCeimGFWNQyhNI4dBpia
pXwaSgnNIlK0gjkf4bfjPIgxj0U857hGDcQqDDIRPyAM7JkTDp3hxboXUe2IXCQPuw67qIgUC+kB
OTNtqeAilcf4MLqZF3nR35mzxfkOjUiLpLQyVNPIP2KxqjOMQ2FngyXQRoGV8TiXoDGrWWE4F+wH
AOCEzl8XAE+ua57o0WhxbiNZgkGOCXKd4EV6Kp6xifbtvZHRneazbnaVuNclihSR8x1W2xR4qaKF
o6BHpHR2qntDLUDwXk+wLB7ZYhHwWc0j7CkNdbsx93F5UqlpG0LGouufyOL5OsgSdlWLxvyb3kX3
EYqq7LUWnujdDN2LXZHuiQSS34NzaOa60iQwLXNSPGUyP9CwbQQ6sf2FNNRWdKJahN+nqshlqTYp
kwG8zPxqYWpKtD5w+wNdRLBjrnIMmvVKAjCI7oDPb1cmX1P6bVkOySRInbb9+UUMO+lKzJiNIAuK
8GCvo8nW8y+R5Fdkr1q3vXpo+lOrieqJ/+L6LhI53yDLhT4nLIJ0DM/AFgUlXwlChs3QcJUTPw1Y
gvvpTyzqIpNLL7TFAmw3Qg5aT8QdupcMhBdC3ItIKTg/sbQDLUcDZhvmeKCfKHHLWAAPEikF5xlI
XmaJLKPa1zSv6vizVyKnGdxOxCmwfRKLmFSzDAP7Nn5XCpmYYYcVJVBv8ynS73LyMxblYttWehHB
WWmULLNmxgi20rybzR9hLyrHi87ARXN9SRs5jdCNzpLejWeXTJNtjV+v65XoFJyRDnWTJnmLgjJJ
DmNyr4oafaJDsP9fWSc4V6neZAA4trS0QfHvttnnGLiz66fY1qrLt+Assiakmacp0B1tTHZY5NQr
uh2rP4LF/Ts5nBU2wyIHE4NCxF2GfPj7UCQ2TU99LXLP2z5GBSJb16hGwQPw+73BEHMaYjM5WkHV
ieEESn+wNW9xJJ/VQ/5wMmUlkLN9mQZRMFEV3pq04Ov5SKXPKaCO1UMoWoS0ncitRHE+YGwGYzam
CA2Zh9kDRanXKE67A0hhRud33JuF4Ktt6qCK5Y1EUyxiyJwO1rqVxUsD7Vj0r3F4CMcnKizpMmt/
96qgKhwLtVRF5iuBajS3OjVRqW7c3pNxKtbFyG7KAxIEIRv5dkK3ksZZ7ZSFdZfJjCDvRI7hnpH+
x058emvXg8ZHlJBsXuBKHHeBUR9hUrTA1Li+eFRrbEVzK+y8uW5b2yq/ksIZMZKeupuHnjFDFgeQ
RrHqTuknLTbdOPodmxKQvotoGDYdx0omZ2Z9Mc0KXUA9I0/FfphgXk3rFrV5U2vZXnA+kYpwFhZI
i9LqRYjdDAADaOjdNDJg2BMsGiMJP0Sdrs2V7PrqaJyVJZkGwPKsYLuOV+ABn2Fdac7aKJkLZrH9
9IBFmD/nZ4BlGB4hdWMh/SZTwismwRcKQTAGCG3TYeYSyyD6wVbj79dvVCSAD/L9FCS5BptTk10B
UtlSNNUh0Ht+QVGrJIs5duDKYlvtZb/AbAdj5A8wwu5WHxQv3WXOIkj0RLbN0yc0vVplivqmJl1p
Y/WOb7rTIyAVmEPI3fjpj1BGFz3hqRQqs2kUMPNjdj68s6LnIHDT8NFoK0GI3vb6KzmcE8FoO4q3
hF3mw+SypFl/Lr9NWFTCELOdcJOCwNpMzpvMXVq3tQQXOe2m2AbObi8f4kN+sPzOqfxJ9NUEjsTk
HAk4zopFs/DVhl136NzJZSOyjMWqT+zMTm7BOmZjg5PIfwm1hXMq/TyYRjTi6zHIyPxFr+1op7v6
U1VjBVDjB4+LqBqusJ+8ZtecY5nAtacNBVMYjyIW7FAhvItcEFgb3j+ESfONitPK9ijstwksni8Y
YoI7UjQCiw8Lv9KPYbC77lFESsoXB0spZfttRjjNnwWKxu3Z8tAJ/omr/F/QUwL/wpcE59xKilHH
TZaedkePEVvPndjBCbvUUY08MtOQDqbsXT+kSCr3rojiRe6aokCcNVO3Jeq+l63nVB4FmBhRPOc5
GYbRksHjC0JQaV//xIQzDCL8bHl15gye7Oa7/utf5il8hbBXAY5IE5xMTm/0WrExGBeMy585MgsV
J4pBf2xl+z017+UQkKKRcfke0YzdMai6/Ck+MXiM5IqGnbc1/pcwfjxDM6cRuxDANWEmwUmSyCO2
CAgOxFzTe3u+iODCqFEvWTLU8JSRmj8sRW3ToXQHsCaSJL2pu0WQB4lOxBz36kWYjJYKogkQnwFg
0RUftPAvf59Tb6mIY6J3+DyD5BJyCtXDdfMR/f3s/1d/f01HRWkXCX9/ee7l/TKI6ksiAVygBJFk
E0YpBGjdYQruM1FnWvT7XGRs4jLqJ4pBzizHQCUNvHpa/vKOuGiIUWk6A/uKbxC7Fj1W1cv1b/Av
Ye+is1zYQ1MvrWS1wdYzesOmiRmWl9xLP2rFnXeM/kKE9Nh2mheBnNFXozZGGfvq0XTTSwedekTI
+bKdsvySwQ9ajGbUh6kFW1+e8tlmK91Zc7uEe9lpyFlEid82qoRe5HGGnwySHiQqFoVQv8MiofBz
8Ey+MzQ0a70ljnKnfhJNuAl0j5+wmBq6BHTCG68fM78kjRdRU6B7/xLDL8fiHIABds8l1JgD2Klo
pU/7ot9NDhskGvdhZw9/1l5Z3SPnEchi5ilZIDA69cDJMOpmcOgAV47BYbz+RTkfU7Xf/LWqUw2U
umAP1DRwQfCq2Odhr5VLg9WSfqFmdrPsxvh+akqnVjJnnr1SWLF5p/2/i+SfcjmwMu1YkM5JYhsc
MxhNDNwII+6frC+MkiCxydcmcUVL196PZXNiOQWNqD6WTRC3TprZ6df2J5vNbu6iXT/awd586j5E
++Io5kJ4l8tzYrkIZZjYoK0bU+Ms6edUPjZy7VHjqREB2UWXyunphMnvqJKjzsnGp7Rw0/6hV73/
6ie5o3CqORrhAP5PgGP0MznCTfpg6DwpD2wXhbwP0NG6Lk90c+zIq9jYz7QMy25unLkEx3J/1xX3
5nIbmiL+o3cpC3csLoT1SpcPXQHMUTC+0P5Fn4+l9bgkk01FbP2ij8RFsjHoqEqienHS/Ce20btt
d1PLX67fmkgGH8yKRSF5bgBBZX4Z5X1BK2z7FYHrmDa98xrIWS0Dq8io8g75HITDXBnW7Ogvs1Md
en/YS2DdQlmBUTiZXvj1Dw61ksd9IuDrIqRGQ+MY+r7W3WFObKsXMVS/CydMD1ZCuK8jYcCmyAtY
qlw2Psb39kZv+tfPIRLBfRxpmazF0nCOXmoOZO69MSxerot4H4i5Y3Aeva9bE+ticQy2sLA6ALqH
0kF6Xm6p3XxYPKwRd0XlwfcZ1O8yeToPM0yaIlxGvGvBGDYD6J97kmFbDmZJyxikg8SFVvxnEkVO
KOfQp8JQSGlpndMbs1vN3b6exv+a/nMiOOdtNVIxl1Y/OOpym/cP9X9fScIJ4Nx2lRi9ERAMeFQu
wm1zyL3cnyub9ODmYyWX6EVIZy+wXX7tH6n1oZ8GwIzVO/1Y7YJ7PD6Omg8uG1QlAkcExBWoPL/2
rzfDMGwqiKuCL3F1JrJ7Xd83vffFajXONcxzMoN6EuquUPWzHkWVnS/5D7koTkVSnDvJEmWEovvj
3IQKRmJSpIiCwdl6NfZgH0C7ZGqwm4R1Z5KzCKpERAI5p5ETwHreDBpN1Q/VbrpJYyfI7DK12XDc
dEL+9Cl18pPiLF+CGyWzNad+0jUxWHcztFiqpqpEVtH+4pS1ifPQJOjAOuVskyNxkEp9tqA8bNOc
CqKsBOQLouAsksnUa5UERHHWLGGUdw61EicdsVhOcqRYtL/kPUfHmx1ejsb+jJUYkBg3UouVzQ7x
9aP8JT0aj+YzkMAsISU27MKj+9g1DoVkX1df0fk49VXnVE3jCOaRJKcoPIF51k5iEbxOJIRTWdh7
rk4tMinNtu6is3o3/kQ50il98/tMMSIL93wWPQhFMjmtlcJEC+oxg4606knKk92khMcpFXH6v3+g
cV+OC3ddQ0eg6/oGBWQG4wNSEXoC+LbiaE73YohaAdvu7Jei8M9qJVWbMKkQ6ZLpKZ2AKf1xXR/Y
936fWV1+nwtqhhUPYJ+FPsx6+rFvMaQZNxj9w9hkVDxfFyU6ChfcIk1OAlrXmKUHPxVaaoaUOtcl
bPvmy2E4hzGE4YStOvDNqBLdm73qDlHoWES2A7q4Rivvrot7XyT+XRd4goLWSOKoruEsgOjXarc5
US9xTTcOvTzGXD2wDuixCdnFRPfILGHlO2QVUyZLCOvq3IYhuAC3dzJbOaq+dsQuwl3giELCv+R4
l4vlvEZCRoP2NMJD4sPgYsxxF7kos3Y2U/sOuDE2W9mIXNX7Xg13vZwbWaikk9mE7heZo/vpfrEj
dz6z4yIMeaEzPc6A5YDFI3CE24O3giAI5U2qKOBi0t8c+OqSpcicltAMkUqep2/VQXWnfRc4IKhV
nMYmN1FtC78r03/eFNciOQ+mKSjSGaHROV2ff7BUyzEGYjeJDrJujN+YkmvqzTEv42OZo7Wi5+ch
rAXRYTOxNk0NzxLLsFSTh55hBVVfS7PWoPHYF+gbK3v90FUI9uF9tG98Y3REtclNI1qL5NyCkRIt
yJq6RcmuOIw6lknEnuVIEzqPbCTG/MgWsF033K1YsRbJ+QlsMYbfY6BYdXrCPnJwDz5pnaCaIJLB
rHilQJOuxHGc4claxwfKuP0b1TYXUZNfpKZcNJLqHDO7RjmgCmoek85JzxRTB66OHQwj8sPqbIo4
S7e8z0pL+YBUVVUOYjyzcer6trbuNNFbf+ve1r/PBSQtiMJASYCvWohrokw3t75lfLj+/UVn4FSO
BgONSQn0Yw1OBDmAHxsEWfvmKYCkUlTZIBSO8/evLwW9gT4ObikevtD8sekec02gYJuHWIngFMys
jJEMKS5qsM66dj+JeCU3fx8rwYhswdlQftE4UQKj63QcwZBvO+s2E711mTt75+5Wv8+5u1BW22ZQ
EcaS3rKr+FPcnvTlVdaQ1094bfQiiNZWpqOv5HGm0ih497Y5Ks9YXWTT5TNRboaBOH23v65cm4Vf
sH5STbewntfk+YS0mhoYTIMfD38WJ/WVojFuJnboT48YkPbn19EtMBYnzOy3z3cRy8VoqjTNjH4I
KuuVdlLlGiuZsEYrNbN9oQvD41ampVNFV3VTxTH5Sf4wIkGRtRgYw3iVdted2FxB7peJjXHsxvOA
ykJY/tnbosLcZiayFsydEiuyA9IleBMmJxMpgfmzdaLdgFihzJi2ZSUF/VGU/mwf1tRk0zCp/m7n
KXYOpklKJtB008cgOhjkS1UAjrYrBlMUfzeNgl5EcZ5pNk0VLPV4xYxOErlJ7uhH6mg3IDNxOhvB
ZMC0CPi2ErsCjbLo7bv5tgHQ89dBOa81Y1SjyGmMaVSQ8p5yL9pVH/Xn1pV3mSd/FLUQ3vpl7zzA
ShznwQJVIgO4jpHw7BhH9BsPISbMXGTROwW8dhX7rA4zls7wMDHgskMPQk6zTV+9+jPY/68idSmX
qdzNcAzdN+kbKy1j5swODrXbl3b5THDV2Q9RsrfpXFcyOTVWs/97Ic/I4aq+s+tZlBqIVInLnuUe
5QVlRvY8OuntRLBlQdsz0u/WNe0GfI8sR0i/MzzZKAIBiG6Uc+2VrqXDQuHaa+WBAD5WftIkQYDd
TBsRWhWZBSj5Hcdyo0lKFg5h63Sv5Zf0kRWd5dEOT503fKl3sRve/WfeRTxH1hK5U5X9lEwTTQdQ
XXxTxu9pPNi1iItn0wTXQrgoVSdhGWgt3uONKzsMhgfCwsPg1Cc2Si2ab3g/ZMyOpLK2CrD6xrtB
qm4ZNatNW4bqZYQTrTPdyKABLbzCFyFPtpyoaSgmVlKaFOU8Lq/TZ8MESL8anCLyKr1ObFV/Nvo7
iZJdH+cCGiB2S7xnWQvj3KhayXkrlx1abAYjnDDVYy4ZbqCkd9GS+UrevJJS8UO5dgWxf0vz14I5
D7qoFrZxmggVo1N+gPseQDzRS3gnW77mo91duvHOuBd5E9FxOUea6LHZmzWq+lbuVEXo4CHQ9cij
xhe1UkHc6RaG6Nm25cDWB+WcZiA1sUwV+O5meYqk1yIQDpFsPW3WEjgXWVNwhgRKN4Nq0sSSNIzA
u4NN7XzAEgHMqbkiTg2RgnL+khiZYlU5dCZsAUQYWkfuXkftrlQ+FbWoQMr075p+cq5kUEgyzylK
YQz4+k+4CX1M3vvlDguF9wKlfEd6AStf3yTnU9KoSrqR1VGGXeCPfnBIT5LPUohI8CR5zwH3u6R3
xIjYW5CYCu6wOFkn6i8uxlZKRJ7YC9xSQtApD+EJnYJD45u32Oj5BzSCb3+BRkxV1gxTN7mzlqGm
akCYsLOChc4BnSDAVbpbu7hb2J5oC9m2GfwSx2N6UTRt29ZijenwbOZ3krK7/u2YIrxXlMvvc15z
GWUpaS34E1l+0II7fYL/rH6o0qGJsHzHvy5s03n9Kv6g/sMlQmMS602N2BMU3xPtLst/GolA80Ui
OE81pBZIM7Br2pEkx6CfQ8On0+P1U2yG0Et1x+CBtJijNvR5TBess5gxqoIFh3vUz761B5j2Tnu+
Lm1TAVZ3xnkpy2iNwWgypFEhhcP9Fs+C3QCbz8n1cTi/lKbpiPUASHSig/ot8N9eWrUdO+WJvDLm
XdYmCnfCt4DoS3EuqkfbYRwNmDLgS0noo1V8BOPodzQexxI5JCuDTi9ifJjoPjn71YZUVZQInlE1
9hmmUqP02/UPtpk4Xu7T5EfvibGMgVSigVOFX4hBQb5zPxo3UXmYl9uk/losT3Heglrm3HYHSffk
7L+O/jMP9UtjTH6gLx7kIpVnVr7vVYea5yR/6vPTImzCbcbPlRxOM9UxHPq5zQa0CUZPwhb58ME8
pE4Lwq3MK4QjW++Zr7lzcXra5aQ0e71oQYA1uZB31A+qn+wTT0TidF0zTZnTTGoBv9BkAEnQ4FRp
HmpwtkSfBFqyGaFXt8fpYZXnS0tqqD8QJtZdc1D3gavdyt+SR9TkgTi6Lu661ps8UH6U2EryBC7L
oI+LnNrDInBTAqdovr0EVo/cSTHTZG7g21uPdXDethg4y4PlQxeEub7oOFz6LQ2kClsVUdGKH1vy
IxSVPt+KzO/C4uXr8MgA3apiqilphyjP1i8uLqYzvNwpboxz5+lP2gLyZ9aV6m/A+1pGjmgTseiA
7P9Xtzlk+mAsjEZsas4tfQwrAeBN9PvMBFa/3yepillLdJ/60k+tx0T6cV3f/kUdLJnoloa3mM7l
FcogY2huZp3LM3lo3jYWVDfVT7L7B3xwXdq2wV6EceqQJEZYdQZOQ+OPZnnq2lOdCPKk7Qu7iOBS
F6kwegnk5p3TqolTpXjKdoWooCKSwX10XTW7TioB6CWBV0Qg8Sl2SWHnTv9JOgdAA9j1J8RDgWcQ
3R37/5Um4GFnBEGBaBFiq1kd/Og7zVbpf+emY87bApiGvM2Y88s/Tb3Pmo51XfqjcTd7OaNmvVdv
gZL+hueknZ1lQZa2ldhaKmrHVEePBO2F3881m1OXZIuFEpEkO3Gl29F8R4YRuzLPCaghUVu5roMK
c9i8y7BU1pAB/BxT7pyGYD+clfYUuxa7V+yB+FAelX3wjL2ZL5LzDZ3zBhS0odNjdfnROhARG8am
va2lc7qT1wqJJxmz4PVP0EkwinrJoW6kgY2SAST/8+AVPudaHHe7lq4lZAbvjmNJ59m6002BuW1p
5fr3udwiWIJQa2Q00OS2cRvF2NN0PoWl9Unw0ZhnuPbRuJyiGstlqbsRg7Z4J4O1l+3ecap9eWBj
t6Iy/2Y1bH0qLrFo9DmTQJ02AZRVARk57dtdeWD7EcWEFZt9DOxp0dA60WVD58kgF6VLQhBts0IR
6EmfqwjYBnBk+P3pjSHDT7z/Qejmda6Esv9fOZMa/TxqMApdjOn0X/7JATpbAmu1VxxjAEeuf74t
h2lhzFAmGoYXUaP9XdxAzTJJDRRMB0myqfWgiHLcTTW8COBhwFmfZrlGQARZ1t2nojMOs6x8wzZ4
Ae3PtvWu5HDRslRrpYt6pLZs1gj5DPAJmh9/x5IVqIbIMzLbeafzK2HcR1o0TAAtjIO9bx8X0waY
1Zlbt1dFRfpNrMfq8/A96n7ugtmckUT1mr08hY/Y0rnHcMri60/gQr0Rj6FtuuDVyTgnmBTLjO04
7HNNIOZsq2lHx9TGPhCnLwq3C9sDiqeuUjeCshTzEtdulPOGAzCcJsAYgBRElQNUqR1op3QwXFXZ
l1QgS6grnGuUsr7r8kUBhT6qT8f5HHqpo7V2v0ufiSvv/whevf6KnIsc+y6u0gzFvdaT7ljDINuZ
BwVQMPAc26B3E5xvM25Tg2JvBOr4lMdFWUUkRw01gNYJH5fgU4M2vSTjEW2cgwJAXbq/7kI2gbLW
Sh7nky1FGxQtRu74fx0KVbaNR4ITyq/T4wL8GSOxm6C2vXdd9La2Xk7KeS/ssF+CZEHdJTuwOelh
r/oUU9LCfWXbXvKXHB5QA0Cu1JgETrn1ysKfTq2N8Qm/flV9HYy2wOT3X0W9mG0XcxHJ+TMdD/U0
w8CmM4XDfVjfYDGDR8xlVzf+9TvcdtAXQZwvUyM66QSjEk5NPklpbeehny/CBu6mfbOmNaUmIQZP
LDsOQwCSQzgythyHOs1T/JD70UdW6ej80NVvFVB+B06zu364zVtcieUUhKEjkiyU0XWZdkl46kek
CrIb6KI5oc1LvMjha8ySlQ15LGutY9WjbZgHrTZsaRFo+3Y0WEnhdKKJKrUOG/ACkgflm2S3dvqA
VQmax+gOwlfxqoJtR7kSyOmGQsH+geUmoPBBWx9EMRHwpO1rfmCDIZIr6lcJz8fl/ySI+rmUcT62
S5Z1JHI/PFP3/y+J+ihqumxa9ep0XKwr2gI7r6qAjcV9TqWzqQmqiCKlYP+/SuXSIc8Vsw+QkhS3
CQpS9SsRsR2KjsBFMqud80xtlhki3Nz63vWyfd2AhCrAxa4lkGOwoFKs5kB6X9yDd2yvYWxM3qle
Gtmi/r3AXnki2aabjCwqUbTRwQBjDzR5ouZw11myDeSUIEyKPg/nG5R2qguA8wBgVb6TGvl2ZseK
4Pqun+ddIbsZepVMEgJHA5xKerMkDwb92CUCxyCSwvkFCSidqTZwa7k8A/ZcH2MMi5lZc5wL+a8u
zeTXICvKspQKs5kolZ1CuiHmS5KJosX1L2PKnB+QWrLU8YI6gBKcI/3LrOn2JCKpEMngjL8KNBMv
IgxH59KtYTxUkjeFP6/bjkgE+/+V/VcGra2uq0enzQ755LfBeQl+XBchcJmmzFRjJUPSk8IiGaoI
Wugtu/ZxKuxl338agWCsFnss7FDYhBcdi/MI00SsqGq12QkkECIfcuvO1P+gtmr98szv2gcTtnRo
fQuzGacXWj1UlaBOeN1tvmPYsYAsKaeYaXG208mNkQv+fsEV8b2CVM8zOSgBpKmWx4b6E71VRoEI
0ZfnuwVhn9azQZFRzQ/lTzb9ENyXo0OelCOmAM7RiwiIJDoTlwt0apQU04A7K5Bz5Oou0SuswXy6
rs8iIZzl60kjzelbDQ5N+8XGbLbyigF5PChkMFkJ4vN2geeiZm9tyJXxpEWWV1mK9MYCj9NDecuq
LZJTu2CrjW7pLt1ZLlIf7++OyK5gJbRLaJp0KlLFEVv+9Fi1QZNt5+OH61KE6sE5Bir1c6OGUuu0
kWNi9joq7B4VOgezKqoj29IhOos6LtdzfJN/dya1rFZ6G7WOUUe1U5mx05rxB1X/3mDMT5tHAU5B
eETu3Wk2Ix2kCvgmttIkctS9+jVHutiezF0BJmNX9CQTeI238vXqy5nKnDRttIBPQz2pXQhA/HfB
RxNI4N+Z4JpUF92QZvaSbkCDgtWTe/Uzm6ZVvMbHMPjuL3Nuk8f8xZVaTehfsDlQBsaJnDwFsSzb
zNq/4Rnzr4IzMj/xrtJzMTqeoUeWCMHUGOs0+Xizu8s+TsASAWZzNDnpYy8qoYmulPco1iLXs4aC
cVefpTa0l+VVcCD2C9cOxP6ClVpoQbtgkgA3GIPST3Glj8seE9COjtElrGEVs8ds18BXN8h5kHKx
6kibcYPDbsEaq9qfAhi2gU0Lld+LCsSbWIxVLOZ3HkMb01CLZICaTox6qPuaOpUGKgKQB+7iXeRH
J1VIeMQS1mtXyqUYSU+NIh7hvILz6LETqpZbeRh89aIjtdzrH1AQc/gtyJJlJdZc4NUJT2UGsd2a
n43+cF2GyFfxzbs6j8YmBks0mrmjF7PNp9jv0GDOmk2DYjBzd12e4Ew8yK+dMZTcjdDJWnuVrJ1p
3lnhX4rgHh099mqqpCkAY1USW4pbFIk7G+u5BS8o0Um4tKMuGtnqS5mhZT2rlpyqO/XY9nH9ugRO
gl9WYag6ksGhRFGjjxxaP+tN5FyXIDoG5ySmKcU4QYYn2mLeScSNldCWRMSEgre6yS8uDueiT7sG
AaqOnNln8xrhMfraNfbgEajZnz3WDQPzNsRCqYTTACuKm2yJKYBY2mA31nNVzDb21zTD85/c3UUO
pwKoCQxaW+Yz9nzMdiJldtSkXiViqdz+QhcpXKCI0aeK6xGotiR67IPHLt0roonDbTW7iOCUoKgt
NdTMCim7Wtpq1dmlJEAiig7B/n8Vi2iDhFKWkNG22ZOWPijFTSaEXW3Hu8spuMwyM41sKiU8bhjl
9xfGWI11ugfjc898mUu+itTsX9T6IpCLBvGMxuU8DYOz3BEGcsTMk+HVr5PHSAtFCdF2EnsRxiWV
oZxnwxigHE7n/0fady3XrTPNPhGrmMMt04rKwbJvWE6bJAjmzKc/Dfn7LRriXjhbvlbVGgEcNAYT
uoPIuK2d0s+ayZWKm0r4eN8MhUx0V9gaNERUfnzTpGZvdGz8h5zTa7aR5kH39e/QEsWVIMI49lne
3akrY9zCJCWJKB0rjG6DbKxLrV2LVhxTqzy5FhFibO7hyhSXWWtqUGbFOuA0r79n6fPcfe6Ha0O/
9S/jAvuZCysyWU/9ytkhvKOjkCxNGBFPQAeHWU/cRHlC0Rddoar9Ty69KOa+K+/qpmtFLNWC7eS7
s4gzGHOJyp7XESlYyOjSsvG1+c6evl9e5bb7v+2mycGfQ3QUMcoCaSQ8c4YbyG8iC1+WLhNJpbv8
02VzmwiyssbBoEPbaMD7DVOj2j9zepta3+paYGITBlcmOBgcIidRDRXu0ZNuCZeyW66yyW4/kuNZ
WeGgMKnynhYNxu5lMyQogerW4l7equ3QeGWCQ8ISnTWUKIiyzC8WBohBNbO4w8kJ5JvlqL68Njfu
L5sUfR128lYub9bpuPQaWkRl45RXobZcjUP4dyY4nJiyOB+Ro2AAuKun69T4Ugg8WrQIDh6GdBpt
2zFbzOqe5+JskQP92KPs7dPwStS5VjmKYqERsA3mwPyKNN8hKtwumH10hDzU30QdIYI18TrUyqBA
1LECulb9Hp3jQT5oRzO2ny5/m+1nxGpZHBYocu8k1jh0rxUyBdq0FvGak+kvHkv6mZarCqb0hBY5
POg6R62ULpo8/WoAyQqUY8GeYyeutmMcUUkgvO3ZD15AdV6KmkzzstioFXvNCyI+8OsaSOecTAxe
QbbTK3S3FMDR9qdDkz84IBR0V7K/r86Ukzp608s4xZV1MGTfkY+yqPX1X5DizQaHFHnkVGhNdSA1
88xStRnmNKLzQH0QB6MFJPOTp1H2LvuKaFkcVOh6pKM9OZu9EvOFtTHezst437eit7rIDAcX6qwZ
qmqjyLE4N6QO4qx0hUqMIhscYMR0yPS8i8DW4Mh3lTZemd0UZrko9Nscj3DM31+JfzVX05SXCWt4
pQeVuuj/vMb0n599VvciL9++At8scU+nJo7AvUbwqlVt242G/kTVRnBy2ca/P0dvJjio0KKlgzij
NXtddJWnN3PzXLYD2qrS4zhE+6wSnCKRi/Nv6MGio64ucvuq15qegLogk6Od+92hICdgzaB2tbvs
4qJd5AIJUDwOnZUiW98Z6s4ujcOYOYI7XuB6/JNaSSFtW094UDWVOyff0ZyWZi+XV/EvAd7bl+LA
Aax4HbElzKcxurqc5YYM5A9td7hmZArOIACGzWm1tZtzyDD0TTEge8Pa0dIimHztbHxLfMdTb6Cl
xAg69E/j/u99nkOKSh5UEPOhHYIYKvYSvBmTIOTbfhC8bSSHE6VRS6U9z4NnFJXb1rZvDeR6KrOH
ash3uaLd0DJ9KCZRJY6dpAsnTefeIaiH2kaVQuiq8e2dAnBHc5gn39Qgd5L8v7ytdA45rCLPpKHT
Wq+or+j0Y1owoHn3dw6pc9AxGY1pKT3OFasJgErOjzM38/TX2efsQcQULPhqOh9hKJoz5AbKRqxz
VzmluzFM9vJeNAYsMsOBhURzJ1dTRITzscHEv43JN9YrKEL2V+HES97AEGUVTpjOJE19Azc3wCJ+
XqhpdXiU6sm9lGr0m4IOrtFV5WS4lWIlO+gOWMHIkrh5GaXHBtTFd2j8Qx2kptZZkUojdY2lcNJD
Pcj2OY4z+WqOckj2aEaqqZ4DBijMpGfLNLgOBENv47JXHslYfSOm0kKHue70s1Lm0pOeUBsjN0UR
TYgG7LZ0o8XIj3UjDQ4GO0zQHxVSnxlug86IR7Lo2c+PeJWl6A4jitVknrcOa4nHQkLfQBuwSdVy
pyU3tT8FBWQTGiWsDBHObZ7LlUHOjWsbkql6oXVQf0drxHV215zq7/33X5MJaiMwt3lTrKxxbmyU
iJIzox29aM7Bmzn8rKjpFub0Q7CNIjucH0NYZY6kcQJKW96ANGJIfVa1zuOgdtwxZMxVBbJiqvC1
K9pOzrGppMiFKs/ILSIMP1hhfKTfkhm8GdIO8zGhiNts++Wx2lDuWjTjZogWs0YvGF7XvvNiYLwT
I9Vt0KbuFJSh5IvEQzYhYmWRuxi7pU3VvAISDSGbJu32YwgShqOoA0C4Mu4mbOoS1XlMV+HCMMEJ
2CVu6eWe8yX+0bi5X+xSQWzGXOIdJK3Wxd2LMrpdjA54gNmpyluidJ+ZIvFJgVfyHS9ta8i5zBo3
aO1n+eLa1i5LNf+y77P9f7eOt/hc5zyiLVDUUrQG8V6juHkUeUZ2VZDML6cHSGhctrW5ZytbnC+Q
rkq01K4Qh/Wf0UkVz/eXf1+0Fs4Hhgi665Ftgwu5/j7VN029SySM1kmPVrS/bGnb3VZL4T5/FWsj
aVRMgiHeu9bC+YmE0UG7rn3NegULKRV8J9FbgB/60RA/zODvZAeJveCTcEnCNJAw9iuH4CS4mvdt
fri8yk1K9FVUa3CBUbQ4uTGaSNwPYXqNmnHmmkfzDjKoR+c+/mL70pVxtE+F5/j1Y1m5mNb0HV/U
UrwdW//fUWNVsT9vf0k27bpuX1eOJNDiYvEYh5t/1GD0YglBM0QD1Q43xOXVb3rryix3MqJ0aMs0
hjc5xuSTSbsyFlngRiIT3IFIELWrkJPpQaqPmfG7ofh6eQkXEQQ7xx2IWUv6Sq6wc0q8U9NbDZdY
KxoSE62BOwm9QY1sVHFHV9+XsMBoqQlGsgLNE6wOX9+UD+mDKjjnF5eFqId7HGAAQSsjxmMblQ/R
qF5HJPZMmgneIAIrfDOgWmbKgDwPyLTixqUjqCzj2/FDjRL/52Sa/PqOXUW2ZGpSWxnxhSYMojXX
RfHTmASnWLQOLoiiZpTLGF/CIZbBKtjiKazZB4uIOvO3IXG1FOYoq6VIC9WszMZsfRcuL78a/wbo
ToFXLbsdoJIguoFF62J/X9kbOzqDhAZeoNHHMSaunD2VuSKIQLdhd7UqDgVaR4oqbcYlnFJX38n/
KD4rFqXe0LgFGCnRdiDsH2M/+e5KXpnkUGGQ8sWSU6TmJoqHYgQ1PjV+RjojoGkp6vcTBKCvXOSr
TZzBkqDaBCDHCmGmV+90DRw7LPVd7Yiwm1H0yTisiLsCBCNQXIeK6UEuDU/FjKAtYsPfbkF92z++
48/U5jkGURbjwoLMINjT0YJq3lpPKVyxuQY79JNYRGt7YG9llLsqqaRqlUEaNrL9i8CQbScJnQDq
FhU0dlkj2UTceS966gv2lO/9U5aZ0txCwTtDEKcvnm0kfpH+HRa+BgorN2nmjoLuWUJ0rUMjLPon
Il9kpRNcuCIE4XUF4kW1J9CndJ59xUTP61381KAWQyGiXYZ0V7y0ojtetHkchshVZyyWVmH6C43D
DrlZqsxV4ofLt7BwXRyG1Da1dJtgXROI6Iab+Ch/1hXX2sVoGk7RlpCVvsDixUtZk1UOQpCiyMrO
ARaz8HTxCzxns6fqBC7dXQGG4uJJlKIRbSQXaTil1TQTeHS9xLyH/qE7NNCuQT/v5XWJlsXjx1K0
kVbikBX6vky+9+jJumxAsAy+WtFpII6JVBPBTAb1DOvWopDVyr//nREOKoYqH1StRLe6VqQ7swVk
qNnZVD822vgGSRrD/tWhTdvFAA8BcqgxdeOvrMmnZJItd1GPt36OOqOw2KNdvrn4ekWhqXa3ENQr
4q+DPwxu4ccQQ9Uf4kfZ7x/+PwyyD37hqtS4mCNq9E6TNBicE/TgeEPu5QF9GE7xzspc9LZ6eBn8
nP2IerKv7se9iC5OcFW/K2WYo5R1BUoZuv44aZpryqrbZc9RlAd/5zMchEhWP2YgBsU4mq15xjyd
x7m+siPjx2UzggP2mohducxcz4M+xOjAyctTWdwXpqCAJjpfHEzoZZ+qGsSXvK57ybob2bg3yePl
JWyXflZuz4GELZEE3AB0fh2LrkI5UPbpjs4gGWH6mc0ogAyRPb5U0SURgTISwrXksIRWuOznW9bJ
DVEKP/YNX7A6wRHjaxVd3trocpTBjHmMdoy1OzsvXoOn9+wK0/uCr8XXLMhUUkuLEFqM5bMBrTPz
SV++CdbDQOjCCeYrFaOjRmVR6uj0f47uXoVXNNCf487XQxLQK/3vHFBnB2Dl4Atx0hlKb/g4/VdI
ubqFcuysT4I1ib4R29e1kcJJokJF/X54cWionNOjBP5BUAb1KhIWWVh4miCOF30pDh7kdrCbhL2I
dfu6iD7H5Cmz7/5yVVxMMQ6pWWslGT36Akp6cBJ7eAmFCxLzldce9L1zK9Kr2SavejvKOgcXlu3E
FHzqvVeUbn79ahCktorLqJH1YDkZAXr2YiYdNyfu+EnELy3aVQ5JDJokMqvreIt0dKoHkEmr9YNg
VwU3CJ/W65vFGcAYhErdF3nXLodfYlpSID9IT7biEopG8+ZaTL0osssFIVWDZsHMQkRvjv7iSDgI
n6FlOCeiYv+/PKDBTgmONUfR+KbOWcKgUC6DOYXxYyae8UmKXVTvzlHiVnhAl+G4T5NQsKvbJxAa
HeDFUEHzzn05SyGSU5UoU9mZ2/jZ9bib9tLXooFcGOvaj7yPJSN+G+QDR7UeulwykSZoe8uLUuop
Y7cDrbAI/rc/25sd7rNNs1NrassmHcGfxSRWiK+DIMw8qo+my0Qjil017EtEYB8DtTfLXDQ5dT1m
ogka7S2g5rk6VBBDkzBwg+YkVI5QYRFede+uBh0aB5qNNm4whZkOzxUGIjdVbYwWjOTH8WseRAeK
ii7UGyK389IQj2mB07w77pw9boUzrWMTVIsQAfs+Ure/rkGuCbo68DI4X0Z/PnfIMovKY+y++eP6
42wyR15dFQYcWNHmuvFy47q19zQVDC+8f3tyBrgLj9hEo7KNkSJyiPdglEtCs4CQKqb/A5DfKJ5N
PJHWvWhN3PU3J02h69bQICg2wnK23bIRNR68OwbcqtjfV9tWKLFiFXW3eE6zr8yrsr2Z5L0KTdbL
LiEyw115UlkMQ0NlTAU6N1pyq/RHrUk9ZRKc6k3H0/GlVdmQwZDAbVi6KJjM1ysM+Zr4RIcs/W63
Ql2BDSOWLkP1UcNohKmYHCTK1pQqSgGGeLRVz3fVgUnqmp+TbxXqowgh1XMDPcFmFOwg2yHOv9dW
+Z7hFHpwqJKhTGoZmbuA38JQ98aQu3kde4sl6FXacLw/jHHg6OTgwVsWKFBN8a1hnJrp8bI7vA/1
dfkPAxxC0IZGYyoj+GZdZYVf7kx0sN3kBwa7y2fRncKim0t7x2FDXWiNlrEvRqOrot3J0XEkJ7U+
WPSoL6Lk2+beKaqpgVrM0g3+xswamraFXeEdUT/nytnIPgBElv5mgL8hs7xuaoyFslaVOUhPNZhA
k08QG/LZq0wHXbHAoGBBGu8MNshQ2xnOMDSPdfWkzj8FzsB+4N3nWS2IcwYbquVO7gC6f13FhR8d
0jNrvSl2UnjZ1ubZXZniPKFb0siemN8NSGtMw21RYL8k/7IR0Yaxv68wVe07oiQE119Nr9vlWsnv
L//++0iQnZ7VKjiYI3FRq4VG0PYOhc3+atg3lktP9cviQbsRYaAKRlwR7Il2jrsoJtlcupRRNsQ6
+rJyL6nuOyrKIot2jrsmDCKD9GaxMBZTn2UwmaffL++caBHcM2jIM73JNJCmmsodmSE2R88zFZAQ
vZ+A574Odz/os2F0oK0DAKBf7dDvpCA+0+df2nLCRKFgx/icCbAmdZTBYe0Tc9Dd0jA2PSiCQf1M
R4C3BOSY0rsPxCVr/+NTJ3QyFiUe2Q24XKfkOspEpXB2DC8gAp8voRO0WYz+FRFQA3pme1gF5s0Q
YPrQl3wRN4jok/G5E6UrC0hLEaaCyqgap71mHFm4+nodiXjAN2KhP3aPg4fKlMxBNyDdDpFsRak9
DKpDcKlzq4R6l91dBBR8PETMYW6aETxSUeWxQhANh0/NJ8uz7upDfZsEzsF6vGxStDgOJqya0LSr
MX87dil6qdE6JqN6V35TE4GPCI6yzkGF7TjFkBfYxbi/1+PnNLpqpFQQc4kWw8GFrTdWAmpNELYX
8rVs9ufRyXG0CHjUVYEp4afiUMPRc7mcZ4QNo5deI+OvgXyEUcN3QXo7n2lAfoqSQoId5BMmRt3a
/fQqdj5/MdSvTnlblIKbSrCBfNtT1kqFPFsoIJv0kLaoKUxhGfmKKbqc2OZcwAtD/fPGVfouihFA
4KG0S/dF2O0NtE83QqrVbTN4RBuKpqi2w/kcUpEOuJVZDH7zmjI+gZT3tttZh8tnaDNcVd7McG5X
GbJVVkWJp2wtnaaiv0qlOmx652bsySlN+mAUyg3/i/u92eTcr+/byaSTjZkfC/2z0NL0IgybMRVt
5wr0N6ivxjf0v2f8X6/K/7Pq8P1HqSEXoPdGzppFfmgICXF11f4cso9Xf/vPvCOcNS6QnfLcNqUZ
Q7fN+LBYd0nxUyV3lz+dYB+R5PjTE+diQuVzxtU4esmj4y5+dRMdMATpakcIzX+hO1HhbPsp9dtb
0L/+p8VYRsMWRrwblqFbQmjBnaBggeokhmWsZ3kv4pnaRo23T8bdXg6pMcNSm+BkT8FL1pWuqiVu
pnT+5Y1kP/P+RDuGoiiygVCX/RurGBo5ckLrBkFUl9xbdihXH7o+3n6fu6fqqXMwJI8x764vAg31
fanpXFnEgLq9WW9WeMCIxqqbOnhDLR+7+qHQjlSrRTeHyAgHFzGpnSTJJBYCRrvlQEITnFwxuu01
T3XlzjVIYHug3hTFudvg/rY4DjKkeFgMs0OJsw2qM1ojQmBG5U77DqGnhHlY2UV5hriiBnWBZ/CJ
EDWtK5I2NSrV8lUxPueF4AgLlsUPS7dd6fTxHKHmVN4506mQS88qr51I1ILxvrvqFY5+75/FQYXt
TCaZLeTz52P/lQ0ySTmIBDHq1vrFV9nXSjQBm/eTaCZWtH8cXmS6RStC2P5NX7PihhoPl0/u+y5j
bl3sH1gd3W6MZSXCGwjjxBBPoucONOHQcYyP2U65h7y32aMSk982wukm0co4zCgahaR2aYFPWyH7
QqV31aR/JBeiqiCUl1EzM/myfow8SKEUoLIc7HhPaXqvJB+6pVYmuOOczG3WzAlEL5zmYLSTP9RI
UWDPBF+Jedc7gF2Z4U6vmqnyqKct+ALPzWG8YscWqeznV7VqT1T/276kMGqoMIUliL5z1nKlTktT
RrUYXM0Q3AonJWg/j2F1XRxfGcaEkcUmKL4Z5FEizTSixQsMgoYOciX3rHHLuEbdSjs2z8lePZHd
aRHUjhmav9/S34vkkcMxiZXEEvgvCDkn9rOZHekwH5bkrjdF806i5XHY0TrG3CwNXiYFeHIk1Brb
iLiW+kngJAwLLq2Iw4q5iNUJZX58tt0cqF7h1559GEELgJ7d40fIAxl0rL4aBx1FJHea0yJ/z+xZ
IUtt5i8KIid5H7WCE7CJFitbHFqAu01ZFMZWkbRXTndt1F8Fm7d9wt7cgQ8xWt2WMtDweEidsir7
tJ9yt3RAXsnWQ4WV0+1DpmF+0UAnP2S5uUOWjYbmpKWGUV+QU3QYIzViV64QCOhhHpIn58dHFqih
oAj9b11DnPYn0GdpVXVZagHeQyUcd3EwQ17A60OkaaA1XhBfYG/TG1f2uA1d7EhVa6MaYY88MuJF
9TZFnFs8k/2MhjRR1eBf9vNtfVz01mIGiuTmq+Sh7CkQN7csTBpP6NHIQ4u4ovf4pkOulscBv91M
kTmgMROMUZ8GCgZXaX95A0UGOP8wDdpXSQ/In7NPentj1IKq0SYo6Ri9gCibrcAB//SHuk7aQloS
kHgNbSBX9q5pSk/VzJcPLGNlhi1zFV8UsqVOs9pg0kOGdMtQHHLiCLq0tz/9ygbn2lqum30V4xLu
fKavTf38yggYzQv0QEJRgeU9tQeDvZU1zrGjpi0jI4NobI0nd234srOroRU6HyTrO/jmPcfWXXX4
+ZFt1FAYd1QFv8AtcVRtMBI0FHGgGYVyovqkKgQOt1Uzx8LebHALo3LaKrapTriFlVDzSTi4yTeK
xDRDwPokmsrddPCVOe7AJl07NbM5dp6xPBjlDyoSn2b/7rvrcPX73Amd88k0FBnpCqLhcW0Vbq3+
1OrrmoiUGbZP0tu+cSc1J6RypBlZ/Sjbm+lO73dk2l3+/GwvLqyFz/5Bcg0SqzPAu8vOSY8i1VU+
PM7JeYpEhHuCr8InASmxS83M2SN4pvf2YMau1fX+362Gi4c6raNtoiCBX6i3pDtZ1UPm3FAa9LOI
iVO0Gg7kIrSYSKbcgQGqq914uLOq/9pY+QoGv7+9wf6BFbxZFrpMdB1hna7cpL3hKdno5bpwCnYz
OtFNjDLajgFmbW4dFt42iwEyDa/MjZMhJ2HvxKVbaJGrLMO+mro7dD64XWEcpI542oy0rZp85DW1
+h+4pQ5OoZg2TSGoo0ieqUeulgv8Yvsgva2SAzlrlJ1UUyZMZWF+ObLOqf79gwX51TI4lFv6odU6
poal3HT+LyUiK+jQmnFmkVBxpX8odF0Z5HBudOhSaMaA6S9Qc00vvRpcPk3bPv62axzOSdSpKhPd
cV6WXXfyLoWM+mUD2wW31Qo4gGtAmGXPSd15MpQyq5DcOB4K8vkBpG1H4WNp+xoyZF3TodxqGha3
X1pXkzkxFAyjQNEZTxfktzE6dOtkbi+FKqp8cShKk25u4cokt4VmPvZKXeGqyI3hSk6i60EXCr9t
OreBvj4AggYuFs65tW62pmYCVaHxYO7qe+pjKmXXuRM0Fdwzo797GIStfZsx+Mom5+tRMfZG5+BA
GQ/9P/W1tsfc/FnZQWj6bO8zoXrx5i21Msd9uTmFnE+Zw5ya6V43/ANCMjn94sw9RLlFHVai7eQ+
GWJKPU4X2DKLW9BytuY3JxMcrNcp0He3rmFpmLRXLO2diHBeJFpvyWDahvTEd9Z3iorsN/uzE/Rh
9DAEgRLQY7MrPOgRXj5x24t7M8xBbZdki7IkONK9qruF8QX8bm6ritr8RFbY31d3l1bOTmMbrDgw
P6Bn0R27R3W5v7yS7ZP1thLeAyvERlWCd3tWntLhrhoFeW0GPZc+Eedydk3npVQJ0iq6/jT0UxA1
E+oPsQvl7GsaOT6UuU4kK8LLy9p+cqxcg3M/x7ZqdNzpLI3/a+JVuo9+xLs5ZLFyX4k8cfP+X5nj
EFiKiyoZpf5X1QADbbsognYaPZXAYOmw6ILcGPsqF3aVHyWunbhAE+g4eqVJfbMI9AhzZhVaF5Nn
wT6KLHFVPtBogZOfOIy/pg9C1Wu9R0SckVfsW81zdmz+tT4lonrVdjb/bT/56WFocDp1pmkoZKKU
CflDTy9D87MVOF8/MS7SeZ/SK+HDcRuNf58FfpoYvKBS1jI95jpgzJ3TPie7/IV9wiTov7WnSBT9
vh8kYdHpapkcjszDkEyDg7b5+Sh7Oja39PTb8p4xr2Ze+wLi7sN8yHxUS7Tb8i99lidDRZmzQlvu
gCHj3eCDL+xVEWm+YR9V3Cq4XcpdLZU52grMLKmeM8kA0Zz8Jbp6JZcN013a3rSgBStxRiorUH4I
nFdwKlUOfKxa0/UGmXk8mJn+THpECg80ZJ5z1E/QURFd5wxTLp1KDnOqzhnnbkAEgfsuVtB2p93F
y0uXHvK8cKF2v7u8vNe580v2ONChTp4Zw5IzPZ9xBjtYdq0HaQC1kV16ZiOu5BMT5M19MDV8mf3c
n09YcrH7z2zzfzox30HrGIsdxzLiZyR5bie1Cis6HJyEeCUali4vWYBGfPPsCMo7aF6AsNq00x9a
WdzaZn+0UnLOTFmQtBKZYr618teZgAy0XMDUKefBON7poHOxjmYrAHJRCMOPJo/EILZNoNVMzghg
mND9XtvHQbPPXyimNWNMCo9IkI57EX2RILjgR5TpnEWRlOOCjFrqdumIx+luEQlIiIywv682UZv7
BTyDDrTqEojXkjs9DUbdci87hcgIhyyTpE9zRQ3It5XXxnRe1KMx7C+b+Jc3z++rga9UatKY6dUA
b9AHEH9aofKp+xa3yGEqkOvqds7hP3OGcYeKwxJFS/MUlwNuhsHybBuZvvJ6yj9NReqmWShYnXwZ
uPhSB1VNOtAWM1QQFbnSJ4pkyfQjbgl4w7IphujTzzlGOdMQ8c+LLgW+39ameioNIxAM3TbFwQmL
hyTMPIzgmShqG5DU6r+JRK4E3vKu27ZD69dYYSxaL55jLYzjwjUUQSZm0waaenTVAvU8Hid/un0e
G+UczRi/b6rHSPeH6JZ+ZAoNajxvNjh8GgnypN2MJ0gLWl9GD68SzC+iiT2kxyhQ7wUusgmHK3Nc
gmuu005y4pkFZL94ZEiY/jTlUxS6jGRTOrSICEXfavNxsjLKhUftonXJQvA4ocWNjiBIjQU1lu1z
vbLAAZRUpMky66DYBTXrkbFYtyQwAjmM3MZzbiO07InO2maQubLIoVWfJoU+jrBIoGO/PGZ3kV+c
ll12WIAjhu6LmgVYjPMuSFjZ42KgARoPECNC1jNJCeNbq4bITRM5aBUoecX+ZTcReQmHWtZYJ6Ul
s3yGeV/JT7MaoKF9nGcB4ov8ggt8piaKRztH5FomqRuPn6BSJAg0RI7Bq7zXmd0Njo5ecmm/hGz+
f5Rc9Vb/X7lZGV0RA8B2Eu/tQzkcaCypnUOdEU8eVq3PUd8uyGvbIav+NqIqgnB9HHyAv1OtdZY6
0dry6CyZb1Td0YyQzxsa5waUgp7W4GHnjG5u2H42gwhBaXxMTIqSlwKsdDhgGUdLh0oIosdShr7w
T2feVUJWTIG/OByOTGZtE91QQEOAgQQ2sWtr1xamlsAFqJ6TgHqGhnyEILQTLYyDlqbLrQIpRciE
gE/etJ/l7Ms8/HP5vG2nOUxdsWzLRJ8CXw0CuawytjUSoy0amq0h3g/2/FBS7dCW8V4l0LuWsp+y
vXj5khzRpHGFK+u74H/Y3t23/4F3pWVsxhwvZy/7x9yxWXrkxOLjstOOc46eSTxfPzLKy6Tofi+b
c5pE0pY+haSWp4G6YgD5ddVQwetqGzffTHA+M5sWiXs9RkXPyiBDCMLyMnLHMXmwpjEsc110E7Fd
eo/Tb/Y4d9GNmYwUFCpe/k8RgcRCceMvmYcikgH1Tb/aLUIIEFnkbiIrNTTSGDrqHntWaCnC5pN6
SA/tAYnn+w/GK2/r4+6hHsT5cmRCcKM4T6oLloy9FZTniYIkA08cPMcFXslc4NJ+cldRMYyjmhL0
gyJJ9gxqWJCzFp+qgDHB56Edux+a4lq5JHcnGdGklEMmT+ja/U6m+1o0BrkdK78Z4CXQlGhqhiFH
v0k/vzZAxUGlsIn5ByRswPaon8QdZNvX+e9vxnNkECmynVrFqyfDQLGEFmhcB4p8iHRBkngbKt/s
cAhSGHI/FQ1i8nYAiS6mieM2+RHN1HYFTiEyxOGGOtZ9MdcdNJWO2fOg4M2hIXKWrsGiKlmgl4RC
j0+Otej1KDLLYcmYy0uhKohXKjt/qgsTPeX6TdGHC0hjqH6GOAAEMmDdxt202J6tDD7YCsJ+Lv1k
MEWxjQCv+WGAdinIaFaMhC+fXaqORznTg8sbLVowDy0DaC5JreBxIu8V465Gj7IseGMJzwMHKEML
5dbklXLkqITxSdkPpwz3n5cdGL2a9BlkI2A+u7wuwaVgcqBSmvPSZjMcNR/8pA8tkOMgQZS9aP9d
RJi9/1ennYOTKBozQlL0bo53UwgJ0QSsRsO+xQDbFPSPYt4dwRfjO3ytviq0XoeLZspBTXdGG2aa
4BiITHABrmVUkRQ7CKmztsMTpPcSuXBbKrzXBP7NTwLQOi3SCEP2eBmPUCZKA+e+2qde70M3zUsR
jcTfLnuFaGEcqlB7oomWIAEV9X6mqSGBvztNJbjRRFY4EImGBSpPGjrMnPaY0506nFJTMMYjCict
9j+s8nVjHtNOj2S04/isasaSyfNnRlDX7FCp+1CA/Bv1LQ4kqKHXdh6pqJnZyN9Oe2M8KHN6uPxt
2Dm5EAbwzQpK5EykzcGcKUlX6Lm9tchxLg9xXnoF5Emm6s4UubnI/TiMoGQYSE7gDbkUoLTq9UKh
KtGaOGzQWySwrLJlMyed4emajcy7fV4i1MlM6UwVc9dPsm+QOLi8lwIPtFkaceUdup6U+kBQTumU
2yG7InRvWneXTWxHHJbJ+l1tG77xp4m0ZDpfBHdTpwW0PGTJdVwFz5dtbC/jzQb3gfDY1EA3gg80
gIJrAJ9qedCEpBLb4eebEe4boanWAn3g/05S4mXBsC9kJOgYhTVmNArhk2hzVRZcWLbQMmzZ7O+r
j5NgQYlcoltzSP2sg9RvdRjsSXD/bV+6KyvcmTUnZZqsZUYHya7HSEEaNN+qk44ZU5Ywkz9FnigP
LloW5xAYRKa61OFZRKKbGZzcVfwQZ4Lwk33wdxixWhTnELENn2syfKvJeaLSrpf+6Y1gaU+EPvSL
KHe1jbEra5xnlGC/BRUonsvRlz4wQhpKQQnujEOyz0EAt3y+7OybB+rNGp/HqjISJemIiMUY89Sz
81nb1038o+7QmKpOkpAjQfC9+CzWgJKyYxdIS9tPE5R10Iz2kD1p1/JNch+5slvejHvR9bvdLLBa
o/qn60emJSVZity0DKdUPR3Vc8mzZG+6Z/UZ1i2A6QlRS5roO/KJq6wjclyxE25e2RgUBSv4T4oM
K4j85P1Y+qJHhGhjuetfocOAIXb0+C3jg1Tv7ORJIx8KqVcbyWHIBBVJvTMkNoOq4fovd869cT/E
qMZA0QRpSFOsoiJaFgcoOTHzeTRLjDdO1VEx1ZOzRPfTYIWXj4HIDAcjsmwqUwE9Ia+EjPL4CFJE
z8bNctnI9qzmav84IKl61IPSZsHkQRDBKXSMeEFQL8g86P6gEm943ZVYyUqAXg6HJ85k5SrtEU7L
mRIUZRuqI7KbFpiFpRa1hTgO1NQRoIrKYvV/h0ybpxpQF8kgnYHCHWuvqmcIYmO+7AqNoAGow5uA
vp67/AGZ1QNEmEE4LBrv2U5g/95rm5eYW3Tk5F4rspoE9voqjIP4qsldcJOOfuOqpwgEsL7g+4pW
zQGNDGdNIltlpIXKC2ob6HplFOIkSMNI5EubYeRqfdyjQp7zUVIT1upwtYQ6dU08AO1bJ9Bjnwlb
ky/0ynkUrG8zaFnZ5DBmUQijS31tmkMJYl/vZsm1fzDdDTOU93Lp5x95Oa0MsmO7Clpi08wHs0bH
lTymIe1KIJu+7yLpIFiYaDM5lMH9EPWJjTuXtZPV9/0uOqi38dm8ARc7cE360Yl6gbbLOaulcYgz
VaidgOOrBxVCYLxUYEHS/czeMQE9xxeN6lyGN1vmgIdOxaQkrOAsOYdMyry829cYRhHsInPvS4ee
Q5p6HJUoYU157HXI5o/sg3I//M87FlGuRfDNeJk5I7eHKiX/j7Qr241bV4JfJEAbtbxqnRmPt9iO
k7wIWbXvu77+Fn0uMjKtiIiDc94CTJtUs9nsrq4KMV9n3pD0vm04AB/Onr18wJXvGUJIVCjZ4fk5
3/bhsVK9gEcHylsCEy/aqRYlQ0evd4YHtDfVX+t+0yLRxcdeYuRqCXKoSkm6AHAWTVdtclUG1ynh
5Ma8JdB/X5nA61ltSYCTs0jQCDEVH9INHL/aT1GNl/RuZSIHKr3LS+xSiXATDo4uECsXbktelXl7
KbopY2ZehFQ5U38iwmRMS0pG25w9vfthBj/2zwfv95mv3TVGm2JwHF3FJEfRqUwVeyTywtmtPwSW
yzJoEF9tl9kPAZj9gMilU4C4FTz1M7lvj7RCwxvB375kDUkhhqaoEmabXtvSlLIUxRqPStqTxtC/
1wtW8q1y6SQOYM1UR9ba38TttPpikn2w6FojQSQG1EkoTvegYOmhmWuFfutIthZb8oF3qW+GgZU9
xiuUFkpnwEfgq4mHMGpsJX9Oax6jFs8I4xoGgZRrWqN2R5pDOxyXxmtCTjjbPEWrdTBusVTtFNUt
Emlp0uw+tsMRnBfaVRIeOB+I/tCbW2BliIkI4DvJkFCiYT955ve6tZRD+rNxi8XWT7S8qmMyjOPy
vKXR3V15fKgIrVTVymSTili94UgV1HaLnz2PbY/re0yaMMaYzYpGkFJ3zoineQEdAdNOz6aPyWiP
B/jg+QSTINRBoyt1j/arGjyIo2FNeWjlOpeZnfe5mNQgTxfZVDoVj+NTfIjdqLCi4hh4uk/fxSOE
1T5MnMcBb2FM0Ai6SkBIR4CSoKY2HNPgtgw4L9XNUPvbB98wnc16glakiEnoGqWTuXdQz/23OGSy
7ws9QAcuatB8a6DWRskzFBnNJYpVnw9KYRff94/V/qa9YTpr0hRTMgW6u4p537V3heIN5q9/M0E9
ZXWMUjUnehyidqcrUI+qPjdo6i7Fw78ZYaID2EYwmgLJYyj1gNNhjKysy6xKfd63wvv+TESYgBpa
VAUxqG9SS8giS16cfQvbRaWVizGxIEk6vQ00hGzVTzVL9jF/9TKM+lBcqbdlbEkAhtvygSdYtn29
r+wyYaEao3rJKKHU4OWLTTzpoDlI7KuPdHBJeRd91coaEx0wexIMOYnQVAq/Ls1D0D5ytpHebH++
LcBt8trpZK0f1WLCtaRWNr3MqdSX/tR//09I3OSgaDiniH0zoD2RZkuKN8MUZFZG5/KehIlz0fJs
MAlDkPbZlM0z4ObxSSaRl5Cbrhldzr7Rz/x231TdBMbXAH0As29dWoTx0PQotOsyFFAws6Yk9zlZ
boHV/pAFwqOMJoksBIdJaC1xDPxyaDwx/Zz0QFFTvuK5cFBY40XFzQqI8fvPYkEosjwKWTkKGFc4
duC5Cl3o7dwaVmiXt3+tHUQfNytTzD7nQz4n4KSFSHB77JTbznDGjkMOQDdxZ5M1Ji1TU8lY1KiY
0c2gBD+p37iC/+4zfdk1JvJWwFkO6jTSjnTgK8gq1M8lhrtKVIpLHt532z0vtpgAXOnVQsQOsMNA
/DIsH/QKGA+Dl89u94FWH4f+Fau7RF1UdLcE8DagGADGs8zJHlJfhXak6Y9Hqrctcz7VH54il3Ux
8djMZa0NY+xhYWBKBtUH1PiVL8Uv/X7Ancyfld6+Yi72mDis1IM+GmmIt7VwMuKrtPXfdcINWRGJ
QWlbmC3spFLI5IUWByhHbOCrpwUSUqWvu00IHL8eoWIcvtROeS6yzZBjXEwzezmPSQJtTlyfszm6
evoU9U8DKmGR1+W/gCGtUemLeSnbHz7gxSizoWPQAnGYIW7SQ0CF4tMEA7JUbRT+8jAqR/EDZ4fp
sXp7vC8WmcttyhYtGsNoBtqrOSKOHIZD/4nq9NB3Sn+oOCkD3bU9c0zIHlWxFoKM8g5pgzWjopjL
z3hBO0XzhbOw7TP+e2HsxF3RamEj0EJcB21zNLzs1g8c4wy/Ad6gQGpC1auk3uWY3b7LL2aZiAy6
sKUpgYqFDi5K0mAMQzvWrc+QjnMKm/cu3z5/F2NMbF60JVMjEyCu0rip9FMS3u+vhreHTEyWh6Gv
1Ql8cv3wBKojK41dlTfdt32JX9bAxOJ67Pt8VBGzNPClGNJ1Hp6gV2VLihfInGc5b7uYaGJ2oQG4
JpxPkEFTJyAjljnHiePeChM0pLKkinCIV2MeWaQULR0zYfFYW0nCAQbxLDGRAkDrtlQy9JDT+kch
QRdBu8q7q7HnEdJv32KmpGkaIQQELYwPaBiJiXWRDLbwQHHrta/nVnDOC1vyJ4yfRS4Id8ve23e8
zdWtjDJOofdiU8ctHLtqDsv4Y1I9QJA6bplm87CuzDAOMQh1UXQK8oDoSKetS3+wJNzODfD4fKDw
duVkZY1xjrQwiJ4IeC0lZzWypzNlMhFvoeg7n0N7PryLtXhljvGQoR/jhix4VXQYHIwJ4BOCvf+V
tt9/KxPM5ZFlgpHrBg4UpJYLbOHiEDTEukPgKY1FcGcZVyh2OftW6Y++uUJWRpkrRFskQFrlhL5r
vWT5ngquoBUQAD+O6ack+rlvbDNkgDAZrwvZJG8UEPWwkGK5FpCVam3lLGKMkQNND6x9K5txFuB+
Bfh+RXkjedhWQyypJahjY1Cy6Pd4zXQxJ15s990vNtj7UG0zVBkatBGT0hoc2Y5s8zk+YczHGezo
BjqgI0hCq+sucffX9ge3/704dh5d0OssypHc28332W6OhTccXqLH/zk7ebQz3IUyl2K2lKAXUOCU
9FDLbuZFngTZyhOd888OsgV0q6td86AunE/IzqhXkyFOiiBiFKZ3u2Cye3LbEx4HL3cvmbgYYn6C
tB0gGp0j2ouTuqj7U0LS8Vx6oZc+73863prov68eMGGqRVqYwlqzJF4nQdxXqK1y+UfvZy/NqAek
BcyD9NWSWqX63Cy3XMa07aBxcUImGOZGlhuqAaLabHxQiJ/0g5OnV414X8U/M4Pr85tZ9eqwMYFR
qDukuSGo7opz+VX8CrFdR3XEzKaZfArsM7f8v/lKXxlkgmKr6m0bNTAonmgFrjsovgZFC17ljeMR
7Cx6bRhtKPZoporaXVQ9mLUlg1Vj3+s2H0FElMDwq+q6DKbf124nVEYAdkWIZqC7BdSYMzygiHQn
fKw+5o8IUT7em/sWt4L82iDztYpKlXpTMFAOyH100cP+HZX49e8zH2eMxq4yTVz8kn4dCrdGftz/
+7eypcvvSyzQaF6ECro3eKoOlQQ9zeRaBK4hhGiQDjDavim69+zlC51LFZyjlHeUnYsJC7WClL0w
2kRtApugwuyEkiQ/hHLaH0JUzu1Jbkd/3+hm2FtbZTKnWgmJRiZMRfQ2fctpdl1bzYECF8dblIc4
n2vLydfWGP8zY3EEizqaTrL6qCZXCkrMQVpzfI67Jsbp6qTQyllVh5enfn/T+iqorJ96R/XkKyS+
LWdRmzXz9aoYJ5xFbcSQ7TLa4WypJygAe+oxayAlW7gjN/fc3kKA0zVVVg1DYW6OAkp3ihnATTrj
QJbMjpZTY0acQLF9bC9GGK8w6lweghZeEbcf5NQVp+d9t+MtgvGDXNW7uVtkzEbK4hH9dicxxnsS
KRzv3j69l2UwjqBNWTpllCqynJxOQTHS0bQn/hnaupKIeDHDfH+5ayu1DEAyVzlVab1gBu50VzxW
vwRQTPdcaYLtMC7JMp72YJKT2eYg5OYMqS/xeWo3viFoDhp3oR99RBqGSZmSK7VEv8abyLQyx6R9
Y0gIhRD0NiE/iiT1p/J7q2KWQAytgJuI0c3aM0Y3e5UZtWC5yUUZ0E6MPB+lQ+qPXnQQ+Y2uzY+2
WhST7w0kXswqqCfkez2mgDEQnEPUWjqRU4MCnYA5rX2X3zxSEJGFzLAOUn9WNANa9lpe9uVsm/V1
CsLS6j031eX32Qm6PIPcXE2RzKKR+G1TPgayetSEEBypPGFmzlJYaQypjYiapxjEKTRAs9OrBaIc
+5u1GR9Wi2E8rsiLpIhitJigv/WgmADWyurkCyZX4WvbC35/FZblfqnFqpxbGBo+pTc65GzsxFNu
jMKaocJx1rz5AFTzv62NcTx1KOEgAlDagdhbuRH7dW5YQ0K8fTObFQSy2kPmogBBIzrUE+pXlDKH
8uuFLupLYnFuncEdb4WjgjnLOx76YvvyXZllrg65RjoRGlCpFBrjLGSBLYnCoQ7ByJCoBzkS77UB
79VUsrKgvcvJ0yLpvPc4HQR7G0Kg2AwiXYxSvWHL6sfCKCl5laI/heNhmu8aFABC+WzKnljfS4rf
qRyb20fiYpK5aSD2uAhjDXBDLXR+WxR+0w+cFtT2mbiYYG4ZqY+IUBtYVQtIQz18LorIinkYbM46
2FdIOJB8aaheVtN8CuJv4rsot4j0exUs/xU4SidghfHMUX3aFOlrq7tSPmBB58VFHV+1TIc8ck4C
3fwdf2AFaJel0oJiafBIuNX8eHlR4xQFq7qiOtuTm1jAVznjIb3lqz9u1njX66UBaH2dVYkctBEV
TZCs1l289LBYgROCletEpXAaP7rmoRC4NpkIU0fKIEg91vsyHfFBOZQ/Ux8Yxu9UrAYQRsEC4cz+
Hm86pwycgKjIIu0pvl5mKLY1EDESijMR4CpGGftykh57o+UWzXmWmPhSRMKU5D04FNrZWj6NLp1M
T+E2NmoA+ZlOuaReBLlkd3+B2+F0tUImZQUwpszEDlyp6a/sOBwVfMcjes7woLaEAkbiho7AgZNs
x9KVTSaq1JEgFcBUonj5UTv1vva5Ow3u7MhW5CbXPBEx3sYy8UVpI6MiEp7SENQ0ioep+aYtvJcS
vbffnMTLgliAzJTojZLkKHsNKFhC7dwfEyd7pqQoja+V3Hr29klY2WNahmXaNgE4sinzUnggh/zL
8IwFhmf6FsRthOHbkI8h3t5IDdpokJYTNTanGBPAeUGtC3qwryF+X4T8b/Jt3xs3HzbyxQR7woFR
DmNK7hQhTynM2iu16RmTLM6o5Jw31B/28GKLLncVwTJVTBYlxXLAYvt9cig1WIR6iE0FtWOvezId
HpcNbwOZIy7VeTIFFaSaNClWvQhtAqfLQeYGqtLO299IninmVJsDqMVqE13FND102bUsnzUe7n+z
ak5WH4s5xb2gq0Hdoz3QONBdQ/cGbEDptfhDflhOFbBLudddB3bDGwF6YeF+e9guH4450BgrlqFK
CTSacjs5lMQ6dPunwB+/ImRi6new+9JqH0ErhdLmlQmGnffsrQJlZUPGJL3KYu/qTMBN32KErJcf
R/VGlx5H+ekdn+9igo0nlYgmcD80IEtsDmP6rTQO+XsmwMnKBBNCOk2oxtyYkc/Wrt5FVjCfay7y
e/MZsjLCvHfijNRlHwZoPnijC/VQL3CCc+XSMEXF5biDFfSPfuMaiqnrGAAyVYkVm5CQiw/mCEHe
0Qb6DFW/5SAf6TBa5fMmJTdPmKqhWiUp0LYwmKVNE4Q3cyEHCXb7SUsyqw+/tj1PQ2UzHq6MMFmW
2S6iUogxppPz2zj0oNXndPF9IvzYd7ftC3llh4m7VT5M8qwO2LX/+m2RE/vCxwylPvlc+bx2LG/r
6L+vIu80t0QuKN30rN2U46nu3aj/vL8i+ge/cYTVgphQ25M6kDMJMcJQtNAWFx195mjksaBs0kyT
lRkmzC6tKNVmZWCEwiqtT/+RvQ/PyiE4qj+SX8qJgrDMuyjxeSNw26WylWUm+OJbGUmfI20bKWuZ
DTm71KoOE6YGiV0+hB43Z+PtKBN183YYE1lHRaHNHKpNk3/pvomfOyt4kH4piPXZNQ+pup2aEoVI
KrRjwPnB7K5alkpRUply8ZSBuw9gi+QZFBztp9GTbFrNCj50gjW8B7xNNMWQZcyvAwfMRMZw6LQ+
0ZbODiR/QGQsR26yvxmndFEzQYiiQBOHWZnRyR1e8jhsqi9meLeFJ+0MijuLPAn8ZHEzOdVVSTZN
WdcNFhFZi+Df1qWpoXDcM9VfSO34aKKtWNkmlxd3OytYWWNOnqksSTyO+GjAB7qCVTgY1YsyPGYi
x2ytzpU9UOSOohM+8MLKdr/CQDML058YMmV59bSWhMasooUg+oZPK5+/cZD8ZW7ebOBtUHRDBfcG
27w35TgoOh0Zf+vq31NAWLCpnaOBiIZeNuSu59Gxb594U1LQ3TQhEKUxG6vnkV7qATqZnaf640cJ
MrelPY7WDOVU6WfILexuRmloSMM7cb8BZPI6Sqd9o5nSgBc+mJCsfrovQek9ZO+pL0F9FkJDKjo/
bMW/NhSFZCK8Rde+6Omhedc9sPp95pYucqlJkqYabL2obHVJMTaVcF6z2/t0WQKzTyGRkp40YOCs
g2eBfAmm5z7jTAtv38+rZTD3c1CISVIC84PGCJrnyzk9gd3mE+ZXRI/Om4Godv/63H4crQwyV3Ql
j/pkFiIWRfDRbfLJ9CgyvFasObMHHGLcbFyoAL1C3lzaK6OMh8si6du0wCqTY3AqvNRXMNefnXiI
BPoze2aY4LvIZaCECdZmRr1TR59GOXfy5bnUOF+N5xjMFZ1nzVALI2Vh6HOrmH6oaWnNfy80JeOe
wkS9RtA21VkitkzQoiWFIIQdQcBPiWs4+td9X3i7jNcWmGVUoDyZTR1dEaG9rqACJl1j5tbat7Fx
1b82wmQXVJJ3GCtwDUWyFcZI3fGq+wJZaBpQiV2c6scXFIzPMfvWFV6ZZanXSKK0po4erS1/iUEQ
Cv3rxMntpHK7E3jtaI5xL1oCd+ribS5FzWIISVbR58T74XVoFRYh7aZKwvQWOHTb0Ao7TkFq+5td
DDDfTFjQg0lkNAem6QF6BlYhPQZooe3vHm8VzDcr4gzgRBMvSEP/VGBgMC+O+wZeErzXJxX7JBN0
MxVQr+FZ93qfBo0oA8TG/lNHiA+QoTuYV6Wv3Ax2eKc+iIhCiavmVsRT8ZbpBu1ZZjYwraYgzusQ
XdQwqgLfBIwuuQnnIvk4dHKQWvpkNMRCh7+XTpOchZ/LcRanYxMvigAEg5xF90RT88FWuzH/MQtl
tlhyFbeWUB2WuYysqflAihToMtIOff7cNFkuY0i1iG+bfJy/hvXcPCVGNt0QIYpumtQYvy9q1XJC
FN3AvWUyn7CT88kgLYgIwuxXWtnL8EsSFUuqf8aA7nE+Jr0Hd2yxZ02fRFPsugmTAcSi0OnpMEQe
5Q99Kfx+UT7PnNO9eQgu3mMwebyo9EsQ9hCMSpqDTq5JQKwaQ+j/uCwmwyDynBSmiGW1pwLY0eqB
ElMJH6GF7ZVeL3IJsTdygVeHwqD7vHo9a7MKeIzcY0zRp3Qx4QnZU3bVgMAWMzG+IbqcBW4e89U2
MrlH181zp0jAtCTHwRGRd+YTIJeW7mLS7i4PLDzjrwauUh3PW+jHXa2ylJZ6qghaBOp1caasabTR
alMyaejjfRwPOieL28h4Xm8rk3ykszbU0Def7AyKUZKTnszA1hwqo2Z48V3pmUf5Hdjc1zaZ+CYH
Q0ayCtPptIw/Pk0HyKR0INqiM8mS7vLe8LwDwQQ1TBnNXa9IINTNnVY7C7VdN5yLZ+OV8npJTERp
RmKoaRZi9uNAaRgBNz7i9IE9enHB0HTkMTRxAhhLaxIMuri0C+j7tOq7nOeQypWsYZqtSsvtqMg5
MYyzgSwLY2ZKAijGEVGK1lWFQ2ii/EF4/arNnORy3kwmoEghSEj7HHe30vlzcpXp2MPhVxqZ71qM
AYwTOGh0ha2VDqSN1CFSYEdSTsFcPg9Ge6OovBoZ/eBvwr4imSbapASAFCZcFXFRCaIo0KQeDC0H
KLBB+JFfjt14/MPxVnaYMEXxg2bVUd7wUx3bilP6EQ5whhkFqFv7oeFxwiL9DHvrYgIUEHhVXCSg
PeqcwQGpiRc5wWOFl1HpYXDm71FWdHUAfojoO6AcxjhFmdax3NMgLLYYRJQOgXa/v55N114ZYD5T
psya1BK8I0L5Pggmf1h8gv7UvpFN114ZYb6R0slqAUQJ2pZ4gOFaDrWrqNUftVIJfZkk7eHfzDGf
KJUyABQCpNlNjtFRrZ4eMen/UQqC9FSHovxh3xpvB5kLpI9lMSUzHDACGYw2DpYoy9AW5nEF8Mww
d4ZU1lICqYXOrscnqYfwpnQjlxwuhu0ojt6eJEqAQJpsCbRr+4xEcU2HihUPE9NX4n8XU2AllviM
nhpv8zbj+Mog499KM4cxQOGdrauxpU3+lJ6H8rS034ostfa/0/ZNv7LFuHovUMRrHoCayu5/hQdI
mHgQqtAe6NENnfYQe7zGL/XrN7FiZfGN36cpQq0KwQ/0o6KTIXIgVNzvxXg68k8zq6pmQG2weUmt
u0P/OT3T+SU65YPou7+Hm0GdaEDzS4qsIiS9zs4w0NGlM/SJoGyYWEP5OIMOQTY/xPNzYSKh145i
w/P7P6zxt032qm+mWlZaAW/11p2RoCUO4Ea+jvcDRRsFbs7JZDZfgJclsnf9Uge1OM0YYp1Ay6GH
qVf2YJs0xR+9NrkdZZVKWvXn/rb+wTVN1ZAltB40ti+AvnYJ10TrgfYvZxewu5/Dt+IbcJv5kV5j
i+TF3/ZtbsYTcjHJJIV6PnWTWLe4x1rxSVVGS9TLg5EqnJCyfQQuZliP6cFc1YLfzFbTkzR9ULkl
Unpq356x3wZYChV9jHW1UOEekMu6p4cg8oxH4la/aui89s9csodt/7jYY16X5mxOYx9i5Ej9MqCu
B7xWed+XduTVzjBDZnN2Br95og3A4poXT7bfgJePxjKsGMEMsFGFY10gmQf9T+AQV3uYPXimHXu8
xsrmtb2yxgTMCFV6fVD1Edp1x15yo/rUzQgtEEnYd8U/HPHLnjJxstEKsUW3GwCZ6/or5WgS7PwT
RNYeKfjNdHgFAq49JmyGlWiOLVXf7JwFT+nY1e40TN1RSZMK8w1c5gx6i73xUaCnJFDJinRA+HXY
VKRKEulUDcr48glakf5QOlS7YAF6cXzmcdRve8nKHJORRPEi5XU6QXzm4+hOSL5TezjVZzplXXCb
+tuxa2WNSUwqsIctMSFoELtTg4w4QwFf7t3Wodw/vWRHT/veshm4VvaYwDVrQVaKC4hmVRErioRz
B93ZtB8P+2Y2A9fKDBO4RCUxkxSlfLstrkr9PAzO/u9vxpHL77ND1lIziYkQIuTPWXeYh2tF0gHd
uwu0a7ME8Ujwa98czynY2eqmC3tdxOif3Z8Wj77ITHc64ZEEpxD4bdK3kHW8W1arY/K6WDVycCjj
IwXXJsSWMJX5fzgOF8fKOVtsu7IVAAcq0LlfM6IJExh/Jjdzw1teTOR4H6vz3eddXSgFkkij+2rU
X4bq+yhxHJz7qejfsKqBaZFQhaNkDLZUQx1bdQFfnytLRO8eOgiGVdi8S23b1zW80ETAEvDfa4NB
IXT9tKAc3JSf4/Eq+3tiZeoN6F+L4EHSgeh4/fvzMDUtYDgYKIufxugwQiaoPO779+Z30RWYAQxA
A+bhtYnFUMd0Vg0QznaHOFZA/3mKWtX6JyPsmZ0yIY0yCLfaqNB7IVRrmzq1SFdwzGzfTzpa/Zhs
JqrKjjXrhpi0QQ8423wyv1P8S3XoPcOq/yP/5z5Tth1uZY8JqabShFUWAVZMh2a1E+Ui766yq/jR
8AqfR1K/6WyQOIA7AEFhsHPBRWtGWfviDN2xa8/LwOltbAbW1e8zt181B4tUBsAeiuZdBq5R9Uup
nOvxXq1PbceT231BZL652lfWmNtPyqdIzUfAozC6ShkrArRRiLW8xJ6IszLezjGfSRjEaqlruIVp
+HMzOkGdcy4lngXmFCVCikpeAHRLmbkR0Cbjx/0DtPncv+wWO9RXoIZRJgFOaZ3fkew6i26D9r4f
PxqEU9badumVJSbkNHobZrEJLyjdHrWM1NVGzFQ0L3U64Sg87q+L5wasSJ6gaF0wB5D2DDpUolPw
RsjCU5yKV4nSWFUrHYdC/jwEphvM3WHf9mbkW62UCd4j1Mug/IV6btRh+EjzzSy0BIPjGDwj1HFW
V9I8NzE8Dh9OQJtc0a2wPzQalwaRfpSdw8Tq5QGbUdSVjGpQcZa8ysv91mvPslXZ77zyVrvGRAmQ
56WimuOJ38w3iQEa9oRbb6Ib/2Y1pog71dDR9GcnZBVaGOzoVLPSW9Hj5LRW8dB0lvCxc6MD2IEi
l5cMbX6li0X2eHVZJbdNL6ArYj7PwofceJJKXr9sM99a2WAOVhVOiRgLQNG0bvk1vqp9Aaq5TQRw
EO1ewUPe4d2mTgGMEsCgIhNfw1qYjToY0KmWMJAkLy76F64Zqxz/pv779ltdzDChVTLDshUVAK6l
3o/Gn0PESb95v88E1qxbkrFSAHEi1S3kxIvo4Z+26SU+rc6nEkfghOrEGRqtmaUv1lR9aLgSsdsO
/XuTXloxKyNxLueGFAB0pn3Jjph29FFAxQjXYkOj0zU/83ofm2mQIiJ/N5GbSCo7W9mm2dTnIYAm
AySJKHDAnJ35rq+s3gksykXRxZyC6tYBUiS80CU0rIBNZLwtyDuwRORQSyi1T331pJsPcca7mbZ2
cW2DcTUiCmaPiUaEhVvtlHynwKPeazLkDHQOzvjA6ytuuZ6C3SO6RlXt2X5fUfR1ZmQQVmsl4yqU
KkiO8G4HGizZ07M2wQTTbBnVWdWQ3+cTmFbR7w0bt02fknc1YteGmO/TxyL6BRNmzU3wdKmyL5bX
Zva8f5Q2Cxp4bRumQr0OyFusduXmgZRGUUoHk8PiqgLivfTlI7RHUUMpM++/9zLP1bf97mKSfsOV
SQX8sURvNNTxk/FRHOUPaoMec4Z6Cmdtm4ZAswLYLZ3gYitRY6trU5ImGN/9FNyLYHaTrPLneJcB
fDB9pf6X+Vyp+k2HX9lkvEPMOrGQB6StvepRquHS70qHtC98BJCu/5bZvEmtTZdfWWTcJBmiJYwh
aG0T4SSZVxV5T5hY/T5zhPU5lPLICMHDIoiLDdbL6U7KJQJg6ZhxNIQ3PxjoNeCNugL4N3PdCm3W
5GkA2m5NKH8mSg/RQOO4mMA0cTxjc890DaPOsqTpEputaOjDtUICTArI8c/BLwJxC+MY+um5PIpO
4zcgJvU5JjfXdjHJpitTrUNoq0PYAMvlqbXIYTmA/D2xA/RRLXSwgHBuA5uLqN+MViuzzJYuqaGE
RUomuyWxVxphafVD5DYDOo5RzxvI5Gwr+zBY9D4DwREoBns5dEzUjUSJl2hSb34TfVfrYeLV1AyD
Nod4tEWZ6FajeSUWxAaLpycbyVGof+1/Nd6C6L+vQlVXhEZTlqC8MuZbA9qSGaf/xnMK+u+r3x+y
MJMmHV+nCm6l7iaR/JFHCrEd4Vc7xkQkowzURIwwkJvE1giJ09ZPIksATW34ODsZeBvGq78fGwSO
Y2WSCUmoV/cBaLyglkW+pbLfjNA01+z9T8NzBCYsdcPQibWOI6yHGHogj1lyCo3AMpRzlnAiIO8M
MflsmM+amcXAyUrxYPWLXY3ZQQQmcA45a+K4A4senWoyBEaEnJNUINT6PM43ZvJxf9t4Jph4IKlV
HaYtIDBx/dQahZ2Z50LgfZvNgsTKAVgkT1jJegY0L1q7uV/gFqRi8AC6R7qDsi569X/PMvrK4Vi4
KB7sOaQY4AxKcg6qp0bDSPTTezYO5IuSZIqEsHB2pcqGFtQckK5Szm34Q1POqfF538T2G0C/2GB8
Wk26RR1mwF7QXSoxag7Wech+ZzRhoUqhJlcJdduzLwYZz84KdR7yDHw/pnBvtp/qbnaVziuHd8wC
0g/029AbappALjMtRG2/PYEHFtRgkBkxv1KUHK49XoV/E1KvGEhrcbWrCj7X67CaSHEBqhNMDjVO
A7Ud/A8PDO8xvtRZopffLRh7oJUWyKG+Bz25Ns1EW+CW61oOK1yBhSPEByNyA5WDMtg8wqvVMdE1
LpNIN004e7HcGMKHpTgNhDersukYKxuMJ/ZLaQyShEpvLEOHGMMVQtY5AcAoLSe28hbDeCCJ5CUS
Qri8aXwThe+yeQx5ddjNS/yyFrZcgKdiNWAQGw+2/tzNZ7XgPHI3byIDzydgSDFPy1KGBEHXKm2A
J1SR3/bljVyYdqjkDkiPOWnr5l6hrYRnmiSLGlsi0LsAsxjNiGJ//nMWfo2YMS3Q/dkPQpu7tTJC
S2KrlCRIh27Oahgx++kEeUPQBM7i930b2/fDygibxQlK2JozhnUwcNW/aGMFjm6HkL5wcodPjc5b
E5PGmVLZk3ACjBWAJrCYWkNr/OOuMRGnikW9MA00ZmvT7dtbEC1yDPC+PRNXqnisUOPPkFInd5oE
OioCbUse+SrPCBNZdDNM0LMIOpvIP+O0dbv8Rht41CbbCenq4zOxBRzkSd4SAwnpMT7UX8qn7oBh
NBWFLtCpOIVmm4rFJVThWmUCTbEsipnHIBAyvvRu8WMGsyyYgQ2ncUdn0DwqQxKL//bRCAUOrM6S
0iZzrqptD8ZcL5vuwiCytLLgJI1/OEyKCpJ8wFjRa3xtJelAJZ/PLzW2BSqnrgS0g2qBcv1FPd3j
SdVshjsU+IHeI6ausGVDEpv1uCxQ9TWr67j4GMTgfyOY9UKyGvCaJNsOebHFuorQC8ucm0i6msoa
9daXpNuq5Qmm8awwGzgFi6AvCi6IWJ2dUoi8CoJhvVh4+1GPY4bN7okUJtEkwul0TLGiewZwjyX9
vTKoLEP8DPSymDHGsCyT3w9pq00yRU7r1XVT32b9T+g8c9x6g/7gtRH5tcctkz6QoMIjHHO/tHcV
Il11AAt0QvBTZje0bAidl+AmfN7fwc35B5TIwX6AZjo8kAlQnZoqcboQmtjRInnoQkNPf5l+qPxG
4nwvrjXG+4bJXMxQwSQMxsMdhCrgHk03P2oeuA+OnJVtnar1yhgf7JpskfpegqffRjFoiDEI6oSu
egd6xQYFopSOBjsQArrhAei2vHJl+IWIahWjJkEtUs0AHMIwe1cz0ysMQjsTBn/2F8gzw/ilkSiB
gacGbnwiWonRQ9LoIyxyPHProl8vhnHMvApRTFLBP9xrrbMMGdQNVU64pR+dLUBhlAiaJxBa1TE4
8Nr3u7apwlBGj06v7vPiVMY3YWPF812bnmMM8e7vGv3qb4xRqn+ZdjNAo/LamFmZ+lRRUeG0w+gx
kay+BLttepwnrxJPrV5YtfYODg6cbhmUH0Boo3DO4t61qTCmTIXqLzjjPKr+MyeWfNRQG6V0NOZd
WDr7q9z8aheDLOhdWOS+JOKA5CloD2OMtCaZCt6LZjMBwHiWbKA9Df4UFnae5XmVBSJqedWnGXji
/7DT4ZEiYSmDIV8BfesNtTbIhA8j67OxESMU9xIMPltKmJaCpS1zexBMQC2FBCia/Y3krpGJIrFh
xAmhOijZef4VthYmSt3gh+rks0dlZSq/G23N3Te6+fUu+8pi0ssyiwojQOe/I7HV9JFl1l//zQIT
O3Ki1GWrwILW5n4wK6cu4hVitxdhSER+oYJhQYELZC7RkUflOs2fw+mhqDhIgs3f1zAND8yhpiJr
en2QyVSrLXRlQSOgNh4Yz64wdcJpnmxWj6A88dsG4295LgiROOEKUa87xzi1fvONfPiPLrPx22/S
X7PaIEyszDG+1rVo0gw1RXyo9hx9LIe/1zF4ZYCtGaHbNAmFjAObzouVGl+biQMx2z4u/yPtSpbj
xpXtFzGCBMFpy7GqNI+2vGHYcjfneebXvwP1uxYF8Rau3V54owhmAUhkJnI4530J/IMaRHGZlhO8
3Lv0wOC+GPpLuzioy9jWHTMKeSDyULvR+mbbeDzjTl2apGixKsYTTxn+7VUU6Gh3LJAXFaEJ73rd
zQI5/9FTSc3NHvHSkKFLL1TurJwgFT8INlIkhmn/JoZImhpsvLqM9vH+OS2PqyHb7fz7iGUf1YFz
vKvSpeYoVXjWrKT1UgyD+ZKUJ4/nbc2u0d7sGPv7ZikN44ZLQ8S1lFI7Bdm5kl+WdPDM+ut5QQKL
QDmLENOYLIUSY/oQyerlvigFZ7Kr3KBNo6qOZwCQRbj9SkCpl8kZGkqAIPoa37Lqd+yr90ll59cY
TsbEzp+0i28lcns3xBa4xw1UolXzqSB+kT5NiX9+13avDxh2VNlUgD2J8u3H84loHWe5GeH1FPRA
ZGVcvuaRPjI8W+lW1GK2d0YaumMwx0Ip60r4KEwLmzYDgRncafh9io5zI8yL76mbpqHnB4Gk/hl6
2zKqKaM5EtPsicEAgcobwE5EoFuyxxNbVBuUTktd4Of8yUYCp0ABpwUgAPmspZYmGItd0cLW+/9g
GISpW/5ovfoaE/k/NGGWYm9IAmP4v+RxNqLJLAtbiZUirsRjSjlQDEkoXuYbx3+5Mk7x50bCbPmE
9rblpIBqdj6YbzOiKdgrp4Oo1rCrIptlcTrfZhMa+SSkzMxYdyTJDNBVdTi/oL2nIXicCAbQ8O8T
FC/UQ10lC0N4q+YR6TVcbtC0Zcft0yKEZdhdDcAggWFAQGbFt0+hhtP0SoR6kKFmzlL2PhlFx7Mv
gr2doHOAlOUucJtqc9iwEcaCnLIos+fo5/nt2o2DNIxf/EcC9wgMpTa2ZKC9YsAufzT8+CZzqF0+
v6HLg79U2PIjWhHnZGtDHSN9RNwlB+wm5T4yzL4G/N/V64Pmy53IKrE4jn8Uania6YgkkRqjXOAl
hSVKM2QFyQ4byNCu5hG8eUgtqsnRaBe7j0RWatdImZppWToAvTCn8dEMlj1s5KAZaLoe8tPYl5do
KXRzzW6T6un82bGr+XlpvyTxyYi4QnJH0wH/KGcPheyhWu0MoirrrgwshQJzFbP//MxzlSYkUrOw
c4r0gPkZLS2dMU0EL7E9IbpsgSEV4JnYMU4nVimS86hCul6NnvFGtJfYa5LSO79bu85QV3QwSQGE
jACh8+PB6FEOhFXwKTjt19Fl/IYlUNA0WwPH4XJYUqcVeF/2Pf54NvL4kaC0srpyjRAvq2MDeJgL
qn0dJtm2VuQhwF+aHMtFUOvcu1tbiZy1UMK2skKzB7CK+mwmz4UheDTtfl81UCRGxhT1O87DD5Ml
1c2M76+5P0SnRBPY7v0j2ghgl3kTT45F0q19C24ZMDbXR0YvBzRT5Ru9iR6nI/kiepTt6t1GHKcR
rdxNVKOoDYMHogJuQDqCSf7pvNrt7pkJpDpGYIeRJm7PWItKnKkYdyyiq2K6M2bRnu0ZOEO2MIyN
sNX8NDQ1D+VAEwq0MesQXrGZwLYBzu2I16zmsTli7Xvjg3j9FPm6CK1qb21b0Zw7z2M57gZJRVq7
O876iwoKiPObt+udthK43ZOQVZZLFQFsCb7hxM5vhwBMzZ3dgmnYN059UIy+0EUxl8df3K1QTgsl
tU7jmOBVE8du8Z1ZCskjDxM4Df6neuuew9iK47RQ7+cZ3JtwGN1S2lr4otCLZb5Q6cOf7CVaPDA8
CBwJnQfWzUEPiOAdptx4QGcbdESCp8+Opq0CMjFyhW/3Xe3YyOMii0paC9JGQK3SM7srPKaaKUoC
huFUrxEmVkFF5OuCBold1FDWx/KfRXKupFwxc4lHPHLa/atayK6hYNK8lN1sAvZ/J9u5UbjqNDvN
LCOPgSC+thwtqjDSFvpR2Yp8DrO4n1Rp83PYHm0MWovWkzTtoUrLqb8cgvkCDUp2es/aaUSh4v5d
2chi1m4jSzEjM9KnlEFjUiTZAUBdX5DH2cnAdysfQkdUX9qzntut5m4/2q9QSY2ACNTmfq4+1eF1
MgiyZrvP8q0M7v4v8SxZRj9Nzty4+p15p1Y2g9SvAs0rq2sjIG7miyJG4UZy9z+U64xqvTE65Eq9
Ybnv1B3t+AsF4gp7ggmbnZlOnlMSzgBkpUqLImmAG3KVg3vmnyXOF/IDmgqkO+LGJxE5reBq8k0+
+VCuUpjCFGTta5VemMa9wNbsmtB3XeTngaJ0CBeFnVt8NIParwILtqY6MoD50hGNSDAlOLN/b1HF
RvF7K4qVFJ2ATkONlzajnj5XfjyktrrUJ9B0OOcXt2uvEUQiisSohMpHQZJWNfMQwqPX/RGlfTSX
oDvccPpWVGnfN2ZExzNWoyjE8J15ADJUweeGvjKW71hAZqMe5oN+Wx+MKwbrQhVnOIgQIfeiVmMj
k7vVVTuuiTLh/ZweWechyGZ8Hcwsoku2q4EbMdzFbmN10KUCTUZq58XRiyJqQN3Vic33uTss95k+
d1YxAwVyvaJgfZl/yImXtLGvt8F5fdi3FxtZ3P2VpmKISzUZ30qAU4C5R0D+fJV91ZHtRbbHyVYf
z4vcNb3vEvn7C1SLvE9HNFCtURARwFSTJyP98QcyAC6I4h9BE6/BuS4yFmEutWjhHRYFRHrREzhk
/WFsBG+W3YPaiOG8VrzKYIzScZsIy4h/y0ZQd7pm4yF1Kri3uyq3kcRpNvYplcoO/kpOnKz+lkai
To/dU9kI4HQ6lMCHkHeIPerwe689ycqzYogKsyIZnF5PRVQnzYrriUMptOFiTBUHrwL3/NmLDoXT
aBIb+qTXKNCvkWm34Biswp99mdpJczek/nlZgmPhG31CzWzKsQVeq9HFnqRoJ0tq/qUI7l08yXrR
qwkchJXpjR2HBmPhlkbv/EJ2X68oVgKKE5kmDenZjwFYZiZdA7czOtXfk9feJqf20LjR4BgBislX
uWSfl7evCr/E8UZgUNZxzht0HihmZmftYE/S94k+nReyfzrvQritS0oLVDwRIgVzJq5RJqBFEBR7
983n+7bx7ruYakRbk8wYkyYvW2023b/erYz7xhkeAL0oOCfRvnFPhLbO17ZhbVF1f0oHjBlKN736
5fy27XZDbXThLbDdxCRQj1mdVbQVJrlhj8BGo2hUmsBjkCi3GGRyFc3ETGBm65prDiKOMKF0tgUb
6epixiTPZzYeHR1K7KcFEk3fCgp/Okix4M0lUhHOrq5aXEraiCyAJTlVeJ+hAeZfbiZnWHU1btHt
BXL7Ed0ASBqjHHJL3eyYA7YDOI/npTEL+ima3KgjZ2Gl1ewlKYE9kgqMk5feMKRIsNo5FrjoQVeL
gFWE+s+ZjRQYu21cVrOTLB5LerHXRpY7yFGPnuySg3YrgsjeDyzf18hnjsNwKjDVVCL6smcU0mI0
vvSyXTjS99lBPgCtL3pht5PgHJkinNlZvhrZGbPWz0nL7gR65+6nTnNCiziTVAkE7WokspQASFJY
aYZT/xC1ushcETf3hd9Y9wP5fl5F9i39RgCn8nU3ZEDhWlGWiR02Bx55IzILdnYp4YoNhz8Z2DLQ
BwPKYYvl4DmLpWNEZ9ITxEiRDqTTqDykKgWJlghhf1fzN2LYtm6shtEOc1Mv8F+rBaQIrQJVyGsK
WJJeu+2U10ZEN7n/uN/I445p6dJi6RfQyDDadqaFADxo7K50Oh/BswcSI0vIs8K++UkHNzK5k2sW
QEBXFht2yi5bdBip41UqvZ5Xj10938jgzZUkj1UUZ6OTp5JXzGAkIa+haXoAuhbYKmYazq2Gs1VW
OuakW6GHSvgtppeF5eb0IKlXGSKCaPW7P6Jf2WoiZ6t6IwZsjYSYo3cVf0gcBc9S/ZRgUAR3oHGV
UwRSBHec7fhOlCYR7Cpvs9raGBVQrKEVaGqcqfIUMiIefVTn4PzpCTSEt1JyNZnDVAGPpa7dOoxc
HU16pBdVCUVSyMe7Ji2SHpXDhKSvGihZ7ym6n7eWQD12hWDOgbDiJwpenBCaqlq9UgJ65uyiorfF
5GfZ1/O7te9KNjI42zSjctjGDfAp0CsZDKcZeCzAyXEtkMhesCxv5UrHXjqelypaGGepZrkD+XoL
T9JUF3q0+HmR2as5C9yISAr7+8YeTmx6TOmBsB9R/YC43tWVpQGXRCsIoERyOJs0yyGdYwkP0ymv
3VVNQLn6PEahf37Pdp3i5qA4q9TXdWWGGh5B8iIFmRKeaCFC6xWJ4MwRHTOzGTIYvkJmTY4YkBKc
iEgAZ35GuU/6Go0cTtE2uP3zmB9raRBh3e+dB+4MYgcGu/J5ZiecaV/qUOmweEjXe42ctFTgInYj
iK0MbqvSeSBsXghtF2jq+PoW9t3Uh9TEeAbjwhA1m+1t3FYct3GGoU5qP6MPXxrki2IsnuVQ1GzG
9OeTL/qlX+iS+nhbQNOOuksGz4q2Y7W862LD1gENMua9PTSiVv+9IzI2wrhnKcYhx1nOkQYpkQCL
MAG3BJmQqnqvCWsrhDOfKSD0gQgCKxNVgO8uvup9ZycJQSvEZZqcakVz4uyVLP2/UnJV5izqKi1p
a1U1LmraBmpqPJtZKyjk7/rSzfYxddlYNrjxKcfoBzjTisSO0CpOHhby05ge/43JAX7MRzFhm5ph
WXVvL8Ok/kZk0Vbth5CbhXCmU5NqjKPVcKNLoAfmST0ooUNAQfzPlEII9p8vzeH8okSqx9lRkvUr
MTJMmUTrNz36uaqPUyrYN+GyOOugz4UGCw3cifTSDAw/vUnin+ZjjgchK3iR/EpHc6rApwo8OUhl
P54WuLDzMg9RgTKvJmDXK3Z6I91n0iFF5ctELqa7kV5kKmq83TcbmJxhbTkGwpSPUoexmuGQUP1m
NY71Mr3tnB/zIXHi684lPijNvvwZwiPQc/8jk580xQhjUeZAxXP63Kfxq5l/Pa8iu9bdwKi8hS4Z
BqbF2UKraxFA5gQJbY/lX+ZDnjo6cCkYbhG9Xn8KxO1f53dxnDVMDXlRO0YeacW2fLJs6hR3sSu/
ZIrfQ2fAxe0CXYRGtnx/XjKzE59sPgaoVRB+INDju6YpzWg66Clyt1Ju6/oPWTQ+KxLA3e8qzWek
xzBvJy83nXUfRwKl3/8+wD6hfmi25YP9Xs66VZ3QAQSsAB9tOldEm/zze8Tu6uc9ehfBeZHc0qLG
GFFNluTYLgAi1J+a6p6mtjZJNp3/Pi9NtCDOeTREnpZ6QoOD2h06+WJJBZ5j30ro78thP2DjOvKs
xCDICDAC5aFHFx0Gw9zoKfSLr+TmP9wyoeWcX9R+imwjlHMkBqamgF6JeoT5lB/DgGU0a8NmXaPx
IfO1FxFK3K5R2sjj1K4A61WLwYbOSfT5RtXH41Qnhb2285E0uTv1yOUKVig6N86rRHq9xOo8Tk7Y
+AwDqAnISxSEh54Rh7Bp1tIR5cGFR8l5GdnMpJB2aE4BgI4bXaQv01VxlQTWFYDrfna3kBlEIo+9
6z03O8uZezmbZz2KBjDPZw+jmWB2UbXT6CDYTcH58a2XWhM149Ai8GBMbGxQQPmSAY3W8Gov/r64
JXhzkI6ZbFF/u0hReSqFKJYGRU07tHIEqq/Yuct6njInPDTEZnE9VitY6u6Gou2PsQcDmZTvas1B
odMAJgHRYhB+A8c9/HbxLXZNt6CYvq4gs+htYQJ5V13fpfIbjMo9GRqKl95ykh3qGD+qq+Rq+bme
UkzLLIehckWuZt+nIqULrjuM6IDc+qPhKaskJ32IVxljqfiHCQaEdAEbnxdjoOzu6kYYZwBorq75
PGNX49Lv64ew8Ovh8fzJ7W7hRgR34we5kfKqXwdnHoKluJdFaLLsJ37yO5vvc7e7lZNy0AjYqiJF
y/2mnNIXU1ZHfza661aqCkEdf7/mtJHH3+wllcvCxHoU1l6IVhWjsCmG8avbPvgTGj/jXRYPD5no
cjMtlYr5eIQFjV9Poa3D30miEuveGWF0ChUEjOLonzCE5D4P41bBK33S+p9FFV8uhqhF8JOpApas
zMbHNQxoKeYb7fTGn2IwL6r1kYBVLy6ALezGSmVHWmfP3+b623mN+6TUnCjuhKa4SdVqVltPbg2b
/jVMmSMMqD5bwI9CeMuATJwaxrrWelJpd2/1LLA6AxX+0rzpjuRgHFdBj+CnM+IEcsFva1qrsli0
9Yr6Ou3uMy04v2uCA1K5+E3ulUyaJq3xVGt0jf7YoE0hnB/04igJ8C2Fe8cFb/mcpH2fYymM/LcL
CrAs2NPL4E/wWPGddBn/dhqF2zu2txvlS+ZlWEAM33rRotyES+QBcyJy8ih5Ob+Hn40DJ4gz3qk1
6ZI8Q8sZQzVI8w4rpnhDm2DKTAQOItIHznRPtd6EBElpL1mB93BpJQJ9E9wivv3PpCUa5Foo+EIe
SfgqF86o/m5CmNstznTXct2GhqIAUmq5TUy3s34uVBAiffIOnAjOFqRJA6YiA6uomys1rm2psaP6
yghFOXTB7eHH0nNFacaOyjBveXrfGL6iFcdO6b20w0RWKQkeCoKz50fU2z5prBicNV6aeEZybEWB
peDs+XH0WZ/bouixa2FuqxXG3zM3yUW4Yp8jnY9nQzkzUJrlvBjonff00Gswn1aE31Z4BCUidlVe
ku5AylOzXhbZ33Hyev6iijaQMwhz101zNI6dp6sXFhDHFkGzj+j7nB2YVlTtDJqzifQL0t9UrSAK
ER0Qd/kNUobA34admcgLReWf/lyN53+3RUzjNzZzJqOpFoXeemV3ouNh7vzz3xctgbv8Q5rVvV4w
HatvBxAGRfWxmgXHLFQx7vqPcterwwpPg+K7R9mb4Qo0h/b/hjcrsv58vq0FDltZaTgVK3IZOUQR
gBqitYkPYGpPVOr4/Kz9eH00LiCgakGLxMDaWD+ZZXdO7rdf1Gv5AZDEADIFUc1tLqp8sUP5EGwz
maAhMRXMMaK9hLuyE6niGgwYnddG1EOXpCy543in5uiJuv99SFNOGHdJw37sSJ32iK7MH2b9Te0v
LVH/2u493ayHu6coQs4toPIab0A2nSDG/pN7uvk+d091aVmjUVs6ryl/xqk/gNJg0gUy2DfOnQl3
UcnQppYGaCtvYphT8+Ok3kfx91gVteTuurjNWrgLC9CiCoiZVeflgERELlRVlYCG37rajQdRw4fo
XLh7S1Pkremwdh4g1mvTV3NBWLBrfN7XwsMTIcVQaZPeYu5kugBTlVS/ElWQQRSJ4K/nMGtrpDER
pXZEqHPMx8RdylxgRgU7xfPhWiCkBs5H1XjpEGjRi1rd/4GZ3uwUd+OVjvQTNcA4FNXPfebUw1Mb
Cw5DtAT2942nAbwABgNBquN1BngWZilYdFEYKDoM7p4vAPlSKxBieEbrlnNmK3+Vom6o/VVowJfG
GL75CWNxbYAsp6YUESB41CW/EI1f7C/BBMYcht11YHp+3CUQaa2tmcJfrvN1Z7rEBI6dsO+JKeVn
W/JLCH8vGoUMkaHgKObXEUS2yiEGyPNfDN1wOegiTszP5b83A/8ujbsiklHSCbXn1sv+HhbAG74N
UHkYeVvs5nJFOlgWjv3sRwTmu0zumVsSZTJBFgFlY8lgFK3Gg3pF7e5IL/LA+iPNfhfGXZ6lWeJw
tZTWi4dDhEm3TvCS3tU5IF6aAAFk4yuc6ddprNOkhE6g467tr/Va4Fp2dW7zfc7kT72cF5WCd8Yw
9gDGnW1FzhMAIGlP542MaB2cbjehtShxjVjTQik4ekmr7//q+3ydshkUZCFD5DZ649im/tTenf/+
fiz2vlF8fW1QgZsTEhxE68aPDO2jclIZhZsJzejSiY3BhhjKEuTEBbtGOFWmsQVa+QXvpzl8ijFT
rUoisLVdl79ZFqe/ubyWCrqEkEkr8TxbDF+tL7LyQJpT0gvSDftJIQt4R5omA55K40x0vGaxTNaw
8STVm1o7fWQhbRPormxd/dMPICwMsZ//ydptRHLRmRrBlpMY17PIbUZA0ASFEwXx32hT9FIvfRIx
oOxGaht53HVNDKkDqv0Ie6dfj8Nf8/qSyT4AD7zz2rivF+87yd3aqC3oROUJyzLduES6WGB1hEfF
XdeqWmrLrPvWQ5GwPBIv8SQHdUryqONllXuSqwqUY18Pf62Id0tKVqD0j/EBrwpvkzwY5+tEu17A
HK6jf//85olEcT6pH+Da1wU6odHYyWQT41q+bF3MkV+G9+dFCc6JD91yw1zlSJpxTtVtvvzo/igJ
8a5uOnd7h6JWFcCeNnhhR15L2mBeRYg2TJXO3CCdLXETutFqCYuOaYKZVdd10flzDHPU3ILX4yCv
hmT3uRqc37V9D75ZFmco5rCgDcG7zZtOmP9/40M5kJ8muKXQhFsGmWjsWiiQMxNj3JedrGMfUQ6X
T/GtdogxuqLVjvwGVSZqAN8PizYL5MxEoxRkUZgl7Lziu4oG9NXNXaBMY+7bk31WdzSFoZjAFOqc
zVBXOs/SUrfe6C+eDrb6JJhuWT+UiciP3Iswg9gZndMbzoJ00oIwd8KFpvIpf12s0yJyXYLLxZfO
yq5vljWHhNlAdiKc3N4QodeJRHCmYqwUKU1SiIgK25hQMxNEFaLvc/4d1IULcPSVBu4JdDgX4yh4
oX5GbGfx97ui8Wh/phZJoAkvGsTfNLhisM6syWVEMRM4jUc21h3bw+HfXV9+3jrqi26uwQntWaVd
HxnohHk7vICawK/c7EHk4wWKZnDGImvqUst6nJGc/6UC5bT60ljH8ysSieDMQ6EkcpGmFWygcW1+
1+Yfkej1KlIEziCADYdoaoZ3kmYGoXRsRK1bohVwl99Uzb4ycuQQGg3gfmbhJGZ1CLNS4FoF4Y/B
XfpJb0oz1yGmtG7WxFW72G7VU/rbcHEftZoftNaQhiXSCv8AJndPGRhxY2KrAGM8f+yCQ+EhC9MR
bflyhnSYLF3Opl0Swe0XHArPlkaqZZ6HhFVH5KspvB/6I6D4zy9BEOvwBGmT3JB1UeFo+hzEYtW3
qnXGiDpt85okAlsjWg3bzU2gME+h1XcWDqWpntuXQvlrEPXlM+0541L4Hk15mEerCRG40aA9Zqcs
mPz4UPiilgzRQrjbnucroM5kLKQzr9sXw3hIM/f8qYgkcLc9CVc6hg0kDODKCO9X/aKJXs6L2K9U
WJYMdl/DJDLfe091qoXWjM1qlv8f7AT3o4GApnLFg+j7J/MujDv7xUrKuaZQs3/K/VmAMwKMtsiz
7JuXdzFsXzcq1imzVmGAuvPGqbEN864isZ2bt7H1LNi8/Zv/LohTgZIs4J9R8L4yn1gSSfMZWNt6
j17U0+yBqUo4yS8SyGlEp5vSMA8pu6f0vknNg1qGAtu8r3Tva+JcgI5J6WEBXZAXltfoqtXz72ko
2DeRGrC/b84HtV4amUMCV3xiEwz6MTumhzYQhs/7oeyvpfB4EUhR6X1Zo9mDqZukOOGL5JQX2ht0
e+gAqOYPA8F3iVwg2FVqQWiIIKMdDRdzYXY7Cp6KAt1+e6Js9q6X5J7mEVRunv0BPY816qWWb4nm
ZQRa8Pbw34opqzRDR2DnpZi/6G904JMKxy9Ex8NZA+BO10VEsJQWLxsdRUsigUhk8alPD4k7p3Yl
ijhFq+INQ1bTRa0RPslv6OAxskqlbMs/lbvZAbUT8J+BECALelv+S0rwXSk4K9GCXhdEvpBK75rn
2TV8sKl79AWwwzfdZfIi24m7iuYG/0tm5l0oZymArtgoRoGgpHZRg9ZPBYCuhxegAbe2FDDmgt/m
EngLtt4FcnYjMpYpI/mAve2/U/lYgL2qHtzzBld0fpzhaEfT6JUV7++k/Kscf3btV1nIRSowsXyG
eKn7JGt0nFYUlQ4lo9eHuSCZLjocPkmcZPmytCmyqesDCcI7in7tClxza+3MmHdKfFGHgGDf+Pxw
Ga7ysEqItyPz2ir8FMDQuehs/kty5JcCEHbdNybDlLU4HmZcZxS+2APSj570R/WqQkt2GQgjVuEe
ctajA9yAkbcdKh53KuiiUDJqnvTb/iRbb00dZSBE2mSv7M9x5fsCOetB66KdLQvGfQGQN2tXDN0J
kHsB9cHN4RZf/pWuE85qRN1U0qxF8BdTJxse529VLIjERbEf4WyErs9xHOWsbKDotqml7qRatjkm
TmS1r62uBuoICKyoiX25Nw6LJXjX7GqMgt52C3B/REaXwEeNQcGvy4HvhdfszeRJdjO6VcDg97Ch
zf8wEryrMlt57IA3GlpMUd42BJinwBTxDL8JVmCEXhnO6E1H+QBQieTH75/hViB3JdQ4S8ZwRUKg
C7+o9SlKL4v6eF7EnrnaiuCuQdmkAyAP1MrrpGvDvI500bjinpfeCuC0vktXsmoUm9b7k6e46GVy
SG2PQM1hRHfmfScyjvLONdsK5BR/sBoS6wqiw2hQ9KvG1F+MBUQrC70iyVEj0dFsAC0yGYC9HAep
fD6/n+zr/CXfSufuxDiWemdJyGPHfewatZtQyzaq2I5C97wg9qFzgjh/aWiTklMC3ajjwi6X6zm9
kdfrmlSo3ol6UncTydtVcY5zKqdsjQBl7iHlcgn0L+BcZgE5Ar7njmFK54HwFAV6ybfBto3cTvnY
tp76NjVX+lphmz/rAujzGtKJ0UPW29rj+S0VGRS+G1Y3pziiy4LnESLK2Em8GpTUASvigeEKiP4C
E8127cwR8s2xAypESlzBBUVhE2Tkgsapk01IbNzk5nXeXFYiNmyBcvJ9sm2tNW1soEnNajW7sp6X
Dmhd1BlIK1BO0emxv28sZRolulGYELQaoCqO8ih1APUnuOn726cBcIISAMXzRIJZaeqhltIKz0BG
+GKgRs5MiugZuL9pv8Tw9IF62M+AAYEm1jNKrIEJQlpZ9+Yk+CPle5fDebO8IJ1UEchRbv5hW8Dr
DDPkLlow3eVCCIYo2D0e6qbBKEOj5jBUDPFOPUjeP4GIKMu1qwlATweajg5Qf5mzh9EC1t6UIFSd
VTBmumUmeh3t+hcVbUwGMFepzIO0Z1qsmtGKbikGpNPepH5/MB/JI6oOAGUD4pcICXovFlY28rgg
wCQKMsDWjCbJBpQ/yeWqYOZTUBdntvuTYQCzBwFyGWCM+YmJKTKJFFtoKlfNNegV87lXiYsBhwNY
vY6heWqyVXBhRRI5b6ItS06sFRI1er9KRwBG6dEpIoptWNf18Ntwc3jrMeaS/6yPcydrOLdW2qIp
U0q+6cB0NP9kpGUjgPcec5yPo24gK5k1g92ilNuIXOKuGrwvgXcVZrIQuQItpWfGX01A0gyTXyhP
f2ISNkI4XasXBWi1BE3SaJNGgSsCPiobdENXNhvIzUREqfv+byOPizfTrAGqf4q28/WGpda6oD8s
A+SxF0roidIpoi3knARJ16ypKpiGsnpJtcAYnhrRSOeuCOAsUMo4WS2+FUiaJ1CH9jiltVMAz+in
PWCTG4Hl3jVxGyHMgWyc3ZoO6yix/Mw6Y0L7waKCu7l/LBsBnA1tcpmaNEMybfRHV/YybzzIx9kh
fu7lgSittuvuQPKggPsJ8CJ8Naoc4pGCAKryKiVgszSxpgDOLaK+lTcP5/V793Q2ojj1nsw+NvOE
VB6dvDBU8Gz0o1Y0sbebPlMs0NARjHuD8IUzNpghBfhR1vR46OuBlaAXLHUzRz62sbMAcRxD+0/d
QTTvvbu0d6F80GAW1rCgLaf3Rg1eInP76lUjAi+xe1IbGVzAAOiZLi+isEdgAubkl0VR7LkMGhG4
1776WRr8N97Z6Krj1K/uMF0nTxhB67+Gi/NPp6tyR3OnO2rOnyWbMEH8Sxzniiyr7qwks3pvbSQ3
I6rTAFO2k2bnvPLt3tqNGE4twi7KtKSDmHT2lfBWGUXZid3A5F0A32omkS6p6xoC9KsF5wP7jQZh
EPG0NtQOsUkaRIJ0wb5C/No5nVMIsJm0ZYkSvKepnpVdkraylf6S9H+d37n9PMhmZdy9LbtukUkI
haBXVEO3NWu9yBzGnJJ+Z6R0v0/UwuKFjUDOLzVTGMWFhIUx0CrWpzVIqMOjFtNcMrIPuXIHIU35
vn6YhkwRWFKo/UerDozhYkaM3HsoyvhpWfl4Atj9Oh8HtXSbcrC7wbwPex0ve7RSkd5J89RtZuoh
QLQFG84Ojo8HAbZjqBq42uHMuINFw7YRJWpdYUBrdJXLLsiC9dQdgeMgrErvLXsrijvbKG7pgN79
yrPWv2ksecO8eudXs6elWwncYSZzFxrhMFceSAycJgb5u/ldVp9LU9TVvGeD8TJEXdrC4+MTCDCY
duLIMEa4F/XrGvple1+J2vJ3beNWBtvOje8Hu2ot9elUvmUM+sKhyFtrXgLiIo/heBZCtdxVhc2i
OLWUqrIa8zXGooDexmYOjCvUY5zFFjNPivaPHeRmbX0etctAsX/gm3Bk6RYJIE8TkmQz7/FJtzcL
4rxLnGfzEFdtgSbM6Q5va1gUFdW8yDPdUbNltNw5qAmhWfHPquFUJexWUZkBvn5c4DInXWSsDZi2
1m+9fFcUd+c1fV873gXwY5xTEtM+Ymsrv/Yug6wMXctL//7fECt3m/A2y+HHOPs6NWUaQxq9Shff
Au+T9gWE9gfYrTfogBvipxdlIOpF37UYm0VyFqNGe1FJCXZRi1LPsCZXMUV0FLuauBHBmYxoDvXV
klYkqcPJrnC1ImobooBAJIS7ypI6aeqYAifZWvKfKc2/JSr4gzpRE/Dudul4fMpgHzQ+wQ/1aj4v
eoqgN5bdKX6esj+ZrtSAMGeYwAdkUHMftbrEz1eBto5rW8v0+xgNp7bKkr9ys37U+iYHxHv89bye
7y1pK5HbORKGst430IBkPTaa22SCGfjdgGMrgDN6xRiXxjTj/KXIRXdp6duRHT0lli1dxYc60ETD
yXuqwKBlNBkofRjB4wxDp84TGM3CwgP4ljOhJ08HM4SRi3ix9vftlxjePIyq1pJc7ioPTOqOrOnA
bpxkUxA87K5FBfKUrhALs12cfVXVEn4whzpU4ZcBlCFZbFPydF4BPssArRfeBgjSgGxoGZwMUG8T
Sc5oAZV7Lfu/1erCmATJ3j0RpmWaGkgYFIKO5Y9aLSU0DpGFzTyzTQN5qexy7e91I/J+fyWI9izN
QFbZ+oRkjOGxvteTMfOyabUz6b5fr4pYpM7MIn50eVRVsVmUJcHAI83d0KKTetLPcgofXhOXgFgy
CxpXRhuLh1l7V5SC3dk6VUUEzf5Dzo2f7VOiSmozpUayYL2lkU/Rotkpzvl9+6zKWNJGBvdoM5ZU
N2mqpN5i3CqaLw+CuZ2dChSyOISCORwYoQRsxB/PP5NGaR1M7Fn4Fwm6Z4bAwEKE5rX8m00KoVwv
0IS9FW0E8rBMTa4aUW91ORqXilPX9g+5FAbnN20nPviwKL6AnZVhE8sSFpVe5m/kcZangMeHsaZK
rqiJ43PcDWGqQgm4qdG4zMPBhSFYyytrTby1RdUHZHVafxkzmtFuPJ5f157CbSVxgeM6920+LljW
jO6yOfsW1YszUMEtYjaFv0Sg3bOAggtuoE/RfSu3EjBCl8wDk6F2TaZxuSrleHmOYrV2mnD5QYy2
8s8vbEcnTLgEA3SwEPopYEyjKK+7Js+9Kfw/0q6rOY6b2f6iqZqASa8TNjGTokTrZcoSLUzO+dff
A+raHGLhhaXPVX5S1TaBaXTuc+6n5La2Ja9IcHHb3+cdQpeaqdY4DXheUXY162MKd73OkqhUJoRL
Jue1SIvWaPOwVU5m/WUcHmkqESFw2KgiA4gb3SzLtXW+iOgU2RoTSlKM5lHrbbNK8UGu3HqlpwaM
OzeWjBkIDgWBBiDuoOPnX2awnREcLLBxC+0DLLSnVAsKGUGv6AVthPCfJ8qoVq41fFCqDLv2NdI6
j5X+qSzfF6jZ9jB8IK8Psz4gGoZZyLEne6LSVqNQAOIBRkmO7NXlHFCzptOSN3MWJj+sPaOHBX70
SfHp0fiBStXvoEO60Af4bvhUxHEoLX+03kURlbPe21loNEdXCQrtOl9/PUBg1Wr0lHTMoZ+hJthK
mmMHqchDHRHOPHrGVHqAZvtlAwAhDqigdR16zbtStVcnN1aMDCgsfxXtS59JgjWRR4CDwzCTjf9N
0+EiqchCqdVyIGDNfQb8EwcYc7ixH/4bkbbg1TB36oIhydR0g58jLNTZnmsDd1apn1Jwd6mfs++X
L0wmgUsOld4dZ0q1LJzUm7I6ttjtlHWAZSI4ZZ6Uxsz10srC1k68ugW1QQ5oyM+Xz/E26825G9tW
WZSrIS1AgPhRg0fwZ6+JqaL3spuvGZyyfdMdVazjN79c1ScfBHHOExwNlgIYHtwYGT3bKLy4vFfN
QyOb3mNP7vxAps36YtAAPi+oFFWfmrFHQF1cVfPzaEdert/a813S3DkWSM5ku2cip4CTvUvkYsQa
WamFjZcMc8wMo389jFj0HgI2shqHbiBrwQiM3AdxnM0pUz1CNQIXqdOUHqN4MgJSrF8leiGI5bdS
+Cp/jwKB07ZKClywOXhbr33KULBiuGBKQB4l0gQe6IM0zndXK/gAjAFX2AdTCJBtwMbWd9kN5rBu
0tslYNkD+k2yUFj0wjYfjl8vd0ddK9GozUJb+drr4TR+mWtJNCc0fFsZ3CseEEiQpIM6Fj/WXX3f
7a1jjZ3svXrNWs8y3RA0BfHKTKTFYB0Dq8FburGpbY7lSjD1GMOVux5i1IDlEzY6kGHm90gxAwqQ
5NKXheDiU27EclYkzbLaMR2IJcnqt3b+h9qsHhBZvDrKX3VgBESpe4shl6t1VfyuSx+1XLZoL/yY
FkJYVDZsF3MzHw2Zs0Y9TUA8FDrqqUVDubxdZYRgQi3diOBMWNl0taOjORnaVXGw9JNjLl45Yzlj
lPh8ZjHObJhtQzcwX4Q6P+ctYwOcYLPSIY5Z7kgWeS0Bpbl7wryWPxWVF8vowYQH28jjLJhbLRVx
liELZwXQ/c7kD/EQRM7izZMkhRIr6EYUZ71ita0NncKuRM9jYGAxzAYZheEVL2z+sfXdP7qr5mqW
THRLzsd3rVN1ajRscqZhGTte1/deMz3NjeHZyeGyIRMq4fvpXM6OWUWXLvPawJsm6lWNIVLV2Mcm
kURTsuNwwQdQiOd2zGvYFGDalNNecZaQdA+K7koEiaoTNv77WxH5gFon8ZApCexy/hLdzIHiDTfz
FQadj0CEe9DC/CSr6Qi990Ygc34b++XEmmLkDcwlI51n/UDc30E9yKhdBT0F2EkHxWSUXDBgz8M0
dlQrlE7FwZaTsSM+0COC+dj5cQDzFOS3IDFhPkdGJCVUD8CjqCi92hrgqD6erqmnIU+NPg2HQgun
uPKNMv+kLo3M6YgUxEHkZoJxhjkBzhZaZTJVVjogn/dBpRNoXrMHgwXDoEHHyQiTIPf1g2yeVBgH
baWyv2rz7SyjwDhaC6uFGULQBmGu+MY69l6OxapiB6YiyYSk7JCckbSR6NWFgqC4ssaTaU0hbX/k
sJAxFjYuv2pRxOW66DswVDTsY3CShqKxS63WEXERTQn6Qbvr6SpLjgVbJ1AMQIcSC+4LhLXcq17M
WUuyDFImtnFc75jPniioj9iekCwaF2jiB2FcWNKYc+qWTZWHNHtaq8O6HFBjuHxrQhHvRSWTO0+K
1f+BNjjPmHxVBt+KrwpDouhCEaycjTeFUWk+1necOJlaFXWlKDsguLC1UzJ+vnwKUYLERlVZQdt1
CarBH7U6dwEyMpQpcq9WLR77traoN6/5+pI2BXnuUkQzO9Ms7DBRiPlSojUKEmV91X6jSPPh7+As
oz26aEU5Pf4O61sSP7To4Fioqc+/caXExHWy8qOBksPH45ZrU/VxjVCgsrEEtO6XdfYm2eqn6LuB
SYFVaDC/cFZvNDOSYOEUsVoOWOY6HIvYa2TIfyLf5WyE8FUtUhKzcwbkz2SfJX5938C6uyHGlirP
RqyhH2ggY30RngujeABFw6DhmT5Go5Xb1YJzpfPTPKZepIfZsJMopMDuIbp/F8IFawlKG/HsopQC
iqB9E6qYXNMOQP3aWxrY7qxdtiOP0a3saMzGcSHpB6lc3AZ2CvR2wbUKgoCvdnXKx8aruq9zlXqk
y3zJEZkf5IVZJojZ8KZRVOPDDjqg85pViAIYekDzyOZ10exn+7nIXWpZkMNU+kyao4Flk6GGmnwR
j5pZPaTplIbxtbVXQ+wMoKZbXP/sVsja5CIVcbHzie4YSvw438f3ZVulO4LkA+0Xl/quo+AWT476
ePkCBSri4glrKBsjwEEx9KMQvUapMtNR/6LrzZw80uW+i24SPfzfpHAWaQa0i+Oo6Bq4ShS2xS4D
VMaIFdpGthIm8L8fjsPd2VwasZZEEGQ4d24UkPnp8kEEuv3h99l1bgKXpdOzJsuhAMBytIJJyQ7x
gMXP2gC402LRneEoMm8vUAOIRHkKUSBYAflOPHqVQ5yrYxq6xuPydcn/SKRlKcEjQlHaMtG+1FSM
inFK4CYpwdfArcXH+jjt6Ul5Xv3a0704lKEPipzkB1mcKiyl04DfkzWQQOA+HtdDfbD3jOZKNpQj
urftoThV0FobKDZxnIdpE4dkfCbWGCjdt8v6INI3BGDoYGtAcEd48VEf2jjR4sjEafT0oC77ikpK
oaJyCWuzWehZEtYs506xxgxwZoQAdV8fXZCgRDvk295PdjeZ5RaeZiOM0+5oSSya9xDmRnNozcTD
6LakXiH8KjZ6IOrbOAavzXZCzUhxoixUsUffHZe+8RbZJo/wGO8yeHdeak1Z1IWehHORRKHS5dVN
biIIuvzpRabA3EjhMjRjapucrLgssKGYmMtaPWW6y2gwEknjX5DouuCRQrUKcQLYAjgdq6y6SuJZ
ycLIAY9gVn93FOrXVnTTEOXGjuPnnM73aW9LTJ1MLBc8pE5bj8mapaDfqY+Mj7TbmVh0lU42C3zq
h+Nx4YIyjPasGlkedqcx6I/5TgmjHRbnQUD6GxxtLtkK46EpSNouala6WTisRzTOc/Wmk2mfKLn9
IINTDDJZWJ4rGjbSMITJYT0AAw718ClgmxaJNJIUFSg+yGMXvPFJUR2vKqqZGG65bo8YzL6JgwgT
Tkd6/TckC/3WXP1GYP5BKuczEj3vsXFEgVCb7dJkt9hHJZKUyETvGFOCmonqCzqBfOUlA+4BOHGZ
4kehPh6VevfrLxhJBYjMEc9hqob7UDEGRWifdWmYddd9fywLQPKrL3F9X8kYi4Un2UjiPpHqjK2i
xDgJQJkfYwUYDaoTXD6MWO1cUOpisgVTOy5nJuLRmFLs/KdvqKMMlycmd4lv740QORNYrc1jIotQ
hd4JRT8LIwE6RPI3OMdlP5QjTZA40UMWKrej13z/uZwHpNPVu3xEke+wMfqEURdAWp+10Hu9U0uz
QTozIigu1tqLaX/IXVlOIRHDo50OZUuI4qwYgGuUPigSjMGW2RKOSvcbiToCfDTsTQ2hF+b6Pr7c
tQFoaA0+4ZDk4xU6jncY4rgxleJpqWXLmqI439HQUTdUkM6csRLasWlj6AnPlYyDp40eXJfntMdc
Nh8kVImtIE7VSxKDHU6BoPylar11Z+9YNTFSA6aJmRTOTfSxHMajQxwo4tk4wjJGYEpMHaS4pdL4
c18PGEapJs9yK9lkgvAKN6I4h1g1cZ8C9wejSeRl7A6YvgTO4+3wG2UVdKNRSNcJm4/mN10WfSgU
4DumoVI/pIkJ2D2UR3PZtKLw3jZSuM9ULx046Vrc21Ls2+owdtdp+jux6/YknIsobDNr+zRBAmsC
nZaVKZN9BfPg7nus7cjQaYUGEDxKWEzHxril81z0JInSfqK4uLRSMIFdXUV2dT8U1mHN6KFNBjTE
Rj8mjeYlRubVQCfxALcUVJERXrZTsr/kLQfaeGSzIW1qo8f41uYH9hDWlun1+nNZkJEySyJRkXfZ
HPytXLwRh/qYpmUTxOVD41npbQmMVsmJRMEusAWwPWEg3TH58WYwdGYIacrkrU2gYIGUnhjcnBMM
uzE0/eYa/CLedFV+l8gVvTlXdfAUWIERefBHCzlXdWURijYIeMCwzWF818N8B7ppRIohQ7rI/eJq
upLlQcLTsnaqrmI8GYt3H6XGZVEBcEmJw1inXp5oGH5vPZTA93mSeTHRj5dPKXqLiEv/Ece9RSxP
KwO64OhHW53fq4FTT8DXkAgRK6WFTg8YxwyUErhDJdSwR70CESmrlP3sY6EQGMw+K5bRQJNkLcJD
YbTKZCUsFVP3H+9QNZQuNeYYxj9+LE3bG7JrbRoleikUAgZiFK9Q5kQY8lEIJmkSPe0gpCs7D5Oy
nhK/VNmny5+H6RhX9HNxiH+EsOe3eV5JSashamewQzaHQb1LVoB5638WmK2kqadgafuyOKEH3crj
bs7uBrvrweuKQI6hwFX7tfCm2mMwKAzzwCwlYbDwjcFmMrYlHcuenGJMfVGO1YoBtXi6ijUPcFWe
Yflr+fxb58LAMvw0ula8mVrAE1mnKeQsJ21nBPPBrYC4ModlOB0W6kV/XZZ3rhumqqqEgFCL1Tb5
SkORLDN2m6HvRb1rG8sbv9JIVgMQPCoIwYIR43s2MJXCKSCAKTOSZguwPcP1RQ+7vYNpRWOPWAcT
CkogC7jPLT3EsSYWYEPQeeFLAVk9W7VO0MUi2GRxbxppgVsmgLO3amkZQxuhLaE/WNitnL+lQHnd
qYG5j7xql++B0isjCRF+p82Z+Py/1DMC9CdUuIbVA0SOPlt+IaNZkQjh837UvSnpKzQxLVRsq9Nk
HzoZR52gsmliKFbDE7KBBX2WTkbdqOpVUWEB5BTth310HFAw0QFNKgNnFn0kTSeQYqEzC+X7aJDq
sqdtPKJmv2RqdhyAAHU1O8CXuvx+ZFI4r1Rrdgc88zIPHaMLCegyVppLRIi+yvYg3OtxC7AsTQpE
LNlTooBR4PM0fL58inPjxj7K+12xU26MdwtburQOqnRDa0/HyiSTl0Rd76V5TveKW1gSjyToJX4U
yM68EajYQ64tKTQNs9GYWjIOUQBaWWzpsPxnOVRfZomjlZ2Q/ftGoDuYljJkiLLdgYRzdWjdfE/G
fdT9uHyTQn3AtBymRODNzzqWlExp7YBDA7OBu7Q6STn5BPNeWDZU0TvHPC5mGs7221qDADgWag2/
d+zB/cVAXdloQ/kDNFk7BrQhyxlECqirwERR0WZTz+oXjpYBVEFnNVzz0QaFghp5pYz7+zyYZMd6
l8G9o0hz01hdUPtR0kgL9T6/Ssw0Dgyz2BfZ2OzzYlaDy5+KmcxtxIKxRqTCLno5KnrLFr8pVifO
SlWzcoMy1T41JeZCZorlzd5bmsJX18XLAHBE01+15JxYfl/MoT2orqPIxgBu55vmPus1L5dty/Of
jBfCGb9Cr+d+pJYbUEw7Km3Qqg/E+Ovy/fFPipfBfTKrRtFxKWJMLw+FV2T7KksDQP9a1qfLcmRn
4exfnixARjZxYRoI7obs2OSjLyUk4d8tfxj27xv7UJRRTDoLyrBYuzI7Lcbh8iF4/X77fbxWYrjo
VJ01D9WWFhh3GaOgKF8peJWU75bxvetDxZF8FeFBNoK4g0RT3K3Udu2gV9OvdCgfB7v6RYfEn4V9
sM1djXNvASVBtwN3/DK+0uRqciS3dVat/ykCEwSui+ToLLdMVCwGDlpjBerX5WR+Z6tH8c4K6Knb
gRVe81vvPzUJmCqdmQRM0fwtllNpuqDg49DOCvqX+FP7iaFlZ/vRVwf/Z6NFFqmeRcb8OXndXlW7
j9fUDdR9mgAhZ9hDom8/E2AwMFo7WbtX+GY3B+S0Y2paPclAvRP01nQ1auPz1Oe1B4LtXZHLKsRn
A3j84Tg9GWZgwxcTPuJworcMCta8JXfKW1lLdpFCG7E5F+feyxncyvZkAYVVq25sx6us4Xp0JXrP
p7j8edgb3+h9Tas8rpbMDdboK1GesKTiT5a/mBGwrM2gc3eXTYb4Jb8rI5dlkCSzy9WlSqDmmddP
oFW0Uslw2lkW/fNILkFXHiUc7MR9PNIMt9qPfekGysHUAsaHOx6W1ywO1pCpnwwTU+hyUaD6f3G8
74vXnEG3Q9wMYA7LutXju9XZF+PdkOu7Mb019YfLdyg2u+8COT/YL3m5KKZiBYk1Bf1rY0ErnlLy
osvs+78o+7skznREFjVW08itgOXtjFaYXldH6sfYYZVVMsWP+F0UZzTU1oj7JVOiIDKvygiYU7eR
c7CV4+WrEz+pdymcqUgVDcVZWlhBNhKMRQYmXTFi7V0WItbxdyGciZiLPiF2AYXQSAKWlM8YC70s
4CzT4DTc4CxDtGhJDEwAKyB7AIIE+Z1zJKbfe2No+NYh22Xg5ZCFeLJTcYbCNhVVq0wYPsM6uAoI
YH4xmeHPxFmGTquVpssQ3ZH5jugP0dJhnuJqlNWiZBrAGYdESRARNZ0bsNHV3AqztNpV0rFSiRQe
grWLx7qdVYR3PSDR1iOzQTS0fcAT6blvxz62dbA7QKVVIokt4gt6VHUbM5pMK0iPDNcY7JPgA/gP
5EDs4Z/HFP+oOD+GPlXYAwZfCcbs7Dfiq+g4GZ6qAdxPC9WD/SpDS5XZdB68m2ZZr5hr5AbmHZus
SE7LvX7H+g/tPvJtiQcRfj0Eew7A05CQ8mARORKNtUwpYsHlvmi/6tVdIqOIF76mjQjuBZOCDGsx
TXZgtAz2KylKDxyTEt8uE8I92STX0xE5vR10TnIH2rjbcpqCy6ZIfFXYBgfaEkF3gTPbaW+mQ1sr
cH7atb0GZXLUa4kI8bfHoMbfMtgxNyFKa3btNGa1FfzkRklB4bq8Eo/VxJcDmtmXTyS+tHdp7MQb
aZk62QoQF91gqJzTQpRrLfllTNs3W7c5Eff1lRIs3UXNTtR69DCAFcL1XcAoI0LBEsx+2V8+kjBg
2Ijj9CCKgQ+hgPElaNcFAHO0STEOiX26tFodvFoXs+4DwG4vCxU7qY1UzqDPiZ1G1MGs7M9NH8xu
fMn2ts92ng3gZEZh/4dEIlO2M6u0kcjZ9nK2Y6IMuFYKZAfdj33tW7IfY3/1V3AYuEEha3NLBPJm
HkMBxjCCAzDodwN4e7AP4bffXH/a2afyRHerxEVKHtuZdS8mXUmBRBWYyXXtsN14SxbySbSfN+zU
Bv6T0SDimw39fmAcea6s0yA7BWcygJTUj7GFtKasjCTfRVOfPmi0Lkb0n6jy12WdkJ2Hsx2JbVTo
ALFIydylzm0i9fQyFeDMhZG7UV640HIHq48oW7JV1fTbMHjFNaD6du4xKQ+XjyS7P854pEmTZcDh
wCfqmkBvp7DtWj9eR/9/E8MZjVqlGu1GBORtnAeNAnY34wYLYcFlKTIrwbf5q8WaayeLnKD9Tm8x
xLiLA/MRhVIwqe5/dj3HXx2rf7O+gGhCf9pwWKP/o4WvV9PFop4RBTmj6P1szMG0SBB5xMfayGAB
1MaLJOOKJIDpnXE3ByD+eY6OmW/uMbjgY4IX/UFZz0aoFRuB3KtK1wZt8kxxgi6nng2I7+rBzCWa
J/bEGyHcaxoTrDZiTRqq9zIGbL418yPM8DPktl8f2OU/E/eyKoeOWolmRECWbKfHM5iOzTu9biR6
zp7LmdPYnIl7TmQtRqVJUcR03TFsRns3uPTgjLemPUgG4MWFsY0o/kl1blko8egGyWfaYC+LIako
q6c/TS/6rt/T0pNtcEr1kHPCnbHMdOyRiIC5yNm3n4wDA9XRHqrrbN2lnurJNVF6TM4No8apF1lU
Mccf7S2/2lv3xqN6/LnrUX2ZZJmpRPX5mas4YTM0Db5gNd8pZki0vzBMIzFT7Plc0JK3SsnmPZPG
0pPaQP6hZMP0NS0S86g6rWNcI8i23aNuqdZD1YDgrvaRKRPF7+ta3TWta473WpSPz2Y5kEdjrZff
eZNsNx07Qo4LkEvumWAP3jHXEetUXe2Pu7+nLkfMINwwOPJOJk90E1t53Hvp59I20zmmoaF5hY3y
mhGwiBxRCblbdu2tPNtkOsrf/VYi92waZdDBqltEgV2CKfqTnp3y/GbOf+h0P0rdnsgcbIVxD6Zx
E72cagijzXdn2S/AglAIsDV+I5TbiuHeSAoYt472uL+iuwYTrVZ9nmTYp6LQZyOCD07XysR4nZrg
2qh2s1b9Z02JJc9CJoLzpE1XkDQv4iiYh30a382pZHtf/PvYlNWAOQgEV+7Lw6etHSYraNhpp6m6
puru8rNmt3yuWe+/z33szlKcVtHw+zOSMc9O7Yc4bzzNRFywDFeYe7w1SPagUglukshgGdq7WO7j
2xEIvWI3p2GjhGV3paxgopaUMNjN/PvJDFXFv2/slWt1jTGpDQ2Rn5+K8VueDftx/sPJhhAYBhI1
EAnT3/3aW9iwEUbrLqszACEHtWFlKK26jo9yQbErC9RWwatRnpbSJRKhMjfz9u8bqV3XDWo1wyT3
30dmhoAja2EcMHA8Nm3hhP3/GDe++dqNQHXK6wpMbChRt9eNE1jxsymDrxYp/PYmOWM+Vdlgjw4S
Sr26NYqbfnm+rPDSS+Ost0UqY3RV1GsYi6cFuI9kr94T7ycfZe6Pf0jkMQvA6+H2QNwL1vWKjEaH
FnR6LO9BgnZww7JFoYPhtUjZbmS3xz1n6pY9BlIRCKQG9fTij0VWihI9XB31QGCuAgjvbAm8rtup
6KZECbT51vqzdO9b2VihUAJgPDEpCViWs9nZRm/aJlLWKFBArjb+mNpjLCOQF3k47Hv/I4JTgQQY
sZUBWr8gSjuw89y6beLPX4mxl3x6UaCAuAcQERiLwwQ55xwssyz1vNXQa/FUPzksf7HIk5Xt0kPx
RHeyBEis2ht5XMqVV8bSDR0SVi33p9zT/9Q81LkYZz3QgVIk5wdZLCTUNwvzNmwpCXPInHLP2JEd
MeDjBFl/XaYPiS1JGIR2dfP7nD4bpWFVIBjA78/FaXy1otdVX4I5+pL96pDkW67FoL/ZqrGOE310
F7o2G1Y7IQufytf4+5p8iXRJOVCo2BsJ3NcpwAcUFSkkuOa6o+pVtDR+3/6WT9hIYTq5MdEWiJ/N
tkEWrFz1wVs1Ydde9ac+1BnNNIbLLuu46FB4oyqgX/BgAVXyURxmVy21MREsrvFzr97npPYdRxKj
CJPuTRzHt7MzN3f7tocrH079NWrFN6M3n9z9f2vDiiOi92yCixv0LFFmxcox0jP8OWrP1O53M2C8
jBcCSvopeqbSAprwDjf5C6d6wIOy1KhbQeA+eOVRCwAb8oTA/qSdGAzhAjDCei+DIhQ93M2VGpwy
9oTGsVtiETPJngADWNaS6F5oi7YCOD20m6K3Gy2NgvjIMjIEeDjItY2PlgXDN+3eer6siGcTlOwB
bwWyE28UPy2nBhBfFEriD6GSA+6FMazXhybIjjV4qYpgOvzeLf4dxhp8HQ1UUGoKAF1UCE3lxlUH
LJQVsgfNvgQfP7yHyoBX+ngu2oCRuMwdAGoB85PtHa0g00UPgbUZC9UzA8k9sg9zSR734SKjL5HP
20qwPPw0IFGAxDYw9kvQY+5BdoUiX7w9HvfZQM29GkOKZDrqBj+O9iCfCgt15xaSdOBfFPL9W3GW
yrHXaVEwEIhgOfvMNvJikJYVL+UPTIjCMDYHyT3KvhsXZLj5kI4gY3EC82kIo5OGVnT6ufTQh/kP
lULhnArWkJFS6cCKwqLTRy3RZjN2VKVQAgZYMO3ng/7UHLFpCAi7X4WDfXtoG1HcwdQ4LZSRINdx
+uuMOl7/tc9/p6C1PQ4XV4zYoOmHBYmGQp8ntJGab0omUXSh4m2OwYUWdHCXZZ7AMRgh+lvn9UqP
smAEY9eAHEqiC6IcYHscLt0t1LWdJitnPWL4ZDC5hq6PyjgbBkx2/+P34Ve49TEd58jAGig1r/rX
vLxtZfvUTJnOTMT71dmcw1JQkgAqFa7OVL5WWH5Eo6eSXZlMBmf2YtMdlKgHAXsH6C41ZOvNnnmV
BmiThEvi5QcA9P7ldN7lLyVRCn6nbu2MvKtVxJs6NsXj/KtrAi/R9G1Z2UUc0myukDN7ilk5ne6k
djDurJOBCdi6PICLO+zhHt3Sj2U0qLLrZP++9Y6OhTnuij3a6JoiNYxvzb8uX50oVN/ouM2ZhVqb
pn6Z2AfrDI/232n/ta5uKbH8wZL1loQ+anN7nHmIusLQu2LCvtkuBuAH5mvRRvjsaB4mr/f9Pr2R
Td/Iro8zFvaKduPEbF423+H6lvZueP2d6wO/KmD4UZQ8GyMZ7JRkI9yTQrH4Ue1r5cV2R9/GWHTx
52VR4lBJf5fFKV8x5sqijrg+Ehn7rLR8IOiHToTCfT2G2HOJArUAeaHWe5lD/kwdO8z15QcwFHZo
se279eny38PEnZuT9z+H001irJqFdUXkEPPV1ART71/+/X95bO8CONXMNQXctpbjBqOLYWw0WHcl
UiI2jN1jJoJISrZiXXmXxiln1xqZowDrBH1IcrDK7JNamH7pSlk8hAHG5ityOhkPKD33wJPCkO+6
Y6yoK7gnH34ST2q1Z366fIuyY3E+zGzHmpjwyUHu/ImlnbZIvEkGlScO0t7PxFfsTW0eskV/G5x3
n5Yf7ZF16xJ/Qa0O6Pby6FNyKL5CoyxwMymbuV3nWyMO27n0pDsi0kNxrqzVFWIPGgbM6eccQ4kl
QJ4SP/1hIRYE9KA0JZc8J35QMI/cpqQznpNWf1rtXVfs/idFIJz1yIx8qaylwxh5DF5J4uUAtzT1
/WUhsjfLY7/Z4PtaMwWemHHeTn+idn9QMlRpI6/3y72RShy/+CMBZwzb+lgTATPjRwdZJz3JMpbK
MSzot+W7zMv83KuOzg6hxl42YSn8Sht53C22fWZEXYveVKLc18rVrEt8pFCzN7/P/n3j8OPconVW
WZgEM19AZGdrnwZZ4ULo8TciOLOauZGtDI6JCNqknwpHDceWvLbgy3NI85ASXaJ34hxnI48zrPVS
kDEqUEAje+vEXL590xzZjnEuRRURq99GFmdch5RM5lgnGJLGXL6fYjCiU6kPrP9rp7VfB7Peufp4
GGwXMIHjQSVR0ES1pLbG7u/ML27+Bs7ixuMYJ4nGkqCqK4NyytpAz6Lhu9HlD+BjX2RvQKIyDlf5
ylu3j9YBKkPGmvpDtXyNbeug0ji8/LZlcvj0IbajaarhjqP0FCW+Yz/bsqEq8dUhmAJ0qAEEFU4E
dXVat2SJgmFEODXmanWwiqLdaUb9SONV2okTv+Z3eZyJ7wpM9FmN6wRF6xl3beLpPhv7yNhMK8Yv
GePvr8M/vSXiJtAkwLHGuLW4J552dbFgJ8dC7TVZDmZBzE+ZMxdBucgo34VfDPRHaJdj8f4MesHN
9GRwChuUzDGCU4ztj1/a+vWyVgg/2UYG9+KgfXS02RX2sXOMhxdTQfeiaQNL+UWWi7dr2wjinlVr
6EM/Jo4TpPYhpZ9dIONHmDyWWUexCXmXw8MupICT6GkDOWwIqAMmnTr562NxxOjvXw5wwyUeTHJ/
fAOjyFy2PARxpX2I75vysRhONT1c/kgSRdA5PU86EtGBQhEShkVe7wwQMg9E8oFkQjhXPKVmnLXE
dQO3OVqQUd7Xi6SvJBZha9hw0AAIdIauaJMstxQkq3X9kJnB1BySJrh8VUKTYL+LYP++ccBYpy0a
qyZOQBcSkOQrsaTz5cyKnTmIjQh2yo0Izci6xEjBtVCWa2mG3VwhN3XjWav92k4mrLxPpCy9Kc9o
6Ud5ZzyamWOjN5jMJmZ09YJ+v3xmYWZJwDQA8mTkUyAY/PgXuWR2isgygA6NKApLKpkXHekz3S8Y
jGIIoAsK1vejbJ5aGLxtxXJ3vUQJaSoTHRTrq/vEVo3ioL2KEWEr+/JU72WNVtGn3Yrj7t0dwaer
5xmsvfXSdKcsCS5fo0g7t7/Pnvrmu/ZTPPc5SewgMV+i+YFUn0b7d/ozWxlcMGUNBDORPdZvsh9j
4mEy4W0ssv7RVbi0cU93yu7yoYT2cCuRM/ADigtGO85YCsx9xmiE0NefT+aD4TNEPFlfQRScWsAR
BPgRIIoID4inuFoDGIMUKjEqmGsqvcR9TIsfrfVSmPvLJxN9LrT40f4EqbNxhn3j1o6FvXYDqcqc
Uq+eHH+ka+ZVg+VfFiTSu60gzvpqhWk09oiciORPU30zykri4k/EcHyIBZQ0QJ18VDxSDM7YFXhH
6bJjz6jYL/dNED2RF+M/MOGIjkM20rggbZiixGhWYmHJDNfWfo/TX0WtZK5+K4G7sNmsI52C0TfQ
dfWe2qM3FcOtM5d++atgKrwkzvA5xeS2NoajgrmZvDQJQIHsGaVE0YQZEGHreMAxxTwJPw04krUs
B1dzgmUww7lUiI9479pQdD/qkkAZlzl0RuobheGv1i7u6i+XFfBfFOT9D+DecGQWlU1avOE+mCtP
D7UDos+H/E8V4W3kyyppojdMUAx1LJCgAOKOs7OW267RaupKMLbHtdmj6LAb51PSJL6iShaZRG94
K4ozuSRS+yFrdCvAHXrR9KClp0EWeMpksONuzPpEo8yqLJjcXH91PmvF6yyZqhQ/qPf74r5O3dQz
iINbBQ/qFsRqQxNe/vyy3+ci5ybS+zEtDdDplD/m4c9GNq8ruSC+c1UlJErQWwI+RvysO35mfF9k
m+n/osH/3BHfu8pdV7EAKo8S94ntx4HtBgAk1TVbSyl92XSMcPlgo1Y2Z4BcA5yWFZvIiq9HLIyY
YKh9gwTuPcy1YWkEq7sybHLJR+ILWWtCsKUKzOCgLIrD1L+2VS4pcIujvPd3abM/YaPI9lTOZbIg
ystdz9mTMMWAtRe9mhimO8YHBkyafMN8k0T7ZNrB/n0j1WqR4ihvPRhMhmrhMF1FtUSEOJDcnIwz
A2OGWRzdRWRnPAE4g7Vqldtop+3txQecHYg6fmtMYKshnFFALz2O0xkSh5OFq2xuMj/Bosh/47hg
D5RPGLbCOANhLCktSQR/OMRL5VdJE3lxWv3RDp1XRspVrD42U41JDPp62XCwa7sklzMcWQ43nBK4
jWi5cRlv27h61HqMpZrJ3OwFQWclLLtMM+B1AGBojzIMdumwxXBj3Ey7t+2inQz4RKKSPM89BddG
y7ZSghSMfsG8/OUClT0oqCEJ/GR6eUY3ZpbxkqczxjvywK48grFl1hcxHyYDA2L/JX6WmBE+k5tz
a8BWGGLNCABxIFdov19WCZlpdDgjUpuaG9WYKsR8DFP85KHwsz5AUwTrga0fUa87GJ8kMpm5vaQe
nAkp1f8j7bua49aVbn8Rq5jA8Mo0QcmSnF9YDtskwUyC8dffBZ/veiiIZ3CsXX7wg6rY00Cj0eiw
lllag4uAok4B2jAc0sjtQPYIkF5O9nggp38pT3Anmh7rdZbBPjKKrjd2a9dHatyW6mNsf0Zbq1eU
zwOQShZw4WWmRLjMNgXH0lsFsqATLtMWsOM/LfuB9dF19XZNRAOdjQOKYnBoCvE7cp5AmZ0L5P/h
QzS1uWWKbOpsNwLciBDuz9/02gTjbcGwJMGCXWo/F6DOmq2bRgZVuLteG1FCBE+mrldWwwUu0zSA
ke7ATOQqqvD6ku0KQZeWoYKajnMHwkA3d9hKG4wFjgQvuJJ+oYrt9R2t/IHWz9fl7J8uZL811TBt
EwxnLwU1fYb60owooHOHxzn7ZZrwGPr0cyrSp3xGBoYYgO5iREEvA5o0mwptJ8bwODSA4RgmWcPQ
rqWAlwPPSmDEgq/u5a/Raj0xervE62iONDgvGXKO7PvCOTMywuZ5Qq6NUOWUzs0ZyXJPsqJ8/1/5
jo0OwnkynSpPQMQHCInATX6HBvFJ+cfU4LA4wEx8LyUpl0kUbuupagn4zxZMXCblpJySucpLv6NK
7XjrWLo/zMHC/DZxl6nzbb0ashMg2pPzPHRD5i12CoJ4oyp/Dq1WPEkWY9eRXhbjFcuUZRYkLVB6
mM7NiXf32iGCpIMaUBS03zJzAkzU/289RPAztGmcGhAkODT5L80KmdJ6JPElGklMSKRhnbS4neMG
SZwumgcvu+d0Y8a9+jCCvUgFt6y892D/KbJJlgp61XPVVq4x4VJ/5A0cLUBQAMuLmdUS0mQTarue
ZyNM8KQUpjDHbLaDpC+8ZvSbVPcK2SruxXmbpJs4hzwkfRdb5eAClMH21PHLQL8bWM0YGb/r27W3
W8Ct1UA0ixnOV8xwxWQsdh0rdqCApKBbTjU7/jsBgkehS9vW8Cp2oLY/cowty1Zq72LbKiB4E6SL
+tkC6gM8Yuu19F4jj0P6FJOHWJcVhvZ2fitKcCO0Ab69ozElmJvHES+2oX/sZJka/g3ROW5lCNeN
Ow7ZmLXIPJRJpkW2ZrZer8a8obttvbxfFD9jde7PGBWSBCG7oTH44QnvmdPBg8q96OZKnZOkas1C
RV83+uO1oAicd+zIvNmfbnl3F/n5FsO4iOOWuRE3INtsa2mBOaH1a67/mhWJ4e3e3Ft9hLtyHJtl
qnrk+MZoDPTwPZoaj5zNLPYa73+B8Nk/SheFBEtnRsdKLcH61f0/A5DOu6qTRKL7tn6RINi6NgIz
z1phgDVG7BKABCmll7sPawLK5PbT9e3ZN/aLLMHY59gxEifL8MLtn1hxR9cHwoLrIqQ7JBi7thYO
iFbhfLRn9qM5YfofQ3ZxFvSfx1AL03N9o0syLpI9EkvJldNnaDGB0dnOh9m5J2+B/t3YnFg7BudK
Z6VqxR97v4AIuFi5pzcyw94LZ7ZChBsIHRlLUXYDqpWfOXM774IfQUIU9YDDqqPqUJA3XRJ/bEEX
PENsdrmuFMAWiNv7Ln5OMonr4SfjtdO7fF9wBevY0DGJUWICLkaU0iVMS7wk3SFCM5lk8SRmLY7Z
LXjMjak+47poP9dWVOCJUk2hxK73grrtBgmeAFg9Q42A0QnqxUMLC0+fjMf1cRiAzFwH8hKd7CDp
gmNAw4zlpCNvcGqPziE/zjfVJ/N9F4LLRvMJQIKSQMY6J7sudMFBaCgF1s2I8b45ArZBkIV4NPQY
yuXz3+qN+STjmN5Nlm5XVfAWBdWm1c1h9kjwPeq+FlRRftfFwCq1PJ6VQkk8CWSJZ4nLFQt5Chti
Ix8RXihuctObemBbA1hn3fuKKj6w8CSmI/FPIikHqY2+6XKIq8tAoY8osl03TYn5i9OKcZFl2bSk
vKX6rMYf3emD5by/LmI3Gt/sk9iAv4AcCPXVEXN2kXPQwxX05k3Jwwj0bi3HavKuy5M4D0NwHqSH
72gHpGc6jFBRZ/FW9Dv11vc37A0QojS0YvCBdxMh0suApaRlzYocfduu9YHWp9j5cF2R13v/8vuC
fRtzUY15jprxSJ7y6fktOfkXAkRbHsZ16KmNTGQDxNqAM/OkgeuvZjT7KZB+gdst6Y14bW0vBQrv
snGqrFKxAFLlKrWvKuHQu56RS4Ki1/v/UohwG7IxzmynglYVw2Mvux3Nu8X8MZrP13dnx6xfyhEu
wcQsFbsvsP3mIXsCDj1w760H98DpzeWjga9ogNBPBWPjcAccDhxEhC+NjVhxC6AiaDVXo+9072rl
a1EEDX22rRu82W2kf2RMi/u7dREpKFgUdTWVHMyhL39q74249io3vL6Iu3vFWfhAlYSjJNahCZqr
XDPlOGzxO0q+ZmiAbN9b4z//Topw/Za0MLTZ7EmwVg14ep6X4kk1Mq+WEaTsdBFgkzbqCNcu+qhn
tdQwZGHbBwvXLsLXcOlC/TPHCJVRXO+6h40wwf2AlTUmuY3hh0kNa8UzJkmf+86F/lIbwf+kRKss
jWONW3eY1TtizvZDdoiPzgMvr2rUk00m7tqbCSMHizs4IcWsd9PMKZAwLDuw6QdWfE7YmUj7VnaI
MrhSFyHCOVIVjQxVCbqPvEcLGLWe3KSMauKEJTgdtKYN1JFgyC4P+9b66LbtUTExGtm6t8m0ngaG
VkN1ljU5yxQXDpqRjI6axmhfmNRj2n4vOr+TQZPveyscMbQ0q4AUEfFEhjwn6VwgbV3c8sLyfIzx
8m083j2NDkb/+oGTShNss06nNlH4zeICpMkKqpMJslIV63dYIl7slfWk7a7gRjvBVJO80tCdgatS
KQyfVF+SRsEGSy6W3QN3ESKWQLvUIb2bwuEr2q2bfBlnyfdlqyYWPVmf10qxIC1NUq8P2al7Ru7F
m1xvCerg72n/fl8pG32Eo9Db3ehWc4q+8OV+0j/ltUSf/U1xNDCDIj0KD//yyhqTql5LOmE6S7mt
XfRpY2BgIBL0AZkQIdprK2fOGXCSg2ksPaf1VrSHldbhuj3v7ryjEZAj4qZCm/5LTUDUnc3xCnNu
rCNT/HyW9Ejt7/xGgLAVaQISTauCaakHHiIXEaM+h7N2z/AId9mn6+pIxQk7U6SmyVQF4thnBxiL
+WMcFR854n0aVr6sEYOf9ZePeXjcjW7CDmnGVMypi8VL7ePYHMf5iSqBNX2ajajLZQjrMmHcXDZJ
xHV060mlKgkW8Fsr7LOZUjAxRAmS2YYTGvPn6yu5L84xOfsoLi2ROdOdVHPuJgIyG9U49fWKeUr4
1hijHH3rzWA8Td8SQeM8/X+B/Adt9Ms70Kb0ZUUCziE2zD6dFK98w4AF37KLFMGdMsUoE3vqeeuM
eiZRf8gO5G5FsqJEskLW873zjoc0PhiIu0nn3bEvdSoHVqLVlJEAbAXq+a479YcnIBp35Pc7HoOc
z1KR/JOiTTq80VNHXzGo7AQzISudZ8CnYkT5kBzbc3LOiD/9aE8FSGOzIbpuJHtBLjDdUJdGEfM1
lVmG1DqMEsLs4ov1TWGZ14IDupZI2XOEWynCMcvbAjjNRQJTrBbPbR7mtQ8rVAuu67LrOrZihJUb
0TSajDU2qw+1yPJp5PxMTuCGCdHBdfP30GFYss3KCYG76hZO2RrQaUjM45KmXllNJwVkmxKluL97
ZQ4bOULcnqpsHmx1NYHxwjFn2zv9p3un+RqwHmMA35pP1+XtbxWQwIGnD3QqkQg8wyO4deyOBN3S
IZz0lOqjI2OEk8kQbpQlHQyzj1MStAxkbEB/VpmvV5KF27sX4dn/KCLcI13RxnmcJG6Qa8vBpQBO
0iRLtX92LhIEq17z1VTqRTGDiTSeu0R18iOt76VTjbs+aKuJYNZwPzX6vyvI8Wdg1URFkIQT/Q0p
yCwvAfNR+YDi619n37h9X7QT7Bvj3sUyr3jCFW7hucZHBeDSCGKvW9tv//naui9SBOs2MyQtO04Y
lN6ah+6Uh9n9HPAGXYyYcbwrFfCFgMBFlPmf3IUM+EpmJcKdNVPD7qsyNoN6cr8X9vJdnX9eV/G/
eKWLisKFRdHVr6YLVDS/otPtXIYgDWq84YcaVdwxyUCUdp/Gm4171U9dGnPd0QQFio8TKIN4gwEY
mMIpWAJOKCt73sj0E3urG2bUxBpQGBsjNBmQKDtnBxMcRWbEOxqk4iQ7JjZXW/bSV6sFv8vyqDnF
5wqnQfHHxh+i+jRASXb4W/Zp/hjZrqjgSuhkEtNucdAbYL2xw19TdYvf5ypvAqcktqjba7CQGgvY
D09xqob2IgkHd+ouL7UQ3IirzuuExgm8RvwpVLzeX0IOxI+ZBwacjTKajuP0hrfJduEEH9IVmMTJ
AQsPTqGbar0zZW0AkotETBwsZeL0kw2VYrys1MzvDNXTZQU/mRDBRYAUZmZVBiF99bFKQ5anngxF
SWbTgosAGnfqgrcbteUubjCi2Z3M2pakzCS3lZghoE7SmNaC6NxOPpQL9n+2fZXROzeJrjs8mSAh
ZDYtpU8JKHSCtusCAPCdMmp6ObofrfLxuqT9nQH0P8b9yWvCSwXNmjleTwheQdtpJv5qTAEZ6jcF
En+kiJUI19XS1s4bXBELqJGL0TNkcO//xYVeRAhLVgxzj6MCUB+D+cXgVyc9bA+odtAzBmjDNKSS
c8lN9vWte5EnBGC2ok+VOiEAm4B0VrBwzu/m7FZLvQqxrKn517dp37ov0gT3afaaUrYZpBmZclQK
684FruW/EyF4UN1QzMqduKMxmtsM9E1FKXnc7lv1RQnBey6kBnH1iC1qHIag+GF1j6RoItZ+uK6J
xKZFisvOnpu+qZEDVjEtoanvjF73x/l4XQiPqq7tvxB1zblLk7rEcmmYW6ybzNOsx9kYPVPB/WNJ
Tqls5QT/WQ1OQdmAVH2u116Sf9SG1YtZONjvryslWznBiS6JZTtlYdjBTJ6Y+t3QvgAMR+ILJDJE
pCoO+111cYaWHLDIrIUPUHSv1yVICDJ3IOKYkJowEJ7hwKxtwDuNMgBHTu8AhPQfRBFZSCU5nyL3
mTIlCyMEMXBSkhvkAt5XeR9e3xuJwb1Cp+rKhrbAsw2U8mF0D7bim+Y7t0MHM/1+XZLE2kScKrQb
rbTocU4XoHoh0162i59/7ixJalcmhhvKJmSrrdW1SwNiBkL9RD8u+egvy01nSxZut2znaH/8jsl/
yEaQhdZ9NKFD0OSrPp9dXI8NqKd4oULGJy6zA8ErENLObBh5r3vdnRUDjTi6jHRq/3Gi6xiaJ6qr
q69mmW03Jp2rueAHi+/iQ4liD7piAP8XdN74FcM4EqfwXwS6mCVGQuM1UacG0zZWINwE9HYM1oD3
n4F25t703AMAgANZJ+LuGuoXcfzvm+2ynb5oHYqZt9wBOB/mf7JZ8i6XaiSY3ro6a5znaBXtAo5Z
VgUpOFQDTjAQe+3DdPz7cTe8GzYqCRZISc5S0wZzsKUCAqZl7sGk/XiYGXzf9bPLf/mra8kwVIDx
A4/tFUEdMSfFcVJ041f51yU5lnrqJe6X6zJ2Dy5RddvUXRdJViHU0tvGcZIc2hTDwU01L6e36z9d
r0pU2d+ljRz9pSEo4HE2Yw0Jk6HzHPK7rS6NMj/WvPHX7zY3aZ1x1/RcEx0YLnjmX4HyFzNV3IEP
/yzJjJy/FbqTLDe9u0EbEYIpqNY65HXlgFHUeW6+6OWDZknWTaaE6IPQ0aSuKWYJMhVzLadMhjUp
+74QjJj9qowzx4Zgxdd8uR+k/a7cfl7Z8GaJhCiEAqmDIGEL0OfPvDFdOxaf7Pz/+KEtGe+DRBvx
acLa2a5pzZEhqpvCjTT7LbU/B3SRto0iqYVr6KUV27QezIV26OP4P3zEGYDm3HdyCGtZ++KeNmgA
cDRMsNk8/fxSWOa0aW/rODJNe65IVEmfWfzXinuzFSCeSUobEseqG3Sfh7AwAdZGI9So0l9DYEV2
jeSYjIdwL+7ZShTWT5n1SdcbrB+bUVM8MnKDUYi5wxPl/XW3Jls7/vfNvRM3HaaKVIsEs3LnON/6
WRLv7MakW02EW0dPuy6fG2wOH7gAvqhPAaSvPXIwcyUw3vDYcnUdLtommJm0hEM0L3Pa6RmctK4T
38qQVs8CNfYSYBZdX7Y9h7YRJOZKG6VdqjpH7rKP3w3DQ2b8k46SvMvuzlx0EdOjs9PPY+2iwlYD
0dw5VLLamuz7glGnmp4XbYN6+eTc0zYg47frSyT7vmDCfb/amZrh+01/UuPU01UZXs++bW2WSDDe
qcAcIC5M9P8AKLeI5k94iXrLD165W47A5r+ukFScYMq1qRA1oQzcXLfD7wS54q+H8hR7aGN+Az+t
Q7YWJlyZ9RT3i9Xi3CjkNA0oFB7i+em6QrIdEu5MZVoXRY8hYrEcb6SfqvKvcfNe6iBcmqlCQc6V
4JqZZiPs19Qn+hrqTJZikekhnPrUzusFHS4koNMNQ2TWvr++TruFNFcHySABPhjv6nzpJCllhdtq
sDP14A6e3nn64qlhEYzH5cF8aAvgRVRneYVk38lcxArL56pNUzQcm0UFhIl56M0fgwyiafeeAewZ
cMjQPoh2hZeagSQ0dViDdqlmOOTth9Ih3F82CACX8e8BY2ENhgssKgQEFv57KctkSqGwFBmqSqtO
WYJWoJEcnUU2cLVrDeCCw+C4BVhBsfNCo3oOesUWKF71U0xv0+zjdWvYewi4lo0nKFqWAQYpeIGk
TRhbK56VnDWwVwUax93Xzr2sRrGvx0WO4AA0ROod67E1WfzOXp/mVvIe3N36jR6iUat51hkJtgM9
bR5Z7+3mUFvfHf02H6PrK7ZjxxYQHzBNYIP0CHhxLzc+WwHDM3UT3rbZiYCAIf4RW3/vaV6IEC6z
mBZKb2UcCT7+NE8LplY/x0Q6DbSzJS+kCKcFGVzDADwTILlusycbGTw/DZqb+JifinsrAiYC9WQ5
Ntna8Z+0ic8yFcicVZuCjKD8QhswLHyT1ZD2rrUXWgkGXehZZs1rYQUKA8e2EcSn6kbl5BhQKcKT
TfI2kC2iYNcxyJBNaxwwnVOzWwMsWFkie27uHNEXGgmm7Zasdia9gqeJC69wvg7m5Guu72jFG0KC
F5IEF11kI5rzRiAbMDBJ8x5HDdBWR4YAhCPczV+uHyTZ0gke1J1Gu59nSBv6yExvVhnK/F6pF+q4
IGXFbJNrOoKAtnBWR1mBY85BiOfn+sBu4ijPPI4wBZSdJ+3L3wPPA13sItFVX9p3TXLNAlEEp8Jl
9JDwAf3asekhptX764vHt0J4xL2QJHghRge6WhSd+DP6UpThMBDXy+zFS+KD7kTm+OO6uP2D+2cp
XcEjGXax9NNa2uh7fkqUxCuTQ7xIZMj2S3xmo+d/rvMiB8ReaJ5NPwfMk9N4Pyzk9BK/fKjuZId3
VyvXtizT1Hibl3CyUsMyR1WzgZOln3M9otrBlOGj7txLiA0uIsQjVavjYAxwR2neB5aF0a3DaLth
/9MxJACI3JpfWcRGkmDt+kBbK3OAKFqcMkyCAHc44jR5svT4voO9yBGLP4S2Q9pZBieL0CLFGw6t
j2lBJOOrMH+WSZPskJinJEYVV5mGJ3CZHxUKIiwS1AB4uW7cuw52o5Fg3Jk9oBS7ooCuT1+N/JaA
DHzMn/NRRrAl2SGx/OPqCxx5hkNkHoA/dOOG+W8YRBnylmzNhEvWSM3CqjpMbBm1G8U26GNG46FW
ZH3cUkPgv2NzmTduRpVygCGwJGwwPlLDDjq4hswbw/p/gPzfSyZvz5JYBEpGNo2jBZ+3HFKASWKK
vj6QezPIbtXIwe0u6w+QLaTgHrKhrMZiQMyaZOlBLTO/pyBDzf4ezwWXxsb8BBdRuRVRFAti9Mn2
+/HGymVNoNKtEnwDSLgVm4G5Bs1pyXG4o1GCbvEu1Hw9UI+jjCl972LXEBqrquHw6oJgGHrh5pRM
GQa4rJvUuddlSJV7+6KpJtpy8c9BGP7S8IahTvXCTpXAdk8d2BELLx/+ue4SZCKEM4QX1/if7sFO
OS/6s9mD5kSSEZOJ4H/fHJ8eVRHMqeGYFuzc2reD+zAxSQJxfyMuCyUEp51VWk7GI/xFI1GCji3V
ziUZ0b37bbsXwhnpQcIVxw6gleKkxDnRAtLqYdWTgz1nDZ7eVXB9Y2QqCYelSyzS6wNA8abpRCZ0
1L3h6bXVRzgpmUuUpjRxF2QMbDemZ9ZfRjZKLpz9rQeRLFDweGggBG+llvYWnTvsy/ywYOaFnp3c
v75OuyJ0AgBOHaQlpjgPNTK3Q7ctbwPJbvMCKB3ve0UiYq8obwHR7o8M4d4cXK1OW4yMoIqEpxYn
HlD8vvA5C1sWyUDGdw1tI0w49E08WWAeAHax1TCv1d8b7EbJWr9bwtiWNQ/vBQRbxYTTrxXmGsdj
ik7UxPKM0ncygLWwJ5JJkhYyOYILIC2GJoxSswIMTUSGVRx0GkfpGD91Ocag/51BCL7AAHp+42L2
NCjd+7U5q+2j9YYczwt7EHxBG5vWOjPtt9+f1bO6Ss6+bLmEs5+6cQdm7dYOytU66aCRG/He0bsw
WyRObS9FCk1Q8AdDCj8+ghdwG7KUI4Xj7LOTdbDRzJ0fRtUHrD0Y2TCEl0f/A34AP/ViAL8RKuIK
ak3O6pjloMYFagCCm/m43s+Ed2gE1UHGSLHrRy8airiCq84wbgIGgaAeldI3pknzCk12jvad0J9l
FHEFDbVzhoaaeDVaH5hyVhXD62S8EDIZgl+wnBm0DSCOQK7sfgFZZ37MZJSr+3Z3UUNwB63aaGlN
Y0ClZyfnW8l6v+4O/fDx+gHdDdK2+y94A3vIbYISBljrVjQ++1r3kI/fuux7Vd3k43kc3lldSBPm
rzJiI5l+/O+bSERpxlzJ8dIKNLu8H7J/ACR2GMYhsPVRcmXINkvwEIk2qJneY7OSPg6q7lNTsIDJ
uPJkpi24CasmsTYjc494evUcQ/mkZfl7yV5xq3p1Vg1dBcEKEF11capUb+tBLyr06LShPXjOueeM
LhrA0tN7Xq1bWSDDsOS/+ppEQatatzplQEtF4JL8eUVudhjpWaHLfeUYP5QasFEYsg6uq7lrGBst
BTeo9JOjpeDBCwp0lpeJBw4Or1gfJi28LmfXLC5yRIi30ajMSZ35jG5y55jvDP3s6MfrIiSqiFn7
tdRyJ+lgFC7tAzO5g/sP1+JcyOrQMlXEmKgZp9ZUIGc0nmpcURUa+mrJ9STTRXB51dy1WqIDtIGU
FqDCSXZ2nfrUTezQ9zIT2E3KaZu9EZyfbc2pbidaDFaAISRR/UgD1Qx4aZq3Duo3ee6/5d29FcnX
eOOPptKc4rJDMcpt7vLsnRmfnUmyhPvOdqOW4PMKjB0zVc+sQEMHJuelZah+zr4agYQ8krE37Mau
G2GC20uTou6BC4pgvEkjZ7zTBzPK2H1n3/Tl6d/ZueAm4lxpzLjEkcWxRVv+e6tGgX+Z/aF9vi5o
18saqEqCxAj4Wo6wSYvuDhVCciSzhsJbja89/XJdwP6iXQQIO6Tbcz6RFYycFEK02rzPrUTzkYn2
lhl3ce5oEhfBvdlrD3sRKOwSSuIgiGOg3huj/8D/DVF/6g4y6/4vpneRI2xRkoMRuUkgJz3l92C9
OJCwvtX8zut8eePFvq+4CBNceK9lGK7XYA86W73K0D1tJZGRH2vZCL1k9cTSR6/MqaGg2SDosjGq
8/vebX1qvu+XJ5o8JYkKlO7ouoFILNAVXtEzgveY6kig5OvwbW3Qm+fWkgeaTITgzbN+QX9vBU9U
xOeCHPLxcF2F/dviz+6IFY9kammflj2gnBFxueAvLAND//TvZAgOHEDOgFHPFpwhm3qU3YwaRs1l
hAv7C+U4aIZQdXTeCldSjpa4rF1R2K3bj/HyTsvD60rsW9fl+4IS89JORpIgpaj2c+KT2epgzK1P
GvYRBAy3eaWcswacc4bx9wDsOB9Iw1kOOMdQShQOUEPTIVZaWBllwHU2wMtaZx6RzWvsvzgvYsTj
45hjhnsPtYFGAQQjR5UHfuVHdnYP4DnBxPL/gge66xtMzB+Yqm7YKhEc3qRn62rDGwXdogVTlXhK
2UTWdNPJdo9/6JVnBUmGjY5suADRzCkrm1Id4RumCuzACxwR+9a2j9r6NZUh4u17140swVKoZmcz
XZGE4HPfGD44un76ixw0lLDfVv0HyfAfxYRLMCFpV46Ljot9bE9aQm66WEYfsbtJxCWa5vKHhiWc
LKsCXbRdI0dk1j/s4q60QCz6deoljm5/hy5ShFWLk3XI7C6Bla/3TXGnEmByTu9V7TzPb0mwgkfK
tDHfohJdOE9VRR1Q9FmAzEwbTHne20XsZTKytv3U5EXKq5ZwNva6tjZIFcEKjADIZs/lKfFpONzI
2jN2ffhGlHANLZkTV0utoj1D/9lndwjNPc2QLNq+VVsuRqDAs2m/QmFMwSLV9KOFeQ3M+iOdm/+e
dZnxuAgrvDdzGTzcvlIXedwqNyF4nI5I7YLnNnCUxO/x+kt6zK1KemdkQgT/U5nMjZWygP/BzK3p
+AYKryyVLN3uzbRZOSHaWtAYZiwuLCHunuhwU9W/rt9Msu8L9qwvudWSBDtjde/m9VTG769/f/f8
o0gAZkswPryCXCS9A8CCGVRRbndWu8zX86OqxGEvawfb1WMjRwh1mmVpqDuuSHkaxqFtqqBc5ui6
KrsFXMSaf3QRfBkbVmWiK3TpzyRBjtMECEhXetmtM4B4t8S7S8ojw3/2q6tnI5KrvTFklShs0dAR
jC5n/QyETFTd289LROAKMPYmeUFIFRTuA5uNitapIxax8Z3HNdA840YJAViu/5hD3cuDXiJx9wht
1BPO6ep2S6ZauB1G1TrXU/rMFDUaaS6pVe6HJxs5wlFtW0PpyITs0/wwBnz+Mg+TrxjUv6PfOIR9
FVaHTlZG3gPU5U+TP+YiHN12GNTFLMF9Q2d6r1RFNMz1wbQrXxnpoS6Y3yguCPt6hM1x8C9NVTjW
cQNyWWT4kKn8pSW/0TE5Wjo6d6wH5UDPCfrhrkvc3UkHj2lQKQPCUBz2yJe86C2GoTJ1OWboW85u
1zG8LmL3iF9EiGMept31/TLiJWCmd1N/rpLT9e9LVBBnPLAriYPRzzhwtVu19mn8zjUl+yJTQfRS
jNWKta5W0BbvEsDqTO+vqyD7vuChbBeXbNbwMLwc/awcfIwDS3ZBtkr8J2w8koZCAsnR1wBY+pNh
+mZ9p8hqIjIt+E/YiMhpquSqjYsVDXUP+ZB9smzFu75QvzPcrxzrxpgEzwMdcsXg4xbG84huUS1w
TK96qO/MU3JqEWqxw2p5FGCV65frkncvxI1gwRUpVmlkboctsoB+OA73xEQCvm08lv24Lmg3Jt4I
EtwPdt9dlrFGYOd+z5DRVYfCX6bkueo+Wt3b8qwbaYLDWfMRRBcz1HI+jEF8ANB7lJvB+lSeDF/1
stSz3y9P1xXcjyovMkUwHKVkeFu4DM3L4Rxw+iD2qUG7L6d0G25MyRNDYvdiR0KdV7aZ1jCYaSo9
ndVeXXwdR8n5laokOIiZErLoM7irNj0Jya31zJsS5DBckoMmEoU6tC9zYqQo2WXnBixmheTelX2f
/31zkJckZWhBQN9WPBhhMmAmKP113QZkuyK4inkpW8u1YHal1Z/NIr9PiYJmYiKJwmViBG+xdvVg
9egWC1rl3cjuh/mTQx//nSaCX+jbMnVSlMnAlJd6mXFumtwr1LfEWw4QQl0b5Gua2NqWlqSgZYzh
jxapBZZ4SYay34friuxv+kWGsFYWyw137vipXE8El+kbkAwsbaODsFAGco4JnhRgRSgyDwB5jP0z
y0am9/f7ooPgO6vUBIQPAblmr95Z9scpOcy9BB9GtkyCw1QLVRusOUHoiyJeMS6Ra7uSS47/ytd3
3B8tREq/UTW6wokVQBXnnxK0fiT9qWXAIvpGe29q0jdFgBdpQiKhNbIsmYoYeKAtwfu+7b2ibX+t
qQyIav8CvcgRXOSSrROjmY4WN3KjNI1XTLNfKmdWSq4XmRwhlqLGYCZJjymmSr9d03eYMGpVw0/J
8/Xj8l9c/kUfwUmao02ndp1RT7ntkfGrIiUcE2+K1pAdkrcAgnIEAMcGyDjKXmLv3kjNIo2XCW2b
9ndtzj3GDVwS4uya9kaGsEN0IFWRG3DKqmGHbV14rd1JHNnu5mxECJsDFWKbdnjfGNn8bU7UQ7nS
QDPGc6M0b6q1bmQJG2RlqbYOJm5JFpAfPLXt+sOP8sSxzJPgTWHGRphwoWlEbQGOjdgXie1Q0eaD
7WY/Wdq/5ULDJaDaGKM1Qez78mY2mGss7YDbhmLopm3RjtG3XufKuvb2LeEiRtimaW2HqSthCcz9
YJDPimy8dN8MLt8XtoZU8cpcGwWo1dL/aRR6siqAiOv1nabLCikyVYSNcdZ2ztYEqlSYHVpvhup0
3Q/Ivs9V3cRKRtlhbFLBeHYPetFTYdlx5JixJMjYfRNstl24Oy23c1V1RgsiWZk/9geiP1CEsyNo
D2U5F5k+whWqGdlUM6DcBEMZFPTRkTWHy1QR7s9R7dtkSWDBXUb9WLnX03vSP8UmYPDekujVVaCZ
oF8ffbUiQOk6lUPVG+inLdsfhVJ7qnOq20/Xt3/3GtgKEdYrXyxTsTljNAgWb9eg91rMsy7v7IMR
Zg+yIv5efIO6GbjFMYUHpCbBmOthbMfSRhuCy84JfVcmN4MMB0YmQrDnJEu6JkaGiw+n2dl7DGVX
bxj+trZaCNacLDNFUdUkQaPdYny11m8UUgSrK6thyVQRtgbrCHQdywaaOooXatDlz61szm439arD
G4MCxHbcV1QmiUNbZuOxFBDmpyfM8x05IHJNPQAGqsj3yseD9nznVqLgOwviJpZSYX7VSL8iuAFc
MXhxgW/y4bphy8QIppbSFGxMLQKObD2hOXhKQ8O8id9mbZflE6zNUZq1LVfkBtX1NLYHM48cmYOW
bpFgbiXwU2hbt3xCcb6tz+lD6SNQW8+OxwcVR5A4+deXbrd5bbtFguFpgFRIaIn6bB/2ZcCrwYqv
ntJfBWaAOUVyEuRSyDPZfgl+FS/2qZxjFKBV4AM8V78pctOguEGosIQGoII61AH+B3JP/jwQHysb
XcUmStIZ6cAS9Eu16e9pjPJQfIp1vzzxAmEtg4+RaCn2Uw5NS5aaD2+PuuIbw43LbL+NH5a3zONs
tRLirMIcaprGBODG/Vl3wrT52MhYp2WqCDFWZ9dLkytQpYlXv/rCSiuy4gfdkA1MyuQI/sIEce0y
NOiCwNyx1wMTcXg/Lg+dDDp3717XMXyHuRyio21FeEYyQpUkaRHSZS09NUY4tkk48+bd/DRWktB+
17FvZAm70y3Ixhc1pr+c8tl0Ydi56bFCtnD8xLyy7I0UYYOqMu0mtUJOD1goXrU+cWKdpDz24ycF
RCrMeLRks3ncL1yTKGyVu9KM1jHCvGRmH9Ee/12PFV8H7laVqr77/0i7siU5dWX7RUQIENMrUFBV
PY8eXgi77c08z3z9XfI+ZxdWs9F1nwe/uCPIUiqVSuWwVlp4MhExnGyrklLT0BTAyfAjJ82oTrkk
odg1WdTBqCsqEO1VUosgaAVi+CGTEsgldRIEKDNVb2jEsdLQJiJWse1QDNXq/6yFHy4J+mKZ5EBC
nffAUNJAS3/KriaHgvG3FwJzbtYmlZU0zgjBH9RgQBe9KwzRnzotgllb/9LZyesEjMkSiP5R4oqQ
HrYt5LJEzibbTCKkBoCfu4CYUFInWwGGtL7cmvFXDS1wxVFwk4n2jbNIqQNkn9UAPrqT3eBmuK4f
cj/wqkP2Wio22jP+Xw1i2wfvskj2o1ZPqilsBmkocJUNCg6e5aeTH46ftOyzBl6SzrxuQAclWCfb
rPcn7yKSOdGVyMC08HzT58AlZ+lzBWKGDJ1IgHRlJBrJTSlS6+alubIdLiRR+1ayNBbDRSfZwwi7
r1+rZ7SAu4EjDEZES2MmtVpa18rUVIHL5VrW+W+6Rf056JzkNT8x8lHRE4VZxJ4muTgkl0yC6hXe
d9L4CSR/dpIIpotlwRnQObSTJAc2URAtaFQsbOtuctPjfGjtxM19kEcPh+qW3iGZgKUBO0YkW7A6
HiXTXADXDVp41LI1m8FQgJXnk3K/+DRzFsf0qhfkGd72bVNwBHl+XymddNLJ6LUI4k9j6qv5z170
ihGJ4LyKviDZY004cGEOoxhRxwinqzAR3TWijeOcyYRUSSHjWQHsstd5eFviF3Pyi6G3AyUGS63g
kIkWxXmRMqxqY9IxeYpK9FWbTHZVZ4+ziAVDtCbOcaBBLsN7HLvTNoajhJNdqpHX6Fd5c4WxUVvr
vuxbw/Zr5uI6dM51oDFFahPQZaOZKXoOj60vHaxvmd270RGEeJ6wk4nt/c551pkCVu6jRz59iRSk
7QePlYenIzoInOqQA0MkOudXQtco2jbOf7QgqbNCZu6d5HUucRa3vwlO5FT8Jd1Ur4xgqHBEvZSb
p1rVgESHBhhw/nE6BcRmGE8Ncl5Nb9llQuw+Elwwm2ayksBpUY2HRKp0pIdH6ylqr6bqpGWIjbNj
pXhD9LpvI6LlcCqMS4wWywXAf8r+sQg+YTBi//vb79vLangPrOVxG1cdcp41Ut12+Ci7oAwDIm2C
B+7D/6/kvWkWK5Hc86IMqVEpC6qTIEwx46upOBjBcX9Z7Ki+s/SVCHaRriwdALtTk7GTRVvDluuD
kue2VN5bYSgwBsH+8L3VixbMy5ChKi2F6kOQtNf10Dn7a9mOhZGmNTRVBjE83/uuF0OALnsMmi13
PSi6W994tL7VnxlcUuFXhUDc5ooMBbArBKPrKl+fTrM4D+QEAyt1296CBOiGTAKb3tz/lQS2eavN
6YaKqrGaod9Vupfkl6S6bZbPAp2JVsG5gbnNxlpaDHQ7XzcgAVLB0j7YoFn20nvFRvPdR+BpdWW1
KM4rkCiJw9DEeEkD9EiKSyMy7cr6H/eG8wYhinpKGKUIWchRm0+mCDVSoDW+Wh1jZ9qchJKbtcco
uGpEndSCnf/Vc7/aeQIGG42NdwDF+9aK7bm8SUXlrm0RlmFgighZTb64OqtjrpIIiH1mci6BQFl7
VIRasikCcTYxAE+kUh63NUszOo8lw8SpSqeXT0X/rQOj1b4Fb3qwixB+K6Ih0tVlQSdkLnePaQFG
Pt08EP1kinD5mM28c5UrQZw3TqIahEUtPFgCzGj5mPqjx7q3RG8JgdJ+ObnV1mfFNA9gQ0Uedeke
O6AG95p0nVsitW2ObWBwWWeQ54Zs8IUiqhaTGdYYjVT8/yBg+OVJsStHHGqwI/1ecxdR3JFPBrSj
LRW2SJquNHJY0jtSPc/tg4oH/HDcN4ftWBGVQVQmENxgnOx3p0nMaqA6RZeyjpDtNPr5jXU7PfZv
bIS6eAk9EZ/npv2BLUfGdBcFeTGLJVf7BZqSPp4yloOmpj2a1zGSEwW9iobT/sI27WIlh7mklZxo
iuWmYQ39qCI5seHoheksqb8vZDvBs5LCaa8LgH9cSU3gTgAX8opnRowq3RpOei2fJcAcoqIktPhN
Z7qSyV1zpRT0oZohqaTW5nWQhQhHjebz/sJEu8Rdc8kgS50MBiVXXppDWB40vfNG7YPx1GotnKkv
wJaTo85ES0RfwXn7I/msNvGBip4MIp1xF1wgh1k3lKhRaXpiI9Fo66JqANPIu0N7WQlf4xjrMZ4C
grJrQoExqHnmBFCZ1q5A5KiKkBw2D63KMOyAH6toCp+RNcxyCUoUFV3t6dfoyDH33xQZDzzmYctP
ov6IzUhxJY9PzSY1kGMn0JODTOsXuCGjlrDouTnMLhrc/Nnw9s1v6/Cu5XF3R2NZHbUsOPWs6U5B
g6ngoj+Powhdc2vPVGhRUQA+CvYUzsrNsmnZXyzXMl7K4jhMPzTz09ifo07QEPgvG3aRxNk5MrB9
gCXhbXem5+6UnnMn8Mo3NvxJjoDi1Q8fUeBFHmfvchBHdRZLwFBq1IMV2EqmOkv5tC/kX8ziHym8
zU95HCsd4CqQTJc9BnnZdLfVAeNE7nw00xvR1SGUx5lF2lLUqHp4C1BCeaxbKwUvxN+QySHSovur
Y1vCH+iVcSjcUy9Iq7bNQLvjjvVrn34futge57dIfUw0LxGd6G2Dx1nGgA3BJCV3j4ygEK8tA2UJ
03jK3mTzU5G6+8sRSeBuDYB0j+akZQBLia+nxU2SYy8aH9nW2GUR3HFqlLmtZR1eSQKfzhAlnjzq
ThxaN5iLcKkkn1Rjedhf1ZZfZ0xk/9Ubd67MYImqpELIvMTadd+pZ0q/7UsQ6Y07SZUyDGOgw/Xp
ZQNYN0dpI7cURf6CZfAj9lOrp0uVIliRQFGfB9Zf8UwF5rzt6/7RFA9J0Upyn2qEYFYElcpARTuq
atpd8rnLWxBtiDyDunl4LtK4wxMm8WBQC9z09AF8vCz+zx1yX2cgjI+OqUcTYQ1DsE98MkMhVVhN
DISxi7+G2blPFxClCmLKzW2Sic4mxCkoKdiqVzEl6j+SqVLM21AA8hSvwk6XzUeGuhLAfsBKgBLV
YKMaASPMUmZIyATu4s+fZzd3Y1dEeCBaDOdyVCPOSBXBIEIt6N1Gkx6Golf8/dOzFUeuF8R5nZCC
WklZcJHrFspyDaIH0B7UyUEpv+wLerf9Khg2MEutqKaGni2FW81UlKWZT0R18+Ssfyumx+CPoX0h
Ac8joKqBHBOMQdzlozZjW2QJesQy+XYpJnvIjxQQWn++jLUQ7txoaWhopZIQ12y/69WLJNU2EYJ9
v9t5thKgryJ2VNBmxKey0R1oIHrUCYDArnvzLq8EDcii73NOuWy7Tstq9JyphXLIU8W1FkXgzba2
e70EzivrdMy7tIOemlYDQ+TkaKoXtIJKnkDIuxS2utCoj2bs+HQV9MfcPJkiTKxtEWA7QtaHILPE
mW2aG3KpBzAqufvMXFbe3JBYFhjVO9fP9htOi3HQaBRR5u9eRS2XWDXanoDq9E7DKDuqaVl3lFWA
psmCqbDN9SCXTFQcRqRLuPXoQN2qxq4gIARJ3Q4IhC3CQiqIpjftayWEcypyJjW9kvaq29D6dpnC
hykQ8W+/98RMZysZnM6KvtRDk6JpkswOg9wyT31lty7eO25z88ej8pww7sCk+lTlQasSVw8wNb44
fR+5tf74AdeyWhF3ZKIpaTUqxcQtzSs0T9ikPE6ZKE0m2Bp+jlspM1OLm5xg0k0lGBYfcr8vW8Hh
f/+a+l1f/DQ30bJRmyJ9caVjdbKulqN5Ypjxw6EHKJr8pfH2NScyBoPzyqmktKDRgrwIqUE7louf
cx3eaF1rx0riDfi/JAYwrjR5c5g7sWkIFizSKhd3BAjZdAWxrpst5V3Q9LdBogl8xLuLmlMp+wmr
yAMQS5gjXmAdSY/kCBnBv6Y6YYz+cfltX5uixXAuQo7yRJvnEB3JUpB8UcwxvK4xt/g/qozzEbHa
dEUFzj03APZk2BV2K5xTEvg6PiMcKKSbVLaQbr7tAh+PH1uTPnRodRWEq+DDAxTW79uiISJbaAkZ
TSidUkt6aTsztaUgF6hrey0XOZwHGuYsQcjD5MRfh8Qzmswmog6S7Y2/yOAc0NyNU9/F3eIOQyYf
kDpFz+wkKtNv2zFS9BrBlQcEyN8Vlo5SqwY97HhEf32ZI/92DMoKHfCCO+hffNBFEOcT9JiWVtqU
s2tFdgfcEfB83+kqOKnSHlCdJTIgYel+5ORcRHJuIM+ShfQEj3ctj7xEMpy5i0Sujv3s37Iev/zA
RQbnB4x+LPLcbFWkWMq/qlPvR6hvktBlhMLjUQT1vW12F2mcL1CqODW6koU/YZ3aadlXbhWDgZFg
UmJfd8L94hxCm8RRVYKJ06U3DSYifPVYOsqX5lC8hves3m39af8xp0ju5NJuIEufIAju9O9dde6t
b8Yfg6ZwIrhDm0ajFdc9XdCAftLjr6MIR/V9vo0TwJ1Y9M/NBWGvEfK1PZg+PSSgUcAjbnQV0CiI
HqRMIzumx1cmlcDKhnLBDlULehAV1Svnzgv14pSQxF/M6LhvEQLb+3Xpr2482erKujbhKWjyNFTu
nH/52JMRXBr/cUa/9LsSITVNL1cmbECWvlrZM10ApVqIQi7ROjivQOY2aEoFQqbZU9LcXn6O5ad9
VW06VZRyZYLmDcyVcXawxHLVTpm1oJf+L9rcRgkmBIKTrj/vi3lfTWP2dpHDR4/pGOY0G7AUzZ5Y
J5mbPkhO6Ct3s5ffN85sB4fg5/8ok7swsk4fLeTeiFsp+vdsHO2IKvdEIXYVxE/GKH9XyNRiUos4
ZWs+9ilCTJ3auSbbIPe4SeRKCLfCNuzdOVhpgbtZGilQEyPAqbOOrC2H9dOhw/+ZgZ/kXujmgs3d
vJZX4jj7GWeZTGbZwX5MGWwf5BDXIue7ebJXIrhLZZ6meAZ6MU42VWxzPBZsSkK9tmZ/ooI3u2g1
3I3SBVGTxhUCmVTuD60x2GUbCTy7SAR3k0wY5UM1EatJ2iOQd1XrsG+S29pC+R/xC8pSKnfaSkNe
lCVqkJ6pJHeKvgSAIJyl0xDcUhEy8vatyLoa/pbFM+YNpl6gdzOj6NKT31iadkIzk/XVtGe3cWJP
FJ1t3ijIdCCcRQrNMvkWFxl0g5ZEAxUDEROCpsIN7oGU5LDoIjpIz/uK3PKMaKZBjstks/B8a0MX
lUWcaxVxDfIag+5SfctFXEZbnlFBPtBAqoNgTJQ7PEokGwMDY3EN9c1K73BqbZ06Wux/YCUrMfwB
MjFkYU6Ik5LoxcyuAjw1+k4AeblpC+u1cEeHgSf3o5JQtz9nJ4LWNsmxFrs5gOTyoBzVexHYy9Y5
UjANK4M+mmrv2IqzllhqrmB7+srrR9+YP+8rbfPZjvSmzoa7FRNgUr+/BcZGqoeJIhnReWjW9CIn
PJvP8hkt+L5oLduGbekgWAVMHpV/KXd11eeVUspDQmYQKCJx77R27oC7xp/dW+Wq/0DkwvJrBLNY
JhLRzIGsZMV0zkJliKjbmceqOPa9b/QfyOOtRXChpVrWmpaXEJGVpZ1Jxq2lPzVkEpgc+wp/062l
cJ4uiiWiRCx0abO/kAOwK+2uRaqNRvZiPiWLIC29uUcrcXy5eq6iGiB6uBtGB8QAGqiTjIP5NLqq
k3tgBXME5rflG5DW1dGpQFEE5+G5CSqgy5BrxEWBvCrtQXW0NxbUsOaJ7K8SwGaNRzwF00MiQrIt
x4cGQhVYIyCTAX/s7wYC8KFQLlJzcbtUeZIswxmzMUWXlXnaX+LmCldyuEhFsyQ04UuQg3rIsbcw
BoXpmnnRD7QX5XM2Y8P1mjhPa0zLUlcaZKWZrX9VP1Mnc4Mv1ffYZ9QYgIaIrpTjHzcXIiBdC+X8
Lujx1HosZCT+8sEDevi3RH8CZY8Afk5mdv7uHKjgmYf3UAGlzZ0DYwhnWvSD6tYjOj8z6cucgMVE
L1/zMLItCeg34MAqteI4gWu2S4OrtCvAnqddjcZc2mMx+QPDqiVZZU91d8yqURCSbG/0Pz/wHWa1
kQ3WUiMBqirNdQFoyJgqBxmvppzQL/s2tXkNgXvwv8pQOeOtlS7IOhXvsv78d1f6dFUQm5xGj1WO
E7BPCaz4/ajCr12+SOTMOIMSu6TD7Up9FW0skbfkNjiTboyD6qf3aIP0gVy7v8rtE3oRyVlzOmsF
jWT2sqbzeWqfx4Q+pproabjpX1eq5MwX2D9KE84SEkbLU1o/1bpmUwugIIUdTn+log64bf9KZVZR
RGnR5OtMZQlWX2PWFrdxo2fWnlNcWTeMIYDh25cCk9zU4EoYd0OhMUfNcwCuunpMnlI9O4Pt8TS2
H8mxqCsx3NG0qobiEY/SzDTTm3RMHEnNBffSVhx0EYFW3N+9dTGScAiMiYBIWreXDulDEQDN5vH9
ZxEWHwjpVWWGVk9R+knlQ1n8ZfbHxGhOafNp36r/xQKoAWZyXWaG8PtSlFqNWqXA2Q1KZzArl/wI
2rOk3szlnUquwrqzZ3KmgZ0Fola+bSVeJDMVrGKiQi9LuaqR78/nxotCeojUXGBxwtXxcVeS9bFa
4NBmJw2T48unVrKXW4biU/hj6WrP+9pkn3t3K9DLkjgLr8t2wsAxoqOlPnWJNxdXdfAYKH/J1cu+
oO2jdBHE2figRUanNrhaWzrYgHUEk61tGR94NauX1fC5HbyMMrlhr+ZyfAmk17wWMde+n/llbnwl
gbs48qkzy8BCmbtzDbs5mWfDSw+gDtQO0evo6l57p1wdx6P1LNookWHw9cF5mcrAbBFY/mJPPyJa
dnLLnpy/u2Ol1t3fr+3j/M9+8STTqUQmIxohLgpvFwIi4MjO8x+1kJqbXUI7BmiwM7c6Uyk4V4yp
YokOTHAwVPVe9vTr2dO9+UgNWy0cRRQJCY6xwTkQw0wLlQDsxA1eEpalr7wS76iJOLKPHMGxcTJf
ZJgibXKeA5FX1ZJsQMsCWkn0/ClWrpYaEOGz4EklksN5D6JNDal1nDJqaM4gafYyfANAzdj/2LcO
kQo5t5GmWSrH7FFlSW6MTqvs4X/7PuctVLkyAMvJgoquO5nJeAqM2N0XITpQPPozMLnqtomZ6+tt
1jFdeezRNIcuqzxUGNrflydwgDwujdTStI2mCZXJ6VMp/WzocycaRxE4c5OLMecobJFIxlmiGbLJ
xU2R3dS0tZf8SLLP+6sRGACP/Fw3SThUDPJr0g9ReVWIOFm3n2IXR2uyH7DyC40sm1UXFVCXp3q6
A1SFY+ZOduqUn3W7uC3OeSts79w+PXgeGfDxFrKiv8tcwhQcVCGy1MUwOymaveKvLUjDwunHvvK2
TeEih1tbXGekRPfngqOj25PkonHLTg2BK9g2hosQzssFupTldY6ag2485SMSbmhgq+LOxd1lybW9
v6J/OUwXaZyDG8soyJYI10WQ2vH4izAi8cC6px9RMMJpEtXxRCrkHF2oqmTuMSSLbP9bhsZvpK+L
j+TIVVDH/9ccOCenxZOeWgtzEEvt1LPf6i+TWtrgGp1FIHf/Yu4XWZzDs8YoQ4sPwr60sUenuaaO
bJc/gx9mYUe3sqM53U30kgtSYwJ75xPzQaiMwyjjIoyDDh17hwhtLLriltWnfesQbBY/1krTgiay
nM9AGDuH+a3RGEhUiUxQJIRzfpKaRgWJocFRCv25wBwZla5SkGTsr2Xb8f2zUZTzEY1M4ihifaeZ
cR4btw4Ee7KZUF5ZHeWcQzIGpJxanFvqD9f5YTjSp/qEOokrplwXqYz9feVjh2UGei9Ld1VI90x6
fqUu3QuJCoHKmO3yIR7VTGKCv9BgeevfxcRJZ8mjiRYCRa0cQ7rTp3M83+aK0xeqM6bOKOqb2VrX
WiBnCs0oa9GQp7gH6eyTuTmU+Ve4PoHPE0nhLIEMZUFoaCA5gPEnzD7ZVhWD+EgEwi4Sw9lDBXqg
sawkHB7zlIfnOvNyEXslc2R7G8R+wsoONIq2w3AYUHpvHhfM5GaAz5BL/HtS5Qdqftk/QZvJt/X2
cHdFQrqkmbsYnZVXyLNWJwZzpfwYMOnXXhdoABJhe27dhGt53F3RtxPtjSFZ3Lp56yfJrtPbwBzc
MHtRRSWNX/0je6rk7ozIio1Z0oYZGWQ3Qso0Q62umw+0u1r0wlYzWwYsWyhCo9zcQOCxW4A7tJSN
eefQMOrcmt1FCe6zQX9YdMyPVWNj07i5H6YZybh8Oe7v45YnpCuhnGGiB3u2dB0BbW+191am37RU
dMS21bmSwVmmJRmovXYKZJRXbbXYqnobSwe0jLLiTTN+t9LbLhZU9zcP3EomZ56ZTgdM5dQLG9is
rddGeWhCQTZuc78Y0CHGWdHCzld09XpskqTDJSI3pDvkDVAekgWNSAlpvpTVkvmJhH7CPq97wSNk
M07D2+8fydymdW2Vl1mC0LNxxwM5ZO5wJKfJWQ6/Rmz9fQvZvMvW0rjt60kyUn2GtDloQtu0+lOR
fzfr6Labcvgz46XHpHQHdNNpUf2pi/4YeBnZmrV8bivnpGqlwUCjodIr0u2ItgA3HjTtMMRU8GDd
CqXWkjgfU0+T1tSIFt26Uw9pHLkdyg92qIO3BvzJHzl5SH8TalAG+cwJW4oR3WolQc6kUiM3RbK1
WZqn/b3bPN0rGcyEV3dCIJUwxBgBtkm+1mlpV1EiuD//xTouy+BiXqlYdBTuUfiiBHAXYCkFYDVJ
PfWMLLX3kfEHFLJBMKfraEDgJ6uiaMpMjHRAZ+pwN2g/lETq7QXQJB9Q20oMF3pERhqXkw4xqB0g
gGvII8joM0Gac7OYtF4MF3oMSl4WygQp0lVxHfi9Hx6MW4wLOpWN/i238EVX6GYIt1oW5zZmUHgb
jYVYJzkNp+WIAPtXgk40fL3pF1diOH8xLBIKyswi9OKqTW9mYIa1wBO9WjRi59bz/lZt+nkLQ71U
R8shuKd/t3ApIlGjErSKK+Vsx5i4nefrUET8tOkXVkK4Y7QMwSzVNYQEoGOq5buquJfn3gah4/5i
NjUHdC2FaCYrxnGaa/NON0oQTLhBON0PEk3sKpb9thhfUmCSDHrjpUJApC0XoalEoRTvFfTYcApU
EnnoK6kb3LkNvWaIvd4UQR9v7dFaBKc+oCvrUl7jLpaBSJUl9pA8JarADjbj0bUQzg9ZlaqUag8h
/ZlN/Nd+dQVgWSB4sqJi6IomfbbVBopnoioK+Fi4rRpNSdVKqUWTQZ7dS6X2GVmgw741bKvtIoK7
97SFpv3cIeKN9DfLfK6bU6R/2hex6YM04BT+dxnc7teNkZZEi5A8kH39zPj6Qn95iE9GY8sOwywS
Y7yLNMdZg1pPfTAs1eKOanlIifXcqJkgMmO/mo/f16vibEFdKs3SJTwdG+W6BmLQ/EZDaseZbJNO
EGdu+dSVKL4VfbSUBWYAs1sW+TYdYlcdmkdASoMlwrwdJAOAJCNgGsrQ3d+5TeNA5KCAtgfz8fxI
UTUYOahsYRyqpjzIRelNaCC3c2URGOFmrIm34z+CuO2SNSkNairPrlyfGA8AuzemR4ANEw+cJJ52
2l/X5tatxHFbZ0h1oxP2zIuXAn2YfgyMnATsFOadmQhchkCFfOlgDmcM1Eo5IheMuSrp2VRGR/u5
vxx56+pYqY8vGKSR0WadBPVVn6trwyOY/CI2+kYM23A03/wcOuhFeogr9yMX41owF8MoadiPswZF
AvH9bsZYdTuYX7NM9LjbXJ8GqDM0j2kykPN+v3/DIS80Q8VRK6TFaeez2YCwtQe3uyARvrlZKznM
q6wi2WmkRMk0tNDnFVJoSePJc+kr6ofqSdpKDvsdKzl1bJZmQizFbTKAnNFDeLCcoXFGT/GUY+Z8
pKV+LY7z8bo80UBpYR69QvyagGJDkz7iKVYr4lw8ssK01ZMWWLfWXR/+KPtzKUp3ijaH8xEKyeIM
EDg4tOij9ppML50ojx6H+o/53fEUXKuL8w5mF8qxlkCQVT3Hxksbe/vHlVnRu4sD1E4YYEHjOdBH
f999UymUWtZKHJr5LjXvsvSw//3t03L5PncokzoCvyNzOVZsvSzKT73tXStdbuK3fTmbKRcNjTVI
JckApuJhv4Y6H9KIYiHEiLSHpDELRw6i1E3iprlvM/Q6DBiAPA1la9nGlBeuaY35cf9HbFrF5Tfw
UGCqtCRZxxK4ZUafpLbEVdU+jEoksO/NyA8EViAyNAy8CfmCH6mhBoNFzc1n6YlN4DMCYAtJal9x
ybG3haEm2yXeStYCOV+EBvJgakNrcnvqMR8BR3RqU68FplrujVcfanXA60YBzABFkzrflJVUPenV
CYpMTuUtcJLOkRv78313YCFaGWHWiQgeIltbB7wP9NqDisqgfK1Hs4a6A6wBG1b4QTrTVlFdR2HV
3jeQzXrZWgx3HKK5wxiajvQE9c1z5/Wg2ah97Va/Vu4Mf75WjsFB/bEvc+uEr0Vy95UlxXgnhMi6
dGB5aVLjdgl1gd1vi7BMRHlAynw3uaJppWbEBbJITVsUYCRVFW9OGsEOCYTwcSexms60KiTFanIM
wtdEBF/8q8X9nZFTIIxpGlhrLP5iV2ei4fnBhh4rh54LJ3DoV91nvZrgfnhhbBbhYbBjMGBfLxj6
EPVTb65vJZ79fXUPJ2mqdVDt4k4DqNHBvOzSvm2cfWPYNPNffH7UBMgo7+6ThWpjQGHmdR0fjA7s
15kbzk/7QrZXwkgD/xbCGXkmI1GbKy0mckb42vhZMQXOXiSAM2ndyjsjHVAA1KLZnerKqwBiur+G
rXtLXymK2w2F9oGRLlCUFfptZNi9fD2T74n1x1jmuN/XctiGrXa96rXMWGQVrxo19WODPJZtIXgb
ivaci7i6YEDLS4AkmKS+lcs561+mSPCGEYngIi4oq89nHbZr1ADgCMensEluujZ82d+UrafSWllc
1KVlhZnVDLiiUyUntl5N61uV/9Ci86IKHrnsS+99wcWE+bArSlND0rD9yoxH5mglB3OQDukS3c3K
TwRktlGJJsoFOuRx7pSynC1twNWgBl9B72SGr3hf/E/643HuSmXQc5xJpHC60ie1M6knAMN5Q3ed
SSLGBtFyOCcQh2Yq5wGWM1oOqMoRGA/Wz/3lbGbiV/bA49oNaPQMEPVhRuqQPaMdEs8jV0fbAYNj
IOSwL020IM4jNJj1N0tQLsMtf6PSbaddFbVgQZtOB5k1grkhBVEPd4ymsACBDGuwkkA1Z8ipPRQ/
G+2LNPr7S9lMgmEo8x9B/EFqmrZDIgx3aX7Iv7FxodJJHSNz05vemw7ZsQARz77MTZ+9EsmdKNRi
tLroCqRTOifub4j2df/7mycWD2/MmZpEeTdtqoU1+I8DhDkBJU6Ty3aXx7ZSPGesTTIuXVngIdjv
fechVvI4c1CHvByXEjl/K0tTu00kJ4ukUzKN9lSVvRPk8blsSn/OiWDzthV5WSiz09WNMY1K0Jg5
BMvtoVNPlQi3e9PJrhbGXRcDlgBqdnRVNCU5awB2jW8DfbxK3ypLcDGJVsKZe6PJsRrXIaL88k4z
nrRJoKnt43TRFGflUdXm/WKg3JQGh1RzW6NwMICcAAx63/R+nct3tqDj8SyrwEB8N60r1WO3tCYy
T8AfSk6Fgg77/Cgj6aWcwmvpawgWjNfARk7lKGqv31ShIctonzA0FAg5Y7DSPhukCXd72n03ih+m
fNhfmuj7nDHEUTYrJB5nNyCnsDsnovSA6PucCSBlXcdxAhNokutsvLZEI0rbns6UKZ6SFnJ1/Pjg
klh9p6tI93fu4jXqL7y63F/8vLRr+AeGGuGJkHu27M4ADAZVCeJ5jS8waVkGgEkGTJXIP8EZ6QTJ
YptgrA0bwe5sJgLWkjgLt4C51lEG3IOBWVd240MCjNdfUOfkOF61n0QP863tWsvjnLhZaJHa9+id
KUewBsjoAlYFfYQCCXxvp9z21rTM2C8zPcbFXSfkdGBxB39WDWJa4FgAMoHCD4jopl72YYLKZji6
DLYnOOWjPfY2qwxXfv5dVNPaXtBFHvv7yl2XQO2Zs7TBnY5kTfeSibCr/8UGLgI4F6APTaSPJvx1
58qedg1wXLxStcPoZbeDb51E+Vv2uT39cR6hJBmtcpIifxvrtjQvjppmt5JaCnoFRGI4x1CH07Cg
hQrXa+9EA+jAjcMkCvKFquOOTxoOZOxj7A26l/vGVs5AcfJSRxvcHtPnmoNpCsGJ3XYNl83iDlA1
LBnpG3Zg4/IgW0BoD9KDGTQ/wcr4vO+6BRrkiz1hKPUNnTGJoEaBowXAnW+PS/DHzFV4v66OE59Q
mCwkp1sNmbpxLMwnQOtavhYsIg4m0Vq4x4QylHokUVxzrXlbGvcSeaCaALSOGdSOXfOTISBS6IB4
xYKFKT/h9Yf2lEz7kVdzfT2Oc2Jj4uvz/gaJzI+fFdFGuZ5pC5GybGfXrJUo8bpjPjrGV/0N2Afn
WtRwKXBGPJQ++hItq6pK1ZWUaz16o6Ih1619ApYInChSS1ThIWxyWmY5ePomV8MTWZkrzMH9Jcev
+3rbEGKCHudv3BLcstwZIllESIIygNsX6ML7QdEumovg+jcUhWYUTUGHyC9oGfYbVl670kEjHerD
BEaAw2yADkAQmm7FJfiyQgHwYgGc+13gRpQwNqV6xpwQw0TRvi+fuuN8P3oMXIgSWzFsUZfSVvL5
N5mc607CQgMNYIyU2d0Irnmk8b+WL8po1y68uFPLduXrtyKoj01NrhbKOfLKCuspkyB0UF+n+rtW
PH7AGlbf53w4xgBaQ24S4MAXsV2Nfl9Vdja7+0I23PZvmuNMbhgAZVrPSDZq8VdZ+jbGiSOTU90K
gp8tjwA5DBxaxwwZWFd+Nzt0+5AgtQIZ4L3xrea1vukG1+SuBTEAOWb+InjDbu/NRRznVpdKDwda
4LhS+aFgOSdRr4hwQVymlua60dPenFzEi2hdP7IL1jpEs23dDKBCASqK6GCxL3J+HJ1xOLYW8JPw
j5O4jFU8pF01u+QhzF39zDAriqsscqbDfM06o0QSt9zRWiBT8spV1NOsznPVzW6E+oqs+UqeONr0
509lrMoEagA65Yx3BbF57vSiDmfoUco9MEWe51R0k7OD8l5xFxGcMSSyWbR6AcXFy4HAdYN8ypZA
5FrF50kvnDr8sn+mtvV2kcdt1DwvfZfJ7egOwIXuwMMjN7off6Br6DfFcbvTzEaSTgMced19t8b7
OnokoSDztHWK1nvD3RUzlVLg6sLDjXHvjYt61jpi7+tqqyfpt2VwrtuigHPXpR730R0DWJCBPxYc
y2ugM/0fad/ZIzeudP2LBCiHr4rdPXk8nrH9RfDaa1E5x1//Hs7ee61m823u+MFiF1gY6DLFYsVT
p0A2KmSi47+h31fD2OyO5FWxNDLswl0BroA+ogOs+qcRFO+dRwJRaZD+3DXNY0z4WtoG+MigedlS
BKZBwpy8Ekwsqu0WjSIiTe5toa8sK4rlABTHmPLGlmesRMRLKpXRTe3lkFWT4LHyb+u3DJbPwQG9
rVyYGBxU3m+rjwzsKsZ6F82zD2JuWJ5z0nfSGKeRkHU1zXpY/Kz7Akjmkv/Sqkg4pC34biyPQ6fL
baGn1ux35nOnnLQmFKi4zNOC3TEYezCXajnXZoVAwXBeVVs61iCQXLo61J3W07EyoVcdd3DyG00R
0mOIPiFjJeJmwVxXtSzIoVXizQGtiG83dCVzF3SruwSJl/vS1z8A99v7m2MsR9nFY15rEJvan9T6
udb+Xv7IO+2+KmM4emV27LlR8bbkBJstThty6WwT5E4i3WDsRW9Io2qjcAOwTeN1eQvQ+4/r2sF1
FrtjMCaiyeshTux58aceLLRx5lbmioRWEDyIpDC2YZFA42cPC97t5K7NN+W71vyJr/h9DjYpH7XY
thUTzOg61v6U34v6+/XvJFBkNh1fs7RtCwc3YdlbSJZXM72thsJTF1F7733F24XR3p2ECRfiXDWz
JoHX61IVG751yya+Yi+xW6VZjv9NtDutKYw7pUoBx8pUM6qxYOMtHeP4xkjy5JPaaFPtjls9RRrd
3wBqQyXSB62/yRLAON2yqBJcsazfA62RfrWUwhaE24Lrthm1JSbZgIfAZdSLn1TPRn4op9fr9yF4
GTajt4mslklODQuJP0vdLRGVS3mth70JYYkUu2XJqhX/xfLE9RfEYP5+e8OeDW/x+tvYrcPYHTzp
4wuyAKDfWS62Wa1MWOTh1C3CqhJttnQsMdkoicbgRIdj+9U24lEM3cKz9UEcYX1spLiO42KfQLAc
UoCJJ0w7bB76ieEimvIS6IbDqLe9mHG+dHhIOlDZWnmHdrZrimpOPMjR2WdkfN6wpKQbS9ye9mkJ
ZU8Osh/JvRwQr450zZ1OwAB14IjLgv4vCdtyRVyYvAb6mXzG72EVNElbzBG9f2C0gqM4DRZkSrSB
Xjv+9bcg+qT0z/eJ0lzlcOsJrGvTnaq1+UFmDKDX8tvHxGBTlOag9IRmj4pBPHZOYMvktCpJqQb9
4sfkdcGuu/X5ugjWyrIimFe9WmTDzihDCZb0m/n3oKT++FOaRVvVWdvxLgWLTVRFwSQ7CD3Ov1ey
lfW0dg5Y6Uws0Bmx9pJ80N+xEhglJ6W8GgMqaUEzVsEWN1FSlZVbpKsgIKaGdO8rWDmMmlslPJLU
DmqwxIkMvvpR2hJXUlVQu0zbrP6KMyTtJxuLbV+uX9RFmY2VzCi4JTdzZmutHMzvUV0eEH+JvdaX
fywYHZ4Pc+I2ItNxUfRghTKKvmkgIVOdRQ3mU/xEicNtX34YwymgA6JZ9NEOkwLKcM2wKZOzpV9S
OatW3tmJjrUxfRWt47GZD4KPeKnuEOBgVSGYGDUsVGYUcav1Ol7BhBLoESgBTph88BfJI6EVDCfz
oT0CAjy4re2KymGXD0DDtleM8wCZji4+C+9pVX1Sx7SG3PWh7k+TEI1L9ftcLzUHY+wmftpAMqgy
eun0ppMuw7QF7xsVMAo2pxHdYwZaI799UzT/+odkDSC9KExs4lDYhGki0Dt/0HO92cmG8eSgMb9J
tRnWIEUvRQxUIiHMm9atbkQ+qK7BlpUtCqIGuBuWDst3hk53r5/n8lnT81g4DEhSDNVgwmUNRK1G
XbdbAAb4p4q0YVkYz1lT/6USEGOv2DB0XR79vfPr0mVsAlQtGY3by5XU21hJYLIfNujhcOyjPMqP
SiDeIX+Rvito2+/lMOZ9mCXJKJNuC4wlpC1iOOMjQQHxRHcXlZ9EXvhSzc/FMZ9xzWdlGiqIa5rN
mgGTS7BhysiV/Pn65+OdC6/XUbEqC8P3ACac6589TEOsDOka5K92lB62g/kTFAogaaofxCtUL/VQ
Vw0ZBUvH0gx0UhhlN+IWvFq9vAbt8N2snov4rRXNrlzq37kIRtW7GGAwacV5EmP5PEnZz9m+M8GT
PnXafa5qAu3jHwhTCQZWRWrgBDr/equa5GaXTmtQpYE8HuTS07sPJiRQPHyz/4lgo+qpMfMZ0LU1
WOufRnOQmh9VKnDFHOd0LoO5lzRvtAVzNGtguJiABicdzJ7uA6LUHlU39Z2voiCDo95nh2Jvqc/H
Ic/w3cxS+VbNIOipNVXw4Tgy8GLfYT5okVwsH65XZZrNVodmay9F/il3wutPh6NpMAi2jssxFCzL
oH++C13HBmQg2FYEZVZfjDnCwps40X3V/imZAtwD75GeiWKMDzj69Wad4c3/ofimlV71mB9ppffj
ady7pdudi9HpVsK8AYiJ4dVzrC2azJOmfnSz3bsIrNM1bGAKZWjW+aczC3w6jPTi082fMxiB7cNO
FdZz9/uMepHZwsUTXL1cPer1rewUbja9XL/+C/rc90NohokDgLgHS9WZQ5Bp69apWt8vBRMax+rW
jsDuGOpHirYpbtZQ80baQBXVxrmajfgHDUFwPZgsa7QT9/E4jLihwk6+pnn8eVwzwePhGDZZpgsz
TASu4Kekf75T7mk1CjAllHLQjW4s/eh/tpOIgfoygsQlYS04IAGWgfka1vPI2BKvE4Thcvc8pne6
gYV2zrFQBCfhPtOdGPoxdyexE7IkzQAxA4lvqr64HVIDdaT6qCnFjR4LtIJ3KAXHUjCICzCCwzye
etG0rgERTACKGSvbwqL8sqLO1lSDwPrwdOC3IBi482N1Tt/GsjnLgSrdzoAL1R8s31Lt1vAXxTOk
e8LZXUCdpMHySaUSJMndpH3rC8EkMycLOxdAv+TuXpyic3AqBPJYatWCZFMNtkN3U1hu6llPCOcO
lSfqYfGUGoTXNrJXQCz199LSTqQpZwCEZw1yh8ZuNRdVyDYPRs2aY3dOxrXxrlsIni7sxTFWe8tW
S3WkSgkKTc89pBzTocg33R2LQX4slr4VyLuo3LzfGcbPATBFjeMilmtQ4wA12qSgVevRPWi6hOVU
pjve9i/Z6aNNBFYY864SRbK0zIxxf53qrT3orbFAjKhfr3/Dd8wLG99ruzMxhihN5bJtEtzZMPcG
yAIywwaraCkth2Jr7DeSlXF80rtyGUOnq2TtEe9CkfxqrCbdmxpDTZ/tzVB+4SaU8tbs59b2JFSj
Fc/RlkRy1aGxBq8elXR1M7KMT/k4Fz8zsze+ygV4jt1Udzril4YN3KHZ1p3gHXDeMfqOMIFImTBk
6jDnM+tiGsHFD2+r125WvFj9+vEYFYG9qsHXAitykWEmdTuulgE/pUiDu+UPM7AI1Rpdv6cLHBHU
QXEUQ5FtlNl0g83L5bHt9Ckt1mAItxBkbGHsV6CewYKGANuC4kDE98qLic4EMvpnO2szmlTghHyM
zvlIctCD75qyLjo+yXzBAWnMwCiigkQdaH4TlwXAxbm9KpDHt6uW44A+LcqCEhEbT5pAwiY2tCUF
TouaBkaYigBGdwwUBWid41zYsGZyPi4ZjcGCWAVd0ORlY+pmAI6PlevYoolDjmUEgQrWiqmoLF4G
ZMZGhj4tcDi5eVaVxO2AMVpFJBncNANvGYVL28bqARZ3r/f5NJbzsgaIWLCosTyld/HtkLhGZIZ5
WMquCHTPO9ZOILuGZ0tbvPEUnzGz7opl85zXtRFNE3CsvIpKG+od+FdHLnB+VUmRN5i9H5HKdK8F
gLvpBifWuXn/JlBAkSDGYXa2gkXx2DkeVLfpc3Y7+Ruaa4D3g0Py2Ha+dlLD/kX+8AgyHvbZ+RhV
3ECo09hxj2CzexqU07YIvBbHAJ79PuMlbSNf63Ve1yCVvUI71vbT9e8m+n0mIlMJ+U+Kbna3pnLo
HVHFkCMA2eVvr8vcCxm2dd4ILZjb0u1Qx34ii7Ym8l7OmQzmEhpwk5bbBhnWJ/nXPxjA+stiuHLY
ueh73zWzwGnQH2QMkIx2ngOTZ2MzEWvO7a6ax1lftqCNJ29aseThkxJjiaL2a4qfP3xBsgbCCgNJ
AKwCmwzW9SSTcULUUnR3mnbcCoEt5RgBmqEhj4GHxcQPvb9d1Gd1OsmbBsmzUT/16UkZvi+5QAT3
fpArIelULMuEqz2X0VixVNWqtAbqU/tK72c4kL/GMLvXw+xUeJsgKuKp3F4co3LNPC4jKSBulY/F
drdWx+tXwvtkJhhTQHANQtfL2bVVn5uJOGugkWfSBmQo3DQVJBhcGYjwDdSLwcxiMTWAtRwQFwGE
EpiW7NY2UDXbGsaLaKyVJ4ZOGICdDKkm7v/8ZlppVaysmOkap3tbieaqcQ2RC+Bdx14GDR12Glaq
cq5heaEctNvTpNy1q6j+Q1Nh9jXuBdA/3wlYFIXy8eAQyqfY/M9CAseriGcqMAE1dhKIcOHcz6aB
ZsXBfmkdfZZziXmb90ZfIv0jqm80UQfUrBVeVzJuBoj3/l8ZLO5Fy+UplSc8zDXavnQo3pee8bw+
pkew9wPa3AspZOizuPiMO4GMLvSjHi+LhJQzr1910+2wCqgc3UG0bpRrDRwwWBsOCgCYe6Afd3dd
ZKvLLC0Rmup3C0XyAypp/9Rd7USZcRz/D6IchN2YsKCrW8Hyw9yVta5yFucI3qzxMUkf0RJrZVHs
xlFxRZU1G/N7qoEJBcYB5dMkYY8NSk55/9fUohcm/3VdG3gCaDcRsaGiKxekn7q8xB0pcYipe2vN
wBYRXnDuHqsisXgOkbttIQY9v5Pc6ZDmJzA3ozR5eV+5VfFLQ8oFKhyB6+RdP9Jv1OVk+BsUoBlR
ZqVr8WYi6iy+2Hf1KwaUvOWg/mwoZpDC20WIQU6ycCaPiaASs9YkRYe8uA+rlnjj5s3drVV8iTPb
bUoruH5T3POBfgxrSeCwqWU9/5TNEjtVOphyAC4CH6dzi/dtQ4NbHlU/O7Ui58qJRRTDVvAPCLAv
1yRqkoUyP01g5WikcKavptc8xA1qG6M/pJ52os3ZNOxvRE107kmh8Ypl6zaOyoLBpg5M9Na60dQ5
jKMyyAD+jA/b8xiifPCrE04CXhCW0SzatMBVADQ/zvpe4dlZDr2RdJ0UuEraiEkP6anBzhk6g9oe
rl8itQmMKYShsLGQFWUBuHnGZsgdqY0cqxKC4rY7jpFzr0XOqQyt43Ux3Cx9V95gvyCapk4+9ZCT
vjYo8bUIjIDP+mV4HQBoorEinkfZF1NYZJ0Sg2PIHnRII55KmVzxDXsPtOJgl/Cy75ShSWTseXZr
f0DmQ4LXvshLrUSKafxtUoSiyPnzDNdOANv/W4p6BaEzCkSNlmDzwT0lMJewd17EuszTiL0cxjnm
Sy7P6gA5dHldH00HLSKHf9FI58Qy+ztiQXTSgs1KKwpVwT/j6S1a9qjDu7ZL1bzwRLAskQaymUy/
JaU56doWJN9r09UD9DZ9bMjzZsARNlc+iDr3QoFUY3ZvmBigHIErAlLgkx1B5bEW13yY/eRd5UUl
bZ6JUsH7jeSJtjovuOAlgKDlOrflYH2iNZUxin3d36IhoIA9PDGB8efYYtgmh5Ltgisb8c354cos
nu0Oy/+CZjPc1kj9XG6DNJOiWrYeJIBzr9sPThi6F8cWcFobi3+TBnS+Uuwa/f3ShJboAfOq5irC
XGRtoG+FMWQUvzbG2dryEaEuRjFQSdxuJA/Lff7ZNC6a9b5Ad9Jyyl4akyvYc2InMsVNzafBX7Ab
q43UzM8e8kP8pKKquLjNoXpVCtcOWwLAjNDHcN65qRlw3aCiUGm0dX6DxCHViF4E5hki+s6Hwxz+
K8AMxzBCjo6QEUUxdFsYTem3RWn7bN0C9FXy77RgSruiWg8E6xBgN2UgPf5BXxTMTzTKs2U47Pe3
snt5S13241Ama+BUD7kUtUJOF3o5jNc8E8A8bVXSp2xtcaYlxGZPD0seAvOWVi/pikUR+yTvaZ9J
Y9IILBLtzXTF05ZuilsFi7bBHCS5cbj96oDfdo6pIATnPDZMmKJMgkYBDfKZG5vKYbK6CvJAr1C1
kjeRp1gRTZtz3BkINS3K4IlaCTg3ztWvVhB52L21BdtyP/3M+4d6DQdRb4pjpfZCWJ/p1E7VSI60
BYqSRwNRg0ze0OOxbnKlgj46X69bKf5N/T4UC4aMMfigIqRCj9lfPfl1vAObzNPmda7qTp8TX5Sc
C74h60KLdLFJQmy4tPpeiiOsaHKz9rH/k6TPpAslwFeD/vwFwiUpAMqdwNsYyOqpqm7iWmDdeddk
AA+mwSDC47Pz7luemWalwjXH0m0p/d2PL2v5dVY/t7po9wL3hgx0rLHFyQAkll1UMOhFuaBK+F+Y
oH1UnumOEYx5+OshfzM/X9cITkqGdOG3OHqDO0uU5K2EzbUQV4/fE+0B270NtB9IXXhj/oJla4KU
k2drDWAOUGuQEVrojE3XSVOYdgy7NC03y/CoGQKaVV53D5nebwGM1yJrp6Rbq85BgeBTCrUvit96
8RHbP6w78j1DEuZhS4f3J+nDmVwm1cybdSs3MGIE5l3xYoTpCQA7V+tccDYhfxAGU6LvyNh3C8vp
YmxFnNHE1CPnS3uqPsV+6oFi2PaU97FaEREvVzERTAFnrFHULFu8KXpFMsYlhkjfWe/TZ2TTPglb
n0iPQKNjkFfkJHnxKYA1/5PIDqJmOSnrdCqB0H3IftLGaQq8Jyohg9d4YsyFUByjm7Gl9VmL7gXi
jSJG/F1H2JIYxj9GughSOKbMu0GgiegKF8Whq1zOH560KIs0KgWiDkcOTdL/ILGIIYh6KDYIQKht
AxUjozXL9ivKWXESPMIZjec4mqP4iAHv2yESVXV4+DJaC/ufHObN6dOilkqP4kPnuErohGmQRxtx
LSd0LLfF5mDNs77rbQAWzdRPfOXndRPG+5J78cyXBIvv3DoZjinNZjgsjZ/FImp0rm7YKq14oMCi
yw51EDsziWDAqusBt9X9wCpxLF6Jj/PXBaF3i36wSPG5B9oJY8pkSwEEejZBGBZpWl1oi9YjiX6f
iWw6DZtUY9D/B4V+W1R/T9UfdAEwYKeqDuhhFPDIMfFgazXrYCcdjdzb+9zytEMSdIcYXabkK5Rg
fbN7gV/hBRrwYgA3wm2qWDpwfj9b07dSiQ1/gW10xy1OD9PyGYMZLraheNe1jWsHgXdAEdvUHFoG
Oxc10cqfVaA+a39ewUMzRsRv/qLopSWwD2Jl4JWK8DF/y2NeVzrPqSH3+RIoD2OQHtoorcPJo1WI
3KfDkTHAQ4KvyVUQMPtQoiIVwDpGQZzCKrW6rmCbhgfLdHtVUNPjZbImRnKASAUADNVS5skOKVEy
TYIGyhEdUdgOxY0VGR5IBoV2lhsRUDNrYuUJ6rIyI6tfFjCSGDAPKMoGGpKTJDC/ppHuLoWbQGSK
L5i8XVcSToKCUi9WgmFFG9Aq7+ffmQuyyek4YKFRMPdJYBi3IFnxpJIIVFEkhdEMp+oHeaBGyVJv
5/Rx1YLt5/VzcDwIKm1ItdCOwAw0W3wtGt0pZXj9AFyq771imoKLi6/cg/wW816K2H2udZDBy0ft
RSq9xVLvxn1gxKKZb45S78/CjnQAQjoqeg4hY/u4pcc6EVg90e8zt5EWYIqy1GkJlu6lGW5U8/X6
XYg+EqPHndk2Tr+QLSD253j0jR5jNh/ml4Q9Q2MOg/GYh8JKOxZMm2mrYqwtEilK7FX5ZTRlHvkL
/A5hHY43hhx+/EyIQDAkh1WGBkD257Z00Vvs/C5jlCkUW/5CekcvUEyapsmTcqsYj/83aUyuYxD0
grDacwtKNSqmv+f1kz0KHgxPCdAVVKHMCiJlVsm2XO2KPEUXQdN+6vXo9ptAC3iRCBrsOrq1aEIC
hsmoAUbIxrnLCYUvTj5q0+jYafc6ba6HaSgJdJpnqM+k0fPuXuagAJKq00rL1p9G7cbQnjvdq0rT
M/FMdZCVbeQwFq1rW5LAB/H87JloRje0qm7ynADYs0ZgVoLfs/2t83pf8aqgwqSCcPKVk+RbIP8D
AhUsVZSR+PysdQ0my6LFWSf7e2q5PcEIE/Ek8KXLg39dE/m3aDmA02IgEKOvjIftyFyUxMbhZg/v
mK5RAcuyi8k5GRxF4nyRajaTCaDgjuW3aKRhwwnr0JtxW2bAmvCssaPSkm/i5RtdtxcXAoIQ7rkw
oKfD3YKA6YIYEJQwyayXOBc5mhgeBqAAcOvN3SK6fa6K5lFgQHjREejzsKHJecfJs2X+FQw0Ra7T
RPgfsOsjiBbQRzNfRihK91Q8CbMd3hNXqV9XsGkFtFaMmoylZHc9iiSQOM8+HeUswT5vPNFEB/mB
Vz4IC//UdVxc304kY7jaUV+LRobI/JfegZ4b6QeIkjMLw75FIGa0umCuoF4A7ANISjFwCUQaY2Os
isTEmWiI+003Qmdye1SQoTkA2GEKPA+xJnslaGXL7r9Iw+mPXxx2J5wxOYqRt4qZA2ZJs1bQKJ9y
T3mSj+VRC1b0wOLv158iva4LcRQKjiQc18qSfmZLOUsJFVfb9znqCsaNcHEF/1Wg84XRPsS8Fkvq
kGyxNdWYjkUnkVbHs3BrAvWTFdFOW5y44De6fia+QOwyQuMEQegFkr7ONMzcNDKNr+UTneGXPKN3
55AcwJLgp4Jol/sidtKYyGdTlhY0XgpqiBiaJg7YgV+un0ckgNFHYH1aOR5xnDT5VcnHGrx+1wUI
Pxj9G+z8nJOR2poLSNAjLaz8/rMTLE/gLwkpcaUsGgXn6tzugzEmxMqLRes6IJUN9dVsvjWpSkew
BGfiuTN1J4QxGh1KWYWcp4ititQBrqvbloAARYmFf3PaVC5Kb23rFcYqf77+MfmngwN1AAuhgeT5
tzSKxBgVE9+yzJIQWYVnkeYYr6JpEa5Pwzz4f8SYzFxZoc5ZnnUQE5s3erm5unpb6sdaFdgHvu79
FsOk+1mjZ0VrbrDsQ9CSH+0k0j3eOUCXSpE0mDWQ2UJgXA1LXeeowE/tsd8CO7HcrQ1XXTC+IxLD
aLjUdH1TJhCzpbeJ468Gllv1t9YomiXjfa/9cRjdJoU2rIk+oBBuusmIgZCl9z6uX3sJjGLPRmM1
uYSLb7ejrT8O2bH86IJM6gAB97Uw/Y9Ny5iSPFfhJM66GaBS2M+CuFr2WR8Mf9REVRCeW99JYXfC
ORmiGruHGZjC6bYZEcsjyD0OAQiNAJePRL1G3s3sxTGaPGCIbJxofVt17uP2oCwCg8P9fYATUKsC
SBqNuPOPZmgpJZ1qEDXIx6z7lEtfr987T4OBrpNVOk9Mk8bz38cqgqZoICKwnfE4ac09tta7TZcG
U5H+Sd4DFB0aioC3AbDKfKtGNXNssMSrH70xAGWXt92ojxQ1mD6Iqr08KB0aAYhh35fy2mxteVzA
MS2ZEwwAaT7Vq47lEcnBNJajXNo/1Ay5Tg3XOmkP/TAE1z8pp/t3JpqpNFdqUWCVPCpIC9Dm+hal
eX+zfhucx8men+xMAKTneln0/dC7d0BCYbLsxsMkD3oO2jqUkwAZDOKvWQZ8E03o0lD5KhwN4SkM
Bs9BKwR0B1hXGIXBXJdSZI2G3ECWvGTa7vTFfEzQFUTRU/Ah6U+xUST6tZSMAIXGi4HWsiRan9qI
Ilsp89S5DBtr8gasVrp+XyIxjBGHN1zbBuMHgWRH3fYjH09O9npdBO8VA/JgUmp6jLtrjObbTlwv
VQorMevbraRJ34laiJq0LFkqNa9A2mB8D9TTwIQx5lWZralrN6jdaspPPfm19euhBneDPs0+Sadj
Wkqhrj7Z6x/l3eiGOQCuqg5w4szpBrVf1VWHSkxfEIkjuZhc3QUR37/EvHE/5k4c9QC7sBK9CtzX
grZE8j3/rhfIo9LA9icvxWIqXw2t1+aPrDym4IHOxVwmYM/Mt91aq5w7cHoHWT27dl27affpDzTk
twS2LduDDqOESaII+++tduuUf13/fW7lh+6DQqqk4YrYEhciBnUj8XuGXWAZDJrptm95SpS8oDoS
OY8iNC7vVWEYCuYeeCK69Oj8lsA4ShI1hsoTJ58TD+Ai9WcsW92G6HiuVcEbvlgxT7XfRjfCQLxn
wwjSwH2nFPqGMUKUPefAIe6KpeVOON4liSdhc/mCvg74gmW3+1x4IjAO97vaqDmZ78MXgMmcC54w
wNhWMar5mM2DS+u9zZ1uUu/HFEgn9WAcBddIPxtrE/fimDhNIgkcmw3l/4f/UjkMh/EL4ugoCUUz
1lSpWVGI1kzU07C2FZwC5ycbbb1t7EKZg/iOVkckgMRpp1uE8uCIQQ8EeqmiTgCKfuZtSYrc2Ubc
zIEaYUcaCCeVqD7qB1GJiaOPezEslnSw6lVyhmwJUsePxyICe4fXGn+QhELKO7oSVgKm6PybxXE6
JYMUL0GXPifTi9b8yEYhNTX/KL+FMDrQyijjg01wRZ1z8psXrGykSyHAJh7+gzMmJ/P5w34ftUCY
djoLhtAdqBxGqJKU1aol0uqb212iPznZS1eormYJgkT6M3ulY8Uw7xgcYaRJNJRRE4Ad9VxyR+dB
JQ9zF11/SOw3ZOUwQZqut5lT03LtZMWusz0j0HCL+PX/JoRRbXnocm2Zms0f1+17hqavsxapu5Wi
zcTsEzo/DGKAc62bzEyby7nYfDWivXP6hACxFXJ+sI6XFcOYdAl5yKzY5eavFXHrsTgSjQjSt+vX
AtNzfpJuaJJiRtnGnwjmTh91rEiUjtcv5cJis8dg7VocTxVJ6Ras1o+fdNAj0w1fY+Pmt3JIbnLQ
VQgk0r/1/1+pUVM/P1XdaRLZMqpsIS2EFQ+ApZ5MlxzKsH/76Dwgezz6iXeesEn12alXKMMifVvX
k4qBkVFEwylSOMYYlLFdAdCDa1Kxsz4/URT5v5kWuW4MwIRxfpRlaLqsy3EUbSgCZFJjMvoj+Z5b
T9cvSKTYjDGwtWpaGxnvVAePSAHm8lFgCEQHYQzBmmZtnS4gOiOl/msdu/tC3z710lMiJ+H1owge
EFv+6DY9mWOUP3ytOxpZ61ZQuPGDVS9Gw1ggBiB2RK4wf+6D21NDn9KqX03ZNz68CJ2VwxgDo9c1
ECrU0LJJeysd/aUqHq9/LZEtYGMcqZ/MbgJg0De6wI4sTDICYvqSKz5An4F8iAG+vy6RquyFKaBI
WotyrZgsQxhqlU4HcOLqoxriplUO/za4clbh3zATXRT/eP+TBvTM+QNapzLRWwfHG1rfxPEoiHCS
Pe1uDWnUL+bl4Sr6TiDjIoZSN0oJnBh+Nr+ZKXhQFsXTpTt7+XH9M9IXefkZbfAaKQhQL2hXOkNf
rVHFi52aF0DtCqlwsS1jWB6UyfQNTZBbcx8VJlD/K42eemdS27YztjKGx7Dll239hMUn3pYJVFEk
g7F1WQ1DXU8SJoS7g6MG0npoZf/6RxOJYMzcVlYEa0exuVeTtudJN71VSf5SMtEEtEgMY+xIJxl5
2eJrdcuN4tw0UtDWAspSgQg2W5ZJkdbxiEjEmvLFnewMWIkRlG7ql+tfjKtmKnrSQAo6aPwxoYLS
1Yk6NvHqJ337ECetZ09vfWp4Q4aCr/m8kq/X5V103t9NHmXkBU8SCFjYrHnRC33tUbnxO2xuBco+
wt4o1QpS9IhB9xkmDnCxIjwa92PuZDJmtljjuop7mNltaj0rdSeQ2PS5wMWKhDBfEoPASTK1uDFi
zF5aWG8EjGu2PByuf0CuJ9+dhYm0OhPlLXOC7rX6dGiIFJbLr+sSuKHPTgI96M4WANa31ekIy9N1
KvaavtjkUc4+t+mPUfZX2HJb+2iBl9UJxvqY09RMLWpDfkecQIkVr4lnuN7Z04bqvq3NT+U8u7Jl
RmolVS4KVW4298/XT833JLtjM+ZJnwEdaun99cEcmKi4TX85gREM4OpAue1OFVGScS+SvjsUO1A5
Zh0zqdTanmLsFAaZs/lQdrUU2Ku+eYJjUX904UdAV2eAvwvZLTsOaXRxP9jFgE24J8el1Zva6w6o
maJTJCpAcF3jThTzzMjYbw7+AthCiF2euXWvt19KuC2l+Ov6mbgvbSeHeWnj2MjyTHchKXr5lHdY
EZn1N8CehNfFcAMZ7IYF8zrlcr4oN4OFqCcjlmyC0Bt4xkTWlyd5iO1DrIEM0N9Kc3xse6t+uS6W
e7rfYtnZviQ3qqaV6TajNo2yVrp1VAAX6nIUWGKu/u3kMIHMMqulNLW4rc3+bthuHBfu9YNcdKje
nzWKlRgItgBXY8ffxql28jGfVr9C6gFkRFaDN06KS/LSolfw0ElTDGI3s0c7Lo2bxJUnrW1cS68B
Erz+V+F9U0SkDga6MUF2UYGzFAISmQGAmWl+K+afSXenTMfrInifE/AnUGMBugAJjPnIutI0Vw1r
tCbJeGttclrG1L8ugnuKnQgmuumJKpF62LDKVnNOXVOc1nYJ1Xz+E3O8Pwp1EDsHYCGESmYHmxCV
BzOiAO40Mu42zBJSNu5YZKDoa2UN1G9pKL2dS8vbws46AzFb52PxEAxU/ncOvKYEmJPsjjci5kme
kdIB/jAscJKCwYYxHlWzNCPR8RG3GawZxX2CjLuwfWMUhAM8OWg5Y5EyulWXgNtYm/oe7VCY97F0
gexd09ptpVMmIrLmWqmdHKqXu8uSQAOuDAsuq3Qq0wiLeCX3Q5GqYQseA8knTroZvtmkRITZ5Gmj
gaI52hIahlpYvtByyueirrDvUT6p3jt8EiWmzK/eJm/2geLxHWBGDW8TrWzlPTRD14G5s4Bkvhiq
VVKn3owJfrNJ7uPqa2oKIm9uILAXQG9290XtbIOh0rFOObtVO5eiUQn6SCgybSccK0x9/Q+Sr71A
xnR0k+UoBdjc/bzdzFMGjmMflrPwdUd7vW5BLlrp7ybZAXeyTju1FwCFZXX6mZgd9vYe9dM/+GGr
d7UIu7CDJgLJsUAe77JgCxVDBlQBM/eMKXFmDQWgGoZ3+ULhEDSosgLpDt8WtPGxtx5EsAhePgMb
YgCwjOTiAhWxFnMNhDSe9zDdbNXXorpTAJPrSBgTtKaj68fjvT3QMWBejW4oALXGuaaAn3eKbQnb
O8cydtMmdXvzNtsSv4tv60oQ99MvxZrJvSzG+JtTOzQoCGDhbqHdNiVq37HkS0PlNZnjOXhl6lZp
bkG04PoZuSqzF8xe4dTl2wxaCN9w50AB1xcJTYyEqiHdlyacHOB5g500ljMvtayWJEoFFqxb/WkJ
6cwkCZsb2UHne8AaXlHlmmemNc0GN4qK5v4FDXycVppCFg3uQAFnmmWPLoAoE1CO4Egp9C/Xv6VI
GGNZ2iEGvDJBQFSiaDkh4B/X3kfccKOnRBAr8B4e5gOglzII4eHtzlWz7okhTw3dQC/fJ+QZEMc/
OApcm02n5oF0Y35/GPUstTpY4d7JvMb4tigvKrmtRSz63BcGelZVsW2QlLHdxiqRNjOhQeq6pp/a
XAGGvI20wfg7iXM30VSB7ef5NG0njrmgFNlLphTYoZcBap1kXVgVjjcYU3j944lOxXy8LXfMflwJ
LgetuUY/GvZ9bd0MxpfJfLsuiacGoIsBINGCn76YOlUn1ZB0msPksXnQ59Jr11mgCSIRKqNp2FSc
FZWNfb6a7BZZ62tWJVBmrkveH+P/kXZlu3HryvaLBEjU/CqpWz14ju0ML0KGHVEjNU9ffxezkW2Z
1mneOMAB9gEMdIVkVbFUXLWWULT1EIqwmIsNU7+MplcC+8AftJR/8tmzww769jIaKNmi+N9XNQAb
U5Dyudi3ut13zXmUNck3syoERkzHNTmETxyt6ZtMTYzcHQO1vCmPaMvvAfDJg476xZWxl0/bb3n2
yp4pVNltQh0K6v05iNRHI72Lis/NIHk02TaBLMqFr6B5I3h1yhoVspqQa2/bfV5/SDC030kqpe1t
M1C9aJw6HkJ5r89FTfMkMxML3IEUXFbuPj6VDMCo+JH3M+wjkdnbXNPKnpAQegtJtAMxWVB9GoL+
579z2+hVQk2xzD12NH25+s2mTZRnmE4CKvYNjikyaKOXMUoYw/lQRSGkbr30T7WjeB0Ix3OBp+NN
XxErZQy9mxQxRGan8rNhPbFKFrFbbae1ASGAhgak18zucdXNXhSW+9jwyvO4Z48sKMNCkuU2Ow1r
a4JbdOCLZkqBCtro41POZ9Wee/U4m0OQGT9GF4isOXDY7nJu3Wxlr60KzpG2Dkl7BZdTuyu+cu7H
fvSmB/75Q4IuVIL63MuahltV4NqkEGOZk5isytFlAJe4qn/MnHNUXKXgHbEVQFWscwJitcur3PLG
tUWh7uwmANKirgZLcnSdK4ZXZaFJny/b4L8h1rZrG0KJWRKM31sdnIW08VGB0Hm3ZKG9fCck/6aO
StBqzL9scSu/v1hEAfM6j0yDOdpTlpNg1D4b+sOfq2y+DrA34MB5sCq75p/l9Dj7847TB2ASzgjc
EJw31JOB9DdPCSkXI6jAs+Hj5/V6EqoPSwaK5CAl3RmSDXtq9UfFlVWV3KPfHNTKjOjxWtYbzhJN
gTvdxJUfa1C9j4P8Pa+R/AL5vRrBy2unLMlE4A9mX5/b+Nasi1sAjd7j2dDU1C1wjqDJKxQVbdr3
kZ2h0bpE3TWplUCNnhegNy972uaWrawIibBig8U0hudwmqieU4YtMDm56lNZ/1FmR/AANyIVzTu+
mtb8nLfUzxTXt6GknU/j/vKSNm9hc7UmwQ0sNx0jMy8JqqPmAwh4A73Ijm5lfnOL7qlYlIdp0W40
5pxGA7TnfX1MaSLZVu4CbzzRgeQ16AZA2y2O2jguayFhBHxO57p+xO4qK8yza0CDfD05XF7uZnZ6
MSUCTmqnMNPJwKdUOlk7M/PrPvUbZdeas9dHXq99vWxuM5RX5oS+fDHFbmTkzRQQ9kwV5uF12TYk
T/GbBTVqz9/b9+uEV/VtwyyaABaCruHPpjlUR4PTmwTDqVxATk8wqytLUJsJd2VQCLYp6vI5KVFQ
z05+Nqv02Gqyyb43rAO/cu7KhhBqabm0CUeYA4QGOG+wYHyVfjRDDnOJ1Xclj5cNFMJNG9S0JgDM
Q6se+HwSDkbhF1LSIP7tdMHLf2HCV8fk1JnDcifSAjUkoFLRDvxFEho1uwydeNk3j8zxhKyrFlVT
NAn8vErzoBhPLDU8lj1e9u7NAmZ1RkI54UazOoyRBe/WQVI8fIqTmyh9Muudk3xh81lxni/b21oU
QJYYR4cqLyiWhGjS4s41qY2PksYCOVu1H9PBG01JhpAZ4ce4PqYJL1nLMOD5oo/2zhikqh4WUnJW
HiKiM6yXIoSQWoEgYVCwdemV84skwTmqP+pPPF7Bn/5RRs8qW5QQTXrZVRhdwsWl9l8tgvf35UMz
hZdPZ+vSWi+J/xtWGxdViplA+WEObPspp2GLmsX8pMo6+lt3xdqKcF2pdlqVVgVwqqFEfm5/yIze
H1FdqI3mlWMuuZk2PwvW5oQ4wn1Bu4SfU/Vdvx1/Et/yOSdgaex7vGpxgQzZ94/sqISgil17qOYI
/tePXyIQqQ/fK2kLZisVrVcl1OiDswxT65oI3C9dwGmkuVaAqoG+jJM4yoZOJCsSH8GbuYyKWkUq
15tT98Ny/llksqkS1xMpbau5UJR45D04IDvSdD/X91V6SnpJB2HTDKaRMDSIh4I3SkOGRmeMn444
Gn0AAvK7MU9eocvlPzZ9HBpTYFRUQVcmghUaI7ZiE8IKQVGAGSJzQ5Lhf8qhJZOXTpI2qcSYeDop
eOWq1EDYFga7cc3Oq6bEI1Hnsdw8aiSWRdSm770sTjwri0VmiTdp1NBXy97c62dlZy54teK83uZn
VzKgsel7K2tCNo8dtaJOhmaCji82dfLi8qqJ7y8nvq1yyFrZEHK5ExX90Bqo1qf0aWG7WMaQte12
/7mDqAk2JW6qmAxrcM1vEfuqu7FfkrMr64/Jtor/fZW/637EYDg4vIMWXhfHmnVQoFS6U1XpB7Vs
w4QcXnZ1qbU9NiwpOFH+6EjqEtnvC0m70m20BEiPq9QAvmdXyH5ftlNCigYz5zioPXpFxuT3LfM0
SDUYMu6O7UUABG0AUca1x18fx6BMkGyGHGRQWdTvwL3V1TKMl8yEsA4jLR1z0nCX1urR0R8q2Wfs
G95FXsRb+Bz/vQbhnsGrUkqSKcc9E44/Qa1fHat9vLN3OcTAwBPrA3ENMljZpb19PP9ZFVlBHLvJ
TVS/iMf5ptU/tOx2lpFDbIYk+BDRbMIAMxHRUMBeG8Y44aOZxg9avevbwXPNPZu/Xc4smx/neI/+
z44QKZPRskRPcOOMPtdx5e+1zfnf91rwqrznelsZEzxOh4banGd4lW5UKNLE+6Z8jrSfCntPSkY3
nAN28L4gtqunqXI7VsGx6xSTvKDuR126dxNZR3fTC1ZmuPOv0hnkkJ101HR8LDSjN6pH4Gz9uA4k
B7R5e2JGGcOGcHK4u2Algob6mKE+1D31pH9acn/6NFz1IfOrb4k/aSHSAydOjPfsPd8pK8vCzRYB
hGLrCW6FBWSc7tkwd1PyLod4WZxwsSW6s9hOi/xQNrOfF+gP8jZUgkrxq2QbN4uC1WKEwyJF7CiN
npLA+EIo0gQYdfd55yX5HhxrIf1HVpJu9kz4bPnvcxMuO7daSl4go67/1AXNUT+AwRfsxJMPxdr/
B53atjO+mBPimLVjChQQGu8qKvr0cXICKuPt3ExJwFHxhyBMvYronL7o07av7CmAkPu1XvQHfcnu
yZSE2jhLHgc3740XU+JwMpqQxWDyt5IoqsOmAYIb33uXPWJzw1YmhLhSARhPqM2vWOPctp6rX1MZ
nklmQgggwrq4W4DcxojwQXMfKdRJ66fLq9jO36tlCBGUlXHmuguWAY7+E6eT5y6m+ZxqIpYqAmwv
CFTDgFiYUFzlf19lPMhiE5oC34wpo3tS7pqsBTvs8V0rejEieHJR1pEOlC+gS3iz/ReCDmK5a66R
U4bvynHgCfm9IuFGmurEnN0eEI6uC9P+kKRnvZB0T7d9+cWEUAPZsw656EJBV84CJeaNKxUglBkQ
aiCaKdrUcbjDcgu5FeDmNG/51hy6BiAoiHvu+8P0d0sSx43qLIMOdoRMYBjkGqyRV9acvscEbhgM
PICf483gT5+iQQYCTPh1ZwcaaDrwWOBd9rTNfVuZEMITtamt6IsyBk6f/mMw+7aF5vZlE5sBszIh
RGfEoHxplggYc0oPIHUIGr3fRaUM5LqdBVZ2+FJXgTlAXnVQJ+BDxtMCbYTlAHDt/l/qRznPq2zf
hCxgWvPo9m6F6re5V5SrJdtd3jTZ7wsJIK+Wjmh8et+tlFtLQeUxSsoOmQUh6k0ISRWNZf4a2HXi
51YmUij7fSHk+9wtaGOiEW9Gt3p0l8p2iEf0m94unm4BF+dM2iL9josXT8WIEPG2PXtld03TMCp2
irV4dbrHA7VRM0ms/A8P+8+kGPJs6I3MitBiG0/anoBMP/Or3b8eVvoyWO5m2FgayLs4Z6opktc4
qVu7RcqnWenDEAU9+SeV8Wps12crG8IZdZlRaeqAa0b7wH6an6A858f31SGmgbpPMcMlqzc235us
lUEhTRdzY0fOBKegR23Pb+r4ClxvXrqLg16Sdrabyi+2DPV1PnApoY5GAWNpd8rt/KyVXhpAwQxS
IubX+rEL5Yy6my6/siiUU4qjKVVN0NvJQS1Y3FrZeyrC1e8LyRpzH3WrEbj8XO40NcxkIEuJyxlC
plZjxVChZQN3wMyihY+r5ltR7C8nNumx8E1cpWkMgLPRBUESp4kI5y95sHxUfO0LL9iggAjClVAm
W7O9LDy+m6CeQqNEWFZnjOpSKDMsDk+LO/l2dm7/lIr1Vw8GTNy/bQirmnMdxAQz3hOK9qpzPJp8
bGRjK7Jl8L+vNi5Tq2qgDU4/cz5EUBlMGWY6d5dPR2ZDuHYcjE/XSQTwXlz8TOezPd1m1efLJnhO
eZO3Vzsl3DsZxpm7CcVTkDbXzL0j1c4a72sNxLxFEMnmZGXrERKcWZo0paDxC2p2Bluul/VnXTa2
tB31L0cv5LRIq0yjVvQRhSD4u7XYa2UqMXzXL2yZiPAHnzzpEgNbRoAXJuPgTRg7mTt/koIcJGsR
336LmpXd4gDk2ARD8O/4SQb9lgft3vnAPz7Gg/2uvjv4sQDCgszPGyEMS6Utw/DVBNzhfqTX1fA8
aZ/NUtL72FyYC75I3KQ6pMOF4GFuVzOT46MMRh4q07lztG+X/VpmQQgdPSsWqppI/pPtPo89CTU8
0V82sVmAgL+YSy9CagxLeZ0CYiCMap0kI+AamnPkUg3Aa3zrdvnX0fA5mveyva0lQagBYFdIgHLS
9tfmHL0aXa1Eqjb6B5c9E9kr82b9YePowX6Jb8M3EhvpONlL2/RgVgGzQXKGzF0wQM10OilhEyp3
73l7WZvj611l0LmAmEBqAmEYsWcj9s3iR2FJruithLM2IWyZRZoC6j5YkVbWnpIejPoUa0+Xj2XT
BrgF0Xn8NTwrJBxoCTRKscz48oxrr2VP46h5eldI6ieJFbH9ZKvTNLMMrBMFuyNz5Y3V7fAe1CKU
xIBIw8Qbho2Fu2C2TLMwWhvTYCPxy7z0uy7eadl7OE6ADDfBKIi5OqBaXp/7qA6UJRpFh7Wrz0aD
195aMzD95coS9WZ9u7YkJIEpGZiTJmiH88mvJdA8oO3P7Mh1VHRJcG4Hz2pVwuaxqoJWXmHwV4tx
Vz+UwXSY73Jv+aljClg5dqnk84f/nngLrdcm3KUjgbICVCnnQLFmyL2h0mFeNGLop94ViexrfuvK
WxsTfLzKbK0oWhhrG0x5RLcTubWWzleH8HIsSeyIn3QNaMkVm4PSOlIEyXDFgI1cythbEgnH02Yu
BSibAxqAgRNJXOyC5o5NMchW1dcsvTMqiTtshuvq94Vvg8aJldTMFw18I3lQa/SsZl8nO91d3i7Z
KoQLyJmj1jDNUQsKe8/0q0HbX/79za8DLh33e5uEFN0Tq1OcHgaUzl/26k6jnobPbFA820H2i5U2
8mXz7bKtE9IDSYa8MVMcjZWeFNVzjdNCJOvadLPVsvjfVzePmtp5AoQ2msbuSZk+Vuwjqe+l9Bub
p2NhsstWLTCJiQjfsVYxHhXj8iGd7iUAl3SZJFy2k86LCRHZ2wyZqrgRqpwmsD37E6bnA+fY9x7H
aTUhUz0Z2cHmzq0MCt/UTplXbNHwzAzODYwmw0G8ufCHVsbgsOkE4EsHf7kOlUJxMLmrHaAyeuxd
+T25MffZjjMraAc+t9sVAXiW/h/w0e3zsjn7PYiy30zSAkGhdm7eaUHe3gNMNSYSr5P9vuB1Te2g
0m1bLWjyFkPPzSG1VIlD8Dz85lKAWOvvJfBLY+XYjOYN5LymCS2PGvAMA6rjZD+nZ7uBezTj3phq
T5dliW2feDEq3EQdQGgqRAzxrMgeaycgjepr9dUoU2/dTkYo18AhDbLjN2Jeas7QINPRUW53Jd2V
d5wJSAGLc7Fb/PaY7+xU6u6bbvhiUhw6hEpANeYK9hOQBI/Wu9hMvKjaSbIsT9NvTm1lRQiqUiWV
pnG6khToMD6GVfiJ32BV/4poy2L4DRE3745wQV9wGYHQ4A1pv0NJOtY1KtYavNH6HtFV/IP3rF18
dCBZTA4fxrMueTvZ8hEARKDlZUFfFYoPrx3TUmM96UHBHWRzjDHRRzPtgqjYm4okALZiDAJs4C0x
LXOD5z7WDdoDpRLUw1fN2XfT0+Wz2lzH6veFe71KnELDMD46GFMcOF/b7nMNBYlmerxsZsvvIDUO
LUrDwXe4KCTcOxExlxhwkVGZv/cOSHAjiLhDJeCyma3mD6Yn+Vy1jkwrSvqigw6ZcQM9rJZoP4eJ
nfS4aaGv9gHCVn5mFR4+CQ6XTW5eWWubwg6SvNQSTeFLO7EbcCN8aM5V4XUnOyyhc4YRo0ZWKUtN
CmXShF1WXAMsF1UPNm7iZ7+EwTqv730l5LMiskGETS/ERzTk4iHuqYmE80QzOn1qcC13VH2gNfRt
dEs2SLnpIisbwm3SDXHeJDE+COt6b/WHrAAfg8TZN91jZUK8TQo7LY1m1gInyg6d/qymoZscGM+B
U+NZRJIjZCsS7pFxHAGQKnH/GuqXkn52aQNqAdkQgsyIkIimpm2aNKrngM2FV2b3Tf29HGRPUxIj
4rUxxQZVSAkjefS1jw+JgR2bHySBxANFvDWcl9MxxVuDQsw8r/Hi3Z/6XXcED+UB9Muojbg4tuz5
S+LRphC1pjYrg2lhRXVW3SwU7S3DkSQj2aaJUdqPcwS/0oKkJ745gE0tS/3RfE9lud42vtJViZRq
RkncpsEw3NE6cSxHehsdk3C6z47qPn/giA77Pbxna5t86Sub9rJYSpKCaWppPk3O9y59hM/5En/Y
qiLWRoSEAFVehTCG/XO+DAHXPowCvUViVfegTjy0Z/3xskFJdhCxuvbU0YwNyKqxG6h2hUEUZHNQ
CEG+1hviR9X+fNnedhrnEB9AKHWQQQoOD0x7OuUxyhbIhgVgufT5A2IctngdZXt5R2fT5VfmBJdX
8E4BcWaYI9GdpeKSdz5KFrQZwSsLgscvUZ+VWQS3+JewM99bFaRGF58eoL7oJ98um5OtR3D8TDPH
CfzF+FZ07+shjGXtY9nvC05ObVDUMihQBM3iBlk1hcUkVb2V7Zjg4xlTWU75u16LD0KyS4Mo0B70
0OJcoGdXUqpsOvjqeITrL1f0xqLWBMgEi31tPmroiBrGj7y/hZSgJpsv3Ux/K2vC7WeDaKytZ2wf
ZIzBcfKJTPU+N2rv75xAuP4A4Tes+BfceUg+DgX44M1Ml9Tg/DfeXEwvKxGHa9ppNHuU4bj9DOvU
qju07441iz2McQy0ODqZLpnmkWydOF2T2i5lk4OtU1UlzEnuKePk682fCsfwzyaQb/7OPy53zlUW
T2ob8AUH4ToMIbXviRsu7xn2XJsQMkK0tG3fT7icar1JPLfS8HRNHmZNpqwsOyIhF+hV79gVxWdS
CiU6t9J9EBUGVYnv6Lb2iBN5BYWirSIJKEmGEIUSmxxKAbmF50ySV/RaaZXiVGvtp8se/tYZIOGM
ATLM1HO9IvFaoku2WGObDoEZz8TTpunKZtPggXUn+DtDQsA2UMExooLhUzM7kSlUu1CPJRsmW4sQ
rTMk6FNFL8egUK7y3qucm0YmXikxIc6NTD21qmVO4Ankp6Ifpup7xo6XN+rtsb86EXFcoLAyu4hS
UNlozrBjruGbTJJx3n6VwwJIqMGnhCad84a4aViqxU74yE1ytLI7Ap3uFPOdf/5o8NqMcOJRl7T9
RBXU2ANUO8xzRiWvEpuHsVqHcN54FI9jZzQGIIpmb5ye6GTuIpmSysaA0qtlEAGJNU5zNcdmzV+q
qibQ9/oBHVzP0ry5Drh6PC+Bi49QhniHG7wsjgjl22zHVkQrBKajRaZXkdmjzixj1ZDsIBFydG3R
dh4UewhqCxBg7aiTdkeLTBL6En8jQpoeF81yzCIbg2Ssd3OTAQGShsr0hb4rAaz2jIfW6srJcws3
W5OjaYEK3rxptFNW/PET+Wtv4Du6MmHMFZ/3KoZAGc5Gu2fJl9bdXz552aEIVZtWzGpT1A34x7T7
Kb9vmm8N/XHZxMbHwetlCMUasNloZFVIMiTacSk8Dl1wn1AafgfQzKt82Rgh2cxqoIS1uTQvIOHC
vpVKP5VjRgc+5XCvnvj7RBnQD98KyyMndZf2HgvdXXKlXDMQNgzhFGLs7zba/XmviS/85d8hbG6l
jI1iNHYX9HZyS2P7iWl/Plv42oSwt3FVz0YdVfiqzD70xhnDL76UtJj/xuui8bUNIbfObdywBjPF
gVkfMMLmLfoTLahXmz+W+M/VT17bEtLslGnRnA7REIzZx3h8nLT7fvh52R+3Xf6/UxFrYDVTojx3
kCFY99UmUNGIvZFKEio/2bdbZgNtzTHXpgg/qmb05npSDoGr3Nv5vjczb6aBm0gu1+2lvJgRclBf
tnHrOE4f0PlmSfc1fdIcyXTkxtMOP5EXG2IwYXR5ojnSdvQlz/ecjbuinrIDHPkqWfaxX/lyePAG
fOu1USFyDOAemWbjIaILVJ9wWdDOg7QUSBHZPvtg/nF387U1IYgyJWHThLHWgJSpB2HrGZW2KkMJ
/Y80+LKRQhj1nTVhfrHDJYsmEGe+p0F5SK4sb9nlu/78523B14sSIinqjGqs3KgP2upBafYjeboc
RpuOYauaBopRoATBovv6dmJ11NiYievxNFabe85eGQVxOMy+dorvxsckANJf4oxbmQhFJPR3+bv9
G1r4ONZdoszYwo463jh/sTGwNAMNPX8hncQnNl7ioCuxsiUcl1lMA8CFdAx0gGlOE0SLD2UQ7xR/
udHvRx1EjHxqLglkyr9bl9farnBu6lhMVebEeErt8kc83+4c5T330sqE+GHhDGSI0jYZgsl50run
cjxcdo2ttLT+fdEz4r5vFcPoA6NEd73/RkF0PGaSbrHMiFBOuhWtY3xtjijIuyCemoPWPtFG9iAr
syKUk80C3fGqQRRldfbMNChclm7t9bps+HMDD/fK3Swhlaf9nKs5jQdEk3XSD8qDFnLRKlDZ+7J0
9z8i978weoPyc7KWRJGC868P8Y3rUT85kTug/XBNmfdoooQYMpHciLKNFDJ6Q9BpX+p2APyBBr26
G5PB09Uvf+d4QiKvqjiFSvc4cCkWK/adVPVmGZpQthAxL7hWMmk1vsojpvyTWuNOx3xz965CaB1D
QhoA9lZdSIwzimrdmyLPoanfy6r/zVyDDG5yPQPtjdyFOzaNXsVI4Ul8HY+3o/2ecg5F0H8GhFNX
FsoWe0L4EO0xWcJCBx2S5V8+9O3QWRkRTx0jBSzOBlyq6Vz7NYfWDFyV2H3Uo+6jolWQ93JRvHbf
86U4LaaMdEG2i4JHZKxs9TjL0Bro7BtikzullPU3ZSYEb3BNRamVhXfORtdTQSpVyegptirW1UmJ
IGa9JTrFM1UfFFOzV4Y7lqdQtPvaKQ+XT4tvhlgZr+0Id4PtUMNoNeSBiXTACtXhUnTPSgxx0uIw
z9XOYFKiQ/6Tl0wKN0XWxXXvNE6HUbooHMPoWO3KG55YS1+W5STnpAvXBY0hKNc3uPkY+C8sNwts
zPNf3kDZQfF/wqopMOpLl0cF8o8dj7uZ0INrKc8jy09NvvztcnguXNmKJ9o4SoZ6q1JByqNonjIp
kgcC2Y4JGWJRmKUbNVJQp6c3mjveackc/t2OCfkBk3paRhuA0+pZCS1lfiSKcdW27o05yIr8zcvh
JRXpQiqoFBB89AOKRqNJdmBHK8c4qJu/3DIhGbC5zsfBnnCVAiBNvzPn/vJ+SY5EHAc1kkJdVA0V
aBHNJ0hWnDNX5liSfRLRTQuxQdnqkjawgb8oy/1ALa+V4Qlk6xDivrbjHCFY9IFTMb9tTG/JJEWN
JBbfjIGa6JrGNo7btr+W2p0+YXK2u5rY/u8ORAj5hC0GJuhpHwzZF0bOmvH5735fCPOBWcXY5bhd
uuTBSq7md0xjobh9CQtDCPKIjRppnQaCFJhkBR4+rA7Trw+oDB+JqaQekB27EO4qlIysAU0ktDTp
jVJqh6X8eHm/ZN4rRnnXpmVc40Kx1M/24EOuxmuNw2Ubm+0CSGk50M6FGMUbFQWt1it9bFS0kDpf
76FLogfJzgkAyCtc9EEcDJ2/p2WwNin4WcpaRbUKyKMafX5joEfm5Ur7eHld23v3sizB12ywAeVN
b/aBTX5krPByNnt5/OOyke0vnNXmCQ7nVFk3RhH6RzX0Vg1/DLXzAn7jDoouDF89npzmYjsVvKxL
8DoypEnLGG9NgLveZgdQ2fvOsm/mT5Kl8ez+tpp5MSQ4HyEKkPBQvwDUpjomehjVHveLZlc963gf
Sj5MN3Pv10cM6eydB5mGluz4hLsnMjOrc4kBjZTyh/JNr79JyRi3Gy//nd0b+YS5qkumT7h+yL0V
Kp4e5Hs0lq6g24mRLeCu8516Tq87SQ7cbDm+OP8bUYUWyjOpqqGuyo/xocl859idhtPwS8g+0/y/
20hMjb4urZxOUZo+wdVhJR81i3pTqe2UPydM43n3t6/g3f21Eb1cqtZR0dhE4yz3Eub6ekYWzI9n
wQRNj8ueyT38fzsmhgBeG8vTHKhAEx0Md/yYJcMxjo8quFLc+F46Dcl/6pIpIYksRteCG0HrQQT3
SN0PpaxivOzlhiqkjwqNisyskT5s92myT5b5oGWS/qJsCUK+iCyS0lbDlwJNr1TnrqxksrTSOBIS
RWt2lWJ0Fu/PGieaesrHSPHMh/LQ7OI73V++1LdKkGFSQ3JzyVYmpAhiNJPD9BZFEd76Kyf2qf7h
sqdJLIijVV0eayb4UfDYj+5V8dOUDvfzuLjgX786DqvvHn1ZeqN16BQoZ96O+1cmMG28bmfs1UN7
KCTgAsl9ZfxKTiuDxC0pYQRnNfravnXxyJIGyTUHHLLH8diBJ1jKzibbRCE3xNrstJQmfVD3GH+r
nuNa4gfSRfF/wWpRxZz2au+SIcDQAp5gzW+FbwUGruDsDiMMIFqVPQ9IaibjF7xiZREjVKoLES8U
Zte4iI8aRBoSPzkuPlBTmEqT1UuSNPErAlfmUqsiWVqj3Whb5D4B5yApyvOSpZJXD5kZIVXYZdMA
CYSSqfqUR/syuklYcDmgZBaEVFFnFnViimRElmtF8ZUMuMDy4e9sCGkhUTSnyDsUzZXxvUx2BYYu
F0NyBUl8WoTPZHqW61bholtPwpjtTSpxab4PF/KC+OSl09JeaqgxBCWu02o4URslcupN6iPmuTxH
+7s7QkTM5G4ZG1mBxiKLr9U5nGW/v33soBSAf9o2eCVeB6g9pOjGKcBJ6OQfPB8P0xfHCi+f+nZR
8GJCKHOGeJxpVuKTAtXOwbCSQ1L3t4AH/oxa9ynWnf1lc9sO8GJOSGoFsJnQ+rTBZFiQPc2iK01t
3xUrLyb4P2EV9HpXlVWW4c19RqyboZ2eGpmA3va3xIsJfm4rEzMobkuSogIe8C2hq3dlx0I18upW
Qmy37c4vdoQyJ8siKHpFSCyKc10rH2dt8XLux/pTPpdeI2MflbmbkMe0pNFIYyI6c4xadB9njEDY
sQx5ITMipLJZdYdpsfAYUM43Whsk8w3585ERXlW/bJuQyapo0TW9xvHYBNe1+QAluX0n84HNdRDN
tjBjDSltcSozNftscB3UOJH62anOILPxBhmH1WZwvtgQe/6tHaHrjxox6HLVK5ZPlhN7jY3/G1ue
Ob4DzGavjAnJZijUcSI54mYiV257tqHYKNMN/gUmfZOfVzbEbKOqbT4PSGhzyHlyip12ZsyPIOKJ
MueYHopAPQCVcJTxImwG7MqukHYSvdXTvgE3aNXVQZ0fa4IiJ/WS+sM70tvKjpB7nKKqm8hFmZh0
e+bepjI2Xdk6hMQDgaZCGQt4tpFrO4uOPsl2ccZOav50eSES79bFzGNDYs0tsBCbXGm08noMiRff
/s6GkG6yXB0cNWXA2wCsZoOqXjtF7vHvbAjZpjeUZSxdtOLL6r5NDjSH3r2sqt2801aHLqQbBt9y
nFgfwAt97Zh3bSRZg+T3xXY/BOEK8OWhio2A1nCsnRFJkBqb18zLAsRmP6NJsjQO8r5pAV+gXCfJ
GVDT2AlJybwx/vxXR2IIOYAxalqLgzZEa6peb9zQ4cmJJRW5bMuEeCcsSm3I6E5BXIYOSHRlJCjb
HzKrLRMCvar6yU1bwHKzZ8PxOX2ZE7QYzvc0cBZlAd3JmuaSgBTHojEXNqbujOzcpFfzeF03Bylg
59dn+YXsLL4C9I6T1XSAjWSa90YH7fgxCvV08ZUUg98YXGXx4vUF3cdR6V12Ch4jl0wLuSC2Rnts
eG/KCJ1TG2Zhv2+Pxb6VfMdL8qchpANCQQJXdDCTqdeT/WPWb4DP9NVKhtffblau/EPICS7VWK2a
AJ/rH6Z9fCj3YLm8Wk6YaveTvewzV7J54sh0XORjM49IctmoeAa7iyy/KB7U5RhX+Bodd4n7ngfI
l9WJ49NOn1tlHgEEnLh2741R22CkQ3KVymoFcWxaHZs0yWfUCi71uoA3KDDRV/s0sILsijFoj3V+
dUoC96gdLzujJHuI4GADrJFDbrg4PPerEl05hn/59yWxbArJw1yomYzYuSAr7xa66/UHTSY8u20C
NHGuaXMicSGerL7togYqM0Gi1B5eINT6k+qGl5ex3cAkL0aEaGLDTIYudnBCBz0OFCiJYqx0DynM
0lddz/HU4AP15O+HsrUJsZXFIDvIWIpZ5vY0ZgGLTlErOaHt1th/SzNFiehaqQAOz+ACykGJAXHW
931YYNC93xcYjPMJ3m5kUcyP5G0K/L2bpkirNvbMtOk0I8MrX+w+tDvqNeOXyb3Su3dV+i+WhBsY
3CjMBo0XCorqmTWGNyh3UfLnZBH4CFvtoHAFl06d5Jk94Rmsdg6Ys/CcxDnWyZ/TuL02I8RSTMnY
1QOgskWLeaypB93dX+4Wd8fVx75OHbeKi7kDQO0TyY60Oavzx8uRtJ1wXg5EqLb7QlcbuwKWME/C
eTr3sq6L1J2FdKAb/chcdcHQVbErf+n9Kj5pdlcTSFy4JmXvWbvLS7ocpKYq5IZELxpaOTkH2pi3
afyUL86dm8jgi7KNE1LBjHu2rVMbGQjoka65LaAXf3kdEgviU4Za4EuLVfAvlZSYj9LBCvZw2cLm
TCHEaS3w3Rgu/is4WE5KfcpLfNSpp+TgLpjLb86QgvLTBLovnE/efXSP/Z9z4PDAebEq+BzTDIVF
moVBnrrxbStBf6HZRfOzZHHbFdeLGcHzKhW8Y5WGEzI9Ck7p5+SQ7xXf9ZMnA0x7uPf+HVCRyThu
lkQ6UTlJKiBdIs4vZoWi5wU6ZxPmiFR7wXymfqUgN8wzxkI7EP7Y7GaijqRo2fT6lVnuTatc0RFT
gTYMNrVoch+6s0AYuF4ySb5uNm+KlRXBYRwt6ShVEFtOcVbQfYxbcL6EqRKHRvMoOT9161Za2RLc
ZKCKORk11EHqHoA59bM+9H7U274638f0yUhbvx80T2X/R9p1LcmNK8svYgQJ+lfaduNH0mheGDIr
eu/59Tcxu6umIIo4d/a5I7oIoJAoFKoyOSV02wH0yi7jN7GSL0qp1HQmPUlAJYXslL7miOFjeVE8
KJi9J+Zb2WPxyqzGHHxUnRNLz2VlizIv77kJJCsDDFQtshrXI8ETTrcUbtUpaJFpOFELxwSbKJhE
CLAZY4K6QKIdxJRYmkk4kf/mdr6Ogk0VSMOAWtD4LUk4WZn5oCMP3fdPJo/EkjcUJkQR5nZZpgwt
qUaHx0/oiyrc+q1tE6Af1xVTM5HE/XWvTlo/ZODgBAA+4D2ysUQXwud+cehRE/SPBJ/gcXYT/ezf
Yjzg/L822WGpRYzqatxpOoeWPWVOcKQkPAQOPR7e1QixMsZEYHqr6lInoS1Uqo8VeE3lb1nyngeK
lQk6x2u8q+a6bFHa7xTCq9LHtimcouBZMrVD24D/nuN8fwCF6/QxwKeirqnR5gFLZlMuOhQcObld
HXQQ0fEVXrax/GqMQT6tCaOM0Eb1bCzsWvNi6S+1+7rvEDwfZFAuJD1ep2Ug+WLU31OiHhO5OOyb
4A2DATYSKXUdZuDBKMq7UP0qpvY0+vsmthNHKzdgsE0YFZxBAS604im5733j+E2zskdy4FGvbB98
P5eEDcYoi3w4ipiuzOxuRAP8yblxENC8JsavE08fcTsBcR0VW2SShyCU0CQkEc2nwKeMWdoX2l6o
WLOXP8snsH1a+ZOJEpT92eT4BFtqorfIHAlGjv6lLrOiGX3pHBTajo2us8jgginIepFTx16I9nVC
2zPCllMft2cw2zwtQXtfqhcl5JUwvL3t72Df2x1lhRVNNzVGgMpfXKnVu8CnNANqblFlDprUCf3i
h+jJdnDGCxDkH4bP+7NK3XzPOgMdhjkqAvibUMBT/lXJX3sw37aTFRSyPS+qU4688Jq3igx6qGqt
Eh20jE6iLl6L7kcRWZH9IfFMMOAha1lgpEOOK5YuPBtKftPq3/+bBQY7KtKk+RSgPLGM5g/mMh3R
1cAZxPbVdLXLGOyoWjRwSj1OerDT2aFwnyf+QAS7QVNtNQlWPLrQnmjEu7IY7LjwwHBvmbx+W7oY
O87x5ror14SeAhmRe8FNITFtM4L02mcBneYBjy+EZ4cJOWLNzIqZPrDPHTgFNfC4qpeEPEsDJ2Wx
faW8TipbmNJlRVwIIa1IcsqPCzo4PquH/BQcAw+JU/nH/FQaVujxui22X0VWZhlkSVslykYiY3x+
0f8j3g3Ge91W7mieIfnAC3HeMPj3lQPhOCXihZAtM6MkGKM+MjpaQ0kzxJlT2uRe9SVagsw75ejX
79ligjdNTOV5TvF4MHhxbBOXsvkvfvYRr8q3uVP4vDvs9sl9HRszmyV6JtOkoAlw4bWRbitcKSF+
/Z4dfrVBMWbl+Utrhkkl0Bhxvq31y9Jxzpo/hGxXAwzuRnLU9009Y45SrzjqHi2FF76gQ2L2JLfy
A3d/PLw5Y2C3qFUxnmekpOfUtMP4FOqDO/H6s7eB9zomBngJKeMCuWHk76egcFVV6ixVHJJ3BW5X
Kwz4xkMVC42JfDCZU9mSo7m10vBrzcsN8gbD4K8YVk1o1jmeY8MZDeZFYU1mwWsn4xhhZb+6acab
R4csmlYYn6Wh9FWFtz15JhgkCCI9TGUNca6pPpr5WeLV4my/dsg/18Ngtj9JO9zcohK368gOb6tv
o0vs8SbBDWS+U5603hJuqPY4LzHB8WiDQYFeKaqwamG2lAerkB5BdoC9lFn/ad8YdHZXONBEiz6X
ArCtkFBaJGRWp5uuwWv4+8Nhf51DBg2EMJWmpEM2MGqcNkG3b+VFnm5r1Q1oPGzdpwz6PMfYDnev
NhlISAKw50CwBkXAcmtJaWGNeFKZXsOKps8W1bAKXrve9jF/tcjgg6y3cjAEEoocx0K2lKCyZnIb
SNJ3feSx920fgAqRdROSFNA3Y2ylQqFBCAxPB8VldsH/fJLAWYPWPZyAh7I47nvJ9vqtrDGYVJMx
IUsOeFX84YJX5ocYtYlu61CuFeUrWHJEK+LEMpuTuTLJ4FM0B3NsSE2HGtjWQ2w2L51bhc+59J6T
42qHTZ4JSiss3YL2oigsbkHLY5OydiCB5e1P4fZwwHumKhKYp1h1gqrO67iWsNGa+DKBZG1AFhoR
hcS5RG6fu8rVDv2O1YbW6z4P0wy3yOWOXl/pPss+1fHbqzn6zjiTtwm+K2uMF07RoslSARoJo21s
xbxJcw5xyHZEu7LAeF5coYTPHHB7TC5F42TP3TFCtGccg4v+Ib+0aLSzEGD6/22xGN8TdDz8qBPS
W3mWI4V20uoaBavIBr0rDLuOjk1s0DxDp0nIdqvxB734mPDWh87/b6Hr6v+Zw7HXzSZOihktt2Sw
ZmG0UiO3oe/7EOgHyXzcn7VtZzDx9gu2J1lkRWpnvHPqU4RbY6cfhvKUmBxn2x7M9f+Zs6qAdEnZ
qyjmbJfC0v8qOl/Sbko1sFReQfT2Zr1aYo6ruIyUYaSFNYLwGoofxvpbWeNBLuRsVvo3v6/O1Qyz
Vye9jqMiQDeTWJzT8tJWoLh/2F8Tnglmg45ilKiTDNgZp85PoxzK9eVNt3zYt7J51OIN89+VZzap
PmYAWGWkxwMVVdCONMhvuNrbvGVhtuWYpAbY4OilRUjakwZmWbcehMWK0RbtQGJG5QRHfwCfn+Ni
w9dQMZdanQE+s+YId5TujtLnR7QJLLXDI5VfyZ94LJmcJWMp+5NyHsMlQcxcKJFVKre5/jXNX/YX
jDOTbEwrdlCznWfgAh4KcIKLpdv0WYdSjeI2M4m7b4yDC2wkKzZxV/WUXy9pj0F3E/KyK9vph6v7
sUHsVMVBnCRw8uQYPyruhPu57NeXwEKLo2siF7I/ns3JUylhtgwheIV9C1NANy7oBXAuTyfxNEZZ
aXdq2Jw0sM4eu3kq/qM95gKSBepcz5R4LhJei95t4sCKdIvbu8sbFnPhUFAvbaboCwJFjmgtAjgn
TJugrKt5D+qtpo+B8VIkkSjrCLg6FLA3cmZrSGGaWX/cX6XtzbuyQ/fZKhKKx16XECHjccKfvOj+
TfzCq76Kd4MLlz+IZzQccFZqO/pa2aRzvLJp5n1fNArybyUIrZpQd8LAdNulsUlRPanyaBVLZsvm
SyeWXlAL6B/j6bfS2fvtTFl9AQv4Q2LGSUaQo1hOQX3T8Pi8uUNksD4NF+hdFcD6xlk8OqlUUG6+
M/0ST5mNx1lE6nR7w2EgP48XQw8lekQ+iJFNuSwjTzwKmav6MtJI2iNPYHkzyLjOH1tT27UiYr4R
WGKSyAq156nPLSP4EgRWw5OK2jw1V6aY4Kwc67aUSmw4WvtceKkv+YLfQZRjfw45HsHW0w6CUQxx
hjYFswPTzuDNA++c3DyxVgNhkKNJl8pIJxRmJv2hUfy5eynIp/1B8EwwoDERCHYaDVgZDLLcTp16
bIThNh9UDmjwzDCYgTR2ICYU2pu0darvuYDqv7/2R8JbDgYiypQ2kC1ovjYmzUGtsyslMidu4Zlg
MGBpO6IVEpAvDT2xd7OU41G8WWIgIENxXLskeM4Qc78fDxE4CiteHdD2xkd/nSzLpmmwQrBzl6V5
IFOCQl85UX1H4xh9zZA9po3+9Sdezv0PsPbTHnsTS7qha4uWEl+hJ16wWjt0aamaZEdnfmqKa43Z
+qmQpyhhDNF5A5Htf+JKV3XxEAodgZqzXNvucB0aEz/MpAjUpsZLmwp+wll4RYP3vktv+8PVALP/
89bsxVbC5lx0Mv1o8mpESD4mz6XQvetmrl5NMTgw6kI9zBl2TzpNdqH7wB47bR4kgQMEvDljgKCu
OwWBMF60FgWdsLUsWajef1duYzUYBgqSpo4XXGU6HADRffBDPySecjRGy7QzEElph3j0QodHTM8b
GQMOShcMQ2SonTMLsmjPwmwb8cQTe9g+Ra/LxCCEqVQiEWvs3lavrDY6ZvqzkP0o9HNZ8cRYeONh
IoTaHBChDxQo1DNJzjFP0Yrz/+wb8TxL0tjIqHyb6/uKPIvc3Crdfr+HOD/niuUuUNp8CSqc0U74
UbRpMVppG981tFEIJ0ppsr9VqUvtGWOwIK2RpM5CbFVputXGxcK5atXgTFCiz/uGOJjAyn2IilA0
Y4FR5WheVCunKEpbDX7sG+GtDf19FW73bZ+AhAPIJqJiIJcfg4VT57Z9tbxuUcLgQDiUS68neCXr
T1lsNcfcjXD1n++Mp8kt/4dmEN6IGEiozama6MOsoxizl6GeTqkzb3/Stp8OVmNiEADU6roWlJT+
RcKIWvS3LH7ykXgNbsu8GxHPDRgg6MRQUiIFwSeZtWMsBk4pzA9Dwa1A2N5E4H2HzLUMMSNmTESr
h7KsQDzVOcURbZm4lVTn2YPQol1xI+ptdLsaYwZV10qhhgGIDE2q7TCZbp5NB7Hu7BQqnGLGI0/Z
3rNXcwzCSfVijBklgQlAxlmEt2kPcZS6skb5fQf5T0tsvisaBaLFOkhBcmN0uyXyu3yxdUF23uWB
VztM+GOAflqXWnSpGTdURUL/ahwn27AqlA7yAoY/hFpXWwziyQZaUlKB1o6eFk/3FiSHKlf3qUaA
8D4ydfVqjImEYrVb9KLDq1wZ58dk8mSxusjVh/3p4/gDm+6qepI0tH7UmUn1bM6mlUimH9fGjaCG
9r6p7e17HQ8Df1PVR5He4ooqkBY1AhYRHpBU2Lex/bi4mjQW86SgrtscV+7+lOIIJLZmZ0+C3Z3I
i3mCDpHPU3Kg+/P3Q/A6KgYs9DTRqyTBKgXDlFkiGuIEEto4TL7meaTbjV7e1AHhTCUHNAwGNMZi
EbK+RVVpH4deF4Fn6XHJSzskH7OS0yfC9XkGMbohIeKkIuM6+70re4WnjLZ47FzikYM6WpG/v4Kc
+WSFe0i5GLNiYmhEal2tv4TRNxlJ8gWldOG3tnrat/aHxN7P5WOlK+VuAiurCX8pvim+5AmWeaai
ptm59cAr6w8+X5ycsw9YGUsSiHXT9TDZzoLVaL4RI+8lPu4PjLOvTQY8+ljTBVVG6m4IJkeLiJOP
SGaXglMlf+1b4g2HiZtwzU1MU9E6iGd8jPpbrX2pew5FFm8wDHIsSVSnQ2UC4pFNJmjmMOJXdX6M
utnaH8t2xHT1BgY9OgSWdRqmqAIUe0uRpsOkvy8rdDXB4AXCTDXNFBwhVQnh5ASnb/l55HU+cfDB
ZPChGRVdKkck0UpVtbXhYR6eitoL5/sl4NUo/yGqvQ6IwQchk0vDXFB/EKQWTeJKVvpKC9xLYsk2
JeR7F4vFT4gnbFv1rCtIhNO2PFE8iMbHNL1kAcen9+ePsG09UdhVopiBAi6uMrsHRY7cEEsprCoI
7SDjMKdsF7WvBsREFToJ8j4VEKe3rkQViCYQxSLGtQJfcjIHL1C+6g5uYEHNgPhtb8Wexrua7Ds+
YTlkSRklVdIhDJCeGtNSTvThqzqj6HZ56B3Nq3xke3jdvfu7mrBUsq04ddpgoJp+6GorTGzU9lkJ
gcDiy/6m3gcowlbLNNA71nKKtwW6RoPzjC4BXmBIffy3IEAjIEoghq6pLLFKZJIsCQJE1SJ6u+Nj
AzLq/k5Szkl/J7YvysLTmt9crpU9BqdyHYKOkoyMUl51h4modj5PzjtmbWWCwSkj1Do9A5OLUxiH
qb8fzFtt+vbfTDAoRcywCciEbEgtF5CMJk5Xf4jFL/tGNr1sNQ4GnkCfIlS5iM0F7Ut9wRvaQRWP
EY+8fxsFr2bYp56o6FIS0LpuoKB+9zeb7JRbrdeWkH7r/P78LoKRlUXm3tPWxmjEJmBQlmpPlgV/
EXiiKps7Z2WCAaZqiPolmTB3UnBMioOaHkUe2dl2ALaywQQqozy3CiGgpwPtQuN138hJ92gEZsRO
hnga2oP0bsU7QzajzJVVusFWyR5olclTAm0VJwZ9pIHW0ATcIwQ8jH3lhFVo1wtnO22H0SuLTAxj
ZI0eqAsQltyMJ1pLF7rNIUO70v9C5rPt9JqCrnUUFZhv3roaXpGOiRAVoMhVpkPfP2TxQTZval4t
xrZ7XK0wkxi20fQ3bYbRyl6ZOkIruyKPO+EPO+tqhZm4KJRKUxCQ9cnnN2HZEG8bU+Z0bn3s/NCr
XR6Ybx7+2tUgA65pnPZ1o6K1TQ7NW6W2TfkmrMFFX92n89d9cOLNIAOyUx6lpmYAZFsxOeXap3ZQ
HdTxcaLabSumoelERszPFgEJwgKV9g4PkWqlokKiKj42eDOydJkX29IF//0YvBpi8EIo1LgUEvSO
YwKNC/JrXtORkHMZ4BlhAEMSY5F00EpxxB6cE13pGmbo7i8LzwTj2LUuBzkoMxGZ9JEbtMieZ7yX
Bt6a0N9XO1Q1oC7YZvSZKxXPsTFYFYBoVHnROW8kjC+Dg0oqhxD0iFIQ/Vjk0cHTNyd25I2E8WF5
jmOtnZE3L42nECww6WCpvDZa3jCYSCFLCZLzfTU6k5pYOWJU0d5f8W3AvHouEyUkpA51IuLhp+nM
DxB/PyEmPZCstquQV0a7naLSftpiMxyC2VLCLYQ9wsF4EL7RAsDAUZzsY3QLUgq8A6jO/uC2Ae1q
kIkUxMxo9ClLYVDFvSLojxIYtea7Oq7sxuQtFccd2OxGbeZdAE6YAY+d6MxVSA1u0UG28KjLQbU/
nKjXYTFAkEtZJ0MiFuGj27uLk7rBUTwqluBnbujx9A62rGkiRE+oTA+6sdjS/rIzUWc2dJUjdLaB
4zs41qiALq2/tUMCW37+fy/aL/aYRROQPVS1HPbE+a6DJIHsyFVqjR3K6N6RM/3FFAPbWtPOS6qk
tTO8VBfKrWM4mW6pN3RouRc79fkdEp6/WGSWbimipZ7aonJU+lwIqVVwhs688IS7ZBRVVhhrVIY2
EUmucK8O/OkpdI3j4lNxmephPr+jMAJDUg3DNEV4CHvLjIpYzwVwrDpjKDfWnMWfcoUXRG7A4C82
GDTP5ZF0kzpXztTOpSVUip9XyuO+323FW78YYfB8mOKsLuo3b5A8DeA0fRXs2qGCDp0dnXSOn28g
7y/mGGgP8hLq04ZSOXI22F12aYUfZoZkYsaxs4FLv9hhEH6c6jJrA7ApxSWVK3aC8IPOpZukO4UJ
gNZG2MKfpg1qCVVIuTPaaJpBKoxCe+CZqO2OPV7fMmfm3p5m1+6tIyUqD3npFEHqmIMVKTdTnVpt
7u17xPbMmTKBc8sSCpWZbZTIgRp1EbaReIfuRafo0R7JIzvdMgJtWsgTGKouErYOOtPSsmpjbB9p
TG2xuh/SH0Ffc46MrRlbG2GALo0bpNqMpnI6RfCaz2Utn7XqFPa8o2lrn67tMDOWVo0xJcvcOFF0
TiUvVT78/1dk/f/U/mrlMVmKiU7bxqnbS5zdt81LEXzcN7EJnmsbdMFWNsplEoRZnLAv7zQ0YkiH
2FfukGx4S+nyBLi3YiJtbY2u3MoaaJDRo5dh+ZdvNcRcQitFbYTh1OBDluz2e4LikgMvENtI2v1i
kwG6fFCSFF6fo2IqPLR+dxi9CHp7vOskzxkYgMviNs8rdEg7Iwk8QxMuujhwdijPrxlsQw6jKgLo
POMNsrfkMbIi9TSq3xIe/8n2UDS0XhmyiHYyJiYxNNJAewN2UGAfp69h8rzvdNvjuP4/sz/rWkYl
BCGVowwqmFU+iNI5yQwv1f19O9tgc7XD7M94WpQM0mKNo7SPU3uWklPBE0LgTRX9feXQSdI0OYQK
Kih/6Q9art7GM48MjjcKZocucdSD8rqsHDK6ffaYvmj99/15+sO2vE4Usy1RrTQnXYo4bTzNPwRI
yEd38u3UoF1pcildFiqlJI5Nng8wu1JU57jTNWB0MNSuPJ0TAdyyTXisdcPZHx39J/awlsTr4JiN
KQ2FEDSiAHYT7bnQn0clsdLlkk238cijGOUtFbNB0yYTlVJG4BakBz1+UGPwcnIKcznzxpYWxm20
mGIBvDbi1Fnah6L4XkOnQuDKpm3D5s9pY0sME2IaTVIu8Ak7vqWJzOU8VhBNS33hy2RLdoGqY5BA
jPbijefy6/6a0W3z+5qZ6FE3QLRksqVZkySLk1wgSZuW9yZqSFIeBG2Gv5J4tcB4RSCPObqEpcqp
pVMFltvprHwfwFZpTfP/+J7JNcl4x7RUJqo3YFJ6mlVowFYeanc/a04TWu2lvm984/+fssHJ93OM
bGmWSrB+QoslzEw/Df9KFagBP+0v1KbHYzXoGhmqzJLk66Pe6G0blM4QPcrpj+W1Ejggvrl9VxaY
WZuHeokCRI3OrFR2rZxQxeGr0akjt4TL5L25ua622NedscyxswIRKwSN3kt2n7u1HXymdPzmK+Vd
RMOSMx/yT/tzuB2Drcwy5602VoIqKJjE6BK8NscCbwap3Zv/9N/zgrDtQWq4uuoquCDe3HR1ZI1L
1SxBArCXtQPyDmGSWRqxEoED8JtbGHLH/5qhv6/MFGa4VGI8NBCX9VPhmPBkNbY9DyUnkk40IrLZ
7kVtyrZtsJugPG4pSD1lReXJ0/P+2myP4mqFCVUmSSz1ph8qpxLvyXw/xt5/+38mRDGW2dTSCiHK
sNzX+H/J3v9/3iwxq0Bqo4rElIZyOgRtXszZ7WNOXcO2P12niH7CaqGDsF2iNkiQrUCMTcbcquTc
GqvJF8wf+4PhLQb9kpWlXMVIAj0DnlUPRQuSm3eFWtBB+NenKBatDAhaMpjL27EjXMYYam3PNe+t
lTcG5twZpChYAhNuO6FFO75Es7M/R7zVYOASE1QaYYbYOlNiCzTkQ/Wp67++qwMBF4OfU8Vmt1tF
gohl1pa4Nwp3qteigd/8ovrRgZz7M48LlzNpbPVe2mkKrnDAksg4xsFj3nGCqs1YZzUYZpePi4IQ
fgYk6m3SpJbWxeQQBj06s/tIPjSVLgzWQgwC+RIVOnezNHAeu7Zjg9UXMDgARoosJhVwpnVnV5wt
3at9Wl2V5Y4KXvfshvcyzptS+vvK1Q2l6eIugR+WI/Q7Y3Ic4trdd0XuoBhkKCYlEqDmQM+1vrEq
NEJMBxiqIOBGabmTG272nk7Tb3Ej2v8ggCmKIrRMfh3VAIHNwmgQHccfDV9xw4fUji/1RbJVO/UC
myctvX1xutpjA4a6rQr05cFe6+ZYKWyD7iw91ji6T4tNaZXUz3NuvWdaV0aZcMHABWOsJHhr9dI5
NDKHorpfufGRvBUZ8CqfN4+QlTlmc6SKUAvBDE9ZWhTUnGoCWan3BKorE4z3SyGk8GQKihCi1xOv
rI9S/sSZNfqZO67BCumMOZnAqUmHcde63TE9pb58M9ko2vkfVJY2g9bVgBjPRwNgG4oLligWgluz
CQ55TTpr0kcraJTvpcbr3uXZY07GdhkyaW4BH0N4zlDDp6T3UfYjKp8KjYNUm+fLamTMEVkFaiqm
1BtEVDVrxosqPku9bnUhZ714Xseck31TxqY2IhQ3h8LWkmNa4cpUc/zu7RK75xQMXohSLTR5FNZw
Cs0nbubJ3uIRu3Bo1c5yS8nKikdiCUf06Th8daLtyP86m5r4K16VQm12MhL8Tj/bwStVWyl98jnJ
0WxSuOkTL0e51cb11jT4Dz6yIsF5mxVG2GP15pPkVd50CA7lEe0S/0PpFWcBNQY2mqXEWUpgSik/
zqHqheWxTXnR1ObBvZo/BjhEKYE6woA8gVwpSXkPacIYysRZ29SWNijzWdWy7lzHaPo/pTUpIYwS
aiTneBFvpMxRakJnMzA7ZH2kOLqb5fQidJktGbXNQbDNI3s1WAZUVDw7Lip9FkRjhp1DnNJJvOAy
31UzXqdp/Vz2oVM5RnljY4Bl0ntQSnZ4ggjm2iWLi6PXBZHM/sh4q8hgSjOMkt5LUglK+ObY+8Oh
cccLaikP/80MAynNnCTZMuWQ5vEpKUgO7oz6yO8e4yCkxmCKnGp53lY0dwXagdYyw7tysEvT2R8M
xxl0BjkatQKRvoA5S4xjO7+UvIiUs/AsWfIUpXGh97g4JsGNNrhy83UpOC1H28uuGZKs6RAbeePU
X4Wgfamp/Uyj7gItH1V/FMlNjQIBeXGnWUTzr5PwGEG2I1KwMP1rknGBmPSVMWiI1wYPHApuDIp+
+RHa9bbiNf5oLZ/3F2l7Eq/mGFeYSJE1GaHIYFhpfBtKlsDjntn2tp8m2Hxwo0V6rnTI40hJaaHa
zJpbyQrR6RnywnmeJSbsrGaUogcRAL2aPiUGmiSWG3Oy+553CX97Pf/9UL4OiTk5slwnTWKMuMIe
iR3Z9Qcdx6HhgYmSA9zbe+hqiDk9gjaO66nEG8SCAp+ZxJYmcpCN4wCEfsHKxcVGq3qUSmF19C8g
mVak7yav6vMPMcR1FPQb1jYKlM4u6O2Fhv19AemjBHU9RmS17Un0Sq/w33UZv+4hwhwJYZWZRZOY
oAWsH6b8rPKaHniblDDHwZRqeK4lCIpmiO1QPdTI684D+C36C73GcYMiCpV7/saAgkCiYikzZBeK
4VNSovl7eppqdylO4L8M0bSnB/d66v4nZGAV4WMVpF95AOyTcYbHmYVXLynnMWlzdiwrCW+KHVmg
0YHHSXQ5eaMQQcV8NKVTbUQgUC7b4/6Y/nAb/umJMoMQwZKGtI0A+wkUJKUlvYhugb4m4xIeVZyF
HqFax/6+Ud4YGbBYgnwc8giLB7kkP9XPghHa4xA5Eq/gkWeIAYup0xWhCbCV+yqxwE0ydRcZxdUx
xzG4k8hAhiFqUOqo8d6RXNS7eQbbAt0A2nP7oqooeuz8wuaJq/OGxiCILOW5OlZ4J5LGT8IQWIt0
SjI3VzjcNfRvdvYZqxNfUFoHAykTJ4xRhEF8cdbclCdD8ocrztUJGfTozRFPpAjA3qK8AlccWgvY
WPSSw6uD5w2IAY4IV6m8UGFqkf4CIdeU/QUuh333pl+7N2dMBCGaqKzvFZhArd5BFCsbfQS+Cl3C
OPkCrk9v39o29MqoyzI1RddRo/XrWWJqC5G6EGf84OnW7LZvcjuoCLKiW9mdub1NmxO4Mkcdc3V0
6XWzaIOIh68UyiP6Ny1H0QwPBHk2GH8QSS6XYYIAqSruVAMa1/dzzcGgzThiNQzWD5o0nMscJ3Ck
fFuSl4hXNMddFsYLRgm9qSDhRUFbb6XIbMpODQJFSfe0J8rePh8Wnl4QZ9bY9H6hjiYqvHuciSbq
KDtpuRULcoyy0OF4HGfu2NS+tsRCLg9w8Fa10tu/VVm6M6ks6RXV0IjKzcRaODms7ZDpumBs8foo
9mOcq8By44PxqpzwEA+CntS0pBNlinvXEbWyxpwc5RyEoFcHvOY6en7QWdpY3Wh8MsAVvRgTZwtv
YvnKGHN8DGkgQcCNxrQmEo4gtVURwGh2r3Ps8NaNQYp2QgFXl9fgM5I/J+X3XOXsKZ4DMtAwRaCc
Gjr67K87S+SVKA3sJ57yOW9jsdLnZjWDxT9CPWJVWgTLgieKxOkO4SUIncVNICdlvUN1RsNb/78Q
y/bsq+FAJnmg57ss2HHSWGpEcFkbOAfHdhwhy5qhakRSVZXxOrFKSn2itUjhR9CEHeSD4UwP2ufK
lWltPDCjSDh7edP1DAP8xkQkkJhgwr+whmz0oC0t1ANjn5KT5a14asXCFUXeHYEiKnssosPbUCRR
J9JvrW4kFFJijiHSUloFPR1r6j6kc+gE06mNhWMm8dhKt7x9bY+JMudRT0My9a2jCie5+2tBJM3B
wa3JW1tgl6uTczKHGFF/gn5Lc1FsXOPdATQY9vxtctOj5s2HzJ44j/ebULi2y+AF+GSHoqMzKfr1
j79rT5APUf+pPeFRe221AaNY47pwDGwsSROVdaXUjnaj93gS7P3QOpr2chuipSe5JQ6ezDjXEt7M
MkhSSmkXLtnQOs3SPGb5ckgMaLtkxdMSapwdwHMTJtbQ5yGrwZBHa17EV32JnTkIOF08vNEwsQZp
hnhUcyRHOkO7r5L+gnjtYjTFLWn6D/s+yRsNE3UMeTyNBl0rqvOjpWfZ4BZcbV29V+7AhhmtFpdG
EOGVJwTp1RRMbm/ErtmVL0OQ3UC2+iURJnRytL4eP+0Pji7F7whiEjwUKyqiXWZwhSDULejXcOdR
Mq+E2LwSKi9qE9wtRuJIYcTrSdg6zwgay/6xx74Uz02rdwExaqcrH8zYWqLn9Nv+iOgX74xIZeBX
rtWwVwK9BqM9pW8aIE4s+Pz09rZXXAfCQGGpNvNSGqSBxo6TDgdl5mSFOQvDnlt5MFZFhDZ6JID1
BzEfTkmugy5itsw0gZgKD3h560KHu7qCiGqVT2k2104vqt6yJK445B9K0jn7i7MZaazXnwG+eRQb
pWiw/iBQxFsfJSVHzCneVT8WlzYy8lhXeONiUG+ogiQPExm9I5Nbi2cD1NQxJ336h7Pj6goM3GW1
UUzh0kKT2h/it5IV0zVfzQdasRI6JadIZxP5JPAcoPVO1qDM8etK5WjpMeSybJxQeuibH13TWW33
wNV22vTvlRlm4ibBFMasUmunqm7U9CEUPY4n0H342z5dGWBmTRi1WM0iGKDNYwr0QYRb1KgcMzfz
edwhm0EgWdliTouhTLuhV4EJZmThgRvZ9PQ19WNbi940FZFMrS1eZdG2q6+MMtCqpabUplAoAq9m
hCZxTzoItnFR8Moi280Jnfbu/oxuurqEnkxkLXRFZxGjjhVjgm4kqu7F1jYM1VERVRNCOPTi2/53
NcMgxdzJjRZMYPOqUtGCg0L2rrIC80NP3iGwh5j9aonx9LI3m7rsJPStdLqVZ9/TpHcygZdV2Dwv
VlYYR1cmrSIlnj+cXj0L2bNk2LP5iM1c1U/IYJCU9369vbGuo2L8PpUUrWpNhBOyepf2z3XBKwbg
LRDj7EbfV/koVIi+hNrKkbYYjE9NMVvTe0qPCdSqgOeKBO4V5qRVkZQrowwjCYfelqrIjs1vMS+p
tOnVKyPMOVtPYhJ0glg7hhSXVqpFLinHYwm+kv3ds3neruwwF4+8TcV8NGTAUf9o9LHXhnZufBlH
1Yl4fbO8ITE7KI5yo1VEyDkq6bEltSVNx8z4uD+cTSdYDYfZO9AqC8RowfXaTBVLLqPjbMwX0dCt
vha+7JvaTDWv/YDZQbURKGbd5S2q/yZHgqxJehNfTIgXg66Gc/htI/lqXMzuGYsgWJCeRacPSpF0
h1K3Jc5giccqd4VX3adtWrzb2uaOXdlkNlRZJHrS6i38PIi/l8l8Gaf3lDGsp5A5Kwrw1SSFhuWS
0cTvCYr2f6RdV5OdOrP9RVSRhOAV2HGSJ3js8QvlcEzOEunX34XP/bwZGaM6Mw8uP+wqelrqbkkd
1urdjBXtfnunJIr8UQgLQt4ZqFr6XZy7WhG5XfnwPglCSECDZGBmY4S2bv651J9TS/Lsk3ipIUSD
KDfjMHUQDfCOwLFwW7KHHhX+kPQIQB+3dZG4qSFEhD6Ou26wdZzf4OSbHmh6LrkkAyvbECES0DpI
+JQxvFUUJ3Dt1nJ8lTWRv63IaifBwroMIRh0atRVNMGqmYf0gYMOhN7MHT+F1FNkSyZEAlrrKVUm
eGeYHVJWumV+HySft7WRrZkQAcywyROj52CV1A6Bdd1V73QSwdvtVq9a1YYOXYxuFUxJdo63rYFs
lQRnD8AebSrgePDD4pHRe4JW+wHHwLaQ9VfJJWqJCC5DgrkQK8c1oD9bZ+RzH8GpG30jhzm1T18M
WaVEsi1i1jPPHVVD8xquNax3OXFcHKcSlWQiBOfPADg4TB1EROFXO/U1tZAIWL+yL9ZMcHlczLq2
yTq8gtGGOuP72yeldafD3KjfHOgH/WF7k2Qazb8vXt1lj2ipzeFSNc7GdJJOykssTQTq5BQcDAVa
MH1gVnkmK1zTmo4ThvO31dDnlf/jLbdYN8Hvu6ZEvTxGqKwJXvXzc268qQc3331Jn7W94U9HxyM3
AFb0wA3Vdh4aMHwZPYfsamAKgcHoGQmAllb7ZH7kqTtyRTA9YvuYLrq1P6tIqcogFWTLK4QKQ+GN
3TUIFVr9eQKrZf3ZkN2xpVoJwSJUdDNNI1yyK803AQzuoyn73FxplYcJXQVY/JVXeLLZSIldilm6
IarrHsPi6Ac3kLu9qYvjtsFIFk7M0XFFM8loIobzUjkn3ZWaJl/AeXN6ixTLJJhnAISVLS5dCFD/
FOiGvqnft8qxqJ/DNxDEWbr+W4SYuDXLiXY1h4jBVoK7EnwJPstJtdtW5C837IsY4Vo1IJHQNDr8
q892VNk79rOW75ly1VZfpuSOW5bbdS9OLklB/iUcXsSKAZezbOIKtNMP1fU8iqW+8ModQJU+z/8G
u042vyGVKARgNODoGgrhc12ER16F2fB/JxBAj/0ELJa9rBdaKlCIwK2lFGY6QGB0AhUOJh/mdKRx
Y8G18n12kDEirRv+ZUXn3xcB36HxiGoujrDKOobGWRtSV5HdwdeLSwujFKJxnYSA9ZujfO+R7/OI
DzuWh9Qj9xoCb3tXeaFfSxz6L2HqopgQfDPShY6VIEylmRvcEyTe1d6tQCswef21el36zin8tO0V
v3iQ/jx1LjKF8GvVTYCpB3iF+QXTKuC5q8/Op8hvjvyQ+CAI3GOoaXA/Js+/qGxmreXcd7INFWKM
1jh5SpFt+TVONZeXlZ36Y249TSKv2znnEkbUFZIr6rZQIkLCN6mqx+b8Cgq1Mw18FY2TbSfrP57/
8r+vLhFB4a04MhRNhWdkAAh2wmNTvPDwPp4+cO1k9vXJ0SRv+9kstwSK0YZpShfGyF/m+tNQHaP6
k1LFLg9fts1mtsQtMUKI4VbDCCuQ74vRlGl8b6NHqh+D2vYaRbaEkrhNRMx3szdQw7Hh7snp3zmj
+HqeM4pQFuCSR4VMLSGyUJWWzNTntCxwLvOgcdX6pJil69iwko/bS/iXt8X/PI+oQoQxTa4PpgoD
bHeYL/XSXXdkZ/T0oNHakRY8JDGaqEJsKRQU9Nj8tODn+ue/g56p1/xvfDb6+Kaa0e/4SVQhrjRk
AF0qgzyLPtbWnoHGtpVNEUiVEgKHVecUlx8sIfPbDNWB+AxQ3F3rG2fVn2kkZEks2Z6JYH32EFqN
WiBCF6UbcYz+VPscTAshPbLneURXlqpbD1KO7eg2UCIBc/f6qKvyOgbIS934afUjSFM3LA3AAMme
Hn9R6yJG2Cy1HqcpU+DO88R4fa69uW3p35a50E+/bRu+TCdh05xRhQYdir6V+V2zfig9cLuIpD14
/e79WyFxFrJtc8z5x1i3wNxH5WliksNjPcxevi/cJY3RYlYGzD7fLn8UGso3xcEwdub0sL1Uf7mF
XOQI4dyKxoJnFBuTXffg5HwAtubeCd3mGF/bjtu4zbnyQM8ySMK7ZIssIbwzAPH0iYOikaI9G9O3
gj2EMtVkIoQ7I4+HOklAwgaiocEt0rva/mZTSaJTJmP+fXFRrPOqLPq8bv2wHNGTwT07/TjEz9t7
NJvrn0fhZYuEMF41ow7cKZRFZ0jAYj9DAs55DlnjpyYzOSEUGEXfh9oIOczvd8ovsEMQKNnXsIS7
0Qckgue8EF+RzRDI1lAIDQp4bVC1greOVAVL561ifc6bx+0llHmrEBG0sjbTPGPgPm6OJD9N/W77
+3+5WP/eI3HAseMp8IqBWezXjctRXxmQlQp85vZ7vP9HHBWx9KiQrJs480jsrJsmA/Ztg7czI6ec
Oa4ug8tZPwAx8miZtmFZIJ98beEdUMGdjP46AFUvPCK1Aeaf2MtPwE7BpLmsbWJ1oxbiBKdNqVOP
bEBPmtYeh/GIC61ko+a/9w9nWggQPHZoVVaFGR7LoDXam3iNKJ7ylbmaZ+3Vq+QgA8xeP/gW8gTn
bdUytGNlroThonfXH0q0wquaG+X+sJvnw2TJrvWAvhAoerGqRUlvIFkZXRenGR2xvrGZ31ypH9JT
4KouG7zMS3pve11X9w1WgoZaICM7ItA0V5REHxI4WMi/cetbZkuSHKvGvvi+sIwJKsqTQxFo2+6r
ZWpuzT4bhQyrRCZEWLqJhGo4pMjDBrT1+oh7rMnv1CCTdSLNZ/cfNkip41hE1wH9IkSjnEdazOba
RVlZDzEnXhYwv+4Cv0/Hg9GYjyUBQBivHsbyi4Ji0xu2yiEatQBSYqMN5bVHO5oDNQ3USZPE6TFH
0Jou5W/g4AatzG8hYmoynqa+R7kUqbA23hdles4V2bDR6nG1ECHckIoGgIh6DU82xg9Rc6h65ufJ
PhrfwBAKVQAsqxsWQf+2YBUoz2fhwAfIcc5Dvm/KHLPyjcR/5o/8YRILIcIh6OgOoBhsbIqeA8gv
UHyF1gcysUOUJq5myEan1tfuopNgA3VucsDyoI9aye+Y9kHrAzfln1NNchGXaCWOe/OEmw3A7mHo
eM+fVX36MYL0wQ1GPXLZ6FDXDqUYcquR6LKSYruLEUzoh5tzk5GlXat5fLCCWLJZMhHCnTlDTjzi
ZorcRP+1c/ZD9QaClKXJ/UqpLa+VbZ2xwEGb56jf0+xmCCV99KuBbrFGs4KL76M3rUQBDdZWBOem
u63N1i34y3aYWb85LIQIJ21lZCic9wgB9S5+NvZzCyndtfsUKL0zn4js5SzbFOGE6JQhnofO0IEU
PGrDl96SNNStX/EW+ghxABQ/Sm4rKWZ8DtM+Pk7H3Cv4vspd7uN2jAKP9WDlkuuKxE91ISzkwYQg
Oza4+k83iXWnw3lSfqy5DBteZhBCPFBZplXKAEfta2B1s386Onp585bM4WUBxb6WJGkLraA49urm
B6X3ZvO5LG6Y1O5m79sIpeJcd8UnYllzuc88xMfWmz6x43hHDtou3befyA+JlUt2SGx1ISpKBZMK
q9AeyV2/03zY+d76gA5SDDuWfuCCCeHwFnqKxZEk9rzEFTWUmqBI22UdoCAIsgP/FNV1J+uZXvOp
uXEQd38DXKpiE7M9RkODMxHxO7i1o+cufd5ePdn3BZ9tI+Tluy5u/Vx7itSHSnl83/cFl9WNiZXh
bNY6SOAwheUHZLctYW37lyskOuiUhzQJYGzUeO5yMP6U8cdiUq/BXCq5Na656FKS4KJ8aOOiLuZW
wfIuGX7E9YtjSvqcVh8rCxlinRSVWGYFLa460fW0/7cVWj2Rw+gnu9iXvVQkCv0xS2sPYxWGOOQa
w68iwNmEHnMGd3t/ZEKEo9pJtTwh+Tx6hy7bsq08Vl3Zyf22EIkZi29k0mtZT4HO5oP3lJkHI5Xs
i+z78++L4zq0kL8wOI5rzbF3JZke4olK3lfSrZ8XciHDJiRTbcwYoQYyY1GC39frgSA9AxGgCiLZ
ldkrxBC9tDPB7xUr1LtQwa5kDkDsjK8kukOHQZk9hQRAYean922PEAXMsmjNYi4UZDBs/mPgb8HN
WaojBAE7cjp0wCNM4vUAALnRN0d01XAZXuj8d26tmhABCLCEQyeggDsY+uoxj9PmMOnRp8Dso5uE
B85dbSSSi+JfzIKYtmmAutcRpxXiXq9ZEeMC0nvz4Zb5zi3ZWW57Ary4n0suCKsdkIZ6kSYYuj5a
fdMqAfo09jNZbXCaMc9mPk3Z1Md6WLgIEqxdLbnZT2mNgy280fnN5Nz2stvOn7tlg9gSMx4q2Lxs
QyQoUrKsw+MG07G52bkOeci6/XwCdWCDiyS79Gd8eC1KWDZDTTM1i0DzO6kTyrIz0tX0Y9uHVpLD
r2UIK1Zyo6M9oWBevg7une90T67CHWf+3C2mu+m+fyofs4NsGvbPfXotVQgUWdKWNOk5mCJL1e2S
1h2LG2kpZyVl9lqKECB4HCmV0aUd/BbdYd6/c8X2jxlw1Wnc+MccBOVwmqu7Zhkz2QfouakhSG00
SkmZY0X1OHDNPPRbS/aOXN+1hQwhMuVcC+quzUEZj96D0UW/p7ZXd+mu9FKvQvH5exkhDwlYhH10
2DYYmXZCsKocEkWWqQASi4LAGIcvKtzvkiB2zjZ2qQ5tGAMuQLkdi5dmkDz4JBqIrbKdxtMsc6zO
t6nqcf2fQPnPxSOY3WVzTOFuEmm0yZuCgQGzdPZq1rhtnDzZ4xtgI17LMV4f7U4dOEaqFQNi+Nxw
mfmJDxJM5qLc91Ri+gO8KNs7s+q1C8XmlV3cJYahDZS8SQaf2odYu+L80Mpo5lYOptdKCfEoqGiK
CTcb3nPPdzM9ZIBeouJ52s3E3LJGyz9v+a+FCWFIR2670yO4kZ6p17mK4fyx3JlsclNNlkiXiRKi
AimbklADosJwcJPhHx3UAb3uNcXH9+2REBnUPM8AvYzjqeicp1DXAdmUfKlG+k5TEMJAnNe55Vg4
mrL2XALeI0lblwO7ZFuZldzMqw0S080jtYMmsRh6A++LE3vK/F9llkftvttZ+3Sf3fx3IMvXAoXk
M5gqMpqXGdirx2YX9k+dQtwMM775mEp0W3cmi5jzZCzRxDYXPe+tsNUwSDcE6bkh3xt9uJMN48tk
CLtk63Y/FJGCthbnLonvenaOEsndbj2a/lZD7GsBHU8B6kRE07hJPzpVuiNasN+2gnURDnjgNDCK
m+KNSy9YlZK2Hny1fUjA6hHaknfe+jJdBAhxLY0TBkIPbAWQsN2+PExF6WFeb1sLmZD590Xw5DF6
dDpKuZ/0V5Scev0n6U5vEEENUwMgDUpA4slW8YiVigFv6dNHM/QGdDYFpuT8X1VjIUN/rYYadpOF
jClHZ8RtZ8WuoZtuI0MwkQkRTja14W3WmCBbDsaj4uzr/lOfSQ7p1Xi80EPY8ygMHbTsAfyKNunk
okLujW0SurEzHWMmi2NzcH/9wkNUQREVvaLgMsTA7utFi+ngxE6rgKoe/8rhpiw6jybPsfmPFM54
fel+ixL9MbFJWQ087P067fcJYMuGoTo32fNbLO0iRQiTQd70oVIhTFKa7a2RHuLsqerfclG7rNqv
q8LCYzoHY/YTg6llCTmEWb1rClkr70ox49XO/Pp9ISMuC8dJ8aDzmz0f3fBY3aUHNNmnwEbxlLMK
rKNWVo1et7zL2gmWZ1dqnzFl6lDfTI4VkjG9dbLYLjQlFr4aNhfLJwQcmpJapzXBG6uqXLBGJdZb
4vJCwKzoYu0CIx7TKSMccfmjMt7lw4/3GZlwZQqjivZOhIdUHWVHUtzkzbEbLUk8k7imJtyXeN4n
Ks5J7uth405GicwB+GAp2zXNP4rs6SHbeiEOFIbiEDXBig2YMnb2UbgbkwMxXrbXbf0OfdkYsTzb
x7URFWPIke7td8D2OLBv+bXtzuD8mKw/bkuTBByxLltwgoIF8Lv8gH0NbB/lR9f67/xhr7z01wDc
wtJUZod5H8Y9RvYDt2h2WWR6VfjzDYogoaPr6swkKE7rZQEx2YAZR5/r90WqeRXO0bB/y61vIUTw
GWNKtLYmeAYU8TUrjxxw34UMfGB1RxYyBL8pCm0askjn4M7+XBlo82w9bslSvaumvBAi+E0wDWPK
DGz7mMNf0kMOwHeefp7+e00eW29TjdhgUiJIVr4OMi2fbCBdaNzvpwOwopm239719RNgIUAIxwC7
U618SLDZDbCiZ25mZcf3BcCwDxMK2or/33OUrzUS4rJhTja6SmP0EprXPTrtwJBWokyyrdYcSf64
cSy0EuxsnABFM5Ypwhp6S/kBLEMHfS+H4ZKJEUwN5R3binodxAnDFS0+GuCzAMOnfgNHctv0Ou0i
b1uvddu+mINgdjkZ0xF4Up2fOp+S6EV17nRbYhG/wuPW2glRmpY1ALZHNNelz+VzcFDPFC37XuZb
AAecPH0f3fI995vb3g8BMUVP79JQDN5o/JxY0+Od0FRPY3SvtQZg2iQ3q5XJmFc2KAZtXkeaiW5M
3H412rpkSG76HhA1eeWWanoYEoxrapM3RNETmKIO3FGpZB9Xj92LfYoRvYxpWkR61PtOaLskvW76
66R8YUHvRrVsDkhiM2LXTTraeqsrTj/T+I7wgmHfDLvtTVtPVCz0EaIIxcRAE8ewmf4+OfFd/4z+
TDQKF1fWY/PcnpKzLIO+fsgvJAphpFftiGh9hGnvwzzjXR544hs3+UnHbKjWu0wGUbce8H97nki4
MHU2qYZcQ+KXfe3ZNzOxj7p1Dth/Z69+bZpCSBlB9FaXjdr5yahhkuqR9phhjGSX8FWbcEwgxDro
1VTFZskKXZgktU3uTygWGVm2awDCmFfS0eH5ePojllzkiAmshAD7A/zSOO/p8X/ztLXhOjcYLfk6
E14RSU15dZsWAoWXWV7WztBqI2Bv+3Hf/IiG6zrrPFORRJDVx8VCjJAGKKK0DvvRwfpl1yN5aGW4
U6vxYfF94djXgzotDKSvUBMd3HgCA0a9G0gFWAsv67m/7b0yZQTn5XZPOlIpeCmF8dcgU+5420gC
hEyE4K06S0erSGtUDRkYXUHpYTuSY2u12oXUD8YC6WzT4sSXUoASjyR4LuflbdL4+jkAqPhMKR4c
w+RaTa7ncQV5Dn1tp5ZihRO5VWMwtIYwOKL9JO2nqHtOdc0z6wPNvv73bVpKEs7lNldYrCpd5ztt
ckPx1kCgeINZL0SI0191lrBOn7CGcdqe4Er7qA4lxrYauJcyBA9ldquRwsaztj8jB4BRbWVn/mh2
M7O34msv22u2er1dShMcFfyqhk4TFIn4edpnH1ov8lUwh+AiUz3oLtJrEjNcC6ymZoMJm1qOaumC
oad95VhjjfqNBSRsSr5o+VVv/bOtlEzGHAMXz8GMxeZAUvgryPTcCpw8xY9YVudcN+uLHsIxpCR9
19QRqpA9GkKHj/3wRD0DjHqGbO569eqwXDHBgUKjNtHLFDN0GsbPHDvjp2jTafcDcfvPM46bnDxJ
ppzgSbVTRImjDBgfMaPnqvDsqXMVVpxHozlqjSmz+LVDcKGh2CAKm+hL3ZzwfL9B/3Zwnx4xi+iF
7Zkc5umcwCNP7zIQsVXUSlqnAfM7R6SoXd14tMsnLruArUX0pVKCY9mKNVp5HHHgfIbsk1FpxjFH
i+p71044CKdBt9KRwdbnRp3+lqpu5MegLjZ+zlDs0T8yu5f4ljGrvfAtDbPCIJZGkK0KFfzp9079
AYhS29sjWzohRgx51A5xPvT+2HeYgiDxd5yOkji00nNk68v9EYLEmLcT6P5K5usMabb4FLW2q2pW
eJ0A6/vZKJpxF6X25OY2bf2pU7036Ah6BWJQDU0gIvGokw22TUFO7uvpBCrtznOYIlnGOTCId0tz
IUIwjbB2rELpkOBNQA/WamARJn6mP4f5yaqHM0xTIm912xbyBNNILTUyG4pHo1pcGcpnziWdsOsn
40KAYBcoXiXdpGcDHt6qN3fih4fpjNS8O+ctZWmY9fvSQppgIBbnLWgikO+zb+ideR8eLfAM5XP2
P74272Zq8P6bKVFx/ubWlgmnSmHXmPsxk96fKCA9goPd3I3lgGEgiZxVL17oJpwpgaNHVWLCi8OY
XGVT6EaEuz3vJbkKyTkitjopBi1UQ4vmu1/j6tXDoFyDESq0jmMhuZj95R7z+zw2BI2shIfqEIwo
oZ3L5+Y0E4koz0UDzlltF53tHUh1tx14dQkvFxlDOCOniTkhmNyRaZpyt9Z/qrieySpcq+ZwkSG2
OuW9Tixqq1Cq/sbSL52ZoO58a8goTmVihBtnG7ExzxTcZQaKjrTsRxc7B0p8LZK8PVcD0kId/fXZ
Qauo6oIUAaIY2GPFxg9BVGS7uiF3IQ33dk5vnVSGhy0zDFOIgq1RjXk3Di3Gd9jnubs02msPeeZZ
ru3OBDOdDCVLYhimEAZDJevjbm4AVfTgQ+HE11XGfNOYJPa3rhhIc9AvaOoz2vzr1TQYrxSMeSLz
7cW39PNwis/ObmaJdQ5O5lYHGYD5eni/yBP0ahLKUyuFlSTxjiX3XfPlDQ610EeI7g3R60Lt8ARu
iyvmPBn2rSYTIVNBCOlDyFVWtmj4LO3KddDMEcg6xmQSxADeRbYzZahEdY7+gUzV2Uolr1zpvguR
zpnirGUcSgA59F4dd/9jaeiCXe+jVbaRUlKvWvRiZ4RQp4QU5zpDD08C6sWm1vywQsIt0g3JnWhb
NUcVkbOU3JrAMIRLEWFAl5v547pjl3jDA0b7dvpR+SFrJ9zUDAKFyKfzmk6NjeouJrEVd7Lqc1eN
L8Di+fwO24YcIfI1gVUjzRegCyq816Pn0Dka1hv6h9Ar9m84gAghHOhKTMu8arnPAzyknGiP5uMd
UOElYWfTwCFGiAJhZKRFaploiSSqSzVgvif77bVaPY0WighxQDGm1AjKcgDY9qHPT7Xjjfmd7hy2
paw/qxdihFgwdfo45ja2xLpx7qIflhfunF2feeXnyatPxa4/pvSdaycGh6wP1ILhOjRY2UusjFd4
I76lHro0AyE6jKyjemBb87viVE8fMuW4vW4yjxFiQc+UxiZzFXxiFD0RPzkbwWbxptvcZXPELqXU
DkMgkKB/aDz3uznhUQKvg6Avf6aWDX1NcjH5y13/t/P8qoctXrVWFrQpGm/RpIDs4aMN8K3yoJ+q
HXpXHsOTus+OcsSO1cvxQkchJiDpUSiZ2SOqUth6/kj61AsKUGnk5MnsTElslXjVr9C70DAddJ3T
tMJrpv7mtFcjJpXQhtH1EreShIdfXrcQU3V5GoHrvQd8lRq5dm18kXJirWtyeTkLMXvqqpDPVywf
Ncqfo9XtiUY8fYh2g9ZI3i/r2lxECcZuGOjKw5MDg96cuRU5va1PevFGF/GDcrAf2jHGbX2rvU5A
l9Y+aLKuz9VhkKUMYcGqtsystMKzGSOKez305nGu/GDcVD/J2fCGQ+oXN2Pi/XecPiRYLm9MKti3
Zga97hi4CmmZ6o7pVQtmrDaXHKx/CeO/t4gKxx7mF/Us6bBF6r1zB2Dr2wk8PvOANOAO54YmeX+G
xP6ocAImDY1sExiLfjxwLwu/DO23SuOuNX7fjrQyOcI5qGclzXMTrhQp1r5VQ5dVmdfp5zCVrKHE
yun8hyx8VgcSPXpCIaixQAx8M0ySaC77vnDsqWqj5ImOWQDF1q4xcrWPiax5WiZCOPWoWuUJOtmR
z2j4XWPmHhllxAOy7RBiQZWzwOARVqkfBnz+0crtI/lHUSXXuPkv3cgA2errzQCvHNUSggpTPZ0Y
qzBYcG7H2wGv1AFcN7KX/2qjx8JJbSE2gOwP/UUqBu3GQ3Fy9tPRfMpPc9tK4UlBiGeH31JNCAgs
ZwXSW3hGTI7bA9AVSRo00+4DG4Pm7I3TOxhftZEksUxTFWlzc9ImoxWid5dxByM1+yax9zGQa+nz
tqOux6CFIMH6iqpCh5iNZ0uLx1iOmaQQ0EoPpo/q9258bA75N2n2af2ptJApmGOaU8yhWOhBLIlb
nGaaHUzNPqgn+649qcDvl2UmV28rv+Vp4tOMWXbObERa326/Bka7c8argj/rZejFlqyJa9WbQaXj
0JmkFxgUr31A07R+HCjWUy1+Mu0F/YnbGyb7/vz7IuANSqearMbMbKs9FdZN1kgMQvZ9IXLzPlTr
vEFqMEv0RxqCCIUqEhXWb6yLNRKCds6IokYq4oT+RT3jGTZT9EWomqmP6fUEtkakxH1FEptW7/4L
mUIgHyyuMaVG5oFF/d2Yca9lzXXN31QiXogR3Mlu0MwbEx3Lp2Pi5ruiHFsZL/hfXPZiYqL7qDSl
pICJcY/vbGQFu0/W03SLmTvf2BWHqXcHyRtDsnhiLrczNZ0pwL3yuzz0AvORjxpwy562LVsmRAjn
TumMzqjj9Wd0n5z8yTErT+1kmW+JeYvzq9wpaWrqVu9bCUClKfWrMPC39ZiX/4+j4mICYtJWnQgn
YQQU0uI6PmrH5piftF0lhT6VLdes6SIQpGOsBnGl4IqVJ7e2Ed/pBEnBZvq4rY1MzPz7QkwZ25ke
j9iVqHqK649jcM6n97mmKYQDVoLtZJzQw4j8ph/pu6xDgo7cb+uxfgb8dhqRwqVgAAUaNJiwnT5G
xnfc6Orc8NRxX/534g68HRb7L4QAoJJqfdYjyxDb9CWK2hBVelmLn8yMhRDAcnXk80HgD41xlViN
p5dvupZe1BC7+0C0zIY+gRrO1GAu4Rv6CLd3ZNWykO4xDIA0ObqYvwTwbKdZA14/bfChouduuulS
yQDn6qYvRAi3tnHEnBBniJQzks4AhmNW3ZtgVDb+4e3Ltjazkf7h9QtRwrnf2E3ZGXGAwfjiZQyu
R3ptTHdN/v19UgSnz0GfXJEgQ+IvaI+V7re0cQ3c6fPkYVvQqoEt1BHcvtUjPpUhrkwRKI8I2sRj
ycNKtvuC02tVAWJyBqcv4e1M94L+M7dO71NCOPNV1vZ1piF28TJ0tfQmVSRBRbZKgqvj8YlTakQ/
O8agGy+NyAnIpLIjS7ZSgq/nXZ3zjhsYrCrukPl1k+xTa3zdXqn1O8Vlv8WkpTmwBFkvmK95YKfC
T+9nrPvwNBMKg4T8LjrIwFkkWolZS5xeJViaUE/VwHN0yEINeGdaACaxNyV9F5oJMUCzU1ubCJYv
Rndqb1/xpgcd4tP2+sm0EbyfRZOmZGC2Ao9ndojLn0Vn3MaysV6Jtf3aw8VRbNVprhgFGixSclUp
N9X4piaYxVLNWi4EmME4FVmOpptobB7KZHA1J/7xvoUS3D5uw8rubIxxZxmgqxvwtVnqfWjL6tiS
wC/i38a5SkGQgkpPWTSeRa8c/YduuUFZXAXMfZ9GQgwwDZaYCtBV/VY/l90RXJ6jrNI3f2LjbNGE
CNBzjQZGhkb7uJtcdEX5hPeu3j0CS8S1zNw31OO2ThJLE+d0lBqwB1nX/pu+o/rwkEyVRITEY8Qp
HWAtpxSn2eB3GEUOYjfOvIFLvFKmhuD66J0wSU+RxaU5uWZFtR/rUrL7EkMT52+iPE545CAHXk7h
WU2GU61pt1oyeIOdewHC2/bG/DLcDVPQZ5UXLppoaJDPs/kZ6yeA0XxuUfoLb8rebX2CqwDeGYGn
3yTe/P+2aNliCsGhRg+FEpO5ASbbJ+y2kfVbyQxCiAypAjShoC6QBq2ZWzCPIDEQ95LtkgkRbgQF
5nyUkeJGAGwwFExTt7KR2Af79/vWSogJjW4YWmPj9hQbzrHKHeiTS+42Mk2EmDAQi6S8h22nY72r
jOfcmPaJ9j4hYnNzxrgNxhg8ZTPnTgXP5vClSiUWLTErsZ1Za+mk5gz5piJh6HjvykL/Yk9El+zI
erL4craJmLfgKFaDIUsxxAYSUXXXesOxuHIOv2DEJOAEkq0RU4DRSLQ0VBCuSyT1WTZi9P6pKCWP
Ztm6zb8vAoGeacB3yjGkRGLjH6Ub90EZSV5PMj3m3xciaByFQUAoQxc4OTiKl8bo16KSF41MD8Ht
s9goAgt02H5m3YwRXueSzZB9X/D4AHE4iRT4STdp3kgCt5I1s8mWSXB2IyJdn3coUebJyeQvDL3r
MlLTeRH+jPoEbKOEOBT/vd6JMaL/jxFgK9et+iXHXcZBXY3vt8PWemLe/C1HrOhGWQHwnRzbPN0x
f6bxinzHm27Rfb2bixwy9p71w/MiTsj48TwrQr1WmQ/MYy/nsReOn6uGulnHvdB+2VZu3RAuwvTX
a2gwEEiUdonLbZqdtcjeN/nztoR1Q7hIEB4BJe9VDIUjxeSMHyYKfhvwK00ydHWZGvPvC6cMs7aP
AgdPziAqmxMzh8jTBhxi71NFcH0jm7KMmwj8rE5urIDu4hpojHaT+9tyZt/YMGyxfGsmPCYRRQmP
6Ok1cLA8R+9uzFY9aM3oRopzpSpP2xL/8tK97JIQECrAg2djifxffwYQOTpPd9G+OQIHd/Q0b07U
WrcyoOLZPbe0FCKEmpk0Rh4Mb90CZQGVJo3LGDf3tVHeZgN1m2DwEl7/tG1Z4Vfq0ULkaLsBLcoU
pRbrXv9J0RkU3kyHAYMH1j6/Az3baXt1110ArXWEIK3niE3zcccbk4c4Mgb7a2c9lLouB9Ba94CL
DHE1A5vFbYTeo0DpPMNQvVp508F3kSAsml72XJkKpNYL58B06o7JXuc/3rVSYkkltPpS0TiATIj9
bSCHPPloWJKqzXp4/a2GCJlWhxXXohJXK0vp3d44O+W5tz46LcU8XC4JGOsjSWCG/f+dFwsrSckr
xwnbzu8axx/r+yy+tarvSLY29VOKTLvCuDfKKokScxNLLUNbjQ5SFkAJLT9kdHLb8i7PasnVcf3w
vWg22+Mi4hZ6XQ+1gYeJPap+bftpV3hpfd9YkiWUbZcQcy010NNMAWwEYu1u1E659kyT+5J8r43d
tu2tx6OLRrPGC416sxzUKsUraE72acf40O9nxEkZetL6zNPCJoRQ2yWo6lCO9Hv4kz7OPdHDMfsW
gjj2YGCuRSZOZgxCXAicSS3iCloRUKVXQGdRNOM0Jo7EHP4SUi+rJ0QHxlKz7kNoBRZs9HcWfm15
FLA6M2SK+U15kUGoywSKlRitzBrMtOLEancznnm8A1fyTQVE8xn1Jn6UEXVIrIMIt7JCVZJIa+d+
77L8PuB4ytP4GKjNVTpXUVhtuiU6J0xHk1ilzFyIcEMzYzLZBZI2aJyNPhj+hDlh7ax54f+R9mXL
cdtct0/EKs4Ebjl2t9SSJVmW5RuW7Tic55lPfxbk87tpiGnkc5Kq3KSqtwBuLGzsYS3I1JTOn6Uz
fn1FniReMVOJEjyh3Cg/ZfV5rQSxtAA1DA41wrRKKmuV8Ahc0CdN09wujOhhHmPJTnXycv1Ai4xx
0CEVVlxKOnLcYfeYl5+TDsTjoHqTa4EdwREzOOBIFIgXzxIWNTSJrxrwhGK4W6Mf11cjuOB5sgcC
EdlBznGQtaaHbhmEcRyodyeCB7Rozzi4GIdlMgaEEG6MCVNZPkDFMVB+zL3g/SnaMg4t9FIq+rlG
tJJ1/oLbcLnXk4/X92u/n+aCszyzQ4yHhtSRFrqn5/rY2cgJnkxXtxU825zWztxIKIYhwiSTAwml
7v8/IYca5Cq4JcEs5rCm8+S4eus59kRKWYKvxY8cZ33amETFs6eRzyaFOIH8Ma5+zMIxh3/IE/3C
BV7kNy4i8GSwSbH8yBgzY3e0mQ7TeP4Xm8gA7f274GKLw4hWaUY5znHjz7p0xki1lyX0LuzVxl50
8wNUehz83LlK5ANlXAaqfMwjoco1+1LX/ggOOxYakllJWKbKtcDP0NnVcxJUx7cJfMFZEAWJJocf
2jKrUlPhDa6j47k5K+oNrc6r/te6fsvmzx2TmhAJqQg9lQtCzLgezFoHmvS+dK9CPLVw8GwIWGUz
9SIh7brQgThcsQqVZuZKQTIwoE20C8ix+q4F9KQfykDUpi5ASj4vBAGXSrXYw7Kultybh3VxO/m/
Yf67nFANrW2N4KHSRqDfWVHe7uvqu6RXX6+jmAAoeWngQonlNjVQ2SDLoZbdqjtNIhoh9qnfubqh
6rpiyJYO0Zbf4941tHojMzWUTprhzqLfQvAvYeQxWPS/6zm4vpxdwNrY4lwd2XmMd4DRxzWrxKXS
aZU+G823uXy6bmbXAzZmOO8upxYJlAiFTiWKD3FNbtpeqBO9C1MbG5xH17qS5worP0Lo9Z5NbI6H
CFPBNt7HmEGuRJNm+3Hgxh53ZZKB5gXiGRAJzNPLMNyPCyg4mzy3myFZbPBZfp7Cb4ae3YSm8TLk
z+sqedd3ddcXL38B3w0B3d6JxAR/wdxZ4LX+W24NexD1lAs+3RuQbF5ho5VSq+9x0zRq2R4rmkfu
AtFlwXNFZIULqukIhYGsRWhYROdWfVRqkQyj6HO9AfBmHZlOythSEeGMOQCv8IpATYLZwRQLhAQh
1WEk7vWvs18E3XwetuaNxXKpi0IdcW+OfmOjSkgclquWPHJLekA7Y5uKveFGDO77m2kQTK0TRQX1
ye+GpSpZk1BGrV+Rmrs+bI/SSv/I9S4muLWlEVHlIltARKKN9iR7vZU6iajRYx+cLkY4IEw69NqA
BRTzguF0I43aQ2TRv/uuP5jTcrz+sURbxuFgseZVMSsYnCjUPlAgriJ3qwBq90/rZTUcBsoa6Hpr
FU1xqTK+Kk3qVJBT7eT0P34ZDgatIqyNkT1LoJx3rJbnjIYHarxe36534YpOdWKoioL8KcTr391R
WZKpNO00yYGcvK87uU9ew4+9bdo6Hvv5c/ZNYI93Bd4e932UvGsNsxkjt/gbQ062cchjO/zJwuQY
DsEZ7gPpKKov/MMydYNQzbB00+AwXqpaPafZsDjt5xUn+JBDPNo2X6nTe7Kb1k4rlOXiHfHnQn9Z
5B9JymhCeaFLIozLf6XkpRTyzvLXJG+AexK1uhYraoolqQ/9rXEYX6wvaDmywQbgWB/+6wbyD6Km
z8cmr+cIGKggs+qBBznDh+tP1gN4xAs3PRUiycB370x+hRz8zcWiNV2kSE7/vTyyp0J+j2k1L7ld
T8qJ9Z6gh0eQwxZ9NQ4Oa1kiqhSvklPPLxHBY1YVHACRAQ4Kh8VsW8xTYEIbfYEJ9Dyr4uP1I8bD
089dI7KKI61AIYOzMMWt0gLQF8dojlJ/s6SrXYbl/5g85o1wx5iUGKdaMC6BDFD9dZWbk661t5K8
OnGb2Wph2NfXtL9rlzXxkDugGaiZcZiWNVCMUyic0/gHX7tY4NC2CIe0rFMFu2abQbTaiss4h5PU
VQLMIhzUG+kvzDWL0gyib8XBUkW1vp8UrEuevF69nyNnkJ+vb927eIn7VHxTzVBJZmfqQPj01rrv
j7nfH/K/2bgdnqO+iGNP8KH49poFOXF9BUscXtzm7VitvqQVgk5ukQmGi5toLFLibNJN7Jkx+xbF
/KAgUSf6fQ51pCWqO0POJccCm3ynf+9EVSThF2F/wWYF0ySNjVGlkRtNxa1VW18IMe2BGEepNNCf
mN+0kIPLGjkwiuxjjmog2MYOAq8QrZJDiZCooLwzcIDX+8GrdUf3cl9PbfNpdUJb+do+iEmRmDNv
n8O8I3KY0UxZqbeDLDlDjH6S4raan3XwKceJpw6HbkAWSjQWLtxpDjfSNC6NJcJOo0Jc2ZYP2idn
PhUff067i3L8gtPM86oRzGQkaJyP3CkN0fz7SOfSNgdBsfhdQwG/jRxmtGkSL52B80ye08HBQCPC
ttgJj+pfWujNnuGI6Tf2g7Zf4MgXj8u5okY44sjV0NtSH6v1MybybGsQ5ev2Q5qLHS6kAcGeOkSR
DlICDwwMkAkYZTsKOlf381P5rD4KzgA7yVcckq8h65FlgJY/BvoGEcQJhiDywNmK9qPZI754gk5w
5PjqcZol6pS9uUd1Y4ZfrEKwHtFX4mCFlvVSqwm+krp8MdDiYa3PWubFaKsW7NveZzJNVVYJlFnR
dMF5oKVI7VKWKrtRSMCaPEKMbozwvNQLPVHOcTd031jjp/xRpKNSGCIKTI/FVwtj95kDqWWUP01f
tROfCCKbvUO8Ncf5IMi7KlD7wVykLAGY5HxQ+ByxE/71Tdw3Y4BiXCU63vcc/tZGPmtLGOEdJL0o
yb0yPI+SaJLnH7buYoRD3LKkUqxH+FAmCjWaO/zApeagNAiSltv0hFSTyKJoVRzejmiiNiiqQ47R
QScrzz6UuvZiwfPt67u35+qmSVDKUA0CTnTujs6yqW+1DCfXyPxyvFsh9V2eLRGl5LvcOoParRnu
RPVKY0HIKGGPYxKYzoDkuv6EHp2Auprg4fGOeYa3xTmEEmtpSZQuctFBYN0noFw8lVChlZyqdMDl
VHghRKdiVBBEI+Tv0lu8Zc5LxnLKB8nEvTz6oCpjkQCOteErB+rUBTIBDUR1PrSBltqilKToM3Lu
EstgYktMU3JyyR3yH1JiL2HlSrPo9bqHvNvvyAX3atIVWVHAXfTlvunupSW47o67ccbWAIeIeIXH
RV4AetM3lTA1sxPPepuQnzu7P4taT0T2+IEZUP9NeWgCpJYWz5UE5VDiTh8y1ZZdJjovUnIV2uNA
MaWGhDQSwnrwqKMHpXPC18zR7eaYe/mz6FEk+Fq8nk2XpuOcaYDGsTtE47FoBA+If4DFX+jBD9FU
MYo1Up5h9x7SW6YkwpRw1zvrzGS+xbVk0QHjh2hCVZE7KYK9rvCk7yyuYWXesbX1vzpIwzNOZslV
ITAu2sl9ALMw/mGqEA/VCYeTRRWmYaHPktMgQgwKUMNFgTrYP+XMiXf9FOyC/8YYh5ZRE8/QWmLf
zTqClM6uMhmTj6LJil3M2FjhcNKoqq42DVgxw6c28av5bjGPvYghct/jN2Y4UFxjmle1xBbjs1BU
O8T37eGnx0el/UcAtbHGAWFax3g8RACoTD7KQ4XhYZFE8u6h2ljgIJAokawsDdYjtUcyndTqeP3j
i36fQ0D0tuid1YDg0GzuDMjYJcn9dQOC707l3x/NhJJFq2QsoIRAk3ro18e++yZVz9etCHyYckAX
VnIzpy2L/irtlurPepN70BBzr1sRbBZlAfYmAVBJ6hpCFlFyJvmwNMdU9LoX/T537Bu1nYyVXQ+U
BuH8OZlEMmC7j1Dz4k6U/QWbFdShrpdphciy1RwUQmpbsVOXeoljGOCK7o76beaLxjdE34Y7+ZKk
NGXcthE6AwKSfJjLIE4FXO/7V8NmXdyxB+fWPEUYqoC8BpiiEPE1Qebkdp/bb8z5rui1wQ42/wTd
7iN38KcJ6jVmxy5ypXT14Uy7oxnOnm48Duv/Ojn8Fudt1sZBAIT4Rq0PcYkXxmdFP+ZVatci6iuh
Y3A4oBbjOJs9jHSe5mNW5BC6xp3loFWQha8P3Y1oZnDf1w2LaY2aeEtxBo2ywntjQfSqD48kepQi
UbTAgOX9J/plgG+HjTEvlrcaPpEezG7sJKfQX3yMVRz+7KVrXSxx4NNCsjO1cobRB9YpDREUR3ej
I7F/qk2JogPBzvH9r1TWLdopWBjpb6fulIsaOfbP62U5HAq1KGn3rfqG2BZSmaufKa0HIWLvOpiK
zHBQNBDQepgzHk5Gd2zIpyjxiublv5ngkKeK4qaYGqBdVvxdty/m+NKs36+b2AeCy2ZxwFM05aTn
C0yo6THSiVNot1J/zg27TT5dt/QPoQ0YcAj0BcBqzWEOitdzqmVIUyr35qn2i+fenvzyTrVrBw8Y
57q1XScjKkgFUWKmYN75/aIwi16q6RgiI5De5ktmK/Ff1w3sL2djgdu5Ki/RiW9JLBsVtrbhD+ci
qCu3cZtj/zCsrujYCA3y+2d0SKxkLI99QlrZ1dzUj55D3woaPxZqU4r2jwPtEpGg0g2YhlWW0itp
d5gtVXCA9jF7s4MchJaS2mppgVrA5Cg+Cl/QNVNfWQ8APeGKcKibCM6TYFF8LJcTK9cVieBBVHp1
/aIaX677hOj3OSC1pp5kFDqlTqv+mLUvqahp5l1j6dtVSkyZnR8LEoEctK2RFDdtR0OUOxtfbxD1
1DYiYF9TQY/0rSg1x5AidJELDhNz5XdX0cYsW/cm6kIqLCFZivSaPN/L1odaH+1OdufhcH37douh
5sYOd2gtjSIZGSHSYkJZEgR7wxRP1tBHgoHY8SEH4bsU20ItK6Fd7iivOSQ+xwJ2iYXnql94SMh/
o5h1gRyio6PBStSYxBZybUO5o1zoZVtUMo5yWGueZOVOYUX3mbiDbDdjvtlQ7hSHXWLmZY8PRxu3
Pg5B5YDd4Ev+CXRU/ybhwPz72rK4A53ENYVEXM2+34yMXowG/fJggXygDkQpPNE34/tcBtITkJhD
2jEjDsq9mAYYnmNf/4g0g+yjGOVOL/VZ9BRg3+X9AqkBnivojGl8j0Ov6lLZzghdksgfptsmPqQY
zBx0p4QymeAw7H+7iy3OKVuQeRVJiZaQqrV/frvCaSN7hnp15eINEgjsMex4tzaqQndURnbZ5J+g
kgEaOZn5SncaPDbpgJN3O55MG0PxSDyLxr12sXJjjnuLFlUxWWOL8KkfbgbtNjQE8bPo9zmoHPM8
HDBFjkJzDd6YoxELioa7R3jz93OYOAzZbPQsim1MYHBq2BWG+5dKEUCvyAwHiUWb6AVEOuFx5k2T
3sTycRHp9Ip2inO0jg5Rqeu46qn1WHbfRvrpjzzLhFQfRJo1mR+iSXFfgOkEkZJ0WH3NZ54FJizL
Y1IRUOT6oIh0rvdDJXqxyDmXRnJaFA2AaKR2+NAfuzO9Q+JYsescDYaoKfxJX5K5Mch5mwSKPCNS
sYdTqXh9VbhDmTvJDOqiqfayXKS/su8Vl/Vxzmd21qiMCTK7pPwrHRMbc7rTKPhs+25xscF5XtzT
sBgrRNDJqrtkrUGNIuraES2D87wMvJs63lGow4xBk33rEm9Qnv/I+TDjCKFwTdFV7qrVoaFollG9
OHkCGC08S7ZnjAIrBqoIyxHXxAG6Ctdt7u/cxSR36w6REuVajjObTrFbJy9D8vW6gX/w74sF7qKV
q1Wtqgz+nR+LR9aKPuAZsHqqLbmlI1rO/lf6ZYxv5JpKfWZKqewp9SXunbZEe9LoC1bEDsj72+di
hAudV6PXxknGZ4pvu69MJ424uZ1B1mU44oEYiB5Tgk/E0ySVcd2mcyWFjpk+VcRdwlxwfYs2jQOE
ol+ygahw7bX6GEIst/2WCOcDRDY4FJireJjJDC/QzwOyXqWvyXb2rKK4o/rsyk7R1ncj8oa3Gt+1
L8X+qs1jQIqjslmg2Ofkn0e/+gQJVgepjzP1RrDqS97oTG444HCZmNlOAyroktvPlNKLo3CYkeRl
mEQZzNef2ZR4E6BXh+IqWdzxsUY9SxQXiTyFw4/I7Goyj0D2tn1Qp5dI6Pl7cZ4lI5aklIJOn3L7
OYTRNJsZHh/oXmVi7+lT7K5342n02jtxM9Du/m3NcfuHroak19kbyzyTIH9tQKxnebotxWiDz1DD
bQUne2//tva4/SM0axZqwJ4KiuX5sRD12u0dgu3vc2ArF+AHrxJcU0t3y+pyaJgQMZ0L94yDW1D4
SlZk4TAjk33KpB/EynonarVDafbeMFWpU1r1qZtlEJSPjwO17HhQ7w1zeryOktfXSniBByoj6SSB
5sbRpAc0LZTmQ1m6/80Eh8NWlcU07FKEteWHEIQP/XPVCl4aolVwwVlEqgZyptjNRT3FWuLOxTfS
f7q+DObFPEhdvILwSns4syUgBNKRpjraSWHnJHI61V1UUcriunsjwP0dDclYTW23wL3nz7M7H5Wb
IiC30e0MkiXVLr9QVzTJIjLIwcUKCJnbFrdxRXKQyeXupB+v793u03q7eRxEWGDaTssRT+vpJD2N
bvshYwmRG+2Mt6Bj+u2DfPiTGv7WJI8SSp0kUpsgEmw/pxhrAzvaYgpehPvHWNWIZRAdwpU8E3so
x8mQ9yOOT4O+Kt0DTcuLGaP3ePR0Xz4gxylortr19I1BztOXqssnZUV7TrZKeAlgOFH6Kp6JEK6L
izUsszV7fSpY7MRe7sohX91qQp/MhO6OzJdrbxE13O1GoKjp/dpLzu+rNSsx1lmxelsHHS+PdW0p
AVq2WDcmLhfvuk/u7qSGaWbLQmHS0jj/UMAFbxhtBnPxbGt1eCjId1OJBHfVLmpsrHB3SayB3jpd
0XhvhCepuMWseZGgCiZ60++agfwYVUyCQRmZu076OUrCuYupo2W38QparPu8/BuEiO71Pdv3i4sd
frx3jZq6TmUALUunzh+7IPxQONOr9sBOcR10RLB9uwl9y1Awz4eJPpO+ay7VJhIWrAU4v8XAh1sF
OZgVgb+3XWIrDphoD4Vwinrv4bC1yTZ7E47GkWJEZgyboDz1lNvSrZzMmR+Y5HwD5jdR2XcfHDdr
5DxRx7yOHhHkfXoXw6tf+3sEvw4knRcHQ0iH6j5x4/MkPG6iVXKeiZqaPkZxLTnF331l1x811Lfz
G908lNhYFGiC2nCue8/uidusk3PStqmXeNUiDCZNLxm5qZfSzs0/aXvYfDy+xq3PBY5I16Kw8AAO
RrBIsEbh6Gi+VZ4TcQlNsI0851OXq9EyxDjg42C3uaMi3E48ySmXAyN0qRD+0o/Xt5G5w7tA5LKN
fLE7kaO4MFqKrngZjbyVp8yPtG5dFSrG8+frpgRfjC8ORdWyxj2LDhP1KKnHpj1H0et1E7vBx2Y1
HOp3+jBP8TKGjlE4c/xRir9f//3dxsGtQ7A1bk5zk+l6n1XozLWeuk+W3wTUk1FhB5Ea8EqIHXst
FltrHHZU8pwXA2GslEfmfFmgBVKQQplN1Di7i/ibfeNAYy3MsEzjeHGQFrKl1PTSbHKq7ElV/qTZ
ZrskDihiSZfSJoWHN92jPh6t8kPxJ5n7rQkOGarRYC1xcOlIhqhrW31ZlVbgZwJX5os7a2VSQmMN
cGdiqrg5GYbhWKLuaYEz82npJJfKrrbw9RPqlelhEAl9ia5DfnZZIbpWtBIgNPkEQcXEpjesnLnK
qKnbYOVBWqtQHFFpUWiVYeDmCEmyqq5SjWGm6UQCRi+3vJqGE8a2FUQOciUfim9Z5QrO7W4S4+Lg
JgcMkJyjepkByJlR1VsP1APVbCC7mStWdxUukUMJaV2aJraS0CGZjbQui+VTv/w2IR9qJx9/qgOM
ApcUGuXAQqcFbWmKFr389pznPmtrDo90tl+IAqbH3Gt/iKqN+0H2Zlc52Gj1rowTjYBkBBMSTGIb
03bHzpVgbTr8x2NtcshhzOBzXxMgR2o8UuspFT3xdidNNrjBszi1q5IMagQQ7DzFN53UN8jrKEMI
eHINpz9bqR1TW1/AIOeIVBEF+MuTO5VjSpd1BWSZVuHQqLYz2dNQqQFV0n88CTy/kzpg3G6FnC6C
7voWgRo0hqjsaLUzeoxrLNMO/+3o8RrOlC5aZ6j4bvJyYGNxmN1BxcmxvqwnVrm1jgJ7AmzmyWEK
RW+igWIvy9vogFaJBxrZpLaHVyMIMVGwfMM0aGqroryz6Pzxms6GNma9niDwnhwzYLMgeF580+6M
zMYw86ny86BOAsFaBQGCxQFNNaskU7W3AIGcWJ1lPKG7K0Dx375uSbSpHLgMZdmVyQTQNkiQFucl
8hQRTfL+GUBvJTVlHS2d/L1gdIkkaUgclVp5BDeLV8ymo6saOAAK0b7tx9kXW9x1kMXrAr0LfKv1
yQz0Tyy06vzOzb/+vBCE0CKyx32nGFe5uo74TiU96yew36GVDDzJ2pdkwLmTb0F7KTjnLMh5H9df
Vsh9sCaVx7jR8MGW+KzlXzXzUa4f5Km2JeJV6qfsf6X1Z51faMv49fW4q0COpraXJXbqzP5LEdUH
JRfJIrCP8n5JRNUMwwInD98y2Rp9tkKlIHSa7CXPOjuzHq47ucgAt2eT2Q9zEmqQ8YvPkvyQGCK3
249CLivgNolklppP0ClyyBdQ7aPRQPKkT4yUMAflRCEYiN8/shdj3H0pRbmydmC0dFrpCwS+wug5
G7zrGyYywZxwE8pp6qIaqomPnkEDrctctLPYjSQKbPZB7tdC+K5IQpc8niG36Chdf6R9ctYX6G21
uW7rynI/ahAuzvtPodI7FHMj11f4DyHOxThXbwjXiCDXjAff8qCe3vhVvfVOOi9u7iGT8h8dhB+A
yeVyUhfWyNi6w99MtTYJoPLrym4flIHoxtoH3MvSOMANMWdtKQuWVg/2YLiq6Vn5N8GR2oehiw0O
aCtZKeZuZa0Gx/U2QwlWCbpj/0d9b8ia/x808DVKs1+0YqoM4HkKgcF1uKmSVwVSkCvtHKsSpYVE
G8fhRNXN2ppMuD3mrMHtLs1BNWbeWo6zPSqqqKAsAA1egh6kRXMRsjmLdrW+oj3YkyvjHOeWO2U4
1RI4/orpqY9x8/e92xa12yipYMbsH9Iel/3lsWTMwAaZaiGeT6vPuAbUY3oX2qkn7ubYBWGAu67p
qKJbPMpb+JBaniVIV/ZBlQda8XT9RO9+vM3vcx9voHOYJyae7nLe2VP0EFsdchHHqjxet7OPHBtD
HNgXcjkXcYGSgJnZcWL3t/I5dYlLWpCRqLfilpFdMLYUVOh11B8gQPc7GMdhDgZBgvTaIpe2PKQv
ZUjtWBGpUe1+n40ZzhWIOa9pUiKcr+XemdvE6UUjmaKFcLdKVmVLR3NUpbQwiKKTMjymqsAJBIvg
8ze0S1sL0iXAi+UlMr4vokfPrpNdNolP3fSxBD4TqI+5SjvalfZD6e+L5a4zRPrT+1tlYIZE1y0D
d+3v37wgRlwZ1oBvjnAoubMSp5hE+LO/VxcbnF+BZKQo17xcMOdlniDc1WHUK3mGfASIYT+BD+m5
fJ4FV/7usghVoFyjq4yX+/dljRWa+bu1Z23MysNIUB5XE9Mt1bFyrh9SkSFu/xLQNmPGGGULPVvP
U9qe21F1SN4LzOxu4WY93BbG5SobS4k3N0mPcnu//tF4prUxwB1KaxkJ+OwQiLXURv2FjS+BfeYj
BBUxmoB+bD9yRbNfuy6+Mcmd0rgpi6wdgQMDNZ+bdPS0RRvt3hrt1JTc//SZ+EKh3CQE2lrYP4v2
tjb5lY4G/kkQqux+JIo2J7w9UcHls6FZYiFaqacQTdIfkurjKsqW7fra5ve1351ahtxLtZZwalRc
j/GiukMi22EjQDaRFbbKTUg+zRhlVQdcb9NU2G32oEp+uIogYTck2SyFO59mrpaDViNTlt9qnxdv
eS6e5SeT/uzE/yAu5rOteffyQ1pAU4AGhsUrORaJVIZ9NYTIzK1g9QJ5k68fG/en8gpAVtAWsV9D
3djjNtHoiEb7BiGXHkQHMwiD7oFVUakz+CP4ZprBjj3RxDM7ovwaiWKaOojidyS7Yug8V2rB5g0a
+dlSpRtFCl+70biLlPU4oXOyywUouxuhgMZYZnRVFnjYuSM8KrouqfjX6dGW5mg+yPWQBinRlfHW
nln9wYN0Y44/xXj4ak3LdrUv76l2iLrPcXS4DhTsL363iZcVvcWxG++f16mftIgxzVV3cnOrhwdS
3+n1OR8SW8oPVMq96wZFe/j2/zcWV72MGivCefvJAMPG/TE1dZCBuWUgoiTag6jtDnIQIrXmYK0z
egmb8esyHKdesH2i3+f8fiboB8l6lBDIfJTI3SS6M/Z/XzMUihnb97zdihEv9ZTgNYhhi48rxCeW
qPH/6INcbHBrkMJJWmrGVKEHmg9KDFRo85v1wQpYF0IrmqvYg1v0yGhUAesb1XmHaykY+VeFzXKr
YN94KSPbigVoJDLBwHjjYbK0lIWOxh+nmJ9T86QprzQU9W+IbHCOFU9DNGGiFp6bnfT8sV+9TDTv
tMv2s90q7sNEkRYWWYyP3/r0iY1PFt6A1EZqh8i8xl8Xxlt3GF4q2RbRNO263eYjsdVvdrBO8ZhY
6hKr0wYvQQ6UmMKJnr0rars6LpLsLWWYFUYi0XlhAC2yc+x+t84rlCzVm9CRRY0pezfw1hwXUVZN
UdZhAaBbHsDdfSz9+YBHwPfZK/7N3KRocVx4aWS5pWNuHi7Y2rOvI7qE2vlzAsrQ5CNj1hLVcEQf
jLuYNBJlZfxGDDUP9gq20C5zrsPE7kUBanfVAlWehX9+dwliLcNYgmYNeSl2740H1lmhHkQx316Q
TDZmuI2T13GJ44nVNOg5aZ1GIw5pzkUbC5azv2GX5XAbpuRRockzYMiIH/sawg/u9e3aLW4RzVJN
lVqmqeice9Olk1uQ8DFaXMb/0pxQQXfMp9pAx63igJvuWIoavNjevLvLNya5T9RV3SolYH8CrQ1C
LzMOjGryclBqN33jm8rsk7z7o8tjY5P7XlrBahwj3AJU7k7xCBKIoMdEa/GRkUCIvHwXdMH/gESX
CrZLwqWWxxGF0dqCc+T9SR7OCWJKkQ7sXosllTXTQHnGoIpOOMcgGenGrEhiENRBSuuv2h8Pw3cT
3R0QdHvCBI7AD0X2+Fw9tUiYT2W1gnRi/hwdSh+RuqvfL/6/Q6adLdwuj58JLsJujBam2NLMD738
CnkVsxdxaopscPevnstZQctmdSZIMsyGp4WNndeCjdsBit8Wov2ORw1R41kGLTO0M34k1k05l766
PhmgPBMc5J2L4zdDDEk2d6HVj3NcQKQIXDqDt3i4qZzCib9Vx8pdDp0g4he6A3fzFlUqoU2zAH0K
VNzkClVP4sIfbClgo43RkyoKZPYy1VgfMsdIIKv4L4ca42KYLbhVIhdTc41UOuaHUFIcOXo0TKeO
P1SanS3U6ZSv1/d1B4DBC4RslQICd6Kq3DkrItUMuxKOWIMMlT4Wogw8+7M5MNz+Pj/juIx6bEK0
DcCUo5shPmjKScKxUm/T7Pv1lezA7m+WOFQqwnYFrZMJEnZwsFVf1fyVaLet5cmGnyZ/0A34mzHu
bE1s5owYMBZWH5bpYNKzNohqF7sef/k0fPIgN4ykQiYe/O3nyWNDFaOtBCBegh5I9EcdvL+tiDtf
5hxamAUgLA5U/P4DukAcZHyemCht8xT5olKU6GtxB6zuqrQNcxC563oB1hiImo636/QpySskf+7i
WkAgs/fc/W15XBygmFM5SnO5OnJQHlkhSLkzkQiOwGdROsK2CeZr17yeO8xNldBWJRajqYcM7k13
hrCKHd8tx/YsuikFB5jnqC86FVJjabI60XSfmY9SIorYRQY4hFhmKwurKEe4dE+C4S51Iw9YaDNS
S0w2xh7UuoPrJ3kvaNt+LJ6eflIx9T+u+FiLhWkAxY8KewC3QYZoyp0SBAGgjhF2Cv2Di6DwZWlE
hqIQ55L5MMvapBkYqAzaW91jFCu9x+SD/5WLsIvxvYtcrHEOiec3+FUzCmtfGANvjNTcfRbQL+Uj
ZgIcKhb82Q0H9ItBzifp1JeZNgOyhhNjhUaD2ZfsBwaaMnD5La7xKX8IF1ekBb3vPBejfFzaZEua
6ykmOML1kFbmmTaicFtkgvPPGBwYUV4DJsdMOXeJ6kt5Kwg+9i+x/1uFyY+HWgORJDmGidkAl0Jr
y3NtL9LXpLwn2cN137++GpMfpVuInIxtgxrimD6v/dcxFUQ2ot/nLq4wKaeO5LiPMU3kldnqK6tI
5mnX0UxdxnNEp2jF5kLCGRp35sjaM5rSS5I7JUEz3PH6Lu2fVRNTa5qqoqOK3yY5CvvSALeTC84E
JqEeef1NeaODoajys3vRZSU0x+1aKqthhzom4196E1Vzw8nuD4wOoPKT0haRbu5+pM3quB2MWj1N
shDmFtOwZzXQJ5Ho4q5Hbyywv2ATTetllydKif0r5hUJ5ocsrexhfpmM4xqJyuK7T4SNLQ5Xu6yb
K0tDEayORnvtfMMcbMW8g0K3I/CK3Wt3Y4nD1AZTSJPUY9/Ytas7aHe+S24pqHDK4A+auqm8McWj
6bguYcPQVFcO0nokoi6M/UN0cXAOOPNYN/NcRji2areVdhdL4NV7FmzX7hW0WQOHnOOkyNk8wAny
o+pA9juzJRD+MmZX1S1P8UkUquzf6xeDfCFlrsZp7C0YlE/9sQG9lx0twYR+bly0q1f4ZH00Xo2P
gmXutOFtPxWf6h5ylMX0CF6RYplgsL3Rj298rzeipNn+q3GzPg4myFLkmkVwTxTFMHlGJFM7nQvd
NWMtt+M+ql6SZianJgb93gwCXL9TZ+KbWgISOXWJTijkS4Fg9YKT/vY3b0660epFmYFfHdCFbnkw
+A7naLYLR+rs6Mi+deG2jd30tvIqkgZn/vMuxNlsBwcy9ZyrRllHq9MvHyJ02+T9axQ/zeN3Pavs
Qn7pRVU0EU6/1Uc3i83UuMagxdtiGYcJePmfogC0l0HlTwehwsfu1loylSmalwyFHxBYpy7KjEoH
BgSKCoG50h+I1x/os+wz0UbJnWpX8VpnOnSiiXvmSfzWwqrBWqbAK2dymNpWnUKbFBx25Mz62ppA
fu0hrO3Fj28pTVG1aO9C2prjgDU21iatEyV0NHCxjfiAq+iVsYdFWwscnppdqqZThRZmiKTds3ZV
ekc97YsRmH7mh172IjgWe/i6tcfhq45nU9Foyux00Nv8Et0xZEh9pF4yX39iYqkteH7+H2nXtRw3
rm2/iFVgJl+ZOkitbEvyC8tJzDnz6++CfM+IgjAN23PO05SregvgTthhLdGOs+gaGYe7TmPTlci+
3CW0T90SPvYz2QkOxvN2m4OxGzl5VMtWFkFGlaLybGs7e8TAgWR6tmE+yyXxpsG8QLXJT1VZ4Gl5
9r4VzVRgYCckt/vp1/RBGWS71u8OWSBEMxUoP2t3oIsehiRFVyc9UL7oamf6Volqt+XMdNpYcs5f
Kc/Mt8disjH0fXGfBVRzXlp/mP24zZ1o9tdRcgwMrp0X9hoDz1g2u43TZVMFTFi0yunhul2KNf/5
2B2UvX4QSOKanIL2IqE+7EOeTiqzrSQy05Vga2cH4Y2BZ72MXfvotcIk2sThpYH2RhwTDYo+SfVM
i4G5XV71P2b1oGPDcBl/nD+VSArjGElfLnFiINlsVUBmoP+ShI5ugNpuf14ON9Rsj8O4xCgOzbil
62jqNUo8+waEPeS+OGAPB8vuomyT6602d8d4x3JQSDSksKykiJ2u2hmR5dTZn/fr7e2JGJcI8KBF
yVElA3XBLlW/LtanbBW9Bbhlbhvo4QbYldA6Yh9uKspwjSEBBsk64SUF21WJnx0of820b2zv/Efi
K8ObMCYf0/J1znoD11YXlubMvbbrFvmHCR0culBgTlwvsTkY4yW6iVQq4PFRMzVB4Vy1bdCl1l7G
HKhmTI/TGAq80r8o4NvhGHuyK5Ks1QKBxeIMgIZ7XZuNwHGClpUCYGDRYhb9vQ+OSbFtohi6Ycrs
lqlmpH2hWuj6SeuNOl/HmeBj8YbXoH//CGAjF+nNEhTp+Fq4P/zfB/jv/bgnB/20PCkgaEDfJfg7
w3qTyYQs+IqpzUrItIZPdbsrwxtdCc4roeDe2GjVd5I9hKEJxWiuIjVyxlIw1cjX8rczMJqXqJFs
YgRxdhsZTzlVdWztKepPtS0qg/2L8b5JYlSuU1Rs9YdQATozRrAMOD6uOyUofTBcPPy3W2P8+FLo
S1soyDjTHMxaKLeYo39eAl/fVPzPAqiOjrbb+xpIXEoh+kXIoTOgCADn+ktxGh0NcwF4/4JRETTy
R+PuvEyuLmxEMhcI8OuxVOkokWJcTMblnP1Fdc/e/D5za7OkjkYp4wPZHRpSX+P16fzfz3c6qgF+
S+y6qphpfX9nFIxAChPECO0UIz8pwbSWfCqX11Ft2/ubOpi9kcbG2KZGa2PEjKJUHytQJYravPzP
8XYaJqxOmqInnYlglLbDMWn0q3DSXMGNiWQwUTWeZzw0Unpjt9qxuuvQSsZgn1MhOzlSELHcFfk0
bhq+uTX675tH8CTlJtjjEihBi7Ene14DIyqwOF49kZIEitrvSRkHshkLHB23vLP5XGx5x4wzozdy
fK72+9OTCrT/Ypd/kzGfpO1r91ZEziy4WLask1k9UYt8hYcArbfUfOvnv4qwbxf5agybi0xTG3NF
MRJkIGB2uddPpb8qsjtHN2jLk8RLu8s+f9QyfZcKxwGo8/kQbTeyGedUhpUtlSvep6vsDLFbwjOh
njnvh+e48CfPSBwFuHrndZUbSDYyGe+UEDkzaswguIqsHjRiHtNFfimW0UMVXpAtUT9x7niMH4nz
ekI2AUeoA0R6J2P/1tWqpT6VyyAiNKAGdk4U40TiCcNYhoKvuGKfzU4/mVagTMdlbR0p28eS4A5F
HpIl47GKZYiqEGrZ+IAx88GseSj32msJSpy+iL4Y41z6vgr1cOkQwkb1kBQW4K+k0lGL+Rjmtcgc
uBnuRj0Yv6K1a2/EC7zlpDsDWpbypbrPdslO+irpjm+fJo9OKsuHVjSjKhDMkqMmg9QPlo1T5tr3
UK8czGKDRQkooNNJuGDHlaWpSKuxlUYMjUkITWyfZCPd+826xK2IH8afI0VxzO6qykXgPlwPtpGl
vHfURW6uybpQR93UTlHfFubuvEFzrWwjgHEisa3VqdVFiG9jhgmzpr2aogT8v5PoC/G1fiOJcR2S
qo/rOGDWW7md/PaG4lJMMuqRtI42fFMEaZToIzHew9LXWSopYok2LvvBMr22i/10nNzcaA/hJEqw
Rd+J8SCSNcSThXKP243poWuq69L6i0Ux297cHz3xJtSgFwYKoh6uN9IvktyTksdEVI0XKQPjK9Yy
VdWB5oYUzxnlQfmzNQteIqLvwniIeUWb1Dag0F2x0zvMvX4hmLya88yTO9F0lOCjfEA4lJrWnEBr
5C7H2Vv8X9BY6mmqHApTlQIg5bwtieQxjiE2c7KA0AOv0+Jn3nxDHnD+9/nZ05sKsICGJJ/6Os6g
Ah3GGymKk3WofeMwAv7yFaTvQgS8xZ5IJ7qsY7j2tX+uY2P9vc4NYT/0mPNW3XwNovrTkDyfPxGr
DezvM9ogN3WfaDN+P54u2uZIMVwi41tXO2b7p7kgI8qiRfGN+Qxho3cNwPPcJj1p+ndTEXx81nbY
32c+fh12XWa3+H3T7E+S9jXLgROuNqIISx3+NlVhxTABwcoHZQRNceeuA1ZhyyANQBMH0A5Mavi/
QSbNtgpYcUx4QJPA6gwqbjli8fZ6RJpSOsXNn28TsIKoJm4+j6zJVj2po+qCvNBdxzYgxr3ZdA7W
WkRWRP/mc1fIhIZ2aNOeKDhTd1xeGbJjr32Mdh3IA7V9FIjwz0SKwYSGfKpqWxkxqRZhxjqXjvb6
VRH1xgR2ajGxoTAVu6XMEK5h32vypSnaJf/gedjPwzgCybBDCXDa6it+HGU/nFMXG9GOXzoG4Lu1
4o8Xm1iJjGsY0I5XlJBKRDtFeuoa0duNTYwZAew4v9Z1ahV3uLOl/r4ap65ugoHcraFof+VDy58V
xHiG3Er1lGiz6pIv+n15sIPi56Q62r2FyVlahW1EmwoCbWCRduSY1GoSw5YWY/0hF2ON3hemKM67
7g/5HHssxjWY8KZTGRFwQYNXij7kFdUhh/GITjpWZozKPy9PdCjGQcSN1ebJCH2o9Mdyugw1YVuN
a6iGoptYmtI1hd0DIi3WU+3oVcfN74qvXxjP7WP6bQroEGt+jK7lVEhGyL9FyzAU7LAoisW+BQcp
N6K+gNDsc/xA8eMLVzlUl+UV7RKJpk+44RaYEwbRsegks/gzmirlfTc3GHpSGpDO6l+kEKs/OfG6
vgFdVynq2HNvdCOPcX2NIlV2hh0ybMyUB9oA055nsOjdNk+Gg80qDFx0cCPCVyhXVTZiGW/YFdhL
mwGgDaQp2vJIUchyUitoAHbZ3LSYjLelHdC8zuvnh8r3qz0A1MM2QHpr6zpjD7qUrYAygj2Q3S/s
V3L4hfr6GyCsvCwAM6ZIy4BMh701xqUkdZ7OmYkTmvdroHxu3NSbnjEzN6JJlgXoOgvOJpJH/30T
nbWqX8CQXgMeBXXw8CjvTV++pfVvUMgJ+dG5NgGD0BT0nTXNYidXDK2ratVEgMYYWLirg/mivhh1
hzzJPtmD2u3x/Ol4WroVx2jpYKPun9N8IE0vx+FKJbtwEFkC9wJVzVSwP4PFD7YzBqvrLZIPSHQP
vwBMTHc8Vocew/GhL3rG8fTfeBPGdslUvQ1recDXGlq3s16wxS3SBxru2RRqK4HRP9C7LFrSyIqb
vBg7y81eKPgpes6e9GlBQiqpASWFog1bU7iuyUvftrIZXczM2raluceE/63iNk4QyE7sRSd9pwWK
cF5PdJWMUUtRuaoaKbHqIj9U3ei04+155fuAzEvdxvY4TFxL83zSswHHIbvJta/tJwwZAakaE9Ge
FQNeNQOm8rKvTMEn5IWCrVhqFBuLtiSzrkCiCdcc165mvei6X3RNUBLdiYW7LqJPxlgYCMHVkEwQ
pl8b4LoCOKR1E53KF8raMP9chAChH/p27KUyEaAKs0YxIgS6KfeirzPwm+v7eV8+6v58nNELv6TP
ZdEIONePbMyOyZG7Ms0XSYYfGWcAu1aGJ0vycc1FiZdIDJMYq0tVtgb9cvUSlEnQDp8yEf0kN2VF
YRMhRgZakMn28LCNN/Rh1SK3e5IHYHzXQDbWI6cLEvRRdu3xz0cHXr/YRiKjInZRYnigg8Qq24/D
52YQTK5wDXnz+4xGqMnUmfmwKq4CTM11OZSDoLDFj1obCcznT6se04IZ0nwVQCkPtBVDiZvK2KWT
K+mtKJfj67ihKPhKgNZBjea9BedZGSpFA9dknMpLGpUpLwldIbO/0qKqso9PouFEvl6Y2HuybRnR
mU0g1bwsBwpyj4SumMBqjdi8D4Oh3y2BDIuKT/Ze4B65rsO0VVu3LBSg2KwKBcnFXApEms5P7hQ/
x/xldEguqbzfyQV4btFEUV8xdUDcfZhgmQpDMkazxkfEOP1UfQozH9CD7qocG/JNcDQaqNggCjIs
C9m/biig533/AbHYFQ1YtukwHkZcycHnOxQgjiqd9qrfiRp3H4YGqYFtpLHF0MiqE6uIIW0B1GsB
tNIh0I+A0xY/aXifzNKwoqxgaIJo7JNmKlZdsgpIavz2UvbkvXzXX4zHCYPO9U59/lMsYBxMgTh8
LdiBjv96f42YzpGspsqx9q8cx+S5xlSw9CL4VJwjURAD2zKQwQGMkLG1lvSt1YWS4qr3y5HONET+
6Cj32YE+DcXOkPeWUDACB2wDEDcbKku5FctRnZVdCK3XHToDF/naM1AJKfu4dCOa2hJKYzxXvGbN
pGqRCnRy1MPKoDhhhzJ3KbGC5ImiJE8R352NUXuFVEMyp7jL9JDhSQjILHDNqrBm0ZADJ1BuBX1Y
EZV6UkoGBMXdU6E/mmXsqEJ0QhqXGCN+J4TJhOeqATflACF0n4iuE+RIRG80L7nEohkBYE0UmM9D
KXCLIqlMDiwneVjlSqO4+nIj2Yc0vCDl85A9nFd7TsxUwBmOyV8gBmofsoDamtALtHG2aMaCCmkf
2iUSPYx4lrWVwcT9qMlUfa1axbXBpjU4tDyWBsknYMUp13QnozwJFVAkkkkF1tUwY7PIVFep3eml
VrAdSNGb192aHUnwOyBDVKU/KMnmIhkDa6ZmrpsKBrYqYEzpg8KUnKi9AhygV+Y3Wtc4silIR7jK
vxHJWFnS50SX+hidmyLoi0OGNWUimCQTnIqd5UFnoALJDu5xDHq4xAxE2PG+3YkSHZEYxsKieLXG
WHr1F5RnmQau34EzElzYa3q3fRCt4IhKa3yjvnsKG9kJFU/IjMrLn7YWxeZsWNYDPQMg9V4beNlF
iYde4YJLDkl17tuYYPTOWzDXT7xpwWtZf3MoOU2zoquhBVq+OHb31Ni2W80XmnCui2tTOpImS6YQ
o2wuoy92VwONAg7puh1cqg6Yq3fl2/Zl9tO9uJLJj1mAM8UiPuptJmE8YNzoetqFleJWsUvzULrh
gTPSAhj6/Lvz18h1hDZG0W2AY35cpVrXRp+SCSrYqMCoO05JcP73eUUAzJcSFA81zQDYO5PDxPVc
YwSwwJsOe6mUoKc4pgFt7HZed0lnTSmeR/F4XirnVO+EMq53HYGwUcaa4o769zWLEBwFDuLVZhi/
Bwkm3igqDqYqjOl2pTqiVEnV7zQHdGPLvFvq1/lZyoE5iWoa/AO9iWN0opHrSNFkWJcxRUd7qi+s
UFgJ5Sj6uyPRf99YVCWbmgzoCer0on17n1KQP90HSR4oh9PM0e5Ez/0PnO/IaN9JpKfeSAxXLSk6
bI0CvxA4V4s/7RpXCt2ocySHYl4t1xScAcsYFPViPsV+Ipo74DyK3v0FjHZG8tRURp6idW7bvmF5
6nxV24GlGRepIlAZ7ic0sKyIsoOlGCymV9Z2r/P9yNmGXWk959XdeZ3nZZ+gR/1HANv1S7sCIKAD
zpIeaGl53EcHe6c4mSfanRKchC3RE7PHqq5sKG7YKU3sRH1tTntZ0moh8wpXJbGfZeAdZJumzWQX
OQYo4m5FHKbru5ScCfgrGoCUnBrkwAGlK5tmX3CN1JQ+WLapaQRQp6ohsyDwNdEme6WFALIzryl/
o+3Pt8Wl7Kd+vhMREHP1D+TDQItQTU1nAajacl6LgtpcBrrjNkTv+Thnvm7eL8K75GQB2HX7R9QH
LCopWUZjRmJdxG4HFA8X0F6n3Ct24R7Fe1zo4tGavShOc5XFQoptoymHK2UsLJslYMXHCJ9d+lgB
XWFOBeUvqgPs95LhSBQdWK4ymJzfOxGpxOCdWeFBWdun0rizwbJhPrQmKJO6YJZ157x68G5RJuhM
ySggAuSKOU5XqEWzpjAyU/pCpLtVARDQ8HxeBvdEGAZBL4Wyo7DZZ2YmMqrmcPax+jJX+3y6NyY/
QQm7Uj0lngQn4n0geSONiWSJXoV13HR4CoVXhfJD0gTfh3tjm9+n9rZx8ka4lotOI6U6XUQDHRs3
x8P5C+Mln+r2DEzoCu0Ojy0ZfiKcHftac2UnOVLOX+xmjL+1DsbJ3JELookHh4tUjXUSGMgdM2Mh
SDACWjP5lbn/RmmL54y2cpjLy5u0VNLaohUF6tOjI60oUK8e+7krwjLnasLmUMwtoruXJtpiw5IM
bfkk5V11n4eKIDXjqoOB5NbQ0R7H7Px7dRgUSwqlXGpBCgDEh4up34UiwnDO0wAf500Ec45cimnx
30R8MslyuaSAgjcMFGKMenSKRf8uUD7eN9rGXeZEtTFLfdlCFzILz4NuR3m7B1TRfFoURDYjuEDe
wBLivEaw6gTgQiSh729QHSeQxhQwKMq/TnU9vFn3Gcqr9dcW0b7cRd/On5D+IOthtwKZKBxXMpYV
ZAiUyxXYjOjOp0BorHWZeJZZJ5mzZqH2XdHWWTTIxH09bPWfquzWeRS2VeqA2Xx9VVLsS5pqYxQe
JfJD7y+efMKE9V5p3fMn5ivpm3kzXl7BtnYqTxBrz9qnYsj2UoodezOuBL5RZHHMO2UetBlRBrmG
1gUh+WnbP8+fg5sTbu+P0RVZNrLelBB9FdAhUFzcXzlh7YqK8KIbY3SkUtWMqhTqQI3uSEtgLPKf
UwzR98L2NNQrb7QhLtMltTJVcacxc1op9Vbpvs5MX3BpNOKx+r4Rww4Z1DNQHPCWnaB0YB12J+BM
d4GN3qB43IXvqv5RNJbWNZaXOJ2WTHHn6sFMg2Igjq4+DMOL4EiEe6Q3l0j/fXNztZXGxAwXxJFs
DNK4vTNNeRdigoFk0yEksm+kwylL+wu5H7zzsvma8SaayS8sNW7sNssVt+zM6yJ5CZfikzX9OC+E
Z0hbF8VoRm7XhqTZGRrU+Rdp2RNRns47xOb3WeapolPNMoE7Rp6uYo7by0bbkSOB1xEcgk0q5ixv
wqbGIcz6mGpPMbqt52+JV1rahg6WLEc17bRZCIoxtKSvXibHENMY6rEBapyosMSvkLyFKYOJwnPS
2eYQllDtoAT0VAEIV/QODtj7RPKi3Z0/mejq6L9v9LvUgcOsqGjyxEBc6Y+NCJCMm2FuFYAqyEaA
1iiNtUo0iwV823c6ezfvl5v4c/9i7yhzr6jDI4i5BhMZUgKowoRmtHF/LNRrTfIbRXY6TBuKCJR4
3fZ3SsHEiFoFIyHyTBVT3I6xS/YACdvPF5lr9S6dZaQop0bqiiZ5eY+c7YUyAaONEynTV0g1o7tK
u6+mR6W/GkjjIHA0iohxTXSdjH8YZEup2hqKbyq9H9aLIxHTqZedmqHWpD2fV0aR6n8IIFYLLC4L
0lBXDW9p3SI6Rj/l2V8CDSPlau+dFyjwTmwUGQF7oNjAN3XJejBKwMXGvtyKMIQFJsYiOSRtk0eV
Ce80tA4Ad+mzR/IHHaw5hkMr4cl3tMAP5w8mclgsK/iYK30ayXicjtSLqF7iYwFzAGZK/huVd14w
3qgkCz40phWmMQY4+bSZnNn+ktm9o1c/tPHn+VNRZWPzC6AnotqjgisPa/bvfUlHkiZJTbyzFD0I
q0cVlXAURsDPnZazM/XuUvT+eYl8BXmTyHgTcwmrSabNGds82PZFK/kWEYj4l0/1JoNxI3ZDsHq/
IjmjENrA1/Xz3iHXJFCxFquJEvR/eQS9SWPcxwKuSTUGsiAiGXGzPVoKz+VF2LsUSjH3h33/PROt
Wf2LWb/JZJxIk8Z51i9Qxibda0e6KgL4mQi7v/SplwWi2UK+wf0jji3YReFQD6EKL9IBAzW57EXL
2lwPvCmuMh9MTZcsX2Nc4ZpaB2VtryzMkIE+DrsV+X4my86chPhsNOizqr99mjNxuipCpSb0Pdd/
n/z0By3o0udyN7ir3++SQBRluN9sK5CxtXCKemkOUasedIc208a98mPFfLcWFECqElEW8cLMVhpj
Z0UCI5ti5LpR+GimD5JUemF90tHr10U7s9ywvZXFfL7UqOMBzLF4n/yqjTtpoD0TjP97CKBB/IUS
7NlEEGl4rmsrlDG7we7lKpvDwSVHPaA811ghwXyLMHnk6T7oHIEqqaPJRj6wJ88pGBN+FeF7L31o
7uS95XUeIEUtB9A0gF1vBO2Zf9GUN5HM0dK4t9tBQmGq84GeeZkDEo78mILVV/byJEx/+OJM1I0s
vGkJEMHeBwGS62UWGqgaSReDT7HuYm95HiCu8JYLURGem77KG2mMskxFiQy2RWhrcDji555MHPmK
NuebgDiSt4qqyvzKw0Yic52r1i9pouNlmx+aK1ohVXf1VYrUX1R5EJ6Nccv1iKUEotYTqONkNAq9
6Phdvm0uUX/A/Fp3IaqS8mLp5irZ5C7u23IpE3Qix/6QqFfzvDeKw/lwLVIONqGbsVZXY82fxtIa
vE3UTfb7EvSEpU8uhFNDXGN7+1RsZgfiZm3BzBXqvoDj+QosKDe6lVasQC5PdNCLOMu3/6qQbGK3
2JFSAK6/RfxegyVxof/3mTu7yYNSgOUoCtQHwZ1yQ8/mlPQWNi+4dVG1sCntFkuRLh37nr9pz+bV
6OrH8KLdZYFQL7llpI1AJvSUZdu2oB7ER6ShhyJ15t/iz8Bop1xvAo0RfULGm0xEU/KExtVUOi3F
tSXCihJqJONAlL6qKplOVMQHin5SeiBFvyGYY8Nwz7Mo0xKdhvEdUzEpEdqzitsWX4r5PmpEAMKi
T8O4jLYHyXvT4zTq9RrMh3VvPWSXE5a+gH8bCYougsOw2/kjAQ2uVUHvitK8lGL5ZqhW77/pNstJ
Vi05WAdpuIQFWzs6VAuwzMnF3J9LMUhy1/xxXqLoUApjTIOuDl0PfZPafVPcRcbp/O8LnKzFFI+K
ER3ltYMD7O3Q+Ir/HB7TWB4AKRkDE1owUMh9TGDIWlE0NOFBBMVIm9J07uPMpKEfqEWJi82ao3qX
o/jRjK/8J6n4Zct1RxuZ9IY37ige+qYGkTnNhMkL7eJUP5UfWeLQzbkskFRHhEArPCXjjxRwMadS
gV6AfP+LfFK6I8+JBOjgGuM1hWenjhA9mO83NsdkHJOBvqxtlPiQ81N8Q5mHbJdc04l5BV5QEu3H
ctVyI43xUqQiYTGXtN2x7qf0Kk8EjkP0+4xjGstObkkFvyGnXxI68BoKslB6HR/eR5sDMI4pqtTO
GDWExaGUL9SiAkJY6SzgpyXgRf4LE3sTxY4LKUUINt4VSj/0gdReWB3oqgUwNfSvPXMadlBoDSMQ
oA0YOUkP6+WvHHC6VPZ/Ffw2J2Gc0YBM08pMkMtDGOCk7GrwhywRPX0E395mnIQWNeWIl3LrhkPh
oOHrViISeJmqz7n7YnxCjzDR6TX1Qy/akfjyPvvZp1iax7PApVN4iWd7eCV7a+oQQQGd63A3d8g4
B5Kb4DyVYad68iUr9p35VTMFPp0a37nTMa5gMbUqkopEca38GBqm169Oaf9Y68CwBVYk8jrs87GU
jdZKCrzDbfDAD1e4SIwi6ztCby8QPQgENssOqSUYfMqqEV8tHHKnS46Whj4hViRLYWOSGzPeMkqL
0Y9s1I1lpUlzebn4eumA4SGwLqUv1lN3k6LoJcYboKbz4ZttJDJq0bRdX2g0URoDiueXoesRnUYX
vJPYjhfxjHN1cCOMURC9repkqkIZCIxj41utfROuQ/ujlRMRzxS3WClj6Bnz3DotMTD9ULtZNJ3k
KFbGsqccKX6Dccgi39ypgBoSzUvy1XEjjWmBtoXe5LmJl8B6XXym9Kr2XfxoYv8JpZPQnQVDBfwH
8Zsts28rY5z0Ic8RBa0vC6b8KJsE9N9JrxaPrj2JsnWB/rNlc6kA1/k4psjWoSmHthtUTzVN9VpV
mskFJvjufNwSiWNUsk6VXh0A74zHwUMkVd4sgU3zop/M4Lwcvo5srpFRx6nNrUqe0cAMT/b/44/2
e30n+9rFf4xgH2YYyVjrmQzDntLeDStsk+eKd/44gvDF4p1ZVTiuQw+laJTjUgUgZv5vv89kLlJT
9U1m2cSNi3mv1/1VP2b78yJEis0+pcDLnU5mbiMt98NbHbwv2c54kHe0/N7ujDtRD1ZwZeyrao2A
BB9RTcP6rttM9V4Ou4fzR+K6vDcds5jUJVLqXrJ6Gnb1bxrSPC1MABAnAqgUSLGZb1MO2ipH+Yha
XHQXFp5UHidJENz/5XUBJ2dgGQKvKEaGaqhjpyktEv3oDlzj/urEWPPQfe2+zY50tFgcePnTYfY/
MtlB2VTryzTNB1RnL6uXL8kdOtcAzOgBE9z78+d0/xs9Qr5OvIlkXPmYNnETzsXgJilgoaTYU0xN
5Hi4YX5zLEYp0jRVJntGn6nzw110BXrMX22SwqHxCRwYIjoPnktVCNabwICMYMjalWUX6RSqMY2G
ilMkCUClA0s6Cjf3eJe3lcNcXlyiR90Vluxqy5eqfUon/8+tafv7zMWRYU7Mrs8QZ4tnHVV04H4v
oiyWZ0sKwbo5YLQwc/7qozbv9n7p4YEqU3az4mfWErdeHVI/nj8H/3u8yaD3uJGhNGYyRSYd1QdS
1+BV8ee09Avz9rwUrjvdHoUedSMmXuW0a0rkW8anRcd+KmV9la+UZj+7sltiuYKI2ra8J8BWIhNS
FTO2y3EooNkZ3rXwr/oFVmU+m0o9X5nt8tDOY+H9x1PSv2lzysy2TbV77clZWAGnsA6AldzpvnkC
TpfXn/4mlm/PyNQI0mpRhnaEh1ATrFVUdZCnoygQipSQcbazrpmZYkBGNXkzJtAlbCF4za69UK5z
y10qJ94X15EwQRdpDItFbZhqmde0jdR/Hz3atMpO9R50dv/DrBAV7fkO4x9DYLfs7KEx9BnoDxT8
sTCBWR4lznn1ENykwrgMQ0NToIgM2bXaIG4eG+2OVELmEPoj7CtqoxIKUzogOlZGBhS1kZDTASv5
AnQoB33XHX4LYUEkjfEeK/AD20gaUHW5TK5ol7bd67e0gNC6iZg5XSSNcSJWkWQF4JZkdzi2l8rn
HI2B/JsGcnFkM+jnC7JMgQNRGAcCypIqy2xEqiTfE/KQTrGjza2j51fiIgIvDG+/Gus4UiMJqwUn
0+8nH9MeXnjT778vT6GDNubR/nFeEbmPRAXIhRpB/gToFCY4mnixVYadDy6IwYwd/W7ZzjzVnxe0
u8VIdNRDfFDJjTRG78M2NOW1ltDFhPsYkEjT1fMiEDlDvsfYyGFUf7TGuSg0qvqfKCItJTK3PPvr
7FLy4FxcVueq40Yeo/xZir6BTL1vfKgxL0YXZlrf3lFSt1LcxOeNVW+/GaP85tIvoWlCHeuqak5z
mCzHxApjZ4qm0B9iMjhV3zVOickoL2uS8VBgS1NgEkLFYWwiKVNSDAk+pd14pHazKw24kLYrEUA+
pGhtiuaSuKn+9tSMYZhWIY9DhrQbA6ODrwftfeR3MI/L1pd26F54eeU23wTmwXPUWCPHGqht44XB
DkfH2O8qtQKpw+SC3fgzhXLpnfrF8toYY6pA5APTorAGwHM3W6GMlSjhPJpkxvRaJl3OBXGIASUG
hJK8HrvxbxzAVhhjKuaYW1beQlhXvCzRYyI9RuuxMQ+5HZTdZSkB1X24lYrHNvUFdys6JmM0lZon
4Bmnkn1zcJfFqR8oxJfkGpfWfVS4BnDF/BYmlLuiCM/V3u2pGROS4l4ioQTZY6A/vW64Hc1bOnWc
4IOK4CO57mgrjbGV1syKNa6QWdOnFYWZ11ssTskgvQJ46jVq0s+Cq6Vem/WzW4GsrdRFITfNMrk6
Ntyz/Xoh+T2ecZgBuBXaJS9gbWUxmadmDWoDOGas1t2PHg0gBVYgZfSA6cRU7Ivq3sJPx2ShJIry
eUzx5K8zDOfqQLcJPaxHhNiUwjsVmGm785dJ//4zd8kWbbM4HJN8xMerldRp5sFbVyfCcAVJJmey
Hw01d88LFKkLO4cTGsNa9w1OOD4Zx2GHsRhoS+kkP1L0YsTbQNTOzh2QcTdW2q9t3SHjKIrImYpn
9afgPFS9zwlgXAyGwPpwCKEh0EfbmcESLzvzXv1WuMuNdS8hTM6as+z/anpko5lsiXid7SghFNTJ
+hQBGOj1pZk+YveTZgHp6b9agsk4lU6XtLgckNWD9MgCgOAXyimR+LafrhjWxUiTEJeT++lk4PqC
UgJYuOya+6rmkgm2B9kl+HR2cVNFnuDbca17I4FxXXMUg7Z5qekIH159dAMl8jM3VH06xUfBimWB
7+JGhY1AxnX1TWI0dYVqTZUdixWzdbZbgzG6+q40AsPmXp6qYdUdMDsmBjigtpsnetMMkj52/eBa
66624UM+nb+71wfWB73fCKB/wEaABRDGIeqQPKTA6s6N6/gpvaY5du7NF7PlhMfYXffRDkg7GAfT
PxNnskwniYWgRaKDMno5YEOpyQsUsNXwVKhXmvkX8wk6gDptwAYB550twq5dF2k9VsZdA0RRRqw5
uYiUkPdu2EhgS64r9vxUHbCdGOuM9tkx2dGGSPtXmI7qVg7zGlK6fm1ie8Js8xH7M05ya2J5xsLy
jHBMj975B914u7PXKLfRDaNYzU4poXy9Z+xWT0NiUPjhwbjUd4sHeKIvvwGCyHulGBhupogYAF5i
gR2XdbZUTbcG1/jSvVjgOpGu8gvUUeI7K5AO9l9MemylMZ5DTgtbzaZkcLvyhqAu310R0XAEN1IC
eN/WFRMpOmHRbbDNMmQzaVDmBwoy6FuWU+plbmpiukgJ5t1v3CHPloCiA6AW3SIaURmn0Y4pGcYJ
22ITPGGJr6buUft3pmD6Xpf4dLTjIGp1clOerVDGkVRNprdyCaH/W3LRVKfcjy5lf1v2aeqdd1zc
HuRWHuMwFiluLVVvZDgugGW69XW2oxyt/ZWYpoa7ULCVxahJ2o+yFWdVj7NNvnJEjuz0940besYD
re+tkSvOePh6s/mKTJBJhyYfrQQX+otqI/Kj8aABX1I+UVwwEjlN7QrulBdIt+dk0uQymeJOnUPs
Cj9VnylgA1i0dBfLUcVhvKJlAokE50XyXMxWIpMoJyVZpCzs0TOQHjMd/NiGb1uiKqNACIsJWhVG
Z1TlPLrzsFxOK9lpWAM0IlUQYriv/81hWI5APVrNqW9GOrldNO58GbuNa00OxffNDuNndXbKnS6w
A14qYtjApwUKLvouhLH1ChQNfdxqnZurP8rlooiAmBAeo+mqkz+d/1Rcr7KRxBh4UifjEE043TJd
D+RmFG7bcrVvI4Cx6GQY0jjNJ1ovNXbjAQUqbCRRmzaCLNBvRL6fcx7D0IBdCDcJwF22qmjMYDUd
Zyi3nHytw8e8FsQWzu9bWDJCt9LSaOLLxGm5BR+zQrWhHHft+DmOf57/Hhytfvf7zJMoXZLEWkM4
Jb217npUQwy9fUht0dylSAyjYJmR19YcmwCszoJoOfXjp3UQDENS98nkGTgJhZ6nQJIfIuRUVlox
VeX/kXZdy3HryvaLWMUAMLwyDGckjZKzX1jetjdzzvz6uyCf7aEg7ME9PuUXV6mKPWg0Go0Oa2G8
s8ncSf2kDPeV3bh2KR29ES/mtyS+s1OrikIrEAiCJGbx9S1g2L0LWuAsoOwFnVsFterLR+0k6+Ob
PeMKNECaufVIQx6nJMzszTWUxyYf3OsWIboy9orkOaD6ITHVtYHJsRxOGSSHfvbGw/f2VPvrMXd1
1bsuUGziF3VytqG01aD1A06so99V61HLg+vfl20X53LqxMyyrVJhe1aYtccyftZyCRaxbAnsJ+xj
3AKEuEidIIWX6EGtIIE6E8kbThSqvNoWLnxITa3VkqUGsOd/5n83tLP4VqhjVzqZjQsuhFfCuLCh
NcCiOE0aWHuKJWgV88tMHH/BpbfooHzSE1mZUGp0XNDQrV0+rs2KbGFYVgEQ9Dz7kc0rWZbPagvy
kT3ZceJihm0YBmd1tglW14PTGAAxnRs5D7HsyfgvKwOUHYvcNcLDSUVrnRpLsqDL6UxuWId+d4zv
TMxZUg89pbey3IzYFC/iOEUaVURKJ4e1m2Yb5E3+WGjk8/UDJYrSYR0XGZzuEEGMqROtkwc7wJtu
cq1bEIr6HVAR3M105fOq7Ee/8e0oS9gvlFU2P9GfWG0CrldYx+aYhylefaVX/qpp9GmKl5M51Xdk
XU+SRQoCCUD2XmRy562tMdOpGLgZXyJndLBObpahzXP2s1usEDBdEscr9FM7gdyZS7O+SbcW+ASp
eesU53G7X43j9UW9hAvXFMlZR9QbVaV3cFT13xOobSp/OlkPdWCGw0k7OoHyIbvXsY8JUGsw3lkB
Xu36DxD6ld0aOcsZms4etxSXNDG3d8lcnqNm/lSQ4ej0y0PW5JKuuTcqRcgEZgcAStoAciMWJy6d
VN0BuU6O2RtwnlqtVzWRW5Wrf31Vb3zJazF8fxcCtD6q0EXt51R1G5qiQ+T9HD3EVS5Rn2Q9fLSp
Rrq+Lh0ENdl0qBLqN4ARqJPscH09MjFcUOjUS6uOKdQWRXcZQOBNEItQyZX51i9ySuOu/X6dR4so
WEsfLL6JmTDlXv8yuKbLJurs0q0lQwtsr1+Z/os8mxJE6+DG4N9VZh5beWsAMeYX1GMZbqESTqGs
Iv/G/3JiON1FkT5Tkpi5nwynrPmoyKDz3x5hJgAMM7bKwEvf5CATNS7gDvHiYHEAXmisAx3FRCeo
0PYyedn9eGL9ZS8Vt4PxJeolbkq8cZcfwKco56WK9ZRsuc+guSlw9ZVgNVGbxuQtkmtz5qmyCPFt
I+rrNb/ERrv4KjKrDRR4C7OVLnWbyWVEYFMGorMpAMb53XwYT8hnYLnXD4JwM3dL5TbTUkuWWiA4
b6lyKtXyqV8cyZEW+o6dCO4YREXlaPMUZX5jtY+Gpt8SB4OlmuXGRHbBvA0hOTWy5e7UmFfADNsG
qJHRLsznxJ/c6F1/UlFs0yRDEjLNMRezE9UstjbVPUSpyU1snSblx/WdEbooC8ROOjLxyG9x34+q
YY57BR2A+pzcgwbnUMZW4W6dzLX/i7VfBHFhgFlEdHLKOvfNs+a4DJUpOVS3k2dQIGQPnnKSJszf
lLTZLtmA5SCgJ6B4zb5WHYBvu9JpJ7R53G0g8EEN/bn8XILnpgnx5ruuRqH1MfgGcNdS1eLZA6wE
j2WS0sy35u3BaZWHvki+z7l+atCJcV3U26iRrctxgDpACSJhnglpaq0qM3CFwXEx0AVGWlXd/mpU
imJXhkwjcvfgWwDFIqNVtfmEuT5a+YRsQeZnKKQAexFIKs5NJ3X3Qne8k8MnA9RiUNByC7CpDI7p
BHCHHKk65T55JEEPqXXtxo8s9RQF93bqAlL90/p8XbFvYiroFTQJugbeU6KDhfi1vYzbpIxjDL3G
GAQoTtPycUoe9OFzNZWSLRRZy14SdxaMpTVAcIWrp8rAjzg/td3qEdWvSsmKhI4KPUgmwTWNWQB+
FnSM866zgPKPNxMykR5wFE8O0sfmIXmKguvae5uWf1HfRRbnFJe1rNWsQlwwHfSbhc0CPBAAuJQf
TB/kN1/a/P/R2Cbyjvv18VvmxOY6MoSyMtfC2pkOZiNjUBaK0FWkDQ1Hc94gaBd9H8Wr2eT+Ctyu
5UYdJE8J9hP5cErXDQouP1AugCX+tdX18WJ2zoircWtWb0l9I3G8VgbCJDS4ixAeoqvTV9OJF9wi
A90aP1Zr5+eSOeOZ6vlw6oauOVw3BrHSTIfixoBX5Odax0Ubx5bCwK35Xdd+SqSPSqHWDCR08Q/l
Sb6oVrfKiI5rhgmG9wg6XiJ/zoIeNOGxx25h3VXdIpQOLIpuFH0nlTPxaiYtHQg8xOwtmDLtveik
AuW8CpST8icaxINLRRLWBIgvF87Qvp3gEHFyTe2Y2Iex+nx9h4S3CMZCfgvg1tKOa5ymGQTMXvsR
vd7H9EOOBsUl0M7JjawdWmh/O2HcOU2cLqXjhO0ayLNTqW5SntUi8+rx3Z+sCu8S0GOyF6vGvf27
OEtVp+rBJYLWMvYWzz31Rw1SjBwoarKahTCmAZcD4BFBSeQgj/P67A6tWc9VgZhGOSKcpgc2/2T/
iE+sk20DDYwMjUioxp089vddMFiQulGLFu4OT1YPwJ1uRcJcB8Y5WtmuK1J4gHeSOD3SYgWdFFbt
ze3PMTovMtXJvs/lT2B3OXVUC7O4GWpKGBVDevT6CoQeYrcCzq/SbGIVGdi31gV9dQNQqujDdQkv
D7Q3rhu1KnT7moyWkgsw6ymprG6CsQEXSo9uDfPYkWNRP6wx2rrzd2n3Xi9aSejwLzZ3Eaq/toG0
LfOiVIrc7wBIpYE2rxvc+DwEtht7xdN4a72/vkqxHi/yOEdErK7uik3PfG1sv2zd2emd76UM80Vs
2BchnDPaFhBwD3EHUoB8/h5TvLujxSuJdpdOfXh9PWLHt9s1tuDdIcrVbrL1tc0xkIQRd9Z5f0t8
ilZeNlLfyt6KMvVxRzYaE31cKaQ5oCyZUldrHuPpcH1JMhncYe3K2Rmrusz9ehs9zfxqJGgTy0eZ
5cnEcGc2b3q7HuuK5SuS93nqaUC5jfzJKz7qh1hHuokhVcpmm8Vh5W67uHNc6CW8mwIFJqfujmVJ
+tad4NbH77Pfue075bH/S/bmEcfNF6F8vLRa3Rhj0B1odr+equgt8YcOlyNr1pF5dYleDc6NJDNc
ofmyfd1fMXVz64NJZHvHTukVV2VwXqPr+kTFe5hlLFKkudKn8iYO0nC6YY2t1ejLqicyN8UHaAQM
sybCJZyy5hw9KS44uI9WsJEDHnLqQUddV/YAEV8pv32IwfkQsCsNRqngFGDOJKxb9bY2ZIf5bU8J
e+Ps7IJt5c53KI466Lk+QI2aO3dgZS+PmQ9w3cpLvo13L6wm0uEddnqvbR3nQcY+m1qbHQALHcJt
8y1uzlrlL2RycypJ80vXx3mSwUEHy6jicsk/Tv5LUPhTnV313ehjUPMANo5PkSwnKbN+zqssSTWQ
1DLxhJtA7RUDzNF8toZaEs8Isxi7jeO8SNZoE4km2L+eogk0BeuNgrm/OBv9VCH+Wk9uHa2PDpmk
WV52sq5sH9/u1Jdav5IIZpncmfQl7wUm6QaTgP4INm71qFWSsy6xFz4/nyvZWjUj7KWI1tYlNWLf
RUW7I4I5mzC4CxlYskwg51uMdBjouDEPXfdh196oqeq2quYTQPMnkmhEEigQ5ud2B9Ces6KKIsga
dOLlunLuwKS1TQkKmbIhfVmgQDiHMk9TjPQibGaetWC0inDtiL8VXVCM23u6nNN2wX+BMmmbRxqR
YO1llCQSl8YnZ6thyuw2xy9oTbxqB/Uw6GtwPXaQieC8iz73MbKZME/D+TA0H4v/dQmcR4m0paly
HUuI6bvUfDac5z/4/WAeMhwbAPVvupWWlLRKnCDMt9R7lImaSeIShfq5fJ9PS2pthclJFR4/KrVj
tsYfc1OWARLflY6jaZrlqGB44G6VobCsWCPMRZyqk+Ybx/qD+Yjpq3N/ms7Klz+K6HfiuC1Xeth0
SbGkTo/dqb9Vla9U1n4v9Oo7Gdy2j1E221qNbS/Mo6X7UXI7p/71nRdHhjsZ3M0BlBDVNAfEo/Ea
JO8ZHHAdjhnGTJyzA7joX7jKiqSPULQwQ3WI5lggpXL4dJ026kOLGhrOi20HRhsd89I+LfpyvL44
iRg+AFUTZewAGYM90swbhlTVbpGXj7VMh6K4cLccPvY01SqqNkPNfD3sohuG/stGcoHlH3c+3A0Q
PqWRoehE7UVy18W4dUXTKHmOggJmXPykcpvNjz80wL1j96ENIMFaOiMkE8rdG1akW6OdId9QJaWr
Z1/bTWIXMgHs77uLaciTwqg6O/On7ilZHzoZB7HMINjfd99vW2AlOCu0tpSTa9erTzDma0urqLJl
cL5ha60i7kbgzRVjONhfOvLuul0LX1b73eccgwUgT2PbkDIDPxErArKXVfH3Bs5wRYr5IFsM5yDW
ySqSsYfOSqD0g25pAwdw15sHyZJkZ4iLLSfLWuZsgZjOH1KXRc2593342wZYbRZUnvQACU1Bw0wO
aprgc+eT6+VQbXahxGCVe0CtLFJDBiDA+CnmDMTeiXpe/dKXI2gItbkTy2nTqnISxzaWOY7PFjgH
pODQouw6CvO/18Xp0TbLwllNCFCfxgCu4ZCela9sLXIoQOFDBxR9Ojp9KYo6/BhkqapqrBa4O+gD
BkwZ9mAJ/NIq8UY/QiJN/+T4Mo4gsf4uIrmj1TkqTXomsmlUwHKtA3HLKZa99MXGcZHCnS9TndYt
GhBLUPD+opFD/dJWEoMXvaX2uuMMgVTUgP5wN+ndnUK8RP9Z0k9b8n4Zv8XKQwVep+sHjCmGf0Eh
w27pFqpJKJNxvnsuU7VcY/judtzcZXnM2r/q/nNHP10XI9wfYKBizA001xYP3EBSogzmhKtwsZQz
7ZpnQ08kt7rwSYEy4m8Z3N2X5EO5mQnySqhU/s3yZ4pn3GtfBwAD/j/otthev1HcThqnuMQuii1W
sKIOfc12f7Dtv3vjxwZOrOn9dd0JU+EGCIY1WDFUx4dFOc3GdTLUFCgX1X0GcIbKnoI0S/1KNTS3
xARhpww+GXsf+L3BdeFCk7/I5mMlrRgK0lbA9Uys1F0sJN3vDOk4jNA57YRwSbq+LZdNNwDZhqHB
EIhSXu0Nt+WdEupHW9LRJzxfO1GckSBOiayoT1GwD9nIpX1CAeM0SDsuZGrjrGOiI2IiwiaU8ABx
aWvRQ66rsWdlkaxoIT5av62DT83Za5oTtV4zv63vaWu6rV78iY/Y6YwtdhcedTbC8pUumb8S29XS
96v+IwZBFJUMlcl0xvtwuumqZUDM1vYo2Je+aZieNfbedYtmHvTtwb3oi3PicQak8LKCGLIo7rYB
mEcb3AzjOKn5sAyDawNI4rpE2Q5xPn0t1Kabky3zTat2M00L0lhGTSnWnW1RACxohPBhS5v0dQzY
ULzUh8/L+JgUn9Jc4oZkIrhVEGPeFIeNzzek8LIRbULFY0Nb/7quZFK4OGUCn3rXWnCrW363ZE9d
FdiyViRxfOL8oyyqcrjPMXqt1RZobL5TuWqY6C4DhqhD9UuEYYGPxf0UYrpQcgGK1sVAvRw0BVAd
Bc3XZ6hHva1RCgORZKqN6L+qNBcVg1sHKLzXFSgyNgCvqohSEL5iCP+1IKskhpnYBi6HFI/1DpPJ
puQACS/avQjOh9ZOnUyKrqW4aLuTjkdtdzTvWjCOvUBZy5K8Ys1dFsS5UrvatCVnHFJjBRquNP3S
FOltYSUSvQkfT/tVMcXuvJxChq7IMhyh6AO5mcP0a9eErEd5CdejdBhYFHbthbFF74RpFPcCQEzR
0WCXB737MDXGfZl/WRxDcp6E+a+9JM6rltM6jYMCSVXqbmhhT4P4J5LkmMkCjdSnTEpCJNsuztDz
TqFdpeEAg8Aip8GirLFzaPtpRt1jasZcsj6ZuXNeqTG6xiANlkfX+2X40MWSS0n4fV23QQhDELzy
rUJTomx9VhSgW+ieVPOv3JR8X6iu3feZ/J0h5PFs1WoO616rv4l1t2hfxk7iemRL4GytpwlYCNIR
cbH6bFWBk0pmFmRL4CwsT/qIOsqAeu78Ls1DBxAIhX/dqYmiNtY1StCSpuN+45xaO/RJbA5waszj
lMF0a2AsQg5UKF7JRQzn2DLcO+uwINBuMG7XOt7UAgVZVvqQCeH8WeEsS0etCeoyElfLHloDfcWJ
xKyEd9xeY5xdOWM2N3o8Z2wY4URvawYLe0rvpoD18KmfklD9en2LhFaGLks0aOOGoXw5JTKzOd+W
BI3TxlOu+VMRXv++2JHtBHBmZuj5ZtiKjv7DcPJZbw7qjG7x0psN7m3pbIAwA85W8s+COEdmRIh1
WhsLGj7jPgDeIAhtkVKNKq8JyjuSgEahOueSsyq+W3dSOX+GyHC1zQjvLbZKxhIx/AV6QcCngLQB
eGdHiVLZ5/hgeL9ILtwqhnFVoxmL7AAm1SLTHyPDtrgphlr1d8lHRpHK2Cm6gwwNTHgKLuukXAxm
9VM6tCheeSS/mdP7mgaJFCCZnaQri6Oc17AJXVFNxOKyGsDWrIbR/8Sh9goTY62M8FLW2iI5A5Tz
H1XdOnSM8RRz1MXFvN2H0VKeJTsmWxTnPmg80XXoIYNhCVoHo0WvCWsC73oXnWPA15eztMv2ivMl
eF1ufafhxWTUjavXz7T4W1merq9LJoP9fXcP0i6bzZU9/hQblGtxiJPuOjLmLtnpopwP0SxryyYN
XhExOLtIEsATrQ/p6VfvkSyZLDMHzoPE6KONNR3S5vGDiYc5/P11pckEcM5iqc0+SiworRyep/HR
sCU3u/DaNdB7y0h4CaZhXm/KqIFFRh/gcknIsrh52AXkIAcdEu/9RQy3K0vSDmvhwOeNDkZuMcKf
Io/2J49wTBn8Xgu3Gc1k6lOpQoi2Nt9peZ/O9sfruyFbBudLtTlpm6XGs3KdAZtKtHA1Nr/Vdcmm
iK/2y0p4/PW1MkqKrhNE2GH6jPW4OSZPgIkOlvVf6N5fZIb8L3fvb+XxzbhbjLnlPmXJTtyCDEnE
yEDYbbrFM7DRvCiYY4llsy1/47qJQXTddDA1xI+XmTEhfedYGPkyP8Slq2q9H6eYLPvrD7bMBP+y
Drg6wLDxN0RbJklLE3RdkjFA7STU9e5YqNLUtNA0dnL01wcpae2u3QhuO/0r/b74C2pzyvP6hbjp
+8htmBJDGaGvTCR3T8TzqCqlqcD5KLM75O+L8VtXSJKpwl0CeTyoq20dzKLsN+ycdlSA5iCnW+qv
3d2WZ56dfq6U/Jgof3KydnLY79jJWTQ6Dk5KUn/ezmn/1WoeV/tw3RLEJr6TwfmHqcBDchvRir29
mz1GEo/BPzDCTh6bv44PskFvoeveieNcN3jbB7rqEFc779L5VPaS+1T8fZwgcJtRG2W41yob1bVW
bZOmvlrfDuBIkkWOsu+zv++2xEHGXhkxlelH63EGUpyMjlX2fc604gaEbfGMmU8jTU8YEHk0puJ0
fcuFJwSPlX9UxFkV6VIttho2VqrktaempHNHM0vD0jIlqE+a8CK14V8A7G+gd4a7GhSSOsBlRiQK
KEvPOCSPalCdqscWhY6lhB9l2PT1AXCFz10oGw8S3xcX4XwJx7bXdjFKOJ/oXLzvTuv9dmv6zgfT
BcrEc+lnXxNJW5dQsTuBnFeN57mNwPKD2L5dcKcnbqUeySjDGmLb8+aK2EnhfGqkRFo9ryboMJun
knwyh/MAjnkZdrdsLdw5ajq0e+oL8razekbVzer+0oc/mEInu4VwR6mxlUbPV7gCc3lqqqAnMusT
nqWdAO4sGY2xRtsAAfPNy+190Cz3p3r69bhrVVc6VyDbGu5kzWY16HoOpWlG6euEur2BKiy9J4bE
0sQrwwg6OJstw+TLHh3gnTcVVCf+NpyW7rCtkjQKc/pvbezyfc5LL3URN9MCLzpiiqqh6Po9GgqG
FSa/6f8kf2JfRHEuIu6TGYU2iOriOJx1eIP0v2b4QoM9hpX/oy2Lr3vgDm+sTDWREyp/RnZgVo07
02BQJH71+qZYfAViJEVndRXENKvm0qR4XDSZCPGpvKyEP/tTW6WwKxhYdzT6W017KlPJqRGvAnPd
cNgamh25Q2PNfUKXlBXd7eO23Cm55NSLl3D5PndGCEaG42zF28qsv0cmMoCaWy8f/+CGw9DGP2vg
YppNnep1inDtaIa2nFZMVIZO3TfeYJNZsunip/VOFndUiiaJlZUFHOMN43hhs1+MAggsB8ggyYJb
8bm8LIw7LGpmKpEZOZmvks9EO0Tjt3QOrPRJaX/+Txrk2QbaJbXhwwB8oqrhQB/q+JlQycEX4saQ
i+Z4fgG1bFenySEDPRydi1sTWKrJwQKCPLJwAF4/bN8YIO2fTInuxXJnqFBoYc4GdNgtt5F6Gzd/
ZBEOgC1AKMimQ7gwoB4UVGZU5tH8yV+/2cRlAEAo7QcKmsCOskeq8EDtxHHryZOGGrOKJ2NVHPrl
psmP9I/cDqC6HVtHwxQ6lF8HvZG6bU0+4bqZ+ptselTs+zSTuB1xGfIig7e4oaK1Xs/wO8UdIEHC
6TjcAJveZbzfsl4YoYvbieI2yLKimhiITX3MsYRJvYVoEgyunx9xFn0ng9uVCBjLRVfBBelPDMtN
y4EClXstyo/5jwzFCIx3S8MPsS/aCeWCtjiqnbIrsbD4Y3Waw+3TZrnk3eKp4J13TqNsck2mR/b3
3VtoWDKidUsHFJdV87usPIMb8nBdjzIRzPh3ItZNzTB0ChER3tet0fp5/P26BLEb2imNu5CGhE7b
XKCMV3023mUryFwA6/NOf+y/V6tb6m59YrsV+zJ+FdnSuEtqmeq4ntoemd8WRKfOeNAdGYCQ2DX8
Prc87XEGxnTqNNDe3EV+SjQ3mmNvkA/xMrviw0WK9g4LuRDVQLfe613StcUyMdiKPraH1WNE6clh
zdwmaE9LqLrOSf+D8Hcvj9uytKszjA3jcOXlp8h5rorclRiFSHN7CdzmqOtC1zzFI0sPZzTJFAfj
MwEK3nQEwER5B2ypsDM9Wa+MyCL2QrlQoh/0HOit2K56+TpM30fZSLewoXIvgPPjyxYVhaG1mZ/S
egyJ1Xe6i/ur78NaIfFDQlPzDowQ66e2jerCm6vMfKzSfJCMNbDteWMuSAoQoOygwYBy5oKO7EhT
atQH0M0Cc8zDWIkDtYVbjNKjZCOFOt3J4kyFqmsBnmTIqu7moALuUxmmYeGWp+r+5Vg/yGphwouM
pVT/WR1nOprVtUkyQiJFqxNaLZODcd/60cMWyAv3Qo+/F8aZTKlGmeIkEMYSLOAKQQilBBScf0YQ
H+ifRDZ7aZz9aBqNe01HCT87sTGL6Tjd/MIyrBCnyaABRLHuTpjJVUqryLaigvULqCvwuknxbdAa
JKpaP52H01gbsmleiaXwrdoToJIyA3caqn020LpAa+EcJMYo9CoX0zC5oGCq82SLUrZbN1nnl99Y
RSHxyWPqzYesP3QuG+2QGqTQO2uM2lrDhJnK8+I02RBF1gKm4+zOvDG/sf7wwU2+OeBhK9/F0mKw
+HT/FscjUJIEw0SZiZ6VJJsfYrjLaro37P5+imQNeTJJXBwXtUNiaD2ugQKtREfQFW4fTaVv3HS0
5pvRtH5Ito9tzxu/ZehA9lQ1oNbyT+PRIZjJc3qsbAjTe+uAqMSvqdcW3gtck08lT2WxK9kJ5JzX
lg5lh3gOhICoeaPDBFhrzZGBijeh7GwLrX8nivNaixrP1dJjbRX9TofS3TJJzUTsqnYSOFeFh3LW
9u14WUz7MwY9X+Tat+tRhvAhPGk7YZynGkez3/CSYRxop0E/FkDxmp4k5iA8VxcZ/IuFpkAQAcQG
HpKff7WsgN1wBXQJ6wddj4bhmsF1iZJF8Q9mO0um3AbElb8tt9Xwk8RhUX67LkLodHdr4jzUrBlG
raZYk7XlobH+SBJ6WtfRd+jyIcllIbDMJvguQ/QL91mWVaykuwbDA2LhoLhVzuMJxfazDGlN6C52
a2NHYPeWKFMntu0e6uvJIdXP8Qj9qTcVVnddh7Iwi/eAk6LasR01v1pVGO1l93JokxsZGqnw0Kq2
pYJ7CiVjXn2b2QAVVJ/wQl7Sh7Td3DVRnyWLkcngtBbTYsGUOgat9QK7NAFoBRB1CeZ57XeG+tKN
6Eh70GQy2UHY7ZRlW+nWqwiEl/Y9rQN7CiWLEnryneI4x9rRYSgMJmBAXZ/1BjefmoBBZ3Rh4cl6
24Srudz6fBNnpW9xpfdoGx/zmzh97GZJjCv7PndmC91s5xwDYl6/Tvcqyd10k9WcxAd1twbmC3c7
UsY0S8iM99A/vg6QrUhyh7/a5Oj7P9mfnTi25J24vjMrQIyiJ/0XMRaek8oJ3E7B/MCIsUxDZg9C
17CTxxlc6Sxtn7xU7r6Wf1cogmcH81RnAcBjPi+BeWjA1W2dSklHi2zjOCts0hbJ8Jw9Mk1vWJ5b
IHld16NsWdylng1aruYG+hQYThj9hl5il2TPoya5NISV1l2oTrirHXCTRmoUeP+33WHGlO0Y1p75
OCtIAdAbfXKrr/Kwln3zTTC22zLuhgcGGqZ+RyYzH7zB0Z7W3gjWcXyXbd/6avsCfDTJs1XYKrFb
Jt+7uVZZPCoKIlvtYTtYBzauV/w1BBvwQUu/OsvoGITX/WWFfBunGWta2mTII9vlj3kLJxNlK+mT
ROgJd0J455FWluVEeGUlpzloHotD4lsBK5LraHjTZRlD8dW4E8f5kXpxugTQcugVu+lOY2ifiDv6
TJQM6V+mPM6DaEWykZR1PNrZ5q1KUFuTL2MUFh+vy0uH092cJb3WlqztlWJwk+ShOdjuWC3HRZEB
DIqXcxHF6W0oq84sdIhSZwCpqx/M/DkikqyaTAansoguACXeIKPWnwBV56b9WZdxfvzLRQJEGoJs
gYXq9WvPnmNSmZoKjJo+gCAhXI76eOx9YB4hZFbuojq47gHFTyi8ev+Rx7kmZ1tAXc/y8AQsKvVT
7eVeeupPIIM6y6Ixsf4uojiPtNb6rFsKPNJGvln9Y2wEvXSk8l9c7W8hPJvJtho9UWacV0YwcQY2
7AHcg+8NoJygUO9FnvQqFr5yLgrkOxJLe45stYLAtMAjVPmeMDIQJBBqYLn4qM4cZPkK8a14WSF3
qiY61VvEBE7axzE5UxTNrtuEcJ90lMkBU+xQi5/YANrtkFesPmc2H0uQ6aCHS0mkRG3CZeyk8Jf7
bE1jWQB7u/Prwh1ObagEOfUaClJYIOGANis7bzIUBfHx2knljteK0XxlxLXopx/ngB60Y3ObnmhI
cUHFB1uiSNkSubOl9KWFUieEle2HzvbTQZIyEH8f9ADoIDXgLzinl8bGoCsDchLbGj2yZ86AgMn9
E2O4yGC/YRdplmm+lWMKSueEOjfJrHgRcdAzKksu/svGXOQwo9zJScBJGCd6DQcebgc1KA61p5Xu
gBA6OeaHXJUsS+wn9Is83vyiISf9Cnkl6NpA6QAMJhzbbfUZnjl6b5+K85+0RmL01mA1IPBj8J6i
olZiLBuyVerw3SaJuynH63vFjPdNyLcTwHmGxqpmc3BQvnAiw236oxklbtc9qy364CTlaKGPuOQK
COfLgQE26ybKmt6y5g+9OR3aWnmISiu8viJxSHmRw4eUbdTZyzItIMcF5RFYuPH0WI7jFzv2Yx3c
eji10vys+ErcyeTSpk2xznpJIDMzUlfJ76Kl8C31i1KHSfpJp2Ahzr1OfV9FkvhZGC7t5HLbp0QU
UCgR5C5xsbhzvoZAvwBPpokXHYmD65oV+o6dMM53LGOatykasTzFITUAPHAKnMiWnDKJlVDOeUy2
nSl1BOeROQAmsTaU2EEIXCoSPysTw/6+8x2bAZIbUkNxal8G2mIfad6fmyb9H8VwLmOqiNpuMcRE
ahusRjjE1WGeJD5dthbugsozKwPbJ+aKMy12zcU128+F7V/fe7Gz3W0+dzEV/ZbWWjWgSbsI9KcK
SFbb0f5RdYf1wHLnsk5joV/aieOcxVqgKtYoCVpXrGOh2L62nicHZYh4dkciAy4Sdpaglfp3FYKr
i00W1RSygZH1PyU/F+SHg5t70RHs7z4jIjIA3h9cV6lk2/jiWGFby5L2NrqynCDDw7ALu1TiCyXu
gS+OrVVfGg5zD31qH5p4a71Ijx6bpWndgchiQPH9uNMi5x9UkqAvojYSvOV7cIuGDOwMlKbPFDmf
5BkDRVIrkXgkk3MW1JjsoV5tSCwSvAwe401W9HgrAQhTNoaHgFqKOp/NSRjtKFnXJap9y8ldov60
lx/XrYAZ8usL+LUAzhEtEU2yzmrAjXp6ocEI8xNLmcrO01tLeC2Gc0SNgbEXZVga1nxImp8ZmlcW
zOWqkrSVTF2cK1IiDPh0VklBPdzdTXN0tPr6w3WFCe7310vhPJG2mVHbK04N+Lnq1D9j8CFk3Y1O
Bzy4DqlMWc5IpjrOFS2a2a5VW1FPXx7q6TnpPk3OvRZ/kixLLAb8FATYLqCB4lSXq3baLyrEaO8o
Dg8LLuPWbT3Uje4bdB8UQQFAfekLW7xjF7GcNhNNHax81mo/ag1XVX+anS9ZGDv2by38IoHTH023
mJaqXQNYewN9onYsPcvrkOJb/c6TQwYyPV0Rx480MiodRNRT7Xfp3Tydp2F2UwsZuHwBtNrf/9va
+KG/mhbDZChq7ad/D5/ZpFfyQDdwR2B9S1AF87GUPeX/xfx/q1PnQr7epCxxBXU2n1lzNMsLOxiw
X6DOPyM9YKftIo5z6i0BLqduQNySfqW6q5SZW7eSm1C2ZcxGd8EYWFLsGaWQxjez4t5uPQONWmp3
bLaHTQYwIjH3N2OG+Wj3MVtO1Nw7S+Xmy/frJiE5xjr7+24tIPtdSwsQWv60OG6r/BiWzc3LJ92R
FDreRg+v94VzF1M/p4ZhUcgxc3cBdXE3erEu8bUybXHOYRpaAJhm0JbalCddiY6dLWNJlK2D8w4D
8MzSuLMqn3ZoVM+6QF9rv9IViYlJtoUfXBsnC1iYBbaFYPqGLj9y81hrj3Py5fruC5Lxr7aFx2lu
x1rXohkas88sGa/cR8f21D4AXda7LkmiN54oZFWiCEk9uDmbNjdV3GI2SrvTI0OiN6b+K96Ux/TU
0npNURH/FZ6w9rT0xKAU//vSwmu1cR5gAK5UVa+40x0t+ViO5CFfyQfTiCTpeIk9G0ypu8NJeqMp
VAKl9bYRFpMStoNsdEAmgjv/RmNndhThXG702ckTNzPe/W8bzx38WiusIaVQ1RaPGPiZfMCPn7NF
hpEjtC8M+6hIPJnmG6LUFJlCbDs2XtPs+Mao69VzYqCrtGsvnZdm2ZE3RraTxetsXQAM2vf0paBQ
3jAkDYzPH2IvuZEl1ASPFFjaThanvrEek00xEGa1wRiwvuo4oDGShqZr3YBhx+tvZSJlmuSdaIZk
KDwP9TbnrzheXcV4v1D6X6dNXi+Lc6NpTDa9SWB2tfrFss7j/5F2Xctx68r2i1jFTPCVYTgzysG2
5BeWIzMJ5vD1d0H7HouCaGJv26+qmjbA7oWOq5XYTfK7fc3bxNDXq+NXLBhRh9cgDnUXXc6u1DzW
8wSyy8RpRKOS2yi6ksSl06a+RM5EgiTzqrvE0shbJUgZs4ErCosE38bmnKlKtySMaOP1iZXYqefP
ko4d232wf2+bkLA6DedCyQq+ep2YcKFQmyVXCRVMlm67hCsBHHqCiUap8hFe6IT26M8leBSjc/iY
N456wzobyyvRJqzNV2ElkMPRdBpVu7VeXgXt0IPMJTmxJfair8MsYwcXbA4XSllttSlH8E2ryI3Q
+x0Vz0vr2PLZIpc6aEP3v5NIHAcNZJT6zFD1ysvGhrq2ap7jRs6csideli1eosiPUSNwGEQKyIFD
GJXamJZT5Y2Vr4ZHZfJqUclnIzn9BhtsDhvaCfs9Whkvhn6nHLChIpA+FieDDeAcYoGqC1SR8HPB
eZsuc5zD/7GP9gOLTmLPdqMK8Mpox/JAtH51XxPfDQbGuZoodhRR9NH9Qys0Hv6NJgqeDSJzQNGz
XaVkkeA5+P8wxmG4KMFGPesO7alBf1xuUfzcV8d91cDyyrfOSh3JGRaaQiTJjlV6LVW3mfJhX8Q+
ohOZAw4tk0BTMlmIlbXJs2N/6T5MoHntRLM/+whI+GEmbEnRbHUEzEb1N1pcgDly/xzMMn8PFJh/
eXtVC0ZGJVpC6xajq9wEOymnCQ/gGD2D3rx08l5UpRBdHAcVZQUis6TGm97JxnORmV7Wl/dD2MKX
MP7ybBxCdDNmMwYLPiuWEGDA/qLDCsek89P6hy6L2LlF34lDiqK2sQJqwHeSFRAY+2P3tP+dNqoI
aygiLw//ygFvwTpv0QI1++ij9MCeDskvnqw79YBFGEIwEpzmBRdXwigurkH3NWw2mpyMdQnonwTn
EYngYIGqkiQnFpYrkKvZYov4LpKg86UPZe40H1WvCYj/31uu314hBwt5KBdSyWxWtqbnYvbs9na2
zIOyNIf9wwnw5wUSV9dXdbMWGy1cSnVAvzC9SDPbXUZBwvglHbdjujwvXB3rIXat4wY7THbHp7Z2
7UMeO5KLDSmHwV1i12qcEnNeZRC6/Tk6iNK7Imh/GWZdnbO2MrBk5lB69W5ERICtMIH+PRpfUniV
Nx/1ayGTskhtOPhQ1YLEhoZvSM3wtu6087j83P94AkRUONSICY1pq/aIB7rqG03yQz7HozONyH7o
xqgeSBwLStGiM3HYkZHCqDsKn9CeZtfA+Ekp2nUteOv5zG5KpCkeQNGCBgLbserCLSfsnKGZrzS9
D8I5j6bjtTwvj/tXKfJp+CRvp1Z2P+u08jrpYN7FGHgEJ587RE5M3O4jW/kgcnxFOMknecMks3Qr
HStMBca3qr8c7esM/WmeHaTH+Sj3AlPfKIC+ARWVA5UkzqqkiJB5YwXQ7pT4aekQz/zeOYsLf+rK
PmmjI1q0I7xYplIry9M7uFVZh8BoNj3LmbwxQG+pZyZ+40us3hHo9/ufchvSNND7aJjZVQzumG1h
KGExAmzMKnIWekziL2EpeOO27eBVBneo1IzT0JRjCp/qO2MerRrBo7MtACyaqqbqmsGrY23LbV/Z
A3yPIVD0wDL+czsB04XX3+feNGK3cwHuWYQL8slAkKWClL8QfAjRGbgPYY9130Z4kl2w/1/W4ehm
s3La/9a/saHXc3AfQlHwOivgfXPp04JlyuWD5SeXvYdBKHRYiiLibYfwVRjTvJUqa1UNWvQKoSqp
v46fKR2xaN6TNMH0okgK+/tKitRKBYZ0CyDRWLoNVs5oKaYKVUeO/3Ov1lsd4B4oYzJDI2JhaUfv
1OWpTi9D4Q7j7azf65VxTxSWSIVZ2yyw/hCp8rS+VG3bKRpyg5bEI0mmk9Ri3m8k12quBJFOBX61
6C6594rOnSljkwr1VOOw9D9nNYapPqTlh301FGg6X3gIUX+M7AjPojrqXkQjL/sDFvg3H4uvOVi9
ZCZJDPCm1Q3VThGYFdI/qTa9YgJfbWiySl3Aclt5ddpiF2l3pcjR3ViKqEnYJ3/vDP5SCb7aMNSD
biQVwio1U54imj1Wne3JAwjfSHUoOvumqxZR8mz7TXiVycEEbUCeqWW4ve6QXBf3CEkUHxy4QY0p
pc7Vei//UF+IwGlLKEjTTJmAzwhrxjjlU+c8bqUQWehS/4aaERYFfejTx33N23xeV0L4fK1WlnEC
mmpExTd6ANti2e4skL8PI6jYm8D2VMHLsaXra4Fc2lYnmTHmaCn1JvuKJodREnwr0e9zL1OikZ7O
Jop4/XSspbMt4mTafDLWB+CepRwrnE27wY01OXZSgegdtDUYy5TrkwX2hxITa/ufSHQg9vcVnvdD
KFWSiq4c7Aa4B6/vc6xq7t+JYJq4EqEY5TClBEfKLDB/DcVjlc13+yK2lVmXdR1UVqA/5h6LNIwy
8EIiURXWTmF9LA0slxM8fFvAYMmvIri3QjWliCYDTpFPFwN28hmNo2AWruy92WhdM3ncP9FvTOdV
HmefstwUVkWRVlShyA5FJTe+0bG1Ey54f1k9YwegQBNEEnlqjjoHZf1YIriJL6cnTC2ymZAi6KlT
/tQP/c14FEHQZpFldad8/2EdKZUxtpA4HNgBi6A91IhlxGOF21r+6zL5LsS2snRzwAZjb6Yf5eoR
LD/7X0ugfyZntTENdS018PuJfd2mF6qKbV/BvgjREThD1YZimCjovd2uv9Cqa0nkD//m84NSU8YQ
DTH5vhTS6vUYGR31rNhpQehLD1izcpRP2p18QHeRcLvz9p29yuM8yT4xkaeXYVDmXVh/WaoL9U/C
FAsLXP53Ig4V8JbnUsPAGjN2p2ls3Lzs/f2vssGFbFlrGRwsdODu1BtWWm286L58XC7HH+SU3hAP
XMHYuOs0II5QnfKsfs0D0aJnBgG8r7KWzUFEFMutOVt4wlVMwbGFBqzyUBz+TPN+XSPvP+YpMZYh
h5jYrFwjO9mp5uzf4rZuv0rgXm3sdqtn8B3iQ5VubnuWJUgMCVSN9x2zvk+0Rsfva+15MAKq3KmV
wDH4zcP9egYOAgzbGgnSooZrGvm9ZSGJmOut2xXJx0XBqHmSfpuz9LYqxnsjTQcHbplDwA60f5Gb
WZSVSvDrM+s072fKolpwOR26y/ocH7Dkx2MTSfRL56bnyOsFH49Z0Y4W8h0teVlUqQ4PknU7Dhi6
m1IHy4udpPFrUWebCKM0DjOioW5qOsPaGHUO+UkPRZC5i6v9VJ3mXzwbIr3hAEQjqpklBctDgLW9
dXPyMAx/9uq+6g0HIDYqzLOeAAaHA1vcyNiH9JPx/7QVoZC2YtuNeRXHYQaYt5a0a1FhHsaLFPxs
7T36sh1MNTqKcdAx2yBQSKb2O9qhc3MNS5dZS8TyzMu3wnRGsLVb1x2q6G58RMfgZwSjAokCdXzH
yxEXWVtrc+k1GEVpzeuGPLbkRyYnjt4KXEKRzevqW89Wiu0cvctEd8E784WxwkU++Z7mzuSj1fhO
lOARaKPOIQzJirRbLGgjrR7rKnFaa/IL4XpcARbrnJ+hd/O0aBnyLlNx0Mh1rgjieOGlsWOuwgGb
mkVTjizCxjZ63Z+O+QXji0od1g0g6lXevDMFLf8mlpWaNr84ouj0QQltuAB6eZ3R+7A+NZOgo08k
gruwoh7tAkww8GOs3EtNFZtQc39oRa0hW8kia3US7tqWIqEyyVgRNrqzlq8Yj+yLq2n8o2dsJYZD
2MXAnHGjJgbGSydUExk5pnyasDakOJBrUaei6EwcvhplopiyLcFWl+JL3zTubMqFU5uTJ5edu49E
m3q9OhiHs1HfoLQsw3pG6ZbqT23+l2rAAevURElkU/y+PFX+lCveJI2+Eov4E7df+P+dA5kCDlDt
uBy1ugGAk8xRA+Mbo4dkQ05j78gRNqeVSBIQX7QPcfvlXYnlXDRTl4tmjhaUKAM2GYKp0s6Zv9fg
eFA96VR8xcjn/vfaxPGVQA5baVXPCnLnlWeUz1k2uabysS6d1qDonRYo/a5q4Eo5YE3aToH7hitt
wpsJhBWZv3+UbchbnYWDiESLh6SlyF3CJ/NmXwObvHKfg4OY8WOIGqB2jQqn4YDColFbKgUuDsrn
zN1VEp1CPXYLTIUIjiW6Nw4rMp3kWtMbSMkq5xoZvbPuV67kFk/tk2md/t0UmUgmBxnyKI+mKVd4
X+vBxa4gR6OH/WPt4jnujwOKJqHDsNgYIEOnUNw9NJ3mKJ2guMHA4J1XtFIIDixMtIQM6Gtgbnp4
Vo7JS+SWnkWRm0jx+GaXUSvUYkigeCbWe57+4bbsZCwJrE7oNA7+pM/41xuFVRkcSFQJMec2AgYm
4cPQhU49BGpSi9Ru06V8vbyXQ68cCC20aUVqhoBXjA1jwTRXjawYVOFlsl7YnSFQiBdoXMmLyr6X
tAqRnR60IHctzmR04k+TW15XB/u2PWbo0BB9OYER850vozWjKaQJkcfOK8fqWieZG8cynUzSBdcp
MCi++2UYyipZWDf6vBzT7sJSjvvm9FIM3tF1vrlF7tKkq9jw4nzWGyyEyAqnvZKc6Fo7oOn5YHpY
WJmjv4beK1fFKT6qx//OgooczUphOMzozTGmXWGUXglGjgGrSaQ/KVhbyksp3MZGLD6RaVjh1OqG
hvxffa8VijtI14YkajHc1olXIdyLaFXZmCxsrivUqTuDM6VubUdSD3H8bf+T/QY2XiW9exCxiHNQ
cZzBdtjWXsYe1p2xZ/aMUnYQCp7HbQ18lcb+vrIvY0LDH/Zllp4dBap23bcP+8fZtt/X32d/X/3+
sljTAK5GeJlk8tR+/pFFi6NazdO+GNHnYX9fiVHKYSwWyhwWYrsWPdrVp0bBhIIgfhLdFqfMCxmz
sYrQsTKoP638R2x4+8f4jaf3el3c+4eIiXalmiNZ9jB42OyGEfroh/2Z8eE1buJVX/flib4O9xTC
ZybDMEGrS83vowzUEX6MEHpfiODSeFJfKyubDuQvKEElGegjLEdddIEWCz4/T+MbRmnIalA4Bw0D
Q/+gpA+VZB7m8eP+UUTGaXEwMC9NPxtZiu8TeeOMyhA9DBczdYr5wKI0ybMf9yVue+K/FILno+26
hlbgOMdE/SQXi9Omtvwh72vL9CN7nE6LJRcXVVhHAq98WxFVrEVCjRr/eKZEbDauKJ3xznee8Y2t
FwSx6xFeLLif0dg6H0EwvH/QLVUklq1axAaFHcqIby0YjoWmlwP82dCOXDZz2s3zoWtlgZiXOXr+
RVzL4ZBCNutKx0Q/i7HHn7JruvVn5VPsqbfS1expQf2oIhdCP3TSH1jBWi4HHYmEeLuW0CHUp8tV
m8xO2Kb3+1e42cq6egktZokrFMwo1vlWUwYUVJz5bDu2Qw+n0FO/NzPmLyqop7BuySJe/jrRPGER
opjgHuTXUeYKZlB1BYioNV7f3NcE7zxaDSykevw0vEjsuyERtBlsacpKJF8SmXv0ms4LNEWvOq8r
8g/98lAkg8Dw2F3tHIzvqjE7uphlwUoKdLnq09w19VLwvbZR69fd8ZWRnBgRVRSI6KugSI8jvWzm
3qlFoCU6CedQWH2Ulgvoht1FuunLm8T8o+TL6zF4rZNNvV9kxGxUjRyjeGwIVrv3gpf3N8j7KoXD
h87WzAY1AcyQfOx9Nutj3hpXqP97hScLF4CJrowDCascZK0o9dLr5atcu8lqAbyyZ3xPuTgwUFtC
GiUH60aNVZMWOWh54lTL5xKcLHS8p3+W9n21Uo1zK3qj0PW5B5pXbEohw4gtdnE85V9Y0JZ4oly5
8FtxboW5ZNUAn5JF2PSkutoxuyIP1pktHrM9kc8kuEu+yAHqnqU3mBWl/ehYGNijJWZSDa+VLpvo
KRe1wm0XnV/vkq9xJFJqhojt/ymDJUftAvMC6NCmFzqapak/NS8reGNfj5zyKRKRYAo0k6965Gne
RjLz2LLuXrOua9Xff0NEv8+BRRx3Iwr3NTK15Y9YPyy5QPM3pxFX6M2XOBQayprK0DuqaeyWS4rp
67b5qcvpseoxlTiWfoZR8Gb4OujLAxiFBECy5VCt32HOFGika12OsS23qU+5dU+ms9RcD909paLa
7NZVriVxVjAaGK7La8o6TJ86+S5RBB6FyMx41tVoNJt+KRvWtT/6bJdWdEcvWo85ovmVJCjjC6Vx
mIhphDKcQmCIaheyH9YKyr60RXHbtHzaam5KNR+reL4vNtq5C82d+uIGMOf+nX5yyFmmbQJu7Sj3
FvVjH92TP2D5ZPmKX+8MT7wOls0+13Wl9ADJy6GB58vSqjrC7/wLC8IkMXukuv8a8MyYVq+jSmYi
6JNix36I7k1XcYZjXYLQxZGCJpCFnOEsF7jz/vAcmfkkN0PJvPv8lH7Pztg65egOmO4+ykfRBu8t
e7NUBQS64ItWZX6vsqzY2RSNDLDK77r0fe4OReTr/RMVAfOmW7gSxBl2nGttr4SIAbUITYJN4S21
5qu9iDly02lbieGsGhuRolBJkc/KlZ9ZdpGNkg/2FeCYt6/ov4nA/ndxCl9r0semClELRCB0eNmF
g1QA8cLLAZuRcn/8JCoH7l+fwq9Y1Wf0XBu1isRue28ZxxAF/MK+2z+TSAYzhFV8Yswdkcbc1t0W
BbO+LdzFvFA1QXp/C3ZfFU7hC0p62HQ6wlqUYKTi1iyts/YHBN7AiF86oPBz04Y1y3aeoNGnA3m8
F8GhKtxvTYP3X3G7++zPmsBW8ti9ru5NV7DHImEujqZdZvr1rAgCkZd5snd4sBLAYXuJpt7SKuHT
WA/KYTosHtpPD7pLWU/FCavUwEteHKCJ/uypXuaVYEXf14x9q1JkDtapVMqAow7aZ3/qq5/N8KGw
72vzL1WDgwhLjjs0JKC9QlEv5eEiowKbFek3hw1krCYVbi/CBl0GjfKDougOXZ72r4r9J3e+FV9W
isKyXbTcAqDi162yZmXGqr1qtBsq+z153pe2/ey/JoL4mYywRUJSx1IuMIV7jFok8YkXx4fxwGgq
0S4ocDPYFb0/3a+8E99D1/Ug488pIi/LOi7GVzmcnGU+xcS3yoskrcCALWof3n6gXiVyxoWFE+NY
gAzYa0G4rnVPRGGbzb7V46FOBfgnOhxnZrqt19KwwI71oHnpGe0P8VE+inL622r4eiLOmDAlqzd1
hZyhrV5aNpDWTBwt+r6vGNtq+CqEsyWNRn3R5rDYuqiesRTglMArc1VTCQqQxQ109BaJClBiG9pf
ZXL2lTQYSW9qPPGVoX2isnlpdrVAhEjf+XCyTEKzTAgczHG5+ofmGOyi6RHdh2i2oIEoVhZoHx9N
zlKKnqwJPnyOetIyOKF5OTel3xtB3/3Y/2KC2+NDxzg156kbYMl2ekmGK0MXhXbavu3yPXIR6cvC
ZJ2+Br0iAaNdV0+2id0nDui80Yz9L4jXN9OPr+jER5OYhuzjNMbDlZ7Ms+KwjiktGC+7QLSJRGC6
fKwlo2HeilXExdQc3WpEevNhHO/S5sJORlcabgwRd7PAiHUOK0BUqWMBKb5Wnl4m47OdfopF9BUi
ERxODNXc6pYKNo407JwUKxPUH3MuwHORDA4mhlIaZ5rjGFkbYiRaRwM7BXm82QjaQUVyOGjoc0oS
PYO3bNjjF6mJQGZb57oTyfPnfSsSCOJDJyu2yymRUZ6VJX/MFmccD62IRnlLxipzwGe467k32qio
qTcvN83ytTAuE+H6uQ00IApYBCzVJIzhjxnzyqesMZMqWRKAJ/zQXCIneDdddBd1hxIIfD1PQrBx
bQt0Yas+8UYm+z+tZCrxJPdWmIKF+m45VPeKw0Ia7Wpx20vZS33bEwU1W2j+RiK76ZVErJmwp6Qr
KQh6tRvWOxedi9Gpvs1wX+RjJMoeiC6VM9qYgDVFZQOEZne/5Fc0FaTaN16LN8fhLDa2m3SaGCgY
4ydZujWlYLke1RhxgaDGIjoIZ7akDjGL1kED60x3C7S/ZN1x346En4azWN2kcxHHLZTBcJg3hF7X
G2SlPRDiY+BJ9M5uBBjrm+OXPKVG24aVAjaAXL+PksSR08GNpxMRtrpuPBRvBHFtWM1U9G1lIo5e
4h6piItU/UklhIlBMV3YauWAUFfgsmw1+bwRyYXVtqH2WpU3Bib5MGKDHscKCf4kaN3IH7AvMDvF
PzG/itzV/DV1Q4wz739J0Yk5JJEXq25ID6VMT8NpOTZHA8OyNBC1Vm5Vbt8ck0OPiWpTAacPiJU5
2UesC4wRpiYYacbOmsWVvRFbobCMglWDWoFrI9IeDkYqYlexZCJGaIzWaedH7KDwLEzoCXcniayC
cAjSpJbcdANLgFuzMyonzcLy0fLUzRcVLZ3GLNwmvknsrwkKK8LNbhuJyDc3zMGLZnY9Okox9tqy
/Q1sJtTyS8NRzszzLT6JRlAFaEY4kEEHFeKhCbeqj5+HZnCG6aOqm77eBnX9sK+jGy8qUQnWV2LR
LVpU+UVK1M61vFgYlWR0PxKvQCRpiprQtzBzLYMzQ0XKSNTFeN20pg0M+c4khfd3p+AtrdSzmDDa
gCgcqGOSrPRqYuRe15FFIGrT2tan4awtjFpJaW3wIuSXyfXskwDL6dyXuuuzzbixfpIKCxfSswhN
tpRCQ1YYvMMYGlF5aoS6sos2VBBXFsrkxlagFBeh9tOUr4Xj/lvfayWJ50eYM6OwarasgoYf+uSy
Fe3l2crgkrUA7ilQe8R1EcZ6XfI5Vl92OsSH5iI8FgnIhutD7IsC/5d2Ti578kYip4KZmoLcvoZH
P/WoJLDupOg8Pi9HybW/xCCrfClgPJuy4AXa/mbEsgzmSL7r3UkrgmEBDcQPplY5ulV7sUQdLfXM
6bM+Hv67DWjYWGYr2OSgqXw+qm51rDe3kWOTq1tD/1y0pz4RpAm3wGItglN9BVifGBpUUDEuNfVm
KQNTuHVyU/k0laiYBkR/DJ9u17Dkz7SHFo/ZfJMaZ11Ux938JBqbutI1hWAVwFvHt+vnnBZs9spo
z8kSpP01QgpMb3wo+/ZPvv5KFAfjXW1oc2MwbE2Jo2KxLj1YVefEdeqYushrZDbzTsNXwnivcazi
vpUZ2YRaP3Va+kCi0FGGEXOv9oLM+Bg0pnSZqqPThHlAMWK5r36bD7Smm4alaJZtyHzcVJbFgqcZ
tAkMDzVsOq/c2IsurYCgp1/UXrWpiQYCNBs4IqMq+fYr5pNN28QACJvzifbnJflkTYKvt6mIKxHc
19OXOJt0Ag4SVUvPxiKfavIHTLZEW4ngvplqz/I0NWgAjfIMPfXmBdXmQCOTwA8VXBbv4udzL096
PaCMSsuLhmAG1NJO+tJ5Ag3YyDmtj8P7ElM4Y4NPB4a3hQQDMJVeT30MUiTNWbTrcDlZaiBPArUT
fCXCAbu6lDTKYpBl1dWtBXqQRFQCEl0e51ooprakcdbj8ozOt1Ss4e4Tt6elQNuYNr0z31dV4Pdp
tVIMtirGXqoUbekvVetix999UcmOnWFju0EKx1pEAdImFq6EsrOvkgDpqEw1Vkbh8tKHCC9Un35V
MNSBxSlzHQiUg32IvQNy/ntOU0tXG5jTgLXtKuiDyGN3Hl723Yfu8rAvbSssWRkW4eCBpgnt1IYR
v9fHVLmutRErGQ+mKngPRffHQURRxzMNZ9hvMX8eZd2Zw9ifl9t2HB3F8vePJFJ0Diu0Eltrqx7t
v3XUOI1WuEUmKMIILo13+8DrI5dzNKE60taghj4bau5OCTotUlGbhcCmbM7/GxPk9sMJDubcfY3T
0QmT+wr9afsXJjoOjwwYmQP5BVAvSfrvS1dBEdSroiuDPNK+7YsSfBt+ntssMop+c3wbQwX/aZM7
oWhBi0DTbPY/WFnqFBKjndg8FDzHXLOxBPSbrjzI1jdLjgSWuvlxTKxIUrBX17RfnPeVqHSQ4jGK
SYmB/meJYr5rvinGVvBxtgaGCdhGf0nhDtSFhZ5R1cT4i9dgQRPaVrNAu5K+oHKLlRYyVlrYHvbC
738n0dHY31dHgyOuZv0EmtPe/mSFTmLnTmQf9mVshxqrkzG9XAlpW2zS6hhhFThWKkepPYqdoNPF
+Dzeanfgv06vzUN1Iy75bCrhSi6HeZUUmT3tEWvYyWUue21yLzgYe+neIfhKAId2stxrfVYiAzMd
9POEAe8cRCeMCHf5+G/YsUQfiwO8qGnxEiJx7LUxHj4jQeCmTSDPsBVBSlcgiKdP7rrU7JcaF1d0
X40pQ1X4PkyfBJfH0Obd5RFdMy3QPlgKT04rVUkC/likdOCsviz70+5ZW6yMVX/inO6WKrC1nJoO
+zJsftg6HUx8qgFzmqH5hMojePoUgbuy6e2vRXBaroZlYkg5MmJykJ+SYx00X+kFufynfDCKumA2
jUq3MXGjoqZpYk/hW6MizRz3UZOj8BOQz/rsth91t0YaN3Pzwp9mR8EcWOZJQt6WLd1YyeULTrnS
D8agwL00Jv3nYHd3shSfJqUVFIC2xSBNoON8mmqyv68xAxW6eMjhOcdL5xZ173RdDHb1RJCt3XIy
dftVDPfRSmRAwKqIRFxohS4hsYPlKvn4TWbjCVnQC1P+m3UtA8084PJUofp8sL2gqN5jlxDbDpLc
M06IxI+9/BPT/Oy2Rlw4iyB+U1PWIjmUsjOEqJMF+NVzr/e7b4wyTusc2+0PdeMpgRHEx8aN/T+p
o6zlchraNBiBi1nbhzU/WOVpHC665roXNcpsKcpKyrsmDJLEqrKgUavvEpeoF3UDNs7mwz5YiYRw
7pnUlG0qlfhqekQvOuwBz5XaH4o/aAPH+Nwv5eDbLrKotzs6jSxc/GKkpbvkX/fPwdSZx1wTTgwx
VBOrY/l4lFR6szQ5jFe2l7I7lGpoP1RGWX3Uw26KAjMeRCHwlpuG1KyGjkG446rB2XGPbZ3FQNEM
URvwLYos8+DdKkM7uYpRnKPZFsQ57zOpqm7ptmHoSJYh7cfnQcIwbNFt1I6s4dKVSx/MRRfLnXaH
Gsl8yg7Ws6jb/d2dcgI58xpqsCl0Uh66UWoH1oIa6Gj6NLKOkln9V1DkRHEWVU1xXM5mFbqTMdzk
AwC+lkrH6EQO77vX8q0cPj2iIuxeGhvj0W1+rs1jIyJEFH0kXg9DK60xZzRgGOFlHAG1iaviqnBZ
w3J1kDtHVNx/Z7/cgZgvsn5N6mXKKW1GlyDbTYhvZoMzRad943qn6pwQ5i2uhcy0DGvVQiii3E7g
+4rkC6P6kWHnpjw6+6JEH4j9fSUKY5SgN1Z6TE+ok5tM9n3XaQJDEongDFcuLFrO2B3rxmEwLc80
EUWj7x0m7r64t1ed5iobQtN257vsJyNQXkCwEmnQgQ7sBX+rAlwwIFEzVosUXyck16F0lNXLRsQf
JFIADgnKPtQKohUhElWjB4oVVyXSZVENWMetuURpBErw3pfgLpCDg0SnnZlGGcFKoZ64y4FRQIQY
10uNw8uK5/koetIFJ+QTIqFJlrbLoXcpTtPG2MSBQdT2mmDZSCwiG33vt7w9Hp8Tmaw+a1GzsLFE
EhPYLGZMvcJtU6f9NmrO5BIUFWUnechHgSsvQHR+1aOph1pSx4btKuhmmZZ707qR5CsSPe8b8Tvf
kzsfhxcynjBrrnCZTaw7me0nmOlBX7GS/Wzmx8h63JcmOhQHGbC1NEI0ZoNgChRQ3cd+xKC+3Dum
4u8LEgCHzQFHjZRtaywLuDVi5BWmOWzduikEdycAdH7fY1HZnaEMeAlbmvh6VXqSOnsj1t7/3Vk4
0Ogq0s/EVm23G9NDWIdOKVWCWFsEgzaHGqGRkgVj6kCN2WHclMMxLo/alR0whjjreyZKcQsFcrDR
k9rEQuA+BH94D16mNrCulWABYqCXTzjgu69270aT+r7Qw8UE7BbNQVcv9G5wtP4yEk447ivEu5kk
RZOlckSUDIX4jsxmjMpRLigavZ9HfWOwCr/ZkbQt2ORrPImtz7ZjVvD2sK0StLZgh6OiJ150IA4d
+qLIFxC9264dftGrA8HSkdr+Kyt6N5w0Jzr40KfSdqWEPqSkvSgi5WopROTb+4ig8MmXHkxjXULh
Tpqmq8bXkpAHid3Fm7CG+zCcJ9GhHEVr7eXDsDJrci4V13I7P3TAP3e2sFLd/xtceDeDFBbxkE46
XohWam8LOrv9VB/+TgQHC3OdYmNgD4VGDq5JPxFRKf43MEBsghYnYut8C74kT3amRIhbWj8MYhfl
J69/1h3QoKODi4jS29vq/CqNe35khHztMEm2WxmHov5gxaEzp43gswjPxP4XK7+4z+J4THszdJun
kbzk0Itg/i59nr3qOTuIGv239fr1TJzaYTe4hF0FJHRLwx+Gb3b4fV8FhMfhnh89yUJzWvCJVB2L
F9CR7NvuYDjytxGzdeIk6SbAGVgrAH4Wxq4jcy/DoqIIQdMM8aVy+UJDeLB9tDtZAYbthZOKWxqx
EsYPpzVGEdqmjm+VzTdy5huTn8sCfdh6fNYiuLRNIVtL1pYDbCg7ptljSq6X1gm7n/ufaUsN1lK4
4BJtRs0YVaPt1rIUqCQ62tJxX4LoHNxbMBGE+LIdh+4wfKoWR49lj06uOqQCd2dT4dZH4ay0jOum
ImkKBTgoANL8gGJh7fUe64CfEAoG++di+sTj9locZ65aR7AGUotCUA6yDa/DUQnakyokadxMN6zl
cIY6JIOkWSFULX+a3RDjRrFnnspjclmfCk9MrylSCM5seyR/a7lDQhmzuG6+IFKZBImg9y2XePHW
J+JeBzlMbCmmEJGCNIW1NoN54H7STuqjdkYx3LWfZ8f+XqBKJArLRIfjMELJrLzE+gQAOb0di5s4
FmTkBbDA1540NU6aKe4R9c2nonA06zkSdVsKjsBXnkp9TtmyrdBV8gNJP0bS475ai47AAQIW75FQ
zubRHZBzJx/LxW+yr/siREfgEIHI1dQ3IUxybjKn03s3Sw0BGIhEsL+v3lJZn4psWAA6cXpZg+cs
FAQ+279vIBWNNmvzXcNaSLoxnys8blIZIck0OrZoXPc3cPYqgrMSsMqHoMkCnFWjFFAwtCbT2aoz
xyqui87LaOqo1AI9zjGqbpXi4U8+0atwzlAyI+saq6W2W7ZHXY4cIn/YFyA6Hp+mlUPZntMWStB5
o8+2QIW39NhiYxsjdakE0c+2Uv86Dp+yNYi6jPbE0tzdFzU7jhp6iAQP6W/8j1cZnOEMY9tqwwT/
w+odsM4iFGYzFJ566ALrVtQ9vpk+w27X/ykg4WwolNi41wCXdJkO6pnBKMsv6aflPv4/0r5ryW2l
5/aJWMXYJG8ZREmTk7fHN6ztxJwzn/6sHv+fJbdl4uzxtaoGgyZ6AY2wEPrLDstgApKThvxmwq3q
zdyIdXPFMXJKSDCMP5Sfv2gP2rHEI5JaAvp7T8mbmzipyD/q2R2e1KYrLFSUMMpTfChuOwcUNdjE
UmNeZMd3Ftb0PmLiWotTKXODokxR4FTLa5Q3neTosHv56/Tx+o2LZC913vYtoOxScLapZjfprNg8
+rrJrediOA7/fWeQcIwCjqRzXKZ1jbc4Eu7/6n4TMG/Y5bfc0dIcP5RCAm5g02ihLhGCIuyQHqLD
WH5IpW/bZ/aHgOinXYh53KmXTalHO7Tbsj1naki9ymXP9uwoD9U1Z2ugeLJJiUIorimRJoE9OHRr
GyN8/CkD6j/lUX4qDvyiGXiju4SS/E/+Hl3aKHOa2ChniHPYoA5dUIrjGRTljR05eVlepU+cJck+
KK/bwriVbckSIkzVQBovWnHRanZoy73d3CTjQTI/1iM1N8o//5Ykwd7rfo0bxEg88uP5fjQpgE6W
jpkvPzlOhyeYfBemvWQX8P5aUqRO2iQfh2l86ZW7MA8P22d3GTFOogSDt+04SjR1wqx8f71i9NYk
IsrLKKhg46QOxlP1t/49cMWEU2jDrax3P/ggJR+N63Ask/e2hcNV7qkpwItf6UykAPNZM2msxqSD
u+j9I2NNUI3RLZNML9KZOxf6dVNWyOc1z9tHeRE7zsTy38/wnnUyGxt1wb1WwRIZPmlq7abxe77X
mRDB1huw0eYgm0LgpicPtjwe1ZiIbi97yTMRgpGnUbW2mSkDAxHZ6OA4410yEVwIJ6Zl7wlEz4QJ
pp6uYdqOPRLwqx47Chghc6oweDnUOBMhmDh6oiU9neD19Ru+fSN9Va4wkfpP/K+80/zUB/sAVakj
DFB8Ro1hJckluK4x6IuV2YHkd4AJhFGELVBfSnxLJTW2SWccJ3qPBT9iqMpVbvkSXPnqP++t4H74
dIxv3FRn5t0zpAzlCTFoP9W+Ye3R3bmvx4p4+JA6CYGhVdlZHikQ86M7oXNHTCrPb2RqZUBNtl72
jGdKCVCRK0s2ZyPMT1Kwz5Njer+Xm716x5MTR/ugMX8bJC7i7ZlAASSMMTELO2ptV+2uW0Taxfpl
W8BF33EmQACITlelQWpqvByNyBnQJZWhJ6uS0NY8eNuSCLxTBZzo2TjpMXh4XKWRj6Vk7VI9uUs6
isiPEiMgxFBZ/dK2+ETNMrs5GrOY+kGt/9nWhTQ7ASTWDKupNAXZyjJ3sw8WqGLTHfZFZYjUebaX
DMmIzyR2clqyFobr0OHw7krdDx9Ul9MASG71pV3c4oAqHS+ve+/plzq7xCJbttI39rwWuF1JnHkV
KtBdY3shtmStpIb8ov4WK50MUWTNnnum4Gvhu8kBC/hOc+xFjZxw13mr3wcYIKJiTsJQxInT1Sqy
eTKBuol0HeMlLn8gSSUVbmxbSgl4gc7lqIwUpP7CFwMkZy3CwHq3OpKPUYG76DX6mjbgFuTNvxFZ
zaXASlwiGrPF0hqGUEoNsDXNQ7+7q2ILZo+ppRZESvZ++07w+7ulq4AkdWRHDeaU8VrOjrP+oshX
Crsxl8hjukmgPnUbBCjhKyKTPFYs1zZxoKoXgRe6zDv0vhPhKGUjApjksjpMnY2nAqjDUc2pDxMY
QPqQ2nNBiRHQZJb6opo6XLOwfZxDp8sjVx+/bn8ewpOIvbdJm2UYacFbv7OUY2yCyw27Q7dFEGqI
pGe9PZTJUOEKq8WVAuKO4tUqqRiGgAmx7Xa0JTtXZvirXEN1AN3z+9n21uN4rK5RlPKnPeYGtrWi
sF4svspmKo1KA8e1HC2wZ8x7vdytx9kvubTVMeK/PEYBNKRBace1w4M/XW6V8T7TO6cfXreVoj4V
//0sOoubNW27EtZQ5E2BAdfEC0Ea5XQWFU4TV1XkO5u1JZGKRp2QWS32k6UeEOf6GMyKXKT2/3MD
868xpy7gQgn+rmXV8dqp10Z180i+AWPnfiyRb1Wm1unZTGDeZe0YBv0ZGrTBq/HrMa61EltLVuI5
Mv6jrE9d1LnFsP/vqzHe9DqJUX8VY6zJpE0JoLWsbzL7ajRkOGAiZ8wx5nf4PskQAulkatRRXRDR
xHBShc/rezyXOxAndhmGTmIE49ZrrZ+xThjx+rg6a605jIIISoJg2r0q9Wre80w7+yJ3DbZSPbzn
7pxUEBwdwzobtdTxjCq7o14czRwbAaj+ZEoJwZLVKFaqEFV3F4xj/bhg6x/V5EFJEFybMWqKPGZ4
WXTVva7dj+pu+5T+EH6cjklwalOhmHmqzzwRmzQu710LPd2xnpJnze3fm4tVfsoT86Qyy8MUmztB
69lhjdFTWjiyTdyRP7iCkwzhvjfSFHddBuvFliEeUnmxh6fZHb8ooV/93VX5rbVVKZdSz3s+QZA6
jdo5ExXekPoIl95ukqhkEkSstsO/EBI3QQc+aBNL6bId1Yl12emcTk+4+6tZGlUuwekoTf7VqtkH
tDV9gE8ggrY/ZHBOcgQEQKOPPaU5wqklxwJV3ooMopzSqz72PhZaonZjel1BOG3yKAVUaEy0fYwm
N40FCwZkn5u74RsLH5IM8qAlrhd1lgJA2HGyWKGGrJsMAk6sSdwnTRi0WfK3Fi/AxFpIuZHzNiP9
5kc+Fk3rkaMFCk+F3VDpDgo0bAE0dBPF+NXgBZUItNQmeI6U2xW7n9FArqI90PLDf7dhahsGNZGO
v1zkQo8t2MpQXeXSdfN3lxh0L7+67llajD4scX4Yb8q72yV93v7/+Xf+s9sGSdOvfx+50GhuOrRg
tLhXif7MMmxtBRU/qF8nmcq2UYclwkVmTWAfguezta+afc9C6hLxS7KljYAQecJireZ9ZuELe+Cb
Eutd6iW60+4VtNLtNDc/Jp42OdQw3/Zt0sSu18SuSqut8ZVSGySEY4nWVwfr07c/1R9qG//DJU0W
IMI047kqWhxfnaMihMWtQAlkcfDdNFd7sO70Hc/hUGRDf0Am27B56wba9MQ7FYJEMuPdyeyGBZyr
QMLi0eqaL4mie8gpaSKRrtxh7ai64LWkB4s/3aRe/bndc66U7h5bSKh1Gpc/3E/dxH2GiaSkurHg
w02rr2KiBiCR+tuf7bJNnkQINyzRl2pKQSbvFqbpq7OM4dhun0fxpyShttGShydcMGnsQbnJZxjW
Ow2JxVt0v91N99g9JT1w26eaYv/gKU+6ifeN6VM0mkCO9GCgh2NFRMO5e9cjn9eZvyXkUhzqe/Hf
z96dbSgZcm8g6dZ1jjY/5vWOacHffS/hlpWmorT2ytFQitxCdmdseu6kT9iFQaDVZTQ8HZ7ggosp
z9mQhxC0aLdFGnkIZ3bbupAGIbjfxF5rMGnC+PiELB9Bn/8ZndbnxbXSbf4hpP1GgfX2zjxpJCBF
VPVNihwezxjyuv+473bNQXUWhypFEWbA+D9yZgZrHBeg7USNza4eymGvLKXTkJxy/LL87kx+aiMu
kK7bzpgj3saQHorbcpfe6a9m55ju6GOrlR+mbkktA6XUEqCiV5iegIgPai2131aKZy8Wc6w6VAnT
u9x9pZx0E4DCKicMoIfQbandGuOY42f5tfYnL/tKr/qmUIIJKDGDOEUaYphFVQS81FG5RZAiBREo
QVS4aEHBa45aGEJcLpFTAgWPBnUvHgjGlpPiBay9LzN1OkIBJ5J0GRUQ1vNSsuXLprUv89hh9VEe
qLCG0kUACrkvMmlhMIup/lLEL8Y34tpSf18AiQLzGglo8jFvoHj83sa72QRBNM5tz2OmNqDpev4Q
qJ9OT4CKvFUnbRnRvbAc+0Pir5+TG+W2uF4xkSLvjeeCaqWhBJoCZFhdbMQAwglxRX+I7/njm732
pjPsdLy+E8mlOoP5V9mAD3H59FSnC1MzpGAS9diHD7OqBd16m2PkT5e87S9IfEBx/XQUaWWSd4hi
lCZKHUlqr5K+ILIJBDaJBJcGKDFak3veqbteDG+on2PqRlFq8N/PUD1R5nSye3yiYfjcdR/Hd1ER
GCfUM7mOZwLWwpplu9VD11BddMuwwMTzIPZA/W+YbnKwA31PhUjUsQkoUbf6EOYjdEKuLHPK2maO
HtbjVdqP+uPfWYEAE1FpdWnboAnZVLGEAr0SnROxZaXGEfiLc8uuBbSQ+ni2WIwXb3wIgykID8Nu
xPRd66L9KNjWiIPAligBJGKz0fHWwlsAhVDUaeJdn0U3q4nZ6ak3j+u6+AqoAEFHSWSAiI/2e7N1
KMk1DwGV0bGTxtFLZ6IHcIj44rfkv41+qt56Q6T4KydJs/3qWr7Tjpwm3zhoz9uHSeCRyBU62no6
hDxWz6vaSZIHNZEdJQNHAiefedqWRdxksd16GFurgBFisCPG+rv8u1odtgVQga0lYIVWMNbVNfJX
y3HyJUfbF4HkTtibpe8jL3e3pVH2IOCGajR5FPEvFRYhwrHrvPi2ZDUVk1H2IEBFlFhD3JooTaoP
vBGuC+zCCa8j5JSwOhjbXPH69f9OLwEx1HKKWThAr2p+4TW8TnlcTZK64qJeqgZWbqYZFuiKf0Vd
LIGVJI0hFJNnn0Nu4qN/AdgEtW74+vk8oJJmF7/XmUQBouRwSZqohHEokjdmH1mMBW5ULuvidTqT
IWBTZY/mhK1+tlsP+Ws7JkHaVR+TaHWTpNed0VS+b3+ri1fqJE9s8ltMrS5SXtVV1vtUfkipegtx
ZmJzn6nFag8JqBgNhdNLvRNpo18sX7e1oKQILxzbgo+SJgBDxHZdlDko4qn/eaEZf4WenRS3xzMv
j4myMI51aFIg8FLvlo7KaVOfQsAe1ZrCTOYtYvrNbGOyo95VbuaqPSjJ3NkFcQQnc9C87ZO7HMCe
qcWP9kytvAxjmxVwhil4zN+a3Md9XThx4TMHy3FAJ2dQw/yXUfZMpgBJddemtaFAZnyY/PGQ+fat
/vxjSGf4TCYaCaAQO/zKJMpydFNP7gripoBH6GvoZTcNCkoaPInTv+hEOzD//38LMM70E4AiLZke
yRH068s7JXNlZInz/MruCKbkyy/gMzkCWBg1OuxHCxxYPCtt7BR4KxCzZbCWeN8/1G7+0lPzvcRN
Ezv+sipa1TYEXtTKtfXvUj0UVKckZR1id59atqa5Vnh2GHfrTgWlEzb33hYHnh2JPGphNKWPgBx9
nU9dk0OY1V5LqjMkn6qQuGKENYgdfYvUt0o1AjgkeQj6SnfQMnmdzCAkr8n4hX/xDcsTF5oWw8KW
iY+/Ze1OA8HI8EHCmsIiGF6xHspVwQDMHL4t3a920Y4sk12M4U/2KLb2NX0XMYtxiFwwocOZpBiI
oh3UoXkqhjhWCrk0AUUmPVGbUQPoawrQcggiv/ystaCkjO4BlTfxTUsZ/+VSiQpKAQvFWqZZAlgW
o5R1LAXfWFH45hcEU6iThF+RvtMRS/HTnf+VScYsjvu/f9OTUEHP1ujzXhtQn8msJ9W4X1pizdsf
LtxJgBBJ2XMZq1UFajvzicNIF1ie6ZpI7f9/fTZ+o7bUEcBRCftS6hLuqz/02GbNOarNFz5ymvql
a1AB/WXwP+kmQGTXtGYYt0hC8daI8QCIdJf7+Yjd2eAjqP6h6t+XM6AnCxHbPZTe0rEtacZl33Pw
Uvbh9f9qWu/qFD4TJdRw+2ot6sYAJ45k945e3GZx6cTJw7viAzwadcPi1MdC2IOOeE2LeIOm9Wlx
e2zOk1zD1z6tLv9g0Y5KsL4h1O/mcZLHb8NZPILegbnmVN9uNI269srqqIw9I5377E6b2kw+DjV2
hqGnNg27W21lK8jPmnp46EqsP7pLpswGPwda06pAauL2McsWecWY1FIfDYZui2aqsdXMLIpxcuSl
TMHpmSVNWzoJesqxpmuapBfLqq3BqYsqW/fdUCWvU8mW3JEUmd3ERs+u+jCP9CczNXQ3Uo2qcc1u
1C0HHKVd4ihJUVA39LIVnw5FwB2t1EPWrhMPmJQdMt2BIrsKaLsxfsa7tONv00Kh62XUOYkUUKdU
9SSRa8Qw4ezzbhW09fvd5OROpjpvc79YsEs5kMvO+CRTACIUg1WsvQUJk2m+5MYnvT1IChFlc3TZ
Mi8BffB+k0w7Q8jUVh9naXUn1dxpDYqaUvIvPvVzPLVEMEgdpIBAra0V4GfDi66aXrL2oxbtt28o
cWhi0ao0ukWzdHyorgz6snWSNpjj+20ZhA5izUpGUJH1mOZ05ST8t+i0q8EgV8Bd9gs/Pz4TIrGw
1A056vBlbMwT637ykH+2nn7gdO6Or9sK/cGTn6QJsGZgJnXFNB0me/dWkO2jY7svp2s+1aGi2cG4
71/bjwu1uewPnvYklZ/zGbiBvarRsQ2QdyEUj8vkJft8Zy/g21zdofPGF6qg+YcY6SRQAI4iZywM
E7x9OEMX4wxdB+1RCbD3FO4PW9Q/bx8rZYsCaMxaWivoFECGs37FCL9jod+nMU13Wwq/MRt3mAkw
USWlVWPfCO8J7g/aXj9MYFpoSbpXyugFqEjjJTYyBUaP3V6O0T6qqretB/l1BGjQpirBQDs/ric1
4KRCWPJ5Jd+tRxn5q2hHvYSJr/NbrWocujIpW8tV2uquSm4mBQnhdPxLrcQKlZLMQzWtPdJ/i6tg
Qx+i5PBVcrsvRjDnzuKpZDWEuldipcqI435sVzgOwxk9yYkRlheB7vH8pnSgKKfeaMU27E+sWc3L
WqxzI1mwP/7RiiDcGUcU+8i2lMvJwJ+31xTgopilaVgNlF6Uon7qx9TN1S9Wnt7GPbiuEoqth1/O
39TSsAtQNgxT+22bhlajnb+1ECpL7cdqAbE6KB3Mm7zRHcLsL9rhmSAB6SUW6Xqa4P4O8MLO7Gke
38esPY5H6443cA5Xy54Kli9ixplMAe/hhJusBdOHG1Vfi+a7We6xD9pp6l0iX5nW4OMuEmpehI8z
icLHG6O801mEQDaxb+XJZ/bL9jFSp8h/P/MlVqy12TzKeIv2u3B4MBN3WR63RVy+V2c6iHg+Rii4
RHjv9jaIZQc0YjOv+bIepaBA4UDaEeIuhrln4gRg7zIrbRcJeBjrvvRkBSsWgjsj5pjXdc+TCMnO
IMCKOkQB4w1wkelLBG7Z1L6RQie0buyZ8FaUHQggz5Sht7D9CXbArrLqJa+JyimhgpiRC7Wx1GZ+
bWsQDs1B1fm6RoSYlx3V6cOIKbmpQaiscZ5pPRivFa8JtMjRv6KX12O77C5+Wci+dQKMxLlbU5V0
NthAdD1Qv2d74yryo5dy36KZaP1QIxduv06k0Mv2x0yTGRp2aIjbgLGCHkPEDLTGxtO6G58VJ/VM
v0VD7E72QIhF9nJcVvKnPDFZUA6jlWNuB6W5BrVGq3XQQLWzZnZvVu1h+25dxr+TKCFZgD2+RWKY
/Fnd115rPhTdoxx+HTUZHeavTNuz8OO2wMtmfxIogLzZ642a5qhmFKDDmNtrwyDQ4rLdnwQIiN7U
kTwrM5pS5Xa9WZji2PbgLTY1vPcHDDzJEXA8jqN0ABEbD6FnT3czH0vRr9Yjp0izPZLKgTo2AdXt
rijXVsJtDj9xackxrLGj0gn37XeetI2PkdeXxEleriNgldD/2b1IhR4m9bhikI/X8B12i01GDyA7
3bX/qM/safTbWzq2pixfQPoinWtDliGx1L+M6y5VNSfFpEP8bdsILy4AMM40E/C9seQpMQwAV36Y
vdhd9+yQHFnpmn5xCB3VUa/gxr6u72K4PBMrYL6SJKqSxHBkSxbflwo6VeX6fb75fx8Np/Wr/1cm
adLUEC9Y3K/JT/bJMQGpmHJsb1Un9qmeGcJGDHFiZO2G1jJbXLda8db8rbtzdZCZQ8N0jQcFj+t5
dYFInmzDFuhKf1VyzFKzn/hTTz7y+la/NwK2k/fUCNi2ORqygCVjO+pV2qNHYilbD7tw+gZJruwp
J7NqFyskPw3DkAUwaRJ7CWX+QG5/HCHGLPw6Ru8vWMbpb7btz0BU+OvpGYXUNzl3oq3HX/9gm1+8
GbmGyG3d8iW+YS/EdePX6fcnxMkm+TmfxaSzksi5NkOgfOSpDWtyEjzIeIN440qgeYhzcN1jS8BO
wvQlVWfj2mwJFzBlrpO5sku4ONZ9XrGhrPw290TFdRudDVmAE3nsiizP4bCX8NZqDsbf2qGAG/GY
5YU2w9fIWKtm2NqHIrlNG9016prQhDgskTq7aZs4t3NE9p1xpRpevd5EKeVW+OXc+CBvtZIza1Ay
Bo6vDuGU9TLvetQDE19OnTp34Dsx40NhBaWSgBVmPSCm42u74k49WFN+nXTVMQotoovvD8HwTyN/
+/1MrXpusL86QrlMfyMwSTCQYPuNx3fgyfvcXYncK6WWABlsZuqQ2Xii5Mo93pSAiwe7nTzi5hKW
/ZYvPVMKAXHT6qC4c6WrxXCaxec5WE7lMwPdi2AEf1AdUCVcSjUBLlgdplMr4Qmrtp9z5TbGhoJ6
OmxrRskQUCEuh1RCAdBy9fnTZM1YxuMnGVEko2QIsNCGcSElKwxdq+5i447VN2n2ZVsN6vsIyKCZ
4LNuYl5F6B4xPVTgAbYt4HJG/OSaxE6wWu6HJOdP4fkLpilcc88J84APGhwGGoHelgUYz9tCiYMT
u8PmHF9m0bk7XG41xe/MQzr52yKIgxMJ3yJZaSz4d3iF6ZGl1/P8lyoIocM8gbTElCpczwHLyhvU
DBJNW0HztRKKUBGYyjU9u6K61smgP4OVpdcyVgXLPmbHX9SDfjd56RUfdqGK59TX4b+fCUyMumi6
FGuY0O/T7UdpfJlBxO11sk5NGFIfSQACs++GSdfw6rHXe1bdNM3fnp2AAt2g9WWDbRHuFLvqMQRf
zrjPJmf6wpwQM4UtyKFVInSlTk8ABWyYLBU9Miy3y/ZmM6E10c/0lbq1REAp7vAdtWJS5RUn94No
MPckpFHVXY7SPMW6RigkJpqMCAP3OiYd3FrNgtmQbgs7ddqcIjYibEHMNY3D0CqtpSA7bHxszSeL
KjRyW9qISsTMUhFVRtYliHwq6ymX7voR9p1dj2SDMjepLTkCMOiFVCOlDpPTy6+JdkgW9KSabDcg
Eq8o8yYCfbHtq5HnKRp4VZuHJOauc+PYATI4FqxbeZn26uNfgarY6FVKocUsAyFQlmKJn2odpIwi
i6c+kwAJWmewfE1h2FGRfQj7xSm69iqOpsaJyvJdKdSfEZ24UTnSM8k2BphcXGOGIQtk/bGPdn93
ZAIcZEmlmK2E6BRMavIgO1lIjXkSb2VNCBHqAmv5zBUZtx7bEHR2v2BoS8t7Vys9LA6Y+103UEED
AQkie9taVUY1tICEMn7Rer8r7uAots+NCrdF+jYpVIo+5zsc1U98hSPn/Y4w1Dcff7DB/7U84RkR
YeUC6ybEQb3HM3Cd2/ZOj74XCcVE2bEPVHx/uWXsFHiJRG5DPJhLGL0lGPWjCmr4FkuiHe2oYF6H
kRkI/u9vwJIuRBF1sUz1lMIOh/pbNRRupt2N0dW6yF6ieW32rCBVixuAaVOlJoUTl1rkU89nDfM7
DbBXe8IW3fqNNj70+sI5IAbUnziVsXQwn9+1OuyUBjREurfVUkMlm5FGipuHebjvy6slJR7URJ7Y
EFnepFqyesabl9TA/sgH2L4M3vxBdWQn8ihiEFKYgCbYKl/NTINzab3FXbC5o3Fjz8KaLT7kRXEm
U19NABa0noEeP0Uks9bHgl0N6j+F/ZKQ+xcJMSJFR9fLbauFuAcJ1jBkd7o5O7H0Yck+EoBC3ACR
nAPdhcrS2SECM7+95pSuM97v9ifUNHfmPdUsQICyIaCJOba5mvGnIQrqe5RZDhrSBJzndFsp6uyE
YCNKMXFgpY3lztl1hkHGxECPoyeRG3UvBme6jFXsyF3aliHE0WCmVZdSRqI0zJ7q/l+rJPS46FDO
/r5g10uRZnLdFajH6o8mio36x6Z/T1x+JkKw5kHDHglNxwTDMLxkSJjn361xt/01Lj/VTjLEnrzW
SuU8Rn3xjR9D/mCjsQe9p/aLib3UmccKh3efEnpd9iNnQoUSX9cn5hDylet6gCZuuGTHBs2Iyx0J
Wp0tSseL1+hMnGDZ9WCvhZyj09lgB10N0jnDhLA/lNcTVh6b1m6SNGf8xMCR0CZEPyxhJUyw9lDG
znqwn2J1FcOcf1zcVJ3qL+v7Sn9nKgq+cpyN1TS6hhOP8Mb4HEvfVtCRY7SfQwX1vrrcV3Qmjqt9
9t6OJimZU1414lwCXFjmGmA0o9GCOj+OJmeC2iRuw3FGiDMoz8zy1WYfUrhHAIXYoyf1dmWZnBeh
z8p7u9JK0JxSG1MoGQJYIGpvK9Pk1IoI2+twJ+uxS1zkiw+rs08igEXM8raaTFjavGMLiLEyf7xa
TQcsAm+evZMdlepCILQSu/SqdIqtlkOste4j5cqmEqKXA+qTTmJ/XpsqkZFPMLMeGxplxJsjhhRG
d8AIBqcEpOJbwtjE3jyltsY65FgoG7thfMgrv9CD7c9EiRDwIMsnyVIUfKW6fxgAQqt6Mw4FAXgX
3/NnxyaAQR5ib0Q6ItHXY3O4M2RfQy3CSrY8vTZzuTisC7lelzA+kVfCaKowmzR0dq93PQp4A6gb
V9CH3ve+vlP3SupQ5SfKhZgCMERdOGuYZEAy85qzWFcBu/6RIIt9i3JXhP8whVCiiYdljtUImatj
8qh56z5zdaf8NwLhA91JSRq9gBVa1Y1qH2GISg+0neJUx3T3f609hntc9g21Iv1i3HdmLQJwDH3U
WtmCxgO+Y6kLMIG36w4tyVtMWL5IKVEkYEJYOGE2G5b9HPumme3llbB8SogQWNiyvM5VDTdY2ndx
eier11pEFNWI4xJZJOIWTRpKjcnBucGMSec1+qe6P6rh196YvFC9ZhOR8iFQVqSSyKqKheYAnUwj
e1rBLx5lCaHTH6JAjemWblqWqvJzPXOz41xHs6TgQaM8vTEvuLWFjonRwTgwr8GnR0Ny3md3J5nC
Da7Css6hFu+Nt47Zkb83+G4vqjTwh1jlJEe4vYvWYYlDGpo84/hhCCwkGzFZek8z3Vx+6uonScLN
teqp09IWN6nxRwxM8Kcu2L0eq0Ppo/WQ8CSXzeIkTLi2db2WxTQDAEdjuLeN8Mu8WoQIyizEPHqW
yAwLtOGtOl/BiG66U8wH/fBjwFm6j7HIqXQjiqjq8h3+qZiYVR9mNWsLPoVkwDby5YMEft6I5Lbj
PUe/JZdO30rMrZeWnMsdg8Wnh2Q/3PR7BksfDumRSklQ6ggevzFytD7NOMNGPVbTIWWDU9mqux1W
/MEdng5NcPm6rrasy5EXzq8xb+dh86Wr3S47JOZuqFL4HxzUSZYAFpYE5jJLBgKOu2jfHOd9Nzno
DOLul290sDDESEWa1NUSJ6jRbhVOmQlrD19GULSBG/rQO+13NOjwZUHUaV4OZ04aCpBR9djhtGLu
8m1Ig28K6l6KIHEjEK+rDtJ+X7e/HmUiAm7oWau1mgTcMJLHqXxZ40MSv8sxnjQS0GKdehCVqoik
Q33w28Hwq8ZTZEIIAUlijt2epsFs+XR2pL5i63Co+tvnRFm5mGAfsacsQRc5pi7vVJe9wSvPJKre
sic5Ti4HfT9PTNyTElnhWMgmz1vyHZ7lDrn8YA04YQ/v7qcuFWECYmbdXBpwHCY4OjX/Pqalg9rf
TiXnZqirK6bUhzBS5ibHVF9+XdxOt4WPKqyboKmPqY6OjiAy+0uZhIAVtqRKysSZL62XxeXHWAQl
shJox+edffardsg/bhsJJVEIK7JeN82uxeNHsw7msGsbwsjJMxTAQSuNso15PKbfmE98qopnP1IT
lO7xPvXTG6rRmlJIQId2MVlRVJBnaaOjWrmjfds+MVIjARx6ZU3yXEXdSg8abPzlS5Nbf8TTjX8j
eucvP6AN1ytmz8MsXft0AJZH/WNk+6leOGX/WRtvNGoYmJIkPAdUycYEJscLbeoSNxyy1ymrP8SG
BPrwhU1O3yhJsH2YxNcSs+iY7G9GibNUdWvkjbX1HW0pr9siKGcoEh1YSNqC3ANzOjwsi66Uq17x
p3vu7eV9hsmj57+Ux3U+ex3oWQmSEU7rYfaufqx38563rsZOeAduVDe6G6mmdH5HtyxEQI0umdWi
lBCcrYq1l6PlVu/5m7EN1nnxt5Xjf2pLlAAXlWTKbaejFmb1/676QW0/6lS3L2USAmBMFbbJtxaK
UliW564R9gBSmEcpIUBEnRm9MnDenpm9LMunOUUc+PKeczJlS9cNlaGh91cbsEHELFUlHFRt7sdx
N5kHaaZeoZfDrpMMwc7CSTKGOMFn73LP+IjBemiC9ao59oG4fJ8rJmbeGeqdZPKjPbPtGmCkdh3c
PG/b13Z8RraOd9nB+qKBUgxrR94HECeBgsEN9bLMqoxILC9L7SqaImyMX9rvf/e1BJNT57osGg0N
Fml9A1cYVg8sI4LkyzZ30kOwuZWVTdbXMIhEPuAFquq+bj38Zy34tgVkbXQd/NFiViKLI8kak8hy
0+lKxX7O8Z9MP2yLuIA0v4gQvsYyTiHLVMl01fA6v7ZWv2kOM9UgdMnB/iJF+Bwsxfr5th8svJg4
1U6DBRIzOAZh1hhK3DWfbSJlRAoUPk6saJUcVomFonvWuHzAQfIbDQvvOUtFG4QRWdO7AHK/qCjE
EBIzh9KMNBykNH7KRv0lL96xLuBchJiNqDJ7qnK1s9y+PaBqJ4+E6770vPhFgBAu9GuRsLDI+amF
nKU90Fq38TAuhPeFSjFsXLg/vwgTipJqoRiVqVcmFgjCnV7FxbEN99vGTYkQMHsGl3Qk2ziwpgha
6UqXduR2Hm65gvv8RQsBsmtD02zNLJFcA39CZTwVw+Ngfy0j9K5mivN36ghQXdjMjqcSt8gqb/XB
a+qHPKNM4MKr7xd9BDzAarJVaqLJcnPbwWAOQh19Oo7u5PFuFXCyv4OG5Bd5AjL0zKjlCcyIrlZ7
mpogb+1m80pA9RvB7NZXEuCgM9BZXmk4OfZpxY6S2EVvIl4t2FQ2o52Ev8WKHTAhd6l2T8oCBVQI
tTjKhxTqoZAXaA0IuaL+eumpqtql4cnzYxQzD1O8RIYpq6Y732Go4cgZ/MFn/g0MhtHNsOO7WJqn
MvOpKhThPcR8RG/K1bqMUM8KG6dZ/cm8luMCq7feERn9op8AFm0mpWrVwSyVJ75ETNtbB1nDGhMp
sHaZlwcUnQKlmIAc0rrKYF7JLDfJnsCOvcgfojEIzd32hb70kPlFLQE9TF1mOoj7Lc7CGAY8OVCB
if5meOP8KT7X3rY8wkeJPX1jncujmsBHoWoNBnVJf5YnipqEkiEAiLyGqb4WKYJ99bkZXvucmLHi
N2bjKou9e7qpqsXAY6JxvU2kf6T+nsmRU8ulU9237KVOieIncYN1ATokxWBdX8PEdSVYoiNTr8Hq
sv1ZLkcrpmwoTLWQORb5saMm71iSgu2n98bkrXUBm/9u2fOwk4Lc7xSXoli5qNSZQFEpKWZMBb0a
Zl/uJO1uXver9B7feybi/5F2Xctx68r2i1hFMIDkKxhmRhplybL0wrJlmzlnfv1dkO/ZouHZg3Ps
Z5en1UB3o9lhLSHyLU6k6inFmNuw3DTrZ9oeHNm5SbQQ16D6ciT5wkXY2uPKl+FSNozfz9/Nyff9
Qw1x7UmbpxlDiPzNJYs3GRdRkrptfWnpO0d2Yic9ZyNKiHFNrZPaKArbXaJgJBd2KMHTkx2XENMw
SNeF5oA3olCVHU1aj4TzjV2Wssf2ZAqx0YPrufmi7FDtnON+tQAL6XFo7MhHeXBh88WERFLOCSo7
Nq72RlxdUTR/zBoZRPkSm5fNKNOHn8tvEWejjxjR9FUbJ4KINgfGBYrugNVUD9HhP3h3yfN5i5Pp
I2REozGYY8J9s3AeOOKRDOTmdK6w0Udw/kqrlFBfiOVmnybf/hG7KTIh45CisHrP+RNSv3abr/PE
zut18kndiBUCQm2T3NItHGNCUP5WfApOK4te2rJOj0SO+JU0txaJQ7W33ay8sHXCcpPZM3AXNEmA
O9UcduiHQmKf1uyVzNJXhIYwY9YNX0Ao0Assn8FQfmge7UsUIiVv36nFT4i0dIwo6OR3hFdNXeI6
7tHKz498q5DsQVr0JQ4Uly/rJy/qHvOPsr210/b4IVNwZxKuqtFlCEvJusubrxnwP84bBre33/3r
Q4DgwNGcRIaZQ0Cj3mi96mZJyUjpLdXF5Dwr45/UVDZHKHpzaqUUJEOW6/RGQLTeA1fssSsjSbCV
nZrgxboTq2Oq4W1KQ/UqnWYfMAF/lBRvVBEcuQwHu6ETT7VcQM26eVB2bs9mrACnrHx1PCkSp0wp
wYX1qNajpqID5jvSg/4Za61BeHCunZXpd2gL7qLMrb6eN45/yY3+sQ5xPjtOKuxvdAjv2g7I4XcJ
MH2iK+NhdbNbDUQvRGaNp1/JD3lCDUQt8c2mx7BGhwJg7Cs1XL2RweqdTio+ZPAXdPNkhToNlXio
YPHktZyPy/Rc5AB1OM6ltP/If+qMc4nz16PmDBVZEQ3H4CeqaL9Xa8Y/6HlRh/5RUefDJEWivzSt
erug+KCpANRb27UX19fjKJuQkdihSO2X2ePYdQsM37EPo31NRlloP/3kf1yQECQyzejytYrhvUqg
XWT7dW9hzZCZr0vg7CLwqMrQX2VWJ4SLtnCADQc8VjdrzM8rnqyQ0FvM8UlCrUyMEDFAwRPPNC1t
tyxsltmx37QofdSysoBMjBAnMLOs2RWoIdw4uUdpb15vOhlA6r9kMf9ckTh7bXdFXE8q0qTuIluY
yflCND+6mCZAbWuBDb6uz3xNyPH+rJj9YePiUDZVZsvWI0geA04wnYP7xfbKywFii2Day2rZEmMX
h7IrXU30ecSd2fpL6jyEteQZkf0+94VNMBqTxrLpgpwCy+8kvon6v3sJRWTUpFPIWmd4CWl5OesH
KfXhv+RhH5bArXGjQFGautJ1qAiETx6fjdL3ccBGVlXsP1gYkidJYt7i6DU1U6tqaoQfjtRsAX6t
cJVPt6B88nmRFAzzrqwDLXkwxAFsWpeL2YCwANnEVTXcYAiI6fFF0h1N7UGinEyUECJWQKDNSo0I
buQ4zcUv/MHXXKTRXvuM2WV4WVB5rZvvZGMeMsFC0LAqPW4mCjuvtW9j7w6xt6S36fBkxy8SFSUW
L05ih4UJ0hAHBpMe6UV3Fx6QDL6WzG9Z7/74ock2r2UpjEjzZ1W2Q9cYHtC1bPDRZfUSP/Ti5yno
P3GsHtlngkw/Ib2IplwxJhPpxTI99eSukZURJfYvDmSThtRqO9r4gKw+8V2edGTqen/+kmQ68H/f
OLWtGiTTVlgD8nWWW0BWnHfnJci0EMJGn+aaaod4pIizK6c3vfCM/sffiRDSiE6bh8VOcFCLesjK
p7JgWizZZZadE/eq7Tk5RR85C9LVStup3UuvfDuvAv8Tz+SPthAO8jYmY6iiNFnOpUuLZ8B4ehm5
1XVJDVSmh+D9fa7MdaVCD7Pz9eU+zSSfzpLoIuK30rBLynCCHnqCGvFNZF6M423VRBjpkdyI5MQc
4QOi0p0m1SPuHZrBCmxGJ1Gw6N/T5O38zUhOzBG8HEudYb/GeIVWNFz0m7V+Ov/7srAlTryQuE+B
lgUB9Kr6tB67XWd480V1zG6BDOdW2KeT2MDpdshHZuVwlTfG3CyWYakzr+0HTu5Ge9Q3fPPKuktu
TeD+yAbTpQoKESDJe7tPFoj7CcgDKBYMgxpezppDAUx/GSel7MKEaGDqqpUATxKGMdyX69XQ/l1A
c4RQsKitZti8cFjH1bFa7Rt1sY9ZEx/O24XMvoWIUCf4votVRObCAG0d9bsRAxb0PqokealMjhAR
cnU1s4obQwWKyHo+DhhaLAjrrU/n9ZFYnS2is3ZZrIfdhFkRk6AJx5HTk6vSYvmPnxgXSeWdF3j+
4UG751cr18dUWZMV8ubiSW8vSfEc2Y/nRUh1EoIDHWsnGQsk9dGn+fPPseO48uDLPHvDisIfIEFt
CpO2iMraxcM0WjzFMZVHCqJGNZFpdP6THO//r6dmlIrpaCbCagomEYzz3NuPy80QTB7n2kQH8E8A
c35RSYgOEemsdsQijhs511q6Q0dG/RPwgV9kCCEhXRbSjDV86T+QYKkXXbEGbBgY9jt8k0Honx7w
+SfA2qoQIuJuAeVgh7qGurPBwwtyKrA1Yr2N07lJrFwSXW0RgHVy6t6uG5h5H0z+6mWAKBxZfknB
McjnCqXU7jK3EuJF4oQj6SjihbErP2u7GYR18OWg3qs3ztVw5Il26P+dm72v3m0erHJOCJkruFXj
VzkYWcEh56XP+m718WBdDXuJOG7j/56MYU/6Vx8opzwkzQSTTBbAK/HBexB/jAUju3eApef6Vb7B
IJMpRBJd7bH9m0HFInzQy+tJhvfHr+WcTkL5gQ76Avoh1Hdb4y1Nd5VxUS3XSf61ovulvrHHb+fP
UGIl78WEzY3ZigEAihxhxGiPQ3xllbkbkqe/k8H/ho2MFnhy3TwjGFrr9RTf9l1AZHyyMjWEwFEb
TUnbHh8vxXJTW4DOvbL/KF2xDY1iHsH5nWGhWyqtHxOe/mHFDBDUw8v5UzqZkX/8vpiRN8MAdAMF
bchl8ZtsP6tvDgYn8/u6/HJe0EkL3ggSvKbK57ovSijSq+RaHa1LrI2yvxMhOEk4F1qhzrgOQNbc
VDF9xrzrX4oQ/GQMq4HGMY6rnJ6jZmB5/Hheh5MmtTkmfowbq82MruwbA8dUVo8NOEOsL5mscHD6
TdjIEDyDZraTLgreBHXHYce7XX9peOrNT+gUx5NNcclUErykq8qQwsxQUqL383IshobVSSa5mNP1
x41SwqNa4hNfG7mU4seCj5Yy6C/N0lO+lwDar1AQzp4xDXr+rvgf/lvQ3IgUcvA0pF1ah0j1VUyd
mvTCtB7KXLobIDs+4UXVHXvOSIvbMlb10JSJ2wwAtehDR/bddzK3+0ed3/gRTMUqVpP33Cbooccs
28fotrTArWKk2CMfiseXH+dP8HRQsKhDian9jo6VOhb43BZUVNfmyrGu40n2Vp8+vA8BwhWNFpC/
qY46qnpHfbrjS7Qwv9CbStd5WgK+aW32noyX6bRhfEgVrmzIqgyrcjzpKiJXWyxmjv3XRh3u1+ju
/AFK9PutL6vpNfJ9pK65zrLifl2ZNUhEnE5X7X+0oULkLmjaVWGIr5g+sHc6uIxArzJiWVP3wTrW
SfxYYhEiqWUWp2EzaDg6vbnq4qeG/sn37EYZIYAv1pzVC9b+3LYzUULbk/FT1SyutUji+Olvv40g
IZDHYxOPucMbOmhPzAf0Ljkpzc/mhFnLqzYSmxO7sSbt9TFuYemc0W/1CEt8q0D7JVBvl2+UEZd/
oS36YZFiVJ6OGx/2wf+yzZOlNqURg/rxfQDi8+qVXoHJotucDccqqEGbYdyft/nT8zeboxVCfV1a
U9SDJMzVRq/5wcEcE+DuVwoWS+yH4cgBcSJpGD55vg4hOqD86O/YJBmoY7TEwodNBtaksb8ILcM3
25z18R8tmGwkCec5OlEEGk24AMWmbWlobqJ9OX+CJ51sI0E4wCzuDaNroUucsrBHSMyp5GmUSRDi
bqHC8o0ahd6sORJsZ1Wh7p/X4WTk2+ggxNjcWXJsdaOOlzaflQQzbC8oUJ0XIVFCnGEbltDUNQt2
thgja8HmoD2eF3A6tH4oIQ6vqZOROphCsQDpxL8k5/1yy131HfPwj7xmI0v71U1nUthjXOGpMMCc
ik08DBwmT1PKot0S6C6+LmzWfC2eJRqeCg4W3nbLoaZpg1XvV6mpja5wxtv07/w97whZXqIA286b
wWvDSxChvpPI5JqIedlGprjZDT7deKgbBKTk0+hxSnlwqeqMb/vbATrDMjM5Geq38oQH0qwJCaeh
wDzggeNIVk917RvvW3X1Llk92ZmeikRbccJFVn3h9CkfBexWjNtPIIuNL8PuEQi37PxBnnKxrSDh
rewVY1jzFusXKWEY9WEtdWFAEiGnnGwrhP/75vWIkHEO0YztsBagZutVm3nnlZD9Pldy8/vYIbaW
eUA0HaMvY3fdDJI4dPLDY6uAEK6r1WiWQYeANq73VRLfj4QcijwE/Mx43VnhbTepjzXW/BOwp2vT
6hbD53gu7pTk4bym0r9ECOsxZrDjpUJYX2+oyaJ7BeMCfANJe1g+p9eq1+5kJGcyCxHCvFPPhZ3D
+V3Fylg6dIxoL40Mf1hm70II0fIK9H45PuvX8JXEXglOiLH0lT/YiHY29yim0trQFFmfY/irzIOk
eQozSUdSdj1iHt1UWjmFqHq5DqgXe5fn0qDX+zaq7njRHefr5TLdSeu/EvMX82kn1Yys7jAsur7x
6dQSIh135UsAgemqTA6rITGJ30YdAQWfDRYEhlPiR3lyXG0LG2mmZJ7pZBFje11C3BjqsDZB8IMs
6ZUX0bOLyAf7IggcIne++i/AmCSPiphfY/2gShvegs+Y/vY+c+vlz8NnjmwbecVXiStLnk0qBJUy
zc3YrOHKrRc/chTVyLe96KjzuR80RWUptezShMhhU0IcUGbjqwtMJeDn2ZWGsmv0xD2vlkyMEC5A
odYbdoxwUbfA07hIMb78R0OjW7sQokXeqIvmlPjuIjfG3f9D/exrf/BUDkMmZeSSBCdxADKJAQCq
2zB3NQtZSnpG1QZf4sdE7SUPpSzNECcejWQFREiG+FEqFxRA0au7drc9Lo2srTuEhxDVTqd+020/
wyDm+ZuTuZvF3WPzjOqLUpthjYo98GQGX/XXQ5GxZDe9WYVP/CwAKsujRCT/yTNpnMgaX8/muOgN
fGDCqiRcfAXjeb23Y2btSj+WIuRJVRQiimWUadbw1lVcsfgwHouLYuf44FgnaJZhrD6QzdpJ3EGE
q+1DW7Eqg0+Ild8G6zKuM7bKkmGZDCGQ2KWaNlqO7CTCcmvTMVSLvEF6VZJwJU5GOrOZFNhp/dnR
BJzwfo5YGPBPGT7f3lwqkugvedUsIZDYcRpTUKtabog5vjxhyZ80qDZRxBKjSDVG1UThWzOw2QeM
zq9wb910JG4liR7iDGSW1bURrkhtSq0DIDfTtAa11sus/N/x37e5jTj7aKRLPCqDOYCWfjcOt5ly
5RT3f+euIiLtOtN8TEaEp+5iDt6xETn4cn+BTRhf2yey7QP+JJ2JDuL4Y6YTzaIE4mr8dKIdpvKe
xpepDfShXPqFJ7FvWwgNaw/MJLPgYw/HNeC8urZHH0cXtY13sHmZeZ+scG3Mz+ZevYm2dZsVjoXc
2tWuyA2n8EmD8FiBEdYAMzhbfcwleJYErUUSKWwhUpTjrKtxii/1YXlNG7+g+yyWiJC4rS2kGfVQ
V0BfQMCj6p3Tueb49Jc2KMQFlZb4LualyC5Ea97w10vzOl5YzsmIwPDmyfaiZAoJYYLaeV+GhTVg
BSZDqe5gmN/PayQRILZnSUQVqo24lJA8dlPLSCU7MkkIEgclZ02zY7T+eVmI+g6WxF3dy/kq6mPz
OUQ1Nb7MgaYqezH4RZzxXnFsUl0IHWI+/E3U2J1sP1eOVg+c+/uuvqEyXA6JZYsjlF3SqorTIEdb
opY5Hche+kP4JxgjG5cVpyZbgM/nRMdNldF9WN/2eJVGKUC2JA45XNNNXFC0OgUq+3tTYfI1n5e9
tQNyMpczETiejCFFdnBCSIhs3QnDGuIUc2HZyqYxcxMpBrJMKSEq8A2vvGzx4R1e1Y+6N+9HgG9w
CtV8n3kYAPXPu5RMKSFGNGPEwWEhzuifSOel1afBcP9OhBAWyoZ0OhiILZeal3rojeZn5U9AlT7M
Ddhkv1pCOZvhMPAiIC1xNWbDwNLjaamk93c+ODjikGQym1lr5zz8lN+d6LgWgGltPKMtvPMHJsm9
HZG2Pm3CxUh6PLDKPrpO9s0ueopAJ4cFyRJdRuubFMpZphk3yo0n2eqyNEWC85uWq1Hz+hyNK7I3
xlSS4Z0P4I44MFmgJG40Cl6kvnzJsNzfmZKy0nlzdkTKelqRsCQ1irSW8krTXabFrMkl6aNMCSEO
aFUbaauObDhZD7N1t0iJz8+HAEeciFzyaFLnGEo4e17uANmEV7hDipq9BRLBfJYSd8g0EoJA1zTa
QDJENlq/2eRbqgUSg+Y1/39/4BxVCAF4VJXSaZCeEgLcZo4E1e7jnM1+74J0QuY+EmniBKSeN9Gi
8m2HPqgPPITW++7YMoRPaR/0dN5NDSDu4ANLE1FyAMJSAsIEV6UtB6s/VCplTs60xLOqV8kZni4A
fIgSLinUWzCAOtCq8ckbJwXhc0ohiJF8ij7O9Cd9V8v8ECdcmRmNk1HxFcmu3DXVU2w8SPQ5bXT/
CBCRcoylS8tlRR5iv3J6C/VKx6Aqxcoi+gLH+fW/sIvTwQGDNYSqOvpv/N83US5bszJLIlyWPfsg
cuaouWmQ7BrQELfMvCM/IrCrla4UzvT0zX3IFQLGkEypNpe4uc7nmuZe+BIB5o2XUaZLXbJU9C+P
x4c0IYFo2rIkmMJEo4MXijhiYv51vSZ3PYDJ0PO4ks1kyk5VsEuzs0tt4UPwCforwyedstr5ft5W
TpvKh0qCLU61FdOqwTTbUF46y71a78//vkQF8bsCC3FRpHNkzkjLgiTtXZo513UtY9iVqCF+XCxj
303je0dquc7Sr5MpeZhkanA73Nh33tIo13hrKCov1fGgATVVhgd1skcPTrT/+JD49dDHIGAdeMCz
tHfranbEYukP4P0fVZS2/u5e+IFuFOow6+d0uQmF6k9Fsi/Ip9aSuIvsTviZbkTMlaMreovamd0d
NedTHEo+8mV3Ivj+RHqsw/HGjNJeTDTI67d68M6fkszjxSUrAl6qFrkWivwEpLiFrxRMt1j8PATx
NQ1wLSqTZnLvj+jvT/qHIQhuXxdaMq8D5W3+HtQf2Q4jTqCAk3MFyU5QcP4qbMoIlA+IZ+u+WD43
nWeqEjs7aQRU12zLxCKKI2K3z06sZLaB/Gciu7F+NmSLw6ebFdgPopZhUNMSvcYqq2jJaoKKozf5
1O1287Plz+77hsTXWBIGTtvDRprgNi0xM72fEZGVfW0DocYB3Nk7ltZcQ2R7kUmZMk4e4Eai4EW1
SulESuhnKS7prtP423kT58b0m7Ftfl/woiHJVyetKlQcZ92L55hFJGJpfKF3+HCtvRIjT+cFnjS6
jUDhEa3jKC6HCAIpWAf123VGm2l3XsTpsuZGhuBBEdjrSjVT0f/rd/bd6h2+poHt6U2wvL2ErAfZ
m4wiVHZNgisNJU3zaFQHF2jybqGZO83M/+QpRSVE1Q0N+/BiW99MdQ2LILCEpfw+hBWwkC6t6O38
yZ1W40OG+M7Filau44g6owE0DTvcJdokGYw9ff8WB0p2gNSnCSfVhk1hx42BsTD7Szgch8byil6T
GNm/hIV/pIgjdRONh3DJbAwSoZA+HppdsgOgZ4DZlP+C4eP3UzP54gwKLTo+VajYsjc7gm9vE6MW
pooOztjYhts21ZfzV8Md8VdH/VWI4KjKAuDTEZuXLoiv2AyaW2PyuuJqkfHvnchDfhUkOmiSDVk+
KP37liIfZF/35f4n65CM1O13W/hVlOCn6TqpQz0TCvyoJLD713I1gymU9ZRlUgSLQ/S06yLFyfVq
EGGMrWzdegzd89fDT+XM9Yj9+bjsCJ2XCFM99fSYp+FjnWAUOw+/TK0K9HsqCQYSkxN79Po6h7EN
kYDPVhhol5lK/fMKnRgj+uVyxE58o+bjrE44Nqtk4Wt27QQYLPeGl1ADI+3PDx4pzNPv9ZlfZfJ/
3+SMbZIspZ4lOMXPi8vJhkIv/GYf+RcdugNfZchVslPk/74RV6UtbqdZqRumz3ORMlW6mX3aaw2D
6Lqq49tYUMi2lHoZKcwiPaifSq+5Ulz7qL70mB9Cz5rFKDoihyT/c+rNj/FDqqDXDKj9RO/hwoN6
NWWXmnV/3jZkWnGP25wbmCxNZXFwbrWq9cwgC8rCcxVgMGRPkU6eF3bafT+UEQJflpuE1N1gYsnl
iM3EJAvW+O28CJk+QshLo8Scl7k3gUnZ3+vz7I1K8aDnhptlxDsv6rTJfWgjhLwhngdjdvBWqPUt
LV5GIkm4ZaclBDt91vopaxEY2uW2WC5i8jjL4NklKojo82mfhyp2QAZ3Csml3i77JVv+7s5FpHll
njMAdc7U1Sgrh9mvEq9LW1mE472L32P2P3chct5Vqj0oRMdZ2W3kK9WFvlzR9FvW3VTRfRbvSNuw
SpcV6k9ekEU029RMPjogXFC4kNpRCCJCWF5nxvXcBousbnTygj5EiG+R1cb2NIZgr2rTJ8061q1k
g0/2+7xKvHF/ii8gZSlGPD71tJur4l6LzOfzbnL6lADvTsDOi2UYwSPz1FDVtAp7Fys4L2pTYdZN
7StXqwYZsc9pZT4kCQ4JjPw47FSYWm1Zn6ndPE2WrOB7IhtFPLZsYlrEsR1T7J2QdVKQFiBeqrvR
46P74WG97/CI5v6wlyEWnj66D2FCvKS1nq+zqlJgqmXelHl2chn2Mgc98SX8q0rCBZGVgAyl5FIK
TECUQXVle47jTwGmE9n4PXRJLcnpZXoJFwUkWstJEp266/js0As7eioziWGfzn03FyU4Z54uM2m7
FDmPjb7gD0SezFzc2pndzN5HasYGBwiaicGcRCKa//W/xaIPyWJnxaIquH5QXncn1GLGq3S9nqfv
Bund1WlZLfsIO53cbcQJLpwZtYraLDKEFmUTDtdRXSn+CFJHm+luf5XvZKndaTf7xyrfXWQTMxot
HvuqR9jTyp1jJK4qRaKX2Me7xW4kdIszGHRZTHewHnBxaf1m2BITlCnB/30jwpyzsFxDnJpW7fr2
Mktezkc92e9zFTe/b8ezYqSARXTz7rORv4Tl4fzvy+z7HWZ1I0APzTJpFnitPXol5pbmPca9clfF
jH57JcuuT2ZVGxsTQoRj6KHWFxCmRsh0gSKWfrbrO6X3JErJTk0IDGNUKpFBkVLxJlB9C5Rqb7Xe
UVKcC953Cn2A2Z2XKRMpxIlQ6doWtJSDq9N650zZXd60kloj/4kzAUFs4pWVqjr5DFtLD7wlOe4n
0IO0KF2d10TiNSLjhZEtlhoC9AUsU9/1KWGVih5NQSTndaIih+cC3u/oxMJLKM5Yq0NeYPkKKcMY
2Hd87kJx4+eeJccl0Dx1b/vatfQDVj91ghuZ/BI3xl4ok6LUI0JO9EUPSg97G2Db8Z0dR2nILxxv
kCkpEyi4bxU7dmvVcF/jqvc4bFXsUS86UCBDFF7sy2hdTqcVGwWFl14pSWzaKhTkq9iG22EVO/Zq
1GpKPwmktW9NcpyCOxeWacdZBu1gLO+cUxidiJ/NKxUYYxpWiv7ALje6CU5NsirPp4zrVtuqa1Sm
zhR7wVezRT+dl3T6LdyIEpyZdNirSxXYZutxukL0Wj3TV/weXZd4n2HrRjaUeDJ62CBxB9AOmHfE
rxtnCq0U7J/4Bmy/Vsn1sAbnNToZeDe/z29yY/gRJVE3tlCoMvpgqK57jex65zquJXL+5eQ+FOEO
sRFkgTReNcaecsSGOzPIEXmT1ONzBjpICbKHENmh5An+F6P/kCl4tdqF+mrbyNfbLKDY1kjBh2FQ
37ri+N+KJ0OpPJmXbc5S8Gkz1VZ1nnCWyQDGFGweAqxYbX0tS91+2bXt/w6pzwPlh3r8bjdHOk59
qo4mjrTWvHLGIepeqj+ft4+TMX8jQ/BkLayKDiygCPSOm1wV9pOS35+XILNwwXunsjWWuOJPckyZ
GmXMdiTv1ukPkI0SgtfmYxQOpMTFYHwPOBR8A5XWrCDe4IVsxDtZyxY3JccmrnsnRZIW+IyjrqMD
vOpNxyaqJOjJHMoU0vLVUMJMowPFUhlXiqDDwyzf6N33JXZPOYDjVroEILkskcM7LVanIBNMbrgw
AKS3eg1W9suembsISKxYevBk9cmTJ+kQzHmq6AGhb/KrkffaGgP4BwWKbPzSVcdFO5rT4bwFno4T
GxmCCRoxiecqxCq5tvuZ6XKWdzQAOIW3dFjtdGK9kSZYYzj1vW4rFNnacfB5fqPdxtecLlzx/qjT
8CFK3OVxeqvLMYfZu7o5e1oTs64M0roOlHWnJJJq4knT2MgS7JGODXoAa4eMRrtbk0OneOdviV/0
b0nu5vfFlwrAJoua4pKiPsPef5keWqNnerj4o7EErdJIUjSJ4YnLPEZu510CCBuMYwaKfmXVga1L
8naZ4Yk7PFkdqmOpoXQFyjWAv6dBe7lg9g4f1lgLbSfJe6hTSk+9UTpyazRTCSHmb0MWq1WZ7Yyu
Saa210mq12xYm51dJf40jDtwFTMQ/brxPHkAXH7ocuu6wwdysb7iJTgUDgmykfiodnpqVLM1fR2J
eZXrziclfFzVeGdNoACwnetFm5+sMNnNADibVIcR3WFF37Mms1ibqm4JWnF7/D5pNR7LCVBHylWT
lseoS8DeWN7ldPa6Jnbt/Htkf1ady1jfje9LrFekL3+0w4AZ+dGNshzz/+RGWXVvSBEJB90LUXlp
1hwDk9Ou158n57oYDADxfNHW+5R8sqLvaq2zpg/3nVawzAAE99r4hhM468yi8d5WIlautw627evW
S8tnxbglJH3Nu+cwjNy+V/ZrcdUMJitKUIn0Guh5QtcIZ+asaK8tWKJHURDpaJBNGiucnaVo3qTN
F13/ki4hszq0JqyW5VG6D5sjTWpvqRdWNhe2dZ33r2n6lYQ7UnzJ9R9NHzPaD+443NXr4vbV0Sjf
0sTvk0/JGB3swWZz3j1oaXVpLAQbzECZG1ZfdTAPvxpen64evnhZR69V7dEGIJzdA9/8LR4pK7Kv
pTK6iKgpnow+ep0GHH0Xu8jSArXpMT7YsZy2XtEl/hgpu3g2cVoqa/HhB7h0ZkQpo/WjNVyiCL5o
uxSgSo7fdtcAjXSLTmVm+6AZb05u+6n+pXR6X6XaoS9j13EGllWGGy0XeToG03xvVL1fkwfqNGzJ
8qteB6O5uR6zIYfzodubgqhtXIIaV7MMEXYj1KM+Fv68YqWz1J4WK/ez3i8HFYY0MGAh7hT9xR7w
Ng2ta1mg2GoVjEKALgBUvl3+aLVvcTh4evKYDw9WtgZkfVlDrBDbd3Fbu2Gb+WY+HAiWzsBea4WT
F6eXulUxLXOAOpKzxLlb1fGz1Tiuulj7CgusaLKyunlrjNeqb7wx15hNe2YZDYAhKK5gvsvW5VEv
c1ZrL2p3S6vsAPhUVjp+FRHPoCqbFzBIhkCOSl6a/q1YU8aXg4z5i71E3pw2+9lqvKQbnic9Z9b0
3OigN03ustRhYPvy4Diu0r0u2A4du4ShMx+s2qfUKXFnz4AytUf84enKht5iff8UJZgWG3VPW491
+E1Jn1rz1SHYXYSf5cP3dn6oOC1B9YzFVk8fLxXN75uHAbP8WqozrUxYvfRetb51sYapsMcyukoW
1x4eFfxZa3pVW5eY52ShfejVNWIFXDgnjkswF2eTm8JWMO9LsBdQ8gn+pfmh2Ukw2S8llpSqpGDc
Os3Q9Ho6emkExhHDPlj4oHSepzlkGIz2DEVhZfIamnC3FOTN0XyJlZaMFqjIooJUjX5Uu2OT+wui
3KJq3oocuVUeMX18P9kYyqWIs1MZZPOBrqhkzkNQpvjgt7sdbTjfdLhrmus0U5ipXBnJGzHvR4D2
40PaRZ+IWaV6UZeKvy7fbWMMCt4IMtsLxfq8ptiaNcijbh40JP0hifdNSPdGUroNAKHsLAsKOt0U
y4FmIwZ2MSaq7hpLvwU+KHNABZ03ybOj47uIlu5cJ8yAdSt5HXTz6Br2o2mAwEa7tDGEa3YAv4su
sSXOYkN5oZh5J/aXIW/QoggZgVpp97ZULSsAMaRXkVvFN3X1lM7+6HybdL9sY6RUu65+aEgbWOFd
VKxubWoXsVP5NH0KJz+O48M69P68NG5GyU4dk5tcW/A2hEczOlgNYWX32uD/pfTZyivWqI+z8nUp
gWIY5AgEnWUgmiysax4Ue58Y1kVXkHsrvcrUzy1n6EXHZrXrQMt3tpL6tnJHO8vPy953inqXWfa+
x/3HZsSihB5jdNmUwdi13a4luTuXj/YIMrH5k77chjRo58hVAAPQJtd6lPgt9m5DOOzULrCX2yFd
vjUzakhxGCwhWKHyHJv8cJ/hsR3ujelmqhbPwRJbkTCqB0Vh+TpNXCdOXXN4GG3NbZ0Ei5zxQ7fe
dajvW/HXqLR8NKVee4fssS3E4EnZNHlqn7FiLP+PoutYklQHgl+kCAQS5oprP9PjzYUYtwgrIQEC
vn6zby/29e5MY0pZmVlZSVttj7O3JsbZR2uQL9GSq8i7jr3MBsKPBl/NrYoHMTV3Yd38DM3tYi25
x7p8q9VZje2Bbgho90TuhB1eI6xAND/diAOSvIQRNnf37yPFY4uHfCAQ11mJrFmedCia3Nkvuk3b
7b6b/jpzcFFoaN+nSxUlwq6Zx+tEdEWMROLUwZgLjnRpcDu3Iyt/Z71itco9lyLt1HqkqPmtk6sh
OoUNhPxhZnHfrF0ctGXs2vfKyicpFhWXvIglwzHvftTzzxi+Ts38WKxuzEdvP/V/ZCxQJTawM2VK
ql9njTBpXh7WTmda/6zqeOucacDjjX61/a7ZbMIjca+pG7vQN0L520d9Qvs7PrzQKchNjxQt75H5
P3XgZtgtrVG2uuFnxHwWNgTuR7rXxd/WyHhZLmA6jv0c5Q1KmCLzaSquYjxpd02m6DyMPOuG5tgo
DC/Wl4B9RPTfxl+9yk2WWsSytLEboqjDk96ArcDISTy5XcIXm9RC7Ur8vdmlGUyssfDGo2ywlGDA
/SX1oYlSWg9xWIB2GB9X14nhJIi1FKCq/oULLqN68rFQDtN/vjh2vcDBhp9W7pC5i6zLe/hiT6Ir
8wpuJD7jPGynpLP2OFcfAhG2JfLSFvPoh0+j/eUot8tWJpvCnDvAVjnJWM80NeN1Ia9rCPWtQBzh
XMZynuINlZyhwY/0Vzi+2nZv/IuY39pQxUWA/23aLNJXIyK8Efh3aB17qLae2Um/Ac6hu7I7esGU
TjOwnPl1xO8NzzSIEPLF+GzZgxPU4L79XAQmLonM5oHHo3nn5k0NSzapKQ68ORvLKpnCYzkEMfiA
HHPYPj9EBIBE0cxjd+08pduY9P7ZF1s2dV3iel4cVPLohjify9/VnfD0ft9wCcchRcsPZl6p4XFV
jHiCcz+sEwejbg73dqZ8Fx2cv4DYjLyGVQuqJhsFewzgbC2ielfIJWa8SeFvw2JnB09SGe4dZzl6
fZSPPY6xgX5jQXu8+buW/fi0ygP/hYwH1/sJ8YNkiIcSF9L38FNaA2/st6jOXHyxEAPTYkoHvcUj
XqkxvMoGLloi9p6ysVTf9fw0rTD7oMhrDOcx3wV6Lu890V/6qEn8RR97ecNeaevRixzmbHDO0sMT
1L2iyudh0F1GRXdB0SebDVNohXHl3FnvPtywZK1D3zn+8PplESZB5vlZTirFIigmyIFX12XEQypJ
olawI9gHOcLRNYLE4t0jw1WdHITzOZj6L2g6juNhcX9qLk+0l3EDbFS7v8v2GtX4IkTFddPAunKu
CuSO2SbBrFHSoAdwxVsVZQRwmAKzqpdiaLAVApdlQyUizZH2yICiOl2bMdXlkAk24wh/LnXmj3+k
E3ntIZEiusH9VNCPcfrAedXVyFKvLgIoVpoeQTTY1oLySoKDGXw8UdNLFV3rssNPanaBRqFTIG2b
VzM5u07+VMNXsJlHHbxYcURR4FG1kxMeH0Skkgwb2OMNxdFxg2u0DW8DTi3XWWKvGQBzgapmjmDM
/gHUSO52W6q8vx77nGZnvm7ej7yl0gTvkxfGPLA1nodl5833Gzm7688wshdRonmg6rsdsBIomNO5
Vnjw3hZ8zchiJWeLDx6mpTsRB5YwN8AQt86X5qXxI3xgAUYjGDax8dJj173n/ivC68puUQlrjuno
7w3XfmNPOkKhnT8Z9P2ifliDn21+UCRTSM+r1C+iHfIKXzHsaYYRlhzu3p1TvC3Q4tp1uYysSRRC
yG4veUs+S/3E+rRyPiLDE44Kpd8KzOEO8hoGbysOTwrCRuLlbVoR2+HaIrTZ1++Dfy28ZQ+SAMEE
VbzeVtrzJovKL19j01qBRQn+Ww0FztE0k0twZEQeXPVHA++lRlRe4+0a46dNCYq1fmpqRGvZ+SuS
n4r9Tn2ZDvj+NPg00Z3PVNwIFbcbT6x0n/RQxd4KttmbTgoIcUSmgB9MSav+NbCtO86eBx+Wm3ha
X7fqqtk/6b+y8RqxLnXL5myK3NifkL/bEnjpr0QzyMidsvemd3ONd3qVwFV9Og3TbkSQON7HBI2T
wtrWcctMYe5nxD2G45OPpTGmQDMosF/KxuOK14S+emXu4upKy9J+Q3SMbnDXsXkDzxbbjg6AxuKR
fRvBoWHGOELlbqKnlmCbyvBFCeBN9BdMbjyof6334nRAAutzMT8Neood06aRhxIf/auITamLhdct
hWuNYtgcvn0KOZc9YXAgLkds9SPN3WRk0qDDGDpgs/o62U/mHBzSZoMa0jH6oiUwnVGp15tsibwU
O9+ANMaYsvdSVDEppzRAcW3Vs3XnJIycxHXXlPhtUjN6FR7Fv47jwn/2GJqN8BUp/HGnTuXADh6e
UVE7qbRzbFDk0NmmXvkZmTmORCrE7+14mFBetgBtGmHoUOs4LP9WWcW8ed5os9sKN+Xaiyvj5ME0
nAvsje6BD3znGVdUBv3F5WiJ+cMsu8tEeRzAuqWDx0GIy9p9lJ6TwX+QT4gb2ciwQ2/5gUTwnGM4
cTEoAfVdhVatpM61q5t0RvRTMZVHEj2HA2je4LANx841uY9VOm6f8rpPVrGnhD0zdEt8pGi/OEoa
kgQQ6TQgayxC/6IbRDDS97W8aNXeD6TLm04kLfxyiyp2bbHrC7kX/r2zqT3xu9jK4Dg4TTJp/JtD
gBVy7FjZS2jxzTyeLxWefEoBw2TcAwGTEKBm/Aa8JxrFkJikDRsU/18N+M82nfd22WnX2W1c7ypZ
xthElGAxwolbtNQuCGVswa7do+sF13XGxsflwbHhP6jae9E8C5Sa8l1uY+zYBwkoU+MIptWcC++r
itq0C6tsnbsEK6JjPzhLVBgH0/rEQfWX6464HI7k4q4t173Yrm2EImi+Vv+5J0AGxkBixri1eAwR
ZLY6e4bk3gYnhl0Obv/LTfFA9YE6JJP+M7PmwKJnGzjJ5KNz6OMysrksH9R4vzRfZVufJXBcrTCt
q/glKosj6fV94+UReKvegkCfUQaH73mQ8dgUL5wVV5+vGRBcFlUvWFIQq03HNoDPBmcAI+rVQXZH
hy3yC4BhUf1bdXtw6DOrr6O8L8gSK0RDNgbROMj3iOR5A8DAnHfW2yHn9m907hR+zWh4qK2Ix/oF
ivjZhh0Snd088l9MB2bEAxdIcb8acJ/ApE55bjbjJN7s7o36k2Y9aOPtrR+mxH3tcdHDD+SGxY0d
Y6HGhAxhXJs9uhYwJnfewg5SvTb0fXTshRdlWhD5bEZlYGkuE45ZlF7zdGFuPAM4qag4DVbGXQki
1IZxIX3Y7svdLH7olq/+R22dnQuEFwblXT9FMW+DXWc/ve3JSP44NT9L0aRr+SRsEW/kWtbfuvJP
wlnysrF3VVQnK5Z7hG7uMIXBKEZybIVFfNyMpTwyygB5i+WOVv6vCxJE3C6DBy8ALpYE0iahzmpN
0ql/EoipmoIgK5jKimJJOlwlRM4FkuzG/su5BXJBIGHoM6V1U72h4w6bXyjHf6rV+dZ7GKFc9gte
JC1t4hZlBusqhieqxMK8BthQ7gR/Gjd2XxlQEI/oUjI5jMmMB8qpkf3pIrcB9Toqx53fzTH8LJlt
xnegntiujy6Gl4iP7tb90ttTtFwD9etOMnPrbceVPllJ8mEYL2vtQitaAEhnROeFQ/mD9vWVBsAB
2PO6j4CLQhns5nGBKwf6Ujn14AXR8w5N3kTdBd7y35WJXIoNFW4+csJfSBfeBwZgIkQsFdYp3k2L
Apnnd6BGvTYPQXlmW89j4bM3i03xlZxxVjlDl9SqfpoGkg50OBK0ZlSrf4WLjNDS8VKfe5ltbbJY
s0cDDLIkOkyYZChuvEr5D0roVcnqaRHOqfOR1FIGdidmBpSP1dmF+2VaKtNoiS60smm1mgxY7IXW
dYLx2fuWIAHfo2KnC4aFjGDQJKSSkSS+a65cBSjS4kCH5jTjYRTBv0YN99Xg/RauySK+PuGoQZmQ
O0fwz7oy9+4yH6bAiaXe9qVWZUwHvfNMmaw4LSM9p1U14wajf5Z1WlTdF5ZCxkwVh5nPiXDnc1iH
x06BSfabtAJamQg0txGKMu3iqe8+VyHOTqBRf4KMlCAyLW44N6kj7UcTzPHmOjyWi5/WlielpfuV
gTGkI9qJEMKPFo+VxNPExVtryq+gKPOo5ztn7e8VtBvVVh8Gxy8foySatjMpZd5NxStt2uPI23PH
+mxYeTbMRYYqnZZrfVzRlrZ2wEEs9lWrdsM0psUcHYgwcditL9tKD8yYE3U0SPrNYLoOjaXrTZde
jwdCNuCQGsH1PmSJotiQskK+GDhEUQzPw4xTa3Kpjj0HbaBXuw+MzRdJWdZN3W6JwLFPlO68oki9
gDxRa/deP+2FASMrNAaFdAkWjzZnbRHcCJKDVKDgGv64oQD5BG9urzAvsBC9l2s/xKOaEPhcVYcO
xg4sJvrwiwg0JYT2hfXnVaDKhiTCq+O6OVn0ryLAiGV/rtfpkahtp2WdDHjPaj98rMDwId35jIDg
M0XoUxw5fdL3oDHlGmD8fCjv/VJlehgP8CHurFvej/res9uzByNBGY4X5U9Pa8Nz5m0ZA0E5huIk
6/YM29IOY0qPjPV7yfRdL20mA/UVOv2d6aC/VZ57XTyYAYL2XPMyAwt8cnq8tmbNCI5Opxue/ICe
/ajRscDG05WwbG2rA1LEjnqrMunClFScqwh2KFFdW+AM4i7f/UAyLbDY2lTi4JE29wf1E8wiHak6
ecZh6GY/OFqepoPdiFSIMeHzg5FgMjQubF322QK4X6KPlQUiJgeRD4s9LnV/Kh2az0UIqGeeRVmj
uALvkaYCD1KAGuU1bKEteyq2+RB0TkahwzSbmzArd8hYvxq3znuv+HHZsBcRvR+xV2utl0s0sJ3A
qi1vLfZl4eWi7pBCTXG1QS4brJKdFoBgtoIAAbm6rdewet96/6vy/22CfejK2c8UDjFgtHbuUn/i
Xey35I/T9c9nxWGKPHwl++LQcccWP5dV+8wCc6aAzAz9X0/RvN/Ar2rPpRIN4kLEBbMEeVs0BywH
ojFzxGkJfJb1Zr0vQGBwag5b35x8gDrEucuDDFtc4W4+FW55bVs0EnIUP3PkZx22lW2kSr1OnkNl
sTK7fy9C+HeG/lNyCDHLeOyL/hwgJF1u3lvk1Kmj2zut0RWGYB6LaMdKkhWTh11h5liCduSEoe0M
xF9EWh77EEQWXb6PpFNwq1USNw4bnaMpWyb+6LgLySxIZ0mcM7I2P12nyQeh0m4lx9IiYh/SIZ4B
veMUj6877fgEUKXc6Fp03XmwFQqim9P53TpY+SSLfokXUD9RFR4IeBdfikdK2W5w5uPK4XE2wcEL
CsxMNoE8ihlhxEWUM4zhjEVxmW3zuQR4CL1qXBJvExfHjDgQvDGr3eGtxOHgFTPWn4AAAJSssNQe
T1jxXW+sycjkv3uIP+ld6tyt1Xsni73Tbr+6B3CnvN7f2kJWNkljnQItlvNrw+rQkGCNwwrMsnKy
Soz3cH3uqcO/FxSGRUSgyxasbvQQVsZBvZBpb2rnjvTbXYkmxQu2+1re+ke5XGYP+1gaeV3V/FEJ
uQuH7d323k+jQUnPjZs3iozY5+s/RuiGui5KJR7KyiOZv/gHIYvPdV4SHxOFS1S8FqFJtA/2zBh0
f2JXs/kVUDuLFmfnlyRvAv6LVcpvtqjjzlteQ/gSk8Vh8LS1NjbCnAzoyEGADpXblFJnufR1dW5b
DwxDibI5QU1pgn9YUfnmLAwudMSOaJBsQ8n+HEZin0IhZRQRY9225657NRN7Kicg3kK2F4FgLbwB
x1b0h45tZ2aj+3L2X42cUx3gUViGCh1uid+1w4fAO+Nezf6KdXNVxnGCSTMDEjjt2Q782QqStl2H
fVeQinVhz0UdSjCFdR0LOr5qnHwtqqyc+/NcQj0Mo9QbywRaSO5gg0C9NJ8c7oVGuy+E0wRrf8DA
jxzqDi57pLbYIJFrGMAKkLgDOUJxnsUEFwlGBx97ojb7HQm9732Ws8g9OA4maHAnXcpfFLF5Xagz
EdFhvdVAahESO9XYIKRgQTZDLlxkFc19PkSs2Gk+P/KNpmWFD7jojOHqfdeAUWo7EoJbS9AagDJF
Rb0W2/o5gfD2MRffLhK4C69R50Dn2tdzm4z+3nO3KMbo1V4bAjGOKeBF4I6t+TOkSTvQ9wbrgOxs
YtivYloDggcQ5JF2ByzfaJI5RZd5RqQtODBnHeMNEgUuqUg0kSmBsjGtBK+QG/fSvyOjyPvK3Y+Q
b61H4ohFf6xnTqIW2HjwbGpn+53APPMbyNciay1mKQO03gT8LPrZdgVx+8YI1Cmod61C96N5vPLP
Jmhy4V8HBNGGk5fVvpuv2P1bW+gd0QCGpTiPUF9mi5XQDs/66BRsJ4Felrb0KEf1xEBlRI5941hX
KfQVSwtQZsbTAPFHEC8W0GdwWsVux4+bUYgHCdOe79fyBxsaoG9/81YeiYLwF+C33tpsFjyv5yi1
HFNgBSqOqpfUOuCjp/oyYJ3DNDeZ9d7m2QKVE1w31I3wFvvN4hFkDRnfWu8NtTDWtzeusCjtNx2c
wJ0I1bqHnOUG+jixLllAV7plkc1jnRgUU1LyuKA9KFJUaf9Kt/A8K2wc1ThbhuaqAv/IQL64k0I+
Q51PW3lo+NuNwC5dmcnCPBBfgPKFRENgFlfdufD6Qz91xwlpBBQksbrxsY7MhBSHsWovqB6zwgxD
Sy+66iFm+bdH7smO/WkK5L4c3Cqh+nXWRaro54wG3Sh+8EL2INDzN9AX2lLcYxB1B+sGVCK1G12w
SwL3ACPCjb/FnTvvERYXg1BAL6lxQoyQQ8u+O9Qd+vx6Oc3Oz7YIPLkPk3Pnjb/a/hqAXKmQRuuM
qYungeAx7r05hqwf116UTHi3/E7HBgPwxvYZNx1gCk+KtXobpy+zHhksgEH13XbL3kRVXvaXcXAz
VLd9ozBg7Kh0FN2bIeKOO95e4c8Uf4YCmW6wotEmWJKh8TMYWdJKgoPEzVnLNwVt1FucIzfIPLt1
8Iv/2lXybrt5ULA2keIVQzDDT1FW8CiQ5tyIP0SGHCs27OoW/yR109m/EkHuAg5xpTfYqNF/WdnC
bOE/4TTYoV3azZs+DSDYePsLpiOZXD9f1/Jg8cI6Q3TvaVBiFZwJTvgotnNoESaH9nqduldcuqV+
6aLhHbaoS72+hpHZD9t9Gb6Khl7wkdRxda7wDKKYJQWcEjNDDCrBkQocUmmkQU/RxyqjZFibj3bi
n1sx1jhSIbg58uJr7LeH7jOiLXAhpuJzrj/m5FZpJN0DJKZIA0z8QXzO3jbEfl/m1td5CUuDpFnJ
24SZKrX4TBXxXK/8IJt/SNlGvAQsA9zkRTPgyo8peBhwRBA3+gg8zfsUTtnsCFAkRepgU1UUupkj
/wRRaRgOsQkFOuUGCi+0GuHG2yiO0Yh3uL5f6R5TqucB++X5KCGKIjx3QVZYNX1PVXeMWL3H/FpG
1bK3FqtF6JzJKIQcLs99ic5D0BcINgfTTsfG7bMtBFxTBgdD0HixA/2ir4xJBwYI2i87mHdxRbxc
dw62Q1Xj3diCbuwMpscG+jiQeY9c3R1B+eoCtEAQ0deov2M9lFfi6j9abg9Vg5spO8Qe4qgXJDp1
LVwg6LSOi6f3plEfTuceQ9Brq9ueuBOcCcV4Q13uHA1BdaTdhTL3sEjnJcSJWzg6RYD1X3WLg5RY
tej1+1uzxIr5INDB2Mi8WkbhPOn5WcggnV22753XkVc7H4v3NkqyoIUKWdMjNh59u8WEqHpooJoj
IsiH/QhR+eHQ4P21XwGMAAg+zcYaSGnt7rFWGz0VeIFmgnDbmZOiDjTreYjZVO4Cx+o8KnGwsvHC
1LrzGvnhgLiIClij/CnzBpUtCjrAAkabaxc+MPg1QGUP5Yb6gJ+DnQ5NU548+AaqGtjW8vm9csR1
KdSdUeBzgnE5OujISO+k6zLsC2hbWCa4MVAUuPi9hWqIQGXRfzXU2xVEV3HpDs+eFfDBrl0aGZtK
yrPV2IuNvLtJ0wncZgvo3e2l9CF8oDhTzfOK+mdnhTYplnzcgqdoHP81LaT/Xi1fQUcOZYsDG1Ly
5BwpnIBs3rv2i0enxdokgvHGtu8+PerxUg546yCSuR9L98gb8Nh8gcohdsJ00ONAbAjkBa4xX3YS
b2O/OQjlpbAh62K3lh8LfglCXhsVZmtNs7r4tnA9bQRoAlSYGoMc8Z1xvfr4MwGfJXwooosZpnB8
99p0eh/dOFT1ycipwA+fDSTp7lFDggqZwdIkGBLQwzmo5G5xP/ePHjYpswv2GqTKwjADw03hVCfM
BKQW3WPdPxXOCx/dXTAHKRjmFTe2k1s8AHt0ROQqOAAVF+TqNnJfLQA0LQE7DVEFC1XbG706QGI4
mJAcwqbCXwugVoHH1U/LdrUYBCjCE5nbVI1N3ndwCEG32Xi4V/76rwwUupwamHeJRXRk3WWBQjRJ
D6IkSwofCitILz/YHmgAxWV5biE01o1I0URlba2yUv7j3ttCXwkCkUq8mI6usq36COxTzQ9g15O6
nR9qn8I9DwZkHPZu7560FS+iA+lvUovLaqv1Zkg69M1r5O+Q6SYCqJvCgLAgIDU/hu26NUgBWGBK
NRFCkerwrgihoATk4s3Bi3IbELKXBV9StiwWFZT9UX6Yrs166EacNU80mM5YsZtVwEQbPfAA9N0E
LMA7k26QPkq1B2idO7J3C3DdBBHLLk9Udyln8K2Fvgiglx7ex02ar744tepaYfBm4Y8SZa5wt7y5
2dD0PW/Yo0BH6Wxb5t/2BHaf2024WRDoB4uKVDqJsCjRrF1WuHv3BlQBblT4NsxfZQdn79pkqwao
GnBdIB51/XcDAWuTRRwBcJXFu3L3wl7V8O1JrDAdXQSuhXcs+tIeDqcBjk39HW5/Gi+7zy0aih+p
v/3yzGFLW6KfOXg2SJfySe6FQ7JVn7baz5KkgqzJAomnUcHz4GQihAbYqy/sKXiaolM5ZaSrdk44
H5dhQGkI89CyWHvAjlAZZ4iw9FcUW6yLeRfWRbYBx8MAmgWmfhLh2Z1RLggW2CyP2J4LAkydkeUQ
mwlftvku9BgDYcYEWeB1JJNR4CCDhaVXZlexD8Zgz1niznZnOZ9drmCsGVJN19jZLnSY44pDQpmv
c4QM3PXTNgexPTrA3qRy0tEBKQUVq3Ev4wjwakFhT3eEPLTe8jTTBQfo+1LxwxC5l2IN07WaUJXv
6dACnu5Bjz+47Ohb/4IH9b2Yn03kf5cwT5ZyhdNPABnieAfb6lDcTVinwksD3y1MVaz0wYRiH4bx
jiHqx+SKxPHeqhnwD0rIIPrcGv61eoBpoQcjnsQRV8F4uRzghwNxYB9UET5OZZWGjgcX3peofmf6
5MIpEfhlLjbAvOqsGELu3XMETc0OXwSi4FTg5UHrz1ySoce6OsIcwQgC0xxr+rOy8tTV/dUAa4N0
T6MmzGXwQ+CnczyE1MKQa8BxsaWBNoYqZPwXJpCvV336gbj0DWbbgOddCASK+xlzIfW+rLAorWAj
WzS41QSWFM7MyT4sEPF0S7O5gWamHcCe5lotKuPOPQFKn2V9z2RdxaJE2zGWNKmb6XktfkhQ76PA
5j1u7Qrklur600ZVZjoF0wfmBfpfLzzXITAa8LZd+71a7GGA5bIT797wroGiCMwr5fiB1cmEfbKt
+UIDDoasVydiUKScAIRFnzRQaGucQHpaExbw+656FfO7Dh5kEcLsR7MVmnZZyp0WQS5xZkeocvjv
dIWTsPYQFyD/OZThRetfobhowP1FX4Bx0nkdj1F4ZGI5MISrjfX5xo90zSEEyxNFL1xe2updLojJ
4xAM6quU1wl1ooX3pVw4aoNvUcZVvuLwI2uPW433wXyW3DmuIWrh+BXeHKqgn7zQS6pAnPsuSNum
Twpp7r3qWuDktPY8t9etCy8T7L81bAkeeRHumw8ZDuxa3kEI8cTLBOvh2JZpVZbQmID8nX09XUxY
PhTqbe6KHV9ewuaPGgt74A/q8jbcoKPIuuhtLP2072coZQHyyDFhGd27KlX8ewj8eLjtzfJfPXj1
5moDr18l68QSD/Y/7XJodyd/epHzCbZ0sgGwM6yxBaZF0giW1di0Vohm6AVM2E3qUX3HEJe7/LCl
3HE4V5exuYQ3R3CULThry4Dmg1QJ6/0Mk0hAwPAj48Vp2h3rzvN48GedaxDQusPm7sCACS+Stfm7
2RGX7mVDI6HQABb6O6jfS5RpHGSTgSfuj2HxRjDuWx3GAVrHgT5TOL+o26UWvnMFluhmlA/LJ0e8
khITQQDZusGglfPYg/RYonxY77boxUx/apj2frQ9KeFeSfuh4IucsCfaVOV1ix6MAFeozFfjob93
OZwC8PDMsJTANFF3Aw6pPvYjCOQrCjQubWvLlCkw2tGym2ZzKMR+gd0LGpaSsGeqx2EY8m75Fwn2
3ekon8Y2XWBe750c2zISx1b5FjK00D4OyQHDOALHGJgH7+bZCnAPjATtY5PVrrs2MDCHs3SOcGcB
DZYuG53lntL5pVoPRU3+wDseh2jYgbeMmbkrGDxgGs0Cf5UWnjfYdhjC8sbn0J3hFOheR7LuZgbI
J0Pss1zehT0GmgFV3LcMpdPzr2Ja96U9BFDh2xkgh++2TWe0o5dtUEi0uDVWcC9LfS55srUltLTx
P0dnttwqskTRLyICivlV82hZ8uwXwvaxmaGKseDre6nfOvr2PceWoCpz59o7Nx59dyPWmOo2fZLy
7qgHDS0i7sKRIh5yLHgkk3USm0AZO6vkh809Jrvh2Z9OsrePRJMtDAj8qY9OSkE7ePfKONy6dbY3
1GtO4mgz6UXuC4p0sXUrqlMg7CoS195p19ZwzKkV0rr+Z1jWqQQRc/qvWJ3iSK5Lpj5l5m+lNW1j
59hC+yn0NgtAXJMBkMol1djBaM4ZC1u9/mYC9bgVNaBxabzPvPDXMQPkmPV9JTFVxs7O4SRwYijr
ZaQ7YQWFnjadYnwfjjQd6aaKhnWElm643nc4cMMg7FkC1KMDEGw+M+zlGaCAU804e/NldecH+MZD
wLXS/k47SFznU4pmDVnchD1L4oAimPEypk4lL0jWbMuORyF9rIU8GO5pKrYTALZdfon6ew6/PMde
p+pf2ZjnfPbXPi1aNfzTzUWUX1yWjbz6IdwmsYNpEW/iungc84cIYppD0HD3FWQZHdp68t+d6qVG
+9GgyK17GvnJ2wxFP4OJ4DSwkINRs6zO2/boJ4mONkZxUha/gCfvfEiA7dELTPhIt35t85+SG45d
UssJiRCV5VdLuWjFXujp6GkqfmsVjm9T9Af6UMfVk0vDzKmiuZ2Dr7ufQwVcemhlafwKAbHu2daH
1UD7ehV240AqiY96Zy7MPlqOcXAIciKGglfXo1RxQE6eKnafmjMLGSsOnRlcKn6S9XMyYxjRTEfM
5mIG4miAavjMnxVL5LH6FMcaFAlxlDkdWlt58qo1a2/BHdeFytaWmW1aGUJs74vC3ftICgkwawUY
L4Fe/WsG2Tvt7xVkePLnaue1sDNZd6qn17w9JckxaR/Qr6YqOlEbqPohaVHveV50adDd2Aw4c0q1
rzp6zKdVnwL68w4lr7P68zW410A/2hW3FjAae86i4zSso2MbHIqR4WH61SXuoXQxRZRXlzG1YrQ6
Vi9D9C6yA3pH3z1k4rfJNln/OkAuFj5F3W3GbVH9n13+2bS7IT6kPURX9lAZ3Xmko5fxl6X2mX4e
vB/4AVbm5A78zoCgEdVLK+ivvdseVD+f2ciwTqoMnH9cGEA2bXbt4JkLRaf2Lv0n0zlCUi6VyBH1
qjXt4M6Y2YnTTTg/AND0c9v8ZPhaIyROnriCf3SZ+gMyUbfihfjtqcdl1LxlfE4yehz1o4L9FM1T
iJOp5bAJ0y9hX0Ib2ZgPyS53ELDJ+JMwgcjagH1jF1PsQuOCcotNK9hkLMoJgnXHRSLE0+gxvhn6
3TAchK556FYC0DVwz63EyRJsUljcKMRQCffW9sMiV/fqMVlM3KaYw2E+OS/zf3kGhRez8Ie9qt38
2OqTHi+SyWKUPhDhvkgYXkEp0Gc9Joyeuyw9uM5ngJjbDT9Yg4CqdpnfHXuXVe8e0mC4NYKHFpR2
RoGGHo3PJoOr/jrZ88qnv6znfBl08ODM2V3vd7D7ZYq8zVooZiYsIh/WOb2HhrDNRgowd41IsvQo
CQOJfxMpZy7lz/04t4cUbKhKqVE4CrxrlO0DHro8eCnpPizxzMeNSmtyz5WLloarMOurPx076yOy
9NEvf0c5rjS1eWk/Da0gI7RY1NmvycWs/Bt+YuLT9K+o6QDSjckzYmGFaTwDPcC24I1Th9zKr8F5
aaEsBao4d6eQl7Gk0FUhcUhm1w9UL/0VRlgFvMTdUYxyXU8H7fwItglaX/fRtUMvWSX1irnoQtfP
Na1fk/GFhStN52iCPWfS3BjpOTA+sdXFk/vewgXVd7DyLvsX5JA0yWPuQoZZ07EYiZpon2e8cSoR
VLjF/bGxv2LYjFxmx3hGfeWWkqW7NinFBUGyliB+IwJK9LJ3DT6YGK9jAGmrscG5D/EEzPbURTZ2
h27d++WmzLAYmdnBK7HLYecWNpx/f4yDfj9x52eOfjT1kn2VMbSuvImA3RD10avnYuEG9ETqIW+H
/QieHKTlg1vcup6bKW6BRFT82E3BUbvjTU5Mp7MS2hcWgsVkF3bqcMHh6fs2ZLAxJoYFWR8yVE/L
hbTsJZudjpWvtiGf5FzNu0QyWIfNCqO+2uWT93ofMkOgsuXUKdYWc/DWB4TJ+VXnkkxlhguLPIup
A9Iew0Jkrgeg32LCNaIVw/shNU5VZjH0KiqOTu2v+gZwxukqm06us5fSmC61zlZ9rxjPl+/tCGUl
S7aPtZF3R6vfp4Z59GDeK+xpJbHx9AEDd4Q8F6voMmHGrwpnV2TpnZnJnmXBYM1yxYVN9F/5EKxm
q2eluHAYVYznVPRPwnB3emA/SmOPW7d1n1hq82bLnDsqObdYBOJseNTWveUs+xGJy7l3e769cpT9
XdnIK6ZTb4Vr7NxeLM002sSh8dIYNMuC+6OT1XZy5b7w5dowk68aQYg1cYh8FgvirL0X02O6hb6N
lbHMUmg3NwcTSDe54Zw9NlwnTg+JXc/7Uaa3IQGk88p/hjSufUU5cA9wv8uGE4Caba1DE4bMDz+H
gtbDd07ehAsw7GDL/LXKokszMvaN2FRmonTJ8Gso2C9INmg8lXRV2yGetiWAnzfzRhAQxjDKeNa0
pLJYp2SDDyBhBgWbY12d8tBM1aZvu20ys28mw00qYCuCfgGD9Ii1em0gYXZfA/7CESEznuNrzI8n
suZSGz0VubG1zBflWouSEUZejQ+z+edhSWrNqzvWBx8sznC+mqJdxskI5o9NxcxXjTzf5ZbGfUqq
6ls2ZHN+yurfYHerXB5zvNxOeZGMkks3XaZI4yaWwmBmLmkgSD/mNGaOIMJm3Ae4EBkV0Zf4W1M+
aLbz2LjlUsBbj6YlNRgCYR8qBUQyTVWC8YdNNPrq6c+2uGa4pRKOUzN5CCwLAxWDhSZiFHOQ5t/k
X3X1USFHNcZhth8DcsHK6lVxwN9Hf+VHz3S0wh/nOg9VhXfXWBriJwrcQ40HflH20yYdy3Uzzytt
fGUs8xrQ3QmbL4PjMDpru4sO0VQeDP2R2a8uZ/9oXnTgrniTl1aEe3Vi8qSMo5o/u+7tfqVZEXx9
nu1MD9VvzM1NAxPjNK+huZrLW1FgDkojYGuuET7tiDVlfsBvla89Bh9SBlvOyWM8oN6CtBojvzED
q4LWwIguRbZlWrJIFZoMRhGzOaXeVvKiSmJuxgjHYkntSSNQwCYWttj04atP7VuXbzL7jmexAole
pqKhan6d3CvRMktTNUsQ5k02Xoc0Ww6YJEf1lDT8j19ldJya4NjjwC3b22RvIvecBN/FBNW3KY2P
vHt0/IDxLzVlz9jOXfnxTbqXEQy/uHbq1mXTJi4u0fhjdbQSPbG82Lvai+8SNQACqfwjJsk5JTeu
BvD4HTHWOpB0vrHwSXkKIdohVPoc8056EuVBjcEacj0WWBJ4Rl3/rGG1xzwFDLpG3WdSr2W574BK
obld/OAVP9r/7JC3SdNk1dqXOFyyTuQU4Vwyg1NU0PxhR+EPcRYZRhfvewLPbYyfLn8u1EVBlQ9M
uEFVrfjmWHKRqGdt/LgRbVmyGMptZH5nxqkV66q7dfFwSMXJudtuvDPQVp3nNGV3RsjlgZw4jf66
lFrzZyxtCgT6d8yW1P5OvKvF8+zt2/Cx0K+gt2Fg83AxBO4ebVAZ9PO5SDYpuzCKnnPB+5AmT59z
cKOjO9FGurAiw5uQx9bijBbVxo2snTk9GsYhKLwvKU5RILG8eciOHyM9Wt78hiHK8t0wtJ+th4Qm
MXcDFOMWaL5GZgbJ0PkqND67mJWv4Z8Kn0pMQRRiVk/nwvBnq9xzypzYHmG2m3XofdQhJfkauHfp
JoKa+DECyZ9VuZptxr1oio06zZ3aC8WZ58Li89fn72H8MzNCDNWmBfj06aGGD39+jENcusGqnZp1
XTzMsMcoltn41g0k5wD1uf+E2R7SYu0yt+3qLUAnT5MfUNhT4STM+v0vv8HIYg7gwua+Cff5cA3m
Zd6PK68J17Z7qXHXGFQMafYhu4Cpar92gmk5YCINNE0cA+2WC5rvr2uuRvdrx98jRd1wb82o4/nR
Gt2xrnGTu0en/6m5RCRP0xwcojBdaZDSwPIXM167uH/pQDlLrv1p04YHwccXWIcJiFyTxF5RwNfX
LvlCe1/HMzbRPoIkpODGlJ3pPUQXGTinjJIYq1RgPU/jj4MQxfxZq6cqHNB1eSDHxwbtHYvDksiD
dTmwE7g9dlgPJRAlI75IMyfdh8GCte1Ai+ECrzP2vVdtfuu5XsY2QSo54NYqmpDkGInrcFfqGenz
iiu8D17bIdvW87TWHsMb5s8GmQ8fsq2ek4GCSrxJFwQQM2Gb9UB6rJyXULry/l+N+JsQIbBeF7wz
xVOC664pl0b3WnY7D9//NJ/dKthC2ECQLUNq816mq7C6FMjo5XvZnvhh5vBRpxy6EXfYk93tE5Dn
2UpXs8sgDTtaBEA28C58tGH51qvsIcEZ5eHUnVA0EBi+DfPdLv+IEnTTHZD7MkC6mbBUD7Gzo/JY
6PgjF/MqgdqN/OnaI9CEIlj0wUrN0Vvj1Ncy/DMbyBv4/REDSOHcHP3kDs9KoWK9kXfRZ9ylyGb+
JW3K3Ric5+K9y96l3MnsRZhfCVUOGgTITQrrcG7bm8uLxfBsdAS4jHXsjZgBGN9sOG/9Wh+c/oTp
2Czx7HGI+1G/KcZs7Vk2uMS0C2S8xECD5WU/UbnWvY+Q97/Gbtv7FlUilxu3qpc8/673bI1HK/uo
g6+ZiyfDA2TG18bjubU6wDFav4nVAD3plx1cujtR87wH1TGY0v1EJAkP2D2tIYsfXMEq+eQguz+X
uW/5KEmcDH6rgqeEC44hwMIoL3rYWrSZYj576bNZcPG5+U6G6jUZGSMH5TrMYyaxw1fN0m/RQeRw
NYcCBycHpzFsbQRghF0Gwhu7ApdGmvBj92RA1wo+jYKyesGcTdr72jsW1CsGXhpbOWsLbSpkeBoP
3VZ63rEjDIQh/j0EYzJJFYPs72hgc3MgIOO9Lx776j6HZuLP/7GCvJ8fVPJv9hmBWUeUOWph+sGZ
mhgPQGuKh5yGkl2wrQqY2MbM1Joj4tkaWkesguFZw4/I+Tssm5V3RzOMNdDIKMts2aufiCQJL0Tw
G58rvQ+MgrLBx7dlwIQ2PiqN0lt3iG4eHf08Ztsg/R7yiwUAZqEO5eG6I9ZV09AyrbPE2YRxG/XT
zIvPhgc0DIm9FOl4pjP0eE4xRptlfrTrrwJvsocQWU2vDfPTlkPZ6H8LUJiOLrEcrzaHbGi83+GB
aapXtTo4bBxUpffmoUoa9mWCIoXUcaKjTl4quenco8vouamBk/elPDTF1sT2yfwCos2iggcxtJdx
tHMl19WHKb/s+TsKmEEATk1XxQiyCOH9T2kxrQRcen3f3opcmzcrEV1NTnK08JEC3/5U1nub76x4
OmX43ZucRQxV/+DOHgtgrgWkXKitlU4eE/encR+ktcqch1Dt+slkQUi8DkcmQUR+uPjc/YKwID4M
ZR5N9dJYoAJ7ZfZI46TRxOVygqirOIT7eMNUL6TY9V/tfFvJmmn9bggYDHwnuIHt1Np4KBylg5jh
PN6rG7OBct6reTrGzIHdY04LbN+q3gMy2VTVdkyP3mgztZv3rrON8p1nPwlqfzu7WgXFNZ6q7uJ+
xdiOU+IzNk1HBORgHlIjB0zT63TChw555s3bFOeqAsrumZyG/c+kdqM+FDJej80r+RUj07Fq+ozU
z1hsh7z6YskMzBWqRXfI3ZXovwmjmbFgNisVoTWjP3jWV2W95k2zdJFrs/DHBGoUDsIidGj1XeTX
suBl30uXA+JaMy4TaoPvU7aHVlz55xwbF/kreoJGbMg/8YqNae7BpGPCKLw2WnrWP07Y3g1XAd+9
r28GXBt+P4MUApWvC/9bFMWzNWHpkZs7iNH3L4azj+2nu1kfuXlmr1UfARpQ0jFdjxQIycjNA+no
pSvPODmOAFa9tHptpJ9Kx3vV/rt7QE1jp6EZk5uMH7wk3KUIdCEbISM6eOeSc2pqntxxxncopq1F
GS0m1BbyRDJyaqLoVZYXD2vBqCoCJdTSzjae8Xe357Z+xCHwOls3GTq7Gk9J9BPBDQq5SbGhF2ht
02OmSEHA/5wHJ0eQLcQgMNTpUrl8A/1bmL123nuVIIZ0b1YG4tblB5W9D86fS0aK3ZGLzV6TMs42
NR6MMglRUVsI0N8O0ChGmCsHzl9G67O7RVtYlf2LzT3p96REVLcaoTloj8KbFj2Nnt+q9eihdAzY
v8+9XS+lk6xZ5nX0o43vvCrG01NPyfsr4p5BzeM946fImn3MJ65suVEgmdaMN02og0skkx/uJv3J
PrWVHwZ8Vv9SkT8MQ7TjmDlT1C2b+JYNeJdULq5ay2XPVDttSHMdfTaQtAs8FIsp+bSjcDVU+bVx
rvdJkybJYbjfJGjtkhht733E68P0oKz5eC2x9gK9tZw/kI+FOxenRp3liCu7qHDrOMjWBtis8yXT
R4V2Hs/fAcdyE+yCqiYSBp+CJX5tdwAy40FC9LOdt6LfaoZW+E3XTf0y5beyf/B1fknzcjsmb473
PGTTg8u7HOoDxvJtZPvrnjij8HF2OviCU+gevPkQTrj7zBlaJOKPPrVUOhOZzzxVIb1JapGyOh+x
3ovBYbwcgHKiB8S4z6fnAS1YYgxu4/yYJ8ZOuY+Z9RC2H23+WARPgKmeshhbg/vLfQRHaUQ041xN
2Vl430ZxyFzj1TSoc7kR7s+0weYQe2WaH4Oa90LovVnzoTroe6jdNndqlpRLFT53pnmJG+pmZyeY
L9fjRuE6UGAlZhZ+eJwPSWou9eAwyqezYdMudzbBZFG+MSBrfPpzraNrwbHUemrBgLgO3jOYo/oj
B5CYmEn07A6dECT7fxUkxpzcSps7dv5w7OkpKf/85N0L65XMUABIGknVu7pbwpPve4aBl1rnlpu/
NoaLpb+1/20rpEHWoM7Zjp3MLHrFvjPh0ZPIIT4vtrEykk/WkK+M2rwV3NJY9i2ch27+CCS3iSDT
2Uh71+ppiRteMUEubXpixffaZno5JdcGmcYtrgPV8LAfuIGN7F4m/pl1cBZMv7385OXXCqujmabI
vA81U5SqA7N6M3N/fYe+omRY6Sm/B7qAVGxd9sI2BF3Qg6kZNYcP8O5cNYClKR1qf3x03XwPV3lo
e2edzPsQBauJ3ov55vMudi6D4+GjcbAYa9bN8h5M7am6g2GHWWU3P3qxnIdylF9Ygs+NcZmcT3Uf
GdLEB+giEUhO1mYY6W9zuBcBnmtuHTP1YLyDVU99wQht0xkOu9UG6kiOM05W/eQ7b546+/ztHhZW
kM6ieArFU2t8Du3rhClins+6PLjVV0OZ6DKrjEGasdC5d//LvUbUUXzsM466HAPTfVOg2ODvW9x3
d6XtW2fYO1VuXI7fWQ2rINwH9t6if7LbzxC3Mn984JBnlPy03nsnbub9R1DXCMXHtjxOtbeZGjaz
bNhAxA/3YOfOUmuMxjAYTezQ+1unqD9MRMTE+5KvTgTDbk4PQJX8C4j+UmxLZ5tqtUJxcTAsWVW5
tSzqtBiEslq3zbGK9m51Ij0FPJWuXUf/ysDcU7EvAwMwey/LFmr2y3J/Dc40d/ZP6cAJVK4gkYQ1
LkKCyKBkRHLN/VNxnwfg1gZVFT0eLH6LPHqygze6Ht6pY5Fsi+I96G+RkfEmPMguOSW0s8HMdBew
HxJlYcNATF56NPp+5+B/cs8ZbaocLmODbCP3Wj4byWvVHwgp0dXFzv//sJL05hrXEpTbdwjA8rHf
I0WJ+B+SEpTmVkUd8483B4tGQZcX2Nsw+cj560yY+RlK2JZ4k9AQHNA1jxoGZjL+ZxNywATNcd+j
6uaYWzveRdaW8A92a3rja2vdlXZimlrg0mJetqCcU/5wn9xDJVFkmMthIjh5wMyN8UseavvZxOjN
GMGM/kwlEEBhBCu+pNXQcJ0RlxIW2y54thl9gMXoxr/kvPaOQWwms8P0baJ07uyDMTzV1pkgMdeE
viNKKF736qnlcfe8Z9//FBh2W9Jj7H0UPQqs/OlnV50zDtYMCDm1mJCTOFD5LwkuKTDJ5rOs5U/Z
4c9prB7HCYNvMVzJYsu27V1QKhBG5m0B9tUPZz965FuOEoZjyVWMpxQWpg4+7aFdmvq1TFpkFhLI
6LVTXOkpXkQG5P05Ec/ax1APNyGmizU/+S6R9O21JdsM+7zlzJuxOmT0MGHD+HdX+8nKKV+z6VYS
1kPZbGaPwWA/RBHW3fSZxtMCcTbFsaLN1xwIEsWhyxlA6GZblzwKTfHiM+Xqhgnz4YxJ/IKlbOlA
WLjTW+k8zUy8c/UTdgMlOUEv970qtliG3XMo+eGpY/p2G2p361gXq3oWvNv85Ue70L8euA5Q0iqp
Xo0xe6tVeWlAjrrRW/MEv0snlvxuydocwG5m78NIw5dqwKbTFdsij9bon2jeOaEmRXeu0xxLYvzq
F9grMn2ZiYfIzHmZmFw/VsXNZ+9QeHZ1qq50OCBkFBCe3ha2v0xi47VyPGNXivIyDcRmGORQjmra
zylAhhJf0qJSl6N6ELgQlk1iPY+a8WaVLSOpyUB0jp4jdrl9p0gFathwTub6nFvEVOT1sZb62eWX
Hqzshj6/D7N8G5reSSVvYdpQslgpEygfE6JlHnrMw5Vk+OfxzNfzDgTu0QqSSxuLijq95vHklB+Z
V5t1sQhkSKXoDoe8pfmj6p/HeFeO005g4hElWqn25pUbeFtWCR6NfNxnKueZY7o7WSc0cuIyJ5KK
jE0k7a1A9Wfv9cKo++2g7WORgTs7JmKgvewlF1VF/EH6Oxrj0Y3tTe1C4/Zwd6rHsM5xlw0XGVdf
FgpPQ+ndWcaT8IblFGT8rtXSL62DZNo124Rm8At0Flkq/HtlVVjAp186vRUzzxyjdcNzDxxuD+UR
S8vDkBF4qa3FxGgxkGJY2z5PfG6uZVddXKuGibRfyDo51EyZXJkunVivSui4go+lpW0olfeg+uHF
qPNXpMaMKZRB8VpT5qkq2c66Qh/0OXt8c2PzzOmQeXGN6T5V1F2BAqA1kkfcnONChcOZb3EjJmyD
fk/kD2atsUJSDkm887jtfOPWausoqw7fqGx2MkHXUv1JDv5TgJO6Kstd1+rsHuuCuDHaFW+HhZm9
H/e5Q7Rdc4s69U948d7J5drONFlqA4AcNqu8JmvGvzXVtJN6okONra0j9FnI4poUw09ivpa8Uzn8
H/XgPpJkk5iQ1BIPNVsZVpSPhzGYHhpb/5WW/pdGDPmymNa6y75iGIA4APSA4ywSmuyawDan79nh
nSCzOxfkZqC0dhOX1rE1xNVzJrW1S+ZO5BoAC+mWVCG7/47S8TpNDtSaM66jRK2y1PwrI0q/DpYk
7WzSWYo9Q79TPUNwOPLb5iVgxI+mIgjfYa6W15qGXOnnUGcOwy9xn20hRysSLRH1Kmteu5r8F3s2
EXTmmM5UVPoxNFuL2901jhS/DIId08TaQL9qxXkIkWV1q1n48mUSSOECFpKKxOGnLtgrfXGm2X/u
xyZZ1Z1JXYNlYOELWvyoM4ydmaW7AlBv9tQ1sFoTWsyKV7Mnse1UHDv2DF/k6SJ+anpKr8E3vcNY
VNZtSlxnT7YWs+NIhwtnsIuTtI3mFDRjedRdzMCgYQQx5yF8wnfNCGgWp0BTTI+rOCnNL09YeNEi
FcKoNpRpqjoY5CuthtqJT8FAQGLRVc0p7BvvpXSQH9u4/25bckakK19GMy+xz9gY8Eaq886fsce5
xZNsJC/tbETbYEJM8dnu9NZ0/kq0iDctqRUrFHlE9A55OUvSaZUPinxeHPvgIsD+qBrt1rLJTZpn
upI5gOCZZ3woGjiagJFB7kpZb+tOIOjOTrjTLvebSHna2jaJ1onFcsSppIMda/ttsuxhmwVyJuS0
GBZZpx7KmDFqlU0ZgjH8qB9D8JiukOvMCkkQ80xKnPE4lDnLouKaeLmm+gsmvhmzcyaSiRt9DNr7
ecKR8eNKBtXGRCXtde41Yq8uVU1erOyGyg3+r1sR6ws0kxZUufQaJ6uov6bWH3etVb0FXgRj68/u
QlVTLpax1sMuSctf3vJ43U3EPVhF7pOYFDnxwWWQsOlNXHfOHTfOhzw7Z/096y+1Q35v3HllO3PX
IzvupCNR3p26PgmHLnaW2DzKSuAM7yZQjT68xqPZ7hsTk01d1v1K2CVk8N1aLijgl9M0DMekRjgJ
KoGWnjbpy9hHeo2ekRGd67qHKpuHS9blAQB+zl6miWasLkO5HJMBNzav3Ak6gbzgiIBkMMfYj7qd
nLtg4xXEofSBWa5kgpuFG6FpMSkRtpWGg3vCuF6e/M4DKsp7MnHwb210WSkkA/ExBm6zCoum2cCB
sJfSTsozLvUPc7iLNvn4h5TOUp1MkIHSYuxfuJ7RYyAsCgIVBIa2MoJRrEuSN6rkj/epWHgdZffU
EIg8S8Tt2L+LPVlwm8vyV+e2fUSaYG4oMqILSsah5jTzKHfNH7mQ+aedKwViFCbnMRnZxhX5Kfd9
0mKWgJ71GimOpYrSa6B8a+liS8d2bWW4E8Er7AFLqiy7cdsM7h9eBdqyKPvH8ibzOS/Zbg01Y268
hGZStB0VvUaRsbnZHGYWy3Lonc2s0uzEVt/oWsUmbUZgM+Hp5ukwJ4Z3TedRcYSTgBSWA6GyGowW
taQeH2uPAAQ7x0wWetJnHqCyHalS7kqNeNqxkXnMK0jYiltEzUx1MUUE+mlbMyweVADlElNPR75m
9mvZ5hs7wUK0yyaj8/StgUYuM08wgPHGRVmgeM+TlyZlBFSajXiQmYdb1MIhvA90xPM2SrK9nZqZ
qiDZGwJaekc/dGTBeOc+69fgMtsGiz+g70wV5jjpsQxqTShX6IML3AsSJg/bCWB+2SYc7Lb0y+Uo
0hIiI7H+Ej+adpT/5Mf50ts1IXM9LwzJmCHp8AjGXz35cVP8tFyqT1Zvhmsx9C6h+DFdix/WpIiZ
SUR+RQ0Bm0TBb50HFSnfccDsHn4mxSZ0mmWfjwsZ9JoIstgn0LuS5sqqI/eQNxMDv5ygymDS/Y6t
FhSbxCaQs0nz55j+cFJizt+qPjpPtmYqThmyNE2bgrXPTB7LzpPPYzioE0Gm+a7w/Jrc6AKrvDTE
ZiC3wErwOY8ZR2xHRMVWFhPRxYYNbIK0fjHMIYblI9kF9Sea9nmmUk6MIDdvdleV+bpJE3VmGzWB
9iQ2EASH7D0EDAMn1448XkNqJSGq6WUqi3DX2Dbw4kgoUnwH2Oqig7EdSYPM7AoXt8LUUqVze475
zDeGEXxOCr29bFx74djqX2onM4nl4i8cELRDPjdGfl0jwCJb+K7aC4iCSaR8l6WjcctAo4wuA3Q7
bcfD5PjFe4GESc5PDxnVlS4ZOrHamqNH+mvGg3qz2iFe5VqQGB+47nHIg/qhJJHlYpnBdPQx72Ky
z8lxt5nsWnPZ7CeCahax7ptjXUTN2s1StW2aMP4DcDI3joru9cw47CbiAd6dPJSr5j7A9d2u3AVz
6r8FhNs/DDLyttVssdrLbDRBOIKECA/ysQ0DRGsv4O7K9IHc9Rd0Wq4LXzkA5kSuCZcAvKoWZC+M
REtUhkUbLerwr0pi9ZrVTrbiOaBdSoA/lI1aEdedw+NMVRkLnJauN+hjbAXqXxz6/KHSnR/7Npm/
pomUrGXh9dmC6QDQs1O5N282zS8jq4MRwstRj1PckVlkRQE/3Ez8R1Y0dCHSIFbFIlnJtpPg6HdD
+5D+x9F5LDeOQ1H0i1jFADBsbUXLlnPcsNxuNyMIggTj18/RbKemZmSJBF6491w8iecAg/jBAFth
lgSGAgvK8p53GQqmvmzafem68hi3AV6GqXHZl9v+OOYF88um4L1vMnHLoIrys1fPZYPTgjxee1u3
hgq/nJI3JCrTPqxm+adjY8ikWv6pXcgPukWkHM3hs/KS+XsNQ/hQiNsP9VyPN23A74m651FmVXUc
HSrlol4fJKCnQzdG80O4hnavc1/sxkIEN3ArFfrfmTQgv2zukO9diHhu/RoMvt13A04MvcJP8FeM
nY61YAaF/E2XrmXWihC8ncTMWK4at3Uuzm6PYFnULCBUa7qnoIcWG2Rxf6BDQdivV/A74AITfWBo
vGIFnwHbR1JQhgOJc1Mus6iqX7rWjoeoh+pUDQXumyLHfj2CPOl6/6VNB3YFXgtza5Uhn2nGFWMk
Tqq1sOLYthWcu8QxbHz9pcO34dOfcQUwM25wYNToe1omXIu1dhOaGDQzyLRrbI3d9eRJFiHaQw8D
XYj//qp3ElIji5DqK3H6al9JP93CiOYfxYgAIhx/vBAd7Hh8SU3G5t0b3X63MMV9WIql4i6S4XU/
etEmD3M4BwWY16hj9zVaPOCLXMJ9HsMXNNQZJw/n7ZZVyAXmX8ljrwrvdqq5RhXW9Y0qGcGbyO/u
Y7AVVybOkzuCIV/GYUEbKgPIrs34xqKheWCmFVyPInquL+KsxTTRJhWwHdboMg6f1OrA+0F71MRR
uacpeR9tW24mtACHJgLRNkwoIYNQnFznIoWrGgrFBDFVETIzQjJBe9kxAzKDh14JTdPJ9jkKmpQE
xxIlxbZ01HQckOjTzJEBge01BzZUZKc0F/3XnEX6X+3HdpMNNaMev3feUUJh46YFZ8fGSAFZbvdS
6im78d0IHXPtytNa9hGKbaCnU88WMspUvml5gb78PKhO2h3KYwiv52ExXbUxIQ6tsnfZA3QgztrU
+NdjEnyHY+MdeNzXExTgCzVMJhAbSoPRu1rl/BW3tiOxdMRYObTVhhrLx8nEcqzs0psg8ew5K6jv
diaIPC7eSkJTEnra+82oX63DomRT4DF4natKfKYTVeoW5ZkKj0uoAOlMa5LBh0nn6sm0mG137Zx4
6621oRu91Dn9k07rmCFBLyCJAa9OsmOKVMdlOjFO7JOq4oIUw/ito/sgnhjC5K1h0ZilhkGIy7Qg
PlSRuihiO31xVsROemNWdy23gvdV33RNXprd6OqhPNswUhiBYn48/2VMBq6MPDIOrRtouxG0klMn
e44tLsEFvHVyQCbZskbMXWf+aieZJTtPjdN49OIpz7hT4WygLTYcgva7i2fzEQd4VS8zulndDmtj
sMvJRlxMViyBqPQSU7N/DbvFRi5cgtZRHwmnIDNcRzFQ2VGbZm4DplBR44eyS6I/YZH18Z8pWmkW
JtiJBRrksVvYg2V+FL3XxQyCvIa9JB8muQ5wz4p6mI/t1A+4u+mGATAVo+5xAATVBblHOxsBXszT
mRdfIqklJyVJAfGSZzCWVQawDit0+Bo4sRjecO83aIG9wCl7bjZN7WxJOFsx84yjkSzRwtagv49T
/u5+DFs4pMGIbJ/2boWsUK69HFH0TdO8sfPgzW8iWSBMDp2c3VPaT1NNf6J95K04Qv13R5R9fcqU
T2GHck5OdyOPEEbaQE849KLI6vWN3ElLTTrzEBw60S0lcs7Kn+6MG3n21qnUHPxJ4rThvw11KHDA
WqdQan4Lqg98B0lg9fBcpoOc3I3QQ9Ls6RKtQiDn5R+6WSV9Vc+plZ3LybTiMOR9woA6jqOi+Rqn
tfBfFhmG9i6mNMaAAuy1LZ/qyBvQp/HoiEsMC3bfuN0a4efOM9819MLAdf2enSh6ARR3veqBllvP
89Pl2i9NYNhxaMJION9RZqPVcZt4aanfiwrY55LFU3qwYWXzs1V4l35VsSYNZNDAKucszLTInRcP
iWvobWGmiK1bi7z8TSO/ad96FcaoqIkFKJA1gcPIUECAYxz92dpDB/0BaFBYL+JmsexmMGakc6Re
nbHtfCZArU6ZakjTvptMq/RrMl7BfB5/AHoaAKeCS6plzGPvkrLvOKhTw7m6qKGn+QmDJWEJNXUq
CV9UX/CDXWe1A4CDDcBq6r1cCt87VKTm+Acdy14cmdrI5TZ0dVLiqPAQn3miHRqUBdJrAI/A2PF/
4mgdkQrZcfCucDAuz06kErWpEEqvCDQjRe/eyOhx7XvXpaCwqTlQpAbhlsstythrVXn0rrRHQe9a
M/bIogKUK2nQB/HfElCef7V4BRI9P3GnbGvY+Ix7q2OWTyig8wUKi7R/49BTgD8ybX66SCP6ohQp
oGYz7Jm2DYbsvwsW4o9ocrqVgfbYMnII8lEzt7LooYvVbctriLOzf90oUW9MwQnLjFCh2zArW52t
aJypeR9mzrMkYTYGvzzFn540MPlONmfZ8LlmE341uBI0e7aUiJ2WtoB4mnczSQ0jDJ+EwZa+HFvU
WTEuQlVd7N06wxy4dgD9GHPD0dqIUA8Z3th2QT5QwOiiaDZNwAB5Sfrlz9I0GqhaJuoSmspU0k4I
3u69qEYOOsYZEfqAKx0UKe9FNnFVkZKyTuwipwQA7Ufc1NaNduvawJdQdSq7relDXlTZKOw9FAO9
Onpj535Gs0TyBiYHD2vRcxGjxPCO8wgj4MZIDcUY21vngKqYQt6PWi3hJlVr/y7WtNhNHsuczOTj
vfbZIJmePwe5oaIIw45qwovUwEU+GhkmtUuZjOg524lkom6Aoj0Dckuz9DaOfUQPqdOyco27z1Gx
9NWRrjBtsV0v+V2/0vaC940959Uv0KWEU8IYytHmFqYJIw474MdtA/wZQYIyIfMoo5qFHwZwj3tA
Uu2dW79L0XL49dBw7WGf9KKspb63CXd/NubwToppWTeFL8E/tkX1XMMJwVjpRIfYxgQ59ZJckbZm
k+AF6MF8GSN7V45HdnJpY7MAV7J6q+JwIYClhFlQ5+HDCFDxjqJg4c0omx/lKf+2mLzw3cs44pDS
XNgASsbrcWjoKDaJbiSennJdhpfJd0Pq7kjqy9pyiLZcSF519mklq0dnLmlFkjJLflvHgPOsQAT+
DrTkWwzCSNuHMP4nxJg/m2Kx3xp1GPZaPvEYtNuiTT4LxNVYOUS9q/kiryLPAUOEmW2J9B+oN+s+
TEFXLEiLCf0YQPDo/LvlOocthclGmsm7LryRIdkisHEO/legsWoDCjhGAjETnkMUpN1FWFbiHrUB
VcUQrygaojCBngZMrgiggBU1qTkZtvyrtZuBvdmh2hedAQBRrf9Ek4rTUjRoOJ0qgm04l/WGV375
KItlOThgGndBHWefzGl+9Tyl7B8QD/btUxBEHULrViOvRklvGjTVUVOHm0AVGyqLhaEdEwRrkg84
POBqi6Y6zobwrcw1/QEDeHTjZA4Z5YXHnT+kZ5Kesu8SM995KWPB2IjH+yrqpfPpZ8Gvl5C/YJLE
O7Zr4KIDzudNQDKVRtS/nJpWTm88+fafLTXzMxa14NbUiE+vh/UJGnWnTFMfNBO7K6dZ2q9Vj/rJ
RAPxOgtc5auC4DXwYm1+rltpbvLC6kc/zMHLqyXdjRqVcaaC4hjLcYFW5ni3IsPmPCeojVRc12hl
pHesosuYJEEnGQwRCEM/2coUo34R12R9+Eiz3MrGT5UTAMZYVCihsYbyx3SNeFSxEoex0TyGjmC7
vuBM6RLmQZRnsH+0EZtOsV/0m3RCog9FYHUE6jWXHmKNjLvPsmrD2YYzsN50XD/7wsuRofrVTzPO
zistVb8dBwdjVLkwK4H5TIu4qoCNsQe3jpfY/zIAy7H7tfGby+XFnkBBKnSU57ylJcKYWFfjacRC
m+F9YhGGBLWngvr1QBffKAPnJZ7rGxzm4aZe+u5VOoX3k9b1AJemHe5MXvdbaUpM/FHrZXd5jrk9
hqv2reOZAwdVx4nd0QVG6wA47Imx51AZj9JlMc4W5VN3ifOnjYP2BEiI5KKeXYv2nXjfZlAF8mTA
24GiZxtNQb9lUD/slyqsN1ITRTjkq3utmdYzTxYhuQgB/ty5xHQSCXfdKhoGdNWXcj3loIPW6yxI
g2Ncv+jy/PIauQJXLoX7qyIHnYCkAdFKUdGiFJxfm27iaqqnGt24p5rinFvYyytxygCYdU9zlbxm
IQKtCkxepvWfQZZyi7GswbHH+N76qOCw50e7NlMoDSMOaMbIXY1lqGvUcPBNmp48qs6vlKr+qQ/5
E1J3JnTCLeZrObboYAWE+46t0Z4JrEZrxDY0rcMVbofVHOqJ/OeDc4G8PE+oUltxF9TlvEdRrZE3
rUSlMczdtF0cvvuiF1dmCbNrfntDosyan1GJWDAYSr0KD1QGLTh0gTxZcCiHdfUTFWF350fhaHf+
5CC+wIzmHd0GN9LclxhhV/EtcskWezXmxu3CE+mkd0GHvAK4K24uaMo3rjF6S10gn4Gj3tscLTY0
geu8xS6UTzDw2hgIylCYbmsrT/MYVdUBi5l5MxGMo3llVEXo1ZF+CdlISFEYSAd0RDRmdxHBQPh3
myne2TH601GrnBNWig/GgXyTLeN8VFPYfQDofK8sjhEn5UsYyCe71nr4hxC+5WVcpnnXSzRqzhRG
AD2d4iavMNuXFk9xEVO+oN+W95lu5icz+Bemlrep4uDMyi0DUDBkTFwlG6i6BRVYVuLYI+HBH+oa
xgaWoy2a6r8+F/+2nLLx2oja8JCnS0KUEeSlMccwyn77oRzxFXUpskm2I+KUFHReumrP1YxNcpjm
8Aok1gSepdBPVOT9sXZLdNmeda6GpAseIPVZQuXal65kSl/OCklokG4AUCkIkIA/LFvI62COxS67
rIdZ7CLjtI63ndp8OfTF9NraysfPn2Vbfwl+OcTAGTUUSW1qK1B6c/fKIjJ7iZU+s04DYuiTkyic
4VxgAuQDS4RV0HZ4ZtBZLKq/C1gy7hoZfs9V8a9cDAF+AMBMI5fPthz+jTSyhzTDbS/w00Ipg5C8
oP+fbH8nJX59Om8KgRblLjZa4pdm7qcGgfybN1yyXHw/AxHD13jFJjg+pmv7IKxQZ82s/FohaUX6
0+MRXOfzSKX52Lii26TwD5lb5PAUVHGBtuflt/IYoYPAS7e98X4caD7CFMRWq/KFvuinoCzYdE3z
WLkoVUZsLEK4j+GYYBK6EC9ZcziMZcaniDkg8yT5mnTJTxdLOPWMn2f3f1t5TCh6g8CiTr3sZpUk
DIYVuWPRBZTuw+hEhDl42z5rPtOiP4nVZWofu6cyKH+zHHk8qMdD1VVPJHBcLFbtuPFgwV0FCkGz
J/hgrj/sGIROiPjMnZVddCUhyZRl4PBae81+nToQUHNHslPtpjsSFkF9UGbh6REg20QlDmxDyGDt
0vkLPye1PFrVq0xcsKkq+uOaAMe/qfARrLPYOez0yrQ4zOToMvH4S6++lTkYgMxYFAEYydNW/AvZ
MGODcm/TtH4eUufH9RxM9rP3ufbrphnkZz8S8kW59ulT5RN1yPyulOad+cYJyuWjQM+MwAIo46zM
fZQZoHc1AKtoKOwhKXEtleQEbfOEec+A+4Ow8xhcn47uwtSJH/pcbXMAdvDZnQ94o3tgR3jePPBj
FPjrqVaNc+gvLoXVph+zQ1S55TKD0RLeFdl6zn07bZVOPKpg4gEiX70yYcSC6vnIZRmw7hgZ8Nkm
P7qP23x68Ff7x9Z1crqsRG+YP8PxACV3LbrKv61pnb4CFA10vMUxr4v8JjL6RDlOWN2MPkA2QBok
6m5sDNAwoQLhmcibTV2iQfMmdlXajXk1m+u2dRkbLpyhssHbHTn1XTjk55XLmbQOwgt9P/6tk/Aj
X9sXN2ETxlSF1zQNSD7x9N+oXuIjx28GW82ZkwcV9CFkQxP+BG1waCiSj1asT9UYvjZ909LYpNyP
S+Pe0xlGn6hq4o/Jaz8WX5RbajhsRHZ8TxrVbFPbo+Rxi0PCwpuJURvyrkp8xHz3eFcIZex6030W
tITvWRlNR3shgRrQFQeWydi73ac4WCPk15U6tIowg16mTypsur1fq7saGv8lbKZzqHSW3aqqh14Z
Br6TdRhnTIgANNrTufs35OLGxLrdDDLbld4IlCx3mXXWZDpVywPkIyR2Y3YKHefF5ZpIFvun1Uw4
Fc/BPq6ZRQMYg2zci4b8rqo6KcD/+FqG/pGh3nRrpcgPQyodIod6hzQCB40rU9B2P0y9/8eYkVvP
It+LUkbwxLYUlB9+mp+TEjJNOpV/+6DT+xwl9tbz829X44yo2GMExqwbK9o97Lh3T8Z7MSQJyr8q
OYVeWfFj2gT2Ret4ez2HzaZ1kuDEt63IcFxbyBAOk4mHkLYeCL0mLsK4sYfTZgwDDEPziKzpIiII
k/zR1inxOGYoi0csHJpAq2DENtQ5X2STtk+xm3AsJV7EYsIPsMvmiODpRCwAWcs6eirK+K/h9/wl
OivcTIFqXmXJhg9f0Prk6ME+LOCKb7qgIXytbXE8mikRuM0m3CnknOvHTANP6YNk2kxxMBxch50r
jZRzmjJQ34EF2MgEHoNG4nDU+1UECgc3Zri4KyEKs5r/BqNHnRdygq0dz/c0acxMppCPjmndz2xG
hp/zax9EvwqoGrXgQVwRNNw7UqubrF1ChPSA8c1aYD3hBfiTDFm5Z4EyHeDZJ4/RuEDgbzCaIJWo
XgxQ8aJwQ7owpyxwHpT9Y+dUybHOWrXluyavYL7PcjKixRoAQasWDlYmwOZ1SikES5buLwRElFs1
O9mhiYFh1A6X3QhP5joX8wJPSn9mdN9XqcIvxvP3KoE606u43+tomAoZXn2vx4Ssc4i/3RifZ2Ls
AIF0CEBboZJtOSZ6xyBn/EKEDCnGq3gah8L9nkLyhpeRPL6+7frvSMwzMEEWEiwOo5t69r+gJ/zz
HSJZa1ZFO5WxmYhccClFsN5PlmHKVOJ4XAwuvpbDk/NvPvlVqX4gDibHMvF+174tHgv8XyiTk+LB
Jd3qaEeMSAIPy05eOBW5oIMKHdcA2gsM2wNkfevQIq+vomeeumPSMUhJZYyihx9yL50Wug7KkG6O
A/Qto7lLvHq+0mR+HYuAYE8V8UyVWPVxCcafrp3fsfg9xBkhfl0CJb5mR3qjKiiLLdvqB3wt+VUV
Tt1NrHDL9ZnPTxN0kBGbEBAmxP0D+C7/xVWY6aGpb8eFVfVam+bgMXHYjgWMEpRyB7dzo01UZK9R
v2ZcPLSl3hRWh5KdXwXbqUSSap2G0StbWpC1DbLkxKKhINOje2t9+pOUJvtzDjJU4PhZtz50M6Yz
Mto4BuazilO57Rgs8P9E0h3GQfZRTdF86lpZbCOWC5wrWXoEJ8HWPKTQjOZew2dd6JecKKWxXldi
CmsPKFrqHacpb7EI5MNxKOdmV9Sz+B0H222ZsL1UtV5vzRA/ksBCjE2P+ppPApLDDxm9O+mXVi2K
wzLTb8uEEwLBYPfPSY13Zj6Yj9euL1rM8svdulRm3NGAVy+W/ddWst16Eb4YHuNoWtj8evDlCEe+
1/XAho6T7IfK7GX0/fQQBYxHhspgZkqIAk5r4CZIWizyXGya+WiGI80P026ZxzuDnCc/dssYPzTa
/JZT+ZmaPEtIolKQfpkn02ivtXcxSz6KCV1xWF9yrm38uJYj1HEv+BlauFp2ZEMeC6Sla814DMs5
+myeqqOwi+U9EE82mN5nJ8IovXYLPmyBbQU+zB495XCIOn/Xh43zBlyWZwzt6j/Ve9FRGPWs6tLZ
gqzErOERfRYvg925TvO2Zl1C08Yb2Y3ccGoJ8Pa7AMfnzoznhEfuGGNV97kXiVBB4BaTdtSFDNBC
N0Q1wgRnpEzA8o0WLK1Owk/+ZSW87oFtaouS6lp3OGIaC91hSUDTYEJ1zybJcYywebHuEG5N4Af7
EiHOsqTI9uWfWOov4cFm6b381LsBVkoQoJeskRl0wWgE/db4EWoezVKKv0nh8XR25znvsHtiJJov
8l2ve/rf0jJFXPuK5Ar97s2HopXneckA/tQAa8ujxQdr9VEVT6N55oNfOXwJ7iWezb0zRbyPsaqR
ELLgABzDRzaWIOMxDVX4w7GYwycIy37bDz/sjI8RPWczc8Yw65gC3u3mY6GXSvehvZmpjrGHdWP5
XoiHYvWul/GlnNjW33rj39i/LQ2PBcJ1Nj4IL0mjZnwxXFxkJEN66R80shtfjiChZvhBzJE7sCWA
NIO+vvXWH0suQ4ZZEhkhIKitbeWhwniisse+qbChfvVw2gjOpFs7++Rj4tmm/aKxIoPqnCcp8md7
8vT8VWYTXdtyq1xoh0udA7NsKPFTgLZxj9IdQewTpPxdrfkDg9oT135DIomV9JAKxGGDv7LPbkH7
udfSJ9DGXtZLgWaMVhmgLAWL5ITh/hQU+4rYqrivc87ieTqg/bu1+BUa8lnZ36CvQePaDazfxc6/
JJQFjbouBKi2JBz+evLo1gFOxx5rg2gp+VS6PJNGdt971XM2XI6l4TtkKKUK/poFxAjiUNDpUAhK
uH4cemhG/nWa92wgi3YE4ThPzYWoxSpwAJIZM7wa0upBrWpfLw55Py/Y1+iKlvtmQVXTOE6zcXrq
4cu/jFJxDjP/Jm+iv0nvvQdZra8Hd4o3NvNX6LRvmq3qgAW2T9bXKv/ou+GkBfbfzC/xrLgxXjzU
CQTTxSrZzSZhQychzPLk6pjus5Ify+KxlIaRu2p1zAO5Dy4gRbCyOfo0RCXhclPinvQYw1p+PeaC
hPkG1OnZTNTDo4JtI+X8iBUw2uJExUy1NE+OYr2Dd+civ+HmrZJDH+Jmm4pjNEMM7fFJrJn4dIv1
PVrax9n96croK6BBCVrzO2FuKyocWCYf9hA3zulcpAeu7k1EXhTCxosGQzr9phZ2Jwz9UtvN86Hs
dL93Rf/glV+xzHi3NCLfGDAwD4BEpHrtzeSJOnhYveUfSdwEr3cUMxrqIWO4YNnE3rjH9343FBeI
d/03nfXbGPLarxeiVxHZWxlnjL/9WRE5t5w9zmli0RR6XMLRre2fCxlv5wtOAB0Oz6U6ZzGBq6kE
V0KUkAVpuo43/ZoQc7MQpZUfQ2zn06XTFwOpUD5myjl4a2PmIPV8YVN4y1E1iEFa82DMcje1zYuI
56sBMXFtLikPuPcEQbpL/Zf6mivZH4l7EHc6NpuqRmlQDA8RxsAoK168uAQYlj0160rxvf7pJ/GX
WTWoOvWIOPe2z8qjV4/vquu4PxWhH3267zPxgTriPUeylSQjl0Vd7a3VG2H9V6Xj+0CYj3DwPhsi
Dxqw+272ZgHwFFF2YE+LaXt8CwK9K+P0NoVX2lXyGVUfEEUAlZr3TA8ALX1Eec6L8RmGzBhP2Ocv
2ECjDEOWECuiaiDoMj0Dl92U6Co5j9+i6isb5u8wBXBux+B1RWTjkxRxNc7dra3ta6IF92nwijrw
LbUwFeo03pcMwhSafkWuQylQqgXJ8LcSGLLq8tNJ7SPKC0oHZqkvVqabEY7MSAhoYVeEYR5lW1UP
7/AajqU7HoMxe4vJn4ZJy4oWVXreT7i3AfoTIJKGGjQFjk2gE9aLGIPcu8TJXFmc5gV+R/9iNUSR
QJOOir9BzxzhPXoxbIL2AeO8fRnmL7KvrkvQvU6E4zuq2KaJzDzLHtulIy1OeGZlFTxVKMI0l/hc
vLq7B9PyOBOlJIr6o1w8Lspi/RxlO2wUKv5M9dvQ/wW2PbpyB63/JxkFOMbLg57oE0PhdpM02L76
4GvGRBKW80/WiKc6Z/4xVsm1mfyfGVR4X/IeFpi08K19Fw7jBBTVVxPIzFREH7MknAm5jmzW6YoJ
/CVXCYp5fRfFS3LdGxjjc5F/eNY8aYyDdfjEiAS/kvNqe8Ll8gLdUYYxiTQj62W80BCRdbz1tTw3
mb4WEHQU6pMpzA4dSRMCl0NdlDeRA0wmce9UHv9cvnUU8VeMni/J36e81ee+IOZOuBXSqj7gjQQB
1XrEHbnrd7gYNFSEumupHlmbf5kxvu3ksg+TX9murGkb2xzdBWNGPx17MaGBHe1dkTIAZxpxi3zq
rc908DiNiaKtz8mYjMtj0BtWA81yLqukPHQTJ2PJATDb9a5wwbC12ueoDO+0x0EcVkF/b+f4eZy6
5zEtbsE5/XAjHthMgjNk+s4Jbp36mebji+TF1yItf8Zk/QrrHhAko49dMlbT9TqQ5zQimLmiuAWQ
1J0KFm+jCXZoqLZte4lF6N7zdHjwOceBML8zmXgLuznbRVnDbk0dXRUpxtX6NWdL2GXysaajeHb8
ZCXppP3um+afg5sHMcM+6bydz5J6Y/pxxYzrvNaSYi6voamVBgtHnPvprowoZUXxy4zgqfEXJgIh
B3OfEJde5v5T3Td/0oCI7BT8p88x6V700Fk5ADsvIZSXi3OWLWkmKm9eMJy9107Q78Rgnmq/eZPL
Yk+6gd/XVi2IIC7/rc8cf5tDzMBDDP3PGwnTdhiRoVZYgTuJ8ZH+cQdoBFIN7HEfXTaHzV4abz9L
wpJjep40tOhha/XB3pWHO/KfFz98bjwM6k4WnYdsfQhzygaZX3uiuctbklam5j5qm7cBGlkGwC1W
+SWEvj77ztMY1YCx8O2l3k3DvLTKmockHL+krqhFfCZEqFqASSZ3WcJMtNAiOQ34kqdx2OhqOVQF
sLUs4XJMrPhnmuQ5yzwBDSVadgMn5I5m7UhNdW+L6U/N70ObXrFnKSOiAZmmO5X37uLraxzArL0s
d3N8aRAbieipRwjNDJHBU30uuualJWA20i428oJYVeQb7VOiANAF4NmTtSwu5IqtscnzwMt/FZn+
xTG8sZ7NWNMSUOuG+W9pIGHk8Q0z+mWP1fwGdfCFvHyokIL7Qfin8uzXYFbcegvyYrJ9Xjy/vLf1
+Np47ZskHQXMA54tIMZO9t2v3LP8yHi3oO7N4X4mJZNEWUz0Ggum6r7jgcyAIq1bbDtufZOGZbyd
JkM+kmEtUygYXJbhySay5FdJ2z3bwq0hTnO+bINBUoZjcdTIo3iNbidv5ZiKWXQ/9i6KgU3Ypiv3
A2X6k/BaqijjLRelFqSbYFv5YhY0Ti30aYXALMYasebmWtb8YBvVOeptKgv/ph6HiKGBnAJP74dh
XOFvmQAG+SDzoUbT7+Th3jetxTWSBW4l9ow68OX2gSjzr4wfLOKIqrjQhnLN1XsgFuHfss7KgyDG
u4mv6sI4EAxRMJxUZAe5K2I+nFidQtgAKIvhmjVAfZeBIBfbJV17yM0oETrmvYImnfa4uWfa/oxo
78eWRQUSlbZ/LJvywaXpX4iJqOHYZXM23SZz7DzUjSZUtczJ/UZHloLThRC1oDbce+HTkLFLCnfj
oH29x2TL05vFaKmJ44y9/IbfuBzOPaCq95zIUV4Bg6Rtqxj3VhvbzZ0+4VsYypMv8uxuBDeFO3ZA
l+72E4RhPSycG9wysEaa/m+tw8TsB5F16a4IMkIvx+o3TDnwy6Up3HM3+ilR7KjCt66XyL+l73p/
MX/YgxhXGBc0+CMx2MEC0Xr2Cv3IVxKc3LzQ/6CmVXdLYcC3mj7igWGOzfy55VmBEBarChBXFJLD
gtQ6g04bxkVwpODDzzMsyR1Cdu5ZLKr2CbVD9FS2F96eSuL+vs5kIDYxTf6LLkNcUMgkcJMJz6dS
GUs+gBepkFrUQdiqXJ+owqQlrZMoeYnx3/fC9E6M0iEIeJ71Y1mn5TeuiO4ncBZuFpmzySsE9+V1
OqIDG4fQrQ9TbL3q4DDaJY6ehLT+cVCJz9y3LBuHeMwIjtaKTIGLOgrGpwHR+2PfyybEXq/ZlaEa
ozXHEtduhOMjExUmaY7LlKenwi613PKlFv0BA5jzYHQTyQ26bfmTNwyPLnxGAGFwlriJFlk7IDvW
yf2ZvRGljicWYluDcOmxOGU0C16RgL7K2HTaXTWJ/DFmKH7b9Xp4CtYhwzbjOlKdO9Oh+AkZJMuD
j4qfjNrWQXvE8GbG8L+YcNc4ogE07OrCp4BBeh2juPa++FG7GQVz6kx4+1AUhCwQuptGLO1/HJ3H
cuNIFkW/CBHwSGxFgFYUKS/VBlGlroJJ2Ez4r5+D2cxqupsigcxn7j33CpWaDNTEArKLzbBAgoZ7
YqL1y1llNij/I2+d6uUKRR5prypC9r1y8jYulzUPh9K0Q/picjY1BO2alEybzwmye3TEN6B++w1L
ETt8eyjI9vAsf273ujFBgZR6Eqei6QGFVeyvibOcFd3hkIGk6ML8U8uU8UYxEBrZeL4mehnuMeB/
xKNJNDgZC2Jkv6haTObSW43SyqeMvSV4SstgkiRdX/0XdhWzjBKFcRnZDd2rG4A1yQrCDx4CWvGv
tO4CpJetJ1i12MOcfAox4oB1aNEJzQmd4sJxjbze6hQVg0C+gBXWEfzGLiJu8rb7jAAcLyw/h0Ws
UDYLo78EPsu6hzkLGGt4bZbCpbbT/Fa4dfopE+2vzLVGVQLAc/s1soslgHRroTFhhzlNBmECvIiw
IWhTSBAWGYWq9ouAHVs2WI+BHNt3U+jmJ1tsBVDZ7T1mZmKEvmxn2PMiK/eUuZ+Y2R2sJTTWI+sr
j1lR1b+ADJxfLc1MxC3W5jZOVvkYIIr7Y3EH3EpfDYAf8jQAXIWY8dDRa7g7FpR97PQscmIgeWyM
THspP1PabmsXTi6LaQy7xUvf6GGOkZKr70VbDWdY5sDYS0SC/x3PFf5mTg2mQCxT1oXAm4XpEeI4
2UT0Debz0o7mrwRJyHPaq+R9WkhpJTuHjRAGzGDrMnilgkiPNBDsOhcW0WOXwXctiJneebqRddya
VmJHbJvagP0Dnm9zbtxnjxxpjarIxV1ZTZtPIazb/DL4AZSNys69nzW08cONyCvNU5ii/ohsG1To
jEpl2HmBwbi5DvQ2ovIbdRiXqoGKpZsvmdXk6rHl/whDGkJMwtQd9KBkXuOnQGVH/BHsRjWl1BW1
axLe41oW+fFtzZigEOUbS2qMA24IMWq36BGXYbYAxViAKrtPamgbkocCwnby3EiB9ACYdxy3qV7I
U1O/yioHeS/tpVhiFwbkbRgIl3gwRGHAHRQw7TM0XMhAfBs+sOvKNVZh53yUY4KWa1FsSx/cLCR+
UKUTPR4EBQJEGQ0DT1qIY8aODK5KeFy8hWGK4oI2rPkOlATPIAMTCPGcOFjG8Sd2e6bkvr9ru6J7
XYn67fcp5xbjmw3ly3HvUsWpdiaOZM3L++bbIIE1IJPtISG6et33BRvuu6tI5TLHtgxjvoIttMXc
0C2BV/rfqUXI0X1mKYSt1+SwQzUMPYlBmXLCZyy+PE8tw7cjxWaNZX5yTPFg+xiR2R+Y8sXkpGHT
OtsV0xa74ydVPBIPEn3xtGOcire7JoGGP20KiW8zM19U/PX18tIWRvEbn3t2bIUFLxKN7bhLMIBg
hDBpY75tLtJfogyYurX01YSYUrA8Z4bUrBHLMUTuOhrDC6tqSToUIc87P3Mx66xzAYXLnoeE9Wnv
XsHfhr9doxtvC04xtGFNy7Aly0DH7Py+tcMNFlzCQFEjsInBTO0KvWkz4Ol2+3QEKdF01KxuYrL8
DZoFMIWT2efKkAYjCV+Ib7dg87+zmhAL3iCHhBO+NdS79jctdmPZ7hMTYgv474AJGkvkSIKBbBL7
Xsq0Al7s5eqW15rena0C6wmten6gAagb5vZZoUZprDLtdqEI/RfTrYffiZ1vGQFEhqqd5ID6ADeQ
Vx+DKZEYStMlutdO1vp9Zsj1puqAEEora2nSV4cONhEwZ2x2afNd6kpxOGvgA/GMfcs+IvGxLiXj
bGAaRo6tuAuTrbvvgieFrTtH8u+SXDmRNhGbVTicJxdJ6AsXUTqRCm4KqIc1ItUH3L1egaRx7lih
wdh7dUXFUwIlJWnRz5YFNaccFVyHjlxXuny06EVg1ueMO5ZiFXZGcBeDu4Vpd1lWfPqeRzxQiRxi
frCMACoV96aE88djbyIGM9lP1Ni+yoi8SoNkgbos0HSPyDUvvY/Ky1epDt86p9miCOspyRE6NOyF
Op+p/Z1Ral2B7Rq6z9AT9GBz5dJKcM403X52xsIBIMIWnXNZaqAzSEa2dNTsNa99H8VOTi5et3ip
fWrTPljO/IU+CE+dMl6Z2A6iXsCYTVxaZqJW0KTmUGKGCwl6DvAU1j80Fn4uxe9Gz+WPsnqHLIuu
wHkm3cR+YXFMtKc02cX7nMi3TA/8DGubT2Sj8EMIYoRCIEq1p6x3q+nCJ7kY/l/tesW1HwYwECG0
URA8qlmMfaupk3fG4Ag/ngJpd7+HtC41X6kuTu2IlNrFWxqHi8VGwA7Ed15m61OCsuRTzGbx3nrU
ph2+o1PfhjbeDs5M38luIfu+iGWutZ+6ZIT7o/FnLKIkoDPZQsTpx6yc0LJ1Cu6tUv1N0+W79nwP
ieky/PxI78OGA8FXl62fGK7QZqNRiFmZfiB2I0pHg5LCS0bDT6m8pc2lzww4zkiH/H1fJ00UyLz8
Z88W1pxdokomIB57sGxvV4bL7qFT5K3z5vz13ArxUaNa4rWQrjoAHyG/yAUVfcOcpcFVw64kyOa/
eSWUfPbNOfiXZSq8ZxiPnjfTaxVbjurVMavspD7Wc7G36/+HeQQAhPBy4nrEqkZygfhPAvUK+vyp
amHcqwIuVN5hMOHJo9NqnARBCIMdc+h+vBwP2poXf7Ar/S5gQh9onlheWslPaSwDqXIAfPxxoyKj
uZ2a+S/aHGZmgBlKlhps8V/8lqj6ZM72kBEwc4Qj/WH/W0Ksxe7PjAcdHsim6SPjF4xQSDtHI2OZ
XRcaJBU4l2g22j9T7t+ckJS4AQ+KTUcSGS7M4s61ZDT6+IqSSn5CpNwmIYikAhbh0ijjQgYviMEf
ZzURKu7AJEna6RmL+5+8Tt9RRz7aqfQPRp1aR548PM2oAQPid9pifV4AKMdMaF8W5PneClopKPvj
lIIaHBL7FSzEPQO3tZbljyvSt6SEWjbyYOUZSYlGZm/eBiZHef5cDcz5g8b5ZUsLyUQNhgnGh0/X
6U/N1UWQnov81SjXfaP0tdhEzxPu05Bgxg4tNoowaziOjrv3/IUYj6C9k71AyFJ/Tw047gZBY/my
fvWzPsNDBMY4H1GIbWCYD6o1bAIOirnaax/LsGXGyyxztGZkVOQBscYw9nOFJKXVLNPnidIxQaSl
ICTlgEaEr99kMH70s2p3TlYS9aHN/dpPF12S9iu0hsYdZrGBzSqoCLND7nmxGKw4ivI5RCjOwvAS
OCEK6PWEOJnMbiwmeyQiiOWmpeR6FlY8ZMJlKFUIUEihQypgejHJUnyQznLRjXMMGoZISAwq4lXD
a9UGA6FlE0TheROdZlZI3Yfw0GlFQDYx0nE9pJ9Nmmz+zA7CnDlD4pJ1joybDrvmXNr5bg+tKXlB
uM0Sqel/oa8nW6TG7RykzMfnQB6VP9VRISF2GxU6lzkbXhBRseyY0pvlV/t5XR6MkIENJetpQnC2
Y8GlfjvEawWMvxifEPNmNwMXqNklhwB0wlej0Rj0rmCyiheKnSZvQRYtjljiaSTKB6kwG2Y2HdS/
OEy/ReLEmTcRWabFR1IZj4QRsBuyy8dUWtjOuuuQeW+DuzLkdH+bZRetTv1kUe0ZGqJbyMM7B9m/
3hqZEA7PjGlYD7pP/Aif0DDOY6Gt/aqJX6jH2IKYKK3/c9OUE4cO93ynvD84t1imroeuSn97Ur7x
PEVqtT/aooD+xup8PyYdSqZMMmXnIGm7kUot3Kz6K3GoRY1ZT24xwsubwXJCuIJRS4+tykASlKsd
1AMe8nQBzGzgSfX8J6tdr50/8BjzmFg9AmfDGO8KwR1q4OXBau3vvhPfYWX+WTeXhl7gOzBu/a4T
85X69gDBlCbU0h7jkBDiH+xagOHiYLnVyzAES6RQWTNiYlpUbVmaTm692sZA6ImN06T2vxoaiSOu
OhaY2y6LeamwCvu2yStRBr7h4SHmFuEhrBhG1zzBfUGiRQllpjWd6zaX1/OIIt7s71XHvMV3CR8Q
M3adppgwDkAs2n7vozIIEMFTyH+DMwORWQAvIXtEdcd80+PnUR8hYVTD8CfV+nGtErCx2SEZQwIs
HAfYm8X9VORQbLCOkZe1Thp2aMIqDjxG3vV+bC7i0/aZGyqX+qJVi/VfaRFyHHqqPLdJeccofgI2
x/Bq2YrtsozwCiDX0XuSnbYY4O7YU3JB9Q8fB/iZmOkiNxWnLPvnru0T5sUYDMCxNst/xIqy3xgM
XP3scTTJtPnKeDZVnDRwsXgNMlK/E1atMpxho4Z9c0/yed+54h8xsMcBn8yh7SeGzhr71mraJB5V
heBL8+ddtbSnqetu7tS85T3hd7VDRta0ZPUBjzm5VYDVdrSw095yglNXAdZsHSR2iogwptjym96Q
EmAgt7kIi9M4/Pi+EY1pebQYsqA3+s+1jNO0dmxtGzonApsxozBuz9VB2M7K9d92hDVAkMDIiT1F
RyIfOSRL82ikXeyYEIN7ipFgJNQdlsPOEx6NU8BOsVbrVS7ZqzWPry3rM0EwQoNReNdvwYPYbcE5
1ZE7pv0uwVplORU8TFRPrvVfH9CfMZVCDwrMsxS7Agv1QPkp9PIrAPlMmg1gytrfT/N6VbmKK6n+
r8OYvInx2Imj8jRrAtCp4hntNUSbEW+XyOcpUN+s2+91XWIKJ6qt69GbsXlB7nMHor/njf52LAD0
c/9HYIQ0cGWMFblHWMa7svrTuWo3COdoclD1aXjNSDOiR0Z0Pt+wpB+w38dWYF1c6E/d7MdjkJ8w
EEOOMTmA+UK1eel6yLOIHD6WJIuZBlzzkdNuht6H7/7vhJCCluzR8uwTRlBCoQqDgbhxHf38RigW
8WvVXuKfYZIyuWRLDdEMwtTAXFHOmvOx5CxUl4w/LQpE/WEb6T3R+ZvDOnFK733SR2UmK4Qi7OSR
677PtcVnG9HYJgvV8UM7V8AlsobtoQOmdj+N3XFeWTiogK0jNyqVUjK/1KaPhBQwIls9oomaXyjy
qF/yu+gDZq6W+bbCuCC6zTEAkY3Fq2PhKWuE866RkPFYp7CdgcXNXmXsRWn8yLn7MI3pq+1A5eqa
FaWbvTUW77OZnFJs9VFfUB9qzisja2jBR49HkqzUXVaZ6OvGbf5I7QKjzMB9UOFJp/gCctTDc21N
RVJ4hRJKMaaziPWY+/YLsP7Ilz3Lgx/gExr67D1ZgvU41PWyp5IoyKJBQQaEwLgQRfnaBOIMZ4jd
8RhcNr8tzKR5PnBCT+dsgyzZAVJGwgsYiPKm76Sly92s7EcnDAOgkBRcc+MRvTYOWLKk8ycZ4LiF
E5w+EMgJhQWjWnuRz0z5EalDi6MBwythE5rtdVTulumA8HJX4q9EThB1GhDCSHB3EqHVPhTS/WdJ
BySUB04CYDDtWVL/pN7H4mdPfo4kYkgvwNHItBbdm65Qq6zVe1D4b63GgzJW5S9EjtNnYtNWQAZA
+za+YrnZsQN5Sv2VULeqfy/t7FU31CEp+IoSP4+1FO9TXUN8zYZ/lYmrzPFIRPOzTD5pi8XgivDy
CVjABcTJC7GijzqjqMbc+xtk3kJ+KUXcaHYh8NCe4VjFij7oBF959VX4GKPBFcVS+a+MKxvYvTnF
5UChkmCewCtYvM88t5Hd08PWK5nYDqjff25HRWAPzVvQU/w40PQOdBbtQ7ewC1YiIGo4GUKYr+C/
MMcW5yHjGVEDTzWu4djGKhe6GLWSVfckDqfivXfBQlWryQzfQIzg9/+3lWr8AriD98ozynd2DAYJ
PpZ9NJpQHYgwRuJaX6Q5Rz6kzMgPVb/PzEAcMNutJ8aJyWnUaXBcO4CLXuvg5occiM5VXIskWGNG
VXQfnm53eeE8Y1uXnJIlfN0Gh1qaDBY0xiJKLMy4fhlvtQ6a66jjbWbMTjJXnvnsRXPI05j9pohC
tdgJXnKB8ypmwp9EwGDeTVzL0Zpwl9PsTIfBmMeoD3GAp4Mx3KfKd7EaegPBX16+AOwDSQZQiRsY
tPIh0+VwshsAEa4jp1iVVKOdi7gkRxZgs+T1goAQLhddUTXeQvzFGrP/bsjneZeSbNgolrVJTaK7
xRp/aABZIEvdo6uJhAa9w48EaO8l76aB9oGRZVX5z24xl5AB5ddoI7ZQhZtH5pZ20wCNZobZxYmX
PPcu23VZV48Ge41Yy+BNOijexorpiaFT7pW1Y/O8Wv4hQE/zUxd8M83a/JrhvaGyPdehCbF14Q/D
0zaNk8OQNHmlTbiJ0WU6xLwnw+uDIeO26o+UKTE+D7Se00gng3SOMbFcDeDX2UzGPcQ6LaHOD+Xv
IecF75MEtUypj6tbH0YaHCNA0A5Jro4sg0h5DJ0I5wcnPZWjYhmwgW4l6gllstzm/443EQxYhcS5
YlLKRQq61O2ZSCRpnRP4IxnDDgQ7VQt2ogc2neDHoBiSauk8SkbSD4rLzbZDahYgOuRpmE8N8kS6
+b9NsIBNDwoZ65BtZAmjB3bV15QOBxavD9JGjzhThoMYQL452dDROVU4pGyyaozxZzGXX71nPpO3
cjMX5LNmNT0nVn/pFkaMpRmedA+HtDQ5XsDSJkUQ1/N7Nj312ok9MMkqMw6ltZ6RgwB7qOIJzkHH
15ExY6gSeWbfFEnXI0bBurvpeK9Z3J777RMNwfyqk/lMAIfFi9FY7LM687Fc4D0OhAMW3nT2E6Kh
8fRTnAjN9CO9TSXJHrU/PJuL1x+SkEW7QUHIStODm5rn0ahNjDiU6TsjNXfThJ2oHn3gkoKpZ9Xz
e+PofyKkMMM2Y4gdoSL8wjM3fYNI9+gaPkrkze0yqqTeA4x+w68Y/ikwrQyalbWP0Vy7XwvOpnmE
LVSFvIMcCjIyuIcefex4Req5R8TjT6R0lmwDNKGYbX/0kFGVXXeF1x+RDwFQxQ/P/29PdXcteAhj
08VSJhuLZJeUwC5LORYGFoKb7YBl+9yrP+G0EAtQimm6DXrWnA+4wLlTCX5qUAodFZvX2EUduaEF
PXDsNBScDwzYs/GtYVNxFJNBHMhEBC6Ekx9vhAmpN+hYQvwpoBwAEtx7YVkdkwYU/OhWF6xIfR8c
s6Z6MoXiX5DcvZzo9tDLTmau3H0pB3HOg+E2A5cU6XRhn+LtuqL8GKzNC+6RBl7lv2e7UX/sJDBP
Mm/PCQgYGO3dkdv2zgAEufFIXK7mksCrqiz5yHnLRoFk0qRNt0YHRk9qbm7FfKblzJAAItzb5TWj
9UXyLdhj/7qgPcLIzEIrh63F0C3WyG7RLkdrtupjG4SxBF+P+LaHeyA/uXdacnw6/vO+NAhvtb6y
JRguE5QB0DNa7caa2yNT5h0b/bm06KT7JPsB/5E905q9GMn6yiYY40sdDdDRg359RBf/z+xzzBGk
hUPzMDQXW00ntTdYJ7EHyL5MjpNYuOpRbMFK9hSQpqZzlohaFAUhWhai73KB/ppl6XGSSBlbJBfJ
wrrXzyD2IeK+Qd+zmYWm7hHfHGzpdF6jTqjnjpXkw2TXxxDm7CwrUp668Ibx+hAsCJhyNwgujOLA
AnqsFheT2UIzP/ZC/PaW/s2GHbUzDfGmt9ChCjBBC5U+CR3QM0Z6sKjByW/8Ytr5j2HTnTy+Oxv7
bodAcNeLcEsMICSC1+TSBsJ+AJ95qcr5bUbz/NAP7ZthlzcfpuIDIop3a8BBwOw19nP2rW5vvALQ
LBj2DLEEkQb2POC10fQ49btwJjbK+Z71ULxA4w6Cn01vgB8XDW7xEJDHYKbFqz+k9zmBEqCTY5cV
r204vZpSX4lhu/h1eSGf5Jt2CL1uTxMzMpCsG/zzY4eAF9pLgMMHEtAm/44RUT4JsZwX3qkWJSIe
5gHRjvI8Aqq67H0uh/1aEEluQq3yN4eyt1gX0tiiLcRuBoCEKM16RDNPyZrwCzMHJ7VVg4rvmoK2
vfqZBAt2x/87jARSWNA4diLkcsLsKm/BhDhXm9m/uePqtBVfMnHmbtzUgN1Qb7uzjznTecCq9Lzk
41H74OMFMAAxHyHRMSxvznaOzgPxfesTE4XLXJXw4dfNC6zwkvAosLJa3pTtH8WCv8FIy71Q+MpG
Rgj8z/pMZ3h1A+eDGD1Q+1w3NJfTe4MRF0CBdS/T9equ4MiLVeBW7j7ycNgbxgZE6r7Xxv0vKLUC
mYsYRlcWeYqqpBYeMRi4n+yB71UKHmMeaR6qMcWAjHDcHtWhLgiPb5CGREXhPuIo+ity6xM/xBZV
4l5Sly1TOmLDLUkIgDULQ8C5Wlb+x5/mg9YLFYf3FFoiCmEKox9x6bdtbBs2405zopEP3f9SbgCN
eZxyME7n4BLQnIFA+kKAQR60eMQc8zSotzw1/yk5EjRvBWfH6vZjGIATCTF+MDIMV2r/NWkQK5MD
antUMBOco2rvO040ts6721A0LnhTH2z6kiwtf6ZFJrtKYGAkpjXSNv+87dwmx0V56lnJrmWmBgNt
e4cb0ne9nNjBwh6ueO9/fEHsB77RuXxfzHyvwSIMZL92VXFnSLHv8vpO4MvVT/k1vG2TCTaWC3MP
yftfLsNrvS4wJOYy7lHj78jmgM0By9QPI5aCly4RmJ0ZBFu2B0OmM9nLoYebbczMYQcYZ3J+o5N8
XJeVUq/2eMbBTF3WZBudKC0evQqk08Dc6JCWndirlbMlEXQ+Ik/tyJx4lBjEVQz++I77h6wXV4jK
X2r0rgHG5JzBuaGKp8YHfeb9XWzyL8IazhnhkVWijwh6qEnb4oSpHC9zZxwTVA47Lfz3QWy/szej
X3UoENLFuDC5OPD04f0oRVxD45AtYbc1lp3GJudvIHmjLfddgkixr8DwheQ+LeGPHIfYY/sxCXPH
538fXZiOGchnRN730cJRG5jOR82UiJhDedJT+kcp79mp+h/sXzP6BUavvqHeZkNeV4e7tPC+EBR1
O76IyNgcMSOZeiwjRpbTa+zO+DNthjt4z/x1etfll9IOWJStSR0eRaPxXyYny8Lhh58oMiuqf9N1
gqsbZgJU+lgQAehBRbQJ9fQARg5qmY6hO1cR2zYOptFkXDn4bqzrjHsRXVDkp0JF+eR+gFcs4nod
/SPOLbIWgB5FwnCuvOSPWnddbGfFk2cUaCRasuFDchvyhnSnvuPq6CF5c3I7gqcHFA0UDnRSOCLb
c+77P10q4eQTLEP1g/tmXWiFuY9XzzjMZEVUOGgmho45zmoiulrq0Uk3R0BpdF+Jo45+KQ5y2mDs
7LYiwgwZVqgMuLjdGwfTKb9TRKwu22KudhZNFQ+w0bMbYHPKRF3fG68h6Lax33MXA7PFhHYlhU7R
VDy0K7DH0qZyljUGTyrbB88cM6biI3Bzyk9jG6xUzXVFG/w+eNwHndu95cX40iSQPuqk/wER9cy+
mwjHtAYuV668H5Lkx94qSMaY5GWEpbbz/eloVIgwnUp0cSenj17ON1F7rLeMoT8OW+ZNouDeQ5jI
mEQ12Zmdo/HIjtd+nSX9Uc/OoAy/nekdcyukWaYIsetYXy1iMKNdiqeQtAJeqPZXViXkERlYlVIw
V20eoNFjTfcM0XaNBgW2wG6L8pHFMQPmJS92lk/gbabhTQ+EfMejlYBYMLceoZ3e7DS7S0aTzahP
HXKJHxgQ34k3BV+M70+q9s4JMW/LBAMLin+lcH4ing9HBiZI/SW7h9oPmKWh6CBxD43OntTkQ98g
500is0mqvQk7j8SMjm0PQ16kP0FDn1VPQJxBPu20Nx+doP7OSgdy4pzyTs7kF3ZGt9OEbgFH3Dmj
/TCCi36gXDuBNp9i4WdcRADwTwv6GhAHkAfl6gRYHEG2zAHnRVCiWHatvYOCLEgS2OokTrUwahNX
Xswewylm5HieeVBmdFDJXAOfCCiS6kNQrfui+osj6CFv4cFPW7lsottoADaQa3xEyrqymmIXuJji
z2KF/S4E/R6ZvZ1dTRStz8no2ge7kushgT64G+T8oxvv20jH9QIB+yTq8ZY342Mx+i9WPZaYGeV/
ri7ukxCavnrCGDOI35B8/3mifCTqjETKCvWwqwzxMI7u3SWCwScw6zQ7/tZJkbOoCPpYsBic4WBB
2Vz6r0Iu+9AZzUdXL099g3Yr4yuDgHgpxgrvn4JvkuNTNs0v5q8nDxVONE3o9AYsjbwM3hMeFiCb
DXZh1Bk5QvMd2nLrQYvuY+PD1sAgJD7sPiHAOy86DNh//u96SLv3AFucWtA4h9/BvBzazrv1yv+N
a+jJr9BRiK4GvDXaxMWNVKxFUrWfrEIrXlNEAASBhE/4dcTOxcod2xIZc5MRYt7RM9u94geXtJR5
pV76TMLazc1TnbTnCqJxTF46FnL1d6bwNIEiHcoC/H+CLMwA67pLR+em4LzaAX0Bmj2GYAlpgiBj
VsJkeq2vwkir55aIdBRsGbVWwlCDNOKaV7Pt3yQTlqKPKwNYdlA/DZz07bal4bBb6uckhXiY4LfI
ljPs23012mTM1SkxPuNxzOtHQzt7y+XME72/HEwV3rLS3Bu5R11VnQnJqA7jNgPIJc1ES2O6mzu4
/QGG3IUJO8btl7WSX5Ywr2sxRWFffbiG8YpQnNvRGs+OgmdVqpPS1XUFBpV06jUrKyuus0zfKumr
syRmaUV0cFCSb5nUvdUlHwBgCdYB32PnWd3WXouradHslW39GVi8q57HkerM6auck+q1G+hJEgel
wXxZ65YAEnUnLeezgZL4YDr5re7kuVjJZrOxm9MOt4X3bs1I4zdJzLh0L7MkP3Uy/9Q+DXsoEEiB
0AGKVo4kPcgnZapHNAr5LrOJX9FNyOrQne8EZu1By0Riu4KJAMPQcMoZZoe+/6vuzX+jXln/h2AE
UV6/BpyxtBr0xh6PXNO9o9tLHrDtnKuKjbPZbPj7+a0wOMocxBoxHaAfebgCcY0DZKmYrNrQ2Hzd
YV4vaEnQe95sOXxi8cewniV7r0CBnjmbBg9IVoXAAlI4n7EVKOoQUUBSjmThH5G0Pxkpp1fOh3bV
s0BioGV3xuX+0tk3g4QyaaZRVerXroarkKzezQ+JpZBeRcoagQeNN17BfXxU6fRjYpDC8YXuZiDN
e/lksHPNfPgJicIqwDq0KJHsVtdmXH87LLsG4YE/XUKg98ZTVf6ka7fzhdzqQ5QmBJFs7r6xfuNI
4psDwocGAuOMq7OvUhsB99546txPM01/phnntbDzZ+Tt5EB62VPgUu3O/ncQEpmAqzjVNou59rFR
Hh+YI40RO0M8Iu1hmj/PPk3YQrZg1tvHybeuwHNP2KlAEKE1ZM9Gfe9XRr8fTf8VdBCMDdyhZJX5
VfFYt+WP4crDLPuDWcuzudpxBjD3AbptTCBDlDfilE7OJ5ZWLj/LO4Tk7ga4GxDIwMeaU4zE6pfV
Oc/pIF9GLtpwtJjS5W7cG9Re/ghDyt18qD3iuLwCk12sVxPfi8SMZ4XFV5mvNzgQ58pqTp7DD2ts
uu2xiuoRr9W8YjFLCpMjCMP10fU6d+9Uw2Ndli82QgClwktfrc9u2eA1tyX0NY2rlap7e9lohxD0
ms50C3MnJ03A6Xe2FM+VH6hjIoz3OejQlnHaWPOnTufY9HA+rn3xVM9EfLXamw6hCzK5SM0Do144
IOH8zC0ZHEbyCIBG4vao4SX3vbp3I/BghBzsK8wjO9gXwzPfJkFVOhrORbOiMCWTzc05o/hH1sy5
M71k7eMueMbW/tXU6sDRx7Ns1KgpYQKwRw4/MB3FgevHifCpzHO0IXTH+2QcGaiGDHJ5yW205BQc
sG0sds2GrN/mYvIfKoOsRBnUceNIDMAQFWqOF2tyD66rwBKFB/Zj76ZNKJFn7JfM6CJ65qsdOn/Z
Gf0tHZeWNekBXM0A+4uWO54s28NMUkRCrHEeeuiETCTdRQq1RYsv3xzwRSXUA5Vl/dc56lFay68S
RUzs8P7VCYgIZRPOXHG71iZTD9beT107wXmcfxTGZoYwqKTDIkJb+iur3R8HBeWMWAHo7q0M1c9c
QAs0zJOxiNc1T54MiTkjKeK8LO7Yct/FHLroOpff4Cu+E8uVkRWy724t6juGNrTS0wVYyCkZkrON
O0gTFcTnIosDjUAHNGBOxveckeUQAIhAN44v+gzj9IX0l7utifydCXlkSpqesPJeyP+6AIv405WM
5aCpIHWOW+oSTa8pxNyQfMrFJSf85/6nbtvnxV/Sowb8HvW13d+qhReQw2KnA4uOBRwx30AUdsjW
7QnDbSORpw+Yj9lGgQsZfZSfukUWhVZ/Qc5vmtus6FgD+DaIvd6RzvGqoGAFSCpwtOSEPCaIV1qx
bPozQJWaaEv0LOZuCBCOyFmCzvIpBObkZw7z8wLXDrIhj3ceiS47OVnnxHWATkYMVrbLw/DMYodQ
kBHppvFtLA3u0/xnoEb1/HcDRGIQJnG3pCeDGVW3BUEFof3lCBizA2NYqz+WJsF5XHXMc+FUwFBn
ZN6mjOmC7jC28mBjBwUHc2nXcB/q+dHse5Zi67wPuC/Y8P2FSUcBCDS8EiTbCAIphFtu4zVqgOBT
pgmzFHJH4iT3Qd0XHmEP2c86cUEtpm2+FcJGzTKwKWRk+ZOrvj27KOPvDoOPqN4c+9VUvgIRnh6a
XNfx7FJFMfO5VFP6CkqZcWRArJIdkO9WqF/JODEqldMv7boF6mpEV2GiX0If432LvocePeNVDKHw
JxnqjCwQmMKq7tkYEVsjSAoecm2WexSzJIy2rrvzCD66c+9rCrXgfxydx3LjyBZEvwgRQBXslt5T
Iim7Qci04E3BA18/B7N78WZ6ulskCrfyZp4EyVBTR1eOPeuT8cXO6y/DQFRPh0tmJThN4couKtO+
RAP9U6wrHqyP9o4V0C41ZlQDVLcJP3HZqr+gzzcoPOzHOdb0FHZO7WvTKZgarAQuUbGdjLQri4AL
G+lNGQfVJreT9kjJ6Xg0Et5kwufwok5Evvmo9heCQ/vRjH6gg9zmheIjbVjIWz7sQ3xp4chJXETp
jowl1RdAS9f5/Gr0TWwYXBzMpetUB2zxLIHaQof645JpcSHxMa1DP8q6ZF/Ftb4KC5qfSCD/skY9
dbHBs94sgoSkMh5jcYOPDy5aG25GVN1ZAJSLijRX4wAtqCgBKH3QHgI7eNd/ZF32opvdE+DXL1KV
mzBmkKJddj/Q6cL7z4MrAGRhlnGMZsJrkry6vuE9VZXxNDL1DsLhp1Fi9pr2nTceh1h+oyY/prDZ
kpe+DrJtWD9kB5PFBxcwFBsKwF9xTAC0UOW3M5h3Uh7VPhG28dRkMwTHu2r89Rdp7m2rwv0WMGkZ
Zw+ioaMW/xhfUnNdBu0+jfVnzZ47Y7EA+/G3W+BuU5Wtr0RYs1JX4TGw43cXtSkt5UZQd6U0axfg
/gU8uBcU4kaRc8TtC/TSoE0GU7lu6fcyzO4ekW3y6vG3YclHR2AUKazOjqkht2D+dl3MxYretlco
OfJdg5G9wTpsvouGnvSclvsVntVoocqqYdjTBhKEXfOlAnwHSZ7q/xCLnHol+6g72EQR9hXFju+J
HtV7h+RTG4X6UTdFd8tkjndaFS5aAshATMeEkqk0birt2x7biJuePu06qBp3dlPBWR9bPDFej9sl
xpR3TNowWVbm+N6OcXjTCUNvdCfRd41LnwmaQSCXWZr1s4sehG+XWSaqlCCMVTa/BUkXOt/hxLaF
kVFXnFL2lk3iMeJv2FO+xMqrg+gkOQA+qcnQX/WRb1OoRx65CYg1CzuabFZzRLRBhFH4N2rSvvei
+mzHJtk6elX85jjKGSatCGqdR7HYjpRgxo5B65YZxvtHJgaBD4nxGPkZ/0mamgTeKsRGZ0J4NNqX
utTFURt9eSgIhp1QFL07ZQH2vgaL1m0CuyO0k3QRKmKU70sBrwxmUrfyRvXKBc5HyGH3uGim2jzT
co9pALtCiO7qnBKzGH6dkMBOWIFnrHCz4d/D82SWZOhNK3oIldEJSKgj/Za6rP+Z8wEMxJDdtKAd
W9Z5dxl9LTyPtYiP6CgA8Ni4XJ1YhBu3zIY1eRBSY8iU9Sb2ZXjykV22g07HSVXHJlXzZQ9AboIY
3voIh3uWOr6z1imgwf0ZhMhXUea/pjGomlEE48a38e3kYNm3JQ/ZO6GW6jKkaYAnHRvEQpJTuDX5
aD1yB4wskOkofFSWg1JfO8z6V5XXXcYWH3seGB83e2JxQD1V57EKUnrwq0WSuJzm2z0zYkyHzIKd
VOWSO+34y9TNe8m0/RdoXnUxJHWctW0luD5L2KWNl1L4ztWNKXluskN0+Wx5dW/Typ/2kWT5F/pa
/RJYhJ0B3d2mkSnX1ydi1JHzSdSB8md+4tyYAODdhkDR6hLGpiKYYfhPbPvn/6M0sx8f4+xr06Xw
Mruxo82+HhymdPRGaj8l1t5g2et4bbJsCqFyTvG9sQbIyLCIT7qPK8Xk/bOK9QZuVQ0WTLNF+BsR
YeA9r/cfJYbYP7oykjMBpmABRpS99VDLV9aU7q4ICBszpOTbEd7TctYBX3iCtbuyxmkjMXMuzRGe
mgkne8ljR4XNWJS3mIHMgIweUpUMpl0sRakPTwql9KsOG6qDCqkd6FrEzBynfbPudd/fhINIDn5A
0VBcecVnQU4a2d+ZNjoP/ZmUVYmg4BFALkiNj+bA8ZN1iq6mso9WI2Rc9BUMf7E2tFybZ2/WxH9t
MZ+//KKg57xinSCucBHSdelqlOvqidvhT2nDbTZNABo1EC1OLtqzr0cnVthUZqL1YEp6WCJJzrSh
Rq/C9YgzEyBdJrrzlUcjfyRzgPKlioIXrcmxU+SxvRxZAywcTUf6inp2XQXjblkht6Fr4jImx7nS
0qB+z0UUfoZC1fu8m/a2AeGG1j6F7MQ2DbI0TtEkIRul2+m5E9GTY8bzC3Y6VJEV3s0m//LJSK7M
3KleneF/yz8AHpZB06fiL70xiqTYk6NCC8oCWvdykAvPfVPQulrgY10Ybhe+FrLwXn1iaitTjz4I
AUq8IYO8xq6u7WmkEp8wIQTFDDByuiVAPeih1IttilYjr2ni7RSq+xpwxpytuA3+ageFNZ+adle3
YfGAszXsQKsP+4AWKHpUW7qYeJCY6TLBly7AHJaYkuEMVLgkl9b1MJk7sQFgSY1wxcIlmMG8fqOm
hxPH8brVoo+SCOMOUqf7aUW9tqXFtcRH0jlnn4JXEPpasel1pzrWlZn9Yw3SfhUWn5058S6gtMzc
T16f1rjcJfzSotQwRkUvXoADj4XxzYu65BNq/DQQeS+T57ql8NIdIr1cu2lKFeoQMOr1ABSuA10o
WNw0Klatspc/fGgT4YK2WfatSrcQT81HYbbGnbWaIvPeMb0W8KlQxL7oh2seoYrhDQblFrfWgz4W
urdVUq3QItp/nUFIBjWFYiKgdEvN06/kW7pF6nYsmSfS1mUXsccY+tI9OCELPb/EfZni+k7C2DpQ
XRgzUKrxk8j9li/b7P1zxcEu8QjZbUknnqCD8bkuauNiedQghrBIFwN2DX/MEK5zQKtTWRvsx4Xo
I6pepb+DMRD9+qKkDIuX7lIyL3MFqXp/0TB3L0KTGU9FbOH9ko5D3g7Tj+szH2Wpi5kognJWkDua
bXNUNQY96ttEPfvEUvplME2DxzYHF+xGyU/UxTgPZl5jnfQDSWXyMSMx+E0636AC7BPs63LzKWSW
WZswiDeGQayp8SBiGklsXMt4dGsggyNq5gBpsxWJ+Uxvjb6i/DXY0p4Erj3QZhaaW+wqxvV322Ej
HBWcYWnMlcyQMw60DSEM2BX6VTyET6MThyfpei6bYJf7bjQazaUp8Y5hQXHY2Wum2+NQiLxDgDJM
RR43oEOe1B5Z+9ZZ44Brrymw+3E1ZibLunhy/Je4T/vHqLBX6YGy1q1ZelzFPJ1+3ywZEPFMXb7Y
ZfYc2k6MUzrQ5iRwCNizl+94hpqNy1d5MeQ2rUfTnJ6Lfe9amXLY+akQex3XIo57urlYbRX+L7+d
9trxT9Cf8xp6f6GaJ1ijBZukCgM5acXjxHsAqjhVhCTQaQ7R8/6POSJ46RtfXgodhxkffrEmqOcf
DNG8OXXVr0u81NvM0+Q1Ev1JsfjbSIXEXbfpnQtW/Os5SX8SwBOIjLgSkhNyyWKsaZtY2dxIN+zx
0j8GFl4eXQmcD3cgqJoU4sDUHzz292voDkzAmuj3YW/ZZ6p96T4yKlhphF7zpV83+sYCp7mFgSrD
JRUpWD8AIoV3IlXDl+4Cl90OyjB/QLWa9TqB480Jjvvlj06e6aXjyoDQGXb/6Lr8p6mG/j4KM651
LYFn6jg9AtLnAfTRSDfVezY4hraq8Ck/saMsOVgUBaAJaVZ0YUozsrWtg3chvtNTrJm185KmMeir
irJ+Pdm9E67jfJKw0iTWED02jK0p/GDtaaO1z+Y9ikd7I2+NJmIzHiOfIetj2ZtAny6IURr+uqxo
CEzJeiyzrqaWpZpwSgNn2CR43b8SWzX3SZbhR2LrfC4No11MIG2HV/PDNhjLM4WtPBhlcS57k9HG
HJoLd82a3zl0XlNKJt8mC2ThSEETNo0O+3iJW6xUdHdrYUR8qIbXu6nRSmjtiCGm1KqEI9mnrns0
bRoXixwKY+5aAFLm6S0OfPtCat7D7eODBiXdwSsRimhwxnYzR3Zid0P+e9zEDs7QkX6h1zgiDxS7
JVKcE2K48MqjzZh+MD2s18TqIaJTEoDJs23mJZYjXOuuw3UjmqlzncEpmnbFhl6ZZM8YHgMbnZzB
2MRTmR77mMgOLzTXOeLIyPbKUKQb8Stp9S7IVJtsEBkxQ+sd+58tYTINV2qr9SY2Pfr7Ep8jiaQi
OEEC7XX+Qh5YHcgB2k9OEvMEDG5GeKobaPjJj7LBVcAZyt/Q4vBGEsIwjy9wWkty8n9NbXE6ZcMd
/lmDN9QL+TcMrDNsEWApTJQ1LzQaYZaGDu3M8wrrGButuVTgGZ6UHwrny+KCzkvLS4r4pYLSQoy5
qt/NQhwSqHdLJ0witqVV+lxpytnxPQKShAiGtjJ4Z7Yb+aHk+7GiHyigSmjC6ZeO1sJ04uc+7FCO
KPA+FgrIQw7LawmQslowMdo3qh4sXoXIPtByaETuGh3kf9p/xWkyO7+o33NF98c5KdZeQw4m4a5N
0kil8lBHcKYhzCEXgrHF+YGKf6iN2LB2reuy1bKjNP+NunHaE7YLYY2qSXumZgnaW2ZrV24JCSOK
KUFX8INf4YCOrm3iRZd5TfMuB6qJRxT2wcWLGIwTPUOVwGXrxk2x4/KLFgrlot773Gsgi6bACEQH
zQQIBaN7n0CCJ+fV9oZx8irlbJzEq9ZysAls6jJfB252CwJgISXsgg1OS2pSoy6o46OmE3Jz8a0/
AgdBkf7kOJ22Uxg7xNtGt/rR+1TOHQsNxG+nGdZqms1lE5vNQxqiWcLA63CbahZQy8bVt16vyZMW
T9F6bLrvUQAzhUpF4GnWMjKscVON0TFOJFaoHLwW4bAomK1YxJC9iF4IM9UPTlUMNy3U9avBlxXj
Qj3sWCQ1F6zTOGImBDTuup28sC/ufmks8xgClbuGTeECl0opbYax4a/iXi+/MJJEX346TmI1NPPO
gzY2zHy68z1plKXlVdHfa/Aha5mj4KON16TykylgJYOhZtcZgAFYImMsQzjqMUBIRZBejPjcu+Bm
w+NOFroH7p3GWsb/hh+XF/lkoX1z+Goq7FGV2781BdwsJ5m5F3jK1z2qEwsNO+M44hn2fp1RTxhR
MHSDXIgwd4WJ2johyPEcSBAUR65JZ1W3MfV6/OaAgas+UgtrIsy4wIUbYHl0czpjHbvHTuTi9DvC
PQA8XnqA7K0xcSpyH6K4R66rPlxAweskKIwvG5u8v9SlizoJrmt42E1M4qKJXGIE5pTp4PWE52dv
THTExIYWfggkfLpwXiwYFuXGC7loXMLQwmYxuWHWnSBfJv3OJM1GHCMDHU4tsG6eMxofnz04YcmM
Xq7thT5fkJCrrOTD4cJ2IvWd3oMUEjj+O6NZ6144nSUXBK5xlL3Ux6wr60vl6C5J3J6haBFYoRjf
RjlMb8ziPsEOr57RQqVw3ZeGLDKep16J5oCOovy5XcjgxzK4cFabYNITaB6TPOkiT++Fh7t+hYJY
9sDOIues1QQi1lasajh6bQhJQQTaV8HzkS5gC0LhI0g2cYGV7XRTNTv7tc8u5VYBaWEtlszwOGli
LNjHgs3Zo4tpbdv0rAf5DvQBVs2mc8EAhn0X7jm0sbYzZIZn6Bm4FiyZdX9+mYMDaFWr27c+8fFc
jwxsUK0UonbZaWxcW7b7z2XPZ7xMO9SzHdUe0WHKrYm5SfLS9aJSnLLBdD8a9F219/o6pwHISGio
D4Ulf9iJ1vF9ggM4i/o6hMFxqLK1NcYx79gKkjgdMHoMobDNyU0lAqsbeSjbIiFThLMRDW2zXdTc
EJotIX4KXIMxNhkXisnAXWnWbvkLzEtr1jaODnsFR485A2sLlNqsJgG0keUAtT60I76ueT+1Ix6Q
EQRKEFrQ5RKXmLNmStRxwOtcYJgrHBIB4MseRDCqP9vxs1ermiiOcNwOWiLA43KV8TY9OLLUrnzI
/IdH5TUoWzIi85cGETfbJvq1Qz25gK9qvhywm09jSWHfOsGp6y4LXhMfBWQRD5yM8oGlDEVzbGeu
xTKMhPNmhEH8MChXIIhlMrRybxwQqwQuY4+bkFbhLylldaZUG3pL4E6muW8CP39NQDWgreOmYdvo
VsZVyHG6G1FJ1gq3w4uP2eXUBxQbAVJV1cNXyneA52GMWThK8gh4EJ2QmlqEEFy25U9b1xaFV7k7
fJI7577N0IhrCPEG3TpD0Lwg8CTZhq5Fc6PHafteJ1b6LcaJsNSsmGyyfOIjMGzFMJKVwNsX6HDc
l2lscjQQmZ1WsqkojGPtNOKPPp/xIOPI/zdIXT2L2h5uDsYx+zCGnOyRU3r5ksVe+aX1kydBQo7m
I7eS+MXQHcVqyoLxyqIPiwAPIqO09GR0IpFKCpZuZ66FjlNdk9ICOZD4Lc0olISCD+i9Qv4k5hT9
G3SKhue/Hu4m3YYwzbHXwzR1Qn+2JvfepjItsr6pkWY34TKQEbcJYPRTHT6+92ErUPDFoMW7jHON
dnK67KAutKG9wl9boMkO0EgbPBjBer56hEuIpu3RCkmvQQulxIyWoa7Q7r2hxdp3F7ndWaQBoIl4
sBqX49sjbukRHqx2NEcDVvN9iwxmYtBB6HSsjn7wfWIh5+PR8emaAEQuRjc178bkEbyWQWj2hxRM
hcdZbJdro3agp8TYyw/YtVDp4XGxUSWg7kKv1nSi1Z3/T0w+XwbMD5ksIewyOyWGLB4iFOY7fDfz
KCsPEwyJ6clcFlFZBBufxvIbWW3u5j1BAcVT6s6ds4HrPlXU+DgHrUmc8iDo14MDiKqcb9IyAp7J
vSPlXW/M/0G/tbZWW86HWOM5F4P1df9udUkpAYCNwSmuQIPC5aE2ZF3EHKoWuVfbwajZm/plTPqs
fZ+y0HvmNsln2jQdPtMIIyDG5LKOf3uUr1tuCqQFe4jImwWdI+2NkIY77iCSVL9ILV73rw+Ee9Ey
B8evgaMBMhK4Pn8p85GXc50T6gdVi0cEnqRwsWJrbsAXrcawuamMjFla+RVM/jo0relEygzGRK/p
2d9UtP5wdlJ3ZrlGQ09ovOPyvda4bMV0S00EHTMb1sqhKCa80yFvZz7FiG68q8QD8cH5Pa6Bd3sX
TDf23UXXuUVaHL+NFkjA3WBXygc8lVmnjFKJlIGGlz2LFtrXbRSaeMk7Q1xG02QxXVSR82MLr1VH
Q9eyaWvkMnXWrh9H9pvOrQ3tmlxE+qqEtN4dZkDu970M/mG8CqxnNxEceijD1zi1/2Lu988DwAkM
5TF1FjDh0ZCSoQnbBfYLXsOwpMisdN1Bc4aK8FAZvNYTO3hPccMmROmZDC5N8FmZPdQGQP7ovh0z
C0jbP8VGxBR46BzMi3g5Aegt7dFu352xZQNGD+QIqHTKcGSF8D2a7C9LWwo9cFpTkTsGVUzxW/eX
lJ1a5XrNprQk7Z9LOWyo1oJWLKFqTANM/M6pmOOzuLlbEW1edGdnp6ZKfvQ8zo7435wDytPEFRkz
JFBj+SJMsC6gXv31CAgQ5ommayiihfdsYA5ki6dC1Kah//GtXKwI7B2iAVsv5/qWrlNSlx65JGzm
U7VrCuvOXXw5dNSSTM5bzy1szit5C1vWjzwDxiBDMLXjmF4nOumDQluYfxN4UEUHu6SFVftU6S37
jHxM1PamrbttRSjNkfFJH3YdYXwRNExf3iXz+QKuBMyRZpuAl14G9hUzBhwLYMiFYDtlsEUKN4p6
Xlrl2J2CMKewrNHDZWfiQzRagzKW6komflkYEMF9f52M6gPqRD4F7MjjlRZnez8v9n6D10qTVbI0
M3GHjEfaktVNMEOY8nFraqA/TfnKKhWwLKt1HqKgbN6nCgde4sLqCcNtH9bs5RyaqLLhlHce69sx
ni9AQKBo5wH6n9PbZB7hK5wC/UeNkkY2e+WimyLLQET7pMJ5YQ/Zi02XHs7jRayPW3eqtoal/mjX
gso1nKoetwF8QHQ7oLmO/0D/JY0aftA9v841kpIUVU0K5CzKSGj/djmeOfmQdA8GNbNUAo+odq9U
82EemGlpEV1vEno1zmOm3pixuycxqfkPwdlYzdCKtrabtYKCsGDHe+2NcYcokhPaozrA7La9tG5I
7M/UCTtYyMx4h5CymxoJhMY7MVBt5eS3NDvxa8TE27uQQDOo6TTWkHngIRqqc7Q1XBlf3vuh+bQ8
MO1h8Cu8kCwZUD8t06nPTG9dK9A8FHt/UGI0do19QheFD8xG79K9Gc8aRcqJGet0j7rdT6T6Cw7a
igQdxrl5FTCPFCZBDHMGlHotWwwggBbgmGfcC/vJ1b69xP2JWjIZIa32UbOzKRXVN4hrLn8FL0Ua
xKv20hV+vLfCdgpPKeR+jnisoDvW2MFrA5qdxNowEi/BYfKXIbc0T7TSIMuxox62epYn/aOyifb4
joQRiZW84jFTLdy64bdgVSQ4rGBSOQAdBiTLliO3aqxlPwz3yEjQPLrTVBXrsCTJ1Y0cYrRqr+0S
82FKcFMgxi7QNHYZUZuhYCmD1xQDV/lbAOTUSvUhWvODT3bH2UP55lxUogUJNmeCqTWaGGw3yEvq
qeNeSn8jL/oQeGxxhe93i3xj+J3cXEMAZOCYCgzyuICadSzL6eh4ZJ3jShCPJxn7kvBee0rBWR36
QMdKHozVC+b6+p8zDI/EjrHe1Vcs7GwEgGQtnSY4mT01Cin/7Oqi48OfSHRKZvyPwDS8Q6ql1zz2
z2ritaTz+udhV/be8jjfsOfRlW0M9TpKeDL96Gew5cUo5N6yuvd2MrgfaitXQN6qiU6QhiXbSITR
LgzWj/V7kBpvyHxko6BAKNYdaSgh2AzUfUTTbz6wxdfwOMlk+MoVD0XIC6TghtCDw57wHC3rInhr
QPI1Po+91WBJrBu0lHigA6UxV6SFMFql+E+JpRFMhOdLfbK5Un0/LsjcUM6bdNap181+MwCR4eS2
V0aWfMuEpmxWs3ItUNF8GphguEz2sS0Yc/svJAQy+4shmYkS4xIwD/1oNasG5OMzIikrOGNn0ADi
GzvLfSvkUYBpHQsWPcFHMgfA5wDRriyJU6pNEYGPZe1QVCuuyaMYGQ/nU/8Xh96mYm0ewmqKhsMY
tQCfR4Jp/iIJjBeDuy/0OeUdAwU8xQHVq1sDvzk/iyIn3YE0GtFNidZ7BoCytBvzxS/h5tnFp6Z+
ejP4yPVHVxOt6P5FPauczPseBl5C+oeOYEWLg5I4OfztMM7uzwJKORyZzj9IChpGoEv8QWqb+gG2
7qY41mKbokmBpdqyXdGhu9NLa4gPbnwcanPiKdkGPJ2eG5265F0y84/iSHvmxtKMw8CF0O+ezeoK
bLKMvYWyn2xCdBwmy17+CySHJi6yITW2VmFsO52QCAvaivR6fFD5d2Cc4DWyqXOWSoVcrXGh1v+Y
uN1oN7ZMyOZ14DScEEKykqCrcxiibS++o9SmDb3GpvHW1zunuSr7ObP4kv9VwwcyyM7Ib1P7k0/i
JQ44zPtXq6UMgc1XNyuunUd47Tmnc7wdEbDIgA39rA4WK8AuG6wPUKO4YFg8YOOKo0aE1zLD/Uln
46Cz9PHXTX9ido/1c1K82PjtB6Ap0VrIpyD6MuI7dNDlxELIyYZV2h0K3+T7tvGArKZA89Cbu61j
tGvNYNE/voeBdTSN/qYP90HsewAwBllzGRB+XOXyr8GIET93khjrs5FcKfpdhsnDsj8mHian/uoF
yVIpt058JRfBBohqg71DgHVMcbh2Gq/W6kHGNXK8h8sEOeK+J5e37uNkj0f2lIEx6oxpo1DmUKEW
BY0OpWZuk4KHK6/WU3BLimDtdA+qsZfG8G7QukvbFWt3hGvI1JwE7pEagTUm0nUdWgeEvpXVx0uO
1YjeeofuGWofW+5nrLZIhr8l8DNy8MqtDZAjLi95fKzqjV0/SY4U/ywVfCjzLxqTtwFFEvc7HIut
zdcGPn7F0+EM6mLP0G9GVFB/xmBhFhXmtins22hq58rv1xiYuVluO/+WCBdrEyVP7NY05a084tK2
vjNoqBljSiiG1TgaxAtONBk27helEr0Ci6XvG6/Yh2jCbEAWU3VUeAenfAUXx3AAxqX+buhxuBOP
CW0msYQ2QqrJCLcK/5MzZYh+8ZA/0yG41TSy7cYmNcS57ZzjDDRO+rs1/Grq2FqnciqwdSUbvgiL
vPoMaDWNiJw28s90QdQZfxP3/FLbpeQRFHKG07+YzZxcj5aClHrAwUw1UWreib6CYTc3vfZhOV8m
vHp3JxGjO5xDlnPxC4LV3AQm/6tvk53ihdpnP9xFl3nHT5H6O5+Rm5TEFpPZIlbcNulrwrwwedBV
MtJv74o4ZioJL2hE5GRzC1vGxkNlXkLj1cWqC2+Ph8e6zAeplssTss1KUAZeKrXqcpgf1bg2+KFH
ACenZIWMsO4yc6m77toip8zFdlEN/m0qy7epQgpQDunddtlp3baZqk2qSP+qeC34V+sLN801mbGr
jdBIft1h5aN9Wo61AY+Q0nYNt2FZAsHSyRpPNmGrZ9fsl8K5lerNTj9NebR9QhBg6FHgVUIJ1RNi
xSJo1dlKy43uq+Wo9cfRDDdB5C4ak35EH0x4/eckGGo7dKPCemRci+ich9fGl8FEUaLEyIG84GvL
Vt19h6LbOREL61KOwDLfMllzkn1ZOKWK8OQVT4b2g7wQcvqLNr4VEDVVxB2LnQeQR7a7PYHFKttp
YMUUjXGsgzExppTy7VJsQLr1K6QD5wexpntpa9IHLHfJroEfo/Op2VUWBPuEpC7isHvxkSk76t8p
PMS7wL0fngKJidpcmQruiDWAQuFSJKK5fecNOrRQ/T6mG8K3tTOgVtQJFiFFthvqb0Jablg9tZp2
iuyTxhcNHY5oIBFJ7K1+9yXrWxbuBsbU0URWOOFSrfs34kjJLGLUczsU+St7k00B67bnLpSrUh9X
WnhFDmskZ2FPWScEkLxZ56IE52/Z0SaSHJF95xD6E++OKvZR2ZF1IXsM0mdTts6rlWU3ODZbtwYc
VCe7hp0GGaG93dWXJFIaEIHhYkW8xGMM7yt71O6BENs6xiBbC/czU/Za0NC1zBtMeoHQ8w1lgLS2
ZufEehmBv+4cSZekqMSX17rY8is6fx0UccV0ML3Fql00CkerxsNEdhNtDi15n2ZYC2WFn1e4PNEs
0KGlsLkDy701JkoF58Ykl6aJ8LfOqScR8ljw3hIzbaYke9l2x0wN5HLAwMd05SxybLlNAUGDe8WZ
z/qYNunalh9R98pkuLBpZdDhKBj3/LMX5otqo6PFl8qdIYfeVlTBGovx0qj2fXKJCkqv5+5kiGfz
JEZuE0FI2ru8e+TcVpGdA21NhDtmNChgAbGy9muA+BMGACKj+DM8MufeuhxIKO61gBtoxpHCqlxw
FNQrAbm0oEq7b7ZpY62kfPLHRUzUlV0cl8sfZawp5nLlbzhuHX9XYCUBOEQFGw7RhdS2yD8dq0hm
ds9e03jOr8t3qZY9IUUS9FjXot1qDb51gIHE1fvV/E3vnt2WjvK+fGjWaSgfbsiLjxxbj2F5bBds
VNOBxm/QX1a6mSSHVKFwhh+q+KmiiDDidpkQjao5lxyOZPyJYIuoi3+3023QXvzkT/XMrPKiZvpW
+2fwJ8hYWnUj79Gv0dp2HHypce4c9W133jaxpxMC6cKt462g+mnq7qwx8P+5ZDNygNSO8TkNh0LW
z9J/G6urj7PHIlreephUZtoERm+CN/5nqTfsa6z5hZym7F8YmgGui3TvGW8M9qP6JuTU17fawEeO
fNIfIkrrrZy2aLoSgp8I6JDTokfgw+pJaEfRFU8j2DdKhfT6UFg/TY3+ZHerutrb9mFwsvmWAEmL
EhT/FFQ4HTH73FDVFy7ryFG9JfllTj50xKWQrqbso9XepoBEdHcIy3NkjGwDVhXf5HHcNOY9jHSQ
tZI9/RniQ83/cqxtzg6LSYFuDILUjwJ4dgRSLyR4PCxdivysTY2bXD3nCFM511wzPzo8ASg3jJBv
thxetNj/C6OnBhyv/n9J3jmyzhzMxxxPT74RLKLIoYp/ffGcZNBG0zPXouVAnCgv726+xoiMr4hc
8IAgwedIQ/159kj04Zddh6ui25vWO7IuzXFXPXmK83ta04btgR9Gl6gRk1pJSIUPZCxujawPZpV+
6H15cBmA0oGXabIKMlSWiXZUBAy5ZRcHJZadImkbbp8j01+Ug1/g/cLrH5CMarPr/OatKJJOy6Ma
zbeqBWQ5V7gn32V6j9WGJ4ETpQOqgqWJkvSTJ+5YsLZD9pUnn675RDIObBbfRrkanJfE+ciyP7/5
U42zHMutmWBu+dAQmsGmLgvxKKid5S0O2o1ALSd64V0Dmxyg1T+NoI7S5CJ4OWPC2lrZsB0rziUs
/h41N8N2YLRyhrfC5dModRDZ7q4eydWFx8k4gqFdYoEEnmSvTCQzkMu7xt3F41M65suCW4RbEvfJ
663VGSsHJ1vd/kHlWhCCWBU9tsmakGyTH31KUjPrMPjY2rSCc0z+aNM7b7zQ+/Lm8jM4Utme1LPi
DqBB2h7wkXvOZvSx7pvhsmywpWt3qzgl2tfQZZxo64D0pPuRYqG3SPr70xt9b09a5XMp9mmWqJeZ
RRgOnD9Milmi502Ck7k+m5AeLL6RGWvDBy8XuldB8CPEJ6TM2UMp91XZ31Gi7VggAcWMH7hm6T/7
qatP1V8dSp7d6Grz3AYf1fjJ+JC2Tw4HtDZyB3hGSENcBUNXUnd4A0KUcZU0/kr3NGR/PWdrFrH+
WkfayXHWKKzH6T+OzmsrVmaNok/EGGSoWzsntVvbdMPY/ioUuYAiPf2ZnPsdtBuqvrDWXIwoIhIX
UemyZnpQLfEXzFk7tVVcAFRWMEAbAHdDukGq+UAKXhJhFluj/dn280esPlL72FDMudElLl9nRdbl
gGSUUddileBtkEejsL5664VDDvgZYU0RVJ9qlYANpH9Oh3vAeaW6m0gfaxtI637QPwBsT0h6UfKu
WgQ+LbD0VmIMiVYecXbcChULd1jo73G7S0frCZljmbxRI6W9vSbXO2h3IjhrZh1oMBa6Up6R3CMB
3hxzFu6EX66RBK4QSfDJEyXjUDER3Vczonpju7cZU3HtpmPYmCvc4HuBTCpaFzzO0dCt5TJirdYk
NzHqPZUYMDSJc/EySH11OXfkdmjO6DOBgqY4vrzauyziO1miRWv3Dl+BwDBt1W+i6E/4zwgCeWBx
yDH1NqUzNByMEI8e6zb5mP3M+C1KNaAT3qQCqpE+atghmb0x+/9cjoUx/sXZEjCM4+CFaIvIvdxi
nuezo1AJvk3IohhoAcwcSn7zYZpXrChtgxVD9IykdR1BA3OAQDoVZSO7LcGFs+i6ol+NFtjIf3O6
7oqiiaAFa4iPU6h3TXIIBFlEjNsDhzHMPFO4Jj/AeADGr8m9f+iIp9D0wAUod9zagzjWJe/n22jj
52tXqHYPiNCh9Pzz1WZCTNQYDByfpoZIPuOH2gwBdbXJsm+BHgfazAkfKa38jONhnWVfGckV5HVw
yZwG90ZXl3+2BKN2E4JzHPDOXtj/sXX6Qj2yS+k8BRp+WkvP+hNMtQte3uHNKc6Fc4U3gD31vxgA
p4tfri1vbsoV1B4HvqOJO9vhp3WeR/Onr6CZoQVx22wBrPClJx+IJihwD63jUzQItYUOIbeM5rK1
n9f/od1/iglWP+chQsqIYJn1PI2aCQJDxUo9JUQUOIvh22qK7yFqz2ywIJ+M9skKbwM5h1lBGVV1
2dUgAy2b/adsgiMooKyQ5h6SQQaHDng1Q6WIeXMf9cU+Ts3f2aIyL2w6XsFFt5KZvzU02MCpiZhl
5dsiFzRm9ouP1UeBx9aLhQogaZW9VT58civ4mAdYDLlo6c5kDR9c5vbBbk2YtmibdhDzyoPizrUX
afIQ8zJNx2Tq/iVGD03ZpOQslp0lo+Ie27BdMEo33TvpptiyvHVPa64DZ4fAYqWicWeNjEYaGlV/
/jc3EbAS6zaOEWKPaDugZHbTBtdT8OVZ7nOjY/yy/lPl2URcgoPF2Ynzp7F3c0OxaaThxYzd97EH
Xz94dL55hlRedra5RjpIZmUM3trytgFAGFwP1NnEsOAytN8Hepl1AZE2YXVFxhgTeTd+khOz0FBU
kDEpM1OPRwWnvfD4pIdnnxxxlO07tpyr1EAgTbTVkjpUk1dpluUGOvpJ94BwSQwVZQKSqe9/jLA/
lmVLwYupi3ER+EjObjqKGCLnjLgi9rx9RWjV1HhQKdFCp921ZTdmimKTuNchJ0A6hTkirF3tDBz4
PK0dpF0lqJOjn7xBQ4+EfpyZ8fAB5lgmNTcyCIEH1BRnBQ1zCaSiwHrwfIpusmdYp7nb3uUhzPZt
PV4ru7znZrDJm+Y1kEBzJdEC6xm1CAeRPMzMYaP2TWXGoyKaO2cY3OP9t5Gm9J0FqcHbSH+6JeG4
SRWtj99uy5E+tos5u4mBgpff1vklgbonbXoq3uQBduLUDJciLK9jb4J1kJvUx8EJY6Gfyl8Qqztj
4YFDXescnArdxsKKNOb1o9eqHQbxQ0ipF1vJRhEWPKl867g3O5ju8RJDSma8F8fXRvKOl93ZJvi0
I+TIwKGflhgSzWijI5aAvFBR/skQEeMP4NIkSz8zae5q0unNcjz2rL1Ls/uOYtoLBDQHolquzCxW
4K2+avTXckq3qEBXKpHrBltr7VRvY27v7dhdI9DnATKfrTBgVNfg/55ijjtMRzkCZ5nEq5YCSMrv
eLnjyuAxWALX0vAwJy9hSHpzgh6JnD66ZyCf03u0KNvZq2zLSTxDs6CODA6s7zesPQUD3mAGaxfa
l2lGvw8o3tYehtZqVRqkFzQ2MTxtu7GieEQlTIGfNNOhDF5sfJXT3J+zvnihjUEBRANRTEW07Sym
BXPUMHAOHt3euWR9dsxqnkBssuYipCzOdcMiIsmfNWJdj03+ZiLOES9Q/1RCOUMdyKs4rYiBnrho
qCibzHnh3sPOxf4heprVczOYB0VkmcUJU41/5lCi/l+WAx75DsCTwzjZBJV5HAgI4DKzWSd3vNMG
Iw43HR8HQbuvjyrn+Y2fWDvfPPhZTN7Tc9b55JrO42Gw67eC9C2mSc8G6ZUOi9NasZrUFYmk9spk
5B5RTgezQuYNy9LgeW+YamKZvw0yfMwttmJZIVlY2u+taT8VJmN7s+l2xnSdSwVxuwSCfgugGz+0
BvUdOQ6Ux7wDyq3PkgdHSbpL1aMsbvhGLS7sSvxhfFwZY3r3uurXJydeJePeVct9qcFx9Q0CyMGh
qLKN8SPGzYB34dEbwHUDOUUkGMW7WISXJLBfnST9Lot4by5QB0Zza08RGdIO/RZAwQYxA6cqUxTb
guNlgEpvByKKR8YSzoJYXMhEuFSPbp4dkso9ZmNy6doAu74/PuaSH2z2SS6ufnKGPVNVfDQlS446
bl/Bb4B6f0d4f848VHw1wahxviaHY1dIyDOicU4yaVqGZHyCIT+wRFw6ElGNtmKd1HIX+MV7IAbG
uSYXREPlfSsU5rtuj+MQzskCmqYtSiuLN9vdy5EHYPk5WYKScSHNLSvLG9PTvxG6WbDIK/OlhwFT
DerBYiTsnIYKeYspRxP7eZ2TuadNaiRgFSm5549cf2oxZWMGU4MBDCu+suE1LjrwyJ70AjohDRah
ruTWxDl9SZBnIxce2mGXpsnRRaTM+ijseGFU9OVbMmeeZUZHmXNlCWLarkg4JhDJcb13kybZ47gr
WXDDqIh658MXRfrtsHtlaAjqjhJNH4U2OsjWrgu3xO4uBLSFm46BxIuDP3NNoBElNW3SpWSoSaMK
VRYodIU0rTB+OkODJWgqngGr83Ba91V58XMTUpvv2GdkTtn7xB3Oz8IV22ELXlsqjZ7yicgKAq5K
9zSr2L1jWzM+dNg9oi+fkdWn/QehvwgOR7+vHzlgGSnbRvYCfgfLuj2Zm1LjhvJSGyW/jWuLRkas
5rE6xcEsgFz0/SVI5CWyzfkaqwmMhdGsbKntfeSI4T8/yydmi+lgbMh8+qtJX4XWXoP59kLiI4wo
vY0Dkjzck9ZPHfop6d/wI61G2cy1FR5fzEUkbxUFnKSuUNkuKQGSFT5GEL+Z1NkL7B73J3ITsYCc
rFHDJegW1apPFsgpUMk/KyAbpq2MaGWUBsznqA0AvbmGe05r7ApsTpjIzI0OD2ajzq6lzKsqsxIn
fzU+eSOzH0Qhzwlv2XeWDMbDHBbVY1ybDH78ajqYlo/dvTAsJfdZZ771ZSFO+EnnyUr30gSH6Ddm
/zARW4e7gnNHJX290zbHfG4W7UUrq7/wsfpP6IPDTa86MmmboksYRsXK3IrJC1ZZl8sXnUA7QP+K
9Uy3zMC6cGT9qruCEWeziOoD0W2CImgPZkAjk+vg0qKO3opg+d2MPN1brTWvim5+L2pIFDSmiBS7
skQ4gfTcYdBEZxpX6jWK/HddwxxLYRWk1oIoSaVxJIDKX5dBXrzYoiVzJRUT/m50gNtZ6+GkzFCc
sbDMtz4npDIDjVpVmOZn1+ousR25j7HRMcufC4tFRWFvIvDQ2azso6uC+GU2rA/L5NmoydgimHHm
pZ/w0Aa2/i2Cxc9nqf/CJuY5LYChJ1klT306TJsuyEucF/CjQBG25rGdsTBm+Yy+AFutg3ZLcNjy
8nO2Fss90e57zwCshzDl2BRT9DFiJ8Ymw/0FMDzYmjWyEZ1G7D2tRfcRde70GpUDFI4o+RjQsR+c
YqFmzOVX4YsYyIE7fudOCaevMl7nljRq+GCYoE2UejYyglXjkX/J8sVhudlM9Vkb6a8VKo/Nk+Pt
R/R42MUFt1hpi32VhPnBnm1gQ61+7jFJbMcORk42CXOXuEzuqwooXgSJAlhF+eHmzMizgaVTWBLI
UirX4LGZJvIpi3GP3TFadXQvyLSUc+an01tbs4tOZFSSV4LUEDGKIQ8MCIubK9r2ExnKT2vbLO2y
LHJZvWWY+2PU6ut0KiQyaUZpg4sUWUdz8j140j24tRPf7dE0kBxz2xYum09HVsYpr31j53jpNxnL
Fd6l9qgjovcoKfpDoGz7mIKa2LQ+RmXSi621gmt6hZ8eb5jFEutbsq3VQ9u9lemAinOg0AcrSfam
ebSsZdtd7F2nAH6IGbeLwqM/FchMQUuDCuhNCP9Nf7IoxCsJz2WZ4zTVU03pPNHP4Da4hyXTS/6x
iPIgFt+4uohdooqcIPbIIEID1qD8StYIriEtxKue3JuBlI/FLZWnw64ApMLh4z2Ffr4vfeeAcnhN
Ts8OYcyTbahr0bgfSTmteCqebE/sG6azFuOJnCVAzda/TRusgP0uhxtbZvPjWJk3/i5MqnntpI+k
oqwq1zkEJW5rfq+ibi/8E/vQwVFpi53po0lwh3qXDcbd0tk/qBQb5O47TXJFuEAak+kcl+aJ9Ruj
IbEaSmIWRcpQqP/rsnybE2ESexNrO8KZSrIgkRrfBZUsZ2/wmXnOg1kzDHfOk+OfEMmwEHpdTl3S
FE9DzAIS8kndlRsixKEieDeJhou017Vv+6d6rHZpyFa6QLhpVuyM2NRlM7rfTI8AWUe254SAkAHq
+DG9R0gB1LAMded7AAqHzxdhlPdhJ+KdQLk1fjyUr7a4mZHPcoqkgHiRoOTIr1aDHUlmDfqcMxwg
pw+KdIpAGrXwfvJ9WsQEHz9Sow1WBWS3GNYaN4l2HHeMkir+pOU10FE5etRI/B4pyDSV+Nuxp5jj
SWYldk7QjS2LH4YaTfeXVj2C40+/T29NHVysot56ZFhNKv3LeW4Ahz455PSUbNZCNzk5bN4tT69o
HthE3HvIr1P0GnTTa4eMb3BAHVt+/6EARTOO5D4fJn5GwGYE3zKLGXJJaRz8llF2V2wyAoCm5jB9
zbCEHpyp9WCFBi/xjKgcE8Q2c6I3J6jYQsnnwlvWyEmY0Ub7X2ONpiBz22aT6ZKxcmPcPcQA5tyz
n4ryrxqV/YPJSxSnyW+cDafGCFiPoJ808NXZPVk78/SSW011D430HFrseLuajICGV9clOrfbVlP4
ZwYoUxAX3nxZ/JqIVVLZEqvsB589sy+ufj/bEwf11tjjLeGxRqrzRUL3d4kaJBdwxMJFuUYS5UvS
codWA8/gHLbmkz8vIcJNbzfPsvI4xMX4qUYmb25OpTK27tmxFvkE0uEh0r+VDq9B0iEfYdmxjgXH
qF+0d6m6L2EiUtXhukOGxuCNs4df4mzO+ZszsXBKYU7bBn3rsAXuX66TCC1m0gKIJ2s4a8wPkcu/
oKgXBkF9t7iXiBO9lbH3E9LmRoZGtqIslmz47IjddX+lEQJWSZ9nhqbm4FyqWBEVlpL6JrDSHDz2
nzZFqAzNLVXqXkDwrmZ2HqK4OPM/uHPJQ2OX/konBIxybTHAlDyRmUOZzUGuJ0AxYWfj0cUytFVz
+OZHwR6U3l3G1ME1aI4E7xxtFAIszWkmUftD994PFeIRS9przbGEv/yz9vvNSPaJgpyUAu72o+a5
ZJKvlnFRC/2mAd6pIPKS/UGQRA7Vg3v5z4rLVZPGN+gGa5c/aZrjeZw6WLgJSSJdymszFUwprL+J
B/xfQjD7tkpOKh3/xham/4BkfVOERgvjIHbQrvQftU+ydt6dKymuUkTnoND2wRHZl5Hn1F8w9OsY
xISxKzFrGcjEySRBK+cAHRqM7LEScg83leVQeJ3VcUKnFdjUobUi8WGAPFOcrYgOJ4jHaF35M2CZ
5ZznIvyqRHuqLX3yW7KDPCYpmsPIj8dFQMohaZpTujGs8tL6jJVmGWfHYZCXPBt+WLKw04nYYBut
n+08y262i0X4ATTuEbiEXFUtewFCqjh54uifrxmiik7ckqr9Lyr8UyNJMW+xsTFsoMiome9aLCJR
N1yVz4cuibIrzaz+Jnyou9ROEF+lLpESz9O7JzFuESaHv8GBfhMYyUroLNjhaVFMRr1p00TdK3Jz
rDmG+zqRyb3CZBUT+V0yCiT9Jg0ipGWxBsgc7wF3gB01yrvJ+OuRJTb7wJT1gMtEdU55dmJAPLj6
zA9kFU/dYDJntZ+tOFbvYuqctV8YT+3EFQ3VhhYWVtJcM4Bw5wnlF2VCII4Bg8s8cH/L0LooJ/2I
xEgMEwrZxvbwU/IppiPKhwJiH8uL3gKsGmkEbfgNN1FAI41z+MuW894NrW3UOe8GCuGprPZD4lZE
xRVnMYW70I9+owV7b6lfX5NfMwSPMghZSZgn7Cwrx3Xf4BpvZlnuFrRxn07nQBfbwjWvkc7mhxnj
51DiWzF0wMoWIWPWB0BIUbQ3yzcJPVLRwE3pgfddHLhpKattWX4ETf1ED2ze0qb9MWqiUgaHcgdV
sNwojgThYcqMEgzXZmMyvpgOGrHmbYqGwxBYn9XiaYoEZ6+vaLsn/UXqzhs5NygHxAlXBztrtpHm
szmM3+TuMJAa38u8P2Ep3RIhAGk4+0kBK2n3kSC3f8oXzsOit0vAWq8yYNJ1f54WkWR+95lZSZzC
g/lCqO42KlZgAHY0d08iiwn6Q/yTKI4kSWTEclFWoE5RO2CVqZX7kxTHkgEOtri1rBllwNvZZGw3
TNiKsIQPUo/HtrqMxS1BG6VYOPeVw4DNhopcAUrKN9KWjwvdjHKBVB29HcdmPZuEl0o+7uC7Vkh/
y3qLrfvamKA4hLMBUbpt5FVY5ro2fgy65FrM577THwJ8nl1fve4rLDqQTvPFD/6lnGojpI/AT+5h
4+48GUE3bd4A/VMath27PAhTZEoEHmII9k21x1bVM28oSig0SsQYuuU6bqLo4EkOU+bUr0kasxlm
Wj9Xd8sz1gopWioRWkTlp+ePJI0ab1NpbbIeTh6PUg4AMx/GLXUPlh0wpHZ6bN3ue1kW8xitDJMz
DdDSQ6O2EoGBIR7JVvnLYv0k6uG9ZYHv2fTyaNncz6annu3JyJQqitfK0TfPSek/WrhKFm84m4dg
BzX4OjEDXKdM6gm7JHyt5zTNGqzQYY8qnfnpGxMNrkFnN6Wtu2JkwBSCC2gNMZDAaYpcP8he5swf
jlPkvUcJ5+RoICiW7anzVXpMQxJqCxGB7OwAoQpvmLaJds5KLK++4xYr6XhgF/Age2F+cWDQP/ha
MSEfyXtx3vxxgWIZZ+X/ATtZ8tCgpTcwh5wYJEqLIlkU3RYKgk2F6o+bxrYvntMBryRCkkWW30Qh
2Uetd/cQda3YBAkkEWwQapMdbeKB+vCtgesTatRGl1ydrj0wNMv0YXSDpyh3voOixBoKBqUu+Cwc
hfPMRxMxpEuqIbonvPQPXM1IbivnMzX7wxT5WJP7gxxisS3C/IY1lr2WsYbAykOy8KkT0IKoa5A/
ICX/rzGSq+9hByDw7JEYh8d5pkGW+WvSBje7AELS1ZTzImOONPUd3Fbyjv0ZEiIzKApHt9+nKRKf
ov6nGHpIP9w0Ie8xqkgLykev+XY5m2yU+O04jeRIYFfzgMeVcm+WGF/B9BBt3m+cxP9qQ/As9rTu
u5B0Rez+fcO1yeTTYtyrkBSYdfrYJEhNYzA5wvhQpDDp2QBFSOVIfNAWlPjGBmT90ELAIHoQG7I9
vNu19z2k9VpbKdnmNU5d+OooAjHk0eAcbMFnR3SmKtYWDA+nJR3H8Fd9zpITXAUYCdLC67+QxAs3
cuCogbNi0rZcg3L+DEEYr0mQ/ohZxURMihPtuUcrCi5Z3n22/o9fYdO3YM3N9ml2yPnV9sMSeYfC
CMdoPV0M2qk1z7H34DW93krbveDOI6Aqx8WehDDw1RJVb5/LiigBZGYnAX7Z9YizZK++T8Gu8VuJ
CNAiy4axuqjYONdTccVoM1Pu0cOInmI+2dZ9Q5Au23nf5Jroe+BI88ypZ35i1iYVjOW508fP5gw0
I1LWEvGld3EnuN2Bz+PeQgOQHxnzPAY1GQMZwqgirU5pbr6VNfLq3EHTz//nNdylTu+eCnZFqR5+
snba2yZbl6roTkHmv3UieZyZt8CVxLsQ2SQATgj8920HZzhFo4nPmZKkbnwaGJI02lK85UHvHwda
KSQj3tMsqvNCoA+F3BlDiPzWIngN9WqPvwlu/6Q2IRGxnYr/Yt+YNhN7pTahzpGR+wDumKCKPj5o
EaNMnJRDPy6sg55Hb9WbHEAiRk7vsgxqC2jndeQeA0Tzm37RcM8Br3K/RPDh4kVx5X6Uk3loGfJ3
HdLRYnp225FleVo/BdSz6BDkB2Mp1hwhlfrgbpYuKg2TPxB3n1HRPdYF/s2U4HtkI80qNllPAyw+
QEd+yHLzNNQ0gOYvbrxXRUNPkPS6jEh3y6kInfQyI/OLXdI3ZHDPp+gwkaXl2GJVlOZbwtDPy2aK
9/FlSIHqGqS725n/PqTpX+SEX+XkkxyIAgCeD0XF7O7qLPohPpR0tR6FXWF32VYzpHgIunBtOuoH
xsch9PolYYSBmk73Yw+MvwABHplnm4W4yXGyRPhJYwJqcF/OJQzVF8saEOH0u3JcTpUKoTB1Qh9E
E2+dWR1KIpoQ/Z+FLLdda78nNf0ZucEfbmzsJyK5+r442gDPoOMhcqp3NvI4O7Cv5Uw+h1UOkjI5
rTnVmMM3TY3zp/1cUozhLJ4AWW7b1Fx5VXsWkGpzm/x5NkUVrtjC58JooBn1DUJCVmivk5y3zHkI
stHHyWoPRYj5jBJm5dU55LX4vbHbZyAN67Exxwcr7BJqUmCUGFB5h1FQrcBj05Q4mkrKwLzMyD/D
1eKOLD0qpqeu3lSkU5MOOb6krbNfRqidfo/n8HnO5rMkaLmlXxSRdQmdQDySrAa5GDg6YwFVJ2ev
RacKlqUlyBvPerzWRnw30dng1do6qL0c2T2n2vyDKnAulcEaP5cfpA6ADm8TgsPQ7GGFxrcxPGd5
dHFbg22WJr2kzv9JE6d3UUEmFc5/kRx+sOEOaKZhwfCJu4y6XAFLT87wP3Ia2+zqT97nRChCgcWz
KY6+uUxXyu4r8hBHzR7eiBrFNem/y4iXrUZQHzHUXgL4KFGljmCuf9oeGmtSBzda7mgYf0wQVA+R
ircB4QUyiyj+s08oGdtQFXen9V4WF7ZbulfL15sp7J+ncdyGngU/vn2DSPZRUzNB8/hqCWWahSRU
y36AGQPtNP4isA1RaPnC+mJfBYvhncmYnP+KxjzWgU1DW1+6kpgLyWMfYkIHXRXQywufcAFg4wEd
mvaY38pon4r8ox6LnVY3hTKj79TfUOKCgNodlMGPhPsLw/OV/bdJwIX/XbCpHBSIVynvKIaOSbG0
0awys2Y4WI08lSLLV1aG+24gbwbcyTU30mPpcxy6BetxH4GtQhvcM8FDboF8b41aZlMMFoIde+8a
7IMyONrIkBAAUEG5FlYyjNAQhzMXVhIzISKkAI6hA7Iw92QpopGpP9cZVSFYxn3mgBwJ4xjnfM/G
tXRQeSRZhJfc9RlbCQM8FnUncSAAABD/rkPPYSqthxllMif+mjmCh7quHhBTIE4GYPak7KY48Tmb
O7B7QMJy99B6JnETcleGxsHM7Hvrhy8WTlLUxf0dIwWqAFAhVZwculBzj7HgKFH9UDTIRxWb3w3I
o7ov88s0cl7j8FtoLg5iVB7lMnvT0sCW7zy7uvuRSf+TYFbaJY0odl3OeK7sPJaM9F+kzv8Rb/5s
aJynXju+FstRzRz5KKZh+QWdeKNayikxAdQSo/XBFJ1Rei/SbYuLYa1JCZOGDYdewciMJzxSNLqG
x56p9xEMQNDyHMSVJog3LB500GgE8FHCtYyJGpK1aOATWaS5N/coL6+ladxxfdLO1N0/1H/zign/
h6y6F+Qlv1XoHS0jukep9avmeA+S5rfL+nBlRlAoSp4iAkWMO9C0Z06pmzUN5jVRZALMkFaPNmFl
L40pj83AgoRoNx8t++ifmEji11Quo04RF5s8sV+7ptKk6gQ7pyYvwhs6NKvmyep6uP3FzmrBf1Dt
gBCxjc9EYPKblXq07YLVJYrpiO8RXcOfk4VoX6G0XjkWeTCyV4uEEwZvZTShvQsq/pVQepg/y6fc
JZfHGT76gioM88mjznxIQzMrNPiEv1nP8GMpPJcZAqshY0MYASKSpqW7Zn3e8jcJ2ForSTorCtWn
NEnPhlILM1uvB1U/Yfp8JkaV3riiIAocdI7UQftB1HcVDC8QRx8S6TQr1RZLAg3LWqoaXLnI36zx
N08BGGF52fk0oCgH7EOYBmtl2B8D9VlQxP7KtCzwVNDDCzwdTUiUK6b+hBRsVg0vvCp72AV7PDmX
aLAXetsJG76xTZ34OA7wBBiSriCi7VzNFTgXW8sovlkKFYhzWwK7lQi3TlUdOjt7QZW187N2B+uq
JLP32U491LeVQSsixgJ5efSuQSH1JnFqfssM1piyg5WzxqTxOEyaPTgCcMLcwaMst4sdo550JrJk
ehxdHN446738MwGjznU1vBvEziLcxoHUOuqaN5ikQH1xg9T9T1FgHSIlC8WyZlY7xT4RgQ4wTRZd
r7M2fzBPwPk01RG9CT9vHTxJF0OI05mriScG+Y1+C7LyTTPzYPH6YHQsPRqJdGWemMRV6MH5Xvmq
lsPsmcpoF/JZenX7lSLBgcd0qBzxNxr1a6z0xgbbC7n0E9AbYqx0ZGcUblvsLvjVojfZhKc5FHDv
8VTkuXMDyX3Q0fTL2mPn90vs3rx4kWKUIfbsPBuNuy/q8CapgrUaj6IL75hgkLANw75q2XUksfVI
SsirkRJJJhajqkvCTYXoIHSJ3uqIFtE0FbRetdedLUYKelmC9yGIToKhYkW2Fod7iakJ+NMW9zyr
0Enh9uWEt9WHIjgmCRhqCfc5hQVpBrB/uauhoP0LqEK5xbufNPMAl+VIAImaNiG6MKJDykFW5oxZ
HU6SCDYhXpwBIYRpkD5a+zvI6Ycy+VEWPFWvtxUzIqRDSgYnGsJ1rRkOJNMtpXWDaAJn3SRVRa/7
sTh1bFFDAgxZRwKIWlxX7nAbBPon4SJDqhLcD3mhD2DZv0HIb5OSI7uLnhwNZDCNjH0ZT49GGWya
2diB0lgTMbhqdE/SCQNrTcuF3gtyKVT5bUb6Ay3wQZNA0aNIHTBfzG76UTd8IcV/PceKsI1n5cen
tk2ZE3AmdDa6prDcaZHxisdPEeA/BVSgncZD5mGVtdl24D5MiglemziWndorzztlJdb1KruELsPS
yDIPBS/uqdXRbrCWLhvZUJGDbcObn7PCQawusdpEp7HLf3QT70UELAgPN7S6ZEeM87YgIHROs2dA
ZhfOR38z5iNXQYNziahEpAlkcWJ1kmotlru65tpfo5FIt3aBftxkqhiw6oNUxdY+FcyR+VLSXL0x
3CxXaeAc0hjbjDXjMa2nW9HOd38i+qGMmJuK3DEeQB6GZJjMlKs+WqQsuxICDfkklnzYAsGUlfQf
Pm0PphC0+SXglZWgd5AOqIUgIediKujnXJlsaPpTwm3dXjLjx6fcgM3iEDVeu0mh6VgiASCBiLU3
M0wEm79OiMJO4SbpGcA8peATyoAjEimCdY16q4MRMDSmadyhIRnGkC+BLtXGkfTE9xlGiKZaI1N5
QaCTIxQdKIFeRo9SaAzPESgJ37HY9+lNZ7lPXj7RbnvrvMLiEEw7k/g3dBz3SCYIe1wmV1r91w2f
PuLQBtk5VQUaCeW9xJP8ynuQ3Mhn/xsIt7ACvTEDXCpMwR/c3tpCOqSKM14HLTae4b+4TBKIBxv0
0QMHejDd9jmEgYAb7qeE6PIQtSM9ge3Wpx6vFIM5+gjk0lKoH+UBdHAM99h3s7cZ+Jz3/QIVm4sY
M+GQxQgbbBeG5qjn7NprPWIZZqC8IIUeGPJ/pkTX4IXrmQLI7p85zKeRo2Q3YDvaCXqkTTbgDTaJ
HpXuLVTwLx3N1IzXItUQjkPvOlv+f9mg3xiSPBuofVEdDS9+wqZX0/wIz7Ah0hgAT0V9nH3s2nBe
rm0THMYE33Zs7t2uOPXIAiNGToRHghKxGNnGiWJsZPobJ7PUJqEjpjrbWXi4HYTqlgsHvecri0X2
m4bO7xRrGp4kvUNluLtzdyWDbA9YaZNa/Z/qzPo3srA7AIsHr1h63MiSsBk7KfNtYjsFehL7g6es
B5LTIp1nG1QM7Az5RbNnl3hNSelV5+iO0vqIlEMtbepDFwTOQ4LFIMyso7K4AfWcu/96imVq4Z1L
F52ZwT52m5tROFtaOIyPCcVCDcTZIZxwyu1Hz89ProuboetR2TLOZm3Nda4KHCDaeAqG6rsV3zlF
Wy7qV2S+WFnFRwfCkPLKYxOyyGiSDqpBZiAW1fQgwaomTKpNYPm24zEY7X1m/+dDCWUHnW/m5m4M
9Qs6EtZL/j5s5gN4HUQNchthuEMhXJ6hZW2j/5vHl6A9fBSlWiGoWjvgGvCEXRpl/sr/E4ul+eKP
LMdaNGVMd58H7+plFMFuOd8LrYpV6tL3qDg6avQ5fGRdB9DEuxaZuW2aRO5lhh56LAgKmTRr60yk
VBONvsQtemOF8PB/HJ3HcutGFES/CFXIYUsSBDMpiVTaoBSeMMgZGODrfeCFvXDZzxIJzNzQfRoB
5m5Be8S9dSc7/VSJdM9jiw9BPVGCnkmBfuaYmIgmgoY0cCLydNpmdLIbArIqsm2nqfEZxm7bzkRq
jqC0A57Um3+CT6LILqDA4w5TLlQEcLI7VuWBYXiALnB9IuDFddM8FWazBzzMOe+8Y37z1cIDNkAl
AIagzskeQAPAR+ZC8ZiW8FNnoiRFs4Ayc0S77M2RGfSy/0LGhGJuVgnvFWhl/LHo9LPkJFi7eb4x
yaxjPGLDc84fgCbvI2zgwJk4FeI4/OqxwM2hzOA6ZC8KirmVLrk0UrJ7tDmd/K4mQ9JIKn3f0ofR
GTBmkjZNbstla5KzXXZ3IvHwIRcUEmCtQp89jRogvenvzMTPWYcsZza4ZuA6i32jlmCCunofTd56
ygFQ6iEeNWCBBFfW5UbvFHZnYQQ1ATCfMaF2FRYngIOKAqSdwdmJjPnMAzj6pIqSoaaBXkknpOjR
wPwCPhjtQSeIFkfmW2cTcEuT+y4Dm7iBEekQf8bJmCj7Vi8OFAJ/aqnLzWzNQTs1f2Va7FlVpGu9
6Lnkcp6JKnEITUhDUhE15kn1kHqEZeIKFrZLfvQU5ptkSCUi4PiF7G8Nr4GzD9n6RPQFo6I9O21+
IxQQ8ou3lY4WdAOoqBHKjBmjZqjQ0cx47BT7BrJ2XUTRGSM5sUVpX22sASNNXL547G8bCcuzhgNJ
sRvb2rGaq187wUTpwAekSQLHomwrAzoBKjWV0HhDGzlBo72MrsIrKATspj8srbPD8GrxrtnUbZFC
6plgDVOoEzDwod847MKRybwqeCNWFUlRE+iLjVAIpJfg6NjaJqhINB1lb884bzLddTOzPgUf+xGr
TczznQH3EPqv5TIjhmCJTxD5blYNQFLlA+DZkX+6qAgQ5wAdJ4sKdC4ARz4WPutVGrf9VoOMeqxa
1iW89c9WNzJAMJE39pLxHLy5JLkZU4SbR34oM/Zo6fCCivbQpBF6p7brmegW4cHqkGBCnJ6Zr7Lg
4K4k8xK6g5P2S64NzBTe+EK8gdfJNo5hZphjeXHStOp9G+QxVK7qSzXKR1ZZgeida5T003eLVxKc
RdrGm1iTkjqcvQWDFHw+6GEuurLoxJrMozO1l82m3XyMYZY89UozBJxkr2GoTXscwlXQljjcR9Ns
Li6UE7bDlQTe5tJHaVJshVmUgda7iAfitNKoKyHJBvCjdkWl/WlTwigvS2qsMoq6UIbs0UFxrsPI
jkL4IvSsx7ZGqmXO1nPjJF3NSHPWf4gnDR/ENcMA7mV7JRWQrhyJC4sOBQtZUvQoJGIt84WqMVQz
PQ++hBqxvsDbw/wZi+GBiTNSwyzW7gSjMBdw5mwn44hBSlZ+TWRO71M7/M7pVPlcLfNsaaSdYLow
7gqsok0U9YjavX540wisfRiKZwdD5iHJK2EJci9RxFtzNvut2lYLeI5XkrQJFBMWbK7UKi5GEzWr
uPWwy7llGCSaKh66YdL+dvySySYKR9ZRDPlZL2iDg2ydb2ncZ1Ax2J4thivGQ9WIWTFTC+eMJEe9
MDjX//Q2fYtKz7shb1e3dt64fstLv4Zna67HskKYDY/QxdelNJ+jUhzihBtkHFGUiNz7Gq0UK6pD
04PvCaTBEGn6keyU5tJb9jtHnnHIqVMC29LFJnQglpVVbCNpSWmBTG25SnPsAzzuEZsh4mmSD36E
mMSzuro3shj1jVI07driVV57XfVoRkSycV/t5mHiWoQte2bjDq248ljbVKKzAqJcQKL0M0WyOjSn
oYBInbKJP7QGz4DWhfcOW9U2nivUbjaG/tnRDN4WkXP/TWXLxgtBTspBh5x5Z3T9TKm1wClQfO1s
ZXBIFLIN76K1//i+eQy2Du4vP+pUB7Ox/leOpnO2EP2ykEbdNYO8yVjwjkGKPPk5XLDSOavEDENO
m5wdy6MAmSptuhHt04LgYPn4141Ne2ry/IWkNE4hlEPkP0RH06bIO+oqRHmzCncDfoRN1yUWxyCN
ps2huykNFf1+iA0kbl4i1SzIJEaVy0FfNc/6xF5LqxkxsjRh92naePeGgUFF3RXdXcxjuBmZxG+K
Oq7BMGQ2P58ZHqeyuGRjmHwSdPHKXphZIsmM7H2ag2JJKpgO0kzh5uN6ICxro7Kq3I2wpHC14WCS
wHxxLTjFts/tCZ8+FgDLRHCZlpq3IaTLvShynMgnV1Qm061EFD7EOzGO5V5bJKFl5DJWyUsfpRgj
f1mRh5LDLpiQC5ZMzJ9tNxqgULHwEt78VyOPHMbOWinpODBsp8jTSzJ7dOYSxMfgkxqbxZ5fYfQB
LLnKZSLB0TTThmimdjPYrLi6rP3OAd9vpBUrAaNFb10Z7clCAMDDDJYySef4wBdh3QTi8VTXbkj8
Hq2HmXhgh7zr8ceKJv21G++gxfITtdP3FBUo8XSHhVJbTddQ1MR+oPH9LoQn16aH0DEycMbmqTMf
KlndZwSKQcJ6B+QPP2NYuP01UjzzpavJtNA66qZqQtNieemTMPvvfqxfcL/VG36lbwIgWHRZJe9x
Hv+LTRbitWk6kGp01bfR0DA+757gubo+rfq01vBrrC2b+9kiA3jTKqbqW5V7q3K2OcDlnpHkkP7Z
SnqoIXIdbP7I2BvTJSW3I3fUrRFMA7cgIbVZPMF/iahKPjqFjUw4acOlSeOjQHy7SaWl7BWH7Nww
D4t9WSYs7AHFbkm9ceF56D2tpP1REHhFLBnor5kENxr+mBjOmK2r0zOWaxC77Lulf2OiimGenxf3
63IlE8oBLHzUnmxGD/AKq3tF4CZRN43PVBXe6EJOiI3kSiagoD4L9zqLlVWCsXEuotgHAUyCbJXT
jw40pakb81CEyZMdOei9G+V5FvYN9JZz0GSzj+uILftCyBmsloDp2T1Gcf2IDMTm8P+hecKGha0r
gzJH5p3PDhVg6gZhjo8vt7Qd8GzCblXxm87qE6g5tiLtSGBpKAGxsMSAIo6jedYeluCKUGvmAGrm
qEE9qtOLicIQKdu35bRGAWMhbp+bOfsqZ6M4V5Mq1G0t8u8ZyX9glKS8NRmsrs7rk71aJ9fW8+Yt
jae6o+h69Lqar/qImZSB1UPEDkM006FuDIuAHFvvrA6wfyJlBKqJ9dOq7Hlt1APoDAwRorEZr2eV
fKmZrjEnjHjT4wwIC6X7Bp22B4s1yTcErf/0BmiSHvpXCCv2Zlfy2aicT85yZaXY8SlOwPuEpgNO
aAbnJxDAUL6501aBNBCITrEAuSfygyQwNt2CVkNtM5yPvVGiWY6BAxsmQY9cTcT3iByNNp7nOVHV
IJ8o4pPMOc99c4aRiLrOUiESJkBh+Jppw7BzXi3VUqQP7MAELNg37w1rYCZYacnZXmUj4yNcQVAF
nWfiCYwvx6vjvUDR8hqSo3FyanM6KB7eRjFn6kk2qfPaj11xnxoVdkJXT0hPstEu+2Am+gD5jjX8
k6mW7RVTISB+bo8ToKW1ly+0KLYW+tp0wCd1kV7+syp9/mlND5VcbvQ5WDChp+exSklwmNG+9FaB
knBxR5rUdgmGUPQoqJPNw6SO+m8mEnac6lCrZzecrDVR5bR5pSd3BhBb8BXmQLkgwD+UBXbK3AZa
raaQ7sD9L3mAaE+VhGAu1nIzBxY2hTsbefTHKfewSJubQdqBj/dpZAass+n1BMpv5C2+1aHeH2zE
NZaJusDKvotZnkqF4F93kOQwaAb/G2qTYU1p/8mMYjqJrkD/JxdARSfFYZwKc2vXnK35KD44bZbx
Mc1YPfS3ItGf9NrNBnQiDVbXzlzQdZL5FacB0IfKKTDeOnLhcHirUGmeWjgFhLpS14NDmjBTmsSP
KdpHR67QEpb3WQETdOb4yon/lktuE1kYRywkReDN5j4di9eSKBZfhdmFcJJhglZ9LwqZBBwtfnhA
tIX7GbmIRSyuEAI89SC38CkP6C/mRw13ULdy8GvKTMaecmQK923Ei3c3EWfJNlsaIjDGKRhasSNh
5awQmIPOm3tV3nuTKVvR8UaA2pqh0lZ4UkqZ8MiNOCZpploJInNuAn12ML6l6BtCDj5SBK0eU1pi
JzdtRn+rxS5aAyQ4y8nlGfus/HRCADkLwgSMJiYbIgBOKq0ruY7UKUpFm+DCGUy5ChpOVwuXtGou
YPjkBBi4PKYLWzes9iCWz2QMZ8mMvCaDKd4+ptZELoCFVPem9YwZONP6jccI02KuW9D56ZkLbEeB
ttp+1iqPA7QfspE39LQBPKV9OotXor65sVXvHnf2LRflY47Zu0aOQb42gcQDnqCkKeA4Msb2GFVo
KuM342pk9pNHkwETmeas3rKaWBlN/DZMrCb05m4lsX6UDjbJgYemruJ/yYTDIi0YcQ/jURtZFizm
3oUVHc7ZL0kl68KLX8qh2Joss+CSYDwvzgnilTkL39UhXIMCouFHeSWeyq7182L8QBFwsbIukIYV
NMWPgnELFP8R+e0Gf9SO7IB9jdsAi7o/1oAncY/UE0ctcMsJ0yQYTtDGCishY2VX7qZR7Q8zqXY0
588po0CmN2vSvi5enJ9U4g+bquOMS/L50tcLd2VGn5QTjxtO4CrR1Ir4x3FpGdSxszdQ8dmhSPQc
dTciOmn0I9fJtYzmRbp44C0mX8kAl+CMzG+QJ9ReiEVcHFBfrx2SBQ0CZbGYOR+ujriv8P7yKnMX
CaOP8Xg1SxKU2RarWvZdq+KqdyM3po58VnkjaZQtMa4lVSW4WpClrYyffaw9u9I9Jr0L+ywSG8Wt
LiN6j7AbaIZ6m7IC/KfVdYHRKkdUVB8jLATLMB5xlX4pJF/VI7KwhOVfAmRKZzyFux39Itph8C+L
Cakw81cbZ4A6EYnNZ8DtvkbEuh5i/abo6sGai21KVALb03tf2xfN0W8pVDGhEeg4jousychfy2W+
O2c+KYXHoeaSN3vNWkET8gWchLa+RIAuANJfdAb2OHnAE9C22om5zCqz7swKMTl3NuVrEYdd0HQM
MydI47VJop6MDlrtXaqpuIasBJEB8BZrTfVGmNA/TGt7Fk0nWWhrVUEV1hLIPKUfpa1dIcRvk8w8
SR5igKLuc05gDAKRDTK1DepWOGmwl5bqYj1ZbFwwHlJyd7iQwj/seby2LdP6vgbil+NsF6nceF18
hB2wbwlss5erRZlxyjfVgM7FY2M2sNq1KLjWORmdElZib3/mTnnRowFtXek7nCRnjBmUXnTVZmYb
QZ6pPdpfZm7ImB883PdB9Ft+U9aB/5iCfUp3hLFcMrlTkfF0JvwFndFU3wAgCrNfrBoY3LtdHKHU
VAv7nIfKUSoew8mh87P8Vno0150Gx4lRDrGtn6JP/0mQ5gppxjVYFMRzW9Mm4cnQBG4xrdh1toMS
Vzy8uHrlhl9FdnVi/L0JdQ6SNNkjJfzwDHFNpQ1kAuVClL/3pUG4dTpD5jKfTL4SYGjLpqKldHfd
TT4DKGr7TaGnvmW1t7J03xd1SmtaGzp6lL4WPTuZtXyuw7PBYpVCbU/j1mHWMTa58zt3lEdVnkCa
QNCVo5006g/ZeFRrRbQxYjzSc7tHJwDlwYIqO4zxk/AgmSEcZ4Q1+5ZR+jryScYKACV1faf2L41V
10fHjkKyS+eLngLO81Q7KPXppxZqtNOpnNJUW15vAH4hzq/Emf2CPVBscfxIHRLCn66wiUuYWq0K
jbFNPc6fJXoTACYNolyhsdbh6JoAHsuHp6pQcGYGW6DhQuJEHY8xbCQHueqM/uSkCnPMIiBr7alg
LTMODcxD4UOvB9RKqC6BIQ9zwEo3cpVFAHyVVn2A3igdBAqYS0IxvZq9ZEAX+ko8Lhuz18GcjsDh
tnIADTRq+k4wMOwJ582k9VGhYKyb3o+T5kUbJ3ah9CyUJ4Sx+RnkfmtiqK72yQ9uxJ8eWTqp4wMF
UVgqfmXSequ9e87NzPtGDFfXFot0YIEeWy3WIY9czajkdf4IiVuEpQfDT+TiVfI7R85JECHQmRpR
jO1BzbkIUba8GI6xnkmkY0ZlBWOv5KiTh3ZvCouJM2g7uttA6sYeYUWAx5MhbTWmwTjxL/bAJWs8
KBypx/8z/SLn4cmvsu4eVjyXF6fW3gzF2PDFvCuYvfD3vRMBVhHhFhY7aJP3JvFGRs7qs5d4kIyj
fSvCL2a4zc4kyoaBGkf/YNFBk6oQJMp0swk7yRdsWdljE6CEayrWDn3GElxDXxXblvDjpjmIGDB5
VgWKFrXok8Peb0eAel6CwrJjdnPMS1Tt8AAHnc8dSQ8a3x9zwOOpiLpZzYCH17C535TUpZRPPuIq
bzeg6OWmQXr3mEW+zxYpA6E6bDmdI1EnI9Y/ddhVkvm4ZTcHUlcwxS3ZARgy+W2p84ZQEsuY7kxV
HdgQ6ltpT38hP0XJ+kMddJ8/ZU/A3muVOcgLbF/g6XWn+Aqa4ICPjRFTVEWo4mJuLvdWj+VuIO6k
XDZRDgOTADXCJTI0Pyuxw8IEWhf6eCXWClkNRsZJtz9rFuyOoVFUzp8ec7sQNFBPKoFhISWyqshb
k0oL+adkGj2hhGOmRZLPiBGa1GqQDhesKxS8FaR27q+55dqgq9hR99zSYfzEu/oVT9Oras1fNUPp
XC4+xx4I8vwvKp1fJk6X1glfHEP3+b5RbMKu4tm8zUB8ezIBfFtDslSczRi2Ub8UukrZPRFPBKNg
lqyGaromzcbUYepP81AjW+/3IfCZtZ4076qY39EJHr2+PzvR8GQ48dlMsx1uknMrym9ykkgahvsb
5KDJ9aIOYCD4jWqc7cjwvQoQKL3ygfH/stvZI+/fJdrMVTCsVa/5F0cGs1nqqUqUF9EAUqydFDZK
AwVGe5KRDjhX/rPtdE/vvlYEDwhTDuQ92dHJufndbB1n7rUz0y3fx9OUWHcD1r1NgKGWqkdGPOwI
6zNikJ+CIboKRNh0YWeR1R7pZFk3X4XnbWM291mufmjlfAZO+WQ785VYFL8w+as4oIxdd7m7jVBX
iMzZCzsCa23t2sF+7/r6qyVpiwD2H9tq/7TavZpzRnYoqRv7ji+r5w9Ej8EGrPyudaJpabdGNogq
Awf8++QWcDfhkpwGIkU9+RDs5iJUrrqj1ZQ30XdXFkRU2/pdcYrdVKW+bSNLzZqWO8B47XI0vtgH
ycNiLFOfhSVYwOWvBidNqTDykJ8zTt6ZyPOy4lBqNI0ogxJ9gLJusASl4U8YDj85wxJP8Y4KD6W7
kKKyvKNckV+hQX4Zq2/DsybOejZJHCHbUm2CKAt/a+RaiRwxgbX6FUgHwgTvhb3JxlYMHn7mKlbP
2Hp54nUwYQWReQMqntK+4JDAmWhEpzRhYKXiYbUH7TQY3U4bB8yQ6bkwQf7rQ3xmGf3K+AT9FoOY
WljARcL2NmSIzkkdojQy1F2hGE+TxmQ4d4KG01aRLKX1dk/A964pHR8iDRtK62lEBWTlaRDP8y1e
mPR2d0716EQ8UVDb1bnR4oFEQIhKCIqV0JrXpcx+GcFMq9SiOZ3lrefb4eNXHmQAr8wBD0GIBH0o
kZuXhDSyLV63jvtZtZT9sJ6lTRvvVpzIU3n+X+Otxn6Y5LuWWBa/GbVX3B6PMsvwgMeo6/qQoaZa
YsMvOf8w0oGLN856qbwTffyF121r6faNZBHCDKODy61GpAkfIZEyd0VrnxUF1SqJGVvbxIBg1Uyr
GkczD14MrCNuqARjb4YC1BkXg+dcH+33puzeE3W8u7WzK4rhG29zhiyf1pwJbgPojTqgIxBACdH4
uPo3cTP+UA7XRCJzk0YF79mucZDUr1CmDtKIeIuA/dbssYllWRCT27rLr3koj0UXByBZsQQtckZX
Qe9GAxlEU3FcwA54Mio0b2SF57iXCU0NaMRvduceFe+z5Jc/VLzmoML2VtRoh8GZO8Rp0bx24S/x
ig1gfxAvUZdF4PUUrz2zD9rTs3rnWGdplgD6g7mRs3NsbAbBtIWw1uVXjMKRHW547WBVbmRO+Etb
AZ1cUjoURDUFtREzOH82jGtUYSGrG95LKiMiIp7jNP9XTwnORlKNAYANwdSziVAZMDKIiD2CZ0os
gKqvJzF7puxDNy25EmiKFpKJNb2NWv5b1dl94HRke/WoG+udQFcWGyGxUDKFSw5ev+1f0iFhRlj2
96qGV0gQbNJ+NbLWN0zpD9Ar7m0h2HVE25IZX+WKK/E1iCzg7FTxdsG6WKNzwxmAUwIbZJM8x2q+
tnXzU8+0Z6VEUd42L0YmD8Rsf2p4Yw4Oaa4riDpP2XJZtoY7MFJ22H/ADmiN+JJbNpnh46FBvO5b
jMJXhgdjcKQmQxwNROGnR1jW5CoKsz7XV2JgcG+ym2s9FNuFZ1LQmVaznRI8s7YKqjWjAt4TYHm2
UrZjMf1arHB79EmGqE8NvVUBKt2Ka7z/E5amHqOXAhdyZJSPJAkInOeFz6TobbE+HweFLMtcI2QM
WPmbY5Z/jjmc24od6iB/HSYRMIG42GbSngoYwhm6IVg6CkvrRn1QfYxrc1oURl5zk2P0z1McdK9w
0E0Lz1Rbzxc1VF4NjqrAFhgZzW6rx08oMO+sGL8ULzpVNUAou3ikbO3mLr1aHJKFVrNx1SH7uGkR
xGr6FcUx+ymze49C4MSIzMSAOlUt22Mxh48MZLabRpuhkYGNM1Eq4VPDpjrR8EEL2tUJErsGZNBv
cN7lRcSS17GhHE2r0fpnj80O5ToIL133DZ1dkZF4jwz7NGEzW6J42GvTnIeTt4fleI2t4TPPqHSS
Sd3lIdqNntyCIbf6Tc82ruJ46xZVsyL7P7Vrme1AvfQsC4Ee1EcYTv4Uzj9AwoIIZMxGT/lyBkXZ
tIlmM+MEdOIp6ilT3e3Y2vDR7Gkh+elUFUiYHagA1TDs8qn6Ho2m2eCX3knqulLvT+no7M2I6cqU
Rcdem1+6YkbHiIk6LwAQLL53Dds0U4ZvpTJOYtHMNtp35Y5PlakB+hpR3UeT1AEyvuk1epHajp8q
YrFnl+wLqzz3NdrkRH52o/djyPZAB+N3qnwxbKynnvqkx7g9DNaHdb+bvcwP0/p3NutX2ThvnODP
jk4PWaH6iiUj/FpjaJIPIH6b6TPsbUH3xtM/KDHU7Lkg8nLyiYt/zA2zmAg/fgj0VgWrqUX6a2Yt
Y1C937qsqGEPNiwjqv7NYiWkZHApB0HjqfQzEeYOshvItVUH+WLZbyGeKR44pdRNTVQ1ZcSvyMjL
KdxAsdU9deqtid2P0YMTnFGUxsvQnbQON3vVuOPHfGR/NF9zahNiqXYRTul0+IxUMqnK4Q5M59L2
/TYfGOy4AGHNcZEyvUi6GXSQWBjCnxIUipj5Y4VBhLItP8JEfzHc6E2OCKPCsHiLamvamI4y+sKG
euGgyedEEI/OM3XE0bj5AR3dJujKWSNOatPySYbth4PXP4+nE4fspUzKi7RZLzfiOVIL7mdEk5sl
2C9csEZjyGS6nKJv2ZMgBdzrCbvmjalfuAUhdvekMwaTVg8YVYfkyzXSYgX6gMWEPTzNcWjtPY/3
3moRACkuEsSpCQYkDx4jGNVuPxCCNCs76R7A8tvN6AjUEMgdCQz87FXU7QjIX4U5XczKfEmqZGuq
Pci+hmzLbMQXRQgl4jtlUM91Gr472uSgpE/Mgzql/3JWizurZVZCiodrrEqDdDzg/9rH0GEUcQwc
0wX79X3aFNK3XUM/xF0eUUJrxyYxOtqBRP8RmQ5Mhc36S9Xad6UN0TQCCM0RR77EM6FOkCvf8QFA
O65HyLBIw1aJiVIzm8QRXc9bKTk12Q0D05CV9syuc2U7bk2kCsCmei5HPzJlg7hucpH4p3YAaSeF
wIChp2c/bYlR+ZfmSXvAalLDrePmaCfN2aYqcHFpJD8WLu5VqS6eGqIjVkbKIN8qq5Ok0sgcQ+FV
SOa71sfzNeRTfsIHN16yiA/X8OLRxwlGqGIevptx7/rKhBUfw9qnHuIxcHFL9Tw8ddehUmAjsPIG
s92ya6GCxnPw1MYkBWlOMA3DKSZ/nASx7EOhQCs149Sa+nvr8ejlzit90l4yOF+rM+VYEv2YxsLQ
JIprnEmPUq691d/CtPlVsZdSXcXgOVw0+KyVUbftosY6G2Y1bByZcdA7wax9h94i36MEw+V2Mh0x
P9eZutMxfHH7YpjvUVyVo4YAo++Zi1NXZja5JHXZnalgT06V+4hfADePmbmyieSxuwbgpbrJhNw3
+nAVGj19GCJTFZG9G4hWHmjKAhr7czLWF8RHu1n1lvcMXday8h/Z/Xj91+hUj8mm/iWgAmti/ee4
1pmN4MMwSazneGOCvE1Ai6zsAaghxe3V4yJG+hjDCqQGZwrTiJC9nPdFzb9hfrkDi/My2/FPOMaB
mDkX3Nm4Wkn9mmviqHRYv4nJosKou+ukLWYRJ8OcXzp/CeCsKM+IqPA21YRM3xlv7EHeCL9tqRu1
F6GVN5mkOPGLS21lLHxFOZ+SmvxINo9cxUvzXzbr2Gq+3F7wNbePjEioPHH30AS/xhB1a6rt0nGp
qTLjlBrmI62HIEoQg7I3Z82dtK+VKPbtCGCChQ2CpSBzW/to2j0D08Tu4a0yGoLIXRzlNB4MSYaZ
0d8qgRc2txgXKiauTzus/40S+1rc1TnoTe5JPSQO1tnB1/gep+yVhemOV/Qf4lCkC55yG3TjvIxD
vMq7MlcmzF7TT7qCt6QzzR27XDhLPRxfJ/eTzrqrXAuyS1mCvbU2gp4ExrzivkCOA2xoh5ge2l8z
FfeyRNiA4yTiMY/JyOUWd5kMEJmBw1701Rke6FtjzKcGVbTLtrjkGYWXgSsaM4sjkDzOFvTqEm8w
k3sWtix8LZgMiV9lKQxNKgtdtf7cqD/rTn5zafKIMma6KJhoRn8jA1eljgHKtP1ILshs7IdEBFrj
fbNsQV8nmCZ1E0ko1bwnpz2wk2qLE4RZfQe+JaHoUezqWMVpem/N3jiPOkyiSW7JTsZCY70W8/BV
IQkdWqyuLpCFUB1PUM00YD/iyCQJ/ZD5y//8rs2Gr6GGUVvxHjfZr8T9CEnod0YUjuJ6LVrRrydi
C5IcGrNmvGFdXYtM1dciH58pn86NM98sGWIgYhEuMbB17ieBz+mTlwxbNbdWMYvqkk5gCLu9qZk3
M0+UFeChbZmxqSlVvJjaaHyyhSBB1mJ2xWc8tS0oFezxFiOoQQWB0arErya0yutGjz4iNFKrOu2c
LZIs2irLHwqiDZVhodA79x7T1wQWtYnaR1RVgbM4FnLeyH1tOfZznjD/rCKDeUQ9DuoJpQSTL7vY
KSrHiiqde9Ut4qtm5FkakFrYNqCVCAofRLGoN49T2B7SLD52cXTm2XxeirqpGi5uH72IuECDx/LF
qatn3UWQPM1kd/KcgiaysaJ0HqmJig07dUj/mD0D98SCZyTqqS9x7KVF/k4A+6rr8RK5Ylq+6gdC
rmO5eFlQpqCAyxOutzwJCpvsKmJkXhOV9swS+RYoDVrrmVzosIKorAJtTqxNP9FP5uiYa4u/EZSa
s3fXrp20VV8p5EK76l8MMvr6WH010vFSo34fFmg+9L1ewBpd1lM8vZtSYYRCGUBmNb7p9KuNhkMa
LlU4hn6dwmrwnooKJP3g7kdF/lb23WYz4+TCr3XMQ1QEbFwT79AlXlD05lqvkldkn5wTzSGsPCLU
wtzHgwrCJUEHPDEiMx3Y75k++Fka7qU+HbUEdVJBJoltuwUmL0KQ8pjS88M0o+OgEhYCBMIKLQbV
kCGkpiAyQenRe+0dUOAn9/cneKoffUi5G391m0esxL/mqGcyIB8ycS5umey8pY2ZxEZm6ECwI9hG
dewS++o2iBYVe2t4wlcBnESifyo1cXLhB9b4bEWf70fR+NmQ7Pmk3ioKJunx/enFX9sRouAlLz0c
Cs/MWeRbBZh8MQec/Vxhli8S79oUWGM89AOkhL6aNbb0FBGC1EAv6eP8MSjin9XOJ4d70jJdmBPe
0TDIu6rsf7MeIw0Z7rEiHjn2zY0hsksJycICL7OngL6yZfKjaXwldxVdr+asRocvGZOSLxkazLN2
baR3lQ3IBGt293nKDdEv2JzaZCGH6s/jKLtNiOZz7Q1w0F0K69+sOqfBlYhayWrHmrOFo65Fja8w
UII8HAyRc0E89Ge5vT82+aNTotfcdXei03d5ROdkjHdZ5w6ysvcO7rnTNM/pCJ1XEMG+Yg69aYtk
WHfWCHduxE7Ams/HFPnNrHPedK3GKMZVl2xjVwRuNGClVpS/WM+IXWHhHBJtUczskMOa4J1EeVrA
M2GqPfCiik2b2xfkFi8MPb6sMrslkfUUM3xWsvK3NLqXBj7evh3kOXM9hkodiCjjOuQALjBj+2Y8
ZTsjIzgm1opta2Y+/b+LbZFmOgUqJXPTWTFCa9f2aBDEZHbxNuF3XfWKu0U2+lDM6tVVuUDtIiL9
Q+w0Gu8RAMVEUZjUxqcy5hCAEIqbJWemea2r6V3rIb7ZAGNbztCxLN8rwX+gRIehoX3u25s5/Q84
bP1eU3aoCC8uAXhIsf8NFIz/cXRmy60iWxD9IiIoZl41odG2bFk+9gvhkXmGAurre9FvN6L7ntOW
UbErd+ZKZvhD59AlYAA1wPdkQrtyOMLx+KONXKxQnExfe9BTJj4ubG1EUQfmZuAZmnOtCggjOSC7
TlEeJ+H8kagOw+ahjhIDrnv1gOZDRvYvUdp77vZfWIQD9gMbLBkjwoZ6GkR4nDVMwBN5V+JZq8lI
IL3A92Nmy7ad2QWTl2rr3OyNFUPagR/q3dErwFfzVVIPE1nsVMvdyPLKNniidOM4asUbDzzlSOjE
bhaTBlhY0j2LNxlfCiPde0uvWL8YuJ3ZOniOSQcsEpf8v1tdLqhWERU7B/IK9i/1MHqx2llJhdfJ
apgl4KHNqv/pMrU1kU6NueLLZi2/lOPIelTT9JNOcLKKGeSmJOGrQYuzSQn7xE+qpubd6v2TL2np
m0Pt5sA72cBSW+bGCAiLw+4RCB0Rebwk0rzoZoiIlDCrUD5GhTh2+Mm4T1z51hTf/5QZfGzNHB9G
7Gsgd4neE5DfcU97pp4AiWrCrRiJKvAwq0Rz9og6+6hRZjj3LCu9uj1rOcCubjz7Wg6M1gm8fATm
gwuOvCyxBH07Rdw/kWCDUsQoMzUQ/Lm/Mvjw+1HXIYGc33nGdvQ87lvVC4rogljFAuWPBid69R1F
codr3V/ZiUciuPfODbXrqzGlG8VyMlxbfBZs6wCuRNDSfO9JupR2zgaG5tR1N2PM9Kx14iumrkFE
rL0jxD/fSOCkJ0c2IYSe6FRJOiy80XSNp/oyOdHNBqytNR4CJx55uuuXR7fpzlz6fbZbjg9QPoSo
DxWwr94Yt15boyVX3uEJVNhFK7yttGve05offypSXH71bp5NjFRUxrZ5gEnv4qmIO5i+l54VtOOU
r60uJOvpfBo6ekjpsI+DUcKefs6ioDN8/jQuZrbhcZbRBhXG6a3waeYBa9ljn3Ex5GCfaWNeoTo+
sa7THlFLLlzjz0VabuuuVfCS1VkXpO/IkJgU03UWXJ+aVigjwVZcYl20FmZo032KFimU5Ta/MAlC
DmOSa20BDtdrv4t2eE2/Yi5XPSqPV1fvTjuGaGBYBa3O+66RohNsOYVbXx32RJNA+Yzi5axL8Bdh
Kdg0y85FH489l4v1VGAy1f34TyRZwCt5p4rwMWvCK/v3S17AS4y15SRbkMUp+cbZSxDviMoU5p49
69HSR2Le1k0XlGwq6rR0+6W3vZNeR6ckhLEO8t21mrPeRZfI6i9GF74KgT8h9ZifVdbwSftce8Zp
+igK1p8NlnUgPcaDM/hvMiUIO/aHUWh0iuCDwpXAwkpuPE2ncA0wjGaJi9+7Z6uHI+vxKnGbHWWx
W92334YpfLToWUOLPRlO9dQN2gfSzL2m3h5NwHlxdZuIqabnhHYJu+SqPZf+QFStJCwuUrjZhbYv
hNkcTSS0ZAnQeCWjM1c8Buucay99c7hkrwINzKXpsoXNBt0yWdKbG1NxBEKZ3GQuZkRg2oeKexTX
DfpaokpuK8ghlLAHDlxkkXW7nGJRzU43ZJQ3Ax+zsN13eyzfHDIupmLZnZbEEgyCg7H37Ba8PFzP
eJ5Np9tMKvt1K0Llbnvz/OHsdCRhCZobUX7uCirF9Q4JIevrF6t61VPAgcK6TNp00PhyRIO2sM5t
ZHOCxuyls4b/R5M6NynrI7uPb3LkS/1OFwgYF5q+kSaeTdYV0WjTv8Q/spqd7qgPU89J2AFYFHuu
ZnjCUXAJCqgaXcmp3ucuxClqEmqKATlgD4hR86sPuMk0/Trb2u3fiDgf+wUy3y8fqNinBQ1b2cAQ
u5TBEI/sKAttdCg8sPrjLjriZ8Ru3ONw0la+C4kAZ4A5/hBlujU9rCqNbjRlOmf4bRg1jGdumCmU
CCEdmiloXh1xefD9LssnN8aakT6GGSCgmGfpb6C5KCdE62b3qb7PdBJn5GKdxjtHNJAA6+SA/p93
dZ4LknAqMan95KsH0iKSjz3eGxoqwFmzxu/lO0w78jx7SksCxXS5aWki4C28MvOCAcB9j3Dp1WF1
sGh8Tzy5Ua4mVyBdjz53swYjbh5DOxhW+OgHi1toEZ5nCDZD8W/W0p3bM1JlXKli8KrDu5F8SBXA
fDvZbKMkPdBhrOgY+QQuuW7978o1d56i25A1fVyvBI7UEUfi0Gdv1UB+lHqTEbuNkSu6RTD+gVP/
EFN/ogAJs/5b3nUPIxnslPiwbe50hP2G0LbVQ9Y39/0YfmGMPodGDaCleAJ9ifgGsSrWeWUrdzxZ
C3JBJNcCunXcyfe+n3bdTIWHigM+8a9qpFYQzI9VXamxZULcG6p58IfHxudr2F1r4pkFZVLK2KIj
PpoNjLZwMLc2oe7/Q2nwygjZbbhZfXPhgoSvPfi0/2Yq/5q5UVd9gfP1Q7Ufi8HLJdgaRX+kSNbO
/C0L4rewdhP70bJ+RDx9SqKlqt36OrIqL3UkWQxo1Mkz+0TTrkecGbp3vHxuUHdXN/my62Rlcxx3
7lVN8pTbcIicR9wA5BXQv13Mlfmy8fAmbEkS+8J7D7E0Tr8a8FxwCp35pUIaR+z/4bmYuovo/I1Z
I0aPBH9cB62pDzrSfaQImNP1fZXoW5jcu4ZpJIE8icmCSr0zXxk8WdsE4gXWkYFayj7+JslEfwPM
BfHV1w7KF47y+GDL+YTOhRrIMcQ7XuV/dUUorqGLR1QOEpxGqALLm6xVz6QCVs4gkP6vIbTRUuvY
U3NRo9u6ZlCjjSeOPDIylAnszrg6LvldgOA7ILQbB+ISbZNBDrLao1189OVWYciglUSFv26d4H18
nReipEkqsl7XNRDoqI5ZtxAlTMC3JkR4G/ZbA1kVj79WtXDMKprnzy6MQ5x+Vo2UHnbE9Qg0gYNg
igpxW7d5+lSWrx0FWD7xmgEHOpmuTQw73sUFneSC284dO5noim2ivkR1S+2HTgA1ySGMTn9F8g9X
DR8pOKYCbGPDhS1HHWBzRXUOI1u1j03KSIA+i+Gtpt9LIQeUuHW5CASjafHDDwdVUYxprhuqagcb
11C7TnEGmhngKSz2pujwpXkEoDV/lxXGvLByflhkrzVrITaRi4ITFC/kr+gkiBGm465jpBsM8t1/
snhPJsoDxteQ8DhP/Hs87FvUFonzuvKCtsmxwSP0t4EF5kPhTKhwhUQjRu2KE5le0cDpnzmcSecv
rSJnjSWcBbnEDn8S2tMbw1lZzeswP+k4R212leZ8DHEUmIO7qlywaVm/mXrrMow/E18D9uV3g+Q2
kosNI8jXoYjQoBi5DhctHiKzQJjA7ppjlkGj4KBQRfvkluE+nggGyWhivQKxA1CS0G894ovigFXp
tyn+om5m2aIxPD8bPCjEGTY9uoY0Xizr4PCi7RnlKq8hhfbk5zVUOg/0aPpW1935f9wfktkDcOrv
GWNJLNOd3zkbTRi8TFH+nHFntSrEFOY+Wn7I4la+ARF9EqWxnfQHB04LLRc3m/+kitoTP2Q7kqgS
UACSE4XjNfaSBoaJ1d67ltwIPWymOHgdNWNgXUzrjL8A6knF0JPCDnbgrVBVmfusTJqgYPPTyRfU
j7VhIzgkydFQO48yJb3lxKmZcM33QjhoUfbJzR8sdi2AqYprnNjXkQHUbJpAFACUmtfMyJHFQPkV
bElHHHNSgpvRX1yeHCfjkDWRSUqeWQtW71ION8Yv5BosIoNZvZc6+iNZskGpRzX72wltyQnTE2Ax
FlB/bFj3lfFg4a53eKCI+PFgXyrM/q38tKEqK9nfG7hb9GHzgwNFVtppFu0bm80Hiz64JB9vOD1K
HmyPWBU1vyCMieY1QIaw3GDO9yykWGOX8Dq1i+pfPz6yK9q5rU8T+K3QiPXBSsT2SdfpSPVw2m8Z
/KkYIDu+3ExTPX4QI6ep1128pDqHNH0r1P0ec5CikigZkgOw/U1IEHKJTZBi3kxQSzK81ODOBFtu
bNY0FBrNqYjppuU1TipxSy2hqV3RZlKD9rd2hzB+MuPL4rN0bARxZyUnn/4hCu4nYBtet/b5Ztb9
MUt/RH5SGpDt5skhokagnpGc3C8inMGfTn8tjIq9Anc6JnQm6X/z9AMgUOQvMY2EmU4pN0W3Rk9O
NtVfLRabYDRoiuVE1l8KKL42kT3ob+bHbJASo1oEtZ13lVsHI13hyp8eSJauq+bHqvLnKL3xuuWb
9B71ECxlgY3UmZ6LRD/rWXyMW/dR01jGQn5btm+hvJMQQLHI1yaTnSTUqKubq9jvuCkEiBFfLcsG
BEmgIawsC4zgHsKNi5Grlc2OBOuZK2MpXxx/b4z1M7wStMybbN+SgWoTFx9yCPrbyHH6+zvsh4fM
jW7jVFFZ5YHXq70lrhY+kKLdGChUZWsE9izO3lRsKwyMRGQ2aCrcXdja58znmjgZjXubEoz6sTs8
abq183iP8xPb4m6qndRvFDQEpf4D9D3ANw/QlmJ6iZHeT59w+qOh9DgG6EyxSRb8fxCb93YmFicF
r8zp4KmPKDZYLqo3n4Ok49FlTH+QmfHSQ1IHeo/w0u1BbZULV3ZnZCQp1V0m6Tqr8GYlrG4E3Epw
NGbGbDi33OJgapjUvSNv3OtU41v/ALQuaPmfVTTt8SmeuaLCj66XHF7QmxEwpyZ9kO7w5Y9dzjI8
/3Z4WZSxOszJzDmlnQx+I5MNyA6cOHjGidug1tt0abv7Kcx/7RQHLQXFJj3J9Cox60BF2cZLPStN
oU5iHE3WPwYezd7fx7xEde7TGdWj2CC66CX0B/z5tG45AJfNiUiiu8npDcltlHxW2z5CYetwulHR
IputgzhUDdj1Jz78uNsqndWYdZYJ9sSZWTDd56NOP2D3QD9UVYEsQvNYtX1ZcUTz3meTT1Uswd4w
m4/+MlI6xYaEhk4E+DfDC1KyhCOTuWHPwuoBkv6iKrBNoTIPcZTdlqCbHL7cr60V+9DQEFsIFLTc
LMkOPrkWTxx7QYN/AMpl41cHSc4DlljV/5rFh0UlLr2MlreN60us67RlvrGU3ZkD0uBwjBHquVxg
2pZUu+g++I8YMIATDCZiky6fNVYCxTzy1tUflUXQ1vixll2NxcufS483gAHsTqrzmeviJ72rtpN1
kurNEsyTRrYzJkgY6quKLy0kBHucBDaMmbY7OB4ZfK0toBzAGqH3VKWTy2ibu9vOIyMTR+7GpB5y
Z/uJuysgaPUzSpfVvTsDJ0HelltMkWcaAX7TuiJPqpe/Zj++NW5+Gkv3I8UWmLXikNru58CrzmR1
Tu1ogI3GXbUZhUc5tUNOFyCUU01V/jkJwLkwHJ+UGq7zQJ/xOCxpC5qZcxuB35eCcDIfyaDqZxKJ
3k6vXe/Vb6hXsGZohMyNXppszUgLZl19AmT7yHrjLjqFGhBZXySANq0pXztDbPH+U47af/Qo/43T
fCSi2Pq+ew0lne7YOjajwMCl4gZdEThnZ32xCgZnXL6EAuGqaua9q6Ivgc/Ei8e9FEPg5+XFLHD+
W5xZvtKOWIIADVC7u+R5VWedHJN3kFWKQCLpm4Z3C3u6hOscQm5sQfnDbX51icfqqe6Q1uXbbSeE
bW3r3onk4GeYscPxhK9kJg3G964oJhHQAUDBbU1DscTPTbHCIvnUwIMpaJC++89W4Yuz5N/9yj3F
hTy6HWG12UJw8epmo0XtLppbkt42gnyE4xkm09lpXDJt+YfT569c9775oCGD6g9zmR+LRp7wkD8Z
gjd31qNx+PLJxufcE4foYQxScoIoleO9LxGjhmR41GS9huz0OiQ21aQhZafIkTUkEC3Xt4wDW73V
MBAPnqD8D2qHTJttoWnHtHYuAz3G2uQ/Tz6pIUnkcNa9mzmnV3gcQWtGdA1GX6oXr26LQgDRm+Jo
Vz95dPBRw4Z9Q4zTTe+wvMwRKuDUYg12CF9XdPsaFJlWPD9uOuOg4y/CRY87iUCqgPP4Sjculdvx
Y+VxTDi+s+u1+b0fgDDw5XiQ5bwds/6v8y0u/+H8L5aVswOQ7G2qyv9sIgHIo360wrzYwIDFINSm
h7oa5GJRfQ7t5tpmTaBPCNleY2ydmJBWhX7TGiMZoWqviY/IhdRAoKjomGBagbQlU+cncrqbg2eH
lgeSXUdrJA1eRp99CpIDbKEKv62GPUMjF7hjox3rBoG/9dQtxrsc1tmtMSauVWN6YdK71FlxMKv4
kC6JJH5H0wRon6zyMZQY8DSWyVBcmBuw0zjRpaTfA0DIDi1wIzhw6uKbIxY4+HDoQyfQLabN0Sm+
h8Wc6M2Zvspq+xRSvOfY0cblyJ05ZaT9KQrtU5INSvvp7JN9wtAAvhCHGk9WmGJrcccCi+I0c42O
QiRQmy4ahIWoj88RLghHcGnVO//stelHQbcMv1VuEgK7tqCRsenjrYy4c2P2BAdAkWxoaftWM97N
0v7HKo2RA+lx4Xan7hcBin6Nq+Y7x3HBX4VS7OvZHUmXNXZyn/k6Yv4AH8CmTansa2jTzzpv/kTN
MBJH9St0Z6DN7GJPhaL72ovTbTKgpdVzsgX5xc2XP1dBMLNQokOb2k2+KNeO2CivnNg4FqFNdrlk
GuXZhJhr3Cu89ZIPWyu4S2YUeRT2eLKbx2Eu7Fc1g0sbvDKWJLq8MzAZct7w/8pEGUwsy+FB+89I
ppefnSrSElcd3jXJL2PJJJgRFymeGj+O8gfPk9rOlsPW7fJny495BvGcUv5G+h9Kn5aOHHv5c13N
j9XgbojXLKkr2PGDD492qIs7LYQX4Isv7TyeiabgnNQg3MReSDGE1a36JV+Sav17aw0HW3O/vEYJ
qlGZuiJCZWczdt8coDn/v3PDUh38Md6bbrh4fOpTiz1vO3CyZFX/6hIXMAvQcuk0/aZ0dCk9CnRg
f+vWeqmdmPVJrZanjAIDitTj9gmX3iPXS2oRhvAMx3Ve6cKYtzqqPUL6terxL7pRDTM784m7FRuS
MSdbr0FzVusM83NP05hHhl+PjX2uRwfTTG1Sq9rF0OYPExdxU4q3WdE5zpRajrz6VebUBETYc1vF
g5nwgw14uTmxUedCx3VXtUYze2btW7Y0xyppX2LT/i3UTFa7pLKvIXWZx8MjIPxP+I/Ldvg86cYQ
UHZJGa86aGP4koPQ7nLxzWYTb33BIMPFf3YxW6a+fbVKZMN27AFPJ7O9KS16EOmDw1TBmVW6o7fJ
uxL/HSxSdwQeKSS4w6VHxW14OVcJZsspvluzUIGiRJPsdE2bHtwFvgBbp4InIEnxuRi0CXgO6HZp
+1g51d5DEcZOUi4uwmMfjYFdz5/kNjc5yyok4IPjTAync7EVYOfMKL0PBhpQdnN0Fif483ZV1fzp
1EqDUAe93wS4gc6ZNj26ICHSvO4JpFVZ0Hp4p4ce6OSIXEUyIHHVSyvZuCbsBuJ2ZjYpXrUaSaqe
hlOJPQ/4OHFUw9HO0jbutWmSMhl+3KH99ej/ZXfJPi55qKlkjML4FvtkZ4ryLHHStjScbXrTv1PT
8k9Vdg8CjmxfJlu2YfWTZ5pvUcxNwZ685xIHr2mifiTl1S+Scz+JzSS8Jzs0wILUtCTr+tPgyE8d
k7CICfVXxmvKZqlV/YfA+QO+YgUM8J+GJW1lE3v17HqHb+Wgm8S3m4GIIFuCmVW63gdZGl7JUO1l
TzeYZ4ldTqdPzbjbMSBTLfBs1cTG9G76MGGyaZ7HViczj2if4CmN8chq/l8TzVvOuYAQFPAQav60
qELldZ5sfBxcvNn01ZX/2PUtPcVGFbACYYCimp4ojktmrqYRqM55wRhSvvp2bGxGW77GdQFih46G
8P9Lv6Fnu2LMmXu0Q1xZt8EVr3zkn+PAn+qSAV/nHuMKSa/XGBsE2Iq1smeFL5aXQckGtdWPVqnt
iJpQ1G1BTvPxKbWdDeGhrF6cKnyvXKL6xAa2kPy3YigDLEAQVOz0lI7mAwURZzRgmLfDdQRiPM8p
LYus21gc7HIbg0XOb63B0FpN0IdsECqj+Qaun00UCD8Fe6oT8lkZxp01zY5o0xmA9qrlNh2Ca5u7
BPmBa1E++hAqpu8aNJIsvyyrYRZoH72p3utUS9hxDwHfJXY6VMPrhO1rmDyuN3iJ5lF7BTH2yOcc
JBOrGP+rGBSMySn8qjOb9wphJIfcOkTqoEMXbEb3aVzAAADtbFgmxobP+9KN1iUlmt022uvQDjbg
Gh2sJ6GazgqtjdFRqV3qTLh10Kg33S8foAUdxNAzBTacRGNysIg5MWofhrI7eywAWcV8NUnNFWdA
D1Cz9Yq39iQ4BlZJTM2ixwRZxdltZC7yLe1FdwlAeXYwlJRQQvBsMU5oAzOjAFGN9xr0Z9SteRgP
+Ly7lRyIYUfcgeVAspk0Ei+wHjHPoVkR+8utiM1D6BR7gu7MX+5rPHfRthqMBxIW2SpNzXM0zzd0
KqxA6lkUvMgcn51KRNjVFvFy5d3UbUJ5sv0+sBXl++jkQQ2F8Sj/D/LqLEMiyxbXUWvfzMXfVit2
JKnr/CboaVSXEKgK/8XZeEh6FRi0jxqm/YIwf6AULd84Ll6GmV8Z7I5rLZz3hNl7PTTQZC3KSCZW
+HXcXSz7w8qcteUL+so78evU7ffM8UCz36mpaAJLFthnPYwXt4/2kSv3OHHYJ+UHdrzf0qx/ySva
EB+SAjOKxgRhOviaqq1wWjYIxZX/GIbUbjeYxoU2yq1Cf9d9eUxNbuAZmY02BdTGB4ItszSZQnGM
ZKxUotbYKw/ous3dt7KpdBTa/Fb7xVK5y7JDeT9zD/in1E52n98dN9qEVUT9Ce0fmheT1nJ3Xdl+
4py+TLRXZS41P8SjN0OD4Ar1kzB7/zvRZOUpea8VDZTVUnAdy2UlsU6Uv5ZxfugITPF2OOujyT0k
sUggQrwq5p0c8SxJmMgN3T+O7J8dXpt2nT2Fkq8gMEbYxk3zBBmfPRN7KrKWegEFWW3alm2fRzaj
qbC8AcWb8nLcKzoDhqL5MoxoR+ITMUpM3za2vUQuncEG1SFuSKTYubuzT6zNFmJl6dW2yTnE+FpZ
FFTHdojzA8xIR4tPW6eAP/sZGAkWfTvpbsRi7KH7hHHJdbfaFtnI3Y5pfYI+PKY3aitPzTBxOazF
k0Xgl/92mL+TfJkzm0sn92yh5K/hEovxdfnXDV81tQzdNP8NtB2vZmFQOwgQ2dHqZB313JstiUwC
vzDFgxU3gbHsV0Y9vPCOfR+M+aOx6p9qBOPQcPhUjnYy4XTjw3FP2RR9s36k8xjUjRcnDA/dQm6F
3WA0b7QLcyGCD2PQJriShGwc+s2F7XyHcRa4iaRuVbtmoGLCCb9Was7fmMHexln/oizpLTRozGgw
zCULVdKHcpsrF+Yx94K+ca8GHbtT3W1iByamwcQ6smAS6l+sDXtcSSQBa8yQkWNGK3+u91zuLlEP
Ft8Ovc+qp9CrslAVYHWsi4WaoieHlrwvsVAMnAAwtB0H9pOTmM/cY7gkx+lnalQXb8bKmqNhS2Bk
ndsZsD7DLejsMQB/RSGDCfmI8MrTJKMtRg6LB9e/y5yLSqaOTd5tuhF7xzS39A7rbE4+wHwF1NNj
gIzRh50Iz0PvUICMXm5w5G6kZf/AL6VuWBLVCUnOVeP4Xdo5ALyMYBTiRsdblX8hLD9soOWmdD7G
kguNTYRjkBTDdh5vLBomKLh4dGVDf5sGpqG4hqJ5F6ygXTaH9Pl6Txm+9cQBMmPQct0WbCj9vfAx
5tp2STWSd6lHPcBzsW3T6e6C71sLXGrEBB/qoXu0WqKFBi7hKP6bWl6HCXWmNl4VCwei68sP1IZm
PfjyO5pNtvUMx/6HQyuOSgApW9cq6m/97D0ZXGQJ+u61VlFViLgpzXsHy1YRwFmNAF/LXDt5qIBg
4X5SQ3vt+gjmGexLfuHm0CK3ZlsrzW6zZ340tIczUi2hjdm5oQrhm2YZstUsmmvU+Fzixt64IJIr
gZBh8AonRdDwsmHidSJSd57jb7VR+0vz7iq8Ym1ysaqxhUjErmZ5j1XhfggR3zkjV6b0foXusg/I
qHaI70Vi3WFE5igFOp14MxDSeLKehgnimU9BDmYC+3sW0Qss443iNAc+sivpouANxqAxBYnLpBoS
oXHnfu81xZObMBJ02M5GLoJqgGdRkofuo/pkT5iBMxVoPXveVmxMv/rF9vzCbey5E/Z+SW3YINZ7
qnbFJO5uwTVN1+OgkiZkA2szslUzNeeVxhL0xcZ6bCnOhhaJTmbqVzqamJHCIDbqh1qhrEcNTWou
3eM/qc2xNVkHPfdPiO2IoP0tBCDuQ5re+fF41Zru0ovwlSPi1jSQsIs6oJpxjTmaQWhmh1m47czi
Hs0/dRbtqi6vXU7yXgFLpGycyguCZVF+8oYZg0N/rRPznGYiOzvwbPKw+Ox1uS1o01gZhQr86scf
cRKWk/3RsKNEbrkvrY2d4a31yfv1cu9qYl+wOkwxXk4j6JKDIWQXhcai8a5jqOgrvx035tTswkT/
5YDlk+C3h3m1NMoLC+YrmtMLgdNDzJ6XKePG3mADbvSsNMXLtVhPMI0sU32QAMCulo5sa0X6XTnF
D5fyzeBmJwHj1+AMLPrigQTmkTFrnURmYPny122esGTTeiaaK5npf81sXXDFXAaM5Is/zp3x0RMk
kqy5Qwy4cyPfR77HpQ5oAJbsdqCszXLZ2zfOJ+cr0LXolvlIbfwijFAdUGqrVQaLcIQ3oAMJgblz
ysgTrOysHpc34b33/M8sRocZJYfIj4CKbaBgFjInszU8d6m3h621NkvnQ9dA73Lh6rnStX78bisG
kjAMNLIRhoY4jJIWtd7eGcnRxBSnl3V6ssPqqzCnFzBwryFrJVFXXMGctsfskTzos4eKw1TYgxWd
c29byORfYrL+mtyDUbQ8OvpH5yNN4w3VEE9YH73qfpgH4US3gs6pUhjcp2x5dfE10Fu8Nm3UmZmC
4Cbt73CSkEfYKwr3OY/6lcMNqCrNYzsRdu7MaqMVBsZh65JE3mNaIrS3XfMoa/0fRHAMiQGIF9Ln
2VfVOizW+prmLNBBHl5pwUGn/GQzAKDxIf1BLLWpXdfiizbaf8OAUoIzyOXabmXJc4IiM7KMS1Lk
7HB5Z1jzZ8y7IpzYOo/g0Bp7OE32tJTBEMRb2s8b+pAyrWF3CmVFojPzpG0s3Q4KXAGRhgEpksaC
VbtYo/4KKRHX0GzYu7TLA6ASz9LUtr7H1XoAxbMSyDqpVRw1N/nRbfvLZkndW8yCtnNAW2SNywxj
eAdvxI1hJscMk69I5ke/517AN113whO1OCjWGFUz1hHsocjEsigXwghaBZLZDuv92CCKm2LcWjVt
V/787RhM6r1Z7JoxxNoUeVxz6qfCbJ6UmSZwYhvy0ROwgCZtXynqpYpgyqJXK/O6X9iWPg43UW8q
6LWyA0QsRGvJXfg/nF7XmMdZk4jmWJBcZwrRw+jgpnBGkDhuNTyK3LQK2MdGEFcsoUwtOvBvY6gD
IHiwMtfn10dFRtksMLFRv2cZmpkRdjXsIcdnWVEPONfjnFieIP2SgitwExYIaaT89xnsK4vjhrxw
Uz9EZfrR1JZ3s2pWElOl5TsV0nDbu77A2xaRSen1cVvGyQIERVBsXYBeZICX2bY0GHLIkkcRKS64
Fv6u4naPMwgSiuEOJ6+fj64PDYnbhLseEbnQuqvuoe1G5xwrvrQO6udjYxRzkE8RTRsKm3GlZQg0
BQIMKQViEPp3B9p5r0ZzvtkKFHLt2jrQ6AoYLWCNRwpH/mhO+i5LS1tUBNwkFbjsbPY/fH9E6sgp
LoAM0L7pjnu1K/6s2cauWiVUIkQyb4LByUoGTYWDOA15BafM+EGlpAxkY9yjrIcA2vjdIeajwMzP
PnFyYvnqjeyjDXvIdkK6LMxKbHHSYwuSh2nFgTynO5OEzabPHTfI+gJQsDJxYoP23NcttSmyGOJT
vwAwGOgx+OteLdZtV2Kmm+Ly5IVkxLjwpJu0KEHPxgXFMg7dJatEGIq4t7FUbpuP6dCKXQy494qp
IsWEPL71NCV95YZbQIc3IXxxpX5IAAmtqY0cTvOcvI5DPd8THHgbw9fnrdNZxdZ0bKq3a1U+YezR
t1ZffQARIYBnJTjd8vGnY9tw0IDaQDS2tJXtUXlgKWq3xwHui1U5L8YySfgj1yy+aNmW4CC6AXwH
VkUDMqI1LFAWL7WeikGL6d81sbQM2QNZZOvC3Qjnox4PbzJHfg8FWexucuutDUh0NbWCwC0weHKh
QEzTJJvY1pTdg+aY3Nd9J/6nPH4DWGqvHd9IapCwNcX0UrEj8exVP054MZye/ZwuKhoywSsRKxr2
KdIUbTBRD4YAaoRiqWx7MDz9xKt3lVzwODQNJYfCTn8NZ26CuaCzprO5mfVde4edPNJrr7fs8jX1
Z0Gr2XZ5i6+uZmmidyjYURwz0LMBXBFhvLWDIzCT2P3a7Eq1n+IwCmRFqN81Bi635OU2s8zgYEM5
Oaipo98b/ESAkq8C6nYNwmj2c2El3+VCpZ0BlW1jjUwOIWPCc6O51yINb2MUzycZaV9t25HqSypI
Xuk4rGmJxRfVO4K9ZRUtHZInT/LURJUiPT5jBSExx17aHq9t5LCRRrzli9Fz3DMGuMLb+DR8Y48j
FW9Q6LTKk8pgpaHjyu4NbLiafpQRMQtgZAaQZQYFvBOgRGg9sARtmdmShzUk90wWht5a1CW9Xmlz
nLr8s7SFvakMD8usPnxNve5fRDG6K8Cr4m5QxXpx3Wg8wYvncmQ59ndZ/8fReSxHi4NR9ImoEhm2
naPdzmFD2f5tchRCwNPPYXazmPHY3SB94d5zsfQ5nB1rPTnfvR38C8KC3DHyzFBAWO912LT8je1V
OEG9l71Bm5W64mI62Lcw04z7wEW5oaIw+0zY2VOLdNF2dhhK+8tSK/QhZPlp0n+FPqw6fohBnZKi
aYuxIq+h2HzbVg+uN2RB+0/iIj25JmMPX2nahkRmG2Tc2WmmRfoD+1nsMkYF5MkL/cMq0D5Fde7j
U6+Ca2y1yS6FQZIZNPgECpNSUlnNNrKZdk7uVP058XAjGEzeEofWsR7G9r5MhDr7qWFgVOQ9FYYf
7WAXmbsuGuMvqyv7l5bUz72woTKCZyZmmO742Mxl9Vyo4V6VkpuqNVHpmGj1+xmvOFpuY5ureCaT
1HWOMez+NUhEojRBzK6Ggfs6SSUGlkVGxMB0sdFqJCJYGnLqsF3lE1QHoTDkqLLEBmc8E8SxSLbT
GBSk45UWN1coee8CpKpG4rDKMqOGMHtMjxFBjNhYRmLbRncCt0Ks4djy4qLpefAk7wzjTPRefS//
jdrPT7OCr9O0AwRHTil4JIONayM2gmwFryP80BWYgpLlKnqZbGO5RF74Afzr0EeZNWI9uKPUtdcS
hNGLhGD8hpeR3G8EWaswAgrdTgbm+Brq8zAV3SlmCGKA4dnCSAlp1DOPxpo+Lg4jPpxalQ3cRHLR
m0J+WEXvQ2JCGEeKCIrhICXaJ07e81bfVI55lsi6f2Xik1tpxrcCoomxfLGjMl8bZYKoWFKsahkG
W9/38N8icOeH+N4mClmp+VnpYGOvy52PznTFDr1ktsEFzQSLWCq4JPvGRseaWH30FhgJ2E5JpE1U
eFssEd3KFI59DhdLrkN+E/iM7NxFzEeyZDIeMyH9f2HHR1Qk2PhlQxwCilbUo33eXAcdYl4vBroj
BEWASF3GGBGnPagiUCkdyz3ap+qpMIthpxEorFIR3DeG0ZlrObSAoHObY5O5uzkWf6Vvq7XlD2dW
F4IHqp8YapfFetapOrK1AdjhUUPQlgwD4cXtZZYTw0tUitykkbfhyWduyTZshVGDmXh1dmOY11NP
1wvMNwCxU9EhDm3bH5ar4ima5DeqiFPU5sVtAo9ymHv9HgnUGI5ApOgLaIdhiMy1jxBpYnldRIfh
PG4sX19tG7rGlA54yKagOoOohj6G1Qqd5aBW0+gUX/3U6xtWDr5427vjOh4wr/qJu3Pd+UqBKncj
E3rybTN/JxZ5muUjaIqq1zDO3QOj42KlyfNihEGTELZ8FpWhIBxXH/geQdQUMiFingn9gCs+XKW9
nm4VF/5eB3QSiuaYNwI1S+30/jXOrP4wtsnPItyYSGFIfOpSWY+ktadhSrIwnY3bDMldH/rlDgWv
BYDaRkgju5Gzn+ED4edVYjzIWHYfqZyRducyWOeBL941+W20avjSEot409Gvy7uExPKN4TWg/Jgm
AKKjD+QaGXi0K4vNZtU9dKzrNg02uY+BLMKbEw0Wwdc8gmPn2mdPUhUZKSM60YotzSAWQvA3WM7a
aWs7Ptao2MXbVvBTEPL2zS+RUgf6lbdW8RZ0SV4gA/EMUMwDwKQClDkqAz5UIuUOIhC4PWfJBNlJ
KEoHNBShCSgU/zZJpRmpSys7dn8JCvsxIfOunE4Ap5gJDdJtC3jTy/78ALMhSeTU4VKOlPoVutJi
8m6spypm7GEIaAXdFZwARG8NfE9NMPe6Q0HOzs176VrcliJgdTdWkBWNXHlfAjMtFJ2WM7pLiDFe
235df8kRSR4apu4bw0N3NzjLn+H4N47smynZ9zVO++25BB0VenYgRrnomt2cTG6egmpTYphdB26n
7vqOtZZicXqai3HmyKmn9liK9EtKHmxOlD97Hl/abLiPkV6vSf14LJOEbCAF1IcYTXLDscJdiYFt
F7wCR7gdjshX04tpBBgTbG7MosDwYyVSYGDA+52O5OTKWmb3Ae/zieSC5FbmeXtzPCluKaGx2OTM
gvFz327TJUdPcTeRLhYz2MjzG242QnbI1gAwlVnkHIVoWluHei41hvalLrmHF9MywI2a6yTw2voM
vIhDKwdLgeibvjiSMj+3wnhvXSe9lrVF4zBFj77iZgqt7KMTQp0sgVisa5rHIEMw1QN1Wy3QrB3Q
0IxIY8SPiNPEVpKucQzHEtZFByJoVYbM9KuQzZwxtp9U5ECrTJYDOETI4rT633jGY4vokbx0J5zK
O2G3X4EDQGnlASIujMBFc4DUW5GjcnYCIkanVoXniPFcppnK4S3Eo4f5Bh9+qKf0V5kIhBu7//HL
KHrHY959wdtHVVKj3dPoS5a3dbj4XkOAjs59H+OatSAo6Ksvsx2iQG9CtB3sSz+6QMD3xWQM9Rju
o7DL3z7o+l3TymU4BNt1TNl9YVcni6eW2GsU/ydPcZ0ClyN8w2E2UJbqo6XVxkfCuB5auXvmA9I4
u9lCTniG2R125LP19o2oT/Bj2SSXKNMlP0NYZnx0JzSdDfXiNjGtoyC9c50gitmINu3eIj3Hxy6y
ibtzPP8rws31p2Qw8VUXTODJyXjsWXGgTuzUiuWF+IgLu3yjraNgqFsHxmJEkQJnpWcIs55ymAx2
ETIGTJmmZeP84ggMzaXT2Ucb2NHGqwvElk3y2oGFPQRuJQ8YJIeDWhhmFbvGf1AT5U7YItxg4wp/
x6RN1lwSxHF1I7FQIO7dJ/Lai83A9gCQoGefVKxhJRcesEgdwaiDxQBgN8jFvwHTyiV1BA7AKcDV
IUX8bhSYs3Tm1X9AtCmuJ74lQpxNDkUf5Y0VLbwzd36Ya6c5G3MJTcb13fs5Q34OJ9nc8/IfRtx3
NzduqfHZVO0hJfU7kgl7FCVe6F/LnAhD3J3DISxi+ACUSNdaAzu0A3dgoYV0GLY083iiJVq066qx
SKlDDJDzRa5QyC1AwQZ3z+CwU5gpsa6VS6sZOSx8kiDr12OzeA9lP/HZo8GlJm7U9yyMLzBfTPzF
WO4apsG3xkrFOQvRykkIAfBPQvcU4hpjkwwftqrZAaxKc8ivXqDUD/C0as21SmZ4mnT3fj0o5I9N
HHPYRdzzgrgONMpBXx+y2X1zemldAQ/KcVN7wqCz9uX8YeWFPLdVC1+nmoHGmwFUoJbdmgziu6oN
uBFHH2+Hs1ytZavin6aoh18RDA5eFwYzO64drOp46aksFgMQMhbH2QD37Qgkd3BPKUW94QRN8GVp
lm9BgeVpEznCPCUjPt1dGFUQGkLg67AJTORuebVrPDHeJi+sb3TtGLNMYaX/cj9ztmGKtamMmOhZ
NF5bvIbjjv29gxgbRH3UAIvJZG3cBZ58Kyv/W0CsR/mNxM0EaQrvsKNFEvMcfXkw2FcJnxe4I+1T
i8Wh8y8iWODVr6DD9zlRE7Lyfq008rae4izUcgixF0YTIAkDobaGz2P1PEfCldzkhumdY3oOBmVh
x0o9wtPX5ah2Ze/lO241/FLWvCSCh6U+hB7hFu9GZAHicp2pfJwAW1QbAwHTXdFxwPrsjuJDm2CM
2FS8OhdyyMSNXO/sYZpCmMWWVlzsU7xtMoo1PCHJxuEJpnnx6wcvjTT5ix3bJpQyY0t6Bn0g7Idm
IFvWheos1KOO1JUAchhvyKxDoBdTTkPXteO1HoI3EDCfTUZseGw2XzCmt70937vMZBq/IuXNgCpd
RriEjK+iaW6iig92wFGDYugbXtXvUHZHTfZxjXev8qeGQPd+yxd+rErvwMERb2VMQWHl7YuByb60
J4rG9jc0wdi5zQMDK2yFJPc2s/q1lLEOCS8ByExussMu1Gdw0aHJtsvZ3rlqSesT/UaUgDJZycCV
eLWKgSOj8RBfyL4x1lZsQnaUX9oE+99zRTZmM/2ljsl0BmrBShXYcULLgFYewVPoanfcyAThrT92
C9tuRMhdXWd3YeH7WEX7/n2uSF0zcAf4M/2+Yt5rRuZmCpAEOOXVNx3yerB1aeyPtRe+mgXqFDIB
LxVtoiGW5Jj2aHUjd2dMkTo/2B7Z5RAefkLRHUIT9U/VDyv2hWlWXSae/kjR0dbBtUrIta/GvdNj
HkN6PqIUjhfxlyfaH7ame47sIwTJd92k2R0wULpCkkJWfiJeosi/kxUvEKkrv4myPxWffI/kZEP2
N3YC5sfbOndea7NhdUPOxmSkF6IHE9xW1a0cR2c3VtjlisilLHPe2o4/ogC5ZmKRBOmR/0uAWrIV
WktyD+zh12aFOUzVa6JZpobvvmdvLY+tJvqek83qiRz1lPUkQRY05Eb84Mz85655p1l/stnPhPr1
isdO7dPsJha4Myhnv8WH019jAqwFdUOI28i4z4GANtXOLlE0XrrsI0/MnelHm8HPjkZ0r5ufQryE
zo/tn1ybA5pU8fIxmy5k+4EWTlYdhs9oPPX4RiqyGiXr8eYhLdlwzodcG+zS1WtKRoMZTvzMN+Ze
a6Df2zz6HpmDecwTFwmy25CwXQ9rz/ix+W5T5JEdNBhglYeofiiYTatW7CZvHUE29vt3ETOSm186
hVi/xczyNA4nL/LxNEN2ZxZB2UVe5GPDPUBpjOUePlca/cXW8GqjauqDnDSLdpObw2vmHDIcSBgh
d25JGsEAN8OjwOJgPbvGErFIPAQr9Xg6QzbYdEj2LUq/rGcO/Eam0LpnbTcEKCnJHOhKZJuPwfCc
1cD3HiyPLQxdZs6Eobc/puoRXPau8E+lBfWanqYrt6yHLFEd4uRkpUitGshavIJ2uJfDQykO43Ir
IUBRlnH1jfea7MrRBabZcnVgIUGcvbUjBHxgK6zuM8UiGOHVNjTqigzS3PiSR4pM6K0fyNWk7pcP
yONEwznABKMC4Mo0+9ADqYTcsbJwmGfUQPhrXcqagVUCf26GN9jgV8QRCpikoKH/Ryux6jOBdeYh
xOGDkW3diHIb4etizrTio1ibtr8VCO5rx1thfkfArjNwTMmY6HXbmpjRhakLomiDksR2ox3xG/aB
pa4FygrdIM+2LzU0J677DaMV0N7j3hUt7Br8L5NzLnkAhYHUPJy2JDtRkmpsaOZDb6OJzaMv187P
CK0/LMYd+cSkWeCXUNGhQeWfL21piAI0zujf2BP4+tOZHiIqpUz9GVl0zg2b+Zx3LMvwwW/VaZyr
Y5ld9dQjRu23Ej94EHCLAKAyqwQfZpRjVfkYARV57EGB2boNEMqEZv99gO9RZuWencomzD5s/Fz1
+FKbT7n9Oxk/S9qCbF4sjrMuSAio86+Mx9GrmhD60OH36ca0mVajhGR3wd7sy6d50vjZ67/OlDtC
PVkx4zItPQ8dAaWNeJ/LF/JF11XXIZu9gu4yNDkxaGjiG3Otp27BFITQXlyihjvjlCQ+eSXzHpTN
EQORZHwjEQRNN5KQj3Wc7mIdHZDd7My5XzdA/M3y0TVuQffkya+k/AxBINg1xaWGloHNmSVDU7Pc
Vh+59zeVxyQtkQQx43Wei+ah4skf53tVkah1rId0E7eXunTWefzE40wCXbpu2Dz53J6UA98NL0/e
PyrvLmLU5Go8FMK+y2PJ2i3bBpJGkilXoOOjyOe14xNTZb77qBhyZh8KUHjQHohUh7/zSqAeeokv
GJW7Zmnz7ecyelBcPW057ojPOcY8aEzAkPS5G47gFQBL9uYPEmVFwtrRLtJ9lVqbgfTZSR61JG8v
/jdkcm2piU8zxZk1bIRiD1K3CMrazZKypPnnAPCCH+K8BGVX4RMw3WYN4XRDuNXdNLzZZrdToDZh
DSNKEY+Qbk5WkO2m9CPq0EeS98EkZyssCEMhpU1w1w9/k21eU5MQHR9V/MMUqT0X16oKglXsfXYl
/EIbaexHZfBF83lqz7rZIJjLLts5zXPBwTJ1D32MpayGg4ax1bf4sMwY/QXMBIzDJQMsz3huPXNb
1hQDBYICXBnW+NMGV+k1N+QZHDfx4urZivCDN1GOz5PZM0o/ewmpcdbJgO7oO+/QKlYy/oEG9TQT
dJ8VexBjkI2Z5o+OZAtXMyVT4M9MmqkvJ7nFgovS3sF0AN3E5eSLNYOdPROvA7KWxaxnSpZh4hIy
oYSh7qVn2CsHhuMb5eZnjajfMRGiYRvT+NPnungFVNHyF7bY42X1xSjUmGGBNa+xxaeLbtvs5R2T
530fPo8FXuhM/UsFGeeAJAOkh5D+78Gz4aV9CXJwmjbvkAqPXjmZKy6aDzNtTrZs1i17uH6+T/J3
03Vu0CJn/eoSR5XPzhVZBSNudx1iePLS5SXkC5sLmm78TsiPVAQXCH+ohHEP3nRmlmKYzKWMC7w+
HD7fQoBGG7bxqE8F+SczvtCeJOMo3HXhXTbdjOxHD/sifSNoJFAzG3fexcQcn8awe4YSsy647ADf
+6QJtM2jLftj41kPPULiwGlO5Zw+obNZGz2U6PI9SaBrz4n51qF+BkDBpkB052RMF7Mui5HjHGZ4
fS665KWPAKZgI8z9dINLYa+GnVW/hoXzLtPnnG2LFOEtku0ldG/douwq3G0Xv/f9fRWTBYFDt3dP
AaSIoti6Fr44/07Ljc2uHSryRlXpxU/VvphhCXrj+zTTD0FgCxoUMMn40CWMOGNv4w3l2QASolD3
iJ5EEUKk8/gWSrEb3eLEyoxZWHg2OayC9rUhDITElosRge5cPNYDk0y8L5jczklgO+SjeyfPQjZS
xv7v7A0Xs0sZOwSHruMpj133NlTjc2dHt9Fh15vlKOtrh4U8MavQxcj6zpNHd0zJO/3ybPDzkknt
KQ9xUkfuK0f6g0hxVVrNSXAjZbbFyhpXrJF+eXI7EahZoYNznBE/gwvldDJf8omZH5rri2e+9t70
XEISqsEya4SNSVlTP1pQwLlyQ4dQsj87/2Nk8EIE8JEwFfzJJQVN8428DvVndfQaTRhus+kT/Qxm
3smmTd6oQ28Xi5P3jnt9C7b9w7be0CRvc9IIOo8e/g+Y1+KquehpWYHI5wowOXtehM/LaGtYUzDR
ZneE0JAJGHe8H3JfMbbxLTSj1catXkjuWGXGawREIOMDgI7QW9dE/Wtx3DRolBPWi5iDVwb2+Qpj
8SiT04BukF0CJnRonhdnVgcw0lDf/WtmvYr2VAfGunR/4moiy9DcRCgMrbZBUm1ADOLsGBVRD+bz
EJrvNSYZjIRcPcjH/YeAjficP6coNjSa9LwkMEbHlyzqD+7gHT1NxFapf0yreLSnEPMB/x5sWUHq
jstLVZdNuLUb/9VBwbeEiCbWTSbZCws/5of0GQV7K11ce6d8i4acFdZ0Dul0W18+ZYk4jpRTY37L
NdAnYjQc/90DCKO97mua362JNwlkqtCwBf3y4NnBjneERf0mDXdJuSd00rfkqUASyapzF8l7NWAP
Bc5LZRFPuN/cx3Ym0QK1hNNEhNR8qC7YWxku6bh6mvtog7amzt6JWlxZgbdrFuYXJTjA8zqjjCcg
UXl4xsw/C5Rz6rsXC1Ao+ctrx/xLedpxfG99gmYrKBnz2IFtajbE/62K3CGqGrMZQ2tl72KLMiMQ
D0VnkSZ19QxQYE+pdQeLGKrQLaODJCB0VdnRxrS405M62jou0z0mQXY2wIGfz6Ee1yzJDyCO0GXJ
N6frP+3srfwx41OUfpksIXxYPHPH8KwhqIGCeWHFB4yB4tEwv12yJIARo04CfLcvALltUt01B7tx
T2iirrGb0fs6cPqbbj+lxRPgrA1m4VMHXGoljD6lSgNmPranFPxVO/Xbqm0wg6TIyvvE/ytGJL0s
bHjR/BGMVQZ3LXb2Ttsei7TCmRwH3yWKNKN2voQMrh7BoWZg/oE85Bt6LQVR0WZAXZ0Q2Kuq5t6x
LAe8IxFMs17c6vj7lJkf+zIFx4WpDoIq8NuVK401c/fHFDx33+EaMVtUJWjE+yB70Il9U/hli9n8
K93kno3Mt/RaAsB4cBtFckhcdy1TFv+E5++eG3eEyRZdSlEAwtGPjrms69zhPfS7FG0q6P8stHaz
iq4MQbFTduku8CtSidKGRzmD0gpLghFmui2ZGjACvcdjgIY0BF+VAWl/yQbfR2iBNHRQwDEDpkQT
kJeHQISvthVdwokfayzzYwWOWVgj6K/yzYcLqSrCC4fkMSp4d0OWuHF0N2rIse4oWR3jmEd4rt9r
Qo1ODB5R/SgiaJlTlEQGbztlUCmTeboay4QNXLxQZXMnxjVv8zB1Lvg7iE2wPN3lC0mLQ6VI5DOb
l7RGhD7U/iuzuJMkl7GMQXBYJQTOuZUXkdoQz6LuYMf1T5lRPA5dhifdR+CTBT995NBAGyhb8MEg
tC3kyplG+ud0/MONRN0/gJGqBHa1QWUHm4Aj3DEYykwc+XrI8uMEYvu+yh1WRn6OiipmC87YBP9k
8FnbLkVrqg9ljeVIiebJyktSAXS3cZ3hpjFCBXP+pubijjRFvG6UdqsoJiNLgmrpJ+PamMG0jbRz
r//PUV3yrBjxjiobj1qzoJqbU4dmtKySZy/FuGjr/tMJQF4QfhJcYo/laTWSuSNMpD3I1+6qQJyV
DUNHE7Q2dsW9QXir2VLXExJS1xBLNH8+5gwIAG2EaoKzXi4+UkfdRFxtPcP7QbXOVmJKn3SVHGp0
2IxIsnUdI18Mi/fCdLdubPwOaI3rIaRhMYMvNsTVRucsMG3WlRgfMorxpniZwGpsl7ngahREgiZg
ch0ZnD0vPQxhThhuKM9eVfxO+fg5QEyzyS10rJqS39+ZCVq6OJ0JUbSaF2NCHT/pifk9jSDImH4s
6BSMiB5If4S8RoLH388ph8oG4icymHwOHmtr4jfsNKj2DhF4QRote1eeqNjdard3AJ23a6ZdX0Ff
vXuEOqwsG7MYn9i2naMPVt+8gX6676PwjwccMzcqVFqcpxCwKIPp+Nvu+bKmhHjrwTWJRjHZVsOq
2NHt3veKkDtF9O85gz/rsNreorYjRkq3G8cGQFO65Yus9TOOhId6GeNoVpBj2AQ0b93W80KyF6Pq
Xxx3qK/q/MS6HFWOj3w+Aes2zMgO4N0/2p2FU7MyX4zaeEHMLHZpA+FJO1W8zV0DYOJwFk3yMeiR
32k4A6ILuJRU88AL/221804MNUQdO4XZHzDlkQxwN30b72Pd7wUX7QYSSbUe8uBXNtQ9uZcmPM6E
ybDPTTgxYHME5cOkyVPPBToVzQeLlq4mkBFgJ+NWZvLRsJoMasxAZDgNeWGMDq1HcFoG9piQjZUY
jbMuiU20TQxekVV+tBEzNzIHFpnbVpjOmVHiskM+KF38hqjJFGzSWdI7OtFLn+VfQyl/WKQjh9D6
zyf9BX0rLvmgZYtRbBD8sLWL9ac36VMFOI/Tk86TpIe5wYMNMHk1Y4nZJOyyGC4k2252Ng6biG0S
BFBo3JAOPA/Pk1t/NySWhdb4WqX2Nah5qUiZI2WkeXPrac1457FPEGmbmfeYdOOloIlFRKcOalZE
qk5PMaKJhaTIs9yfncJIN5mPxrAIYdaYVQepKai+Zbgg7InW3PBA5utwyN+aDFUyEY/fsBQ/dewd
zY7TOm2QDjYZs/UJkagqxHRQ6MRT4TAcDC6jiUPabMUT28kNIUKPQZCDn5M0kkVTneRyNo0DsgcF
aA5jL6LBJryUU/YCI+Ohlj1UHhSNDGZv4yy3aWRe27ECQYuDGWs67JG+fgyoM1I0yysXLELn29tF
S8eCl4UungfdPSLg/679x6rvT5PNbU19kphLRmdDvTR+F/lzMJ59Nz/YMPKalpWii89hNvkzfxdl
ETrpq42MENYibAAGEePEWplVOkGO0UTSs5Nc55SiDtwYzCO+VF8B5AAo26SXiXjQPKmvMfsuZaMP
MlCKwQhIm3znLCEw7luAGkb07toWOfndVMHAXFfU7eCdzJ9odg8hD69Xwh6boYFwI4ARjLP0RPFw
6uZpP4Jzy9P7vnoL2+hFKvGSAzIMS2NbaMi+1VrHSOPpKE0xQgtm/qp/OrAGrv8rcuj0EvAAyQQr
T4sNDvYVfq+DJu1BmPRtmMDd/Clcxj3s2ojbWMNy8foPMZ5tFa2CMlp5AOVCUFtTw3tFPAFUd1Tk
DqdXmB9aWHzY7CQVE1t57zX2gi3e8IM5H1DkHmRsHYNoYQcfi+mRWeU1CiiAi5A8jWMdYnFbtJp4
rOCW9xGMbSqyMiZaGsmGhVPYVMk2l/mdu0TNMH8VhdqqMDikU4lxn2lcBQmXreVhTlg1pC6pH8nz
lGqWn4aFEzDFqz3PvMcibHx+ZyzsED7vO9E8x0ZpblKIHiyG9sM47SRjfNa+1wRtbante3sBMoD/
JjRh64zPIc9WkxMXK54ton4SzgBbvCDYRpKTHpLCv1O+/UBJxP97DLkYu2ODdbdWcGNZImFWMJtH
ZYynZsmN7HGFrabavFZTtG5ieYXkuoSZsYrKs8p9cXtLXkYSt4g3wqlm+JoAZvWulrgs0xj+Cu9D
yuq9GMi104voML9rsaFp8CgNN6nP+FwSy7I1Cs2cSkFMsAiQ81X0MtOaIX5GyiW7I2voFXbeVxLl
H0hExpeIRm2CRXHsk5hNllUxVy/cpxZyGguNi1KISpYsNGCFkkZsdE0g1eguctc9y6A5tsa15V0a
qQRldjIZpCai2rWjv/czFzkPGvRsOKAr5rFiF1Q9eBQmZcJKrhxe4tZ/TMfyjNFmmxGeyjrlxkcO
hpEAvkwyc8vIvLpG0bVIPlu/34Y+ytMou/QC3DHT9m8EyZd5/OqT4KkT06aqkldgyRedVyj8zBMD
l4c2GQMCE2iXaU69bNxaLgCnkPPNL5Fe6WcFjnNlGfrQR8WdrpDy98tKNM6/sG7tndE9JILZ0Ecm
EJXBnqCY7QJkd+TQ1RMjWOAqFCWsHNjopM+AM8gDRfNOxFO59nuqahTv8Lw4bj2+GjlfsWey6/KO
qiPKsMp/TGWNu9ZIT1KoaxfFO7Rmx2YoXiQejhVmoxdzMv55kB3YIH1Yrfk9+siugqqk5veY9yzD
4MR8NHvWUVFGOycr8zVefLX8IDrF60QESruUzryxbue/+5DmEH9U1y6J75VhI+Es36zlrh7I4opy
Uiy6YQZLkj0akgVrWQ/ZKdJ8AjKzN4LzFZL0wEydOgKrBw4CBAtaB+XXnEkAijSdmP+RHXvUpbML
Tq+v9tTIB2oE9jcEZdiIE+ycPYiVuZcGhixM8oW+X3/EGeW7BgXIPeddnCz8bGRAgwAA8r3zgqbf
ggmqGWT4MWPJwWOYse6z0gYQGDGlrn0r31OckIGTGvWTm2X9oZ6G8hjJbjqQskKmlAMvyqPV4qjI
vKfGTmHT+x4bEF1WzLSF/B3iQp9zi78lnYJpF+I3ei6SFok4canLBIAFv6+dA2jyZdsC8xaVh/el
tcCgMSxBuQVtmUs6sc2cVj+qoA13RSu/W3gqyFkgZlc1En2nsBzYvknxRu7FT6h83tMyX+RkKNlu
fTl/ddiWxwDRSozkAwmJx+FmAjpBFYICMIsnPL+yKO5n+MonwOzdYQoV89MsmBKg1ox56J/zt3Ye
+SP1bH80dQxSMO2pdWyNi66csby1MWgNsq+vjTdqrmG6vaqC8+hSmm8mD3Vg7tUgOxVvZGXzprlO
c9Xh3J7TsPMBsWOvYT+cADWw9CHy3epiDUm8BQSwD3IDFEGKNENCAHktHbBnVqu//DRgisu9sq0H
Q6yFxdJSlk67hfTkrlvoaTRRHkCVgXS+VWplEcyPKr5MIbyCgV/TDiiUSwuUAskNFLMx0odPv8Jw
2ve1fEoTbKBhIPNjHDPwmlwjPngORrQu6yFdhqO3G7vSfdLSG5iYLAdt2cXc6tYnEsvgcVajYHkw
86yYhca6VbD5jDtFfkit0MKzzMfPhhRyR0ZVyzfGWJWsCfe9Q220q6xEb1PHIClMa+vdlROG3SCu
sYe3Bg1Ebu3nsKT1t2rbOwPZ9W7aHo1L77r9eYKJelWdjk6SgeukhNgR837WouYyGlKiAhUGlahm
KwaqxPtqSfnbu+g9CYrHE2BHubmXXoHakdaCLW83boyCVRTirE+ChLqvOrWIuBo9dt0+f3jV+CDs
wKewIncoDFUHC7by8vJJm8NiNx/NCRVg1x077Bl3CXCai63z9CiNejiAo6lQXtjpAcZFszNiz1/J
mQ0iXW57ZziJ/KsJtk5amiU3QW3Nbp02zy/nkwqUe8FSB8DUjdABm0rgHjUR+dQ3xK3+kSgBNbOp
A9y+SkeOGy9cSLdkT+4y5NJ7AawIjv88HQgqhsAAlIPRkcR61ltusquiwMTMWU+7OQfGhWb//zBE
/JStGB8ntOovZEtDJ2ixIjhduSBNe48thWtZ+1KhcE7bJOEyTRvxPNJmraVk8yhzSi8bwjhtE+5G
GQh0WTPAptWMjvPBgx1/L4DAnuOQUUAOLeMtzKK3UQFCb3KGaBgO85ObD6S2OOO8xcj+loUSs6jF
k9p4k3OS8HkoVVAQqFD8hDnqL88tejaJcbMuvbL7EYDXPkxTDT84f519azofSYO9xUjYKxau5+MC
yN647Tk1enYS0J2DDWEf4Zu2OEobVA9zV8wnj9zvzZhMf1VphexgrHI7YDvB3q5P5uwFJ1iin8Gi
QjKxQa5pJgEUdENNOm+AvryeoPW6ffVi1tRGcwMJImi8eBNwykK6R8+QSyn3uqro37SmRuXALpPo
B4Wv9Y5exr//j6Pz2I4U2aLoF7EWJnDT9N4opZSZsKRSFYGHwPP1venBm/TrrkopIeKac/Zhrzbd
kVMiI5iaGRuYskwXoXR4jPC/dpYJrRlm06dZOugVB2tiOmiXIN/RUnfUfEx0+vSrk3NCy6TVy5wU
DDQSmfWoQxeVjVejgDOQtzFDDwWZwY1v7TAZjSudggkTpIVFMrQYeqhUdRdwXSnhxVZbQiQ1g18r
NtILxNRu42nDwzBx3HDj4xDIMdP6aUxyXtBCkq6KjpCTcdkYxmtVD5Am2u/IlWsmhguv6x9IYJdj
5/kQixQFV33hr1j7ltqWg0R5LR7QdQh8BSfoPGspHgQZANSUz0C3dxUiFlBim8w0thrVqxYm+9xi
9BEFH0neg6B2X/0kOQSEU3G1HYzCfccu2yzzPB6XhA2uXLIazTr5hHGyrgzzWCTsrHoiEhqDbsBL
Vh25bJMdPVUONK1ysT0XI81ZSVRxumkVYBLqHh/xHd1WVAM5Hb0BXiiBr4a/w0z4kmnNJfY5cUhi
+Ih67bvqQaLiWD4HkU1WtBwfbZhGhyEIbgzkikXUObeWcQZ0I+au/ugchjKHL++gjctsd2tN7Gb8
bOcDQbFmJWo7Iw+aDh4fjuNq13ISsYr7qyhLGcNs9FpDCtEvG/jLXu7cTRfezpD623Fy4XcIeBNV
mJ0rEryndZSq4qWUqFchn/1gsgSBNUGdqUNAn1MZfw10IVvD7AnpspjmT7JEWmGZw7FAYcVJ95KE
cGotsUvj8ugHzXsgUJj2OVB7ExUilSIlBiL/bKmHROraWBlPneYP6yFw37Bs3iefy2+EAsL2eMeZ
m5yoS01CwvydmKBpdpjbpvruhGhTRBftMmxpC7sVl8AmQQhcDhHhb3pqf2rk+kEGm3b1gO9fi4+9
QghS9T+5YfHT7RujYIn6a/dgzgM4Y+0zCFN0AAACcOz0g3vsralbtL0OjQCxJNcaqWWuc+86TgkO
RJTqCrVuV74j1t4bSMZSBhm19dK28TrUH6ZV3WOzvpfVcyKERKfj7Yxul2iQ4JolBFARxTwe/B1V
Kjc9H99EXlp0dxOoRV6gunH8laUIJAX0jIcCKeg/pzvGhJXXNu16+kjZ1Bj1t4WNwLXQD8JFsi6c
9qw+XlOcJCBKMzBiURftQXJsBs/ZunQALremG7yPWLRCrQV13iDj1DhAavsPtH8swYjVfhw8Y9K4
Tkh1CONdo86joPbe2sna9gXXo6/tSc/jXDrPjeRsLIcmV8PRqfmnZNJ+DSO1XwgQAJw5Z3GdlJ9w
qVFCNDuLCoMXpqfzZCs5qzQeKWLUFo7/VDPZSf70oKlZoSwqg9/hI3Kr1xHMhcjFoWXjLbRi2xpI
Bs7lgG3H+7EdUMJDClAbMx3hfmHNB0JvsFeuuk0+fIKShHte+GJ6BMQsepBOBew+6A0zLw8pYLVp
8PJEQY3AmNUrRkm0l92h1zBs1tMS8wmKJvfDpMd3w25VISgASiPa41QV+54ooMDeJyiDGuVsZxfY
ZARLv7UWCaK1GMFI+Y7pA1osMiPCLRm82zhw+/kn9DF7iXOOtTwADjHqs3Lp0UXJo5IaNN2QFTBO
0ggW9mjbe7OFOBCXh9RpdoIY6NAntxrAjy7oMdhaA+JDaaP2ldTXbDt3BWixNPmwA1IbXVAXdGbI
U4mgwAigzXTa5wgMb0TrOiF7KbdkiC7KTHzWwXgySkIjYJm5DYSB7mqyl8fRwl8RfvpieIl6Pi6x
Cq4s/wptH6Xf86opgauPnh8LR+5w6tpvnkuTxaylBxboenfYNQsJUj+3yQrlJU4JNddPkcsgUDuS
07dVNmJkSz6pxx4aXuXWTpGNaOssLxALlwdQcKwb7i7RnQMZ3aBD17H6vxzBWIhPlWa6HPyNDoWd
+zBMvR3pfBsk+Sjw/pLEWo1wd/1Nl5IpOHZ4SpuGaLmEuIxPn3U+77g/L7GHh2BZYy0GooVXTsAz
USMo4IE32hq9a8dLh1rL2hqxHh+KKf4Kc5i8dHjJIUsmIBlm0m0x7GVPrY/KXyuV+dI1GP8TBugT
Pm556550zVtVdmef3dFh8HHYzLTg3jCTQ1/a9xwswjJ3gLsuOruZqL7Lv2iu+ZyG66IuzRElQH65
oSEcyKMg1oYH0d+2WGmgS7Ts6CIln+HELro0u8zZInzreSR9lWMVYTlJ18iKi8Ra7E5zD1Xi3ywj
1ttTmB4cEkR7OIEEEQzbEbaXKodDlLdbyQkjJ5yDsj1NmK+S5Edm8ILs4GZi+EEsaAD3MkHF4/tb
hAFSRf4LNujHgKGRD7mjyGqCOpHQhTfBasJR0buDd7DOGFeAoMyr5pkX3bFmdBcBbU4EGB4WSw1l
oz7d0bfbZHfAVtINnIAhv4IXsxlpoWzlAzOGdXMsYPZM9rjQ2vhiQfWclEnqAxnQhnp3neQYWvca
mpA/MspXv/MyNWVNGIGwre1zAYRbhzOd4ghaZHMWp8BmyImCAh+WRQ3u/MfzoZFLoplVsC1mZpsJ
rNfso2MG3KtBjdA74q4cFGcobsZZp8LgwCEC0cpJTEKr1WsfQWRs+V5QE1b/0uQNMBYIcgePQH+S
YXj27BEFQMsr/xJEAsxcgJ6Gqp1fXDng+sTqwSQ14CG3XPmsSX0VZbQzvR93mIl/2yl7V/YH6eNg
lKDKOt6OULBNHPbXab5ogkeP77BjCNNDG6VgJDgetjQhx9bNY3hjBw/mgxfGtgDZm3VKhA8aofou
QrT4CRruhTmiQBzLAzXmvrbMW+BP29pmEjMPldShgkteK4Q8oB3ikqF9eXTY/y7jOD3DLt/bZXbq
AbuzFjkKPAPFO1zUjZnJzQhdPxc204HmWdWvBT6IygaAU8dkbQRy13S0xSCpEFlCz3wpJnky9ezN
YSyjkzDLwtiJmk9p1Vuf/nssPLrHcRWgBHM1bnzrinR/obSECkU/kmexlLBm4A6tByju4BgWmVff
aARWbVJdB4bpNTOIMi6KbSd+HZMndbxP0nzkzgvpKTevCV7awHnTDUKQOsyZ8yuUm90LrRTK9P1I
nkvoRRQarGMUhkIXF07mPf0OEzhZAk7g3btyhkCFfwpP/2oT9nAhCRTkfHkZgr8iU6uhdSG9MxmZ
HFYZWz14McsH9vWly1DWsb+IW/WtZA8h9p7NAQQMhMcOAUVKepTQXiZWRD3uKhlCt7832mo0L76J
SueOeXBVWRpTtn7NEm8hzL3GcEEHbORzDFhDvMrE1Z7e2+g1TY9ORu4p9exEmBb1bkUmghwo57Q/
DhOS2YRRVJiUwYsAmHOLFw2GpUBVU/BzYC3iWaJrTX4EqqAMC7IY0cy3a0hlL3F0NbONSH9EAWq+
+srit4SNJFoD5HChCXSG9iaIToyVeOwR89u+v1beCjwC2y9W3yXiJRqFYgZpfgMWWfpzokMafJDs
tIryg6RitTX9pQe8NdJZ1xxFkb5D63LkOT3MDwUgEvRw46FpKXVdqvldOJ5yvq+o+LFndp/cmcXr
ML7jIkINiJSngMrih8csQc7guThgUW8QYeJ1N9l6aIL17IAcHerVFvfAgqhiIomAVprpUVp40RjJ
1wFznz/CbI4pPGV5tRwIOjpqTpyS/E2xRlTeEKFdQDFRIvh0GJe3RPUB5drXfnGoDNgg73lOTFZ1
TpW7cGEvutRSSUqERrcX6hT1R0HdOeHQsM69i0xKsGsxhwem64tIxXEMs79cFuTYlxh14CtAMUKN
WO7tOt7qNshcObSkEyBUMuW3TQPU9d1H11tnp+BmjZNop+ZkZyPVlnNACNpCLhDtHnDtrTzD3dYu
941gWtqRVqGD980THzF+s/eIeHBwJDS6fmNitcYOvpr0SzP+ZMEFfTM0B150aWx9Oc8TvENMB9JB
fkkSAgys5pxHMF4cFjNObr9Wdk12cNoi7Jfu2kudS2o2N9YqxtqLrPbGCHIzcOTpGgAxVzEO5lh0
nJ6Ea1jQBb+aAPZPballQx0h6mlfSsyT3GNG6eyA8W6LAQKk2/ovakgCdJ/jie36Z47IYKnn+WEk
njfsawB/BMJD9kDzAY0OQR2a5Godg9KJddbPbf9wtObVDq8F28vAI32vWpaKFJUuIG6cGtAKiTj1
d3VbXUyO7wqClEdUfCeYD/OrWOtt2hAZqQhvwwLNK8LHit38XurjXwX507YJvxnynyyq2UTF94YB
aGv4qyBhFgh2L3MQ/HfOs9O8Y4ariOGmtu0sGu5gPKS8CpUNOIQAx9Cy9j17lXQysd/Ub7ZdnrL8
K8BDFkMSGohe7Yqep5FfK2mbRJuiguU70/EkO9rAjKaCKaFS8hZtn0nh6JTPAcy9oK9khg457eEW
/Y0ydMno7KOHPQopf+kXOxANBAYwd0fECDd+pXG81r617rLyoUHL0eqbZvQbPCrXhs7Y9DvGchm5
bhLaCLDB5E9j9RzmUUoyVHs2x9eaWO5cJ/UFFoZyLGoKY1VIXlf9s0IFhooITOcLNTjLzGoFrgbc
IXyjlucojItmBTJYYiSPoaKymdNbb5un3Xy2rr3ZWYNgep8VqEyguofhr9+WK1Bw8NPNXYdTKvTl
JiYAscusI17/Y9LZZwW9qxjlH4efeZXo7ba2tM8BPk1E1pZbBidtBie3frEGDoD6LUSDzRz1zo8w
7tKSgy00CfGIY20/FursGdpsp4QdJKwnCo9L2WQvTLH3sT5pGN3yHLCXHcuF43kHV1qYfIxV2RRH
qM+YviXLKq+hCC5j/tsq7ZH8+862LhUULpysZaPORhowJG5ecP2eDN3bOgyPWu7ZZYEdR+BHBu/y
RbnKopT5hV1cHBg4U58wouEk190jUlNaGW2vy/qznMojNASx7C1+iU7ln7AZrO3UPfMjG2vic7O9
shyPtY02fBVVPh7A4Un2f6q+2pDWin68G1Zk7YMwQcXkZO7GE1THJMzh9yWqVRl9fohiof7UfNIj
tRpINoH+PQU4jGzG1o+laY0XUZQWUCE4tgCMSYMIC/ufjCLzxXBgbg00O/AWqN3vwqzfzQxeiiNb
8kzMh12ZxibUu3YxwIDb90NGSkZcJOrdM+BVuZkgAUjPbprGG4ENnFarHP5FVfHjm90+ZJjLzj3e
4K3NF87/a9DiOLpDuLYmfIR6bPhnb6BuMgwsS7ZNLmCul8TQMU1mPjzncpH5M6oWOrH/o2d9v+4r
D/xIZt7wBOHossNh7XKIM+2JSRCDQL5KbD5LNmQQeRty0bKqEnO8DUwIr3YuRKYFw1aLHONoC46A
UphvOi/Cguks44pwZFFV5sidW5wuFLi0MqP6ZMa91yfXPDhDBHE1xGw40LStbT38JcHu3XGGT2Ew
ihyp05ft6PEdgzYIButf5BMJ7YwEnelJ0t2TrvP/WUH7LXOYbFpcC5ovaONUldWetHHyUEN0PlQr
kBnVsGdgmlwzB5K73eJZ8OIQ60CG4FLLmhBjlBu+h8ZEbDerJcCO7suokGUY4OSDrk/oALFoUYU2
yFFJtJCJTAngKGZeVhBfjNawdyoO1EXpU4vEmvatNz33YheTA3CoQu6aMoVvq+jeyoF6QGTB+EI1
j5/N1dviyBtX0ZgmxkuLMaEnACGYN4kjxxTqfBdhcF2CWY2wndBGzxmrIUV55J5tZNFStSzRixM2
IWp7Jjieua90EFpJkEDptpk1CgAmZq79jmIkuRSaCwLp1B1+lN1JSjDyLMqCF7us+WOBaGw1v56B
U3dLtn89icNyQo+J2sOy+MTSbj4jlpCBNdpMaJnSkv4R++tGBr/uYL5nGO+mCOSGy9a/C14GpoJJ
4QMjJM/ZdhjGyusYY6MAxVtX+ymDpgpStMUZZmnvuf+S5jNxYtiwr0EjSEFbK+6LaFsJcJh2cG5F
duxjJNz4TK1khZ0+qj4xTC2LuMRW88pL+DoZn2UM59fS46UWhq8DcULV1H4I7HdagrAbVxe7noPA
t01X1uyYe6GPxaRt02j0/3JXA2v2J7KigwZ6sh1m18H0quHBkbbzmA1cY7Yzk+kdStC2wwFQwGcZ
Z0CjnjHeYhnReel77g4kq7fPamz/pV2w86tya0MwAVD9kDZXXxRgozCHLV7itzhGIYVY6Z7WkNE8
nauwdCuqwpGNfuPRRWlPMVh8Y87sgyuK6FFbOYXzNEQbMe/g9bmXJOmJ5YIfv2tO4K/NEG1DWrQ3
OxIn20bunVXF36JPL0GBmpd1Jlemg4gmyY6RN+0Q2ep739B+u1IE697hz9I189H6Dpj1Lvl1xZB/
87Q2HFQRi2c9wFhYhuVpyhkbR2nC0rDyuHZj7NBo1dexBdpRs5NxRRWCSMojZ8trolNNh5rl5EtJ
Q5yY9+wS3OPrluJkgJRaMwnZVG5wmLwEj01jHejdNg47b3QQ42wHuNNTXyLEcEy+p+2gxGeQERbS
j902EPJpu4p7vmWbq72UHfyLNiknAPbQzmkBqsI4ELZ9bQL9JLyauRsnYyNgEIcsfbKkHADjEOPp
OPsK6dVCL8cPNHtQsgsLgkz4bnTBPXTRv05mfHXyuTqywxP4jIbAc4oCljbrKESypYpPYoG6tT5A
hCZLYckcDp+S7I8uk7bMbY5ma5pr9EcZG3MD8EYZwfR3u60iHoj+9uCT8mz7eIrc+I+TqH4BYm0E
NeBRP8IiJQDYqVRzhQxTrqrKHwZAe0RZJOabhT0klMmtncZNolzKTpt8FhDVTlu315L+JwK+sEJW
/A+iCz+z0yXGHz31Pu05lRoL7pmlAMHaUXyobQFHuhz2OnmMmcfCA9jOxLo8qt0rE7hFVdgWA1p/
jRnpHtI8ci2BXMx5RMIHW74NwRQYnCrDgVkL/EmzW2QLBSRiM/wSLukILhtb0wnxqljp0c7FCuO0
tRuNlAYpCto1lnqYc1p4EpHZLlVvaBc2nV89VMckZiMh0pakDkAyjJTFTjb1sOR7XrIrluh84vfO
IBPOTwJqoCI7+A6/bKT7ZPrQRDM7huf7ZUKCC0fKl15Gi6iKb5DAFyhv90bmkUNEJ0vCwDYhH17Y
9pvQiGiVuLRbE7J67MtrRu04lN7RYh3qoZqYB0BxDQsMzVhVT9uog5tfs3iqLAZKsdoNJXM0PvOV
jN9N4PVMElw8J6MOyswMNcHsuh7IvI2PYwRPrlfxc8ApGvj6PbZp1qb+onxBTWZrJjZI85bCrwVV
NG4z073VnnxLcfg3Rnlvy48sUN/AN7jX8+q179NTIoJN07r7etLLpZzyizUY77F06oVLoouT5T/6
SJRPrn+SNnTrA7PeTTSTPoNbW+rBqmCjnAkACxa6LBEy5KJT2pjQ1Og05DrSTBD/cmUyQQU9F11Z
JvxhYM6PPqnHQMPPwDM6+zN1J4e45OTje24pQhPN7s3VDaI7eG+h4bZBRT9ub6xpemWDni0JG743
LJa9iB4GhZAxxOdyTPawQvb9mLh4X91byYYcfx25Ms50cE2UkCScHJSOV8SjEyVDAT5PcSlH5+Ti
G/cTEsD8yuF/+dEkSmp0nVtA5QCQL/5o0ydhHz9aEL6VOqltdRT/U2RKu1gdy5DDKkq1LUHsBwif
W93Fd+KxEJvCp5fYuyDzNbRbmHkcqJatLmEUxQAminQbWe6mlD4x2BaMMELAwlkkLhKG/sXUz4qu
GD+a2lQdokr4j2/6IJZoHg6dzdXfs/zp1dm3u3NGAg4hcGwgI8MlJtrM0Zw7u6qTp8px2RgWcEeH
G767i1fnIFs8RCbOe1qIk9ANzJYFnpuYeDeeprhGz+WA1ZJqXYOtgh1z7Rs6mwylcGGCugMgVKbl
1emjm8ICnuX2pu6to9QrVDPdiwSsBwPvzR9IIphwcINueevCccfpf9H4figGruxWjvX8h3lME1wN
rg228pSoqSk6hwPLSSnfkXJc2plb4DqED4QghB2/Zws3jPSW5lentb+EFO14AdemxCzbhMM2LtKX
JGYlktrmWxYVW0iAj7IGtmjlzjmZemJ34fOJCQ1IYDD1ClsKKetAeDa7D3bnweBvpavfMaws2xiB
kEYd0lMmpG8BOQiRW541FBT86xer6LawTv/ZdnezRp2RZb3Lcxq1rn6gIl7HHu4E9KArOXngszws
bIrsLZdUnAi4Wd+z+a+n/EvDAn8io+HTdbRx24rGPUVGvrUGyt449ngPMUQrrAYo0GYCK8kZkquQ
Whkubk8HrZ590sgjWe1IRWLBNUwEiv+RO/U5RdaEGlz76xGevDSngmjQAeepVIgTQ6TQjWR7ghcf
94cfl686uZRbb6AOMCcDRTS+Vv4wpAxW1ZnXKiBURFpGjkYGUVSVMBdLyn3kRZtBdvjLmzdBJFEb
MUxnNlETk5sgFtb0mNlcpq//B+WU9nep8lea5XfEYAfXMdWSYfr7VHG6+rMVGjpQpGA2EIoGE1GF
O+SPXzRI+BCTeC0HK9mRxPjMW52VOsZxrcFjbZrGLRUkIoOzuZKptKkLtKhAivLOmztNix2RQOHu
F5j2rZNNNY2EKcZ3FiBNmX1grnzUdvnWzLxfmhx04472NDOqQT+rD6bSdgH2+4VXzAOgCUA5xGow
ai6cT7xkMBSA+mrYB2ikUFeD1bXGftvNMkc74Ucap2iPbFo8IBrQalY+EvToN8rrHyDX0ABmDWWU
XzQXVUjGvG+cO9WEX44zkXGGvmgIHX1reuK7zRAA5Kiaknj6dR1JWcmpC7WEqWUAUbNV5d+4by4G
1w6ITO2sNRPEKkB0hgByIfsfv6jLRaWb3kLrMvZrBBlYLmooRiDaj0lhfzGxNRy8XkQP/EsSlsmQ
Ll1h80KRIMnwkEa8aghssI0hWjdCc47go4yl0U+Xwa2Z0jlz5mau/RgTSUrYxVC5SV7azCTRHP7x
wrCnKzIcBzeeuEdxewqhNsFjgFXHpm1horPHuasUdYTxSD2voplDVu1TR8rYwXYhDedkFCInX3g8
yKSCgcWWR1kuYQTixoryt0jVVfcpDrr4GlMYbXQ0dotM58swlHMhVRkVlEZGHg5y2LEvPtS1tsHC
Z6uGEr+uiDLK6h2fuYIjAZIpWjaZ/GO7AnsWjT4MG26PpjShpgSXAqbGpBiUiJnJLpD+z8mlwzKu
a76X0qMehytxHRO6FbC6EXJoVrZOJ16qweBlxXNWM7zlewBwgdQ+AqOC++bTTdQmq60raegLz2Ee
kHaSR7KyvrXSvxL/KheDgLSfKAmHP6yfUiOYrDXEDmzxxtDRYHiJeyaGkUBxjaHPkB792Prk6v0k
N8rfaElwbaoMLdvgbmLYZp60X72MuoPVGu6UweMegmbGstfX0vYr1YLpbYLG952GkNt6jd44aC2s
0gG9yNRB4oSPeJligsG6RsdjRnSXrTWkakdai1XS23VVuw4rj6U9otxlajrxPlH1o3Bw+qXxP7pt
9dHWerFX4Xhh8HTRNGzVRoyOMgfbn2Y+zVJ3ltKfqYwQQXHOG8Ak4+sQZVuro3LD4UfaJcboaPYc
ZX5fLwHL8XTRFeJAu+HzEitow9MSXCr8Vu4ZvCurOJ2TaDqG3bQXH2hNwN66zv/lNEK3bTwkX/iY
GOWDxIL9WSw1oW0CqTNP1rovEdfPavhJFAvTOByI4krXgT7JQ2gw9e3U0yaCgC1Hd2CKtXZKbQ8j
/MeRA4LnGVMtc0qj8ZzAZj0RxwiLuw2i9xrO9LEpYaIj4Qy61zGU+rGRpE2skJbzEndgmVfg2j6k
GRNtVjXxIjYTvpqMgDnXRP23nIa2hUSSRRyZZduelHIfFiw46Jr6Oqio0UYBFC5C7AHU71qYyUrl
ngBTSlWBRtJnPRFwcqe4jgvlnTV/9plngM8sH9bmYF/1Yrx1DWqAivQ/qLPWhmH8uaXTEhNPXTJd
TJos5aCo8CgwIFYlN0CC0MdrZrLCxA1kueU7kZAkxeXma6Nnn65Fi66bZKi1QwKCJ1SfSZFhJhgq
ar/A3YyFvXHZLAoz/8UNtNHQ4evg32GzTMuQQHfRe0iri/Snm20WlU/F45MzYZDi0/mOh6aXxDO4
ys948Hf+iIMptVr8Fa3RcmXL4cupLb7WgUx6pIX6lP6GGFTD2afA47SOB8tA5FpzQib1n9zkm/Uz
SZ5TaN49BNxPx2rrJbJ6ecVqJUmSzhyyNE1JjZe7JfxzEbMrpRxGnEdqiQ83FoDbkhwINsCEAfCR
xE88J0yhkjURL/RMBhSaVZ0j+Gw3fQw3jH+vabPuZhDpcUqCdG0EJAp7KIhHJ6HIQO1KPc0DJqf6
JR6MtwDd4HuZpoxikSqVmEoXtUy+UiYH2ZSVCzfApZE11jX38cboJOdaxas1sHkMIHxM6mlQk7EV
ZxOM7gCUcMpQvfyrKsJpZfzRRCj+8jiPV4IXoBqTU9TGb3AK5SrBV7noVf3rlibwj+FzdIg+qNv8
qU1AColdOcRtdk1yhsfM781fu8XF2OoklVeJvptE+hr0BYlzqU7i75wES1he94kZy1v7o4tAUXGI
4wRcV67g//RqNja+B8k8MoOd1+bODpdEyt0N8sOcIFLK0IHSNPPzVcwA23LCS0YQ4dohn9WaKEFp
/xhaMkjJNq3UVsy9S04pXp3KCGltmJTY9C0NtrnJyQlhke4pF8L4Qo5W825n7sKoE2JBJHygIOPd
C/NhJgn/SSPSMzpmQ0cLQOqyyRtxTtyK9s6wb6Krdw1OqrM90cWwgYvzhD45JauPjIE5xS+Fk6KA
riMwrG9C7+49vmlY+n7/kXB9X0XBts6y/W1W9QSBd8ADClMM674d4jdPi16o0K4eSUyGmxSscSsm
BJH9noyIyKpBGN8o7j8NT37FXCy+7kEZRPwoZHOaFOEp+Nxvbq6Rz+YEf7V0CDZhyruU62T71EbD
wzwa0bXEhL2ZuIPa3FwzE3qSRYvZUTPSD58/d1VnA+VEEJj7bFBf+hw/bMwZ5+GoX4cx/x5GfevE
vY+UHsqgcBCPZGn9MxDRzntHomk6ZR+o0hdGhr1OEaI8xqF7sEbSrQC3vqD3t5cx6XdWQ4J6rtd7
kKznhPNDJsV30DKwA8XO+WhorzY4aYAZrXy1ettggQI1GrWijvSMH9I6xlF7qtIsP8bN9FsJ/wEE
HO0epDm6PVPbkK3IbK6Ht0eK1FPoAT9wdyub+kkQ7vsUgRAMYvlt5my6ky4ljTbSLGKHmn9Gww0p
qVg8SVI76glD4+CL5kVvQcbIymK2vhxr70DtOSz0CnKZVWygZy9UCRGfAG+CubaR0R6ZkFGOtBhl
M3VF1PfoNW70zkes0lQTmJTGP5GH/NZYo7ssSHRD1cs4evwjXN5DYXM9aV7/iEIpTl6ZZyuM43Ty
Svvq8vhuZtVDkpFqI1WGorxPKWNxoTJN0mPnUsvm5ts2p4aYffOkByqCw5bFwNrJIPGR5cuMK7M9
qm3dK1rma12yTwxPUDZQq+jAhdGIwVfB/6UEGT2G1zwZPaBsmDifOU1a84sUcJanSWNhmjaMjQnA
nP7aCvZhbbPuKdrsrSiIKh3MnuwIAQcli2SZcQ96GOKlSwnGTPQRK/ajRy3Kyn/tHBiikcJx6229
uHp9aa6LkQnpNLKBwn4u1sqJ5d5A601N2xGGgK+CC5fxqkh1772c7SAyr3Cokmm+rKcYCLGa/nLB
NhfuDadjdwPbYZl0oItMNp4sudXSS10W4aOIdo2KeVDoU9+t3qwflmbfcs1jOqvrziJtDDSuQMIW
BDzg35QKCOnkZHMUeVeVX02nbYfIWhmMSVMKepRmFiNh/Nk8F15S4Popwkyjp+49vgwEpLCz2otC
28IkhFMex3piIO5QjUK0Q+tIIk6WNWhS6loNxzTt46+0mfLPxDZ0tnFZAxm9NbT279T2PQKR0AW4
YhbtSxloxU6SFYDZOBuxpzvxm5jvEtTsFl5OVZ962Zgn7E81CT3pKRCl/yqkRTK0cPN2V2uSHFZd
MaMJbR7vKtQVI7lRiQ3CyW5uZanXVUtEjBWa9qoC6I6EogtuFJ6seZROrHg/ISb2GqwRy6mNo2Wm
ItQUTp3rt9EmYWbQdbhNAMJMBZZh4o68jqXdAdxnmRfNqcZJRBU46km4jZyY57axLpkhsqUAWrzI
tfILMOmwkQxboKvB4vdt8omTMXyCGiLIp6QuLIxO3wvilJGIV+4yNp1pb7nxto2dZh1BmvBKWBZj
DYAwowmS+o+CEaQLnH9uxWVmYdU+KYG7rcrcj85s8Vcp72n1RIsEbf83KpX57DugY527NaDu8HQ0
rAEy8c8mTXDf5zz4wn6LDOfArQNYlggWbkwXwKrevTCVJ0pyZMLgY+7xJ6x9I4Gp1EPtFy03S81Q
Sw65yyCX8+iEjRUzEVb0sp7stel6BntsaCKFHJyZZeiv9DJ9tBi+Abu6HajxAoyQBhaNW41wsgBA
Vxuz0InbGclcZtae/B886QqqWNdXoIK8qiQR2TOunWmeKQzzjcRvcsFe1L92Tos42MElXRqDv/Cs
/FUUrHjwFd0KGCe4nyJQKpl2iRTsMUK/2Lfa5pMRGgGgwnTXUun/RjxdeJGwgAbE+i6MpviFWKYp
dNlEa4HJmlpnjeHsZWz8bB2NUnu3uyh6U1WpUXvGzbpkmXXyqrjeqbFLL5pCb6w306uKIBigrmFG
mkLSDAj/i/r8p29LtcKNdWJvCkYuYn/semW1b+DcAxqEg9E6g3lrKtu+VL7lfU+pn5wpCGy6f6t5
hszT+fzg1ynJSjo6MnHk6j+Ozqu5UWWNor+IKrrJr8qSlZw09rxQDnPI0MQGfv1d3MczdcqWJdH9
hb3XLmoUVqNjCoZb7bAoWoQ81zI0s43XWdyuUU/ibEy6zAlSp4u2vRs+O6Lf/8L/DE8FjrOb6xT5
odAF2RYYlJhRx1yOQ9h9YW3PDp3r2wS3GxjS+IHDwcuchrVDYpl/IhPb+6ybgWbQCTBTl7UnX7Ow
otkzW7g7xJtiVYbE+qxdI731rsb00iPQvtPvjUh44HsxPuJpZz489GihmZUP5KlerCa23geHck/4
JO/1eTLsdTYNpyJilRiApDux7K82g1BMyPnIiEpTnvkzQNrx+Bjy+jUQlv1hjRqUReuO7Wkwp3ht
9Hp+BHHX35PZxVrs0kjtsNFWP/OsincElrTmtc0awGrrcpEo2PopjOT32CVcIbXX0KQgdrWuzD/Q
g+D/gadVeOI5rmes2TKQTyaMTnzu7CZmh0c+91FZAddXu0Lx6MHJNvc4gpzD5Nr9fsztOGBYzBvj
TiBOOwPXgRigpbOIPpM6hv0+Qz68tuaadU7QgghK5Ij4DMTIluDsCj++wIuBdQNgfIm1yx5w12bs
NlAvak7IohJAuhj8sr4cwFTxUYbg7BYJqyXER9h31XuRDjyadWfyO2o5mgxz6GG5qpyIo5/0nObc
ZXFx72VZ3mIDNATc1QJDb4Jpbm0QPXJAOQ9/A0L+NpBRz8BBOS5fTWj8aTHwrtCYPtW1MQNPrNNd
Pg0e5IMx+nAhCK7BrWCnnFjKjB0VWFypx2wHds1mjC1s0VVsQqFXTVQAMxElGqOz67jtOfUwKGfk
c+4oSrOfQli4qnLSStwh7R4iiBWGsiA9NXUu//Bivjy2P3Bmuq+UKczZkda4VWH218iD6sUmBwL7
L4Z7t4VpMXg5W/IZsBu7OCgoFKcpSSU7Jgn5Fvht8pOkyG0bgeZMj2a7M3StT2YcUcelxS83IVNW
S09vlpId+GvtnMx0GP5VhUYKnFntwU6FPk4tPYcNyGg9x+F8ZUER3Dw1cf27vnEKItSFIZa596Gs
AphcS1EhktHtaeWS7NlKC+dWsZ/dNpVKSJZEBCwag0WcOVBIsZaq9H+0x2i0jRYCstN289qLcZUU
prWA+TsbGDMWLVQRCVHfYnxkafpISFa6hLz4C//uvZGf4J1bTXjBJqAQBcWJUTob+upUiqnCv50i
yI0Klm+zFzGPSUuCvLSlL/hX5Ztv982lWBwmTDycb7MmIIBrMp92E80JXMaAeWqdBojwh3A0CNWq
wScbZW8RPoiF0ptHtvAKWxnPQ4UWe0LEBcyYCVlEDdMTMjS02TrMeIUEtBPKidk8N280kNPiJBoK
n+zH3vqlBouCXZGyLofaJ9NfZWPk+KXWBIJfgbAjMDUMdbT4b9JDzWHBRKyWjO7JTZTnXojkw44K
2KS4qLob4V/5IY0cggrsZBr+85qM95GAU6YHMiIwkIfDes0np+uOrFJkfeNzdK6IuxVRYVkgz9xJ
5Ah7+YxfwBlrNMeTzO8hFP5HhZGdgRbqgUuaUXGta1YDWG9shExL3g/aUavyBzAPIbyGdZyI6pzU
FrRTTO8Z4RoBqvaEiASg9CzfGPhUedHuDUO58tY0rnOGKM6a2seaa50bSRW6jTqRJ4iG03A9drNz
Zn3QnKgD7Y/acOqdozO2IrnhFdWma9W8q+zCByPTkD9Z94y91xmoph+WiBCH2LEcfVabbwZZQwch
VY8aplE8E4QHo28oXhbsky+Z+mZjYP9FqVntyBKxX6Ic1pvhQn+y4UyDSQbI7gMwb/v8c8R91t1M
h6jArR/KADicZcavaS/RIIQD8mNERO8lltKTPwANFxQax3acFwXch9+hOarSqj9RuKRHby45odo6
hscy5cVNpu30Ps02c2NgOEvib1NHm8Y3wi1G+OZapfqr40cjuUjR9ZpzeJ2TGTVXl8KF3wizJfeD
6cWrORKdwPIsETt/xtwI0MZjrjEGE+LxjrXQajQkMRCiKbwcYaCDYLIPiS5dYWQnQmU000luXD+e
ET5xbplDVt+HgWU8bAsz4E/26+rQJFO+kA+n6IlJnLUOlPEiRZqg6ObfYeaN6yYgPkPG8rfphbwm
JA6812aLPzTrUokABuDqL9c3Gxofdil9aBj8xWGObiee8/tgMfRaGbKBCy10XSAvVWRp5lO0s+A7
B5Rzi6ajF7k9r/3B0TV7hTT47Ik+ZxgCkCtbT6KdrpVwEw9UWF98xZY1PCeRI299QdgPCcRfxVSh
VB3gX3bzBKcIBw3bXKl744PTUhXHulY847TS4uS69iSOjJ8BRagJQazhutjrTZGfiTOSr4URWHCB
7YZpDKNodIWgy+VrLsk0nazSd1ElaSvahiRVRG+97bYtlqN0zImMd9jyUOZnNgNgGPkr/M7Gs5cZ
rsTtKM2GTaiSkFch6aM2jZuOD8Icqy+HvDl0DGIJppwIfXTWClLCfw07yWsYkHvlkzTxTdwESobC
6KvxY6Qrse8eUxTSFVhR8bmmzHa7r2zuCIsJk5LVuEepfxhb15OHqmvNCwmErPSClBQ/NmKVq06i
sY54hIuPqJ2jr8xlBop/wgcG+mTyvXukPJh/JPPE8uCQfUMfzYpbfHVRWTsXkzucqDUrH++ZE4zf
fkaSxA5DPJFOMulBfLZ0SyZao0sgSLOBdI2JviYUlfjCyN5ak5o+fYQqBl9Ho7v4hoGuNWGn9YZU
Ul8lhevWZm7Ppqh2QXCm4Un3pvHXI0dapDgs6oYqIxgkjXnmIZtQTXhN8xGFJFrOQ2YRLEg0AyHs
oSlRAcbEsw6k7ikKX9erd8xZ2Q2nnma65IQaOTkhjuOHX9LanQmant6E1Yq/Y9yH8trm0ZRfSFVM
0D7Xfmu8ZTajGtwfDo7ZAmcVfWaEt3uS8aofnIWe404ct6bUtHRtWtYfIb7nN82j/IMtOrnFoDGb
vfBMqN/1qMzgq02NDJ9hGYn/QI8bW0Mp/Nee7aLlxSjkxCEolMU+KTTS33BkvVV3QbPPJ2zHRTXO
1yAJcPiPqcVnXJUAJ06ByBbYbWTOcLCHDFhSQ/RguZ9GzwCjVcAFI7M6JVu3CvRyVdLcV4y2ZfaR
0MIsarzR/2sEA8ZSRTzKe+IViI0BX5EMxH6491YWYrSFDayYLPiOdr9CM+Hh73No357b2H8iwCb2
6zRPJZAaC/cHioR0BnMaVAtJH5Ut+u0IptpJEHOcbaoqhnhQRtTjR5vQMZrCBjXcHshr8MaRYbbb
sbJQ0sc0nqRO1+1H2ZfZLbOd7G40aQI9VefpT+Rkeb31SNYI3lPbtsikavxo1WZVsh2bpkLq4Awt
07p8eGpa6DJ953JbkE+zCX2M9dbsuxw7vRX/sBGyDy3/iWypiA+Q8PONFWTOdR5c+1NAPd1ow/du
cJEzQoOwXoPwnbS99iyKFdbqLvJpkXf31mPGWxHBt+u4ph7ckqRmBkkX39OpIbuub6LxGFhgCwl3
wFqUB067jwWAslVraf+zzMPpOQjGP62ySa3BEkj/FowhwNxGu/0rka7TkTqDkcA4MnyorSw58wib
7zVsyEOZKjYzeeOrjeGjSPF9M0Lthef7tiTrfVfRuAAIlN7iU5H/dWE1PZq8tN4cHWHrSBJ7OrAl
Imx5RmpkpQyMIhjv0VgGfxybwHsGgwVvadD2p0GzTpdOPvwhrROQVTWbTGcKdTfo+KEspfZ8BwFl
ffUh5f+KiCRM7l2FnIoMCgj8dKryxzJopSZCIPe4uLND0naXrkb1XPUquratIu+itX39Ui+ZbUkA
JXBV0QtcAO9oJmtwK3eU0c1vw7V/jDzHIl2hiHY+189n3JYFVgFIuL9NzRW54SpDipoYTsEa1Dfc
41xl6QejAuvVbyRa9aLpUJDEaD/T2M/vXUWqaMCpsWYQUW+71k/O2IttrPBQUpuid44BeWgnW2aY
qvHC4asqvWPdarEn6IFMiUAEbyK0P7kkGJimBvBJg58GZoQhp5cjf1fGDfaPu+KlN0cLEMS6SuL2
mJKK9aJdb3hGanFS4dThXSmZ5XWMUp74LuonwdEBucz2Ua56sct3GE5Q38TDmzuCxBtnvPVmR7Yl
bBZ9Rh8kfrkAmv+A49FGRilpLsopgyMF6bBIT8pdjgX5VHcaxWXiag4vMdSvGfnsC/7yM2/QFGyW
IuHCz5rO0l4u/rwdn0YLiVmlRP7Uezp80XEb/oOILJ9EASVhjZrRPMMFWjh0w3SyHPFDEIjc2rol
2AKShToWQxV8aYKw2TMIVjEFudvvrE1x8KVEqk48BU8pfIj/VEpn0vH/7HK2u2KNGhHUwVANzMPs
usdGoXyE06hQLBZv2bRDVgpUM81/B4Q96yZn2Nzjyf72Ah82YG3rd+zU/ouoPf1v9L2EG53G0I58
mIujYNTk9V55xlgBSSmPmq+iTji1LUvd2qyfz0HBCChuEnc3o+fbT1WtxabxGvFv2eejxHL9AWE9
HuNXIpH4e8om848+VTzcNJMB9zIgeEuanF1RPPMFwuKxy5YtdMLdSqUCrgD2jzhlSdV+2rYbHeN0
Tv8ra2aN2BIGAnWaZW0UZJav1q6VSar6fszRomZR+acyC/FmcCecC0EKNzEQ6C5Mp12ZgUbwEEbR
baZgX64TUZCRIJOXsjPLl3bgyuBpixFvku740YpW/4GoMCEAyd2bqaXzit6vW9Qa2NdxxeI6D83+
L3uNcEd4OH/ZhBQoS6gAXWVy+w72cOizJjkjXxt2qFRTlvDd8F5lTKxcgx1MWVNpAc9mAUbemnx2
GTLjUcSFfghltlDxx+i9MuG2g7RzjgmKpruhLX9tVLHaQq0rIMml+qINfiKZY2AFjZJvI7b4rt+b
2BV2tPcYTHq74oyJgyZ65XdG8NJRttBJFXcVArAs0TOdTMMTn+QOwpvP6Od9Ce5DY7+CSk+3rrLU
fhrLRO8aB10Bwho61qwEsmOLFO50ZR6iclZE/hh3M48rsEEFfPYqDDDnZy6id77lk+xoPLFdfsSm
iF6GnjDwFPIQMW1M31YzbpJdWrrFu9UglCgr/T6PY/Qg+pb5TY2fSesmQO/rloeeOeOqqV1MUkR3
oXLCJljECXQtscxMcts/dGM0nulZGR/JWR5baXP7e54+SWnJRwQj7Bgqz9pbSeAcOXC6d6S7dHso
AHemtyxx7NQ7oC5lv025CxqOLZ+txq82kdi+Q79C640e8cOecgFeBfkVuLF/zWyn37SQpNwpv381
cjxDtlQtWYE8i2j4kX7PbDS1E4B7NbL2b19TAMPS4HhfhOLDxm08pJd1X9+oZEY270n+B4rqmx1U
9rEcuzdzGDJARb2LugKYWtBLA5AawFPMNs+u2xVf3GfQoFxg40Mu/TP1v3G3aaC2kUfqcirRfthZ
xICztf9LogK3PAoOoDwxtUvm5f3Zsszp3FHF4LI0efhdHBVgriBoh5S4UaDmP2Y2f1VwMREKxsEu
ihkk0TyGZ3DTNE/wB+FpdKC1fOQWvBdafkJiFhdrYD3uCWgCdta+V2nzn84XizIfzQ/F0GIeaZk+
sFxYcRiS4ioJD2OeskC1kU0mvn8LEGu8hpECatEbs7udArYIMuHqZ8HqPjVFKQ5ZkgTv45JHIkaf
GKjEvoTGnP5yIf9LUbPspMGctmsNctqtZNw75PqxYheIzN30za6z5sV0+mkVMUJ+tv3Fv9Ywjzql
sSfXgx0hf62r4B4jIEcT4xjnOMPN62Y5uOYZeGeSRD8Rs4UtY7NxSweLgmRKGxYjaK+rBGe2csaS
SXqgKRuwAM4jyVwlOOJ3Drg/rVf9lBkTI2zdF9dChW8sXJrGiFErRB2JWPqtRBe3LZrJWQM0o2CC
hsT0OO1BZZh2cBxNDmT0Lt4FpwQYFhF4bxWZ8nS7hnUuswoCQtS1oBRdr6TwjNPgB7YqNsKYLWC8
I0YQUIUfOTaeREx0yO2dEd4fhoGriylzOJTRMu61o9r69kwoWza6KeAXaHPINzSuNQtYYpcsQ7EV
sVnARFx7DqXIGHzEjsjORgZnzkZqyDjKgZXdky93cX34ypgbRVUd6qGz+oPBhpbA204kyZNP/Nun
ObQ8gkOCU4sT14FJmlKoXzIWWuihE/c1Zq3lAyBM5ncL0TuDhLyQ78LJ0htjbF0iu2x5BIgGNWHU
18L5U6rBuQ9BjDakGi3dn6t+LsutU40ZQ4pKB184FUqeH1oEdF8SqzBTUT1I5pVG9p+US9JgU7g9
C2WshvtawVPDUePsdZoDZJ9r8HzrxQqPDxkw0VNhK5R+Q1UV99odrXsIqAxdAEnrS2MqcRX4yrfC
LXqnWuzg/rFwsdCxPaFt6VKkkBmmGk0N3jBKdYA9kJhR3ByJ25AOqOfUaUqZXGjS8gczz8K/xXEr
9w0h7Z9iNlF9ULLhHtJ5PyabRsDwZ+OOvXP2SpIz4qz8RsBTbvJUvcLmy6uHKS3/AmA0Hvej1Sfv
qZfmzaqi9sDURPh4v+OBgGVGN4oyBiV/xM3VzSHS8Y7jul1DXnPFMdF+VGzyXDXXfjF5xZBpN01F
nsxTMsr0TlMzkHAypJiHYiHM6MxoDRp7D2oXb9eRP86N1gEIjq2ak/qiAHw9ypDcAiplEuIiEqLG
8ihbd2VW4XTrY2X8meqEdq7okF6tggrWPzdwAy2AvXLGNmceKnYfQUhelkMjmCmfvX42XKaO3SEy
PBgliue3iI5VNzwljlXvmYSYB+EU/UFJF5tHOR3nEHw2bpl6GwfuTyudYJVNNT8vtMLxyHWUfgaw
kbYmWbbZ8hpIUS35GPrkVPbgIWvDqw+yjPyNTr36wgWQwKQdTlqYd6S4h650oBYkGRFynUEaOjGa
a21P8xlZQPiTGf9320iOyNp5JecXBgZGS9Okpxiq8huiHZ9QWy1XT4treAnAVXm2Rzr6SFPzvbWj
59mtiXNYDOOTNUL75cMHQluKa9I7P10C4knB0uxt1TB1brJ1w4yWNQ5z7jrqSqzgYA09r4k2uoT6
OzSsWyJrghvWVqyas8gh1CbocLO0nzWDdLagmvFVzV5DgF/e2bYkXadGSjJYpH8XXcF0dFQDqnO+
2rmCLVogziX96QcxrbMhHIrdBOFlRGrYD+wnEjMV07OGK3lbKOKP0c6TU+c3H4g5vVseQiFKOwzd
pQ37AEkAboKpMI9VjCzZbfoKz4HvPzMN9VlUQvbnQnzOmRY9RSGuUSMBtkKhxe5F5aAGY9KJR2uP
8x1Tq8Nz10A8QuhELOes3/AceNyIkl5EsJ1pmx2R1ubenH0UTuVHnhYv7cga0NMc2ywzyw1aATC8
Hu+asCOW7LyT3wTPdMeMSTHQGWL3dFMa1CjZpc/yEq99e5nxhq/ZD+Pt1RAFaljL4AQiPD9BUN4j
SxgPBgNnwlX6Fe6v7LcjchmK3+xtBpl4YCyVfwG1jrJQZW+F9A92jFkqzsEAJiUqiWjun0itjV5G
fyalm0p5x31H2a+NGrhpGrcHMkANsSt9x/n2sjaz36qIjTHfJKt/sFwgG8+wW4O0EsLAiQ9yYsn2
NMwOXhriagXRG6w7l4XxU6xdQnFjOG343YlqOOA1BTGCrZ45cEPxQlvpL7cKEVoBhBKbRdbKtcfs
QUKxJMldkkOUli1P61ByN2O8T9hlmH7NWKoIaVKXZSKWd1fG1Rm8BSyYwloW0EwFtlHGjYaOmfne
amYUF23AvDHGmWTzaCwH3rFFINAvJ9R4bfx0/qANh3CQoRFD4kByc7vxowy4O+F2OK9zdpWK/I0q
W+eiNxhWZ821dAGeNGHnbSvuY9KPeZ5Coz1z5BOl4YzBNvLDkcFVQNXkB0n7bIYeuO7ZjM+eidBf
WQveI9gkiCVWYzwLJsltfqRKBzUAhnNNnkDP0NStXnthfvkWgvAK7RKrVr+3HnXZR9+jcqcPb/Z/
2jxZnKKoEsoErpT2A2gjkZanntEjb5gvvwJfTn+92v0vKAm4jCWquZV2y+C18pyR3IacJmct6VHX
tJzYipcFaEodtB4dBYMLUae1TodAshagpzTjnCWmKEGWsxFmVF9zkyNDZopT+IonyP5njoN1pcPw
riNk7C1R5D0y9TkHGx8VX8INrZe8qMVfI8t/Mo3wbD0Yw/Sb4by6KRExu2Kwpf9hBDXAMEfl2fBx
sZROWF1wBzAjBe+BYiIl9tw0bWvbjhwIVkVfZbIl3aTa4/dFvdxN2ntuuFUBJ5E+XTuZu4utuX3y
5SKx9aDE1qlSd4ov1iLdZO2nIJ+OTd+4E5QyYGSpTrMrc36SYkqF9SzxscvQVBHoNRlYg1QITLUh
dmdHeYz1PtcCNZXL35uZwOqxSGFUnr152+jW/OycsL4LmbS0xDI4dW1BFpEmlLLoy/apst18ZyYt
KDXVwy3Nwja84hrETZir6JDao88SOKy5WVvvqweRsat1inhfEez+ac+pue48NzqpHrGxPVtIBPOB
zVrcMl5Ie2Ptdsx0jKpbuB2uvWHqGqF1a5rfzggm9jUFjW9Q4ZDpqmErAl3vPLeD09OJGeTbZN1J
VpP73ll+UcL7ErQzBlgBiXdKJIqJTrOyjB00VEk4blmfWLcZ4Nae3KKU5DSnfOIEwe6Ze8au7wuH
XUpdnsl6ya4EagA5xep8Tz3XucyFWGS+fN7KIh/Dj0kMHeEFHjNpJ/ucGd7f2cCtgy3NJ9AQ41gW
j+naxgYOXQ0jJr1AdFEBc1sW/m2NN8oJv3xM7OgOaajXbTOYb8FslLc2BPVceaN7aOc4goqAiC2R
znSRrNJJXRxuNcqzN5CK9pfMRlZdSQarMzFdoj0xlyLT0T19/BzTULs8c+jvK4RsvY+y0MSA9B3k
IyYdi5DGb4boBT9KjC+GknD9eUX/kGlE0FOTzv2vr+LhDzMgH4k4XkAQtgxhTNhjHX877TAA2oVQ
ejJiLdZ+gULeUsW498z0iziRGg9NqoDHzROCwhBvioqf4NYjWqLkOGdjjtCzsNJ9QcF7UXbnng01
+IcCexe+YdB+yDKSo26aZK9E5506HKr7IBBqN9Yj/jT4uDurYPc2Ydy1OyZ83MLKusA2b7fFID7U
pIuDo7ul+OSQyOlIjwMU3eeyqzCVJGwhB4fvjM37uIFWh66uKsvNUJgFFUX0nebBq1uE3ZY1lHUt
PfgLwxwvCtEu8xd1eRIjNQtivtOF2JoVJV/hIcSIkXf5Y4OWpg/jk7bhXa7YVTzqPMUHFQXRN3ui
6BraNuZwtnt3Ko4yJfMtjxgATihiJSY0Owa2ZKVxPqyIh6MFgxyw703iva3u1w0fTKbHrRukzO0y
XV3ssVjSoWwzPQA+835zJLeEuYLpaSjR1w7UDkxWEfkJnD3Guq8S2jKdvxhgCga3+8nwc63bTH6h
XIRebRJ7hAUecbJRXFKec+I+YBKw5hpXmnEl7to5OrnC/DRjMFw26621K6nlmB6fnVKpvWo6Zvpp
A/XRgDSmYT5b6wk9P1YVJnpoXRBL0vnPGaLayLiqMHBufo28gobr1tPaH7pBPXOJXx3R/jiKMdTM
wcq8ALK1bW04n+TNtOZ1abjMda346jDWWvut5t5pg/cAAxujvGRgGyJv7PmCLRZv8NbVRDsQWIRQ
FEJTsVc/LXqYXWGWGEggt+MnQ1cmbeN7Sglg7wemQrI3TzWZEOzA3VXqVseRLdmq9YgXkjDFXDNG
hwWJtnCda2Yj6azk2UmpMUCznaPGfFc8j12Kxw1hpTHMv+FAkkUCWCpRznvfCJLDqqOl2J8h6t7b
tv+YmYKPznAVSP/g3+0cfGcWNRcRVLtoKp+Ug8mi6Lu3Lg8+wTUjam6uw5DvNJHonT+/lfIuxQBA
Krw6ufvQsjhlOfqvrH7ElOgqh9CPbwrV7+DxTJEgNudgNLVk4WLcXatCHVf+ATf8t/B9PnZbAHf0
wAQD2RCMBMoXbIso4ppvBpkfZdbLjWXb/5ktLakdjpAGdf3QFRI1M3ePTrIE/qjbMpRjL7E1Z+cm
AjwBmpYJkxZGDOUMb+DYsMu7ql1r02rPaCJBqQWhB3Y44zQiBwfzVf7WxexbBz+t8dvhqvWV+qNU
LgE758xfUjC71kiiUd1Xx8l01d6c2Hk7i17bie2QA17BmxyHp3jC7OANxW+Kn2SXMGXc+Uird3hc
WmTFvGt+Vp7F2DAHMBgdYbkV8Hp0cMii+d52wDwNb9tn1S0boVqYTnqNAwNyeRi95g7Uyo6oLYpL
97DAa9iynSa/+ZN1yXxoRHpypWOeBulW6JMDudb1+FUZgnOGsSUwbmMHOMeDri9/+sm+GNBJGP8B
HiAdIyyXrGvjO7PgfzD289eiok5YdIAKfBVgjUNrzziwlxI3gIvrhC/koV9kxIIuDOEI0Sf1+LAS
zJV2+4YZYhUZJJPRJJy5w4JNgP5LVxmq0GyTBO3FoeM7ZMN88xWuDA/U8s5p0nNK/tc6GuJ0M0TR
VvWs3Vj+9Nt44DUZMaKJqvsglnw/cIOwUiVLKVpKkAhDv+sKPOSMNfugPGVj/0Abc0pcrrXGW5zD
0z9tlQLocLckYJ7p2M4MkjXVdfQH48hutjKsXUvlRFdABgoS0NRhRGeYhNMQMIgSD2FL9x2pnjW8
vGdDuhYwApAQQa6f1sBzdjIEqez6zpvR9v+crt5CLDhx1OA2MJoXzS1CCq31aBisuLb9xFSF9CXe
89Eeg11XRO9OC4gC39W4GuKEtE9kkHVi2OvIxTQyGOUPk1p6z/IvBAa1WngvhhtgL0tIhEBP+121
cFRD/SgC+1mM8soFfc1D9+yayRsKdShJAWOUvHP4Ns0x69DRvpHbcjEaADhMvh+BhUhviPwLIj++
k5LTeehv/aIcZxLMiQKCZ8WePN2FkXlQTP09RgHHYKj48pkQ0w26wM0ICcpI9Dc6geTBkrhhW9vE
R6S99q5uCt6smNGDHPTVdt1zTQh62cPdq6X6rUeXPVeIBhHY7qQ5L3uTe8tw4NEuM3BZleOp8aqT
2bpPbOg51WO1q1HOoDtAXl47xLJlnX/gDmDu5J7aGv+dmHA1A7RjqM83+RAaio63zr55gj5xFUL8
zvHlkiNJPSgKxBLlm56WVbtih1OEjHcCxYSB0z6j80Yz/y2ku+mXGjWZXDIEB5Kx3NRxtvHEt5uC
cavSvDoGff+GLByNTDBKYBHVBsDLe+kD5J1EwbmRoTRBQgDbz8QKWEsS0Xo2Jn6bvAcu/siqXFB9
aDD5q4yIgWDlXZHbbdIm/6jG7mgo5tRaEwTLZdMUxYOOCLv7ZG38Yd4Nhv7MzBx/CqipphphDGbE
0VQhDRO07AYFed+zV13gA2P0bJnwTcw4eS3McacGYld8IE0hYO/RA74S1OkpQjr7mar4WU1kEqYp
lkpF77PqDHT1dQtv1nX+stl+h6x2lWn9HmLbz8bhnWPghecNBxe2TcpGSAYW82zB6NVCn7Hyvfin
LsSP6jkxmTYHAQNexf6vwymFdYy2RESvccXXT7Ma9YqapaI+IvXkCKVqxVeDnw/FLKxNOrK7kc3g
lPzmliYoz0OmooScDjdzKO9Mk4dl4H2so55MyUA9D2pkVU5J7U/lBdnAwWnGHcvQlVeaT7Nv3Zwi
vFeLDbUfiejo/Uts4kMIDJKG8mznBu4roqC9cpIbsP9ndKmrmHotY4i7ojcHdhs/t9LaTA4KBW/A
bzC6L25cfUXdeHBz/6WuxsPkZWswhujUwb7YCYwFb4My6xyQcbfEEjrmBHfM3flWvUNXSYUKStp+
qgDt+KK4251yVq1OOZjwkVZW91Q1TM00DvMacbr4JZ5kZdnqITQ0a7+/ePP8WobqI2+dgy7TQ2fB
+hzi/JwQBVItDouwOpYzv6GmHLV1QfKueZkEtaG2idcq7SvEaChwyaPo5oPn4bSpmZenLk1CZTGt
niPg0kH71FtY3B1neppm+s0qn8F6sDxfiT5kVunbK1ejGS7pUnbVbLxEiOO7uPmtlXWd4njbAGuN
yG8ScC3rPhhvc6t2GKZwNdTzU2lyMrIGYIrBCwPUoAxM/aQ/4rHSC31vbdQMGJQn+a0a4VcQgBUt
Jdpqur28/rIXNRnLGii6KSWNDyPSyH8T3fZ73IXk4KI/O9STJTbTaHOUtOLHNvVOaP3LFg0fVVN/
Grn3DOWDv604Spa7o+TQzm33u40EQhEyFMTMUJUIjodIx4LthPUs2RuuB+iDK9vmKbeoE56EV76E
gNYC5gOQqn7D2PgXmvWX2UVHK5vPYMOvfo2SBm0PBVT46rD4dkW7ReR3pTtY4Q/8EzXhHxqFH7NA
G5Xysa6W+xOC2RjuWdr/M2L+X05RrWyP85rwYbZdH2VnfYNvBGQT/7VKIiGqFBMJPAW24QNz+Qqo
00T+IfX+pfcAQdeN9/BL6iSBz7BojH/zOINHqhj6RMOViAFMsNxzM6dr7o57pONoB2NUUUttn2TR
ydD6SBjOmQoFxugj1T3cDus9QqJowpzXgX2gyLy044hHhxi9Wv6CMn6KO300ve5N1uzKzWLkXCSc
yMvjQ0rU0ArFMcED4Z4GxECvFW9F2/HsiHMAD6eYCnL2yFX1zeLWQd2uMvWvi5w3OE4NLT4ONmWE
94x7noxIsnoXITOiaRlUePZM8xFhQQft8z+OzmO5cWQLol+ECAAFuyVBgl4iRYmSNgi1DLwv2K+f
g9m+edPDJmFu5c08edMlj0qC8+PWsIBUiYHMZjOT0mbb9TE7CwbGAaONra18wlNZeIaGpbDtj1iC
D0aHVUZPt8KiuccgBYzXxyuVERo8Jv51VlHEaVWvqsGhxCyvuLtOrYoENHZeGn1i/D9llljCOsUB
d9bdDJR7yMhSWNOxcvs/4lB+Phfgzbg4tdCXRPppcR7HXWqNFyUn5TS2E19qbOqvo4JXYaIX7jaX
6q+hROW2nxQKeylO6AMMBHRy0WAbaRk49Rr8IS4HWS2+zBZFl6bzhIU3KVBb89kNejUKEqg48zIS
6F1BU6DKdE5bdMZhozFKWxV/fZH9mJRuDrCkMZpwF/ZEqka3v9RxaqOxJH/jNB953B5buxAeUjvZ
Nz1x94oynzogvWyu/wHDw0/n5kcjZFEzkPhO2p8YBWeKDK9Xq8Mg6oOOE4109YfoY6zZbCMU99ow
dqDgEf5cGjVDXS6mFVfurWR6i1UdjBV4B8HO3hhMBrh6KQSHDWTQRwMs7Nxw6hqBtsa6JOkEMhPI
WU+cmPsLGVC3rkXr+F3Ma7WQJIcj1+YRVW50SfOQRFTRUKXBI8POt5oeqkX8M4R0f1lYqFV8diav
k1KHFGVHHoYxyieIbtB9sXU7y6tT5Y4LjNgqPWlqf82oBuUI+rcg8obRoh7PPLQA+qaxuRC7ey6E
uzZcAetcHNVOfA0GJ4Ag5gZF418KoUdLfVaTwUNOO1pufVv6DLBjMUDF9ODq8q2Lm0PmEF4CzSjm
jDtB75+gtiVUbE4FLQXRDgXCjzr3u6PdVQcDipP57ggm3SCdVnZlPoFsQFEn2lbb1waYFYeneie0
8tpPyx9IhxafcWkeVZhm1SfTqf1k1q5ObUGoxvcX939hPG3C1tmkdrMsOHT2CQoWByZPgTYK2WFj
zt1BZsBtXLZ5tLjHmDjhsHRi36WggahTWKnqtAG5ASfCHHc23poNJ5Y9x4Ydj+7YL2CvoEAWJsfm
WaXDj9haTocz+w/nnVLFagNP6VATSlui7TT7QB4S9pmy8h3di9t5wj2eBELH1pDHG1MVfhUz7uIM
bbvuionSWEWD/SiWqcUafJyEz4IZS5+p57ALOnJCT87aT6WEF6HWu4zkkkcMdKOG5cPN66dQ6Fsj
77eyCIC9YzAU7DNHedQ6LPOg1xMJyIWlkh9g3Vu38J17lQbOpgmCPeJP/7Dq6LXJyI/V8bVSp+ow
mkJZ6bxq14G96IcVX8n/yDe7ogyMVcZnrNucda2J6YNzZ784+XCXr82a8kNeDa9FqWyiAu8ZsSfP
1usTS+N3HGOFp4guWiKd79AZMXD2uQYlaEJQMogh8ASvK+uS98MrKxz7pHf5iEGuRtQbzoFMNjLH
UWDPvJgNkxiaVbzpy/lUn3Y6QJCsnvYkTnDFkgVYVTTNlU7zh2GPDGobf2JD3QbcOVIfnxqDk6WD
4zhBKaEjmbi1ktAZPAQvTZVfFMG03GpM2iaO9pXInejsdtozay/c0FNt+PxBnxzjH+DLmDdI2XgW
llSSFspHDO6EuhkMZzFZ0A15KRhFw2LedrtgM2faUUenzGJV9Xoomh5Cc74CX3WdahCQItUOKPOD
X5KmWI00UK0sOf6aiv1pOlJHxEdYyfIHjm1SL67Bu7Onzm1K/FTN8YfVXc/uMt/PkzibpMnWdS+e
snwotrPGNGVG43OG+c9SCLDEjjiUbMd8vXUVPywxlhBgnLZhF7+HRH8nNrvrYHKYtMVya+dwRLXw
Q8TTn6DrjFIxqa91jaTE0Dr/UJ9/lSG/DeXIpw9ztlxyOldypmeJ07SvYVPknEM1bJSp7wq/9CqQ
k6+OydOsLZbToYCIp3PHVwC7O6PBPmbseS2D+qOdmaboaD3hoYe9DXLLoQ18wfc75JlXpoS0RzPy
oVf0n762HZKnNZY14h/bsCR4SMnqKwEqQiudcE8DoeANy/TZJ1761rpgyE23t9ZNyzJTW+yAk2sq
FMMH8hhpZGmDMv7JIWCsjGXYlyU/sJoV007Q67RR9HzPLIRWAvmOf5NdTDhasBqc/kK+46BFHSHl
bGnHJY20MrtGfOUtFLUFh0KyTvm18/zA8ffZnYzn2HB3PdADz86xxZHgP+vxANncxGEn8Oerrq1u
/2eg2zL4yVkRSEwRoF4CfKgx1pTxwqvrEIJx2GH94nFQnGv+wFXpBHdsy9A3bFxEaUYLi1DpM2zL
6iKrmDYqC4BJx87XhgWvluw2TLg/eVC/dqbcVwb/aloXN7Zznusue0IzecFMvVWV+A2Myy9ehAHU
SExpZNr7Vg9xCrkNm18xv/xP1XbpInb7cUAtdQC94txVTD3dpEgZayNSv2i4tdY2nZLemEDnVpdA
uxIQ1QooSR3YaHpm6Bxmaihx7X6LLEL+rrFiO81xqiTvSOMzAGa2pzZhEaSKB2V0z/ac3Y2pvxBv
vboFeRbR0vujVg4fMwIUbaq+bWbvSgH/vSYetaowBEVdsWMbg3bOzZbO/zjwNuvO6UdKD+BAVAWl
gTkUQI6wNoeJMr2argHEuWth/+raRauoHGA1AgfMinddU13rMb/2FvmgwJQwj907paebWTcPQB2Q
lojggetdvrrYeVdjM9yCzjrP1B0DQp5fJCOhV470pVpNtBtzTCwdbcoYCgh46fd0Zt88WO8ynI/Z
ApdpaU0XXYk4ozp7EMCv6hR8TDNYI41Vfh4UEfNl+AKaXXDQBado4qElHdN/JssVojjJd9IUH2Qj
rX2cIFHJfm8MBGu7OONuZAdVso2iJCojZhbZf6ravUZK+VPl/T+Rho/AFLemRUEPCiwntpEbe9tG
ustqY964UWPvAolJyoHQZEBmYIkb/lIv/e5W43lcxB0KZqoV6QyWAmrVbSlL2xdVEX6m6fBvqAZ8
ncvCsha3YoQvnbTmV6hoNGRNFnCxlIdiVz1I1h67QhKVCsS501VlE/cIxIhJmma+D2H2VrQhmveY
roau28EI4gM6RrKjxownzThTEaoQnKbmNfMTSTFjZXXGthuaXxsnBExCsL4w2f6mkXAvhwRjFajZ
Hm8VOLNsvOkRp3MjYTmVuRgQ8iZ8jQgHeYMKCG9o4bdgML92sWZSQ4XRBVsoaYFwvmlhe2wGdOw2
e5UD4ome1b+iZN4uo5IRI8XSoYVcS2NmM04NyToipk1pzPzDb/3L0mcGohCIa6L2GWDRhWiwoBGU
BNZMYVIY6sbh6wCIAhNT9tYuuX4uX+id7QcW6KPMs7PWjuxZKwqcstYFD847lHRAQ4bTHnwZBvBT
+6D3ZERXruWk1XdIaapvtXAqZwF7Kcom+QJ1kYCEAZM/Lip8eQHTxMwcGlWI9eAjKKDNt6zgD01n
Hu2E9P2ogd/gijikrNa3U22/8mdY71U6AOPLI7mniWF4zioeOUYaA9nJLAU0kXPFRVDsW8nxnuHt
0cNR1wseR2Hq3qOi/SrZ2wfZeCRJ9NI2Be46OREHSyZacQLMnUNJ6eVUXYpWOw407hW9eey0aPK1
wL7WJk6Iij0t9HDaGmX+QrZU3cZGz/iBaW+oYohiUQt4CvWiKNqLMdd3u8r/aVL/YMfZsbqT2ZHc
zntScCTITb4/LQg/A0teoobCvKGZngj/wOPJOQZYtICuM0KmmwBm1b2xKEFNK2NtWuFp1Puz0dAG
1sx4RGnG/YZzcS5zq1gbltHuXZb++7Ix/DkmJzvmty6s39VuanYY5r/6Dra05tBZNoV8CRNvEGqW
DrbQ72bX7i0DKTWlbbAz7Nskimsc928VT6dzm4rPOC1pNgP8BiPnB1fJH2xdZa3JiqiXpLo1ydje
sBYL3ObZ6FLhu06MfhTjUCjYhqFzkp50sSOgkDJTkHxlMpA0muCtgWXF3YLxQ9toheVV7jJR5TWl
KgN3eqpb9IIUz/TxvFgqbG1jLHeDpd+BHLy3SvimEwIixRAQLtKIsviTkg+HcqzFEvzxdc2+Zal6
iCFxIClkHexhAyk2JxSez2AyRDZ8KyOJ6yy3n/M8vQQCzUdf+JN8zb8lNKC6y3YA8qCPFcMNTCWC
3VCYBEsg1aW4I89uWX6wZfwOQ2oeecyulQo+q+D/2HKbzlpBkXceYO13iEmx7HHLcSNs1gnB8jEN
Qq2+oH3vpEG75IBhWZiOAv495ahIWjoiLfKktMUWaxhoWTqGUaFxnYTtlPvEFamoqEmPkauNvMgV
ylYY852R9yotlQO5ZGXgjBFcUA05CLAV4VjqyivP1YLvTknT15Hd/OJgQt4cdEqDAEK9JJLqM82N
/ZJoIHAnC5BAUkzrIjIzL2otDoM9dZpObAZ+biruuTIjNv8Zr9HS6L51U1yMsP/upZVua7M61E24
zw17V1j4wnqW/6uU0CEPcsBfIsz8CZoNBPcudWDOwf9j3VdqAkaX27AFnLzQ/AAe/CyGiCyAzslR
/QAhcClUOObp1jDzC7DsY4UgwjN8Qd/BvMRc5bAXY+HDNgN3o/KEoAlQUE9e0qL5xWHN+ydy2Vby
esOFQd762WX75LQM14qFwKTTWZeASHF79Vn2pOTL2ViP1Xwi8HcH9rnWRXczYTZa7vK8tDrOKx3M
Ze0cduOprbuTWaropkV2S4ulBV5/CTrkgh4XXGeGOZsEBR/YcLHnfmNE9rGNKfQLYWcxNR57RdsD
GKcqMWshpfNtp6SwbOfXbDFLp4H6wqblFd35lg3tCYcNkirDx6wSR8ufOKBu27k/4Cwr1qkE6hLY
F06iXlNpqEHcuok1g3JnTzTMG8KZIKrj8N4a9sasFF/Ak3Om1rer4Q6hm7U3/2VSDCqLXfuiQ5on
2nUybIJDM0SFzjpTi+FnIXAvpPAFRbenp2mtc+mt2lnAWMcyoFUFwRW2cksMP6hbsmRlcDYN9d4m
Ct5mcJBRHutAw9KtVhYfqkMfm+G6X0UYB37RyBdTlMiPtCe0BLZDzTxocvrLFcfcEBBnJEo9sCQc
Aa38XFQK3VTd4DWjttOACkUMOHmWPusDnTBdt6ZoO+dTTG8sVKnrpEBlRdIchFBFOE/XDyATnwur
+xt163sq5HUcs2it9/pnHAP2bnsdp5T51OOJXeHKfiKR7BUkvmsZnInvHizJ28aCOsE2LjiMsQmX
edo7jvEY1XQP4m1vBTUp+iL9mV11MyXarmZmarR0T2x9O5kYEqA/ekpjP6Z24geAw0u1WRaJb8mo
lwv9QyfWLqDC52Z7ioCwmBmuUMt4czX7mJK1i910U028hYbYG8V4nMgTFz11ORXEkXCgBdJ2bhbP
FvIAXANYntzxNsLgYkMfrfSxPbkwblCnUgNdoPyoqWUyFDC2RXm24uEz6cdkNepwEmfnz4JSjqXG
pJCjeJJR+OQQN1/odrSa2O4LZ9ZmJ/Xg2tgYug01/oAZdy0VRV3zmPBNN9m7LeTAxs0wo1M0G9S7
dEaarXr3BZGr3ygKWISOHzymOi6Gdk/3YHOds9l3YbwDKqN4cxbtsxlOz2Uc0AZVtxapGGxmg0pe
A2hT/D9YMIIUZD+ZcfcgGctbl6JQLohXS4le0UoI+TraQcmazyYjBRaJGpO0prAz/1JZm4tUOVVu
dHBUZ1XVww+e0jdVIDloJAthY28CLhSoo/J5EBonwjZ4R6A6ZahfGywGfJuluR8me+MayBlqFGwy
6jniEIuMCFDbtAmTodksg81BhW9CNKamvmcGacnYfLIz2cP5Ss6NUq4TYb9YU7Eb2POv5WBQhmCN
SDPyDQxMyKMEqKhW8toIZOsbYuDRXZP6FZfSkgBUGoo9WOYBflixZKRSMyamjgmM/vpC2bCxUT3s
NhbimnGrWmPaVlAD1zC9a48nH6GdStjrBpoa94sT7O0AxtBcAZFWifdo6VPHBj23EdlCUPkTKoxB
7IExeBywPRtPtqDboafrKRZLMSLwRTvEFx7p5h9Ze96zzfxAv6ZVeJkaiAB/YcR6duOy9wjszpxi
p+ex174TUVPcWTdfdgkxgzqX56znfR9Q3aWZpg3jhz5CtX9TY/E3FcphKROpdGU/L13WzE6PUSNa
4UZRhV+j7hhl0n+JXdU7QvdizTaDhVWPnjI5R8o5riTh6I4OaP3qeJ6BJAg93cHIZqfXyQ03JMBm
mnOzcxkkB6fBoZhm4tRO9qEr+wcJMK59HYRI61Fn/RsSjALR7muUjZnVR1V37/iUSmxpE4ug2DDM
NQ/K6cmJA/bVlJIppae09jMJ92/QbjvsvT+1o9K01h7qNDpkdHkK+CHLGRfCBIWAPb7UPs/+jKR4
1swY0bhsd5rd7e1ovo123tDEHPtITA/c0q+qqczbhAgApj8DZLp4tFYCULqgFw8z9mmeJxC2eu4r
dU/ZSy9wl2ojwZLu0AX0L/eLVc6kYMeJY9wn6iWrGx/Oy1vdYA1Mcrfbqqb5SAHJ8eUgPQdtu1P4
nPsiriF4mBtEvQ1bBG0tlAKvS7YmFLOiZ2irqyHl7KH5xoFwW9YBSbp04yZ1teFQf3NUqjv0EyyK
i7GQkHj6UyfqCh+LGvauHlCrMY7sv/TuYWbBicvxlzqeP9IxB4kMq+JC6R1oEEYY4CvjZxr5JZGC
JIaRjMgfG9S9PuifaO572ryh74w0jEqeSHEBxLMZviNCv3kJzdWmT908gWHeW2H/L9HNS65XOxfQ
EtwrNK1qq6IjGG54nyb91qhgEIy6oP4K04IizMlrqcip23gT2xzBIgdNOobDHB9KgiRAMQ7klrZz
MbFUyzwCXN9a47wC/8CU2mtXmr8gN+sdwqRKD03s4zvbBNO0TjTtRwms91my1EuMa1LQfDhm70ML
ozFQoj9VCYi4zDumIF8N7RNerMeY/D8rc1TVspkwmHEOq/aJMNI9bidajZPJL/MAAb52/JRvjXP0
KWJJ0CbNO8Fd/iMlIKRiQyoACcYlfuJUKs8zyoSN1nihl/rUu4Zfjc6NrOsTn3HdtcNOF/zouXWt
W+cxF8YALQJlqOg5Ypd28qO5yjkKOYrZE7ESgIycxvBaXq3Mfcp6oHA9kbayRgbTMH17ViZQ+xYi
OPYgqlhxow+8MWZjfko4pBF7Dh42CRQ/hce2Ih79FpfaK0+tTy2umIVksFNBOG/zofuCTmf8sEHu
CTqlm9b6whOwHTv1HMX9M17ZTWuO+3xO3hIrOed4l9Ztr0B45uOtOh33X+wkb52oHhx3XmIt2Qdk
BdfGlO/VKSf+YpEaUUzWuWaHLDcW6QmsFvSwoPlNwuK3WfSjOgo5gjuMfHWvevogs82Mqp9E8T4t
iydezz+2OS/l5fI9GPCNgg2tETMY5Pn6lQNmBzQRRm85bdTokruADSn7jUJzP2ccEqdUHGaXUNKs
LHc9IxP+lEB/D4AHBOTgIaMjg7F1ntnB2TR+SX0js/ZYqeJkKyG/JooZyPBt2REpURWKs4d1MbIq
dXq/tNnj6vW5r8Nlv+NBkaZgO3wDO+fpZrXBlH/FwLZv0upoYiGtdHMzpcguDv0Stvxmc062HKOn
2ZBtaqoq2PT9Yj4ZRoQ8nEZC8PEsXFOnGbz1is3SLQZsu3FbTWEV3PPkVWsW2M5tNBFjGrfa63G2
c4r60EO+S3B/rjgh0JnMyasTXqlXh7D77duIbmIiicC4HZKKFNNu2/RnOdHw9ybNk/N0f3chOTeN
cdYMSeusPHWFAYmggb7BY2PQ2EgU3O4OS2k9C/YTCiSgATwsDQoC7vwDNwRcRQXCEW9fzUU9KVAi
rKneEIDaSZtnIOCdXsRvE4ya9IURBwsCVvmSKrE681Qz5vhVf/YOnaZ4UYjRe07HrKq3j6mscAMi
UyP9bqNG7NoUwWfYMaMxmLqsZSb1KayzrXDIfBpKEHhWaJxmaDwep9y9Y7H4qek90+ZDPteXep6f
gUGHHAbBjLfyJ6jFUYbGbmySo021pEbB8hKTne3w07IXu4yZP0wHOWlid2CO5XmgLKRv2EeTFPST
Or9h8/mJbf7HUXmdsaOqstpopfLFerJkA0P7RGC5h8Cp/6WO/lsKi12voAU7Gqxb27Gan3Xdg/8a
Muu7jHbVOmu/cjzmfVYD7R8PhQsVLxPM82TZAwY5/Mu+bt0ad4LBYRI9ocIRwHNyhvryBbA+3bd9
hPeJKCPSd5q+py64M1KCuA3i+YoJFQOcjo93zL8CRTnXSnDC+bAPEbKwALwUmdw52tBtyXxdHUwr
HKOMFwo9tn0Hz4UlwTrqwmfFqm4aW9YOiLskaMs567vKtZ1VJ1ddB88Z1spzked7SGa7dKlZdKdP
pYA4YcXJxoacvc7y9GTzemHmY+jKOrQkbOGiNkBj9Js6Zaa3HQD59L9z/lLTM5/dM0UnN32sHKH1
IVm4HNhkRh9Fov/Zdf4UJCgBgWn4rhq+pbh/NKrEUTEZcgKLHmslAhvBKpqD47lTppGZeEy3bc7u
NCnZmA4y32Wt88f71gNu9x7iz9XxtKI+LYEF39A41XHL82x0wShGL3rQP6WwMlb9VD9mByM9BaLI
Gwz4Cj6vgZWkFvuuWS/IKnYyU/+iUFkVaSrvHvjnGtGnxK0/8x6HF/WAfd0fiVLeU1F/E6eUOHqi
JxjkjPqcR+AAjFygknIf0+h+1XD52Vme1Bi0XD3GgJMLOHLjUy+0c9z2t9o2f/Ci/Ruc6O528cYZ
1DMMixNJO/xjtNWBxEadm0+6mgATJKjY8icYtFvykAL1WMmVKuDWtNFmpLAW7hDoRmy/8qEJE6V0
2MyJcg6nklyVgL8zmxQnsxJWg5aIOj22RnGehbrHG/cUmc1v79CmIRPCJqbwRKLvqV7bsgRbO8tY
X7f1oQ2DjRqQrKyRbBOI6lVQkFRiUOtVELYNBOPFn6g20bTWkuza5W3h5eTMJIdx5ltaYkE+mbm9
huhm454ioMD7baMCnSLVfaCiDP0XV5/qbrGd37RB+zdxucdqckurDr9p5I1Z4esOT0UwIKWdfcsk
/phDnnuWdI5VWr9oU/tj5ROTancBHD95QvCkU3UOWbNgN2N02JroBC304IXmm12Z2+emsZ9wni7p
LPegwlJorfFbUeq9bpQ0XeOZDhr3SYTdPuTtms/Oy0yYihQ9m/CJBxOhAJkY/2ZDeyp1658ALESU
QfWsdNyp0/iANXrKyvbo4ktvJJe47KG0UdCasYPZOaX5ImDP4q+l8D7MQw/0yjq3poOpTXtZj6cu
TxDPOaoTzDPIpnYPNhTvKVthFobnJI5PaUi/rozvOY+gAISgWrqkJnuCn7bMIK0sebMxupuV9UNa
akdE+5OOqF/LzPDO5mwsm6tJAhoy38kBYku3nQtXUU/uGt0S69RQLwkzgkTwoN7w0PT8eU6pX+a5
vBeMJzsxj/9CjOk0Qjf07o2ZRR9L9ApZ3neYfDcpSxpA3pTdGdWnYBerByYHtLY9OTTGJyrSdN+X
PyYzKqsUGIIqCOZY8biVMAaWXqoPTDZ0qTR5fOUHxaBTtX+RbCKoofNRT/HALQ1NjUM4oVHInrd8
8ahy8I6Wdi3dEu3alsNL4oJFcF2uqRCh38jTI4SLjDtES4lzgT5IOqwj4Ojwj9BsES6lR3XqPI1l
9q7H0xXJ8VSUlCoIK/G6LL/T9/VEC+nP1GMIbCFnWRSiudpID1f67gxcEfPkeuDbt2qT6jRCqhwm
owKGtAKpMK27L/bxqi86SoasGKXLCaDq9TozsrQmvkZSUnzysKTnOnhQ5bKNYwJn1dIMSPRsO8fj
blZSH4yNy9Mn7SgCo1tsJsC6tYKWaotQNah+DeRzDGcdMPJYbMUUI55lPHyKayHkWXfkxsjbrQVH
0rM00udZoZxTjfBSRiEhtjuO3YX9z6yt9ODwbq4yjRO9dD4g3tI9Q4T6ZShb8c4SY9kxBeBXhmTc
c5e2SwT6lmrNr7G0zTtxGL+oKsYEKxoxR6jqLmn0VTsxjXQD0E3ZPRq2V1k81itGGfBF2bBhI7nP
OxfbsAO/pvygX3VvcsAm686bKLyrk/VsNcmwsxoqPgY2UbENWSdo05vSsRgjo7uTZNB8gmc9rLeO
KoCYl7qBTQ7GSr0hAfw7dcvyXR+PbaXQ1cFis+yNM/ljOguid41dvy6ZlMKQ7yIp77InfqRA/TY0
tFZ2gF5s2keNUQTp/U5p05vUyx9JOaiYihclLnZK3t9tCY1hKD9pD/ljL0rsuP7ro0vHka4SvLzc
ufEme/ojrkW2IOA6buD0SVZpUqT4ZHsksPAyyuhCwI1Xffs9qdq3VOOL1Ucvpo2OOGbHcQQkIsv0
NWt1LxKLkV9F0yoY5ykSP5AkYn+oUVEON8Mby/oeQRgTmu2bMMcBDpdYxFrNLxv8Hk6p4jGY0JSp
4pCaU+7Khrd+UgWflamxR+2B7ep7nU10UxYvWPitlal214KFcYoHA8B2CT4uW3c9jNSap9SqKvj7
2Kbxijo4UpvBBgM3brJAyXX0DifFmJaaDyfTX0Q1j2u7NmtfrTPiIDrftQH5Cr5Bg/hqeEY1Xagw
I9QF7toslE+0al9G5lekpK9F/dUSL18jba3ZaeK9InC95A2+8kG995TkhMAK2CMA7RzVf7F0MC3b
Az7zQOVJnXsFgwvLu09u96Oi4MyUTb1zwv7AYXaH7eA3nx8uhexDZK6tQQUvV+wnaZwJl8BZUQiA
RNYadqEvnPYodOXuptUPnujLYIjnKTBn8pDVjWNjAV7JeO9FtaVkE1xDDvGqdpAf2H5gbNExwNKk
sE2W9WDCXr+IvaJpj7VS/xM64dhwqbypOc4OJyszYYRPgNhCwqL0J5b3WiVOUZWPPmJ2t8I/MBw4
J2t0hyl6jDwh11Ux7JooAhLWt9+RWrwi3kHSnG55DTRf7RfzaHsuIR6vzBAPCn3e7KitnH7AAImR
E49qVpdIj94AqK0WQpDEqFzgsIWMckYXORbRoHjRCCFftq8Zzq4hrN94oPg9Y7TsqDkOl4AaNnH0
DJ8mJfhtHemTcXK+GrDLMseCiZoXeYw8xl247Tqp8ptDz/2KOvIQ5QoPdlnBgigDejKySLnM6XAa
HVadehgehqm9mVHu41b7c7Xw081SRDlVPqO8v+eV7ZdmfxtbRikdn0tZPdKeVlV81qx62ox+8My4
D+wpQpvQel4ofyUUeGLV9M2SXY5BIqCprTpD+XHJU3KpUpIb13/MXejvjdhowP5LKPu2Mm3ZaB7Z
eUEy6977ln5gNd0VWosRnJ4/u7lKcBIqv+vA2L9ww2ydVW0JC02v3FsSa5/6ZEExY+4h58zYRggM
2zxBlyBYlZa7TUrlEtjOXzMm+GTZZQN75EfT3XcS445XdcVGTvkSS3SwRXPGRn4JN8mkHnLVBv1q
5TdWlr8wdA4OmkthNzfEDPJEmv3VOqnqF1NLZsQaHg0OT0K7nChd4473viIuZLEHCkB04Ns12Kbb
x4YzbDERqACYYBvGNgoNbKqpxOCqQ73CAb5vnTDbyqYtfC3E69CQ2AdbkIbJ2qlr92zYWfPKCxqq
vlVcqpzgGEMVXbOkcxRE1RVZeePLstsPm3AeThhs023UlwwkNjWC3RBv9Aaro1oUZCEIwhgE/jeK
YxGXN2oHC+rwWpN/BLKADXExBEmjGdnL8nigoI19GC94yMvgMtZZ1077HB/zCzSYZNundJ3GLcjX
WeGbBHmDRUvF1i00seeYPaykBNJBiPrkaNNvxONzNSsmTqdwfuTZ8JPW+S8L4Ole23n2gTY/3uOq
hmsLvWid5gYGR70EMwa6/CG1vN6bzkjNOvWMBIf6j4oGnVXjpHKtw2flHKM9d6qxJWB0Y9sN5iSG
lwlZ15Y93Bhc8WaKC0MNr5rjcB0jlhIgcdTU5+b+DBICsEH+MADUY3b5HaLQL0z9mxD0xlbQAaux
BR5Q4BSiHSU33mzLvpRGeqodOl7JlpGbJIEKoZ8dLPWXDUF1rlNgbmyOY3VAKpXIPfr0ZQ7OZ5zV
V4t/tGrEdKlkf9ArnaLeAj1wAjq4eOpa5FMxPSkZQSNFaPe+5w2fF1NzJNhk3NBWl/L4fAVx1WL0
ibXNHAN6XUk9Mla82jaGClWG3Iy08wHPHR4MPFEngnmkmarmRFbARHJAnSHYiGSnNIsb0/2I+aDb
2IkMzP/E2+KpQnVu8Ve0uX4Y6hYba74rS3VcTTEuZLc4yay5ZkbjT9P/1dPlStPIgIBi4WTElIJA
C735S7HIeQmHxFtFV6+njeYzMMK/2QaQMlIhXFYFtnHbgIOtT980y2F27SU/mk5mdBzxH+JiG2kJ
H5g20qjPQd4O69EZjk5PSiOdvSXMKe0ax4RDbgQ83IyoFDnc0YmzXJ6xb2A76kq5DfgADaXyk9qC
J8ifRcQlT7MkdGsKGjxnGu9hlLwCZPPpvzwEYXaqqOqJ3YR4ceT1NWYMlLC+se9pNX1OULs0G2h+
1veXQOt8AlKnKAqPdlTQlSNQxHTaazK8Z6xBd46D2wC9bpND6uBgVm1FN3+ki/0aBQw6zXgQRrdn
ZDsEFNLOldiCsfoKM5UexZ4ksdzpGRQdrL2M4kH2oihGBSqWxQANXU0ZbJlj+hVOl+2MRMlPDzev
8m3q6XgQ7qVJbgf6+bkxi7UKGWld5PW7HTabKFdn7z/SzmM5diRL069SVuuGDeDQbdOzCAAhKYJa
bGBX8EJrjaefD1ndU7yRMQzLqtqkWTGTTgAujv/nF2yYkYt2F7vtGMJhLKxtk2HZW2rtXYfTPl56
u8oMHmoxvhCpQqZ2fC3l2tZo7ccihBxcFxj4GjB8hhkIAgCtAyuT4d8moYo9SgkLD4ILNq0bawL+
GGcXkxa8yDoS9JTpR2aTImKhTkVdd18u/U//ro1wmtKk9l23g3u/y38ZVnyDyvI14Nptt9WuLLqD
0dJfJ60AR+Soex+FvJsU8VLKCIoimh04FsQQTuFXTGbxbRi6X9Dq3La3nSxSbvMRZpgpuNIb+vCw
AA5ZPK4wUd/hyu0W6uSWdbsvLcXTJuVGxQMeHxpXk2tIbXCfUKvqxAcCIT1IQf6tSu3DMPpoMZpr
yuaj3cXovyIPveS3SjaeMl1/pYf9M0LaWATqDuiFmwdTZLI3fdoemny6NQn5XuFbs1Xs+QjdEPtb
820uqgc1pOSuEuyI02nxqcXJx3igb+3q2XgwiuC1R3oh42G3mvTgo5L1W0SdDj/YTDH2Utmwg9q3
xYWT7qN0myf6RnBqV2p/P9MgMCfVSxrmJ3x/2jGrLu23sg7pkWQimPccWZwZnf1i9tIB1a9/jc7i
G3EmBGZmzbvSw23GjxY3TRvCpH8lqm6LOMBrEkKu6CdN4+IHwSulfXHIMBXxKaXblHT7zCfXvM8/
yETFkk73al05BlqzzpoAEp39K7ER6vVd7lL/kwCFGWiggA2M844LPuddnkiEbkpDHHp0wjUoeMXQ
vmGJPuPXT+PSovcxovwAFqmwlDTMSNnV6BpfceQ1ly0mZyMvaeftzbqgg6K9GTCqvZp2AByH8EFJ
y18ZnNAmmLR9EGSEQcYxVTbaWFIyuoG6FeYzbjlmdG2YWrnXSmw8FdN6VfzauMI7DAUCxmWdph8b
I3nD9t8b6dFIUuuCPG26Qb1RKQAkwnNFnN70uob+SDqqhkJzS/WPma8f5bB4KSzhKE3p5on/rgCO
ADjMyMVtsE+MCxIHf6T7tG5IZQ5u7cC/N8ApV33cvYEPbsx4cMQUu/QiUL+zieOP9Dxq8d2MXdzS
wa5r2VFl631qiocUThF9gue6JJZiQeZw45Yawx26HI4gljVTiXHKdF9LEiZ8zSrEosUmfLzkzFoV
/NkG2HSlER7NvUmdOyeBlTBU1i9LSp8CGDRGqrmAhZ6m8ydKOKOZDcajCc2aOm7uhshamykMTKE/
yf137qtYLdSugiFca5msicAr9GlfqeHGTkMqrwShSL5FT3lVG9LaUMsbbnQ/Y8HtNNQfdT29zWHW
AmtgkA91xB2b6iVgXpeBTAYthBd/yYK2vZ68AEHS+ti09FrlBwWescmf25rK7UIUDLEkhzI37EPi
WHqdShMXIar2AhsMP7deyIvg0te7vR7u5G54bwLr3hTd9TiR2BDNByT0B71Pr0KjfiEU6borsDas
ISOuAM+2uFRAQuoJf7UaJFfKUcj6D7nCf4PPo7SYA2PF5EZDdmgsFlUDf3XStRu/qsl8yh5KOMOO
BWoPF+ZqzgwbtCe/jrgIdg0WGLWxMa15B1thcQZFyMQuCF2D/MAiyZ9jluaGQJFXo4G4gVXPqtfs
q5YiEjJQvQnbGKYmdGfL2iV9iACs8PR6+MnJiwwL6rVYOGPdvBln4zil6o6Av83UQRqU21vT5PVU
Vrkhp5J0eEm56crkqEn1Y1nC+RiEm8uJN0oh4cKtet1K3XrMJDIP7bsQAzxbjNeKFDp6n72HUbMX
JJfmZvI8lKkzSfZD2NNUonMG3/UgB+21zOHYArgR7oCGc3yGXH43VtiJwmjphu5ZwTquaGdQw4BS
ibfDTQXBjIPTl6Or+bqZsNA2tftYN45EM6x8wgkwLly1WueMsv2M7fBdbIKs0kRjExwx1iINwJeP
szltg6YNUKsNuyUxSRl9CJXFxsryfYP9oiy0jWqYP3TsIzWt25iVxilD+7NBQJSUW7WVYavQq62T
A+L9dctkrsMBrlmksQj9aJ8EXPlFg9WvdBN0FZccDOZHbLdLfJ56AWwBwTihiYYZYb4NC+s7aI7b
tfYbkqd9z+YYINgHVVK3CQ1y0UDkqyIQfqHtZk164Ph3cz/fGyiBqQImTHW7DRWRZ07jh0bDVNJx
JvX7Nz2WEILUd1ENBwAj14q2I2Gi45p4indbYOERBphMURd2uFuiBz8gQfqWD5ZbgwPYlQoBMMQs
N7/rav9KlbiYGgkcUq17IPHtAZt3Xqu+NQeM0gICXNGCen6d0KyLv3EWQmyO4M+ZFoGKwQFFlBtb
2U2r+JuqtDydlqmeAxybbfsymMFtGkbbEgInjGT1jUulN2TVoUqax6DDLLGrnggdqLietz8niCa4
dB/aZfNV5vCnoSfbyi/WvoE2uiXsfOEaE4lpGAmQpHg0WiAZekrfR6KuAqBuVe3cVkEtoGNIBSS1
pISo8Ru2HqVnDOErRpVQKbDyQv9x3TVcSf1AOSx4iA7nsBa0XbvB2KPexgDQfB7GX4oyH+2YyiSi
Yh3N8FpwTXIVzsIubdx8yHZ5ZjxiBg67xAsg1uQ1Bc+cbAUBO9sSC07Kb9AasudyOzgIrLmVBjDY
7v3Sk2LIpCRyl09JaX8POq6Yhb6V5SzwYJw6syXfiaLhb7Rv1GZ+9Am63eJct546fLcB4AqFChqv
qS1aGTcOuusy9pd8G8upLLrNg8jXbY8BbiVfI2ajDqgkKMOhfeODS02gkT0XVDYc48kYmn07JzeA
h8+9Pe3RN71XOmknATQ1DU4wBAyaBJ036fZVAIEbBvEuUWWI+BKRrs28oVzJ+DeelEC8kQHMPQzP
D7qQK4O/FFugzkO4xVxa1O3TjAsDJKYgU+8zLb3PyfTRAY4SUX5Efu1iHYBHTfRkWvRe4Q9v8DBj
AYWHph72Laa1hcxdsgw8A3O3HgHisEhgY2wjBknf61L9I0Vts+JigNNA/xYUHCVaDfYtzKPQRQJb
ILjPzLBcI9I7DDBTcB9ugO1phKA0aLVmW0jZPhqhIqXo/PDjIB3Cq2EZTzOryhxuusl37bDbidza
d1O7bQdaGGAs72HNfUUTcKN6UvYkYnPQPthebfmwaMLXKjF2bAPKqm7L14xACFe3wl1UYrs2ioU0
bH3MOI9Ap3mKCvMpJPjD6UpMGvIY+E7Jhh94zXkhne1hZGMzBvz6610ni62mGQ4xHy+F5L/kZpet
ZlLNZnyMCkt9EoKuSFCBnWBDaoAsYiP94heww2v2kpFvWFvy/RT6R2lMdnbWvmh5+H0MauJEIgWH
0gG/aWla2tNB7iYoMKE2PPpScI+5OPezefiFtQl2Lsm1GqrfC5z9XRP+2kjfU+4MY5Ph+BWJYV5j
WkQvriAwg/RH7pnpigSSAae5gb+40G80BcMYHA8yHVm8LYgUtQQTKKqT54AKGBd3in39inQ+nKWn
dxGhBiA4BjVetM51/WmMCgrS4EZKS0qIDIdrg/yzAKpsFPivSmq8JEbgNTiFZXNyr/fzTiSICEwF
mq01TY+ISh61scVnKnLFpLkKrDdYsJRf0xaSERJIopNGw6dMjnDsqTyh9zjT1b9S7Meoh03XqCLO
RtIczPlWFd1Rhgk/y9IRE0KXyPgb0cmHnLOU2EccpdHu7O2xGrYaRqgoaRGqYWxEro8tc00NtIGL
ZvAuV9G+IZTJ0UEPRRmvLSvDOldyfNQTttU+kmqbIUDqj6Hp36CV9QYTCCMOwRSNIn9JKW1W6jjc
JP50Rzeq2ohQ8rDZcPVquGmWqPVMIhTIqlkGU7oNaRrURYHgWFK9ifC8qY6VextQlvWJD09P1ybU
cA5iHbsGWVqBFWxDYW7LyNr7+gNEDwwfufiXUnMNcP6gpcVt3Gv0aNT1QFIDCvlDXetukHUujQ+C
OJAjJZN2g9eq2wW2C653tEsToxt6UAZ6QFO3joSwwtGmQ9DU6l0+EhVXiB3pDld4prlZK5Z+LJtQ
Dpc2uhfNuFHGnw3ShtG3sQ7JsFxXDlkX31tdf4XTyR2aIJpAnfJULDUl21o2m3tysB0lsxJsW9RH
OWkAv0jQ0XztkfY6EN+EnfHca4cODA2k/IiXyk6d8yerjvZQRxM0hcOOXF5Pn9I7HPM98mAfkjD8
pdYW2qNhw38AxFpAvY2uSc7wCPCKcTjF06FT262vJC+WHW7R+F/H8vTQF4BzcozjLNr7n3FaP3MD
+CGZ/asvSM4ZwNv0At1xCsqaWOqVNvQPbQUhpAz0HCwZaWYXxIZnYFW/NWcu53rhktNEdGhnYQrb
yNTN0ENmFTKBRXEiheMtenF5pTXoBmR12uQadGNU9HrW7irUo+NAjVpLbJdqPBEqae9jqUOtIqPK
N1EnEFg2Z9V1g/VR4lPwEbeqmthEx8pdX+e/yKmDTYD8zQaydQjku89S0AuRKvtC/0iq9NWf7e+k
aexgc+zEGBzjUN5qssCyFH/YCvKiLvfUmo2rZMUDBpwq9lY4OIx5c12CBhADQDO2+AFrAC62RLuh
fR9JmMtVrA0qtYZmB28ilAntqfA6SfFZm3S3aKO3Ts1gSvbNTviIMmS1/oY8ivZt8lrl7E3okziv
iWYxtf69HVVicuePjAQHTQyblNb2PJH1UE9sk/YAHeTHODa7iA9LfnQBao+PPCF7DZgwFQA0DIQE
xqaxaOKVxoYkwp9yhOdjhjWjVkyJYzTWGvAcfD15Vu34OfHHx2yMGgcHXFfuGhcF9X0j45StBQ/D
2K5AdJFFZw8JyPEm1obWSYLJX4Wcj24jW6Q49PJtnA/E3cbDj7iaYCTjYGXnsPFktKe5BhKEEFk3
pQ1YARtwBHOswMEkHyDqSELaKyYRNUqL7fIEdF1gJD3b0Q8JMII7MN6nUhR5Y1JTwIXSQYN1DxM9
ve07y218lVsUihEea1UPHbuh6h8mS186y4CIEm0UudGoaBZFMwq3EQ4FVwXpO1a43y2J4Pci2o2p
jUvKgJ1uOlVvxKF/C+FWoML1ohjgMdcfG2V+iMbhfS5AaOrk1ZTotCrAbnqI8241yfNWqRccwMJ9
OA7xTpNGi3a8ucunGb+igs6nRtJCO9T7srLBmrQDQlAEH61bKbSyqZoRx89cNpLE3uk459GH0WCJ
2dwMoUXgJMF5XSQo9s3dULJNYj71ZA+Qg1RjWu4rDe3H4WeII1PTxZumRaam4Cal2sxIAZTfGQ/a
HPwiyHxLy/CoT4RxE9R+sPQueFSDetr0WumiX0Z7kO7KWt61c/fLsCMqO266YfVda2rAwRwBUZ6/
RljkOUXcIR7sNVq7mStH6Gd9E2LxgNIfHxUNgXAUHQllXQsxe+QU7sZY50VD1TH8YN+HRrSOqxwv
3fAgGSGETK18KssKZAjeT2W9tB0R7KZ8nCSdGHRiP1VwcpCodVhC48R2czNW8vOQEH8yQjzbRCkc
ImPw36q81BbWSIcBRasbqzyFqI5a5sektoSWId0m0aFdgkTlRsock1yfpsD7PEv7n1Uj8JtuczM6
hPMwgN3YCs58JSdwI8wVO42B9zO5REh/4s04IQYtZvV70IJ4+0VG7yXWY9ydbXyTrda/9XEnQFta
A/qYyltT471jlQWO4VSZjmwWuIOX3BrkKcif9WS0VpFv2sesHuKHsbW3SsZ8r+g/0g1Kik2MCPN5
VgKg3Sh5l/TqQ0YpueIr0l3IREh5FoKvtRkMXwtnwikc23UqjNGbQiiXXT2JXYmqGFCv19fCUorD
2KhbnOJulDH/0BV4UFqILH1QQ7JioDE3beMOqLECLT7IPsrvoa6OqYmVjJYnkBh8J2ryx9AfnQLr
oEPuo9+QEXpBTCdDfk6ROKhd1d8Eip9htB3Vz7GAINJYcezyp5O5E4BnhTkRMtwAByhl1Trto5Sr
YfotSaCJ17H0oKNsl7l7FVb3TR6ng0BShOPeNtCCXaINmCHUnh8kP+2UVkRjoi+f1oQzvFpZeFeZ
zYFYdug6vf/k+2gpcWCrW+vFmrQrsodH2tPMrn7KMXIM3Eg1dnlfP4aQLzG/eGTmbQa78wydnXHG
jojYojJRwO0TbV+lvGk/AwaLo2+prpIkie8at8kXsk0PtWV5RqU/VMXgO7Y8IdbqHuLaeLA6eZ2o
/vVklN+EBm2gj/ofZWG/jxMtWJM9qp7SvSgkeBbqhzZC6jW5YBQ9imAJHaMQ4obkBHiCPpXKxP7q
y8DMY6W/xmP7URjdfTt2XknlS0Y1cWF18hRggTPq1oMuZi4lON0perO1o/ZIIfGEJJTUcgLioiE4
EIPYIbGR1jIhT3Tix0Nl9G92SxKJUrk1Y0dJth56AIQuE9R6/gJJ3+W6hVk/HRnA/kDLNphPbmE+
rHV72Mmm5MZd6SE8ftIxsSsimHcjc1FpXSVVfoRq6RHu9GYG02NXGrcTaVItOqFSg5eV2jsbmY4a
0Cuap100D9cBSd42CfcjBkRpW8HamIRTNL6nDK3X9ca1FOl0uPK7mN5Bl3dvhuj3ii92dOXW9oCj
CF4xI0AcfcxjHgf71Idomqi/5h67lhpfA0J9KB8HiewYHFjS/F1rjPukahziH7BvMVmUCqWLfsvi
pB+aBfetlnpGz304nMzbOCDoo1bWfZRcy2CTuDPuiRB+qf3qqpPjB1gm4LMtNki+HzuDQs8LF/wr
NFxHEwA8a0cvyOt3jBRfaACKtZUMwpGxrzGlHCEpBKqwcsICWVzZDOAoQ/FqkJg6qA2GP7qXUxLQ
uQCpZUMhkRrdinTXWbXpFMI+gKys8fI81jYmen2B4E129VJ+KKX4UTKHtcERgmrmYwx8rqpKTG6e
fEVH7XawqOoo4YpFZ1RGV0s8XKuNV+WCKGPdvNwicXTZiH66KrgxO0D8RKTpTgwyPkIx7/McUzu4
uA0Kr142SaSAvtrDwSoz667V/Je2yA0gD2Lm82zbRCh48WJYZWrxRm15L7ULL3nQgNXpSlmlwm5W
w3Ij4zYf7O8SZUeHg1xMjzJQYm+KEBOo1U0PgX1kOsURCrah3w56/KDGw88GX39CA+Rr6ADbhq3Z
p7+QzLhuaHNeuJpaXpmocLSYj+X/6GkPiTLYxcW3RHqyRu1GKaAFzWvUkm433kK+nWGUYn9yjc/6
Nk+/28lWIgDRIhSKf0jiLcSDwYpfmoXaTENjLCvoEsnGIvsueYJcK2mpoykP9oTzKvwE+Dn4tLDR
7rly9jRPS65w1txucGzhou0hMYDqGnKEqk9aoEKhQTQCtDz6mBsWDxZAnRHi/DHujKl1sfR2MjPz
pOIp0T9wj+cKci2h5gib7ArwjvDpg93Ne7lK6DhXbG7XVv5zhmli8+oSTv7uXqWNUkMiD5lvCi56
E3LeuarQJuUfBQA31FSnE1wgQQR89LStUJ4T4NjeBoAZCHF6j+PHKdv3TcyZ9y6azBMz/DEyn318
nigB0P5zuNepWxvY0w14D+H/0PjFPkW/W6G/Q1k70lzRp34fZTkagchtKSwmg2Bocw/j+E4HQfSR
13a0mi1Il7IOwYWSLcRwhexVbEdpf+r7qfuwMQzSwjsBJ87AGm+077Kk36K+epKLJ26rqjnsTFIb
bTpGnW174/jWNQaWijCvxKagATEsWQKmJ2D6zAMhCtYTiHgDsGvRwUz6mkAlnLgNFOdkncoJXvE6
7BDtedI6L0ULVdJWrvEmqo1+h07Hoq5h2XIZCCd5uygkSAo5wJZ5De2HgBwYibsiNk/XUbRBp+0F
4YY0qgd5vMuKD70jEtwu9l21CCqt9k6YEQx/XEoNYLVqMYGaD4RCYWBiHINgYLcn1To3Nlglf1fM
O7t/m6HbjrwuiDCEcOMaSoqoIaXs+JCQBwA2mwilMqda5BamEjsBOC1zjKrSfUu1HWSciw2X8NhG
2XA/gKg1OMzhtTewRub5UHRXdjLskD65ajL8iNTqFY3PohtYJwqnMV1mxTWjJ36mpfsktHmOu0m8
NGRlRVxvJLHWjS0zQUN9E5UTrRZIbYLCPsC2HBspUqz5lNgskzFdQC1q5m8KxVELYQvJAv8luaEm
XRWFOez727F5JifKqQadHYh0AYH8urC9qWONRalrdp1n+w/WwPWvlzY9GkzbZodPg2tCNp2ZtVtO
RwlPLnvuIOnTtIRMpRDu2tGqb6lHl2zgnJ0PZh2KF+AL3biCk0wLW3vHAJjegyMD9PndR94hmcKs
kaD0aPUfmpUSR2eoNccE7I8gDTisjGUHgD2oRt/y/mgh5gGyKtYBUoZ5hjRXVjSirJ7myB9Gk8oH
vDEofvWb2T1NOl3C2uX8gPzXvhAxCyHff9HN8qWroMUZWBziOJt1Vz5+WLnlP0Qp6Fo7gM5JBmQ8
o0ZHQyEzCWXN5OIM55LcvMdFhJhItmQ3MGg30P60kcuQwf7Ktoz0IX6y2PNLcPWJNiH92kfJ1j9y
9jRtKS90I/9pZ80V/JoHLQGQLYrDrHEmKZP797/9r//zv3+M/xl8FMclsrvI/5Z3eNpHedv8198V
9e9/K//xf+9+/tffTU0XuqYqRPRhjoTBja7x8x/f7qM8WP7t/7AL3FeiDDY15+zaXFcb9nrYZQ4K
M0feint7e2FAcWFA/fcB6WCaSt2QdUJreDW7zSq9xYLHyXaqV16H11+PZlwYbPn5p6erSZKMZUXG
yTqc7xpEEnLmbzAZuEm16eHfG8r8fahW8pHI51hVJf5LXXkFlBn4Xan5/PUwy+v58/eyVYv/abYt
lN+HIfinwL6a7zUqrMpxdoLitu8vvLblo381yPINP722KByUoY9nEsFjIlOp7QF4/73HWKblpxGQ
DUliKvgwtrVp4zsN0oR/YaZdelMnM7tWjQjWICEokxY8AnNfVeg4AyO++vpJ7Avv6mQ+dy1NRWke
dCfdBVtl226nNeZn23jz9TCKdWGck6ms5GqUzZrP8b/qXeFwq33x3WjvX2mP/iP2Ua7qhfvoO16y
5s+vh770Ik9mdmNHpjkIqQVGgH+kbxq6Ov7d12Mo57eFf87r5fE/TQg2oQk/S3KSsaWiTFz7bruy
r827yc3cyDXdC8NdepvLV/00XF90GIP5PFOz77xgW3xDxeFmjno9obdzkZSuu52UuKE3rMTN12Of
3ZOEjc23JRu6LE4mTJSLTjNHpj7hlfBUnrXoe10crf7j62HOfjWQdlWYlqyq9skKy81MEHLAMEiz
MvwpEEJFh6+HUM7uE5/GOFlihIyltJgZI8k2+Y4e2MbYVZtkE5hbkpM8eYvHy4Wt6fyB9WnMk9dH
iynOid4wHGnrXxOyt5G8+SbYGSttna3pGe8uPOOl93iy7gwD7XsEwOUgQ3+VlFW5owiENuXq15Qg
KLbp868iV7qwrVx8tyerTjKorTKDBdF46eMf651W+5ZIg1eITE763m2rC5/z0pOeLkF8adRo2ZM1
+5iqnknFmwL7XXifZxf6p+93svKGOJbQbfI+9YfW/cf3i1+G9eSmHm76F9b58pL+dJD9v8E0Wf59
meuq6OcRm2VHxNsUY7XomJB61cPoyeSnrx/sz2+Pu51uwb6WZZm8y5ODuVbUPJZNIIZsfC+Gx244
9OH+rw9hmkJWDEU1ZeWPpfFp0xpGBvCLXkXEhx3701gehfbXl5ehWOh8l41jqQqXx/w0hsmZ2ZF3
oTrWE0ypPYHFLngnpNcHUoK8cnNpnp97bZ/HO1lePrZqCZ7fUEQGIMYwv2vUsSNXz/f++ruzLF0j
ZdFUDWGczARJhWbqa7TiiQbQoWTkR6Rnf3kIimnGMITQFHDi31+db+JsEdF5dRBYRe19Kd/BoPp6
CGX5Hb9PaENYlmKpurFMNfNkVxixzgvqDsuswbE2EfWG5BGvuTbW4mBe2vn+vLszgm0xqYkJMjXr
ZKVGmWwQRpSp7HzqOl+PW7AzcWx6T/fMDf3qLZgONsdfP+GZ+fB5UPvkO1nQ7xrTFsJJxwcErZZx
r0abr4c4c4RgbqIamg73khxI7eRDodTUk6ljLmjTDjBrDWjoIqsl6wmHOE4RENNL7/LMY6n82aph
wXeVNfv0uxWt0hqGULj1KOvQoXl3IAFk23rhdqlvbBfu5/Hrxzw/pG5huygMVKAnQ6apnOWyWIbU
oW7Snp+zfY6p2dejnCncDE1ZtgwWFfK+04XVpbFFhnYsHDtf4WCwIWfNlZypcntPuMnaurCOz60A
TTFVk22KKalqy2N/2qC0siwMYm1VB93Crtv4u3Y/O2ioVqF36fZ4pubm2T6NdbI5QQngAAwZS7tT
d41nbcr1/N3/ib/sFl3tSqyBLrglq8Pq0sc7N0c1hQJRZdoYhny6mZgTsLGWmyS0r9fYsDxharqt
XnF/3GIHBRXo0po4s7H8Nt5ybH96rRa8JynrWHeDs1wvsBvZk9rCMi834aWxzmwsv411UpoGkWRm
+GzAh7zGSG+vrGCmUnOrd72nOtk6cP96ZWNoAic3S+fk1Az9ZClgkMRNcOA7ztAGoXdKugSf9OPr
lXBmvf02yEn5ROMkCiHyCGdC0CblCZQxko6Gx69HUS4Nc7Irk/GTKF3uC4fGgYu2wCEh3KOfvgEZ
Xq6e5aaiD//X95LPz3a6yIlJMiDP82wBBBlbfSYT3i3Hv771g8WDQZl8JihNJys7LedJVBnnjQyG
7o/u2BFnQIj81y/wzzc/5sKnUU7WtDkEokbBjs6gIltVu4KBsjLbZxgRbqB+IIz/ergzdfzv453M
PQzDSjLqUgz8PFKp7rAd22WedRyhWHli3d7L20vr69zy+vyEJxPRaLq2sKyAMrHBj/COPvOFR1rW
50kRognVljUdEbPFDvX7XtHI8WRoGQNAUDb2+ZrwvRcrX0Opc2HSbLjWAhRcGHPZf74a8+Sh1ECY
cjuxhMfATb5BIHcDz3J91bM31RrOxIU96uw7/PSIJ6usnOAZxssWFWXcUuSW4L4LI5zd4T+9Re2k
0sm1Sg5VdOGO2Fib5YEKJ3P8q9qT18VaOl6aFWf3jX8+0WnRg587IawzHy1BzVLox75SV6QUX/hO
y6f/4jNpy2f8dIxIxC232JPg+WjA+uiem26TVdiq2OsUfcPXc+LsN9J07EqpGHXZPDlGlG5CHhOz
E1o6oVRgOXr6498bYfkLPj1N2skz+iu2PcXElFUJr1XdvvDCztZP4tNTnOx6nV139ZgxsVuX0CM3
/WMamNdizX14I124opw/PT6NdrL76ROknWLZyNtXtFBU9T5pyasFfv8HfIL0yokvfCdl+aV/mhSf
Bj3ZLzAjLtQm5UNJ9HFWPlVU4AVPGhkCHi1ZF3M2L8Z36hC0/+7LPdk1kpwU2D+KxYVd8wzhdBV4
WBdNzj92jUtww7k1pgqFW4XJylaMk12Dg1nSfZ081cB/KbsjGsDFW/XSQ52b959GMU82jixV1XbK
GSV/ld8X2A3Vh7ULdp3idi656xviER7/+kL4POTJjantoK8qeiKcSuzV6Vqo269//9l5+XmAk32j
zM1i6iXKXfGOZ45/t3yq5R6hUogiXueCy3XTvfRYF77X6Q6iwpCRApy8CK8SSFK2g/pDti6ANmcX
+OdHO9lEArSS2RTJwqn/e4FbR3y4HG3dbvCGvf/6RZ6fG5qNDAFwQD89mnu9LwILOZuD+dLQPwr7
7evf///5UP8c4GRFaWhfjKRmACh0u2UDke5TjmKazJVLM8ppHrDu0C481fnvZKmUmSa9Svlkj4wD
tbHm3ob8QepOVmPb0ZMvd2EOXhrkZGscdJwiIpsGNp08XJtkCAorDPQuvL9lIp/uhar456Oc7IV6
Wyoy5S8bsDu6s5t47UsE7CCAHbqXf+XM/zzYycdK5TDvw0HjOpd9NOHOxOKtmC6ckcqy3fzpicji
VVE8WeSDn+wNw1wqIQlJyDUgSur2Rg7fBZKecTyo+kCMFbR3FMy6+/WLPDvRdRssRUMlLJSTrTZV
Awtj5kAgJdK+d6H62IjQv3RwXRhEnOy0hBHh5KPjuwtFAGNG4AbYdgAdrvqu7vH6dAdChS882LkK
ijLifx7stMFbqfEokRcGHXGAoCLr+i1RzQeMuByEQTuC1S40Gs4dzp/HO9l5pyZsorw2ahQCv3jS
VP5Gtdutvv5a5zfBT0+l/l5J1Zlp00Op+f3+vtypLhdWR0HarbjFDunz00WYaPmFf56V/3yNy6f9
VLrVVaFFcdIz9XXsOqmwy3W8jpwGizPLWaCpCJjv64c8t4Ew/w3Afx3M1DpZ2khSsZ2XbWWR2V6b
MtLOqnwZxunCrLw0zMmiTsZoXpREJNFB2alRdpkoWdP4+PXDnF3WGiibWEA9nRL79xeYtdaUyoVJ
QmO71eeW4Jn7LvwhkT1K7BYBdjYK/XJ9YdBzX80AoFfooOgqeOnvg8rJoNQmsjVHfZhoA3cbVpsT
Xc3O5LYOjkkX1trZaYmUVbFwjFZl+qG/jyfmQfHn2cbEZDdUjurOW8MlhAeO9ApB55rQk68f8NyG
8nm808VGprjStw2+hwTa+eG9Ou6+HuDc5DB0hQ6HoGb5E85cx6nSDz6TY6oDT7SmN5vpQZjdvzAH
Pw9zMgc1mE1mmzA5lEjfWZj2YbNyW2KR//XTnNsLPw9zMgfDOMj0acAha1RgSRKCeG0P2Mrhdn5p
tp/9MLpm2vRWQFuN5b1+2i70BkhDwV/fgfPWussVJXS1cRNsmldCIVxQLwMZ3oWPdWnQk4ojnpLK
aLBpdSRrY/c/2+b969d3FnuifcPkpmpiNZ0sJ60g5s5OhAJWjqO8o2yn69BFQf+svSoe5jXb/u3C
iMsEPt12P4+4PPKn9yhJSWwHJSMSK1ECdC3dwxTv4V/yWrjT1rh4GTqHW38e8OTDjYXSiFrACKQo
9DBqcUO33C5nyrStLhSI53eLT6/z5HshBhxGE6soMPl6l7sLca322u2whp+4TpoLa+zicCfnSZSa
Wj53PNrgkNZzj0J9J449V9fCRbSlX5iMF4c7WdOkTpo0fi0+3brz9HXiEddxPzrEYnvp5tLUP7tP
0TCnjQ1+aMgnG2+olX3TQJp0iBkRM8YbFe4il77X2fX1aZCT3XY2I4oOol6gGgQ31Y26xXR9J9/W
3nJNjr3hoF6Y/pcGPFlvZjC25kix6oTNa5G9ob37enld+v3Lzz+trtIifjs2MWgxCa1HbEtm8dcD
nAUllzaegs7TVv6EqUWzDDie8coaz1Qd9Srac/4ixUHMSc1UYjK9+hcYAJrxf0m7ruXYbWX7Raxi
Dq8MQ85olLWVXlhbO4A556+/C/KxRUE8xLnb5bL9oCr2NNBoNDqsZaA2j74JGQ9XxhRas60AYI9F
G4F+jZ5uXQi9QuDYwqa9mQhjJGQKQdLMnqUiB1aSDGDBTPkJ9uha/YE2dc7abbqilQz2ALXzYoCo
sXOKs3a4jk8ApTqI7qny/yQ5jVrWP8pYjBkAZiutBg0v1fLW0P0avCT7qmzeux8CTObdE2lxAoSG
cXTK4moqwRU9uJmg2cBBjarM35e17XdWwpj9lzAjU4zAvHaaHwVKurScANjmzAEAnxMfeCEfxxBM
xieUdZtg+rjtHUX5RapDXd/OFcfWNk/pSiHGC4DlEcBKQPB1xAFo9hhNAgzYv1wzxhGQqRKBnQkt
DMzWPkyu5GoXqW98A76z6qBLn6MRd4+YWzYiyaCkE9hXhOCvLnFAJHj5EfM2iMq5+WLeAjL3bDpl
IiC5EfZlI3kD9MFb2wxeJhcPkzjedRhEiizyq1uyi7rG0EWHBoDFvAEGMpgFhAfOSn+xFzhCUaXR
NDZNQ/H481lLk6lK2hHzm6CZRmuqdEgvgE7qRy4YMbMDyNLkA+DYnJ6z4vSzn+IoRizjr/BiGYXB
JJ2Th9axb/TSVhoEAorwXIgDJwPw5bS/y9J01QQ6k2K83wmrW2UCzqSqzQ2AY8HdoGkXZXGXKl6o
3qmi5HGWk9r+V70+ZDGGq1sWRmrpAEfz3HuYgNGd7GC64vWUu9V30c25hbyv/SKMdozpmlEBlDa9
XoAV7YHzE6VyDGKInnSKgujECxG/WC4jjLEWwJ9ms5wA3cMI6xe8xfy2Hw7/cgkZ09AbRS41IJg4
4olkJ9pBqd80AUZFH8lPE8h3/NNPL66vm4ZxLgXtYCBVYDw0YArUlnT9gldy+T0ufQnY+16NtzlG
WHK3O80HWsKxFoc2p/Auu6/VI7qmaESULAu9j2jZ+nwCMbVphXMD81SG9CLsjDtAGl4geQAojl9R
JdnGBMoroETJIrmpMzgNVQaNi3w11N0LuFgfl2HkWPHmLq9+EbMepE7Spl5wHkn1aEo/G8I5/Lzv
M3dUBzKoDHCKDXrgCn9s5zPQqDjByqZbW6nA3FHWlGJ2WmoXJ+8ONeA0hdTLiu/7lspTg/595VeE
UZuEdoQaGFK2QZ3oyOnzvgSeFszZBoKFmAkFcpdRUthme53QKT6F0+7AU4M90wCGro0SE7UzYEmG
9B5DXfta0HDty/Fa7QVzoEkEPoouxV6A7ctHRfYYH9EY4nP7OXmrRY/5aj8SQBcA3QK5oXIGY4Qt
OqoD9gU/dEUAsgAlxp5d4OU6vIclTywTrUYa6PWyvsZpGV81BaipIhjCOA+vrwHKu5NAw7JmqQBh
kpg1jEAxY9VDh5fkjwyrOOKCphQ173nDyOMFkV+fSYw4Zik1pRn0MiyQkw8sWhgoDkMAoJIFM5Xe
6NLkQzRyTuzXhCwjk1nHGciYkgg/7DRScYf+uVNkZffofXempb1Xsjgg+aNAZsHOO+HnvoV+TSR9
ls0WQqKpN410wb3WetREk4M+2rFPznRqD0yeQf60cDJym6cOHbG6gs5VZIIZH9sPRqoleQfKu0EF
06F0ibQxx81u7+JKBuNn46pPO6FF4qZERxZSfqXfXYTnbg4mNJTSTQSg5/5CUjP8ctRXEhm3q5mg
a0EvIhALRvRZxN/J+JSChUoG0o0AL7wvjKsfXePVgQeiiiibGe5tTD7PTnMEVYqTOsutdKLqFT43
cN886iv1GH88Gb0RZkJLM1ajB6x+JzlUog0kVt3GVLYDaOcnQDoCDmdfUXra9laV8dCijEbasRZw
wYDhwRbUwTUWTAFLlnqSEu1Gbdr7siyO+0K/VsLpmVgpy7icrJlIrnY52J8A9GyDilBya9/ysI3z
D+WkPGYeKGtveDVJ3hIzngfPgboZEpyLOj1F8vcQDrXgdSzwzh7jaSZTsgA9BzLf1hvOwLQmJ/UG
1KtHEXEeOgtgvA7vhclRS2GCvFpaxFymxx34b016qbfBKL7tbxhPBONRmhGodRPVal4CAIU3IGQu
OTbBE8E4FBDK5oUCrHCnaY96/Vqjl1n+tq/F9nvmw+zYnH7XAtbRJFWD4YXA0E9NXwN06Fs1/TK6
g1w9LNOl2Tw3vfjvzpjC+JK+m2U5y7B6Sqh+qwbwK6hkvk/79lkA0GMNsEBABOScO48a2peDbaD6
CChx0/oyKlmDu30ZKqxnLB6n6dGoLoFtiJlnCYClCVBRy/ias7p0h/YkMq4kaTPQy2ndANM3fcVN
DupLdSH5wJg/zBcLb9hlO2xZKcj4kKgEX4tCbdLM3otOwlWKcud40E7WCaSSnAuP/vg95RjfUQ1h
0QNCGiNqM9hD2xxYfJbbKqioPewv46YDWanFOJCKWJT5BfumlS+m4U/k8K++z3oLYQZ05QKABAdT
3Ur0Aqrc/e9v+/YPBRTGVyxxHI/mgphVCA8D2nS6+yUonmCEJyC4SWhzSl3B5bn27ZfuSirjPgZ0
wfXg8ARKEa5P2hsEDGIPPSc++jNjWztlXvMtc/7/rRL0IjORfTcA7IhYiwlKoqobF+BQwaP46RXg
pTDpZXjidXpMruiUF/e63gqCJGSwQDNt4WZmY/UwqrNSqNHNVU9AHuqOE8jrywjs5aqfzz/3d3LL
I69lMSYvJK1VaBO67y3trS/RcKL+jKfHfRlb1r6WwVj7vCSdvBBsW2Tc5fKjnHFmMjk6sMF3BTi2
OANssZMRn2hXRnmTFXf7Kmwa/EoHNtxuuzDvmxzw8LQtTXVaMBEd9BuQ68LWgf0J7jbMONdvHKn0
GLEOaS2VMXgRoGRxJpuIE49gSrGNt8gFj+jZDOY37pONfmtPFmPltTmBVGyBq+2eqYZSoOW28Aiw
HPEA/vGgttx95TZ3TcN7FDZuSF+mJ1s1lPM5L9ATmQaN/hprP1og3O/L2N62DyHstKSWywAmbE3k
JhCVXS+HAhipTuYOgebF8BgafBXo5vhJua2bBIM6fytnMf5RqjCgbNKcSCM/ikNgSTcAqnYGbu6P
bsqXTTNkw0DPJ0bh2CYkYCbmYBDEELwQ0Jp060+SV12AG/l75gHu8So3OCu6uWsfAtmbBQR0WpOo
FZ5MU+ka5VMGkqFQ4YSJmw8zTC38rRZ7vSRZmAhjNQzvjl5+LFy0Onvhw+Aop/ogAMHjT2xxJY85
Z1Y2CsVkRbiP61sNjkSYwIaYcoRsJgnWWjEnbFLmsItnZOOU++oI2tbr2ANFut14YEaZPPqeJm8c
+9+0w5Vi1DWvXrizATL7cFoaBwD+s90cwHmhJN9ykjSAJ5XfmlCPbJQ8dDBbDqC9MDN0AgKV31OF
UxmS36CwS0HpswicpeD9LGplq5/VW4I+R+0M6mSQYFnkJUqeBHBlANOSoz/PXOkPWQkytAhofiIE
zSd5fEdTCF3V1m71Hx2GsTAj6wGRmBNFbl7fqzVnYtbcisQJ+sGKrO9h9hgXQDdPfBPUcumfRONr
i2Ju70XVe7PWcPyHQ+jnXukLhUtzM9RhR766cJaTWsuOt1GYixw9EVXUd0hUG515nixQky2qx9kx
zuqxU18ArUXnS4rVA9C+bhvPi1uelgCUsG63BKMLVEivDYC06VqcKt/mW2O1mGyfBalnPZyVCSne
M1JBSM2k/g86MEqFcXPNmzf7h5Gwc2AY+BlmIC2iSJU/LvqLPh6V8ikKr6zqrBnfy8bRl9kuO07S
kHMcVMYDlWXbFM0CDzTGDTrqFhdc7F4yGZxN5NiJyngdVJ07zMEbmIEwv4EWqhI53/86d46IfL1V
VM/VsSZRkwoSyYCRhtcH2Hc89K0MtnGg7anJY/lsvYol8NlAH/Xyb29AtuCdGTnYSSysYQdyRz36
mesJ0DU5xsg7BYwPMeMBoAVgUHc6pb/JctANkhQ03uR1AFnTIHIXlF5wOydbZRxJZIHEoQG5oBMd
l4OEl1XoZk/xUfDptHn+xDnj21EL0Bw0oNhiCozRzpCSGfTxWMLo2A02LZXKL4YzneD/dczHYoal
OeyL3LZIC72yogiUG7Z9NVWbWK1VxGNL92ySb6Xybf/71PN9Xb+P7zP3jFbI4O8k8B1/lajAA3qo
jzIf5Gx7nz7kMCs3Rno4Zg0Nv7BPAAdEcUr9qfjjWQ5Cb+J4C96iMUaB8rxGgHXaO6r2LHaiHaU/
9lftv0REH+owFwoB06gAOsfekRqgbmqD8MMEDqE5Xpk6XL1euItJeW8wAj6hhUSpnKUH66xpeXnB
zc1zlpadGjSykoCAFkZp3S+lHQe1H/sDUOQc0QWV0s2fhZz/qM7CIRlKDr6YEvfcMpggAbLOwGa4
kInI6YSinnDHMA2q9cpTalpTSZYSzmB4C8birVTOVvi4v4vUtvdEMJfKnDRLChR5sKnWz4pwyggw
f9MzyIT3xWwmdmUkYkxZB4TUlzmqcLQmwWiz5b3GBubHUxUdWpd2+/4PhagtpdbCmHUrJ5HMGQ1D
MNRlz+VTm59ALIcUTOHuq0UPEbt6a0HM6pWKnij1DM+USi9jd10krZMaV6qhOtX0LckUe1/clj2s
xTFXcyNPYmdE5uxMyg+zP5fkx8Rrl9p8va1lMLdz04ddJkvRAp5cO3oYvyM9DSgCsKwDbsHJkRjk
nd0tR7UWyHhfdWyJPkVYOXkGli8IE7iBNk8C43dbwEl3y4hdwvBtCyhfGVPauRcddNfI3Mp06DR6
5uve/mZtpi8wpaJg5gJ1XuCZfj69ixwZo24gvm9cAIb/LE9IdWIpp1vrEjVKOskMwEletZDq8sUi
FUmy0AeMHIbJbJ9QaEVGaJRPWuLFykkAqJ8AosWiAGHkA0dDnjBm6zJgm8/otcGbuA7Uy7Gxaa8m
bZ3CYPMdGPRSxfn7nfb/npBEEInJD5TQoSMdp/q8uOBJasoqRediUd8uBqDdfY5utCb3dSE/BDBn
bbASABc1iFLTFgzErXzXWb0D6GQnAnJg2YKKLm9BMjeAubU+cGRv+q+Vcswm9qlCki4H5I3sS88h
2gilIAEaCJAM8NbHU/sdDyrzB+FP/AudQ5aR/JIx1v15UUNjSdQ8RyCkx/rBEkERrKKg3Vt3+/pt
m82HGMY9A14gVDKBigFJS1vcJZHfCj/1CH1UIHndl0WX6us2fshi7UQBhHnbQhb+fxk13VVZSVcA
gwr+nRjGWnQrq5PIhDmaglcWAFMv74qC86zgqcJaBaBHBI3gVpOG2tbJ7xYknHMncxZsM6yTV0bA
HOqlA53YJMBbdm5eO7Iz+ksADPTvwq1xkl3xAvwDxz9YPAxlWDjJmFNkofi0pAVvewyfFQtqajfl
cJOEzUVuAb9/X9C2bh+S2IyyroOiQqcvpXi+JsDZ0Z3lLb4skzPImOUDwZsTHefOvtDN22clkzlU
QzdiUD1MEYj3ynkopADEPzy9Np2VagI3E23OQM5nTKMBUSZeau97BrLDOFgC8EmhfRv5ZJ+LO7Kt
0IcwxkCIAl4YA8RWztCDZyY+gASUo8+mBIAvie8ohgb7xCTWVBBLR0hgaAXYQpsA5Bfe/q5sHqaV
COZ5BOZtcTFpiBiT6nIxyse50d2sfNqXsunpVlKYEKAKcYskY4yOKPK9U24m0ARXiq2op7YROGa2
rRDayUx6M6L4+Nl3N3qmjTIdpC8G9UUSutEuc1BkmM3o7uu0WciVDRljA4Do1EV2ug1si2CfbeBS
W6/OXfWRgvoYwJROY7s+yxgKwqRCEB+4U/abVrGSK3/WMFQHGbMKHZJ75+VHHERI8kWH6kK1Qft8
Es/8OtBmUnGtKXN59K0cinGBFjPVJ0F3HQGyRXilRUNwKB8UzoN9+4kEGE1LBWISStXUmFavPUUT
m44ISA+Yr8nDcn7HfgYvLtBhxMDkFfDe69BfLsaVNOYANJJaduIy0EZ7nF9LATN90H+nwGNNYNxO
j2N71AwMB6M0euC5xPei7p5wxljj2SwmoqDrHa1lvuTSLrPBFQFSPgWYnkC3OyLy/IycP1oRxgCn
lGPC9Ps78tk8dWRUUzypUB7Zi+Ew++Mpv5I9BM2edkeBeXQgYddor8V9Z49BxhG/6RVM7DDyoOCl
YAFfTDHFCN9s4SIvsgo9R62lZn4XgQyq1gWjsgmAWi4GIQQj8r7emyfItHTI1amjYK4ioENnKlxr
7xQZYAELYOpnM6+9jp6JL0u7ksGc0sGqBXMGmyySXKFvXSTAna886xIQyDZ9PfLSkZtuD0AYiokC
hi6LjCUJaaQ0dYWq35j8QivmEl2qEi9s4Mh4711eHcwwacs6bNACkaGPo+6vOzwim/Juf294Qpi9
IUarzZWOdSuVFyA32G11THkPNp4MZm9I06YaOLNh59WVnlzFwnVT8t4uPBmMz0yFYURhEuMjGCOP
8SBUnQQ5OHCuAxVq8YqT+DAR1GR4LoUnlpr+ao+0bqliImOPKuM668DbXZzyaLT392jzSQ/4Dtpy
K1rAHmasDc8TwK33E+2M10/JC735zMoWFTv5PXgh2kjmi1HyeBQVmzmZlVh2SEjp0BNbzXBXw/P4
CMLxm9ifHNO2TopHRxR5rVpbbkIBygbe1SaApNkWJjFOpTiSkHYU83sdYTKvwrQZQawFsHcPppVL
jP4jEX5W/dFTnfS0dHbuY+7SR5LpgQB2uH3jmcjmjMFaLLN7YjNlckizddNBPylB7k8nwaf0Bryh
kM3AYSWJbWqqFUnogTmMoZfz6MmeFFhOe/h7otTkXCf/xSr/2S/22a7WpWQSA9Iy+WzeVug2ojeZ
6Uaja11aOXrTaX8TLwf+X6zyQyzrTco5jqbo/aQrh/4vvHYnDKLvg0cLQdx+0q2syHpRWc9SgWs2
jlqkqkcDT9NDT+6kGmDRI6cwv+VK1nIYV6LH0lhEhojBieFbnL+BdbVTn/YdyZYIeRUBME8oAyg6
pCvg7FWpOpup7kZk8ax8cPfFbNrhWg4TUiL92FtZiUhD9oX77ghAfaez8dalne58v8EVx5zr0Izi
qsjRa7n8kA6jT25BhnYybpGvAiDVH3nFtXLMcU7wrg71EA2/+iud/ygAagN8o8NyAmMrlcdZTM6e
sVGAFFWLJuQInixdsefYN8YMrLB/0qWxNj76K1b3mN7UTU+vUEeIfMm6iOKfHJPYis/WAhjTS7Si
FNBTtKA7C6NqYFqSMFuv2oYP+m678P8kt7MWx1hgWi2RJfYIOVrRl9B6Kce2zmuMoAeSDTnXMhiz
6wB4PvZ9g4az7CRop7jgtKhu2vVaAGNpxZQVUdzC84yAd5O95cJw4iN9B2Lsj3v78qSxXXoTuktq
eYQ7l67Bp/oXWpPl5C0AtcGmwOccoH76y/IB0VVH0QA4p+z1YZa6qSRVOjrTjxhY9acWHEfyNeoi
Mxp2+OdoWz/aig0QOdPC6MNnExeUqtLGykASLvTG38Cwe68wyYonPy+eHHC7dbYOLuVF+Y88Nukn
KmiR1jpYPFgoDph6cIWrIYgvYwDlJRjp1l6sB161c/OQrUQywfyYqYpqmBDZejQCzoDbpL780G3a
khHe8c7Ypv2vpDEXcTlXtSUBadnRtN/LUtiK9bjvNOgh/WohHyvI3Ly1MAodMRF/LrXpxKC+1KXH
qOrtBNX21NuXxVOG/n3lAOUkyuQpx7xwKx2L5ThWnAcq7/uMg+2JOmKKCcHtoF2P/UmVj/u/fzsa
W+0G42CBH5+0oYnpWRG4jPJ3dOMcmwvxngbsxJEvhMS2jn9S5VibOONlo6YcM72Ey1iU8zK/6d1J
sX7v67WZs1nLYLysZSlxo9EuHHqMjEN8Euwecxx0gqN2kyvVbo+gKDuCFsUlLjf5t3mIFRXdA+gg
wIAYo+G4xMuQpRXe4IioMVIRoS5BToITO0pj1w+YlrofL7gvhk3DX0lldE47JR719ynIZ0oTBMRG
T3i8A0DKYbwBHeoDfBiUrUt3f6036xTKSi7jIstYVfOCAh2Xv987hRxySy4NJ0LeAUMLshudBu60
1qbP+pDJXjuGSvpaElGFCV8Hl3ajC85gm/cUnZImbv4knFqpyHaJ193QgHTemp2lul1MOy2+FSPv
3uapxDhGbe4ndVGhUgL2yuk+DZKDAHxA00almvwv2D4cK2XHF/VksSY5AyjEjOF8p7wDzDckyj+z
x/SBVvwzR7E1Xt5406OtNo7xmHVizdJEEP60HgaqrlLg7GNaB0CBmt8fh8nmhyg8NRkfSmR5bJQc
ZTSd3C65ZGNm324IL026HSisFGM8qd4NcSyIBdiyQQVDx3Ya0R7sCf0a5aHwVV4VjacV42JSvZkX
/AdJadmdzIdSdrPsjXOweTIYhxLqsdEQCW6MVhTGySGnprM1b3JEVB8Vr74XXGl0eKScPAth3ImQ
AinQquvBqQVPHm4HnWeCnIPG5tPjVsosNcGl3RyKo+qh/AgpiK8IevTnoK08VXQ4K8nRic1lK2PX
12WLirt6q+MqasHEYae4icBGP3kF2CUSv+bNz9B1+hIHfRgk2/dNllhFXwb6vlU/9Ht/CBQfCSR+
oyhPN7rcqxion8m4GDreG0IwY8rURlONA4zzAx4Ax9CWvv0PT3d6lr6ohg5bC2jZ6B5ii0+iDj5O
ZYaJ0EoMTSCBxC10x8QlfufRdEF2W1xq0kHimM6mqiu57IEwYi00ZowwFlpiy/mdFXIAbjZP3EoA
Y/sx2JDMvMGeyVN2M8npz7DSHls4L3vfIDly2CPQxaTTxF5E9aqKfArdlupHNX7YF8LZJdboZwUs
phHmAN67nhbwnL9YvdvFnCXbNPN3BkYNFL7oyPhsfnFnKgJmddHhraJjLs8wfFQkGrH7JXVIZPiq
JVzqCaIQo+Eh3m6bAyV//Es044M1JdbkMa8GZzECo71Q4mB/ATe/DwBzUdKA/Q3ou8+qNWoyRWOF
Dko5+232D/Xg739/s4gLQBfdlFCRAos58/Lrp7wrNAkzW6pvnsRL1Afc6dQep2/8xpJ3vPAvZ3Yl
i1Em1IDwEkaQhb7136m3vFlgerxPgA00nUZ3PEweJbjLVUe9wDCFWwaIS2zewNTmiiJ3ACZBcJsB
lPvzisp50avpjBKtpghuWgLSSxqOnEXdvF4+ZLD1D5mkSh0VULR5Hn/PHhgmbwWnCDBxENrJBT9F
wdFJYzYxiTVi6CrkGQZAsdCEF/3c14gngNk5RDVNHzcQYPW+LNya893+97cfEOCNQkMVPUrvMzir
G0RpylYfJzSe0GF71euOGLe/aAtntuzsikZPOjaMB8mz6Z1WQhlTUJVQBtgiXoiy+iyT20avXGKd
tOl5X7ntxftHN7a4IiqSHmV0PBd18lsBJb+mMH7vi9isbaCPxgIHJ6UXZ9toNbWc56nCdZgd46D/
RU4hcsvyPYVWFgPAjwyJvS9x6/pYC2R97jBkla4tk1PBpFG/zGvP1G73ZWwt3FoG41zbrhysYoFR
tOl92V+2sbv//c2AfS2AucyjSi7AN9D/9RJB2usAzvk7xccUnt8H3JE/njqMuY1FOGdlbsLVvo4z
ZkTTKxEtHCg1W14rnwHn8z5Hua8iRyabS1ymQunnkM68JN906xTW3v73eUvIzp7PBCBaXY4mIPqY
a/GYM4/yQ4fUL8LMX7zE4eZttdowi/FDfZiE6mJgw4xr2dEdRJlOdmH4lB2CWxPdtnAwLktAuxQB
7/z5olhanWilibax6Xl6ab1mQFiLYf4LA+yeFgbIPPlc3vNup+2DDLZvoGvibgIh8mepBZ1WK6iz
aD3rBwloJnZ+QQUMNPM2rYGJvFfkux7srax+SGRNpC5BOyLNWeeIBoQatuhNR1qP/TXYyt1wal1w
IF7TOd/Erq+No/wnrn8tn1lnRW2HgugaOE06n/KnxZ7gmLEr+cJrfaR0zL3NHXWg39zTmbGjoYwj
g5S4z6ZD/6h6UyAe9WvKahJ50gvnhPBkMY+jQu4KItcxBfN4T+cfTMVebil/+xzkvFaIrSttvZjU
H6zu0bDX+6aiHs2cj2HsmKnsms1lBgfA0WpbEMAAFckyDZUl8c3EcVGVDr65buzXEbg4wl0YGHfm
OT4DgBaq9fQfnrFuxgkqiAr+Fst47FrMgete4lBK19IP7ZqSWpBX8QZzMfWZvvoKSse8r+qmC12J
ZE5kVVSL1KcQWQnfVWuyw0HnSNj0NB8SWD7fRpiGhugY3ZgiwdN1PMWM0E4j3ggKTwxz0GZFaYqh
giJ1eCOId1aP8aWER+i7aRdgKtJ0lJVlgyVdlMxJkTUB83mjeKwl45CDCdTKM3sRluP+vnAksSOU
g0EAViOm4MSwvvdGY+fjhZQFRpxxdodGGV98xYdG7OzkMCgEUOSIPwXxyoxkZ9AHWy0beyz8NueE
itv2vRLGOCazQ6/tTJvvh+c8d5ujEmA2+gJRcHimXaZqINzUT/vruGkWK5GMf5LVZZBSA2ZhSg/5
+FCHl0LCeaBvdjKpKxmMW5KNXAvLGWo1kkGulpJYrj400mkOdURCBAhveP2C+VTLxXOspqItiO3A
cVmb+6ihU9kElQZ4J+g6rFzj3A99koS4WSV9dACLaVdG6BgxsWdy2avB/qLyhFHjXQkrw2Qigpyi
O7LIYw9cQGkgLmlot8MU2TJIw+ymVzmpqc2NXClIf9NKptVUYo+6U+dUCnBOAG8UhU8pj3KSpxjj
gONaqBtJRLQg6W85SqoTuCZ1PbU18kuZ/mzLDAtg+CbqzywjaDQnS661/eyMtfU2jxW6Wcv5skmi
GyMVf4EB1d3fte0V/JDHmOmM0eVUzDDHljRomDTyoDE0D4wD3r8Tw1ii1dR1PHaIPkQLHZiTH1a3
gP3nuK3tSFL7UIYxQcssgflNyr+qEeVd6sWn4YLCGgn+8to/8RqbN93xShxjfWUHtriRjvQYVmbn
Q+K0xK/Eh6blZdI3NwkWoaDNQwayB3Mfx2GeJ32a42ipByny4/wlVDkdddtr9yGD7Z0q54WQlNIw
doC6mR6kIPYF2DhehtmpckJP//YHFqGjwQ43FnKJLCHOgnQREegUbKXdKZpvTk/KwDG6/6LThwzm
5JpzNIEdFC+19xTLe48HOANcOkhWHsiBxym1Lc/QJPh9NOZ+IbKQSULiNEUkIF0DZua9PvtDvu7d
BT3AkcdrKt00v5U05uimRZZOoZXiZUjeRHPC0PRrVz7oCsevc7Vizm6l9KNoNRg3l67HxxasyN1T
CWDIw3ju/MyXX5FQ/wPTWCnGHGMIA5uridkykkw3TQWKs2jxsob7tKYL9CXMWclhzu8Uh7UAnJTZ
yZ6Ls3pCXI137kLswYlRChYDcuBt2eZBXklkDDI2AAE4yVHvLGprC5Jii8K1waP45anFeAuh1SNN
khBMWNoxjnsnzBvOweKowab38rSxAFGH2KYrX7LwwRKech5AD/2RO3vDpiLCxKpSQZQmgDWMXmV9
E8ej3r706J4WrlX929j4+za3HYaCXASPEvyrsklysRgbiaAS5YQ4Scf4CsVsu/Tn0QkHh5LQ5Qcj
4Y5EbJ+tD6ls2nxBQ4cVlv30Xj9HsuUgeNUTnSGnCTnrmL/ta7m5cStxzHtIFkyyIFRCg2xe2rVx
DrWfOY8fhieDiec7zDaZ0ZQs6B2UX/JmVI5RNBYnXcx47OmbgdlKGyaM15d4mI0U41kNCJ7rCXCa
4AIte1tNkCMbCk50sXmsVtIYd6vXOUY6QzRqq+kvdblK4l/7e7M5cqGuBNCFXQWzXTep6pihciih
e6+1zcammKQ1CJ/1PsgAp0d+Ko4cZJe8HiqeZoy/TUy9bdCkDYiUwnwhonyehfGBo9xmSmilHONr
UTAsFQnkdI5+S+vy+WWGLpH0JgGHNS+hyFOHcbJTFuZ1oqMza0pfk/GQoyy6rwzP7hgHG/WjLGQC
cJvMNtLBGphngdUCflSsI3TT95ppL10ce/tCtxPBAHMFpJEhmnjSfTYPM68qcTJxd+Bx0J1VgKOo
N7D77Ep0G5+HybwVW2giyC9kTVV1SPwsTBsbMvQG1rBKKumAaWYUKePUOpGo1T05rnhA61tJdcrC
SZkRJTx82JRDOwgLWgxm2isiHaYjOaUOCBR+U45zEFVwAowN7T4JY1xUo/VZEhPMCUjjBVoocnS8
573d94+cLduwxE9yGAe16EungccQbFWvOoZv6luCRG+IDhH9MHgaJqh4HXtbPuSTRPqLVj6EzF3f
dXFIc+kgobmUvQZAqDSjbngELVrPILFCopLU/r/UlPFduobOlBENzo582bnvpczOlgxbu5yc+oHO
b7VvIW8Og36TCRE+6cq4rX4se3PsMdw0of6bCd1tJ2SuXkfHfd14YpijgPZS0uGMdwCQurSmx0J+
iWJewnUr+oAulOBPB6oLwIs/79vUgBYPjFjIMVzrCETT1J7QdIb0kBPeL17uivHBchdO9mTbPD+E
Mo6yCeUFeNTF5Bit4Ba6mNjoGH/eXz2eDMZrLXInT4k+d86QahhretKkkeONORLYrp6mJSjHxSpN
ct2N1qnkYlNRb/DVzv5ZJrajp1aiLtYi2DatZkSOEoDiqLP/CtEExea53q2YcG0LbAPMNKV9UdPs
K+3ipvyEWuJod+mxuKMHSb8zeQdp2x1+KMi4KWvWk2rSTVTrlVthJOjxupaFk2lwKyjbR+lDEOOd
BrFS0ySt0D35moMQqLyinelDTmmr5oMJggvd01weyiLvbKmMb8rE1FSLnL5WDmAdownmIRgTG3Ip
cXb4BKhb9084Bj5tIuOcQGTYRERWUeBIk4M0dW4dnvpMsjHKC16gyN0/ZbwdZNxHmLWqXrQFsnjk
VQlDV9EfZLWzMyvmOHr6ob2zwLoMQe6HWYOpKEniCIZ5yLPXvkwdOX7NeVn6/3KZfZgL4zsEgxRi
K6v0SeYBxRcx/h14sm4GYhtOeQ6vOwHdq8D5cHlHkONS2FdZROZwGCMEI33zJsyznZa3+/vFOQhs
91Kky+ECBDG8w5bS7UNw3s2ya0UVxyy2cHzXVqgxgc5UZEuWijXCuB+4ls8q2gcSt3rKzEMY0Gl4
2RaOlFCpfeM6Fd6xY+HfBjUcyKjDbWaYJzwZByCHXHQB2gad8WidUPjmhnW8VWXcS6kTcEZbMM68
+SHK90r+U5e5He/i/gnQGG9SaVFiZgvU6uuf05yiBvfSZae2D8z2sopvsui7mvKuON6VoDHeJKwy
pbBUdPNr9/JJpXhfFwOCq+QKNFIO+ZM52k9mw7iTRCyUkBjQMa0SmxYahfJGXN72zwDvkDGuJMXQ
R1IMqN2oIZJ86MUA+e++BO6yMQ6kFvQhy1REVTT/+9fIhenSVn5Kb2lxEc43NUJntgyqCBDVsrUb
hRiga0NK0RHLm6b9PScPHH02bW8lgDFwrVYtrdJFkDIvxmM0dl6rwfrk8raXU8eCvxKi+Fcl6r6J
ZmqO7M3DtZLN2H0hlp2SFgbM7bEq7eQGU8l291YEDQZ1fpvwJM1l6PAi1M17bSWUsXtSW/ECRLXB
0QCtKM2lSxb5pplPQ8ZlMtmM8laiGJufK6uajBLrNhy6Y+YuT8WbcQmwLIDfSoXD9cw8cYz1Fwr4
o0waVErXIoi9Qf4YHQynGF1KVIHhAW9/+3imyZwEsUskdRbQtD3ivQSMQrusOUObnK0yqe2uXp5m
ESchMqvIZA61GQgl6D0itMsc53IcvLFYXvYV4pgj28RdlI0sdiPgGazqwYivNenFrO/3RWyvmQls
O800gCTKrJk0RZZBrBkdwJHoN5N1nOTE3RexnfYAP89/ZLBVt6pJRRDb4YJuPXBFugCfvZGuRkqK
4Jt3NWfmmaPQe4ZptUWNmsZzRyGxB604jk3khQLX5W7b9YdC9O8rGWmrt2IXg6g1OWvXJACbMMZT
5h8U74E/oMhdPubl0s/y/5F2Zbtx49r2iwRopKRXDaWq8jwm8Yvg7iSaZ2r8+rvo7k7JtFK8xwEO
+jwYqB2Ke+beaxWWEqL2m03XCswdg7LC2kh+MfhwwYHIiraV7nQ49oFXhyPaQvXYYDPh9JhJ+6YP
IklwRyIR7O8rES3WOWhX4glb0fCf0Swmr5yWxM0buRUon0gU51xp05boOIeAz61uSVh5mnpR1y9/
qOCcW9UAeKjREW6VMUnIfglqKOtSdzDmiAdY4Yue6EicV9XzscpsRe3cAZSQmMAC0UKK1ld4KA1H
d+Svza16YR9E7USRVM5RgK6xIE2EsDzoNmJgiPnmyVAytxvUKDj/PTdFIb8ggFPG4gBPjlFP+RQP
ZYPNdb1/xSqkP9XLlSkXu/NitprN4OI7yeGura7nMZPRV3Ebf9kxAolOwgfEEzCeRfFseV7apl9a
CeNuTU7xydqadMAuuJJpiEbbIsheRJ+Nu6GhsPs6Mk1g/6rtVRUmsxMpZFcQKxEI2vZIp7PwpWNU
EUlKMOgF2MR/lvSaJyxpu9Wh9OsrkUMXHOtDGZkvRtNpFcp+ejQUX1WejU4wFyK4G76CjHNLSe0U
My7EftDoay+aLtg+AsbTsPBlK+YbVMPK39EI80dgBsN2bbuzybEOGyc2bIGCbSFpQp1PUjhXJ5Ec
DK+RiikMaWc4QCdwzIt/UFsw2IixeiehPnuKEqMiMN390DBZSeYMydIrtTUykKYrsT/WgWLchMOj
Uj5HUulU2qcu63RMzpDGLtHlacL4qakvxk/NXMqvOfhkRd3qzTszNMUwNRVAlfxKArgHwP7eYKsn
bkenKG4TMjtJ9pkEbyWEC+1VC4DcJcKefhJ+aZT9oqL9U+/PO57NgwAeF0cAliu4yN8HW7uaMG/X
jeCjVe+q6SstPVkViNi0n5UIzvPYRVaW8mTjjToEzPNRFdnPZtp9+n0eEmKIckOhNcUYv9k5eJxz
ZGwz9lhpkKkgXRBJ4mYHOr3G036GcaOxu88wJAZ4BqO+ViUhp9xmCrk6EpdCJpiSlUtsj7mp7YCd
BqvqyZX8kF1WB8YZ3/zZBfF4EIqutqTPOwD5Rw+g5LYsgR4LFIDnrc4MKzZS4HFjj/BoGBdGJKi7
NnV45WA4BSMD8ECiEgm3WkROPD+jc4MyUgT3vd1KOYnhR37s0howso9HCTWIQzCBVUHhos+FEcH2
JyhidjnABEVJyObR2As02Es1WbY4F9C2oUHiBi4Au2P6cX6tjo27HJrgbd89P/6zHSRK5rb7liup
7EJXEWlZpKECvzhDx7WC4fHt8RSY0r0XOpgzdo1bkcRNw1oJZJ9hJRATfLnWEozgAoUtcWWrbnea
3kpOmAPjOJp1KshRWMj5EJKAIWBih4VYOp81GKM9yEOBjpsxpzsyKE+aph1SOnvYDPVMUzTztp1L
ruRx9jwNObXKcgD5J9CI6GO9G/YUqWT0jQYiILFtjTkdjdOYwiwK7O6gr6602HJO250yJnujF83j
btr06kScilTmFFpSgbyL0tSbiHJhNyK/vn0SG4tNOuNb+ADwOuYzUOTJ4M7z3gbKg/1jnv/+RPTT
TiK46KfmRV9qZTi6vZTtZzDcA/LtXrbSh/Nitj/WSQznoOaa9mlkToCqnQ5au6t6waaF4Evxnslo
k6jtG0RApbyp2lcyXsjG0yeOAJ4ZkF+YFnboObUaCDXSxsRAqp4fLEDbi3z4dtVwSnb42Z4xrUCO
a7whnbNGdb4DMVCQXEoB2tQHUZW8eSEnYfz2I1FaI6UJ3kPl6Guop067fD3/uTYd2koAlykokUHV
2VCAzlpe6MMNxV7GSJ4b4Qa9KFFgmrFynKlU1wSCxrdhF2CL7jRz13sjdhqZm26EePzb8kCOpqgq
RjQIdy6aqEUeEeS95WV2XyMEsimA9vUfThIhnJpIGuc2u7EtNDJPPR4vJnROMAd4b6JSYZ0TSfh0
wWz9Q0xAV+G/o3EaXhhTkhYlXvw11etl8JPkhyq8xwtDMdwtucBiNxVwJYxzn8VQp30xokuTU2D8
yd2hNj4xhIqW7ek8nGoQa4jnWcNS6Nhmvpl8s5seY/Jfzuu56BzMDlb6N2tJQ7Ia+pDVt6N1I4mA
2kW/z9WOE7XjggJFyaXSVdRcJaJHCNHvcwHArJapx8137iwfqvR5UgR+YDtpXN0C5/prjM0YgJ+G
Pf6dX4KSG3TcgFp7VB8YqSCIoT/TOz2J49cjQ7OwR8VK0YervsnjndZhf0U6nL/zzWizksH5gNlM
MqokKBesdHJm4xqq62RN5p6Xwj7MGXPkWSXNyJRmWWMYBtTaU6L4VAGq4FjeSGm0I4183+jmJTWt
/XmxogvjXzCr1GjqDqxpGD2yarcGYDNWItx2drNL+9giXSsEV7adHK6+J+8L+kzOIkOa2HDOM2s0
atfyV+2NU0TkUUVXx/mEThnMqg8RlszhopF9K3xRZwH/13ajaXUcziXkuUmjSX0Dj2PUVWoweZKT
g7EFO4PWJYbui8GZvRywF4qoXBJYM79QlfRVOkk2yuak9KX+uzX9fV45NqP66mictzDKhPRjguGt
vvk771THLhOvAK2CPe3OCxIdhPMaRhGbUl8iPCx2FmST4nZC9E6BKvCPlWEfVxOoutHBSi5lK3Qj
JXYMMN2dP4jInPhHyjRMsxQstBhxANKUfaFdTPsCzeDp2Bz6h052hKWWIGewuJxhzMqO2GU8gzzN
GWG/OlaakqCyHUB3gPNJNCcl+oxc1iBNZhpLMQa0TEUBOlygUNMNDeHTPPOpZ7yhxfmIeAjtcQg1
tlbHoJqB2OmFj+yRVL8Q7Q5snuiN1EzBIhCWlN+HdCrJWNrW4XjT8cJCP9g8JKLlqc3yeyWCO82i
GKWtJJgMtNpdbZmu3u2r4U7GqDQW+z+jgCtZnMtLGPOnkuNlpfOVXef0QepZhyhg4Te7GfeiTsa2
wq/kce4vLTW106eqx5AIvTR32V0IacrL5Oo7oGqnbhycP+Cmq0AdbGG9XTaIzF2XVA1DIbEMppjt
G0vLd/MgWsje1oiTCO66JinX0xAAewwENzKdtL3IRsEpNj3r6hTcLU3dUiaSskCEFjlNcsRiqYNh
FEelIuw+kSTuflrSZFlUYoeEWPNRr+tdoXWBUTz3ueSfv5ntknZ1KC55VUuzI0ZGwKkYzH7hV2D7
JqAYcuAogPxZmCJfu31P2K3EkJUOpHwuanR9NucG441kql7sc5SDWZBfMBQfClYjxt8evp4/47b2
/RLJ55sx1XtVbkds5IDUwL6YiQAcefu2Tr/P5ZqdhhALmGk89oKBnl5FtkOfCtGbkeC78alm1ld9
ryjQ7xxbZjQhnjZUe9ATC/Lm7baqdToMZ6rNnFmEWpjFkwMMhGo7tAG/pBQgH9GBoa4zEOQd/fZn
F8Tbbm+MS6cZ2L+Jj5H2Rek/gzhgktWpONOVgexM2xBX1O7SCq8V9a65sg7LnRbYd/ouPkqCBFN0
W5wB110YjeWIE/WdAWhn1VWm3psAPXD+w/3GkZ9ui7PePJMiYIzitvSrHptEfcDGeIjXA5CFEU4I
qZw3ExcbGCWMJg5hl5MHGIXcmHQEDgpsWwY6Zt8Tr/PY2m3k2Y/nT7dpVythXCZbpJNhZG01g/Dk
Jl8QFq3naXpFz987L2e7uFkJ4nySmhOJ1Ow9dvg6Y/Rl+YvcYlsfwXd4ip/OyxKcid+CsaKSFmAO
hCJ2Rwss7UP3JczAPxY/nJezrRmnM/HbMFFV13EnWdiR/5lcT6hxuqvkSnvpvPyeUfoQQa9IdC4u
o0WhoXQqW9Uj6uBgxnCXYuY6B4SNqRqiELKthKYFFDrLsGW++i0yBPouxwtn32I7JTx2V1kQpy7G
bA/kS+hrAjVk3udDWgvGk//Esb+v2ke9nA5SomIoZeqDsr+mkyB8iH6f801mqQ6LnYASPRoAk166
VihqIG0GeQx1YgrAxqOLziuDNeVZMoIq5q0DW6NZMKfOfEucEbSc2BgVkS68bf3zn2wtj9OGyi7N
AdiFmAd2QLpeehXaBSH+Sw72E3FYHJGdDG+R5L7al38LNH9r+notnItgLZHssZ9hzYbRtI8JBcqp
o4+Z+lpPVD3SXgVSllXX7WWr1tNjpFtp65S5pi0C57x1r+t/B+e+WpqgzaB2AHZod1kIuIpUcNIt
mwPwMuDMbE0zLH7wNU/mAT1atO3yqXHCSPdm+lWaHuVC1ObaimYrQfz0q5qMfSiHGJg3kwLsSQaY
Ib+20Syya3YxH7Xm13ne3PTK0EKrsfswRlNmdLNr9rqCZox+QwAwqTrZTeiKNs5Ex+K0FKvTi56x
9w/AYwzyX6qNPqT6cF4bt2UAwlqFo8LSGBcwAT/TFf2ATl0zvbbZoyS/xJnA9W5uD2HV/JcMTtHG
iuYZZuUwTbmbMb7g0gO2Hy+yH4yWKUQDyMW4BD4ic/uTaOVlU8kVBQ/UAOjGCADnvKgmAWoxZK/w
0rHpH5NUMCq1+f1Wv89sYKUTxVAmIdHwKK1rRy290heUQgIRoiNwV5QoulYpRQ//jnV5o1QOIBS+
P68F2w54dQzuikoJEFSlufyTNzH+jdSzr3WPTWREN6LmyGY+g1bOr0vh8pmxjMyoXUDnpwb1wQA7
Z+3/s0WGDbL9+ZMJPh4/RwkQX1oSCqUbc19fUk/rRv+8hM1MZnUafg5CAyVGWFpQb3s/APMK+ZkM
XGIDPMjlNVqoh0lQjQhUjh+lnGtUC73MnluWfYb/y7H60YsAvkVCmC9c6TUWqZoee6dgDmxfwHfg
ZNiW7CYR5KXodtjfV1KqqQ/ntgKGoQUWWGVXi4CjRadgf1/9fp/1bWSb6GUrfZ87Oi2x/Zk/0kr/
xPDUWgU4L9BESiOlOAjDB10O+XK1CObfRR+K8wEYYSrSpdUweDpVD7Xa+O08PX5Kjw1Z1q1/hmjf
fyyaDlRbOkwnqCCWlZx6t1xgBcKRK6RDbKRVVBxun8nS0RMDConKd7WBg2oRuUZtWLZ+r90XYsjb
zYANGJD/JHABtEnCxDIKWCZqtPn4ttixAz3vN7V3ZNSf4kb2W6bxIUVYSeTMhuIhN84UhJtJniuw
82l+aOY7q5o9ucTmLMNhjHLbqYzsjijxTnCD2+p+Oi9nTupoDEqIlM4d7+LByR9ln02d2X5BPQ27
fbhHzMDtK9FF/safn+RyZtZQpdQMwmYHwYNX76Z9uLODf5RG9PgmUhrO0sq6a8DyiFHbOpd9oyuP
MTEFn1H0FTlbG40kC6sanayubm70Zt6ROfy25IYvuC32Tz2nK1zMRctZkUn09kgavQ5e1jkZnlkK
AAuO4Ft8zl8ZpUf1Rcg/sNlCY+g4/5kFF34B09lrRAF6l/ZQXlLVASm3L/nAvRowF4K+KhBWQal0
/rSCe+OHhbCh2Olxx/oK1HDkWHdglecl/CYO/zoWj6cfS0COnZZhwsAlY9IDaRP8F8vPNReAF5+h
M3rDGPr3K/LT65lhKrKUoLrBWNplTS3PGqhIRbZerNYlGmfQKBDTrFfeEiXA8ICFqvH+v4nSFpml
uZbFGfGMijPOiglLIPBPo8fIvRij3WSCZ8HtPPqMCS83D5K/zl/bphWsSn/OoI0xmke7zkEkUaQJ
ttVavHRP4+ToSWa4eWq3znl5m9a9ksdZt0WNupZZ9mRo31sMnffWQdK+nJex/S1PFmZzYaBbMNgZ
61iTZbO/zT29aQJrdCyv9vPGZepYgPZDcSWB5xIZGacupJjSuTbV3q1lb1FvBhT15w8mEsDriKWW
UTwBBJqCW0H9QobnP/t9Thl6Anwko0aaE9rl6Ba9WgGNx27+1FNwOiANiqJoC3QgaQB6EEaehAGy
pSBHQ20uW6l/tYbBa8h8rKvCyaT+Vm4Ln2qywLyZmDMBwOYCQIQnH6uXEMtirN3nwJGJmp+N6dM+
8sNC5EtEV8c5fWvMRrRbUUW29quNtd36U1XJf94XY/bvs8eIjKOxhBiyV6JAHg5VdROmd5/QDhVb
zsSSgY//odDCKOViVggcMQZgCHaGkkRgQJvOYSWBSxh7kshEq9TJDeMvHb0ERbujiyDqNm99JYPz
DYsCmDErZctCmlU4bWjfdknh5EQF7p90Z4efao6pGKNVTbZ9zk+A98Y0EZvKkBcrtxHK32Lq92Yk
+nSb+rUSwykzyefOyhrMqEwpFsI7FWwMoXf+/re7FBq+nQ72MRXYyO91rGmKpkk7PDszhl69cez7
8BLAcIf8GN+lP0SEIJsnWkljf18Vjyaty17u8Jxu0dCT8+Ry0mRBd2JT31YiOH+aLEWTU4J9wlG6
pQkIu5Jj9Bn4ASzY/fponE8dUp2qVomSJJkfpfDraKkid7qZpawkcO60sbquAxoXG09ikBfJy3Iv
vQxg5pz36finwjg9G+KmyjX2yYZkifxUT7ULpVMMZ9Z1ywE7bufXFTA0NaMAz4RsZk6pqrMzECxT
n9dG9t0+eO/VqTmHqqpD2LQdurMDkNWW+7Yd/CZ6QVki0PpNf3GSw1OcJKQr01nD5nunBlVfu9rc
HRrzKZmVnT2LNhkFOs+Pps+1kfcZ0TAqLnu5+S0eRAtg21/NIKoMem9FeXuZWRlVaJZKB3Io9GPV
yyz3JJmNqFy13Wd6phqb5SGmYuv8IkRIpFFvLUR4qAVAcBtHMQRd7e0v9UsCX9AkpbyYNMerW94e
jOibJmK03nYNp9/nhjYaa5RbqiCX05a/tP45GROnEQVUkQwu3IFaI7eKCO03e74upq8WxgEyweMh
M8ePVnI6Bu+yk97QmwlWomnf1eY6n0Ac3PjYVnJCinVpU5CFbNe2p4u3OaddSEXdDTFq28V2lB0g
roA2gBzuktzk14Y7PI0XpjcK8pLtdH8llHPjZqOGLZCJ2XhcfCuDnU71lQtQcZVABixfVTzTh658
f979bJe7K6GcX6+IUnXgawGwOMDzj/Yu39m+Lfvmi3RlBgp8byia+hKpPOfnJWte0NpCJrFIL6R+
qvVHwZFE+sj59ii1bAAfoPMSHwCq4IBd7It60G/MIL3X/GzXO3sR9LfwK3JeXKJFGhKQ24L9MdpX
L5EfBRGSS7RBGGKTfq/UgrAhkIh26/u0Qo+iUDEi9A1YElMdUzAnKiAAG3yGiTGb4mFeZmK/N0Hw
4b4XWPaVMeUmiqr+WD13111geelfADVx0z35fzCqnr9EgD+/FzcPtIC919jTK4Oy3FfWodEFTuW8
IoK3+L2IEaUBrSLYmzZdmPQ51r+cV8TtkPuf0zJkzok0g57mZY+Zw6XzLennHHtJiFUJvCGJSlHR
x+I8RzOqlY7VH+pG8sE0XiLlWhchB4hEcH6in5Y5HgHy5pp5dZkMudenkj93iiAxE4nhnAPFAnBq
dVifxFh/qzwZw5MRClye6No596A2KtEl4FK7RXbbdPvhEyxQpvnLowJH5L1axZIJssFwwJ5UvhuV
izC+HBfRi5fgM/GjCo1kJF1mo4ShGvVUYnhl8rOpwv15Bf5NpfRLg/lRhXrsC0xXYaBGDoCy1x66
IN6VF3QGY00B8AMRP972CwAI1kBRDUJDi8d5T7sFC42jxOSxZ5Yq6KkXHQawUksH4fjOph6shHF6
YFJTnbAdA2CH7rgk3jwJzH8zR139PqcH41wrw2g0GPctayefv9eL6duVm9nEO39Nm8pwEsSn9oDA
tcKohTLkGqjWe7qbq2KvF9nhvJhtbVjJ4SJA1VqzpJABcg6LhznFH4WbAD9VcfubZPeZ0VJzJYzz
/wCV6io6IaKid1bPl6ZylcuibS/2Gx9C2koGFwAyNdLtboYMvOzuGNxd5Up+csnomPC+JZAmUAfC
RYM+ArLeoqKWoNFrYl7Tcm+rj5307fwlbcac1ZGYrqwKo6mXZitKNLhp8qqVlafanTNVT00ECFBB
cSQSxUUEbSGmbmXoo00yQXnhzemLrJROoqvOsIhyY2aM566Kiwu5KRu6hFYn+GIz4qhuDBoByXSK
J+IxDVQdctEcVIz+hIUjpDHYTH1WH5XzFFU2JNliY8y587XdGy9TGrCpI3AmONGDGjlUNG+0/QK8
Esk5j8Kqiric0Qczw+Y5zuLdbGSJM9RhgB15f4hzvw6V4xDbf4dRI/rYAlXlNwmKbtJyZQaO4bBT
diY2SsHuUVd4dph89H+88kfkpsC5VkWrVQJHxrNumOncoWONpowCJhGpB6+5elRFi4ObS5Erz8Kv
GKTtoBtpAROhnoyxWhXrIPFO1Zxynz9Pz5G7l53mL9NTRft3otNx3qaOp1Iq2OpOT+/HNkQvYXDk
XFgYCMKayfmZOUoqMy2xZKXl7gKv1gWKp+wzF2+l89u0QnolYnNmynjGOE3O6cRqOTVRiNJg7Dvg
9efzoSXLUZVtMBOkNGhsEhC1D+pk+jMXZHIuqLToMhjSDMqI4ttUfrXN6zG80Oh995kF/rXOcO5n
GuQFwxawCAICwnpfVDeyiLTko4dTVQt5D4YnLQy68kugaV43ZoPo7eYWqir57968LKyfRrovkweZ
itqOH5XxvTQulhM8CQ8herpuI79MZulY3V0htLSPqvheCBfD5TSe+kVBhsVA7lSMA1aZE3rUKQ7p
nuHb2bei+YCPmvheImdjy7ToWMGDbbMechfYvoYehngM4aODfC+GszE62IWis3FAu/yWTFdyabhh
f9S1xDsfzTeq/PeCOMtKlN6EL25G1xrwlI6R9mNrAvnSQmMBWbFLhQMWG0nee4mcSdmdKi0R26sm
L4MX7TU0oOSD9CJ7qS95ooXJjynEe2GcWYELGF3/BApSx5pb9uYxKWFilTV5OU1uVNqL4qpI7blI
Pow6ifQFYbXQtEBtJ5dIOlal5t35exMpPhe9taytFc2CfvSd5lTmq2H7fySAbxtHGXiy8FRCXUIv
i+6mzm7P/77gO/FDMFIFLi65TQGf3V4V4T2dJmDYish+BbfPj75EGV1Af44tK2v00lzxwFfqLVWw
tC9KlQfnDyS4EX6UogEzs57r+GCa8ZNq+6n+6/zviz4Y5xG0SlJltawxIBxflVbik9RwjP7xvBDR
Idg/YpXcG/nYdOFU4oM1kUf69lqR4+/nRWyU4O9M0ubsP51kKcwH2P9Y3i7SlVxTxwIHZarMXtM8
5hPorQDB0T8tmeCGtn0qVp3w/q4pJs942ZRdG4FfBUsRuV8th3T5e5YfelEg3/6Ev6Twg9yFWQHH
JESUjVI3SS7N6un89xP9PhdX1TbJkr7XBrehl1aSO5IkuKBtRTsdgIupfTLEkZwrQPC07lVq31fV
nR1bogrgY8XDtOAkhYujRgbuZSOTR2BLhQEuA0Dm+sPihk7hxUfsbrl/9tXYV10p9iL1U2nXsM68
BXajabqDIkqvNp503h+JM56iI0kdLhNiDSZqd+VOum6uQi9x57+HZ6BReKDXFWX8ApXmeVKqOe1H
QuDgRvLNVqJdv8SOEt0D2PAPvx8XR03aF4NppIx7+Vqi91O0/7P74cJmVIbNsHToyzVG9Vc8Awgu
nAXm/5tU56RyXMykQN0Mlx6w5Q24B9jcZeUmT+qhw44vDZIH6fH8kTbtSNMwMs6wdrFF8l7lQmKo
et2gS1uTfVfvpPRhGj7z1VYiOFcqL8ugRx2St0GRiJdhvedAJsS48wdhtvG++IJer6Rwd5/UWjan
MUy1MfvamcJWQ6GHNeLzUjYeJ9+L4VSgzXK82pkLECABLuAYOwXYMbona555RX3MeeKlMFN8W/AJ
t7VidTpOK3IgrcwFgyKkuWs7NtYJIr++wOCWvMPVBaJhHfaxznxMHr0x1SjGn3pc2QzATu02BJbm
vC+yx9p8FnxPFgjOSeICRZGF0mjFyET/qY1iNzqWF3agAY1ChCksUHWVCxn1CLD5LjbQiAagRz3E
Tlr/bKhgkGHbv55uSuVCxlLK/UJJ9MYd7aqu7jZB8mOUnPiVaUcZoFtkibRy08FqQMZhU9KWzu9+
TIqkDF3HEN307yTaJ8mzDApEsND7529rWy1OcrgvuHR9Z5cDsoYht/bNYOzmrr0YEvsQ65Efl5LA
F25f2Ekc9yk1o7PDUQXaqrUEAON1C/25n0UA2tuV3urjcUFXl2o8tJULELRAhXko/OZK8g2/8dpn
cBHsRBt024nlShzncPu4H4xGwXNIelB2GrakZ8M1r+QdeyCX5085xdMX5FyvbizWVDUIJrZNHRpi
ekMX6bvokji/S1NDH1IVVvW2rfddA4mjZz3izm7YIm96lDy98szH84oovDTODZN8IH2WvbVUBk91
sXP+Q0Jrzw6mYLyI/+cHcubzT1+Rc7690kttFGOdU7J7JyMHI/lMmXkSwJexVJfScmHJrB6C08MG
vjRABGkoGkcTXBVfzeoZGc2kU1H85S8WUX0KNvaRiHaKRFI4J5HlQ6KNMpzEgkUO+TFW9v0nOuTv
boQvY3WjlhdgraC8kK9KNAXjwbPUw3kdE52D8wtlCmQ9ko3oANHSyfLLPHtQGyLKJ7bj3y/dstm/
YpXy23WoljKzUJUhO/Z4WFburQc2cpQJ8VwE7puvaZViWDAfD1l0JP6YhjsSU/BchheKnu3KXOS+
f5O0nM7GuQa5LIhe59CE/tgmTrTvAslf7iZwsOAluw5SlzydvzJBHORXAJohLDFGCFDZOSLOVHtE
mdGpdnX9f94ffa9+vENIl0kKDahGVX+3QFO+VAJAIYF/+zDWpFgL+hoVKkGGvDO/Yvtqn2CdTPtJ
3flChNC6nbPojOcdyPP4H3eeNF7s0bSZYnijz5jJpy/wQX542XkdxsHTxjEEHo8Zz4e07ySR7z/U
eqMQDAX1rqGjGT5b8yXRLVE5uGnBKyFcbknNDoBCOd4rmzrTcEnW7MyFhMwFu7+CMLipebopaxrR
VKBzcGZcpJpu67KEvStVB2t9faPk1b4Y8DxLRZvF25/uJIqL6Q1pgURnt6Pbaj+UNgdC5v+8fg3t
Xp2FM1tVrpvQ1tG1bZQjVd3Fum6FW/5sLO/j/Z8OwcXvhmZlWvcIqY38LRorp5TboAPSYmynfjzc
EOzGh0MQiwr4DfLi92fjNL3JK0NNDHy8/JJhwGZH/babdn3qUH/xadBdyNfAGHI10dPgb0zs14H5
EB9PoSZbpT26y820WwYHhQ5bTnXaEfBdsicDCE+E4svO8uEbY9wOiDEyUQDi9T60TGFOl3FGJaIG
YVD4077bNQca9ILadFP1V2K4OJmldJKyFE43tP3edksNcIygI9EaQajcjF4rOZyJRVU7W1UGEyPm
dVW7cXhMxx/tcli65/NRZNNtrARxBkaiVAX8Sti7ycLyI8OJ5NLNw09JYfNxwPKRsZHw/nZkxaKg
8ULNZmOrwugelnlvVg/nT7Kt7kCd+U8Il4up0oDHuHhGF9uV32Z7+h/ZFRumZjBu9CfZ1cFs7UQb
7Nsf8CSVU7xGyrqkpDm6pmnvdOPdvHxp5kSgDtsWtTobp3eTmpWgc+/xJng1+ibgFUjqmIvDRnGX
59KP/eYiEZ1su3pbCeWUUB1qWerx5OSGV2z2q3ExCLg3g9JPxJUiu5yP9mtqugJuC4t82LqwC9Ta
4/zPaHO5q65a1HDODITdYpfqjmgw6zdn+yWPd1FSnOIpjWUB/5LkOVifCoyAQRQLMw7B2fhSpMVE
IJjhUHTrQbTHS0rqEc9+Ub8abuHlT40pUpbNNBvMaP9+S/6NTV0aJaxjuF/d/BeAOXOryLeBZFgG
lcAjbnuqkzBO//uiC/u6aVEDAzxLHfCaF34zx8o3s/iQFfGX80a+bW0naZwd1HpBsNGETXMzeSLp
LWkOYSfwI5spx+rrcVoPfJwql6oErte4LeadKUIE3Q4hpyNwHtcEDwRpgfTopnritNYx70CtSndS
f3f+U21GRCKbpmmgfynzc7XoGoQNqBPRW5dmFEGdsxBgQFW7LvvSToEGgMZe0r3zMrd9MNHBTYJl
AUNXuY+3RIMy1eUCJpwHNRiQdMSu8VemO2DENXzWvi2PFnXGvWilZfPSVnK5jyqNhdXH2dwDxLV0
02E5DmYSnD+bSAQzhFXx2raaZUYYHkZj5EaVfzTW4/nf31Tt1RG4LJFqpI6NEB5QI51DrUc9tRxx
YiGSwuWE/aRQtZEQSDrTVQEkqEUHdIpFHogZ/QdvfjoLTwk4GWWmSCnUQMLQFL3R1Mskv46s57B+
HPS72XzQ+92cBAV634C1+aPvqHG5hq0puqKl6NGVKFaN9HKUcleIPrUBTIfcenVC5vNX2kCLZbaB
WwwrPsgYJnxR/pZd4iJEesa9/ogtcGcOndjPn0TUSYIL/AAPLxdtThtoeqdUjgnM0zx21GV3/htu
dzNWx2PGsDqehC2jEDCIGGY5Zq8Ja2a44RjkTu+xNEqqHU0TXNt2irMSybkOKtGoNyoEkvgyvyzx
Vfsg92TJmY7L7Cz+EIx77fv5YwpMWuO8Rh4n6qyTEJ017agox1E0eCC6K85lTFY7UzkqB8RF66IB
t2c2azdmrQk803YDZfXpONeRzPmgJRrkaDcyHmG0/bC3UW5ZzngQz8EJL4pzIQodItno4Ag7f/a1
yyZAiRJgU1L9rhzjCEgviUdFnDeCm+KxhVPLjHvFYjN+g+YvXXGhJ1Qwqy+4LB5ItpzCLMTUCwhv
ykfJ3o3max0dzuvbtgiToD0CBAKT7+SaUhjWkol7GqaLQcmcNLnSRcjS25ktOQnhTHeY7XBWYrSL
cw2UlazJqt0PR0BCufpe9MCzfS0nWZzN9lh60rO2geIpz3F/XUiCWV/R73MGqqHarkbgjbtxejln
/hAKOlm/sZzTATgLlbJB6SSFjXC5o48ix52+ZO4ICLJqJwlZ735jOSdpnJ3iQVYtpR7P9h0Azafv
2Ia9sG7Li87TfraYsqkbZ5IEblWkcpyxSkqiNMoCRz6OhaOBVq1H5Uj6zxWov7QORf77gKEMwOxv
KtxU6yXX2ldsMe/DS3psffuODeOG16I4KLg6i99NzcI8HcHYyrpb/zk9QOGgIJ4P4teE858RGDLv
j0fTamqzoQUGeOVaveyY46MQT5cp88ek6T/tsPjV1Ki08hSA6Ugp1G4Xa6UPiMs7jHwGfSxyEqLj
cD4ChJitMjVoL4XWQ9fcauaDpvyR6Voy5xpqzTRIOaL5GNWJUyk/8klQ35z3DWB8eX8ldbeAbz00
MZxiX6f5ldqJoupmEstmDDBXa6t4L3gvwMJQ+WSaeHbFMI9ngLsmexmcxC3AAV3sgE8ikMdczYfr
X4njVKzRi5yQhbV4KlC6XTXWz9nOHTo5IBn0zseh7cGelSyuaJfDOFraLh6Ak5WbHlXm2PABKrk8
ZcTSfqqL1hwttcPQftR/k5LcfhyzOHlUElL7QApagrlLyU6PkIY6xtDkwlxwUz9X/z5OeahuSSra
GAx4xtGD8M46tg/FlXqo/fBB+Sl709VnMEWR0a9kcvpUlv9H2nUsyY1j2y9iBAn6LV2ayixfUrU2
DFmSoPfm69+B1K1kQezEm+rF9CwUkbcAXodrzqnytIswHFbaT8vwNRXBPW+/jUF4TEDorco64Vyx
UqVFaSQKqpNHugQa+vgA4XWtGBlu7+lA/GUbVoXmiBRr01AucvnHWJ0OY6Ev2OK2rb1a3ndKINCm
bc39fTD+xdXqKlCZLeyisrGmxWPdNASZejdjac3tPdVXaoAoapEzP0RfrsveVpSLaM5ohrybo7ZE
LqrlN2PqL/Ohr/3rIrbfQqv744xlGo15Jjnak40HYH20rdvzsI8O5k51l9qJPNFMgVAg552HWLWi
RZF7t3idjyFQUYebdnSmx87XAnlvPWqP10+4GXhWB+SsDVF7jrqKjflVmUvSg959y8rYKURcbRsL
jszELl+LM7GqQu9kJD9vUnb72+RIDjqm35qzKC8VqQXT2NXztR9qqSxyVHervKo8UkWGRw39e9FM
wiL5dpS4nInL6RbFwBxuArAq5c58YkMN+c44JQwHRAvA+OSKGl3beY9p2ihR2oCmt/mzjcYUAW1u
QP+aIh7tgQ/pSakzfv01VlWI1mf+RR0vArkTYmS2q+oahSnyYO3gtoJlP97TDyXiYLXLABh8XRv/
RUsu8jg/2bWtCYcFeXJySCvXSL8YxscMDM52dA61F7vNvPl/R7qDZoJmAEt4pmwCPOGtwiypoYQl
W+6aq69G0TvW+FRIov277ZtcSeH0H1BcI5U6jFI0nnFkLBDTTXKmX8Yg3sMGZEcWPG82zWAlj1OV
Ms/1luYow5HivrTAGle4lYhpm339P9KWlQxOO6RsSvPORJk5BWB9XBzCLnRL9WQSCpPz0rTaCdSD
ufRrAjn1yOgQgwQUucGcHDA0fmAoOBkFk7gPND8U3EReS3CJ/GK0bqh5qScAgtej5CiFw2dqV6dI
m9+TL9ugjlOITYjKk8dVcRgTNUK2mSTfm/rGyA/X720zC7B1kIYTQDli/v2thoNkoxgSCW2HlH7s
LPTJSxE87mYYWUngNAHobxlpCrQLWxVkDOlHpbK8ghwLaX/9JNseEEsDgCZUbVvhnxZmpsatjUI2
zEgJWNHVUtErZA4XD81HERHA9qt9JY6zWtlAVWhSUFCW9gWQnmp4+MV0TDwExhPQob3Q7YUF9O2v
dTki97UGkmAVfsTXWp7Cc/XMFiMU0xkx5v8aOo2jfVlGR9TJ264crQ7KfUCUphoTawsD+pTLKT92
++nIhKVw86IALTofZ8RVTJqsZuXzwT5I80GKBGM92672chYeLCeK8mQ0JLb0CSb52/SR0ZI0N+3X
zg9f2fTx/w5dQkCDQ2QZL0XV1HjirsjM46iNMOMzScF8G3bPsnDYfsvxrUVwaWGvkCwd43YE1S3m
C4sg9hD+WaLxC5hHNMWz9YnW4riQqCWKXPVKBx5aOXUaNehbQXTaNKy1BM6wemph9sRiffFPnSe9
sgkDxvGX775iR5cASV7kyjc9x1oiZ1ZmFIH/JGH1xBks2AtgxvJ4CKbZ3qERsIPzvK1L3c+S5LE0
XpRqcQzbFoI1iL4jZ2YK6HBrdYaZsZoj4xKe9rbf+ECgAbyS0Ki38tP1kTlLs/JOLmemmPqd+mTt
DFeRHQBfdCiUhc7yqdrVHwXumV0iH6BXEnlQgzQ18t5ms0vhi/RkHOPQYSwB3RfTrT3ZdpraBVyd
I3nWoxBLSqCz/G5IWE5dZYzhiCkw9sKuj8ve8kw3OcWPutu49kEEQb+VHKzPyr716qFhq7QbJIoX
jdWcjMhNzEMoAn3eCqtrEdzzc5msFOAseL53suRKjQ36g9kB2KpnK6J9vK3TrEsgnIfRtXDJZg2p
VVulwHBNfEtvnXCa35GKrE/EiYniUetCJHGYRrij7WkQmjmzoGsayLkuO6aj1g4YgAFzy7G6S8+L
093ltwXoRSzPrtzRQ5WncDLdC32RDm6rIEqGOtDGdYtvIzGya3ScO9Q9M98eU0euYldgYNsmzVjJ
UJTUAKnyVumyZoyWeUD+Ix8ZaHI0OcN+/ovBcsV7TJobbvpFIHH7Qn9L/COaIq+zLYYcMvXO4HWH
6sSQPaKHwov8Ab6E3na5H96pWAg0mv943J9py8rG+iVv67TDXF/ldd7sx67y5deAuOI2x+oswqf4
l7B0OSxn01GmlVI1sJrSp9Y3vzJKs/BAnmML8BuMUzIUPnm37M5GqPv7g/5MZlYnbCdjWoDUjCZN
lIFO1weNs2KK0nOREM7qslaF0VXM6opPYWf7s9W4nZDBVCSFN70pm/tlgfo3xV2d+f3wsdUFL6V/
ieKX6+Lyhk4mUpMVCDCG6bbo+HhMDW03rA+MrDf0FYG/2vbAF3lc1pAPSqkRgi7nkJo3mJc9qW3q
pR1GWKxHgaFtilIIsBAwQYUNR06UjcGwcKEoXIUv2kN1Mo4szbN946R/mr+aGE+c95kbCSL25jdb
CeUSEgD6A6ybTYrp9uwYFaYtQXlsi+ZyREfjvNaU9IVcmaivG+WMuZxnWtzH4a0RvS+/uhznj/wD
iHtAMsMmhLRfAj1IjgAKN07gL/+5klrp7/JPK3lcn6iokrQ0QxQIUAE3HsId23MEkcWBfoie2Zy9
KVDHzQKZvRLIOSi11Uu9kRHepiC/ZbPuyq647XYYfBMcbTOTWwligWjll6gaY/d/xHA4TfUXrDGg
pB+GX9pMKhyMPN9g9Mj0BQbA/vY/QrdiKxb8IcGsFifSqMOSkAlN0PgQ7oDivO+c1isPxKlc8fk2
YOHwaltJ43xiadaUKgUa8rhLbFa2bhoBzGVv5k5xo+9mb7jNfEMGw4ardp4oU9j2YyvpnK+keWPT
qAF/UXYC3rhf7pRbxggLDlo3CkRb7pshfCWMc5pFLmXYOoKRSxjBJ5ZXh40Tz19arXVs80ZO3vV8
XMnjPFmlTJoSSohpSZE4JAdKARUM7GwH6pUIzm9JQHnI0wQrnmyGeziMj2nqmNRVbwFjfsw9YwjE
Cf9m63StMpwbq+Z5GJcB1MdTgCU/THAkNzRobnQ/P2FOjWVAheaJ2JlER+UxCsxwotTQosbVHoyd
vGDUEFCYuYOCLls9Bntx6WJ6RNQ53A4Mv42RX9ugdp/pmQFjNJpT1R9t8DkWIopfkQzOmZXFUJdV
iapG0gaWceo7Xxp3Aqci0H0epmDuKzJnNurgDViEQ7gW7Zj72Nz2pqPkphJKKIvLvpzli4a9N18D
FxUlnINZSjNPCdu3L1QUUZQ7hQqKKJvXh61Tm5iKYWh840I2+9bs2ZBCiXkR+6ZVHP1dlmxhJRLc
njZIMTiXjAmitKvHsHXNwXbC4mWaX65/n40zqJgWRzsLU+OgD+RcBa2N0oa/wJ4JKFCAAWp3fmTr
hiOHlegxsZGEvBHFuYzemM1+qguADsUvWhssOnGr6iZ5x87sGzGck1D1yEjGFB1VY7Ac2ygcIucC
pd68NBWkTERhyJGE/fsqNku0qrNkkrCJhnIWwVw/7RoPfUHv+rfZKgqrWKtTCfByQIbCTy3McdI1
KAXi6Xe3fGUUnen38jX7vPhkrwsSmw1jUWVDlg2sscoE/3l7JD0jdkJpDX9Ogz5bUHl4x5LsGwmc
swHEGTDubKyPRM1ttnROCfhncBYKrowZBJfDQAqY63U0aW2Ug9+eY1bIXKijhrFf7Pukfnm2XfMl
PzAP0+6JEOplK494I49TakUtrBag1ph4j/x/uBcN1UO1LSh8+aOwvMK+w7XzcdqdVtEEpEOEhQ5Q
wayNCby46NR7bNBPLVzBbW5sz65Px4/+Tq1RayrrShRZkJGXxD5rxHKV+gs8RGr2jgqkdTMTzU1u
xfk3YjllLOcOOX2IQyp32rF1cj/ZU6/ELiHrfNN940ZPohRN9CE1Tj3pmLbySDAf3KDOgWPlqSe5
NkZoQqcC4LQhpDjfapOoMhZ1wXSEN6fOt9Jy0BZYaYvoy2rRIPhAl8TytAOegOil0gfjUfAxN01j
JY/LQolaLXo1/pwdx5rungbWoaEusN8AbAqK0BdDBAqz6SZXAnlbrMelLXTUI4r2YGoAfNaf8+z1
P56KM0B7yJowY3BcLBFlz4i+dhhOfnmQjuDdPhLRNW5a4OpUnAWaepQtU4S04pfAwgOsXYCBJGxm
vgMPZq0hf5T+rDFKbAlj8WN6n3R/TXjkCm5v0+1fDsPX9+QuxSQvRRTrgiT3wl2/CwGq00WO9mQ/
lPdA1TmJxsa2LW0lk7O0WI4GWbJyQIwFjPAXo+V75ZHBzuVBdhZl7wId5N+0KAmPdjOhflRhR7fN
ij2N2UR77l+/yM17xBysibanSgy+LGwRvNTVEZ2edj5H3THTP17//c1jXH6f14RRnUFPPhkIz8kn
tG27IXTG+cd1GdsOaSWEc7sZwKnKiKC2kYd+c5Ke1AAI0rvUjcIjWx8kN6I3ztYmF9AIfl/bT1VZ
JVKLorXg9S3hdIMpmH0DLjDE9L+r+9LLr3WnRHZ+ZNixFpXVN5PRlWTmLFeSU6AglTRSkcLlN3Xp
hxoomsudnIpCqEAxfj4uV3I6inzEsjDAUFHqzsh+kl7wChF+NqY7KxFRVathBXAsrMMBjaZ9zH6G
yuWhqF3dTT2wlYqmJEXayEWSqNSUPCvZy8pOndw8Dct+GESV5k0/u/pCXPSoa5KFqQZoQOzSsEHM
OAD91Q/GiEAfhIq4GRtXwrgoElr90hQD7Gt+6Dw1qILQKz5aYCm1dx0WKGpB+YT97X9kcStxXAwZ
AZAFrCqIG8rnSX2JkWxbxiFLvqPi51y3asG34qsXpWWHRqiBuVEFK26f904j7zJFcB6BlvPFijjV
pgm9blxf/kSmoBKhSW9nhJcL4yEVSZXp9ZRV6I4eh1fZZQuK9uOsOjEG+MwfiPO+/TyJqtnsK1z5
SnzpwqrVfrYp4xOrvLo/pApYy44WlmbD6GYaWtfW34HGBH+oAR3VIqZs8y0ITLuNFKOnbLOVvV7Y
iKLut8GI9B7EgKIH+b/c6kUcp/WFRoFurEEc2XWJw9p7tWv8ZbpsvJpitIVVfkUV9G19vMjkVF9q
NJr3E+BIjPy7Re/D8lzMD9dVfvu7mTq6wJgJUjXOIcp5O9bRgI5pXZovNKKl2w6Ji1LNPpXKT3jd
7ueRftciQ4A1xa7rT325yOXcYiHnKhi1UObtpCDLQZXZfuqMxUHG6IMhMYiWIrh+0O0CAVrd/5yU
85FVqJE2jUZMjaFsvQevipecG4BPYe4/9oVvz20neZHGqUvY14oF+jU2/fwLvYsGg2P6rcdaf9gQ
Plw/3bZTuYjjNMWqkjzP2ZKZlC4HELm4dBK+ibbTgN8yeHiw2uyKNi7DGgkI427RjswEYq8pAROC
JdvDtAPxTqC8Lyu4iOUyranP8qUyUci20r1ZYP9Q6QRufzvCXCRwSbac1jhbgudsGaPXgOo4YBqc
yT7q3akQYaxtm/RFFpdLTcoEeIYC3W11CWbpqx0d5liQDYhEMF1Z5ThdV0koXeElRPXT0EyOLj1p
wjV4kTJwfsNWiw5PdbRNSmCrVcO93hKURb0k+uu6YosOw/kJXW3oOOS4ryzy0uRWMlxNON8n8EU8
AollAwpkiNE+bH1jl+6rZ6ym3yQP1Q1IpfA2lj1rnwdpMH4ReYmtwykyhjAVg8F88wB1FjjrC7C1
4HCAsoxJewTbtkuFKNxbjVh1LYe7ROzBK4o8glEkPE8ASFL20VndxXt5L4IQEh2I87FtV+XylGEj
yAJsr3aIir9I/+26QmwFLAUDRT8L8CamWN9qdzsYcZjN2E3AinrqtJHhJ3Pn9Bk59DZmUaYSnyxN
dv0kwtvZ6m2pa8mcmyDUTK1GHvC4A8Eo9seIr3/sbuR7ZRffkqC9125EheYtI1tL5JxFMeUzahrA
Wk7kv4h538fEVQB/loeW998ulXMZ2IxL03HBi8uehkdtMF2qVN/GQXEyGXPJapkGcT9PTi2kOdxU
mNXXZP++8lVJOqVkNlBKT7tHW8+dOHro6Ifrh9t89K2vkVP/KIqIPNsVK6JYu/JR2Q9fELQS1CvZ
JL5Kd6Jo/C+qArxGXTd0NLs4O1DNxLQzvFv+rnthFOwmLhzbJ4cZVM8EyIJUiKK4lXHAh/yWyWUc
i50mVFIx3tF4y+vfGPjPaPa6Bls3cE1B/s1Ugk/g1uK4jCOP7awqyhyYJDR7BWYIgPkigQjRNRrc
sr4ma7alUVZ4ABwpwPL0ADARyDaazDOe7F2GRH+UXYG2bDuY3/fIr1Obpd2W0oxEH+S1x8kzAH6P
OWRrxwCtf8FDqo2jYEqHweVWw+G6+K1cZHWtBudkygU1YMpwDsEp6ehR5ce0PS809qxRftYssxRY
vuAzGpyLwbrc2OgZpuexWZ3btasppehCt4oT6yNxziVd5BY1OFyorDu/qqbGtz5YfHqTBqKIupnl
r4VxDiWVMvBL/AQnsNPFGcnkTcrH3AydJJQ9u4+PfSPfZEv7RWsAtdgv73jcr8VzrmZQ53HRGBO1
gg6xFQFCTP98XUFEH4xzLdRcDGLEDK8glxQn1KObxGger8sQGh7nS8LQIJIKNG/4ktLpTgQzP/Jf
8Q/NUTB/kATKvQjhaDsOXIyO8yZF2dhGPGAWLlmcNv+cqE4VC8LA5sWhCY2CAdYn5T8a0Xac1FOH
/tykh4k70TY+d6TtBQs9mwdZSeEUoCqrSSNdgqpEXLk69tfm6amzv1//PttH0VX4egWjZzw+T5lF
0VIbeLDE0U5inBm1QMk2T6ESnEMzAKvKb8qTCEALnZUOLmYt/ISCuwVF38OQ6rJz/SQiQZy7y5Y8
jLMCilYufogJpcXvJ1EUYb/xR6RaHYZzcSAyoWZRIillsN1sSpqiWxky7BxGE/4e/70Sxjm7sg81
SSKop6T2R2UyHIN866PcqRUwPQj3dEW3x/59lT2pxjhNJsEaSedlQC8+kWOyr56op98maHNXk1cc
34U/AZ276Aan4UWl13qv40WmYCBQ3hXvIa94I4DzcAW6HIo5A+0sfAHDOhbIQg9Yv2GCx9jssTW/
/ibpHFlU4du+TFu2FY3RtfATSqapYIDfBGRylB1DPQa38DmLRE1Ewm7nT2W8SOFuT49UNTJCBhC2
aw540jojTgTQSc8Ap7wCPtVAQ44IMAq0mZuzhrPXnoEiFQVIn2i5cTPTASLwPyfmLnokUW63CsqL
BH9LEeS7NpAAKPWeKiac1G8xXDBps1IB6yBaiW12HIrDTF/aVEAGsvntNEx9qaoOvHx+IicMR2kY
ZKQvXaeCBCyx45cuCSvTaY2QZAKfteF9TUzM6AwdDZOo/KJ1TtIyqlU0W9Lmvq3PRfq/5xBvfp97
4TbA4JclCS5EaV57+UMqAgrZKHe8+X3O56YalcmUdChNJp+wWdgPh0RGTdvTw9qx44frDn7r8fVG
Gud9q47K42Rj+LVQwBKrYZxRcuMSRLsMBqK8SzzRMPhW8vJGIueCsxxGnAx4NWhn/U5/ZdQJ6bny
raf6NHsd2h9CDvaNCGMamARjiDkEw2ecIelKtIAAHjBFowsyGsapAZdVObMNUg1GPqaJyPu2VHAt
kDOpSW5BSMdI33vlIcfSxSTK2TcM6s2JuHwsG42izCrrJ3787C6euU/88D7d2a1DGXZZfbAALaX+
dV1Zrku1eXC2Xg4NmxILi/IS+KX9UTllsyA/2/C/q4PZvKcoljDL2kwe3Mi+JeN+AmWxVAapqAbL
vjjn5t+I4WxMp7pJW20eXN38TFXPktAyUmK4I+B/CXra25emsx18+L8/IEFSqzNnKUe5t8J2cP8w
55iAEbjXrTEUHOcig4tadEKkwLMYi4oZ6v5VwIxYxkLw8demmegVt/2RLuJ4e2oTGcBaKC4b8nMy
frZhP1N1P1mCzHDbii5iOCtSAdqo6ili8QCm7Dx3klzg/LYFYBaVobUoCE5v87MRMaiUuhYDNZ0/
tbedCIJG9Pvs31f5n9kmWa/o4NzFEpuqfopHQTK71fTEd78cgOneSgDQ2S2ttTB2NwRLAmZSwCU6
yo1+qznS2T72d5Wb3L3Tm16EcsqGJ9RiFJWNLvwTmy9gY1bqbR+0hwikiiJp24Z6EcapWlJb9pIy
WBjwrz7KSRMAWq1yFrXa23ZxkhbhvCb75n96hotATukMA3st4RSypdhk3xQOQPapE36rfCA+3Blw
qnIoyCe2HcRFIufLp2oMgUYPDO2lPk/Wc5E/9ZrAQWzeokIw3q9qmizzXnUeUq2JS1jSUkzHJIvd
cA5BPQKkHTLssyZ/ekecWInjvGuXS2OcDT1Q1LOTDXoJNT3kgLG+LoRdyx8faiWEM17ATtY2uEAQ
1NNjtBybGnAm2WcpPscAXEpiX0F96brEzVzJWInk7Jl0WOE0E2SWzVe5cZJHBopLDuRO/lrcYjxJ
XC3bdCArgZx9j7JN07gokSrtQDvsTfvU9Gvdbb3JJ3hoWY+T6miyf/2YIqGcfacYcSOxBuDfdLRQ
1gw/Knby4bqIrRR3fZGcVTNAKStL0DPu9Rt1CGho7Nr8jE6cK8UfNaDLXhe3Ga9W18jZdFKDNWm2
kHGO5tOIR9R46uhHlXrXpWza8UoKZ8cUtDHtUuPeJvVrmn7IsK+minbVBN+Gn52Mi3zsInZxITkO
7Q95Sf/bVfFDtFNpdUNj4xCtqTwuado7Rd2k7jyqNxLaW//pxv4YmeySVK4zjaXJ6sFGz1Cy2sSJ
p6IUnEp0bZyvWMbSzswCgV63DlGrOS3V/6ME9hesIrE9VGqmxwD2tWlYOVlloDVXijZCBBr2Mx1Y
CZmNdI76CO7AprJTRqYrt6MTmqIYKBLDOQALO9s9iOhBxVLc0+FHv9yS5H+fgTBRCFAMHesCoAnl
bKWxIuw/tsDm08oPUby35eNs7K4r13ZSfJHB1wGUcij0NkSAaBm+PJapgVWgOhNQO9j6OxWZ/+a7
dnUmk6sLJFGfoGiNNmaaOdIdgH5BdkC/kN5HiPIYJisoAWX7XU7n90Wa5K3e1aQy7TRlM7loYOrG
LpQ+zSIi7e3sAYRogJTDJAS/h0T0yW7Q90IaCw6HCfRGGZZKMhCWPcWV6GW7HRkusjhXPQ0lBiFi
pA5TUTglLZ0ByMUZfcZ2XUrxVo9jwQX+i5pcJHKqOE3V0rUT0ll51/oMB44+dftiX59UP30Sdp7Z
9/gza/ktjd9CWrpOyqMZJhwfGKiAsgcEnHGagdxY7Swg2z4KjGDb813kcUrZqFqXqSECxgzwaVZc
L92kdE2/O+YHls3S8yQCMtiOtheRnEo2VSEVdWrU7hIDUZF8mcaXVH3Kl/eU1wHNrWLrCK9q/Q/8
vmbWlMSUsLo4BMorFp28/nvpgpbwK4Okqv+a9/WXTBCxNk1hJZJzjfOAFZ1sThGpJK8Kj6N5E5MM
885fU/Wz4MttXuNKFJcjSWU1YBIej0eGKbB4bBJeNx3teTAd/WzuWL6J14/+bRZ22Fk0/ENHV5I5
G+xNY1ZHCS3M0HSN3fgBAFgukIpPCVAKn2UPjI/762fdVNKVQM4ERyOZ+65HeCb54lDTncJv7xFg
YJILSI9oy3HxX7HbZJpY+zLPf1jGi6jfx/6+Py/s8vPsfKu4PJhZUsxsMWeWRicd75byaOmPg7Q3
yb5I95r1nroFuchjAXwlzyilGrkAVKMLj2BQcbJC5DY23dRKAqfnIR4BVOlwYcUrtvZ/sn9o35QH
tB+8KBBhHm5//stxOE2n4Kevmh5pIEnHnW00B7lUBHa7GVZW5+FUWs2BhK2THBCB7RfS/mhRSs8q
J7KoH7a2N2gfr+vbdmFmJY/TaFKRAfSSOFLr934ROvS1BR5hGyQYj3k1j4Vf7LANJMJdE1wkj1hj
5UY+aQkyniS6U+m+FNXLtr3f7w/Fw+ItkWrNhYEkF1DmuyWmt1iBHx2QZ2DxEszRtIq86/coOhAX
Suigz5gvZtWf+pyGj7KIq2c7Z7t8J4tzDFhI76kcooBWz4iQjN12PsdeihTOVXfZbRnMN0LKyM30
eiWTHXplvR1Z+qJX4F7lo0qwEMyAhztHfRixnpsjMx12EbBgr1+k8KCcy1AITTV7QF299ZNHyQH+
VAAPdVyAoVg/JZ55ENWIRafkPEgnN2jw6egrtfmPDP8dbgpN0CsQHopzHPEgh3oCwq+fm06yG6sO
EE2Pptv5puVG6ND+Py6SJUxXfL3FeRKCmQ8rBEcwwnJ1WA7TXjsAWgjJIjA3BV5EEFZ4LlOptFpL
zU1kpnVDXohF85Omd+R71rbLIVascNfZYS47BVXbz7HeAmdUoDWbH1FVsXYCEEIZ7TNOVQHCH2Zh
xerLYFL7wAbs0hr8Jca9iW0y/UP3Sf4yikCLN73MSiinqr2a2QNqDgC9WA4SytoF2lxG9TwuNx2R
fMEJNz3MShinprSo6oISTBVon7IDcZOb9JicLSCzgdx6PpG9ETlyJLjWze+6ksmpbZiH+Vizliuw
4vdZkt6VGFoua2vXL4U7W+Cs10OXGJ3AB2x+zIvf4alqJyvTFiuFOtVj9ZjWspepw1kmX6/fqEgK
9+BQpjiBy0aMkKTz3D+DrC5Wn66L2K7Drk7ChYUiS0NtlNFS03Y/F20Dgg0vkLoMPjN6+74VqeSm
lhAbMxJAZcYML3eoyJrqai4mBFYcp2udEhOn18+0qfQrCdyRFHs0p1rDtenNoSuDSHlY2tjN9MoN
OyKQtf2JLqdR31o1pSHtTeArui3dS7Wv9i+TCFtddGGc46gB9YKCG2YkpG4XDedaVNzZfBytTIj7
IHOuaWWrw0dkUh9I3bFGezCcDL+IRK/MzZOsJHEfJoFXLIYFE3AxLZy+fK51weNnMzVdCeC+RqnO
xqhIyHHU8q4zZqdrd1r5nAznUZ+8Xjzuu6lpK3lcAGvopOD9AOPpG8e8C3dFgJW+gwLuM6DkpW7j
S7ssRyISBbUoC9lUvJVoLis24gKvdSBlMzrXsXpJ1FNkfLpuR1sDxiY6uf+ELH5HuJYz04gNKHdP
J8ubk574tR1FzpAUyrNed9kuSaLplLQS+CUSQva1pS/eqKqlL/hLmGb8kSms/hJOR8OFGI00gtFd
Oxs7lHpubH8AQ9PiN64kTPAEasovFesGHRQ6Vmg+GOeu2AGB/PppBJ+O3x+uqGZYi4JMINGOAzA1
5ug0Dc/XZYjOwP59lRgDQ1FrFgLN/Fnerl+nNrguQKgc7JQrCbEMvo9FQxacHf6eqCtc+8xYGrOd
LYK8Eh2HSy0SrSIy6GZ6Nyvv4uRjJeImEDgOwqURNAby1chgC0l5S6dTSkon0W0MZu9Bq+pY9PX6
5YnEcX4jt4G3PZfQAKLf1Lm6C8HFXepfWtUfFMvVatEDYju7X9kP5y2aqeqjoUVqNvyE0yh3s+RU
sqOe5yByge92bz2m1X80Wp7kjOatlGDfkK2R/wTNvWsLV3N+tQys20W0li8wK36QW8slrdcbiAMo
VU93CfmIbVdBuBc4fJWLYJJmxZlms1VQ6ymKHyJykw5HQwIdpGCQQaDw/DjNXEddk8bwQWPROuaw
OOksmAjazvwuOqFyLiIFGX0SoSaA8nl83z8A6hRxy2u99BkT3Z5OHTGAl+hUnM+ISD+rco+m/xCo
r4tXH6nXfUwwsGjuCt9S8MZ8ByTJOoSpnOOY1ZhWqYR+S7dkvlalj1FHwXjQC3pwwsvkHEikl6FG
icqesmgcAZak3FV+fVJchpUgPpboIjkHAh73IUt0xMPY/hyZmhshjFx3UYKsUOU8RmQZeT10sKYq
frH7G8Nsd4C4cMfh23U5ItfEd3HyqNbaNEMRIAaW3DPWB53QS3Y1ddRddC8dp7MkHJsVeAr+CRJ3
yVC0NmodxgS8Vn3+riUVclJw0wvOxvLNK2kLDx6Xmcrfe4rYIACMwE8IgRs25K4B1CryFgHQhOhc
fPo7jkljs/zaUh4yIFxKhiPFAhkiTdc4t6FYfT5POvY9pf2Erhtqsa71HAYTiA4A9O7mH991h4bJ
gPixgsNjnwBYIgfjFIBip9dwJ7+wcczaW9z82y/LEo1Ub9/hRRxnWYZZV0PKcP8nUtBg0ofybhiN
JuhzXTBItm3DF0mchQ2aVmuKjvZl3gWhel/Rr9dvbtuCf/8+X8Ges5FaYYo6/dTsJx1s8N8o4Pwq
0SNBcGF8IZuGlrYYOrC6iOENgXb8NR2Q2M7kT8fJZ0ssYv8nEsrF4U6TTUVKoYSaQTE5qwI+67XT
RKrOXhV/mu/lBjl7ivKuSsnEYMii7KD02anJ2r2kmXub9jtdG0+pnX9uwj6gs7IrrVCgIKJDcpbW
yvXYg0cVK0/qB7XZ4Q9w5Hp3XUkESsjDMvTaQgCohYUxiudOey98h2x3b9TLHXIBeClVWqAOBPAb
DXdW124up56dao8pad0usx0lHJxigpJ09DYKMXEva+VtUlh3Rm57FO12gVMWnZiL1IWtDBhSQGal
hn/NII7VBQYh+mqcA8mKogBCN6ZI7E5xaHkeiu9V++H6VxPJ4FxHN43zPBFohmy8dsRfus9N/uW6
iH+Jy78/HF/iHPpZSycTi5e/EHOTT7k75GweYAbV9gh+mR0R6Lvgy9jcI7+eq2GWmLlNxgGgTKOI
7Vn0+5zT6JXWiJIOj7y06xyFWE45/Lh+aYLvwi+rYpQ7yqMcupXPSCxmkE+FB7UUabDw07CDrp7e
GpsstCR4P+WpAPuxHsTu4kgABNPARIW1H3FJRHQw9u8riaa1lJqKPVm3A5p5GZ7qRXHlQeRv2Qe4
4m9tzlcU1txWST2wTu/kKV7iZ3ARDoOukG/aj8p/Fcd5gmWU0O0BvoprnHtfD1QQUYV7YEK7uffe
nPNiTpxbmOok1+0aRelGTZwQ8AAEK2HC/V9BxLI5xxDJY2qVBqZz/xlyBrqkhkhcetIB2ft1bd8e
9/rt24ES/lYrAMXYjr2t4ExB72OoOhjAQswQW7ud7YkYf7alaagRg4dHM2yN08GMxkvWdKhhNFQ/
50r9OZPM4g7rRpmLtervsaw5VlKnbt3P91GhG/tqDi0nL0MRa84WxpAJQPTffwmnp12SDFneoIVR
FqD2Os71l1j7MI77RFGcOX5syxr/J3phbprgSiinrVNVE72JoECMMlADex/jdWczaKPkkN4hX8Hg
t59ERPLsKH+YpAYmWsb9ohp8dmdAn+q5hI0MNDkkkfQsT1pgUdvv8+WDQJ1Esjj/TIxhSKMFUY1x
1rP5uvyWJZOxFkzHEdvQDePTWO4B2HtdsEgul+a1GDUu+gxG09Nj1/htrTuR4ixEUPYVieG8dk2G
WQ57PHS7bjp24JGVu8rRO9MhsaC0s60ql4/GWYqpGstAMoTutPghz8eqe2yrw/U724ylK71gh10F
BL2Vqywm0Aup9Zf6SZIe/9vvc9quV6RN+gnFqRQgUMTqUAPbX5cguiTOIdua0tl1j6/edo9RdFiy
H9H89boI0SVx3rjW86LJFiQ0CsYby8/aKIhggiPwKZqcluNU2BF+PwqTndHbYEay5dAZjFETfO9N
UcCiJ/ifQQBG9H+kfddy3DrT7ROxigEAwVuGSYpWcLphOTLnzKc/C97/sUYQv0Ft7Tu7VMUeAI1G
x7VenzeMa0XTFcY3s0HWsl6HDchCp5+X92vbxAvSEUO3dJ3IrCOxE2bhOGH2Ujxf2qf1YB6rH/aN
wB8q98uw+4/iJBVY53Zk9oLuoS4gJ2FStWD5MgEYoN3nnvNfFydtoRmxgWQOcnb6vj7au+iUeQCp
3WPSz1NPhm+f19+dlEt3lZHNuh3D180LJMNvewPd35Fq5mRTv1+OS8ana1snmQBegQyyGbusrdxQ
FZ5uu7pnIqQ3YcHYgZHMDjCiPmiPos4U+2kPdkvmRvcgfvSiuzC4rBWqRUmvQdhksQnwF9iFrggi
VsJMv6vX6mxR4iecGc/UMKrOCAGcg065f2iPQj82gvWW7kXbWhK7aJlTqZ9KI8Tfz4R2dphnK4dG
pMfR70CtFkSn6Kbz+2/ZkwCGzfzpoCIq+B8XGtPatq4D7FNOL1TMwXbOQH0cwcwV/wB7rb/um8QV
tCThQ/bp8tEpxUmvUtIvJGrANOvxrxgVOVqHwiuv0Hz4gAk/5USheILeuEZiEv3/1iY9UYbephUd
0APE+ms7vF6qYJk/1+V33f5yeVmbJ4fcp2UC+dkGpNPrkxualQHPCT1MRXW7OrvFPkahwhRuKv2Z
CEkjF5bng1ZhtGEKb/XlViP+5SVsn8yZAEn7Qs1kGtA4BHyPmAvJd6X+5xYLW4tZHhW9g2o9kiLM
RcycLobZiGNyN+bxU9oMgWJJm7EWIybjDjUola1fBrbTcnU4atLXcFeD9cCuiyNGCZDuVNVvtzXg
RZRkBfuMhVPVgJXQAmbYkM+LO9jaN+q0Csu0qdJnS5I0TU/6umkmzDY7QHoZWHmbTMOh7gBfEk6B
1arqI9un9LIsSeusDghmVoeQpjFPK9lXluKIVMuRlG4cwMlZjjB5bfwcW34O0E0tBL5CaYJEXpWV
UZ2RpHJ8TowUkN6Y9OO3hbXjKKDOKp91e8NsG/6XSUHnJLkQUbOGZmEjVevYfWAkxdHh8bsswV8R
sk9pdHluhw2ev5I/Z8MHnii+v903wl4ESFm+mCBJxjuUPQRPjohgw6N+1HfVrtyrrMB2repMlnRv
hiRHm0UJf1I7RLfJIQe1UX3V+WOg+2jKulMFkv/Dyr2sTbo/vR7m0SpKLtohR1rOOIAd/iPdQ9oO
DqUiyhMK9eb9OVucdHv6CTOyfYPsy6A/FdUVYcQjpRtRhU3Y1uuXNUmXyAY3BNpDEYnN9mEpFn/p
HLcCkJLCmipUW879zVm+5IZopDSRjBOddPwL+gQijPMJLs0ELI0ufbosUyVSesCHhBn5ugh8cr6f
l2uavCfCPDsgKbyI9WGYMLeCeUG0nnKjcaeaulQ5+b25DBtMgEjSOCYIql+7B6FucIvW0IPIPDnx
p+5dmBpn35eWMcRh105rgk5Dg4EG0HqI7BxLCRUasGmsz8RItq3tEsyalRBD42eWeNbUuWx4qtqb
FuB7lw9+2y68yJLBdqO27iYgCYkaNjuFHxtPQM/NpwacxuimPLzraTgTJ5k8q6iZY84lGqHKCDN5
iT/z0W3Nyb28LIUiyHi6LZ1bM2Y2IpcxcwewZ/WqhSg3TjJw4+BElr1i47ogXEAtkYFaIu285W76
DCCIffmLqrq6tm3q2eaJVZ/FLRbeig5eONzsr3Xi9sfhRgvWfQbk5wA9FLtKcWlVmyiZu87u84xE
aBgy5o9Df1xMxff/xxYSajNug81Qxmat2YwalwFqtdZx22MRVB5G2/X97Iks/XSgP8Nfl9VCKVHy
TGZtTBkGCRBuBhg6PzR7894CmzYu8Z/pfRukhu/pXrNf1iiZJMdaEzDIQU04K/3MoX69qDID2+f0
IkKySo7djTwH6zMwudHsYsQ3w6Jqgdp8+c5WIVmkiHCrrVIx5DEUbht+cfinsX5QHI5CiNwkSTs0
xPcNIq80cfOn8mcz+5YPRM5g+Tz/Zp+Nj/Rbu39XPPGyMrlVsuE8MdHJDdhRpn20B2DDGezaAp3A
f1yc5H9VVsQtbYSDn15Pto8S21Wxrw88dgtgti4AchhvokcViZZCM+TWSarpaTgKzi6LPhjLjaFE
ChOq9cbxOts9ySIl67wgFkL6Bj1rT/nndQdCvD346bMT+ULc9jd3BaLpXHlAclXs6PYj+VfrLck6
1Q0bm4YCz9JhmdvrflU81OmRmidbUzzHQrkvLVIyGl1jd1zrgHmfHpMDGK4Cume7eh/vL6uISv0l
SzEUI9diIaaM91r9GMPVS58ui1DZP0syFXWJDOIaY5R33LEYwPoAEwn0OwJUTjBZIjGkwllTKaBk
NyzQF2dLioHljNontLV4a5V+VKxJIUPumnRCp+PtjCiqCXRQqbgM7OmVV3ht4fIBBV/AkfmqbJ7i
rN60TVK9NKcaWDZ6eZWXn+lSuu04vsuJ+avhcssk4FrH2i4Rs0/tj9zxa654mlTaQGQXBqyLzClR
fhMoHquP1olDf/ix7CyUT6OdKiTcPicOuBeOqQ5H7giZminXDANvSF/dmdYtb94Tndkv3xfyz7yj
tLYyK6pE8xb/nsGjnJJv0ZwqzmT74F+ESFanRVumjtZSxGbWh6J+tprbalCUsrYT/WcLkeyNHtlp
v4jRLRs19BbkCWih9rhvdxiPCQY/PSxXzk8VGs+2kXtZmGR9LNOoBlLhplaFXRYe/rd2aM7A3II7
g1Bbd2MQ8GB2pu1uCS0GDmzzpFaV2Ldb5M6WLtmnNYxC0CTiwRJtL9lVfA+ayeNSu8RNb8HnCgQ+
H4/nz8sWRHWmkpEqxsTUYkFKZ8TPZecnPEOJX4WAtqn9ABgH2QH6NQCZ+Fo7Y2amHdWRIu0zLdAc
2xss6r9jHS8iZP+JFE2RI10GAtX8lpB7wwnSSLFV2/0eZzKk+K0wtLgaRQhC9sXtAPAJtNR42p4c
hsPlxWwbpzNJksPEtTlr2YIgmOzHY+NhTJJPLn+akAQx3SHzHB9R5GWZm4pwJlKyhwtonoDoKs5o
Lr1inoK0b/3YjBRiDHGB3zgUZ3KErpxZKhAhd0Ui+gmXxcvc0ku9/nON7jUMwp/Kq07baTdroMbD
UW6pZLzmfs66sEApYNzNPvEGYFKMrnNjeEgLw0N7FwDL2TIlO9YNmtkTyqErjVdXeJiRrL98YJvu
55kE2WhNRZLOGUx+gobgsPxW0l0ZnTrtJ+P7pmcKaYorLDtPYT6AYKSHtMo8ZeOHelI0farUTzIR
Ivop1xr7VS+3LX+a2VVSHi9vmPjEBc2TfaU0CnPUMQAmlx5FYnE8DDtkeg4qsmDFSmT3qI0NtC7q
6JFsrd+U3AHDzrVVo6Pb2ZCXw5fdoxUgFnHdYbuAKLVnHogiRIPf4MeH9MRuk0+Xd061JMk2TLw2
ozXC3bGX2z65i9obJ9lfFvGnp+PS6Uh2oU6hX2EL56LdAU/ltowD04u9bj9fad56m3+sjmnpP2a+
6rgUii23E8YVGYdOzC2sOlCx29wljmppKhGSLVhZlqb6ABqe/0+MWt1kAWA/vPFkn/KgQ+1DYWUV
RpZItgF085qWNwKFO6t2dPoRAhlpjW8a58vlU1OtTHJZ6sVojUUA/ZVN1P7QZvo1jJ3l6bIQpbJL
tsFua+r0mih8j8uuI+1tZsPWFeOn1civ6nA4Jin1jbEK9A6EyAwJrVb7efk3KG6ATARbGDpYiR1k
67Lmdki/Z+xoOoqIZHMvHcOmzBaUCjIZC+9KZ7E7WNhaQxX0RjMV39/UibPvS1rohEkZGRUiKtvO
XAZeg/JkJMxNjOfLW7Xtwp8JkpQvyRqtdzLAfZsf4qfsKr2zI5f51eT2aN8U3akRcgjBZaGqzZMU
EU02lGIwHPRQFnNHQJFpmULCpgacrUpSwqiqw9rgsIFU+zrWpyV6mKPj5UVs+ygvMmR4VVpNQ5ra
ERjF73q/PXZg/jPhmqB0KIj3qk/KiG5726jhmLaYqnuTI3Nm2sY1MEUGHUA9FvKNTqKITLfV7kWE
+Aln/l66zEWVcbiytXPKLbdlqxvZhwG5isubt30+L3LE38/kmCtoc8mKvYt03Y9Sr2jjgJq7y0JU
+yXdIbvLV5u1aMAg9W05xBiBUDWVq5YhXR6tBfUAsfAcNdljRX3O76zBv7yI/6FmL1slXRYep9Ho
RJBR+4XxQTDURCcaOKPft38owpKdiiJMKVK6PQmv5pyYeAJJHjS/BcJQdOJPNDBqbz6JQQFVCKXY
R9nZw5xykkUMa0zNjwNGbxLn2K0PlzdSJUOKB8MJ6Id9BpMAYpWkuXaKX0wlQrVxsqPXzo4xpRbC
JfKhvv4/ilOXP66eyC0nyjzV9m3lzOQiS2XKrAZkbAvWR3iESG+hKf2KTPhnfF0i53F571SCzNfX
Nc3TLBkYEmJLfmiBz2BFJ8e5j4E3d1nO9hm9LEhyXUGxSJMUuK9eWXwByqzXp51rodR1WYpqNZKR
SyowINoERi6N9vMUuiXZVc5h0ohCzpvVOFQ3MdOKVkNq6uC+eb1rrOiRIDKyPKDhDQl/RLlXM0U7
yaYIi+uOxQ3GTBnXtUr7xkGglAcpBpRmjD63YIJVVe02hQBgGCJ0AMjKDd4TUhvVWjZ5sFq/R7xq
TrW4PFYVwrelgPAI+IGgwJS7TvNojkMNsNqBYacugWpx3KOiLhT29M2jIA7FNgm1BEGaI/dlNlXB
RzvDYqi2c7rbOD5cVq7NZZx9X1IuW5stktg5TmS555FXGL+qcXdZxFufTayBCzI5YqLf/k1+etR4
3bI0D6YT9BYwjMO+8vqraG8AslMHebOqOPLmxgiBCOmYYzlIvMqajKptxksNZ7PG9CnT2x0xVj8y
J8/WF4Xju7V/WJelGyA51N8gB8y8nmIdcyqBWWDkrvwWtp/XUZG+eJu8xXosTiGAAdBdl/nQrDlH
aYngkIy75FP3ZyjL/gSiG3+6J275rTmSgwrieXNdZyKlZ3wuV1avOYxBmINmC2j4xlNZKnR7SwYx
YXN0AiQ9tB2/Njg8Anh82Ed5ELPvKUOzx+yOqir01v3B6SABbFEDSWLpGU2brMbYGWSQ9VhFB94p
1vA2fsTZnAuQ3powDJHVTwpcoGP3EWPSaAcfkJQB4rcFpjo0I1++TJt7drYeyUjnZt3mrQFVoGMd
hKEZoEPvmJFOES2oxEhmIY9AnLPEWFWM4mVy5eRuXCregq1LSggxqYhHcTrSSho97spSWAX0M+70
zF0RWFGKOX32ni07EyStJdbaMV5WbNnI9hjb1GO80R8vn4ohXMxXCSahBdQwYN9QhAA152tVHtG6
rbe1kIFCfQFgPuuhdwW1uvGVuSINXHv2ParpP/jDv29A/SObUPA9YB9RAnktu0TpKA2rGLkeWAa0
vfuxH14n3uqJVLd9/PczspI8yTSgiZJqaQl5vWguEtMyGXoo+eMc5OCyVtVexNfknaXEQv+7uL1v
aKZTJ3KaUoOaJG1xxyzQu4Ia5mMb/4rG/mhqa6BXnxWHKUaKZZGMc1NnEAv+SekwDQ7AwQJ2PWDP
PfhnjKtxEU/8A4s+lvONlVwzw1b4XltmyqZwvCwHnZRvqBEoyUARbcLcWqzbdSPZoQXzP4oQ9/Es
ho0mK7KAnpsGrXNM+L5q95e3bctknC9BUsN1mBaNpVCLdLlNJ3d07rN0d1nE2zwuVA85LDSmg0/Y
eYvrSseOWlaYBSl6x4+ai/Hd5/WqPWjPzOUuZrX2/0Quqg6STSt/Lliy8sWUrSuGOdM/d8zyUz/b
68fZI7sWU+iqzjaxU7L+gSbQYlAFB2ooxbPxGnZFiixXkLcnPfnYjI9W9bseSrR2HhQbumWEz0TJ
/FSzlqUG1aB3+XV5rJ+s6wbD3pmXXAsGnO468siVKAxflrp1pc+FSvcLs282fAKsL+y+t9nvFZ1G
GUjXzZtc+8qW75eFbarly2b+OdkztU9SNgIZBirT1LdJ/ZU1N2n6H0VILxk1WshIYPyT5a5cH7h5
HaoOatM+gMcNxJfA8H6DS5AVsWn0LfKOc3NTlc8TUUz+q74vGYeihSsYY5Qh0PKvoCQa/jUsiri4
Z79fMg6AzNXKTBOn4DwOydexUliG7Svzsj9C5c5Oua3yvLRXuHlj3HmaebsAvdX6rcf5aTbe4fGf
L0W6nVpXabSv8SCVUenOsVvnvxAqX1ZaxXHIFQGrIsW8iu3q6PyM+sSnwvnXucDXJ0KlS+jQMB56
Ayfu4BnX7B/FkAftur+8ju3L9/dYqGQ26dgnqTXwLCiyENP1xEu7zFWyxWwbsRcp0v2zw7mZJx1S
si7xrXn0W5sBPqv0tfJdN/1Fkji3MzVjS47AM8HZd+Xi2s4+KlK/UY3Bb8bLZxpGxa6eSbGKrCxp
iKNhN+kRY4X3sffnwXlEiLkG/CpRdhNuW+SXdUnX3zTjkHMAuQXcpF5bH7ryeuJooBh2QJChmkIr
VNotGYMh6R0GsL00qKrETfryVz7P//GgJHtgWNRJ6wIiAG52X1XxjzxxPo9x83hZvxVmh0q2gJlF
HjYDXrIs2nUzsEU/J2SP1hY2/LwsaPMi2TZF+kQHj7cMjaBnFFyCsVgPEFJsYG58c7KPl0VsnsqL
CNnmTNHSWUNkw7ei40O3xh+7afQvi9hYhWEC2QFjRIaDPkVpu4C1YQ5l2pZBhCQpyw91esipijty
wxqcC5GT83QcrLmc1ypopsKtpwU01F+c6YhJU/fyat6mzzGTawoeYNvmhJryoRCD5GafTVUQPos5
lX8iIed5RuCFh9T/12VIMQLMRRIQoR6jcqNbmA1Aqou6KsgyI5gN80rPVeR6GzoAAkaEPBayJW95
t5rc4Q5SzOIluKXsiab/ugMTazgXIH7AmWkjGV9Mo4GAcRd+SB6A9b7nfhp7+t0YiOotGNJU3vSW
0oG2EjPtIJ57O8+6LvMUjXaLbVtvqulgL8dQOW8q3jHJYwc1JkQYOnIAJpMsGo2BgzmPPXQOCEKY
txHtX9ZNchRAaXGg8p+3ohFDsNMbiIstCyN5r3cxrHvdLMYJ7oGYYvTTHehF+RNxx+BPzmkMLiv6
llbA6cTcn6UjGpYBv/Sy53pUFkVQLp/09CtTgXhvfp/p+Dq2TgAQvF4OsdfQmji+Xy131rjLow+X
f/+WRUC88ff70mPQFM1Ml6wsAs5BImxFoBvho+HOmJpcw0zhum0law1bIDYQwwT7pi0dzkppPY3C
RyA33QKCynqX+vbDujc/94tburoPmiNlaW1zC22IRNwEakWZ8tMukMefiixDVfo6a4489C9v4eb3
OVLcsDyOBXye10dUVssSN7NeBI0x+ZPGgz6qFSLEvsh3CHbURMBLwNkiU3uF88DmPl6KYCnHq4Qs
+8WZnte+9p3F9BzauvW87NBQdXzPyl7EipWfWaSqyljL2yQLyu40gc0wV7gIm68EihCEAWjAhBmS
vFNg/8VZkbAKl7U9ZkF1U3jdl3/m4uq9/VOVnttSdm6ijoenHNkkGTEiHZk5rXqFBLF9CNPbtCl8
VjbuoCyAbS0MKTKTOtQBSyMqE693rpujiZCRi4UBkXfXuQJ6Gt2VIPOcb0Hmebh8UBt23IRyEGRE
iEMRCb8WNxTWivldpKTn6in9oY+fxkpxdTe8uVcSJFVY+o7xusdLYbexn49IJU1J48baR2A43o6j
IuRWSZOuVDGYCbSiglUKJ9dyHuIh4C1xQ4BfZr1CCTeUAiujoNKEDbeQDXm9dwUZmdZo8FQq2nnr
els3w67T7x0w2F4+pE1BDjMJuMcIx4P4WpAdVktlDngIu77/WdXJwV7Nm9IE4K7ePlwWtRGzwKJb
YiYd+UAk31+LwkPc6KAzrIK8iACSeJrKZ0ATFGDkiagXD4oa3Jb2oaBIkaNlSAvLOTkLEX86G9CN
bi5duwsiLfeiJri8pA0riyX9FSJn40a89OnEsHv9YnghX66jUYU8tXVA5yKkXYviHEqXQERksush
vKakukIlBhVSe395MZuS4ETCFuGIcECvz6emUdJQA+5qNA3upN3TdNrNX4vk6bKYzT1D4YPaDrCf
gOXyWoxtppORUYixktKNh+d+fofdsc4ESFYhx6WK5xUCaGP74RK0fPCnf9/GK0yaaJSjIC1DeCT5
QAXJnQYt/WXQoIhjBkkQ+tOXHkltIFO4+lXozQpXfMv8WBRPugOGcKxBclMsszZok8wQqF1DbIJx
pFT/EpbH0vn9jhNiBO4qg0ME9X59QnFjLeWUwP2qs2uLXinre5sPkXUmQGji2ROeZT2sTI0eiWXU
VrDctKmRMr+eaM28JskMwHyOK432U6lhllXre+NjWutF5xaNY7S7ttHy60Zfy4exDrV3vCkEp4rh
PJCx4618/dviampQqa2LgKKxL20OVnkaSe2NoEe3FTdBfEpyoFB+fBElbcMawiFt6wqezFz5Bfed
Ngv6Kbh8mFuxxyspkqJqeW3qGkEMLyqdzKv27cFGyGt4laBCVfU+bd3u8zVJrjubpjqxMzyScc8e
G9o+EfP58oJUuybdg7WbEpJq0E7g7BLrHvPqra7IGG94tmdb9gbCeLLo3FlQvSC8iQ7WIbqZdkZg
Kge7tleCtAqqJ+inkAvqSIOG2dg32Kuo8BLg9Jatb6maxDYvG4rcf6VI5rDXlzYvpq5EclLbLV75
NO1DRLsJsHsCBLsnrrhA2xrwIk+s+uxyt3GMq2WsiGwyAIK7ETOXm5zTxPQv6wHakjfuDyrNiEBN
hihebk+Ms6FFdoUUQTdNUfM4Aif5y0wz80Nf6IA/zdPic63ZRuNNtrb8WNrZrL2+LDv9ZNZju8un
TosCvaVtcawtEx0NWdfVpQtmD6+bFy2I42GwPSBK8NSNO9acwC2RfAdAb3laQmLnnjEg8+tPIDm+
IyTlyXWqIw98SHmVGo/r1GRPU2IXX/V8+Bxn2fzBNvTwxOcqu10mG7x5Q6WR76mdmV7PncJxQ0rI
DM+rB/sBbxp9dmlpGLNbxWB+8tuCrIOblkP0Gb+cs/vcnLpjURXOL8bb9VPblOXTGq/Mj3WrBTlU
BBxO186JtaATsWDHZNAb2+usRqMe+vDqL/GwlId45fV1mLL8Tm+SdnYXlmbVAVkf8r1h5cw9XsVF
4ZN4LfVg4TONXEqKKnazsNKbHU3J+EgdG2QNcFqL7wkZ7WfTjnvdLZyR5n4aofHrHo2D+oe8XsbB
rSwyrqfISsfGLTJUub0QdCGmm8CZsr3UASzgvi9SjR2GwoiunSaaMjfBq6SjXY/hbXJXWx+7/WCM
BAQY1tJ1bmmW3S8LycPuU8LjebolgNIc/WLVjc9NycvkA9665alKojTzqrium53By67aTVlojWAn
pGXrGXxhnYdqNpsPIzHBdEly0mIKEfkjrx8LM/bbKeoxx8Wr4gBYvPH7RCqWXdk11eNDW5tp5fes
su/qJjY7oINwHbMHcYxMpqVF7f3aIFDgk7aCLdFJQAEx1XXtwo34PbBu8m1jTnZdt2AiwsoNmyHj
OmrJI579rv8A9DXzsLa0MNy+7EdzZzfF2vtplq26Z9fMuNUtOlmHNUp5fZPVYI7jYzKN+9xgJAmi
uuF+pIPwDTN1+dR6/bKWiwcvrTdca0nb3I8mjDQHbY/N2JPVsG+s2mp6dzaXrnFrp0z6a+bE3AA0
Yxn9Gnp7Gf2x43nt6SiAe1Fo8o+k7ab80bS1ld/UZh4Pj6tjaBN0cUAgg7n3unXpYJKHOJ8JCHIr
u/hhImXWuFyztRL0G21me/k4JB95upQf69zB5rVxaH5ZJx2YbUakTcaVsTrYOBoaU+fWtJuHQ76Y
7eAShpG+g7MWfMe6CJrCHA2j0hWa9Oegy5zlK1bQPJOpMRQ43hu2HPjztiCwhVv4JuU2kCFrO91B
icT5TLtbGzeVRr0iWNsUYhPBeiRwvOWEcq3PSVyCDgURVOVm0yEvMfD077u84FsacP50oqMELD2v
s03rFXgi8EQGPaD1qLs6MxbPynnnZRijUFnxTSOO/BRaCkFjj1fq9XNRRda0xDm8df3UH/Pd+Emv
3RDT7cc1qHbOcbF3imdDxBey14Wo8K9AyUPJ+zoatKGqAs1wBUulmKsZ3Sb3RHcIu4p21vGyxK0H
8VygtKNTVPOYJUihW+luzQ6lamZxQytMCrArmxmUQQelB3dgjYOMRIm4mj6kdJ+Fp7JWKMVbfEZE
O/i46K0CAjf58/ezRz1MqDGyAU6XfhqvxbB7dp3cw2QLFieF/7C5HAYgLNA12W+bTIeMImYs4a80
2cmojnH3oNXPl09kUwQ+DjV3nLc9piA3jgf0r6EK2H4n5p6TFBAZCsUWzvsbNcNMLrMcgihRjg9p
AwjsmiI7yuYo8hOQv7tT04wB5U1xVTqEKeRt+vkMYTv2DE3uqPu+vkh2uQ6GNSMpP9keMNFmv/Sb
fbavi72AMSn/PVwUVAKVIdSdoHqAR5ESEymjszHjOQ047KxT/uhAm6TCHd06KGbCMxaTAbBHkgxz
XUseNVC7wsEzeNPw50FFuLbpH4siBi4Ogus36f84jNe1MgxRmzF283E9kC/R3nwUm4ac6CdDFSFt
BRdn8rhoZjy7SplV2gm4zgv0H0cHgTqEzN4ReMf7yzq+ZXXOxUhblzsgca8rPQtGGszzXWyrTMKW
4T4XIP5+to48XozCWHOkQ2/ao/lLINaxxxjjAehNuyEP/201wqifCXPMMG1qiyMlsd4yfVdE77o9
L1rAxXaeCbDKXB/7GCFf+7n3E3EuHh4igJKbGHfggaaIMLdPx0G7IEWa9015Zl1zMuY9jNzcnazy
2IyK09+6OA5xYEFxOzHvJBkDwZhQ1RbF4WDI1v7SOftFRVe8tQSH4dO4mCgzylmipA7LxUY/YpDz
QxgmboGk8eVD3zChyBaDWgI4MYhgTenQS3jyPUohecBrSImu6mr28+477xWHsbFZkGMT9G6imRdl
4ddnP4UrxQAKKjCA3HmuTdtdiXkTA3Xs8nJUYiTHoxzWulgjMeRSADOpOiVm0JeWIvm59VKjYMBN
0W5rQLuke8+Q7iaxvaJrOPL1U3ZId+0nODfryQAypmqSc8OWWYTAdUNhG3MBck4yDYletjF2bqZB
zadbk2jXZuWjPHc18d0yfdVIp9DsDbV75WhLShGORqaxYcwCM5rvuzW7c6Lfl89p60V4JUKyBeEI
y5m00Ln0uvktGuajoHdrND+hmUvwqCnbA4SCSb7CK4HSbZ1JpQ0GRXvAuDN2/b0ZgCNwB+6W69mz
ToKKu/wVevVeVVrY6lt7JVdcwDOjx/LIqWEqoCv+6M9APUsRT3rTl/S3DmwhYNY/6u940V+JlO4a
EInbuC2R6GwbegDeVNCQ+JjOKm9o666dh2PSXVvnojGaZsaOZtqxKntMenX7zFEVILecLgsG0AGY
FTo7TBk3zrJ7c6JpjOVYnrWDY+yNrvk4oxMbbQPvedNfSZMUsyA0s4bOgAUZHTfOIlQhFa/61r6J
hmXhRgquHSlWqVKL5GuKdyME9gkdIrcJv3EVxY5CyFsamjy2kx55u4xdZdHJXm9Coqj+bZpB+MCC
mQhNKm9epz6ONSBVxkWAFGR9FIxh9KH8PQamn+xU90gok3x9kaDCK4huAbRCyNe3XGpwsJnI464m
94dkSN12Ng4dL0bfKK3bKmeJizEI1V3aMhvoY+Oob6KbDVWh19eXQxL4U0s0rlRWuI8Zvx7n2vDn
lCOlEyf6PVBSuH/ZOG6ZX0AUW2hsREvmm7CGL1qqYR8wCmDcGOtN9J63mKOXFiEMxiaRFH+9pjaZ
4iJK8H100Ltom3Fr44PGVfAQm/cWHStwXzACSmz5lawrVudsoWI8BCRIIOGGv7c+jIvLdoD+/Kma
idp6J/EWY4iaor76ZtoM6VhMtA1mFui0uw+LkbpJFQValh3ZDHxGS8v3fKC36/SOqVDhYv4VLDnp
jKWa4WgIbooZRmkB3xMwlaZhVnhqm/uJLgLABBCkIgx5uNpeBs7CEftZfx6C5lZw7KCst4B4FMxF
ygdzQwlxzeDhEHSJgYNQslJNR4k5a3gvq+xgZHf1pIg2No7r/Psy3UWaIDsQjWgx+idE6w/TTgwO
qUK0LUfjlRzJVwNAYm7QGb7acLIfw73Iq4TX0z2Se/ZeUF+Yq+KcNizvK4GSOnRLE5fNgI2btAbQ
xGX9aNbVzoh0Ra1aJUeyTFYbTWuEFr7Arp+07hvKGVTfXTZEys2THsO00rRynewsQAP3MffDL/3B
eDD22DlMla0pEEIVm7cRjqDYJFqVcYXxSEqLqtp0xCQUUrys8ZDp6IYfRgvWsf7r5YVtihFzeQwq
DiMrWUAWRp3TaPA+CZLvg46JZNMPga3PPlyWs3VGYNlBnwciK4aw57WlhedOSIVWjGBOrgHFMxjX
VAXvuCkCIZXpCEFc7rIFfhoucGtWgUMCk8e+VXyvVO0kW6aHIGH9V4jk6i06rRfkdSrkIdDV9mce
jgblN1xYMOipXHXViiTL09qtbemz6Fzg/jg5Xsuvi9ZUKNqmaovWcY7ObsRXslcZzn1tOise9jr3
BIbz/Cl6nlDvuFm9+FADz9FV0R5vrQtz3TYybY5hGHLWP+WIGDGwCFci61xz9dhKXbt6uKxxW2b7
TIgMaIUbW9qWASGZFrkFIkZV48qmLoisJOJ4tJfAiX2t0y3pcsA+IB4VuTwGEGca70ZvAJFdvZ8q
X+Utby6IINx2dAv+EJfEzVpM0zESLTmj7gCrv8s8ZGYnhTqopEgKbmjO0oY1tq3VG6/IqyPTjMPl
k9k8fjjK6MzjBqpLkmkDA7peRxrSUS0yrN1Xs9DdJlO45JvLOJMh/n4WbK5JXMRWSdDSWPo5qqrt
4+U1bHjD8D1e1iDWePb9OSx0cHjpVcA6uDs8ftRr/lBNPIic3GeJrliOasuk2Bll6CZ2Rohby9pF
L1bfr66p4h3ZitBfLUrSMIp0Ts1Jj4Px0yetckXPLv/SBuTH4ptuF7tqTvLNc0LVArULwSsoe+B5
x8EJ2WNhdbgnzl32DrQfQB7YtonPIzyTHwU7rUuwgBRlYMyYvUjvyvn/kXZly23ryvaLWEWC8ysH
UZLleIhjO3lhZeQIzvPX3wXn7IiBGeHGqZ2n7Sq2APSERvdan1rR3PnmGlYyOJOxtKLoCzCqIEHM
nMq86odvl5Vt20WvJHCBQBntcDAWiQLhJX+p41PXduvnzv85YV76l+WxH8xdMdebxrtOs+rxRE+x
oNDEUPTJkDEWoQZddaW0g6OI3sdE0ri8NLGHspexg75VVxrIqaoA/wstC5U3YtQsnoGY0b4B9wUd
92huBCyHBc/NuSCd4r0M96QCb85S6Zmj/C1BHVPgSrd8xFoI54OKOLPyZYGfy8f3WXyN8TknM06J
9r0CKNzlE9tSQTyPsOI4SPleDYCjEwhE0gC28qfYW9p3hfb3DQeagXRUkyEE3Tr8fjVGVJsEU3NU
22UkkKd3qS5YwpaLW4vgdivLYnmphhjhzXo/lPshe29r3uVd2ozYBion6LbEsOSrOUk7Ab1XlKAp
PD4tO9lXQY5nnXRGjod7o0jHNhd0FsZPTM5yXkxTizMpqxOl3c5Agm2Lxh628nc8w6ObHvVwtBFy
LrvqUsy+TGxFxD7OuAPLSoyBBOAltCJg3+31nEVxbk6RsiHSjYH6UvxBS287PMQqteA68ocTOgvh
PF3SoikMYCfosgMRgb5DSXXPkDSkgO7MW1GhZNOvGgDGwRyMBkfAX+1HLRtDSpHNM2n1Ea1dKpg4
lKD3KtulnuQtHy9r4OZxnQXyd/2uWfCEkZnUN+Ny16FJDhPiJUapF9FQ3vZGriRxXhWNzUBon02W
nObEwU4eJVd7yA6q292JZw63fPhqI1+aJ1fpUKaNmdTJKiJG0jjpEt1EEsbncCFDM5bGuLfCW5mk
wm5TshGoUI8EZKSioCbKv6Whw6GyrK4FdJw7+sBl9hj/zHJHQOUpeSJY/Zf5Cj4srqVxBqAXtr6U
pcJyiZJkrgGy1dFXui6aQX1iAnpRseSqdkgz1c0H056zaG9qtfajUJZQNMasbO04KwsQFb15mOnj
HvY1CSwN9sg6PkK1St2wWSagpEi9pStOPNWIalM1hQ28td3rxzGO5MzDc0hv3Hfg+UgcKWqJEnRS
aF1nMpoCvbGUQao4aSTRj1WvxrGrJIn8gEnGXOCGtxyJzRp7cG6MuJpTzSGNSdqYGNWiObBECeC9
4Lui/q9h/XElW4thyrPSyT5UsCN1hdYr9atRBCrQN2Pbv2zPoqVwcXEYaNSmDD/Oiq8JVd1Q8UP0
j14WsmnL65VwoVGvszadU2zYsGsO+lW8q65mDKi6s1d60iF8A/DebxvHFr3auGJMjZBaaPGaR7+P
vrYacKdbwZqYH+dtCQ0DOmYRAf6MAaDfZYw5+ovjBh0QXf4JAxnORPclODGaqzDdGfat0fz9qztr
UPglj7tAZYmkxH2GPrw5209V7OamG8qiFoItbTBMvAGxKTAZTencosrWGAv0Y/t949bK+/ZbRz+/
QRXWIjhVaECFEWYwVNwE6COjkqBAmhqf7QDsM0Lcj9eEKTChtTTulOw5lMcwQXxUcrc5aa7ioH/x
JkPzooLakPE1AhCw5L0pmV1tI3dWRE0Uo0l0JLOJr6d3i/Tj8iZuBWHTwLrwsqQCKIHLmcICT6wK
hmB9Kwcop+ll5rQjsqdJIiKxLX1YC+ICRhQOVd3JuE+XGB3Ou6uu/zzEh8uL2YwDq8VwCVNZ92FE
7RleLh+cMQyDTEUqA+4czeyPrUIDqUOD62WZmw7pvDBV5oJP1pTl1KJD2o8A0XEgPgMV1NHljZem
gxQwWEGBQBYSeHexFsiFDClraY+yFwQqQRjgwfiQm85oOyzSh5HzllR3LY4LHZ3ZjI2BYO9XtHWn
cXEJmRyza93Ly7qsH3jI/N1fKHmVpFEJMU1rnVIrv67b2hsMUdfzpphzqsD72iSdKyAQQ0XC3CHx
V7XwR1WQt2+a1EoEZ7IZWpriyoAIq3iki2+qgDWYHkJZ4P5EK+EsVzEKvC+WKPHHNkMEvVpy0DuM
iUC9RVI4s61GDDGpCxYTYcjGsK3aberHthDxemxa7mrPOMuNFSBeKQVOPwkHN5+Oi/GhlXzcW+9Q
aUN14t9WxTdVx0mDh54Z4myCYZp9ojhDsbusz5sFxHVSytmNXtSWMbZoOjOuqwN4Lq8in7omwsX0
yNq3i0DEbcj26JVfOO8hX0ourCXqVAVHJR8ZQH23ZxShjZAidKvBA4MQ52ybC7slKdJBwos2KqNh
oHoRhsDAjae4ih8fF1HPrkD/+A6PTFdCPGjipMIuVnYpcBSeBmkOdHDKCg5MoIIv8X+V6dWdrc72
jAqVqcWOjLpyH1uoLe/CBbRey3UvAvFg23TpuDj77brBqMsO9guSjFjxI+MNZfL1MXGWq8eWKYHP
tfDt1k+zhyp8kk0RrpPodDizHYx8maUJqlBSDO8B5w2tbPQtKRD6UNFSiUc5dBRx8W4EwKw9dijr
GLb9yZxlxyajAGBiO4ivZHDGqplZZfQNZJQxQNcZ16Xkgu4ULPToW5r3hSRwQJuHv5LHR7sioqU0
vHRV39rDLmkeLnufTV+w+j5nox3thtbQsZ5C92PrIU6ekuI+7XB7+ZyALyUe5P1lgVuwzoxV8tcp
MVVZmU+YxGZDOqxodBesx+1OyjNxW1CiJR+MB+AaDH581aCTMolwTxMhVwkPkAu6ptLWRBtQpmc4
T2zWGpTquuwO7ugVDFx8EKx3U/NXy+WstxkSGUg1KGiysoKBPpL0wULJ7PKmioRwJkwSPNmGEU6x
ST5Zj8Qo8Dr85bKI7TC1WghnwhKRDLQj4IIRH9Sv0Z7FjSkCgx2m9nbyjim/IeqF2VJ+S8bEGVrN
bPQsccov4XFHl0x4jSIZvqgZ7h0Sub+8rE0ReE1lWFyqJvO41OGAmYVWwTuKkoJ4Tev2y6ILElam
Ubz/Zg+2/4kgvyu8ihnyVrdwOD0ma2vbjTTJmz6Jb7lb6T6LtgQ9lUTDVZCTM1ox5h4jDIAFy07f
1UE9ugy/zNgBA+4tidFaGGdGhU27TtJ71GTb45TdyNF9rj9dPhqmtK/2jYHYy2ivAOcEp3CYvY/U
Ica+JbHmZuBvind29t6yvo/NYZmCy8I2q9qWbYL1RQV0B4YNft89GcmrkiU26muz05yIO94r++YK
MMqmx/CvxY+4W553LZBTi5TIbSy1qLSNZZB13yPTkZE0F8pdnjzIta+jGClYIvviqw1dLZEzpyjt
2iFkc5yz4VmBuUt3tp+N4FVgGHfZTvSUs+lq1yvkYkvSoe26KyaUq/AyzhTS8sqv2UGDPvZ7WWDI
m1a2Whyn/Xm1tHJKsLgcE/VtAXic5UobHhVJ1PojEsRp/qJEcTxJKCYBNEGZd51uupiMFwLwbrn0
9eZxcWNSYrm0UDn37QR5zE32HIkasLdc36pASjgJrarkjUqb0k+bvVa6UydoVBd9nwtKbT3FpVED
vJ6SowwuORHB35YBrX8/5x9AcRobOaoqPmgc9vlXY3wO05OVsXD+kdQ+jQW539aJrOTxjNVyTttq
kVDhHaebDE1e7X0rAr3ktwz0TSZYNTQ8GxMFAFzckpQm1EtaqpY3ojddu7dDgZGwI117APZ9EyAD
lqyqGGpTOSOJ7QIIAskSepryMZsOMrAPNPOLOfiLIerf5neLF8WZSd0CWSo3F8kjpPfz8qYtpsD6
W1IyXginwqreNXkfQ0gpB/nXJW+wML+dRUP9W8ey3jZOk6c4J30uYdtUwJUgVUgeL3tmPtLxy+CO
PbRjLdX1UfLqzDpW39pGccw6GIqjNRZuad39kzQezLfq+twILWya0c+7oTE9QwnKEjmJialN+0YX
kdK8Cq3c8vh7WV8OeY/ZTdS8jylyuIDdmmy3fJ6OL/A2vmjYY1v1TEZShScFtGj+HspBYFIDhqvG
dup36J/u4rvOFnUab6vEWQYXvaO0Bf6+DhkKI5A72elf9o783LPz97lYbSkJkEnGxvKSmDi2hWmV
yTVFSY9oo9giV1cxCbAfRhknlqeQb81HonxXv19WNT5W8qtgP2AloMrqbKQhYE3kxNolXeLWLQkw
oOPATC9L+oOSnTeM8ze9lAL1PGxxIDeDx6a2J3DY9rtxx8BhxV3Gr5Ibfmmc6yGdEhm0qSQvPtg3
GAdEV0ycurmDx1l0sk7FX14ieHGcC1IKwwawTi95WRN6fbWzRsUzdL8RXVdFes25IikCClFOO3jU
MtCsG0mE+fjqGskthG/mqFUjxXwDBLBBSmDJ4ZaCoqCFqZ4qALX7KHB22+cERAzciSxwMPIhVdKy
XI+W0PBIUIE4FbBBDnRi12B2shDSeG9r4Vka376UDIlax9Zgea3fEYdRl1ne8q71RvQ3dx+SnQjJ
a9OCV/I4VzfNYQL0rjKEGwIGj+KQ+bbNBHkcO/JXScNKBufqFqnT5zCdLG/adS/AIowAVtsLn6tE
a+Fcnhm3vZyCi9pLD2zg65R7NEDF2HT1gD4QR3ZC6qTXIgR4kVTOB46hWRez3iAaFoEypI40+m31
/rJz2nSDqx1kv2HlBvtubrq4hp81yTdjuKcSol/jKyIOCNFSOBeYa1GDEfDW9Ih8VKMATW2YDfX+
bSmc26OliXbhYZK8ztTcxfCb9Bn4804vkiOyW51zeATxr25laF0Suz8vq/q9sjitx7raop2oV1N0
RJzfi+SwtKQZbqmXamehzykFp85pEBHdiJZlcI/AWjQrg62kFtxRnTvJHlON/nLXsrn19Bi6IuTq
zYT/rHk8AozUzEuTKRgxXZLKVSu0zT0Wxfc+Dmby+bJibAaOlSTOS1hA14rjtLe8ELf7+V0VCWjJ
twPHSgDnHoooXRI5wQkxSj7NzXdLCZK83gsdONp9gedz/eHykoSHxfmGLMZIR9nPkqe/ZzkFi/Hh
zrphE5OSJ3LloqPinMQ8ySAHQdrnlcPnvInd0nR7pK15fR8Zf4t89BKEV3vJeYouJdVoTHBITdPT
nVJJIHJYPImOtk+jD/+4i5zLaGabZq0FlxHNmPOuANWQuWiU+68PvxUoikgROccBFKc81ltYGEh4
naK4bVVPsCCmaRcCIj+JBWh7uQDIIHIkv2XOCXTsWJK+OPYHtBQF/RfRg+22cwLPBsbl2Xwjt4Mm
MAbHJp9C7GA8oSdG16EdLTqJlfij0c2CyVCRNG4DaxJnPzO0OLUcQN8qKWgv1aPR/ri8j9vh6rwq
zuX2E1p9AFJpeRg0mfpd0u5Hergsgv3U1yf1SwQPY2Cbs12rTWt7uL+DGllJ9dsiKUAAuKSumtAH
Syb1DviFonmwbc+BkX8AYtlA9+ELLWi4MGK77kKveA7xqq960157iFDJC8BxFoj62Td3ciWNM2cb
sPddrKmhZ8mpWwPGLGofitDeXd7M7eR2JYZTw7KtOgld9aFHck8L6LsKNKXVlyUAbqwOBBRxiXzT
Ja4Ecppoy0ZEgecAvVfVg2XEO9xWgb2qHs1O9bqQupcXuJ3onrWFS6ZrNWmbscuAHpP1RxByIBfM
3FYqYGhjsVcmLDHub2KMXjmXBW+eH4YT/2ffhIudZZ8vssViZ2rdAMAWQMMNBjDf5rbOUrgAGtUk
A24I3jPiU+d1AFWUXNOvvQVtiZjk2InawUS7yQXPsayqaSxwFZKA3dfpBPik19Q+Lciv4kFF2/e7
iQg0VLSP7O+rPFtPwOtDG2Q71vSpj9y8/2yJKrSbHgWz5aC+wX94nPpdhDGbwJCdZ9zBl33dXNXg
yg1jT5n3Krk2BlHP4GYsW0nj9hDN8nNsAG/Gq8urdr5V/pao5SUPWH2f27Al7EhDDcTKFK0sdHyf
1AKl2zyRlQDOMwH6JW5jJbc8rVJ3MX1uSOubf0tG/XMV6ChAZNSt10ghmAfJ8wV+yVKG6xKXhFJv
ngq9fouVoqvkPzGclXbAtdc7jFN4C/rJ1UNuXIWihuvt8z6L4LQr0bJZyUpkFnH7PNUBaQTVELbd
r+LhagmcPhE8EPd6jZ0KO+oTDD5JuCCaxuBMoyDyvvRbvRZlsocMzWZQuL8bij6btM0py1l+9I3z
M0nS7+mHomElMjcH2Jm8F83+v+q9/qkKv6Ty1aVwiOZaWxrbk/Y9ZltyQGbJPuPQyb9MruVogwOm
KOGQ+XacUmQDaACA3eEnahStx6sKu2UR2nmgGHVKOrgyuaflx0I4o7RpUupZGBcUC9kogSiEnMb4
lOVODxoY1km8M11j2tnXvcf2VT/8NZbky86uxHLnaRKpn0kHVxGfgOHgqU9ZQA5m5gAIG/XOQjR1
uKmpZ3H8PblSFKlZKJU8ta2vJmLtiIkhITkHWLcUvin+roRxgX/MtE5u+sjyaooLl3STZbKTZYLg
JFASg3MfREnlcVlYkDdnEDNPTq18RwV3VhOnyoLLCcUf8s9fSmLwjqQy4xq1faRkJ3JkVYYskD4b
73+S2Qn7dLbNbrWBnF8ZQ1y6uhIGED1WpyhxVdWV3jP2xtBL3BHWXl4BKxqXZlGSsekwV4L5ANb2
TZHOMAY5P472/aI9Xd7IzSRm9X0ufmmkaIasqvCAgVFUTXZDcKYVoGRIHvDiU0mRm1Ah2R1ThFee
cyWTKdIqi5nDWo7VUAZZjYsxAVfxUAh11XfzztiRKxH6lMjOOG8SGpky6UUueRgE2lkKWJ9kgHBM
gdYJruUCt8VfmrMJ+Gsl6WyvI6fKwGDZXqv2lw9LpPX8CH40aXNrSMic+2OMYfgTm0vVfXN+IQ/N
A1HpWKB8Juc2iJ2Pw7wgoTbmQwxgfPv95fWIvs95jMRQURNPR5SNtcmT9MTLLMO5LEJ0p+NRaAcF
Y5d0grKBYBd4Mrv8xvbh1Vtv8Bk8YnRT/uVM2c848utmTDiLilu1BccEs1hQ9ugg2LC/VfMHwaq2
d+4shDMhKZWXGbPfuKneWbrTP2roLpXQp2h+ggf8Ebl0J7KjP+jeWSRnSE0INHFLwl219aUb9s6k
+3oQOpELjE5PVBASrY8Lxp1kteG04NSsPHbm+ZnmgjcfgQC+16U25iwbZBas5hgsLJIzAUX68iGx
M3jt5n5tGD/Q2qStEi7aYHu92X0JyzGw6PS9yPW72HjodOttvuEsjjOmkoA0HfzlktfkaNwGtLcn
ueqn7PSzBUGYiIo2kAvAcgxOj4IQxL8f0nsrIC6mJ3co9b/DvCt7wZBuRUA02w72vED2i1ZhwwqN
pJ9tGFalT55q3igqXOD4t32fnPnydNNJPxR1U0amJy3vJgwSKd/TUHBUgq3j+1N0E42swL8yvUjR
b1Kafiznzruse3+wVrShgz8DVEf80KndLKkRj7iX0h8I6gEjmNAO8tf/H3jw9oLOwriTmcIUXLxR
iZMx9810kkRlD9H3mWasTp7QWLbwqBR6IMoBTa2xS6kI3OYPceK8Bs5tF+iStvQK5mPv5eP/QPEB
vs6qR5jmsXxZ0P8iPCHOhWsJabJmQE7eHtkAN4jAd8VVAnMtMRElalXdtp3z6jjnTdWkytUxkbxi
xuz/lV3eqokg7m0nWmcRnMue46hMdQPV7iX9hGTBxj3Ypj/sSGSgl5WB8FOmkal0xVCjShEuxK0a
I5BpJ/DcgrN5xeqV9gnrJAQdnrTvntnZ0KDaVz8mn3pilIzLG4eq2+/avcyI42oJd5BgTEO2QRVW
P4ftYYlFiAGXlQDFvd8F5RNa1Fqrt73Qfjeoh85+Z6oCrRaJ4DxB3yi9Ic84nLg7kjR37PSgV4Kp
UpEM9veVN6hC8LbrEnKDVL+3yNU4PWmVIJcX6RjnDMa4AC6qDts0pOqpi6sP7V9TSP+MM/+ZCyqI
v68isftWbjE+6g3NHfhlUiIwx1fDibwAzuTzWpbqrs1Yp050r3oL+oLITXnAmKdn3F+ONqIT4U1/
sZJ+VFnKC+zT7Dqpr2URT+UrmJWX5QDgEIVppACvqF4mW5/ChMi4qL5c92OvQ2WGlYJEiS7bl1dp
20oQZ46kJVNpE9bMOX6SpwXEZHtrOIArZZg/aSKQuM2dWwnjTLKyemLlWJlXaV8tTOQX5EHVBM+d
IhmcTY5oqpM1C40mZrkcgKHgdTMIRQYRaalIDPv7yixTlc4APsHDARrUW/Jkfo6y58tqtl2FWe0W
Z5Za2nYAzJZ+troxaiHGFiD5DTriA4Z5l7vZk3wlip2bzmAllbNUTJNPhdQDEUIulD2ZijtVFk3c
ikRwthrFw4D6KpR7pEFeHePZE+wc06NLSs1ZaJ7Hdjo3uIvUfoHH2jqwfePU+D+7EsET/JeTBJyx
8nWKogadhBpDXFHf0eyx1fxREfgcwZa9qk1keYGSC0REw6kzHjSdOpf3bDMsn4/d5PxAopRD2Jrw
nyh+TJg3C3UH3cphKFBq0To4D7CAqUKrU0D50lkGPluoFMDrSPx/Wwv7EWvbDKdRTiS4gCnRUIy9
n5WrKPoMBkvBnokWw/kAmjA2FgWmYmfUNSr1yphrwcVd4GZMzgfEaTgR3NxRhkieqv52WK6LObi8
WyIRnMHTLl6yTkVZypirz0WY7tOiAITn0gtORbRbnNXLXZcoUYipC7tL/azQP+I6/Zej77whcna/
LBQvxp2CvB9v1MVHBgamieq5gu3iycRsTR3VuGYzKsU743OTviciRBSBKfLzDia1x1RvceYDOSnT
N7P7lhk3tnDkgZ3rBSdpcRbfxSOtgUCNNwXjflI+GKNvdaBrve+sWHDy2xeMs3OxOKsvTNJlfaui
NuT2/vLCehPvwh0rgVeBiCFpu7NwJY0z/zm0Gikb0QKsfQK2UfzAIJumvelbZkAPBFD1KEV8uWxD
At3myRiMhbRD3+EGFYbTDbG763T6eFmCSCk4R1CFkTJMHQJASRPH+FygCBoeqagdYjuNBpAm43YG
FCTPd0qkGEl0quAqWBVXtSZ/mgGBgNnWh2oprgyS3KW2dBUS1aVRTB3MqbuXl7ldmDj/AL5Saat9
YRohvBG5Bp8tCnvT3noogfIrBU1gv+2pdyWOq/kXZm2FS4R4ZFb0cTKs2R1n2U/REoImofJbPrwt
ZvzaYJWzuqmtwp6m0BRLmR/UItnrQh7MbQ91FsFZWzm2XVYUuGu1muwk48FITpok8LR/uKCchXBG
Ji24b8WLzJJTNgFGgyWwgwZtY8I5ArYjr/3UWRJb7iqat1I8mmNMYM4BCqEeppxn9grpGUiBE68U
PUH+wVnhOQFcOMR8hYw21CGpZAmTRxV4CVk1ZNhL3w2gbOU+GjkEwfcP+n6WxkXFghgJeLcx8QH6
YuWrcfxJfRZivOQF1zryFsH9iGz7qrNELkiWphpNSY2mFOC9ls7o2jeseYwGpj/49nG6Q8vBXo+c
zmF8nOld7tIrLcjvROe67dD++xmv4NNmOi9yr2HhMr2qBnduaif72oxvKW0wXOCXwwTo8e/Kk5Bp
BvY1hlBKgF/Gu172BP5q29jOAjh7LqxGyYmEyjMAbLvWJ0cbDdFIb59RDspAQOuxF6PCFb0YicRy
Nt7amrSMRorOn1rpHUvvSgdYkqYrZYXiXF6iSBRn6SAWB6tloZpeB9j9pvWsanabQeRP2A9+beXn
feSsvMnqBY1SL098y84EuEAWFKWnefTwgq94WwrhE9jRX5LIRdSS2pj+BigvJtfUnYqWG+3bcDQD
hhqjiQBdLtucype/llFe+rSBzU1V7XTRXQOm+8unJJLA+RGltM12VNGVb1sBLU5Jebj8fYGjUnn4
DnhEDcjXmDFQb2ZfchK//J4Ek5s9pPvYt4VuSqB1PLRvVBRgZElQvVWTT83HkJ5IK1iRSALnGkor
znt5RENrnvaeTZ91tfUt6+HytomEcO5hqlJaEDZboDQHU91r5NQIJ2nYNy4o8svJrQKkWmZt25sY
XS2edUxk9EF4oGwI8wUX8t2buiTOHvUl+15JW2oVFLUtErTJuonLQ1gKiimC+PuK269O0fcbG4i/
1qfuZfJX8sePatCfSsyJidoXBGbDg79ZaKFMhwS3uSbbpYVbL4IXgj/kSb/8Gj/rUdYpxvNH1FWa
qt61UrebI8kxgIKjUcUtJf070coOD7vSJyMVjS2IlI/zCXOGFF+LM3Qeac/G5Aw9dSzRoPb2LfK8
Pi6bGBQjTZoc8S/Vw6c+nSNnkaO7ws7uMq15KLNRUOgXHNirEZDZWhYLCGpeuahPqWE6qqY+XbZZ
kQjOMfSYspunRra9xvCN6F7uBBmY6PucT9A7kEGRrkPZaHpKMOcbzveXFyA4E56oIpeIuhACpzOW
iXVdS/13Q4syaJ55JATz2dkyilRtW88BzmCw6RjzFRS7DmTxCQSSFh6tb6npZuWtVj8u5T6yPo/D
6MzZLrEf/m2ZbJ9Xnmju0RFJB7yTy1XjqcuuMo4p8OaKMnKqNzUOnr0e31cFJFRF6QBFhGHmAYT1
zf5n7UJ0HRBYLN9NFakFNVMCayLJk6nc9rPhWqlg20SRnAcKymcliUgK9ahB2cWIOFlX3QK+B2M3
o9VYNMAncuiEc0NlG5e9JiOUz8f8Aenx0XRRw5h83Y39VNjF94fyzy+PxJcwkkapgYSBoxpd2V28
1i0/2Pf9x/hx8gsMaykf878FdfxZdvwlka9ZgK3YihMdC5SbnWychBVa0Q7yvVXjVFPLVhESyU+k
r+gIwltMkbJ3IHkP6jARKYhAD/kqRZkUOp1iVLZrtBubp7Q7/asXVLkbTK1ZSU4HaKGu+12/W4Qv
woIbhcq5hyGbSNQ0uPoNu+KApno0LxdX4a730BUUhK6I1YR97kIWxo8I1njhBi4glEAZtOvSmIJK
F/JdiJbEXVkWxU6NZMGdWTNf5lQZ04f8zSCu4SguAbxmaTqXfaxIEVioWfnYZuqtKMlRtC+bem82
rMnFOg697F4WI9RwzkcYU6H2lOKwAPkVJPvkaPr0xC7P/x+ovs3Sg64YFktVdfz7fVEzkNTHfMAw
QoGn/B+ykaUfZoJxd4wXK/3nTqLJm4CtztGRx3I0O1z+ZgaZpFtACYic0r5X9St7FGzjZuBfieH0
IzWUYdEqdDB3Kr3u42ynl/1+ng6F1X6U51SgG5vbuJLG6YZSEIqRegZzJWsAIv8Qdukuzp8a8GZe
1g6RIE45orKQZdKie5Xx16XzU6cf2ZhFRwXFok1lXy2Iy2XtvsSYr8TQFQwN0J551jutObqGJZqG
2fQVZ0E8OKXZ5Xad56zY0Z/k5VYXof5sh/iVAPK7hmdjXfSVYbDahvTV3oHE0i2uGDCkfaR4ABk+
Xj4g0XqY31p5CS3EFOXcTXidrhHYWQ+z8ZYuqNWCOGc+mbheGAYGwfoyMLXrbvEL9f2/LYLzClLa
g8/ExNR1moRulYLTeKkE9inaJ84+CR1iOrU4d4y30PC+EkGsCs+dM0nSlKo99ZLp6eBQeGZTeiiX
u+kP2rvyTnfFoKACk3lhaFqdfKaCHgmvNaY3F7fa5FbFN/K37JUv2dXq6DmrLImia5qE7rSijtww
fZTVBV0QogqdwMfw90oGupRILWy/ZepbvUNjV1ph0NkUqMB2emrqJm5JFpjpNe52WUxGPMkLbi2K
gmJN636Jd/o93jN29PAZteKdiPJ8U+dW8jhXkNJomQjF9jWt/BhWQ1CZog6CzbCzEsGZP3qJ+6VQ
aiT4xbfUOMz5vaU81r3fitriRII4L0BHOcI0aBR6sSGdoiqQl9htdOpK1tMoKqhupySrVXH+QLfi
GUyMQELSArBv+jSYqqDxFx9Ea3v7oYq8y+5n05JW4jjfMCkW7WUNEwaS2jp2f8sY8Ypq929COP9A
F0Wu9QbNt+BasaTUASUwFfGTiBSOi9a5SholjnBIdCFoW/na5yI3uu3mbEzKKwYBTSIPAleTKpMU
PN2hFv2/xwKXPBhAndNdso88kX5vrugsjkeByxhRVyNrpjd2mPNsQuW+UqLD5ZPZVreVEM4vhJG5
zCpDkrJApBYQP8ErUokT+joDjP2NjnsljnMLdVVodKB4JA6bE6Zke/V2eFMnoW2Di8JAfmbxpc86
T5KGogLl1V1/M3byo56JEp3tkzmL4HQNq1j0rkajmp6d8uIqjveXT0X0fS72AFOGZJOFJaT2gUgH
gwqevbYcGsB7CcbMTQ30jZyPoeU0Dx0w6zxGXNXOH3K1dCy6A3SDPjz8/VLWojj/kqtKojWpibuB
dMyXa0UUZ7b81/r7nGspyzhva6llM2w/psrTyuuYCk5DJII77S5Pphlsn5iFyB2d3Kg12K/eUF5e
r4I7cNle+mEZC1w1ZHqngco6zsj9Ww4Ct07wypm2/gpyxMBobl8iICd4RJFL1R1sQdPgZo5hASv3
PxFMrVdZWYmbL6EG+qzluyV3wxkk5q3LMAUKjCp8nhDCAF3pX17WplNeC+V02R6iPJQHbJ18h1HQ
l9wTg87Sd8BS2IH+/2Hm29aH8zI5lTbriUyxNsB69kXisPn0AYP+bv11OPZef2gwlYx2FBGw25ZP
sBRZxtERxQRr7u+b25ioLRothj4AU06GPZ4iLm/k5qpW3+c8c4G20jG0EQjKlvp1Vz3NafVeU0WY
ApuuZyWGS9qiTEJreQIxelY6th0UfetIaBhql9MoAszcVsiVME4hMSVc18C4QD0R7AGlU35eMAVf
BomrdYEexPezRwAW+2/7yOljBxoksAigDpxg/qc4VO3JFMI/sk3ii35rXeA0EJ2gOghoJzTL32kB
G6OLgWE4HNVg8YFSLMRg2rax1T5yTpb0TaTGFO8Dve5gmPJBcgo0LmRu0+wYYVHsC62aadulFXI+
d1mGLC4zZMEs1WK4yCR1qqvOt76yRolC9I4kUn7O/+aLXdbgXsUzUhKe9FhpAc9AHo3O/HZZOUQ7
ydfswwUg7R3DyibXPZiD+sA6KPf1S0Ud1WHfFoSuzfTOUgAwBfgcHZy/3MLUmk6zkmJhw272DTfd
jakDrJcdm+kJ3fFOsLztY/sljgfOyWOqm7WNKxkTRwFoWDyF+8ZnpEhFoImIfbZP7SyNc4lKjFQy
U1GdiRZ605eyJ8fKdRF3Aove9rxnMZxnTMawH2Ng6ntNeE2GK00R3M1F3+dcYltHIJAm8Bjt8Dkp
bnLd+cdT4dxgMYZ114AmG4AW4ezKj+q+eVI+6Xd4xYkdMXUt06nXtnveL84DmkbXNEYL252b6nOk
SE4OxLGiHU946Lyj6D/IAYpXRW9Jyi28YRumZtiawcMnTWA9nxeQDXtLJAfTMF8N8fyGe+xaBOeV
1BTdQa0Cv1uQ711zjQ41l7SCVJD57te7d14GZ7GyFbYjEO/Q8CSpTpu4+njq9dQZhATu20HklyAe
G0mTtCoGTTkW86y/147Vbtor94Mbg6h0V3rjXtTBI1gYDyI84h5QV7Vle+l0RZSTrHkaiCnLNxTT
V0fE4yMBJW6hKQYcvdLOA5vC6YUSdaI6E8gRrYYz2gT9nUoFWABPsgdPJYBBu1E7kC/1gk6ebedw
PiXOdvu+S1BVh4+z1c9KfG32D5edw7YPPX+fM1a9xVUwjOB8quIGnONpexIStW8HIQIQUxUUXKrM
dzFIXZSkagnLVG7yA5oegaejoN+XASCLKRU2F4TZZAvsW0Sz+Fc2eVL6YRgq29NHq3CLsVBdEpHI
kTFrJHAHm2ezEsV0ZHXfIUatYx4foozmdu6exWDVm+F0JYDLuyxaWn0UQ0D3E22kDMjt/5F2Xct1
40j0i1hFkARJvDLcoGzJCvYLy/aMmXPm1++BvOtLQdyLsabKMy+3iq0GGo1Gh3P06+hJAf6rdSc7
oLKVE7xbZJQAPkrg3YwGD13DLXTVzRpJRWXz3KxUEtwb1Zqi7TR4ndZ+IP2nLjGcunhE45B33q5f
0zzv/OhJkDgdaY1aEacmYv/Gm/0YMbLxpXMSzz7GQPvmc6z2je0qX6SRq8QoxJFJG9CLfTGPULBy
x4vlv6SUcOd456SODsBCebJdsnPiFKWR5mORKgXshA5+quVONbKjRfWPBCqrJRV8XmQtkYkb1vKs
5GqZbpdScp6232srAXxtVwdKCeusAlp54HXM+QXWkRue8o1cgAXciy7Ky5J3nZw3FIlBWoID7OdQ
H7MWNctI/8tOn3ItcoZwJ2UskW2R4Cs6JWlShMfoWNZ/qOwpQ/IzkbXkymQI7qIKzaEKlArP3TS4
mtHfaVfxMx1kAMcyCxf8RN6MY9HGMIPECulTVUaNp9VNdDy/L5vQn7ZBwNmpob1PEzt1opomI2Pw
FInuGvtCc5LPqs/fncy1Q39mTn3FscVk73e+SO/8BpL7SLMgqYd/b23QyPNFrSsEy4DZycYnyzow
83Oq3VHpJORrlfKcKOFhgSGAUl9aHNu6cVRM2WtOcZyfEC+D5Dp1gfMdpYfhp4ZEvOoUexnS0+Y2
rhQVTrOVGAMwe0NclF32F6v6b8r45fwWbh6tlQThODMwDkRaFvKy8HEYdtVUOJPh5OrjeTGbZg+K
cAbYVJ0xEROQoPDc64sCCFrlazAeSJUCclvyst1erN8yxNtEq+vJVJiNeSk6PBUTO5RUOhmybXkn
GYLlNQB6L5MS76Z8dtFA8bB4BKbAWyjMv8AMDRvZhehdHA+yqZ5tv3taQfH+aMI+CPUFcYa6j28W
0PJynCTm970zAWaMPIKU1z+/Z5umQYmOSTcVBWlddFXUinlUiDc1+xbEP+r+SNPnKpfBC2xsG2ZK
NctkBBD6+Pf2MDeJqsw5Q3NFTq715GHM/riQAtcEuGgTj07yHp44s+pezaYM2I1Ndt9mqVPHLcrC
35d2uERuQnJVvdfmjTQxu0LmXgtNCwgwdvpQ27dD+cf3+9vvCwbYNZpCsj5ArKKhrHVnkd35Td/I
fr0VIDi8AtyAxtgn4PD4CRaoY/XA7pmrPoSfjV3ihx6RtYrJFkxwcXWXjkOj4OERJEeMBLDkj634
rT5c/ipemUxzNIOA1+q1CGg8qkfy7HOTAgwwnSR78/7AvBXFneBKlNp0TdzaDBwUSnOZk9tqqC5a
ErlqNUmsTCaJ/76SNOd2YAQa7oUlrFxDvS0Uew+sZFOXnB3Z5ggugATaoFYxNT2MPrtIGXm5JaV/
kskQQhXWBNqYIsLwphDZVjBN7OYvBnrAwYJ4zUk00ER4OG/j7y8j7JOGXLlmEfoexLtCA7OB/nmE
D9qTpd3W06WifugYrWQIWpV0NDGCkJlIsDmvL0NQYe7JTTV7Bu6Iwk9tRxYVbauF57ttouUbBDJv
jcIOh5L1cOPoUkNyvB6/J4rxKUgLiU1spAr48p3kCMYXZV1KzArpjmkX7PktZGnHFq3TQBM+6pUD
9Nrz2yUVKFjhjIxe1Jq4IebM+9W41lwu+66BkWigs5AienKX8zbme6ugsHfTAELOmAToIXng/FMV
miS75xQM68SdPyMn75/Xb/MArNZTuADTaFQwVYT2nrC6odOtXUm+v+ksTt8X6xnxQqJE0dH5N4Hl
R2/vikZ31M7VW0koKdsncRYhXrSoQGYP3sIdPAM4qIkXHA1P5cHxpQzLQ6aVcE8tKMLWoY5DnFTR
7JrNohwoJRd2PCLD1y3V/vwmbR8uNKwYJvcdIowoeKDyAYzKgKgZnwewf2gl6HPvz8vYvnu1kxBu
KSu3zqwyiSsbEezojv501e7T2jGvWo+4ADK+tUNHP56XuG16J4GCy+jDekyD0TK9wHDgCUMZVZxs
1QRXodZDqqVxpIAZ5hYzHU4xfjZk5FLbhnDSQfAOrOysGdjFlpfpJiCdQnSuHZfpQpLyl2ki+IRF
Yz0dEwszHPXnuLoyqmstkJwf2WYIfqA3G95kDkWCaXiJVXCoIZsj2fCN9yx8G8cNNCh8OMjB35rY
2DSJsjA8nRtvNC+TO/3qFTrOpX77srgJAP2fzJfQrdyPABO8FS1Yd886Nc74/aQ3Rz0/ptRPpNmp
Tde9Uk8waEtvtD4qMAaj7ZHW83GCgFeKEQTwkGDsZv+xq2IlTzBwu2oDZsURauDOtIvu4sMC5kCA
qvxAR7WHFNXu/HnltvzuZlqJE2ydUG0MMwWJy6IjaMk4sPqyZ7dRfqHIGEZlkgR7R88zErNZgUup
v8+m+556Sv9k6Ui6yV62m2a/0kkwe3DstTPK4yh/x/HohGy8XOpRUqHZPL0nGSLQNKkyQNjltgnE
xzsrv6bxs6FIHARfkDNbIzZvExLMSRnWoGQNG2eIvtCycTvlro53LUYam1LSyCVZNUO4/vQht4uE
n+M0RZ+Awpy+UCS+QrZogquYqi4geLWjLyy4IJo/9I+q+ccVujcuwRBcAugIDBLqyIYOkY2hna/J
dK/XyMBPsphVtlyCX6h6O6jLDOc0OY4+8arb6TJGj9F0Ef4FujI32y+yySTZ6gmeIbFpGtHFwrVk
mJfFUOwDVbk2Z80/7xFkYgSPoDK9SdJgQXZD/dRHB1v/oXcS2AWZCMEV2OCfnLUGXW0kBBtgdFEP
BgoYj+f12I59KBLJpmGjJitmCPmURTnoQI0qroYr0MncmV5Ygp2CgGW92IfAHNqfl7ip1kngu3Rh
q8/N2JqmZ+TdY6dUESr538xcVmzaFGOijdcA4CM4y4RTpFpDGWctpnNJ8xImd4x8GsLDeU02Xc9K
hHCKiF6NVrHgVjDJjJvBr5qHWjUd2uoOq51W1sW/kYrEqV3J4yqvwlR10MOQlPA95Lb3beBSRQ/m
F/0mvzJ2+S5+CO5lSMSbp3clUDhL4TiD3pPCNlTdNq7raq6Pcz/LRu+23y8rMcJZQpwaRmON0laL
RMR8zYlEkuce0zd4vxzaD6CJvV1G4VzpbFjaBXkcL3tBj6qN1EfoKy7JXh9M/+BZK1tF4aKlbZAM
9YSL1vyaHZUX4tQu8FPu6syddwHY0uLbXjYjzDfm3aV4WlERETPv+2auaoS0GQmd1KRuEYJOPvdq
+pGLBAO7lorS5PvRqakcF0UZNXCWmUjwVn8tmp/g2iUAkT1/1rb9FHLVKsJoOCsxXT1BfSMekHoj
D9nxV74q3AcHoBDtOrfYy2Aftlfwt7hXcI3VWVPKLAEZG7yU2pX7sm9SRx1TrzOo25FQcktuG8hJ
lpBbLue4bgB2iBBmSi66PPKiXAbDKlNHCFvKpEIWkQJ3ZmaVm9fpoUhAELp8k94nMkGC2+21VOkN
JQu8qfuUJjd1+CPQvJzJOrL/j884rZnge00dvFAZn9lrL+zrBpzXw6HKnfnW2nOnMX0oqjhZ32tB
dmUO7VhqY4EGTvQhJhezeRdqC+iU/7iQxh3TSSe+tish4JSg5WLGAEXojuV4EU9P58/Q9pV4+r7g
Z7OkInGkQom67B7t+AKQ+V+XRCJEujOCezWyqcbgEXbcIq8DAMExxJBedPMLrfHPYTHerpngXFHc
DBorgr1l5vc0veujxzyXbMtGtf2NDHEQtVKRto5RXQU6S++DJ8xJ/ahwoKA7AZMU7RcA6PcbWYFG
5vHEqYY+BE1PSwEoaHwFvB9QL0s3ddnjBDZh8OP5H0qHnqxPpEhOjG6IqA1XTkPqLn18mc2K/wED
ZMAPQxei+X62ygQODB2L3vLy8q7q3BJIS7Ml2a0tZ8q76TAZjim3d13dRToocW+g7lQhU2hcL5Mk
6Nv8PiYZVcZsIJGKrZom0GKHic2AorKOfe91fw5/Zpuol/7+vuCpg3pu06ZEUNm37FYfgl2DLuE/
34a1CMFHNyQIh3DBkI4BoiHLXeLnVIpavOVr1jIE/xzF1WwkJraBp1TZbv6G4RI3vAZW5Y/5qkGW
K7ipJZmAzQNjaKppYMiKE8UKvsCa2qSowcr+CoA73IYX8X4MPX5eeIu9/kWTNdn/H4nA1rKYCshi
saHSNI2hh5ng5t4TAFYmO3qjHmtv9PglZPv65/Mbt2l72kmccEH0gR4HQQEYcsuI3EhDfq1+PC9h
60ljrCSIVwSfLalihCK0TvBex7vKbfK/7fJLHThWIRG2qQ7A4GxmY27rXTvRHFQRemIN02vD6354
WGRd75s2aKDj3bIsVCREiBezxpAK/ITpseaYI4vfgUw0kbibzesOfTy/hQh7AmS6PpxMPF6aHXvg
DbxA+ADi3ic+I4yalQwUYXPNKFVBQMMoscUweNH0YYnTBlxNYX8bdclFFkmMbHPVThLEyLcGrpqa
Dai4WAzAOCnGBVA/kL3O+aqIDxS0kf1PDRFuBasJVsxwghrT13RBauNZCy9psTtvzZuqmMS2LNPQ
bKTe3wZUlj7NGHig1Mvb+3x6rLrebakknbHtA1ZCBAMwSR0bpEGKK8NIz5FPiSMTDTqF0hl8Dt9m
3Mjg2zYXbyVROKRzp9To3EBqo5lqN6Ff7eBHH+11GfrK606/26SVHCGSS6olJDMmVznMN5heFd9w
eg+AhQeZ55btk+C4VZrXdrxU6G01fmi1wwpQRfTeeVvYPqgnbUTIgMgykqYPEF0DZBtV0tSPr9vd
5Bq7fzRcxu/QM2tHyVvTq5UQz+4UwVvtLzsOdcYJ0g3HdHiupr+UzRdvriAzNd3SeVOX2IOAwVE9
CyyUyRrworfznlah38QyFu9N57OSIph6RgFkZXcIhAu0vZhXaB6S7JFMgGDZuTGG5hiDwpg8dJ6+
400p4R7NpYMz9472UvjKcWQSoZunaaWUYOUkrtIJ0N0Y/k6ORXI7pFdW8qyp9+dVk0kRTLwACUo3
mxgxz9HdHJSg8L4bp0treTkvRrKAYs+BRis1DFIsIG6OH7o9fdHYh9pCjNOCie0GlhmOEe5zcEUh
tKO7Ah25g6Pe8smoYq98oN5CVXB1M10D+4UYbgOfaVbNGU0viQ4QoPol19w/X7G1ACHeRn05zLsS
2blofLDjuy47nP/+1sZTnEsNQSJhmMF76wiKyQhA5zojkWRWDmgpSXenWd872ey4RIyYVSd2myHb
jY6xzhzuabgvqe0T0KxFuuy+4wsiejaqq5RZhDDKxKiK9HiUhtOMYXjfeuUpsL0udMYd5qv3gRTb
etNtr8VxxVdJETDukrFIAGQ2/Ciffs1zdw6SWLPHH8GywvKWH8XrwQZqgoYJKSY4ILvSAqAOmhRU
a6WbWddmk/ijDO5165CuhQgepyJWFCJu5ADNsROoT62Mpl0mQLC5UA0rvZjAtpXM3UMeBZdV8/d5
q97elt8LxUQS1ElPUqJk2Bbtq8Ehzqsdz/P0zIluOJinrMduSyNTxe2NKA6MwuLkgV2UrGIKlgzV
PMfsakehHyhVryUIfqBQpj4OUkio4vKKdc+dBsgKVRa+b0aLazHC25tolBlGgK1pfqDr/78s2SB6
Bs3BP8EU2lw3tP4DEJHoBP97e3omk9XgeE4YmnSA0uYRmXfbOi+IOn5/X1y1WMsUa27QbkkrR5kS
p7e/1dlH3lhrKcKiNfOoF4sKpiXcOD854oF6lwFaSrnAkKwc0WHLla6l8TVdeRy2WGY+UCA6dB5v
Q0z94arn/Sz++DL5ups44Jypnd45f6I2VxIDoMhdIXNFLcHzgN+m1mcCtO7AvJzqyQnbY5nKiEM2
U5nmSorgenJatFkflYZX/jQuSr+6+pVXzFoXCNBXszcHjnb4SLfbWqjgjpSsm6chRa28mPpDYgXX
XSHrAtk+VyfFxIrXmAy21lsZfc3EEK+45UC8vD+Wp53V7zKVJLslEsLVZhtDJWZ43cICMPN1mmNN
vRuousQsNh3tavFETrgwDmwWz+hnaGcXkCmoVQKoFnm04Jb7WVnFd1svJEtMnnhh4os5Wgp9Zqyh
3sRnaujOUP+OeklIJ5Mh3OhmrehNlcVIp1uVmyKy6zKMFX4+f5z+j0GcNBHOE43LnrQafAb6U381
uId+7CqPr6HDP2lf3nS18IT/WzrhaOlK3k1RhwKl2Tau3Rs73ZglsapUKeEkjUSf+24cjNc3rO7F
frpf7jO02f3CLJGByPLPiaEeDOF/KolP5sak4WjoGcPUc3zJjOCOWkPvoC7qtskC5KrR62N2Ccwr
SVVZpqf4ep7xHCt0HZunfuq8YM+Tatpx2Y+712EYaXvf/zlkJ0WFa6zslyZHgQf1cmBdc6pqBvRP
a//PiKKk2gnXWZK3JtUjXMpN6FfIGBGn3JtezRz7Qd2VOzmlmeTEUeFGA3pPGYPtCFGA9V01dzE4
WFMZ+7LE/Cn/G1a3ZjOoPQB1sGVWfVjiXf8vPRMVvAYNm9AYA87DkD2MqFrE0y4ksgSHbKEEp9HY
bak1bUc9PAgdILLQFpFN7Z93TZvxxepUCY4i19NyoSocRW9Hyk1s28Tpw6Xba2MeOV1ny/gNt60b
NVcQriEOVJkg0C6Nriqbir7mohav8Jbvxl3ls/2wZ6PzkScUqi+/pQk+qks6NuolUrs1ejCZAgKf
al9/7L7/LQUzRW/NjfRNggQygIf0B1TiD9mtgbqLDjZR6iY+KDkP5/ds0zB4lQLhOR6GYqEnNcaJ
DBFmMpf6uBiuXX6uZBOGm2axEiEYeI8u1l4fIsyWAZYjJJNrRoceACoR4orzymwbhIFedJRzNcTu
wqsAvK+qovCmDHbAKQL+g+L3X+JjdOB8nrJstVSa4FwDq6BDSCBNOQTXvEKS7vvK6fzokO5C7yOJ
NnOlm+BcSzu2TDOJqJcUXzJ66NTM7eP7UMski7i5XSs5gk/VJoMOrALITT3ElROG6ie7DvZabR+T
RoZHtGl9K1n895Vv1dIwZwEpUcdIH8zh0OV/a+kHepDWyyZY3wiGG2I3CGgrhTAnZwOgjvXCO294
m3fESg/BvZZjb89jqhiemTx36JutJN/f4Mq1UXM9Gbbg6XQ7oEMK7HsvOvKBteWgHvULzlgRejI3
t32Lr2QJfs5KpproDBPBNtoz9F2/t9B/xO1aB0oUepsDP24kjwGJHYhDznU76INe1BSv7cFRrHsV
OdFp+P6vNokJzmEB91pRphhbq9IrtfoUDrvz35cpIbiDtExoU8Uh9fh1R4xbDF85nSHJ5sgsQZwb
A7RCogAk0fCoo7oan4m7pf68q3fxTjYRt/2oPlkCE1xBPLBkMErcr9q+fpo8E5j7znQJvnMLnLi6
GwOq4CviIpmxc0/2LjpfiRW8gmG0fQ30Pe5X2wytVqmfPw6WU6F1tj0O1+3iSTXle3NOpOAlCDGm
KE0rA9CTo88pQbWjvrcd1Us98MRIPOxmv/PqNIvJ2NwaKUbiA8PTBrx+Hb6yyS53a92hWNmdss93
wDGT3PQSHyUGS6Qb875WIbTtc3LIo6XfaT2TnIHN0upaNcF5oMuVjxIXhodkyLF/7A78aVN9kg9/
SRbREgOlchqINVEESmPjmHuUa3bWzfgl+kn23DYxLAWOnT+HDF27YetdthapkTIukbPo4/zI1Nmp
TTze6Ld/40gsVXAkWjAlCUaGkctSrzPjZfoaRrJt2jYGndkGSidAaRO2SStDNWYzjhh90C7CA2rg
LlucfmffIk/mxLfJfpIwEW56R2T/AM5OMSQvNv2ZI6oDJJ2pt8RXZNn17DqP/fPrtqmURQz0mBkw
M9E1BlNULlMCB98p18tyXWiSVdtUwQJktq0CwEQXS3ZZ0hGmsBQqNPlyORSV6vW1/kjaUfaS4sv/
zh2tJAkWYKYWCdq5pV7XRR4LD0EUucHg6/q1pYyOCQD3MPmXygnhZaLbMc0Q+XmRshtar2DPqeyt
sR1ZcCoSpBwMCtKEt+FeFyaZHVd4bKj7HgVWhOeufhMcwALOS2y+Krkrt/frtzixZtzRgoy0QpYn
IVf2t669SWQoq9sWd5IghBR5p3U9LRLELUXZu5pmu+UkpfyTLZvIkBdoM+syzvu9YDyGvzO0xIm+
h0drz9tw1Nz50FVx2idxpjctSgwGdHBzVV1fR+WnsFQ+nT+qUp34yq4ifyuogau6DNQzK5f+An4L
/c4Bnn+z4+8nOcuzVCQ3l5XIvuzqbLCBvEUeOAxzfhF54bXyxNGO8l37/JFOMHO1iOZbcU1rB2OW
IA08D499tAMW1jjftbp3fiF54P/eU5wsUHh5hDC+2khh4wMQT1GiIrUTz3e54ZL8Fu+R88KkSyg8
Q2gV5WmglaglvtifXhGjPNOLnkoUWHKOCC4JlDaP1+9ciCrGSY1axnmKPlRvTOvbnBmfp4ZKRGz6
CA6vD5ATTPqIXQxVPKCrPx4Nrx79EoR5beSo84eybychYg+DHuNJ1bfYjroInbwv3BQ3x/jj/OZw
e3pnCcxG54INRZiIrmUFQZ5ZJoQsy9SjZIkZWLY8BFqxLwj1z8vaNoSVMMEQBmMsjHCIcRX+GLxf
nnxAnQ1X1CuLomy0bXuXTroJF8cUAkK90ZD7sLSrwHwyB6eUDXxJRIgT3X1mDEYMxiLPTh6S2J/i
57iQ2Jps1cSitTIPGmDgsUUk3fEOI0D4uIqbzRgbrq+SQ/ogfdfoG0aB/mAbeGXIwJnisGivJaBk
VtA5bj3w/D/9Hhzn0W13nK891wC/9ZGxFYuYSBBYqon2ZMEfETTspaOOPhPQ8LpRBVBSNKrLArHN
VwaajkD+bKKhhYjVPJva82KHCuo3+/ReP9hH41bZd/v+Ula83twyBCq2jeK1BmxhwfKAAk+rjndP
2F8Z6hgXvFuU7JufARf4D0jutlzeSp5YmcKU7KzNM9qdiui+qC7SUBITbS/dSSGxAqVVtEKUDoJL
dd8cORVBeFT2jQveFsl7c+tA8e50CkQshrEo/vvquk1srbHTHP1hY/ctpE4QfNVDyYHaXKyVCOGK
Zbk2p2jrR/qwusmCO0NGOL/5xlzrIFhzvwCs87XfCNhrRxQYdqCa39MWuTA+qgQGE7QJfSBfuRYp
eNamHrS5Gwn1SE+/LGZ514M77bz3lu2MYNMUwMFmPGkUbCXPtNH8dKAHW0ZDK1s7MacXZOky6TQG
JZdPb42vfBwZBJH+Mnj2LVIC+/aSSJ6YfDfEG3C1dGKCL20j0iURLA524TH1Tkv2bZy4xfx1SSUj
ORLLY8IDrae5BjIWuAUMrDhl8SU19/9qj8S3rN1Yi4FBGJS26tK1ks8daX0rjP/dARITfF2gN03f
QY2k31fDXzp7Oq/FVkyy3hHRB4AzbbAs2EBlHzXjptKByq82ToT5svOCZPsheAKLEYCYV+hCroz7
ZfFUen/++5IjI0aiqYW8a0qwUEp8NQWXqr0nMqBMmQrCwS+rvCkJ34sAlAI9xtubyf+AEgbuZd2w
iK6KvDCkGAG+OKAhfM4Cp6Bfh+A5og/nZWwWxayTEPHYt7RIi8BEHmG8qJ94ZBjvTdSBPRW0S5lr
faDlZi1NeIADZaMZ8kp93fdOuc2Qcg+n3XmVNveeIkeGBkaKWEO4BExrzgHtimXLsl09HNVsN8vy
cZt7vxIh7H1l1Fqo92gGb+YHBiB+Vj6e12F7W6jOdGoQjKWJcxRJlk+NmWKh0sitjpjo8xTQufe7
efcxbHobF/9JmnAcDUYKQ51xiXXgzjayQ9bvgqGWXGPbOmEAis/SYXvEdFJIaQYiZegUfuteOK/S
cFjux535AvYHDCmeX8FNKzgJE5NJBCM2CYay4QGi+2y5T5tPjQwXh9+77+6vlQjBmM25HrpBQwtt
cuS163zfoxTQ7a3jeU1k6ybmk9RIabO8x0A0ENY/A9dip9/QFBM8ADUDz5apSi4Z2crpbwPBKl2q
KFywchXKVPrNDNBXWdfiZlWMz8L91xR0fsBWwWYL7rWFokME9VGyM/zpEBzKY+KgCuDJngQydfjv
K1HqwurBjKBOmh1G8hf9ZusSugyZBOH0tEVGUf6CN1CLp3RxrP5p+kh7s2UbNmXEBrWtmCywFSUm
So8BwhnTlqptOCGY63IUyCWmtunYVnIEx4bOc3AbJ7jUqDO7wUV5Y7ocBcfQUObifBxq6clm7l5R
C94do5VMIbxt2tqO0h4ydaXdBZa6W0jp5Wbsaeh4KqzIqQzDsZvcNfN8b5saCGmDh0gfd5GmOAlb
rqwqdNgcukWeu/ECnJnROkjWhdv8mb9RzDbUDa1VMK+AAtwnu19roh0Hl/c7NoiMPwJNtdpuMfEQ
kaihc4YTT6L7xfqStbvakmR0JTst4sf1ek6SvMPwVKZcDMFlIqWG4CH1uSUT3AjQtovJVkGBmRzp
rp9c5tuFQ/e8b735O++cRfKa2HaTJzsSseRmpSHptLwKzO97tBIt+/KqPjYcosL9tzskeBXLQCeM
glkr0KzYR5uSn6C2G5xskXHCc99xbhUF3xLVzdQuBcIzTQdVTX9fD5UfpUdNk1j4lg/DwCbvtbYA
XSB2YrVA5vwFCxpgtEA/IGCuZa9zmQhuMCtHnCIkS5YWzUNsLL0wgwwETrlssIV7KHHB1ooIZpem
lrUwE+6+HdELT8rCN+vML3pMhAyqm4+Vry62JKrdOktrmcJt1mkhzSnjgUDzqWTXtaxKL1s50diW
LJ81EiOvvjhd8on1XtxIHsibeaa1DoKhKYpq1HGFdRvm5n6pQJOQs/y21K0XlJe82k69ObZcu1Cf
4mz0zrvXbf1Al2vz/1BAeGsZZU4xbWugEDwOj2NzN823y/z470QIF9sQD82oAKjFU5vvUzQ6LDvo
sSQHsG0GJzWEi2yMcmCQxZABqm6v1btLQM/459XYcgc2MBL/u1Kvd+nqDLVZl9iogKAmhkC9DV2C
x0dW4H6WuAOZHCG0HXu8bgiD21mC5UBS855Ul7Wd7ZOPwGqvFRKcAgEQFLMLNMr17V+V9nnJD1Io
/m2PcFozwSOgX1ZhxcSz+CqdGvCP5rn2rWyi/ufQJXpw0Lqc3LAEqMGfxzoCyMT5LdtMSdto3cAr
nvN368LJMnPTiunIx0x+5jfpIbxIkdC3PjE+Z4duJRlry6YVrsQJhymL63IOBvTYj3aduENJjpFF
/5botHW5r3USjlMT1nYxBBBiX1dHa7cc0PxytbivoMfSCH5TIwM0NGjiAH6mmFvTJhTEggDN8ONy
pPVDXcumPDb9z0oA/wNWp8pgfW8rFqwdkNvaBXsx3MxbnhGQXjc/bWf4BobyBxmS8+YJW8nkf9NK
ZqEoaR4PvL+m/LwQ1xwulXw/z55ko7YCV3slRjA+RbfKeayxURRABt2xRQGB+trtjClpDeTCueQa
ka2kYHxhqy0lLaBV117o4EdSL1QZzonMGgTTK+NaZ/nEj1N6zK2jJQNT5X/iuwBitWKCF2cDMGfI
jO+HdZNdTE3fXnWjYT8BFuSxL5p5l8SjJBbfdBGv6SodQEbUFJEMJtDRhH2N0Gj4ob/Eh/wi8Zif
guQaJyr3wltZ1U8qUHC7QZ+W4JVFJWYAFjLKSqU7OAjPk9nhCSb1QI+yfrLN8Hyto+CGaakG5cS7
RKNjfMNbNi2fXfOWzcaVt2xu2eFamHCimR7qzaIlhtdoV4q9Cwo5EaJMhHCA6WySeEId16vM70rn
RO29srjnT69MhHB4K92ywi7GLsVT7YPK1sl1ZdfMrUTM5tasL2FhtYgW1Hk/I37VPoUUnC58hl7/
ygJ/AqfLPyCO33RKqyhGWDqzMKKZGmjM48Ad3NkGo9M5hqPs7V3lykFppAoKC4k2QyUDpAsF6QHZ
RZikVlyQtO45BE7ga5KS7aaDWmkn+EBrIrGiLCUuYMWv1Me6fv5zq7B1DcAniJTRoyY4qKYw6pGO
EwVAwCMyQSPIMHMpbN7mFp2iCDH/3JWqkpctuqHCn9peeTDcFi3PqbtwcGJeR5c1kW+Z+iqg0IQd
qrqibrsC/WVKXXuxicTjj8aU0YjKhAg7owZxmQGjzfAyiAOs2PLFRu3eURt0EZ3fo81LZLV8wiWV
sdYC4AHavJZkcAq2z0PLUZp7u/Pz+uG8qE1zW4kSzKEeGUmpisMEBoK7JjFdu5n250VI1k3MpRdx
zVq1AAVEasyfiV1/jQFiFxa59+/ECI8OgOTplqmii3aufiSaq+svVAause0JTqsl5tKHPMdoZQ67
Vi7tr2gq9BNvcMChmB9N1LhlRQjJ3oiNmXVZ2nnMQCirJFcMxVQCvtDzayaTwH9fhZHREoxBn6BJ
slUPmrWvZHku2fcFV60UY1mSCRrQ5mCol9IBhM3v/462gKjy9u8HQy0ddBC1e9l42YYH0u7Or8+m
6a6+L9hUP4RB3U3Yb7u9ypKX5audH/6dBCGUMhSTlF0Oq01YeaiMEuPo5qEe/z4vRbZO3F+v9hm0
PXrc5Yjj5/QwTjfDcDz//c32j9NDAfW5twKspVXqjsBjpaAd6vfmRe6H/t/5S6w5Q+NYe3Yhp/Hd
DEPXQkXryhVbWxb0p/YX1RWvoWG8/q/GT4+8+pzsP3QzU5UYmsmxbcUC5MDsZFoyhpy3/kSMSybD
vtrW5yTgnaOkcwmUUeVVn9Lh7oXjxg0XwcPo8UhKdmtuWsVKnmDdilHP2chH2ALtAhMUmv2R07P6
vmDbHYbAF6InQKCprnPczfldon3kxbgSIRh2NjUdMRRkZ+YIgyzZs5okblhJGEw26432Sopg3aAB
MACdjZ0HgyASFgfO3VwTj6EncD7IXleyXRGsmmkF00qK4TRV+6TZt42snZLHQu9eqCtlhFgJQ7hV
mYB6GxB+zUPad08qmWtHi8l1YcmQEDcDmZUsIWQqu6yZ6x75OVW7qMzAaSe/CdLD9DVpJXu06alX
koSQCUziOZAbsEXGoDhK649D6X2ICnFtB2KwlPdBZ8aAPGjLJxI5SZ96be3Ho6xlb9udnrR5VzCc
WZiUBCezd9WLpEcPBw81uoPNEeg5ZNx8kBbAtu1OpxaG3oDfJDY9TUzTyqyFNw2frNvFi1w+JmZ+
1j/F4O7lb3rZgJBMoLBluTXktTni6qva5agN9WVrNt75e0kmQtiwEG3J2hCjUcxMjkP0uZeVQbet
7n9rBhzgt9feaAdlptX8KVoaANFPNKsG3kHRHrqii2RWIRMmuOulB82ngQw+GIciJ6r9EpS9pYxS
a3PFTBVkZ6ZqMUCivdVIKcdwyUz03hupEmEAfWL57GlJm0vuhs1p43WORXANNB2LkEXYGnKbPnEi
2OG5uBx/GLec73M+1IfUkUE4bC0g0G+Av0l5yzoVdMu1qdYsHVgHLFjcOdGcBF3rY/6Rd+JaDF/i
VbBlgIIsMMFy5SVG5ZNxPIRxfBFl7OW8bcu04b+vxPRRzEylg5guAq+WqviAs/Qr9pHraK2NcF0s
1VyFJkfZz4YbvQUSiiR0fKcGB92zwKxOgD7Pp1neqlGhX6TJVXX2huKLbhyqpXC0VhIlvLvyBBnC
jiwMg4hBG0xe2t0r9KCm+6y7+w9pX9YjN450+4sESJREia9acqu97HLZfhFst1v7vuvXf4c1d7qU
TN1klwcYYAYwJqOCCkYEYzlnWqRD0DyhOQutghzhk5RTQBUaKpOX3Go7DvCXurCAk+mqTixdnL+4
qYIw4cNoGL8Y5raZQa7NYmdOk8+9XrvXbewyEJ0LYYKQOVBSO68nzVNP8UGzHcC2uZlTR+BVS5zE
z/b1Tfzzukzu9q8cohiHsj5Ow3QZJm8KZie2btrhqZ1rV7WP2vI1Nj46gC8oKAShUl0CDAV1kxdb
tgOuB6eIPl3XR2LgTIhBfHkq5Gfo5UZ5lwTEyaLlNas+zIaxVoQCW/T8HjWGEdIkw7E10fOgTC5p
PL2VIbhcvUgQIoSgWjOMCUFu9qy4ObXq0W70k9b+rOaP+rY3ZfikmmZif1gcWLMaU69pP4zgeQq/
x+HkqVV0OxIpr+OmPohycD+EUIA9nR8aFs06qx+TEaXk5pZkDgqVT6Gfu+037Wn0Aqf+VCLNe5FB
QsjECkYXhJoVK7YyeHHZpU5gDL5RGa7VKL9DoAxcN79NN7FSUTC/wrJ7rc8RxOtF+9uyZ4x+9qmk
BSqRIaJWmnmuj01pYuzb6J3FxvRMG0pcuEyEYHnjYFNMmmczKj3LPkvzfcJkdcptZ/d+VBcYlbbd
xHY6gnx8Hx7G38luuDGf0Vd4eivuhY75WB+uf5zLgiI39JVIIfrZWYGwlOPWRkfaOG8D9HfVof1K
fvE+2sfJcgVx/JRXOQPp1HqJNNoDfe4+ZneWLpvSvnjwCQKECBjlSahEJfQp0FfIsqcE/F/6tz5v
99lQSixbJkuITQrgRqNoQrS1sGTSZU+0/5xbPwlgrAIieV1eZquCXoKjaPsRscFWRq/bLTtzl/rL
a7V4zJ1c81Tcz8fUy/ZV4l+3Du4GLiLhyjgENzGAQElPym4EsUzV79soir2GtjeE5C+AHzpqNN5b
qhR8igeKa1IFh1GDCTgYgn7yzMgfM38sMHyZ/l2RbyT9GjY/2/nVtGS7shKHKK6RxJgGWXITe1zY
mfVU7S63Jz8sH1ghGbW7rOScf0dxaawdbSBkN8MAmlg+zpDvBzQOB2C4qYdIklloMqV4tri6bIth
ZpMy47IZe31Xf088614/5HvrhU/+zp7qJE8KeL9licD/x1axLUsAlGhc0MU0bABqbBTOXnTLcTdS
v9FcwI2nbu9NXxpws0c9QI4+/Lh6O1kMmANtXiXsrbi50jYjU2+YMRx0Xd4H6s3Y7TsZafVmJsXe
RQjeK0gaUD7qyNWoXjqMHYZZccxR8tm2A827EMGDsURp+yqFByPk1HYPVfZ4/VLLlBC8lhEmvRlU
eIvYYN4uwuRQDuAVyzRJ5i5TQ3BYNcv7uNSi2ZuW8XVq9ftEkwFybrun95MS3FPBUEjMywXlgQq+
UF9AIq4ZpZP12ecy/KKN1EfT4fDx0zNVQlGfMlCCFweNqZqRuHwzgeY2M9Dk28fL7rqIzTQA2yOc
gg3DNGiVn99bQKHwPm8yezbI3jKHnvr95HQ3au9Mths4IW5QKEUJ2/peK6Fi7T9F4zqxYrwSYvKt
GBKHjF+uq7VldybAkjjpLBplIvRnmIZsmLQSDM/Rs9kD+xMlbEtGb7utxbsQwbgt1U4BXhiNHquU
B0MZTpWWfRiVC45mrYhg2XA/RgTqltlLwSxopAvd6bny20yX3r9+YjJlBPue+5gQhqeoV+ieOt7E
usSW+f9fDLRrRQQ7G4nZaAvYILx6KoH8pe3KWnW1IQHyJuYkMKmvx5kkZdoUaaqA5cLWP1pnQrpZ
BKQJdHT4vWgocHkiVy2eWX6fLJOb9M9q8AdJO9jR/hHHT3gVE2jIsONaxrMXND+Z+Z0Vkqf15fIP
t4WVAMFZt5XeRj3GqLz07xQlAl8/sF1537oR9h0NRzX85ovupx7DUy73Yk+GWLN5p1biBXOvIjMM
9KJFqhQUp8hCME9RigFSyh/EJOAqaIjmpgYMDOHxMyh2oy56qwE41XBDlH3zYX/d1red3kqEkKxg
EYrOVgCnV/rkaUHxChN2lmMcJ2Qq9o4eeEVWInL79N61EowRGz5Rpw4FREYuX+OLdurokMcBaJMN
+MQV9Dzj3YcJsd8sBoMgqkn4YQqXLiubNi1s+Nmu2+vGjzF6NNonM/l5XTf+4S+utvmPFBECKFyS
mBkq7tlc63iaoDJn+4V+UpLpD8I8itkYC8fCsm6KhRJGy3YkFMm63gbfksL82pmyJ91mHruWwZ3K
6hYHZpdabVmisuRxw9APdK95mZd8Aqkiz2TBLYJBdBn06aZ1rDQTPlSXLzRNULPw6mQEUPVtU/5l
mzJ/KBEi9tkAa8OScjYRdVPiFPVrO2oOkS3HbBoDBbWqbWBTHh2G8/MLp8ooYl2Dnc/fafKI1TZn
VOQc9pu1BFDY/yNH8Laz1lZzG6JWy9Jdd1vtpsP4qKNh/eU/rAqT5E28fXbv4vi/r8yCYc5Zn4iK
CWDtb6U9qB1zMGt6/R5thuCVSoKDtfq5AxiiPgHlqvDTDLS7A5GExE01AJAA8lMsrmGu41wNg8SB
lmU90gnwg8af8XF09nxdC5kIwbeq9VxZE0lnrwkeACcxd6dhkEQImQjBxlpOC1mlZPI0rMUpA3WG
Lt7BN0jcjUyMYGJhTlQVtAt4gVUvk/3KqDvW/+sH4X/Dyq60aGC9bSG/w389k5g9znoQuylGo65/
lctxGx4KACdhqzrDxRQ5aLWoAluRFuPp0jsG4JEKkNKEe+vOepr8zv0XjEz8I1xEhXeBb0t0K81i
uzEJCfFE7ryMAM9ZcdiNdihuptPgN4uT7mR0Y9uf6x8N36ohK4EDbbG4FEFDc46fBoqMf8BDMzOt
UHKJtn2PZYP+mB8qJsvPP1qJpeoRMwuLl8XOgE0R7QDohC/KHeAmvORFBlq/6RZW0oSIFFu5ubCe
4g1NnpLqV2pKbhP/ay8/1Ls2QuyJiRpXJByRmYMeQRn2rfJctLozz5/M/pvECvnlv5AFInlgEhrg
VxTBzcx5LJVhsDTAX9t7Aqz3MPEyB6DGAGcAW9LH98n4B1rJE1wq7eEVtEkDd2yKbSUgRzp651Bs
o5dgv/Ry0LbIuh2bX2slUbCNfiw6YNLBN43RyHy1zey9mUvBjTZtfSVFsAm7URRGLRSHGn10S1J5
ylx4RihLuLbFmCog4jRKNLHMxbBYn2aYafWM5GCHJx2TK7UkF5eJEJ1s0zehbaMYurQns+BbSor2
Jw8zTDL9Vwv+J6wcg1VXZKIqsn2zsp70Irg1SSVxCZtZz0qEaGed3bOlwh2a/jLnn8DNIq2rR5Jl
CY1/1Yvbg0mONx5Xi4i7v7lOm6zU0QMY3ToDf2PzzXoFYNsjh51osWygZU4Dgr26cpoXGbLKppdY
yRYsDq1JpHUVLA4Q605NjrS/68rZKQqMShyue4lNk1iJEhzSZBrTOJIFaf7SOMNM0TOEq60WyTeT
iBH3g8tKb1htzpM3VNZPa9SOwayetD6QfDXJwYng4HWi2Yo2QUw62N/IrB4MU/8e9dkDWIt8q2X+
/3R4hHvglbG3dk8Giq1tL+sPtvZKqsMSfbkuYtPFvX8fIqRfI2t6WiwwQ7tmbjN9L/U/aeOCbPW/
hk4EpxC1RWuwELvzk3lbTp/a5tN1DbazoZUAwSUktFfCGiAY6ERWt8MRpU8s9RmO8Yuj68fSoCAz
NcE9FFUW1IZd8Xf4qY8fVfbQWp8lKsm+ihB4grGxkjSM8VXujJN2C5J57EWaPh8xs7G7BVQMiWG/
uZsr7oiILqFgjRXWKeYWTIfvpoEAk3PKRrtgZz2Th95jNRBzUxtIkrJVi+1a2OoDCj7CsoYo0FsU
o8hTcFccu6N+M92YuWP5tXfL7hLMjRKnu8OixE3qaMfrZy35nBfla2ZlGstQoRrTT73qt90+riXv
TcnXFLdc83lIjFlPeBpxACqbFfyBj6WqaakG2LGILnqlqFm6OZz5c4DlrxbNDtoy37BAtlO9dVJr
MYI3SvORMY6WiQ757RyeiPVidJIW09ZJrUUI3qjNhrlgqcpTIZ9ppyiRZA+bXdS1AP4HrDyqlWgE
iGIouxr74RaTmwfDmVzrxKfcZLiyW2nEWpToluoWjaUFlTTFLAwf1zl1GVibvYiZL5Wt6f7H7Xgt
TnBLaFkkzRIamhd2t41+iIO79E+GEalGVQ3lBhVoOYJGQbiUBKsyM0p2GoCtLV8xHoy2BsiRtHK3
9eBcixK0YVpoYRwePp1X7jgFcOhTD7RVDgeEzvayge5N015pJvjbpaH52HfIKid7T8NDl54GRXJJ
N017JUJwsKSuO4VQdBQsMz32CgVnLXGvm8BmKXx9aoIj1a2UpLFWYxjhVH4p7zlpssbZUqjDPWj1
Enrp63WRm0b+rpXoPafICME/AonUStys/2p3d9miOJouubj8dMTwtNJMdKGlMS7WHKPizki7U9Pq
aJrfw4W6RqE6Qd56imw9Z7MusJYoeLskSfLKGtv5baSqwGJ4vCefJ1T4C7/Yowd1/RwlBii2t2iq
43LxKBTkewNvdnMnJ/GWWKCIPRhlaRSHGZzr+NT70V8R9s8V91cxOyNAMfJdKO1YyAQK/iLuI4Ug
LOHFCSG4VuBXlKT9MgmCm6gCNWAYNULbhSMRMDS4ZcjA2xFDQ8/eBqudaYkgLKo5LP1Q4N6OruWg
/ejGp+pm8OkulfKYbV+md1Fc21VwAit9ZiTWyIe9daApPir57zQ4FrJpwc1Dw/48mEgJCOlFeiBz
TNR4yPCICbIDK+5pLEl3th5JdPX7ws3JS+RTKmVoTYCuosydtAZO7GOn/TCGr9dvzfYlXYkS8oWo
KVlJeRPJ0n3jxPmYwdRDjv/BbGSgKfOuC9z8Qit5whdKbVPJ+xJHR2OKRfDFaYzTUj42f2Z1K0HC
1QmLTEuYBcWAfn+L2tqN8fl19EJQq0Yv11XaDhorUcId0kmZ6FqFz9Xt7tgDJ0sZDiio/QWnujdu
wgcmmWTbdHWE6ii4Y3QZo16CleeJnpsFxjnG6VB0v7t0H/YyGIJtE/9HhhiWljG0STTj+BLT78dT
Wf3B2DAlDJwBDK1SDG6c61BNY6ubFA/zmCASLU4dyPAPt/3OSoSQL1BLBblpj+ln08mOHDQ4vdP2
1qk4/QuKum2zfldH+CT2YukAcUP6M/SorC7eCK6KxIvvxm8GB9t1Mz//BTBJ/7rlbX4kXdcYvCvD
cI9g40y1kp4l0NCuHtPptRn+x98XDHvJmgVYK8ghZzXGsxYGHnb76ypsf6WVDoIh1BEpGxTTeJag
78DrfFAfsy986BrIm8/XZW3em5UowSAsvdc1LYGoLLwxp1+pej8F0m4I7xle5FkrIYIlhFpaL0qH
M7MemuP8AlI3LKVHh/ZT4cp2uLf1oZTwZT0L42rnd6jQBqp2NvyAYYef7c76lBflrkmIxGVvW9m7
GP7vq6DaRXPO5kRH5tj6uvlkGZIn63YM0t8FCGZcNoWZaTUEBFhQeEqfK/jP+cEyHd6Lk6++b5a7
0Kv659wEs1b7kna6Ad9m33EK0OUwVg69pWi8lNg+HAEJfLhueJveYSVQsPFEmZeFxvAOtM59oj1V
nXUL5OEpTP8km+MTfjo86uWODu2LMh87LGPYi5/0u5hKmmOb88Ug/fxHgJCZtNakarSe0GtWdp3u
AnqhdSIg/MDMQWrq0uCU3HNgY1k3czvGrgQLtl51ttIVJr7Z6KY/dCAxAcv8gOKDF3wKyrcBL9ku
2qbZryQKZl9WYzXPoOjxBnVy8vIzIxLXxz3BhadYCRDM3qitdrRapEIZCnbxyfLNPZ/WkE09SY9O
MPdhmvoEc5kaNhOVB3AC7DiOJIb+7oEjiVmr8I9G46ihIyTZ4OjUxQkoszSWJA8xhM6Kr2EQOVjt
ng3Zeve2KVJQT2HoUwWzqeBog9FYAJuKEXt6x27pfvFaN00dxbc/c64DA3NrxYsMlWfbdWBQRDOh
GR4zwk1uMWZV212MoUO0ob8kLYb+nGVi8Uul6CR16ViY93qUJX9n/QCsWKuN5sXJhiIHA3BsTuoR
PF1g3TSGXjaRvRkMVn+ZcBydaSWsaCy0icgXZh4S/VC1MsigTT/2LkPc9YrrZMHUIwr3Yba46uTq
JZoDE4Y1jtf9pUQXcdLb0OMe3RBMneW14Ta17VMVcGJJ418Xc4lcjH44XekjeDOmdjRsIpyZsSeu
gXdpvM+Pmg/GIkkA2PQlyDdtC1FH09/MahVCJ+z8JVmCul80Dt+SZLmLZyZx/dumuZIh+Cs0AIqw
57WC5cHYg5H5LvCsl/CIFRT0O5K97BGyHbVX8gT31TElK4KombE963Hgv3zPXzzpcfLnY+TLAsDW
CWK2HHSyaPTiZSCYN4Yd66jK0VJu7PwHLcqHzJQtuG5Z3UqE6LbSSMEAHyeUGoDykqD87y+T5NWz
6YvXMoSJM3DkTZgg4OV5L3pU/dSPsBlUgDpbc0OX3FiPf1KXXQsUTBxEv0AOC9BysIKHIX61Qnf4
MHg1btFahBCaiT40Ycin6Ax2X0cHI3m+fk23vM769wXDNvvRttFhnb0WFVJDvwGUg5vpp1E2sb55
g9aCBIsGxndTxioUCV46jz/jQz92w1tOAcfHkWXpu0wvIS5H6jL2RYrKb9Wmtm+Yk+ZOuv23ns1f
0rDoZM5u82Hy7uws4fWjBLleVykPEPpzhW1C1rtl/HnIdsOEzfcFQHbpZ934nMqQoCQ3VwyZPVMq
suiMeAYe+/Fj8yfDwuuvJug1ll2BTY0BvLQjan7GnV0OrlFNEve66Rx0wilUmKZdcq7aAzPrDlJU
wHx36HUZv6ZSkhBuyrBVpmPCh3OPCz5OtWMtNpNs8ere9MMqcarKvjFkA26bZvcuRdy3TAjgnswW
34MYX+3F7QBtp50y2VfZloLkzwAhJCbbhEQpts2pMG34HRK89liZjamLjTGH/tF2rq1pAGowbRR+
L/YjFtAbFLyllsROuRx4JOJAFW3msruxdwFb8TaiLqubb9YtbA2g4hhQsTALJijYYCiw0vnzYHTR
dncLLzwFB2vPext/tC0BIi8kuwbwUiDz/AVuZQDTKVM89JtfgOIe8OKKETjCuzxzl5PmIot/MQHJ
4V73u1vmuJYq+F1gGSW0mQ28WjFzpGlO/a2oZTF3M4vHpWLIppHEA0L1XLUZt6DvsfLrTZrTeJNX
fW6d1i1d5gJas/WaH2B9OcnSeO4SxJcXCJEYkjF0qk0RDIhEzURaBcapTfdWdzQDw5npM1P2cfuz
CXfXj5FrcCEM+KMaUG4wEyf2fKeiA79ng9kCpUSZIbuh7UPU/1Cqv/AmkzipLVcL6/hHlBBR5qab
hzmfEYmVW725qRqJRWxd6vXvCx8rMdsoGy1M+qbEcHCrMWTsqmCDlnFIbFreSg/BpXdTAVKFCLhA
SZwOKJp0gRM32CsuO4lC2weGpxweEMC7EltTfRdWddBAkEVzbxiZW6myWyQTIdyiSg2IOUWB5pnj
jUV+mJakerZ9Vu8q8H9fPS2KrOjiETionsqKXxMtsbqvY+xx+nbdijeTI9t6lyPYlgFEsCzVMGKk
YAfI3Ok30Y48Wu6A2Q96GG+IJOmTqSWYmo66fZja2ASAC3Ki4pG2X2tb6sTJ1t1EF0+z+V7sBaxn
ZZqYiY6wkD3sBmzN5PvKH3yYHejkMldmCZsqvQsTWyo0NlsdOy3Y0QEW7tQATLxIHhez3V//UpsG
txIjPDEyrZkGDUVbr6flk5ZGJ2ORrWlsvv1sZCg2L/HgDS0YXRYbi90yGF3jDR7GmTyAlb7UXn0s
Top0sm5ToZUwwfLqOqwDsEyhnGT8ZWaAYpHxNkjVEYxNzQMri02sGg3dvvzb3hsYlrE9WwPLPQH2
quwtu2kIK4UE91ZUoLhnfYHe2vI4orgRvbSGpILC/+KLoLMSIaSSNDTL2KKYu++r6NmOXcV+rQpE
1pY51Pr1Bwb3Lkt8N5utqamkw/fRSX9IOrrvqta/LmIz8KxECDatEwz+qBFSEWLe5PpuGbGaiq0F
U+oQ9OvnZnGHsfKmCbGtmfEZo+Ir69/mN/M787n9CpiQ58AhB9kc+bZbZYCZNhnVsAfC/6CVwMCo
hjGMSe/NTxPWl83DBLCO8Dh+xXuGby1LDnL7Lr2LE6JRUkV6Os9It5rA2EeL5ZWG8XL9W8lEcOtf
aRR1dqbTqScenR5geQH7cf33N2soaG9YFM8wU8cw3bmAsawxe19iLFAHVXu1016xOkw/IRT5gZM4
6mvgNzJclW2d3kUKZqGixBEvDUoQlLlBfGv2kr4KPxPhujKsAVnUwhsG2EXCmRmd1rK8wSPGaOj3
/JBmP+1K/3r93DZcwpkM0Y0iC62bGV22EZwZaR+7AwFHN94Ndfmt7WTT0BsndiZNcKl1z8yh7CCt
9JvW5xi2oT84tHP7nfpr8Tu0d2Upw5ZhMPBaUID0Y50Ks7znhkFgFGlWYAk2qFwOpxV4YIb/bGgO
23PgDnbUHvGovn6qG57pTKZgGU2fWknWReg+ZCcLZJjK6Cy/q1zmmDYNZKWa4CbaFskDAYgpsrth
l1m50+TjLk7N/1EbwT3Uip0EuY115RbLLKN9q/bHMXzW0k4iR6aOYO/zUAPGrcb6jJ6Q3dDPRwMv
lmpIXq9/nC3vCowadEN1TgABTMFzi9Dqfq7LukNJdweUAY5qHDrFzwYFPdMlP5OXP6h6nMkTzm9k
pWU2I/TqQtsx0kfNujfzv1NZdOfR+8JdrNQSjg8wjIHVAXXJM7Jx1ymnUvmO6T2bneLQ7ezEtRfv
+kFufq+VQMF3WFGqcbwGDDVYqaNmPkZWnbKU5CwyIaLLyIOmYxkqKmq4o9HNCCRlIjOITbe0UkRI
vVhoNiBcxgfqK5fnebWbu6x1lvsYHHQUUNe9I+sjb7gllMdtHe6dIVpZYusiT6a2bmt0zYIZa54Y
ZPewH/uj/dqXmDgg/4q5+lJNXpEHzAXDlp9livEktBJVDyYgXRD12Nm7vpJ8qo2LdS5AMIg2BOPD
YOXII36Vtfuf4armRj0mX7B1Bxi3A33+qAVygej0gsUaLAyib1ejNFKNYBm8uYeA4amc8YR6uS5j
80vpqoojw6gqMkoha570rNWbJMWMauwoPVgYwAV8r4VOsGsBeqv9GO7+xejYZcqJksq7UHEzvE4p
hl86DFe1PofCjnZTtBtO6EO6fE6/GZ1Gl3hffpHO3ce5RCFO9lYfT2S0gHXZVZ4eAtN32lUGVtDp
LpbRjm5aCmIxoC8s4EVcFPj6ng6lbsBSOLBmtos+Za8obh/VHcd5Yce0/LCr4hUqEMQDsx5Lv6Lp
B72ZABYI8jJmuFPkxGnpkEWS3lxG/XMhgvkPVd3kzYipaVrHuyr2KXseRx3bSZIvtVFlPhck+MQh
yCvscGSI+5oz3Pb74WDiFeeRXebHn2SPA+78RLswcLtUAwV11RSrYdpckKYsMMdqRoWnxqXXjcwb
CdqUbX/odR0cPrKFmEufj+bASiR3ZKvHgl0UQVBxTLd0cWIGAvZf6fjr+q3e8oVrEfxPWIkIyFRW
RYHhq6V9Yuq3aZHk1bLfF2yBBg3S6oINAIJ6YPHBjCQ94w1bQ5lF03XKOHXbRa0FXGBpYZWDp8fD
Trd+pRYviHUe1tyvH9TWVT2TJGjSRFGY6UXEq2HKJ3OnHYLbzMLyS3Jf+COfixufrkvcOLozgYJ1
t3WSKnEILOSI/oqKG3CcXf/9jQEPXqJ6Pzsh3Cd1NGYlxsa8udklKVatMMY6JG45frLH+258qqob
u5R8r8vkDJUxShnvFXJPJHjXQa+xWB+ZnTfnoVMnj3Z/a3UvUYnV9NYJ2WtNJFpunCImfTkMFMZO
yUURk7ZGpmdVOHhhHGreQM3So4PUFUmkiNXLJAQBelvbgzeiolTT+jH6gxV0nNy7IuKKUt6z1Day
svXo7DNqe6l10htb4lI3rhOE6Laq4pmtXlCdKCVmG6cWbQWgfDhBxdy4eKAZcuZCYtxb2cSZJMH4
urkOk6S3OlBUkb2aHghAX9o7xY3dht4YOz5SIPPgW1f4TKaQwdigEwvBDbx48Zf0jSo1d7X74BMn
S0388ebDjNGYM30/zAsOlCK3In2soCLBylo6N062SG6T5BTBi3PuvoEEFoEjIgewjO7yWvO4b/fM
r73sfiwdHRvV/2JAmFwGwjO1+L+vQoYdVvC184wvB3DpGHkgx+4Nj5Xtcv4d+STIRkJ2Jk94poLH
3NbaHglZjFc9BnWa9m/Q3ToFORHZBO/2Nf6v+eMCnKumjmOgLmE7YP7jjhm/0352JT5XJkGIt324
zDpAdPGl3EV3YRM8jY682NUtt/PrwQElxkH/cBfs3BCF0AXeiAi7mwEmuM2bcXGG6WGUhUf+dwvZ
0dlHEoJVHUaLmdEEWTNoSizFDUA31suGM8TgofHcizF8Fz7jRqkgxGbRSPvYmH311B0xmnNYTsaO
HGTziBd+QpQj+Kba7Gw7TMjst/6y46OzYYiXcAc4bN21f0Yn/XjdKsTDE+UJfimw50IlBUhqTLMB
UIbmhLqXz61EysU0gSBGbEWoapiHYwq1TCBRKZiTSLz8twYuK+tlBjt1syeBq0lM7yJH50IJwO7w
H8b7YcLt1dSw6YPEnv3RVV1+ltFDcGD7zFeOMn970akSZQnXN65AKDDZiI8KjhCsh/ELczVAMWr+
cCf3SxfOVxQn3OWm1+conrTZj26jxyxxMo9fZOs7dTQ3/da5o5SKbMtQMJSBxivGPDEGJbj7YIwB
W6ZBIoYJ0bs05++5jObqDfRlfZPftEJaaFjgHELLRbhk1CjLoC8hQznglW/vKw8IJD+A2OFidfjz
4vKJmtT7QSMnjZ36yHGxZGghW2rqKgOmK+bJLENUkyml3VqWOvuakjuYpM6yCFdCkurIhAhhLC5o
sBQh9KwyxY9p6uhk8RVbPXz8biPxtHGgaMhgsuw8pMSYskmaFmKocqvGN7aymyz/uggxQPIvxh9A
PMOFa7S5pquATHTstCRDNPvF8ljrp7xX3YDc0qRyMm13XZQYvt5EASvb1DAaxNfqzkUt4VgHSTvP
vl19Keevw0fnNfjvY62Sr0VwMG5D8BZZmqD2RKfZr9Oj1u9q/ZbkMje4pcNahuAlyiauIgvLK35/
GsECkO3SO3q0Mcha8eB7A27pb9cPbev7oO0Ci0Yh67LEGdf5oodvh1b/zKabQBsdUM2ydrfI9nq3
bBrFHVwZhkCJK3z+eSK2xOqs4vjCHDNbt4BOJEyClLB5eisRQmzM6npOYv6FUrqLlmNq7q8f1vbv
o92LNyIzL+IFYe1QBwxfJ14OZDiWunf99zeDO8V4GzFstN4vSm5VamcgtoIAdW/v1S8I7uAsnVy1
fJuF/BclTDFffrNp7B9ikReDq5iIPP8opb3YoLoZeDbBV7PAeOcFt8qdsWv2mWv+JVFv6/xQUKcG
2tgW3IJgAp2qZqnO+v/EW+LyII+Oph0cGp8veDfuqLm6IvloF/BOXEcsHgA2mmBpGTXicx1Tqod5
m0PHaYfldbfeKyBDK/f0Mbsx9zb2VdtD+PovXnSb2uKZBXhQfrRipKisBoVVvEZ81XTKL/quR1vT
/lzeAbjRaX7Mn/7Frt3W50QFUOMXGWFSbFhYixmHFEBCfuepLsF2X5w6tmegjYo3K3Jfib1uXWmM
71KD8y8aVBx7rrUu0bKuHn30dN2suFPq0Ddlmxf80oox30Z4wmykxffmhbyiavN5yWIdOmmRO2DM
In0qh5c83Ud57EzLh+daubkwLPoghUczGnWGc3MZynwo1Q6ZaPCiYkC42CWFU72Oj8uTteeoauyb
rjuKJHZt3Xx4YPhgHCeyCzEU52EVtR1FWjG6xRGEZrga6b65wd0H6E/xIhtM3vhyEEfhxDh8MgYY
zpXszVIzgB6PO1F9zsJbq/8h3zjdsP8zGcLLbgwUhdYJVCL7+D59Hu/nyQ0eG37ZYyc66LVTpq50
LGfjCpxJFXxMM0ZhwUq4UAwGeib20qNdDDZu81QC5UXWNZYdoxBwLBT4kzqAMMt+6Ygft1+bWVJG
kZ2iYI40RUDTkBL4Klpzxs8ulM1BSASIL68cc0wAqoSAqfncklvSyPzvpgBAfeIOo7KKOdRzWysT
K6GgYedJ+4yGI/jRPT4GAfix5JkjDY+HQZLUiBIhhFja24w/w/8UXcbUJWNAZrxXu/leX34WtQTG
Q3RJb7+PXQ8V2SCY5cXL2gMLJRyGtvaSTnNygmH30NyRpnroyU9MYRyKqZdkNhf+ASJ1FfGCNxIA
fC3OoheD0nXFotdoxkV/6bd96qB56ym/4ZN8K/XZMZBUg0TTFgUKtzezjBbQvBBootpqj3ecJKgZ
/esZwaUQMBZjvF7FJCrM443EYPU6GIN6KKYYQiz7AbB6RvSiSueZRIfAu+hrGYJDiGMWRXWhlOjS
gsyON0eSzsHyb36kO/DA6450moknFOuIJUoUvMJYDUBDR63pjcorxls/d4sbbb+4xi7xmSeNHZfm
fq6h4CJmM26zCObn1T6Z3ebY70uXetN8bDARXfjZHXkeZEDB/NQudaTMQoET9AhicmPUQ6XaM6u8
MLhvptgpyi8MnD7JTR5JIJUuShlvx4k3KpC2Kd79YlKTIUyp2I6ogHHaHCPXAherBwq4U43w7xNn
egk/yYx/80QZAawkNMPTVbCZlHRkSLKy8gb2oBs3jQyP+qIa9KbTSoBgIsuCohSwhyqvnV3jxCdL
0heWOtkPVPuBx2ger9+zi3aaKE8wkZYpQ83GFkMDY/m9TpujaiuvCjNOJCsAJFc6sVm9YLn9FFZU
8v22zxILXkTDR1TFlXA81Hvss0+N1xf1gxIDcC2OPuyrcAE4Lfn/E8FdwMqNaF04dcDph4WwH1OM
hO0GQ/TXT3DTU61ECI+IABnjkCYkx74JcYK02IOxJcfC38elYDEbHgs5POpowmdqqgTMSFpRebHx
ldTukKJz+1G2L9RgdEPDvVVRxEA1Q9AkmkD8BtceeAu7i7PHRf1+XQf+N555BuH3uT2sPsbcJNVk
NCkQ6Y/DMTyF+3lHvGovBce48LKCHP7FVnKq0DSHJgsCL7vl0HQZ1vjivblXMDGqOqAhOlxX66JY
zM8N/sfEhBH+o4rnFueUjm1WK15Idwn7VvRPdrGf5wOrff7u6cPH0Dgqy4cDvyBWOM4S9CAFttBA
1XPXeZzuIv6ttE4MCh/+SLdDR1YV5z8ofr+1nsK5mrk6V41ahH4A/KPCo4uk6i77fSGxiINlWoKy
U7yxuGGaz1SJr7u4qfzAUM1ATxOLlxdDe1aXYhFTqxSv6epdGDVHfX5RStkzkf+VF6f0LkXMmud8
iBd9GhRPI78X42CrkTvN+0WGp3EZ/KCNRaCQhlVV5LTC19AV0tWToQdYa8C4F56GCBWKS+P/I+26
muPGme0vYhVzeGUYzoxysGTrBSUn5pz56++B9u6KwuAbrLVPdpWq2AOg0d3ocE5Qtm7p0vH2ab/I
AnvKu8IWhupsBHgamrHkj1dL0ct5bVqV+F3bu3NXuVmG3iW9caP4CX54LoFMu4qeCfQdz+4oZo4h
F88ENNQz7/yM9HGit7PkZzFcouZXYRLKiivvDK8ORZmL03ia7utGGuMyosQpQVc52qh1/pUpSXf6
t0FzowNyJbtpL4kKQDy13ApkzO6cK4OayRbxY+VWN0tPtY6pJIJ54d0tG1ESHYrEHWBfCakDGBtb
HyQ/zi5r40LS/fNG8A0Snz0k20FWBL7WOWVumDWSd1U8Ekxw4D2HQKzy9MPf/0Oq8n5wXCtsEFgD
8OGq/KHvS0/UUX+6SAueUUO+CeP8yCYzwdmKIlCllQUuuGUH45q65tzszq/z9LDo81FHrhDvVrAM
MbcOVK9Vts6l5MtV5taomjX7WkSDyFsGsi8OcBTxAkJK9OMlq0Ft1KYjZOjrEla94Q2raBkiEfTv
GxdZ5OOolj12qqsuUN+xRA1up2EsYKLQ1YvBDUqsAozYjwIUu83rGe8rpI/R+LNLdyCR/0GfpHWY
euaX84fCsYVUGuDBgd6Ejjo2klTqrE9yM5H8+of5Yh4VFGyrK+Oa7PIcGU57/y/MxMnjEb3LOp3r
QacjiOAUJiDr3qr9USQBVRqFzaAK6+9DDdj0v6CQhdzhHL3bintjC9gcWKIUk1rEUxSo8pWiBAAy
X0R9myeVdg1LMmigDGgHGNo3y7iRIaOHSh06+Efzpa1c+ziFwGX3M69u3cHXfst+7ZVeIwhjeAsD
1gtSuBZ6JCD+o6I0pl3Ls7o4/pAdjf6XtgIHRtDZywnQkIZGsudNCPAdGLswJtq4qnaKzQtr+Mki
zLzOd8Ix/Bd1k1P3T2Vpho5ICf/RmZtVjjNS3pKKIOYv9+Hmu6Rxres5AvvGCkSgwo8jr9kL392c
jYQ8E9VvzBTZJ43uVgrkpjkuiJ+Q57nfx+mzKmJrpvv00cZjbXQIywa9Gn3hfzyrsZpnewQyUJAa
9wvwcIfVxXlpQGWrBDeaY59oUgsBBuAxkHCii92oopaAIsfqIKmeH8xyp4hw+vgqsRHAxJqxDoak
NIEAap9MvBHWFK0yqweMxWPSCaIm7tHoKFJQcAqk1RmDnmTJjPkuPAXm6jFvgmW5XQdfYAI59ggn
A+BqOnWK/zD2KNP0Hm2qQxT00euSBfKwN5KXUdsTUJVItxEYiKfnNA9Wq3XPS6aHfqIUb20X6G6i
OZ+PR0WMpR7zoiM+yDb6YBjkn+OotbtmUquD3KEso616epSySdgJzF8ybfj4SzKjjkZaTGuLy4be
5mifBfO+Tz3g4ONRuewVTciJwtXJzUKZHW5axSaVVtl+Ecu/asm+i1XRTCrPkeEU/1kSa+brpSTD
amJJxUKrPQEYya6Lq9ED7B/tYJHdyBcFTZyAF7fapEk0Hax1qsNYYEOz467IO9tXQS6Koc4qzL9H
l/oNbZrR98uFKCvJs5Bo30Z45ihoLWEVZk3SmJjyZIEw40isS9nIXLzVU/LzvF5y9xJIktBIvM0R
1DM2ZJz0qnMInuVLqCmufsS46ku/r/fjkYAgkgLoXYlSARwVQaZJRdcEDCQSAszzKHGKTNbahviL
2WWXhkGyywEIG4IbxzEnmIXFfJFjoKXQYt3ZsOZRYiZ4+BP5qilrV/ulKA/nN08kgrlaHcYrokEi
tj9mO9iOvLqNRRaLu1ebVTDXqZOnujf6CWonAQffqC769o/zCaBjeZfAQlvaVoOjkFbij4VnyhdZ
KshfCjaJjTqrdZB7oiJfNv40lecVjbdPnzgF5CxU3EE0f7BPfKXW8tlaJGxRehxK36ieZJFr4rh0
lIzeRTB+UF3iwc7iEv0HDTpF9Uu1eWmU3xkyzk0nhBihfo5xFR+EMa5iboy1rvXE8bvjEFAwPuLD
O6GNBUwb6JwX8RLwHiGQh6Ys1OxpPM743dY0WyVSiOPLd22MFFkXznv6FAUo7+r9iyYLrkLQLgsN
NgfDaoxKS9PYA9TLtn1nXx6a69KnyfsktEu3D4qfKtL3aVhYn7EG70LZIY4swdRmpDi2X6eyq6pH
O63cshZcJY7N1oGTARVU0LJyMrBEjGkcgHpk+m36MrQvkdx7ehNq3bdPKPxGDKON0pRbSzYZmKXt
JnfWTddGKXX607lTvHM+LIZRw1RP23ZqYT9NpXL1VzN/bUSRMl8T3veLsZ9OnJlWoswm8G0Ab53O
7jyl4RSJHjY8G4pHNuaEHATlJ7U2pZqlIi4k4lOy7ksb9K+5rzwXV0Ba+2qFaD5tr0RAN9xLtZVJ
o7JNaJ4tQG3tMGnrS+h+ecOAcALpafbmgE6/iJL5/BUi2EdcYpgnrxoMPbROPSM+kKP1aNbyMe+G
4LzS8QIgip6C3D19aqCc/nFFElHVNikt21cezNDaZXflM4aH6GuNTj1XvZs8CyRyIleUV0DugGY3
mj1gDMUYN2mndgMB1tK6U3xQDt3rh2EnhWAxPOj356XxTPxbH59tGejZY+OtyEkIKQwHqb+ShM1g
H51aC4blKZqcx6yfBbvJPTDaNfj/0hjN1/qirwDvDRvYH+MCs86C7/Ms0XY1zNbp9dDk2ggbO0f3
ir7X5Qu1D3NDcEL0V7KeaiOFjcOT1eg1ecEqZueoz66k/FpeJIN4XRSaf9zaS+0Rom882+Cq0I7I
6N9Udtlgq7BHkzeBtAluyrBcC4hBjuGW17JbA889kT/hNrZC6TlurrFjta01KAvOCd3qaIipupuK
vJ7XPF4I/mFl1ExuhGiRsta5baLmFpAXbQfmTL/dp8/JQQp7oLdMe1EAztV1wAfpIH7ERrLjzkOr
OM2U6LYPJ1ipXaCShywad238VfnjPgd6ahtRzAYCVTi2mlG2/WGsQv2XNA2Az0jcXumCVtRWxDe6
G2HMRpr9kFZqZJpo5LBDxW/CwQqogaKkKhPx/rwk8XFtjB/upH4y1QZry+PCW9Lbucm9WeRJ6G8+
uWObNdGz3ChHHVdWK8XQwLqyvfYnaRZvIQIt5+V5dMORNXT3quifZC3t3NVZnHWq7Zt3U6CBiiaW
3fTVdmki2vxTvmV6kTfCDOb5V86yAZaEGfFtnbhG3bt96deFwJxzdWErhXmvZxUg+8F7Y2MedMAk
gLJPQutq8GW/9fAk9M5fYZ653QpTPx4SsGGccUHpyAfCHaBpXBND/Yr+NRP5eZ4ybOUwNhA8naYk
T7Plx2riFvExrn/MIiYVvgwLKTiM4cDzMpfISMsRPD5ICKTqk9bHrh0H5Xg4v1889wf6q39kMDen
N0iKq5Mjlmj3snqdiAwcL0kPZFN0Fuq01nWSL19XQ1IKVSeYQMY4OlKXFNKcPCaeeaMhQ1R7w/Mf
TyBTvd7KZJRgAfV7rUet7WsPySveNTDjmTce+98ONePCEizvnLbiGF1YMEsztisq6HF0L6GnK/81
iOY1RCIY491HiKedqoD3M/uL2Kp3SO49RHUpaNHlhpbbpTAqVyuzraIZXkIryuLJQYmqKEAoH0eP
jqAN323BbeUuCzMNJrijMEbBVicxAjfZcaUgfTh+aYmvjg/DIuhw5XlY5OT/EcEouBJJkp6auER9
9c0e7laUUuze1ZZwjhLBavi7t5HFeIgxbYqM1vzQLqneUVzAypO8HioO/os2JMGfsl6/6TnGFDX6
HMC8LmNZJwA6LUOHy1uX6sNUTN+n6MVIZP+8ieAacHMjhrlOQ9XKEfiq0USB+O7yDT5q53h2GzQH
wHDt/nRO921VyB/RMT50J7HhpWPE61q1JnaR3NQ5HJPt2dXz+TXx3ATFjP1bBnOf8kwCfqc9WH6m
ye40BYmC9ufu0IpAFbn+fCuIuVDjKCH6b1Ebd8iuPKhBjsJyrIMciFK8iLj4RKtidD1bk67smt7x
rbjz2kl1y9y8zzCno7ciQ0HPnA2GtutiVB3t8YpjOBOqd0Xw1ssDjchbN36icLViE8vXQeCoYKAE
JXr0a3z063FjOolVOdYb9LO1o6NPK/rxKPiCOIjgSwO8Bx7woFk6YQ5I9dKSpAhOa73JJj+97e5G
JOL7djcH6UUdihwW1wxuxDFv0FhW2rpVMuJX9vX4czUf6yw8r+98PdyIYJ6hVW0ukl5BD9UQUBL+
DHLQNqAl5cgXYUzToz9RjXdRJhNVTomjriNae/xFyy/aKnJXkntyYx9LO35JFyEJF1cVN/IY1Zij
WpUT+a1Nc/avioAiFqB5EtQVwpkc7gXbiGIsYQmISJClwcDLVu2Ww220mJ7deVYlam0VnZfJxBT2
0FnJUKFxDQgWu/6g7M1DdgDWtSsLgRgE2mcythDPTj1ezNbxsyp1C7t16+KXjh4KgQbSX3xOLRhL
WJdNOwO8wkIgSJ8BXSgFGHQPe5Awo8cmnAUZYL4z3pwVYwzXCkh6ejTDawXoDqFABbHfA7es/41t
/DeILVTPzi2QMYkzCKbHeqG9hijRT9dNiKaGJ8oC14aYszu/m/RMzsliLEZhO3OyWigV6RoQaJzn
XESzIFIKxl7E1eTMk/Tm84FFbwENMy1vQRUo6KYRWVq2AtmQlZRklhwQA8pA40NXMEGs3gG05V+h
3PAuMEJBoAQYaFTTDcZW9HnUGHYLcbZ0aWVXRH5KUlf9THSBggr8Boo4aBJiLm8HBrZuqiEl6bVr
a5B2KcpU/ZJ7C+od5xWBtyDEMWB+RsbZwLwnFGWTlJDzxiqbCcXwWuvcYUQTr+22a9B9JijbyGEb
aZHNKYZ+hZGIul1pf6vLoB4fzy+FqwtbGezhTGuTlrGMxtLKfcPs+YtGp+gCedd72U7UOsvT8a08
xpoDaXgy4gU6vqwemY6x42Wf2rY3VHUdkQuaBz4ezyglth5XCZYE0jUvl6Bti9NfaaOoOs3TAyoB
XWNII6J94KOgosuJQoA/5Cvml/5naiKjmF0v9cP5I+Lt2FYKY1PlbGqRn+os1LhqDI34a4mu2UFg
uflLQbu7im5SQEgwe+aYS7XmekSP5SrvwjY52NplOgZ/vBT01TvYLPREohx1smGqIoEHz/EVYwwM
vfcn/NuDeO28mLfBP8ZSW0DdxRMUWBtop2JWMxSKnmXKosEraDvnAvG/7o/IKds3FAtonJCPKAPJ
FyEUcE7qg1hGt6N5QbicljoMwqVcXpb5Q2kKXtYcH/RBBGPlhlSulk7OoAzZoWn3tSgq5n4fSQHw
iABzAHv4UaWlZJ4iXa4B0gSeYkP5Fq2CBXD3iBoAOq2uIkH1UUA3JrqWUgGDYXhFG7t93fpk/WMA
VbxXAASLmiDSXyiesX0XMRphVzKbBlpvlR3tVyoBzUTR4CVxcxQ9V0bdPshizr0l60BiS0PuM5R+
/BXno9QJuOK3qswnQn1wFqF7FCAoJnAfmR1cMbUSG3YDhFa7CdvKQdm4CYg/r+ZlYfR3568SPe+T
pW2EMTHP0EtxA1xzx9eaR8X+IslPlXJT2TeF0bl1ivFJ6f68QI4CggkBozcA9NcozdpH/dDnVFut
ATbVmRoXZDnXqbkIKuIcFXTQMEpbvtBreTJSmOVxbEcRHhSV+XVUv6zm13YSbBtXBIYMbEQH4E5i
PbfSZg5RNTR+O3rhm/q8jwAqZZuWd36zRGIYO2fN0pjlI7F8E8SOA/BbnVunF/WOcE9ksxZGu/Vq
TJJ1hcmxSIc2UeUCnWWCdfBEGGh9xZA/bM9J50jZGIU95bmFTrKXErgcbfXnVgfBJ/0yhdc74WKr
5XGYpSaF2ey+o9TttrOrp3/I5UEtDu4k/CfayXDbGc1trNGM8tpEmDt8qfW9ZHx1RAM03H3aiKB/
3wSeVZEnVgzWIiwj+7JW0tdoIoc/V6ntKqjKbUSkg5lks+w4vpHvIjzg0suqF8QaPK3dimACmrFW
dNLP0FoLrESVtpsV3ZV1gUpxivMfToOxkk2uGl3VoWetkW4T5WteHQ3jguRXZnXTLN//254xRlLv
paYwCt30J5B+R4DYMObCHVZRaYr+ZNYWb/eN8c1xW9eqZRLTt1cwCkr19N2os2lHgLkBfIfBzYtU
BOp5/qh0mUkrNQsYl+Nes9H5Xu0ymxxBo/DqlHHjnt9BTvi5OS2gYnzUOoypQuuIY/qrCeJv6Tgk
CUAqbopRBFciEsQYs2EqSruZsYcYntOdX0bZemnkOZUTnF/Q+ZuKYOrjgvI5rm2rho43eX6bNfHl
qH49L0F0NIwtKIo10wB5b/k1AP565wvQj7xINH3PqyR+OBj6KzbmwADrQjSCBNU3v5DsbYB03a/X
2Zfiq/oDvFhvzeYiUDleR8gHoYyB6IpGUadRwSHtnZv0lgJ92bdJqL2YN/G+DR3NFdXERMfFWIuM
IMkI14TWxWa4TuZvayIyeiLFY2xEl5WklFdoeDG9dJ074+FbZ65uCAIP3tPnw94xRkLVm6psJ9hv
zE8eaAKu8ELyOOxMd9rZrhLIeztQBZ6PvzaMMmFGAG8GdvbW6EkVDeVi+WqnuQkIl9AEVavhnArs
rEgOc3nLvFIze4ZNRwjn1mqAUQuvAYhnLEiQ8a/W+3qYyzs2Jih+MwnakFxqcSBDjOP8On99RWth
ru9SlFaE9BKur9q5ub2XjRjUC0EqgrUUrYW5wJllLk5qJ8hREEM+6gaGHbuMYHB+yZPg/JL4l+h9
2+iSN7bCMjD2mg42EvXx6OdJt1tSUbe2SARzT+1UQqt+mju+qtwtSFvGgiWIdou5pZKDakPbouLV
6j8k876VRm+wBNlDkQzmhspJlIOQjbqg6sp+VcqnOBOsQrBLbH7XUqUY9EAKDaeJN4/aoSxbQZjI
yxvCzvxz2BbjsXO5yUa0gWMVF+XB2uU3VjDstCOFYQR7oSCYE2wZy86YWMmiljOOpSvNq3lE8cIZ
vUx2/P+kwCdvT3vqVK2GHevni6i8ycbd+e+LlkHPbXNB1Giy+zHFnqHkWK2h1d0XImJjXgXmw7nQ
37CRUdqGaqwatKsBwDcw5ShcWlDuZ+B9qHtw733iLb1VA+bOazoAy6oC7ia1DqZ1qfdhJ9o1kTYz
d15C77pqD9g14jyPy/em3p8/lf/hMt9Vmbn0/ZBXLepxyAcYbg9eW90zflAMxSI0guqrrbjqbjmI
y+v0np+G8+9iGTvQlkY99HaEW2oQd6ovQa3l2q9RrbsxaoK5cjWt9+dXKtA/dtapL8dlaIoGfrq9
X+1Dm/2uP5OR2OgDm3Zrc6nMEiBi+VFvX3TDhMbXdKcV6n8zCDYTCRBbbwDJCu8ZGRf2azOhMPyn
gMNvz3kALAAzD/33J+wqEvBfFEXtLb8kN+WMEzLv10o4V0l/6IkSvEthB3OqUak6fUQuSkfrqRo0
oXU93UaHEQXaZd+JUjlcBdhIY4x2uSZTLLUFVE79nffXVfpSlp/RMbpjKI+hwZ+FBp1lO7MaCbH7
nFxW+WHFc9EUHD7XIGxEMDYnjlIyT9QbVN13I3scm1/nr4no+4zBSRUpt5US7lNeb/TxuR4F4TK1
J6dn/r5FjL3R0q6fkgwmupxMMCrKLvmtLOpx7V+H3rNkgdPhe+rNdjF2Zs2nWl8KA9HsV5QqffQA
AJHRry67A7DvhK5asHls7FGTuOmzHimquR2utSLZF+bv88fDV+J/to+NPIxWl6QGg8N+3ME0x8cx
w0S+SI2pDp05IzbimABbiSGS2vJX6aWrggpUw6V6pemCVBj/cDTapgvaAwDvMDdSGhPAFg2oWjfB
EFBC9XRXeOsdZZEoQxFsL3dRG2GM1cxVm0jLgD73fnpo4E9l083SXS3qv+MeEAC0VAOlPvUE/kZd
B8nokQn1M4zOya+oILiJMM7h6tlGCF3rJs6RmySx6tg2/Des6qdUcZsr6Xq+10LFQzfNXSIe3RSt
i7ELPSHmDGwFx4/t+zo5RMNRK1/P6zZ3VbaKijJg4jDiz7w8U6OZweAOA92V93nnmkI0TO4agBKN
IhGQcFA9+rhtujIXJI3g1dS77L54HTFHlITzAoKe7JG4PUgCLF/UFcRf1LtMRu3UOI+6bohNXwVD
93BtiwI4/pqA7EkB2gG0wxg4rZsxwishkMrrG1IOLojsSm1yz58MPxMGnEba9GFjxpU5/TqVHMk2
Y3T/hPaR3BX7dW9fApLapXyWaIpEa6lo3oG7cRuRjKMAzr/VG0uP0e7y92xfN40vWBPd+RMrtxHA
7JyaNZU8SnhHyRgJ3QFJIjABVI7K8qXsFzsR+RDX/LxLY3sU4xSPRnOWDN8uUtdJ3IyQcJZv6mUU
BAhchXBMA8jyMu4Si2M2yQZgpQgsnA1+gHgMmxndTSILxBOCIqUC1g7dsE+AMOUS7UF9BLdagJ2k
OnTkSMgn8lBbEVQ/NjYub3piVzImnZcydp0y91BSWD6BH4Bemfd10HVuhACfpEikAUKUWHeNEcQ3
a+sayY/zqibaLcZca2RxMjJXSKyUNwRsy8PBagS+lBdWbRfCXNA4ylS9L0a0wEZfK4BcaupdYRyT
/ChNgSOKqni6vBXGXM1OMXKnpGFuUtsXFgDp5ymsh9dKxFrIMwFbOcwNlfIyi9QGWiZFr0b+yxHR
I3DPBTDkBiWZAII28/3MXOdu6RfASquXivQ1zQ7Rcv+Jo8e0BEZcFAQFbFYlbzHcovcpsH8s84CO
ttxVGuXJgSU9L4e7VRs5zG0pWvQjDynkpGixLg5lvD//fW6sZmJmBs1LNtDIWMg9rUrjRl6QFqbt
weax3hVhtyse/x3iDvdgNsKY1aj2HFVlgkxnnLplOgI5RKvT5/MrEsmgf99c/dYs0mZREAz0i/bS
1Dpo7aRdX4qgCnliAEuMtBQAEaEHjI4hf5Oi/I43ruJcjc4edHBeXH85vxRu3msjhH13kCRrZxKt
qPB7U1Ddlz45rPc5iNYJgsFopwiMDe/+I2DX3zrZEEgxgZo+FflgV9Dheb4u111ig0xb9xQR+wy1
WayD3ophtKCQkZKsgO8K7IbhsogSdEqVh8m5i0YMS9vr7jObuFkVoxCAk8ynxowwmwpKctOrwin1
9UPja8c3uCzDsx7PS+SqxkYg4xbMYk1UCeBFfto2Pij2vDiZvCYVSBEdFuMZVqtMMPSL2ltOrkjT
Akrqu9mBo1epn/7bchivAK6ABblQHJfdfo+dvQ4K8kILzsvgVke3OsFepy7qIrPFIcWH8iAHlOUJ
zvs6x6R365oXZSgcJ+WFiRuJLNDBIktZ02L607dfqqe/IHl618rBRl6AFUUkjur0ic4bCowFUtUA
W2aUcC7ieRhmpF+A8fLgoBlAaztBMM8XgcgN39eUk/lYZyQ6WYD14dfGfTY+EFGHvej7dEM3hrVH
G3xmEUzi182dVj4Zc3heB0TfZ6wPgI6jSpcUTIlmw2OSDUczFyFUi0TQv2+W4ORGCmB8GO1Z/S0r
P+VaUAWjWnp6yu9HwJzyWubRCrYd4pvytyG7MKU7eX4h1auiNEFvehGpPnHmNsIPdBWiP+tk7DXV
ukpS4tT0FfC3OtadWojQMnhL2kpgjFmmIw9dqStiNfNgdV4/X7cAbslbP50Kt8xcDBMI1sSXaCoU
AxiDc2xoFaf6QuYREvtYBf1D3QdLOu3mMrpaZ/1WdQY3yYnjRouou4pnt9Fb/Y9gRjuKtagGUMrg
9LJ9mjxaqzcmn6gsbUUwCpIC2CzqCIoVveYsblqDqrNYrmdT1OLEU/StHObUmlWL23mgZRjrQMZD
XQnuKtdeY6oWMyk0qXMyMLyYkdJZ6eT45Kp9jDCvuTwVwKGsgxnjvH4nPyQJmtJFTFa8yGErlTFB
81BKUk909D+XF9Xy3YkDs8t9Tbol9uN5Y8Qbm3O2ohhrhCn82NYjvCAnbwHlGegFji248dBrciFq
T+fG4EhcAVCZPrtPuJO6Es3IqTEb/vij1Dw67h0FjjdJuxHIUnEgGu5VaIMba6Y28t7+vjGDdQT+
hFZF7qq8VABNg0beQ3Uoj2JMYO6Nel/Y2yZvBBly1wEYbrL9Rv/aJHu5+DbmwfmD4mr6RgSjEnUk
Z0aDV6CfIlWKeRVRzlz0fUYPCLhHa0w1Gujr9HP5ShKxGYi+T/++2SInNiTJydDxVk2PSucSEf+n
6AgYi1MPdTLrMtJtnYq4rbddub3KU0FOh/tQ2WoUY28mPBVKswdORvY7PdBXJMXJQHf47Km7Zvcv
uJzptp9TYSb6NdZklc10Bl7eHg+VPZ3iNlZXvwE1oC8dpL3y87ya8bfRAZ4OKDQw9cdsY17O8WiU
aOau7XCaQ2k5SIlgE/ma8C6C2UN9aJK5XlCd6ZfmypjTo7OMAtdKP3GyaxiYtjBDBsRitpA9xU5r
DLT8K2k/JusCfGaemviWyMvx1QGY3OBrBR4HsjAflbp1pMVqLDq2+LTuyp+UcLDwRm8sgsnXgmU/
i6ZYucfzLpDFH0rXeJ4R0KN8Nj6T38l414ooVPhGeiOCKTLUDSZytRTh9XK0Mfe+7jspTA4qqCjz
sC2BjyY4q/+xiZpJSUQx1MGOxEwkL4EaauBJdEkxQ7U9mhv2jQ9Aeq/w6yuRF+Jv4bs45pmXDkPf
jSD08dfxYqguFqARdZJ3/hZxu1Io9/Xfa2IUQ1trFIoHCCG/0Hlr3l2BZReNsICyqOadcUexifPQ
EcxJcC/Wu1D2pTfl9qD1INvDW/ymzO4mEUUxNyrZfJ/RjMrSaifCSJNvNShDDtoVKir+YPUXS6Y8
O6sw9qIu7eQWb+QxLs/uZtnsu7ckvUvCAdPoiJWPRjj5FIdShIPFj4Q24hgPWKf1krRExt3Ktdgd
8h9WWV7Mcu6lsuJXjXxUkwIDb4U/a+urMotwekWnR/++cZDGDB6hJkPdY1G+Se39IhqqE32fsey2
vhhjB+Alv47vY+NozQKdF32fMet5VzgZZmwwQTMWbj3faN3u/KWiF/OcOjCukFjW0qwD2oYszZuV
3s3b/QS/u/SeSV6zQdR7y32ebdSBsRPoLNKKtrZQXjtqmEEc90poHdXPYEk4G0vBIgqX+oC0U03T
M730Ret7oBd3SbC2hmh4QmD32GalQa20pS/QH7mUP8dk1xa/YlVwQiIRjIEw0ryP+woq3ANNZ4y/
qWT16s+0dm02TGOsQtVX80JqhA9Zd5mnOzW5lNXgP2maxlgCZ1560+lxVaxFjlxHa/d2U3ukJ/dN
FLm9XKZBZb6clym4Phpz/VNiYjLYwJCbMl0kQLPPFpECcIOid4Vm0fLNlcj6mCB20PXa66R7I1/c
hIRL/4ns+vaAGEPgVPayjhUqxXLzHds16cRdX1KyP79ffGtgYQwZPESgK2PMmYmaxBhbFfoSjB3y
Ra6t6W4xf61QLSbJl1aE+vc/opR3ecyqWntdlcZCiWIJ7dAAnJJ1Dd6cQDnG4B5CBU4QJPMP610c
Y+wmK1EzM4avTdvJtWdfLyJPUUJH9CzjX9l3OYyVi5Oy0VaCpHcOFrv6m6aCP3EVeAbRWphgqMaj
IpEjqHbdHMt0n2gPo3qx1iIEIMFS2LHdjOSjuTYTbhDwbtsuXNvctYXQbiIpjI1DQ7NiTaAk9ftd
ehhsr7hW0W2cHc3DdKtM/hooXxCbBOeVXSSUsXmT2Q3RqNInk6M4QTdP12tqJt4Sq9FnzgoVZcWm
TaAnUHK5JmcA5QP2dzpMz7LxrQHplttYFbySKOPKXdRGFGPxDGnIpmQFkm8977J8L2H8+dcntm0j
gf6CTUjVx1HRKxJ8K/hUJfWA1qJU9JjlP5c2Mhi7YEtl31sJcIXyS8pvXoXyA+VmpODHkZDuWbRl
jFUwI6ubwAKEvH77VY4eVmBqKaJEkEgGYxEsI1kGCa9a39HuI8uruqO2Bv/tXFiDgMRcYYyItKci
WLV9AtrqWfAW4idu38+F7VeixbzMroHqMoJQB+hZOrK26bN21xruX/1exOu/fWZZwJIBYIWDgXjG
NOhRlFUaqLF9C6VDPT8Mxbd6uj8vg++HULn+WwhjCma7NSIpgimYvHh0Kc5Z4f0oNCBmUlQwtD0L
MvlCgUwwVBetougRSi9Sc6gPpQ+mP0BZKq5WezQJVYefGRNDS9Y/K2TsAgb47LhEKdaXSI4WV9nV
Ra1Z3FhrI4GxC2SqgS7SowIHpJlDHK1BJeow4D6VNxIYq2DNTa8hnYr3f5o9ERNMwYY1uGpWXo16
3rjZ/Bn8gu2mMZYBHbtLkTS4tVkeufHg1hiyXCuBc+DuG+gFDNlAK+UJvW4KTI4S/JgAL1lAGlQ/
VGkiKCxyQ4V3CWwjSFN1a1lUtDZatVCyiwaT3o2seCNauD9zkcB2gikHuDtMQX90Dp2adq1KIccA
ZBRQWo14Z933rulSjgbr9hMsiEh5Ik1oA5/JOaGgkGNFSdd2RCGpvYyNqwLp1SY8vySe5d6KYC4O
aQezXhu0g6nOgzTslOqpNwSxPU+vwXoDZBTFRNMFa+LMUZ9mWcemgS+hWGsMO4W9ecxUN5pE+Qru
ajaiGEOHn2AVeQ5r2il3Wf1FWa90UfGLp23b1TCmTV6XglQSYIaq8laVnkfJcBPtsmkFsTzv2mzF
MOfSJ21X2fkA4CxyzKPLTBUcCnenwE+umphpAkoKo8lOVvQLKuQOXN1rZfhx+70dBERYXC+A3pd/
ZDBRQTrCoGgV0OyI5emhSanWULor+rA4UFze9Ep7PK/M3BTqViITJABmv+y6HuQBzRK0l5Ibe9UL
wjik18mPsXUJ0MDSIBemh7mBw0YuGzhkpZavdQQTNO4UMLcoe+I7gXygzeKYj73qLkQtM9zjMywN
eOSAjD4Zuup0WIUsB0pTMknu2AfqBIhU/XB+O0+EoE0YlKGwdSi/osuedUiJMjV9Mkx4HM1KUEi/
C8dO/XESjZGfxsOMIEYZ17YoIql0UEk+oiRyS7kL9JsxoLl8wPILHNIbB++HnCAjjVHLJV5LOSnq
xa9itHVGe9NL0E8Vhc01CKoBjGn6GjCPq0drdutQRHMo2lNGQ9UuTrWmLxeEEak724+V1qE7VpAX
OrFRH1YIeO+PbgqcSYZDpgIIrLMZ1OR7PNRXeiYdplqEjS6SxISvtrLUuWb2s2938a2iVl47FDfS
Cq4xIfYiPZb/fWyAdPq4qFabiNwn0+xHTXMDHEZPkxOAXpjjPUbFWzBBxRdJ8+fkdMxWMua+cqYM
SIlQTTtzs6ei8bQdpVZwvDg9WOh4EA8dnZpNRiRj+i2lkddGxumhO9I8lrvVlbxsAqZu8oiZE7wQ
C4Gv4eskYC1NUGBoJxXJvJutQZVmXD/A3Brj11qJfKfenTcmfE35RwhbhRyNydTStZ59TVn9Zsg9
dWwvcxkPkv15QXw9eRfEqORSoneqMcYZfWxLvierPgVRLZdfRqXs3LRpJDdZOpBkdPanzOW7YEZB
1RF01skMULbSCPImbKIwFWUUT0KpN9V4F8FoY2uUBEMwHcjj5iZQmm8l0lU6QFyj5eHPBwUYWYwa
RsAXl9tYhZnUgGL+TckiTKcF58+Kq3k2DUAUsMzK7CCXUhSx3sg5ZERf0yZU88oddIExFMhgU3zG
GpcaqWE3cnkX/R9p19UcN85sfxGrCCaQrwyTlC3Zsv3CcmTOGb/+Hvi766Eg7mAt1z5tuWpaTXQA
OpwTvtM03xq/X1bjdf7n3+qsh0iWqzBqW0sCm+v9xkRK4bDbHIKhD1qA3rr/BSRdKlMwtyqulHAM
YW7qHpMERsBHo8Ijp+g1w2AOOAWLrA3Oj/xVCF6pKZjf3Jd0MjB54edpdrBIfG070ruATIZgdnE4
2mnBw/y4mwKMRyDYohY3uM2x3w9XnGtehh4sk8gNaFXxG/p5IgsZFz+yhqBM2iBb3pZGVl+OR8eV
DC12AMCNOQxQWO6NU3ZgV6riGj4F25nfHM230OUIJincqcwurJpKUaFVddvNh7b8YemSSCvzLB6J
V0qNHQN9OUkWn4XJQ2Y7flFU1xF4Ny57l+x8hCuTw5IMCyXT5E9sj6DdyjaithPu78Mh4nWpBnSt
Ppoprks7fh/MMaA1pS7gbf5HKHPLJG+vX0MV/+5HwI98+eEWIydWlGULbNxCP+1AUayI3ewUP1r+
sGNezFyTM9E+VM/dnfH8H+7A3FMv/QVC8IhDLTK0HgEr+sLXQNPH5GYyvcSDbLSmpkOUSA7xsq0Q
ER5vmPI5mUoIpOS+bx/L6qeGzcPLhrL9jlgdpBA72rxPq7KPFmyz9Nf8tZl/ta4Nd/L5MoslA+9/
vSD8wsUwn/ryGGlu2ArNx9EvjF32hbd0Gq94r9+yfYmmzv/TF8vaOlIlhVCSDINJWQap4y55xwdU
59Oy48h8gGGTIh1v+x7fquV8sq8oWiI9qZKB4NbWznlyRUk87QCRIgNF2TaOsxQxkFQVUxbdmHwz
/UwUr0o+z5nE52QihCBiF0qhTiWCSEND1PIVMCYWnQGsrCiQGOG2a/1WRqwFqLVWhFoNIzT2v+gw
7tornWHYk3j2YbkKseP//rJEyRmJYHxOMuuRWSBjMnLPyGmO3nKvtc8KCbHCnMu47yJcBA31acgf
qZl6jWzrdfN4HMB2AxADeL3iRMvYxrRbSsxMzct9G3+Ks9MwyJoS/O98FfPOMsRhFrW1NQU45Dw6
2Nh1a/bW/XTPKaLUA6anJPGOe+ElYUKIZ+HkgJiTEd+cflTju5S9q8fEL7I/hsbhMWillHA4vVq3
7TJPi58b2LF8bO0Pl41LcjDiWMsMXPJuYDNSVfPRrhZ3Hpg76BIh2zFtpYUQuG1GEpL3Go5/x4lu
C0ws0/fFkYft7iCrEm4djcO7EXyvV0ft82XYHman0+oW9myCfdY+qQoYQzof3G5//uXWYvifsbod
mRrWMZQJJ1PHQD+YMdKp5PTIGQX/To5w0QPdUxeatF8AgfEBy9bACzgty9fLMmSfTAjQWpaXdRlW
uEwm7BuWHK/0ZbxiYeXrehVcFrVlcI4KmmjgaQPBVjS4slE5zgOeuMxgIJrNA1vPP42slEAyycSI
Ftf27WDXy+JneNdWiVfMkZdPksi5FZnXugiWhh5emhTJTNBcCcboJrIkna9NJQDpAsY2QsD+KQSZ
OCtYT9Cn8lHjv6dRPQeNOvr2BGycy4fyes4VYcZZSRLCjFUPdhkXOh6b1GuvnR24jY8gIuA7P/IK
2LZaDrbNbJMPagkWzRbHzNoEgVqpHkAs28y3TuNdVmjToNFw/0eEYNA9m4varszZX/KfXXJToBgb
KXetjP5kq16D6ZrfYoRbhz4DJrxX8bQs0Pmu6tu0PNr1hEbroyMre0lEGULNt4rnyJkJwQvTOY3z
z2HeTe1eQTFdhlgk+XQiHeZYt3YIlmuG196PKD+QKXEHOgZ2Y0mMTmIGhmBzuNEMmAKLmD8493r+
YNC9+sdAQr/M+vf5iAAPXe+0OetwPo69r/UvloLayeENlqahqArmVU4fKsSAMnYWo1Ha2Sd949bL
ldP/1MqnTJVxWnOLFS8c4CT5LUdINypmGRvAxWPqT1fdosTme+5ik82lLXXN7JkOT5f12nw1rwUK
XhrOKrOrOsGz3CuPqeFRBIXCa3xzb7vFyJ+v+8sSN6PpSkPBZ8vWjmlmoNyg1TkWAGPg8JgSk5OJ
EPy1wTV30gdcQ001uy7oYxr+MU8ItzjNdHQdK6hAnOSvh/WtQMWgwjAOxK8jYMHusum5VCWx7V9O
5iyDa7mSodYkV+cEVj2gnQZ64Z0S2Nfmr3JGgTHDP14hEVQSLHw2ChovNJ6wGsw8W/tYkXT3lpM/
KyTY9pTlTTc0eLyF+pXh3OW65Aq1fexo4MJJscEmhrS8YIrpjM3sV+RTanxMav/y378ZyUB18s/v
C5GsWzQMLlJ19rX0NBc3jnklx6rhhvPK/wFOAuwMFciC4hLesLC+bMeFYCOqAWRDt+cQEZgpGwP+
wBnc8dNlnTbzzUqecCZpqJiA2ICR4cE+TnvrC2GGS7J9Pn+8LGjzceCsJAmBJguZro2pAoLExCUf
9Z1+UIL+1FRA6e338p2ezcNaiRPCzGynfW9hHdmv26M972f70ZSBQMq+nRBmxioqEntIGCJZj6Uh
e6dUic/mdxoN3VnWM5LoIzbeagW7mX1sEN/AGDW9jZzMZbIdV37Yr4zP0DERZQGR79WgkqIWWVuM
HdgkqzvH6N0xvKdt6va9DNNhs+sBSKHfkoTYlihGWBIN/fMRfK2gekbRLfULL/76rTpWfjq7b8o6
aE4ZIJfjpHzCHZuUNmCBG94+WvLAjDG2YqhvSWwrEUJ40BfamTEQ7PxyeQzJB0M247UZ3la/L+Sc
1AYznkaQqUfzS6h8MTpJZWXTwla/L5xJ12dR0UQIn3pYHUY9chfa3xBTImU7DqzE8D9jldZIqaiJ
wY+ePS4AAhj245VRg195DvJgeZbRVm766EqaEN9ikkeZVUCpcMmv1HQOnCx7H7POS6LCS1rZZVd2
RkKQG6yI1UmIa+IS18ep06/+A/T0ZorABJ5tWijbGOLmMamsoagLdFvVfXlMrsiBFC5gm73kKT2o
B4AN1m+5Tp0FiqFnskivJSUEAopudOOa3VCtkAxtbxvfb6VErtnGjoZkNI3Fb7L4XTmPwbzYz+PD
5Ry0Gd9M3dCAf4K9F3HdOMRhgHxnQP2j+Bnppgum92g8zbGM8GlTmZUcIfe0pElKNcU4zQROtKxJ
XAdlqmKUeJJMipB+dMq5FUKk7l6L3CQ+6UUEcpXd5U+2adBnVcTF4rIos3EieI/Q8m6pbkDY/He/
L8TlpaowjDbg92tWPoXj9LzMsuU3mQpCXO6y2kyYjSKBmdgfQ9V50urSe4sWFsBlTWDZod7xMqZN
QDS2mILQbBu72LorI8kM5mYUs1TcPU0D6MIivLBjdUWnN3ist2Bey6s7UozBlHx2PlAUVi6rsjlX
56xk8c+5is+1osdjm8OsJk/1NC/GWF3/tQAhheLND23APN2r/GwHisTaXaSIAJsuupIufEk1Uoxk
LlBwLz8uv8am8iZAKjID54YPZ5ufnBSwvbUnux/IvrCQJ7JiULOElxAM4FjNS+rFxALXdbEHrfyz
NklRArhdv7pqrfQUEgVeKgsouhAiuuBX53anfgoPfJFDxayT5Eg3A8VKlhCOUhCBdc4IH4u00zQ8
ITt1xfGy1chECLEoHMwyjRz03lGk8TKtdNFR9TUZgrzEOMSeXGySSbUaJKKy+TSrH2h5rHBKGSC0
LmuzGTHOH0xsxXUxnau8o6gq52RvFLlbpLKSlUyEEJSADTmqJOKd++w5bD6mb5nxWXmxJVwW1Sxj
vdXAnhvsuKgtOMEn2dKlTAUhUGgVJiLiDuMPRWFeKQ7AvmKr7fy3HAVaCByF1Hy1dWB2zZjoNYR0
3ddU3VHjj/HyeNkD6LD/CBAOIrVKLZzblPl94ZndbSmrFG1/pfPvCwfRGWmSD5U1+0BwOlp8K36Q
LaZuO99ZhHAQJM1GNU0N9Fp4pNSPc/ZYdY+Xz2G7GrX6TkJg7hOMfTbYx/GjD+URnYP3U+9rx9zl
WC1pEFJ3ohIvlKklhOSKFg6mF/G8pljca0x6n9bFMVdSyUiB7ICESNwOvdkMOnoibRZ9H4cFpak3
9Q9W304IwENTDhmKPSgek3s71P3pe6JRd8mu51JyjZYpI8ThkllKCNI44rP22FjX6h8vLLz0FrH5
vvRAYc25O4LT1NXbJwulqax7ktjadnL8bdC6cCksFAOrjgMaYl3wv/2s+aDfaLsyiHayqcHtlHIW
Jbh/N+mlYUdwT0P/FI1PE265iW9i9UyiEnfz1/n+LEcIA2aMXqi6YMyT84WoQRZwvhByy8HDql14
K2MMkdiBCCnRUsU2lcUkfq/cmNNnR/aSkvimCCjRMRPj5gPm6TVyotG1ad+a84Pkk8l0EPy/LtOm
IDP833mEFQTsUJBd/Gy5xIsQcYzQq67CH5dlyqxBiAXabEaJauGxBironj12fR2o2R16fxJzkKkm
BASzmcxYYxnzU3ZrKA+abKRzu752jji6EAd6Nlh0iRBx6m/2Zz5SzLcPmOr1p/wncBDBURNP3l99
O7FzqaAuYNpgKvOn6XMN2i2mezTxyur9ZTHbF/XfjiQW+evGIUCfxTxG1ie7yPk59OhfK/eKurMd
iUYSIxc7lzY68bQJUXJt5v4beeoMO1Dm8Q1bG6v7h9i7tLBtwxgPDE6/Jxg2L4JBVjjkh30h9hjc
GlcvupKVTaFpeGswVXPDD2T6oLa5b9R+NHyfwptRdveUWZ/YxGAkDAE5hPj9sfejA/3KF20w+42W
4q7cj5N7ZQV/ZxRCqCjysTUW3jXtY9vNaHWL8dRlfLTD8W4pZcVr7pyXPqcQJNqqids8xYmBScQ1
QbphpFc23RtpBSSa2E2N58vKbVdMLUp49VozQGLz8vyUagHShImolF6n9xyWj+cN5mm+doh8GRba
tn/9FibuWVTdQotOQ+aI6deselfDHkOsLD98uKzUdgQ8ixFS/GjiQjQVyLvDiAe+03tmm7+lPnb+
bI6Q2ptRx1AVuACx5jC62CkHqq6rx5LZnX+x9bMiQmIn2dzTpufvB3/5ycslzXvzNvHyD0AMczOk
9j/GF/h1BTsLFLw5bdH6bBdUSDLM8ZXTfqlsDzPgbta2buz8/Ltj4iFyFTrU0lSycsLTIkbj2Xk3
UUmS3064Z2UEx41S1gNGE7+vLQdq71j83HzSnXeXldiO42chgsMyu7AKS+V3L6u7Z+b4vogs5qbZ
LMnqMjlCVre6VEvRQ0dhvrqPsZXqMM8MpTdJmecI0WAcSkJqkz+7sxPP7LGveN2n7LjomE2OvMwH
6IlEMYmRAx/2pRk0C03RjkB87QJ6Z5w4GK3tR9dl/v99afDTSgb7Xu+AvzBzXRyKw6B3XEYj4pA/
eOZdeTSC7qba51dAaSBeda+5cdAd/sZOgIP6UkvbqqpEKRGT7A4gj480i10rlOh12eCxkP1SRrqw
tNRqDOICz8cbyx7rr0FYR56Zyqp+lwM5CN5fSiItA/DyDGu0yu9N+GHOfk7p51F/VNOPlz+bTCUh
RlRxriTqhPREltu2ejCS+07JXYw2yKyQf5tXiZeqmC03LEt7BXYA2CraOgUsHz/t3NmnYZ/tE8cF
Xmzl8umI9P0fUyBxI1xJFDyaFUCW1njnK0TTHbc/gOHKLmfbvrWSIfpzMqSD2RB8vsHNj/2xCBov
rN30p3JTPP3y590kK7Nv3gjPMsVCKibBKZsHTBlifwh8B6XHlue6q/atikfWDyPal7okGW9GrZVE
Id9jV0CPQCcEu8/763Kwjmoqa1Nul6hWMgT/jWZziHowpqFzYe9jwLqEvnlruChG79t95Mv2v15j
zL+0DrHGSkcti0sHTxFtzzFqi32N7kjk9dKRuc3EslJMcGWtS2mV1njNjel1lNzP5d4cJLFP+vEE
Ly4dNpZxg2tF+H7x2mO5s0qvvmIP5GS7HM86q/w3hI2VUkLqT7u8nReeU9Sq8jTL5QPWQ+hK+Shk
lidkfy1qDdJjO9Sv1Rw7oeQ6MgzJx5OJEMKEpWs1wAVg3MMEuAlvlg2fbs9tr76VECMMK7EXPRyJ
7wAK3tyRK/vJ3HOqx/+wU8i95EKUFXGYygx8BrTHuSwhyKSKIDzqN2TfVe4cYDkNMGOXzUBmeCIt
8DBR4ErZmAetfjHpIvxh/nS65wvX4GuQIndI5QlRYgZvYl1ZaFVNp2H5BS6tBMMn7bH/yXOIdSuD
ZZAKFFK+RsrFsJYOj9OPHI2uA5g19cwHy1X91gM0veyDSqIF5da6urM7rW0N5QIFtf3ox9/pjh0M
PzmC0v3Id9h/1p5M5LZEQwUhGLYXwB/8UuKSmUqHh+OEIYH2ZAA3d8QoQgRuhMumsnmjoWcxQsTo
+5R0c46Fgmopfao+k2K5dgCpFvfDD1Znu8vStp36LE2IG5VRIznyUjeJvzTLx6J/vvz72zdc8BRw
+B9syTiCXdR93xV50SIAPizF3l6CBWVhrHjj88WecjO0WCnn+b/0ZG/87fM6SxYsBOtMTg1oP1gk
uc5A64oJLOJd1m7zhgFyGdXBdDSlYguVafoMMFFErHFnA/xkPCRHFvRStpxNTVZiBGcGYkNE+wQ1
4ijDlPe+VB+M/i3BfSVCOCanbyyzbqFJSQ9L+7mZJP2n7fiwEiCchtkxm7IIdQp+jSh9clV4GaCu
lBv+wYBB/u7yyWx/MgP3b90iKC8KuaTTBsZAx4x82BztwS/tx7l6i+sAkvD/RYhdopll1KJthOnO
kraYV+mv85ZIRmK2q2IrIcKNsjJohv8wR9hNfvz0D7sdw0zhFxWVMRkv078c01kpwdQM2nW1XmKS
kN31PoZWMY6fXxm+5TIMLiq+rIPzaxjtVR5e6SfYnR1bNLRjBcC1R8v2DEzIxjvrngbqnXU3+ZEH
tGa/Pg3P2ltu6iu5gjnSTAEP/NAsKADuUwBsV5IWJY/Sr/WinMacTzM5Qlwl3ZAhH+Lcoj7xpuVJ
bT43PXH7jEpC0Ga6QPD5R5BwK6uVcJ6tAh/QMgGbO01x4xZdXftsyK9IYVggd2hlC9Ay5QTnSsuO
KfWACeqs/saG21H5WMT7XnmLC/M9PqoDVvIVbFxTGtU01FikiPrr1Nzn3bXeS9xrM/utRHBF15eI
WYkwbYwreR8VLkV5k8WG/4ZAtBIhGEJJyTwNA59ndr6Qdl/pmqvInp3br+uVEMEILKNMOpoji3Nm
1GkfBaEPjgoDnJsYW3Drm9Aj0ncojwSvLHwlUzCCuU2KoTGwHNTv8iOAxvzxyvre+Mo+D/L35vHy
V9y08rMw8bq+tEgfrIhxKcrqo5q0rp4+VigoYXPIdyJJtXvTvFfChJgL2mPsQ1vh4ieoPVPNj8hV
GJXYU/t4Wantu9FKkBBsUSnQqyTu+fXBdNz4ni8IoP7n2Zhz1ltXTYCskmMcwJbEjO2X1kqwEHWr
1DFYvcDuu0DfmdfJKfPiBZ0ra7ccGtk9TGad4lVdSebQqAtYynRSiDtjMcbP/eQ9u8VazID/Cwof
D4QnyceV+DYVruux7SxVMuPFNX/7BXM17EPf8IHlhjdl4oJh5SaSwzVKnIIKAcWK69jBisSED7sE
QB8owcI9evqp71ztkO//+tMK0cUZWdrRBp+2C6rswK8H2fv6qg5S26M/K58XhLS/C8tUiDUOyy27
UTTst9VAMG7cxgKeyyixUP4jF4ILFYMLTfPJbrCENnKSYvuahXddemsbwJ8kd00lcfjtW9bZH2yh
8q+OVh72BrYC9Tt7Px/ZYUS9NbxD94FbpiQjyPxB3NJJqpKUtMddu1iCxPaB7uHFgPSc7ge/sg//
I2yXAolKLNMWYk2rOUytQCLk97kX7utd5UU/7Ov5NIOZUnuWDRpLv6gQYbS5NorRQWjT76YgObBD
tNf3+L546SV/7XY2jwWrPF6QKhmbHFt3k2d+M3c8njEA91q7/1J62HxarIxFCCx6CSSxssfTAlfH
uG7dtgom7Y958HjV1cFKj67ZgCIXkSWUbKxIBjBqP0eUpu2xiKud/kMSIrc1OQsRPttYGhSkWbik
NkH3k4ADil3lnWccOQpV9r0MEvTdozdNBa00Ez5fUavYLm2B9RZOXwGG7jmOTK1tUz+rJQThtCvq
YYzw3SaPT6EB+PzOALwxwPxRSVSeLn9E2TcUIrDZmX2ThjD0gpx0ICkXV7Vs0oQfw+tgeNZHiLhx
WyPGZyihlMBXDmxQhJ3UOpHNAW0//VYHI8bcykhI2uGm2i1BcYsWvzde0aD71H1kyNBz48o6kRK9
xFkqMivJUjrj5PcAwNfDhpM1XT6cbQk2sDo1ADWhpfYyLlizgXXCGV8uSgfPHq1Tn2SS89++LJ5F
CHF1agaTjRYezMZ8pym3bPpQRNiQUb9c1kQmRoinRlRG2Qg+GUAnvWMVcRcrczt2G6ey9+RG5tVU
4FppIMdRATokWAHrhmJaUrhnD4ZfzukQ1Td1ftsvpWuafiK9pvE/XDDutTzxZk/auFXLApmeL0oi
zgXxzjjmV+gvBJxvVgZ1teGuL8QJFpF18USx84A1KevbmP9MdL+X9jE2zuqFDMEksp5q4B4CVxJS
/AI/+tC4d8QNj9Z1vbjZEfMExRFVcWkDbSvpvhAsGEnfA15nCVFjCz8vQenzXWPryXAdPMlAsP3u
skVuxYsX0rjzrZJu1ekLY22H9ERc3kqLfaxohjt+cigVHbOd9FIhsxUhdfSmafe9AycoPnRfxiO/
NjledU1yDlwPrGnZ9Vp2kPzfVxqqmMLMmxi+raPa36PdP7bUy9L3gyGZl5BZpZBE0sSqGmdEEpnj
0q0zb7LvBlkslMkQskgGXt1CB3UHEtWnxg4a8oOakiLvRrh9YRFC7NDR/DZHB9dos3Sr4p3Bvv6d
yYn3dMytZGjfIkXNu3Cf4boyHsLrb8wzdoAPAlmHJH3ITFy8qWczsJijFPmjO824NtfY5Nb9au94
fXet7jRwA8me5hKTE6/pWRirBeG5vnCmYLbB3Ot4JLphsmWNrRLA+qxsIVaACraoUPJHd8QffeZn
QbHXb3ikmA5/GXPF23ltZzaAxRBzS9Bha986+2vPJFlYYtziaqrZ6q1uKTqQTC22t1jpRnS8i2rJ
O1Fi37YQD4bKScFVjogXD8St7C9OGfylgQuBIO9YgT4PJBgPbEfBRFV4ht8H6q51+VNUZm2bChGb
qqbqYCtdFR22rvu2mPAAGLraD3PDX2pZl2Tb0M4yfs2XrILoUI1Z72Bg0J+VKvXDIv0GywsIKX2Q
LQdF98Ciyp+ZedKm6nOskcPlT7p5n1mJFxI+y7QmzmeURlHRcwv1i2F70zC6hN7SzPHaSLaHvfW6
19SVQCH7W6QrSqODvsa+eIfqdfjAKb+zvfaYKSfe7Ir86vmyjtJvLDhzabFsqgeYPw13wBkJOKAO
zUEMwinT3vAceaEgN6rVgdrU0pU8h9Go9q2ln4pINogpsUrCnX0lwNKZqtsOejNDal4V4XQEkKN7
+YttitA0YhCV6oBIEPysWcAzDyIO7NiCb5sEmSzZyn5fSLapA0wea0LIC8mweFGil4DtDDXvshb8
r3x1d15pIbivGWK7V1W02U/Um8p6oDrzSRUFTdZ5muyivhlhz7LE1BsZOtj/QJ3os+7Uh37WHmIZ
L55MhOCqQwkrNkZ4jm69C8Nje1oKyT1Lcixidp3neSwjPlUcDV8a/SpUW4ldyVQQHDGszCzuIgBb
jQMolFv0rvR3bfbnyzQaxt//MV4xn7YhG4p2gPHGZXpvJv0xwbQ3VWSRW6YL//eVG86ZbnRhATcs
0885JlBr2zeSp8sWvHndWakiZFRtiBVAceHIM3YIs0Czb6rI74bdZSnbD6OVGMHdF00FvbCF51j4
fsSuTob+mH7bBv+NzGA7A6ykCc5vWNnQGzauwcph3KleckA90nDb5+V7H1i76jFtXGlVTXZYQihQ
hgJcF/WI/V7wqpPMUxod1DGSprZEiLg1Q9Sszh2KmavIvLJ+qPPtKNtT37YHoHJR1aDYBBJsbsGc
qUMXExEtvO+mm5z1bqzemVL8D5kcwe7AbtF3IODD+F/ZHBAPpry8mvNTMX27bHnbX+ysj2B4VImX
puYV1orOH6IMzQSEUTeMGv/v5AgmV6ljV6P3hJzcvyeG18yz2+WS4Pkvdn1WRrAxOxmMfOS8INbN
EHDUvuhHgmlgEOShyaxdWbeyh8N2uP4tUIRkimfDNIcBQ+PA6foxJfah7ZLD5Q8nMQRTyDmF0iWN
aWBrhqlWgAhkTJXvOLfzKPl4EkMwhVvhlKRqZRowBKP9Ouc3ZvbYLvvLqmy/VgHb+v/OI+LnkN6w
wtJB6U59iOmhxjJJeMSupenmNorfmp/sZK2s7QvIWSI/wFWK6KlOGgyZ4rVqq55j73Rzp1rXSfqu
zv58Xgc5z1EJFlaI4fzSfSVJU7s4bilq+jF9l2kfNFNyPtumdv59QRPLTGdij7BtNTTuVT27HhfZ
RqVMhBDbyqzQ416DqSX541RdD51EhX/JcmcdhKCGZaxijAZwsU0e2fFZggh9sDr43ya0DFJg++jP
woTIpqC4EGoUCScNT3V1R0kQlq5jPyoybK5/MeuzJCG24dxDzWixsNT69p74SVB56ifOY2vsip39
TjaSJjsmIcrReMgwboVJeoe+txPPqaUvRO7rr6/tvxUS0cacBrPnheKg9PKxPlpeeTcfygOfBFef
4kDmopvq6CbWhlDL55y2L10Ua9cWOLtRw7TZwelvregtd4Lz74sxOhtoFfUcH2d06MdWTYNe/0xs
UL1dDm6bcdrQKNo4xLJ1scCjYlolKWPcqZj+M1bQzCnvBhq7bSw7nc3vtRIkOJFWjnRYkLZ9Lbx1
5iDTg8uK/Hq9vjr9lQDBcYpwVOisQxOOkTFqfv4JM4+o1GNaawkI9p0ZGmE7Wf9/M/8Y6CljsVoF
7qnwMMkqpUfhFMGH1DdzsiPlrS2FY+C/8Vqzswz+aVcxuol6cHcu1uSX1/WRNyDCY/qcu821BjCz
5M6QpASZSkI8zfO6cvKZYXTd+IY5xwWTIs24k5zWpq+uvptgDgz0krme9ujl7PQdejl7/iCi3rID
u+XeagvffJJIlH1FwT6ywegzvcOiYRvBRIwTO6Y7DITVHnkYA15ylkUI2XcU4mujzHFtEpjG1FPX
jg6aHbpO719Wa9N/TV21DDgv5+d9aRtJPPaKNSEMdcZyioziZI0Aws26G7Ms9pdFbefBs6xXzxRr
1uaYQda4CzEpCCgBDqyHroRXnuSrRJsBYyVNuEHOC8XqtY5bl03Gm2YZsOVlf5ZoJJMh3B57qjhL
lgHSs/1m7Zk/3mUnB5mdmdhM1oPsbnhbzX6llRAvFGL2dh5BIgjnXDXdl+F92b2/rBa35FfxYiWD
a72KF2abmkOWoluuAGZp7h/a9FE1InfSAzOR2IRMlBAr1FSvzT5WMdZS3ZfGkdFDVO34/k4Xf7qs
1PYraaWVEDFIYedpm8L6mtYdgiRyS1xZbF+9G4Dz5POwkXxtJWFq04VXMrn6qy9ZYhEhaR3M5A0a
Nti+RxR9ZhmY47YMEJ8CUhYsLiIJe2GMSZ7b2LSmdbI3Z+cARjJWymq/MilCMIrMsMgJB5U1zckL
hwPpcuDKvulznVURgpGVEEdJMvS+lHnX9o9Ne0zrd5fNYDve/RZhCROFWU+SLs+r2c+0FiOuvfIA
Nq+jFkVJoFFHYt3b4eEsTAhB4Vz1St/jaFLT/owgC8uW7QdtO5DDeePBsq6Jy2/F0ttLn9aYMC9v
J8drtJ2l3cbaJ1VOjLiZAM2zKMGBwixMCU1R3jT2v/irT8kY1NisUneAzsZz1gMpzeXD+hefPYsU
/MeijpoNFl5OfH4egxO7BPW6K3rDad2Bw/ojvmHfJSK3Df0sUjD0omaWXlp41UzeFCiV2/t4cexS
H0tRLV7rJea8/Nx7m3udpQqWXzvohmi/CuAswkjX87wo7jgdJLpJTlDcjKrG3GrbhtcJf6L7UR55
I9P2J+KOpkv3OsflepMH/NZLxNKrSVOqtEB3Am/FJCgSrXXnSCskcWPbz85ShDScKKHWVrzwbqjN
z4I1t4mt+5e/ncQsxLnPJolJFtcYh7IMIOdNaFnS1G1k9ILb0emsCFd0lS+Keo5h7Xi8j9ZXqt0r
83UKit/yDTyWmnr2ZBE/r420uJhqfK+mAkXteA+cd5fJngH/ct07KyPECzMt5mFi6LkoB+2EtfGD
7Y+n4shHjeW3vc3zsSzM+1HQ8WFI9+WX6zW7yMwOcTBqdbcBdRFFfQALepKItGlpNjU0sJhycCfB
T5epVVqa41I59e/y7t3EJGYm+X1x6s6eskbTbWyNhV3mlo11N5gyBKfNL3VWQdx4D8dymaKSjT6A
/F1DPWgToBYi77K7yPQQPBLTMXPs/Hq7JJqbqp/iXuLym1o4KnIep8MyRXq3ksZ15Ni4BwOI3i0U
HcgNniMDdtvUwjE0kAVqhg4expdGNeR6oeVKhFoag5DigU1vGVxZCRBcZKpNldYTporaQXtkS/1F
72WxcQsnRFNXMoQcGlXhQPoON7c4tY8Vw3DMybLduPg5sz3Yd1zb+qbJkGu2a4MroUIWTSOt1hSG
6lMTFJPPgaJSf3T1zu0GUBr3+zCQYcPKzkrwzG5pQOyRI7cN2VHr7vr56bJFbxscpYiFjq1pIueW
QSo7JrjMgXw9DsYsxgTpfNUrskmjLTEEM74oqtuYjibCh7O1ORx6BpLM0Lxakg85OVpqcFmTrSRD
+N4mUIxQuBNLdrrSOUXhQETXvbPCD/3wQUO/HdPFkli5mQCIDuPTNN0yHbG2Fc2TaYyKpgE35H/Q
E9Z9eM0w/cKhLqJeIm7zy62kcQNZ5c6kjap4adHJWZSgmU9KERR/3oygGrUc26KajgUQRxAx9rql
zmDh8hvj5JCnpH28fDKvVXj5+/zfVyoUFeicsAE9+H3zsJTP4JBy21wypPDaTyADOVLln+p13RmD
KaqD6f7Bh4qeqnVXSW9/vKyGRIRYep77zGBhN43+Quf3lFnXdJKVnWUihHQ/LWo6GiQFhBQ7sPIQ
tRIfkf2+kL9KcN85eRmPfjlf6eEVmSVXce7GL0ssL05BdI00K/M8G4vRJ1j2IXg5NdV71TQ63XUi
tlwBJnCgXtz25Cntu06SdTbN7GwClpAR4ph0XdajvjOoD43qjTngUmRsdRvO/0JDSwhkuVpYbaxY
ACvwp4DusOyDBDB81HbawfHJ8bLFbQzavZQmRH9qj4lpsYT3oqbg1xoreDKD8rbaRbvi+bKwbduw
qA6qFYARijw+ZrNYrcOi0e/nZwc8trK700YngitzFiB8uqnBApqeacy3b+LWH6+HfXNj+8v9/5H2
ZUtu40yzT8QI7gRvSYqU1Kvb7e4e3zC8ct93Pv1JeM5v0TBH9Y3nWhEsAahKFGrJGvz0BTzk5+FU
4wK9vqidG/tXocIOwmWemm4C9uh36bOMSsXY653kdnWbU+/S6S9KnphsK7I8jXDboU38uCAtiobE
I9rjb8FNhIco3fi4r/M/91QVAEMZbCmVU3v0DCt+UQzLkZX+BhPzCL/397v1l11UBdwYOwySKBap
R+9FeZgw2zqUY89oGYgWqcwRoYYqf+xvLouuKs06qjv48evglBEKSwzi8U6eEf8LGxFV1FWs40A+
6X54xwIdBEHqqUHJ2XftLHvy8d+nPH7dPn6KG4FDuKrWtFqDl6qgY0AODjSVHfWG45r8O/ZeVEFw
uvXCbqYlkiZvObOzcjRPk68DlaiuGI6i18QIKCtnVluyGgBYI1+NcI7ZfKuSj3Vhu3PzdN14KVUQ
AGPtR12SKmPAbL7DOvhzRMArZTwCNkiFiSlseo0mN5a9L5TUXRb7pQJ30/VlEGLE8JSMKgxVrU2w
AvWN17d/lb3loiqU8BMJExVDUpNeZBJIQ0dPUhOntr7q/P3bPOqx/99WI0BBVRUxkm7gwehH22NJ
d2it2unjhRCzEyPlNvPToTMEI41wSfWmCXWeUFD0bLqKE/v1jfw+/17cIuWL0GwuEVv4D8BwkSnY
qdpaiMwm2ujlyCijceDAZzbrX5oTOAEfJ+fft0P8ukTBYq04NU15hMMS2vf58jBQdGH7KnFZjmCq
3VTmZV3wh2omY+yWW4A7udT8RCNobfYV/CJHsNNqztewNFFiENqvaXMsdNUp/v1Iu1/3SrDVKF4t
3Zih3mwZvukSSAZXsyMuBmK/xCQKYyVK2sEIifo/DFZHv5c5HUoUy1BT4on9EoN6oZ0o0dQrA16q
KFQYP8rKt7L+94N+ftkwU7BTm62VmmYAz1XyM+UtLTonDSnK2/3L4OfJi2Stc2EnZcIRGi6/BlZu
3b5Vmt6RpXPYEg+8HyGC3y+eiywBEHSmT41ZQcuWs3QsEyfko+yKQ3QYQes7+DXYkRGF53SabulS
Xgl1ZAIysHFNlkYCs5shhYdEe2ODcUxMQv90ajsFQFh7uYxtHX4CK+PkOHUJc9lQD0GXJO/6KMke
WGse0E1svI+rsXeWComczJKSY2UvD5FR1Xe2Uq2gbqziIGpT/YD2VeST1FH5tFbm8zQ060sYjqj4
iTNWO2Y5VSijVDMfGbgqSFEz6spN2vizVXwz0YsYSDosDh9BCfmU9eaxUMuvfVIitD5NmOaXTfG9
qs6fal1ByFhVtCkA10L2kFrycJzrWb4bO/WvpmtTt6yb1TNW2/amrNIJACIcBTGLgdEKszGB48Sb
UY2+5t9mk/B/d3jjuDX9dK7E0T9Va4XZFEYD0mdwGz/JLlscFQ2hmWs6MRqDnzSMEm9dmu9hh7Tp
V8mC5kUDODOZhvt2chdwJbz0ozsE6+fE7Q/F6FajM74Yrn6kUw/UpgrKaMZLpZqZ0aOS76Sbr5P9
5boj8Q83/GVPuTVsvGIz08q5WeHpG2jF1/zaX3Qn+qg+hkfjbLgzOPcfbKJ6cB/hLyKFmwplcqlt
ptaEsWTKa8RkR27bFUMeaiesGyIcQZ6ccGVpUw5u1QzXu47Dw+udBZKjOLxLfn6nP8wcrHo3+4Mi
6V8URqS5aKpGKuUM0X21ux35SAa0ZixGYIeqs1B5HWI/xblBSWxnmAILWGyGDzIL3STRnLz9HKMz
/7qy7CojQ1DCUIydekwts0db6kK04ifLh4oNjytTCBH7oZ2NDEHh8yHryzXFy2ZyLUd6G+76m+Sk
neMjZ/Wxn68vaD+0w8AWinHtOxWSYRvWfRMiFCcHLFDBz6zda+f/LYm4e0obUXxzN4Zmj6C3Sms2
ep1cOE0/YbaOO0eBMhIw/A87eFmTgFX22uhoe5Wh7ufmhadGzdopbNBP8DrCUHbJaBwva/nNJ9is
TDgyQ63K0laaEXSeP4bqnusjT/ijVPJw/bj29e+yMgGrJLmbUqNAnKWb7chJjeql16kHPHVMAjhV
ap0PExvgfiYfEnCQyc+qdTSo4TP8DK5tmYBKzMJsrxZDTL3JvLHHl1R6nLPP/2mzRD/aMAyVyQsM
aTZA6hMXmBVE1OISxyF60BjeBOgZcOFrcfihy1F4mUXvry+COA3Rf57CBbnYBIiTydpJyUo3i2VX
ik8v/02MEO4qx4RhkhgHNpAhqu8L/QnMN1H17xtFcSlcDMUUICCVyoFNSo/Av/5lBFuG/qWlAhDU
mQjGnyoI1iF5jQDElGFAmOxrM9WATOiuKZj70FuKNUx4OBXVY5UHqvYlN16vn8euC77ZKMHQFUyP
VkDogPCjipr8yC8V002GZy2qb+IsuC6LWo5g8GatLUrV470p44quOmfNIsdOT9eF/Ig4XzF4sbZD
60pw56bIIUwueoGOqmsGGDWEHoD61YITafqcDB3l3j/cV4rShlAKsfAjrvQyt2KcWGt8s/WHIqKc
SGIPxbIPo5XkfLXX1dM/1rc6okTdXez3x9lyO4+Xv8o3Kqjf/7q+p5RQ4W0dD22IBjEkG6vOgrFK
jqp90+S360L46V85NzEz3y2jJKn6gkwCUiatWTh5kzkM843Yd73CGMiZ0EZC80Xa1Aqz4sY1BGrj
jTeOgWx/LccPS38TUe3RlE7w3d24I2GF51oe2qjDto69cWOlh+sbt59oAve/gtKWndLhCTMA2BJz
f+eQPoOr1MUrF7nAu9Etng0UWEpe1Tt/FCHYCBWMWUHdbadZ64D2kFt7/BKu/kxd3bsbtxEhXN1D
kxpjFymj14BouX9s8nfExhECxIvbXEI9V1bEXMvcNe/MIDvitRIMk1O8pTnYnWUvPY9kNSy/4n5T
9MuyxMtctVurq/Jx9JL0aAaWz8vXUZCSTU7n8Z678F76k2fgRqJgv1nUG2Wc64jmpDoCBjZ7YQi1
ZGPy2spU6mz/mbsRJt7wsVmbbQZfpfVWn7cpzUfblQ46OgpDp8YwFqpVkjpF/vvGvua5wqQSFmJ1
xl3YHfSOcL72ny6bFQkGDFKsJKkSvedh8ls+ti4J2u+a+7+Q1+6C0kaUcONH7WyZS40rUtIL9EzH
bmb5YSQdterrQJXBkCfF/8xm49aGaRKynLis3tY31cVwvEA6KMHwxh5ASennf1BGDK9sszoBM3St
7sNaBhLOZnnCFCXPjChm492raiNCwIwqQgG2ysNHBd5iirK6ixq7Q68Sj2dCjHjPm3U+j4stD55c
v8jVB0M9hyRr8u5j77IU8arv9DlTcfPy7Ex7qh9C8Maubnv/hynOjSABHmQM+pZjGXpgz68lmvRH
04/Cw7gG8ky4L9S2CdgwrcWSdtqEkAM4xELUMkagYZ/867BOCRHwgI1tXGU9P5sR7Otrf6/H1rlK
6sN1Mfvxrs228f+xMR+lVvs4kricYHxbv9Qn4xg+2ofAnp0RUzSVQ+WrrxSp6/7iLA3lsupOo4is
SICHFA8bRe5dxQax/esaEZ4YJUMAodBMMVRh0ga8Y2/1+NwlH0IKe/Yx+7IMAXrAE5QOsR2jRWjx
k+VtsgmPlf/F3+/Yy/cFpFlXC8PRW9x4E2AgKV8mKfO0Kqhm4maltkqAGwOdGEMZI2kw5LHDDD+W
Gsdu3OuaRggRE+q5UTRVVOLMqzhD22owLrJXUcC5U2DMwfnnlokJ9bXDPG99BNzEJz6xbT6ugR2M
wR/mljaCBLiZYynURx2vCaN8qDF3sztPMgEBfNuvHL+YIJnquFjzXu4RJ4uOxWE8Dr4U9AE175A6
GAFpoiksylRDOrDKmK83vZ8mmZclVDExtRr+NzZAg8lYlRlmMBYVmzaDf3aYDjZ7LVb03zZelX7I
KQ46amECAshGnljjhIu6Ge1TV/XgI5vvmpriKt/3di4qJ6DAmOUSEml4grHkrQlf1eEwrWdt/Zhp
VBEztSABD4YkbtR4xfYl6nOWoaL1gyQdr1spAWmaAAXh0M0MfeUI1uTHLn0c2w/Xv/+j6OyKUouJ
jnoypXSouLvmL+ewCGIEM75zHnFO06u8m10rYL7ihpLfqHC1I0TxaeMlgFXMgDRVHjGlgWasS+l2
9mFd7lgVuelKDcChBAkosRhVozV4oqONzkCmu3d7gzlFe45H4tz2VIPJ4OL+wdFpiBP0qlWvlTTt
Oq+c0sOggr8yqo9RpwfXj48SI2BFgiyVCYdx9DLD78tjmR0tCo72NJDJuqqaQNffm6fmWG6TJAPq
TWWB8suwOvV12x2ur4MSIpxLPsmz2YGZhtPsNOyhzLzr398tStquQvARyzhE1n3B87g5xM/8tdUe
rcPwRUa7QR00NxJVZ8G/J5rVVp5wMFIVsqldWiia4jSLw8sjU992tbs196wAUxp8Cl3JJXJd2QC6
Jq1JDaIyeD/H5OVvbu/MlRW8kFUfBKa+Taj4rqu6XaOA51M5z9NqIPm2vDMDw7duUi/5YD7PT4MH
JnrwNiSe+URFDSlNEdDdwAQ4fezn3rNRfwyPZXm9ril7CLFdlIDpeVXOVTyqvWdOrX0zFEbtSEvy
kIYYVpqiguO6tN3VKIps83YeWJewGqur4RzpC2Ks6Cpx5HBkB9MyJ8LV25eCkYeg8DBU2RQ0I6yQ
c1s11F2YSoXhnWrQZZ+ur2MXh5SLBEEVemNUDG2sYF7VS1J9V3oVNTAERvCd/82kNjKEvQIQSaUh
9wjjZrUbLifVupHnoC5X1xg+Z/rp+op24xhsI05QhMkuoiqqNODeufuOMZEjSlWyQ3+sY3fS3PjY
vI98qk+NFCpc90Ot1EYhQfuUh+gTGmN4twKCx4gMgZxJRS995P976ixL3axTDDoseqx2SbSiwEJ6
jOInK/Wub+SuQV32UQw4RJU+odZZxaNJH53M8GxjcEb7XkmoHi9Cyy3hDgmnpNXKvu49CeXo833I
/OsL2ddxPGbQWGrLuuj+D/Na11UBT8kA62DXqG66sBsl//dDhPh5XMTwZW5gfCmsCuQ+8Bx6FLco
7GiVCRxlAuV2iwy2UgRISBJDR/QRfSpywDnLmyBzO3/x+UgGugiK2jkBHSxVDSejR0Ve1lnu1Bn+
UKsHo1QJTdtXgMvOCQDBqratkxJ1NMpoO2FsOdX6/boK7OvyRYKACZo2mE2DzmIP/VlOMWROpKFc
U56dkCrGIw9IQIKkM4o04/XumGHQnvgcPAtR1OLHBIP4QPUjEFsnvgJ6SRvDTMKbEzTrN1a/BrWu
EUENYu9EH7+yqgrRQJhP0euf1zF86pubDC0coFYj9ICSJABBmmEGXTzOKABtb8P8rLPF7RbFMVJi
cgah1rrgU651IduRMsHbWQZHszpnTteDTeW3qaPhv2/wYB2NNhrMAW0vqXRYUs1JpeFwXa2phfDf
NyKawcaU+3ZGLrF5syZ/sJHYY8Tx77unF1zT+althKyZjbqcCYjD0CzUP+ao4GO3gx/fD7e9m/g9
xQlIWdCPOuGNwG7qunhI+V36nn3kXea89QHEqnx4Ht2zRh2TAA0R3hdqzTHO7M2PZTg/LUNPuHEc
v353gH6ij8gKWSjg1x9XZC5LNbstMRSmW8xDPus+khOP6ZQT4nbNCLytssl09JuLc7giCb0j/QpP
W4lBrCOVjmyfo/Spzb9c1759p0dF6TnuvR3ejDqsrHjSEYn8u4hvPQb1jekwxBpSTK/+kxQzu0gT
/R3bRq/IlIBVTMra8JiGmMsVjcboGuVMbOD+A2kjSugr1FvFnpQCOtH7cCMPnANu/hzWTn2ckSd1
TETyQ1ChUk+kXXPeiBXwb2SV1hoTnHGJfZLNxyF6kgsiyb2r7RsR2q/GbNgsb+oB98VcDndSWN2M
5G2+Wy2+PSgB+Iy8WtR0HVfMgcuPNnhvzCb3e3l8WubWUxfjThmQTu+mo4LYm1GBb6rrv5hDfx4s
67DI+TFE6MWoFOJpv7+7DIVgCO78Ti4SGqsepgyDwkrzM5vBEPY8hf51i6BECFjCslJd+oGnSrrG
qSI/STHalOpi3wdk9bIQwcPIlFYzQrlHY+BbkriGz+ePKB+l2k3vefGncaL0kv/t3/DrIlB0MqY6
tVV0fQ8eQkrOGMceg5/WS8clnJx8+Tg0769v476S/lyg6HEs6mJWbMbLI7VOVXxuLUITqB3UBUNr
tbDsMwmOhhoU93xmZXRoMcc3OUlBeY589en6eqj9E4xO11jZ5jbSTybr/U77a15zJ0tv1yE6yMUN
YOa6OEILdcH+4jWPkzgv0aNav2MS/PXUyf+kq5NtVIL/h80dnaVaZrJIQTRH+9Ks1SEr11NDBQ7I
cxJcj3id5EVrEziEH//mwM+C+cn6yGk44/PgrITekfKEh4g0tqq6FAj+Ke/1s+m27+ej5YaKg9Cp
K9+ErkX4VpSiC3hR6/JU9VGKauTqRirPBdWEse8JXAxJQIqmrvNJUVD+ECMKUg2aE8XHIcwdK4nd
6zq3W3W2UQiRHkRd1UaTSpiU/k4/8xHEee9o913pzi7DYPXW7T7bX+eSEkvsoDhRoF4aRYOaIAsC
LvlDf8udRevARrc96G/KQb1JPJUoAKJECuAhh13aKwxoOBXekNwoKYFO1PcFtMirUR+mJMPrRAmk
6VanAmQEPIitxUPcaGiHw6NBa70UE+FBFJItnwl1oBYh4EObmvForNP0I0xhIEwRfatv0LvlhQ4e
De/DA2VK+6+GCyIZAlaEajlktt4CkZpT+YOaCpR+H1nk8fGfBTkek9pFASq6PrZLI0d+TzJezO5B
St6z4vQfN1GAB1kCd0c9waaSl+lQPXVu6iHFdq8Ek6d66k30QDE1UKcm4AXms+VSnOpI9OrK90Yx
byaS4m33LXQ5JrHIcsH0pDHsAXkNWJVDX2a4pWbHBO9iHhLXLnFEYmWlmQ5NUfBwQlLfZ/1Dr9yF
6pE4Iv4SuOIaiX0SxmLYZV6DwHv8e9B7ERgHVfkR8ZW8hkAGakECMqz5wLJchR8Rx9IhASOwPUWn
fqI6cf7hXffz2hDbJXo9yedqAqjKwfylrxzJ/hHPjn3d69pT9sxJQqhoNrU2/vvGoYgXeSkTA4CR
9DmGvGdOAxWnuqgp5RMwQgnDCUM7sIGsebHsEtR1R0X5q1c/Gv1f1xWDWo4AD4XRZ4Uug0shWmc3
bv6yu+Sg5cF1IcT1LrIxcX6IRUEpkBfX83loHgfrUPfFQUea5bogyjESuyjQFS2nugWrtUFE8Rwd
h2A8mp4SJM/R4/80XJlAIvGxP3fIFekdBMaJU+XO3yVIy+PyMPn5J960YXtUdyy1SDHhIQ21HrYq
cnrNofnOJy7hxd8eWez0vLs5QA6RYlSkVim4EhVmRLRyDCbxKL4zo69lSV3DhML/1kVhTmhO5wwF
5duC1m3pQcegGh5OAwFLdJreOPUxb56muEQI9Re7KcJlLFFwgIew1kler4I+X+sOg15RekltoIAa
XZjmK2a/DV70Mn2XX/gNOd6sQb9gDPcA3pI/Ky/f+LmWACE6bq+YZSpK/EDIszLc/93X68ZG7Z0A
HVORS102Q0JR45BAA2WgEiqjngaUFMG3KNssU40GUsY89aIaXUJRHOQUQu1K0RRLwXy5Ha7VstFk
NmfIUYK7V5NRROxq1AD4XRXYiBAOpFHqbEhMBFdTI3KY1GNUsH/9QCgJwoFYsT6qc4lXlKIYx6ZP
XZ1kCKb2STiNdGz0LE7gk09d74Dy32fmOZWpXpNdNNhsleDeJciMT5bdDV4dGa5pp948oh/OXp0E
cR11pOhRiH37UWK6udLD1ZBAC95h3LU5OmEYO8ZC3LK7F+BlQT9aNTYSUDGBzm70RHqN9T4xnCrB
0Ph3q0KcPyVFQGlmV2uKGqQJNSsPI1iR7G+q/rWYqLwHoQM/rqfNYmpwi8lzB5fBXlrMYXxfm7Ur
16fruswV6Td/dbNj/Mw2QqTCtqd1xrPFlnS3LGV3wtAWaZWcvNbdybi1qg/XBVKr4r9vBMpRq8wy
KAs8dS6caDou+teRGldHyeAHuJEhhRKmgI64bQb1bFq34XrfjsS+UbosYIC+5uZQ8UhKinQh4tWI
ewbXN2qX4YdtjkbAAExnsViUIm2jNR4IfuookAuP9++x0+D335Vz/DS/TOGZl2glPtWquu/9bMQL
4FBHjZqjCA2MSRgZcEqOEQDIaQtnfVfhAd26y/HPHK6LSJEtEtEiPc8qoJ7xvlSd6Fj67KTlP3rD
4OL5A6Dw+fomE5oiEkYmZaNUowVIWlA+mg8gC6pv0oR4pu12iG1O8kfp7kYfZ7kdwtJGfR2nVywO
KwbO/b2HdFJsP+yx2UPhTYighxm3UYQnzR1nZMXYOVcLrIDXg0RkCo6wAlVAj1mZyybCAE8+WNUp
lWeLyplTWihOPjGl3OzWDrVA8rvR07+bcOgk94sFhhw3R06RrL3c66raHpUAHW2Ih2ehYUVqgFkk
/nzs/OaEGQMe1alDbZ0AIImu1Cma3RE1TFDJd1qn/wZQqoAeWp0ZxrggZzKDOn/SpIO5UtWI5OEI
EMEKVMdaCtawPuS3CiiLEI9y1ef5PB9KjBn59wNpUVClgfKGT43/nZx9NvuuZIuNRubuM5QNzBDX
wWD/Xr98X9DmMMnNdc2A6XrOzlkeu12k3uXhfBpy3b8uah93LqKEW9CwaquNGxABgB3aqafYaUww
tf37sbe/bpigzJalJgmToQOLvdykkYGxGeyUSdRQRWoxgiqPUhi3hWEBchSwvpeKWyVGkI1Uifx+
SmFz/oJKr1qW6FOKGvn5y3AIFwdUFAdkFeRH3vmo++XH9S4+kIiwG9HbSBWUfJ3qLG1C9A/jmGQn
sXK3nPTDIMdOOqXP+mIFTW44aVwHi9q+tgW1bL57v3toP1WFccTaXB5dg+qDNEF7zzi/zuFprGbw
V31DFsBuCcIi4hyZUOWQqLUsI9qGjtL6WRsep+ZdSg0nokQIrnO0jlk6czrjtX5u189rdd80r//J
tJhwAeahGXbyBAoZ1jOvTSU/1NHvApHXxfzDpX45FwEtjCWb8ZTlxS5T9hpna+Pk0/gixZq3VPGb
0RqSo5vmwY5rZ5X1x4ml1HuK2kz++0YzMqU2bbvFPwBxnKtVlTMtIOBTKLIcAhaZgCL9WGFkgQys
MpEDnd/VqnJQ1OVgRn9EObYBeCYASW9Ya4WxGZydHCFmzc/OKGQIwtzFZCm4uFQB0T/4SszAqAcF
b0OxriAP81HOJqR3i9ax35tn62a80e6V2lX9yqs/ULWZHCl+t+SLOEH5S7uWUyvEs0QNeFdHESCf
h7ZDSsw/XMsXOYIF9LJahxKPaqe3Ayfl9+W/VuRbPV4vNx3n1Ak/XbcFamGCKaSLXsSZyR9D6Kfs
gv7IubYRIA2ui9nX98u6BH1PjaxQ9Yrf/4ruWGFgjLq3Urwv1FoEbS86ZhSzCRAMqzRmbjyuz5Od
Kl5bmMVfmOMT+0293kiaNB1Cs0RE+Poa93VSN3QopYE+LXH6SGHxfMTE5d9FTzreCjZODiODwEmU
eBTl8r6qbKQJW6rEk11GLbqpLNUN7+YKRoeYKfqbVAvtvfN9RuZJuS78ZgQbicL+MrAFMSnllwye
DHMXmDkjtnBXTTYSBBSR4l7uWA5yR2kxXd3welTXmMbL9XOiliH4IjEyUsq6wMaM4W0133LqoqS+
L3gdzFas2pbgdXTNS9gcZ/L64iDwz+egy4JbsaqzqckF6zHnEVV4vJHORr3T8gbuVjwV4zOVSubn
+rs8TDvSTU0zwE6N3zeXFUpB0gX0HtDryB3tc68eBu2LnX++fiz7Z3+RImiXVTJpVAd0qZcthh22
zxOfY9qdrguhliIoWNLEZVOigtczMX0usW9rDZzL2SkOZ0KTd5UA09b/734SBI1rqzR5ASVg0qvd
+zrF8L2/WxhChaHIho2RQL+eyaAboPyPQFZdRdaHQoaaFWnszCOVltnfsJ9yxMBv3q2Yj6tDThzf
6uVfMTvEdlBSAbPd3dIvUgT3NU8xvh7OOp5vbesakenoZP2ZuqvEFxH8940SsyaKJrVHRzouOtPh
lZYSJsfHnAqKs6JS8Eyczw/03ohL5nBNbQP+CWOveemWxTft23VVpq4bS1AxpdKTVQ0xNd6OPB7w
iA69Y3xUzrKvoraefEztn9HP280SYDPTlWLMZmhC7yWmY8fgf1qP7XHBo8qJO2c6dbEzHf+oTuJy
I1iCnufpGNlzAwa0JA2dEKEQ5WthfyB2cv+wfi5NfKdJaporoPqEbtwmqwt279vsPDoY1YE4QuKA
3jhID3lA9SdTUgWlr0zMEWUlmhu1bnlji+z3xfKk5dS8Aa4Gv6P3ZXGC4tdZ10V5aaG3sPnStJoT
J17TSF6xvC9MgiiaUBHx/TbOjd2WiYmCIBmdCspLa7nESVES+O8bs9KsuAH9C2pVx7cFEx8/sXOM
sGLoJW4Elf+iueqR6r2njon/vhGpYLRHvubomTGl+aROwzHrCtcaouD60qiVCddfNfUxi+IJQCud
kyVoc+Lmo74voEUXV91aM3SmY97bl2gC81SsEse/H+W5GCsTIEJlcV2aKyCiOcz+0LjISLrrMQmS
W+kue46P4FV7oAYYUzDIBISw80HDhHrcHcg8nGy/+WB6s2u+/R01p1IrxC7aguvFbOTc4rzAtW6y
xzJhZ4ag0nVFIPTNFmBhMpKqZ/zGRcsZnkt3mpK4VUc+VvYv9p+wYAuwoHagxNdCVOVIN2t0qE/j
qfRi3wQYOdkptB3+bq/d3P2zi/EiV3jhdnqmJlKPQIFRKndNI78riu61UwsqcbOzjfCCDXQ0aYqm
2WINqR1mOdPGpsFjxeUlRxgQHoDf1FqdHG1NAApnesWMBfnp+untoO0vYgUzQx6sb3olbDx4AH6v
Ze7UxIdkQMmEJn0oJSpVsFff94s8weSyMk372IK85R0nnOA100jOWu58zp5Dp3WnI7XCvYfnLyIF
g0ty28SolKj1tPfsrkZbLLpVWxeDqvlguDooeoei4d4Dlq1IsdJUS/um7sIZqzyPt5qHEuR3zNM9
6w6eIiaDDZ/NeyrCtGPpv4gUzLDSQi1uZKP2UvN7mBn3smS8u64qhIaK9aYx2qpY2GJRbR/7FbjF
Ygywr//gWfXLOgR7K+Ih7KNGajx4pG5d6s6cL04tGf8etX4Rw7dzc0sW1VSoIdf7WWkPVRQ7dQ5W
zfTr9S0jrEsk0ShWHdWEExYTTSuast4Z0lsM7gkVSczX65Ko4xeu41SxJhZpOJwMBN1pBv4R4vQp
AQJQWIYdqWY34fTV4cjG6qGZbeJMKBECNoyTmdkVgtieJvlMOq6Rf32P9uLovxy6gARrYetV0xTA
2MUPA/THP5qPuoQAYuFjdtLgXBdH2ItYR6rEMmOhaTeeZd81qCW12y811XpAyRCsXjfQ8tf14F6b
1dsuxPidm355+2/LEC5elAN2WpGltTel4cHsC3dY0qPW6cQFSBy+WC7aZLk9tRMMMu8PdXan6ETr
DLVTXP7G4HuWhQytJ41nqC+lkqFUL3RQ/kqc+Y6XstUwi/+LjZR41JbKQGcQylqhUMk9QxfmmgVR
TOTP9rzIXwQJ9g6yAnuscr6cwYnueVX07ICOI/I6rzu1AaqqrmsBdXGLr3fDQPUhmi7hKCDHD3YJ
/YBybBRISB96VHEFOR6cFLMNpRICHrDFzBt5xRqLzteMu6a8u76mfZUAixJGo4MqSazI0eJINTQr
qb0MvdZDhNHYjxnFnUvJEKynGYuyN1BO54WadFNXijs05RNbI6Kb7x+O57IW8drsNCmR0GAN5vUZ
lVvJwX4yHzsfrMPwi+OPGP5F3AfUwgR7kicblLkKBKYzxreutmtmhVPX5vG/nZFgULph9H0GTj/P
yn0pfWcufk316uyr2WXrBFMas3VElicuvQxD2OFvJ5H2JxebgvnnpmoqoEYQ7p0yylEfk6uNh/Lt
2zSqH23A6B/s00WE+NCr4jJT5b6svbk9trbf2d/naSQwYHej+ApkjILSFbGpae11lrd63np2DvqI
+2l4vL6GfSXeCBCMZa7RUAlmUdyY7/kA5+rcuIXbH+Gq94fupN5Yk0MVAu6q8UakYDe1VM/Z0o2N
Z2IeQv4utD+F1JBOatsES6nKZmWynUOF09C1LRbMi0V4NpQIwUqUFcOu0BbaeEp/XtT7aiHghfq+
YCJoiFfCxGSgyJWmR4ZCTTnOCRG7rvLmIAT/Uh+rQSpjvH+noTrYhavZs5vklVPLbkPx9HN7E0KM
praRJVwsVTUWijaoAP6sZY4tZ149pk96NfvJOn21OxA0DTEGdnUTEXGi9lEEAtSkm0kKl1AenjLU
2FSEHuy7BZeViT4nUyNDSyQowuROB8nRPJSZev2Zd60vR+NE2Cs3jiv7KHYtVXMXKrkFtdA/Yhox
6gyig+0uD6bzN0Umldfbf1ZvVifgQzjqINMecOdwYmj5LjlLh05y2oOJ6I/q5O8iX/oq/4nfuJEp
AIRsKvaocr90HBs3TL+NqCef/4TAbauRYtNS3xbaqvOVLfK5RvmEdgf1/4+nJYBEh+S0PakZpvNA
N3SXM08wBKJnlKBw740yMo4J15RDwIy4Q31ab3GHMbpT1szJCs0d9AfJokjJCaMSPdOlndo51QHh
ev+llppD1ESEE0KalQAYlskUyUxgVvFJ8XmlRA+tswLVkZ0/q6v+RRkElGBqUw6aZqIUX/Lrk+ZF
Z/O5+pLd/t3vSFUHU4sTs0kdZrDLso7FpSfNHz4qxwwB8PST7qfnuHGU/wgaYulfw5b/H3nREP9G
48fdekxfrbvxEN+kB9sriMAIccEzATMAT2Br0oBRLDnJ1W2anSPqdqRECBARsliV+haaLmfvG/2+
kB81qg+Ico0YN4LNw7KdENrTJii59aB+/8G9GCyPfYQWCe1cIoqppA5rKcTg2YHfTFhTbUtVZF1m
ItNsgup0pe6G2pNBq9HdJYERLF6Eig2qA5vbzzVBgn2hqWWIlWqpvTquwOrWfo1a9bY0+6cEE+Bn
HwPhrmPhLjZtFiZYmG5H1aomHX89L26fzm6RrrfpnBzqgXLMd9HppyhUPvx6cFZaq80gAdnBs7LE
H2qKWmqP8gplLv93SLZIuYbe6CotZ7vwjP9H2nUtR44j2y9iBAmABq805VTyUhu9MNrSe8+vv4ea
uyMKzSnsajqinxTBLACJzESac+wFLgyvcjW2c2PPY4c76StyXYau4fKBXHUH1FMv7+Rm2LaSLlyv
IdLyqYua0g2n0Y4Kr7FDejCVc509XhYk20fhkmVKYKZD3WIfQbjdqrbm/74sYLtOsFqKcMVM9Pjp
aapk7gAec+Q30JvmaQ/ga7iePTTfuLJCrWzrRH+sRRp4LszK5R291SIQtoIJOe9wVDn/EQ50J1nf
chT/fMm4KjjkLokbpYeD/P9ezYU8aoHz8O3MlTsx2eKWv6/sVd4FVVJ1WFy1ZFbDI7HOBXvAHbcT
kkp0cNP+rg5OsB5Zyvy5SmDiZ1BVGRTAYGp5AvWud3kDLxsNgPS/XxI3O0CDVbR0U2vfBKeqATTF
LyZtTd5UdJ3qgIpjJmC+BbXw9XEwMh22qU7An5cUdt9+SBNWIgRNKOOaT8GIZIGV2AvI5XwImM09
f6efrKsotBtJbndTGVbyBGUYWWZ1VpfUrm62j035jIKxE4azrafZfiqpe/mcNtVhJU1QBwDEBX0+
a3jSAzwaA12oIIGDwvpxWcq2R16JEdShy/whLDUOdTiDPgqpV0d7WiLq1uvOyVfQReZ76QNo8wq/
yRS728pgAKPUEOcuP3Ree6zAkpZmx9ab3GLXXTWytMJ2wWQlTygvhGlYxRG1SpeYDjvBJCLhm6VO
df5vgDeWDfvDPq2ECa4kswg14wImY+lZp4hCYXr3co4x2cG9+oGVaTJBOM94oUI/rsMn/7SQVE6D
PXydb/T967Rpa8vBwhb39MfiTNU0TOCVEi72pA4TMtlg+UR545zcLFyE/hFT3D0AyqjT3E5XsjB7
01it5AlXPGrMfDIwc+r2yJjqt1wpbD57rTS82bxsKznC1e7CcdLmDtZqrj9P/WMS39bhp8s3bdN6
rEQI95k0w2gqIawHWkZdZjhqdCbhj7j5HvfFRzzJSpRwp9s0qklLUE4ryyfTRE/YAqUuSXRJdkxE
q6uDRGNzlpSuXjUvs0pOAc0dOmEo719tmwhP17GpNDmm/1A9YW7KIhuNiXZfWW5gfs9DiTXcdFpv
G6cLd7cGv2E+ZrC5HbDAmwCgZIoM9nE7PlvJECJANQi42k64QkbqKo/ZTbnzjzC3uq2XzgyKOyuz
pU2kmy8gE52+FMCtGjpz3vv8OZ7Bdduid4TdLzbJep3/U07Z7kPB4EqQGHz6/RyZHdJMWvjA2I2u
n8rumdPdMMsoD/5hH9/WJAQYpA67IDdHhGZeetTpK4qr4qgUfVSz52NGdC/dxm3r9yZSsEaF2YLh
dkClbQE1prvcxfTuQ31A0LEvdtGjLDG56UlM06B8+Y/kzPtT86dxzPRqqcJiSIheJXu65yf1IMuc
bCv9mxhB6cFlHkThYmMnYKsaPAT1XiqJZWQiBP3TmyZSSAdj0Q71LbWmTyDdlgFZbruKt2UIqkeC
KLYqBYejF/leTZv9kNB9nqQwtK132SbJDkZQvTxuSzOfoeUWOrAzI91HADUZ4vI01Cmm/D6jUJvY
aS/jeJSJFdQvAuuCnySoLRistLxuyeONtRcy7tskq9E9GKj2MPPaqYriQ9b+bXMF/5jOTTH7HQxI
HD3Q0gv9O1Y/Xt7Ubf/4JkLwj4neGRiuQueX7wORXM/cBCiA4Oy0u+o+MmSNB8vd+TOQeZMmuMiS
Bz76vvCKHKra7WNy35qmq1HuKipxU5+4cx64bR15ORueR1k27x+M19/ixTqn2qS6YSQops23iyWB
ST5aERpoAa0NGIDqav55eXO3aw5vtkRsbw36JptUggO0XiYvXLLmL+1V9Dri2DxhkN7hrgyabTsj
u5IpGJZ2GoZsWHpVBmd0Z9D5KA8JUGUxKrrjLpVUXbfjkbcdFUwMbRlhpbpUjrt9h4gqmG+SRDZv
K7Fj4qhhkCdN0rVoIvL75zg+9Ll7+Zhk3xcMC4Dsmrya0NmVFJ+pf0N6ySZJ7hgXLEjTkN4sUwSG
XR2+sJQBhCdLB9A6p7eEACwLcYLEVMpWJBgOsFEyLR+Q1CibUz+dpZNl28+glZIJZsMA71s86VCy
cffqkXdk3JOv5WHatQ+qnTvVZ1OGlyZTNcF2KGHVhgQT5C7J432ghL/TsD4lWbe/rAwSI2GKOdfZ
pFqaKUvn3WOE3ijtYLnTbfx7wqDREgVI7+t2lPifK2SKKdhxDunkq7CJ4y67WUhe5311JDYIQ46X
V3Z5A01VMAylXs0oksN/jiSwjeKbwX4G2Ue6ov7WC1MV7EGfWoOOhDJejuU1tewpeEhlzIqXddtU
l7+vXuDcMPrQshBxGMlpMj+1st6kLRINg67WIJiDlKaZkevYp8pbSp1g6ziEQPDInPCzdgJFiF3v
818fy86spApGgocYzEpiqEFZPFHjoUuoXelOYjQ27T1Cvlbl1zzzVOMasKmX9eIVruqfvTIeSe93
tCkWao0WCx4AtZkX9rxbGHO6PaYIgJLTerPDv2n3zAbyNopFhupcli/TS8GWpGaNWXLMvbm68pyW
XuvfZMbLvxMh2I5pROGYLk8IXdHvWqrc5KF6p9epJL6RqKaYYQu6QemIgR7keEhOkdE6VS+r5Uk2
6zXpttL+JsrmkuZLBMV0JHg/zWDqrkaJw1q24w+F4MzSOIpDmi72NuZ907BKQ7mkAPO8n9uV8pJm
j/0zXFh/j1hYogDbJnclT7BM/cgnU8lR5gJoqI8pi2WwI3GCyKb3KhAugCopk7gZiHKL6LqhGhxz
2O9VPgjDAHk8nNRgolyzwI/hQUlAPQw8DRCRfED73oSJYeeczTzSWwuGl19r5HmYb3pZk8Gm5q1E
CI9WrfYTa1jeJlP+s0Gqpu0lqr0Zw6wECEc0DKNOIhUCorz9Wo70OKbN02COdmn2100sy2hsPitX
4gQ/EtV9XmU9Qr7E/zymX8z5WRsPXHu8fDAyKYIradq8sZqlo6onv7vu1mr2tXYdylAeZVIEfzLO
JDFKFmAyIavPlVHDtxfAYmxNIPEE7P7ykjbtw2rjBDcS9z3GIALY8jQqnTKsvU55stTny0Jk2iY4
DNC1NW2wKDSfbrriPMrGN7ffTatVCC7BV1BfMgM0LJA9mKYfNKR8QN7zEyPsN8hDA2IH+VuZSVhU
6k+j97dJ4IJJKChst5+jEaM7BQ/EQyeLE5z7E5gg3GQXfAi1G/ml/8j7o7YfKbmiawGMHtmX5+TB
3EWnObBhbfsJdfflQWqp3uVzu6yJf1T7MR0daWWAh06t/Y6CyW6M76P/2Maymqrk/LgYahaEaHW/
TK9UHn+c0Y2rX80H/UZ7UTmiCOJOB/ZgNfbl1V3WSi7Gnk1eWnzsofqx/rNU8KxqJTZQtn2CubAw
wtDNBGqfTLe6pTQ7FsXMAU7MS2hwyWIu32Pwfr13UBXxR6WOFtOUfbWKqzL5nUWSl85lk/5HST/B
lGHfLqaiZw8TO2WJF5QvBnJoUyEjEpTtnGAwdDDg1XEBUVG2V4LONrqXxsIIVff736mAYDcMljSM
lIuXYl87fktDSQuuVLEFI1GpqRYXKo4l+pQfx/Myjz8f2DG9qr3lzqaYnZOCl24XUt8shRhW1hNY
uuuxNJzB6bz+qdtn+96Znehru5dlpbcf9itZQiBR83psWYyTqrzkG0gTFibY/pBfafdN5yj7bGfe
yYIxiaq/JrRWIW2hlrHfKLhW/XznV89lEdp1IDm45eD/2bjz1wh0JcPSgGzbURh3Xt5jZMOpdeLw
srVBclEp56n6AEr92ri/bvNKngnCua7hWulqSb/TosLFlMCxniJJZLm1LKZqBtd0S4UrEe4VqdTI
IDHC8plzp8XImFr/5Eac2Tz3n9OMO4rSSVqaZSKFKxYBsMZnA2q2GcXgVj6+VIodWbc12w0xd0Hu
IpG3ZaXWSxRunK9h7ol0WCI1v0eavmdz/5haGl491k9eDjKsws0LsJInTl9bJtUrBbNjqDYtjivx
ql/ZPv1ee38pf15J64Rb+s9UXSOmrgNpUYQOVjEDRQA3D7cyg08IjXDlKZNFbDIZi4Fe6WOn+bwa
Z7RHaPSHb1512dewkhzUZuJ5vQ5BGbuq5VO6TJHNCyZijg7x9orkYPkmu3ZfM1t5+t+N/VqeoIm9
UdMkqLGmyp8fB2N+0IaP9F+uRQjKlydmErAU/iQ1jVMRpKduGr1/tQq6pAdXJ5MkqVGFPR70tR7a
/nRXdR/on1qtgQoW3TSH1uyN5cKmmpfHzS7ld2FwnDCnoimFe3k1m75qLU14J+aZ4adlocPgedou
8wIPaQofPO/Gbjr0sqa6rYhvLUx4JfJCyRkZGR7W9bhTNL6vCvaBOGwtQoj5QGuQlakFJSv96xak
0fyxktF0SO4mXf6+0oC8jqiiTMi2aM0h654GtBF1Ej+xFX+tVyFc/1SrCQCJYUSt7Gfru8VQ29mP
UtacspnHWYsRLECfc6VDvw0yeZoNyOFXyp7WtjA+tNM89YBS38/L6iZTAMEEzAEJyzbG9GXd7YsR
eUNJ2CA7GuH+p6zLRxIhNGHxZ8PyODABiQza/zV8E2OT1a6JLLVFDMayBoOdLgWc1O2cKQRMzYEV
F7aRJEb3SCZi3KR+bMxOQYu0tttQsWbHaixFFk/ITlBkmI+isUMhGNMj7Np4qQvb2jOv2HOnU3YL
0lr5sa7E9eqFC5aXYKVsDEjEBSD719ZpQFxV484EwEq0k+XiNiP4tTzhtiVlU8EXqksNOO+c8riA
5WTOdKftgx5v08BJ3NyRJhcWs3fpjIUL2FiU5G0BKx+ZrnHq9iEA6JXUm778VXoms8RsbTb2r5cp
XEXSwREn1Mpc/6WqbRI6I3VUdA4uRAGjbuemO04L7BEYAwJXBl7xD0HU3yENE+5lSmlrmQXGCv6a
FmucjNktENBje7qrvYXueTpkiST1JTEGIls9MTvgKgawPiHvzv7irMn3y+ZGYg7E7rtYV6Kq8aGr
cQFO9Ww3s6uy/nFZxrI1FzRF7LzjFh1NitwgsBQHb0GOUjJ7KDQPHCsOicmx6r5cFijZNrH7rmyS
OowTCJxj5V4by5uqkFRftkP4v7VBF9z0VLaYLtcggau/G/VWib9o+V0ZXuuRpG4hW4pgS6wA/LZ1
hfOZtNytrGKn0mp3ebc2VUDTAH2mqwRzdEI0VZRmMqvoWXUpSt30VgHim2zke9NZr0QstmQVDzAT
KqBOaBqpcu1gTq3dktYhFvs0J6b371YjnAx6lxLWL9gCtflgsBgQDA4ZHy7L2DyU1XKEQ9EbSgMf
D/BXirCi7/eK+aHJZabpjOrga9NMIvjpKkr9sE2wDkDbLi6k2LOjdqM8c8CWBzsZtMi2eSOANubU
RHlMLNkrJp9iUuiN2ysvLQWO67ltj130yFrfafsHvb1OkbiOPmU+Go5Hw6ayeG5zT4G5DeQRTlUg
v71XETQVKck41Chfkc5umsmpcxlmy6YdWokQPFbItagqDYLm1cS3C7O30XJh53jhR6pD6amOPl1W
k+1NXQkUPJbaK6Fq+EX9mvMnDnX1BAjfljufDDv62gfI+su6gjcv80qk4KbomM+qwtF4PLbxXQjs
anRl3o25rCaz/ShayRHUE7CnaPQ0oZ5sXz5l3ogWj9nx7flaniyULEnMFQZRSVN1wLFN2WQzZqvV
YI8facEAK+J/1E8sQk+ZkVi0xrvLzycA3wDTR5Zl2g5EVyIEIxgMDR/ysKyBELrLMcYcndLPMbCC
XhCG/leD07KNE0yhGvG0noMCA+7Dtzm7NpBbDSR+UHJrX2/AyrDrFQhNqwhnM1a9gyyao84fsbVv
qSQmeCe0oqq6keD1XYThXokpvJSMRGfTO61ECAczlWRq9BSZTRXw2LMy/SRK5hFT3ZmBbIRYdiTL
31f7BffbzbWeN25nPRrJFaGhTZkrMTvL7/0j3lopmmDnKAspZqNhdsIzXsX+vgTfxXQXf8qOr9y5
+8viZEsSjBzgYtNQMSBtKG6U/FABUppJ3vqb0dZqQYJR65QCtWYdItTqrq4wU/4wVzveVrZSStqT
F7N1aesEs6ayoFYmAn2OxhdafOXxF1Z8Tanbat+S/mRmmf2vNk+k3dNmCq5JDea6jF8KfD3SPdbK
spiSSyr2vtR5DVavHNsHvgFM5mXfmBecgn2l4cjs2Us9UEHKSA4279TbkYm8e2EVdI1fQaaPxgCN
fmvM7zo7hcqvf7d/gonjc9n3aA/G00J9MjG5O0LfPwJZtnINItMey9Mh72LoBC2v1fhmTANb/8i8
0FqGaBf8sWimXGtcJSzOxTR4dVlKXhIy/0MEszAlOvBrJxxJjObt00Ln57vDXRLZ8+8llRU7H4GK
WS9KsAyJOrVjp8HYNf2zZewKdAGOkuZMmWoLliEr9JBjpBWd991p9u9KWRPSdgVgpceCQajNpkxI
AAEdCpWzixIAbk7vgEMBFIgyiBiZNDFzbuRpTQ0CNWi8yaNoEcE861VyXBg4fUfWEidTCDGNXoKq
HghqUIglsQ1pO193+swelyFMZDP63pOiOi/38YJ9pYKrLamudsmSjFPvF4Qkesgcy+0ddvsXk6qs
BXVTPcB6onPCVPTVCsGD3uttCZpwNMBU5U5RkutiziTuTyZCWFGd4LzaBJtIlAeWObM0A73pzRnH
bCLRgM0ujtmTLO2nIcdwyXAy9ksTj+k1O/StIqsXuTJ89E2z/SZMjLUjUrUm8wMk7vOvlc5dxIzt
S6XLeAA2Y4aVGOFcasNQKBlgttUUOLCRDeh8J5aNGm0/v1ZShKPxWa7PU4QkDdsHh+k5fGR33Vf+
0qOrYTpEjcOf+OGyO1rMzR/qvZIouCMSzRZRfFiLCnzxanLQrR+8vTM70+m7s15Lgu/tC7wSt+jm
KprkaRuMLIVnwsMo+WScFtJU9acCInlvKU5ZN7JG8s1zw0ARSNsMNDyJU9uWVQ8Gq/BKKsbOTjBm
mheYf7+/vIkyIYKfogOnZDIxj870q5gdC/+kyoogm2q+WofgmQZg66nt0vppVofW8OgCGts+moZ3
eSUyMYJ34gFTy1TFdlVLlcXyfDO1IzA3yNjZNm3QajmCk8qipudhhCgS0PWAtOk8dZZ1om27JsPg
pq5a1CRiKnoMhoJbTYhHRWHrt0tD8wJuZwKp3tOd0JMtaXPr3sSJeWkjmUhucqNx27I7JdaVWr0E
mX5m8dMHjmglR7BEXc6YNg1948blfKxRpkra2Ksjh0yJfVnSplqvJAnWiCoM3Tl9iKqQ9psTu+ru
SfeR2t5KhGB+Gk1RUKSoEXS3qZ3116x8mmWtv5svJNDXWhQPb0C4CjIS0FGmU4PET9ppZy3wU88s
AIHVRXaeFU5l8d8Knfa+WoeS/dsiZTfYSrJg7WK1BpknAjI3+o2JdxNmwXQDYBDuc7fYG66S2DSo
bSt1NCdw/isguqVx4Q/zvvoFyxGv7O2c5qBpTaAsWYF7ZiS34aztlJ4f88B0Qq1DF3T1OwCY9kx9
ScvDpvasRAtGMa4NleVYn5sDV6r+ahDQfMg4RTbvnKWaGpDNuAqQs/fL6+ayK9TcB+dhHjgp8YDO
aWd8n8nC3E1ztZIj3ATwkXXwLhT9T2jEU86lzHZsl59XAgQdjbsw1RILIMkxcDERY+6D48L2+SES
dgMpQxC4cWKAWE/wIyppyp6RFqWT4CHqbjVV0p67eeqr7wsOJAww1JWPCjArIsfiod1anhZ+6F3I
NUxAo2NbR8vd+2NPFL0uJhMRrHbbpJg2dxY4Av2m2fWAEz2m/wWb+FaYBDcC3lcTDsUQaSAUOmA4
hiEwS/K7jhzN/MrnP0EA1c52zX9dNrubZWNds3SNoaeQQOD75fkpVc1MB0wGTQHTnrvRSx7bC3CP
tm8/LYSL2c/aMb6Dg82RSF7UTDQXCNpRVsMSNY0K2qGMRm5WCfAQyi8tGN66PerFKKf0jvrF2IX3
LLP1nxKRy9W5JFJQmNYM85jTGp1RKIinDjkRD9jUyC6dgM6JHnVZhLOloOslCptLhr4ezWiCU2tO
ITvw+DTokgeWRITYSxL6LMjQBleC/wwvhXEadJdiqsHjNZF1Rm0ZwNVqxOeiH/ScTkgBuqpR2H53
TTlYWa3JUXWJo96ygGtBggVMcwCej8kCuVTG9oAqFA8+X9aE7V3TqWUY1IIGLn9fuaoeHV5Vk6A7
o43P/nAsu29z+XxZxOZUqQ5KgP/IEHxSj/FbdQxw+H04fMrwQu3Qw1MP1gGjrL8T9EmqWY6X93zU
yxnkD/k5UvzjqDaO7wf7NEpclcjKOLJlC1cu1yag3U4jHijK3WCeh/YUT5Kz2/Qu6GpVVbKME5qv
r7LV1nYVGs9yjoZ5Tn769Q8S34+Nl0bxLldfjOh2pMyuhp1krzdtyUqoEPwMcQU73aNtq91hnBWl
2WvgWNvJefoyewteocx4bYV5mCSkC9ApxTqFjZyqemDJAiAQYBrTMhyl/0zrxxx8vtMQoamzdUwZ
scrm7VuJFGyXP+VTGFromeLltY4uJsz8VfqnMJIF4jI5gs2C2bCYGcL7qM0DxtfK9DdTbrtEkpnc
0kToCPDrVUycGmJBPWmJAohkrCYai72i+OBvUp4U0zpcVowtS2KopqWDhEBTqehjQl9lvGqW/pAe
YKNTtW90IjHAW/tloBnD0C2kn8D89t6U0CZWixw8Qa5ucbRZu3ptPVnJYIeSpWzu2ErO8jtW96pk
SjDqA17LFG0b1WwnxmRHtWQxMiGCXkdBMektRoEBvfgcajYvfviVRMRmP956wwRFbvlMwbQKGfMP
84vh0IMS2NrDfMIbCZRuaE8LX+K9LJsrW5ig1SpSMQZTADwLZFjHbDB2N7cOwxI/oG9vhyS+y1U1
xGu51mFg00ed35HZvfz9zcYCJGyhyZaKthcRqyrKWA/0ZTyTF6wqzG/dT7HNr4sjcZVjPkhCtM3b
sxIm+GE1yQe/b+cCrQXMTcLBDRNVsiCZiMWwr7R6aPmQRINWuJa2n8ELIMMB2NY2Xec6NRgzmTj3
raO3NW5avBF8TMceG7tyYDEz8BAlx4UFAOgGVx/rycBcBx4LS2qdiG8GlTf9WAMCBpmt8VPts6up
A9wXlaEpb24eXKwFfVDxJhVMzzwn8UjAGes2/udSvQ9kQ3ybGVQ8Qf4WINgcpVq8vA7blp6t/TIz
bwynHiktpKO98FcXO/qTRL+3IvS1RMEAMV8xu3HG45cTJ3hg3ngVfi++pKn9V5Fn/sjrbi1PMEZ+
GSVgKoGD8J8ZcEQzz3cNN70CxDeulHqQ0bluOovVhgpmiAxm3lZ+hOWhyZOBGCX9qiSnvPcub+Om
tXsTI9YpsgZk1iBDxjsHZDjZ8KRbj1X7gZTLaufEliAjDyIWLmY8Tns7Gq5N1Mb6RCJkOW7xwbYW
IligrAKN65hgIeUMnsJPvXZX4XUYpsiNyLDzNuP1tSzBFE09Josm9I8uxJ97Bswup9inql0eutd6
Uv9Q3QK+645LVF52VsslX1nA3Cq7hSAe+9icBvMzawabkefL+rDtNlYKsfyIlRCSzm1soDYBdvPe
JU7oBCckFv6rfnvZkQk2I6PAlgMHIOLHFkRMken4yoTXaOv4tX4IhlHicTdslAUbBPxrGHcNaSbh
ShlF2Q5zFYHp9zB/+Yv4frpD5P/K0+h7MqRcmTyR/6KmrG3KlHcuP0Q32hmgyo56HB119woGfJDN
ykrlCWnHkZd9oeu0w/rKc3QAr5nnH9pT5zKUvQOXSNph/lTHd9spEmAowYy52daHr/fVa7Qx7ueu
f+SNjLzzTy1ZxHBApOLs8IoSVmV2UcBKg/dgYZlAAPCcdNWuYHda86DI8p2LCX9vQ96LEmxIYdIq
RsWsd4NO/5KXZA9Ujp2f+tcY9XJK1XqM0l6Gh7C9i2/LE2yJFoR1y1CadumwM8K7rDyU3f/8gnq/
LMFuUCPDeNcEH2I2+QPQU/aZon9uys6VmI4/PTLkGMRknBGL/1Fgn/UG4+gEcwnhESjHB/8IvOtT
elNA+1JH1p+7/Og/zupNmOi4AqbnSeabg5uG6WNu1cfJNCQGQyZC1DzTqot4NjrkQDwNNI5k+CXZ
seVwLy1CUDi1HcMSmFtoLr6ed6/kKw5CNHfB7q4deS5iU9dWeyboWqFFzVjHQ++242NVPlv+N+lr
ffMKrUQIugYmXx+JWgtGYbjSMycZrsbmsU+ujeiBp7I+dNkBLetd+Sqg8xgpK6FwU8j3lhbsk1p2
d2QiBB9lZXivg+BzcJXGY/QukFETyo5EiGJ50bNK0bGEMexsHd3YVvKt7mUEi38Gk+9u5mtFcLVR
amNSTKZorcsLfz+NpTNmxRkQBE/Ulz3Ttr3QSgMEL4uxiL4PEgvBg263oNkDSMRoKw6gY0vLYbsa
Y4LSbiiJ5RG7P5NQiSu1y3oX/WtuAy50MGn5O21fV46O2QAi6zaVaIVY4JvViYBuG562YLoXavww
BLl32TbIRAimoVHzIvdBtemqlB9fESIS2aNQontEMAeTX2VWOAyzqxgQo990Y+GOsn6HTff9pg5i
06fKg9lAiQpOYb7JrMGu86uk7G2F7Mxh/++2TDAHSt+ZWspxlzg90/Gslw+Xv7+RsH53jcTGTz+J
qNaTFpvV6opd4EBYDxgI9IhURNnR0LDx1HGyMXYj4+dl2ZIbTAQ7UWl9lYMxAz48bpw4uyba70q5
1frDZTEylRAeuVofBiomqTBayH4rHHX4GsMo0/fLQjZaYN7vo2Ai2gwvmalQW5fUuwVEZmGYjjDS
bE9LYi89yeI6mU0S20FZNAdZb41APAZuIEL/JTQ2zvC72XFpYVOAgmtfXuP2eRnIhzCVmPj33jVZ
A0MScYnFJw7+luFXpilOzj1L+XJZzvaBvckRDsxIKhC3kKR3O+1pDuCm1K9+GbuXhWzf4Tchwnn5
lHQ+WYSQWXVL0DJr1ueg+YLXqNPLCk//cFZ/CxNfTWOUDZmWQ9h037pLZytQT/bjg74Hutueu7KB
vc0NtFBY0IkJTEuxPmOE3FdHfe7ctIzvoy53eJZd9fr/jtkFlV+JEc5pqlOL+GDSdVuFOX31ue8o
cHYPl89JthbhnOZ5KGZz9DtgZTKPB2cDJE8Mx/WvpIjOligGKTBvCZUL0X2lei1Dj9DsXRaykWN5
t2Gii+2r0QrqAY/1OD5rf82nL6zwZW33oTOfSPfanfTfDORvXt23oxInLtq0YxrN2xYgwt1TGPXY
wuSWIDTzaxnM2nLqf8T/K1GCB+4VkjHml3AomR97U8p+5FX7rBfjOS0HzfbNGQ1gEuu7eZlXMpfA
YxULtso8hVbUoJEiLn+xFEVIhZZntD7uiiHa96O6v3ySEqUUM9wj51YQh1Prpkb/EJmP4Nb4Og6q
RCk3svfv9WU51dWyRjZiGnfGPUbt+DpLbZPbycNrb6VHHsv4mB35KdnJPMtmlLbaTMHMVzFsCsqW
MFZtdTCr7OybxLm8f9veciVDMB1G1wyWn7IB0wV0ZzjzQfF0bz4tI2ipI0MckZ2WYEIwU6wENUCB
3MG/mctHM3Pj/OHygiQiRGdM0qpPawVPqlLVzqiNX6eA9h3DSmJBJNdYHMoYMrUewHnXAtsof1Sm
x0Q1PPTd7vRSknmWrYe81zw9yacyeg3N1C4/GGn5oKF3yDOaPpIp+fKpP+2FgYIeUmImt5afslZy
s6x4rjc4nVN51nfaQXGYGzy9jjDsZEgd27r9Jky4Udzqmj4M4U2y5kdd3A2GxDBse3oAgKILekGT
Fjtgu7bxzT7ECcVHhdvjcT5w9JJpJ+U+cPJTIEV23tSIlTzB8hFdm8JuDtHVn5zTKURzyanMH4NO
RpC1uXErOcIpkSYsObVgilo9sM3m+zgcL98g6c4JRzOVKghvsiUguzf2zU3qFg59aFzNqW8WdgAZ
zdKmm1otSLBy+qCNeFx3MxCxS7vXj/F8nSjXOds3pV1oz5cXt31K1ACXAqfsj+bZUkeH/BCprxkk
FbCZARokTHTO3F8Ws31IpqZyDaLAQfz+KqW9EaKBF2JI/quiP0JZPWrzjNAriUyoioIyF3En1D4s
sojnyEd4o6u5EYAnTK+1p114+Gg2fiVOtKqobDStWoNDvq2/DAGSlZiIrpKny5u26YvWUoSUKArn
gIECAjdKDNZ1cMgBxh7suy8fHTpDWfxtB8UZt7pSfbOmgF6oZ8NJaiceZRPeW6Z7LUGIv5oiqmjZ
oEJTxMdGOdTJif3vQ6/vFyEYnXxMZ1+fEPiX6XQug84jZXHLClmbmWwlgs2Z5tnySwV+20S5mKpu
oBl2LevYW+656H7W2yWYHT4GdTIGBdLVDfWI/6j2R6PXXZX9mkdJc6BsPYLJsTKrV7QSzmc0Dkpz
UNhVKEO83rIA69UIcVVRAnpYrStkw83x0Rzygz9OH4nd1jIEKzMNCYZ3LaMF0XnS2AtcLkYo3fnb
wu+UOzKPLdk0scOX91zrW4pakjrltj86U5DbaepJbMByKS5ogViQQy6yq/q8h5T7/NgeNYyetmBj
mJ3JzTBJKRs93fIHqy1kQng1lMTIrQjHpJSlbea1XYxXXX5S+e7yuiTqIMLbhaqlqVqFvLWSgCoe
4baZf78sQbYSwRQQygfUZ7ESNGjatX5bDJ8teh5kbXOyhQimAJDJxZQClQfeuj9VCtCOEtmbRGII
mGAISkNp9X7QOjfIMcMfP/TZkSI0iKojl8EZbcUe6+MXDAFv/Vwfgd3uzoY31dSb0y+oWVjKtyZ4
yKenf3dCgkkwK0LBIwh/oE21rZnAFDEf8/y3Buzuy4JkN1W0CyMZi0Hxe1Ajgka69QLrG5k+8C5Z
7ZzYYWhayKS1y4t4nmLPnLUj4CqvsnSUtAFIdEEXQoKAkKJoGZLivUbsJn8MaWar+uAUiqvK8MIk
N0jEo2uCLtJ9zGS6U4SJqslN2I2fArowltzUzStENM1QucW0P+ZqeIb+HpSXkXxKXgbr1rAkxy/7
vnB/NH/qQDYYjG4LUBT+GZC7l9VL9n3h0sQt6yOlQnE8Kf1zNGoOUnbuZRHb8e1qj4S7AtYSdSj5
3LqKZkc37c9uH3iJw+x8drRPyyvElziezcNfCRTuTIr+bDNjGUKC/LbRZrtlt8qk2H4QSLz25uV8
E2Qu04urV7aWzZFBO+TuR+vWLE+8/j/SvmNJcmRX9otoRk3GlipFZWndG1pLaq359c9Z590pdhQn
0VN9FmdTNokOBuCBQADud9NE0ONQJriggaCI4icVWjIan7mGL++VOL2CSrT3d5tkyL8vpe7MSCzH
uHfK7/13dj07jT3u5QO6GEXvT6aNqXVxCbWZ9kpXZgWe4IBrQ+70RYTzlOqZIdzbWP6+2iBfH41B
0BGeUw6I1m5VjYgfyrmNZZ0rCyYaf6I4QY7TojT13a+t/305/YR3PtFr7cSj7tikSQ4TwiZV0NE3
gRrlNDqqW+0SO73QLidvEVbTDvP9edegdoqDiGyIszQLcZNL0WyX+l/jTj8Iyicu2RjP+j8cNTiM
YEFuCqO5XBcNFMV+5QYRRptnz+r3OUhImK+okQBI8KeDrPdWB1dL5hsU/HTz4fz3InyOf5YKTDwi
YsCnc3LtZw+30z5TSl59K75fPy+6SMwwE+D44cEILoeGSAe27+7vH4vv16unlDGlDeDTzqJdmEBO
styP9iL+GniM2BnCvUwOCHJjgtiKjmf/KngxosrSmCuqX/5uSzgYGFVzlM2l6yOc+9dizA+SWLh/
Z4LDgbKuGIj50B4xddl1rkgXQ/t83gK5LVzcQ/7NiHsZ52jJoKiyUE4ndvbSeaO7cFxTt6ltN0Y/
pc4gC4I5p9+BTZMH09RSfDPDOIxgm/7vc6wodyz9mv//97k96boWciQZEttajqyqTiDFMboNxWO3
0aX8uxluX9IMpPVpLeKOYxsLNlvRUXtjkg+PVKPhtie/r4jbHz+sdEPuUfQokmPvey0YIVqq2kHt
CgfGJtTJS2NJB8LUPGjpbVGkRD1lGynfV8EhcY6yap+WqEam8zP2PVdni01fmvR2ShL7vEdTi+FA
ucpywSzCDh2tcxxYWQxtIFn9cd7GBiXRbw7AlzowquP7c4UbqLxbpFiaHQss9cEavPqqfuMn6GMi
Z998kV65Nl/3iKtCCsy35wMPatbspbHRXXbXZlbzvQOLlGwJB/kZBzUxeEL4H1//MPWiSrMS2agu
3k54qJWfYmpg8F8w6B/v4GsftWjqagpWVadw04X4fhHZlG9YiV71JdehQIhaEgcStczqOlNwM20q
PJD0hr10ELQP512EMrL8fZXCyUqTxmOEgngHiqV6/C7KP2WK9IZ0Qw4ctFFQISuHgoH/uGTX4wEY
AV6x6ORf6151L5DVMNIiBxXVEMVaMgDA2X2q2jIaHU0HT/eFFT1AEtiJHxctjfNfksAOnrE/E4c2
EzW0YsjYqrS1A/NJz67T6ikWqBkNatM47JgZKnBJuly9kuix600PI3M//VAhcqFlWz6UMN9PKb40
AjUqPYYuH/C2ujTHfSE/J83eTysKMogvx9dGJlYVFZuE3qkgssCu1f/dIxbODJDsxAZmP7321+zK
VgSlBaq9c7MlYgVYfLVk6oLUaEa8dw7H5Kr80djShemwr21tLXhV29OzeSd+pjV2bZRLMKZ0rhWj
QQeh0rYvYxCdkqCP/u6E0Tj8kMaxVxMBTeaTeBkI33P1+bzDL//9OffgoIOZVavOMvApCW/l4Gsr
Ee73L3e9f/BW42BDmjqjaZZntPl6Au/SovmhYlpC28lgsC531GTQcrifWw+HGWndBMEQIClrtJes
+xLHeyOyE/ZV766Gcnf+21FnicZlGkKetZU6GOjdc/LDMkBW2dBnxZSV5Ma31K2Z2ikOL2LD7EZz
QkNEIB/LZSzcfD2/HAKQeMk3BXJySrDEUCzonhhIbiZ3u6SkePQoM1w9qCkbSfEHPHepOAqT8Kch
Qlmb4r6gjHDFoN6A4HUf4ejQhvtOve+bb/1AXPip3de58A8LE+zvGk5d5V48miBSNA/qA8iEl6Hc
bk/RRBI4rvNAEDU1U6LlSjvdCMY3SG7mV7pC6f4R4cOzLMUGLn/5jFxTFcWXPBlckBEeJMiIjLro
aqUCuleqlZ3aKg4gorLEDDjDS16aXxvzKUS5W+2fzrs29fE4VADhaqqlvdw5kRkfKz+1aiVw8vyo
6UQtYDtITVGBIIVkQkDx90xMUJrST3s499Dd+elsGYlBHLSUBc6zWRsv7Ct4u+vmg1K56X+nD1tu
G+8r4LxaFAekP3k0InKem8AupcJKY2I7trf83Qbny/2kDyX0M9HAGB9y9cCCy5bq7t/8TAr4u9CT
oi2UYb9vhBqDUjWK8VTTYQJbKhIrkd3zPrW5iHcLfOlcNgTJl2Y8PBTsHtnbVN6KZB1r+dgfTrOV
Dc6dtASEaGGOzfa/9E60X8ZqVcWp3UWgC/eIm5Ait9hOpFYWOffSiwjSUSZutL1XPYlfzZ1sL/KF
zA6fKtnR7HrHDhS333aivzLK+VySSmhNETCz0HvdLyzTfjB/1KHtAlrfCsL9Z066lT3O/8p+aOSs
RuJmTFdjcWTxPqPKNpR3LH9fXckELca2VTit/U6wAvEyzCMnpJQhCCc3OOjElLAS40KLC1L/DHYz
oW4JsNk+41ZfigPOAcombSqh6jx/V7zELWz9UO5rtzroFxAAIPIp6ptx6VQspG1SCxjSSqJD2e4D
UDqZzvmgJf2bwwVFrBNQfeG06Y4Y2psV2/iu2qkTeoZdKTYuKagRO/mOqqwtP3smkPmSeqWrQ1pl
qHpF+czszJguBdW3WsW3Sr0UrLkzrVFTb8SJ6p8kXIQvtWumLgk6g4tMxa8iehSo3988Wd8dhK+0
91mkR0aE3w+H51Z50vvSRZ+E2HymMrQywyFEoIvTKMzItYr5MCPhFmYdDHJU3Wvx5nO7xOFCqDSi
jswU4Ocbh654SkZXYMEuw2yJSEmMb2ZaqxVxAIG+6cLMW1zsumBEA1NuTY2F3hKhNiyl+ebn+/OO
T8SWyUFFO5tBKav97IBabyydoHzoFMIE5QocVmCyaDDnpQpVS09oObVAqGr5+HSmpNrnF0PBkskh
RWpIg1Sa6PsRj+JT6fV76Zbtlrpk5HQXpGolcQrz/bPzGAVRUSq45r2k6AJDJ6hTL/qRdn6FGbHd
p17H3j2DcW/yuVQagh6IyMGnDj1tgaVT/V8EGjEurWBC0UEJGe+vaKO1gvxyNg5+873PD5p8PbFr
rf55fr+IuGJcUtHoXdIZDOm3b1xFvWFN3YNcXlbqz5QSuCd8kPE4UYaTH4ta7+SSsVPlCyFU7SDo
LOW/ay4jTVZUJoLKl2kfeFqNWevmIYOzS81hELyKyi63cfv99zkPD5mqh60IpDMnLbEiWbqq5NE7
vy3btZnVIrjDsFOL3Ew0PP3XXoM2PXh2YSf2cKPsUng2PUK0vTv/LIp/yYjKXovAw4q0zviGkRVX
kI69eYpbSq98246pqOJCAvaByNSMgjjwh75zevNaqKFRqop2It345f35D7hpR5UMQzcxUWkanLf1
SgauZT1Fb6AoOoV8iMInXfol6ISZTexemeGOpYG1Zot+QHw2XU+tqsGFJjYLa6TsbMPqyhB3Js2p
3kRZgzOpdSSMX6UAut4yLhfh+nxHcQZRq1o+7ipDjtXRzwqUE5xSla1UsMGcZQmUJCZlhDuTZr1J
GFMxwJmI7begjl9jDLbb6fR43hG2I2n15bhwrUW10YJWw3yPfywP7MI/DDfiNRjazOvopt0JDtVV
uZ3IrixysVsZ4TyNKpLlNvGEa8MrKsu4alHuLq/iX737Z6wqlIfweWxhQAxqFDEwKl2b2htiZLt8
Pyl/2BC9iYLvi+SzV6gENmIWy60TIUnq0O7fU++BhIPw+StjWZCXKHQ6OQv2ZSacwGC4T6FCft5B
qIVwSAEW/mzSGtAANOm+k08SpWBL/f7y91UwKYoyNmaEKamg8Vj3NNR/B0H8NF4mhiFG1ZFwqY2n
GFdaYGfZ4fwnomKIT1EbX8zLucSAaf1d36EWcF3t5BvjcrYVu7uJPKrHkvpkHDSYXd2KhY5PhkfN
Jzxf3U7K3wYpn6fGbeFnQbAwXlk5xC4OxgvzlOfCDnYCiGlcM7Jka9pLxGVpQ/UCyckqbDhs6OMe
FxgT04aDLdoz5PtiB42x2myp14MjnmJ0rHYX42vy9EN5JTaR+Kp88jo1gSbFKr6qulO83PMPwaPv
5XvTejW93J72dW6ft7gg64c72/ta+VzW1CqFSSbaPgX/Wmsu6vxVQAGBXc5RbWEwjSiIbGayK2tc
JjvVvd7J4HZx1DTEO/4+Tm7F4G7AhCDFlE4AE5/JpolYsCACj9HYaA9FNV3jrfgF0PuZgvVqQRxw
pIaSlX2EwPbN5rappe9CQE0nU4cGW5a6Aqeqa4N8rnGtlm87d6liRrslrBdqQJpllnJALq3ossxM
IFSCE3+e9t1s2joUAM67HLkgDjoGDD4booIugf5lcBd5tWCn7EAc+UdMZqQ1LreYSwFNwFClg7Xw
pvSaSwGzlbhLFeCFLm3jL2GYceCRM8EPBhmJRfkCwPLg50ur++SlV8Efre98Eg05kd+9Ixn8ZBwZ
hpDS8nY2viQh5P18dPM/E5t23jEY/zTTBRVEmwysqzt2UEo09niqPZgPqsV23aG2hz3FL7C9MLQT
vbFwYr7i94VNYO0dRn9cpnufy+Y5a0VLDK8kSgb0X/zjHzs8PSDKKyHuiOjwiE/lQTuBj/gg3gtf
IPcHvh+VqjlvF+vVd3Nc8aBvhKqtZ0xIJ7WVdzZYYaEMqz9IpR08yF4MlwwcatrvX7Ldd6Mc7nZV
kRZmgR7b+iX6qr28vbSjbWt47SGLnjZW4YB9jzrLlqTs49HybpRL2sRg0TWMyha8upYf2sVV7lR2
sgt/9b+6E1SFycoPuZUcGmeCksQQuQCwePoEqETPzF7ayUivTzUE06hup+2QeF8gB8zd0DemEOBi
GU5eE19MgnM+5qjf57B4jIRREXRUsjJ2IbSnjnpk2T6N3//9HA5HWhtPSo+qepAFVqEAi9trPfgq
xGDZykv3/GJIH+RwWImbyi8i1JbSU3tIoY+d3YaedNV5poV30i/TPt5REEJ9QA5CKj83FVDkDE4s
XkXsa0dNbBMfkOc3UkV9FrQAE9tTVlwl7BGk5gXYcw3DgtwK4QzbCc0/m8WzHHUYDNdUdVhGjdhD
OWROE2ffIDG1O79NlBkOKdISrbKR3AEN89fOdDMlsgKBaGqibHDAEE2TjhoTcjNFzZyWJZasp15F
DTUSm8/TCZaGWVSYz0Ir0zA9+NODaAQEwr39xBmE4wmLolb0ZaMFlrP7CLzypQM0x7SEvtPw2Le8
+rau6mFi65i7nYeeo4V9RSDRnfqcH2BCMQMJpKAOmCAx+6pbfo4m54igBiaOY55WMJ87bShCPPoK
bJasOYWYudbamTLNlq9TfTSUMQ4rBCGsy8gH8vX1a8V+jdKr2O7HUiMuP0v8n9s/Dh+Cri97PUF9
ZChv5GnaFXWMaZ1bVXqCmKLFNFwyx/35+KLOKJ59ozLjOdeD5YZ3uxD5zugBzk4SLumiFXnk2wsR
BDy1UaUNGIP1UZ+pHb22JjdxI7dsrWA3Hhfq4OglffwM2bf2nuDwXBx5FUhRPs5ISLudP8VQqMJT
FsXnSzgIP5wyosCvRn2Ae1fVX2TFbtR8W+5SN6GI8raLAZosQqAIi2IGd0hKtTjHvrA8yzkTZqHq
a+F+mfArVCuoQDfYePp3FK/FRRj6bqBaZDdDe2Wci4OiySDJGuB2PpjJbawyuxkUR5Arwik3z7GV
GS4OijAKZmnC7JIezG6qWHI14NnxntXf54iYAd/GzHdbfAk0ys2OiUg7nFh1Rd9NKjuTdoMtQB+h
9JaJJvGHdlnEp96V3ByT2x77gjMPgls0XwTxdfny6Kwq6jxBm8jJfbCkevJw71Oqc5QJ7jiVm1SQ
SwlfluWlJZcXZdzgOYU4TzfZZrXVN+UO1HYG/yEI5nCprSrNG7oCMiMZRlErFjLcM7TnKtGfRqmP
7Q46oy6IwSqiDkKtc8GhVY1CjwW5GRO0ILW1U2DmJVRehYCqBxJuyldRgxTMomzJV7MqvfGhCeuX
xhOI0Q9NrMmWWFDCS5sgs/qsy99Xiyr7NotbtJ44QldZrHoG76fVpm7UEjGxnRqvDHEYoypGq2st
YkLegedWtKN9s1ueEoPTfKxCKOP8CXnl5tGwMsphC6Ta/Qhqz2C2TQ9M3MklMUdGuQQHKnKbN23R
wCVq4TJdNOc1T4ZGFnGcLtflD0f4+yr4gmkStJiHZ0OL43RRsqh2aC2AgiRKLfRpSqyIr5VKYTU3
aQVbmobHUX0oLsZA+6rrw0CtivA8/sU/Q+vCoJs4dBp3eUl8KGwfxHdOZKPn04EzXA775qInzS44
ce5jcjjSV6EwVMiJHD91usEZawdlCtc/KJcSuy8OqDju/rt4EWrtq/3jgEOetTTBrDTSIQhUJmFk
FUHvmeFOy73znkJt3vL3VTALhj8XUF1caJaTva60u9AvQgs1EWLvCJBiHGgIY6P2IA8e8A2VUxiK
ezOZZWvGZIvR1p6eoqPn/MIo9GAcetRTXiWBAvTQrkc8VrShNaM4pzr6NeYorOo+wstBQR051Ofk
0GOMFL0SFqJnYd+4jWnXvrW8k/hOb9eGM/6KbhSoGH+u1XXlLhyomOCtQzPHgpS6M37PD4oTe4Ld
QUzsKX4rsDLyenUWJw3xQ4G1Y20tzZi6hjqV1Td3Ue3+zQbCAlcSzPzKkMIYr5uZZV7KR81r0Kgc
QbRYtzIIyi1ao1Tpavu1UFsiz4CUHARzfg+HIJ3R27jwIczXKM9Bp3kpRMae7tTNSfRyzJMLRABu
Y9q7RS4wyipq/NrvGsibJvtWLm2z+oHzwQvG3jn/Qbd37N0SFxC5Cf7gOESoKyAXqlGZM+Z+d97E
dpS/m+Dc3wiDQqkHRHmq/mis0biVwWLSyPYkPp43tB1n74Y4h09qvzEMsKqj8XCfhfshPgkjsRbC
BD/iWPqZ32LqG+OvxY1RuWx0B2r6htiRD9ONAZuDucEqmvJKih+y7OGvvhI/vzhneSlV2G1HrBWr
w0OLXloiRWVGLYI7HfPJ7zAgjAKmiXIpagQSld9SBpa/r44oMzEVOYIeq1NKiS3nvT1RPabbWw1x
al0Hje4HHeWERRLGd/CyPSPwBN2wtHnagWGKOJK2F/Juhl+IojdtkuM+kjXfkuy1Tdzz2039/rLM
1YeSZKGqghaMrKo6Xyl5coyH1D5vYrtOA3nd//tUHFzlrQR89EOcNNnPMbQif18YjR0YdhI+Nqpu
Beb1HO6j5N6kCMqpTeLgS9XrEN2lGCLLMHsTYAJKg1xIYVKJyjYevy+QgzApjhVjDGFGEZXrWJQs
TR08JdMuRt0nrgLUfnEgptStLqvLm1dU/kTFekwPxGYRn4wvxAdJI5uTjEKesF8emy5LPOWJboWs
OTgp2Q7UvQ6uAwRuEqviK/JZGaZDk6Ai39YHqbkiuRaIDeLVBcbOL8Mqwga1w4U/H335XkF9Usru
PvPxdCbrKjQtzI+64zkrWl0C7T5oZdqX8qAu/MNX861/Sq2F+4sd6ae6Zcc/3DQMXYKYho4sROOw
tJjCIBnKGO37c75Xf2rVhdZpjooybF15Vdx78Uj4yOZurSwuf19hxmCM8lR1SFgVNlkgxLbk+Pr8
h9xeE9MM5FNMYbw/oPtNZrOBWQ51t/Ad93tlp3qZ97kOA1MR0Z0rKTJYo39fSdV3i+JrPCIB1o/1
NcospoMmZ90aU0t2pn0iWiPVErV0EXzYr3ebH67ZSt9X/kJtEx58JIqIqwP0of+kf2IzlPHMhf+Z
hqhrHPrNWtaLsgj6GXFn7vqHBq4oXS3SlJMD2dn7wAt3FAPVlmvooN6WoVeE/+MvUHGdSx36T9E5
l2e4vXRuG5KTYItD8x9QhyYljl3IcMl8wTrOBlVIKwHBjCGIAPUdKN7Z8VPr/hkV7ubxtbbHubvP
Al+NCgxwahaeMpYrxcK9WxXWYu9zT+Frc9yJnE9FZeapgNZnRYvd0W9KV4jSl/MBtmz9x2+I2JIX
nSSdvyeZ6hTIeSe0YMtvUH33hPB5hgpAsROoKvWmR0iGgsZ0TVoYqn4PMUUW0UlZA3qrrnaiTvRm
csJ2kyRIx7uCCGISTYX4+u82QFSbs7hkuEHnFpOspc7TnlRwIPiH6DRnrnQc3eIPtmrz6rc2zB38
vSIlUc/Q4rW0N8qVrTjBUXW6F8DHQuEDDW4iHdwK6bVB7muiE6/W9IVxfAhqC3KCZbYzqBTg7TT8
4Bzvn5MfjkC2C66PCtl5eGqeJCe2FSsMoL69jBslNjNsvUCfQW+11vCyzP/+SfMcsVCVu8in0jib
mYySaiEfe+lrOLtj9HQ+BigT8u9ekyejKQdKgZYG4Yv5lSUBlBOJ1HfbhCpj/J4x2eAV4HU1Vru4
HhvHMC/1r/Wc2mlAjQpSNrjsOhPHHJkBWmca1bSi1KmryNbn7+e/1VYCBT1BjK8jlCWRny/xc3ky
tREXWwlfqlqogIX9aDqVQhz8mz1da0Mc2KpyXCdqAAfvvfQQPzRXkhU70yuy9kN6F9jyBTX9uLky
jHxJmmHijOS7W2MNciixgKqpadiR6jXsSptfU3F//vttQhRYS2TM5uiizPgiUa5mYVZWGNCp3A7S
FJpnXDSPobdorwxOhis2BgbNK4qDZiuPWlvlfCNHr78Zayby0fw67dwC9fyqOYWt3YcPY/6zMAP3
/Dq30H5tkEPiYJhLzUhA4qOZ83UkJbuaqQQEbm3Y2gSHuWpTqygfMPhg/W1uQQ3TWFPm6dQQwFZY
mQsLtWookB57g/5Vkiu1bJB0UDk5RpRbQX/Zy69GTzSCbNabTVkU0QYsGkznn01DacI4pxEv7fFt
4/p4tg0d/UaXrPYJczP5Mbc/I1mxtsiBXpvNCRQXUNDLlR9m4ihlYrXB4bwTbB6LayPclWSOWY2q
idaAA2twNQ8vSRfxM0iqLdUT99XzZ8qha3McZshFP4GtLMTIU/YahejNEGUrlh8kgQjiTede7dbi
MiuXwCCkKCchoikfnyvpKfrMaM56HVy0irmWiV2Le9VUTJZanjotJM6jrbRvbYELz1ybM8X3cc/O
BpAOmrqN575dJRVgRgs8rfhMtrI2x4VqMSl+FCyKSVXx1A2XFbqPP6X4s7bBZUSdlkFwQ0hmBxpw
yyPGvE8b24BYoXC7PF2Wtn73d97NX+Cg4V5qmjDiLLwefi3XU98Jdmy0Wre8yrzhIno+b3ATid7d
jn8rTYqhl3IdK8zyC+iLoFway955ExQQ8a+kYtRMWZemaEmH1CP4XXKvsk0nfG41C1GMmk94LAe7
I9xx82q12jz+8DXDpOwgIghCUcxjaJBWy58NexkZzPAw+5fQxziYCHCrCiMoA6Htc5+Ahlk+Gip1
uScggh8wKaZ6YvmEu+nMLDQB25ANvvcfcAk5SvZwiF3mUHNOm8fhyjs40IiawAdzHmIsa1JrSN12
OEnSbU/FGbUwDjnCIK0iJVpaQEXXb44jxc5H/T4HFUOhNr1YZsuU+ZcZkx4kEzcVRRxOGEYuRhgW
wDOTHFg1OH2U4VGUv/5VHOEB8vcjop/DsujmCKxb9mSDUd4W8eh/o9y1x+BBdGJ3iDz96jNtgu9R
ZPCXeWSv4ZQ1cIGWXZbBCXRsGbs9v7DzXmaIXNpQaEbYVRnGB6PMt7LhFVpE7jjaLPgUf+Z6MVzu
YGphkeYFIKHG0M/yBSt7/ma4Obg8j2+DJBdRa31mAnxtlIMGAHpcBRqMqvlNJl+26WxXFJf9Jn32
2giXPmhCLBlpWKJu5Wnfg4voyNzspV4KjeVOKYksmbTG4YIQxD4Ik/Aq3TNrOaTMA3sc7QaVRppa
+HxagVT2d68X9No0gwafTwfyafE1UkxX7W1pulEo+qLzYWyIHE4YoTmJyoxJGBUvOY2A18Phoq2o
I56ywoFFJ4xyO0lvW9Vhg0A8Vu3UG8PVrdnuDvGxxQgMdVcjPiI/PFXhiYqlC3QwLfUijAxOKN93
uauE4kmgprQpY1x5pdTHfhbqdEAdqXsOavlu1MEaqo6Axlg8qQVFGbpsC19SWvn+WyKwSp1rVW2a
KQKJCJoJrFx7xHynFRc/AvW6zV25IboAqdVxGDLlkCyqTTw4ZsNjVF90o2wb2Y+knexWJ0wRdx3j
raCxWhmUv9NsyLFt8hDetK3otLruDUJzrIb6EOV5YmnjYPtlKjtdo3vdKLiZOvwwa2oEifDZtxRv
9Q8Zkjwx0oVqxGgqSy52wTRaTUc0KxHnwFuZY2VkakzcWEXkoh2ITEy0Iba9FVffE23/384blalg
w4CEJ560ZJRluB2M5szUfa0XUKi4C6qLhs12UR1Tn2p65NMO3g4H/HmuhRBLyX07mlCYMeVDH0XO
+aV8KKfyNjjcr2a1KxK1wggLJEAk31KPoze5yklWrR5V6hT3B81Nn5RjfDfuMoicBKBtpQKQWih3
HDSVkuVJiH9Egc45ubQ6ehaZd0B+ndwp0BZGYrIwFGx/tHovx+NnZff7MbOq7x3qxMsxZzjSj/Nf
l1oXdx50QYu28C4Ct3d0ioL7vie6sT/E9/9WhYMGXKQaZoK5o0A2SqMMfN+3e2xahvfcdl/E1miD
bRMPhOGuogYVtlf0j0H+HFDzqU+Nah5toToK816iMu3tbXr/fQ76wRQcy8qIbRor8QIPo6dUmZww
Z0Rti0cK7rvxiC/k8owQn3w7H3CEKmK4kyvtddQ0e/CpoQtqSRxaFLU4oWUhEGyteGjw4aJ9REms
UMtZdm0FfAjfSWdiI9hJoN0O/gu0X6/ZpDqFMNqf8ej3/eHgohH6sUvbSbB1Mdr3aXicuvnpvIkP
ySG/ORwaGJGSCqIIH1OLq6B+ZBrm7iQ7EkI7qW6D7GFK7lX9LjCN/5qV8oY5jAinQguCGdEkTlC8
WCjYe0vs0JspuXRnBBVJHDYMqs8SwYCnN+j+qcWHlP3lVnHYgKHFdMC9CFS4QhCAfqP0L0Ot6ImP
Rng335FTChB3E0pYMfRvUbjvFWjIZRTqfHh44XaGb7no8lIpBLMWbKl2oyvDi26Dx/jZX0YAjB3u
fOiclYk0m9ift4NzFVP+FLJpTmMgEfsai6mVBvd/5+cyBwxqFY6yliCNEI8+aNGhEnJpWr71J2VB
AiD4GdlOKYNiqnAQie1XBK5k9nYTOVlCyltQX43Dhx4nUqBWAFZWu+aOebOVQfbT0k+9BiWewam8
YU+yMfMZNe8dHGAMY2OkQisJdjimrhYyK9cxx6OXXhV8q0zdOb9vlMdzKMH8Uo7YBLANwzuR4Sp+
beq78yao7eKwIWzVRp0SIOCABGUqvsrxF7ndt93r35nhECIW1AkkRMA7KA3cxH3mJKn5U5ZrC2Ia
1NOpzN2xuD3ix2GFAW1gRg5nj0/RnYFXl+n1f/zc6FK5pbreiS3ip2EVRTDb3hdx2Io/q/A+V3qr
HB/+6uPx469TIqh9WIg41svbSX0FP5pVgH2Skm6mUjy+oajFGZ40PtKH3lO8zM12VX5KL0xLslNX
cPQJvOqEgxMxrCx/XyGfYGRVpteCbxd+s0eH9aGMMsIE4eAKBxNZ37QDaN4Eu8ATX1C4oviraI89
RWtIpRIKhwyaWfRmIuPc0KQ3Fr5+3ygW+BN3mcduqBEnicAhvtNnGJRp9E24BKbglpnv5Datd9lO
v9FcFfsV2IJuxz9xncutv7bNQUbVayDdinGF6r32FNrD5bgIsVuho9x1Xu92YNG+HJ67PVUY2vZP
cIdCxoExQ+FfidU4k4Q4mQGHER4VVHtpiTAVdCmCK+VhaRxQiaLG5ldG5yVYMAxFw7D27+7Z1yiU
gw8TZxl4TbwyiyZ37hHhWj0IVqlAUUlMEupd/1+W+W6Vw8q8q+c2TxGG3ZHd/0+fJ9gZKFrClxzh
QO3nZgy+L5Kf1WhqVH31JerH+sUPHtXmM8nh6ve5e5bfC2GvFcjjkRoK412RPpxHR+rfvxwHKwzR
ojjTzW7xirQcdpEUQ7uyNSicX7Z6Xbh7O1RWq+AyKGMqDLHsEd6y2rSWKH0L/MmRq2ZXa9l9m6v2
lCWH8wt7uxqes7msfLWyqcqNMVUQ5LUDsSbM4UHj+tJwjV3u5o/UArcBbLVCDihNSdQEzKPB2fGA
cmIXi1DYjL6zw7ijeYc3j82VMQ4tMyGJ5ASzobbM0p0aQ6kT/O6KTy2K8g0ugZJxSS0SHWlHFkyv
hp/c9C3VdrZ5vqxWwmGEX+mYf1luJVo97qIpxo0uv8zjeIfLKxFJpENwyBDJcskmCZmNdA11K1d7
ZpPj79HxdlD3ZmxTdFsE/PHyU3WDJYHk37c1/1rNrv0e6qA/xfIItRviaketTOdAwgR5I9qMsFHT
ER2rqC4pVyV0mywUyUGZ1pL2CMfQOdAY4rxotaX4I93Hh/BGx+uaedO9apfGbbgX9w1JPUc4PC9N
1c9BU+VNAYf3K6tv3Ur8JYgEYGwvylBAgQ5mEYmvfMdx0Yu1gQhm4MGQ77v09jwgUb/PBS0aOE2h
hIyPncrGXigaqzai3XkT25/pfQlcwPZ6JgrS4nJyPLGTn+mQain0LLEMDC14521tR+67LS5yWZkk
jWjC50bzsdJDLzQuWPSUS+RNdfNCor0b4sK264NEYhqcTaucRd602LHaRvE0iqzeXcYraupZ61/i
6R+TfK0kLlt/8hscisNxQYp5L98sz8aSG6L1guo7+5eM5d0aF70jNLbYUCyXyMlmnbXM+wSu7nSS
o9yOWGHoUoNS/3JavZvkAjgdfV3SE5QZ0K761i/oFaqDQXhoGO7zn9m3867yFjofj+J3c9zxP4PZ
Xk5nhJZ6qVwvQtn+QYKI8SNYdBdOR9A2ELdYIhD4MoqpNHo+5PCZWr1rZ5QgH0vtvzbp/C+neV/U
8m9Y5RdZXPjQXUIxY8Zx0j8Ut/1+Dr0WsLsoQWaJ3X2jPiS1LA5CojwEDZeAioaaMxTAC6dvoGDU
UXIkRGjzzGKpGk/1XBi+3YpXCaq5KbrhhJ/h+HLeLajVcAgyDMmsYSIGtzA9xksSs1llZeLXvzPC
oYep1rGiMxiJq8vSf2UtUmgC2Il18BUTLZaqRBk73JErDPSMTppOVlQSpxNlhAOJctDbWRqRQc/g
LZpx3Q/AYUFVorfLt+9Yy9dKSkEyszbH1wqaU3lK9vPeP82GPb3I1wtt+Z9wuBDOxpdN8srQIh3M
mrYv7kT/TmKHoH35f6Rd2XLltq79IlVJpAbqVcOe7O2xbXf3i6rTndY8z/r6u+hzEsu07uZx8pKq
xBVhgwQBEATWUuuXy2Ygc0FiraTrhspUQ9Q70eCJSiNHAuZIb9oNNeFmk5vOVZ3/AedVErzE+gmm
sJBFNzixGthiu2O7Z97yMO4WHy2eB1lXiyTDEIsoiYqGJzD2QlikPmECrHK02DxIFpIb2gVfLtZO
iJIv1qBMAZjhXyEqotvm0NvO5IPCWso2LtNIcBHJZM5dqSNlj82vevZgy9gSZMYneIe6NaJ4CXCq
WPkzHM8WssuAOZ0q6XfYPLwmHn9NnWhEF2Hzc9KEE8ahYHxA7xyz3Omr+3qQwXhvKrOSIijTVFQt
VK3CMIj6kkSt22Spm/ZolmHKJ8fHX0PfmySxd7kEHH8MfgmkZP3wrQYw3Zh+u2xm/Ld+sLKVBMHd
Af8efogny1QznZrcm63t0PycNmhNVZ6JkbjRKLPs7V3SiUlQPcKTtZA9p9XSpfPILwAdXhU59p2B
xjD0LVPX8I0TJ+OyMcZ2WdFNC4dZ/CVUsHAtKWp90aBoEwDn93EZ/cvflyklGAVTAHTUETRZ4nLj
L0DPnkYgJrQy97rp597UEC+7sLzeLGrc4/Vz79Ndv1d8w0+v4efw4idrwd429L/XTLzuNikiWJEj
u0s1uie54iR4ebYa47ZIS8nybSfnK8WETDkPmYqyBF4X6eN/x4TP6FWagVfPR8kDd5EYvsQexJtu
aBm1OvNUmYAozV5+sMW7bBCyxeM/YJW2Bkmdl7YCAcgm/CEAvGrqGtlvYzhelrOdS6xWjlvmSpBZ
xznNKp6xZG78wLGocjfrnAJT+IGjnIAfuaslFw3Z4nHdVyKTNhyteoQVEu2QsidbhswgOUym4CGm
vk40YsyTO4f3kfndiL5asSRUyFQQ/IGRN1NR1vAHHahcKy+eHy9vi+z7gj8gcZXZk4HtL9oDnc+N
jLBOskQii3AxxgFQGbEFNlAPtDpzkgUDg5JF2r6gv9mWJYSHJGRmPwJH1+1+BpWr7SoQs0z3xejZ
+3IXfhop6z/x7m+HYwlOIJ0Mk7VxhtM+dW693OoBWncxOq3Idl/mbsQJWdYnugL4n8ANMfvtpQ+8
twWwBJmTvuKOAdNW5uC2NwyE0gzD9TYG+d+fmVaLB7OLYdO1b4V+ftPvMb7vT41bf9Xc5FDdF651
J2u1+n828E2qYOag0ZzNEnbuZtfLjqAvWgMt5ONrieVUXskwg2U6CkaP+fq8pDxgsIL64eIUiela
rcT5bBdVLE2jgKnFkLMqVDkIhlZzNHjhqgk8CU7imV7XIOKoXGC5SbKGTSe+EiU48UzBmw1Fz6Kb
UtVpQas5ldQvp6te3192F9sGuZLEl3blUiu7K8sh1wI3OtKf4UE7KH5TuekxcJAP3Zo3shmKbctY
CRR8eAfKvkVRKGpvbnONbnJ3uprv7PsG8pSjJenLlK2jYPxDmICMBh0Cbsduy/puyIcromVOG8tY
nTbd7korwd7jymyMYqKT29vXnXpUJ4ki20/aKwGCiRdTtIxmRHCMK5fsJzx41d/xBuVrD1XuKE/h
EfiXvGPpXJfeZRORqCZ2mmphr9S6hmLpMGixl1SV6WqxIXtzkEkRPH5jazraxqGf1n1d+qeOyEIK
P50fbhxvC/hqlytDp0VQhG2DHaq+Tj8r1Cg59DVgTSY3AWJAs5e1UvMdvyRP8BacVyIudZ5Y1gnN
7oupyNFwr+hdDhTuwXzWlSU1fT0sDNUNbcN+vrxrH12ioVk2JsaJjusOoHben2s1yszAAtCUlyuh
26rUHe2n6NOoEjqoZNdSBCXBgD62hZaAVCJ+ItmVAdZDS5ZxbHiM90K46ax2bslzdSZLX3kRcAl+
83J2ftZ/lSWIkNiBd4t/duV4/wRTVZPgqYhS4aQNVC/tJEW5DyCQzBlKczhHDctO9gD8u8+KMlSV
AMYHsB+6pluC8zUb3azGakCfa7q3+gXc6qA3fvl3MgR/2xhxEdKmQIlF050Rz4dj6sYydM6Pp/e9
IoKftQxFm0sd4d5YHtTYC2VhSvZ9wb12LUAxLGIHrklxxShTK3cskBBcXqmPweK9EsLG23hUW+oe
8b3DtFGmPWRaA7LzP/RY8nixZdDrbRcR+dUi7cBHAW1GF9hlmP6dDrY/uPY+A4KvLBXbcATvhAmO
tZ86zB1lqFCWxZVVeYr2Jen/nRmLnKRRPc2ZbkCfKv/GDBUcAmivIv9ud5jgahqG3qKMXzxm9mgE
e/AlOdriR/TxshFsWholNgMEi8aIOKgVNKSocw2Z11jeTcXz+FlAUHhMVV19XzjyYTKzLOqHCWN0
v5vxZ0+vjfjnZRU27FgzGa4sBgHFM3lNJVb+UqV9MwYdLpd58Qu4pl0HEwucgshebj9GOEMDPocN
eDCVASlVsCxDVUYFWMe5N6Zg8k0s4nUAgEp7wrw+Avp2UUVO0BLnsnYbG/ROqhDYMhveObYRDZTp
Siufi+nTtc/3Wgl2Bj+T6RWNKi/Q7sf8tvt8XvD++1y/1e7UZqv2GmMlOD/7FhQVtCgsZ6ja8Hdl
qw4LlSXzaGSZXzM6ycgxtnZsHa4F49PsfmnDCUmBNWpemTtqrTtq6bb0IVU6p/1He7WWJ8SeSddq
3Zxo6bXNHzbob6gUip3v9vss631uIASeslFKZaFNBSKH9MZGlQDB7WjvOYFDKCX34R8Tha0NXli+
sq7UMk/T0ivU8YWo9oOVxQcwgjm9oewAXfvtsqVv3M3em4qwfOXU9DRPE1SJnjlYeHnuDsvNdM+J
WtQD8AlkCAGyoyUsJrrb5qBQAsxepS80OREZnrNUISGMx1lDizkfK28GGjlmOrx2cRLAOFTa4v0R
Mz8MgZkYp14FfjqA/lJZt/PGK+H7FRVC/DiMmhJ30LDx1JN5sndA8/QZaB7onr9/ThPH13Ivb+PW
oVtZjfh8bDFwurcxZIL7wymTmyJ8BhKDX+V/qPXPisnaFrh/+miktk7AIkyAnyR45Tqd8jSLzRLI
vBwshcNQkrt2Z+z57FTmLjJ5/HuX5An+uBnIGPcUKEcGWTw1m67t0NpZFrgzqt4Na3VXWfMfuV64
mDnYh2ouSQv4jonigVpKVdRlVF6Xwd9X7tQyiEWSDC4G2SHoeNRwF/TGVxYBuMgKbqwwd0xAf02K
mewub+uWM1gLFmw5H6y+zroMcYg0MwBuB+WU2mF4ijMVLUtGcdfHaq1KbGnrhK4dqiA0UYpkyvUW
od2+KYivVJLd3Po+UwlexyiIt5BRv19NPU+1ZomZ4eZd6izlXZhKVo27LHG7VgLEwzABQCBujaHy
0APqLuy+z34U7OunYdn4vXQtRjgEc14DfqJBA03P62fKXQLbGGXc2hsvIO+lCKY/pro9dxpmVVu/
fsasNlClBgd1XT+841zRcj4c2eoJuYlRNfE4Vtj+HvnPYBzjSPUxMlvr3y/b9tYN5d36CUlKqs51
EKQLWGrd6jo89PvpwAOrsp/OKAFJjFqmlRBW2yYyJ93CZhkxQqmCg3NXFrfF+OOyUvwzl0yP/4yV
p2ClHnYLT34aajp68WWwH7PwcFnGliprpyCcn2iMmaUEVunVVvw4ksrTeho6URU4VFmOl2VtxZWV
LPEo6UoNRViIZWsOiWm7loWJz/IJPAOYKAz/UTJiAekQKISwekN0DXlOwqUyIc4884dS7ZC7YMfz
lpPqoXIrfQPe2q2VOFG7ptPGAGwplZfZmcObgqfbcZLUBDd3600lcTqtoLWtVBOsvIkTt5mejQqp
QPCtMSXF2y2vutZF8BNLFwK1JULKP4Q/9OnGkrE/bIYigHvpBlw35suF79NQAU1PD6tbQO+qDafW
es663tX7U7jIKDM292UlS3BBUTuqbOEVPyV6YtGhBOTGXEcSj7C5YCshgvsxk5G/WWHzS/Ilj68V
GeDuxlMOrg0E7FOovNkGMQWXUwy9EgwMAkY3/8E7xYqr/BgdgK++l6V/mwkKQR4GKktKTbFDLKxm
sNrFiHgKfdbNPSluxvEhZgtGY8DUeUNlzc2bRr2SJ7g5E+PSbTYg/yuW4SktjZNu9aBRAqQYDWR8
2dvG8KabkHxVcV22mtEhHs3fO7Vxu/KhbCSHdNsW3mQIKQ8bIjpN/L7fWH9o7GWStgXx0yHGBWu1
YILPnrWxmYZIw+nJXI4TH+1SV380UV2mvhxhZTO0WqZuaQQFGhRphNQkC3vTGsYGTsfTdhzXBU1I
He90R2u2fcwlq7e5QxACJlXD1oGG/z7o2X0xZkOBjCFtOicYjxVaWKWwb5v+502IOCNnFM2wZDW2
aEnwOBXdDSZyu9QLrEfpbm1aNwM6Mvd1OhF7uGYzraqeIVfIwQ1jV4pb18ztUg9M587l8Lq5cngv
h1u1TLRvCS6iXgbUmtUCtYuIOHN00jAgOwa7y0I2jRuMN4AwQlkQlbT326Po42C3cYLLmtK2Dg31
b8YIzLzLQjbzVGslRXCneGyNbBoThO7vfFKu8NLUCY4JCNwWf9iD7tKTmd2m01tJFBbPTpSSaA0k
JgU7FCUq3EzxqBaUABbS7rVwVI4MlD5KIJuQkS2o4P10XMXsuEMo7O3HUH+oZJFj2yreNkzweKGt
JosywJsb01Wt/GrVmzH9KtmurRv1ersEj1dMehlPQV15vM8gv7cxs2yB2KRx5ayCMnUE9xCXxjIq
HX8lrH+CiUy1jpEMGmnTOfxlCtoHNj+MydHYjHFJUpa7Ljv37Q9Vu57KPTMbSdaw7VpXb56Ca9XA
yQ6SWmyOemK/eYNG5xj39TFxUi++lT0Tblna+oopWALYYvIkSHBVTpfvqnFTMlm779berAUIZhBN
c2cXpVJ63TTt+9j4omnfI0qOl61NpoZgAUttZXZco35SYuSkD+mxGGQt5Vs+e6WISBSRWOPQBQti
kB6ouwA+u1gKH2BCj1nx+K+UEekg+tIqU2NGBwSrGy+ysj2bUu/fiRBy7cWyp6lKoYxBrlt0epvT
z8sCNr31ermEmNArej3MNi5zAGqZnfo5PmS3auJUGXDRm/3MmTSkzQqvbzViErQWys1kdTnOmjBO
dPRMA31OPwXniTjACe6+aIfA65wYqB3+4hKPYy6Tr3y4ITrJ3kU+8L4LNRuR+yDSUJpNctg7fZy+
6qf0MICYWfVBAZc6th8cxq+mjb5ShOFiL8Pt2rwQrPUX4oY9sLxMCS8jJjoIwyfjJjWqr3E/POWs
eRmN7joLlgemNZHTENXLykJiV7JDIrgTw0xYpVQ6tAeflYZKsZbYboOxZSkWx/aJRzYIlmsN13lB
UtuHYVXhLokWxMcwvSqth8sGvK3J2/cFvzVE+WTSEDdEVTcPSuN1fYq3umA3l5MkRft/du1NlOC8
1ALItaTpIArF/H7PjsOpfiXJyvayIhX/1McD8pcoxLH3B0TPFy0uFl6kQj2i7m9Zc22rDwt7HDI/
YOdy/nV5FS/vkiaiNdNWXWihY5ea5TGvz3Mp8fuXd0kTawbKmBXJAsIqUF/WwOekh4lWk2NGTe0A
CUtiEtuh7G3xRJdmdmxUdLzS9eq9gTaH7DcAWC6v1/b+2JThEQCAJCKBVJRaUWD1xADpc6H+WdVJ
64Hg92cZxRHwTef+GOSF4S7osnHttpChd24r+Ld0sSu6soxOB2cC3Ed7PSlXPWgfZAU4iYJiS/Q0
xy0xgFPmLiBfHtlOrUu37nbT8DSSG0Or/SbbX17SbRN8U0oIddpgBnmYQyl1HACNy4BHZSfZ4d8J
EUzDxqxZh777ymOGfmca/V0TS07StqW/qcHVXIU20vSLWlBU32xlcaflwa6QSWd4gpRoIrMB/veV
nJJqxpwoKi6MVeaW2ZG2vZtOu8vLJRPClV0JmfreriwLbsFqiW9ORwXkeUrzdFnI5jstSmN/HSZL
CBFqSBJi5ajrZNeTx05gx/bZNVDCdnwmJjnLuM1lhiZEDGWi6pLkuCLE9S5nx+yftHSs1eFHa7Vo
dA7r1CLIqCx03QfkeZz+vLxgmwpoBERAVLMJE2dcK6bM06hMOJvN7I45ZvyVT2Mtoei+kiAYcRMk
cbKoquGqpPD0+Gou93EJ1qFwp8sojfjmfoh0K1GCHVu9TaqqwOarRXIc2iV0ynAE3+VwQ0JgtxMZ
2qds8QSTztE/mmmYWXGDMXdaRNdilMS6zUOz0kgw54Ki7QW8XqUXlD+j3gn1n4GMQlimhGDCtqaE
7VCja6irD2GQgQrqH10HV0oIRqwjJ2wUFY6yHc452rwjJ6WSZ7/tnUepixCbakTMOSozVgwT3ANe
pALmtVlAufzDorXTY9SHWBLk3+0VexMmRJeuWvqyVw0kVOqSO1WeHNuy/AcPLziUfyskBJcCDKph
tMCUNTXzB0s7RGEkUWP72rKSIZzMWB+rhQw4mcl1ceS0bXw60r6J3XIfXLe79EhP+i47mbmUjmLb
Ta9ECyc1BCwQCYKw8ugr4BGnH2AePWOaiAOnVPtWlgRvH6S39RSOqlEXUdmYOdoP2GPeuMR8SjL/
siuVKiUcVk2NQr2I0E+CKApOWr/aASzlON7pjvkVCAV7GVbKtk5gVXvtlsHz2fvgUA2RkrQd9m8e
nmLzxioih3wWdP/1aqv9LUNMDycdwO50gIvTyTdV+U3ar3ZTSC5D2+fpTYZQ/BrjsggAGYrDO1/l
ym6W4QFtVtfYSgnhwAZ9qBgzQeWj2/X+7Kd+7GMK8MkG3tp4+PxEF493b9oIJ3cISi1OLBQD+PhC
1h2CEhMMsn40ydZbwtHNtDKhbBr4teBoAUa9/Kna3y6b87ZLfdOD/4RV6mEpjEVUXwy3DtXrKfse
TqdK3WkMk41jLElAZRYgnM4e6G1JsSDMmWnxOFrgjkml+M8yfYTT2cwZmO101NcngKCa+53igLtq
x7zxG2gKnlXvlHv2MfhxeRFl+yQE126eWdAYCH24Pirg9wbzpoysnK/Nx6TnbZ8EL2D1VTZbeolr
CEh9xvFoarkXTi+JXUvuqZJNEnv/R6Di9KoKQUQ7W8P3YPo84t67kyO+Lxq0yakVc39WZm4SXRMV
bC1AL7YDibltFyrfzqjY9k+73k50C7ZtgAwuPEQuAFd43DsWfuVagLWSPaVv2gFBZsKpci1bhCZp
qyHTSY94lzd/VOwQNoZjyvA4t+PPSohgbEFK28QEuIqn3ndeA0QX5UFRfXKr7jiTAxAM8Zp+2bw3
TWIlUbA9EuhMK3tUrUl9BQT3l7w1/rgsQbJwYgU+qsEjowSz4Q4gXEc5hO2aBZRSLPlsyQDws+gc
pIS/0GKGQuzaadMu0sNsaNzG/KVOL6MsCImKiN8XgpwaK2aY6R0u8N0pTe4U80pq1jIRQpgDQlIC
A+gbwARe98ovVY8cPbYlWy4TIoQ3ltbloBR554J6aIz+HDA3V1qLRMgHUxZXS4hvNCflXBhYrfkU
HprK4QHbOpdHEFB66eN4+CyRpyiPa70Kdn3XxnkS4kj201nJD4Zyp4AX4LIpf/A6ohAhypGwqAcw
fqPZhPPk6G7hLU7g0RacW9SdOzf20MbxIhEq2y8h7Bn2MMdZOfdgCABbo5N5ZY1/8Ck0tMBxQOn0
0dR8GQ7KllSghRq2aTJdt8WyQtiOfUlT7F+Qts6g/27xNEAWyR1pUwg8KoAtUALRqODvmi6wWWgV
natU5Dj3gDEn+tlsl71kCUUvx/cNfvtvOYKXYxTd/xmwm11yth+jOwXrF+30Y3jMnjWX7RAtfIlE
7gzWMV2QKHo9pMN9MMdYPjW/AuP5YoxuGp0pKIeCzO2rY6d+MYMnJfh1WS63hUtiBR9lU5tVaH5o
XANGyRa/qDp37CMvyM9hI2v9k6yqLnirGNNfqG82gzuqilPou67+87I2HwbPxVUUXVWYFwnaHlRX
389+5MagJY9c7RDuyc/xW34EDO1hPlheKrtryjTjf185E6vrOoMm2D2j+ap350zWSv/hPiMqxg/G
SoBRKupsjaX2H0fixT4FWYa7uPyVFf9Vps+2PKqpOMo4Z5jMey+vaFpLGYyxx+zJ5E1fkl13Zfnl
MbkC6MeNzHVsrt5KmLB6YYLBK1K2uKMvxy61nQDAoxLDkIkQ1i+YSi3jI/XAaOn98GAcuoN5DXZj
Z/YMVz6WLRMn+H0gn1EwfgA1up2/m+rzMEscFP+5H47tasUEF2+SvAvMBd+P59sywnPRbVFLXO1m
QNZXMgRfm+S0JFOFJcuu2Z7jzqYuPZvOawDZhXLkWfFW82riK3mCz21IarfLnHSuPh/sW3uX3AbH
6qo7jbvgtvIHvwAs4v/Q4rjpeN/EinccO1boREospZ5m99Y87Pu8vjW6wu2UGbds+rvr512j0cNM
0f6oTH9ctkzJToo3oAm/zFL0RXXt+UbXkRo8LIPs7sMPq2gthmqalsHQQGyLVaPGCipwgWBla7/+
L7t3cwCKHPoz2E5u/B8G1/hOruSJFSSbzhYzAgSVge05+0i0027S/dQ42dXkMid0yVV8KyN42HRZ
a6lCKFNoxeqEH/HsGP2qdtOhOGgntIA4OByuzGVtZnZIQAzdYjqeY1TBoXSDwZpohrTGQ5+0qyPW
BEd0eHrzjvrJST7PuWUoa4GCS0nmYCZghh/cQTnH5UORHjTZ46NMhOBVxig22gEguK4ZnvP0rp+u
KkPyNCQTITgVdYmHvsSlC4R2T/F4rileBprHzx+p9UqJjgRldFLRpncXwy/MU5DtokFWSN/yGisZ
mtBhYYdRWqY1ElGAVdwbEZL7zPLqqvZo1x0Hq9oRrb5qaHYb5vkhnJbdZRU3nfNavmDsYdKbs9aq
Laa56M46xD6eJdodxwFMToBqOMQvlwVuBbS1PCF1a5caLUYoorjW+NIkt2H75fL3+b5/cFFvx+lV
31V+o3W6EcwYeHXTJHDM+LEEYsJknnQjcUhw7MtGlhDIBHKFVwLHgC5TmGLqk9cGcS07LLvJAxLE
jp9hPUT3GADWT9odWtBlIBfSzRN8R9YkTBvR9ccZf7IcffzagXm6p5yTm+YH75iTPRvIvJXIcRvF
pB+ZCYlK5Jj3gApRURKP0C2n117na+AJcf4HqbJDIviTRQnjhS0Z0lPqmifuks1rBngwH4/nUnTe
rfRhbaGCZ1HAMVopFix0oeEhyawjist+Opb+nFX7y8YqcWKa4GBIrYT6MKEzo8TAZpr5mVk5HfMu
C5FZiYj7nxlxaEYZHD7ZG1+Bwn8CR/w+BXQW0iBgv8q4g6TyBJeiKei+03PIGw1HPfGLU/FIwGyA
W4Y9g2GQHKzjZRUlTkUkS6S4MsUEMQdIeM1uSn+jXUQyUbKdFLz5FZEtMQCSVVQrleaCMp7dM/Td
YZbgBY+Oi0+fYkCmXtZo0zIonrcB465iqF24No1mHwDGalDdBMBFNPIUUCbqTOK7+LH54CtXQgTX
pS01Y3ONkZI0B16vHxVdkDvJWKpf9D7QrvuuTh/mbA4fLuu2bSAruYLbqodxHNRpHPF4PPqKk2de
hseU4QSsDDfLPDng9uaRXgkUUh5QyqlBFaW927bXave9ZT/07liQf5IurKQIXmpMh87EDHHrxuXV
0l415lUne9qXmYXgmzoraeMusVvXathxbPC0yiYPjwYSv/ShMfo18V6pIjimapqreVyQFUTH3lf9
fj+f6C4CIU66L3Cov9kPPzEB6TWnZt8eWhUYJxLT3FbUAsyOaero/xBMJG0WsCho8IyDepcPZ5Y8
1YHsSG9GbvomQ7AKgJ1hcmyGjNEd/fRAfnMGa0V12526K0BuqPx6nHxMFJ5lRZFNd7USLBgKcLr7
NFkgeO5va/bbqo1/4j10VFw0U8NEu4iF1CwkqZpowACSjq6MYH4gKuBWmSJxu5vHaiVGsMZosDMj
H+vOpXYOHkjDY0vkLGT2UA+VWCRfEtFV4Y3FBtu9qVmmOLraUNoRokAUAvMBozR1cqUsvdPkV4T4
l93T1u5gDItRi6poFxf7gYKqCMoSz5WuhWjVWzPmESQVEZkE8j5l1IbFyKelUV02/Mi0b2kt0WDT
wa5VEKIHmvbTaAbDpRtdT7vuCO96Vx2y3/9JRduDjJfmQ0c6bssaQMMIwRsYQWVAOK2NOdmjkZaN
i2FBvzvWbulWh3lnoiYgyy74p94bwntRwqENywgF9XFU0UlwZVhnOyaOWX/akb+XIZxPLcr7OVlS
4OW3h3jaB2zPPttuKK6YcHQ6dSR5mgMpJYnQJRUeAePrkyryF+VQt78vG7RsyQRnbuqm3igJwnxQ
/wrj5yE8t410KIGb1IV9EaHyi3Kc6maCCWiP+kl37Rd+AcLt3HLzI2dDGmTYsxtXkXe7JOLltwt6
94vE6Nzimj9YB3dLcWi98I54xX2xB7aBfS27/nx0eO9FCge3Tos8N2rauzHGVOYQk4lVegbfj5fl
miw6fXQS72UJZ3hQhjltTexa89UIfR2oTdOVeZx/xUeGf92ph/qFSvz5RpL7Xib/Tau7bG4brMhb
/nJz0kAgOx3U43/qtJWrfBoARTgCoktfllSrlS5EMbHMwB84zuhzG5FdDF3aAF89laXUsgUVPMfC
6iBGabN1NfJn097oslKK5JiJMPpEj60sK/vWLXJ2iIdsr83tiXa6BKlP5mxNwXWkQw0IeQYPqO/D
1tH9CfA7w6k8ql/kd+GPYfe9QYiuI42aOeeuI6anNrnX+we9BwJKrrvJ8O2yl5LpJRZ757QY8jyb
uF5G6VBvOoTX9r67UZ3Il42xSvZKHCup7CG1ghDeKq5RMtFnX2PjXZ/KhiM2CthYPwKkW4NQ1M2Z
sH4M0FhpSQqksSgOgRb5Kf+TI99PbnaT+brq2F7vyPiSZEJFHhuzDJNAT9CQYDR+caRe/J0VrumR
296bPZTBDhoQHmSucdt3vKkqIrDh2hjnFoXUFm2SeHSB+1eP7JaD9oFNUYLYtbl/K2GCIwbYkB4Z
AR4i0uTFHp9D4ydjXyT2KJMhOOAxyuZlZBVwqn9j+FLzyIn48YncRS/afYBq81HzyaE/SKRueqmV
ZoILHkMS5m0Ny2zBWoCuCxCMpE+pC5YbN3Dax2KvfDoZhYnyXgsk1YaK95T3Pj+MYmVcMiSjbfrC
rKdoci9rtKnQ6vuC2y0W0ljNSFpgY+TDs4Hh7siLqhxP3JflbPoPijsP6iVoxLLFMWgtK0nbBQyC
8PCL6Z10T+/jLwgqaI75J/5jLUuwvxTBpEnLCFX7GPjmURokbtZGk9MnePSQ6MW/JWZWa1mCHdaV
MaGijVSR3i47Dm0Y7/VX3jpOQiS7mm45/LUwwfzQst3GLUUQS3Pzu9nODmO6H0TGs9KixltI+2Nk
ygnWZxh1bpQtChrGLZ74UD2f7/rX1qIE+BzS3hiZNMEWNRCWgYYIRFgdyLM5BDXKrlhNh9/3yR+G
JKLxQHxp48RrRBP3CZlLtD50Z9W+MYuHDoBooMhD+8M0SMxka+PWx1gQZthjZVt20bu5bvzZsO7Q
ZXg61NWbuk7uxgyj1RKz3HSPq3MtpCFLXgZ10BMMq+/jzDH34+/Fy312tH9ENUC9Sw+OX3bsNi62
752VEE/juGfh0OmqW+JaXlzx6mH3OB10rynv0E/wTY4RIFFTDKYzy+vANvA+V5DIyQiSu+MU3l9e
y81rxdtSiqFTMask1ZdocKml7BrrVpu+x3XiBTLwTtny2fx8rPL7Lo7HmtRYPpROBvTjGLv0Pndj
V89QzCtBXSVzJ6/vQeIZWJmlCPVjoJiM4aq4c5fH+cTdF9OdVx9WO8tD+9XaYyA/2BV7GeHK1rYB
jATJlwkSaM0QnGapoF1SmeGM7eoWKM/uUj8FnQwKc1sINQxmqugiFKHA46brcyWgKuoEJ1ya2HAl
Bd7YFmHatm5YpsHEBFJLjLQyCZy/1WeKUxXMIVE3OGZq7S7b4FaYRor6lyDRzms1LWN9gaA+eYno
97qSXVv4iouWsBYgvAqlHAG1scAHndkOKgQggwY2V/nTOmMw5BWjVzoTsOl/VyoJ1p7EbVDXETIb
wLG7lAFMBC9EdPRZsGuis1ocL6/gZga81lCwuahopyXoII8n+7yWjHEE0HmXxxKsqIB5ll1ot9wG
BSWTpuqYR/gAaTEOoa4uaoDHACX1qLFvWeeE4D9rJQOSm6axkiN4eludaoArQ07dX3dA1hskybzs
+4JTj8I4LlIDyZSi/xjDn73aeZd3ZvMQ/a3ABxSLLhkKG/wGqE1l35smcnFTcbpIhhF5WY0P2BVT
Gg1pOyOV6YNHxn4sUurBzROE5IwRaoLaXmyMtpo60rsCAjq47sXjncTxOXU5M3e3L/b6w+VV27Zn
agFRGy9BGIwV7Dk0l8A00PHlLj8HhArtQO44YDjabfHqLsvNNvdoJYyv7jo0zWZFphwPnmO5n4pT
VgBBRdJrIxPB/74SkUfmUg2G0buJChL6fKcBJy2bniSrtmkGK0WEHJOivUVPKaQ0uDGWvv3ImeHB
8eoGmhPcAjb2IL16bzqClUgh91uIkkxhVaqYXt7xLDoDJ2XiReBk1vbMdl4bLTEfkLkSVbcN8s1A
BMcwkqxuI4NfHU/svsvd9MBHcWuPdTATfvGnsqKvbHEFV2Hq4CiyMlwm+yZ5sqtqN9oyavWtRJq+
LabYkBUhCCahimsk6H3Ohhn5lb7402Dvp2A4aUoqWUSJUb7ealdGaSghMYq5xYVLx/Rq4wTWKZW9
829WhNY6CZFQb7MstIegBw6hM+ymXQ8oaPQZRqAAGMFA3KB5ud7Jn9038821XMGD9AbeHbIUnl3T
8MrvjIurnrUXUA2BjPqs74rvcgRlmdd6fTZYLWiACToFVCmom+OOp/qZFxzDfQZc08IPd9KK+aa1
vBUdxOG8uI6SdlFgLcYjplRc9j3Yc3LLArTr19b35nfyUIDdyPg1S5zz5kFYyRWOXjcoed7l0JKO
V6Dk6GWz27LvCwet6bsgzKIZz2z2fVyf2fDrsu/g//+HbPDt94tTKgEu/n3e4SDnsaaWzhIl4Epo
E02/NsJupE6hlAb69mgyOTbNrMIJSgJO1Ms/YttWVr9CWEUtrrOxYnjqHXZkdqZjfLJ8pgFHgJf2
xk8TdvIXj3VxRVhULZ+bKQD8g1vruHm1hcNyygHMnctqbbqUN61EYFpwDGSpwgtGZbaPhj876GVI
UsLNx7eVKoaQzc9NOhXWgjpREjvtMwO5JCIO88Lj0Dj0VKG6PV9RSZ64Geb+j7QrW44bV5ZfxAiu
IPnKtbul1mbJlvzCGNtj7vvOr78J+Vw3BXGIsSbmzDwcRagEoJAo1pKJ6AefdPgH/exv329ijm34
K1dkFN4URbY53pqKl/QDZwP/wS8ulpjV6XJd5VEw06zU6NKJBeMHvlSgJRKd2kPPGy/fvmsXaww6
61UxztMMt0j12bDmAYUcPeVkeblLYqB4rPrCKMvX4FHyJCfxhm90biU5ZPeBzavl8FZEf77CYKNa
6iLvEcxBhGKc74TS+4CHI+4Ae7CMHheWwr4F//84lUBdEyKq5dFsH7hdINtvF/2wl9CtaCgaE8cB
G4bATPFmDt/zHCPRaPhzqis5dEVQQXa+6Swc9958SlYGmSguV9ogQXocX+BCm9lpNTpp9sUQE2/W
pxsjzz8Efit7DPjN4oxGsqZuARNQKe4fgr/N1g1biDRPhS3Z1b2a3WvkSVM5t2sTnlZ2GRTsOtEk
SgznCOPGqsbeytAnonI2k3d8bD8CShqIphb4u3F+JRxHObFycwj8QmTJDlF22/fI7ft1WRXbjSCb
kWkEtDMPVVlMhZW2gCrf4Ao+JTCuOc0Bm0i4MsYghmwiqduGiKv02SvE1NLi2gqUzNazB86yNiyB
CxwxkwI9VSTyGCSUhEYaUgnlqP40PFdH2U08pXJDn1iGFVwlXynLcMGdGtxwEZAxoR6lIbWhvRsa
rAwRVKMjRqnM+FqqDmmf2FXJK0xtuQityhqY2Sdo9WL53mZ5wMR7jLRA46AAjFFIRG20SZn6SIML
rnFing1URIOUSGASQ8EYbX6LiuPUFCJm7dA9Ele5FwPdXCWHsDHnyOgzyIRWMKNjnshAvCEZDHAt
g1ELMgYd7CpEct5AtW18Soq/pOJGjG1SPKnGUSQ6zyp1hHdW4R+mgRYwsBbSI11BfhJNYqLnYY9u
HANataCBOrTXr4J03BrV1l0DFYYi6iLOD3KPjFN2EKsVWwEBTueB7xziBd3BfJo90UnQtckrp2/5
ItXDxQQzRCw1NoMtlWOpJx0mgeUiscj8NTFDh8Qv+4dGj57dvbUR5sHswSCRE71GRzQlPz+lfn5N
B3JbDm7w1sIcElQeBYjd1bMtVbdKf1M350n9tL+SLcBYr4TxvqqspqEt8GyOoCweNFAvGDeN8pck
le6+oa3SggwyX0i+UQKbd9CEVh5BLQd8OdP2XQEDMBgtzp+ib9CNz4+yE53kh8rXXnoec98mbiC8
1hXdgFSy+K5xqWqJFBaIPvKfM2ZulEPkGNcT+txmTFTwe3A2D21ljt3RotVAwgBvn350BXFL8QYJ
H85mbkGTSqCXIaEBQNfefcZ2i5mnBBmkJLFG4fuo8mLc7Tu7ssBEG1X1/4UM49z+VFDFjrzxBUdF
J80avxs5eMRbEIO1eTupJA7QAdsJIdpRtWWwopkHehsRm7zaNfYj1pD1sSY5OrFaLbDV6rM4HOS6
hgTNQR08jrdvofraFoN5ZZOnsZYI6MiPDYh0C4ZiLUm92FrVGt5oyE+GlgpOCUoLZ4mC4iRhapwX
U9GwgkUpDQiPaEAVTWiFv8V4SEiKvSh09HM5fIAyp5/avVceIQaAGIBX3dhKWslra8yK66IfCZkb
NBSBXRRDCOkplD0TmpXRIXHHL8qpcD/U2PHmSJnISjLbKB4XSHfI8qPQXpXzTa88cY5y0zd13DQT
cnxQYaIXfvVUBlDPI8ibYgQysjonmC06WBF5qIaZVvQXWt780JE4D8wmiEB0k0hEA6cKG+uItVnO
iYFmy7nN7kBMball4S/LnzMhERmBx28zzC0nRFl6MwzA8CMeDPJktn8qIo4UyhsDzL0uulLr+oZ+
xnrl5/CQeYFDHsPrxUag7S+jtX9Um4/ZZTnsSD9iwwkpTHyZKxrG1hLFCk0VD5obGpzj2X5TVpYY
Zydz2WQG7YNp3cAvnNKXX7TFGmw6gCIcUa38SLuUjGQK4l5UyCl58lsvnMNyUfUcn5t0jMMlA96z
qm3BuFMTP1dCL6+Nh1SMKEPTT4hFeXr91/7mbl4DiEFBHkyUEagqb/+ARsXo40SzYSN5RpekZRac
nMeWz2tovUQ0KpkY6GB8BV1vcyl3+MCtyrJySQIm73AYMgf9YzIPnrc8ZWWLLZ/H7ZSbVYgaaVZa
1TE7YrwMrhn6E6VWOUIw0O3v+AQJW1t4gUh8pb3dQqSA0eWTUIgUhRO86xBovCIPzwT9+QqsSBML
yVIgyqqglV2aP2IeI+7mKf1+VKAA9NZAVbRDVwkz2qYr0Zrmb0XwKRx44QDFnX9+uXSTHt9qFUOg
6HVm4HppnT5Y84zin2zepeJ0Vrv2xiBBYhUZ7wOTt3VMQqcU0PDQ0IbzJB+8ejFP6tRxuip4Jhi8
1c2mrDC7OdqmcJrFnyovTc87HOYKpXPUN6IM9h5TCr5kQncTReRrL+YcMoet3s03bz3z7Aoozktm
id7vwYvu6Hx3cKj/F1fwWpL2XQHCCW9dYdLH/0Xvgnydm5/bHr0h0UtcAGtlv1d5g4ybge/ljhoi
c4HGLpujIkFEATrx6kijJv1Gf4qvRU++Bv0XZyf3D8xg2UTiOO+TJcR1zZMvWnZu5c8qr89l3+eQ
Y3i7gX0JSowuwfdI23wNIFbJkz7kLYG5NvOQgBJ9BJSm8n3T3XXpoeCxbsibcP0bdAyRuTf5EE+1
FMEGaGy+DM+Gr3uJI9zIx8jDMAVaKvrj4mv+dKXcDEBwgnEbSijqjFc8d9z8jF37B3PFtKkMJ5UC
bKPYMTq+CdR/lAPt8S0+mz5NNjeIBwVv//F9R+BNA6mVWbaYYipNFNcmkl+jDR3vWgCXlXIgxy6y
xe/C/fLa59H4o6Xe8Hsqt6+7TNDRhlZt/IdZc2kOcW3oaBzQ4/C7PopXetbfhEH6BSMgPl5n0SLl
YLd545ZmftYMweesfvNL5vIHsIydUjNBE9mYaCsNssNua+PL7aiikab02m+8L5lNh14ZY2I7UHvr
NB+HF84802xmcWum/3VBDIAO4yIJSRr1WBBpLDqooDoiZrShpAMSF14f7iaGrlbEYCjSEeZsdvi6
Lk29vxpn7V6oksXOJcwAj3n+szbBkgAKLF5hbhN6VnYZLF0EfAMH4A6wi+aZyF/K0OH4Bf3D38UJ
KwP0KFdxwjQLWSWTiIbh02uDeFRY6nFCOUSx8Vn2SeJ9Um991kOJ9/9vgsKA6TyVSmUK2MnsOLsq
GAbJUUOdMTvxKDJ4TsigKtQGpIZIiLZNZNftWiQzZlq02IGSLY+sdBNcV2tiwLWFWCTpUjwQJXhi
xlDwpZyc5+xWiD8wqAv+zsvuMThSJZVO+ggJCV2JLR0VifrQkod9n9jcOEWELgSqziq+2d+6hAFh
TdUY0ViPxrRMfNRre8g5X0I8E8yGqYqg64mK6DSTf8bNUwk1EFRzrP110L1459qrdTB7pQW5oCoE
mEtTzMpBcBVf8P9FM9rmHf1tBxSZb/crnuVsUQfcUXASIWluV7fhvWAjnrtWQHgKfdwH3hO6v30m
O7BP6iws1QErqwb1wQyRBZOSr+hNOOxv4PZLvVoZg7GZCG3FSccxNU4xWOFNhZqw+VCBXXDxoVOY
gCHXLc6NL/zYN7x/ciYbsUri1HdiCowIMOHc9UekGPPgZqyux071iDFb6sLx+c10hLZaKgO0WZ+g
OtwprS3eV4NlejVG0GL0/9qjY4Lzw3R4tGCbZ6iJyD9Loqbh37deo0uQye0wCWT3dWr1xrOZ4iHj
NTVtda3IqCn+tsKgrZALXWWWGOlbPnUIxnN3uRLcUrOlr3TMmXZq9REn0KLw8O7arUwy8DE2UdDM
pd7ZvZlj+CE7LVLggjQstou+uYoniUfl/u7+SSBaRf1PA+8HaFd1ZieRSEoawcwRzprtMYy+B7rM
S8LxTDDbKE/9oGVFljg52O892Y6g5x3eD5aB58QRkL+MSn46mN6uNxvJrIvZyLZoiDhMWBfk610q
5xyX9mC1DoT13EC3eKDy7twYcwwmQ7axLBsTa2zQY4Kcoy/M5LrOeyefsOgg54ELb3ksPI963lAi
cUf2m2sZJF3EUXzJbixQraF3dx9ROAfI5jWDvu6ieMHiUgGBf9WcMF1y/G8mmKA3lfNSr1OsR4oM
NPI95gonu/ceo96eECvEMOmTCqoAWIg/q358UK5y+7t6S6twmPjkssLxtowNeVvMeCJnmjgTpgcO
i9bmT5kpZJxFvYNBZk30r1jFn5kSCks3YE2t+UUKjpGkWon2Zf9k3mckGCMMQpRjbKaKDiPzPUGz
SuHlfvYlPsoeOcTeH/O1MMYYrOgmtYnDEK4mjKo3YVi2iENPzBTnPy6KgYch73qtGrEocl688Cp1
1dFqv/fXmPqxhbv82745njcw6CB14tBPPazJmhelZ1n701EFZtcYNOikoKDiLImzoGHk1JbJyUwj
0I2kWct5n+hfugOrbOJ6KSYNfWcFPE7yi+W7IIKmEux24UtEvPHP+RBe14UuEdDBqyZo2t/6N3SB
MgNVROlVPAUqOqDDD0ZrQNuNfqZplgpMO5byuH9Y1MXeL/FilDmswWz1ApIQiaOWGORvj+2MtnDx
Nqv+VIxKe12diX4iFB3wADMXS+zztlfKLna0TgJr1ATGUZ6bbz9LFxPMdRqGUu3rsI8dpbcWb3Ew
nGNNotUdRIyEo23JLnyaxAg9nlb0NjJdDDMnB745qdPCULab4BzhwRgHpx7/eAiI2UDmpJJGE7Og
IJHT9qojm6oFxZDb7AP8WIwd5npFvVKgvxO7WJlgqKSBYOKldo1RCOzev+EUfZ/xemuRvWazoMz9
2MI1KLMOfd7nOzr7mjofmXJnbDFP75CMYA7Cx/7rJVscyVq+xXQgxyZXscdrRdxGwt9+wY4UEymI
hajCwuL6h6gfc5GDT+/bAJjVMA9vGgoRdLQBGShy3OLievHX4aDoVmfRmB0dpKkVhNANt/ZBg+Pv
Jl336iXG5Bv6Hg1FsqX2WYWeS1W4UsH57v+Hl/iyeQxg5Bge0SdZiJzy5+AoXnoS7DJxO4i60JFY
KXH318QBD7YKpoy6nIo11tRJyu3c9keSmiDsqzCSXan2ZKoce9yzY0BD7DrYa7G+Xx2WkEzDc/xF
CIH3NMuFeMOREuePpaUYHDYZGCETEUMdtJJ2LNyM5m3CE03gnhuDH8Go9zqZgB8k8yktjAQJME1B
sfcVex3lZf/cXhl6379g/+8nhM2pJI1oyk3d4WPkOf88uoqVHY2f9PEU3PqVYHpyYwzRnH6BFw+V
OcslbIJlSBZBl2aY774Lr+OMoGY6hwMmm6nkRcDxmn1EQW/A25tXyaGMOIcuVjhn823ErdVvf2pd
dpNBlKQOp6jJ6XKc8adM5UPvhtAyv1L50PlAZs6bvX/rCFsAjAVzjuoQ5uT5MIb3XXVIupscfPUC
Gkr2HYXixZ6f0J+vQKuapFCMpBbUEUNukQ4adYNi5dzhH7pBe2aYICSoaiMlLVYUPIU3qj3eUNpx
EqHtUnTaT8KRV27geQQDI/Fc1XFF3d+QH6f0E2hp97ftlWd7b0EMYOTomSozFDUdQbLk0+IoTngS
WwsGj9+LGfNgig12jNtssUCNdxAf9s1vx6cXf2TQJG11ZRYJrFeQUJaGu2i67jAaIcif9u3w7jFb
85PNJG8wP544igTlQrRggopMTj0qNIFrbEs/9u3Rv3tnV19jopU3Nhny2mqBdal+g3YYvNqIrjqf
V9l4n9V7EyGAIOat1+siwf2i+yfezzatohRedIt560N+3V6jEdjlMktw7hnbugRq1bZHqyAsarMT
5alvivNBMGte7MNBKnaWFe3H9Qj2rMTRejDs/BotDR7BYKChCVI8DLx+t811qZiJQJu7rJksa0ox
zXprVnjXRvkl07+K+rd2/LnvFK9O9s4rVjboZV95RRQac9AaeJzF03CsfQHhzuxR9Rhuvn5z91aW
GDSckU7rswihafVds+KHEf7eIXPzKhuAD02Xs7BNlFqZY1DRqMBlKctY2HzKHg1kpGr0x+qudJId
3RedfyGLwFsgg4vooFu6BVlD5Cgt7ZYKI4SuaYsYUQNFA580cfuirVbIwGQHttWMqNjQ7BhDKST9
ezgEXuvIXmDlDmV7qngOuQ1ZK5MMNtZi3ItDiui/P/Xuci2hMcJEpoCyuv2L2XHOEbJDY6bUlPO8
DLGDBudDCmbNsbCbw+KLXg0KF+2H/thyGrg4N46dr0JzUDBKDW6cDOEQLbfC+EaFDNu+a/KMMACZ
QME6bwTAVZ0e5+E+Fk4V71OGt3M0ZFjd6rkUTVCTUKxPDmZxlMiHoPDiCISBDS2ArARsJDgaw0+v
QH7imG7xU/XAp3Yov+xvGM/t2BEP0qlti/8hK+ZSQo3YNRyICav4MCNedOKOlPAOiIWOUs3kuMfi
hOox0N0IUW/FySxzl8SARZxHSqPrsJFdSx5l2tPczh0dGQWGkD+iRc97B+VZktq5TtOlpSHb4EEP
54iOZjsHH2jvCf5yzvz8TwebaAiw8g4GJsJF74Mypea6E2pjVqi4hv7CcQrOmliC2q5JFHT5wsh8
T7/W6UBwL1jLjXk/HqNT5E+VxbFIMzXvd5FoomSKRFVYgrG56tWZ1LpEu0M+t/5wGOzoho6UIv/H
60TZ9sGLLQYkQjwmdU8gnCT7wzW63K+gm+vq0DCKwaGJcUUPo1Sc9fFMMqBhZGImRSOW19ef5eKa
BOeGJ+a2GYOql1UxsEHHIxM5w5PV9DlC6r5xoWp7ozeYHIyzz+pC3CrJ/WBYHjlHR7dr7+jo2leA
GMVhHZAchlsNDeFIMDqC3b4oPm4cPjJ5LWb/EFVd1skgSDnnKBAsMDefAoxfDmDuro8yah9/3GD6
etMuhhgYWYZMM6aml+w2ENJrIRl1WwmIbGfSaDr/cQ+ZeKM2hCGX4xi5xciuQGSMJzK0VCf7ST8j
Qs/kQCT90/eOjAGRqCuMucqxNLmILTPxyvioLA+6SWe7PvTs/95Ftv+wUUeznfMBsWKBFRUPVXIc
1SfO9m3j1cUIkwdGeG8I2TjRzKmMJDeiwxPNu/UYy62AILyKOT2Nne1TGAARSVZgBk1Gq1wYngWS
WZGmYh/Nzssb4mngNIiW9mF/jTybDILMEB2IFTRCoFf0Z5l0Fsg67WU869MdSPkDkbejnEutMGgi
Bv2UyQMNgE2wnqBdzwohLj6J7ujR2hWX7uofIu7LETIoomhiFZhiBPjCiLpyPbvEDk/NN5TLfMUN
0LLCHb3fztleEFNhkCQTWiWaU/oZo0HhrUHHOnS/z9VhlKz/UePgU020eJQhdCV73sPgij5gbMyo
69hB2OAJ4Y0yB54uHfbd5R+CoMt+MoiyRAYUr2Q8ciqqxDHk8nJbdbR7PHAOf5bwfcPYW6xUGEAp
Agh+okWRXkCExKBlW76R0dLd1uk+yyBOCL0xBB07ryTD8xp2LlUp5jzMDAAZhpHkHANllIyyH63e
K3InQG872Gy5wizU93cOUGXQJp5NtFe1hmRPo9d1f1Udr62U4yGs6Hc5pUKVSjg7YfwyK7WFBr9w
+rzvILxFMHhCglKRhjZHAmT+quk3PZeBl4MgKoMgcaMMZhRB0G3wmiOxMSl812HokzafoTbHnbrm
PAHskN80jWGJaU/qgRPoyehgYfADN5lm4kpnPOS8djfeITHoUUQKdDAWbKAo+qnmdMJ1qPn7Z8QJ
6VQGKeI0bsW0RlEpQRYiPcX+7FE5FB6rIicaUFmoqIYgkmndsZUOUfhXrt3ImuFW0jMZecyhPFMM
TjRm2UajhIea0AHd4rZWP0fBXd9clwLnO4kHgCw3WKJXWTsoWJVwICcIKt9Co8FCxPOKRryIYLtF
6/KWsCxhRGkEwSwXCTJy9IuJ5mX1h+Dwi7HUvOPVyV7bR3YwSGNCkFRPMbQ+VvhCSzqnyPym06BO
JzpRfTSir63o1A34vPTbYokxBAhSOeWm06vrcnisIK4YtLmz76rcDWDwZKpmY55kcHn3p+r6te3a
VvB8OlA6hCZSdB54ym/cA2YAJlWjTC1npIwjySmOGGvywnNfWco9LU3y9QK49pgIJctzaax0uuUn
A+/MgjmaBdLcUEZAWoH3mcMJ91hOLqFZgrhrsbhePMvjdWd6Inlu9HtZ7mxZ5QULHPDUGKDBZ2OS
QN4OhbuzeYs+OQfNZXfLfXk9O5BqfeLeFs7boDGIU6RtXZEU9hYJn4zg0AE3oCVXSDuBTt/LC+uP
RxvexicagzsJVdCaFLrARHIreL8Riy6YT6z9W0Axf+dWslnVrO1mVabrSpFDk/vDLKNf4zwRzucb
zxXf5VLraExF6h35/LtaUoEdEwl/mg7nJvw550UYtAkErVGKFq5Pzr2rgx9ZsLMrqJ3ZCd5yHg0R
JzIhDJLIBN2A0YBN7KrKWsy7nidftd2idAFrNsNqCImmRQJ1v+/JHaLGY/JNc6OH0iueuMkm3tYx
qFFEclsaMY5quv1VHMwGb/7RudEh/wSlbpEbCHEyaYSJS3KwONV5gsVRsqDhkY46qre0fWh40jiZ
NE4IxOqAadqiVSLdx06OLS2rrbmsrCj7tn+peP7AgMWwtGba09IgyH1tAyqVWsqLFTj4Rxh4gKBj
0Lb0kJA5K46UcLysrfElvR4dOlYYfeWFXJw1sQnWtgnAhDxj5wThNKaeaHr/ac9Y1a+lAaNMZ+L3
y02CSktuD/PzvgUeBukMJghz1S0yfr3TeVR6azkUV6jpv3ZmQo7F5ljjeLXOgEJeRU3dT7CmhRhn
ASnqQf5RZHSMFdJA2pFjjXNpdSa0mNWmI0sNa1LoJo+qjd5dB9wWwLubf1Xe5LkDAxIixj1bOYI9
YIOr4NOFFtxfkBZA7qM456I1hxavHsc9QAYozHbIlzmjB+gYPs19CK708Mo5dAqd9Mv+lnKggmXl
mauq0IoYy+qM6DjGijXJ7WmSeYTA3EUxYGGEkB2SQZnupAYIyxCGO52lfV1Oi1sisc9r1+GaY4Cj
qOJwNDER7ETX6uuAgeAWV9QaJB64Uly8GJsdZplm+pUhYnGjrVvZjxxl2/x5fK6vkf9whWPO3U3O
rWPpB/WqVpbxNc7ILMpkNhyEvycQEHU+ugE5fA68vWSnXCAUDdqNgj5cmkW7aKgYHGYN/6Jcc/wS
/7ZDguuQkkfK7yhzhBDCbEYo4WGszj1a5HNkp3lKVRwbbCs0icRm0RV8FMaLeTCDxQG/zKEUI3f/
bv2DX/xeC6uqFM6DQKSuinGTQe5Nv4TU49y4r8Pc7ngIGlt75JjcRsiLSQb95dTIljgJUc331RNF
/+zLck9rPiVqPjkvrt7Gx4s1Bv1HQxnqQoVrSNFDYERWm33sNbtYYBA/yCrdAAgjJLylqWA6KdQg
Y3n7Wn9x/lxw5PV75GKOes6qZjZrKlijKfbW7gCBE1CmnJqrGhN+9MuV8G7WdnhzscYgvaxVE76W
X5F+RNNYCjmE8Ey5P2hPgelwR/037RGFYPpU18DDxiRIhXppM2lCc4n6NTrS5At0y46t138XMMHI
lybY9I6VOcYXEbq18aRqKEDWkH4vrNTkjbts55lXJhgH7EhjJEMJE8aZvpXleUyupMWird2pN16Z
k5/ZhCc8twkfK6OMT7byJPVGvKA1ozYhrhRKuZ2NC7FJqQsW5z5vIv3KFuOQAdRGioDaku8XLz2U
Z+kmh+wnnbLhpTZ4y2K8UQ1bvZWoqWiczsBIt80Su1yc/RVtO4UuwQVVSIqxxCtLWmWGOkUy9NAq
C8xXdf6hj3Dy2wJb2awnDbtWmxFeYyj5Ul2A2s79Djyfemb9i+bPdwQaFDNW9phbpaLTJJMWFft2
BHEeAEpzawhu/YvC2Ca4rywxFyqdJZJIi0It/ZKqbEpnOqHciebZVPxgJKpjGl7Rwef8jniiMpMs
jhucFRXUJaAGEW5otx3kl8AHhBTKvmdQ/3qXpFlZY0LEWEmCQQpUNJYYkE1RH9vkLkFvsB7FHEM0
+NszxASHWWTMmZZhWbLfHZUD7QqODh23+3PfzDsaiojEol7F8Auzme1m+kHy2xiPSv+U1y/VZNcC
563czOH/3r93JBSzJrYG2nUSJzEWvyy+iUPhlv2Nqj9VxN4/qm3cXdliPDFvzSabOtjqHN2i72R6
QkHJAi/7HZ0XR2fE477FTdjQMbNpElMHDwqDg/FUDnNoKph3mW9H+ZPJTTVsAu3KAIN+uRnIEFuG
AQ0at5QjrbgK7yh7+Efv8coWk9atoFQtKbn0KxW0OHj3I3D80DbW0tNHy+CdFj2N9w5/2TzmZlWS
Nk1KJmNaorLzBzpVEDm6K34nz3R6hpdD2fRDEJohwIBSHBQw38ZQSZbEHRnRUFr3T1rzKcqe0UJj
lbkHxZ2PPCYrU4wbNlVZT6nWolsW0obhWNvqx1LwKxNMhKHLQhUX4Layp2dKAQx6JAgO4PsHmjm0
hFL5JTensgkcK5P0LqyCUAFqokUMdWk7/Uz7JBVIOejoy/UxYDW4opOiUcCwk1MCTfN/4ZybN21l
nb1poTmKpB2QGNWPUmxhRBrUZO1LI/nXNIudej9+7F/tzbhjZZC5eaE2LKpERoy66IltNLfV/NWo
/f9mg7lxdZyO47JgUTqo58PhVpQ7t9Tv/5sR5ppBdEGX0b+IhCioE1KQyn4r/1irjcYaBgjnoblp
ICxknq5cVIQ0GXC3OsNf9JOpLhYUODl4sX0gv428S4ImBAW1CJ8JknxNZrxfCG0jifMIbz8hl6Ww
qdBIR+EiHmFlue0gbkNngaor8ommaEbrE48EYnvAamWOgQoxapoA2osoNN+jjd/JD2Jm9YsFFaJD
Z032fC1EmJ3sH9GNfDaPH4qtV9YZFFGJSgRVwNzr0hzM2h+bgxYePuJ9l1NjUGPs+6FJU7iGKJ+i
9N5o3ZxHysRzDAYaqkxBH50KYCoFVzBfEv254KWvt9HnsgoGDIaiInkcwenkCnzXCsgwdYGzUdvv
08UEgwXQuBhxSScMu/WaA11CjPg/51psheFL3Dr7h7KdPFsdPIMJZRkahtADEyaM2YPjMzypx+BQ
/KSTnpHLe3q55hh8iHKh0FIR5joHFFMYvA9PpkurtzUUrnkMnpyzYtOegG00pyh0bfPPysh8hcjH
/e3jOByb56wWJS3LAEfV1Pdj+q3IT9n0oZfhtzew2c1a643IKOBwRZzYcYVu+ja2I+43Bz3ndyEY
SM4VRTNBH8/KW2j1mEIdgU4R5YtdF6fR/DGgxzfvPyvDX2nHKZxtn8zFGuN1QwglYENFD5QaH8vy
Wox5bs0zwPhZFwSFoYdN7BTP6ecuhpYnUmVuag+VPTWv6SvB4SaiN0P0yx6yTYWaPGXImCHaUzUr
ROdk6ou3PdjgZOujFYSVMSaKbXpjQGyLRltIt9NWCFypQxZ54q3u0/b5Qnf3XX07WbwyyDxQ6mCU
BuYvJPsqtybaqgS9MF88UpEJKCtzUo/bGPjbQVTmPdJNM9bEEKsLx/sCOrnznRLaU/aSzxyw/QdE
uliinrQKZtWiXOouL2MnOOcPtISW2uk1HdtPTjSM3d9E3rKYByoiYywHJfzeVNUS9WjNFkKpt4ZZ
cGU5PcoxtxJDT2XnXqvMe1WF86zVdOpBRQcGnWhO/eyqw7T2v9Hh+YeY6bKZzNOl1mopJj1SW5RB
sw9x5eYX5azejs7rOGJiKXctL8fPdUwGTDSJxLUkoC+6dSV4ZeIFj8MJ3OEOndjuT7wz5NpjsKUG
98JQYnTWkdAl+kyLvHRqtkRB7VWKwvljSarXmPr3prINiaVatoso4OKp49dIPbTFbfuhMaPL3Wa7
EJW6kloSI3BK2skPZPKiCwYkWA1v3/23n8vLShgI6cu+bZsK9aZafBHQUElSS+TxP/FsMMhhBMiF
xjG+h4l2Fc+HyqisWeGABucaawxmgJpyBCUYouVGtXNzsooZQl76TSX9HbS8rCNvPQxkNHKdSU2D
h7kUaqszj033U9R+7p8LDwTZrsE2CsNWkjBsU1xHP6hObXz+roH8tv3E71DkGmNAokI9Ii2ijtJU
QrHLiTAjQj+tNJ8OiPBG3DmBANsxWJEoKlMBxnRynBcr6h72t453PAwYNGizlnIZv3+KstNAjiQI
r2ZelE5/yQ6Is+2BjYqW3XSCka6IPFk6BnVmN5AkFcCrZ1iFOGPcxNlfFw/l2FocOh/nIex6fF1H
1vRMJ+YomWgHHVRLfqZU39xvA85Rsc2CJtR9wAOPVQ66n3+mnKm1HThm6c6Z3Tsi5nBDj/fdy7nJ
bM8gmRpDyRrkXbQlCzHPM7phAYEBoc+cmQj2nHfu/r7yFkl/vgo30JqYhXkIg0QZLBnEXL1p7Vvg
3S82Fd0kQRWkKUzMxNFvF1yw8FRUbjdjFyknRvyh4fnL68F2DoZgsJwHqGo4kFqxktrBVJ0Vf6gz
bWWEQQ0TKm7RKMI7UhXM0mFhdbwZg+32zpUJJpBQhWpUzAXrmPrX7uLIo8OUn2ivGCZPOJ9A3AvG
IEdZz4YSVzgm2vmveRla07Sb7vRL7S954s1/czydTZqJmR5JsYHFJZ1fCzdCipq3+ansXZVfFN6s
OF42kk2dka5Xs07B0vRkUKxkRBfOHMRWnIbnvImcvg/wf/a2AqkwaeQNQdGIdgcs2f7Cbs6NVg6w
0DkClXq5gN1pcqr4kEi8E+TE1mxvYaAGk6yLsLTcTs+094OyBUEehKah//sXH9tcGEuxMok6zMWz
NXl0Yjp0NfoIWPWxOqUer3ub87SxNNkxHcwjNewF6WJXDYEYn3ZqZv2/BYU6Pc8VIkq5ORqVCjMl
uWqqkyh4xswpuW/6vilJxNSgr/eOOj3W61AsaXYzXHKvqCOI1T0aOdqrFIdMMw9/aYT5zgFX1pgF
tcEYZJKAL8pes4Rbmnko7dRXWkwp9NeDH3u8D4TtKcqVRQYbhaZUJjnFR55R2YNDWo/YiRf7+v3r
y0m84bNmd08hl7l4My5Z2WUAMxaQkyo0OiuKHkYF+Q5aqIYmLyfc3rzRKzMMUo5hJqcynbctjKeJ
3C4xBJvRRJPEMefzfNPjL4ZY9i9dQnl6CIBbRvFZGywoVVuZzvHFbR6ClREmcbO0fdn29BqPJ3LC
pp2nE22MNPmC6xxHfA0UVjdLaaCmFkRYTnKtPMufIYzqyHfBJ8NqrPEWjQuckHEztFktjPny6jOl
kRW6ezO+8eehdDLly35ow7PABE9KVMkokcBCTp6N4UuVcoKzLX8moqGg8UeBBig7Cypj7KaJizh1
dEONA6sd2s4O5cY4RGX01EeB5Er1kLqKGZbn3IjlD7jf2jwDHKJRBUHeJKkzRiBuDV7qOLBTwuFV
2NrDtREGK4Y2zkJTxhqjFB96kJ8pemf/lLbQFmKVkEmGBK6ivAY+a7cbemMBsT2WUSzkAC2iwEEP
oWEZQntXoxzvVmPW+H9qk8iiCpVOTZMV1J8Z3yOBVotSJwS2DFV3PTiPZWFFsYpRUUutPu3ber+D
b20xXlgSeEefV4LdyD8F9URMzlooar59P97+fopSq/3rmnkiSjYL9qD8PZSHKVAtkHwmzdchfBB5
4668xTA+1y9CnKYyNk7THrK6s7LhcX+3eN7A7Fa4FEXWLPAGsiQnUSIHIclQ/9MsuVygUqXwdLo3
P3/W7sdsX6qHuEcSDGqfpO+/WvlNWwPtofOvGAyoZ709LRW1bk2WJQVcx2hdfXtawf+Rdl3bcePK
9ou4FpjBV6YOUitL1viFyx5bzDnz6++GfM+IDfE0jj3PXu5SgYWqQoW980SuoiVnw1qLDwQDX7sz
njLAYLGnVuCoPy4f539R70MeS0pX1pFNdDICkiqgMRvAv5V6+XO4M9BB63b9F9FK3VZAXCvHXSsa
F1GO0oPixMPkjOpwTVpzp6WixTqRGM5Gyr5b5moJU7cKsUtS1Xbc9PtqEQ2uiMRwlgEdYpT62asg
69zJkMFwmj0M6uxc/kQiMdyVGpphDsC5lbpKUNvLclNOky2rAje+AUJiEMxIgyAbbR5F5emAMkWS
gzwcsXGD7SmfoSdhThDTAwBLUI8zFpAcJKAA5Lus28ar9VzsJ+Ukq+l1BUhN3mLZv/A2LadobPrY
HgDgeBI1cT/H5HOBzL+s7H3CrkWUYKwEPU8wfWSngt6AbmZMPZmggzLf0/hJoOLnNt65RC6r1WUp
a6VqDjGfS3cKblhwCK8Zhw4ATH2BrM9PyHNZXGprdYZWLwoqTWVjG8d+hxoAozk3bGmX+0kvbEB9
tk1DVoFdCk5JE0SrPLtEnzbDEi8B4mR46sCYnVp+Zr0JlPrsEs+FcAdokKA0eglC6HMbOdGdhocq
davIaV9ZWyb2RXjYzOjOfTATaGngpddlisTj3EYkM01INyCIlYP+M13GF2OZ7ClpvTCmgtedSBT7
95U5JlU8LRj2lNAjj21ZLh2iXstw9SIekO0P9aESZ/ahmlSS2SAJ0LCIOcgZeJ8Xu2g0gTrMs346
OdCbW7AJC7kTF71muZjkMYJzB+7xnTYmgN8WFa83ymoIIbqsq2wsVlF4Cu42rfV4DBLkSx38U9Ld
SrVmT2PkS2XoNdKbXGg3SOrfljpBjpgJOslbjvJMPBdcAsPopKXKJVhj72F2YvIn13BiLwL7w1eQ
0qGWfY/2yu9XT8615mxyyVpQYhld4ERWao/Zt9jaGyIj2fp665PljBEMRWZQ4dHghKZ0hQoHOJEU
gYF8Tt/O1eDsUOvmpGloDzXSa7nedUSz28jOpNzOO0Hc3PD0MrySYcBGTMA5cicWGuOsdLE2gn5R
9xm/7wjUGnE1YdMe4SPYggdmgNV3g1ldYfCbh/pc4Qq32f/jf8S7Ca7wwMgeo9+mKcIgpEV1DNAp
iqnx/ac6Msc80AGQh0QRyOX1IZZ63wpF7O1bcRn8m6iss+4qsgLuIue91ZV53+DR4KffGN0CdZf7
0ac25nHBdVP/dkkGb5SVOBbXVmdIwyzrDH2cnIzcYFTDHYFtnylfGv3xcizZcIMKUXRWuNM1k/A1
yImaQ70ME9gxu2cTHeP8wSR/ospKBHeJSsD9aE0KT0tn+XYwun1YYykh8KOuEhj4xl06U4a7S0lk
xlXUQhnSqp7a0RdqvM2L7LUScrZQOBfBvgHn28/EcWE4KoEHKw2d5HR+cM9IHGDmx1+TGGIktw1X
pBAgohsm6ChU+n7pVgbRYV2gtzJcKhngFLpyW3aCz7Rt4QgiKM9oqCzwqcuSqUDW7nGT6PPs/ELw
zEdsdLCGCcG9/YM9d9j4SiB3fm2eGTlCWuCMx9HT/QXgJQ3cHrbbAKXl/D6637k0LhMkcgVu3TmT
nCIw/MSY7CEgfqMsAn++FQ7XWr0Tqaw+VEVzo5aKWnJ0PFm/1pmNPTo79tBonWzUqJu3PwVFPVPv
U6IhSao2SoPkLMm13N+BtGroBKSbmyb48b0U3if1A+krAhFpoP1YKhLZRJr/pQyW+q5OL6zBfp03
MEK9s+yoVu1iEjiJLS1kw9CxvAQW9087sLGemE3ay5KTYFkvuJN6QUDaKCAgEuk64itWsBAtuEjR
6Yk+1kaBBxWW9NgiEb027MpmTFuFI6oJb/lvhaqqhfQc2TnfIotBI08L5hbmFrM+w3237Hvt2+UY
sWnSCjUosli0d/CqOf8oi1rFGZE0C/bcuQzKMfQGW3rJ7P/gfPT27w9MGYpqsTcUpDK23HORUWOR
IjHhG4h21cdOC4Korv/rsl5blqARvNYU0zRQ2OTyISNolbEbIUPFKmOaXCXa02UBmwenUYAYwBB0
VF45LSQztsYpMQMHMx7BjDFSdnTxM9jCsXDgAxLxtgKZyx+slb/ThLPnhgJqcp5DQ4sLo4iNCY/Q
DIsVuYdkstq37uK0h9lXHTHj9pYVgksRr16Ch47MO58ioAU4UTQIDO6S+dqoTq2oxbgx+gilLANv
UGISFSzo5xZBZqLUkwTPUL1imxLNYCC/FE6X240H+EAWMp7b3y9oGYqOqGuBcApgFApnIXEh1QVm
ZiQ0Mqmt4RYXL5mIGnIz7upIFUAZZtDPjCfRVIeNacCtwkgsGSUfGeuUwcHCfCBYNEpsCYie81uG
rwNeg5oajvMTpjvtc0sqCxV0O/2upG+xkP1s46WhrAVwkUK1AtwtC5lR0FzLxo8JjVL60yo8KfAN
ctOogiR20zbAdWmCMwY+l/AweUjarJmUCBUMY5R4DGM0/KnfyPedZ7xmQNqQe+/y1d6y+LVELnep
aZmFgwYnbyxOph66xZlEgWTzK1kK+umqapom/6wfsZAqay3aIBpAx6PbULQjsKkCihKwb3SSPi3i
h8qcYvQVL89kLt2l7BwVbcW6Fz1wN+OhQSykrAoxLEPlQrpkRFJkLgpc+a73wDAIkAtQ1Z0Un1HV
Cwt+7Nf4pNxQDMuSCdoGWLQ4dxNFNAahEhfYjwQ0a+aGX3GT0D0HQivzEa1+kkT95q1nAFt6Mgka
mp/bcfpA5CjAKoyTz075MoEWfNoDEaWGo/WLoxiPZ8su4GRZN85SCdE4R0iHVgq1bICznSRbIrrT
D5Egid16SBmI93hRGwqe19wh1njVx4sqBw52mHcxFjrQHJuKWzgNN4kFUz6b6iA6Wnh+WhT+9vyD
gUGor+M8xitKcnPwQYaCKL9tfysB3PvT0GctpxnKY/ptXTuSDe70qym01QaVqeU074VkYJsmuBLI
Rf2+aw21LAwKFiYZfK7vLB2dncZ2dDN56JH5oiFL0RFyzsjMyWDmhTQ6cTjd1112rVNh108kg7M6
pVKDmBYp3he3k9+hVoVOXOTGDtbnosJTM8w8iOmltlwU8pf/2AaP5EHV3up71jwdQvmUxZJfyLM9
VqIunEA3PmOPkF2nldKgvN1+n9W7IvMuBwuRCfK8BCChX/RStUYsdAPZwmt3pVN0Nrk1sNC96/d/
MNMOF7g6N+7+NimKc2OBO2UEj6N+E1dPXdoJfMRm0F0LYae6eqrNqPv2YSZTNEoZeFF5zFqXYXYy
iqKp8DAZIIao2T5JKrOHCMK9yk9NY+pxSZQcQWuSMKHHtrJSR808q7EV7MVbLhFUt5lz+BRO2KDF
exw2ebQarR5UZZzawClmwxswdhj0fmJejZHg3SuQw1s6mH7jJm1xhYMUrdPyUGOmspncLBHos3Wj
TBT8KPJa4Lrw++MBTEMyCTJaGduOQ/qXhOdPPb8I7P3zfKqBwcx/pPCzsLRIQGNWI0SZWoYpVIxF
TY2f4G06j2Dvtoxn0DK6YNp25Zo4l2ULFOTrtKQrFzWjKNnH3bey+94MWOjs/D+QISP8IgYjp+Fz
jCXsu9nsCPLnTvNGbdn1sReKmD62cmhU6RGA8bQ3Nb7gZ1Zapi4WLF0DSE3qsdk/Vq0XbgVsRau1
HC5Xr7Ga3koDugKTL/sMxwUwIbHDuLoLj03NDcJS+uYnQuYCC7FkRX9/EK0cRxeUQ1vGKCfIods3
tmWbgMYLj9kX8xSELgH7uZjRd1MmHvsmxZsYiSEXk0d8raCxIslR9FdM0WF8/kCoINPYyprMlQwu
DCfRqNd9CyCSXPcnej8Hqq0OJ8P6MqZPlw1wWxKqwBpAINBsZtquTnDM4iXUZNhGtjRsEb8bvxIg
umtAJmkeL4vackyIJAbr5GiKyT/tQ8uQB4UgNsbK/USf2ugumK76aBREE5EYzgqJHJZWX7IIGU02
DffETO2q81ttd1mdzdf2Wh8uNIbYulFqgEyjj9MDzgXDB8DbcRsgdjXHCrhFysO/FMiFSQvV/LRZ
9AADHaMnA+unroEf0wHJBQu3z+GjqCIoOknONrKB6hll+bQOlkrle0clmwbP+aQJHO2mDa4Mg/0d
Kxus5VY3AwUHKcvXZnYbKCB3ae5z6Ylqgorq5t1dSWJ/yUpSPMkR4HBh7QN508aDWX+XRCOVWz1L
VAFl0E5YJqI8H+fRwI6rMsCpjQ622VFC8K2H6Hv0guXy/SjK15kj4JOKlTA+2OetEfStjvgxZz9N
fXS0frAN8taBAGIovXD+/icm+KEcn9+qpmTq4ULBwXU/m6BdZrWz2JG+GpkDoDq32Im6l5tfbCWQ
u83xXDbxoKAA2aSD07ad3QzWISoFL2+RFP4qS2OgdwqxnH76mqd3dVg5slLbgsMTSeHubylNeja0
yJiS9GsNhkCp3hnhMwlOUf2oU1eJv8/5lyw9NdJjXbxm5E3IAsEkXDIX9heu7N+yijovdLyCMv2n
Kj9JiuAFLtKQu8lJEUdNoOJrBdmbXrmTdD33gmm6bRVQxlfRpUDyzqmA0eF40BVkZcsC1qTpqgZu
tuA7sa/96ZSoTjACYCoG+pfnp9TpQTJqKnYlutfBLe4YL1rwpH+dMRCl7AtHFgT7bY+xksfZeGGk
MpjRwHCVU4ceWzBx/p3hyY8hWFCcCKLW5hdayeIsPQLGqZEFVYTFORljAN9K+r1IBS+DzbixksHZ
OTELrN0HNVD8ptSRtBdFOoQxsznBh9rQBV5WRydbZsOVPOPHRPPA0GKcW6AoLk1Rwupxi6jqCeyB
nT9nD2s5/E6vGSl63msGo7kClkbt1l8jP8WGJvClatbPFnyircRCxaiojq4Vmi6fynIx4mHUztBL
vjWwrcMMorNNEEUvAGv9H4iimT1/0u9DHo9aQKzBLDJs4v9nmbLcKXdVw4D3MY6iHgSnuWEd0I49
Q9A4VT5NAFJpKudwScGDiQrn/O1Xx17ehycsyGl2cNsCrMnOI1tYTNvwHGeCueAfKnU8jjLFRtL1
7KhYvBoGHyVxzGOX/kxsZLzC27ZVZGBjEBgsoqi8E77VlC2tnDdDwWjUy5sKgK6oMewg0EWCKCQU
2qqjqHgEgYhPZXbDP026XB0Kc0gxuve1nNH+0YDKjHw7+k4fGcI6DjXbiXhGty7hWib3VMFfEXbR
gA29qFD8ptmFGCqpMW982Wq2vh2aJKgFoMHKivHnLnlJdLmOtAHoHeOOKtetcC9v647reIYbKlJ6
NNA4v6gtiRpGBJBnDJ8WQCF+RmCNDD672dEHEWbO5hU3CNqQMA00Mj71Vccmn/IJLkW+1Y5NZYOZ
wel7Oz1MXn3XAGk6JoIT3DRF4GiyIUTcPY3vbNE4KUk8hjKeK8WBzRiNI/RLbhiUAxrXT5c/2JZZ
rKVxZjG1apYrZRe5QXzQFL/Nv5mJaAt8yyhwfBZWiWTNQh3q3CiqmuRs3TByJet2mq+1WlBJ2z4y
1cSoo0qBG8mT32AzegpRBSBOyXgnGazC+2z0gtEs1kwVxWahPO7QpKpuQsNcGNy0aQ8HzGFEfoz2
PsOlwumJ5l43z2+lHqsbrbLBoJyxFl1N2EVN91NyLEXchttWrqGOwXbL6KdESlroRJNu+gWf/Qsl
IvJNzwCHFSDrjqKO3VZkQfvsH3Hsjq/0sVIr1hoLu7Xjsh/qY9zeKub3YBRuDW/5irUczlc01Wg1
DVpN7juLRQ+0yRRL17hMk4dG5E7UU9jKD9W1PPYdV3rVkjoWQY0VLIbEBwRtEG0W+8F7J90T5B6b
1xbc8wghaEDqnwZ7KwBpkmUE7E+Btags8dul8tJKtEW0bem6aQKGTDGxB8AdIdaRAf4zaFApdKVb
0y93xqEHO/vhf6Mr2FQLcyOyhTktovBjR6NeBMk8IKPvux64sM9tfjvOQhhS9kfzeRSC0z9SOPsr
MyuhVGdQeV/JcbhmIAOD3YB4+J3DaLwyvMs+djPeY7BJtSxWAcVs07lhAMErj4YSiaJyX11Hf7Ht
dRRR0BEfPMPPvuJiiyRulOPVtUROxTlU+lDXIbEG9qAxPlDUHIz00EeFXVZu2/ht/DCn95f13Px6
KzU5Y1GCKFGKHkKj+qR3N2lwawX7yyI2XeFKBHfFZpJhm5wAVakxu6tmNA6SLnqtbNv8SgZTc3WN
Ew1oSur7cyW1ey/e9yfLW27CpwWdXDC4OJc1Eorj3uIGJkfLSQGuYnYd7FRMEgBG2Ld2jC4dxXJb
IG3T9lfKcQlaXzdArmuZ7z32mMB938Q60WvGJJT7NLdFts9+79NdW8njQiVRJLWQM8gLgi8hqIbj
4NRmJ9P6UkmieoDINrgwqWG6eGiZqFI9mvpVO/iXz06gCk8h1GV0nMMYIHVNMtiy3tqFatqh+mPq
VFu3fl4Wth2TKQYVZQwRUvQ/z61QksplaaYCkHi39Qsoh7GNSJ9C1TFAIMjgIcPSvSxx8/Z+COSn
mLsptVQthMBl/ELK3Naru44K6nefPxHilYHAL2tY7YWHOleqRJ5BJtaL7GYM50+NAsScMBB8p8/p
xbkQzuSGaOnjRMGAbA88r1y9n8rM0Wa//v21/3M5/BfSNCAKt6hwWeGuWk5ZKKigbZjAmQC+p6rO
bQbeQMyVmwpbm/Rij6ItmO+WDOxEtT9+EaGCbEyvnkvkAlWrl/2SDhhAU05avmPDq0ECmgLdyw/T
vbmb3fQvcT9y+3upFLs8iMmfGu79UiiLQnvMmSyFU8c3JHYSlPuxmCNwtdvW948gvgifteNQ9wus
L42j13Ie/LInom/2OedkJ/ghgztB4O5UGNuG8VlR+CNJTN9ayA4chu4yaE43LTbed7aS0APRCjcd
k1eZzt7vXuTzP4GL/WbULt2SYhTTkFGbVHdlPdplIuJhEnw1fsbPKqeo6jooKuX5Xg1vVP3eHMpd
8/vD++fasI+6isaLrucV8Btwm8fncfgSiYqgn93e+e+zf1/9Pi3VYhlmmDwpbgALMUbPlSgbE9kd
O8qViLxWMUnYtNh1mXVjN0xoN8VZoewuf3bRB+F8axq05jjW6Gf12Vve/F1LgReHbpkIkrz/4pU+
LJxzr0YRYM63wXXVOzaocK1jhIDhQAeKU72gfLUTFQRFX4jzs2VpdWEQLpKTk/s0PrVdbVuino9A
Bo8znVty2yiETd5m2HFBRVV+7GKBbxDJ4FxDAS5lmRiw5BEN6Ca7H8cv5uReNgJ2Fufp1pk1a9zd
T40uCqYCO4txIj1F6l8JzQ8YNPJ7UtuKkTw2OrDUYt27LHUDgOlcLJf5Ay+4W8yFHR8mV/Jjt8/B
gwk/txeN3gquksZ5g6Q2tK7WYQt1EdiNgW1M0vuXlRF9Jvbv69u6lFPRT+i9zQXgZ+1Me43Gw2UR
Ii04h7CMBoh72LAezd969e9mFLySNh6c7HugKaaqFIsM/CSRMXX5mFiYxgIGwi+kUayF7xVzNzkB
GGyKXfp9urus08Y75lwmZ3pKSdK4NLH3nmc2Q1/EZvM+YqgtBA0y8brs9mf6UJEzuTBdZKlg27lB
sk+6q1y9DkUJ/6YIExPsFhD8KYAQzi1hBCWvVpkQEUm7RnttrcNAf14+tU1LQN6DyjLSYaTE5yKW
JpoKWkyw5xFr88Cg7f9gGBrfZSWCuzJSmQI45V2EB8QebEowPgrNLt/HAER0zZtBaCWMOzKaUYkA
hRN1akwm9YpfT0AIVO2+E82riwRxVyjDDnraG/A4lvJjNq9zed8xMOdQ9KjcDncrjbiwit3OPu6y
8f/hRArUlqGZejNhXg5P9HugmAour0gzPr4uZlNYBbaeeln3rTp1dAJEUSN3q2b0Llsf+xqfosVK
Ny6yMnKKuBuxh6RI15L8TZq9KhFMGrDjuSCCD6y6UcwNyeGwB+W6iF6kobarsN/Vhd/WjX1ZHcFl
4quHUiXLY8ZsQjYwIneTiHhDRLbAR9e66qVOr3Few6vsW/50BUCFHiRuv17kkEceLmsk+EA8Z0PR
THpTDjA+nF6V1DZV7K58vixDqBXnIMwowUarCSHT38SJ9/UOOAc303Fxfg2fyoLgJ7BvHhEQ67lY
0zUAHiIBp1nOT8OE4hNGn0W7ntuP2Q/r5nkalIjSXgv7yQEH7XzUTNc4suk/1gXIRhfp8TuhsF8K
LF5khZzDkGVU2LBmikuVHgn9OYgQG0U3ivMPWTunRj9iD01d7iYVE+o/4/xUpI9k+CEwDJEmnHuI
h2WZ2hIHOB71V9LaeWp3e9PLrwHkmD+pXuqG7tC5AqksT7jgMfgphwiLGSisIY+Yd8YOj4td/DPH
bpU7uopL9p3sX5YnUJLnaQisYhznBg6q0ga3HPX9LMkCjy4SwWVGYd1Os5lCI3SuH7sS20gd/ZO3
xYet833qeZaKhUwhSkV1AvrPxEt6/VaPdcFhiXwFT9MAYEMimRYgFfpjdt0c+p3khbugeGdfZth8
s8ABio6OOchVMo7nbF6qHUywip+D7ilVvMtfX+BgeZaGbmyrbDS7yTGtb3JW2wU4ZDRAQ/07KZxL
MNqoJVWGSmE59sD6OZbkLcsEbmej+8jyPFNnQ5imjv7Z+VE1dZIuaoDUCwBhv1jTjeviDT4OvNGi
HIX5mE93lMoY6Fcocld+p6QhSRsChgdP2eFhopmnxtkxtSSPpOpuBg2VHfcisPXNsPEhki+Gts3Q
zkGCMxyqyg6CfZgONt0X8csffKqVGO4U5y4DemGMR/pCn5UwsuUG6yyRaCJi+4G2EsO5BEUulinB
NqcTyeAxLw7orAJKWHtSGnTdWStGckUDQJtxYyWSe2rUgIeSch0HWGEPSAfOixrfl/W+q1JbgeVf
PsZtBbHgqQO11jAJn7nkraktQEsG0oszeoxQNPGb77GEHuvoMordILTHxrksdNNEVjKZM1k7i3yS
pmZqJ0eZUZG8jgdiB8g341xEybn91l1J4tySDFLOrteRCLKY8c3CThp1sy9h9P+rLKIB/00vtRLH
FF8pptbDNKBLiKpOEDoK2U9a7pitf/n0hEpxXqrT417FICDWj07argFLdrqznvHOAfS+JOxQbzr2
lUpcFqMA2aHIR9yzKdwlkRi5Zjv7WwngkhcGgGpJDCWs9pZXkMI7bL4f8dHTd803xqiLvSNBsNqO
jh8y+dTFRN1obmmE1+9jU9r/oS+wnvtX/cgY5ESDNAK74HMXWkkBKSx8MRPIPFb6HNeTH9WiSv92
ZFmpxTmroFHVylxwr2bAqzN4m252W+Rj0w4qCXkG2a99ii0rabyfSiYKejXEluAZa8fvFBDV3jwx
/jiy/5c3i89nhoC2VW3hZg0p8SxsRwzmdCiVP9icRXBeKcU5DGmcR9DUsDpPhBqpcawwc4Jw+Zfu
SV8Z1YTkGgJj3HT3K4mcz4gy0wzrkPkMBkiVX9MZw329TTEGFVBBgiu0EM51NFRPu5FCmLarb3oQ
4sXX+YER4knCS8bu7SXz4BwH5lnkosQekpM1T2RQXDN+zuMrVRp2hD7r9BSItp5El4xzJMqUFnPI
sDbV8CFRvVL5KYnoaQUi+MF1QM4FpvZ+j4fiaRqD77n8pZlEC/0iKVxqo5l0kgsKRfTekeKnuJXt
CR0iQRQRSeGcRQxo66Ba8EIYaszoKo7sKpgWd3XPeIxuxuv/DY1IFLt40qlKpgpmj9HzrL3iILs1
RvGXh/Ja9hrMzIo2xEUqcnnG0JMwNUxUMIwksKf0uW0sP/yj6YKP+8sXn6dKUrC+CjvvFrCRzp0d
x97lTyUIwTzHlAZw/1liHqIKbgdyVEVdCIEH4oc9QlVRk8CCz9NRMS0rcOD295oCGobmbzUWdR9E
34RzC6aeqV1p4qGol9TutAioQ+P1WDa+pi+2EgeehLpgg8H0qc09ULvYRhGe0hZFhSnO8B+A1XH5
dLd7YqsPyPkNPJInLY4RNeXcHyosi91P+sFsFTuzHrvhOqGyXfZvl4UKToF/JM2Jauk1ZokALC89
DXkFlNw2sUM9FynHfMUFL/xp575tTZKhxeygmvELHs68MXoM1nYOmKkEPkWkFedSZOAaZHPBKl56
fooYzYtlvTXAE7h8eCInwg+7Ak2qboManW2Mdf/N9tOln4ZNGYyfP+5F+zWC28FTT40UEABSAyci
T6U7Y7Ywfkmt27D8Kw8FQ1dCvdj5rp4PBtjkKj1EZUAjmOlhhLzaAQjK2mP0QFzxPI/oc3GZh4rF
P1np8Tjq8D6frufmMIlqoEKVuITDDIsRpO4YjRp/Yewl2MtoAOl3IH7hVTuhabC/+ZK9c+6lDDI1
nwNc5ujQNW5U/XrQ7uu/zdPklE+qU7rKVfgoGsgSJDsm50PMluhdnaI8VWHkUA2+BdqVJD9YGCOq
s9zW8BGX0r98C5gmFzTlGd7HvFKruIemY7YravlAx9AOy5t0iG0JbPbp98viBMbCj0aDHxDLADJA
hgrt73r0KM1sLfvtbfKz5JvnezekqMnVFqdItcHW4n2pRo6ZCryH4FNR7tnSKpj80mXkPQrezgU2
yOSd4mt74e7JtiVSzOLD7wGlhjOJXgIGT0sgR6u7Zw1qNJPqYmdIsjs6FHZCxocm1PZl8TUMDa9H
YS5IwJ2uTrd1XPpZ2u7qpf6jwss/f9N7KFw5mGYYG7MNMOAUowdbZF+rYk+r+1x7u2wrG6Rs7EN+
yOEyWKuxykXpgGKYxTaAvUB1aCePDMqBIcvRxxJPjvddXIF6/+Vd/yGXC0CUVtOoazDSeZcdGJhT
dJs6+WvLiOj3wEv567KeW58YUxuAgQGCJgMCPPfXmoVZGssCTM9MDsp0JLnqBOo+jH5/WQ/jEys5
nFNrVRJbOoaMnaGvbVK/5o13WZGtDHMtgLNV7AmGVq0zAcrdrL6E5f7y72/F0NXv877KWMx+HCX4
KiqNNvDQbKLdqEqB/YbbKHm5LGvLUa1lcbZHhlSvNVbyzqtdab40jaN0omEDwXnxjiqi87IMJT58
AFRBmSI//PnvlOCclKTmZahJSMm1ObdJeNSXU6j/SbdjfVJMy5U3aMdqXiQGux0ZBPdU6Renr8E9
tIhy/q0kdC2IfbKVoC6hytwqyAu13exNT/FR8srETr6pHrmqRePxmynHWhq7tStpGAHJyMywy5vX
7h1Rgx7qV8NmC7v/AzPp5wWes7tJOR9Ql11iAMcYUJ0ZmJQVN4z+zosbVXO0+PuAV6E17ov84bJ1
bIX+tYacP4gKfcrnFiXTkOy1+lHNgFXXP9fDSZN/BOQPAv9aGOcbqlgvZoZl7UxRbkfVcTQeokqg
0GYReCWEX9koM8PMEqPGqxAjacGbCQ6M8GjdYCBaxjC77hRfo15YeRNK5VwFUEloPpqAP00OE4Dy
TD/xuyt1wZ4ytdkWb3Sqv4j2bDZj1FpVLkYVQRQkXYvz1O5N1WF98+rLZLjRDZvisO7KzhbhHwi8
FQ8ZKpftHAcM5qgpQqcOqa2IWLBFEjhPQsYqtvIFBkk60+5RB+lE4HjCY+N8yKSovTrGSCmUe7qj
3+JjfIrewqfwjvrSQa9sURtTEEYszosoKGxPlcWoc9qHqtqrHWiIhHNKggTC4pwHYK07UwvgGDHF
rHnpDUuUQs9wM5vWLvl78Bj7tnCRjQUP/uWwtkDOfXTauACvHpctadz44RfV/AzcNSd8UvzxMbwV
tT8E4d/iXMiwSEnQg6TKCQCjVNAjwbChAYYq7VszCuYrLosCPdy58++GcKxrwpx/8K2bY9uoK7ua
dlN3HQaCRv5lLwwc+XNRuml1gTqilKlie6TQkGzm2RFUOH4rm691GB+ieBIs0F+2F8Cen4usM53m
bQffMUvkFUhZ2IVYajuLU28MSu9ykLl8pynhUpA065UiCVnjTzqmya5td5d/X6QL5zOGQu8zI0D2
YYzaDy0OH8YJNJLFtIu0VqDKZtvjw+KBzHJ+bkHWyrRSUTBKridGHHlMT9gMPErH5PgnExdrUZzf
0E217C3GkNoG2nGumQUiCVh0t2uiB4vWjqFEomcP++z//UJTwrkRuQnSMmKg8VFp0xPDXmV7y9IE
VGPUq3zRnocgboIH4vw4o7wOrYmFMIbpHrwVeK066cl02hLTysDWtuNbU7LFOFIiPTk/Urd91YRA
rkDHUb/9Vc00DijPTu9+UlRLElwA/rEMXrFZ6VWMahGMxls/xMMl2wJQHLCArg3AeM4qLTUB7XGB
Pg+JtcdBq26k0NxfvmQiEZw1Yr+NhDMr7QftQxz+UHUBMtV/CcsfOnCmZ7Q5Nr1ZQ7H0KGAhYXrR
Lbmr3tgQYOpnzstlfbadxoc4zvKmIGm1zmTvovA0ao+qcjAlbwDQ9WUxomPjDC2esmiZU/iLSn1R
rBMA+C///naU+kcNfv5gIHlgpYTh0gN71zgao0uX0baWUwRetsuimBF99g0forgolXUd7TINdzWK
dUe2nrD5bxvdl38nhItLAFVf0rxGKCxj5GLuggf30H69LGPz07NlGZCTy8onhJ8yBzN4W2AsSkYx
B7lLUNpd7PTp678Tw0xj9XqsusoqWwPlA4DqT8QfGkDG/mgrQUTa/CorZbir34HgZgllJMyyPtm5
qbyOt9IYPV5WRSSEu/xVaIaNkaPaJ0lA4oqNY0KSnTYIcVs3b8tKGc4HFFYiyWqGr29Gdv5Sv2gO
tsXd3Gkqp8gwJJd5oS8Lagoi3ThHAJidIsw6kPAFcqxdlUDXtzMzytA1bBbBZd0uKCBxAygI1aAn
Z91zG+cNMVX46cYevXxfnrDrcerj94ZTJpzZ3DzOlTj13AJrLVpAGQ8fB5qCIr2njcAsRL/PWXgM
yEoSsjXNqXrK47taBO8nuqic8yxGVZ9Ctg0fy6nfho8Ras1TGdtL5V+2b/aNP7m2D7vjpzEGfH9Q
8uGqZmnv5tZDuNyMsk+mR625kk1Bc27T4EDyByIgClgzHnjOUFs1jQpkA8P4xUh2JMIy7Zj8Sdz5
EMKXQeRq6kkw4eiq9r5ipdLgx+Uj2/z2KwFcNFD7KVrkEH7HwPpsloZ2XLmXJWx+/ZUE7rKkhdRI
xET+S6MvXWCn6WJnBSa2/t3n4GsaUt5LodziSZlKXxoJk6TaD6MRwaELvrnF3ZSczHocEvSjCKpQ
wykPd6awrsFO/JMRr86L/Q2reAP6naYGEzGcC7YoTCxjWpiBdM0do8Shv4/Az/Yw/zFivqjRz3GR
hSWMeGoSL1XurSr0SPxw2QJEp8aFg3jRyimZ8Gkqeuj6N5mc+kFgxtsvkJUinPs3SAYYUxAIvL9A
4n18jADVxFA9wXPx/gKpdvkfzQauT49zbFRFd9JiOwgB2JTLb5GTucBPtLO38np2M09cXL58kpji
P7eNKlAlA/zREFi+mcWPPvfDUlAvEYngHIKkpNToZqbT1Du6VHpmmLu6kXiXbeK/fDD0BEFWyLiA
OaMwlmGsVIpKVz7b5YvVY9wMEI1e4OelPftgtgps4yp2f58ljhn8h1jOTooJ+GVaBX+nkWMUe3V1
r4kWXDej0EoEZxWNYuk0YHmpgWYnIYfcBJChdGfUV4V5ldeC4L394PoQxwe9DOBJckwiDGs9yj5o
5U/xs+W0MQiTEpsBUZlPl7/ctj9Hyg3AVQPcJJx6ZOn0jpbw54lyvYR3cd//H2nXtVy3siu/iFXM
4ZVhReVgyX5hOWwz58yvvz3ad3vRI5o4JT+rakEYYnowGKDbrbPvGDf70NH3yw7P+aKZSZSGCZax
Unah+DxFw18a4CI9z+PUHCsR7Sf1cY6eSoqqez1NVC4ecCdfLAhpgRP831cupiY5ZraE+eN/h05r
jUhL2cK/Pzgu5vg0UU4DK58Q2ikq+sEUuNVs13nqxPpZ9B/C5KWk8q31MtrCQ+48NK3K7wQJCVfj
McohnB2lzWSVoSh0UBviexGBpzDkWhyMkSrWajADMeTpaDVoH37KrL0SE/eIN2XcrWVk/8bSjNLl
hW4AY+PCnncqND9Ll/VexTvLab3ZC065aJdn1e5c/zX3Qk87asQWW8fgy5fksLGJEs3ADCeWtb0a
AYVD/VSQunHs22z5ySGhEjSyII6IzkI+BeMpnffbOEH9PocTdZaHSmAxVom8wbEfnKIu/0jOB2k9
TcV0lCrxOZ8F3bZWZfLNpYHTgmVlgR2aRFV/HWAXVrggb2SptBSWkAHOGT1GAyZN3Pf2xZERyNPq
4atxvrDHxbngo48gsrCP5dwzp9Kuxc+J7oG2lsCLdXxaGOIiPYZgUgoGWQCG5IZ3bDwkuDZlZ3hl
D4/dgXpAI+1xYV0lGuPRYclmZ7evwq0KXjTdDf5VTqVb/1Z30cI9LsCzzFAhXYR1DLPPabPvGrAP
UUxvlA0uyIWm1JMyxU41esfIT7G8n0rigN82IfM5XzhU2jhICHKpOoqoDZm3vrnb3qps4d9Bwa+V
ejeA2gZdqlqMHaGcbtLgppW/RuZPRbhL5cbdtkQ5wx2JYBOJE6FGZQia3CcoP+2KorgqTIoskzLD
HYWdrlUJGj+Z2giKm/MBvKBuOtxv+7J++i2WjQOGQhsGtcyBcOo+u2Fqetp1jrRLRtqlEafSOiZc
Kk5criJN/QiFBhy0ml7ukzG+t4JXqc49FSPD216twvai2MSWdnH8BWMg9cMb98L06OPtVz1s//5q
drz4fQ50InHqxcJCR16hSaC0lWtUVM3HwJA91AyPfSAflUEhzok/IM9l+TjkMbU2TtMZMwbiycCw
LpAOrGcHbbLbGzDDnqnm3/Xwu5jjkGdI5h6Kw+wyOnzJwh9deT9TaQplggMeiIxYpezjUPLTxznV
QdVzlWjURB9hhB9KyHQ97BSzRTvMqDtagEdz8EmmxDaijPChPct1N+t4+sjVyLZUNNsI16n6d/vH
4HAnHiK/zTWWjOjncbwrZMk2ph7qNkSkrSPpry/PDyLoUVIJRoYjruwhdCkGtiDbco+OgyqBjB1V
HVyd1dYvm4kfRQABJ8ZSUsS18sh01pXDaOvH8Ft0NbhvCsqH8fP27qU+Fvv7Ah1CQc8xZ48cvEG/
Xjd4Eci3+w9VVhdecRAhodOgqAKceGHx2Zi/GdLnov9n2w8C5fhG3bqoxVYz2HcK609F0aV20M1E
4kitFYcCDYQntbTBx+n69ElMO0c2qntrtrxtVygzHBJ0gamqHbR5nNkaPaPbB2mPK/PPbSPEevH9
ulotqBqEcXH3Cq6D6jXPH7Z/nzjf+GGCXsl81k6Nxoi+cgpwrerVTk3wpvdj2w7lB4cDiVKMmlIA
mSPT7cTzSMmOsMV+n0n92v/8LAFa+ZIhZ7RPVfOtip+a6Di3R9X81IqfZwTZSM18EB/fZP4u9qMO
FUizY/tRGR/77pPg34nD9+0lk4gT+52A5eSHesdIcHTQXUhueVvZ2ndGRwdJAbcC2/9tfINX8UO6
l4ivtY6mFip2hmaK74T+Iuj4yjFrE0vNY9jdGNnVKJwrObDFiXKSffj3H+6XKb7aNJiCGiYJ7kJl
CqlTD/MymCLzd0p0TI6zJ9PTIOxYe2dQUzArAI4uuMalJFVX9EhREfGsA+lNcsI2bqBcdKLHutZv
sAtbHBJVqtTEoY6arrrvMeSHN4U+sOHcPjvqu8QFywY17LIalwuLHCihrak2oRyDL1fgAltCP0HT
7ZqifFlFjV9WoFL7e/T3aqiWARPbUye9QFdOcDOn5U4owzslCAiYJRYRcmW/G6ursKhHA40tg5Oj
O/it2P8Y7bW97JZfcudDheqFbxxS1XnYSyKLD2EE0YwOQGlw6BLzVdQCcvekagbXgCYi6qs+cM1e
dcUAx1SvHYi0YRV2F85wMGXKoV+UFZowO7k7qmqxS8juwfXb2MIGC8klFCpDWKgKmljLK2mXQZfL
P1h7GZJjkPgj7kjUsrG/L0xZTR/qYYbKQmS9+NVNk+SuaPm2hE9EYC+L4D+jBOihfrdUK5mF74N9
FB7NE3MK+tVX7IJJtvBRn4jHiLBqdXV6a7ifnOIh38W3lhcNTu+85ZJnPdyRsjuUTQ4l2iyvUesE
vqNTTEkd1iyW7fUn+QlvQCYegPJTtAuJkKf2Md/F1yuS1MYtPp5+zXQ0mj3q80/zPVP7YTWo+ZH4
hKsnyyUu3+J2ESylGoCs08ARLXRoFukx7AItI68A4xD64QKXykDW7wQLexxwzD5SZyvCno6vYJEJ
yGZ74VM6oV5d3tRO7mBI6eu2j8R3fFvyhYt1gDtB1MOkoYBrsH8cSYYjBkQb++DN6YWFpIiNUAiA
9P5oD6e309lDCQENEV+KI3tppYa838JgyyIHJ7McjpbZo90/Pko7Fpfzvjq2+/9B2GU7E0BG8Pse
N31ogfs1csYaIyeyl7oltCgd3W6O9d5Q7L/7VBygGEOi+aqELZdl4s3QRS+pXB62TaxmbYsA5JCk
aXOz6iWAfVyi5DqEod3L020PRkqQht5AhoXY0ZQ9DkXKspCtSMdJmTSGnWqfJqW7GtRjl8Bwf9z2
bTuvUXipFSMrTCj8lZaTjHiknqFpaUpnIOeHvhJTi4foKuQYueDrW2NqYtbVWgTXIjiSh/22G+sb
9vL7XMhFqLhCXJuNDfiftGBX5EQIrC/T5fe5KGtla27GEpsnSlVHqYKjrB4huEKdjuvQejHDRVrf
V3GfKTFOx6t/odx39Stt/+8sMaUF8YcE42KNizN5rHWpjxDXjQetxd18qM/zXnxlJBMSWdkhXONL
b5WiyELGTg39emy8N0Kynb8LtZ0EwgK6sYQICJ4VJOjF0KwLzF5E1Y8GIF5an/4q4vgCXGFBumpW
cETo2T9qktkGVTSiPGAnyOKEwOkzTGjPx5bRd7Nyq9Yvf+cAs7/4/Ym1MCmMGyNP8peqNsDR+rpt
Yf3k1kVRUXXDgtYS54JQQgJrVlAJdf3nCeQs3b4/zDcqVIMdDDSAyaSa3G2Tq4u2sMg7JdV1qobY
p5nfgw8J9KYUmQ5lgUMyDKnnURUgsBpNtA3zRdJ32y6s53MLHzgssyKh95Mal1s2KVpgYg4FJKc+
K/vwUD3Sx/XqabMwx0Hb6NepkUx4wcLb9s+8ml2Udj0xTl3J6OwunyiMYx/9XR6ysMdjnKxUUlwD
qplsrgRa00N4q99BIhu0Ik7tBI8TNS/NFmzLIodzXWlC5LnCnSPXkIILXzFm6TTVvdB7xJcjYoNn
mJfBTJioKq4crdu77bFxqn32bHlvetHu8PI/FF1Wr1OXxeR55rOkT2txQqplXk/gNs2+4Hh9DQ8Q
Sn0ifFs9AReWGL4v4CIXijZTNRwW0qMu7vMjOOcP6cv4IO1LEw1Avh17wkc0AlErW1jlEMTXOrWZ
VPg335r3szsfpQPqnCXYdSAdch+41LMk9QXZ3xdeakIcjGPBxmIk6aYfy7M0mUQqROy3dzNRhRrN
oYZZZaRCghRBus+WzZ9odLJlqvWR8oZDEmzqqDNY0WpWInsyvg4k+yxlgQOPRAxntBZhM6v3/l5+
jrz2kJ6b7+gkskG/da/ENnUsUnHIwcdU+H2HCRbf0YbSCybHwpTMJFE0MuvdnIvA4zAjrgcoBIol
boCSzYBK9CQbr3mBLT3g5im+QkpGPDQUUhHO8VNTmVBrYpIB+uvQtEMM93bxly4jnvTWH48vvvFc
rVqOAq4qI8vU/51nY6OUGFCFqr3mxCcqzSTiXeOAQ4d8emYVKDNaDa7vciQdNFCLSROqFX51gPzy
YRup2JfZQHuef14YfbGdMHMOYcddFEIgJZ6dQT/X8eucF2gLV21FI1lHiUONJ2+N62qK9QKHqLrH
1OYh8kLfLQ+MYRJ3+dzuXqKXbS+pVWWRtAAqM5pQ4Z/xDUEwPRZHPb9K0CtmaXcB1R5LbHGel96a
gjjONcxYGRj4VmYQjqSU+AsZkRyMVJUS51KF62Htju6Mvmn/LtjrCMh2L5AFJcohDkGkITFSwQcn
Rq4dJP0pBzf39rehMjiNA4/c7GcTO8x3xp2/z9354B/1pxb6U3ic2FmMy2HbIAEbfMf0nHd+2XfA
+b5RzqOOoZ0sC67T0Sda6ddvjBfk0Lkngzw0fHkWEXXpVXksTv15PLGSdA1yXaokTS0iP5PW4M6t
WzG2lHzPyJelA+5yTnLFaG7QpLijZqH/EIOKCpUtTYEkPOebEkntqIw4WPodK7fHbhfbtTc7rIqK
siOxf//g3sUcB4t9L2tR1ktsYD960HbRyXSZ9vHg6rvMNe5SIu1eD5GLOS6RqvROaFTmnT9dT4lt
Si8pJSX3h+i42GAbb4FJepibqFuhP0Ddz25js7owCn/sOYmcIKTc4eCvj4ouK9gYmSCjCFc99bXh
TDN1UK4jxcUhLn9qIwxgGj2KtI0HTTSm2JPtrdnudtDsOaVeeq3cUU8I63eVi0kOCYspsIwoRMKr
9p1tldci1GeH3K6S523I+MPd/GKIR0FT1sTirap+7I+Rl10js/6RH5gMfO1ErtK6lGvrFWj9YpKD
xbaTx1m23uKjPWqHwOsZS+ZVvafa1Sjn3v6TRSQGySjDN4RHuxMesbm8p8zRvN5rPVZKYy8GxGoS
8ci/iehjXwdmjOqWdFuaz28kAW7mhJNt3Cunydz/y99AmSXi8w3SFm6qyTjoMptWGPrnUrzXZ3fb
rfVU6tcHe8Owxe/njTVPegxSu/jI2O+zvfJGJNkRGRv5uTjg8HM1UX0fBW88GIAZi8l+Na/hjYRZ
hGD3qSM+FrVqHHaUtS5ksoxdrYzVOdSLcw6ZyO2Fo8KBA47ckhKpxQuqYwbXkDy0G38vdPfbNtbd
0C1RR8eFbPDCN6YfaF3CpmOM6lqLHyXqZeAPX+WXAb5iO8hZ6OOe6juzZCt2Dr5Sh8nrotv91AWe
tQeFJ4nrhFN82bbCpCiuP7ApTtfq7DXyz+1F+8Oxe3GKO3Ylpe1LKUPVMz4OnuQiUXfLc+Vq+xn8
7JY7E22alD/8sTtWedD5rG97SjxB0w+dr7vbLq3H2sUj9i8sNmlYh2Euh2AxSop/ROFHqYt2Q45t
/wG7L1a4TVPBkUnoEW1Rqezq4LkQ8ZZnZdeROj9EQ7wHt8O9mMV36DoiGKHIOOQ2kzZpUtyqMC2c
I8OVdqzb2fDE2+QITdfRk93Qo+6sZJhwx3CjadrcGojD8Cr6xArXhZM4Hd67dwLuJJZLKRGSBrnj
2ErMMRAZp2e/GzzwNyEudSSEnctGV9L9x6ool8/JH8VZU1edBWQfha/T0NsTemypPmgqZvgey2nM
+0ovsYhRk3i59VCVuI0nXjdkNpvODrsfk+g/VnH5IYD/5RzfexmMURGWFaooYX2I0mNf/LO94/5w
VbgY4EBEzsxwtjK8/XSn4qe/L3f9IfxWucUT5KR2H+o80y/GOAipIb3QJREud0MW2p36kge1bZqf
t10icIpvu5QMuZdTVlWrwGSQ3cktgYNUfPM9l0puQLunhhdx41m3uB44/rE8N5Ub9LgXM6L0grpB
Uj5xuBGJVidNggyq5Dm3rfixNP8OeXli1F4f68IwcZZ0vvSQtNpOnq2nMI+IcCYA3uSgYZ6s0sjZ
y2kdCfeWMNnBCJCYa+q2s2rHwGMdY2KWJIXDPKMJ26pTULUIr9JjcGggXGJeVXirE90CInD3JuHX
6vdZ2OP80ue8MjsfMYdbMAaWu7k4W2VCchqwzfiuHrgww0Gd7JtKLkyo5LJuFBHdKHDLlW+Zsl26
n/bb+4jF1IYx/gWoi30hjVIU9xvxKTDwelAeMdxWT/FHQu/iFP/uA9a9ORcHrJ2c/tSmK6tS7Lgm
6KjWD96FEQ7m4qn9/0PCxGPgjknZmK0LQSWn/KTvitv4JNxRVRgiBnmtvkrO1bnHYKxjWbdR+dyZ
h6gkilgsjLc+EQvLRb7kV01rDhnyJcu8rtvDPD8o8m1Tfq6hA7gdDOuT14sFZN4uTIUKFK0tRhIf
HhmX33gApRu6sCsIEe6CH6fn0unO0nH83uHBMAcX77b59TeMhXkOAMdC0uocfSsYEmu+tkfrpdiD
hOVo3uK5Du9Ob92BIwH01AfkQGSy0qkE7TbGuFAxiaY7TbiTe2pwfr3StPCMg45KCYUuZORi3Wne
MXIU5aa6+gvGfchG/geLKo8fYZBqGhNBH0rH3KsYlw9fQDzJ2khZaTB2lKft70bgIv8IZApKEA41
Hkxq4TYTdkNFbADiE/HPP1MpT4XJWF19MT6lcbWL/PHRtyguBQIK+XcfwzfENhjYGFwlGk4qqrtR
jQ03VOavYTy//t2acUnSKIFmVWYcgKL4xVRu2vif7d9fizjQupiKDGI+kPPxUZBm8ohXCrVwB0Qc
65UyISunsX4Fl6rqrHyfpSn++0tBrA9yVxauKN2LAZbOOMuBRmATZYSrdo+YghwGKy7cXLkqptNk
PWfKYXvN2CbkgPY3P7jjQ526UdHaqHAL89yWz0Kl2SgB2pk0u2iaCeSv2+bWsvLf7HExMM1lUtay
+O8nUr35ID8xzaQWOXnqUCTn1Ppxp4imQAQqksLCVedjKz1X4V4uiVyCAcvW+nHwDaWYJGmLXMOV
MDgwJUMFRQq6h4TyhENsWQsyuRYhUlBYN3J8ToKvUk+Uqqjdo3F4rYsGXsQMhIJ5/Xa7PRkP46k5
yofhQGX9K8f7b1HAwXUU+ejcnrF7Qrl1evXLaB7M9lqNO3cySMIJtks2PhH/8KYjBIw6QMj1Afhi
wAwLShURKTPYekVywmoFUJee8Y9vpRInhp8CglLpZ94fY8XVfby9UU5RZrhtG1Z+W2UaFjAbMq8S
/jHVeTfEt/r4sL1fV+NOkaASLovoDpS4uBN8LRB7XS7cuDnVkp0ED4Lqbpt4+41332dhg4s7JQD1
jWykwGnk/vMt60FEGnYuD/1BukETL7R6hGN8ojKvlRPc1BdmuRhsQJPeDRaWsIg/hXjXo5ZurbKy
NMB3bVttUtRFVmiYM0ncsTzl6k7UbuougobxEZ22tgqx6ZZ84CP8krlDo5h9LYEYVOGW3/vX+pgd
Urc/iLetV6f/Lz5C7ea3n9z4gm8p9iKFloUiiXQt0dAMWV4FB/E63plvukd427G1vegOd9OuvolP
+oN1NbxQd9T1Q+XyKWXuUOkiMw6yYi7cMYC8tozCXLH3D/EAeW12sHyk8Pjbl+XOlbGtoqwz8WXH
nVTYuZt8wRUF9wQ3PDS3EQ6ylGINI/ahzP6+WOFCF6di6OvCbWa7LB/HLx8hfPnNJ+4g88sWjeYt
gKvwPUk9mu3epAhf1u6qv9ng0KT0Q7Wpfex06ZadMJAqeMRMw5Xk1HbqQePdob4UtRc4aEmSIhMs
GR8qFR8r8+hnxO1tNXtaBB6HIUoeKGkYlppTpPGVqeWHaQyc9ptVx99m6K5vA+Uq5l+M8cPCrTb7
vVZDrkqv7voutIUavAvDTRWSb8Bsv2zsZ4WDEN/ULC0zCkSbx8j9tHPmtGfVVUGiDBr/waYAhPhM
CneaaXkox5YIKAbBKSPUNtH8sL12VOjxXe6KpEAfN0boVagFd/fpjrV+NW7vTRhslM/5nrogUKCk
cCDR9tOY1BOOzt445kg7GJMbkhsMGfYem97wvW0XqUXkIGLskkJOFSS7VZ/Zlf9FCZy/M8AhBO4J
2TimyA/FeR8nh4GSXaQOTL62OU/d3OVjoDmT0zPFrNv+kBy7o3ymxk6ppeJgwUqGCsolSNoFqTsZ
ZvFJm6guLMoEhwx4LA8a1YAvyNztfOpsZSQqBNRy8WVMSQDBkCXj1E2vFMwKjodmF92ph9SheK2o
UOYLmUUz6KEPzUgXUvSTbe3wtOdMls1qK9MZRy4BdMRhp3JwYKCrpjImBUmnWRyUHMQPfnHsJAoT
CPDmy5i+0SM9LHE4tMX0aiXjoZjjYxjr92YGogJRy86dQd1IyaXkUCEx8qAcAvg2IFd6I69MHB1C
VR57QqSlx4kzg+9jTyZJHTMfezaUXtr4qcif8+JRHi0CGlbvc5ejSeWgoR+FvM8tS4Vwn5HuM0GS
vLiras/I2/7gC2Lj5kFDdcutPVeZusY4OkQZXIw8L7ZvZOPQZD07pprUZi0p4NfaNbvew5CzW15T
CEsa5CA2nFs5sOo+d7vTf5N/0gN7fFF32Q7vzUSZdhVDFv5xq+qXQSem+lS4ivlcDY8gzNgG9NV9
tvh9Lh0rOgyLNHGbu0r8pQTR7TCdLYVQZnm75bzLJRZGOKyVY1XBCDVCAyLZ9gwCi3hnBLbuTrfJ
c2sr+2ZXHH2kfyA8fS0HJ/j2ER8tWVUtC8HC38dVEcxYetnkrgU99R9G+6mpvG0L5Jbml1GXMzUw
8Jms3FYh5mucAy+BMgwqDEzqkeybW/1sigbiUcmUDIt/pTVmY6wbBRc8+d64FWzZkw7qZ5z5vaO8
8QmEp35wKO00yigXi9lYtWZoIiXMhDshxAPqvqUKUJQJfh2bDqSWRaw5XXDdFBmywEeBkqxc38KL
xePCMVeVeJpxmXKt0B4tQLDijmf9qj1Bjb44si5YSvZwHYIvn4vLBIYWpONIAHCxqhWIg3zHg6qr
Ti+C8Wk7Donl40UbhKixlNCCODxEcJxQjG25atw2JujF/nDX/+WOxd0NxqbRfVM3VWeeMldtvoZB
Z/f5MY2f8/y1jHS7q27qoATR3Ww3cuBYIzrrhAStaYbTpp+UuHN0/bMUg/EVLfaT726vwh924+X/
45OHuct0P8EHrjytOelv9CXW1ynwBjf4XO+pG+ba+x3utBd77C61uJl3qhkWs56y3Ij1v4MK3Qld
C0QKUGr07dpmDWtkXzpz4h2oKig0WpKmwTpnFO0mfm/qgIDGE241HHyWx+a5JLTH4bWZgHAWoFvG
uJQF1uWkGwXVEVWt0R1jsqz7OdFmyAD4qupCAb66V0JVH2y1lg18bbCTElG3vocu/rLYXyyy3hlt
NIIGwa31Q969WoJk+6FXVC/bwbO+hS5meJAzrQG8hmLuhqDnb8LIlsXKaYLPf2eFw7kcxJlZn3fI
UCprl0RMr87fVz6lgLKaPSxihEO6uSuNgA2cuFqAi3vzNct2235QBjhgA6OH3gt4psRqRTYkf/We
MEB8Dr5w3wzRVMw1ojzRp1M61LaQ+69z2XnbfvwBMn59dj5HyPTGL8MJjsj7ynAZ64HvRs6kQiae
HeBUuZJYN35mBuTXndQmAGrJ+jpD+8agbobEbtE5dJilvm1KAZWHaj6O2kHtvCl6aHTi/rnqhqpp
aEMCacA7JaJm7BMzqKDmNk7nvrhT+sP2Z2Hb4B3sLBJHzouuGGWTdbS6mSpfZ4p6bqT+Icza2zxS
Dyr9DLGKqdolU+QOjnnMKl1VhsKdQoc1VjFNFeF5dtBL6tDNq6uxvbDGeRer/ax2Y4vNI5wK4aC2
+2wiesUoE+wDLkAz9MNGrSUkHpMGHdjY1qT7RPuy/ZEoG+zvCxtRFqtSImDR0kFxxeocBWjhEh63
jbxxEb0Phcun4XAZHOGFNensBQ9TX+zrKFdocj9lTrAvXlmPe2ViepOqSq7nirqs44JpoJmA1xwp
o0Cx6qHLYbY94k3hOT+bod167OVQOEp3UW1vO7q6mheDfIVXqOJJDssSw4jmsyQ9Z/qDJhz/zgSX
vgWanghgO81dob4PcaNMzJMqUZMV60/JC0e4vZQKYRToBZKi2p1ALtU4eA5CM1+BS3JBpAarMLEw
xW2kwUqjtq3Ytm1LN+58r9W/z+J4O1cPvjEQqdB6zU3XJUm3VGgw8fyZaa9ZQlRYYN5DEPhoTZRP
Rn6ozNu5mOw4DWxT2DXUu8kqni+Mcid5X5qCH5uYY+/NyTazU6LdIVTs0CcA4w+f7eIdd6KPqVGL
coGCQL9TMF0Z7qrYKz1jj8U9dCFxuq+eH7+8ekej2QqxaGkVdtcM5m3paaYkzdYD4z9n3jFnpmKR
mVoEZwp07eVHI/X0zCkw9Uih0+rBsXCEC/acRXrILngDaz1ztEPhAJmuimOxCx6p+wb71u+gULc0
TYZklPSOowsboVeTFKVrUNrvSuWqk3ayHh1TqXbFpLuqNdn9CGBcDHLYO5alEWsiXh4L82aMn/Tw
2aeG11fj25AtpmiogoiI28L5hHctI8PTY+cHTpTIjhjort+9tqX2kZhbWOKORDn3m14cYak1TuHs
hVTmtRrTBviPVVOHSCc/npzHSlAGITLJTlVtI37MKwLt1g2gkiWaqgRVSW6H1lPep0YHA/Hwopj3
avl5+2sTv8+Pk6mxXEpyidzU777K2W1BEQGuX5dRtPp/B/jZsT6p58Hq4YC4R+R68U70cKCfypcW
TJGiq6l2Ts6rre6ZhU1ug7ZDbmCqdUKdUwN3o9+BfnMWYhuX14fI1/elpO2mgEiM1rEUrYiWbuKO
/q5RH/y5Y9uP6EkYJlCMMp2O1LB7DUWm3Mv3iWFvf7jVPbQwx50R0B+VwW6BbdpreJ0bX4buWo3q
Uzwctu2sBsjCDheA4BSFNm2ER+i+utek1AlHkpiBMMG/a/nplGCUBq9NjANzPmIW4Gg+MWpK8Dnb
BfRC9xZx8FEWuaSoT0txViUUNzXD2OdRc9bqlkCe1dPosm78m9bcF7OJNl7E/XStY0ZIFwe79Qc7
0a/LgbiZrSeuC2McoIatlglhBmNT6Qi3mL23x/MU21XgznvGODsdEsn7q7hQ2RIvLgKoqhp9rcGk
H38SBjcxn7Z/f/0Bf+ETd9PIWisp1RYBDnJgsI80Dlp8foQvzauO8UJGUzdTdQFiS/GPWrIm9MMo
ZWjuUPDiU0OyxYgd35+/1Fax3/ZuNfFfOMeiZ7F6ZRfkdT7gKbLIAntQT8Iw2wkliLxeul1Y4TCi
UHvdymo4VLvBV9aAM/2cXd1pntW7/BB/kncJmqX7/XCQbflAc4tT68lBRy9MgyG0KEvkUbFTK8at
NXopysNqOrh/tZ58d3YEEt2kLdHtIVffdfVmSr4IBYEZhDcahxkJalFoyAG+G2Fuh9FLXO8rHQNm
xBsgERl8g76cjIIizogMNRSvrEx3MHyFwiGV5VHbi68og4pznEDHzvqY5Z8lXvgtZ94L14Mrgy8a
LQUkV//6+umGAq0IS9FEbj+rOCAzpcO74FxP4LjqnFG61ZvBHimxNMoQ+/tib8UF5HKnHMgkKVdW
fmrQ+gPtdIk4f9eLiMj6/vOH28LTKMVFXKIVzLz296EDsg68Rut2/ICLmkeNm64fWBdj3E42oPEj
G4WUQyL3uk4OISWMsh51l9/ntmpo6ZiJMtGQ1cXHfvwWfTdaonOO8ODtor34KkHVdWmqw4NxbmwD
w0d9Ou22QYAywe3QWLNSYUCDh1tZxTlS+tvR/8AkHN66fq3TW1AsvMikKRxkDSDQC/dDYTjzoLpz
TDV7U45wx3k8mKUaRkjKIxlqp/W4E4aAOIDWm7AXnrD/YeFJNZlNihbTBE3yoMX8V2ii/ha7UWaz
YUzDUU5+6HY/oh3VKMc2xrsb7cIyBwR9IY+JXmN/9sUxAXlZcxDm1JmDJwPzb9sR8YfE6PK9OCwo
uiRuwg6pZfnaolNYhXS27+KpFFVsDVLnya7+gFTObxHCwYKRKXhSEhCEcQvxr2H2rPSslMRlgwoQ
Dg4yNAqkCit11OVtJ12pH6okLz4RBwdjCvLSscSyqVV8NMcMQs/msSwDd/vzEEjNN8xHk5rN4HFH
jyYa5BsZHFgGSimKsEumkEiRCYDjm+TjKDSsymDYUH6C6qTe221EXNWJuOab4iH11SWVjk6vRlH2
lQUNKxA5Brrdz1966q2E2r58B3xczP0Ypj4asE6iZqsn7TuGqMEFVB6Eh8TpT11h+9+nY3ivExVR
6ptxuNHMeR1FAUJDQxo0V6aXTs9h9q3LjtuxQYQ43wAfyEKfRmFUuIE0uWI5OuaYetsm1p8ZLmEu
c+jggzSvrUOcSeUVquI4wusjewb6LkugFJmQCWW77tuUEaBEecYhRFa2U2902Lx4UG/En6KREwbY
7twAWJlDBzmIpqzT8YmKAVMYvviEzMGuwO3RC6YnoWJuSPJoR71PcMJQjnGo0Zhih4SIlXrE3K6r
1s5iwgKVdPEPJplZWFkvSnhn2FU/3+jq3cSZtf9xzoU0x2UUw2ykecFQY7oHwyY0TnwF7IPijwyN
Q+Khp6TViQXk2+LrSm9y9J4gc82HH2FiPPj936atfO01SnUzGyycvswltoLJtfj41ugPBSOydY1l
Ku9C0ULd2jTQW2vyQpVdOUVdk9Z4Ptmbe+kqdUPXeBauUdgBWWTqiAQ4rX+whT22wousRh/lPPdb
ZE4Y/YMKDtzrDwoKLq6Mhk3BrQ7bCLIKhgtzXCrjG6NkKBNL1NTk3kDnQJCedDRHRAZxfK1f1xaW
OKhK5zouhoC9uwbeBGUaNufFCJcSy25eB7f/Suu5rR6ZC5McTtUVhsoqg5mMrvLWk/0vre5srx/p
FgdVtVj3hhbhGPuXYrZxZrt/6e3vBZjEY1SG1Ye/NMhhVF36gpUlqEmEUBSE+l4NRmc3B43/9Kr9
lN341Jw/wD5igijovz3AEy5VGKHofQsNdLXyU89PeZk7Q9S5nVIQq0l8MJ5hCY+iamKxpuzCehSV
xzn7OVCtTOvl/IUz8u8bbPaVXlBMrJ+6n7wGV4X+JdoXwhvxAniWwKffHNqccGz9FdZSdFE1FAO9
3xwOh1MsYFxoRr6bzCVEqRsB6VvwfRL7EIqNExi5RbwrYjwCJK05pAClCmz0ROQwz95D2eV/4DxX
srzplAoJiXJbHoe9cFN60sm3NacE2wDVMrT+mrDwmAHrAsjkoQxGwwpTVwiA0t3ePyZOUdgZyKyQ
NRAwth44hqiKhiTipYbbFG3YFkojz3glS3rbN85T+TxWM/ERCSN8ASCJ2jhEN33uStNoG5kjWIMd
USXPdUD+5cnbsi6Xbc6jPrLQ7dBq303hwQqfFPE6SD50ihoiwlFH56tu8cK+uQxe57ADNurzNVrI
2HsPm5Hx9W//2wQqw0E++MB2YkmyrpkgQmaLu/Ar9ZNsmiX0V5SyfpIyaI/I/avWooKLaYiqhZSX
mVG1jv8j7bqWI8eR7RcxAgT9K10ZlbzUavULo0c9IkHv3dffQ83dKTbEKexqnhWhrATTIZF5zlY1
spbJpxxlmNQowv9n8lNYOxXy2mWX2vpYawFcggEPr5V0apW4uG3aqXRrNmQXkjepfb0sR6QIl2Ta
uTDbXkWSaa19hcFv5QvuYxBDwRuwQhXjowmx+ji1pQxDOcEYzNZidkOidyC5OFYtctPNoLAWxFU3
06RLSStjt2HCwtwJvD1XA4bn/WVqMYVPHS4f22YxtRbHGV2QVlYL3sTlXa4/aH9EmJHsXKDa+xGW
N0RjPVvhAdEHr4k60Snhk5ec0SAMKXSjOmaVaPwYgiTIkCxBhbjpSCsxXBSvrQm0yQ3uKHr9piov
dRz6euyX5ns/+eKb2FZLwACmPCVYWiJYSfndbftyTMErAmlD2FzpKUblBzfvwbeQ/BDfjTbN/CyM
fwNR67CTK0xoO9N9fCgPkh058x/qYXSk2g6BifNfACxv5cSVfvybSEfUwmgSmrgoOJyluRbftntc
1e3xRlyPbl7X19K4b1fQTG6SGXM3yi1xFD93Q7Dw3lTuDJ6b2qFXC0UjnvmVX5f9YDNMrc6VS8U1
Hor/GvfJ0DrqblWQgDDLZ/r9ZTGiz8c5dzMnWREryI+mzm47bboDJq4gBW+2Q9cnyHm0hMZNmxJU
iOZzflogMtHovSEwkdGLrtDp9S6rtO3TBrawNE0xsbv0u/mb09DNLcHM6xDI7NgbRusoQcOuCOmC
r+QS+SyKi/HWyHJpDJfhr+HnZD28ZRVAfUXHt/2JzkI4dzaTLFLNYMm4Hr3Xwa2D7jw2v+Qf4xFA
Zx7Zi+hBNw+QyuAk16hhyPzmVy3X5ZRnsHgtvw1iN6gOjLiXv9F2lF/J4NI80HJmbFpGaIjfLpC6
wUHeER/EUWD/FT8JixTiLIIGw6AbKRSasCFdE78gsqt/5QnVWGnE2cLMKrNIU5SzYfJSS26evtfk
++VT24wJKxGcJRiKlkrKkvILHUMWXT7sChKBa2uW7FA29peFbV66Vgrxm14ZmzsFaeNj++eNetXH
bSBgwGdY6Isxp/AiY7Dkj8tSN439rCK/91VHfa7oA4ZQp/YhZi9EtE6wefdfa8WFc1PpypnNqNV7
f8JMWOpriOyGzfDyRNzYsySQBAmDuUgrLpjLShMa1YyOTYbRw1QhNnu7fGzbWWp1bssvWFWDRtf3
QVyaOW7Iik+fS/AcZICp1mUg6s6eU/nRffFCHi5LFam1+N1KaBiZyhQsm9FpD84+ZChdff53Ergw
kclm3wQUq9BTcRMqV4n27fL/3yyVVsfGRQYpxba5rGMUvs1StzGwgKFEiBCNq9aRl1mK/+/EcTHC
TMMUqJiwg1J906TrsDx1CbHn5jYgXxjoWO4GCqZEFbDYcIoVANmZ8FWWkHdrtq8lxh2ZqC2+eXgr
GZw2dQpmyFCFDFBCnNi+eweB614HXUPFECI+1uP94Wovan9u1xMruVwYTIJlNNnI8NFcA4EpdbPK
Ng/yj8a1jnRfANPXu/zZNvPHWSC/IUYxjaVFEWKGXtyl7VU6HyRd8L02XQktLIMqoDIi/MMTOGxi
04jRTtKTqzl9rETI+aL/zzmSpihlGysoiuYxfExr+TDIscC4ty+KKx04m4u7IUzNFJepEaFVBQFg
5oDHE++EPtlrou7c9jc5HxhnfEbTz3NbIFHMM/oSya6taqcVJdxtCz8L4SwtMGjbo/e4NKP/qKTc
NorIN+XeKcEjp1DRJpBAJf6ZqZiqWJFUqMTC+7B/Sprr8Uszm8b5G/GYSwlAViagYy7pry/sxWEl
R1N2/ULCi20j0FiLIGz/wV3/PkT+fYmVtTF3PcwCO9la6owuuEnvA1c99PCjHVrTu68wKODV5yyS
y7dm2dXVEIVoLfrmTgK+sa/fYSa7cbVjiM6pFHuitpXo23H5F8gkxRyG8K8QjAamJDvteNCYIEiI
hCx/X+VbMNUg0JcQgp6mX+qRnQSdn1hCfu7leD71/VbHxwWLfE6qsh1R+eXf1V2J56wY753Ru4oH
TzSed6KzW/7dJXFc3Jj6Ws6zFg2YPGe7MBptpRtOTXUti7bSNlFC1nbBBY2IUtPogafspgcDi5cn
TADpIGmc3TjG9HLs1uAr7fNdxlwDROvj89eo7H4zTS6kxHFnlWakoSF9O/vqe7OM8Dl4UaNgPO53
kdAwt29a54/Jz7k3tYTMNuCmlbfmgzp+U0t5F6jag5xbO0uvnVJ/MeL5G0ir7IrVHginvzCDtzp0
/hllAgNX1y/9tcKUriI5vRrq1rmcoLer+pWSXFWfAZOsM+IEMebUeWxfAdxc88C16S400uAr+HVZ
niCb8phOeHJuw7BAXghTAON5pSroFwo/GhdOuilLavPjCl4OT/2oOjodnwOL2HqFsU8g8lVA5zPS
YadHmLrPB3+uB/eyjoJgwzf/e6ub5sqAryiTrysvWfXUDIJby+YxqrJBTLyvGYrFhWnMepVZ0+EY
Z6vxqdx6TSELtBCJWP6+CpnzYMZ11iOnav2xxNR7nP/8wjGtdOBicj5bVliBlMPtrDt8C1m5NkSI
eJvxcSWCC8eUmXURLpt/gXRqyp+1/KpTT2EimxMdFReG1ZHEciVBTMxs6fGjK+OmL+FpPM5AGBr2
4t6qSDEuHHezkavFBBNLsNJaoTcTmw/AF/T7SqTb4v+fUszqCLmoG01V1cYmJkK0R4K+9F7bB9i7
jzKAJ2XgjBJltE3f+Vsclg1/tzogQNZ5MOR4VujQWsCWz4Tup2Z9gdPbNFZiuAfqMIpgeibuJeHs
heyuj79Sb6z+PxdV9dbqsm5amjHzbTEchuRHLIp0opPiQoDWGg3IXmB0SnUIOrcdbyXRZP5lu1YJ
FwJMikWQcRmnkui7DHRiIRCGSAAXAgBcUY5ajJSOCYVrWloeAVriv4kyKuFCgD4OpjpNsF+rvwoN
W5murcS7LGK7OFp9bc7/Z4BjG/2Inx6dZl9fsO7C/bD7q480HwsQMSYHjFCdqkONxR3RHVt0iFws
GCoMYJTRMsFsYcU9eTSFvNwiCVwMmFhvBnqCaKN1dufNbgb0DclLr0AE+k5cvFQJC1uBRH74wGit
JrSWC92cdNd52p7GUrIvfzWRCC4E5EVCknBcRERuqDwO1tPl/y8v5/7PkRN0F7+HspaUFm31pWQ+
Kd+JVxxrihcB1MqFsyDbjoYb2AjgzAsd6UBEtDnbl0dVk1UVPMyawYPmWMzq6pgq6Gve967mp771
oN41vrJbsBAx7ClqLm2re5bHqdvIGmVtA0dLjcFJ4uMY/gymowxniHvmlYkrON7l/30+3rM8Lv4p
Zoo7XacCfiZyWgbkwtQd93VmA78X7xQuuxW9jm0bzFng8vdVQdSNoUqxK4At5fb7JL93nSBnbOf0
8//ngqHWAkU1lvGgqKnUnuofutbYRehqRDD3vp04znK4iChVCUjdMqTYDPwh/X7MdzQRXFxEIriA
SEgj4bll6SJMpdfl8lVqJf5MRfxdoi/CRT6MveEVP0U70wBSIIUug5C/VSSCC33jNI1V3+iqo0y9
dZVH/fdg1EXYjduXlrOvGlzVA5DPzspBReBOx/n7fy5h6ttfXEyiZ9HlJ19wHH7DvzKCpi5JjqK4
sG7VVN3F2nAflQbWncebkcZHMoNqXBZNOwpO0uDiQ1o35hiUS8+bBY6V4XFFJEF4jFxISEgbmfG8
hPTQVY/LkuR0F1Bg9y64e6mjPV0OQQKHNRaNVwGhz+sZ+2WIQEB19IrS0Yhij82pjr4yabCyDi4w
qLrOLCtHlWSF1LLjqXsguSGQIUoXBhcV2kpvcdXEir16nb3/xcKiHtrSwYMOgI+NO5HNLyHgkhVy
IWJq6WhWFOYQNYZLY/3bKNd+Xlle0OnIjYJrjCAgGVykmHWjJdOAej8lrUOZo1aardDdZXvYbuOv
PhQXLNRKR7tGWSqxg3lsrpOdeluiOUXs3FEEyWL7jfksi59SHsiElbwK1UUbRcwdBzRrshRjth27
0ZoGe0YTLk+zUu/mKZ5d1pWVF8r5YqCY+8nong3tAUWdaJflcz9JxRMMoZis01RYJk9SpFVAe9Kz
uXb0+8HLf8E5Husrw1EfAe/pVOBebW1RQPv0cTmR3LHjRYsZvYweOVN7m9GrUarsSRJkTZFi/FMW
CRsyhFXRORJ1+u/5QfXSx/ZqfJhTd+Ezho8Awe0gsKhPQfN31fgirmkzrFRRqBYfNLfzPmDv/BxY
LLODPvaR+SIwXJFALkpPjChlJC0Ca8vO+m6fGKKZX8Hn4tEPNZAOVgk1G8eq9lZ60nrJTioRUtvn
eMadHBecE0KmbuoC0MtMdvWuAmY2vDduyn3YOcQHayMKcYH7f8qrnEQuTAdRUCj62Czfalk9Mg+D
3xzErR/RF+ICNV66Si3OSedU6Xhgs7EbrehVYHZLvfFbcOZU4YKz2rZNaBr4RCGT/aYtntSBYQsN
tXxEUWJj3Yk5ZNQdzG5fK1X6PwP/c+K5aA1gnjmVR9YBS+E0m36gekPyVqo/WrqTQ80TKCuyRy58
dJhvwkOK0TiNZrNvC+B05ZivwIC2k8g17eWCK37N2DQWYJ5RoGlpWFLgbp9RksVWssSsMRu6XVjW
D+i0xHaStrLf9aQ9xH2WO1bbYig0qEQwW9vesRLPuXlYjqVG+3AGmgTS78emnIunFLwxRs5fADR0
ci+f86bdrkRyxVk85CFJKnzUpnzvGNC3dAHgh1ApzuUVqY2Lqc9bJ3tfOMqwGuoDlyP6tigkHehD
+HJZo8/15mKnK5U4j+8KtGFNVgA98Zoel7I9femdGUzPGfD4/ufrJyeM8/uGZeHYVWHj9Inhs6r1
Q9btLyv0qaDlRHBuz4K4lvssQWkeYUkmm+3Q2LXxyyDqvn4uXjhBnIMbeZ1iPg66VJ55PzK7vFvo
d/I/Gr/rnGXZsIls6yDCyd509NXn4hy9IrESkSW3dUpvJ9JNrWNyScQ4JdKNb13VfYNiBBNETvp9
YRBZbiGSA18OK1u+X1IPumUl1ifsy99OoBy/SWPOXdcykvROYdyBLkXXDkUvWgARuDDf0cpyFrBW
M2unmfdz+z7Q58s6iBzqw8NXN6p4mrJYMsbRiS37L5Zga7YB6Tr5MqZ1tYPxtZChWxberxWEYs7i
9U6amKFFs9N4k2f+OZ8aMIQ2bnWYGZbjmC+JBG7H/bNAzvLzLkZq02H5g0OPY7NXHemlcgIA0rPD
9J348rfaYW5wS1z1RbQgsvzvT1ldOcvm7H+YZC1MU8RHTf4F+6zHd1U/gPdwVgt70kSAd59vQx9O
/rc4/vk8Zk2Vmp06wcmDneKiDf6rwaIoZiN2tWimadsyz7K4dFpEcZekFGs21vzQjq4izC3b7nUW
wCXMeixKzL6yxjEqFx8OeOoO2DafDYCvTqchdRZqCnE1LpLK5cw2M5SirLTG0TH52krgwEwcMrsC
r1v+ywW74KHhTIxEF8Mo1Y4KhCxbxWac5Sj3YCtwzD2WvfaiN75/cPPzYS5qr9y8zTtszAXwOv3H
dFyeS8EjJtkjrjSgmXkRvY98bsRzhshlzm5oqYEZxM4p3snxWvHBAnytHvQTAZvNCW8YDkzyz/g5
fu5fL5+s6PNx0SUbqmFSJOhZtA8zeR7psRca5mJ4lz4eF1CyzrBoTPsRXgYYeQ8vml6ym26rgwpa
4Nq/rNDnxV7uKLkQEo5zb2Ihq3aKJrgOesupg9abRvangWavVtU+K8h1UihOMI6CC/hndLzfZfP7
Ujnr6MDGAPFxIt8NeLmUyU+aCQjKuLFN0/Aaa74LR/lnRNqdYkS7qWS7RqqA6wnP6Sxf0TXApmp2
E6JHoLKrxgKGGhPROoism1+yQmMmGscWtbV5XZ+WOcFwp92b6AMt9whR70MWJBQef66USrWsOgsj
nCDnDb41CR6YFHeo7GLHPiA5xxvmSq+1rUv/xTVGqCwXobq0r8dch/jl0lscQ68HFEtx+Gt/TdQO
EUR5bfn7Km6Uc2BZTA8GR+skd2TpTWtVAgsXuKzGhSbKWKGP0Yz7AzuoxkmRj1UjMGTRF+PCEQmY
hHF2lKFYfPHbKvllWcGPTLceG7StAWFywLjFvu7m7wLfFUQKfrA9L8s4DNAjR62zbEJFvkzQ3ZWd
HJcj40mIur3ZQzhXG3wjMCTdPM0M7hrrb6O+s8BzbDwYheJGyi7Vj2rkNlUrOFqRgXDhqQqnBgqm
mJY1p7sw7W4STfTIICii+DZgqGj1rJgSFnqj2JEUhzYD1oheCX1smMf60bv81QT2yDcA8wG4yHKJ
8K5WfoxXd+ul7w+XRSz2diGD8HQnxZTXitymINGIf5gSEPIBmmN1Lq11wRVF8HX4xp+qhUoi50bj
EOUJ4ypBJ2jyi4KRzsWHegyTJJBhcgMYSttD/bjU1QtuXH7PXNHMuai+1blQkdeYwGPTR+Qljvxx
c+hxeR0OdC/aJBedHBcyMjC7NkOz9E7INZX2RS+Aq1kKkUsmwBUqmLZgU6Tg4KYR4+a2Qcr0ABwu
Y58BuwNPq8jqmWOmGRFN54gU46oXrW9DiqWO0SHlNzO6iUVrQyLb5gLCJA2RMhKpcbR2J3V3cR/b
oXmUzD+/4EKYj6Im1QCdRLjzA0eUng4SgoKc34bpVU+JXdNdFmoCD9quv1aCuPOSDDROaEdbJ+y1
9qBmqX5QVTLOdq4BINselBhXq8Ak7eTUJB8rrwrmUrXBQjs5l1XeNJnVL+FOFthXJgBWYDK1+WzW
71TBWFB/lI2DkNFu00bOkviGCoZpi1g36t4xyxNVHpAdBae6aSQrAdzlkZJkNtqyqZ1swGxjtWeJ
io3x684UoEBut4ZWgpYMvapfaDbIiTqFGAl1lO8ZBmPuIgeX/4MS2qqL+bpoP+U280X3LdEBcjXa
KEmo2sthdJrgJS/eEhEd8HbjdaXX8gNWesWKJllahySlPKanD5Q3X3/qfG23UDMNexH9+WZOxEQT
QCeoTjR+vpoZJZBxRql1CrnylEj31AQ35Kj0Llu4SAwXdDFUpwKhGsDHksJAOcxOzEx94FK6l8Vs
fp2VNlzsKHq5bXslbp0+G7xBjz1Q5goei0UiuKgBtp0wiNWsBeepn8BDpYfLKmy/ja504IKBPjWK
1gVoDI63hmwDQ3N28fDr626buupt8fRB2ymYMRIoxV8H5zjpY1ZDKSurfCnRsZtk/rtz429yZSn1
UkYncMxh/h3MJHZaCE5OpAQXEWSg3EyVqQ9OpD1kVW4H7PXypxEYMQ8bDhgiM7XkEZdm3Zent6C5
1mtB0S0Ssei48n5go6VRkqMOquV3Sncl7W1DE5R2onNafsNKRmxm89ijTHFk67YcHyzRpPN2MXe2
YI1z9iogcaYkuJT1fnIzeUuL6G12xm/tTvTIsh0tV6I4h++LVAJJUAHWkTf9fnkgCI+WRxEvR6+/
Ee+ICeVx3t+aVtlYGsJl8s3cJUAhNF391LgDNtISN30W1cUic+BiAQhISpNKY+vkzfekvtFj0x7q
3b+yav4SJtVKUaHr0Dij8kvu/c78mZeiTv3m/VU3LHlBsdN0HgtozrGWj3dujAscl5TW78Hfqvpi
e9gspABCpVFCZTASceYwYrKrSkDc6oBPsY12qqpKN7QOlV960qu5QyazVWy5azRRBbfpU4ZqmIZl
aVQxOcFtPYStyRoE0NhQKrfTJHYKzaYUQb1sydEVHSy4GlUVwqNGlzOY4Y1e7ZyJ7GvzqTBEZdVW
/3otgKvfUmZRfRqRfVJ04m22XzZzO99q7Mq17peHI1P0lr1l42uJXNiGotiFbMveIQmARK7m2VbJ
82UT3ywW1zK4qq2L4op2KA5QLPZuf2Ce+TrGKFHRs1lGqUonfU5BqyKcG19+O38XXMvlwrmUsSmQ
KF6JCJ60m535qsa2+piBA752oh91617WU3SUy99XkV0b5kJudHy8znT6+Y+BOnMucOVNEUApw/ao
KsvA4/tdRB72SiDrFBMzvTvRwQ7Tk9SY9mU9tr/XSgqXQehgEsxV43tV3jTZNLWxUun2++lVuo5u
dB9wV774KWXTt1ZCOR9uSGzK6oQpJ7M9BcDrFb6dbFrDSgCfPEorBB9lhAu0DXzep2bX7q1r8wOf
LLkVtTm2LmK6jk0JRZFVBCXO5A01yGmVtbCzsnILEBqM7CBF1ykRgYNuxdy1IN7GW0nVRkXFCnHx
razve/mtHE7FDLgFrXMEdrEZnXRDA5cs+PMUHsleGZOa5UnWw49lX19gcwKn/IMeJj9/WN56Y1E/
b9smzgK54JQXrTTnJj6Z2T3Q+a6m/hc00laJg7OJcIg11ZSwiizfLpAEuV+i5serUwPUZok54pG3
LbvAQ46uAQwXjOr8ERYas0ZVKtFzbSvfSutbqSE+iwvMt4qS4vLb+ei3FsUdnk4onUDi1zqzBcI7
DW+8cmhn2CkBFas+3VpBJIobm58LRKXIj0AnpTzkdhaako6XAMz1+BMCOyYHJa82ljWWDEtjrVP/
2VyJYB62DhTc9H/L5Oy/mjB5VsTQMm9SRHetcntm7OumuCoD5f6yuWz62koWF317lDUZYBsxXjcd
Anknd3daE2Lz2u2GX5clbcb5laRF61UqqQopMBUZhW4+XsW9H5I7Sdr9OxFcvNW6WJ90xlonIIdg
OBrJUUikJtKC965xTOM2wL22HR+n4M92eK6n75e12GyUr78/V6MXSVExs8dD2n+42rLrxGEYYuh3
+U406S9QiJ9U11ud5lGOYmloWruRFLs3gb8u6AZ8hvHC6/BKJR6PNAHJq1wHfePkb60rWZjPQAfC
pa+G170VJ/NtKV+kg+iFX2DcJhcuGtLOpFgaH9JEjrho76iJwRqtkZ2Gll4l66KVp83b3FpPLkeO
EjZOjCYfMKzRgnox/FHvJ8VW7QHknImLEdL2Kz36tUQuWIC2RDL0GVOOI/E7FjtNmghy5GY4Ot8Q
PuFZs7IJxi7CDZUeW+OHMj6ozJWtyr1s9gIxfCOZhmM8mwrar4V8T7snfdhL+c6Mny5L2Xauszb8
JB6wn+uZ6UAUJkfqYHwX7/8nwGl45e5K1DvcbLytivWP37IKeUWWhiRarAHSHOpgYPs+fJYfPvZ2
JhfTNHsg2F/Wb9PkV+pxBhjH0RSMiYr4FM02i2LM5z2b0xVwIm0jEjTgRF+MMz1TYgZAuxE6aPJe
pycjAiRW3jt53wuy8PKP+LS/PkcuSYFEvp8mDXfUJjuWzUM2P/y7Q+NSU02rfpoDWHiTACxWja5K
K3C6EbPCJPLaTH6+LE5og1yesjJDiqc4RVv8enSpU94uM13L1gg5qXvRXOHmq9T69LiUBUS5aaYj
ygkpLo7YZNxXTI/twppdNevsyTBOKpX8aGJeF4q2Zjezy8ocuVQW6V1jJDNKeS14Ho3XLDmVX7OO
VQnPmTwY5SOg3yNw5DO82Wq9whr8r3yxlQzO1BkItvs6lWCBIELBNcGdJET12Vkg4OJrKrDHTcda
SePsnRShvjxvALwsAV4ByTxtsMBtKrmZJtJs8wOtRHGmX7YzHq+NHP0tsOkq4amUCmyD/88UfEv6
X0nhDF6lURdqGSqaAOQqeOVVJ9FSyraVr0RwVt4Ap6yvM7xDxgfqgH3qnu2WuWR6JboGb+f4lSTO
prvaHHOSIuPSax0QW+UH1pz8Qz7KXuZbrmgoeTP4GWTpAuo4RJMTN+etHtUKbqhmn3hJHrqTErkC
897qpuqWhlYqMRY5nMFlQcVKXbcmlC3BsdlZHm4CTg00DBEB+6a5rQRx5jYU7RjpwzJ21ByC/jC0
RyZi29t0npUIztbyIJZoV6FNoc3zwcQTVz0qXhuWThBFvuDcltDyKTGtZHFGZ1ZS0sUaJprCb5Zl
y1hNmlvbcKRrHUNOTuSFrugAPxrOl0Ry5qCC1iKxkhHNzd3kND+n3cI71exCT/NqT74PHqlf+NFR
tD63aYVnTfkdeNmcohqbnHhuNRI7Iq9SJ7DBzcJlJYBrE0tajh6xDAGllNrZCKaR12R6KYf9KFo0
2XbglSjuWhDSqlYxGLkMZQIrcgRg3kHeLxtlETkQt/BD4d6mUCSXo8Z00DV1hsjBaYuPJnjm0IPx
A2PcXuyljvIqsMzF8i6YCb/9Lg24ClcWBDZe+qRr9uiqTuLJ1E72897wrHvS7AsA3phXYpSo7fpm
dcBcOFHqJqdm3vUf2VJxY5++Bn6PPX+Cvav/ec9/yS0rYVxIMWQLV3ILs/9FmrgUDEbKPo9mL5ZE
UXLbQk1gDxPAyuo815uptiwdVBypSu5L43ZUfSXao1icJ0ENvx0kz4IWX1xdG9IIuBmTimgs6yOA
kWIb8cyWNEH1LpLCfSSrb6J4LLGSFFN3Bp4EUZ71/xmd9+PbnDXhvg1pqkhjLZqdivRD7sHiUqaC
q4FICy7a10NfpbGeoOVTT7uUADnekhxiVk+X/Ukkhgv0AwuSxMgxt1XO/Ws5Jy9Sx5wMUAWXxWzn
rvN5ccHdCjRG4qXbGFS1K9dPSlLZc9y7JP13+vDbPyHt0mGSIKhQnnT1ZVIXBEFBFfsPQe9vbXiA
TGTHTIoKjNoDtOLn7PZ37AgyVcAMfLxtT8L79uIXn2PeWR4X1/VyIcUO4aCm6svZdS7KvZ+RxGDO
BpEtGUDWBiX8WvDY96Sk6qLQR3en+bNK7aWJUDmROww2nqAnN8GVysVMigv4WlES3opAa/mcgspc
ABS6xaiYaeFukGGkX6+BOJLbcZT4eAoS+NZm/2Itj8taLCZWTDSMBIfvLUitAXh0L3nGbGff/1r5
m2JHRNW29Q3XIpe/r2Jf0ZQ0ikbQCYa4j4aT4paRaE9yc5pkLYOLfFg8qbKwyDpHvc8PDPkw3PXv
NZgfxJw+InW4AKhiaqjUksViyC2loW0I0S23StC1MlwADJWWmmGEXKted179BI92Opji4FZ3mRv6
IhwxoU1wkVDqoy5Vlv0ZNtmjv2yVpG57Bb+OnOywgJeFviV4IRaZPRcVG4OlIc0XaJgGO58E9Sfw
Q+IMtBYqcUJNhICxWb6sjpTvRPYWG6WsmluwQc8+9eR9eVV7AEZ3QEkiHlRfnJaPWmtpXOHbVt0w
Jj2AL8oGWAOAE6CuEoCOxKxGFPhGGQBCEu6eDUB0MHrFvFZ17Y8mJ6M7G6ElSECbMXv9a7gQA3qF
3GwJZqUz7Uo9Ki7zJGfI/flY9SCxqUHOKJpIEorkooyZB3RGtTiCtbTzlrs7wPAyew5t6zq9AaXE
jlju5TS7uXO41pKLMnoqh7QvMTxKDUiV3oLdsjDav1heeECJUlEba+7/FWWPyH8+BhVWAU5lTUOL
HDG8/E52OoBPgrvexoX7ITulN/0OWIMPl5UVhKCPp5mVQLmJjEnSMDuXmaBLa54iVfTsti1BwwQR
UiLBUtHvMVvDvbCSCC71WtnbM3tR6k6QibbqIgNV9/9L4G+fhd4OSaC0yAo9RoiK2Y6YbivlKQxF
swf/8H3Oojh3LLq2a/RlSan8njJ7xB6Ym3jBAQ9V3+XMG4EYXO6+lvTOMjmnk4YAczYEA3MpwNCK
l7ET3AYFH4h/xFbDoMqbGB/Iml/k+ZBXggAt+jycOw1zmscBgFqcodJ3tCFOwU4asCJCTTBMtlWG
r+2Az9xpJClNAkFKH3tVVlwVAbCygsK77DLbCQeTd8QyVMwlcQbN6lhSO7XpHcA72Zai2JXxY5oS
PD98H4FSe1nYP6Sbv6XxtXhnykzLtYV5Q7aXWcZxr5c2hmoGf8F2W/BLBOptn+JZIGfiYQKk/o/Z
7Jn+qQ+Huf5DooKp422LO4vgLBr4zcnQpgF+exrYVtHtupAKtBCJ4NJGT5tS0XMUIpr5cyju00z0
XUTHxFm1IjXWxBKtdfTENn+wm4UCMvZT0PCcZmPB3QOyrnj4Y3NSDcjx/zE+fn9CtqQwt0oN217H
hXay26X+WAEqsfUCDHapL0Vra4Mtutts9YvWUrlCNe0LrdbyxYXDbJew90x6jKo3uQACBvBQUHdd
NnrRx+Oq1qRjCub+cP/U86tePcjZF1ooa3W4KnUOzaDtMS7rVHRnDYnNgNoBGNrLSogMhAsTltzJ
89xBibC4qZSrsfili7aR/6E4+tsa+D2KRI0KYGTDCBuvP7Gfhl+hOz+8WdfEx4C4L4s4UgQfhl+q
sGoIBK7Vsm1FnbGp7Z6N7uVjE+rEBYde17OJLZ7bugTpFWMSXn1VeguYV+qlu0wQi7Y9StYwvgUg
GQ2k57/XJ3UdsM4q0IXqjunJuq0equOMG4tqA6ZtcKM9uEKEENnLt/9U1UMaOEhAsU4/DU0ErV7F
Neaqlvn0EvPptcfu2p3ocXfzc53F8FeVuld7eZ7SyZHGGyk/FLVocGczFa4EcLnCHMGaOUxA5wi/
Fcl+2UwvnvUDOw1vxMf6AAZ3qB2hgf2VLTJjJZezEVLJTZtbcOBBvs/Np7n7GVeCYkJ0dpxZzE2Y
RfkM1dT02LNDUhwu2/lmeFipsMhfFd4FKKkaa1kdk8G9XCePfeERU4ToKRKy/H0lJJTAoJEHeA5q
y+to+hY0x1wXbPds++tKES43VFY4lJGJyT0VoKFLBEoc+hTsew/c1cfUERGMb1aTK3FcbsCuJ50V
HQ39pHurotZOrL1lvcepICyITo5LEaVmhWMgV8CdGbqfutXvy1Jt7LZqBFlCZGZclghCpvWRAhft
y9uhvKaqwMy2w9v5vPgNDk1OpAjrMI0zm6aXy9Etgp1dxtl7NOfAXrfQp54dCQ92WCTxSsMAO1K7
x6LyrRKM+3KQvMtmvznrt3Jdfh7Y0JiZZWM9YmRW9hXAvjexi/2z6A8dt2pMkblBaDdXcezOvy5L
Fpw05WJGMhpgfaY4CD2Qb6lErqM0ENQt28U61SwUF1jd1gzOOHUC1vWJoFsjP1qP7UG7GveqS1Nn
GeeS3C/NGhgrcZyRgqts6LF/+v+oINgOw5JJFQOMybRzb9qbN7HqXj7E7YB/VpAz1zSfsdqbwS2M
UAdcv8R2aahd1U3tFiBoq4UAn9ve/rc8fv60AmBMF5po+HYStlEBOjvJaf4x7JLXpYjZc7GAz1n5
LIzLZgAYyFHoIitPyMpovRzI7V+cv5gOELayRZpx5mhVZlZEIJrBhvI3ST9O+es0nzLRDMJ2GDur
xGWxIBiDJkgXXNs+IrYS/B9p37UcN6xs+0WsIpj5yjDkjEaSlSzJLyxbtplz5tefBe17PRRME3vb
pUdVTRNAo7vRYS3pqkjHLzUKoft6wZNDL9/a0Yik6vIa5ySPDx3SodWbqPj7IngbRj9hJWLWkiSc
lwaGX1Cton7uDccYntWMs5I/3GETbDMgUTdM9oVVKkYyZEIJHMMzGnjO5Gqw3kDt+t9BQG3v20UY
XfRqUcYiLI2i97B/w2ip2mKpwNIgi72/dX8wuhcxjF0ShwTzLRS9pXhpzvnnNLPeYzVPOppPTWT3
gMQ7pChwKPccwdQC/X6lLoIZC9WUOZ2qwaEJPsgH36oOEQLxGz8+Di4YVSJLeTNeCheTNE9/aR0v
shlbhY6KtFB7WEf9YXRV+jSaneqKgrxSSoHoCTHE/mo5h8m+xipDw3UTsctxfEoCN1OtmUfO8Ydo
69ei2BeYahpgegA7DF58ABv2wA2DObXoG+YKz50XAN6Z0wew7TUv8hgzNWEqo9ZC5MLRm4UMl3ps
DB5s12bTki5dZDBGqsMgC9jP6c3OXfk21cDARBEIGn8UDhR7TbuVDmBVsQSHlznmbidjt0Yy4sxm
2tsL/D0NrJTpD8GWbntHQ+um+Z1Xq+JpCGPDmk5SdTWEhgB4pQRGbzw+t3nNUcNtCyZLhiJhAlqX
3xe9Mio5uhOnvG7fG4jfaM5QGdF2pn+Z3MxNvvDKztsF05U4Zg9zEpZJ0JWYY5Si+6IM/KJx8VFe
q0a+oFReBT7fmkzXsZmEzhRqzl/cupV4Zk+nsS8zIxoaOyCyrUt3KtYr8HrMN53PSghjp1MpizDT
ACFSJX8fG8MqA3R2qrUVd7x0+aaOrEQxthrVLjFRKjwMS4zwxp7SOlXPe7fzZDBmOZOFvKoCDZHO
Xag7FMcA465oJHKnCnXaBpW8+ap+5g3c8DaRMcgSyTVJnTX0eCiHtrhqypOR38bmYV8fNi3WZf/Y
B09FaqUS4gQPnjSovClEPWgJOp3zPuRdMvYdE0aZqmgRpsmWt+Xwjh9ee4Vhmx7mun3zcRR5t5pz
Zuz7xZRImAwpVDA603ERAPijs+Mg2NlV9VN5aRDxi1cVb35ouxa62k3GNisTxrtTE4gQw0E+aPeS
J9zSnpYWsK/DSXOkFwBUeTTXyDMrVBl+ixxkzFQauqYCmIsJxjEK3sqdgjI7HWXPDtqRYsGhnd77
G225iGH926BI4GIFPoMqQ1m6/KRLLcdAbSvkRQSzhYmkCk2aoEGhnBwj/J7FvKzshmboukJnlDVi
anjrfwwi8zGahzpfRjuJgIBSG140SY7QZJyt2ip+fpDDGEEMhiCN2kyt3b2hTZU6ltzTgdTwZn4Z
HQoTJHzn0ahTY8dowQeRjDHUC4CGjj0GEJKmdwwld3Ip9Ig5nusGpBZl8b8f1QdxrF0s0JoKxsTe
1qYvZQB+I5HHaruVj/kggjGCYZCpAllEbKKjo902ds0bdGffq67iUK6DyjMBN/+8r+RbxmotVKYd
/quIwDCAzL60EmxiCGuvuKFrVJagOUBxPlRe4E6cp/SGyn+Qx1zeRYnwZp9zwAo1YCc7GQvP+tIf
2NELmbm2oBo1ZXUkra2Q3qkW4NelqZunupuQyZoL8TWMzIOxzD8UMzwMmabxrDFvhcyllsS+WIIS
dy54ml3iEN9002vU3rzxjC5qZ7R4oSPnJsj0g1ZHmKWLMZE6A4RIcRP0mSWPi6t2t3N2FmPO6XHs
iczYE7PsxB6djD1e2q5iRq7ZfWkiXvvgRjDwQUVYY4IARBHAC29Pmh8JT535GGSGNfNKZLy1MAak
TptpDqMBj0AVDcZ5YpnhtURczv3iLYaxG7FZaGTSkRbrDoGH/pbSk14Lf7Fp/SN22mOGF65xw3ub
8Qwy24kAqp0mBpEiRiy9waGwbcHr4JtoohW8xM8djJ7xkv0cLWS7EXQxXyIVJOm2EFlUZHkqr00X
MFguMoEj7MkM/hT0tvZ+2Fn7m7x9kqaswdMBYp6lTa9B9SBGGmyzLs1gaWvS1osxNmZpUd/zzMtG
8AHlvMhiLps0JrIhKXTc5EXz0GI6OGC0sKUfmSPYpo0ZFxV1Y0e2ywMyFx6vurWtTRfpzP0bVWFp
RxGpwVJ/KZTO0ozIqbLcbZdv+1vKE8TcwSyPRGnq4NCr6WrMPteyZPWSrZs/9sXwTo65g2rcF/Gw
AJ1FG0tLCmo7mV6bPnP2pfAWw9xBbZhL6hHQl5mKVWyZXaveRlkL2Ha02L5WWh7y4D82tUSVMG+h
ashfsNl+aR67sp90VL7Q8E3JR2Qv8v8qRNUBYiYB4h4QSLLERAytPmuSqMB8pXHqCG1goVS4v3Wb
B3SRwIYHaIeQwrro8IInnomxhWH0g/77vgx6ZX7z2CsZTEgQx+oMWuNxRCb/RjGelsHf//3twGol
gAkJSrWMMkLhPRoHE039VwIw/chRvpejJd5Wn2U3OqXETp/3xW5q3UoqEwdMtUj72xbMsDR+K4+W
okhukN8leuvtC9q0vCtBjEmaSErMRNMwylI1jpzfoQdY/bKcSDpyQhveQVFlWQUaRNfGejKWyQ6z
kxhfyeFxfyG832eMTlzpQ6nraGcsMgWtQ7In9QFHxHa8u9osxuJo4WzofUYx3vB41J8jQIm3sRWg
R1m0QifnmFGu6jGmZ4qbZZlCLGk+iQ2yl63XfJO+G4+o5+egU4BHfMV4Ey+dspW8XBsG1v2jTAE/
OaErizb300dy+MM4I7typsnLzA55y+ToOuv8zU4gsrAgWZqcpVNzaN3uWN5hPtKa/OxZyUABI/lh
wW0+462TnRTSFDEoykmm3ni0m2PvRY4wO4U/Ic5pvOIHJif2VXQrpfnB/zMmN1j0PBa0kR5o4FV4
5i4erQQOXshNQW/a3l+hhiYyTzOTzGlnELwH5+KHDBJiRXSqmJPE3zy4lQzG9jZjkuYiwXJQtLYG
8xvy0HYmv5YBL27iCWJssDLWSzHOCCiS0tJvR1dxdVw4F5QYbpU7lUVRS5NrtEhzHNj2hV+tkDHD
zUT6JG9h/BVPPgC87zYqMZdB55AaL65OJWehm4d28fwss0MmNBqJ0m60y/pNG+/04DnXODlanghm
K4VJCxelgWOhAH41CvtxZFiKxpsp3CoNwoj8CmJYYgezjXJKsIbsVGTPnuHpNBXsq9FBOQJUAE13
XWoJx54LBM4VzDg0PZtUY8nyyc5zoGZItrQcB4wh53e5p52X5pCIR8qhzp+62laW1ZLp1q883BAL
Q1/30FLtmkpE366j32fA6zBPEjfBSG3/73HPZX8Zd1fncyXlBYzXQiSrleTDEJggltbjo2Gqn/ss
BkSdIHJa7reDhYtQxv8RtVCAh4z3Sxc3dwUiVNArJVbWxQ8i5uezTOQ4XJ6yMg6wS2rSNRUMTEPu
++I8xNeF+ZNjk7fjhsuaGJs8atMsyQMqkePJOKVoNCwTp8TQEaYugODgjVfqcepdjlBqN3ZOjx0t
6adG7YYIQmm5FSw4iChDOAPK4CwBi4fHDM7ZR50x1G0pgkm9UQAQthzL8ThlD3PBi5Op4dhbEmNY
MjXs8qpBj1KUzm4ZL36bKbZe1KciiG8CUz7lYfiS491kGtl5Gsg5NmNnf1vpUe19AmOt5bjTZL1B
/7/i0WCp8/8zzMDrANj0Rpd7zqIczL3RqaUO07bIuVO3ih8AxVgf5sciLb7vr4h3cPT/K5MSDYuR
FOmMiYYFTfmZiKm8z5rG2zfOFdAZW5LPGGJOBgLEuviQonliriNO8P8Hq/zrsakw2iEafV8NGQiF
5Ae1tzDBnN7I6DFIDrqr1U5RU4ZX5DcLmzfot31YF8GMTgB1Rogm8MTZY3OOIq/uczuWPrU8yClu
MEn3eHVSUjeHKSgb0KnUWxXwPZzhsfcCRJPt23yIMUl54HVh81bG6IaOeZoqbPF+78ubNvqZ9wnC
hkcZLMD7OsiTQ/+/WpmhtllX1jWWUHjLfN8UE7JG34aaW4nctiCXo2K8C4hI9aBLqSW2EeIBOATP
7E/9QfDyQ3bNJSjZvloXaYxvmdtsMeoCV6t7qY60RUNyp6vOSj6D+PVI28vDW54ubsFFrV9WLH58
nbRSMfZ4WmdEAI+6BrQgxe+b7wuS7qYigERd9oNgvKoMleO5efrJNhFFU9X0ZKTxmFtQOnMv/hE8
khv9vfqJgY6JVz3cziKrJlJYKpCbNZM5ThhDRAt6iBnx99i5fgqO4bXqUg5RgBTcIW023+9r6h8i
sItI5kxHRdY7VV2oBpEDoWPEoC77Tr2A5PffRN57bjscuohjQoeOLAGSBRhbMYXSTvK7cqwsSY4s
Etpy9Hl/bZs2WpMJOoABGS2yYFlinetRXCcUzOwLiR7zt/2f37wNq59nLnmSZ7oySUjAK8spQO4d
FETzt30RvBUw+lC3AxYnIGEhaOFtWw9fBQOAVfsyNm3VahmMAkRxBtLiBDIK/WkKc8vM7gykDobg
ZV/OVm+ZDqjkX8fBHL0QpMBunEIIMq38Z3WeHP1Q0HLFtfhQzZZ+p4DVm0JxZZwVbnvSi2Q2dCxN
sQJjM6aSS5C75jEm12s7fwrOilUf80N6Nj04UvCfWvsr5igIG0JGBearFU0HYi8ZfCzcCioMw/KA
UnlSqItY+RqM845kKdGGWEaaNZe2IFW2OPzcXwpHEdnJrAK0GUkxwlULgLtRT0nKqWbxFsGEApOC
JM+UwjEr7X0tPYTB7TD+75OGa/XT6Ses9gljBoMhDgCEXmBuBOJ2CTIF3v428ZbBmIS41uZ0APaj
LeovgThamv6lVf5RBmMT4lgTC61EhSDQrIyAYzI8pR3nuLfTqKsbwxgFrKLVUeqgNfUek2SNRSEm
wtP8KhFrwqzhjGzEf8PDS3/3t+fISi5jI7ouVfMqjEbbENBBGJwS8xUT5FYFCj4FnJAR4VzRbfd3
EchONWT49XnW4I+6QwLodswaRIfg3Mxu8LDgKcsLQHmmiO2lkvWs7vUcMCGNaY3EUzILXTu2cRSJ
pdwOP/XZKu5poTrjRvXb4cxqqYyhqKshlXICvgHaYDt/CZGlptOO4gGWSYRILgIN/cGdwzSYd8Qg
i9VY1jAao43nrFfQ4OKGgrES8EFxd5YnjTEhTanIiTnR+32LMjFtrSm9xs8pp3zhYuaOcw25msPY
k3aZxyadgGPaOLTtJHYrbCKooim5kRZaXHkcE2wwtmU2zEZAsE/p5eUD7n5tgyzCVnWIlH+ib/9Q
ilb7N7P1sJoodyoKQE0VFktPbIWikiTUCue7crZQekfDkmAXfvazPLuzw0/S/cH0XCQy50gMgKiW
DdQUL+rpTTvVp/AuvtZtcJioVnUjQVf54D7bhvsilDlMaQmMUgwQKvbirdy2lrlcq6LMiUO2T/Ai
hDnBqGqKSpvxfMpFdyyf5JJ3WrxVMK5BGyojq2dUocCpZA36a1XGljgpnGXwpDC+YZRTjG8H6GDr
iFh9S/UoP3dAH3tKgkXy9/0p3ZHfLcivHWMHgIwRKb9+jjA0KwSWGHxBB5GVi5ElIkO+L+kP0elF
FHM4JA20WQpR/ClCl467U4zY8h0yLveSb5UrKYDFlHzTmTgVIY5WKMyhzYaW1C2dPhb7zpNn3RH6
9ImzOFq52ttH5siSWakJODhRkzFy3KvYCcn8ySwFK01Me+5VS8iQ8jcqoH//4Iimn78nmvHoQEuO
6riFE2iwqYAUz930S+qZwAb7pnrvTVkPspse6qtB5vl26l92RLPv9yqZgrAHUNY76ZLyU3YWX/kk
HnWvdMqH6MTzQJx7wc4DjRjrKicdymoKB7W9CgxvEjj34Q8+/JeWqowP7zPKNNNBxuwhaaacKOth
dRX45hfxUDrgvD1yjo+jnSyXVGoOUxYFSL9Q4qrFQSfHofqmOcOpPBP0XIHmZODcRI5EtpSepzko
l2PMsERjgnH5KCxlpDiXyXjjLG07YPi1l2wNXS46ko0pOhOyIwqVh+h2AlOQJx0aJFX11y7gnB3v
IjAFhVTT+qzPMZe5tMDGkrTyMe27o57Er6koPoF9zN1fH2cf2fSxjiizaGZkqLvxaopKRzYKzkn9
IQS67CC9gKsnlRmCAUlUERy0rowB8uiQJ06LXJXsFp78qf9H96bQFa/EBeYoNeICx9Mv6UFSRScn
wSezVzh2g3ePGTE1IH3o1E9vm/Lnvr2NlXPMa4XlnI1KP2G1EtBhLkoooH1j6V6S/ilLOT6F2vPf
LZ9pGqKCJk1DZA5mSgyzqBscTEhep9SuxK9z5YjJZGu1J2g8PdjesIs0ZsMWRchQdITr7IufhYqp
wbeaV4LfDgQuIpgNi8Uw74gAWqI6d4v+Je0fk/wU/QUYFoLdixQmBkBLl9akjYTn++gm0UH6u1TN
5fcZV5/XdaIbCdxwKss3ckeOZRh6YFs47N983nkw3h4cv0YNFDQg25uePqVWIXsaN5tHzdWeijF+
XZuImgolPNEUp1c9GaymzY59EZ4CZXBDVKdSUNmLA0j6kuxmNOv7/TXSn98Rz+LpYJixQv8lhYZF
wyfxY298bzDh1S23L+qvE3vvTlpdVCDQIj+QQbX15qUNKNHR/jL+YEIvAhiHjirinKhgWkDfOMXg
qL1wQLMHJRVGqpDY4In6R4GMaUhTbY7EFNW16Ew71YgPYj7zCzDtMO8SgHicI463gYxtIJKeCV0G
m402JBNlPsw35l5w7l8ne/lJodnQk8/pCOKJZGyFFBKj7UVU7uXaOPd5oVhK2z/tr2tTBuVBBc2m
KBMWSbNvUy0ITJTN06Ww1Li28oGTEd3WjIsINmndiV2cLw3y8v8B36I9tIIbHEyvoN6VF+dtBkMr
aUx0IqdxkqPFAlHXeTlglP1QfJvuOwqmi8xCM3Jc7KY5X0ljtL6W5xhIoVhbCFBV/U1tf2Tyo8Rj
i+IcEpu01qRmiNMFXlDEoyq+02SecvM2jVFu4A8nYS41uLyJT2PxyV9u+jfhS32m85G8DBBv0xi9
zquCZGZFEb4Kb8xCZ0FLAGkLq0RH0z9p92/NDaCBJsAhHe0FJz90T+XyNx5qdf6MIxSKPMkHcA3Z
lR4iuftWFW9Z9W9XVGe8YCVUi7bU8BBZJ+rftZrgyRkH1eP+Vm1G9auVMG5Q6csqi1P0SiwS5n+l
/tT11XMjL9Y0lk4gcKRtp48v4th0NYA0MV0qtQ1IZWijnoJ2PQp7W9ZW5/cH3NbPcY+2apVjHjiq
x2atgVyWyKifjHYeX+fV2zAAGKpBdz2Ci/3tpDr8m1tfrY8xDGpbj1qmyEAG0XOrixIffXLEiDml
IM6hsYnpYCxJouYwDBIgmlCItytSWL38JNavPa/Ji2OEDMZGdG3VCDIpacL/CTWo23xueGaIuuy9
TWMMg9JpYx8DndweVSt7pCwHwk2V2Pq19iY5ot/6fHbzzehvdU5UYVZxURSVTa6P6FxTreWwgHAA
cd9Zh2uK3IjTfcvbQMZWBADNN4wYupfVfqa8JMgh7escz9MajKUIkrpfRk2g0IkdmIMxUP88FraM
No/GkzHKzbGuPB1nTIYAaPg5J4jAOkwo0CGiNHTG/sf+oji7ZtKM4OqAQnDtkURAtSCVMB/eolxg
cM5lu1nlogMmEzKMdSuQSnkv75SfRRcjj6NdPaMz7WtoA3LXNjsn+LetMxnz0JG0nAoN5UGwo+GF
Frk1HhtBszj7m7c9dLBaGr1xq90jaKANU2OY7Cw+G6qDoiRIyfxcOo+xbOX9KchfiCxa/d+gROr6
SjBjLZQ+V2qxx55qpddF4F4+ADhjf3EcW24y1kKv9bHJRwIRzeAnxvQJ3suvW4DIRjzbx9F0k7ES
UjiXKWlR7JTM5zr5lBWlLcUm5/pur0czVEk2FKLKrH2ostSIaF1smjHwk36KMtBil17Lm6jYXsxF
DmMl4nCR1D5EhAx4vW+lNj/MDSA4WsLxTTwxjHUIQxn4bYAgs6vwqxJ+F6XPdf28rwF/MHi/lsJm
PuesFoY4w1Lk2x5wXEABu8qu1Ov/gB4sPKR+zorYmaHZXIgRUmCnRH1TyFW4fAoXTqsePePfPeBl
QYxdMFJBqWsDtroak9GZRvlnp/TkUOb6VS00qFi2oPvb30SeSMZEyFEZmIiRkf8QvsTLkyBUjt5m
uESRFXIPjLeFjFkY6qHKgPo1oZLexNbiUB8fvHbPoLY6yi6dMhOOschZIU8o/f/KCI5d3BWpDENR
jTdpLlgNEDS53WfbfupycoyJ6OLBkGa5wqhoel66p2R83D8m3iIY6yA0nTGXDYoUgKA7iNpotaJ2
SoqFs1e8ZTDGISddPIoaxg6zvnYIXG4rcKI8jplj+2Dl0DAlUYUEgN8eauUUt6WlluCUnL39HeNZ
B7ZslglpkFcBGila9z/QhDlA7SkzOn3UouHoH8UxYQTYuxoxMmG/FxgjypAZONIxP1Nurv+C8ZBz
UGwBTSjSDAQb2YS8oZIc83s6cQRoDQtEOnEO5qDMjw+8Ssx21U7/peRsEc2M+iZJBKN9H11J0Xcj
2MGhPyAdf0gPoaNzdJ57gnQTVjc3kHsUBVBtsmXAJXRnNKeczJvUng+RPzz9XYlwtTrGTkxk0Du5
Q8zSupMjWEDZd2Wd0gK9N1Y6s0+AbvxXvZUroYzdyAxhSt69vqofx8XrNcwT/134cjk2xnYMQikE
smr0dry4IPa1RMHpyMO++nPsk8oYDr3UqxAAL7DswqdSvqnGp7blZRI5rkplQgphzEZTQ/UE41rS
qQpwQpQsarqfa0cFYJjig0EJuV9yO/MqdluYZbpuyLqEziFiSGwKTojDvMEcWW/XboXeutJDJ8/s
oK9w1t3akU94KXjZj/rbLB87APX4+5u7/URZiWcugp4rQZvkcNIL2utA4RTf6TeLD6KuxWqBBdN4
WuXygCw3T3Qlk7kO8zKJAYDFUD40T3J/MqvUElWOjd60YisZjPYvXaKj5IJtTAAa2y1WItc8s0wV
77eQaiWCUX5QxzVxHKdQGvv/sdJKP25nPPTdsLYwOnMc8a/H+hZoOvfS/f658ZbHXApDn3pzLlto
DfGEPrDKeeYsb9ObrlbHXImlM7R5kJCVUetjEd8CwaxEV3A4ve0vhKMLbLou6KpRizTMAemhaMej
H9aqFXCzMZuLAWarTLHlZZkFP1kWqLk4o2ypBie8kqy6m11JssHXdvyL5awEMedS4ZVVpDpSqjr5
lIzf1QTNeCKvW39zz1ZCmKMZSyEpugj9H9KUW5Gm2/V8FYP2dn8pmzYRpFGaIUk6AWTfRxc5jaEq
zZQuw4hSp0+A/zZqrrw0eEIG4edGFjh2fjulsBLIXFl1qGGGJ5ii8YTMrVt7vWBNJ0orjQzd36SY
DBGZBI0ohmawweKiNZVcxSN6xMG6lGk2if2c+/DeuqUrIWyc2EdtI7Yd0EmC/GejHzL5L17C699n
AsPQFAQyZcA+k/WjFB77AE/vtHT29UDaymSupUgfFQGFvF4yaCtGdKTQ1Ej+0QcWsWivcvYs3lIu
BOMKrES5NbnvLVacL9iM1tZfIH/8gsyQB3ms0IdE4230IR2E1gp8Bey0gI48zryZwS3DvhZHj3UV
HI7gIe0aA33LgxxbBNYVOjJ1zSGtGouowFnkkeZtqv5aInPXSlkE846GiYXGGRzJLjBIkF2JB9ol
xO055x0nc83QzE+yOdQwSJL4tAcc+CR2lnsTIM7zW27ou2Wr1itjnOSgVbIeCQVYhD+DrmgGEGfu
Dv74Su7IafoJBCq01Su8cI5qJOuZ10IZK5wSsTYbCSWn7KydoC8PHWK3u/yxdApvvgd54P4N4eon
Y5DbvDI6LVRb4M6Gfuomt7ndWcVnBcg2vd9yLv2WL1stTmPy1lEuL7UeIGBcjK+taRe1bsm1Xdcc
c8yxXSxqiACkF6IuUmPL6VPYvCjSE2fT6KXdOSSNMSuyOdZm3eKQkhiNkyBnA/jKKbyufholyOHo
1PYgcGIa3poYO7IEYkXCGKkUovsTivc8xdtymeujYQwHhiybKaHYP13WoJY6lqm1LHph6YIwHhaz
+2qMQnX4x31kbIe26EHfhGi0QDHBoyPHg288UuIAqn7t1fL6j/IY+zEpUjAJMxrNgidQTjjg1T2B
RxCNOS+0uhXfZrq7L5FjQjTGhIQThoFLOFJMRX6lEMv6kxT/owjGYMiSKpGBipCKnzltwW6vl+Tz
/jI2cxxr7WCsRNp1yVAoEIIBQVQE6SQ60CjdCfAcnZd53Fl0jqFn22OycAibtu6RVT7SxqnkMBU+
giuH9jHxkTo4Zokd5awHFJ6MHG3Qgj+8hDfVO/KVfl9dFY0VZRbNnM/+MnLHsznaoTNmJE7TVIY1
BOa3eV2LlQPuEDdQOalFnhDGcIxjUZZEAGJTC0COug4/RX3s9j2vqsaxHywGiJibtWIUExqapu5Y
aF9G81obTq2BnLbG6X+lyrZjfdlZzyYfmkQFet6v7kCKWA6iEW9f6XlawRgLsVx0Odbx1J/CwYtT
0Z0NUGTEo5vOxWFf1KZxJ0Sif/S+MmYCwGu9oEww7kV3JQlvKZeqYvN0VgIYI4H8dZj0JYXXGcDp
Xd12XWuJ5Vcz9dOG2PuL2TYWK2GMsaiIMC2SCNinFhlfyiMeOGAJAHodzDrAfDo+d/nmURGFNkOb
GpJ29A6sol7B1IXIJLSsBu7yvralDP4ENNF+/9pntnCdPqbfaTOiwKlMbd6tlVxGRdRAzBJdBc3I
0noJIux58IrO4Hj+zTSbsZLCaEeYTH1fNAGqHNdyZo+GLR+oAR4sGahaeEg0VnJTnjHaYGNE5HH/
MLcV57KzjOKERg2gjDDo7SEw3AGE0otZ2qSJbshcuk1UOfvieBvKqE4yKknUh7DEoXljdjfz9MBt
2aFf/Jv1uOwm2zsBPvreTFrctbjDdFQW+uWSHclchNY4gDquj07xND7sL4ujn2wzxYz07CiYdWeP
89GoSzvoB6saEk+UG84GbluSX+fF9lAIVV4MSYZQI2lfyhbRAI/7m7cU1p1kClIuCvpb9LY/9U12
1eoAXOikByX4m9m5ld6bdK2rWx1LlTQKLR7vgKO2Gu2aiLygejOFvBbBGo58zMQYnaQUZlsPAT5N
CVpQS/k0aE71sz0XrnBMeFI5Ss42TgilmYXgCACjde6G410nDVZcCjwrzJPCWA09TWuA96MNQASM
G+V/DK/1wnl+JjZd1E/zsfqbSZH1ZjK2woyMUQFuONoXwR48HCP9SiFf9y/SH3zLRb8ZAxEW8hDW
4owD8/EiDzyKUZraBm4WYJEaT3B4tMWbwcYvc/EbbKhRALuiyMUJ29gdF7AP/GcUgUePsn1aBsBs
kC4hJltEJAnI58se93ZalitlkCwC6NBcqo77+8cTw1yppk3Eqg5Qq8ybxlkStJ030Hhj4rgsnhj6
/9XN7Zs6r7OQAAymK3XVAoEWHniVNonIj8vS3wS45LJ1jBPWoyXK5gEp5cYE3kLyVkuxFYM0c3/n
tu3eRQpznYZuliQSoQ1Tac+KdCUDrEJrH4b5ZV/Mdj5mtRrmEmW9ZEZo1m/e8zGFA2WorBp4/zST
rOQW76XFOynmPqVtXyUiTVzLc22roPNKZjtLvf1FbTulX3vHpn2yUiFTja4k29BsOThLypf93+cs
gs33xKgC9GqESL0bH+r6SZuey7/aJ4moaFgAdi+oFD9qtNKksjbRoruSPASpp+oPLa8Ne3MVKxHM
azBRe6UVZmCIisVVpx6L8UkvD/sbtXkQKxGM8w5iM8L9R1Jfq+7N4CZo/ufhHEkmoIzQZFnViCYy
S2gTYcjUGJFqMGiipSwA/IuL5/01/L5NH2UwaxB0rUtFcNLYGp4yyXzGrbQ08/XfhDB2Mm67uq6k
GWFUMVjieFdPz6LC8WW8hdD/r4zk0OV6skQz3mR1h9z8Mddmqzbv9hey4TDpdpmyaYLQwATq3Ecp
QVtqiSLTauv7NEGBx5h8r1iZRd2leeQBNm9EVB/ksZmbWQAfkTqqgw0qYRfVluoR02GOcgxLaz6I
jnaVPnBBqemRfwzpP8pkLmc36wHBXHlvi3c9sNKJL9jD7BgRBaOxM3f0855zkTbeZB9FMpo+61o6
mEgCAzmFJoDLu1oFmvP4qT30jkuhO5OT6KeGZTo5R/83pkQ+imYugNIbWgMucQwE2IPT3kTfRXcy
MD+W2oolHrTYmh/JDz6IClcueyf0APj7NS5edsRkO6heRZf4hgNKdTT3vTPwpA+9z+0y2b4mvxSY
zfYIwJjQUwHLVbrMjuLDgLivijiFCeq99zSIiSGyYCRCkurgExdedVW9GuevhlH6WfVNbtDzybmT
vCXRr1nd/EgL5b4ZjNqOkVx0JjR8Zo4JY/atAfc2WvFqIC8Auxrc7BzBVCv3lskEF02dTUD4XyiP
EXmRcHyowTTg2KHBRWaL9xxx9N79Jg64wLIKQH0DvQsf11k25jBggg62ZyxADCGaDz167VUt96o5
Rn0hN4GbDcgQIXoN8yw6jHXMK6dtmgZ0khk6kdCi+Y5HtNrqfi5NMhGYv+I8AsYAOaEr6XsHBPYD
BbgYfe1/Z7bD7VwJZDQp0buxkMQS9bvgNluus9HlbCo12L9t6koAs6mAzSjBiUr7QaA7ghXZ+Wz1
bopeR0wG2dKnbLY6w+7PEnrzhDNv5Pf3COLj8hgNCjRBkIUUqCtzeQOWNEtJOQEw3Z+95TH+amhA
RC8GIsATlMRKtcMkvk7Vs5FzxGxe+JVqMuvo+64x27lEurpK7qPyTkZmRp6EqyQLrsPQeNo/tM1F
raQxi+obIQeqH9IMYuJr0WzFQmeV8aMUcvKRm7pxkfNb639H9HBsWwTa15S+I76uXP2UnXp/fzmb
SrASw/hbHVFejaAejwbjSeof+39dBuNcp1av00JuaYK/OaYnAW9uwfsvwMg2jcNqHYwnrbLJBC7l
gjLuO0ZMfl08JyUwTmanxOXJFIfH7MLbOPr/lTVqFzOcFFMCZpHagtk4ssOF1/u26VtWa6L/X4mY
oWYIzGFz1TZeTkNVyc4sRT+lNI94loi3fYypyydznhF7AfzpoHmSS4m5jHN4XOzIB7umwzM9nEvE
QmlNbTCRLsXKGu1bDbR0/RX0CsYYc7zz9gaCRRboBbqmi8wGZnh9K2YTTXgNnybtTow80h/378/2
Si4imI0LZUEaSQOnNOdvgmr4I2jUFjXMnZJIqb0vazsgB+ry/18P4y8wB1b2ZkYzZDPK7LPbWv1T
5MT2/BJ9BokyFF13/lEkY1yLHN1cdQUzhILMGRzzh8UCci0qQKPjiufO49mj7UfOao2MfW2MSWs0
DaoxHcAeARBD/X7+VAH8kjpB9cjFKtr2Hr/2lMUnWSBQARgyKPBIM7yGaZ++iEIU3QfFkreOQVIM
JIVJUPAix03dBF4j6OZNkxjvyaP15Q66MBJkbOz/kXYdS3LryvKLGEEStFva7p4eL79hyILe+69/
iVG80xSGatwzZ6ONIroGQLFQqMrK1GjrTvbJpL9SSfQB7O/mxgoXFvF+T4dpgQDkiyL0fRbSsM69
1l/9KkCv33RyEWPE7rpMWVZ0xSSywmNcW71o5gwFEDcG0Go6Kt15VYPrTrn7zW1McD4pL3JWpgbu
rGq97Ymflnc2ZNdsgeuLFsI5ol4R2swtDsgkbpx/akuv0wSTuewPfZ0gQXBMQVXa0nlsq1QsaZZU
uBxzc/ZWI3eG+US1zqmHL0r0bImwTvv7djHHx6oJw31lB5zmOplfu9r8apA6yGx6M+L6un5EL8n4
taVxoUrNuiaZMzBu9KDPxau6C5uf9pPtSl8iBx1+6C04Yj2M3Zxpk09z3t4WGop+A2IHK/Arhwxc
Qy/s+IKcaaew+2fmzN39mNNQ1WqZWbIBCTlv/Za50+CQcPJKoEsGkSeyn3u1l5eQyHMbmauUgZsR
n9TaH9L0aFLBi1l0r/CxCOxzRb+A/scl5Ge2hnJyV9FAQ9lPSj7L0Z2RZo6JGGLSd3ggOmr/QIig
2iiKwtzJYeiUxENXgwqoP7R9mGjPS1UEBBJeOllEvrn7dNZtU2bqDbrMz7q0sRa1co+WRoTUeryn
PsNJzq556h+hfCqwtuuTG2Ocr2SlsaYtigRA+VN/1coCgqG5yzqtgwUy+6gIimHCTJQlROSJlsll
P2aal+lUg15JeY5bJsbrp0HmmrM/+tVDFvz7thc+is1CueiyJpLaqXWPTB+DNLb6tYtOnajntRvB
wIytvUxQaPyE8mRaTa00JaJKE5/BARtYhRISuX/SWxG54A4YGuvZXJ3cy0iyRttmaaqbDYOjROoj
SYEp6EfPKFWvznKQgcvlvTovYTIUB6P+922KP4KMygFsu4n2tTUiMani2csm9VBIq6NZmuCa2w0u
GLDRbdmwwEHIXXM5YOZDkmDAZkUHtr9PZpGQyH4OcrHAjx/ka5uX2cpU2P3xzKRv2Nyo7bd+d+xD
+mwKHs6CBfHsrkqX2X2sY0GQ3nwwSxOkYiJm/91verMi7lGbS/kwSVHP1F9+ixjrIRjSQtEXtX+J
buxwUVHty2FVqgL9kceRgpV39dr79SZ6l35Mzs15OdPvGOoSxKsXgNqr22ZjlAtYUdZWJSEIxYzO
7Pb3mGgEGconk83iodSGPFw2nUdVNO8gOjguXknLlFZGjtJ/gfF8QrqbZZoEN91u/NisjYtRmZFP
EWnxaJdy7SlJnsGsjFbz9DBFpmgb2dlc20YuAUpXogIKiBxhOVHD0YPsZHlJ5axh57Uf2FtmFg1o
7yasm8VxabGRWKhvo7Pptv2Ce/QuWVfPFsK69uPixgwXMOalg9idhHJbfpzPhW+BilcGFS/TQhAx
Cu0nWhdbfLcZImBrWo0E1SkIoyaH9ZCBiwf4kMXLMZOyCCcoBFvId59RsWwXqsL3rVvZZa2gNKhc
1oxpzowCUb7JQ9EEmOgj5wcQYuQEiZwgmPSe1QbyV8YfaB0xlW1mTu9HzvBjgAzKUQSGEYVlXsS0
m0trkEysdTgVd7FbP4Mw+gZfXnHE9RYCnyCqmAlPk4ssmS6tQxvhRn1JmwPpafmcHBkQfDloT/o7
wQtEEE54UakqHfoqSRhr9FnCoNgQjhjVMu4hQukcmGyHSBBeEFsMLrZ0U97I0GvHo0DtfduWXDmp
KjAP9c+SpH4ULE4QXfhhhGUqSAl8CYjR0CY1MQyXuepxPq2u7KU+DaTgur3978IEmEkGJhCgpj8r
kVRBEUHv5NE1slNbf1Qh/tQL2jv72/ePCT7d0YF0HDQdI6sQW4nXb30WO7kBSchCFJhFhvi8TkF/
2YiRp0bv1cfyCPmAxwRaMvVNj/bZo+UYAfTb7kXZ3F+c/7I+LmcotAVjTBkgAv0nI2Tji0mIPvro
gxw7sD3leP3A/vJ1X8wxB9qUl8ZWapqkRJui8UePcX7T2bVBnyFDuiv/Ij2ICoX7X9vFHvdtKwQ6
E3aLyU/o4rmZHUF2WYAMElng0gN4JlQC1gbxKiJ3ymzdgO71v7m5ylxns2lVz25tViCpSr9QbmLL
mypBBrJ/MJiaNgzbsi2TRwd2QCWrGssLzOc10Pw8YKDHzus/MC42KsTT7365G3PcuZDBHHQq1SjH
0VBDfdGkbiekV909mo0R7mgyva3qrHzJPCAYEZRHJohduNo76K3OymmEIEcdijxu/4vaWOVOK+7M
Ueu7iQlWDCDXBOW4W7jrHfPw/2FedTfibqxx+dyioxW8TmgGg33jF+MehNaqizmBwcMX7E03ouRf
dHBcNkfVElNTuEqQn97bxjst9vQkFAQJ0blxYd2026TWM1xZfbB+0j9RkExLbvqR3A4e+j6P9a1o
UQKDfD5XJMmYFJEFnNSc+BDRPFaVaBhdZIIL71UqUVUf0QgswdivVI6ZfL++a4KD4fM1O8/sUpJx
MDFgltHs5bR1okgAhBWtggvfBZFtTU/x+Jc06XEk8Z3UiDpXonWwP2ET7KyooH2j4LlVN4n1MUmW
b5mdJZpTqLH0eH3LRKvh4sMUJ3LUT4gPU4eKV+LYhYjLhX19r15bl6+TT76kzsIgr63Ck7XsedVn
J5OVc63VQWnKTmuLOnGiBXHBgKwYNil6+HFrZsdZWU/tSAQfp8gE9/1HVpEbSYn0NZ2SUEppYNJE
cN2J7iIeUFjNtQaBQgZbBEcnCFUxo45uov2+ONdfVS8+iZIgwZp4QKE8D32xpsB/VfS2z4CzExTm
VUGQ5qc/Y5JrIHrGt7l+X/wYM1S6R6sH05Fzx4aAaQFdYmey72dfB5ARecoZ2CE/9f+9GAFKdxdv
5IdBKy0uJXXQMOCddl+19Kc9GKL2IbvcXju8qcsqELroB3NhzrS0hNACJpoek/76IaGWU8qDoxNB
Xr4fJi6GuLwV6nnDimlJgKCs0IhPSpk4o8jGPh7Rvhjhwl3TZV0EOTQQeP0agG1tnnJv/jZNjhIC
0ObGN6kfn6InIdiUbdK1TWT+ugmB3aAuUq1iUoPhrxg58noDmY+X968IES46Ly4E6pAOM+MY25hg
8ildgOzMO7cyb4noUhedF5cVyWAQs7ROR95Qfrb0h7L81Y6Cx4XIBBf9JquQl17BWkhB3YiUDpGR
9JW5c/3W2K+MbLyCC4GxNpUZrYAfa3y5dWTXDMxv9GS75BbsPwuUN/LZmW5E7An7BdCNWS4rGtdI
VUdlmdwYo5I27K7eeuxc+46G80n6AsUUxaVu7Yp7RaLvgHA1f51CwDGCXqWbtU5+XPz+RxdaD+k3
FC7QNR3uGQpC3LkR+CbhYslCzTqXGINYPXwatGdLSTDbgx7fGzRcWVz85zMnXCwxErKa8ooyAuOI
kKAwNx/qG8DLz8aBBurTdffZv2wuxriY0ibI0/qXWh4FzzAJFxHP8F+uz4sFLnyM2tpOHTXQIfqw
BmbAqpPGmYSri0PyQNUsuN1EC+JCCMlysx8mjOWryxcLKi21qHPylxfVZUFc7ChNipymwPWp2KhY
KwfWFyWh/Yi5ZNylwk7Dnt+psmlBaByk0JiW/zP8Qs1UzXIFaaEa1sdccaLUAZMY5gFDVHfd5lv8
+Psz+/eqGSr6h5hUA2OHBcJD7gOnkI7Kcx2VTxuV1Xj0lk7AarB3UhsDPHYzliLcz2xQw7K8WrvN
yNfrrr0XgLe/z32wlTEt1sDqFGACd4amdi2MS+qCPprICPexTnlFp4LVWyAM6eTFrWr/NPvF+28r
4T7SytIqSB0jA20iP5mPlfk+fQPhCY4bpJbAeMmqbMncbum23sTqRIHYfZnv6HHmHg0zyCJSd/4p
LrnsuvXGHrdxJY3RZWViM1V+iONTY3llhDYapD+u792ul23scHsHkGFJlRZeUIwrZkwT5H/udQsv
4Dc+QVKJrtqWgQbxK/WkKIW8L4U4NNB/oEU8NGF78zs9EmXM7Cq/Yoh/GSx5W8tDhjLVUEMBBhmS
8RjbIFm9z+OfZSL4PHfxLptl8c8EM6P1uCRIYOLjGhCE7gr18zU0AGqEgDq6A2+qVYH2HoIBOHtT
54ELNrG6tiLINFkPXPHyQH0wzi8K25BUBe3u9XPb/XQ31jgPHC1NSpUJF3qjPk7D50o757Ogjrl/
YJcFcc5X1tLSVDorUFi5Y+nBmtROXh7lzs/lL/P87r8tiH0Km0RdinDX1gXLBOvvdPSy5IstGhva
vc23R8TdRhWmVizJxPgsewwoTEDVizwDQzwNYAqlmBeJ7dBrl7/sIHfZNrQ2o4ZVZrXbxWUUJ/RR
8g0vOb8Ih93qAqffj0oXc1zSTlvFqocMbdsKD5CSgnVUR2ug0L51Wev/t9Pi8vYmL5YR0nVAEFi9
k0ChGXABMr3hEbI9Lu4SV1fZyEcL2dAMsqXi3GIQlgjgmfsB9p8t44ErY72ay2qjwKx21G+MLpxN
UQ4k+FJ5sMq8GqnZ9ACrGDUNWmMKZyMKeogxXj+R3ZVoICOSDcQ9mwfCz3lktmuBlaRrj35DO5qH
Tm70t5z7xgrn0dNaRkq9Iu3p5Fs5vWvVk2oIws7ufm1McF4Mqb10NTuG8CRB3gbd4KSjIM3eDwQb
G5z7WkoUqzmz0fmLr71ncHf1CCi4I3sa3inVt+tnI1oS58ipJtfdsoCNAEUWxzDDuvtQiBLG/Rvv
siYe5U7yXFuNpWSktu3ZDJKTBgo0dIrDJSBu4akRGuIgWby+st0HvLqxymVedMp6Lc+QoUBQcvLz
H4xxXnLj1NXu0zuKydrp23AjavwL9vPlkbO5K4q8aMYRYCIXTUijPZHZWVRB7NnFwGwXxt1+aT1n
japCd69DtYqRHaqfi3N8aEHOLnyU7d4Tm03k7j5bJdmoJXDHMZgZzaEfHVdIrmEE2wjq0KDOKrgp
BMHi5VQ3GxhJhp6vMTooRhv06ns6CX5/95m53T0uTlB9SEwyyriKwGI2dfiwxkCST8tDT05Z7Utr
7Jr2Q4S4nvcil2Spz6tbd7ObXABZ5shqexuJmHFbn5ma+PgRCmzDC06ciCXEhGvlggnUd+tlpnhS
D6cYE/SgnaX+6KBm8FsGXpRHi5yfCyar1i1owGNr9eFUZd9Q9piLp+tf9b4JG0AQHXVnyKr+mYuV
GqCuXYbvq6ZPevqu1j8V2eN1E7u5inYxweWvU5/rYNvE3d7Wj1Z8a6GNrK6GO5BE4A5sO155g65q
Jhu+UGSZ2640pokBFjQG5GQt3d8DA2Ig5+6WXczw0ZfiYrRzFb3jDpJXw+TXXe5kjX990/Zj/MYK
dzB2pSZZzcoabKjf7p3mffWzBk3PufeZRktjBzpEFN8y7wOew//fQj7c5lK0NnMBMD1mIhy7vK0i
DRJB4fW17TqEjhcoTsmyXxHn07KoF2nAOalg5Z1Wcmxz3Ymr6nObiGBcLAC8domLKe6DxURWQicd
qVKSP4/9TVc/mtJxUM9VKbhE9p3iYojzvcjWk6RdMVaRIFsidxk526Jhun0TNgE2xsYEJD9fVGrj
ih4yGP+U6UZt7xJ5dqzpw/Wj2aXPUPWLES6aD3amNBhVZgqTozce7UP2jU0bQGT3o/pANTxoIEj0
oWIgJ13w+e7eVBvTfDDPVXOQGwAKtU7xbbreDnYvCEUiE5w7yGVp9NaKV2Hffcqq0mniz9f3b9/f
LtvHuQGRKkslMeCfBZooRQbkc9KtXlNW72hvgFghFQnyCFbEv2ow9d9Lcg2/y02UPGjzLNvJ4fqa
2N/8+hv6Z038q2aJSNpOCUxIy12uHcfFhv7e19Zunb67L7IDyUVUDQJP59WiAFqfJ7BBoiHfHAuQ
qPTv6+ktr8GLs/HArSmq69oCybU7Kv2XWLc+oDsvgLj9JYRfNo6d3Sb1IqZUTp0BJbdmcbWT5nfv
LQ857IyOEwM10W967YieoPux9WKTbe3GZr7mZIYuH4rVwIIkzSOVP85rqEQCn9jPhDb7x8WJRdOb
Pi1wCZb2i7p8CtZTjBS0GO2FWsP9G7S8UPbd2OOCw6CbfaNqxQi6kBooT2A8vfpAz4y5FjzXrvnj
us+LPJALFEmblHa/MDhNckZLVB4OlHjXTQi3kIsV/VAaRtGz8SfoMzC4RhGSO83B6HdgfhbVLAV+
wWO1ulWb5hriyy4x0txLrfghiU0D7Qa9dJSFiq7D/Wf35bx47L0hES0dQQiNMn1yF+VO6aUov0nv
O9UhLp6q98L2/+5bYGORSzOTdjGIPQDFo4V4CXjNLcjgbmdQHrRh9fHfU1DDHQ3b0KF9qqH5xJ9d
s6zamCEmyi2aahL6QikoRM5KLMpp9zfyYokP8NRSy3jRWFvN8DB88jSFDIxZQxYlwsgVmMKExJr7
fQKMe9sasTDK/tJS38QQUJEnkcIqZVr5a1q8eQxV7a7u7vRV9qjcO2ryvlNE8y67Droxyn1xMaAx
pNQAgXkhwm4+0j5spUMpAhTuftgbM9zBFcQqWn0C6cIQfYyxFkM6ySJq5v0zuxjh0e9pXXdaNWJG
TjpMQJey2eXyYDwj8AOelN+KXF+wJh49pA2xWast3nCapjlkPqv6d5W8vx6tdvOMzZK4r6spMM+V
jbhX2qhDe+o8J7/+mwFWONk4HRrLk4WUDF2c6D6JngxDcOHvV3k2K+Bu4wgc/lq6IKl40fuBcgEq
BUy5oAnofSl6R+3f/Rtr7Mw2yxm1qFrqDp9t/ft+pH57M4OpHuSkALswugaldgbRnJrolLhb2SSt
BuIaFuWZKLPyS4jMFLo2dw9j7AFlBDaPWeYoYYG05K4OrCOe9IPi/Wb1aEUp7m5OvdlKLjJM1jBl
hq2iqj7W3gilKPsmglC81R/W6Om/OSEXHeZ2XWWpRJe8joJUvlVE0DjBl8ojgvrBUshE8RVN6z2p
DjQ7T9XxPy2Bh/+gw7EOaoU42o9zmCrSDQSng+smBAfCA3/ihupFmaEKlut5MOWnXnk/gJGzwoN0
tlrnurH9NOly/IQLDAsIeVJlRSqWK/+MvavE7/3fZEZvq9Bu7HFxIpHXYtEasL32AdCRv2G0+TdW
oU0eMOl5IwIC7e8mCEAZN6v5imB6Gk2aaRICn0ZkgBaJnfh689SAs6Z6C9BZNS+muKUZmbkqEGKG
Pp32yZI/dbpwOpxVpV69FTcWuLA3yZEiayty2uhWxchl48ZgGGU0hunpTcXRjSku1hkAs1RdxV6+
QEp0Vf88mfdxawsiAvviry2Ii3flOESgrMY7x+q1b0U2HszOCDVlPE9J7lOquWqdhDGtBXCdv9wf
l6Pigh701NBFquMJaMnFnXJH9TPg6+w7cld+MCDWgYE6kaza/uVxMckFv7UHJC0rFZRP7Y9z+7EU
8aPuB79/fp9/gkCcQMstG60Pmh6l6lBWd7GojfyXS/5ig6uaLvGUle2KAAsezcBwm5CgowLYsQHZ
qkikPi7wDX52pJ0Apok0+EZ8pAdy6A/kfyIOYEd9xQX50d7BXJoBwpJgdozlIhhr3LyKnldOk0JM
OyOpuxjdTwp+HkE9brfhR4hma4qtmApeOn/mMEWuJcU65r8xFOCUhQitKjm2mx3pmZxK0PcarSsi
k9vzwq1RLtHMYq2xogoPR5L4mnE0mo9vuE+2Brj7RM4jeZwIgmB+Lu4YznP63J+ie8thY/yGyEf2
ovvWGhdym0xNtJrtoU2pi7q3Z7vadGPMP5bYDK+vTPR9caa0glB9kYAVJ+gMTOuprkA4KgTWsP2/
5o1chI8smXZ2AlgAGmDS84vOQ9A7VuOpQRWIZ5VFzs9F+RyEAVZhsqDBhD/ap7a97c3Htfqhqg/k
jXf/JXxw0d7ojbGqStz9+nPvJeghRT/ib9Wn7Bg5jAvKfFsN6HKJGVyY79RkBVYEPfU+mF6mHqNj
BCQZqwFNQsjxni9urn9+QMi21VVLVhTY6yR12/U8m+9I+WDpT2R8d90V//JM+GcjeQSgZq6V0lhI
aqSb6WRAApz6SRgd6BGydEwMybtuj3nBFafkIYAyRAAko4O5spG8ZTHdxCpdE7PtqSEc+RWkOPw4
0LAmUd1FNgRBQGlYQzd2gvSzx5ROl0Mvwv7tzhBszoxnt9KKaEJ7FglV5w8fGNTQ9u3b0dFv5oNx
/n2vxYabfby+n6J7lBeNyxtDhrg546Z0Z091O3e+oYCysS/8LWNk2xVyAcXIl15eKcAsi9QB+twH
erkIIqPgoja5ILKQqqxqNrFYF9MPpZKfrKWqPXMYvH5ZnaUs72km3eftJHBLQUTm2RNpktpz0cAt
9ebRsH+Ykl+L+vd/eR5dvjQugpRFFUtpjPuSnRSbm55vkpBFkCaQjqKzEn7XXI4YdZaMHBt3zFTe
scHwFbKgmhnGX1dfdWqXCscKBFvIS7mDnAmzcVk8uhS0WcWTiSemiEZIZIJLc8a4qTWzg6+XpD0Y
dD3rpPQUogucUBB9LS6x0eKWJJSNY6hJ7/VTWFgfoELqGmCDTnTn+vcrWhKX4+gGsUB9Ay2wOv2C
0qBr5zezaOJYtB4u3UCDmqxji3pamkVuCz36eDqvxrmTgPoR4ARFTs7LCFp1M9U5BehfjfrilC2N
6aR0Qn6fxnLYGkp+k2nT4ljU+jLLoByJkrhyoHt2C+7Z9XB9b3efZtCZUWxLVhWL8AeZr4ZmFgXu
7PhYfYg/Q6YpILUfBeCQiw8NHhplaIhII/9i1AJTPpRCAG5hJ76pJ05N3sYrgO74zAefHiByVIW2
jz4zOphMBfXGuLNEiL89LyLqxSYfNssmkQ0FuLg0+ZJCv8NmiI3P13dz7+bG7Jku6+g2EI0PkTpZ
JyOz0ZGX9QAsV3asePZ8W9rCTIu5PJ8ibA1xcVJGTWwscySS2m2PbtsQSq7pdwGrxhZeEogwursu
u7XHRcq8bbtSVvG5g7ExYJWQ6r0G+DnLkiVPEuRbuyd12UU+Sg5FP2m6gbw1AX1BUru4Qh2IN18/
KtGSLC5QElSXE8rADekxfZjCKoQC+qw7TKG5DNfSnf69tJdKNnvIf2mzkbBREjiHXVrOMoH8KTsk
0wNuBMFFvZtmbS1xAbMf5LlXAQ75jRKG6odUOFDkQTLOSPJ0Vz3Q2IEakIgvTHRwfBAdpMgyM9w9
hR7kw6+m9YkoTjPH5hzfBDuNoVqGhRSfjxx9LlXNSrGJ7bgA7fBtKe6b6NZWDnn2fagEG7mznj+M
cSEjNUslh6ItXEQ7J7kEdll/sv69TKP6hxF2M21ioZJLKmoW0egqOQSMus5VypsxFUzK71U//rDC
BYwmpZou2+gnR1+kexKgMnugvu3qt8qpeKdg0EecCu99YSYbazM0VINNnX+h1esMRqECo0yMrRFp
t1N8ycIeXxjx258i+pa9ZG5rjX+kLSXyxtLSUUFlxMdgcGtvcH8Hvyl3CBFCkYUGuQCiyWUc0xiN
Zdnu57CiTewtKYXuVVtK31MwXD1FeQ4Cm2VOG9W3RpyvP42GFJjprOdOPJjtx07v0jcUW//YCC41
S+QlttgUGfq15H5sMc48hEXYBST3msqxTz267MInlrzzXW7Omn/ZdblcKuBDxMBfpTodEPxkSJys
PxXGe92yHcUMwaaTibTNWEDho8HWKhdwWn3JjSYFHDxZS8eKynBOI0EM+IsXA9lpGKBCJ3zEacol
juMcTxLjdoC0Dyhij+Ch7Tw7LP4HZMteyDHlizUu5ER5TIuRcTEs5Q/deixgV+tFjY39bbsY4UJO
D/kAALnguaoSLvnnOvlw/W7dSabhgZff54JNMuhJbORwBh09GWX9Xme3nf4kz+CKbMp//zj4wxaX
mVCppWrb4DUct1AA7WvQNxGvSkWli53MbmuGh0knaSdpRo5zmTLQf/vxqHopZpsVU7Ac9ue+9uh/
tu6llLG5DUDNohR9iytn7UJSf1w16rQQHC/VRzXTHb35IReiuQOBy718ABuT2axkgFxi2M+YpnOd
GT4puhszFk22iz6kl3i6saOouZI16Oe6k+60GDZg5HJQVnlmGUkWiGAkfwnPl53kYoM9mFE32wwh
sbjmdwW1BAynPJFH9TsD9ZXhfzbI9nmzvqQZJKNVsI/qLSsmJI+L5ETBFMSH3I/9+L0qutMFn/FL
GrgxSNJGonIJn7RLh3WIiqc6GA9655imO3hMbE0VK7kK95ULHoi5WpdRdCqT9KCezAB0OAdgDIAF
GT5ZDnWrZyJ4Ve3ls398fFw8yXMTbRQVY2iK4tTn9KFy8Fh2izCWncQlYf21e0hPkugeZffktU+R
iyzSLEVQlcP2dr4VMpAmRm7fsaZYgffVKlij4Cx5kJVRxWm0GPjSh/Wkk3AYRTFfEMB4WBVVcI3Y
EVqwa/IUF09z9Fgkg7dqH6+HftFZqVz2gVx3WdIJn13h3Ei5i4dAYIKdJkRk/i0AqHy2H0StDkEI
e+He2nwJa19qcZf3yG6H95V6Q5e7WdjDFriDysUTiitN6yKEr85fA9SuocNJ8Z5i5OpijlTRgrhY
oll5aSY1XlLaPKPDLN2MS+Gr5hRcPy2RGeY0m31LlkmXqxTwmkW5tc2BPXA68OBdNyJybS5gSFM3
Lhn4v1w045EuY8C7/48W+PgACXoJCkmANUQPWfVOEekZ7zUQtgFI5UKBmeeg32bEVTLCrAlKhvLG
DHUXIiRCUlRB7vQKVGXLY4bJG4RX5XPRB9Y6OePqm8O7cvaun4vg8HlslRRVzZLMyAKHnAalorvm
ekwzgXiK6Nbn4VVTZnfq1ONs2MQyAVCR3k6fmfroS4P6DUW+7UHx8KpxsEsjXXAHp/Rp6RwpvQXI
4Pq2CdyZcHFgASVMnBgAMEDeY+nv0/j4336f//QBALJLJuAjgyG0MUqozIgSB0EoI9xnb5R2Hg0Y
WnPX++JXfaxBPwgBAAL4KKNXFyZGInNcAOhz6PeNGnCcjKlFdWM3xUPAhajnJ9aGlp/+2/5xwcCO
lGGm+MdNJH8wPxARqlJ0w/EUTfmotbbEgkF+ZEWN7gMUpNwq1Igj30cExD2yMzF94jcMj5uAoxJT
1UFJZfBP7Lrs86gcIPpVLe8Lcidlx044MLdTV/7DBufca90AZzEg+sihfW8GTVh/1AZ/COjDdEw8
6g11eP209loBf1jk3L0Ek6hVRfic8rPx2H9n3hgHNNSXI2jlfgt6vClIbDaSc//RMrqhj4Bi6c3D
aJzKqHGqN5X1tqfFOX07gexpSlAxz6b3JcCx2lMnEpfdj62bhXCuXsuzXgBXiVlkj3zS/Cpcn9im
6W4b0kBU3N2Nextj3B1oLUoKEC7u8F77vvbvdRFl1O7Fd/l9vupvIX0rowT9GbpgHvjX0ipOo2AU
mTjZKNIeFNniSnflUCU2FFyQL0YPdfe5S79I5PO6Ok37putvsyoWGzcZVtSWajsPOho1j9Yp9yrX
vLOe2TOpdhNPRA/JHPfVi0XRLdli88jyK4gbxVxUPsOxs+rnID1pfYkCvKfLorG8vzjexRC3Kmro
lV3GMPQym+6mz+rReMYoLahQmxsRhk60Kq6bUdJSjeYYcgG0uqvyzNHiAqAwLwVM/3os2k2INtvH
BT9NkmSpwIS1aysfYuJl6DbXoq6TyAYX7gqTROtYdCiCuGxMLnYh0Rx5GtSA06+yF91kCLKdqPMk
MsoFvFWOyaq0iEX9mt1L0QQF9OYIolfRi3n/9ri4BRfzNEmNuloFvEeK8U7/jaaTH1pf/bT6kNPy
MsGB7Yekiz0u/s2j2udol6NvvPrJUDk6pnivu8Ru38Tc+AQX9bLYlonJAJzabX5uj+DkOLSFA1E8
82kNWa8Qwq8Pi7BBvltOv5jl5+RyubLWuGH9XQt9yD6qQnmIvtJEPpIq+5oX1Cul0UW6+7WYSgE+
QbCr/IT01JtFlEdoxUPDbk0fVfX99T3d/31b1TSdoLXFE1soSd0YyQgQTNc/GUrjEPrzuoG/5BT/
WOCLtUOup3VcIug2rbMG43G6Tb36pjjLR+Vkn6Bp8lAJ4vz+F3axyF0oKegSNC3GTdzItwkur84r
S8HXJdi2l5i8uUmMFYpBlClup51+7ErTn6gIcC5aBRdpbXRw6jFizdXysyYZjjR4VSaYXBMtg/3/
ZhnWUpeT1aE3nSyDY/e/eiqQJ9jPz5XLWbBVbiykihrP2QScmjI4MXBcyCgr136aPi/3ybH8IIVj
KDvWnagcu3tNqegRGRpAJmAD+dPsoM6JHRE8qsbGfJz76aaZFBdzMoc2sw9vcfCNLS6gK4qSjbIJ
BNF0mnwZwxT0Z3t4Kfq6qpM+DgehItfusW0scqF9ziJIoYEk301t50WuE+Wv/tCkjv7FcCwQQMen
8i2dcXNjkwvvkVo3w8KoaTJ093pMqBimhIFaUX1q1+s3ZrgQP48rQIAFNlPRnqT0Pm2/y1Zw/cAE
u8eH8zgFuUDSsxJY/W5MP5XqW8LPZQl8yC6QEkk1BivcrE/82dI+km51Z7sV3AyCneKZLIzCWDSj
QUW8lAILfOPlnSQLVrJ/4W6WwsUgORvoIrX4jKzbCRWjDlSX0pNxlD7QsxmqXn7CM1SE8xAdDxeT
YkMdxpnVqIrilz2kjtGJVsUS4leZ+WZVXHBQ5SIeesiZQtiLAd66UPL7k/G8+gWAF7V33dv2WzQb
a1x4qOY0a1I20igd1oBJExZuF+R4GUZOCvZqITqM3W6vV2froFrScau/6uxJtUbjGWVkCbhBoC/W
g/FQaoFysoLlINJ7+8vqLta40yqscqFthfpLyWafCzx7bfQRi3P6dQEJ4puUu01Tvdjjzi7rWjuy
emQTTKdeAR5ZD60gC0QTgPv3x8UMd2hqHpHJjlHyt6rvUI4vhx+L8SSJ4MG7L9/NYvg43kMdYVIw
NdErH9TpkHX3kYIefeZ0w483eeFlQVz4niO9LawF2YSWxw+yVr1rMuWQmnnhWBUNSy00MPeqRd5U
yLflUPhDp3xVrOotaRO0g5FuAuCq8twWJZXK2KpV5IJNsFYPiybIZ9jt8Mr3L7/Ph/ZMMnrw3mOV
8SIdEkn6nAzrUVLzYEn0EMroLnTfH3TpbbfWxi6XcS5JUsiUQV8U7YeivY/TY2S/gfLHNDc2WFTb
ZFJjTnQaa+Bq7k6dzx4/cVBUQeKubvajRQUjcmURrffuFbMxyYX/FF9aMUuYyO+zylGzEP7jGPmj
wDVFVrgQMrS2ptm6iVf4yb7PIQiIdnLWOElonA3QgXq6a3VufmsLfFFkloskfQkka9mjB6vWHwjk
fbOycqJEBFURWeECyQSsnyxB25PRgo0xMH6NI8miap3ICBdHyng1+rwFum3WnrLp3YKhQyLKcnfL
CRtf4AKIuqpx3Up459bfpeZlWh5c6GHiGnjDQQhnQfrpChxj9yYjwJfiVa/bBk8WIyfqXA0j7mkM
o57wbsCUl376rfQgtLW/vIstbnlamqyDrUcMHsmIWnOPUf+zJP53S/lNPfLN0rg0t5lXGpECuykX
P3TVJyisjiL1nd3b5WKDRzHAn3udENjoU9kpmiA2ao+15VPQauiiNGf3wtwY4yKguip1mqgYCxlT
TA2TyZF02dWt/yPtupYjx5XlFzGCoAP5StNsJz/SrPTCGLND7z2//ia0525zIU7jHO2zIroEoJBV
LFRlelL0ct0rGBp8hPi/D+pDS0OU9Hqt40VJ6d7MbrCnuveuWxDtG4d6aq6EdajCgkxdC72qOsCo
aHZWtG9HEfmYyBaHfVWmSGlNkByW877PjpWaQe/pWyvdGKQUXafNtHd1RBzg9bXU1EuH3mbZT18Y
+YSJsiM4YyT0TgaecJ5LtDQO+aqeJHrbI151uwzEavF+9PVTeMyRHqoP8RfZLd28sNuT7l4/vm0w
vDgI+79WcTJXjVpLNGxpsdwW4LmwrKdcF3FniYxwcFGQUW2bGtBkyA+VfC6Sr0Us+L7bTq1X58Vh
hJKOM9UUTIP+P6tQWH4bQM7lsHlyaO7191q0u7532x98F5t8w4NRVwTzkoDB6Cw7f2Bu5jScmMK4
MzntQTlZ9yLmhu3Xi5VFDjjGfA60GPz/APnZY8O8WfWuPsxUbvvvzefi8d/ewXdAgKoYD5zERLKB
Moac3HfYUUVE1SlcFAchOo2mOA1w1aRTiy9MVqg2zr3L2HUjT/QAJEBEvgdCWtLSUBrgvIl+HrOR
bRIKXFFkgUOOypLyOSLI0BQLxBqRnYaC5FZwnfgeCL2R41aR0OUalXcJOqw1EEOIPrZE90nlgGG2
JuiWGvC09hjc/IV/i+V29uIke/kUPIpk7EWL4jCiA98xpRR1IJrELyZ4y2VS70rLFODdewH9Q0TU
ZWKYikU1yjcTWnGIiVIWQ/7S3iF77cAo3zEKf7iODpsLWhnivkDKoAwgEMG+9fGomT/qk5MLn2g3
XW1lg7s51iJ1cdjiC05/Uo6yVx/J3nTnn1ODgglroiWvIko9kUX291W8aPKEDskEyMuicxA9Kp2A
xX7796mML15UYzSdczulU6MhMZEZTeZ4Y8T4TDMqQQ/RZvJFwWMHxkjG4MxFCqMrmxLBFpG9OEXq
d1P6aQVPxSyc0mOb/8HTLnb46NCGbdENBvqLW49AKb70zYPU2qx/TIVu9wQZToHHbe7dyiAXHKyg
1CQCkRhnmk/W8tAkP6579DYmrAxwLj2mbW/oqQEyiX11Vjwma0296bg4sgsmUVfE7SlaD+fdEbh1
oNerovkKxO7QrLQN0YTM5h1dLYjz5nRclGFipFLNeOrHh6l6IbHA20Qm2N9XF0aBjHELsQLIMS61
l7b6rqxCH7f2QXA27HCveRuXQM6hjPL2jPynKW3ZYxMDyk825fqu2v5VYGwzOV7tG3dLkWlR0Bui
gjP9GFx9h5qwo7kRugAgaChU+RLtIBcZ8j4w02SG16nLrUl2QXuce8EhbXoaBBMxlWkosqxyhzRb
ILUJNLyjpATjPt9V0VTRdoqzMsCdzhhPepRYHcOCwK/RTdN8ZeI3rLcgq+1aULPf3LGVNe54pEFt
y3mEIGg8PCPUuZmU75o68z/jBSsz3MGY6G6x9AHRJ8EFQomNaT9bz9bN5JWQUxX1YooWxcE2yLfq
YSrRMRFZN6bppfG5TkQJ/WZouKxIY70Nq8vayG2RtS1skLt+ttVd7h1Kp/punKvZyQ8QII2O0bOQ
vmwbV1dmOeAOBh2aPgBXfGuafnhq/ZJ6McjJ5bOCRwGi2iIeFqFFDsmjujWZoiyey/9Iv3UH9dTt
55+tq/zQdskRow8/Ba6yiU6rFXJQnoLPCbKk6ACYj6Cx8TDj6mBMJD0QD/1+sn3dmugUOVQPaDpq
mPoHeVTrdf0XXXNAy2uHw2dSldWaONBolQ7cFAMe62XrKcqzXSxUfGP39AOmryxwqBG2GclAcIFG
TFmzw+5Rn89Gqx4nyOAKp/e2E+OVMQ40uqJPsoSwUpHPLjMbuzVt1Jf3otei7R6XlSUON7K6TLp2
fAfDydUcNEs6+U21nxxl99w4Zigc7hfAO/+Qghe3fMkm3C9D2WUdhrmlybnucgJw4p9S2PztOGms
eR/sf1lTO+McvGREKDgmssMhRV8QJa9GEFrrjZd8YXxQiTvZRQlCi+wluFPRQxG7QqY+djuv+CH/
eJ5PFeTqWS0seB7c5gDFPjvFs6x1w7qcxQrGokVyYGFVxVAqKT4FoVDk1g1egOmb3PYCsBdZ4VBi
qOcQxJ7o5pmgsg4eRfM2TUT9PJt50sXTdfY/rOLJFKPdTZnxsWlCehmDleGxOtFn+ja/C46LyNdE
qK5zeDHJVTRnkw7+ceqYx/zIZiNMJs3wY3ZDlpkJPjhEaQ3/tWYMOQivGvTbMcG2yEk9ecQHjmGz
ZwAq7FQTwKHO4YZV0nyUUrhh1EDWepC6G0NBoltWnT0Z2Vvdfr1+qYXL41KOwBxbq2iCGs8cvac4
EoAqcRXQ6GKC+ihkgRCgFE/Lmg9yGBLaMhkK2WEEYrVf/ok4iTdLPOM8SPeGIOsVATGvDZFGed8Z
DTY0/UVrN75dIM+67OfX2u016IewiRqRjwpuHU/VWiVpAoKXHg9jHZ5jy+nLGIdOYUpP149OZIaH
kLigw8g6DucaLdEUDzqeFIha8YX7x0EITbso0Co8EnXu7IARxzPue90pR6ivzC6jZR17kNsLshvm
dFfA2OAwxWpArKB0CGZt4A3o55BU14prO+0xUxyiTXq0E/Vf7iaHK7phZoq+AJDr/hsYBHSr9Izw
Uy8RF6w0uPyjHxqiDuwTSZ7inaxFd61u2BlpBE4v8gwORJqiM4OJIPMFiYSdIyHI+8rulH+5Yxxy
JEZojTSBZ0itl49flpDYRCq8604uwnueN0afeyOyEgyXM6UVvJMH7pTbGfA32uegLVWgwChwPgFG
8fyeZmOSetTRJi8vNyHFsMvz9SWJfp8F1FXA1Kq50RVGRGAuN0FyWw+C2rzg9PlBtBrsdF3K2qvn
YPaa+mbUwUAm+jAQGeFgISKZsYApH8CtP9Y5xuowC5SJwEe0U+yfWO1U3yUR1QJ0MchtYkeLchMU
gSB9EZngrr2qSLEV5iiUzl3jzEr/1tXlt3933tylt4KwjrMCvbmDdAQbjl1Ps8Bj3/seruAl5S68
2StBLKNfwQF9O5h937tlosKOj2HpxDeaO+9QhXHiwp7bU/r9+vJEnsDBAKVZ3Bg5wlBtnNBhcBjU
p4z+y5DKT5/FbZksVgOpSGn6Osx/ytJuWErRLrKLd2UXecq5MMDkYZeipNSBlAkaUrueepUHmWNM
kQCzp9frGyeCNp5xbuxaSa8UJEOtN0E2PvbKZ+vWcPOD5Dc+kWzRJjJfvrY+LmEoE0LHeUSxXl4k
W8LKMKlVYLZcExQNfpNTonPORJnR1GTuC67TqzAMOkSG1hveaWJLP76pmFrbDpIWgkLgb7bxYo0d
6wolAjmIooBphzMurcjJdsar/Moe8VjhpT/FotLLNmRc7PHbWJrx3MzYRiWByGLhBqL3p+0RCfNi
gQPXJCrkJJHRS2C+DSBEVs+FGyLvwkwJxIa1E/QF7MgTeQfDiI/ecTHKgW0lF0knZ/DzNDnoxU04
33XpXZX9MpLc7ou9wPdZlfGaNQ53k0ofw5oAsYzmnA/nXqohXnSql9oZhpuRvNbVYVAE3zqig+OA
OIj1oVJ1lJpqeT+kD2YrSIh+44nUMjToARsg9PunJ6amvIAMFyV25SF4YFJc5sE4x4fBm8+Zl/mt
INBvr+dvcx9SowHjLJ0Mc9Hgqxj5NV+uH9I2Xlx+n7vGhml2ZsE+MPJ2Nyrov8RVSuZjMyfudUPb
IeRiiLvBVNcx7q2z3Lvwutiyy/xmEnWJiRbD3drcKGVQns2YwShObfwzgSC01h81tRGs5Tfgd1kM
O7UVHA3y1EijgV3Dmx5iceoN+2rfeAzTw53oOXTbmkVUy7JMvOnzLQwhVAO7NEEM0Z/IDuDnmvd/
aeCUd6GQ/IT574dLuzLGpRmpNFRaraqoANLcDZKTUTxr8q4yT0P7XZ/9efrUBOnKIHeh+rruKJ2h
ST6Qc2851SzoMtm8QZff599C+tYIw7wGIhAFmqx3qehTYhsRVga4KxTPeRwpFvKWVreRHrNht8QN
3BIqnA4Y7l/FguGbfr6yyN2lqtMGHeWc0Sm1Y93f5L2/pLeVSJJ188aurHC3qTOrqqkHHExXfUGX
RFXNtiKaytouPayMcDcpIqUVR2AbBvc12bWPbDy/2ct3WWaz17fKn8HzKIDU3xyYqVBiqYSY/MeT
1JQZLfQaj0bo+pW9zA0wbw4SM4L6VAleFFcU7Ldd8GKQWyQmwQqzAsOfM8s3yfxCdUGWuX1Sl9/n
wnqZBGpWUXApzNneCi07h1wLFY0CbjMwWRcrzCtXoKfUi74YCVpmQswxoREkPBoqegTzA9pAaltY
RmTu9RGILua4SI432SI04ICgy03ue99MbLQkonVV9buXBtIA1r1leNdjlOicOOwj6DtRx6aCWH22
k5MXLRV8iAo9j8O6MSR5NYGMwpEaENppHgbroHfslsRFJuswEUdFJFgv8A3+q4r0dZtJFLdYa1Xb
ak+S9dVSRen51lcVyFTQSWHJOjqeOAhsTbVPVTYmykq+4JtDKtudwkN9YPoe1pfrp7SZOpsyuqpU
k5qYE+B2MQzANWpU2EX1jr27tb4GLoDbeHSMn+gZ8ho7da3DQD1NxFqz5R8rw+9Pj6sbkMdoU6uj
Blyg0lEpz71xuL6yLVxf/z63jfNg6aEqI38xDcfqBnAZl3ZkUTfAQOR1S1teASVeGfwGiqGr/KR0
qlY0ljK0aSfNQxxSWyJ+pJJ/aYQDDDL0WlYVSPnmtnGVmByX9ltSj5+4tOulcDgRWhB3T4KJ0Tbe
ydNtNQo+YzYPZbVVHCgYulLJTVei0NqA6hyy3T9G41GNBd/TzGd5tFuvgvNppYfYdGAsIPE8dniY
ZNJvBlguP4WqKzv8A2+s1YEVTqiFxZg58Kwd+W49ktsms1nxCONkt7KI+WSzu3xtkvNqVPnBZNEg
WdbegsqpQDs77cljX4Ndanx/XahP8oPorXfzql5OjX/qzYY6GIoYaWw0Vx6djLNa1/71O8Qc68qR
6Vx+JGMotShBq+bQfDpaGgpyhgzxnw4C2nG/HydDED1ES2J/X6EPkVO1NRhpR0oOqnqnxa/X1yP6
fYYZq98PpknJp1rBlklHQz8bomEy0X5xcLBAjxla8XhEhnqdHcmprS77tr+tjWe1/5dL4TBBHfSc
GAXKRWZanWWpxABe8nx9tzb7TNZuzeFCYgxdG4LBytHtAdJu8TH2yZE1K39Cz5WuDXHQYJZL0TcG
6/Tuz2rykCq+odwGy1djEZF4bn5pmkRHx7KJ7kH6nr+sXECq1YgOUonqoT9hah3iYI9DaLOKlLzP
fFlEiLuZ/a/tcS5dZkFbN0zMkH1HE9S0Exeq49V37dDvgjvG7ENiUa6y7eaXNXJubmiRFCwSxq9p
ZFtPQ2mz7/fcJ7chPP8b5OTAJSuaOt2OIRebnOvHhR4QlIFRLMUH4pQ+Y2TZHtSHYhDEQuGGco6f
jpWuRCVeU8IX/UdU2ayvJvbRRy89a38o6GbUXz9FBmAS0zQx16ApMl9SX2alCEqwraASPKN5Qj9J
t/HNjw7VkHwXlc6nhjbX9riv3wZ3Ohx1rLE/kswJ/GrXfcfbkfKUfMO00t68/VQRf22RQ3q8wJcZ
iVFCGEI3SG3WAcOEiJfbqNnNO8b1J2oS3fxSWJvkbgZNJDUyKESwk3N6q+9Yi7r2JT7PO1bwpgf5
8TqabV+Kyxlyl4Iie+8KGb3JUz2/ZVX12mqVyDfZuXyMlxcb3CXQ8fHQLixt159YszUqpz+RdqDn
XtuLx6N+A2UXa9xNkCmVhkYCZd3/P7yYr/N952mQOm6/yp94jF+fFhcLzCostHRZMCOjxHY7PSxJ
a+vJy787Iy4OFMkQNSnjmqc06J5KtB6+hcaUi+Y92FFfOSaLVfVXMSAiXTpoMdI1qXKT9A+ptknw
8/pKtr/gLpBhcSkh2LT1rtExHZNZdv2rOndn4rK+6+Y79dSHSd+FTupKrrBUJ3Bzi4OOCeI0s6zh
i4Q8zcf8VkXEiYCPhY4Yx+CKvqqH60sVWeSggyra3OYywIq2h874QiXBVm5Hlr/d3GL2V6dVKakC
jjqzdtQQFFCyu6i5o827gO7+3To4gIByVt7HPUXNDFrARWPYNBW4twjyLLbU1VLCOFYSbWYjWWey
U7zwaKE3k5GphhifDF0RxG6mo4qigs0XbGEgm/inOSVG8q5UAIhEc/rU0yLFUZZzrL/lhqDguOkD
F0v8N1dV0UG3CqBDkM92Lf0wW4GTbX9irSxw96mW5YHUFRpoGI9B9mrJdvkwv0U77TA5KnoCnCl0
wsIWzbGLFsZdp7RejJFGgApjiHdWXD6hr0aArNsZzWpp/AWq9cicJnSnM3VcKJZgqLYfoY/LRAoT
MFFZ5+DbdVffBECMBOsWpipN6Mf80zEsZRin0ARIQCE0BtlQelZFRHUiE1y8CPo6TZb3x7Bxn9Wa
H9RfIZ8guLLbF2q1EM7DU1LPcphjqnbYpbfknO2mfeyMFprhGUOdLhRz3XaHvzeOp56QwIFmGC3c
IdVtK79PRdKOv/GFiwHOzSmmAht5QUnYuAke9F39kBR27tAU6F0fBj+ZHDAaeNe94Td362KUc/Im
D+eFshfY2R9zvzszkmftkI423BCzlxCy6UEmLI5VzLE/xGFVMVRiQKBT58sL2iIbcdQAn+Qjy3GX
U1QdMSD7sGB8Jzti2qqa/OtLZQB7zSIXSyRCZ3Nm3MVZeyRgLdPvo1ixeyrSi9p2zNXSuGCCkbsc
XV7IZBCGMXHV+6hBhbb11ruYyd4vr0JWCtFecqGlzbJCajUL4wyg/EVHOQrv3T70M/tdmu5PUZvF
bxZo6bJqEKooJnfzGjNrSksHaGlv1V8vgrm/9Lvazc/sA7NvHVEPNPvFj2f3t0U+a5sHmpDCstDZ
YQwQ7DxmqpclX7K5cLPFq6RfI7TgrnvLJoapF4vcZUy00DTDfoRLdrU9A2U6XXaH6vm6lc22N3Nl
hrt+QVwvajJDlWdBsZ8pF0yV24/7WLO1A6v2K+70HBSHAEIgr8JPTdGucsFnSmNw59bYVevJ9JVv
0Fy9MfHZpyK792fMCkvISsKd8j1wUOQW3MZNNF0tnLuNQTo2xEriyaHqn6Ua26V2EGyt6AS5a6jo
ubkoJQqYySE7y7mbvcYgatHstrS7X+pRcdun8SRiKtxMu1bL4q7i1HVJ2Mi4Gmag20V3iMPEjtUf
1fBNIqPARUX30OJC+TCShY4Uxopacsu6upuo4puFCUqL+ake1WMghR6umVuWD7EeL7a+gMR1zJ3r
Oy3aaC7cy9GcJ0nS49+AEhMKn1b1IpNMsFjRxnKYE5UBCjES1jrWqa0MHvXwTFvcjsLh0s3VaExO
VDc0S1Y4t9GjpTGsSWPNL9Ou+5K5uZ8+hJA+Lht38tictn6AUuv1Ldw+SrBVaxSsFjrlZzyMorBK
KDpAUySzey/eF3cSJLIxoLBTHXMP2gv3usHN67eyx+EOxmctjAQjC+yt3is0Yw+FDO+6ic2NNGRC
LM3AoynvnXozyJIao4m7sUAVG3mQ24Uagmjj2D/6ITKsrHDON/XBWEs1RB3qX6OneLUf+8nLgs+C
3A2FKtWbu4Z8xQIlBbUgtox/ZvUNp8U6KRZdwlNSsx+0u6oW5LSbW8aoQC0VvOUq3wqVTRgtajoo
YKRt6rXVOQ4mL/sMlS+KmX8b4XbMXEhbaBSv2WDXsFv9vrRAfpNbgoPZzLZWVrj7Og5zI4M5HpVv
xM5mOlMpdOQxtjW8L1/3M4ElvgNqJlVXqQTM6Gb20huzTZSvvYI+F5oKDG2e/mVJfBsANfJQBbkp
ipbmQdZTu66+Xl/JZg/K6mg07laORdtkkolhx7FyioMG4ijz3ozs4I6VRT/3WLpaD+fNakyGtpTR
VzMRd/4l2alnHuof+k30jTUnFc+fwpyVPba/q9tjFOUQLTkOSiru4uCntjxe377NELH6fQ65tT4b
rbYEhsqt6Rrhkzk2dqD8WhZ/kQTJheCialyYlyRSjnMKVzCt+Ny10UFTs+8YLxY8m29/Eq6WxEV4
a9bkeoywpNpLMBsPWufUD73cCUG8ld6rXvokqhuJbhOPDgkxGo0pd2G0J9efUCKdh2OtCIoQwoVx
8CAlWqZWcY7XZYDpAaptYHufdYeRobCu93SHBi/hbgochK9UtRrV1CSETFjlqtBXVP4jEktvKQSo
ml9jyXJDdtUCZxKcJFvPhzB1OUiePx163MaYhuiizA5QeD6mPlNtlfeiOy3wS74vAP1XOelLPOXo
WX8rY15Ta1Bc1LL99ZsmQEL+4z2ZyilIM8qc5K0pb0NR6iD6fQ4p2kUjoHUEDi7tfgyPQfgJmtwV
zvID3yRMk35gytdN9tZOx1b5pfSi11/RUXAQMcsmjRIdiUmsHDO5ccramxBp/91BcPjQ6Gagme/U
E3XjyoHldJHgqAV48GGaO5ZTOmYQFoirxpGWzDH7wjFa9IhFgvAqssRBghqFlZQ1EEcKytseyoSL
/C1S8foYiVqyt5NtU6aqrsqqQnnBdapZBVF7VIIY5RfFQHB5YyHbTg/RvvH/i3HMTVdY2eNcwcCn
btJRkD71KFhgXu+xGWM3KkQcryIznDMYUiQhq2RUCeis0m8Gcpj1z9T6wcgG3Tlo6mEH/xnC26wx
MRiO3FHTBrudJ5sKlVDZT3xAypUJ7u43adiQ3sRmDbvYAEJjwN5BFnRQfXoEszsig/uJO7QyyLZ1
lZZUy9AmBfo00Pib3Y9GeKKxCAs2A8/KBOcATVWW4WyhdKy150B6servhbwvKqcRPj2yDPHa7nE+
YJKoQ2M4ao+s5YTJRkY7A90mIFTBnLvo9W/b4S7ewOUKBfRGJBoymlOKcS7ppBYBFH0E9PciIxws
9B1oOnUTY1YL+Zkrfmc8zOXrdQ/YDM6X4+GbiBUrDMtIx/GA4t7vfXTLwNc6X8iow96WrxwO30qi
m8MgaSES7mIhbj64E9plMvObqZyCMrbHbtoZJfjaVUFnncD7+CHNrujQk12iPhNXt4pxG1a7Nrqf
S9keQDV9fScFh2Vy+JDnUY0RKxRPsuyOyp7R7rv4x3UTm7nB6rA4fJjnbAgbfLo483ITQcWC/nH9
938THf72apPDg1YplBk8X2gpf8ve/SFwLa/8g96wJ/TxJCqEbr/ArBbEgYNeUjmZFDTAGTfhreJQ
tI7QWyhJ0XfmuXzX71XFyYXFXwHOmhxSgO+wR/UQ0SI5kx8NmOHB6AuKFsvRmsPiZR59FdVGt5tW
Vivl8GIqtTFODLRlK74E7VdwmNxreK7Tnc4Xy1yzH7t22TjcoIGlZRpjkKV16yOXdAMjfslLw1ti
hBQZ/E9JJmq+E7g//0yxFCWUfijIZJWHeba1o+IY6FCTHjHaYd1YD+V9/zTuRcpwm3mTSQ0Zsr0y
ZCW4lwpTJ3lbKiirmPNdn98XowQGTl8Wv2tt37yLIRZ7VoEyC+IuDyMFUYw6xrEEb5EF1gxUdDzD
ZsxFaHN6jDpBdN7e0otRDlGsJS9ylaCOtKSP2nRsmh90rgSoJdpBDlLkYZIIaJRHJ1l2NT2H0XNj
7MC6IzAjWgoHLHobmXrRILOpNOtkBckhtsaveh39vA5gIjMcnphRqUdpjChjtb6p2YTEjmROgrX8
BiUv58LBx6hrJJR1DHiPxx5TZlBucakX7FtX8lmLqWhKVHREHHTQUk0mk4nWF80h0/2CEG+cz1NW
CNztNxh1WRcHG1lp1rKy4NNw2JW3rJe/31EfqlYYyRJPowpWxRckOoT7RjdAzalUwylViud2qF1i
1vs2kAUVF4FX8AWIWZv6ilLAvQQ9WEsBgZ/+sxhE8V+0fXwBous62ZIzDCvlv2aHhRTJI7Kj3jBl
NdD7i0KKaFUcOmBeK5qgjICbK71F04scv0njl+vXSeTpOocOWm3SXO5R60N707saGCgu0JA7OdU3
qHS5474VzpSwn/wYu/52Qr4+0ZCmMiI06kCxYH7Xs+9vwqMODmfrYXYzL951ggx4u/J8CSI8J11J
mkGlEiDQMNz3GZYTuVUnj6ng/Be6i8I95dCjXkAo05oIJe3sxGhaPcYndON7XXKkN+mZQUi//5fH
yCFIOE9z2zPuRzTG/0UT1z9Lj9HX5peGSSTQWYoqqSLf5JAk6Se5VmbUM2qltLPungT3kig6ijaS
Z6Orw6Y1hwlgP6ONBkoTRzzgN07rjojHuSsdrFgAkALX5B8qrb40q0gdIGyu7ALjpbFEkUWAiTz1
XJ+xr8oAJYYh9Fv5j2Kc7VLtoNQuAMTt1ouLyxscdhCjKtB4B5eX/f5XM9rjUXYmd74pQZMNsr1+
17sjSsQYGxNVaUVL5BClImlr1DOCWRfcNXplz2gNUOZ7JDb/0ul5FjqMSxjBLCFKKw86lE9ap3Q0
EMs0Xqqg0C3voQR0/ZptOj1ThlcVvGWb/PBqmRJpnGMU9dvsKRnvtfjZnF6um9j0wIsJfkxVDetC
DSg+AOUAnWmN5qmdaJZrexWaRi0CVRVCOXhS9KKqSYte/rxN7Ug1d0bUu0Y8Cr4XRGY4SCrbrgkt
JkxTmu4EGo8JM8W56NVSZISDIeiCYrSuxHeQFh9a6pDxLf4UgaqJT4//7BdfQCnCIp1MgzVnOPJ7
vIqBQ53NZufjXSQoCG2316+scR88ozSYFjpb2MVFAWXZMZH7ZKfuQTDkjj9CBBK/3BV+8Lnc0MIi
dbS9QYiUbfXqAyiRg7lKCTuvCIM5TNeH3man7MXywRvriyaPtg/uYo2hyMpaRSx9pEzz1JKCPSrw
+2TB25SsCt5CeDDCBynG7xRQ/aCpwdL466SVZTrlaWa5SgGmtdzWpMROuseZeNevLXPmdU7zbgck
L+ipIfJHmczJrAxpbgbJrdOvGfjTyz87JbfLobYtyVMUAfLxIMFZ+5BZT3OWVV0UebFpHNQsOc/y
4lxf0IfYy9vg/JBEMZiYSAlCjad3guy9dZtCUyq51ZAWFs7/2lX9bk6DII4M4Uhq8XUpSqD+noBO
xAuks9qcLDDAixT8NncNDAe6AeoQA88j/3Q5GhS52Te55JJG8XUMnZuaaFpge9dWNrjgZ6jRNMdT
JrnRoTuHJzaikjqGvfxiQzHiTyzRkrg7S0KV9fC3kmssd7n53AlnEtkpf/Britc8vIhohs4nREod
jDM0KSw3zH02OheDzVnCNOlOduW96K2Cx4R3H1gZU/55QJUKprpKSyR3qfda6ibx1yoRBKUPT/O8
Dc4JMkttJTXDgvrKiX8VB8WLj4E7GG7wNHkJ2Cf+i25wFlCvbSLvFEVTa1S1Qo9NG4Mv3Y49yUuP
kTs9ak9M/r0GoI/Ujr9ev8Oi/eS8w6ja0pj7IXDT/rnoThl56ESEuZu4tzoyDsZVMqt9PaSRl5aJ
jSkjuzXvKfkSoFc6le1KEgCfaEVc6tI0Siz1JUCpiFD7ob29tJ2divgHROfFFr2KTYZUJnUyASiG
OXVk5aZJv0rtbVUhhxW8OIrWw6Uvy9C3vUlShA20xKlq4JmZuZ8N4YwRuzlXPJBnomtbcFSYXRa4
WWmzyoW6T31MQTQYqcSc75+i8vtm1L14Bc/QS2RdCWZ2TK1p+rN2TCUQAaMorUN76rqLbwPuyhSH
GfVExgWKKZLLODEwj6Dug0NzYvzvw7fExritKzDIP3NxAMI/EjeyFGcGhUFVImeqtJizDPxZwmQH
UR0S5X+QODrmUvilQU+EwLYAjSkHJCRo1aHL4JjmjXbEDI2PMRZ6M3jsYycU0WgKbgHl0GMKy9BI
dKDHYN0pxte0Uh2DeEF+KkRdGNu3AAEGUniY6eN7aaNYmvsyiwPXlH1leJXDbzT/dn3rNgMlm3H/
jwnuSo8hJOPQa4GMydhNud//ryJef3nF5fe5i2xZykiVOpZcXfvRVTZVBzvX/U+swQTpmWxAWtng
P3fVQEbte2C5Rb7r9KM1iD49Ns9hZYAD81QPG1NdpsDtj9WBuOkx2XUn44wZLerrjraf96aX64Ib
vOlmK6Ps7yuwVSPcqJJhRRlqTl54cvDnjCacAL3h6tfrG8gO4QMKrkxxTtCPNI6rIIk8zY/35MTo
WkHVKuT8YD/z0YzGjojKoOLgUozRysDEwoYW+mR8W6rKmyJp11LlPqhqB7LV+yyaRMiwCfAm+KcU
A8xaHxh9rUEZ+jCtELJ2jIwj2ynJ+5wlE8EwHkVca9uOcrHGgW7WDE0Qhb3kVlZnG9+0sHW0QJCp
bd7Y1Yq4XYxDra+zBIdVd/i8ORER6Ih+n8PSPqZ5B20NpM7tjrb3mOK87mwfKnDvkLBaANvElWNj
FFWywPqDTfoRvgx/VGemYAqKxBwPBrOE+huE0VMhSZToaLg7LJNRUsYG4QnD5Y80e657cMxLpQAq
ti/txQG4S6sHtIwkC4Fo7oF0wUx2fSvZ5dgSOy6J04b/61MIv5nc1R1NZdHACIFlZUcKnpDel8vP
5GKr8+IgfKqLQg5jXKF08Uj0JcrtqBX0qmx/fVxs8OWICWS9MAGf6P4IwQxCTymkOO/TM+Q4neCk
nDJf/3LdDQX+8P40svJCwxzHyKhwUhJ5qbUnzboxBkH374ceD+5w3p/NVjZaOVeLKcZVzTJHOWpe
7aAJ8MQqZNINK9WzeoEoxRSti4OHsG6jRCMIhl3kVeMZg5OF5F/fuu3ccnVaHESEejdF+sLSrcke
dhgi9Njn7/Sovg0YXRTr0ggg6X2fV/sYj9AWVNk+oqW5SfZ4Ar6+INHv89gApj1Uk1FjyTUZoiCT
O+SGIJpvZv6rLeOAISAkiYJ3dwsTp7VupRDU1IM/CM9GEPAIBwi072hm5uwm/UUjNJ20e+rQN1at
lF5FWb9o5zhsUKYphNjMGLhydDS7YyeauPjwssxdIX78vopIXXQUWVDnkp0GPxv25hfVZ+HbuhdR
2m4eEgqi4N8k9CMNOsbVSVfoMJaXP4hit8bstPL9KBKK2wwSFzP8Ryfa3OO+m3FFpTg+RvRnmEp2
P+Pxc8C32hIKh/03XWJlj6tYJktEwWVVRR57Lax2waGC9hFesgPUVzKMewhcfdMnUPBFrZzVzPlx
NlDIKTOYpQI3HB9D9WURpePb23f5fc7D68KQ4qiEh8dq4Bazdh9WENQ2Wls1Ldfoc/c6OHx4eHh3
wdV6OB9Pu3lIGhOZg/nWgRMvPf4ZfIGUj2bPO8zYQmyMvP6v1EucSX64LdTL0cw6VM37ZK8rXpIe
hQWqrVMCVSro3nXVAl80+/sKUzsKkroshBMmfa65Sp+FdqT1hmDztqLR2gr7+8rKEqstxl9Qxym0
x1rdtdJb3wnyYZEJDryLBeQccQ/vTuZ7pXao8Up7wSq2PA4ccIZhaqbxkZvXkMOMyBA9cZNmimy5
Q6kyO9ZT+H1o411v7gUOt3VfV+b4ZKj9P9KuazluZFl+ESLgzSvMOA49KVF8QcgtvPf4+pvNc48G
akKos9TLxkYoYoqNrs6uLpMpWEI9anA49Vr7zqa/AK9HsJlOUHCm5TNWIXZpjoOHLJKsuVdRNMkl
NIFgKGtnePlB7MAjoTnlnuLXWY31lvbY8hc+EWd+CRJdLC9PMYqRPiUHEKTvzbP2Gn4qnt4ahogv
uu4iv/bvLZ5ZWKySCAGsjP1TBMP3pBxY0Zmp5JSd8m177xj28E/c5dq4U1VafZkmETL1fms4hYU5
t0+5le360R7Ee4uShqDWxZ2uREEuNkkLuL5xjOZ9Yz7LBeH6a1fickHc6WrUYpTGAAlSOaztOj9K
1W1S3BoxNSuxloJY2uHiI102E3S6wiliTMrlOzb4we54qgdjNXRd2uEuD7OqZmOug9AT9zP4uKq9
eae74m3nTmcMAHri67Y/kIeLuzzkzjIymVUkQ3Bk7ticASt8zRrE36FrtTOdv7PHx0tzbDVTVWJ9
1fAmBpvsEZQ76MMDQ0tETsYTDihz0GGVYRnUPtw91wJbrE1bnT6l5qe/XBMHGLIeRV02YE21O2G6
JfHqb8gdOSxFD1riz9vWCEeUufeTnxVpWWlmgFwY261k34FETyZHNhkQbACFzAFF2Bpzktb4ckbY
eaY53Yl1Rbzb3+6JLRscPPhqAnBo58CLj+2RkW32YHjRcarC/fY3o9yAA4lsmlQ9iPAeFFvVhQKU
rfd46maEH1BWOIjwK6i4RCPeGnL3tdKdNP/RCEQsQR1XmYMH2Rda2TQRr5jXgwdC1L3l9CeW5GX1
T+qwUq7GYQNE162sm+EDk4YbtztIxlMcXeflp8Y4FdNNQkVK79o9WVi5AD+FlXAW92AjgmhMkZDj
B3/+Ia4yp8j850Lt7qr4eywH98jbOmWeHeomtAdZ/7ntJcwLNtxR4cAiLBWg01T5rmGdytKe9Se9
dlWqBYS4gRUOLJKwSZhqLtZYfau7F8O/anHzZqGtgfgu+LK9JCqW4VPaWtCnljXjxdid8mN00DG1
GO6aL8OOiW/LV4H7b4fv+C3kcMM3pyLuRfiMWaZODoJgMFKU/1qZjrfCIUeVgSOm6nAbT/dCZ/fn
EorzEAQ7Y14NJBE7lGWJg0fAocIhCOiP87hR4ZnGZNyOBbQIEtnd3isCPvhnqaQU+O0QWxW15edK
fgnk7pz0zV9a4QAEwp/ZKFp4/Crgp55eJZyk0fK2V7KOUpKMfktw7OgW36hYtlJQWgZ8XDScGr1w
kKOOd9E+nRwJ/TT0COMqUC3scYsSSlVtRpYXUcthp+ifG0m4mn19P5UCOPWGE6ZZRltUyo84xcIs
h4/CLJhRaSC3Hc1HQztKKXHVU9+Rb2DsVDWyOh9u3gzDOTVOitrs8u5GC+7Fotq10Qvkotxi+iGj
qcLvKBKjVYe8LI+fC20TIUEjKCtbmvtcdCvpU0t1dlEmODAsC7VvuxqO4guDXTb7Pm3sNiVuf/Iz
ciFT2wyq7NdT4PUIcNnwjPaAjMIt0ygXjuQII7UmDgHFcAhAsYBGpRAUferPVC9tRSfC6FU4WmwN
+xsWF6VfRVOJKSM8GLMvsfFaaf9sn+DVq3Dx+xzciT3mjZoZW+9b0wlqpE4xgmIBom62onwIkRa2
uLApL5Ki1htAaxqdyx9dcQ9G0e3VUF+Lg4dZ8rXRFBE0+Q3IIjoZsx3HbQvUnnNIEAJs1JkFmIng
YXLOnHdpTHDyEhjHD3EO85CYaPJFV4coOJVwY+a3Mog7ouFzgIa41uvCL9trWo/GLhvD84U3RalX
g4TWi6DeqagOSVf6Ma13xTH3SjJEJ/aIJwnXwNecpQW+4Gwd8ujJsGp7ezmrcddiNRwI5P2Q5glr
/zF6yKn7r2l18uuTmMTO2J3TkXrbMOR6F0wuzHEoULVqh8lKlGzUa0ac1+zrQ3DsUC3EqBspH0m4
n8XBQVPqmVBAyMotzefI+hm351km7iLKBIcIsazKUTuFCICq62TcF8bBHIkq13ruY/HNOCSIg04N
sgA+IEl2y8IGlneTHkByCmJMzUHD28duBk1TMRmivlfkMrPS0MoWN4P2qDbf9FMOouvSAzvXyFS9
SU6P9RevdLHHfcWknBOjs9LAk9R/JPmHNv6Q510857aOBjt92iXWUzeTAjPMtd/74sUq/13z3irQ
4um70i1rYw3xCIieu110J2N8lK7w/gE4LvY4vC3yOSpjYUJPFYgQ0Hs8X5lPWbJjTTslKorEwV73
zIs1DnsnuTeyQIdnltK5/ZGI/5TSh+K8Xxb4rn0/HtUxrQUfj8FTFO/z6LANTevYd/l97uEptJqi
IQmHxEGm2F1jnuPSJBoYiI/ED8A2reX3Y6agp2W6sSTPmI5mtNteBWWCA1jfQp9qFce+G2tl5Zna
jJeFPBdXcT9EH7rQLx+MA1ehlKMBBcrQK0A/52dfpvkv18LWuoivwkBEmiGYcRvphyDBo+9oqO72
5/pDVHpZBIcFUoSaXS8a4HAF3ZNyrpzxIN5h5hqcOElof+gBe0EejcMAtYV2D+go0a0Hrm/5EGjH
7eVQPsydeUNTumhmjUXjvPOrA82bvH6hXj4Xd8wHX06jYACo9LvJgw6q14CczwGlKkhBAhdMDH+1
Hn6CVVD00JAaDW+GLr4Zlf5Um0T3DXFe+AmNrlPEXNARkHTCuUAZC2TscUIg1x+u1F9fjR9bNRWz
DhtW3/Rfc2RXdw2mSDWv9rQQEkBsEpfqMGReu3HX8OOr1iC3RmvAYC2PbhhYXtRgZKPxndinlC7X
k1uSaRmQhTffC6fVca4XetkHOC9OVdvBzeShjQ2dPlWA551/O/8P9KTrfn6xyUHPKPlTJ/fw8zx6
mKeDRc1lUL/PIY9QWPOcgDvY1bSvmfgoU/oU6153+fs51Kl9szfTHs8ItbwL2i+y5rXF8/bRoUzw
UCPNiVmLMFGPj2r6Ja0dSSTwed3LLqvg0Kbqx1YMFdyYYRIjWXySg5Oomd70rzUM3hKNCxfjUKev
u3Iay8p6y7dru+gEnn9n2M2Qx6mdyKXalST2e++Pz6+F8eUxMw2MPhfQjt7vwjsIDDVO4IWuehd/
kkAh7MSHxI2Q56883wlPH+nVhPjKf88TXy3TjXZumgzZmLR6EqZvlvxkCi/bvkG4t8xQfnGxSuCa
nNRcD7zUn51EFG2pVwjfINyPL5BJtZH2swH3M6UnDWIF5mNMdW1TJjgQqIpRiTN22fUSXuDS7Ygc
j9kRT0jKCPv3xafCCKo4BXEIJIA2e3AS5uucyimsNoAud5xDgzSNstHssBDGKh89ZBhuw41nFy9z
DW+T3QmW/70UPHeoZA4gBG3KIzOCnzHtQgujiZkT7SO8jllFvbmiSHqoe4IvmknpGEU6a5AK/pHv
y2O5w4T0Qxw7fW33oM6fwH1FMpdQjs4Bx1yLbTkViY+GYeNFO0DwzMP/28lx6G08LV1cikTEQmAi
XzzL/VoB02aAvVRAgtlHTjo+dProZlSZjnBMvk6mJLrVZwOWFoC+ob5KixuBEmZeNQGqBklWTBkV
Qe5FVAiW3IoFqkh5U9lQ1FR9xQ6T/TYWrUfgCyscGGXmmEpB9NaLID/XoaG4c1n/GLIysNF6ti9K
6JQ2pd+frWS816amRwtXdRtXwUAc9dWtW/wh3NOprySxlHvUL4rmrBovYfdsJZ97iQBGygqHWnWq
NyBQZaU5/1w19ixAcUS87ql2iFXPXyyGw60OjZFCKjDPr6M9ZEPdsKSIntfD2oUNttQlNlqShCgT
O+c/d157BGo9Q0LkOgNFoHzQHyjOA9Ieh1h5D5Fwy8SaMIY5v7BhxXAnDnZ6peyFffI92inE44D6
iFyA03ZpqOoVPMLPr9T8nM+E71O+wMFTpOhDloFe1Kvym9Q6TobqjK9d+bh9wthf+S6auWwTn7Oe
hhntrjFWIfj6TuhBy5vYKPLbxnibfZfl47Y1Yk18vrouIkwWsN62WguPQZA4kyS/pDPEdWKq/kIt
jEOOpglnq0zy0OuhQt7Jpzy87VXRhhipHc/XE9kpQ+ChxQFENAxJU4XYLqH2UIkpPrEsXnCSj6pk
Z5GdT2+9kDQJMeX4vNKlX4I3s5Oxg+iFNCDH9DYj4mU5egfRXgw6wpNJTQZTa+Xwwwi1UDALJLPl
qkV46Bgg3TapohPlKxyAzH0w6nGJZypqrN+VMKxsGQIXnimb4lnqOtnbds3146yhPVfRdFTFueOm
Ik9VZhNiUjE5qc2tMRCu/4d9smQTDEfWe/lEJRaEIW3BVKCj3IA+ZnTxyXfSfW4LewwiuBTpx/p6
LuY4eKplPRHR0B94keg/tNb8vTLkj2Qs5YsJ7pNhXHZCWR9PvLm8ttS92pwM40O78ssE/9hCSSBF
nIRdCebGq7LWNuX4sL3x6858McEFMnpUBULSYzKorg/17AbCLqWYeom94J9Ujdzq0DTC1kuQ9JOP
cfih4OSyBA57lEzMh7lDLtTMTIh9pOW8m4oeo6qlBGalrHre/mJsX9/fGRdzbLmLq93ANEPTop7l
ym/9jdm+gcxkC/XtbTPrRYqLf/GCWmKOOVi1QilG7l31hITiSf8xagA1JthOke5Re8TBTSMIZdVV
cANx9qL6KFGhHfX7XHwyazXKZgp+f8jqR5S778tCtrc/GGWCO/KVkIbaJAiWO+i7rD4IPbEh7E/c
2nfuvEtZNGuYpcJzV4ruExWTTQFAOSrOUXUUku/biyGOJf9WEmrotlkW4N/oxx2Ugo8pq76ECpF+
Jb4Z/1KC4glGgVq0UdT1SfO9NPlQlPjrrPC9hP3cmI1ZseHa4mrIz0JC9BxQfz939C0tm6TCQApC
Hdu9qgaOH/oEuqzuhKYo0OxUdXDpcCYqc6qLMkTQVoyvVQ3hvNcpIFZBmWCrXCCKJIRgKShxOMqx
/zTJwr7MjCeU2T4C9YuVsD9jYUYJxXEUOws5yeY+DG8D6zDqVIWcxZXvDsnCBocjchH7qtINaMk6
s3cP65lOr9DyBlJNulq9uvsLYxyomKOCTF2EKlvQpravfdN+bh/C1Rhs8fscokyzn8Z+hrKqhUp4
b5eF4BTxwzDEBHJR+88hSwlaYSmemJ24t8PhFMYJSKT+yo9VkWtdNsEuM/SxBorpsfTUCOUOoNdQ
EUtZj/N+fbN3dBFlEURWm2NP+hc2Klm9TWuwxBkjF4zIxpL1FMnCHnPIhVO3MmZnKxnTBoxCEX2c
dnCfOK1dHIvddKDaMbY3ShU5LMDEdi+IJZLfhq/Mji4HzhhNhROairPteduejeaP31eF1lShs2Ld
csX5Fjzxaepu//6qZ0NdUgTTKJjvZc7jNLEoMxA0Y/hjei7qV70Z7EkDq2D9kfvlYoe/xsBuGWRA
HBTAkgbU7aDyV6g9eUv6v4OchQ0ugsXRMbRCRXg5OBIGktJdB5qS+ZiiAgtRhlsJlRDxED1mRx+k
tPn+QzMIC/OcAxpGBprr0kDmxUh3GOY5ddPgJlNyFmPLFoNih4DUiSyqqYTYQb5v3or0Is1MHUms
4snXHR8SaQIq9APF8b/qiYvlcZ6oBYWfjRUIWWTrxpc+axoRIaznvhcGuFsJjIlJG4S4lfznarL/
k/y2nHCyE2SyMKIkHnyHmg5ej60XRrlrSqwUZQa84+32nfX/SFfxN6m2Y8hYYbqRiBtXQWNhi7ul
gi6uphxaOejauhf0L0l3EqmiFeUM3EUFMk2lynvFctt2es3AAOh3O7XIr0Rzt40b1Fp43Ej7oa1L
9DiUteX6IDrMgs6V1ZqAP/b3bhxpfno7VSRVLmpsj2A857qnqshkKsex+BkX38L+aXtN6zWmywbx
QiBaFfWJqWJWnMnASxgFCDykTsur/FC9sHskvUaNKc+JNRIHi9cslaU8TqICB3hAkUJ98ak5F+r3
ubtKH8pw0GMEFbJu3qVi8jnRqYIO4Q0qhw2DGYq6Wvloh6wOkGWalAczJw4P4dk8dXCXV7KVJMij
TxgUz0u7D29H5BNH5cu2E1BL4QBhGruol3zLcg3jm2Dca+NrNP7YNkEthcMBSQkGKx6wIYUkPOmz
8ZTN/mMjVTdq8nXb0jq8maIp47kCbU5+Uic3GrkPE3h0eDT3TDAov8qOkAREZy9Vkl8P+Ba2OOxJ
EgMK4xLwuzuFihPcQDzNhnaPE2Fq8oY1uJCKBOxGfYcOC4scCFWiUglgGgk85XEEiTWTUIn20/f/
rSN21TEuxngoMoaq68Y2RiRWt3YvfA1T35Yl4hKkjHAhDLQBGqsoQMahSdZJz7STNgtXWUnVHygz
XKhiDuGsZqUGSEgsR85Ed2rBD5s03t+5n8pBD9h2haGpkHxNz2ixcpJX8MQ6LBlfPJJZstVTtdgf
DoOkvihFOTJxqiZ7rA+diUdA7oYuFvnI1DennXA9glMJk+LEMlcBdmGZfe3FywOyhGB9bmXfrcTj
MN5IVIc+tTIOksCZPkc6Jlq8JBfsoGUCFbljyNOTNlCMdauprcVSOGiq6ihrhV42wV892HkUjJ+N
qW1KexSjEtU9A02sad8QFyA7phvHWOWAw8rSUWwCNDDGR3aI+wMrVdJz4tRn5NAinseykX3gU9af
o2InFTcjFAQp2jriaPEd2NIopHEdIdHVKv0zMuruaCZeWsnEN6PMcECRxpEyDzWChi40nq2+dxUl
uceA0m77BBP+wDdjG/BqlJ1aTKkG/1TBfWruMllyLDC0a7m9bWo9/r/4Hs+drtW9HipsRnG+lTXE
/2z8Tf0xo91GfgkPrP2fqg2t5wwWJjnMGKFkN6cDXqVNCF7f8u3+kO6LM7tBIMZG4AS1Z+zfFzgR
iGbSDYwOspShq65PjxhZdGKD6qQl4IhXIhrDxEohfICYOUUdu8vstiS8Yt2CKmsWuhfey/8G9ZyJ
WocYqSy/CNOho3R4/xC2XAxwiKdKpVDqMwwot/OO9TKWV8GT8j+FLetrgXiDZkLo770gr5HkYJoB
ePf1oS0OA5WVWEedy+9zLhZYUZNVAW70of8aiLd4Y0Am19GsT9unh1oG51u+pasyFEQCb66PbRfa
cfO6bWDdeS/r4LYkiJtoik04r4KiULVvpX1FkQ9TJrjLp1WDNCpyRCVD9xyI+xBc8unx71bBXTUG
ONBrAWoDnjnmNuuIlH9YpKzFelh6+VTcRTMMZieVMdYB8v+zfspO2X64qzGoVbgYqNtvr4jwL37w
2himJkTYjRZmCIGY/X3YPST5oaX6mNbv6F9r4tvcoq5qpbwAUqp7dkdnQGVGGkNGccS346V2m0rp
tSnCBvWWbd3+hzZmuoXY0uSyMTfq0UIcG15uN5KGDkzr+HoQrPUKMKwb2uP2/vzhWrt8OQ4A8noE
mM34cpnvDV5wsHYjeBfH++wMKQPWBEZLdhAHiRc6SQQ10f2AbRaKLf19lzm9SjxU/vDauyyLwwNV
zyJLi5FuD4/QMlPR8g1G6MxJMHt9mr1s5wc2tVnrLecQHPt/rDY5gKibcRwTPJ/hhJMXOpFX3zWY
RQr25hFiVqBYU05g1sLbdo5dSnt01VNw3SmSqTGlJi7gMrLY0nwVPatzfV1DiCLv77cdZXXTFga4
N1kGTdNAqiQ8ZpWH+ksx3WVUdWk1mFtY4F5jyMFX2WhgSlos0tSOa+Um7O5bXboaddXpkowIUVdz
dwtznOPL2pzICRqM3C45xNHdGD/32l6odDsH90mI5uK/+37s+y6iKwl0RlNiIbw3stts9hLhdSJD
VPaF3r1UFkvinB6SC7OoyBiV7l8Uy1Z23V7wQNNkoTn7PyRk5JQFZZFz+UzPpMw3QXpmvuLtZZ6g
PYHe7MqyzUemMR08UkHqeky8WCN3RTamGKE1EaWt+MwEIKRDbw+KHR1R5kIhrabKF9S54i7LCapW
kh8jw5uj8VKppiMGFty/8gz+SVaKCUqe7YjehvlGyloHYz7JOBHuRxwuXh52sERNKHPgg5mGttWe
RIgs+2Fu19EJMznbC6L2iH+WdanRtEX/5hUqe7mwC3l+yP8R9t3TR2kmLy7Bv8x8HV+tt9BcwWj3
Wsxlo/38EDlS6uo2Y2fK9yQ1yfr9srDJoUdfpZqkNigf688zhiYhohTvICvZuKgGyTsU03ZUeWY1
klpY5AAkgiNCUoGtMsltK8Bpi++z+UZtPtLksbDDgQiY/sAf4SOTnSaiJ0vX8zTtteCRcBECON5N
0VpzWmkBulW6E2TUvfQxuBY+dRgHY5Ptyl3yjbDHrqcNaNQ42BDwIhyNDF0FTeaVR3Az7jDWMaFJ
jXHXoPvd27ZH3JYaBxtRJxuSVuK4paCuCSt3HEH8TCmuEGean6xNinA2kghQmJWRC36r2b9rWtE2
te85NYlIOB8/YisYkV5VLZwvFkFw2j+ZyL8phTOFH+lVvTgfP2WbiKMoTxPs1ObzJO8i+ZP6IYaZ
hQnmmYuLGMKjo5JnOLnaNNrhvOshdPChKo2larphKmDi41VSpTzIQlnAraE1pwmFuXoXUkmOdQ/7
ZYKnDi4LJWvlBl+K8Tn3804JoPdUONtu/Ackv1jhwspslvUAIQV6CZHpsHbxDoyme2MfOGxUnAqg
qSWxM7zYmT7OMWPAMLXA2A7ars1rqBRuL4gywW2+4KsYQ+1xZHrhVQ4PhvhFoYah1uPKyyfjbgYh
UspSTWOki8uDXyW2oESOnr6YeM6roTsFFAn7eln44mxv/774bH7RmBH64kPPyu30XJ9nV7LxnHOi
c3Rdeto+flAPzeEj39GEtA+kmN4L6IoG1ACiCQ4+At/U/FGYKq+fX7aNrOfZrIsVDrQ79OgNCmYK
QOwQPXT7bK/aLPfONAopVod1x7iY4gA7iTMttkpwSIiDVzW3g+KO6QOxnPU76JcNPhcSiUk714x+
W77X7+sjY/uWbpLIZh1nw4GauCZWxKdEJigPaIaGLdLDFiLH42Drg3ROdelDkH1ZFXdqszAwLEx1
AYhAhfI1EY4hRTi1fs9dLHCHVle1cko77I2f3cXo1pS+DsNjM+zknGg9pBzO5M6uWYipYI2wxPiH
zU/zQT0yHt3xOd1TD3Zqe9i/L04tNOOTuNHwHmzqb5r0VdGuNHIoeR2KLh+OC+VUTFZD0wAdPYyu
z9TswQNj72xX1+jgdPzcZuSlXzGKINsRFDiJljpqgWxXFwvUINAbFhIKnn70udb2c322PjascwEI
kwOIeRZ0M2NZjxbaNCmegR5Icz7PjuREA0AidSyqb5hdeO/jyMsn5XAiaBupTi2cqqKcLLuxwIYZ
zSdz9HdTO506DAFaRfpkBVUIWef5OQ3y3TaKrEdiv/4AfhJw7CXkhn02bzUcevWH1haeKlxNoWVv
22GuvrFQfgYwgEDO7EfoAgnj5wJzI1TrFOEePE2d4Y+TYKiskWXapcZTITsTRRD8h0fa5VtxwOFL
5dT6FVI8kIeukQ9h79D8kJ2L81+kay/uyM/4JbksYVAdiU2juDWNfSW623tCfTMOM0QNAb/Uo8dR
aw5JDueyS/nx70xwkNH2bdOk2Qj+xWqXha0dKjsUPQnf+kNYedkYDhtQHBZmRcWHsh7TO+UQPdde
cWQFNPFAs6hRnsyBhOZnYljpKo6sphlOCgkMN9Lmp+3vtqodg4HB/0ZEFgcMXdxYjYB3M2KV7Oub
XLg9X/lHA/T1TAAs9pjsAIWxhIfLfLM81BxRHojxWO93LPBjo6zaQ2uzaqRoh9CrIVa5HcJA7+V3
UG8VTQst7B5EmoY3gn6MFjF1b2Gf7brPFBXWtr/LIhdaCF3TNnqPOxISWlL5KJbuTNVyt51D5jvl
p0yJ1blEYVIU7vrpWAwEXFO/z/59cQv6amkKcWVYbtqdwHLUUjOLpAdwmFDNgyCNYWS66j1Uhg/z
IXEqdz6xbvJs90GCzF9uLoscPohxMxaphWtBEafYLiLDPDTJ2DlyN36koruwxGEEnuldHaY4tpJ1
2wSnuX2ox/22O1P+xSFDkUFoAB1t6P8ynoXWYw2bEYXZ7x3gTUhI1URdNCxZ4RwgqqJuEkdBddtA
O2tlcxMWGQGn75dh6pYsA30kRbdMPpcGAaGiGMUQjVfyWWtv8vhzRdLfvz/4sGEoIAeDgLCG//7u
x1ETtkOhayrolKSd5FZ7ET1eII2LD/KVcjc9bG/M2kdbWuM2BspMFbRNBsPt6sDWxMZLstbbNrEC
2L+viAPsKplqpcRq0cShWfbwNXRiV/5Seiaqnpkrf5d3CIvdhoiKV84rzJqiIVpsz1Cw+/1DTr6i
NVYVmG7hNf8wyafQNbz+xEISyPa5VL1k1TcW5jj3q/VEHtQM5kzjJglsq7qSqIaC1c1amGB/wgLi
0Kupzr3YG+6EJkrpayWnhH+vhAu/fzMOdELZjAJUdDV3Mpz8qCLVbnli50FX0WVFn1n5kEFkAqEN
CFU7+U3YdrGkLpcnYTRmePv36W2TRlv+Esm2uuuv6Sr/6h4trHHermJ01kiaRAOnwUFAc4R8CoXD
trdTJt45e6d3Vllqbh8X9jB7wvylUai30aojXNbBswAMYHebQdSM7kzJVu/HyFad1M324rEPnfQT
6y+JSOJhyiYXkAhaaMilrhmuos/73JJtvRWIBAfzrt9fQvC+xbIYNC6cQS1mURDiAO1k7NtFTl4+
yuW9QtGYElvEs61NkjDqQouT2sqfhuAwNueaap9dB5/FUjg0MMJRGIsQB0m/fxsnQvHUwCTicdpJ
nngovs1EGwa1Jvbvi0/XFNMomirsReaN0TuKcVOm3rZnUw7AYYOWzbqeqZHqSuo5MY86lUZbyQn9
vv3czZd001y1Qay6Bkofifol8CHSHryUximaaxtCDkP5pSu+61RnHvXtOFTIRsik5RZOk5lLB3Ch
3AhyfsjlkkAG6vtxyCCA/FeqOrhdL2ReGmL2Xcl+/NUW8cOVKI+EUxrnmtvm4JnVDNssKS1k9jE2
zijPDzAYaMlsQJLqjuV9HX4S8tts3CcYauwTeyYTueyO3rLGIYIoou1B7wzDVfftMfwO4ky3x0ig
HTjFbe6A34dAVsIV+BnKuZDC3o86w0VeQbZ++KCMb39u79Ef3JzFdpppaBrflOUbYt7WUE1EPamx
UVC0Z/OrMX7O0wBCKWBRc4fs1m+OKSUIvr62i13u/IKea55nDe8Xc/K66E6bnerfT5ixE3wxwZ1g
SyskLVZxgrumdvruOVbvtz8etQbuqAqRIUZBzQLwyJWgxF27OcUFR5ngjmnUD7Uvd7jnQLRiT6qd
s6l4Kjhdv+l+fSg+t6iFdTvNU6pBcEW8GiXr2Kpf0yZCpbTf/dUX47OL5RjNTTnqhqt1+yLey8HX
bnz4OxPcIZUaZRjQs2tiL1IBCs9yY/cWLM4VSZxPfTcups8kreljszVc1HdyZ9TUfaH3ka3H2jn3
o+PfrYu7wwW1rspyVAy3EM7p98S6Hqg+MsLXeBEMHZLOgpYjoBeHV6V+9K1rufK2F7F+61w8jTv1
ahXPvtXnCLCt+yC4yj6ggPHbmbe4M6/khgpuLVwIUochg7dx7fEw3yi6m5wHl0nPknRr68+UC85Y
HAzUZhGXQgKYHlLI64Lg7Vl6kAN3PLG5rukALdrtj0i5HYcJQxHkkz/jBVsHD0XgBIJiaz91jQC3
PwSN/90rnc8x9llkCEmAt4Of2FACA2lBd90esDDGloG03xVZZFm/Xy8WuaA+72ZJGxmeYgT9BDF4
J90JD9oDKF+PzWPuUMwIKxX0pbNgwvr3MFWxpmlAb5Xm1i/6/cAWuO8/m8fIAQ3mP/UNm+1R/wqd
dD7vqPR5Z/Y9IMNv9H1Zjzb4C/aiYLrbLrJ9lEGY9/vKSjmpeyEACEr+bVeJjip7LVqEto0Qjq+L
7K9YhPlimSp6z16XVqIdJzHDhdG5SZudrV72Oj26R+HChv7lSyIbt40g3sdVc739N7Dz/D4ku7gM
Byh51pXCJAGzguIm6jB8H9rG8Conz1ZHdfKSB4LDFinLwVg54MnRv/Qua0FN9mjxsJuzb0MI4ANt
Mb97JwcrUwO5qsJHeiAtzIe2KmxI8Nzn4b8XqfvdDIcmfdhPgy4h5yGOr5I42YZV2iSLxjbu63zX
kj61uphrgKxwfCyqF5Eawyf8/S3KXXiiMjeFOCW+gWjyEDf7eHqdqaTxysTEbx/q7TQsbEQShOn8
UcVtL/mmHdbGcQzNU5501wEUZ+owcqoq3M3yczOj34dxIFt137pjHId2UgWHbcenVszFHoncRqo+
jYbbxOWdYOg/+0DaCQpV+aHMcEASp9YgtQWARNREpw++pNK9bP3lUjgYAV2/XoJPFx82kwEhn6Z8
OIJzjEIraikcVKARv1SrES+O7J8ktUsofNlMyIlNQaEOVH4ND4x+h+qYolCDzykaUe3PWleobvB1
8nQnSdCkFe3nvbgr3CrBq/Hfd5j87qccbsimL4ZTB0gsFbtJvk0gPOh+bjsfuSgONNCg1fcac4v5
tnVZNhvq4M1gq4/Tzrdzbzik7d/daHySMQhbpGMMvFNBvB3Ij5m168r99qoIkOLVG8xBHf0+xt0c
9vVZbhtHiP59f/Bve8NTjSZDMXZ+Dx9sh6uheIir7wpFF0O4OZ9PDHNdAUUfoBDSCk4FFcAmaZzE
fNr+VtTdz8ubZ1JlmXhnIeh1WOQUQWQj2o8nVE8OCL6Jtw/lbzzX6AxOOx1vLYS8ruiEX6BDH6Il
NTnWhov88g6sWYVHLJDyBg4ukBPp6zzAVkWpnR5HFzILiV0ftGs1RWXf3EW31dVIpJzJdXIhxtSO
alE0eO73u94VvRwcYUjVet0bO12wE4gEE7VGDirAqKqls4znmKqDJqkfjtr875nifvd4DikMo0CO
RMW5nfK9GH2a/U/b+0QEgHySMeqyFiMg7ObHE1/8Zyp/Kj1ao5pjTFHErh8swzQtDdUhiy+3Qqs4
1oWsgZlGs63+rgvw3KN6X1eMGKIoKTIIYjRZ4TEoSdQUJa8Z8awUH0PROqK1yPYNqsF7ZeN/M8O9
fNI+GIqiswzElreGf26p8iP1+1x0Ekp+PtYWliE1xw6pCp3o2KQ+E7O/iMVEq9KDLow0t1DTK2tI
rip9zuykrJxt76LWwf6OhZ2mUsCVkQJl+jIIbair3tZp727bYIeMe8L8thcc0AiW0Cv9NOFJGJ+a
6msavBjo0hwdrX9OtJmIgqgFcQCTg7NXlJgxqFdBosMuDCptIBLL4TAl7XRVzWV8MtmqXqdEdLtK
PYhWdhA6/VXrcmdqtRsF9GwJ2C22vyS1OA5rkrkZZl9B5OMXd4J4ilri9wmv47Em8bMWXHlAgHh4
DCPM+HxN4t32EigTXAoEhDa1PkCZww3yvSH9H2nXsRw5rmy/iBEEQbulrSqpZNtvGGpH7z2//h1o
4k6xIU7hjWYxs+kIZSWYDonMc15MzYve0yPbGhwPelzLjd6nBaYsyLMesG1R8GMdrRVjwYw+qDyv
X6/rtJfV/hDIRYOVooMNjBHcVbzZnV6yQ+dUwZo65UE7Vb46+v8efcD8QyAzlI3b6quck3ptDLeV
s9tikO0sXb1wMF66SIQ/KfpgXIRYi0kP85yNrExAuYgVbC6Pdjo0z9fPkAWBK0GCckGiiusikVuY
nq7QAM9punJXJJ1ThgI5AhfikdkqRUviqUNgLZtivImtNXMSqczc69rsVY9/fCA+SOBlppHKSQUQ
qZfd1f58Yzl9a8cv7FYUe6J9ZdHpcYFBrtYmimoZlwejtmtiA/3LzoH9Nh6u6yWQw4OxrcWqGt0E
OVb4Tdc00PZpfh6fFV0UZFkYuGIO/Nq/OuUZkWSEidE3bNnrnPAY3VbH3CsDIXUPqwWuyeJqBdot
DcANkMvTI2i4nVW2xwMAjDHmAexTmtrF9+uHuFPRbW2DR2ebQ0b2IaOdnukYACPLvRktT2WYn/sG
+ACY8/CvyxMZ4xuYyDmLc8KecRi+JoMHbD7iYRfIDZVbfxRVRoJ4wQNGWurSlE0CB4uqh6n3czra
Ufv5ukYCJ1a5YLF0M3Z5MyT5UnENek5HQdNVpANXRKwaQMtkgxURkgdwCFuWnGj68d904CJElJnD
1FDE1ToKwvjWFD0Oi3TgQsLSqXGjlvgOSf1gUvSOT71o+ErwGfgF/3UctLmTYFeG5Wvqt7JXBcWc
QAd+uX/We7Afy/gObfKtXH281dix/u9HebbeyO/0t2VslVMKGbXidNKxq+1GFZiTIGrye/wtJVKu
zBAhL4dSf0pUPHErnxSS/cfjYt9rUxXUlFqImigP5cahyj1R7aY4XrdaQezS2BfbiMA0MEADWfEr
1ShwyWEazyWAYfvZAzfedVGij885uW5kTa2sEJWsthL+bLOgF7EliERwfm7NszEbGj5M0+t4C9YP
A6E3Rh29RxPg18gagORVwi+ZEz0tCVqzhlsUQWT4eXIMRdNOe1O/hqywAWZcq2UwtP75YYiqUr1r
cFqTo5yMxAbyP97ePFQ3R2BuMDZa5aDItuVKH65/pv3sspHMBTLDnKTY7HTVnU7ZHcO6zRz5nqHd
ph5Icb3r0na/2EYYF9WGJbLUgs3kEvNeKs6JBqxbEc8Mc5M39QBYuExNMSiehbkriqxLcY/3HIzV
lL+I9Vk4hvDaEX8jQLVUxSI6MI0M7rqAxgix6ggz59rzsNhmjjZ96vafe7sGS9uPxS1cNjNdBvqd
CDB6NxJtJDPVN+47rVY59mWDsjT/NfanmVBbD0/jJCgT921C06lMCNF1hccJ0JR0aScJjkXva0CI
ALUEK87RAyMAEL8j7sakizD+7W0aEwLoPcytKv2LlhaOrD63Rug02m8pFCi2axobUZxpFCXtGr2V
MZRJf5P02YoE4ZX5yhvL0CkxKIC7Fey+//l9JKtNVzPBuZVYQgEBjV0ebOBfUF9uZ4En7X8jpD7E
bEIsnd+jxmR7TLHyCSvsX4fPI6+/oXfRbXjPZmZFN9b9ALURx1XZGjgCl7gI8UJaYYi6AEw12+Zn
XPMYEwA5oXIrRtDZjRYbmZyjZXM9mpQ9ngOYaiHPFLgYpaDDvOtRGxGcR8VJJodqUeFNhf5s8iOm
5LLqa18LpIgU4ezCVKdKNmrYRW0dFuJKsV+KgCZf3eSN7W004fJtn+vFTNoSzaUzI44pgtBPHlTA
5L3j/c7AnsjfhselKqUJ+7DWYQkU0BHW5E8rsKFUAdrPfk/GoCqmcIEcJ/OEijIWUspeoQSUzsvi
qCeAfLiF0+PROncZZp2YCnM3OFwk8uXwoKP5kqcKHEpf/VUPnSQWKcWc5O03+lspviAeJXVaJAVF
fXpLfAPkPoaXHNkaJourotnjf4gQF2mcy0qqZmZtj/o+PbbH6RfQA26aFPHICigosVsR2eK+kV/E
cd6KiVwljkqUSWP1NapvS612WuyhXy8gRB+J81eZKHOrpRgrKKTaiZToXGvd038TwTlrm2lGNPYE
Ayda8qwspqur6N1fl7E31gwnuhwW561UNvp4DaEHQz/AzQULsuVNdSxRNohukqIj4/x1VmiogChX
xW2796bJ8kZZNM4lEsHVkGq+ahadcWR5HIZ2r8fEnpdOEET3Q/XlyLjacezVxdQnHJnUTLY2Y5pk
mm19Th4jGcNHgu/DjPWKp/IYVnU46/K64nqf3+LJMToA5QUgncaI4UJW3E29/a4e4MUi+FtGqdAm
UbQajVoSGPmXGdMRY/QLBFD/VTXlzyKlrcioVgpatcsJpueRm/6mx2TE4LK6QX0Smd/+Z9NRK1sa
4JT5+ZKqSlu1a5H7xvAc14cW+PHlpzQW7cbtVpHAOP2fGM4E5XWqse0HMcVyUH6r8pe+DkAwZoeV
CCVgP85dJHF2CBzLITRWSJrQYxy1c163ThtmznUL3Hepv6Xw8ySymde5mqNUbQdiDwlWdAWNk39I
DxcJXDGcKUNVlFGGE2ttwC17jO5LPma34+tCnMi898bTEPEu4jizm9rGbLpJI2A2LI/pVwKSE4w6
fTG+jR714pP+JIKpFxgeP2jSxEs4YmAQLjzdxOlLM+sn0t+nybvaA6aMe7tFqWrwGyrjbCpdP6NK
NRTJX3F3V/MwWMjn6/awa3UbKVzCmEMtseK5wM1ZbWN7sciz1iYueEIEdrdfeG0EcekitlJwAccQ
tDausjj1kTHnyse68KyPfxVe7xg6MkCk9/cBcq7bKGnRdypW0acFraL0YVphJLHo7ixUjPPbfpnK
VI5R6ofFzV98wNNXebDnGOMyrALD4rj7n74Zv7eCmcFIUVYoliffjN6LzHtTEgwavA5cvElUl8Pj
N1YUa6VpqECr1tWD+Xb+EP/If2ae5M0L1uBDu3Llz7ILyIVTCyDw9Pyu28BGPufWloIdOnmCuSzV
L1CcLPlXnYoWrQW2z1PItkgqA0mgo5X5ueUrPQZog+ufajd9bNRg4XjTWQmnfhmqCNk3xhvwcCeZ
QUFu+/xEqMCP9y/SFtDpZFNTweTOmWE8rG2UT+ge9V+iu9EF5abTfbTuQKPQ2glaLKknf+4Ookek
3XRykcqbYl7UlYp9NnQ+Zuk+Vsl9OpmCwmL3CDciuHzSF6WUkqVV3bCdbpMp8uthOUSGeSRGd7K0
fw/JiTd0SwVegamYpsKPO1lGlsXEQPoyNb9Vvy3Uy2UBKML+oV1EcIGpWAEmWPU5bgLkK+yOrgIo
EdHf50zBVFSQYrPKPBsNB/1fQE15181613MsQ6OKKSvo5LF/35h1aVQt6QYGj9EUn6ahdeMlPieN
iBhrP7Zu5HDZiYZFOyQz3mDjo/Ss+V2QBfUB24Cf2MSG5QqXn3fL8408ZosbvQqlWVArE7bpGh2m
gHxuAJKR2mAY81pbsbPnlghsYbdcIsQkqglgP93kl13lOCQgycb1g0EMMdT+8UYDiJIU9EHki1aN
9r7bVhgXjkCvY8mYG8TGI7CwCT1E2o9cNOSwZ31bGZxtRLOlk2TCFadcftH081yIZrl2S76tBM4q
QBpFsaPF2q3PyklxshtyQAsH7CG2aVO8L2CEyL1u73s131YiZxdmzrbrCCQukmaXeu+oZRdgR93M
BG+CosPjQkPe5REZ2CWqIsdC9agoH4kMgAsN7ZDK0cQUqaebNbmPmkeSiLpRAh34aZCxp0mWTBha
DnWw89krGrtO5oXH0M8/pZpfHWVX3NMVCeWyRGtVA2lnHFxEz8l6lw6CEeW9LLSxAJ4WtF7pQlsF
bjrIH2I9yMiNEVl2FN3qoahJsKuKooEFGt0NPDhx32juaRnXCUqfHgx95FMlSqi7NnD5+wabZNwG
OamIMWyH75NmtwkbEktchYhqq/24tpHCfZBhqOKoZkOJy8kMVK8KMgewP8cITF6Rq7nv8M+NMK5a
TOtuUIcVTWosWTt5d2iIZks5njfTD9cFic6OJZDN2WXmmqHnEGmuCvCseLBNObYnQ1B8C8+OWchG
ypBjOzNf0GEtFq/80AHnswj0Wwzgd7dgCw2EjzDsePhin2yOjwvZ82JKUsZy0HJiYPHjIbk1bfBp
2rUD0i9BPbeb1LfSuPAtW0tojDU+VicHjEkA2jnqh2H2e0/HaFUuppUWeBSP5lUpdOjNAhcmNT29
Aiqh5W/hWB2T2CGYO5iiInABkaVwkXykedmALx4Xa/17Z/ZYVe4M/78ZIxcooh7kuDGedV2zu42z
xmlAkxcK98eYo14xDh7GebR6Gc+OneqC+OGvWzu5q1sbZKhOHbznIX9jG29eH+dIHroM/pUk9CsN
8y+dpthdo/xHG+SJrXI8cFrdiBhL2SsndRsndqPRI08ToIEAXAlSF0GhJ7AHntuqi8JmBd47yiIN
gO+VnTe+LMKRE8ng4gYY22QygRcJk1ehnWBOtpn8NREosnvT3H4jLlqMTdrlWQhvqn6vvvIpQ4dv
tNe7CC9OAAiCUfx/toJ3K7BLiDK5oDHXc0oqBarJWoEp4BsrHJ2UBrOoehGECp7UqpelbJYtBKes
fxrne5WI+mCCWMtjOMtZOy3mgqbDcporm91pJE+/je+6I1oqwvd1kUVwIWLM6h6EmpCWKaeye8bu
rD0MP6+HIcGR8T0AM24lJWIF/0xvu8zXRZfN3dLr8un5VlSu1gvF4xlGBGrzlwkghqUKEwfowHY+
ga9t/fzf1GEfcJN8pXI1lYJZmr46bXEMe1F9LLAAvu2U9LXSJBTZdvQXh/rsjQ6QiA4AlP3Ebw7X
tREdHhcSFFWbM3RQ8EqXVCc5f0x01Y7j6KYZUk/VEoF1C8yNh1LBzTpqaYqklykBNXx9uil6wfuC
SAQXCApimnEC4jTghN11lhfSJxIL6i+Wmq9kPH5oDtOFI17s0XUoQXsoaedR/xJXn9rsrA1uGE2i
XCTyH65SwDBuiWlWGFznMaxRoD3exfivPDCYuvxxuAlFN2jRGXJRoenNXirZ3Eio+cX8ZR3cUTRD
eV2pNygqaTuXbSYjjq76UY96u5Mtga0JqmSdH8ibB1nBVjFim/JoBhZwKSyHBukddTKgUoj60exI
/tkm3mCmdGOrlHMzqq5VRA74sUFX6vVzZpf0U55aTqt8VYl33XV3RVLWYwO3lqm/mQdc03qedIgs
14eoPE7lLwXy+t9yfUun1a5jUam3m2M3ArlYwbh3FRAw4yUc/AgYo4y01Nbb8xoJ/GvX/DZy2L9v
ImwbD92aUMSkMXrKZmdVv8yiK82u+akKEMJVdCfRav1TRLimMo1HQHvpqk+Gh0YThFXB3+eHCxVa
aLWqAOPPxGMtujZ2I4nKrN00cVGBx/ZYu3VSRwpUIIyDgqgU/SZqp5//WlaLnmXR+71IIy7tdXOU
TpnKQrd011uTXUzvQFwxyEYh7u68kgag0T0UCsmpUZ4RX03RSP1+a3AjgzPhToqbrOwkzLoHf91V
ytAZvtIzu85W7nQwfsYihIb9++xGJmfOAMJW43xBOx88NwHDxwEHzVHFcPXqzYF4qWvXezbiuAQ4
VlFcmVOID0ULJ5o/FnXjp6JlJJE1sLJi46Jr25mlTABx1Jfap4omj5kmOrfdymSjB5f21GU1K7zy
oc3VB6vikOW7PN+RyMnkXpBhRSfGBQMiNWHeFAau4v0JOJl5dsp7QXtQcF78WEU7hFbVK6hRdT3/
Fi2YQG9/Xc8Ge6hdW/dRuIba2ofVJM0IOUXhKbFDB6e7KwA/gQDhkYBUd9FDepCF1Fcizbi4EOu9
1k4Nw9AtH3LtTP89RZn5h1pcVJimzpAjHfWclHzDrBLWbIBKP4iim8AEeNgOee4zaaoR3Swz0JRD
iil60Q6M6KDYT9i4zFC2TWOFOKh1TQ/59LvoC0HS2VfCkg084MkK4cfA4yIz0ryY0LidwUvXEGct
iKcSEUiCSAwXYPKO6O1SYJtzWtKTxZ6PE/kpi7V3eeVFGy7EyHXfw22gTS99j4z5MC26TZvJu+42
uzWNepHCRZlIIqspUbRS22W6yeQUVNSWMdtGRLF2O2eiYn5PHMWKKwUvNrGowoWakjZYNehzXB0U
CIpso32WyLlBc+66WnvBcyOHX8nHvGJvVRHiTVE1h5T+0umDkoH41TgAdeC6qD273ori4s6s1o0y
9bieoK9eqHfyKpi/3FcFq0nYeNEwyMXZQRemspQucM1c/07b2p6q4tDPuN/ftCLwsN1UTbFc8z9Z
nDUoOLUp0rEOVeZOfpu9qA4oZDwTo59+d8vmFN+Bao1loYtAzh5aDH8razWgd5GXd1UBwCi4LIzH
vf6N9lz2IgZD9H/GHsBla2a3sDEMoj+Mydc86c6V8nRdyL4h/E8Xg79vdcZQaGXfQ4h0asyXhb4j
h26V4DKNHCdJiacvpOkCbKWGdFMDPeO6CrvbDFsZXLaJo8oCpwi+h754xvDYZEGcPAGxw4mzH3U8
ATL3OStFPb/9oHA5OHawm8yQYDVeSQpMsKTgWXxd81waJyr8RAQHuNua3arH7GQjaVa7JZMUfCJs
08z+WfoygHTxWN+sQRK7EyZx4xPC+uP1Q2VOw1+Nt0K5fFHFWVfqhH23EVQ8WoLZ2MJ+mprmpkzT
UyRsmIiMnQsYoF/MOyA4oRU8rLY+fijDhyR/V3y9fDIuUBh9Hkp5nKBDEt7WjavN9/p4A9yYUBXc
ha9HP0wecV+srOXcMCNUwaBsk9Gb0x/D1Q3nu0gLrn+m3bvR5jvxd9ZpScylHRFol1Oh28ldcmgw
fV4emi8xKAS9zI9/iYa0BSGDv8MWJIqsomHjDMVpXY9JK9BJ4FmvLaKNva+jXipZgr9fGwxYpcC4
gRx+Edi3wN5ek8pGyLwSowIAvgoatZuU2tR6WEUl1+45vZZ1jChH1jm/zRe1bFcMCLmVftPP91ni
C749i51vfHQjgPNR2VoHACQi7q0/1sTGdP7B8qoKu5em3zqRL3rG2+3NgUkGdepfCnE+KpNQTooc
U3ThmfgFXv/zG0ZO3zuJm7giQGPR6XHOauK1vwNjEpZelgcdBH6DaJhh1wI22nBO2lVj3KYMAs1o
zvoctNbdKiIvFejAD2UYc61XsWHCyLrMHqRvq4gMZddVLjoYXBkXK3nb6ZKqunMZOdOTliLlWY44
BbG/c8XSDC6LK1NT6wNeGVwFj/uqNx/KG3pqMX4aue+qegzNVHXMzWGTnUvm0ZwUWAnCmXXVj7E5
x8aHLny57ji7n8UEe72J9VsUT9yXt5qpkUNs77tTeCet56x2r//93fAPZD1L1gzTwP//DP9NWNE4
mmv4ZQqIGXCyJfe9VttW9SsjojYI+61vvsxGFhcD0nIe9bqCLCUZGicHhI1VlqfKKvyYIgeUsw2y
18+aXgpm2var7o1gLhhInVaWJAayDYhbT2FQeKmbOeSOBgyZvg7eZRYbcVw4aDHUPbQFBhai0fik
ZcS2BkzpkFCEjLzrURs5nG0Uymr1plIhaMeYUZgOtVH40Q9iilZ2duurixw+b6sJHfucot6Bv/bZ
aGeT1yoHOcR2VWivos3l3Vi3kcbFCQNtEiOJUULSMMjU1FYzJ5V+XLd6wcnxaRvuoGJfBrdXrfpQ
DN/L9btiTM48Pl4XIzK8N5mb9BLpJlSm2n2PZIceugTuuQyv7YzzTnKFoMcCd34twTalgqok2VKv
ML25D8JvbAof7G0YNpof1yAkdoeq3IucGlu5ovep/Yy7+W5cJInUrKjWGaIBFdtCV4oMn9wix69e
j1FpETStyEy4YDKBX81IMpiJYmAOiFC7mlKvyUS2v6+WRTFlrmmKDuSNPwNkXZnhkrFLIZUrDOsU
vkIxuVyXrpbPQVeRJyA+AWeTOmVnynYlJY9NPQoupvt2tPkRLEtsPmvWKSV2URA5G5AY9sfcTz5i
mnFxFp8xaxSfRQRIu1qzHh+De8BsOG+4bUrKyZoxPysd9ICBp9A7Vj7JbuaKF+93LwZbaZx6jZ4X
Hdg0MN382KCjHAXJE0vchjOHWC46zh5bixeViHsGpILAU1WAKaur/KRX1ObVOjSS7pb1uW2fkxXd
ZcGowD8c40UGV4ukoypX2GCg7vxDdpIDvltAsRcou6waEQ147fm+ipldolKUIm9IFKey7EvwksMj
VNmWUOvq35XEmbQ1yAcRAtZeStjK4lJcF015JDV4O6GYX8tUzVFme52f0AdyEtI403vG0rfyuFSn
5Rqo0UOU84Z6W813+vj7HZF6I4B/P+niZFzKGn1T9dsAsEx6Sw7twTh3P3qPzeMlIg6PXeu7fCz+
MSVP5tCMKpSOZhsdjTK7qXXrZ2uKbib7rrWRw1ngqFuSLOHtyTW/Eb/r7NytnOmrCl/OD1KgH95X
/WxPkguY6Sz3PclwkgoJujmo+hMVTQCKDo+LF2259r1EIcLCQiWYR8LUD0tBX2Q35m71YD9iE3Mp
LHw0BrSd2To59mLcvAQAo1nbgy8Fyo0xeu+ZGdhK5FKaZuKBpSRQi6x+ZXhFJGh073bntgK4OniK
sJ43JhDA8GDlBOgMCcB1VLwVz47izy8YRQ20SYgA8Npl4Qv/rVwuWihtOTakgBEyeBAGu1TepHeY
YrH/H+AgzLyuyeIiRZGaehGzB5DOSz9IdonJWtMFlOHBCsZg+vyuLIKqwNQVS7YsHkMvzMK20Zm1
x0ZAh5/j/Niqgiyya+0sqptoZgD8i9NISYekIwO6C422BFNI8V41eI0m2iMWiOFfdPqui0dqAevC
Cs+F9GNOHKI8X4+yzC/ffJuLJjxrZNJQieSsOq2i5euoZV5uzsd3iNA1YmLyhuI/7vaQtpWZ6wah
mCyTbWNZjgNRg+sidg9qI4ILqalmKUPTops+KkPQLTqiEEZ1jfd89Y0ULoyGqUX7Gk0Htx+f49rO
2xuaHa4rslswbERwYbSjKiFdjrLLDEu04CqMr+nzx7zWbrMC3FVKJroPiU6O/fsmpNYY4zdT2Ic7
lQ+l+ZhY98W7ppZUAxkPVZ1sGjyQctJpq2JJoFaIb4HMeSAHCUO0dnZkWTx05Kd3HOFGGhfZADGo
tnVd4GqcAfGvPffpowIUl046afGn66L2i8mNLC4OmHUkzZKJKKo8DgzfBJqtgRbIroI4GjrXpe1+
qoswfoeu7yZDT9WFuiQz7cK6z+P7un5Hb2vzqXgw5U5OVM3o2NKUVjpZrh1ldfKvq7GfxQ1NNS1L
UQ3gPv9pclhOobGSQMbkVK1vAkCsCugTXYA/yXCGxeTiuzFuI5BL4maTy0YYwyKaeFDs3lq+x9jr
uK7V/se5KMXl8RrLjbS0Gnwc9GDK6Y5KkaPqoq7ZviampWgmoMrewEGGEQZ00xpds/6L9BwGQ5B9
bG/WO1YqAAnyJj8Ngnj0Dx/rIpELSDCGZMpT6NW6o1s/MCC+9pAdGyztyXbiVqIJR5YM3uQj4yKP
Mw7J7Mq5XhErNBt3aS92EoBVGQHrCWqCvLRfA5kK1YlpKNTkjb21DL1OEXJdKwJxU+nHaEFmxF18
3a+DSHS92A8WG3FcklLUuq/MsiWwe9kBaTKQPAsnh3KlFz2/p+GpboRxuarPB6MIc0t3+6i0Fd20
5xZDliK6MhZL33ytjRTOOsZcLaxyXrBEh+2oaW0dpf4pdQ8amHnlokNOsa972f7dCdZBKasmNH5r
r6m7vot7BFy2jI/W3RN9CtbH2SEOoxelP+nP6wJZaHir4EUel0yqdk2yzkTMLZq7lr7Q5SiPHnh8
3OtidqPHRi0uj6zVWme5BUuU5meNHrT6R2R9vS6C/YkrmvArexHWe2vgNuL1bTafq0o7per6TLr1
po+6I16BQbNieqUmCerLf7D6v0+Q7+n0Vpp0VMEJpsfhpTlVjoS1/NXRExtgBsKWp+Ag+R2+DGsa
RZei/97E6VdVSj/MSebqYJC5fphCrTj3muSwI+nr9enY34Kz4VB7WAuy2dJo6QjRFdmozrVvx7lZ
Q7JClzIU6emRpcv50PnaifWMDVFIZL/7miQu/DZlpstdifCbHjW/+Zb6hkcfpTODccSgtNuIwAnZ
L78mj0vNaQu+kLJl/hydFfUhfQ+4BQqN/8ULfnVPAlJIXaW4C06VdAL2qmNEU5DLisgeRHbHxYkE
mN3FHAJeRQK3jx3/ZGyKsdse6Hn5MST2cFRweqIhG6EVcmEj18txpQ1acNKhPtY+cB0POoba0Zr9
f7SEBaGQX+nLUhIXU99SV0txjVPsZJntVD6Gog1mkRzuuqguRZvKGkxQLz+FuV3Glasst6VoqXO/
srmYhsWlY23pFHAkwfRYOlYw9Ld+Zoghq1Pbc1AHolbw7qz2xhT5FT+rsJokVgH71HhoX8VOe7R8
ZiSZM/0of5d3iovbkPeeOAVwFaRKHXjvr4ewud6ttIpyWiJB0/sW5GmoGLGI4A7UWVzMXfii3uau
O2/EcYEqAT9OlBT4djktXI1kvwx1eb6ukkgEF6HquiszJVYxNFd29qoCJkC0Mf1GAjUxG0xNdCvA
5IobK2LW5swWmjYkHo3e1YrU0YinFCK0jbdlDCeCc9ypBs/wVJgTWtvLKcFWiJt5sU/v1OeidRW/
D/JAtPQp0Ip/MTa6Yli6YV3dFFOGiqIcpk4XVWfMZf6I5n+qxY92dUs8TWEsg+j3xwK0+hN7Wy2+
ADFVCsZz4otq3Lfxj5PHu7BhSU0ijaNb3i65TV32JrY6pt19QCIWzhCQN9UuJ45L+rg3V/mUmyPo
C+STZtcYlrgHppoNsQWYKZX7ZnCsAIALaEPrAk9+k2A42ZxnrR1Yf7SlH91i7n/2WvIohfR7JJdP
171LpCLnXTotuqZI49HNytSu20etkrxwOY1d/GDqT9m/XtzltOLSv5UsFckpwa5p+KLSOzq+0ETQ
tBPZPXcxNxdCwzDWQSFq9b6uz55U/evVWU4LLmDMcQ08WBUi4nAEi4ZSu3ktnfTGENGui3Thwsai
1XTO6nLEVO0cRLV5mBoR4qxAxJtHN5MskUqx/dupj8r8HE+iCnM/RuC+jYd70zT5scZETwu8nGsj
HgOyO/akXHt4z3NS8D1EwpbZa1R7G5Eu0jgDk0hrrFOy9nhaqVIvJ43b5tTpk6Kyl3bFbkmDJRMt
suWodzO5EWKKiLTlrA/L70teDPMKsLr+tjlFpzUwHmePzTzmjmiy9h/SykVbzhCHEQ+mEcFGunTo
MO/x1NlgQ3uwnDi3zWfFz73EFzVR9u3lIpIzybTqGrRrrNFdlm9FH2T/elni1bf+/vv8DKRstv2o
adMKTsFvCb6T8YIF6+sx703PnRPBFZyJPFk0l+nglt1ppbGjaR9pmdjYiHdWUZvwH3LIRR9mMJvi
wgQV7FjMMP/4qJ+waHJQvekMPo3eln+OJytA6fmteAYa1kP2/bqa+xnkIpnLXrUpKcvUFqPbyzMW
agK1JzaQLK8LeVvlcofJ7GWjnx6DrkYPM+i3PsSxlzwB7PlkfOy+VIMzL576A1SDDBxWcAETmKHB
5S0jG7NC7eDnmXxvlA9DLXh6fnMp4dTi4gg10HNXQxPM0Enp5wpm7NrJb4zftWgdSfSVuIBRTZPa
tCOIdUcN9xKwkCxgvxUh/u1n+YspvIkTS5eGMQqZ0IowYjfZy9za9NdMbqMlc8z+IDAK0elxQaLV
C73KdGnA1WfAu33mWYXdH3SXQVq26ALhuQEBUYjcKQi+fMuLrHXVWTMK+fg2Z3yNQRJo5xVXnwID
58JidNcErVfSLjCJGPyzRmimZTbJsPzet+6bO2JXDi4nboJMg5GwzA890UvXrq1sJHJGma1qpHcE
gSsqSFBDUJhIh0oVxUeRGM4k+xorptlMJtCK3+FCLpHE0cef101EJIOzSBIt82oRawIS1lOVftdx
YKHoaYEFuDe1wOa4OCvs60JOlRy8Cqll11/YDF3ihW73tcoxtEe9OhDlrt3EchHIX7kkwEjrZQWL
KIfhsND5mOCCkLbSqdbpMe4SQR7b9bKNOC6P5V3YqMVcDu6ay/ZafybWs1be5kKMFYGhv97KNiG+
7LFfapTJ4M4+8RmKI0md9tC50YPmFH551o7/1QT5NoZWWr0i1wOuJWR9MUB8pmXPqSmaoBMpxv59
oxgAXauymhB75+gpTdyJisBURAKYF2wEKAporZpuRDXYN3a0nlpVpILAj17HjTYSzKUEnXAOFerl
Lq3dOj2oovUEkQguHEyWZkqlgQpmbKr7rjP9OuvOg5GKkobAXV8rqY0qEaa007FG6dx5zQuDLo88
Hcy+k8/6I9N3kbOK1OKiQx6XEiqXZHSNUPcrvcTQ5GwPxuP1OLfvo2xkiCiEdZn+tIBpUfUioagj
wJdk9wNYdtfB1lABZl+uC9pX5yKIt+XKkgd11gdX7hPHwDUxMT/qcioIOfsGfZHCfsXmGzVNmc+W
BFvQkuUuUa1Ttvz+b3pwOa4E1pE05cuKp4fffX3I49ZudUHxKDor3qILjEBZLHOb6znv3Jl8WEUP
RiIRXH5T0m4h4wq/jIzJjYeT0saeJHnXz0r0NTgTxqK81RVaMQCu57OkfglF4FOCv8/XUzRN1DTS
avS/5HM0nsf4eP33799frb/NiX8rJGTqAM2A+AiaGPM8Yk8Bbp+6klPkTuuVL7i5B8IJh90qcSOU
/fvGhtuqq0K1kQdMOICJ4ZC7oUvukiNbkRhuhFxzojPkAkAmaxFVKxiCgVGKl6bzGQ42uF5v0fhN
19dFEPEDosD6TPajNioWRlikaaMO7gTyh9Gfo7MlvNiKjpH9ho2MLK3BhS33HQZKGeJRF5guGH6O
DHsdkLACjxWdIhcViEmramoRd4pweowrPagXEWzhfnN5YxdcVAhls0giBdbeUme81Q79Yfg6Ojrb
nXkUIzjtJQYCSjkTJITAreRnUSYdVCZjWfVuj7kJhcxOTBe3SWtsZLoCLxOJ4gx+Veup1sZscOkz
LuQOnvGqs/akvwLlt07/SXFlG3ey2hbI3bOQrYqc6fdLUieaRdC9vMfzF3vIDo/yz+VLc4ueQCDc
u2LlLl/ub8VxRt/kRRlPPWtlVzeK+WktvEV/loAiVGABKm4+5uSmIUFpfRKoKTpezhEw9NbIRrEM
uAcqp9kd7hDHGAKY5Cw/J5+e+pfxKT6JAsuei2+1Zb9q434gDtealBpgVlPxXA8s1En6P9Kua8du
XNl+kQBlUa9KO3QObrf9IjiMlXPW19+lnntmy2xZNWPDT0YDqk2yarFYYVVjVY32n+vVEQhZy+Gs
ok6Qe0jVoXWUzipSS/yh2qkTevK974024qf6q2z9myLyLYtfy+Uu0CgQtDT2FQzFM5/q+Ckyvf1j
o/aPvzvlMDJTAco5ttqxGh0pDryp/LQvhFgEP/azQjwiMeoOXA5le2zi3lPGkkBGQvs07hGoN1PX
hGnXOYX8LAenRkatz11vUmmCzat6dR4aByKFWWR1jrY6aLlee5i7DmJpVPWXLgZL5gdgJLJgVIiF
OKN3hf36mA5jLQ9OVdz2I7hZbhSyKoAAKY1DDQX6rUYCax12M+NxWx1MO58QqJqcwhFOLHf+TCM4
sMDE1IZJBmIrpVIelKKyE6E7/JkIDhkaQxL6BqyhqPB/DYXrrie4i6lT4RABDTl6MPZy78iNYiXZ
eQxgpD1hnstHdsBc48xfl+MY38UijPFebh9VIcKYhb9UEb1Gz/vb9QvNRjJXFTFGkr1FuFdIOsnz
XNQmnmjsJrwXrPoudEw3OKVf3oZxXpkO9aDeRoWLQO6ApFEEmzUDdOviKZbOTDnur2gbEi7f5w6o
1pjfiGOHWULTXWg+K3pp+cpRlqmOWGod3BkJfqQUsYIUtfh5afRRAQjjMYmd+bF1VcxmkgayMm75
5Hu1uCyNR22pM6s6xyuX1bLNWHTKZ+UqzeqjVPhfhtx0arMhzGnTL8Q0nP/pB58hFfsh0eWsbh0/
depTg4Iaw2VP7E72UBNF1jhsK/5FGofn6B6tlKgQERhV3AYN636lWVJw7urOLqgkB7k0DtRVOSlN
fcA7QT6AvjY6Rmc0x960Pxb/LPxAOfHvK7DefInL2jiHEMO8ww4N3h1yYeW15i3voPo43TeOilRl
WFm/kyRan9yiwCvLVvIEbDegInfmOn5Up8DN2fifaWG4NXGAbiZTOqaFPjha/SonTpk8hbqzb88U
QskcYIhmxcSEyS3SKekp71Fok5xN17jBuRUYdrVkN6izImxb5jCkV9tqCIVhABWNdMyN9CAKVA3l
9j1y0QYePlIR/A85bvcxupbUExue6oK4RQgk5Nv2tBoMcn6E+AJisNbUPUrZZA3jU+dTJ7T99vhn
LXzjXibN3TjkSMRr1kL4IFnzle8thf40mf+mFSmmbjCw2mhgVuKsSGJjFKe+iIf3Kbxfemlaq3aX
LNdSUvEvujm3PKS1PM6KCkEag2zuMdjDmZDMi1yUT6iYVb10c7FbqiFkS/HW0jh76tpODhO56hyM
lLSC8DHOiPqgzYz1WgJnTXDIm6TNh+W9xm7K66VGMnCTQ3DQAOvqtyUxNFNv4S1dX8vkzKmp+kia
WlTZZNXL3Hsae2qLx32U2NL1tQjOnOQS97xqIvmZ+UF3m86jatplbqYPWpw3o1unGQV9m9fHWiR3
G4N/OmzUGlqPsLbTn8BnCFiqrpEhgB5SXb77iiHx9JZsNNWuKnFsUqI8GFllF35FeLbEgvDc+fnC
EKKuMaLlmJYEMqZy4K6PvyYn2Su8wBGIp/X+gYHo42dhTVb3YsvK2THwqBbcZoztYnhKMoqOllwV
BxjtKGtaVC1OE544S9Oi9CiYGMRmAp+GY9J5+4r4NnWdd9IuaoELmFtY29QDy9LWMZ9QJvQld4oD
5meCbxdYldjtebarZ0yI9WObqrneN7N3nYaBBiKYMcatFYf5feALzhCyEyZo/8abe71ADkGYZpi6
YAiNY4KBX/3Sxrld6G4rnPY3ktL4d6ChtYLeLul+5ROTXtLksP99arc4xPDByphKTds5Zi27GUuv
9SA9dSwg9IFaBocSSawUvaHKCD/6Z1UYrUCislJblqSK4CdWDAxLBFMbp3BdNGmNjo2CJFtQ71h/
hdk6ltER7ZhbG7aWw22YrIBJup8KpCvYU5McpuEjGaylRHCbNSWzFrYg13CG4IaZLz4IQWu5svYP
ntgv3lsx1VbWS31C7DkVXFX83E5HDIVyTYozadl3HghW+8VzDRhz3sVoD8C5KPVXves/KuN40xYJ
Su4EtfEmJX3YXxixewoHqUFVyUbYN0A6WbPjqrJlNTlUKE3fF0OtiwPUfAL58pxMGO1eQJdL6Tvm
6X4w2UM2le6YGoS0LftZ7yIHp2kYsHxIoRKy9qoGLy1VHLao1N4pLZu6eiVNKMmOi6yHx3VYnrf9
UTmoyLhT8XnqbDjQBOWpIOVmjSqS+kYI74L+UFJcT9ROcTgw1oneoAJndgq1sBr9Q14RV/am77g+
Cw4B0FgYSWA2gHkaNhKWcPXFD2+T7x6SAhOpFy5DOiSweYGvpfKgIE1KgS4b1MSe085eanDGY32V
Z655gGPiUY4Jod4878Aw5lU+js3gzFJoS5FbloklM6uabrX+tG9JhFLwWbA48yfwYcNgoyzBkMzY
lrvzRJVJE3DHj+3N1a4b1KFA08HCS51+Lbsv+uwpCeUPE+qncrDQF1PGWhNwF+RukX6Vms9/tlkc
EFSGVItRHLdOJLaa7YuT2wtmb6sjVUhJnQqHCHVVdOj5wj3n55OlNVey+q2riAJbSgYPB11ZN9GY
oOlKvG6i+0550QNqusTmU3llOCoHCOrUl1MWwzFQb4zOSm6XVtrRdDpPfF0ClIVoUbFdalkcQEiN
1GRjhJo8rbxJYy+XnruJACFKnTk0qOJE08cO3mc/3o6d4UR94ZTtY9FS9ZPExcBnr9qxbKK6hXHG
1z6wLu/tN9bWQ59ZKdomq5N/539TQAsxfaR7XYlV8nmtMJbjQOhZ44h+cJCMc5W23hTcdgnhMiwH
snP78XktVSqLSVehIo34KUSThvEyjcWhlDWvGXLXiJ19GyawlU9paXk1hZ2KuvXBnK8xxNDWQOiq
+7KX1Mz2U506w8Xj2VsehxlaX2hdj1KNN3oNMP54PXrJGYKG1R1ddkIpDIcbflYIYHtchCELMGru
CFqIWTgL4JmeMlvMX+aA8MgpLeFQJBKgoLXkN05SKW5RXdesPhWdZUhP+8dGmLXGAUnZTNmYhNCS
oXk0p48Tyjn71tuXQWkiBx0YJe8rVY5MeyOWZ0UHl1F4FyvnPvte6ZkTaMQjdvu2MkTMN9AN1CZy
t1UyV6NganAqIvSiZFhQTI3Q3D6ciwRO96pmqHwxxuFk8ieW41T0V0BWHhA+xC/co4scTu0S5G7w
Ssa9G15jfvgp94zMGh+VQ/WMIU+H/tP+MVH7xqmcVGOUqlRDFWSlsHTlkbXunwngdG1uM2maqxoH
U3zX9RB0mxLxotjW5suGcZrWpm3gyxUe/qIw3Gtillllmk5WHYdEQI0StADG6mmhmtkgGnoGdzk0
7cSw57xGASyxX7+45f+3HNDE/CyllTo5HVUN4ZgjiuzK03JLMWd8GL717r/hFt/XAJmPEubFNGmz
0rROP12N2lU6Ea7R5vdlVdZNHbS1Ik9pH869UglLfjiSHkYU2Iskq85i2+9uhZUEzjLHbjAqLYOH
v0yb1cFAmdnKY+3qlg6vyLe1532N3lSDlbjl72s1AGuaLFbYMFYqVljfhHlhFzMBn5QQzi6ruO6Y
VgroOTKu/OZOTq6Nhsh4UyI4y1R8SZZr3WydtDC+l6F/rYj5sZio/hvq/DnzFDE7bKjCEucfF0dU
q16PNQX+25i5OhLOMvtJN4cWCA3PuHFrYGboaI/GzRLpBkuEu3/+xIL4B6U0K1oYZnAkNXYWpHM/
ED4c9X0ubA8G7XxU5LZ1BFxjObsVqdgFtV38EzLDLKCmwbA6kMgP7sLF7XuDJ9kIziHTQfH+Ucvh
buY5j6teESq8v9PhWTXj+5EySErC8veVQTI2s9rQUV0TJp/L4iWnqt/fs9wiK65e1IufUthUSYc+
tQTU96DtCl4m9L12ByOwmk+DhyGs31twGaHk9HdeRiupHASgql/OWvAS44GsWq0fHMd+OhRhCVIP
AmyoDeSQoCkGowt0ZCnLWnuOFd9idfTjz4yGQwEzn8Xe15Hvmszbsh1sJgiEG0AtgsMAaRz6GaQk
eN/FH6AFcUKY/fbFfDkP/gEphqLUSQPe+EZo5YVloHBBBe2J4eqjJ3q5K5D865ulEivF45+NnVT1
mSHiYKJpEeljJjhYkj5OdzX+j2ePfszJyCa5zuURtjInXavMZdIR9K64LzHvZuE8K14708oiK3gW
ncyjmhiIo+OfkV0dhpLQ4IrIUbnoo3O4YoxQceKy4wsjM8wkr4cWIozUGyrwbovuKD/t67i0IPOO
I6ItP2K1c7mGOkXfgIYsGeToaunYza7DK9HKbYoPZzt2u9JGDh2KqYrTcun2q6d7QXkRMEy7scXa
C9h1O901zI01THO/Vdk1Ex5MOF16/jsBvNUv4FBDidB50qNg18nM5ChrhYciD7efG3t/V6mT45AD
t0YVIojbOWl31XQ3MzqhdeLGJQ+Ow44ZZVx6MkA7lNQerxfen8abJxhYjTrg3ylGWhm1zjn4pT/P
yMzXqANuH1PxgZwgR6mGzjkQmSlHpVjDQenO6jm6Mq4CV3Dzq+C6ccovihufs6/UFUwcks5hxoS2
kC4tUaTZKL01RDbLnwef8FcJlNA5RyLX6nSqyrEF0QWzzbGzfKrTf7GZHfvVl1+wsl8ZdCtMqvHA
M0atsuRZ+h5HiTfL860kqO6+WpOnxIFFW5pCD3b+2RlVV2rcMLOXkQAFqtCFD2l7nepWaalHOqy1
mOX7RRro8AevGqqEOe0ICgz6GBKEtfRQRUt3dYgL/SYOkMXsw6MQ5J9+a50XeZxqsAzttnGO0OcC
67bm5Z7vqKjh9ZZm2Oh5GeAZSLbmEGKXz+4tk9OWsQL1BEJ4sxOkmBv69ibwdAcTi1BJ/m+yWsv3
9uRxuhMbqHRVcugOEjFL6X1ziB3T7rz0S2AvrxCqGvQXTvxlXzn9GVUBkaIQl035rX99CxM8CXY8
We2LCCo+6s2wbeAXadx104a1mCRLEiVSr9JesLraxRAQAup/4XpcpHBXilp0QzQsDxP5Ifjyxmns
GXb5A1lWF+w/DtWRsYkoGIKnSpi4h9ANB/tGZuSSXsLnqMqrKP9Ekndtbtrl+zz7D5ibhLqYULGb
+ue2vRKNDyOVJN52EVcyOHNWhGEe0zxC6vYQYwzmOTiaV5UtuGC5UN03rhCSJnEbulYyOZP2sxrJ
7xjvofR6cEU39QITkz8K2y8t/UmarPmly8GurSjWvlET58W3n+MV2YaBj5Sh3n0wUJeqv+5/f3El
3tnwal2cDWe9nAsSHl1OqAiewfRzN8dOH7fXymBYdZB4lT4QKr+JxiuRnBXrmemLGHUN1oustyX/
GcX/Q3XXqY8KlauhlJGz4K4eFKmN0DeZFVfDiKXdxiMR6qMWw5mvEE61GjUjIiPpdSy9+O23XLsZ
0bo4qk/7J0UthnMKExaNSBvDYdP8U6qcMGwiGV72RVDKxoFDFrUgkmsQt1D74utUs+usoo6EEMF3
pJep1MVpANe2SLODEKi2nk5/pl98T3qmFJKvxxCRyM9l+YpxyRbT7jKMaVI+7u8XhUQ8eXWWD9Cv
Op1B3za8jetzYid0xE/6deuGR/b1X9yBC7jtGCxT8PeVw6aWjZBPGUS2siM1vVVhFqF6K5s3uf4w
FvejaskjFnsgVrp8dk8shxN1VxgRS2OUGj6NzhI/U5+Vm84bEZ8XTs0xJWCJUHbGYcSUhobiT1hl
nxaWNHhiINphT+QeKSEcPOiJD24eBhaJWGPuPIVubmBqMyPejMtX9naOQ4hgrKNh7tF9ZJbxY5Yo
p6lSH9s5tPWxcvZPiTIuDiIiqatCpuKSapPogzE1D2ZMtrJQisBhRN2bURYoALzydcRomL9nMBSv
8xkDLVDKVHv7SyLOiOewbqcyQbkpSn8E4yR0Xi89s5B4ZBEHZHLuRK+WZVcHORq2VMWwMjA96WUy
uUPzEMQUYQZxQjyFtTB2s9xhsq0Tyj9i4TkjiYqp/eLgIR+rIiw6FMCLWm/JyZVhIE5L9XZSuGdy
aCAoftpXDah3YpTZi3b8CZ0DLsYEnNUUZL6iIx5BUfdnisAhQl8FfuT3SN2UleD0Ld5uTYxBXlQj
ELV/HCYYaawbUxLhxd2altyKViXedxQtCyWEg4QqScW01uMZQ69kKwusuccbhlK17ZfFxc8yOTSY
mxIJyg6WKh+C2wWyBbtyohMa3cA2b5INZ8uP3sE5kwOGEEwzhWgAfCaFWX2t2Ey60jGeuhpD0M88
7mvDvjAQf/98CxZJFoAAFAFbXyltubGm4QzOUacO7Koh2o32D4vxwQO90lSpCfDoFLUrFcU3xsmk
iiiXk/j11jG+kQQz3dtwjkAlgoDcxz7R3alRnlk6YS5B2rngy76To5C4K6hlcUDRV3PVt8nyeC/u
h/auqB5qiapd2kc7xveRpGIRiPrCIokAAbDi/m9qoG/mTfkCYqB/kXijFrX8feUczUwTkRPBa0kx
VLtkSFSFxTmk6lUoKRxGxHMldBjwgRQFu+2mZ1AW24FEkr4sKrynFBxIRFMea3KBl3R8Wqatj8fW
gvd1UI9UnIOyJQ4nRCGOhACsvU6BbIdiPMpR4RlfsvlUBsRjiXhFI0LKnU8YFn0mYU3oRAxtsEmD
iiS5Md3pbvCEBxD3X+UHMmpEaCFP6pg1ZZBhEBuqhwVPSpGmGDH/BWy6zpBiYBr4XZb7ipzjsO8n
Yfrzz0utyhBlACE82ODHUtNUPBR28JfxecARpm7+FxXXkZcAxI66vMXOVqqfYpp2HCa4U2Br3Yvs
phhVVV6p6DdeZnKljuCiT9sbJ8wub22Meao/AJupOD9hGW9X0upHhKDQS40qRJRE/ZaI9iDp1tAQ
qLLvrrE332QlIy3KrslrJD2ncvB07TpLe6v2bzudUlZKEAcmJchSCqbrjTPfaU/1tWqLHzBwBG2m
xk1x6l+GO5i9R01kp0yE54PsAq1JBAGvV0yAP6OdA1xPCyvtMoDJq0DOtdQrhH/0EAJ9yc+6OujZ
0DeLb2UYH1DgI9ZuIxKFZOS6OJQBkKVMUfGADH6k1+iDQfRsoYfUr+U740E7F15++J1OZPUfB4hJ
HNoM5RwXQ4RYZ+ujasXNzNO+E0JoO88rIYjakAQJ3iaD8DGBMzrfGv95mvFShnFZAj/h2lCyLogG
ZMPrSHo2K/1mloLD/iq21RyN6IaGtkeJn/VZlnKWd2hbc6QxP43s2HSqB28gNd19OdswfJHDKUDI
utYHmxJ4Ict7U/yk5sf971Pr4E4b1RZ+7QcI9k1gt/UF1aq1GItpn+AVEFu2ffD/LIUvh0qEKkYX
IdLAQXCjKp4cfClLb381v7CXiwzu/sBwzHTUJ/hn7DNoLjGYxXfkZ/002qPbOH8Pz0OFMSF0+xK5
CF3+vsJWxuLaMAecUeP6B/CDohu8drtX5bz01OdU+crWNmqibiiKKDL13WCJdmwyhTUKnnTlHcZN
47n1lFItuJSMRWtWKxJQH9OaPaKmVXxMxlMsfiqoOX2UCA491ayN01DTWieIT3XkqcYpiwhtoERw
tqM3lRyoM97bMvhCUFGEqcJWTBX5UUI4A5rHCKHMEU9fsN0+DOi9bgP53KPuf1/Jlu3gHZXVqfMZ
IlnJ1EASQmQ0AlZYWTydErk8mPOT0bUfojYlrnFiVQZnR/pkdGlVgyHHrE5T68WqF1C1PMvu762I
sxqxnYUuxOBvx2he9dmZh6sAPX3Bp0qRrVn7uL99WzC63j7u3ZZVk4LCPxHZE8S1C823Isrx2QLS
tYTlF6xMJsUAvgYdg0Cd6TTrMPvKUplVDEStH3Uwy99XYgLGinQE/61TKKql+YcGTPVlTTzeN1PG
68Vw9j9P7RC14oSK39RWUbyWPvkOqBZNS/T+TWU5tSgOC7SgDKp+girk+Sd9PPbg5JSogTzU+XBg
oGLYeNQ2OB9Z7s9NybzBV92+L1xBydx9ZaNslYOErtMmjIt5yxZ7XVbYkn4TmKYdzVcFRX9N6DWf
GNJCEDr3Gmrmk+hhmj5KPeEebIbDVprAp4UGNs1MCpejeRUne2CoPUEC9xDZsXkreqhnJTlvSZEc
MPjiLAN/8Byqnci8XV7xbwOEf8SY1XnWIJF6BVKbyIFDEyPZgHlNvVP0JRi+Ua//O0WF613kwEH2
i05RZsSXm/yqYi4LHuffOylwt+gYmS0rmAT6MzL0fm0MYTMiuHcjeSNYaUKYbHJdnGQrWSgdiQtp
02ZX4rglld2gRCpDlKoXPvdZbjEDw2IGIsmw6c9pKykc3ClZKElorwNuS1byJYkwQRA0rJglGVzX
bozXOcKydOf5pgGvpHLwp8WC0HcR0vuBUFw1xYwJ5wlmgE6HIfwylYSJURvJg58UBoFZ44knqpin
IqgH1Gs6hjkSAQBqTRz+iak8q2mXDE7bYQqnH9pF3npKISTWEGIPhYF4um4a1WoPORA065rFhYT4
UaZjYks7l2czkok1bW+domNnUKOm80FmIxtKOV+I7hr/KS3Og/aYRZQGbq/jIoNDIy2vqyhmAXq5
zhmzw/tl4m1/BIvQzf9HhXJ0Du3fH9sIKF1k8qachkmhhwCitHFHJ7happm21pTa6IlxQTNFIuBy
GO98sZVAzpjNTB2yYhDApXZakpMLF4ZwyDzjtL8wSgxnzYlaGHjQoIUbLxjwIKn2gHRbXd0VteCk
ou+l0k2TEzKp8+NsmSmVEZkMszoNWJd5I0vEYVHf58w3Cs0Z0xDx/QyVkSVcvozqrackcJarKR38
5Aj3YTtche2tQlVAUt9fTm3lUgqsUwUWorKom0w8wrRTSEnYxp5/9JmPJfedaoBBBDZkCoVdj/e1
+Dyr4lIamJD2utjjjirzEeS4QDYoDqWl6c72D8oxsxO7+9a6SLT/i2pOAoH4+LGfTUqQtpgRhMl6
9tT7NkL1jmZQNNTEEfER4sFkPWsL3O2a/rWfvunN875hbjv8FwDgw8NKnWImTIzYzNIZKTmxB+ay
8giVOIlX4Y38W3fDRR84HMi1WSgiGfimzfmpqmM3Tj/uL4g6F87qNRWxObmBxoUKelHkw4w+31Tx
9oVQp8KZfml0otk0Afpf0lH5nuRhcOfHPTWHipLCmX86tp1QB/DA48p0KiScNGGkLrllO/aMhoOA
tNFGTMTDZV060jd2yO/1ZRzJY2R3r8Fz+WVx84Xnwt3fvl84d/+oAR8JNspYrkcFt45yN3t/jw5A
NjdC2H5wFDc/6LfNUfm+L5TYTT40PPR9z+IMYBc0rYWaXisTiAuB2Mu3lNMKTkG1rWl+ivOSJ8Ey
shsVowYVhFBIh397KYaoiqZsmiZflDzIZVgrSNLBZid3fFoeST5MVnQwGtpb5q6ORFiAEMjHoMqh
kFpVRw4JvNCBhU7wb4zVzv75bBvuP4viA0+GHLRtky51A4Fs5Wpr5XVqS7/nOF6kcE5drvbKMCwU
gKGKOcZPBTyShsC4XzhxFxmcExepaP43BchY+GORsvWEW/W0DFZZKHiqj1Sf17baXcQth7dSO3lU
zMkYQJY8VpVXIuPdfFIxnN746zfOR1FlWTRMU3qXi05qQ8rExWa17FPZ2xqS3yjh3pexvXUXIby/
EKbMrMxu8X+v2UF252Niz4cRNVLLlJ3A+Z2RaNpKHBfsxNjiLGQh0kVTyD4JYnVuDIS9tIG4kzZP
aCWGUzqDtX2oVRCjCCmG78YWiGutqQhsgSoX3vS3VpI41dOV3h/HApK0BpTMGLY7XKMB0C4UqyA7
4jb9rZUsTu/GSDbqTIQHlF4Hj6obe8zp7RK9LMuc647QjE10WAlb/r5Sci1k/iAKIPv10aeoTdV1
trDdVYd9/dvEuZWU5SBXUvSsa8QiC1FtLd4o1aHMiOD6cmO/u21VCbBtAC41vkscpe+1L0pSAxc1
/jp0c2KZqTxZvWzaIhvuBbTz2+kYUmq+fd+u5PLrys2kNZeIOybu2rLdWJgLOliJbdjCzeAMJ/Fo
ODo1NH7bmFdSOS8p6fpKrlAs6viJNdn1c3dIDlpiiXfSOT6ihMT+HaYaVJf9s72cwxTLSt/XgTk5
DYb0BI+Ik++rB7kizluSlElBOA+zwBFp+/Z3klH4omAYTOwWGID7W+HJy3r4dvIp0SJWByqaTYbR
6xXpodSoYl7erhQGNNdFwzDgSmjvYoeY6YseXTVkqN9Uf2ji11EtXsz22/6+8fj3JgQZS9mE2ivv
ro5+mgRDHybm+AaGzxV/qcFRFONjGDzty3n3mHkTZGpIyuvoJEZy/mf79bUIFDMYNeJM6Am7To4B
xt/mmhVd/529IO2KxwsFw8xEUVNVTUPdgcgXgmBc06Qm48ic6EV/CI4KSkbr2JagEJnj32JaBkkK
vrFEiJRlXQZ6sOXfz0tUxZKVgh6ZiEqp5+WGNNzoJNkKalQjh6oFe39wEKaAlMdUNMVU+HECYez3
eKhBO0ATbsVgSzFDCxpiGWiP3z86/uJ620kF4Rh02Rtos+OwIo47piU6dnKWv7XhXQIKvPihrr+l
zX+t33iTpEI/DBlFASpfjKDJDNSYUqEhKTwPmH863sn1h7EsAwyikwm831zVShbnX/SmMReJMjAH
ITaLFVehcCX0tVf5nq5/2t/Ad9j0ti4ERGVJMuCiidwOSuVYiTVjBkjBUCtYnkov9PzrUXdaF2/5
o/9IPQreQweUYyWQ00St6GJxMDvTkQfzOIL+QcEslfnL/rL4G/NtVSD80pFE0WHXHOKWNRj25LJQ
nUoIbJldaWpps+GMyZwoUOiotp3NJV2k8Um1dmKVloeCgVmsodU2V0YRW6lw3F/SJmishHBKUbS1
OsumbziZdAzb64lyYrYhgkmiYoiSgkpKzlfKJCH24yQARKB4U/Eka3kgBsDAhf1ed/dXs6niuERA
q6dLKsb+/oxHgj7kc1FBmKr59ji8CPPDBLL9FDQaw+u+qE0VXxILsFFNZ2hC/1mWEhZaKKe16Yzf
0pPxGoLHy3Sz19aNPtVWeaBqUre0YS2OW1pWdmqGgfdYWvO1QfWnJLhsfNxf05YyrGVwN5ZSa6Gq
Kojv5GUMrdNus+K/shIuJrQWsfyElVMrBHobScYEO42fFO1bLLs9+CkDnQglUbvFaV2sBHkS57h7
h9S3ShDfiC+1T2gAJYPzYyNZijsBvHjOgOxc+QFjuWOqt4ASwcHoXOii0lXychG9lH1oxeOHqiUi
BJSMBfRWJxKG3ahkJU6kL29mtGVP9+Z42Nerd3wl/KlzwInxheDZy2vNaR3JC+0crEDzIbhXXOFk
EpUpWxCwUjCeXV+OUWATDDiV1DTP8WAVysfO/9CoFQYdBe7+uoit4xn2RVXvhtSYmaMr51q+a2u7
7h/2RWybpCYyxhRcOozbOaZWBt7mCrxV8aZsrkWqZeotiLF+Bf59NP8I4Hv0slTqE6kd4YGAfz73
UCKNgSuyVdpUp8L2Zl0EcXg5yJIWTjnDRTDfTeNoSX/l2Zf9zaJEcBgZT9MoNVPKHDMSrcF/kpeR
xcbnPxPCgSRG7qXT0AAk9exKR3m3gqZxIsK55elifMr/Dv1dh54wow3QwDrUyku/1TqCDF+a6Hl/
HZSQZTNXdm82c6iaM85DBdtyERUuehs/V/1gR3VG3Cu/uCsvC+KhMq4bCUSkJmYRz16K5HXsBB/k
k4Dhem7iIURM+J+E1fAOfK/mg4nxPqZTTKdWf51a4oAoReMw0x8GMZJKGH5kNLbQnMYC3Sjzfywr
4C2TM/24FKaxj1Uc0HQ0u9sZbPCkxWy6ZxdVw+SMn7UAJTx5LlXQgmzCjGjDwziFo/xdfJo8xY2e
qBjC/r7BI/xZ2tRGfquWOJdc8MbImeOnjpqquGz9r/HM4Nvxog6U4uOyoKSTnU433FwF/Vz80kT6
bdzFVpsmxAX6rqH254MyRA4R2iTXxNnMmJPUVu9NeO5U59C77y01cJbitNClnMF9/Ua0/ed9FKth
wFw9XHLN+KEwv/TFb12i8J9V9P1pIk+43fh1qeQ9/A4Epa1YO+blkxkMdpiirLS19nHoFyp4EcYZ
UycDTGeGp5t2J3mKA3YCRztgugtIKgUydLu9cxdhnFGNU2VmsWqYKPc9R/0pSO391Wyj6j/f58nS
dDGNQBtpaM4YNsjEY/6v4tSNV1Nkm5vrkKS3aBlab2QOvaVE7U0R9SuOEH8OjA+oXP6Nday+zyG2
nKIsvmclbutuBpmnBb40rwutvqBiLZuQsBLEubiin2mVryLWklY3XfBdb89D9bS/FkoEp2B+0+TF
kCTLY+BjIv2IarfKTn8mglMrNPeUPXqYTUSXn4TqoAZfKqp4kzjxd45tmMlpOo64DuLaGqe7jiqV
276lL0fBu7NFjTFepSIxhxmoWSlxF8iDJbzoaF8L7PazcPqd5zoiAsswN02WMD3sZxgLa8mQxRIH
E8uRpZvB50jr76dyPKb+E2kx28uTEa1kumnCQrkzGvwB3YdSDzWwB7e7re+Ch/qY12jMDY+YBh47
0u94CReB/InlZjOm6AfEdI7kaUIpg/b6nyt6366elQjuQh2E2UjqZNIdQ/kuYEaV9GKGx33V3kS0
lQjOqR6GPEC4BXeNad6Yc+i06ngKJ/SXkBfBpoavJHHqoNSmCa5tSIowW0myph9oZQJLV2a3geU3
594F94FHNelRaqEsv2rlBzeV3qhxjlOSD8OP6CghbN51lm7VL7ITnjur/bS/n9QqOeQWDLWSfBO+
cKFfyca1MFOP7U24W20jB90K/Dk9WuIS9Tf1QT6LqbV0amOsuo2ER+v2aN+vD+Q2UlI5HPdzs1cw
yx0uiasf2ufGBks3RnWPtvngW7UVu91H6kVJaSaH61VYzIWayZqjNwgsi7dDxSyJlQBHYkspQRxy
dCEGdccjYm9IWzrxN0O5mdPACiJnXzN+oYqmpIq6CkTUOdWITT9UmY+olQSec81LvaULXLeMwzJl
GjNdCV9lWxMv4jhFkbqmbVBOjghmeMjzK4mkkFig4Z0vLl8EcDpRaD2I9/rl2Zf+fxGkf72wa81u
eRYc7bS/fdundJHGqUNc+lLRRvAk+lb57Nf9sTUN0Aiz0cGQXCIIsLl1iqwhtSejXpHvcjCigaVJ
gJOqx6tEufUF4u1HfX/5+wqUzG6eArVGcLmPRdGWwjk//B9p17VcN65sv4hVJEEwvDLtoGAFy5L9
wpI9NnPO/Pq7YN8zoiGcjTMeve4qthpoNBod1pqiuJEYgPjlslODMzijQ8dlqqDRNi1cGgf9JzDO
uZjs9ocyyPWfaAOptJDMdv2dVeyEcmbnjNM4lQT+KVHCrfjSUvDFhsp2zDJJwUtoEDtBvPmlYzsD
AhS5M1DflDcYznfp4pmyqrVsrzi7s7aZOrkOfdbisbRO1iLZJaFn3anBeZ9Gna3cbg3DtyYGcl7R
5QDDzIPZ0WWtpGJRDDiNmg5qrZwoHbCj9sIcUIZuwSG+rprCM+mf5ObJ30L4/r2oVmNa1rGNVviw
Wx6cAtyGMhIPiSJ8/14/a5m9VoiLivXW1E4r2pzGTnIryGTwgdGYR6rNbjxdva+KL0tHXGOS7L34
cbxbLMI5grRMF8NJ2bX6CwrEuo1CMOqF6hFvWMmzX2zJbzvDeZ0ia/QxLwzqR8bkTs7dlktcNDsK
74/+mwC2pDu3VpB+RcsUXDQhvTsPITVuDOV+mV5JcjQyCTCG8DoFP5CORzJq+Q7/vNj6zSE5qwkn
p9R0WWevE9SOm4Eo9FfLT/NPqZBZOL6XyC9gujngvUU5v24Ht9cPBpm9rA9TGVyCaB33crh1XPR1
nawW57StriwV2HfgBCxOw3Jd9+cEI+aXL1aRocN/YaQPySB0KnBeoVMBDKwaGPho1Xul83vnTPPj
ZRFCO9/J4N9KeoYCkYNyGjpJfvVaKuhcsQ6qz5JAsk6S/2IZf2vEv3QTra4ALQA7XL6Z96zsEWGW
L0/d/ISHDYPQDyTqiU7WXj3OVzgt6kSzgyqL+ZSvrkOAK174cQDywdavCje+o/9DTC4TyvmOGR0s
1Tht1C8zO0zqFrlPQ7Zv7Bv8id4rxlk8gNLxvB9S6ttPI8rePxs94kMfGiOGtP9kSvbXEXvbOs70
FT1WzHZBF4uanY3YU9v7y1slMXbCRSdkNtutGbFTHRmuFq27nuh879R/cnns142LTRQVA33qBnu3
m29R+9ohz6r2j5dVER8qjaoEffnEMPj3hNXMepppCPCTa/MASs3DcNzuMcSKDkHFlyVzhAu3E8Yt
3NRvxqYU8Em14w3lydRdlUoCunetoz83fyeDWzWiUMXcRsiouuQaDVXBbAK7tBncRKGP2WjeFBEJ
G7L6ZnXj5PmxTKvbrqZeXCG7U1meZH2Fxr/7d5ib3l1nRj8Uqpbh3/nVyQqkrtC+Q1tpMBQuCdZj
IQNdEQbsKJT+vaOcK1ZqWifLDMdlt6GJck3rRWjn8npQ6vbXGSas5fwLoih6J5IP17p6MKson1Ah
ctJHs8xu4ogAcNc5JsiiX15QocN6046P2ipQtJiDjfXMh4c0+qHIWjLFJmrjbY2Mo26/e7XZemcr
rAMu0s9t8ql2TpuMqpRZ4Dt/CD5PpFENTXvHTqhWxuKoA/qpTPVjlBte1x0w1OSTKnZX2ZChcGd2
srhLpTMmC6jBBXwvmF7NDn3N2hYqsMZKdu5YGvGdVigyoBvSNpCe4MyOTtbQZVtP/W2Ejx8PcZAe
nKf6xG4tWY1QaAQGdohYgLRCL/Dvh6ojUdb2Rsd6XrykOlR1eNnI3rGj/XQiOwHcqdXzzC4Mu4UV
5G56qwfpeblm49Q1RjQLdyj98q5E/7SsP1dofI5qEtA3WHhfcanaDNYwOpkFxuimPWoanryDfbXo
s+QMiZ3+Tg5nFU7fqKljNAYbon5g5TTHc27UMEZP7v+Azyh0gTtp7PedC2x0UA73dDCQslq9xR9v
szD/bl+voRn2lRuH/3T04ufm7eQx69nJU+i42AaFkVda4hqgj7A+OcXjZQsRnuGdDLaTOxnlgvbV
ZEzgZHE3k+em+tythmcto4exZPeyLJFVUNvUdKqhSVznT1ZZxppmzjlrAH4ky3WRPSeybhKhRexk
8HNMKO8negvSUYyARYwLkMGRmddk9QygfmOa//mySsLoGgMllgmSEhQGeLCW0bHnPi5WxPKwCIaU
YYAJ9jR/W8M2VE7oc5aCkQkDg71Izui1Pk/sbFosGL19LoPoZN2WipsfJm/2rU9sBggdrrLrStjW
tpfKGb/dIeah6sAUnQNWrFiO2q1zqHHQWklCUGQne1Gc3TeaFZuj0Vi+E31p1qtheRiWp3+5b5zd
F7Rwii7CIvbBHEynPGAIJ8XV4jEQhv6rLP0sDGb2OnERY1mMJu2t1vLpo/IS95i97Q/d1Ri28cFw
0BmkHgtP/5OkwF4od72Uac4mpGGcP7kx4SDrQ3yjHbpgKlzdX4+RDJdPtnPcddO0IyN2wqpGenXU
4uSBxB+7rpBkVv7LoXN0PMQx2qIb3BXd93o6ReXEHtBsirk9TBjG0BDts1RRFMggQUWxB7oR/yOO
nwayIrNW1b60/DGKPfN7YX1Uu5dolSSkhFIcndEwU9My+ZGWfgNDVaSlBrocVIxJB3P04KALPko/
/4np7wRxm6SrSrqUa4Ui4D0jRsjP+h2AoXs/u60Qxxu3bSnx++L92knk9kstt1yN6toCQC0jga4B
juQNbns9Ycw9B2OlDOxAvJQYrkKxQqWOzWmYqAngGzRs2GxmXheF1JldM3odUknRm32HDxVRX6ea
TlQ0i/PcmPqEsel5JoYPch00qR8c/VPWPI9Z7Rb6uZmPko1j/Wm8OAtBlc2iUw2F6N/v6szKYsB5
q5Yfax97TDoNrwCUd5avfRkOS+7Ww2mRoVIKA8idTL5lNtb0VY9hrD+ffagYh6y+urhgjnE1r3pg
jUuxtJlAaDAWEpk6Bq6og0Tc75puNd1iPG0tX0lc+oFlWqbjTNw+ZCA55rE4yNoXxBJ19ASqKttP
vouyG4tVjTVcb31Qvv6af568IUCRNdBdOfGyVB5nosqW13bR/dJwQuAAvKHZM/zuh/LEkBjWo75K
gmWRb7ZgpwB/gDMz+QRJpwxDFSOM8ZvZ+ZQb8Xm0tUdLLf/Aje3FcBfdWsFYnKgz/JilhUm4tqtX
Lb76J5WovRzORLJyWI3UzuHFkhtMrKXVy+XTJlouxzZMOAqi2zZvEIZW0tSpsVwzWoaN+Lsyxme7
LSWbIoxX92I4O6gqcx3yrbAwLTD5v7CmQcIctCfjOB/J6bJOIr+4F8Y5EDxByZZvPSLHQnWTOvfW
/mzSJ7WTBHBs7XlH9SbH4Rtt06zQEqCrG36fGF8nYzgmIwbvNs3r69JPptS7rJZkER2+1XZWaF0V
WQQ/fNqK/5/AUytPW70tGA7FdxletzAE3yvIheBtiinabXAMwKiMP0hI0P5hX0+dSw8MacLxZRGI
VEMu+i5JWtl5jhvNbLwOSYnIR3NcdGyvSaBeWafhn5LYsKfnXkEuBK/NqqhBBQV5ffGQG/1D0dCr
1pgP/3LnuDA8IXoTKTP0YjSg5Fgfqq9WAIDDTxXAaDJZSpH91+/tEgcao91IivEucABePUnALOmT
zl/M+0p5kKjDtuGSAM75FcRszZZFiqyCSVD06L7S2+q4hp2LMZObQoY6IbILTVU122KzyapFOC9Y
UQLk1gH1cjYEqOSeneBeBn0sRX2Cvuj9yUR1M16vo7lBHlOye4Ll/E0457s0BTlGFdL9dXW+9Wn2
sTR/XF5QgRPWVLDhYnzdYhbJqTfYk2opS487q6Nupt2mFL1BpsR9yIRwasRjnQ5DjChu6PrMBSQX
Rk+H3LUWaYFbJonzv0grlnaXpKz9rktBNKP52tFE8xjLxcWRmxyrQF6PY2vE2eRuDbFh+H2X4Vkn
Q1v1BuqNSNGWxTdVOczWApjhwHEk2yWKahCXIhFCDYyvv8sIp0uNsfUJQ8MA7yw/GecmXI7JVx00
DT5YyzAEm0lPgNAIdyI5V9yn7WDbFPFGv7r2Ib1lD2sF+BrmB5CdMo5VrKjEYIRqopUXM9jg6cHD
kNtHG3FHlzI1laMyAK25DOKzekqioDyx0E3eRykynJ1AvmKs9n09VNGGdQUBjf6IBqJ5kcRt/0Up
FM90Cx3D7+LDLNPadNBsE3x56SfWHVrBf6WepR6Q5QFhniwYEfoujb4J5Jxl32mmniOz5ptFkH9C
AtxLz+SWFEF9bYbJ2ZSMrojOwV4c50sqRXEWA1VhX2tvHCf3zVe6FFemHlhIwPxzt4WaCFITlCE4
8GgzNp3BHaqUSHRGdy15rq1jV0muGpFF4HxpJvqXDNghl2HPC0IUjeWvCjv+gIDfG/XpU9ub4T/X
BLgGhgUyclPTeHrLvlkNc9hG3M/9CyGnLbozqCRLJdQEHfE2HIZl6vwLs0h6NaKADP0ZaNvbAUAi
YS0r2Iq8hK6DuUEH9gRRdc7W9FmxynWGl2j6U4Gxheh4eZ3YHcE7WSBAIwGMbJQGxI7fnaxVlS3m
Yy0YV/Jgao8GWmbn3O1Gy1vsIDMlZ1W4ZDtpTNudS29HsK31BqQVuBbz5JjqoOaz/csqyYSw33dC
IsB6DqTBvlRF2E7HLj8qsvBPJoLblby1M7OeTAQQTfNs50BNQNCy6bKwj33m3eYYyD8BkgHgBYS7
4Edz2qy6X3ADxijUpz+qofE3Eo7t8+UVE3kYbP/fcrhrAYgp6LMpG+pr1hPJrxP91Zwe0+G4Tt8v
CxK9P7SdJB5KRQHcPSAV0U06hIrmsyqHEoyfS+JtePHo6JZrvEqKRSi8IfZSOZ/TLYNS5ROaGfXy
0H8CjF+wXFm32qEpXECeg+D8KCOsEO4cyoeIJkzcFBZ3uVvjWk6KjUc4qOuOluYp6eYplHpF/lWy
ooKqL+pSb5K4A7yVZq23Bh48Q+uz2dDMj/y+9afA/B+wn4XeaCeMO79FZCtrHsGrzg44T4+FKclL
Cs8V2Go0XK70PWJg4kzdlqxYtrw6OOWpRpOSrCtPqMKbCL7Otk3GtvUOju5sj6fNMI/ITP7BLYob
AWxPDiJKjeesnhbAKqoOirvNdlvO91l+UqRd+4KUqqYDpQO4ijawTfibOlkVlEgc7ER0s/hoCD8a
d/SgBcONbH5DuF72z0wqUtI6f19rFnL+3dQho6lq13banUcZDIhMAndWMCc7KgOFvx4nM7k16noO
MUQnxZaTieEOypg7yVhkSFxOsRKUVu2q6uBude131eonCaY3NOKaWXfQjNabt/Se5uR7DDQjt1PV
18unVmjnDqDo0fKKvCZfB1oTOtm0wj0YracIoWp0rcp614TqOrjQ0QyKdDRflckn6mh5j9KFjQkm
+Liufrqsg0gAITbATVDMwtuJc6pgIaz1MkMghzpFrZxTIolMRGu0/z5nFrWdblTJEfkosTW59Wa9
pDoAnDD2eFkPoRwQs6HTSEVqxeD0qCfMviTMIWyAf04trwMBlCbtLWXWxV/lZCeF04YMZlk1AO7x
8+xYneIrvLs+IwYqQNsa/MK/lDIDsE9eEskZfBltfbmVEDm9IHNqnlnyDVws2WkJiiD+8AetM9pe
Q2Yvu7BLXWsrWQ0khHvnbrWD0UZ7nQxoRbxXDtqp4IiQEeAClXgtM1RdsFd5fGOjIteeFBnWllCE
iRQbBV6eQ/jOJk2ZlWge4O+SMjTHQEcMaRwuW5wwHiE7GXxcRyNQEbPcuXLFWj7JVekx+pUNmHxs
hEzWSS0K7/biuFWbozIjCECQ9EWHuDtU/euqkIc5NTavyOwjUdvgsoKSNeRB0ZZU6ae+gX6TdSz1
51JziSzAEtX3MNP19z7x91KiTE0d1xqSX9+QQLE+mGfrqjyQh9ZfX5BLRDTpqu4/R5VFfvk3sdw5
bkcLRNJ4S/ktqCLzpXBVxb51JtnAvTBQJiZmIjS8/iyLv99HvTIKDcTY6AoGPzXiZLf0kuf0OkCX
jg8ipWD55wM/UOxNIPekMVFLIkXPjq/2Ykbf6fy6LjJ4erFdvMlghrpzETGIgNCPidJXnYC3bflG
gameyXLZotB7rwh3uOiM9wUIKeH20i9Zfg36M/3OKv+tKtyZStZ5sJMRdpBOGOvQ3ImoLpX5IuEV
+7YnfP9GudXD5DQb1ouGcXWtyb4v2Q/KXX0OaaJ+SrDniZ27OmldJXqmyV+XncF/8XZ/7zqP91e1
RdplDfJX47n+wSALWMeSPXijrxxYzcmRBA6ilqW9KfPdDeao2PlY4ZZQD1fFieVV0wO9+eVdga/6
J/HDbpO4e69r53UpNora5ORlw51qeI6sNC3MOO5smrKN3B0cs7C02qAGHGo4BzqAs5kzIAcTXUPZ
QTbWKpXGuQL0RpO86WF2/+mYZ/xgzdE6MM8jGwiW2TjnE4oOA3pGBz++JtFNVIznZP182QBlEjiH
sFZKEpOV3RTzo7mcrUaSn5U4HMq5gtRciTJmcAVZT925isAb+jhvxE+khPXCIPLN1HjcGquka4fm
B1al606G4WKs+cB4q1e//tCd8WT+eHnlJP6B74aey36bRgeGsKTXQxvU1tPwL12Qyd2nfZNGwLbC
WY2czLPMz3V2bZSte1kPtgPvIuHdunGRsKJpk4NECR7k5PsWHamRubNyZzgPa5p5pr26wyJpxpfY
nMl+3x3YcqRxFlHYXNTNYQnmGsupJH5HbHZA4Ab8io4UN6dUZMZWGY2sJmz0rtE8bQ7gbhVA3crm
JcVW8CaI0yVpemDTz3hJKuZTWdzC0l1p+7NQBrrewBNBVeApc2eILKTeig1Rd5kmh2Yqwprox0iT
QXIJ1+xNDH+hdgvwspQahmCMr7R5vou220wGsiHc+p0M7lLtQFY0D5gvAEPkU2t6rfN02ZiFOiAb
bAG13mIMMZxpDbSqshF5jGW6yswAqe5w1gNHkZGVia8B2wQ0tGqh9Ym/RmMHdEKagQf+rw4fjELe
W4HpOociqG5klCRCA9gJ44xsSMoo2gjeqUZ6qsobWh42WRuiTAS3cL2yquPWQp+qrTw0YAWTZgXF
mHy7vD/C/Ufaz0DLGkXYzO3/WNPWjlX0+CZZCLpYacVGvC8srwMheOzy3ZRqZuQ1MKeBXlagpYah
gVJwiEePSzBgDFc26SNctTdpfJWrctIlLlLW72d/oOS4Jk9V9gdZ35+Jql8KOdyKWYPF2mkgoq6v
yPzN2G5bSxIDiIPQnRrcPaN2Y5yDt5CNVzD8OoagaAU9hvS1oAMpY/p82QhEq2age4ECEpYV7zh/
hie3M64RHiEKQE6jT9k8gutPcquJDM1AzRsUBix7xeNApHVdAhQYVY22vmrXuyGW3GFCHd6+z88U
VvGG9pYMKebewbR3eUfTOWzVRKKFyJ3ttODHCZWqWoHYrkDK+Jran6L+UJfeEj1c3g/JWvH1GN3I
0jyq2bTQdoM56F75g1rwXgvuMh4pbdrOxPeNfj1u9RcnjV6KRjqAL1sszkv2Y0njWMvwlPKWEJAz
vt4CCYZ14SS3DIyxDLNzIeUYlRkC+30XzKDgUzSdhfGnofeb7GPcHldd9mZjC8SHaPsFZJrvZGRz
0ZC5qhj4dAwOXc8JN9Ax0oAcZh+1ADkWlnApCfgBDItgqotvQNPSel2yBNY9aNfJ7Npx6lXqsbRl
mRzh4u3kcK+PzGyQ649Rnyv7+Xbsuiu1qa6WOnv9AwPfieEcztqWitKrKKLkOb1XzPzYEFk1WuhD
jTcZfPF2W5VYT1hL/VimZe2OTU01t0l00nsY1nQaD70Yhuo2cU17f83tpHTztqwXN11I/wW0lFoV
mouhAWgsKtQpvLwCokEvXLoGaAzQeAciaM5ME5qMBJjPuHhP9sEI6oN+aq9Zbl0OyiW8g/eyOHO1
phntHwushw0oJV7/lB/GMHtl41DjcZU4L7EJvSnGP5GrEcBDGWIjG5ztdoohZWO8px31Li+g8EQA
VIiiLQf9YXzmm2566cwDmsPoBtbghn6cU3LIk/RsaK1kr4TueCeKOxSRmZoJkBAMX+/+UsbCnWU4
nMIcEENI+o8y3HlQnVoZ9BzGMGPQkLogF/C6BDnUwdULr1ICBVFs7NuSnRLbBUX5GnC8aMHn07at
EU9U31DYo6PrfGDR2XSkN/EElC7W0CcLzqTyODu0O+SJtRXy9APLrCFqPpiM+Q7Q8LG0jiA0kJ1y
nB3SvEpjxCLIrNaNW1Sh7TzQNnPbVGIdP2uT7y6DnSDOPIDblyytgdcgO13thOHUrHI7sFrfjS9s
46rFtUtX+TEcxmNuSQISoW3uhHOW0zpDM2WYX/bL/NGYjnknCRUk3+ffoOCsVBeDDdAs9pOePKUy
TlGht3j7//mkbgG63C0b4S06qwgzNQr6vjxapepf9hYy0+PTumvWxrOuY5O0R+Wx+zXp9BmgnM69
FjQHU5V4J/GyIZjGCJlO0BH1e4BAC0vJSWkTn1iHSLuiWyDRR7xubwJ0TgBFJ7X5s6PiS/fiILT6
Ud2lV2kwXKUn6tyq4AZm8dXhsliZVC5wTMxtXaoeVe4shmKGkvZu1KL0WK+OZLZFKMmkFjBmMC0G
eIPf9ZsjQAjWJAUYtXIeipc0fdWaL5eVEXvdnQzu4LZZHA9mhCtkxngOcBuKj4Bb8dF0FU75mU2Y
ZAftdFkm+7ff+YqdSO64KmquA0IS5j7UH9r6G2KROJvcJLmpZSxJQvf3JomnIE7mTrFiG82x2fxI
kICnm7sMD0siax8SWvpODm/pmxM5uRUBg2I7DuQ4VLKTyz5wYcl41uFVW2wArgGSZAqzO3Zp0C9g
XHQHLw1VyYXIVv+9KAf8YhgzxbAHM8pdWG/RLbPoAFEqGqbIBwN0iL0f2/WWumreWx8Ty24f1ZLO
6UNrJb0CUstGRgIlNHw2NwieBExk8m9xE9hQS2wgX1JXaIOx7sn0JCXPEdrGmwy+zz2qtha99bDC
vm/8cow8go7NaMYAr2RBZYI444BdrMWmIYmV65/xbg7jYXGn7YM6yN7lonMFolsDyGAGmO/4aHAd
HQuz8Bi27gv7rEwByZ7s+JupNYdBk9yIIp32ojivsc6bEqcKypA1IJmUIVijh5kkXi5rcxUZwl4O
5ypaoy4mYkMOHhBe5KDTGR04SSYLIITvpJ0cvv0h08yiLgpk5rXH5rq9JUf7BHDsxdt+sJ5McJ5J
SveSreKvxrpsu5Lo0KshsZtom6eaimc2Qb4FJgRf9rci77RXjrsmGwejD12MFPpshmN0zJb7y99n
m817jP33uQvRNre2TRU21EQz6tbWelVi9sYum3AlSdjnGCIhf0ASpuFu/9tLMQPde6m20gqTIAeV
tDekCbr+oewlt6+wocOwGPkhQY0DY/C/y1isvE0G1ldUl8Gcn4frJmSo6epf2z2lblMdAMCNl6qs
C0xk83ux3HbVM+hUZub8Cvpg1KEGDu6FPF/eMpkMbst0JTUMDGmzWYubtsdbJ7lpLFm5S7qAzDB3
mxRvA4k2jeXVU8xLKe76haFBVVfxiZyTB93P/flZ1rYn04z9vpPZpKW5mh1WL+6Uc4md66PytTH1
8PICvrN5hwFUA1eIRbbU4cv709aZm6WiDdXIJgr6Di3zNnVKvNoBoltrWyQAMQ5Y0qpOVtt75zp+
SsZUvaEBnOFdLaGu7bYeWQNsS91Fu61aICTUN2kLlgKZ43i3lkwUGGgJSDnZjBG3loVR9UWtQFRc
Ja5eX/eA+53mj5dX8r3v5aRwR1nTKqNP9BJLiacjMJROQ3Wap2Nz9WvCrcuuClkv9juPyIlka7wz
EqWIp2TQgWfYzL3bmoEuK14IVw51XjTZWqDM5Mvw7aQYVj9Bp7TrvKHT/IS0gTXJuKrfXcNMj50Y
zlUoPbJnjpGueDj2mMohrlZ+j8y/5lZWWZTpw/kLui5mvuoaLKG/7gCMG9010lYJoWHvlOG8RUu0
Ely6kAEa7Gv1C+N7AqFhkN5YgXWPeYybBfzbaSjrlpepxhl5XrLes6XV/QzIZ+UCgMHZJdrxspHL
hHA2jubKZB6MWkcP4gI43HX00LuXwT3IGkffv/E5k+BMO0ehfjNUIHoYS1CdiN8C+slO3P5lDcG7
8c8Zs5g4zGbgigQDzLuKVgkTJEWzwtDVD11fuL0skyq0ijcBfElLbUFcPmkqTDx9KgGAZ73S7HnV
PHCeScKk90/h33Xh61oAmDa7ZdJxL/1QPlgMSPi+egaiz30ORs0kiMP06x9YxU437vhWhVNPfQLd
JpBa6fR2rcItM2VqyVaQO7tzUg/NSOzVL0avGUFW4iF9u/l5UB5AGpF4G4ikS7+4BZJhiGku/7KO
0lXljrXSZem0bg2UDDW06fvlufasW+W1C5zDcEhAZOITicrCy3m3rtyRTore3vp+W4HsX790Bj2a
0fboRJ+zOSb+ZCdBX6uBRE2hK97J5E54FGXznERsL1+aa4ayU/nkOTqlN4arnZGJYrFidl9LLOh9
TzVns9xxB2smmFmyZQXWW5O6/avmtp59N5Ru/w2vl6AMoxjotaDTlugrdGg7ddkW7G5QOueb5ejF
6q9xMn3oadWfqVNqV21hJ55kadkx+O19wenIPQLLGoWxtGxXf8So4ckIMkB6IZOzYViceukHaYae
HYgL8vjH4BC3Sq/XCHt68A76wym/d4Lsx4wEujv7QPw+57KQ/30h7HcV+feg1TU1PDfcaK2lrQ+Q
zAewPYNPaM1uMhrdDtWzlithqtYZQOnVk9XI8D8lToIfgGvMKaosBeZL0F+3JqubTOQqWZuPrTL5
djFIzEcYgLF5O4cFsu9KuYVTZRlNe3SnxodROZb94bLNCL/PZu0o5uDIu8LiWiexZkzzCoqw/NXo
2qMxR7bEy4gD150Q7sjnFcDnVxNCjJstZMg8iud46ochUH0GBK6E/04n7qgTa1CQD0FMuYI9xFYB
viIjJJBqxJ3qqs+sdRvgq+vZH67rHyZQNSK/uept1PSbB3lJX+hGdkvIHW2MfVNrrGD369YRrzFN
IBLaKEjoL5fX7l1Sk52vNzn8CGm/VmWR0wluMlMnF5N25JBlpqeOxldbyUb0ANfZlcKufrWTua93
uVtONpdGoKWSG/aEx8Z81kIwwZ6jIzlnP1MHslMsvmx3ejJXunPLY2nME5qbIctTPQZzgTzM7E6W
ywBbWambgClc0gsmDjl3QrkAo1RHZWuqARH0abhmGDPt7Do3v6Dl2mP8fHkrhZ5qJ42LJ2oLRmOo
uNyT5VFvn4hzp8Q3c+Nr48fLgiQ+5Gd2Y7eWWqkVyUpgM/qo/aBRHWx2L8mcyQ7cz+t9J4Pas5kn
LZZueCntn+SQ5aE60i/1dXGbHBnA6GWdZOeA8yFGRbdEH5ArsBU00Ay3SnKdtJ8pEB0HYruN9ZJJ
YcFly8j5lKICaIleKgvq3cOp9/rvYJKLD61vIiRCyPmhuBlmyZETxmI7E+G8ymhRrYiWERe4EmQ5
sjBb5enzF132NpF4L768FDnRnI8tAgW7uSWK4RZtuEp7uWU2wqchR6tDK+SIM602Py1k+ho/FaAq
9TRvADoBwMB7SRuhZP34atM0LkO6xia8iO0Edhm7ALMIh/JH3z1eNkfxAoLnDaks4N9bnOeYJ0PB
6wRnuWiXMKmU4zhvpUutxL8sR2yDb3LY77tjtqh4Eq8Z5ChEd5Gc9iIZRoFYE8zcWxjmAJod5+S3
qJ3yxKg3X1O/09StO9vN5tNlLcTb8iaDc+5Lh1nopKlXP9eisNNXL+8Gf9SVG7VcJX5Cpg63MaTM
GnU1EGvY9ScMWDfdV7s+XtZGJoLbE9XJwR7MzLrNNw+lbp9acxCVfxRpMjCE/98Y9m/str628pw1
vbFI8CofD5oMl1foUdE7pBILwA7vgOar3siHLEcku56Hk3bVXQ0BHPeVrOlAeOu9ieEDmFkf2z4D
gCcCmNol5DpOvk3avWmfehlWlnBfdpI4Syb2VJhLYax+Ft005LUcXqSjI+KIYSeDs+RYBWyIMSJy
Tk7RvR60QFFr53PrM/Sv+WjLeDaEx38njrNmfVya3upwHzRdOntOtaaeMXy8bM4yGZw59yVw01J7
RYZvi8LB1M6oUHmXRch2hjNlrdz0VFWYj1kb061QgAIBwWuvT58vy5GpwvzQ7shsigqHkuJtX5aJ
u4zfiQxUXejIdvvBRyF2bel02vD6S7+oKKtVVwk5EVXiLmVqcIHHuiwTzWYEHnkRpPaJyPCqZdvB
PMNumValLhqbRRkrKQYX8x1+o9stIDFN/1/tBx9m9DFuz2zQdN+xvubr7SB7oYgWSkf/qKZZGgGS
D3c81CbN10oDcHKSP0zlX00lA3KRCWC/71YKnOHDogMH3tf066YAye/h8gKxneQTNnsFuIPRbTop
Zp0lLzI9VHS3jwAQtbj69Gzp97EM/EZkvXtp3PEY4xE4FAVccTytByt1aV4fTfuQTBL7FdnXXg53
SvI4z3MQpiGjaAY1/VrqXre8XF440a2yF8EdkWgEp4hdsgxGoukuhsrAZUMH5AxRl9AH9IirsaxJ
RaYVd2rmNo4B6Mkii+zUO4urzEEnq25L7I0/MJqSoVF5XXR/0q2XhTZ3cSlL/kjU4INyUKLMfT3h
llxyNTDXNSiMPlDK2L+8QRLL5iNxOixK3dcIkiiqRbS9B0dt3YWLc7/GmMWPJGPRbO0vnCOdcwTK
CvChdnIWEFKOr/Gg+ku9XMeaeWcn+SHu1cCKc2Cr/Liso2wpOe9AskqPYwe7ZRSrWySGi9d9CKzM
fyeF/Rc7H6QMNUXjIVayWLOQziUMXT3NpqyTSOwcLBM1cxNoN/xUbGTBj9IMYuKpPMexm21WgCq6
a1kSfd43VyCtBBjm/0jim5IXmhQqWCGQdXHc9cwQxdrcVQLyUB17f7wu/1Ld1JcFh2KH8SaUCw67
NOmGac2wV2bkzeVX4DwBfP+YqFe9DJFGfIjfRHExYp8066L2YBmfo94zlOXsxLJ3rtjy3kRw9r4l
amHXABrw5+FVo4cWBWBVBjkqU4Oz7jFykCCw8fRsWnpaU+1GLaR9Nmwp3p/bNz0421bnlqAfMEcR
9seK+dISk5LF1+WsHIyjfIBBtmjc9VdvpLXxhF7RBHDulKsc/VfT8fJZla0Zd/PVU6qog4pqeTEu
oVIMT0tiSkRIzinlbj5tq0fFqGFd1dJ6nXNKY8vNrMYd9cG9rIzsyHAXHohCM0yE53gYVE3YOlf5
drCHj9vypZxlWMCSdePBJqLGRjvPAqXs6nbRX4H8d1kVYXp553P4tpYlNnunttBvAtjZQ307HsrD
onr0Zg7tn8Sc5fPw+bJIyT7xYBMFcHbnjrntRU0Q/zx2s+GRavMa59NlQRKzNjlfoNOu7NQWZ2jO
jonuadsNleGHC0Vo+AMHI5CU+Xb+JK6sZavRmtGqNyq5NZobS4bwJxPBmXWsbtvkgDrVjx0v7z80
gJmQkaGIL56dGpxBT2pdp3OMjIoBBqezESzHdAoGdwT5t3KPtMHPQSZZZUNo2v9H2nUt140r2y9i
FSNIvJLcSTnYsuUXlu0ZMweQYPz6u6BzzoiCOBvX8pMeVMXeDTQajQ5rvQqVQ7qqT1JMEqIyxdIL
1h0XFfqHYuHkeM4xHC11c8RzjF9Z6MxuAI/ff8SWVzpIN5rZDFaPPlmkpYcFHIuX5cIDAxXDThHG
qXSRTNmiXQkUfoTYMdiPWfRrsp47+3T+uGxWrIHW/T9jNqV7LQVdtOl4EMJtpFSbz4Z5O5mgjf7G
nX2bF74DEngjB/vybw9LibhnJVhovwrkAPVp5hHDTs3ksuU3ZX5VR4rO302nsxIh/r8SwdpKjwcR
3DNwei30oNXcL/U7BMHnF1G1UdI918VmOS09TpKba7sBZLNW/XfHFcqohEguoZ5SwmIDG1WPnyfn
ttfvPKKYBti+F1YLJrmEDMVXs/TwJGY7DkIy9BlhuEzQsKc9+vbiT+Zejdes0Eue3yjzaprtCVmL
iX9l1s3g7Kv64fz+qPSS+ezT0WUkHmI8Vj87jwww1AZm9+nO5KB8EHQ//aUKVEXlXS3JSZA5KUjr
gjSj/Ul7dE07+/5QB/adcZM9xXfT9xZo26qofjMfuzpTMoFzYxrT3LY6qLMOGLiJjxWq/tWx/WXu
yzBV4pP8y7LajuOATQCJeekIz53N51RUF5qfy08PQ7DZLUZiYt/256/23j7OR1VPz/b18SpROtF2
o+cjRuzx+ivyHiQ15Odkq4btt73GqwzpNJt1zMcFvZDARKGBTer9XM27Or5KuaLgrlJGPtFEn/tI
NOOORf4Z8fhdjizUecvfPlyvukgHWm+9canQ3RJWmXbbpY/UGn4tYLb9IykyUM1STSOAKlD9NjMc
rYgcRpr7QMnanRezvV6uAKrywAcsoyJl2hjpY4/0oFEjJKqSO9DGKNZrM8hHcA3GBwAIvRsVIZTT
eHCFA0yNw9hZvoUMfT1k+4z9dFWNCdvnZyVN8hExAY7M7Im+fBb08EoMswcYlE8DxGETArA8xJz8
R/ZqJVMOKgArk2W5uEbKY+fc6dNjUX8oyFvJkGIKe3KmNk0RIHvmPZ1/1PNfHzCE1fclvxPZRkey
9EWHCyt/zJUTQ2Lh3z3EVwIkN9Mvfdon1oxeh0Sj8SnPTe9bkgzZQ4NQrPYBfqvt87jP4s+pVw51
0BVW+mx3dlP7ddeP3T4BhrYqvb/pl1Y/SvJLmttVlABGPazaxo/yJ0ze+rOOvN7n86urkiO5pbGf
0TYZoTzNdDPwvMBo+8DzWZIojrNKjuSbzDrplibDLlZW64N3GBWXa8aPbfSRrgGEmv871HKEEed6
ZdVgGQ7HFnNfSYnuacUY4GZvx1qElE+bqeuM7YQknn7foLO1/pwH7jXfic4O0XCuoqbZvuhXKkme
IyKJ1hYaSnuCihq0S7jnQUEmmE6rexrmP85bhDhPZ46DHFbESZ9mdQbHG830BHb5L1PxRXez32Wo
EQ8C0/bgdy1QN8jgaqy1m6WlzhQOqGHEy6FGhXy0FEa3eYe8CpGvKqA999ooSshM14POTILJUrWQ
b9s1SKapA8wdUyai7ZIJwLQlMoXtfJf8pNkS0npf6oX/kU15FSMdU6Na3LGePCMculPjPWv6qRye
zotQaSKdUIMBHXuIUEcw2KmP97gYwVoclk6vuJO2N+UfVeR8V0VHxyQiFcnKQ9ZfLkwRaP3L8XwV
IB1Pu/LYUmgIGxM0wzZIrIKIvvRrJNz3opnSe1CxSW+fmFeB0vl0nNxu8V9E//GwJ83ij87sG0mu
WLhNMaBrcTHdZ4BVWrrMjQYlzGFBBDmUGPD/NKSRX8SP541gc3NWMsT/V49o241jQJpARpFeZWbA
2P3576t0EP9ffX+sc6QEywr1D9TF9L651Wn8d6ebiufztstc6SGMfSVnLloW9bqItmfQQIhmFUDS
VT6fEW0J2BTVU+VfBIKlw8XEJUjdJKPrW61OqggHZgzGnQEkneGyRUnnBf5obyhMfDNwFZQg/xUm
GVyforG1R/0yrJdrj81+PH3lvRmU7WFQoWxub9irKMno7MHKR3eEf2sov85M67phxnEGY+95u9i0
O4GsDSYIMaArhTuspm2PpwqSKgZLjmM0tmGV9AoPt6nLSojkRGOzAv5tjkjV8b6zEse0vp1V2Afb
3mclRHKjswv+K07MCVT2BSan9vYu3pUBhsToZ/dggbS2yXbn1247q/ePyHcEnkubeXofMVQTa/+l
kPTFu5oCsI8c872qF3nzlljJkuy8LLSMJg18XRMVPmNX3QRSY+Pk9ors1Pm9MnTJxNPYMbtqEROR
lH2t5/ZL546BRtLD+bVTiZHMm/eGUZQUfiKbb7QFXunrrIJIU4mQXCpuo7JKKTxDMpMgI9l+qpO7
ulbVE1UbI37GyuOxIU2imcPuKAACiHHZazQomstK1UC17elWFiC5VpLZfJwXlJP4HgMn/7lfvSub
hWLSt/msmll7SeK/i0dX8iTX0Btl2RSsxoEacr3GGMgU7+dSL/dIDrVh1FT08zhEFvGdidNLnZnp
YR6Yt19a0/rFqwIz3BMFZwDN8+Ju5k5yn2NPrpjrtEcQ/6XHpo/Hb17PMHChJZX910cszEMawwIe
FCBe3u5LZPZ61HmRgWnv1C+W68K6r13FrfovTudViOTZJg+DvlmF4DM5ZZ/+25oZkscBQ01iPFTV
BayUJzm5wWoGoyuEUmG/A5t0kN22XxgofMEqfV8dVHTqm0fIMXGfv3Bayk+SeXQjQELB5HLtCpyG
C73rVaiWmxfQSoR0St1Kr1lsIirtxod+YP6UKuo7215aMFMBGQl0qTKPF41qj9oz3lUV9cWpyfb6
s3WN5M9NvlcdGrHf787MSpbkPedomI2ZQBtSINqpWNjz8ZDSfPKpGwcDd24y1u7PG/r2Cr7qJ7nS
hXuuEevmGE4CHWe+1bvwzwRIW0T0xUq6vFjCYip2Sc1wcAuFiG1De9VBcqJGUhiID/B0qNwfVnNR
1X+P0R+KkNznbGqVoFFGQKXtjRSNTbe2SoRYiHO7L7mcDER1S5GLvGb+GHmxb9SKx/umgJVLltyN
rrGMRuL4g3nzbkoG32UqMpHNnViJkDxMHOlLEqfRFJbspx7vjQhTR57KbW4eE/vVbUrbnQ0eeDBn
+JXqZ/6UMszefROc1oPfxj6/IEXwxQicQCRmf5vETaQ/VpIlK0hBNAMQZhzQxnjy8p1V3elKMnlx
yM+ZgbRLvJ1M7r6U/A8Cfm46LkOoTf64x9V9KA6zeTp/Pje3bOV0pC2bMs3Jy1pY9mjv0sG97JMf
Xa4aDVFIkWcqhkhnbS5ewbMHNvcS6XMD1bblQx2vr8q8ePNVOJVnjjYPOXJuQ3ThWZdtdelQxSna
tL6ViHdOehlzxvMlHDj1WXY5dcy3id+YA971Y9A2n/9of14u9ZVKTdvh4W3hmaCT+smm3ima2Kml
qoyY6qJ7KYSs5PA+dpo2hm3HS4rquJE+NEV6zLrsh5l/YqkdROSB6NMpccb7MW2P57Xc9E2rVZXO
tNkC5LPJQHqcJXpgASa7Vt1D29HPSoR0eHuS8EQfqyUsf7l4cHWHJOxHP69BMWnt5mMU9KV/Xqnt
AvNKpOTS57obzcnCI6K4IhcG8GH45fTgxyfPF9xU5Kb3VXifqnWUvEcO5PGmZzF67ZLKJ8aXWtUl
rVxGyV+Yc0RJX8FOOGBifGef46Vs3oEz5lY7AAKj9FVJGoVKcjuSlVopqTuYBnV+xpT7oyoO3/RN
giuRmgJ+Tsa6B6FXbDEQKwPfzjsZbRrS0fV7omjoU0mRdqZvvIUvYMMKk9H6FuX2Jcadj3xQgRKp
xEjbY7RaW2omLnliPM/ZJQB86kahyfZb8nXBZKT7uXFrQ68gY75IH8xdfFEdxYQs2bfASFUptLn9
gp0KlV5igmT57Uus4OB5bEQAPkb1Z1ZGB7NWYTGoREieweLpkvPcHsPFLoFj0wNZSZXZFGH0u1t9
pYXkCcqEOWADRsyif2tDG1AP07GKgp/gvgbJX/dFhV+x7XlW8iRr0zUdrrwU9+19dSofxhsA/4IJ
Y751gBz6CROUx+44KfKb26b3ulOS6dkYmtWMUbz3ZhvQKcWxMKbAGlUTSP9ifv/IkWMJQEEveZVB
t3IO+NV4yPZeaBU7vrPhVIuDCqRXbM2ZrZNjinIGu2Bppks4OS1aZwznOAJlyeesAXsVvx5cFR+b
whxf9F/dxCMiCi2NkRZwi/YidpJQK0zVzaSwRzmqiNPRsEcdp0o7arfO3rikwXQvMHesXbajSjyV
bdMASRZ6GHXMB0uvTOQ5vC4t4MNRpaLttVt0PoYazt+2KhliWVfLZtAm66MR+8QjYK/mRRAn843H
PtQTSV5VkfzR7FhFnrS2EXYxPxo03vG4PbSVqsNp2+pexUg+aebIgxkjNigG4Xb77Jq3Hsn91PBn
1cSuat0k19RHM7hXKhynej5ag59ND8mHEhurNZO8UZRwQGob8AxdW9zUvQloYe+LE8X7pgOruIOu
3KxSBSqbaiFpQ1wDxHlAdH9rDrSahmQS5T2M1ZPsrrQfGlXP4rYIYgP1CEzYtsy3bQIOn842Qe0V
Wrh94hvRl3R5OG/WYqPfuR/3HyGyt+ssIGy0jgswN1pOOzoCNKdzkswv3Cj5vgBbVpHC3/Q+gkDP
AcsJgCIk+3bZVJtME2/cvLrr2+7InfpwXqVN216JkGw79dKKYvAZzofd90lyILwMPGCymLicTDtV
+IXNBVxJk+y70CiJbG2YwwWgrdHUoFfsSzfuh1IV7m+aw0qQZOUkMm1eGb0ZRuXdEPn1dOMwhS7b
7WgrGfIdS4yRNTESLM3XGQglgrR+Hn3AWM/7CGMh+nFGzfx4frsUFiFPvzUT7RqewCI65ly4LrkC
eJriPlIs3TtWjtZhFuMQoQsQekCRVs+LrQhbN60OHHeehRsIob60dOBFogADRTOG113Z6X0d347x
d70/LabiBG0q8ypIXq+kG0ujHPGeSAHn4vBdPOdBrhoK2BbiogmHAvcWtFJv3VvS6KM+NjAEUnJw
nC4X1DNuOVPBB2ztPdYLKT3q2ECQEz9jdakOk9d4kQ7PHRPzOi2sU98Wj+fNa0sTS0f9mFDdBF2r
5KjNjrejI/KeRZT8muzia+v1u9lVgWOqxJhvNTG1Ka+jVoQg7pHrD2Pz7KiKbCoR1lsR6P23i3zp
prDufhbTz6VcgmX5yGTTermkMAfjBWnUR0h2p0vvc/LN1HM0fHz5sz2Rth2bVBpWjm1vim+1faez
a2XJfdOyDNvA1LtNQQUlGfBg5HUROTglvU3CfEjCpJj3H9BiJUJyyF2mTTZILeEs8XkDPV7gmaxU
bkV8RL6fLQP0HDYINFw0Pb/ddDB4pEOTYhCwS02/Wh4y5yFjjwkGhAnAiVzDUbjKzafdWqB0e+qF
27vgAUJT2T46kKC6nb7kgY3QXcyFCb5O+pwrzGF7r151lPaK22gXTjNhDqZ1YY/ebTxPikKbahml
vRoqvSocOiNcK7NTPd+z6LgstzZoQeNl8svi63nTUK6idBsgnzRbjsgGLo/m/dhi+uM/YKfLQ9wH
1RPYeDD8oaqIboUiq62Tu1ybhptjby24ScsDxeQ4B5pr54/813nlNv3Qq0nKozRuNIKwRENcSq0H
y7me6XUSn86LUGkieVPHrPR0AGZfaCNXyw1/sq+N/Bc4txXWrjALuYacpVbbNhYedWXSYGTF9PzZ
cW7dLkfXM/3VeIhE6vkjF9Jq+SQPO7VOE6MYPIWFe7LpDk9Jn5gqGiPVHkluwxkSjCxUsD8yfnP6
C6f+2au6szZFmILv0aWIEOTOw6LvOso1kaZLwDG1XHiTvefT83lD2MzG4LUAygI05ppU5g9qmR0V
mMBF43Hu08foUCIfDH8Uo7FENFarssHbSv0jTj5Cw9ihnaRdsDmkTn288PwBZQM/bpaDQjFxW791
7C4hAMH3HAv3LehP3jp2dANkE/MICz0MylwPKfC0u6A89Ji1vO8HICqaRxXy2EZ4/1am5AVzy6py
IFHUKBiMs1+dFoiM77VgCOoEXSH/L7LO9879rUzJE1a6WdhThE4gMIfMgf1LcJLlh9IJ3G+gmkVK
zXb93++9fSNTzumndUqwhxYL5/oS87M+c39q8W97wbcypLjS0wwN5XTsH9Xucwdvc8df2LfzRiJs
QLYR0MXhtgWdOTHlvNY4xEPm5dAD9N8x+mMjMA7byY9lygLv9wu1AHFeyZLcErAh9cbtHYaxaYJo
5qbq7bDTFdfwljGshUhuyc5pNzAKY5iXnYcrOFd8f6N89FYLcbGsHhTV4LRmVgJ427gFnIngIAnt
T81ugqW1KG+rqrWqDZIOcekk3pLN6DibHd3XPM23vUNvn7L4muSKkOK9Z3qrmXR2I01Hk+UAe0N7
mm8UV7zK/Kj4fN7gNj3EeoOk05rUE0iYTViBAaf3JAZZpiM/2iGjvnMv5mRpqKopvr/r3ygmY7RX
PE77JseW6bRBssHoGrrX8qSfghJwvWFEHENRY9+4VN6KlM5uVXhtXTeMgMfb2pt/Z+jLdndAYTqw
fZb79oNiUbdc/WpRZUT21mZsRPsYCUCp9ZSnQXoUMIm2X7GAfQJH8kGVEFUcM096KbZxY3ZJx1iY
u3y/6PE3cA4r1lC1a5K7qEyeRl4J1+TaP73Z8vXZCo3iuLQKF6iSI3kM0KuBRa0dQcHQMr8zL6Ix
DirABfw+RNtbk5AcB21Z35cerkbcyvuCauD1c4N0elKYgghcz3h0T3IYWTJpTuxiZ+aLITR3BWpL
/bNzEO+qKFCVllRmILkMo/jf1dtzwIZnke/9ftX57apJ7sIyODdqt8WlgTLCYBZ+ntq+7n46v2oK
1ydPbI00iQeui6sWKdY0uSizb2l5f16GYq2o5BLsqpgmU9gzxZg3/ZyrJr1VOkgvmmwkZc8NoUP6
beE7Vn9Ko8OfqSCd+spFGt8BplPYOMeEXGbObxdgxWbbINc2Xc8Gadnbu1WvORlSE5e3PmrIdEcB
M/muzVVoYdsr9SpGWinmlpkBphusFPL1aWti7tQOI0M1Erp9dbs2tcBpjBykZLqZXqEK2vQ1Gibq
kHxv3PsxMgJbv+GqKG5boX8kySWWwuu9Pn+JrNr0WFf5EdTNh0qZHvyXu/tVjrQ/szY0C25LHMad
6L8WjAGnv42bZwHoVB1UZFvbB+ZVmrRNUWQXFfgoWZg2w6VVMh9D+4q2BtXCSQaN1uG5bMyiCRmG
Vob7pNt7xvePnJlXLYSWq3gRxNao6aZGHboAvmqPXv3bVQFxZl6/L1RcfX82nWmoK60Jq/lmLG84
ucjoHUsfolJZu9m+Wl5FSTdYNdG8zF2vDROKdJO7z8Iy0DrQRbCrBdeL6jGpOD/y+7VMvNEcO16H
s5nvEwCcTFF2MiZyiormYJT6/vxGvby839+cr+pJl1k91Ogkj8w6NPJCHw7J6HbjgcZt+0A1k1zF
cVbuTQ7Is4DnVCM+7wnysYNjeH6l2yfSDkN6GKJMs8I+5vNf7uIUBxRY+2dQ8UzXhk4pQLKZ4exI
PnZ4LkT6oPvuZMZ3nKYUWFhux9CLlvCanNAwWQ1BsThO76eREVd+lJijvhsoaz/2pHlVXHJUjQEK
hJbgoBVXqMjdpLvJdz8vASqAYXsdh6qGKJUbkR/Py9JMhMwwWRQABKJLfWibHR7RYBoLgIcOKEo+
7FStzwprkqs0U59QnEL4rhI9AmPG/Tj9ZppXvNlT88t5S/qXN+I/Cyojsc4Fi1OwNzeYnB+uqrC+
LsdAjKl4+/RWu7KvlVgSCj8mg7GSvjCqcaRtaN0ufSBepUmYBuN+BI4Dkur2Ptu5z074h2pKri3t
h9xxEqhpNgHae3eA+AsGXzd84k+7MswuVB5ho8f3jbOTaxV1FLmEJwZD7+a403x0zaN1zz1U4vb5
s6vBlJzdmNXO5IlH4zifJrYz2VclBIhq14TJrlx3VQBiPkJnXai3aVAZfiMs8/cb198umeTVmskY
FofBi5rZF9e9aJLW59rxvCVs3tSmBw+GLkcLHI+SIm5FEq9awLiZXKf02v3T70s6RLVeDQVAUcJ5
KsI5up8nFVHu5lZYAmdRN4CSK3uHKM7bqS5Rs3Xmm2y+yvlFMSsu6s1FWomQwhkWWXoWsb4J4/rv
BgQ6SvZLlQ5SMMMAqdI7Lm/CPu/8JGl8DjZoC5025zd7O7exUkQ69izPJocPrIJ3A5FZmOydh2jf
7HRwhmLqXdVHptJK/H91SDoytbWO3vowLewfZI7CNKof2eCcFFqptkc67y1wQfImyxnIEauTgUoo
JnK0IBPuM3so76qL4qAidn/BPXwXcaxWUjo3dKpqrXCtBtP7IrkbdhjcRlAdjIFhBdOVdeSXywH4
pQTxdXywe59d8e+C9ULV+arcU+mEjbUOQhoO7ceLBbxjy9E8CRYwMYWkfTAAWOktBRylWVR8ScRa
+yPeEVYo7it0AYTR7XzSTtFO1Tuh2Fy56NKZC+80J8NTwvq0WLemq+iYUX1fehgN4xKnujAeHS2I
5GBFj+etU3EIZKA/szXcsanw/Xh8sOzD7Pxlfyj7+7oncqHStLM+dVPYIlmOQ31BzKtoVGT0hBG9
M3dMKeg2On6AtiIdZWAV2nMN+rew1+7yGZ2aDgony77wbs3oVEW/zq+ZOLDnpEkHenESzibSohTl
nhgNvA4DMuxT+gFgGVywK62kQ2wtXd70ug6tRuPXZPSnpFcBPYpPyKp4NmDiBV8U+sYlEd7SFh56
HZFtjZBDNsMu+SvXTlX1d9t9/v1FW0uS/ECzAJUQJQ4Ysm5jGPm7sTyntum3qomFLYNey5E8gAnm
yCoekUly3AOPPqfp1cgUeFlbZ/JVxDt4Cn2mVe92CODs5slLvhmD4sxvRvlrAdKhj7vJo2VStSG5
9g50X17nQeO8UK2JeDQLAGp7fnPOL9o7cArCG3AtMGzOTO/QVU+K59QMzovYOqJrnaQYIgNd2VKL
WmoF9hXnp9dfVWPiD9EXwOf4mN8+L025hGIPV5e7SyaSoS+C4d0y7sS1wy8NHcXi/0y02aVv/HVe
4uYSOo5p6wY69TzZy0WplbBMVJ/6+pJjTLDWwlYJuSgW6d1xXQmRtEobEDzzGELsb8WVmLmPd+6D
/tzuzL31pJ1U3mHL0XkrcULn1SJ2i4vZHx2PP73Pd512AEF9MGk7Yh7Pr51KjuRQzcljnIsEdlrX
ASg4SPo0253fq+DTVHskeTusHRXoKG3okP5u6r2AleXR6xZFxKdSR3J1ZUdSay7KJmwIWID6+5zd
a8Ux+Uhudr07kqebSdQtnOP9FSM3S4r62m30R9Pg4fnNETZ1xubkkTaammPLU3i7gV0n062mql5t
XkGvRian5ifAqRteihxRTW8S794cftjdBbMnX/9IHWO1YLb0TjKtdF4GZ0YgYmdBrD1yPd8TY/dn
yyX5uSRatCmzxgaEKKdBu1pUL9bNTMVaC8kHWERrsqxDrrRMi7shdvw8to9lbR8LB6DxyXJR8Win
sb8WpzvA437kpljtluQSOB+6wmncNvTm69w8NEXsExVXheKY2pI7oLXXkI6hnlkV9YWtVRUqtGzf
t9XX81u1mS5cL6XkD6Z8SjFxEeNtErAnwV2TXrQ/CDhhnYsM7InunSpBqTpLkmcwTa/NQd+IfKjz
M22utVJxVjdfW2uNJJ8w9PHsxlFfhWwG+rno26RB8oU8znhCq0HiFBslt/PPxG5re4E6mevtnIrs
GIh7F2BOn9+nbTGA6CaGbhjvgGbqeElSUPXhjQKWPve+nB7n9NN5EdvxggsKFIeCql2XvVAf6STP
6q7C1B8vXpauDiJw3frJ0xjqV+oaxOYlsRIoOSOQDyZaZOPOm2vrqi9BQeZgvKyJ/IrrijO77TJW
siSf5Mxpk+Q5gqHiykBeBdzf++4K+CNhhZSAYiFFbPruuljJktwTKbOUDh0se74QHY9owfG7kJ34
IQ5VQM2qJZR8kUOBsedldRVOsf4Qk/Sy7GoMatrZfhxzxcnatMGVWpJPIpOt6z3FZbto1xU6Hmey
U9KmqPSR3BFPy24hCZKRvXdT6kEFZKA63Y2lCndz20uslJHckMOSAmMHuKPKDGCSotwGwIdni4TC
TahbelR6SU6p4gRsXaIK1IBgQrfvq44dM+MYF6p3k7CtM7Yn+yP0HNrLNE8ourZ+fCPMLzppT7pg
+UYlDUgW7NjFisOlkim91YoI4yAYw69C3nzSndxn6Udem6+b5UiOIneivClFQFEA4aEven9c/sy2
ZWR6RsdkBP4zypP0NuoxcBh9r8miWCfFAXLEOq7eEqz3wNqmw98ZGdoNsQ0tuTSb3XnvoxIi/r8S
MjuM5ZzAi7ttsvPiPeCvDoP1eF6I6vg4ki/AYG0+0wZm5vjN1bijKDN6V8Q3guhSC39/dhuMai6a
xw0qyMnlXo9iaFOn9bIKPEcnQgOt/5yq5ra346BXGXKXhztHOu+LtgHByEB9ckH3RVgexrsuNKlP
D07QKNv8/uXC/UevlztrtVWW1TpojoM95E/g3vwkQBhoYN1HP50g28WhKk+7aRkeXuaiXZ1iyOOt
ZSxRYYFG0mtAFNT5tQeizK+DqqNWJUNyq62ec5ZQbFVs3OtVOKSnRtVwum17Kz0kX8qaJRuGgTah
fYgOgnOhPqQH0YRnX6rr6ZuO2yOYEgekmPdu4DnVh7y2G9R9HMfbjcZ13n/SEPDPWaVwDv+i1qsk
6UgVCTW1YsT2kGtyiI/G0UMfN/o/BOpCc2hGhbxNp71STLKG0ij6kQ0dWlvc9lNu9Xddda9wEioR
kjHkGagxaAqN2q/9LrqYr6PnJQvssNmxU7nXl3C8VMVe2/b3uoiSbSyLByzqGX16M70pzb0931DV
63NTK0pszH6ApPndpDAw1IfWHUVazXryxkdbdRVtu4VXAfIVziavLNoRbW2oVO3toNiXQXw9BMQX
TfA0VE1biI1+FzFQSnVACAINQa4va51VJlMBCx+i/GDpy/fKNnye1vsIkJlk/sjLlhoW2r4JxiF1
mSQgyQt3nFxEQvBHfqN9sgYXlPNP501vywzg5HQPtQPMXsrjoyQ1k47M2COuxUfg318CXeeYjSpr
23AOrg41XN3RoY88NK65ZW44g9mFLb0Yl4Capd8uO1OFwbHlGqALXn2Yl4MguYA+R0kXT7PXg4pq
2vOTdZkf3M/tr//Yg4qLdcO+3wiTgi2PaG47624fuqVzaLxxl+WqXLtKhPQYSyiNe2LNfTg6ZQCv
F1Tj6bwBGJtbs1oy8RPWdysmEDoXRYqwu+hbn/5Mgi5IQkdQW/FdwwBIZb7QI/4+O4/ronhALN20
QYMhD7y56Esd6pkA6ny5GzC/R68z1Tts6y27liEXXAfHLrKMc4xXHvhV1/n5DoX7oMdtGwwHV7GS
W3tl6EQnGGNyLYy8vV1IENLPBRJubRgXp7i+beLj+Z3a2qj196VLQutIUWZlB3CHjAbxeDsbf2c9
+GpUraIbLgEkC4B8calu2caL110ZROEsvEd9lANW5FhZPmFHoOaeV0UlQrK5HAXRBnBQPIzsr6kb
JAxwdKoH3qYMggjOctHD/a6XZmyT2R6SGUPC9EuBZsLyb2/4/cgA98CrCMkBdFaMIddo6sKMHaPm
3lTRE21cOG++L53+tEvGNioLHuoROMajyQmAcX7ox68cyS3iqZL3KnHSrriJo5WdAXVYceHp/kI+
D+1OAyDnMO3O7/+mKa8WTuzdysScpm9J285dyJcvfBjCprnTcjxYwWJ6XpA4E9KV/WYFxQ9ZCfIi
DwBQ9czDrrN/Umvcs8nema11qAw6+ZORn7pq+HRe5uYltDYLyRGQ1J3bJh3n0Dwse7Bh7Fvue1cC
V63c17r/gSGoNzrKfmGI+myZ4z6MOLslpX6ZpLXivG5ahmuD9pBQ28BgxNtlzEc+ewWxOQihD0V5
0rNTyw6me2xVU1BbIZ1rrCRJyrBmHHg2TRyxfXQPfkykm2iA6KTwrZennurFvL1ZK4FSHGw7WZmz
DmdsDLzDEuY78GYF9qO5r/fxXgUBtGn3r8KI/nYdta7MRCgEh5F4ftPczulNWyzBWKgeFMLzvLP7
lSAp0dS7uNMrjfCQx2GF1L5xqQXjs5f43dV0EKkthclv3n1A7QC2JI41SGDeKqbPTQzicxxo896+
sF5Wke70k/ZNsH7MRy+YH85L3PTunkEcQHoZLohT3gp0GiTnqzHlwIh5iJag0A+FpeiU3MC2QISy
kiH5w4FhFlVPO45MePmkBzT1O4yaDH5zRH1zly2+E5R71biJSjFpJYlWT3W19LgaxSybHf2IOAZ2
9Mfzy7e5XyvVJL+IFt88nhrOQ3v8VhvMd1Rvv6000ZvFk1xGD5SwqBjSPiy+sl/xkT+W195VkgTL
hQgos3sS+yor3DxdK6Uk35G6QzETiv2KAEPc7HPzMdZvsvTp/NKppEgOw9JKg2ll1oe0uZ7sU05+
dDzwmKLv+7wUT5c8RWInU2ZMTR+Wuenn0aXl7KbY8NtEcVmdNzdP5mVgblc7SHXxcPBui5+xdupU
gNEqCVKQVGKWP4U1oAjs4WGRX3eW6fe5yuGJ9Xjn8P7Ze0+X/EGjgSTTK7D3c1+a/pJ8T5YiiOo0
7K1h1zaIaerB8rMoCtAjqbgdtzV0dAriKwcZFcnZ4kWgTUWN5rRMsAIhNteTgLSKE7stxAM0iAOm
DPx56/BiXIwmayCkzx8rHhTdlZ6G5y172yn8I0J+Lc09IdGcwxbi4uiATKb/QJ8VfMKrAGmhotyq
wP37cksse6ClInE3XBhoLQYkB0p+Kk6O7bt9JU8yPSuzpt4tdDiECaQjgotKC+a/pkDfiyy1ClJF
KU6ywbaoi3xyGcclGN+I6Zfh6O7iwV8whaImxlQYhCV2cxXa5hSINTlDTJabz5Y3BKV9rFyFr9uM
+1YLKH7DSoa+5HbUTqwLwfmqJQjQy9DWk2PLvhNMjp+3vi19TISWOqwbxJhEMnADzIh630GWwT7N
1fe2f6CeQp0tA1+JcCWnGgHqk2cE7Gr6VPrJgmE26yOBEBjckP7Gk9N2ZRB0203GuePYFe3/SLuu
5rqRXvmLWMUcXhlPUpZtWS8sWWsz58xff5vauz7UiD7YT/usqgOBg+nBYIDunewl97kd2/qiS+5g
ONWq3Milom77s50NsodekpVJ0YatnZVfBc4y5Myi1ZuXjcmiqyiICsr6vCrhAvA+DkqlywX0+bS2
9tA5y8aV7pO96LYWLd6zmTisbS0n4yrmNLCugy+oRD9rYnIQhQahWGEhe73tD1qJrSvaEakYtPkR
V/6xyUoD7oUuws71h+emPCbaF58j3pu3Tag8SkM4ZREZ793qJz6OQUmEjHx4CMZHoTnNA2FiM7yF
swkGEUBpglYoCasUifs8fYioispWToIE/7cLTBT4eK8yjAK/nwtfCzy46N/G3MM19zIOUF4w69/G
Q1cLkYbpbkyhGglv1UJIHUTUYjDrrSpp56vLevPPrT3asjNDi1zbzTvF4R+0GnMu0w71iMuObd4n
1t+P2ap1lYggYxlre17CunSDw3jPgXgQ3LM3g80d+udhRxER/WE7nReNhVWpw7hZIuGYqM349HcD
h79H9waajzGRmUEgjXoneXsC/ggXv22yTDe+bqQpONlqO91LLqaJdvJ+ciHVcSQnMZcT/JIlJqOI
jcAP+BohqV4twNR47a4/dDbmwC3O/hTUnuOfpbcBXajg+wK2cK5NZg1B1ZG/6+bXy1FChCZLaSO3
mM4LFyPKdFugr8f4JonufzPB4EQdtPwABldEfrVL1XulPrUhAUWbUKHwoPMWQPwG9b/3aJeHuixp
ad/ahvwqVY9D7sqgNNGpu8Xbk9uH9ddkWdRBFCyhZv3eDp9OCdQRkDSAmcqqfZN7kFzo8dkc1Ayt
FoPcE3qU7uRvkf2Z5wtRxyQM2vf5j4J2ucA3GZ5sOzsUT4IPOefvXHT7iXVamWDSVw03TWOQl+DO
7CwF4KaekL78NxvMQvHyjOniUEDhRu1/DfoyaJwOkpVhWPdT8Ldyhwm7xlArDk3u+GKdNVkLb0dl
BSPemtQQo9rQELckHPT0mN8Cqx9iZGWXObaCJIg4VX57QzMbpwR/TwfK7+CY2v6+P7S/kpPxzL8K
v1BgPFDznFsJ9DpKmMOsBx1Lr9cqxqXCwGt4A+dMBH77SRfNkVNPST4Te3sb71feMkdbNHF5CIUI
1DPvIMd9yF1/H1xphTMeeLc2E9u/7gzixN68+Ky9ZA62MZ2MpuNCvFJiAB8Khfa4KyFl83cN9TNd
Ldh0553H7PluyJW+UPnORpMvenzd0M2/KU5y0s3xJXGpI4aIHrbdKYvaNBJ7WIsEL4oO4nAqO7z2
cw8DNxxrmaIlJgKG7XSK06gY+h5vyuUEkRSo/iq9O2SBlapLwZiYhNxeOANHmq6DmxzF/ffwWedV
HsYG8qDWlVOo2Q4eiD++a0i876pHcUcVtTar+2hO+8ceewHLuzjzZRFvzeqXxklvO8+452+L12FJ
DnbNDypUNlPJlTkmO4imLOQgDItImRVbTvRdlCbeZfykPqHGgHQx9kFmjD6uRqjO7XMXd37jPDp2
T41IUy4xeD2pOaeUqQCXehBclHdaSRQeN/OP1TdjUBqpQac0OQKwUY61ALqX54iqA21uqZUJBpDV
VspnoYUPQvyions5jU0+6V0u+Ktu3JqS69xOu1fmGAxWu3aSOwM7OPtV7sPvgyftQhdz7KZSm4KF
5t/XnKwFbX9FhZdl9Ap91EKLBakTMSOAr4i3v1H1YkWxuIhYqj/E3tkKg7txIjVlp+Gl/h/cjRzd
jk6LgFzgSvvLkb6Z0hlnYwxWJLLBK2oEXdt8+JailFqBzhaDS5T0OWGGnSALqtqPan9ubKWpzDR9
rPqHLL5Pg8887qCW+s8KsTMcYzgoHUa8kGfPmLtTJlPQMruWiy+aUFmqIrkdFLHTSHXCrvXisH7S
Q+PYhqpdiJIXGFRTIxEw7LhZLKupGvMzcD/whOSqMLyWChfKBAMdJR9XajgBqUZtr+luU++M3rkc
I1REygx61EJQYEYct5f41NvRLnW1a+NlIVQSoKnif6JNHCn/eQ0Xj1eloqmeolwuECsCgHA+LhU9
USE66jd7iNZGGPiIFBEK9gvZfC6B0ihHuqE4PvSj7AKcFNRzNBX9TPY2oSVTr4URmmwG77Z5fjVN
mICX5EPdisThv43C54/HgEczIxvnigRJW3IMub+mbJc311J+9GWrpzY1GRcMeEhGk5ZygrjoDuHj
ck9PvCqwsXDWUmoRa+sTcSjhMQZvLyKUK1j1pUjv07aJ8yWxmZ/aPWhondKZnvDOYEWfqgusjTER
EuRGOM4VLhgFyEGn2ZuQuilUcW8zd1pbYUJDKfSiGcsEW6uzmslEQ7cTglVVfpBk9+86DtWivrlq
a5NMiBRpJc9GzqFM5i2Fo3nnPwZecmpObxQ7VJ/1Fj6trTExkoD4NJx74JOaPAjjqavuipw4wwgT
bMNw0k4CeDIhfJmisb+RvCk6xVVEXHQpI0zWWZSx1kYqhLL44EmMr1Xpl5ITt/bNps3Vt2LnfNCD
EXechmAQ7yZLcjNHH0zperkDSVZ6F7h32p4qeFDRwNZ0yqFRK0XC+ohXKJR7yi7x5usO+gSZjfkZ
agdTX5E5SXo/HVAqxfmMGttbZc+4nkHEMGNAUDosnIDGvlas4Y4AjuUQZIsF6w+7/FurI6WQ+jBu
O7+GevxBeK3BmhC6hqXJrlCb2V60/8WDx3JDuGSSgQ+dS4wMXO4LVimvy+PKssd6Z3k1pGVgKRhh
W7k4bugh6oVHXi6EzkS9B1uex++7V8XDdR3PlJ8gPNTWH5TBkBS98XE3Yh0N3GLVF5mL3fG591+D
wP6PS8fgR9R3iSDV6ORqXbQBOBhrRieX4czewswXueRldtnHF9aNbebyA6mUoC0JkXTB/jtQNIfT
rNH5NyNQS7hfMsaAipKNk1alCJIKQhLllRA7l7/e9nYDcR4ohBRReQubVdzHap6nQg1kzI293Bem
nj1XVDvrtg9nG8yWnjVZL6Oum2wVA9oukrfQmeKWgPhtmBJFdJSjnoHCBvOl+khKZFRsIBDdOP5k
Tc5CfGJYAqZXv2KtyLbvzYqbtDLIVAASJeyyWa4hjAiNkzc+Wt+W7kHdl4J/Es07dmBTnJebq6Wo
ugFCZ8jFqEwq70v9PIUc0qmw2fWCo/OB2ZfUlWRzuVZGmOWqujBDbR8C8qMhPkmTeiO2OVHh3kp3
pZUJBm3bssyiQMYMQFUkX+s8sWpDGZy86QN0BlNTfdvQt7LGAK2R110392pvh6c4QkPIUjosj4Jn
POO2ZeX02OImQqwMMikbFxepGARIsaMSzYNBaEnNZOVZi14NkMzxCgj+ZUtSfTvL1QcdGfjlPb38
/AfMWJlnoBdtCo0olhDIGvNsFyT7ob2ZhtLps8ZMe8IWFSwM+Cro6W3CXG5sPfcCDoSPU/mZtOrs
DVs7LPs6zHOlRHo43ajDLm7v1U8osmvaKh41BjumQvUDzEh1OEKKF7wK72Rbf/ibfzBwyRRnM9dQ
eUnUQVr6UfIpwIRz3WsomzeOsPSJ22Fo+ie0ijwtdAvdrqNUwDa329kg2+BVt+OgqTPuy7nEWVz4
w5C8WsrBP/9wOfAoO8xn7I1obosaBb6EOw1onRV/NvJp9D8TcitvGNxNixDIy0mNLc97Lt+1BXEk
bgP7ygCDsg2Gh3y5xPWnLkweYia22bzJmaDBEGIm/+KpivpuDOJOYBVWuSXDRv+IB/0PXeQsNSvM
iCMqh5vnx8ozBnfnshuUJkJ5MhV+ZapbYsaDo4hmt+FWldCgLSpIKNiWTE7gpUkPcNwLD/iEKI2H
Lo/ZWUu6Kvbg0N1pHbFgm3i3Msh8vkQ18jlssZ9mIzW59inNfsW1aAWtVSifKT1JK1vMFxyEsvSn
ANXQDOrOjWnM36fPjLdijuz8AZnzqgnyTE8q+NMpZoghvLcDS74dboU76TC+0LppmyC+MsicV2MR
+oGmGOgK5/fxvB969zO4cHaIOZC4ECm6DKZKO5EwzoQX7cY/1P3jlBKlLcoP5jBKDXUUcBrhjmP4
ZmS8+CWRZBKRxj4KinXDJ+mEmqARRuJRCtT8CFKt9K9QwASTXhZ4QEMXm335621ntuflYd8GjaLQ
Ygh8QvAS7Lhv7bOPMrhKeDtz6WfzbYj4vVZv/8zqQiApY5oUDSCi77wo2CmCl4/eZYcoEwy+pqUQ
o0iHHvdR+DWku1J4TEqieruNqGcvGEho0lGfwCWJhQKRSNiZc4K5Vm0XUZH9h7PibIjBgwJjZtmQ
YtxBehg7q3pZ1P84Jz2qnVmmZnSbO8NuJrLn7TBH7wn0nnVDZYlsQQAEWY8M+BBNz1lz01B4ur0+
599n8Ecc0rLqekxQauJpiL4OINjmv1wOgU0X0AuEAQcIa2M2HCnsKspkbo5k0ASgJyRpXvyh+q76
1DVmc6+uTDBepHWL02lCSb2D0OXQfe+KuzI/grIUOrmfSVFXphj8DLpcT+QepjjZKaWdprhTSEDo
dqCtbDAYKghJJ7TFiGGDyGwLPDk33rhTrsPYyk7LZE3/RYpNqoizGQkrowygZkZrpFKO0WMd4rSB
GcSFGY/WfwoFFlM5cPdNYYQKh9GEDicUplp8v2xhOyM5u8ECqDorfTZNKNSLd2n2pk6n7+vM1K4W
gc7g1diL95ctEt+NBVFc4GWuleBTEIDBPbDk8MgLBAoQ8c1WboJk4IpJR+VG4565MbOVToOM6yEc
UlOuP5M3rj4gA6c+lL3SmMc8Pcif4vZ64A5c9JlDQdcwysNrEDVn+6TzWam5cUSoTaDlBvD4BuYj
qbHg7XU5G2H9EINFFQfHwqxfxS1YZPcCNRS0+W4orRxhoG1QS6NKlnieMk89LOxi0hXUxj8r54uL
68oYA3JtBR7rTENjDa/2ZmB8beS/OI5iL/sD9pw/G4NvZTAV2VjiwMarmruI+o3H4KdwP7gSgKf+
wv1FdhJTC8WgnT6UWpLksDhARpAzldMiYSldx2jR9pa3w9ybYiv68Zlde3aTQTu1VxWxiZfp9JQ3
4+J1anb1Z8gcVgv2oUVaReNyUeByJPqVqfenFiq0ibLXVOeyL8vCf6gBnQODrYZybTAU+ogd25Wt
iSJUJQ6W9iJQqlV/gNbf34ztjcbEqjJ3PKBVujFuFk6mDO238o3ioZfUpp9ct+0ZGNkQ0bimi2z7
RjLKRqq2CPjaFtDxmziZpVxHoP5p9tC/tbJvlz/jdu69sscUG4KwS6O8GXA6VftlJCU48Pviyfhn
IMUnlm0T1FfmmNRYKqqp7CZMAXdIWNWfsZabhh5YhWiJgfCZrGVliwFDddJKqC8DcdMptxLDsHVB
sFSpti9/ws2tvDKz/H2V6s1+EwfVjDI5H6hwBq0a823XEQcUuU4MENa51CgSRtXsHOylS4HXsFrH
8GKU4QeT6tagXGLwUFA6hdPr5UJWS6Y4XMUjZ6pUt9w26q4+HIOBVaKI8xBoS5dX8lI+qta8K4/F
qwrp9O4mt9Iv1JwDFXwM/smZamC4vprsqHvp89MgHkOM4lShGRpEfrSJTmfX2Pf4IkbJq5Nhyc/Q
d3I9IXUNlJuASluoqFCYgmQj+WnblqBDgMKNF1rKsYeyDGZ1Qa4WhOanXmdWXjFYkbcTD6U8lFFG
YTS78p7TSysMd5e3E7FI7Gu83qRcYNSYsND0L+CUcDLVHsLbmLsWDWqunjLFAIRUgYBqbvDQqSO+
A8lrhK9d5aTdS1i6l50iF4oBCa1ChhmD7NHu3YWRtfA6zhxuiz1O+iupNKluWir+GLTIorFehCvR
U8NlZqM9FbVv+cnzVD0Qfi14/eEYXoUEgxRRKDetJAJjG2dywMSIxud6V0KKe+mLM0qTeutaluSS
PRYztMwIxBTHFR9ktsB/5+Uflz2iDDAYUQh+m48pHDLSR05x55i41VCRwL6u63wzNZmISOA99S7Y
SZgV574KB3RFYGKNinDCG3aCv4paUUUiBpYAEGpVgWwa1O2W2EMqgwmdPqhSECHSeO3Y51/xPGJG
kQdxcWwoouZF5Ubs6/DUg8gpmJDzDZYLYavHRSA1PRb7dBc93H2GfUg6R7bKgEMpKUETFei6MPTE
zMrHmP9MXWBlgIGENoAUkKS1uLSXzZWmZ27vUzxexDmuMjAgcvUcFHh8sWtJNfsKg5LcbVA8/acd
ozIQgBpYJfoFIqCc9J1Y5LdJSnF1U2HM7Ho+kLQo0RfumOLUoUnE+HnZBeo7MZs+iaJkarrFhfFB
gWB11x0U7vWyDWrjs++8egTxcJ7DxpfvFg24ysPG/9lAtlRwwkNLESxSm4V98lUNUc3qFBeJ8NQ5
EUgbdHuuLdlELc3md9It1WFGrBE7L8JFLee3IxJUdA49h+10DHxK2IFYJraEkghJBRICnNfalO8n
4aoaBYvDa8jlhaKsMBvfkHJRyOvl2gBWM0ExkRIIcWpeNkJ9reWfWF0aogJ66HmG1ZmywMyFx74h
DBC4rDFbvy/RRiQvB2UhHXLuGAvgN/ulTj9y6rV62XsXTmSWU9qv+InX1eUibgyOH2KAuErMurgv
pTsjO+qGe/nDLf/3JXMMFDSqpgWiASjgfaeW93m8i6BnzBPXLSoGGECo+47P0xFfb44Uqy2Sg7rs
W/LwJMywxRIpzrRCkkZwXASmmGZmUTkZR8Dz8q9e+GBsoWSOynmcl1twXl5l5b3QXjXpsUrBAgdW
5s4rKCq4jfog2j7wdgM6YR4k4yybMIgdS10to3l53V1y3eQLyGL28TVvi7v//ZB+b4uJhqKHCmKj
BDO0rJBwFDdD410Ot48r9N4AEwgl5GzFyE96e9DtcbypvkfUHY6wwKp1h1LYGLoM4cGmu5+H2Myj
K078dtmLjcPgnRssfbAA9uBcw7Xebp/0u2gngTVPs9QHFW+soxc61EV746x7b4/JCtEdVmhZhJti
+sbMMIMvqDjN1t9qK1S14iOWvje23FHWWGoY0cA3eGvj1ack48xxpLRjPoLpewvMkZCHShFM9YAi
IN86+rzP6tBGksPVmsn3f11eq48A997WEi8rb+Zw4V4Woh46P52Vl8hxY2VfjMfkf58ZeG+IOSG6
HkKaoYbPpuc/DcOHltVD1g1EkktF9/JlV974PKjyjQiteoN2LLO9HDqfkPl+7weDAWXRQB5UwAYK
69KUtDt5+jaKxHlAhRgDA1IzgmXNgA1Bf6nUb2U8Esc1tUPZFra+a6S2rePeRic03tV3FcTeW9N/
6J1ltuczA1nLV5MgEwvVUwxJMx6pWlcNvIgesDntrtq5gsbTLDyVvnbUUdAkomCj1PfOGlsPA+vR
nJVo8rDLp1jEqVC687fES4/aM3cnOfo3w6beB/4AQb8dZEtjYgz3ZMiggNRkRsFKshI5QM8CNJm0
djiEModUWOVvSnl4EgQfZDzcVV1IxLJuh//5n2BwMJYCcDcGAebCg9GcdG4/+oM9SPLuMmaQzjIQ
mGTxVNcxvm/jaK/glfIMa3DD+8AqMRZGreb2Zjg7xaBh2GhSVAYxAjUSD1zaXjeDvCccomwwKJhr
eYMJ/qC3xWf+IP6CBoLNXUeevxvc0TF+0Upkf9iAZ68YONT6REGTA+7K6nMcnxay1+UrxhMUdOxs
Lzg0AwMVHAw2Zl0+gdQKh2TEVaaf7OL8r9AnGKEoGww4GvwcBs2y8STjpihPafXa5vfEWi3B9T7D
fL+5GSiJ+6SVhJbD6P5DpJoiaPaj5+BKuCvwhPU2BllQEUh4xdbQcN7PcimiD9dXjpp006KHKyYQ
f/mnLzjFVs46TS9FqcWRn8Xp7SBJVllx9lj2p3KIji03PaJ1yQTDDLGTKc8YwJDDOhGHJd/sde6k
jA+ckNypVBGVggu2kCYES69Dh+9X2+JBAKuxv4d6wNMybek7FFkF5RIDF4MP9khh4ZVt5l1S3Cf+
S50RIbidM/3eu2zDWClqbeDHqD1oxnAMJ8HkQsHx+243kfdqyhQDE31cxpG8DJtzVbYT5l40w6g7
1UJqd+ocEucm9ekYhKhLIwzrNu3tWo3Nidv54OeSqRo+ZYSBCK1O2tiYdVxC4weZx3us31spNbhM
GWEwIsd0nir3eOsL8p9htRP6zDQSYstSYc1W2NCTEuQ1ahE2plH613Iv2bGbYC7FW3hR6QFHwie2
wqYPfiPrOVZHk5JTpWAaapSuC101L+MrEXFsYa0ry1CTjQ6NceCTykElBb56a6ofhvLhsqE/3Nx/
byO2viaUEq/McjcAFuLeRInySrmuUgsTlDZ/rKmrwfal6myNwYU+bIOU13HRkRvRGqprI72S+yM/
5E43/7jsGZFNaMtKrm4h7dykBRqJwAuoxWAcUg7dIHuXTVDBwOBCrWTo+RUrdKuJ9U5XbwWlsXRd
JGKBcoQFhFCY20BEWpQqdbAHvZlxkAr+12VXyDhgECHok1IyDAhvqlfp41Kp5m+zvXYILH73yUrB
OQoYYGjBCjH7FTYRf0hvF1KvHnxevimaEQahKa1UKsljC25JxNe5keBUBwfrMnYQOOq+9C3J802M
Qd/o1yJxMhELxlbf2jjT47TBxdGI7qXmPh2IfIHCPLY/SSqSMq/UGFecV/UQ7aJDDF4eqzrxp8z2
76lbFeUOc89Qqq4JJB68Wsuk7U4qpHo/COmXy/G3aWSReUQTlAyFMCbIDckXxFr0wX2o/fD9fd66
/+33mfCGfu2oyRw6jZXmsU8OqUY98W4mxCsHmJgOxFLmO6mebUH4/ygrf/iSLYMuBjNJnhhbVK/s
ZrZ6tsgmxFlcD5roIyuJ9z5ooPqd5Mku6H0IkNs2oymaLhs65KAYHG1K36jlsB0gOxXsskO/S/bG
AQRnRFBvnnjy2QyDpfNYFVGVgBJeHgqnNe7KMrJ5/UcZvV4OhE3MXtlhAq3M535KG8j0VFJhloKw
b3RQIsRfL1vZLn6szDDxhmkTLg5TMAUkv8an5PpvHTLDmlIr2S9dszR39jYqrEwyERg3vprGDRZq
IdBabmTFVWI1Nu/m6Cylmgwoa2ztKhQjvuTkAHmXU2G6FCSJjnCYbNAFWLlFnRjb6PA7OCSm5akV
2rLr0XRnN2VsRjqkZpzL67UZFQpE1sFxBm1HVoGFz4sRqoIobwxD7PFKbBdtfM0NE2FmM8hXZhY/
VzlJ1uRFKHd4/teFQyTt5G62GrRRd9Tz/BJdHy6yKzuLuys7IZd2KbqbEQrT5E3CPsJExSweJONW
LG4kSiNqc3VW1pitC8WhqJeWem/NubO876iBDYFyh9mzXcrPfQcBWCiKcg9vLUcgWu3N3AZn0CNm
wB0OpBgp5tQ+IbSOMsfKNWYb+3WU5HWCDynM6msjVE4xy6KZaY3Zgc79cgxub6mVMWYDK61cBY0O
TlnRkw9LQU9xJnch9ftXcvUXQ17hWVEWro30uvIlAK5XXAu4NQ3BDteo8rik/ukhHK1Wc+KfVBln
g8Fw+aSyvJB1qRJURt7HJhePaqUXAA5utzxLLVPI6XGKTSiIL0rSgSXuci/83ylB3lsV31ut0QPf
pj7YC1qw9Kpl+yB1qHvEqUus4WYasPKOSZZi34h8EBo10CxHGoDLqO2jK34HtQlwoscHDdhIzIdu
r+P5ezKYonbdUDY9okYqRCcvKlOOeMdINeIWssGD/v4LMphStE1YZzk6L+Y8Fe1STSHNkN9zfO7O
hu6JwvDD16Bg3PChk9YpsTcoJxmIqeveH4MR+IxaT9l9DXO7yPaXl24bxTRdx4g3VAFY9u12nkGS
mOGaEE6Q4eYLW++JHHHbid8WPhyZtSyPE/SXbWTQef9XnkPPh2iXI5xgD0ojk30dhR0Q8CeT41ej
mySU0vwmGKsCSGIkA7q0rDLooBR+mwiIt2CUbWXIbLULLSEE425QHYOxuIkHgeK33Dw38WZlyNDw
VHWJ2VVc2fl5nEw4nmt3Sg7oA7S1Y+aVTtAehNocijdyGgSeRcHV5poZYOoQ4TEY4Jmjp69htR/R
CMLz3thdJ5PLU+8elAnmjMFI51DUEu73MxQcwePp1Xx0E0at9Yn4XnnCnC5aLgxjJKMkO6Z3+XCa
Q+rdazP2zgbYe3YQ9HI+8KjtVGgGkqofEzXothl5KwPMyRHGcV2EAvqnIu5bEj4o3V3X5mYNIZVO
v1cTgvWfcoc5MUq+m5MuxomRBK4yXyFdu7wexLKz2gh4pG2LxkB1tEjBsTygGb15kiXCie17yOqb
LV6uMkHDl8Za5WVknKrt38m4FQROYqmRPXuSl94XbvyF6kPfLrisbC6er23q7Vj1MjqccsPEcWGX
Luicop+dW3/Fi+xT5FLNIEvofkh3VwaZ0yEySi4HF9zCN3s/BYMVRjdd+VhDVWx2IqG1upacHtw8
51cmGVzIiy7pQj5BE5JZYjhHsmcMYWSnv+l1DJKvkAp9BiO6CnVGv8AFiA98h1ctGY1jgn8ryzdt
cSs2D5dDczsTXXnHYEU84y5ZJ7i9DlZ5qveCWVnRl6WUUd3Sr7DERjP49+ESx7PQSwnqGB3kgMPb
3vhKeLP8wIXwMBjckNVSSiEXvzRy7GZlxJuUOSWupL5qY26WI6ZZQ8ePHgmrCz5cssrgh5CL6twL
yJeUB+5hEVDzbdkejEVADYTWnyrSnVeMvcAKhTwKqBGj5ui3z1FuXMtN7Vz2aPMQXplgoAQUJKpc
dTiEqzT0hnjYG/mzovKm1NQUalHfjkGQKtTTslS4CaWteg9pjavQxdAWFtAq3NTDm99lz6gIZPBD
rQMJEj94Gg1R2kyOqUj4s4DBpVBgwGLIxo4zNPBpGClauwJ/H7fyXhzj+1nRXAWvPJfdocwxYBGK
iVKlCr4SJKGtsAitJMgA+TfFsEitm5eNUWhvMFjh51knjDHConclV/wCIRL7Fa3Tqqm67VVgDyT0
Xt7OH9REpXjsi5oXGzvcLzes4JDvlIO6y8nc73JYfJATlbOgSpsKE5GqXnzNQuWkSzXx9SgTDEjU
5ZjX8owISJPnQDjxHBEKl5OMD0qig1EMSaDEg523T9p4ysGWNwgvRARQTix/X533YqgVsjjxcOLE
W7yz6ApDKCCxUjN5rIB1IVlEoNxi8KEW6y7SWszpjNnAvZRSF3tRERWhyY84ki+7R9liwCHggjSo
CyCrmg7e6I8nMVS+dBM1Q099RAYjms7XRp1HY1CXH9XpSaHkUSg3GFDQfS3joqUgLbaZo5Q7SVIs
mWIoIhIH/L/vQ2HuezlBttXa+hX3KoJzECXvxB3BI1vYw87PibURLmd+OsuzkmHeO6tHlK26g+wt
10JpZ1wL3xY1ptBuTbHDuxiY7q16tAw01xK793JWhklyxlvRz/MoQubS+4e85qyyvdZLO8heRETi
XHuXA5H6uG9/X+2zsGnFrOeMzq4c9MhZKpwcTeF6ciWn9CixJyIe32B/ZSxIR64QMqxk4g+3ctod
9P7psj+X8wmocb7/eqHRRrMugPabE4RrIc9NLW2ugmF2qpbk0b2croOc6b2tQuAHaYyhZDqgeLA0
P3HOcBtZC1VO7YVXpFgv9fUY0Ahr38fzHJaKy03lBhTEHKrV404szVkxQdK+mO12VNcVZZXBkDgq
Cw1d/3iTmbODlHHWCPquy4tGwMhbqX4VFkLZjXJdQoGxHApb4o6DHJt69fgZIwbU9oQ3yQNmtXI9
7VNfAVYZ820Yfpf4q6ImrjjbwXc2wSwQhr+nolqylmUKAy+CrhZoO19HpX3kiX27fPWP2d/ZFLMq
GjSOZnTdYy6iuJH5q7TyBs6wqkcFd7jL3217/c+WGIyf/aCp2hpoOPtXY37LfaqIbpx/n0H3cIgK
NVmyiWbITDF7qfEap2vfLzvxh4TytxW2b1ybU5FrNCxL60qtt0hdL8QX3Bc5cCAjAq3rz9X4zgYZ
GC9FTu6KCkfvHNo5/xK8+pQwPRFtrMJBXCeNmPiAujL2j2V5I/d79AFfR+WO+HZEBLBECtXQl20Y
oMScnnQv/J7agaNZFQrOeFlZmNx9i8Kc7fecc1Aoy7+0QoRSlhvwCwERmgOkwu85M7ULcNVn4Ea9
TvZL74N+rfx12c9tFDqvGAMQ/pykvB/D5sR7cmE15ZUi25dNkH4xCOF3dR7wEbpyj4O1EERFTmi/
Glbj4sUMAm8G/CUsbqcTZ68YoAB2Q5OYi5eb1PALPeg/IxAB5UfhTjfRygjmde1uEeqJ3OAHYXn7
eDxbZoCDLwq11ANUVqGjAKJ5rziATBzis9yV6KYOZ1MjfOTHZZAkaPOhjgTAb/JL9dr9EjTjrt2N
d4KHnuG9vONsgcIV4vOy/TKtocwGJOYHfN6lYFd4/mlwF93M+hhBomLR7kGGGO9LjyOe6Ijtzz55
qn2qx7rPYSBKN5wihj4oX3qGVpp8Q7XDEgDAUjNUChcBPIE0sofrnpt5mlMqSIIF6LWnV+BV/KUS
0wZvWe6F841tLFekZBCECXgdQyC5gxiS4M2Os8tcqkXoDwnw7zBl6Rk0MMTUarUU8m7S/VJSSzy0
xdYOrrdocZH/d1pkvHiekY3tMC94tMb2Ayp4aFXESLgRqmY4alaU987l/UfFBwM17TjJaWMgW4yj
L3V9U/k3YnYzy0TKQ8U/Ay9KI4ezlmBG19fHm7kyDkGSfxvqQ5OD+bAv7zuZYhYmYFplYEWao9nw
fRUc1jIkUlxBe1ADKuCXCsml6GOQZByHGYMhUQuuWuF1GT0OXdnuQ2tpRfoXTVYEUrLt5lmV6s2o
odbB7VRPdAQwuURoslqkijJIqFGpCREZbLv5HCap3Ksh3lDGa6Oziu4qxVx6QZ11xEdk281jIdMl
P8R5Kt6pngJFM7C53KCjwGr/hfI4kQ+zHecZWrCios7wJNUN10GRmToI/MfkKDapKQa6d3lv/eEF
7DdoaAtirvKTogoEfc7D3u58R3laThrQLprVa3bCPYyHTBD9HkWlsGzvOZ81ajvXgERuh8CEotX4
Q4N2z2IthKAVFSVbO9vgQUwv8yiHftC7SYZUAGfBMpRg7IaysDQ1M4emNGv/Ww9qyYFIVLa29doc
80UVqa1qLpsgERd9wytymF8nmXt51baOsbUJJsGbgzJMwQCzPI7u+fk2pSa9qN9nEFeJq6kXsgaP
4e2xmV21JKKO+n0Ga4sGHA/VgN+fwQRsptPoyDW0Dy5/JGodGHjNJTTNanyNZ0//yu9u6vlKGIik
iTLBoGuXjopQxVlvj/U+Tm9E8WseEMfS8hMsgK+WmuVCGItBG6CtgEMdg04xolabIGO7SCreJ/z/
kXYdy3Hr2vaLWMUAkuCUqYNysGR7wpJ9bOac+fVvQX7HTUE8jWt54omregvETthhLd80A8eoBVMy
mz4BDK+WBWvR6DtapbEDRlasAYlVugjoNd1pLiObXa6XOwyUvHKVudQ5f1mbyctaJvPBKz+kYFkN
NSHMfk7YSGZ9CyT30bNyB6fgFztJYEBbgWMtjcWxlbRMNmtQK5uYd1cjZ5ICe1Aep17z9VbwLbc1
5PQpOWdQ00zpgIWOCqxMHxodyPfR4slW8pfn4RxCmDUtsBjC0bWs/No0LGcChXk6JlezOgpsV3hT
nHNQzTkfxgoaOTqo3LG1fMmJHSDfy27i/Q/wr1vRd31XnLPoB2XI4jR6lecSJ3JKJ8B8BhvcHvci
PMdtz3S6L85pDGi3S22KXqekp4sNUO/RTgfR+ppICOc2sqQKWkVChNByf0mPXSnQBoHS8SMDCzG1
uunh+XJVdg0MN6fWQRFybQvuhZ8bwFbfnGsUQSieX1c6SmewUyQQtrXLoAfS43kPIfhoFucg2lmf
RzhOdKHjezW+nCWBBxJ9NM4lzJQAoqfBR7PwrO8Gm1qHVBLFJIHfsdghV36HVlZP4hFeLs6fSf5S
4bGryo+GaM5RdBbeHXSgwahkuINQK5+K3rwi1Qx2psI7fyXM8t7Hpt/GYnGeoE5Di7bj1LqV0ngN
knz1JkBvR9IehfwhotvnnIBlzNJQVvhwxnKTVKkdkK/nzyISwBu+rmEst2IpCf0W1PvoYynP6Vtx
Nl8sqdYVCupltfIlAiJkKN+fP4AgaiN2v9WtuankjHb4RNFhcjFzum+eO6xV3RuX5QFlgF37bRIB
+G+rs0VUQ1ZNthnyVmQdKEE6dQij9aBieWdHg8kDHFBFn86fbVuff8vha95qZRVRRxECLCwpkvFG
xdTaLGogbmvASQhX557TKZfrAXVuVDEO1Kx9agXfzp9D8L34QvdcdVJDS0BPxGZ4N05uo16PoWZX
nX53XtDmWRSVGgAdAzU2DzhmVElV9jViNFhsLiy1urSEDAGbZ1mJ4Awmo+AI6aJydHPlGExOBYxI
Ih1lqPb5o2zwH1MVmKC/z8IpWdGWcjEHGADWFLuf7XZxTNQlIz92rKs0Ai0TqneqLduhsLywqXYn
yXzu3RZaoIUdWlPD8ABs9rrBnND0/fzxBDfFw5CFs5V3FduISCxgBIIG0BShUG6fwlAtIM/pmkXZ
/69iThDkKZkjrGGr1AnIbWX4uf6RJy9g3/4VwXRlJcIAD04ZsNg5xaY/h6gd69oR2OIfCdErMVwQ
yAYKyKQei72L9k8VjeClcYWdT9HX4tS66BOSAbwAr/cc22cYfQQZjktHIjjKdha9Ogun1R3Kil07
sI1ekBrIr+2T7Ln3Wecb4DrP55VMcCg+IcwlFUudLfxOl5bHpgYziRZdsabUeTGb+cDpTHxGaPZD
XRo6vt3cXObBZV9cDok/j6NNRNsoogNxyWBnGmNaxRli3Wx9qjLFJll2TAzRQqJIDJcTmkCKlCoT
OWeQPljjUxm8qKnAU7N7fpdDrb4Z8w8r0yGJgX2occIDUfmiFo96t0fOZqfBT0RV2fg2G6JNpW2H
89tWLXbmlUBJRzTNR5yJhldhcMxSgRKIfp/zBfFEGAeXjnE39Wc1BraSCTymyHT4FZsCM8lTWrLL
P5DcY6xYw17/as2O6g87SQgYLlICziNUaVRq6YASegCiqgQMu5psLyLM8P+Icqdr4fzB0FCpH2MW
5VD/+I6TYcUxcSVHrmz1IR5sDPvajSOOcWdtFgtLXNaIGoERzxN4GkuaZk6fzjc9MT/nVN0vbbmr
C3V33kec/ZqQx2VZwDDIQZKFenNuZq4WLl97s/lhBKKlWNGxOAfRd3Kl6wzQICk1px+9CNMRYHCZ
iXJtTYIjbbZrrX9tGGfi3ARWlJYwXhQ0MB02PsWWSDLFSb7Vn80dEELs8Eb7YmkCO9t2HJapYc8M
3OD8LEOHvZghqNE1lY+sryh501HaqULgge37Oolh5r52F0sUoMNStMiBMm9Zntsgs+dEtMC42RKw
lJMYzisBbBwL5hPzSob7C4VksJXS03bjJdhQHXovC/qym59P1RTDeiVWf5d3LWZC+hQ1zsAs7zpJ
vjaqPLGxmHOo2vHQLxdlMduKJhx9Y7rwzt+v5HKKWdK+j+WkZL2PX8Se6m14OWDUjrFDBM58/wFz
A6ClrIM10pIp51bwIIxBu4k15njs7UC9M2vN1jtBA3/T5Z+E8OmFXrVFVVv4lqAysuWuthvReK5I
Auc15HZcygEMlWBSv7LmPRgdz38m0e9zt6JNRjDEqdy4RvU9jb8n8+H8729OAQBe/t974BdQuh7T
y8YI9z4fWRcW0xzH8hA6kVc4ohLmpsWuRHEW24XaTHpWvV/US1W/1eevhSYwns2330oEZ60SXpMW
OE5w4aXeOEGnfw4m1GTrhNog5KX2+Y8nOhCXUZgpnhZTCjDFUb9Q9Kcx/qQPf6nBLJysvNwYdDRJ
B7zCrOkikHakFjyQtnOW1RfjkohSD6ZFibBeqt8YwNFc9tFzemBDZ3hg7DSBtok+GGf04ZL0Upei
ltXJtxb90ve1LSm14FbOm4zCJw6LKbW5XrQo/wbPBr0qK8Hvbx5Ck2WiUICmEx7yaI4KcyxK6Fie
06NCW3+q05cFG60fUC5NIyYAfBi7HKfK/VANJIx0oEsWXxKCiuxhLAQp/rbxr2RwCjxbEyDkIjhh
chfsWlTm8l2HbcHiXgxHtGmZK1GcIuuWOSmEQcH0ymNPvmhYnF3km0HU497W55UcTp+XyihzEiKM
NRK9Hizluot0WwuzI4k1t5ssUF6kd7WVRfZULfZQthdK337Eaa/+Bk7NEznPyVjD0dEitq0xtUcq
uDnB1+QhCVq9nxQ6oiTYLIVTgeJQfiT0EEQiXd+0pdNJeFyCGrCJZRKi0MQ4iRJw5tHa+ys119S3
Di4M+ihYFLyZqtk3DMtu4/u6EiF2b5vsb1vicQgwXV1H8ghqpaChLrVql7aSO5SSwGRFyqdxEa4q
cp1UuYzqZuZ0eP5Rt9hPx8WxjuCf9EXxVKQEnIfAgzaNjRDScmn22uWrpI9er/1Qa8EzQqQEnJdo
S0Bt1W3TumGc3ExFf1NT0cges8p3yedKzzjv0EQ5pSn29sGBFtiahMnH8Eouj3LyULafu1iQJYj8
nsY5CZJNAKswsVai2WwjJ3KWC/Vg7tgo6UcWfC3NsBQN0O1E4fOrCFtokzmZGCGvOpAha/NhoEIw
1W1NOAnh9A5EwguJamQJxlVzWd22uwgDLHDlbH5UtdXnzIu80J2KD/m5k1hOAYtWUaeqRiTUs2h2
0Na7mspKxEK6rX0nIZz2kVqpwqEkyBnIU1A+qkJqS+Zh3ukekTWCIrGqoifx1gNhw0gFQhS8NXqF
xs70EzdyUdwgij14DEpcOES9eSKimVQ3kXdbPGJN1lQ9Baghlu0+sVnE8sjAhqpv1styNPzsDkNg
RKDwAol8uAiJXoJ4wwInfH3o+5uMiLLIzcfj6Uh8nACUkdlXM46ENtjkF7lPnNjT74HuPPzUMOdv
zxcifMPtl/lKJhc5lDFUNbnERETwCXKPPZQ+dXpQks5u7kaeaBBoM4YAZU5VTACqoqPwVk0CCavZ
tAohrngyF3+UDXscn84Hw+17Osng/BJqbUWNoUB49PQhzdyciKBYtiOULhu6aSposfGz0VZkBk2e
YMKx6h0dA6PglvGkq/pyBnGF+JsJxXHGW6QAR6MpKsbwRofqpnQsx7j5BY0mudrt+a/HbuCdIa/O
xt1Qa6RKrUgYUO2L8DnX5pslSLGuH92owJmJdeKdF7d5Wbqpq5ZhAH+QLxiivZwWnYXexZR8Shaw
Av7l73P6jaICAFI69K5I7ZTjsUoETmG7L786ADPq1duyQT5uKTpKW6Oj2+zxN+1vs4vOC2wM17qZ
I5pt27SglTz2QVfy6j5K56rG6y/OWlsLFtuqS0evXv74WjS8zJiRylSX+edZr9IcdDmY/iekUwFc
boW2ZP45HyR9I4Qz1C6laQioLmC4NlfRclhSwd1vZShvBHBPCAm8dlOvq2Doq/fqEUHJT3dJsgeu
IHaGRSF2w3A0YHQZWNxkLXk+RwlYT37WYaVj/yKXP+fy+zD+6GUFyNVfzl/Ohgq8kcSpgN4MuiW1
UIFhabw0UvaTCo0rJcF2wYZpaqqiqyomCi02afBW09JKMQytR2JCi053M0m5N2khAqgWCeHsU2qq
rM81rUViEtJjksij2yeZKDPe+mLro3BGOkZ4TTYa3rNlEdmmktlANbCB7Gv/+cWsxXAXEwdNZOBy
sNhV3VqDtYubh6n+SDH9zb2ww648wFCCEHiM8ckayw50u31hC//5lenoy6E+ZFgG+sAb6Y1ELgAl
CKiFmscYz5oPMVYIusgOm6t8/H7+8211WoCsp8qWZRCDmhoXe5IMmGB5SpHmf+4Zu7KX3wHIYD/e
IktwQ6f7Ou5FnaRN/VuJ5HxQb1r1HMwoEE2LuYsWEO6YmmD2bFP5ViI4L0Qn2YhaWI47jYo7q7Of
Zu3OVIUIqgI5hOv1FXOoDgpbpGq+T2AL7hh2kJN+Mh7Nr+rnaK/ujXsR/Ca7eC5ZWF8Y4VxERvpZ
aTDp4Ormvsducm/3aout6DuBYghuiXBeYkmyIbUWYE2gfcremq2d36HKtieP4/fF63azbOcC77cZ
PDD2JiM3AW/YO+hvq07MKug6MHhpjuYXQM7vbKDtTd7/khdvpRGaSrG+oqgyMwDOQxFJLY3aNFGo
/Mzwq2FkfuBannpj7nSH0aGVz4Jvyr7Zu7tbSeSdVVMYS6JLYKPYYfW7bO3Cj1zlGtUpW2p9dS96
amze4Uoe57b0ygIOfVCMGCjO7rUiuo2nn4IjsY/0/kjomIKDU0e9gFPHQaUBLXQDU5izjSrOz3CP
M/mD0zIkYZaOiaC5N02OngRyelnkWYjBZYp2d+E2kT82bjkJehciEZxi6Eba900zjiAgKD+VceNa
M31IexHhtEgMpw2tNaV9FuBJg7p8vo/yYJ8akk8m0DGevyTm7c7dEacGkUnlLjKZGpT/aOYNjb7q
5T85tQcpx/jFt1TEzrqtdqcr4mJXHzTatKj55C7Wzhwvk1TwXhL9Phez4mmKDMrqEEn8EgWeau3/
7ntxAWpEiTosUqiYLn2dkCcPiMDHpB2dJH1Q2qd0FujbpktfqTQXrUwyGUNjwu0BUwqI4pa07Dul
cTPNOpw/mEDj+GVSkudNHskFqJ7Cwo6CXZ0OaGELtG2rvgG/+vv6+R1SNt81xAa8XHQwdrNXYPMI
e9OHyrN22Dz6JHpu/ocfP8njPEKs6VUfM5zA6nNxiHMsXIZes88u0kvZH67JPvRFmxOCC+M3SlV9
bju9XjAv1ZluLVW2lHlJ3F7E7fS3H5PZwirzTBI9DTIJ+/Xh0+w0B20fuNG32l2cxUu88UKEwsRU
+4yr4BdJo4VoddIjJrZtdBt1D1EZegssoU8SwCXpRz0OBTop+pacswgDAkw1GIAbJ/KPSr6Ok8QZ
wugRg6LnlV/gNXhkZUyHJsOgBDhadZuP6J4Jrmr7900s6CioyL7D827lIKNZ2w8AXfRL676lj+f/
/m3j/f37fC3UVIi8hGk9uEWzlwJHmq+MD7S5YbknEVwwlwG91UwqVipyGssvkporDhZRqh3JGxEh
3Pa1n0RxRttRs6pInY1uUgdf5LC2q6L7NNSyU6dUoGHbb5zVsbh43ud5aFQp3N6k2POxim10nZzE
xya94jZecKN4bA5Q9DFFJ2T6srJcqYkazTLryQ3LWxLtC+1GV780okUOkRQutqeTjEHKAc4WmCpO
hHlD+hSSHEzIoqrBf7j1041xhlqrEZZTTCiHDPrGz9WBpecYLWvs6ImUdujkvim4uE2NRzFMwbKC
hoYDF+exbgGgrKAdXNqkdtp/ycMXqRaNK2x+wJUQLth3kqKnNav0KsOuMiRbAtBC8aRJgpyC/a3v
HOtKjPVWG/SSYMEzgjZE6DQo0X2rjViZr+1IuQkzAfzr+e/2bpBkBhnwGFfIJ6T5ttF3kXJsP7Da
o6m/jwMem7fHMYJqqDIduasEahKq3Zf0Iy/4lQDOP8yZIQNqs4HNThd16ff1lSwy0E2HbaHSpsgm
dlL45vrUhJ1U5RicnbCM5chGfKdHov2k7SftSgjnBaZ6yisAW2Oha3aMY3lkaOgWYgQ2OsVL2NtK
djoR5wxmUE3Ng4wTKUDJqzvfHL5r1rMau2MiKA/wKoZuBeAfYJqmImP6XOaspmrlydSLpgWn4net
eVYjAgDK1D4f8d59PF4KZzQW0E8HYO+2TnQYPdnLfDCUhpcMD6vZmSI6gXc9n1/SQAinySglY6X3
rU5TK10kDC22jvWgAH8rPMa7AZdms3esdBgUwem2P+FJHKcZMliMpmguWieotMu5Cm/rpbuomj8u
OvDH4pRCJ6YshXUpO8CbAwxV7IU/wH+Derx6EThCtGTRqbgoIQVYLBxAbuXMUubW41FLj/HwINCL
bSEmlsUBp8CmE97eVEbrIgwro3fI1eLHC6AuQw9cooBZ70F+97JP/cyhreC+/kMbT1I5lyRloGGS
tKB35iPD80r8pnTnG4aGOu8r0zt/Rj4svd4aGhuqjkVQGb3bt0dUSr2MonRpnbx7ifN93sxu0N8t
oSaQ8y454gVxlrwYSwdEWdo5tYd9D0eyKUYJFjyfTIzBA1gr83ow4AgiO/vRdTTkhXKG3aQluEcK
ZHt59qOS3GJEmdHaJVgHCfKrvMzd8x9z++pOX5PfO5TrKmk7TAI5oC5Ewx3PUXv2pV0D8jhRVNm+
OIJ+FFY/MCnBXVyX0IrGM0R1ebyzpB7j2+RTHEVebxiCY22aAZaZMIduEgMluLc6MjRRYs1GIzvQ
oT01i30fhaiJJQLEje0TncRwGkKXYK5RP2+dAoM4i1nYC9bF48m3snvBNTEP+14tTpI4tciXYtFn
XW0d9WryGd4aqqOhPd2jDOMxxLVCNAi0+QXBwITwr2CwQGf/v8rR5b6JhratZCcmsrNY+6g13GX8
w3TsVdlXQjiXmC6WZI4yrkmKXqrxn1C6kqLkQ85pJYTThTmI0Oof4RLBSu2ydV4JybmCuZzoWArK
9Oyn3t3SShSnD6ke5VLdzDJAMIxPiqoewxzAkZpxIVvguhh0gbdncfCcOE4pTCPTcyKVrTNRoBS0
ll0mjwK9Y/HijIh3SI05KcM+MXunQROMzT92+6HBOM7/gkb27h31qg6WTigxDQYGxJ1HJlEwJjk+
X9btemBfmn54rPajse+8xVP3mWMJyovbLv4kkd8mGaV+MVoQpTnqbnKvlEuGL2M60ldqoynvRHbg
iHaB3tXkuEPyi6vBjOdOIcmtI+1fl4/urGvLWe5bFK40r7lSQ1uE1rBpyqtDctG5GXNikqVuHQyl
O2pfObn6pBuiGf1N3V9J4XJEaSiIVdG6dwotAg3YZW7dlOHDtNzNjcDKttPRlShmFyvfVJMUO98D
LLrzscPosxyHIt9gRVTJFSGGvtuW5C+M84S5ohqxWRitkz41/ujE94R1uHfZc/ZzRCdHQR5Q7IRq
sunwV2fkXGOvpHOTdhn2+1DdzG4ZK6SZ28s9G2kF00so5NcU2gLnJ5cu7Ye8KeDte5vc0R3xgFh8
HY+OfDM5WI1DtbjdmwIHw0z6nX9ZHZPzmJVZLXPfL70jkRIzp+FFaga2RCafjIMf9ZiTycqDSWRB
4BaqEOdqAM06By1e6U7rKQAFDL028bBT6aruvJdzWwTru5UoYN+WrX3ImqkbnLio0pVyBn+J02eS
o+iJo2WaDe4+xzRLweCmuqU5K1l8KwMvNdKaBcy9/hney175FWkkbtIj6KXKmAmMH2VX3UuPSPB2
rFieeaEvAgHYikzrv4F/hpCuzMG7DnLl9lMnPff0iyAubR5SY01qbNOgu8opq6G0fUyTUXaS0i6f
gl0PTifD7Rpb3zFg5sgTNVc3gxNIUn9L5DS1scZlyEEQg8eiwgYtlb3kEJt1UupH1RbPFG9+wpU8
TmXCFGQauT7IDqXXEYaYgwfBJ2Runze91YH4CY1F6buSWBAwECy297vSSZ3kZ+sqGO/984Y786Jr
aZxGjEjUQ8OEVk5Nd8iM/KAUHypTrGVwgW42umSSUlgZ40cv3PqT5KiPI3Au5H32Kf52/vux+z73
+ZiGroIQ1SNDByZs7+SE2s1wC4IiG5sOIZbfEmOw4+XH38njgp7eNlVd0rpz0vq6mmYbq2T2oF/F
suam7cPSVM55eQL9I1zYK+oyyFSgJAKy8ErpfXM6nP/9raxkfVlcgAt7uVTVHA+MXrrsJKcubnBx
50W8I8rllY7zEtaENfBWR6kAnUgnqI3rRBv2pUVt8KftUzSTq4S6Ujv/kCJRp3wzzzMwQqyrKGSp
Bl8zS8pGisssG5zAcFFIvZyvMwzR1Kg8O8vPV2BLIfjsto9ayeR0xOyitCwMJA0KuWfJZXAwHiSU
VZf2UgW2pZnYIrxboUhOTZapHWhgwIsYX6tLNuKCQSHH/JoefgUW0fCf8LNyalOmGYqCGENxGld2
GPZY5qc/TC96GjzVlVnsFs1sCI/IaVGrpUnZDr8ydqziaPsEs1DYgxj9wWOkCq2IRHMzFVvrDhdr
xgh89yPz/bpdHOqX6pEdU7oOUZyJrmdwa9rRnWgiSnhMLuAoaTi2DbvJ6QYTe08tpgUkj7jLv889
0Sk3HcxJWXmS2rho2ZfFZ20ttLYvStkXWP9mgEMV3jQUikUgHowK5R5pDCqoSkQmt45AwFfN7gyG
bLhRr1uyPa71IseDa4D/aSbitrEmeqpsvZ+N1d/AqSvpgPDUy9biNOC+gnXQw3i7HLHCdVnthCnK
5hddCeMUVY26dIwWCEOKgnUdTEQcsQ6CvNbcEb+7i29EElX2i++C4Eoip6gyjeQZDSkEiSy9iFTF
cLTQeDLr4VZZ8n9A2Xyhl8M10pg9nbVv6pLdtOb4D4gxZdvUzetqsZ7HDInoYu5zqftkpKnfJ8XL
rPW38gLfWcFHKzmY1DEJcU3y2Ymm0LLP68lrifPcITjFT+Y8mBOCZFWeWuOfJO8JYEfaRdHsep4k
cInJMbi1o8jovix6VtxlSVFjMTdPj2CuN+9AAzYdEz0vr/vQmK9ISsF+l8nlVDlDXsefZhTkb2JV
Ub91tTKIprwFd85XMLSiNZMWa5ZO3H+aai8bXs5/HaagZz4OX66gfV6Hlmx2DomJE2CzpJdHuzbv
tXp2z0vaTAhOusSDrkpTp1pajcq3Tg8NuRqKXdoJ9mNEh+FytixRlMo028npp8C39N5RKskD59mN
OpPd352G3dsqPZznaEzCPuycsvXH6UjKm04WOBfRB+NCrxwWJKMLHGg6voyx6bVqZ8fdj787B+fA
IrUyaFvmaDQ2zZFSwNW0dC+3neDVKroZznXNpCsMwhxJQjwAuUlh40Xy51gVIZIJHJbFOSxUgrvE
0FiGZAAvoFDqqwRvkVkJH/KlRjK9CFJQ0R1xvqWPrHkBmVDrlFmzG+vskGCgpww0//wtnT0WiAe4
afupUfFMLqBtunWlLfcEtO/mkLrl8Nkw/nR95TWp/tdOIYt7yRVNrjdZBjuVRnS3Nbu1Dn39fP48
Z9UBMriXXFZPAyEaVJvkO6m9CHLqZBR9IuF6P7P4/3RvEMR5hFqdR7WUoQ8A3nRTy2FwOaYzeC1x
GpsRPYkS5u3yzOrzcY6hUrokJwoewk1pT66Bpdoq9scrhr9mOoYCrA4MXe3Gi95OM3u0sU5wSEFn
Aoqi8594O99b/SGc+5CKKcqsAt+4PyaPvxZHF3VPsCL9ujQvO4qwFXPWGvC1OWcyYak8jopxQL/H
BrXAdDngkbLsjYOyq2a7vhwPzZ2YKeZsiIRUzrdopdYAYjfDSqT0VcIqdm/8PP8pRcfinEqZmfMY
pDkm9DrTNmPfAv6VKRrt3n75rO6LcyXaOMWLXqEAgFk90O0Cnr7+Wjodxj7KElTmw0785TbLpAYA
cRSkbpqh6dyFSfOSW6lMWUY5etMB1Zu9fk2Aul54mJMWpZPb39G0CMUiM/ayOc+SJCGxaIB24Ig2
qpodKYp7hrU7f1n/caaTFM63qN28BBFFnRtL5qXdYFov8uXD/D25XmB4omfVtvKdpHEOJtWsONFH
vKrq4MHKdrVwSoG59vce7CSA8yfz0M1FKuGjJYfhgLXineHqu/EwC5fT/sNhnCTxDqPTtcYq4SvJ
rrhtLlUv8euJGe7oGj6A0mJf++cv74rXPzNL8Hoqe0feMfaews0/Vftf4/KSa9wLpG0GA+gexmYU
RXsHYNeNep+VPew4OkSPs5d7wWGsgLgxugrMK9tNgm2NbZM+CeST974hSZuMEKjeseIJo7BarsfP
ihfZeEIImUi2VX8ljzMwQ6rasu9qnAjgkcRh9OB4hHkSGmfjhWg3fFPzV8I4O+uKBai/AVjhhtit
1edYzUQRjP2571R/JYGzLVPqq9qw2ItBsVkLIPKL5+QnOw3agI9/pxw8nYLSBW0sD/2AwhMD3sz8
aZ+jNQYiur16YbmqYDRi29pWh+OsTbaiSe9YZ4xcoRfnpF55ZVyy1bEQBJTj/k+xMF6zOtRIDKB2
ywD55KKLXGvZPEYNnkT0EE53tDnE7cNHPuFJBj+nn04hCF0KqHvjh0/GkTne+YsCmno03hjBSt37
5yWywPtOQVYCOX1vZKJKQw6BVQF6Go0+FyY9gkXgoI3Wbop1fwmFA1VMrXmZpozVVgttTUwCcx9S
6qU2VDCc6cjHeB97qF0suf19OdLvbE5HLwRH3NSTkzyA2OHvWT00g1EaulGGEVSfkVKxqi9w6h1r
8qZXRu1s98e7qExV1hK5r9q1Wgy4EahKp7jkCHl+ItvyjXYcH8H8sD9/hexz/ffn1PiXAEnScdQq
dN/Z52yv4l16SPbyhWjz+j8+I6WmAgYsvAM4XzIuU6AMFJGGuUY9thmle+Qmz/lBBfiILeYT3HT+
pnySyAXuZRpKMwaeqTP4pmUz7z9U3uD8P0iRvKcADboXUq9uxbi1VM6tJLpcz12Hek7zmkLiXe+m
uxSdTDY9gX0w0YTNhjloMmMPhzWYGvgh3qpnryZ5pEUxXov7+om9Mqg73Scv7I3zAQZkqOYbaVyq
TwdAnKNEh1nXq0UBglAOXOvwh3EYnB67LTHIexuncER561ZchWYiOcV+E/7lB5ewLWrqdIgBrfud
/FQ9NkWEi0SPAjDasSsqnG9pzlocnzaYFXpaphSyUJRFnpxBWQEmckVcuQcuXXIfon/7EQN5I5Sz
+roG3pSWhjLi0Wt7FYS2TW6DYPb1vZo5saAEsPEY0DB8KBtYQZDfQ2oZU2E0vaZ3jkVBluPO3RBj
83wydIwzk3ASAVlsiTM1FXhhGNsHuBunOcVEqzy1rMEpltrJyqPSv8RUUORSNpwZtnV0gAvJpgaG
SO4btimhU4rBE3xDyWdbD80Nc9axJ3kqxnowoNHYqt38oM54DDtRurSRkLFdIWwLYWhCJTyDjmTJ
aV4TzEw0qHW8QuTt668RxibYoHaX2oW4I7HhbdYieTKdSuu6bCAApmLvR82tHTICLwobRWzWDUWO
QVhi2PI3BjASiAx2HR23+dbfYIFhWZBnYHfgSvHZuDY6WOi3sKQpFFvi5vkAHAZFRdgABNdbaRT9
Xa2tMQCsP/Tev+BbzCYYYJn4Pb6lpAYmiNgmIv7hob4IKCyrsEbIGKXLNj92wI3pF/d8wN2KhNpa
COexcymvpBn4moiEmAUDwnx0Y2F4SMZehGyPexFrvehM3CcM0lBVsgXDfNNQ21nV2Zbhy6KlnE3V
100EdoPKlsEXnsZCSrBJgMlSRf+HGLNtiKh12Efh0hR8tJMA7hTJDL74JmbTDNlegwBqgMl0tJvl
5fztiORwpaZ5rjHrG6N4YRS3cgoMEDNx6nAEW+/uvKCtxQDNoNiyQFwzAXTJGVLYRLSRsc0ENVh8
tha6XBiX5g7AFTfCPfVNMwL3J5wS0Yn1GvBWOeyyjEUfT9gMyC4lf/rMWO/Tq+44zPbkYYbMFwXs
TXVApLbw2gEsv86drUgLDahFqMGiMnhfot8UqaK6z6Zar0QwP7U6kqplKVozWJmK6spW5NJuIwzp
C7IrkRD2XVdCWgs0guAhxncDGvpEYqfoNFttVVHkYNr7TrtXh2HfcyWHSGQEZTky/sFX/OxLdqu5
7VV5FSJr9Dob5DGu/hJ+j/DiuP+IFq4ksy+wkiwXjRlaGQyXYIBnxyZaLAcVJ9VnlOIi0LTNxMrA
lKaGpVoTnQ3OisegMOsYTU5MhSI238Z38VVna80vcW6B433I+60kcvYs1ZkURBlW0Ih1iym/AftS
H9iFQT5zOhT3IK11jaC/hU/YKJeLdCzKZ0MSxIxt/fgtgl8iIqGVF8mIRQTDKg9tXO6DvLyg3dUY
NndLRe4ESrEZ408n4mM8qZDDzT0KkYzPCuNvHrKKcNe60b7ZaYmwZbNtZafTcaZck2HOuxRRtw1q
mxh+qVzK5J/zZ9qoVKwv6bVrtNLztFpoaPZYDkxItYtDP2q+qelDrfqNiaJ7LdzY26gav5HHWbQh
A01Korgx9tyN8fYkB32HR9mV0LdvRqzVZXEWrGnmQtMhaOA7ypfFHSI7Aajr9wkIzY7myHbklc+p
L3K/m08yE5m8TAA6YWAE6K3jmAzgKExAtsYI1a9SJ0ied8G+PhTH0P+IFa+FcRqSdxmm2GukTFb7
WUkfTdC5jIoof99SkbUQztmPpG7BgYgrS1UJnfgS1JdoGebtwxCk+1JRd8mcPJ/XSqYFvN9fP4o4
75Rn5jA2EmZcIdqey0fyp+Ty7L2+FsD5Jh0TM1auhzCt7JbkX0xLBBO/9eI6CYBPf6sGpTV0k1Sj
Atgm0WdNQj0gqTDLIsUPIe0sJ12SayUjD2FABS5xM38CYqmBOb5XLeSvq+qmKFaQqbVe/URQE7Cc
InLyA2uuFqN9/qK2XNRaGGfOKNyqaTRjCkhLQIysjfYkf8miH38nhLPkEPu/w8BGLwui7uKp/6wN
ow/eq8/nxWwt3KD9hw0wA4MMAE/jtK6f57Swog5IaV4X24obfcbYkeSBDv5I7ThBS7wBycitJXT0
m+quAyBLA2o4kEa5K0s0pdLVAAu/aUUcVZ9AoB59oKzPFkB+y+BuKpvjUur7AgvFu+6y+FJONj10
dn4J6jVbr235WeQJt/zvWiB3awENisg08ATHKAoGxvcz4FNVQD/1PwXXthWVTUbOa/0fadfVHLfO
LH8Rq5jA8EpylxuUkyW/sGzJB8w5//rbkO/xUhC9+OxTfvCDqjgLYNAYDHp60P5JNvjSc31GJSxU
UPBgccuSC4oz7vpd5Jq+6qW3orTw6lItjHGIm0S93jRRittJ5aqNttOoiMC9Om8LC5wzyOjYNVKW
nrVp/aga9l4ums0Y9sTp8+xeMHei4XBeEVXZQIcEAbb+lUkDl9fQ6Tq26G8+u+OTBY5xtRNYXEWM
xfA4t5gjTU9LFVegHpc7zSt8+aZ30iNrL4DafXQHG29E/chEg2Qz/iHGqdI+izDIQb/Nky+RSCxu
je4PAfSTB3LhuxkVIE7LuIQnqXFJW2RHY/mIasFndNZFXbY0QlBCvejpdan1oph0LQRe2uZAS4+r
Rm8D9J3R6s10K11HO8govaTXP7C7URTZFQ4kwlyx0PN6oLMYNHeEopUYatsnvDe123mreNrOjl11
P2yZEikSU6J4bn0RNVSEWxBiRmL24yK2mT2GEtt4aYjiWPlHK4ruV09sRAX/b+B9kRdekmp9DHWH
qHPTsd4hKr42EsNXADiOFoa4SQcPg0GvIxpvBDtiHb9gF7IZCEp4eQIQ7vH8byFU+DeXF3honHbx
XjIn1OpcvWqaYIb/a43zF3nWs6Rg6e32Nd3LGwJueIFLTHAPqviViqhYdLldozljd5wscis3quVY
KCF8cb7W/ehOctjbD9iIzY9wiwfDryxJmnn5ZXGTbVO/o4IQ5TeO+ss+z/dPFNDuZxmqLrWXsL7a
7JVk9ilKptDQJBIWw6wD3MkcdwGYTTUhVpXIrlYV15lWOnOoGA70hkTYveo3CMwtZMlAWucLpeJQ
jqKuRKanTt3kavBnFAZGEioDq322jVEN5p531NWBLexxMDrYphRWjBvZTZuU+HL5lVoiSbPVww9l
tapmIhsHMszHXc5eXNokAvlAS4a7eTa+aXnyhCKnO9uIBI8iq6bAOUCMIkPZmH87w1ZM0Y4Tbmko
L4W6r5pkR9i1bZAFDrg6bydD/KuZVVNNldkZS4dvtL/MxuPYCcqKV8FxYYLzuRy5nDAvcQDp+Ztl
XsvZ3yz94vvMFRfYCC+O7TnH98f8WpG9jLW/FPWQEE0Tt/TJkFtGYwPge+k2fTGCV7TROe/Aq+e0
hco4BRjPntu4c7or7UCu47FzC7PbIO1/1Gn3RE36EtLCqxrDtUzbM5TqoMwiJ1h93WAEF90khLAn
oo9TqBGpK+BzP9+/Z+SOQk+/6aB4E4Pua3sihYk1j1ia4zbraM+akWrotAYmj9OkCLGEfSXW8Gdp
gpvNpLKzyMoh0UG/yf/8hNXRzSug+f/y+CwaEHduRYo+xEnKnmWzS0nxJVFKe632TVsOhzumkrru
eztimjDJNt9bAXRAGBGPXgTNIUCPATyRJkjFilCV/W4+1bEwy3OTevSwzHIQvNxCtvfNTLfj2O2U
dDhGcr73y17Ux3Ztmy3tcVBhD+hTSEzQdiZwho2+8HrqKt3D+Z22hq1LIxxeFGHXGhqTDu3IuKfV
RaAhirK+jM3beTvrg7Eg8IrWOeanbiOppaKYllH90vZAE9R+Xbd/qhLJMkUWupkoNt4/DYXP55W0
BTsZeQ43BmNXvSu7JyiCz+aNEQnmbDUys1C2S0BYwWnOM+FaO20Dq2zxpnsNakV3lXqjk7jRBety
pG36R7Fw+7pJtKFSTQAS9EQ4UAKDK4E4HDAXvHhZh9v/7Mcew9UtH1eyd/GbP22X8D6jC6McNAGM
ikDVcdQGoFSUIMd0IB3orB+kJDi2VjFjYYlDqEGluSW1iPz05ntTP+eihvZr7oeXfrRHMNAEBopf
HzHdQPcZOYlwVY+GyC1pvknsdjNB3PG8l68mppZ2uGVKpb6Y5wlcJvQ6CUFIVrY4qvzBR2oZhDun
HvACkR66oygVsXa3XNrlVmoyGn0iOsrYafXaxn4zXQ4IZZvuEIq6yq0G6TbefDGTLPrjr3eQHE5y
RYOp+GIGfaLy0++MlqK5MdKWomfY9XX7ZYy/6mW0sdp5IJBPq/dxsG3oXW0IKNZrrrcYz3uWdhkx
RamSKXmIw7GPtkZtX1JV3Z93i5VRIMWr4iHDMFXlE+Mkh9xKEIUYRaw8SaoXRvuxFNQtrtyJP5jg
cHyA+HQxZQnU33ym1NHvNN/21V23Oz+SVTOQ6dARGWmQVuT9O8jHMYJaO7iW/X4+Ut/Ek9C0E+Xu
Vk4lnamB/GuGc+fUSA29CxDxD/GXcr6fu5tGf8vV5/ODWV2WhRUOdMICb0JjJKOql15C+tk0vUL/
83D/w0C4WEjrAisZMhQOT+oLlUsnTyLnvw2CC4ZIpQdNxxZ+GoO7NPxqWdUjtQf/b6zYBNdXHZU3
Jmcl72xLskvgp5H7dXlvN9u5FkzVSniFqfplgr/8W1Kj4DUOl9ZZj5wCEmupb5DjNPtVM7ljIpKC
WXexkzkuukIWnxatGbKqG5CKrO/a8KZqs2cW2/Mzt4aXugxFe6IRhAwK3+u4lSqatnoPghs0yCCZ
FW/bHdHf06iM0Y5XOoHB1YlcGOSuZ5E1xl0egN8m35Lr+XnazCjEiTZK7Mr7zjMP7ZPsGXgHp0LS
zOqGWljmTlndbo25GIEOlv5s6q5BEqcyBM8jK3CN6USkhxowKNjy5ZhZmDRyp4BkqvbfpuF+pIJI
5DfrdTLADcIyoHgZMqZCC/mQ2UNnI9Cf6Z6JaA47keCpaDQcntpyIUemHTSuOaWHye43cljtBf6w
viqnAfFgKklq0Ofaz4f8XnWk58FXjkhdOoaTYlAPmUe3ojBBZJTDVjtI7KrTYuRog+tBOcYQoVfU
L4KRsT3K3cg++AKHrnmiBbg9v5ebtXtGlGXPZCEUjAeoM5+3tQoXC7fjADCLC1NpFNzS8ylxh/a1
0MDeLF8CkWyZwA4f8IyDXqsW875OOfQauiU+9cmX2v7n/GhWnRycaR1gLhOIM3AYkbd1aUQp4lSz
3rC7ROEHF+HkROiHrYKV+hdPAvrSHLenQHTToW+Hhco1fYvGnNtwGDbnh7S2k5YmuJ2UTdY4mSlw
QZryjWIZ3hjW3nkTaz69NMFtJBWommgVDvOUDl7Z7ZIYIJG+/Tcj3MaR9QZp+AhqCk18maiKU6QP
CRpAnjciXH9u59RyNAVdjPXXfVI4UDc8BNvAxEVSc1MGcyKlnTW3VmQNHVrx+GvC7T7ev6IhN+O2
jlE32drOZEHPRTU39vQ1s7bnR7a+RidDXBzcmOXU6AEWRg7uE1wjw+6i6oa/AIPlaLjdU+OZQi5t
zN4I1QEVzYRkzQn7x6QS+PTaSb60w20bzegzc2D4lnbmdwt6966uRaVXERXS852p721tIreyHAqA
dX0vnSaR20tS36hxESMPHhtvepg7najJxlqOFYBwssBtJT3SYsUoYpT5GztWpw5lml10GShOlrmB
YxzF4qUix+D2ldqWUEskiIrqLt70UPEo8Dpp9n+hifdhYNzG6hpTttNGAiW5r3Zox7MbwQn4by7O
HUXRQEpsMgUxQ6OQi0pTidfRwQKbci7+CvF+LRNfnFEbAzoSEwYT7TdJvhrzm0jE5VlfF9R94Xdq
BATvj8gQt4E6GaWFu7F0bZLLQrq0pbvzE8aWlg8TWDnNvya47TonWa1Mqop7Xph4gbrtza1WXSc5
rmNgXZ+3tfZyAQc4GeP27CTHfSKZpHZbOb6KgtGXKuOLrifHMTW9KU/9tIv3aim/yrHoVF/ftifT
3LbVIUI1BYMG+YfkQu12hil4h/vNqXEywO3aOkdtLqkQ3+u3cAkUh+N1+LHdhDv9f9iwa2n+DzPJ
7VizBGMiKyCMU23ot+qbgu4bGcQsqsJBFd17+Yw43ySaQm77NoRCYAIPQK7WqN9UM/S0VLkVeAjz
6E/uCBdBCTWyuchJfvT4PmzqXm1BmWT1lQqqZ6wX021RYo8rmSeix69ur4UxbkDTXNdUkWaGR4/F
sCfqdaA9nh/Q6pwtTHB4FPZVJBmtUbuKpl8GQXyMEl1wqq973skGnxxQpUaKEIKzmi31n2Q3Hsmm
8pKH1s0P4rpbwZzxdS2KXKWTxmo/1OxNQheFMXdGUXue1aN9MSAO9kKN5JY+gHuAt9QKnaxaXX1L
yq5tHL1Xg0MxlNZjUWZ4/ERFjCB8WV0woCFKuFDnBybjRwdUalsJ9Xbo3JLcNf1RVTd/4RCajvdb
XDDQjZ3ZX2RUDbMzQyUDpKN/k2O2qpMZIqbzGncWpINfm8jiML2ZrCLF/sQF5h6tRiG1rN1Nz7IX
b6gnrGtdu2YubXHj6dFvQEcf2BZs09GTHLIbd/OVus0301FYDM1+9xlw4BUps9SeFOgEgSR2Pb3L
QfZH621GYK5vsy2JHVHPylVfWMwjB+lJZ9ZZyeZxils/7AMPval2591BtJ04vAMLM4ytCDmOLPgS
0cixgm9SJEh/rx+74KFYeCtARRpPsaFzMxISoji/kP069OuIoir4Kmq+KPrsGM2hRqQXjHfnR/Yb
LzxZ5WYvNZKiDCzAUrOJ7krUO7cHZN2deCMGJaEtbhoVOk9KMSMWS9/fXViXIe3AXvDFttZX7DQs
7tCI1KlOE6gg4t3v2Nb+NBwtoWTu6in4Tu1QkMhDB7mPIEFyTZ0jqo5IszF19nJbXEo43TsPoqD+
nzZDxEOmDoEq8Eh+GuN2cKF0kOnUgXhyY9mbPMAdKm9qF829BCHS6swtDLG/L6AvaoqqyDvGsjd9
vFcVxvda9Ci7umMXJjifC6s5mM0ex601+5a511pBHn79brYwwDla08xaNge4m+XP6JyLAwnd3aVN
fozAb0ZfF7Hwu2jSOHcb0yAM1Crs3V6+0WMIa4z3gyY6cNdDiMWwuDClK60Rboh3y3CvbFnRsnLs
oWU3eNWNeEiCReKZZJPUmUkbA/O6ZKdV9xMRLJJgynjNVaW1BxJkiCFJMzhWeTEH1C2jNwG8rR5G
TPAAigCGIfOMF6kZw5bQCJqR92gh+JR6hWsj7hpTvPYy3BElWX/jeieDfJpoBuc1rRE5EMfw4Xqs
Ot92oU48oS8Fo4CKNI3W1+lkkAuFQPPt+qlASk+Vr/XyNkwE55Lo+xzKlawDhjZLKG1DNVtav5FG
1IJ1/eRbLBL7CQvI0alZtwlTsA/39b44BFBKLB5kp3RFocK6z53misM2PZFIORGk9I3yZmyvyuLY
Dg8CjxPZ4MDNmKMCqmthi/Cnrz0mh525SN+Vu9k3rhkPuBydaSe9/UezHORBBDxCS0mcD+ptHTmz
p70/+7DuHW3tZHumCVM+irgN7KOfQr3FwnGwRw11CmYVC4cMixOMKCNJVCclXmjup+xPX82YOCNi
IwiloFoKlMqPTqKluVmXah3hzeJmsq6lfiOYwU9QwRngNlKToLgsasvIg2apsmXMcekqccvN8Fpd
5JtoqwjFST9tLViEqgZkcyzWKtDgtlan1rOEYkdw0qEBsGXtYcMtuUpanzUdZUJa092QOX8xTFQv
GUhUEcij8BwzY9JyU53G0EONj1c/MKLFa7Jn1FD1KGYcfvIQDBGGwJoD0QayFNyqRQ24ZxP4Ka5k
tyj92mQttFgSdAe9yBJXMLK16Vza4hawQrpiCrsctnaoqmABGd2QO+lRfm2gTLBXASiiSjd24n7Y
ANzwuBWkRUnNNFdCj3FWGj/zy021Tw9/XN7GmWEjXwDkrFWdaqkkxNXmWs43Wf/Stt9lQxD5fT67
ODMcPMqhngd9h9HkF0z9LzlkbnkMdh0YX8lWehOdXJ+QkjPHIaUpzbJZmkXk5SnZk/GpS8jepqHI
4UVuwSFjH4ZWCvYS1uircZs+KBDogaIsdD5wkZNuNexsERiLLHKw2Jo1oWEAJJEhXGJBKEUTPfGv
W7BRvWnbJlH4Vltl1VlVpcBCJH0J9edOVGUm+D7fXkvv9VkZOiyNoj4N45Vaen+zV0Fj1CFMgkEQ
buMMdjtVUj0gO3lfS+CCat68Cx5o4cQWlJP+NjZjDrcwyka92EYTKUZNyezQGw6spV6CjmjqC4Ek
leS3SFwW3wWDXHXwhT1uP/U2ki5tHCvQH0BHad+E/l2DFl5VvOkgcWltka54jIR5JTZ1nzDJAu/M
JHge/0Qibs28Hce5V1ydOM0TZCB37TFxzUtCHH2rH80XEat8FQQXBjncrUOd1nVCIi/L/gmCuyG4
kXPqNOPB/ialM9qd63+1pVGzo9o6cnToe/JxIcduLMvCyiOPCTsoF40Tb4ObDHJ0qCTdtLfSjajn
KYOiT3O6MMjv6MCaGiOBQQsArPlVOaJlbOXa6r3AZdhcnTPEXfEGMkPrdZQjj07vVKtwi+7qD/o1
vWENu/84HmYb4tewUOj4cR6J2QX9UGiRZysVagDkXdvG30O1vj0/qtV9ALKTQXTGHeWZ372hhmkq
wyNrGU1hiDc1klfk+/NGViONhRHuNFHaiWZdDiNRXXtVGjtF3+1oflkNKGwW3F3XT8qFMc4Bw7Yd
jbDsFDeF4qLb7iFqjBRn/U/gxE7tG1ci7Y3PV//3lTpNIeeANZFsPa2Ywf14wTpYm5eMsMyURWxP
dDCvov9idJwTFt1U53TE0xEhX0nmpdbT+aUS+AN/ukjKNEU9HRS3D/0mOo6QqBWZ+Jxr/DhhJhd4
BknUkr6DDdUPfM0bdzlkUf63bgcibzA5ANTwMh9nDHFH2zEdyIg50W39JdiR0A13aMvnji/nJ5At
wGeU+OUNPPcpydsu7lMd+5Z0t2NjXZoWPZrK60yDt6a0oIAUHcas3Z23ug6CJ6vc8Yk6ei1XDFjN
aHsxk6dpLLaVbGyMqhYAvMhBuIOzs/IyCyucKPN0o7U7HXofoYg0L5pDDi/SZjZoaMJGv61xRko4
kyXQzUWhu2goHFIUQWe1RgszeAY+zhLeXtromNLCPb82IjMcPti6nCQyO4Nb5YdFL/vxO5VEoCeA
BZ5BPShFSeQONnS0qGo2+kEDsTRzhxv9vtM3jHYnbvcl8Dn+1ZRUZlVpM2zW5WUHuef+CW3+qCJK
ra5PnwVZXcSiuIhz4WhL5jqzM8Ar2rTZ2neDaSPbglNQWT+hTka4/SMnxaSQyIg8qdIUv+tNpyFk
8iF8xRq/UGcGhHhgTCX7Qi8lp8Z6ej2Y904wDC9GXcd7uwnV/VzQ2y6fKbLnoLL/uRuhksREUGCh
dMHmNp4+hwO2Odviuux0xQ/TtjeJ6HF1bbKXRridh6aiUp1piDpm6WtOLmn+khd/qhkI9EfOV0Wh
GVQjbP4tbUr7MSNmDfS3ZDSnUhytutJVAR6u4v7SCjcQOvcFDrJKce2dhCY6NyzhAI56sJNtXCma
a3ovCtjWtuDSIocm8Zy2XRPDT81hG9PLUPRyIvo+ByNmNsrKUGSIc6fDaG7l/sd5/xJ9n4ssxqZt
lZJ9f2i+d6Zf9QL/FXyfZ3uNlVrVBcG6l83zWN+1IoruqutqKrSNwQRRQEDgAmbdoJo8drjZa70T
v1rqlVI9nZ+iNcSzkeKEOocBiSE+Ywbyvt4VMa4aVbYZhn0xHKoesrEiMGK/lA8hlma4mCUZqqoJ
bJQPsk4Ps5d7IbpktI4OGUjWWUJE4lkNYFHsgHFpOv7xGYu2J9ZApBIrUziyG+2SA7lrnaTHq0iM
ELYStI1bdYSTOT7EtFoa9TFyWTioHozxi/7HJF0GMIvvc+Fllliz2gwASjKNjiJf9XnqqsrdeVdY
9baFEX6NwrgcQxNGYuuxtR6k7IqOf1x8xQaiqDKrAUZDGJn9hkVOJLDLPlJnuJsZXRALF0DqZMXz
+XGsLsbCBoeTAXQYjbaeMVma/DARepybSRAxrppQVY1oKDA2VL6ks1Eqy5pDtmukDa2+lr0g4v5c
vfx+ovwywFc1RG1AjC5ACpalzaNduu2/265yW28Gjwng2ze9qLxLMKT3G85iZcopiw0rDBE5Jvdx
7YciPS7R9znvKoZZ7a2xUdzWTBxKt6UlSgyJLPBo2dd5EdZAe9N8TObnVFSUKvo++/tihlotzrRk
ZHmF9CJP70sqOuBFBrjNYdKZJKYBkEyfyasKvmh+n/jjXYSOXcil1X6FIEngyKt7/uTI7+XZizHF
k1ZOVoLgqJALayvZJHWBY6U/DFnont+W66Z+BXs8i7OO07TJa+yZfry3iousuNZFeeS1S9Yi1ONV
DtMoHmhupgj1xnuD+Fl+Zbb7FhRB0EowrXZ299+GxMUXKMHv06FJEL/kN220MYqHSfbOm1g9n08h
Mn8jyRo7p7XKQhiylfWjPbwl430leu38Dd78WpxPDM5izs1ew+IEjx1EUHesGZP+IkNw0CWgEvQO
kwy3RU+S6w5/ssphQtSb7ODE4HSVeoMu7drQ3p+fP5EJDhTkdOw7yYSJphy26LS21TtD4NjrwcZi
jdhvWGyiPpXb3BphI3gccbvPt2bgxt/162YfH4zizyU138+G06xxMNHmcTkkCtaqBKmywEPx3wQz
i+Fw52eahfLQMhyd673R3zZUcFsSLQl3q0AzwihTIvx+JbyK61dJtCtF3+duFWkdVmpa4vcb5LkK
W0eSBQHGarZvgTO8vlZcokN3kSFSkhnlNIPeUQJOAto5/C85CdHe5KlRnV22aTsDo8OL9IL1ZOuP
2oTFAdli8piwpKk5iYhZJJhEni+V07CJxwBD7EkvO0qYXmWBJOBYCE4EnlZda2WeU3YzbyIJrLlO
ucoi4hNb1I1ctEFtDgQsHRK7loTBtJ56mL3QHY86+hcV+8Ibvohmjrnvp6vOafvwTe1aiLK0tIQx
1b4J6LZHa6biZlDdqRFQpVYNLW6HHOxIcark7ObhDej4PjnSgEixQ1v38XJAZ6bzMLo+hQtjHOgk
egUqYIxNFV50G3mTb2vZsS5GV/KNIzrpvp03t3qQL6xxEFSmRdObKkoJdBAd8m2/+5ktFYlzrDr5
wgyHRLUZ2QqhGFRsX8sqZBtFlR7rOZuFBQ6LJnOOUaCKgczXzYYlfkGqeGF15Hgb3YUbEUNqdUct
zHEByWiMWhBruPYOAXjB87TJQ3KwuklwqK4D4MkO35wgJ+MMAipSUaTyLHQEK/zppkacAIq/eFCi
SeS5WIlSG2EzYJm6g3Ew3OQQb+PAU9/e1fX9lh5EN4n1aURfJ7C/TBsdWz4e6JESGGoij3jcU8l1
SgY/luYrO+tFAT/7zieoYM2c/t8OF//k0ARM6xS8B/awLDmhSw/ynk3itDM253fUbzbwyRaHgVMz
R5Gq4vai+ujXuAluWG9scms5rM/sLIrshOY4cDISqRvw3AtawC0TPZp36j7aD6BasMbbomr5z5RO
FhItJpJDJ5DawhSCfeD2XMwXDC9aqDzXV7UvQgyRZ3DAFFfoWjVRG7FXGflRkLtRV190Kt2eXy2R
GQ6Yxlrvm9owkV9otoU64Hj3tUBIVWJLfs79OHCq9YpWkhXg/H0XBAy3Id4U7xjDm3kguqOj29L5
ca0D7skJOXxqk3wOAw3j6sLamfM3Q1QA/htk+mWBD5YSzaybDA2ivYm896+NftDLxoMSGxoAH1TB
Cby+TKATgWKrMFHAjzhh0IzOmcWcfJidvqW7ihibjJab87P2ubDz3b1/2eHzzFkD8byZwL0Zyzt+
CwGBwR4tCh3rFYqlXnjIXdGj/HrUyahSP8fG93NCv406DtEzANjEii5Tbz5mLjT7sImJ2/q2J9+d
H+W6b5wM8mCodHaddS3SK+MxDo7hKDq0BKvFk8BCVQbfkOUe9Vtlm+zSewg1V5cgiD40XnyH0N2d
8r0oGmQu8HmPnUbF4WCXKnhw0zEq3de2jEnRbZu9uKWraPLY2BdXUCsIQkmp4IlJETokfzKEGQI2
/ecGwiEf7YIc7XQAFqxTZR06rCl6pLnQf3fYHSQ2BU4vWi0OAitljs0UsuheHjtVfDPVni6SjhGZ
4PCviwMK1XWGf9V3ojp53znS6J/3apENDiJMu0BR6gwbCR2dPLukSOAngaimQWDF4JhVamjn5qzB
Cro4OiXZtBYEwBvvPw2Fp3K3aZqXIXRkvQTKHYk/lQ/tnwvvfkQ6gwOBBp+fImj/eUnoVqmjujna
KJAr2/B6yElFW5Fu3urEgdhn4HWFoOSN8zKzUNMcqKO4nTlfNRKqYePxWBezc37q1sOhhR3O1XB/
D1DXghC2p95P+SA5xkI5w1YFL5N6op7EonFxbmepraXHAezZRgD5mNoxZvQ2FFE02K/+hAmnUfHX
gChqMsUwYIWdEUz5q9/+/L9wJXd6U3xW8xv/EHfAWoW7hWEuQE/tgcoVI0hOxY2KwEipHs8vmMgA
54eJonWm3UeI8+x9P+9zoaOvxl6LEXDhuIF3BDkiYJoMKRp+o43rZX0sU0/xJzSOLf3mKCJxrd+i
FhbZkBdHhGrSIKcQsQKAd08atCGwhW+K536DHqQ7JXZmgUwoOxDOOQdz0YW9Evd31ooYLthszOpL
maEHULSZTG1zfqlEe0vlTqZhjFtCA0xlNnjtvryGcKxLHzJQJb3/pdGlcCI5zBjVPIeyIwbW245e
O9Yh3zI1Y/D7TWSWNqxJrSiKEM0lBx+tMQSy1DCTqezMZHZS+daO92kru381mazBFiOymHw5PS1r
fW4jdrPHw2NxxyKWypMuobXh4pHoy3lrbKY+u8jJGLdyuEdluZJgl4V655vzUa4hrGa/TDpebPrt
eVu/cZOTMW7Z5HKswsoE1GvXEJSp9+SY/JivzBoIPN2jNbzALdcR5GSOW7I+SNW0rzE2U7noyaUs
4p6w7XNu7jiEp2loJ4OMwNKc1F0V6n6i0O9Zl3nnp01ghr9PybRTBr3AMJRmH/W7yt4X+e6/meDA
nAQl+uJKFrJwdX5kLOcxtt3ZaP3zZgTOxmebISeM1ueWjbunJh0rs7iUoUyfZmiX3Qf6JpRFRSci
exzCy3WCDuwZ7FmV6SAF7cjKpZHejeSZ2CJ8+A0m/fI2PumMckz0HLYwh1CLM+/LPeOGoatrsGEZ
2hq3NVETBpFfsL8v0D2tdFyHZ4wuT7aN6qvyP10jeIcSmeDQYYiaLuhqjKkjyTYAW8TQqWPHRAAM
7DOfNxK6aUKpUNMU/lqYqFlgV4GBskjpIlL9BKLDUts6ViGqd1tHhJMh7gDuTbOXOxt3tPpZSVEh
zo59erAu7K926snbwgs3IhASjY1bpSlFL8hGorFntXctuI+WvtGz5zAWvVJ/lnFncbt+Ghu3VnHa
NXVmwlBXuuPz/Mr6n9HbzI3YsZjUngXilezghVRwXq3OKVg4poEeCUwtmHPDTJ26kHEy2oHsNNxH
9UgWRbmrN9+FDS4WnCTS0qqDDf223JMdumg70FyDakm4wTIK8HZ9Jy+scbBBQ2luSBLHSMop23Gf
enRjgrqWOtV+uIcC8cN5VBRNIPv7Yh83aHRWpCHMBcGmjR+CWDR7qzluA8gK0RLLMFTOBeUU6Dqy
N/7hYLEa2QNTfEFZupu7ImdYP+IXtjgvlDs9GrQOtqSd4bOkc4AXKhz4KFwRN8NanbmFMS6egAZ+
QGcWT9DqR2KnTl8Ii6dXPW9hgoshkjiKW/pO+6Obdp+g224RHXWktgMH5cWXuYiBJBoSF1OY+RAm
moWnywGddWy1d4Lw5by7sS98AtvTiHiBDFTVF1bDSP3xnvWgGXd0X+1boXzNbzwBevvoc6WiKT23
i+I0LqpBhico1+z5ITpIrnGBRrF4fsgvRc9F67lSdDf/1xq3iRSLFvKUIa09K07xz/APZBiQttCu
rNDRr82aXUSEQ1yFdqiRsb6nqCDgszFpOFodnRCo99qPTj2G2T6qH+z+4fx6rXrEwgqHfVEEvf+s
x4OizZTDbUeLRcq6q6f8wgK3UnZgKYaZYhwsh54N0JDTJTekneCgWC2HsBd2uDVSO0lB/kVnT8ra
FgJ1JHssOwd7Nt3am8bTtxq9RsoMDS2RQRUrRK175MI+h4MAR1kNTdSFG4kTlKjQ1Tf0VnIzwOAr
uhMKK4HWD5KFQQ4MIRRA1FFqcGuDA4KmMkAvQKvd1FEOrPKICh/t11/hFhY5REQ2Q1b1BAITg8s4
19Hh324XorBm/ZVnYYkDxj6emnjqYEk+gNt9G0HuTd4aW3aoiGpxhfPIgWKGlhRdQE1mS3VxMaUu
mvDanu4Ue4oWLpbpyOH2/K4T7G2eTt7YepMnbHi4D5PgmMwbO/nRJCJejGBz80WLUTPrkA7A1svs
jSE/zZnwABMNhIePtrPG3gR85M/jVj+om+qR+YXh2XhfRBRQu8GdQZ1WcMqsXr1O7sEXLHZqWNod
Y/+D9+PUbeahKwLaMV3TqHTktBJBy+oxvTDHQYvelGUhJZjHn8UNUIHbm6jvs1mZ/1akA7eOl6ij
hgQH6jb4VlqSOeLFDn2avUyWvVLfoRTUzTTvbxzwlxH+mGZKmFI6gLbS1JZXTl+iwnL7LHRQiH7e
0G9g8WSJC+C7OWwKysLDDA/CtlNCmmE8qvm2/Efy8wMZhK0+hRY5n7TxJJMPOYpq0K6idhi3vvwy
HmZEiRYYOaIWseuxgXkaIHe+RejLWPY9OMnaNfpaXXWXhRuyVhLZheV06GaqxL6IBSQcIueQCoUG
icZsyv68ZVqfYEHS/YymZ6w8OPouWMN1HDkNkTvaKOR4OjnCdms2xRVaz3jypvJl4pqP05bx1rXY
UwTJZcEu0LjDbY7QZw6ChNjhFkrg68HNyUNDiXN+ZCIr3IFmxbPcoyQUr0MdtDuGbh/06jfJCAV3
pHWUPM0fd5oVYMSaAyPyjbbtmhlQ/ytpIjcWNQkVDYc7yapGbuS2huc39qa2XsrSbf6iJTHLBJz8
XeeeItO2nWoQ499lkTwcmP74pT7q99a1Bk5Jn/9H/OD7JAR9TSaZkX2rzYTmM3g1dDM3P/58RREK
264j/a+V0jnsQL+yvq8qWBsOw4ZdMKeb0S0dwq4VrsiawC10DjkkaJ4PkdEiaZIEDrEfzPAaMgau
rkeCSRT4hc7BRdXLujUywncOXke0pa0/Tv75nSQaC/sJizTDGPf9aDHXy8nrmOKFBr3dGiN0rOT2
vCEBFukcMCgkHqWgxl6akr0iXYDRcf77vwk9Ty7AYQKKpoPR1FDz0euvYXorZ8eyd21Dda3yttZv
035H7StL1MTpN7H1ySyHEdRuJrymAdJ1v7rKt4mv+GhqCeKP6DIrmkAOJAiY0qHcwBmC9ns23M+J
IKsr8ASey6QGQdSnOTB1Um5TrXD7bnakxDPR6fH8Sgm8micwJVFcz1UBTwiTxxx1hkpwpQ6v/80G
hwdl2ssZCTEY1AhumuY5sW+NSFhfwjb6p6TJCVL5DHXe0zpTAxaxbJVXJuoUeq/N8+zOG6bwKcyi
CTyAsL8v9qou5XZgGjjOg6/QdhwvDDf2mDYhesNcdRf0pfZFqhWiTUU4eEgBc6FaMe++7DY9pO3o
Zfqkue3/IJkqcgsOIEoriSH+icms1dKX7JfK+magA8R/8wsOJMy4n4eKFaIl8T4Jnsh8nYleR35z
L/2FCIRDhGhOYzUG78vLnyeXvDKKHpIbN+hbTw7Q3/SFl+7Vw8/SVRki8oph8aoVJM20MQmR8Awv
Wjy0N375pdt2Hrr5QL1bZG11mf6PtC9Zbhxnun0iRoAkOG05SbJluWyXXcOGUe3q5jzPfPp7oLp/
i4ZZQn+ujb1QhFIJJBKJHM5ZCeOMsJ8zQB4x6AErem7RRoKqmZBocDM1vZLBWV0zgEhOj+Dqpq8T
IocM6CLKp/yQgOpPtFtsM94d4ZUozuqUUIuqoIAorXzo2v2SjbZivpja89wfZFrb182Pmdc1aZz5
dXmq11oyYAJq0HcDSE3NZZ/MhyV81HrBDM+2Ga4048yw10kYWwU2CiPp6iuDiQ5vmsQp/hk8xc0e
xBeUSDnugjK1JVXSFgKTjDwPSFZXBUgaa/kwL+p9o8ov19dSYIh8PBtTFeGRgmvElB90ZNGUlyYU
VQZFMrhHsDl2bVwveM1klp2UNsMnjL342XLQ2jQ16Mf+b6j1m47+snV8NFuSVKG6ArFdUthlkNlx
+aFoaSWCXW2ruySPhxI9g3CEBWjmz6TzZeI1Z+oW64By7vW92lTIwsyGopsWuMs505CaWF90DBc6
XVXZc/stbXfXBWy/5gHwQlDKUmUw+r7VJ44bEHyHyMyZd1nmM9DXfMc4O5771xGATkj4mLbodtzQ
ihICwFXQp5sa5cEG0AfL6G9U8KrMJyMoAdzz9bpWAgHn2HO1Sc2SyKNeYNm08FEJHjXRNANbds4d
rRU43/6r71fMQDczDVGSbCA3gJ8vmdkJZbrRUQvNZ+PNTtB9n5ZMMGi6FVa8EcyFZzLtMro0JWgu
mfWhTWuf7uLYTk6lS/aSf30Vt2yDEhk3o4nyLSh/OdsII6IGTQYEBdY6tRxBE0hR4AKJeXpAAQht
7TaygYJoeivV80Yo535NgLNNVQyDpLsZ2JTy3vIMUBfZioueCUf7fF3HzZ1cqcgdsCbq9MkogK9M
bsK9ujcP2i7af6x2sdaKn3qXlQXFEgtaVV9J7lXg5y4xe9BpdlQ7QIxBh52o7r55Bi6a8SNfCzhk
wrlgmeqxRhe4ZFuxIGUlksAZ4zznbaQqwIuOE91WK4zvit6+IgvkKUL0wCSlrs+RWyG5Weo28u07
Ez2lgElnbZ6pb7kfgYp8s1VM7dXhNgle9uoEq6e78gQegi+YdTTs/tzXHMjCCceteIMS4HpaAAxT
TZPfKDSzxCWw55BfutV38V7GVIrhtIhDGbKPuMq/fcAUkwEhEVnT+Q7xTDLrQipw/4+62xypt+zb
0Wkzx2TD14AuEvVE/kbBi0DuRMt90dIiA4xvdgj35fdljwx8ArBZNqkX3UiFo4qG9TYtc6Uid6oJ
mndCxcSpDlq0mSAA0URXmEgpvlM8Qel1lgMoNUy+coOCPHoZesTAjdd5LEUsg5TDu+6rRDvH9waZ
ZtC0dY5rrQ3gQkDZ6mHk8Xl8lW9kr9mJEv2CRVS44x0H+QQK8QpPsHFvGN9qagiCm40gkRJcLCAg
MzTV4jtzszKywpgAhFsj/5BlN6K0FQeCO0wkg3umJMgyzFaCw7wsJzoc5ugxp4Jk9/a2rPTgrsmo
Whawu8PaZjQEMSBu6rYuC3HZZOgH8G3eLBp3mGZpkscmZMDf6mPbghLgr6r839/6b0Rwp0erVWPR
R+xLFB8L+mLlmIMWjjUy63kXQl0WjW/DLeu8pgqmXN0iRnChnRtaqMKK+Q7DnKhEhL2iXeLxHyyS
6Q1wswBjP7jSE551AL023SjwZoBcRDeiktXm6Vnpx50euavIMFGEiHUW2pOMtsHk83V3IDBtviNo
iqtqKDGvAkbt17A69WbqlprgMSySwbRc3YVyGWZZyBaNhnemfmjLoxz+/WdqsJ+wEmGiwW4CrRky
jkG2a43AX2rdVSX1cF3Mdui82hDOE4xxqMmBhGuv1mxzh14VT//UNOcwohKmlkTrxrmEYhkzHb1M
6NYijTdJi212ALmmonKe0Kg5b0CGJEmIhNghOTBewhZIKumRuR7WmipkJtxIL60dg8U5BjON5aYA
hjFYdNEN0+66fbVvY8Bo5+54K8zasjX6rYfAq4eru1VdkUcqhe2lL73paH7uxZ7por0oPRCXDW+Y
XnvArLAwIru6eRDMJS9keTLzfoZggkxgIvkTOn5DVdi/dXU1IYbzEE3Zt1NAIGamfnVgBmk5qXHI
D7/8n+CyZZZwbTW5vIVZkKbCWx/NnaD5sjurO5ZZtg+l2pkbPbbjaL5Dl6PghXDdPqEj5z+AVzpG
agmLYeVF4qWe/k0/Y6ywdi3RiOBWzzbsUzPwB8y6wDJ860rSxJxqq4HP7cFPoTi5l91Hbm0gIls8
Bo0z75XQrj0MSFz3Lczu36/tRS6nZabPi2E1TEt02iXKc2AcSnLfSwcrwrsZQ5Fh/O26RPaN1yRy
TpNKk2ItGq7ojsZ2k/7TKYJn+PYZuKjEecsqiCzQgSKm6UJq5+mtErz2xcN1JbZj6NV+cV4yRBjT
1DO81+Az0KngYC02OYQH9iAe98s35JSvSxRpxbnLMdPmZRzhlscqsQO9BqGCM3Z/XxciVItzkyHN
wjAdcbAZCkXhJr7+aZRs+fQrtpn3hRB2hRn2FXPgp6UtsjRLzrILgy+Xdngr28DZ9OSb0Z2Pip36
ouBm+11+2Tm+VzeI4sCIR1i8ZrPKSZna9Q5kUbOboW3cY40RrezFRLB9v1lZSwbCOJ4NBv8AGoYq
SruaWeXX0YucNnXNb7rbje7wonrjXj+lpSvYzO2TdhGpvPUplkqadjARZQEl4BGE53YMO5Wc0Vdv
2DNP+vSBcjX810Ug58QWrTOXHJzjTrKcuu5HNoly8+wXvzeWiwDOW0lLpUeNBAKzxmUJ7HInEQxV
saCh241orBKsoGgBOVclT5g8bkoccmp9adTvSix44W2HCRd1OE8Va+XACCRQV6Ny4aLOm+5aPfAy
y7q1zPZGHSxPYBLbp+0ikXNbmam1VQbgHIcAdoPx3JVOcIZuyrzZFuHzbN/bF2Gcy1LiDCxfJkvj
KX8n2VHTD/IQ2lEBE9ReUl3UOSM8YpzzAvURkRQF9h58J059ku3EpYf0iEPt6HvMfgqsQySPb8y0
yqE0M5b9wgTrkXiZn97prnKPAtiNsg88Ub538wagii4rZ4gEHuhQrwzwPi0DEujNHTVeohm4zQIM
nc1o4CKCf9mOZmy2VQ6NSmCARk3xElvtfdkh2dZRZ1SSXSGBEB1Yd4KDzQz93bleyeXC1qypuj6Y
kZGi3Q8FHCYZuv4Lb5B2181fsIL81Gk/5zQodYQepHqVwFw5H/LucF2EaAU5F0hy5B80DR4qQcJQ
3Td7FUl5she1o4k04RyhEqdJnSvYqLh5zTG1WGdOPfy8rsp2BLzaFfYjVs9bC725SzFgSgME5EfN
b3eSdtOdX51knwau9fm6PJFOnDc043QKQRaFcl7yZGYgsUFM9f3PRHDuz1joPGkVRNTtoz45rfIz
mQWmLNKCc3pED7uqnEq4m3H4VpL+obIA4ZUXH3I+q83hnF1eNJM1aOfLXfXZhNNseE0IGCq4W9CH
NtT9CGAYBon/zwFhQvetPRhWl00yC6zBSOW0Y+qMkkirzQt+JYJzBGaStmZVo9d9NhyW4Eez02Nd
OB3mO0yffBHlibfAvN6oxIVICQmS2mIcpUDYtuRzxztEOrTelzvoZ0FuhugsSrzrhrh9d6wU5fxE
ZeQ5mamFs5W55k7xEh+8QK/yw+yznq5QmHsVHGaZf862dVRUJnuwsEpG5tZ/6z1CpwXGMu9TU1jC
2wxtVvpxvmMp0DJkGRAXgfzVhHuazMKOMiDLZqXdZ6LnGL16gciE8x29VdCkl7CPyGM7yvczPxH6
MpvcXnblYdqhFvVHdwnaHN4ehi6NzAksPcyV+GVH7EDbhdUXgZWI1OKcSZvSuEHTBnJxsr34oGX1
pMfqSUns1i0WEIylbujOoiheaJuca5mUxsxSFbdxcqiAlIDUR+RXe3KgT4wgJKO2CPhJoCbf86BO
XUKjBW/AJH4eJcVWwm/XF/J6fAGui7ebFWp9qOUM27NHg+uU5M6CludFG+w2EHiw6+5fPh/D1Z2Z
ECWXJrZjJdlhBg9jNKNdGB/KTV1O13kHV1I0hGJaZiLKqNwpPJNFMq/V1wyY61HcEipSiu3fSlzR
9kYbNVg+tbuJKjDpDQCG/uf6Fokc1NlVr4VETWqpClYunu3uWPnSqTNspEx74BWwG00q/OsSRVpx
PiPqCgmwFnBR87I39IckPWSxIBV1ftW/D2x19OwrBjo1Nc5LREaRhG1kArjxAaWo4Wuwy3bkcXAn
V/HYSOZwUx9Y8rTIgTWluOJG0e2jdfkBnAep8knWtBaOEXyLwQjmMYEpbp+sy/dzvqKzlHCMMxzd
tprtfCjtqtoF4Q+dLM713fqNV/pXEp8oaiIlUmIdAQ/DYhg+tU7kDrb6XbsZ2NP/WZjDF6wcnyeq
TJPdmNBM2TFG7MwHitqnT+ruV706tUWzhNuJKQruTapQqqHF7O0pa5C2nMoaZcXJ/xXRycVe/5x/
zc7I8tLBCPaFZF9f1e3tu8jkzoDVkgwj3g0uGNX4ahW4xhp6I4WLh1bnw3VRv9nAiyzuLFApqFrD
QD0bmT6fOtpt4uqfLG9w6gPON7VFb6TtDbzI40xfAaNFpoZAS9LJvhyfkkTwWBZuGG/7YV7FZ850
NsW++Isr2zWscgameHkYHue96IW0vYRga1LQdAOMHL5uWpeGUpusi6Jx0WCG9GzOuC1sE4C66DDz
YkH8sbmCGmonOqh7Ffx9a5EzCAjLrsOORdkx0W+Lj3WFaJjyVABNCAQmbgUntZLiiGGOkZ0JjJBy
9wsjhI1wgVRP5EE2Hf5FGp+vWbJ2kMaS4G1+xCx3gEJqvqv2yeJWnrULvhQndPaKxyk2j9hKKreI
kjwRDBAi5WY+0xvqDE9sNKBXbRzsf4jPVFUlmz4Wr4LjtvmUWsnlnjak7CuisePW+b/WtrptcZX+
WlthLmzbVP7dSX4eQS/qsjdzeMvoAIpQxhNgncCMjMl8S7ONG/1WzA+6HTGsNGS/aRUxqHKvGMas
oy1i8oqDATibKbQNUHPtWLt7s1tEtFxCiZyLtvQ515sQGc0qhEQGGqF8Q9uUdIdLwQldEE7+4SZy
/nlEj3NRB/DPjSv7uoNG9LsA7XXUz9E+SAQObfN8oDyhmKBCxWHkHbSeRJlGICwHXmONin/XPY7t
k0AlFbvyLiRaSeHccj8qbdKxQlZ01GzZZ0SyJprPDgUyF/Jd5NUCJybSivMxeTWOlSGj3hPPgT9V
ql2gbWcSurLrYlQ+OTKXaoKdQqDVuEPrpQBrzDE4hQbnCSBceKo1iFJoLmysE4nlvIuezVKnpbgR
IvJJSV519e95+UuwYyyv8/sdU/lqf6+OfVRNCEzobjoD+qMvxAPq0d4QhAgiZZjprA40sA0rdTGw
VWV71DpvKH4Wii9QZtP8DILsFdCIdIDMvZVhBWGWBzn2iVU4gXCJThAGsw9GdSC9aodUYH3bGaaV
PM5JyYWezIoGeROingpJ1MhHS675uQOPj2PtEjt1tW8h3X1ATUT2lmVRVdUUXk1DwVxdwTLqtdd7
isPGBiMXUKxnRovYF7Yobd02a3mcmqNUVZJGIK/5aj4AcskPXN0FFy6bGxQ3Am8Zyloa+3xlKPIU
zYD8WlApljKnjUN7VgCOWoiGPbcuNVnDCmLQA5SsfDeNWQdhJycUh6vrsWdpeaObpai7TySEu6e1
iaaJUcdoIhs9M/sh96LSs0gAZ/EBacEkOWI2URrQzXEiw4vA1jb3XldMQ1ZNWQZ/ytvdUKsy1KQB
GiyhyzBDAJJ3ql/pPSNPKXaisH4z7JZX4rgFi8Kor7sG7/YGBG/JkV0hoZcDMdLubpr5XvFzt/hQ
V9xaKLeIGtwGBrSQrw2SJyV0YhnDYFRw/25u1Eox9vnKqsEHs1hWBt6POn4NBluWn65v1FYkutaB
OzU0SILCCOGKxiG3C/2go2u5DE+57F2Xs3k6TZUC7U2hiszP3izVmC09hcGlAP0zjhO5IyKYWnZp
81eSbKFhCtVlGYzlnCr1kCujXKA0NZw5/vJd6zPoug9MiuKVdRHDhV+mKhtzYQbEyYq7or5Tgtgu
tOcGjSpJldlS3gtWbnOHVvK4CMzqQPuoRr/qoE3wrYg/D/k/RIgxsWlomJezNPRtGgj33hpatUhS
MAUJHkLlt45Qu6kFdbYtARhN1gHDZ6kY1eD0UDOj10sL25PKdxp5SOkHAoX193MxZKeraVmztBqm
aGl91HLE/SKUDPYdvImtZXBx45gjjZsEEnHk5JikgO5FNtcCdAExgRdkzbYpukO3F42NExDA3+L/
213BRDeDScRzJgnuKXhmqbCgy5b9vUoXCZyDadFZgCwuHDXIPd0OzesKSB0sQBLlqLABRhWsiWgX
daob8eN7yycoTKn/rxx3YK0oq4ZAhXIA0rJp7rbDQ6m19nXHs/k+W0vhzqs+10CIM0PWs6kD0HfZ
a562CxCEVOi5FeUTtg7rWhhn5D0Av9OMYsgEAEh+m3zq0W7YdYGbKNrzdb1EkjhzV4M6riwgtACT
6K4ZPqmxZYf6QQJJ3p/J4Uy+AGGTNMogupZazVYXIOpZk9um853aCOvXzMdcsUU+nRtWZdTTDA8X
NnnCZjODfXlQbGKHbuZcV0twsPg0VqEj31p0WD4pAWD/8o1qAre9mZdbmQLPlKLPPa2HBP6IwT8w
XOIE6KMedfVX1Sn9Yocjd12lzZGAtUTOWQyd1BVVjZtJxQiK4kTOsq/OQEuRpwmcrcBr6JzXsGoN
TWk1DlXdvM7aXZQcleJHl/3ddk/XldrcJxkEfBqRKYjpuWupS2YryEILHrc6zN1NEAiqMZtvMWUl
gIscdX0Yy7jG8Dbm3mabUUAFB/REur2fnfBQ2Q2n+GP9popM4dIt0zQAvPzWrcfzsox5AQuwFNbS
4KAtzQ8+B36wV75iTBLDDh8pp64k8l1ccjaEGEJBMiqr7md0MogM4lyPfXd2Lyrx80iN0aqJhaFg
l1YvUu3l0m6cbEP+PFVf1OlhMe9kYTf+5v0hG4DXBXwTJu85ZyuF+UzGGblbaT/58V49B/3pLvlS
uwyBmR6jB2G2XSSTc7vWmKZKUkFNIAlP5zkHVnQCTGzqs7b8xin+DpxJUFDbnARA0Pyvppy9WHLf
4QbBKej8+UZ9ZaPy9XMAl2yrd71v3Ji3qWsdQDP8gcOngDFRAXcjRbb/rZlWJJN0Y8TZSLtHid6m
8h9+P3c1d+EQ0yGloaspL0H0TFqRR2SH951RrhTgLESLQx1YSbD69J9fCeh8Rz9LL53H+u8GUTv+
OYS9Jo4zjm7QrBFpAyRV9umL4qC9eied5EeWZkkAxTMeddad4YtTwsyzvxdMz88eAkPgPL8pL3FY
6HDH4LBV7P4Ue4zwZnKG2tH+U5yzeQyUi0DO/1OpCyZFRvpPK6eboirtOQP3K/5fN8Bt77ySw1mg
bkSYJlcRfZwZMIFMCzTJEOludsLjb78ob2pREPebfbxox9mlQuJkXJiz1O9mh9TYSEwg3JvHDvN1
s/1rolM9SEfLFbI6boZ1K4U5i03YGFCn4w6vXPRigdcx/S7l9isI6fA+7/3J65zIkyo7mnaCpd4+
KxelOeOls0TbvoBnU3Y1wGSP6l7yll2RuwwbQ3wHiiyIc2lTOAOqMYWitfJNMr7lyXP5AfpAOK3/
00jn0+9WAdNZZmjUDbNDg9Bu5NnvzFTgZdjC/P7wvcsIRoucBXEKMVVZ2SaSgkb+qcuejMHLovs5
EOzT9XXT+cR7NKM4TyyWeJ8Ut5wmW1GOg7Bycd0YkBJ/6/k1rVKQSsHusDL2eJf4aLhsXWb5YD4+
BR97pK22ivMnZTU0jRziYS2V2jck1u6Bp/ODLOqXuqaHQP4eNQ38mRonmPcDSK7cPaqB4l0/AZuh
5uo3cL6mLsIoqVJcsumY4zkK1NBEdI+LlpVzLHE1VUGY40Idb36RLlueVbhsWqVAR+k4u9c12n4R
IJejgVoIVqFz2xhOhkmqBSr1jGyXISwEnysvuF+83BdNdmwv30UWt4WK0kZD0kC3vvaj6mQq+z9U
htufci7LLCe4C8jD5OJuxZyK8k2/Z1e5Lsi6bicNVgvHbZSMKXdzUZB0G14l1gLcYxwM+DbJfmYo
9rtGGDpsO5HL6nF+v9YzJacZVi869p51X/9IvqbfJxs8WzfVC+oAfnnPCtipLzzqm4/ulaqc3y9U
MvcVhftSn35hUQM0aAEkEnGV/SDqLRIZCef142CWmqKBX1Hkz2n91ZJ9gZEIBPDI/DE6qQJrYQmz
w+CPXvMJ7BGnoLLLr/J5wC2MbHFz7OYSgpnKIniEoCGR02qKB03uEzznGtbE51RAfwh8hnCc3gu7
0zddyEUW37CihUADS1T4f/m+98Lbdpc79Gfy8gs7POxswXoyD/HucluJ497fY1UBqJAiFBqd0WPD
YWgqBdRoZlu70g+fhNYoksfUX9U72rKkTcwidrxzcPFEfvEX8qtSiiGGwB521iEWlUU3L9SVhpyP
1Ei4tKOMkycZs53I9ojDvVQiu2QO49o6ct5RJbFRd5iPx5Dd6OlOU9jBt8iNnaC31YfiZfJK3zpo
4Idxrm/gtnbgigQeKOZM3/VvpGAfRHsFAvX4qE3HCKjE9UciEvUignMg0kz1pAJ7ilONtx09dOZT
LMKkEWnBHTBVrygpY9R2Q/1rKd8SsPWIZnS270qQJ6HYRjSd6Nz1MkVTqEQRHm+kQrqO8fNhcA/m
4DKHL+yN2nYZF2ncBSMRWdJldULHS+8wlMIBIAZ70BH1il370qEXMn1sNWwoFHUx0zAsigaAtwer
zGMzGWeZHeTBbQAOO+wZ03m3E8UB24nPlSTO1LMki8OuAaTPUp9LvzW4hjPD1lGFZZ0NYsDRTZ+/
EsjtXBMOnV62WMtGutfiL0vxeP0M/UYjTVUpihUwD84JtllfoWJuEIBKJp/j/bKXHOnv3p08ggs5
dBWBvE19GNu1ohvUAPH1262am2yRaA9LrCWv0h90IQzdpvGtBHDGR8cItNANBGj3YMhFliJ8lu6i
fXITOKIH7ebJRXZOxrkCWCkP/79YmTxMrLMrb1+V8W7Qvo5weYL9YZfCO+e6EsI+X10a5TRXxlwv
xEmO7OTWz+lzlzjqbnZzl6B/WdiCt3mYdM3SiIagmvCIn6WZDjVJDJQlCJoa05rRlDqFPjo6Ge1Z
7e7koHWrGi8zRbSgm8ahW6qpa+ggAoolr6u6yFHQIyenf03m4zQIjG97wy7fz3nzQIobeA+kkuLl
MAy+UftVKrgwtqNr45yzRVJTPp+31X4lXalhv3ApzQ+Y/DJvxrv072KfH2lpNzYq9vvr9rG5ZCtx
7PO1uBE9T10PlYLgaeg+hd2X69+/7R8McNRTlCh0ytfOx8IYo3E6B0kyJrJACXnT3RoIks6zUc+i
18lmLLESx5n7pMmlofZ41S3NTiPPqaNNzmSFtkCrTSNfieFuDDNqB1zreAPloDyh0mGSBqfDPFb2
MBQ3pgpkjHEXS6KU33v7AziwAcQbBZkUGS/Xt5vVzUNelwMIeBea2El3MCfdUTsBxp1ICPt8ZRHT
NPTanDaTo6Q3wfK1JJ+k+OX68olEcD42MCU1IXImOYmR2lbd2GrwhQrLEe89+dvV4rxBKMXBQmst
OIfnbNggxMvD2DHEEt27rtB7q3srinMMOel1DfANkgNSBSeKd1QL7Kl77EXh5PvT+lYOF+tNcx4V
A+klp8u1g1GZbpZGAtMW7A1fZ04GDGnq0ig5JhiF81s9wTSZCJdEJIOLGTqgQpe5BBPryX0Zf0rU
HRHVLkUiOD9QFHIgS+oSOHlJAsvtl6Grd7kZ95GDeWlwJV43gA23/WZn+GySRbqx1foKO4MJZZvR
VqVO7Z4R01L3P2BpCCyBLzIPpTZN5pxIDrDJtXvjjF0f+dqJ/MwBCgcH9CFg47c6sjVfeYacDE1g
hKnEemRzD01d1MH8jm85I7AwgUuKSTZPsKyibeQ8hVaUatjoOFhsBkp25T3rGbnt7N4NMMOTu5Wj
h7awB5l577cx01tFOc+hSykGOOMJE6I3k8/IIgJXfszwzGZ0EbOY7XJbS8QrSJFQFji9XdgqqNVE
CdvJmWGdB9wcqY0cNmZBmh+sw0N1MoADi4KljfoR0/IilV/bTAUlVKAEMNnq2N/8KgJGfnBcTuVx
8jKvehbu57ZPvsjkVpY2rVxXZj0hd54/Fv6AUzJodo6BNiyrKKEmWlbOK2PmV9HjfgY8gf5Jrr4E
dG9JscBdsh/83lQuCnEeOS2isqmKSHLk6ampv/aTF8uLqwORKxBEauybrkjih75DzVLyPoylM21o
vWv2Gq4yMZzlbzzZvxqdcwGrUw5bxCnvSjzjbnuPPYbTnX7sUeli+ItCI2R++JpWnJ82g1zDXDb2
qPqFoIa2HBOtHnBhDklRWqOP1z2KwCb48LqcsiUuhkFy0uCk008tMpHV83UR2675soDs89UCxspc
aEaM2022dvVwCPL/Gaj1zbnle3ljSkHFa8H1SxG1J3KcUnBtjKI4QGgHnHvImoJ2Ya6z8GlyFwTu
JXIVwf6c2/wAMehbnTi/oCsG7eiU4zpr9knjUfqYCdOnon3h3EGKVhmjbnFFkwfzgU3cRa7hKaON
mSNAZTr5E7IVwtTS9lVyMQbOP8hNkhuKiogN798IyKbtrkfffeL0/gBIU2VPA2cWvU4ENs7jlVtW
anVV14E1fBlqL1qsUx0G6N0aTUEpSCSIi+N6XUH8qULQYoJ+2o4kzU6KH9dP00bz1BvT4LHJzTZu
opHCNCQN+b9mPhBJ3TVE8YNqPLVIMtgpLTwgYrzqZDhcF75tMgAfpKgSGibPxaukmHUZqTI5OiV2
PU92krrXJWwv4UUC5yyMsg+HQUZMZTQ3amQP0WdhDlqkBPsJK3/URrFuyi27BquXrr21aoEVbF+B
FxU4RyFRIMeXM8UGqf8Uzc2CwDBrXmvLn3vRbStShXMTRjDjCbwQ3BbV5yE4pKOo6+o3Xu+iDOck
2mhu4qFD6KfsuiNDTER0i0djh06hjzR5M9O+COOcQzLVZQEow8CprS/aAmgSxW4CwYUnWDKejUQP
s7kjI95zFAQuykshYgbZSPC8UYJP8NSlrExLiBDd/M6gkphbBeiZdo6WQckpJO0QnBiTixiyRG3K
0YI5d1Zmh/mhnE9V/9f1UylaNC69g4rKNFspzv2ipffwp/spEFmaSA32E9an0mjiRpHh1vJWd/PS
i2fdk0dBzCjSgzv6eCGCsZLKkxMq3xLFtMf+7+sL9ZtHxL8mbHKHn5BK7qpRRbDzZNyHe4JYAYDh
6BGWT83M3i/ufNsKIONEWnFeQJVHrFvaIerRRjdf2scu6wWOX7Q7nBugLVrf505FhgqDayWpbABR
O1q22NeXTySGdwByR3OQ1yI6aP7qpcelTOzeeLguY6N49+aA8u3NtRwa/ZJiiwZ/wDhyvgv2rAW4
QbOcqNOZ7fb7aP5fa+AbnZNaoQh3cG4mI08w79UdMaFja0O3M4Pq53W9BFbAg1PWSlFVaODBI53c
1OlurgVh9sbc5Nt145xACFj/cmhx2bQYCU4Ghw0/W470zACWhtNy9x9GNbejxcv6MZ1XTqHu1Ry5
N0SLKaYU6pN6O9iTTVFnBbbzvhY4B9FdZ3HeATA2sTpnBm5Tl81E6JiJiO8629iZqOrWgmECgalb
nKMYTDPVShnbZaHdnaLcgDqu/2cWwfmFktSJnGYmXGr2pQ1/CBtoRBbHOQUrDTQLeKXANSKHyTwF
oiFNocVx7mAISREpC+7qATTDQOZAm+SYhaBeG9T2pFVq7C+TYnrd8JCG9HmpWuKWVfNXZs2Dg0rc
cANCRMv5k0W1+EbRZsrnup2gdEz2inoyUkH0eN1lWHz9uGvL0NB0XOdL31t2tvxU0tJgLCo+kcw/
ujgwcfH2eNFC6nO0CCF0IG5Y3ZlC/MHrRo7B1LcCOmOJOmNCSi1EaPKPKoMNE6RbSOb1hYMJRRks
78irZTvRKOTGEAR8lYnGDKIpCuazuJeYogWlPFVYReVu8i3VOeNvoUW5lYB+wpo0MoecrIOouryp
70ost6AjhoGXWcI1SefZD+LeoWULzGNRF/HmwUOTpqlTMKcB+Ojtsk5FMnaKiSSbabiJ8TkQTeRv
q/Hv979LrQWLAoodnDvQepfm0eiflebp+jHavoUvOvBpNYzTVUNK8LDQ0n8pQHLqscbF/9BCI1ix
s+tfXSS5NRa1nqP80bQ3DOonAdY2kh1P0ncNk4ogcSkcEQAc24R3d/9KQc72TT0ANmynwBZ24T69
6ZCfpD7Z/+8Fa2bpl73irsiiIg2YAWrLma3pZ1YHNi7pL9f3SmQO7PPV4pWaFaugK0NkUfyU0oew
rt1gKT/iV00Dx5UaBNhB3GUlJTJm10246whZvKUBf61oQmlTDSQoUHmXcVfwqU5rUstZkVH/pukL
iMIL5Tbqvn1gpVYiuM0gXbnURQuj7rMvRYoAQv08JaF7XcjmDbESwm1HrBs53v2IX4NOxUp9wfyJ
rWWHXOQFRHLY56ttL8x+yjrUJTHVgo6s4MuoA8o4eTb6z9f1YTv77qCs9OF2Pu17NYomBMlZh4lh
dPxoOarF1bEC4k32el3Wlg2gFUYB4a+OpinKec6gk9LManAo+/l+Gj5V1esS/bwuYmvZViI01iqx
WjbMqajpaOG01OiIjgZHAsvvgBpoLQKX2Mw0rCVxl9wY1hTEycjdM4S24VPsSV54ZIlU1p6VOakg
CSBYO4273OKSNH3bw7gVJMHr6Ab08a4kC8JidkJ4Y1jrxHnNWW+NEP0eiPjbYz3c9/3X67sjXDT2
A1bbYy1VVkSsaNt6o0fBEw/4VDZpbUu7HAygloC2WKQPd1jzGqC0ZcNeMFruTLAI5AEFGolEcOd0
jCOJzAmCDvPuF9FUvotaADLo9ngcnguHnoRExcyyru0Sd2SlMopM4J6wJ7R0b/jLvtg3L6w0KwlR
Ejbz3WuL4F4ZZTiSdEYCyrHi7ygnquUDMW8jsAoZkkdwk2eBbdFPgjUVHWLOT2RFEY1KgAio+zq4
4V46Dn6P/kBAWQ/7ZbcUt+lnVqIVLaxgK/lmkzYqI4KuUjwKKWjPd6pwDJodnysbx0MZ4IqVxmos
A8Asgh78zCis3I/+gmGtyMscURwu0odzGSDlWFQ5hi+0UofkxzATnGaBS+K7TPSJZMnc4jDn+d/E
8ori1EmC95jIYfCdJZOlGJFeIWe43BfH8Qdwv23JM0ovLW0Csq55H5qCEy3SivMZS1+YeZLD0c7U
tPviRzPmdtwL9BJtDec1MhomSdsRRMQhsNlz7dSjznj9FIlEcF5iXABrPfWw5mI5RXRXDe6ffT/n
GXQgQWpSju+Xxts4vGlFv38rMFl5Hp1zArlcTzIFJ5AzmydFO43Bzxhcj8CM6nJB8LvtbljgqyI8
Nc9DxqtLSW3SkOh1iFti+m6OcGr5jpj73soFO7JtWRc53Iplg9kPS44H/zI+BeOBdDUQewT9kptv
b4NchPDLNseNEbaognaulWES6BeTEjpCTnnvzL51U3ipG3ihIDzZzBYZBNijmF5RVZnnVJ6MOBtj
GeGQ8cQK9KmXpE7xJTx0/6ge3YNlvrLJ43UL3N63i0juEM0A8GnMPoKFzPI9plGL/0falS3XbSvb
L2IVSRAcXjntQVujZcn2C8uxExKc5+nr74JzjkXDzEauTlUqL67arQZ7QqN7rVi5RKyk/jC3q8Ta
/yEQvQkT3Klol0qfDART9dBerBCjZn7mtUHKYYff+RhnYajWMjgyHxXhpFgP5ohihjhjvm9sf+oa
V5Oy9/EE8Fs+2gjhIWRj+LmTY2E/bdHwP1cvfEqQHbBHM4JGXD06vi5pYe9+ro00IbDaNuWIHI3i
VezVyAyvLJtj0waJ/uG6Wey62UaOYBbGkBVxqSOAUyDZ1xdn/kJnySvGbmzdiBCMoVJIlWdKh22Z
uHTN6tC2rSQm7Ua/jQQhVuisWRezUjCPkQKT0TYvivoZiGyJ/df1w+Lh4JoJCOEiMQqW2g4+yt99
EnaYQg6RL+uTSL69WFol2rCuLVn4EyYYjuI2cPrXxK4+jtPy53WFJF9frLFKPACuJUEciuknez7b
auyWzst1GZLPLwJGDYOiMnNecI+d27DPyIU5WXBdhEwNXkpuXHNxqhQvLzBirfk0zR42cOMpvC5i
98VlE2PE2mqy23lICdRQ0+PfKF567bILXkqTOztcjpqkrpcdG9d5o1M5U0AsR/CaRe+fQHN8o9LZ
va4Td4sr5mxyO9yIMNo0mRwN5twM/beh/TMe60DJuxCPp+C2qI6gp5IotZ/43jzVFGKBRutizEZU
D12wBARUXjk5mt8tTwUjyHKzWgGpXe10XU1JdDCF6EDsxTAw5oD4s2i+ir6NSlxLP8/Dn0kqa9zJ
vpoQIchqcJp01GFDnrokvq1KGXDdfm59O0JxFbxzmmVwKqjjHPVHvsKfhPqJBuzSgGa7PEifGiXR
SIS8XUtajzEPekVxGALVi59WvwTe4DdOduXrKJv8f7PALzlJi6fjjXHqTgXy5B5qLtqhNL5M0/8W
lsT5sDhlOWtThL6h/TalQDjNMol7yTTg/77RwKxN9KEIpnEZUNjNMjSTp+uGLfMmS4gRJIs1MFai
JNEfh6BaXXSIZje6jHCnyfDSgPnNjSIJhDJz4P++0YoV2TJhWjAC9gYFMmixnMGmEdqsfKWFIymC
JHH9t0Z7b8Ra38P05nR0W3oCfovL6PH6KcqECOFBYyqJswKGoKTLp75hd0OlnxxFSlHMDfZKtLWE
0BCBMTjWJhSpA551+DQpO2QYziaoiN85nL1JV+LsmN2PaYEeKB9ebYDZlaB7WABRgaM35F9kBYss
OYqDZG06dFnFYOq8r/d3r2YIixOv9uVttv14DuBEbP+rIG8QeslOmVEyMNwMm9k5rcY5tqoXdW4T
FyilngnS1uv28Q/KvcnjH3Zj8SY2niY1idBIRhuWX9bGG/3U+XrYg7xQBoy9b41vwoRShjSpZVe4
m3lZ0YFoz3FX9Usj3ZTet8U3KUJosrShoLWDNMUJnwwge4w39sXAXmcZsHtZp1CmEv/3zfl1MYsx
x4RGfI4+VLJ+JyCkq4z/P/KppQMozsBCNuC4dRF7ksOeVouDWLiQ6k7rraNmy9Dl9xX5KUKcxmJj
aiUVxTXD1kd3/N4lsV/oXyXWxj/w72HiTYhg3ZGlmDVdICT6yNd6ALUXpKmXu7zv2R60BxkXl0wp
wbpTQ83HSJkjbyzv0/iCp3RM1ctwgHZToU7R6dBA9gUov19NwDBJXhtOjdssZr4HDH/W7xmXtDYS
hLSkJYVNR0BtefraP9WqFoyV9AqwrwUefg0NTFFEhCPE/lekmSMeSLR7jjWRnccU4yiA4h9BETI+
qUfUQjKsq91gR3S8UGgE4OLiDQ2c26mK92HQqmiOXw0pQLnBhZipznGcKzduC8mj1u5UqAUaLHDf
qoAzF0F/lj5PoiqCwC5gT8YBo5NodZin/AYrdB7x4k9JIEMN2b2HvIkUsX8coC7GvWGhwlRv4/YS
pXfr8BEw5HoexlbrSxxs1+A30kQH07NcqfngSx+CVAFvJsB9doePHBVQmYO/l4yl2IsyoYKXaXqR
jq2JU63Wj1hkwbLxIS9kr+0aLyF+ix0b1YTkMauRkmg9Br6awBncbvLt8/wh5/wklym03e6CUejl
wh5iTwUW77vi/Ea6kFRQ4CgdW/H6kNrmucrISbfK02K1h+sfcLcA3YgRYkmz2K2ZGXhIabtgjp61
2HRj+5G2kt6wTIwQUFargZUkeOqv1w9jdxc7gFv8Q9U+XldmN6RslOHuv8mNGk3jQamgjMO6+5nG
z9o7kM6RGDcihPo2XuvWmrTI8drxBu9A02O6HhMZEJTstITi1moamlsNLM8p7slwHpLUQxJJZegD
suhkCBMLSzIC163Fwgr5sHhLYIEOnP0Zhc4tgKfcytdv8oMMIGD/EzmqCQxyQBWLUFMlbYx4qPBG
oDjPSn4eTcmz+/6FHkSYwJKimgkAlF9tIMaQf2m16F7ph7j5wSenBNoduzi33ck41lJWmV2FNvIE
y86ZnVCq48LTlRilfGzH5+s2vf+RNgIEowZJagFwFCi0grdxdAH3Q0MQK4OTKQP0OOZiQWBCXur3
9U03cgVLLyNazzRCZFd0sMNHs5ubWDIvXxTj9bqGshMUrL3t0qjpS9xApvpFrW4J9a///m62eFNE
bPGoU4Np/AFXxdEJ0yx2aeMmhWwAdNdlN0KEPNiCDriOdRPN7PK7lT45Q0iXwTVkewWSsxL7OAWb
tSFW8VGAcaY4D6j//rezEnJeFTEy9Dl+f8YOnmFdSv1zEp+uy9jXAfjTBkrX3xnGqlQBOGILj9HJ
/LG1Gdblxk/XRfxDFHiTwf+GTSbQFbVV+mxCWvvEOSzZo+1H4RTSM2exLD3ZTL9MJSHoKNO8UovP
9Bva41h8X2ZJVNs34Td1hCDTVQ2ARvnMrA1ycHKa01NpBZIjk+kgxJleWedcodBBRWOSYz2Mx+kz
8zA1GbaHOEyls9oygUKAiY1Uz40ZbY5uuEz141hJDo3/wb/Vb8bboQlxZco1C7u/sGWtaak7M+MC
BE7fqWnmLksaKFZ3kBzhbiPgTaKYT0vDLki6oi4dfiD3Ngfcn+8piJ8zkG5Wsg8mkyaEnFQ1KqoS
7BsOZ7v+gQ+YhKbfGwAVNfGEstbvig0/z9Pgf8/Gp4puneMuRpsjXeZQtfNLQq2X2ZAhLO8OiIPx
/L/xwRBiUJwqAAnWUfmiMwV6psR46ozJtZX1w9TOHlOG0KjVoGZ1QK3qpm1T2aOAxNsMIXhgYzyz
agM3084II9NbunMu23b+h6z+piT/GzaHyTrACLIR3paeYv3AcGfiDefKM06Gm+H15mKZbvW9fR+Q
zPZ0hVDSZt2CQUu8vMUvRnfJ7jSfIz47QVdiFV+fb8Di9C+6jLIjFYKLOVpqHrXYVMxnDbDZXxXn
lfTUu+5/MiFCQOmZZdQLfxstOnAbKPUpW7VvaiELxvup/u3TCXElBdOoOTXw8hhYZ4P1YCjf68kC
N54MvkASIMWB4jLSF3viY0i6dWPVmcviz9cPjB/IlQhJhQiiqWlr0wmD8abSuGw65f1Bie9q7dlJ
QMsiBU+V6SMEEMrmPCswCuuRe/sA0gJwN6Ge/YR5dnCHZSF9kHE0SAxCnGShwGSsqwxOVgKu12i/
KJjGrnVZj0cSh0UwuqZrarTkYA/54PG17/FI7/hcMT3jmfkoRe/g4e/aRxMix4TmvNPwJEMG1wRj
avOoBGQBSvDg62BfDpUHvOtctxNZtKJC0OhtdDWTgW9QPEYHdiwC/v5h+p0//6V5HHwn8mSd1P3n
uLc0IBL3tEqWTmYFPe3Rj25r7I9x3JXlO2iRjQ/kzEkGDNkassS1qRBBsIHHSMu7IQlu+H3hqeSh
yvBYJpsV2H8F2SgnxBBcpSoMrSF3A6Y+XC8cXJV2bt9i55TTflnEv/4FJbWQOASDR8WmxSQM6uG1
x+hIoLR3lf5XFx9mGUWIxOfEFiua+dm6jqi8zfyvlPhoRuK9UVZoSQKXOAWzRlPRKhVffL/la/Yd
fC9xlTrAsmQGQKg24HQkveEy8OuMIQMJUnj9PGXWKQ4gY6hDxQoiQkvrq+eh8VjxI33HB+1AD+OL
jrVyKZWsTGuhLimryKr6GEebrPNtU5Q3o5a6E5BGMiP3S3t0q0FWp0gcQuymrApwqeYSNXq03qrZ
Xe14hn2b6R+vn6bMZoTwkpc0VZUefShqHcvhgWUXIkPnkIkQCpA1Loo8d/C94vV+IXe5dhhk+OP7
CwtvTi2OxqgztpbLGlY5earX3bFzCSYIRMdbWYt/35tBtwWWbvxfXBXOOrUhRIUhzPQpTcO8xUIb
cbPmD8WQxI1/sPM3UULOjmqtHFFY4Wb7pWWu9SkBtv941HsvHtEjxJM0Xm3nVJZv9lPqm1ThCmAq
ianmMQyiJ1507g71q3rCGNozWF2O5LNsVecfugVv4kTHMutlWBN+k1q8OQ54xwAMBsCpci31oIZg
x5Jiu/Of/D2Lv4nk9rqp//XIYlaSI7s56K4tyceulxTDUqUEp6qnJFeXBj0D60MSuezYHOgduc1O
Y5A9NMgx74KZxavdT6sUXCzVnWJhJVT6725QftNdCPotctTP/bD0JkrI05Q1dsRAPOcZ/eC1zuxZ
eENWbC9K3jdostFKyNSGmWSmYWGTvfXTZ+Kzs3ky/PSvv1+2qvdVrD8VExewMctXs4m720ztS9c3
t4BCAoipKXMw3tn/zfwoJzFwLKIBlPpX87Pnac2YGiPiAl9jPGlH42ShT6HeSMvVXUN/kyR2X3XV
tLPVQqxqP014d/eXuwacPLbfBsot4EMYCn9pebAbPjYyhXtNb2SN1WopH+obAnbkb3YlR4n0dFcO
H7qbWTbC+B+z8WRnadsSTBGwxXlwlyxYcNfIEwlgg7ab+zdShIhoWHnWlQuaWWobks+DB6DZ++jQ
eQ0qRydz67+sBaOD3NvkI0Iy2UJ41FO2JETFus2iO7gXlmWA4qtyZxs3uCQ51On8hAlLSY23m+M2
CgsBMh+iiKwMl8WoTk92Pgemkh9mS3nRlv4b0qJkK2q/62QSPKXYDlZYxAlGkEP0JcbEUSAsoHIq
cDdN/zBc7bwGcgDh3fBlmhSPVKZNsZX+q8lMjbrY+dQh36jPivOxUGa3N6lHle/X66r9a8ZGkGCb
ZZOXsU0xxhPdKo5rhdWtE4CzlgHlka9sypAPdl1hI04wUgo2gqbjOLNWe5q7O5Kepk7ynWRHJ9hi
TBuljyvUcf1KXX2xwjxXDjnaF7kmg7LejVwosWxqGzqIHIUYOdCsLBQDogBFdMCmVhDNkyRJ72pj
Ya0ZozwmuFuFlNmaHea5Bh6Gx1fMSRoRAUP8aRoldiATI6TLGb3SuTMSiLGLVzXJvGwcXxqQgOqR
9GK0awMWzBoMMqpKDcFv1aS1hpqPSq4c3oP4sYto/2zlgXb4gfGRnC1fk+i3X+vYQI8glgn//fHv
2xjMHMXKbAwV6l96v7hLOBWnb/v6gE3NfwMrsqvkRp5ohcuaI93iu2X5n73m6nbu2lJWrd0sthEi
nCSxoymeStgfwLeZy+dAlWDRQLrG3xPSP6VfTiaPW9HmEIfZbOeuwaxcg82Sy9/tFgdtkNaNHzhy
ziwb75edomD9mI2y8MqMr6ZlGMgi7tQEKpU9zO4HdiyyIfggCwE451e18hKERiXwHzx0nrlB8sqe
OTAMQFlKr+j7Kv0UJrZsK6P/DxDsMt8n7SNBV7+XvWfvxqU3hcSu7aysThlZ2MyJ2xdKjuv0dD1r
yH5fSBoWyRMSOyNA2Cfbz0BMMZRfrkvYz0sbFYREsZB4XfURbQXyoflq/dj+wzADO6GCwXK9tK0n
+yqCu05rahvWiDSYU9PrLXrWa9xcU+PxuloyMfzfNw40tXYNd8atJLM/AIhvngaXyYaNd8uizckJ
Tjq1ioOMjtnPSX1uYteZvpvz3bKGdvPhujL7Pd+NJME7h6qmipXDzOyPKDb97lB51lOEsRPr0Dzr
Lo/jsuEg7oq/3Uo2IoU81dfDaCgJNhTwInbkeOtTmBzlfTTZGQoRQUkmvr4LfJs8xQiX+qiurpnc
tYXb2YsrOcX9oPozIIiNV83sFhOT9LCJxDPORZD6xWEh7nwGfLhffpR1hiS+K3ZfVUYQgfBo5I3V
52E6zH14XZ/dSuLtC4mNVyx02BqIcfD7zbOTH/TvrDs5MsxRmRJCdDD7co3pChvX1+VYmOM9sRKJ
HhJXFfcPtZ4WeRTzKgXXGidp/DE1jngt8q8fl8TSxPZppDmztgx4wWPq52kNmihx1eWhYEEy/m+x
R9w+pKwDFAz4pbwlmvw4eVHX2SVUhtUr00eICcs0D9Uy48swIAGz+zR9WtKXWVfcQvt6/eT2wQQ2
libEgshkyjzwDXtM8alGOGKx3wiSMANKvG/cJ6AyxSWm9sqDrGCQWZ8QHZxyBH9RjOgwOvdqxFzV
fr6umsSHxI5IHUeLHg8gr1Lyz0P/xxRrZ904lV0uMT5Z5SPuGjrGODR6AZvIL9HBwI3W8uhhDnS3
9qzTdZ32e99vn0scTIv7FSicNR6YpqL3K+VPPXqotdwtpsa17cd5vU1M35ZdBmV1hHhppwTM30OH
o0wHj4R1mITAiX0khx9zXvK+Eg88V/KTxU1nk+A7NakKWyv5o8/s0zBHLekENJg9DiEFs5QUYpIg
JS4kYnFpnQDEhgH04jtjx6Vt3HKSLAVKj5Bb60YnUmJdwq6Qc6dz+sAvGeYpOtLbCreM5CzlcJfZ
vhBA0PhYyGAhHQ6GczRKvxtt8IOVIVBDJNNf+3dCx1BxJQQjDBFRQTQGLP7Z6fFmfcB2SdDcZreG
Tw7ZA7d/xwe0znUX2FVtI084yCWv1IHyRxlzuQcpg8FGV++OeA2VyNn/YhtBwhlSs9QMq0UOpi66
37xQYgcbr7q+EWZ4/ZctIkgPUojEVE3Hrq/RibO/cD56cuPc1XVgBYOP4uw2x4CUbPBFqqIYgysr
IbphI0QeE3CpNgcG0M5kwes4vx9I90l2Q/7biYqraDrTcubMhuNVw3iDya+TOUtZZGQyhJ7fQhNz
ohXvZ37EbR4gZkd2zrwVJW4PmjQvP8e+bJFUJpLXphvXXla7p5S3UBe8w7D7UQ2uW/x+gtmcm1Co
2Wx0NG1B+F0Wzzxj8uUGpI8dGJLKYDoqaigRJ9OH//tGn7ZV51V3BowrfQFp+7Pmpj5nxzbAjn3m
JLvD+5DBwYT83yAiIoMDu6/pigYtCsz2RIfhYJ/sEiNLY8BfIi1//HxdRZmGQgyJ7abuKF85mtJz
RUK9eb7++zLHEtcvotzMndiEY6HaKE96kIbmg9Z6zhflAJLnG9nLqkwfIXTovWYxusACa0sJ2TgF
gA+UGOFuktx8ISFUlNj3SNiIZ86oxFZWXIGCR7spnMi/fnL8L/0t9f8UY4jo33ERY7EohiHU2hr2
UeE3k/k5Lz8UIBay9NJXMLR5XeJ1xbA8+Ku1K0BGTTQTtXanPdbx52EJBypL/vw3rmklRAiHdJHZ
F0glnNpK97BJfFtyYiufhbIReYnpwaV+1Qdj10neVPBe4zC9aD6nxqBBxlwDm9+5Z33/306PW+Ym
VhgNaO4ZP702v2TmpeuOjS1xVm5Z1w6Pf8CNCBqNsZZzKI/JQFlhWR9qIEtN2oq+3OJ1y2NMZrd2
Ytk3499EFGtjclF18KroaOLCPo3LLJ4yVNrK0URDYX1VqgDAybgN6W58n47v8K+tOMFEKpIOCvAb
IM7gxFbP06p5qxTpZbfI2IoRrMMaCq1XdbToOpA7o/mMKYzPGtAPvdVb/O5DVrqywLF7w9yKFExk
JMuAvQ0Yf3w3+06owjDhBAGI927AdGR7aLP7cSjrcfFfvfb5BKupzFEjC0OXvdAMlyjo5yve/9/0
t3oJSaSK22xZsZLiNcorlnn8mR3HSnZL3h0M2koRqlCjUfsirfDBxjA+0mPxmGICz9OeOn+6cJIo
WwtkoKK7LcmtTCGdZEmXA5oaTg0gvJPxMT7PMfbF9Xv1RM6YIPbp5+I1l5FnSjUVMoyDobs+BfAW
KrfeL58BBYM5fQDwofwO1uAHbMXT9S/Iv9AVGxFXuMdoIfqiIdmMXWANYVxP/qwc85VILEWmGhFy
TFbpRhq1uLPwiTWOa6L9Mbq9W11sYOOr7nIjw03cS2q2ahCDUlu1DBFXwiRtQWoTXZ10WSq3q6yv
85gFVFUkUWvfy37KESv6LIoia1aBq9PSNYzS9qQnjn/9I+2rgiVWQCQaFO+dv4Z/gCeC0idGM2CK
W3eMPoOoHDsAL9eF/MMXepMimDwebVc7Z3Dm2l+8/kLCsfzxtDli2mN84rlTdmvgf/fvxvcmUTD3
YaDmMOkIi1WtA2A58on9LbXpuWRAGF9N6Ww5j+xX5Ikd8qxKCkBBIo3W3zAKjWle8orOPEZ3Xc60
qviyFrnsSMUeebJas+UwFCItuv9e+9wBT9P2rY/ksHrpMX+Mw+Qg+YoyHYUkWgBaap341nN6GQEm
XWIgKenBZzT4fLwkBo6ae13iXm0CB/uvcYrjybXK1t7gAB5Jf+5J7qb1B8W8UYdHozxV872ZyDBJ
JN4gNtSduOxQdGP0w8bY9+SO6meVSRxurwTf6sT/hE29BbBzZdRLBKs6ar8WFsIvKbE0NeYAz+pD
Iy7czGHh9XPcdQYNRRb4KTAFIkKtpFiOT6wRtjLjiT/t/HX5RuYnq/key2rx3Yi1kSRk7Vg3WO5k
/KoUgfGou+tUyeTM7hfaCBDiFcYK6+RvLCRc/3rnQWkyl8jmhWVChHCVaDPVFr5xU9ePcXwynbMq
hb3fdaaNIkKAMpdyIhnnO+tD6mqh+SMf8z7sj2Hrg4xtYdeV3sSJydhs7TyKKkRg49Cfcr5fAJqF
9iAbWpScnJiKx2LGWJOFeiqdborl0KbHWZcYMzeh3yLtRhMhCi2OA5CaDhmrpMRyqy5x624CIqCa
u10te32Q2DPhX3Hjrcs0NRbBmC7IPbBwX9bLM7P64Lp3ymTwf9/ISMa6XHobqYoVdx27aK1sHX73
0mpvjox/tY2EaayJ1mV4DCI5drs4fBS57YCaz1OTeiOzAZk+QgwYhgWlk40BgjaaAOm5lkmoZrUk
Ge1YgY0FUM1AdWRQZIhfVaLWlNVk6it/LZKw1V+GWD+heZFUEmvbMehf5IjWluSYqo6LyrcAVJzr
XqpX7iRdFpZJEcxMi8Cyks0J9YZRX117UL/mafcx5pvCceGMbt6w2rXnOnEBGbK+an2mHCkzU28Z
WiySJRHmgpy+dHGj/vT/Ns5f9BeMM02KTscEd+WPEz1GaurPmulfF7HXgP1FhmCepOhZWedZ6U+e
FkYvHEV7PRvhkLixL2Ool520YJx9qVe4VFKgnADYol0cryF/6pqMDWrP435RSUhTqW6uS2Hi2DSw
kFOXgwPz9eR8PfFRPmA7BtfPcMfnfpEnZCy70krbTkog32A1ojxGxvH678uOTchWZW+qrHNi6lXt
S57eN8sHU7Y+JTuz32471DHXMmeV34aYAg9MrzhXnvqZ4wAYr7IgtdeqwYlhKlYFAp3xG6YZBqVB
PEyi0jcei+zYnorzeCxvNJC6478zplreQ5m5lSim4KErDI2UCCW9c5upQV59z2fv+meSaSXmXwLT
Xkobdkfv04fS144RNvGXkD2UQRK815t+HiIRoqO6Lu1ial3l21XuOc3ZnEpYyLts+02IEBw7VhVq
niDUZ9mRLn9k2bPk0HbWSH75MEKMG6aKto5JCz+/oH3macf+Zj3z6kh2Kd330jdNuJdt8jA6P0wp
EjwY93F3JI11l+vvy1dvIoT4pg+2VsRFW/oqLTy2nGsd97NetiwuOzEhvKE+LpWygSKFWpacFyrs
l8IdaxYsYHPTE90rjfHIsvGBpNJ0sSucdytAjWmCRFI4xUKpq6EmRekP03JjUyVo+/W5y76sK3ZW
K+ePOm0C2oN+AU/Y1y1l9/ttJAuH60wKnebOLP00Gd2sBVu1PklWZHZFAK5UxzQ93vzF9xJwCM6x
lWWVbxivxLwZrM/vUGHz+4LHYgumK5Qmrvx0CNbsXEvj6m6m2AgQvLXo1KJroqX060+fPrEnzW+8
4nCgQVf96ITIkSL388ZGouC+aZJauFM7hd9jnoVTohUH218PeliF+a1soV+mnmB8cWYU1B7wchZF
l1g79StuHePD//aNBDOrNNsiqVVWfpMemzzo2NP135eemOC+ZZlGFh0hwHwE1C/eCmhADzbfgwVo
yjvWaWxr83mE0qSmJMLmBrdozHms5qGrazRW3uOZmI2HwwCL9bdNQIAAFxZIPSs/LjGcWHzVcknI
2/fLnwLEcTcMKxOjdTQEnWEIckBAmlYcvOuzvMkQ7jRlgcby6OCkkst/Fv6+Y3m3OKXH5Dy4tWw/
mZuRcJHGh3kTJ4QCbM40NqtwZozdKt1Nmz42rHQ16QQft6ZrcoSIoIMkY8oX1D26mj1Oav4Qt+WN
pRs+jXQ3dbrH68co+1JCOCjikWLdCV8qsj6tzgdb1kyTHZsQAWY2q1qVp9QbsydKvxTRV209lLO0
o8y/9rVjE6IALcDMVPX4PJxYht70xwyLBa3besyXPknJZIkBAZysZlxDJ/WcfHfC+Iz0dqlO5KP8
prLTiPrF6oRw4LRZhgiA7M3yYQCFdnLs6ja0CVBmzAbEXuwO2SmcExnjh8wshBtMA9qIJaoQ89Lk
yTK+9EQSIPZvsW/uJKLrq4vRmdEA71UPfEFnPuqnCmj3HIdK9my5n4R+eq7Y/OgordhqWyjy+i9d
9FeUX9pIRtK9b+YOtqo1UzMIEUyC0bGjeLnHcGPL/Jme0rLyuqRw5+TlPf76JkgwiCQeSWQruLLE
zTel+WPRJHei3cMCyTQmQAnVLVXw12xRFYeUsO14mO4MLTmC1u+yOrPkhrz3IGNbGzmivyY2IEDr
BoOEjwv6GCCy8RTAdD7xqYY1mA/gw5TUcvt5fCNS+EZTG5EkqhFZlRYkLIZHb6JTD5hTLAIEfNdt
le267Uu0dYwQqdS0ftsmZQCTjvKpxcd6GTE73B0Svz4mX9Ufb1yyFTGZNBFHQMUupGmUuF7mEfgx
sIV5jr6Dr2f8aw5SN/Ol49+7MeJNux8uvrmf6SWYboGMXPqc1eFvtlTr6Rs46p74tG0cyvi2uWn/
FuJtk9f5RDV/W5ytzayNhwimD07AzGuiqnDVCtvvqwFXa4I6Jp9j1koMddexN0IFf4tZZKFER16Z
Et216zAbSmzSnqW82HuTKba1ESRE3GqZOraMsBX+LL/602H5a8b/i1vm5ZZf5u4clEF5AALiOwLK
m1wxEBtlVqpkxKmW2YXq9/UgqTV3A4rt2Jququg9i7vBhenY5bwqpU9YkE/Aj3R7Q3IDkIkQYkmR
A0pozZCscoV0HqcJdfPaPvfSKL8ryMFtE4zyMPwf/aSNxS9jYq1WhL7eoN1O8zmfPzJZcbHrVBsR
Qj3mdMZsYbW99Gf1oV3ua1MS3/cT70YA13GjQ5OqxZrzlodxGC8DAF9zdwqVQ4vUKwMu3u+vbWQJ
H0YlaR0rxlj5tV9XbgumrQJDNFiIWgGxkAdxKNtn3vXWjUAhxCtsNgBGg5ZDjcRYVYdkVv2uuU3Z
t+tOIzMEISooHZ1jg0+EMkJONUjXMtJ7lf4OVkbb2qgjxISoXJp2svvSXxTtPJiOn+kd+IgxkuoW
liWxDIlOOm8kbQyDtn1X6aCA8Z2EXhywXndm863XZOy3+2JM0yYO1TVdrMZ0xRpGU8EnYpigBHsG
+P/ic+WoklUQnd/HfssWzpsc4b42aPmwmgOyoXEg36YX28biTvTQ36j3BJd34pXBbLh3JqaewDyC
ciNpXOnUiexvIL8eaZTFNFtSfL/uPAT8KTHyAUt/+tv2ZUOG3LavKSxEDtJUxGYqDrZIX03705CC
oaKo3MYGTMHLdfPfLzU2hysEkWEcavjZgPdEDTQuINDz4wO72Jq7Bnx8x3ySyJMZjRBIFiObi2pE
ICkWt3iZAu1CjhHWACojMO8jVwfwXnp4x9yajclDTQNDFpokIohAvxrNSBtkZAXvHSOQ9tQ7dZK1
FfY02wgRwQOWtG5Y2+IkW1UDcXrjtqPpL3idl5zgXmTcyhG6JdPEqFGAtgDYwxQ9LJ8AApg/Haqf
rPPi09ZV/X/TzpKJFbxwTg2bTUmN14joNR8fMsCw17eDDDdoL2lulRP9bGT6aOf88r8A4vt5sCVN
kj3X2v6+4Fq2OdhLp8MSSm1t3awDqPyg/aWSj51NfKWRLZDLDk3wrtGqe5MsKDPYwLyCgRMpV91x
/DIrp+tWITM+wa3SqZtmQnhthqdWvcxCS4Mt5LI3CJkYISt3uZlYlGBhYsbp6cpR5eQS9TueArbf
SEjJValRbY24kO5T2/zhWJKEslvM4PmTYooV+EBgkvo1mA92WsROArC59MQnFllgp+jMeqY7+QAL
9LpXRQbgujf7jAj0JlLQKQNvHjNt6KTdDyAF7A6WcchfOZNZ9dAfmK98Xz+T5+s2se9LbzKFmsPI
WVOrKb/waPcxfdImiS/t5o6NUmKdYWfLfz5Uir4tp8ayffVED6qf8ifX4Lo2+6b3UxtxcaLqrAaE
07jdKKzz4nnEUBK2yOPjdSky2/hRjGxqpxELQo1qof0Tv6QPuI560QNAi4FxjRGAe+ckvervdSC3
ZygEPGJWWldMKOJ7n34joJLNX5VbYAAAWM+QjZVKP5gQ/RwU8S0z0YMEShrfKQfjwIncgaTqjrPW
yl59uU2LZcxWNf5FN0fpxD0IKSyC7Sp7eSgjM8PCa3FDCDsptnaeEnjbCtjb6x9wP+K+mYkQCNmY
K6uR4E170pK7JEkDgzS+0xcXJe0l/rVvkYAY4+9SAK4S9CNxNVWZCv+qDMCxNa8GsKS6XLYwxL30
91N8kyIo1C2FtpgDNbw5dL7hOvTBrt34rE9ueewDjokIzMAH/WgWbhvWt7KL324MwVyhDrYny0Bs
//UbGkZndfOIYmMdzga7iWSV2b6/bQQIJklBImIPRU0987azfA7AHgc97+RlJz2cD/9ik43/yb8d
6Eai8NnqIZnX1MRn6/14xQI2B+Yaz/15CddgOS1H2RHue91GoPAF7YZNtaLllR99ib/+DTGfvHY+
e0j/xSDqbvfJ3kgTkpsDVpEEGKR4qz+NJxMLlXowv06T24U8qtDKM/8AcAqeO4NBtkMvMxYhyaEr
W5qpg+6Ns94t7EZfJYlb9vtCQuv6Tm2XDsWbrd5a2a0ZS35/t5W9OTtxmYHqTmIbM77U5FlGMHzF
Ifqd4fdI09iKLtz+SQ5ntBuw3r6XuM/QYr92mlRUBlhJ9ZX+Jk2PDuhu1eL5emDcjVYbOUL9nhh9
1REFnlwy28Ut3VVaEipUMqa+W19vpAjxIq8dZkQLZtmK7IOTXcxM9dEEdu30WR+/XVfo/0i7riW5
cWT7RYwg6PlKW1Xd1U5t9cKQNLr03vPr70HP7BSFpojd1nNFMAtA4mQizcltnwqEn4BepDg+tFIW
HUhGIxFZgCS2wBqY26C4Dg/yIfUxwtw8g2Smx6xxLzrxmD229fAimNlKMRxCLBS1JIXxpAxXDY8j
gvd9ZhOnYEzyQUNMSmtBEH7PL7vddDqILpmmbqKUmO3japOybgUJDnAHCq0cetdkrVX3ZyF+6I2f
qC4a6q+hEltl7e6f2fbK/hXMljrmsGUFUp6lMykPFaj9q0+EqI3Lwky68JXL0RVzSxoVuchcu1Jr
vwrP6sDxELfv62UJzOGriRD1hY76yRG3VGr/ioMTynAsUeMZ/k33abUWRgvGQlNblb5SpgzpafG+
nC2M3L6uvNxHrgsWa7aK5xI0JUiNh9xUK++k6O+rnUySRBWaUEF7RvBdJvcqDyh432essKipUlqh
esXR55tFPie8IZzbcHc5JsboFnk2FFGHY+qRvLTyNrCWNn0iMjeARo/hoztxEcTY234qTCSscUwy
2tGyu8KbDrWj3pt+jnJncGv4f3aDGBuLamcBtREpHDL9u1jeG9z+HKq/e+thjGw1Bmpda7hC3SuK
/ejQbfOhg+lzixtyFj/pHWGcqIxdQnKJbcQsllo285g6Dea3WLsZZDCDkVfZ8Jv4thU6C8QQVtak
Vh2+EZmzmZtKspLNbGaPBNNcq3hTGpWC0RjwsKfURVc5J6DBE8NsaThLWRHleFNm9eM8nrFYtDNw
lrIJS5elsK4LWIVSIytwbBU4UuvXZYisNkKfHWcpm9d2JYYBWCLGGJg0wOaacCrbUyXa++q97b6u
BDDwGudCRhRUujqdt3hybAHuzhhsfIPpZqhrFNAXQRmByxeO2E2tX4llwFZYtGnqVIg1zsRTQKxi
XGM4K8JBIBFwuI/+TcxYSWPAdRRjSTbRWAM/M3+WMQ82dOGSPysWXWN4yyPv4OkGg7WZsfQgyIbf
rKnjndY8jYJiD1qMAGtp7e8jTxKDulWBlgM5gtUIDLOxpl65Drvgbc7CsxhJ9/uytt9Vq13UfzVR
mWnOy4RmBodQamBKzpn6wUH7MriUAYWXAuJcYnY8jFkZo6EjrYYspHk/aakzDNoZvoy7vyqeGAYr
ejKEqor5Uk5cnNL+bOpXQf/8RyLYkk6SV2kkhKgbzsPwqan6yk7QF2TWA49v8j0A+MGWXE6IpTAc
aeN9PMoa/Jf8oXgULNMrjugAcUI3Eq3WoSSQqYPhH+VtceJX4G6/EFbyWTAZ4zloJYCi8aTeZuB+
qO3QHaw29WqH9iNhzOYbL7q8fQUUohMdJAIfeo4DcVhSVccbElSUIE46ET2wNbQk6Dz134biiyDm
roGkIRyWCU+tzhlQ/t3a2RdxtHR3mW3zLHmg5fG7T3C7GoZ0kclcOTHtdA3TQJAtnxyhvVF6Tv0H
1e6PCnP5PmOQmymaSo2WzNLaz8IzjqOneLnHK3jibR1zydohkrtewBnJoXxvqIlbdDz/kyOCbXoa
FdLprYSVhLpXpYf6U4myy0mwDU8aSWuxbgB+6YgQ1lC5U5p/CorwPNdBgAwWRgpVqydAqZR5rpW4
PYJ5zrqbMbkWeF0f2xEX6SKDUeJc78IEcKTauoZetO4udVNEqK4n8MM2NwkIfVB/xjv9bYi9yGSU
GPPYo0wt8TTQJ8nXpcgnkXgdxrxO3S1SVVyWixxGmasWM2wGOLdOq5Le6vNBdfKuTS1zHjJfE4a3
IUFLYSYkMRgkqs7q5SJ83If67fCqjIAM5jqJGFhC1XR1hnKstCEJYU4y2dYw/bHy6BjGtHMIXiiZ
WyhW8BmtUcHXb6oyKIrZ2URZiL5ZskCiVMmelvxAQZpvVIvDWRitYfmIFJfNZa6wmhhFi1UXTnSk
q8r9xTd9WhzZH/YlbeP5fwRpLHWcFhckKlr09RTFbVvnVtIrYIg/h2ih3RfEuQsfWqBQqNMrRRQj
WQwSLWd0u0dajjFYmHg9IbMvXicnbtfSNkxdVsdYyLmUMrVvIuqJyj9oXjKcLONNK+wfmqWflIPR
Xn3OkbqIZFztZhbHrp3xYM4X+XpJszN4P6w449Vxb67sovlsXDUgumAi/1k42pi7MXKTDXdg+KZq
rEQwm1crWV8WtCeKkmi1duJNjmbHpyG0hJ/yveiBR/Nqweha7iOJvrI+KP9KMLOFU4PyuDpHtn+0
F494vR8c9XN9xHwsh8efwVsjAyBxrJMmUIhmL1nzXe0kLzMwzwy0kFYS8TgTeUfGGJxGCSq9TpGZ
EbT0S9REN2r9sH/HNqF/tXGMuTFQXTz1BJHberlNijt1sQVe8RZPBGNdzEyPY2NJUAYU3AriCbRS
afqZKOdqFYxhSceGTLOKeEK85LotDQE4ErvITvPobX+7eOaDBXOlkjDgRQY8tO7kYFoThkdi1Bwq
JVBm6hdgErT2BW76f5eVsU+TWM4MDV2tmt2i62IkCERLi9MgER6gXLINp6sq1KwlGZx9sdvQu5LL
hDW6uq00EapHUwl/O9OYk3nVXGHA4z2tqC1sXg8DPaOdK8wyrvdiNxRdDBQMgLiSGIKgEfWLzZWS
HGT9KuRNPd9+LK9WyEBGlXcLWkSg+bMtnWDBXGpZhKd36nPvMz1HxkoYAxptX7S9MOBRuRiBpfXS
jaTyqkI514xlV+/VLCDyhP0z5ztp7O3OGJ24dzl6QXdl75QYvIiIAO9Uw2UW/b8bIyIHjS2YnN0e
s1Pm896OPPVnsCPM6qXMAwTFofrfiaLdzWN2HeVP6tS29qBHb0meflva6XF/mby9ZPBEzyYzHKlF
DjITbNORo6eHPn3dF8IBd51x2BBeQ+EdOtvtAjPQj9HUxX4ykZoDIHSHdg6M7YEwxw5iGoTHSata
S/gskudyJJZsOHnJCYXywJGtfw6rNpejGKARgNBaceMTaOjO/wlqjFe84aK8K2ww7kabCqGyvL9b
COLyhRc5mhN4Ot76SDVgns/+eXGUwmAAY+7KfkYfVI5KSc1tpuBHphqYPy4c9sVsqsXlucAiPkZD
mhgXLCNEUz4X00PAeyhs+i+r7zPILgVLq2dIeDq54MYBnDHpKgejURtyEt+b27WSwxxOROJmjAVE
Y+LxWx5hcMBL+LlCkpUM5kiEsakCEzRwTjxbyysNeQZHzD1KDFvxGt90eHC0rXErgfTwVq/HPJpV
Q5olOGSH5QclUI+8zkJtOJ3P/l8QGvB0ge7xShxeyDnIwFs0SWTz97BMdcsIO8nWYJutwdSQDjIx
wjeMB7sVpR+y2F6JeGM7SGB3dh2NjymJ+pQDKLxzZSwABl20JrpnVXvursvqKSJnY37YvwKbjTzG
apsZ2J/VqjLqYqGRPAAJInnDS3gEj7cH/mKOmnKPlMH6oNDw3GqgQ732TiGPLIBb5cd/nisHkdf4
wjtTBvZzTRcNshCsTTKfxVR5MHROopxzQizkT1GK5A21XnPj6e1VUt0tAQekeCIYECmipItJiNj/
Ut+ShFjC8COPkj8UwiBIkKH0vQDAO1MQHhYFyt9MHkli+8+0jQV2QzNBjqBCo8VTcMpPlBGxPgbv
/fU8xNoGX1U0VZUmeBVmSUmQBEIniVjS+CWonroFV9t4C3kJje04P2T8Rw4DjGNHc9bGXOKZgpw1
8QQLJcIoNz30odO5FBxRMywdeAWuv7lMF7kMPnZj3CRdi1UVwm1t/tUQjPQDjfsoWmLihcoPJfSj
/GFAWXTCc3S2VfIimv6+wsolweydrshVO49alHM9yKXfiwtHV3hCGPArilEBD+CAOIOcJI7cNPex
mpVek6Sju6+V25IMVUY1Etp02Gb1NhRJgeQyyCXMp6J+GaqbWnraF/FeIf7BN0TG6T8ymNXomO1Y
dbS5tEajzu0Q5EXyGJFouolSKbtKg1T6Dj6X+K0atfBJx9znHAzvNGor9Xlbgau80AKMDQkw2cEO
k7k8IzYyvFWJIKZOIzdm/RLJOGtksJv2SORF8zRJUzkZku2nqi5JqMXFPZVZrzNawrxPOzRQde9T
1SIUeFq0Q1xxwkeC+XFooPpU6b1uYi7ROz3TuyO80jWjbOI4TxCkH+TIKoabqEysePq5fzybGrAS
wtylsTTzdMT7xwlV0R6qQ6aC4JE3FPo3N/aiA4ypLYWwQ/62Bw7dd+h3Qx+/tzzIPnVohCOPAYgr
jTG20tjUhhoAl2b1vZImdGN7OAnnd3FcwqHf+BGXxTG2Ns3qcY4niOswuxmRfmTDTV+yRNBJ8pg4
tpH9X1EsQ4HRZTPi1dRYScgjL26SoNpSuhYmf18reGt6/32le+mozKOkwwXVFM/w0UXva9d96E5u
6ZlvvDfP9pPuAhHvB7qShonrYiW0kAZDckccGiVRjvMtHc6FLOQbL06yfZlX8hjDJag66JtCGMjR
Nu6FW8nNPMHGYAm/eaal/f9FSnzbH7scHHPNujAAc2ESZyBKNE5RZlOBgz3NFioJ/2ZsN25UHqfP
ZlxjtUx691fbGkkGSlB0AzUTCJT3mAwr+9Qo87IZmxCyEsMAvBKlmS6WSupEWfdaCuKVOqEngvBW
w9tCBkOqOGgQ9qdPvf4pNB0NvF77Ss8TwMBGU41p3QlIXUjxsY4O+cyj7KFqtWMJCQMUTSarjWDA
2op+cSTXdCKG5gy2fJJd1IXzgWnzYDRQ6oC5WBUldtCjGbepKRM8AlpXRlmX7qHl7k5Ccp/YlVVg
UEvhm4+f2ENNxaAiVGEYmsK47KIY6FKPl5vTVs9pfNXyOvq2l3T5PuPaBtI8TXILdoemvh9UvxS8
glc2uImxF0uvM3oWNknU1joaimO1OmXtS9bJXh08ZfXT/lbR73zQhpUcRt3g6cSmFoAuwBhAc4Sx
CgRll7FRHgJw2fcK57m2jegrcYzymRg2IA8C7QDHrB6EsYJj/hqEDiabIor1qWz0RRj7OCRK0BdV
gD3EEOJnYZQsCRUfesGLEmwbjpX3QtVlhXBSpTf5mCBLLJ7Km66yyCE9m5jXWj8mFliWY4/nW2xi
xEogg3Wkl8pmBoWNY4TnuaJzHPeVYlO/V99nlE+aKd1BB/3WiC+riyVU3vipkPBKBqN4Uz8vrRlT
TZAe68oLutf9NfxG1S6OK6NqWo2ggxpU8PZOI7pua18X7doZHeImp2r8sx1ju2GTuhrEnFaca000
WToegq0yiFYpcF/wnLNhW2GbPBzbSkHguc4c5Wt2pHiKmQ2mA2rvASO3okPlB/bEeXnwpDKIV4sY
tEniifZ+ExvTNqW5s8OI14K1DXr/HpnEeER6SFIQX+HCDj+IafWZpdio8XBSe8AoLFQFSY6OYVGJ
yysK2nbFLsoo0Qu3usFdYEZdKJoKptdrvmxhXA/GRZjhe5tle2xO4BXx99Vz0ytaSWQwQ8+lUGpj
+NBaFJzlqnwYUIs0Vsh0GlXiEMN0VEyRzHSTEwPkQIfEQEdVR22RKbjag+RoxlnjIjzVhI8G5XKG
DHYURjkGIplofz1q0+7p6Y0o3wb4HgqflxbhrYYBERnPK02r8egxZjQENvOIpoi4f9s/qu2y9NVZ
MUiiyGqJiieQ6eWZpZ0ESz5Q/qP23ZUV/MQ1vAxE47z3CP3vOxv5oYjQGINJl+jzoGitubrW8twy
irMonmL1IeDxgXMuOFtSaCbBPzfA7O6n4tSr1038GQwxJNWQJRAvINTz6yVDw0/ZFr2IQYsVEsO5
DIqvY1pPHP95cyErKQxSJbWqqwIoRB1Z0TBDog3tIVcUK1Mf97Vi83hWchisipYU7fsy5CzT8Gam
TyX5Ujb3hljf6NprqHHyjbxVMQAlx1NOtDFBYYl8rREv066Wkoe+vBWxkNSrdRgm1Ks4a75ko5XE
yW3UNLnotnVEgolXQGCrCe3AVnhdj9vrQ9mbKYG22GBJevR01ouxwigHQWwOc53dyu0T7OmndONf
KSxLjx6YROvMQLEjAG8XHKsKceL2U7wvxkUKo+eGmncyYsOqDeZkN41SzyglTzRDv004yLQJfytJ
jK6rYdMJtQQfKirJi4ZxqVnEq6TjHAzLAWAEXZwmmYHnaK84i/y9FTXQfHEHNdLb8gHsVith9DvT
a9WUNboSsImEBwKEDf3+n2k9ArcJh7dxjKob8iy3SQtGr7S8Itpjyytl532ftbJEDM3OhO9pdqex
/hpoX/fBZzu4uNovxsoaQqwK8gBPSfFFw9a95WA8Ks5sWskN5UBtP/XiWMljDK0YxH3S5DC0cXaM
zJuWV2nIXRBjY6UlFYnaoSq/dU1QoYQYsK5/pT4fSHl8/a/97eMoNdsvV5hLl1cKQiCdhHE76k0X
3BUZx8Hb9ikvW8bWoEq5ViAoiyOSzjTaTEs2sg60f7FNTvopOwU3n8slr0QyeEAqo6n7Gpso+X/X
Rbeeemooi6vD87y2C9xXshj7B1qQuggKGkxfWpeEsS+ZKeVrRH2CbBmCdI+2OieLzIOhcCoguTvL
gEUoZkErjuAElG+JNxzxNrDK0ZpvadNe4c4H+djy2C0+vExAFqoqSFeD+xR5G5NRT9IuOskTybRH
NMwHSnRQNflF7yS/0Gd7Xzk/YMcvoj7UnOfVNGZLrJp2X92UyoPKjarzBDD2qSR6HqVCM9pFZhdH
OqOp+d4VB/Kg+sQVD1Jgl995fKgfbhyzKEYz23yOorTCotQ8/CEmgj9F8pse8GaK7R8TCIZ/dTF1
aUIzr1AadpiZ93WCunYp+G7IqpMmhbt/TDxRjBJW+tzG0aybdjahEuWGoOd2wVjGonjYl8PbOfr7
6mkaRUoPWnLNBFY5i3Q7tai/5jiXHy8UczqMuRpAcdSpcMrs6FpBfeh4Xq7CMyrZwxKt38SuvflQ
83qWeVrIWLA4DfMI031Bk1zNVghakkHhPHU/xuWYZTFGK2oUcchBvWpHsxf4uVv6Mnj2EUmgZDjS
i3AUeC40b1EMTOhIDoDvB5MZq9fg6+JJbn4ffu2u5jtBtdTMKr3xEHz7I/1gk3FzrIPOQ8kDuzdD
QMadqiALrXCE0MP4xT37dSfZRJzSZuI0zFBCtKdmVh5q12LQnRXhrQZzYhHwmis4Os9m4kypGuu8
AtpG7THSTqNxEApvf9s41/ddd1bXalnIMPcqdKPsA0cOHDzflFS0xpxXq/HRs2H2jgGKKCSYVChg
76Kj4ete8QXd3t/oqL/Gz570xz9bFoMWQm2E4DKGNoQYUd+Ub+P4uOShV4UcyOAo+nvIZLV9qaBU
RoDolN1FbpfcFzx6QZ7CMehABLALly0u0gBkaJGhFKrQLiPZKoh5EIbj/q7xVsMAxVjGnYmZj8Ci
9NAtD0p+v//9j7FoqgOqqEogUwMDLesLyhoKyAKTCjiFB/MqdFOMyV7sCpRS3Fjmh6cUI4sxtWlv
qonUoZg7uZ5eKVtx5MTvg0+zh3df2uGsjX7vAzas1sbY3LIs4nyQDeh3bxeyXb17FIZT6qhinHy8
ft19gZvgsJJHD3Olet1UGKq6QMWl4qZPkQJ5qEqOC8YTwdyi1JD1eeyBP2ljvMhCcwjb7C8j5MHc
ptqtVsKYXcEsyTwNPaA7OnfNVT1wDCBvGcwlSgSM4+wFLCMM7qbWJ+WzkPqfOQxdNiVZRyOYyYjI
I5Ii1od0ylg9d8a9Ud+XvLl7m6vAyDvJkBUww7KT70iQFI1WYhW9VKNnNT8axmz1fcdBNGqaP6jx
SgxzGPkSYUD5ApeRdp/T2O7f3ee8ssHNM1+JYTasmBMxFhSICfNTqNwlLS8ywNsuBsuadEg0Vctx
ImgPBIcK3tJu6mffEbr+0YAvKvYixeK+BnnLYhwfSc+0uS0WauQqEIlPV4IJAnNHdXWfTm+aO2sQ
LD6z7qYVv+wm20AwYGhImLXZaGfXxmkqrNJXEqs5/ExNC3PfXdmtfAz7k9+4JC6boLcSzL6hMJVY
lqp0BA93/LC81wqJidW+0lIhVeDuL+dQ2YaxOm2NfgwLPD9zcghNkGPm7VlpJmf/NvO2k4FyZcxy
bVFxip3hd/q9liyWntw1Ge81/ZEbhNqo1fZRdVpheBkHA+lKKOmADtbIlq/Gc/GogaGjtEMEm3vw
Y4pO8JKiGqUEl9Fhf5nb5nglnm73SnyT60RoFKjNICK1IsZuLzwQ/aciXoHF0p3E1q6W20D80cyv
HMn0eu+gjM6gjN43RtdSvZlqSoKvnHQvcVAifKeg1QEjDMrr+Z32gF+0t/3IWy2aRZ5lMfXCLDBu
+stV69Jbmvs/kxf0U1zLCJrwEpwfs2bMGTNANCemWEwNNrl19R+U0CNy5NDKQH4KegdK+mK3h/gL
L2u2/ejTqJuF2VcgHGJ0OBumpGoHWCTa6xge0lPkmXbjUhLPBDlI3kyD7StzEcdoshIl1Yj5xljl
qIpPWSk3X8NYMp0oJjIwfmktjgZtI89FIKO7ShiIumrUdFsxQMGJ3RATL5D3F3xQVDs8it5t4NF1
UUSxhAa69F9vijTXpjb3cO468nPpXD24JhLPOaYn8uFO6ITIqIgGIyXbZ4wmYyGZ0NJpjyfpFB8W
xP4HnNjsiQ7ojfmRS4481miondGZuP6mLX+ZbRqYDdBLt9xrGM303nXjfubELutjiZCEivToT0iR
NRN9yi82HcTK0p/Mr5SEY/7OuwGbpngljirQCtzSdFCNOe7AYhuchDa0EuVlf0GbOrESwNwwkpdi
nMygwOjVK8R/p/FHPD/vi9h+NK9kMNeKjCqp+oDGC28DPJpLX38IDmB2/Xt6Vv45/2Ulj71VIhQQ
FQCGXbvhTXmTIyganik4GpioUXrzC+Ekw3mnxBqCNEV6QO4RfwBV8/zQ87j6tm3cakUM3E9THGOE
Em5V69bfciid/lSCJAKUdreGvX9avLUwSF8KKFfFyLbR7spbo3yqNV7An6LMDkKw7cNNrAv6oL9j
3uyCldRDrw3xR0dDYHLhFeBuG67LzrFlg0gtZEVGcF/DyBbvh1cZHgqtsWpMp/WSZ93H2CYndqSH
/V3kXCu2PEKtNS0XK8SuK9K5af+1QoWOmv61L4RzVGwbcdmYxliLRWCr05UsvgkaJwK6aQ5Xe8dg
wxxWfSOPsBez+dJJ4HOqLHiPi+j92TLoMlcYt9RLRgQF8DBIz6U827XMHfrIsRIswb+xkEQXWhNh
FOKYt4tDLFoOobcWuVduFTCs8VKgvKNhECGITKGdQQ1p5yA87bLIkoY/3DUGEsZmITNm7Jh2XY5+
MGV/TWn7h+fPQEFWCmmf6uVogxrXirJ7WThFrWy1mr+vADwDwbJYV2WBOYUpIGE+pTfEae3ICR5p
Aqu65/vOnKvJMlcXDSnlZIJPGbWv0fgMRkvubCKeCMbR6jTUjxYEIuTooe1FS9WdpCk+5TxerqfJ
+AZmZVZZWwCp8QrwUFwJnxwc0rcg9sFMSm6DCwe2TQYM6lRqkgUNDTDizVG9Kv0U7S2LLV3nHo+o
62MXKH1trFbGIIJetnUfzcS0ja/kR3HXn7Vj/yafeyf86x+O7CtehzzvyOjvKxBKFm2WMJhmRJTw
R16jb03zSsLDoW0hiooydrxl0Pb3qxC0CEUmeJGQUYqfBvWclXfa54DnIoK5s3JvzgJqNk1baP2+
+qvKeGVX28h2EcAGh6ahkYUKDrfRZpjofioyTuxu+9GH/pJ/dkkRf92lQmrVetJHBGz/T7mn7W+R
I9jBAXPz4NODipvnY3NOhW0w6eNUMCcJMGc2wZUZiedpWM6G1nGcxN84cZd1MfcVjaeZJAx4Q8dI
aeMJnfvI06tgCs6d7Mxb1Lbtvghjrium8mpp3tPQZPu8KLdNchq7x0F62UdujjIozEXNpGrptRLa
Js5SeCcRM3PzwqydfSm8tTB3U5SlTCtEbJwmKlYr3cdNZROMyuExcfIUgTHa2ZijaHLCnnXtUdGf
R9mRTE7DFk8EgwCmlksyofUgc/sQTJWVdNcK+ba/XfQbHx3sy9EzEDCISgwqKqAn2DBdIel9NX1J
dJA4F3dF6u7L4ikAgwZTCT5FNcbdiXM8IXvTamPO4W+Hui5wwNZ5FnNkSlFdAXCe5hPN/KP39pzr
bu3UiHVV/jDaEifXwoMglTHgQSRU2iwjdhqjSxVP1thFkbjuatfBreYlbnT6n4m93y3ev2emMthg
9pk8oJIHYQwM18pBZmqEdra4Rn7cP6/fuFoXQQwuoNEtXPoOjilt4Ezd5aDfYCbAhJgTjRsmCu/0
tj3vizyqQCu7aphpkGUZ3IbRbq71V4y5PGBIiauVGPf6XwWEqMbtaL/KgAVJJoWkHcAifw5cOgU9
+Qu19mhTfFPAFB2+odDsVDyEmA4Yc6NRnNugMgCCSSwCCQgsV2lcSc1rIn/hnB5vNxn4SOoJozsT
XO2IOKDUtZGhQzZovoue5f8DCfbVwrNZVO8+7iYydRjMo39kc0hMQgNsEKh+wZAtlPIGju6q97MD
JiGHZ7O2t+8ijNk+U2njWm4Q1G6G6gvpya2gc2/2ti25yGB2ELMbJrRHxIGtSzamN6S1TYMQCEm5
sm6PPxYMXfUolfln3x0XyQwsz/2sNskITFHFZ9P0wgqZu4hHu/ixkvMdSC5SGEBOdQWxdPU9Yzg4
w5EcmsPoAbO4hLOcw2JLlQxMRMUoXpj+XDpV8WOfcOJEvO8zEDwbuEhGge8vIs4EoYeUF1XbtsX/
btU7VK6gqR8HnEYA21WKr3V+m/dWHvOI87fR6CKDgVtDmAckvKHS2dgBc7roEBDBTnpyHGT9Uam7
YyVJdllr3j5S8NZGd3e1tjHHOBS9xr2dSWkpiEqiuCLIX/eF/MY0X1bHYG1a5i2o8xOY5tRKUQPz
KroYs3lsE0s/mxWyGHSefMlxoX5jnC9SGZiIy2FR0DSL1/WXyZM9+YCamOHYYearbINwsbNqXsE8
bzcZ0MjAgJmLEXZTHl5I5Gfxccg50M4TwaADWnXKVEixlVoOyuGs/KtbBCubQnv/yHhiGHjIa9SG
opAECSdtdHB6bjRq51TmOm0cu8G20M5SMwtRjRx3G9nv1ZpPgmj3iUXrMBq/79CZbv3RythW2kgO
ckOT8LZu4dP0N2V3inNew/u2+f1X89iRsuAZqhMUdCPh+5rktow5uak/IA2KOIhsmz9T739uev8V
zdkeWtKY2VgTwIfajhbYxDBn9RSVT/s7xzGJbL9su0iVNCtIl+TkEdTaeYqmyOxA4DXty/lNLP6y
fVQ5V6Ck5gi9pRjNiAIPlNOiG5gcpivMSUTjy/tcRgTiIyt6moo/U3q2TTaMDPA99fBB9eJ26e7y
3l8mTtCCY60kBiGGYBzHvEOawRhDNy8H25Q5sEe/sOOJSQxAaCg1mOpmQv2XeRPFt2IbWdXoZagT
LkQervP0nEGJqUb4emoDw+5PtIGr9bsrtITcLp9mp/xVzdnu2IgsgiqXuFdoh11Q5IT8Fh4kxc18
/ampEYw0xrMw4inpZVpUVYHvZUbKyTQra+BpBM9MyRQiV9repGFdLSgosMNnuonyYTjo7gRqlsUF
RRXXeebKo4e6kiclJMmrBSpIuSffawlK+8cEI1x7sP38/iQOxMuMi4EEVzTh1FBjd+5d2mKv34RH
CoR0dTwLzHM1ZAY7BpiTrMELBSmCuLaTuxYZnAAlaerX2QMJ10PKHRP1m6fyv3AlM35G0ZEc7M2S
8e+GFsTGbA8wSDU+zBfv9cMxzWxwuFFjdaSVG3aqINgwHaS5cTte+zsH62UGRcY27DG/GCiStrEn
lZk1Grd6sdiNwgFErjoyGBKizQCZPVrpeZq8GBgCdqrcohpCOTsyO/zOsS4c0GLDxmVUBPksUAfA
pWVomRPcxWfKcB8dEjc7lzx5m/pvEAX0gSb5SIWU5lVEdDUaUWUwuiolQjoG1+hydTs/dPKXz6xu
JY25bUmrJ4bZIkBEV4cJaZ4eeSLG2RtgXSp8XbaazuGI5C2QuXLlLFYSUbBABZTpkhu72nG8G73o
IB4ye3jjSNu0b6sFMrdNQr2w3rSQNqC9JyNWfp7fWsedHZTVgPZOfaMhG/6rfBtYVnIZy22CmGmQ
Rniqk5cj9xi7E8YS4J4DqTHTrPvZc4Mqmxd9JZG5g3qhoyBm1g07k54x39vKzad64fEY8YQw1w/d
C1lralhWHtx1nY1eUisen/fPjCODra1o1LE0Eh1vlqU6V+VRbVsriFRrX8h2ROOyXWwpRWWWcTgX
woBqZNEGk8HBOFaufur4zRab4LiSRC/EyoKqRtUmeQBJcERsFRiSUNoY7ZjD935vM8NMos5Sj6XO
WSNvIxnTrVWdSKQK/s/QHpr+rojPCm+GFU8Egx+DkRrjMITIoZSpZbRebP5UeDObty3magPpn1ht
oKBEolhOMd5HqATOD7UvP6jnwaWNqOXLp7pQV8IYwAiXUVONAdonp+lVMRj/lyDuIIkSJw5FL8oH
v3slhsGHeNKDVKiQfiiuKW+6cew9E8r3PzMeUqd0JYYBhTAItFibkXtq4m9Rp7paasda6HLu0qaN
XElhUEEL8JpcOmh4gTFpNi3PFN9qR7Oqb6h1d4pzxHkxU63a2Ty21qIfwgjV4SkC4qgbKSQdJHRP
+0vaNhuKgWpWTfnIDtgpY9MoBHqt9qdF+1o0504+qPFkxfKnGomMiygGHjCWLzOQW0BqvbtJq/OA
Ia8azwpub9hFBoMEgiz3WlNiOUJhLZ7oFh7BK1l8ow/k7lty4FNtbhdbrJbFIMMsyAKaGoMBfox2
n+UAvtYPHLwzf7ZImEwLrGByIpyF8tbJIEW4aGKjmxA6F/JjmBkHWZs5ys4TweBDNPRiaaZIS4Zz
5qQSOmiCgPMm54lgsEEt8khbWpxWMWKOu+YRXmjmN4h60QcGFopUjJqmgFdEbosjfYkLbqT4mFpz
jQQMktTe/m0ivOvEAISZgbqnpvqn+GXhLo5+yMDZpoOQzmuPpYekOyZeO5RadOaFh+iRf8SKf5fK
5nlTs5PCbgY2aZij1JbfUN5klTOnpI3+/z0hzNu/UKXQiGe4RZLfHeVD/N4Yxr9U257EZS0MVKiB
AeaytDRtXcATq3kQhrtyIc6gvuyfF+e4WEKfeBxBv1TCakQKJu8JN2MQOYYa2Wb4JY04usE7HwYn
Ajh6crhg6wryPHRoFP5S8bIWnPvE5m7TIhujvoP/oGSH3HiOQNG2v188AQwm6OKgkzADJiiY0omQ
gl2Fx30JvBOhv69coDRXE3GgS5jiwhq7Eh1Jjjw96IUvYKbvvizeiTDgoOaqHmoqtX3ytT78SGOM
ped0IPI2jMEDqe/qORDRHhCYL1F/p+t/hqAseY8uDZMwiBpYj1LpiFZKe0RgfX+XeBjK9msbIKPK
BhlHMtuDQ66l3sFJED+6iQ7ZfZS6vBH0HBXQmMsvmaFQyTPkjeVzWN+NQ2vXiAmodjENHA3gHM//
k3Zdy3EjW/KLEAGPwitsd9NTNKJeEBIpwXuPr98s6q4aKkKoGc3O2+pGH1bhuDomU2fShSpSk1Id
UBUYtfQuMOsnDcL+4/XRv2Gl0YEolGVkIFSr/vK+gXrqUMYxfN2TD/+g0LftOsE5p0sKwaoSo3Fd
TDthpjHYGvj7ugflIDmLg3KORxwNzJiKPUdW98jdIqQf5WNg+CWWbWfXU1pGcgXvBvx2H5hyaGMa
rmoZ4O4RHF5avG24Z2FMFMpIK7TajPp6OD7WFfzE/JxUHMvlyWC0UBnUsUS/Bb1Z8AfIkhUFT1H3
wtENql97t8bonwKqj3YS6a2dBkfzKMo+XQsE7D2llQzueW8+jnK8F3NWupgBDkMZexyqaA6J7BZ4
VSJXSO72j7VtVefPQ692JSUsg0gkooY6gHhI5ecoef1vv89EoUhe4tIcEYXi/qugncBE9d9+n4lB
0mKqs1p0xJaSL+BwtuqY8ybm6RYTeHLshsdzTsBWVr720tUwhY7Oy623vej5IzB+oG66PqqiAlWy
QXVJ6gIv0yqnZ0k8LhInCHGOwzarkymQiSSgAVrGxOsk1c277FUOdGf/s3BOxHao67oJ5raC1ZvE
j7QbfQb/jnhUk5tqFNx9UX+Ieb9uj+1UL3UwDLGAqkX9s/8+HcaXMP5f8wKbpbyBSY77ZBvVC+Za
ozkm2D8G3caCDY7poNzXDqjPnPkbz1lvegETxXVZkmRM0TPqJwXdnDQZvIAMfu0Qe97VQ2reBu1x
/xI31WIlhtFAArB5aYpwpqV6IMlrkn8yB46lbndJzjLYEuqsgpFZlFUaXKPlne1qeu6s4ofeYw6t
v03cmdtJ2/TZK5FM8BkrQQ7zAW2t8aRlGM6gXIDFIb8cfoyY6ou5fbRNb7qSxwSiKslJpwSIEaV+
MQ93Rsqx3u0CxkoAE4TKTKtTIkDAYFrvhOsFcNRD8CzYsT/fDG6u2uph/DsYh5VYJi8yl6iXZc0k
oDDUvi9yhwpA0UxHLUo0zgl5N0gVdRWPhqouhCmB41h0PyaHuPb3FZ33+0w8MstMnZMBJ4lBHki+
F8lfNSNWV8UEpDkEvTpZoOXLDMCSGwO4mcph/wwcYyWMT8jlGKSa9MWtL0cZk9rBaZC8fRFcY2Uc
QqqUZigWcKooNXqal3nDs36c7gwfHcZT9MhzqvTnPiRX51tji6emkKaUhQD1xuazqhwL/b5qkIJL
Tjc9pJRJu/r03w5oMq4BWBlESpuW0OpjdklXb0CebUGzo8yiLJaZz0voNmPi6oyMc4iVwijiEJnE
mCE6zV/i4PuiFZZRXSjF35R+VqIYN7FMiZl2CpQwOjbAyyBHyW+P8oFXyN+eclrJYfxCsUhjmobQ
ktkAIqeMgXcA2bwUz4GHNZwnCoNg3gqXPLL67TbZSizjJKQZGCyjDiOm76YBfGimS7mZshMv+nK8
hcl4CyD5NWo34JNFYWW3QWw13A2wzWxidRbGXyRBGCfKCD2MQuNbnSRWqYYPgUBu51J7yfQXQYxv
lCj1tVI6JAtAkPL26a9MQQN8uUh0wGEx16m2naZMAnJ00RcrWz/RoaQlt8DLkR5lLAwXV7y51m0P
dpbI3GsRCIs4Gij1Cu0z1tatbnEFwhsy2ba3sxDmZqVgXCLFQJE1FPrvaqyEjmQSgBj3SWGjPxNY
oL6Z/8o1n2UyrrmM+wwwtehuIrBcpMX0Sia09/OUN3FCL+ijvzzLYdxzS6IgklPUXZAHgNhRP8HI
Bau50LFQY+mfJX8AhlTqmQ+Ct68s2xbxSzBbuY4GyVSbBI46yb3SeErlr/u//weXchbA+GWAubRy
NL5PYug/FAf44C+xH1+abkORwKz6ocFsxDxxHCbnPtmdpM6YNQHlTOx2lU+iciFgJalGdb77sX86
3u0xfnkE9m6mUr76Mh3AYhL4RT4d/5sIxiWbaigtTYz7C7JDGpyMhPP8eX9O7ageW7gGOVWLfjS8
RemKJ+mWNhdaX/EoGo147C7Uh8wiFvEWvwfMReohePP2s3m3SD/mKkfUZAz/FQBKtkv8Gbe1oceP
UaG87d8jx0VpjPcYWpLrag/vETSKVUYnEt3O4vO+jO2nK6CD/ud5NcZd1I0oDaUJa1Jxg6jOXiXf
1AfFF73CHQ9J4u6L4x2JcRq9EOEPwVoulkCOHWCfw/5Ujpxr4xgSW+SudLPSywjql+cYW8Q0STjc
tfqPcuRYEucsbKEbc0xpG9JukN5/W8BTLGqXNXnZvy/eWZiErZFyA11VfJ2uuCkB7SbqltY7ec+5
Mo46s4XtQY/VjERQ5zHPbBC/3ZjG9G3/JH9I538pmk7/hpXJEEDuaVkBo0WzBjXmFnh1qQ+1e091
BYeLYM37PPTfV/KarO/HNIC81p3d6ShddJ2lvmQXvbO46WeUS91EsHgAq7yLZPxCYIC1rM0XFILk
F027U3lLVDxz1RmfIM1ZKpsdlJtcYcHTq/3cFp7yo0Z36G546QtXGuMcJkOfyKBiBqNzJI+CB1Xf
aJ2JEsFFpyJx9lWE/u07bp0FM0uVtDLChJab1dbqhlclesnEx8qwFRJxRHG+E4tj1vSpNNQllGNK
vmTjF7P09o/C+30mhUhHMYtGms9qqU2CY0oe9n9/W7mxYaOKuoi6HBPF9XYxs3bG7ytT5koa8VCC
dou64xxjG0TBPMuh51wbUTthVTpCN4rO6M1fW1+/VYELMd7wm/h/ULazLMZgCy3B6IiJ/up4ai7D
Q+bRkdvykrY2TIdHc8q7QMZQtWhuh4UIxFbqY5k6RnPPxfnmiWBMVWgWvTIVxLqeOBV5EfEKqDnR
m9rfR4s5Xxljn0ur60WQ4fE7KC1aTkchDw8k8rv2ZpF9CdOU+1q3rdVncUz0lvQ01vQlhjhDFS8R
Y09GUfHoEv8QKH5JYfsD+Vh2JMHiNfaWkgfq4lRw3eKBYVESw/kwGpbwVxW/s0TGWus0DGWDDkNn
Eigixuggy7y5Rs7VsR0CZSF6mwtQbkm+7KpTEHKOsD1YfbZUtiWQK9NYRgLmM/tT57yXmQFdPr9Q
GiDsaX4KvZwnkfqYHeWTGd9QN7nagNCZDvfQDZgM2XdxUQEtlG5sBDZvOZ53g4x7yMqoVJYaH0le
TnX+YvZ/1d1f3SDjEjB3EUTNAnudtO+J8KzM/r718Bwcu7VmmKaYFSpNtcFqpHg95v760eq9+qge
Qo9HZ8Dz3ewKWzJLE3nvsdMdBgpl3QoWHWykKB7NX+2Dri6PcQ2zEqZ1QwOFUD1Ew0VofhNb57/d
H7u3JsxBAsgYJFd0BerndN5yrflI54COwMvkeF+LZXUsyxSdyg4hdj6RE0UeVd/CS/VGO2FD4hCY
9v7hqHLtGBO7vrYsJI1kUL3bejZbWtI7QZReJNlJye73BfEcBQvyG5h6FJUUwFn2p9iiwx7hCaU2
TNr7xOpvYyf8xKvYcCIhu7vWEuxbw36xQh47khzbaew2Qse5QU4sZFfWcqGcgzGGdhjVjdyX1tLF
VgdWITW/MrGOMTY6JxryTsX4CzMp07rSYM5a/zmQ8czssN9o/BXuHHI85HmgZAf1p/x7CjaLswjX
pA/IwelCBoY+IgsR2DZOuQcanod99djSw7U0JrEMtCJDEEG7ckgGq8kvq7a3W+Vy5HLdbt3eWhAT
PULA70yBBPMiX6rL8Su2P4DlnV7qR9R8fy79YfmDF0M2c4u1VCaIDEta1b0GqY0zODBrgJMGjnxr
APxQfcbT9y9UZC2OURHQuQbjUKOV2ABNCbV7zIvqLacathUX1zKYNLOelakzDXQiquE0ZZ+S8LCv
Edw7Y5LMJsiCHqTE9OE+lNbogprYJ0541E3g+yau6fCaK7wTMbFEiNpIA6MpRsllP5+uu+4v5mlW
N8Z2+qS51pdaFTGwM12HpV8Xj0HicS6NWiXrz9cymJRyaQJFM1OcgT6cKMnBcGG6iI7A6PgHtQ7O
jbHYlENmyppa4ROphh0/tU+GR4FBpjuA+BVP0klyc4/XeOOJZBxFUVUaUEHg/UTNA5BfGHLK4bzf
p/++enkChU5XlABqXYRfSfjY1+7+F+I4OpPxBFLQZjPQfLGxN5uHwCjsJRIxo5xf56b0N4nfWhlY
N2AOcVsWkNV5AxK/FMmEdN86FDo0u6o59sq7OMYfLIExz2kEzSMdYrkke0Iyc7SbJ4LxCEQzBKLS
gbQ4qYTHrAtkIOvJGcdMeVIYN5BLaWwGHaRoWX8tCRi7VYTib5L+86fRRAb9UsEKhqJF8NCtEL8W
bYwQXpecL7KZSq6FMM7ArBpVLVVEneWG0pnSnUr1k25hkd6Ovb9BFF8LY/KFPJ/SuCbwBZHpmc2l
xpt05Z6GsXyzzydtoLMfqp9fLw42v7Go/HNiobjSOdFtP03QRMYNVFoohQUmQeyi95vpshPckDfL
su8JwCn1u6eJgk6dDFoL1Jv7Yvg+yYe4dZThYd/f8A7C+IA+awo1oi46Fd08uSadm2kc+DhqEH+O
OZrIWL7Z91VYGjAYCjZYeMOBTiTwC3X7dqmJjPWDuDZRgwmeWWy9iFyPHeeTb/Zf1xrMGP4Axz9N
1XvGiw0CKNjoqrbwXF6hXGsDWRM4JfDYXESIzZmOlVx2KB3Y9XI/BXDT0yJdSlFz6JS2Bd6LYNWG
diGlkd2NUI6p9OPsPyYM2vtrfhXvQkGSzXrAAK7sCzeUlBqNi8+Gj8K+l9lcj8TR+XcbX0mrIrzG
uoCOHl30bnxPEQ6whk8c2t8mnxVbtAo787W3fRvg3jDrOkKwLJchxAbF92K8zINP4yBaU/mk9Q9J
geXvPrakiDepQH91xy7YMXa9WSYstWOytEPSH1VWBSzgGKrUXhon9SDc8mY+OQbyPkG5ulwxN9op
yqBHWnuatKucx7/JychB+/K7xxKnDiGRzuVn7TsZETpp6AKhafv5JxwGb6CQ+90Yz6KnaWbkCkb0
By+91y6GA55mdnn7D8a59vNmdAt/P5pap9hRoYoZR+8EywnAqLMElDa0IV34vGSJF8wkxteMUkQm
dYHzz7BvTqs81cVYWcpdeSyd8aApDscCOLrIFrd7eTLnSYGPDgOXEkjXNhp4rQWI5cmuj7mHYQJe
9sGxdXYQvjQwY4ThMbi1+LI4Kk4NvH/JdDAeastejUIJCsS0gpbZ+2fdjngaKDtFEVFHZa62maRJ
UGVcbW1ON5Wmfi3BH6yZnBvdNrZfUthpoDlUBWksoJozlmnd2RhyR2pkHiY2VbuPLuQshcngKiE0
RVOFxSFhtIbgRRs7pxa9KEwtvX4QI07qyxPH5HBEqrQ6lKkH0VLLlC0JsHcy+VFi7ZTIj13/sP+l
eHfIuGU5ERIx0XA6KamsTrhVgsnal8DRBY3+BSuXqJihAUwR+hxOPi3kkM6TFao8RecJof++EiKI
gZENtOlKAe+yW7ArC1iMwDe7ww6ik1T2eBEdectlm/VUXTyrBuOMYzwg5CHABp3oN5fFm3JQb8PE
oQ5SR/IFOgqMH/Fy/D+4rbNQxiGLvamPc4oSRvxDCBEDKEw3JlCTw+Rmh8rnDQLwFITq6+pmi6QR
CzXA5xOXqyhBqVN42dcP+vfu2RfjK4CKgDKWgU9HasUSF0vOb+bYDslTFz7vS/rD1RFTwailZABn
+fezKNGSZvMEkEfs6vT/uzrBNgagL6A2c8vtI2wf7SyPubtQHmojpWRS853sD0CR1m1ywo4qsq3g
IPnCFflM25q8Ue9tr38Wy9xo3SxRjpUJtC9i6Ysgq54uCm5di0+1wtsj510pG9TiRqEgfyCpAMRz
ETl1a+V3zUV6WbZYIKV8Tzx93Lb0X4djQ5pmzoMB/kKEltRIrDwKj9UceMlQfOIoy3a4PgtiHLEW
NIbehSAQqF0oiEs3Lk1XdSZEzn8CtrttZ2dxjCMuwjZupAAXaWBLcZS6i5oH4MK7OcYRN6C4lrMQ
2qhM5BIxxkGr/RiQytm/OI72yYwrnmWh1TVKei9qF3L/2nTfBPWzUfBALLiaxzjfoEA7yaTMASDQ
/sldkvrJs+JLyE4bn2fLvMtjXEcVgWbIRAoDPb8Zh5dh+TLFnDc8TwTjLZQ4D1UshgR2XjgEpI6R
K8W89zWtaX10tmctY1yDmeiJGoKqhnJsgsb1vgzutfytaa6l/DIXb7TJV8Acu68Qm2tjYFD9f7fL
Nm+zpJyWQgHjT+cRP73v/fCLcb/45BOtguVejAkF7YEjk2ZlOwdlW7hisICJTISbCNGBAVll5AES
VLP6y86uuE8Jemt7whhXYUj5QvIScUX1g5N06A6UUUs+8PZBOJbFtm9JOVRtp1J03UC1E5N4Y6Zf
95Xu6guPpInjjdi2ba+IxlwsExIo5WupXKrj6/734URGtmOb6WOuDzq8XSWHVqo7iaxYsnQ5Vi8F
4YES8zwFCy+alapooBCAV5CX3NKikgB+keUk+PKB3PM6WBwrZsFFA5DfDcIC96drF1p9Eqfn3PT2
L4+nB4yjkJWuNRUCPFgtbu1O9zO0umftXpXcfTmbYyRrw2W8haK1lWFE75Qioi1dUnp3za+PjZWc
uE9VaiM7NsSCisaGqcyVAFnSzegKFp0Rbp5VDPOPeBrzOlicG2SJqLrGTMVmgEYsxlcx/zbT2lvl
aGjT7t8gR81VxjGUTVqBbEYh9lQ9COQlTxdLR08rvhl13hQO70hM/qAMfY6hH9xfpR8KUAdiRkog
DuFxa3HUm+WhEnqZ1PoIfsdlge8WD1NQW6R82b82nhD676s3hwa8IHwhXFs8p4c2Fi/q9Gsi8pDR
/lBL+xWXVHqlKzFxNv3Pn7YudmGc+CRQ4HzK0JMcqivtyHt/cJyqyuQQZVVEg643eOlID32UWtN0
t39vPAGMYyBY5wPuEoCpzfBrkRzmxdv/fd53YfyBHFSjUYnIHlQdvH2Vo0cw04wXujk5yoeyzgTO
OzmFJmfHycFQ5in28yNFtuRyrXNSfJZ8KqnbpAqwZonGOQUWlg6CXTvD6b1kgBUY3tOdkyZ8WPMS
q9A0B6QJ0ZGc0hM5xkcV0D7Gcf8r8eIdi1Wma4qaAcSbchjPruklnnorHulgTXLS73nLlH8oEP+y
Ira+U9aNmqklsjv8hwERyoND05+/48FZRSN29SuNh6HNCoQ9Qa6vQyXyMGnB8debBiTJim6YGv6P
Za/Nw0pJME6LtKf5rPXfl4wzOLtpQKvfZzyOUgaB0rd5YEeA+zOupHK2Zv1vnMBKBuNl4rbOQ0UG
kFiMrZc21g9GWBz2NWwzrK1EMH6mj0dTyzrYjdArpzzIjsIwe3LXfTaWwZL0yd8Xt11nW8lj/E6R
5G0fjJAHt3asbmkVO4Wldq5kV9fgkPJ4r71tEzpLZOeETL1beinA45LO8IhP6Uk/Uu6R2SnchguH
zNE6Fgyg00OjK2okw0r8KHWPGW/6mKN17IhQ2vZhMKG3YmOFrGqvNfSMeGx39It/yN5W98VkH0sl
VkMZwgnIy5WaXffZZDeyrc3HtLtawtLlKMRmsrgSR290FbmJXhtVGvWwo8v/jQPbhmte/TNGhA/X
h+cBSNk0GdTIKoaPGGEtnMKUJSrYq8i12FpF/6hK9v6BPmgAI4L+Cavz4H3cmYSudkmksJTxKI6c
kSreGRjH06eqWWKCurWJcFvOvrYcy4Uj4qPNMIdgHM+kdM0YKEtrD68DGOwotq10HR/H9yf3v35m
McIYF1Q3SQBMtLi3wwa7fbFi4UhB+7z/WXi3xvidPG1bMy7azl5yLwzuJdPNG05E+Fgc+f0gbHGk
AT5ZmkoRwDLizDEj/ZtZGsc0F+xRb92wyN3WbG6DRPPxPzyYauQR8a3oApC0ARZUkh73T0z14Dc7
Zv4aptll9NFQFoKCV0T0WGcXYoJ2xnRUQYGzL+fjoAcjiHkZ1VXVFAMg02zhEEVucCq8Gjuh0pf+
tXoCQraXWNhq9HhlDc4HZSsoQSxPZbcomGsOI0tSrrLpbp6/cY7GMWa2dhJOXSpMVEjzuSotWprM
QQlwpTpxDKipzJ2+j4d/PXfAXCc9+MqByLVitLGcdHYd3o3SW8alO9y+OaKAgRJwISK7kB7kkTKk
pG3sIcqtIHjr9e9t/Wn/5j7kx++HOMtgbJo01dBORgVzE0MRwzfNY1BiQLtcgJGTDqolSSL+P4lw
NQkiOezL/ljrYISztl5IUmtK4WAn6CDS1bNZAXTp4AKD+dD8azzZ34Wxe+oJHlK6aHaNbWpQ9PjQ
VYmVTC7nSJxvxm6pd6TuR7FN0B9H4RMQ0+195iyWYAO/FnP26Vti8SfEPuZqzNEYw14wmxKPek/r
OBBL25OJk1NCGuWqjK32SNkkePtoHMVhd9jbWpxztZ8n7OtQ+ifB7T3j9A8mVHhymEwgj5Zcixf0
ezGhUh0xE//e0qNzKsZi9ZodY1OR7qwaL41d2P96b5W5WcbGE2HGXpLUABMClEXkh5ad1Jq32PIh
s2dkMHnCDJDbSGuaztarN1WKLT131NhXh+dCEjnqyRPFpAuLqYmhFpW9LTV3c/0YJY07kmM7fpej
iiOKZwiMYzHKIctiAnNbyOMgPyZFZMUaBwX2D+nPL+/FrrBXaT5EalV3eDJI4BIAEr4KRpPOFXws
67yYb/vGzTkSu8U+F9WQ6BVsmyiiZYJiN5Wf8rHlhOlNKYqGeXsT/6EE+3tYaRVcXNZ0gHMprpva
hduyMC/PEbJpVSshjFXVchzXkahM6J5QuDBkAcC0/QdlEfrHfshtVnLoYVcxchzmKVGA1moDXMoe
nypMyYLK9HN9pDRqkc+r9vDujjEl8AOXplpAnBDeZ4GXFzdVdPwLJVidiDEhta6zVu2rwc6K0Fba
Yy2UtqF4+0I205mVEMZ4QN8HsrQFu2DLfGGaIDIfco6EbdNZiaAasvoyUgFuoynup/cpTcGK7PKK
OLFt+gU2ZginB7r/XQg79t8OPSgDCmG0++xZzTJLTB6XUeTo9MfaMnWkv44EzpTfjwRCDIJlo/di
la0C02y5AA5+dREcgDca3QOr9YA1zP0Ptf2UUIhuIkVTZMB6/y4zjdIyjiIknsFVciu7tZ/awDzp
nP/f/E2u8s5Kv3GkbpvVWar8u9S4z2U48hJEnAfs8yHeR158VZuoo9M83nR4wf4P2nIWyDilKjGF
PItTCi9IfLClnVKboqRTLnFoC+dSN6PU6k4Z5xQ3eS0rctPbynwLgOcsipwlve67UxK/7l/ktp2d
j8W4J6GRy6no0FVRhhAVdjRGQUAq8QiweFIYryRgMS2YZbybBSLfdXN7zOfM3T/IH3T/fBLGLbWp
ko1g8EWn/TU5JhjGyxx1tOS3xlV+NKfxYnn5jwIZFyU3QPwZEtJBI2oswMUn4kTPIgBpaddASize
UjPvEhl/Fc6tWeOtgheeZA3TfSa87R9o20X9ukA2uE/m0hma2qIDEn7Vo1Mn+mn0V17wLILxFUsT
LqKhFYOt6KkVF45Yz7bIw7XjaYLB+AagpI2dXsB6gjmKT2Op1pe5aX5pRwT6YlqcDklFpTcvDXKz
ulZEx6g089hkumEVS6BwFJPq9scE4HxmxnG0miqofUc9FQ4Lak43WxaY8l1Rpff7H3DTR5kGJVYg
uq4TlkrPGIcYJEjQSHJFfIojKCMTlEDwhKrGv5+2RqxZC2NuWRmqviqjGYxmy20Qi46kOXHJG+Pd
jC5rKcztxWSWTHQWWuS3hiWDt6H9Plx0h94Leks7lR6qU5eDZO1f5JYlrIVSS1xlBqmOES/AIXRo
oF8BO6VC3bLx90VwvxX9G1YyNKkqlVhHfbd26cFUzGeWdnBJF8MrnzfDw5XGOGANs5KhoMA51i6l
HUuxhK6/9SBrz73xQuZYOVca44o7GYwBWim2mEDtzevAr+gglD1WD0BWtQufV5XlymM88RjrhWao
Bmrlua8COiPG1OSYWGHrmv7gF4/cFu6WK14rCOOK0XXQBa3Xent6pcvWhTeJlohNzhsV7j/EMhOI
zkPee3KzyAHEE1XVsd1AK2K/q4wyJyFIp3Xg/2W/VjlaDVuEruZS2J3BN48CFwRl86wrqYydV33S
TM0ctMD5yY7xRXWjiVZp647w2F72R2CToBv/zDGOLZ9pEhPIjIYuiwrbSx6GckoGDfnCWOF9JjYW
BfCrPkVeIoKbpneyxdUAiSo4PPyEP9zxWTJj+roQyZWZTQBFfWozK5gtsNhfoJJkJ7BPGfgDSPeO
Naccv+lvVsdlfEFZ9KQtZqlByczLhTd0vR0ha46cS6Wukg1E60tlfACGs5W0SVFl77zp8080m8pE
mk4s3ZsPS2KJnHi0+RVNRZGIoWgEk++/66sOUGBNlVCb0DTDUgDDEmkXUfIEiGKeM6UG/uFoK0mM
jtZi2VZln/cAx16witp9Wi7aL/N14k0HghOOpRVYtTcbJ/OY2Jxrpb+9J5uJUG0OR5AIRf8LsjBQ
rg1b9EIbhVZaYOVtF25qi6kjFzNE08CE6+/XakZGDD5jwJWRx/BrdNtiam26CB7w2I8t2Sudwk+5
o2vbdnEWyramAdMZYh0Dp8xK4I/TQFz75RXmxR1Bg9QcjyDe8ua2+vw6J+vultaIdU2A+uiGM8fX
k+jE+deyXJz9D7jp31YnY3RHjss2R8THOLd+LPEkD8vyP0pgNKSoOkNJyriz2y6/6bXs0xDG7v4h
ODphMm4rDqa6j+eos9PwKpW90XiseCAmvHtinJQhl6qZZfgciVy4mZI9R4H8+t9OwXgoUoXZZEQI
NUL5kGOJarhIpq/7IjY7LubqczO5SZ6SpgfE7YC1ZxCBueEpOJRHOHZwkPPaY9vJ60rWh7ykNgRB
optaX4ZX9ZQeSixfaou13Kk3iy06FGeSh2ZI//6P7uhsNYx3WEw9nOWl7u0ovU/Jpy64mZXnapw9
feERZuwbqMTWtOa5G+eqhNcta/Cpt1dge7iO0uuyWHj+nVoIcyiUzETJBFWgoqlsH1DQh8aItRmu
4Irc/Wzyi0DR9BR/cjs/8yfexvOGPUGgosu6rhkKYddJUqkcBaNMelslWM4FkSjeOObdv1fF34Qw
6p61mdTFDU6F7ccKq7nTQX+T30aPNnNybm1ww35/k8YoviAAHNSgTfbOC/zubfoE9nNX+D57wGvE
Y9wJcotbNNv8bhKK+PhkhJgyo4wofs+6EUBDOkAqSE6MIwp2cVhsVIA8FAY5edTWyx9Fz1/y2LGG
OFZ0SVRRpGvdCcMgKZYUB6s40O2p0gsdHnbZppasxDEJjlwL6Vy1ZmvrrX5llqATnMDji0mXfUXZ
/HIrMUyEamYsw+ONAzubMU8p1pagxbykgvOl2BmFaipFaZpRpZC/xE+T070veKYoznjwHF7lS5W1
fyjut2JClrm06jjQvCk7dkfQP96Gj/pR+ZIfJ184xqLV8na3qLJ9cCKra2QCmJzNUqU2eAOrc4wl
icdumn/0onAoptkGM+SF2SUg5S65Twre1TJmPudVMk4dylGTNzk6AODM3FLRgLc7ly7sipXLCzwb
6TDMwFAwMaHJhmwypo5seAzJiNpCQVrLTBZLHBs7WTAaF8m3QyQghGdHzuf8MD8N/LK1TCbWzSBT
UcoJMsXTBIhH6RBeab7sNFe8LYo/KM75dIxTmbNFmUkktAA36t0GRAyRo11rVzrS0A4Blfc428oY
COAQiaijJakhIPyebydj1fR5B3QYSlgAyodjB6QGr78sAMspcPEaqM/4oKUraYy2ZMVISEAwETKe
JI+yCy3XFJSFPnZ5XYaPQ9T0m61kMXqSKeisJaGOB9o7p1DyCXgGHkVrTTg8eJuOciWIUY4hDvSw
x8wcWBjcfsLLKHWmObT3VXDTTcoq/gOqFkYmqR2uK2qVrBRZ2XV2n54m8THlcYvzfp9xWBpJQkmq
EUDJcugAo0Z4Pnj7058PwCiapOQGZUlHd/2KLg+GaDG9Yvr3suPXAzd90uquGC0TjEE01E6jXx5F
71sUOZ4rIA8djDsK4KQNLhcceOOZDF07H47RtVYJKQ0MCivRUfJU6LUiomgFSkKv8OV7deGEF97H
YjROFOu0VpYM8azR/SRRL8eMV4/bjCerEzF+SAX7rhz2I92/pHQw3SE+RgfxoHE867bt/Lo4dkVt
kbVmCsjQ2XL9LVCtRvki87CgOJfFLqZpg16mhr70WEdrrXHMLruRcABGeCKYHGYWjGomstjbuhg4
TRMc1aC+37f/rRrFWsVUxgEMRSUt9ZDjuTWBpic91HbgdFDvQ5VZo/OzC8KL7lRtP7rr89dhnEKq
NFoCdADMW+SaZKtJhbnVPqMU5Hph50OJhe1ycDkH5VgvS162KK2q5CHGcJLL6IGio8aP6hFu3PAJ
KnnaceAts/K+HuMuKP2rJGBK1y5SoXJVSZncXNH//f7Dezw6XybjI8Si0AFLDQ8bwAEq4NVLwdaC
YUisK4UeL0nifTnGQ+hZLcVzBjYdUSUpCNZl3VEbI3BNIpyScf4y1eVw2P9wmyIx0ATGOVMzNJG5
RkUggtgYyFwMATCg8YHol6NwpxSvzr6c7RRpJYi5yDqRw9QoQlhbRy6EIXPiWfxczpVdLo1ntsQF
IaijpuONhuWJIABehtZ5+Tzb+38HT20YD2nOgiyZkYQJyfpCF287HlIwva8d42N39vJwqTDEDiSG
aa5tYXqNItla6gtF+rR/jm05BtouqgHtZMdq1AArtVDd1m7auwArron60lafes3fF/OHTPMsh3GS
nakLRU33JWjup7qlXxzay4bOpPMbHdth5SyLcZZSR8JKp43VwRvdEEh49vhIF5zGDJ2k4h4MiLYM
gD6ORvCkMu4y67SpyClXIHIPF1QlWKKAhYdvnIvcVrzz4eifsUoFxcSYhEnAa3bq30fhE6cQLWDO
V65uqV7tVbaJ3Q1nXyrvbIx1922V6JGMmpEZ53aO2dLyreg58548Gaxhh/lYJXHW233gNmD1MI5l
8Vf5xvnuGL8oiLoArE1Uq4VhtGZUG4jppxNv55FnUoxrUFUyBmaKgrURLIeCLA/9oHyVQnLKFu3H
/nehP/XRS/w60PsraKUMzVKFgYnpGTtBoQGEQsfRozgZvHcp50Tvxr0S00tVlhMJyxAFnc/paytP
U2sonyegWO0faDuMSJKk4ppEg535nXGaiqQyHiLq9GIu5rPezN/JEL22hnyjNLLKyaU3lU75JY8d
DMI0TSVnMtr5Gp4l5KHX3IRLlE5d24ePtJLBlNIKrQEX06SNdjvbtC6/XKT+LL1zlWSuyQfJ2nxr
reQxrrZs5jGJ8h5zb731E6lFc9vPk/tPGNJ598e42iRRFlCjYEJSkmaLAGenlSdLrVWO4W6NQRBx
dSbGuTYmXth1hHKklHp0ASh0NSDBgW35KrlW3P8j7bqW5MaR7RcxggT9K035at9qSS8MWRL03n39
Pei5q6LQVGGmNRH7sh1RKYCZJxNpTkafRZmRVZRdyGPnXmj8EMftoMYtUhXSXVqCDWR6uK7of4hj
LprHQSop28IMhq5+dYhobw8P8l49hO6OlWtElVzRcThsVceuxX8YDlOotC/ieh9CPa4fSKQJHLbm
k6UrVYc8SIDRGy3Z5uilqJKn60KEesBhq5QWehh2qGjKW+O+3Ss77EnaDdj6gzSSkKmP/ZOvGK7F
8oILJYjaiWoqW2UlNd1OTrZWkntZ+ckKjjbGb7rk/vrhVlH2onN8i9sQ1qSbanyYpvpSPibWts29
VkjzJfhO/AqUEKWZWaZIVmjTbU6+1T31JfvH9ZOIPpPFwUJLDUoaC5DH8sIqiiPhc3Ka3Qh0ioEr
oqYSKLfF/r74TDIFK9XUwQka4zmJT23x5fppRL/PYYFc53NIR4zhRo2X2SDbbEVDQuvfRNNByY5X
g8JTHBnKRCw7A6lyYb8ogUMlJHxF4zQiGZx96l0+G7qFRIhRPJQKuQ1iczsHokBx/a4uJ+Hss7Sx
7DRiI1WFfO4xXJgKsq2C3+czRpkWZXFeY4BYKyRQcfwoDaPz3/O5fx2BzxgZ1jyQzkaVeWikZ51o
L5PyjikgeLOLCM5DB1La55rWIJtTb8BfnxbHSjgGvVq0WMjgTDDNIr1ASx3aIme0muXOZPtFfuyS
G6PLXbPYpoHpEVF32zqEXQ7GmaJZKJkyY5mJ23ZbeYhdA1fXqc/5LFpv+gf3eck3cEYp5aCIay10
jLPKhfzMRiLRpdhsej9wMg/DyJ3Ih64b0EUiZ0BjMhmpRFC9MKvSCbSbPqdOGYkIrkRSOAMCdbBs
zzre/bKhbiVb3URVuMHj/13e+tdh+IdDG4O9oGBZL0LPZfFiNJ4lHNtej0MvMtjfF7jcGFjB1Xd4
NPab9lSiX00/Ww72TqIgLyIOXoeFiyjOoCTdViwS4WGnmtKmVYYNBpAEN7bW8QKjvcjgDKoBlWil
BpipYisADfSISS72vJl4eA+eilPlP6QnWdBuLNCG17Tw4gqnJovrSMUIS/89kQhonvdl+O063IlE
sL8vRGSKOWSmDkQd8q0VflfHvUkFyZ91VLjcHBfqypFZDTZmRt1AOinka0c+DMFeJru/OwgX447h
XNOZIgPZBHdG0jrY9e2UolhAdFscCKgDrcrMxDB2WZ0D6fvU7IZZ8DIQ6TKHALVUSF02vc7CJE7U
bDAA7ly/KYEEwsW1JugUFaVECrWXE5eChD2URdQlzBjehs6/PjnfH6tg/nDKDbtDYoLty8RGDDzX
Tqx3VEVpeYwdERHFK9X0NYkcBPRRLgWGqvzTj6NhtZ+MMfLQCZ+jn42nuIETY+VBt5OCHRF8MIFO
EA4YRqsKx0pH80XdHFD5zeipIf7ffTHOr1YjbdohwkyPEp0miubtUXOvS3hdBnHt/jgcsBOSUawY
AJMH+otYPxPSigoGNr5G1ZbsM/QRYrPzp+w44P8bD8qdQLxIYTiMUFsDXc5yj15/dD4w5jisEhy2
jccIooZdE7vpx7+UyOGFLpVVb3TK4NqRY32uT/YGSeljqTvRBzZhHnrZi0DiqkPUFI2AD81G1zin
KHKpYYldhmRJEVd+XGkYfpzcXps9e0y8AGePbL1xito+5hIWxsyjiCVjFYgX/wBOjcqiHtPZ6lEX
yUJnJDeFeezzFATZ94KTMmN7o0wLQZwy1UFvlSpV0FB7Sm70TbqRfPkObY0nlp1UVQGerQeDC3Gc
8qB/O+kmiqxh66G44KabzLWe2NaA/9+e/ElwvFUAXcjjVMdKwQKSUEQ28b7fj5WfbGesoJte67DD
TjtKe/kdY6YW2LIsrLnUVBRquGCqTvOmMRmPhG5nIEJoj5qZCEBmvci8kMFBaBGChk4GrYNL7udN
v7c3KK7dKw+jO/rgqJF33VEUUwtFciZh55OJAlePhqfOYcNUWedZ31UTG3T/WenWGy4phBUipn5v
1fNymZwdKIFNzAwEJ0DsXSkVTtZ4UfDjXUpyEcLZgJGFk1wyHqrwZwfayBH5+cy1ffk2n5xiz+ZS
RmHj4bpiXmTyhlDVJTELJHd6EDMTt9v2R7aaJrs7PP+btOJ6VW+hMZwhNHpbpSNL1/cb9I8xN59j
fvEfJ2+JAjyhsnDBV2ArVZ9SJGJYBM5ocNqdUvrpUT0w7443n6469Ov1zyi6US4aKxWw4mcZ6vZ0
9sPmNo8Fjk/w+3ydd26UIU4qhN9NfpQLJLStD9cPsA6OOlomZWIrmKrhvlFs9bTvbMST3aFBT6G6
Mx+ghXt1G+3SQ7ydBQda77xbyOO+UjWWulRQJLbDMXOKCUeS3ETaYgGP3Ryxi2QwHrJM5HBWw4eF
UO4zxdhtmVoj4LFuMfuAgBP5AIwRZYoH6lSX7QSpRY0jqyByEclnh23MvlQtml/dxDqq7Z0OMia9
EYXqIiEc7Bt9UMdhB489FDdJ+WzV+zkWvDHXI+fFQTjYn9XQSAuC2ko4OVXqZF80l5GFS776oD1a
KhrZ2AzJ4LhC9Ge//AaHF5I59K8DigaNCH3Sr+2n3rgbo43xaGOvb465B7cStUmvxj8LeRzul0jb
53KLoRXkVLJxi/V5flj56iD577I5y5AR6lmm+WqTi0c1JoRzawTnKRguQYyjONRvd/aXGjO7xib/
TDeim2Q2/PYiL/K4g9nBABa+HgcLi2MDAvG6PyT2cKTSsU+/XD/bukZeRLG/L45WpE2L7b4l+Dvs
XT+ctPBEyu11EX+ArIsMzo0FpawjfMQ0sLaN7pLQqZ4x8pzsWaNbsUlHpzuKet3WKxb6RSSHkrmq
NnIrwZpz7K4DR+QzKMhqtGjNruK3ZyvaXD+i6BY5kJzCeJaGEJofRV+mTHKS+EHr35VLXJyJA8UK
vZV6IGXoGp6nXTZhk8aI3VbFvLt+FtHd8fkEJKmmyFagEuPGADNPsR1tj725VZgxph3eVe+5HIvP
LZA4tvsuYCx8quwkfflRCnKRE1t1ywsZHCYmrWyOqQlMbHSn+GAcQM7gYgDfM5+lz8An1LFEHYIC
E+azCGo7J22rsxbsXnLM+FSNu6G1nLDeg/TKuf7F2Ie/Ahc8AW87VRV2wo/wlkkx+IEZkYNahrEb
5XXhyG0hH6xRV5wkkaibgOtNAI+iy+UgpA0zvZImUKUMgx/1sTOUkXv9gOuh4uL7cQiiBIaeZqxL
aq7BJwBOIz9z29j91tdol2WT7uIa+3owvJDJQYg2ySPojlH0TPfhrr597TjboMHTyW5FpBerN8jo
A0CjTEDhzoUFtG+kqGSWTaqTTu6rQDRttuqZFwI4/W+muTWMIkARDJyMsp8ioKqPDers7XbY/fcN
uqw5diGNiwPM2I7LKEQHte4MPnEVJ97QH2Pp1wHYCRhjKGb4B6cGFeV3gZ6sxo0LyeyiF96sS/pA
m0KUWwp/Asug4cbe6JC7byaY0iJfVKZYRf2FNE7xQXLUpZquIRGOefZA2SnTvi5/Co4krxm3gQl6
TWHUFvyq0CK1OizYNFEi3RY3md/vwn211465MHxbV8Jfgvini2lUAw1m5D2H/Jg3x+g/byN91YrL
73NKHgb1RAaNwoazTUPvBkPQcLhGmcwmn/53U/z6iIYoPRYGTAg/z8HZODTbwo3RCLuLPthfsLrZ
YUtyy9gTKp3gC/EUIImig5XMAL2QpjwV0uhU7acyQMc72UgBiHmSyKk+SVHoCRRj3aYvx+V03ayw
utlA56OLTm0/NZPYoR09prTwLAU7FLt4Uw+g/wbRUZJPXwbD8C2zESWZRErDmYCcJ2ALtDHyYWvu
ZH4ISSrwbas2ZhJVA1eUpij8xok6bSNSMyoxMu8VWm6TYVNSIrjLVWdt25aq2kSzsE38d9hAr29p
9TFmjELphuZf8v7jMH9M5JcwFjVUrMfCF1H83C8xg9zSOiBxiGW5nsoqj+D1Dk7kG6OmmHaidZDM
M76JDRbyOKtDEa0xJlCUug0wqmo3UgLG1ewxRpB6XR9ZiHtNEOdi9D7qTXO2QBs50U2tfQkx6VGX
zkjPfbUbyv11aetpicW5OB+DibBKLRXEPEnd3GjJ9IxxWN+WLD+08/ss6KAl0k2dT89aIVpGsKaS
aOoxiG1gblXhMzCoR09GoaKzWRoeYYXbvkgdXTiMu2ZZSyn8k4J0dVVWqBUPg+TMCnWzQnCHonPw
Wp9QpIhtfLE6eVbkbyEKrO3YC9RCcAw+rdInrTUmqgw+BDQNJGfZeEcH0eKa+NCp7CUNfAv4fan6
GFJMSIuSDKuNAksJnGJjv3FcTTmKH3LvtR6jdxpzJ9rUMTasDJsMgwGYQ0yf32O4S7Gcgqf6OJRq
Go+uEaOIZNyY5tPYBF6v2YIvtIYQS0HsCy5ipormsk10BckG6zEbzk12K8V7St8xVbeUwjmKQunG
LG+Ae7oZYab8MzWFH2ot+FuK4B4J4Th1qZ3CYrTPk8vYhoCsZ/LERjfT3b8gGlq1Hxvxuk4US0Pk
8fvFDcNQl4DWHnsM/tnIF3v0x5C74z0j+1B9ad/sbFE726oDURZSuVM2g9TIHbXRaIwAl4A2QnoI
zyYm9BVs3tFAIy9AiVUDtm0NaS8DTxN+okjK7TnrB1SRwLp6kOZsq5JEkHFYv8iLCM7CAjUjcV0h
PzMmD6rybMUPs4gxdDWpQVjKXAWvgq3wkwiESsHcUcgwtONg+TW9M8faaSk4U5T7UIrcMH5ojEOv
nCLLE/gq9u/nXeNCNj+VoPY06/sYE77pid6YmxnMIqZvnnswwyWeEQrsee02l9I4j4+JIhA2Bsnk
jujhpzroZJvnZBS1Mq3q4VIM99HkVhvxYsjAirodN2yyM/B0v/YZWVDs254ocFpTw6U4Dg7NoAE9
gGmBeC731PFbZ4tShqJr42AwmZR+JAWYNKN6cnMy+mWlOkbf+teVQSSG/X2BtpFsldGQ5hOoa7d6
+UKIW2nbvxPBIYSmy2NRTEh2oR3VtJ/C8ZiIVi2IvgaXG5kCtSni0Eb0lQeOgUGYWhGkLNYl2Kal
y5ap2zJ3T1qUJ3mC1T5uRs4WFsWIOMJWyyQEK6tsFf8DIxQX/TTUDGuKBkC3RpMBq40X27jYKfmO
VciRqAMnXpg7teap/W56l41ehL9GtwstaAvM/E8m2kViLC5qiLXPYyyNrXT3uiasG+lCDocFVKub
RpExg0DANjo+MbZRNliopA5r2wyFPB2r2r2Qx4FCqHWNOZpajdeGr+pnGm6BqdfPxL7LGzBdiOCA
YJAxM5ICUN0RC9q7T1GjbSWQWku70k4ADscwErXZiA7FIQPNUiuICTgvy/kxy58tbLyZv14/1GqC
c6GNr0HoQiGmmgaDVOrQuQ/aT1Q5j+Mu3I4ufdJ/ApH8wBetiFuL+pYCOZBQ+7qs0aeEQCnM0rt4
tqKtUqeWi27/2DXDtvIFJ2Sqdu27cZAR5n1QZAZqWiwFiZKkMx+DjQnenUm8t5Sp2VtZ2C4AplKC
vRycLEmKWzx8cZu1iuXmKprPtNLJTVDuZ5mbogFNF5LhrCvJRST3XEuz0ZANW65d/Zb8xEDb53Yn
fRhDh9zKmOJNP6P8eaQiYgCRUA7DhraW58zG+BS8fDw0jlkeqS54YLG7unKX/APOHoa4yGbcpRQW
zhDbjhJn7tAV+7QL/agTcr8Kvh3/oGO7yDWlB4SwVlPWlx3J4MXI9ozsJzoPIiRet4Nf342fnyKG
lhIUSwAn1HLiwYm6H1ZdOQT/AIEBMGC6dpEccGlthonIxEDgXqKkwHoiLfSwvhQnkJZ9rs+ScEpQ
dDQOt8I8wNRIh7qMhnXksh+Ql5ocmuiT4FyrnppcbpAp6QK6QktXtXaG5mM8/0PzEHuRhxfQzaB4
M9p0mbVRUYSzLtKwDc3WDdPkWUXG0W7ybEaFUgEluFI5A/kiONT6x7pI4OCRNmUtKSRAY3iKTVaa
H+yN0sESq9qPdtWt5Kl3op0J637tIpHDrCSPSrscgY89aIHZlh91yxILotnvdci4iOFwak47Qmql
R+ux3foFRpXyzvBGKfjwlxfIQZOZGQPRWuS/pV0xeGzGN9inpqPcZyfGcGh/EjIrC5SCr19kyUDl
MQFQFbVDb8q74UYHL4uNiqdTnYICEQ95eU/hjqig8GJhpKG8xl8L3ceUrFlYYDpwrXyry/eNqHC3
+rUWv8+ZcAtKZcVsEL/paO0n+l3ZEyxnENWPV29uIYWzYC1pI7ljNHVjtqk7uJHOcgTqsIrqgG7Z
spAtIa/R+OKilBSb2YYO2q3eqqmrbrpttGk2IaDCb126ESXPVk+0EMdpeZ1NpkxaOMaiPTXRcyoJ
MharTlEzdXAaYATS5ks+qk2D3mAkxnqBDZZm4VJwrVD6RQpsZ9beQ0WCDJysAOtUQ+V7CaokzTus
jEFiS9nO6j5rD5koPbea5VzK4DRNU6tupilOBJYh7AkABQV20rjYT3tiawK0XXSwn4TUZ6vqvTgY
p3hRplSDMWgYxW0rZ+yOgXLSqADKV1VhIYND8jyrOx0sjGA4HzY53gq9yP+tugpd08BfidKjwZOc
F2bYobWEhe4/1VvtYGMyrozdYnBePfu2eRFtlFq/NbDUMqJ6VdY55c5luZRDmWVeOvVGTog7G3Ls
VLry8brRiuRwEB4YltbIFI98rN22kq9h9UR6gZtg/9Q3MREj3P3nKPyeT6u05Dmp48lNghdztJ0g
+WDYB2puY0t3G2vzVwfi93+lpZo3GJtGjI459n6jzJ/k7sffiWA4uMA5G3s2Q6JEGMlAIiyInFR3
9OD7dRlMY69dGhdIIklbBzIyMK5pfCX91w4kLpXxoSsED+11w7l8Gw4RqJlrshRjeR7jzEg/du3j
3x2DM361HHQ5a0jtymbp6PKDRm6mPvIoxo2vC1oF64WScQgwhGVmRxMy2Hl1X1aY6fo+xofERL+o
KIe4/oxHpZpomAgC6Q1rFVh8/sLCGDiZauQ/XodKqZ8WOxu5edVFe+oWYaOOZ+D1061nthcyuRxP
NhdZm9na6Fa1o34LtpgS2PWyi9GrySFedBCyE6/q30Igp+NNas9RqgFRtXyLviWn6zqvwgrnKJW9
62dbVUEDC2QMQyMW6g+/X2cgmQpYUqUa6zV9rJ93KkU0a7R+losELupuVUvJxxQYl+mj6WMEHT4v
i3FpVp94VOqe/u5AHHTPoxVHZQNVrHXtJswl30plwXtddGccard9nGRzJqFXWQL94UtJP1w/wnri
lFECWkjLahZP2QzuZD0FRRAquveyi+ksJE7zTeT1LLuyV93cR45+l76Lj42wdLCmG5oKeuPfdSEZ
6kiuCmThjPhxbHeFNTrZ+FNwtlVfvhDCKVzTTWjDMyGETZ6xOVf1JtiwvTMs+5C6rSB2WPWwC3Gc
9tUlADbU0a2TdKarZS8jSr29KSLFWtWIhRRO6epZ10J9xpMvrp7i9DwF++u3JjoFp3H2OAeRIjdY
u9Sesmkbp4+GcFHe6vsBZoqGS5ikwTMmE1Ud5i6C6/7faEG7U8+MlZyx2AprWyJp7EYXMD7TPJWs
UUXTDIZnmYpbsWOgB3r2iw0WkoteK6sXuDgcp9oE2w6CRkLGycgip9AelfJ7YW+uf6RVJVjI4DR7
Kjq711hxfG4O4XDus/dEC4vf51S5LYYAmIYzVLZP6Umh367/+9dLGQsBnBabcTS35YiNK8y1ssVp
UvXCXKux6bGT4nmwNsLcoOjOeMUu6JAanVq7RDkbKAwnAte9/t11tBLpCioafGm9ae0xyvoGT5Nq
XyVenx3LQWCb6xEJUnD/k8E5a5kWVVGriEjSk7VFe+BjCXpJvOqs17aVqcCOsHc9VxciGcgurCeU
2y4sKrz1425baHfz7JrdTqANby0UJq8g/SGjdPfWG7QlRq/NCF2xbF0Hs9AIK8sxX25v221cCS10
Rft+l8eZT9JLcqQ35j8jwrGH9QuSD9IwxvnLMAj7ODtRP8tb7fhdJGdRmVVlyoTEDJrC9Y+NlHuD
pX0wiORdv0r2M7+/JpgY5lFZYv0NshbzNOt9qKGUa2D8gt7j1eeO1mlsT0KSvPUTXURxsFqr8xjn
Kj7ahJa2QA1drEfwNIMK4v23Zvv7iTg4nZvGwpJnfKtJOZfpWRM9XP6gDJdzcMogSXlipxUafvOT
9nO4YRnv0geth+IWXvJIhYn8lZDr9xNxqtCZ9VTqKsYfQJP3WY5YAe2nhr76aJN+lW/1+0L3iVO6
Yu5d0RfjQLcmzWgENRxhr5Wh0yfmEw3iDRoYRDC1bs+XK+WgNuxkpUS5EnRmn7VtuMvBMBBsOrBc
/pvsoOBU/CtNrbUAFFqY1pLI9755rPSvavjzulWJdIQf8Cc5WjbBsYso+Zl+YFu/w0OKiZwPKL6j
T8veNwL/uwL0v+mIxgH9PFdmVHRo4wPfrv6NaceIp2c5eNFPtmmc7DDEJZC5fo8mW3wJdtc3/mvo
JFk3dOxMyuunsn7J26/JFDvXL5Jp2Ft4usjgjmVnSaHiTQPqQTMAE+nkVVLvGebBsI+xfDcOIsfy
9gXArvEij3NecVR3Mc3ZC+0jOTBFDDzlQfdBQeWjPftFVMFdx6qLOA4S50TWFb2Amsg2etJepi4S
3N8fFPEigUNDJcEcNSkNFssaW0y965tqa3nh3mp86cCWIYom30RH4tDRskbaRzocitJNriaDKCgV
9JKK9I6DwyJqC3WIsaYoLkonKbf2dM7sr9f1biUh/rsicNCnhmbTa2yxfeUPftq/Lqk2vMF25E3x
PbsLsecm9ES7RxjMXdN2DgaNkWrz2KNTMMbMmbprwYUa7chO9IlW2IF+Oxzff6TUA9XDBE00+Ymg
FSPPnewcVk6s7sqjiaFmJECO+pP8Na0cu3RC0d0yo71yTJ6AGpN8coyQBKx4h/JJ3Vn76IPl1KjQ
xQfwiXrXv6RAW17zZ4twtMJIWK4aYGfEnlrTQtZ3r4n2q6zk4H6/Tw41IlLQKZlDxljDllZj4g35
EPVsb7HLbVMJMGr1QERRbKwQUSxwD+F2Fweq6dg0oc2WrIVP+fBdbu6bd4zd4EAXGXzLaiFPQZ3Z
OuJrejKUM6gRHPHbZBVrF0K4zOVMQcGXV/DD5cfJbVmfzqf0JTw3HqsQl5qjiagRVqFpIZDp5eLm
NBLPipGgYzsiTqNv2Eaufpfv9NJFBrPHymTjRRxDrQbYC6GcbjQGqH2iCFc55DeB5SdYqGaafjtt
aOpe1/R1rF+I4rzJYBDMjNgIsJXHFouEkZdDDPBFwaphRADyLnDfkSn5XU8471ISGWPpM4jhpkM4
evqGHiyPYug49KZNihVDsmjSfj3OWZyRcy8zUXIZAzjI5n/UHxn/Onjh3IZu5y0b8sSes5Mh4ndd
mSz8/ZScwzE6eTJz00KvaOpq9/WpMMDEnhyxCvATdS3FSSV/9LvvrEHpL78o54UmYjSdaUugZ3hs
sSaSbZAz4LxZOAKKyq3o6S4yEA5aFIw8GzXBLH4W7lP9KCYRFQjgu8mmKrfASocSD9nGT90N3u2e
7aeO/DFwLOy6EJ9IZBN8P1lqFqo26dAXYmJ3SNyXbiyTbWDqJynVnK7XbqO+wNy67vZT4w2m4rUl
ZjeK/z5jCB1SNVsDI7SJeRHOUkgu0z5QcLWG/mQx3tkYFL50LG+U0XKCVrQWdt0lLeRxdlInptKC
hBoNODmQQPXYftHopUHDxb/hVl/9rqqFVkt0pKATn1McMFErGJIC3WBdvwQaOs8FqTKm528ihsvv
vwlY9LCwggzFyA4fK5HPdDzEJYahsB6FfApF/IyrHhbz1oqKkWtL5/tH2zEKu1GR8N6OWi/ovsSj
vdNUgRtfvbKFEM60Y702qr4f2d430KMpPxohfZjoGNxHMayyn8oBLe7KrVY72UODsCTwpu85WBM2
qluhvaz6KmLuFAjlLZxW0hAbJfScUOoWBAtGsFykLYSt7W+nrmFPl+t7Y9dq1tV1gQW6rJ+4u6EH
bY8FwX4hJGdY9d8LQVzQgL6oodM7NBvWGnHI1DudCSbavnUIWrKiJwHgs5jnjaIvpHHRgqy1qSI1
4D2VD6+r60FTQuHZVJ/eisoO69C4kMU0dBEOqbXcmJKMBtF2M357XS2CrUpoWujAfZj64pfheh5r
IZDDQKmawFMtAZNms9kMLaC3aLwkjfZDgndWbTpYRfcc2jTetoV0GIzM3qlJdmwD5TB1vZcOmt/Y
mpeCM05w7exar107h5ZlP6ZgNYfWsnwy6zpWsYLp2IJdhK0Url5EPHQipeIiCrVO5CRL4JUylHy0
+WBUZ4Uq4FZ7jP57u8jvhsLhzJyNejMT1sYT6y+FJBUH9CF7AB3WdhXWG8FNCmCNb4cyNVXVFQOg
U/yUHhElYeSEtJ5FXGad8k6LXelJ1Du7HqBdFMvm+i5q0uZGYCBBytbDDljaTV3SOKkn+dELFLrx
jI/ZN3tCB4ao7VQAdzb3huk1A1F3CsXBQj4na0s3GY/aKKJ+EqiLzWGQlk2jrrbIqcTkhGVa9U6+
nWtnjgQuaT1oWNwjjz5lUxldAMenVntra2Kxa3pEQxYbiGKxtZDBbT2aXwjkIKgifdA2A5SzxmS1
4oGYpgd5wFZ73YKJxv9ndDoq++sqKvpkHAq1WoGGfwVEJEHwmJq5Y8ybsBfl3da/mIUmCfBJ6Bg6
/R1b7cgyYyVDYi+RBr+1iUvhPaz+ZxHcqiKX+4dbvAjjbrHUc2xRbJB+SPfVT+s1f97ujFPXOWGP
m2TEJ2HhvecWLzK5W4wiW+vTFBGfOtyM1lOm3o3F83URf3BQFxkcKiP/1lV5VrDF6wV1jQ/VWcLm
32w/BA4KmvehkHhvPeunXSRyuByqZtZbLVxiDYjMtqz1n/WQT0gL2M44OYwUmCX+3pUHXsjlQLrP
LbvD06FzzekmhzL2teAu12H5cjAuFlSMaDDVGg4nDqcbTUa4REVbrdlPvPWhv0TwvHHV1AQNYnSQ
TJnKMU3z+9GyNpY0+qOpOiUNzmMyO1EwCd7ITNGuieUQ2LQz7L8xYM5GDR6O+rEw93kmAEaRDA5/
qRoFASiwcbQBxCaJY8q3gagXVqR7fJv3OJEgHkvoQAN+4RDjhre55UgPwffetbf1TeYRe9PIjigZ
LNAMnj0ujqKK0gApnELeleYnIpylEV0e+/sizMyLkoadCZvq6114o00OIyBjz1HjEU5MzfxiDwq3
jWjSRYQehEOPmKqdpOZQeekYnBkbNWtSKz4yZm/9X8wciI7JQQfIb7IM7hPVbflcDLu5BMlwYAhQ
9w8e+mJkHFDoaMjt++7/lUTDXgQk7rcDeOkYk5soYSo6EgcaWkdb2exxpD7Y6GPiWPVLFQmKOQLU
4AmRRr2b22rEgUqZOrmc3Jr4aE5Toou+mg69WnsYjXVVaXq87lwEaq9ysIF9v4ZJVfiWOPw61B81
4W671Qjgn2EXbFFGF+vvap/JE4YItfGVc29jbauHCQWW29Afd3hbVF79odurFaaws+B9JbiFaA6u
TGsawKmJeIBGqKmonxVdFOWzX3gDugsJXHgjYWmf2RnQDBZws2neEIlfDbUxRhIqKnisK/1CGvuW
CwTRAjuTJmwnd4Nntm+btZsae6NzoPX/wpCF4jjAkmuaaFpWIbS5nTds3YGxN88duv+Sf1EuZSh0
7SY5lOrNTqJ6hTrjcFCjI6hWa+kmEKXPVg1Zx3+oAyM7x5MI1oWhdZ0O1xzq6l5CR5at0mNe//dO
Uzw1L2L4ETzFahrVDlDqSOvzgArEUNfOdasVHETnjCotezrnCQ4CLtNv6ZzdhES9RawtqBSJxHAG
lMmNncgV0o1m9kkb/Br9SqOokXr9w//6JvwMmdGmSTMleGvpyCcVsqto53DEg+Tu+o2thxWLj8IZ
DzabN6nCapPN5Myhpx0Q0rqSW8WOOu1AG4SO7XwLhotpKxC8jhGXA3JmVOVJFg8xBFc+K4omfuCZ
Prllrgp8Bu+J0Ban5MxI08BFEzSo8ibN1wYsrfmncvCvH2gd0C/n4Rx8rVYTHgdohtKl20m96epz
izIv8Wzrv69b+t2OOCevZkqhMd4OMDAH2+TYnEO/fqEn1txY/7A/iSJAkSZybj7S+mQoZLhgSzI9
GcyApvHJDveNHAt8vcCs+HGvOQuGuCxxg13xrZ9esv7FbL9e/0jrOcaLIvBDXmo7NMFowazKj7aG
BQn5Jtuih//RPisuPO6WMfgy6hPRlNEfvMYv9TA4zJClIYiqFk6KDmxtjR9tErBvOslJ3uQ+3Yg+
2nrOa3FQzgUHU6b3msqeWweQIVn39EFCxgt9sHgjH+ufyVN1Nz7/i2ZEgbYYHJ5U2KkXxxFcP/mM
hMOT5GDTgG94Zeag8Ftgcy/GP1rRnM5qlLg4LIclQdXpWZwgTxTtrYO6o2fQ5uzjg+hSRQrKoQgt
VZnUFLhPR0QXZeco2mYiD9dVdDXyXJyFwxGLDlHdF8icxL3l6r2y73MieBMzgHgbVFx0kQMQW5Jp
rmBGGeuFbJCghI5dHSPZC1K6Hcl2aEUsGiInw/ek9DWlE7HxCG+/SY/5nYHx4f5Y7qbUtc8wB0zP
FF8zQU1w/YF3uUi+ScUyraiKBziY9mP2RcUKmWyLGoJ6Npz8pv6cbkV9S4JbNbngI4+w3sUw8OFC
OSXfWrMw3SiOJqR91c9a03Z3o6mkN43VaaLUyjq4GCAZUAx2YP6Rnum2OqTjK4UcG0yad8Gu89CZ
BQI5MRP0qhUshHHGVsYyLSfWwD+NsheO6OgY7Kc5Mt3rdrBq0wsxnLGZKgKE0mIAJg1OmG6z6llR
TMey9gPaICXzSEXrhoUaw2E0qSM4IANbk2uvB5Fn46rH0E/c0n8lCP8sSkEIoJLfEJeoxCprxp04
t+ohq+LImfPJl2L5W1sQUffP6ldbWAOHy0aTm12cop48YTAhAr2mIp3mQuReBeBlcrohtRQsTgNa
YeT7/rUhpZ1OwT762qIDpvBmrB9A0XxzXVHWtX9xNE5TYiJFE7XQ8TZ/Y1UJtqtVc9T6laRNzJsj
ukgOn0lt9nlJ4ARIVWMD7cMY490X7a+faf0eLRvsVNibq72GMYsnbTFIpKchhhSQoVI3+kywMK0y
defvpHB+oAmjmoQqcntSe2g1BESix8V6THw5Bhc6JpE8aYSx6GHi/T7dEwyEokfptj6Cd2XPtgNa
xwP13le51n+J5VPNAel7zKcieWM/0pv5pOwy1zgpW1QGTtlm2NmigFzwtfgdJeAnz4ugCFlqVtmw
bZqB6szbf7rqUlfaoG/J/6svRzikKudkzBpkMN1KAl3U2N5kWf10XYTg2/H55rSqSnTsoERVj492
Ojhmj6g4QKWo9y1dcJw/IO/li7EbXuh7m6qNFY6Ijqf7LnXGk75rX5AO3tfTK/aCJEpUoBJ9Mw6p
cpKXfc5mrUMgk/0jp6bAuNZx4nIkDpVIEUdyyPLalS67ErwI4i2kLa9/JJEQDozU0Q4S9f9Iu67l
yHEk+EWMIEGLV7q28iNpZl4YY1b03vPrL6G9W1EQt3Grfe4IVgMoVBXKZDbAUVLS3NeD9tSNcJFL
LtAFkRjOUBhZZ6YLhaGIloeqPAZBZ9Ow+5cbxhmLPNJoCXeIIZ86tSWw8GQvWfXj8n5tnrpBNEJN
wMFi6vm9nmVJpqRygXr8kOR2VrwssWgiZdOpryRwx56MS7aMGrZqAWD6APbTDpRWGfleNZUgQNo8
lJUk7uyHWc8jVa3RpT/7Q3Uclcjuok8dykoId/L5lOXyUiBnV02nZLlv0kPdigJ10UK4g0+kutMA
i/S/aU3FDu/CEv3QTvuNoXOzkiq9HVVBtmE7bHhbGt8VEgaROQ8GrHaB/vLXApBfnJQ7NlSWCt/j
m9Z0JYx7HISqREC/BNyFECwuAIjvhwSAFYYuHTp0b3xNF71+CcYBY3T/SuH51pC8k+NmtvAoUaTq
ujOIuzTh7rIIgcZTLtMAyslRSwI4ebNgfNidbRUAw0t3vfJ4WRDTgw/P1tUeck5iHs1pCCQkotgM
YHqkGLuK0EQu8q3bzmglhzMSQ9UU0cx6F1jvIHEKV1rcyEdzqasCQtaOUlsEFLfdomGATkpHJchU
+Gwv0E8Vo58t5izs6sAYLfXEkW8Zq/F4Jm61C+4/1cy9EsntplQ3c2q1Awrj6peiiO2xE2TJt23t
25q4bURjZAZ8tG500rA4I9K8n8F1fVkj/uYOv8ngrG0gx4mVg3IDAwbTufCHfXxeHNWR2birL9qx
7TTGass4i5uk82AmbMxb+7749Gu/S9wUNHH0sfdZsFd9D33REKVoEzn7m8G7ZxYFMINCb+ThIR/8
yzu4bXvfMgecXcKAZm9UPQ5psvYoDIHiw+sxIX9ZyN8c05sUwrldA1jCXQQLX77MDptTCNzx23Jc
PG0vjo237dGbMM4eyVOWqJOMV3yQpq5agxSo065kkoCFRb8XLEwki9OIRirGZiAtm+xiJA+5h7fG
HzXA8W6Y3wI0xM/Q7SQ7fhbI3VaLtzVyajGMxtLQMJyc9igf4/sIEAe5AyjcVLI7L7p/belSPIHQ
zZ7qVUaG89PjkGpjJc3ITHakujaoZewywwQCakwA72RUw6kOuz9ifT7EoULcGDUKkSJtrts0wG9s
ANeB6Nx+ozupm8xmxHjEOblVXf1n/mjcFvvGY5Ds1s8wdSTR447p5gevsxLJbbVVQncRyKPLwWc9
iAwkXb1XXtFXg2tRnWrbEZjUkCmKsWDJ44ymgoxQZM1wpow3AXQ7hbucQJUEP0Abuz0AZ9mlvwXn
ur3CN5mcEW0GnRbWiOeywmjZWZ5UO1ReevgX4/WrFXJHWI4jUsEtiBMb7feMSLyVTlQVJB7YNz6e
2duKuDPLtDBdmhIl+mrYye1N2p5r9dmKMerSByKVFO0edyuQ/gk1LTAQHuSoJzFo3jax87OFSmbp
Myjgy6e1abDfto9viDFnDISbC7KvoJQ9BQM0v7KcuvpUJX0lhvMLCV1oVCvwO6a5G6ln6D+t9O7y
Srbv8l+HpLKNXb3522puwjGFCBmRKUj5BsFOib7P+YHOnJsSGDAjKuj7OHmKRUAfou+z31f/X5PV
NDZlHTFb9iC1od03Iiu/aXBXh8AZA2sC4XiijRiHS3A11brsEnvIynyf6WgG0VTJ3EfNaBz10Brc
opMUEGjNzcsnjokNOimoK8Ducn+CyqRtJwKCq7G8LefQkaxP6dpKAmd/KM1VK1Bgf0L1Th4buBI3
EUHrbV6blQzO6qSS1FVouIKM9p5MjgTE/zn7enmnRDI4q1NKcdBWbYiIepSdip7a4VqJhIXkTbVb
rYSzN2mixogLkO0md+WP6czI2y1X+c5C0OIe0NkHUSFNIJCvoyW1lNAxgAJY801YoVtMcE8F28bX
zcZ2mcZiRg6rVu9SDGH2+h+RCIZXtAbO1qCbZlSGIEa8ZH6d6bFbBFgn7Gg/OJy3Q+FLObEKho4g
nuHN5mVylqh8aKzbPJIORpaBylbxK1MROJ7tbQNZlalRDCHyrJS5mY9q37dgd1BC2ywOEhAwSS+4
/NtvYSQx/yuFdzdE1tOwKhHzabvu0D4GBxCmJkAPZWMD4z5snUqUQNs+qjeJnOcpVdpVZa31ziB3
qU+qaXElHY3Nl+/qZiOIpgAvkI0J6oBjfW+9xzAjAe0gZg7n4lrOdcvukhEAlWN7Py1t45pNoeLo
usUekiC3S6mZ7UKSqufZkr81JdHsILLQ9Eon4DnQJrimvVQLCvXb27/yAJxprEFJ1uodK4I6jCsZ
xK2anaK61Z5VAGkWu/zn5W3ZVKqVPM5M9nGKMjLBrgRVbjpJPDyBZak6kjoavMuSNo95JYkzlgac
J4bXa9DixkelvCai6ILtzMcbCdh6FAYBBEfZSlfeOWSIsW0B76/I5i4aQdUgF7a+WB5AdERZiM1d
s95kcac00K6ItRx+uj+yVyDgqTC6XmKM0Z5vBjDvAYXS9ERTbZsbuBLKHZWUVkiGRUyBCRAVRsXJ
AlHy8LVv4NImcoc0Zu3SNwNkgEQTE8FGE9uSph3kxZJdmUh22bCGoia6JUvxNNHpUc6sm7CYviuJ
flJCcpVo+lklwzc1Q29fPSjASgTbQq+7Q6XXdpFgwHNCO4HTJqP7Cf1abQ/nJicjrcNURRZgMvdd
9TAln8lu/e/7FPBW7/VrzCyphVnpnQ5dLfIXKgJ/vai/+D5nn2iadykdcD9U68dAv1T6UcXYomQW
girCtolZLYRzjZ3RBf2swI/Md53LME8iNzibj53H+EUCZxF4++0k2koeF5YbVqIMcou32QLMCvbc
jPzwUb6VH+KD4qhsjPCEYPqyMly8oNhMdpdWxkCewzJvEzw14szrLdg0V0EW97IMQQjAN77FbT3O
Y4+4zADGyHKM0zONb6r0oR4QCAhqF9vrefOR3JmVSzOoMwhNHVPy+2FfaV87zLFeXs+2fXmTwZ3T
bOAJPTao/IT5c5v6yiTybUyDPxqXNwHcoUhTFDVLxxTvyIBaJjQtlYc/5+dEzS9/o+RvsjhvMGpT
S7OJ1s7MUvpPLFPc2TFGLpE2yt3QV35f3ry/0fI3gZxLkNBlE0o9wIs6tBKh68HJNdtI7AjBzI8c
XZCpq0u2ph6IwCwJV8q5hb4oWnPMNAYG2Xuq3+7ynX4dO6Mv7ci+35ci3ydSE85FBHUazMDeZb0P
1SE4Rs6SOvljsTfvAiB2TZOD2Ek0DincXc64LyRWApmByKFZuHONY3jK3Gmf/Qx8JELK2Gb8uvO+
FJX0RXJ5aEhFXyQ5WNBGnhwY8jPq1Mu+V/xlxzD8wSe3k581025E5OmC686jRRat1tM0xR43y3Wq
3abWfvzUCMhbnM/jQ04BsYw20WunkY6Wqtvt/BDXk8CkiNbBmRSNwKbUOnzmMCmOVZ3kqt9bGLG+
fPdEUji7kmtSkGZZOjqRepakrzXA+QxBUlgkgv2+8idEInU2MfubYcbOqN3KOo/AZ7i8js0WbsZS
RJF1MU2d75pVSdlNWYicReX2CP7RNfsALBjyDVSFbAKeuOVN/7NPHP0zpn/1NlI5G1IkCumzEaia
IX0w89u6ci+vbMtmrL/P2YyoSoMxL2TgCGRVotlREas/p3opDpfFvML+8B5mLYczE2PVtIqUYgNb
Yhym32lx7osfjY6O4z539VZzw26yeyl7vixXsDzeSrRUmeckR8IkVIk7VfkVSYXNC1vOc7U03iQA
mmMazRYayApPry1nv3sf9YEddRVBxLal7GtRhFP2VM6LnpV96HyrqQ+YYrDVQsiNwu7+hbPSONtQ
pNGCqlGPmQEMhnmqG/V2WjrU0W6Yj8blSlJbhBMuWhlnKaYQhaZ0RotbEGrOnD63UemrIqMn0gbO
VqhG3hnmjH7RYjkpMHYJCB4v69srIOalveOCDTouxaRTKBwgVRmX3rTvE7t5ARSpG/u64FaJ1sMZ
B7XWRiUgGF8eAy2yx4Du4iIRRBUiGZyBIPocADgQjx+92xNwp8noChPsmUjfONuglFIYhTKOxbiK
Ubx/MRxwBjixs8xefMs6LkTd3puR2eoe8eOP1EgAG8c0fPCN0Z09CmD6m+6kuUgRAHjXsKudqLVq
Q8GBuGZSRVdMoukad1Y50FOymKHtaOTOMs40vJpF1HAbR/VOBHdUuhlafVbkgxMuO3A0qUL6QfYf
OeU2geMPWCBFMwh93daVrwWnWoLBeRQKzYbaMzBmOlp6HbActNhLkvSfG7t30thyV9LKyQoJWvFR
XituyvRk0slBb6r7z5UPUjR0IILZQUEm6r0U1QBTblSjGb/zyxlxM/C/oXwL4IFKm6HCBtfCpqYt
VViL5Kx4pslV2GtoR81ar37q6A0DL4nQNYDZt2RvjKfBQ8neD7zLS91IY7xbKWfWawN9sFWI/ZzR
sAWElLq+U3tXbl8ui9nSwvXq+GNLslYvMzxWExVwn2qNmZRP5BDerYSz41k7BCSrYDCSKHcKOtrS
sg/r3eV1bNX/30nhTHnWZZHWLLix+o1S2iaI5xkUhmaTX9E9e6pmwlZyoUjOSMhj3MpqAhBRaY95
9tKOnMTPHdMJD0jV2cmpEovcVEYFJCBgrYRV4tvdKhUo1lODeb3Ob/FIZRP7Gp5RAOBs0L9CfJYF
CK6XVpA2YTb9gykhjC+MWlQFz+j7azfWS1waFdqQ0DOzV/YNsILY7Jmom29TGYllqRACSXyTiiQv
QNCO4I4XtbnX5ua5pIpIT9h1/biUNxmc2Z27cWbkZKzxiBFyGqgC5o58AO82hklFJHKiBXG+MmsJ
kRaGXWJahxQQfOPTZa3fNBJvG8YP/hplrlRRBQ005/Koj2Q355UL9vlv6KN+vCxqcymqboIcxtIM
zMW9VwFLk6K60JCXMdIdkf1h+frvvs8ZomoEfQSSmwhjh+tkAXCsKGu26Q5XC+DNUNCZPUmgw8lZ
vk7O9BdLLrHDj1FKATaj9RWpeYwwq4Kwb/PKruRyhonqGsiMCeQO9VUgHdrmYP1zOmNi0pUIzhBZ
cUuTpYBOZ83s5ATzi0bioUPVu3xEW4HYOznc3ZFzRa2nFPvVHxmpKFLQ5S7cdcfRD7+oILP9TOT3
TiB3f7SulXI0cjJY40F1stvKZ42jGEadjtm9/oe8Fx3WppYDKNkiFviAVb42rOupYg015m179VgO
D0328/IWbirD2/f5qnAh92lgmEi+TdYhmX6F9FBYApuwKQK8r2D0o4Qg9nt/Uce4qZWqJWhKo4+R
/KOPvSIWxHqbu7QSwf7CKtZDTT1YkhGNB6CsBOFQZIeKKPEsWgV3a0JNopIWokSU1r8C86xjBkgW
Joo2zedqHdy9wat1zC0TabUqvwHTeG8irKtucmFibdP0rORw94Yu6qJFKVrPZEN2AgC4yPSoF9g2
Y7dEgrPZvqQrYdydoTW6kZaS/tl4UDuqbAfANg/8P+tSFL22z5d1eqtJ2aRvEj9MDWJWcZE1DFHL
O2tHvPgIm4C+Uh3d5IUjSmELFIMPRZQGnWlTiuUF5C6Mn9LwehIlKbcDu9WCuJAfqLlxHnW4Qskh
yn1GgzadTK91pdk272YXk3070QDw6yZ9iEtWMjn/aiSjBrRC3KnRSb5Q13IaX38wdixbXvihh+Q1
ioye7Oe/UQO5EbUqiXaVMxqAppdk1HwHR2vPWrqr6PUoYkoUKSbfoRvSkCQhwUMqRS+7+rqtw950
wPQ+uzleUJ+ZZn2nl7wNIZGlWTGeBA3QeRRMpSegv9IODPav9OefIsha4QI5czLVwZSOAUaV1NCt
DuVx2INdLj5PmKsgdvpA3enb5ZsnsMOEsytjrI5tWuPU6ry1afZSCjPpG8med1vIGZNlrDI8qnDb
JMXWWU3skdwmL2yeByuK7OhKhG4kWBLvIFuLoevHPTPJXyJ5L1WPl7dMYIp5eLq279ImYDoxT9+p
GdoVgglNfZyqWzMWVBRFS+GsCEDw+6bUMGa4VHdEd1UiOP2totr6cFTOZOQSJj8XiuoWS2WbfoHh
p2GvAS5Ocb6V/r66MgQr2vSX1NR1S1NUk/DD9T1mCADeBbuYR3ddc6XmSJxmj2o+OZcPadujrARx
ip2C+TYrK0x1sbnw4puyl7xZAbg+q4wmd/2nfMpKHKfljRnOMW4uoDrb+3Q86MFtKKrcbBuHNxm8
k7QaLTGninHksHpv7iU36ZXmlpG7OMxRfgpuwaQrgdyb3axmDJaocCgJCW0SJjY1vkqFoJ73Osz+
wW2tpHBKns2SniiMqIaN/GlO5My6G3/PU4+eMGro0XuAZrRu+Ju4gb6bNLu8CV1QXymSnYiUZvO+
rf4Kdx0mLU+1oGRXGxMgOnIjsdftw6vMZiAkzVW2E0kUCWS/r8Lg3jS7MgLQIDqNdlH1PIn6e7fK
E++OkHntlYA6nju5DjDcL6cHVbEr6wCMEHAlTLZZOgVmbfNvc/DNjH9dvn6idfF+E0CoSZLgTIFx
4UedspPHzr0sQrg0zlc25jy3NYsZGdDl4iroByAHdlDFTuSX2e29pKKcMdG1NFVKFXMmUhz/qCrA
Tuq5qwWmozaTN8azZ6Q/aPG5hORKHTmjEi9SHGUddpFZ5+42n0AranrxObOcyWMAQ9EfVuld3tZN
7/Ymk/eeSxsXaR8ixIrMn5K+q1CMMfxc8Sft+bKgzXhxJYgzLhTTFYYlw5p1VQjmnXNSYFY/3F8W
ItBDfs5FI6Q26hqxwKL/rjvU7ePPhYirdXA2w1RiMhUzdIP11P05DjidkAj/Gt7KbnIUJTQEDlTl
LIamAXpEq2GT1aZG/fyWzBJe51eN6Hi2XzCrdXGWI9VByIaHIGsuiu9Z4BY9DHbyYqBvy2A4kc4s
avERLY0zGtVYmhSMT6g2dbVtyN/nYW+peLBou8tKIYoN+B6LbuqkbtChFehQfsWM6WQ7vFJ30T6/
0b/RL5fFiRSdMx5VR7VAtoAXA54kJyjPUvnUaZ8K5FanxZkKZW4iI5H/ZGvwAeOi+yno15pn+TZD
u0rTYigbAxGCYE6wMr7ZYpFrACgR6OKMSYSJ+nGQ2UZ296+2j++26NHfrQQ57heB04+JP0udrasP
l4UIVI9vwRoA8wsECDRbh2PgtnV6nwyqjTaPnS5sKBOFcXy3hSbrZGgHQCk0bnoNYg2fAW7csi42
4KGDfdv7xBz7OgbQOJORIb7XJQmh8ETOZv0gHMARqQFnKZo0j9V5xiOilD0NUWLZ3CHFYl8+IZE9
0jjrUBsaKElqbNvgM/LfyP81JraEHiLwpjFkKd3w3H8pkoswpipKKYajgB30a0C7NJoOnUm26Q/D
rtEsW9wVjmjClB3FhUBD42zFDMYVjOqj0Dll02mhsq+Yo2gjmUPiZDBKaEo1FZlJncfh0UlGEknH
cQ2+6pt+81ADczjchZg5LrwodMzD5W3cUI938riDs+AdzbJEl4IcPKf6c6++qMIwl70RLq2JOymj
bcJEJ1Bx63ECeSjrMdZbW7qK9qyPXsjqItpC7pjSRMnGokGQ1Ll1Zsd7BntX7NkYoLRj9FyiXpIN
8/RuCznrvmCadpZGjLgloWW39ZOkgKJB+t4R//JRbajfWg4Py0PVue0oxjUdjT4PsmobIiYNkQAu
6JPKTJ3rBunyPLiVArcZHy8vQKBrlHtLGlFfY2gWzkIhLyXBxAxgXEWda4LD4MuYgzElRUMQPZDl
IHWnNIHXCH/2heFcXstWcganoWmqrBqKSvlK/Ry0jWTpiIeUh0Z1MPqbIg5jrF1on49trcGFZU1m
ojfpVngEuaZlGICMJ+AaxmVbvRlbpTAxbIe+kTyzFz8GZMhgK/ejPzzpTnQUUghs7qeC8WZUzAiV
+ZJ9nrUBIP1LNgTTe4wPs/6eYCxFvape+thmgDLhDclt9YtgezdtBrgkQIqpQip/jmkYVQYpWDn6
yrz5Exgle86e6DHzQl8ELrG5yJUwdjFWeyoZeaNLQw50/PxYqDc0uTHJ10IE+rh5vVjZzgCTgIal
vZdC0e0zqjWK+W14lyx7S8S+ua0aKwHc/aqIPkaUjVlrO3AYu+1jvIue2Jhd6puH9J+/EMGj/bYa
ZoVXewa2M7WfdWRjcrKLm+9hf+xEeYqtqOKdDO5cUK+Io2DAjml3XYTGQA2tiF1nm059riaUaRij
lAjLSHRKXLxEQykjtIfCh4a/kL0mCTo4tyLMd4tiyrjaOJQ9G9lssKj0qTrUd6FnwWQMXn6L7pv/
I00oWg/nfOchtBAnYT21ZeyLXHGLSpSAEYngHG5rDH0xMkBiIwfCTWEd1MHaXbYHm65jpW2cj02t
YKJhC22jeeh0nScrktOJbLpACD/Pr5HYasYA64gBRGflst0Cca/Y/6uV8EP9WjhMhTzh+FXMSGsk
dHTaOlMhmozZPhPUv5DFt4jONzpYsJ1BpGDDwvFHXX1RRXv1N3fzLwF8KqpRIqmQ5JzVUON95i7P
leIx3k+Wwi8forv0p/z98s79zc15E8kZ0KLqp6gbG1b5No6MDKv52fqNV1wneEBnV6KBTKa2H8JW
8iaOM6ejldZmWcEFxVL6OFv9VakD4K6fvVQFqSMIOUcz/HF5iZsaqILpmmGKYDibu6xTptE6e4Xn
MWI7pE8deE17Qa/f9jauhHDXlbTVkpsjm8D7SgAOx5qkWICcHtJbIHPtRDm4TU1cieOurpL0UZyy
sdYagOjBvdJ8Si3+EoAh1vcGFQyAY2KyECU6FwfwpRyR3/Nb1F1UtIWK6y7bmq/qqq6BoZISHvfF
aI2qVRdovslQodT9dOpOxXOx15Gi0vapa12nPy+rxXawuRLJ+YwiacEH2CDX3Hrpddw48Yk9aoAH
fJpvynOyV3VX+iY6uK0xK0teSeW0MSpKYwbaPJOKHtQvip1+Dw7Fz9otD3i6OeXD+NO8FcVi2+ry
trucdo6Frk/LgKXqqmF3+R9a513eTJEATh+neNIy8HzBW5WnARC02vD7soC/uWB/LYH3I2ogmXqa
QCHZvrHxiRRUmIx4QPHYg1f/clneltFQAJCJllpTMzU+RAefiZK3Wrb4SXQf0D/C5LE3v10Wsanz
axncqaThYtXU6BZ/vpOPi2uyjPNNeKXcjV/ZNHyJJiTRA2vrGb8WyZ2TZNIWuJ/14pO7+Ae7Z5Fr
OsudcbN4uNYHkbYzZeatPbylrMoYCEEXLNvlVVhWZ4YRzSl2cRlKt7P2pPR7sB10mlt/KgRcy+Ku
81iMk7HU5eIP4ClS3MS33OUa6RGbIWIEziRoGdtSkLU47h73/RwWdElA1xvpJ0ay0cXtqVd+XdaR
DSno6lYMTcYbHk3k3IOAzoA2lKV08bXxuyodW2DdarJ7WYbywSejQRlnAx5HE5I+wP+bktKY4zA2
zqR5Q2/PjW0ciceQ+XRvcma3eUFmCR1HxQ/NB7jIP93IV+kAkdIMJCo+gGSXwyQBr9icnYYQm+pX
Zvejb3eXl/jhLcrJ4HRDHmlr5Y3SOIORYOZu3uk65qdrC0jW6f1lUR8fjEwWoRRgRawX9uMju5YM
A0Ev5mj/TKH2VyEgFRWnuyZ7UZrsow3hpDHDvLphXV7LRkSjFoWdCejBrRMfg9FOd7Wr/ZLPSBe7
MhXoy4dLzYnkLnVYm9YAJ9Y4+USc0GxBpXpT69LVnJ1lS2AjRbK4g9NJ0Q2dITcAB8rczDrG4e8w
wnyK9S0GndXlk2Nb9c5YcevibrRhDUoUy3H7ylmSphgLEEkQrYYz+L2qFxjSwmRDP+leDl4K9QdN
oITZcyJqxxSJ4gy9NS2WWWXAEQ0GzU3ol1xPbFm76Zuv0ihyKhc3Tv0ITlOodTuUyA3rN6PHuPWW
wB0Qyfus67OobfJcXC0CxdiUaeLNj5yPKSsap4Rm2hTaIGFAYKTRdTnGz4ukeZf14WO7BVMIC3OA
+L5s6a8B5OpuNWOZzmraL68tuibmXIsTgwz5fxIKH8ObV1kWLAZGRdBszJ1Xo6l4spawULpdWv8F
LTadoAeLKdtFSUhbsrmBAM2FZ1FkFpC+NxxDnOf1mKSAVDOM4PfSEit3l3zBDLlgF7cEqQCNIwT0
8xbgsd4Lol1QaVaCa9W5xaE7aJrNWI6yp8nTnfArwPZdEUrIB6eJvVxL5J60nbEEedIsYGXvwVkY
ULuv2t2IOs/llYkWxj1l52AMm2SBoZ+tYh8rgx8tyj8F+uNWwh1SWCyyUQQp8hoN8SYp/rJo025p
JCQ5JoxiFfM5j0RGalMV19vH1r1Se2LNU7yYeIq1jS3dMJDZ3EmdbgYiPfFzv/0pmsbf8s5rgdxd
BpbhLNESWf+8OBkhWNq0r03yVFKByRCpBedLWtUw+iwvF2cKd0Zt2WNkV7loLZtGg2UZNKTXMW3I
PxzqjkxmWnaAx0SaCFVbycOcXIxu7f+HHXhLBdfCOIeCqLttx1prHTP3p8jXRWmNrS0jim4pmFSg
GGXk9K8Ol6bJDDo7kbVP5ZNuuoosSN1uilAN2DeTEKLxyGMSsAoaqUQ7ttSg2Wu60eZf4/jr8k3d
UjCyksHd1HoOzKbrOxiE+cGMbpbqd42cqgjkUbQSbrOoqlVypURwuc19Jd+r5S3w/z6xEM0wNbYY
U+ffU3qZToGa4KZ084MFpIKcnKnh430gCIU2l7KSw10VtSoyS21RFZWW6yT4kk4nPfrj8lI2I1ey
ksGFWyowX2q5gMeb4jPrZhweWNa+bb3wsXihO9WrrkTj4ZuxOcGbXtEBUKEhdnhv2vSSlIGUEsT+
8EWT29rKXkeZD08cO78RDeZubuJKGK91iYG3m5q1TgRI9d4t+scu2gs2cSvMWy+I07kyyhqzz7Eg
zLmAVMObrxWfkaAyvlfNjnNnZsRnNmpVrkAy+/d8tAxEfBlhkaETIMi/30owHlVd2hawptRmpcTI
pQ656V2MibiRJ1L8vzm5v8S9gu+snNKE7EKTjIhnZcPtX1BwwQM/dQLVS65ZrkTUc7h9dm/iOEUp
l3iphxlPYlp9SYovY3SvLF8+s4PgQMd1llEI5gcDZLyGq7ipFgaEX8HLDvuxsrsKcLezW6K9xyhE
Z7apLZamq5h7BVqkztzJahNNbYwyDaPwjv5QHQxMaKGNl3X47GMwo2YnhsFvnaorVUSYu316K8Fs
u1eCddRm4pzU8FMPxhGwso55b363UOkG/bFvijaWKf0H1VxJ46xXXZCgqZIIOCs7dHE66k96Xe3N
R3PXg6XXBMyuCER425atJHK2zLJiFV0kaItQHnIMoQEUJ9+N3ypkT9QZrh+5AEekoUKZnO8P4U11
BLjsMNsf7b1iR27qDEeGVYI+6czDJXQ+o7GrZXJ3PlIk2pKxbxwFeB7MzAS3sTMd6S50IE3QarkZ
h6JS9D9tNbiHQ68H4VwrxuwsN/nsMdDGcme4pnzUd4YfHdVb0TyfSE35ZoJ0MrQMtOBIE6GjqnXa
R4qiR/FDAbpf5ox3l3dzy8SAVAQNJ2CHVPDGfH8nqrwbFSNPQFgdLr7RtvsxGl01EsHEfyw4sDfE
Sg7nhpRo7MeGNdhhGGIG1N4T8RhJdrqTkUu01Z1pusRGx4kr7KrZuocqfAQSv5pCKY8o14YgRCAB
Mnvt/Mp9Puxn1c7AHvMEZF43OhrXtVAm2zX+7q9k8mWCSg1HgBPVC8oE1uvtH070ke5yf96LuFo2
D1AzVORNLV1WTO42TDIIfOeEpVjoLe5EWFZ29Y+hqV4fgH/JsLg7kM9K1LR9iKcEaD6G6WaUBI+i
zeSv+rYKHhxIl+gy9qwFvfWi2/y+PDaKE1+ZXnhgnEL5w/Q9dUfMHRXn+vnyBdjyRmvJnGKWoTLO
pW4gKm+82XpQ51NixC6pZLAuC59lm7q4Wib7feWBZkwK0zHEYz05o8eL9UsGMJfxOfqBNy0KmsJK
y1Z8tF4d52vTQUlIXEKgtsvvGU+LDu7xxk4AliEdRJaZfeyD1q9Wx/nXop5J2KjK5GiGrUdf8uXn
5aPaVvW/cjh8tq3L2yytI6R8Y/qQZyc1D+3SFOQ6ttfwJoPz2kVc1nogS7NjlbltRV4n/b68iNcu
vo+79CaB89IwDWYwWFiFbtOb/Fm1yVHxGaBJihylFx4Nd4kcdMQbCCgtr/PFZOabHmaV6uC7nbM5
aAZMOyMZ5jMgRTSp4AHS+oy8J3RFC/5Y4X6fPuKTihhDNutQwQ0b0dZxmF9ekYF3yn3vLh4g0NlE
d7YTIcWLtpnPgBASt9kEICKkg4mDbv9Dfc2muRgigHICNzIQ6Hq/e5qui2sMce5FiIGbGZjVHutc
YGQN1TRmChKOofmK+D3tk2fpewZhKBR7l3VKoLQ65wPg1rVgTjIEfp1uA9fRnrXDZQmCq8dHQUQJ
5nkOTYSQ+i+pb+2omu1czuzLUjaDrdWm8aHPiNmnZVaxaYUCiCd0/gMhW7mXD8ou/hLtOyFq1Wb4
uhbIWf92oEaLcT8EBy+zFzldYS+YISOH/IAuHdaFSG9Vga8THJbB+QBJjce+0KGYE7kvjV+5yKFt
h1pvqW4elH2OinRRQ4R08RPjo8/8MjkZ7vM3TPLaqUtvX4zQbnPB0YkUhP2+8mxp3Vn53CPi0Rp/
bm9G+SWbRanuj9i27y2JwRnnWm16dWSmExPsEt4XsWHnI/CoTd0P08wOpocKnZfF47/USs5iF10N
iI8KBbPphoXkrCSdPGcnMCohogv9fw5nzpapA7BNs2RkNfhgKBsjU9KsENXUY/1iHAu/ROY7/1p/
ZQY6uBY2gm9q5EoedwnyJCom1N7Zgyp/so6pVzvpLj2bXnlewLiS3ojSNpvKshLIXYGY6lHVLXg0
JigtmdpRArbHvDiCYxNJYcteqaQ+d+qsRyhb9Mf0Kblt7dphj1OQBih3C9xr6lNXFjwXmaX94NxX
K+OuwQzM8lqf8Ojv0MUaVrFNyqspcEl4StoHZI7Awb27vEyRRO5OJDM1LHVBmSm4Uv1+150aD+y5
YjwvkZJwlyBO4ljrCPPiDkGbEN6lV9GN5bIAPbDbh/iGCvAJtp3Bai85D9oNkRqDyJm9g1V/KW3V
XQCREQ4YhMXAKAgMRM3OIoVhW71SmLTvJb1WUGco0nM83uX0YEyCRQlOix/0KZQuNKIaayrO3UHZ
d6+dheLE4XaE97Z3lHvWK5qlh6qBVFD3dXAZ7mOMCy37LNUlfmUIVIMf/ikyReoHmBCnGU8R+aFW
n9k0SwbqrYFExUdsyWnoJDIhXM3Qj6zstcPsG2gBEtpBZuc+XN6VHE7hZtPM2zgvkd3dzdErO3q+
M85gzJi8DqklkRVkN5MXh0qTCtZtAwVwvtm0iuSk6XN9BMdQaVda6BlGajftd6NfvMs2YjMYXYvi
jETdZEHUpXqLNwcC/rOyT3eMzowek6MIN1O0Ks5OZIOihAoFvEwV/qyH3MnLb8CesanQK2+d1npN
3GlVWjKDtbljqFvsEcMSyNVew4QoG0oVta7+h7Qra2qbabq/SFUa7bqVJcs2GDAQQnKjyjra9/3X
f2fI+8ViUDx5SO5SVNH0qLunp5dz1kLDUhgXGmYtlVPQ82LKqPdDLXWK5ihJPwRfSaARXzXCEl0h
K1kJjDLMbE1e7gb7cvft7+BNV6PrQiN+WUEdwAGgmijIKZ+HF1tnSUYT+dF+As0dQp+o7r96hDpW
2yyAQJuo+7+OrlIqyf0wRoCEyHvHHqXaSZPJ6XXr++VjXH35abptoqGBxS/1BfdmEcZJnfYlAbAm
dlLz69G1n80tjOMju7OoF7il11zXN0ngZO60iz3qCqs8q9/RBHg3QMgxuMv3qwt5Duo6a5uNcjSO
9X5AV6p3Chth5AWb3r2s7+q5mgbWFC1bRgmXC/W0b7OoSDD3JAOWUCu+1NXT1DxclrEW4bWFDKbx
4kh7kmRxq6agq9RJfN1PUgPkrVnEx7JukwsxXF6oziSWjX7A7BvwmB9/zS1U7lw79okt6UdCdnuR
XuznS71gQ3U6NGghTLGfRclV3MqiNHTdGs7fh7N7qw2ayuwhI9zb38ztvEMKChDm4bpwc9/wLn8o
Fl3f3CmLE+QCvVbrco67GGOsU+h2Vez1ZNpXRnbUADA3Gdp/BgjHU0WHl2E8Aw0EjJu8PsCxlkdS
VOGwsfLwLgFIFCn60pGbWTCfsfahdKDGqCa6hhDJycm6tNXDFKGxN2vMA83RdVaJZKw5kq7ZRMaM
BBDeLC7GDxMZ5o5dki8Ul+UHmeYOVUU1DoEUPgMsIyO16Qz+DYbdURq+pfygneC0Vktu6K1iiFox
FDAccY6kNV1ado3BQmAJtN9jvlc8BnA+mlsb7+XNS7P6+N9J1Zk1LMRy7oRB9bYjRTCgwdpjkYCg
dpO+ZOsYwPTfU21eCuP8qjDspo+rHK9yHagUffrBroFQctmdVs0OJ6jjFgG2Lx9bA3sOzOFl0iU/
ZuiLV3rkXpawmqnrCxFcaB3AaC3FqjVs8mdGDcga8PHHxp1cle32iqStNaZAqgSIYWJpGliWXvur
mZmFlE51s5ntF1BIjLps4y8E21TiRu3q4ZnAG2edPwDtcEaoG+lkFz0s3eowjNu2N5naCqr1q85k
y/BXzOxjX5+zgUlGO8DWpHpTTR1SzGMaP/elyGPXP9FCChdU7ajW+tRuajSnGKYrksDWAR+QrwCO
KayEaHhrGbS+EMd9I/SjwiadcNnace7Y5ue4+jaFn9tgd9nyRGK4/Blo/XRsB3B1RwQzOhNgcfIt
1md8WxLUREQfiYurszFVRa6ixlqlP6ZoM8nUqUqBo66mDotD4ydzJpSUgPsrjxhBAmmwF3nFMUGf
XvU1DIumRxHmr1Ael3X1edZKTRDPgDcPfGOTnYy7TnIARraJAX0yx672b6f4YqSLVMUMrcCgFvYc
zFbZNx2w73XTD2JFYBVrBYrlOXJOG9dqWmvsHLMiOHa95ExU3Y/GuCe0BkJTXN3FRnvE4LMl+IJr
0QJ9Ctli0Ocm/r2OTLaJsjix8Twg8eeEgSMKQp/o93PmLjeFHGsT5olzihU3c0CBP97+d49aqsAZ
emRLZWlJAcqa2JEKf8YTyLPNCtSIPy7LEajCt+OprcdtWqO4k6ayU8pfwmn/bwI44y40okmRSVEI
6SJ3kEy3J4N3WcRa9AECiK1j3Qt81W+2GhI7ts3cRhcEu6C1vjMmPC4Gf+4fL8tZTYWWgtgfsvCb
srAzzHUTBO1n6RZ07k5+W2K33Lp94V09MZyJd1UulzI5WzZCsMiSFsrFxs6+7fexC4gLbL7sjWQL
0Ky/uGtXmz4oJJnAjzGAqcKDS2loJdidDbbfdvuLpzN/1Lz4IXjsN71XPcrXgOl+EKVgq+2zpVTu
cIt61oGbjcGQ5Gf3s3wEEp1Xfk2vOiwhbEDMd+yuiGBPb/UyXorkzjaUAwpibgwFK/7gzS5gebBi
GT6xuzj1RWWf1TC/lMZFjUYP5hAPUlaSoRhqQErbO+pN6WHC9FDcimuCQoFcDJEjzLZlFkxHOdWK
o23MK3pKNrU3p07zWIMuTdQ7Xgv4Cw3590ib4QuqLcMaRnG1OUa+7mOX+SganRWJ4ULKRFDAzSrE
RgzOYcM48dnNLEbpXMs1ltpw2XQ1W6S2ehxfkDxE7W1ofwyIMB9kdyD/yF4K4e7IMaojqRrQL2u3
HUwwdyXQ/W5TsJihub8Zrt4XT87ObbMLYRHDsrEfSE5Ygd12LD/ayT9i13JTJzSc8YkBO4i+lugY
2c8XAq0wq/RqmKZNqpCvNDO/NDVqFaYueKeui7FQAsez3niz/WUDolPNlRJ1Ob13StUzW3MzitiJ
1iMGtmBMhS1kAfv8tTJlMNZ9LdesUIz0/Yl1AZU9OJpfaL5CAVfRqkoLYZwBDimWSKoEhQqqPk5S
5CTdTh3e8eoxFjI4+7Mko8UUM+wvjT8HnRtqflSJkERWcwwMhcpsH1vFJtHrQzMTa2xtgvJwv52w
hB1v8347xGAjYaBT8k5Wd9aN+f3yXS2QyYeiadbMOCjBNF3N+pdCzSU3TdXSvyxkPcJqxEJv/WXy
g7Ptlmh1M4Z4zaFodcLklRfe9s64iR7JJsZ8RPweg1iI467IRknrSCN03nSI6N2PiVxrjSHInRVm
VW8i0kIIdymmNgk7SUNyKx8C9O/j2/Yr3VNPB/j+cJc/Gdv4VF3JuDsqT76yblD33ghOdfXbLf4C
7qKU8sYq7U4GgiHiU7q1PoGJJNj0aDKpm2QbGpvQB43lZaGrvobqI9vnNPBs4Gx01iq1adBI2CjF
HTale/umEDGfrKp1FsFDISk0iXAdYy8MsKAp/VTTh8sqKCIBXHCK2saWJorQDlhQN5s9ZaPvEAxz
t/CTjeGwoh05MeoYzO6f5p8ypqTzEdw8wg/IBL0xoYWmXOBS5cmchgKABP+bkttK98m17bc+dbX7
y0qvfzcUvTBVLzNwgtexZc4Vsy0lDGYE8kG1H23ZVy1By3j9WP9fBLbBX4sA5mGDFhRqKKRxq2qv
JafLKqxnvjC7Xzqo/Ny8TfDYG2JEEfkU3bPWUniLdWJHfmbkSbEXCcHrVnu4KKaBZwrIfMTg28UZ
QWeQBCr6PAcgLDjJieFRZvvwSgwNuX56Z1FczJpCK5X1AVmUVIPkoqebLrAFd9gfDvAsgwtZPRC/
iipDyLKO0T0eDgfwB7aFqx+nLZtPLv2MbIxwK/hs7C9/a+VnqVyYipt+msseRa/Ks4lj+N0TaBIw
EpptLDe5blLMwDIcWdFkyfqlw6gXYS+ovPLmUseFHDQdXi30C2vsFht0B9luHBt+rT/Qh3cNfsNG
fgvk3DmfMkCtUwvP3pcRX8acAKJnA5MzyTb+UXy8fK6rHr2QxmUk6YSSJcIx4CnNmzn80tBvfSWo
f63a5EIE+/kiJSVVNEzDlEybuG07b1Snzkvl9stlPdadbCGFSw5CGxiHY4kqVO2CDw2cKPOVemP6
ihufRDm20CY4L2uzeEDFEv0mzX8B1r61roNdtJe3uTfsLA99NIFy7Ju/Mf6FcpzLZWUfJJmM1zqr
Y2MkGjS7xl3p6YdiK7nCZhD75m+kmQq6/apt6yAdev3B7NYsRt1EG/6XesEeFzUDQgqcHAmk/V2E
K7v6wlzI41w7JYFddS0KpJSGG8t8ymuPWDdh4zfqU4xpg0REOLleWlpI5O4xkLQ3Pa0wdp2CB20j
e0fG6ZtsSm94Hj1w0r4LLcM4C+Rx/7MwKTR1rBgn7YeC7upIkKuuP5UWArhsRB2KYCwillGdLH/c
RwdyX1yzGw3bN1fCGLXq0gtpXIzSQznTpwbNKNlPIwTj4SnZRZjQiDaaBkJkRs0taoCJRHKBKmqr
mFQkQmVzjnV/mvVPrSnZu/c42kIxLlaNWtiVOsUOPkaTJsCUk122CbZ6jVXTv4ItXM3dFvL4qBUE
Qau0eEdnZuc1oMnRlGA7ttpNOFtuISkOpfLeLGcP9fvbKv0gUFckngtkaWDKIWHYKsNG3rCgSU/U
N7E7P12JLlIWNC4EFX7eoAQdOTr0MehLy5OpuK1q+6n+2FPqmN3jP6rFBRQjnqxIAWjLS7ikVxgS
2c9IxQEQujPuL8sSxC5+RSYphhhIlxqKcFOyySXqhZLqWEbnpuF0Av4lUFea72osAqxdf32YSGJl
DFbgtc8ZTq2n4O1WNaw/eJKNauP4HQ9I9KAzPzpFs5Ng0r1y45sp21T71jf3w3ercECAtBVNMb+s
mb/9sLZh4lFuEpQcXt8Wkz6PmRVi5n2kbg+snJ8YEpOxIvrCkXCdzrtBRW8Nb0kEBdHA1mpQsFTg
pQFznWE5vZZdaHnUSj2YfZvebcZn/E9087JzfKPdQgIX6capy9K0wDzGUDvzrQWsdTo6xic1c/Ir
plVwlR7ixBGZ1aq3LMRyhxoDwMNU7AJ3U7QzzcSR9GOA5h2hbtUHIh1Xo8BCGBf09FYBEemAipHm
549Y6PctN68dtiU97Yhol190oJzhMvj8uEwossHhSiebTv8qNYISmEgEF9WULmiSOkQQ7+IApA8g
blMmtxpE58aiyCXT4NKkAiQuAYDy4fqp6ir2z0Z7YVcp6V7XN3YiwnISmQQX1KJKqQuqo6ChKz/j
sMTK69cIe1xJs89CwQGKNOPSI4rUFtjAeOZT+Ti3V6Q8Rc2XHIOXNekBe7R9Rwg9mx8P8GUE1ZxN
AS6hOXKD8vNo3JrB3qL7qfykz8EmakWjb+vJEsBZMdaETZ032CNaiyZfVKBvaRxfIB7Q1JBvZ8Bm
vMBJuJfVW49Rv4Xx8w2hZpe9liG7tazwJg1SIImJal3rBn8WwYVBXS6qodWQXQblXV8c7PDYjv6/
acHFwc6QNGBfIg5mxrgJ5WZvSeHpsohVLbDzgtIMhn9R8X8dzBVs73ZhmmIQpL3q4+eqcW1zFMU6
kRAu1lkhsTulZdUfP0aX7gCcBj85Wo+MMbh4zL3+A1tWv6zYasXExEWNhTCsC2h8kqDJYUV1vZo2
RnzQDiooY/HawKCJk/SO9ow2EFrZIqEsyPHRaSGT9yo1VLp2kDXsj4+3KbmLLNMti4c+TEQnumbf
QGgwgANICBIALliEpTU3ZobE3LxtvrB+Q+h+wwPuwBDLlKu/gPpeu64AB6xiCk42sXzBxd3asvU2
pRXsZPsL1CPfmUAQSVxxbXXNWpaiuJjbgMt1pDZeVca8A2GXE1Y3eSAMR6snuFCIO8F8UHKLBqC7
Y/sQ83W4SbCguPlmn8imdurTtEuEaQ1z1zfWwYZ1bBvjBaAMee1rRtOGna1lbNPU0gFn0PiSN55C
5GxgY8r9WhDiV88R5TMVg/VALOKLaJrSUNmqMVAYqX4SPtmTn6uCKtO6k+mAkoJWRH+DFlIlSm+o
HUi6bJvWDjpjN1EDbFSa3FqWtDGq8mAa5K5P6fUkld9bY/K1EYv7CagxJMW+v+zy6wr//mP4hRCa
hRkZIlB1NslY75LeMJ/iUNK/GZ0xeZdF/UFxDOOowBnXVL5cQ7ock1l2h5fxKd93EdoQwT7ZzD45
FIqD2U3s6IsgktZyEVM/i+T8ImkzSSloj05ce4/+jQ6q2jm9iiKMTIkItlaLbUtZnHcEkp6RVsNI
EwNuV69TRM+gdBA4nWbfgBYIfOiCA111jrN2fLEmisJYqjpIHA7DTzbzYLnBDsOp6oZVmEWD/6uB
eiGNu7xradQSW8Y0dG40jj5+V7A1Yc3XXSBo2YsOkmdsNKn9v/2usawSpxq/FuSUmqajtN9HC5AZ
QfI85MGB2MamnLJ9oqXbXhFtiqzGuoW23CWvmQBGa6cCABa0fsLs067URetKq+kdnsYgADOJrQCE
7XVwswwzLYiZI0/Zl3sGRKDsW4+h0SRYPdXdy9ay6goLYezzLqrbQASsisqMMQVuYCcq/RyHitOH
gyO1101ZCy5b/vQM4JsriNgyVrGwUsmD5nVGReJCtwOXWPNWqqRDmFKBPgIRfLpagxcVa1BW4E46
PWHE47pXBf7Fx0ZOiZdK/uLErKkoATUzwpPihyJ6IvOuIqKYyLswL4P9fCEjD20skYc09BpPfWbr
x2xuBG2pLTpjQqwe3gR4YZxNp7pUt10qS26UhiCI2RjDwcy+1/ZGEsUK0dGxj7dQy65DquIesN0A
OPvB4FElBEij4LJ+Eyh4fTj/KUgvxXMcUE/xtYPmzZicQ7LlMZTL9yRZvDjOg4yo7jAYo9luSn6A
n2DU/L7/ctlJ3xSpmAy0etHQAOY3bklOJYB7j00Ym9QbDgwrNAMloJ455IVnx8AQ4oToMINyxzVF
vZu1T7aUzGk3RymWkypoZ4ZePeZOEzqy8Umg3prTLoVwKTFY3SeSzEHgDge98YobAsSExG8PQKDX
vlnPFfZqR0GNYNVKljK5HKC3pKaWyxQEAX5ZsBTSSfGsQfpRbhgkVi7kLHoT1/mPyGUCVjjEL5/Y
ZXky2+ZAF2yvvcAQDVf/eaeck8Y/oEqs9xCtpJLbf2uZfvmWetFGISDP/ZsOkcBOdC4NCFNSyYGt
g+GzOhrkgereoL0j8C6+mM4FxXJqaTNNiB6hGTvq/NVWTkPyeNkUmTkvHxb8qXGxUG/LiowRiEoH
QLxY+uOY/ZB0zcn7f9SFi4SKntdansGtlPmY6HdBfJ2LSh4ie+P3nod5spUotWy3dOdtADQXa6/s
jVtMv2L3WMR5LnBhnYsTgVHmhZ7hxiqIH2T3qiJI/0T2xYUIuwdDViqhQTHYdymQBrMr2riXv71I
BBcRsqKah0bHPZghv6Tajab8GPvdZRl/CDsaeJhNrJXaLz9fXoG9pDZxH4Ze8Hne2i9LuebGxFOZ
YnjnvzNP/rLnszjOzhrFbBR5CiU3r8YratAHKmXeZZXWXeYsgh3rQiMjlLXcSCGiI7ljxL5i3Uba
Uzs9Xxaz/nXOYjgDq1RqmjKFGDu7NeMP2P51qvpdqrBaLqt1vcE/AhaRXMU5UjspeayNzinCeNNo
uykK95eVWUu5MNv6WxAXylQ1s+R4QnBW28pBR3hTKNSp1ZM9nsr/OrT7ywTOsriQhhVPPRxoJLkW
ayeMmNrF7o6xvazQ+tc5C+HsLJGUIAlauH+kFY7dXBXIhIxOcS5LWQ8yZymcqcVkIGpZYzxXLm46
LAwWm3/7/ZyNkWBoQHyGz9Jgn70CJ6PefaKNBIDqy3LYTf/mlgEPGd6iGsbP+WXYaeijKi4AvBLv
9a0KTBQdOwliMJ7Vj7IQwwW0mQS5ocVRAOagfVF/rskuFrZPmfVcUoVLaoKkSGjUGNT7tf7I6DL6
nYU80cUajo+HsqgwvB5Bf2uFIurreFMH9RiqrRq49i7F8TWg51DvKxfj6MBmEuM5CuVxmQ2wBeY+
CWzqyadqAjljiUTK3qQ/h+fBZVjvokmRy8YBKJHX+vVGGXdl3aLyDLqY6tjuyIENvotwIldD0OIY
ubDQAVgDRWiImXJtUxRfQvKYhb5WPEvKw2VrXzVDBXxg6Iygx85T7URpRqy47ZGJjleB9bPF1lTx
4bKIN0XElyC3kMHFn2pUk1ae4VG6w2CnkhOD22QQtx0W2tNdEToieoPVWLSQyMWioCjqok5RaOhs
XBLDR0MTTBKv528LCVw00jup12dLCVw5Az25DDa/VL/Os2xXDEBQimfXBu4KOgxOqI/7MjefytYS
DMuKPh2XdWmdphlTo1Ovyb6r0pHgBpEqQTAUyeCiFImmJAMFJV4nkvQUxvoDzVHXV6P3xHZc7IAA
kl/i7mu3iod6nqwKr4ehUZ0g/TSJJoTY53gbCX8L4B9ck6b2wKDIbNdK7c1kP4FXypHIPhB1t0Vy
+HgEwEJlZg+7uh4PFCjmFRBXmoJuAs2/7FWrJn4+Mv7BhaEYkNKGte0a5CDTQ9ALfv+6hRPWWMEK
lwUM8dffpIomRUOBnHoa5qG7G7YgFW0AyX7o7sRlrj8E8rM0ztAQhvKhzjrc7l7go4SytW+UO3pt
Yu1wupIeO1FjbNWwF9pxV+PUa42W63hLogd3Ew+5b4PcBwNxAv9hf/Zbu/utlsLdh5JRWopR4kWR
RyMmMynQH+1tpeZgx1HuyhnwQlL2+bJhvJlWfgm3Z9X4zbYojYco7Q289t3RlbA0Yn3SvWqP3ttR
WMhgRnBJP+4+jBNSVZGM+zfcR0/6sxyhcoLm8/cwBcM9m8uSPmWPwNP3RAuq6+Z/PljuhgQdfD4G
ERwtatunPo/3apa4/3iQ7G9YPJ5Afys3Wa0BqPMEKlXMa5ZXwzMb1hTP8K7HjbM63IVVowlQZwYu
/G78DChwICmr4F3w5/aTQCd2Lpc+GHdvjZqRAmoYpaDm0D6XIANhhHfks+r/giET5Ut/iCK/s2l+
A73u7TmfKxhI7XbocqFabnrx0+Cy4WEx+s+6V5+lcdpFGqK8XiDhJdYXihHsigZYFwkFhrHu1Gcp
XGSUsk61SQQHi4LhrkmBmxjNbquhu66VjmQHN3aqCUSKFOPCozz1ZpCy10JdnjTtRhkeolKQTvwh
bpzV4kJik2n6ZCWoY9fPhK2/YF2vvGJbDtrHbnfZDJnnvLXC36L4nU6NBNqcRXjLK1J0jfGRE4bO
BCf2hxvlLIO7iqNIr/spQIamJi+zHIzBa8Ym8aG4ZrTcNjzgslJCiVwwpEYQA0epwQv41CNe5Nse
AKsatrEYUmi0FU3Kr8eMs4JcCCRDrajdMNvuXOkOUa9lEqJA7muikxR9LPbzRRislbRrcsOiHmrW
H8osP2Bq5V3531kVLvzRKlPmbGCRtr1NIrft9oJPwz72JYPjAoM0gmQ5ARO2NwPsEQDyyC82ZYZ1
gr+B21sPeovHAedJFAiUbZshDMV7BU2uCmzwtace2DBWvhGFWPbL3qh2FsaD8Eso8EVS8pKnWagj
97vx0OwV4ZN0NQItxHDuROpWGQoKK1CwLreRrJw6iqmPTjVj0EXwtZijXFKJc6QoAtl4JuFROn6j
XxhjFdv+iC30fuq/QNxdD3wL1ThHMhIzHQMZxmE/1Ht1N16xnU2AdYMTW1iSEanGOZNNM5VO1mSC
cg9cXDm4uGZ/PiV7tmGIAQKB3a/eVAvNOL8qyjZE0ZT5VX5n0q9B/iRH3/roY5PGgCMSDkCuRoqF
OM7LKqzj2TXzsmxy5sgxAQGOPpoPuD+/xvshd8HQKrhJVhPQhUjuLs4rtY+CkRWAssl2UNJ3wRb6
U63DTTgF91mWvac3tJDHXcSoyxA5MojlWvU3KseumSSOKaqYiM6Rix/o1P0vaSrUQzF81EXzbAJf
5ifISBkDulhFeSQfu5taQSjskw9DGwouRJEYLmToat5HxoxioGrt5e5oDFdd/3Q5VIhEcJFCiaRZ
TUA67KbRfTM9E3pqRWzlIhFcdJDHeoioiYxZqnYJ3WY29rlFAPAiGVxUsMo6UYIBuUpaHodhb+lf
B9FuukgE+/niFp9DTdMbBSJ62w4cqwbyw1y4c9kIQs56FnT2EJMLAmSc9bzMkR0PB+vE2Dcxbmo8
zBtGGiGGkxSpxfl/2ZhmqYWYWgKGoBXsq0+59K8KcS6v10naTxlGVuiTefsLfjj8Op6Ka0YWUXwV
zeGIsgeeuw1jbClwECBP0//HXhqBDKzFc7raiiva7HNcuGt52DgDaI9JrQ8ovCiyO3U5SEy/jokz
mqL5MsGXsrhoEGDCog7b1HZHQp0sPBp24loiRxJETouLB7Y9jRJWHrGrP13P4H8VJpIiLbhokAAO
uJ1bPMQAZ+u0+wjDPuRrectYyKsIU6OtrxBP1FYRfSMuPNTFPFUY9EHXoT8M6sdRPtDwesCCzuVg
KhLDhQitVCKzj5BJZhX2DOub0iqdiDx1un9ZjihEWFyIUKZwht0hT9AdthrKOFhG1AWwHAomikkI
07+eIzAQZ6DOqoQviFUWvGms4FChigZYd9NIewyHgnzMkUQAhuv2dxbF2V8XkaYAUBv1THpf5S7W
pgXfiF39b931LICzv6geJIq1UIx81dOGjqU7YUlaK670+qruC1/pgf/xrv6xcpbJmZ/ddOaklgFm
VYB4AIin4BCLMpI/mMRZBmd7shQOvS2h+KAljnaq9/bVCyvPrg0ZWJAXCWld/hBmzxI5IxxJiKWj
Lg5R32732efCNz3M1GZ7tA0P2Vf69bLNi74bd09h3Ce3ExM2GO97thbkZ9cNGH9F6APr4emsFHdX
TaRVSarillfsB9JQpy38WJQQ/eHkLIw/A9kbpDFM10UqoaqNLDchnoLG8Rf3iu2ZR92XwSWMQYbN
5YNb96jfwvhSkU2TFl8JBzcAzDkkn2LhSDdzmbcudZbAXUypbET6DOBedzSoY6jlNuqNYyN3V2oT
3GvA1A1VeYchXGey8s2cKg7pZESPSeDZ69H3/GdwocOMIksrJKSykXSdR26OlSBiPlui9Yp1CzmL
4QJIAoj7yJRN243zT6a1DdRvrWh+TmQgPDIhjS1bwpZ84LK5AwYp0u/yXecyNM7AI4L8TKQQFzkA
uRxNUTzamFs3tphsCcvAnUUYGCIr5IJFIZWyMqFs6Vpz5/RZ6BSl4CH7hwh4/jBchIhkBcwMrJXS
f2MEfWx0IgFr/bSd3L/BhhUdGxcpBqXPJPgWOg616ozzfaZ966igSy46NS5QVNYEQ4NOLqX7MNvT
93XxQGXwKxIBl/B1JDLyVlcnoG65dP48W5+qKHeUQcSgfvmkwKb8WkhXZqSLARzmjqXk0voLEJRc
Kf7xL2FO5wdLlITmla6hZJjRY1w+UBFV5+VPocuc27dm3w0mq7AaQb0vitCrmk+XNRAYMODIXp9T
GJnaJLFZnPx5euEOYhtwoAZ1Wg9oBl7p97rgblhP7M6fn3N9bZYUjSr4Mkj7nYrsG+kbNb62hWf3
p8vKiWyA8/8K4605mz7zsGIX23f6j17YSmXx/c/XkC5z/h80cqGYKfIRhpfCsOPGnYE1XgYtkguJ
cC9fNrrMef+YGTW2nFjRuKh2QwcKMFI7gy5tu2AW3GvsV13SiwsCTQSqddop1FOBsV3sAkXx9B+6
RR1du6lF7zOBmfMbRhP6f3NrYHFgQH0ajHrO2AuuG5EELhrATf//dd7dK9p9OvzbPaC/XK6L7KrV
ihnrpvg0wyZ8rKJN58+yI3nqafSAIWj+RQF81RgYl4mqY3/8DZPejOZzEFjIPCZ1i4acU5DrdDjG
jQjMf73QvhDEWV2mkMmoKwS57jB4DDZbvwlv6F+xD4p04qyu1aQqKEpUoUrwZlPpBvUAqQRct2ha
dDUwnFXiuy/ZHDTmzFRqiieV+hkmvqbh6R3BZyGDMzlSTGMDliV4ECon8TfUAhxTZNYiPbjsszOL
JpAUFE5M+yt2VDeAiFKbUhCvRUK4S0iZOmp1IXL5st6p+r5qnoV6rLrn4qy4S0infa+RCHNEmmSo
TorJEC9qw1ygyOrFs5DCFF34aCCNihZaqGwTtfgc0uAIOOlNoKiO1tlbtRzcywbwBsf/ZaRnIY9Z
+0JeHGV626cK5uNetpNA3ozR9xeovmiT/yz2KrAB69Gf7i/LFX0v7krKpM6Kc80M3LA3XaOwNnqy
q03vspD1LwZ2AsABWpbCwwUUAxgUBxuPBVKXTpH1DgpolyWsx4KzBO70LAnkJbGGWNB18vPc5Pt+
sPfBbN6OsSX4UusndhbFnZgeAaS/LGB+RZ04dojcp8RFJwIhEh0ZF0eVFOWzVIMfFcZzad0AnOXy
gYm04IOnZeY0JfgkI2pkVPak8GOWisbUmLO/yQvU30fFgyjr2mQ2NkHFR/abnwwlgiHX9rpjOIyc
x3aFrA2CU1O5MFpXdRPU7MUTX2egBcesOB6opmN+br3AUdwaSGaywIHYQV3SkYuqoJGXNSXEXc7G
xcnO2DMahfggAg0VfC+eU6tLC1BeJYPNRl0Kcuw0z5YFfU+BD6nscBcRaAD4r1ozH8KYpqNpz00S
eHYZeRW1Bd66/plsBcmIrTBc0teSoqIbGTlM4JrWY2+54vLVuuGdBXCqlKYq5ZiVCb0+iT5idXer
IatSUqzxB8XJatTPql45gxJeGbS5jZPZG6r8ECgC01i/Qs5/BfumiwM1GzNC5wUvyimPnab6oAX3
ddM4Jt2qgCl6jz+fZXEBEBAaytyO8GcGnD+PvZtIWLzuRPmd6MtxwW+uq5KmBV4wdbqt9LtsFpQT
1s38rAYX9my9G/WJoNJjqf3nOs3vajQaHU2OBSk4+z1vvfYshwt/syxXhabjuKr2g9R/VnpvaI/V
dQ6zoLJoremyUkA6em0H09yXascqS6qCR6UnKz9HQ/D5V30XWPhEB1ehBRSX1yLMPq/q0CiwOTc+
qH3sKNKhl07i9H713DDBjxaLDOgzHjGxtq2izs0Yw+9gKmaIn5Vv7OuHyq96r3U6MMJD9hVeTNqN
qGm6eorYvjdMYiI68OAVbY+ZGtTXWRp+lU5eMm2j0rvsROtrLJYKDj6Qm+oqz0WW0qhXUq3AbhPI
CzFDNgO/NYvdfJeCwxd4Xx+te9HawppHaTqw3QEkh31EHm1ECSKlGnrs1NXG/TgfyeQLdGLWxZv6
UgAXGaZZbjOtQSbRhbHVOmE3dc+tPWqPUTrPLiE9UJPDpEqeCqDI3A6NNN4PpInf4djAsJcNoltg
bOQJNdMy6dS5x6t9lA4duaqCW0W0n752kksR3E0cKnakZuwmrqWjWW3Ncis4ybWrfimAczKSjCEJ
lBa15w6wzwzOPd12J+YF3YfMZ+YPtOn6ZnrMD/8dwJi9D5bCuSstLNpIsaoJCVsf+UNXbWVdhK25
Wt4zZCCWEYDVg1aDi+5UisaMJCXGTW8j8LcifRqv5Bw8FFUB+2dFqsJ0BIfKvgpvnkuZXMQ3MEnS
hRpGXCuvf6a7Dkhi+Y5gBwWw9VvRSoFQQy7uZ0pYyAbFO7s7dF6PfE0CFj/dd67sxh5uHUFYXguX
Z+XesFFQAEJPzQSLqdKHYfyU9Tsj+lyWN/NwzArR9IVAOUA1vL4EYo3agyGhFm/v8gjZL1DJtxjv
3sQgSctcGdDyl7/dWn4DtjsgpmmKboJ04LW8QW/KLiignVF8B6WoEwYg8C4+pcPjfwbWZta/FMUF
MZrqtOmSwnY1X8XKKaaAYt961PYZ3sXTLhNNUq1dp0txnCMkkS33bYCCZoMxx2J27DZzWmD4xYIT
XAtZSzmc8ZNELhUKSF5X0iJHzj4plUCA6BNx9o5DK4gudbjQkh7AmN6QfrFghGHuEP3usjWwr/3G
kc/WwE8chvlM+rFUUW+WP5nSRuoyxxTN1grOy+Qs3JY0udYSbMTJrfIB49fHuv3+Hi00QlSQF+BG
5mO8nGGT1Zxsty+PgXJVEsChvmNm0iBnEVwkl5VhDnR5MLEWnjqt9qFKMKmbCD78ugWfhbCvtXh7
gKC2aBoTljUCvtveVd2uVE6d9Xj5tNa/x1kK55Y1CARjJYIUYvndeKp6AerIapt5eVa8I1aDWjcz
QsxwKPdAtgQaW+m1T4yvi7qiQu8bXodfUeasDueOA7WGHgBmqBl86zy6u01BwmQwMOvieiMjgJqu
JFJw3WvOIjkHjSNLrZW6wmD6LnnqvoRYrQtcbc9IEskBSyW+5IogVwUieXzC0KblFJjQMjG20ejL
/0fadTXHjTPbX8QqRpB4JTmcoGjZsrV+YXllmzlH8NffA/muh4K4g/3k8qOrptVgd6PR4Zz2qJnv
igW/tRKfCVozWUBIhgizy91GeVjYVzYGl21PpoaQ7uEl1Bc2MO78MLzXhs9Fd5AiHm3fqBqQYihg
8gEYK8QbxpQJOysoIQ4ndrKeOGFQ9Jik/hQo+xa4lSA3e49SZ4GCUnMaJ2MbYrwhAXR2dUzSx05W
JNuKDKZFTWrizqamCLivWn3m2DbHI+kNl83XMdqPreNPxrfLqsjkCGEurvGYbyKCgraR3MXzclVZ
vVdH+oNNjQ+XRW2Zwlol/v+rYId6b1sPA/DLbHIYrWO+lG5IJDK2Qt1ahhDqFCMl45RagJlLHsLo
IZLtR22GOpPoFGT26Aw7os9Upu6wbn7BHOQkPc3eeoiOi8cX2WxflcDdbmqzEibYWavFM9EGPMe6
6VuFPdFcYscvXVgxGzAJsCZ1tBthaULgpm2GOU2GCtxLq/u627dXvDDa38hSgk0fNR2UEgHkAlxL
ER27oXE3NTZG1ZxHhkui2PExP/RQP/Nmav0+GLmVPBFnoLLrJtRm1CEyjkYy7CvM8EwDatq/9ntk
7rr1pTD1YusE/6gjTuIxM12m2ERJW0HBI/1cdV8u+85mx3YlQJy+c+a8KtB8wvnVWFcyDv2BXA9+
cm+AXlb6sbY81dJM0FWjDmCgVvXaU+dwHpyhQfCJfpI9GHSD/KPi6fdD7U4BnwxWUWFZJJfRViBC
DwLAJ4SA6UPEPxlLuwwBZY4cuPykLbdl0aBlk7opk0SITQ9eCxIiXkS0uaImBIXE1wK+d53sR+BK
7ebd8EnO1SvTS4h65VhriqrD8Js6czv2FatZHjEfmAyGYvObrc5PiHyzFcOXQ8hpi7+66Gi2T9Ky
8vbRAVjK4WzAMHbBLpixZHVeo0Sq7unHHlaY7Jtn1FP2KSCTZRO0m8EJ5vdbmhD9nGYys3CENHaa
/c7VrsxjdowPcj7FzaNbCRJeE30ZYu01Rpk5KvZ6xyfty+hw2X8344MDNF/UEB36hq/XUZMQm0sz
isvhidSPjfqewt3598XwkKbJtFgTx+ksfvQzqrvJQ9NIboutMsmqtiVC8sc96cahggyyHCMnKOle
pzsr/VCyr0r2+R3ndS5EWmKOb2BvyU4hqyr9uA3AZ/xnvy8k9EuUk7xgKp5ES5DYB90J/uj3xWmU
GCif4LTG984a/TExlw/E/nlZwpbRklXSKxjt4DRFNZV4AlMjdmdyIvpPK5XkHzIZQqhkSpE4eoeq
X6F6tXnjDHumPl5WY8sx1mrwP2GVFHYxyDQqqwmxUZPv+tzChKojsdvNsLWWIYTGYUyjGWDH1G+f
OQ1CsQuPdQFoeSydB+An8i9r9C/v0/PrQEiqhqRp8g7vA9+8URnkAWfGS07APNgDLHEBPPXcuO9g
zPj1LD6LFVxmdmpjbFsVlZ39eM3Xz60bzl3VeolvSuxCeqKC+8TYEsmiDB0Y84Y/wVHq860duQtd
Dq8gW7razB05DrpjARhNx3PotY0s+kRAB4iLALlca3gE5CqVV3jRtZMFdP+f0kd+k4mJ8UqkWCZb
AJmfLAuShIl5NdD65qv2gPk19QWmQFZ/3nSzs35ivaxtrYJoI1+dVnZEORrZyZS9i2RnaAuXabe0
4aKkCHjG4Oaxz70g9qlHH53BLb8ZHupPR4kf8J+8dIZChFJs21EWEzEQY8in/rpGnbvHiCsGaSu/
lb4wZIcoxKoMkGNZPuASJ+SqsK/19LFOJGbP7eySQkKsypOB1cOEFKucyl2RuYUSsMWN9MStE90t
DOCUju67DtE0QXSgg3pH5P3oyjFkqobvNgbZLUft4dBf9IUJJ38faiToBn9LE2LI2AEAruOrD23u
6TflkQuMbiKMwAYcehNbN39J9Nt2tLNE0be7hPSRBokY7+i1H9Vcuek8IAdz5/K0hPexswuXb3km
uRO2reW3WLG6VteRlox1oYBp75HQH4NyMmSzYdtB8nyYYqmgBSAWISaQsX4FSeMA9p2HCVsk/wVg
QipNcHBWl1lGBxinvo8azwiGff8Fi3S7fvJJgLWpSWKZmxc373aCotCkb7gpazrMhp4g/6iyj90I
IGDZNbodPs4ChFu7ZawlTci7LofkNjk0+2SfXXMss//C7vAvx3eWJlzajRamhW7jjil+0o+/ODbZ
vf1V2ZODHDBo2/rOwgQ3K6NymTQC1fr5i2N8BCK4my9PEs+SnZ/gWeOoKkulZpjA90b/Hxp1Hb04
7I6eZPgmEo3Ecf8CyJQ2Rq5xhQ13S0y95LlUZHMf/BO8Db+/T+2lRLJKFSMl7MPMQpdMocA2N5l+
rVUGYCDqfZ8AGTxK35HDv/Tzf1n4i8ms5CEOpgUhs+0b9NtCv5SR92df6OXOXgloh2FuiAkB9MBe
OOrGw/JhBkPhf8miJP76MlSzEjZ2g6MzB1/IMttDnkaBjVB7WSGZEfD/X4nQsmEOlRRjR5nq0fAp
rb1s+HxZxPYVfLYBIShUeWV0zggt0mN4Wg7twQIsmrxnzh3wkqkJ0UBNW3VkwCLyzSY9DiB7UYMc
q919jFHi1h0GSX9JdnBCPFBoZeuDhddupKN77jn5OP8AqnZXu8zOS4lZb9ZViOmgp4B0gtrinHda
gVltauBHZqSBpflvZyxOZosd5SQdbjOgE7uWMh76yHRzXcInsqnoSrTw+ejcTQA3CAFPr2PC/FuS
uqEhG2fezChWMoRvl1sDU8sC6k0ew/oWlk5O+hGIBpwXenfZGjd9aiVK+G6kKmEkKY9ITY9h3KH5
y9b0d0WJlRAhjkfoZ2hLhg4aB2TVfOPA9/EV3Ex8NluTVGE3YyymilSKZNNRRWwQPQ7ZQsFO5bdO
5htIbHPiaeQTySt3kSa3m9awEsZvsFW8KOzJidUJmtnlX6pxW+unVDZXt/mFLLwbsVmHwUux7ZAX
aONXqYO6mOPR6Tlhz5ctgBvsm0Bx/n2xzUALxQjDAVmQ0Zm7VHOt+mO88K1USTYk0cMSKq89mYua
8fkrOl5V0bHW3jFVTlZ6CJ8Cdd2FzTH/FFnlhsXiWuF9PtxU4fHyeW3Obq4FCY9CqlalxkLUe5wb
0LbxUYEvIwD3vSFQPnDutuELpucvy9y8M1a68bNdmVnX2rS3jQr73MGvzsmvx4y0ayJJuDTBUXU9
LkiZdQ4SVhQVD5xRywJFKgcblJd7Nn0H873U0ImDSVvhHBWraSwL960/Vp/AQFnmPytZr1MmQji3
ObVpRyeISPKfnYo9sdptpZgPm4e20oP/EauPY+aZUYURrr5/lm1TX9l1AV+2TQJZS2HTi1bChOun
dXIS2wqyB8XapdW9kUju8e1XxEqAcPfM4TRZYwZT0+6iW4ASnZSd+jE7qgAOYFeystEm3xlZSROu
H+DOl/qQ4QPVz8xTcDUEHMYQLdybBUMpRutyvpz6PxjfdjVpJVkwdXVa2mRieMCAeS+YvzeASKCI
GTeDT0/qYVDdQVYElHw6ER2r6sYSC7mK42MjdzerzUNVtofLcUKmlXj5gXdPjQkFGC4A0zBWngYZ
aoyEA1CCdQgP3Z1EnkwnMeiW0TKVfFa+fDbuXiTC9lnq1rvBL29bt9/LQBqlKgpho7JBzEgY5pOt
u+iBd3ax63WI/x5PPJ0oG/d9leKzpThCEMnzsp+cEGCv3W7aES/ZmRG26TkNSfcx3s2yHUapgkI8
6ZLadpoUPsFO+skOmn375Tm71p8AfX4a3OjL5U8o+4JCQDESI8zB6YworN6a9eAie3cvS9gOwo5G
LPClm29Y7LEqzTeb0YqnrPTA++STNvJYnnmXxWyfG7IkULJjXwT50us4bNtWiy1JnNty1wP0pAxg
Irc2IDX3JGCHwZXhn29eyit5wslpfdNVtEOiqSrmPZmsn6VRguatdZOBuBiiD6bmL1bLmuQyqUJ8
pjGeQ0qsoCS3512LbG/s44P8+bh9D6y0EyKzoZGelgVoNFDKNE+88q3fs+/kjgMVhp5suXFzOISs
xAnh2InaOi1T3Gu9/wuxIjyWB7r/L3gV/6La79fjiyGtLuyBWEU8EAwQs/2vLEfxuoBhLOTdWc75
7SMWLTraJ8PYYJK4xqp9hCENM/WUeS+xfcmL8aWht1Ip14EqWma4zaZM21M0RByimG6l6xiPTu9I
23vFMBM37RNP6QtvkeF4bUaRlZaCL/T6QHI75ssVXRI4eu2qU3+U6Mh/481DZSVDsHw1GXRmKVip
mDzng+7pu2IHXhzeAoqOxgn9nw+tx65kz8nN6LWSKviBEo+G1RbYWa/J30YSJNFDbgSXNZOJEGxf
6zFo3kYFpni6wK5OqbKrU0lax8/mwtnp6uvYWJpWY6MRjrWGYXzCcp0fq+Qa0AxDXHhhM0lCscQa
xCGblvS1Q1NIM/pTnH2wB0kNRvb7QtYBmpUFjGcUTxKsz7GctxxniQoSY9OFLKNTqtnSBzhU3O+d
H04GEt5vtvbx8oeXRSKdK7pyW1bm6S+UzG73/1uOHnqNB06UwA7SzOmtTo4NGjqs/tlYpUEEfy0t
zRpqonJm+FnrqifdA3ig26Dvnew77Cn5+YPu1l64C39c1vKteb8WK/gtM61lafXM5O88mj6W5lPe
SGo+Ms0EJ52aqsXyq274evegTD/ZSEET7+eyfthbu3utieCoyzzUSuUUJhgw9231JbM//NFJiV6a
V3QhrE5N315m1xpnD4y0yvCHQoQ6jFXZVhTrDUZ9x8fUWdyEfHfGz5cVkRyULjiolgN1iI216Rf6
aSmPpR1c/n2JSYneaaiGsjRdafql2blY1sGc5e3UyLyTW83roPnqc4vemdAyspJoMvw4cfNPWhAV
SCrz2k92CnaQpyfHNbw5vak9JsX2lynI/38VGCydtE6d4ABDdkes1q3ZvpfxhW5En9f6CfGgAfZH
jsUt248+L0H3wAd8pmBKXF7uSXzZ81emkhAGaoqqgo7lZLBkXVXJVW1fpeO7TJtaJiYlNIuIr9+p
aqoy7yzDT+zQSwe3S1Q3biRX6XasOQsRbDucxrzlW4r+7Ow1dk3JpzI7lrqMuOLtjc0/zlmMcAFR
y3AaQMAAts0KnLnZKfqOjR9zNfKBMHHZm2QaCbcQ6nAtA1mx6RMM9uamlyIHAXcskRGYbVvAWSXB
qGmUj71ew6hZ+SMf7kf9k1VJhki3A89ZhGDSWWICJiW3iN9On9XR0yfJ78tUEIyYzmkz25pi+Dm9
MZKdk3xtZdvfMhWEu6wtkYwyHSISPfvZUvot6b9c/t4yJcRrzMnCuOhxIdft5ObPnfZDt3aXRWwU
yV+ZrzjNq3VzVnQMXjJYIGH0jWfexgIwt2d9DTNsnAHgdy9jgpLYMRVutrTsMWNXIguolNGrO9/s
b2LLwUUqUU5yflSIAMoAMkYlwxcqO+ZZVuKFvb5XmCIRI1NHjABsrlnLA00eXdH+56jv2fBZ+9+X
9F5/KMH5K6bSqWkgJatusT+FecSsl0TMf7lofnsl5Qe6us1qo3FUphPi04/lp+oU3j9nQAY8YkbA
7/7OJdFM4j9UCAHG4nSTsuDrKFg3mq+lsOyyry+EAIaZ67gzZqSz9ASo0LQ4grnosvdIYj8VQsDY
0yrMMpxXrHyYm3Snj3SXGijh2uSaUj24LE2mkBAOnJn1ptarMGdFB2B1Wv90wiq9MrVCxiB/WS9A
q7y2A4PZIIuZYWtF963WDzav1gIr1Mp6t59rySHyP/tt9vaP0WEP6LWwXjXVIjMYbpviRxP/GMof
TrpvayBhk84rs/ve+fkn52iLsLsaIU3Bksj0qXOXtrsmebRky9aXPxXQcV7rBPK0LrVyJDj6cF0O
PyLlZqplxnfZf4CO9VrGUtkRCMcW00/YV2P6Oi3+5WOSXA22CESjgpHIKRNYQf+Md1p7tK/ij86R
+OMJDK0Ncs/ae0dj07EBhExtG5Mh5pvdPdvAWCErILP1Q8tFUf1GAS9XmGPbGryiUjiOrdC9Eif2
1M2yA5VUm9p+ZuV+2twli+ZZwOHQku+Sw+QuI1r5WpJg5cCotfsekBmclcsknmLoruUEvfMlbW+r
8prRY51IHtub4XwtU7j/GsALO61eGYBkH0EKy1fJYz8MbFRrEynt2JbJr4UJJl9NRZj2BZLTIh3u
1PR7OlhPSSjjJZRJEYx+LuuisEIecXWwhlBwN4SnxpFMKGx0KLgV8uYEAdA0XimvXavStZjqCaRk
OLPKLY92kAZ0x1rQmCr7Ksj3/zug/WuJwk2iaElfqgwlH0ryYKpyN2aKy3rpHOC2GZ41E+6Qlo61
Y064dItll9mfInIVXy/GdQqbV/GAnr8VTJa4bMaR1WmK1RInMp25Qy/IN9wqfkHRqvYWWBc49KM3
75K/skAWR7gZvPW232qKhc1lqWqwhFHD75T7Ln5clIPEnbk1XxIguFZXt7Y+NrAQa3ANHhx5OxxP
gGP6Lb/lDUApVLhMJcG/Fj2pdWMMDZ99mINfa8bWrfbA7vhYIpZTvleSbHDb1c5nKLjaqLd9YTFc
k3Wqoq7x7EyN10f/O9D+K8MXJwSJrk+KVcHw83o65qZ5KJbmqq3Vd+ROaxvkF8Eqs80wbt3aEwxC
0b5nBETEzRNY/PzLVrGVNq2FCGHDUMKlMTJ8ohxwfhq7bTLAXYxg6jE8RVbi/Jfgfv48QsTIxnoG
/hhe0OyEHqo/fyk803fAucabqIsMCUxmDELcWKx8aksdTzarcX6AbMtjc3M71Zbk2S4xchEfttfj
fAQnNvFDVXGTCq9DWYNFoogICGvW0TSb5WT6aTsHbZN/tuMQvAiLxHlkigjxoVdpZ+Z2YvpL+zSz
m1C6rCMTIIQDBs7hxWD4/M2uwIDyB8XN/fkAXtFwBwisEweJkKF7ya5FEQ+2V3NAX3fI1HuQK2s+
x0qL9iFIXvjCTrq3/9AY+Kdc+eyklF1FKq5i/mXQPyuVJCZsDDW9ij2GEBSiBUzKGYO1ccoaqgHf
juO5hEBa3zU+WLyYr/v1TRVEvozGeWNx87VoIVRYDWDdUQGF9+75VmMGVGcvtDzq8Zl8dhzuEl+p
XUP21pJZvxA0clUpQI8NNy614kMfavvCju5opUiedDLjFKIFNerYSFtoN2dD5U2K/kSHXLIhJ1FF
XKvC+zSjRYyPpwPiX529bC69opfc8zIhQtaugf0j1sYY0WK+qp3Im3+UNJYclsytTCFWhJjixfMX
V2AfaIGOWbBiDxc79TsSxKfc+98B3l+ZnilEjpkkNm0SrtNy3yZBnn1M/neIktciuH2sPBeL3FWc
MBQuFeO6oHeF7Pe5Y17IvsQJoqmnHWcyQc3dZH6dP0ZR6Gm0dktZHinzU1MIEajwVnWOcW+/fNae
s9v2qO+ynXPUPxofys/ZJ22nHmR5l9QehNhgLnbXpCghYTYw1YEo82sM38j9XyjpkXQSX2blQlSw
CpZTq+fu6vxN2JNuRFgw+HE5N5KEBHE6vs/K3FoSPDwWFU+prtqX9v8+v/bK6sTH/EzHsk34t+od
8veUYz0xnK5aR9ZakBifOB+/0I7YpMdzJl0yT8OYi5Ndh+qnvnz4oxOzhLCgRk5uTsWA+k78s3AO
VvJ8+ff5V73gRCIKThnqygB0V8NXWYlca1+EtZvZR6PcLWPhskhSjZAYmSXEhKQr8zqPdPhsciRY
+BiZO4Hu7rJOsqzY4n/FKvLEbdv3YZ1qmBZmOxNg1GHvw5ECng/FxJP5qkwpITykWaQODbDiUPT4
2Ic3Tpi4NJegQ8rigQiGks9W2teLgf5COtwUMVqMXYlpGnYdN99HOz4Oy0eqand2E+2X7rvljH44
f798rls12tXLRsRI0XXFCpsUeUOmV6456l6kFW456N6koyxMakxxuHMouXw3Zg1fO7SQRqAzxYCW
w9+GqfmA6SsvYWyvRGTXqjUW46fryMi9DGNyXVR+Az757rLSsoMXkVWSQRu1GYvVvvPYJy9vfEBG
ec3TiAUs0FWAF/zPXg0iGBbTrdQIS7waiLYvrdNUy0xJEruIEFOWDg2ekqfU8zPboXN5qxO8G8Bw
5tOb8XO8uOmBA0xK013+uxdiDRFyjjGPk0lpY9vX9+013/Q3fWOveS1QO983wLAyViJEmkGZM30O
oaTZfFb6H6GzJ075h4FGhDouujydKxtv/QJDH8caGCiRFozgreUTYSz1pBP8PNV8e4SAzqOEGIAD
FCIbBaGNpvIHX83SIC2aK5JPt4qhBWmcgnPPSMCQ0F8lYLBIqFfZy/uc4SxfCHU0zmy74aNbPaDM
5k954ByNm+JaA0Zb/zhcyR5/m7UUjQD4C3NwtiVODqnWZC91iu6dqbBdD4ip7Fbt8x3PTcgQXHb0
zdxkJUswGL6fGMcVEq5xCZrwNMjQrDa9bvX7wqezR+IATVSFzTfHSvXanLmR5hb1l8tq8J95YyGA
s6OGZTkcgPv13WemQxRSCyYZapWbTMfBfqxlbF6bR7WSIaSK8VCE46yYyLG6g63faakkS9hOuHU0
5TA4owPgUDirvmnT2UgYYv617Ton4gGG5LG8qkDRnPhRgEqktOm0fW5nkYJlz7hOTbPDBI9CmKto
j3bTu4UpGYXdvsxWiglfB/ttMWa+W64YMCkP0YndGScd21r5XgYLJVNI+EjVGDb5RDF1NwFyMP17
MV07LyQBcDMjWKkj3M067ccmDNEy+LXe4Bx5jiXfItq2t9/fRiwIWqaSOdRuUEfrDiq7z4jkRpQc
lVgOzBwj6Wc+oEixgDLWgHY23DD78B7HPCsh3Lo2qGRtdcI46lJ9INZTnz4VzafLIjbY4pArnb+H
CFMe2nY4AIcUMezZYd7sq7vhJg7Kv0cvOQIee3G550RowVyWu3l+poopZRNoWapIENE0pV1NrOVD
FjcOpmCJ1oI6aX9ZyGb8tMBAYSMkUEsE5SorsyeFinLC0Bm7Jk+veoYt6zr9quoy4I9NezuLEsG4
DLvDNA+fspnjb7H6QZtkrUWZAKGipLdzHaq44gEgbZ6SqzwA0LfXn4Zg3s37DMFA9kSRCRSMr09y
ldIM0c2Iv2k94I3eU4dbnZiQ2sVNurQMLQ7f1D415qlyMreU0YNtP+tWQriSq2fdRCNHt2oeog9q
6/KdMU4cp9jesisCoETuLhucVB43+1fyUHvGZC95AUKwDtU+/xtbQSbn/EF6l2uSBGTTi1bqCTfQ
oACZHyv3yPsXepio6VoTfWaObCqFXzFvEgTg0eJmpQSg2sIVZJSKmtV8bD2cjVvLOKXVfNLD1Isb
OuMxHkliwwb6B2LSSp5wD2VxSUb4EvHVU39sPI5+W11zhCjZsvV21rCSJNxGS5Vlho3Cpo9n8F1y
KHapH/0A0m5RuYBxAg21fdT+ksEIb3vW7+MUK9D91NF5mdEOaeIkIKQHKINs5OtfDPEsQwgXcRuS
3FBQNutiYDFzswe4Y+39arkAp0NyHUrlCdECmycMtoiDNG/MPRc4HsLA+sDp6BPf9i+72XZcPysn
hI7I1JW2iXGA1lL5lbPrsOBCQzcyJYWEbfc6yxGix0ALrQKnKd6dQJwg1DPS0K2d93SrziYo1qQb
7FHpTQ9lDCcP5rk8zEPhXT4v6dcR4kQ1xW1uhbAG9WSB9Ka/yjwSu2Af9iu/BG/Du+QRzeBs6ype
nUIYVNQRUxQhSpB275mnYpfsMm+5tb7yV24WyMxh8zOtpAnagRCsGnsVL9zeSRGOTpM+u9Egua42
nXYlRIiBmc361lh65MZF7LL8L0vWJd006pUAIejZaqgX+YLy8Dh+YaAbja+s7iGVPY+3I95KjBDx
HC2ysU2Fx57+NfzKF/qRRzzYO4BN/FxO6a0Bai4iY3WXCRWh15LKAXadDqE9uiHKXexpbhwYt7iG
T/ED5/oz5ctwPOK8ubTOir68q1ZXsdZTzYhDFAGtj8OOE6oqnrUrP/Ml4Hgnw7nYNkETyQTAFEEs
KEQkq+z0uuoNhFugUrbseeDZRiF5Dmxew0DF+keIEI4wtaGOZogn7qB9KIy93Xyp4ntreBgTGZea
TB3Bf6MmbUpsJ9m+01475CoHcouMNnjbn87KCE4bW53V9TqmhIzpS8fumaw7Kvt9wV+XOM/AdcAP
K4a5URCnFbLnskyE4LFknvWeGSNCgnbqzaOSHSVhWyZA8NWhtJ2uMjFz0j7Zd9YTeZnDjPbsrntq
EpenJ9jvkMjcdpvf30UEMVETtTHrGU2D6POwSw5ABIXbqE//DTZ5O+adhQlZClZj+5nw2qTmfGs1
rERWB0tRg/cN7xBHB2uD5qBgJsgBzelY5SB18Hv9+4j0ri+vIhlA3vbHOssQMqChYWDqKvDYTJ2j
6kRulD9d/jTbTnkWIMQYtVO6iORIFEpgUWFfOVX/ysjDZRnbqbdtgbQMcB58mvr1AyYEiaIZ14jU
tfHd14CvV8Q3ufF1Hk5L9ZlMOXJVSe9iuwKxEim4kQIQ+m7s+McJzL2zZ5/zZwzTHK0HjtlQz/58
E+9yL/n7sqabp7mSKvgWSHLmOOIrGCWo6lmdu6gdnjJbxgQmESO604jdVbRLIUaxHqoIJeJP6ixJ
IDed6KyJuBTpLAU21mxUvO3OOJWZ5ZoK3RnU/AA8bffyoW3ZuAM6UNPAWIn6hhy4K4skjerY8TO7
vp7D6p40sSR3lIng/7+6titShLGGxyFAwEvHTYcxc5141v3LimzOFq81EW64suwrJ5kT4CRULuhq
eJKa+oWXKe4QGAx7vz2QpGUbsltfai1UuPMmkpYlqZiN9Rhsd7hVOnuassM6/x9+JsGJgV03d3VX
W35Vda7RD16YSWKRTBPBZ1V1UOeUS9DDXR8yN0+Oi/4plEH2ysQIToraJy7YBYwLdqZ/G+h8N48Y
3Z9Uspun/x0ZFhh1WCrmsc8EFJ9waFqClfYkAtKtmaEPltCb2VD9QYouuGnfKzHCyVXplIAyGidX
RtVJR8Nvrh3JY5z/pWLmu9ZEOLWh6LRJ04ntdyVzhxa807eWiWVp5e59y0QrWWItI7f6pokHx/Sj
/KOa/L30svaHflkZ8erOsGAzRB1MQMfdUAeoqF0RlzcPOW/jezK6tTb8j1kFn0gtltFQKhSMs+9q
c0Nj2dT65kt8LUG4xHvQ5c22jQjanWxgePP+79J69g2vNrFDLUvnJKZgCtHURvEiNtPSwpNhMt1B
ZYcKq4ZGOwAlWGdX4OSRBNat+26tnxBXMxO8Vd1k2AABeOicnaMiEVoeJMFbZhNCHA3rqAlbVCox
JhrUmKwD0+WxPYBWhIG2QV5f2JznWCslhIahHJwCY+wWVig4mOAASBUKbmljz+snSSCjbtwOEWBg
Qm+XU8iLZ0gGxuIZzxVW7RTyqctl0AP/otBZgnCABVEmJbPhVMqhvH6B43LTwCpw99FTeCWf49i2
irM84QCzsNXSzKS2P/TXsXmTJbtQOufAPedt1DvLEAKrndE0iTPT9nvq2ne/XMv51D1rp+ZYn0A4
fpBYoUygEGbHihLsAkRwZdhEZLmYhrmnXr0zn8Dd7pWDb0h63BK7EKsoaDkO4WIBX7JuRo86RZDS
WOK+/G9+c4gmsbDFRnGU4rSlmjXlqCgKf9LSwxgOrhbpH7tl3LOw8hpquGoYXS3ZLBG7OVHvnOWK
I5i0yqKuM2yUxDHiUO7LT8Uh9/sr9QjM3Zs68bR/gELlUz/bIXklW3gcWmprG8aIK6wAifK1FWgH
uouOgEn5RUwkq1ZuFsMc8CRqmE/RqS4uCVoGr+JYaB1rdzN9mQGKA+c7EEM9/WnZVX79H7BZNu+B
lUzBOfplIGGdENPPGxpEXeZG6lWVfW1BSm7KWsqbzr6SJfqFZcyY2IQsTBO4anZIAKJOHy8737YM
EOlifZnYljjUpPd1ZjIFyDYGvcnmA9Mj15E1hzaTT7x1/pEhBMkkb6oxBWuErySjOwBTfyxaX6nu
HRnio0wZIToyBdNMSQ0abzDXebN5rSyP4BR0L5+YTBvBAiKsVpRaDpi7MVz2FK+esir8QQk/OlIE
y80iAifC+ufkBAuwojAF1iMUWii7L9s8qGzbM5c26A39q5FSD3nJfpiGg23XkqgsUVOEJQFwFKXF
BOMrY8edlbuQPhgx5t9lkBebsfisoghF0hlpqZedhTEzo38gACKxkvdUMFenKKKQjJk9qTnBCIsT
9ukhIQuoFhgwwy7bxcsW7ZuQv9JEyEjB85KUzHA4M1QGVDJMTEyV19lp+U2PUudnYoVRdh0VTorB
3VlPnuq2bRpMz6qZ4dtYVWMeHXOWHYArW9ieMbfjddu0w4MTN3bh6lPdPnVRH35OAbXl7KsycqLj
ZRU2vwX6TDqhGuiodcFRw6HIYvAMWn6r3cflD3nPZDPfXAkQHFTv0zmaQqRLGOx44kMEAGXtXPtG
2euH6E6XdJo2TXglTfDUSksBQBOhNDFYV0p9qkFHthBvHD792akJTpqOcRgleo+A0Mz7qdWvI1vb
XRbB/9I3pnXWRBzCUqJYHcMUEbREfLbATWeFrpo/pATgXfop6iSVRMnBvZnJqtCOtGrYgYHHKHLn
TjM81QQFtiVDE9jOGVaacYtZPRSJXeYDtgytFxhuPpfs+O3OBuXZf0GY3c4YVtIEFzUSZ1SIgU+l
32Ai4jq/jwFSHfugzipc9am7NjEaMbynB+SshHKvW6lYAt0gM2cUq8a89uY2Oih26umFIqlebl5+
KzH8/1diMjYlOs1R75voR1t9nNldy54um+F2fADYmuMQEEWL0/GVYSmgPOhsPx+HE5swS1s3kii6
rcVZhGAPTRVXWZKgUxMqltulvRubo9sZ3y4rIpMi2AGWyqJZ72AHYQ4mnPiQm0HuSJxIJkP47GE7
G2CdxWEx9cNM96BwcLtSErA3HRVNFxvkLZqOOczX33wgvWMQYFL5RgG+huW2y66yMPOXSSJn852L
OwHsb3jROKCvfC0IKUfOZjMEFEEeX5UmPcVJdlcpA0beI2+crLt+TEAFkAVOH1/Xau2GTRMU0ygJ
tZv6rq5Y4UyHsQK5coPcKx2oq5mHXC8AE626czRI7HA7zycOmly6amFg67XCpBs1ZuR4ImbqJwtI
5STLXTfGbCqzv162xe2gBAzGf0QJSnXEipljoJKV8keM4fPyuQZcyRt08/a/uIyW1FUll+Omea6k
8v9fhYu4tMxlWXA5ls2BDUdbvelDWeIlk8E/50qGVdQTB24EIjRyyEX1o7j2ehm6iUyI4AOlrqUx
zXBZLTDNtPihVp3fxrK9NpkUIZcYogHtYx2lpKILMvqwfG3V98SL1QcRXCxk6ZAWIa4JbAKmw/d8
cVv687KpSZQQ16k67f9Iu7JlSXEl+UWYgRDbK2vuZ19fsFN16gBiESABQl8/nj1mU3Vzzq0cu/PU
1l3WpQSkUISHh3vnzTk8lyGBlFH/qyFZK3/9fYkr5+byighAraVzg8g62SIxl2SqDgVrIwctyP+o
2nNNG57xAaVwTP3X3dW0Dnh5FsiUhqeztvnMe5UV9Mffn+fbiPPHIhf30VQFMGxEdze2vCUSbNeZ
JXR6pk3jvvx9oW9DrP/HShcRp+VOUenaQGw7/GPKAKWo+midkA3t6D7YXtM7IuQfDbT/lVX+seJF
4Jnqpp4DB9GUL/IZeVGAIdQi5p68h/5ok0Cm4GkIMF64iuWoLJbmXm/FoDV0ITSSfqjlbS7E06CD
H8Kqu7Bk95OxLqFZNbe558IOsNhJz0C5SjNYzZ6cud80DtmMvTqufZEGtP/Jeu8+CPw0d/JoVOvH
OLPbidNnmzlp4fEnI1iixSv3MG/9zG1EQT0WW1aSO8zNRk3VPwDevdOiurWpGEKMESTG6oekAQmm
dAVUh5BAtBWEvsb1SGfYIbrkhBuORbLhSUXLI/4gD61xyEyDPPddmQZKvvVe+VzS7h55W8woHOXY
9OIW1Z7Y3R1U06JF98d1lmeDgtjzoII1+s9at2m5Bk9icpMa/MnAE3EPa0RanImV6PGSPnYb9ial
m8LHJ8m95aZmc1xJ9uWNUEpujW3tWEdHdXvZtxubLZBrxoQpm+KpAFEORFpZ129wtShDo5sydv4D
UpxM+rZA8Dgf+WYYeTaU5KmQ9pPR66QQ9sEjfhMaNciKK7DblcViuQ0GP1zJfHQnFQam3LfNsfZH
UP0wfbM6QRjQIg4qM5b1HPYSzAWmt4S0T4VTYHvkIpoNeE94dSrVGg4VzoUSkVzcBBKcoSrrsA7A
QFjpT5AlU7li3tAlW9odnRyFy9THvOxxG5BjQWE8XLtNREs/xaBnqDiaaw6LCvXhyreAyIjXEFz3
c3WSdYkfWOB9D1G34mf4UzQ3Ly3yK5+WqTF7kQCQmwPLpY0Mg3rJgJw1ce3ysJ7LkyzdpO0B1/Vl
uEw6bEC4rpukVWOq0dsFfyb0OvJh4D+bC3Y5wFmvSbwGIsJweAoqAzFMsWxh5h6afMls0tu1KuNy
rQ+NlwISTHJZQp7CEKFB1dMKYBlU7y5k5QxjJi812npnYuBe5fldaYiv2bvVQMNW+4lQ9+CdyQal
hBFfsJvcMvVmE94o3o2GV7JLypBXuwUvT81lKKZ214pnAz4xYT8Oe5CFQ28qo1zXmXK2c2291IOI
vTxIAUCEjegjUNBSg3GovIvI0AAqlY4AS+D5LaAh/bbIx60zlyBv0CXsS+8UBPmBNj9z9ojYuzeF
jjQ8c0M5+Bt0kROVD2G/3Jj2EvueiDy6wdx/ZOdp64u3gbgRYU3SeLB3qUmoZPAsTAJRP51a3btj
i3QMqtiF6A9cnUIYj4XOetvPbWrXamdjzp7i9DLRAIe0klJ82ZWT1sWvhsu0Xd/9asqCXm382tqt
+fNY+EfffCWqj32+IvFdIyqqSLgB7IZAyx2qX3N9WFrnHs6KSSOKrKo5tP/qvSucvTVamANcIPXm
YWNN93U3PjNvyGybbTqEJm9YttVSnsZzYz5QKRsOebsjxpDkQ/daEv8deqBhA07zTLstlA8OXWGE
gdVjPnrtwxmfrBw72F6OmJRQiYTjTguDERzbx6LVqV2Ume1gd43WRp3dbel8G1g3nY32fNPfauIl
UFCLKo4ezHRjB1ljWSERddRhmshTUGf0daTKnS/cl8qqt+5g4UwUmKI6VEaVitK6I3AYNa0m5EUb
egyVlHOolQpbs0u8aojWFqEQgtxzOdw3nhM3RhcFtM4CA8qI3vg4ezunawEBmpvOaEJm4AzmTUag
INHS995C+Vy/oDzZBW2BW2GdIw9Cr4tRhMK0w8LwI5uUmWI/VN6ESzUmRb8f2jbElFHo2nZoCweT
1hp+Ym406bd8QMMACMcyOJGvoIZPPup+2sn6xoAfHcypo8Lvc5zfz1Xd+k23m7GbOsd5adt8Sxto
gvQPHv+lRz+shyrx/EfqlkfEAj+ZnXGHSYjNWsHknI+Q95tMCpXJU2/yZJrJnbSd8BxsyEIeOHUi
qd6oizALsHAy6tNs3Sr8qhHYi8HXUwM/Xcvzk6WEAkW/RKM/Zrqf4hHXUOtUkFhYIlkGT3Lgb9Ly
dxafbmr0Bcvevy+hfta0H1OhE8+uI0HRea3Ztm9FRnN+509OQt01c/C6PO/nSOEXDYHuqvtV1wyj
t11Uzku4TnnYVR9i9TPDmEMf2cnQiEQGB0thC/Y6zqEoOLknJqwto3moMbnVlxzQ3pJUC5RayJqa
EpLs5qfKbwSqAMjbhlzvMPp8qPC58raIKzomnV4Tr+5TWqIBscZgWWyseokH376TQfG+IqgN5LMc
eIq7KmsmZJe6DVXAk2KyQoFB+sEG0UDVoXRuateIx5psOKoBd+kjG/S7Ce4ktovrmEVo50SGSUK/
bTaFD+BOsyxnoN8QzNM1LFrFlKkAasJg2ucT27rBmQIE7bWe7m3Kws45Fe45Um8beJ302Ie9bDcO
cULb5BvmV4kLZoDK+3R1Ia3P0Vw3I9a1eO73QssdnewQSc69kOMz3CsSLYrUlQC+GN/klrdpW71x
6zXiYOQXxEqsgEbceQ/EgJFffAXo5vIZJnkmvLRmc8Aw3nYeXm3jx1zXWV9+tPaAAtKM3EWmzvLu
6PsRaDBj1rEfuqSkRrRY3VPees/CmTczW5JgLuISNM6ZGKdzDWqUXTgPUyqrH7KRifabO+15WbBA
rbeVsKAioYEQ0Hl3BhFhRdDKr/OnukKNx3f2aEa93Ry0b+y9sU08vChbVnVoTRKNyU7hvlURRhEO
hNZFOBVV3EJtWJTepgA7N9A6EtCj7g0aWYrFNh3uyqXdmBV+SLDErJFZj9TfwzYZFraTDkl6UOnK
oI+4IW+Za6dycnFN3RqdHXnSjM7XgWNA6Ev8YF4LBRTrnusJ/AorqfyjUsNW5vrLM/xTQ9YHNaiU
4yk7ku/Mtsraak2WoDk20gnV6ia+74dDYDxCdxXDcN1uoF7iDvdaORu832gZrPfVqQ750B8lwxZe
mozZ5LYQn/2yfFI5bZnZoFNrhN2oPgirUsvA5+mNkE9Lqs8WIAKDiVZ3b5ryXuEK9WgV9WtwG4z+
Xro4eASC6syRdxUtooKr8zxZUq5jiD7Ur3XaK3AkEf3XqsMmHSIti4wMt5Oyj6o+uMgD8VNt5BXG
/G54r/NQJzML9n1xQjcm8lzMldLPdXTDQA8RRXJiUGcfjGUkV+tWz/ND635R2n56DXmqmZn03vpZ
Fd2Lnj8No8iCorw16LwZ7eJxmeGprcABKnii3emJ0fK5cx5Gk6c2OTrL8LNrIYDaV2j+tGFdP66i
Swke17CXG+jG7MnawOyjm6OheCuaOlTW+r6K/p5a+iPvnR85dhABu1qVelubZjSvMK0s2zdvPrVC
bOzyfBs1+3oRB4vlEad+KPOvaqSbqmkTiXwW8jtx31f3XgezHWpGLSkfep9HlNR3fjG9aRx1eyp+
1d7Obs5prgFy09xs2DLDvLS/WbV7Y3djNg6BExIcJlbqBOlVaLswQvIwyVrkB694gJs9sgXr0bKm
/Ui6Tb1Ct4aLqFg5dkSxhkS7IOfJiEzrRpXQoCW3GIbtYz0gYSKjkfomyoHhrExm1m0Q5tobY3C/
jy1vNxpJW1Dab2NtYWMzEwGO3lqek7Fhxin8KgO+LS3+uBTsEBhGOq7VFrPwtzmKdK8e32V1NGp+
M7dia/hWv/P4g+eWcIbwUtHKxOHLThTKSZsSJ7TsaRjAotCu6kQ6+qboxQPvWYSTcdc0MGlnIo+m
AFS2dThMTbspW+euWOXOwHtqmBn7XRDywQuphxmqsclMNu16scagsu8Fryhms+X9qtS78hFxqiAs
hRlKeCI3Ykh5YyLHmhITCWegPzXmr1QnH2Y2pxZlCDvVI3TGj8os97bzMTok6pwy6irTCheUM6bI
t8qnB78rX/NgPlq6tfdg0N8WOcAQ6ialk7/0M6ZqiCWx3ZtksPipLs2HYSnfA6v74hxaGDaC8TCH
DB6KfoV6dFwOndPoiFTsbe7qk4YaKCzvgC6vDzXsq3C9Fm/CQh6dz3aGxph/41kSDYGZb7txBB9l
7o8ala0ogzswmDZtKfY+craAoiHKC/kGWdOsnIsHoJJ7m+Qi7E29qy02JBgQ2nQkQFrdTolTzukA
nuoS5BGGXz5YU33lFbzYuQTrxcIg1FK4H4Y7J05QvDmrt/WC/MG02nQszPvamRF/Apa4aoWoUh/p
wulCE4fUVWa8jPKAD28+1ZCBTin1X2mBG6R/ywv6mlORME8WuDXyOXMm2ab9ZHZplyOppxjqn7Qf
lm2fmW3/w8yrrBd5ljfYBkLnUEVE3eBD4E9N6if0oz7ysdnaDrIEszyskm+WodyxVmWTqDARoKCs
YQkoEuWttZFsfBa6SK2ZQ1Fcendmh6eYmHUr2hK1Feiuo4uJw2C1XvTavoylf2SmD8lWKFXF8B5E
u2vFK2tJM2dEmAfc6YmAZ03QjIkPD+aQFWWqwGKLem2d6mI5VjheSopMGSj3bENYIebN7syJxA1I
6dwaHzBYvIIQXSPdWG6Lzk7nLkCOYxo3yq6OxDIeRmAG6zyHcu7vqxlkharcui5/bq3g1ud2YntI
wVwTaCbBdxh0NhYDEA/p3zj1ktoNfZsZue8L9d6OyyP411nfLZlQczxU9n1umEdWo2yr+m1QDb/m
YU5ymx5Nrh6tpcUd3yeqkm+j7D/dMUCqXe/ZGhV63CjMMEcdqVPCIE3tBP0I2cxpPIxFySNoqT/Y
o7Mvxvknl3Bw7xofQL1+EwTvfCEH1tc3nbKAJoD4O43rL8nxJ7ZG9eZoJ+mhwIJCxd4uaFTrUiXg
wZ+HKB8CaaeNnnc2/GrHsntg/nQz6RUpHDiRoVtOSAvsZ0nNh7aEuDpdm6iQiIAF7pK1Cud6vHFg
lT207iOkgTB/3OVPg99lgcY1LvEOnF3uTFMEGsSRCVng45Q7JfhNN613tt9++OCuhmWt0RZU7na0
g08ih93ajk+6mM7aO2Xc+9YxWD/gH4nLVq7b0TgNxELo1CZu7yAluX9apgZchrrZQ0phjawGpZSv
pzvkJptRmcgm2aZQ5iPaxlvTLB5UA/UGcPPZOf5BziMeCPkAXaF4Ui2NULkdh3l9reoCstoM4DPc
Ow6Nrr9WOj81FlAIp6TFfsXPDNEuySbZPdYGXLUtomf8hcucNHIZUzJPACCouyGeEVsNBqdxj5lS
hhhI2JmaPSyM/uTjGPuz2Kweoa+mqjes84+WnVGjQcxsYK4y25GzAi/AEQ+RVm/4iB2PlKR2x42D
+EJcuMk49tGXalvpClWE2UVjH0BAu9sPGMkMaUCe7eosJUYySW5Zaf7oOX202AxZMwf4Wqf2Xt8e
VkFDuyCH0a7j3rNTdxwjCkRwtI1NMC8HTN5tof7HcIQGhqaXtbGMLtPOzGIll4gMbigURhJKJBf1
2ImwkTSrVvRaVvdxRDSYDHDkakTpLrdDR1DkOrb1OKH0a6fm0DJHxy2neOs1e1fNEC14Wa2PBE8X
b8PUbC0M/679kPj2+kLs/tG2Odg6LZ5/lE8EUlR5IW50UTwNhe+EJeAZivJbl17aNOZPlyCcWuRH
jx8/4wRIg6YBVFRHDiVVMx3zLmk5srvgrjaCiNExXhq1q7kf+o7IjBLBedqAGRryoIoGV6RtP6TL
OkRGzmNRvZs5zkxVHDuuIte+t6xho+oxNVwkrxibGIoPz+tOy9q9Ev1LmG7kkiZyDXYUfDpYqwwt
3wznguxE83hG9FxHhBN2FAShIz2JqERxwasB39PvsdMtoFdjEcJbPh7XYlfbTQpO+1ajHsqLiPfj
XpD1ZHns4PooLlZvvIOO4xKyTh0UdPwKTyB5hMNeZUetlpnLUYYXUM1pCMfws9x42m1Cx7lfgRX/
w/f3umrXLW6qcLlPrHgdFQTFmR0PIBb3U3WPDnLo5j8Je+E4iwt7n1UQlavcFAt2RVXttGz3wIuy
suMRxnkTQMQ7ARNLiyjYB+M7G59krG9s/e5Ai841UPzzJVEcaKRNEur5RjYFoGozFeKOetb93kCw
0rqJ5taKm1wcVvKMiBMK/1jPw1Hz9RmqdqFN3+upTByGLQURPwlZ/hZEVMtJV79J+sBM7aXMDAg7
4VXPZH3x2rkPLQYCNW+mIwu6n50JXM0CFBe8BqyOysYHeOWFS14/mAEUte0y7N3uZOsbghNnjHVI
TNAP9M5189BzGARV9a81sG4B8JGkKa201RryWy+1AD6q4Dy5MEDaKvXBLfXKOx7cWtNPO6dJbqDa
NgPgmHB/DVX1bDKxNxAIfJc9aPKWzzNAWzP1WysS8qimHOOBtQxR6UUeTnBbtC94GaEzNdkMEkSb
kzvG25AWxdF1jxoFPJSn05HnQHH8rJjfMWAUeuSVDd496dmJKgAYHNnxWqVzRRHNMTihcqC5dhKY
+aZt6G5p/KPt/PKBjCrU+/aI8zIArBd1VvH6MTCH27ZeTUwqme9cyJPJ8QtXXf0aEUALNzgtS73p
cR0DDRJHOvmHfrnnAIhayiNT4sEbOX14s/HU9Hia9dVr3WyYlnj27bTz78f+ayT4HJ0fiUZ+OC3/
6TORQI43WZY1MSoB7ZQ7FBJg2TBMUTo3SwOqg91lZAVFabglZN0BeYoHz4AlDz2o0dt5wwnJ2Y0c
j27hPvbDJhevPR2Af/GocnGSZBN2iwD+0Ud9/jT6QyaBZo9kjdqapA7i2ihefIw7MqCbvF5+znr9
IkAIA3O+q902XGCfNXblTrhfpDFSjstUuiTtvD7yJ5rmBlS6uIl8HIqINpoaKhH9DzriunYKy0GV
BvHEcoiJYaEJwXeqAxFYOKcpsBMx+fc1iCnSmG61V0d2O73405cXjB/K1TxcAguHUN8xb9nXvr5f
2yZ1BRzvKqd/nGcvJAa6INVutL/4cvJR2I4UyGQBxB/QHzWLKcwpuAF5+eUAe5/lgkHldUNyJ6m8
OSH6YJlfBaAxCXUpkS8N8LQVypZAk0Ube0xtqAEbSUmj3IT9gV0B8XSBXoERa5Gwap3tqhjq7i8t
ngxG9wukU5sSiVBQ7rR+xdLVeP5/rIj7DBM8AiZK+bFaJW6Y6rnsTk0RpH1wS9YvP1gfvPxgOE6I
wiJ1ctAblmYDGvd2sY1o8t/aiaWA6k0ANcSakVuNkd/+Wvy7VttRveCK9BEoZz8UeKP2OMQtMAMF
3NVDrPTmMlnMMZ6nIJ6RutcdT0EljicfRc34Q53T1eawUBRNlUjKao71JFPh9dls7HM2A5y5hZ8v
is0pMYanul82Nm+Own8wpjcDe03qF4p+xsL9fYm0sTMANdfkfgLlaGm9rWwQfAhfMMlUQSjVPmq0
/pZWZ4uNH5i7e8raXeHTaESuTysory8QO3EenLoMZYAu0xjzoNwS/rTAiMIEcD8FZsjwZAS1MbWn
sHPZDa/n01SRqEciQCwBpgbYljVce91PIIphD0ycue0db/RT6c3wiibbvNExdC72HW7VlrmJVX6x
AeMaRYnYLsNiHV6oAGpdDlNku/pUNRMaMMij2pPKVWKOUwrIF2KTQ1j61sZ0vVfuF/AfZSE3zvPq
fTgw4PBtYG0KNGm8BdWJAa+9BdUGMbvt4hgnZzDCZTEyWz9URvE4YVer/JmrNfW7s3WyAMb7i3oy
sZWKJqR8tsHCHkKClY8+F67E/uyVUCNPHpLJU3uWn4CH/2r0wyJBfkBjenbKh6avNkhJQQ5F10EM
21bmid+NN0HpJbVZAeougE+2a5Rzuu8881D7aIhYX0L/Mgx/a6Eu4diDbpDVYkpHRW9wrkMjgBoI
uuw2KdJu+tmjAwIdwli2xk7JKbXsIR1KcyvomrjNA3XyWM4q1i4JG4QlbvpRB5BTN/n2fJ3zARy4
aetWdTqM9LOxzB22dWKa7yCMRDYH1DP7+Ffs3Erseq/+rLq6jRDyQx/DhLJz73UJ3HRAtg7YPeKB
kRoSMKY2bq3A2M7qfW6hBCzk1saUd7XUMKdd0WeDoqU7ICQ6cKNcdv34SxfdKVicyFyWo176GOYU
SV8XKZ2Qvfv8PkBzq6Cf07pEpmHtZwfwQ5l/5tP4q5vtJ8rZMXCPPlRMbNSgrXGSRgMlhjIeXGwt
YDds1jskmiFHlQ+NmhhN40Thc6CGvCcF53EQNA9FyTZmUHxxH8gR7+aYK5JUA/1aS2un+v4NtIo1
6tCi2OVthaK1i3oqNWZFpwTXBdTCKze/mWtmIBRMGeRynyTcu8qgOZmG3swEunc+7uV12FAPWFu1
lgnmmVJgiuEiRQxWwLapVxwXWYZ+1/5YiFmFU1V82h37bFaQEjz6WtRAu1fv7FlgQHrZLZdYzDib
gzMA1UTqYyyCo+AmkQCq2E8srCoZi4DCxdYib86EbJRxnZi5/WzCpCiazClejRZZLXR9KXzIotFo
tz3znmvNWSQc6zSYxq3L0awd8IN8o0NrFEyp2XnTQDzdiW41LKjk0GS9JRPLMP6JHwvy5waFu28v
uHhbIDuTU+OOXzJPtu+L8DYlknG53jkjPhZVgKJel2AKXemF47BmPSQPl7HdWAzKHaPKbB+SOBM6
rQF5rId6byEU9+gYo+a4ZSAShPUZwev0m5JwdZqsCg0q2aMT3aK17RXqF54Ct2M5RO7EnwdkXAXT
QWSUrocKUIfIdxNTozAmcxcWahwiC7oBoVpamIHjhi1aXj5Z0t8XQ3VvDvLBYWJHTQsbuj2UwRQN
atzwVWOTKSR/ZpktpI0HI9/3WrnpNBg3rEdTdJx52AqV8CA4MtKcCsbuW3T+Ra5xpyqExCok1Afy
gdysRQxpeY2QS9ihlG6Wz00ekpZE1AF9orYfST9tcK1gbPlcwTa4Vmf3jWAwE1Gu2NDC+eoQ8WoH
xbuel3fU4cc192B6Ad0V/DPxFDOiQNRP0C+xgL71X/YAZA8c5BlZB5wQ9w3KkAG5cVmirak5cAkI
74SLPz76pQHgtnvQtARto87yFmnlMD9phX6w3eAtiOK16K4x6b7lHv3BZznTn/6gm1WWTzv0XP24
slN7RBsIlnWu3lpuCnX9+O90nW+pVK7tOVADhpKEf8nWYnY3TNwEta0WWUefTUdnfH34fy1yOYNR
1Y5sOn6mqeobjbTN3WvnyiicdSYw/W8SkGcFIGYRC4b3//rSRmYWeoCbQ2zs55/QRYX7hXdqyiiA
y1pwe21m6/vX9nu1CxqdkMG0NBTt9tw4uMtxQa3L/hNio/t7iYsvQ2o5j4aHJRD4XAvX0Laa0//k
u/zPEpc8Olzx/ZyPpYOx2eqp6lD9dmwLYtSVPXbmX/3l01xy6TA+75wpmk5sBTdOv5mcK1y9Kx/j
UoscscDsyg5vanJfc3OBv/225ldG6L9nt/7+HJfC4xR9gdXycFDWO2Q1WZeCu3H4WWzPVhoyQ99n
c4VH+W+IdL+/zgWtbZ3QP7I9fB1jM2Gg9B+lyo17ELGRocdxNK5shu+jzu/lzm/5j6iTB+DJtxVm
tLpxgy7v2h0K+nPqd0xdYd9/+7l+E/wvhZlLsPLX0sSoBAvq2DXsrLVr3LD8CvP5u133B9X7cjjW
alx3WcHBjpu62jlum3rrNYWIa0tcMDf53DWrPh9RKXc1a8J1+fz7Af3um/z5DJeszRljc8SloIaq
PhHLm8OfF4Ge78t6bTLnu4/y50oXrE1YEqHxbBOsBAUpYUZqqKH0k/39cb59XwRC7C5k2Ck4+P+6
xUA6MWa/1x5ySz+qQJGq+muied/quAR/rHEmwv6xjU3VDsKaMO+HJuacmmuo4w4UVCMybxXYZTfl
ptxdUyX59uX9sebF3eMDo8WNjZe38Fti7Vvy7F2zYL22xMWF04xOJ2uFV6fYUyCfFhIrY/v/+zoX
F87IV2gmF5Cs6/sbh+3mcvP3v//KI1yOdDtB6XbWjEfIg6QHTya48a0rZ/7aEhcHUq5zPflzgyUk
Klk+oTsOEWEkm39/kiv7+NJQp3I604WHwFkZZuPat9a1ZOY7svYfe/hyaCOnnLtBjz0MPCnqh50H
nKyaQkqufPFvpeT/XOj8oH8clqY3B/iEWMA3k+kZpq2w/Svv/1tJ5Zru1bcJ2p9rnb/dH2tBeq+d
LCPA9Or7HJ+H6tvIPzh3OmFQmLwWBq59oYsoMFtcWQ7DieyND46OgBH/fQecz8JlSoPZQdckEKmA
NNpFuOTU4zIIcLlASDUj6uCrKaysY1vsWC32lfMJFuvfV/x+a/9e8eJTDVU1kL5vMVYBPU5z3zqJ
sVxZ4vuX9nuJiy80DxisL0eMMCsDCO2G/ifp5p8v7eKjFK4mrSvx909rsZ2AGhmAEmpPhH9/U/9m
V/9+jotwzAORNx6HS8bKNnTXI1MztwyNcdjbQr/5yk44/2V/2wkXgdkuAaz7Kx7KcNEDCXgI4W20
m4Czp850JYJ+mxL++QYvQvSEGStTjAihY6xTEwZyOWY+nQRFffZ/cRGyrmzzS8PlohIUWSEC0dn3
20zQk0v7l/aoN3U0xE0YHJe4S8Cpjeip5Vde7JUNfzkWUy5d44oSa2tw7NzhcDY/teorkfzfpAv/
s1fIRYY1+kC4RolV7LNyEMUQrb/VJwrGYWhFZ70PkDqvrHntpV7Ejhq8O0UB7sJvV27P2stLKrbk
ut7t97fI70e7iBhknStXgh0MQcNQxTbMdtCnLjbWJo/nqC3jaTsczrJ216wOr324izDS9WJeRYAT
MfCTQquxfPHqn38/4tce7SKS9C3QOpfhq3mYRuXjJwfab5C3wL5Sg/+bUBKYNohUluVeSim60KcY
JD27erib/wYVAgzybEFhT5bNtQrs31yRv1e72IxL7rVWf35zIk/OVlBqj2HKMVUwJ5CZf/8fmRME
5Pd6FzvR9T01U4XXqNL21MMtFAMnx2GLmc0Ynfr/Iu3KdtzGte0XCRCpiXq1ZNmuecr4IiTpbs3z
rK+/i9X3dKloHrNTB0GQBwPaIbm5uce19pfPTK4Wb8IEdZwxM5YnDtReX70JLDJogtEihV4od1DQ
PYBepnOhISJLT5i84F5GcsBb46Pi5NWH8CNLQlDkoMsN+DYiOFI6FJOp1fAy5vR7UjxZ63FVETrI
V4Q+HkYBR2uhsUVwm0g4IJOKFbX+7A9Pqc8eMu8XZzFqm53q6vIzOHvMNsKEMzL1mjXdZBF/jJ9a
pJ0/wmvuAlERdEw2YWecTEOFFHnUwSTFNDuYP5Ye9GZlvaPWr0nvFW6A1EZsZAk2At3EYVuuFRrr
U9QHumAtCqSyE1QI//iAYjuYXQe2OAH6kKBzVUqSarUQpGfLvTlg2uyZhv5HRDiEZzZNDFgLSmDE
S9L0YYa4Bt15SAQOO91VpZskZ884BpVrcAgqUxyNX2ejKacSo/HWM3tsX9B0v3f32icbYCMeJ70M
vezL5VXJ3JmtSDFFg5EcjPwV8GmnK/MvDpqBiSe//Ew8y8sCNCYqrqtSnhAephhQL7OwRI74aN2H
QBDzwUNwyG7Q37PuYfUC1VOv2NPXy72JeVqnioy061AcHIY/p0Ib0NSyKFYlcUAZFM+xdQw0WIYr
6EZlDREaDwmQJlh/X6BLIkG3ES6at4LKMzF+Xj4z2Yq20vjvmxUtyxTllECa2fboqch3beRdlsCv
i2CD3q1HuE5R3PTdoCO0KsvIW4vHtcCdpSr2JP6UXpIiWAedoObarniNuj0JMrAnoRPiNF4NPld1
gLBeXpNU87bbJoQkBqgHRn2C5qHr5lDsK4jYsRHavsCBno6zsWtUvGqqfRQCk5jV0eTOMEvonAkM
bUGH8HRqR0MB16JSCCEkycbUHjseNKZsfCqJ+WDNusKSXxZh6vp7nTNytHUveH7RCLfubYPtCTpT
Lh/Q5c1CVfO9iCJN2tg1cD4pAbLbA4aZevJ8WYQs1GAU3GMm020TD7mgA26rtaPNk1PxDc/nG8fx
GlqwHgYfL+CuuAd938tlkZInkIGgCX4cChfOWU2snoEPs+Qw6RSjwfp8CK2f0XDVou31shzZ7uHz
AH0AXyRlIpF1mLG+HItaA6nv1VL9LO1HCkSwyzJkjhDQh96E8Bu9sTz66KCJdagwd+ejfotYNLpK
Do1fnVignVRYnrKdc7iPYkIXQFcjnBVlaYak7hT61Xq70MO4rF6NHsceAFKXlyUJBpnj4kV3sW3A
mxasXWwtlUOSMPQBv7XvjMBKHhfzCUMWpL81YGKHVqGGssu0FSgYvqleC0RoZugjwPaaafJjXYU5
Iz+qzaKE3Ru6CAs20MONLhQfjarIv7fX85UJqmM1LZ1U+TbCBDtnuitJLWvS/LG/qoYKvRV31qC4
SCoZgpEbLG3IkxAjG21UeM14Yy9ow3MOl1VBum0Mk+jQcdcEGIjxXsMxWsCIDXCCfXqiXoyO4R2P
1J1Df0d39aH4qRAn04StOP775kIBrTGnA9K/6NV/pXnsdo0X+gjbf5V/jXs7WI7ob1bI5JdUfHa3
MgV1L2OOkWuC6p7cD/vo2B3sU3IDYFzv37CCSV/drTRB18Eng0EJwwn9pfZsAPpz3jhM3+ZAjA+A
1Aze7bz3L6+Qq/alBYqqX080rWpoY40JuOhHNr6443czOmSr6vhUWyno/bIAyx+kDgAD2dErB9Os
gELvgvhu3o/f1QxrSuUUrgCJ0d1oo9vHD9HsiNxEdaiP4RFFT85kmASqtKpUOSleE8fmBMRUEJeO
iZuXbHV92mAIp/1cuHlw+aRkdxrMSf+RIGIRrpgEi8oShpAOCUZ82r0WzTutGxW3Wmbgt2IEz6Ii
eV52a6f5blvd0ylCEyBaqdIIc9frfaqjeuS6GI5VRb+K/TO49mwudwUONrdODQwqrE8UL6b9eHn3
5Pqw2T7RWCEpkRdxD7MboBvTaw6atz5ZBzvIgtBTOTKqsxJMVV1muUVQcfFDkB4Bl8NFT7fiIVZt
mGCZML+mTYkD/dbYuAe8+91AVDV2qQe41QXBHjH0WMTIJrnIt8UPy/fmYD+YSE6hWXdf3defPkRf
wOAB0leUQ4T0gjWKIxO0iBp0HM0d6JZnmMBm/mVFkB/Nm4gzMwRcgzakmp9gYrzJrzDo5xsqfHqp
Vd2sQ7AGpTOjHduBNjP9GwBcWPIQN4kHosy6U1IjcsU9s+D/yCJitOGYUzqBcybaT1fJnRMQUCP2
VzmSIGjqBmWrKof4Xy7SfzaQiKFHREvwfwLObN/sJ/i1QBriKOc+d5Zcv1BkeaSnBchLELvbJrgE
hFuLzs08tTSCI2LOKUX7cehinqloFd1S0vPaiBHua1bp81hpOC/HymZUxTARFnf1LqK/SG3sMww/
XFZC6eU1gMDHwyqXintYzS6tW4vx1wJTRfFTmSu0XH5KGwmCPe3dCpwj7qtLGx4MvzoY6FK+R1N9
kD1jtPjPy+tRihPOSUvTPst7+GbpKXx0gvVo7dk920Ueesy9ULF70idqszbhtCI0+LLRTGLAhBC0
O6MHH4Mm+g99Jr47fM61h7Z4urw+uRq+nRf/ffM6TZHp6vOE/n2jeWkxHcU+OSqMV7kKvokQbO0E
A6F1aFhHb1azw1Bbqd2SDoBumC9MXy6vhn/qzGJs9k+wsnbFJitnNrQvIQcAZJ2Kobmj6DjHUKiC
/eZM0cGgapmEp/pMHm0L3kTdkxHgNXbvZ+tRS16Yebq8lLODEb4vqHk61wVpNbMH9cGRojq/mPdL
9eV/kyHoNvJ5NebzQYcBLkkMnJTWdaziu1ItQ9Bo4KnkaAKPBj+lNwW5HjDmZx0ur0I8dCRagVaL
uiBPsBhUtKTgcBsJPNTaH6v+FHMUMnROD4O7a1W9LGdhjChKWE07jWVNJweigq7xuDXgT1JymlDC
7b34UeV78yd7q89/y3NQc3KR/bBFa9rGpKn46IQPSOsao5/mzTRqfjn1KZJ8yaGk7ZcYsICX91PU
7FehLvJiOkMaBNmB9yYBY/5zD/q1GrxRV0B8SI3g8vfPnC9BgEhMhZHGZSUtVkXG6/oG4yOAzGY+
AbwvhgMRgf6bUr+oh1wm0r6uadu6jiKyYBmcukPjZqTVPlq6dhrIM+lLnyqe9LO34lUIEKJMahBK
gVL2fueAZBeGtpk2/uSRYEW2pToUHr13D/0h8k1FRVx2TGQjTHD3qsWoMYtS1f4UYnjVXYAOgKGc
3eWz4v9jUQGJ61BDJzrFFgorGgC6pIcAX/GjpTza06kw7tAOh1noQ4Gp4cuyZPd4K0tYUJM1dT6Y
QHPUS0TNmEfClHOYfGeJSv94lvrSogQFb2ODpFNMK5QAAJG3D08AFDvxI1J12smOiBIkLl1sIfhN
hd2jpZ0nJrMLoOMmQMRad4uyGZ6baHEtcLbAMUktFHtEJgqDzfNot3bju8+jT/fkaJ6WP35xMm8M
Qr+onNbXOuC5ONSLcZUQz4gd44NdmLU1UWg4pV4V2Z8JkFUGmvorYAHjyHph7sucsl2Yp4pTk11g
y3mTzLVn46iMRg8Ew5Q0/ho9tfPnFMPSSdMqVFB6g7dShBMbtHjCpYprlF6Lz5xOLDs4nzCdeQOg
vt9ujeTmYitMUHiENiPQ6wAuVLMM81BfMYt4+UZJ3yuLMdcAlruORK/gpNA6aUutwHGt/5/kQ/s1
5tGPS0D2QFa/o0+XBcoU3kaDhI1OeF0/Q48v7SXD4OGIFTW3qXXI3OPl78uUALDmlmMipIEhF9bT
LFbVGFEB9TMwyajFwIU1vRrwj5fFiG44P5itGPpe1wYtZ4ADdgs88+1pOozoC3Ou+oPzmy7eqxge
I+FoLLwWwmrifo1ix8FutY4WgMnLKwYAgRStQgtkq3F03FgkPJDOFgnQB7bWgEPBppXGTVb+4dKH
pUHPoHFVzU9x8VfTPF/evdd+QNFIOLqLATCKJgwq9i9gSHmu1xx+CSYBW6BahvdteO9awBGEVoAg
I/WzA2CSXnTjpkxR86XoT9stPmbvlclL6Q1woCo2BdcAJxt4f5Q0wQiowWdeHbJL7uJvw6f+uvm6
Xs1/gaPhMb9Vcd3JNBSTOyC0AOQJHA7BpR6nlUytCz+j7K/IfLOg93RUqI30PDci+CXcWEKtX/oM
hZ0WtJvtqQRLJagB4WF8RDu3KxF2LtIjspbOgHl7SnCMIcd19O3B+cCVRn0PLrzuGOyscwtETbQq
VxwQkDN2qXM7tMBxVHUPSk/FxCUDrjtyHOJs5aLDZuQTuGYsDuHVWy0mUmr24vYYiL6s/DILCOv0
H0nigOUyrFUd9Tj/FQiXwH1NFWEn4Y/C2eXaCBCMRjvSwSULJgMxhn7g2V4M69+vfraPg+jGvQXm
FQZ+g+jeelDxO8j8M8S6KI8iRwlbcvY2ou7rxFPja71xjfA9yGIEWRltDzErFUOk8gN7kyU8jVHn
9pFm8Nc+Jl90OnyfrOEBSMcKH1oqxjLwoDC8WGd1vtyqXMwrm42/dLzvY91FGUjQVHwSUp3YSBEu
7KgbUT8YwOno9Fuzelyjj1yhzfeFm5qjPafQCd4RLfvWzV8n80YHquZlvSbS07d11H9g2chZGWhq
8rmMXSwi/ATqtgN6Ba2b3I/20QFT5MULcBx6pMRcnyg0Qbp5b3LF4lBFCcDNwxWPJOY63FtTVT5R
rEt0kTo0Eva1bqGNP7mpO/AQpTtgU2vO58v7J1sGeGrRNoFX37LFUECvgCmzzPDT13Xehdg94Av8
bxKEKzNpIGefKgcb5aKC1tYBGIQVSqBaBH+ZNi8PGcwSWEdag8A9PFiR6Tnp786Kcp9os0/inIOJ
Av9q1dinuZ6vFm0+1Prv1klEEYIFbep5qAHt2Pi6DswqQMoC76/rf3v25W8xLjGJAeRXWM33m7Xa
WR+TFTjOPcYZimN0ZX0vdwS3JN6r3G6pl8PImyyu5JuDWQ3NLdsV6EAA2HrhvdbMj07FzerpPuhu
lZM20jCJR3+OY5iEGmIrdFXEwJWg89+JjgSAxn5xQGbgMdwh6Q+sIlViRWant/IEC7roGTplNRfr
O5AAfEbBinZlDxN5e+BcomULeEK5h3HZyzdKJVU4wXGAH5syrDLVO0CwtTuO7KiKa5V7KZzdUjh1
bBM8qyAm2fNkWAw6Ds/cobE8mH6qMor8kRbdh+1OCo84UgjrimvV+M58N4DD2nnOQAUO5EXtj8ub
J9fJjY4I9ijRkCAb4xQZt09/N5j0x/jLeli9+Nhi0kWVmuCfu7QwwTYN9qK7YZ7VGJsOD0kUXUXz
PO2KOX6mFdGByOve5EWneHllj8dmN0XYhqm3u8xtsJsgSAH67+dweSDxLXMeL++lXBGR/kUEb+EJ
FiwWBs/bqgUYo98Ph3j47PyZlr/ZO/pqrOibBCHihUbkBIRrNRAKP4XdyZ7+x+8LYZHVFnmsG3BR
aHzMnNM8fPvfdkgwEHNhxzRdkafs69O4PMFN6cNZYQ7kGva2R4I56JM5qtOGlL5hzQBuDTB9tGQD
aCWujfiPtlOlQ6WP7eZIBLtgaFlojUAq8zPnmoZPWvb58padTVSJZy6YgjSJTG1xYVTTm9EHQD1a
8Pvr7KY75VcfNOAg1XIpoi9kht4/UCmedSMfkepyqce+m1cmquvZp9FbLUAKI+mPmaB/Qa39X2zQ
P2LFaMycQ1fPUbNB8bZ+sVFmSMCW8Ee/hxIGebNzTpXqpZIryZtE4arWI0Uqxo1bPz4hH+u5wRR7
0dE42qf+aiD+6i1+4Xcn3n7Zf+gOvIkW7nAYJ+aa1LCArnOq62cT0PEfyW4wA0U2PPo2GraEK5CU
fatlGhzA3Iw9RqedUXe7dVSMBEg1fyNF0HxQH7V1RpGwWshtk9ykk+L7crUAwC/yoqgawht/r42G
WffjlNXcniIn5ZecIjFgqLR6heFVp3yfBKqJQqkJ34gUDwekVlFowTvPzV8pe0y6r45qZEwuwrYp
0EMY6tLCHWPLqtfDhFUN+m0LJgXAkecqSkHp0aCG9v8yxGhsNo3U6Du38g3jJjeOhqG4P4o1iNHY
4CYoSYMqAkHMIWUBKFcaFcOpdAmWYWHACt3kmOR7f/ipRkEAkPfwt7IrBvYKTeETyLULoGEOutXR
uismqXVaDm3jDI1vwlktMUtVeOZLvuONvPrROikHaGR7BjgH0PHxG6mLlzLM1jCyNCQxXh1I3o6f
7Zj/J6I0r92Nt+Wnx0axRJnbgyjWRc7EcRhwF95vYa+3fQoSLbT8D8WuAM1MPd9k9skFBqLijeLX
QvTqtpK4ud0ENnZTRlGWr/DqjjPG7JHt/GIidg7au/7W9ZdI8cTLdGMrTrhCaWOa9TCjXqI3d5ED
EO0PqDdK0BQFVSSbbJ3L3ywntjlAX4+jItHBKk6VtU9V2WFpPLGVIei3odHFAGAyXCHMma9+581f
xiNM3ecS6B6AIL58QlLlw2wn0w2qYypEUAVwsQ250YBmhoGchcT7ePgD5GKXZfBvnCkBZmdQcERl
HaZN2LVsyOfUgvMQgWdxToN5+JPOdxP7ycEhL4uS796bLHEQEpNBZpWXYe2bt9lnnl4HZ6Y3gwxo
32MqURWNSW2F62DvME+KEoVYX59R77ZNzmBofwq/s4OJebT6GhQ66Gcje/WYtFS/MSALJ9bVdTA7
vN9JUMited9hJ0d4B1p+YItCwaWWYSNAeLoL4EoNxliDdShJQTAG5rgq8Uf3uVDN4Up1AtSYLuqA
6JR63djNTdLJkIMVFjfVWO8sGDyz+BJbOejFbsbp5bJOyNf0Jkq4tKRha1qNSEmR5a4er0uAPycm
QFWHDxm7zZqE0xmyMuph5AHpv2eH7NgcxmN5nSCLwychSalI5kn9fxcTcPDm0NhBRUQFoOS6Zpmi
FGjWHtf0ynPBMAcHlWu6qrNRrukbadzSbw4sBg8xwTASdvF+DSgAU0CwcQSRog9ITR+aqFid9NA4
AiXU3IXREPbS1M2FLVPY+nb2DPr3nTl9MYdrZf+FSoyg75pdgY7Exqq64k8gROnG4jnk1lANtst3
b7McwcziTgFbsRvB/LoApweG3dzP1yDjnFy0Q3en9DWlclnt5aZwI1N8e5O+GdEVBGMR8IBtRq/b
FOgBJqD+RajGz+PMxrsogsNxAh+gmFG0V62zTLRoYUYWLBSHtfgrU4Ee8WdCEMFn3HlbPwOqrBiD
xj1LKBo8+HqiYxmwU7/n+I0qN1ximbZixJizHdLJ7UwbEaCBLvX8F9pljlELaG8MoINV0VBYDYlJ
hzgGtACE1uZZR44GGuWStdi4sWK3RYEWLTBtKDRBouXvZAhaTkkSrzRDURNIfvkpPPTPyRWwoZnf
BdUN24FW5Vhe5Z+Ur6NEKd7JFbQeHbDrmhq4XX9XuqtPM9kj80tfrAOQwL0YwIj6rgboxzfFgnkA
eKYqhFiWhR4Gaonzf6wobOLma+Xrh/oEJgQAjFandpf5agwiWTckQyzyjyzhecmiDCAdDjyO5ZGD
v4CuxYt929eBT72jADR1fdVIrVRlNhIF26hbzdANMeijY3oTA5t5/qLYPpUAQV86sF20pHJav8y9
BVlt4i/7OogDgEqY+wnvS7xX3TqpqmzWJKpKHBGWVvCsI/LScH7Tx1CFUKValWgP89BOdHsC6/Ho
HAw9OoGJVhFYSU3UZhWCp7ssqHJMLS9N0flpzkPUAkCcF4N/qjauJ2Bu2Y11NPMXxXnx7Ot/V3f0
VeH3zds85C5xmg7ntdJ4Nwcl0Leqg+0D8DDb6UHlx3vl1ebP/blIlNwxag28DDEF4yZORgCTUYMy
s9kDt8DT6p/sPsTbMo9HF0Rh03c6/ZpVTo9cTWAnedgKgiJxg0HH1hcW/FMQqa3tbc++NETRUyBX
k39EiCmSIjc0M2Fa5Tfj7MFZ9G3w4l0+MK5p55v3JkLIX9FmCYGlX5e+OVbFIc2iJ8bi2xX9wOAb
IKjCg0ylAbfxZaly5XyTKnhwDkB2K6SGEBodQP6OzsgpAHnPQVVTke4fxUOI6iJ6Z8V2fmtqgbSr
zxXGW1kd9P2MCey+/nx5LSoh/PeNxhtpNOpzjbjLoMBjoIMfNyqEJZnPhqjY1dGriGTcGcpEl+sg
H66AxpcsuxBQI6mffLJf6n39F8eMWo6FaqZbuqiNQMFAIcGumZMOFtEx/mSXT7mu6D3iZvtM7Tbf
Fy4PqEn02Uw6BKsFj+5AzkNrzAAuJn1wqh+XD0i+e2iltyxQEBBHfIIbA/NwtMGQgH3L0QDT+8wb
r8C1t7fwevz+fCaKIQwThogkeSINUIrvFQLR0RqtLrrpu9U4ubl9O6Gj5fKSZMcD0CiDIpS0mCXa
nmJIShvwCIiN05tq/BIpiywym7oRIFqeLIuqJopxc7o9GnT8BszRp/rowFdKeYVcU4FgyowpoRjb
d+FVO8imCnsWgfmiq7jrWQJSQm+O0xx9S5xJMcKoEiN4EzHBwHHWLPA+7WMP5gznU00UaQuVCMF7
0NxRI06NNOPS9DdjPLzQqPcrXWF0VFKE+4kCbqZjGg53373Lxm9FdD1Gir2SXhu0nTKMAjDbOmv2
BUNq0qTggPTN773Pw5zY749Gt7PvOUBofTBVfS7SRW0ECpa0CXN91VNUnez1W8u7OP8Ak9HliyOL
RNHdAk8cK0KOTLw5oLhsm4S36cUnhpFPUA564K46/buioXRBb8LEWwRy3HExI/jj4XLb6g8L+O+m
WLEiuQzACGJoA7CgYgI9W+3KQdgGU9Dvs/KGoiWo+4Abgmka3WWIdM0zLLwls8w6XRC9s/w5X8pd
kj1ePhXZawAmQeCj8ilIdJa/v/2DHU5lX8NpTEsdBeoqGED4Bvqn2suKWKHWsv3ayHIEBzUBXnWU
GZA1ZdUvcAXtwbCJOnzkfr28JpmJBno8miwM5MV0U3gFqtoYYO0iVOnAmhc+Jbai8qj6vuBC4Vmo
6TDw7uD2Vmtv4lrRZiHdJ8pwUyj6DB0xnUz0ZmyzCvGDUd1rzgsDwXfyAVOJWQITtSY40fj3/bGv
aa73oVlCryL30GX2MWfO3rYdxWPJLa7oayBth1wQZpsAtCicBIhwWspaOJtjkoBGE6MxWVd8NpvZ
j8zikYEB/QMnjzIGPA0bYFNiEc0yZ3BNlz1YXat7x7yu6+Dy92WTU5iLeRMgvGLaAo5Cu9ORUrji
kELJY3IoTpjAv1cNqUrv5UaQ8JY5k1VlpMttT1sJkIvuYvt7FuY7zs91eUlSZd4IEp4zkNeagDyE
O+iEP9LqwVERIknNPoXvDFVGGhfV+veqVpUZzpthnFJ/nPbjiXc1rgf3kUMUab5KmnQ1GEQA2hNB
ulh0AF0j0mdG0CqCQZxjzZyvCL9Vw9Bn1DXcy6QOjCUgVzGPItp9pwmtuXX12h+urB6pJQQFzxoo
b3dou6l21Qt/0abrD+TC30kVDioc4iVfQ9ToJu2m69E7aXskuRrA/XZZIaTWB430Bq/R8Xmz9+fV
1VlmswhBFZ0G8Ad/iocfxqSaSJUKcW0HjgDyxKhcvBcCNtxliAi2ELCye5TVgmo1g47Z/uW1yOyP
AaWDDdURg4i+rTuReO1SeIRuMdyN6PrUdE4OB4JfsJ2yalaIk+r6Vp5gHtZxrkBWSXhwXb4QjA6z
k/aDEwwVQWzulCiY/KERzSuQShFjW6jWGaIVL/SqyMoG4v4DX4/GKHOXnTjWifPwgX4BtpUmLI7M
BgaJYwRXzWjt1wKEwXGgpad5Plw+NNmQAgOgCrBHgH0I+FxBA4k9h7axZjb45jztuV+D+esMtPw8
MB/Co7uClnOPwdh/gSQvsx5bwfz3TT5BI1lvTCRHShWMqHEegVpeoSHnZt1kBuZ+gIeDZAIRhwWb
1Ek7thgL+FUPjN7my08TzimYxy9v4fn1ei+GK85mIW0XWaldFotvxP7aA1Es/pZRlUOvWotwTEta
oDk4rRb06p5mK/FKeqTdCUMrij2TL8Z2AXPNRyxFWxHazcKsSZ99t3mMwidww5n9n5f3S7oUS0eX
D0wFYhT+X9js12KluekO2K+KXLkYakxABW1FOxS6FAdzrmE4mI0g4Q5RIyvA54xZyTK8t9onTdk3
wj2q9ybhvQDBsEZz47QuqLLRN1IOBz77DAjCetenJ15+jjrv8sZJz2azHuFRSsiKCXOTYOOc69o4
lvWD8ftTfyaylRYKY+h3OJ8WtjqzXecVIpLwjrqAlANJ8fz0+8tA7dyAOww5Z3Xm2KFFEuvx6tfp
95L+cAp0XdZfLsuQBPXwgBm2w9VtOA+iMwx2QFaBvHPx268ggMWIQHOrIQLWv3KsjMRX1eplqrYV
J9gAwxirERTIM5rBY68yKNCiFIcvk+AiVWWbyLfxAfX3t2aYomnNqgkIQCUwngF/CshfhYjzBxw8
ADqHgUf9H06kYGNi0BzPaNvQ/WQ0duFwaxQgINMeGrpfzFVxN8+NgAWf0UHcBUx4TKIIV6eYAYaR
FWT2tearNh4wQLebEqSr9pf14HzXIAYbBvcKsRdSiO93bYwb0whNqMHcn1h4Zas6I2XLQIeGi/5s
DKqRVzXc2LKpNUaM7+OJqc30qzWE1zBrZaL/AH2TIoiUFD2BsYtsDlibkHA1HEHFnLYM50jD9+Nk
N34d/goPwyHau2DF9uIfxavFUcVF5waHiwRkP/5gnlB8DNYGZa6qhQFdusRftZ8aRfUfbLiXz0hy
Vy1eircMtH6aMGHCIc1rh/KqYcx+fsNHlYAAw3mBOqAjt7vWcx5s/QNasRUoPAzJUFYjpvJmkEiz
a7e0D1WnqnxK7tK7NQn6XcYmqMlNd/Yn/dCNNzP9PPbXC2oA8cIU+yc5JeRfEIOjtZRDPAhxPxpO
tLWewSXOnD4YMfZpAycMhAvB5WNSiRH0b9HaKjbSGqpefZvnG5veaEo0IG5h3j+o1rulCBYoD2Hm
BjrNmK+YfdMjRwftcLsuCJ95Kna5zpV9GiqJ3IBsLrBmhfOaY8wUBYCSvnKugNvDNxGMAUwfaKB3
miLfJLFI75YoKPvaDplBZjhyeXtixpdhVXxfEha930NBuUnUOl0RQcDkNZ8pHHl3b6yIVNiON1Mr
y8NKeYKm54lrhwuGA17JCPhUwPStRscC2cdXubc+X1ZCSToAq4PfwNuBAQwvOo8sTUe35FoItnlv
Qed2GpjfBm3HXoBzeVcF+W2b4hFWXDHJbX4nVdhTGtZjMpqYYaLVwzp/dqvP+XhLk5t+fFGsj9+i
sxuA2Jk37uJdER+UlQFyt0ZDNbrjUJHC7Bp6aSPAb323rv4NaxN3GS+JE9Rfj7u21ucULYXdk1V/
NRl82dzy7fJeA/blMHcfMSKb5Qnar09kclemzf4cdx7avHbttBxZoaLS5OdxaVnCeWUt0zoalVjM
hAEi+gtdctdpPnmj5fqXD0xqFTcLErSf5VPVFQPOK6Wfh8Ef0dOoCjOkFmMjQnD7h9ou88lZF78j
32qyAzKyQrvlArhjAeQt66yrFdDBMe0zWN2+b5cgXMxi79iDKlso36k3KcL70ZMo7tCvi+ilC2j6
03SDjh4vH4b82N9ECM+HpXVurqOzzy9JfaArqDYW0Eb8IipkApUc4dYQs8mm2EZi3aDRswbsgIKW
mZdiLG8tm8PlNam2Tbgxq2tnlAMh+KivHqekuLbaNdsNtgqoQG7HX93Lv7VAuDNtwfKqmXE+9PB3
NxM0bvbQqogSaPxp/eMDy0InE3eSMOt/Vp+se9duBkhbin2s/1yKoAlVHrP0bX+TIZYl06IxRzaP
I2qgHV5CcnQ94P7ccmrEdD8cVTlj+Q5u5AmO2NoVJbNRs/CNHR9kjD3esR3evFJ33qp6fqQ6uBEm
XCdGtS5NMgiziqAL/zQhhR0Z/ZhabOQId8qMiswaFrr45uMacPhOZ1/c/M0umfjKLVQdmXCzyjS2
WDLiyHg/hnuN6dPDjCaWGRPw9aH0lNNLstsFTAbAiXEoVLT1v3f/jCHStSlDuqtJzHwXarHvJilg
8jKisLFSQTwFD/RqIAaIxbIQ4zjTuMA0ZWt121jJdQ9qhXxUNcyoxAiXmDjgc7VqiBnzKiBN4Wej
5ffJ7w+1ggMd+Hi8jQX97OJ4UWajJhu1HZpU6Td3ftKqB4s+XzYQkurfOxniWJFjVHZcZC3sUTd8
KawYlihD9sMih6V0Aw0QOlq8BE0b+qh0Kx6S1/SD6EBsFvg6CLIJC6w5HYaQIT1hPU9/kcBGAmn9
GWL8gj4nJwwaed2Dee2ciMIqSrLxWDSiewAuGwiIRfcv1hM9ozRDw68/7VGCnOZdfh8Hzr7FTTAx
9W3TnXmsK6/XFAoqsydbycLN68xID1mON42kN0v20y3uLFQQ3Ughhn/mbGORkIeD+5r7EdJYus2M
rikQb83d9DKly43bqkTI7oBhIIFlMjxnKHq9v9Pp3MftEq1QTrBosgp0g4a9G9H5fllBpSvhMPE6
KoXn5EeLZg/JyOA1ke6qbPbANLj8fVnCB8jMbwKEu4zeqpYa6Tzj+RqWnfUV0H/xjj5gxvtXeqf7
03P9SQVgJ1WCjUhh69ywq/u46uEJ0r+S3G/NwnPLfRYruiLlJ/S2MsGjRf+ny4YQK1vSyYvHuz55
QeHEu7x/qvMRNK2a2GTaA4TM1bc4e+6n/eXvyw3U22aJUyvEzrLBDOH6t8lN434dMdg7z7uqu2PO
cQr/GrQAtKgKpZPlyjh4EJK0wDEGRCPf2o1hitakBAY5kj0jxpgw3jt854DaXWAciDeFu48grsIi
8UCbJ4XPWTiYEw5Zw+2C7ozPmjM/Dcus2knZq48MLYaMTOY4Z31RQJRK49mKJj/7XP3gPoa2DwOQ
QY4oPaL/LtqpSL6kCuji6QKPxKv/+X4Xw3Q2XYtHPKRC8RHzgwFN3Lua6f5lHVHJ4Tq6Oa1Yt/QI
qCozkqdXNEap0w76IlIIkSr6ZjGCSkyY946qAq70uNz15neizDxLj2cjQDBEWdo1NGqg6Hw6H/0X
AX0Yvs0e8ZAYPlZfpsfLm6Zaj2CEjGZ0hzhFDarRlp8LmZ9N9+f/JkGwPyxdzY7WOoIPo7gvR/qp
W1eVTlMcrfjQ4fVhvC/OtIkprqIY0hL+HlJGB/zFpoEuEVT0e7JPr+wnFcqv9LGAc+nwNjZKz5q/
0m5MKHGh0UDL2HO6MEBiMT/xGtBgHKqgBHKLr9A7uUy0fvOGM/T4MUEv6rEgRVagJNX6zn1q7duH
14rE3vm+BE4XmMfSU3VhyC4UJvb+ESnsali7udO3sEaWxvYJnMOpLw8FUxXbVGIEBcnKaQj7CGJs
90tXF7slMXf97wMwoU9/sxbhgWrjEtBVdoTYo7o28mUHmNVBRVfB90PUQlhuB0oB7JYzoodyHK2q
CiPHr+ldMu5H7aojQW2P8IlaxXsrDX8xeW/YoJuHMDE1a1YRZuUxy+NHnxevP2V79jAXO/3ZOpC9
frQXhfrJzsjGSD5/gdF6KhZEs2atV2AI6mg6zr4wVCxTff3RJl9/31SgfRqTT8jAof9MCBCXQR8B
fF+ZPiNHGv2Yzd/G6uTtKUi9YSQfYGWimYiXqeunuTDgpdTP3Wje2h+KcV0AqwAvGzV94Em9f4Tc
eTAwsz7ZfjZrO706ZPHnqqoUjonsNDZCLKHduK2GdOgTNDQSwCSEzp5wsvKPZEJdhnATEzXAyhb7
p8MsnvmQsuWH3c1I9mV1uHzY0kW8fV/smUa7irEuLDbQM41RXXoVt7bPzO+XhUieN4QMqKdiDeCK
FhuOtbhLdGI11HfcAMRZTMVvIPs+PDa0Vrm4hjCV748bMUmOcQZi+fp6WqsrXVPcO4lJwbvGsXrw
tgEOSvh+m7fuYDvQ2HxsV/T5zw+oIR/stex2VTMB0aZRCJS9Mya/gRxBGcg5Yp8pnXQtzllPXms+
7AqdwHvEJR5atq/g8QJ5wfj9S4l0EK4kYJt5EMn1ZOO2JbxOHeaa7lvto148Vem3yyogM5XvBAgv
Zx6VJDZyZvLQ7i8+Gah56U/tU/ZaxR9Vob10A6ERUAn0QmA+W1gPzZg2GQ5cAeeZA6aQI9JciBmA
kuHRXX+b+KpnWqKDGOGzHdSv0LFARfx8RrMKLJEt8Wf9AbGXocrP8PdXeNbefZ/L3xwQ2lSWtbNL
4rct4G7JujfCPGjZ8mW0HL9KtWOvqRB1JNgfnHCAt5GA34f+H2nXtRy3rmy/iFXM4ZVpOKMsWcF+
YTkyJzDz6++C9z1bFIQzOJZf7appgWisbjS618IEB2NzTo1JrxLFj83fGqK09wKvS7P/vwz7ci7i
b4zR7HK3QG3Y+nXAX4PW6tqvIUCxzdvXPIfi9jgK6gwc0NPRiaODJFOGYjTbKdXJTWk62UC7fvzB
uTBMryj+eIbDAKkX6j2IQgro0JlPtxWlKm0SzlPRWddtb9wkiiPIPnir2JtgPpg16GU7lJOO9qgf
i360k9rtRdOCPK/WAQiQKkDH+7sa7qgsDjF7bMqGrM7tyvZmavSH89AgssEgw1BWcdk0sFHZrafG
6kEaRKKuPBMY1qL0U7YGUGV2o27LPLMSQ/YddCvWn3RNpAXC2wt08UDSxMSkFhqw3jovKEM20oJG
0tfLk7bcd92nStRDyquDYMZF06HYDmUdjD6/tTEnPa0Oz7qvUBEfrw2hf9teWI8YsH6hk8KFqMOP
sygafDBQh/7v9+3fVjFt6zZiUQqkcJPxC4gNHtVe1NTOATb0YmO6TTYNZAls7dLKcsBph5MyoS4x
JN/n8pssF4fMuCmbT6uooZRmfgyMQvMem4RKvoW+QuYjQlJstqQcKXRPvrXqbQkpeoiK5S9lvbqm
dJrlb3/s3G/sMbC9EA1v5aUp+8t222v3pkijlrdH6GHXNTwBG0h1mUx3lbrGjsH3569rERYFGKBk
+1Zt//xKADUdW8ZLuQ7hHvbxI9bjtdYqWFmcyG4/9Yugg4e3ChxOnFDkCPh55o67mknSJfT3dUhg
oZXHkz9ZgwCReTu/t0H9cBdfwFME+iACmJG7b7iCuhhMdE1Iw2ff0DbhTrgsNJv/55u/N8lsTr3p
jdaPWFZp/Nyqn3Vzf/73eUkVOPVMdMgiO0XNhX7X3ZpGKx4WZ4N39UH3JIMua4p6lKkoIUz+U5Th
8NKBN9YYoJZryG+rA5ajyu39mG/QeemgKL65vdZGpl0caykJpmn0csPyRk00t8HJwt+YZ5wE6FrP
iEYydCgzj0j+WHxb5V+J8aPPRE+XnHjxxhTjK92wpN2AvkNfmdugqFRf2orgL/eOcY6kSpUxNRfd
T4yLiVzl6eymzqMsX2Cs0rWkoAaZpXbv2L6QZpt/Ev71GvbOp1VaMqfWiJ6/A539Lg7agVJ0iMh2
uAFr553sMEqR2cM6w3P99WDCElTnbq3NLQkoi0Cg68/RJqI8Eewb2zDcmXKS1gX2zanv1uU5cT4L
No2GBzZ87JfEhI9xsNe60einu1rR7HCt45UUat1eB+YzcD+2YhEFrkWUe+j1luarTOqSKDFB+K11
VBxRu8fIV4KbYBwt3j+C044AiblfcGeOSSpbuW2cysrxBZ27erzfRMUfTpaP6VYT9SWwWULUmvF6
kC+tc0UxZOodt7FiTxl+5jGGvWT3/FZxQ8qrIdbJQaOWJnUBQ9v0nH+vaXVD1KckWAvr3322GgbB
AxL0l59TG1yPDSYzs6gTDenzLrP7j8a6tYavpqUEa1luBp+SMEJHg3jzLYHTJSA66Z/tRfD5+GC/
+36Mp8vWXCUgAYVNxaXUKkB2t9N+M6vIkZDoie92/7qFRf9/F8gcrZTHBAUkjLwuofNC6x22Lz+g
q3sB1STFik7UxigyycTObJyzzGoLxZeN4Yck6XftLHq6FDkIEzBNvQWhd419s6vbVPdW1Ao3/VpW
BW/L3MC42yomMCpzUuQbITizZIm62hxd0lqBs0Lga3T8zJAFGMGNHyrUlGkNV0Yr29vN0jAaHCur
LPtSm4aoFv8i9uhlpulrDoRd8gXMOFPrQn9YYJd/DnaGGS+BwEuz6AV8cj3YX+hc9PZsH40end5U
G2D5mYQfgkN6hQftLiZe2AqIPLeJZtcKKu7VT6WWPDSlCg4aF6doZZGiIq5ZzOZtSd/K3doBEIeX
bYCTjNfxmP2lESafGaZRK8d5xIfDkHwfdsqvSdQbwgeM3UIYZJ9Ws8rjVkUOj7HANlyiDS1tPmaD
gvKgaf4H0P3VmM3U3uNpm820BfQO3VEbT+ZyXYnmqPjetrPBRF5VzkplWnIdz5lzkFEu0FtyYXnF
peYZnhoZny2Bf3PhYmdQfXuu1GxeWr3AoqrmO2SAs7jxpcoXewM/MdsZYg5wrhR6XUzYKgKOWCp4
IXltpKOup2Ncwg76P+ZlwRV4Z445tiB4jvuhgTmVDO62KqHRQt9nywU+Ifp8DKAnUy0vBSoNfjVX
x6HtIt3OPD2XYDI7nnc/+he/SwN3K2KAnUCSF9zYQNy5MN25q58sR3r+OxMMLjRrKY1KDKwrlmhe
w+HPyaywKbpOh17xxveuYpWQZZi7DpviOHHsIVmrXAsk1kFBJsFK+LdU3Kfo/DN4ltlhN2Jp2aSM
NQ6rP2HECdIDgXnEsQrrIAlNAaMRF08hdQ3+XthCB8/bQ7QoaTwpkBeGzGHjlu0xxuWeiMICbybH
QAMc+F1tvP6+Ix0ZjUSZpljS0CIsH+QTHVspDmPryjdWsIZm2IKQNe4FKM71OlRfsHEqKO/YRyFj
lAsM98eaP42nKTvmIv4k/kbtDDAAtJam1WVNoftVFdDwmgAY1IcSTISACqGwNXenHMOik020NMug
0Aw5uqzRK9032qu6ujKc68QJzx8i/op2NhjoGRBRYyuFDR0quEWQ3EneWHuLt3m0x19ORfbo3/wO
GHb2GAwqCNHNeAQwTN/V1IsPLVJ1+dh/b1e3P+KK/SiMUryviNK2CflicJBY7IWKGFXqlDFQL780
U9qDcMoeC68AaRCpXNqHQA7V4ArNUvhhF7ozy16vhrLQMrnZZN+qXcOVf2FyEfp+Q2TJHth3DiCH
vzFAU5P4o+AQcLcUL+E25e+gLExs6F+kViFgacTI22/NJMmLL+Nw9DU0KEOtPDjvQbygQtvlVNTd
8QrGvos2SUOUWltlP+kyv6klV5ISL5Y8a/xASNkbYkKKHfelWpYzHmD7QB5u7EpQ/uT6CSrp0Hin
I+hs7whJR9CG5Djb+hoZ4AXYIL0uCMAUWhmfwNsHiPfQzIpHcnbAxcxbJXOc1Pp92Ch1unJII4xq
CF7vOFuC5jLKiocRebACMJERigQmngUr1Gtb4hnDhW4f2/6X8+cqLEBY2qICKgU8FrCT4O2U50AP
BS+f8nVevNh9YMWivm1eJgYjaLZRQOoJrgMGL4hc91lXqaY/n7rS1UItkjz7EgJoV1tQ+e2VsCbH
iSGglULcp0EfwgeMQczZ1/OqNRrYsiA/tqHa7kJLMhxcQkLjsAQlhk5Et3uRTca123iwp02tNb+g
HTI4O2jG+uNT+mZVrEvotR530I3wt1x2JTu0QaKfFJebKcjQeXeCN4aYi9QEtuh5bhH3EYFfyLEH
+wkmcY0r0wUH02+Jiu3z+aVxgJZmGfAPHbwR71r7xw1j7SVdWqXL3qIMngZHSarJm9P7XNRkwNsp
ymuLtixIoFtspjZr9qajqIVGl8wn/WUq6mbigBAe3l5/n/GEZW7lzIp7JBh527nonruXEvB6bGkc
nP9qIkOMQ9TrlE+StuCrOQ8twSxEeytB/+W8Ed7W7FfDOEOZtVPa97OGAarLSn8elc416uvipcsU
AbLyLtdvPhyT1aLHI64XleDtV/4141aDTlDJcNUykojqdc2N3USyc7U+nF8gD2l3C2Tb/SdLSVBw
gdVZl90pvlExwTxBNm6KztsRfEi2WaLTlLRd5w69QfkSxcndkN+1/b3jQBNZBIDvPZy+nTu4HCCF
RncQ4xhWO6zSaG9oRRsPavo0p4Lj+t7x8PsYZFJNSkgNlpe314+4VrrCmR106Y6P4xakzvNSi5yB
twaAAXjPZZSN8Jj91kaeS40Dqg1KjIU0nZZmzdslAWdE+4RBzN9kP4agPex9aMd6KNkG+GTwEszW
wfS1riQbs0t+M5u6F+druNZfJpSr8M+BnRVeZU1PStp55x2Dc896a5e5kejt0kzzisb4/1wd07Ac
XDQHWY+0tgTt40gaA5FGJue4vTXLXk0SqsGm2Jhz+c+N9ZRc0qZy3Ff/GKnemqKbvat8T5vdgCBm
xFwBVJzGTxDDKkS3Ep5P7jeP8RewyRJL7/ERnfazk79kxtM03p3fqPdIQVeBPAmkqOCnZRsE1EzR
xhGUyKhW2XcSGU6tVfqFjgog0f6cfO6NLfYC0NRO0iYtxgwSEg4YT5wv1Cw8vxy+u/+7nN/+sduU
2qrbgYwZvlh1Uw3jTbxqD629XS/reNGCt7ixpuchET0XcK42b1fGeLsUE2dLTRUTs2iN/33/No/l
hXG3BE0o+SK+RU7y+dYc4+V2GUuyUWEmxIFsYhL1YN7IPCMYcbAqP/NFaSDfDV8/KuPpGernG1iX
MJ2h3cuZJ08PQvEV4ZIYVx8zLbeGDH5IR7eNsAyTRxLR9Oy3BsWziNlGuGNMQtOZSt5sE3wxP6pg
z0XVe3D7l9mfL6k8WvF83i3/Cy69fkImerVzapd5Db+Uely3ZwiwQFA6Vpyjox+T4WDMlbvp5lGt
l6gR9iSL9o9Jd7q5nWSccoTO1LUe4jswZvrKsxXoaJ6BiqjmUeEj0XWfG+tegUVhEp9Nk4dNdxrV
d8BJb5HLWDRzKliVypQTxrlaQWGQIMK0sps0tWtlJxRHBamiyDHZvEAe5HVYQXXjp5fmwfr/B87t
PpvgmUXo+CKJadGyGChBN8m4jgXGWrt08AbNue2tzRtMUee96ACwBHrrUFnz2NQqLkTgUT1u0Xo7
hrNvgG4i+YAk1RvAUlkE0dC3HtMxubyV/IJUR0ufXgRHjO732yIGbCDLQRMa7Ur8vZE76Fd0yayk
BDbWIk9djUAWoymiBm2XmdV/stD+OMixhztMUA294CGXu2k728z6dL23piGBs+uFX7W1u31p0V0l
WCD3RO2M0D9it0DNmLMCveow8mWFomN/aLzsoFznT/VvkIwDSVCv4fv+ziIDkrmtb027gRhOeYBm
5YkyPE2u9JP2qVUhWB3/uNL1dgcZkDQ2qB8nW676wwbCTQPXy1j9XFWlIEcQbRYDh3WbZDnRUiSh
snzcUufTMtWF60zl8fyGifaLQcBczydrTZB650PQ5E9NLwgqgt9nAVDFF5IKC05XkyrKNCmMFdFF
WWSCuRThsRaRvwK5Tlqm+qGQoKbk1LPydxuiMpCn1qmxrTU+lA75y6wM9EJ2nVXwlkmd5ww8sHhX
J2pTyRLCRSsV7qw9O8YLqsFzc3Sc+/P7LvAvFuwSzB/HegYgqtLq4KzTSd4eViGluGg9DBqoSVtk
ZgJOHWJ/VbpgUr5uyxc0nLkFEVwRRE7AoICiKzGYdmOkSoPlDyveAXNDdF2kW3xud5ijLy89yRRz
AEPQzRqkXn9Ynivve3qtBTkmTQVVC/oHnzPGAEAzarkpxYC1er0uysNQXOXWi6z9XUxgi+pksgyj
NSl4rmE23UmbZ/zlQljSqCyO83jQV8qrdIN5mxa9chok/UQMOoLvpTEoAF7sttp6HRPGeqcdeuih
ufLYkufCSRqUFMqH8+eHXzt4DTsagweZYsQEgKCCY3W1/Cwq0cCh3y6n5JN1l0ZlUD+WnuhtQuDk
7Jum3CTqKBvAICJ9nZP7JhEUoEW/T/9/F7yrWE8ta0JsQ8Ocq61H2RSgDtcACs50gFqHViyzSVNe
Fb2eY5O25Gun/tBFPZNcVNv9PrMp8WYnqk7wgWz7WtruR/lWaEK0BOZaq8U1GYYRBMWF+nmoj2n6
ESDbLYHZg7ZuVms2sQeWdmkYF63oyZELybvfZyBZI+WqSAoSC7V5AkUIOJ/CLC78OT4OceqePyQi
Wwwo55Dy7OQU9+W67P16OjTpd329JdKzsKTC3xUD93vTgZgnO6hSFelY1hV2Zczzz1Y9E1cvRSmZ
wAY7kR2r+tQVBDaUOPuEd7XHxBRMMvPd999VGMzxkBPN6SEZTm8H0rVlxWjF2K40IfO5yAxzSuom
T5yaALosdQjSGWwwSnFQzFUQL3lmQNaBIW8qzgV2nbdoUqQKrgK0nGCjTJ0e8rhzlfjpzz1sb4OJ
knFsZOYGlnW/xeOBbviOetPMz1kfKaL5EF58AfvV7xFwrIl92uzjVTE7B1nmNlo3ZWVdofnpIpse
OkXUAMv9bjtLzKlRUmUmq4XvVhUnMl3bpex3imiWgXu13q+H2Z1yy6UpGSXM2+JqbYVUzw60m9Cz
K3xxWwUPCCAEaOsYMsBMLIv7BdHrGGPUyAFA2G1uX8ZedvHejYtuRJyf512Cd0z3thjvzqUhM1LM
FvqNedGAVmcRADR3e2BAAT09ZjLZicIi1nutkRTFN8GBhbKcbR+S+PP5NfB3Z2eE8etybCFytiBx
3nQQer3IzVVufpPr+7a/RROHLh1aq3VJce0QQULItwzGEdApQE/gHQuIVEqz0g0ge9Od6wyYMKaD
WzhXc1N7TX0xDBdqEzjZUzuEZSxIebk7Zyk2RmjBWoVej7eAAc3pIu6UBa9bdnmYO+3rEMuCaoHI
BPNdrQ1FsgYtdxjKvBkquKPgJUv0+8x12lh0MzXxNOw3Rrh1z7p8f94xuM73+olMpp6YNXnagq0M
RfU4zGe3d3467eN5E9yCigECPqpTAL0aVsBIXvWmW5NF8adwgnAR5VzNDkbwjxJ84ut/3FKJXpud
OfpJd0mnZWYZOnvwLKHEjlck6LePl6CKRe86nOaKt3bop93ZAdXTgFgHonMSYm36qQ1zUIFv12WF
N4ktUKM4kAVL48LebmkMkpdo+9EqFd6QzI9WVXuZdldoz2psuUv3gdRh/xWZs1Osg5UXAzLfejgM
ZqBqgZkezjsG17ehuAgOLnC8vZMnxhhBb2jZiIjRoP9lyNxGa4PzJjh0nbTx6tUGA95l3BWYgkfF
f73TFJfSJud+5WEsYkvcwXUOuJqAYWONNsG55Tv9zjCT1mdkhGbyhsWRl/Zyu+wP7eB2NUKi5g0e
yAkSX/shWCvFGvaGb9iODNZ9NIG96zSL52EsLA0sLM3sjwGdagA5KMQZPhtXcygdSpS4td/xuPRK
QWrG38pX0wwMOmk1aE2PeCy1V9Dlw6SyqPdMZIEBwlLK8nk009mXhlMKDYFScLR46Rimg1QDnXoc
JZVuHjtzTNQZU0FmAWJSAw9EuuRVaNqza0HJl+sciIdUBpISVbB9dI3SF1M/WhQR50AN6ERD/pyh
zTeN5Kj0JkH054E8OLjQfkiF8cD99Rap7EQ25ZgG/8ZJDpvSeX1ZRZtwhpGHTnszdAt3gKibtdyP
JdApq+dr2+m8Zmqfqwm9viZZXd0aw/MOz92y3bIYAEZBTlV6I9v8Zbme1tqzugVFhiZIpQ8Eyf3C
GNjNNKVvpRZVhlq5hBbaqF53f87ZBLfbrYWBW7usqkqGfJhvVavXk/JA7C7M6/6LvqLFcrAE6M6D
ir055rzK5RRDWQceUXTD9y3L0cMbB5gvvK/K1Qw66RtxRM3tIidkDjAAYtZVDZlGmRzi6hJUqKpI
NUiwKnbMKpvNSVkhKeBvQ22cBrk/aM4wR7WNlw70Dy4HUiilJ5lCzmTB2tjriJT0RVK0FvSRknvJ
uErri5UIgqXIBBPI0tjKIFBc4sbT15Vr1hoIh7rKlSZhXkN/iQ0jO9+wGbTIUfhMK3qskg4d6/3B
9o3AuKuOuD+irUPUUMRNo/bmGNRoYicZ5QGoMXtzsPm9V9buElWQguuOwz3xnFtRFiX6lPT/dzil
maqaZcQEWyrkYwvZ8pZNumhUEeERL2LtF8agxpCbYCFqYWZMwrg/ESk6D3/c9oq9AQYzirxaOtvC
Rg31DWUNS07DSVoj524LhsOfqxlQgAITjY5bJEaxmFISZnV7G5KxeK4qUzcpD3BHl9inbh2OgmXx
/e/VEuvpXalouQQy29ZxCdqKpos26nzpijIWpMFH2nz262K8ven6rjHUEVy2YMeTomYNN/Xh/Ir4
/va6IMbDtaLW8qQz0CeFhnJ7yL3YPm6DiN+R726vVhiv7pVFsuQOMhBtdVdNh5gIbrr8pAWDJRqq
oejGZ0d/q2ZtzCVDMXEK7QOVkapw2en8fyigS2+9/8BX25ljQlSll6ZEKKfxMDruUIWqnHqIi+eN
8NFnZ4WJSlJZ62le66jznvS7KXM3n7LSOF91V/+uhtMhCUV9bNx9erXIBim4tpmNG04tccJUPbWi
igQ3CO5+nzmofdJ3Ui0hWVmI4hoQvdGOK16wXetnLeqP5yZgO1PMScVAlZlrDpZi1o2nFsPncVS+
gfDVq5TBPb9Roq/GHFMYKqqpRcJiyqqfL9Up04j/dybon7ALCyuR5NzqkIIlyiGu77XlQ8C2+1zM
CU1bI1m1DZGOSqeYHnheZ49yAWjBGnVRLyJ5474oor37PweWZX82IFTWbwRv8LQbufyh+VkAiuu5
/S01R2enK3QcfBbd6kVOwUSlrI/zLCXgv5emC/KDrEcw6NSiRyeREQYcjDopUxW682jaDed1c528
d/PxchPFWC507z4hAw85MqFllgfEIj13m/aQW70nVCkWGGHnFrq2Rv9uIqMOkj9N8mnc7nPRJJDg
+LAjC7WqgNu/AZh2lhyCmNkFYetfurfDogFJhnnFDLKv3Ew+5U+SvOFkHH53+Icidi/+NzNtPPuC
YvrdYFijoo+voCp8Tqt5kzW6jt64c/HpI5DwaoVJ4cq4dyRQJi++1VWgq5yqRzJlAtjhFsiRW/27
FObADLFTKEaLYoBjHekILm03677bUvgPZVIliuN0H97l9zt7zNlRe1nSrRJxnCbcChJuWrb8Z15g
jpro/BcU7RNzgMDNBOW6vtj8Oq3dVfpBesudhLkP/URnlsS+pCppMxmQkkbugyQBw2CSAYfIL5ym
cHNReZkPPf9uF/umajmYqFNmxNdZDjQ78+ui8KbY9gyojJ//dvxD+2qJOVDVXBLS1SCum80wMy81
5+n87wv2xmBialksRTxrVOY7sa/Mog6nph/DLUtFUrv8SKSB84+Ocr5npK46BSXeGhdz/ap4Sn+k
XochznF2tSt072duHWThGFmCw8td3s4o/by7eD6lVZbUMt4BtOxLhg6aKnOVXFA1FNmg/7+zYWwx
5IuKDDCUEsvLbP0nSJdzt6jKjzQlmrvVMFA09ag/mYaCTpd0cxW99cpWNKnFPUU7EwwQTbYhWeBv
VyBNfCrsp2a7QRtxO2/uQHRBOif6bgwGpWovjVLZYzXmowTx1Ok72hLPeze39L//Ygz0JG1jW1uh
o4f9SAsLRlQ/bBi3xQCAHKp+9WB+S1ERF7HQcuHh9SOy/alT3qX6YCSbPzU3s/qlQXuKdli6r+cX
J/h+bH9+lfaq0qLRFnRnqTe3Yaf1bmId/s4Igz9mXXSjAW1L0BNqXgfOJ4h7+Ik1/6UZBoYUKdkg
377Mfkbilw4SnTGx7x3pI90jO3dgG1SzdCZJn2M1mf2QkBy6tolvLj/+7pMxeCBVSm3FNozEKXjb
l9RFd6cnb/cfsYJKPiYbTTyrMle8DjA7WvhsmAq91pZAj11tFIAnPRzvIqr2aoLZ+2RY7aTYUG4s
lTaARpKroxiIfq5Fm1ylerbNQKq+nV8V/+S8mmT8APQZxRLHQDjZvi7672b8UwVDYT2LqBYp7p9b
GhMX4iy11SXOMHu6jKc0dw7QHhZgj8gE4waj3SVjAzVJf9ZQnx1ku3NjeRMY4WPA6/diIsIw2kbZ
bEhOl3a8xmCcV2vaAfIuH8ngdp7ARIXC6owGXIO4Ag0RMU4y8S2RprZoJUw0yJUeZBztPzW4uX6s
F88Q0SnzCz27ZTDRoGicrdew8ZjqMG620DwZ0FgovC7xKWEQ1ckSEpILvIC91y3WRHJdg8m8jUrz
otQEyQf98mccmb3UgdMJYnMbaiLd1gVENR57ZfjW2uh6QF4SLrHjnz+g/PWgWUSGuosJ1pS3yU45
pbYx5pNCO1Un9FOQ/udfGWDTeH2oSiLrKwz039bmk/GRn8ekFDSdbAMlTAY2S/xj1huQks3VH01Z
usJWW/5VbmeBQU3SWKSI6Rcawn/mOaVguQfhPeiKHV/Ev8cvyO6sMYCpz+tgGLTFoAviOzXYovyb
edn7tqsE6ck6Js/nd0doj/rHLtm1E62TjW6GCGDqTWF2rYIbLQ8dzyYBzahA1PMRh9stkOLGziDp
MS9KFm32063wFOTvzRYK1sT16Z0JBkTnXDcTsKSg9uKhRjZBpmCJ+lD+bpwaP7nBBL1wRJR/GdqZ
ZAC17CHL25rYtimE/KkRZicD2G2AZppKea+R8ln+Ih1FBRPRQhmMXUAigZoJNs9xTtuEeYZfgi/J
BXEIsKAAC10jtJ+83awMOqijpQPE17sxmC5H6Lp7JALVVbj8MtAEakFd71oVdVLQM/sOA1+tshg7
Nqpd2Q0gg9J41mEa9pJbPyleHcxRWwsi7u/x3XfWTIUKAMuWjmaRt2u0zdVaFg3z012gErdvLnB3
/kxJkDrfHsGps0C6vCNgppyeahC2iYop1BnPmWecVU6TrKlnCWWOokdnsq9iHlepfo4iIQD+Sd+t
k3HRegQPpaFCsFK7IcQfMHVZHdpIOQxBpoOwo/VEPCf88LyzyLgnybXWGboO3nMqj8aLESp4Atbd
dvahgQRxutj70CvwziLjr1ZOnLZoUlTjDduN09J10qum/kjy9GqEnVWa1C7vU4VAXxLzI30ERmB3
jQUo+V92CxxyugJpEjSbvvXKZrL0EpUo3GxKt1bxZtofpihdXaoRgiHZKsTRWw/njzvfFV9tMpFu
MvTGUGI0P9rmcpNI2m07t1/BN+UmcX48b4oLLLjk/Gd5TJgbW7vJ82nFc319rZpe3L0sojI/9ef3
B+vVBAXPXaAppXIdVLS++EqSnToJFOWUdnH96hixbxKRhjMXincLYlBkwtNFKw0bih8bcbsZSaj6
9e8+GQMUSNTiRjHwybKm8bbKq9QflvrpvA2RBzAYQVLwJ6cm5n4M+amaHzsdA+AyrtSirI0fL3ef
i4EGKVe6ElIxKENgwP2G9tkCG0AaqbsLfPz6nwEDUbgUHioGHqZM77OmQ023+jX5lOku+7nl3vrD
OORRforHsBUcY4FXsBSVjrOSPC5gUJqWcI5LMKaJWgQEJ4lVAKiGjoC3CiZs6bLQH0h73RgCXBCt
gsEFq5BWx7ERISX1x9zcbaZ73uvoZp85qWwrI4o4nUwWePaUfx3WhyEN8/wmkxdXnVW3F/UgiFZD
/3+HC6ZaWalFexBs0md4TI+vskrUFyeywaCBlJcShJ8a1Mal1us30wNviShvEZxVi8ED9KdBlrPB
xqNRXV5dOaAkiuW3NoD0jpeov/noiScJVQZFp4jtGdGHFGWKEu6wglz1XgJ5Y3WoL6ZT/rQEIFwV
cjeKFspgBRlXohiNgnbv5tZRj8v90oaCkM71QEvBqBP6acEFzACDlNaZU+mAo9ws3Kx+SK3VLaCn
2ta32zZfVo6IR5l/q3y1yCYRxWD0q9HB52nfQE1f8QdQ1U8Qqk5P1Tfjx/kTxvVHaI1BxZNK0LFT
ds3Wl8NMJ7iXZvWqzArNufD/zgSzS0nZgvncgFfkWR7JBpqi1EGwS6JVMLuk6Di1I2U6Kqc8KOsf
sp0LkIgLpv9+J0VmJmfiQpuyYUOpd+uuZvvniiibfTr/nbjevDPBJHbjkowQ5MDGx9pLll5JM16w
lLumEkxp80/pzg4D2t2aYWzAQJcDSYL6iNk9aPaYn5zH+ol2En5EIxzv3Tt7TEYHbVDFTB3Aaq39
dLRoa59mEaryX392NqiD7KAbrz+mJQ1IT9LL9ojiiK9dZhg8kh+cL8qpOeJ69pgesufzGybyCQbL
oeC6FDLFBkKGL1N6oZpLgJ4IwX6JrDBojp7PrnYs+vjjnLTxoFtfW9EJFZlgkrtxU4mk68Psy1D3
GnPTHWuMbIk4i88fUkj9vd0jTZqt1szg351Ownjr8fDYhOd3ROjbDBD05qyVkD4C1lyaxC3uabtD
+a1/of3M29V6YRwFBrmLwhynDYlDVHdZBSySrRV0RRLaJqmFqTc+SoF81N0NClhNWPjmtUivghuQ
dgaZ02tt2Wg2PaCOZF/G7Ys8R4V5Oa4FxElDIxXMNdHP9S7/2hljjq7aQAA6N0CLYoyrZ3YXBerm
qg6Ky4tG++6MGsrOAm8XfU/mINu2NIKCAfHI0BJ3Te4LEpzfMZEB9tDOIC1uMzSslVlzqtfObZzp
/rwJvhfuPhtzZO2l7rKiwx7NnuytAVV41m9NlzylER2PFuWt/DvTzh5zfrElSF36EW+qkBr6Wnyl
ffW0VGtZ3nbqMuhiTf8Drou+JHOelwRZ5qSYKBC34PlbbkeRjg79s895H3OY283KHXtCXUpeSCgt
w7UxTRemvBwXEOzraiPKm7kLwmgiVWqHoJLGfMYqN5s1Jcib5ZNqe5RBcIvIM4l6lPhS4skuKiwf
GXTDYNi/NpmPOIyJPhTDjJJREfXx/SRS4eQmFbvfZ77hZMe5baQYZy+mIljiNugS+eg0SSCPg+Bk
CUzpTIq0SeoWtz0aUFMrdp0MtdmDrl7KQuFvCjrv3OJ1SexsQjUOaizXOF3KTXmkIyvQATnGEZ3C
zYP6IOpw5QLuzhwDuMsEFtxyRuZXGMmXudACKW++pxOmBtMvII+4nRRNFFT4K6Sc+2h1tDWZcURQ
0sf6APVUtKn3aKfNwLcKCUewF04YPg5AhiaUO+FDlvNqkvHDTprINFH95OX7GFBu0tRPDgnkiQ7N
keo3Z41/HiS5hxuqZSpE6aGUwV7tY2uoJs1eZ98sf1pookIgk+OvcfxFFQ3b8f3y1RI99rvccO0h
Rp6ZEvzFMcNFIgeSzAd7rSJkrSII4WZSu1Ux0aVZurLSrApn4HJy3PSWCgpRAYMa7wcvdCy3Akuz
iE6Tt0BLdjSNDuqAL4Vxl7Eqlw2CekgJBgkUoQu5zCrimaT8Phv6r/Pbxlvg3hbjJ0S3bZ3Q3r5M
WoMkcdvUDrNVkASIjDCgJW+pUrY5FtRM2nVHfvZG+nWKf55fCe9c71bCTmY0zbzKkjVOftVjeHpJ
o8zuAgyvB7lB3Erv7sDdITjYvAADKRy8JuHFzH4na7XgtX4dCRpXHSO7U+zR7/M1OL8q7kHe22C8
Xdu6oc4m5ALNr6b06f1ui4x7jNxbX+IHesETLYq7WbtF0f/fHS9Lqye0PyFjS/vmpbXmcK6dR8xB
fwAv9uuih2BnxtAnR7JlPHv0K4a2zCuCCXsbakLOMS8EnRbc87RbEXOeLKKauTlivH0CkTFBS5fd
ohZtmZG2iqY2RB+POU6WItWW0yLBtpTL1vk8qXe6aJKLB7T7D8ccpklas0ylPErxol3LTv6tMIoH
u7Oj1tRPdZkI9kmwIrYj0miRXds60DbNwLyQ35g6ZFyc6LyXCw4S29uR9hmoIemtq4l7M5jw0n0Y
N9B2n7ci+HIsZ2eZrc7cINPwl7RC3TRqIG+R3q/rc9Y+n7fEHe7cbRLL3Nn8H2lXttw2rkS/iFUk
wfWVpEhJluTYjuNMXliZLFxAcN+//h7m3hvRMEeY8Tz5wVVsAehuNHo5Jx8VvQOBqJd2CtvVGnWz
Jr6k8pcpsp2wQoyDEWNaEBdPi50mhYJ3nujQOKcxMas2OgvVfGtu/zSnOJgz6zgbglUumsYHbutF
cp6iyyO9Cxn2k8SWI2vHGVRPloqG4zbZAUrSUeveJcPH21srMGaV8xvUAPJCryxVEKU7sMe49+O2
9CZkc2/LESnL8v+Vf0ohREInMIroKPOFw3lCF6Uao6at3rFQVNoR6T/nNnJzmPNy0HCBIKrRzmH9
dHsxopPifAaIp0a1CZFOk4+6D9K2QAcJu7wXTRkL1I5PdZssnssowtUhJ3Eg9V8SiXry8P32WkRC
uLQqQt5JaVBF8pg+eSaNnbn8PosST4ID4eE87UHVp9LEhjGp/VOh4VdVE4GuCBSMR++cadrYeodH
gQL6B0fTP6KOHWS6sasBg5ZYhkAFRNu2rHilz3JcyFUtRSgqd4lv55lvjnBMDRP4WJGY5f8rMZ3W
Zn231KrmeCCuOQ6FE9cKskyTwD5Fgjg/kAOBOZVn3EuT1fqaNoDBdnZHyf6XYjg3EKMNOA3HEjiy
ZeJXseHGMjnk7b/Uac7+QTzAUhLB2UzTFzL/yZQPYSgYHBNpNOcCGkqG3Oxw/lrbOoXZHaXWFMBV
C0TwCQP06Ct2j/Kul0dp6GVSxYARV0eiprHlgX7j2uHzBaD7brPchOEs8DsKCmr0HAUEDo356Vny
/5W30ZYfs9JnYP8jYa9UqIi3n+3iGKPbqOhENUKBLmvktRBTSrWkqOFtrGT+s5npSUaE0IsJSzZ3
TsWckW4qMjqNOGVu1CpBI+GSjHV6b0kqznc00BwzADfukwiaYfOiXgnjdVrPacwy4KNWJt3HUujM
xEPPqzvFIoLkze1bSeJUO86ZBSI55BXL5NFQn+TpqaMCpdtU7asIPgpOwlyza4KkEYAVPhth9Wli
D+9QtJUE7lorLMNmdYSXQ69+ytPKSemhE4Wlm6sghADMD7RJQPN7rWelXKfWPEDPxuRRrncd2d1e
g+j7y/9XxiLPhCkVJjkBIRV/rmvJr035878TsejCSkSvF3HNfuHum9O3vpy9tFEE6Eqb6rTaJe5m
qSo9xDw3GrwSQ8Y4alDljdcMAr+y2RZgErB9EoMomB7mzpt0hZxmE1rwpklFh7QNquDMnxXFDZEz
bghyhNOBgahzkMAB0nhRK3I624d1/QGcZ5OqgkgJ3kRebgU1GE5EHZrbmYvVCjlt07N0YLWOOjF1
Zj/7UPo9+Iqg1SfVKd1u/x7ynvWGcsrXjpquNyF6UKX5pbLPhhCEdfm9b+6d1Xo41bNoF5JqnpZS
Furs6q4613dmAz7O4iQdZSfxhMXIRQduSeQ0sdTVirHlXmh2uLfd3A+RF5fBZJ4ImcwXb3xLFHc1
oOMQU48lat89AOzTF6PKwWf+PVHdTDqoTXDbiDevhtVOcldDps1A1ClxVHmUvwxF71Gi+l0l9840
mPvbskRqzl0OcxyTdlhaSSZWfWTdeMzKWmDL2w7jtyXxzx582MAIOZZTZNRr1LuIfkno19vLWPb/
xvnwfAZ6EZrgZsH5FASt6uxA0+dQ36vFYcgFUZzIM/Fvn6FXqURatmid4leX3It29q76bAOC0kba
0ft3C+O8hByWvVrkeDCgpdap1UdF/pgVd5lyT0VsAAKtI5yDiLpcyyoU+D2jKtyMfgRsgxtFaLt+
1xV1VQfOT8yUmXq1AHZ35E6RDzQ/3N4xkbpxXgHIGZGuLBAtKfmJshwlP0cRQMt2/upqoXzpNAI1
D0DGEVKN3/6LBmJe6p+yl+0k4ci1aDm8M7AjudPQA+pVGMhoPnR20A2C+oPo5Dkf0IV6aRAVO6bP
H+Toqaeao+vUp+8B7F9dQfwDaKzDvBjAV7oQcsjhTyP5ykTKJdgt/vFD2lQCVBguIaDItk6vqXvU
inq3nj/eVrLNHoT1WrjwwCzMtOtt3D01kkbG5Czdn+OL7YZ7M3YVt/DSh9BVBKotcNb8Q6guetpI
OkyHWl6X3Oki9I/N3UNnj24v3PEyP+WUJeCEySVcBrr9dbrg8u6mF8G+bUYJmKNC7dW0QRHHXaQD
rWWgOiKuUwPFN9wqaFpvBDZshH6D/Iwkoih3vnkzrARy9pOCd0aJlkJKrpiBZuEOjTIPQNOujpcK
ExzQpiWthHGWpE4gJjUHqF+CKnZXfVKHs45sqGGKEMM2okc054Jy2JRVRbMN3lvnqq6oVAuREt1l
aP7bV4G0y37Sw8iA+RzevQdK8LXARXdWL4sYoAx5QdPes6jl1/Lkglv5wsLOva0gb1X8tRjOe2cW
TRIjMXqvpRS4pnn0EjfQlttCNu7w11LeaOFUyuMMKdK+xfwDwGH282ONhvG/U68WnhWvgjKqDXVt
9v9rmqNHMJPetRhfqg7M72RHNN4h2kNOC6e2H2M1hjxbo6eYlUHViGaKBCJ4V54kqE1mpdx7wxw+
mqZy1IXUwqJt4335aDQsbvNo8Kzz8Gk8AHHZNXejK2NWAWN6f6Of/23+Z9EKk8iGgnq1/KYPpSho
XBu/zukXdlQQetbHRSsAOPqnaPz3ra99LYxTiqjsR/Q/h72XSuxrZU27sJDvMCwhYKh46/5ei+F0
oSzrvgTzVucRYjgjEMYRSzgjoDpZ2SNV5982rG21+L2DPB20YkYE8wkJOgGVY5rca+ruHd8HmpsG
QH3VwC3y2gnlYwN9kFjv6eU5ol72z+kqsVvX7/NjSuqstnOUwi80S/CbHYaIuXJ4+FeL4AeVLEDc
S4le9546551jNNMXaonwgTa1a7UQLjyZMLwYayVUOU/QFWE9RFZgVb1zeyEiIdzbBPP5YyFZuIMK
qj7mduNnWuuzbHi8LUZZTOH14245FU0xLcx/aibhTl1OpKG0EwJPbTuoB3nWQ3OhxyF1uj80jJWn
e/VFdeI98ibCbrhNhb6K5v2cNch5DnD5Hnij2W6Ukt1AM+/28t7GDK9Wx7s5GXOGgCCiwP4H7Vfa
HoqsCXJ7l4sANbb96WotnE60rImmOUbRfX5KT+2JocUObDXkrBylgPrD3hY8K7ZvWQWjNmjTArMV
TwRQlbY2FAwhQzUhoZ7syZ29648jHkq1K6Y03z6qqzQuciDMbEHSieuin/pPqd7dq20pUHiRCC5s
0OjcgstqhOUyzW0r4jSpSMS2TV1XwV0L8pSkORqcOy9NpR1R5rs+MU8GOptvK93GSPqidVc5nE2B
FifWK2J2Xni2AravXDi6w+gWJ2QawJYeuqI4fPngGyMGEqcuA8BJgRW/dt1pplfpIOvQgwoJT/1n
pSj3IyucEIgust7eZShX01mkgpvGtZK6nOgqapWiHt1hBNdelrnyQ/xxQfXAWs80iH+GnVOdQoeB
Kf1dEdhK7HLKK7FJZhRxaOidJ5EwCMf20BnK7vYJburiSgSn7kplNIlSUgzLGU5M7kNhl/3iDm4d
GKfsalckEc0yZFa/TMf6APgJz/IMBeOULWYbRchy295ptR5O8as4lAtLTjGocFDd2E12NnOqfscG
xMno7vPK88xEF4toiZwRoHIRT+WMnkhgzAD0e9yDN6dnQBAed0sTcCQk7BEI5JswJWYMmq5I2EKf
XhZQG80Dgsju79HICSyOB1ILJTJI3WS2QA+J9mTf7klgAKvnn3e1wJOommYtOQP7DXb+QG3SGgbW
lMgPjQX4oR4w8IIWxc0odiVj2deVPUV2J9G4j4FEOV5UqjrGWDpJ+kVOc8dCMfC2ZW3v23VBnKfK
U5OhmZj02LdF7ft9ctCWJ8D+tpjNqGa1Js41pc3AwJuYI39oDzuqO5n8DO7CsoKj6o+RIUhbb94r
K2mcRyLjnEkF5sUA5fIIDFSnLy9hPAh2TiSE80l1mNZa1sWdl+nfJPPI0BqWi+YD/8JRXI+H80ss
L0a9yqIe0wL5wfiUerGXuMmhOaFLaC/Ov2772as4zi8RQzKTvIcrB2qOl4DGnDaC4vn2HWXa+ABK
narMeSEyqLZu1jaiion68/RUs0McVoGhCO787dP5LYd/nDV9X6V9aHReN93X88mqdXQlCorD24Z6
lcGVbRumgkejRRtNJMseqV7qOXNas3RU8zjmz7cN6NcPfntDXYVxXiFtM0Dzt3htgls0bH7QbE+t
oJcxfmD4hrnDe8f455jZi7O7iuR8gxIV8qBKMKPZnO9TTT1LpahH+i8U/CqDcwxSgf4g2UZetPUU
Xzk1brSjQeIO/lLalF8kQYwkUL9fme6Vby30MSsjdLV7ZOifM404astOst35ah19u31i27Z0XRnn
H9gY1SVQAzsvb86mfdFFbYkiDedcg9wW0dwaFnKUieGU8qlINacSUVxsP2uIBqpH27S1N+js9jLX
0GOcx6tK86KSrxpY1Gyp9CoSX+oo23WNiVaeIbpjhVwC7NF4TKR/Xs2HHq5+A7eTdic3cVUhrpXp
vBtq60RSEtw+rE29WIngNrOSEnlA10DnVZF50pU5qLTuVKXFAYGFf1vU5o27EsX52L5rDLPoG/Bn
HtuDsk+CwVdAMSnC4dp0TisxnKM1zBJz5TYFFJ4x+4pW73r7JWWhkw2WFwpn9Bfv88Y7XaXxeI8T
7SezBBAAsr5LN9lSJzYvc8A+Fnhri6DiNjV/JYzzu5OlsyKWMGKja7EbTkFvoJwyPdw+pu1H40oK
53B7yuRcadXeM85S5ibLLOJO+tT4CCy/4VGPWZt/DnP+Ss/5lqxZNrOiXXJlIF3X9Qe7cKN/jkPx
WgTnbvtIAbqThHOa68Epkr0E5m09O1qawJ6Eu7ec4crRVkOOimGJmWV0ysyeNkUHNLZ/bfJj28W5
F7YhUBKBlJPLY+yOtHJks8hcW63pqUd0beqiQUGRznA+pI6VctYk7K2eFk6VafsyxlxJpwuCws04
d6U0nB+xBzpmVpTB6maKCCo3XVpWZ71Ck0bTuuDd+hTZiXdbUzcvmpVMzqEMmhxKLEN2o7X2LL83
RCOr21sHAlTb1tEK9+sKXx1lUadJMmXYuoHuJZK4fbEkBwUbJxLCKWYtDYMlVxKSCNGjClo8Nr4U
nWgge9v1XlfCKaVZJiNLkC37/djp/OYgdr3bsRogiP+/Y5yyoVpey6EVQ9my6QmUjx7wNA9zFH+x
WupKxRgYVXoCIswxtJP9e5ThKppTQDMFBU5YWEtiMN0nSXfQJlVwVNv6dhXB6dukx9OUdBWYaQsl
SFm1j8x/TuC0uKmrCO7yUppm1DBq1np2Z7l2/0wLQej+F/7ptwS+idfuKe1GG959eih+sgu4WnzC
nHyvfylOC8ivBUJGwcUvlMndW51Vz2UVw1DjUwtaHbI3MWN71xBndP+LF8teGlFyblG1txfzdZ3c
LZZKNqskA28URpTSoTR8TuJLUYbeUoG7rXoCE+bn3MapqPQ6RJFvBnULhhd0HYgVool9gfK9wf5v
i3rUByRHKvJRqz/biuiQlg25tWGcj1BNSUEHPjZsvG8/L1yMRUAudQ2micJLfFHH20ZrzStN50fY
rJ5WSSwhb6UGRiB9RgvpnwXS07077mQPL6BTG4giw80tBN2AoeNxpwCO8fXVHJVlNBclbtm+KO5j
dXzOFFFuRCSC07pM7qgaN9D0tB8+KiR6MKF8t7Vt05evVsE/TjW169MYF0ZYfCps2bWY5FQ6mB+n
x6kJZgxFh61gklK0quX/q4uQAIJTjhPkLpq63ZutEYSRaBL619jFG/VDWlRWbBlIZDwy+5hUia63
Uoss7exPkxsGDDznEUgMnfSTDuZMJIcDbZ8Is/ibkctVMB/B9yGzp67Ac1Ie9V0uvzTVx9y+m9Ha
k01f0uzP26e3+TpZSeN1cAKvICC9Bi+NlJcm0b6NrHKUTrmfK/3zNIomt0TiOH0M1aoMZxWuqbMu
ZW97enUk8hRI8TkfBbnHbSX5fYB8ED+05qAzCxm7EWh4Cl52tmDrNt3saus4LbSsHtTLg4QGG2UG
tkHljDnxJVVEHrwtxtKJaZkaEt1cIFFL/29IiYc7uT9r5TksBFu10VkK56ddZXCRRKLkiarr0IK4
9v6bfaaDw07zjnn0SZSC3tQBXbFNYiF9b1qcY+8AEt0mTYbyihqDf7RQvKlmrpprj9HY7adMVP/Y
vHlX8pb/r7xFVBlqmmjoStAlkH6Znwb5kqg/GxFm9OY5rcRw56QCMKeKUhTtiZU5SQRK86d5eH6H
ta5kcOeETgeZ1mBB8fT8PkUmwfjSmh8jY4dAV5C23QD7g0qsRHGRH016O68KhM4LvFbau/0HZR/7
/VFG98Pk5xfl3FeOfTC/317hdh7yKpdHn08ta8jmCdqRoHzv/7dAptgAGWwBzlkHVQvI+9siBQf3
hvNDB8faOGCaNENZNvpul/5gCyKy7ezdalWc3+tLs+wBn9l7ygimXxW80vIf9uhIz0sDfxg5osKm
aE3cpUziXonSJkGroRUCweOTlO5H9un2vgmPinOAFZOktllecb3fnmw0FQbt3Yyhz8k31YABQAmQ
ZQKRyz69uZVX+7ise2XLmVa2MZ3q5eEIQrVdeKBBNTihbwYLzcMg6iwTnhvnO2Qlb5NBYYOnol3K
XRCiYr++I6abXupLLYwIRcfG+RB7UtVYalD9LmqXJB9N3bMagbYLvKHNuZAZYLrMyHADF/K5HS50
jNyoOPfZLDgq0VI4/1EbVic1ZEICpjn33bOJdutBcG3dFoHWydfKUOtyZYM8FIY73JntZxMs6nbk
39a4zSjit8JZPPQkEFAqS2+1HjSYJ1n7bpVP/+77nGOQkqaXkhrf11jkzNOhFHFNbS8A0Mo23p4Y
MuY8QQ0q37wKl0eGCtbLlvpKWYq8m0gG5wjsrotLEwShHuC4ZgxMAk0l6ECYYFIHXHq57qvA6Uzu
LcEdJRLLOQNMDPVhOmPvqPSBITISNQ+Jvs8Zv5IjZGqVxdnMh7S5yGR/++y3A6Hr0XDWnky9MeoT
rtiiSdyu/mRMn6No12g/sklQ7BWthDP6VC41Q69Qg5Dz2JFV2Inm3V7Lti1e18KZu22nUzMvPbj2
8MSGQ11c6liwXYJFGJy5h1OWtVaBgH7S/uinL2Em2KTtFID+ew086UdfJCxRdOySYXhKBm9PvNQH
Q9u+P5qZl32dUR2KhO89wc4ZnAfA9AYg0li6JAo7vPEIEHVD62JJhsBKRXI4R9BMc1fGGhoxtf65
jP6o28eWvLxHCQBOh5Ycg7xhAwM2NC1ahhPKkmelP6rkWx8L/OXmKgxAJZigasTMEGczJU1M9EMi
AtaQWNCQ/R7lM+sE+YVNwzRV3bINWwFR5vIjVlHGjIyGPs7ImnTFT+Cqu2gucXX7Q4gq15yIMI02
1XoljPMyVmGXTJfnbgH786cKUxqkERinSAS3afpcovd+gn+OYuZNaQROFhHKwHYwuFoG52KaASG0
wVBnsvfJV4JYMPZaR35iJ9XPdpEvqoeLjojzN0MvGaE+9JjYqR6aunNt82gXLx0Snon+9bZWb6eC
/r80U+bjDNs2mnquoNbAPT9hTM0fguo59gHYdF6GyOrHFD3g6Q9RDL8dfK7kcrkZtJ4NwxTDM9AJ
F+qSGU8CJMYD2Qf5ly/KRm4GhitpvB9isSwDthmjIfa5l8620oPC6VEjgoS/SAznhkIptMpiQdWy
QJJRhT9DM3Oy8BIVtSAAvan0OLXl/ysjtoy2xWQxBGG6eNcm7FAK4RI3ndFqyzg/QU2qGExbAlA7
UOo71u7sUHDpbZewVjI496ChTgG+S3So5ifZ1VxlX9/pwd/pUxDtF+ckKpK3jT6iUSuKzrH+tax/
3DYj0WZxDqKYpagYCJxQ1hwnjDXM50zUX76tWwtbHnLq+hvWrtQcVbmV0O0dx9IhK75YBLMZueSG
TASsu72YqyTOWOhgkSpnaF8KKVDv1XjPhtHHXMq7dPgqhjMWa4hsDD9i1kW3qXbE/OwXbRrC3e2D
Ee0aZyhpYtd6lKNSWYyd5sfU+EAb+dNQAxUo6m33trBtLbuuaNnYlVUWDABE1tKMZZTZOU/aU6fO
AhGis+EspqnqLkP1FU+2Gs2GbKr2AxqnAH/3x+2lbMuxNUMxCHDMedaavi/UDmxGGESSD3iss/Gu
o59vi/iLK+C3DB7FAoxZhWznyDGntmMchyDaSe58MZ5kkAxRYRFsWxOu0rgLR1Ik0ySAC/O68CWO
v4wxsG8iYDpmArUW7BwPZkE1m2bJ8l4s9OITi0IvH6OjZYp0TSSGs54pksKoj9EyJ7d/Ionuz9Zu
rES81CIhnPUY6HeXZ91E6hwjxBgdtnXHzir91Ku1CKFFqA3Lb1kZDx3jMYrMEOOUml8e2A4YIG4G
vPyn7oRJ9r2oJipSB86Q5hza3VhYWk0GN9N+qK3mq/NFsh9va/m2T7iqHXfzZLKmmnGIVFFa50Gd
KcGsibrrN0/JWsilDAUEIjYXLuYaiQDhBLdTKGc9vp+lD2nxfHsV2xHwbxlv2ItYDvhktO3g9jnU
B6Q/7oyPeKOM7oDy8bCXTswUmNHmvq0EcuZalTQeCSA0PLvZx/qXOhb1Am2/iFcS1NcKp5CYKPEI
C1o8aSp7FY1864eVfa2lL6CGAMA2RW86a++q+CtrbSCwu/m7uhlWv4Gz4lY1ZqRFDQA2NOljlEde
mddepYoKvtsaYuCAdMAbIB3yeqlZHUWdAnxMz4ptt6i+hyjqYfryto5svlqsqxDOopIiBA14iBi7
q414lzVl5+QhmfdNR/8wyCjhRTsKGq1F6+KMC4MEE8sxdAEUW3bfsdaxZXsvpa3g0t3uqVnsy9YN
2bIId0xjmXUMI4SYJ0Cp4XN5WFifNc+WA/MBeROweuSuqB15e2lXkZzrJeogA1J5GS1ID30VKPNe
EXWhiEQs/1953LwLMV5SLcPGhuUw80NZTk43CNINf+E5rgvh1CK0Z9aWMhYSAmXYWSa0mCv9sJ6y
y8LTqx+Sl/eo4VUepxNZVWWY/cf9y+YzyU72eAJEuVMne0M0zyfaPy7oN0ln28qM8VhIijEm09+p
IpLP7VvRhldHyK+Zb9iheinUx6pFA4r6wKTd0s5FA/QJKbUDpKQL9UXx8uaaVvJ4p5gwOe5sZNS7
yq2z3J2z3SAcB9v07SshnDnVegEmahtPy0Td53SfMEGyc/NuX32fsx25r7OZUJSB8qRxtfhBjb6b
swaEfP+2qm3r9koQZ0EUMG+2nsKC4sNo7qP9Mtqmn0nsAoTYDgpUCUUYF6Kt46xpHMeyJRNqnyxS
/FCDStA+uL0qkQpwBtRMZgekRhgsnJ2e7Fp09HcCCA2RCM5ymsmOdKQF8BxPXsJPdf2Yiyp0y498
U0tdnQwXE3UNKEbUEHbTa98r1W2jHbEf1Px+SgXxnWAp/AhYOSdxgu43qIAO9ARyV0S5EykCIYLV
/GpxWXnqRG/r1jbxUiLz8rAwRrftZ2em1iEZgLlfU1VQfRSo2S+3tBIYaWWjhUaB6tOU/uhy4OrE
07tuuOsR/TKulYwwp2QiOtxnqaiOVBHXtpRjoz7/K23+dbWvpLBmKAHXv4Q+tHHGdmcW1FFFjFKi
7VqUZCWkV8ZCHkdM26jTMQa0cSMob4jOn7N6DCtEihWhfzPKhouc2R/QZPRCo8lRWDE7Tc/+vL1p
2/IMAwTxsqXrPChMWA9xipcxEtAScZann21XTqcNbkIc29jdFradBQSD0/+k8RAxtsxKo1uypnNZ
+Gknn5FHPTRx88NGd3mTVJ7Zsb0OJZSqKLgte9t6r6K5V4aMfq0+o0hzNPOhZOesOaXa020R27px
FcHfqPDWrLdguzBhQO8aO1r/Swncddo2StobEox1LP5gyXP1LuSb1fksK1xpN6hShgToQYsv1c4V
Zbsw10+0nb1/vFEE9QdQG2nAKH5DnkdsLaR5gkqEgqCjVpnbwrXdFrFx3K9EcPcO0I8tGdwniA3V
Y8Iew8kfjX/+JHklgrt45lmPcwiBlwaomyLdJXMMXBPRjMmGga6l8CA6ALiSlIhCSqs1DuuYk37O
o8ZXzDtlEqXpNhT4lSzORjSWaBbm9wF6oDvSfRjEOhL1oWfuGi/8Nltethf3ColkckYDYJ1UUtHo
5aXxtCttAw0eopkFkQjOamSrS2upQCQVT09SgSYygVsT6Jq2yF9ZjZ31xpRgPg1vU4yDPXRRUIky
qBtx7quTWX7CSsRMaWbaE6YIGuSV4uzU9mgTq85pIdBp0VZx1w8m0MEWwxB5gE/TqfMPbSa430R7
taj7aiFhk1aM9jju2pg9tW6RmjW8tm/c2+YvshrO/NUoKirwnQDgZWjOE3kKY4bm6UegRbhaJ3Jn
W0+3V6fDeYLMrEdMq0Da4A4gRFyIhAGReSbHJWMmYvDbquOupfGd9XXWsyIf8HDD5GHzc9h96YLC
7R3toxJ0hfP1AoQZN3NFXUqCg9M532AXspZYChxq0j1K7Y808kn/8fahCZRc51wBYctj0cAwqZQD
naQFM6FxSu3iwTYzgZpvpXle7SHnEjKqkq7pEcuz2hl9xR+f5j19bpljPiju8L12s0CEWS/aQM5L
sCGOddYBTLC0671u0Z2M8mGaTP7tTRQpo865iqpp0fKhof1Hfxr9hfIUs1m+cf9/aKrb0gT+Quf8
RdxOqaFIKLUUU+R1je0kImJf0bZxDmMYw6GeJThXkg+HSVJ9w5j3GJQRbdvSdsU9I19pBOcxQr1T
piqFRuQn4rMdC9D44y9sAiIORNGWcc5CSeEpuqWgz4pdWnxQRXQiAivi+8vaIS4xwYHgykCSTx/l
nYVKC7KzQZT3gk0TnA3faaY3DbKKET5fGvu2dcf0qdKD2wq2lXhZnwvfVwb4bqpNaYkHl+kiD3Is
fRaUe/XJehp32R5YWrvbAkVr4jxD15UZoB9xPGUoae7UsU+Fml6qIT7clvMXCyNg9tR0QyU8wB8z
+nQgBWrv0h7tPtGe7WIQjrgLjYU5OUsfOBW89baXdpXIG2uS4JdUMnpWDPD2MuncT/NZoZVgB//C
A13lcCY7MqlsyFIc/9VQj/NK3NHVj6lDvdwVBXeiRXF224TW/7pPe3OvJhcFgAq5QM235oqgg9cF
cSZLBhrTvMHDbhxM5paj9KzkgDuOdL9oi/tBfSymZjfE8g5xuk+Vd0wvr8Xziae+65VCJ8g5oJ2e
mYfMFNyG2x7p9/L4nFOGXn0JZFToAsmeJi11SP8g0PVtn3SVwN3siFaURusRgduxg5bUJnOmXe7F
/gL5PuuOqQOJVPYWvntR6mmr9vdq8zh7ZkNTtiNDUKE8oaB5Ul11N5ylR9tlJ/Mhv2R7MVXhX0QX
1+XyV72hxJVUoauv/pxj1qI5F65ySU6GM7vdoQ6yYBaUXgRG8GsTVlF1XYIbsa6xSE3unyqz2VtW
90CJtb99jiJF4RyIEVOpaSjWlWUs8syiwcxK8s8ZtwCBLBsLONDyl8e6lJUSGQ5TaX/BwEt6EIcf
Gvl9Fn0Vwp2QPlN0BJiIZjGk5Y5s3Ctq6E+MulVZuNOoHGtr+JBYuRtJwCeyEkHSdfu8ruKX/6/O
i8WxUtERiDNgG3ea+SFtMtccBDeMSAh3WubQL+OJeCeQqj7lqCkhS/5nJuxWE4nhvL1ktaE29+Ps
0fgchT+ArjAImyD/4kq5bhjn5QeML2DeEijG9pPig9/+Lr+bAXIQuRpa2UUdq8svfhsKXoVx7r4j
IZtnFRWFKXwpo4uSUVene3s8dLPgRhati8e0tCbFBjeSAYyDb1LsLOXmaJcEyGH/AtG8E7XC/EXQ
8Xtp/Ky+zEJgt3ewYOuM9oNlRrZwqZujjNW5MaIp25MED/5tn3GVyLn+sGBSRRN0upP2aJFLkgsq
gJvqpwDbQyFgs8d80GtTApJXpEUqehEyWjiytMsxWslEkDjbt8hVCn8FmwnoOeMBDvZODbqd6VeB
fUme58C6J66xRKGuiHJesC7+UjbtMe7VGP30ZpY7ckP2cZe5ddQLPNH2XbVaGXc+cZlaaV4iIdPF
LvmYnRRfdev75WruJD9+/Dst2psqsRLJXclZP9dmsQC5Akj5uRyNQ6Pk7jtuqpUIzr9PdjvIVU46
TM1/BweUM+rvuXFXApbjW3nwkpC67ZiJbcPXrdmlreIo72j3IvJKCOfBNUCHdFazAJPlf1TZXQgY
30pgntseaCWDc98FhubjJJ7RXRhIT7q/AMgpgXIkLip1Qs+6HUmvpHF+vLIKog+JhVTpLv1IvHkv
H8xA9pgnhjTfKja92j3OM+SZAXQNiqxceijRyMaC6FAd2uBvxJiLjby5MK6r4sF/jL7TxirDqrpj
t1voZIxDuZvdebcwbYhuJ9GJ8eyOdt40uTUh55LbyNJrAOXGQLvTTu4CKUN9EV/XtrWiRm8ioAUF
Kacgcqf20txqqEga6bFrgTE4iIidt6b0cVRXGZxaqBUlzF7aOGi40wKwuwPEugocy9PIbn5AWAtC
8cylL+9xElepnIJotVSBhgE8LGbvxNqXMRLNeS/2+VYvfgvgb/dsSAmYeGzMxJUPsfIty3/kJIhT
gQkLDoi/0ydg4vRzLM/obvy8YDtH5ruu2OsyuCtiGBNNzZb3PKF6kKiNI7XEmVXBMjajrqsOWNyt
MM2jIoV4NXmkVhzLfirSS5T2Dikuksh5b4dBK1nc9ZBFs56NDV7UCw0h2pJ2ybN2MN1F0epAH4RQ
XaIj4m4LNvZSjDYLONkCqZ0YGNzvQLRfW5DFXRWMTaSbUrggzFXk1dEmgjhBtALOCzSmYo9Zh5hY
74jbzxVAO6Z33dlXNeOcQFFRquQaIrm2C3Q9d3ogbd82+OULb+xRxdsS7cQ6eBS4Y0A81eVlC+TB
meZBkY6OPR1I9mIodwbATupENLu1rWcrgdypWBjg6C0Lb6OUYA63RLAtYbDP1ZzsgvKaG/njH7dX
uO1JVxK5c2KRCtoQlS2pB+XbWGPKL/OZe2idk9UGM9hDlhycqCS1qRwrodzJkWrMmL7wqc2gymkt
Y9+PovYN4VZyznoGKGvW93Pr1elpAuETcKyWuYGSHrMcEcSymcLckWBdfKVNy8yeTtM0g3Fg/qZ0
SNLmXuVK4GEpomBC1PLe2/26l3ydTW5RUtH6CemPT+TzUr6RkBJOK5e47+TaIPJKGufa28yWowV2
3IvJz1L5qEfvsenV9zmnbpVD9h/SvmvJblzJ9osYQYAOfKXZrryRWtILQ61u0XvPr7+LOveoKIiz
c6bUL4roimBuAJkLiTQrEZ8dFy9C03E81q46U5csdUjr3zeeuKVmPdNnKEYXRaeCKcdiPl43KkqC
BBs23B+t15GC4kpwv7TJpc0NApnWT1xBJjmPlrCoUcMAyGTEwskUhKUKZ6JIQCghEjZoeT1gniN2
ys6LY6KHTr2YPnhhiLXsO/lcZyB7t22QdUiHXlYN72cdt+uaDmde6wZn4w5FsofsSHFg7i/pTZR0
+LzQuixoEBda+tFpotu0fqqDb9ePn5Kx/n2jYLHWpFZlYBJTZYO1yX6xKs0xFcLH2nUVN3sm3RQz
qpZZY0+dFyAug94/b9KPShMf5oYiOqQkSVowY8tMEQKsy+pGjL3D9NOQpHgoEww9+++vzZKkWwET
s+qyLFBaaCzIbPWZZ46G39qgVWLJoUgxbhNzuxYuKhRrTkTGYd9k3/RCui24YhcJGvmR0jC00DEz
5UkNJwLb9h9ibwuUn32sLdplCZDBi87xvXVYTpaf34KjFAMW3xmU3AiT6y9CXdEmhqZgKx4OCbpN
g7h/nZbBj/rguVaU/3vdNi6GnxvI5Yshn/RMLWHDGuoYMzsEud3JDk/XLWs/+LSRIiHFiJy7zgsE
OKKz/YB5DcAKhN8TJ7sJB2dtGon+nf5wYTJi2AV4kBJoJWgq8uI2Xw6cmnJOAAaXAKNWbW1J117K
FO0ofDyXZeUkVHSf0HAuAYaB4hVtsuBaTs05DwFMA9k2t+7+75fSmw5ISNE2tdDVderY8C14GvIf
g6WSzrFcTMA0D2UPuggqQE1tnYQZZsvMKrTY6DH7OJqY3XZK6xdC6SgZEjaYbWXOE2gVcD3dCcNZ
PeQAU3DGw3RZXNUrD7RXRxyW3P/cm02hVuN6WHaKuSpgjNfP11dFLEqT4EEFGZrRrHSrGhK4RuAM
/eKoJWGvlBAJFBpbQzCyRHNcNPKXISgfk3n2NFUjgJW4oeQevIYPZrGsI3iZ/bUdMfAO43D6+aP4
U02Q50Dr6dihqgjHgk7M5v9nX5pTeNtXTucLh4MaN/DZP9dPitKFdZM37kRaFyoXJuIcuhG/xEr8
yBaqJoISIWHDuBjKosd4txT8Y2RcajIdsmrTFWTQJGQIlqoAFwFemeYTQ7EUOj8P8ev6oqWnAVI6
JyFCoCSKmpcAoZpVr9OoHJesAuGKdfyzU5FAIRXoEW8YCl8V8dDqL11EOCT/w/v1J5jKddzNXGo8
q7FlSewoL81ZO4mz4WvH4ivGuTvr0MjrCyL2TZ6M2i9NYKAwDyUX8a3SY7bOXV0SmEOuScIDkfLG
Xh/JXvABk9jQE5cjmai/oM4Bke/4QKk1taT1vtpYjj2IOq3WNm6epuBrPzA8krTp65/t22pbGyGK
OU2hHaAOsMQUmBaFAXPh1OWn60IIA5UDUXMKX67QitaLzRs9fzYiIlpH7ZQEALmG4BabsYgpG+CB
+FYXu2TZ+z5MW4ZpcFRsCDnuXGQ8KsF+hJ3iusPE4pjxhyJ8bajey/3FvMmRtCyO0aGoZLh1KpTy
ONac/pWiktHuKQqMFbQkULNQbqKuVOmqjinZv558PSlKM1oTeh3sxB3ig6YdQRMxhvc2xfi593L4
RZS0pChe2sCqxtZbK3TLy5qD1zGoE7wUJ5tk5ts5p1+ESWaT92FcTCkSOHZ1V/U35fhXAA+nIgB0
55R+kSLZTTMgINyLpfFUVAKL4bZLLppCjXsmN279FRvrzNJaLyNNqzzV9GZ39nU/QaY6C/w19zWf
qIa1HTv9ZVGSHXFwZ6JUd13UMB4iePRtQnm81OlIV6kR4BXcpWrjdfzj+iDuWssJwwWBhtfrmLP3
2PplMdJNaiZZVZW11njVtwlJ/tzXDmtxuI4oOFKVawr2HT0Dv0iULtXFKjizZqxtwXCr6GgUj3NF
uKR7880hwxY/aNjZb8SwXd4E6pQljRf8a96ZT1l4zG7z57WA23ZH5ZA3Hjq01yu2cuni0339eBMu
KX0PXvhpUeoaTDaqEwjr76hmH68f23oqv6PSmwhJ43vdEH02xDg1Pfey0Au1+365T8V3kL/0JhXy
3rfiN2mSwjMDoFTakGaDXXUuvyrFd3sgjmw99WsrkjR+0LVEbYam9sqef7R004lL8ByMmf4SNO2p
NhsdVa7G4lRV+38vdP1FVyQLaGaNK/lStV6j6ocxn29HlHZdP67/wcredlDS+YbP1hCGEQawfDGc
6NE4la7w+LkJnfYHvvcnyrCJM5ML/oMQIag0hcScP8Vt5YrhaIVU6owRpybX+rfQQVBVFuurWXUx
gc1Hjv7VdtZ5NrbLe0e7lJ5yti+5R7NkEmYm9wBkSlLOLMW5ddHsqcpyGsmZ7pQI6ZJkWcQiXmB5
c/eMvjceH67rxT7M/1QLU0IKvS6Lqm7K5kdMaMpdTNVy82+hSTwzKF2Q0AJcKWZSBSGyZJgW0sUP
c/fJ+EP7NSWMCLXAQNEYwtRBEeNCPGfGl0m7A28c028WlN/H7/Is3rZOwgu1BPUGL1b9XnS0DGLu
QABWfkaxy+69ZrboYErowGaeRFUfdx7CxuJpHXafeMOJ3aMac01eKN47BuH9IlCCim7mfZzFmFXS
iuxYLLU7WbbPQ8pp2tUJTP8RDKxG5m9cw6HaFjZCvR06WnQ3Sx5C/XlWPlxXb0qGtHfZ0HI7DevW
E91tNn4Ms1s1JgK3uxa0WYa0W4xPWbHMHe5avALS0DEU5qTcE9Z7LPVNjgynWlzbKlC89bLpZozR
WYnqKpCK5I1JCNqFnI0g6b1hlqgas0ecS4ASwtE64lq/fiiUAOmVoczKxHMOMFhGA5MxrVs7Vc/X
RRDnbkqwOc36Mlu12SKq8YHx1Ak1zA4eB+e6FGohEnjGedMPHYhKMGcpOdSVepMn7xjkDOv4aSQy
b5o1tKwrZxh/O33R9IfMSNw6eVBbomx0byUWUy0AMePmb/Rs86Slsy1Wj5j/O8SjY8yv17dqBUPZ
ubKYzlf+N1P/jb+sn1QtiLu084roA5tuLPWDlbwM7WHWiYTl7ko4Yz/oqthvxCGzooxaYKLXiY3F
s60qN6n58fpSCAkyWYg+RBhcoCQ1+FxexuHFHvw/+75kf4k1KE2NMjBvKe7i8MYsCD93zzbAM6qv
DX5g8pUbWcJqwQjjGo0sSnBUFs1Je78Q7/I3t1LWXdy8iEHYoWuKMeKZg2T7emmVx+AftXLUFyQ0
/DXnrvXEwnYPZrOwdeEbkYNip0UdxoiVLsmJV8EBFXuEH7P70MeTjgvMMdC038v628WuirRG8S7z
1h6qGIyxSePoLwPmJ70r7wRO2J/i5Pp+I060KrHyzuvVYz+5Tdc6sUENp9+1zY0QSeFaO4mTuYKP
GS8PUYFeo6T1IssZUHeK8mHvunbvah/GrP3oi8CYAclrAv8ts6sBwmzdF+WHJDsVGnG/7BWbrRQu
xlpPh3/kQo/R6AJriXo4MH5x5n52iO8RU4DbxD/3n8C3ivv5f5EJ31/Zm1RJ4+ORR8UMqkGvZa+8
Ug9h7DdW9K7texMi6Xg3IlDS9HBoJvGg685SYJBGEBH32m7wYruBq8+zsSRLNIZtZjik1kcsy01B
HlGcs0fdhS94GnIHTFyjZ7gRouuHnuJd3VXHzelJGpIOyEhgPmTnZYw7WvPUi8npsnPIIqcNP79D
GzGTZI0Vc4PLYyiHUKBYImwbTy/ujdQdYxBmEy/v3eW8iZCL9bJsNsw0NuAfNrcVRtQbs5NjTMyU
MH9RqWmGuxC4ESaZcqyVbWE2auvN6amzH2OKBoz6vuS6JcoSlXECxeCWl7OXKni+fh7UZkl+G7fC
skoZziOaupcyCk9M7b6l0eCMSuuYyXtKwixrs1+SzSZambO0Hxr0nVXn8TidDD997VzVobsxduFh
I0qy3DEYc2NMs86LUHbRtuD1Hdw6Inz39T3zm5u1ESIZbtDoQRJGEKJmiJWpnV9Fz4FiOqhRda0a
czwMQuBeNdUvOyhZK4bFJVEXNI2Xt3bohBO0GoVAU4IouBieMfT3gZXAiqh6rBeqEmRdzbXVSq+7
KuR2U3TQdtFyN+hSoEXvskVxEkY0AVB6Lz3yqiYRM8Z8tR7DEJnxEuqE67Kv9wKOPtdNTFaQdlFL
ZkMTDG6+bV9q86Drj0wtnTB9CKgBIftq+CZJ2rMAwcYqCGqk4LR/0upDrH0vKU7k/WN5EyFtVm/M
ZmWu4UwjWNwSPsXYICfq6qV/HSyIpch1bqopypZpuHB1Cxzd95pxUDriNUEsRc69GfnQDD3HxKAZ
XONiuAsjAQ5Ax8i/Xl/KrhywbWDOARh2bXlo69xGU6FUeB4ZoXXAcHFfGb7ztj5j0gZxHe1u2kbS
+ks2V/siItXUaxsenqLepVzxwd94brWOcCF2DWYjRlJoAa6SMcyR1InaS1C6iUI8WKllSGqctXaX
WTOeeXN5Pw7IpLDHIvlDGZIeK2avm1liYatinyGFg+Hyw8fr577vqr7tk63+ehw9WL1DwQFhGEJU
nLFfw0MGCt/peXCNI0Jv7GPpqQ6dfN0FnI1cyVGYVBTj5BMu2r6tviaCO7YW3TX5k5VVh2YpCW0g
1NuW3IawUIdsCgQiPnPo2MlLsNw3/EbLCCsilM6WvIeqUvpRtbGZue1X3b9co1xTQutsyV1YpnhU
MmONxrS9a4ErK2ie8vqv6zpBbdb6IzYWatWJZkctAn287G6TXPFSa/5e6rY7lQYBBpQWSGCgKRr6
eM2l9Wp4pF11TsZvs/2gGB4miBAqQJ2NBAilkWpp2wcoLYmbL003nywrPVzfuN1IubVRagkU6rKN
Zsby1rMLJ/+uX9YBg8KrDEd7so7rRBeqB5U6KgkhqnpIeyWZaq/X0H2vP3ftsZuSS05lk69uHv9t
RJquWBm6xuBkKfqD3vh9//36zl3Va3xfQoNqskJ1xPaB0/tu6f9pA2d8V1zuv2cDERIELFq4jBnH
VsXGAGKdxJ0DwkejFiFZPxcYMMlTXnus8afB7dltQnGf77WQWD81DKuQAEDEWYLHGwqk1MvaAyXO
TAUJ6fxjBIlBscFQpy4BQWGmLcZZAAiiASrcZC6bjtfPnZIg2X+gTzycWdx6/YSIz6tJ8YhQRyIZ
vZ13ta2sOYtonhy9+sANUF9TeebrdygORTb7OVxEr+LuDD/ObnAsHlsnO4jz/NnwxcPwdTX8/kR2
NK7q9NvjY6PQku3bXW+HlQoPZHTFMTyhxsIbMI5m8NPPlRu/Kym30Tw5EjjPo9EMwVh7Go/cLPs+
dhfD8q+rw350821NP9R/c/WABTUNuAWcidOLOK459PDYf7Mzb52JGPnUTMT9x+NGngQKvWmE8cTx
XA2bew0RVN1n4tbW/KE78a5Hz/CZd4RTR6i8HBu0izgvg1lpPL6cpnpy+phqZKIkrH/fbGK/1CWa
68vOqwVazNLES8an6+dESZCAQbPKec5KjqhVclb4KaBIJ69ea3iPSLAwFEVrzJmNe9T4FkSnyXwq
kbbXBNWHTMmR4MEUXTi3E9yPSAkeV0IHTx3ZDUK6qOVQ7I/XN43Aoh8xz82xlGFlLCBAxxMbtIaK
Gjh1jCxEQxF8U2uSYEHVxKI0KrI3iMU5vX2bmKoLfp6QStITOiA/frslVrpgjbssbEIKh6Fp0ru+
YRQayI9flrQoaI3gTsW5r19yP/FAtd040cfB5/8LQg9i5+TWrrbOWGsXaDHUpvvGPIqicOzaDea/
ry9rXwwIQ5BqQA5HntgezYYaVQbKNBbO3LQ6qEXi9YMbWoSRUnIkGNAsfSyyHHLqBDoXftY5yhlb
gOm70jeY2fzfBUloYLJUSXIGTWD9fLvw9BgX6kHRh7tCgKZi6Am1oNa1/n1jRzwOjSDArHBMgohP
c5B5WqIcMsFupo6qfN7X8beVSfgAhgKlW9BE5nH2FMW104rP13WBEiB5DkU71XZZ4sFYZy/a9EDO
LaD2SgKDNhILVxV4Jkl4LEPMhkeqZrJv54jq094jAoNjamP2HjMtgezar6ciyr5Sygmnok8+8G32
TTc5/EhNKin6BJCu0dyVx/Id7RzI4aFkwEBC2VKFtELELlo9sqHlHEN6kofE+NTpVDpv9QJ+87SE
LbihMkiQJ4EG6WA0VtGtnhZIEb3IZU7kBbfWcUUh43xdJVad+k0YZsKYqi0w7sqWdG6ZsqVtM1SO
RHrrhG14UIebdsx8o/yeUQw5+8+JjTBJ/7Js6YrZRthPc9A9gkbG5aY6WUfNjw/R8fq69h/HmKGB
oeuGWCf4/qohs6lhTFSFaOl0gI8MktMxcdh9663zE4vj8rl7j21t5Ek4kSuFMkH1O080+YO2zEhX
UkHG3aJWayNDOizVzNO+yVpEz77PKwsGiExQXV05KdqdzcMMbqbwr+vbuOdFCDyQNY5jW0sAft1F
LdUnPTWRnIy64rkzjae2n92CDMxQYqTLA+zllZU04EmZgotI/LR6GjvCrCgRkj5YI5+4PU+dNyS3
avgNSSluEy/yPXjdbpakAmhbMac+g8qhUiYw/Xo5XD+MPXjdfl86fp5VetJoa6a4rZ3gYxJiHvXk
J61wrsuh1iGZqRVGS9RaMFMh7vP+M9kWtWub24VIKNpNzCqMEWdhn1B2dyww3FG86l7mWJcO3JeM
eAOt+yJj3Eac3POnxIbGNAwk92p9QFb1Ro1Lp8OLTzgdcnjX9273ZtoKk24mYy5RJh3hkEY8KcFM
/RQgk+Lp/3T+2v0QfakfbI98nBMnpq9XysZJWUxVX7q+gnIfZl8D2BmWo7j5J+O4siAUH9pTSXUB
kguVoKHDvDdhrgw51acVzEEI/686gjKg+m4dGydHG5D1j2iJ7SWsWJ7xok4ijdtuhOaMNxrYP9cS
caLAlRIhAcWQjlFemmPvqVXijJiTlxrwYrK/r+sJJUXGimBQjYytwBo/28HNUn0Lh3+viyDgQpfg
oij5YC8JbiSrNF9Q9eQmM/uE6oDDbAfedVGUResSZHR5aMXtjHOZQBr3pUIVUugLTwNHXeqU53Uu
Y326LpJSeQlDtCUIW8tUkWMph8dK7Zyy6Ak8JzZQLmWxWG/NeozIxshKtMF4pm0fWHxqhUJo9b4g
zTCRRDZxzUqYobRNk44TAKqfHubQxXgSX83v0mgk5Ozv2Zsc/itMFJj6FvAAC8qDl0a8jNSUCGod
EiS0xmgpRhkB07XcbZJDH2gY93OXUK0PlJx1nRu4i3k9KOWP0rP0pY1O5Zx4muKbSkio9b6Rvu2X
BAVVyDoxz9gvaNppKcVrHPVOkL+DqMQSqoXwOlifVTxrfl0Os+uh6xQc/4JRQiEQp4++qhphL/+D
if6UItfxLn1ut4uylg8gfKudxrvyaPjrEMjjOh4pOmaUVu/v3ptASatjFT0wUdZgDnG2uKw98tb2
0o6wUXJZkk6HgRkti7Ia6dMaDV/J/czH2E3PHDHc91Wobs5KriY2p9oIWYyUKE8Xt029QOXOSPW7
7oaitlIkBRdVbggMnEP26GP+9Qf7nI+CjJA7g1+g7HbQ3gUMb0clKbqhZQiFo6HDYzFaku90g2iE
3zfYt++vf98YLLOjUilNaHhmnfvJz1MF5WD3Vf58/U7YDbBv90268oymGLNpLe2dL5jR5rCTfu78
lVCdCuXvI+nbgqT7Tlh6LsbARJVjZ7kxqs1I0ukfNVC/e61vIiRUSM1ZhCj1gL3e9f74EZXQqL2u
blAb+Di4mZOfE8zMANf/39f3kLBamSw3FOC6VnqsbAhSxPGOeQQCfv4uYP25NpmzAPR3Vl0N0Lfp
H649Bqj4iIjnHmVCQsKFJuBGwdUfcDf7uT+dFsv5hqqsQ3KxwVxCoCuhDzJr7lgJkYFQCIWI/TMa
u+yBKMyiYE5IiNAhwTLa9XpHPIzuOjAg9PUzRvb5HB338YFqh6e0QAKEGLnYKZgRX0uUu6S69Mqd
RiVjCUyQqXLbQGMxiOnWrA542ydUWed4t5T3ZXH+M42WQKEfQ57aGope4/Ixmv+JF4xynyj6y9Xg
r1irkABhDttY0SJodImIfl4Nx2FufENNnCHP0S2pP7dTT6AdpXMyQDRxntlo2vYUo3nN9PAQ6+wd
ndobPJXLtaJAtEax1j8vGXplS83PAmpqJ6XZtuQmgBaD2byEobb+5DEQu66d2tVpcpVjA5Z4KhhA
AYNcnDWjZEoIpOoxYqP3m3N7TI/j4/Qf6oUDVUFB2JFcoqXAtU+C9ULqwNdttX6FfuPaJG5XQhHk
Mq1cN1BW1yNeoxax06P8eYr+uW5CuzUHW0WQ8GDgqjaLDkmX6hs4lJeDdYh9+x5kn7oXfTQfmJs4
3YfsSPEgEBhhS35DErFwSDgCRWpzC4aCIqid8FumHInV7dU2bFcnIUQdqxWK73FKBkdxAygkbyIV
o+VR3iAc+6KDDGak4kSUYkh4kRRKoFs5LoxZvTPLQ9+cGop9iFILCR86U+Np3UNEEYZ3rMhep3lw
r+/c9VXg8fKrX6eM5lDi3oOPUtyw2nT6zmXVlz+TIeFD1ZVakI64irhifImn2bMSljilSfnABBAJ
uWSrTEBxNvQ/gCg4MhCfn5bnlQ7IcHHHHkDzQenA9QMSqvRcnsHqWI8B7ozM/LtQX41/r28cuaBV
/sbrjgMbJQBrpjT4AvZXzBQB67krXhaQWCe+4lFYRyCrkEcpNswsE7VE4gp859+sQ3nUngOMo3SZ
Wx6K49wQykeuT0KHNM9ttG5DnuHwC6b+IeZU/b0c19NKPige5RPtvy4YOKlUYWg2Bh39up95pfCF
W+iK6IKLpXpzfxbaoY+PeXbSVH9qYmeILef6Ie76FRuZEk7U08BZmyEnXFXNh0DJLksTuyaU39QV
tKZFx2R5D9WNwBgVyxQcvS7yMXK022VzCzQMk3NdfSi1s5454Et0Jv2GHJO6awMbYdIZJku6ZFMH
owssr2hu5oxwnHcRavN96czgN4eLOqM5Q+OoWn0MwZZKDaDfP6K3/ZKOaDQShN5L7JcdFvfpbB0L
82vITbcumIvqGFc3LUrz18fLb97mZlUStIumS8DC98PSKg7q1PoYH0Pc/d46WCB9oOp+9y3tTd4P
y9ggCQOxcdmv/UD6l9Y3L+uk69RV/2FP7Tm7ZEf7dF3p10O5sjy5Lq8N2o5PJcikysn4t0/bJ2Xm
uZMG1SFNKrdKtON1eYQS/gC2zfIwgdBqO/R1oeHhQxl9KEzivKjvS0BfoDWs6VcHDZPpk+S1Nd9z
RW6ORwJ6fWhbW2FQhxxRfgEiSGEcx/ZdL+qNlNXUNrukVH2FxhlcxNW30S3vK/RtVJazjnvDE7Q6
lhT0EaYrl+WBLcVURA+7Mpe7NMkc9FSV2nuSPZs1SfCwqFW+EprADctaJxjuJjt0g5AqkSQQQq7F
G0c7a9EmiLbLEGczgRy4cqcUz8LaEfrDQnVxURsnoYPN8wx99OjiAid1m3+NKlflhIUSGi2X41lD
Fdejgb7sqIoOi5bcKlnrXzfKfXfi7Wx+q/EJllaLNWg1ptyIo3kpDsFZfdBD37ionnqirncCdOR6
vCacI6auj4Au/5xiwi+ucnOoUWcIdmoCb4gD4jIe5F2lxAUsaWG3SPKMauhk7yoj2lzjXAIFI8U8
S3j+ENI7JsoZp5P+Oj+sD124R3dUyJpSiHXJG3AYxnXaxFpKrTV34fQS6MSWUd+X/ATMLpj0OISf
YEEV4r97qjON+r4EBL2Rc0NTcSTmeDLYpX1PHTaYnzTGhcoM0CT+uj9j0zBL11Fc2oWgMagzJ6Oq
B9cd+P3SfJMgnXcgVvq5EpdMzz7zLj8I/n1qS8eKqFDX/la9CZKOGh0UvRVXWApy8GxKnaQhrjNK
gHTW6Mcrpzla4xnqqa+eqvd0N2/PQjprTEayRJyjDDJQj2p4mWMCuajfLzmEtWl0IkHozMP4JUu7
0xLiJt6FD66CsQLuuY65DZIu4f8gM40D6OvHBSxcw1PI3tO/hkbMnzKk8LlhJTp6B1DoOKb6SQnF
ITAywiuiliGbRLWAuRgUvJ4SZ5MzBSBbDZXSjVLqvNfz/M0yNmuRLKMeSiViNur7Qfj7iIv4W9kJ
dGiXkZOqOd75vfqHK5MshCFWVjQ1FEx0z0N3Y2QvVUrkPanNk2zEjFme1SBi9joF07eE5abKFyZs
4vW5W7G5VQPJVAablZYJhgoM7+zO6DJ6rG7Yk3rgqO4p3pUv3hyTZDZ6i7qUfoBah8tdobt9/CWl
aJp2MXIjQvKMQMa99NUIZInZRTX/GjEJK5hvTfXrddeFOBy5cGQqIxFVVdl7fTh5ltmdzGo49Al1
5xKrkWeU8U6tJq2CARWYfRxiilDjBHiWUb4eJUaCgrkYWxEoYPyLl1NmXrq5QxA2UKn4G7VpEhxM
ZpZXCVgSPaX8XA8nrf07MohCwP137Nv5GxISLJltKA3+8+Lvvb8gQ5y9xMeiwZgJ5ie+faYm8u37
sBuBEhJUadJqzIJOz+qxOFuH8MLu09CPvuo/Rqmqz9cVb/fm4eibUy2uqbbMNrWA8K4qdfiwtX1f
d5+zlLh59pH07fuSiU7NFHZsLapmqXHbWdVjV7wouXAHK3D7IPT/bDWStar5gv7mwIBGqFWI4XvD
TahRvV/7WvdzRXK6O0lqM59HBMnZyvzoJNODUh6uL2O/UvLtVORsd1v3kVkzgCgKCY2H5dCBeie/
i4+xa2SeeDAPKcZOxH8RUvfN9m1lktlapY5YJWqLMHzALU8G3gDjMfSbvzsMe84cpA1XucYjJ1SE
UEE5E9412hzFmoLeajB9Rw8q1WNLfV8yYdA6L/aUQgVH45AMH0uqvZZSCMli88GyJj3Hq1NpL5Y4
IO/u8MYk7lVKyHp2m9eSthSmYnHcQ6l2aXnsxN/Cijh/6vilm3tUJx6pGRQ7LlCAnHu5NTlNeiJL
e3abEhAo/i/myJnvvshKC9SpiLDW3n+Gq+bu0rgaptI4iPyDjXrSnPnPgE7uw5mKXMUg0jXipb12
7DVsjteth9AyOfHdgnNOaVo8B4PlnE6fbIr4izgdOekdZuUUNQtIq+LlPDWvzfQx4P8Y1ULoGbUM
CQPaMVBzvlbytyhTQm/ZUW0ol2rVo9+d65/HL2e4pyqpML5p9XXNEsFTFBcqiORPxqfeBt1p2RGu
9e7GaaA7/dHZA0rPXy2nbgoeFz0ORuifGtwMc+kaizu+hyFCbMRIBgpGfz2rUtROD5Fyiqzcmcbi
FJal9w4103Td5qalWtYPf2WDA/kUjdlsomGySL7E5WtP8ePt4szm+xJYmnaJ+jQBwoM4eIxHhFAH
3Wv5h+uLWK/h3zRAs2yMy9J1U5Wvt44XfdBVKIlEkPauClJfNVSnCNsvS1ue8yI9jTZCaXZyvi52
V7c3YiXdXmxFqdQa8wu0SdzqWXxsmn+vS9gl2xcbEZJLaqnpZAU1mpuV03yZv7e1W+QHdBp66RHj
lR6a2k2eCx/lS+vcDsVbCHeVWqF0egtLpw40kNhYxY+L2yUk6kZ2TXezPMmWEJG2Ajbh4KbOdqrg
gfev0QAfyLrRqBwZtRTJnoqiUsNKw6QdqwTdsj4Xr4rWEZi9r+xvergud2NMS8qTrEnha5vZv3Xr
2OD6nXviSPbh502G5ABXYZeYyoItM7uvnX6ri8lvQjftvl/XPGq7JM83zkXHEqQHcD1o94NV3oyC
iLHtv0zeDl++4RSVByLSEKTCuBYUhLNT4HUXdvnPOG0qtk5sm3zdWaYBJm4bmjyjQqlE43TJbrXg
PlZL4nogNu634i4zSOx45chLrFNmH4KWAB1Cx+TbbrGmJsOzpPWqtnYQUUqHu5pPxK1NAKpczxXZ
SjdW1bwGXdZKT7yFj/W5Ob6HP3qDbrZk/lFa6law4CpN6tesfUah/h8psVy8FfYiays1Rc1YVjo5
WhvGd0zbtLYrkCw+M8rGCitEJnj5rWy+MfVzV/yZJdqSwYu8njjL17OYxe0S2W4qKIpCSmclY8cK
wtIecMtk3XGsbqaCqjPad9F/2jqTy7QGq8lm9EmgouN796k6gyfMQymQ4rBjdB9gXOR8sonC0f3A
4UakHKOOI6OqzQxJAg1kGpAIZrIk8K3jmiqmmr2vwwuTK7cyI2wjSwRoH57u2eAM+pc8O5QKEXLd
laILrplwPhmTSSszZqVCt2EvbRwd4+6zGT6rOpgEqbtyv9hyI2j9IZuLbGjHMB17DCTB8yb3xHGN
vEZecRN+yDJ0gCz+dMwuxZGavbCvJgYIFZDqsm1DpgpR9WHURYk4Bb+Dta6ESImXu9biBKfo3jxU
bnhoT9cxYhdPNyJX29gsFcMx1aKtMYiBt7diPCX2S18RXg4lQoI5I2g6KwwqXHSgGZ1u8+5iUmRv
+yLAka8jJWNy+TVatqoZRCrsC/vn1JNrmy3i8YT67XprJshSVd1kYPCWwA7Vt7MqVNTLx0blanjN
ozS/DErPnEto5OH6uey7B6ahM1MHZ4wqD8/mcdkPZovoUev3H3UkjzHa2kme0VL1v5jfth+XNYUA
JTkYPTT5WmVLHY0IZsM9ZM565aF9eVQc01trB7lTR471mX2+vsLdM9uIlDQPjcS9PsYzWDZAcFvX
9+CGdQdBwOAutFuGxbGJpmAylYeua5haGII0Tc3EATeHp9ZUHzYhQp5pnQQlT8WaBNDNmwA020VA
uSOUBAnKRVhPok8R0RPzQ1U8BpV//SR2cfVtkzTpIRfXVS1QB4v0XBv5nfk02yg3nF66nigF3Ncy
C4wx4LEA66/MdRLrNY9HdCR6AmGxsBNOxFK48IXXZolX6oYDajC3zaJDDwyMueIJJbxJm5Sao7Or
epvfIfkUoxGHq0+B39F8iNKnNvmsxEQUdh/LNzIkp2JQWxEPAah40o8LOAFyP04d63m5z5zouX2I
nvoTf75+jPuQ8VOkIXsZrZrXiYhXI65B6pCDTa9XMCmkv115a5Tzu1rwNuIktUyXvA2K1bYy6+8y
utjld2I96wd+i2tsBEh6Ca8ij0HjCk5nM3KKWHMAvwfOMI64QkMA6jfGVndUtMd13bcqo4jVyO2U
gg+mueRYI1+9gHXEaothFKXL7v/jQVE0QPs5is1iJThMonBoxgKHl9xOn1LTMd3MU/zor+GyXFBc
wP8faV/aI6eSdP2LkIBMtq9AQVWv7s1t+wvydpN933/9e/C810Vnc8nHZWlGGo2lio7MyIgglnNc
RH9XOKO07Vr+fZHvRo3bNM9IlEPH8DRa8PwZRriNO/Upu1E/oT3hpo6oPbH/9jSZy61yHZQLFYHV
aHlpx/otvhkiInBom5F6dZZcpC7rrGV53IHfMu5cPcHoFZVPwwDC8eKzpQ+Cr0WRRpw3yWI9yEiF
MxxAUxLjrvTythlF3AMinTh/0hKjytLltUmSYVtGYpvkroGjVp+i4Ov+wxMoxA8bA7EukKURomIg
eyWWIzewfRG2g0gI5z3kMi0HfQbi0ADkOKD3A+VDuu170VCWSAznQ0L0FkuQTsFJgc5lCp7ITO1m
8C84MMCFWTrBcoLJQ10VATNrKcWBKUA1ivXMzgBfaYge62aYXknhXk5MQcne9mC4ShEQu/iHrr8o
+qeS/dxXZvvLcSWHez2BJWW9FqFs0ByWKBJ6o4wdEnBoucNRumiBaSWMezymSdUwXejTWPOIoU89
K20lFwTG7YND0qGqqFaA9ODtN44UJUUIEEa0LGRqG6kKBuv5ZmwfC9FnyHbIMM+SOCeeaKUyBGpY
oTeKdm/uhZ753F8Rfzk8JtwK2LTtlbTl31ffblTtKVNLPKGwAvKC9prrrZdfBJpqrqRwZseiGYg8
Y4/qSJheWcaXYn6qZdPLikrgRzdj0UoQZ3dSoLORtPCjo0Y9aYp9yxCNU4lEcNaWmAHIJuWxdLX4
MVB+DsOP/bcjuhHOSWORVlPrBpn6lKO2ehis1s4LwSeNQAYPpjUnA43HdIFqa5/GMnSC8hhNlqCM
uxltznfBTzgCqLKm1QghEqkeQh38tuXnMI09TSZ3pLUO+8cmuBYePStRO6sCrOxCL1+CBLYHxKfA
QwtcAOVcQJa0SoqYthxaZefxvYVF1lLHrPFfXs6i6epJZl1m6MOAxxIX0StNsi+THNeOqoiyAZER
LP++ljNVcyrL0CeQNLuhvTMkmh+qIpjPbTEWxSKapuKzjQvS4DErSNjjSaoAE5tv5vxnKeqBiURw
AVqVI5XFPQKAXnzvtRsLCHH5JRyAWCn/rQZ3+1NN54RiXwvTHmaFHcH2pY2wVMxK9xI7Psvhbr8f
u9zUIrTiLRljrh+Yetj//e2PhJUi3LUHA21quhQmR23SQJpq+eWgOtr0SobyjszM/Vo79VW6sAID
Y6MbZkcHv4pERfwqokvjYkLVBWMWDbg0iRU33Ry5bGxyFHGK477C247hfKBcSMglFudzADlFxux5
+NKJhidEinABwVKi0MgpuFWjfLKV5JnJ9aEgmSCyiaRwYQEMqDnAmMDiQLTSTyvT7YevwomJzbMC
WC1K3shEgbr61iX0ZqabWg9AO1q3dj3ej8npgss4C+Dxq+LCKKxqGaotLeqMk2o3XSNw05sHtRLB
+Ru5jkONMoxjtLLhR5Jl62y6iyoRDvyWGCyvgRdYAS0o5aObFeZWIg1L0Tt7UuRlFu8Zg+8XXPpa
COfYGlblo8lQ6Gp6w1a6l4AwW70k3uDr3dIAMLlwxC6aruKAZFZRG7AJYEH0x6SDkE63hbQgm6e1
ksE99klqDTkC062bF8/4GqRgRoy0C9YA13pwD10ukNbEA16I0Y9XTQZymzo6hvSSvS9gVhP8V8H8
Ej/uoystMAs1c2EzPY3TIwt9LbqgS7AWwcUACyxXbZoiBszmLc3c5qdu2WN2XX3ef4yblKlrOdzN
zxS7RVWIGqYGKOfoqDWv8Xf5kKKzyF6yT/1Bc+jrVJ5Qug8Ch+SC/HCzvLkWzxlFNFbAapDgmcMT
uwuuGj90zWd2U7lAmjvUvs4uQHgyCXZtTBUVPkAh65yJJArAgyUQr4AmPgcIIGXXhSJa7Fl85NuK
41sZXDiIyqYJwNHauVROvNTq7DlCJa47mPnBah618YghtP17XH5xTyLnteUsAESooXWuph/Vwtez
yB4KeNfW1shzkD7sS9uowL9RkPfhXUzSKJjHwe2udIDjApGidkZmI390yWE6doUrIk18H5beSuRc
+tyYYyhPoNroA/ROU2aXicDRbmRFb0VwnnbKm54pBrBPe693hwWwvXKAjeN1NyAHvTWuVHuyDUEw
3LYUpMWArQEMPU+gaeXDSPo26t2ZaLldGmXlhnItHccpyb0pn4eTWWTf616KAa2liMYW37vkReOz
dM5OE7VPjWYEHXJnmB+aSvIzC9O+Qy5oYmzf3VkMb5yhZfZjri7M7VdW5xWi/RmBGvwSszWZZqjk
TYcC/6M2P3b0RygCThKowO8wM7kYUvB/40Ur4Pbxe1Xg7jdVIIiOFEOV1ruZhK4dohkoYJ1rBC36
pLE91QC3E2GHvv98xX2vpHDeNpnzbpKIitQrArtL/Ayqeyeq0A/8dol/WAninGzFCgoSTTjA3mOP
xGVX+TX69rbiLHRMxskUhJHN21mJ4+xYypsBKNYteHjyf6bytvrzRdC358YZcKl1YT9JeCfZPFI7
R/3WVvvh75TgB/mKwYrLCtjLbq0fMuM4ieDzBJfPz+41ATaXs1jp0CV9yrovVnIbU2DBGILSheAu
+Mm9NAKIStRROOo5/gL89I+EiIq92+HnfN/8mIGFTjZDPo7X+OV/IIpLgVT50h6oV/vGSdRrEqm0
/PsqOw77KlaiWR0AK2LaOfFa9mP/vYiuhkvC2pkWM5372dUm5UY2TCeJ4g9jYNzKGFbbFyXShXMB
GLCKEsp0OBogyefBa5193xewUbx+81j47rw5ZjEzybzkBsi/vRR0LtMHzZfd+MDcP8frfCuMe/mK
PIFKuTU6d66u+vRKiFC90cV4K4B7+rMiD/1YmYNrPY0uRTM188vrBYs2uxfNcW7mcL+tGoSAb80s
VkKSakmGBzpnVxFYBgY/IKpNq0+mie38/rR/UftGhy+Zt+JGZaYDCJXhNNXililfjOBTN9BDWgaC
xGo/tqn8VF+TGPoY5bijTL6dypsgv6+HPx8JWV8TPs3eKpMTrannDgHH/AWR1vgSGFXqQ3hHwJsQ
eX8+rLOI0xQCQlAKqH1OnI78t+k6rEYl83BjpvJ1z0TDntvXcxbBOZ2cwIuGBnzcPLXOVH8oyJOs
KNjO9PbN4D/e61kQ53yMKGowqAZd/p0Qy4+gNMTCV4JViMsODjw+KC2ZmsXnUbQtUiotzmE2Tgk7
9UQwJLjt3s6/z+Xws9pPjASwg7Y8ho2XisrM/xF6zgK4m5es1ppbCYlgddCnXwC+oZs4zXd8cI2H
FADsosnKbYkU7kCxMH/2biixUsYZZHz48kFdhqU2e0yOhW8cRrB1RrblLzIlgU1snuJZJJ+KYIA0
6a0BQSIDg4+qVw8WEy15iERw3kcexigIqNK6dYh+bRJrqh23k8DzbAsxgdKyVGreDT+WZkOrYEoG
7O6/YOO4oj8Eb2f5K999dgPt/18ByyNeZQZqQPpcxiorOgJ94QamdJxR2iqwgFzMP9Mhum8pc8BZ
4xfljGU60YDKpmfVlg1x08KwJZ8H1Rjma+RQ691KfaYAH2Vfc+m4r+KmG1qJWI54paGp5DVJ53x0
W5r4TXc/NN2RBdjYfdiXI1KF80KKSTIyNThJCwMWrfSVocGW1c9/J4S7LiB36kVQ47xYGtghcSf6
3Qie/k4G9+kTaoE6m2Y8uLT6Rkxbqr7NwkrFZqawuhQu69HbrIuYha9F6aj7SuhG18qR3dJnej+4
ASh7JPDlNc+qHV3AHI7At5LMpUMq66lkVRFA+TGkVMUow+Akpew1FQGl/4oE757Wb0mAUH1reEyd
kirs4cm1e83CELuGokyAVuv/4MM+SMsMfYcqlxtRB5tbbu6IYtW+6b9jcwlbJP3FFKCN3CL/ysCI
W3TDYWTzVZhT92+shvI5UhernU4VaXATw7RVYHRacmcn1ud9Kctj3TtTLnjRiVRJ0mWLFOla78iV
VP050vPaQCjPNB6WEquVcMQ7bsBPCjofvQpuNBUDTZSKPjX3fQYqJ29NpDDUWG6WrdsheWq102C+
JLF3yYlpBtUAJgWmSi5MZYVKBoDBdqDF7UtbU9JjOw//7MvYjvDaWQiXtEy1qjeSToD66Zu+epiP
+ev4WB8GtwA8T+zPP/blbVvBWRxnBVEYpVGfWcs6qlLe5ESuriWaAD1lX8z27ZzFLH/GKnLEsa4p
udb3bm7ddomrma+aCBBq8Tbv7fksgjMAq1RJxvKhx4Jdf4IL9DVwa9bCtSTRgXFho+76aNDMAjY9
huaNHDT6ITUyXWAGIilc4ACQ2WAxEwXYpLjTAlcpBSuvovvgg0bYVIlBOnjRKrFp+kHpO4eKikwi
Jbj4UExN3VMV6YJMHkpgB1BBg0/w+3zjoW5oN2MRHjDYc3U7N4gHVePs263oORrcmyfoScW1jnJy
7alX403nS4eJ2MRXEGfqF+bNgovZtGJQtqqaQUBzyn+IJ32q6eWEi5Fa8sWs0qOemZ6kGp8x/vnA
GHP0MjsGpaj1sGkPK7Gc10He2iRdD68DjDi7Hj4AZ5DEf44xiHCwEsL5mnyWlcIs0JcimQzSBMOO
RlHxV6THYjIrP9N2oyyzwACufPRaE4xd/CRf9y1i0+gMneiKocjgbeWMutFrQuoeSmTJsUq+WcPz
/u9va4AxRCB1U53weORBU5tEq0agR2AQO7aOEwDA5kpQ+FvcxztfCRH/CuGef9iq0pgEiGRDg2l8
86YbXone2wpzmvJpX5/tF7SSxR3YPJNRqwgw0/Rb+YodO78/Rv5g2UtTVz4GzniJVzjL42cZgyYE
oaQGeazx2uYD00TlpeUt7BweP+lRaSjCFDrDh+TT0iWv/PoovaBKckg8C25i//g2/cGvAWNdA5cz
n9aYSjDUbNGmKsoBwCU3Iys7mw3kKk2D24G2gK+QSezWWSk4xy0b0VDNMi1FxgAQP+GcTHMzkFoH
kYFWuObShQL4k644FlbjS1mEC73R/Iddr8RxLzcz6jBTiwkeqG58OQlcrQXzO5gmU8sAm1Do1BI7
9Nr4YHTwukQ6Fiy6mgPZSYPxgv7b+k9ZnujKiWhRN4K/JgBFVgb67PrR6Donkz7vX+yWH1kL4fII
RdFrGoZx75bjdam0NsGw276ELU+ylsDlEGgmJ2Ee6uhUKLIbZOMpnKrjMM+CEClShPMlEgBNwNKJ
VhK4knwkrn4KcLd9TZaf4F/cWhPOhQAURgrbENlQTwdnxhpu9pkgv6uIncpOprzsSxOcG+9Amloa
IsuQ4OGXz9oIMOWNE6YCG9t0iyudeC8StKgp68i93diyrfuFN33hui8zu65t6mVwJcppX6/N4u5a
JBfk9TauTD3Ai24OanLUvKUw3trBU/lRqZzWFxUrN89RV1V9AXYy0M5++4zksqpNKU57d4x7O4gc
JfvRmcd9nZZX8s4yzjL4FJAFSawqIzoyBqJlkbsZRE3mKWkFUwubFriSw6WB+CKXpXAZ4lGnkxG8
sBSLl+ZdFz/S8sRE1E/bB4dJMnQUKLF4n99HqlaHOg6OBR9CzZGjm5IJwsq2+ZnqwgdiWQbhQSWt
uB97sPD0WEQM/AX9qD8G3r+TVsFBFQTNTZVMC8jDCGJU+fXnrFyqqiYBMScUkbvpSxYwO2wfL6Fr
QwhZCeFCSNKjvhurSM3MkGJWrEyvI1k6dFn0YuTzVUlkPymMCxTTDW0Z+7QIAeX4WyNXSULJ3FTo
YcT1t0ZqHyNzmaK2coEL3DrAtRxON6vTs8Ig+A5RzB7l/s5v4W0nIqLfWX6Gf09rMcufsbonLDNV
Rqgj0wiHSsXkZ/PQNcElrm8thAt9rMokzeqKGWupzfRrp6m/bq+ym+JmPLROcgHvoUnW8rhAGDDS
KkPSda5l3kfzQzrOtiIqUYruh4uCSa8QLcnbwZ2Q6La3C3xdKEjINmfSdMOSTQA4wJ/ymGxYXrdS
ZEBwQg/1za3mDX7qjrb+vMzShJkt5sXdjBhriVzEmCRTLkpzGbTDpC6QbmOvBX+WldiaD+gQX7Sw
vG19ZwW5x8SyquuTGDU8zG6Zys0k2nXYihZrdbhHFEidUhvlhG8rI7Anmh/rLruJjU+DaLZq2xrO
inDPiLUqGCIXatwyNO2CndruZagFnmcrP18rw72irkSzRzHyzk3Lh6h2ejrbaX6NrzhVF2WSonvh
HpAySLrZzMCSqmPDa/X6VEaTICCJTox7P0EnpSalsO08lb2mBYw/dt1YlPh/ni+sD43LScAHIWnx
MqsqS8wh6DN26XxqtGNoftwXJDgyvmuaGlY75wsoeTPfg+4gFLE3Cc6LH+Aa0RExLDJgqM58kfuT
2lx1hqB9vpkjrA6Ln94yB+AJ9SnuZEGTi47L8A54kU+zI7u1Ix4H2Mqx1uK416/XjBVyhPA9xcnH
uuxtXL8npclHFn0zWW33sbB3JnAIPCibNUUGqxrcErD2jXu47sGPPXzOj2gl1XftIf86f8RS14c/
30FaItJv/8CjtLVp1DVx0KL+YjaHdk4dGiiHvzNAzj0MwCdvcIC/iJbk0VGr5/3fF7gffrJL6vU6
ZBmCaqY3d3UaH4uhPMQyDNLIrkogo++LE9k75x9SVUqHAmm4qyjMttgXeS5cQ7TULXq0nHfASqVl
djG+/BJEWPOuEO3y7ZsbmLLfZldZp5GALL0da3zS5U8Klqoi7DeI+K/21TD4GjJJU3NoO0TtmfYf
YzbcabFomEKQGRh8j5LJpRWYKUZfWk/xljaVgqH/BdgJXSp6NzxccPvLvqisUCDdUe5i+lmvDbXv
MEYYH7PkOpnvFEPwXjbv5iyCp3dAtQQTVUqA99Jndqo6SfeQzseaPu1rsu1UV3K4L8kojE1aMwAj
YZvOC/yFdQ+M38AiBiFp66e3l4zv/Fq1/d/RaVwKR6YWc74yPhxMDPgmIdZP4o8ClTbtbaUS57jz
Rs5LaayWlqXiLbBi9euc2e3V5C37H+ad8eOSZu9aqeUvWn2mECu26Iw5eXfZiLacMXqN/5zuBS56
pdTikFYi4sEcAKXZYHSjUx20+pvOstvK2z860cktRrkSUlrlNJUTongeeK18KhXB729/Mqy04DK3
IEI/JMHIOibUyDI4EWJotZft76PThK7itJjAb64vWcFYHx3vq/vBUNtlIttqBkCWnAzgw0blaf/o
NgPCSjPOJZiJUrRkmZBPSWh3s8+YjOr0y76QzYnflSo657G1ESiDeogvEtDXtNYJ+Ptu+N3QP7dY
vJyNpzJUvGL28ljwiSxQjp80wCJsW9O6mt2hNuyWOiEpnV7ENrQBSfnGxHXONRRtkJCCIaZ2IRDS
MGHi1OBMcSvfdK2XuPHy+TB/LFz5WpzriRTkXEasGV0sLwmQpSAHr+SHIZSdoJUF30ibXYX1/XGO
ItDaqqM5ugryBILz4m66xdD2rTT/2k6rPijJ/+GrWaTb8u+rRz3lxtChewgE7vo5JicrfZJFTAki
EZzfmIw2rBQTfiMo7pTpJlUfJNHa4i8qwXelIIzlaoBFpYDM4Uw/DpSqHEY4QBxd76pOcGg9MKZ3
IFNXsRMaoqtvj1do5jqh29rd9/JoYOBCvb6kjIwt899/BxcwgzCep3lxxLI1HAwWnuTpNUhmd/+l
Lye2py33FtDwCSKjArHiWFc2tu5sNR8OUvoUSJ/2BW1f3VkdzvKzvgy1Jkfxa4waB6QktlbGdif6
wBBJ4ey+jsxUw9Ir3pdOvqCH6FcZje3ULJ73tVl+Z+/YOFtvwLBIpxDLz4N8HHTAXxz/7vc5Q+9J
kFtjKYPvkoaOHqGY0l7kas/3wUfIlIVGWy7tq7nQDlp1PZu5hYRMEZFcbKfMy2yuKgP7yOChhllY
0BA3AIaqgwLCgejAXurD5C2kUYEjypC2L+YsjDs4edSzSlOQ9tXhYzE817mgOCD6fe7Y+qBjtRUv
+ylJ5nexecqpYl9y92cVuDQC96CxaPnEiDR6BVRBr5OUS74qV1fCJxESauqxlc2uCioV3XRVjNXr
+vd9PbZdy289+FKQEhuzQaIeNqzXz2XI/KgovoQd8dT5wnzvLItzljJhcxCn+MJMq4fZIx7F2nKI
ikY52clpTI7LQDDDQPC+hgJj4AtFcap3eb8kErP0Yll3mmhPbbnp917mrBXnM4kVSn1RIlto8jvD
/DZbD4P+YqTU6QtHJV/2lfmPnO8sbdF2Fb8xf6nGyrh4aHoA1zJQCBJnSp3wEWUvXwQiJfIKfCmo
S2Q1bCQ8pBGIrsQNPWNy2UnGp9Nw7Ad7/Lyv3XZgOCvH+YUwMbMOu+2oDejfpORhUlXbCH78nQzO
N0i6XJts2SxuQz8sD2DeHUSJuehNcb6hCEiGj7MU1SfVNxrV7lGAUK/TizSxdFWn2AZAOZh7ThLG
fGQth3+YpBtNQgD6IotaBZuarERwiUdg6GmQaKjT9R09lOUxt4prtbWV6Nv+pYjkcG9omMKQjWE6
u8DXqPIMO8vXbXLdtKHAa4vkcK+nqMvGnCyQLOWV+ajGj5gldmsaf5KzNnP3VdqyZUNGz1WzTEzJ
8+DpqaS10WAlGGKdvozB9Tjfa6KNlyUA8J5nLYKzMwl960JvdMBY672rkNDBil8p35bs82h9aIKv
dent67S8jT2BXESKx2KMmIKxED0uT0VWOTqGj9LAsElXHdJsFIybCo6Q/76tlWbWpBhHGA8EyEWA
fpUyOx8FtrflvzEtKWNecllp5VeT8nzGzyqAMKTdS5/2XgRG4F65VZNbq8D/En26bJ7hShxngk1W
UcCVoTMWBQcQvquR6rLoMWcnaWSCyCcSxeW/adNYEjhX0CKJTrH2j9J/zJWrkn4OrY/7drH1rNZH
uPz7KigxqTGSQIEnamOPRIo7Sh+V/ole8nWyFsO5bny3KlqnIBseopOm3arxjRkKLHzT5Fa3wz0p
rYQFSBS3o2TMmVXqDFXg12oscA6im+Ee0qhEzRznrHdDqgIH2CXqqcp6e0gcNTvu381iT+/e7L8a
oarPfSkD2TatyhhFBok9quZtIwKU26xi/L4VCODCUFkWSclMCMD+jHEYTPUVydYj6MI/jiM7JcU3
LSM30ggQrTbQHgsWMmAZDa9AEfg4j+bDvrbCv4aLWEVvqe08otPT1Hb0tTyNNwZGEaKD6Wq3ZWrT
8KAeRZMBu7eJE+CilxImmoySSruAIriKdhjzyI0yL5CvRlk0ZrH81t51cu6jTwfgbS6tVeVpCMBz
QwF6H+B4ARznWr5+nfqiybzdJwHtOC9i1UnVJWGNEkfkBMWX5kceCzywSALnPirsqLfVjCwjQ8j0
qzaSPIU2BxYwwbMTCeIciCUNfWohNUPVaPKCHKMpcXefYKZRYISLke1dEudFhjkMGEUVEfNr6Dk4
yaE/Urc+ALXIY94l1ZT1++N9iUUavZqQO/XDtQlwdO2xiwWvatu/A6dkmffTsF3A+Xf8n51sIqE1
GSAlmojZUs0OMjbxI6MVyNp+TGdZ3AMOrVQOxxTqmGZ9qjNq9xrWGYvOqcfwrhv/HPAVdF4YVzIs
/Idg/+OtalI5hU07LDEybeyp8BUq4yPb3zeI7RTjtxCeMQWNQylENQ2zUeXPgdWHeki9ua09I7Mc
LAa6bS4aHtg+xbNE7sYGVW/VYQQWI7aVnSB4BUOyozeVPdOHphJoJ5LF3VhMWUiBk7lUc3ylPwTm
XcyA1w4G4FwEPrXZFVhdFz/338YDoAZL4BuB+jc+WbaGusthQQFkh9YOP5rh44JtILnaRZ7jfJ6c
25XLLjBVC/R77YwJaOloKv8EscC3L7/x3mucZXCOVs3iZOqnBO2A5ntFwUAk6iJvu7+zAM7PSlNQ
s6GGgES5siCgB5RyXD7u27pIyGItq1yw6vHBGs6YOa3Z1wwUMGP7rcwEMjb71Gsz4BysLs9wryNa
rL1n3Gve4mDzV+b/fxd7X3z7O504JxGyXAsB0ro02o558yrVxC7D1t4XIrh+frJ/Vmhct5KF6tj8
NBcf+kGQCAouhp/pr8ZUakAXAE741h8jr2ivRtFu+Pa9ANNG0UyNqDI/d0MB/5GBuQlzCrdoaD02
4I8Bx5Wj1TYWEv8PU1mbgWklj7cD2tGCMMQhuXuRrFNkJS72t5tJ5E43HfhKDmcAeVsMwN5chs1S
f0xfOoAzd9lTbhIbC3GncnrZN4XtLFYlhqaA5xzsa8tdrh5RrNSaNuvojLdeV9uBX3r6Zx1INE57
WIpvuU8f28/7MrdVPIvknEMdxW1kBRiZStKnCgAa9XEsr/LxkY4fdRHq3va1nWVxPiJUhlzKArMF
kXJtt4AOT3pHSQ8iSsjNF7U6Rc468izr+q6ul0E2gMOaudPKouLy5qNaieAMIzLMIpAttAGkGXyT
Y/qqlRSonyQ97d+OyCLe7ZLkVNK1DE336Wr4Z3Q1L703sQx7BHLUsfbnLwArdPdFCk6PXy6Ws4bI
fbQYxHwfY0RYtIAtODpDfWvjk0wnPS/gK0KMK2iRYgfDnSkCY/2PczMU0zBldLb4hGGcYrM0I0Cl
yn6XIl2IPzRobtXH9J+gs8uvCzdoTwSe/Bdf0LtIrp6FLke7er5ZAUKPTsX4R3yKjooN2BO/Peho
pYkGbTdTr5Ugzk+A2XrOggjmB1yJBtg9Um2P1VOchZg6+rhvDpvXBRI7GLtBDaSsb3UySG0NaYi5
Ga26lYAdHpd3VfLnjCjIxldCOJvADmYQzBUqPMtcUxCCQ84Sdjo3Hd1KBv+1TnRZGgrU+/JP7thc
5Tf5aQaC7nwkj+MjgKoWtBbiTG4LNLaL3tRKNmcYXdQMUtrmsxuxh3zo7KH/sX9L2xF4JYGziHiO
1G7QFxawB8Uj7nwE5JengI8HyDMecwtBg3rTAFfiuKihkEJm1tICl+sb+CdHAXGd1aiOpIGWVH78
S+W4uJGEBGRmBZpfJtILw1uUYzc1IOAw+HQQrzeLTJ6LH/IYERbU8FBm+0iaf/LUb9TjvkqbTnZ1
flz8iKdci4Ic5yeh30EN6wqfAO6+iM1gexbBk5vFpWSG2OQDlG5IbeA8heTUUHCiiybyBar86lyu
nJ7Uoa8XGCiumMODLIHd5LCvh+A2fvUqV7+vxb0eVAG2Ixqpvo7n7DhjT6qYRm9fjEgNzj1oodJS
JcRsQszY0r1z0vjPKeMXL2dQCzStKrDQODMu4yRJihE1PJr7I70tekHfZPPGKQIeAZUutuM5V93S
khZpsdRAG1BgG9+t9GFIk+te+rl/VJs3spLDeetCKllfRmrjSmposxw8gGPumH0jCqfL77wLpys5
3JWkGICpdanBO7zFkJVX+Wh532cn5iw4rUSQaYmUWuxjbWZGWkhDinKnZr4E6DeVQA7rBDK2sxJN
weVj1s4AA/FbIVUhaYo8os3QevUJcOrL9sr8GP7THgK7ddIHQ3MuSobPInk3oCZZ2FotkmHN9Jl6
nRj+vjFsvhvwIwFj1FI0IFC9VansDdAaNegNVgVQO6bpgHkigSFsXs1KBOePC6CmpliJGdwSgwFJ
eOwLTEj2girM5oSFsZLC3U1bBFQPJERQBDUHHWmbXQWe4eeHyBNhAi8/9c6wz6JMrjcTxllVo3WG
QTjpBR8rthRcK/FTk97oLfKQ/rPSPf/VJfFLmn3cBRqVoVuEiWH10EsCz7Nc8p5CnEcgTJlmVMkG
dGuVQxsAyBKsdlIyOXlZZbZ1Ua1pdX6cY2iiQun1EQbBwlsDawoAACEiSO3tjGolhHMITQB4WGlA
yTG+mb1fDBIOdQdvdpZxpdwXgQT9h28wsc8B7Fmq0OUVrByQaoRg79RRke6xvDLdKUfjEa6vd2aH
OLLd/hwHp/+8bxabk/iggfktk0vjEiUOUoUVjftxgcJe5ooy3wL8ArsZHerhy1xIxLvtLs4SOXcx
KeokK0D5B/EIUBPvJhGd/LavOP8+5yvUwpzLXAY5VEUIO8xqjUkfRXKp1B/2z24z2K6OjnMXetky
ZhGUhpL52Eqf84Ygw/LSy17ub334DSArrc05qSq0ECzNtnLTG/rE3ddEcCUalzZE4Ivr4hyGZ6g3
Eb1j+mn/9zevRFc0wFBjzBQwzm8NWwmIYmYj9o4ZSFGqyCFjbk+iCZ9NJVZCln9fvZ5ZzzOgA0AJ
M7wt6mMfChL2bXewEsA9T0tpKiBq4yLAeFqfOj+8zwEd+dw70oNqy3YHF/SX58Y9zkCa5iyUIbFW
mR3P37PkCyke9+9msdJ3jhuYXooFNl9L5XfYQqx8AqcOfgZQJSMGCumxaMIfYZA9qYmysFQe6yY6
zsYoOM5tm/gtlzfrrK87qWXA+WzZ15KgRzVe96Goerv5RM/K8Yat9tHcBBWiXk3prRQVyIure02N
7isyC7Kgxa28O0dDUy2FAn0WkeGt+VUoxtCKwvys4oHmbi1fF4kfNJbdaIekEXx8b+q1EsYZRlPi
sZrAdXBV0tta9UwbegAfWi5dYoArOZyvBt4rlnUZ5rBYqOOr/hDkN1MuwrDdnDU1VlI4j41RvCkb
lk9hzS5vgEGNlp5xx26aEz1KJ9FQw6abMExDRfJtAh+f80VZH5lWhw1hzGnMhzBT3KmrD/tPatO0
VyI4T4Q+9jhg1xUJ9+TV2Y8mtAdVkKuKRHDWpqRBPjBzQQ3XBlBkJ2SOkWqpVfDdaJAf7+sjOjLO
2pQQU3i1Fs1wEX7Tn4ZEoIzo9zkrayRFA2KcBM/dpnaqX0ns074C28/lfOecgRUKdjUMc8ZSUNOe
yvZI2uwgd4qdFBe9l7OgxdmuYlAqV1gWnhdBmdPRD2HtxJEg0d48LBMMtYSAH87gZ39Dk7VaNsyN
m5H+tmzjq0gVblEvb+CdLzPxOWcRrFnJJqdGqcYAS0oIgO/d7lePPTpIDqabnOLU+6kvmmPZjqxn
efwqwpQGqTVmGIr7dwUlc5jfeChleokXHKRLvOdKHJfukETWjGFAWG2G2bbGH0M92KCWLjXBVf2H
XpYML4MRATSm35oDG7VUqgJ8eat+fcq94EQ/qD/kU3FaQJNN2REpRjbrJeZZIGfoqAlVYVtIkxul
V7LeOHX0YZY8DLnYhnaQCMZpwTNqfQhVR2k+xNjQA7h8eS9LPrMO8XSoVWJHzdU0PYUgKqPfg94e
G+IV2ilvb/r021h9l5r7LC3sqrhgccdY/eWcydGG/D/Srqy5bZzZ/iJWkeCKV5IiJVne7cTJCytx
xtz3nb/+HnjuN2JgjjBJXqMK2wAapxu9nM6CuATGzKDHXK5l0fDB7cfVWQBfUhxXWa/hRQfcf+vf
8hvJZr2C1Mm1HfpDUBr4H4jtNq8RXCoTM1hUE03BPx9/HJhlGODd4QbPkoIu5woaYJ2CvVnhacWo
9ESRnk2rsBLIATUSNXpIFDSk1ADSqn0k2g8igrgP1hrBS0IsjKoASRuj4ORe+m2l15GixRXAYczs
/4/FH/InFUG5X+/I5aVx5npUrUxC/Vbp9v1zWz0rhtuLijh5ROVFsN9XoK2lU7MooPFwg+Qu1Xe4
M5etzwcY4AXwehBl/TCFTeXC211eKiBBuGuutMcytrUX9T9QHH6IZPESOUVYaGstGpjNndEBDYYD
osjH7lgfWH2UIaAgFOoDB3KVtdQRy6u5SYTkNOIHiB5Ub+oRC0PdhyiPxqs4vzIO4YYxyMYiDCCt
8ztrb5FXqglWxHsLvAgOippcX6I4HnQHdAGgd70qtBezeBwSkVoIlsLHZafZQIFtBdU26GflNfAL
t0bNzHJjxadRdSxbdmWbTcm4rI1sg9a2nVsdn6yhiWbMdTaVbjN9DrMXLTkWamYraLSn8X1uCLrW
BHeLT92EVpY1GEYEaeqpUZ4KUSPu9h6qOgYzqBpCCxw8SJihrEZtqTsojL7RytRLi/C6prF7edO2
VeIshoMIVc31qlMzcPuMIKUkkVOUhk+Wu1xUUbm1X6qiaXizvjsMnO4Nc62UsaIUrkYfR/VumgVm
dvO2rgTwged6sehMA7V0o5P1tTrkO7AX2wWqBnb4p1+uJGHKtpbGeVpAVYiTct2pgXXtcItxGPbl
k/kQwORFcObIylMTrd6kQNC0xOSpfes/hH/1hQMaSvf5BlNKzIPyQyCTN+y8TF7rarPJUlDGO2a4
I47mqPv3UW4oJXCWnQFeil/lwecFcvpXlB2Lmda6o8ff5uHayks7J98ur2rrKq3Piv2+MoPxME9G
ZsmFi67P1lbNzA7StrbVTvcuCxLqIGedmpSaGMlToTLrvjrIz9MeYTR7jm1iV07hi8ILW3d3vS7O
PuHWDnJlwhYGsq/KJ4qhqGPxVUpFVOHsOzywruVwlonE1TR2pgbLlM4nWsg70NweWnXxwKd9ZYbG
/vIuvhNdXJLHQYWEDZRLtosgnLEj5XNACyermr1m/dWq17VcO33/OYx1sHpJtjQeTLl0lOIo53BF
s9SpY2IrSuLW4QS6atGIHYEy8S+60NCaOBxJ6YYd40pPQqeayk/dLMqniuRwADPrUkmrHkzwfWVd
LWa8j1vTtUpRX4dAh/hO8kKWSE0H4P+YPNb9gzGkToCJAZrIJdgGFjDwMXtGqMrdc9Dqy1JZAsw6
tI8wLobhynrSMJPA8KJjcr2I5LHt4XQIfN4IV+oUXGm6ym1fEpZRWCZMZ6ndoF+KcX0PlTN7BNVx
v+G6/SSMQ2oobK1b04yhjRGx8+iYY3yaZDiXr8WWPfhJCofNhI7laCx94VYvVYw4feXljuWOuBtX
E6wcerJr+9dbpQDQP0nlDq6yqlmPpkR3LOOqt07GcmOWguEYG6r+kwgOnwu9TjBzIdDALH9Q2huV
oJZb4PmKRHDAbMxSnCp1Xbro/cYphXaRhd6AsjjBGW2oOdp8FJQMUMWkhC9yppGZZ7oJTUgOxpvi
ZjgivOsqe/SivbzPFeGYNLb9H/R8JZBbWDTmkb6gvdMZ59s59dPg+fKKNjdu9X3OxrDR8VagLoU7
5m8sA1XvcyrCe3Y9Lq2Bsy9jMaphr6ExNXgeSnvexTrKw1GO3mp24Gqu9Cx78onY3TUaS4ldRrb+
nwrvt96WODwNQSaM4MDEGe6CpeVC+wJ86hjzumMOZOmrN0vlYPLHvhKS9W8f3FkYd6/mhC5z2cRI
3HTf5vA+72YBXmyfHKqDqWXoBkblYtdXXk+gK1MYRF3hUvNgGsduOdSiqNzW+x87dpbB7ZiZ6/mS
ZfBAQGhGX9mA5mEv/0AvYmyz0b8ImviX1XHDXP0kkNu1qiPZvCxAo7T+NGgotEe5bp19zRrZvSzo
X5ThvDS2vavti0YNVR9ZhLfDIfBVt/StU3tiBaeZIyqP2FaFsyjuDidh0AV4P0AV0K83ykDxSoCw
woPirvFcxHJuMq9lzlz9UTuqLgt8o7BVrxwEcV0WjL68gaJFcZcaRbMIHMZAXHm5nZAqqj//2fc5
J7EicoE6NKV0dfDTytZ1VfzZAvggxiIFeiA1zAslsz9Z8knr0sPlNQiuKB+xmOqqM+oaGBDqV2pz
PQ29ndXPl2UIzoGPU2AQZNg0AW5Mr+QHS5UctRcVTH/oYHz3Ec4w8K59q7uSmVkNyglEXvRH2SEO
PBTwhjnIRt2Y19NOPnV+WNjag2hUk2hp7PeVWMwf1JcmhIrN8z4fDxoVgM3Wc26NNu8e2UrAFC8d
abWmxAtc9fIdY6ouXwzbshnNKiZS/tlJcTAgNYM81xPuaNQ+yeZhXAQgwO74RzP7D8woHAbEdaDG
xgAa5xA0yFTbt7Vul+Vt+FqZn/5sJdzd7zLk+OIYUYRBO2njVaoJPAbRveHufp0h55lIcHr6wXJ7
KbwureBuspb7P1oGT8hYSGqyVGmqO2y6STjum+71sgDRxeFTniDgr5dIhYR2Fz2pt8G96vV+APqr
5ajcG3b3yfDEDFibu4dJBSiOU6mm8vUcyUCsMgvwNDJaWfa6IYzcpajRbpBOk8AH2b5BK1mcTldj
N0a1DNceY2J38A+8CgzcjoGBS2SfXSuCVx/72gcNX0njNJy0dSIrDQAhT0N7Im/9PHiy/poai+Cq
igRxCp6gdi4uTAhq88iWLDu03lKMfxYBkEgMp+dFJpWTqsO9SmKk8iKMuZkL9BbeFsW3y4q4iaTn
jeODGtKESvVaYhvXyaM70hxpnOFXKcTercRKCPckJ6QlRoPuGlebbq3QsFsrsyX5KZbcP1sM5/jK
rTX1S4/QrBQzAu4jxo4Ljl9wg3h6pW5phzwqMgR/yTGefau+HkrvzxbB2Ta96zLLjFOY1FaxJzC/
mr8TMEeA5B8c4InwYlQuknaE95HOdr/7e7S39UPxgxdl1/iitr5tF3Qljin7ypi2lQkKEQObptuI
HL5VXniMXM3udvmdci3OBolUmsOCPB20PlGwgQu9brM7qfrr8gGJdICDgCqzgjJIgaKh7NfJTR0c
6O8EzX46If7+a3qtBSruv3TFKpjVPeosDtWusPtTBg/kV5nrf76gH4a+Y65BUbUTLmiqX2UIK6Wf
L2/Zh0oFXgCHAGqsSW2N9jAkb8H1a+MRcpScFOZgwjDPaBd6oufidsxMB4+gYikqCuO4B2oVJMlS
Dwj9sxpwEEwe2ugYoPC8PEz+VLNYAssciwLz27pxlspd3mVcpnmWG0zHU14k9Ws23gaLKNS0rd9n
GexvWF2naqqDdBgU+KZmf5KMzh5D6VFwXmx3PtrTswzuymppUC1mAY9UQ2/iclL2zRVLaOjIgDdO
LMyAi5bEXdmwlTCGj8WiKaqk8m8zuJovL2jbnp7Xw91ZMiXNIpUME8w9pZ6ulOA9cXSR+ys6fu7a
kkVHaUeCIGAXPw+6LzXg6Bo+XV7Ktut41my+ytiqzEYvGwTN2hwBddAXmfrXJjhNmWJX0vUwP1jj
5xB0neXgJPQq1q+b+q60GncyRfZWdMn4WuQiNTItGPDE1DBwuPiRuYttuS28WN1fdqxLV+zDMlW4
oJn8kA3SJ4YZanPhBj1x28ktxsRG56FldXYXPl3eanZcl2RxGJJVaVENGJWLmG5xp+yNQ3li/ASR
gDpfoDU6BxpWIletPCG835BPetE5VNnPpmApIhkcaKSmHID0aihd9M8eCkyZWoxdUAuKXjeFGODc
Vk1DBvUYt19WMNBsjKH+4I/HYBd0a36ZiUD9N2/ySga3WXk+9MiPjYVrTDlQHJPNq6eMHEhtCCBD
tBhux9Qwn0wzhJO0qD/KZLG7yusr/7KCiWSwxa6gvAAL2BhrAcwFyDlV6ZqA8iUQ8XW9x6s+qPFq
y3h0DTBQZaIh3przdZT4hf5WqKndh98iktshHp71NcnoH24fh7hamAYBnl+YZx2Uk9uSKtxFs4VR
BtY4CURtR2xXC+Rg11BKCRlBKLduD65kM/oDNiJB/Q9NjtuQd5bFF5uAurhv1Bjv2v5YfkKyz07h
ybzmJwWm0YZt9EQuBVPoC6fHdznGQV/TZYDCJ821at3ooveGQAct8rMOWnKjagtBrRtu1S60rjS9
95dxd1nRt98Ahq4rmICLJyXfxT0W2RDWBOowHnVXuw98DVU66HxW7PqAmL7Q/9s0Eyt53KqGKDQl
WuQIdejmri4fFgyWWaKjVt7mtchZ2j6h89o42AvjUW7qqEndIdyxhUVuzqZLa7bsDTtWhxs4gviU
cDs5FDRHEPM0dV0gRwH2OFCGhTsV3d27+pB7kkvvRHlu0RI5MJynrpbmmaSuXL8a0bMuTHGLzotD
wmoJzIBkGMGMAUaKF+/76wCVzC02EFXzLvGKI3Ujf8RWXlbMbXNyPjsOG7URXUd4bBXApcqWps7t
zX0KGo5+EICUSBCHh0Qhdayyl0GZvZHwUPXPSKr2oyAO9h43/IgW5/VwUJhptUzmDlgfv6mv3Wk+
Gm8Yd47kXHIbgLRz2hmn+CD5xTG7Sa7IXvjskjfR6h/5vHM6t5pRaTqgWPO7wzs0pgdlJwtZardv
gAnOAdBdErQhcAcXpWarpCy7EVyzcrWqQMYYs7YoBuMUX8WZum3cX8njzq9Alo4FFuAOdL52HDFL
Lnfk2yG0U796s+zqpvTGvWiEAGEw9eE4V1K544zRLhN0BqxNdAruWRuZ9DjvMFnMs8DCpF4P4GEy
7PGuPgU2cVFm8P1Xh5u8P9zPfwBv7iISxSmlOM+h1W1lwnNWUJ8hOkjevpmS1ZRaDgmV5dNHlnGN
PIzH0q/iA3O2qSsKRmzeRITAiYnsOEELy88GbzTmoQlk5KwktIVoqOIiqDYY37T05TK0bD/UVoI4
TAt0tE8OOWwe8etP78325k1weE0+qcf+gCkhXuBgytNloaLF8ddiroagnoCjtDSCq3GKa29swHWs
zErrxm36elncpvOwWiJ3KzKzipNoBNwQ1D/JtLH19pSbgmfFv6jI+cS4WzDWmbQ0aLB2J8UlGfy7
2gkwutZG00kOMEt2RW2LLN52AuO8NB7Jlmjs5TaEX2Q9dy4q2b3IIwflfsHcdHEA5F/g5Z8l8i9p
pMs7UKjDPLQ79aUEtVvtMxKV9oU1jEX2bGO249Pls3tP+30El7NMzkcKkkIeSYJwef6GkU8WUlD0
CkR8GDE2ZXarOvEdPDN33Au3lkX7LgnmHCa11ttlorRw01HdTTK6oyLLIbruqWHsJkq/L4fhS7N0
r7KJ6EYgdDY2jdTqaDnvqSBj0WRVrDvzEeVGmKIZeMjsOoMvqnHedJtWgjioiaw8MooChWdh66no
ma2HH5fPUCSAg5i+zAuqz4AY5LyW+TCL8lCi73NwMsGL7hNW1UbArjtgZlsoyg1th4ZXe8RBSIe+
rgaDOWHaCnvw6k+ao9jxvfXUZ878KqNqEwl3EaehALZ0DlAyuamSpIDNGVHaCJJn1EkN+8sns/0o
Pa+Lb86rJiMa5Rmp6sFjCdDCG640hFD7QyesKBMsh2c01wylTboFBV+jNrtkVPdhHftNJ2qTE4nh
8GIkY2XWNU4qNyp7ma/yorKLWtDIKtA4g8MGAs6/KOxhnQfFOMZW6XXE+J142+pk2J+wirqggmDA
excBdCOL7HTGcOtjMn0THP+25/YPuPL1oJFZBIgS4GYuPSp2811wmBpnOA475qdZTi8y/CILYnBQ
gOlJQ9v1LJb0Zt6OO4DpPv8r+mx+RZWXV+yQrha3g7LrfwHIDQ4ect3KAwxz1pwGJZz53ZzeWJJq
d9NOSA7AUOCSJA4lFtJWpM/gAlTqKx0/gz0/VCLQdiY2lfetIWgp2vSiLIL5OYYMVjPeJy1bJTaM
GkrYgOwipo9QFG8MkFL2BFqyaQlXgrgrVUmqmpglA6Lj3xyQ1kn3Wdep2MUQrYm7WKaRtmMVwMOo
IsvWUpeErdNJO6UVeGubF3i1JO52JdZcTkYI4z7QfR49zLHg+5uaYIFtUMEr09D49riFqGVcYNCy
U3W1O4U3Zu/R4WufPBfKrdw8Cg6I7coHvVtJ41ZjGuFs5iwz2nmDmz6wkdsIS7gl3ibEFjeXbULs
Shz7fQVNcV2jPTmI8HwG/eik+6g3sRsR/f/mrV0J4ZBCmQZqJZQ1GNJnGYOoYoJA3AKm9pu68S/v
37YynA+LA4hhSKiqagjD5cZLbT5nv8ry9P48XS2Fg4UwWORiJlAGaznE5CqWBH//9itgJYDzFMKp
yZe6QH2MfGQMtCXYGq0CZvzvSsBitP9ov3inYY4CrdFzXNLBjBxFGfZSLyLfFqgY7yzQqk7DKsGW
tXg+kWz53IfDfWuIJpMLrik/8doi6tKgxwiNhBgarraVHdWIsX0y+3ynzINdBSIDyE7iwk3lHYc6
7ZY+NPXCzQ7dYdk3+9ljgadIoBECjTY4QCBVRLJRRya5qq8V417/veKcs8bxjkOVKtVSdsg7zff9
7u+qQEwm7zG8FvN2XPrjssKJtIHDAl1v68iUWf2XQe3QfLYsr61H57KQbdPzDwrwbkJqjrlGFzw0
FYwej8cSfB2BXRf7gB4uC9p2ulebx+FBtTRtMQ6oMylO446gbnce7eKKaUIKAy5Y1vbTZSWNAwe1
TqamNBO0UINXc48IgRtep7vcR6nwbX8Akf3oiJoQt2MhZ5k8dT6RgwKd7jBI1cvsMKEl6mikZ9Cc
uTm6nUUdCgygL9wqnjcfWbzUTCLYCg2c7NI+T/eV8pwo11nw6fLRCRSRJ9CfEnOcLBWKaDQnKzxq
850yCLRDtBZm61fGde4WkhUGkG802l0lX01szmg1YxYTKqoiw728IAFQmBxQWFhNFiUoIR+nr6X1
pocCH3U7rbvSBM5XMKQ466MZ2pegT6UHx2Xr1aAXC12RzomOhsOIumsT0xhQn2DVxrXSpX4TRf48
EO/yhonEsONbHc9izIiWYhowK57Rwn3Q7IQsZiIN4OAhm4cKQ2ChAVH7ok1Hjd506sGabyRJoM3b
15SqmMOpE3BEUu70EW0tG0SzUCeMhjIFPTfo2PzBah7nU+MHjvrj8t4J5XHKwOaztiPQCMogeX/H
K8Nd7BdvE4tXCqn/t4F2tT5OJypjGUjaEeTNjvG+RkN24lBncthQOFk7CNNKm5eJGpjZBg4JDOTh
lhdV02DQktUPNiAdCsFifRt5A1KsCEt1n9Cc5Y6fhfC++YRfCeXWOIJemJQ6gl/ZyUJaIjymYGCQ
PSZNfMk23RfK5rahbkbRCaf9cdLHVk4Rk9T84YRg0b73zGMnjEiyv5nHc5TiyjoasYmq8lECqaV0
zjFDHOHzz0p2K/cox5xNewoKgXHcus1rQdx6wmrozaRmnRrtQ1k/WNNNtTxdVvotpViL4G5zMQ0x
BSdhAcZIyadt5weLJljFlhe7FsFZ+DIp5WUcESqqVMUZsus5OIJ53NbofWA996lo0zaDOCt5vHU3
rSpTEJIHBoKum4bugGy4y3oryeOCnp1TeSh26aPoem2eFePuVwjFyNP3R9AKeaU0azQaW8ivyMjg
yJldoqEcY6IEj5tNkAJ5yj9yOANcDnHRdnmG2r3JrtDFnrjx9ZQ4JoiBMKPkUTqI2lS3LtVaINOg
1cLmhOVOlY5lo8O9sk/9EZ6guCZRtH8cOpGp1jFTC/HXJj3V6fcl3avBX7+h66ut47CoakkypQrS
z3qAmtKmtjVdEBXd9GbXm8XdWDSU00lZICKfbS3ZW+8lOpY7p17bv58QCMIdYS5oC2TXUrlLrLQR
VWeWVx+8cC99n/agnNavpev2UGK8qGx6l/dRqIPcjS7izMos5mWMGJYT7lFZ76KNtH3JnxhVC1gU
flwWKNANvpWs7614KHN4aX1xN8bORA6Z8Ydr4pvJolHRYfxbvEMeiwNTdFSkxYf6JLspjkxkF7ec
qNWJvdcsrC6VobZFIwd4AU9L51TWXqZ/DaGGWc/3UvH8Z5vHAQZSsPEAjiDkhjDgUSmPuZFgotH3
PxPCgUQ0gt20JS0C5/Gys0joGGp3NaSp4JS2FcFUDZMYqqXxlRSmFmtqVgOLVAvO8x4TC0PRELJt
uDuLYNHm1cl0U9aOOYGIPuv2hvZU9Tdl+FCq38dgr4+ulEYC8yhaE7vca4GY6ofiyxJrUmO7Dl9m
Gbn5SNC9+i9X9rwsTgssTccwwwi+rfUcflM89A/tMtnWDgO4T/RPzbWIPFG0jZxCgAR/JJKB0qLk
wIYHWAfVZ5UoIqsrXBfb3dXuJSSUQzNBsK+gtnZkrBPjCGMoPf/N3ml+IQ+XNZ0ZiQ/OHzlvJPt9
JTCQMUWXzHD+5EbqEDWfH5HbBRdqTB+iKLEvC9uGibMwzpzoQWOokgSgXQixSUPwzH6s+sbTiGGn
9e6ysE1F1DUQ4Mq6hjkTnObHaB+RuxhWxMj2cedS+piKxkZv+2YGcg6Eorxdf/99tXtamNVRSBJ0
FM3O7EwuaLZ37NktHwzFlu4RbLRnYUEd07UPR4YBLiYYi02UK7FShpXQ2gKfYqrCIdSr26k9FZEo
irC5cysB3M4FMyhkCcEVHpDgkHetE6CkGXSXo4sFIW+IbjBfffqN01rJ5GBjCgYweQyQmWmGLYVf
+uSUGY+/IYPx8MimYZhIgf+8cSDrSkhdxAVYIkAg8yOgKKIRdR1v7t1KBreOMQJlOS003Kf2u5Hl
9qL6eS8wG8rmE2QlhEM/qrVpr3UhXvboWTqy2idU0j+SO/W6grOOWXjZfr5KnO5VFdESbD7yQZgN
blwT/I3k3WNcKV9SpRkdZ/gVnWccKw++GfirA3vwQ2Hj3CY0rUSxrV6JUlCspykVLnAnd840fmqN
FPzVt0ohMCbbR3ZeEgeBkhrIcRTA2IOFF1zpvkpQQyaqwt0Mza03jsM+meRpoBBU4dVvi2s4JcvD
Y+ZSCuZG97Kabyao1qI4/znTRz1sWS2Teju5rHZG+dztWelk9bUQck4JpXHeMyn0Jo5DeLOsjxOt
Z71vHDQkw9qnCZ28v9P6sFobD34GTTOpDySkrOmtPn/vRtGTh92dD+h61jrecaahNVqTgvLFNLNZ
kQ6bpmrdNfsR2Rb1WdyaLNBy3nVu40pN0h4PRaW5XtBo26BBsIqPrRHuLquFQM0JBxrjMEpok4OP
rnUDKqONm74AM5PRfLksZtM6rfaP/b66tRaaKs2phJ7HRr0jY7LL0k+XJYgwiHDA0GdllamIRSAI
1x0UOwHDOYyT1x+IcP6saDUcNoyhPFMM/MMDOD0kua+JpjiJTp9DhRHDajDtEcUeOeZ7Nz4JVTtp
XiVL1A8lWgcHCaAWo9WENJubKaCtUedH2RTxsGy6yKuD53Bg0WPdkBg3YHZgKcru/caI2wkEK1E5
76ftdF2PmVWgwTejuoeSCbRLcCQ8WaSOicrp2AI9R6c5hVfKCc0SiL1qj+kTZub6sh3dF46o237r
choyRltZhgUGfYvTMypXdaVWUGlzMRyrVK5Gw/RbvdtfXpxIDKduidkrpGXUHl3xRUpPaIh3itm/
LIN9gwfQ9VI4VQuaOY7zBABgGRUq6RXqWFpwZ/TWrtOGI6lr57K8LYVYy+P0jpSNGUkhrlALlsAs
uu1C748E8HwovTz0qWziTdYr1UNTRA8y/Z102moNlPNM4zQrco0dvzGi/dK8o23gEl1EVCM4/Q/0
rkqpRb0CR8doVJuM940m23X6dHm3REI4M7PMQ5HWFEshTbozxt2gJ44aPF4WstlHsd4wphQrK1PP
+pxkVvW308GMNBiqv6Af0mu/zCX6XqSD+bQk9q9OVWK1RWuxbPErsc2oNKFSAUbV5U41b5JKoGqb
ztRaAIcDSleoocViuoNnzO9TJyjm0ZizzTJMKIQX3B3RYXF4UMqdrIPmA7wlxks0ejm9JaJWYwEc
UA4OlAyhr66EPqht7SXyKQ4Hr5v9oHqqRBQpZMsErXePg4KgQMd8naDeh/jtp+CN8RpaboTchZM+
R478pnqtw5q0Yke/X5y4somttY5207iPlvdfSCw2A+jnvwjEmz8rTJKFUVqpAMN2x6ID4Fl8WPbh
M+u66+9yL/ONXx4m/LOOGvwce+BhF89GniLNbL5quwXFiekhvgMUg4JTBFybAav1Arn3rtTMWazV
AMcGVM6RkzIqZ7f6/2EzoStsUGHw8e/WBaW43IbmySSHCo4YYbEMxS6Ixd1VV5h1/628y93MFxnm
y9bFkHmgkTBEzaoRaAzLm9G6GgtRE6hwBzlMyXstqPMJqFy9ILv33ix8O34ZjtLX+MnwUK0meuEw
Y3JpC3mMGdJWK9hLlGXAxq+RlzqarTjdQ3fdCvwN0e7x+JISJRw1rK2OPxch6OLfBHZAJIBDF3XQ
MjnFZAxXQieN7pU3Pbowm8/LQ3wKnyRfDuz/EKRlOn1pAzmYUfQhVyUZG5h+svz0Kj6aaEsJ71B+
7GfO75kcamHAvYoMPc88asgLTF3Pon3tnlo3hTDkvG0DzgI430MdcmvKB6xGf2RMCarbXudO6qNV
/VVxGsZfgLpw+/K5iWRyqNGNLUiKSxxbQlqvmpHMQY+g6G0lEsJBhVQbuqV1BXOqiBOiaj+yrvLs
5fJK/sVin7ePAwg9VYYpoeApiiNHp7YKECwxWliVURaCf/SE1GmiZbHfVz7IWJhyZRgswnjfBcfS
uFI9NkoSJeidnxi2qRxZ2Z84UPEvQHVeKYcbZWekWqUSA5xtgxvvUVWL6kYKXp9o3z2LA0vbV/ss
jsOOyZorg0q65oTl3DiBKSeuYsREEOwW7SYHIHROGlwv1uxPP5fKvkfid1C9yzqy7ZacV8LhxTyM
LQl6OHWazyZHdXvdZ2XIIs0QiOFDY1bWDnpvQRPb8k7NK1uxnqfkOC0PZnm3lK9FLAD3za0DkZph
gNnHRED9Z0WkMSlCIsGz64PygPqrput8NTlc3rvNFIuxksKpu7pIUSmjdM7tXgYEM0G8iyDtdfJ9
vhs91SF28xfGfygCv3hT91ZCOVWndahIlgSh2EOSfdEygQ1m//+DBVl9n9PtmlZtIZcV6NibF2nw
Fj1z1b9IpAhgdtv9XMnhtLtIZTmUJGh3uxt3BmNk/y7B+12O0V7bV06wWx4vH9emDq4EcqpOFZJ1
OUV41rTmeyPdz8mdnH8ZRtMJKOatZ8egFZEFCNSQT6KTYEQ7iYWYRvnGeASbDvjLFmnYSo7MRO7K
3wNH1MogEsoZzSiStBiE/YjmD9/N+XsfXpW0EJze5suJyApIeXVT02ROCUNatvmcYS+n4JtWPRsh
gpz1NQ0PcSaKoWwuZyWK18epzru+RGmqIt8tta8tN3TyL2vGtvlYyeB00ULWSMlzoCCj/Iz36c76
El/H7G3yxBi0G11wh7fXpGLrMPCFmHz1eD4URUNMeO5teaNXn8veDzVB39kmTIBY/H8iOA+jajVa
SRkeP3l+HJQvciqACdH3OYTt2wn16BZcMxmc5l1qx1kr2KRNCSrm8BhgYKJIjP6M4agXr4cRQO5O
Kqjmjo25E5z65mMDM3wZIQvBsGhOiUsQ145SiqxDdGCcLKhDwiA23dc8+UrkyW6C6koUt5aRpnle
qYxTVv8e9Y999YxiXdtUBRC3qVcrMZweSxT8mmFOcxeu1zAObjNfW8rvEHoaKqp+LdQ+GETjHGRq
0FFSU2R44eep6WOpCTRr2zJoKEUHsMjahyKCZam6qJMCIOSz5Us2G50pj/Zc2epXlpaUDhZ1w8+X
lWHzgFYyOdCcpE7KqwQOeV6Aw0F9lVO3rl/MWJTsYCfwwbqu5HCbl/dBKtMIwcEuQvmeatomEGDy
VeNpMN0yEjXoiZbFoYCJlm5FzlEqG6r3OTqZYqSrrSm2x1b0bNq8rauFcXhgjlSKQh0baPZHDIBU
RGMmRd9nqr96WlRZRfO0hMUpggJzDP12+X5ZA7aNwGoFHBykJKuiLGavWTsa7LxAT3rrp358CMz9
O42KJ+pW2ryuK4kcKqDAKciSBO6BjiIjJfeKbHFm83deESshHCYMcpXq5QghmTY6hRId+8g6TKNo
CK1I0zjvqiwDA4x56KOm4A+hU2RrJdmV+j6eBCURInjgs2xy3Fm9GbEFnapD8yW9jzz1IUflOSIC
3dfU7a/i31MNTcHEJVMj1OL2sKVTWLYTVKNx68zuDjVG7KoPi9+7sts48mfRTJrtlwXmc/1PILeb
2WKlgdkDJtwZlQsaqmhAimbbhmvY1M92hXAA/DYu/SOQTySlYZimKHZH+dus7dQKg7HV8RiFmEk3
LTBapd0ForlPTLs/QuFZJAe59TSOZcbImAqiuvqSHkFU6Vk3YfPdoqLKz+1QyHlD+fySricoTZuh
NBiZvVPcdCeFNoqSfHDL3VN3FhE4b9/s89o43JVqPKOCGTbSNPq7Ih5Oaqq9NormXsaszSfNalUc
6Eq5jKnWIUA3Oehe4XX7ZvdfSj+3sfe8Gg57OzrlcQp+SpfqD735KVefLy9DpO6Ug95hIopUMYb/
gbKJaqCHtNwwdIIn85ogUkVHDLJGhsm/LFa0LB5+Q+TT204BK+X4SMPKToLfg6rzxnG40VXjElsG
2lHfMwLJF5bi0e46W/VbUOCVX8QTHv9F0U0DqSsNVPIahxwYxDkNKoVTOzqwYsyESbva7d5mtwTV
pqi4frN0DP75/8TxtGOa3lnSGOIZUJzAx+UFYP3/uzWhFRDtbFbWrCVxcBFSMmpDCknz8X2kpL/4
lg277IvDe//iCpxXxXlpZc7IlAOcm9LsioPq1qxruXxpZnCkEhvde1eijdwEQ12RDaISkM7yFVBU
ySMJ4T4ELue7iB4S65gOT1OMGPd4f1nrt+3nShQHGkHVKGnLpvHWu4VlcskuPg724OgNbAs40P8D
X9wmHK5EcgCChhJzSRfAYZR/QVfJLB2U7HeePisRHISoS1r0cQkqkhzVdzHIy/DEfmxp7FzePdFK
OMxooy7JFh2a0fbfivk0ti8oh7gsYvsKr5bCoYZCa3VIWDVc5+bfNNTZy3flaXQ78A4zVlmBNGaK
PpjhlTQOMEZpCSotB/bqmDFRol317xm0JnWWewm+huRKT5dFbrqKZ4m8A9dmjSqBTg/jO9qHIKdO
GD0PILXUQgH8buG7aVm6jBAL3pIqp3WjkgSWacKnkcovDeb4ROrnywvZRD8T7qBMFTx7UcrPPUoa
Kfw/0q5ruW5c2X4RqxgAhlfGHbQlWbJs2S+scWLOmV9/FzznWBTE2bijM1V+mir1brDR3eiwFl0m
gFix+VKGbtCfJ986iSfLdiPkVhJn3tSkeqWr6C3LoxvdqpgqaYL+s+UYXvd9ebZO7NaK6PL2bH0r
k7N1gEn2RVayWfu19ZY8cqbwNKje9TMUCeGMPYzVsW8MCOlqLKqqp7S/1XrD/t+EcDYexVilT1uk
mkpSOzLIJszF7jrBTdrTxJRVFJOwsAxaXU4TzMgpM95zaKxZZ6W/rYqbZLi/rseeRW9FcHrka1Wm
VQ8rmMv2hD7ApYlEWTn7lbw72IjgOzUUNbFVSWDSsvalT+40A1sVo9uljTMu/poIFNq9QVtxXFQH
PZnWTLikbmOS3Ja1TDnKGbCto1AvUPG1KluJ+1tihamjynlxV8mz+uX6obJDu6YxF+zltS30eULk
YBjQrAXGOJDbd6EebjXlngSKlppJoaEFRpXeWdtAJglIDUQdB/ZjrynDLGhTJhmluG+aHN58clhL
CsNnpyjIEdgbrKdWh+snJzBHftgZ0XWqpRGBSptRnev15VthiWaG9r8OBagddjqwy8RNKTUKNhSV
HMdWmuVxLZ7RnHeqKZikmzw9R+RHUjcCZ7ELNMtcOlhZUePUeS4mrDWtZvn7S9nDL/oIEjB2jrON
zvml9yY3+cGa52Jw9920cyuY+3hoFZiFtOLjkQ8MEfHvtEwLVud3Viakath3WC96sv+/tZVokONh
Zk3Z7gHFYtm66IV/3UJ2hyG3KnFxawJX6IBhCsjwyKmzMd/p/EYEd0NXvi+OqrtG/498U/gJudAF
XDJtsDSc5OAkJm5CctDO5LS6HSbyk4B+LboD26yPXPVBoPD+BXw5VC4KIDI0rQG0VhQaGJJKE1gy
1tMYLDKAHz8nggxk/wa+SOMCwqRVcoUDRp2hpbYZ6nbUCfLq35f4rUf5I4J/4TWG3FZ5jHZi3eEt
xEDdKwdPSrt11ZPqsUrY6Iyehk3QJrFTdG4n23xkWCCigS2BufKY01NbF3qhZagAm3cayJSKL1R4
9fe9zYuy7OturoReN7TpViDuhF/rGxlNIfZiD12d0WqDA7DAopJsS259et9K2eam8ECRlpSqpbHi
UzZRG2TkY9HG3lj9rOqjwEL3Ev6tIM7LTBDUxRMERYvd3kh27hZPI6ipH1vPtNmt6CWBRxV9Oc7R
JFZS6qHMQh92aquvTTHaSv5doNbuxVMAu63JlspQXF9/OlppE6D/kX7FNwNyceXQH8ID6ukYOHof
Oqm5EcZplOkoUfYZ6rNU8tf8Q6H87CdvlUQ67R7cRgznPddVMsN6wsEtp35wZMfwl6fI013paXle
ErA49EEeiAoEIqGc7yxqpMqljGrfJHnxfFOYh8USFHN2r9lGL85JNiNthnbCNSMBwIZPbGWdbUiJ
PMZuzWj7mTj32ORYmzT/Lob9zeO4ntVjcdS8OqCCTHY3b1aoZVqyjpkgk926jeeQCkOqwFVMnbWx
3F750SuzPYAfq1eeCjw6hJS7Inmcuc9RHsoxiQG9Gfb20j4t44exa518PdH6ktTu9du1bxMv2nH2
ngNws8agFQEA3U2iPQAHvxtFxs5O6E2g2ZwgZ+xRWJad3KBIJB1WX/WAf+PoN2z6lxEu5cK1JnZA
18RxZo7lxqS3WIk+mscL+Azu9K4StN72E7qNSpyd07mOFapg74zeMcy7lDEtedoJ7CcAbykdUT9R
pBJn7nEfZugkJojQyt2AIYb413Ur2L22RMekFBv5hY97beOg0VvleWIv3O5maJ1W/1CYx6T6y5q9
pnjuhuRfxg0GmEx0Uzc0Gb/b4As4w5KnKpXrxO3Wu868CYsvdZoJZLzJUHkhnNkpCdHHMVJk1OjZ
iyl25jO5j4JQdWyGUsk8LB6i/vWTfFPj46Vy1pdYMfAWKyL/Xr7IDphxQH+PPLKCW+QT0auQv1q8
NM4OlaKbO1rP2EVF94utnnSjlziDqzkASWrs7iwap+C9Ey+Qs5RljiU5ilY81ZpvobxgzLmypVq1
GymQ0k9x/28ZEjh5hHslrhQ97qEfYjZfOo/fNd0eh6Pgk/G3i5fBlSqkrCxp0htI590aye+v7qFh
49TefJKfdT8DpNBhOFyXybtdXiTLebZBxZLyYVWm2NWHp25kfHqhCDueGdrWDfIiuLg1xglGNyJZ
dmLyfZBuJazfyT9W9aRrwXVd2D26Jogd70YXklltWjYJKBUTgkcZtRG/WjvuVxR2KuGtZh/jmjQu
YGV1qI99D4uPj+k9A0OsPfKc2ix5F+0ZCWydcA4kjppQpvqQoMw8B5JVu7kRHSrg/I1186s0RzvM
B8FZvkls+K/GuY86VNZszNvEnQExlY0YJaq8NATihuZk068hOwHVMpdOYmJEPsvmBXOexKhHVc9X
KMsG7Zm3xECrZ3gV4M+Ww78l1+CFcV5ENiPAcqcT0nfjYvUPVFR9FFwv/mkLdF2laBIYSZo8SOEZ
IwgFFYxhir4U/2qludlnkoQrrISXovk2y7ep9dhEj4nkh+lNClx+65Tkoh6f4DPxtMOkWhhwIvtM
0+xji9Jv1O6kgiwQsHmXRG0+yFXqzET1dCV6VIYxkM3Wu37fRYfLORa1ByRVTmnkRuF9q9iD+qOi
gmsg8Mg8EzEQEOQuLvMYyAG3RfIUph+vq8Bu0RUnwsO4yqlkDqE6Jq6erk5dPSfdKTfPi4atBee6
JJEmnA8Zpm40qLLIjpKCVKhqgmEd3esiBG6Kci5jJuka1SEMMZdyp8LULsY3hxA7Mp3m9/ozmQTd
N5E8zlOYNMqVJcPlmkbJnqq/eiUwhztjGWypcurwcF07kbVxrmKOkzBUDWhXzp9LelS6HFvkn67L
EEQwnu2AmmXS96oWuZkZfVWnHBnN8GS2w2moRKudb5r0nOvj8aDCzjALAh4XV7+0WBp3Ols7W7dj
YRc3KrINbA5eqMDa2RFdsXaeAmE1KrkuUxaggZGcnfqDdGFFS5FTf/Mo4lXjHMO4VEO0Mt8UHxlO
MXaOf3appx6NgPG3xcQuRZPeAuPgSRBaU071thtjN0FJXT7l2C6Rn67bhiih53kQpH42szZFxmvh
9Up95dCee9AnrUDyj1yReey6C0NF/0tmkGH8Qwx1jTbq1QZ3a7nL6D0VbYXta/MigO+6yKsFhOc0
RK77zMr1ySn6aTmYUXXITSksnex+no0wLrFOVcnUrUZGrtYd5Sizxw7sG1+vf59dV76RwWXSRV1Y
WjRpeG81mr2Gbin/6qsvU94Fcy14bYnU4ex7isY405oFrkj7WTWlXXbferO1r+uzf4s2CjET2aTT
WVxF7aBDIekwAtkPex4ZsATAhnhioMuqbAuLaex3v/EPG4lM743EdkiL1orRzmAtMdWx0J8y3cyp
P60eoy4XzcDufjFg9jA+KwOImdwxDhhX1wfLlB1znJ0hTe0ZAwLdEmj55zkVePbfXe03um2EcaeZ
zwudMwP2Hj6VrGvjzMfmQwKq9OmL+ji5ESiuhjMFgCebvZVF06K713kjnTtZVBSTWKoyxYnrL1l3
akSTCfvGshHApRexPNE+HaAeBnxGV0XanrptbxuX+i9soTuxJ2yD7Ub/jUQu28AEk75ENYxlQtl6
dcGR6EWNnU12ekdvm2fTnm4YIZX0A7tViQg6ZD/p3kjncg9Fb6N4WSBdDRguNGPM1E5gfMXrTyRL
9O24xCMNLTB/6mqMdRFsAnfkVEsipok33czfEfNFHb66IbUTaMTGVEGxyAxiB2zOQRTomAAy3dxu
P7Fy4vw0HaZ/u9PBy+UcczyCa9hgdimBJm/qUydpBBVSgZnwu0TjEKlLJcMwJf0wFpP9c0yMW4li
B6eJ1GCZahHOkOBz8b19OSqlyjBRKGrNQ6J9TpRv1/3ynvOnsiZrKiaAZMIjnCygs4yHAeYQ6YVD
tNHrlhtZFTwqRUK4YDa21JAAoo0IE5+HsgAs280iWocRyeDcrxZJemhlCarv5pNpeFl40UXPN5EI
zunOZa+MRqnFGL8/y9mxH1ZbFdHv7bq+7QdhP2ITtZYxWQvkUKz0OQLlJgccQXLpbbZHUWAguvr8
nu+vo2oNBFD849xBubaKmcwSHnLTbSQdZOuQrQ//kwiedIEuABXDnE3shoAnNhIMbcLK6HvuPpX/
KMIzKSVm2mUpZUmZFju9XmB1zBLkMPvf/0UEZ8YxGOoTc1hR+Z4R+vpj1kjuPDvXT+vN5CRzYltF
OEPOJ7PuVyzNO+2zju1hZEqRVx9AQ+/Gv4Bjd5zu1G+64BPtPt+2QjnTVuOqN0a8OwBz2h6HIHsK
f+gf5Tsj0JA/zJJNHlr/f9STM/QBY91aZuI2Rb86j1G4VkE3Obl9z8aHursyEII6iL4fl1UsYUrn
qsf3WxpgfGCprKj9ZPofjYRLJKq10AaDqVXOtRcbWJqtKqdPRdURkS5cxjBGrWmwpoVD0sfMANXk
uRYxGe4+qrZGwfmGupEyAJkreIb+WtmeS3OK0RCsgI/8oLrpSbQxIVCJBx9g4EZxrEJcXV/a1ivA
wtHmomXg3VRroxTPPSuPyhJPKa4XUi2ALo8AXW6OgL5wxBMyIoU4f0HTKLYiAwrpAAyefVP62okY
WP4hXPzxSXwbf7ZSUx0lqDP68q/xhnjpXQ+Cj/S2ue+d5SzCRRGpxPkJJSZlV+dIF6r1mA63VnRp
FYFj2BdhWTKImkxD0bgLNJqqXANbE44cpBS9cjultWOI9PgHL/sihbs/8RIPQLRHxr045zAAYvC5
PedgEDdt3a+D0FveE58MWdUUCwwBDOXgdVy3MERkthoSubT7YtUL6DaerjvUvXMDcD56z6aKCX8+
k2strS80QwJ1FvrpxV/zcspF6N57yehWBGfQSq7XqloikuejAnCk/GDFVfAeLSAEKBPYnuK//jJH
fUbrGFHBulXnkzmdJZGB7fo1YOz8kcF9+zopRplgedpViXxvsd32pnbasjqV2vqT9vXnsECPeZYC
BaSd5RAdc1nyrqu5e2+3v4HzrauCdsOQtfgNX0ffDGq/AdCKVZ6io+xrXnyqysN7JAKWwkJzz1De
kG4bUphaI63QOL2RKfihgP7jk2P3pXO7m/T/wb+xZyymbJoaRiJU0DlweYzeDPoSF5BXRn+l+odU
dwUKMWvjayBbAZwvGsq8AILowEYSuk+yl3iVQ2/LXxZGOS03e0eevBXGXV9Kx75dqhitFflirYs9
tLWtSyIKr707jPkv1ZCJBog6fqsuzouOKEOZuLXkx21QF0HYCC7YrufbyuCOrTMKM+miko0FKD7x
2AODHA0kXouL8bzIJSLPt2vrW4nc2bX1ECUKRvRgeeqJwUwWTnuQnlZn9QpsiGlHgWEwy3pjGKpK
kWbhH4zvtaudprU3R9qjEvd19ZUb5YCXrT22NhbDURfDfpggYu1a+kYel1cWIL2kXdVgmGO+C9P7
Sn5HgRaM7xgR1TS4HIu7SSXGUSssQCbuSB+K+FC239tKoMKuT9zK4Kxiki2zKDTIyG8UfzyilNjZ
1fPi54fy0p3XH9c/0f6JvWjEfaGmrJW0p0XitvVlShJ7bX5dF8CO/K0JvAjgPomadSsxIkQqUG+c
5dwrlN4bzKcpEkxR7tv25ttw2YpRJUmjGPj2JECDDemXb7r0a47OA3Wqu8htBG5810MQZBFElZlz
5WwhqtpYnyu0bboytevCzyJiTyK0rH2tNlI4a5AwaJimfZ642qP5gSHQF070xABtADZU+Lphi9aJ
dw2C6Kj/KwZB9Zyr3E1WQ6MxarATqPmyfG4lgT3sa0RlNuvKaIz4OkcxUHBdkCRxQVTTu7Nb32uH
5NIWtg6YUcyQ67cieF325d+Y4ItEvuxhmlOTlBReL7dye8AbbSRnGYOuw4w5UWUVFCZ33zUmmM8U
QBBpSJ65ExzCJEnSqmAFbAbAAUyCE9x6oLrtkzB53nWwG1lcHpiBeZfMLYLhb+SZ6JD72I75st4y
FnUs4AIrXHTNdu+zISNrsSyFGgZ3zcYpzHW5S1nQuszucJv7D1Zk09vRCe+Af3WIfEuzRXdt1yhN
RBDFRF6t/y5zb0pxoB5O47qz0GCmqFvdTdk7yqLm5u9zeagVhiMWPfXIpdZF1p3efIxFBAIiFbg0
U4nSedXTDG5dflj7G2X4eN3PCv4+v31Z52mrFVRCY7e/mSpfDkXZChuE5G8RMlbYs6FaFuGnQJqE
FoOaoDk5tIDMSZvG1ePoY0ND0+7l2l6X9oEsPVBu2idVnUSXas/Qt9K5L5TPap7IMqSzVUt0hL5G
gyu1yCZWhz0TaYo1UP/6ie65ja1I7otJnRzNa4N3oqE6U6ramhW6eC08xES5kFggbC+aWCr+w8w3
pqQt7lrNdY20TFOQGGmSI2v3PSgT0ne5i60U7hSblk5Nvo5ILT+EeOnMZ/pQe1lijx74z7B2VYu4
8dgZvTGajVrcGWprkxl0qiOsoZgnLNZgyZ344mnXPeO3VKpTg8I4dX6EwtLw3C7DNHHJ4pnzvTII
gOVEf585xY3/SZQBnTork52s7Dovqqw1SItCZHC7oXGrBmcESzmtJWiMIldRAJk+gJBRbg45hsmN
k36QjrWL1/F1G99XzJItjaLx8KZVrq5y1BQkRhfNOHbVE1kEo1y7fx8I3zolFgHYC/f91xHZbI3y
kavFXl2dUhGx1e61efn7fGivsarZxhpKVOpyWWa3SoKqO14/ol03oFloyOGEtDdVMKUql2iUI9kp
jOd2OGfTRdOeq4naktQLvsZu7m9tZHH3U2trWrUEJesWiRHaGh6K11gB9Sle0ppkizrQItW4ryOR
wWgAK4MOF7DQR8tXNA885uX8lZIv1w+R/aU3fuBFMb4PHQ9mqIE4B10N0ttFGpjmsSR3ZvHR0m+M
9phan67L27ULVDsMjbAlGoOFk82FRaInDYD3QPFKuonqGwVQfCIg9v3bupHBbH8jQ1otKZJN+Dbp
0LuAK/fb0bcQkSS0B9Vv1pd3jdFYG4FM6Y3AaInNTolh7BQcbqoDdvHUxuoHKqXoTcF/Wx+vH+K+
OW4Ecm4vLnKipRJdkevlKtB+gAiFDXpbfxzAmdkGyr8Ft2UNt62CnP+bazMncwEF8/AuNDyafq4V
wf7grslvVOJuWNRkWZ0q0urMjfJ5NquTrFMn0sf7WI4vaja5149w1+6B1Au0Xl1jiOKvP5mBTcUm
XjA/uLS+Gv4M14MUf5qWQG0Xz8g+xWkkEPgGFuP3GSISAsELiIMWn59LNCVmpUFihGfputwsBgbG
fxjhUxVndmF8lWjh5O961FkbqdyxAqN2qTu2JtSdOm8BTN6gO9YD+h9oW04ZKFpErmvfNkE9owBO
FqryVfyi0GlWoYMEALvfIOD+HDqhv/hs8HSVhBxJu686ayOPuwtTpQ54F2NMeMCyF5tsjE7yPQOV
rQPRa+cfZEEnTTUBCfN78Wxz0Sc1Xau+R5oWH39j2p3CgxUw9DC0FOzrBrrrKAH49l9R3JUzylCp
VRBluNj9q2vA/+YfS0W0HM++/hvvvxHCWUc8Zemalj02GczMxmKGjdypc4oZkB9yRH4lpnQXW5Lo
JrB39jWp3N1b4wrARy2azNQGBvSRVRmSI/H1sxj2bfeavyjIP74qtYqVUYZxyCfDV85JwPAp6ouI
A5XZ2BWNeBbPrFTCiqgm/LHW2UXrpAtImedHKcy961axf7sMA3hyigkGaJMLNYmah8ucW3iK5K4O
xu7Iy5yytRP0RBiYmEixHSsEnzWQtPG8J5bKt4IbK7dU0qIHk3R+l3wvO98kgjFe8vbsXongKiUt
47ysanwiXT0T6pWiXpZIBS7j0NZeNrsZd5Z2jV03d/kcuXrx/O+/yystmJYbzxDORlRPJrRQP+iA
W2NzpvQCJ8u2MYP3fRU8p2SKJVp42tfCAE9Gp6pYsWa3XrT0o1l/aMyP1xXa/yovIjjPsJrNMIaA
UHLzaHSWmtghEeXvux8G8EmGriFCoTnwWgu0SZO1VdFjLLF0NkR2GHuWEG5hx9eAXtvU0O1V2WuT
O6ocq9odLVQ83zEly6LD+jkJjCA9yGfRcMbe2jFV0JKiuJ0GdrE4S1sLLEGoPSrq693sZw+aC6rY
x1CzQ1+9y44Yp7Cr0jYf/jUyLTKLV3J52xvqfKFKGYO54Ujnb110noWRYu9jIWHHFKRhaWAN5Xy2
YUx6mVGEIzggLOLe1mS0Z/r5utHtCkH5GcUCvA4IbxGhuuRZUiEczTNyo+8RZtITgV3vDd7ivCyd
QUFRpsxrq0srfcJoeIXED+nC32PTOurBt6mP1xZgbtiGTObL5VFkHrvKYfQAj23TUhV+/WeR1qrL
J1hipJ1llQZ6f+4iI7h+gjuBCHkJClUWslrgYHDmXqzLQqwS4aHOKpvqCS7VLXBI7aoSFF72tXkR
xPmHHJVfCgZR1OCM9VCV5CfGZw9hJAssYu8t90ohzu4WddHklWSYeKpAdsUG/ch9+Xl2Vkd29XN+
Ee3V7+qFFRzAS4Ku682IyKDVC+bGcIeX5DNVnuL+ZhU1EvdFGDKmv2U2jMJ9I6C/aFYxpTg6JF0Z
eL/T5Skfj9cNYd8ZWS9SuA8UrZJO06Fbnay1ASX9nRGzs84b0VzjK8OuYsij2lEEBLrXO2f+7492
3AeTmlA1GwmG0bqGPbuMzTgjdv2tPhQ3q6M5sg28hzL1BOruTDpsxfJ1DCOpFgxe4VDVILmVvRLt
lmlyBn+6QYvxsRCZpUgc10qKdSzZgx0BzyqPQYLlvuVN94PLQAZDZxW0dvZiMVqZFKVAdrVlZlCb
3AJsbwU6Tchgaiuw4o/5JPKJe9pg88wkGiumqfxjuKuseZCsZf3PZgejtx0PNTbAx0AMS79rISrE
wPcyL8GH5DnsM40O6AeHmT2ApzQ7M04G4zIAU9tn2E6A/5vs+R0Vb6oqSJ0pELRl9Elen2IX0Txe
pA74cKt2nBqn0A23VhQkN3mQrYszVwEmZWyBXbJwwr0MXknlXqdxUqhWS7Lo96w6cQDUcbKA06Hb
oV2f4pMI+nfXVNAIYuNL1ILk10oaKsjj1wYRtCTfkzFFWVyU6O50m6gKnngNiGoaBkc476VmeonR
gThyzQs5DUF8pwTJPcO+EQFl7Lp+YH9RBRDaaLzwkbq2sCNT9EhBqa0His/WStETQR71N7essHCx
lyqCC90ihqwhn+IDdC3JeRyjZ+vSO7Z8l7rmveGx9rD8WQRTvzdMDtN/kcVu5OZKt12vduYssxuH
5TSfraeljxIA93R79pbH+CQawGGf5Y0domQMlB/slqIX81rgPCZDng644muOTNgCnlWcHLU5PCSD
+dDFzQeB3e+6FFbsMi3MWgJH6rW8slPCvLKQ3Hcemx1N4Y8Z+jQ7zjowRYiiu1kdVj7+iOOiXVpG
FvgM8CJKy7v6JjtUQfttdCZXymzjlpF6ZP8FaBKaze4N34jmTrbCgJVVs6V4NjNRdPYQEIJMEiM7
qo/HH3Utd/1y/XT3MggVB8swifFE44voi7boWW7BUgflAyH32XyOpcN1EXuFBrqVwTzNxkLXEU1x
ZUbCHx/j++LA0Faky+z14HUGz7IrkLbrtzYacc7ZiLW1jinjJVHs2YfF+NKDeg8SkclH0sBaoLUn
AkATyeRdcy0pZNQnZEjWbWt+GVZBi014hNwdQBDqjCnrEXGwnY6uLqooQfwtOar+GMQnUQ9574bj
eYbhHcCWI4xzR9iaWEVYU0gzgOytnLPyqZIASnxXCzL/Xb+8FcSdWzu0lZ5KcCWI3xWWFTEmW1x0
N7rBJoIV6IdMTEK75022IrmTNNY6b+K5iJBUju4KqheQUhyI3RzZ7q6IAnnvdmmoXgOAHVw9b2Za
UlltcrkGTkMCL1Iex+qsaYJxReYTeG+sgWYNIGioTGj84G+5DmpeGfhW+TECLkMS9B7x05MwzOye
20YOd4kzUlZ91cFRxIktPTJcRulWPZLGHT1GCRu2zvV7vHelsCYJilZEbROL5a+dBqYz1YkquFKU
PJTk0opWevZtjxXFTYL05s2sC0WBhZaNJGFOtk1sBs+PDfL60HtSa6tu5ubC5HvvRc26GP+VyEWW
pK3UKe0wbKJWaOo1nyf1Z4owrR6vn9yu0RGFsAVTnJvF3d6hHy25ZMhZhJqFjeG1z2HTXEhrCOTs
fiFCgIHN5uAon+TMFlmoPOF9a6WTHQ4AEPpxXZG9Hgky7BcJfGpjgX1Cz9sV6zZAFLAxyhwMvhRg
JV2IX7B7jTaiuFrOHOoZHTTc1PSYYMLub6bjNhB51v0zQxoD7k2C2g37GZtQSNYlHwcTt2ixhsd1
xYC7KqqF7hs2aymZaC0hPeM8XEVbLcs11PA6T/GT83RJvpp4LxNUPbzase6Fyzb732kjkTNsTZsk
+CeCQsopPNEzNvBs68KS6/QkAlLdffIhp/6jHXeC5rKUUtO3EdbkDFvxZ2CCOOFReyCDbX0gfua2
xI7uRPx1ArHIfF9/uFKZ0EIhCBvyaQFXb+ZVjY1BtR+gJHYIAHfM1DGO9D03DK8WSjSU8d6MPBnt
UM9mzXzuEttU/UBD0bbArj1uJHABeGq6LMtUZo9qfkzjyYlaEZrvP9jjixacPSpRk9dkxdUCdlVu
U4IsfghCNwo0vPRib76Au0sQPIQyOYvUM9iIuhYxnpb1EeggORDly8PyHTMHtn6IvUj0Ot91upuD
5MwyVBtNj4E35poYnAzz1UasX0Ssvf9w0f4cJT8KlVWkHRQVxk9H81IZ6YfaDAOjBHbsiFHnaPHn
9eMatR8XY8BIkao/X3fI7NTe5BpgXFXxWJexrsXF5Goocn1VUEGNtI/r0DlSd9LzT6ST7aJ7LqvH
69J2k17UBf6I49y/lGp0XFOUuUnQ/VWDPUwJaADMVQcTyMIm+b7JbKRxEWBtDL3NVCjXebOvYEvi
uJ6JO590VL8dtjkjigW76QCG5tCvwlm+mZub+67XzQkJiJSNtpx/ZhiDRupUxcfr57ibzb/I4Y2m
GYoo6iZDckJdmi/ZnFlOlqOUu3Zmfoq6IXNJ1n65LnPXr2xkcpYStmM/lD2y0qr5Fdc/Mvnh+t/f
vW6bv8+ZRioPSZ2yClyYx7Y5f9FGw1EzQeWB3dm35v7nA/FvY62UWmtYUHhgOOSssNh63RHYasF1
XURnxf7/JieIYkkrAHiOS20eoulciOYzRd+fywfHpbaMrkM+EJtPkSYflrWzdfUujy7i8i+7JNeO
jIsn0UzKuAoRTxTF7n5ZaBVgBiQA/Xt7YA9+4EAJPL3o8LjgQms9I2M0wkeMd1V0HsfD9Y+zW17T
NpbGRZK4tlR90JoIlDmGzVLD5KkPHWVxR+A9ld50zpognwRa/YPrezE9LpwkRpfX4OnBpD/2Sxgu
Sa84ljM7SH6DtHJERRPBdeLBANpk6rt5wTu8Cu9Rj00wKlqN/vWTFHwpfv5DqqTcaKiGJLH9liaN
TXrBS1h0aCbnFKg+G/OqwPjUgPr0hs2zSF9Nm9HjSC4ReKDdrtjvxii2ZIDm86b3ZqRJqwPK2pWD
YnLzj9TP3dhX782b2akbYIOj2gtEKZHB738q9GP/I5azxyhPs2WacIx0PC+Rs+hPGTle/1L7yS7r
+f5HBmd9WriYY4iSuaPT8+INt5rf2Y0T+6OTNRcWgP/e2r8udddNgdoS07wG2vZ8a2rotRg9Z7yO
qTG6pXKf5x/m6euQpU6ffbouavcMN6I4L6WgMl8aVohBVyW+GHnqWY1+ieniXReza/EbMZxvqsch
w2QoLETLUODqvMyY3nOnNhI4YzCtJta6AmEwj4KiAKjp/Ou6CrshcCOAswRKge1VVPgoJGCrxFnA
djvEIXDfy2JWA7MuBN1yPtQuvTWCSQgNGvIhm132vopO0338qf81exGG0TrFEb0R9o3gRSQXdpsm
rWe1RHS3esWumhtLB+axaAxl//xehLAfsYntiVIv2WrgHbJig72aBpeQwdG6z4U03A1m8R2sgMHQ
l4JNql3Dw9gGqo5s2o53tXGdpVmjIuInBdhZfuapCFB//3ttJHCuNu0wGlJIv990WeIwFlLLSbF4
6ZpIllE7C9CZEcVEkVYs99icpbxWcjl0+GAjq+qjDwTIHyylsdl42U09QMMuhr2I3Dz7q28ymo2m
nJlEhZH2cwapjBxBATlCD5KY72wjTT7kzrvy2o00zl5iPZdGjZWh9DqzsesErDg7nd3rl1p0kJz7
M+lAeqNELSOm3qw8ScIhANGZcY7PMsrV6mO4Jf2rDOwVt/mwnrHhrgSjh2m50k78d+XQm3PjHWER
KUnCeoRq4Snrt2T+dP3I9l+HGwGcI1yXqcfuKBKy347Q0b5hquEwO8zcC+y4CFe095OZF4E8xq4p
Y7dlafBqI0F6z9BD1ONyp+EEVTc+jaILLTAJi3uvzUMkFTSHejKAYLBZughWMnad7UYbzl9MhjwZ
+oI0nTEzal4uf1hFa2LsE1+5qHyPv5pXYOnXUCEdnpfyqakj21Rv1/5hXv+aiAgpcjdbsdCQxnic
SghPpF6CkT6LWWkak3gIu3bbR/Yyg7FiQUomQghgF/Ktan+E8UwEVdilMwIJQtUkub2ueHoTf48V
2a7NqLavW/q+JbzI4iyhj4epLSNErKn6FEaonMnvCE4EI3zoZaO4A/Te1248McfJAhY2wM0Wckoq
EAQW70D0plsRnDdQy8xciFqvTlKdCVZUANE0+NePac+gtyI4f1A3kUniCCKq0fw8VtLFANO3Pv5b
3nI2j7sRwy8dwAGM6JEhHpD1IlfB3H5byOF/0oRvtEnJ2qcptqCdqPTi6acZlfZEB0Hw3rNgAjgI
LD4qGGfmdw1mDVgrC9A0AJf1MymAnvdzVoI8699hvFsx7GdsUoQODFcY+0W6Oqc3CjlLo/eOs4IC
KvIqTJrzzVbJAGVB2iFyZu2DJPe2Wj8bSHuuC9k9Kwx/YxAEiSPme18rAX7QOKzNButr2AAxdVsr
UjvNTzoJrsvZrSaTjSDOKcfV2Fq5jEahCZQHxvRYOdGF0Rv/P7j29ma9trK45C3uOkmfChhyWsyH
PKw9Zbacrs2d0cSnwn6ebrT3XV44ABP5KdBTJJu5vI1VNEoaa/II2fhWJy1WTLtr++c6qt1wnF1i
JH4frTagHadF5CZ2w/hWb+ZHNrL1sJEAdA1v1/vLgi5zFyQBecyO3RHjL+IcmdkGHynwfsawMdaY
4V05tzSsA6YVc9QSFetOGk+T8kMa0YsI/ab4Ms8fQ2o4YEtbRO/QXW/4IpZPVvqJEW8SIBtIteak
2hMBgzo17q9/x10hKvBWDKwrEeAAvD7KIpONETTwAGaKK1/BXtlU98cyWQTXb18MpustA0udGp9H
JK2USdRgqaSqfkpBr2Gs1G+GSjDSs3vLNYZzohtgkea7tP9H2nUtx20s0S9CFXJ4RdrAZZRIiXpB
UbSFnDO+/p6hbS04grevqQeHKlahd0Kf6enpPseMNCNDLgeZUrCuN8CSPC7sRHOz6OnytG3e1TBp
Py1xpyGYXLRazLEFg9qXbpuT4YfHpLOnB2126lOItiK6Cmsriljb5PZhkYFEK61R8jWnR63cJyYR
T27G42cDIP55vxniIMzxdD6KznQ7vlVEqQIUuAfNZoR+8z6A5CCxL7Zd+ec8oi7qvcnB0mo17DCm
5GD+qHyW1p6O1m48pK7gUtW3l7cHXtveGxuFWpoVE5u9KW9j4aFWXiPDzzJqUJfXCUzY781oRtnI
0oIxNVXoqG1tx5TQE2WBA98511s5lycwJWlfWzm2i5CIX8h14SB2VARDmtSBMRMqvu7E3mAgKbCA
aAqcMc8G4beb8ICA30TcLytIV76fsTAvpjCJYE3VrqbKbfD+ZH2AXFSDiZ82uDkT42wR4xrRUp0c
wuhYJ9+jkXqw3lyXlQ1u1jSzNeVCAJ+jNV+J4lMokiJ7lAW2xVdHn6EgvyYYIfzlBCnQh9ZZ7AAq
2Y0HJXDRbf4PYXfKIndCzFYuJLkMUbHGOJqy21MEPtuos5o0DkrH2Ej6vEC/gXnN2BwXiNAuN9Nx
BFVCdOxt5TMB3Wwz/XKcr+xxMDoJiajFgRq67Y8B9BMtyiakh+44HVkStv3+ES7H9cb7pfVlEDpt
mcHlaFWHOjwVgj/JD41xv2SHXBxAHAgpiWi2reo+lF9nko1/M3o5D5dnVSvA7JcGso4im/u/RLqD
P7R71sZBl7huo8bKFgewcdoMYh0gXRAdoMrhT3sdNVKguYLcCRoSnN9bSF5YIm1bEVzluJjgsO9c
4St7TxG8wEfGYHazfUX29W6+4WB4/2CIynxl5X2jWqt60qB9I53t4qT4Q2C3Tg3RCWCjbseL3x5y
nFtUg9E2POLWooEQSEJD8Xuzizx2fS0gesIN5lnvmofKwLuRIbuXJ3TTDOthMlAbBV5GztMFgIss
zGBaW6LMFcPYb5BIb2TqzXLTDIahWyqI8NBg93408aCJi1IHCKfHK8P0oZKYjNTxtQlaKHJ9i2lR
7cjN2GD0CtrWMWNi5UhQti53mmGLCZbJukcFnS1/Sf6k3j62Y8KVUW7310kTWarE0pnf1Pv2hV3+
Qi/coXcJ7q0cobJ9qArCCbYHamooTUUWAI0c7yczC/JUqloktZPya1ZN9lK03uVdsX2j1X+aeCNO
WW36KVNkPUhBlahkTrgHG8TOemQ6xtMu8j7yZg62qH+G8/ZbVrbyapCiaoatfLmWKlcsP48U/dBm
ELgywa2SYs1SjU5EUJ4lRzHf38W4IowURTFzlV/OmJURbo9Dj0Sz4hxGJNWby9wOFQn/vBrIOoN6
4vICUQPiQKkMFFmeDMbS2d7ryP60UB1Ipx9Z/wHOM6AD1kZhHeao7n6/1/qg1FOrAN7WeG7QstjW
E4JOcnM3ryxw0U1RBYuoGwjQ1davmoe8/nJ5qjahZ/V9DuGWqtHEdML39SA+gP0dHZtojtBkIhvL
nO6X1V+Z4SIaORAWFDHgHoXGXj9H+8CC2ELcU5Wsmwu/MsP5vlmaqRCxu/usX1XGMQpTF8/vsxy7
l2dt+1hH3kyWwMyv4F79fuFFqUxlgbGMsMIZ0Wudad/sB8eCcnrsU1XBm2uEo85CNlsX8dz63lhU
IdWomzhjy+GlHPe98d2gmqc2J25lgttm9VAXYWqxjGazV4pDlOIZDQwa3R/EvLF1/mUfrOxw263X
tbxZWMfiCMnA7KRJLpoiRPCV5zvlZkKzdZz5k5MfFnCCUY9327C9Ms5twqprsrIfMUildpuThUrP
UrAHVFZbP2hr1IxyO6TuNEhJDdjxQuM2Eu7wauVE0THoLeK8296L52HxWTFrtqYxGGGJEYZApNVZ
9qb7ylR+aD4pYlT8A15WlDW6eDGFMyshBWsMrtqpmdjRQPRsUYa4MykS66XRG5bZqb/38k7sP7fq
Q5IS+R3Cs/gk3BgUYzZGTAXWUlGVkdsSNJZzhRJW3r7QrZaIO5ACNQjrSEJ24p/XfSSJPQOFduyC
ZbkWkTwg7XGIUepZv4SlLjr6/RDbBnQoUqf1tR22+lFDQpgKUrYDvdUAOfwopr7RpQH7InzKDqyK
NXBbwwtP0Q2LLecvOISpGgbSJocleStUliKhFj6foWOEnj48XDrJD7yT+kg20rky0tE4/KiNxRQm
pvZShv1nqa/srK53HWguMzV2xnq5jiMpQOK7Biue7kjysEfm1b+MoJvxwGqiOViJkiQzkZCGGn16
W5oHmWJRIkASfCLvDxsoULWquMwimqEUH3PqKw326eiW7ryXP9J9B5Kuv0+2Xyr9TWWO47wBdJWx
jtr0ZyPeX54ucjgcjgxQP5wg2IUE7ls1T7lTK9t6BAUeu3pQpJNsx/16uoF2UoNUrCHxT2rZLAqi
GuF0UyTZ7oprKXy2asPOxU9GTD3f/cv2PxvjRtaEyghCD+S9htTXr5XX5Y25xAThpSeh/2pX+jQT
xjYqn21yQXy4tIMkFCARSVC6axRf+/5aNndJT1UibOPy2Q6Hl6WSxc2gQ7girW6EYt/Kp5gKrCkT
HESGxVTHi4XpM4vZTsPIHtuvEvWW9C+QcR4Ih4upVBRKVSD92R8nnM39rrxGqQ1Kyco7OuSghsQB
ojrMuRouCuiFi5s8OiaqT6bZyQFxGJiHcVVUJlJ3bQOOi/amuBW8BqT9O9Gdrv+PfuBtvDtPIId3
UPyoakvFMvXH/IW9a4Y69KXNAjWA7OwMURn1rHsEaLBtfMGPFQ4DZ0msVIGVEYxg3OrAllN8QoIL
MAhFtodm95EOVxU8+H/DhsKlZvAI2UUZ2sXdxHrpp5spJiJEYl8oHFKEzZQJImp43UnAAdmkTp8n
aIkj6uKJleJfLFKl0Mq8g5Vo3InBtUppXVGj4DABXJ+5pCKMcpPiOdRQtXjQe+KWSg2B/YRVrqVW
slxYKjy6JMqPYP6qhcRlnoBPhUMDVY7MYkgxBCkXPbSUXNWK9rUcMtXGFdMlNjFxGPG5S/AFS1WY
A3rUHSONM1oH5Z7ucsw6O9xlT+WBZd/CH2ngap8J08w/LvkPBxJZVWqmWCMyiyP9WzMZ7tTZqr4f
VWGnBYYTJMshDodTNUvUcU95LgcXGpQlrJ7BE+O1XtDQEh9TIO7kDE/sPIy/EyMlNiX/khGbYpqb
oKbHvRWXr3ivXIHDKy9wg2V6b9Gud8wH60A9oFBWOcCos0Sw1FSCUHz6I1MPs5Z4qfqxHMcZlnhZ
7CkZAqVkz4O4LlcH9NMe5ArXZW03PHU7geyMJJyPf7vAnmn6ocOrjJz/EEcop1RUVEFZYH9fufeS
oyN+HBBVLNZuaE/dR2jyVjjOZwMnvW6GqUOexsidXvgjyo8TyQ7KsPqCa6kchFRg0Zmq7E0fb/bi
K2lvePNbmTiaF/aUECm1z7iAIl0SIY5LGAvNT9Yo25J0X8Q/LrsQtSgcVljJlMbJBI+t830rXQnR
n5e/T42BQ4TRyAsxbuAr5rxvxJOCy6JVUzuLAHa+crZPQFKBJh9kK/T5OLRuF1xlSntUF/e3BqNx
jq/MWpfVAg6Q0vo0lZM9x54YEYfUZsfZahtrXLggZ33W66wBovVy9H9BKAzpg+vgc3jNuMOjK7Rh
y3jmuL88NGIf8DWPnVbVmcxiLnVyW+EgCQ+Xv0/sA41zfnRwWkOjAKlBSZiNr03jtMlvDoH9hBW+
BHhC78UGWzmKHvroySyp040t7wXn1zjn16RBAv85ll/dZXf9btgPR9RtOkDjA5nRIU5Svgyuy8GK
EzDfF+8nSNZLNqKHu84WQLiR2OKVQKSsqOXhYCCs2jTsJpiz6ucU8gJGcJNBqPXyHqBuLxoHBnq8
KHnbYRNIt+GD5kt7y8u/lifRzf1sVxPJxX/Jwv2M63XuGhFrowReUYyp9kDWiOs57N1YIMyTHHM/
76laLvbj+d2BxAP6sEQVDGs86UtVjNOY69BfHPzmUEAEm5HYdJBiujyJhJlfLkfDHJU94wj7p12d
CcTJezJbvwUIq+HwtyKhq5NOrVrEr9+yz6In7avF7fbWNXiTWlcCxZpwKLoP4OvaJgd9aR0UadJI
aE3Wvuq1nWvfh/Fwefo2d8XaBnO8FUqUBt5bNRMPoQ0q/JrDeJ0+digjKx5kmzXyUm/w1DRyuBeX
MvRnO5QwoMfSN/PxIC6FTwyJssEBn94tXZEpGFJ06r3yBhyb4I0bcqyT7He78cp8oLQmKIscEiLL
VoQ4YVGCNV3l/fOoPBJDYit9wZn421PdK3ExgGTlrQtwOWS+cdM+d551FPd6aFPlLNRwOPRDsZce
lK0FboZgJ4yJjbkkcgCbhTrrbcdBXzY2xhwtzJ2gejf/OaGvLMrsgmXLS7/fJw70o8erj9xUoHgM
IiVRBncXX35cilolaRX0ojXzFmWMyXQbUm++WyfH2gQ3d6o0Kq1W4rG/BC1T6Y1jY3fBD2I7bBsB
TSHTK2StH++dNpr0qtYNPOAoKdjoJtXW5iRyRgOU1HXqSYniVGp+KPLUBYOi15raVQ3htTiy3EEW
INdTfb/8g379PWDcAtOsbKr4L+hf3/8e8BTLEKxOQJdY3eNm3893VfXfvfq9DR45IjOq+kwNHEt2
5HsZciSxJziN5QZ7RopafqLZcahhsb+vsNFI8qbrilhwkOqxK+FWbmqwxlCu8GsY9X5g3GJOcdQK
WYanmqRH+U4O5uj5NntixCF0+c6vnv3eFneFmmI5kiylFZy+SU5LnX3WB7K0iy32e6x6b4PzACGD
llcjGIETR078ZELMI3EFry3wks6cO7ylvHrj7eG9RQ5Mpl4vFlEeBMRRKFBFLbQv3DRXrE9VRqdq
dE9Fo2xFLoyQL7gKZysMew37oh0FW22+iSLEN5r77L+LM74b19tr0mr/JUUmWUKsBUymBEdlqhJR
7vZuQE03MATM5XzZSJCAfFgtUySS23ttOSghEVxsz9PP7/P3UIjiTFFUo8Rg6cWjLigPFToxYtEL
jG8fwZ+zIeZiq4lKy1GpSkUOnHC+zTU3gCC7TrgpMVf8NTSr+64Wxxipu+Z6Eh+z/EMQeh4CB6Hq
ALrKKMD3dVAWhvFrk32Rk8+Xp2njwsE21NkIG+Rqnjotlme03uFVGCSJ8E7PBA1sj943iFM/UPTA
pDUOPqGGguZ0rRKgTm2rkFpCOgX3G/0THgOh6UPdb6gF4mC0ScGXnRmAtkxBc4L5Oei//ubsceCZ
TlNamiJIgaVPym2FF/7QK75D3js9sbcfkQqVf82Yv18sDkebCU9bqlwAxsbYSWSopRqV3U3eAq5/
sv1y4x7w3hqHobUSSnJu4QhvXgXJLg6VH3qmK0r2/HXymEIbRU9PgAN/He3zRS0hUyg4RSg6hbh4
8mi4dZk5cvB7MMRTtlajpUl9lINybrDwUPOMR0MnA1ORQbgXsQN17rqWRPHYNjpGpEBHDA8aGQHX
2w6FxnsRz/mGjI7H9+4bG4s8N3MtOONR+ao7yn7aG055mt3pBuQSBOBtrs/KGLf9DCWoqkRsoIQj
pQdzeIgaE7rYlbPI/kf8amWJ23pLkEqzumjmW8WY4fePudPZxVNgo5DrSCmPEMPie8ujbKmtSgDO
Rpm2UxvLHgTwSQluOr1eHhZliDuT2iiNY3npsOuUhyIz7Vx5rYOXbCEeCalNIXO7bpyKYUpFDEj9
1nss0xJBS6Us0WHx/zDPbYbE57WSuWOqQq9tLRnYglOhOFGaeHgI9TWdervYhqOVHe6kEop2Rk8M
Qp/BZyTV+a7t3Chx8pPsJ9DKMG+EiMqPUQvGHVdBXyWRkAcBmitBKlUBAdG/vK81Z7oPD0z2cN4v
d2poU8oS5FjZD1udyngibGS9AT61OEdO6O51p30/2rgP93jkgOpZ5VBZs7cQ9ZcQdjW/HJTkhTar
Ndq0nVTWD2kh2HM740VUfx508VAE8S5tK6dSkNGQKH+nthAHLFnZlmav4aQxtQp1qM44TzZoSy57
3yYWr8bHYUqmpiOecTA+Y/wixf7cEcEA8X0+7ShgAKraILZRi9jukk8ipZhNGeDgw8qjLs5EJXAK
rbVTECKlont5iijk4AsxlBwUWfEAddl/autk8WrAHa3BaZ88DsH+sj1i3fmKjHCoa2ESEKAt7VFI
P1fVnV4QJz3lSgqb1ZUrCfqcZbizC05yko/ZXeskcGHDyV5EN/Po6zQ1JA4yNGsyofMIzxXzP6Ey
viStPZUvl6dtI1WGyOy8lfkyDTGSVUAh4sDBL2/k2EEu/eq1d/tD8mDsFg8l/i7K3y4b3Yw9VzY5
eCjGeWi7OEI0aAT2pH+Lq29x/bxYL51CVFaTw+PgQM4XpYwURE3qN4hhSL4Q2OU97u/oX4gHu6ud
0m1Nu3AoTvXttdPQLoF8oGjwbQyDXmuNlgMhFAVCCMlTBHmCLPt+eR43Cj7Z4p2tcNgeGWkgGAJS
Bf0RYozQGQ/Q8WbnJ51Vi/337ub3xrhVG7TctOYMIZtZp/Yynarm6fJwtkHpPBpureJCilNpEgKk
GlEx2KF7OjBywoepdeGQO4gUYxQqJHMU5SnWGzs0j01MFIcRNvgehS6phLytsSpZdZ1m7qx9b6li
BWKq+NYEQ13CdO7gQSMEodMBRKLj8+XFoAbBBX6g8Vi0LMBlvjZdWdhJ0HDo7i6b+Bc8/bngfEeC
UpvVnAnAHulTi+Dyr5BIPbRucQPGQ5LQbjsEO5vj4DsVFJSTJFgXMz404V0dJXbXpQjRf1weF7U4
bGpXx4QUoGtkjrDHugn97DpY8kWKsZYaCvv7yoQoR9ZijYhypmWCTkhnzzoUtMLe1qn0J7UPOK/v
w0Qrwwr5VlahHA1gMwZDJEWnTQ2H8/x8UsJMNVjQlgR2Orha9EXWEttUqHIPamk490cH42gqLLBS
PkUyuv/7XbcHMk/OXNr94S+dPOr57l8ioX/2HaSO3y+WnAfVbKi4bTSvGjI7bJunO2FCL7IClZ+S
umkwz/w1+D6b42K7UYrQeygWTITHuO0O6RHtKc/h6a8a4pg6FQgnhmD0+9EhIOpblJcLjvyte9M8
R4+KY6Q2e2xjd0SK4p+cTu6SqDdIW1v5xMZXHCw/uVVdZSdBcJZxxlCLxzbEpcnkMANt8FWlNDjH
4y73ROGPvLiSloegOSrDSxq/dJQw7GV3AynT+9nszTCGzgbs1cKpgvxKfD9ERKS8/aDxM2owRQ48
rNKcZiWEt+nXS+gtpb24rKdTdYfA02+VI6NhrQmj2+OyZPAey6zvn1s0UZ+Rqq2qycny0s7nnanG
dknR7v1LtHe2wq2Wboga6GyxNarX2akO2r6RHNaCUD1FX3Sb9fVUu+oD4rYsMDpb5dZMmeQq70tA
5F9kOeVuAVnOp8FjpEn6zUSxSVJTyS2f0fdK1Rjw7zwId4EVH9GI5ZcL2Wr5a2Hz+2FxyI/iriDo
QzNwsnp2TOk+M71A9+ty8hXlizl+nXR7KD6WhDzPJXcSmGVpGZOhQw3gk/bJhCofmpgO2QzZTXC0
eiSWbJ4HhmyIJugHIXfLYeWSKOB9H3Ee5I1tfpvc4dA/Rn7gSzsUC0QPoNTZUU/42+63sskBZh/2
NcSk4OL9sZ299kUFhQiIr44LnkyGt8TaB6+SK5uc+2V1qw1NkSHbL4CPqtzlkEcpe+8Dcc/KCOd9
pjGrqdFhY/YgcEomyL2IxEvcdmJpZYJzNVR1zLGC919HL++E6ZRmX8rKk4dTKqW7pHqpQKWfavbv
DYvzt2QRrQI0JoETLTd19S3P7i9/f9OfV2Pi/KxTk0pN2Ku5Xt3l0SuoqdPxj8smts/MlQ3OrZLF
UgropuPG7fZoFVAgaIsK9wPrm04/UdVs7Af/cmaujHFBVhO3iZDOISKCqHMlYdxpy2CH4uBLTekk
AcUgRfgwnyxrM0sKwiwTHCu/lZMbQTwQk7cZnZ7Hwxfn9Ym0QFYODivE1mOTPUM71wuXl2A29nL9
oA4ROqlFT7ES3xiWo5mbB6ue7FBfdgbq6sqB4gKnBswBSJ4EUg0lE2QfjfRTWBi3KaTMiDGzb1xY
Qz6dhoiuKAwTb96ThGQ1E3cOPi8PKnBYc7prMmFMmeOgQ6z7XgxHZNby6I15MPTA1oMgErc0v4B2
9X8XEcXZtlpSDkckkJlYJqtNAGupXeZ7HVkanSqAYE51aQ454AhLaVRLHU5nWMfM2iNAyKRdnjwF
zbUWv15eMAJE+BK+CJVYi9FiAuWpt83QV5gcZk69Bm2GBKtp42BEjjtI9olICvR4SW2Gpzn+NpW3
ynTSqrtRPxmzZ4qZc3lkBJooHJqEyHTEwtv7qoj7Wbdf1OsSjYrG6DYRBZOEZ/EdTpDS0SIrTzGL
lcMeu/JdE/nQQPBZSNzb2ufYp6p9qCON56oypyJrcgb/IhSxcjQehQdrp0IHgbrKUIcA3+NkFVNV
FwmeoMQdq5ta9uJBR3fuX1o+1AMvaY0LObplMVIQqAZO9TWE2g0j91SuoxcJGVc09LuXNwkB0Twz
W6JO9ZI15YSOT3MvVbupN91aOMoUsRM5Kg44JrGQ0dOIUaWRY+5ULz7Gj8KL8U3YZcf2C1Xlvu3V
0IxWcXHSIB70/jaoq7lUFyK8ug2+mOCTzkI7p3iGt/f8Txt8tnKY1KQQUyC9Yj42eDNb4qfLa0MZ
4GLsBFK2orYAa9X6tTYze6keLxv4l4j6PAT+QCyySMU4AieYbDNFeQlIQJzckR60FBcxVr8ZedSR
RY2K294KepOKTLNgM8sPgqFdmZFAbGpyXOw3rLJ8QpubSRkCjlQo8f0A9QbYxFOnTP0GetQgq/wy
opT58lxSw+L2t6lpE/qC58DJSx1pjtGdu4JIUFEmuGOxC0pI56lIP2hS42kiVGd0auK24eC8IbiQ
Wu/iNo4iXBOkWzCEV4foGVZcQOxdeOhdK3dZyRHN0LztriiBg5CnrkKN4f16xXJmJoK+4Jxva783
VCe3buuAGBxlhDuDi6BALA/BXjQ5e2pxEmZPiokV2s7pGeeBcLizpElULgabv0/zWzyGKAkslyHO
C9b+Evqx9KF999MiX69VZWmfq1Y4OZby5yiAMS//enljU2Pi67T0bsqHeRgCRyhAF1p8RhrWt5z+
Vb+dPLChfoDLkIWY5xFxoDSPad6afYAWqOKPFkWquBMHtXd5UNuudLbBgZDRV/mQBbj6oDNEKY8d
ySiz7UhnA+wHrBBI7KdKWSJM2nwPVhm38iVfYZ70YDi9z1R5XzMPSVcKhYg9rrO/r8zWKG0Suwg3
Lj3w8OYOctybWnq8PHfSdnh+HhuHQ9I0ISMyWBZAwkAhoqP45dE8tjvBK1/VTziu/Pp2dP+fhyhq
eBxOFPWYZXqEC5ykQOFG2A/yc0W2Xm1fqc7D43Ai7IREeKtREe/ZO+de2qOV0jZmZ8F2pwv6SP/i
MKPN1GpWCqxZhCbNkwyau8hPnbS0mYOV/4eDbWd7zx7Gi/CCN3rQtUm2nFoDxqsomAVhvQEuZ9Q2
KcfAbpziOno0W5vYOMTMGlxAMwiVrqYD6jIAIwemxhp6A+KMt/YDn+yDpayxv698YSqKKAHhu+V0
gs9u4iXozcx633mSJ+8Ryz8QoyM2p8FhSlO3vTSbWMdMcocelOx+fLO4qTftpd3S+B3+/YO14VIV
u5RdDmpA+ogyzRZ2B+yZoriOoXcxUT0DlBH299VkJoVuhlIBPGvNGz10rO5R1XaXJ5DAZIODlbzR
glqrcJJNwksnPieU0Cb1fQ48zFnuIGWLG4gSmXYfxHbW+ZdHsH3JMRURaid/KYW/nyVI9SiJVKF0
C7Ldrupo+xC9UMa1yJrnvlNYv3nErIxx86XkHbgEZJxhdf5pTK/04cqMHwrhj8tj2lz4lRVu1gyI
NMdJhER/EiKJNT0lWWvH/YfippUVDnOlqF6G2EJZBt6f0JkH2s3Ij3fGt6BnDxg2Crfdy8Pa3Awr
gxzoxobWzWmAiNNIvsXxVRMSW4FNyy8prPP3+dyqjgegodFQPjUqoj3FOYIZCNEcwKTrVOnvjYVP
sy5CFixth4toE3lj9BSQBz5DrkuD4ZAUNOopFMbGAF2h+lF3Mh8XggO0QqE0kPqhOz1fXpvtE3E1
eRyS6g3QJmIV+/mP2dG+Rri/dci5TE6BgsEcfaiX7RGOxFcnggXdCssUW3y0PqV4Ow67o64dRqqG
gthyCgehYyIm1VDibhBW0V0hLHaTzo+XR0IBEF+UOMZNioxOZznit+Ht0Fv26iEubabUCIUn77I5
Ahv43KlS1zny6XCivIlBd2kCUU+pRlQibkabq83AQcPUy31XsT5MVfq8FIe+2rWtDXEutPZdZx1R
50KtEQcLvaBqk8WeNRNZQp1e7MtTbV+eNGI8fKq0a5p8lhe8DhsqKhuT21zw6uK0aO7UfjcpOjTK
lfgkKeRoIIAgszJOJGZPIfhMUHubO5DJzRwzcosj3Z5L2uTgwlo0a5haxXKM2yLyNF/ZM6kVJfBY
XWyDTv//TguCG+N5i/CkUAOaga0qR1xZxaotx08aWAWm8M/L60YOi+2dVQjUii1qv3XEWeajcRuw
F3bHupEaZ379Swe1pGrVCPfimaKicOjCgAWwfajuQ/SWlVrmKwERt1JWuDAineRBjxZMnmC9zOFe
t25DKlNKwZLKBRFzINRF3GAXll4PXaQC+g7GjXaN3K8X+tRuIHxY5QFjyoPM0vDsLIq3o3lrURxB
5Gg4kEgaOZ1mDYFqEhp+o003Gnhpq6BDiV/51OXZjRo3fpsHV8GceuDCdOacSg0Ti8a38Kp9k9YZ
KiRxoensRHoM0OqsUq1SxERq3HUtFbOwUnogVTJdqfGNXh4Ij6IMcEDRKOgNNcQExMFg0GwbcO+y
9sbme+u3/U6BdDfkORzCJhHL8PVUhoxXds3osDvu1eO4C+5Q9w1qUkZeHDqiPX4pKL7f7WLzMzzx
pFJm0uiqAZIfyBqUNxCg3iGDm9oj3sZSfyQHSEQzGts6K5gSq2EulBm+1mv2ZOF+n+5bp3y0pQfd
bqE+guqqaE/XCJOj5HBEkmo511oUoRuyg9s99Kis3tdP5aE6Zqn9oTaB1ZxyiBKy9joodSCBl/mQ
Q0Tde6EQ1eiUn2sckLTLVGsof7LAa9H+YO1uOMag8eP81cJHyTJRLs2hihhB+kJl1TKd/EcwPE+I
diqiSIzYGnyueGrCPA+MCDfsIaqvonpsnC61njSor+20tlH93/M1PnMcS5HUiDJL1932s228soeY
YY8C3vkV7UxHRHL7yxaJOfyl1ReMHZbUYg4tVBQqB9PYLwIBWpQJ7m5iIGksNx2u+Kp1B7UVFe9y
EVVoStngIg2j0EUhRDusUwXXQnc1LNcBla2iTLC/r1CiMQVZSGS8Jc0pio87A62ppa9klJQ7FTTx
lDgJ6PCVMkR0Mbyqsx3fMHLmdNf7PSIZ9qBN9kcTZ4rOAUNqGX+HGk0+flaCZ7G0Hi9vMsoCBwuj
tAjIHeAdaW466LurrhiQrDrEKaVzYLC08Vx1BTayfj2VNuOgM90emn73TElS3EePOZGBIfYDnxLO
mkoduwiD0tpDHV9Ni6dRJapESoTP/i5NpAtaBvRp9A614Jmt69/F7qqX/yypgJMAOoMLLKK+L6q+
R/P1qKf3cSW6oqA+QabVheCFfXk3UBPH4QFiiXqeVWSuShCEFMvTVPyp5K+/Z4PDA6sw1FTOMJw5
+TSkpyXS7Fb6ctkGsasNDhCCKo8Hc2E33/GLITlq+HL5+1R8wKd321I1u3YGcLJgj4khBQfluj6w
GwCV+qeWn8OAvI2EAWo30PRWv2bIGCmWbYkHIyOGRC09BwR1uAhaGeN4a5LHuDrh/+1KIvySWhYO
CFJFzJSiZEeBsZf0o0iy2LMfeSG3Z3I9NuBiD4tOQha5c0WH6QJZ5T6E9NbY2x2KJRjrWxvaomnH
LqrXKO8hMMHkrxixJukoEUVOrIjsSr8NzGtx/tLND1JQO8QGZE7/60h1FcXqlipafNMcJDbTQpuQ
ltCve2Ql2HslwnBtJyEn0e5bouRve3OcrXE+q1rguTclVtOd/tDUyI4lJE0pnKOMcE6bD3KRyZpo
Oc3ih/kzauE0in9hewNapmlKumEpfAwXdslUVItuOTPIhMXPPeWr2zvg/H0eqoVEGkp2KhRKupPU
R72W7KF+yFCG2VJqHpQtDqvjtG+0tsTFvWz1nWTthAGNjIwogOnyyYTnboPQeWDcBgisvp4XCUWD
GloGTPk+HksXLwBm/PlD+/psiNsEcmrOUo5qcZSoS351p12Vj9WVYDizjxLg61TyftMeG/gqdJxr
FWVIJW7QGVT6WnR9KIttgYv32trl/rjPqc7j7edq8zxADs6TGC1CZoNla700O9Y3jJBXvlVvId28
eMs1KIPwQETltv/l9ne2yqF7kDSq3hYARvGe1cUtV/HgDRqT8nZK8ADL1e7yvG778tkeh/TG0FRR
mUqWEyzXensbg7l5IjBpG+t/muCDvM4cQ0vM8FAkIV2URTdCeCtM36TCyyPZjoDAvzUiPuDrLLVO
Gwmxf9CcQHY/9Y9ZSIH6JjxZCnrjJBAvIQ38fjMqrHFNZbxBwlUL6uSvrKogQXnSAHFcl9Xc0zJm
mwt1Nsk/7Sl1GogLaxM1rBdJPdTjVVcTF3ViVPyLXqkIcT8XmLlEg0i99LyQ80YNgoPdJh11KRuR
k5rvTc3uDvUx9vQ74Ymd+dP16KIplGwjp2xy8DuOZTd1CkbVC1+i4jAtt8b0ESdarQ0HunM/1xra
S9B9MRggWUWDSXvSk+cP7OuVETbOFQDmphwHfcuQQbye5JfW2qXWh0B9ZYMDWVGJpRTiwSimQrDC
Ls3dPjyNPitBCn3NvTygzXNxZYwD2KgsdG2IUAZsFbd5fJuXOyVQ7dTaxdRj3uahuLLEgWrdyEJa
1bDUDtULGiLuokDZhaAwi0fpI+izMsUhQ5qg2LOJ2HVTQIqwsTypAZO2OPyeq/LPeUKHfntxwqYe
Z8GezC+JSoA2gQW/vODVsaomCbKQIhpUJvVrMRGrT6wJ393QlaOWT4znqs6vCuE6FVCdmJz0iZio
7QP1vCD8K11hTdrYVYDqvxVI7fo63mnI84dOdKTYu4gtzfc1RKrURfqCa/lUX3fFvtf9AJ1KWugU
5eNl5yHHxcGBYSpJJQXAnAS85jHKBeU7BYRDf6shdv9duRyn3GoaOWQYWtFQ8xaH+Ag2GaYmnVLF
sZthwsoCBwfFbA1Vr+LOiWJStzD3YXyaUD1f3evx4xIdLk8ftfs4RBiKQam7Dj2Paqe7kbHLUSuT
NIxz/PvvGeLwoDAXA8+Q2OYghQrbxyK9L6pXZW6JiGTbXXVDFyUJOsw8l7lh1oYesYSnuNxG8y0p
w77d22CdDXATFgxLhEYyrI4k2cnBPCquZJd4Uiqu/kfade3IrSvbLxKgHF4ltdTdkz3B4UWwvT3K
Oevr7+L4HLdMy6pzZz8YMDCAqkkWF4vFqrW0B+kVwfCRyqpvB+Ark9zUTWNYhyiEQFXxzeDOh8pD
P8Wz+VRegzoFLHihm5OtsNuxwn9HKfHUH2LYVVMR4JIR1i+DcrKSc1F+2HeIbTe/mOByD+pcyWDv
x0NZ0PVONf3T9S9gH3LTAsW3rReTr50spPoj//BrFiWe78OCBHyXGKiWCV/+m3+Ir9MTSkIdwaVq
B/6CSpfRccGWNrBkG8tSN5/6Q3BWjoy9c2psCeb+h2Y89rm9wbFtsYqJBIgvakmP7F6XgT+CtQgo
t6GAFBKzx9SLQ2I7bwP8ZXwc6oL9NAzLkp1a5XdR/mw0H7u+crvSH2fCT4gdJ/G0H6bU10sQowIp
fNX9egZpMnumTp1uPs1edctGFyz2vnOS68eBsKZE01SwSJZpx+NWYycuNPgOTJCPFoUhdrgkcqAy
zstsKBL2QnuAFrndOrWMBFl37D8xLofEzu8G1dX+2R/jPlRKIg8rQlFHWoaywlGcnFCKnOX/r9zN
zspfTvLWQrrySkvKa7Fo4SRZ6Hfjj6K/Jsm7t8+viwkORSwtm7qmBU9VmT0KIV60vmdhanfvS0es
hsLQZTWUICykDhQArFZiPFT/aMfImx4qMLOcSiRd2tndXxsCf9/e9Vbm5sBq29TCzBlxYQ/zB7W+
mfr3FNuthsRhRi8LOQ4zltvuPs3Gs0wVlFNLw0GEGVRhXQWoWZf7xV6Cuz7QHb3GfffLv5srLiKL
Oyss5hGbZ4qv1emYm8+ifNg3QWwVnmK6gkIwStd7bBXNTbofsUw+1FIWOASo+iE1BQN+PD8MLpOh
Stz0x3xnglcFJW72fEVVYG9hjiKKomTpIvQMoGvLeXRZpyl6vZCzfoyeWHlF6gfH1rVbMGczZXbq
SNxw6d/sccskF7Pe49SYnLpR7KRzDMW0h/L/H/79ZoSD7XwK5UDO4XMQ99bvIxmaxGEw9P6+O7wB
F3fc/maGW63E6sdoGNHB04Ze2xrIXt+Oyb2hDLYEZub23KcoxpUoQpet1/zfzHKIbTV9H1Uxdqz4
8J+sxFX0LXhkPbWoPicTRhsbeG2Oz1fqljrm6GJDDNOl2MSfwlC/1qb0kKEUeH9CCd/gU5VGGota
9/YOFd7Iyb2+3E8Gcf+lTHAALmULzjswKTpS3T1CxSnEIQEa1dCUidBhYyf/Nmtc5Ad3iwMrwaNQ
siTeXNSPadkRNdmUCfb31enQ6GnXWujRdIr0OpZeyDQR5Wj8a3SVyNVkSGjgrr73ByZMnN1BYfZW
8avbDgSXFBZR4+GgQVn6QRs1mDOsu078VumP++61FUJiTcBpK4v4Z/KsMHoVWY3Q49Len0F+4Eh2
fO6gksvC4xB1jnQR9vaILga5FZISowlllT12IksQoGhtGB6IMW2E/L+NicPvcp4mNE5g0hqIQ7yy
Jo3hW3UVzh4jR6p8+QOpGM22yJ+odxkUt0yxbFopCBFQgX0zHmSI/fWjo18zkpHKRx0sZW8bfi7m
OCyPl8EKR5C5OY1snc3QdAVLbmxBwglJqaRshfu/TSYH6HkyDKVUAepY5xg0wQ5xbXe24qtejg4b
KIzsLx7lHhyQ90uqD1DPwgYuw8xR0XHt4D2AMLKNeL/mj0+NQn1PCDsG36F4XspzJd8MMrWxCJfg
s6NaJOEGUMIlRoeVLzDxnNJvID02n+ATxJMuMWt8pnQoQqMQBVwEp/RLXT4FVMBKfZ9DbitUlGhO
MZhaHew0LGyJaj6hLLC/r4Bb7Od+CFjfew3pVKhAnSpjIFb9L9h9WXYeFxRtmeIEcVbjCneL+7PY
P3Ya3F2LQ/FM8exS2MqLXZdhP8oK82UhsqfvOhSNGD/BMp9QLwV6eeGkH1SylZkAP76jodNTpW9m
LFXwrNnNqQeBuPJhcHqXFQdHZ+qAIieVw4dEjItpzkCFC0nV5pMOFqIa/I6z4bMHO5aBsIhwhbTI
QUSWQQC7NrCM/91ZqeZG3+bvypmdWP23uDrsYxKFgXxTwxzkXQyiYdzWT+Ex84IT6EBbVzuz00S/
7RLCUQl44tsbhtpop4mpbunJuQK5n/TUjdSQCDfh5cmieIb8Yoei+PzVegx85ibFxwlUAk50rPzC
ib/tzyE1Jg5BOk2SozDBFFaSbovpIZRldOsSE8dWfucY5vsZ6sjoTKlGZQsjnW5TtB2fZutQS49i
+FUMnruEgN2t0kEcjoaom1BYkmSRy7FUZp71RcRK4y2bTWL6o0P7RHCnQjfWOO3P4F/8/mJM/h0i
9dKoNYOpCJavg5u2tg6WAv00VI6IXBhTm8lGhzC5HWhcTHKr1leZqc4dTGp23F0nkRv4+SG/EU+i
CX5mS7PTp8bGwy95Jd4+Di6GueMA7y7pECst3FO7jRU3esdz/G8Lx9x1ddxUVSoYxoTv6z3o7Yom
b7w0lf5ZwkE4EnNIDYWLDVHtLY11D1PpK+tSZsrWRmtXaAQ8W35xGI/qBzUlNsJfEOsyf1yEWKmi
VKYZbvsjVHnQ81I6eIcxbD1CWSFDrZrq7tne3xeD3DEwh/WwNA2yNEWsOcoc2+IYuRrS7vuzSU0m
h/3hJIPnMS5xe1AecgUFuxZVjUkMhM/MzqqqVZqCG2QinHvxasLTPFVvTgziDVVWzidJciIKOXZV
3X5LuhZslZ/2Z4nCpTf3WFlopVYrdMYA1zPS7J8MI1PmQkjRQ1ujt29tG3V/Lf0bbq2MoZZqyowB
w5lEb4xPy3ADno+luxL7J7m4a+Dp+/aoFeKwYdYbFNOouP1UEjhZ028ZFB8kkYJ2ygr7+2pUaYgm
CiXDWSL74yG8YkIs6lN8sBLwtbFgyvSyB/09XdFrXJI4sCi7ZAgjRr0/OtFgG17m6ZUN1bThLHrK
ofA19MSQISM7OP44NiXQfAIVRAsy178PNZ7CSUxYubjSvTXIJZ5wUGO3dQXUTYae/I72NTCR/LLH
Z8/A5zzGeQesyK6rk3EVnDo8x8me5jR4b6SAaXOzrYxxR7SC9wk9kNBPJFeJHRovFtW7tn0uryzw
57K2FF1YwMLoZLINmiTki6cH48voRkfxCFnjj+/w/5U97lCeBzHOtRqbu4RvaIGtll+KjAo2qGnj
NhkYBvRYUt7SxYhsQPX5PH8WXsDfqyPvrjnCaTTs7vP+wNihtOOHfG5NrjOra2ZEUxG7YaZPanSb
W1+b8WC9K024mkJum6VBkoitic3dg+NzPBeUT1Czxx2/Gh5JRwPMgZBVj1Am+Vzk9/tTRTodd94K
QgGS2TEYWW1PZiefUXLhQjtAgiQCxNwf6If0N6XGvdXhUEJR67nSZhQudd7iSaCPYhfLOgSdtKO7
EPxxwKvmFs/9fXKw3B7yW4otuBGR32ULs/Mj+KaQ1IqaOGN0PHkjP0MD0a6H5kOoNW5UUGoJxBry
HSDDFAqjwi7Sdf3aJs/COx4Z1yhocrDRdUtvzi07Ns1vISSIRYrZlthOJocTViZO0JQAn2klR2DX
98rpNlx8RIV2XVKi9JQtDi5S2Wir3ARcTMaxaS0wwrpxn3jVYlc18ahJrQt3MA+llc2LiWqVIrir
U0+UiRBzO3aWFEuxLFNFZwm3eSsQhKgTaw4Onotr/cyuxtXV0mBn/U8FKuwA+tOlL+a4nRyaZqrV
BXrCxjPLHde+cpufwrfaG6qTe3vqDMXQQCKoK7wUzZSpeOYJK8tRqqd2+Fi+K00oXb7PwepQBLNq
sNpGqz4X6Wkajvuot737L9/nViZsQTysNyjJEyAlpQReaJz6+INGdTlTZrgVydSxGooIw4gnBP8F
BG5ux7CyLfJpm33oz6W/jIeD1D40kKxQjdEJM3twZaf3QbA42aigu0VloxPej6cEGTvzuboJDvtT
uZ2cvKwVf88pLL0RUIuK5ORjequ/MCJiFOqldjW/cTKJx0mweyp0JxyQv/nIbTDmCWqWHE35Gi0H
qfi6P6rNoH01KB5T52AsxgVcxxaY5cv8sSsbR2yJ2IgywuFqjNTEYsnIeJb6U5I8aUppN0bt7o/k
Lyj0yzfe1m91/wD+oOypQNoAktM/ievF/hRfix5LcpogmSoIi9TacLg6h20J/TzMXTjmdmnelblH
DIlNzI6785ebQZDiQUlhIXge84PpWyAqQjbre64e2E2jcBQioKRWisOLUdLn0Iqs0QmM/lBr/U3X
PU9RQI1r+/50WSoOL3I9bDNTAV4kp+G68hit5uyx8kJWgUphOLlxOdBQwiEILWZtBF39+BWNET/m
e+sm0W2mTqWi5e1E3aGIeeQ10EfTMCXLgMdXU+3E9W0tLABFop2AQF1euGnUQ03MS4xLk64D48rQ
e7tQH8T0gfBCws95/fPZFIY2VszRmc9RdBC+6xBrSiHWlJ4Cy86fFBSFUvI5f4nWf3kIr4IudXk7
YXOhlvwLepqu8zMyqU/aYTnXKJITXIpoilovNgUr7BCDRqjbEdiO3hnbaPGWCuVFSg56c71k0ZQk
C01uOs8qW00lrh81bvFJmrh4IoGWDjiWReEogutsf802l2xlihvPgIRcGeC9wqnGDg8wU7CcOj0h
V2kziJVVGUEfiiFE/snWisW0npiaKCMCeOvXc60PtW/dqpWdNLj5MmUNFICdOorRZ3PBVpa5cwsx
rdAMOoAqSz4k40tV/YhNAgu3cWNlgzu2zKypQZaJV6UiQ7k8Hr49JhIYH0wX3MMggnWrG+pxkBoW
t25oaojk+Q2qyvtO+zJULxV14m+7xmXN2E9YufrSJFMlMX0XQ/1uzLiPEsmqbS+/fJ/9ffX9CdxR
1jzhYlPXMUpObasD6Xv+eerd97j4xQ53VMVLkiqNinE0wXloHheS933zkFotP3dIiXIQR2oHA/2Z
Md3hBe4gheD/l73BDz31w/5wSG/jTql8miotZLfb4HnxBGTFWNG28iXwOpB8dfA0qiZm2xEM3VRM
U5RAo/D7QtVFrhmqZOKMYi1iR6X6sT+iTXBQJKCdqSmWYXALlLaWBTJbduzW8UFVrqr5QxGChT16
znKqPoWyxa1VP7Yq6LBwRGVy75lCY7e5dA5Gwc3C+LOsvEOPSRFXQ+OmTpUzVRcamCuQuJfDs56H
9ih8KPrY7RZ/fxq349qLMT6DY4hG3+oC5pFJa6IxGhSc5lN8UiHHhPT2P/vWNp1iZYxL/g5drkkQ
bsd9Q/0QoPo9aB73DZDD4ZB7qnQtkw0kWRKUBpTn+CH8kXwEobrD9KV0lZi9TUBdjYfD8CVvh7xg
MgODYslOmWiK3Q1qgepAsPcSI9vMS6xssbldId9QlZUm6BgZNGWhRC8dtVvIGyNHT2s9kbPIoXie
ZYMsV/BA65idYpRYCIfgmJ4g1vk/vAhsR2OrkXGYjm6FrM9ZZx/TQmF3K9YTVB0nR/ayQ+xSjIDb
TmhYlgRg0rW3n7OaSDUxIJ8b49Lbhabm14LQe2KVElUxlBFutcxmFItFVpHRls+pcR1lxHvY5jmo
XAbBrdDS9lOvV6gX0YuXvPg2zadCuEUwtu90lBVuZXDd7dpIxaUX9WZ2IHl9e+ynhzqlYqFt376M
hgNzFSpPVatrDGDHj1EjOfWUepb5xQwy7CrdNTvZn83yureka7krRnt/mBuLZTJBXBDgaAb+wy1W
m3TCmJZD6RohKhwKBRzIxGVq4wT5zQK3XKimq5Wuqko3Sa6D+Wucfy7Ch0JEUffTvxsKt2J9KEN7
WuwLF2Jmg3ZW5ef971MD4VZq6AapqpGOcyPZup11+aCY6CXojfGhzKtjMRiEn28FLr/NHHf2jkLQ
g0ejK139S3HSX/qbwLWcGIQuzvSiOdEhuaGEtNkXubTIbxa547dK2qSVQgxxWLpDnj9m+jlsJVtI
Hi1KSZ5wPP7wlYysSFW5KNxGTE9JAfqBNCfODcoEd+TGqVHr6riUbi4ejQ6S4BNVHrfVY7KeMP7l
RCuseInyDKxFfnnL6mmms+yBJ+ZAlVxRY+GOW32Oh7IW4AuzNuAhI0XhGjFbbG131t5kv2B1NkD9
eJnLHARMQW26WlbbTfljTG/r2NdTLw2e5tLd30+Uf5scMsxVLCQK6P5dRsrUxYd8sq1bKKaWeNeV
bSl05I/ILr4jg/TbknEwMVvVEMhdX7qa9I8RfpPa2BF0b39oBFSYHFT0ehAZQmlBfDvF5X2805LF
mSFKP49eFMXEwrFp2ls4DiYyUQ5xWrWlOxqfuloGobGjGQ1xTmxFKr9NGwcN5pz1ozpi2urD7Mi5
WyR2fIjc1qsyW5TxHpV6Erm9CK/n5SNFVR7nVoPXxy9MQqtwO9FWcrtHSlM4q4jSg8NCHMjEbFoc
aHRDVGaClRZgLB3vS6W/mY3Kz/rQ3/cQyvktLlqP9WDpghrzGUeW35vKQcuL+zIavbwzIT0+2ipa
RqSs8WspcZtl9grr01SWd9Okfdr/KYSz8px/WbWUctzjlwTdMtpGhXL04luaL7YiDK+QgPmX297i
gGZZulKsQixqdEKRr5seG2hO3cdOxm4qycN4lfgikTqhFpVDmjZoWMYB2CY1p2Twevk6CYkwhzLB
wUo5tFGRWW3hVtp3FBUL+Y/iHY+B6y3I02YoVTY3g1kV7gJNsh5Vt8Kp7WrbpEQg2U/dARSLAxQr
0GNBnlA8GWbjORXRCDrp3pSMr7pJydMTAYfFoYokL12fNvCF9qxKX+TgA+rCHFGCVuw3UyVwcutq
t5o/FLf9fsJlsm7pk4JxqX79FYWovg7JDfO7bIv2fKQeRzb9QUE5tm4pkqHz3WxLr7eREmFXieni
COK9pGWQOz3tb91NfFwZ4bZSHZtmIQuCCvk2nDFH8vl5G/VXBriNU0ClYZxLCWcLOuqbp8Kdjvo/
gyN6xaH6Qb/ubC/Ryh63i4qqqJp2RshmdQ6jkEgQ8TZQNnpr4MichapdoiaQO6iz3AyioIe9AUr0
P1tGnMCV/zFlR7eZ5l7mzwTyU47B7a40kPKqR9uuY5bQo0hRxiagaJQibnl7wfxjE69mkttZbTy0
5lQBjzpoHMnn+cDavrqjflpu8bjEkiezDVkqqmmOWkG+oa2MZqj39G+bTGJpfX+4Yi0/7FV1RAXi
v/J//pkkbtqgAotx6WZIFwbDYyMe/50B7pRuerNTu0FE2D0o4Fo1bYFSU5IIf+Apv9RonJUsrgsW
WDEpzfQwHLvQTl6ZCKMISoHxHHsUOm1C/MU7eOovc4lUS2xw0csW0xka6XkqwrtCHm7aWP53/s4r
9MQxkk4BrhYITx/n3JXA/9GrVDUHNYkcbkSprDVaDLTtAbNAW7O0PJnKZBBgwfez5VUDyjQ51JxA
qX2jknwzkgl/o8bBgUMUTwne38bCTeWHWayR+3bCjgC9zXhvtfYcMlRFKUVmhDyJZaV3cTLULrgn
iqu06Eu4gjraqQlU2t9H7Js7aMS3rU1ZOUMEDeuj+t1JOoI62/tJKb1vhnBrvl3NrHVlNKFf7Uq9
30WfU2gp6AdJoWgTt4P3yxTyLWtF3IVNEySaM3ifLJu11Cbu6Ud2ZfigE/YjYgcRfsfL8Wi6VFhp
hEMqbL0huotnImFLOB3fq6YWbWJIY4HFMYWnLOy8SJM1Wwkbb391yGljP2SVYggQWS61iWhC9GVf
dAw8/SWu6Q5O9pUdSO+iMzGt1TpxsKBpoRhJKMRyW6nAOfuPvkz2IA7/7hTildkFOSrDRINzp4Nc
e+o0P7dNK73nfrEaCocMXRlNSSngJBqCGyko7BhRAyk/QXkaBw3LOI+aHqCea+yu1fl+KgkPIL6v
cxG4ZNVhnOrw5FHzMr2wa7KfngAanoo9z8bELAZEV6rP6HKGo+IL/v9A96fsAxqvomP0Y91oKiKP
8OWtFxH1ku5gy71tQFHqgLcbkoCWiqx09pNWu6cL1KWc6wAJJfCPLS6jkrAcaPkhSm2/UQ+xBCbo
bCVXxkKt1APUZJZuUT1pRmEL5dWcEhX0WyLp6+3JsxtZY1stCmSqkAmweltojlVg/xQynR4g5Rc8
xvfR1Ry5jY1yfuddicDLjuJld9AGLIxyCGcX8jutPVrl97ojkIGaRXYUr2axquJBzWVs2kpE+D0+
l+ngCBWR3Hgjtto5XHUOGjJkh+Kpwy3wTT9IdpZTegbJ0QfzewyCVcZS/VYr5L6jpua35ePQIhja
xEJdI6Jv8dVoXHnRbIushGIR9s7g+A6tvFX7ztBzQMbZuouPtW+64qN0ll3W0E+RPFP3XZ7jqBWr
KEFOonDnB91frtNz7qSo2TwOB/aIHiCWIAKjv1g0NM00DUtV+I63NAlyUEYBSPpz/DXwleNwhQax
OxOEUcmhcPQP+2fwtkf+MsdPZ1yniaWHOBG1CZQPymibteaGNfWYsB1jXszwWdQkEbSixf1CQaoq
VIXnQR9es/KjMlR2RT2UbZ8qF2PMhVa7rK96BDAjHmGE8m5uazseXvYnbftQuRjgkFfJLEMXdKxR
WtZHNEa+GvPXZLR8KzM9uTAPmvjYJvGXfaPUSnEIjNcrRQgFnGRNpr2UVXXVVSFYobXE3bdDzR77
HavZG0J97huWiJbKO3G4apt3Ra+XyeNisEBNBHg+VmfRPgjTXUEpe//lXLwY4EB2Bo+KmTdIi2bX
+a1yzcp4YifHc98TO4Yp4W1qujiwbfuyNK0eoBdF7V0hyeeyoeJJChMMDlhDQQErgNH8vC1lXn4z
3w/nzJYc1neLkngqMCdcjX+LbaWuTTQNN8LKuumG+2D4OCTEFqJMcIAwD3I8tS2mLZiPlnFjWpnd
i9/2PZmyweGAUIlaHsQYRlAK5wjiza0s3ORjYO+bITyAb2aD1pQgMSoq5ChxV65uMooun1p//ilW
xqN/NxgIvqz42mwgbdc607E4WpmrS+6AtBCtO8F24Z/H7K9NxL/FCmWTJ6GCuRNzP668eXgsJTxX
EjfNvyS7LmY4MBBzWe9k7CH3P/z2jloi3xr6aDO7D2wUdN3V4vtefFXD1MGNIlrQB/0d4cp2UtE0
hUNdiHCcC3653A9Ui+bm/K1sMKdZoWg0aBN7nincPABVP3KeoWznxjcrpQoyt+EOpVuibBgw+EfO
U0nKrh5l3GkPkqdDyEVPbOmhd1lElPgzpT62fWlf2eN2ldUoeq11Nep3YlvXbEa0LNltiUaFwRlM
Z77unPqRolPf3Moro9ySiRCFypIERrvpo666avIlpUS1KBPcimVmXoRVEWkQpZCdOBxuikSDWikl
Grkdna+Gwn7HyjOmpevMoipRxYO+Or/P0VzH6L5QxXFc/Px6eZ00m9W8xx6VN9rGkZVpbrcFhTlK
TZWguOuxuc7umay9ccheGYJ0NzS/weYeWJnjDuI8MkBJGSp4nwxVOxlve5QODf112RKFUdsrh31s
Gqqpy3x9ddeWeS4lmNExPyfFUZNuEooXhTDBtyTm0hhBBAqvGEb5ueiu9JqFrRQYMif+A3O1X+Pg
WxCzrOm6NNBQAvVpdn5qJ2uH1ps9xu1L5/w3z62VOW4jd1oegx4C2BuXB1U/WANxnafmjNuz4HqD
HljLXn6Wu2J4UaSbqSXYsCkT3J6VlXEZ2xSBEYqP7QTvWcU/eXd8x/G+mib2G1b7Ff3WpgzRXwRD
ybPefR6th/3vswBxb9W5TZkZ8pw0CQvu9AoUg40thqIjSd5QVXY+P8qkNNy2m5kSTgtZVjW+XUBq
igx61ngJNJ/Vs3rICts8GQdoV/4kBTXuB4GIkLaX6WKRi5HnMjUHWUwBrbpp18ltgtXKJ4oshrLC
R8nBNBfqzMrH+vpzPptXvYbuqGKK3f0F2943v0bDR8ei1Ru1CYE9V58Xe0BDQqy9y+UuFrjgeJAS
NQWRII4FyVfzD9N42h/Btstdvs/tfHXS5kkKcZpm0quW35T5VTyjo7w56EZiNyJFgU1NGAcEVWPi
AVhCykZAuj2HpFBGPfdtXsi1y4A4HBAVOa4jFWd3Uz7V4p0+3Ujql9g4Tflj393MlHwk4Wl8cJzq
LSSsRiBbmw5u1U5ujgaYXFwO+8u0XU2qSzrkMyxdtvinUkuIM1VjUQ+jk0TvwV11fNujN1RksDl/
K0McBmFNxjYocMHIu69lgxKEBkq2w1cxz+0OD4B5cCNb3v7gKJNccDB0TVdLCsY2ec2J6ZuPnuAz
Udl9M5u+txoZBz1TrgSW0SDkyZvvTf6qv4eA07RWBtg4V8fDrHeRaeWYOvWLcledynPuF1dDg6T/
/0K6vel5F2v8u2k/9GGQQfzVnWLhQct7t2hKf2kCKhQhpo1/OJ2sQBxElgRq3AES3afARJAaH+T7
5SFbDtGtBKI+7X21IqvRcbgUCJU8NwYqV+PZrk75ITzLpxnXzjeyahC4EA/f1GRyuNSjZykoIvjG
KLXnYgF7al491nVKJLy2KO/WLsK/p0rWXA/SCBfJrrtT/8wehkavPsl245tE7n8z5F7NIBvyyhsl
FKsWfYLMJFRC7HL2M0W0s8I1+tO/2lYaBxid1HWa3ABwW/1T0nxTKYIgAh34J9QJd10jVnHGguMQ
RMG533vGufN7Ah0YyPwRe62mi0MHVRgrK80t3MGWL4trqL3TQTBQkI6CTLJmUN7GAUUOnWgtytmU
HfQZbDq9n7j6fXPIbrPj9Pqzn+w9Cjhr1+MfWKPYBEM/mvFgtDmpqPgK3OXD6DH649BNP+47xXZq
4DKd/GPrgtbQ2BAQyopfmmvLG3+Eh/AG6mAn5bVzkoNxTyqxE5PKP7tGdZBUsoFUDvrz7oze1zzp
yAoIlPxgPbC3ruQQP1Jdc9spl9U4OeBoNTlOihwo3J+jpxhCo6ZbzE4GGibGdbu8701oZY8Pb6CO
N0ol4o3RyUFpC4P5TWG5jelMB0bTOj4U7wrZVyZ5ILEEozVSAEkTslvJVZ63rqET9wLilOFfXCd2
Fa5FAKMeHXPhrI1EjcR2wmM1Ci7ImKBQAe4GnT3fsdLy1q4dIbTrT5r/80pN7gBWsLADKPzTq1xH
sjmwFhZ0mD/JWXs9qrEzSIpvaM911d8WY2q3hvCUxuqB2HzUVuDwBbyjQldEmEzzRrJs1t50y4oQ
Ume8NzJX9bJzdqRVQKi9wD8gpibqIWsJdxXVnw/xVYiX5q5CsazkgLjeT6kKT2pJ+RfZuavroULL
AHY8KC3jFgUCjCgiOM6lPb0oDnuV3Z9ZwksNLiopl9mUFZ3108RH2fQNMu/DPrDjNHw+WumyJsab
NgrwfhY5s2QgipxbLFruWS5Jcsquj3v2ODgZlMXKIXECODkz2UGQnJ7LE6upCL131VRcNqDBwQjC
1XZpE5w/cvBRnx5C/ftiErEq4fcGF4oUxaI2RopMu1Ugnal9QSmeLavP+z5AGeGAJOoSS5lVxMO5
eTsudhCXthAT4ej2Y8hqsrhopFObSuwq5P/iF2zf+aA77U34A/jRoMUTZKrH7Ca/I0MEArL4x8W2
EJSpbsIMoVaFhvPpyIg3mEQpFWxtzyGofHXdEFFkyZ2aw2j1WdLixmco3aGVb6a4Oi0SkQv+Cx5d
rHDOXYnTImUTrIjQZGNHZfMRuylyfopAoo/qPY5xMccGvQq4lazWuzlHjnucFrQo4mImHq32XZ2r
+sUK5+O6UIpTGuSo0lia2mbRsSMZQkwE9eTccV4+NOWUq7X58ylJcRnZsvRBhfPpHmqGRGLq/uLv
l1Fx/m4llRinIx7qzRvzIfALt6xRZWq3EEMqDlH6H51cSomBckPunIR28oAiJcxloCVOVd2ZceIM
AXEPI4zwtGSxGFuCYCLlZaknCdRnsZdTpeF/yQ79mj6elWzI1EgvSsBFqJeRbWWGpwRQx5BCvAqb
jlknH8C09TRkkYcqTuLitH0mXmxzZ+JYtlbdphES75Zw6JrxZmzqiPIPyggHGJGap+M4ow55dGoJ
ob12zFzzpD71Xn3dQkYZD5zvSxddxsWhRyqNqjD32M5KmqMtULkKtd7ZR4y/pAMuNjjIGI2oCSPQ
ljmdy+SXWic8F8ef8ETx378xxv151F9sccARiEUJ8i48DjPeMAGxUjrb2XV41I6TrWpQN2aBGqjV
P8jgOV8O8hG3QmoZmS/s/QYOVdQayghihVvh4BkWihfYDS08RbUjuiy8kSgUY26xZ4+DFbVuQRoU
wl52HT0ZMDfY37UHkNT/TwQx1E7n4CQ0m7iEDHvhFuLihvNREFNveFeP2AX/FXaGr06ZpMUpbbaI
2OTum1h6CUKcfPxn3y+ZK+xMm8I9OoRtmy2ykOCuNH4ZkI5II7sRDnVHION2I9pqLDx0jGaiZC2W
R7qDLnQgnfPYYYx2LC2mPvaxXVmPb6pXPuUZBJ7wLZh5A0qQrFFxzoQ3YXzbyd7+DDLH2ptBDjyq
qW+ztmJJK1Y5l9giylJl8Ca091VyymLicrs9GlM1ZR2ahCAX+90npiSqhsEAOnao/AcztC0Er/vj
2XbtiwVuPPWSpVWpIpSKUd4hmL1jpvPBTCh9NcoMh4fNLGcKujzxPNS4k3bWe9/KiTsCNVccDE6F
GoyxiNLuZHkRlmMlftqfqe29c5kpDuJwOdQ1TbIQOOmf+vgsgr6ugThHRphhn/nTwS5mOGTL+1JI
hQUBUwJeNBtNo6dp1O7CHApP0fzJIkspqWFx2FbrWWXNOVZmLu77yS2Ur1oi28PwtD97f7nT/xoX
T+uQ14YR4n0YvanfjTdG4ciNfeE5sxc8ohQ31KWU8Aae0sEIlaZF2F665fi1yn+o2XsKH/TLcDiE
q+U5jkGxxG6kaDl7iYrXJXrZn7JtqLmY4Db/EhhVvbBksqBFdm0crOCblp8asbDL6MqIqZiFcDye
oiFY0nQyTdxuQICLahFpkG0TDRlR+FCGZCKLWh4OD7q+tZYpAOyovpjZyqf0iIuI03t5iQSrdDC/
geaDism2Y5TLfHIAISVhFSkZXOJnHSLipC+B29nxkwmZVOnzv1s8Di3COooMXWMDzDtX7l+15bUR
q6tWqQ5Zr4GTgkrmEvuYJ3DIgkJMUlYiqEyPSXmy4mMOZffp+/6wCBznuRu6rgp6RUcZVj2Lp1nP
7nBEfZk1yd83sz8Yg2dtEANBFFIIfbqpJtqVathRiYoC67oQiECSMsQFRF0c581ogKgsLzMnNRJf
MJdbNQMjm0bJT+9PnSFyiJEJgTVb7AicTTCJOXnny1QROTUaDjGQqAgU9Oag7D7VTskI4k4oNqOl
wG7j1ttfof0NbIjs76toVdez0ionHFPznN/JtflDUyPCBHFkGLxehFBVfTOV2LCyrz+wJvnpCO2F
r6pt+Z0/fqPuhdQC/R9pV9YcKc5sfxERIEDAK1tVeW+33dsL0duw74uAX3+P3HemaJkpfeN+8oMj
yJKUm1InT/Ld3SyJLejuGyoNUEbMuCrz61Gd3ZH9vLxv/1IQ+dsLgW9UkFIDFt+P8OrgOz2BccIr
QENvnFDs8T6jZwyUSrKhNbtHZWngf6SaZauGEOEbg2nGsORo60P5QLWG69pc3cur2t26swgRslCC
0RKjZpF7tYBKrcazllI3MyW3Csk6TMFWWTqUbbWg3jIYj6Ud6OTd5UXIvi8YqGXltcYK7JNBnsb0
RpFxLO+X3ixTN0HwqFHjBTW8UTBcj0HRqaIrhhOrWAQTNDNf8TAU8WW42uxJ++i4vb/KJTcChVzS
6Mo5s1I8fWv3Y8D76MqDdleARxy3cl+ec+0b7EaeoGktoMcGYGDcYO0Dr2wnvhM0AZ/kVuChSBZj
9w/sn/0UC3BjmetG6sBgk4U9kbH8YMRvanc8r0isv41KaanL2JiellRuVz4t9j1hkox/33jOyxD0
TllbnSR9C2Cb8nUa7lr7m5l+uKzaMhFCYLBp6xR5gWzENDH7sw3GPPO66vGykN0EcrNX/Lg26o1u
POqkBPYJzswDXpQtjFGL9Xe2toZ9ugSXhXFnfEG1CV/xRti6rF3Z84eGfg3muvLiLDC7D8Ogepfl
yHRMCArR2NkRIbiBNz3oPj807fPl78ucAhHiQTUpjpkpcJ3dp+JkX/UHJYhvqg+8YieforYffTZn
JHgEO7PzfjSgz22AB+QC5VXg8urn4Zrc56eqOPI3odh/Uzl+I1XwC1GFkVaRiauFRk/L7M4YMySd
7sK9/wWFEMtnlhKtrHZQo5vD6aYKy0N0tK4ysHIWnswpyHZRLKNpmdVHk/0C8+lO7AtIxX5QDEzq
PuhBdlV59l1286YWxPMW6oKTsONlIfWA4NQnV7lzmFLJm5rEQ4h1syiNlgi4aiAL1Csr8tX0Jm/8
y6ouMSVd8A/zqJWZxaOD3Q3uktXu20qom00SnIJRWLVeUWTzIONryhMlLmne/9kiBH9Qz3WqdE4J
A8pPcfahGiQdwLIYKo5/s3uQW+k5HFsb/JrHVnrrXeuv6ANtcCcmkjqG7FAEhzAPKAiTBVvWOIBU
X03Nm/QKzb6qSdFgIcKol2nQQMeSoB4L/9J8TBxPq2UudD8WnGUIZxJrLF8XFpV4fCi/WmF7AH2t
H/V+4RaA6HKIivOUftOfLmvCvsWcpQqOe4wmk9AY2VxNVW8y7rMychtZozPf/tde7SxEOB4VI6wZ
NWD2+QqaEVBorVloMgsjSo96+qw1bwrhZ3GCo9aNAkxuLRxbRjBQsxuvNS110WB7X2fabVrKULOS
LRRrggrt06zmwG1MIXzI7TmI2+rQjZN7+aT+Jcb+syyxGDgtUbb2kUa9tXjpuUpQ9jG/zJ5yGECp
LUNbyFYluOqkYUXSD6AMq9hHXQfPn3KzGN8uL2nfbM8rEhK6yplUI6vQsFT1ulf038pBchmS7png
rct+pRUwCBwn0H/Q/fWYojxXA9CcBcobE4TzcviWbrI52BKK3AA2+2XVu5g/0zr3vfr98pbtI1et
sxDBTdCuU7JssUq//KsCTra+Wq+b6/hE3eJuOXFglOxl9l98+Vmi4CJqFUUfa+Dgc1z4ppM1uLzg
qH6KXJ6YVD9lFQzpoQnuIhn0khY8W40155Qq1K/xquNkbaDSGPSCZRyaShXMq35f9aXqtn1duHlR
+Jd3WmYAghdpZtu0e80wPBZ/WvQH3fKpKQuT3Ij+3THi2vy7xkymbk8gVkHa7M8vw7KSsENvLQeQ
F4de8gx3eUEYo/G7sCXLxyTlFZTOeDTt41wmrm1LnJRMhuA16LrEdhohASPq7RJfKc132ny8fC4S
C7BVwWtMWTYYts4rHCDKMq40H+0Q/tK462EEjBo795wPkmVddlSoPv2+dYyZTRpZsOy1P6qoSNbg
lbq8KtnG8f9vfUfXdYaVwlGVRe8OyV1ulv4ySmpPMiGC76hnPtZzRIqRFTdj9EPTr8zs2+V17Bsv
+kwJxYQnXRMp/ypHyfsOaB9fvWqeSlAVq/ccEogQhTuFjOtL40b4yoA20oSDyajR9FGNxE9HM4QS
jh84o6F2zSs2THPz0wt5K+YEAqGlgjT2TVfCjXjh1KIMpNZLwV+22fWs+Fr2cZRRWu+q3kaEcGYE
fAKrDuYE3wbbujU0frE8Xz6yXa3YSBD8e4fHJFW1kAKqI2i+DhX3C9Xxsgz+Ky+dk+DSrcEBJnXE
vbbpT9p457SIV8OXNJe90Mt2S3DaXUka8OArpU/1p4LUCAufLi9k/9Z83i2xTwX5sp4ZI1xBcjJw
geUUJ4cS8KS5c7U7TCwFP0EUvA14vZEq+O7JJuZAhxbVyGAJhgdcDAe3KFwjxO8ImMtkD88SnRC7
VSa1bLs2Q811iG6n9qA694NsDrVMhODGTdohGKlIZFL7bur9dTml0+HyYclECN5Bo81URkttejNB
eZp6tv0Vbd2XZeyD5DZHw3/ExnP3dGqVsUM4srPefiS0nAPD0j7MSGuJvY5Hkoy63+skC/Uly9x4
ab+mY2R5kp/Bt+uChYnQ/Cqui26ebH591MMyKA+6FUZH7noL9N3YKJhWMpG7eOzzysUJTI4KNgCj
hymwYrwHO5trLyOYLdagrEmNcT/MzRYjbDUM37apL1kvkaxX2HZNyZR0JKjGdX53Q4L1uMZudfwF
AV6O/R8ahIjdX/q81CeG+JxaqleOKqYKrMhHWXh5WTKNFbw97buOdSuQsmQJKsVPpudCRtstccVU
cPcW8pgiG/AqnRQKeJrVbGkeU8uoe5e1zPqraFgua3rn3v2Cboq9RrShajFQGIRtJZrbrbHnlNZD
ZpnXM8C/HhlbnzayBlO+jktChVCQVCRdHYaS9GyXd7HJbuzcPq3gkJjLxa2m5OGPTk7sLlrVzFin
DqMfKCuegN47pbHxpTBl9OeSACc2FZmsrtq+xVbq8WOTHOxRFkElGij2EGmr3WhVnCJSV5+b7n3Z
faqmz3+2VYIGosUYzA01UprM+Zonp3kOSuX5sgiJkltCvkEzUCORCnZkjVYP6CbFpXVc4usJxSGk
10sscUeyYxGUbayKOFn47AArumfk2mSPl9cjS6tFKo+uZUPWdajYcoKFX7Td87UZqGF2XR3eRDB1
duy2kG0Ulj04tMMtDu+SV4CWHBjvBhwwwFeyKsm2vRpCxoihFBb4X41D8mCgcT+75/QKazAFupdd
FVJAnUQvRChqo8TqqNlQvR7lTmV8YPoj1X8yIlE/iRGJNHhGVJl61CInoJYZKmse6v1zOkg8jizz
EKvSVp41XWmtCBaH5qX1vHqJ9/z1S4a+kC1IiEsrq7IZA0ahEcOjsRyo81WZJcmaVMUFt0CsGRRP
FS5TyzvjSnE5S3SO9kz6iS9INpVOpgiCg5jSpKBagWfeufvkZE/GcDsCzRv9vKzgMimCW0iiZCh6
zvc10ymw2941WRlQIOdA+inJQyUnJFahAe5PZ9TZ0SykKwfTBAdF/cNk0iL0/opMSgno0jRThBJY
czdZXYJD0u4nX/OHHGj4HA3ltsvv+NaBswPEoSZR9f3FnaXyZHCTYxeJPs8OZ6Lr+iDK7sbk0cgk
pWJ+FK/ThbMInl9vRJAKo90rsN35bLmNCtfpAB+uMNXE+F5PP2l8G5Uyiu39rOgskTvHjcRIMfVW
M9FeME5dqKVTyNipL7/2RXHVZt+Iebqsi7I95P/fiDOKvo1KToSR0GDGyvryliRPl2X8iw2f1yT4
icGc20TtcCUgB94m19+mh/GTjXuqeiykrCj70eMsTHAYa0SNOYp5mGoObX2fvGkwmn3+vuAjHCNF
4W81qUen5mOVY5gesd9bFgkub5rsYAQngfFkuR2lwLyiBuPm7Ai+IXdmEvWWCBGBBYua2ax0YLe0
VH+qZHpWyLPW/fyjlYiIAkaZVZOJV5jnsBqPLH1eZZ0rEv8jIgiqDpTPGi/4ofx/3VS6rzXaF5bk
ILh+y5vy+fRFLMHQTWPirNAu3XpOlE/SHhyJ9opAgpF2ZmKV2CyWP7Tz9UDeXz4MiUPTuUZs7B0D
40DoOiHV4YNrOG2VfuBkKrJAKluGYPF2ovZDrujU08ZP3fQ85G+pWW+OQTTyuccoMH4MveU15XXR
efrbaAY2MgRDny29YW0LPBFvLG/C+tAESxi5sSfPO2QeUhesfczybKUz5T2VMwIon0TaXHOSpQEj
QaV1Q4nZizPNkkJTSBnzdp8gTr32rvBrzz7pjzPGK1gFb0z1Ks+RRQGJTohEv0vTdsr6d5JAPPAH
3fO2iOJO90CE4YO6X3aR4NH5QvQ2hARhSSZM/slQnuHKngbxl/RWPY2+7rETutx9QKEvG9f+I9RZ
ZcTZZ7adp2v7kpH4i8dH1GnHxKe+hRQIHeHvLF+CQJH4PXHsmW4bRTNkQKAsQ9L6fUVB6Bg3f7Ud
Zo9OUZlKknGZ3gjOo7DZgE435CbReD8WX9cv+hJLzuyVCGJYnASaUgr2HEecCUqcNTesAXRto4Kx
jPCBxeT2sjGT3Dv8phcvQiyqEko0oouvUSlZp76wBggY45CqYCKnUPxhPfZRFruTpUic7ivNF+Tx
/2+crpX11Mii2fbq7GOmf7H142W9e90mLQgQDqZeU7KY9jh52nsw7z4aHrfo3DPfrU+ZP7v0R4+5
kzNg+J3LKjzPOw9Mxqv9ShWFnyB4/CgBB0yM0QieUj8NtqsR1bVLr5Zh1F7jDgQ5gud3rGrskxJ7
qR7WkAOils/oK+79xedMUsZd27xFIx3DsAyT2g5Gx/1+eLpeRxYmB00es6bbbkg/9WVyjY5WyWVm
d//OYsSbWm6wCMzkow3qrxqPOJrn0Ot2uC6cn5d1ZX8DN4KEMk5vjRVgSGA6T05rqPvtwbybH9Gq
+ALCo3eKxEXt6v5GnOCDGVBQydpw1QTKvCr+AlLp8oJ2jXkjQP/9fJpZr1sN3X1eb9eNS/vFZbP9
2LCHbujvmqT7Q3GCLTuM6Wlvsclr+vG42qmfM+MZJeXZ1SuEU72fJQJ3PeJmfYJtz51dqhVNbY/V
uVvkz2oDLlUm0b7XD5jcrDZSBPNt07piJtiHPeMdC8xwPeqWaz/N3QsTVodJBsWtfWdb4eWzk61N
MOaJOCytudMYom8OCv9jBRKssfuvyaKwNiGRa5aua5KCq2B7YvmhGH52iWy0u0zNBS8ByH61Dmo/
eV1UPlRsvc7H9XR5sy6L0ERYEMZTkZQwhMYJl88lNUNaOhIw0GVb0kQw0KQnSqupzPaKCgOw9Jy+
q9qSuNakHi26/EjmUeIdXie+v52NJnYO4lWhHtg42F7814zBvuOBx62Bz5wz/4cegctOVhNBQpY2
U3U2pskDtb875/f12rlOeWVXkn2UHZXgJJQ4o5rWYh/5hI5Ot91OBp59aah6lcP8Y7Ca2EA4FfOo
OgRL0ejRPhhB/C4HMnj2SONO3oo5JC4GknqpX3iyZurXWa5wZoKvSLXEKQ0Duk6Q2H6PDnx2Xxw4
uIgF5kHHKLPlKCN4vuwoNLGzsFjnOdNoank0Tg5KGeZaH6qFhI1fqoyCo0irhCqLiYUtV7OPwX3h
8K05qt+Zb4fLsfvvtJgv+2g5ODyDIL0QvJ+VtQUpbIgbfD75BPTEFSAjCMS4DzXPuJ88/3cHAoCf
blBToybAIb9HSrVjYFisK9tb9RJMFb1Xypa05z+2EgTNWDMMR2ZNAr0HwVxqF/7KmmDqG98mkIjG
ycsLkokTNpCVFolpggVp0zWbS7fJetehjavmyEJlqEyeF4kGt12boBz2MBd6ava2l6q30QHUlCGu
zt0pu0NxG4NqLq9sT9+3woRwQslcK7OJbLCg32o8DETMrWQ0sPsy0LdAMBvb0BwhcQKNRJQaDhIn
vH5+prnhjwrcYcq0NwR5gCP/kSM4w6xNlnKNYgcJmhO0nRc1ih/Lplzsq8JZiKDbILPPUxo7NnS6
dg39moxZWBh3mE3vdrK+jz3vvl2QoOUYak2yTMOYNIV+Y9Uzk8E9dv3QVoCg12k89EWb4WS67+t3
XntK0EtrtD5v+JA3zsmWIyi2ydTI6BRktPbwWKzf0uzzZV2WLkdQ5qKiSrx2qwWY2uSrQeEnISLV
1RzUYRzKXqn3pWlwcIah2wiBgrQsMcvKKC0wyD0rI9hY+O7lXoSWw4fYk1vq7u6dxYkl9GZOdTWt
uRX1fpwBQCvJkF7ezl75nY0A4b7WplPRzgM0m63gZLKc9qi0qxc3WRB12Xv8/Woi0ajAAlix6B2l
5cHo6ysgk0q3VsC6aaBZqMuDcl7Bhdxf9RZYJ+bCM9tGEj5lOyHc9Nq6UKY0RzLvtKd1Cpf+dFmP
ZN8X/FXfD5RMK/yImh+N8d2aSe5Au/5ws9Fc/qZKsy5kWCYN14Q5Hq6tJH3M2jGwhvnb5WW8fqBH
2Lc1U+VOV4N+CtY9oxUx1y2sw4rRolpBPdE4hnKhjycr6Uzb3ev+Vppg3Zk55CMD+xqMjwU8yXDu
KOZJUjfhbMonQ3LXkq5OMD8DswT1uYA9YAZCdGhC5VH9vCber7c+80myl1ynXhvH33upi3citnRo
U+P6r74b/OFUgPETKKje/8VkXjDJXVyyOl28INGJjREtUTxxWsdf9dXVE9+oQit3rWdj9QevBNhX
ioHY18zzKgXLiqy170pAmD3O7sNZEFuvbN3paPjTFfMpKH5a1U0/SvZ2397OUgV7cyKS1yAesz3y
rnrKr1uQcTfH/AYgHLDh835N2TwLmUDBAFHFUVlW6JZXk3daHWR1IFmRTFuEJKEyVrXSU1g471ni
nH3TtRX8mjgeh7rEXe1ek86Wh8Hcv/sTa1KKZCa42urvB3/1G/Rt50ESjrG/fOKxjx2zwb+8Qpmi
CK5FzQpbm3SkjQnGqtuz5k1rYMp4kF8zIP7mwHRVcCk9Seq8a3FOeecW6De8qR5eVBIPZCBcxBvs
0fhUBcpJlfgWmX4IroWMERvHHMbXkQ8aUn1TNo5NIkCcklfnY01JgTt1mh/J9M5cJGUBfuIXvNWL
d9lEmLKzQa+v4XjG8asaX8X55ILxjPaSQPYvKdA/lvvy/40cu4ox7c9GhCGLx0kQpqN9swJBlxyL
qySQUgZIzOolBG3E9WrLwz70IUldtEFFhzJYP6Luwas4CZgE8YT5R2r+YnkbgSjG52Nbot+60r/b
1MXoG1cKKdg1JaJhbpVuOlQVH/rjlGbpgkK5l1TqtZ0bg+usqlv3bwuYG0GC17PXPqYlg1LUOejs
yyC5j8IsPzLfhJN921ltpAku0ErrQu/51cK4HXxOydF9HGKM8+EgAP1ze3zDQemEgBHM1jRNbPiP
mhKvXuZqe6b2QyMuOh+8Ssa+yH3aK6PayBC9UR8pxVrCaOup8ChGs+XlF7u/zswgkRIY7Gr6Rpbg
gfI4r8y0wFWpuOluptN6JKfsw+oRHy22vjSA7FYcDGLi5sxfKsUH87UuVTY4sCvWeM3JCDIkiqBy
U8P/RTP4T3+1jRthQo6xYlwRy+oFpZuO9r4ZYzw3B+v0XzsMI62r0vD7Vr2eyvwtKrKRK2YZpj5k
TYwtNe37VLlT0ZNT/2ccNg9YGxmCiVVRispXBhmD/lceYcCqJNTvxo3N9wWjinu1qbQS31fM4Xoy
1fcgd5NcA7kWXzoeIZlgaLXOyQAtL7OP1fgJWuE6831sfWfdwVRS97LdyhYk5BEsI1M8AiHidWrn
JglxNf39ZQm7VrvZMsFqlzlaUoMfe6Q/Dd370So93frSkPhUDzJ2wt3Hre35C2abghwztyl8OTkA
npq62uSuTy0wqlDqmzQ5EF8Fcfh/bgP9XetE4jhrsiw8SSJ/LpWgGO4aJZhHCRpt/z5y3kaRN65o
bN2w+gYV0Dx8eQUIFFyPQzXkRXgZnkZyZqbgInADSSJn5ds4fiuMk1nFbqx4+XBjDuFl7djPYDbr
ErxCglElSsvvdUMegkow4LwnNRipQRSC05K/L0gUXhxx1yegg7VrqKO1PBjZd0VGRSM9KMFFFPWs
G9UE+81OfDLydOxD5ncucStPNk5athbBVaCa2zipiTQZ+LslOabqCmqQpmlnKdxJ3XVKVNXA90cN
Kg6u7o08syMV91Jw4iGViMCAbh44C7+sHL5/l4KE/5ckZuZVvGYT47aExqMbchUfm3tOdMK+J3fW
1f8SDqUShbLbmIFYxR6g7Br4JI6/hnwqgeUVJaCfPsbMvoVL7MVjnFcpGFgBHjtrZJA5Ks1jNbVB
U6g3yA4k4Wr3GrLZTMG4JqfN2LAir9A7xx/JZ5vFXgHinUlWuNgPWuf1cE3d5OmmY7VJwZ9bDfWg
gmkFnTv9I13xQommBxUg1MteYzdl36xLsDHLqBJb7yBunVpXWXJ3HXK3biWR619803lVgn2hRa1S
E/4OHxW+Ho5Qe1P1jPv8iSNDi9tVBi14PShFUAshGtuOnjA1xrrG/kZbr5PYOmSscKlz7ZCbpPAt
5werJTqy7+vPixTic9avGHYMthPgGRxvnAq3nj62M7gI85tISoa7n+iehQnxuej+TnRz5vMrUHRq
MxB3zMF0B2jyn2mJyKyZtXapFRS7mZKDVl81ZjjImmklivhS0t/ovd6PVl3wfCMGpf04GvfMwVP8
InsUl2niCyxwI8ee57gmHYfP+KQD50D9brjOHXcG+RM52pn3n9mffldEIjiOVQVApFpxnUvSm5lg
FKEGtZCNzZFtnuA0tILMZrYiqIzdBweNwanyDDIPSYK7XxY/+wrxLdxhsUlIo9regjLWhyXoUVON
/C7z1ndTsH6QvxP9Swbwj5ITwW1E5rDMqol1TWF9x3U8BQ/J/0ZAIl2d4DE009Ex5B0uagq175yL
IvqxLj7HhVAgGfTBp5LSnFSi4C90AvBkMSJh68LyA5eIbPfdcDUEQKEcHP9NpcDN8QkegzQFJg5q
WKDen4bxp4Uhz5djiSRGis96RVfVPaU1HhZojOJ+tLh6jUIJ7Zyw0GWJtWz3xBYZNV+rZm5x30pu
nPf8TSjCAAlUGT7wKdzyF9/9Cu55+8R+GQa+sGnO4AOZ19zYt/lHHfOqgQW9JQ90gJbMAfHJtTSL
k22q4D9UvSrSPOL+KhwTj16BkOKZnNiDfpiv7Hvb1YPlOHyWDdmVOBSxpWYqJ/RxOFDNGBfmzitT
1bVSmf7z1Oz1/Rwj7lW87OFNT7C4uC3U0VF5bTqcvvOVwb4zmMCv64rqSILYS+vCK3kmAUWGhsIQ
Lnm/p1ZOXNoouiI+q0XboM0yNhOvWlineaBs6wCHxqTC+ThkqvW10AugIGYnBs9I1FrNZ30su5su
pkPlGq2VP64JtdOjjlT+Y9Sva+JrPceaEjOZ3lcxWr7dMZ00pFRl4RwBt+0fa9tYvuc6Qy7MlsYO
xggFPmKaauzWGshO3ERTK8vripx8BlWynbsKU9qjOZbLKQOa8LqtLd0KWky2V8M208b+fe5Y2e1S
Got2Uoo8MlxWUhpOUzTLuAz2ywGAk5o6qkIcD/X73imxDrQLxmZ7s+YvmAICtHwSGk/aFQ3tGx0X
mCJQHmRd7fyjrw5sI1RITqu4oTrmLDperh1bcqNPkoRtV8s33xfCS2qylA1FjjJyStzaSYAXCutG
8oAhEyJoHR6u+2RiGqAi5jVN7yqUqaVVz92N2mi2EEk0pLZLZAKJrOKaB+6pQwx4tW+4UxB7yKa+
TVagSMYr7YIp7Y1MIZzo6gqL5uhn9YqzKDgfexYMvdeh1RyIyrD0DRXckHMeOJ+JrHFiPzE4Cxfr
RDYpZnXlLw3sBXWouXFg3pmH7Ngc/nO3L0/gNqKESy2JYwdpKFwhxj15aGT2y+mwSFs0dtP5jRTh
GmuNmuroHLxWd4D0Apoa5J4xhyTkjKT/nRdSWJMQVKphxgtOtU4AOBhXelh/mY7TFe90WX9WnsyK
9yP1Zm2C71hnI+ocAzuoHor016yn0LyzEyTd0JNw+fjfiTaF9QmOQ6n0aCAUKFH9fXGqnvhLK8ZL
eUoDxMjgKVLEiMT+TMGRjEsZVZ2ByFKtoaE/EPvpcmYl3ULBiVRTXSoGAaBpClEK88EH2bs2KMY5
zFY5xWhzlgCTdtOOzZkJHkUdJ50MFQwM7tGtqO0rOaLdrdLJ2Bakpiz4EWrYWhr1yPGNQ3nHZxHz
9sYMk6mZ+zZNtDnEzUYWQEX0MEiFMCp1wmVM00AFjvGYzZMTcmSdBgIloOflj4e73n8jUdjHSFuU
xVggkfWPEygexq9aHV5WDpkIYQMVptX2aFnAvYJhLrru4ltWvyWGnVchUvU5jl0tVo5AvNr3VAnq
+HGe/cur2L+Yb2QIfpZiFLba1MgwONCEA3YyDH791QW6XEvLANzDvUotNtIEf9tmht4rCs9nwuiQ
fOfj5FW8S3KIl3pUGpc8Xl7erofYyBM8blY1xRQrBnJd6xixT0RGYbP/fYsYpg1CEVW8m8damTtk
MODRk9XXtNE1NFlNTSZCcHJNnTRpNUHPRgbu1rr6KzEzGTpdJkPwc6Wi0rGpYS5xr7torHFVWank
X/TsvFOCRdrMiOdYN9F1hLbx6nOZuyXaZ8rTeIpRc3VlFzjZigTrZNVCUjUuHC9rnhYndqNFlojt
q/I/CxKv3ZVZNHFHCEe62e+qH024XivoiQDfT+1GHxVf5kV3Q4N9licYapVhzg7tkNDmA0qcczgv
GRCz1CWD9LFEtjTBSoERnnXUSOATrvhL3Qw2QoyA81Ah8eaDcjJ/UCneTSZSMFSnyXIAUGGolPpc
JkYyBaBEzkdvfEENJrcyNun9CLjZUK5Cm5JkXUykjXKTw01fJqIfVN0trn9Nh04y/7Ij2q+Mb6QJ
uRHIbzvdNOEpOP/ZdEqvmiO/cOehLHGWaL4u+ItpUlQ84GEnrS7/AabpK1IXbwp9Z1UU3IWplQbL
c9jy2D+y5EeePVaGZL9kqxDcBR/yWjkmhqtrQ19Wt6DLHoKhokskSbj2U7zNZVQQhCY71o22zjub
Jr+9Y7fRCe8VLglVn17HUivezRo24kS/BN5KbbHhNaKkZ8c4Bgfugid/QEoWeryscrtbeBYlUmdM
dTItdWIjQWHvreS+7SVHxH/q61h+1gJhKTOmPLXdgliuo5k5XTwamZjN5Rk2SBdAK5ytXqrLWpr3
j+tsRuKi2nGpYtJAKGBNJ80Fc/opfm6zYAyzOztM7032phzsn1WKyCZwJbNCK5CD2fGptE5J6cbS
ZzqJ8xPJPzpjtFv1JVtNT5iJwJ2fp2CJCa70/H0ke5YlYpKzE9k/WN6AxFJHO9qCykUVglHlgCkc
B9mNVxKzRNIPG6W/2GLIXZLlPabuedF0N0dfEO4va/q+UaFFAc0KKt73xdAYG7XTj9yomocl+mCY
fyWKxJi4S3ul7M5ZhBASaUlSPO1wf5TiYqa7uMe7cfw1p4Et7brg37okS4iFY6M4XZQg0vfBDDQ2
71i17gBYPtSh4huPl/duPzHbrIy7kU0YpHM+zhFR0UsSTjecz8f22YNyyxNyO1D/VJoQBqO5WyuD
wd1mJz1U3PId73gyD1rQvJPDmva9xWZtQiwkypypvQLFGKru3ZI4Puikbkatv0ni9bk3yQJiN3Ic
22MxT65R159jXZWg4WS6KcTKpLWYbUYFKsx4/qk7lza+anyRnOGuA9msUwhiuQEOqzSGxjBv9glo
SFcDM1qboCpfJgcUs5u3hz+UKbj/bkGS2Nq540VfePNMexv532dPTV1eRIiltZ79BOq8RpGf2CZp
0TQcYso7SzigtTku4UtDicTUZRYhUhRPkzY4UQSLGHz0XjxrLgq7h9mrvvLealXGLS3xLCJf8YTB
AkqN/kAvmZ0E7sVM3X6mDyBd/9jjkQZULz8lJ7db9DwnBmLboT2ZYz9psAoCrqn6indsUvRys5P8
KVmSg4iXJFUp7DlKEK4X82MbHRyZde2Xw89rEZ8js4laE2EIz+wK/JN/pcf8ZT0IBZ+NUzS6GhrU
s8COPBmwfzeCbgQLAUHP87ZoEHe86HY4adfAGB5omF29CcewESPEgsi0RnvlJaB07XIvb+z7osLj
mGET77JWSE5KzHMyRsdSGyCI1A9o1qxNib+QfV/Yr6ycamuu4PhZZ1YeJvNWV2q55pJbuUyKsF3G
0Kr6mCDhMOYCU6O7ozYRiYh9uN35SMSkZoxzJPARbj8Iz6mrBt19fZiQxbt4CPRjr33f/FSeLh/O
fhD55xnQEKKmQfROIQPqM9FymnNv4vV8/eOfyRBipWrVoD3lzciOc8swGJ29r9/U8OyoKANj+/Cg
KfaTkjgdCptfSYwDB15MRyfoFn/0NY8zYs0yErjdo8LAbY2iN8ZCYwz3vZvcZjBHvZ8ygBUw5tIA
8BOTsb38NvnWoz994kmHtN9nL+N1EIUomDIwW0vsxRmWnowKfyEDd/9p6Im7LpXLoq+d+f7yce3m
NltJ3BQ2axvNpizzCrCgX+WLLIyetLvZ49CE5mAHg6wOuRsWtwIFJVzUntYmRwUNnya/eChxTTFB
QYfHEDDRlWjQvbzAPVPeihP0UccU2S5qsZOF9T0jn6c8uPx9nhOJWfb2+4JuTBglVZoReGFKmiE8
3fXRD2ZOGIlxZal/WbKpzHsWvJUmZGhZzkY6cqiYMlyp9ofGui4iSW4tUz0hIbOKbKEYHYQ3D0zV
MX1TT70Cj4xa4V7euN3C2WYt4h18KIeh0tDhgcsjBwCVh++93546b3Fl/ZsSHRCDUkLrplgzPPB1
JP68zNONk8viuEyEEJdy1tq06hleSVUzQJcHcy0tk22Z5GjE63atr4bOLwJeRajXa+OJxR+HJb3H
i5nscHbWgzF8KtWJ4zigCBC0gGQt+obBleIp1+b7DOUYL8er9lq64/dIc9dgODiZ+4bmua1QMTc3
1MhelRE9CWX/LWn8qUzdSdp9uGNCvwkRbvm91dVOFuF1mXlauMKTp49mWODlcnkwD/EP1Kd/1t8k
qs5PX3ASv8kUtAPVn9xqX4gW8F5V+cV9eWs/ceKj5NjdztIiseTwxBlIbeLQSO+BFQTmLP9ousaV
E4JZ2QKrttv7GpB9HHYmo0LaCyW/rZL/rE0o0SvDMLoSBs2LaqQFqiO+NXzlln7nDSz0kcnuPLKj
5P/fCOwqu+gXTp2aYUD9UoMOCZThSSFDusm2UwghLauVaWiglsUNZ3PJg9rTM++FXrTANbXzRj5X
SqIyO7er3zZTiCsN0eqOptzTH1+GWty2/hRgtsCh8mRtW/9H2pf1xo0zXf8iAaJ23mppqdvt3YmT
3AhJJtG+7/r136Hn/cYyrWk+41xMMIABVZMsVhVrOWevPeyNLM6rTN1YFEkFH7kADh+9ikdWvgVt
+FFHN19pgNJAsRdb5Jn3wqo3YjkbU3VNHrYzbqJ0RaOXNnjUh/zy2TTgB2Q2YXpYvwq2VXATef6Y
LOotIjEEssUvj/ohOY22cc6OqlMcAD/mXZYm0E+LMzXFgAGyoUSTlTU3v8Nx0c7LrGFkd1ZEJK0C
FeUJZArJkPqFNXyUyYPZXUWtoL7BtO2CAeP5YlRgnOhrzjxoNNgLoIWa9DxpQAPt7b50/2zXODMC
epWyjlM0U5Vzp2GkC/3qZqesfpOFogrUjkPdaiDPHBOpZoqmZwBWTEv1KU6plxqoKFtJ7dAh8v9s
WbwVmfM8ymJcaCW6VvP7TIvsZBY9KkXqzVsN0wDhtwyNY9mt1e2cOLYZLQlF0hd9GIJhTJF+c3aj
B6NPBEgHy6nL2yH8RehNXzz82a5xNmJeqzgpU/S6WeEdVYOwvjdE04MiO8QDEU/6ULcK64XE7MCh
vstO/XN0rXv5Z3rCEMvBeohElQaRq6ScZSB0qcM2mdE2dW2Zzkux5qDdhQqmqv7muBeNKwguMGWK
s3GVxlLNujJA+8IwdDLtnubXhvozxG2OWvLfc0DbW8XD7K1sZiY3oRZ5P9madD+T4LJSiBbDWQgl
JHqWMehZtLHMzTMh5yzL7THTMHJEBYsR6Dhlf99sHMlyXZ6ZZY3k+0kC5c5PORPo+N6T+M2GcaZB
nZVWfzENnacCoDrymjHQPdPX0f5rmfayCCwsuzQXrDmfP8lBOKqTDk+8stFVZ6h/9ITeqZgqaYBG
XICjcgHWU2wS+/KxCbWesxdxVvRJ3jAT6Cc3DMlccuD8r4nD+pwjVzRkIrDulLMdiZlE1VBDD/VS
n9wiaoD0F/5QsmL2O3Ehg92gf99UhQfmMptarWf2rigTu/re3SQnyx0xMzva6m8GfWT9mWYqPDKX
ogyllFG2PNLc1/1TW9XPFhUFh+wuXVoWZziyOko1AkJVhy43aI7NNMFd3r9fmgykeVOhGFB4e78U
wIpNZEUMXy83Mz1q62xT07useCIZnN51kakZPdozkPi+ScLfa3/Whl+XReyaJFAraBZgFwD7wula
DdQStNTHeIqonb1kx4kCuaT5EoIgXRWFlbt6/SqLj2HVuNLaCYMyTqZqdlxc99ajFZ9FRff927oR
w/moEUdmdQy1bzipCFpPDLevcGpgHKHxO7xKDqLWtH1HvJHI6RpYB9JoWfECib6P7stInaMcu8n+
uTpsqE5JHVEDw65mbCRyif5IAqoSZsORSU6OBPaoPfdEULndqy1Z8kYG562qXrdWAIJCxjf6iClm
xlUxXqHtLkFfhnlKvwMpEGwweER+RO03gtniN65r0CY5zwukJtvel9MrC/9ah8tqLzwyznVRGU0G
lgolmU4F8ZPuBapvDJqfraehAe+AwSLXeLgsdNckbdbFmQxgm2jN0OLQMAp8WHVyVQyzYOuEys+Z
DGKg77Ps8TJY0LuouulBcqY7IDt7LC0e+0KCIqZo78zsZk2c/UgSOoBoEEpCbjU/CjofZtBZbmcH
qTaMPAgv9663epXHx7yKZPRR07WA/7glIBWJTqCYfCyOjEa9C0SOWLSbfLir0ak0Ig3S0shj4Cbr
Vf4jkewVUyuKnR3Cmw95rc3yOEuSDq3cZAYAeEfzR0N+GeXxsgoK7AYf4ipaNleRhPSoolxpw1PV
e1T5WLi0WQRnOOKWSmPIgEUbr8ltphSS87OO0e1MvPg02CI0StGiOHuh9Ea4VibsBaHxMVGRKyyH
m4iIbO5+uLtZF28zVLSTgt+bvbcWT3XRFtHY2Vk+EA8cVU9U9CYWmAs+2l11OjSxUbBtjAgYYlXM
PlLHaFzTJ0Bc+F/mRvYzapsl8uYjK82xxxSLoz92n1cg67OubtCPDYfqJbM1PRsP6+NlnRQ5Gj7e
VeesydIQ4XXvyg5DnY689oqCojToA/l2AUJS61erS0unEvm4y6qj8cEvSZspLlJEcfqt+kU/kCC6
nu9H5xzest7k7mqyRQhkgi3GVOtb71ZTszIihChoAUOiwy5LO3Ql1e+96ikFUe5wRe70HskW+/Iu
72uTZliYbAKcC19DL8I8A7QW+odaKwjVu0JEGif6Pnc54jIb5IQRkmTkqTTuDdHEFnMk7x3N6+/n
nGdYGclsSIix5BaAd/OjIT2oyX0YfZqae0PxJoDIXN6wfdV4FchdhZzMqLopLIxsHzrlajI/6R+Y
oUKE9SqCc55KI+fjJEMVwln3gLlvaz2mBDPRSv7FcP0jh59bbUApICkr3hHWdY7kMQksl3zLYI0B
+OkI7dYO1tR2VTzSWV+VeROxzMOCIU89mIPkaJ56X9zfyFTqgkrwKGdyMgCnwEKskykVIGaP1MKw
RHW7WqK7I9xALtyWO7B/LCEek+OBMXElXujGz2wDGS2uECqbWYD367JAvGZaFGicnKqPWT8bJZOm
+ephua7gPuGkiyOrRmmyc1nN/yUSfpXG6XmVqGUTTlDC4aTdr18YYUbhg5OrtfvfrL/wQ+jRUJBX
iZzaq1IyjQmDZcJIlKt14Se8S0WGXbCHPHZQpfSxrjB+EwDoYzjdL1D3KhfA3AK6/fABoKLtgngU
Ia2mq560LOhWe8vvmza+k0oz9UxLNHO/b2X/2ToeR2g2uqLOI7jKKftM+rNcP1/Whn2j9/p9TtH7
qbLWBobEqcLnHO07CwAX8y+XZexb8lcZbI2b512XzZMVhzh+zccMQ2ChdVD7H1oH9/o03pwKFxZK
BMlJOmAt8yF7AICJHx6Gc4+MXemIFEB0LJzz6+QklEtWUCjTb4Z6VwvnPvafPa97xpkEs8hleZRh
wfXH0U0Chp6PmjheWUC0lYNQWMXdkwfuJoJgwbJknQdJGaJSacY6D4H/wrgb1wAdFBFQw9k7EiVx
4fqYXvEmbyuPM0KjpkWpnGXwRoGB3jiC9u3lrnNXh1H2hI5oVH/Pc2zFcRYo6eMpI7A8TghD4Whr
pzpmLS9u2GczcFF6USVesJ185mtZ466s0LzjyLVjoVs88owj4HsGl0EwRu4qgBXfU8fN8vj6LVUL
vcsnjNDMmn63ktsxzwQVtN3LtRXBVry5xG1TSoVekRCPE+00wWOEAf0/jKxU4KHY2V/QDb6GCyga
EhpjgvKPtI4ny1L+Knt6E8Wq6VPQx9s06jR3ztePvMW3S+TsVCk1cl3Ldeis4GZpb6fx82U7uOt5
twI4A9V0uZqC5y506p8Jg9PD5NPBOFIQR3xTDgyiEJiP9mWZ7zRDk1XDkHVdx3vYMExOZIK2hXhY
i95ZMFqajg+yIuqmEUngTGE06VGP7qzeodbRAkiEiIdQ9H3OElqkK4upjAYHDzc/V2LdXsZlFGzT
OzfIbRNnjvqoLTU9XEES0h10y3Jb6mm6iJ1PJIQzQpi5I01TDr1jyg+YfpTTA1UFhuB94PqyELAz
E5PBXfGdd3VRlsSINfQ9vBA6leiOUR8aVzmwyo7oNb1/NK/C2N83NkFN9Ri8HRHKZPPTGtauNmn+
ZfXd37JXCZz6hkM99JlOZ6eU6vYQSalpR8UUnrOKWgIVeI+8xm0dp8gqgHH0REs6vNPhcN3ofj0C
2/h6+GqcdV92MVVhHVJfyOXyzhNyYjn9Xo01M1C3AuPJYQRPTuZZd9YZ1UbQkst27otcxfsU54s8
E7SGsAaqxiMDVwkSgqE+tAAmyJ8UWCDtrpts+Wj6yBhfA4FN+LxhruGNPX8r8WXSaaMmhaGOuWmV
PZiAZoYrAwg90xu+rF6B0FzkPN6nWzhpXLolbFdaEAw5Yz+zmxeuSPRqNdd9wNru9U+sWUsEvvAv
t+6fPX35+2aFajtWlUGYhT2Oxwb1NBvkNbfqSUX6s3oWIVbvX7tXaVzMPlHQXYMetQeFtx9bDCmu
F3jg3WtnypahGhosCR8Nlo0BamOzHZymvFrbk1Z+NUzBnPH+OW1kcCZ3lgEjImk4p/Xn6LIae/4c
HkyH5f9UL3MlIH7awoGMd3EgU46NUM4Ea8W0Ni3YQ5y+cfVHluFPcdGT6+WWevS7YS/u8thimuCy
FRNI5aPBfgR9KTI+nTMQfX2MUrOyx0majoR0rRv3mvlnx8eHg1FUzloKmgCnWINeAdnGwyxijtzV
wdeN5Pv4xpVKS5lDBFCBnLrJHAsRzeVdEyghHwaazZBTPQLP9VLXB2AUHjS5d4giCQ5n//JulsJ5
MaPMB20Nzc6Zcpc1ODXX+o1mW8RmiX42WnJ5WaKdY8ve2Ao5hUnWcizLpMd6Ddop+LPvc24MrGDl
avYr0DSBNxU/o4FE5CjfpVreXiKL81jaYjUrSWnnVEsSoBv32IaGXeckUKNmtsdiuqlTwyNm+Klv
MR87aavAdog0gzMdOTVbNZrxA6QOLf664mRI0i1fLu/jfjwAK0sZ0RDg7bmD0uUxTsKh69GiGI92
8X12DYcE1EQfrnlP8JK0kVs46KktdGG7DnMjmTvCfgRCp6I3QIBt0VPNAGmWO+jj8mUE+CvaGQQa
uR8SbORxBzq2o9nLbdhi0sBAlPU3QMI3DDdXNsKQkziRu3+Ar1vLHWA9zY08Z0DeltLDABqJFUzE
gkZgkQjO0lOa5YpVwUBFrWlP5EtVq+jcEYSn/2I7TBOhITUsFL7fXuaaVrNV0gGaGAze4hU4qhYl
LOVQetFBhIW5v6RXYZyhIspkVdlYw++n9VUjd4ewNm6IFv91WfH3DdSrGPYzNgYq7HRAxrYJxEBC
ezuLINhF3+e0O+n7CI1aFR6MzdNoPpba45/9fk6bDdWMpylvgBEa3o7pI6kEdVrR7+eUVyoBM6Ml
8QBCksaeo8yfrVmQzRaJ4JQ3Rtl+jem4OHqkAUGBeih4CGKE/fiLEs2kGkr+lG8pN+ouNDAGg6Dk
ZDJga8YT7+XPo1P//rt5ZLDXvy6fzL6hgTyia0hK4NK8Va2+jeOp1PIeM5z9mXV9Vw6qzd7qs7Zv
+lXUp7V7YTbiOE2LZU0COmfVOQSDIZFqh1VQ0t+X1ySSwWkbELXmoS4i4Kc217EWpPL1IIxamRV5
94CilooJW5UCDIh70kgrQXbPetk2xkZPAmTf/kqQC9aAazr9yJ4vL+l9ngoO3pSBsq+qlqlrPH4l
Rdm4XKS+RdP3fAD89FV8KH+UQMyMgwK80PGvD3m8rUTuTjVJFZNMLmcohvmFdVoYYCKJD/3pb5Du
MRHlSfZimK1A7obJhmnOQ4/5kJoCX51hggPqlI1Jp+gXFFULdvV+I40HtpSKMp+MGm1F2efymP/F
7loflAGbXg5HWwwHyn49rzBbeZzCjODjbGoTCoPxFLuuTk100zTHSfXzeLLbbnGVQcRLtq80KGGi
NVbVYVA4VzhQU8ryFGZd80eMQ56TAMFt0NvWY/9ZRRGm/iR8du/dC3MjkpnRjafqdNAMSLk0IZXB
7kUCjtPwDOZdMBuwOu34VXAvRPI486X2cbVOAzyj4qdPbCbLvJEB337PXqy1v4K7wRNI3IsEtyvk
LFi1zhk8MV6O6uP4s7iZQPSL/jdGN/+/lDX33M5WGmfLqqgmLdAWO5CsPo8ErNfaKng77FlLkwDe
nagg2dZ55Cp1GKmaRGh3SSNwoLP7rp4LZDIubxv7ne/UfyOF7epGL5Rm1vOprTsMsDUeHW12EwYi
AXfTbRoRlig7gkvCOL2PJGlRlxnCRiWx69oe6GzHqNpbyX8mUWJmWaGKqSuyhv/nJMkxLao8X3pn
anKnjPurSjP9pSgF8c3uGW3EcLdKVcdeXXLMB8gYELC6r2oWyGVw+YREMtjfNyfUpbrMSDtmwB1+
KaXKTkALhf5cgbbt6sFmJdztyWXJIrnF9GBN/YylNsObOLlaUa5NgV9yeUm7b4Ht8XC3Z8l6PRqH
rkURzmNvKDOy1ZvGrRI7f6gO+aePPAdMDS9TKlPgi/Bvj8zsUKno08EJk2NWPWTV11boJtlNeafc
mqGBHwJvHIsf0J6WsjXzIu1eOlPq28grnBzM0vbfqBsf6E1hKr6Rx+neEJFelVa8RNdbKN9LK/9h
wOQyRhCPlm0cskPzrDwIDo4FF5cWySljvzbEWJuSAdygf+mcHrL0M6IBhhGlOlpQ/yobu3nudSe+
pnei0Gf3JmxWzOloiapjWxsErjr+EStAxxyeZSGu+66N2gjhVFNWR2JJFQK6wUCKS/HyQwbuBszZ
z+g/dBmKD7JswQgWR1EhfNdlbiRzgV20VlWmrXBg6blZXvinEUs+q9f0W3MsgF/5kZLUVoHexXVT
B1YgqXPCVrUTWGSQsF1WF8GB8cncuZ+HvCZz55Rt0KhXNH1eI0F+S3BcfP62ktKsIxU2LY/1cysV
bjaajV1U3S8i6Z8uL2fX578eEJ/IpVJl9HqrQVav25j8RSLPvyxBtGGc28qSVS2ULkbu1rgezaeK
/GgUgTsRLYIzGxLttC7TYehn5Vek/sxawRJE32dL3LirNNczUjZ4SKby3Zpdz7Pg9+9vEWCiiKwh
D8fjvkS9PA0zwYFH0Fotu7O6xm4TgVbtv0IAhfL/pTBjv1mFVS+zKcUocNZfjBhNcozrdLktf2fH
/KY6lL6oMVS0Ku7gC4zk5eGCm1KV/jDJ9ix/k5cfl5Vr/2Re18SdvGZM1hDK6D5IqyIw9T6YZMm9
LGLfsW/2jTt9gg3VkwnBanpkFDTZtz6wzsjHsqTFFMS9SN6+zXxdE+cSMFmmtknbdSA4c6Mb1jOO
qR4P1NUxCMZZm7qoJCFcIecf8jZLprhJ0GPxAoBe+aGKCQDwP0ErzKdO2F4rOjXOKwyq3NVtq8Hp
3A9ee1SDRbLrK80ObxmCR3oPVldBOng33WVuDpFzDDPNIrw3oIyNZwDB3pds63vuVo7pradG9xiK
h+SKNlZwA/g+bH1tlbYcoZ0ZTU9tWwUAqA40JReYj91SxWZxfAe2paAXtZ1QYVe+ZZ8tn81xgIrm
QGVnGGwGYx85ylVU2rPgRSw4R74he+1Dc6o6POeMVHNaeTiQQXQbRFvIGZFS7adlSnEZVnIe4uuU
aLYqnHwU3DieYzrRjQwwRHj4qreD93e/fOO2HqJcBEaJENt1178jTQKMPozevCNnrqo+6aVRxXGh
j71C/nNCESnBs3H4yPm8CuI7LxRzGPR2Qk5G6ULpG2kAOjCSafzIg3Ejhcs2RcMKoLwFCXGFlMbv
jrbGE05Nm+yoHkBEftka7+rDRhjnxDqlqBLSIN9qlFdGdSiST6YqCFp3tXojglO5NK6RN7Bwa6PZ
y8Z7eBbBGnYFgG4UJh7T5CpfWVQybenaGXmkvAuM/Hv1nxuu2SsKbQ6mTAny7Hz8SNd1NAZWwWGd
TI3fBwxwmsFbf+AoNmK4o8hRgs3yDFGRuhyK8WnGkIkIjX4/q7iRwZ2FKZlJTDNkTmWf9SU3vonM
yhn04i5LuVkP6lF9urwqoUh2epswqUn1JDPlcIJzmn63T8RuHMmb0Jwc3dU3CrK1on1k3u7d+3Oz
RqbyG4GTWikJum06p7dyG5Akdkk/qdG5xZxyOX2aR8Gx7S8Q6WEGZYBEksa5wpJES0sBBo45P5ve
WqfYURGcIfJv7cEdzrqDDuzIFjWesRji3SpNlWqKZeA/fsillrK2Iwb63GLdq1FMqP+KW/A0gAyu
EjW97jv7jSwuvqjHRo+temDOPn5aPs/oqluvlK8JmhFc4hlBfo+47dNlvWGndGl93K6uslUYYYH0
T0TR/0DsLLrKhB3EAiH8lAuSt1GbRhCiP5IviqdfMQK/MuhyR7mVUXQu/aS3o+fLK9vVT9SDTQvM
UoTwlUI5C/VcKjQkmkjtpqP6kGQ1yNtRRQAeKp1lH9xAx8si37ebMxO2kcnFwFrYz3pptShBYci8
OPUBva7tyJHt0hHl0faj340sLvqlVo33cWexjsHJY+OooPi9jo4vNUn3P0Mbs4VZsMmYtCAUfdlv
L3sUtgrmDerZ0dSnCmhOttI0V2ozy65gB3edjGUaFto80cFicfoISLLZGBQ4yvJLfX55t9ybN1nv
dojr2Vg2PUciPKX9F+arTH5YP4xA3EXqFGMqj4vD0ADDY+GYwIpa3P9pelmwRn5cP6mVWDaUacAg
8XoAkG2QePTm53ySv7ABo+r5P09jvRzeP3vKg1PNnb6OS4K+FQ19TvODMv51+dB2beRm/zhvl8bN
gC73CHkGeizotRT5+XAw6BGAOZcF7dqRjSC2sRuXgy4SPMgnCbnqyG/Uxyn2lz/dK07RpXmKNcOE
1cjLzinCzrfqTGAlduPozSo4I2EuQz6k2YxOEgRrseq18lOq3KeziHFcdCycgVj6pFXUkCUZ1vZu
LKMAI8knGGJf0pdDp7Xu5cPZddBsDFS1dBPElDxFQj5P0rJmtHfCDOh41Y3GXnOlPdooIMcuywGU
viqqX+ypxFYop3uRMhlSA+ArlEauuurBWm+M6fPlhe1d160ITus0PBdDJGxaR14D0jwuhmBISbQE
TuX0IpLyqMT1DJdvdXqLtgx7lH792Ro4nSvmvIwqWgG7oPei/lbLni5/n5llPozY7hGnaxPq6H1D
+g41ZpahKwD98EKJ5F8WIzoKLkKyltloUgtH0eZPYeQDm/ny93dDsO06OPfTtFWnWmCjBE6M7Kxu
doo+GX8Nqm1eV8cc4PfZD+lq/sgs0kYon5vXukat0VndOzOSSuNnOohWtWcJtgK4p25mhFZPM4xD
qo/k8O0HYydHN46je8pP8wSEGIDDCd8j7OJd0Ag+Q1+FQJqaG2j1Cz0L4K0bv/6Bh7yDcd3KlUBm
7wjOTqAcfOc1WgB0owsVRJn/B86ZnIzUxnDocBi95iB9hYf6WFJwu7ecddBTWpZhho7NmJWK6mMN
ytw2iE61B6AEBJvYXREu6G7ot5XJWYzIXIgJVC22UlDfOMROgRxWYrKxYiZW4K5203RbaZztkIwh
NecFK6x0u3d1O4wBV46iRRA/N25toqsD7b3uo+5ePs99s2gxigaUFpB3eOvsqWUM4UBM3IouMJfR
pS06x3Tho4s999/r6asYLh1QJySWMxYcMWZdtq7wmPjaS5ZccoVBu2hRnLui+VgNZU4QtAOP8YVA
kz5o6L5okLievRZg1/ROjuz+6+W93A1xMSP9z2ZyWpqF60wGvEwcBqyBrOSP+od6wwaXkWG5GjX3
Tw+P01BACdOW0Boc4xiDNU9a/lWtHv5wTZxehr2q0YzlxsNP9XlqHAZ4UTjWU3EevRUT54EI1Wvf
wLxuIufkFHONkwUor47WgdsH2K6tiL9OpB6cf4vTVMklpCIdEp0tybBN0Hb2vy/vm2gVnIvTAF4/
NSN6i9bJOkoDfazzWBSVCWTwGdy2pn2irxh8MeuvoGO0VkHuVvR9zjZ0E7WWBlOWTjz6dDq3hqDR
UvR9zih0htXJE9gKMUnmDt1tL+zJExz0y33dvGTCJG7HYoCv6t32jPwZKh9+fwVmmBPDEqjQMZKU
tohzVmQFXiL4jVR1keM2GpsRfSqLw+jgAPrs5b/ZnKgSYOpfcENFi+SMgNWTFkN/CDrr9tooHqT0
KCWf/0iZX3zXZkXLXMbjWmAfKfara75EpiA4F2kCd+cXjL2pq271jqXrzthGQTaLEqmibeIufWGA
1VuuoWxreUsBBap11+N0f3mf/uVx9o/tItytl+OxDqMVbVfWN0W3JdgutA8zwFGZ2B3u0QNqRr6I
GEawMj7vp2dJp3Q1LHQeIr9XecBBsaP+UbA0dhkveHC+z7zsi1QxWXt+f5Bbm+GaZn5yln/KboFw
SAi2yNzKJXGcbSi1uO2bAq5NQRU4CkiQyzb6aTUbTd/oqJWOKdKc1oPIo4our8KFDsZMmiKzEDos
9/ILHewYmF5/Qr+XVx1iT9j9LQvWyW7G5moBvABZ+AnlmBJ0I6obHmtPPoT26AuJKkSSODuxGiZV
pAVeTzWPEb2KVPSSBWv4lY7fzfm+tL7Xi6CpRHCrFS50GLOG1HlhTk5cRY4xZU6THARayY7jkppw
hsM0wfmBgWRA0AMdix4wY3WVOeQefZWTW0JL2tIRSNy9BypVFMw/mwSkRG8PbDUaHYVbNkEEjmzw
U9YHQD+eV3Trr9/E1eDdLXyVxrv4tZUnJIQRnivJMcxuskbwaN21HZvvcy4eyOlJo+W4ZhogDXow
s5h3hfz98paJ1sBdZSVTSKhGKpriZvWkWfJVlDTuZRFs09+pwWYZ3K215t4aaxk9I7Q9SrU/xrLT
6Tc0/zV0QZ98WXpB5LJvJjYC2Zo313aROgyZ6jEoqbu/KVhg5Y2/0Ddszl5xVJHDgLe8vEbRUXH3
F9yheg28YKC1ED+fYruWr81BlM0ULoy7s4lcjbVKAHYSLRjOPZRH85AeLHc2nYba0dPiah8L+Dd7
yd3hsFMMgLYCAamob4z5pIXHyxsnXBPn+i0JgP2SBRh7zcd0fX9GRHYcavTwAvPhewHMh+L5ssRd
57VZEWcjpi5SUCkGfEGayIGqTH4COngzxWAGEKwvi9rPG7zK4r3/1PZ5mlKofuuG9+QA8Eu/fCz8
TkdChoDHVvvR9bZ0FOYrBLeajwfiMOp6us4oaf5OY3d2NUf/MV6ZXrJALGZ2rxPhjKtIJGdIkiLS
1zIDoAUgwf2ekCslRZFRsJ8C+84HAFXZ6/lYIHrXbcNXkINBet1VAEun4g0vCkr3c0yb0+PsyKBl
Mp3aHJgToFdWkBfpfmEUxQV6lpuVtmgoSrSBnAnJ+lXBHCEylNYULPONFMaC3RMJ4KxHUVmymha4
yitKEpr8KzL8y8cjMIIKZysaveq1cEV4houlFKtNi0erF61iPz+9ORXOYJgmAMbCFvtkmM6y2C/D
qGzqsP3R2/ln1FjO6y/JFaZWRarHmY0SjeNhzfR7cEZXRQIpOkV+4lCg/SQH4QXeDZ1eF8nTUXdL
JxfIWCPz9zO+mx8TeDDpc3xDnDwADN2jaHWCk1O5SCMOh3KswnBwsvHByiVbKq4SScRjuitEQ9Oc
paKGjunUt265iareKAYDr4bqVzLUTgHWBxIJHPH+pUW7A9VkdOnp/DSjGiIFHiULgjKfweqvwRg6
0ZlBU6OPanFFhYtdb7IRx9mIMexzM5PayQG8iZKYdq3oDplteZ0El0skiNu9dB5IrrQqzMNc+eAL
OoDpBrcYGRNZNOu3/1LeLIqzFOncScXCunwVn9ERoq/iGJ1zmw1+lM69cEp692ptxHF2o1fmuQal
9AwYYgLM3vVKvZnve9bECQTLUXRiu2ZwI42zH0u4aFVbYHGZ5KnaddULnD77te/C3c33OUPRLloP
zCxzcFYFJmq8r9Zzm/1oV2/qRIgx+8HTP7IMHhR9HsZlilUFeZNb/SWdMWKO3UbdBf2vzW16LULj
FArkDMWsTKYB84uxsmsCWgfNq5BpkP/SANcLp3gr8okCTTRkpjqbUD5LxhKDkzraHYCxJtkUNKpw
XhjQmwsMlhFgcnYoUYraYXYt1WZbuRcLsDgzo1SYimggb0x/9j0G5wZBs+pL8PfvimLInOlQ1SJa
ZunlRtvrTxMVO2sBdQvDVqA3baBfm/cG0E5PDF/yY0gurC3sbzsJoMm3O9tKah7RAr2/OckcDUMe
jQKzNXeCoGO3H2wrh7MlWU5GKSox1xWRJ2O5b9LjkBfeov2crJM2fk6HT2X2q2ifL4cily+5IXMm
Bfhkeqfq2NsIDUzlaRE1RIg0hDMizaRlVmNiVcvsjgpob1vPNFrB3u0LMVUVNMkyOo65y1aFpWGh
twPzVxKmK1L5Wz72QRvqgkrCvmd5FcPdsSmnYVfKcGEl/b4mXtr0doIpkkqQcNpbDZWBogqdM5R3
hPNlFltT2BtQuPVnXEmOik5OSfMun/uuwQAqCuP6Qvhk8ANZRrZiIFRBvlU2kZ1MbhgqmHVUHrXB
toDu0/uT/RGwkq1Ibv/aqMFwn17AJlJwBIc5zNN9J4oI9xSa6vQlbiKA9ea8ilpgmLhqM4yAkchu
mptxVESR017MuRHB9wDWCJyIVOJhPDms8eMbJs1OypFBJDwuV6Lc6q42vK6HbwCUkMCTjWKBWSh+
G7PTJ8dSFqTP9vR6ux7uXJa8LIBkg1QPYBbPmNQ9tJHqkm65rVYRUd7uQ38ri/MYuUJIHY5w+izV
iS5APPVzoGWiN1tzBxc094fE1cHY/tdldd/dRQOD8kRTdBXo32+N+DBqaZprmPIe1tt+fQjprdEI
LOmuy8eF/UcGZ+pCkyxykhQAsj+NZ8nO3TmgoFRkGNKZO9lC7p5dNdzI4zQ9tKpmnEZmun+TW8al
wzo7YtkOg+psHIpbUe6d7RHvhjfr4yFewjSqYiBDAQmssR5mWfPAvnLIhtRt49oDRp37R0fGG3Wl
QPOW1MmAN8uvlhoVzuxGFT71X1LPlxbF6b5Vdo2iE5gLxTdOgz8DAuhvbm/R7onUw+A0v8rgoYwe
k0p5ZZOffw/+h0+a23sL3icHJfhQTLg9MGYqNzFhVXRzZ8aYmUvPi6MeSpc8F75xjHwDLSu5l862
iNp236uYqqJg5sewCL/IJay6KkvxHGe8R0mQHsYfbWAy3CHisHGW0g8rkSfbvdsbmdwyV5opBcIM
vMl/Tx5xMX7h6gXgaePvbNSSNawNQRN8QDk3Mtlv2mxtYvZGqqI718kVt8YOq5MH6k/7spDdC7cR
wkWE4Qz0aZUgpkfa4U42+nNcAjE+pkFEmp95LHyzMF1/dxc28jgjWZKq0qIOcJBsqGp8ZIMXGEU8
gTnwlF+LggF2KpeEcdYSbNKdWegYSFzC4tAVlbdY/5kZDr3siG7+UUbOQBathHIde2DSxqvzxrEs
G5xqzuVD2r/XAJ43dFWR8Q8XfBpDWa2rjkBKHfAyAcwcuDmxcY8GRgLQs+2Jsq376v4qj7NYcG6q
rEXYOMzd2kPyOVa/SvSzYFH7qvAqhDNW3WKGrdUgVJtOJZRhDdSHHGAhkTP6kitSBdGKuAtsFV0R
J+CucPo2WKajtdzIquC+7hkm5LkswApR9i8/p0yWJQLzHBrcw+v6OPmVHyNCDPIr6dPq1HZzmJ6z
DyC7vxHJKUYua52iAsoaGMXHVr+W26MhErGXxIOSA7rGAIydBW6lt3bIyioMwGYoTncegYFPPPAO
A1p9dYzDEszCsvFO9X0rjo98R1r0Q1ugg76aPg2Z22leOB/7+DZREAVEqheVN50kSBPtXTBNBpkv
uKMw/aWY3D72NcDHaZswLj3Y93PGipTH8MCcGMp4/YfAad8I5G5YX8zynC4QOCGD3dwMvnUcwfSI
JnVww4pcJjshzg6+EcbdtCTvSzoxYe3a4jkJzqr6eqDHRr8u8tiOzACkS4LLvWN634jk7lub1PlU
GcDimImtE/uFBTSYUvB/dbHL2pAZA66wJ2XHm72RyrlMAtBVzLoiNKi8JLcxwSI7PZufcnUPuJyg
PCWxM3/OMeC3fhUseMfAvBHNOdKxyXR4AplhPKF0qv/UHIZPuCIJXaAXB5GJo1i25M7TB3zDG8Gc
R1XzdVFIqjL4vqEFNhBqtm7iWwrYhi2bJdrbyf7IWgFsqf8/0q5juXJcWX4RI2hBckt7jLzplnrD
aDOi955f/xKn34woNIe4odH2RLBUQKFQKJOJySPMv8qMR4gMklWRrI3QdXZbTPZGjvJ1smLVCa8u
NPaeqdmJ6nDE0kP4hxm/i2XrMFldKWMd9HTCkEaaF3YlUL5ecAp7XhVm04BXwhiPMMWCNJQdShfZ
4OfxORw4jRGbprr6PuMAFr0hcybi+4E2AK4qsIflaC4vWn0GjgHHRjbP/0oWc/57pK3qogVOnB7e
VMVNOp/a3tfb1tLkMylu6jHlbBVv8ejvq9BVzkOwlYH1FRxAHglOZOJkyTYP20oh5pw3gQLkTAXX
3iIRK5yiQ1f+1D8DuaSC84cAKxB0XiZLsGqEkyroKmDutOC71r0l0rUx/dy36Y20yLsIE5nFjwtV
a1JvzoHU2oZqHoLw0RRyL1i+ys3jvpxtC/h/VSCHseZ20NspN9AqrhmD21eh1fRf4uUmGG4MAPrl
k5dpHPveDhv+Xj2IZAy8mnN0gIXwxdkxB49ccERH4j293wS8lngQn9sG964fY+GGujRZreIZ0wyn
GPg3PKTFrZzSh41iLFoIW71reiDdkm+0MEZTL9I5egRXmD28xXcdulUz+xN5xg9CGTOfOuDPVjIa
luPyDPzZMPD2rWI7Yl3tEXNp6XNCls6ocU4fjW/KC9UqcUw7f0nBD4bOisrnPWp5G8XcVk2oD7IY
D1gvLbnOyHAtCJH7H7Vinn3zMuWm0eno8/6ZKSCOo/QkkZMltoE5Or8H5kV6u/Di1m2X9G6BzJ0o
AQUcxTg0NGcxkiC1ejTCyAvGgrNlHDFsmyPJu6BVWogp+sJNw7eJnmOTc8HzhDDeYsqzkshViOYU
NH+FCV5l03Ol8jqXOT7p4kBWl8RYzPmA0JQ2BwQ+dRDhUfY+1TS3PkSX0H8lBqBjeWwOaEDU8lcS
/4hrjrltq2FKAOTARaGwOUShMDH6lqK9S/W7Y36ivJzmKTl9YtgHaryLYdxpI4nobtXh4YI6sQIp
sqLpaf/cbB/NdwmMD9Viyewz8FHbQueqxZXKKwNuP7JWKjA+NM/iqGhynEvKjik55SlJ7e6g20Ch
sUXDQlDOuYO27fhdI/r7auv70FQF1UBFXk4flcAP8tfW4BTSti/wdxGMByWBNqZ1hNxupnRuOrlj
gbRgrVjCqHIO5b8463dRjOvUzGJOUHWgAKuBL8SWZNE3Tf1SvF0W0CquJ83eNwmedownjTRhjGsD
Tc+zBrKlxo/6L5X6VGa8LCTP9BjnKRp6Cm5bQJAv+kHq/op4802c7+tMmFWCZVYGjthg10DK0c27
pfT3F2qrsr4+nmwCAfy/42JIKP7Q9/xy1SIHLnyLDpQ1V+b0KvDOEQtssKRxEas6EKNCoNSpbnab
2wOy39mNiGQgP3XGcXA64xfSXsnSfEKMmtBZTbSYjJ7qNT6vlMCxNZ3xDi0B2cgwJQMq36+FXljj
cKdFNyTiFCKpyf7xiCR4uoI7g2i6wogR6imSidkATLDVgAuhqU8Yi4itWgncqS+OWpxcgdf2uG8e
W+0lKh7K/0hlPFEnkjQsCgwImpHV4pXef69Brfyd9kvSFPgMfoG3PHKMx2R2h/R0SZB4vBzo5kau
/gnGV2XDFDe9DBudx9wCpKLVD1+05lhJndUJtSXlJxRWOB5k8+StZDJOSwKhWZWO6CjXiWCXeXqT
RyFnR3kiGCc1ou5aCRG8vCi9FsYpSXitH9tPmZUSjHtS4iUcGxMALMJhuCo84QEcwZecDuZm6kMh
8Dw9PVE7Nqoy7gpgkGrXFOGIRqvZBSPDaTj0ArJICF1tdAR8XXh+nqch26kRNVWQVjJayYQDdSml
r9xkSFppoOYqbF46giuNiWWMDsW0XAPgZXSkNeXlkNqVWx4BbgT3xZW26Vjed48lcxWNsZSKGbqR
a/V+cGjvePE4Jm5QANQTaTkrB4CbIxzy7r/uI+NrRkFaUnlBk+10WxwXB7nz+9T+if610MYwBZel
ePuRutKU8TJLBQ7UOG5gIr/7behESm4Hg02O/at5rfvEq3zzl8TxbtuRyUou41jqpRhEqccN0ea+
CEjkCoAraBIAwYZhz4BFp7cgb1s3Y7uVTMaxKJPSTNWwoKAjS3ae1a7WVB7QDNx9z83VjfEuydyp
8hAhT1e8oMG9fKOIGqFb/cALOSpcarJ83TiOmoUW7FRSRBnBPibH8Ez5XzAp8j/MVHCWkK1XjSbp
1DlBo3nWnsLqquz8tuSZBnVVO66MxdRtMWJrhiUir9Qs7/p59FD+PWckfZMMkLuNoTvoKGWG4+0s
x87+1vHUY7xMFmeTFsggJFDTEwkPS+7nvPZinggmNBqqcpKVpUVdVsQ06hgATCY5lA0Xa5JzIbDI
usXQgOqtAbK0CYK8GDO+RmXNd9N9fqRgheSG25fNU4z+vno5NSCrQPtgCgySCSRLYXSUwdKmgqVt
f4s4V7fGOI6m6HSlRW3K1jIPtN6WUXHvbt7SMX5i0fIoSmkjHaa+KCtjC/Kf0FcfxZfkYfLFA6+X
jqcS6y+A1mbMpGjskpzT6GSonNQ37/tMLDIqYSwVJpZM7MUk9UAyOC5WV6Gfk1cT3Sy3vHvYP+iL
zSqIKgUpTwoeWd2Wdmctp+hQ2eBL5tgBLyLQmVVTqkXX6wXZjc4zfN1L3RwM3sCgoYzrMsp3PLdE
z/6OW9KZVQzkqMJLGl59uBB1YgpQsDS00VHEG7Db8Ip0nE1jEbUUOUPP4Ix220Z2hfrchb/2z9HW
HNb6fcFiFZca2DzqBjdwY1rNleItR+kguJWb5I7okDN/3Jp3L7Kdeo0sdmYxEiQ+SlR3VTdHp9cv
8zn5kh8pD4pwl1xzC48cr8Sm2tSyIHVkoo4NRteuPMTLncmjbeJZImFuDQJO8DpqEbPl4nUQvw3R
F109iEfTds229IVssRLxKETcWJH6oR2LZLvaqsBI04EWN0VkQ01vORRARDJbSzmDju0get1NAgpZ
M/bxdts3Hk58TKjxrnw9LuC2D1TEx30sW0svW53YWUWNxoCclyTniWKuFVTUKrXqEHH0wlVdulOj
X4t16gvmX/sqbadI3n0XYS6WcRDieaGQ7VF5KYkDAFAGVWB+lHHA26/Sa8UrivNsk7lnqmQGjVSB
vAJAZK22kjwt6J0pm5x9zXgryDhKkgIeuaVOmSBnkGW3oOa0F0Cf8bqzOB6LMA5yNGS1D6NsslNM
PdxGC5HcgkifmEJcuy02L6co9QJsbQybZUps9caXeZ6stuNNKnN0+SM316YqoEAxXdPO36LIW3gA
qhJd9J2zyybkNEGt5FZGeKb6ieQkV+ZtChgUvPemA7kCy5wCoLq34gYPof/lNc2JcNj83JiPBehb
EGKPqHXRjBKQ1gEXDKyzEwX24E0IcgydzdM1ZjdlyoTaPmmlQwtCH2sc8+sw4A0w886wzjiLJa4r
I9YA6G5cN0fcM+DZUa3RE3w0q7r/w+uZFxMwPkNc1ALQY+jgwR3aXaF/j3LqPhRv/dXgZ37OCa82
jBK4tIp5GcBFQz/zdFD7KljSCtJ6YoES0xJVnl/f2KgPEuh/sPLrUSInNZ5AmH2MnKQgdmaeA9Ct
7/sjnhrMJglTrgNTpARiExrbpedC4yW7eVowu6JUUjJrcg6v7Qb38Vk7IEvqzL8Wuz3SOY4AjGsq
T+bGifqwcowvj8NOTlICmSS1sqPo9n5RWKktPtLYRnkGd7y9v4pbUccHiYxbBza8CLJIzD1ERzrI
OR2Ua2IFyBNFbmbz2uQ2Qo0PwhjfHkiFWGoLDKNAHlMrb9Nw9rDGVi5ehen9vmYc+2B7ttDkOE6J
gu60vHCJ8ZfAI47eynmtlWFbo4exqdtOQ/a3+anfUsTMzFm+CjeaO3q6P2UWRUwPXF7Ka9sqwRsJ
DgYDpV/29BJpGunoiN0kV311NQvezMMU/BebeJfBnN8wmgrwbqNlWfTTGx0RoW7nV5Rl8JPpNEMz
wINJAGyBpAwT9hpjWNSzMIDkO+4dIh4KgLC14uO+MWyumqGDmw0Ex0QxmbMcR+WUyxNgG2LpNTXd
KsdQCm+Sd9PgVjKYs5saetgEs4mnFh0UBs6claXx6yf0MAEtDghTRdXZt4+hJqrRiIiYFeNbnv6o
ldCajdjdF7KpyEoI04RhkGqRjBlzH5GKz5NDw2OH2AglDc000KcuKZKksuAMeTOkmB9Ho3UvmsdR
7R9TGX0YAYaT0BO4rwtPFGPKgRymQApBba+O7uXwV5OeigFuh7MtWxHDB42o/a1uvLzuzb6Y4Qs6
vDCQZUeyR0BpdNGsyVZo1l3kQjJtn9LVKjI2nWhKqjcLYj8QUaknOiAXvDZninOmv3WfKZIaGE4H
qJoIHhF04DIatkKmNKnS2wnwDLrM0Qwn64LPNJ59EMMoFRdSFCY9XI9gHFvj1gg+Efys1WAOaRKE
gGsbMHeXGs4SP/URzxK2PM1aAHOflmWUVpmKtgwjtcIbycsfKJdbd45+qA65Ffz45X9IYm0kzD6s
GnOvinWTJN04YHOO01XvJ5700HrCPW2jC7iwIBvR6loYe7GaJgq5ZYyHIO0Gyd3lINjinQKGKvVs
OvHX/fO7aeWr9WRv2aVPm0IZZeA1XwF9CdIG1OySN8qBMv8PDeY85ZjbqEH/XtUN2L7By7/EOMby
XftCwaEbH9Dwx33ltm3FoNeeJpM/QGoSAD3FbbVMtrz4hnA/TY7MA/bbjFJAIfaPDMYBRrI+GU2c
0RciOmlkzAakp/y6OSyYk5Ts5hR7mW18/UTPGGzkXSrjLcJAnOD7gUSq629AfbjW6+T5v60d4yhk
EUhMsoJOQTGaHEUMryRhdqa052zR1l24VoTxFwPJ8gCkBLgLg1tBfNImf1+NzZtjLYDxF5XSpqau
opoIMD9yyjEtUv1Ayb12wl8XxA9P4iHfbCVQP2wO4y1kNcVUooAZO/LcOSbmRShjkmm3L3SorwSC
/ScqEyuBf+DTmH1g1DHBG0MEQI157kNOZeJfnMTf5vYHQr4iloG20DxLcH2BDoKLaFzt1GA+trB5
T6b9U/sHGE3WSgMiMMSSUtOfMGLtJqXkKvLs7lsGTwwT6E+KVFXoJUZSJTsQ/Ytm2OXyY18ENV4m
e/RhXxjfMFRZHMYE0zRFcqvIhicAeKZ/GtLMChouSNH2HfW+R1TfdYhUJYjDGmRgWze9kZzMC58p
vJPqiYdZt/YV4xoE4x3aMtPUoR0RGKHvgk54gtvQz9HnATwB7oTnVg3kwzoyTqKsxb4pFxmQcBgP
QneVH5HToByJo1z/nr8s/Go4dPnDvpZUib3tY1yH0U5SFGl0un/4bgiNZYAhVhDcUik5SYItO8HE
FahOFbSuAVD349bF4EwYihIINGY5XSchMiHScNAgMTJHVxd4uEscn/gHv+pcTJ2O5yLtQqi/yG58
ollF4VsOpCcENLbOcR+bJw1vKoqBRID6z7x3orkuYsz14FFV3RPA0ZTgShE4e8WTIX9cQgBIGNqg
I7EzmwYAaBNLwW0sDBVnp7aXbqUL4zVKEZ26dQxKrdZdXkS38PTSkW7Ma0DeIriwQgecGvtWyNOM
cSKxqIyJtOBhYKgv4fQkx8/DyLmEt4/zSivGd5BCFRJpRhAz+/lvahnauxgq9kT7YHzefUUvwD8O
1koc4z2GGMQQE33NVZij1oyHGqSMnXYTtqckP5HxpZR5RTieRMaDxAVRFyU1wSqIivffna4yl/F1
M5pZKcZ4jHLQp34uezTam9et/JhXh31b2I42VwKY0CLvsjmparwNgm+iLTmSNcqeANB7W/FngNDD
AhN3/gEiIp7H39ZMky8gWWBmZgTHdShVXQG2ujI6DSBazwPicHTjiGDfPVE0ZXlXwk2o38KbHIPT
wXHJLfGOPAp+dkjc6JlHG7EdqUn/aMU+fqRcm7NQwgOhqx06yEwBQJvImyUAI1Pw9BnQH9wOnC1v
T1ZCGVeF94/QFIZIZ7++TIE1Yoh6Fj1hOWiAh9tfU54oxlul/TwItYBShGHeBZgqGp96+UZt7jPw
1+5L4m0e/X0VfWhG3wi6jgdJTpxmiK0w+8ToEkglDLR2I16XCDuz2bWC3I8KbmNVCO1OPehobG4m
DgnHv3jCv6Xo7NgmihK5iAxgj5Lbb8Kr8BtGWSzthLjd44E+bbp2WdMU0A5ISNEy21MDsF0BqQQq
ILpmF+X9EBVehqnyT2wN+E0pIpxGgD78cWvmukV3XosXkKZcdeGrEv31377PbL1hjqmeiPDmAyYV
qsdG+PXfvs9cTngMIN9LO2BC8WBWX2vlef/727vwvj7MbUSiKW3zHkUTo7gT9KdA8AJeImLb0az2
gLl/NFDdDpKCi4FGsIoDOM9rAOYamKmnOSQgpUivvELGZvSqyCqAgImpSWwFfk6jYRzHFA94tJEl
5DasCysi5wG3/P76bd6tK0FMeKeWlTGqALO1QVhl9em5j1Fs8odesZrhXIWeOnzGIFYCGQc6C4Jc
hBlyBlL2FMXXOpdUnX7gj/hkJYA5MUGRdlXbQSOKGQLoSQqWP971TmAloO3l9sjRA7InjjlAkSon
ZbmgpWXOzyQ61fPj/gbxvs8coCko5sKQkR4IlNItJNMHCgvHb/JEMGcoVotCz1PkysXhWTC+ktrf
V2HbxgC+I4EYHRiMzPc1KSfCKKKioY4lqHhPyObV8WGqgIyReIv8mGp/7QvcfnMC2/JvicyJbRO1
6RR9GO1u8uQT8C3t3BYw7GJXAEM/SbbsRK7pzBw9N33RSiobQAopYDk0SI3kN7P7MmheWrn7mtFP
/Glt74oxkRxJR0xNSC0SvuShXB6W6bHX72b514QH01R6+8K27eIfYexQc9B2gZlXKNrkhmjL0XAw
w+6/Ldllfm8VeUwBxr06Ojy5DI9JYS/qYqXB674a22HB+75cfl8JacNI+91o1IHmgc6Z5M+g7b5A
dYe3PMiD7Sh/JY3xP2nex2acjyPlN+4cObNa6yhZgdMAckr92bmLm7nz+RMD/AZKt39b/OUOW+mY
GmU8ygVKeZkcfW16w+m06Of+Om6agwrQDV03JQDHM4oRsGcJY4uEWLxYM7rCJWnkBDvbD3QV8bVC
qaH/QKYVA1mbmhizzv2puZLd1s/tS7HmmmCyMbM/Vz9ZyWMuo5hEfatLcN5KfRgpX4buxW7qt/Md
He1ofB6AG1dBZg0XNYj1HgjhyEAMVwvyfJFToQESnPJuhxqKzIvsN13SSkG6pyuzUKN5rks1A69Q
NVhG81IND13wsG8X2zJM7RKEIehmfNI8apFZGcloI5K0q8Cb0cSZSp8yvn+EsL5IVjqhyyssnAic
rEI65UHOca3bbkJ9F8GEQpNuEGFR0ROTCRfaIORFnzriBHjBNr7p8KCpNkM8APbJGnKHMHjmjhIH
EpK675FfxiU1loslLfJ1oH0fp4bjZLevw5Uo5mLqk6bqI4yCAfMlPqCekViabulAiQI/KZ7Kmp2d
1NKphMPCLadsRmMr0YxxoA1NSCIZ/bfS7eBcKv/uEOIOpqingS1/xhTfpbG52EUZgnlW4QUrJCDa
10Fz9JazmJvWvhLBWElYFlM4t4AsEZvAAXyhFRnNcc5LZ/9QbXsKOpgMnG6iANDr48kV5imtxTyl
/IH6TzrgbbrxVQaMfQDGVnAVvMbHfxFo4hQTlG2ky+8rV2FW6RJVBVKVgze66FeF763Out0Bxyv3
TIc3Lr+5jkTBH1EoUBqzjomUj0jFUtebjdYCwu1eea7ryOYs4+altRLDePioBDlhWgCYpXpZ8HaL
TxgXDq/RwC/dt1eY0rqWc2ueOZtHj+4fUdpKKOPlO0IAGNUCfbRMO4yE5Qopjeu+mMiR9GbypaqT
RQIG3cwfV6Bf/lMy0YkJPH/D0BjJ+RC2kTTilYiz7Gmgb68kRL2olz5RyLkYaQSOqtu+hbxLpBuw
MpvIEHQSGRjZAfT+Ed0vNh1JEuzox3ASfyaHxpdezc+UJHQRUJ4aHhSyxHjOpplTcerxhNSBYRb+
kqqbbLjft5tNs1mJYDwmkVrS1rOMZu1eO8Ra7Jcil/Vh0zWuZDCuUTRapdHGZUTevnMCH7iEp/n1
QikO3nveaNXmcQMMjipp9M9g3EkhhXoNoBz038XPZnlSpaso5XQP8UQwzzwlKuderlBdmZvWinu8
wDGFeeiGmhsmbu+ODlBQDWjTJmvlGSJ6pS/wYB282iotxQmtpwkXmPsbdFBMbF53/XZwoL+LZMx8
LPpoDCXkmX4D/0c2GsowsCgC+T9yI86DfNN/rIQxmyV2oZkKsjLYGPewQuWcNV6lOUFrWjOKY/uW
vhmGrGQxuyYoKtpZxQ4YL3J3HovJLkXZEQDVj1kjlWMhPFnMwa0FrYqLDCFPK4bHtijsKg5vtD45
TbnCWcJtY3zfL+YAKxi/jIYC12doyE9Ckr+lWXSYs8XbXz2eGOYMd41cVYEkIX6vD4Jh1fltwhvG
5Swa29WaZbkqNJRIuFbF+7SMcXGQ50bBA6Vvebfltkv6Z9XYYm+lLKAx0IGHIt8HvuSMtdWdEQHf
1nfoFXnm9UFthxzvtscO9aVGC3imGC3N+WwDguQQp1bzY3nI3oDW/VR6qHPwAsTt1/lKJHNBKmPb
FIuICHH5uQAu0DznN0DtRktgnl2QWVGdSC0Jk8/H/2Qo7DRfqDZaiTYY5Nia56T6Oql4I0UcY9y+
i1fKMX6jIqE2FLMJdiS0sdE2EkDdNufgkF+Z93D9tEVd4MJbbB4B9OhJwKJWANfEChVlRcgqtNku
sWpFQ2TJmP8MP/WQXUmhp2QVZmSdoDaCiMCGpMeUtL6u3gwRDzNu2yBXUhgHpTZKURi0M2Y8LZ7u
1X7stwXCJ9GjA/3mk/Rr3yo2L7KVPMZLaWUbGH2A15HZul1yXyV3+9/nKsT4Jz2ntcoqGpBQAb5R
BdDlBAj1DQhKbEr0Yzrm075EjjWwdWBZzkU8L7IRVNnLdbXMx0iqrsxe5Jn6pqd6Xzm2+AtwVilq
c5zj3/exZKH666lOfkSp75abtuHsk0L/m5X11UKnp2avY0IiwwwasL0KKw4P0wN9HDW+mGM60orB
uebsLyZv+9ga41waerykSEnQbmLkR6vHHOE8qFxp17xUol3rMyP/BuqMfx9nFoirVZS2zsKcgkgb
hq2ipzhp0Kcv2SD2AJa09wm4yQ/yGPdR9wt6jkxMtNLmDunwG8ZM5DKibO7g6klGf1/toCqPQznn
SIE0Zo3HYFaMVrGM2mF/wzatfyWFUWYa2rlJInQ/6gSFhrFzjMVr+qd9Idux6PuTi8WhCZfC0OUE
vpASKWVOfY1sjvw0exRGSE5s7de+vG2l3l94TIObokVoDShnBCDUFr7m5tHglljpa3/v3cpkA9J4
Mpdy0AY0tXVHjJSexcKb0MBEMeF1Hk3odkH3fQE15jgTpRxgcnDz5PqC1PeYPqt31aFzkem7B2uM
9xmIhA9Wzlxf06DMYRQsiHQyVxRMr8zv26Rx9zdq08ZXR5e5vXRVnWahyYCRQM5E+tp0HES3TUNY
fZ+5rZKxG6s8wU0/tleJdBMoraUm/1EGc2FN6CYvy0kEXGO+VE6bm6lddqbh1YH+1/5qcbRh0dza
2Qj7kV6NcfFYTqdmvq2jytqXsfmQMxRTNVWEZX8w0km11osghp/sEE406v5K8icFXLHi7RRrnM3n
iGL5ObTAVLNFR5d3NC3HspWeoxjkdAGx27i08lbLOKptH6J33Vh2uiZOQnPJF4p7Gt0RezmLiW/8
olQxgo9sECbD/eIzXAM4R/8sqMmcXPCckqwQQ0q0RoOZ4NidtBNlrQj5AHXbx+ldFvNUqHISoSkb
3USUYIWAr05wwSuoQsEK5FLVdXvmAeNy15T+S6tbSooFk1QphgvV6+IYXVGmMOM1eGpcSlRRP/HR
PemR/cPvrtaTHpKVwCrSuzpRsZ5iKvmdiW7EOMTxBuaOjhA+6clNXdUcbN7tg/e+rowvLKYy0NMc
Sg7p+KPTvtS6cq8Ogb9/9Hi7xzjDnmIvyT2cYSeUh5JglsfkIZn9S3j2rgnjENO8FqIxAChN645u
9NoDw0p8Fe9akBkiZZ443DiUt3SMd1yWoS9VA9eI8lgB3Cd7xJNLfY39xk0eLqCQvoHiCjfftoEW
tzp1f/TVif3S1ItK78sc1bc8GzI3GGrpLlw0MMoJ6WL1kvkaayNl7EM0XGSYttvfzsuk879bqs5S
JYhyXmjRBAkUyZcyANc2lPcoj2TwKtjG0+jR+Rz5cD9+FTRbu+NFxvtrj7ztx6MCHMOyyyp5oiVO
YcmsVDvG3du+lpeHxJ6WjM9RgFfTFDUC/uKFEtpVt9ltdTsVFh3diWzzKzIylGJs9CS7vfD1VHb7
I0UFr0L2QgJioGV4y7PYWdxcDT2Ve/8Z45p6NZv1SYfp0bYqwcJ8lIpqSqvZw2lAn3nnA/ThZiwd
Luwqb93p7ysXlSQ1aRsJ3UPici2nmE7389rZX/btxMk/bhA39UcZJJMIEFOQnTGuRUqX6JV+XFvL
VxNwLRQpM0BrNlae46J4S8q4qGycW3kYkDCP5fQ+iJJzCsdotXpxlY7cGjA1z739Y3yVMFZl3aXw
Vctt73bH9BSiCaYFHyUesIHNY+6ijmhPGuOopjLJ1QxYSKg401ddd9AwAvvJV937vrFdAWDqCse8
BO9qPHyfs9eEV9LYv0R0tj2pzUgyENp0aVTe1L2BnJkTRdEt3lmny1NvZdxxsRi62SJqm8Ovs6jY
Aeg9pMyqKrvuf3GMnGMBl9tsJauJF73M6ZxI9zPDK6v3lcTWFysCGbOvXsWPCZdtbFOiCdpdAOoA
DcRkjm4UVrEkKB0dVTJAgJX7YKRXrum8TemNh4QHl7xpdCtxzClugjQWJSGHgmZm9WPvIGle1D+a
zmvjuwa188Hg4WhvR2wrmcwZLkHljYF5II5Ex9kW3ciOUltwY8wkIGITrco2HYCmc3Zy0yWuhDJn
eRQXvVCzFhCq18vP6pgDmKYqnemhdcCLdzu5hTseJC7kLm83mTOdhlIugbR8vNSW40PtDwm66IJb
erDbg/K0r+RmZPqPjgbby9+a6jSOHVIpkQxoIYFgBDh4EALxezUnfpdivESKeAa0edxXMpksRNYG
Q6fmC64aQbwHH+qXKDMP+2ptJ29WMugqr06hSYjciRSkZLkNrlH1BWqx7saxNblQ1eVmEDfvGLR0
gHdLlzF5wag0ELRtZQnaLEZbeilia3bjc3oy3amyo9pO7xpEDj2gmngXwGZsjChNutABo7+JiWRk
3RwxpAjPJvsSWEVgLVZwtfi0Qguwa2fiZbq3rHMtj+7tal0lYdAw3AdmQ+XWuKdYvAImP6TGUoDp
HXMfh1snUAcE3oX5VQQJ2UdppRakCXAlejqWETbfpvyxmV8+YSnvMkDV9VGGnKrqPEyYbwqes8tT
MMDQbG1eCJxDT+A0VWzZ/loaYyiVbCbSoOmIriPHFJ+r6nlfnf0VM9nwmQRZExcdCgO5EE6W2M+3
cxQZVpQIHEH/Ynl/743JjswkZqWWtQFNJq+7Aky/i5y5q133Dg11yA2PO5m3cIzhiWIeSkQL4TTi
lwUzfGX7CXBJY701dGlXpl0LsZbEIbpiG/VhEASrKu/y0SfS9/0d2lQEiENwFETXMc38UYyYCkql
T6S3ayM6m42AQfcpVTjvuG0hqgFuZngjkd2cGiBQtajj8U/aH6b4NMvuvhLbuy+9C2C2Q82zTho6
9DPMPvE1L/OCX23h0cdShluxK2z+dUyPBhvE0TYkVZMMyjXFxAAkC8PEqPLpUqXJUYcqRzu8Ki8g
4L3pcBTcdHTgmwbdtIQeL5WRlsgBEH5NXFIDWCjoNJL+ID9laOOkHV7Af9wXt3lsVcRuePUTAFIx
bpxMErCmJ7jxNNFOat19R1+KS6SGp9WmXazkMNs2JcIymAsqoUnzIgTnIimcvntIe8D5A45M06+C
uXUa0y7j21T/EirwILG1r+pWLI49/EdV5pgZGKM2EOQgRy+/qsqjPFWHcootpXiCt+cs62YYsBbG
HLa+qwFtowtI18K1j9+mQ3EOIqt5+x28ZR1nfXnLyxjNPIijWaN93567BwBbWHXGua14Amg4t/JR
Ytm0syQDcHIWb6sI8w55zVuyTVPUiERxtjAewLb9GbUoVk2Erkrxm3KrAg1mOgS/qoPmCs+dS4CU
Uf7g+fbLA/KPo72SyapFFq3rFZDhBdfDMbullA/9MfVCr+cY32Zjir6SxEQU+tCAkiHDAQCs4HfV
nm/guRz12FdW5QJiyQZC8mQBjYiLWLW5c++CLxxJq51TOlkNyhrJvTr3+zcKj1tiWsr8jkhDuzf9
GkVFblRKvcbOsspMsBHL6mSWM2oH2VX8gKf1IfbFRwTBtM9iPBsu10fzlKROdaVkGAaTmBAQrS7R
gxp9kT8zQrfaPRY2NiEBqZoEuxc1R606zSGnc473/9PfV/9/0wFtdQrBzwluAbm4NTpO+Mw5W2wT
z6RPraIuYMHO9faklcJLAdgZYFNxqnubibb1OjFuj4BifqwE5IWk2/KtPSvAqKcQmmN40pHADMCC
bpWP7X9cPMb5xUsVoPiaAGww9OPyKdXv9y+OrTfWWinGSbRJlGTdAB7nwpzvR1Jg9kpxE1Le50vv
7YvaSnGsRTFeQh1CE2Ysw0tgLG+Q8oc6yB7QCntFxvFHIrbPAUAcFzId9sVyNGS7evpZVZWWPoxL
NX0zR0k45tKjgXEtu9bkxdkXxrFFtrUnmKtFFUssJ5m+pdGvULiVPkFqZ6yWke3nUc1ZT5UZ1yFQ
V4HCkXqVkLuprHpGx9uxzahCMzWMcouSqrON14ZWV0Jh4OT2TXtT6hgwSwK7yXu/L0K7HXiOYnvx
3sUxBwxWp4a6jEaKWD9nBW6M0NNSHijB9mUFgnmdYBkVjOt9dEdzFnVxLgdYPz//MjlAZDtd+JBu
ga/uil5oJ67+yoMW246ZVlIZJxi2uaIrGkoQGJ6LLR1JeowSQeKlsTF9/JSRrMTRpV753GGcljYa
IE6avqbpnTk9KMp9AMn75s5dTGbLFgnmHmeYKEqOzTF1p/Nfs+7CSFpHumj21ouWcCVXPkfupqms
9GPcYgU2ZBUpNjwkegvwVdQTh6fgSU4s+XEArQCK3BQTiRvpbF7+K7mMu+zCojdbgi5wQXEpq8x0
yL6iI5HW70Qn9zJ/5Phn+sE/oo2VQMZpmlUTBKEioYFNjiyzGCyp/dqK57x96XATdfGX/7awbMd2
DdwWtcjBVqM8djElHED+SzqY7vhTOYV3FGatuOaVhjcDhHcd2Tzf2OiC3hNsptkcJO2+4MGAbSa6
9ZUAJoLqSNRGsoKZhNGujs2d9JQ4uQ2qTtPvbmgS0cBEIeci2Lx1ViIZL5P1SprKBrx0Oik3RhLb
tWm4AvCLSlm19/eMcxbY9mxBVPokSBEfIlBwG2k8mXPsakHk7ovh7RLjUpRQpSN9mGKd9ZtUuUom
jqXz1GBcyagAOn5ScXV2xrEMT1pyxFDnvgrbCZbVrjBuQyu0Wf8/0q5ruW5c2X4Rq0gwgHxl2El7
K8uS/cKyNR7mnPn1d0G+Z0RBHOIc+01VqmLvBhqNRoe1rAQFfnnPTm9wCi6gvsYEhKMCcglt2V+3
BYp04tzFRNIRsAcWsl9jcKhH+VjH/m5WRSGOSAzvJPSqHVCKa52xslylLe2ZguYvEtbEVuOB9+Xj
kV2CQFOBWYVbhdXgkJt8Sord+Ayo8vJQe2wWF/2HD0Zghxc1EsTBoguUZ1yJ+zkG9TaeeupD44G8
Y29dz/esE7zfR7vfqW4vHAbPvjLPSTxjZBvj1OYx8r8Uw3MQeTIoNbbNQ6gU5yWqYJi6osLRTUIg
fWte7ErOfE8e6B6edi/qg1g/wcg+EFOzgAPGvVwDoNZjnBnbZ0i5o1kHPUx+T6F3EZynxTsymg0N
bQHmE73xUTcdD+2Vfim/q9CnExzndR/7LoxbPTUJ8zmPENlnwGmtZTTv1YmtKt+mVoA1v27374LY
wi6iKWIEpaKDttNp/MpOaWZnUgHetdNsws8KYyr2sz9d+QDNAiSnoqJhkFPLGHU9Gmd0ejeeCuKO
+dC17jTY7ITlqD+1yi76sW2Hq/5jIZHTL0ZzuZUATh+Qy5qjmfJNGkk/zSkRFn/Z9vOqmbJGZBNJ
G1XnKaD8wKBFPsBR+ehVwTg/2hKL11/c3+Ak+Wtbq9UH+0Ia767CocExTnCj1C7rQErd0CW33Q5D
6AT4wXepsHNkbR1NGfk9TQfCt/Upma7GRtLHCGTmCGzYykMBX6h1ohBtfRHfpXCXSjvpzUxyRDMq
0ALRZTke6sxuTx0694D6IawRfVaKgJCCqKaMQo4BHLePxl82SjgWKjBhjDK2yy6w5bS3gQRiC3br
s9l/lMNdYkMWDD5tMVCHrPL/j1MkeEfQ/X9XBf3sDD+I441jnqaEpDmoXOX0tpZujf5/36aPAjhv
q06pXM8xSxdVLuvUj3eWV7xILOpkPQ6Ft71+bBs+Hq2P4pjVLHyUVZWxZKBrFJkV8MXm84tVtMdA
ip7CkdpTbx2MqRU0w372vx9Fco7KDCcN1RyURVsqnfv2GuSuu2K+nSRnWzWBBfL0YABS12srZPdW
RZyobJ/kcn6Z0vx/Hrv9qA77GcsV1EYjLCNsGBm+afKlAMBX/jswQR+lsEVdSAHgst92LAs2vlZ/
1+h/CV3JC3+kX9ovv2LQ7bVjp2bLLLiIN9eRGUo7XCZgCQAQR7JX9+Eh2YlGRFci649qcV4CRT1N
L80cD+Mr9hivLmpmI7TWwQ/e7nOgDE7324qJjIJzF6WpFW3XYKCjqEDDG722DbWrSXCFCFaPx2Rp
0q5TIx0lUW3fIuSUvPEN/EW4ep9d+ofV4wFFwhqQ33UFo+h3rSt7aAzGA3W6sfbFTnL/d7itj8I4
T9ECt8yXkT1xzPRhsO570UPurbNww+Z4JquyG8txzPDKio/qjrXOWRagWNhA1HDwrT9zDiYXuzT9
XAVyBiQK33oO82OanNrO3TY1wVXBp0HDsm37lKB9O20e5GwXFH/mR03OJUik7fpuYq47yJxeutQN
PfTzPshEldvPcezHneecQaQMlZ9NuPNmUzlPcl/vo74AH6za3Etlg/ySCU6/7bUT3BEm5xfk0kjK
2YctIEGdyveNLDljfFvJIrAm0R5x7iCPcIKKAZgJ1nA9x3dzQu1tRVaSSB8Wjx9SMmilplKJW2i6
kxSMI7O3TXllnpXe/dUgXD23wukFFiRsHCV+UMkghlXqRgGuezYBXe7CG8lJAJeIrvXfKm1+VJHz
DBbtomRiA9CA/6ulXdkgx4npqIPlxOUre5MmO1GiWrisXBCR9XOeKSPwvdsXRElf0Izq6tfRWd7p
oNYyd9EuFlikwFIs9v/FBWzSMIzHEKNRYesQ8HL6iYjmQCSBCyTyDAx/6Qg0qjJ+ItlNEO+2TVFw
pnjOu6IhfkGSGkBJ3bhD92LqJGV2HVgUxzkSPH0F16zFuYwMgJ16nGO1ah3R//RqkL8VXVDAFenD
+QilKqpQ1RIUcJt7X7tOqeHqyRci9BErHREf7ZtzEpk/p7U84q6I+ulAzeqkG4E3mbEtjfnNmNKn
Ue/PYSB5g6ztt/dspVKylP2ZKsdUu8SUkVLqd/63yclvkxP5ml8BukO7YQyMsm3dGrVTCPJm22v7
iUCnQQQbWR1G4gGgpAS7ZKhyEMNKYYAxGz1X0JCnpsXLtq7rNgN8K8PUNJAAcm7EHMDfmgAeECkS
5boGciPY7BxZU0RLyr7z2Tm+y+FcR5c2c93oaHrSLp0XHHJkE4yzup/BiCGJ59cE0j4REfRaLiVW
hcqIYrfFL2+8o16jAbkJ+E3iRhOBQL5w7St1FNSaAS91V56Bh3Zl3QPaetjNHkFKyBaB2v1LCP++
nNyD1Y/8SKUjFLQeJiTE3RlkSxjMmoBnQ1w2WV66v2MnFgFFCkgvUZH96IkJTTRaoePRSQswILRA
YEkBdF3db0tZ98bvUjjvworbw5jggknj741+qykiFKpVczeJYWLchSgGn0mIQOvb0glwHpKu2sSU
7zXySlP/aVuN9e1ZiOG2h4RZPGctxJB9flRQmAO1l0ceRicEUF18EaG4r+Sm4bAW8ph5Lu7JKC0t
TZksVB5fRtfAyGL4YLrgiz2mh+zm915AoFkg4D5lrbXcWaZ6X+XAl2X0NoPHGp9N1Uac+qYckGV/
A/qPafcuj4sCVLRgV1SBVdTuFDpsRjrFkytUnPJQonn4haDxPnCFFBxrtgKoIVXWDGQI0YDwcVHz
sG9GK657RzGPZvCqRI5lCex9Je2Jzo+FDHYlLDZO1rWMGh1iRnTyzk7S7EpwR4ZY0mgffqGTE16r
ORB7RdWFVYNZyuWO89hloVRThODtztgTL91VxQ64/C7L34HAShWF/KK15A42qdPOSk3I6/tTEJzG
9NDngrVc8x1LlbiAIQ3RU64XOs6AddcauzgQvPwE3+fzC3I+TyMNoMIo30bdTTIKojfR9zmfUWeS
MsQqe/CpxLamS1SKmuLYueTv4MUKmZyXCC1r0pEGZGPk2ff+OIMOtUidXyQ2GORSbdGwzFpKRpcN
qsmgD5PRiP/RuocSj1QzljA/9kao9Gs6U4x2vb5y72I4vSQzCUljoGFXCe9JsSsrwc78y2l5F8A5
vMGP+6ZFztuRQWTHwIVDV3PNB9XBSK3wzfMvPuFdGlN34ROUwlDzmEY9UGPG3eyq6JTFqAyDM2Zz
dxiAvumuhD5WtIacsytG0mmdhQBGOrRn/eDftuh4yq+BPwHwJ1H9QCSM83qqmlcAc6ugofaoVRSN
hN1v5IeXlsf5N6ke/QEkW72jY2g39a/ktrLzcrd9za+qocgKxXAbAfcg53GUrGi0uAuQZajJk5Yk
14DjdbZFrPrNdxH84LEZmn3VhhiLKENvUJ+HcJ/VgleHSAR3SDHCkgeBBS0sX9trVXLATfgl0ssf
25qsxkT6QhXulMplVzZdgEkEBnMyAB9Ocgy3Ryns12S4/rgtT6QWd2YB60PklmL3s/pHnZ5JU9md
/2cG8JYvWZxUs1dz0ocDxrbHb0p9prNg91cTLss140+lNRUlypfsVM67/JYlXFBn2w0709adDPlm
UcJFuEvc0RzqkqaN5sOxmeC2Ygyh2U9ptv0OPfMt+gKGZ/rX9kaxL366lRZ2wR1V8BYOJUa18HTq
v4dA2x+km2BOwSvobssRnFaFC0GkpOqbMsb9akjPjQEIeoExiAyO8wZma5pZqmIyJSr/jgugOZqG
PXV/byuxmq9fWAQ/RUFSIg9KDT/9i3oMdD23/YnVHoKdCCyNLcjGxvAtKBWV4iDXkQ6mNXUB6+ya
bbsvh/HUkCm3tRF4xETfC/RbDRnereENnmVxpPogUotGhdAsdPByn7zcZUiS+eTcZ2Dek0ApHF6T
nerEdpzYkwj+U2Ak/HyFTKKGymwTM/kQ0LMyCO6l9VBioR/7AQv95qwh6sC84KzYb5VmtwYnfe2p
p7enoWg5mfPe2kPOgQxmF/kauwMbBUBWJYbALfQEHlnGVpwFES0e5ztSvWn1hqFkZOjtKYL7rnG3
rUNwxAjnKugM9uKJwPjN4mpqUHUDeGoq2dtChEeMcxSpgUHErkCJp3bVXf/gH/Mrhpbe7ocfoqe0
SCHOZyh5WoSdiTCFVqXdV6gbhJdAFiU9RE6dz07NANlqZhaoYCLP3DNQHUAZfWHU84WbPYi5mNcN
QcWLXdfBQcBTjqiaURdTjHtR6i07rRKbiCCx1hfuXQK3R9owdnFhwk3I81ENbwLdI9lRYAcsIPl8
dt5lcJvT+0VnATgcxYejdcNAehl9dXV+eyIL6asFCvGvy7Qq0zRVEBKrRmj3vYYBKaS6Z8kTKCXY
Gr56PaXW2CHL1jn52TyBDAYsFV50yQ8zcHtBXUfc6RD2AqHsWG4sJP/uLKgyZzTyMdtLS+Sz0Xxv
JrZh1F5SuZ0qeuWKVpIL/Nh0rZlayBbhBukBvs12rrySvs934wnpFCTvp4MoHytaVfb/hVcffFLO
BYstivBC81siYrZbrUgAKvc/J4ova6eJKing9UDlzVUb78V6YW0HkoNXIar1KThoweuLMom7bS0i
tTiHjtl60pUES2kYpUN7ctWopeCUiXaLc+lKrhXAtjdbpzTuS6U91Opgjzhz24oI14/zF0kfJu1I
33y6jgN8z5bPdMerFq69pMDdZqc637faH64g50NCrU2jxgKdwyy74+iponLcv8QT/xgGX+nOwhzz
XjHqlxVyseO52ffPw9faY8CAYeGIngeC3eJL3NaotKNuwM7LWXGi2lHk3J0r0QUsMDsefJMUimaN
LW5F/9sw4cIa7uuHEfwAyknSwYMh2/lepJjARVmc02jGONTLwsRTvkltS78YsexOxWNIHWBjC9wh
OzUb7pAvag++b/WGBhvvyKPa/0wxrjfcZqJhUdFWsf8vXFIrp5M/yQjGqvRkSPsu3ZWxIHOwnql6
90p8cTuKOwlsL8hU0YcaLHM5yJz82wx4OLPTsrGuyLWEtT2RXpzDSGpDa0gEgyfFVRiG3gSWsSFR
BDYoksL5C5pRCW3d8BfhsJfUvYI6pahRXWTlnGuQ5q7WJhb7ldJjNd/6pqiDe1MAYDU4XJ9MbUaa
ZYiWu+E4h49aJFqk7f2HBC51RDMpKqiGoCU90jMjvQwO+sG6br7KD9lRA1JCd5X9EHjyzagMMtn/
F3ZdK11GohbBxC+8p3g3xg4DA2YN1cUPUf/dph1AGucXFKtDD7yPsnUp3fh+7Jk52omi122dNh0C
hLCNXKikRkC0Q2oexjbHOwpYPmkYHSk+xn0pugfX34P/f11AFOcVUtNE94aC1Rt39XG4FA7D+LT2
GKQ9VQLvsLp0BFShMqaRMUXAGceoBxXJK9h34z+nyX1d1+gxEMhYNfGFDM4YOlWWh5SlR8fpudev
clFOZ/VaWHyf235JJ1XYRT1qMgBEzUplPwQgjgFHdpC6CRFNMq1HKQtxnCFUbZblKUt+KDeyY54q
j9pA0PQklvsfQRtqh4f4RL9qgvqGaBU5oxjiSDI1FkM01Bj3heVL+16yRKB3InvggslgTHUgj+Da
o9pfEeZw9fFO7v7aPkmr+6XKqO0DDNIEadvHk4Q3U5LPRgl44Py6sRxQrLj+XDlxXtpT9FsPjYUw
7o4YpTHOihzjvuWreanPyk5D4Z1F5VW0l556j7WIJ4q3reHqKi6EcrdGQxK5bxsc4Cg9Jk0OeKKX
FnRG20LYRz5FKO9C+CSj2lDQJrLqSXyuj+pBulb3w5kIuTLW09sLOZyLoOmkGr2FNon8pXUBaHIo
9u0hRj4se+z3yW6w6eO2YoLV47OLZjSGViQPCMfpMekvcv9AeoEJikRwLmNCZ07fxDEgCwzMJe4H
uRojV8MRe61RkDpu67N6cjUgSRFiodylc/beGCmoLBPkzqtEAwg/CITCUXBliERwVg5AZIwahUhY
ylQGjm9pa+1hWwn2hU/WtlCCM2lDn9qgL9Ft11VfmvAQkS+W4ljtGe/NvBMsmGh3mLaLq3ZShgCv
MbRIZv5zMJa2Yuw6ItBnVQYbKzNUohBicvp0CYBgCg1tfGrtRtHrELlyfLe9ZAIR/KvPkId6bEeE
dkmAWbmAun1q2FQVvcRW3em7JvxzL6ddVaBWi5dKUu7k7nuNVICKP+vc84WwaOtZyoU07jKfTUsz
ffZWNr+Fj/5ePYRua1vA3AKk3iH0fG97DVc7TPWFPO6kmjWJC9Igtmuyv4CoRNrrGOMIsrpXLdDe
lrD0WLI1kX9YDfYWUjkLHI0IRDeMICjNEFJWGcAP5cew8DGuJ5qFEGrIzGhh7dSYAXU34w0on0YX
VLSH+krfEzc+iTrD153EPybPPwRJmeU0JMjiUDrZkxzYgQg6XSSB83Q+6A9gcpjumfKfg5TZioh0
RrQvnJ+T5tHv4glXgwrAfauKriXgSY85Ck3h9DvX68IEOAcRGlM/Kz2ilFpKXAVNbMQLWyDMZDcp
2dfZg96aAonbyiEq/mgIfjClIDXAc3aex++ZWgy2MVWPwDR/wiPxcftcbfsmlX8UjlM4t75RQLvm
RYkfzXpySs0SKLRtDiA3/6hQlkmSNIRoW46j+7m+t4SpDfaBz5fSfyxa5R9+mW72NI/Q7zr5twxT
HA8zD8McpN2rJxWT3YYgBhetGlN4cVTjJEnKoMAl6OdXlD4O1j7zBY+lf3Gw/0QLBmcFeZYoXdBo
SAiccjQpJ56Pyip5bD1kN9BLIGpnX89Nvl/sPFZMjDJDhvIW2gYUTNWi+HjXHvxD/XdxZCso8ufr
K/iuHWcSAHsrItOKBqdWQzskT6r/nKWCe3fd7N5lcFeG0kltMeQYuhlwTXSm6gSyKcBHXk+qLFaN
s4R0aqdUClrWJyM9sDnQEATAF81lHIAG7sHmWfkq3Cq29Z/N/V0x7qawFPDLGjWGGqVRjmxQmR+0
IrgNZfO5TWqv0xSXJMbdqBpo79XSx22Pse6d3oWz/y9sP6N1F8Y6QsxKj08zTRxfpQ9yXt9a2SiI
/0QbyF0jcxWSJGR53t4cnDALbsZJdJGI7JC7SIwEiVeVefe0uvTmXUseNVFuV3iyuBtk6CsrymOc
5GgCvkrmFZf6SspdNAz/YhCVRM0zIt/BN86PDWniXsP1WHmTQ/GI/1UPvUszlwHylPtZxGkmsAoe
RKaham3FKl66NAL+BH2IAnCnoQQrv2xbn2C/ePwYo46aMunx2JUKCWFf90gkFIKIMB0r2jTKOQ+K
QZ44VBkrtQe43+AqAjx+UNjpd4Ypi5jJ8LYVW08nvXsSfhbfz1uK1r63jjt/n6VuepM8RWgpNx9M
W3bnC/JY4Z1ym/3hPcM3zldya7Q5hSdmFD6shSx0o0vlGgDziD3JVb5u6ykyFM59GME0tYoJQ2np
oSY/LFOydby/c0rdbUHCQ8B5D6RFqqp4G5C99IVdH3PMSyv3g2U3uwx32nQA26dApMg6OW8SadGs
0hDeRA/7c99bru6rl0GOkdiSmqtqko9hPOwr/wLmPy9tRlurS5cMuV1Fpp35reACXG+OWdgU73m0
eupDGfN//a4/M1Rw9bp7GVzmARpRM5ZovfmmiEEeTCus8JKuUVuQPUaXlDnyUbPB/Le3juqtYLHZ
Cdy4BfmUNVIpgyVTTNsPTkxs1ujtu/N1PmEwgpGPpI4IzEe0nHxrRJ0a41yCugY8g6OrOdEJg0LI
yBs7AqoTgXaCu48f9TfIEBVpjNbO6u3OCHeR5gZn9EPa6AMCTw5YeGWBC1pPIPxzs/MD/7Ffq41B
oB6wrfdTE4K+XnIl2fekYN4REu0FKjLr29pAdpoWkQSQA2tJRxsBNnBGOhb9sgByiX5WaHIJn2sk
0QFwrYP+pADiZWsj/7MtXySe80SSRWoC2kE8UgHgfyzRhbKXB5W6mk9Al9cYkh0PEr1TokKzMWNp
CNRf9RVU1zCTBRYkgwdXjijVCwCzYpjIKO20OGIQPLYEOyqSwamoN4DJ69iUiqXNN6xAKmvVndmI
KGbXL0sTQI8YHVY1kMp83EnwU/pNxWj4+p10Q7zg1NuVG18HALX83a7nhTTOy2p1Yk5FggpI7aaP
s9uwAayLfs3a/tBbIwsRJ1dXcSGP86I0KELLD7GK5ngjGaeoPgoJKgQieNpZS9XSBMheSBEWxr40
HwEZdazEYPmrTuVdE37Ep4wqw9dKls46g2QIIUZ/lZaeZvdeBc6f3JE74Sjq6n2/EMk99AzAdQ6z
j8XLxtFJ5V0/xramzG6I1qHt87x+AS1EcSGbNsWWKhkocDfehEgm3pU/VFjF8HYdUFeMIbF6A+mK
JrNhToxMsV1dODDqt0hrELzDir+NU4h6Uv0jcjoXU71sEEc8aySSxx3nIq7NUG+RIVRvhtBhIIDh
Lp5xLSTH6NbcDegU9QRrumoxCxW5k50DbMuoYqR5tX19VOxqtMeDdkSt6TsbBInB9OUVgqtPJJI7
3nM40dygOQrs0dfM8PxB9GYXLSN3ng0KwrC4xD3Xx99G80S6Sx3ti9qZy5MRn8EoYhTf0mZXJ1d5
KBqtXA/z3xeU7+4dK9+qlQoE08pDfKSvGqZjAXsY/6BODCq6E2Uu7Ep6NBvR6RAsKw+gLhWlQTof
2RC5xGaGt5oDPo7jeE+/SRfGSjMdhDwZq2d/oSt39hPM48oDQHiYSPNiPqUY7j8nh+CUX5HqOL0y
TPAaE2ui/rBVb7qQyzmCXAHsop4AMstKAZJdejEozsz+t+LPhRS24IvTP41+YJUpHmxkz5ypcoVo
95YFaKy5xb+3/tBsVc7bYHJJq0gFVub+JX5sj8rBP/en2rPuFC/2uoMoyyTaPM7Z9FPTR/mEJlZp
eiBTDKa9ACi4GC6yRGgF6+HDYiU5J6P4MwHyN4Z1FblwTTncJ1Z67EFa3Flo+hzQrQTY7KRS79Mk
2dd02g2KCMladDo4p1Ph9S2PFS7gvnospL9M+k3gSJmtfwp2dQ24Heh2APMlZ5NVUEWxGsF3S/kb
wkXgJRf1IoH1MveCnagTiq3YljTONrsxqmtajWitoBj6D6pzLuWYFZdMt0nrhzr6a1u79dV7V44z
zWJQUSPT0BoAnPGOPJuiFNr6gX7/PmeLqjEkU6bi+7NyDqidov7Siioh/+KZ34VwVpj7lpJ2fo3M
xGv4WD6qbgfa3YvxlT5FR/+luDWv6kvT2iICA9HacZZHaTcH6Yy8uxI/jd2TFQiuU9HacbddH2Ak
MWZ4DEF0ko2DlHi9qE6/3hryj3FrfMXKCHRzSAs8xeMj4nG7+NYflOfM0dwUhKdINkSKkz1vm9y2
WhpfuJLqojWkAbul+JfQOAEzuMqPfyaCu75aMwF35IxXTWc9yMNNO4PRohNUktarvoul4/xCGtGp
tjIEWMgzuv3tfDDPdF+47ZOI74bt87+7BI3vW+wic0LzBgLxN/LlK+pNO8VLdsLExbaj0/imRexU
PKUNHDbwPzyAVbj9s3bEGOIRsNvPoma49ZTMYvk4z2BlUmvVFNI6/1mbXsb2QIdzqNtm8KVPjtJ8
BZLTGRxqf2YZnKuIktrXKgmtf0YNolZ19ppRdUHL6W6LWb+C/+OR8Mz4GGFYnRKMswm3Z8aH3Mrt
vI9to372jd9qPl6sIucjJD8a0eiIeiYdx0tR6wcM+QqWbP119i7j7SAswqUchJWmpeDANlbxVFrl
TpLI3sRgb95nnm6Zbp7FNgiMnQHtml1fu72pnLIO5BzbiypwHG8WtfgdXRsmk5phSjuuY6eqgz1N
a2egibctRuQT34KehRy/BLG6FUMOVJ4AvAOU4utqsPMvAGxHUgucFV9Fce/2VaK9bcFCpBlqVhko
SKgp5GcyHmnbCtZuO6zQ3nReCLC0phtbFXcJyBCT6GAlilvruym3bC34ur1+om1i/1+KGroUjcqo
E+S16RT0S1VdjF7kfEX6cN5jBHACsKrhfIGnULntGZ0Drp7ZFuaWjVcFT3kFoCGMrdt0trX7l5D3
n6PN977KmZEOQdyw5mHmj1nuWnOHl9mr/xuQEpFhcI6kSUJDsnwE2AyvXXEjrz/4jxoSrCoSrHis
OCJ6DpFAzqEUmjl3TQeIK0wAW3spltEfOlREVN8g23ca3/qqm4hsSg2pgubkX1iFx3cpCHXYpGzk
igpKqxZJCUPGURQLyc6PFln4k5K3OhK2qhbbne4m2ddMlEld9fgLGWxdF1aPBnw5TdkzJKu+qHLh
RMb9BG8/i8BjV/dnIYc7XX2UjEBRxyxQ3b7oSWVTRZRdF60Wd7T0ASQMJAEKzzxem82PgBB7jgSn
aPX4vqfQ+RjQnwbM50sIaYwpQbrmvq2vUlzIinxRfyuKXohilrjYGLUulFypJVzFVmXHpR2YqV2L
9FnflX9KAnwbU103Jcji8Gqr9AejO1HpKPA6zEQ/xYALLTjzmnsygmmxxKye5Umh/QYmBriinvFu
7FjLClJ6+22Z63bwrhNnaX5QaXonIeXc+xrKot1ZsUzbrERTy6Kl48zNH5LWGLMIldfiCCrPQYiJ
tt7ps1g7ZowLCwjKLqviALPYxjcCzDfLYbwXpjuVKHV0bnRbj27tTLaozClaP851j5OvSOqEk9rl
+xk0c3LrVb911y5U47y1WXUl9SU0qGj+84xWYUruVOVh2w7WHzrvQvj4b+7bYWpbdL9LFD1syrzz
RwXA1QiLAGTt+NJ8CNt+rxXNpZx+C4BgIVv5uHfZMPVFN8J1F7Rx5CKzkxrjColoEmM9xl3I4bxE
3nSSlDVouGGoSQA+BKK5ox0ZABDCwJ9oxxLlytfjiIVE7lICdsdYtxhicKzQZgWBwDPd8gpd0ScC
5FRRWklgjHz8l1aBEZlo7XWCsrFptY+Vx7HXBEHm+h34j8d4O4jLg5bh3qp6n3HmYH6+1W1aPqhT
5enp72AELtaO8xmZ7uPdPWC3Jv9aiW405X7b5EWrxXkMUsqlL9fs+8khn86aeewMgQrr79+FDpx7
AP0qaocBqyKDoe6YnbK9fwhNkHchAtqJIiDRznB+ogz6efYjPLYzwy38n512DstHUxeg7ghudT6o
i/UmqUYGMWVYPYClFLvP977yTHJ7DEU5fMG1waMm1WDoBd4Fjk+7613rJTgUJ/PWAjkOefFt9Wfg
itIjApvgZ5q6yND8kQWRFBh3pXZOws4d4y/bhifytTwwkqlKcqFHkAKIcfROtDbK1nX2F8aOYhQn
QbFFAJIqCTrJRKpxwUVNjF6bWTQWK8BLr85GTI7aIFDtkxAM1yoqJYCy1ZFE59PomqTMw9DIGLMs
L2biacqZiMa01kSoxCCaZgC6wODj/LrTUyuUm9Qz6x9G4Oj57WzstjdIJIJbqg5NyXpZm5EXo46b
df1wLWfN6MZpmHl/Jon9kqUzDSW9ivMs9fIEo/dAYf9J4+KVSN2PbTmfHRE2ZrlqzHcsBElta6Wl
4QP0q/Ew7okXhbmb5/lxmkOH5vs672wV86pQ8zwYqkDLz7l7Tjrnaq1msmI51hOvDORw2IU+gP7s
ysALxzZrs7hTzUimzpAMWmQjP6keTSMNDHecQVzpTCrG4r2A4uXnEVJYuUdmDdOAelVnMZBdCypy
cZ+TQ/i9ePwTC0jPCmsB+rhaSWkmlTRUqdfvBm92E888UsfudvDbwIYr/3cMT04eFwChf3pUKl+L
vTy4MqJvpBJEd5/8KPd9LvBRsykiXZWnXqu/hsrjHDjb5rV2YJbrxYU5eVzKqA3i9zdded9b1J4l
+Zvay38ohjuXRhApmjJiW4z0NEaPPdn3RLBSIk24AxmNmdwEEkTIxW2PNhjp3CaCtJZIBHcU1cFQ
ZLWuU88vX1u029TJodUEarBvfHhJYsN1Rl1uAXfd+FR+AQEhJpvHIvUaP3DMxO0a3Y0qtzAEKZ41
w1rK4QwLLZcyCD/a1EurR3jiUjQwu7ZWOmMsN5CaxlAstx0xiYcknwiKYjSI3NHwqaOiO+Nc9Uro
btvwmiqGrOk6OEJ1qvHNV1LakxqIBFiyCQk3RFFRUHq/IYLoCkUPngkeQy5Ay7RMysYSIiLQP/bH
Mdlvf39ttTAnC4x1IOhqn2o7bTgXTUlxzMuO7CUpeOp0ydFrEcjtmnEtxXAGrGUl1WV2RtDt5HSN
ZefJj7aMEAgKeipWt0RF2QFdY3DEfPiXY/5bDSesV2s9gj1aOMS1psjyUuSi82oI1cgPcfsqYW4n
wSEpr/P+Z+WLmnvYd/jTuJTD7TvSbIZVlwhZSulbkze2lt531nfsS+5fa+3f/7sRqDjymqwSCiYS
7i4BA2ekTQGOvo7JThq6cVw5RDS79ekRAP+yFMKd+zCnfjknEDIUtTvkKK7dGRrqy8qR6II31JoR
qFTG1BShuGM+peIrq66jqEq8br7RzetI1N6ydmhA1oJg1aCqDJyLj3d9Fad6kOo4NFN+20uOmT9O
pUCFz2kAdv+CkIjqhga+GZ0zgImAYrFOmIwTkC288aBeZqe0Wfc06F8FjuxzmuOjNH40MZUtH0hp
kGaAb4cxRvuufFu9soLyW9/987bBrUdLlKJvBuQOqPpwTjrrJpoOGvzB+BpcRwf1SnKm2+RsYC4G
5RJXnLRcX89/4jNcdR/3rFfJZOU9HMPwtp4FMAlZ4z2yOOiSFXWACKVx/k4u2y4gI9yEeUEjPHiJ
K8kuXsDPiqY861E4qbFqkAvluGDZqFS0ICZYTkzwOWMHxZLGLuO/tndt7Vi9h2wo4H5cQmTcpsoK
daAwgfJ46IKfZSJiZhWJ4Kw+1JKurtQ88VrM/6vai5EJ4sHVnaHgHVYpVWRT48+u3Jcajc0y9RAJ
ugwzrb/KD6zR/L+BcF59Q4EaRZctYNSDRZzTJ2LDqmkVIXC7sFyedB3/YGbAejMzkdGtGcFCFp9l
MYZUSaKG3bHtITP/Bl9KaAkuijUfTikBdQ/Bk13jR+hSKVP7aMAr16q9bN6PimpT6zlB/zcV+di1
i5Zim3Q8KykCLM7HWuAozKchRphojV7Txo5k/jCM3qNdYW+b9arzoxiSsVQF+QHC8wjIY4O2oxbO
j+V4VRcJ10fdY5hmiheefG8WBNqr+/Qujk+bJ2gxnWsVviHpn4z+qE4HQztsqyQSwS3e1AFlRzVg
CpF1XY/npD0VqkDE2v6YpoWoV0X51OIRURvFhMchaeppiTs093rpmTSx5eRuW5M1h2DJuAAhAxEw
f1FMTdXkbROmXt1WF1qjpZmK7iJ1JdRiGSgLm6/IIFv/6NbAbi2hXRWaIFi48ffdPtzlV2gwMjDm
BgbTnWg+87NKhgxPgDeKCYBmlc+G9/NojmroJ16j5i5O03dMEr9sr9rndKEFGUin6VTXZRORyked
MCKkjNSvYi+VHjvqlJFX0PYSl7vIujX9Z8V4aiYhzDWL4D7GrAYCSGJQ5FXYyeWEznEcKFmgJN7/
kfZdS5LbyrZfxAjQg68gWSzXvqfNvDA0Iw0Jeu++/iy27t2qRvMUzmyFXhTRMZUEkEikXSs75y/R
Xt0rvjKBhE0FvEEGWuPra9zaxktp698v0lMxidFy4egpKk8AhxidQwy00OsiNh4LrAgKjpD4g89d
UA1NVYpxWAj3jfxkBZi5BgGE9met7FbH6L+AUMCpXYoTXWQlSUetXlI/ni1fj9+VrN6DaV6yqq83
97MU4ZiUqq66tNRinyjDHrjkN0sNqLau9A0UNv7lBgqHpIMmD/E+VjTsPqgEdtSLXw34XWstSzoR
sakSF8e1msVLlVjMFoxHSCUX00LcxbIS10xLiUXaeNOxf8hgWHAeNqj4Qq4tfUI17pNjfbuOIEcH
Bf2dhMmB3D8ilS9X6kKW4HIV0O8ocRZMTP6Kn3nLHIa2My+9Ie8Gq0umg2KbvsbfZVXBzY28ECu4
LX3tALw20rlvdolnTxjv6KJAohqrmv3vS/uCiWP26JFOqyH2V5j/tZkObMePGaNsDTlsb/x3x/YF
Fyevjb4se5XjlV+HO8DEQFzj/z3ykwxscfOO/WcDv+DjdEs1mk3Zct9qH0EjypTM2jUOJlGVQeK9
fH3qL7XxC1BOigdGNQlPfKt5zH6iJKTKGmW+9kmsZuliMcIlTjD+0DcKlBBT595wMGoG+AQ/deM/
XAqUYcJyynqJe7G1LEzQEkSI4Ly0xfnTqp+Njs8lYg0auX0WVKHB2liSLNoUgjAbZQALqQlDCJuG
xQxNi8BNAndUUr4Q1dXDn9fVXCZCvMBYY9/kEOFoXj08pT8dWTvJV5/cAvLgP4sQ7qqRYRm9hYDG
6HSW2Ede3ejluTHezPjPf7UWUyhxDJXTZeEAP3kKM1Z1LctAbymDZZZsmCk8uU4Sc1SVnNhPq3PD
n2fdX+hf/24dwjNLLRTM6glBZkHvaLofnFPeSCreWwb04lBEV8jpZjWx1/jfNpGwR51bxrYo2ybh
TqZmZuVWjHTGEAaGdTBAHsGfr2/TpvdzuYj1Gy6eU7UfeRGvuWF1TJVz6WDct2rHP0tTdTA2moYs
I2a/mzvHhMOSj6wxqxdeq7bbcEV7vP4xH2V08bmw0GC4ptlVXRVDz6pbJl4XuEjDTt8tP2HCkbXR
nyqg70x70+9XFGWQ6xg9C5+0HeApPFXSWrBl0y+/QNjyeGyWcMhxpkYB3Ob0tshnlg7BHO+uL3V7
3y+WKuw7iQ0yxwWSBp23pihUFgGpBogFwN7nOxlM9Kb5uBC2rvrikGdDm6NWGVI/b2ymtp5OJ8Du
/dmN+7aT3DvpwgR7m84jHkYNKeDkXB3MHSZjPH7OD6YLxmQpUL3suATLyynokNq1ZubQG5s/cqDH
8cyVUSl+FBSu6aVgfjHqlRfzmsnEcIyrucRX79GHOe3WpG28Ayt05Q4+CmoeHLYz8YgcxXfLkbrQ
SxGlhWc94cUCdZkfMKKDlunIj26is3NjAMUkdGXh66bl+UdhxATaMpQZyZf1EOcGV/67UoFfqH69
fgdkQgQTbeeo4jgdDu+jM3tijjYwRCvXhWw6Npc7t+7she6PsGT1mOFGg/lpnpnmoi61G/Zzz8wK
owIrLpTjzRJLthk/oDr5AS9grEWqz1KVJpzAXIgHmwQrO86yJwcTCPBr3ls2lLD5DF2IErZR7Slv
lRpnxXPTTzQlGItYVqhYP/fLBbiQIWxiGk5amE14JeIDjPF+2ld++gwmLeCEyC7bplZciBIsMNfK
1KxXB8SINFbUnjaraKwOrmvFpt24ELJ+xIVS2KE1akNlcR8TMSXXQU+DBtPmyVFkJb5tc3ghSTC9
k1UNSZUhSZMcusP4bYXbzRh/tnapV7iL5PVa7dC1YxJsb53riu7U0PXk0Bz6QPHbnX3sAvtwffdk
RyRY3TTLRxu5e1jdJXVnMAhOCfJomsQ8yPRaMLq1lhal3kNK3BYnq9OPVi6dbpOsREynz+BW0foW
G2YCJAPZYKDSTKcWG9fvegBP3q+jlshqSY5JphRiAdvqlMgICa7s/JAcBswvxR5oWk2m7TJgt8kC
fdkiBQOhq0OLKWxsZF1jCFsDmKBNvVRfvOtasSrXFeUTuxcVw0yTVMOd0u1DF8ZoLzmSRXHz+dZQ
3euiJKqhCTYiJWE3oD8Mdb70GOt3qSy1LjEPYkI6H3NkBDl2rHE6RhwX0JnuHPuGlEdt3fpreyZY
B1UF7QnpoH/ZmQbpftmnbr+L7hu2WgdZH/B6Lb8Ic5C9tQCYrqLCg79fGL25GscsS+bED2FZ4wr9
a/y2DQ+acbNkR/LbCO1IKCA1C4gszF4hkSbYoiGmJOcOllZap0nPGXhDLE1iiDbP6UKGYIhIR9BU
tlZZlrBjdDxYSuZW06E3JJHe5g26kCPsHLV7DPXWqB7k7aON5JVxGqXgn5uq8I8MEfyzjOdQKQro
9ArouNJHRn7uRmARLfwikGG8SDbuC+4nJdqsQ3n8uXrR7JdBH1jzvR9kINwbVbdPSiDifhp9EtNW
71Kfx25xMPzEG/b6I42ZchPvCRxXGSCI5KTECDJNUAOyMYyHFl3jJtMe7anYDwB+v25/pOsSDFAd
VXWSKCb3izfzY4AjxkzReN96k7928MvYzLYfjAvlWJd9cXULI6dWl+G8lrvWj/YFhpKnh9ZD7cqT
o5DI9lAwSkabToWxOpTjcrMYhyR5zUpJUm7TgF+sRzAOo6N2YdHg4uoVyCKp4ZelbFZy8zm6ECHY
hqwZs2ZqEDG1JaBTUvBqRLZbO6XXq8k+TRzvukrINk0wEZMFBN1ihtsaLuWNEaKIlLQnaspmDSVi
xDhQt3hO7bWHp7P2Wev18333+72Vn+6sGPvxps0BRIPHj2QxAzFfVdzGv98C8lmG4JKUWh3qLcXh
FNbPvnroFclpbD91/3l8RBjOnM5JV1j4fRUwViaqoGBKbpqfWscM86H9rxysf1RNRODMsmi2FQVG
R2kQVz5YGptlRLkSgy1W4unQgCuoRaeEggK8bvwYWzis9l9mL3npJLeGCndfbfQ+bgeU4isNLn14
UJLETYZ7q552Svvz+pXZDJJt+AhgcdEsA90mn62aVYVxVESwAs7T6K/tb8WJ30dIFBW/T6oJb+RS
lGCwS9JO3LJwb1obLKvhmeh/llRWfVq/V3Sw0I2M8RN0MWBJQtBvTXgU9DV5OPSMfl8durXgFb/W
mYvWo/VdkLSMb74LlxKFe6T0s1lUPIWe3007DjwCHvBz761MtfJJ+i2jfSlMOK6KL3FRd9BBbTmY
xp312zS1OCOK5gyKchaKNWKLDoqgoMFZU/aL/QOPK7g63EF9kujclpt1IURszIlpA+aMGqk8ZT8A
7tjeAxrNU7/Xh+o47nWJf7plrSmAJtFKRS0UCIVnLlZ0sBQtGup26tGxbiz911zsry9o81AuRAjP
XFQ4VjasKXMrrNmI7ogmer0uQbYI4WXTdb20HFBn+yN5iBzfzn7lfPevRIjoinHaZNTJkAlE5MV0
4EFrJVNkdCNbJvTiMEQkRWAB27GCviwfAFQsmoOsuJ3R/yqjkZYciC5cyWlSHTtfo+2JdjdRFx4J
zdn17doy0pcrES9infPIUqBWCzeALrS3p1vFvKPGj6Er3euiZKtZ/37heDYRXYxqzWNmqHHR516V
WDDZ76/Kd/H7hh1VWgWSKF+NHjPFHc3H698vUV5deM9IPpsYb8T38+WAIvME3vBBorzbRvifKyiW
sac4nsCYC+0dj9ZxDKZ9x+CZnTHBA5DM/yY9SrWP/hdiA09YeGNo4thVsYbVlWPt6uIHzdoAj5tE
wza3TV/btlUN84EiaOVox9QujTUEQD2wz49tDLjm5XcnT1d7fyFEOBtVLe1+Xh1Nh4Cmvr8re9uT
jrduKtiFEMEEF45amsPqlxNQtxNvGL9dV7DNUPByFYIBbnqe19aaprRShksYIMjdGe+AWJp3Kztv
/E1Wm5GtSLDHmpaPUb8amL48hcNNF0piM9mKRFRrWx87o3ewZcBfHTxzhx4/V72tvdFTjv+XeFOy
ILELOMn1BUiKWBCJdnoWsdl+v35GEm02BJOsmvNAwSqBBOhUHfs5CsJC853C/neXxhDMsl6MtTqa
uDR6h5E6B6WRyfEI2NWvr2ZjavbTvTHW/bywmXGXO1ZS4XyMoXtMWv46q4ER7cOXqdiNpFwb49zI
7IOJ54zY5sEKJz/VyS0mvxYWpb8NGfT5Ghvr7l9+Tl8NoLzCskPtvS/u2sTLTMkrsXmABlqcwAxh
OY6YrhqWaBpIgnCuSvm3qktOmqqeVRykZGc3NfFCjqAojpK1ukOwFGdvBeRFZR9Mswpbgr8vc434
UbI0mUhRaeKp0pwQh5k0+T4zQNlb/ZCsSrZ7gr60mTotTYono1zxotrmF7eXu5nWHm+c3UQfFVU/
5LF2MJvvZTWcer1jcxwHZqzupobKtHdd0Jcg6WKPBXWxGozvNTP2mDxox5V6C6OIPiBeUDdfQdRk
1VHZ4oVHJi46gnFBREg8vqGh6TnkEKWl9y+3WHhlaFX1dRfhFLPM7d4GTwN3EzpWbvkZgJ1r9Adj
Kk3iylRHfHkwBjIrKtIOtNnVU+DIsBBlvy88NHUYO2W8Vlna6jYyHidFErpIjkbMZRWtVeXqYnA/
jWns5REQ3eO6HVmYzp2kgL3pMf+jdKLX5BhRkbSr0rWoiVotXBrDnev9aAJstJL4gzJZghHR8rCN
gSeEYIY+je1PMt2qw74GbkgjO6Btz/NiWYLxyFtaLMRBGtpkSKCAimXYR8EEGBk4bvtZYh1lxyWY
kUaveY6ecqhbtqCqF0zFrdP8lFykVWevWAcxz9VbZoIJVghZqyDa6kq5q5VYyWVwm9wOKTY2HqpA
8RYpEcV6MNdkC6aizchMSbku8Fvn/T0jMt/Xb38PiMggoNYfE4U5KsbTCJpuMZItWAyMnM7KqKL7
uuQuWu+8dZiP1sFcT75kS7eWdSlJMBNmZQ1DRKCP6hOYT9FKt7YOqQ/lYZ1ukNUYt5T/UphgMwAB
1JW5HiEF1qhI4ERMHc9jTHy4deDUur6yzXbBC2FfBlprEvb1AGFr4GUFaPAZf4U3K4sVopWj4nN3
3s3oPqsyRjJ38js3e5D1Qmwp7OU3CPFYnlV603LsbkbvFu3XPN6YPGRQY8bf4KRJXk/J9lqCbVkA
wEZ4jBTcMBZure/Lbpdio5X+j1H9l3pjCcalKB2rriukgudSWY5TbrxzsixuicZd1mZ8CMKG909j
kr92M6+ZwuPaBzTrisSQyqorW0/R5S4LtqfiBliWKXaZ6qCisMJgil+vK5PkPlqr9bvwYmmZ0BID
33ghzDe1v5/tbzNYtGR0gVs29HIdgolpEg18Ah/NaOF9qB/juWA8l6ShZXslWpYx0jKyrkSz56Oe
pK5Jfx9wBdnZf4yXJZgUoOD2bVOsngdI8DIFePE2wwDJ9RORrUMwJY1V07pS4Ll19FtVvjije/33
N89CAx6VZdim9gUVQ0HnQj1wLMIZpl3cnCo7cXn5dl3I+pFfzPyFEOHAl7ktW8PBIjBesUIpWWcF
3IF0KuH0pGjF7b5R52euEkkMv7l3F2IFHaA6WgJBcgKkLQAiVSQ7tVzWsCATIeiAURNTXeIGue3W
YHm+czrZ1MvmlbxYhKAA4CZtiFrDvBtjdKDViXNln9inXgbmL1EEsSRANTubFwo5aVnfDcoPs9LP
fU0kpntbiu7YQChDGCuWJPVML5N2LXaRZtcO+74PnN6/rmzbR/KPiPXvFzYs51TrzWJMMOpyChsv
lvXSbr51QJT//0tYl3jx+waSqRh3wo0ZgYA9dz+cch/x77X9w1Repdd/Mw0FvOb/SBOuDmK2cQHI
6BooWsfcTx+AeAsozjfjbvSyvXKgsqK0VKJwa2YjMktqr5YzyG914G0rrvVsA5JjbRJOAi55cmTH
JdygZAJjPFXwwJqdX+R+oe3+nToI90fnWlopDZYDsLxASZPDSGXZaMkSHGFaaMntUTE+kHLsYHTc
Knu6voRt8/kfHXAE7ypVnFmh1Wo+g5U6iQfroDEYKfbXxWym1C50zRH8KnO07I4nuDnxeQGcJPjA
PeOgPdc6A9w6qH6KgGMC7iTTONn2CS4WWspQAU8xl5ECuIw8GLL642aAeLkuwSIsNf5T1hHx/tgh
k4sR3X38CphMzM6AAU6Sz1+vx5e3zjBMSjFLDTAM4bCcNjFpOWHmHXA3ICgEsHJKGdgjdhktT9kQ
fpMc2vp7gjxUi1WgomFIl2C2/7M50hq7jEsbWcF1hAYhhhcezBsHrLXRTtYvt3FQKvDSKNAwMPT+
Bagiq80cRF7IsKQEcyYPlgxoYWtKQUXngA0AhNUVoYLpGdXa6ekIARMmn5q7BO1kaPTID5oXH3tG
AopOe1lqbEs7PgkVDJCuNHUScuBxNpFXHP42eMmP5NcMbtzYl0GKf+CgfDmvizUK51U7qVktDdao
3hHMYmDIaw2yQy97He8xj+TDUD2BM/aDWy6V2NoNX0IF8AcBPrGho3YqPF2x1k3hwAFbkGCs0YgO
KeDJat3Lp58SpdzSlEtBwqtlal1VjDkEjQ+zCcqwteeReqXq3ROA+1ZBzyTu/vrl4q5eChQ0J8pj
M6OVkfqhob1n5l8pV1+B9/b73sun/RNUxahHNa/BSb2iFrhzH7rLYHj6PEh8ctnuCSoSaivKbrXu
Xv2zNn5mvSc5nvVBurJb4ngraIeckicQECX5oY87FvWaq8TTrV7az1WfoNU783JH36tck6xtwzwC
UQcgX8BRVeHpCyqYajavJwNbyIHsq6rwz5IVHXlcfjSRDNJcVArA4K7QRw5CGwCVAlfls2nswq4t
1YYDYilKOGuShDI9bpmpysC4xUWtghzUo4mF0Wr07Qgv2BQP9tDV0L6+drP4pS2A9w3uFXJwZOMg
G0uiSP0BjkFFBQhIlZ+XZGdcociscj8DBWZ7X78nst63DQmO5hhAeLWQkwPujSAhsQZNMQFW0Cf7
kvimtq9kDeuifmO7HKASUEQ1QIbBXPhnEU5Bk7zQIWLMj3F5y2WhzJeWug8BwMMEmZttAL1LEFAt
i4GJN4X7i+GDownAFUuQx2gIA6eLdPpSKk0wdiHvMcBn6jEc5pWFp4Sw6H5l0ZU38G3KQkMCkA50
gBcCnerz1sVVWekqJcnHbHDu54FN/PXVqHfjqZTlm748jes+4goR09RWkBsRWyeZiJYjjAM0AXLB
6q4PypuBgep19kwUqWRZ0y3Ngzz0WagAZ/zCUVNZiZ0QTmKft49p4+b6ozL6EssneksfK7qQsarm
RfBGSxXc5WDe+QB4MECDER21Q3kovXkfB9dliY/tKsqEkYMniOjNFB/bzKm6IcOoCQIb+ugo2j3q
BrepUpwtR5G8fuudvLTnH6IAbQqERoTVGGv5vCotNVpj5QUGguKAACEKOj/eV1I6lC9YhqscQEet
h6TaBDr4WU5XdLFG8i72w+/hg8LAJPLAAzVYjtB3DzNiwe9mCj8EWg5gIWFfcZvFheWxYfTgCPC5
8RahJyK0XCeMJK/6l4h3lQLgNbq60VT9YlSjtCvGss8iDGtnz5pfB9ENWIwsALSsIIYkYookRtg6
rwuB4pRLC6JvtSvR4xnO6F85NnTyk/YpHZ7BcWkA+c3qZLN268mIGrIOIQH2y8HLIXZnpW09Y9IY
SzQqF2AwbgW2qWYfv9Tn1SiujG7XlX9TVS4FCq7SYttmpNMI42IPwCfy2oC+O4XXgpSs8JNj5JnP
jQyVa+vCXYoUXq6wqKsGiLWwwyQAycPS4c3PjrbUrZCtTWwNqvXMaSuSRz4I3uZdhRnTPMh+oJPg
kOXeSqAceeRRsp/bB2iuiGPAV9SJ4OAqI+63OWQIjVBYBzxXQD1cPHf0/h6nltniTdOPLhPccQLs
V4C/fr7qYRXaBjhlwVWwBzvHij0Bshs3pcHkIxqT6suWS3ApTrDLZhlGvVPDsmjqjZk+RbJC4+Yd
x7ahS8e0KKb+hP1re6KFapimPsDy//g7twE63BioSNoOaVtPmnTYOjBYY5uAisFYG3Y+b2A5Iga0
6ha2MmU96FEd+CGKPz2O4BuExPpVZiu3tpDiuQF0tqoCY1pwejSKrN0AdnZfbz2juCMyqOFNlcDg
JCIgggAdoHufV4SoFZjQsxZ6yqnzVvSFeDfYrPFX3H9U+mSEkJtHBgIY6B/yxBT4wJ/l6XYdq00e
RR/ZgNWJG8Egeh53ayqKA0YjkUFZrQsQjeSlQMFmGWVTkV6tYLPIQ2oylTzQ1L1+j2UiBK3o9aJV
0IWHvEL1AICsmD6l6n/znF0sQzRPOWo9QOTFMhLdrQ4VNk6r2HyXvYQMxgIpL5lx+rookxADEMcA
r4S6i+6HDdaKKGvixG/4d6U4dPywUO939+2zCO2zLoxW0zpKPcV+V1DQiL3X8cK4dBD5652FFBPM
FhRYBQhTBQWYu3ZQud4nSLQC79xfTlPOstMK4rc6AvWp/d1myRX3C4iiqCPCQABOUrCyfVzmFV/N
XkViJ3Kd2Rxxn/oWFDeV3UWhpM1u66AQdOGEgH0OHC1B+8bJrCMSlWi3yKwXLVHukHzfdYP56/ph
fX2ITQJwTCzKNB04jIKYpOsAxpEleKtU8kI7FVOvLX9wat1kfRUP/4VqaJoDAPEVQ/xLsKcBp3fC
PBMWtdxZ/DROp+x3e7TWY9JWRPd16wyEJp+1D0cE/I06436s+w5/tleCAi65tl/Nt7naVuyXg8wn
TuizDHUA+2McQwbXj21xp8vKVlu/b641NwfdNtYX6N+40ENFVwsM6/bkaI6cGWN3uH7uAKdaj/az
CcUJOA4G3REnwFsRSiGDDcYeVY8Vz0lSIHuE1fe8nYug7RMVsMYoMRvhAjRHHsXzi0ns9sQT3QTo
iMUZkPn8abDS3RwT5dDPId8v2fgNmR37ZgiT6cloGx+8s9TNJ0O9y5bYfFnXhCjbbtSYVdxRmT3b
2iGLCNpBkgEa6MQQMTYEqBYx7V2SF6U/8kW96VM0p7cmCdpO1W7GtjwZTRj63TD+2feq8V7phY0x
wzE6V2P1VCz9wGZ14izpi9Ytw1RjpaK3B9LwBJLJdA7RxxSMbU3dURmOYFucXxbgYb92MUlSsD9k
FNMjYOvV5gJeh20qvWuU1GKYcohAxZ2D7Ced+HEeCtXFoGPtNmNrHefIdm6SCezSjhN9a1oYpLFv
znVsBZlpJczup2+xGcd3Y2kohyY26sOyaHkwd0XkN8M07xJLuUPjn7oPy/K1t5Pcd9qmZEbYpqy1
aOLrSxKxZBniQ171o2vZGoAOw8JwlTAqIaVOWDQ6DvAE5r9KUH98T7qMYiqyUncpOmThYw/qruID
2otGbAsfkndqLw99ZzPMgwXE6g9InHpWyfcVCM1bHSdsA9+rdu5UOw0IxjhOaIe9cYDF0VW1RxJl
Zhi7YL0y7fLl2a75jRbXzGimYKEEldaWjaY5sWKpbnuDDmzSu8eGx16Lf62m/X3KjUdFP4bJfE6h
jGDgUE5t1wBdkTpPQ4wKUFe8cUNxAfz90M0OG8r82RzJYSHjM2iXFJbly2MJnRqb0h1rHmRkOTn2
G7eLm87qmA5ehywvjslI3iy7OmYcSJ5U8UmV/YwL87QM0bHX3rIuZHYJeKD0Vw1KuGaObzr1VluW
XTOruwVMGtPS7Rc9ete6l9ZUT0SZvdY2vLD4y84zqMY73NlAcfIb2/yOqJHpPViiZuVoLH84wG5K
IDdpNL8bf1UY7y+bHHSAz4Mzvxbaj76oA8Ap7PS4wRnHbHYW11RRAFObs1Y7fjH/akszAEp4xKoK
IGj96JV9+7goyjnC/ycFfDo9ZHU4vS92z3oMQkwjfoM3+9BuDhlPd2V/pxsocY0hgkoVOHU6OaTd
vF9Cx1PG6ntTga7SAtFoq+1MjOqQSPH01mRdNrljy91knI5O1P0Bm0XZaIDT2bY8y8acINHubF7u
lj4CPDVouMgYBqFWmZ5R9Y2bRo6rWtU9dQ5jhbQDSQMn0b0KNGFlR0+kqO4wq3fb25PfgBMbPUCs
G1umlsBvbxp3qqGHZRv0UbPj5ksNyPAoJiNYkfEc1sC7pdBeN9Xa27xWepYN3QsIwl4N48ecLZ6p
A/xi/CteDNT2lJ1ZKj+60XnTWtM1EoPZNfUN86Unv9LytVxUFsJ2ZPp4jiqTGdOvppx+8X45LABL
pcu807TFB+vOzJpy3vUtCvupvW/r0S/nG7szXHt+spLxgFx5YAILkaWzlXqLGh3N2jlZidpgSQ76
KQwMJb6Fg8p4mQCxb/Cr3HInnriD+pbE5pnaKwmhGXB+jJz2vTVvl24I2WBnAS9LVpSNq+iviZFG
LAvrB27C83Zm2NESltLUGmY26RFs3M96vezLBC2oXUeOMM8oU3DQv00uDREIWPlt7RQj6zQTCZsx
uQthNRsbvaQ1mML0LGdVjKnT3GxYoVrnWLsfMgWKYj/kCcBY+mpXg2oNgxpGSo86UApaAqbnOkpY
a9A/+Fj7Zb+4Q94FFh/+7DoT+Ev8ZKH9d5na85K2NxHhuGR0V+TlOTSWc54gSpmTG6q3J7Pjr4ix
73tALzCHkqe5LH/UJnZmLg42HW/bkhxKOJh2m9x2tbLHCJC3AEqsnEfMZWIwE7X+gzX2b11DX7S2
21WjljIeR74WKs9JqwIHykmegBd/dGCMExvhS01PbfmQLpZfquXj2CZuMQGXo0LKp3Pc3GiDaGjO
Y9+6adxwj/ftfoYxJEbtWQtUc5jdBZaqSZ0HK1ZdVTd9sHB9603qTkn8mAIwNosWoDdNzBpyV9eV
wJpLVy1+FRr/mbY8oI7llsPIHH04mwpgfMYKczPhUdGzE1pydi0p/KGgFUPkfCBmMzF4wrHbhz+U
Ov2mGLrf9Lpv5vqOTMZdHelPiQboBbXHmNL8oEf2vqk1Nk7fIkySpnYYjLzea0OyN8YeBgD+baoG
5vDHAObpqJ1de/grXBavnBTXSXo/7eybhGaePRgumX92eXcupnQXo0moKSuWFotndG+FswS0qI+l
2u0NXXlMJuumjHoPM4crSENflWzuyN5y/jDtGuPttVfz+JSAV7nJjf0UZbdN33kdGdlClJNhdPsS
kAsZdnkJz6PW7PsO3bFj6ltazpo4YqTWDm2Ne6W0D+o4MBXvZmFmh2QZv9cDukHDMIBVZUXY7WIA
73Q9P0c0duNUfwYVDLpBm+4IyHtoH+ijs/0w/BqWdGe1zk63450ZFzsLYyaWlXlFdE5yAw1q+W62
5ruqzllf5oCpTPhfsaY4LEvog4qqbTz0cHh6lMxCFYyYU8qZqdY+L6ydqY3vuvVq5a80zG6TIt2F
NvWXmewL46ibsEKdvgRJ3TPVIY+9/T0ak1uzf1eVfpdoZlB2yOnbDRvG2q1L3O+YGqtJPBuNcRgI
1YK5t351WRIeedaYrB6sk9mEGApqdOuuqOgUNB39EdYFhYHGYBkvecmSyKC3OXwlFg5JzOIeObJF
M45cy0oGb852+6aKWFfjua3Tmrhjlf7JofPMoLHJ9KR/1Qtt30RmxoZKUdF1G4Zv8KQadIrTm5CW
+Zlq6L6b86ZmYBMebgcrKfxuQXPw2Hehn5VNi0YtBeaIa41vUrTuwg71Luz6oxL2qKThLrixUsSP
8BD+zGjEAztU0VGMvmqGkoR1UKg5eqEZg7ZHbxZgwoz3S1vrt0M6l09NwXU3juzpkMyTGhQ8wTRH
QywPzATmOdfU/mA1+vcmHvHPW14GNW+QPQHvEVDC7NF1qqLyATA7szybgbJa525lFQ2yODPcPYPf
9f2suzA6uLi4KmicnEqXZJVxS2OwerNRLXVXnzrF5VqbMNPQbZBa0fr7EObzD87RNTjy0dwZU+Q8
EN5GNzQv+md1IKoHml84ghYl6j2QW/oUXpXm7PvRMb00AnRDhhSI2bV4+tXBDiJ9RotJE+IxsEcO
2skiYtxScgz7zdYu6oyaLeaMwYhKyd2SW21Qtfgiw9BOoTq8TUozeEncIne5pD8cOyq83onAJRuH
GboDVpLPYTRYvxBasrrgTw0BqGjoKKdlsoGllii3uWrczUn15IzkpMZT5BZLvi/LqEaWbUkmrx5N
i4FOE89uZ6cHPSn6B9uaHa9ZarRZZM4ZaBsAKNULYxcRpQ+ycdJc3oEXeiyVp86avxnp9EhmM2RJ
PpxCEn635gXRi7GcmsEwmD7pvwo9Hdy8biuWpd2NptA4oP3UsSZMetfWk/vIsk6awk9quqSscorH
JC3fAU257HtTK/ZKBkrRZtDehppaeAzXy6bpdwlxGmY1Vgm4NeANt6b+TrXixala6lqJshwcNSLn
vGoLTBdyy83bDLSbQ9/d643avbWFrnpJWw8eL2jpqaNzZxOOYdVEUzFUHj2VbVGy/yHtuprjxpnt
L2IVA5heGYYTlJNlv7C0DmDOYPr191D+dkVBvIO1tsoPrvIue4BuNBodzulTmh9rSZUdXLqgJuja
9gCQZaDc6NLXbtCf5g7PhnwoRjdJjNRNc8NAEFgbB1ZPgOIaYhYA6Qy3O6j2Ai1sKK6v4VtpDXel
Vlae1OWSP2Gm3QFpeemYlfJi4Qi6w6R+ZxaLnFbOXyTAqWhm0+ChYo6XQMJR3NKK2ZEmHebtDFxH
84AbBXwKLADM1HOXhL4UAfZbApOah3kfzYkiI7xImSp7MU2wm9rcB7mZ3dYji3cARYt2GKFMcEHp
zT1emaErsexOreJvAJLHbUiazFEqjeICKCMnVaTbqW0knATEhbLaoe3dlh7sypB2REu+sUyBdi0Z
A2Y1erlkhC1NXWloyu3+QkNNtLNS6dDZ7NZiBl5IqqS6aVI9RylcKNDtRq9HX+oXRQdgTWuPEggo
FNDhDIui00NfWYOj5CwKKsypuAa1GlfJ2slpa0nz0PSVeFjmUxSlgIUhkbXrI5vtjKwtnbCSR8cM
qXaJrq1yDw5b9dIo+9SL4qRzkeyKngE5/01mRnjIRrO+CGU73qmmaZ7GFPgSzVQB+qMdUL7L0mKH
abQ9gudxp7NxcOIk+kpjmXl6SCvHNucXjYbqU9qY1M0j4Lkokp6clER9qKxKxjhZ03mWnHUAkYzv
i3bOHdojMdxIbeLnebxE90gYa/ibwzpMXZbL23LMgEWU1aMbEgXRaNUzt04l0+nm6K7NJ7jNFJ37
U1JSZ8jU8bIJexrU3YSrWKa5Xw4z6tEDLZ7AlAhMNYyCRAkSDLl5N8zsmFrIErPJCn0N0anXaOET
kFULPIasX2akthdSG6J8E2Ikpk2IO6ja5OaZjf88JZ6aU90pGimgaPG+SRtyiR9aOflsNNhzJXNq
lS19QPPXeFSAWDmYvwbdao9U6h+AoA1S+zgjh7JQfoZ2NVzI+mTuSRMd0OTWulnJ7J0SdzdkrOCa
o7JwosXZGm12Gad9eKq7uPFjgzLHzqRTr46N14/qRYPwwdHlMHazufrGCu2+xDC8YxbpFcD/Jych
0NU05VcEwGWy1Q1oq8QGFiU1HIRfhh8azZVlM5zuktzoVYo7GZhKyI+E92FWM/Q0aTcIzCovVcGR
bgLzQM5N4vag+XEMCQ/CtCC6g6sFUQfIB6/Heni2CvqL9kXl1t1MnbpBlDr07LEf2NHK8steJ4i+
4xdam3s2a5iWqAdY/Dw/a2lWul2KVu1CLXpnkKdjzTTFyVu13EvGPHlSqH2tqySQZNhOMYFJU+7h
7Iu0GvfKhHhBMYanIlxgctqZ+loOt4Frb3AqvJMcPbXVA0oZraO15C6aou+okUSHJmkb15TZr3DQ
B7eKWOuUKKvfFlFKrlpJujaXjqE6S++TTK4eE6W/whP5R2kgT1XrGL6pjBOdGWRG7bHKkgKsMqnu
GpWWOKw1YrdKdcsxrbxxwAV6Veak8qYJKG99aUR7+LHeQSn/O9Hjztf7fI/Yr3VYThOwMQ0/rcJ8
KmLzpY+0+RBaFfgN5q+JGTdendLWzRnFXC1QXByq1i9hg61UQzod5ElW8ZrIfqahrQAtH1VkaoSI
/61n0tW2E9ryjwLvhnYeMjdWygGUFvM0eK3SZYEWJSfZmL8js3QzJiPeyLNi+EpYRa6SMIB/AgBN
B4fJ1ZTJO1mJJIfRCujRTAakk5nHTqcPXxvkaryxMpAxD/PEJaEUuSXT4fst/VFj2UOM3Ccasazk
oMvspu1GJDd0+Uh1OIcoSy1flvvoSTVo681SXZxmre92ilGMzoS2SUeWR9mr0R/jhn3zq5TsvT5g
eKjJyhls8Vnk1qy1dmFYzh7CReskTUaLJ6U+InkzXAO+vEG6ALH88krrkvahZP14aBTrGDdW7zeS
JZ9iO/1SKnbrRGa+QJ4iHKR97kuadWUW3fc01Q5hWiQ7q01zh/RT6tZR+TWTZOZgeuIv5KGlW4mq
oAAqSnLIjfFhNufl5Ob7Qs0OvbLg4fQt84a8uakmE508jKgexlu1S2kEpj9r66e6UeSjbacXGC4h
bq3ENoYNcKMncpm5jc5AkKkhC1JnrNyRQW+8CvuGi6JqHUmJiI+gFt7VBFNdmOWICvFqDmy1mRx5
Sr91mDOu8Y4ZvkYUGXllIPJJz3LDmdv4pgKosVOoreLFUqs8QKn6qUtxwjECVzROXDMTsztw4Fmq
VL7NUsA4zw2IOml1kzL4EksrJge90Ve4UVV3MuwKr44UscZQ196IW8CBfDiACZ3sSWVeVKQYW0dN
9Cc7skOvULXGoWPYBGxKRvgC9IomhnqVW3ZyGyaG4qaakf0a0+HnoKS3fdyA0NCg14PchW5F09Tt
p8lyIkrZLpql7iEdqty12mm4ScMQPzu0LNzFQDkuaN07tOl/2HY++YmJ/2tsezNyNFRhHnQpu7Px
5nqy5vR7a8OM4jm/aTHUtzNLTJNF2bQD3DgcUd5SdgG4w+5Chpe/1TGs5UikX5oqI2DgCTLsS52L
z6/bMlLhtr50c8hLln/VvzRmYLGI0AvgScBmUP0FN2AO9GDyUk/yRDSLH0sGpr0WtpSTVsLKqjPC
EMGt15ZBqFyMiqAN5mM56v33lzrS6vvI2htKpEDrVu6BAIUg3hMye3ws6b2XwZVVMjLFjNWN5DXo
mwgDbQ+f7dTPs7ugw0meqG9CtGVcBbGTWKSzdoKNmfuivTJ7QYlF9H2utEbtmaR9NQJmNbuv22NU
uecNTPB9fgoM0H1jHcf4/fnwmEzXtBN8f6Oo/04fCtfRlWjEzGU1MT1088OAZ6DqdEdE4q7uApLZ
/fOmiPfiuLpx3i0tyIjFPHm0Aq03UVoRoSoIrPh1xSsrBv2t2ZgpjiQAaCRkJl4iTVC2XWz0zKF/
7UdaSRgbVg8qZhm9bmocuzgk6h5vtg6kCrGgT0wkiTvxrRVluZ5DEinNqziqjiYqDUhSe9ZcuKjU
+OetbUvculrIGQOdKxgzq6lf011HLovZyZOrtgNeqagpYktJa0mcHZhZrsTMpLbX2SgFFijLpE6a
7M4vZ9O411K4OvFIydAyE80Pje0kD8TNvMhL3fa7fjv6uou3tmD/Fm/CG8Za3nKaV4ZRINjrxoSa
3pzITmb9YNFNCYgNJEE7+qOiguVt+Ya1NM44krwLVWaZkqcmh1Y+JVTg20Q64q4DUlmTJGuoHBkF
cBwjR9UPqajFY0uGLaM3QUONHa1FnIaycorzicWhRyIw8eBh3VnddVqLqL02eqUWv/Mmh9OM2dST
nZA89PrdQhDaBmlgzg469vwuML+KiNFEq+I0M89aw0oW4wmKqVRy0w2PqSECXVh2n7e19Yo47cyD
1ar6mIReZO1p+YJiPaEvtdIILogtI1uL4e5ralfWXNlQUDPJX2u5vs01IhCxeUxXcc3rHOTq2MxW
knZagxQPHoIX4RH1fDcO2K550nAHUeGAwPaS/onZ+M4OapeDUiV66DF5bykX2hicdzvb2n/7Phdz
AFG4KuG3MUKWyUjURU6mHDN0S5+X8vozPxqADZgA5Mc+NjTSTMlHFM0tT75FS2MPAqH/jXUNiqPd
3sjf5R1YkgD2KApDt3pKbPkfwXxPCQhIo1HtSvBKoStrOUlasIy/iibztrfxTQx3GdkF8iTIeOEN
ktqPFkP5otW+hfNPwTZuR/BvYribKFLVdpxKRHAFijrowzhq3tJZK487M1ioYkUR6f/jit4Eci6v
R0GXNYu1y5P7G88nvAgLB50nAEiyv4ruJNE2cp6PmlPWDyMOsGXeKyBUUK8H0QHePFCA5FzoPtFr
xDeGgvNeq7oustEncSXTfc0EmBvbW6YYiEWJpX1spZW7MU27sJLgva1gIWwdkO7YLSzp8n5GE6p/
3iY2t2wljnOtPbFCZWwk1CIRnLQtCl/AThWxzG90reNKWknhPGuhNcWgz6HlVc/xlfmMZImLltob
JbCu9SMGYE4ivr1tPwugXwCD6hh34LsbJzu366ovkUrfW0F8qoPcRdbyV+8v+5i50935bdw2izdx
nOX1qIvr+oBKfFl4Mt5Goi7AbbNQNTCaE21jnjBpMvRyGX3oJQomhZeZVuCaY1hyt6wo3Ykc0lZ0
h7H1f8RxnkIzFCQAKzjcdFY9RW1RT8XEUnywY9VJ5WSny9fnN3DTDlU8iDA4h4kvvj20m2cJbOe1
5BX1pdacZIDRi/ZQIIJ/Xw6RTlk4yaY3pi5pEHn5ZiTIKmwGKm+r4F+YUV/PWWb0lpfU+h5jiH+Z
DCUlwg7q+KesuuDotNG2+/eGvRrMKpBgc5WXaY0jFdE7oCqC+wmT/rfnlbJtBW8yOPc9pNYEbnEo
RW47J19Au02UxdrdODxE2kNaCnzf5iFaLYk7RINtTUo4wBex6qYqTlQ0//thxp/fs8VCVnvWmIkR
UhS2PPW2OqDFJHVqN/RMN5lwJUmBujc1R3y5i5bFu9gskpDdw5VB0G6HMoN5gxLd/rymRLbNOdi6
X+r1KJZ6Q/o0ViQI/4q0UWDcIhlcrGfYQ1pjGBkddeCiRAa6pYWj//xv6+ByTFFGEjnS4LYn+TIz
bys16EVprO3L6M3MeMo5u201JtmwgtbvLmYPZQJ3ARup/AEDVKVXBH/MNsfZHT85a2UyQztgAgRF
VC2ul/EVDM+64MFYEPEwpeOf38RF2R+i5dUCOefdog1WnybkHWN9vogslI0Iu0FyHRdG7fZ4Rp0X
t33XruRxbmKeq0TtUsXEhg6+gcxD8wVAkU7vL/DboS/iWNz0SmCyX6IvxOYmZ+t52JQ10+H5ulnd
Kxis7wd6NGevUh5U9YKkAie47TVW8ji772ZrIlKFu31p8vIBWXGkfrefrrtfkweimX1+kveiyHnT
Z6xkcucAk+Ut6hJ4V0m5dZATdWdNkXNebZvH+U3EB/DXHLXUmOKKtzrzgYwAXSijXcxEGEjbkctK
Dve2YaE92E2eIy3dHsnxd+SCN4BM/R7jfKmQqmt7XdpCZ68DOp+ffU4UpoBqBqUWjGKqqTco6KIX
eNtt7byJ4Dx6ZsagA0tsIMS08mPeK9/Lqdid145IBGfkQJcs6ZQjaWh34VcDrA+YwRQYgEgEZ9dI
qFGVKui0pfXNAvWhCxK6ou9zNmyXSpa3dgyvFz8idEQr7X/aIh5JJOntuQBQheWFUtkcp1Y3nVJD
p8InpGAoC13gOoZfeej6CZ1ypdrhCWurv5riJvzUg3L1fc55AvduzjDGhNRGcozpLrRfzv/+zeOw
+v6ipVXMo1hNkpoNmk1L+ws68ZNXimeBixRoWueO+CwZJrQNjzzr32e07gtD9//Hifxz4nTuSpNs
JktJg0ON59zlwqxrHNT7EYU0oGp8AgwCoTVGuv7nQXROJWNutMAIgbACxWNbvpESG13L/+2A65xe
pqFIx4FC73V50+HBI6p2LT7oQxCwWsRiFyu9G1UXDUWNqHNunmP1ZHXo1YycTkTnJBKz/PtKjJUr
koIpDnSaA0HjEJnVX8NolGgrtYw7WkDiJ6x5tSrOLWaV0YxFgktrjlEjx5CM5bSmQDPbAeJKCOcY
zQ7NGMmAbJwcjM/NoQVCFvmBJmLz0QD8CIirDprI3W+e0pVIzlfiWRK2M0Pca+bXHdq8lKdGRMco
EMFjNatW3dSkgFUT+2a0nEl+GkST7iIRnB9gJLGNKIN2uv5+7o6hgrEXUY5vO9pcJrMxB45uBH7i
t5ztpsoqFLqI4VmXFVDTahfjVBhoitwlohCnMTeXtZLIOZ+0aYAZlyEA1JSL3PLV9qi2grtsM2Rf
ieBcTg/Yk0kqEO8RY0Tff+noSFJMFEh+yXCVDCJxohVxzidSdc2kxlJqByx40btKc2dZh/NHdfNS
wMAqCIyItdAdv/cMwCvL5Iihw6Kzr6PiKkm9//Z97pSSdiG27fH9qsRQR6c+anYrSEq95ms+ONHV
GrhjOU7og7RK7JMaKDvFy3bhg3bZ+QsaKYg8zq9nUyeGaVnm8rL5AHEAbDKrHio8EsN0dou+dTB0
7tiD4KoWSeH89UgNS5LRieTJsoYxuujGDK9mPRLoZvu+Xi2GU35K53iBCw8949b+Tnx6tC7G4+Bh
ZNBH9TY4v3Obk7/2ShpnCqzH2FFo4y5tj6DxPqI7CehKmZcGgCx2Z1cKzFspaICJlbm6YKWbVr4S
zVlIGbYSWsYhelaly3J+mOXq7vzqBBrjqflqBeMsiboUBFS3kF/MF8yy/DfT44n5AFEOlmhDRxcX
cdT8Ap1uciHI7W1fqiYqeIDxACgVj006ZiOmGIAg59UgG0Xz6yvwZIzBVKd8xQGKd6La3WZospLI
uW2j70tzlAvkkph1agzTqXqwEQD9skAa/RM6slDggKaBw8cjvDDgV2M4agKP5aggr+NJmuqWswBS
fPtQraRwZk5LMxlZloUe/RVnTnr1G9nSanzlqPnRUVQa2vZ+lg5kQUDXLJh87z040Ityu2xh2x1K
UWCIDjCeePhNqicEXFmG8z942pUszi/lmWqUbYTkfHKwjguoEblWd5jo9lpBFnPTKoDYgPLagmPI
Y+MwxECgTsCrsUIve9SrGMz9blVfiS2Qs3mjv8nhK8c1w2hSuGRLlegxDq8U8qKYVwpayCv5+RPG
9/bC40uSoKDJ2n62MN3cAemUxYfWBhlAJe/Oi9k2v5UczvyUJtXC0NYtzy4w/Y0SvObNe/VGByZU
UPjSjSjS29bUPy9vjXOtGIBDdJLC/OL0vg3RDf88z9Sb7V/n17X87A+W97YsHrKGWkNeDphn9TTV
QE/5kYCFQDGvwUVxjxxxNwgc4eaFsRLHxchdkwAlKoO4OX5kCprDBXb3cdcsWQYECjEAAg0QDO7Q
zi211Ui2bLz3gbgDBIIIY8qJfAhFJc+P99IiCIhWqoWOJtS933uHphgZEpN4T6QTMMemRzs/9aPx
x471vZBlN1fPSxoVpjoqGpRDMWrQNOBz0TA3VVMR95BoNdy2Ya6+VTD4aYCSDVWhESgCN3YsoMv5
qPr3i1lUt1rMXI8DgPCgejIBy16rHTqLYDNFIri4Sx9obMQMStHIT9ShC+HbeNHq+9Pyfg2cE8DI
dQukTDTiTUF2WFpirMRJg+nHfERsd5QTVwRmtm3Pb2bGeQFloIMhhyhmaGrqYr7jWspbf1aIM5TK
4bwn2N48tHZYmEHTCOGOZjPrtlovmycneOor6aHuRYjfIhFcTJKF3Uh7jEZ7yJZgPPAltv84vl/0
87YG7lRWRB8HwEiguIVXxJD/NeXWtRTZn7LkNynLMleWnNGa2LMNgs1IvZBTzxaxDoi2iTuN3Shn
hRRDEx35wcarsvHPa3ojtHm/TdxRJO0gUSlCNLq0h/wmvteOC/E9oN3c87JEa+GOZAUIAtUukEDO
VC9hNzMTPFI3PZcCsCsZSK+ywpfDtKqIK1mCV0mrq9R6YoBIFD0aN5ewEsEd+ggz7XUL8DWP1MnB
yFQ/rAWL2HgeQCErEdwxV0dZwyQ1jrkEzJVgvpgPrzCT34BrhEFVrwkw3SZqSxIsi6+AGY1cWhKG
8z2TXNjtndIJFiX6PudP7KYOSQ8WJ0+LLxLJDRPBg0CgeYtzJrUUh1OOONOrK+BJpvdDX3r9nwOZ
v1MMz5oTT0ZR9IMKlMpOv0rays/DcWcwUVFXtFfLv688SkeBMABOdVQjk0L2ZWbpDt4korzXRgy7
rAYYwnjTWNYHYGSQWaEHQ4HK5+ue+OQILNoDvSiJ316o/wKHeSNZCXmqAVQ/gxj6B3RkUrZsDkES
6sW/FrKFBRDRuqj89AC8I0CZisrG6uY2ruTxJmFjbLgvZThO5K5cPTXzXTmEF8BO8qNS99RB13ZV
Q1Gkj9mPmNDd1MenVnupwChZWS+Ndpq66deoyV7FAIsQ9gEl/bGy4lsqpYExdZiN/PIJ/whUcYSq
0Asc2HvNF4oiydUcLi3KwSyddDU4//1tnQPAGaj/BFc7X86RWjbGKAziWg+qA/C1vHFf+QxowOUO
2EECby+UxhkyS+0w7ijS00P02vK69Be1OxNTGJ8rVcG+VmvjLkogOxpp3S6vCdv+RTA7WIPxEZTr
zvk93PQ0wAjUAaugaRbPldkVUj+zBmFLrp8y1a2ta7XfnRexabkrEdwdM1I9iZslMsqaW9O6lxL/
/Pe3j+JKAHfDdFqk9/IyK0+CBZc/usZYhJ+dpp3mV0F7op1gz7Yt4U0gX3ApogwQZDF0Y11OmbPg
JktuhvFzEKzkXhaI0l3/jzxA5AFpGzwrNmcLRZhnBuiicfYppgsMhDULfxbwkzA07YlbVLZjKP1N
HhdDKdpQyP2E9SndBK7dLgdaSrtv0gxRG7kBFsCDlaWnkRULjNsVQmvRBm++RVY/gPMcJlCBZSkt
lpxRAzK374Yb+5h6ccvxBIAVFIZFjVWbb5GVQM5GaULHogGmEPohDa+39voEPMHOzxLBG347GloJ
4my1kAdgAwCrzBsB9O1P/hAU1wubKnKzmcv+1VV1fm2GzKFnDulsNrGEjAdBAX+uL9O4c0blwWwe
BedwuYI+vCD/WRvwnN/7+yiNtHrIMJLyG+i2fJwSR7mrvR7QylUQiYoD237lbys15OXnrAKLFIX+
Xo0mC12/37TpwGKBX1lO1bnlcA8uOeqoLsFxeap5P+pAxCoAKmEKbhWRcrhLJQPRFqrDiI470kmA
0qh2cVVegxbmicap4BUsMD6gPL7fsdqIAB4B4k8P7aTAXnzlUj8B8OIO0KKAgnpeonGRlgTOy5A5
Z5JLsS4BVmgpDwwY5TmA52iXul20QKR7IKUXaE1kFZzrYHo/stnGsOk83kfK7SeK7biXV0bOeYqs
0BuFLamESIuBO4bJWYBziJohhJvGuQkJQXNj5Hhg5JOzFFQkfwDgFbgAFsbs6KcoeSEwdb6BPuna
GrEGQNgHoBaVY+JRw9dGUVuXSArnH5KhYLOxgCARfaeEp2q+roigM00kgvMJ6oxZc1q/3lzo/d7F
2T5nottpUwbsGD1jFgHGIbcMKc7MbkFiAcTJ18F6NlKgiumCB+CmFa9kcOtI4kguqIWtUujgVahs
dZkoASsSwbm3uJTGKl2S/lM1OZP6S6IC17a9T8ADJxiLNTWVs2GzL+w6z3BSlOkqMa5HAox14UkR
COFrqH3bWs38mk+KLiZMA4WHur4/f68tHuPDPQCY7v+tg6+h2tloTcWSDmcS8+jkZvaNSRZgoB1V
Hs+L2tbJmyhO7SRvqmGudeDKAV6kuwz/fFAZzmu1FE7n2UxzQM8hFB+KE9O9ugsSbXd+CYv/O7db
yxJXt7LaGYDMTmZ08IzfmJW7Y/R1BMBhrNzF2tOfs3AaqFGsV7TYx0ocKn7JMNUokcm39OV3/32x
x+Wy+Em6E7VBbd7Wq/3j7jImtTk1WWx5Rvdi/KzGO9YdCRPs4LbzN/CcxSS5CuIg7goDCqWKllcY
3OD2HnFbJ/FKN9wvtbjiE2RI2EA0phgocWNlfCmY0Fib2wy1uEbugJjQezOLrkLVO28Vm4a9ksJt
XKvHQxeho8Kz22OCycdKkJDbfgOuBHB7pkrTaDRo8/U6b9TcpXwh+bX3mmP8jcnyuUfZSiIXCKBV
UenUpYNoOCq7BXMkdSvfDDSkmiVx8kG0gZwzjbscZfwaDxQN421IP2j7yOsccg0sVPsy2qc71E+/
/ied8XVuNs0GHReRTK4e8BK8KNLZcs7L2HTfb5tocnepbQPIfgIrrAewE4elNyNmYqtI1AWzeWxX
Uji3WhTA7koq3KaJBDQ+9t1WHkPb8ps0/syVZxKCKq0FXDweCIKw0iTghcYYWnzQUlft79NKUGXe
DuLBIwJmFAwKgnHjvcczRrT00HZckg/FITwilwfsIQAuOwtrk3H6F7a3eQEC6VGRlyQeGizeS2zS
wSjUUEUC5yIbv4QBWJu87jTe0dgxg+6leyI2EvkVWBCFh2y5kD7cJivR3CHrBymJayMGOi15pcTq
91LrtLvkZUm6kS9iLsTttYKPw8BK0dHE3SeGOadx1sl4j6k/widyMIbnsfhh2j/O2/3mcUYDxN9i
OH8Yx6zSpwzOg5Q3+nRZ1v4nvm+DJVBVFl49voSvz+UMjNYZGC7dgVW3+fB0/vubJ2r1/WV9q2tX
yotQp/mE77e1o1fHATzYnQ70AcE+ieRw6gDvbo7ZaPgHBbCLqXKd6jcqw4h+JYjxNqMWkAFiRhn4
rSizvl9Pkduj3hHgCxQd21NjF2t3qCQuGPjAB31o2OH89gnE8e8tpSJdC1oIzCEM2rUCTPQ8OwCo
cFcAtN8ENh8gN84L3PSzb+t7zfit9GVkoa6NpEUqvn40tO9tjBXmAhnbuvpnD1/DmpUMmVZA+kSz
pBeRBHCmjtTeFMptKqrticRwMWycMaCp2zg6BlhD5kze6wUAgUtAXVRd5p3ftu2wYrVvnJ2DmDLt
VGk0/5fSGk/WQT1oQX2x8E1rD+TuE/KQ4UVDEiivTAwDvrfDqtQbKnclWp+/6/f5CygOXfAluBEY
vf9VA/xmrAlySrQAoogFsZzAJEuNtgvRNaxdD765W6IYINxf/I5imMBClt3ivfla2KLalYWQJAc9
hQkyDjZ+M5RT2jyc376tYwWSIAXzgSa43firUTWU0qi71MbAKGrNRHbaKchTCZM+QWM+l6KGw83l
vInjA6Qqi0uQl6FjJk6PZPCn5vb8cl7dwIf9WgngoqOiAeJ2lS0Jk8A45n54AK9JsHAA/9eVqO8V
AygAE1FFhpRGcRyHx/ATLH/AekfzjWUTxUCViQshYslURrBwLCv5jU2DgtOzHhi7KgBq7Jfz+7bl
7NbCuKBBCnOlmVI8NmJzQEarDiZCHRuo7ufFbDqHtRzu0pAbWR6UdmmFvwQU9LjMm397jcoVD9Dr
1O2Cdn9e5NbKQIaH3laQHMmEr6jmeR1OZYXT2sq3YC9xR7n1G1VQoxAJ4bYvH3QM+yRoRo5U6szx
DhOefSa4ADf3br0Sbu+atOwGsN7bnnI9PtM9qnZ4zmCw6P7fVVO3jircGxBjgDFlAuTkvYEXOsDG
ywltTVPhAUu7EkEPiL7PHaDcastQAkqvZ0tAxh8LN7dj7xO6Xy2Bu/fAeAc4Z7DaeBrapkBtUdxo
P89L2FbKSsSyypV/VgH4F8cGzEu/Z76+a1+hdfrj37Cmouh+6yZfK2UxxJU4KWcDQ0sjamH5NTWf
EzAgxbovMf/8sjbtGTTjKhDg8DTj0yml1msU2QF0N2ffbOWllK6b7K/zIrbV/yaCOzIgsAhba8BT
uY/vepBiiiai/h/NvAngjksRx5pE6zrEuFIYpAA9st0ecMGOvFuaW7TD+Ik8uvrPniEgfq8aeQLE
PsP0lwdcc3ea/dmonFgWIJBu7hra29BfZphE499a+DRiYAMvWVk/laNLJUEv46biV9/nwo3YHuLG
AAmwlwOuAtRe1heaCPJOmyZsgNYTf3QFHvn9PuWRMjEFUYCXz5e0cdTu0jDBYLQ7b16bC1lJ4bzL
mE5Mi2JpgS/UPBmhdahIrmqIBuI3xZjLVB885MK0+H4xcgk+MXvqEcBP41Eys0vd1gJLTBu+/Fw+
rNEUS9MNpDAQeHKbZlu1TRMZwYCVBa81yP2MGuQoB1KQ+VkgCXZvS0cYwAW+IMDdAM/JiZNyEC2o
JubkY+CEk/5R0i8Zand2LnhDbpnzWg6nJfQDakkzNTgzGvjUwBPENMH1L5LAXQEYWYwytQfucD9f
2PLeFs0qb74GAIRAQLsELPAPGHhzJKd1qsICTDDdvM5xmf4cKMd/dylverW1ON5tTokOfgd5CaCY
H+8VwGiPCN7R1pLsp5P90IqeqFsWvhbIu1HQgoEbAjg583CfUa9r/gpFJYKtBBIsW9GBkAm/xmcS
UO2O2z5lKKs1he1Re/KmuThIaIUgRuhoBkg6/tw5rATyuYRJYpIFCl7Tq8AA2Zxa1dNjgaPeVtTb
ovj0QSXPAMlnIzDqMBkABt4vVekRb/BkIMQzdJPgvS8IQjdNfSWRO0zFOORmmCLameZDZRzRCvuZ
XUN5c4H/wCONe5DMlp5VuoSKdxEewXKRzg2KuIL7Z3sNbzI4827Sos1lAoegVjdhdWv2/vk1bDo2
dIP9vQbOmuN6bjtSGUuST3F6sh+6yyEGCrUqcGwCOXw39VQmJEttaL/UlBMBq5ClNUczLnY1SLnO
L2nzgL4tiYcAAKjoGDJtofKaFEx3egojGNQSuNFtN7eSwhnXmM9gnKGYHw2/DYhzFSQ9pBf6sLS/
oIzyiVBKQzVgYVcAQ7bF3aqMjlFi103otdaV3vkJLqFsOJzfts2iwFrIosJVKG2qKMCXRLO94RZk
hBfoIgK5yeAiv+zYKBsS2Ln7maYRskD2KihFECCnvpc5qiAUJmqKB0l/n5hBWOvgExRs3pbprWTw
5X1DHmMDzFGhl3Z3CDGcDhpqCz8Ovwo2cLk6+ZiELOTSyBrJ8AiclqR8LHLw5UBLPvu1mATGSEHT
7pDnJcDO3OxZIHArCFoL5DSWmGppVzNy2UnrV4fcH0/gLAWVeekoaJYD0a3AoW768LVAzuMhmUSn
0IBH7Xco8noFAIJzF2yCQX0ge7oTTXdtOT80fijmwqGufBgiNEEMmw0gk/V6+Sqs93ktqINtWsbq
+4v8lcX3JCKRARZCD+h3YaH4aqG7KviuZ/rjvKa2XNJ6IZxlGFkRg5kIQVc7X4KbqC1B5rw7L0K0
Fs4WiJZlaaM1tte2mVNVXmJ/ia19Qrz/JoazgHSK5UwuGd5DVL2zwZfT0vREjYs81Z3zkl7Bzj8c
p5V2uKuvSsu2MegAt/MdBM8WOpYBRkYcGnRHGW3Z6QHsgJjIEvnaTT+4VhbnkwjiO1JrIAJ5y2CY
IJEGCCjqh8fKzQLRQd7WnYWAD+P0eMpyr4vEIkY21ToqlPKRyb5qgSWv2vW2sCVw0w4xRqErxJJN
iw8sK5Cs61FNwHFya4ApLXaAWoLaL66u0YleMEu1YDLaninoRNuKZ8Gk+bdYPrzsNVDyUYlirpFm
HiFXSfciI9wYR7RwfmYiaS2L20uqRiGAi9Fxq0XhydS0o25mwLhUJ4F5bvqm1Zq4+z/RZnj6WEVV
Z7Bjxxgm0Nd1384fAYG6Xt3xyj+lfUxDUkFd0Xg/FodM+UqZ4HIUqYZzgUnZtnZUwAWi6QD4VUkU
GIDis2IkIjD+dlkSU7Bvm7aOGilqkPpSueYcyFiHCmiSNdMDudhTGv+CdFBVqaZPQLl8fvs2VaTr
y+0BRJEP41UIJixN0hHbWvOlzm4qIrg+NtWDqV8NrzRgRRDOUXRWSqY2QWFPnaWgi8DGahwt4895
JyzM1WAkDe2PCM/4fH2a5k35f6RdWXPcOK/9RaoSKWp7ldRSd3u3EyeTF1WSmWjfd/36e+jcGWto
TfOL85JKlauEJgkcgCBwUKqm7cXZNcY4TzLHsbuKzfcFmNXybO0zCwaz5n43B90QDKUkWJaJEDaq
Hcs1NGrYygK+vC7JDmOd34KpVeKbds/7dSUidW/Z2Ktea7Xt6VFcOCDV/spoKFFfmQwBXhaDxHka
Q33NvsRg9RR0MblEbXctZLMMAVks2liqxRHMUP+gGerpmJN8HxvJmcgWwoPZDbZMqIgBIz28a9yn
j+M0Ps3jr4/s+pfmvrQjbkSgoTfva4aFxOy6sb8y6YvgbsCNLKOKvLyJCi+udxsBzbyypopBxbc8
oMkHxMmxbx7iHzPaAvog8t/DAMA24oQQK7QbtcymHCHW1N2SaQnMKZeo1/7Zv65IQMcSBC16PKJm
f8QY84LcxSgXrjGWWxZZy+QIRq+kmDIzNiOao1pMwAX1zByd+8iNVcmNQSZHsHw6W7k2R1CBThnd
pb4t7StmhmhHltjMPsL8s2+28NZg0nScQMNqevbSRcc2XH0rxzWlmqgsvti9+G+0wBYRoFkoJmQi
V4Yx6i+zFvz2inwZPi94RnkPuyC3odeFCWCgVqHVYWE23OUHRj51zQdFlbGbvLnWIatgYmQJHjYZ
zzeagh2NGDfchVHMPOOLijHf6HsugvWWwS07/1vWVlQLUSD/+8Zw64ySprVDzUOe5kxCP08fqjw/
18rj5QhAJkcwJ6ON5zleO81jav8Yd60zDsw1QxUNUr/a0SEuSbAoA0PdCeZ9MhBlPyuKW/YdbmFf
Ly+Hf2N7IxJlCNY0V+hXi3ucE9XGzzUZzkNTfuj09jHHMPqZKkFKS0naVowPBZFi3o7YrR1buaV5
Ookcrfai6HFsbxYV05ox0vTy8t7UqvwUhtwJ6mpAdCjegzJU1bVTjJcwXrRu+sm5PVbXhh+ffzXB
LgoSrCoCm6atFjisPKM+KT5XyXVV+JhDi+HXkjPjZ/L2zF7XJPjZBQQc7YKHLE/PihKT/bpTqo9/
YfZw48RZG0zgUXOigp6W9H0a+SqZRwAbI+sylmlJ2DBvrFB9eF5BiFuqkiMTowhxIwXksKzVmFWU
+3okxEOydm8a/mWdEIFdFCAgRV81aCxYevaS1gCVsBeVZbDI6iL2tfx1qwScIPaohhhlwjx1TNZD
shpBmWJc+Aj0wD9J6ual9asXIXFlAmBMI5i4Eg0r60G+TKfrCcxiuPD5ev2rpesvkij6p/hzqQb2
on8rQl+kVjwhueuRvLsrQIqsTIvfjXNgarYkftnV9o0oYVFGNZtTP8CCSyu7S+YMM5W1qywpPy3R
fI668KarMURzKk6XtWTfg23kCshoh2rZqyOAHnru62imj1fP+JN5P/v3rdj/1fBZ2FMRF9Miqtq6
wUIj7WGu7jPZ3XVX7zWKEV8aGBzwjCqcWdMRa6zx/a6/TrurtAxM2ZDjXaXfiBDwAZMJ8rgq8TiC
IM3Ja8tVI1czPhRDfqgjiV7sOmLNxmRoinQuFa/K49KaYaSM4AREp2MxH6pEhRN7zkYZYf6uIF4H
YkES3v4EXZ8TjIiv4pZ5UauB8N9fO9NVmWv8KoHjy/lv5AiKPg1KlasZ5GAArkfYnwr9UnSmR1Dx
JGu4e0NgK8oSlLsleVbHY6F5Jjher5Nb44d6GDAy/ZAdKpBb08EhqO09K8tLx1oeLMFl69rVRYb8
BgMlpmZb4p6mEzHXCPiRkYdpxfzz1umZJM7YDW02MoT9VOs2DWcrNr2MpafMKP4Mc+bMQ3Eesuqp
jclZGezD5WXt+q6NSGFbpzWO56xpEBwOxfVg04dylPG9SHZOvJaQOMtjs4Ff0RrzrklcwyxuTRmF
jUyIcCEpstbSigRbZ4S3fXdVh7ezLskS7uPr617ZQsA0D2B6jQgIHKfzeE0PTbCGrn3oPmvgll2O
pPdkd+03WfifSv+P0tkCALKirKw+wqriEzrVvO6jcuARaGA5/S0u9x5eHyRZ6pcKhDeh2maRAiBi
dIBKG5pq3qJfDc82sgm2u3bXJoZ6/vogGnF9/FQ30Vk9zhkrlcHwWrBpxL1Dopt2lrGGS1TcFqKn
LkvmNUpxbNl6INpJNX8xAyouQkCGUE9nza7xfb156Mqv3RiEs+RUZNotAEOYgcsmrDBJmpW3cBx1
EZTkeBkIZCIEIFjXQqnxzMhAx3DNpnOqwP9JNmrfLf2/NoORSchPhI1J4G5r5mVV69E+cdVmcVO0
y4+rxNPyLf9PJYakN2gwKUTjdrOmj1N1HbXHMvTm/jsGyfymJAETiNFh1kZeMg/VJaWbaNUNWcbS
KZO/1LE+dmb7O8eElQmIYMWaHtUEmlDpvoo57HV8VPLHy6qwbzB8eAQaQKgmsoGpU0jWXIdbZ0l/
tFPrjMcyybbtisB7Nq+ORCW5OO6tKAhhoTFpHiUPax1gHOQ7lmAxygeiE8xeFrYpsXU77SNQELHl
PKPWKpGUq+5ay+b7fH0b4BqG3FRYDuBKzW+jcR7nLwuTiNjdoo0IARuplvcTOvYAxGrpJPXD3PiX
90i2BgEXe1RDFWWNx3Fify2yb0y5WZgkaNp3mZtFCNioj2VPKjtnXnXIr3nDa3RAT1t9xZzmZF3l
H2U3EtmaBKBMUxKjUnAy0J4QKOqBpCdzeI8FbpYkAKUylkVdtFCteJ7clSSoT/yQdjKn8ibD+uJV
XsWInNuLOdusHGyQaH1fXtrwMSWkwJhj5hde+VFGZC/ZNzHpNIajjqJ4wFhVXfXandXcqJ0kuJXo
szglTCmaKsoGmIxRXeXVLSWH96izCYZXzlr5pjq5qKKiTDJ8f42CMDwirV9WEjf8cnF641fQffW3
DAHt06ypitYCg0yh1i5p6qe+0B+zRPujrfK7Qc9OaVodymL9ZOv6VRNHsRPptY8H/yPeYA+tonlW
/I1SIjMzLvfS7xLgDtfwSNXG4mfOkLodWN7GIxI5PjphA/10eaN3D5LDKkrwbEwcFg0gpCTHjRkH
Sc5l+mCVku/v6uLr98VuwHXJRrNNkeAFM7s9PIcgZki/XV7C/kFuZAgBglaZOW0SbFj72XggPnOz
g9bhGjn8YaD9vz33f4EZHtNQZOyjsrUJCmTGeU4SE7FiPgZE+wLliAdJsaxMhKALWjSzcEpqFKTV
d4X9I+38nr7vsWSzf4L/S9QQlwTohqc9gX/v72nb9uzY9TsnTL3g4UYiX/bG46LPQasRxBteuByt
Cg3ep0pWBLCPuRsZgkdcE9osWQ+tSCsn1EGxVhyKQD+MYBd84aKVUazJjkrwjm1Lu4bMuuFVS3dT
2+2JjK3Xkkri6LnTe4MOm2UJTtFiqVEpOgyqU6ZD1E2f23weQbl2V2iFa6JGWJMqiAQjTAEj+t6w
wbKfaZ5mfrfs8p7qw6PEhHcx73VVYvJxHEm0mh2Sg603c3If1y6c3um86ZoTFpkfLouTLEisp+4X
YlO9QLDUaVfD8EFPZBGxRBdEpuq1mbq4MKF7BJkluz9NZeqZs+QGJhMiYMNctyBHUKAJRRk74J5w
aBS6aj87lzeL6+0FhbMEdGgyfbFxtddAtf0lGbx0vmPsk16glRwEbJdFyVbE/76BhTlR9NzWgHaW
8cnuE6eb7s1f56kVwMcSgIEtY5PVDcJYnbqrz3lq+yM9YSY6T60vR1k0xj93af9EXFhGvA3m2D9d
eVg6HFLv6OlppU+X906Gd5YADGE1lxle5gw0Q+qf+fSiDBWe6w9O8i+vcucmLy6KqhgPi9Q3ajnF
sstxXJvFHDIouHFUDZ/VH2lxVyr31FPXR0OTeME9e91IE6strbS3WDWUeINRfQXE9TIvu3uz2QoQ
Ioi1Xetm6hHRDboTfeUzFqugRdEFaLPXQ4+6c1kjz+5pbSUKsUNVM7sgYJ54GciAkY6Bem84BFTJ
/xNP1h68UoLSRNMECdObvp4JY21CrcyB4E/hF07LzsuKxsW1gz5Ap4Ik5ttf3EacoIp5aHRj22iG
14CeAdIwDg8knWvsqn7vvi/xuF2d4J/0kJatlSLLyUrVy5Foz4ij9bKOst0wcyNG9FF0NuKim3Bk
uoM6ZuOseemT8piA5Tq8zp32OXJVJ7Oc3JW1au6r5+t+iv7KAmdkTjNItm5w7T6mL7QAhhN+Th3V
iTwZIclu2ni7UkE5l4S23TwQBITOcOCzBdcretIDThwuu+PvoeNWlODEDKNr0AgNdCzDG8JWtLL4
Xeau1o/L6CgTIzgxpa5Hw1ixg5h17E7YOr11lvgxlXmw3ST/dj2CC7PUJU/ZCtXvDsQ33NQr/uqP
6glPxAd6HD41VzLl2HPPW4F85Ruf2SdzryQtBGL8u6o8zdrdrAVm9Vz1kheTXRDeKKHgx9KxX3q1
gZX1RnrXqY3LBkOSJdvz/9u1CLix6rNatQ30zpq9mZpOl3jJKKt3lQkR0GJpiaWsIdYxdkcFQcbc
ORH7clnd+A994x5f90p8JUP5eYjHP6hbrtyQwTPbO1W5RZOyw5oPsXK8LExyMGL5Xqes/69y9vzU
Zk+lVKe5DV5ajQAH+jqYVl/jWOjD6FHX9sN786AFekBc3Y0P1affW48ACWM7G4OtoJSptI9t861E
89dlATL/ZAtosJQ5XYYQxzOgKms5oOnLK1xyawcVutp+E+HEMQWoqJgWNkDfCvBUh84QAsJnXzPj
w+VVSfRafBnLDCVUc7MGkiZf6uy6oX+iW+qyCAnWiJwh1KzIkEbAGsW+a9ba0cYafGM+S0OnSf3L
smROyBbAYM6SJkt1aB1DGzznwqHpgdzyYcSZP8qahmUrE0AhtxRlDhVusP1TpHwfkeszP0YhUoDm
7xwTJnoL72Zzn5ZKtCCWNcs/kupraC1ORL5e3jv+a//TYCFDCGfjxMhXZsOpYnDGHUlLr2iM4zT3
ATLdTpN3qYP88BXNVol+XFRByBWAwl5JZptDihKiBtPe2K1SVy7rZZU3MikCPuAZJUehLRRjIuek
/RKFd2PxeHkD90VwsgIDfTaayPnRtIMWDfzOFqGEzbZPTANNjqyw5z/CulcpguseI7vLyxULia9n
lHiBnNc1wZa7uqHDZ+fISjf2dfxVHP/7JlJoaamEPQeiPrac0HBL7U6zP5llkMo8kkySYLqlTuy0
qlFNztrKNdtvhN3Q5kbLgpW+4x2CvrBK/DwowW5XfWij3IigC9b8B8jMHsru+2VV+A9ngXlWvB8K
NJiCulnjhOwyKKJB0hYGpdfcjFct0vGDFx/bQNddiTj+ube2+ypO8E1hYZLamgHj9pE+/KTuXu61
L1ycegxdWQP0fmD8Ko5bwkYp1F4npF4a1Ys601nG53V9CiOEyNa3y+vaD1Je5Qi6bsQK0fFODJdb
6OeRTg9VKC2Z5LB2aesEBU+yRgvNFSTrtea+9M54Vu3M5/I2vWoDWbpXqheCktOapqRhWBEmeKAF
/5T7/VH5OPn2GWOcpaN49hHpdf8ERe87Q9NXEuMtFG+GGTozj6ZsYpTkiMRms9aKjCafoOiqetLo
kUlfQSXnI9YJWAsmD0cUO8Yn4bC/orOGjoIVY8nKYCic6eG3NI4KzigLy0nXdLj0MQpqdmOPkqSU
5ESogAtRH7WzmcBQzWoO+j/7BUQZ08fLa5BYp9hvhgrgxKoZNHqgKiDuh66dO7y1y1pm9+OFf5SL
CiCg24k+Nhjr98KjxltlSGAHo5Sn8T8ux69yBBDojdpEoQoUIL+uMBYM1Ebg6y6d9mA48bE8pIdJ
Gn3LlFrAhFAFoUTZ4pSW/Gm1bjtZVfPu9ykyebrBe1nF1EzaaJkeJXjZT9rc7frGKWSV/PtAsxEh
KHLY5uNc1j1/D/75NpLdRMH8c5aD9y6HuhEmaLXSqXO1xAXDXMr83lD7K4NIXPau3Wwk8B3deJy4
tvWqqyGBcospwWZjg0or/euy5ewHVxsxgk4nSqTWY4gKAnZj3v3spLTRzOYOnuGnD8O3sHPeJVFH
gKWjd5OJFeGEQteaEKowPVjwQUgiJwcQutpOuTicp/idiU8Uhf+/RF24SxRj1GUFr5KorbtSP5Lq
OZNew7h2vXGqGxnCXcKc0RiAMmJ+GwdjBXK5mLFHRu9nNjB3jY/v2kUL/Xvo4GOWWO7eKAjoWNcB
I0CqlXta7xRIxROw4OElMHZwcJKIazdYRW3Z3wIFPz5pxRRWvEIBJWxeRG/64tSPaTCuh2H4U7K4
/c18lSV48TqLKwxdh3b8PR2DngbPAilu68onFEgWJvrzrqqTFM0DeOVsTQe0925MHGai4HT50mcS
o96HwX8WJrr2TNGbdmxL8DCubqNe9bLRwv9hzq8CBBBUGtuo1xoVAzRQf3BGbtvNfwze4ul4UAjd
StLlK5Un4CB6VQxlTlSE4b07+9lt7VfB8od616CAJajwJv2+R5NXPRR9fcMiimdjKH56So7NQ+zZ
7uzGj8znlDAymN8NLDbCBHS00PcdLyneQBPriZQ3LcW0rgZkLQeJwvNteoser8cmePyx6edubVEU
EZ9oDI8PdjQXZaiYaoKjG+7lkChTesHfR22jGjTNUJZcKOcB1aIFDZ9AyHUAuWVQ9O+JMTfbKGBH
mRhpqsQoIRtG7ZCGhb+0suf3/aBpI0PADMUqaUWiFhVaX9bv/DVNuTUPKBY2b0Y8KqjHP8f3dNdh
VMvfiCjSi3VVhRbZGVFnrM7OmJauut7b6dUaS14UuJJdUA5xhFhRL5NJenQBJSoeLQonNa9q+dRU
CeZqAnI0qTL3hVJxzOWMS+tVfeCZ68itURImy7FIcFAsVU6LJQozG8KW9U5jVxY7XTYo2ZaJwVOC
EQnj0kAZ1BOxr/rOHzUJlP9HvPl6/AI2hDVru6nH8c8+8QuMcMLRWB96xDAGuJSq95R6brVNgAhl
aDHLZAAUzeFNSw5suS9lzT6yUxFAgRqpXUwMLwosLDKnQW/0AMbb3zsZAQqaWc3UtkL0p5sfGZJr
3aOme78nQkCCNR47FYza8IFlQIcTy/05kfg9/isvmKRYqKwVqCkq5gQd1nb7V2Mnz8iCXhG18hdr
9Ox4cRhqpC+vSgZwYrlyWCt9PnWIYid3OtDDeB3j2TT20k+cYT36Ln9zlqiDWLzctJmiLLzou8FM
LUwuL+pPkiVJ3B4ToocZXc9p3ADZet8KeHNZcqM95leYg4YndBVjFyS1zLIV8b9v7lSRrle6zt15
nxzM7rocj5cXJIEdMR+uRZWdTjFgp7dvusgN4y9dLkmnyJYgwICVLnbdhbjl9laQxWALlyxBEhgw
AQOKfKxQTYt3l6J9rPvzRD4T3MvqXGJAsp0SYGBoorWec/68E6FO6RzxsudfHrHBK9gwIgBM9DrT
wRkuIDRL63K1WoQd4cf5O5+BEh3M2/oIVtOH7J4dZfM1OK68AQUGmSj3Yroqpocs00hrs0V6iOft
uiALJp/nvmUZ1d2t24gRNEBt1qjpSmSHuvlo54HWuGP18bIe809cWomgBOaADE6uJFCy5oOhnMzq
O9hTbNl4rl1V3ixE0AHVntHMlWjoUayfWXpLFUmZhOz7gh+oK6pWZozvW+VVjTOJvMu7JDkIMf4j
aRsZK+/UH9S7qbweJ68zJAUS+/er1z0SY781Uwxr4dnZpDjwUqroYJwKxWk8+8vPsDb61WFfL0az
kSjEgQzzdzKrx5teodwaw40d3so5/Hcz3BsZAu5bQ8NapUNeSz3zsqnuJgt6TANEVeQnWfPBfpi2
kcW1ZIP59TCpLM6gBf330etP5AoT5j36fT0U/8OkTYnKaQLi1OCX6aMCwgr9qovOzer/nsoJth8a
et8zE+qQJ9e9HtS4HPbu74kQbH9aUmYVIZA5VB8IJi6X6SnXni7LkKq1YPp9mXR530FI/nn2Zw/X
zgCtXo5FnMXjb7qy5BWR2aqABflYGgrloW23OJpf+nl17I+NR9z+a+vSK+UU+cat+nh5mRKhYpSY
j6bVWQO0wRg+ajWecR7bLLgsQraTYlQ42GOT2DO8gQUyzWfrvNzkHt/KeTnw0bW/zksm4IMYFSa5
XuNNEviQDZgdWuR+Mc5+lJeSUG2/ruXVbsXYcFKyubIz1OJ2Z17X0gV579Cnxed3eWlSmuvbBYfH
BJCosn7NWIVFGSQNuhBjq/ouqPLxNo7mB9Cvu4URPV8+OZlyCFABVtxmmqsE3XH1dwxniagB3tUP
vydDgAsUjc7jGKJee63vFPuq607SOyP/xKWdE+CCZpEVRwNChQxjpZTwqp6/qOgeCmXVLFJFFyAj
LtCnNBCU0ls3FPPRXgKsLEKOInRat/5onmZJ+CDzHOJDhTX2edurMK3JVV00GDrrleJyP6UdEl/W
YLi/Pgy1QaRqUIJymn/7qSKvm7ojeIGzZqdrneSWusThLyND5q9n5rdBKsGO3aPbSBQ8fW0Ni5KO
WJ+GnoTaoXbkmEWgypRQujLB20+q3SaZxStDvrCH+lT78xFdvfEzD48L335f0nazLsGYjbIYrVCF
ZS3Vc5EFxI68VL8dhsR5h3Vt5AgWPBYzYVOLBFCLaYE0Mj919rcBVJeXpeyGFBspgg1bbZpkOu8q
i0HUZKh/mcp70osbAYIFD4aS1dmK45kaV2sMTJlxRlXWPLmLdhshgvV2tUpb0J+jaKL4kWiNY7TH
uvj2ezsl+PiIpa1NGQq3BhWPEFZxo1iyaFKyDLFNFxkYTMLNEbiWjHh2svpoQnZBTyGxzH3n97pd
4mTzOJ8LpdMABgmmtq2j8gBAPWtV1zjg+PDsDE9+DXG11L7L1PJD0hLv8lZKoMEUoKEEaVxnvxTj
tvqdWmhBWJl3tPmjHpbDZUkS9RZnTZsIl/uGg+zcfo7rs3QM6v73bfA6gHhDfTNnJIuZhpwcdnLu
ToUVFL86K/slHNL/+b54CcyMelxKzBnxujE5jqDaMTIZtd6+0r2KEDwDMtBRBI5m6HVVuel3pf/Y
ac+XT0EmQjhvVkRGYtmx5rV26tAak9WMwrVNKZcA/86baGGzW4IriIjChiHEaefX5ennoBRcZR/0
/6nvfF+JX/eNq8bm5qcamhaTDnjAsuOiT3eGGcT1I6pYZaEq/9WXVsV3dyOoSrGuKsVtZnLbxEmO
yTlzMf+l+zweeKekfupk0ZBEqzXBKbRxMkfo9UMQ3hs3sTbgzbqSGKZMJQS30FZJQ6MU3i1q7ifi
2+rNJBscLBMhOAV7qBMVRLboV6wf2j967YtRS3p/ZfskuIQVswIrrYRe0067Ho3oQ4X/Xzad/TDx
VafFW541tH2TdGCTI8Thas17StkJXYNmoLu1NGrb2zQNTEFUtTGrBLW2/1Y2qhahHqaGjnqg6WpK
OqeconOkEufysvaMZyNGrJmJ03qxcr5zM+2vUBP9mI9x5E7suUgN97KovUPaihLwTSfxoteRSb2Q
UC/RVj9Pht8UIeBbZqVrH8bYNCML4s4vZLMVd2Pc7RoEYJvKQtGriWPNiDf87JYdGjBroKBEAcnv
Bx69yx7rJHqg813dgE48hppS2CDWVPqgqq5j9VjPkjBEpgP8J2xEKGE12Hmkgd2cPeYq5p2cu/ix
lS1kNzejoYZJfxkGBv6tf4vp+yycCEO8zr4UEwrCuh8/B0zhjbB2k9xX/cqTp4T2F/cqVQCfMpm6
fMgh1a6Kv2ZmfCR26FJMpsn1D5f1+z+U41WUYLKRqiTL1I+ctaGtkH7SUM8Zf0tQ08T89ICx5o+X
Be6rxj/yxIomsw9tU+1gUGkHNrbrLPsSyaghJLsnFjKhRLUZdBrqno4hFc36mVk/aHssmCaBIb41
omvd6IZYnQxS5hR0DQr1ImsC9WniRlnj6HobO135fVmTB1A7x84UymZ9ys5MLFtW9GIcS42/tj7E
J35pjX3DA9cLLyjFGDm/k3gq2YYK5hytRpx2YFDyRowhm0AUtS7UdvRMb91eMyR3SpkwwbCHvi+t
mfftYDSTY6WneW3dZb5qZYPNZYrIf8cGQGoN7e00jiCHPFPDDXF/UcN3vCRuNURAj7xjaaKuOCiz
nz5ZZuM31XSi9Otlk9r3Ua8mJaAFU4ayzxSshESjb1AddwmZj5JtloASGAHe9RODx1XU8Tlei6PC
9NBZdGkhwV64utkx8cqih3oVzfqAoChYXPXAywhmx/LWgA9XQ+pT8mL9ZpwbvyJt5Qn+nRoV6jHI
gNeeYPzeY3qg4epIwYNs85Dm8I4veeob2TOpzK2IBU2ksZWkirCfLZ6ZrGB6bNzCzVGo7UCqHVBw
AgxX9XseBbeLFQIBpjKqNTwQiDEmKIb3n6YalUGJJKCRKIsmwEWfTtZKe4pxvfQ6rs5mdmb0eFnl
ZRAoPmbFRlZbZAXG9776NzFUFJSx2x9eqox9WbWlxMjEW41eNJgePeLEzPJumQLbkDgTDgUXnIkm
QMWozxEZKYy4zsAWVx2a4YbSH0S9y9/D+qqB8NxglmbZRHSPeWuUrDdxPG1v+22S+mHefsyn8jSw
j5JT4qHrm0VtRPG/bzBWS4YmZFnH8+L1Ne+OTIL0GVk8t/AS7z35Lw0rwpAOTMLGBPd/C+tYpzQR
Qf1y2mAK9jU4bIvl8fKCdjUbM0AIRVOpjVlx/xZhzEkOplQcUqZVeBAE64B11GQllbuXNm0jRfBM
NiYEh0vGwfYYgZQEpGepBz4NDFM58EubbN+k8gTVK+Y4WhJ9oF75eUHTXXGI/SjoPoMP/384pV07
2ixOcFZLRKJoGBfqjdMnhtJU8F793hkJrsqup6owIwxd6FCA0vbWiWXKXdeZwW+JEe+geFqaVmpB
TDV9sarb2fpUrpJHHom26YJvwpUw68yF6p6dXmfpVWcFqqxrjO/2GwN9PQ1dMNCoZR3RSIhhAWFx
39qnxczcCtPcW8wp6OtbLZThNv/NlwQKRjrmc2zYI242BfPZmR74I1LOfJ6OkFcjEdnyBE9UmnSY
0AbOe8Cr+6hDPiJRD0s9H4uWuowmd03zGEcouliiQ4KgQ1OqI7K+z3O/qs4IHuQ56a9p/DVNJUGu
xAp0AUi0cYq1EPVF3rqAdLLVEseeZDTr+z5yc7gCjphxZZX9BCHkidt16YceOD9uDIf6+QEjXbzL
FiGVJ+BIuCjWrDCie3HiTIfuljfD64fyR3VNDm0wHGUTIGTApQtYkkZmM9k6slto8HiZNH20rnMe
AnB53dGWKK/s0ARkqeI+seJhpZ41Kc3nOc7AHZWt77kyvB6aIfSDhVbaxG3Ygtom6dy8pqcwTb3F
ktGW796yNmIEbLEVXWvaAmJCrXYN9lAs7WFFZ6psTIjEAg0BYPQUCDNjBLQ3LKXD8GBcfaTKQTHA
dKjNDr8wX1ZC2boEfAHrwzQaDSzeVn+s4U3TTA4eJjAY7LIYiSoY/O+bwCZU9GWIG1z9rcH8QKfw
Pq5kjze7NdWbMEAc3E4HpjR4JeBbh/al/IPidG58NzrF5ISoSA3yQzo773l33woVMGMiqtpFPGHM
CvQwRQihVi9OP5W/Oj/25d5lq+AFQ0GqRV6wZLOByErraajDlvox9pRwchYZ0c3uEW0kCEc0W4ux
aDmOyOzQzGbMj+MQSWIAmQgBxUejTXJFxWYNJKjK63qSAM6uMm+WIBxGvBgGC0PkykpjwdigD/lS
ub3yycokt+DdQGMjRwDuFpMRiJHxRFY1lS6Lx8XJWnognSWxTpkgAbCLkEwjMknU68r79o9Fu6e1
d9kwZVsmYPSAOhUjrrCUIj2z8DYGXbV1F03Pl6XsotrrholJTLx9KGFBIWWi891cOlPSe23oVHp8
Khft1Mv6kiX7Jl7ZikKjZdci2DRbb40/YFhaJxsdJdFlMZmZEaMibQURqXYdhl8MJtExycGIOcui
WMMIBe+wFfVDNOFKk9f+atmH3C4Plw9HtlmC4a/zCCKZEYejmB8ndXBYpLqtrCtStl38R2zwSx+7
nLQd/MyKvGFh3BMmZTjjrupNqLxRMsH6u8bUZmVt0If20F7XfvnESyfJg/XEL2Y1p9u4vG+yExJQ
IMKs1WLgk6dA3uam47lCn7Fi39JJ1psoOyABBRbbXOKcpzqwG4jIgzTKMBdGYqKyAxKAgLI1KfUG
wSidPqrlnTZ4l3dL8n0xURll4bCqBPbC0qNBrmgi0eL94Pb1+MXq+lxtS1IDzbzaW30+VS301D+0
gA+RNh5lsbvk7MV8pL50ZjmlsJk2KQtnjcHoMeFkEmjf2r7nWrtZmBCijRMaE6wJx6/NtyBpM5SH
OJMczn5+dSODn97GPJH2YiVB/sYjd+oZk7qO1im8bjzjzmHYP3lZn0wbRDjo6bJqDOFMrT0nxrdE
1jMq+76IBSabSoPg+2SocifL53NPZXnB/YBzs2kCAORpqnfRgnCD3RDbqb4yl5dro+X6OtTAoszQ
ORrKRrVKsEATsKBjvRVSBWoWtb5hXbfMnwqJ55HtnYAEujWukW5D32iiP0w0fi47GeOXZBVimYUd
LRoLNSQQquhmQttT8SPq33MvfD0csZbeKsM0SSygc9Y9qtZBUT9QWWWfBATE6vkqLpoa7D7U00rL
tTDhWPk8F38t9ekycso2S7D/fO21MpyANaUVf2zD0VP7FCn8NfUuy/kPBNUsi2kExSiWIAjz2Rq8
eHSUM4JDoXs40egAzon1OHko5vDfl0i1XwVyTdygTjIvlUb6GrUBT9YDrwKPucfW0TeS4yVdJo6b
49v44FWagDmLvlSR3qP0bmm/qdmhYLZDDL9Sg0yme9KdFOEHVD+VOoy6N+lOjUQSz0cXnw1H9VVQ
4sjuoLKFCTg0FmtHYnXSvQakpCQHI7dxTcmPoa6dSHZf2E9abc5MACCrZW1aMwirkfwOgyFA4wie
tvGWzpAlG6SjBGSLE9BoMEdaL2TGFYiAsA/NWD07jLabkmtUNV42gH1D+0dBRAZjbZ7radRa6tG6
Gtwlz7xp0gev1nVJ5LiPsK+ChGRSWmP6OzomdU8p2ntwH54x9Vgigm/LBWUXR31iaN1YriU00GCf
jfoeNR5OZdxryw0K9bzxr2WN/MubJxMogMdi2wstCASmp/40BMph8M1zH5jvAsPXrRMgY0Fdq00a
PIdU2Tnun7T1VI6SeEtmvSJ7cQgILCdk/MBn3mJMaoJIMvStJ174FR5kI1JluiBARaakFQjioN94
zrzR4/ikzP9H2pUsR47r2i9ShERJHLaScvLsGlzl2iiqa9A8z/r6d+T7bltJ6ya73IuuXjgiIZIA
CAIHB6oRj/8junvdNMlBjMaEMTQJ9C34nqFwjqELoOlafK11nz/F8444pfsPKPWXI7+kg5KrMEiu
G32BpVGwGb8AhE9jDT/Yeb6T7vJDFip0UGXAkq/I7NzPrCoGbWASONa8o4ATIci4rOiXhdgymXHW
l5rwS9yS0fgtKyOnWmZhJ58vC3kZ7/G/986W6YzzLB0tPnEChpAW7YCNo8W3tuaaWuwZsxshv1Un
zqR/V4i9rI3oe5du5GYYeIRxl95QjxE6iG5n43sZz54+BAjVb1gQnlrDciL/M9dMN9WKU9FfBe8q
G/99x2B4+vlXxFMDGi8fjlhPZ1f436OgdGe0pF1e7OWbxdYlV9KP/ciEDavA1OXYMTNyN1n+AwEW
SOhsZ4/zu+Lq/1qhrS+KtYp2Btwumlbg5mTmTYdoJ1RA11WKKXuSGfX8vBGGN9vg/2NgzyXTYbK5
wshUKiI5E64X1Ao46H5IEX6dyqh1Si4UMlRLkTyHBbR/0NbwHIW/y+uD0G7y4PjvTl/yFYFpjRlY
gHHZp4FTjYlT94dqBCo64k5pKB4jy9ZfsOYXa18dfWwLYc0x1lPasUOnq9rsnRosrapysWLfXlqR
VnJKLdfn2sCioo646bgnnXDSSlGLVdyP9svfV1KIhZkzWQn8g/+t2xk30VWPuWVmDZjKQun3rnZv
U2CQrw5+LovLIPkEBIJRVr5cx8a+BGl4CuaE3kl/Yxbywmg1HPXH8HBZO7YP7G+ZMloh6vE6ytrJ
Bglt4SQgkwcytsxBeqy4TLajplc5UiRYsSaNjRZREwHRdnf4Dwutms1k22ZfxUhufZhmPez0HuW3
RPuG4QzXpGgUK9l4GICOmTAdPKCGhf4sSUYYBaQrwnRGO1CH2wnc0OGe30w/pv0LPcNJ9Zx7uybI
M5ml26A0xjwuyZ1GCckqXAyzFyRN4lW5mJwuKBTh5ts74lzIoicrVc+MGZzKYTNjwCEoR7TWPk4j
fY4se3YKQPT1af7jN8i5QMm7EubrAZ+wqnkanbJ30SjtMlUvgGpVknvt+ayxjvmTF8/1hxl0tFXf
f65b0NKm2YmPvy7b0lsdP1+S5GnnGA1VaKyZvX6sfugazxAyDSezKY6dwTy/wzinITed3lYxSb/1
hmeC5QbPyO/rsucRCrKWeU/Sws1s9p1y1ax2hSLK/Z1Ej0HBnhezZ1o/jBRRk6G4DTcc7vlCJNMy
u95g+dzOAG/mJ7aP95jzurcPC4Vq5HGFBm6kNc+lSdEXb8qa2AO2zUeQfhJgr8xcPB/pp9ZJegeI
eTh58emyjmw8USDUsghj8Kw2kePdFMPTZh4AjGjdLktsPrfX1s/8uDwViFN9jHCtzD8vy3zr489F
SrtaB3XTkzGbARfrnb67YqR0BTmEqvSMSo60n2Fap6ydsJ964O+m8AociXr4IW3+vIX9fD2Lnq58
1VCN0WT3CNZt7Rvtj017iFXX1aZFrU5J8rlNxjq799mIAnuX3cx5Pn4QIxyVPlSKRvZNo1pJkhwv
bCotixKON8m6+7Fhbs6b3eXz38Cyn2+Y5GvNyqyrjodwTHtmutOu7TGE9SXj6dSV29201AHTrhff
KofNqfZRcsATcviRyCCZHNqbunQQ0VyZvms9VJ6NUQq1W4MN7lZFt7vp9ld7KjlijbdhXYQVpII0
u/rMpwe73/nsNNM/fomcbawc7mazZQZlAEEFjd0520eEOCJVNNko9lCOdYOhiLq4wrVS10dR7Ub7
uqsPCg1ZTPM8bj9fiOQiMLfDTOYGJtXseg8j9NBBeWSuUTv909LGxk6quqJqUZKvSMoR0xWiZEJ/
nuVNwVVkNY4fKAJ4hW29XAArR9F0RVlMVoB7cYocbTxatuJoNgVgiIqFrlbDEDI23/BLkcZJAgGA
RSC59aEXmqc4mmXr3xzNSoZkQlSP07nQcDTatX71H7CmfWcAw35a+CZLzbksT7UkyXY6ow8Ti3WT
ZzQnu3gyVSSkit+XK2JVgEJbWyB61uLYjcjPMlW8dzcFoKgjTExYtZFePr8d8lQ3SYXWWW8OglsN
TBBtnyrOZFME49REM4TBwdJwLqI0kkGrCwLlJeNp4OlVEub/UoRkkLxt9GSgYvI0fm+a3+LhdPmY
t+OQ1RokAyyiPgkxTxpr+Gbf+4/pJ8tdkARsB8TzhHlE/2SW67L1b1SZEx2NVQvJpfzAzZqxLcvF
Lxe65dj8xIcbP3kQw7cKGOdu+tipeEc3L4JXgfLrdhjMKTV5PnuMhqc4wRDNOT+OIv/RNO1XKw8V
7mDTqa3EyXrRNFNsdw2eG/xzY3+JkbksrS+XD04lQ1KMoCNabWAEHOxTOIkfuGncOIP2rufZaimS
emjMBs0BCm4enZ+jzAGtiqNHqnB/63ioTihacwAttezl7yv/nBo5M+0Ra2l2QGJ9om7l+p59rFz6
wFwkRMFZRY4p2vw+XN7DLftdy5Vc6jDPzTxRBKp1lt+B0+zoz78vS9jS9LUEyQnpZShCzBZbIq7g
2GEGeffCqqoib1VsoIwJjyMT85EH+LoKuT0j2qHr3QyeeZi5wzwpLoYtxVstSab6GtFUzxMfxhu3
h7J1zenUqebtbKZW1jIk5ebtwIGa7Ue8/+b9Qq2suQNCxdk1d8sgCBVZmmpJkpKXbWY3Q4VTSlv0
hLf9bkpAT9mreONVYhZ1XKl579tTPBMEcDnDbJU5Pc5DdjUVoyIY3XzPrndv+Y6VHMLjBqDgRc7X
AdgmC8zBCzQMvpU9LgSEme4oq+RL14Hs0jEh3sZ/GP2EEOhc5liPWgMECkzY2pfNLUMrTWPf6RaA
lY+pcCf+adCsd2niq0xpPwMtG7KhxbFVffjQ18WB12TfJZV72YY3jQvcS4IK7KotKzwxYtGGNjJU
Whod8ubY9j+AuzyAXTTpni6L2kx80JUsSfHnpowNi8K49MeXnGK+DHF3/cAbdwuzqCqluKmRK3HS
qfFxAg/CjMCYkquiu+/4YVTxmm2KWHohiQ2GtDcDk2waJXnQa0gWic89Ax3lLbMVT+dthUcexUK3
AEaLcUnhR3Noa253iCd2huEtMJ7sdswcf2/dBz9BJLEDpf0HxUlt3h3cxlhKy9A5EvXnCi+yKAv0
CCc1XC0uyjj2DvnUX/2HNCl2271qBvi2brxKlNEadEKJ3loeGQujIwwNL3fkjLzq1B/yg6pKv6Qb
3tjzSpgUwpCpLscWY4y8KCYYom46ugDc62FUnd2mca3kSApf+l3X8g5psDm7n0YvNI8daZy0dnVV
qVe1IknXW2D+Rd8hp2hkcIQRpiRZuwR5xfjrZc3YVPjViiSvNACspkcd0IThXDtc/NayX8z/9e9k
SAqv14aJ+wqno9kz8JDmIWhxS6aFd1mMasuWv68uktqKStJHeHyURaE7ZmRj0ibAmC6JzEfLV704
VRsnRYFRrY1dNPXQ7Pk2jfdZ/TVTMWqptE0O+ESQjZjQjkxv+WPsvhI/dxmEMQxGSlWNZkp7lTxE
msWogS4tYEupS7+tDpmbuGMNgHG2p4HyCt48LIGaIZpL+FsC/ySJe5FmbMJ7968pv7HYX4By+ez5
skosO/TGL6ykSCoh6qRLCbgjvY595OKOZZXTjHdx/cNOj6T8eFnY5uOUrqRJKoFJJeAuWaIK+z4/
aZ3L9tVB7DrDA8vn04IspB/SW1WYtn1wK6mSlmQj9QffhJbY6A051At9DuCM8eBpaKkL9sVRscrF
81zaU0lR+sQoAs4p4pjd/HUZmKm52lODaBesVUfhqVz7phG8Lk9uTND7yO9yhiNscxRUdAzxjg71
gPE/za2uGte7eUuuZEnXiLDjAPkLhGiiI4eFAUkTyePl7VOJkG+QYu6RSkJ4VqBx7IQYu90To8t/
XJaiUkV56NMUj5aWWFDFIKL7oUgOOWZXGEF30uYRLHaGSwv7uveNXVnGNbqv+D7zqwcOcrOUVW5V
5u67Psi2qI4El4kxIefOuUqnQFTFoqVgd96BVXra5V6BMYr+Htil4sbaF/dqjNumkxavUqXbreDD
oM8FdlsYvwzjbgwGN1Nlobc92asM6XYLDTL1PAQ/JCl/DMMpiB6M/LoYf17ewA29sdhLPZ2gps7k
nK02sICGOYYQ2P3DOO/SWAGB2UC00TMBkhvRalMUepYjs3bwr/J9f7Tum5PuRJ6mePBtnMmZIMl/
NAbQYyzFSpJ23483FiDKKhpshQg5WxtEmFHc6TrCweKBJjvODpaqn0lxHnL/AmEceOTYmDyA8XTt
EKi6PLaXwEBOTiwmDBmNJvogydEnifMmN5l2JOw0qNKMKhHS5RhPhDLN4JNHwS3T5aM7ThoYylSU
ulvvHRz461Kka1HPeTUMYgb1VOhGT9GdBbL1eI9Rko/gntT3QF0pOWA2l0Z1vE2R6maWzHQcWDzC
RAFQXNLsQYsc33xg70g1WmwlQnItkUj1ZqAoBVH7a8LxknuuVJlG1SqWv68C2rmr4rIakewegwN0
zA/ByudddisqEZIOtFM7gFtGHwH++GigT7qdHWv667KMrQjlbKskBeCB6FH4RuHBdnqvuVucS3Kj
YWTpAmtW4SO2VwTuL45sPYBH0h0+CbOsmxJIMKE/tT/9qHBaFTZRJUK6w/thTLuxhgcry6NG7v3i
WKh4JjZE2IQwNEhRlDgxTfn86BvmiyaLqtEr0IjbVbYTgWCqVSBeVUKkdXSNb9MpRuK/t8DQFuP0
kfq3m3cAcM7WIl39pq2HLB996FjED342HgdbHC6r2EaQeCZCMsbR1MreGsrR41bmGpnbRNedEThz
ca1pp8uiVJu2/H1llMSf2QCPPXj+fCAs3hX8W1YNinBp43Y5W49kln4ftaVBtNFL5pNBdqOvKDFv
xYdnAiSTjKhRi0BLBuSDgjteO+2pQbqf3M8uuwrvFpbAcKdK3235gTOhUohR1DXG7s4tcl5eX4C7
e8bTwT+W3wPwpwVKYKrqoKQ4o7ObVq96ZGky8mkaAZDip3H6+g5lMA3TAsE5A3RckpEVeWT2QQpl
IJbTp5/0+FuWqfpdFvuQHlw2eRUiZ9KCIOQW6Dyh3Lfmj2WgUn8Un7u9gUEl8S7wLIVubOreSpzk
enIhuj6McUqldROWiROjg/ryrm2MXKBnK5IcT6pVYR9GICDWr9KHEutpnWkvDtU/eAG8eMq3u2cx
RqmBcECu1uVlNpM0jAZUjME746UF7iBzn+wMdNUAO4fJgQ/+x4I4ab4Dj99+Uft6f3m9ixbIn2Dq
poWEPGeCyqTLcSf0TCM1wtEpvsoK36F27YjM8GwxXdmYNlflhRv1ysBrOalLciV7K2MeAYML/17t
+KE/GcfpOT9qt3yvX3MVpcemR1kvUjKFyUoA18LX4f1g7hs3xn/99XxIgUhc0hDBvQoDvulOVhJl
1hJT04faj7CtHW12UR5+7foOc2jTu5oMxzr1d/3wM5lBnNeN3qQn4O5UBWhb1876CyRTyYzQNuu+
QiAwPVTxbwNtCmH51LXHgqoYaxU6JPOZZBnPoFgZFguiDNv8PQOHkjbcjcwfjPtuDToqFoXvuIbW
65NubpqSgWesgNWY9GrKhlNjqZrftrz0WoR0c9edplmVwBZa/V9d+ldWAcLaPV62v01/sxYi3dla
YY9dAAACmh8XKFJ2CE7c8Z0Yr1tVA+SW91yLkm7uCJSdLQsbdPAZt6Z2E6lotFT7JV3cNBc8KNNF
6ZE7jdEEZqbzrtd+Xt6xxTNc8BxE8hxFFlE25fMIjxXq1/ao+05l96Y7Evot6KzKDYXR3GBswffL
cpfduSRXciLdUNimyZCEaGm7s8arCM17Ypyd0lTluxX7KKcVtbRK0SeD51tsfdCmmyp/jqc/x9XY
K1WQGU+CGDWCLsYm1tNdpn2Ii+teO17eL4W2yTwnPchvAUjEfqVF4BZh5Prdx38nQXIBfdaU5lhH
ywMx9Hime42tYjfZPgoq0EEEFybkeiiQNiMpymD09Dp1OuqU4qFtFUmnLYwGxhLrJuU6JnmgMwWa
twrbdTbmGUMTCjAa4mNwNBF6Yqr7EVq2T/ZoHfl0eds217QStxzcWhzQWtWcMASG+ieBbHx8HJrT
ZRGbtrISsXzCSoQRp4SajYB6sdAZu6epvB1I4ujKssayNW+MciVIcmmJxbukQLbLi77zQ/sA4/fE
gnOaXtq7NE8Fv1btneTiKhBB1CwFnKYunkNwpPefLVvx8t3Kdp6pg+TgMMYTxIAlHljTFcq4rnG0
TsmJghFGFaWoFiN5NGPgiRETJNmCeOEHNgcUaQqFo9mOhF5P6A2gKmS9Mfk4odYbdgvNDcucyF0o
H7I9e6hUqeIlPL+gEDLEBNyaaRMu+Y9m5x9yL97rz+VxqQAt0N5KVeDa9HGGyXVLxxgeJqdCtLCL
/VBg4rMxfCl9TIFTEstur+dVgvQcCYnVTcEc4S441Z9QCd/TE3PTp+oGqd0jVaVDtu32VZrkiUBJ
LKYhh0aw7L7xG5fbN02iOw1T6fjmsoD3WCDewDnJM9LjJtLSOsADuPam39ZuPgqXfzSvAjfexYd3
ndJKmOQk5iHqQCgAoxW1f0B/vwe+Kveyw9s0pWUlQF1y+gbZZI1UD5iJELgRd8NCGVpcN7EiVNxU
tpUMSRWY300tyfCKMe0PLL/KI8WFvfFiYKaJDn2dgrH+TRlntJB076ek98aK7HrrptNDdyx+1tnV
qBr8vKFnEAV+YooZGfbbCgJay+fYzgevKGs31m4LIVyWfjRVCbEt73MmSDr6kWoNq1q85k0DbDol
aJm5Rz4O+4XXL9yp8rsbJ8Rsm6F3AQMmBRBu59denPdhZfjx6AW+7xZa4pmxAqC1oWdnEqT16BkQ
Wk2mYTySDgQE/9Il3+L8wx/rMooHNkaZIUeNqEe+48w2aqcRYRVBKbsvTp0J3FL98bKQLQ0AwhGZ
B9sklm1JW2W0TScavUbqI4pv2uHgBFN+ovm3y1K2XldYy6sYab/Gzu4Go2+HZfgHZpwA6XXVXrFD
4eUH1eTeraPhBMZjoSSGJmbpwd2xwsCgNBwNm8SnVK/24Rj/MtFWoljS1s5h7ALVLdtgb1sl6j6p
qzH1kR51wR16CK7rE1Ianub27vh7/v3POum3fANnDPccVve2zyA2gjzOUsTBbRLEjpUa1GHFfN2H
NgbE49YjraXwqFu2tJIoNxpkOp1YhgZ3L+KlY6OJ9D18VBQbCNIfAH2E+Sa4FxHyiU0OHQRa5MfC
IQa2bKBF2AFd55hHrEKLbDojVE1sApAjriMZZ5DXRgisIzTEro70wPYLIX8RO2PpTvuF8U+V1N7S
yLW8ZYtXUXgedWFqzTi0kPzW2rthfhhVc+dVImQzRl2uTq1k9Gz9KQYZPMhzchXZinLfJCMWxazZ
WtBg3+4RQmKsor1DQXi39DCrYRlberfeNMn7GXYAIruyBgejva/sB61QeFdjI1u21M7+1gI5vI9n
pBGo1nv08+CSx+CDQMsy5iJ4zgjMq7Ebr/T9wk2hXtrWQ5MtT1mDLg1DhgzUiFOohIYeJQ+vMrAo
n+xjccDAGEwYv1rC484J/rrsrLZ81VqgtNY5yZAFyOjgpXnW4J9ph4GS137UADdaqcgOlcuT3jNB
EKRBXtctYIK9Z3jLEAb/xvI6b961h+a6ULw1NjXldTdlJMdQNENcF2MPZgzx2Jf8epw/X94+lQTp
Shl0DE4zW4RJevxl1h99XXGXbHn11fHILJQ4mXIY5rb3utq3HY0UhWOwZdYiRR8hGkUq1eQl1RFZ
0gMjBVl0kdCp9cKbPnKWMUXaLp1cy6HO8sIVD+Pzv9tCyQdOo25UI28Q1AbfRX0zvOeaWuimONfR
hYd7+dzHFugqnOfliGgbuXh9gvFFcRFuH9KrBGkFlp4FaU7g/XCnOGQ+2OmvLOZO9NXmvy/v1baj
XS1G8uZ90Zthnaf9S48VnIPbg+aNI5WSeCDFV5iPUprk1v0UQ3lzGBECmSpFyXWB9VZehbTxQk6x
V70ClfIkz54WVmv6IxqG/Fv2Y8G/au58l50Cd75VjxXdNt3XU5M8H9N8oWGGSe9N5VOg7ad2d/ms
VL8v+bpuxC3SpwViF+AimPgyK4tm5G0mBZfF3yvgS5/SKnqoQXMF0nWCCP1QfrKP/ik4icPk1S+0
SarDWTRLStucCZM8nR8H2lQ0QC7EY+FlHXPigXhTNygc3uZ9ZAvQwqHVmOtym3GsofG84xqIOTGX
OQpMjBEgzjw86uY7EhxggHuVtOzuavfahZQKCWU8PL62BZ6e3cEH8rkc0H70T/ALm+qwEie5Ia1C
zM6WnK4RhcehBpsqU41g3cLKnS1JckS8rUOkCPoePCvTVX5KPoToLi1b58foJp+C5/cQdqLbCRgj
ZmNqCTBTksHGPDZZUIG1ODR/VsJdCi6Rigxgc+NWMiQ7BfSYUGtGgqDVH3TjpiEKO93UuNXvS3aa
DKVplznsVIvH42x8CFnqDWboJqqGjOVD31gQ15FQYzp920U16b0QqRFis7jv9OjKKbSDrZ/KNtnB
oSvvik2DfRUnAz/8iGasXa4KXb8t2mc731V/PioFx78SIfmELB792IxxtbbheGziL6jy3M5/PnT8
XIhkpxOrRNsTROOdjads1dpXg4lhZJed9aYSgJsIP8F1SmWcB6eRkWfm0IPDD80xfa47VhN/zarx
yihVFQqVLEmhx9CcpsjADIaCAul9m5i/dM2b2P7yijbNZrUiSa2bHJyEQkcjR9jzI4/sA7UKRdyz
rWF/b5pcOLBFiATRgl/q+8rJxX7Ke7ft3hMevq5DTtqUXReyIdZ7DxX4yKFRCv7DgBiKpWzuFt58
BIhp/rbBwK8x09mf4QQCWt4ktL0Ft9if32yLqeiWaTEDySHJWPKO2gVZdouhL4qT3BtHf28Wd4GK
uX7jWM4ESQaToOqKrtocr575GKe3KRLE4tdl5VKJkC4zOwiLEh2qg9dNo1uNj2kF/rV3OH6UWw2K
4aXgHOQyqclUgCmPaSFuzKlyJ+OjGXx9xypMjlIeoUR/k+E0fcwbTNBW7aG5i6IkEM17rVLkNzfe
Bqg9GYIyglY18fLcWkUZ1KwbgWQgXh+Z72TFB19/SoPHMPUqrjCULQwVRL2ky2AvSHKeBzQcmb7e
r1Ad6FwL7eEYX988Dr/CvfVc7+wrjXuJl7sq2qmtmH0tVc4CalQfyZAYSzbGib4j0wmef/Dhm67h
Vg/qjNnW+/RMnmxGlFWY0IU3Ak8cfiC7eB9VjvVp2ue76bhwXav4JlT7Ko8F9fUsrpFPBfAPlX4D
DK/OUiQtXM3V76NTmhzJHnKVXQjKnZWMTLfbmQZBA6rf039Ah+F+ip1uvwy9AUnfz3cYw6v22IuH
XClqarK5swwgHadKuyKh+YS8yoPh2wo86qbnQEmJo4y1MW+ZsjzxwwQXbRJSxyLXehp7YRgrfO2i
6lKoxVEmgwBdh1OXyzypFjVFG8ZQyjBAnFU9Y4rTFVIDX4Ix/1S15Te7b59YynaX93DjFjkTu9z8
qz0MMT3B1Gy7BbMxf6iG+ldcxZ//nQgp4q4jmvTRgNLPGLa149tgTvAzVci1VZTBQkD2SsDJqwN0
er4QLSi00iqQFYw6fl2S6ItPDS+N9V03pA+ksT7SOvY9YsIEe3ZfmCpQzxZ739kHSHfYwKvML3k4
YhDFnLoCsIcrzK1FNh7Dd/rdXDuIOd1wl7oqjrZt/7JaumR1gwhqZHPs3gue7B/RMdlpu8F0zNv5
KjzqR3NwVB50U2k42KG4IKg4EMltR30KIE5rIqVjtB9t2p2iQhV6bBrdqwgZrlaMaTRXI+09zNZ9
nJLESar2lINk6LJubquN0HWm84U/RGbtnXBq6Zjjxm6s4k4HWypG+35pKhPwP3qTm7orUgwTKcWw
owNIW1WeeiOwhrK+ipfMb+pZWoQa7zx9jPZF+TnpKs9vj2b05yVeyEHnCcUwHQt0yOfWMWqTOTGM
vPbs8pMoMB3lW67i+v4fW/kqQ3LHIpwz0ZpWuzRUHjJUVDTM6nHG3XLL5aqJTVsqCE9pIjuKWREG
lVSQxZFexQ0SSSy4jpJv2XtYevhKgEzWS3Kts6eQtJ4dOvZHY58cSxB9t9fhXwgU0I+6CxOlXW1u
4Vqo5MREuABlWgit05dB7sucnipFz2CO8RTvABacrVByWCTPiE1qCNNRXN6DKy875v472njPhEiK
V+nljM4IFJbLZnKTIXEnFSX2lqdY75mkdjSJNaqBDcUL8p95cYrI76FxL3uJTWUzgJHgFO3cQGWd
W48ObF5oLeCFCfAVh4YVYO+DakLOphC00eIpzzcm6hI2k8jQcH/MY9O5fR0j8O4KxRN7K7Y3VkKk
zQJT3BzUJTKGRtR5bdzsWprcgGJwVxARuEGn6uvaPBwQC+ENyZgB4ovznbPKuWirCtXpOnuun5vo
m/nr8tGoBEgOFCPESx4xCGj4nQgOQXnbkj9PtHCDorGWLnU5ZJTP10BT1pWdgQIn1R+n9BgZhgMU
jm29w0Xj5QjwEiIYVFMl26ejnxuFiQcq8atD2ruWCI5TqLjvNrdrJUSy+YGFCBQKnH/ZVPsg9aJG
eExZhNlU5ZUUace4HyMw6KsXgNSMqWZfLRcjC1Bhr2tn9oFAJuDNaFSg0OVX5Qh6vYGSbueE16nW
IZUc3sSfFuSF7/0wHlGFRrddrnzrqHZy+fsqcK5LEfvJiDXq4oEtpTOwddilojVt01xXGylpdxNq
RocJsqhmBe2RIqWgP5Vt54b0GiT57zCklSgpSjfAlxXEy3gxPQsdCz2K7dWcvUfFmY1kMjHQ4ysH
W0argbbKFh2mrmcOkpTc/JGrGFk3zwWpaosYi73KOStKuVnopY0MX/kokpuiz920+H55rzaPhQtm
AGuKDjcZ8mAgHbcw+aNowcStNnzUgz0LP2lmt2OjpTiXTVtCOgmDnTiycDIvwlxNFNMRAuhZ+RDF
39pRYTbbv487B+g8br9hDhibOvORD0caefjYi2tO3uNxxOvvL/JXdlKRca5jGymeCrXsZDiCn9JJ
mMJFbyYekLH6exWSNWo0msYqqBCtodsRHGLOAtr39+yQ76J9dbx8/FsqBs3SgcsDtQuXO+4tPPTG
ukAJaWTBcx6SD3MTekahGmy0KcayQLsKjiWk+6Q1zanok2rG24CCxUUTzwIDBvtOkdzYOn4MyPlb
iORheJma/TSgVDGB0KtOMNsqqRXbtSkCTHwUBinEGwxjCuiywLic3sur9isb+68iSBUB2ub5k5UM
6V4TEa81o8Fzsd2z+wUBgtnHN523uH60vHmXz1+1IOl6s3oqurBBVYzY+9G+Jb3C62+mEtarWT5g
ZTNT1YZggDJQ10UiIfCiu4VOcMneTfcjkpSgfi5Otlti+t/lhb0UP+UrFDBtAylsYptUSJeAGcZ+
m4Y4Kj9xWs/Yjycrv146sJcOGKSlKmB56LUJ6IbmvaNaD2AwEgrwc4gWZaeqIftFwwGXw2Bft/bn
OEd76ePl9W1ZFCVoSkYEzDFyUjo4UfpawsBn6Flms2MhOcxUu65DVSSy2Iy8ixT914SYYD+Fyp8f
H9OTyi5bXA+0tbyU/TST3z3HSIVZ0eO1IUfottANG/jZt8wf48x8c6oy9AC3qUObGFRvB8vK0Dei
mkS6ofFnkiTz6q2WBkZptl7p3/dp6LBG4YY2TkYg+cJBL20K9KxLikfKlPlVP7SoaH+Ou5/U3sXR
0x8f/pkIqYbJ87LsmUVAupf9CviNUf3gpcJ+Ng8EnRq4FgDaZvJrZ9QYySJSdl6ql7ukfy793u34
sRxVD9LN7VoJWj5k5SBqrQnnoQ+AY47sq7h4nKrivhtUj4XNUwc/PwOJhRBvOFlA9ZDyqUCdZGyQ
H8DMjFHP/zw6EEjWAoqBu3TJrp8vhKYUaO8QbewaO5Hgo87+muJPf37ueLWBRcwG5uNNO1WJmQw1
/hm8mfwq+HVAnjRT4Ve2NmotQjKPWgsw3y6rcYny4kno4W3JC8VGbd1wAMm/LkNyKkaTWAHxUR/I
AGv7sFxx3Gv2MWaA/LMpd8vvSU5MGHCUiDgtBOwy08eYpboRBAka7Nx5L4qXUSOWh1Ej487GlKfu
iwpjsJX8gkQMa1u4MlDalHyA307cSjDRx7OL2xc/c2uGn4fwaLBn3cy8mFzbRe60piIA3kqfL7cO
stmgNbHQZXGugzwNJ4MOAKymN9HdQhUs3GYfnRZ+x4Vu5B3R45m4RZlWthvNfCYmCQCfqcFvRaej
iLJvKVORYWy5CIKivWmhFE2QUDgXg86EQUMdufOStPurjhAJt9V9OAWKJ92W6gNzhvw5AVqVyXlY
0wehAYh7UApI7vNwP8aJSvE3JRDEAxhzIGDA0vEUxdw1xIpejud79z1EWwo9zY/stkzB1RpfaZ9U
PRWbW7eSKJ1Ql45JbgbgCmrxeNQjNy4iLx3+PCoWxARa0MJzEQcknU9cjmXEY7yLaP47iRFX1Yoy
/ua+2YAh4KECYm+5tk5bMkasiRESF/fU/EBUzxPF77+pok8haEeY2WAB111/UhIOLuYuOyAEwf/9
flvaoLYANAB8J0t1t5idhuiH1rKvk2DaAb18rHzVkKDNU1/Jk5x4HwxlkqPO62UTqTB4jbplNRhO
lyr7B7dc63plkkbPsYmXXYuaK1Lv/88UHnrUS50lzx/tqeo5oZIn6XPYct+aGRK+5GBdWYAfJGjr
mvaGC2A58BXvqCsghHs9uGWjVw4uaIK+1mZotj3WzO3ypHMbTdWxptI+KQJiCIpr1orW68TO9Hc6
VdwKKm2QLqOUmFUiCtQFk3a4oVHkpG10nVEVG4xqGVJQWiFzUMYlIAxR/z1vvw8qYNXm76Pd0mTo
JAc9oKRqehf5LO0Y3nL4dN59Md/BCi4AWlh4pgB/RqQgHTa6+zTKKXRr2pniOfIPVFWK24qq1yKk
PcpJWHVdMsxeNn4rTXRBt8APgO3+dDlO3IIiny1FqvIEDSXTuDx+54/TVdw7+m4Z7It37ylbaDsL
0HaqTGVTy/7evTez25vUSOt8SfFUwegEre6W02er+vivFvZmdruuRZFAlaT3it9YVvN9GeCj7YJT
iv89LtR36iHJm3qHejrwGADFg//4XC1YSuckDkf0Ygu2s8zkwMDl/o5lmeiM1THVBOyzcsKgAzOh
8DErE6RqoFh20n3/V4jh30f2bfGj2ikrPPPnZZlby1qLlFSxm3Wj9ikyP5Gpl26t9b+ZpgJXbOnE
/5F2XctxI8vyixABb17hxpBDT4raF4QkSvDe4+tvtvaenWETQu1KjwpFTLEb1dnVZTIVQ0JGDsll
NPRzbjgVbWK1U4/OB/MWjMEQxrKjhLoS2GXGX64XRvj2ir6qmeD4jMsV3WeNXRzYtWA5gbEbvH/D
T7u6cedF8dRAIMDUrbhCT2FkpLak3UMSfPvLrEbxlyvirm9jMkxogGPwJ/5RvlSYQmQ9fWJvC6fZ
LV3hQB3dtR47C5VNtC1ihBlUe5yLS5ma12UDXxheh+CEVxkGwXaR39nJ7IXtXn39lw8zFvfwn06V
dV1XkRaWEHu/P1qYrpkFTFyCWNarXyx/2hd7YydBf4Y+xWuueGmKc/cO9TS1/1l7qIW/0rG9Eiy1
cCDKRcT4zKW3lsS5PFQlQknrQ7xV9MqR1MdEnOw6+D7nn8TyKTNFJ1yIObE1f7xYGU+l14yQr1Jj
HDKIE9qNmtti9rztkJQFLnytQyFRRrSXowl8L/dPokpkzNYYfazLJXAOr/RFU3cmCjdhvkt1X4+e
2vZbeZzr1z7o7C65iiJq/oi59MZ3kjmXTxNrTrISuxZdL71T3rBZncAdnDDy0OGJ5jYq077qgJoI
4NCQgfhQem8rrZi7FOFRKn1Ow0NTvNUJtY9rUKiiQQFVEAW9yHwEM/dmVUu9vLgmk5eWQRuz5Hax
r1+lI5sepRgdVv3iwhx3pooE6mloxUIex5q7VxmruwpjhZogXUEnDGOreDNDboS9nTkzVQA9Z7xh
F7CAikcd/PYlmD8hujTfQSfZYTJj0miTUhnsV987yHur3EFWk1aZgj7rMesp+cPg1I0TaYfIBd3p
K4Ph6H7AcPgn8SosbOuge9tH7qO3wLqGznjkcACM/M3ZCOUsWQVSVtl8U1ZXSfkWBARSre/r2QZ/
ccZTXqTKgGsmOcRoMchPjG+h2Kv2AvIpfR95lgvq3e11rVC6vlsYf3siQdTqWgCVR/G+yaBUWB4H
X8gccC565qH6ITntoXRrt4UyOetNY+0O1N6u3K/v/wYObmQIy5jAHJRnQCqLeMtRft6wqtteK974
icqSfTwm781xUGOOVY46Do5Jpz9MxVtCcd6s5FPfG2B/wMUrta7iQmmUsnXF3eiJXuELXvJJ2f3d
myJT8dbqwbhwG+a6F9aqoUUJpcnw5G/a6KvUCObVmLWlfMjxbPuktWn8MkMC4ThqWqbZeZVoD+rc
mqFt6FWjuAOqszd1LWcYv6m05VoT+x991naRA24C6xktnyTFGvUBuAd2toQRZNvwF0tgqj5J9Wn2
0NPpwNnRvl09icB7WvCO/CpccBOIXTANudm6ym16w6a3LShL4vX9t26bTs0jE4ihcCjZCPOgGQgb
XTN0rOgWbF6J/Lh9eFeKue8djcNEMUVf0hzCBluS7PW1XbH2hGGvnEa/+dK+VUd03Gh3C5GZpfaS
p5IIhqYKjTKAh98rt4wGFoJ0djYjgf9vrmrCX/h8ppoKajNJC+41I0fSJ3SK8b+HH+92kmeWGNIp
jSy56xH5Jne5B6Hww/QQX7On+bzX3uaH7S/3MSp9b46DIKPtlk4pUGRTd0wcFsTZvrCT98lu2wzh
gyoHRGKRVlbUoMomCbktfxmgE1xRbe6UDQ5+smDuGkHGBRK3EDyIRlvO/ur779sLoe5GlYMMYTKH
QGxgpfmGhPaYI5xiz0rdbTMnbFw0muJtmZIqmdTVpHKgYRVNAIGpEg2ap977W6DLcOJD8S85Hz7m
o977BQcaWtWU1VyK8PTlZNm9epPp/nwg9pIywqGGlA9CAVIuxuI+ZE6KF60Kh5duIFrReBhi/FYf
Mi/bUSqWbKs+BHDne4pP6supaMTGJLfupHWO2Z+64vuAGEd/0eXf6Nl5t498gr9OmnE02T42SITP
no7CTu7o18YOJA17Kp6gFsaFL4VcF1GVo7skMEavN19jqGUU1Vtd+kP+ifh27Le2NpEDjjQsCrGM
cpbfN75BOnOvuulBQjlRtgWyGYnyfn4KLkbfW6OYiPTlv9BrWx1y6AmzOb+ZzQ0weXjqUUZdLBqH
JnpkzFWgIveuPY6e5oNL9i2Qwb6KCN/PdqblbO8n9ek4WFkqRdVDDW0uXfogmJZrVqFXo9UvLMc3
3YjdbWvkfrI/5yJUw5Bf3slqh4m4H+MPxVf26W6W7PDAmJObXfZMdUsTF6fGwckQY+Iu0aDBV2LI
trwpLX97QdT2cUgS1YKpVirmI5QuwxDTIdWv0eTlTbIvtlSYS3g+P14/97mSKSNugCA+5DcMsQJ/
Ok65xzwx8qh+NeJa41vmpamXs0HAg08ZFFcsEEXNkNpbiPNMQLHOQcegJCCYChEHDFFhl6CIM78M
4X1CiSxRx0rnYKOTI8SiCvAws+xgp4BmWDJs9aDa9WE5iXtq9IzwO52LOxJ56KNRGLF5rfXclepj
1hEV6PXPgzSlrogaOB65kySgniIaWoMAqomdDvJBaRxcWRUR565/nrMV7vwEXSSaWovq5iCcJOtz
EgeQNnHBwOhtn6NfAMPZEHeQxLRp2qGrwfPDgL132PPEdKVdUePNXbog7t5tW9zevw/VIZQ3kzyJ
ME3djJ/KGPeVjlIA1RP5C7f737I+VIeSRG6qUcBDbz5KvurleHJhCOBfsgWuO93ZGHeWgrwsp1zE
1RgmaCcF5cx9YAjEfUGuiDtIo5SmvYR+UldQPKN2i4PhJz4oeuc70RfBcE1diNseCE9/f2O0uWGO
ZYSnjzg8J0KK0VGQjwWHUSX8gdo85i8XN5M0V72pDogJxeBxET/HVCqU+n22zovfX4JBjqIWLJWZ
LB5Hq7sKlS/bHk2cIWR235sQ4qzUIcGIAUcQZuO7FLeBK90g4/+F0SlmDtVURh0hDhyyNC/MqQKj
UCR8aZaHFCIyiawQDsd+5GO8d3ZqDhjCfO5EjOn0eF2hPN0J+0JFXcEWsMAxepgiqlxCfKeflYGL
75Qq4Lhbmg6dKtZrUIW7xKSS1D/VdTaW9LNX78JEXRhBpgcISvRwQdIgM09p3zpZDLLANnasVrUn
FZKGCiT04tIXY7B1if2nJUsiu6yCwyBpjqUIOxAdnLJlscdY1R3IedtLW51w9InMANvgrb+WQ5Vx
kaNeCMCKYnXFj0YRX6S5vA9T+TGfNXdZRE+sLV8fC3/bmwnn+unsF5tkjJOaxxnOi1m9jWBYzf5S
JMLESlMkeyT941s/mxYubESR1oFskjFqXE9+DBmPokMfBxrfxH1/ZRAN5YQj/3zgXxhr8qIA9QtC
X0PuPE29zqBEEWMU9aGsn8r/Lsb4fmUc2kw1hueWAStT9K9l2jhFC0dr/nt/ynsrHOBYfS1I4YTs
W6/7VpY6I4hlZMnedgTqQHIoo06BUrcGqulm0vvlKO+sIHK3TfyiBnB2BA5k0Cyq17qAbF7zbfER
YHtIqHxZ3OJni0ryMl/nu/ltOLIyhLgPHJEI7Qlf5wumKHWzPJUEvt1wZw0vQ3Uz/ncpgnefite9
0KR8gbR7gUJcldh5/EwWb6g1cDAB4smpkiarhWjmlVEO9ih1Tp9QJ5b9ygYY8UXSSlLxgmRpw+YV
3TaMXcg8QAQFciHeeAt5AG/bMahFMd+8OLNg56vFtkXGfJFfKumrgkaieKAmAah7m59Fq4O2M9EQ
jkYlb/FlL/YidItUXucJu2ZHs5qzs7+1hxw2aJgd1lqUnNwsemjKwrGKH2X2NAhEQPWLSNGUFDat
YWKg4v3mmS1UmFQNRS0L3OnBUdqbbv6qoZuCSSRRbcXrKHE2xi0qSqd2mSSUDi0UtAdRP2gdNRey
DuBnExzamXoBVl8R7IZTpdU/2lS4m/JSv267rL8VJiPbaTqSzGOq6EQ/xS8c5GyZg0CzD/RRrXS8
Iu7LH0wUg42rCd/r1/pQ+qFPNUlRe8mhYYFLfel6xCeT8KXNBltXiZBi/Vj9sx6e/gOCLqPSy/CM
KTjpwWQb4q1RPm8fXWIRBtcikktmnlsTGthG5WmyPqmU3jnl3gYHeFMslHKfooiqPWYHNjLS7S0M
9v1MZNGHlloO9+xqx7pX5iXpXMwJgB1FhJTIRDRrMP/9iAvnr8L+hAuww4B0mIFqHhwJdeMmXWRn
IAoVQ7vLMrsSCZ+mXIADhyURZKFTSjy/rZ00P5TNKfvvnA/syjuvh4OEPgiSOW5ixr6FocTuepJN
O0GJZtvP1tH0bIVDBVGKrEjpsJCuNDRbjlpn1MEPFaW7vrKetm1RTsDhQD2GwiQEBXI+ECuq7puQ
6Mumfp87+EYqtEXBbgY1lW/rBU25ak3cCsR35zmqpbRSQ2hqYNixuE1q3RZKp4uIpNVKs/G7L8+T
RlvqoM1mg2/C1GMLV7qacPcE/oiu/MTO7i0XXr39ZUiTHBqEoLFTJg0mp9vRie4EG1ltLz6pld36
9cG8sg7lJ8Ik+8mN82pykLBUoTnIE4bWlNvFN/xlnzqqG94poPuOyQFiwjVM9v8X4FCAVC7UYxQG
kMj4NlftlZYlFfHUp2xwmGCgItyr4YznWKja5aDaxUwJ31KobXKgMCxQcs8k5MgUOzv8v1jfXeui
FIhpJ0rbjloQjw0VZgaGCAmSotsn1k1BCXZSh4nDA7Pp67oYGPYYIDEwfYxV2GNGXAuUEQ4UMEgF
GcwEX0Wt7uroWZVBvE1cBusBjg4WA+jKyWBG5Vw5DmQrFiSU2cRd7zE97WmvPTDNGOOo7s0bKlhc
XdKFOc6ZhSzv0jrFd+kS0Y6np2Q59RLxpiPXxHnzhClMqHAjAJn8yWUFB8GT31grGxNuKT9R6QVq
TZxjz/JYtVmE/GWcPgq504WjncRv25DD/PUD4lzsG+fPswqqTE3Fvpmaabfl19hqIFE928vynMUU
ez21IM65o3EaLKWqUOgFw2odn/RpsrWYiESpFXHOraZqAd5/nKACXXb5UWsaL1lCL5dv5t9KMJ83
j+8YEsagrVrMa7k5CAUE47GhSrnr6awLC1zIOxdz0pYSu4PQIMoq1Y1hM0oLVvKfqM9D+TffMISN
y/I8RGJW3Om7eL/sTcXuP2uQ4iq86Njb2W9lmy6Wx4FEJMeQjs0RcNfzX32QgQNghyFQ4g5avyAu
rHDYsFhpEfYlHj+woLyqeI2byKfb3ezUhwLS8woRrKzeERf2OJgQzaBT+xQwYbTeOBzKar99ZskF
ccBgSm1oVew7FaUt3DLqrmHf+oJms+Ekmr+FOLZ8v5BuqD3ibQR4s2ranfk5Ce4EqqxG7RkHDVKT
zy3UsHFpF4E9GokXjVRBkloGBwxWr869JuDJrcU1tAcnJJmWvCrsPlhetj8QsRi+K2jO6hCd/0ii
Zlr+XRPDo5pmuz8zwQGDEOKua1WYUJA0S0LZa5vB3zZB7BdPip2KgtLqzARYgu/MSNjVs3JVpDFx
PCkzHAZ0A1YyTRMapVt0oYHsKkocOSfWQn0R9v8Xse6gZMFQp6h4ZIWIeejOy39DKgEvlPOp57t8
+r6cpiHEc35oDHfJX/vOcIvU2/4mv4Bo1LZBeQ32OZ6mYGnFXIs6VAHCF/Ykydzg83jXeZNX+6k7
kurU65fp2Rz3Blo0KZIEQQSnVtc4kvLc4f7J89dFPkUDcW+v+8HZFOcHqpaZ2mBVSFFprb0og20A
y37vxj4b4fzAbDHFJ0dINieJeSqr3svE8LD9idZd7WyCrfPC1aymapMpjGAiYgrBKjWqwsD9Y8R2
/n32/xe/XymhZYk9azRXvwnCMW9FOyhulZmaoqDscJFhpyu5nicjKJDjv8zaHq2HpLxqqC4earc4
3IeIhbook9K7MxR7BSNwUrNx/+yDcLg/1GGYx6AAcsvGl5T9QgVpxBL48rIiJFWtTUh9aoIrLYeE
SuEQZ5CvLQ+BKShGayBI0vweiYB5N9/102NENVYTH/xn1HHhWCEaB01IsXTgnfc049YqD0FTgyPr
ZftzUGa4c97WhaxVkojR1jLGSFUSu9NY7Msc/+hM6Wnb2ApDG0Plf04LXw9WRcGwJgNerDzOTmmj
AOjbgVspB/lJtyWHdcKPkd9e/VYv0oVdDgWgESCZU4A5/1LaLabfSKCdIqrPlF+wjb74XklclV3I
eHZzPN0qq7NHrbSb8TorJG+pvm9vJIHO/BTtYNZjaog4p2qVol8MijB+sfxO/9vFnnFY0CdLoJtI
GLlFcFKUQ6NftRQJy3rP/YUNDgyQr4j1yVQxPfCIZ7ybN9D5yHfiIbM1A/3GldPvkyPV8ER5IV8N
1oRZG5sQtF1XIsYLZ1DOuanHBq6FZ02zdVv+9vcclUW8FAho4kvERTN3lSgHmACBxLGknbTm27Zb
UPv5szHmwgkxP4ix7jHo3OJV0v9fUFlwapzl4wANpB4zBbJND7qugwj0hyD4KSoYhn/v+0o8hlA/
QwYrUHNHjR8No/PN8qBQBYf1DfzHDl/WErM5NJO4xiAIZo7MZKdTfNzEQvia1gSljyBkqThTBDXq
daeehu4hLl63PxO1DC6MGysQQmjhgLpJeWfFvhI8bv/+L8LS8z5xoC7moGOPVByrzs9fukOGzNj0
ID8Onu5Xu/oqJ7KL1K6x9V54XTOGoAWP8FrUtK9Zf6zD1pEHRxuJ4gllhgPxLm6aRtNQxYeClBOO
hwGnyGjfQJptE/vHnmsfg7rz/rG/5GJB3QDBiSTA4yE03GBXYfQsdUCm83P07Ei1gVPewEV2PToE
1CzFnVhp38r4Ril326tZvyvOi+Fw3DTaqp4CzJ1Z5RMET0RhcToyPP0F8pytcBCQNfMgmgUIuNvM
rTCHnrhBYisPva/tmheGOpWD2Qdne2mUo/PFLkQvFjroEUyKuyRGt0oOGM8d5QTm7MO/IQL5Ra7n
n2XyhS+jKgT4IK6Ozo8xIVDvwp2yg4jdT931gFge4fAmhxOx0Ecx0vati1Yze06+lhPkcNAAAcHE
7X0kXIQvdMVtr4FZcAEph3hvfhmtN4GKmin/4MtbUPsztVwBRkBnfT52MfiJWifyDa/4sWA0kY1N
pT4VQxNHy+QQIw2mbgLZeue2inUY0/J6EMjeIvYRNrCCr3cVIxiBFQHErOIx3le3LIzIXgIIRLMi
IVWfpjyCwwoRUrbQa4ZHqJFs65PbY1JxXm6W6c8wg+dfmMD6Z/bm0LryMjngcnGG9CAbn7e9jjxM
HGZMQpipdQjMiA6ZbLPEaQc6mMxEE2CzCxxqpJjwBkt8j+r5pE6Qckeje6d+n4JPA6mhRVwbPB1s
GNRKpotokWo9NgEToZkSXWaiz8oDSeJu797qmTUk0wA/moqCHucKhlmmXWjgNuzao9A8Ik5J/zuL
HF5rFya4myMYZzNoMzSGKvLwPEnFvh2Q3ehCAubWyyoXdjg/kENtyGsFLw2lU66GvrwGSdBd31h3
YqX+KBPjW23oTjqZd4CoU02qyqz6xdk8XzfSltBIihqqImDBDe3JEJ6mqSMQdvXgXtjgEsRdIBiN
lcI1DDTOgYp4SsEC5/Qy8cIgnIIvGc1aMMy1jJ3Mw9xd1AN4G5y+JuKw9VaMi8Vw4WVuTrk5Li1L
gdiaPXodpLzznfQwHUvcu5rT7H6rTfTCIvuEFwFZ1BUd6AERwxjF7Wx6ZnFbU6rUzMk+4PiFCe6u
UOcAFPwtzlOvTYfMaq6FNr9JxOAqba2bvlafZzm5kVSK6JZyPi7UbPKqQY8bqxzI14pyiqI/9AgO
JsayGc2KRX9xdafOu0W4rq37P0IilYOJNk6LJW56fJzpUetvdCW0M5Uo9lOOzUFEI4Y1uiTQ/Kxo
aM47lbmfxIQJ9mduOABfJoqSaJmtGMuIlsKRm5tUA9fFUtgTLqZxtC3h+/a2EV+eHyCfukbXugYZ
9ta4K6R9TiVXqPVw0SMgVY1yDWxGTYVEVGzY0oIMx6zeaCIaKXXzSlyoNvt1tpDzIeIJOzNQNiWZ
ivhEgZCJuRO9JrKHT6bbHfPYZp1TjWN9Fq5JjqH1hwDU9FQT1EkWiAffA0RfT/EIshAs9hWUYj/V
k6DXAg0NxidEqz2shy4X9jhAUvEXJAbys+5yy/ppGJuQeggeWcUXTfLUBbnuKufVcdiETuhOmRLA
Omu3m0FBuBccwwM9oLZL9iDBxbG25Ydt9/zFrXw2yiFTYRqmOvYSKmhMw4O1v8WnsHc0kAw1u9+K
1C/2k4Opuc4GaWxHXFzCY9y+LtT7Yx0/zovhMKqZJ8tIFGh+CspDlfth9Nzo7vaGUR+Jg6g5CK1h
KiBIOC6nYrhp1Kft32db8BGf/lkC/9YtejXHRLLQQWGzcsvuK0IKW8xb8M07SvM7LWnnz8E/c4Ua
XPYDGwkalht58OrumDa77eUQ28U/biW5WKxaRTN01bS7QlQOqNYSQdcvApXzlnGoYITxIiwxXuvz
MXuCnq4fuP3n2oVew647QfXKpSjkCDfjX7lw4WjMJbixmjxK1q6sXyOLcDPKBIcFkYghq7ADxI71
V/PFar+LFWGBAlP+SRvnqh6lS8zmShZf88dT6IWQ/HYXp3wKroRD+HXbFdaD4/Nn4g6/1AtjUSbI
i+dQ1xpUZ9RA86T5TU/UtMmFcSgw5qpaCi3yxwxH6yPIR68W3f0f9YcCuhFiZaRFDhT0BuygZYBL
3jwZ0Idn826M/r+9Dh3RHvdUj+K6PVOWIEJkaYbK81hl7ZKKUYg5O0bwl7nTJ1WxZZAwoCnSwaQr
q65tf7tVd7wwKL+/eOUhQYw8Ir7MssQJhH0agKk7/R04ujDCnWMZAmzSlOFYKeJd111pwrUsEV+K
WgeDq4sXBuarilZmV+zcTYYnST3uPb2PPAkDpdR1zv7cD0h+sRzuCOuTDN68CU5Re7MzfmFEIx3K
TkuGrFHqhi41Rr56vi7s8Tf5KPaKILI3QPrY6KfWNNzEuqpwmW/7Aul93EGO2zYOUP9lFGeSrzvF
be4kIHPF2qJ9sxMgS01UHqivxh1osGsrYTehXhONn5agt2XhLyFo7O1lUdvHnWFZRdsF5G0B6mlx
VMTuRQab1ARWHXGevG1TxHr4NwheURhWZ+nluNwV80Niugo1tsX+2g3n458dY4jpkDwZmDRA7+TT
vlJuJeuu0dxyuhn7nQIS8u01UV7Bd65ZGIuWohBvtz4D2zQjqY1B8aQstlE5gyehWfu30gVnh+ef
IbFsJXox4YtF2luJ9LKs271FiT9RG8khRtaKJqjpESMJffHQpPI+skoPM1671ByvQH7tZJl4JeoU
w9NqGHixNg48RiXt9YINfRrBATxurgF1o3bYGYnhKIJOnGjKGIccSwaFnzhdGOGFag+ZfMhQkG9M
15KfktEk4g62YVueyaHHEtRBWUdopRIa00nCxi6Dw7YrUhY4uKhbTQ4FGfgkL/sMZNMUWRX1+xxS
FGgF7gKV6QYUsR0sV0G/217Aehnl/PV5iqpGLNtknBvQpe1QQ5E9FtIuD+Lj/6Z+y6ti99+lDZEG
vrDJ5S77KSu7BPJ2bjwvtljeZ8Jd2zwSCyM8jaepGkW0HVUZWhuRO7+XnQiNIJHLZspa19gFNqsf
hn5APq2JL8azVmVNLg9CA6QoFpCByxBKyffbK6MssP+/CCwgXlpWVYZnYT7rbgkOLln89GcWOETQ
g8WsGpaOjcS7er4LKa8mLiWdA4EQwvIF8A1vZzm0S+Uqi1SnianggXIA9v8X+2QJShBGEzIqELyz
Z0xdd0epOcY6PgmlGrv+LrzwaA4HslGtg0LEg6N6lVG1S0FMEh5Tp3XTwNZ92Y596gytZ1MuTHLQ
YEKbOkxj9FXLevkmdbFf9tA+DCYn678FYrQvwta0507yF7O7iorG/yMf4TtnynlqRmjlQhRMeQnl
xzn/nRzweXkfGmdK1E5Upl+BzPkCheTBSZLGiyVFpKIJefuW4KfC6yiZx6nFLZG/jJ7hlzvDM29N
RM6JVzjUZ2OOsHEl8WnFQNL1QuihPWOpkT1JXqk+mJ09mbe58lZ1f/bKMTikAEV6YLYhznHXD3e6
kIDDJj82c/uy7QrEcTY4uAANemMuIfgvl0y05emIpFicP2/bIEDP4CBDqutSTnQsZa5udMkXqYuc
iL14wdW6Q8JXUPGCEo8s2Wse8ms2XkoRSVFbxeGEYJUzeAHha4G1PFYzmvb06UEaRCLKonaLw4ZM
SQVpGdnzVvXG+G4WiFcSFYHzqcMxVaFtrVroie7t3mtQrgtcwyl+sPT4vyFCJ7CcTx+GKUia2wKP
6UZfvFaf7sCJc5Cl+cuo543dlZTkNLGBfC4RWmrp0IZoe2yyazN6lv+7CCuLgDQd3Y06RBxF7gOZ
aVQkVowHtBxPXhAiE9bG6G+ipMbZqfiINv+Y4VvXrXbO5r5FaB+2d4P1JOj+s7lQSdF1nz4b4aI5
vIrqTs7BRzuXV8b0LRBOIyXZRZlgEH5xlUty2uVCrOLzd0c5eJs6v+sPvwMw51Uo703MeqorJeu2
NhPrXkjRbaOrb9smfnFqzjaY110sQ69Ns9JrJNwT1asQbDuKWzo5VMzN1B9AmfkvuImpnWP/f2Gy
niUFPORQxYliHNR4sQs3cdPdssuvGw+KoUytAqOm1HAJZZaD61G08rLLcF4x+nVK2uhqUvvvJTkr
s141M6HFrYuqoko8bKelCfoBC++jVgPVs4oB2sGeMbJt7f4NseU6KpytcehtRKm5pDXmModmL8zX
KaXC9IuY7myAgwUxFMLWYulkcJwzkRp1dFIQSeuvojs8U4S3K4pJDIT+scaDOHrnDAxqwOWz4ChL
+244dJmvhodZvQvLJ3P5ak1ftk/AOoyfLXJQIYKtUzVU3OIqhJrF/jOSAXYh36fmvZRTOUriY32A
8F4qeqlGy23fP0jBpzhwt9dC+R7f42jMamiWDJQ6CZVp1QsO4kG81W8Zq3+MlyVhju3NRyw/7x0H
HrMaxZDaw8NyPlYHxQ2PGKo5hM7vF6MvPINDDStIyhIc3PCMEmV38QsrD3c2WlXaw+/f7uelcWhR
C6quJ4xoVW2voWVrDt5oRfa4PE49Fe2zE7S1i9yjUIuaCcLPeBSOUXVvDfF9L5j7KBXsMJ3sJllu
C615DOIh/a2I7LxEDjq0YglznZX30w5i4arpdFL+hyY48EiiwOxm1m6ihEhttK0nyLG/7YTEmeIb
HoVUUeZcwqR4BN6sWvre5kRBbf3e+Geb+IZHyNUn6qSgZ6rMAhu6wzYGMjrl8c9WwUUT6ajLcReh
4BlIx9Z4qajWovWo67wIPpQYw86YA3yIIv46Q6s5aRO7Fj6H2ev2On4RT5wNcZCgVErXgwpjcaPg
ZNxOsR05kg0Yup2Xu8mbD6lP5cF/keg4m+SQoROGJo47fKDBL1/6LyyasBz9MXicfo6CWC4ltEV5
BIcNVlIZTYP4zw1j7ajWP+JsOlYB2RBDoCvPzZ5WS45WPNRJghPDckbUn9yw4lnhUE341Io4KOiU
DMLaAVLgRvzQ6VAwO4rDy7ZnUOeUgwKh0lItk5D7lJoaA0dFZte59bBt4xeZ4/+5Al4y70PLIYvF
xZSwjtrrcE1ctxAsqTpb8/RbNPg6GShF5ivKHdZ5X/+5mmR+QD42l1YzUzhg+mOG8lp3gB4sKvwp
Qj8wNn1VQGbSyk5jI/NafVGQwwGx39v2yrc/oCxy+CGGo4neMHYGisSVRhNA2x7NmdS8YTjx67tK
FjkcGRJ5VLQQ9SD9JH0rb1qoZAle7LQ9lEX+DQ8IEdHIPHF7OqFzRu4QMkUHc8eUH1N0m2NM2E68
kKQno3aR/f/FyySMpURrBITu4QC5UeWTZt3l2m8lwM4uyoHHNMxWm6aImSZt8MJCxxDodDv1pb3t
ENuAL/Ms7uWIElBmoPMo0nS7TL1ZH9BRfIi6z9t2to+1LHLIkXTtlEgqBruCMrgupujUQ2dm28R2
fCTziYlwmVSIs+HhFom604pPqvBphuxePuyyCtMn0O6RnrctUl7HJymWsJn7QkdbqcauMA36Oabb
upGODGyO3gUKfrffIPLPN9iF38kNBCvzCMHmMiWevtwX9S6eaz9pbkpqaavfy5JVCzBlyJrKuTjU
o5KhEpDlMeWThG5pqiF39Qhd/D7n3l0rDEj1IdDAM2SvaftabvYRNQFALYKLmKVObbQpB9rNbfk2
9JpXJBWRTlz9JBfr4PxaiJNYC2qwdvQduJuig6h8k6vKFoLH0LgnvG0VVC9scVfjgmH6IYixnOAv
prFV74K7eAeW8kPtI2p+pEbDV6HhbI7vv6iFQZaFaEYicen+Spv+YJY1lI2i7zHwbntpbJc+XBcX
prjH9TKKbVyKEBsKMcKvDs+i+GORvrThg4AiDZnhWc9VXJjjbsGxlS05nWFOn34K2zGVLb3xZgwn
0XEntY3cVRjkTQyZOXh6Jb+085NZ74P4Qac0pNfPk2bJhmVJovUz3r6AhjaVAiXLwcaWy0+VthOh
zT53xFdahTtZ1GVFs5g0L8+0EFVJHBYDRgirv9XJpv34ufLiA5o7fcGliKHXNu7SGne0OnPKoqCf
UNwCiXxf/RVbXwZQHhcEiK/t3KUZ7lT1RSTUs4G2qbj9ag6HAAQBS/B9279X3x4XRniWhUE1OhO6
dUDub6gwQW0I+s3pCCkyaFAhUm8/GW42Ele7tHaqLo1ypyqf0Funl5jxa6DJJ7n5Mb8Zd6VjPCwh
OOytXe5Wrd3tYld9KL5tL3gNeS9NcydskpMiF0VsapodteS+paIj6ve5Q9UGkxwLFX5/1K86/Snv
KVdfw9rLBbA/4OI8dUWvaK2IwqA6edU15lLsxE8dEwLph/padJsdldIk3FBm/39h0JKhpRNqmH1C
g6df9LmbihCFjmp/+8MQh0pm/39hZlSbUdR1cJ9myVNxdV1/nqeHbQtrYdjlznGXbpvVcqsX0J2c
j4rPZuHCg3GUSc2z1QzCpR0OHgQxRtc8U7HGc/5Gd8pd6oA5ESSuu+JnF92fujSHE1FkKNrUMpfr
b1VMuusEZw7hALwceScmUOWeTAQr0lM5PbeDZedUvYs4NgqHCOkoGGqpYA2L/H1IHsHauv3tCcRR
uGM/Z6IaQ9a3c9OiCrxiHnt/rvvUl4sGIgJqpCJEmvVdFjQUQej6yiwd81amjlZv7vik3WJIgdaC
7MVM7QhkGBXV/veL2+9sgjs6s5gplRWiBCZhzIlp0zZ7JtLCHrT0UBW1Hu4U4V2o9UmCPtEwvE+b
vaG5219q1dskRQK7ii7KBt8VGuqlZgRJCiJQ6wiq5SB6jiiujVWouTDBlngBNVKJZ2VoVIBQVXTE
yQaNiD2Vdyk1rLo6aCdfGOK+vbFYcRCyxucOaqI/LMVRnQID54YjoMkstq377iWxWS85xca/sokm
egU0Db3VmDzn00iCGctCqGCFAtq0tLZyEw1Vw9ftL7UWO7yzwh1aDSGXEixt4/4fade1JLcOY79I
VaSyXiW1OkzyeBzGflE5Ujnnr99D3907bbpvY2vsqfJLVzWaJHAAgsCB/Tk7WiNW12OCdf0M8uAv
7TuwbeypUo8LJ/ebRMWMqySfbJMXCBvGL7x40NsyEMWXlH25vjJKjOLEi7q3WIWegjAzvjnIeQ2I
RrIj147XxVzyFL8tR1HEWncLd7EwyEAO/xh9OcpaPkGJ27lAzfX/hxrlgvX+JlHRyAIzpHiegfdd
s/FcLaaTmVFEAZTuKWhUxZa5dhyTEev8aCYYSIypxBmFeZQQBYWsqR9Gr8M6OiNMs8Jnzsl6Rfz9
214pfrxeJlTHGJDhJbs1eVObQWs/XtcA6jgU153aqHCcGyhAihZmPXkzeoSKXcgCnK9BzQNNrJu0
Ba9zspaaOR2u/xZKnr9a7OdM3YouuaHfZClwUPDWHVpz7BD38Egyvbuh/W46/cOsMVF+VW6NcjP/
TZoCBUjT8L6rE8noMh3zk4c5UWZkHhxiAwlFU6+vXJhlMeKBJnS7OCwT4bfr4pcuSVBDyVGgIBFN
1SNV3MmS8ZDtIkm7092YYYGyiy5I/PieenaiJMrPz7xglY3M7gXslLkf882ve7w35Pvr+k3qhAIG
rtHY1sbksh6bo3VAXihwH7y9pLcrgleEDr+phAIKvBu5bk5Q9n67QwlYjlRDRRFIUrumgEJecbvw
BoCC/UXSg/Af5ZgSsSolQgEFnae6kcQ5IqzhbSlOY/s4UcxBlyKT861Sr/0YvOqy0cIyhmgNsu9G
mJ9qlMVYuyEJ5sj15XCG5G6jjJbSB5VcsWiz2nMw/BxytwjkUiBh3+5xtYwGTHjziIsLKU3BiCGe
NS3R1hZ9nbIKeTvYYYrExqvfXn7bUiVo6LbKsOIc9tQMGmaDGBjb8sDmn4RBER5DV3Ai9TQ0r2eo
IrE/O7576vcliCMx5sJ39uM75stkF3mFIfdRgYq5WzWnHYC1c1BhWkwVLgdxN/gsaiPxRL0lXCqh
+m0jFczgWdWVS4qNrLbsMFggz04wSWpEH727BuAX8cXogvF88puqI0olyJUqEOIki5NzMBgiM7UA
hmUnMAa/PelRHXmv6UP/baEKluiiz+PVhDEYNfq1MMoq7KkAQ+7VFS+pK1jSlEmsaR0uAqx6M5qn
2vsR94/NQnANEVLUDEGZuJ2VbwBenuy7efVZ+65Z7wVCWkL7LyS/zndMTRO4iWPL6dFdOFu+eUJA
FsjzSdFbF66hjtsuVSFGYLGaNwDJzFontnSS5fd5us0wO62kiEapa4A69sdqGwOzV2YIOaGYFAm9
cIDntx4LDKyWV3gShomo0FBAxJk6NnBbXoDXQyrJX8YNc0rezEbo2a/oy/3tyBTsWN0pnzMdSg6e
6kTybszcN6XnXIK/VA4FNxLbBmG5hlVhbB+UArlsJN5KH7eDCbNYmv0q/JWKbyiFVPBidDTHxqAK
2ckf7+1gOTj3y1vrTqb6tKP17hWP1b9tpoIYY9ln/RRL9yn2vXGf2xT+Ee7FUPCiHwtbLxeEu4nn
J8cpLL430XLY3s6ev53wmhImJ+o1jzAxldjNSxuvzhjAQ+M/NTgyj9251N1E/uwrMKgSLtR6kcVw
zqi9BOFCehL7NfoV4VDqIK841+QoAUe3TJjEvg3ITyDFXKLiCUn5I1J+Ad30RG2bEm6IxWiFg/kv
4TKcMuPolfsxJp6QCWUwFZhoxzJeMw0XutyK8unR+stYWn3KN6zUKXINJ1+A6qo8xDq6pQ9/Bwqm
AgpxU4o8WQEK2VF7lpdSLzA+Zx8Yzr+SiOBRAuURX1MBBRFizTSHTo5mXk8uSInR+YaXmRolvsku
Dl5DAnMOCCqrW7a28LwSyYfRb3eS0ld27TelL+/dVvCqR+PfBCoAwXo7s42+68OpuUvsvel974pD
axKs9oTmqS/8+ub1em/Cz1v986DdepSvuByw4EVaN1yGdiHFKenT7AhhIMFnLBFGkTWiBvpE1fK6
XNiLHEX7hixfil5vwA1cvXGq42p9tam378tb9SJC0bfVXaslll5Pmz46G4oUqC4+SoDic8Q2Z8gi
t3BxU5Aa9+X29lUm+rICRaXsDf3djgsYiN83t92xivK9GTp3KDBD9EPT4F8Gzn/FqU229qYthjtD
XGl4hzrLoz5tDoOjhdeXRYlRsmFwaEbaDFkfVtbb2noTN3cif/d3IlRvsyXxUMmj58n7QQu25GM5
EC7gPy5EL7uluJnNFv+L0ZItF9eh05IFiD0i6UDXg1ZF15d0qQAW+PIiT2rjWVYqz9vJSkEkGiJS
3MkS1MX3vZ0J+iczKnEHo3IEBBKofbaOsDIrKeYubO3Gd+P7IRNABN8hH0sofVCgAC+LfGg0QJp2
Yz3Ee3TnYJxFDOoEvheTv+ysoNlToRVhumonl9Xmy6pLy7Lih8R72mritKg1KdBQFm3irTK77LA3
GvtiggUiJeodKBEKODTL7NlFAX+Tg5syyfyttcMKiezrakdIUbu2nBSDZ1wGfzDmTx4PPPM0bERs
SIlQ8GAWdToNLhI3eEVvvKjXvwv38foqJNT/GXr8aztqdxbv/+9xZ2LjPjWyfZYUd23l7sy22G0t
lbMmTEft1Woqt2Fmj9MfkblwqjzgyxLkyAAkH66v6z8eGl8WpoBCjJazdlpkv8LPdsXFX856aD4K
NBgd7QdJdOm8oTjcqeOSn5/h0Nam/dbOwNayiie/mJ3bAcQXvuZ6BKEttYvy8zNBdT22OtrqcBev
39j516FBNs8LvIaa5EhggavECcbW4iEjceHGxejP7bMriGwrtWMKGFjCiu0GbcuhM5zc4c7Obksq
m0V5I1dBAw+UFZuYcf8FT5SMrrMQlIe445e3yaF86m8oqlxi09TeLAxa1QrhAH1McI43E6jL2o+E
brPrRqt2ZzWr5QrTQoap6JIdXvSDyUSD/MM4VcGKVogtLzA+BVzNLuXZL6cu/jUqT4kejF4DD6bM
Ppp39l4cqqgMmpv+k/7AIjnha6By/wQ6eUokwZJOdL2QcDHoQe6F4/TOq7859nO3PV/fU+rUFLjo
85QlTS2Tdo0RWaBFbRseXBdBKLunwEOq102ddVB2Tftczw1q+QNBXb8pGQoyjHNbM+Hi+j1Yb139
o6g/9fO368sgwEft0OqH2dG7HqBQLpVvS2xtZj/WBt+jUsTU6SvoUOUaGOZcnEnSH/P2iYu3dflV
Qzq1WQkvSG2bghGsSWfbG3A01pYErFqCkXV+aR6v75z8vf/ta9HR/Ttsb7UQIA3F4fAMNShCD219
Z6JjCQtkmKtETa24vn1c7dDKi4bVTYVFofo5QkkKR0VFx8cd295qNXH5vr6BXG3F4pWDUAV3l3BA
Ce58nL27tCDyjJQIBQuShbeYJwFc3Yxmz4rRz6ckjJ1318/oOg5wtfXKwmhGA2OVgHDgBfHnafla
Z0V4XcZ/JO//D0Y5k0s989/o1xvTHDPjwDEuc8DjPgm7w3CaI7xpBmn0ihmJZ/cjzhRQyJaczUuG
eZ85fxzyh7h8SDlxIb8OCijE+31FGP7IeC62Nlz4T4/dt+KQbeueZRWBoZQcBRJEjpse3j26sOC3
GDpfbiCeNyJGYRylBQoezL1mo14ROVk9/2bVN6P4dF0DiO9XS2w4B5MK74Bsjtv7nmPdwNERl6CL
cY/JuKm7BrTW/OOFiIu2NhhkLFG8L3coXXZ2PfIj0x4POB/pB99LazKZiYJVQ3dsV4UbNECXdRJb
bWg8pCgk/dDjpS1HR49n+fqzfJSqXnVXPRephCOTlSdNo8FYHWsXJzczlWa6pG2ovkXPGHrHMHxA
sVM3Y5YoUtStlsVPI9lVOQ8QomZlSVwlL27dmRzFQB3W64k2oRHeqx4Lofud04bXFY5aiWKfsTtu
TVbjJsmGt1b6kDroFdqemeUQ9nkR2s63TDHQwjbivp1l6+otaG5QV1yiQASYDZbqDtBG0bhdcgrn
4hRDLdy5bx15Q+bwo9MuxrSxV3AtuGciVFt1OkdPY0w5Q3P/e1v/YVPvTMQS1D5Ig1Xov5V5a8da
QmEYAatxRcFEz+sacKlP7Ld1KMYyrFnJzF/zrFvM8cOzRqgFnhfIlL95Q5XAXbx+n++a4q3jUUO/
IgeCinI341XDwb0Lk4Tu9aeY4231/8MNTFjRr5905lWtBh7VqFgb2sXPMf7cUIl56vsVNLDmhZtx
ZkCZ7X2pndqaqIigFEFBgdUaXCOOocup99HFyIQWlOhUERclQ8EBnlrMsR1cqLxut3gHsTxtVI3g
pbDz/OQVBKiN3ExjefJWqx1tb35sM/3JaKbAnetwLor9db2mVqQgwCZWrmcLrqSV8SOfD1Y8+xY5
C5AQopa+YfDD5FUVyuvqvvDH+W0/cL9hxPlf9tgvbkAtdDPrGp1GKFBCydS6oimjAgXw4NdjMHxA
CzY5Q1HujHodOTsodaRwMyfWtvXYuRo5uC17qEH9ZGWx3+X+okWlEbbDj+tnRaiGroBC0dmeW+rQ
cLvLd3z6mS7Pa4Yk2bNBveFSByZt+QwLVocXbSxL3pr0bc8w/ny7XV7R43QOqGqTW2tvUzOPeLW1
7Wd0ofnYPjFG13eM8Nt/dLi5bl9PC5yPof+s1p9p805Ms5+k366LuXQzPVcFBRbGbs36OmWANif2
m6T2MRZcM296bfX74qFeiLQf5Yt0BSPY0rbOYAEjyhx9nJIuDvRqGYpFil3X+tQIIkrtFIgoLCPX
F/miasJ6l3bntTfGdli9ve0Qx0WFP2pVW4e0W4oKBaSAfxbHf+g4GzRWzc/aHrOJImoqDeGS1No2
LR5Y0ucIUOvhlmdPrkmAK/X9Ssxgr6Y7sjhFJUR/AHFNTjV6U2HCH5cUt7aTQiKC+36JttAB6YSG
gNEefdvnu04W+B6uqzq1JAUZ0KHhzVpXw6LMHqXeqCh/zfPTmTEZEpvOsMc0l8EbVqxpyNIT05OH
LKsig1t/eTZKuFBuppUmpehDPmyfNn3Fiw2FogQsqJNIZ6ux6l5GJLVzH5vPyLlY9bfCrH0HQ27G
79cPhrQdBRQyK+VaNgIU1kd9b59GdHdrAf9s+vqvwhsqTiHlKbBgum4xcnnJNx+3SMfEZy2YAtkE
ycJsp5EEWgQK/VGzVqNGeC2xmdl634xzEKMEtRRfiiaqDLKLUBrmFd+uFq/1WekV3oJrWH8aMcUT
7Brh+maO5DVckPklwkmps0l1jVn4w8q65lEbbuL20PG7ttld1w9q/5TgweyK2q3kBEKnO+VDxJ3V
bzcRwHMFvKZu5JRyqHVs3MFUIqFh3JJ9t0XtveTU0gLT7wrfCpgPjuDg+uoIWFLr2taqMfBiDWtu
zafKKH1znMLrEqhTUvBinnOrxDwElKlz4SffWvdnhWo26hJDbpw8xjP0m+IqX7YE+Gp+ljULshRU
+6CDnTq0oxxsnDqRFqaWpaCGSGOvTmU9Qe7dL27l4yHHd/ubbv3L65+pwEXWTK2mN4iRtP4g9A/M
osJ/Am3VArZ2nZwtlr2DazLvLYF549q6q6fG7xoo32z7sZPus5zvlg0jtHka8tra9wjYRwv9OFl/
My1jMG3OaWknwtcQ4bSlFCIYdRsnYkQYOrWPlY06gR8LVdhJnKM6S8g1LWdtF+jNqO8xCMWv5yee
7fM6IQyNWooCI3g5rYupSpBu8b60mB4o7qqUOEnCli35+ZkJNG2VDrnEw21rb/qM3bSMetuhRCgx
xlYUctQFdGVsbp1tFzMCbKnvV8AiF0vR9Bu4D7hW+E32UaOsiToGBSbcYsWzyAx8BXn8zbCxo7ne
jClBO0dZlIINLLa2rnLAo9DHIkhF1Gb3hfF5zplfanBW1Nwoak0KQoz1KjwrwZr6daifxWBbqb+i
6/hhMNvl6TqaEwdkK2+JzCozd+VQgMna5eOjTlGmyd96JYCwFYtHgsMbVzmM0tx3R9mib2A6bBm9
gijm/A6tDgeajG4cShsV6XNqBkW810z0plEdWoQaqKOAFoY3cZ6hFIglXpDG90y/Gb3va7wFHTvY
w8/rJ0OlcWzF/PN5MABgspRgLylMsyjhiByKL7L4sfxK+T9SnAoFG4tBBoz2i/mkPcmZGbzE5Sm5
H48y1qN4PwkdV0cGOWIBfQQuUGFafJy9D273yOdXPMaf3Z9sBRpmK3WT1kFehWMKPdy4gVNrus/E
KV2qoTmXomADz1PTiTeAtFM/rjZ6BX/qRuRNmW9knS+Wb5sNOuqQECqdyzWrUhACQ2sXxzJl4dad
+PCPcnjBdt9/k6RjIvrLpwW1bDnXmOhQoI6u4PWRO5U/YfB5bhAgSzhudUBQ7EwtWMNBrli30MHt
3aA/FPUWeCnF93NZEBheXF03QPOieO414yOrWpyY1S931TKFoOVC7lLfz+Oyu35Ql7X8RZRiwuWW
VmD/wXo09y52wqF/01LT/igR8vOzIIHNZi8MHSiBa3tomWnI0izoY4149qHEKI58crXZqmQ5r81O
Zn5jxTRljbTHP5X6ZbMUe61mPKBODVyR5ewxqT3Il3djvwaGfldMRLD/H7eLF1mK1VrJ6tZOi13b
HszP8hVrOxj3/LP4xdoHB08UvFG7p9jrViZpNaVQuUn/kaH/xypQcUK9zBFC1EJiO+2dcZQFinwK
Rv7UjuitfHddnwnT+WNsz8AnHaNiAQT6p7J7n4PUc/Buebq/LkaaxRVNUIuJvXbqU2Ej0eogjYzh
kkH/miIgk/97/mr9sFMYjg2A7sO0Svxh+mB7X0xqyM3FfoJzIYr1m3wtRMYQ+xTP4kN3qwd9IE7N
zQjfcIfBCKDIWg+cKNeglEB+fgYHTcHrQpjQtJoFRvzs9sGgf/y701GgQFtTnc82HrFyQ7txUwMz
5gvi5kPpmQIFY+2lUyV7Jt2YRYvIo9x1fc8ucz/35uj6cihZChQ01jKZs7wub2np47H5aG83iYkn
dL0Orkv6j+eKF61TYKDxzCHJ0UMeJkbQHJsoicxj74HLAHPFSWp/Yl1q/fCqlzUe6nERZubzWu9A
A77T4ygp/tIzqEXEvTFtTZJL2G6OQ/KQjjcp9c5DKLVaLoxupnxuZP546ZcIXHo7c9EPzKZoiykx
SmAQG/3a6tIB2aimq9/r+u1EjXunDkWBhMp2262S7zpzdjC9IJk+NPbz4v28rmjSPK7gp1ohXCL0
KaYU8VqV1lHpct/oxc+sTvwSfa5T6RHe9OK9SAe9vMk9G3Vbyh1vbcqmqhpYa14hy2nyHSYV3LEp
SXyub/cx+5Yz6qgueogzkcqDkldtdpN0Oq4PC3hwl6y4414cXd9FSoaiDhXeXlxeIVkl0JrFDV9s
KxFUURIUbbCsvnAWhlWsyFyAR2y5jwtOHM7le93ZVikeYa3KOrayCjjwOO6sSN7Bbfg8lM7InjaH
epK9eB86Eyct4MwBuUPmmrkJmrwpajBGsMRosvao+1VAlgbJ/f9Dy88kKU4C9t9Ncb8imRitOwNs
KXGoH8Vx2sn2eryhv8btnYlT/ERugy8P5bFg+8AFq0eDCeHzLqLP2fcrzsFejKwdUljRWt+netSV
e1Yfr2v05WfSFxlqalhbBbqJJh01aLdLJO/4SYhp7s3H5bE8/pobp/nTp+syiWWpKd+JowxgSvGC
lLN1r6NdIZ+tMKMmo1JarqZ9vW6dBahgwAc5/VOVFnWHuPKX04Tuxo6cH09YrsoU6jZOz+oSG1my
w9Dd2NRATmrXFGRIu1lg1qODR1lQUmQ5RjD27EOn6ZRCXHzfO1MIBRxYOkxFXWPbMHWzOZa7LJz8
cvaRTo0KkBRQdQbUshRw6JwmG9iGqTxcK/00OaZ6gnbX8O80TsGFvsrKadCBqtWaB4mxE4wHVfN3
zsFS0GCsunnWplLmnU+u+NBw4sZIKZiCBnOfOvi3oZS3cI+rsT3kU0x4n8uX4JfD/yP329XpmEpS
ageji4HW8z4BRYX+TnsvOae0kJqjRZz+H7ngSncaK4OyiUL4dvYhT95v4un64ZOLUiIDvrSxYcms
3xQZUROVewdkhngH9aEESJzO1WEjrlyXw/qzfVQChaGpzcLokOVJjltkYszOP5P8JCMadceXBnLF
56k5YV6vqVM7CFETQ+asXD+1x73QwCBB7COhfypLheSgHSAMTWbeAzefp+lw/Zyk/l5biIIES9My
p/U4Mn3rgx3zhzQ7pSly9lkceMwMZw3DmIjQhFI/BRfSKcumASU14bj1s9/OeIA3EsxsXahqJEqQ
gg3znLhrw1KE3+7ezfZpd7ArCriJ4MdW8GFIKjbPLWxJA5nMr/xVxnx+nx7X2gcTfyBI6700OcE1
X9RczQLHlpaVlWVA5KHfLaGlg4wvi7TdImBdMyjQkt30Vo9Q0nND1tgQW6omh9N+7BDyQ/Z6yt/2
/vxjvqvrQFKVrdEaosh5CGK+875fV1IqqlBHycfzsiLXvbShxW9lmn3zETB9zcBnG8nlUsuUinHF
KNTMdKnbbTJtiJWmxdmzst0ZfbrXjP6R9UvI4/Q23XpCkQg7V0fKO6nTJrUFP6P3834UbO9kJFHQ
5SDDMtHL4zAQgiu6ariDaWEcKJpJI+0pPvGDeURo1oZSZ9iho/j2/yPK/Vee2mlheTHD4CHeh024
BqxENWC777KA7+vb5YuG2tD50FOFPpcV9EWmcgd2dKNZ4hW3rGa+KeLjVP4QVJP7r9/9p3q8yFBc
2zRBH5kmz2of740wPvYYc2QeaH6vi0phYKINpmm5hqMWEbW2hxoNlOyFfLt3qjcJpecXvRi8sItB
6TpkKA6zyleRtyUe/5LtSTPxWvbBdk+dQbAbSDz/Y7sMCAAPPcZJq8lqIy8Xe/ZQaNMsH6vK8+P8
0Fe3bEFhv/hxHSguGu6ZKOVkmnT1QPWEkxGd4yegCS177Np97m17Xu1dinfp8v69rEzZv2IpM82B
RYXVXAVbGbVIxmKdJIMZJUfqydldXjMxvtoUuIWY1Y1bvNUwwno72VTB0mVte1mNNK0zKZU2o4e1
BOp5801rvnGpdmlqFfLzs+9ftIzzxEJPcVuuvoGOaTA01uO+57vrSnARAs6UQIkvWrzK1sMErc7Q
xB571d2grWFXja8RY+pQaWZ4rqvWj+UIcMdBYDm6/Wxq30c79bWReDq/uGUvMtQ8ga1pukgkTxUb
3rvFTb6CFnT4WhcUlcFlB3smSIHNdlhde+ALwsBg3rFdESah+YbvZZW7hwlM1w+IWpVipbW98niq
kcHhxhIuKEjia78r3dzXKfoESpJioF6FAn6zRkPppH029FBnP638kL6qkvVs8xTzjD0Lp9Ri81xH
PKZzE5iYU5lNi++500kbTeJKepG42zyTpxgq5vC49Sp72jvPd55kuqAN3BCeNT6kt0goBtpp2Bf7
+Mv1Y7uID2diFfsVCwYJGKbszq2NoGWYh2cROVLquBTL3YxM9M3IUVKdZ4HOnu31TZ9+aSkgunw3
PVuJcjEoY9dz2AbTLZ4bA3TWIJGJ7KNuhMZpvkXcfKA0/iIknQlUIq9i4KZWzCuui/qt8Dp/Y3cb
1fNDrUpNI1hx0yxdvaE6bscjL8Lk3vfOHapMMe+T3WR3FO8toQ5qFsGeR8dMJWkN2DyE9s3evv6V
uqmlZFqppU2M6Y4hqjd2njfvUrMIrosgjkUtJJvYZveePqGzo92l/Sn9tulE7ENtkgIN82YwQ5g4
eFskQdpbfvOagQdnYKAmCLxqajMbXM7h4Lxf+mOM0RQVJYNahWL5vOyYi/+gWWjqqrr0xh1s//pR
EKb/R5EYY3lsLdAmI4828zi1jq8jU4Q89Wvk2MzDhEjD0dUpkSb48IbExFLS5XM37JLSjtJvwqCq
gS7v2IsYBWHMSrSo/QGlYFztEuM4UjRv1PcrgILvnli54tST7JbNu2F8e32bLlvGv79fbZAdm1r3
4hZIzOrvLFv8cX1jlyVhfv8RdbxIUaIOk9cL2E3gOJFP+CkrK53d/LwFFqaLi5BS4v/Axxdp+u/x
ZzZVGBhkY8/s9+5jJyeRHPn9GJVHPcIhkUmEyxr9Ik6JPfqu8NIUIsOhxDzkst2LZcYbBQbx1hXx
ZHU582m+yFJgps9nViw1jovj9Q3kIOjR+MKKAAs7iYgTqQpyI5X4Yxo89Da0mH3aPBfH4nsf1EEZ
pIGGGrFgCEDA/7d6ouBP4zVutaH+CJ4NUxvve9nZJfxtL3tQ2M1Yh9eVn9RLJQ5pcqdIXY4FTnic
sw7LgVVBH0mWg+QkEF5F1+VRxqaABavTsrQNKOZcPBnt3ij32UKcGSVCwYu2MNMJT7TAC3M3eVHc
fHZApHl9GdS2qc2yRZeiCkmHOctjkkMvvQ5z7n/NfrrxvlNlxYR9qb2yMY/HsQelIcpHh6Mzor+0
HX90E4a4W+nhL1emQAeofVjpSIKnOVgwITd9jEMTRdmxv4B85zX0TuaLMas9tDrXp43J0dYDhsiA
JzeYRidwS0rLpVb9kZY5E6NgxjAZ7iIsGJXAQMq0PHXp7BvJu4XdVcUNRl4R2kFooNpFG2fDVjeS
btvz9tvww3NDkT9fPybCKRoKTGyOp1dG1YBEegu08pCORDBHLUGBhWEo9ThvYKcCPLR9vm8tsNcR
WEBptYIFbdx0miOZ61Doi/ruhzq9Zbgh59m7v9srBRDAOLluvQ0la60yiJP+lNXr3y1FbZAtUTFu
LS34W7aafaiTJ7xiob1znQNP76inv8tH71kG91zHslx5dGe5pTxbWqMzkNruwd1cukjFMnvXN5s/
1MOH3EKN5FgFuZ186K3Srxv9fVPZPlI7j/1A3GEvo6ClYxSrZ3MDP+n3n+K0ThybA7jS7c/xZ9kw
OR30d/YQWHtZD9NQZX8XV34mTn5+tvISwya0XwwFlgU26UKPWKsR/veiTp6JUDbXGETpmQV0pc8O
dfmmbY+sfVd4H16hkWdS5K84W0hVafVqyRIIuzh18ZvX8TKdfb9ivdWIUoTlFyPo8uC5kdZG6Hq/
vgRqoxTjXWs7E0UBAMJgBFD9i4773eJzTNW7Loc6c8V4W2GZk2ej051tRyN5MKnykMvrQOOP4eHt
wVCJa0TtJCLLAXRefKcPFVhvV9/O3066S2zYRUSVA2r/V5DiV/s5X+O6Ra9TnH0ccuGDZnnUD9c3
i5Kh2qNIs9UuERvb6wOfI+EcWmd/XcTll66zdShGyFt7jD158Pyhx6CXI9ixMPkytQ+y3EGavbuj
yuCoM1KMktUgCqlGXGSHbAz7EYwe9zoHylBpJWkWf4QJNigALdfVQZmnmM2StYuH4k5U94H3LRdh
2XxOso+giy3agghSL18sHHAcOq4BSSo9cO5ZVV42qJddUEmYBFkkTN98t0Z2pMvXtf1C8RFLQ/lj
cWcClXOrdL3cGhe1fsZDkrl+236exn273Jv9czV/mgVhtxf30oE8z3FcHVj0O8QZoKVNOwxIBRPT
F5a96bMl8LTbWguKoScs67IbepGlBuMz/OSsCzyZlz/rwpfkU2I3+CMPt90QrDfUmIGLVnYmTrnK
t3Wrt/2Gd9d+/NLUi29j1E1CdKZdXhNmQxqWjSjYUflLzFpUliPZzsBolCXhP7N10sDKUAcwvHJ2
gnkmT8HzsvJap8tRULQly03ao6RjG6ly08vYcSZEUQp0yOqJUTPwq/lT2L3DuKA7NJDtMBCiuUdg
HiZ34ut1uLp4Vi8S1cBMX7Y+trwEWu9oQV4vkT49p1q9+zspikZMnWitpXe7cOQnA0XOWsSm6O9E
KO5DB+NZ09qYvLZ5J/dLsTx01Izpiyh7tlWK86hF44LlDFvlph+nKVgwEm0CGlE3F+pEFBwa9FQ3
SpSAYMLwVw84BM6LWCeeby6j69la5I84C7CMpivnQavGX4qWHvIFRTTeThxF7GP00dHdpdRIjcud
V2ci5faeidQ7s+clBIf46vi99qQHSbBhbmjfhtp7VJ+CEaoIUkK9L0ZHZ0IVj9V5lWsIBo+1dva+
63iwxVQ6hVILBRjqrvVqwWfUbxu9GaDu4bM5zd8Y36LE2QbCa5C7qCBElTZGyqpcRsah92QB9vBi
JXZ2uOGp8WFB+U7td/6wH4nIidhI9fXZcebNdDJZwsk74JFzw6ZXEZK9nJValc6amZdlHGOC3Zod
LGt+zkqqgpc4K7UivepAdNJIEEcPls+H6ZORtz8ttgQl7winS4lS0GK1Jq7ZI0R1ozN/21iz+ihI
maIJXK23oKAfCE2n5CmwwbOxM9wple8yDya74256aJKnOeWEBlKKoCCHO/ItmQYghz1m+1Zgpnvz
mjFCZ67Wkks9Q4oWnFlTVeptmMWnJo1m55jkhEOiwgc1lLUtu+osgfCrP2FqXWAHkiIsRxnS3o6a
/UDVvxGgrpam95lt91UO+hBhM78pf8TZrUvxulAyFGjI3MbaqgbJhqF4b7au39U7Pr6KlPnFSNWH
5WHx7BHtmaijjU/JEOj1u0UQUEOsQ31M9vRM69oCIjp0tOve5HutfVdX7O8MVH1TLu3a9mwNBjo7
8w6tAwHGNWTxk5MSJRqEwagPyy4SX0asQ9OsTfwQnv6kkb6V2jHF9tNpSjujgQuaUOXUsC+tdldQ
0EnJkJ+fGeUMBmMnSeFJt/axG3+M233VUrwdEhP/uIKdKZdi+NmmMbeqM9R81L65H7+Up3zvYYSh
CH89HBzaw/b9etRIoKb61DzincxcC+xck2u7sSlRhlShOxs0Y9x9Tan72eKUOGFFi8DES8Q/XnOX
Nm/jrfMZVYRIHZICATpPnDGvEKKCgfWQNMOuTao3FWsICyVUWq06t2IxY7ATKr/t5ocxvNepqfbU
9yvXhdjCvbhwcCqxtd64xhYZ3fZ3bkytIvfiFTNULAQb9QaetVunJ+6nhGKpZeON1zc9kvV9aE03
To+O8jwEJMfDh+v6e2mnLIaZHNzyLP7HtBE9qzAcwgFWmvaNaB4HQbwmX1Ko8+9XLNJMmtLBZRdW
b96m2dc1wXBCwgQvizBBTm7ZrmeqOyX0WON6jcJm03kSmZxaWb+GTsBiLyLkLp5hV7tYtcMnYBdL
j8YUxXXl1+I2o5pZLh/GixgFItuKJ97yi37O+lbwTxPFVUDtlHIYDkNSLFkRg2cmD2uxHhy7OmTj
a3i7zndLuTM1azbnZoMWtNi66TZc145pu3uN2r7slIKFQz05HISO/0PadS3HrSvbL2IVCSbwlXFm
NIpWsP3CctrMOfPr74J8rkVDPINj7ydXWVXsaaCx0OiwGlf8fJWvD+soOH277t1WBw4Ixzqc1eg1
wK+9TkipgvqAtvcPFOMBC1/0OOIPu2ahYN4Eub6qW/L72nw6r1WiKgnGoORJYICHelg9Of0siQyM
NwBeDmcAnVGvoUwTw9HpF8O8akFcZA2inBXfLM4L4bY/izFNJJmL0p2nxtFN8NXXs9ON143yz5BV
dp0RO7csW5tENQP88XkVTAFiFqLn7zsQlEGdSEbBFVfGd9N0Fc4CoHkXXeMFcDCAdoSxCkeiO2xq
znjXXYOG06nOljM7UtAHy9dC8Cbb3a+NRuzvG9xJ57iWixBRgaSTgkpSPuXDfJsWokbrXfPbiOHM
IouttJRV7NiUgfaa3Biln9TUaWJRwZxIH840aIX8Yq1BnxpE9f14o8E5642Xy9jAzv7WCeR3icOG
euyybCAw8kaRjyBYzOarMvsYgoRfl4/xIEAKkdFxQFGAHj9vmE2oxnQi5gNJ0z90ljh9+PI5A27/
YrWVDnbCj432nGaC9wVb9AvrxSfoDHTTyF2CTRmbylez7KzospONkkMbxZZk88Pl7XkHrT/10XTM
nsSw9HctPKTU0qVa89ItmmerUN0u86fqS9MWDjJCc/mFWIdCpXZk/mNas8Br29f1TTb5/UCNGN4e
rowabsKOTbpPu9xd9QkDr7830sfLiu4bu2lRTO1Q3vd0LBFq2/Jywszp5bpvHwrzuhQ5ie/CsD/X
8pcMPqpWF4uBlkJVc1iZ9npcD6OdSPbsKA451+gXnURRqXfxQ14i51rXWT7Lk4XTNVt2+XFBh8eI
NMN4MM714hh2ekMPeSac0rCPUG96cvvWYjTRuOgRZhTm1s0wy17fKU6qL65MV4HHKhLFxd3insaj
qQ2a084vsv6BSl0gd8dFFlU+7gPHm0rcZWJZqSorC+azrtb8IQ21ez3T3MsWKBLBXR91o+ddR4rC
1ch1Wj9r9PHy9wUWzsfZND0r2mrA94v1aCL+VVzNf/p+4M2NuzGkvJTUlmaFm2tnqf5ggpVcNG/v
XQsMk0EUXTMsMEe+zxQPnbyYWWZhCNnriPgSTZjJCSPxvCRgPdCRo70Msi2qzNuDoq1Ubv/Lthnz
PApzN8FUIkMJsvJBBUpUnwpRX/neNm0lcWZAVkUJQaecuz1S4PnyraY3minw+kTacC5E31rTEhWQ
ofSBgin09Jmat1npYLSFAML3zudWG84i5Kgsl6HFbnW5p66Zba630ngdWw+XbVskhvMimqiuiZxT
TFzr86tFV12rQ6o7f1rWRgA4u5C61YhzIVDaH5pZA1GLM7r5XexkYD1Cgv1g2NRejvQlcv80w/67
yePW+/0eDI3cCIsQjJXEqO7HqfsghaOjyJmgyHH3fnpT7d3cRysdjSYaoJpuG0H2wFSLXfkTyuRd
+lVyRcHld3QGr3pR0yCaifI9tDr/rteQxuMyJqbq0NqhQXaIv8eOYmdw/W7bo3lVBcpD+mUtPQNF
fMKZWbsmY6HJQDYJhlXxw8SzcGojUHyrzmB+VOPUNcmBaJGtl7p32TZ3D/SbIJ4FsCVWZ5BKKpCr
+xbVQRZajhl9vyxj100jGyHcUlajLKn5gq2rqpupTuTTKquGHw954+Yp6a6mSEbKsgIZZTpEyjlU
CGIj7WkWuWx7l5iqUHTIgyrWoHwFM4I7lK6xrjoTrWwJ1RlqJkCU1z4d3gPeiuCgeJrapiqTEh6h
o/iyl3n0E2D5c3nFKJP6IPqAWQPu9CI6hLtLvJXLATOorCOqV0jElrnTJrbmFF7sly/94kj36UHM
IyoUyKE0ncM6VWoNa+nIzvxY3BdO/8qiQ87905+GgdhZ3GrHAXVpSWpZTGaOFm3Mlya5bdAvS/xJ
YKa7F8/GTDnPMMuNTupKnPgOU/E6W/PAn5P6yk39bDpmEDnxVX0TXuX3V6HgEL6+u3ir2R4QzlEs
W7WMEW+AZPjeyWEIGIPDFBTXiaOeouPwSreln3BrHEJHFiCrCAI4kw3bJNenERAQZlfq8DR/LkzR
ygrgjCeczLvWkFWZrSz0a79jjE5DveEzG9w7308uTiNu3zC9tY6i7qq9I79dWc5Mxyaq+gjw44zV
Z6W+yXXBE1S0eJxl6say1BrB94eqUWxFkxFYr1XL7lpN5K3s34Ab++T8CHPCCBqlgqzOk6kjJfbP
dvgO1TkusdenxBXVwe6GqbbLx/kTaM+xGpXGGi5d63Z1NcxaroLcNY6zM7n9Tf/0x6yNr9fuLyVB
i/H7tWsxUMkKU3OUD+SUHbJ7FJQ8qvezF6H7Loxs4T1/+dRjfvjvAuEsNaPGbBNVsr4y2uPt1Nhs
RFfzxCBtdUJbfuwktw7+JiRHLJSTEsPUDINwmK1Y6rwscD6cvnAIbgbtpP7pHNafq/kmgjP/qm+V
upxo7lZtctBpeg6j0JmqSBD32X/3bFThjkFcDKSLJUN18mN4WjDY87GkNnXzKzOID6mtrS69qm5L
5y8N9E1B7kzEyzQZUwjBWqD6OeraJSd0R6e0UV51DZL4FqdCaDLso+/h+k0odyqquYxSinZdBG9r
VIZ3duzMB/1mdUZMbX3oHPA2I0uM9hhUvJTBKGqt2MecX+L5EtowlddlYLdFVf/Icg38NU+ocXUv
34YiIdyxMNY2LbMh0p1ufYzqp0EHjbvIWxLJ4C5cSuukk5sMAc/sYY0An8mpFD7y9m+At9Xi7lYa
JsjgphEC3yhLs6L7SBbR9IrU4C7QygxjCY4zbLD5oZbHcv6SaoJrZh+k3pRgP2ETva/RiZlKE0Ss
a4yAoz+kml0uQdPeL7F/eeN3PbsNLPHtajGhI6lSCw+6z8q3FiwejIYc1BqzV7mJcKgfOysXzhJf
Oy3LiWVOGV46WsAIZ7Ng8jW/Df50NisHhCqHE51pRWSNAIRgxwEHl99LqE3EtKmMPiJcfXkFRRbH
wcPUdnGzMkxaY9R/K8ZtXUWi8hSBDL5Wes20yNAnQJAWaCfE2z+gq9XL7eWjgjZ1chi+CpGWHcYL
G8WzeKta1iDji9sKSevWNv3oZHqYmZmATjBzxRxjArvghz32bERdOf7HLtQDPU5+fCAH0cviv3g4
v06WxsHDDHKSeVKwWWj2CcbH6Tp16V1+xa59LbZh70+ilXxtp7i0khxerE02qhO6CeBxTN5yY35t
Js+SnFh2JzAaoDXHZrw5+RVcSbuO7P6puYrc6I4eqOIssV2jQLmxzU/tD9EhEQAZz+tmtm02kwYo
M6UvBfqwa/lI6P3lw7EfonpzFTTOJdGSNDJlHQ/Hzkse1gJDLyrH+KQGCMLbbPjXGCHZIGrV331h
IYqjKASfphpPRwKikDYz6lc/oWc8xrc1C45h3DkcveoMK1Yym3EttOAJQLrSE9kZ04rf8618Tuuo
TEJVM6F1kX3QtPuELg61QjueRKWEezfFVhDnialhZUn6hHBcNpeH2MSTES0veQUqob51BstwL2/n
nslsX+YcrhpjpVldt+ZuanwzpNVrB3dJGwGgioRwgGpltdkTFWDXkWDNrksQrEvHy3rs4elGDx5P
50mbIloA3ZL6JipuqCTydd5xYXAxDB4/s8Eqc5SJMBe5Py6v+f7sqPnN7f8Qu9wDz602nGOlz0Y4
ymg3eEWYCunRHCQmEmoLJhcdDk4Has30MK7BdGg8+fA3MLKVzkFqLtWhktaIRUXNTap8mQwvMUUo
ItovDkNlGfMP8apiKLL6Cxhfg8QrgsyZ/Mm1nofyf+BW3nWMtnpxTljadXqNplQkP3w2yDnx5NGL
gt4LbWIjryMiQthFyq08DjOyWs9DU2GY8YwosKseYtc4x37i4L9YtxzcWVc4rmX3KbeVygFIMw4U
zRU4CelxPMdO7hdgrLaQRhgdVvnaxDbIRoTE1fuw9Ss0q3E4Ms0hiQlhNlP3dpudi9i0I+Pr2Pum
LHisCtCEJ0hcw6VQiQxRnS7blVS5teQZmmlfBpTdaM1mHfl8ukZoESJnwQKko2smNtHQ15ThDCqO
kmCej3UnIv8WnAm+acU0xjjTShVlCOTHYH7R/rStjUMwvmNlsrQhIj2+n4CZY87vixyTxUUkeCIl
OPCg/VDnTU8gZHjQTI9qf1j6zCvBAUdaqKMp5TDvvL41McoAAxRsYxDwPuwqAU8DM28MHV2h3IW1
UK3oQy1PXTK4OZt59M9l49o14bfv80XPmC2RZfW05K7ex2fSDx9WebBNOT78OzFcDADV70NGVg1i
muOCxoTu3It4RfZWyiCypaDKTgd48mjT5cOYLtjutU8fkjF3wa4niG/v4vZWBoctUTFEmoZe/9dU
xfSFlZj0YMlpHuuTODgkUojb+kiqJElLEU6cF5CxGA8Y8Xl5U3YBeqMOX8S1VEPaEvZiyZ6zL80X
zZkC5ZA536qjed0ltvrcIk0g4oLaw+etUM4URhW5JQUZO7fHVHfU+EG11lbbBJVkvjSLivv2t0yj
mkxk5EAVvu8mVNSKKKnKnKX4O+MN6+3cttBM6MCZdURJgv0l3Yjj/KV5JqW8jDN720aH+tZwwGd7
iP0MnlL9DCZOT/qUO8K2+923p7ERy2Fd34ANkJhZ7s4fR5d4ysECnVcnYbwKtQ1/OeTXVNRrsIcc
W5Ec/JXqHBrGuGC+3DTZoRI5JsbQWlLpXDbSvefOVgznKoHeNsZY5wYoHtHBVowv05zfWjIqT0NV
cJ3v+bqGrqPtHpw2qNrnEGTMpWEi68BMJTk010lQHJFbPjUCLNy9z7dyOBSJezD9Sw1WjnFtEafE
SFBQacAnwmAkezoIM7ps8/kX41YeBySaHstzPCnMh29ARUxs9ZBEjuSZnwd3nTHCAaNcRU7LLnj9
Wst3yZdsmrsxAjWogyvyycgmFzEmQXWPYB3f5VuSFWRssjSygJ8OMtjiWtYd41xhvlQZFC/qp+Tl
sinuWvxGJ+5sV9FgtVlBVEdp7tfEV7pzpB8vi7hsgii7x1ZuorNGCHan0mIqTV9IEttfU83PUe2F
gZHKcNtkgiXcPVwbjbgzTAujDtOkzl15XO0WrmU8LYeqdyJNFGVkNv3fbRAsK78rpvVaBa7bidXc
DP+gTblzMGm+gR8Lbi6fTdZQnovvLYiJ9U+iJItISfb3zZr2IJCSs5ht26yDLv+qtz43dHYnEPVf
3rzdm22zmhx+FNRI1kbG5g1IQxcZmhYRoVG+KtnJAMfdZVlC4+dABIOyyzJTIAwpXGd1O7T6xm4N
Oh4M5nbzv6qbeMMQi5+sIdVTmjQU4iQUDxXSd117rOunyzoJ1o+fpqHSSkfZIazRKG9S81pNFVse
rxoD3Xgi8hgBPL2GWDY2kZmdEeYDIHFJj9HySOjDZVUEUPHqlWy+X4RVh/cBrpIwROZSq6+7or2j
liV4Hezf+28m92olGzl9miyzVeFY5UfVnyIn+aHczM74TOw2iFyQbIinve5BlKnIRMMlifY2nohO
Ni1lSsyIverf0iyFsG5t18BNIus6poIYoGbibi0rbuPerCpYw/VkusMzWidQ5IG52aG3enMQe6J7
cs8mNgL5AraB6K0pSxEGZqN8LJKvIv3HnxvFVgDn+UZj1XZdD4109CCZ2dOIwUL5LDhEe5a3FcJd
UjStwyidYXlIHZ0kdfLDEVFoKhqLundWTWJqxNJkjbyrOIjrbhq0JcVrK36a+0NeHXVSYPBJ6sxm
7P7Nur3J4gC8mPPEoiX8JaP5pqqFTftDJCQp2nOStgpx4K1GpDTHqIOT5Cu+5mDWmZc96Z5+QnEf
kjd/U7GxFcfBd6IXRmJaWD+qVrZO/bV7KBNBDe++KbytG3eC0NtOTSuGjMbonHE85fMSxGojuPX2
j80vKXwNQWthGryc4elRznjdRIadKQKUE+jB8+BWYabmqYU3lZpNT/FYPJRGcQpxWQg02UW2N5tW
uaNjlEWSUB0AkFrS+hmku51dUVq4elzUvplTcl/EMWh+TDMJ4jmpBNu1+3bc2ARfVGrmLYb/hi2q
u+FeohJEPahnhDEcFuojvnSP/pkY0WgR7hGB6atshzeXiKnGhizpkJufP3/GmxFpNO3OOA2B+YCJ
a62X3KEfxEvtzI1cw1M+GTciOsbde2yrOjOBzU9gUVRKVLgXuj15RWcPGBCZOHjwsewpQT5NT4X1
WiKz4mDFag1p1tQcL0u5ul6j/krt0uMaSv8OvfiyhGKtVAy5gfXqZfUgxcMZs30/5BjGcBkkBYDM
lyWgbScFZ1MCbcAPm3fHJoxtLfw8rqWdZ8FlWbtBle12cchC1DnX1BXCyvOMeLTXoGQgbA5IJzuV
Px0U0SSiPRd+I4/PqfUG7cI1ihEzWu+yA4j4MI3So+pfdE2aqkwRaDUxL4wnZ5w6uhhJhyvAzG6r
8Facato9aBsB3EFDdWyhhiUAGYmDUyXdqOlqWzG160X5Vk+DvSzqbUUPEb1V2/5pNT5mtcBKdm1+
8wu4c1aaUSOrNa5SCeV0s2HX5BPKWAQ4upug3C4kd7LaXCqyLoUPgolHFPPjotnJX3q7OateiuJL
gTXuXkAaWtVVYiHMxYdt8kWeR21IEXKTHyQTYd+/uX423+euakrjpZ0KmIVqZrbUeA3ilmkjSCaI
lOBOVNrGJi1nmrk9HR6k+kdfRgI1LktQ+HLYaCjUTJpKLJP5HWSMNsn+JpNq/looha9/JUkrhzSG
DtJhCbrYqV+nhSoP6K9XUJutgCVWVO++b2obmdydvRba2LQrNl8L+iNalO7MG/169FjMMxS2mbKP
8UGMrYLsfG9uqTgtpT6sy9ydTsysG9AvTL7iYPoQrmVR2GIfZDeqcWgxp7Kcl3EG1e4xd4JNO/Lg
/Cbn5lj4YWGL3ACRffDQMKyxtKCAzsVg4+vSQvWFIRrCtgvjG404XDDzAtmlBCepG9drkndeGi6n
pkLqzBRpsxdv2m4V787HWp5XCkSVem+n8hOZP4GfwabkCCpDuf8huBBFi8dhRJ51khmhrBUJfRBm
tMfSjzHfPF7sIfJYBXGJSaDCAp3dtP5WSQ40irEe676OUgxtGN3sgXiln7qSx2oXNN+4AgW4uPyJ
PVIvnAE+SKOFa9yTtf6ZjG4MlO+tPsJPduoaKPPy9MXu0erdPoMP1V2umkN6LepRFanNB29IXzdT
MeLM6/bqD18YGTUr2VBwJpzmLJ+70o5uhe0EIsU5pCmlSLWiDK+DiDqMbDj2lzultRe3dxL/X5ov
H9ep5batYylh4fOvSZb5ZX0nkQ9adhsXX6r25bL17joFb8fy1TnfwFq2giWCmuysRBgdgEaaDmX3
f5Oe3djq66ZuhKQY4FMnr4+rrrpd4s7W2+z5sh77IaONIhy+YIJy3mYS8wT8drSZVTaBdmc+VcfS
a2AUfz5xidUAbLXiYIaGM7JJDZZOC4qHmiDbF1UOcm8oi9IdEyn7SujuCED0tdt0s5AgEmxAKYcq
arMdTpijYVdI1SbDcGP1uXt5QXdRTdcsxVQshPv44gMIMbGcMPk5G+1J/aBWschV3HWJ30Tw9Qcl
golZITUsN6WdMCLdTXCHG64eEHf+UTqi6s19E9nI42JwNNSVtNCwep2n4SkfWCCj7j4hK+asX4hd
B40gp7h7tjbyONTomiwcCgX6zU1tN8XghMtNZazOv9oonm1Mnycjn2KwsWXZkVgnaTxc/r5IC2Yo
G5sb5KFRpx6uSNpI7iDpjt4YQV6JKhtFYtjfN2KMUA5VlA5DTPZkDs/aelMPny5r8m609euJ3WwI
hxHgcC/HvH51GKODehgP84nVC5ODaOfZ0X93UW4EcdBAIGOoBjNzaYzBpcOAhjAQJ7lxER1orN6h
V1ukmuC4mpwTUjeS3tcybHv+iAL029TFDCcXw+ZOy5mFUP6Haoddh3ijI+eAaMYiDah4YM5ASWzd
R/UI2ClWDD92kFUW3ooC+6Dy7/ZRRVMTFxaW1IqqkxLdza1+G2Eu1mUT2V9GqqJX30CAlC+vjdVB
H8B/DUxPfpDmth6Pl7+/79jrbwI4TJi6IaLlxASg02wu7SLQb0YHeTt/eEnvRU8kkTrcowWnlM5D
DIetbsvrrKDHRFP8yxrtRxA3GnH4UE+51cUarsHKG7z+WD0TBwleD5OISr9y6HdUKWIGoQZnUMYk
QlZTlN6LmiH2Y4ibH8GhR9QOsaQ0AKn+Y3zHLpJetslxQVVF8QHQ7vz1bfK2kxyYNHHVZ3UNwELL
h25rDWo5MMnVAaHJCusBZXkrfvHu35hvMjlcKYZeknLm5KTn0V08NFW51EXvkWsFGup8/qpaBaNR
fh0HDlVkVJ8pZQEd6ef2PLsx0nAh8/SrxGZ9XPKV8XDZmnYdnI1ADlSWbB6NKg0zF83e57wGahZn
M7pehTxVgpPB19VWnd4NJlvJhDphoB5Ct/yK8fOxjQnT4O2fJ+R9RI79K9nH+2vh13LypbWlgnK0
RcZRYW+2BY0rxKupvdoxxulggJZzkv3IqT7kgQ4IFUcVBIvLV95GS1aNI0WMpqEfyujKiBPHQq+p
qr5c3sR9kDMUk7KCTMx25MxUTaiUjoh3wrEb3dekwrWFLi/miie+JijM3N3JjTDORo0GD3A5kTLX
LEDqmloORpNf1md33TYSOKOcq0Wb2kJK3WY9LOkNGWs7Q3g2FjhybFXeWcebGP51HWISNAlNOPJJ
m3mkweU9TqeeFn60oKk1UwTh4D13mFCKRD7RKfhh+Luu6hYln9sFcYtvi9MeO9SQtIf0HzQ9BIVv
uaro6mM3NKffb/K4q09fDb0tZBQPSCYo9V5G+caan5vioUMB+Nzg5X5raIKo/o7T8JtI7v6bSzpo
cgGLr5L0HE9SkBZgpmlFE8uYib3TzCKEaLqqWarJ2Xupr50JUhjiJORT3Zzy5LntwPDfgHf7yVwm
97I5iqRxBg+IXCc1GzI2HVlKH6v5Ju2v+vRAteOgiIaI75wuQjeqcbZvtWsVpxZU06LEJUtkZ4sA
8l+Lsy+sHu/ZrZM8VIAlPKDP5aPizu7qItACvobsjOEfYExgDqV0FD0Hd23jTTPKvQbnyZJpI0Ns
u/q0xygu/UlPBNgkksGZfNQNWU+Q3XSk6nYaQ2dB58sqahTeyx2DXYOgzhmmZ70bDznKKPPoQhys
6VQ9mx/ZLY2BTvANEhDOFKNDXrO3ogfbDlz9JpXzfzCOMulHBfCh09kb1WcNfXu5JtuN5avD/WWT
31vHrYbcAVOMNipiGhJnAXNPGgeLcV5rUQmASAh3rtJospaGWMQZyh9tbdj6bFP56d8pwh2nti3T
drSgyGhimH1QrXeTKJ++d2I3a/WulAlz0QZpilGJqJ5W/aR1Hy6rIDI3izs4oE8LaTrDqDtv8ahh
J0hOJNfkyNL1FO3VhZuAm0rkGQp2x+KO0kB7c0Z5keo0YR6MeuUoUoN//3SsCUIEW6vm88BqUemh
HquZy8bb5LXk1LKElgFRf61IG7aJm2hHW6SDoccSbgz582Seh/Y+rwS4utes/Jsq7DdsZDQRWhvr
ggGcuziL1znK1bq6/ejHXycfmIpnUfQ6pKro7emrAvdGEP/a8wN/+wUcRMh6NtEo7nFTHeM7ggZA
c7XH0+ih1v2gfBLxl4rWlAMJDEiujDJG3HxtUb4fY+QcCn7NSvcF9r/zCPtNKw4nkkEqp6h5tf8w
6Oz6dpVt7a71GGcC8I+iFE7gGYo041AjNrIQA4pg+4rxLaJ3llE4uhTZl/W6LMTgc8QDus2ypoJa
SfGiZbndREFNRDNkL4MTenJ+t8meljWmO3SZ25qpvba5bU6Pl9XYY1zcbA9aX34XsWrh0qgMKHK8
WMdj9KVbPTBO3ScnPM4HuxrtyFGe8g7/VLeieoRdp/oNfcFHxklHuc+Ua5DOOMrCZ+krSglRwjV7
mr+C++1vCld/05YDkjrXOqnUAST6eLPMV0PyFx70Vh8ORPpoqroMrAcuxsAdZ9N0dFl2lWwQWLjI
LjikGNpx6BUNdjHm+hFMoHdaXbiXDeOyvwJKzN93JlFHaqgd7HuUwX6R3NYZpjDfqHj+16Jct9AG
OYgYO63tWhQNoqC0PTJ/TEOZFOi57sDj+ML69TEZ8AlMy/KBepe13CuK+M0geKwYyQCnDKIZE05/
y8xPu2WcJ9GtqEpBsGn8g1Vdpf/4nRKdHIr6RG0S+M97cT14XKqiYTqvpaEvi9u0siW5YjAnE+ND
swcDgUW0WbumY923qA0sr5uXv1m/N4m8+zTVUjSnOSRKCubKdqiDbFkdpBS0AZBd2DO49yjeKMg7
U22cznXZIA4VH1nlwHxQAitgEUvRRI/dzdroxcFik62lqpRhil5/sCPJylmbS8HNuHuDENTra0h8
shHHv29W3iX6ZBLo0lPDGenjug5OV4qaAnelqDJ6OsGpi/gSh0jSOk1rSuBCS+v3FUPOhnBwFmFR
B1sO/lEK9u1fUjhAkkg1NwnS/o7xlCZ2fQSN50GrbekJXEw3MAXBsX391ZfkcWu3hlSa9IE9DPzy
UXNytwik1Y5sxWd8wbEbXbfegrxygsgMu056Jz1J8NhakQO8f4NtNOewKxlWMIG3CC8oA/Qu4NyT
1E2C8MDIS6OP0W3y9fKRE20od8aNrNXbqKKwzOgZfZj36Be7rlYR7yXbsAsLzJeqV5qhTnWEBU7N
J9N6zKzVmSSE2oh9WRv2ay/J4TycLM2ILhWQo2pHHZ2qlhPruRN2J5pcafRz1E+Cq1MkkDvYa2uu
cvGzJycMhmA8DH5z7ANRDYxgl/gC9UatK6nusUsWTW1ZBtFU/TCNook5+1JUdP0QtPODT+t3CJmn
PJGtkb3yutxOlx9VUjsGebq8RSIhDCo3DyNjyds8SgHxhGadbXbFA9jOv8w09v6dHPY7NnJWRSJm
tRhwdsHvIn1seqfRBUHc/c1/Wy8OprS1pVXKYIM1ZJV+Fgyo/ur/hveOWOqbGA6dDH0h8pxAk1yf
3Rrtee3DDAJq5Zy2gkrV/wI/b6I4+GkI+D/7BRphai6YYkGyhS6In9mDyo8+iIB3HxbgWBCUuVDF
4GwhTmiaFLkM7jnJN5cPEWaGDKk/CEdB7dvcmxzOFpaVSHFrwU9X8XW8rjAgLFKeLtvbvu+nqSZi
+RrR3jWxtxppV6PB2rHHh+qmfvTDOC8+a2QXjk3dd802wriNihdqSQiiEie8Xv4xfTZtVkVJO/o3
QJ7EymKXKykJBBruLqMuGypqvUHowKOQ0lvVukzwblfFlR3Z018wq6K/AueBZ2AyRr3aILVbhNTa
u1aig78XvSiaLPPP1tlCEkVTC+QRih9adIsWYtvKXqZWlGnaj5hsBHFgHldDqC0qoCn8MVr/cTvS
F/CwjR7BgACR9e+fto08Dm+NuWvMUG+QAwKJ4M+4OxIkrz1HFTyNShAR2t++t3XkTltYjXNvqWz7
wqBSrlTdb9vPAhNhF+y7C3ijEnfSomhWh4mFvVh4crgPP2XBa4GFm4GHXWCPu071RhYHv6hJ6Qw9
YbLyQwVikXTUBO6EyPI45JURlAkx3ADtVx114ynQ0+s6C8FcL7hIRDvDnebZ6PJYJzCEuL22psxW
dVfPHy5vDfut73YGBxcsOYqC0YKcLnGr4NXQATHS9S6NblQQrjXybI/KQRpFKbm9QmHCOkL+Xxin
kJUP6HdgqZcJZXco2gX5J/IhjDvLukY9A+LUsphtY/c1txHKubIKQFnLQgAwm+4B7ZzsWg2yu8IX
eWMi9fiuKEyTxqjMBPfJgjJkTz83ToE2QTCNj156IPZy0M5ZJqw/3ceLNwX5nPFoRn29jljVxhtd
GTFlVLwW9ghaHf1Uen/XmbDdRp7ANS3hKSDhgG2cnmr9qDY/Ltvk7gneKMQBoNWpEl1HfD9MUL0+
ZHaRPl6WsI/pGxEc6EkomEd3BUQo32gwPDRB6Naedb+44724xkSkD4d+oZJFibzijBkZ9bslBFOo
fBAoJJLBoV6VrEtKkjpz1VssGg3ACgoqD1z+Y2ujDRBckKEjanEUriIHHpJphFk+wPLS85Db/RGg
AfYQ8s06sdJdUakOQ4cLUMUTCSItTMdVKVFUq47X0VhgaLdxpS7kei2e5wqR8Wj5m0Drxko46DDr
hZiLbKCIfLKqoIxreDN6fN0KcH4/NPkm513hUwj2ycEAcMj3nTd5qKAsTqlbX5n360NxlN2fbGao
4BT2GgvMhq9+0rM8suYY5yBSrtvwyogEbXQicOLrmwrDqqImZOmmxB48BVSXZoEZDGVuE192Czfy
9UfBUWDwcMFOdA4+lt5ckATHtQmWo9fOHz8866VrPZkBq3U0HoTMmqJVZH/fPiqnWWnKBeegn1Mv
X8uTtYq8NOFCciACdyOtaxM7xd4RP0dkGZ8Y2R3xKz9uhPktwWnjx/ahVassB8oApaptw3oI6Tkd
8fKbT5TezKHADRGtIIckpQVu+pCOCHCV0jEfu5s6FjH07Hptm0PGOR9mYkSjOZqpq4ejS/VzH77U
5BSJUv27r/+NGA4zWgmlTLnCMBFkwF3QoyNR88nfMPFu72CDeT0bk5vMKIpICsggxscqfy51ze5y
ARuVQBWeqk8yloTEFEGFFPxryqE96AHrGRURaO+6uW8rZnDvKwzqq1sTNQBOSD4VFXgHMe+3Lf8q
m7WRwqFCtOhKVhjA8ioaXU0Br+8ggnH2Qy8ADx+3aMYkAycejmj1z+jqfhdgRCRmkaIlrXDFNBEC
e+Z5zxlvY98ihoICpuslfZTUJ6N6LJsvAjQV7Q7nWESlslprBDGdZ33rMfPSOL7mr+zxH/Bf2OBi
uZVFae99NEAcw7Korisyh3Wm1c2JqhIE6bLP2XKziqgSRd/ndBrzplilGRHNsP4uTd+19cflRRN9
n0OzCvS5XRcxj3xsPtRNB9osURXbf7kP3taIg7MoluK8SmBsr0MbDKf4PF71Eea0WUGOfngv8oVp
CJFaHLTFedNQnT00DKm2Zw0TDrT+cHnllH3M+aUWn7/sylXuVxZMGv0FU3YQPw1dJF3QT+qsDz0y
9uSKRrb5SJiKQq7qfWN/k84lCkoJMUErsVI3zkeUjuT6x6VHH81cvwjU3PdR3gRxmLeqc7lqDVJZ
1eL0iS3ZhhNKNqmxf1XrotgXgKGrtkDqPkC9SeUwUM+IHJeWiTz0vfqRhQfpY3GmtgR3XTqK3PV9
fHoTxqxpc0OFeq80Q40oSZGdqsytq9ae/o+061puXFe2X8QqZhKvJEVKsiXnCX5hTWTOmV9/F7zP
GVEwhzjXu/bD1C5XqQmgu9HosFbj6O3v7UXxFIbxFfGsdkaOEifmOz73EwYhooPQP83VDryCTldV
tuLzmhI5dvDWjLdYmdLLtRzO1A60p6TzBG66jHdOjP+oQ1/MpxwCBjBn0xd9UlmUdyrfhUfCPSie
0jOeZE4H0aBoSnZLvDw9RdpOajkPKfrB72/Giy4wnqNKpqrqaLOUqeMaUQ85hlVU9aDmaPz5AJY5
OI7ABgKWNaC0s89E1RT7Gr1giFrUn6J0kw4vQuFu69z6w3chg1lPacqpUKkIJrSnIEIiS9pTQrk4
czDr5/GH/FcV7iKOfR+alSEWjQxxZX5XiTdgr9leDz3hd8ez+H3G7Ul9IxezgDt+VH+M8mSpyu9k
PBjycxntZS7K9WoyeCGNav/CfNJqLKuZNg7TsBIAYg6o+P6Z+fzMg29d9UELUYzDMwLMDaYA7Xbk
7OdAnow4sZXifuZdxrzzYVzdOAdVGk1wckBIPFA2Xz8OD9tHtJ5cXCyF8XOyXAqovmggDK6c7K0J
IHbvJyA9H5C4wqji8MznKl4bjlraEvsIVOMwlWf6sKWFP3n3xhoB4vPyPtn1eHs6ACVx0l10Fz/K
ToGL5MBrZ5JXXeFi2YwrFEpZ05RYQbcDYuoZt2Jn6afkrO6KkwBYjfTsW+BrPpffZw8jfm7mah/q
bVl8AeMex74Y4zGngdas2ylguwNFt+I259jgekC3kMP4FBRzGzGltTvq9EGSaQGKPbFRlQTWG4D8
nOL7tkZxlPbdC1JTonqoIE+cd1P+LQT/9baANS+piHil6opqYhCCBYLShELWunamhk6bdfxDj0k+
jeYG0eTMBbla0ZQracw5ScIUxEINaa2594e7fWYpd20NXO25sIvBzXqQb/UuwL44q1xxZ1dymXPr
VRJm1Qi5gy3XFm5rbxBQqrGkXQo2lSHj7erKdb2Q9w43KsJuV7X0Jg/QfMR+bWzo5K/engqwimG0
fE8GLhjRWmX5SipzRWRaGc4p3V39lB6GnQCGWv9r+YYwJ96KmGbnhY9rDu9KIj3vxTXRJ2Ejt8IE
PHYCWBlx13noczEsH5O10KFb2am96vv2Wa6EKVcimesirzUz1AhExs2RkINu3kayM9dPgTLxTnGl
KnUlirkyEk0odb3Efk5HAk7v/K6+odmV9sTLrqz5lStJzMXRq4KiaSYWRdF5oj0IY73I0+FWkMsB
nQSv/MqxehDdX59bAzD9MPfpJqJ7choBwYIm2yc6iNI+dI3NG6df1xOFkrGo6EB4R/0ODmOhqmI8
ALLfdGQyd2Du9tA6dWi3nwo3fYkxgD7ymqLWt3UhljnAcJhDkvUQi8Q2tNKjAETa5HRuAzgw8xGk
v/a2cq7N+ACg/7JQ5iAxpzllAppybWGvHnUsVbpNMFBGW9mTZ+W3BtYoPlnBqrdZCGVOcyzbwhAl
LFNQfqai0wWPPS+0WbmIrtbFXPHjmPfokcWsi2lUr0QAx3An8Er261q5WAdzOyh5q5JORvEoPCiS
808PZWLn/s44Fk74wMPEok6fiaiv1sRcCoIo1bVPL1faA9aB+1TxmgOf+5RzOmzFOddEQlsr0Iqd
t09tLuyzAOE76XmjUbztY2vMVQKO0EbQ8UJwFRcEGTcjdP5JwsBSjTFQmYfsx1EJtsJcdv1/UsLC
/Dkan6r+Ax1ty/NRGU/fFKES+7SW2AJlC4l62omgP8tPFbqjb3PwVYS8llDeUTH+Iq+zcgpGGJKm
/BIjoERJ9yr5uu0iVrdNVdDLo5iK8Q4fyvcVs59yBMtBpjS7WpYzLxKD39tC1j3fRQoLERWi1mA2
mId34glP+SLUK2tWxNzV2xj9DblgtaHUWCRV+6NWjy+tBBvI2ueJaI4i+Lxh6PXPASGgRiijkMTm
wRUtros5x02apq5/RPNoiIEEIO1YQn4DzlGwhPNCk9VtNkSTaMAaU9Fldn3DaZGWBnIdoVg1hFYx
fi40XoJ6VVkWEujfF7GPTOpoinwNb45mHyuG1YCJl3uF8ZbBuHYyTYJpqD3uZ8O8nwP5Uex4Sv+W
rn3nB0HWCP+NmwkD49cLqfUib40WfiO/xeCGXcATat50K3LZftd37CKIMei2LPII7j12JhX0G42D
PLJT81rzeEKYg891UMAMaZI4IzkJmeH58r2RyJx7fv1YLithzr5Hs22ZNBAyiacGQ0LNw7b90mPd
OhLm2KdsKlS4Iox1DZ9V9alsQbE5VFYr8LruV0AEQBNhiIqI8RNRxFzI9eHrg5CQPDEotAp4jszK
LvGodbXH3k5kqznEeNTSTHdLaYF5z8H3u3gtm9nFrJ1kX28ge26PQ/Hop5yM5krPxrUAZhtHLUVb
KrphKdDtrdYDN9ppbOwjZaCbQdjzhpM+AnnzTPEoedOnK17vWjwTNAkRpgArMoKN4/W/QCH6QX3S
gQGU7tITTx5vO5nwacYjOpLnAVQZxqFV9k20+/8q5fVymHgJJfNArTX8fmbO59iPYqsxHkFMd9Im
jvq/t+ErSSzHXodURShhpsERiq9qK1q17pgz5x3Jk8E8liNRClqth/J1xY3SouUPTGygbua9Iemm
X1vy9VIY5yorWS2r6OnEVG2NoaDxhpYKpD0mTk8zOO56IE2IDgER10eabK9FM+5WH5ps7BCG2Gk/
WIF2b8zfthVi5ea4lsA4j2SqI9UUIEE8am55BzZvS/OEIxpED9uSeIdF/764a808imNfAffpUJ7n
PrL89thx79qVAPp6OYy7qHq5D3GT0+VMu9DOHjLvx2ib1nSIH7hPcI61yoxzmAYxa4UWwiihXa3a
pUsJlHXLJ+hFqI9oXHZ5bS9ru0jAiYpkH2ouyrshoTFKijgF9a5SaRZuBaeZbjqN00f+Pj+jmUsh
jE5MUxqCoBZs4VJn2s30QIPO/K4BjZhqcvOxvBUxeoF+q8zwUWJCJbpAvrm8a++Fz4UXIt2GVDMM
OkLGbS/wGuao0bJGTSQwppqyrlNS+2t1nA3fL2V/xkbehQ0ej42H4drQklNbdBqAXHGJnd7HA9jU
hUBGMwdFUCahxk1i9sFRlF7bRACPXv8ox9HztqWtzMJci2L0shBjkvsRyHPp5DBNRYWu7hS3dBaG
i2y1uo8KEWVd1HQTIcj1PmZqNIZhiYn1OgCSLXFjyvkZW+RVdDVwNPPeBKvashDH7KKGQS1Mx/ia
LWFGhFTfh+pU8ux6Vf0XMpjt64s2F9M0yZ16eNLRB1G8DDLqqIITAsZg+6jofftOCxeimPt+ABu0
oCd4G6SmeG5M1TbMRzR/gC64daJe+eYT3yF5HDnbYtccF9EIAidwr5mYWL4+tEHyNSNKW9VulAdx
9HqfY12rp6TrmqSYqqGJb0HdwteXXaNm0pjAgZC7JlEsf0YIzIsMVzUPjIq6puuq8g76qR7bKStJ
pNqyFzyWrn8wbAn1TVr2oOWr7R1bXRE4v+jglSmBAu56xwpxzFM1gUucJd2WQFNkCOD2nDn7tnou
Cyn074t9Exq9DZNCwZIKb5wcVed0Gq6vAu9EQ5dkEWTR17/fqSBE0+YU7cC6q9Q3oXyMo0/bG7Wq
0eQigp7aYgl4pIRxmXSqnRj+t1opT5iUu1Oq9FbXMWVoAB4/VV+6quXhTqwFaWQhlzmgDNj4kqHj
Eh78Ak8EWWztoelfa3P0LaFAj1OjT9+NURI4Frz2+kJBWAV4IWYowRrNeCQ0VOpm2BJKjmEAez3Z
FV7qSoBxK2y8FH429O3l5rLLKzis6MqVXMZLqVFfl7NqanYvvI7qqWk48drq74PtECTpoFDGf9cH
2YRSKGelgHHkKrRCPH9KwrGptccVLg5T0SUopPZuojFtQ3MSNB9EbbscRTVMcCenct/8KG4pSoi/
k3mQGlQJGHdLJA3AzbIqmkgoUeVdKKdckMCPGpXGGuFPCYNDoTM+dI6Imc3q6SOgo9pSHNtPkrSZ
Mvb0yg/HxBZ6gBc9CG1kl8Ljts2tmPWVHMasZTWdS33CWzjLy4PU3Ahxuq9DTtstTwijD2VqTl2N
B6QzJfss/BECWLjjuKe16P1qIYwRI1ssFoP89trudtE+OQq7+UwBu0aPPy7ElcZ422bMkzYqNRq+
9450a9zQhlvaCFA+Znc8DJKVstK1MtD9XejeXKnjKKpvukdTdN2vDhg1OboqDFv8QcneMD9pmq6R
27w3A3ehjIuqI4kYeWnSR1F2hmtyATOPmWG8UR7EG170tFIovF4o45iiQhlLY8BCtadQttDQbBWv
QMTuAcg+79A44tH2EZ435GknE0jV+pyQKZRTp1O/kNoxFK/TOFZGd2nDeWiM88jyAM3AKdRlFEV0
8NWDYBeZ2Hp1pMU2qTIetiVnSWzjCFrRaiE1YQytfwLOsJVrDpE+b3sOnmqwsweDkQCIoqWHhacC
zsqOHi5wxQqnHMRbEeNC4rLziUATlaL6NUp/RMIpzwxre0Vr19bCxeuMC5FmMW37HgtKSnCtDJ86
o/2XEhi3MWYJiOUHDRFO7/9I5roCieJYP28vg6Ns7LNKzJtprkoCLDXyWSnv0pRYafXDTHjQMLwj
YVwD4k1DRQ82uD/rLwYGGUtMgXJDJHquG5ajMx5hbqQ5kXQYZ1Jbqmd6KoB1BNtsbdGVnf/BsfN0
gHEGfuEPRUyQMxaP7aHz0qfczcAmGv2D3N6/VN95VK10BVsrZHxDE4Xl1IrQOmV8UvKHuPRG/6aQ
nbx+2daLvxgs5k1MZC4QOTF7WStRkOiGRC8t9TgiF56alu+kVnaYDnVlca+t9b28yGP2Us/UQK5G
St5MxyZ1j3JOCbYYeeg1OQ4O4CxvSl7GdQW+E1eIjuXhXadLGE65vivN1pSmjhoxpUWdHckqTsQW
vle2ACj1fpfd09Jxc6NY6p7wCehWl7yQztgEKUW58QdkpOKD740iAnk8W2hkgBkjiscMNiASHHlF
r1WLX0hlDlboklEfJxxsJ5vOJDfgULoBxMLOAOvntg5xt5c50zJsY4Cjv+kQcGY+TacUaDP9E9hM
bckDYeEpevKfwj0GYd3hu77blr7qcRbrZEwlzIGLitMHUpp6m08RtvJBBZnqtpDVp8VCg1goO5JN
Wt2kMsWiND3Byp3qpN8b9ozsnv4593hsEZxFsVB2E3pWBV9VVVtsb32pt0P1uWt5BC08IdTNLiLI
vgzNMBWhl2NW2j44lVA1t4D2+e8OiE0xExLpglAjzikkzMuMILFsa1snvNo7R98JtcLFauL2v3ow
YzXR3FtjfaMC7b9OeROpXGWgG7sQNeRlXFYl2AWEehdUwAMGPhDIQzTcdVAOL0WBVH3kKCC1oXc3
wkXNCeNEdCkcpAgPX3TyZOdhtsQX8wg4u+Lgv3WSAZe1t5vIae5Ku/6llBz957gwtiU4AEHiiEIf
bkAMF5ivhszLh3H3lPEh8kTyQA5hYK0zgffIFRNQIQYvYEECKqEVfOFPZ3BFMp4jSOe+D4IegECV
Ix/pw4I2oAB7gSITShg55/Y8Uov66yGi7YWZ/p3EPE1xF9Hic4A0evJai+gV163qoN40M//moSvY
ksc85OMxngNciAheAfPQW5Jj3GBTX6MX6UZ3Gge5mFvjSD5ld34A/E9ebn3TIrFaxr8EYqRkpoIj
VcdvQ/MqNY8o2kapxNHN9Zfwf00DcpgQPYCIfBQgx3+V3FbffQfFa2BTBq0OaXa398ho4zGc2v9O
aSGZ8TlBWciY6H5TWunLCHqWUbDHPeUNDfcQyg9FN102BDKeZxyGNChBE+XkiWjN6j5pKysfD9u+
hieEcTVyNU2h3oKed8q9rhetWDkGfcM5tU1/hpUw4YnsC70vJNi6tCysGg1ZJnkk7fe4CBzB9+rk
x/aa1mpYlxAQ8hj/giHvNp5mmAIKkXbUNjsxjC0leI5H2RrC0UYfq1AfVPEnRmfsbdmbzhOiGT8z
93kxizQ8aqJTOSM1oxKOBI6lvRXllxcSAp527nAhaUS16/4cqWDikzFOXPDGGHiSGI8iGSTIxLFD
ClL8HZfPZLotNd/uEw64GU8M4zrASysWVYP4x0x8yUrQrCW1+oGk465Uzc75yPnQXidgZokg6Lq+
zgHi24ohbQnqNN/Ns9ntmoRjUn+5ay4yGE+h6GGXpijAI1OMyWQUyux5rzrCK33xwMKOvKzZus5d
5DGOQogntdfpEzmdaytQfzQ8r7t+QhcB9O8LlQsJmhVmHdkkYMAS7Q5lVDurdnX3vH02PDGMm0iE
Mg4IZWTNAGIqq09RibR68snAMPm2IN6GMf4hiVI1qAMcUKc9NPpjLHM0eq3xDA7osmGMFwClrqJG
YPhCgFN8kvDQnj7loOYx9iEGLaov6D2zyweh+h8AmDhLYxN/Qp/UiZLj0pCLx6D3jP//GCV9Xf9Z
GZvzm7VaBgcktq6cKqtIXydeGXNliulaAuMOfF2KpnGANmcYDgFYpbyrD6jQIvItp90IDoxw9y8N
iM37iWIV1hr6i2xSZnZWxHYy/N7WuBW2x+tV0XNbmFBSK0Wb0hc6BYzMv1Z28DCdFQf/Hsmuc3yL
4H1JC9B25gx7YDFFT7wQjacajJsgYShgNAc1b3MWEssc5b2aGjzNp3fC+yj0oh+sq2i0fi46aD7Y
TdEZY3ymTIvGQ/kYH3nMNjw/y6YGjR7ouk2Fh4rqvbEFHKMRsFW9Tcnj28ce8/iP26fIs2udcRwR
4jG/p/1GbwBPud33tgm2agelwMBqHMBlPcfffAuAlsZ94PCyH9RrbO0t41VmX2/bid4ryIMec7ff
K55xlLlt2hw9eTc7MFTylOao+NQzOaPH79af1H95RRpMaGFKhTpLJTqoumO3w7SKm1MDpyPmgR0/
VLglOVHTypDylQGyJenIEBRD9dGEUTumJ4KP8+gjt4N85LkFTYF2NDGNUN3m53Tfejl6c3OP15+7
nn69+E62cybpMR7WKTSV/TvtvBK0BWBrc6r4VnZp/zHP3tdD+z+maDAux5+Duh17hG9Vr7hZpHiT
FLtSxaue/SXavshh/Ira+rVRgmMNapk8UiqG8JNpiY4MJlAewhpPNRnvkqBZvUsimpoYXmTts2j+
3DZwGmFsWBhLSGhOUazO6BOzdYzOqxXZa8XPWHtI09rWpoajkrzzYZyJXxgNqVMdbUHNXlC8NN+Z
Gc/O6GW5tSDGZUypb2qqD5cx2Bi5QCAifc5AtUsJfuNXXhZ6/XTAygHqUgXUmIxRV3Lti3WAelA4
3RvqbzDfcHaMJ4AJDUaDxBFI2vCOlEZL6c5DIVrbCvAXZb6sgXkftABOjZQJ95fqjbfKDSg/XOLR
Cbrc5gFf/OX+usiiy13EBOEA0MXeQKyGGcShtuSjuouBRStUruQZnulOfJYb3g4yttrqZZ9XGiJ5
5WkCf28H7lIReRQLb2IQuo+/cnvied6/BHSXZTJGW1aZFBghtlR+6B3FpfOwxNZjq95XTnOYX4QD
jxmDWs57rb9IZB4S6dCb1UzD7xlt9VFqWATQeyS9z4YXSXnQ8/220qwb8kUcY8hCU0cZmSEuGl+S
7nWCVqbTRzpo9IsMxpDVoQ/AdFIhKs7PTeMaSWDJPIf0lwvqjxCW6yNRVV+PwrcGeB0d/dmDcaYt
Larrf4+4CUvOrimMt/BzLawQ0mDX/OjQxJhbzlUXTDju9uGs9thJl51TWKdR5LI6U4seXVTkQmSa
BTBV2nQCSNrZJQAKEhdAXj//pVjGkchdGmWqAbENIFn8ykpeq1/eaFXAYxGd/KE8Vqa1H/Y8a6N6
sKH6CuNTGlWfx5qWr2nWWdm3b3iQ/KHmv+RhL6rCOBKgtxK1IPRi8Xe+N3gZAF5SV9i1oS0DAyu3
CQIAjJ96nG3laQ3jTIQx61D2RQTQY8g5tEUMxYWgIQerHwisUX5E/Njlp2EvPm4Lpr/7bl/B9mzI
smHQqc9rX61RIoqKvjVG6TxUD8l8FINzxGWi4IhhS4+I7kGJ3EMMBeHP74sajEbFaX7EWM3v4F52
1H3kFMAa41x7q3HPZXVsCbJSGyUbfFys8YRHjdZauXnumx+19NUffI6s9WtvIYwxyB772+sN1khB
dDB16sz70QqQwacQSYLDeyauasxCHGOIYKBAB/6EJoRSbNwKDHxRYB7kpHC2FWQ9cljIYSyPFFLY
gL2dVv5p3wFowdE4MrjJfXrkhtz0t95roy4BT1uTNFVjLjh5JmMW58gmaJZCrGS2ALwCaKcdCBs0
0JDLFgBhP9iSiu7v/0pl7jk5UFpBRXu7HSdkV5WnILit0c+gi1zgjvfIK3isLSQx1obchDE1Ec2W
ILFtoGigpOWuML1e+2pOt1H7WCmfIp3XnLVuBX/Wx+bOlDrW4qilubPwcyDus9iwNOU1b1GdJDzG
Es4Jsnm0tlCaoAvwOBMk9STE0q4JBJ6hrWv+ZT2MoZXFNAQiEFnsMbUnW8wcLUJZEDCdXoWSAUpo
VnMPPs/6A5xXV8fH5tOqzhTmXMTxzX5iadqp03/W3Bwr/foNG2CRfKWkKQSivNkARR1r7DhE9ufN
izjlrw+9bS4ayfbUaZKsDEqH6QrfR7s5hrF2Wtu8bLuQ9fNCLKrKSKLCtK/vGF8JemkoaxT8St9T
VGDLC5kbmRLnDuWJYa7QqBXEAeExCsJ96arhC/A/LVXioSetK/hlMYyL0g1Q88URsgJxf5PEO1/6
vr1Zf/G3FwGMN0oksUr6AbslVSgzq1NtV7p2pwWUIFd+LXswKogTsL2Ko4B63yQZ/3IbGR9FNDEL
jXLEs6a4L2ZPKX8EPAgUzkmx8XgRmhghFybFDoT7pOnAq30WMT60vZHrmTHjz0aygXidk6gfWixE
udOP7X0Hft9f6v18U95Ee1BPP9Zv2IVqY2v3NKtjonfhFy9s/UtQcPkIxlf5xTCUJQi+HPpIfJuo
tGMfqEmmpezKU3iaHrdXvRongxzVFCVCOcyYqKBqYy0rmoHe1jPe+TROLu7FPQ9jaP3xu5DDRAWV
AFzQsIQZDNrXAReKGX6pFbDYGu4MbC//LGZozpU+9dWLKJ7nrrD6ljOQu2qIiy9gvMogEpLnMW5t
vRAexyB9MKuMMxuzqqcLEYxHmfQgoGgzeJz690Z3Jua55RWJ1xVkIYPxJxVGfWfkT/+JjEH06apf
yTlC0YSO+2RIGHPMewVXE5eYSfEhJAOkrOwlFtZhAmhNGB/oPjR3duYDJqZpMdc/xE8EqpmDCdO3
ultllzwPhxRo3lztoVr/7o5bfAOjPeoIVjW9oz7G871s7x86t3PwfxhTzG2uDa7bxGXFjKZEeNJV
cflmE8Eefka3K09xddQ3BDuyIfhT+QkIcXZ2N4CpZtse11XoIptRoaTV+6CfSkTpgW8P5k6NCyuv
OXq6+rpabCejQ6rezsRMISSsv5jJfjJbq9J2Xedur4W3j8zNRLRa6YwamqN6mkvf4JS5Wtzz8oe8
LWMuoKQrErEmfuLowk7Mbb05Crxq7/qGoYdaxpCiiWjqOiLJwV8wmj30ryjPfjNbTXuH7KE1gxpm
e8vWszTmRRLj/6vMNPLOgKT04B9TZ9wb+2AX/JLO4o/ZjvfhEUk1Ckna8Jpc/uKhL5KZm4AU6KYp
qOQ3quwGOO+0X0N5HNzoHnh9D8GdydF13q4yVl0Gcdd1KSQaEoABg5ek+UKCxJ6U/famrivIZWWM
Pc/oyKsEHS9fuda+BEpvD6PxrRd+b0tZzxoujo4ud5HGLnSh6DWQTr9tIA3EK7vfB56IGkPOhcpc
v80ua2JMuO40HYk12FYUPWTzOU04Y0ZcdWCMtygxQz3mcIK0xKv5FpyFY962O9Gh1NHtOTxyvTz9
yfde/rImxpCbTM5rUfuPBuqYNrbz3IpuGjt0U5ShAOFXnrXKEj+DxCN54l10qztKFAB/YazbAJT0
9fGRYRRGIcTLZuqGzha7qb6Xaj/6ta0lqzq/kMJs6yxpbduK0MVRih5KsXKjdhStfJgTC4ONvJh2
VfMX0pgd9QO500Yx0+wwbl3Z6G7NMreNindprTBhIEb4IwcNZdd71xE/LqQW9cJ/ymuuZI03FNyU
QtvNdnUIMPGBjB1ajDguZN1fLiQznnmW4pKiudH4NTv7NYbHG9uYnX4PK8dEcvMk/QYenZMid8EJ
jLiiGVddE+QKG7TogsA2Oc9OtmtOfo+5nhYJvOa5pXi1pxpVfPNxW4XWQ8DFmhlP3cDRYFACgmkP
TXtAIelJva93dL3692EvHTjy6ELe2eVCHuOnu9pH5z/Bm6TZlQcaDKHh9wEwEW9EfSMHkmJbZRFw
XqsShkGrrkJawNZi3D/R13hEd0LM6+3nSWF9tRHLBMjU/0w4CkVlxyPmkrQPTQYudo7xKfk06nJF
J2iyeSfKPZLm+w6o7JzzWc0SLqQwPiUx6ryawwYeGrNWHZicJI8yuPMj420XqbBNvWOqqXE1QNBo
TFaf/up6njlTh/Re1VBdAAINSNzZ9NKgjFOhUJtqdtnZAC8ougXLOwnTa8GOvM2VC7/rV/mmffgf
ULzXl3cRzihFWyVF2440XQfsqR0A9N3QkRXrh44+qukZwHh890VNdWu9jIL0ii+o/fj2uBqd7rGp
kLr70Tnx4/BEozxe9eYvruOyREZVelFKQWQCR906GFX+VBz9Ay0AZveVi1Y7h3sxrNkZur8lHXCn
gNVXGGtO1NgPAvqUKiYrfy5dIUZ4hzH2HnEEReNVdugo8Mav2xaxdpCAZgE4j4gUIsjMr31In7Qj
GQ28b3JVBh+g8LkKw5dtEasT+ksZzMo6wR/7KcDK6E6qdoguAoDa3MxIbdwbL53TPPcvdc9xxevb
eVkYo6FVA5bPauqQskyeeuMYmXfyh1RkuTBGJWUhLSNSY/O0J92Td/kdeRxyW/Eo4XH3vfrOvcJ5
i2J0clBzH5TAGL1odvoxd5pT1AFRxPCqZ7ROOc1N8D194T09eDKpH1rE6sMgl0U49zi96abtfjX1
sVI5QBwcJXwbIF2ImOQ0TecE0azalAeiiJY5pe62EnJWwTYa1WHVRYIEh1WOn8uwtArzIAU8wh2q
U6yLQkAMpCNqxobObNVk5MakZTKMKU6PevAwjjWy5We5fd5ezF8s6o8gtt9SMEupEUf05KDhWbkz
oXuFh5kO5SS60xda0MaII7f7grM6tgEzTAYFNApwiGIyWiKCp/muIJi+KFTOWVGz2dhGtu9SLDs9
DGjBXlF0qEJvxSboSo/D5Jojb8h19SkqS4A4NAjAySSFObOxDZqyxbKQeSnOJTpk2yMm3C0wjiEq
5fVXvkE0vlvaRRqL7G70uSTVMuprzW50lNsRveO77PRYHMc9HS2yAPLlws2fuucYk+6d1aEFRd2X
dmpzkfTW7lMZ6xUV9HYANY1xXm3cDJqMzkU8RHqnPai/ASd5KnfJYXLiDI2YvLWvWuBCHuO7dH2a
4gkfBDTdXxXCR6n90TW8Gum6EENRCMGazHf9soKsAfYGQsIst4j5UKvPovARDEkiw9ANPOUkFbfm
tUuUxQBMbrSreqCAAc357fU9nEIHA1w70R0B5Qfl4WIjrD0ulmLp3xduMhNBqRkKaJZEWKl1Vn4w
3NjxnWHwJjf4iitnv+1mVg1eVmVJwni+rL95oYU8qTDAHqYhfx4EzyNAxBvZt8TqUzt+xP3Lhq4a
pkZEYjKamCXTBKoyNKolwSkVXyb9A41w6MH58/uM5pFiSDOJzhJWvuxK07e2mC1V5sQbq05LUUFP
B1RKAMsxL81BzqJY8iFk8vvRGuTwyaxHe4yIN42Nk6Rc7NnV01kIZCI3fxCBZCpCFUjS2KI5PBYE
CAoxAcsNd5B1VfN0OoapAfNOZ7GI2lBNx7qnqBwgYrQ0N3VjxPl3nUMrKQX6QDmPm9WA4CKPbavQ
/bEa5rLBZgo7Ibwb0odtzV6/QBcCGAvWB7VotQIhqerlz6FdP817/xnsDQfZEb7mO0DpfjDAX8hk
zBdvFyGteuQG0OEw/qCwNOO+ETD3QYcJPJSEXIAup/wZglVF0dEioGhQSzB3XbuNAd3v/oiUE9Y6
NvsQuVaUo5CipPUZ9HJMMuoz4g3/CcyRy5aiMfynZZMKZi5JC+7q3DXneh9UpRWn3vZpUvt9d6le
FsiWHLrez0KBlhziCn1uM9kNmEqeEs2uyWQb5Bd69K1tibylMUcZi7MWxT6W1lZy+QUBuWG1ehPP
oEKdy3u10HiJpVXvslgi410EI0iGKUPhxqhIbEVKAqbNLmh+Bgl6F0xwfbp9SbjM16sbaxLaoIVU
LyLaa80hUimV0QgzHF3jixbtare9TSEe7djGbrQL2cq/4XYAOM9ecD70Ml0IZ7x22KdZEOYVhLd7
tTtl6rftM6Rq/05rFr/PmEUIXr5SbkxKg66g5Ebb9ilSHDf3uerLLnLY4eugG8KZSFgHLRaV913q
xS7ZIQASXQwJGEj3BuBs4DjQdQe3kMo4OECd62WcwOhbZ0YlGlMcAAnV9uYBQaZkE7D1ZU886sFV
q1jIZK0CtIBi0cZ4Y+m/ZNDztVnolK1yG+e5s312q+awkMSYQypoSK6lIbJrVbZvCdKegRfH58hM
XS3izSfSz36nKDrAzdFqgjF8Fjkm6du+0doUeAdHyaVOuwXfoejSR9ZHneZFGA1wFzGXjI7CVKsH
tOwWu9AHvUbg5gA2JiYH+nc1UF4sip7lQs6o6WVbliliorC1BQFwqEplo72Q4yhXD2ohhvEgWlZp
81hFmDNvwtt+asAvXnqDCTkNenWmSne3FWP9ObcQyHiNNJt6Re5xWBWIRaN95WW2tou/vaXQuFf6
qmkvhDEupEpJTnIVRjZ1ya4cs7NSyJwc/2rPGiB9/6N9QIS+Pqh59rtSl5DH6t230skxOtFCUXtu
PZ6r2tYJVWR8RtUhhI5LeMRwPmfavdI8jt3X7fNZ3TEDvG+aBizwdxkSOZ70QdaxGhEMmpM8WCT5
uS1h1a1fJLCpETz+jDrV4Boomlrnoax8QHfzR+glCECK/7sQNhlS5WMryujutA39R5d+GpNjiZtx
eymr57GQwfhTFHy0SpUJ+rIxQQCBsNXhx9gPu20x6zazkMN4U0yvC22vYi2qBwdn0zb0xKa4qTmY
Tnmh/frNZGiGJgEXGQVkxmi6CPOl/oCgQn0YHeSBJVtAtaLfSbvqFnPQ8KrEkThKsb6Tf2SyoWhA
ZjOqaHsN+rXttFFv40l1hqB+/tBOXuQwFhRWwBOuYsj5564H/dxhBIgSXknIx/HgTddt6SKMUY8s
jeIqimh8PdePoHr/MocfQTeVL2elMJoBck4gSgfwpgl5IuKLr+63N4x3LnSJi1soLuMokmR6PRSB
PZSVE0iW0XLSC6uVnOUq6FcspAhj1BhigocX8EAlApJtCggK8ARP0B0Rc9R82ojVSGixb8ztqsX9
PAgVJGplaxznIWv3VaKhFqcBooZMoK/4wD5e4iHWc+uKkM6NgMirJtJtbGrHsUQVNak5x7W+kws5
jMoRszCSUsAN0buYw8Hoab/HJAcdUJN2tdftQYC4vTB6Xb+LvRYCGQUswwCTJSZu2Lo/GsJjMzjm
ePIT8G8Z52jiOdzVY1tIY9QxC0ihETNInboRv5IRfSYKOYym7oFM5fP2wlY1fyGK0cl0CLNarCDq
/0i7st24cW37RQI0UtKrphpcjuPYiZO8CEk60TxRs77+Lrrv6cg0T/HE3Wg0GjCgXSQ3N/e4Fims
m0lB5reNlrH4eF2KcOZO34nhFLFHIzOtMDnil2s0BcuAUi2gCEFdof8oiUeiXgcs93CQE7VJ1sfX
FTXaV6RnVn6uf1nKYwPW80ZK1sbU7Yp28AnKVtNTLXsOEZFO0QL1JzgVQapDMM9URaM8hS3T/+ft
3lmSxcEYBLGgjs953wxPZfweHR5oKXZ0DwzdJ2lVmCn4tSVyDjSoSMYZECJ/FwzmD72fhNnBoF7r
/V3k2WR3QPiquDobgwEUrmtzz3PrTKqVjDg4QIGDa7P3ilzi0gpV47cEh/No58JWOsfAJpr1zbJd
0vKhtCRdu0LUFX0ng3uIc4wntuOzjAMLf2tQEtXv1Y9ZCKpxO9z8Nch+lF8BKweWHdlzI9lBnhwz
sbZhcxa2vvv6kdXmuoMTqHfkzgF5fAPeB1mFVqyWu9VyVrJIU+IOTC0BW+fTx+GRdSCSR8Y8XoxY
olQrZUvkDKW+DlrZrBBYUa8PDR3krHlgoryPyDgBWgTyKDGq+/51ayZTHPb33e2rQEGyOi1euX4J
EuVXM4aWjE5GtjDOXm7EivOZmS27eWzxviymLJsgWwR3oecqoWveUeZsk+JYuijitA/ICPlFA1Dt
efzMOvXd91K3W2hIdjrCBcaDlZsNcdnmhcZnPSwj9GRXXnnTB0BePii5Zz3+u9PiDIk+54VeW1ho
ikg/UxbPBHQ4jJnEQ5DsJz/+3Az2WFlowPWn1PgZU0QQsf1FMWQ5ZnGQ9Hv/+HlnYJUiGVnAECOh
1qDju0bDuRkkj5q/3aJRNPhXm+dyjpZmpU2ysfRdn89+GRvhsJDAWuzouhiJuvMjTbNurrPVQd2N
/pwXXypHligXRuO7XWM/YHdltYT2PfCDWM/pAPCi6ThGyD0eZZkLoeO2E8NZhqS2y9TOIGZwwZPu
ohlmVIKi+Lb9S/vAwyxPZttr/cbWo/4Vq+9G2dsoPhBigN4TFGMoY7/cL3NMQAhtrUhKLyR0Me+V
rxIjKk4ooeT//yL4FoSMdrQsGRioej9gbK6O6IAeDrhMFG2Q7l/XFYxZs1fuy04Y9w4j/FHonGhY
T3vK46Nipp45Hdc89zXwtF2XJdI1uCwGqF6RqEIjysu9y7exNHQLYHX5KTuiNQqU1CRqpZPKwteW
oJ7sgO0KrT589zuhrZkMcV0Fm+Z1v1g0Cfbjd4UWbGfmdyaB9uX6wkQmbi+QM92FXg7ZaGJh5bL6
0/KLAppmtt+0fbtlcaqXr+mwtV1SBTbmqIzJCiYjLCd4SCkQQuOoaO9N5/v1hQlPTMfSEMRhaO4V
3FiZuqbdx8gGnjFRiRIMQ6dr7qTYB+INdMH5hSYfBuP6UjPmKnNas4UchudihvNH0HDHAQDRL4zo
yQmnBTkn2YsruspE/y2UM3151qhdVaGxCNlUa/qZvmX0e/99zuZN1lJkag4GuqGovUK/mVASzFOZ
AReai70YziMiU+oqFloNnjumDTx68dE9sNhDHjMKd8wglg5+ehwV3z63KaA8WmlTBWrxwED6zZ/X
1U30SsDu/ef7fGrYmadhtTQQJznTekD9IVzTqkDgnT+Wk/v5uqznsh5v+Qgm4Axw59raq06kqiFj
5mQVYVX3ywi2Vw3Q/yyhKmvOEF6inSBOzwybdkpvPwui///E9mhpl10i4eHsxHDqhv7dfLGNkvjj
9C1OPw6L5F2SfZ/Xs2bdiF0alt+Y9y5of02M31w/EpkEzvO2SjOdbBNUkWY3elt708j4wYWpbYK5
NUC6mBrG17jXTu9GXe+HjICKbIuaD9ozcBTr4Kah4zGCkzSUxUTi18g2Dd0Epguq9Nyq1NnQK6cZ
QETpsxwIpgDO7rs+Ih4QIg/dIEXFFO2irYLM0NFZvzjfbIGMQVNvM/gnpxTsOKn1QW/j0/WDEg7U
7WVw3u+UUKdG9YVNdm4XC8EKdg/mevPh5d9Oh5UiYSUz18LD2wvlHom8ogoGxsFq2GNgY/KQIz6b
q1fhcbffgXN9Digwc+7kRM2i+7uXyzZ85yLnVl2Pbo/FLq3zbXP6Yz3Zp6bD4LiuPRQOCCNzQNCr
soljkTHci+XuM3DtaZ8nMfihDQzVtV7ax+GyeFYi8yuEkdNeEnezq24rh06FpPIyBW7mYbz5qf3F
mmxpAVoJ2UEKFdREs5/rqo6Jkv3L/bQxj15nPSjLnRLTGtNDvDxdV0+hAPaOuICdAj0vJ8AdbDuh
I7wJMv5o01sSP17/Pn8yFto48S9qK6ptws3kvm8voLDtdQuoATT1lkS7RXcOwApU9cHsC0lr5KsE
8d/CHJsRsDugC+fNR18bZp87o7/elwjRjJvq0D4tN+PooSXtExp8/PxQXqQIj2wN+9eRF8u5tJq1
rpZRN6O/rZgCLl13fT/baxIiZyCDiOePixfF7t/ufmFCdSu1lQJ22Xislof2T2F+nr9voRGT2Cp0
zuB2EHy2lRlvy+gP+cdeu6GdJGMk/P2773NblYxovgRX1+Bb9ikZ7zbjcF3dhEdBEMg4xMIYGd8y
XVdaG/cj1K1BqmGz7uzp41b8vC7jlXF93qSdELbI3SFsfbbWjWoNQKVodc/9DOLH0AnqIzhIUYWY
PqmB+ud0OrxQ7iLlG7zzbIoHn7Rocc+O1hPLwzp3G/S6gNsvWaPwoHZr5OwcdRvSZMs2YY1apIfa
sf1edkBrpr+QLsAUdjdF2xeJTKGt2MnklC/tFnsYMqfH679FjE+zSY/VwQ7rY4WqM+C7zKD+CsMu
SeHLlsrpZL9025xUFUgKeiuyci1aa9l2CtXSVpmdRTc1LO1LjWm0Cih2Q6b6pnWTtkFPNU9tqCRl
INy+nRBuHRZdqN4vENIamadgJCjrvM745ZD76+ck3K+dHM4G6X1rj3lWqGCW+U7sP3eenzXdwRyo
aboOmoU4x9PO62JprFz1cwckY9pl0SVG4lUYyEvgXDJlAWDt1qUqQmh66tFWM+T+cLYPjBlRGSVX
Sbhdu+VwrlhfjKVpL8kK6uqPU5V4g/vp+nm88kn45bBfsLNHw9In2mDj4B3bb8HZ6Xwpb1AP/cEY
g+UhGtPVV68d3liNmCYUmvfR47JpVtfA8YxjD9LMoi/o6nWr+qkcxvy4TYB2J7azHK8vUniDdlI5
5e6mtEjn1sZwSvqhVHvP1DC7XcgqbezgX63NRR+PiYwiELy5ndw2ZzbQ2wALdN4iQFQdW+R42Qga
G5KVRjsyaWzNu3MzNbtv8gbnVp6WgBWdnBkMaca986OJ6oM0ZHwViTzryW51nE1PakVfctvZ/O0H
CGaSo3bMbtf3xm1zUQMg1H3QpXjbQpO0k8jZvbwyemUApKs/k9br1zOZHnT1fWpLrtiruJGtDGOK
Fh4P7NordFrmd5l9pY0+uXXAslreVZ3nXBg0AguyUA/S3l9XR6EPgEwfQlV0JLzGKhy0EXXf1Oh9
8za+HUM2CLw9oRM67MFuY0ash1zWIiU0W3uZ3Pk5i5O1GdF7X0EbXVVaZ3uK/bIEGRFoqZI8vaVx
+qjpxznTHjHPLvOu2RXjL8dePHeYk7HqdmHgeVbv28vwWJ1pcyKn7EI/ge8DM3b9Uf3OOjmTOxnS
k/h8NcQQQLdA9MWjhZpFVs9T6W5+eWGjJs0hVb0p8bb78VKH840LxhNZpCdSXX0nkn8jlGGm/ZQs
vlXroem03lakXp9Wfizta2EvwKuN3YniXgg71q2ttzD4pIPHpTo26CFkiPTF+wE92UkgW5noQdqv
jDNyKYhA+iFx4b72lyb9YQ8Sf0q4c4YLGGrEfa7G12QKW6Ml7cgIZ6f1qvGiFJpvte+m+sP1Oyh6
EvSdHM5PgD8FXKcNfki7ILUQlk3uuc3H6zKEe7WTwWkBznyak4n5VEnldc7HIgmuC5Atgjv7nBhb
XBoKAiLlqxXT47bVXl1XEo9HtgzuyLtuzttmg5Spe1zn05J+vr4K4fdNlxDDtS1Tt7ht0mqWSGtx
FKo5YXwB1/FPqS+eLfxOArdPS02TuR7xkqjZfDs29YE6iuQVEertTgS3SflmkEYfwKze9d/T4q7K
brr4Tl1/XN8q4YHDkrkuRpF0wmOpxJue2f2ChXTF/M5E3bDOQXs8pv51MWKT+VsOP6lTmJ3R2hYe
h/UMH9effzqn5nMfrIHu0Z9JUHy/Lk+4eQx43gImPsZeufNJqlhX6RJv/lTfjebZcp5i+rjMsjeI
feaVqdyJ4c6IrHlvkcRAhgdB8PiLzUQ4QU694oTuoCj/KWtdeIVw9ax3O4HsOPc+WtMkOSkr1TeS
wDxrd903hUGiRQCHbRDuA+Dk0kdqtAHPBEAxkkMUudr6Tjjb9J1wBQW3YiLr5sdzfrBBsprQe62+
LChyp7ZkhkYYReyFcc97Mm+NkSx4Y6coe8d6aopD8wM9llGBIKJ4uq4uQoNho7gA59Bhgd7LlS2k
meylTlS/AW06vRBD8gaJV/NbgMX15YHksjULONg+uWcALRidOTDAm+7xLfhIz0qyE8a9RBaAEOYK
8Nj+6D5MW7CMkpdOeLl23+fMa6EVzhx3WIzW3ZdjFfTZTVJctLqIrp/Kc+z26nrtBHG32MzzcWsa
xHbmV+NOPdveAnizJKx891tLPeU+9nzk1w+bzJsWXuudXO5aJ/E0g53PRRE7nENW99FNcORscIEY
dEX5c5I1hgpTxSi62EgSA/3gVaVp7mmZURVHVv0qG3TRF8cCuPD5dxIsH3o00ieoRIOeUpHtsHil
v+XycaxuFO7K5NIfQNlB1KA9JSBe+wyCi0NzN343ZSGtTCB309AU1Ve9iqAvN4Hihom/G/jO6/vt
XgVNyfokp0YRPnDIclkgMCBAW+AspqrEEwhncJZV/DQn0ZA/DYlkF2Ui2H3Z2cUxI25S2is8WHO7
qH18GVegjFSJpPlVaKQcFcgbNiA4LJ4rt0bxZdLGYfTLbr30a3GXzdKOBOHx7GRwmk/ytQBfLm7c
8gOVMSNijFQZODg99fMSonvyIH3RxKsyMdCFAXooP2esTCc3DGWio689DIBK6Q+m4pmPNGR9rsqX
WErzJTws1gThErQyIVp+eVhDZbSmMmW9P4LRlhy76jY23nRQ/4jg2yYXdC24nY0CTJVWB3WaIsuR
dZoJdw01OBdVBWAB86UlY5iK1o7tzW+LyZtaw7P+FOPr+RHZSeAsQ9wMil6DQA6VOCfKYjdCfBWo
+iZxoYTHsRPDHcdKK4xGOs7kJxbAptc0nOPlphxUiTsh2S8e9KKclSrR9GT0i770VUAfSXss2A99
9Vb9XgifE5hIYwJ9aIFhQ6mvPwxHNvLO5nYkb6Lwhu7kcI9vmjqG0iwKsjq3JD+3JzYpBFSG7mTe
2QC6UE6yYoE4twTuKAM83PDg+aFCA5CO3eyuyGahpHwZLi2QcZyTkaDhGONJz/Cm6GR7L8svCb3N
32L5uUIMmzYFmTfqx807anzI7Q+x9oQmAm9cP13fU7EOot5sI/7BEDrb8p39rk21zPWy7/1c/5TT
MN2AkyZRc3H8g6L2f2RwhnWZ2t4qKwMX9jNj+muB6Th5aF47LOH/QjYq1vff4tiSd0tqtZLqY4rg
cZwqj+p3Wi9584TZW/Rn/rMg7tGzV0dFjI3jUe/JwfTbiOGxTr55NwcABznI6Y6EEg0VqMjo3oVk
/oYlbusqWjv0vjF6q89S1PVdGgweeegu25t3cS+Ru2urjsldAnQen2g0cpIB9VtZjl+ke8gjIlOB
AvHrid1G742lqmnvOyT3LacCprvrJc2fUsYza74Tw18mNy7jaqbJ4C9gFCsxJjM9Ne7HUrYaYZxj
qA6wjCAOjcJc1NYmuotpyZl5zun7ZxYgMKzrj82pCdQbGZUYUzHe5O6FcU9UsmROXaxAya4x4TqW
R9pfVnX2hk4GSi+6TXtB3CMV50o+N5VGfb2lAXxMr6MS+3BdgqVy8WFGlr5Uy3b0GwTTWzt48yS5
sGJF+8/JWPwYazxs1FELSMAE/2OR0yBTQBm/Luvpz40pGOfRXAzIMUPn+4Hdaqq2FWrtk/qvPv1J
XM03qj68LkRsC3ZSOHM6ZdmUDukw+M4tveg+8duH5DxGFqM7ZEzH/Y0U00+obTuRnEnVurGjJHaA
Pufr5w3Wh4WGeDMCvISMr1UP2g/VgyMLmISaoTmGgy4YHThBnH+cD5gVBBrL5qeNl5+QkEcAPHkJ
sIgPKCeF7UF7r0v8V/Et3snk7J7jTuaS2BPzZdDtf8hu0+Uy+SxCm48UobARXD9OoW7u5HEPsBub
w2i7CKBcB7QFm3bqe/VcarpkL2ViOKVRtsHIaJwPGNh9aNdL4tzV5uy9YSkmYjQUbXWQOXNa0ixj
n+QlciNOfUMGx7NJ5GjfrssQOhNQh3+EcG9vmRpTVjcEOqEFzzTFMLLpk1WGDH/ICNfj9KdA5c/v
B+Y+wEigIXp5/kU7fyIdU8BypWTyB+MT5qu9Qbvtsy/XlyU8np0M7ngSK+nUxUZLETrJj0p66Ovy
bFgSVRN5lcZOCHc+EwzXkDsGmKzaLBgJ8E+bxSthdLXxe2we/t2KuHMCLoZh5wOitGT86LgPlTIE
qfFwXYb4su5WxD25Jc3GBuCCYD9Ck4AZbsftw+K3noUmgSSQkmOwQ3j15u6kcW8uyanuoLV1xpR2
eyHnwgXIaooJyx7WaQ7sgx6AJlvWTysTyr2/VTVWVaygXtSlI/FKc/jQarEkQhSm4HaawQMlx3qS
5qWZ9z5NQgoY0GcOhzwiGNz6tvnLJ4yA/O1l/jHUNXe5XqdA0pxMPRI7iXbWz9MJfR5PzewBTcym
gBBgQ6uyQWrJXXsmodvdZzq31qIMOjwalqaotMpzFgWY6OqfUtnya+NMe9VlXWLOWFuesvgKdBQu
sLD6W2fu/IVIErdCPbF0dOxrLjow+FYtPcvnOtVxhC0Nm+7WtCRemviu7QRwD2Nb1Yuurd3oW0tj
3xSmXUfpWM0+KFvAQjmrj2sFyK9l6n8CbAoloKxofFVNY99ZY0lJQeiOADAU9K+WCtoxzpA1mWsv
LetOdFbtmJrbecDwn1WgBbztP73BxJiao+ow/QbaprlDRAucqS3miGVrHvqpntkdAnqsqZdlXkwD
/SibiBE+cXuR7Kh3ClptAJRGJyQr/yQftKAIk/loh8ZhvLDrYIGSUJZYESkPnmzDMJFRQ6sxZ0eN
NgZ9TEJ6SPzE2N3QqB2t0d/Xb/aOfzpaxC7GXhxnSMvYaioyTqPfOfWPvkBJoSyMgKQAq3Zy1PfB
4b1EqZxVV7RMkCz/c0e4s9SWtNLbZaa+Nq4+Hb/pikQxpZeEO7qliheSlrgHDKipf1dHwJj07MOG
/HEmR4Rgtv/Vg7RbD3cPsr5st0ZHHkJnOYENmtLcKn51r/joXTuslxokUSwikFK7C/uf9jvJve6q
acy1WaNxJU+6NMRZg/Gnuc30Z3zU01Y2/thpx4Ek53UyDwXJHyXXkrn+15bOaaze5BVoirH0qT+5
yqmMP84W6Cu3r8l071oRqgRFlXrZJHGjpQvnVNfaOoAwzUjE1BdmCsA1j2vJKmPy7k5xoIcOK9tF
g6eBjMJLO6CTqSoByc9uZfcNkO4MIxJt39SzKKaw6jA9K4Ynu5tC2/pbKF+tJc6iZX2LB8tKD7GF
it/4a23zwDKeJCcofIZ3grjgzi7otA7M58hPxTvG7Ygk2rvhvJ3ZOFbupWFcSYfM/svx/bOlfHdM
Q6tiqGNUQFjTgh114DWzQ5Y7bg+yTjnZRnLGJnU2NF5V2MjavVO7jytcuNK5aQdZZ4JQDvB6HDRb
IiziS2OFs6VdlxHql8avrD6PYxqYSmDLxl1kYnjLNhYqxtggBixtPx1Fu41J+qm0m3BRVMlkivAB
xHzrP0vi7Foyxw6ciWUGJoYWNXAFkWDFiMUSVRc1Yg256RBc10ahMhIgOAD80EX8yinjPI1W3OK/
sGel13YpUD86bxxkRB6vpnefXcKdHM6JsmxTaWHn0F+Yqe/gUoXaEHsrHcFkqqDuTKvQ6rRocIBi
qaay7nTxEf5eJKeR6GWrFZrgCAvlvZa+hw/sLQDqXtK//t1mcqqSa03e5RRTHEtMEk9r55ulLSqP
ZLpsP9mXXr0Cu+3kFAVYvYpiEmyn5saeQi9r+fH6Uv6LKv7eM7anO1+sN1M7LpeG+nbqObdsyj/B
82oGRAOoO1glD28ZyzJ2S+IeNtNMnDGe4hXoLBketwb+vCnJ08h2jXvDFhoPDTEnoLOrpxiRlrLI
UibibWNYI6ABMSyTrzSbJdViTW+RzwhwqRaAMDhB+pSAvBI5oScFlEJvOaffAvm6c9c58zJa6vDM
OmL6dZDcFwdM24IIsIn+l5eE3dRXqrcTyFmMqtOUMc5N9HFGFfhdGHrzGNhn5grUvuxRlu0nj9tj
U33NnQTpfrgCnW9H/YEhTQLXEpPfHss7aLIjFFrE3fo4Y+HE5eYmg9n7fXW2AedXdcepkzKeCFUR
dTTQfag2Rl45ba9zUq12VjBLr/pd9uziuH4NDPP50qDjCI184XVNkUnklB+DK2TINmTP1eJ9Ex+M
7HD9++JcCuJF1nqpYZads0mbsYwGeKZ6pAt9emnejYfsm/tZC3J08fVBRj6AByeUsyiJXZtnWAiU
0/CKcQfWj+qUU1tDukYLWJF1Om4HtfT/txqrUDt2wtgu78xiWwxxatsTCtRqDap1O0ChHHMPsoyy
MJ7aR4q8Czy6SY1wsfdBCJW9S47FuTqUT6qLdFQF5fdkzpRwF00DxNzgt8RUFZ9GUbbZUJAFpmhG
Yz5p4y9HmnjG2YmSqJG4wCJV3MvinIGVbGadNxtS/+43O3taGv+6Ksq+z2lEsTaTW5oq4of0xjT/
6gtZrYR9gLeB+wVwWpBMY985PaYl3OMW/Q2KXt+YLA/v43Qi6ZSWSOv28rirZU3LNusrOvZMEvw9
fFJGbNqX/soeEWLL8yLMGFxbIPf6LwW1mxnjon7xSfUtWN00SgD2yOLr5KSd0+P2EXGKn170D//u
6Di7SMioMVwOzN1qXy3zK4iBJD6AMLjc7yVnB3tttYZ2YRNoozewfkQjQGtLYBdemvtAUzs4x0pK
8Cx8x/ZSuftclEkDOhA2PQRyjPahOWA0LPGyE6uvgYQyBw2zZKHCS2Dp7EobiKT58Ajhc9/SJJv8
LM6dWyPe7GNjk7+uH5fIs0aJ8h8h3EWoB6pgiBhhZa8dNvXDYp3LYfCyeZUsRtiPtBfE3QBlScxu
UKAX7Q/9vIbJTXe/fFfC+Litz9ly+lU5dcfrixPeut3iuEsQN5pq9KmLQLaK2mz2luxspJ+uyxAr
xk4Ip/AmphZso8HYivHgPrDnSwnzp+2+/GRG6tENljdky/f7yGm/WjQTMrDYx6J+qsiHZT5J1iPK
T+0FcIo+YxR3BKcXhhIP5Xug0R/r76zjibXFJVtwXZhE+/gGv8xuinYh8LNpdQdU9SCPg16JQ4d8
/XdyOJfXHTFbRBe2aXjs8+qxr0EWN2e+kulveblskJgDNw5vMN/upE7d1rcT3N0F7bctEnm0ja6v
RWz/diL0lx7MaM9V4aC0i0m/8mRFRTjd1Ef3g/mM8jwclC9/ilv6nPTeCeRe4zVT+1xT0IZpjG7U
urbvWEtAiya8vjChvcMsByBegKMELoyX68ptI0ZLKex6GY8giC4/KJvz7bqI/7J3v2Vwt4dumYMp
erzDs58+6vcM7HE5On+xdn3ml5mqJ61QCF0NB1B+yN2BBJVvrVHoqtbNjGWN5zFkrobiZ4h/Nv9v
BpY/Bft5PiwXI/XArkErDw8ZpzQjAYAJkpOm0h9hJwKnsSRF1+dA4JVz8VsGDxuX0gkYsw3KPMOS
zafarhYndOmaoMQD09QFhLpKh6xJxygStSU/jX019ZE9ZO3j7Op1AoIuDPsHbZu7R2tS8sRXhwrY
PrE+6ODtRm0c6eFMN4CH1NrNKTf8cZmnL21L2wf0aBtx1KRjkgfbnDWN5KUSqaHluA7caMbxaHOP
RktrgM938KNr5Xazzq3xloB/L4DT8zhtF7OuFORxowTkc8bTBFz2kKGT0EO6IHfnGV+uq73IzO4l
clq/UULtGCitPoI7r2s+GjWG2Revtx+vy2G/nNcLkHVrhoE2QgCUcCsDy3zmdqyqQ4hy6Mns59vP
RV2PfU+Cqpcsir1D14Rxi+rIorqli3TTOH5LyNm2j/b0a1q+ExIZKB4V3RveKlxhoMBr4HzE/700
T7Tt9WJaNZRu6cUx3+ngmSTWSTcyyQsiclr2crh1VXXcdLhK8CfK+tA3hyUbgtGVVfhFWk6AVudY
mm6wDvGXqzHjxFS3jar+pL2vkg8OfbiuCrLvs7/vwmxryOwBPE2qT5L4r6UoPg79z+sSREq9XwHb
x52Erplol64opfe97a3G7OXDN6V53yqF5ECEWg2yVHAio3KPVipOEOAw1zwdVd9t9FDpzlb6NPRG
6P5clB/XlyQ6etAOG6DEhJY5JieJ2O2ibawGW5JfbvqY00s5318XIXRX8UbY4DFA3UXnR4fVkSSV
gc49NB4x7yE7OwEJisscqEERuQEJ/508foR40kttiymevz5EfR5tkJrtaYlnBoxZdD0aXzppJkSk
GbslPmdKdpphDPq6GTN6q8zbZg7aE9r2I3tF6wNAbQ9A5g9ntCOA4uZ0fakiPdmL5fyyoigaAIdh
Z5suDoyq/tZ2A4rImCtO6WnWN8k7Irphe3HcDdZWQrZkgbh67LwNAegoI1UXqqMGtAzwYaNCZ3OW
qNvo1uYKhrzcWlPuEjLUvuaky11Lkfa8vndCx8zayWLWfndmZYpyyKI/n1l+sj6nPiNswITyL+Ne
OeQYkGnetH2YLgRAnUlcvuXTsgvNnMoNdTNCzoSuYbEuwVsWhfFkG5CFuNN8GRwVaX1VTQQDbupp
SDM156TwigO4ZkrMpcZeGWYPmSrxX4Sn9lvoqzJ40Vdts/aLPzshiYlnLOellKX1hcq3E8JbKrVM
tNisEOYsD7XzbiveZDZ2ArjLBLifXtdLtGn04RqmfnVOH4pDeTNgwhDjWYMnS1sJbcZOHnebph4c
bLmGZubKbf1tM/1KR43Y9AbdkKi68HzQa6+hOVxVgTT0UtOLRKlH2jhoQFFcfwIRb6tMfmxLIl6h
MdpJ4e7u0C9r3K2IrEdr8ori0aWfUcX0C/3TSn5eV3PhgjDbA0RGMMy/gntMt3UArA7qLdWYf6G6
fZwJPa5zcfh3YrgVFSsIOuOmGHxjOszt19oN1+zxLSJ+u/5spTsjZKqo9RCTohAB9z/Lp+OUVWE2
ywo5wlQ92XkUnHLPtgos7LVCCxC4gtGqH8PSoTJgRmyoTJZ7Fh0PcCzRcYh/UADgFhVPnQLgFhu5
+jRnkH6GFgwaTYKk2RKJagtccgbXg4kox8IQCe9U9ktrpBOBS2Ye2LKmI0PUkA+Hi3KJL+Qw67Q7
p3FKdSVhIFLD5zEEssWIYMMH9nJAvDQDkxEIhHV/vpEZPdEj9UIut5XKSEEsVDFgU9QwkzBBAgms
J3Au/LgLhuK8hE2w3kiHrZnt4SIdpJbBawkAeAJ0Dc7Y1sYaG5baYLk/hmAJjKA/OCdMxKPXI2Rz
A40shyAqXkEiJtaBYKeqYL56ucGlrdWIrlgz4AhYA+L3t+kDxv397rQygiipxyZSHIxwWshZuC6Y
UHnrO6ZaPTaY0pnR3MRg0PBOto7X3rW1N9VeGtHjhN01Qoceqi5EhwuRtMcJHjSy/wWcSiWZohRT
hoJQTT9bQ+iUk+RZFjneBIwOKkFuARMxfHqrqMjWKC28KZSAik+sCLQc1/frHekC5VCGSiCFl2Nm
hNebvUTOYrqOM9qLgptfXuaQAREWKI/YoCpgBNuyMxSYmRfL4xw4QCbX9oqpY59sp7LR0EV5nOJE
sonCU/pnD18N3G1AI+iyASVwU609u7pZKlmv+PVlvBq4m1LaWib6CP2OeluEdkxMyeZwRc0TtZ7h
1Lq7JJK2LAj1f7cu7kFYAUZZxgRjfsOgedR6vyx5MOn2YRmRlQROX40Qt1MkRVDhUgGEB78UEJzA
On55yad6c13FaGe/U41oNeh9rMDFWprHP35UWTrDNWFHbNRJuLudbZ0DJl0Mojeme3St7Qx4aH9T
e0lSUqgasFiwkRqI+viJO7M08nJy0N460xzts4l9b81SiEiBl4i1/BbCnVNiqbPT6DMSnxGCBr//
uNy0aDhn4J5j4ICAsAjGo7wnSXRSANvTwKKAVxV8Ci9PCnnUtF/VHtjgSeikvqV74313cEP3FtRy
2V9LFegeIHX8t9xpgOMhG2+aQE3kG0JGV1udMsZUqKv9YqNdS+SYv65rhwgtCFkczCjAFUbrAt/8
kfSJulYdECtmfwyLT1ZgHpxzG+F1vdXuGU9E9YihqEjGjyXcUgtw1xgdsKAznBeONuFay2wEMLXx
w0pDZRo9QMpL1saeSd4AA8fuHyGcAXYw5twmCrr2WY9QcpOd6VE7MyysUTqYIFL/vSjO/K4pWDjV
bmFoNqq3xLNXydJg1yXALXiphHaaJOpYYkh8cU6g8fFiKY7N9TNBseSlBA2DI3WGiWcQ/x1m5ddE
olUGnCe6wPCgoM1ociJIUr8UQdMljpUOM+E2+b6UH2l70IuvqvOWV2Qvhjv4Ih+dxE7Rp6i3Pj25
N/GpbsMuyN+h0OHVHwfQnsS+drqubuLtg2uhYh7GBPLHy7UZZLI0a1ipr+CpMtovOXrgqSaZExFr
wW8h7O871xtVm2GkBnrE3PhbU3+pqCTKk32fLXL3fUTHSW+wRWya9s7Um7BuYc6vb5TQj9eJwSIw
y9YdXtGMUrdad0WbL+jdwewVpT7a6YPC1w49hrR9QBhJyVSEh7MTyb0cTUJqIMAg6q/huqvfp/JU
OJFkWUJzs5PBKYC51hba3CGDpVoJ+ARy1dMOU4gZ98MojRHYfeeNm4GnFnlkF0CUvM+Omb1Yz1tU
hRMlQ2exMvu1hYRdOz70fRlh2GRFOa9yn9DGBXI710kVmX19rSsaWt5RbAJiAZow+VKnmgAR3R4R
BlblO4PcqDL8P8H3QWmCQiqqqSqLg17q4lrPoz4omC0rY5qc1CFN3xNUwv3rxybSDCT7dZRG0YWD
6OClFDdbkgrjJNjH7pNTfi/cjzaVJIOECs+gdE0gfKgosHOW1e3WeS1Zvx7iOfOcwZl8RggDSXkH
yjeYqRuwmrxlXTuZnMZ3mG9OChOJf2cDJ7pWe1u/An9I+ZdiOKWP1WRr5xVTjtQ+KUOoOr+G/t9u
H2f0tGV1jK3C9hkPmn75G72zOphBtUZzGVmgflOkJGavlQ9MD7vt4wyhsVldmmFExlf6c6t83nJJ
wCvVCfZU7iytojvx2troiTEPeexpgXVMIxKA5qYPdIyqpHBpb2Q6IVwUkM6BeE6ASsDrerbUeW+v
y+Zr6Rpmg3lXaJkkqhE6lJjTBXYgCnYIODhdn518WUbGcQKnaw4GHfgbzhkMS8fsAo6uBqBDFbBW
9SC/f4tPCc8Cjjpqd5bzf6Rd13LdxrL9IlQhh1eknZklSn5BSZaMnDO+/q6hr01wCO0+pvzmoorN
HvT0dFyL106r6hp1axRCu+6QBj+VFHgIH8DdZtHLPzL4bYGoFnF+OsaX1fZhkL0oe77ujTbLFGsB
3PENadC0MrpVjrgTIyd++PttjJ0q93BybnSkBmS2/J8qgRwOnXUZCQ5n6Gkdx6geIyRLjH1dngOg
+2mETWyZHbILoAdKIsDC+BxDSVF6yQW07ucsdo3W/KvNFZkIKjbVANGqZDIo2nekQQkMPs5FAfON
fY2ud2Rmjpz2paM29UKI2ry6ACnBZrcEUwOB59urm81Aei+1HsRsYDcXvcxNP8VO9rIwErqWS2HJ
bR2fjtgRLQtRNBXe5vRpijCu1aPTXgR2BZJfPZEob8ReAy6aQC8OQhhM2Pt2XNqPUwsUEdUJLpJf
+fmu9XvwLjRYSqH3U1mUf00Y5/qaAlNDWVqD93DxlPpRxTLqAEDz6hIFZKy5YReGjuYpdEKwCf3e
fqsmM8OlMybmZkUvP4bHZAC1ROQql/yg+8m9HNo15n+e/vs1RkhmsH4MMDqxVfFWrBZLSl4KqKiK
9zN6DEA8cEXN+TM9sP5ZLdpkn39DT4thGoD+F2sPiAffCtSFfJA7XWF5/OQmX+v7yB9s6Y9pBsB1
Y6Od4ma7TiMe/410DkIRNplYNMbcBOesykrH5oZVyU42lHi6XBP7xaPxCbxSxHG+N082MoG7jV4u
hmZkLm/ERGe7yIzlOjr3XneQ9s2pOyo70c0xM0GNLbPs8K15vhXGZY91llpZZqLeryXfDPFb2O2H
+aFsDk16I9dk552d0TVpXPw56jmudY6Vn8FXfAYLU5Sucfl7WzVJvOsH+d6VvFGNR7SLlxZvVyTL
AA41PHGJvoHlgWjsb7xgEuZuQWoLXBgUcPnOfjCmHUjAFOAin4PLi+n7gV95PcIalniT7ZkNnWCC
qJIhnzTMdxM1CWaPxiYqsQXmscWpF8bZaq/bwW16nrzM+x9EbljIWiQ/VDPW8yRXEqMYcuKb/AEP
wa50umfDmdCiQRXSZ3COzHOSPYX31xzvABqJqNeJwDPlt4yqXs4wrokuRnIIHwwMH0eu9NA8s9bb
C1+6amck3vWWTBAHW+CNETXN5POwMlSAgyix+eNKtBtgtiCVttXgvw9+AscbzMRIaPGmooz81oNp
bd/HkYa5arBj24FxrvU/rxs/u0ncTQNzG7rIyPReGC7eCljUVBgmCcPHAxjDVC84SCD3Vundn40b
reGZRmFTQSSnvtARrCL7RJB6YM+VjOhm9Bi2VOC3Z4whuQCRJBzw1mXT4PARXWn4D4s9b3XqxMnq
A4MReR3zz4qv7CM33FUNZtHRzd4FXk7c7q3LtpbH+Ua8sULVReBS0cV9pR1l8/76N9r8/ZgJQjiq
oi4tsp+vzq4v5FwrLaSTs/q1Ao3KnH25LmCj+Y+as8QgSADDCrwjzszSEgvmQQEyiOws+Yq77LMT
68klXuFQrum9Mm9FsVdtpYzQFqlUtUns1sVDgqYfhaz0/vl9+/u52CbprEZP4jhGIuyWCJ2i6k8g
NLeaQVnZe3/3VhD3VQqkynkl4MwYOE28j70UUWLhSthU+pQOHtbNvfk8XWIXgNrkPOF79/NWOPv5
6hSjAaw31VyITtB+FwbLqbJD1FHtYepTcSHpEPTgJlvS2O2sp6b1O/mRMDv2Ld46n7dacBd1lKpU
7+U+dDPMnODFYPN1qTNpbPd7JwFFhDK+jSGCtxK5q5oWaa5JGTKuGmn4meWRgZs8C9gyvyn9cW/t
f1NDLpBZgr5TBQNGMjrA3ngA4pUb/sRWzC0jf09Uu/xNgXwwk2VSMwoTzL998X0FW1weXAzeuWwl
0PSWH9c1JK4bP5VhgdNcAq9l7Ia9YQuSZ2ngSCp+1hnFC08J4vxGVsp1pZohjLG4zSuMgCy3jbBT
5t11fQib5xsWlRUZetrgYo3hU4S2VR9p9nUJlA0qnOPI+zERDQEiGhdPIdhgh++Wo75gEAkHaoZk
4zF8Y/EK5ym0rjTCOIA0ddcdGPd87MEGd7XbfwEJra9R34k6QM5pFGrTz0FghK6Y7g11lwf+9ePb
tgMMHSkGWFTfB3tiNmMBpwW1PEBKxPEJ5m6r5rEdSAaLTU2QxEkI8oCrzYd40qQJUp4YkSsArOQ+
3guLq9+JX3Vbcky/vFV+RkfKP2269VeRfAw9CPWYgvw5ci3rkubf4/pJN5+un9+2+a1kcG+9gOLN
1EW4sYPPCjUgMD+Eu8ZjyB6WKxATEBtlIZjfShp3bXtVVBoM/OAQT+FnCaii9c/IrQUbM0Z2e2h2
ekm2tYjv9nIjVm+joCtBq2B8xWmbT614N81frp8geyPevVorlZj81e9vAnUAmYYSuVV4M8ujXc0/
IuERuBsomnjAyv+Qv1jJ425wL46C3Ely5Mq7wWWVNXRugQvACuLFjgSn3nyTV9K4+1vWwJYd+zl0
gU+OUDDBir5490I4ylC9flAN4o25ybcGwsUAQV5kAoC4MFj/4g0zaKjsBTSmRz+4FXa5C75RCo3l
fdLzVib7wqsviH2+otBHK3Kz7iAH5wJZaXEDkjd7jEy7F91A/88R/FuBXBjAWDDRBcOrPCXAV16w
bGiM5o/rZkmYPY86u+R6gHlxDNEu5kE2P8fB0/Xfv/2SvFrGuyQBRfE+lEFtNgKwXMWAa/aISR8s
DUwekNh2FGsH4Qt5YNkslkpzVPGR5KmwJz12pIm9+pQtUP5QZhdiZQx5OHTglIW7MC8Yd3ZSjEDG
uwnRu45deQqPaqMT9MYSeCLmYBxiOR+QmzJz1xHxWpUHniLtodizhacAVUkgVJk3Ip5OIk0lNeUc
idYbSR82yFMHvztg7wPo78lnNiEmYn5WfbhuLuzeXvGSMudHBEONCrWHyWOqTtZuUCqck7vZeNAq
qhNKGQrvQazWbMD9GrmaDer2PUBMsHeEZdLQzuzBY5OlmAOo9w3V9qJcl8y5kXIwB0zAqZE7Okyw
2Lv1Zam88W70FUe2M+zNBq75EHfEi0ApzHmTAXTkSp6NINBtvhSWDKaHi2Y1hBDKWvhMIk+W0EgT
E+wyqMHWx8QXnOUmP7NRMeswfb1uLaQ0LirJlgLb1A1ue+uhWukup/SivMAHMHlz6RLi3g+KvLmG
ivz20stlkNX1zHhdj4xjaQAbunFsdv/DGDnhlvmEIhwMrclyVPC0WzbwXO5qDcG+aaPPctQOg584
VPOSsks+wbACQQzEACIXyZ6POQItQOeyzLo7mo/W7LGy20eGA94eKeddkHRWI1qYkTul7ZMuqIXd
5gHxjlJvkMJ5FYZ8uJQp8ml1xxoDmF58bl0VwAUM2KQ/idRwN3HVFM63TKqYZ3mK6CSU7xv9IqMz
lsqfrhsjJYNzI0sh1SnazZG7NIcg2ZnVJRQI10+J4DyGDMj0ZiyQPGepaRdl6lhaaadgX7iuCXWL
eYZsYYhyUctBKaZItn4E5d+j+FV+lBzrWLqorlARCfHG8CNEADYtCznBgzaheJ169SfhYbCVHSZG
0KaVbfk52SWH4Oa/T4y8sXSVdx65nqRKDaOYTVzpLDzpWeFdP0nig6lcUNKkcBoN6gQYVAKo/jdt
wdrkl+siNhPp13BOZY5rFfdEZa1ZcQb/HuTooFeR0yEstYbTPFGZ9EsIdSUW4Ltf5jhOUlvCIU3+
7C2HxDcP4cHwnmRkn1ZuK390nuRlR+sO2AX70J++9nsyzyA8vsp5DsBLtK0l4rGu8idBvsmhJWji
1eohiXw5PeSp7PedTl0I6jty/iPX1LQoEyTbf8fMUBdMF7sC8/mDxxq1quQYh9minjdmge8O3NKw
tyQB8AcEL2+/rZkOQYVOO2PyUEAC9tJqxxJayMZl/PFEkb9umtJKHHe2bV8C9aLC2UqdckoS5G5B
4FlR75skZtfmga5EcQfag3NTW3QJosbEH00A5UTaLi2W/fXLsV23WMnhnLJWt3naZHjNWNlMstuf
IB+rbBVMy2inOkVtAwuS5O6lPhvnppUeQxv6iNqW8ph/Zk1bRu0XY6EZHVtUdAkdiaPkNzjqqRGG
gakYZl6KOkZinQXr5wfOkQ1/Y7QOq3Qi35vNqxQcXnXAzlFBdyR57PbiQdmZNm587P6FYRBC4NYZ
YnXDAvOChA0OvvmH6UQjGxvx73pC+wD8Llc+zL7k6c/0MspWcKepaM+CRldnsy1v79ksJbJp5nPk
mtnj0v8POfeWNhiPZQNiBoY9+JGZIo2MPM46ULTvQHMiI+BRn8A4ZEue+ES3RzbVWUnj7rEyKXVm
NFHoav2xs24GahiR+v3ccZli2GrxNERA3b+U6l1Iliio4+JuLSYexriuIKD10Gpm0TZw/u3OBK4V
IDRdCpSe0oe7r41qjvGgh6hFC7fL9EdSEtXTrRu6+vp8OVg3khn4K/j6i5K7cZh7wyK7Q1cRd4ZQ
g8cmAUXBnIB0OnQ77CfPO+W/UwTBb72a1UvUuIo0mjLJ5qHE7+/To5zueutSaMSsHnVSXLykho2S
glt2wUK52xlPEXyNsPuAZ1mrwY5xpcYYSJrZLi2rw1alzeZ3QVNqAzZjdtmOPLXoxmyVf8PX4pjK
K3HiMhtDoEKlIlAnr82E0BFyLFHFmtjvFxxikI6BUy/Z43U9KWvgnEA5hJEUNSOi22Kn6udiJAZf
N5OEtWKcFwCLmRzMA8xBs0dPsCPssg5g5DF2oG3fU7a3mTGupXEuYTBDIJZOcNHJYXIlN/P1xFMP
rEJT++r3AIhq9vXzI/XjvEI6IiSpEhxglzkq1gYnTFNEf3UeitkM9vgDr/hKP77sq7dphBcPuHfR
Avq59mkEt3IcfP89nfjarzyXwdwlKgLKl2V4IOnu4h2oJPDNANpPqLQVTq5VYl5+ZfnZMol9lMNA
KsWWrB+5gtWxqdtrWUz4V8LU+dJvshSzgIYNHBNWt/P+IGaEAMIt8dXesFBMY8o61ESQbigCyD0n
V8+p8JtSg/MUZqME82zAMWnGwUQbKpw/X//8lBqcS4hBYTPNA+5Q1HwxLD+rUzv4wKbYm1eCH2cV
yg6sawHeblGzO8S+gWt4+qN2/F82bTcHntYmxnkFLTfGZAAxD+Kq6qnflZd0Z4KLEkg+4p5ElKWO
j3MIVt5jRi2CPc/pozwmTtL8SKnhauLO8NXa0DCaUM1wQat2cJpBOutAxLJVvfEaNf1ANWl1ePzM
hyY2WlBL0KcMQqcOn8NscCSJbMywN/vKA8jXaJNlyNtowO3MM3s2ne6QIR+KHR1U5K7qx2gG7ajK
DvGl+GIt9iXCwZThurXmXs6/lco5Xf47yuEbO+ers3pgNEvU4DKJZrZrpWiv4ov91n3lZz6yJUqE
VsZVCoB4oSzVQSpaWxACKiKijovzC2o0iTHecuzl3PezVw02Q/4Nvs63IA+MB8Y52dyIoGqjjJ16
Yvm8Sx/7WgCBBwvFpvKF0Mi60c91bItgg7AO9fP182QRyXtLxOAlxkoxgcmzFkZya5Z1VqPRM7ce
YH4uk2V8ArbsTmqQy8Sad10c8wfXxHGBZh1qPcDOMRbXTAnmw5sBoEWzPtqa0oROhyU5PzCC+zQv
A3fu87vrwre/KcOJxmqBqvM1VUUKgX4tD7jcwGXVwHyHwWM5dn9PCPfCL0EwNXIN2uGhu8+wejeZ
2JSlhGw/i6+acDmBlVSAPpYnlIqs/RTcJcLDdSU2uEnYTX4VwH0nXRPqOu9wVNWX0VNc5VlJwYCm
3mEx7XMOTIJd5MF5gRD4cF3wtq9/lcs+4So+SnRAb0gKQj6js1zVrB0LGW6RtZe2jQjUAOoMuRte
KkLdRilajYL+TR8Eb4wsQgKlDJcN9D3ocOIBxl5i+6JMMRgeyH6DaNMeUuvL9YP7xbP/enLcs68H
cqOOMdT5pxybfpqOsp8hiKXi8l8kHq+yuFdfbo2pFPMUWfWX9rPsKK4E1qbhWKND8TJYTeWLxMXl
y3lVEeeDOSPWbIrmU9iPnmwEz21HIYoSFqFxjdpeqKsada/Q1eODOlx0iheasAeeUzCv8ykH2x86
eqFuL+DAyYbcBo33qBJ5KCWIcw+JCrJNndlCJ6S23AMnXC7B3+2keetfNztKEucnqqISslhQBIQu
+gVbkl4q9ZK96GqLMNqgKDq2DQ8VQ0CtW+BN4ucWi75o1SKEISBuWko73ksnzEIgvDVvRbf2Meyh
0Ew/m2bxKpQvVVm5gT+ohbNtvdFr7sBD6QqO9mA4EjBF61vxOzWoRgnk7LC1lLoNS2hZNfM56pHS
ZzUR31AiuFeqziahT3REGX3m5cANSwbTvm4Zm3d2dWqcDRZSUhaRUWBYtit34WR5ujG4Sim718Vs
x0srOUzT1YsB8oJeqjMEhNJt52IR3CtNFEEQpak+RoBLn5pjfakHvAthVgK5JyoV6iReDDi/cgYG
FOZK9wW2ixJ3soGah0dyCW2GqYOJJwYWmAf4J1Qsv3nrVn8C+/lKZylFFUE3cbZacBwsX5790jhb
5bfrR0tJ4Z4vZY6qRDWRe5v5z767GwzFtjIo1/64LmezIQXohX9utcQ9XVoqiojgkbGOx9lRfIAC
lofAHRz1S35XutVFS2yDSsEo8+SeMDMPq1wY4YtNNZjduIsqe0mjzKsNfSZSFuKu8WWssQYbRZiK
i6OB/scOSuPb0AbEbdscjAHQEnbQsCsIlBjuY1WBLCyiiXxlvmcbs2hHuQirZcVOMhuWiMZeBdjq
r+Hz9W+3fYyvYrlPp4ydZY0lUoVCSQ/tDGTVYfHmviQiqV+YyKsc7nMFwoy9ZAn+qvUmN/jcmXZ2
y2BcjZ2M9Qx7qu3iYxnz65Hya/9dNgbavOQh7P8ko0LdPISyd/34tq/Yv2q9ayEWs960CbKvVO49
SRyPVqg8JKlwEkaBELVtha+iOI9vGVi1nET4ySpc7kG3ekrrmjBCwhhMzuUPcRahk4h7vAjHMfgj
TWxTJvCwKBGctxfaAeisCd5ic7mU8zGsn5bpQ0/j60GxP2HlXFtrCs1YhakNwW1YfCspqGhKBc55
h1NeKJOBElMoXZbxDP6lTPtIoruyXM4ZYLoY3C8GPkSjA0cJ/nSxh0Bzf892uatvNHmS5UrNStk/
RtkXtdmuDKAqPV4X84sH/vV7cFe/nKRUHuISUXmKwSvAouy7U2ePXxj6L5AcCK3YX/3+dQeCvIWV
XvBPcF8/k+pRlQBgAsz449LdTCZWvMtDLV4G9VEUiRd2O2kDdcs/0jhbUKcMsIg9AvXWk3zG/IlZ
BQ2r89Fe3CvU+tIvoudXaZxZJGWKfWy2k6jdDm59kx6th+o03TN6wmqHIJCcfN029VeBnImEA4Oh
YXmIfr9gPArkT53dPYeX1h3d0KlSu9uFfvr9usFQQjl7UaKo1LuQfcH4kOQX07yte+J+bfvSf/Xi
81FBlMDI1MqC01m3Ggg/VaK3Qv1+LgEANi0a1zm8XCbpnjYtx0KlnoPtl+dVBe45aFtz0iON9dZK
tAubM+Dz7V79KQ3761+DUoV7EwDVUNWFiUKSLHzuip9xRQ5zUxLYz1f+OsjFopf1KsQwNwqmmi8B
WKurdx3ggxev9BvT6/f/HaIH5bHXe6txXqJrsgDzRT3ebcNv0mM8EwZAXVWNcwz5pGDybLYEx3h8
yXMBP/tgnhmdrSN5qd9+V4kpA+oUOd9gVQWWQzE26zZacgqFwdWriRDxiyDu1eY4d6BrmTAOCl6+
zp8BdSV72W3+szuxdXLF6yb7f8Byp9TinEGTL5Y2FEil+8YWfAbQUN0VPqiyqr1qgwyiaeGDesLm
ibvF0yyG45I37YDr242PtXKQhecwAhHJSMVbv3ga/z1QHo9n0pK4yFJcrs5ntKwlpi/ZCidDJxZc
itiA0or3GJrRj30Kp5egAKzVT2F/6YTRHobftH2dcxmBPKW5okArVslkQxTLs+mqCPU1aFZcPlRt
MUDADTh8BYj4nLg5DQc9Y+KiTLRHpbXbyr3uA7ef+ZUIzkX1Wa2UeQVnOwP8tPkDPR4wLe8jzLmM
QFjJUldOTkoNdIWAmtjY/GgryZyjCsRBBd0scs9+Rod+PhvTw1JlTgucPkJH9vnfBU4rSZzHUpYe
3SNwnL0sY3e3oZc6wh8LkLpZl0yi5kk37/VKGueupgEwQGUHDvNsFlwjwPJ3UnvXNaJEcN5KbWe0
4mIo1KP/Ow+7hqqvbAYqKx043xQ2+TAk6iQ4jTbfyWl5EoXwNKcUVBghhi8/1EEvsDEhZGXlrZCU
riIdwpGqPxCHxQ/RNFoXSXoP165h4Vq5FaiG1LYSKkobhmno6OC9feRbLGLnCSsRxZgyie9azdPa
j6SWoA39RwTv38Sxm5UapYwqPYfjBcFKJ/y4blKbK5Loqv0rg/M1IMCcxklGhyH/qzqHpmsaL3Nb
FiBVdFtUzipWx6N95yAcdwjR1AmyL7gKkzBrG6hZrQFLH+Doi/syPCzYAxYXUMeWsZtpYEUhowDI
KKns5yupejmUeY/dWgxi34XxObTuZflwXTN2Td47ntcz5RzP3DLE6R72HVzQD9iHFw01IfFEsgix
b3NNDudylE6sAdxQssY8g3uud3guGBvB34DPKbCfiSxjO14yAMAF5CIsO/B8ZoqBORcsYqIA9Unf
gVeqdRBwXjpAyLRncOqdaZj+XxjovyLfZTZDq5tY/WF7nxfEgEcZ6TamHZz+T7YnzxgEf6Bt9eX6
F9xW1ARYo2KggCm//FUrK+nMpADfJ6I069HcCTZgY3ejYstP0m7y2OSk9dRRG66bDmslkvPu+rxo
KaZMMSUFhh95P2b313XaNPzV7+ecexvXY6S2MHwDu0F1Kbp6pj2F0kw4LeroeO8+WGk1L2yKvgOm
AQMhjx5NtzjNfmAndnNJLtSACnFwvKdXVez7GwZSn8B6XpLExzaOe/3oXgDT3t2017Pj1+ODpalR
Lkctm5HRYVJjn/xgnJKWiKidwf00dv+YeE1th367l4kshdKPc9HlPAZylOKlwaZRfE70sAUOXpZT
Om6GSysd2Z+xMvlKXEa5iFi4pJ0G/TabCkcRv0/Vn4rudO2dLv+ldqeqPbbN8/XTJQyTx//NU8uq
rQIGM2PWR/qmg54zJoySEsF55GlpjbiW4Cl1NXFqC+xRQ3+SJpVqClBnyHlkSW7VOjJQ0m4jJ9gV
foI94PCs3LPKYOR9KOdffTHOYyxdoyrCAsOYB8sztMds+FBbbyWB8xmlZGElQsXMUNRYvjKnNtb/
XS3GXNTuug1su/lXSfxI5azXwxTUL15jcBeXwUoGFVDq04v+A8t0fn+u7xieZUg1cgjT4Ocr05Ix
f0noqUzTTZzbY/YgktkWcYP54co6UpMgYjsfzH3goXYGoAF/ZZuzM1ZlZlBmPVBYQJRanNPolrDS
UwGxY1KGSEm+o+hYpIRj2q4JrT4a5zLSVp+MWMS1Ss7pZzaVtZwQgoS7/BB86Zz5lBKeYru8sBLI
tF75qLjMNFDPw+JZIi659QvkqQ50HpRtSahT6gg5pyH1oQDsJvYgp+Dq+Cvp/LD7ed3stw0D9FtY
OAPtncnpM0tRHWF/AbPecumGbXNSx4IqXrBE5P3b9SqDUyPq1HxUrJdNmsllIHyhB3ZO7OiJJ8oh
/cIgQECj6eADfUcJEqaRoCcTm910hFvRK1zwID9o3t9fqNhJX68fHymPN0BLKBAcItIefMYtXe4y
0E166WF2EWogf2ipZd9tm3hVkPtgWSRaRRZhaXTUTjOub3VJqC4WJYL7XmKlF82UwexAyJZof6j1
E02jR8ng3qm2srR2YjaRAh18sSfrlOn+9W/DfsV7s3s9Ke5xGq0OlSsLUdkoHbRodlrARaTNJUv/
jKfOvS5re9YAuPv/2B33TtWzoNVNCyfO4EHDE4CzOzvf/Zk1trZjkwZwscKTSLg/4hD5omogqGlT
g77MTcJTBUS8pT5X1O2lZHBVBs3CQmplhXg5GuHYgzgS//tYmRS8+bYf+vf8dK7SsMRNF8vmIDhV
UqDDGNxMSUyk+5Qm3IMkzmDM6NknatPWzsbPqfpnqBNThpQd6Jw/UPVajsIKRgcKcb+1QR5qoqLw
LGInmWFU5BiNQwBIoS9tuyE2wQ3QcaBV8BlIgI+TRjLCpMbN5Je5fKAidXtgq5qYP80frcSm1rZI
mdwnMzArpyctFjbAJoB8GDyVlqeCukU5Au0UG5JUG5q5nXf3eaUj9/3GVEvMSiqwSdEOpz6ebSMI
M9ts4iMQPP+4fp+3ZTGAZGyyv2dEiiIR8PcynsWuyO8e8KQ4gmC44ZTtr8vZ9FHWv3J4Xos0SSwt
HSEntED7Vdc7I5D2+my4WjbchAWVYm1egZU47jKrWifXnQbrVCbABAkHS/oqyKJ3XSfi7CzOLuRY
SRp9gE6pdDTM+0LPD7L0MEYUG/d2LLbShjMIQVr04MXok0N1qAB92x0Zpb2M4jrqQ4T32HRQK2Hc
xbZkoVaymU0+ab4w3o4GURzZvE46IjBLUUEjAZaHt5Flh3HTPszgzP9GRkTVwtUP8cvyE2N4oHL6
Lctbi+NeRzWf01ZZEJ6L4Ogbpb0mf5ON1Dayo1J9u24QW1a3FsW9jfFSGIDPRk66JBi5FtzYelCt
w3UZxPFZPDekHgnTLAcdG1JxmTUEX8XC0S4tVrdt1D73aLcsRDHyul4Wz+E3yHqr1GYgOFLQ2ZZ6
qE2M+4yEh6CEcLdpkudeHkbUARPrVh0PrXU7UoSHWxf29ftYIneP9EVtqzzpsU2vhXakXST1S9xi
Byl1r3+jrSukS2CDwVoVWLF4tt9Cnxpz7LHirqg/zRHwHMKX6wI2PcJaAtN0lZ1hfWeU0gDRf3vs
ASzX7rpTgPIYy3FpCgxKHe7CFtmSy5WaY84zOYeZYJsp1cze/vavB8bd0dboliQTYNN6+13Sn9R2
b8qEeW0WS9dHxl3OwkLVI+mRQQugnz1mbvyH4FgY1R48VEtPFUhzymfiK4kbD/lKpMF+vvpKkWBN
fd7ApBlPD6D07w1vBhuafPoI5M1aEPfclWVn9koEw9a02K6xH2FGqg0IWuJp2Hal/34mg7uiWRsE
Gsp5i5Nq6V/jUDsxlj/qYSeUmRNTYRdhE/xyopANQhOnAgSUVY2XKPrcyTK2MKL5J/GZKEnci9cU
stRZC+KtOLOzAxaMvPLYXyI/3IVPIG1kTNPW4SP1vvUnY3/UyjYAdDl0QoG8ECzkxXzXCE+BGdh6
RsTp2y7v9ZNxjqLNqnZKWJguSbItpzd6dGMN36bSv36G1BFyLkIAk7tk9QMeJUkvnSipv/caEHWD
OKPObbN8uT44zlck5liLaoWkXZ5fCr8WQIcjPz7/TYoT+vO94Oqn1M8cKjKivK7BuZDMQiddL2D/
/XHy4329q57/RMF2D8YtEiaFOFF+AB003kM3tJDVCUej/zGPfviR4ZfVSfJ9dUNLLLMcsEkijOio
zNajkXZPv2UXJucxkiXo4j5WMLgW7owJfB7jV6n7+nsyuFc9DstxNgrEk1q7z6fdUt4UwcMHRDDO
KU2VwVDL788HdZNpAUsnhCxxDUzUzNW0m4SPoCPqKzGcI4rmZpAbtlDRmAdR2HfSLhk/FD6uZHB+
J0rkfrZiOLvOzb/NXuottuDMP9BvO5To8H6kY7hWifM/WWFai14iX5fF+3z5Eo67619msw6xFsB5
nnJKTD004Xn+H8EFNQGQg5yswu087S8ZkLDtSVPc61I3L+fqEDkfJLXFJC4MKUIXb+Xkrqpu9IGC
aN0O9FdCOG8ziIo1LC3DfuqAt2Ohw6ULtuUFiodKmxcdI+z0UJtRmy/8q0we6FQTQk1LOhh63ZRO
rz725q0FZ7qcaioNpCRxIcsSCp2ZM/AsUfw6tLtiOWcGAjM1xCgMyZzF3AxfUVkZCY9sGgqCpbRY
LwcsCkAj3eTWdMNzDcxnBu9OrbETxsFjnFaNWslxhUr53Ga2kN4LDIOfimaZU7umEecqaux4jGKA
0LLzk8OMfpAUYDFVdTFN6yi1LXylGg6UVpzfALdV0SysfwIOaFcZkpM2mMdpqQjFNuOVlQFy/qJt
ZjEUUvgLIf7UqHu988bC7yJCCjuda6fHOY1UngUxDRBDZOmnaPhkhb/5+823wV1SVYqoMBNIRESV
poq8huLi3pwr1cHhK0oKqjUin5SjsjJJVQ6bZg26xcXiNVJABlwV+1Qovn1cr6K4V1zBIJcC6A7A
x+ixbSZ/pDXRzd82rlcB3BNezk2T1WyCMIg7V43KXd9PvhSm3nW3vZ0Drs6MuzVDMepixaLhv0tP
qadKJ8EJfPFLg2pacdF+NJQpMC/93tReVePuTZosIDlNMc/ShGlqY5Tx0AAqodK13NbHzEkQVvgp
1gj0/CPdrbWBcFcpXfSmCEQoq89eJH9aqptE/UhhaHWe3D2Kx7wrogIi4ubOMAtbnP/Kho9FLK8n
yF2myVgqLQxhHONxcGXwSqEXfaq8CXl7tyscKsGgbJF7duNeDaKUobTFqgXgHauLnSnsHH0EAtl1
cySuFY8tMNSCoss1QrEk3BXCaSEfCUKVFxeyyjHTqJ1jVcIjUZzLG8sP7/NPCFNUuz6zFo24j2+1
rzMRKhP2/pJDrWQquYD5MAvHx55abMfsRl/3mx0Fp0GpxnkMMTGbQK5NYDGoD1n1rDd7g5oJpj4P
5yxEOVDlcGI5bY+6gFLaJNUxpQT7+eqsJgFtmVnB9ZmTY5+eDOlerrzrNvaLKPLf2/MC9rOSkbVy
2uU5DkrcdV8Y9nLpxLtgL1wYuiddK6RU4jxCr4ilNdbM6fTnLNY9cfrRWFQdivLjPGhAGbZxPDdA
hWML7wwGnFG/DVjHAt1X5o379NmisMeYl7nix3mi1zJNREUyEI3XRlM5xgLAkcj8mbbdQek6N+0s
26gHou1NfTx+wLOfkdkOPdJnYS/fVwdGs8jIsKcjo4wOfYrFh/h4fHM10apA7dl4ZxUcNfXSLPuR
qjlsx3f/miM/3iksUZwsWBhAPeocqscQ/C5ZM9tT+em63VOqcP6hbMf/n1RdFr9YHtC7CKjS2i9S
z1ddOAexpEpaaxWYqUZHbezFZYTe2oMOIGu24apjr3Y8UcnFy6NwxQ75EU6jU5VplPCNcuE8Kk/J
oNtVbmvlwxD5mX4yhYsyPP3eWXKBxDToeh8a+Ga1kjtCWTtike1U0SCCZuqTca4DYEJqHQ8QExan
fED354ugPF7XhHDpPLNRJMHdmhMC2UC6dN1fbUqBFFE6cMFDJKeBmJYv0z4XQ2ZN+4Mqfr+uxCY+
2yqw4wc46yrD/hODz85KG2BSCtgH4/v0Z3NCMTJ9Wrz+jvGWUVMJxMPOT29mS1xW/YDMrIqbY6ec
82FfWDfj8FQH3yLxWzgQOcF2tfU1uORHOU1zxLYO2xhljH2M33MBtD7axJg72y0q2fcmPh1f40sj
HdBZDcSJ1efM/Gpat+LwmfhyzOtcubw8RmY+Jmadm7i8bOU/B7fynEAlxr2AJZzaNkgaQkop9vPV
65+CCyFWe7ioor7UXWlbhTflRMRHvVI8eVGn5WM/NNCKkQEDyMANvfBSecULS711MIgxS+IJ4UEy
NT0T9CZGlVRNLWfQcztXHkwhs1urIAJ0UjMu9eiQuEUjG/s2ddAqVyjBVaJtfVNtK3JQPHKQJFAk
aOTt/j/Srqw3bpzZ/iIBona9Suq92+0kju3kRciqfd/16++h537pDtNWzcQYYF4CdJlU8bBYyzkC
hMQRs4POgs3Bje5iH/nMdJ1Vjo3mzuoYb4vQmY6QzVj/Dem/oXD9WdVAadwQ7BZZXJp2i/qoFW7H
hL75b7vir98Xi6Gtjlmt1MBrx593eO2Myr6X/uoGuZgQcopy25eNpALex2Y7gPtIMg56mv2dU1ys
KL+fKakOrCxpwH0SH7sVpxywdpanPLQQVqw3xde/GeG8+i5iHbTTI7WfJRSChvipiw76vPvbR8Jl
SUIkkynxZKkjvv3/TvC4VT5xEgWNL6l1qEra7Xv4Yk+ApaCrUZWMYG9OGneOyg1LKLLZV87uxYYQ
tcRsTiRoNQJrQdf7j+aM7xrHdjV5igM+LJzdp2V4pzxcCGCsKcqshhNDtG3ovvDVM0c1qb7o2/B3
WZeASXgv6kiVodxVN7vRfKzlb0WcuSUlGH77ur+YEeBAH0u9DHJsXxftzXk4WdM683NHbz8F8qk2
DxqqeW/aPrHimUa+0RcFtq9HwtRqZdeOFWek6JEovxCrnrGGvHlf4yEnbdEo4W+g5rbWPH1VHNV/
x8lOuIVYA007a+wtAwdYPQd38uTWyCpBIGzcxl+zzu0akLNn6+5AXZPEGRMJuSwptvOkSHGm840v
bUDI/bbPJWCGlDVDn8j4/ZaF0dqWMh0iJbG5tWoW/U0Tw+VqEmc3mOEPpRHyqNq8t6w7P7oP85+D
So2FvhJx/vJ5S4CMcuyr2uRHi6eHecSpDciWJTuuadkcqMbEVzL4F3MCXky21XSTgadpkHkcodot
Vw/Pv6huu6E6hChvEFAjngtZznJ4PTrTnQQT0joRBVIGBLwIVWtOA57MlGTrUYosD4y6b/M4sYe4
jpMBXQpoegPpmB/fWwoaYKlxZGIZthBCjJj084MMNmoJXTJQ242JnA6BBmLTsBwaetFVuPqabBum
zzrawqyH5ZP5kv7685nxy7FsIfkxdjEmPfls0ARVk9lDwXNdfsUjEdNI2pn351dw6O6Qff2rRtHL
QbX57l49N7IpVfJpxAEqJn2VlubJnItViIBveYHURxLChy4IggSVIkAbbgipTJxO8v7CgqrKpqpq
imWKb4zSlhpzSPAYtPKDWewndbX8+ze94Or3heNoZ0leVhHuugnkpjiSZy1GEsfIN28zIxxKvamV
dOxgRo/Ppu1G0l5Cj9ubbIgtA/MgpX4ywsaQ7CE2GeRn8s6++b0vu6UJh1KddG0yVdygGgufR7N8
kO1g/bZVCEF9YqvtKI0cvmJ2VIIWEgEDCukBgZLEdxd7A9Ko9eeiVJBEMRpHiw9DxlM4xHV542Ix
VQUJOKaB10hGq9jvx3Cs5V5uU9V3pf6g7bMtOJg3OdtzsoqEnFa58WD93ZqANm3W+iHYglFheCch
J7VT1+WnChQZ0gosvrZjqG55pzjhilLd+zMQ/t2uADaBEVTBlKcoAelfkxBS6Ob9pEtrI39edo0/
ve93OwLaSD4YuaPYHvhk9p2VIOelU+qOlAkh8ICqid1Eiea7xQTISbFjAQGZ1GYJsYbdG61Z+Lbv
xhFCz+5RCdYjWEVAb/m2zRKATVKSaB5rrCTrvnT+Zyn2ln//Roz2+9cQIG2WjVoJ4kxyrVP0Jdg2
G5QSAkc5W2f+VjWpmJD4MiInSpEoZYkORskd1DXLD4FOnVV+Fn+/q39bj6g7YOUz2o/DFk/TU7fi
PaVdCzGgAVnOl1EOqv5yo3T2uz0BG6Leyq2Iyb4bSMfyaK5TD+oXnxLIvuqIdGWvdsEeR9x21CYK
CKHUxuynOvBIkbfjeNYozgnCuXVu/yrsiM3WtELJB96B0EXr35fD57z/kk8fCd/jf+fStxKQYDA7
hlEFOEP/Ld35G3XrQ4NVc4IHPndBtwDzM/mnOY3pIEplli6GcUHcdVmlNj5GRY/GsMJIrqOV+1a5
kylJGX4qlywJG1hraLqyfCwMpLRObtQOy31HlqEuWiJTzaZDD/1JYjNvO/5ldcJm6tagsM7A6nhl
E2qCT3MG1h8/dIpdjhJulm+XDd52wos9AWMHSU+NLul8REErv3tQqcTCbSe8/L6AsKFpFg3UzSVX
aY69fh6TD3W6MuX18iooKwK+IvOjSnKZ4M2oQyrsPDAoNs/7EKn9ZTuv4OxlOQLOpj0DFXbtD8AJ
6Udaaj/CLHps1BEDtqOsrodkciUd1/vYtYNrD9OHWU2eVT+kmPi4G7zumoY47uarMecuh2tiCBJR
0ybMdnpC6pnzCHLJihhhMnlsSyb5bpq6JVd0WEtuhJI+ZxPbUpU0akkCBAcKU4KglmzXbxW3GJgn
VU5MjbPfyHNxoP/fBzTEYbdJ1eUskOCPGQhy3mkuc2KvPYSote95kwS6BAn5vOUDZsgCiPAQpoxN
oHDqo0yRokEhonKf1M4JmJFKEcKkTreAiPVHdJ+5SZxnTqIqRO2RWoqAFfo8qogysJSmfOyqXae5
xOm6fZNcPo4AFmY0zr0Sw6s5IZ+8wrdZS+8TN3XsTbHOf1AXMLVvAmr4UZjoGkOIPimaU0iFyxqn
KzfLi6KMCIihhamlTfx2DNt91KL6N32upZ9vsiG2zOWB382BARDv/N7NpHu19L2s8paNLGOsIbbN
sb6SWTkDDHpz67ffodWkK6U7kqMYfEMWQOcFgq/CFk2NelVP8FWCaeVvGPI0xQ/D6w+Vh27Rl+lu
5cwg8d2Dcacj8J34WC/ocWU7m5OYhTLgvWlAnJgyzzeULYSXCTOvhJu/HP3l36/sBIEKEbcW4Wb9
XKWoZQ6naGV5bFP+bNCEmHnJmfJ10qQAEmBKkovcxlMnPOY7lKOZAw4o3/PX7c9xpTjo5Qw8Rrak
ESda7LMrMWRXjlDvcPs1eH6fQaflQgmIEyeqfH7wkzYRXkoB/Mug3NXWWqVcJ3h2I+pF56DDFZmL
TXmYTVdD4T1bS+Q8K4GKYtddCxn6OZ6wsVpjOiyLkcBYL588yisFCGFGyrQCz1RXTXonHh9ttXcG
g6C8IJYhNtWNAzRerSwEl3WKSFAJt5gMeds6xEa6oS9HMx7x4JlBKa0XZySvVn79tvtWbKXjaihd
a+No9T6Iv5NhgyFqwseoreJOf+ViWS7pRi1hHWWbfs/RxD4o8sObPrkoJR33rMEDA7dGEJ78bjfO
2+wv39i/QEjsmWPxzLSaP+K5iJu8ShHcsbtkxxMGvvvf62487jJ1C42BumGLvOyotGi27gcwkfdu
b6uQlZaJz/JKgu9iQ4ggBzllTTJN8C/b+ScHYj3EP2doHmTrmaIRv+0EF2OCEyjlIE8g2fVdq36v
zM/dfxcT/33DuP0rJ8tjrRvU3EDcCBnYVFm1nO3WJ9yM3DLhVih9NesbiedZ4vxDLw8b2/oaS73b
YnY4yta+DPmIj31xKNhq2cFvv+Iv28ejjavlzSpmFyIDhv32i5k7BcudeVSg8jw378OAlMS7/ZK5
mBMiyxSMPmU26nhW6y+ugRjZtToHsxL/YkiZcg0hrrTrFI+mFhHMOIXH1LJPJvQ5l7fv9pVwWY9w
JUCHeZznGsdJM4eVLn/Ny9oNJyoLR1gRm5OSsJDtpMCd0H/T6214r72Q9/VO9sw287zlUblEsh7e
jjN/Lc0UHp2xnCSFXsOoYWRuM67HCIMApdtReo+vRAoXQwJc9JJST9kAQ8pGruEV6rbdal6yk96h
1Ay3oNp7qN0UEMMq8mkCRw3UD+vKazTmFNExSj8tOwbhe6YAG6HlF1GlYlHdvKuSw/RGWDL5Iq/O
baSWZdaY+P08AwOE9knyK0dDuWZ5Fa/kWS7fRoCHwRqiibU4r/7nWQWhQQce1nwbQtzgDvIJW4rJ
nNo1AR6yNEztVEYMN+VemW8D+f3yeqhPLyCCOtuQhDURlLZa7Migr63Qw5MQY2fUwREwIVamJPVn
LKKN5JUWP7agLUO+LaB4vInNEjuSZHWWi6w38ZJQIX3Z3cmgDXrTdonNSHWXREnMT2ZVfuuCn5X6
M7WIdlnq9Iv9R2Nr+sjRwUb5XDzazw3yQBjYc9sBlLj/hr7ulQfYL5cWO48gpdn70L3EXOre2Lfn
2Ouddt+uOGUZlCg3PsnOTPiDJUBBzvQwsO0akXDwfgr3HQ5SijGgmkoTEs79Rx9SkM5WLsNOU6vH
CqnOoWifZ5USNeBn5M+8wGX/BEhImN2g9wDRXZAFTmF/0JpziYbq/jGYMfooUat6eY0s2RMwIYT2
5FQwOIi2aXepN3+NH4ot19rUXCjqummDEAJz2EcJ1t0qd1KX6huhDpqAGmbcxKrZ4C+wm50B3nN9
s3zMyDMgIIYS6dLU1AjCwuO8Bl/lRgErV+Spp9xhbrEetmwgUoiEr4jNSliPrc/8lRnaX+Uodnwo
lfKhX2JhyrKviP1KaPCfo1y3cH18RGfhTt1mSDxkkcOPNsRxvGVz3BMWPEVsXrIHaYiQVPbdZOoc
fUqce60onaTfhKCfe5spIYZorKBOqgBV96L/EktbFURdAyS7OsVVKlJGjv/Y0roEACl7PQ3KmWfD
MJeheuk6+GG+b6G39lJTHhxK3YO725I9IbbIMOgkZTKcI975e3Zot+0q3CoHqkPildaMX0hiC0iS
B8PU9t3LyeaE1BOYAsAcvk1cZrrq5h9NjyF2qd5h4jiLDI9y5hdSquPFWNkf1PhZk4jMB7V9Alw0
WTMWgQHfkPLzrG775t2gDk7rP5X1XaV+zKfnZV8k7hdbQI9yKnIp7oEenX6oQHbt6yu5+6mTrVTL
MGWiwAq/uYo5zUwOAnBs4xnyzJ5nfLEmcYJVBnpH/aeaOHSJ+bZFHVKcEF4BibgiLC0L7WysMmyl
7qjfZNAB+V7YOiVkSHlXsn2fPS1v5Y35Rbz2LwbF4TUWoetNtXmVQEocFnzvm10eO8n0jEDIlbOT
ER8Z1Wl78/td2RQeWp2Cef7Ox/ebm1WavpP7g66s04iISm+H8ldmOFZffb1CzXtTVvBUtWa8Fhzf
vJNhJpucKfuRmie9w9Da/N6cd3b8ldjVmyfuyrSAloWZaXObzsgF544GiSLkgt3ekbvVwByuCsiv
OLIWffM2uDIqoKYMIbnWz2G0Qpq2CJ7zInS1/By1z9VAab7dvE6vbAmIGSDhpgUcyUYrccbSi+fc
qcy/ubOvjAhw2TfQtskNvMXCuPNifRdPmqcwd/lbUSvhu3rlJXOS241U4ABk+SFsD9p0J6vbZROU
Nwj4GKVJakcTrumy19ZaaZ0Tk+qXvH21XO2VABxKWxa+/JK8SBz/ZOxVr3HBVr2u3HDdOqmT+E7w
L/rYbwxd/4YfYrupYg7DbPnIFvpo+022wTbbj7toJa3Uk5StpMH7hxfZINq2CQgRW1D1Ie7yTgWE
sKyfHFayn34Re7HWeDb1XiO+nti9afhNGiY1QwZvXMl7xQ0h7IQmx7tCx6vG4bCM+tWnZY+5nR69
fE6xMTXMcY6TCG+OanKtjbYK9mAKiR//XcsotUIBOBQjKvwmxje0LOXkG7o3YQhieUHEKROlvKMx
n7KkwlNNQvZGRpeMz45N+Ta80AS8mOOon+MWD13V8lGKNk62BR5ZSSNCYeqsaQJkBKqZ5eNLxWpn
oH/j4et6RljAT1mQueOqdbMzZnyIHaQ+kgAilhbHStZzxPVPWr9qSyKIo76QACBtHKEPMYbH5c0+
RleRoihOnBJ3MnFFie2bWlszvSpsG40ckKkwHTv6qEM/Im7jTRhSugu3Ex+XQyT2ck5KViu+hC1L
j/7kaG63GbemW/4cPBmEEIk3PVEPMuIj6ULIkWXjYOkth6VgPORjcUpjk/A+Avl0IbQo1cS0obiK
4Hc6mx2yR4HizAXEZAPC4W47hKZBihdigNDp+f1itA1QAgY+jmwZHXNl1ddHmcoD3HaHiwnBp7Xa
zAKtGpD9HML5g1Xcz+NxGvqsdnK9UVxZDqLNMg7d3r2LRcHLZz2rCzlCCtFkP5j+3Rg3vvKjmZ+W
rdx2g/9ZwcPh963Lg7rN5QEJ9z6LvbyoocXxZdnCK759MSHE0EUzVnbAE7vTu3E9e9qKbTNXLjEf
N6NFJV6VJ6qh8pV4+mJScG7NzJSsCUsf1J5srbkpWH6s47DmN6C+K4iY6ZWX0MWa4OdVGUIXrRrx
SEhdTilk35l33XryCg+8+k6ypjLxy75oiu1ypVlm8lDCM5QBlOrSVouOZnenzrux/rj87biP/ZFt
0C8r4wfvKuK00roYOxlV/CKx1gaaBJQS/Rvp4FShseqbHMrUya5kBuH65PcTrsd4Hio9ahBOdyCp
54PyPh56rrwrHzmFB9mCQx0CvuFXy5ztsJZq3mWuGTIieN/pKIoE8hAI+KHGqlyPGQ6BqmeejExs
Z6uuxZRT0Na7qR3X8uw7sxRth0J6l8ryRhnVnYE+ABTQ18sf9ZWgwLRsjSmmIosiA4lk4WkZIGdV
Puc76dtwh0n6g5RBr3VYjxZaAbiSsBQ7IVUrvb3PF8PCZ1Vtc/TbHClHzXSzLxoI+bjed1Q4GA8f
XWmjbBGfEvc4ZVP8tipGGpUKEeOs+08gDjimEsX794q7XtYlfFzZn6fGMnjT50p/Vl5agFPTyXZs
VW6qp/9OjMzfMRdrwsUw9M3Yl3UDcJtXTXs2K+LQEzsmVrQbLQjzFg19rqQcJetJovqLb8PXr79f
LF5HlWz4LMZuWRkUFZBNb9asVJ22+F5Q6T7qy4i6Ax0o8oyGweNSa2OeLWQ3AjQRKs3e3OhuvaE6
CKmtE24CO4nDUeGnPFEeunwtU9QUtwOdy9Zx+1dAJU2jnTVJjwNUPKb2Wgs/KtpuGR2oJQiQryt1
PTQWvEvLN2YTONNMkVdSixBQYGqN2QC59+C2yedm2oApwhlj4olArUI49bj/p8ma4GM6ZjKHbR68
e9suCSd+nKTcrFiFXEL0lFk/VZK6lMddf968ly8tHPJSAg9wFiM899Hi3/uHVvvJqk0fb9tp32eH
qn02/vsA+2+4Itaso9jM88xEWBHlBj6Jon2Jor+L1H8tS6xaa+CCs8Ncw3fpn9CsJavvK6pDnvj0
YtHaBrRUFqZl3cI4FM2Zbr7mh3jh04hF6ikxDcnIkazFxAfPX00Q/OBFwWO0Az8vH/tQ/qrYf4F8
sUwNWoGoSQec+yJY+9I339w3CXU5E8dSLFHrk6zkTYpHVHq08QJtNvZdnznFN64NVDvxStqNzKHE
Yom7QOTN6EJNaiIFgGnMu9B6VHk5of1ot52btB+Wj+wr9YOL7wmYoGZsmoIBtlrlqPeK08otptV+
tsG2xwjZsK3TD7lu/9Ub+GJUAIoUt90cYRrKtTMoJUMasv3UoLM3G78Rq6O8UgAMqW6ryTcRw4Y7
lXnZnb7l5DTTN1OH8i5oi/6C1e83uBDL1Ipdyp2vYzvLZPBs9OzMvD9ekh7KUFlJavShD6qjjkh2
eaGEm4plaz1JzLhDz4arTvfy6CTDh8YivtkrKc1fH00sVgejxPRE09GGgsLnSxp1Xx4g0YcZeGr0
iVoO/6xXN3rRKlGRjABdo0icun0wA8PJuu3ynt1Qvvn9WwlxQ29Wpa9nJsSkUjf/hlAIfHTt7PkP
7T79kr9PvGEbYKQCxGTusmVqefzfr5anmyh1Sj3uybjCbIphQXrzkyF/XDbyyuPq8r2EiGJugnic
TCAyEGoKMYanetXJKJ3gGD6a77L7FnSq1Mr4by7cAmLOSdJMu6k0HOyg+DElq2ECkb5xH7cy4YzU
DgoAksS+DIE7RDKBvDPqc4FxPMo9qKUI0KHbFgBXw0dSktkt0jsJAxptFXkp04nFvJIq+d+XYmK6
qe3VMZJV7FqzNzbxp9Qr3GAzpS6vFpSb1KU4xUmDYvJJZbpRcriIHrW9tgrP0clsnPmduueaNVzx
kBJCWf5gqI//7vKF3wZ1XyLEmc1NZ69qbW00HuHwlA0BNZo6zFhYYoAjx5btNZTQipN0h9vlGCEC
AdxD4P2NZ5mJaae+ULLJSgBVrMD8VfzdVNEISjVtL0dvTOYrvwKMMZ/ltoJanKsr/UfDzE5zFRJO
SG2egBYS7kndT4AWjbSK+lON/1NzI9QqxFDDSpIs9fGIYuO6Cna2TAE6d9vX0YfJAirkpd8O4IYb
wM1un0EEtUdJMThyiUB5W2qUuy3HFkwWAMLKQD6bdHhFB4/zunnPUEKCYvyJK8YgmfWVbD4itu8l
krtygj7Qx0SNYa/2Ro95vLEwOdnITkmbfpN48Ueqi/B2I+OvAJu9RARXFuuxyTUzBky0z7x5kTe2
x51bH/k8N7CjcMx34bZyQUyz1zc8B0mtmXDKl0TG1R9QGkNoxYONE50UTjN6RSw7ClXapPZVgA2/
QHKRlSOvgO/a5v1EsWlQv8///WoRSBwkphUZ4Lup8sMQ+Wtm24Tnc1dbcPyXIv+ViXYsx0kf4BoG
e4h0FMfY2urSVRM6ufotwcPL/u/qstexE3vJpl5Z9JW2saUScGGgOTI1zg3aSHxltYzo/LwuLUsA
jLmuixZlbeTE4q0Urbv2hw2SQqh4OXG5acb3y9aIAJeJ85jFFFn98NIiCWKQfbbqmWt5DSSg7J/K
lnJtIvpkogBCBigvZqUH5fI3bd+uIb44OaGbopdc25UrX1vN+5eWMY+ivCf8UZzX7JIxQvobMOy3
R2W6HwOiik/t4wusXPnGgO+mJrzwCCB2Z69xgj3UCkH9MG2p1CKRymTi0ObcN5UeWHhv+aPDiSaC
FQrT1lF/V+3yfbB+W96cKQJW2GEbFHWH9yRoq7r6PurJWJD6OgJa6JJixHWMg6WdlBAdyFxgxPKq
3B1RhXTCbbxPXUZFZ1RAKE506kGmDgOPp/lEp/EIFqh14nZrwym+127ukkq+PNxbONmKEG3UlSGn
Ge/8l9/lO/XIwN06vhu+yet8lW8SqvWCuEYUAUf6VJPK3oTH46sVYMTJ5V1F1R/ILRSCj8guosbk
7ELtetRWxj5fZ5t5A0mq9BFdi6vhQOlRUZ4ixB+sTFQj6OD6qf0xreH+JiUjTZ1ksbk0sNKOlTz5
2dovzL6+p94Nz7xDJlxR9VtqA0VBhCy3pzDgzfDVSg6RYNBcTgilr+IKubZ/M1iz/MJjqvAmkQ2D
JSCK8t3RRMVgk+rfUwyUTspIhNYUSIlSCEbax1WmwzWM0/jN2HebYmO7eN+BOZvTXBG3JmlOgJAo
Hi1o6WAjdWdY+S+OGLmGk9yne5t8/xBeqPKzdwX2U9JFRtdhbXakb6I23RUgfSQuZgItREEEKGRb
kc/ThVz3e0bkG6yizbhX1u0mWFOxFLUgASySpsvQyoRwLdd+gOQxoRinCDBSBZyoLXlQZw7wbb2N
y12RQr1O+bC8Y9QaBGgYpxlNOXUBwJs3YbKzKGoa6qyKXaO+OSroNcQXKRmEHDJMNaFhtHHSn/Y7
BinVzhmI0hJxVsV+0TYFw2uaonclY5/kdNuhUS+t3UanYhfC1cRm0SQI/bwYB0Rla64CyaVvk2O1
q9Ft9i8EsIknpNglil4mM1cjbGMF/QtEnGhvq904dtV3mJD2pB27DykKCsL9NO46V+fVDCcJit+o
KGiV4o5o4G/k0Ok1KnTnp2Thghf7Rat2zsYuR0ARzqDcgeCbpd4X9WnKA7eibFFLEoIJcLaafZwi
U6dZH7JyHQ6fs/pp+UAR3SFMbBlV4kaVrQ6oMJ/lyUF56yeoHtf1E1hp3gUhOGlaCFKCCOeveIUu
T3BNQAulnCpDipE3q6YV009hvhkZURUmEsVME9DCGsKcBTL6ihQEY8oK2pmD4z9ELrSKN62bfkZw
Pb/xShQbSZO8MAutU1DuXncra3L0Y7TnuYzxZxD/i7IMBVhiK+lsV+kE4UvciR+yx38U7sothu60
8+DlaEgBffCyxxBOKXaSGr4dKn4DmGfqd6Zvo+Sz4m/eZkJ4jPiNaZQg2Ecv5PgURclqknaD9d+F
IX976ItcoEGn6VKey7Zrysa32kAStUCdVU3Oy2sh8ELn23kFS5ltRfoEYQI3VKR1rzy22QkF0FXn
Y/KBSvgQd4ku4EWvmVrfWsAL3e7uxyj0bJa8m4fILUN9vbwsyhRf9tWy8MaRNZ/xDIZ113U7NT6r
7XFUCXSifE0AicSKJbXCHKmb6M8suGPS4Eh/RXh8ASJdAAnTLg0pzHgu0D75xSEMBifBsAaljXcz
cjEYyMkZ/tPEUDlTdWYFfJRBszBPH4MxhBGTJ7fD4ysTwg2YyKasdhXo2+UN2mBXIPnazi5zA3dy
IjI8Jq0Jjh2g00rveHNSDQ0MGZoB9nt/zYWAMA34d219V0sTPNsvgrSWfLxo9ETadpm/KarEXfbo
m752ZULw6CiRm9LMAKRK9Q1zt16UrBX4wrIRygsEh56UVg1UDchWgI3SOkvdw/Lv3zyWV4sQnBm8
A5Pe10CAItnO8XnyMcKgri00ei/bIdYhhslplGppYGFwN9S/sQqadMWXZQOUe4lxcZSMssUCfI6Z
OS0aV1WorFielK7kte7STda379HLzonxscTSQjEGvCwwTKXVjuIaLq8FqJ8b5vEUH/2cpfZQuOUU
rdF7FKfQeCnfF9VHI/hMbCHhDGJEXPZ91Kk2ttA65Q/zLvncb9ld82y+M9bh3jAdhD9uR5wialEC
Kih1Z8RKrKDxebpP+73WUifo9lyfoZmGIZuaZYl0tWka13oqYVUD5s9GT3LYtv1qPPSpx1uXCm84
ZE8VxSf7ijterPJ1X913WtpLY63C4VVQZIF7B+nY7byZ8VRPV5JHxSa3d/FiTdjFMh/MoQbRtxvb
OyX86GtU9xf3rT9eMVebKOBpIBtWA50fpCk3kzut4OsehsfverfYqatpWxCROLUeAVvDoChlqQUs
sXpbVx9a5Y2/L8Cq4ZtgrlXgE82AVDKiBHCBrZZP0+3r4fJJBGQd5Rqj8Q1uoEn+lMmuGZ/Ujhjo
JHZJrINWucmSBJPSYKdHy1heOsr0RgtCe0SbmrEVhvgOfq06eQLSmMBb3ibqoLz8+9VBmewyK9UI
+6Sd5P3/v0cO/od/Ep1U/pvaMQFCtbzXhggED67dbfr8rh2JrAnx0V8emFeLMerW1EYNfuUHOyn5
MVmOmlEPYe44C0dRLHGqQaOrlglkSXftLkJBaVpDMXRDQQq1FOHEl2aPQDfGUtL46I/voHfopMMD
8fEpI8I5l+pKm8oZj1/lc9i52eME+br4DDGpypM+2xs+2pi7VGvW7WT+BczE8qalgUau7rGDk/7/
Ao6GV4JM4SW3TlHWUS4n4ECUWEo7zchsScGmLJ9Y+J3YQwKaxSqmUUqFHss8gYC4ut8xZzyYEMhR
nhGUOPZOJ74Z8cnEmmZZWVU6Zoh7kix05vQ0jp0jRcTThDKi/H576pLMUq1keCvYw8FKIieIi/2c
UFEpBT5iFTPXJ8yMolsGXVLFHSfIU4tV4zGIJser6muuE8EOtSzuK1fwIGuFEtUlsI6pM6Yz9naH
DuqM9G/KI/ifcWUmY4MB/kKgduv1Hs/OmYETBStQKOy4HqT+YOXeshPyP3wBk8QqpqJJkjTLeNt1
9gc9/hCVxO9TGyfgBKjZi1zO8BgOOBnftzF+ytKH5SW8EtD/urBFCfcRsoIgVeY2JhTQs1XspbNn
wh24ivb8I1hTzA+k9wnQ0EnDOJethi7i8r6XQVeTfMzzeyk4xL3mmvWXTI/cCILJdrlWQmK5xBcT
C5osz2t/jOAjMxKbyamuqccE4YRiETPyNRAOmehY0j6Pa38DBo33mWt/GZ61NZ/ji76+7fOJNczQ
NpG0Cri9U/EoP6pb1JWc9LF8lD2oOZJMpDxCXPB4MT1T2kmYRwlgsBvBW5dUzghi9E6BSOVZR7Im
sj4tr484AaLA+6jrJphpAB2RspnyI1QQdWm3bILyR7GCGc+zHuQW/LFdz5BbTyCw6LVO53U7jMIF
jkm4ILUkIcLo+yxM4jYFTFWnrnvA4OscvS3OF9UW27mb+raHU1jRLjHuioZYwu2KwSWUEGuYlQJ1
0qGGgSR07TN6vKG3MWBSPgSvoYanHldyD6ieb44LS74n4Aaipr4oJR2phw0n5rN26oYPx1LKrsT3
EXM2UPSooVWpDqidpmCLjB7baHKgKEftIYEUf2RuDFb1caFZ7pB66jnnIjl4XMa86QZcVwdQqa8I
RyfAT8zd1NGYlpAVRr2g2kXtOctXcnboonU7PSnTyUeoqwX73H7qQ3ujs11PUThSd41Y7kxiDHZM
Jt7rL6Q4fNwic7vBQRmG7bk+W7cdiTln6mPyLbmKCVKmSJVi4bDJ4JmLkoNdpG4VvQ2kxFqnqY9p
2hXwmK4/1u2doh01smP/Zmvz5cSJ1Dh9Ys2VXWH4pkxBpVWhESIcT3rJ9j7mixQ96FGJD0EAlxnb
IsawQkQt8naW7FecIBZAk6hM8orfnJHyIAWfymlbWbt0IjvRqC8m5CgahT+MG9jhnWiaW65jkEe2
jm0CWlQXeaut/D6iYkfKqAAtJqswaGQgz5M0+lnP40NYq2s1oKhfqAPwR9UzayGDOuL61E7jmgsN
WDsdXROg/ODur+8o7ivixItVTy3xhyifcOC4Zvl8YFTpmPp94cGSWXUryT5ys2G/0bWNlBAXGfFd
RK6cNgyy2a95lkTWHDX5BPIG1wiIbA9lRMAIW2rTWG5QD9Lycl3m86bJY8+ykxUBv3wzFu4vscQ5
q6AokHhGVj33HqfvaA/Gsd/7Z8UL9/1bD5JY5WwaqW/sAgcphoIsmpl3lYsuHbc3PAONpHywiEEs
6/0bFyk8WSKWSbmqwsPBXcifE/5On50WswqosHHSROONbzBdwItIizrbVoDw/rTS7YPWEC5IubgA
DWob66XGWyDz4lMz3jV/JdFzAXZDoBryM6vtpKS33LreZeG+lh/CmOIWILDbEPKZc2iB1KpBhNvN
5zg6jPq5Mb4a89vOkSGAASsSUIqg/OjW6s98fKzGDyV7fpt7GTyourrP5bE2GkNjg9tPH3L7XVqe
WLeHtrgrJU9SvJkSzPnca/6p/SvqhKvPJIBE1PYly1Js4ezv5/auV9fLK+PnYgEcRPaZABR+TFJ5
StD6MKTbsA8da95E01OWM2fZFIF3hvAAsTPNSiYDOJQxaSOZ+iFoA9dAy9uyGcrpBCQo6y7O+w7p
Rt4BxnpI6xwG5cf/kXYly3Eju/aLGMGZzC3HqtJoSZbl3jDs7jbneebXv5Pqfq7qNF24Ya+8cERB
SAInASRwoJjEwRH+aQr+r5RjxqKGi0EXUbcezOX59/QQAMBSsOgZ73NogEnUQKs+j8UXNhl++ed1
MYQeIr9MMrDetiToMWT5jaIapwVkOddF8L/0io2JFDMjizQZzoOmzfU5l18wje70+ocJV2uWmo6k
fR718LpEwtREohlwe2bttOFqHatHpfUZeBOkw3UR1LkJiLCa8prYLVCnGvw2vTEL4g2QOjTB8bEQ
pSqiGS+1Q8B7+qOjgqxzICfdqCqEuB4lyezcSIqVD0fe8y488L56yv2SnXhqlAfk+BE/l2vGIKBA
Z+SF3FoL3oQSJ33lw+EIejy1+3+majI0IPDAEvDA6nOmbgMig65vjwogp46sD6m1PnZb9fG6TVBm
J2CCjkq9tZQIfQxwWgyJgwLVZL9el0HZnQAL3ZCmbMyBonXxvDWf1ol4C9jvOD3fOCLxTF3beSbX
NXMr5oyYJ0Ge4OUjKlMmVto7vFjfuPOA7gTTv64ZlaWIdDRNVZtYzIO7TnnACBK3+gSmUYL/xOmP
9g3d4kGYhkhOIxvTZNRYQIRyEpgBgeFT7WWy37YElBO+LHLUaOoCgtkWdlEkXyrwnBjThpHtIEqP
k/RNV1+G6fP1oyQMUWSowTK7XE2xvc5VzOQYx7EDDjuvp7gkuTlfcWWRoyZJInmoTITAbT+6WRSM
Uu9IBlb4tOEi3bPffc8R6WnUTf2XUFkb1bAqVx9J4IdVXYnrioJEW0CMVqt7eapweuNJPanvBJm6
F79EDhjS6EY9osJiC6DRomsSUxmoaWa3fMK5vVMzp34bPb5IYpjd64ZB+pgAHwZG+iOd96xPwYod
EmD8C+VnHYmZhmbkJFyI9loCrURaml5fVuzr02yXyZ2jt4bTMsLUKQlCjlHoEfq5NygExLK2j/P0
1/UTo35fyC5G026KNOElmmJ22674s2HWh98TIYQSUh7L2argqs/1NyV6KQxqBwulA///y+xlRKlw
4O/+UZFgQznWvFN99QSSMg5IFxL6NG3mfsFr3mJ+lce72PY6rXYGaicn97wriCPuQelTrRzmFg0l
cgsJ/fMaHco1d5kSVhMR31GNbCKljAJiFC3mTVHpt+a2uuXXEa9j/Cn9bd2pbxgMP1LrLairlwlQ
oBbVNmUbLkD51N4YD7yOMX21njgxEJ9QzTARgbVbFCRwC752qAIkTKyVpZGngMhuwbaQuDEmInir
We1VYUsc63VDYSLlTN0P/z6WL4vpalrh6gwveXOiO+tkf7vuV9dvQSYL0JCvCYbd+TTaKL/0/R+1
8edAzpxT+gjwkMvJppkLDk95ro5vUagdFid2SgzlOL3Huw/ZMfEptnBKMQEwqi1fo5UPpUmgWJi2
r13/tZ4J3OO29nOrYCK/DBvXWbd5r0ZuuwnWJZbZvdyBG9Y+2MutRb0cEvcSE5lm1iKVky7Dt6pA
CfrOiCW5G5b1oedx8utHmuLjvV3vmoL8y15AVqRpSbZNUHAImiPfuR0FxgnExt4vETp9D6iZLIQT
g9SWhZZy/rL8ZOmW05mWm1sdguqUiFyu4zwTeWiKTW2lNENfSMxKd01klyy8k99JAIuhyYxRVXEd
mn/wPWV9KPlWE+rOP5RRRuVSz9bXIZ+JXZfDpOZyZsIwdAyjLUVQay2o64NeMR1GcjFfh0L23sp2
YRNJbhtaWwHz+dDEP4zIzI8O/zbyeL8FT+9h6IUwNck6zeBoz6TT2hnYT3rqopZCd44FV8z8/YNe
SukXXa2XiqukBLxpHm+9X3nAx19+tEdqZRiBh2JLZoaZDBkrAJnbrXicR1pVo3yN2b5O/T1bF/sy
t8JqphRvQK6eHkvmq+nT9a9D+NL7XX1xbjnSYLvhAw5yFTvtii18FdVaSokQgCFqxyWqTFjbwh5s
pXdm5ct1HYgYhomtlyOisiV/J/y7tcPpEVvBPpeunbyvkord6tTd8f6060L3LydblVVZty3FFBBi
a7omXxqu1dAeV8s+Ztb61VDyt98SI9YtrbSJRuWdgIU959JfSfScUyye+7b8XROxblmmWKqW84n8
ua/dXh4yp22+Sdbo51pPjW3u28JZFkemC3ObVatL9QHmnCw36XKSqeeen3ThngUIMcOSxUujcRzo
o75+NsxBcqwk/6vAVPGgYpc5tv1+7qOmvrM26XNtRXpogJbIu/7RqBPlp3Ch5ah2aT1oyHW1pHeL
8WRhe/FSPCcUqfkeyRGDAaLnHzvqDFUM/RJ7qI05LmoPDPO3ce+Y2AOeh/FtIePV20TvMQhnXyvO
oku9f+6YPySbnM6fMYWJPVBYQD6tDLP83lTPX5tJeWNd7ZZyTeA6JUZIFbq4V7KpamtvmVqnj597
8Cjqv7JL4z/KCL5cVnJRSUlWedJhC/iE9nSIbvUHxe2c4kPk90Q//17l5VKe2AM11uOwTnJTe7wJ
A1RzAbZ233A+KnQluVQyuRfL/EeakB9UnSGNQwZpYEFojmBHcYcbhg5U+Q296aH0KzP1/5En+LhW
LYayDDANo7EPWhy7hRJjpHkgbkbyFAVXn3sGgmopqT3zj97nTE5liJ1jfOEKwug7RuA9KU5wantb
E0taoVZyrNA6ju6SyLNchTMdY8VZQNEPvXeJCxHNf46Ru8YFiESxUiRZmhjvS15NMJfl4RhIT+mh
QFsXc7fT5qMT8EkF6VfrK8cBMw3UlAHhfWJXVDxgiFNZY8PFSQMnu8NQGad068LrcEmqKkQIRr8Y
mTXqJlrLlUB6noLFa/4CDQ1SzPjjn7wxCe+b72t72KkO6NeaHbz+z1GLKKMUihJrgNG8qf+S5cnR
1iGc5i7s9V8h2/mPLAFrQH/DuippwX58ij4YaKMvpqC4YXerV3rJ4k4S4SbcLK+YkdgTBTb/cVEb
1XSneuj8QYlQWikGFlz/hHstq5dqia1Q5di16awAZPS79VS8JLiIEi931Qf736ErqjhA6SWgTIG2
UanpG8O1Nd3J2+McfbyuEmH8YnOUklsLNhua8DzpyyIXLgRsKtUsQKGKyP+wlkq9VppSeZyogy+0
TYLo9h/uJeZRA5CkNAFT5ESzZinPsSPqj+zFfE3RPyQ/8tEUwwQrCMkeSH0j7ncXEGbqcymZEpST
wyUYX9GC+1C6ugN2+M3l49MxrSHhyoYAJbPOxqQdeVwSaEfrOTvy7ZB1mIa2l7pJ4ciBdKJXsFB3
rNgmtZRsKBOkOZ7xzHdHoV6A1QzxccNeI77/kiJwp7QUQAQbnrGsSlJLrymTA0aCwynXHTPpjnZa
VASAEH4gdlDpSz+AEpRVntbLp0wdTjUb7ppZJxrB9qrClwgidlE1KXg86ibD/Zo6JjDKwdCeNxyq
m8FX/NQdPTOYPtI74inkEvuqAPmyzlKEmOsHM9y8OUxPaTiclhPfN97dxZ5EYCXhFWKTVd/YZrcV
cELDCCPNV6lnWOqDcfkXXpekWVkbXKF2NL21qxy8iXhR9nIdHiksEVuq9KVIJtPEpZkd83u0NwSW
r4Ugo/I69394PqSUEqCkw4teo8xRCeTiIfp6h2wj3Ersf3BmbL0b3KF2s4/UUwUlVUST1iiwRBCD
bWvxbLThZj9v1LQqJUKIPTSjy5p4A3KkTXoot8/KJIV1lvjXvxb/lStRgFitmPotKboKsKgMBXjb
x5o5LN/8vDHuEznz5r69mfKVyHMIQxdrFy02LnVpGdfeFstPklk4pToQA2GUCCG3aQZ05Bcq9Iqq
m2J5SMnUkEBascVqy7MySiuEGQ1zVjd72VLHCFLOg3uTfeu+sc7BJNghuqda5rllXflglpDcsBjv
ydsklSDpObKpx+r5uxQUtXXjzSY1B8lvi2uyBMAw1G1rCwWHmGH2Wzkg1AfbOB1lU4gh9mAN3Nar
CAlbiwfy9f39IwlsL6tu/keB/JCuKSaAhtoludGPQNrIcv9ZMp+7UwP6P5DIow9gdMyP192McGax
CWsGm/uqDFvlZbio5C8su8l0YuSGMkgBL9oJq/LWsUQIl8xoyD1WjPmy9retHa+rQskRQgygrQZ2
esB7MxoHowf5TDw9YpWhi7qn91uixFYsRSmHgZWwdYxRFOnnofmUli/l9vW6FOLbiG1XBbYCWU0P
haTqs9Gc+q1DTybRVUbAkdhppWJQaWqSsvIwehZgabiHVn2iYZJSQwCGpWFFYSdd7aX2Myau1uZu
o0oPVEgk9lVtYzLHWWJVXuu32FCPMVveEpB8mk5rjaJiB3piKqKl1OL/fxG0YOSxHFkroQQnl40f
a9vqw8p7V41S0/09QxBQocSNtKUMoYTe5FgNjSDa9GIqCNu1BE3mRGsW/hEfepOiaqSiRPVGq3V/
1dpjblAkR++kCD/A24UMQZGsNjUrrQ084PnFi+52z2WIgpSTeR26GMGszwtTG4jXsNThJvY0pMr+
9ZPcxYiLP0AIjwydTeg6RdFNNpqXpZYfZmML664KE4Vkjt3F8gtZAu7F0abIQw8s7/6Mv/CWkdiX
sNAP0zbWidffqNCP+oAC/kWVLBW6AbioZWM8rnlh+uNQffitAxRffdESVTUxmkG9oT9q47HO7/Pk
yxj9Cr6ej0587lUSrEOfW5S3LfU1YR+YepyzJ5VKCIgDe7/9Lzw4N7qIZSNQ3LS8xUi9fqPuib1e
BgZf+n+nEh955bWOe4AT7O3E2a/KMD62R17CpqKv/Xz+QhJX9kIZqcxjVlRAWeWhu80Pys10mD8n
X3hbcPFhPKgEqO8j7oU8Af7YYppDW2N6S7/LwRnzLQr/fZZ3ZymIH/naWKpFfRdxL0QK6JF2S2Z2
HKGyUXFM7UYxZGdJiRSAEiIgRKtlkd7ZEGLLm9OWT4X9VpolUaHYLx1cqCJgwygX6bzMcYX3FCUw
DtEp9aebNExvF3fx1Vtslnazu4h4dabsXQCI0WjNRllQ8ZTb23L9NJnEvBdlgyIFD1PbKLck5PHz
iRex/in7T25x36F7J/aoBjlCH5GCJ46HelDQEe9J0UkeX/rxV2Kj80cSV4mUuV5qCZ6avUV9auX7
nmIV282YLn5fCIxyNWqlGGueXTk9NIXsb9ZdqtybQ+I3zdNvwbYqoENhp7GaxLiLmjxzUVrPzB77
yW50ascg9UkEVGgLrMBaGv5O2Ct+1TTBWFCrQinfEUl25EwxpCyBlWnPxbF9fX+P9NjT8tSVPoJ+
58t6KD9R8/YELIgbQzaWMaRJqKtYyZNhdK4cj05TUU8f+8/jmgaSRkU3bVNMorcuU7G0HImtGo6+
9YYthgiOhq+TM2FcFmvEgsWPnOxErpxX9/LOC7mCfcR1bw5s0xGSeTZKiihkBumd4XPS+fkr5bf7
afWFNMFKdBv77cGEjaVo4RZYwXbYkqDzs3vOcA9WeGrMbd8oz4cq3BtM1xS95XXadnsw0Q6aEwku
qY9wZyh9EceGnBtY/Fa9KBjLSUFQsLnLF6yjIB+rf2L/Z3WEu2Peyl4dWkhD8QMdktGrnPItUYHl
WqGyeNMrRmaAttTM8L4HnMUKt4e8SFsKqhrkO2PrNBGGIeKtDZK0+us6VP3kFvkuSEyu51FXwKmG
zzWftgB0vAcM4jtGaDsoaYFGhoqc9lOCszihILdM+tZuGaBxrFGQ1b9k21fZUJ2lILJ5wgrFTFuW
h7rB8zgiZyM7JKp8tKKKyBMpVYQLZUs00Ge1vCxhe2NbOQloQWR2HK30cP0bUbrw/78INst4rEq1
w5mVWx1WfXI09N8VIWDE2mFEZW6QzSjbo5I+RBRXPmlmAirIcaxHqWSXeHfj9YLlkC5hH8jBALJF
IwPLE8hEr58ahRPi/BJLotQyYpQTe39544VL27M+GqGMh3TrsSCMgfBXcXypjCop0lqURAZJc5Qi
WKMaLOAeodK+yVloKlRU8KSLpEVoDujNbkLF3LxTw/YVa4V52bIMzaPlmoWr/lkf/5fK7L4BnsXy
++zCADWzLbUlgth00RxDGzH4SJUKKBGCM2Vt3GizhVdEWTmO0Z1GzrHs37lnHQQnytC/0ckrvDUu
HOuBp4fSfSR70+mfWi/iWuJb7VvEWaDgUpuxzUO/wvx4E/XwaH7jCanhT4nLx0enPxK/CH+Fjw4Z
8Fmo4Gb9FM1GqhaGO2jY1WS6fViCkA7v2qMHXUPMjhJ2/5PM9CxRuI3B0bywyUTY3vv5ffaZR1CS
Oz8mr6O3+GYgH0yZEsnviB/rWmeRwpUs6e06Ma00XD2cX5tgOTSIRLEs8oZO9CmzFK7hMWtA+9TA
8pn6asy5U5GMhYQyYv9NVevYV78C3Fs/wsAHorPV0x0WzkcwdaaEURL4IXbh1FiHIEsSF6bbjr24
+YKpMSMwO+Kxftf2LRv7I2zZtHSxy0KzwXAdb3rlRU3ksGiBOS6uZrSEOrtimKpYloUuV6YKX6c0
ams1VBhCYdpPWmJ+kfT1Llnk8LorE2JE1sqxUaRtBn0vOPUepPm2wq6t6um6CP6X/mDSZ01E3srW
zGo7TSxeueKLk7EbJ/hnEvW6mF1zZphiYqbOkPYImNQtkRUX42a4SS8/JYPpyaPkXxexf1hnEQIC
FbZld8tgomqOJjK5XE+dJh+NJiWqH5QmAuwMXZVP8RRhTIk929NzNRKmtespFyclYEwqN1qbb2ht
jMtPS+cb1mmxnseNClIoMYIFSzaSM8s08JIigy1UUhy11cIiWjVnNbAV4/qnIc5MfG+PmraVIx2M
l0YcbuPf6Gj+TQFCcN+zUV+HUq28GoGqtUSBnlOLFYgDE9/bNZawIQVXnFe1jZNvp9l6VYpnS6Pk
7AasiqzqtmGqmoma8n9jHjS2snmcNNjxW3XboS06CdJwOm0nvpQLPZKE2+x9GyyWBwQYzNJ1sVN/
NeTFwksJejzX7G1ryofUpFbM74tgmmEZlqJaYo+Hkiuxgna70itjBupA1bVVnchU9pwfm9j/X4Ro
YYqUyyqKkqVXW66sPCfNbSMRYLw3zIPxt7MMwciUURv7mUENXsyd73kXmOSjHR8lgP64fExR+KR4
/HbVwpFBqG4oijjMwDrVlFoT19kClkm5/9uukgCPa4T3UFIEyIlGVYmLCIpJ802jHyfzpjSow+NW
K94zyoUmAt6ksmpnqgIZ0V0H0vbWNY/prQ3GU9BzoopBvhQT8sRJBjvTKuxy0CpUFxLDV93ebT8y
rNbGGyAawTDNUBKRx77fnjUUU6Q1njRrA00yHrOweYWTnEaSU32SPm6uGqAcgDERwuj3ZoowI/nd
PERi176NZy0zECTKJyNI/gSZhDu/VU/yof9EhdvcBq58P5HCNdPHuksNICwGyrq4cTRzdJbuKTO9
WgVdLioQ168M8jg5qFykflasTcOI/fPuEhhv2Qt6m068PNrZaOTDmoQ7qm17LxC6PEvuJBfyNHVq
+3oGz2QVZX9gZ3AcjqpZ3Ej93HpMziMvV5h8UyilcZDRSvHlurqEC4oDDbm2TJZUIgttoGDVak4t
32fUwM2+iqaqMixTY4b49L9t+lZoNq4wzJYF2oH5/4ykkGbJqQt/tBWGKE9nqmWL1e1xKNst2QDG
djq82uZ9vG1etEzPk6UtTpl+zgcsau+Khx7F9V85xrNkwWg0U9OMPEWxx6xeJfVjEj02DRH/7cUB
inIWIdhJPCYyNjOgSSPq1NLRBmzUWVi2fGhraQlZPh2va/QTPzjL43/PpV0mW1HJG9JcPRyOvP7b
ooW7zjBGZzvZYT3oq3dd4r4pngUKAa6UFBGSHkSGS/si64YjY78pSGSIL8V/5ZqNCHcOePXWFKEC
yi6Z4pv5oVRvx+yxyUBNSt09lELC1WMmrWI1GsyRJaFpZn6qDs4U/9LU14VhiPVsY0lUVhgQYzzz
2fXCq1318xwkB/2GXupCHJ/YM5bVhblmKZpz1ykN1h5Nsxj9sjFMIKEf9Nt1g9gN384WL1a0TXvT
WSfDIEAm+tdaaAl6Pkv/ugziG4kMXfNQSd0WYSCjGU6K4vfDycgIEYTjir1jkcmaHDtM4bjNazU9
VmnrmKqnYBHP76nCVb1wWHDIM1TgEHmMq3LYRsyNrRY2jhZEA8P77PgVDxLZuFpbqspa2zAGhNny
9UvvxghGO5/T/GJAAHFVhf112AXhUf0ZPwk7viOEWN9uN9Q/JEkvveLYHNEOcjfc8Jukf6Df/qmP
JsDEsjEZ/VV4j+2G0XRnMPLbbD6yyDadwdSIL7dbuL90YQEpWF4U8pLh+rDvFPTybwf5cRzBI6O4
lT8fkl+Mcb4fpMjO1aKrwdpSaDe7WKJhAdptr/WihwWDhf/LsMLuaaoaNqzqpmmqYoiK3WOg8xgQ
hLfVvYQZEmVwGvNN337lDVG5kKP+1wUWqZVkbcUdOeW3Uf2xH45zTZj/LihdiODx/4WXDZ05F6xB
ZmQz22Hl4NpDEVx35F2MvRAhBBO1NMdaz0uwCuaZ2uWDbr0a4O/Kh0NhEE/LlDYCZsybucm2iQMr
ipc5DnuqBW4XXi9U4YZxcVptNU3YZIG31jg72JgCm25qqsK7H6hcyBDiBmywmsDWANzj61QMHqb4
cwbqSNvhc8/tJ2oCgtJJgIa077R2XvB5jB6LQeq3SY/uVYniZ6akCJAQVZosTROyOmPFGHOxObr+
lDOKvo06PLEYr8eZXcwxLicQWQW624bsqbsxPT5blgf9J/XpumkTWonl+M0qpinW0VugpGUABuqb
MmnDfrKI4JUwa3EXut1mjTQbeBRK1tfSPsyUWRMeKk7CTqqa5FOH9jp7uxvXz719K0VveAWX05W4
GqgDE7DASuponjKEq4n9RWFBkz3rJEMIR8UfLvSzA4l7AuIKz1mTjvSMbzpE+Pi35Nq31h1/JlwP
le79ngkIkFAmMUgydCT0c6GERmf71bIepqT2r4vZv1NV09B4cVE3ZcGB1iquyrIHF2nzZv3ZvfC0
0/pj+rb5+iHxKV6AfYP7LkxsW15LudMK3urbob0pfbDy8Lo2+2Zw/n2hBGilVSXl0MgrkqctDdT2
mG2ECEoF4e7EShJl1mWosBY3dfRgjFRH776ZnXUQbk5m5fqwdDzo4OsgS78M7Rfp4xz0R0xW3VGk
wtSJCY4jd8Pcx7ztJpb8TM8w1tCBZ4m4Pn8Cn2ed+F9xcb+tzRRLy4jAjZdmh784K1r/GXWbD9JJ
PdSfVip73Q+kzvIE57Fn8M4MHdIve24w32wsboPIyu2L2StrCkUpF3rvJrzQbjImC3xBKA5Fd8gs
0cKCYTHXOMXok6IX11P2J1yrzVCoW25g3kXX9Edb7l4qiSq1USIESIjGGqRbPUSYyl0S361UZED8
vtifDNacsRxztMQU+RSOin5nJxbhpdQ3EZuSU1myNnVBRNVjXBBMOV4J/sIxUANQxN9R1WzCicQO
ZcOczFFrcPtgh1AYSdFNvYDUsjSC6+i2n1KesfqdDuXC0KK86IpEzTizS/aywtSiD7wxIL5r0VJh
uNNrfeQ7aos7qrpMfTH+/5eC02FRRt6LUNgf8/olpwZJqd8X8KGJejUzUwt9tr0vR7Fjy1+vHx0l
QAQERW3tIUWYWEfLE+afwmal6gr7IhizNF3RVSaOcNpro+PJFoXAGCvVlVNKzVXuG9n59wXHRzWu
SdiKj5+V660ytH9bre6uFUUy8BOsPssRvF9eWTWa/MFxPU0eJxYpnqOjdlc47bHw18GhBvj43/1j
WPVdnliXi7u5WW0TpaXZ/mRhSsZEW1T8VA9vq3EXD7Fz3RD2iyPqWZwQIqzQz9AqXK96mD1y6ifj
bnP5M1fjUlnjT0DoLEuIFdCd2SF1hElgLVzACQbTE1hb73UsDjiuh/5XWmgVTdPxBmrbiibuu8uq
QZ3kEkmK3BVOvnjJNB3XLlywkv36Ie5erxeCBG9a0iXGjnQUmLRu+tiaz5NtfGkkO0w39VfKCBeS
eIZxATzrhJXvvY2klY0syIc2mCciNtl12wsJglvhtTZBAyDMPS9usNYZvBAUMOw67oUEwaFMpVmG
nn+WRb2Vk9d58NPqcP2DECLE9LRiY7xECqotRQw+btlPYACm8e26kH1zPisiZqVGlKCBZ0QVRC98
9cRvHuYnmYvh3oCvLfulzocLcYL35NmKblcdtypTbwvplk3+dX0IKxaz00xmzaT3sC1sq5rrENTp
fg4SnGKk/JIwMZGqqcgUZiUyEC5P7lTrNouIJy/q6/P/v3CSLjGsuFoXvNVMH5vx3tweZWpGihIh
eHxhTqohKwjgB/U2K+5S+7gshKuT5iX4eo/BQpY0PCzU3ruXk6A5pLfmA+8Fp3ebUBoJft/Zatq3
E7wyqRGsoycAY4xgoO7860a2f51eWLHg/VaxmFVvIDnoE7eYHH6hlmHxKVt9E4W3MmDHjeq2IlQz
+fvvhT1EI7YATx1SVAm869L8Te5WN6FaX/a9x7R1QzNhv+96XwhJ+3lhmK023HosHEV6UabNWdbP
WkpE8vvOc5bD//9CzjTVS6ErsIpUC3v1dqPMbv+wzr/P///i9+e+s8u055UjbXDrFuS1q4GpDQps
dtXQ0UWDC9qwZfFBsKxR4G0b5FTqtrh99lVuP183NEqAgJaFpFltFeMeY/OzrD2tCnHn77vnhQZC
XaLt56TtB0AAf+i20DuOdu7ipk0dTMT5602WedcV2o/ULgQKX57J24DefDygNRwPxnAwwtxVVpd7
jZWFVNZLKihYQp7mGwaewMFifpCx5QEW4amP1gcz4E91VElk1+wulBMA1dSLrFkVwE+MNVXmh3I4
9QMxN0sqJADqWKfJpE+wuRUD7089eNFin7lDF/DVZfRc+D7UXegkQGqdbpLaGiiQ2hgQO/DtVBnS
Ba++5YSj7PiLGH4hUMDWRlpmdCCtpsuikzof5u6gW8SttP+dNIuTcaA3WhdEpLElj7GFx/XM/tI0
n1X7Lu1+hRJZ0b/LEKM3pc2m2spwbonyGrH7FW+NRkq4L6HHD7FbagwYWETXqr1WyA2OQ/XISDIC
DgE/pHIXiggYJI06i9EriSf8j7XlmSfQv4Sy5iyc6haMvrA5ajqIm/CPEi3F0FTQddpi6a0bFq0t
LRmwmkVOMbzluW+N6yFpXKkgWsB2Lzz9LEqwbiNp1Nyy4E2jNIWzjLljILkeMTehVmf+xHHPogSj
y5Upmybt/anunxQ89o17JWQhVsF4GpEA7VvGd2FiNS7FJt3Ksie8C5ofdb129OKrhEziOpjzw7ny
ncRyHGZ/szFuYeKRNn9oyskdij+m7IO2ql4r2fdmT8ijjlAsyUm5hJFYG6ZYfltdzqs5HIw7I9x8
9LMGvxTgo1/PZqphaYrNj/gihmhYKefWyvsS5o9L8wqW+uuntztLhfjzuwDhtjCkqTBlC7fFNITG
g3lqTzw4Hla3aDGQzol66Amn3U92IVO4PcpMb6skA/KtZpBgm8jGAlYtTgSLj8HE0VHLIfc/2YVA
wcEarZBmDDjAl0O0rQA6cleDzf9DWkF9sl2rvxAmuBjWrdldE8Eg2+zTqgZblWF1z8v1z0bIENtH
BmY1ecUQUDR67KzYMgjOfVfvSsLW9T3fOqvChIrWMmM/8ZCgGjMM1VMiZa9FRb2n7F/tFzIEZFfL
NtVZg+PCyKzHy+mR5gzOgsJZ7HYfI5/KLqijE4LNNe8UtebTHGt+6qO/t82vU2L1HuVUjJ/rhdcu
xZz0bcPP7Y3vfcfid/tFHdwFHvVRdaoQM+LX7YHb1A8geHGIAkzgZbLLzQJTadZDfMhPHdgL9SA7
UfuUfqIY4iIDr9WKIRY24qUfG1yXvKES1JPdkS934JzaYDAcfC6xcKn98vvf6yxSPEusEpsN7k7j
EB8V3XLtGOTa+vH6Af4EIs5ihBPEKLUarx2u+75z+tXhe6mSYHDsHIQc6GLwqVY6Si0Bd/XUyree
t33EWNBeHwbwCFPvvbthhXFWSYDZSFE7Q+6Q36667KzSazkwZ07CjponpVQR0LUDz7Scb/hC86J6
ZpE7ShoHabf9ko2f1RFwdWFmYaoGXil4ltiHeTgHvJWA6mEntBFLHPYaK3lS4MZtavRitOofeZu5
2S/NkSrnjyNSS/fxwtNejGovoJWuWLCCcyOjaAW5b/wIC9+PTOSR7hW9Ngce/s99YFWnkardUb8v
YGmKpogaBSo8sIyq2+W906jhdb/cB7azBoL3q7261vmKPAyNXhiI+6fd9H/Yxb2bX1x8DsH9mTag
SGujpax701dXepjDGATfWuN23zjndh5Q6cV+DHRWTPD/eYvnoYlRvFMS2ymyp75/yHqQ4NVOb/5V
lr/U+nGhn4AFS1z2XWsq/JbF6y66zCQ+8j162aG5az+RnAD80r5meAIkYIqgl2c+ugCWfQWEQzp2
COSungf8MBuywEL5rAANRT/aeopitduqyduG3UrllvlyRTZ/EHLEWUO2DWbUK7gkmiLG3qak/9BG
RuvIoBa8bvb7jmXpJjg3dIYJTZzvRQDRp03fDhkCCKy4j5c3nVpPRv2+EHShN92q7RgtYEl/MiJH
bV6u//37B3X++wVg2Lq+28YMGS1LZ8uR8sbV28V0YmNwrwvav+POgriiFwc1a+jt11d06arjxzF2
se7RBR91KxfOdTnUgQn40GSy1JkFUpa6fmTl40xdbtz/fnSYsx4CHJiGtNWyjMAqsb9m1QepCTVU
UwzpNUtfr2vyk4D7LEqAgkHOSiVicJYpyB5LPwtMDVDAS63ZiW9eKg3i7H4SNZ4lCmiwYCthPGF8
7n1tkAbHeYoPJRZadX75kjbOkiPHpGqu+/h6lilAwiBlZjwC1L11XVyWBUp/m0upI9cvGXJbu6N0
3L9AvssTCRuqtIosu0KRXHnmgTGe/+8kt0Ubr3FCAySJeLv3oinbeB6xbFu1BfW0tujSccPDX8sH
IgzbTJ3SHm1nywrsjNVPLB9yx1jToNV+hWxNOYsWc884rZtVU4FNBgZbO/aYJsSdvx+LX0gQ0K+S
4A0sw1k23uSh2cBNT9b94Ggnzk8h/coT54UwAQorJctX0+LjrdIftXZTrQ8pNT++Cx4XIgQ01K1m
m9YC2bpkll9sfXqoCmon5y5+XIgQcLCrdYtFMrRYKyWcMGwZj4Wv2dh0Cyq3icpvd+H9QpqAhkNS
NH1fAg1n14K9JaCRqQI+hFSsfq86zT1mWFJPfbqOXJRUASPLeBqMpoRZGNpfU/7S27kzzB+uy9hH
xwvVBHTMh7qa2cire51jPHTHOVwO5m00YNnX5g8h8yhS590b7EKgAI7/R9p1LccNK8svYhVJMACv
DJsUrJUlS9YLy5E5Z379beqc66UhmjiWn1W1I4CDnsFgpjtWB20swyR2pKG24pZ8L76S2JWk5l1v
AQtDHGT4WuI3lR4ChVMIRWQlhsQIWmTHXhLE5G13J7zQeBTqhdmV8I7AfMyH82A+b3+j7R0Dm/nv
MT81h6SVPXDj5GTXey/lDtUAEoieuOZfeRORf20XkTlcMPIkhNpdBQYe37A67Uut3fujTduHRjkn
uoV6ZZefPUOUqM8v6FtmOaygtZ+r0E9AHaKvG6sZmo8KO85krgHGPesqcHNF+TrlVyPdbe+qwPMJ
Lzve1ErRT3WHWTu7uk7vZ11u3ID23SffVg9iVsb1rGCxwRyI+DIpMtT9YidMUEti6F+AfCFI5QrX
+6ChMQMzAu72ErcBhMgcgPRq3Uetichl+tTytXNT32ml/4/ezwGID/r0ESx6GBvK2pNKe4t4zT8B
IeHFxg1d8VRQYKGcHZcYRFfKK3nwqNXEojFF0UnmIAPtReY05jjJkQ874ZPkH7e/iMgJ+LENkxhe
UpuAW3UPJovnAAQ7aGJhdo262A4NqS4U5wReILTJ4UejNkmNVaGIWeJqWiBwMXdmkJOgVACQT9xs
L3qTF0DWa8azuKZIIfFCOYNTZORHJV2lFITq1JKz9zwpX47U6xFfmAmVtNfSDiuTOpCrTnZemU4v
4vQRnKLX7V0YGUH94KsUl+AOJJpqfEy01M50AfyKNmz+JxZGShalcZvjAtnUgSsPDqvw/JqcwvLf
ck3yysW7MDSlk4dX3nFu2iW72PVPzE6f50J9BjfIRBRP22ka4R+VNaOqpbRCQQ5UEo7Jjkr2Sck/
+P1TDKoFwdGaA9RGJOEVyKlZ0iRoegxQI4vWQ2seHylcUuGqp1qRSz5v2xN9MQ4rvCHHDHWDm3hn
PlZD7IzqrSbdZJOweUcASvyrMu2CrsKQM3oSz3nvEFBoIzjumN1rrnIGt74T7kSXyT/cSEwQWCkY
ksDzx+/uKBkgAOsnpNf/KZ9BIbWxvk3oF5plfTWB768fsIsxLkxpRaRp/jDXNLpoD053Jyi/SaHg
bX59Fy9GuDCVgAYjR7wH14dKPkgm6p1lJ8ilRSa4zDYDSQytEzSPhgxFeyPYKUxE8LHudJdVcE5X
Nmlj+PN3yWT9VpLCXUjLM0kG3PNLAbaurgb3e02RTXQF8gX7sdPNIddatNrWUI2Tvo2imt/8v745
rybFY7usUVnhmSVD0zO0ieG8Zt7NxA6jdDTr51zC/Uq/0fy9NJm77RO76mcXg3zJAjpkSTrNQUkh
P3LJt5jeWZkvahldD7dU0RXk0AoFB+TvZ0crFKbFIb6Rdp52iqNfTVdGb82EFSCctKtznFlCSpbV
vVzY5FwvBz9oEXa1YWvdY6MEVqPfJZG+N4pbkj9VxLgOYXV7N1f9Y2GSc8UUa6+kOe+rJ//Uj9Uh
CkVkiqvR45cJiIP9vpO0azQQ7eLM9lqHZnIwMYfXnfmNVLElJ6K559WjtTDGZUlRHxU1pt5xy2oa
q1c/RY2tEVyB/tE/AK6/r6qKQ2Qr0PqDZnr3LKO975X30Ia88UznOzdoi+B81fEXS+PuWJOkp7EZ
A2Db8NgOdpTdqeSw7Q2iTzV7yyKtCOo2SFg1pxVViB7CGy34VKK+JN8JX67Xv5PGNMqYDkUJLjRN
YdHnpChwT6UJKBaTwi5MEAdU030b4PbxnmVdjM3/zGJZaZ+qXTgVhg0eLAfcxEZ+kwZnoKLboQll
29b6hZRSAswwGBoOuM8U0ZblLJqf5P/7ZpXayVfNyl5ZJaL99Hnb3vpGXsxxn0yBiJOZqSgrhFlg
yeG30L8v6yMb3lWHWSyL+2Ao1Y7DMAeSrs+uxjG4Qr3WbrxYxEo4n5s38WRhh/tWntSYmNwA7qrA
XRWX687Svk/n/7D8Tu9iklxY41A+NiM/70tELzJEB0XW3DCMUGpPBVmt6CNxwA6FXxJWmHkCF+vN
GO/V4oV2T3IhKmGJzHBgTvop6WJ0vTsaZg9k6Z6an8Lys/4ebUblsmk8VSVcrk3HHJs2qmc2XZu1
CFzXke6XT/O0PzoGt6Skgk8H+pd+9O1SjtG6I/A0kREOwA15bGk7R4oQTGStF9tGfVak4z+dTp6F
spJLZuahoeMt51pJHuT4q1Q/BtGnbSuz+2ycGY3DgKI3Q2+iOiQSlW/lGCY26L5tf76rqSC/jD83
tO3+Eeb42UojSoNmiuEEUYv2LeM0iyuUkkXOPlgvX0Vhq/fB+MUtOGgIMTmqDlOHnlkooijtVU7u
FeUgl89N8bi9oevUuQsX53Ah6EO1DEP0AHc7elJfXxst+XOHcrriygfpITj5znuknJbHigMJX5PL
zMvBbB5q+c3IwNvSERe5zP322gQgwTfwG62kTnKM+40KNmj1USWu1hxKkZX1vPLXt+Jb+NEHkPVa
hhrc6N+o/iH0BAdr9feZQkFmD+58g6+mgzGhqz3o/Nks62w1iqDuJ8DsNQuv8iGUGho1efJRr+n8
bKh7jODHL13/vTGftr/DaqKgyrqOXyf4fZ511JiiIfGGDNIToC0YnPLknxqr3Q326PQfxe3La3iH
3ZJlzFqpusaD6igXgZTOiYJGbxXzZYC0aYLr0/ai5gjzGxKBBlwFPusMj7xYHAeq/agFqa/Q7rXb
TTk0h/gYHORDKchT32pNcXa4JKspKkJxOUPFFVoaqq09TrsJL64QbL3yr6MvqCXiCf2AFrjt5b29
FXJ2OaT1sjFvy4p1trzXn0s3A/FRvZ8iO7S9j+Wxuw1eakGYelvE4UzO33WRvPY9y9V6wlKD48zx
F+2KrwH4QAFFxq7Yl4W7vcQ3bsKZ40DWn6k7UDtndlnuPPpTw7toIMq63sqPckY4eCUg9m1oTKmd
HCHqZk1XOnRJiIt3f4GjvDnEnCEOU9UUV9q08yjG5PrvoRp8oqVwoHX26S2f57KuJAEDfkzN2Sfw
5uYflINxnM5zxdKNXN/JBQ4hWBLf6emXJGiLRu9Ae7GDwpFlFqLmdoEL8DUjqTehBsXgAlFvmc0P
NbP65ue2l70JQr9/F77F02B5gnthTW19HKzM23l9dKhip1AUASCJTqzBIUUCyZiAtUCkucNlZv/s
X/xTbEOoAkI4Fd6uhT2S62vDxVaXDbxH8qFJqisIs/Z41dKUU1Gdojaw+uoDEZVC/wAMFzsc1tKi
SDF+A5LP2OogLR7Y08FzQjs9UmgJCbtb3jwsv36xizVuH5s29tqkkzr0X5FdeNXexPsysvrdeK0e
PBGl87qPX4xxMDtF5tBnCTywUK81L7DS+uO2/60aMFAPNWUURt/oFAS9PHQY82I2wV0ZHJmJKjDw
dlh33q+FBQ55Gp2AcivOGfYLk+1oXVVM69tgB4fopIv09VYPrEkZpDlNhuYqDk7BB6JoTIl6mxVn
TXvKvS+tcDhkFeUWNrj1RH7RK2Y3QfNwou2hbL3JKkzvhwYKc6tJa3ass8q38MoxuZgDfGLmyCwJ
YmXHrmeG4FCL1sshbqYZetjXjNpSmT10RuNKsXFP+nD3DiehKkGjGtgA39DHyD6UdgMNSgGK4Vvl
+KSK+ptXvXBhYEaSRWhvijhNsoYy2yi+aTomEP56ln92woUBzjGmjLZmORFmT+nnpnpgRmRrojx5
Fe4WNjjHGKaaGRkreltN7+oQSaX6kA2HFonz9tcQ2eE+eimBnmJU4YCsChyi2az9HiGHVUQvkKvO
dVkPf3PBy4ysSS017VGhH6sqtqEtehsT7z0+vDDDFarHpEepKVUYKsaID+quoLdJI3Dg+fO+yUwW
NrgI4RvqVKgtHDhTBzTo3xXxi9KPlukj/kUiDuX1eLSwxkUIxR8TlVZYUf6T7lW3CCzdt6QvWYLK
p3yYNEeU3Ak8gqeR6SqlywIv8ewigt6GTneKVFlNEttDOrnbzreeRiwWN3vN4qhGoDhrwx5eTl86
xz/U+/ARzwodmMsrC8OmR8+eBBFE5Ifz6hcWAwXskxjm7qEId53l0KFoDubfC129AgTShPntTnvD
wtGEUWiOFQ4VyNSszCgsvxTt3Po6LiY4JzTVGFd1E+nQTHWpOKWda1b4g72OFWJW8lzs2ysiqlb/
wRkvVjlnlJWmy/Q28mzjpnXDA/iJ3VcBy/+Jpnwdxy/GuHSF0ZGOgSfjNtp/iac7vRCc43VHv/w+
53zQqCoGKdOYXeX0BxLzyQrTD36k2X4pQnPR1+K8TpPG3kQrDrxOHixqBphGPweiET/h1+HjEhpl
GuInsIImj7kTYm5mmjDbDGHqnYgnUPR1uAA1jpIOXULkenkDFZJO2RmtqINJZIKLTSzyTDKWBbXB
57sbwuQ2p7HgHAlM8P3rShgYht/hGFX5hw485UX6dRviBF+en5pmXRPnpPSZLY23mfLYgp/CO2yb
mHf6bTz65ceMg4KgGEIfHTfIuk1S23pb74wuAplMrVlyOdoDK60gMAV5w9ta7u8YxzgoIDVG8bQ6
61FAMX005jfgdJbcFuLD96Zu1ccKDKHtE/u+vdbVMzu/baom9IveUCCAdMOgbECOGqB73vCMM2qM
oAfEXU3K3uMaC1PcmQVXZILOohB5KrqvK+mpKu631/K2VDlv4cICd17TIS5NKcFVU7qqXbIzD9Eu
3nvfS0feZW6FEdD9tsFVZ1/Y444sZVLQMA9HVsvvAv2kiYKS6OPw57XTVYOU2DHCHiVIBWn9jRbh
Cbrqne2FrB6qy0L4U9sQM4EgXsrsDCOSpHKgwWqX3e7fjHCpZBiGWhNFPnKTqbXC9nNKvxUiVWjB
F+GPrpeZ7YRiNa4qfrOPp8zW9UGADqvZ6mKvuHOq6bkXpiTGpd987Jkr0cyKQsUyM7cJRd20ouXM
f18kV6MBAYtci0D+hDnmKMvtQVQAEFmYPWNhoZdGong+VtMnbpJf+aIW0FUsXewWd+hR0yzTGLV+
uxkNNTnVEOzudykt1MI2fV/P3RYtyl/9NEoOeRvFnfP3PkdUvIrI6JAyFL6sZk4TaRWqYJJmJC99
nRxZY9wkmWT9mxnuO8VKkLeejBS/zj6Z+j1T8MYpUplbzUaWa+E+VQBKtWLUQAobHJvruVSj35Kb
8IguTegYCBsp1rBnaY37cKNnBGrQxZ7t1/ekPkSlgRwLVRWRvteaAy7tcJitmpJB6kmfMfReBUGc
KJivBoWlAQ6kUYL2knbMPQSF1m2OBNXH4OuATo35iXT6LCJJX72CLe1xoC2XUjeZCnxhPDdO+0my
IC7noLRxO9jZLfSgD6KGq/XMYXHGuC0sEi3qTB9horehBjDf+lJIpGWH/Bu7mVmGvMZijv79711+
EWsZt61yQSEhNT/AhO1jpmKAJrICQ9BGKwpL3FZ2ajhFSoRirk6Pkv6Sh/dD+G17GavucVmHyrf9
jSB36fQROUNw3br5reLkvk3vcDm3qVV+LwZLRPOy5vBLg1wYNPM4K0iOt57G+JrEvqW8JyvB+A10
BFA2ngWIf4d0lkXBqKcFSjaZS7SbWFSUXvdwmeExGMR62pvx2IQOUZ3EyBYqR/Hd9BOUdcD6pN6x
2qrcMkXxWEwcso5+F6N8ijIlLIqlGCqe3Q4chU54Tu3Jt8geNI97eq+KXoiF9rhdnHkDWC7DL5pd
+/M/Z4rc9rvoHsUAIR3emqODp/D/d5RPW2q/B92UicMkkfup/95X58p0BY4+31r4W83SBpe3JFHb
pzL5b4Fjegjd7iB/jI/SvrtJ9oOoN2rNy5fW5r8v8ooYC8K4G3wkzNwCqauq/DVpAJJ9AiVvvOIT
vCXwz3+MUvBE6KFnR0Fm0faoJx+3d2x1CQsD3DWwNPI8a7XUswdiWKxsLKGe23qMvSyB+yRGmUdN
UgXQt05b/Rxl3dd+iNlXKSiflXH8e2691x37lQzxBBs9Mvy6wSi9Pe4NKNXWSCDYl/+QExT7WvQ8
u759F2vcAZIGSsdcBq95IHVuHeanshyc7S+0fkgv6Z3JfaKsLWVT6gfI/B218TXySa5+g+vRiMaK
6lHEXrSW+i9CO98KM1a+QYNB9mxd+STJo0UG32kyV9P3oIQVpJSi7Zv/vjhATZtrdZNjaYFsfKRq
sgPjmQASRO7HmRgjdVD6bPJsPABagxlYFe4BZXOuRaUtkaEZ/hZrqTTEcbVHlbOaAnuoz2HBnEa5
iUvBiV2PTIsjyyWtUcEmqnbwOSmwpNIpjsTxT9HX/Ft6PVWWtMc4rCMqSK1mEEsg4tIvo5Tx1GNg
daXrf5kjBbuXaqt8To9zYs6+D58FXr8aLRar5FKvbqpA75gjZTZe5FPyfe4nkuzoCTRx/S5/NWrc
e/W7/PGCVVwuFqaJpLYq4DZQbivlzBoB7YFgUTw4lbRsOzk3QFLZ3rP2Z5aAF5aKXqAFjmhymKTK
QU4SBanRNNwWxYfGK1HnciXRnUNwdvlhI73w20hDDdEetHuF3Oi5LfCAGdfexPIL7vHDRaT3gAg+
7hhKi+nu6K4FoRaSfNNWdxCxcURdFevb9gvKCbdtaY4BUame8HAPVghd3WUYWO7oUxSJiF7WneBi
iMPzLqiUpGtxV0PWaaHuOso/5OhRsHkiI1zUZXpAIQ+LzSvd0ZY/JU70Id5reCJjN/MzGbgiHFkU
DEU2Oag1prHAJOyI0EshDy+7TBrdIt9vr0xkZP77AmYLjKeMmQlcqFXNGvvCyssHEv7t/OTvSQTh
ILaNphSBHb4tww/UA2alUvNhex2C40M4QPWauJjyDh+oAZ61Rzp9/bff5/AzT8cm7Jv50c0IjFOG
y59LhlF0gxB9DQ4wZTWuNU8lkBAqblpyhgiOBf2q7ZUIbPAjDnlfeCgPIqNTtWddP2qg+837T9s2
REkW35EbxFDH0hS4VfXc/pwJ/btDD2oHZ0RRvdj/ay1N4zAglqe0zyOKGI5L+PiVaoexFtQVhEvi
ICDLFdwmB3ybxsmOihO70B6+Aiv4q66HqCIk+kjc2W+TKvVLDScG86CWbNiQfLHbRrAkwZnh5xzG
BCxLZTdnwvWzH54mITufcM+4g68OSRzoQYtKMaR0JTBJQHUyRJlkJu6Jbv6aOOp3mNE4DIAqudKT
GBigoufIfO4k3SpTAc78IXP7FW40Dgj0XvMVg6GiSm+mXXkLbVjbdFWMnut4a2POu9qyF/cHfqah
GcOKjU3NbOVDdKe501NzqHdFZZl71QlO5tG4lQRduALf47uEajTYq+2EJ3lixFbdPyTK56o/CgBC
ZIRLD7KESSqbHbw/G/sUfe6ZMx0oSNURVecxfvlANGcQOLzIKAcTRjr0TZ2hPq3KR1IH1jDYaiuA
PpENDiYKPWs0yNYDispjGbtl9sHTBAguOlZ8dxCti0nT6g4p6QeptTwwpqQ3plu39jydC+4vd/tj
CXBCn5e8yBHkkaBkMquNDXF2F9Tjg5nWAhOiXeOAIpdkOQ093BTU/hiYD2CrqEV92SITHDpoedsX
uQa0Q1ffLjcVq5/Ii0cjkWfPH3gjz9Y5gCigENpp89sB8UFm0+9zu7Oq1Eos+RnsFJCXEd2URQvj
koY2llhBJaQmbZnbUz+5shxZivZvZ4fvzS8w8dQXc0Rn5kFRDzEIuP2/JXT4Hb/56lyWtbpUQWjK
7sLHUTprnrPtx4KN4jvzp7RMwiYo8PtRGVtJBcYBlgFs4l6AoKIgYc7/yeLEgGxej7twREeLI9se
yMt3wwFT5y/B/cxc7n8Q8WjNvrvhcyZ3fFSaGqo6A5s3xTsTZQtdfiRJv0u6L5WIRESwi3xHNqFD
6o+sRWui+l0tbUl9EVYdBYBjckcoLEJ9ylQEcko/ht4Bom3bjiACUJM7MiGrlDHT54fKEZLB80uE
v09+0sBi+8z1dyLZU5E9Xve0zto8MCkuw+QDPYPEfGd8hlS1VX0BQe5OVHEUfCBefgxcAfEQejqK
3MqPErNVaWj5wjEnwSeiXCiFOi3arw18IrAyTt+CB8w62cOVeWva0N1m++BKOr6nJ3aRCVEusqp+
X0dJDZMDCJJ1OAWpWrvvmDWKuH9Fi5v/vji+kPKACDJB2tqNV+bwomR/y3D6O9DxGjJKofuFrNVI
fuRzMoAt8VtaHP7NxSkHCUFZaV0wTWjebS1cWMGpRnxLv+l+Km6881yRHtR8JDcQiHLRNZ2YnNYa
glAQvfjNLix0C6SWIbnvq5vRD5x/XB2HEKPiaVMbwhc0sNDP89nq9/GDsh/czO0PnkjRSOQPHFwM
FYG6WobAEXpPQXSuVQEeCU4s/05JqyZpcxm/zyoHREZybJvKx+0dWzWBka3XgV9Im3HfZ1RK0va6
xOxRulaHQxQ9hSI+pvVK+sIG91GadlKZrPVopUNqvYvvg/9qkdTfWqe9/p/aGGYvfuN2C5Pclykl
T0EHMUwGx2k3OCDi+aE8Bc0VPdZO70g/EzdXXZLvRNXN7e18Q/yTd+gahNYv2ifCY2numkSxQ0xs
/8s3g+bq7zCEwvMYR3PFtoTyYlL5R51hOaIObNFSOCTP0C84aTLAqPEd7FzQ3OfVu/KhX59Jlzno
VtSWNWWPzzQ3ypefZjlhciu99M58afY/Crtb5t/7s1voPHNqGAOJjBRrMm6yo3Fq99XXCvqy+l5C
GzaJLFH+tQoQi/XNe7wIGB6mVvvcB/o1g3Ktl+MDk0Wc7SITHJ6nTR6V9QRBri7z9oP+xZ/Ie9Lv
xSI4iGhaPe7xLtrbXfM8sDudCqLeas8RWRjg8EGrUKFPDRioHO+cPKAByB5/5Lbn6G7raIGTO+GH
4HH7DG0DhC5zAKGAFhvUT7hTaHVoq0FkjYpky/0PlQl8XHCMeN7UKEgGlFbRAM5S9ZhN5iHHNTMJ
5eP2egRu8DqbufC0AV3ZARr9mU3r6yo6p9ph+/cF+/WayS5+v9Iw8jZGaC9o/BozHyCZDeguyfYj
c7YNzR/77RElTFVnTY03LFngr23MvEFA8uQHvb8azWvjGCQ/BnbbY6p429b6pl1scWen9X1fGw1U
F4rp1gweTBE/5Hp+Ty4GuKNTdU2jazXuE/KLdi6ODHKoErpX7VnOGhcywdatu9rFGneO6iyI0UGM
Al0Wvqi6M5L7gQlCzyoLBVmsiDs3YdDSNEG9DJVbTLyhOsfKfdXcYkbaBT/WSc4dqXHke+m7Llic
4Fvxb7pqnuRe1gK6B/OmygKbCGcKBNvHP+i2aRGo8QALQXunPVDPqUTteuv3/8vu8T0mtVKFJQ3g
cNExPIRuEFjkdjrXzqt88gEt5kxwbEVr4gJsh7cCzCiiZVoJIzumg8XyT5OIHGv+5htH1pw/3QIb
Uq+KpnF+xqv6py67SX1rordjdzXpVy07VIboZVe4jfOqFwZJK0V5HCGsos9EPQd3xQ4UIVfertNf
L+qSY7znoXLx3TigGHV/QOMYMq64wbt4vUvkL2Yw/Bsa8QWU2qhT0uYAC8Vo92HdPYZjKQq1c2q4
9ak4iPDCiZZEBbpC6HyeWJ0O1VWvWONufjR4V314sWscVtRgVfZ0DbvmZz/jAvShIjCaU9CN1fDl
k7jUOnQOa7h/zTqAKTihJVu5NT7IO6QMwvqJAIH4+klu4BWWesCHYqruJTO8HoKn7XgkOK188WQ0
C5m2cQkEGsFXdB69UyOqpYpMcIAQ+J0XSxHazjofXXS18hIo+SeqRiJ1hPl3tj4NhwmmP3lJyrr+
tXPdfJ77ioKdD44vawJFTHYjuni9EnJvGeQwYSRDMSn5fERTd9aEDE/d18aqv1FLAT/IcJL2IFt3
qCt6FfvD7fZX1OULKikaU83Cw0obpwfrReKM0EvCWxz9oNiIhkelcVLR69+cN2wtlssrGjRqT1mB
xbYhjrJi2EXYuErxaci+JJLAKUW2OMiooXRSTCE8pqCJhRceJy9A53eoSQMFGfffDgCHGN4QjZGh
4IhpyY+0wJPCrZIIbjOinIwvqhhd5Wf13HgZHJPjfOME26ZTXnvW/6IKvZ42/3IOfsIUrfWlrmTz
E1n/EdRCx7I9gnpue9NWqaUWORnf8R1TjwaSDMqL8TS3VKR7cKqh1trszeO2pflTb7gdP1bqKZMS
xz6iR0a/hNU3EJNbMqmtwb8xvCuPCDBE4Hi8Nq9SG15LFFQqk+ilKm98/6TrmVVNLxH7ub0uASgy
Dju0BtSeIRtQFpiOsnnNomMrohkWBA/GZRBSlsVgxUPKokaqNWa+3eWC2C6ywGGCqmWBHhNgwjTE
du3ldimS3hVZ4JAgZoHMuvkxlo1ocPC7h6Z432TBJWdgHAJk0xRAxgcHBgyBeCSNnPAGzfL7+ek/
OnW9IOUSgAGYAuHxi0wSQtyNqWm41iqVO+3Cw3RAJ4qmQk0nus93/UEWJJJCg1ztbmjzsEs1HKGZ
m2tWnwucCIJp5/rYgBRC1C4kNDdnUIv1lVURR3oFp6hd42TYoSvZ6nfQgLkVwEEkAL3tH4yv5qWD
FBVGA2N+81XWv7JIUEoR5P3I7H5fjalXnmz6DbPbE913RwXJq/GQHUC3Mhf4ob6kCzLMbWBAce53
g1KqD0ZUIcGElMvdMOIjKbXbaaXADUVmOHCgk6SiwoZLdSBDZjquXUnzwfcjov9dJei6BAomcxBR
BVqfDAMOlz9gapo6CflQyD+n2ikMycqzm0HtLD/aqfLjNr7+wQ1NolON6MobgnCW4NPlPnofguN8
6/BPHVg/zb0/V3khZLltbT1uXIxxXkInBaNWE+5RtPHuCwNzi9WJID9i9LnQJWfb2LrPX4xxHlIq
JBhyEyujaB0I2FMt0k1d942LAd43alUf5Hl2Nomup+KpNUErJGjh+MO5utjg/MKQ+mpUdfgFul/k
1xwicLQ7GcwRgN3kRO8VQSLxh6T5YpELJakqE82bE9i02mWQ7vNdEPEM5+mcfYruwfRhJ3v/aftL
CVfJhZZR7WqWFGgG7U3cfc1d5HjHIQVdU3wt7dHqfhROcwicg2+phUxIFSUF3u/80WpexZXzPX2A
zfh6Ts+KG88Vlcn+cMZ/7SzfYcsqAn5JGYlGiMfcE0H3nHpndmiwnbWxReOh66V79P0RGZRxJtj/
fwfIapgMTa7gnd6PPLBV8EaXduCYlY2OcekxfYiQVfs7zPMKvuUct95kohe7fDUwgRZ3rnsIo6Wr
nRT0GPhubLff1F2+Yw4TZFbzEdsyxsXsOprkjtTIr0PWaq5PtMRhUvWYjkFpR039fXttqwd+sbR5
6YuQPfhyGvjzE3aL9+QG8mpoLc5EZBAiI1wZgHYxur1jfDezfCaFU9GPQsbCVedfrGP++2IdqTKa
EGuFI0bFh4jdSpqzvU/rQUVXFBnxRNbQefu7gb6qlZxI8AFprmVpUIajDrmpn2XI0YVoZdg2t7pj
C2scDhONTMPkAyMbjIj607NKvpfVx3+zweGw0gdxGtUzOWLzqISO5j/m76LuRQz+tWsc8sboCSyD
QAINrSWjH2wHNvnP3sfemcsykiPqQVx1goU1Dh8mva+yocGVIRuusuHDIB22d2wd1C8G+Oe1YhyL
sJLqmaanuJ5vv4MF+XqHnEc8G0qOJ0gI1wPXwh6HBUXQkCCu4QYssIrn7Pgft4NMka2/zI4399Bs
L1Gwha/HYHGONM9X6nYeeGz8K1o8xCJWFeEWclhQj5Op1vOt3rihL94+fe16kx4bd3D/F0Hs1fRM
x6A1xaklbzjgwQ6vGaXWgDwzObXjc2XsxsLtArev9u/ZuIshDoDoyKK+q/GsrIfumF3707ft3//D
xl0McADkMxaVMkbh8W6dl5BDUg7MLdx+V3ySnWYvdr51T7jY4yCI6YlR9gPeeJVSb3wrNAoZhByk
kkUM0iJDHA6RiKgQqITL5WiEx1QbE80z/eEYXZbCoVAWlGnIZieYktd3iGRH75TUKvDgPzqZO9yI
5cNXo/jC7zgoqpOepkGJOm0EHt+2ka2OPBTxp84Tteco8y+9yRculvhnCVA5R3qbvna1QG7byfd9
56YdmNis+GTcdak1q1bOUNFEd7XiprkjKjOsB6tf2/vmqUJuSN3ECCRyui+0w9A8SkK5ONEquTwl
yAco9KJ5zE77yTIw8mQ85/rHXlctVXWo9gw/FZw3gVvyjZ7SENBWmieylY+dM3eJlLYHppiv3aka
8fCX75I9Ic62UdFOzv/TAn3b3BzaZn7b9JovZr8LwuNYn7dNiJbFwYgeyYEXhwzDUCTe+b60DypV
sIr1PH3hkhx0FGU6jVWJLpTelu3wEDkRtcL9hMfneV5oPCify6dedMrnQ7x1DjgY0cyoz7sGC1PY
TdnEFu3PmYeLSXaPxs+hqwX+IfpUHKbQjPaTBK4V21NPsXEthxB23m1/qvWcEzQhSJ90hVG+bSih
VST3FJPl0DZ6blCBSm3jQfWd9JjhAhn8tazz3BB8McdnN9HU+zSV5+aulllRZVqB6L646nwLC1w+
EwfTGBe6yeykI6fAg1ZcJpL+FJnggAIBX/HQ9oCO8+5WQ1t7IPoo8//4xs8Wa+ASmMErSkkZ596n
G+Okw7mp00B8LrlHSVWQb64GkYWpea0LONAnrYzLClfBysAsjfpFJt9jyCmInj7WU4uFHQ4T6JRp
mlR0yJtzKB2Q0HolZnDHDxrk1x165e8kwS6ufyWNapgI0anCdx8YhEj+VGJluXGl56eRuNtHZ+10
QrZIN3QTZwfk8r/vnI/3Cear+EhDcE+j2yH/ztSP2ybWPs7SBAcApMsLP5sHFDNM8Iz9g5ndxe2T
LOxaFS2FyySKqqw7TwJNdeH4t9kx8ixp/j6Y/C+hdmfrieXbxV4/bq9u7QNpxJRlxTAN8qYWLZtq
kjYzGXwS3Hbq2VRE1fW1msrSwLy9C9/GkzK6fZHU2tk1ymOHHJQ+07762SMfGw+VaFJkbROR6UMu
khKmGHyK0vbyVKkBNF2I8a2TYytPXyaRSNzali1tcMjjhb1ZlgZs+PJRy6/1QPBJVtPYpQEOeXw5
TvNKhoF5jhlNpF6My5PhGDNH+r36leV26FBBmFtbFKMEKbiugDONVyYnYcz0XO3A+eZrVln2Fn0P
jeLSAneOapMUvTSBx7eZmpfaY44EetJtZ17duaUN7gwFpAF978xcV4NqCdrWh758MTGnSjCnkRqn
UHG3Da6528Ier0VeF0acSkpD0TfY7vJMOSnGcJwKJjCzBkGMGqZuakxWTX6Cp5NUcxg9VFeofJb8
vSLnoB5xiEhjcd4dPuItzXBHFZ8nDIhhzgR2FdS4QKKwk/ZQOBfcoNc37bIaDrOZ/n+kXVeP3Diz
/UUCRCq/KnWaHG2/CE6rnLN+/T2c3c+t4cjNu94FjH0YQNVFFovFCudIJC9DxlmFaQmpeSWTBkw+
QZlfJISzNrkKJ9UMoEs6lHZaPsmWH1R/Qp+yXjDO3LqhTAdtgSZtcuxiD9zMdohp2D+xsV/LxXeW
aGiTma1qQC9s5nfjz7w7LImgfrx9+M8iuHAtHky1GdjGy9YjSWubzj8u67AZeaxWim8mKebAQJah
HnAwUyBYZi4Ilna9nx5Un+4zhwoU+o0jOGvEuVBMNxVmZkKj/K84d/VjfkQtyJUPo9+Wdv4ku//Z
rPnGkgyHx1R6+J5p9jXyPBVekP43o+Y7StoIHCRhq5uoiwQTujH2hWhqQnBs+IaShJKpbCrskxF/
KQgw1unnXBdoIbI27vzPfaPIRY1T0zD0a5C2JLMgnhZJ4A7/QMNpMDvs/tw8k/4qEMVqolXizn1L
+imbJGigxc/56IGGPQx8wYnZipvOJ8bke0ikMRtyM2EgrBjqZvOurGnFcMpD6c97EZbJ5gt0LY3z
AJlWZfFQwrLUneJriNKUm76ygdGEMK24Dkv3P2rHxVBAbgajF7uo1TdWEbKXnADegIEixq5oguGy
OZh8B4mWg1ZAq5kzYDTLX9Xk6bI2l83B5BtIMHCa0IQpU8/zDkNBO22ZHE0WzZGLxLC/ryJpVYmH
YMbT3RlL08f52bfmeJLU5vNlbdjh+H0UYMpcFLC0FQgX8J+TAEpNDm9rVApjJQKpzd1s3sTLw2Vx
os3hvEFN2m7OUizeaIweAgM3mWPvsgjB7WPKnD/IQW2k5g2se/KHqwlIkodlD67t1l2c8jMq5sIQ
RyiR8xBFgVR62CFiQ0FnPLLO4chXP9fuckxuFEzhi3ooL0eIJp/S6UA1WYwjNMxyZ5p+SM2VVl3p
IrQZkVr8PJjeGXnZjlALY3suuZJ/Bm7qsDnH0NG/ITMmcBMCi+eLVPJkzjWl7KZQrgztutUeslFw
dkWe703l1akiZSjlidEPaCJiVarwWOwXJ7CpHXmFI+qwFinEDsNK2GCSKEgWCKPSHc3Q+Fze5I1o
kEVkC5yfSPIQckoI0dGFnN03GNeqA4oRPkGDD7PhC47ibahrpUxIlNwKl8x0aAyQxxiZ18rsrxK1
nN1e+7GUlptmKGqPooy9wGPwT9WsQU42nBCjDPFV2nyVQKt62V+IdolzF2aE8Tq9g6NNAWaRVHaV
/dRFrHWbHTWrG/et3LNavURFiyipoQWG3rw37t59cZp9xYuOoikGgT78K3XSkE4A4j/up9awe0kH
k46fW4JrQ7ArPKZ7JRN02RYDfCwQe2pqT+BWvrwt7Ca4YG+Uixk6Q6qmoAS+ehpJQNrvfTWtPW3p
UmeQ5/0SmINAoMg3UO4V0WiFUoCgE/4HbEeMXStOd6aL6iUagmTxKJDg4FLOO9SVHhTqDHfX99RZ
wAKiyfDne5ofLi/k2168X0ld0yz0VcmWRajMl7xInOpZpJY4sLG9uAXggjQvs/NDrtrtjg1IZzbe
yhRAo1pi6wu6zCxX9y7/iI/Kvv8NnLK90ZXRgL4HJ8jdQL3rkSGMpB8FEVWdP3opXdNlhVDd0jGa
r3B7aKThBKI36Cof4z05qQfWs5YcRTA4Gy/O93I4fVSrKKZi6BUGxDW5AVAAhn01uy165CavsbNj
8qw9XV7Cj+f6vUj295ULQUKNLkVLqdPMN+pwkPJTNAvmWkQi2C6uREhmD2peMimOqQOc7ygjN937
l7VgC8Mb43qDuABQJbRWtaxunRREl3X1lC0CHTailvfrxPlzvGOVtKywToxyS3cSX74r9ow9g6Ff
J073rz0hE4d/1FIQJ/NAGpNOiyIhrQJC0lej+DH2gnt3o+z6XgDnCJdJhj1HBYjf7DqzZy/CeBjG
cwBy0bvJA3UrZz4Jh87ZOfm4TWetuHPURB21aAytBj/YmUCExIwT456sFvC3YPbuD2Kl91pyByrX
jbwu1UYBmdhhjo6JKtuk+vdX/Xsh3BEaarOsSAohqfUqR/sYbx1DKGTbws9Lxx2irlcBSJJhv4b8
urFOXSnqTRdaBHeGwGQw12aKzenc2nAbUAiFz9KL8SV7iZ9KF+8b3GDiMReRSXDnqp/iAuzUo+Jo
t8RP9+m9WjjyY+ex6Lm61g07f73sKjYu5PfbxZz9yh11/ZTPbfhmhJOLXmtfQvGSDZ7ISCKK8DsF
28a/qbQm19oixs1h0KvKuE+EY9PsnF44UvxrqpRKjcwxnCu57f+mhsCcsbLDLjqzkINp25P/MsK3
pV0tnTlNJQYpYOkJoXeACzgpdX0r5YsgZtoWY1lgTyfUADbt+x0C+IYm6QPEtNVdkv8wdDvLHwRW
sBU66Ahd/pHBt2lrrWaQJcV5Yvg+zJ8HlU16vwP94OPs9wdqsy5XWwG8ON0LZG/v2Vk2lyirJjlN
hl6mjrRffNbnCnyXg7aTkbiyMAd8WZpgMXlgBwvDE7Omw0AMEtq96dLhnuCSvCxkO3JBrdSQTdzD
H0rAwMG0AqBTtqzrXbPDfb8zD8pNpyPQ/fuKDIkjpIrb3EOqGADhkZFj4gcKOnDKRDUtFKRkFJ91
s6EbEI3J4AWTngePMFoKRJ1PwhGRzf1byWV/Xx0Di04hDbMEPgsdEKzbawGFKfKceHghoBcVv0Va
cpfm0pm0oHqFS/O7YRySp78ZetW78XP/3bofAc75hzTK7JwbxECFg2D8kDuEdWpEWVbUCuuPzpRD
oviXTebjS+zd93nP2Ov50oYpvi83Zb5vy8Wy4yBqrzUpuQby/ueStJN7WeTmUTirxPtKNLDFoTlj
JTvjGQ1nVf5jikRxokgGZxvJYC5ZFLMQvnMogCZZ0t0nADWwB8dUMLSEa80JhaDbIrGckaQ1aaik
YDU182sXPJX0p1Y/X1697RB4tXxcMBV0UpaRBm65+xQ/UCf34iOoldI3XO/u2roTdehvG/4vC3wL
WFbHLDDGhOgE8syycYj8oISqo+c+oY+XFROtHfsdKzmjRuqYJJDTA44xP9DZl6vdZRHbQcdq7bjg
auiKAei2kMGyANRJkSNE69xbJUZy/wC89f3Z4oKqaUiaKG3gjdVdh0He9tl0karWdpikOGqjvQge
K0LtOF9h9BXNpfhv749Bq8yXQARp3DNMdIyV/+vS3zvl+EyUGrShlZCZOlTpfxqT/CmtRFOvIoX4
RNTc5lYfgr4VN8sM5AzWcFSgk4E4rCNV//ekQ9BIUUHfalAL/RnMQFcGGGuplmgK7rFqPA36UV0E
rnYzCF19nzNwZTGBv9ZjxQwD3Uz1p1YWOFa2vx+C0JUAzrqbMW4TvZgo8iO4iP1hT3b1ge6FV+Hm
Y2Elh7NrM4ZlJ0BtdSYAA1VOAZCMeHKAKeCXzWHxcl/cfMg+eUk1zrQ7q9R1DKRhbzB+r6TPNHpe
lIO1XM/pfdf+t43ieQzQax024GjBRpGXRDkEvcgNbbq68wJqXOQp16mqxxRZjOrT4JrHyldeI395
qLzFGa9Mv7y1XFEbhcD4NO5CbOe0qZMYOtV17JXV7OiZYNU20uDvzo/GXX5dHpLBwtMEp7U5NI/l
zvCCHo1uilfskHm87MpFS8jdgkUdm4FWQp8RI+ltsUsGyf6DCcX3GnEeQa1NjUopIpUk+yK3t30m
oCH7zZIZANc1MM9M3u76lcuplxjFHRkuZ3R67y2EPdGDsXsLYEXPnW0LOMviVizOE9mSLI1g8hbw
CPBvuP5AWe+kqsfm0iJP+E5lDu3joT1L5JavCg2axgPMPA7tfNov1V19q42iw8QOyyUpnFsFbkqg
Sw3WcPDTG0bBV3naLrCHnTiPtX0h4aXzv/3iPGwaKdm0qJCVgb+XPXYYZJX6yGa1rTtRWp197JJi
nJudw5JOkw53XpnqFTGAlIWJZrvNU1cJkuLQJ0K/tGkiqgxoTR2jtyrfclvXRdNVedUCZRD0INWB
eq1TXqe7ZgZ0OgLMAhWtIvEun+RNNVXAPgDKk8gmz1OTKm1TtXmNikwW2lJ2Vc/ozdbbXTnX4LD6
8p+E8a49bxcjpT1KFfXsNcp+hEizdwMMT5h/dk2eFeO9/FtRcC6wmhm6/dCEqSF1t1cR/zW6/QZf
fCuKODed4koi5+SBONhpPUtXL6qHdma5OaiB4B0s2C3eyU+LAbBfGUqNRWLT5oVKaDHqHjXpHtBi
l/dq032stOEcVgpkwCSLQgVDhma42KOBMm5VGIG/GJbyMASLqD1z2/x/WSJPV1NbHSmbjuBNtXiF
fC8rAncv2h7OUwVFVXZDgvhcGk5Uva/Dr7Oo10wkgnNQXRWGo2Rge+roOg4f6+5TJOqZ3wDSw624
2hfOL3WTXg+ZzDLU/oKMT3lT+cFdeB29gp7LsYCc7mBM/C5+vWwN2753JZYLAdV6lKKsxJM+uRqu
MMaNyaoks5HWesu7/HuoIqakAbI5napAy+MWko500SlTklYv5vDYpQKvt71R5+9ziwgsQgM4Ow0C
2glD9vXjEhIMB4heUNsWfZbCr5mJXGEfI8VZtJ+M/G4Z/0QLhtcD6nfT0Phu9iXJSBsXsGii7+P0
rgDlRS3w2Nv7rpuYqAPFvKVStpKrGMmorLLpWU6l9UCd6MYMCKb3gdqISgH5XLmXzWzzDbWSxp3R
RcWQy2BBWoKHxjK9ksBPIj8fUF+3bCn81Ii6ljYNwSAYq2KjGvBc79WbVC3UlwiG0Bc/5Sl0psUr
hx+Xldo+sishzE5WawjG4KXQauyTZldX1EHu8ln/vOxTx8TbGj0Qja3voyNaSkpDEKdvrieSl8RU
TEvVeHbaGSQLNc3xKEgOHWpZkheCBD47Ci/bzcviLIcnqTVnSutCyZHH3JFPembryAZXr80+2Fcv
6Q9WhVFvrINo1GZ7835px3PVqjSZqC4hHmzTQ17ijmoOCcLry7v3lkr5EAiudOOu9TksSKBJiKPZ
EJHqxff5i+wQNHsMYCyx69KO9tkRtODAFOj35rPI8246kZV4zkJrpbZGtUQcWgZ3pfUgnDDdPuEm
xpVURVeoyVOM9POQK5Rl/iREfuiwzL38Gi1H0G1yon2zk0W9e9s5VBONM7KiGOgn4XxKkhPDGkuc
8vQvhLYucXvU3PXOAUYqgO/Q9fH58hb+RsWzQM6tyDGxsgRUKs54nD3JJnbohdf5FUHBPTqWghht
0ypX2nF3F8iOxn6IIIxIXxhxLhxmkwg6FzaNYiWDu7/Udk6sesKe0fRm0fyy+/djH7iAVwK4qwsT
lGOeM6NgbeWM6Dxyzaf5B9kNQPLDaX7IPl3eI4FGfClS7vpgiWKsWl38qIqX+Pvlz4tMgEePj8N8
UNsQ388OxR07u9ELY4CWUeG0DqJ22013eF49vtxo5j2xUqZM0VyXw0EJXtP2ZhTWGzff3kDQprpC
ZAsjwO/vFT0cgH4Y6wSD1ZPLaFonIBsjQeuVt6JRs+3a5koWd4fNY5EnSghfu3wHP4JXgLqy+Ja9
Nh6w8Z3iPgBJ1ZNgy9jP/+B4LfBMoDNZxdwGl6cr9W7u6gIiJ79/6Q4oF3jN3vo6OcCK9pHupg+X
BW7u2koe5+jBeqt1Gutu0gNPz/aBfqhKryXOZSmb7mElhdu0KtNRlqiQvlVGcNzI5i4wgrva6gVi
Ns/TSgy3X2YXV6WejIg2uuAGYNDSzjKU6XBZF5EQzpEHvTFagaSgClHugIY+/Hs0dHihlRKc3+4l
uWgLivBlKD+n6k3UfI9EE3vbHT8rGZy7TmUSFlmN/eg+AaXM0U4sMJuc4HuFMfHU3f8lvP6YHV2y
a855N+Akw6UArZTH5io+1dfyXTYjv0NAsR14yo//tkecJ1fq3LDSCYZQFjti1bYsZ/ZlCdv3+XkJ
+Sp2pvZ5HCKjjjcCu83rXbqr9gwrSPerXeYMgut8+wRppmUCCUFHBPHe7Q2LOc8k7lVHTfax5gbD
yRgEhr19XVhnGZwvyGRNqqSiRagOnOMcmVrJK/aYSkZ8AgRnwW3+Gxs8S+N8QqP1UkSmUXUsUJs+
VqApJ3bpSMAUdZhl3I9u6Re7SBJs3PbxPYvlfMQSj9EwjxmUTMrPA1luJnHnN/vpH439LINzEYVS
ZhH6U5CxYiP46K9k4zsdSDRVH1ziz6Lg6zcbZykKQC+panzAsWjSJq3MXHVKb0CVOXLio3mAvNv+
EB1FyJPblngWxp3kvAmHQe4hbO7Cg4wqXNuMdjH+mTGexXBHOGqVOY90CykffT9gBjfdh57lhcFx
dGX0JIoQ7QRa8bCoRdxGOoqZKrz6bFP0WIKc2G4VEcLE9nX7Syu+cSk3SQ4+SGhltdmPojWdUkqd
QEpOfRoKquW/OWBnWdxxTmghmdKCA5ZYdtvYDOQYdbhn3Y2vZDw/sIyJFwqnrkQacsd6yDJFWigW
smiv5UCxh3LXRc9zJ3AfIjHcMW6Am5DVWqE6UXAMp3s9N53weyb9WeByXkPuJKeLoaOHHdrMw3CK
p8SRNOk0Ct+jIuvj7vwhC/UUHKioj+W70LAz+V4IlL9d+LPOqnB3vtlFmTFHE1QBmjKjIQ2vtCNr
dgT1tyAOY5/66P/OojgXkWF+vpUxm+kouTGAW/VbVSYnvSxOstSdEGwKHm7bLv0sjnMVxTx1TTHD
0Ps+v+367lva/Vnn33n1+CrOPC3pojWwN7ozd4Ag8Lv9fMve7jnANXPBa/ptGOnCAn6o40hKVmoV
fCzYSVmjIbCnnfIEeMoja5yvTuHBtAM7cXN0TCs7ULWLZ1CZd7j0EzjvEYWBhP6Hf+4w9s5CcrJD
doRheoQu+SwIpzafdav15dxGH8rR3OQKuzJl5+/OSnrIDwoQzERFToG5aJzrkOdiGglpmKu/UabU
VjVR/nhLAhClDPyT2TOV8xpjZo5lH8D+g9RePrHSQfoc7ljWc7QQAzQ7yxWZjEgk50FGLZHayUjh
QYL5mNbdl0wTstTIGyaxVovzIJOMMrSlInSq5Ju2eAk0l0g5eqd3Y7LYQYBBpdLLhieBZWz5xrVU
zpmko9T2BYt8Wc8tY8PQ78bOLU7oqrxlVfBxX0g2wBAvi926X9ZSOZ/S9hbt1RlGMrWjHbaaMyeo
cClfSSuwfMHG8e8IIldo4ycLbKV9sMjXuhCFAezk8Ad5pcnbvbBKxJMJUw9E7xAcBm/88bEX74p9
XCLEnl3m/0VpE8HSvUWrK4EtVasAZUfVWXApxx2Qx6bMTQJvtv6kvW2tGuc0OtLFi9TDNIL82C23
QbG/bASivWF/X2kyq0qJyQc07yrIwGi9bWTfLgsQ2Dbf6LrohTLppQyvlyH3YlCfdnQnScXzZTFv
RnTJBjjvUGcKBQodtkRXq6t5Nu7GvPkyjKlbRtOpXfQTmG5ttSaOtVg/L8tmB+WSaM5p1ESbCPJc
iAXiq76/neQbKwIDQPaolp+K+lkNPl2WJ9ozzl1YtaaTLoJN6ApItOLBLkRzFVvRzdrqONcwFNEo
DzTBC7K4s8xDuQCVOrV7+WkUZqQFZ5fveO3joF1yFftWfIoOrBATeh0Gvcn95FHQuIkeQZsx4ko1
vvtVkqLIkOu5RelsfiEofEo38iEcUPhsdkRElch24oJlvAVBq9OV512B4WIoN2ZA0liOk5ydAtQO
pDtJ2g+aCMdl85W8Vo7zFqOREdXsYYkDmgjSfeb3ks3YnKN9tYtqW3QjC842P49tZCMlbYEgYDHC
W7NAf2KdX3VRKQh+N595hozOAB3niOD1/95JYRY7NoIFFwjIz4pd9hQ5rZPv5rvyO3p+NEwdyLaY
z+Y3i3mWyrnGpE3RvMwWM7v6Oyild2zgJ9lTWxJC8Gwv5VkY+/vKUmQyS1Iv40xT7VNePBDrdRTG
bNtH7SyDc5HFUAaRQfDS05+tEJNh4G91B9t6VkNgznfAzhQ9kkRKcY6xI2i0SwJEGM1CHDK+6LGb
iqcst92hpauodSoWWhreL924BBMw7PCyxFTK2Nht9s9gCgCQixvdZlWFbGcJ7s1t1c5CubfDQOg0
VgZONqGR3falHYCfYha2GGw9UQzUgP6nG2f52qhhZJ69mluPjTGjf88JnwnwZHIf51mUwhYpxVn8
0FVlLNcwELn7Vg0vEnmS5sq+fHmJZLC/rwx9anMkYFO8ZNtQ/V5H5rfKaA75GIt8xraxn1eOM3Z9
nAaA+bKE4YxUr+IyghxYhGajg++NlEd0Z262g2CgU2Mw1fgfD+U7FmOWyAXeJ42bHFSAsw9ucdD8
zEdOD2SkmVO8SDsZE1LAfREs6maqfi2bCwmC1mzmUargPr5MfhEAF/cNQdChqje7IFkS+qvNCHil
LBchVBaalNIBpmLE2q6M9l1E7Valdkf9y/YiUo2H9UcnSNVmQLN1otimR/NY+IEb7hDcLyCXxUPd
F+VaNsjWsXtn3fiG3TBR8yTPsJH0HgxOnnWqndIJfoCC+nt5eJvdRi/eIsqbChXlXEoFEvlKakzy
BmiHoouT+RPQ4tU3cu3YF5Frb7rNlZaca1HKWeuMFjdOW/0wh1PZe5c3bvOgr77POZMIdcllrPH9
6G0gcepA9Zp8vyxjM05dyeCciREpUYCZKTzXQSY2vJaaK8mqjTm6UEQkuhnJrSRx7iSKesNUWTBQ
ldJrrBjHkRaHhkierM93hZK5OuhLLyu3+aygioKhYxWZvzd7WXnKdh7I0LP3eRuPN5FWAXX0azw3
N+pIrlJ1fugX3eu69E8utpVUbtsUow3LRkKsNRj7brjT6c8l/HFZsU3LW4ngdi2Pp1QGcTQm+KSH
eb7LgAp7WcBmV4OxksDtVk+iShpZkD+iD6n4XH9V0UMxHDsc5h3jJzJvhGWPTVNcieRinSXQ5wVd
9wiugLVUTzS0gSsERqniizIiKqlmKrB9oZKcz29o3MRWihBEuQWjqdv+zJ1i339iLgq3zHXm9CJm
iW0XtVKS8/p5kRtR3mFd5fsmtnGt7iNg/qdX8vcFAaSYekckkH8dakWaDroMV8xgN5fDcqoYW83s
M3T0YqfeNKJudcE28s9D0wTTSYxBCaccQ7fRO6fBRWCbxHwY2torUuNVYKqbccp5SfknomqoTVjH
WFJ113+lqEjnTgd5NqPelffGQdR+Izh8PGTXpLbx1LaQ105f4vxIq9C5rNGm318pxDmQIQg6TdPh
QLKst/Xyixp+o6WInnP7SbiSwvmQRmkUkjEpSu3Kf8FHgorQ8rKTDpQu44sFdpVqJ4Sw2srgr9wK
5dyKpUut2jPHxepLuRccwoO1S4AC9v94fW5molcKcv4kDZU8jjTsU3JgtYL4WO0ZZwze8bvL+yU8
Y5wfgfGpVs2iflb3YcyVfeEQVIZBCcVAHvUHWnoCkSyU+ZAXWSnH+ZExi+pWaqBc5YJm4w3eQr1T
QZ5eeP030atGcKT5JuYZ3Lu9HLBdiyKnSI7oAYtr1ZbNLwk4oC9rJjhdfOtynAY9WkxK1QnT1yZ5
rEXkaqLNUrggsZ5mXakm2H3raRZ4BNPj8tqczAJQxBKomBJUr54uq7TBq4Vw+LxZfDtiGC3j1MpY
v1Mw2ea97BGbwR+zwvce6IzucpN8DR3Zju6jXS3aPKHCnDuZ9NlQIlr/D48EOSDygCFYoAvUvprf
Y0ZV4L9+I1E3KQXF5UeKDAk4iimtcB6a+Eq/Z70mNUAN808jujRQDRXTuW57zLNAbk+lOSNViNkf
cHLMttTpvqJM93AAfwk2ctt9neWwq2gVUOqpFsRLATkMnJaBd0SPMhxY5oWPf5T5oWdR3K5lASIh
mcUmgIZSyaPeev2fzH0ZKxH8DZCn7TAtMMsJ+TnzJQn9LPx5ecW2T/NZC87fx0Zu5NHCHoIg7i7J
X7koGbId4p8FcE5eWUoAdhrQITGXXd6i0pg2140U7fqw+0uWU7eIol03ZO5lvUQGx3l8dBeTFoNH
SKJ2D2R4KZWrNBPV5Lbvr7NqnIvPM1UGFjIclTUVB0tHXKMFR6vSHiu5fDGz+pSU7XOo9oehEtn5
5qoqoDsyLAvEPfzsax8UDVlUwO02LvGz7Cqr7AL5H1T3AUoS29Zs66f0UbZN6oIxCIA1wgzC5v12
/gV8K4URFQNmb/EL+qO5Kx9QG2S5J8MxdgkmgjJRw9/mfq7EcRlQdSpbaWANf0HzMCjPHUaOjOj7
ZZvZdosrIZyX6vpUjgjIvNG2TY+Lq+yHk3zLkKBzBCWZ0A1vnr2VOM5ZUS2V5mLE2SuQWO0AR6BM
Ijgj0S5xTmrQai0LCZJmgx/uERo8Wt7y0KBcorCOXVlwrzBn8SHmWSnE+auZjE08F7XqmPGrVjwT
wKxK1C6Cx/+4T5zTGuZKHgMZWmm3g6v56IdzAIz2hCbGQ+7X30QN6SLb41xY3GsF6SzkWYPlIE+7
JT3WxeGySiIRnLtSiqzQNSvGQ7c+mP2DVHd2Fu3/mwzOXdUhNZKCkSOa8QFdHzW9Uvo/8bqKgoZO
eCWUKbiVKotZ71sLG9OX3wvpOLcWsKYFRra9VGcZ3FIlWVukjYalIiSyKTjFgsGxFEFufTOgXinC
rVWbhblcIkvqpBBUKVfh8KSMXwIlRIJv9yfb8ksf/v1vmOUclwlisXACTNvi99mI6Q2BkO3eATay
ZlkqxmE/DNzmSlmYNaIVQDU4sWYv/U+5mO0WrT9DexWlboDVtJTXy7qxvfjoEM5SuYOqTBb4Kd7S
zOYrnSd0k7o6ie3KODVsGFfU57ld+V5pybZ1Ff5pdaq3NXsHFVdsGnDad0cwcbxdgKLWot9cFmfd
ODscxypDjwdWtCKu9ki+A0TbBQzlVSv55i16QPYihshtwz8L5GyyU1t9sRoYSp4cDLpPil1heJf3
a/tG+iWC55kawiLpgwnrV7U7xLSlKUKp3dLBlDWAdaDcpxIeKqsrMUKijyGMXU+cGfjiHZIouaCr
eNPY11I4s9NGuYxNhGestwPJcnB0uRN1QQe160DgKj9Ey95UBSdsy9TXMjnTC1K01UUy3vsLkCe9
LqsKT6ULM3nlr7xoRm9O1eWkKnT4fnnPtor4uk4URVaooaCFgNM2bjJiaDHgLjofWO7hXsEonXLd
u8UNugb2ogHBLbt/J45TlEZqFXZGzMbqAYX3Aozzk+REGWhRWa1KEoPnbNjMO4HcQatDM8zMBQLD
7irPHybNFxJvst/M+al3IrijpYdqbWUDCDLyCFew5c/xN2vY5+QlFR2A7d2ioN4lBGPtAIx776LM
UVkS2kEUan3GW345cA2v+gtD2E7si9plNhVTZHD9EpViHpGTFldWFuh1iil65WeY/Qw7P+6fwgAp
fNO/bIYbkrS1/XO7VERVqMg90kK61e6T6BST0yC3R5SPYtGzeMtLrUVxSoXtNBeRip1a6IsKOLxY
oMrmNbISwL9t+k6Nw9Do23/SheEx8BU02ctoihGlYgTLxveIx5lkKSD7RKAheYv1o9Me8vkYT8TN
p5fLG7RxjNYbxAO5FVoa56RAFJsprU/HEOOVxI7r18tStvfGoib6VDQwWSvvzTuPLGVJJ+xNmwyJ
nVjal+5PegPBj/1LBPsJq0ue5i1CpgLTN3FMbSqh6UA0vClSgi3lSkKaqWZthdj/0nDz8OekCRbp
rQLB+RvsxVkFzmWXoybjBYtdZ2wErV09qp52a97rR1YTT1wKXqoHDO45Kmoks+Y1D1rqzSdRBmv7
yjr/CmabazWnWsrqHr8iMWfwYenSj1hrbad0O+uPbO8siXMOQR23VtkjlFaTV1I/qungyLoheBhs
dqeYQBynBNG0bPJNDUh1T0EAGF28DDAq5WMm1mPDFWrvQRwaYqKvE8CWWSlD1NiwebZWkrnEgWWk
upIS6FdG400Zz3av9fdA1Lb/4HCtxHCHqyslmusJoqcsm28aqfhOGtFc4Kbpr0Rwh6sxZ6k2K4RO
edECRe1btuwu67BpdCsB3NkCCliU0gSbNM6FS3U/Bu6eCgKOtLVpclvKz5fFiXaGO2mt1Mpq3cJZ
BMGVGe3T5lMy7i+L2LrSwWt+tjvuHOVVMtfLBJUGP75RPQSXsdv7f8NNYKqyFSR1RFvEHaYsLpUu
6DWYOUZfkeEcClGQIlo07oJdwj43rQnmnNInST1U5N4QkYwKlOBfGlGUxJKeKogiZW+Sj3X0+fKm
bH9fJ5qBcVoMeHMq5C1RAwAw4JIA607/QkV8j9tm/Ov7fIgAiIw2BM0BhgpKyQ0xQ1tqgy3rwEPS
ll3b1n5oCQ7/b8zsLJJLgQ7jSObADAD4dCwO5Co+zgADcQBigTaBWLZFs+qb9WfgfP1vCfmAIRuK
xUR8gpOKYa7oMDsMizC+pgcN3QlA07gOfdEM9LbhnUVyDk41jTowrRZ3oP6NhFeYALSNTgCmt/WA
wXE9C+FcXJ5GU2sW8KIjMtfBkdiRO+W24QwN2tBKd9xLItZOgTHy+ICNHI9dOcAJ0XxJbWnWr5pA
EfhV5sg+hBQrrThH19GwROEeWgXpX6XuEvNz12c2EWaUtyps69XjnJ2amZhDUdgWAZfLOEW4YLV7
68jQaDTBO35TJQX/4UanQPjkznCbj2WcdDDAyNop1ueaPEpkLwel6GAxq/qwdGc5vC8aZYxYmyg6
O+kLSI3CPQFCoP7U1m5+0P3oqKNmJQoYto1wJZM7zAnQ+DGXhNhLvS5f2Js9dwbb+CL77B0o7jLa
PFgrcVyAElhW2icjwvLAOMWdalMNZK6RCLNNJIU7vlqimqnOMqYSAjyjB87N8DgOwgzEthggzSrE
1Ngj+n3cOgYL+CU7ExCI34Mvf/OqdomjDe74RrOGMdtr6aoStU1tvQqRg0c51lAVlNx4tkajINUc
6xFLfCj+cCB705V+amhYaXa96Fm4ZR9rYXxWeKwAKTovKjhmAGYGEHt0Q/w03fp75y3esJNPotbu
DRf1Th5nj60eG/PAYPDG5iYA7zeISf/1hayDEU1FkyfVAOnH2YYUFoFUKxKw0dOr1Lque0HGfnPF
1gI4tz4u8xRpcQYmvMxhyd9Aso2beFd54yeWmAoSR9RWtGGHUIkReCKrTlGLfW+HjTGB+S2CSq38
eRp/BPnncHy5vGrMxXGu6Z0ILtbT1GnKegu5L3UX7BidIBuM6HYiFMRNTVYpRPb31UtQWiSVjIEF
wO3pWYtu5+VGHwSabDhzHThfFrEIATYU32KT5dI0hXOHvJc1eX3dO7NZ2TnN/CIWIntvGfNaFmcK
1US7asxgzHFmMx5GPOQdM7Etb/QZZKXyM/ZFB3ZbPUPRNNxTFv3AL25adRCOcA6jHjj65C6099Qc
3QcCM2c29cEg0FdgEcykG4CYer9TetjHdKqQ0GOkKkGXOdLyua5dgJC4uijG3Yo4df0sjEe2S7qx
qbS+BW/w84A0CxisE9d0S32v7Rg+kilqat40w5U8zgnlOi1Hq8IiKuHXLL2drc5GxUPgiERCuKvQ
CpRKT8AH70Szb5X7pf/aihKUm1cFYFkpBTq/oVk8lE8exWpXpP9H2nUtx41r2y9iFQnmV6YOUrey
ZPmF5cicCaavvwuaUyMa4jR87aczp1zVWyB2wg5rAXI4Vrz2mpHUtVcYcfkHKEtU4/2Pa3qXxjmJ
Koq63NbhJOTd8o1xd/X7EXt8+Vl35b3I6W09C6AU79I4DbTi1pZbDcalneTYZSAk2Sn3JkcC9FgX
+/9sKubuZT+47d3fpfLIPlgHztJ8itAE+PLWaPOAxXAagBsdudZXwIMdLsvb9CArcZwm5mGDbf4Z
8HAT+dFrN134dPn3RXemcVqoFvWY9TJUnQ3wGNiDsQ5yiglHNhOdHvtR8P223ca/l6Zx0ZdNQ1fh
kmPE0AZpu+zZJgbWvNIKNO1P/Pzqy3G+tyikoenlHC3YCTMGwystXqcixMyfJbDj//iEJqKKrChI
ybigpQCbWI7SBikSUFGB81nsMrf5tLjAYD9KQq7iTY0AzwAIB0HeYfALulZhj12kwvFO9atBnsni
XdaIzd83FE1G6RKpLb9aZ8+6YhQma0GZVe3I1PpsgIr5soxNLVjJ4BxFH1uZYhAoXUbU3WJ+q1A8
j1tXnoHaJsKh2wyIK1mcm5hiixQ5tpfcPLRdutzUdHFkLJJOokNtOyRDs0AjCBbBDz3leAFd9lsa
xh4DJXg8wGyGFftspy9O62tBEdAkiAXDf5tRZCWUHX+VMSVaIlUGCIUxu1W44+Rk+eBmpqDSt+31
VlL4DDPpLSPvICX7qWM3Clu/mc/WUXQQM/qV155E8/8bZS3DwESjaVm6pn1o3wBnrJOqDCltKi9e
U+7A7ecp2YOa7NL+fhn2l/Vxaw3xF3Gcswijfh4TGUpPj7PL/Hq1K4FXkLm6X/6knhXMV+rrH/l2
lqOBtvoNifHXq6Ox3gJ/O+rcLD9Q8r0Nf1w+1ZYlA6HAUPE4JeBe5HytNcZLV5Um8EvHwmnpl0pE
Z76ZXqwlcJ8tbfRGVuCNXAsrsHgWWIcS+Oz4YGyqT5iVbTratTjO0YJMIx1lFFlR8lkChpol+eNt
60s7wujh7v/k64FOSNY1zLXy/fFML+1xopS4fXSVK3f1IDDczdshBrws+GoMk0+g245gNsQExJy1
WLWrhlruqKm9u3yIrcU1hAgZCOGqpcKMOMMdUoNaZmi17hhjX/mfzNl4za+kz+UXBrf+G9s0LGPg
XwamqoL0U0XRW+fDodHVcmdIQEuVd+Uh2yfHzK190CF6rDT3RznnWhrn/0iLfZM+MlsUQ0ZfgVti
UwzaDXtpi2GxtuLWWhj3NWtFKrU6wdHANwyo/NtSv5ITfySJU4rI7jfVY/UVuRDZYahZjsqIuEPy
1OaJI1GB/m1b00oCFxiB1xvGYJ5C2D2aLQisl/2sOtkhNZweXFpA7xF1c7bGoQwTxqSyJEkmGpfM
6gMwS7QS9tuDX41NxbGdrv4Paa5+kcR0dBUVh9K25hFzSm6lO51vHEewraC2bmC14IAV/YPoMbIV
rtYn41ztMqZWHNbgolDK2tHaWwtIQaDC0PP7UP0W1YJw9bYZ+cHEbMvSAN6L78jzDTSpZM+Khvcw
64gsQLpd9uS2Ok77/KWynR4eMUcvBuSGPxmVoX093gncyqaNr/4ATjvjgurKaKOIYjRBCZYthMrT
iB7J5xnQ6eKtnW1dXcnjdDUKh0qiKZJeDIwGbANROhse29bPwZSsCUobAmm6zPYtVtpDhj5p1RQv
y/Q6Ocs+m2ObjkAPdAuvdP/Mg/17Np3HaG/GoilCA9LiA/uUyt70k8Pi6mAFijzRtOhWumiuhHGG
0WXmpMslhDXkGGVfQaWoGtcC5WDK/t/aqfMlKCKFlT2G0E7jVFKUQBk6qHLO+h0LAvVOvV1Euz3C
G+MSkdYEvUdEcKw+8uuDhnXRakTOHX9BIw0WUAkMcDMfXn9GLhOJkdGh+Q3/0nujjzEIL/Il1/QZ
niVWvIQauRl3VrfGBbkQFV6JtnjDSNO5nK/S/kzxJYF7Ii2iFuHm0SwZfAEgvNHAws4dbdKbqW4V
OOkpiO5VJMLN6GrftTcazBlL0r2IPm8r0mHIjfEzo5yI5cdfrU0q0x6g6jhcCfCg+CYX8RNtKsda
AKccc5zmiTbBeRinJdADZS+5/TGDOadwkqL66398v/fjcN/P6BfZCm3kxPJd77FywHDVXknPPR6A
8l4DW59/2dy23rfr03G6Yc6LNeQdrC1Vfsy65did5hnhqRY1XEVyuNxHtgqpgxoiIVENZxme2+K7
pt+DF8a5fB7hB+RiCzEjJUlU6MMQSN8YFH50ogiqIEpjX9C6nwuBRNHJuOACAO1B0krcGKjznNn+
0VfPtu6V0uHywQR6zlcO5XYwk5ZVzM3oq2WkTigqyYsEcOlVW7ZmnA0pvIR1M47+Mj5dPoDIkPha
4axgGBEFhw5ph/KJYL5Icls/vGFUkOJp682ny0qx+VJhHzc5AC3xvZqfb6wSwGrNMIiYDdAEHbYb
CvtomxUczBSwdUZia+j3/+qK+mhIrJJFLlNx5GOPrPtbcsXAmVO8ae0MaHQgi3aFLoNdDB8w12I5
ja/zZDGHGBrfYkWfIRAsV/IBoy1gCRIlqluRZC2K0/WQAmY4tGHFZjUFGFkKitbsHDsudpU6PXVl
5V3WmU2dfP+ivNLXhtznEaKNy0bfiB7tJbW7vyyCOdQLX+/Dq6KkmNCdoSekf+qa7wboCKtZAKEt
OgaXNpnGFGmTimPE6nVCHipdMAskOgMXA+NiAtJQhzO0HepryXOhJY7VPlz+UNuedXUZ7JSrvLbv
p7iojDf7lV2tceuAbff3fnluz9aVeKZ8s6y20jZ+y6bFZLbZg3MYBRuMlmBya/IMMM050ZFhf9uj
RwDokdyIUupNh46KB/bmdBlrZpwjrJTYNEwKsWFfOGPxM7VB7l7XTjMLVG/bI64kcXohZfFQ6xZc
LuueyD6gqV4Nr/MIiDnCe5Htbt/fShqnJUsWEr3CeoOb/NR25eO4C7HqnFxnAGsLGNSSqAi7qfUr
eZy+4A1NrSyHPDNVnMF2a9CVXlbJTQkq2ngY7iOazisIMs1yHhp8P7l5NuxjKRry3fx9TZZNUwcH
lv32RVcaT4k0DXkJu817P1yuCuHqPbvgD85nJYD7RF0ESnJgirOSRozeGZqQ1U6+DfFwu5FRXhPd
yGbF1VrJY45kdaC8AZzAwBQuvVYC4mdHili8Y826djek3uXb2Q7BK2lcbtkteRJ1KRSgq1H5N3Ym
Vpwlt46DLuiqNxhf/SCqim9r+UooF4QNOpjaNOOI1hPjzWNNlFFymm/S3duuuB92AiXcdL4gTVZU
naBSyo/rV3Y3KvmAOxznfVH5pvYpFC0lba0EgJP1XQbnKLCU1OlKjgZD5VNf9jNsioemT0+Rb5Wu
epJOqp8elf4mCUQgVKLTcU6jjORKWthIzdxf1/nJVI6LKggsm/52dTjOCKZhCrV6hIhyrH0g9+0s
LHcVmfLS1SKM9m2Pu5LFGUAd9lW/gPAMSMEM8XNBtWQCiU/0x9WS9a1x+j/0cjhOedy5bds4WEl1
qim7gW7+mZ29awen8pkkW3OUQgPzCrnLWwUj8gdnvskqp0gc9ciah0Jfsu273qVyaeeoSEqRGpCq
3lBfD9C4Rglj/MTKXFBD0RlFeshlnnSKOktjZOjjsT0gxd2jyQaAIR8Yks7sDfctQ80ehJUhpt4f
HfS/h+RnahVAvsxKhEOy/gCbb8iesDyPxVjfgMtUe+Ei3fYj4l1DbS77MLuUTgN2K9FAz4vYVVO9
tnaN1aQ0dRolGhovXcxZc8KxngCPqNfT17gPk+wpjwtrvDV6Jf4pJVKZ7MtKlb9nUZ0ZePUA7UHg
3T98GpTiFSLbJtghQRfLr+LLIw1nRV0w5tu7OUG+CShbxhDZO3PkFdem5YLmWFA5Yzr1y3VwMjmL
inSzrFVTAlpL9ZyhSD1e21rrZkrkTJPsqML51Q9ax8njLMvosP2Waib2rqyHZHaJ9UURFWBEIjgz
IoDkCK00pm4MGlHFemzzB7k1XMFlffCx3EE48ykLeaz1pOsxgNk9zz55YmX/xAcBkg9gduBwn8o7
8bj2R2X+VSxvPhIlslxXYA/XJ2N4LewEUJezUe5MdYDSUKv0QrWE6U7o92bNuS4H29dCvJxzuDRX
mWDTSx9/TfVElOR/TE7e/jRk90SxdUPVmXqvUiFNnodOlfBFzIf559vcjYsWD3Mnit/vmiD2hSK3
r/pdJBfo9DiuYKhN97Zz0LjKCxtEZEUJNQY423hg2PixKDps3/y7UPZHrc5ZVcWEe8cgk415nHy+
ms3cn+WzuojQJD/GVu6LcsZpLk0x2dLcucnzEpgBoNge0+fFZXQN6a4NLms0+1YfPcH7sTjLjLo4
bDRdb11Cjrr8mOj/7/4mdxrOLpcml5c0SanbgMaQzXSg33j6B+EZU1mCnhEzv0un4cxzsuhStQqc
wHxkqthfqeAiBTbG7vJHE12RwbWmJBPLUMD6ggaiQLCzg+izGTmJa8AsD+1Ow/qQqJvzIUv49TMa
XDirAWSnl72NKGGD2bw5pp7kKudoDgDu7v3GCT8Uwzh5XKZsRoUiqZhxc9OyPOtK5g9Sfyriyauq
6qoekqAgnyoC8kujOceLJSjECD8w51WwVVSHy2xOrvE5OgPrN4iDeq/oSFFYq1H0pBfYtsE5FK3q
7cwc9cEtkyeNvOSlO0WnqH35S63hXEhhxVrbRGqLFmN7zWBHyW34MPi9mwWhK6JrEBi2wXmRtF9I
2nUKUHaXMchSFE7z+W/NgHMe8aiayyhFA7I6NrXa7NqXcE899gq2zv9/iDlOJTlPMkYwb3mKQHlx
VAL2+TDf6VUHBmgHvitBpBepBOdJWrkqJ80GmXLS1D+GwvCBcPdATcUziWiOQHBT/Fh9HUckNqah
xQz/bZRct7XAxQvCJc8ybMQlSe0M+Z1pPsmoHemAkk4Fu3n/kaH8G0d4ovhlqY2sYajH8aHTA7Ya
KrkLfCKguYF8E8RnwGXvzIPAopgbuODv+SncgvZ6Omlt5yp4OzGPb5+J7nYoUpQYL1FfK9FK28fK
z69KaHKuYmnmyrbnDNOCI/hrGSJyflX+zM+/Q1/LzOfS6Th/ESnAlbZjG7te5DjGP4iFeSDteSQ3
XVr7l7/kto4A0B91YlvDgiX+lFV2k0VVOYQRhlZ189BlV3n9TSm/XBaxrebvIriI0i0loJ7sqcdi
7SHNT7WoyLhtse+/z4WMxdYSvQXgHFbWgn65l8pnWnuN9OnvTsHdf0iaYhllkNwrxMvCHxoR1WL/
Q8Pez8Hd+tjpGuYRoWH/w6x1liuCNpQRzHtdYD+iW+dixGJUhTmHae+G8okYrdNaHvifnctfTCSE
CxKLMRVmqpuda2rf0BBwRjt0cunH3wnhYoNlx7oFEOrWVYqnnP5Qh/vGEK0jiRSYCwlmg5V7DfN6
rhSWh3HIfaNp/cvH+I+859/L55G7u4xWCx1LmDwsnm3Yf5Z83R9MIJOzPWDRU2rbw7yL48zeYISm
JIPNNBM2PHugsXm2NbwMZVL2AI5t1fPQtDb5O43gEb3bpafSKCGXbZu7zrruytfIfvzLD8l5A0zj
23UVwXf2HqOeBQ7bV0C/OCbw1ucX0XtAoBkq5xQ6ktTEGvBiM+iXmhROt9xfPo7AhlT27yv3XEWh
kVYJGV0zj9z+O/YpPTt5vixDdAjOGejzYgxEg3oDfNTRS6xmiEA+RNrGeYJuMhoji3DvqVF4A6BQ
QkKdrqLHoYqdMXy9fB5BPFA5l1BnVNOztKKuqodOb/jyeFSlyG1EmzofOyVvKcG7EXF+obPiOLYS
zNgVrTO/DdqhnYDd7A7JKcvtRZUuwWfkm/l9h6WkEMiWrtJ8KorjOBeu1fp6qOPVIihOCr4h38JN
J2sCFxXw02Otczrb1yPDLxMgdibfLl+WyPHxQy11IuWkTRH15mP1hRU9ol3+zGaNAE8q/IJCaZx3
UFtNKuJqbN/QqqfDsrf9HqOlbIQmPAsHrjff0ipaWkC4BC4jD1xBrEbLZWZZjEQjuMl86zCByYtg
jO/yV9y8rndBfJkwbeQRvKzJ4Pb6tyg/A+PBjdTnLBJ2EUSCuLgxqwZNIwW1x/oT9prdzskDbKeF
3lg7XcBW7qaTBPN2S5GabOr+6oRcEqm3qYo9v2p0pX03O/Vh3KUZaO6G2mXtC0Z8rN/WRzayK3oQ
brpHFakxtgtNbJVxzivr2gy4PmRylxDFMqvEHk8naoGKZHAuC2y+Vd4MNcwtbH0zrQ8x8BIvq8i2
t1qdg/NWYzsMWZvhCzZ4szP2nRjccl2ASg6aW7a3iB6GrBT24RHzLo8vleVJrWtzNwHX9fofYonk
lAFHpRU25dnHuSSI00mKoaq5ISrSs95eiEPUMMv8jBrLvT7O2v1Qqt33qm6q17hdmv3lr7oZn1eH
5NQyLsJSSoDp447ZA7WeOxCJiSqAAt0wOJdVhJOKHXI4EXM8J+p1Z91dPsLHKSEWxlZnYH/AKscA
rxopAPeG73eVX0sPDMxV3VuHHjyfjnSKO0z7sbE7UVlH9Om41IaWRK3rmJ3LPgxl6eL/IC9o3cun
E0lhDm11OCuR83wyLdB4KZ9TK3+p5QHQXL3oG7J7vqSDnJOgKD6TLiZI3wGGy6iWGYci9boDVuN8
0djTthP+1yMZnLdQ874E9w6K0NGAxULrq5WaTjyZrh09XP542+FypRqcz9CjqQQONO7IOsW3LDib
PqadBp/Nf9qeaKxfoOl8PWwep7HRVHSUCpv6gDcMRsUI/u5EfE1sGYthYWMF/6tcpgEFMB841tiw
p/5dxP4k0D6+ONZgtMVuSQQuZWTvreFMyuNkigb4RZ6dL4Y1TZkUWaFSnGn2VYCPZ6fyq+ZQzwiy
gO6BCSf4iNse11J0oN4g5ySc6QLBh1R2hnq2DfQoNELuFAUhGZJv7AIk3IuLGYaD0e/kt6K9aIdm
W03epXMmXS223jYWOhSKfj9YD6kozd6+tPff52w5L/rBMBL4wyZu3I5mGLLPvTgpvwu+InPcH33G
uxzOjImaRLYy4Mk/fBp9GNeJLWpSD01sv/0N6K/tDOpdHGfLU9rYqp7MPXbk8Bgqjnp4lUuYdtWu
CxHo4qaDwkwhdquxtP5h81myTDQhCHqLdnfMgAoHvDEJdGfxKFLETbe7EsSFLsU09IkAHgYJdgbE
zWoHjFxfcWXvdz7gdsd7JY1T+0VRR5JHuDBQJGWAHwHT8ufKNc/q3XRvgOECHcBe1H3eNu6VUE7b
AXagxHOFlxhwcssD271LJpfUmN9V3ARIIaC7FxWHRNfHGYApa3Nk6DAALQSIkdZjRb5NClBe5JQ6
TZdQ77IlbBrc6oicIZR2ZJWA64UhqIa/LGBr1+fdXAjf65sWsJLDW8AwUzAVYXygD6Izi2bjsFev
4kBGXx+AK2zwKs88PcUojiuKbZfPiKmNX/OQ2tIraocgXTEz2dHSWxWkG7po1WpbCFZ7LRlUusDC
+VUIWbK0iSTK8KprR+3uMuO6HkWQhSIhzCZXGRUwSyJZSfBWWWaohJy7SxcUkhpc1olNJ6+9H4XL
eu2WSprWIqEiiVs0n+1ExCMuEsC5jliq4qKIcCEjfaL6bZgJGveiz8T+ffWZpAjkoGpYDq5lv/Ty
7PTFAoqa7E/SW4tY4JIA4BjC8a9Sxlpus1xpeyAulcG4KFfjJD9LeS04zLYXepfztlq+Ok1hJW03
LXB99Cgfw6O6Z/ntpCPHCJ3Km/fZH726VwJ5VZ4B6ZPE1ugu1uvY+DU9XNavTV+w+n1Oi/sG1AFD
iKmewRq8rEZNgZbTAWhrh6E1IjR/w/1lgZv6ZtkGZqUw6qfyo/ZpNEWh3rIxovp1AtNOIqjYbUen
lQAuUCgqnUbJQvbMuuSSE39KsTg13VtOeo8l8Z2B1UeB8m0/D1YiuUCRW2md9cwVYOQYIOsVA15C
7bPFVslvrGltWtRKGhcmzGnQ7HpAAYPGLpsMify5dHPwxV6HweSyAZFxr36ns/d3F8eZWAdi2j4d
ejzxK18lB1mULAkU4wOC9Iy5wgW0dq406/vIlrxWy/zLRxDpBs8uoSq6VuQSZrGi55q6GEQPYFnG
YQJGphMRELakR/pC7gVSBRfGA0fP0iCbGVgm3HmHhT62iA74xUMnOcs9VliB2Ba+5CdR3Un0ObnA
oaXtUmRjhj4tsC2ma9sQ1bU2s6N3NdTZH7ByhXFD7LQ0UIWfetBlD7TO3ByRXKWG5Yc2UrKiSW9o
s5BjYhtToMz15M9q8nOGC3DtcDYCqi6WN9Ae3G6GLoo720ZpA15VAR6pClSMX/8+0vc2TZlnw4ha
+ih/wX94yU65G/yxcMXVt83PsRLHOeqxmDNKSgzn9I38HOaGJ0/A0ibVs6LF3y8r1KbPXonifLaE
PFFLGIWoSr5jDb+sj2l3Jum1LeLl2P6GqzvmgrfdLoY2yAl7UbOp9cQ3z/9UShnSUSFYbtz8gith
nOOeI3AaVaBJcfPlIYlytGSBe9WUThHNAoctMkjOX88hfl4t8HKeo8npogT0FN97Ya7AbvzDu3Z1
Hs5PVyCjyFMZHdhSlV+NOvL6Uru2kFM3lrU3q+WVdEMAANXrQh33lbwIAuHmId+15C2VWdknOEFa
8DAgDralclosmGGjX0tJKYjn2ynRSg7nBzRrCSu6zExHGEN6HBivkv4/6vLYX1LP/KMUYiWR00qp
6GqlG9GgH8vbbt4l7d1l+xIeidPEiJRDX4OPFy2CBS0CAHy51mMCcM14T65CXxIo/nZYWh2I00dS
mUNWj6gTsMJV+so2Ugo3fdGc9IyZFBcPGdHTVqQcnG5icnduQgn5cmz0D6liXtMItZ3KeBJ8SeaK
PtjA6mRc0pCGdUQGyaIAUVAxyr1c2f6EobhrE4Px41UhKomJbo6HCSfJsjQNK50uN+ATewu1O/Xe
dIvr4sAajqLBB8F35MfG9NTMqcFG1TvlGNNzGp3ySvTmEMng3L1aabNpjJBRf6p+hlhZYqCHAVZV
LMXpZye+Z0tn+W56FdydSC6XQRjIxcwpWfA0ULxqdv9Zu0SoH1/JQ/qlb5C4/A400Gbi8q4yhPMn
PUja66JHXkHzbxW5XUT4F6JjsX9f+UXUcnoTZNSInto1NVtHCx/bQeRBREI4D9IWQHbXKQpyuuIU
plMeWJkFwJg6RnAwPkCvWedAPLQryAwI50jUchjKOMQQqm7fNKh8XJlN76DT0/U/LiuH6JI4/6G1
5Qg2gnp0Z9VylPRTWwsWGUQn4RxHW+YSrSeMQwzmPq2emvwwjJOrL24Sirwv0+MLPoofOTMrWZ4M
CePH8ufw9PZ+c4HMEznRQQ6s4DeGLwTKofKpYjNokVQYk1vg1TE72pH1KsyzVroJau1olhWoJIS+
iCeJ3cmlc3J+pB30TNWwuOpORuZk02EO7cBSr9v+1UiftKV3/kpFeDwlEk+ZTWVMBUVN5rRT55Sm
iKlE9CE5V2HmwH0cbEQxMEi6tX5Y4sUHlY3gICIp7N9XDqPPels2VTwkImo6xDhnsuG28Y/LX0sU
uVTOY+RZ0vaSifr2ENSH4SEBru38Oh3ZWEK7G7+a3y/LYz93SRk4T8EWwQEQBeeehosrod/d5E6l
/kSJ6bIc0cfjHAU4DmSQveIZOubVWdfsUyd/L0ksIiMRieHcRWEmRBojxP2o/KFHudOBvTkxRSot
uiQeC6gbASNisKFKRjllB9NVcpruKdqmih9jR1VEOSXwshqn3xWVhymVUzQgyGPXHW3hpt3mbMp7
rOWLcSpdOrmP2xmLhOg2AB/vn6aleFFBoG4ap91FNVEdG/PIy5LKKcObrAdKavaCYqDAWIVXxCl2
ndmzWeu4Ink3+sRvsANn1E65Z4iQ8t6uHRGwgehonIb3Sw+1jhHqgb96lU13cQcaW+17VAsRyUTq
wCk51We5M0MoOds2KoFIBog10HT5rGFDX9hWmPp42Xq3CwDvCsIX5azGIFlU4CXU+YDqcUuQaryN
CbTOcMr//ywDbAJnJY0LjCFGLFrC+umDfejqUyZ8aLEfuOD1+EpcYZlG2RDUE/Sb0c/21W65L7A/
VXj2QfgUEdzWh71gSuuo1lhBKBh/qoG+Dz3r+71PvzFsRst0RE86kTz276swVZoAYgRUDgrr2eNQ
PmOtVVA1ESoDc8IrCXOdGKNugqG8Bz4YyBD9+AEYx6ia5j79+ieND7QHZVk18D8aT1iYznFnAwgN
aXp4spO9KawFb6V9KwG8autJ1ygN8lj4cv2B4QADIt+Nf6q7yWeotYYgEG5dz1ocp9um0RcNeldo
IS/hq1V8MWXzUWCsW0FwLYJL8Eg+LFOtoFoXfYkfGXeu4jRPlpddl1+sbxjtDXL3/01QCItdi+Te
iA0cbVIYSNNt+0ayXlPp1li+Co7F/mzeaNcyOMVWzFCv+hJvjX+whrAO7hWjwyrnwPLeT6K+7pY/
X4vjtFzuq6RHURmzSi11s4xEjr6ojZPr06saDaLdx02jWovjImNXxeaAziVGlgHdhbGGnQRYEHcM
pF0RlE+KoGov0kIuOholDpXkbMoc09HdfhFRFG6WstbH4aLhbAy2XakKBRIZ9a2d6uUP/V5dgIfA
FvjjY3oaRSuJogvjwqI2UlQqMrxrQjq0AajJkrOxqGjBWdKjFs/a3WV9FFgZP8/bJ1kGQmx05Jvs
2GHaxnqSSkHJR3Aifn6hnuYJkCvwFYlWnZVc9jEAcBjk4kZqv18+jEAfDM5ltIOy9PkAL6urxKEK
0OSFMVckgnMRNnK/ecQmttsGSu7mj5rbYGDd8sZXLXcZYFz08CehcKWE/Dq7PqR6XKrx6AKH1Fmq
zNF/XP5sIqvl0YlVU+6VtMLLcwomzD+hxXwFBMMjY9X+DcYJpsEXPCC/yt4rtZxJkzq6ZBftQXK7
V8F6x8AwLp9KpNmcc+hsOlG5RnxP22Z2EzkG9ndbANalKEU+XaQUnJsgGNPU06HocaKUvMETFy65
xfaEfpc8MsanZXRFSxsimZyfqDrs/fa1BCjwZq+bQV9/+avPx4/tqkrBupomxZN68opavy8GDFBE
VOAcNufUQainqTaY1MDqzl2TokctdqKL+c3F2nvU4BgRTgEot8ytPkm1O2EuOQlC//LxNjfc13K5
O1OsrO8piuvYy2Vg46iHYKXMUc7yA5vBY9MvmuyKnsDbOvl+WO7S9LhaZmViM73VbjRjn9b7TEu8
y0fb1ox/hfBdA2wcF7VtSQAYV07GfE5JcPn3t/35++9zuV8IxiJDjzEfUkQnQj4Nypcc6NFtkggy
dMHHIpw3r7tl1hsboUmurgyUti0gBlvPl8/yH67v/TCcP9cyKWz7thtQqGJMJ7k37GVMUDCs0SgQ
oTCKTsRubvXkiOJlmecefjZPnsy2dXr6taoFjVLR7bO/YSUjJsrYkIxi3H45UumoJKICM7vej+77
/Ysx9VgJUGcqk2qesIgJ1gjrCHY2v72iQbzvhXxVwtvhnMOYd1KyxPqEdJIcFw/TiVf6OXEZkXf8
WRQwRK6IcC5BtbMKEwKwTkYAwhCjs8/WLfqY6Qt5sLFpXO60M0if0sG/rISiK+O8QoSpT9qxhcIu
Xfy6GG4Auiq4te2Y+++l8V2BXO7iwZhDClqaCORB/f84PoWfcPt18y6H8w1ZVzbSTLE5Jd9Fz8aR
jXPZbmODU6SHExdlRuz6L6giv3nedGPblzIyCUX+WamvNX0OsYY8g51aSDorMF2+/h9aaI2iC/Yv
jAPSvlDzrO4GE2TYyJj37eAv01EEZbQpFvP2iq2BCNHg1xTTNJMx0Kggo229ugStlb0zARt7Wf+2
nzkrKZziSwAmyYoEuUTrSdQBTMFO8uOvS42xexKoR5YFtiIGwW3bXgnltJ5aY2PNSstaBNmZUQkp
OzlQ3BRo8L/Bn7VpY+/S+HfOTAs5nlrMajGgzDIIb4l06I9Qy/vYL7E44ZiPpXCRQSSUs4ZC76po
WUYsMtzpN+EOkErIMkxXPy1HBBiW1QhuUiSQC5lksMOwIPimplreK3XiG/kocFYCjeQXF41GqRUt
w4ckpa+AQguMj5H8dFkhN+16dVnsmKsQo4+RpWc56ut2mrqSnDtWfttbj0V3CkcRd6roPOzfV7Lq
YsLGDkaF3VGW3SI5d13qLYpoqHYzZ1qdiAuadmqWqAACmiUBpKTqWPIQkHAXzrZAAbbT2pUgLmJG
VhcD+gFzrfIx2TcoBp9mAEwCKEP1c/Cm9iN2qkOwnDqXb2yzUUFU2SamCgItk3/kS5U9AGEOlZIB
dPYFWCzar0in2ZQRAzo0b0cRB8Lmva0EcqpuTCkog1sUiLERMZHK7cKvUyEJjrWpiCshXHaIvYsk
DLsEIEfad6t/jsxzQ7WgoRhVKWbvLz8hp/WY7qxGuadIP46MUYdNWGi1w1iQNWz8dS/q4bLATZ1c
HY7TfA2uYtQMVmCdb+zxVlYMJ22uI00AGcmCx4cgvRLDqX7YAZw3qtE5KAqtvsmm0HA1fTRsNwZv
QoL5a5l8jQcFoHlWDNCiy2fcEo6hWRU9bd0wdJsLMspMqTFOuMBmvInle51gKTlyKvNRjq5pJyhH
bhrBuzSDXwfCiEAkaxkKrWx4kAHoSWie7Q0QCfQ7Ca0mIfHIlr9fC+QCDMltbdEsQl1JdefhThMB
1WypyPr3OSMbhiZrSZ+ielHf2UOgJC/q4tp0f/mStqxsLYWzsniYSxBOyEBcyQ9j/zRXflupvhn9
NJK7y5K2nMZaEmdiVqWHSzHHg6vG94V2VqXrRXu5LEKoBJxZ0RmopUlM2fgjWxoHLzzAhD19p6Ko
kGWu7U0Ctbus44bMGVgc241OlRDPh+nzKEuONrwq7TXtP8nLSzUL6jWiL8jFFwbDswySTUH8fJpJ
ECbXYyXwS5uZ4fqW2IFXIXnSpjCbKYy295LFZbNmkksehtmRvdQ3X0W9uc2YuZbHOQk5tZMQeKhA
bPwc6k5zH0VODoo29b7zMntnOcTrnyIhuO1H4k50m1Zi+e0r8KfN2TgCrSs9MCiNZa+90ROh4uoL
VJKZKe+C15I4N1HPIGHOQxwQywODl98q+9ibaDB/G3zWdEpFz0CBkrxd8OoCTY2YcSUBqykETil4
um3w03Qi2DGRob39+0oK5mLzfJHzyQ0/G0frS+IXro0N9RnQ/sh1/oDlkbsvznlMRdXQYkKpqMGm
sDSc1Sbxevv58l0JPO6brq4ONaJFlzeUBeUmd20sHg89dQ3Urm3RWunm91unbJwpp+mgR8OYs+ni
6KwGdBceyG3jDSA61fbix/pHtg7WXV0lApxZV4MidxLL2MhOQb3awUIEQ8Njy4Zj0ByqW+w9v6B9
chCtYmxFybVgzr6jpkoJ3D7aumZzTYpsj7K2aPFU9DX5ejkJW6O2Jui8tuuBBpwGoQcWmcGtDmxS
p3ipRONb7K/mjXp1Kh7zgqKOTGr2pOg67aG0sx+tJh/G+Ycx4JFblzu9nHaTaQsSKpFULiNYDCuc
bF1DikP73ViHzpQuiROGQMKw+usciy5xJP3Q0Jb1LhvGppden5fLEkqTknRqipZ94EPmFztARez/
j7QrW47cVpZfxAgC3F9JdrNbuzSSRpoXhmfjvu/8+puQzx2xIbhxrBN22A8T0TUAC4VCVVZm5Y2u
dT1DdgIoh1/ZZ+7yrU3uyA9Kaea1jYaiec3Q96kPPOveCliVov2UZt3pEbG43CFMzHgpo2jAEflb
d9sGIwsYZ8oHSF85sh1lO3bOg7jEQR/taYSqOFofz+pFescmonAgr8v8jTwKKhqSe0hyDi0+4ERx
E1c5AFEVcj1LGS8Ta3iQeInIP9+vOrSUTnOHOl7QP3dw1Y179YLxpsR+4am3SQCaiugCFTtX86wE
UH88g3d4DZ83fz4VMxzOX/IomjHPDUxbXWmI3oBdzyskJWwIAuPRuLOsxvBok8beebPn71vD4dxm
6pZJQ+EfPPmj6mkV8HMlutLVp16o283lHCYjU9dlCVLbybPvV9/ZN14VkIc6d4kHFcdgle2nJBU0
eE3udSmTVTULHIjkmNOdHWtBouhulV3OFJrY01cS/TKN+0F7CkMZzY8wpG+Xy11YIOCJ43YIRyg3
JDdMyid5yoHU0fdQkfTk0zcfjwfBvL9tY34dGsGUH3dYMV9e6DkeJ6GuZn+VU0RRN8cklQxdzI7Z
6bE/tcMti85Gu04Dy2OAYnWnhD3Czei31anfydT7ejbIxvI/+uepRe4CjlWbZEWE61AfvsX1Lm9v
LBndqaCGfWKD73Aoo6bVeY22VO9nfxEMFc2XM2CJIBIknuEV+4p4smqr1CaXV9urOkRGjfc+E6yG
DJIf9j7TYFx8e08PwKd9dSTPLwGd9Okyuft3KWcbT2W05UtSfl2b6DI3ksNQVft0Ga9ope4X2u7W
Pnu0Ijw5IdFzPtJIfJRvg1BnoYo9At/VFf46/WzI9/O/L/RNk2rEhmy1/SF8W4nS9CTCNLueH4YW
ZJSqERTTPo4tN1tleeHHXBt7iZ4KGLgZTzpfs6y62ClzWwfshV4N83HQDDcGEVok0zMUuv/GDvfN
ZhtAZyjhgTyWPDoZ2ualm+jH8xsndoyNEe7iSxUoGWmJ2YA0aQGeAZHZ048TeMZVzHhKbLHf+hBB
Nra4a86Mx9WYcxSZ06sQoLj0lk5ufalds7gI3anSparE7wQXwem34q64BEWVoooMVhP4u6qS/GK4
QjZO4viFxAtlH4y755KmcYihdShyqDdNo7tqdawziQ2xp787H5cMrXNqpWuLgSKtfamXq3H9XtGf
a/wlMWUTPzI35+K90dQm8Lp4RmbOlTWSo94+DuFrO1n7824h2zUuyjdERwMAVExeWF4q64Ne3U4y
+SFh+Hl3PP6Rla4G1CFKnFi7LaA6kF9PUjJcyXfhn1XLaEdDP2mYwkqrWzNcbsY23pdLfmiz5KbU
HBlJrMyzeTbBaE4wdtuh+ZoeGYVHvDd2056R37I+qOzKkq2OixJGkywoFxIUdO3MnnaYx7GmXelY
gDUUmEJ/qmrqTLuwz2NJ5VX45WwTUEKT6hbhXzZ156iNoc9ozY+/J/tIpVmNIFtDhNhY4A6tsyDM
Wx0O7QRFpfw195Wddl1d0X3kYVLmTlo1ZJf7hyC4sccdYCA21LJIegC5iR/eYxr8kH93ZnTaqrvP
gBlPF8edYdRpQtKq8ErT2S0zGhjPqS6ZURU74mZB3Pmt+iUywAgFPBzgL9FldR9ChY2lT9NjfCGj
2JVZs9kw16bQVVFbSXLoDf2nTM5E94A5Re2JBfR/D7w62T5ejDZB/cdYSINKWjVedmR1q7VM3TGP
Hs+HQGGofd9Cm7vp1RQUalaFhJDS/HKe5qti+Gqk077IM8l9LzlPNneQ01ANSd9k4PupntXoRzr9
j7/P7G8+j5kzVd+lAdEZCSj9OsraJMLLYrNT3H2+TjRWFBXO1kffsvZbkv6l6jIAoTg/tx0bwBmw
cxkad0SnZgrTskO0a/11z1ox4VEBlxUDeEJDIMgDmUrXP3j1u0XunNr6qChJjPw4+w1EK4A09nF9
GHzjwvCWg6yeIs75HI3qFELf6HFym6jheiKkMBEV6HQ1KX1AyIs2NjvbaQ6hpvvrgOmfUM/cBkpX
Zr9KQGWCb4hpJtvSmNCp+YGmLp6rODMmZ/HG5tFsLyAIrr2eP0/i68ohrH2L70e5kDRFINrXU4Jb
ozn0xnOXWR4ktaKu9Krp+bwp8f1h/rHFPyDXNTNtNewQ/ILe1/YlaK1GF3Im0J2v9tFe+VS29G6O
ezvm5oIvBZ12r54v1eHV6a/G8EGyJGGQ2CyJC0fzNCZjkqLY1rfXRrhvMr9f7hQMVs5XXfyUT6/F
jAsLHK7tlQXUhixbk24pF6SsOp1CLQNfSo8I6LbHIciC6kf+e8FggXoY3EiSU//D8fuTZZicv2S1
oZo2xTcMr0f0XlmVeHklGC8o9pFPZIWUf4gvf8zx6WhndNAhHrTRa38sF/oFS95W0GMcdJeVGcfr
9lqGBxQf+fe4yaenZBorS58MZB3HMKgxPNGhdcJyRTk1n+Qy4xPTMZ2pYiS4YkDP9y3p7NxN1gnH
0NhPpgyzLjzom2VxnrKkvVJEM4AM6NW49bhXyh/F9BqHKSbte+/8sZCti7valGHCHIIKW12H8e1h
yCAu1yXLVRwvTjCH6uG8OcEhNCnkdE2QNGu6Y3E+Wec9rXWtRb8gafamGe8jQ3s6b0LQGyEmNVWK
xNqG2hsfJ/Xa7go9RZkUnt/hTV6j+5R5nXVsf6Nbgf5TyPQhJMGZ3WVcArw1ygfMbApLZwAwHwS/
ild298R6rft9XRyL8JY6kveDbIk8zYhtzGmbr0AW60F1o+4KqAOisH+HYTwN0Arqtr+0yTV+nt9Y
4Q1nqYblWLjnKF/uchI9nCNzbkHTDFUeJfPUpHRX+omqmkk3ZjiPNHJIdFcDzKjkvogP9vLl/DKE
Lrj5fS5PSAvDqMcVBymtH23rqldl+q7seH5whY0BduQ22WLaZKo91GbrGa4ee9GBHHCv7NbACuqb
/2Z6R/hdbF2jmqmi2sknPt2aOSBLAflcOl2Ghj/U15Xin98z0V1iQuPnjw1uTdqU0MJiBHfDRX7V
H3MMxZlXqK1injrxZQruwi/EMN7EoIYB+fTTDUwiZVrRiGy9VQOm4LLPZTejIOgBQE4MTFohXzN4
bgynW7qp0eBi4N7ds9mGtN+ld6xOaL/qfoJMpwJwyK2+yFYm+lQQSUJnA6PVDnjNT1fmZJDBwcIX
r1uvI8OdrT2RyT+wzeG9TyPEJkTD0JvJD9dD3Kxtl3RhnWE2cjAfErCj9YEMpiYAMBBTg1uZSHgR
byl3jHqrtfN2bpiXT7uixJti9muYqw/pc1+A4p9RiC3g/wxkZX/h19McTPsSG9+O72o6erREoN+H
1DC50ZdDSp9KetEpkoAujLHASv4xw8UhMEnWlQJVYzgJ2SeryxbnsGlndV/uors5UPz4WjYTJ3L9
rVFuV2cNaGVkUmDKHV/69Li2T5KDLMgtTFy8pmoRFVV+voeYx0Zs9U27oiWcIrk3BjDp0R1UmTC2
S4nfIl1TAR+Q61ALQ8jWMvcaJNCcKBNMl3narW640WEI6t6tFHfYsyiiA6Z/PL9W2VK5MFJUYMfU
HZA7TVXkrwDP1yFxvIWYXpaWx3BtP8G5gzPxZ3MtHvKaKg0dmxwtYa2bHodKK9xGTQ+hWu0zpvxj
Z26Uaod67oMyNoPzqxX768Y4F1vaOrH7zI4Zn0sYNBfV/fjdeViAYerBIoMmfONaijQnEKXgJ0vm
XlXqmFuQtkMrQg+SA0bS0IN2x4sRGBQ88T/Rcz/dYC4zjtMiIYCeYczIm33FLcABNB50X7sod7UX
3shqCkIPstB9po7uOB9KCkZMQ31uBqDO58ZXVuPH2CiuZlg7QiD8saqN+4lviOqFoxu6aoIdhdvN
aUnHTs8BD9eDvADYM7mgx/UeECZANZiA3/3yXTY2JrqSTKal4BCkdQh3p1dS1oZkUEAa6pUGdUGa
AqqA2W0mWWVfYobPj1OcvXpSwADsNLuu+daXPoH2lmT72Pbwd99mLXxajOGweRn7eEXb729+0PpP
90D+IhSF6q0x7luFzdqVK5OzLci3LgZNdhjJ1sPKvufWw7n7kprQ5K1wuOjbXV4E4aE5pm68k+Ul
oit1uxburouNBF+DoHgVMV1p60XFzM80EteaJS8X8aZZmmoQHepeH66fPOlKi6arl6lebL1COVKy
ZzID3C2j0iXKLKa/W9DUV9rxiz5nslKHzAZ3ZMiag7daVwCbCsltGOv+sHyCuZKYJlEtnSCXY9Ma
p8dy6cLF0lA0hyvbwfiIAUtf94Etmncg9t2Fnmz+RVSeOjHIZfhATMR1bzlIugld3EYrfLUedpVi
7SZzPtAIGvdt/apZiPH5ctGvpU/r8GsRt4+SQyx6Pm1XzoLy5vlUGdoUxxpjBDWP7dV6BaoUSM6W
9s2M0R8m4yjrhwidn+jEspCS6yr/rl2cEA+FCs1nvbzpiTuA19qo72LpZKnoNjE3dphbbRYWd20I
VA4QhgSsfINyA2meuUk8Q3+deln7SuiiG1uc+0TT5GDGE5EQF8kd+CMCgvPmm0ftesJYKXSiD7Ns
Fl62jZwDdZREZqah7BKa2Z6OEBsCs81Coy9zq0tq7f/grO+fjPORJXWGPu0hVpoerdbHvOxlfWh3
U+VCWey6hrKYJhkrkS2OCytzRMopjADy6JYosBXjMMWGi0KZV2bkSXIAZN+OCy9Os0bxEkKbilU1
m4toV/ag4tDd5ip0qZt+i4NaCi2UrI9XVFCXuO01Df6i3cbUZ72aLEjbNwWuCGVBn2WQbQDCLJn0
p/BZsDkVvAxzmSxDva4s5blnEnGQK/a0gDH3Zb6cRFmYrm6tcZd2Ppe2HlqYKGgWlOC1g+KZfgpl
rF3hl1KRMWHOA4E2gmF1NPpVPiOf7VXTGEGqXV1ayW2bfu0X6awp+5EPOcLGCLeiqtdscPdh/5iO
gwZZzlh9k/pik6aRTBZRuCJKVN1BpUm1+JZCOowdg0q0HtGe1fbb0D0m/15FDBffuwm+jVB2RUTS
FLWZ0HwZ8u+m/bRKKWWFxYutEe7LlH1vWYNBFoaPvAl/M/2Q/jIGoSiozBiKiobe4hZwwFWWO0hN
c9/LtBtqtgtSrQwkLt9Gn3rVxXxpH+sdZH8Y2wrrz8T3YSHXMhIe8s3WculkFdMKHJlIJ2t/uqf3
+oUOieQsCEvXytzOn/y3+SdPphQgcRqLu/fqSR0S8FNjNAndeTK57XBV9ZL4LIyZm6Wxv8P2bh0b
q9AA2gCSHrTbmD29HebyU7cO1XXbUFFcA4ji1Eg1QeknhkAg0vHymIfu39Eqd2PUgxCulKMUVsOc
4cPh3ljkrh0j0q1sLhBBGKZW96BEDsVT375lPprqrqyJIXaQ9wVyN4+elwoxV0TH1rmO8ysKdYpY
f23GxD1/xYk94o8d/rbBeLyWWhGWVai7Kc7cAcNqgyxWsb/sh70DYh1iZCYx0Jg//Vo2JFrGrItA
5qejopvR+ls+9ju1mI5rue6McoCAdnEwIup/YnEapAxsCMdSBP9Tu7PTl5NBkJtUFHe2eWNakEHU
ZL4o9IyNFe5QzXWWheB/YKMd2Q0rYTPmveWuOOaHbG9/Kp3UEZh128bQGl+3nphAWBFNTPt52dnP
0H6GsPpyCz4DRlHyzfG1n5/YxI1BLkrO1rTmdjUunkOvCOBxZXUJkU6JG4pzj40V7lNRsFlm2Rij
U1h7+kWxY1OTyeTlKIFSv7g1jucXJbXHfbShLAvTyEF5hY71IyOwth4gc1oeepTL1IMe78/bY9Hh
wwnYLI8LiqUZV900NMjcli9l+Dsavif56tpR7VllQKS0F+xvf84ciy6bGKzH2TInFC5J61/qelfP
h/PLkf0+F35bqmb61NUY1ej2CSjQ+kQ2RSjCMMDH3/2ci7dDPirgG8WOdbv4TsPYM8o74T59njCW
2Xp1oL1KOWmlTsEF3X4cJl3RwbnSEt8OpqAI4t7V75YfaoVh6+Vgykpx4teTbhBVRWXBQcH69EOB
FF5fjQGDdWYN0s4O8932UT12L9EjAxzKmd7EOc+7QZ6PuZ6jJrRykIfhPN+Syh0fMVIOJQ7L69Ao
Un28F1/Irg9kZS3hi3tjl0vzYmXGH1JMhZp42YwEXaIE7RzDvGji/lLRDck8ivBaQ3agmQiSlsVH
fhONa2iusoHFBOSQxq7RnkxIWZ0/Bf/gL+9WuCDS6JHarDWsMHIZzY8uIujOACzKcgLTcqUgGxYE
+WNtmbYFSkp0TD+028ZonjtaogieHp3bDKLCGRTAoE/EyOkxkPn6mYK0BcF1DdcMXhl85SuKFrVp
mwzDDdVtm+zV6UsrQ/eKPpSF0SAC6LWtAt5yegDCtLDHpkWpgjT3LYUQDMlcFa2w819KFK8ABcQA
GwMDfABchnaztBTtILAJY/Zq/CvMZdK4RBThtya4eNXbM0Tc4xi0YS8UdFqXxI0hhNhfVKA2+O1c
T35+AC8z8tXQIz//t9VxQWSt9SVWW9QLFUbf+JDLKF2FsXizNj5JZJWyaM0NvM2u6sqFeI9nXIYY
NY4wdci6y2vm/hdz+UJvdxyLOCbzeB5M4VRRR/oCz8/+ZQR5LTnYR2eXHE3QbaAiKhUZE2Xc1sYc
d2cWak9R5Med2ZMrJMOF9jCXQapIbk5hxN+a4a7Owc6TISwY7mCnvfRH7TK8A/nKNfFaN/xewjvO
+4aAzQPKnJtlcX5pzU2MsU0Fpeo3YF54JIETMGCeFIbAjiofnSAFTgzDBKAMhFunR7lfq7yrKyQF
UMwd/fRVO6ip2zPV5uQ130V7VdZgEPZZtxa5+NthogPad1ib4ZZIuXeKixbQr/Krdb1OeEMzslzy
U3k8v6OiWLI1yqVykxKa3UQx69OCjJ/eWrJOp/C0bQ1wjtioRmEsLMOPr9a9rmCAswkcT/m17CPd
Sw9IC3xHsiYBxShwgAyODvyIRZF3nX47dbLjpohr5pVhUF1YbKg4DfApUW6krvp9AFOElbpS7xT7
zLtdLvzXkbFoy4rH7dCCtZUVO5UdHhfKNwZESJ8+dYNu18n56NiNUMNVchBg4MZu79aDeaf8FV0t
kCBbLqnlyqRdxM7yvj7255tEXMmd3IZSEqoGAyhTgOMEzkr2IhSVHbdr4hyySsplCdlkWNU/DEuQ
GheO8joMrwX5Bdxj7sS+Ot7VicSs6OLeWuW8NByhYh4n8JhweqqRWmXN69CYkntbmGEh9wCC1FQJ
/s9dbYnTpXb8ViRmrMQeQ5AW1z2GwqAWyhJkv/h6/nSLboGNQZ78yBm6uSPDBKGISJtc24gPRjdd
AydWoraE9O68NeFtsDXHnbt2ILlRLysQlvessTwEsa8fu72GGJ3v4p00tgjP2/t+vu33xh/NkJSg
u0PGquY+68vPh7DcG9+ce21XB5nqqg+SBQoPwMYgd+Bao7SU2FzYOxvaZ2+VMz97cpAkazlaKKor
51SVmeTOnDaQtlbiZPHWsv6CZ9d+rXtfsiz21/5w122WxZ25GaTzaxUD2tdi7HfFBA/0RBwPaiYu
02zCk/4oMShbFHfcVFIpU1vD4LKgkWhDzLDx5kP6tf5NfscHphAqE52Rnb23p+TGV8ZmduooeQPP
gvve2CMB88ODcq+DIlbxZW8N2QK5PAUSCLoZjubklf1LO9+SWMI/ziLFxy9m2g5YgGzL4oGmijPm
i9qO0HdtrsfpRY9SNwVfVrj8aMtL3bpYO5luojiUvFvkPlkLZqCyHi1U6pybYnrUfd2+kB5ooSPi
5WwAwmoRnXJGmkqpnSFBkmx9GX32jRRvfkAXDdwSKYjBpeORQnsA8+tQTrJsjW87rXq7RHGoAAfl
QabRM73hF9BRYJOq/P7aOcoebsJbBsk/NYGgVQHUPb0/QyfDeAGoHr2k+KImz/0CMYRfkqMliomO
plkU8gAO0LNcRk5BN+SENlDoOnQ/uiC+TYmn3w7gylguI0AEJP0RkVtszXGOjnQ8CROH6Wov9u24
rE8gIj04WnbIwDfpnV+byOlBuwHCH9AvwvXZ19wc4b6wUxCclIuXH/GAuswCI4gP6kFW3BGdXcew
cKoAcwammjMTZcoALhxkrL0V3RY59S0nlrC1Ck2YGFdhImUOZjxPVzL0kLcM+w4Bt9inyBCZWNT5
vRLGO/Qn/phgfrLZrMHskgTd9/9X3ihB0aTf1WAaZ2N2uuRiFDn21hi3ZaVehVqjw1hmG3uqRh6h
5pFiZFuyKPG+obKCOUwLFSPOuec2i8aEQUHsp/Kqe1ZQYYz3Y+o5fxVX+UN+AbIpGTmxeGnvJjkH
N0sryRTFQSSvkqAaam8c0iC3G8nShOcIj5b/XxkXGgrMm1FlJhCteFkBmda/Kt2DPkgbE5LV8LWP
AqjMuZtRE7avaYzRWXC0l576xYQgH2DvF4wQId7JiCola+OfY2Ve11lnTmgP0zqwYkhsxtV9ntGL
auwlB0tmivN6WtCoWRcb4xcAnGffJ/1HmvnT+EPih8yf+evXef9avKZr0yp5GIX23xD+GO1TdYIO
8+AXdymYvyMgHSXHWRj6NgbZwdicZgfTzmFeqozVMQwGlPKjI93r0tAnrEFsF8b8Z2MnNbNcTU3U
IDrgCCxfudUhCJjuoZ6n7OfFXfCARmFOSpghOde81Kse0cix1xCEGa2f1N8ymR6g7Pe5uLEk2hDG
3Qyqe2V8gPRgoGGMWuITzLU++ASSCAdFIweBnYvpddfExZLiaHW7dc/wMoqnPxqBCVZxUMFLrl3h
UwvT9hRQbtPEXcWtKJ/zORpjgPJHGx5R7MbLEtOHPxgILz7oB1Q3ZJUiYejYWOQCYRaFgOQnKG5k
Ceo35bU5lN5MJDNuMiNcGDTTgQ1o4WBZVr7PjeGB0MHtqvUg+VjCA/y+GJ4XI63SbgKd5uRpX+zr
Fk/H0LfAkpo+OwHQOXtZYitYFvI93PT4F5BbngNrBuHcELd16wEp8KWoIMUWmk91ZcqWxb4654MY
v7GRvYCuwFH52SnVmYxxyG1kSDinoCKC4kf8RX0FOD6o9ihDBcmj6uN5tZcpL4j88cQyC8ybwGEW
daENC+ZvaYDZREbjF4OkDepLyjcGGAO4VnYCRHsKtAzEzLBgHRnvqUVSKtpUNnjQMejA+BLdvKW7
EDc2cnBPQA8OJNbSCp8gkOBdomkYacB8Gv5zatQEF0ShLXi4TvfDLlIP6i7bmXfWtYHYqL0pmqHK
LossIqMsk7fBZG3gH26lPemWJupXaJcGzeQnD6yxGu/pz6Jyi0fDa27lMwiizaUmJk6AaQQphM3+
fPM5s9QpnIh9zlj/2XeXavrNSiUlN1FlGMXZdxvcXnZoTydIswGMQ58YBGfrwXhI7pWd8heDfxTA
fzzRf5+nWpg2RXxmQzcW/4KwMZ+rp9oIcEt9XxqxC8Q5MEKPkuAiSEJOrLDvudk8iy5xnJUaNu8I
zePfgFf5euqSQxIY3/odI0rU0Yi3XKmjCGqnJ4a5rzalejwqVoPtu4V3osek35m3DNj/X/SzhE7p
sOeLQ0BPwg9c0KkxzKSvV8bK8JZIPsR+/L0AE1S+U3wpwkUQsDHcAWgchhYcCwOip3s6xdRorbBk
A1oEJDPojATtZb2z0T6r9nkgLUOLvqEGSyAJxSyfbXMXEbgEaFEqeNHoQfwTOs/3eumVl51v/9A8
1S2vlUftcTpIw6jErKOeLrPLo0nVO8SX/mUBE0Tho1bFSMOB6H9o0+Pil7vwFpjpQDbTKPqcm/U6
XPYSpth0g8KwZfxcyWsdHc8fClFAwQy5bVsqClYfsyONKk6b4PdBxOZZ1KfQ7SyKb+eNiB696IdD
GgdVAt34cP+BRTZVDAdZEWOvzvf2a3JtedY1I+BfDrnuS8yJNs3QCfB4Kprx2odwAuIjFFuqGfOu
9ZFcMaRcl7oZwf2z+PluOkDTo/xx3qjYJlh6IHwCRiBeGQr8qzQcMw1aZbPjjl15QRpZrVT0rdD1
BIwBO4l+Nef7mp4YdKWgGESq6+vDLaGvjS7TjBEZMW2m046sSLd5rNACbFITMghNqrn9tLgEHYIk
lzybREbQLgbdL4Dy6oeK0TpCOL2oUWdJVE/FGF1q3rSy8RSRDRviN8j6cVnqPKxEbXXI1mWYzS2j
yzSZ3ELd15lsISy55hO7rRHurhwrSpSpr6FXPaXVQTOTH0iLdD9P12LfZz3KlSGUO1La5pLkQ2gY
BBAs0aIOUF2nAQlI/Wk0NRheQCzgGFBkSlw7A4HCrhpesvbreecW7uW7NR6jH60ktNCJwJBdt8fG
ukYW5MPreRvCIMFOK/hoUX4z+c6+ZXZLpg4YTEUxxw6sfbpPAlCWxwBnYhR2L6t+iLrRuEbe7bET
vUkHSEw1Kw5RkWUauNWN6aW3KLpkXr2LHknAwPHxBQgOQQ55fqGiSGEbhKDbaGmm8Zayb+w2zVhq
Kqb+vbi/UIxjJ4u2wo+1+X1uXZZd2VoD4h2v1tbnMe9tt2+q656Abev8QoSPCxuHSzPAuk5MvneD
Dl8KLVwM3OeVO7+wAkjSuAAzgmIQrMWH/B5jFbLBLNFTamuTHYzN7pmDNXaKAbnQvhtwE/f5camn
Y6gqu0oDFCOUNk8F9QNcj5QNsGo2sSmX5Q8Ji2Ophat/79xCVS6wdtkV5qa8wld8WaooXJ1DcePj
XxMRmFtdaS5dO1I04ObZK537LH6Oy9Xraje1ns9/PaGbvJviB7Qbq1FagHaAcp0nd8rte23VXMsY
JJU/yYr4EW1jqYitdaANAbO1a603ejW4Raq6g3JNwGt9fk2icS/g/PCCMBD4DSSmp/unz7mh5avN
eJKiQ3sb+6B2+VK7oCYBlPe8LeExRt0AEwcqzrHJ+QVFrWJyWgwFj7grSe86IEg6b0H0hRxGW2OA
vANEjtxi0rw31iSiszcq35z1ZtZrkBjvz9sQnmE0b3So6gIZDC760x1DStg7KUHvK70a0WMufUxR
79Q7HaK1IxhPzAeJPdG2OVgQZm+RwBOb27Z47Rd7blVMYv3nfRL78IYfJkjjyK5CjceQFCSEu7gx
yAWMMO1XpzTA37CUu9m5TC0vkeHuZWviTu1UFEWm1Di1GI5Whueyl+TPkt/nXx+rPdvNrDWYbOkx
gKrZrp5I3EBmgfOCppkzUhAEg7h5DJcX05TUD8Vu9v4VHBZlN2G7XCtSkxwGkmemUgAIVugbOzwU
v4zPDG0mu91FYWfjZvwTwCghBA8GDNTUmquKXHXkmKSzl1QvRSkTsBY7GPidTKhXMKbO06VNyqyM
s4qhkpY8KOl1Nhzb+UVyajT8Bp9nAlLwxwaXZ87aUGW6gkJlh/pB6TdPRQB1TDa9yOrYNvQBvkss
si9+ziJ3Tge9LG0ThMGIpNq+uo929Kf9Zd5paPfD0c8bk+0gd0QbjCcoY4SPNRn7LLpIq8tklkD1
xQ7+voHcEaXgkFpoArLYeLlskrssfPyflsArLIfQPYTIMpZQ1Jct+WssvijOz//NBHdGs7QdILEF
nPysXDf106A9N/OP8yYku2RypxRagHVqEVQDmvW2NS9iejj/+8IPzXDWqDjo5EMdIFt7W6kj+E9l
3/T1rZ2oLpVpNLIv+cFxNza4o1KsWWS1DKvyN9ACPOjB2/RkcH4pwq3amOHOBx3DzCLgcPYao7ig
9nqMSylFh/AM2owNBHhZ8oGAcdCsoVoKwnTrKSb+yGXoJx4TM47vZcAodsQ+7NrGFFvuNj4XhqYk
A9LqKR727fqcKL8dMntd81Wrfmm9TJVBGJ435riYyao2SllBSDMJv9pa7S5InhLjwQpn14ll80/s
i3Nrs1VoyKMsAuQxiPBP1zazAUekWZjsIvd9FxBoTOjkrpQWA0RjT2+9AJ2i8gq4FHdC+zUj66Ci
1WheY0bTdNc3GpcVOlj3rHSul25zxIv9Mr2WDbiIHs8nprmTW3V4DtFGY/T1DP4IVbNdEjAQfg/4
6icKUSfG2G21cZY5tEvLGlHrsqxgxWyo8X2sJPFaEClOTHD+2FWTqY7qjJTHrDHBeLTxehg0/1+f
YRvtBor3JAixPkw69W3UqGqK8UzTTG5TS70vyLo7b0L8YQB1x9yRAQpc/v2jk2WqpzeFdRTIrT3r
EEVBcfU3KTN9OG9N6OkbY5wXpO3Yzm0PILhpvVDU1MpDbo+YWvh53ozg9KJw974m7vtbUemkkQlm
7RA6fQ4IpIwyGCAxhQ1w107W3JMtinOFtJuXZBqAfdCr3xNAxTne/SaGgeZPvIhPlsUFpTYuw46w
RM7oGtegT5r+0mWSRFjo15ut424nVW/UwmAyoF13ZTY303ITLpJRcdnX4cLdmLaT3WKGD89GyFWb
iRsvVw3YENP5Kc7//ePqZMu4zM0xorpTiA5JaeW2GQ8kvHPKT9TLIIeFbAEtLWDy+If2Qmqcqhzh
W6G+Rg/l8JlPsvl9bg3WXCa2kYMRO7PuYqXYqebtGDeSOCD87hsjXP5ZVopOYhUXnj1dG8PPGIzw
TXE8fyxF04HbneLLtKzqVxRtyoiw3y4BN9rpr92TcUMf0aB7G2lur5U7U/UUic8Jz6gNiRkNPX8D
bZ7TG0FX1KnXIH/kRbFyUem/C1ofFDLt8mqUtKeFG4kEEqU4ArgpD+cpUMc02xh8b8r8dYoORv2j
lqkQi0wQNPbBIwFv+9Bkp1YyK5OT4bloVU/rXN9ri3ME16AEKy7aM4IKPhgr0DFSDc7vapCezbEG
7FimvZb2fTr+taxXUx2cdwrhYoDK1FFXR+uIh544dTwkdQjKfKph9GJC7/Ke9r/O22ARmE+wAPn4
Y4MLamVnV+U4M0rJyI/0u1COj2Q3yjkLXEwL9dgo5gEgp9Z3cg/Eo6CrSjzzNroL3WaffGZOwCY6
4yWCaLOJ0vapPxuTWq/phIbHBCwSXiyHJNV35zft44ehuEFRqzRMDRPJPGSlBc5pIpSJCZr7DjSc
zXSzyGjhZDa4bWsUpYijEbLMebTsKsgTz/Ny0EgnyaNkZjhP1tc2r9EGgxKE+aMGdEMrd+YgyTnY
b5x6wOl2cQEU7CuL2Skx/Dj93YdK4/YWaALryMPk27W1djfJ1EgOqGRZ/JTWOJdFnsfKgLHBHE1x
185L3+lkTyEBthMrY/TkcDOgKPiaPzWayEgqC7528ffkWfSkPTS93+4Wn9EMgWo0+6pKNQU/hp8T
s3z9Py97ilwR7g3+pAmsk/FdvY/Ah2J5We6Zg/s3OxRmV/467/cfg8WpXe5o5XQZzNhEEVCPvozZ
UdclDQdBqfHUAJcEF23WrBhVxg2BFhgghIx4QsNo8HHelaheWX4t4/gSOsr7F+RBMArpnQbyYZgQ
jp+S6mGZvwyh5IhJV8W2dfPmGgmZyrFmqyrB4F3s1kP9tT3gYXmhMyqZyJUO4chWxf58Y5EUkzaT
xkbeDday5AFwaj8Luh4a4AzGF15mvuPLiQk/RvrTr8fdJWlHk2hscM67Xfes70DB7mVXphuih5P5
6bVs9IdFwA9hZfPpuAjZDj3SFD0cvGpIfIZ3gFZZPd7T5a5PZG4iQNadro2LkwnotuqlwwztdLE6
LuuXxr71UO+GvdKyHhU46GSzyMKwuVkfFzYHc13NpIDbxIvumYrmK3l1oM0ujZeL1HTchUh1x8SB
xcSUDlInzANxW7qEbVSqIfLp1u/9lbrZwf5V3o6HHjwOq+1p3vQlv8+kZEtidwUc4q0bjSmrU3et
x/8j7bqa48a55S9iFXN4ZZ6RNEqWbO0Ly2mZMwmGX38b2loPDdPE/bx+VdUcAzxoHJzQPShlRRPW
rXmTYhzZtF46M/GOwYtnhPFOSKqB3G4wEWEPkHTqPg76J4P3Htnfv+tCmP2rlShptBTM2QSMb0bx
aIylnRQhGbil7X0ovlpi/NGCXrtWyZC5o4NbiENnm1L0mM8rBOJQF34xTvPb8f7trs2gPTm0QPtL
u2BflxMS/dHgKPp9JNRO27hKCp3AP2AGx1FDgwXKMaKBZibmlhlBG1+rCTZRDPoFR630olM+gfRw
9lqIAv/vs2k/m2PuHKHpB63L8SqhjLHjG2RN7eON28kj/WyByblgFljTuwYSor2XXmY0Wq5h95Fm
g2u3+IvHsrH/ma67x1w2fb40+WLCMdIWEgbz6KrCzSDcNty3PXdZzKmd2tyMF9NCmUl3u1sLEYjp
ivP7DfOubcx5p+56/MYtmPOrLMOyENRqHJN8VvGwm53jz8TbOObsJoA+MphohzWRttQERwJDpT5L
bqr/fWxoF4g2C2GObmemggwqDXwhldj6co4k2R7U52Mj+0HHxgpze8ir0JjthI5D4keBEa5h6QyZ
o6LsSGW1JMHm5rE562JjbsUikpkbCDr+IcAEv5FfiXZ0K1Ru7y4gW8l9KMvnvJiR893e+0o2sU4S
Kw2JiQFVtALCNtBhAOGh9TkK8/Z94L65gJI/jH0e6yFvg9+Px8auNuuNUjYIwnVkhRDXqV7iK5fI
x4DG+2gIt/9id39pNURS0Yn4y2Q1Bqur2ZqBi4r1kqqXCmLVMRerdmO4qxE2D5WWsRjNVk6c2Zd8
1VPCGNtpeGDHPJEgv28/HrspZ02sKuAYSdLaz/h4rRRUWiBkoUZOxyb2cWqzJAbgF3kaC3SzoPiK
k1BB6lAyfMiEoGNlCuPBllce3tOM2S+B6cYgg/dDr5RL2uCA94rmq7pjKEGjeQJo8nvIrQhBRJ5b
HhUzd5UM7kMxc0Wf0IoM+D3a3Cndbe6MvmmBlzDH+KTucXaV9+Xo3zfur699rHcyotPqlhY4KxN0
ZtlHUbLB7e5qTulHTyJmXzmnfTcm3mwtcwkUYykvE31itP1TXbmL9N2sXqzUb8ZbzeANx+8vEdIu
IINAhz07JLSkrZF1NR4YCEsn9RK3jU0Uiect+yfuaoW5DoQ86ltFQ6KnuqUgsoaTYIOfCt0hMqqN
tcfrwtwHLjAz/Lss5mbItGFUhiLCEfjaYq7sEx2mKYN6snWJSlZcymdeRw9nI9kUcwY5magbcLWO
CL2rKbW19ls3B8ceuRsfXJfFZpeR4RRl0uioBZRqSBIMPxWze2xi96rZmGCQZF1VrbBiFPWn+qYq
Jxu0wm6urp6S5hyv4O0YAyGxohDSmeAQK8fPIrlL9E+65B0vhmeCAYw4Jo2pjvBuWXoUhdkWMeBK
4m/HRng7Rv8TW5TQUdi2oOGI8SxfGj0Z6ijjWRo4ZSDep2dQAeBcKkgbjc5CVmQBPswpb7SCd2jY
RgSpUjGkKODTL48a1AhKD7OYN83NcKZl+vELr5mYtyIGFEolMSENWBJHXyJfh4JtPGgcF/vNjfED
B9hxEZUYVgRaDjwhb+tXygyDCNFeO5u2R/PT8jsdFngFXQ8PSywrgcEbDT5I7MmPunSWFl/xc+xi
7ixQfAOTfmc6sWxj1i1sgojj65zt1JgnpVEIED7rUR6e45uOjPaqWZzd5FlgoMGSI6vRRmxmjqED
TCJzpVY5x1VjEEEo5DIesgbwZl3a+rmLHqqeUxHeacH++RPRRW5Oa5wPUHONcBW1a+qsyWJX6uqP
uf7dzGcQxqXBUvUhsmAo58dvRBY4X4m3RPr3jXldnGe0mk7oTYge0vXc1Zd05DwieedYY6BCnEE1
pklYIigFart6KyhbRxcmf/eu6hfnvubShvJWxbwrs6W2MEOeIhqsL1lyIdX3ouCsimeCQYvIkDo1
1wncW/esNJRakIA9HQM5z7+ZoAG97iBblQGxNWYaVOm72nEiOx4csW2YpTKsvbi+d7OrZ8ufbwab
OPEDpYCrHF5jCmfH2CKhQYoyXU1cflH/JGh34vRxWv/bjv3SkGl1YxaLSGoa9aNiveX9f90wBhEG
caqlQULpovdo+z8K+Gf1RHkJSFAF3IZGjgPoDDaAFBBUzwN2TLrXH6sP0OFFSaGsnPhEZVjEUHvj
0RHwLDJwMOcJ1MwEeDWp38h8rzT+sUtzPY7BgmFZyzpdAKnTefbJiU6TmykGTYkHZocHPDI49ugH
+fVd+OPCZbth6kY2GjSb0Q+m+JWLDg/l0oKGFnh6g0rhDMJk3hNmv25xvXV1BhqaVW7WJEXWrPvU
nBRXE231Dc/55+i+udCiBWbmebq43H1lsKIdraFcRUTiMhgdDL8NBEc+lSfFoVq1vEiJc5LZhEUN
1SY9FZGW1rKnCPoka3JSZU7dc7/Oe91FNk3RrqM81QseMHIQfx5LN68DzByCvluD7Lk3ErtLwYIL
rQZe7oK3OjasWMtFp30gDpgI9YAGabQP5AzDAUZu7jvk+v8foRrPKoMskNOrRaOj0PVMZBv0wg74
ik4EEmMJ5fOW7eJcBLxy165RaFVZGGmCzjc7Q9q0pWUmPa2Sin0x2XEDdRsqNZN8EIoy//YnZ9HC
fDm4P9DEoTLnYl76mfYQoYT+2XrGXAZE0lsXDI8yuCtD/pbuL+5qjjkSalEv6N3QUDkvg57Udm6d
BIWTS9sP365rYiPsZYiJlJoSCidnOuyY3jWFO0K0YQimsLTc4x2kYcsvYLYxxoTUECwEK88CdB6r
v+soxffyp7xGtSvoDN403c68LwLTjTHmGCjGMKlZu9DuONGh6SbwAvjGpboxLDQHtCd6CoQPxcTp
ItnpyqN2kfl5b/T6hV2yqhezSWog9vI4gGG+8ssAqnCVT0L9A5oSnAaPJZDigPPoxCMl2PeYH6bZ
bHovKL2kEAEfkwgvRK9OcW8+kbzhhI77F8R1iWz6fKkxnTQMUNR8J/yFRoU33KxPM4SMs0sHAt4q
4DEo81bGfMw577Magudo3V5OqWGL5t+ryjsKu1ftZlUMgs0mmBLFGs8xSleee+sNCacJ8eQKfnRQ
DGVOydtH+r/+9TxcvxcTH1napGRWjbqbfme+A7Xhyff/6G7E/ugcHz6KTkfG6BZvXkq5UCRkFFF7
SMx7sHqt46OS2IkFQTo4KG8qZzcO2+wlEya1cSs3IDLBDRsb3roop2I2OQkc+hNH62HeSHUupUIu
45zVEyhwB+WzIS7BmqluK0qfjreO530M8As096lLBcp8UqCo9/F41nmte7wNY8BeknM0ARg4UrXu
WyBMWXhVGs52yUzLbgumOtFYsV0raMjL3k00TMZqsW1mj8eb9Zsr5YdXs2MxyQz6oKzCblHFSh3q
vtA3NRzdVn05XLgj4JxTy0qqd1ofl8kYoxnRJW79pH5PvRwKo0OLzhM6so8I+Xh9e18KHQbovAa5
G8ZJGL+LVDODCBZgIu5eEvGljhfOQd37UlsDjLcN6IIuhwHphkiIHT36bsS6XT3N8sRZyH6Euome
GPip5lVrO5mA7jGxhWfkAMIyzFyltNGH8lggOkUVqHBWXsZo/4tdgzYGiGpdBUuAjrSofEdpNMHq
5BF7eui8f7SveaR/++mbzTIZLIKgY9F26ETBlAw0PWi9pA6IjXEpqFUFlGqEa3Ef168rZFzEKOTM
7BM8ElXzQl9QMRSVZs0mJcpcEjjxedN8v7mQrwZZl1EhngdFCNAcpXZ2opxLlPZPepTOVPkWvGO8
F9TeIZA2e8rAlQGto9GqlNFZ48oGHbDdzRzv3MfcH0tiqSElqSagyscpWAFWUVp6BcmgnNMHx6eZ
Z4YJSWcTzCktwQtimV6q/EPTpLYUPR3b2H/cXnfLpP6yuXqlMR/wdoGwKI0s8Aj047sqbBFlU4GE
lSsZzHE/kx7AjblBWfQ6HxFm/zMXUrgkbEIdHQYYDvSt8HhxHE8wGRApLUFQIxkZJfBtyp5gjXj8
5Tqvd41nhcGMylqyrJor0PtqUF44V4Z/vIo9zN34s8lgxKS1pJFpineyBl+1vi0WVHHG21j4dGyH
524MMqSK3oIRkXqC9FgjWNZvFpOzFJ4JBgtkqSvBFQgK6wbElBOkTeLPfcXJI/K2izn+/aJA3TWf
R6cRCmcsns1hdIcWOL7yZg140MaSYYydkcljhC+/POavcVh6lN5NeZKgNQUs7YIxzD8ef6PfmLw+
vJnjGlXW1NQJVrd+RSc0XsUDsnzKnfgVaQyQRJnO+u3Y4r53Xw0yB3apRcFqlHxycultUS/m8nz8
+/ST/xoqX3+fOaMikeIZ4w2jk1hS7GBA6O+5mPxBVZxkjXylnh8lYnBs8t7frDbG3Mi50a3vKERT
zZKdevpka5cqpMNplL5ReEPHqWIfr5W3l8xJXsQ4bagsqmPgSaU9JoTj+rzfZ07wIoyNQQwa3VoX
PTbsgYvfe19rG/8xh8swk6wQKHdFKb4pfWjUXxX9vKanEbKMZXi8W7u+vjHGXrNqlU5GRU/yYjgV
QqPMjVzxAcQWUImmfcGUPlGv3GOre/CxNcpcuuO4DnI54HWYtl816Slbn4R4tlPhfxcNkEEB8iNU
Z+/dRi8NoRUTpGD7W4LoTy39cuDRDew5xNYIc3jVLibDuMAhhsRrMvQyabx2H9520f/B5j6ve0FP
+w4urWKXktyyjfLGqhM08/MOD9cdmHtW6nPNnHR8GfmuBNpqYdZAdVrG4N10ohV+NXN4ZKu8/WMO
7CCOc1kS9FJjoN5WxYuAxOCxu+3diNsvxBxZURnmcSG0vbl5kMFtoeTPpc7dOt5XYu5dParXWNJR
7PqnlTX35jZYqxCFQr+zMcuCzmpff9LQJ1z5x+vbfchtF8ggxrK2k6mucMHOlXzykHrx7OiZV9xE
IbomvMxTq1OKgWoOaQPny7FXsxlHsqwKMButo1uoNwpX433fgiqD5hccwBg1/tnzOy0f06VckMGV
3lKwNhb/M9MWBYjr7zO+11Wyno8qYqVc+yQZl+x/n2X/+fcZzyvXomrbARVwYoaGdhZ4syO7b9vt
Ahinq6raSBMa7E2PkFGl/cSu4NSZPfroJ3arQOC52t7bYmuQcTW9G/JuqoBF+t1wK3tSmAeGIz/X
t5SYauCmKDjm2PIEcklNogy03IrbqfnWIIuegkyj9pdT4nGf0RSq2Thpszi25SeyVryb1pEOo801
xMl6Jz3n0LCudJtWzfj8j3S3jgzS5W+QXZ70ThQkxEiz0LjiYLqQE7uVMXNKZsGW+saR28iZWoX3
ROScK7YxqE/0rO/RPQF1x9tGuKnk0zEi7SPuj3OlUfubdRVtnRZ1TmmX14tRf+yqIOc1l+xHSVcT
DDTolTCInYRpXTkLLemlWG4gUG/nwlnG3I85caCOHtSjD8UAxWxpLbiY0Uffoge2hESx0TpCZzhL
5AqoIx/v3m9u4evaGNiYhRJX4ipNzpz7mBNQz7TFN8YwZmA+iz7tbhFc3mTkby6Rq1EGSiCYYUZW
AV/Eje+IrTP9LXt9YELJwXwuPpcP/YMYck8c3bdf9xUjJxYYrwxwI/zsKENXIXegoGdVQDiDOl17
Kb3+LnkuvkBEpcaQZOlWjpJxiez3D97VLuOgiVos0ZhAkTOjo3BgF5h8yhrG6yF8r7gdrY/x0hHk
9bqKEWgH25vZitpe8mI9SSlkkSLJslsze20rZD8z8bXJG06F5De3w3WVjNcOKzjsWwUSp0rrRo9U
yLgOotsKEJpcMOMS8MbiuAYZx1UrA3RYQo/C4CMNH6n6CLFHsH3SRCs/77kPY9f1MS5LOsipQqyQ
0oohKB5vkZL8o9DxaoG57mYlhtYOQVC3Npqr1ZFt6B8T4en4vO+j5Q8jbGkmXtq+TWe8wUAyd4rG
6SVZGie1NF65cR8yr3aYZ5dqzkung7vWkawz8Zvb2U1QnYncprTFBtO6krOC0Al1ExxHLsUGb5HM
VUeoBO5aIk/YRq1d9/6SEjvmMXz9BjmvS2TwRBqlQQctzuSgRBd0sVudZC8+J6Kdxl52wRF3qmB9
O/58HAyTGSwp1LZqlwSNPmvhRFrsxFF16eUo7IrRO7a0m0iWxevyGDhpxMJMMw0dKIMP+TYPjaiu
fkspASh09bxOhv1w6GqNgY8ZzcNtQ19mvTd6kks7r3XQARRQqRtgjzuORP3vACxZ6u2mwjMNdNi4
gTToqCqfM+W7SU4deJBT8w3z+tN8GQW3UzgUQ7soIuGfJoPLSGcpkScMNORqDZ2msvIW7UGZH4+/
2q5/bH6f8Xy1LcdIj4FS04Qh1Nsufpty1e57mYNVvHUwvi/IpohRPFRCsyEcCcafOYU73joYP18b
iKAtYNoF+dfglsWlUQ1nlC5WFB7v126stdkvxsnHVSzLyUK2Mn81Cqch6PHvVQ/FUK/+eGxpHy42
phgPTyHyIpstHRtH91Pl0+TX1xl5LxwodOZVzh/Nu8obg8wFORsSxoUVk75n/k2Kpt/103opbyHq
h1zbmtm87PI+amyMMtdkCiGbNWtQsdaeR4/2A6pvVMx3ugVZA7f4yft6zI0Jtq54gDYoQZtJGONa
qSzDkZS/mjLH1GTBcZXdS+W6MjYD0Sh9tOYRqncWJCqSPrZTqBNIPHJKzsFiRXmsTp7bYcQBrgzF
1qbPJB04R5dztFi6bGMoFGvCs9opVkyYzpj+LJ14fbZ4zWm8lTAQoScjmYQUUJcMgjeMhpOVkc85
U7xvwsBENAhEaHMNCfjEJi4d2JG+RG9QYYSwR2frN6pf+tyeV97CGMwQpWUVsxGYIQeJbFs22Gvu
jSc0gjzKn2gCzDq1nGiKZ5GBDmLOmSgR+Pmi2/H4Vgjfj/eRc45YWpXcnMU0pWibqSjjFkFufTMj
cKqo6DvhLGU/bN8cIwYghGKJu36GWyj31Sk690H1MbqV73UbIvCB0Nh/lkXaGGRAQkAaSWgMZGSl
Z9AXqhCez3zLEXOfeLQhgzdLevytDJHpfZIWS5DjDBWVaHZa5angTSzu1rqusG6w9CMpQdNnVeAe
Gc+D8o7s2s1qR2/DxzxYg8UXVfAJVHd/0oWxNctEFi3GMXWhpg8HdNGaamT3Ecc19g8zwiKwG1PZ
COZDmXMEGb0ciaIhgRrFROyh+doVvMnV/Wey9MMMm+aTc1WqaxNhO2WmUW6GULhLQnoB804tZz1s
hk+Z1IUUMRguIggSJ8PHrpedYimd47P7m7jiuh72w4A9chgWlFHUQHZUR5Hw8B6+xMHsmMhprN+t
t1Ti2aRO/Ev0vNlDBtubcprKTAVgaPaECYr0UfOMQHabgKeazttDBuBjoVGFcUIKeDQEzammKbMX
tR1ts8k5L5B9DLxuI/2fbNKISrdaSVShKyPDg6CZP9X1TZdIbrnMdqHwZlt5y2IAfciqzjRbvHYS
obBJA3Kk8bbXONXj30DtdUlMAAh26rJqaJDee+LfNK2XO9KjcBfZFPcKR+a8bX4T+13tMdA+DzqR
GwLo6z3Jp82Y5im+hfolOicibmsfbwsZtFCaKjIM2hWmS0HTPreDl6Z/lNO6ujk78idA0GNeRBWc
FXDz1S3c+o6EBC2Lsl/7zQtvho3uz8GpYof+4H2x0tYAwLb/NqaXYfXz9HVSv835YPciLw7kODw7
/5fnswH9R5BKoejxl76o98Zo2Gs1eYIkBG3HS5fs34s/nIMVMZzWfJj7CjHMMJ6V+jwT3sfiGWCg
IlHKUqx0GgsOzgh9YHB+VDYkGnpbCfRPipe6mGnhpOr3E9kbD2FQw8ilbCrBKoj34+L1jhK5mENy
9K9qalewiI7W5z5s3GPI562UQY92iIYij5H5nOXYzqvbpORg4W5bNfhp/72K2UlAtdVFFdJGFN8X
R0CEC0awsDxRSc0/GavammJAo5SmeKjR1+CMkeU1Te/XVh3qEu81wvN2Bi7qaJowboGLRJGLNyQv
zlkKPYhVcRbBQEzNScNwTjI79CcloywWOS4Tgr64Jr8Xli+l8lKi8DDkH/W8/m8OwY7/5UsNBuMY
OCV156a+kOz1PzmcwYQYZdQr6Vjjuirau9GMbVl6OTbAAXN2tk6cyDA1EcBcsMJk7O1m+WA0f1J/
v/q0weDDjKREUWto0Jm62ANv9mdZaTifnReLGQwckGRKhFSlMqqVDeK0QHXqv8xTETkFKB1fFW8J
ReS/n/7b5jFwMGeGNui9jpTBeJ6a5Vx0l6Ym4bERHiSwowjrHM+DpdJstwbOw8aPTuoH1c4uEJfn
KmzR//HBRWgwmIBthBJ5A0oCbfoEFUgPT5p5nNxa5LjdPpAalmlgeA+TdEyA1GSFNaKnGNn0OXe6
YbUVjXMyf+MRVxPMUqbeFKSqbuHZoXA/XiqXMop0Mdgiu8+UdrYI+Izm9Dj+un1XmwzWRXIb972A
F+Lgig4dvM+/586MAQQqm81T3ePsIVtQMjqUHOsWlKx9HkKgrjU5Z2ofuH8shp3w0WNlJVMHhp6s
/5Rm3xqjd+TuRut9S3o+dvF90L5aYlCuMjor6xZEDxPJP5dd0zii/ndeFb4qoi5cFsHS8arvvM1j
3lFtVFhGbxjo46pMxCmZ+ZbMvAbIfWy9Lov+HzYPm1FQwJCi4jDpw1OfvM6mO9aceIFngoG9Boo6
URxDgcKCWqtkPKZaanfcfDbHrWUG56o2KYU0x9Q3HdunBV/9JN//q5b6JwQc0Nr+FxrY+tCkZVa5
Tji3erJ6pjbe5JV1AfcwZ+d+80a72mHwQQCNlt7kSNJHGMsEoXiQg7FihqKTbGcehlB4L3fep2Kx
oZtT3ZDgDRjYX30Vak7FcwpSeIxhIUqWPMrFx6Wi5Lg5ywdfastcEQUYQUDamGP2S80QmVc3SgCa
wy5IwIT5R11H1++nSD97vaa2RZINKAErRmyruvraj+uHY7zgbKXC4IWpx3kal4iKCAag2o+WFNSE
E3j95tb94R4s/TuZpaHJYyg5kNLvyAcDcYUu3q3Lk1JfWvJhLU7T9LXKeWZ5H4zBjF4ETyqh1OXi
uXyCbut9+SK+DTYo9VH9zV6yv3gz1/sPqXdJDEk3IOHHQEhFCtJaOhqeUlD+Ib8TyGgPT1wVRZA7
EnnKGQLMYeZE3//gG27MMpgyyVWHAgIGlccZfi9Pflc+JwWvNXP/M27MMIGGTMpJHQqYESBy+T4U
2IRG4VlB5RV3vJHAXb/cGGMgpRTEVRRoH6NircE6IR1jJSdp5N0ruz6yMcMgSWGhmdqgeegSNeDU
NPw465+Ovw79iV8CmasJtuS2iEaqWiZMZNpJgdqUhnY7xXoYm/vEetWF+wSCz8cWOXvHlt/6aJLV
pLHwnocMiJS62vA6xpw82W5Es1kVgxtzlzUoESCi6cz7KrNBSa1jHYZ0p09f/9tqmPBCTrpWE1LE
t1L7yWyd2nitau/YBMcLLAYpJhLppJEQNClLZ6uCbEf5h/9mgX6yTfyC/sS8rHrcxGX3qmWhOfnH
v79/BcumDJ15CcICbIQJGss563KAHUyAyBC1+e5jY1CledqmhD6NMOFxge4/CzY2GR8gnTWsdRSP
Tlw96AG0+/w00HUPjYhfRZ++C2Ku/vt+4Whjk/GGqpMGIaYkg1S9tLnP/Bx10vJFcISXBdXS2k28
2M8bjoPsniiF9luKEOU0TQYmlCJVp5EgalNM3Z+I2+TQnM94vXP798fVDAsVSSlmaye/9w/R3HPm
F6ubrG4cGAEKi07jWKcmC4Y/GtDfmGXCDFXri7JQEdnU+UMhn1NeYuT9+fQLBG4MMI5S92B96ihd
vnlHNR7rYC5Bc7S46418AiXXu+yMeDFs9Nd5RcArYe2fjY15xmd6wcj71sS1rD0TEMz0oMrKviwP
6S0VB1jCkhd279+UikaDAB3zDBpzU6Zjh/FlfQHkn8BBBj6b3p/czqZSo9wpmn3XvNpiLsq6a9K8
HeAzdHZZQnofAw2L2+KWvtPOIDtzijur8qVvx3jDs8ocCAR0BVFpX4RagbX5eVjvdV7lZxeUNVlR
dUuRdPGXev7YjurYoBc36lN3KXpPSzr3eBX7xZ6NDWbz5jztSvDTYetQg6YpYjor24WLr/ugAOCV
sqib/3IMNM0ASouaqrIKLAPYbcuyRmJNDYbT+ILULUg+Zk/3UbjlMn3tO6FmyRJE1y0qGPzzldNU
gtAMiYC+dLSJr27lzuFwrk8FJJ647Qn0t35d2dUW/Zab603Jk2KqRhFtsPUdvQnWUD1pRVCmaGHB
rJAbObyc1L53XC1SB91YLKH4rhYEhZJsqpwhT+zWCo6dY9fFN/vHRNWNVNZVMdJ8wBDKk+hlc6ga
pXdshPuVGKiIUujiGioY5f8h3aKyJYiqUYZOzlw2ed5XYrw9XyqlFmMk9P+FCkyIDWHnSVCrQIsR
8f4oiN9sIYMSxYJW2UWBzgFpHmMxKKfnRQuPN5DzlVjWc6loorURsKZSX25mTQ1Fk7xGQsSpkXHc
TWWuSEuMmnkZMWCSaZ7Y348Zp/DH+33mhpz6apWUCc6WmKe5edYkTlvK/h14/RQqgwaV0pjVkooo
HLxfEz2o3fDgAf5QkovphtuazFsQ/fvmfHbttMZZgfKeGtArENYMSJXorpDDYu0KJxWzK9wn6q6H
69C2Uk1NkWS2rUiuZasfRfR/dW5xUheq0HAT3Upn4YyWIlcOeeMqu6vc2GM+26DrUSOueKUWw0mO
zq3GwaD9EHtjgPls8iTUskrwlKuNd2q8yK1uxgbBEyi8vdiNPJlLpcy1yXy6iEyKui74dJOz+si8
20Vil85XEFag+NM4sTv/SZ/0ZpEMluMlCeYaiuVJJ9laH87SS9Rpttw7f4AVGzsMoiu61oHhsJso
H3Ev3eTLZcg4S9mFo40JBs4Nw0pHy0ImNCVPYgoqT8PO0UP339bB4HiGPspJHtD0IMpvwvAgm8HC
K8ft48VmIQx0y52ct4QyFnYuTWPVQQb5clBRiL7kJWeogHArPpyz9N7ytkGMwULGIo0QpSeTXXU3
lfJ8vGv7V+11Se9/3xhIpnmpxx4YPnwtTlRcsPuYvCoY9+bX/nhrYXBBT+MU7NcGpHGbxm6sj4j5
OIvZdzRLk3VTFA2LlU0pBCuJCxnR8T/NDYL9AfOVGLMUTu9kIZ5wKvUz76DuL+tqlHG8CZrQo2Ii
6TPkLwlJ7FVv7eN18ZbFuF2/Jrkg0Guj7tFmMBlhgZmk2My9YzP0Z36JV/UfC2GjhnHVzCyqBtwT
MW5C0DpC9jeaPxTDU6RhkKEK5O7jsUW6NUcWmQAiEtdp0UssTB4bp12+gAEMPmIXxffIOLetzssH
UaA5ssd4YJ+k4yRaFOte1GB2VUeyC0xJh3NsZ4sNXQgMipa+gBtk0Hi+SX/7yLaCv28OmrKYZdfj
PYAuW799pc+qOuhCAlJQH/1EPu/1sbu14BdGmUs1VZ3tu5Cp0lvRYGRUrG7M6LVOH1IMNCevkXFC
KyTHc3aPwMYY/ftmbaKy5HOZwHOE7jE3TnXMCTR3D8Dm9+nfN7/fWGWSdga6YNIoNZ1hXR4Xxey9
emhfjh1ydyEmzVDoOmRb2FaIJhMK9Iri6auID8PypUu/Hf/+/tt6Y4ABC6GYMWOgoddCel6c7kT5
fPu33l29whNcrhgvPT+/+NzGGgMcoEMmUjag2UsMVj+FEp9yKU8aJGP5HAS7R+tqimUAAk8hUj4J
7pFWNR/MJXmSBnKKa3KWs/rWJAUvPbfrEht7DHTUcTIskYjstCiADmrJbE0ntiDxEIOeyoMdZLl/
lBYM4H2Lxlf9r/TyfmhfaG41x9Qp6Jcrh1vF5RlkYELLy2KyUsxmth6VFATJ38vyRrUTdQiQgvaF
13G4H9NsNpI5u/oApQhRQfd/XHpmAOqPysa0vicF8QfySpCc+6NCzMYge5iraJkKEytcogd0VabT
TclN/HPOMUvE19RWT7QYnKRU7yDubOkGF3Pkqq5umzaYIAcHRDoTl0V2F+M3S2MD3aVLcyVFv9ZK
ZRkpJanhjaMNJVRMK0UejzSR++1YNImzVRIULHNwLciFhuU5c7ub+DYtHc0xbwQu4QEPv9icvw4e
PUNU0cjc+bRTI/egdVl8pAo2pQ/eHl5Ci3PK2dx/G2VWmxo4fo11nze+Yl6GKTyG5N2L0hIlVdZV
xUQX4c93y0KkpO0spIYhIP5XL0ju1EmuYYBidTXONWrHGZTtj03uf7eNTebNlcommvdrEWpHXgn9
KyXEXJur2loAcmM79Xn8GLu7uDHHuKUlV20z0U61aT5p6QdlPk3pB86Sdk/cxgbjigWZ+j7X4RgN
CJRpYrV/KdHx0vvtSThT+rfp8dgizyBzt5XC2OqGgQBHyW/j7IsIbb9jA/Qj/AL91xWx00SJWUky
sVbQy40vWfwQibKdyCeNp5q8738KEuA6pKe1d1/ZxDZE1ZQolpEtieI7GdekrrT2Qi7p9Cymbp8l
7vGq9hMZEJ/41x7d1429Ve7Mcaa51QrDXpM731LvQwAsvA6eYeKaSc4q+Lx5Lr//ua5mmWNmNWJk
ovyOa+YVRDQoKUQPSH6BY6rzRJ8WnArVlU7Ha933+6tN5pjpoB7oDQV9wXnWkxut6lOnhvCgu05o
Rj42tft22uwqc8RMTA9nxkLFaw3LGfvknOnKec3NwS67BcOXaSg2lidO6p8QHMsbw8y568WqVTMV
M2I5RLeT4SaubmvCyZPuxnYbG8xRIymplkZCVCyu2p2pJnaNVIRoQNk4mcNsiIPjveR8NrbvdDCV
UpoLlNGm3peajwNxF96s6r4JTFiqGtU0ZskaFKNYujxVUCjJ/5qzT0V8tzQfj1exe1UqoqhqoqZr
6EFmdq1qSlOQVRxs2honeoVrvkWQKH/PUT5zy7l7K9pYY9HK7KUFJTsNWQhff4x7u26d5gO5L0AS
3Xm6ZYPaBr3WXcCrZuziydYwE4g3RiSro7wA+L/+2+hoLWD4mL6uf9O2eNOreXHWnj9uTTLP+GYV
xEkgWGtJIncqVltt7nLyoBifMoFzrvcuga0pJhzvYjGrLfoRh1Ujdm9057yAItGi+qQveJJZeyCy
NcZAcx0pQi6KOkCkmoO+NG7ltXwUovFbJHzpauODlGavcdPWnItuNxzZ2qW+tb0S2lxKVBQn6Kw9
hWc6Ry041ufpK/HA3s8ld+D5KoPLGGcZJH1E/r5fe28oHcPqQ0XlJJ33LpztoqgTbRYFLul1rRok
ndc1sqv1ryFJOXcazw0Z6F2aSTLmEdmrRmhfTLCl28rYuJMZ+2ZZhnLWccphvG1jAMUkWiolHW7u
ZIxO7TR/SYgSYtLr2zFwccywo5FZAw7QSYI3mEPqROmXObrobXBsY//jKKYJZLQkBD4/f5zZFOa0
LBHXy2lqk+q55A147huAtoaMmXPUFhiXNposS3ohAdy2GXKKGBfMvOMl7CPD1QLjxI0QFbIyIoed
6p9W63FC91Wn+5XWu8d2fgOwV0PMXhl6OxGtB2+I8dzisUA17YbSJqUNyVyaFQCdsw3l12Or+05w
Ncr4dhb9H2lX1hw1z3R/kassy+ut15nJBgmEhBsXD4v3ffev/45CfYxRzOglXHBDqtwjqXXUanWf
Y8n6HCJTOvWVE6oTcrJtkJmSwIxomTiX1otoAtVb98LwuJbHKjy+YRhEBemAqsu6wRcA6nqky3mv
gQIR5JRoYXAhLvclluLnfzPDHUhySCFlkeIdue5cafw8ZnZvPF42sQ/Sm6FwJ1EcFVqVMfWHEOVi
xAW9oW942g0Bu3Z1F0GD7B/tsaXb4OcQakqU5BBNBkRfqx6xrdBhDdKTC26ywc5vKkGUuesLmwFy
W5amWTLJA5InavgJ4G03Iq7P/Z20scBt2Wmy0r6R4W2MWxn5Ei+7oYfQtbz5FB8KnxF//ieYRdGg
uM3b1Hjo1BRcIlHsUarHTjFsPf0UjrUdFQe8WEKw+UmalzuqyIcEzENp7maDyHX4H6Ermm4plm4C
DDUNlZq/L+WyoHnfKmXJnU7RFwKlPCd3Ja/2+sUO7xYXjNy+KHHDPrm9PPMmuY2dz22u5ukCk80t
sT50EOabwtNQn7KsgYKOIBfAoxVnjU8TdTqo59V0Qr6rucnz9xo5maItLpjD1+XjMZ36VgrdrLnt
Qy8SEh6x/XthxnjyJlley64mGANj32YrFB6jGzD1vNDkmbei3fYKT/g54/AkZJpNhA0ovTaemg6s
npGHq6urmSh8AnG/UOxHtEhshjeAMibpIBV1GLqDHJSp35LTKHrBfHXn4gfFYYhuFUZfar3kxtcz
sufkILXI1qe3xJMP8Y0heJZim/fSknF4Us15304VyAS10nRautgzGZ1SStworXxVEsWb7HOXzHFY
UqwJZIOTUXLl9roNAzJbzqQduunbZcxiW/OVGUoJgTQphC95Vme9NC297xuMKokPRiK5CW77jQJh
rSV15wFZ7aqxYzQ1XDa7O7qNWc49QjOLqc4QQzIPahmMKIWavyzAy8tmdr1wY4bzkElZjZSWteSa
xbf467o+S5XgWiCywHkF6J1LLUXAhmbMb0TxmuaomYKjUmSC8wQDzZKm1sAENY80v4nIu3wURE77
+LCZKO7QSBWtqdsZF+wOjBvrMXmh7UwfidPaxZ3livbSLr5uzHEHhoTyoCSuYK4eh9t+RqOWNPax
YPH38eFshb/bQLDZ6rQRqz/7TDJuPlQTQhomyFMH3VX//E++xrO+DEo1oMevlNw6ve7JR4Ocpubh
sgnhiLjQE0gDFjSLHbQ/c7khmLbbHzqxR5RQL4e/FsZ5QdjNDHLHRpQouS6nExhjUwX8Rl8l0xWM
iH3hAv7wcu+h3EXt2raSq96EN+2RsT/rbvHEMmept1yJIhXBXuLrz6fB6Pq0SGJPJR8MemjDT2N0
uDwkgW/rHCKEoGVu8AYDzJHm58RUvCHrPlw28Sq25deFg4TOGpqqLLvQnYldLXYJvcDEg/o5kn93
q8cUwnPhY7Vo6jiIUHWoOEBbT3Kt5D5pP5Ps05rlgi27b0PXWGsAVSh/g4vDdUl6g3lD4SnJY6F5
mihT9Ic9dLbB7aEGtIWRsg4sFGKcZw3erTSvOMouKIOFYZDQGreDrBoc7tNQRd70npWA4NX9KD3O
zowSkMQXlbfvu955aOzvm6DLGhK9zEvAql5871HaN/532e9E32fLt/k+ada5DDssT9hdRzNePdzL
33/F6ffTr88D4PbOaGRmog4wMKTDJ72dPBDD+kpMgyJlZ99sTwl1TTV3Z7r4l22LXI/bUgNOolid
jdBd1PEUKdqxXSVbmVfnshmhQ3DbSGurUEY+FKnsEyMaT06GlxzZNbtFWbGoDUu0YNw5W/fGnJhs
PqXlVipupUowafvftywLVQAoo+ILBGotapBKztCyVvhddwpLAZa+Klj96RC/DPB3PRD1a2G74lDN
HimkVVLIUtIbeipR3Cl6VBGMhb/zReOcyFWPaCFpHsfwKi//liKCHwsHPIWydijQwlhyAo55htim
Ow02SGR6j+kch570psjxPHsc+BS50kaLkiMAgoUSoiDSzdD/rZYZPyw2rxtQWAy0nKhNFrrxQL7K
RvOtmr6/ac+cx8HhDhQIEmVsKxYksJ5XVkenf6OB4utXkS+qo2MY8zoiORvjMKgYhiiSlRRNtNXt
LDljQ+31+1p+vDymfbg5W+HgBj13tZzNuN51eBXver/vDNtMBNtTZITDmhVw3Q8ZXJqq96YFwebC
nUvBtVi0bTiIySujk8MYNtrwRquQigkuT9QfAPP/Z+oVEW9HNHmEpBfYoxaHlayPB+Ub+BBOJcRI
Il9Y9c924Z+X/xUtby0ZUVOZGE+MAnkmwwzORtcKIrQei6vj/hDInQfHYYI0R+2MjJ3kKu+Lwo3f
STZT3lUfiGaT1kYodwjF/J77MffZKAcLmVLnqApG3mS9U4P2SA/ZR9aEHD6wui7LJYK3OeZlr2ZU
pazkisho++RcfdBLOi4WAuIlU+DqXwjo1ufOs5J3pnmYhfRCu6PbmOOc3grDKSkqLKB2161OckhO
/SE6Imdj2hqqOPF+InoV391meHFApzM6EUy+TbfRq2Yco95yS/KjKU/jtNql4VzeBvs2wKaMNy5q
ob3rd5SVjbqYU7NF85O+2NCksK2UBGshqu3eTwToZzsc+g191Zi51llwyDWxo6vkZKE6FK/Qk6s5
kE97FpXHiQbGeQdtkkoxollyI3Iqa1Qj3f81rdXLCbUZE+cRppw1TY0+Mpd2H9rmITWewnmxL6/P
LgxubHAwWE/JYlUrS6AYV/ryjgq7F3dx6WyAp6IMwy7qcsIODO+lyd2PPkuOfGTVpm1QiJihBavC
M1HGdbcackUkl9Q3yeDqzbH661rkn8tiqGgGV0BRy3dnKzIugJqCZAY704f3yecxsssf2ZElaBb0
Snh/WyHGG+QilcyI8XLY42SvrKdWu8mTpzoVRFx/2D/nQXH71KSmAqIFnFZsmXQn81bQLTk5MvvU
0T5Cq0MArvsLdbbH7ddMIsmCApnQbeTjFD9KpSdbojHtu97ZBrdFpyUu2iHH/nkJvtzqo/7cuAbK
V9vAoraofnX3uNDP1rjdqi/gqSAtrE1GeuoV4kMA/aqWZGdJda8nsZNGQhIEkU1u986FObdjA1es
KzBw4LHwFN/VyKc09njVPbcHSAActe/z5EV3eMUTiYcL1pBvxWpIGKeSCQisc/U+SdfbtNU/a+Pi
XYYo5gqvzuHzxPIN3G0ByfDSAIJECGlD6aFJkeFvwF0hitj2sfDXCqpcUKObYGZdGuwB46E+ar52
naP5eb1lLDyas2aoeRY2UojGxoU0pCy0uJywgMaD9tTdoo8NJCAK6xJmV+s+UCpbceWDHAlgX7R0
HKRInVHgmQZ2zRWs1Cm7adHrNhMlRkRm2N83d6yq6M2qKrF0iQE2yxnvyeqPXsQOvH/Z3jgIhyUW
iEjGnEXalVK7tDYgXjfaa1H8kPrMnQ3pKqfpe0XGEdRlXpOIqP72I/2NfQ5nKkrWDqrzeDM8rT6U
VAMFvTCmvbh9kPii1IjIYziYWcCtivOnRwZ9aa+1WnP6ybIXOW/sHrXZl3ce++GXdh4HL021mgZU
nJBbikpfl5PFzsP8Kc20e7PHC1usCF7I968V55nk60PrdJoHOcNKNd7sIsmEt48eLAAsz9D4iZsG
4/PlEQoclNfIKE1os1cUEEay69z43Nbfl/zpsgkBqmgcqgx5G0YZxJtcWvjjenxb3n4zZxyEzJKR
6hlziFBPM2fIFgqabNzD/m0UHGB0+bIUGrg0XOS57SpCJl3gawK/1jioaFeS6OaKy12ThtAKvVrA
843KbVsVwfzuehgyKqpBMqHLPNFESekwxyWgT1Gf6BjUeCF6w1RtDHALblmJOa85HhzM6DgNQRyJ
EnKiEXArPlm0nfsIMfv4NLpM46xgtXbILTj1LUQfHcsVyqqx+uhXSLAZE7f8pVkZul4Zhhta7xiB
JKqL3c66SUDIWfiiZpPdTbkxxrlC0uvqUlsVIC65TshVWwSr6OFYZII7MhK1XwZrxcEU1ze08VLr
XdMLwk+RCe5UgBZEEY0V9v0AEo6c2hX5QXWBq+0fPZup4k6DoSCrokYYhw7ypgT8aNHNfCqOrEUc
/+f9m2Nzx8GsgSx4JqiNMeTooYtbX1p0AQrs30POA+KpJKpajQaCtwZ3TK4ZHdXL8yB1ZShZOKCB
sfGGI8hQCHbTS3SxiVHKcE7UecU6RU1vOnKWYuoKU9SnJfCGl4XcWCEVCqc0dMC7hfysZIEygt9G
kf9tgV4md2MkKfpkkNklLiJHpTuliyBCFk0VhwJrV3dZN+EiOk63iRUko+BSKPo+m8TN71/lKs7W
EWdABUl41MZ7of63UhUvd+mNf3Ebv7cspaILilJGpXLBUhcs0t9yvPAmuI2fmOM6os0KmWX52shu
uuiqDn9c3okib+K2vVkWRVnO8NlOuxoyt9IPdBL4ksgEt9nVVpsmGVdat5t0Ny57r5nUm0jrRSGf
wA7fRyVVuVEPMwKLF7YpN78biWM515+kYLwv3OnKDVcRaAoOM/61XtaahUoyc7PwpZk8BblVyDr8
0J8mbGvdjWvODqdw0QDCZ2g4zZjHuKDJQctC1UuKPA/y0kQbZZ8Jr5TsgxeOaoWLDpIV6i/5BN/Q
7iaPqW6N9ngy8BCQuaWQz100Og4R8jbL8hEPKS6FjM06BsbwY0WAqOkCkBZ5Cfv7BhmmJdF0qUWQ
Ww6GS8rsNEi9nYYiXlyRGR4d+jkcLRYb1svtUDkFue5aAYaKTHDoEHZkXFqNLU+L8q70W5JKniYS
UBItC4cPE9QLl4Fd7wv0+MuKb7Z3Zvp5pJNgK+0OxjRlyCUy0nQ+NTMlXVhFHex0A14bTZ8gmNZS
AV/1K+LgF0DdWOG2UKKuSIJT7NfRjw6JZiMm8Nb7ECxDHgt0Wt2Jb+RAzBYiGh23k4yC1pkVowrB
AN3EUPs5RZZN1NkvMsLtoBZss3K04gaqmR+xmewmDrpBcK7uR1WbGWQ/YrN9wlpq59DEUxYeU9WT
9cDeI4tAPi7ErY6NPx1EkYJoVNxGmtHortAVU6fHLXhIPmTLg9ULOs12o4XNoLidVNRWlucljvJi
vE7rW930Lx+yQr/jdlGt5FQfQ2R0QS0OKGVaFXfzleSQYHnSThSVLyBofxa947Of/Qq/N8PiDt7K
kAYj07BWiK69kX6R2ttK7exoPBXCEe6ehGdbfL5FrdK8r1n6QwnMU/MZt7pr6+anUFQjqmnexaSN
LfZbNj6YzZCwMdCc4DbkVGXBUCIbSOxBpKkkmD4+3aLkKi3TgeLRjIKnC8qZLZrQBuoW832mfBR4
iMDN+Sr0cZxxK67ZTdxPbtE97cfuGtmhzxJWbZBD0jUXHrkimxxgxDhA5Dpn2D58SeovRfWc14La
CNFSsZ+wWapOzeS66AG41vgwfwMJTp8eyNtKaC2isf5XVVdkztGLzCjasVVDt/dXX/FQQvtgHkPI
4TJav/yj6LViP7l4tsdfLZtxmdQKwlSudMiv6VdWjxP79WG5kz7jhHxrRc7GIOfxuRoPazFhJ+tl
YjPSvajX3HJ9aiAwInDEXSzcmOKOSDWvcynKsGIpjqiv9bH2Iy8JCuoMPrRCXTT7eu5lk7tuuLHI
HY5IQjWZhbJKV9ZQmtBUkze15n09v/83M5y3m7rZaGWEqogFQgXfzeIO7zCXLYimjnd2yJUpuYwC
yjm5Rq0ZktuXv7//PLGZKe4sbHNZ7ZYIT52sR+FFGkC2IzyAm/5yheopgTW20q+Oj4017lSsIm0y
O3B6vHRoEbcJ1HfhgYngyofc0T5ctiaaO+6EnK2iM3J2VnWmqwxeHAtSnaLvcxAhVeGY066OPNJV
h0pBIi0BS6hoypirXpgy/gq6QBh2SmeCU/Cm+vHCLuar7xaKngvGd9x+7w6XZ20XXs9LxN8/WyoX
Juii4HGq7rR5e0pALzBK6pdkLYLLpgS7lL996lFXRtqIQ7eu30/Toe3u0+wfTXBAYOV50w8Dihx1
zZ9jf5ivOkUwYSLoVpifbA6kyRwqjQ4vac7mx0sh5Sf1KH2Pv6h+HUwH/V5ETLkfMW/WiEMFuoyx
Navw7EV3cbN1pyB1C0eu7RUlTJBNQhgjyBcLTXI4kcklyhETVmEN1n+pshlU9AcwA9S5zbZvJdtC
2SuR63NoMS1UGVOCt4rZb3FoZO+LGzwm2OSUvVMPxrMlwAsRFiocYCSS0cupgTN4OVEfT4gnDI+V
kUP85VSKbqf76GGqMkFWT7F40rRBtZR8XAos1fq5knx9FHj+H0ZzNsCt2DBJ9RBpcP0UDe9Qz2Pa
muMCTTmoKbgi1PjDJjhb49aqyOXFbAiG03ntcbpBI6yHGtwZ9YHUke06sFwhhw3D19fIeDbJLZeG
noKW6jApQw+iALEDqKPN9iRJ960FJZ1PpkiCfB+vzgY5wNeVOIzCCXEMNZFePqqqJ4tq8wUm+DuP
JaeSNjcoZ5cHxTFVe4gGl04CR9+H+F/jePWunKeFua4SDq4cJJz5IzrNmcrzmghAY8fFUVlMTGpY
uk4on/FPW0U1ZYr9ZGXl7aKuh0gSFhntRBS/2WC/YQO+SlfLzbgCCtMjCyznw1caVEfwzHniZq29
B63fjHG4a7bq0PQ54r3upQKgCXD7iK5Zm2AdzKDu9f/6fPzNHLeDE6NohnTB2PRIsXPtmJR3Y/hw
2YZojbh9a9at0RDWKthVymlQs4B2f6uFhwwZhmEizWwRaso8i5c1WcU4qHC3dH6ooQEfClItO+5s
yNRCraNuQI6G7xHNF3loEn1NvUI5ZRAtTybf0g/S/HR5pvYgDnlEGUI7qqqAopSLJTpDgT5YhQcm
/XN+rDrcCjOvv4LWTuS1K4qw2Ou2sPB6178NallUZbJPfBKzrhc1nC0YZQlzBQlz0/3aPobQP/0f
RNBExtjfN5vJtNZWz2Ij9SiMMbJj3SXB6LEuPjTYOIL53MnvYD7PQ+PmE+SdYTdlsFa203+aQVM7
7WM/U+PD2it3civfjyCDIjIqzYvqpDXyW7bXxj4HHWpvTI02Y2qJcRxXdLPfCStXd3fXxgQHGBEa
i7NJLWCi127XVbcTTX6+PI07J8Zvs8iBRF9ac1JSjMKwPrbz1zR6yuavl03shRK/2eBAoi2gFLBO
eepNP+XNzeN6O/hWIKP6T1SpurubN1PGneqzbuZFDRoDj2j/5RLacKfPPXk26nvBmJh3cdHDb2Pi
DvPe6HJ9nfAczepvtauKMfPcmeCklu0Evi7quBF4An+wk6jURtwTEFsO8eqUWrS4maKIXncFk8ef
7HlhKY06mWjIMG9p5lRRaWvfdeV4ee4ELsdnMWVTKvTCaGIvDK/L8FipXysR/bRoujhsqDNUvsUN
vDps3k3kSsoFLr37fVNm5GngLH7FUo9nIa2QW7YxQ78yj5MuyA3sLsTm+5wXJzlVl2zA902VErvs
2hAvUCAqXuPIVbRUVOW5uyIbc5wzD6AXVbJExQbt/Fh+P6Iy7U2LfjbBs9PPRpxHtUlTT6kTbxnv
qq76sJLx75O7hryxwmUlV6mP1KpFtiMsgmIs0Zp8BRlpOwYrzGUfFjgAz0q/tM0wSxaabAn1rNgb
YhG+7J6lm5FwHlxk+iKNFB4wf41uk0PuozrRAV3U6rHqJ1GdEPOnV2i2scaGuzm5myKRCEJh9N/H
khdZjpRad7KKicvAVZXcFtnHy9O3fyRsDDKP3Bik2qw09ZzH3nRKP4QncjA/6Dl6TDI/EhKb/MGY
SmVC0erximAcIo5zKunwCobVdWynbn+FPMBiQzcqmEUcovuucbbGnagA6aWKKax15fe8OhBDFEiy
pecXi4A414SSGE46nllRh7ZnDJIxCW8Lg6f5rDkxCWr0Q0iBcjBvRZVxe+AAfVkK5TJNk18x+NVm
n6aW3qaeXqXHfE0fukL3i+TLZY/YtaJoGqUykyblo/BKDnW16+LIU0wnQzF9DE226PEtNkCeZIKP
UgYf2+9Ohw5SKJgwG3EUzO3DMgVj9be0jey2QpRfNqj8u426neIK7d2p1yuJLcVQCH1W/lYCkrfB
oZxp1lU0JHXqdeuxXEGTf9P/tewGb4OL5WOdynVM18RrWjsMSr+6Ka+Mj9LN5LJGsOagCIoj93YN
QROloVvE0mW+8azvFaWzRtyFCCQ6NX8V1d3uIRxRdUY1DRZKWPl9XdRuyqVZW1FnEZ7G+LFGOY9O
PficXSa5veSC4ewd4BtzfGeglKCZV120yFvmm5x4o/xcd7ZOWsExtAttWzucK6DHBj0FKh5MmVJs
dmA6sUyW+YVN6XB597Ao/RXs6LqhqwaRFUjz/D6DeVERME1jSDXe4STlO12ux+KopqnTrm8If6Bq
rVNd1wzL4DM/XVJrIVWWxMv74dAvvS01uBsrpteAZ/ryqHYXypQ1xHJgCVdfZRfUGVm5qow8iZrf
h6WtfSPuCptYYXIY1Mj4dNnc/oKZFE2NGBkgnJvFXh0sMhN0gcgjCCeYJG14HUk2PcmuWO9tN+eA
BNova2xXbI7ZNW3XqTEbYPdNDrGBoHP+i7zMSajz/KyAdPJvhSdfUGNjj99l5ZxGspxF3gpBEuou
IvIM0YD45ywpHXOTxFUKWALLevohhoDYfIiu8x8Q1+iu2Y1SdPUSLRn/pGUU0pLlJgYlHcrjeETR
oeWyHjYGhJUoEhOOkANe0sr6Ymbsprc47OGi8CoHfMO5S9+bNssUxjeFING6m5gklmwSXVMMnPJc
sEnAOF1WPYnQIDsnNqurxD3gi+Kz7vLQEQUUu1C/scYFm+G0KPKopXDKhvpNP39K10hUVrcXPm9H
xMWXUrkmePlWIq8Hl6fqJJ4u2fqRaQq3dv5+Ea6ayB4X9OVGomaqtCC0uO6hiDoE/WG+Z5UySLQJ
leX2JxBRkqLJyIryDmkVZWvQmWHI6nTS1zESSXu9lIu8wnrrbIFzwn5skDNscPorAUuLgwj1aAWM
wsw4CvBwb+LQq0QUVVVNBve/I5Qsh+rcJxhLaUGwiZV2WM7YOi9Tdwo9kavvwb1CiAoiM9CIGHyY
mc2VpigEfjGFk7eWKiiH+0cjl4+tNAgOMYZ1/BwqGtg70YdFTeSufx9ZvJqtpkiMh6nUnudscRSI
Oi49ROO12JPG+25I/Smz3MsTuucbW6v85pJmHSoGC+7Zmo80aCIstxQZ4HbWOk9E0UYkvlq/+PFT
YkvypNJt4ezKYTpAXl0AT3tXg+2QuL1lDanSZKaSermCd4zeAQOqTYUVWywwv7RcnCPqSppEiokb
aXijn1Q0Z5ZX2imEgpeoiF00gdyZzJ4GTEvBzX6U8EL8n64IblKi73NncBJaQzhmMpgardsVvV8i
AiPB9/kjWC200VQS9vsR26oNhM464r3BiXXEmIQpQCq8OIxqaLOJAgWEmoVvlteR9f7y93cPPGVj
gMM3qsdjGS1gAFxz56VWzu3t5Np4j7ZmHHlC6aVdkNuY46AAEnGFXKU406dT88jEv03QZZ2YtEd8
Sogj4kva3TAbc2wFN1Gf3qSghTPzyKPNAVU4avRRFak77ILbxgSHAotU5CHEF9KX9HfpZ8HkS8H/
EMCymXm1Kzd2uL1fJyRa9Bwz17orOPczL3yHBBUEdaQAdPHoRBd43u75sLHHoUA9pJHaKRM2T/Mf
+QBNKZtmdiECaaH/cRhACPjz6hBgs96xcKFEdq++Kq5nJPfwEuNe9nbRmDhAqHJVsmY0anptkr6P
yuxQz/3HeW7v8U9gSuB5r6gBa3Rot2z69OWm/mYVt9r3fxoLTwiI13pNn1IUzWlK4ZayOxYjyhA8
fXy8bEc0EA4gyIi+U7nHQGpQO4WP4zjYVPTasnux2KCQxcFC3SOHTFSQ6kSLjSjVS1FiM0HmAYV5
ZfAGll1ja4wDhantwpmgFtBbqsw2oPmCtmrR6ohmjf19AzySRQdazQh5ivTTqHhR+rlQBVkI9jMv
AILFA0Kd0ZFQnG59PN31kCjrSsm7vPYiExwGVDGOn0rFTEG/yNYt+UbTC8Eo/rD0Fp5vLEVDERdn
Q67Gdhll4OdyGq9Z3cnKyk7c/0UXeK/VAyt/tsWBjU6stUTeIfVGv3lkwpCQKP0v+ti4ph3aywdW
dxB6ourZfVc4G+VAZ9QgizpUmMRIe4qTwESibcicywu1V1W4HRkfiuCBZMrWEqnpJWCqWVNQOaY7
v2dAys5xEZAKxsTfu+Q1nFIydahvGB/0L2PzXz4I8PMPB8OvaeNrWnFnKEg696mXoKx+UO6U/Ha0
3hWpL49X5peUfOnoY6i9b9Tj5akUDY2DIlzAEjpr8BG989PBHwvwEwjC+P1j6Dw0DoCWulmqVdET
L0FlX9l8stQn3bTlQjCSfaeAbpJhIc2vUP55RFbaOh8MoKr1kN2yBJvlGU6TQKqJZUVzR8RgJjTI
QZI1aZaSNFgzvJziMO8gD2U4azC4ssve6kTR5C48bcbHQUcXhbRTQ5izJH+ht00lmMBdV9h8n4OL
BKSkCzjF8RgMSqrxW0EUuyD2ZXfb9/ONEQ4e1D7LYyvDzmXSjAUoNybNqT2WuF4ORm1PooBfMGl8
YELlLkwVtnXB8wOq6prRfLima+IJ4G64/h+JRHfD/vMg+WBFmvS8TSsMcqodVnpfBe0hcSKcvW8S
9WPJV2VjjotZpKHqpUGCOQtLNkGLtEBYIQxaRIPikCIbBsU0QdjvRY/s9bELTLe23OhYHXOvDAwq
QESBN1ocalT6SpaRZbAjHcxhoS0nMtpVBUZ2k67bqWO/YhO4pHJrDUoH9wAfAKOAWQ/0XnrMrJ8V
yC8amvTD5S3AtumrQGazWhxqzEoU0YxgtYrsYKSl06LHBIwQa73gQi2L9htblUvWONCQoWC3lLWW
ePJJcUDX5xtguL5KHONG9plGqCy64uyi/WZ4PIpETbw0JdxEaomtf6FtGqimX3Q/Ls+iyAyHI3Ke
No06YxY1OOGsOkOTe3N0E76lfOXsIKrMP+uucbkWFRxE1u3aeke/S7KgdEVwjCAm/N0H83GO0QQE
Ez9ZKhMPhABXX3U7PoDS8W1FEXgHRbrfNKhs8Dl/Y57QHrsiQCPEZq8M7PIRQ0AJ0CTWP/8D3p+t
cdu4M8NJw6Mo8q6O/AOSPMG8uOFhefE91PaLmFD2UeNsjt/PWmvEVYj6L3U56rPbq09hKTgmhUPi
NnDSoKZ4phQefmBkPitEvNegOL6IBojJFPc38HlE3AYek6WNGx2JEPmk+fIAybx3emxPfnyQD5bm
hA55vryzRFPIbWApBl3dBMEpLzUye6lLW86uqzcl+jZOyG3fKByScGoQqyWlK+uHcTz80yB0btsO
eGjqqYrUR1YnDqjLvIyUjmZOAl/Yx/Jfi8O/KpBEqeZ6xaXUWNBTJ7umcVeAVqHPjk0qODbYRnkN
5GdT3CE/IDwLCw3btip+KOOnN93gzwuic6d7P+uxvqTYp7QGq/X7GUVF5OHymuxvHFMmGvTNUO3B
X6PUacyjKpoZ0C1gHmiC/kq/ZpzJ6OIM5neXre0eEBtj3HxNZSpVkwk3XpVvYeNYVmPTzpfr4LIZ
4aC4iQuJolT5ioxyfA1qp1MXJMF4Glym7Sgu19t1gs2gODQNzV6SE9KhWEaxVcydKmiJEI6Gw0/S
G/UMFWKEkof8yEbT4kVYC34WH4oeRHZ3z2Y0HJAqlkyLaYCxNe/cQXrXxqjeN9xBcUl4f3mZRBPH
oWhcocxRG9nEpR80rM4/u8Fr1Kzinj2/te6AxGFAD/1/CTgrHcYlCDER//J4dkF6M3Wv8LOXF9XC
drWS1LH0U4N6zfYNNPd4g/m1X/mStqWyil6LkNXLqncENBrRfWgJxiHYpZSLfVajVCVpBKol6MWL
po9JPRyypyZ6Q9ckhkIR8pionYS64u8xVjLTaQbbDg61+Uot7jLR29j+evz6Pn/NjKyWprWOGK6C
yGueXadV4sai00ZkhJusKG90VWeh9WoEeuTE5ERU0X2BweKrY+Y8UbwW6qL2qlbgNcQjDygcUk8s
RUlupRyiXOyKbooEa/YTohuDHH4mYTNZXYpBxcefV+Xy0F2nNni9HCGhBPvWpcFx8Nnq1mroLJiP
j6vPmE3QVfahcXWbbdLIFTUi7zv32Sk4MO2iRE8KssSe0t2r3buycfP8uxYLCtn27w8WKg3QYAZB
Cv41YW1nEN0TvMv2g63fmEFzOwWxT+8pJFrukIryhU27u/O4scjNo9IPprGYKkviJLrNyFoh5Lw4
2fFnoRJi0m9vgLuNQW4mm3xRC4k1mOXNMYaqPLmehZ6/WwewscFWc5MKsGg9ZYQ1RHVz7SYT8bNc
sXV5eOpmza06avdx4mTodGz6NxDBGXj0hrajAfJeiw8j22XoaVdhBYf5swRBlvprHjmXZ3DXFzcm
uHCIDl25hhoC4iWsfMRGh67IfNRwvlfU6U0h0cYWt6Vls6JyyRyyJi8Jt+KlSQokYN7PfJuoI3AX
Fzf2OHc0w2GZSIuxVR1uLARcBhByE0UQIiOcC87GJC86m8C0O0Xm1dQc6SDKBOyC72YgnAtGrINF
JbAxOdOLSrr5rvN/lveLEwFsVl6B4cYYFxKVdVOB1BnGOnLTSb6Qa3PP48CChDsFK7unfNH9hJaC
uSgAElbX2EYbUO2kWzdT+Rb4g2QyMhk66rtUvoA8RL96hwc7FD4F0kNyaJCFR8j6mbWf4obsiipR
96Zta45ztngqZWhdY9pC0031q4QKbq67KUmIbVLWeKGgioxbF2VSOhnMuuxta/Wpn0ExKUOCAT39
L+oyEAMSzODuQqGlnliarBvQhPod+FKljooux5EfEc3Rc3vSwaQnOU39cBmCdo96qpho9kD/vo6s
2u+G5HTsQYBtQfMC1z9EFqlrOV3jwi+uMJ3eZWu767Qxxq1TahRak7LXjHq5lkyHDoKr/+73KcE9
VmUCqXyD9RSqZZrjXdDLZ79IPy/q58u/ny0zvz1xIPz6PgfYDelnOe+QIdELPaCJrfTPGnKpzfMs
wus9ZKMYBPxNtUzyEl9sDr6MhuoSppgppfg+Te9jEEKaveA2zuLrV6NBCwZK+hV0TvKFXWUtx32o
hOjyCRinyIhbZXPsA1FV6e6ibMxwkzZoeZnJRQnM0Q9VdCLWG05Ruvk+58G0UihueagIr5Yjzk5S
PS6Zo1axwMz+ipxni/PdVdbnOs1QxxVl5DBZiKoW/Z2hiGKCXRfbjIbb+K3alnWcIxwmNc7qZygg
YjtOttH54fj1sjfvJha2M8cdbSiCSxV1LVjdmOZPH1Hhd7A+smJ6CvVQCM5fNrcLaZuRcRhKSJEt
0oQJ7KWC1bzk+mCTIshFNzKRv3G3/s5KW9QroiY2mtAzKT+bkmAg+5i5GQl3ca1pPlprBY8eaoc9
XqIZwYn/j7QraXJTaba/iIhihi0gkNTq0d2eNoR9bTMU8wy//p1qv7BwNZ/Klu/mLhyh7CxyqqzM
c2LXBFoTBf7d5WMT2N2bW2zWLFZmsyULA4tY3ybwZAGQ9t9kcJfYpGyzQRqww2aHvvXFrm864SyF
4Kvwd9gmXeahV3MAh6Alx+Ao7MbtPyWnn/gu2G4t9+H3y1ptZ+3zd+IvYbEmp0NU4zvFBy1InvJ9
9DmqnSTo/RHjAEnnFoEtKhfZUV0IqvwTKXabjFhl+6CLrL0k+eKkln20dGsX6rZjhKWbYNQn6jwN
3cIBMC2XVd40FgOrTLiz4D++pVJmilEO8RIBPkVz8mlnY66MZIKG5OanPAvhLZLS3pjlDEIk46vU
3xm6yBw3b8/qSgJnj5jHbGV7khg2Txjku9i3KkcBTB441dj7aP5V+Ea1bSsrkVyWSmY1lvWIwD4P
IFS7AfGXQx7SxilPwAzzi0A6NarA62TB1+LtM7KxI10rFAgPL4O3eLFbu9YhwlOjGkiPqqsAvEIV
5Pzt2LXSk0tjVl3ksiXjaNn6Nd3lt9jKr71pV+zGfdcLqthNBS1UFzJKS3DgcN9xkuLMpBUsJZzv
K/IcY5Wk8C9b/LatrGRwH04r5jqlbc/oaNnY5rQ3mKFkP9jg5rwHpr/xclniZobGpyG4SLHtZS6P
SWpmyAA6BKi/PgdaZXnUtA5G1ZxMrd0BuOH5srjNtLkSx6UzoppyFIdYZgrNfmeF3w1zdJUw0JPg
spztamAliMtqw5RZYZahGpDfTSAX628tb3ka/WU3APFclNUua2XzT/gyJrSkWMO1IzRHR7Kbj2lR
79WmPamm9fGyYptGaKOQtmxc3xSeGDYiM3gL9RhtZtzhk/eh6pbm42UR2161ksHUXZXrZVlNegKu
4p3+8/1+wvVQ6x0FRA9/8H6vbuWYlTTOApU81JXIhkbyPculdcDIsjwNDLQFomMI/USRajPk24Zt
amhoYhWY/UUr/dKi12M7SzDo64276QCUg5soYHP/GaCrQugomqvbdrKzQC5MKXI+qEuByLHk7pI9
6blvV0Bcap4j+cvlb7dlHgz6HmSquo5GH3eYkWxZSlxHCMIRiObnHFv8lu6k7VVF1loQ58j5TDAg
a8JGaulBx4klp3wRVB9bn2ktgnNhkqoSJbWU7AoVdIR+3Asy/2bGOguQebdNRrzljFHIEnNxYLNL
xUEF8q/hqZkX3rMNGvUh+fAvHwhYG7/bnjxHCUkWBPi8T24M/S6X7aNJ//s3IVwWkWtJkYCFgKA+
LM5Y3UhV4hnl/rKQzVy1Pj7OjYq5k+JKxvfJfxQnRo1QutTFjNn0un507UuOZimWCQgUtHl4x5Xi
uSwlEia44qn+GCz7WN6pAVuXjo/2VSlkLY3zWjJPfadYQ7Trj/Q926Qpb6k724iD7OFdP1w+zk1r
twwUF2BHBvwKZxhSlVa6mQ3JzjYDQneqqJjeylFYg/31+5xN0La260jD76f5p1g6as0QtPrOjBX3
sh7bchBbMTNKbJ1Hw9Cjxl7IwE6NvovDryH9OpepS4QcDJtyGHonuopQi+8p5nKUWl0FffIfDB4c
aaNyDnSf7GLPdNmAtFk79J3xdFm7zcpaW4nlcmNNNb2MIhj9gM5p7NLHqXO6/QDCYPm2ArFF/UES
hEGRolxIH0xgdPWMCTxUbrvuuwVUDDt5oFS08rBpgCvNuIhepdJAMw0frmr2BX2eYoGBb8eLlQAu
npuSGf2kquyPw8fmABoBb3DU2/zECgvxSsVmGaMTdBwBaAQD4funqJRsHVgpyetbR/fAVgmnY3sw
PhSuaM5kU7e1LM67+l5KiR5bqNtBvzcaAKHGnNNd4tYKMKjLe3FJsWmIgGJicCkoBt+gGi2zTQet
hCGa97JvuPlnGiDJT5gGaYLI0+7+oFJjIYjvBqxFckqmcdVUeg2XYyCzmqvvl5tqXx7aB4BVCDY6
tuqYtSgut9QgrVqKFOe5tLt2uJ2MG9UQ+NWWvePYYB1Y19dxjL9nYsmOVS2eYR5x4tn1u6oVtNe3
7W8lgHMoMpIe0+VwKONx3hUe66stj8Qv/cQXHddWjNCBGKjiLQyoAPytgBSDYTRtBxGV5crkpTFa
V9MD2xaFvy0TAJSNauBtDXi2/JObVOXKvCyYcooPxnG8nfb9GLQYRStBhtRJweVgu/WFVsL46SBb
lcOq12AEefIjbPbSVYhaawFczg1tSpacQBsrvymMI7gfy1qgw5Yhr0VwPmN0skntDKVYY71k7Q34
8mIRpBEvQsUtBq946JMRXSYaj56kGItdS0aoef1UAzFQ23WlvI+Txv+7r8GL4cxZ1icZj6CljDfJ
Dq049WVYROYl0oTLEFON3Ug90RTPjp4q4nVSDeZzUdXPQsc6inF68HCRjb5EbbVAiPlu6N3m0ILS
S72VqDN+bPFg1N/Igi4Vb8a8QM7K5KQuQ62RNPCrf7KGm1zd/dOH4QEjx0pqaZRjEkJb7s3ijgyC
D/+ml8IrwAXjLJ9zM06gAIv7ssfWB8iDGhjINKkQkmNbmgHEIBtQeuabQlilTTgBn1BBMwXvEWAH
8Jt9WDj56fV+7ot6iHzofFVuJY5zUKL1cqUoluYN4JSMEMWqoKxvF/UvExovhjtD4DRU8ZSoihdJ
Jynza/k7kd3LdiDShNnhqq3RWbpJS72TPYCcyY4lF3stAneNpBK3XURdbebtb7xodWzMlVfCQBJO
G2rgK1kLptFTP8UBKqd8DtKyxKb5f5dVe1Nf8cfHdF+Jq0p9MdMhlwHWENVuh+JR2hV7ct977WEI
xG/7b2CKeIFcdUALy1iiEvoREjSD34a1k1lPTac4nXxsh7taw+4i+XpZzc34tzpULsSWlVJRowG7
YKM9RY1jF5MzYafvspA3bQ9eNS7KdlWK1K7gLJk7p6+V+LDXnOJ980XeAfPcjV9KQYgSWAvPIQYQ
sKZOQoistPdlvzgE187BvJmbjy3xB00QcAXH+FqYrYzFBvyRYsyV7plFc2yK2gEexueQLvvLBykS
w0WOuE5qghIJLmC9I+MjlBmql8siRMHw1S9WqqC7UoHdCLk9O40704+Og9P75c9NoL+GD+IM4/XK
sRIGUj4y52mqe0n/lOSfuvFRoA1fPfIC2ImuBDTzosR2CzPIEkf1C8CwOtlXdnfOdrRwRMxAou/D
xQzLjNOo6nF2aR/o4cflc0r+LajzUAtgHRrz0ah1r9MlN5zITh46J26sf/RYmYsLYTwYSlghLqAh
j3aucSz81+vlS+fkh1Fx7COIbFxRR+rNFZP/XFygKOSkyrQcYie/fc/QgMtA2tlf2Lhghgazg51c
7yoLeUVqxZ3d5kfTzJpIemVIBLHJClhLdtkrD/lhPlSBSL1t8ziL4g411ZIuGRNoFxWp0y/gm6nw
Tlr+5S3z5xmepXBnOIzA2h7qSfZ6euj7QzYKHiX/R4T4JUAjv/uUJilFYpiwQekmPbAuLNZvsRby
XvHxmuGLWFY3awwTmHqmreCNge+61W2jJ8lY6l6kPrfTMZNOvf5kGIXI4lk59Ka8WMnhfNduZasG
Rx7LUfIrnUmJrafOaXb1Qdmn3/+6f/P6mVbyuHQ/DVpXTW0rYwfS+lH5eTARl7BWb+lH2LhsG8cU
Pphv3gtMTTfwlqdhLpIvCcERZfYV0pSshw+LYTtZngSmUrtmmAZSk7lSH7nFXKDEemfEpqvkxq5u
Yk/uRTw4256++lO40rFVx7rte5SOaCEYxz6Y9p2G4x7BgtkFhdvuaewIfX3TAVdCuWwgZUNoxDn0
l/apuY+eJKdF14y6WbijuStjYqByI0+0oiE6dc6yKqJLozVB1TD9kFnvStHCv+j3OUuSMzMd4xmW
ZDS6hKoKb2RPndFNi8BFNksqi83GWIBVNXksEjpOAyg+cXrGclDpc9imrjI4xjg7tulZiujWvJm6
LQvr3IAQ1N4A3UuFpErdgGMzHllYZmjQysEMZMDci0YsN2PMShT3hZSSDnI99qgS+mo3lqEzFuMB
q6k7KRb1NESiuI8VtnlvSTbC2YKxJnqnGs8TlpFEfaxNKabJ7rNs+plvRE+pkZQaCFm9KilPxmAe
E61xlRagFnMpsIpt6zuLUn7PBqYVkppKSGodnfZgYwSOa3e4nKO33fYsggtbGEheErNCWVXKQZg/
kfTU5E+XRWwntdWJcfGolyd16QaWNY/2PUMCSQLjnQGGCsYdLgpE7CO/zTVnhbg4lER6vmjqiFwz
T66ZfZTaL1P0LdM+lrkoWYssgTPttk4WPbMi3Yt7d3Y7emrvwN/shX40gAzDbfEe0oCWsEHcE+EI
iyyDM3UjDyUlbWEZS5odJVr5Wico70USuIIqp4qegrgIVar53+vNTmAVIsPjSqlMrieMvzSyN2jf
muKuGl7m9m/BnX/WAb9sgSdDsucqTIoZV6DxiNUIDAMoh9aT3VfkhevuW2cr5zmRWmlRzbKGQpVc
PBdRt+971b3sSZtnZgGUWLc02dR4snA1mSsl7m3NU2MvTh9DxVE7gVFvus9ZBH+3r+O0ALkTfHUB
Dbl6GOXb2Pw0dCdpEASe7SbQShLLUavrIxoHy6xGiKPFx3ZX1y4BzZ2ZO0DDNr1l1wXt179FNnw1
h5VELpwSABpa+gyJWKNw8ug7nqUcPQ0uf6PthsxKChdRk7iV2koZZM9+J/mTn+zzXQYUjuSkB+rx
z2LedoRdyeQibFlmRdiwr8aQxRS3RUZPvsuBFFh/gEsssMLXA1h9OFo1SkRzWKHV+GMG2nPgLZnv
L5+iyAy50CphrlCLCfq45nAzNrMzAotBHnaZgWXOVmDym2F8dXhcLM2Mto817HKCvxuAc33XAXpG
Ih9UKQkaMN1dVkxoHlxcjeOkiuoMXRO7A2R64T2Xge3Kn2Eej0AYOzSB9SQc/GaG/SYnrjTkYq0N
6k1LL1gsdwZPPrUB6DcDxVdd6mHGYS/QcDNznKXxYIuWJpEMe7Osy7X4gJH0k2PuapVTe7BHn3qR
TztHIFPwDXmoECXJpqSTdbSte6fzzfuh3U8nYCejqVwOjgXmzAyIRSUmfUT1hsAb3gAxjlJbaDbC
fjJ+SQGEpy47vf0kUI/FjAsfUOFiSmGPYYUnYdkbHzuPtQXyYIh9SJtcvNZ64z76Ww5iLlbyZOPd
VOhTHlHEyja9K2j2DMgSp9eFaOrbxvLr4sM/d1LQB8i0X4hX78Zd3jqMgkHa9Z+se6VktFsu0LpE
LHbbxnKWybmgjGGLOlIUzVuaj1EZWP2uKr91sygRbH+0sxjO6yojt2JFK2RMf3cnRqmqHVrffmHY
hRhwO02CS51AK/4ltEuGujUwQe+Zcufa/Q/L/jZZBFvUImwMkSAucbeGvihNCr0U8px24OqcHSxM
CtcM/0dS+3V+/EsoUDnAAJnhTqwE2lH1omOxNwBEG7nYPBU2Erbd+CyM87C0ayi47UwMmimnaUgd
tcZC64fLbiw6OC5LZ+oA1q8Kt+4iS70+2yvtfSi/z+BY18g53+45+1btoixCAjlEu9FAsGtPTm88
NdJ/l8X8jwruLIczcDUmYzlLuNprn3VAw7E2toFxPSxtMyp7Iaru/zCIX/L4cl5XAOqgzHga75k4
9pZsu+VHzZECYIIKu9fbFnGWxpn5iGmfSJNwipbxceljJJEvVi+EM9mOf2cpXE0KMuaun2NUi8at
BOhwHxwqDF8v382+fWSgJplLBKNM7LO8TSZnkZypy5GVlLSESKV7mWNt38d+Jd3G5bG3DF/LW/AR
Hi5biugoOcOvKyMz6xKePEsnTXOS6KlQ/MsiRMaos79hVZVKTdlLdV7LHp4bcqBXt85yQx5QEMzu
7DO+SNGaiOjLMW9fCaQZRjWsHkXVkFbvSBF/VnNbNAQgksGVppVU9dgPQXGhWvVDUi4Obn+CtCES
wQeLopjqRo9x4QuNoXFIYVvYQFRauRFEpf9R+Z7tjgsXUT3mgwKUTy87VM9fP2eedWg/TWgN4z7u
dEHkR18v28SmaujSyWBaBIsjT9m2pLVmREuue6R7MslzLZyZZ875xpPOAviAVGdyaOg23jXY+DDb
BdSf5ofp+HPXJR7dy+pspA8L/PaAqjZUhW3f/25wXTNQ0wD+lpe3ppMqnYPH151SHwm2Ty5L2vDX
3ySxg12ZdkqsmmQ6TLtUkvtpag8RlYDG3QkUen26587vNzmcz/YGqFWwIKd7k+0wPOwQ2SPL0BjE
eqF/RaH+mzDOX8H4G7ehFOve0OhOprih/N2wRHefDYsAABo+ESNHs0Hd9/vJqZYBNrECd5/0YB0X
UMDND0PlGo7sqlhiDMnu8ofaCOW/ieOcF1AMVRjP7N4PsE95TwMdc1zUF/Y0mGm9+VArtTjXbXrS
GWbc6KjSo7sRA/rLTfitc3o005rHWcykJ5D3Bo4zt3TMWbLZhR+zu4BF0qHYBKBuanqsthAbx0ao
WB/km21QqlVKHWrgSB3Vo6oUN+Wki55BN73qfIgGs52VV01zUoLKAR9LNvckpY5OCieN6TW+u5LC
RQnSTnIXwTQx6nRro5BtyKEIv102O2bFF8zB4OKDnqR5lTEZYZi6QP3bN1P3tVk0PCv2o1tEk6B+
2Kr8fvs8XKAgnT01IV7IPBmp0O8xuLAQjF/3XrwfXtJAFei3VUz8Jo+LFW2pLroawd6jL8WB7Nhy
g36nfGPUZblvSsLXU5FpcGFDopGRtAPCRr8cWut9CN43EWrLZvZY2QUXKuKpKq1sxjczu6PW3uv9
crSxYpBJIgLdzZikGNhB1tlaNb85bkqhPZQhg/KaJ82zK50GCp2rXdbO+pemz8D2meiVS0gT3ZeN
KnyIZ3X5G+NcyeeN01TrEPSvP5tdP+vA0GfL+UUgYvzcPNOVKM4s+yXRyond8DP1Ka/f5zSoNOIM
9u6yu22K0QDla6sMOYhfJlNBSDzoI2a16Ti8o3N+Xy3V4AwK9Zf2iocli6xkcUGqLLtYzlv0RhA+
2unOlAQZctPSV7/PhSeT9PE0LDiyvPiW4podfwg19/JxbUeLlQzOAqJ4MuW+TjF4+fEnzwZWhR67
143gIhBNCGyau4EjA5QAG3HmFAqbxcjNFlUtAy1Q982eMVKSvTAFb5r1Sg6nVNsOS9vW+DCm4rJ2
SHsrgRfV+zOGCFmkFW/Zc0IrpYc01jGGE7mMBGO66YP43tx1DYgpiEfBktJ/NZ4qIasoO7M3LrzS
lQu/GHYm2sDuctkJc2PonOXg/Bh9FFHo/dh/TZSCXifwxTC3A4ZU1VL4F32Sd5XdxLCXyXgqAWKe
m4+XLXLT6FcCOKeiNUZLaTNr3jhjr+Y2ranTlVdZ/UoIZ4jl0Epk1Nj16iTjsTM6al73SmP7J1xR
zNrefqHzkXHWuOR50hMZbqzFnafEkQMeSf/fDo0zQcWuw9GQZuLZmU+Hw2B68SB4+dmOFKsz4wwt
q81wtMIEHTkM5GouPeYBwBFQraM5J3ThzTC+EsYl+RFb3KGc4wP17VNSnSzlzs5/hKFoaERkbFyi
17V8IBWBmGm+w2C2Zb7EV7Q+fnMYFj1WlWyUmym76cDUjP+q4kGiweVPv11/YYZOBfS7ia1grvdW
NYZSEjqB6vw/LWCjo/pe2imHjtFO5IyO/DrnOQvkPLQw5QooErDnwQeIhIc45zOiNfQVMaIinE/c
/kRnaZyrjllvF1hXxHPOsTh1hzowYQr75JUaBzsro1N8rPd/y6b9M8qdhXIuW0o1+mM63geGxI4d
veo97Jdc1TlYfTjOaeukpRboQmSvXtxK/mIbTioaJ9oOPWc9OJ+10IuQhh4iknlx9Ay4GNU1NcpK
Cc5RzSiqFUOK8JJCImcwdgVGittmd9nGtzPsWQ3OTU11mQalR1GHDl8QhcPHqIsjVw/pSddDZNy4
Oca2iulfgEv9m2TOe4d4jiOVbd+QOakco6WeRRV/aoir4wGu06ancZ78RW69y3K35lIRNn6pzD8M
U/DV0d7Eueqda57iE2A6QPBCgzh1i8b52aUV1U0Ca+EfhvXCJuFYwFpi9XubPc3XZamzTlzgoMM8
t0uKz6jHrSuVLVg9HjtFNHMoCoj8A3AHYBG84ePo2mO/67DlaAELtUaCJx7rlYkgbkSnxv59FeDL
BBZBKUykpdMjTZOXasgF6V0kgosURqcpE0mYMaRJQFMChO5GtBy1KcPEkKuMi6gGiujf1aCgpyuN
EFHdsD+k9NlWBXWd6Pc5H9ZLBfzJJY5J6qfbqbZusublss+wU3hTZ6004HzVoEVd9DYkhGXmFpih
MKgjGYLFF/ZnXhDCvxwneqiRid2YG2lxl/6mkXwlvVHU0dWM76S4JrqeVeKhXRutTcepZR9FDkrZ
z6JbSzT4Jzg1/uXY7tUiHNqOeFLptCkQiiuvUz7805exuBxeqnhY1/MRU1DkcRwwH147g3aNDBt3
EpMQDaUQ5yPKIKVtbvdoC5Fna9w3+k0nGsDYPKqVCC6bdhTJbh4HzYtyJ8qfhsQdp6crTmolgvNC
PdKTIsM2mpckH1IzCJvRCavdZRmbARL4S0APtBWDKDy6ZJSOwJgYcGFVgnGn7BhwjIYO9QIEDYql
D/r1srytY1uJ43Eml87OzdyEy6hWoPbvO7A1hgKv3LycyLphmATwDJj35M4NkDzlbDSwsP6IEvh9
jXWK5S7D5YQ8i5mCNhWyiKkoeFtSADvxe6icl7pSOsQBz6ykQz8vXq2ke6WfD5fPbesOJK/EcInF
tjvsDJYQo2d6kLe2Y1m4b/cfaf/+siCRPuzfVxlM0xdwM0wwupG+o+hzVtJuVgVPp6/DsHzgBDcV
mPEUBoT9prgwMJNftwrx5qPtxK6MCZ/Zl3eNsNG4lWjWgrgqY2in2cR+HVyo9YcudpLh+zXHddaE
+/y00aORRPguZLmditsWpGQJfb4sY/vbn2Vw357QOMQlZFm8vHuSq70W32XjSxX+uCxlOxKsPgr3
5ZcoHSyyQJX4BEKO5qDuAXBwUN6Vp2VXHYvgmnsVcA1UcKYYpvKGjKNu9TTXZ8jrIz9e9rT6S9xc
dm9b/z737btsMk1d7omnjqU3FB/TvndtJbh8aiyW8Ja8FsJ9/85s6KjWA77/SGr5rgi7WPIku4qa
oK1T61utJeVwiNVexJe5GeUQcQAtZgHxRuWLD2mpmsZSUQeWDWiwMNTjRd81AEYO7xl/kGisccuR
1tK4xgKtNGWeRhlNpfq2nR9y0ccS/T73sYp0HuMaeHee3NnPegIIW90Q2MO2CFvTEEeRgl7tfxXZ
8i4xltQAoMosRW6vgbrELgTWsOWpGJf4JYLz1IqQzKwUnNKQ+QN5Lz/XU+pFo6g836o7wT8E4E6k
HV3hF67VCbf3ZUb4LIxhdGa72KlJ5ZqtNjrpQIN8yCoHYxCDc9nWt1LDWixXtaMyxGMikPW8Ym7A
ffy4zIWj6ILcsPmVVrpxhXvejVmVAqTSG8bhxRqyU9FE/mU9BCL467St9RlNSohIw87JYt1ZrL+H
XgD7xq8PxOc3oAKSosjwgbT2qRz3avpBiPy3aWorEZzD1IvdS7ORYUV8/FIokWPhQWOs3Z7892+H
xQW4ZagHY5Lw0RfABzQ3A72mWlufFeczfThEUq1Dkc4bAKdGd9HkgK7Eqw+l33fONS3YtTguy9VI
OEbL7Ksbb5rKyyVBa1zgJAr7bqsoY3eYcmmtkXgTLoMDANuj0cvjv6Z3f01uq8/P1bjgB68JVWBh
nV8lToIZoNxN3LB3/owPU6QV5/rJMioWXUriZeEttb9rgzPTaw6OWIiOYBdisMS/H1ySh31h9TGi
S3JKK8fWjsImK4sdb5P1WQSnRQtq8xagSqCPTY9t/TJkX/ociGSPvdk41WRidvnvJ0ZRgpwFcsEs
zWR9MAoY26R0n0HJeuzMyWuM5Nsi1/sqnwHU3jyojWhgZjPAoXWDMGNZ6BxyNj5o/VSAlRfGoTS7
LmpvumbcXREWViI4M1cMO+nDDNeErMi8iWCUyRYhcW5+Ldzdka4Zkw3/ej+rk5zqC14XY+PJmG9J
5E9T4UxoGXS3+uL2oinzTRtXGKS4zapgHnRDyezCqHGlZP2VScvc0NzX+N8V57YSwpngaOkT6SmE
ZA25n/PxPslNQRGy+fVXIjij6xerm3tSoRbU7rJlV4ocdfP2htsu5jeAPWi9oZdqqNxrOru9FdrQ
Ic41nqSqAe5zd9ToT7OVfSqVBhDI1c4oRQx+7HzeuLCKopfxZxlv2KAwNY/N6zJHOsprNyvKUxhV
XtwmjtUACZ5iQFESUZ1vZtpzoc23Eyxbaoc4RokfFu+x3AnEAdea3iXDt8uWsTnUuSqxTc40lEWh
soE5GIwO9DvwOByTwL4Fjim2oEWrZpumvlKJM5HSkBNNqnB36NG3siMVLtbusln0cLFpiaskxYkB
1VVS2AZyoRp9kSSg6BdfLp/Zph5nATw0Zk+S2rBkLEElo3qX1uGB1MASaHXlx7/J4W4/UdGnkdTB
4o30iMcztXjQRBPrm6qAPxQgrAzwh5/+ivuhackIK4vm2Y+mxKdW86yPny4rwpLoG/dZSWFfbFWd
yLSkRW7hwOai8QzNybrWKZXcKyWvGkXrYpuffyWMqbwWVraIDQVOjWbtLRCidoqhCK4kIn24NGT3
UWmGVo0Bkcrwwjz2U1317IQGs0QPqZSJYFPkzWCw0omrUqLSkmYlZ9UqdpS9ECAxANq+y29Nd/QJ
wED8P4NrEVkHFxuQIG0FOxPEq6baTWm1q0C81pt0d9k8RGI4h6VTITe5VMCf+i8gi3YW48YWoYVt
9pmAWv//lo7R8t/NoiyKhVgFasl6twDUqA6sQxIQNADjPeCtHkwB9NS2TqaiotkDukd+Qlmz2mHs
cug0KScZLcBZ8YRIHdtmeJbBXca6kGZx3UNGpj8NIwXt+WeJaI71VQ1FxycSxd3HMsw5RgBKgKh2
n6Q3BC3aQj6GiR/RQlCrsK/9NlicteKChdrl2ATJMEg0+GxJbdj3vhQAX2B/hdHZ7H0bW4QEENS/
24PR9mVjphCjLI8K6W/xcuMkWn74Jyl8qqi0wRgzQtCfz8C6UwMl6HtLrklHZ014knUpiUOC8I3e
eZf4vS459ZC/LHImsOhtD1rJ4cxtGWO5w4qn6qn3407HmjiGWl01sBy0IR1JOHaz6UErcZzJDVZW
SpVRoqDEWgZotFrf+tevw5laq5EhifHs7GXggE4zQNObowcKdkF8266xVqowVVcpqY8qDaM8iKPz
sTowgC9yrx8ZJ1fkiUAzNqc2lJUsLjflloWB7irCsQVWeiAZ0PBB0+B2Dk2AMtouqOwqVzS2IfpW
XH5aaBMZeoumt5SBJo6aug9YkvvRbD5cdqft9vNKOy4jtWSOBnuCUQy+dK/tSsz/MeI/tmQc7kRj
FUJpXIzoetk2agMWv/w3eGxjJ3rR8EbZ3CnOH6DeMv95E/jOuvFggtgCSSY5xg1Kvx9Yc4VRHWuO
GWOMls2EioboNuMs+AsYNaxmviGzik0cpBqFwNkhPXY8AU4zPxML9ORLCNKf3FHbZJ/MoaB0Eknl
zDMrSVnJOZMqF048KJ/TGiShmeZU2eJ1tr3rDLLvJhG4+WZRuFKWM1DER6umrD/WWQc9fq7Sa1qv
q9/n7HKkZRVWzMMpFmYZyoqZR2CXFwFnbNaBKzGcQZY1Jh+zudC8CnDP0TN24jqEkkIQ6be9+Zdl
mFypZCzKHDVtjbBeY50Z45Xq5JlY9Lvsy4JPYnK3GxrnWjLi/cpTh9qPu/FkDvM1gRfkI3iNZ4Pi
hG/mhGFkZqCqx3rEEcaMjU9AmaFXqWAUXgR4uxks1rK49DgZaVzGLcWW1Wd6x6ZErQNW7kpkx2In
HvnazMZrcVx6DGsJ8DcVxOn3bL8A+LAu+tcfTSzXU7/fC/PKlumt5XG50h6VyiAtGqUJtn/RM+8O
IxJZdBsFynP70XDiPdnLoyOSKxLLpc4xHKMyGzvYYmm+19P+pMbx81DByeKvl+1xy+rXCnKRaan7
prXnBJJMr4k+9blL6nf/JoKLQkk1ypMu2SrQ+/Ya8RVQQCXXPGys1eAiUR41eV9UcKt2x6iZUj+5
1Z4ZoR97n60kgROLPg8XkJqmNxq8NSDuDWVAks5RB+PQSi+jnHiXz07kX6/9wVURlRXjXEs6fJkp
BiIMn6ROclhcw69wOZgEAV2gGD/SPs81gJ+lBmMJlT07xBqoY0vVroj1m6G/5okT4J7sRV03sC/O
naKpW4bW5agzomxftvdt6+njFc/QKmZeLFsF2ajJt5kJwDFpZLa4yivqPXgXTgZeOy5/oc0jW4ng
LM8sYhRMBVzVIhXuvOa3uGo7Z5JDf+5EHZhta1gJ445ssHsZ4AS4kLKNJwaK+so9BhgOw0/ur9lF
Xx0eX5nRZDSlccR+Q5Khm/RiooNlvv+nw+OXmgplAqINSVFBd7E36fuYRg6eDB1FxImzlXZVGQWf
Dho/W+ZBpHFokmlL0uKl5adyflBqQc7dDKOr32dWsnJThDiK8AM3LefGK3vzRqqH/YS8cc15ndXg
QqlS1nhRCeGfRX2YQmep34X1bSIiuhMdFmfSsWUXllSgWlXqETsf8TGplf1lRUTnxRlymFCtT1Pk
8aEFypCePqJfEIRSdgW4prX67nz4JE0iERkMenjoxOBODqZ54yEK5ADkxv789ZruyloaV9xVuZSC
dAVWkC13A2B4psIr0+fLJ7cdb36ZwGuIWFlaS3UjpEqGgUs1fLIMoNVqi5tFIQZv9eAKUYqMnr+i
Y3yQ9050kkloV4g2WvnFTmQnkr/n2bMaUf+ynE1jWMnhasi+H+O8IWiUV+qT1Hwwi/d0EgSa7ci5
ksEVjlMzVCSakGwUgE+yW2azN28XF8tbuGSKyrdNB1oJY/+++ka5Lkm21EAhuciOUVSelFQ0S8w8
nb82q6C7VPE2qIP6hnMgMheLvoxo4pDYcLr8lianpfhORr8VuepmH2clivchI520MuvRfWBk8hoW
XavUpYef+DF4e7xsC5vmfdaLr0Cw/doVrQ2bk6rnWLoZtMwz0ztDSf5RDmdzcmXmymCw88u9ynxO
o9KrY0dLJIFtbz7grk+PM7xoRqMfhEUYgHrl+2WGB4zVHfVFe/6vlBwXTOK1R7ayuqTvVL1mA3Gd
B9wJT3ZSX3sAJsQ+9Zp9fsoPoZN7M9hCboG4cfmrbRv8L2t8RVVaiR7GBXNLBV5qQkBYKqAw0K/B
IANJ/VkEM5yViIn8H2lX1tw2zmx/EatIgusrF1GSLS+xEzt5YWWchPsObvj199Bzv4iGGWHGU3l0
hS0Aje5GL+eQOFfADu9Vv8JgZM4S+SRu70kzHmGAzkJWUVSAEuki522TdAzlfsA1LvrCaYmHzIbP
fvbp8+XN2zZ/55Vx7jbNi1g2B5xbbz9hFrYaniJDYMlFIjhrgWaisW97lIFUNl+1aChwpBQN2rZ+
f3kpm3nY1Snx7X7MkCOFLKmH4ldywzxzv7SbF89Lw3l6zJEREOXzBCvju/+mRO+jPsUZabQBaUY+
3qusZ66pC7HbRJI4i4H+ooSlYEP0RtfQnfpRgQpK7ss0O8k1MIZ8YK54ykGwn8tHL9xpfqTO6EF3
HEfIa3d+rKP80AW2T+7n2Ptn2dFF1S6J4xxXGbI2tKrlGS1PLksGp2NXPS380jw19XSqDBEK5HvD
gbE3hZiqaWm6jcD87a0uTTWZmzSZvCQGXoNRQyf/vQF+K4ILyiZqpXEO1nWvtGzAdFbqQWKDC6LX
3mkQSXnKjOp1jyHTrgJUjySKBTauxFv5nN5okTm1adIi36vg0ZY/9jcLLXCK5R6VY/oJceiTCEv5
vaq+Fcn5nGHsVbg3Qr0eQ8F4Ug3gUjEkgQcVCeF0RVbiXgchGWh52QnMD3TEbJYIk1G4ecuPWFn9
1ASbbdtEEzCF40N9IF7qJY2T/hXukzs4UcA0TyJfthHvLLtnKkBBAM/3u5YrTa5yDcD/49+P7C/L
afW75tDffqTa91YUt4c2C0ksoR7rTU16Skr1ySBfejsRXIHtS3ZeELeJeQ44ebTCIH+ZfDbaW02E
LiP6PueaoxKMx3qVTZ4R3iiYdc9MkVtZFPatXXq7T5wn7lmasd7KJ0/CyM+X8jUJK98pk7+EUkBV
/SEyvKIlcT4ZpFNzlafQOzk1f0m69KWmLwLTLloT55OzWmIyMq+4P8nBQlydepILonX9hBCKAUBC
8jpRllQgkh9jqZPOtDIiIysaKM9LZc/yqudxx1wF8WjkqYLX97aF+K13/BDtlDKpa02sUM3QqYN+
0nK4nv4tpzax36gGP0bbRf0cJrU0em0cnbooOTbsx+WTeh8GvpWw7OrKBlVlbeZyjV5YNj5M9W2i
xo4qHetKcEs3xagyvCAa0t53WxZRXrVzCz+lVTdydFujd0bTDqWoJrio1burtBLDuSMySoUlDYtm
Hxc0S+MwohcIA1T7y5u2efYoPhF94QeX+fdpreWkUNqu9yyt92ad3E9mtQMElUDFtjfttxg+fuiL
0MhAEjWiLbUPPaNTPyEPnAKqokE9UpQP2WhIgyacF8U/TrPa6NU5tEevmd0UjQUHYA84YCh0s2v1
EB0KlL2A4itGed7IXrwVzB0aa0jTMokC8zYwAnPH9uUVBsa9Fg86sVPadrqrZfIKr2pGnGXVjEh3
RM0h90I8ICfQgtBgwbXq3f+kKq8/Z3W/JMynz7MWT15R/ASLcA88k7kSBNKb9lw1NROMNJiC5PuK
Iw24jzSElSiRK4/2rYhtdvP7C9Y7qhYL8w3nYgdkaaKZyL2XyIfc7B01FtUZRBKWm7DaJQzagWoE
EJNeHgU12du1wPy8Ps3eGYbVEjgfq2RRL0UMS8gPyztD+oSexOgIasdq8BNXRomhddH/8UmqHfVT
fTJuEiHk0PvXDtR89RM4r2sUkz2laMzw2l2PchfxkqP1w4CiG7v0qAtqXZsWaiWM87/ApLXGJFZH
dJdC4/Sa+kRCd4ZVJI+X9Xv7Pumards6UWVA8L09upYOvRF20uRZp2XsvwmG1I2f/gaVTn2rcFI3
f74sc1NbViKXv6+0pdPmLCVSMWGSzLqu7GeiDg+XJWxu30oCp/GSPhpRyKCPcrqv22AOj50obt00
7isRnMor1dCrKghvvUh7ztIDK/eo5jmKCJRucyU24ASAza+p74Z7dTLXRmq3s1ezmzTZSdXNrPiX
N2vbc6xkcI9QlAgrqUswkDS62DEgPwzWTomcRncHF1EsLhYZQRrk9qYjCl+2lgfIQAJ4cXDb6xZ3
r3uWm2GptpPXVXdlcqtkD+0giM+3tG0tgru3SZdHsc2gbZTqN4M8nOzq0+UN3FwEuF91GQmPpbPl
rT6r0hTVQ1dOmMJNHaUJaP9dlQTh8eYqVjK4VSgkmvMmqtD5M0RHlCP2GkrS/20ZnM1Jm2o05gEv
pXTMbssR7cRme2DR42Up2wsxNRUdkZqCGYe3m6WZRWax2pjQYbaT7V/V8Ovy97fupWrhuhgY3AJU
/nJYK+NS17RJBooQsiyL/SifUvm7MoFmK3b+vRwiq6YMOFlTfkcAWuKspSzDq4+FeKJk16P8U7Nm
sKEJTmWjq8hUCDQLi9E1w+IfKjpIEgez1dHe4yHgeax+0qvF43WPr8xkgajLYut81uL4aC7Oi6pJ
ktkj4XGqn2gmCIq316MupSEkzBGCcwpg16yQGgMRlXa/OBxgrgOGa9xZoKX5J2yWm+tZiVv+vtKH
iWiJPmVImHRSON3ZPa4Qq8NSZEOXX80HKHCev1fFq509jM2MDK+Xoo1jvzyZIyRgQ9XNTcyC0CAP
RNwJooVxDqgMC3s0dDxg9elJLW5VYW5StCTOrNE0UwD0DwGtp+yWluXkc7mfd7VD3TYIfRH70mZq
i6h4kFmA0IE34NxQI2GEIathRntE9syL3ehIbuQdQWJelGzYMhJrUZySzymzo2nKZ0/BtHye3s7z
nZZojp1++YCRWC2J03XZakMMo6iDJ5lBbh0H/dsU3ebpB3zDejWcimdMVdg44KA6DbUNNbtmc/8f
RXDqLVdtp/ajhhChHW+iPLyiTSEwqNv6fD5+Tp9NezKjtFNQAA/7A2P2vpuEdbrlXN/f0rMMTqXH
TCuKlBYzAKHCUxgQ8D0MJiAGJr8EuLnKBEtaduWdOII5f00BdB6IR97aHimVMEdcQFzewsRVV1mn
Bqr6/bKObe7bWQgPpGUAqmce1BIPYkwrN4EheZe/L1iEzV3L1qAk1NQOga7ydWj9XLlP7P1lEaIl
cNdxQp6GKS1B11j9koX73g4+8n2QvsjInKO7njv2wbTj0EjUyYume80KUvJ0+fvbW3T+Phec6bMZ
h9pyzZVk2A2q4ndZdkVi40PbdBbDqVM2o5Fw0BDJDuOVGv2MTAHiymYmBwhC/9snnjSEFEk86HLb
A1V3aaaY9oMTHewgwnhKJKR93D70szBOr2RKDRZaiANmdqjIzSRiDxR9n1OqRqdt3WvZjAGYwQHE
ghNbgqb8TQlgMAdOgIzyIN/ACXT3KcsLQBeWdnHqi8JXivnzZc0SieA0K2sorTC3MHpz4YX6td3/
a6wNBJerJXAqNVZql1gRjEfZHRl6n+WvhSUwgoIl8J2asQ3Y/VJG6njQ20+JLj+G/UcKtatVvOsF
A/1bG9fF4NmV/blj8mMCGuTLB7F5xc8bpXHapDfWFCYyvJOdfDOYb3WKI0wpbN+/lRAuXMjanuGt
SnsvPCm7pZe/9oH26KiO7IgbSDYzP+tdWw5uFRm3qZ7PFnCjPL072tJuiVmrIHHT6i5twCnWOv8E
9n5zH0E8aQDPA5EeT/aQ6LaCyWncygF0s85Q06tRwXyaHEXeBw5sJYhbXU7DqDBUZKXjqL2zJL+Q
xqu0FdVjRctZ/r7aQxPN3WkDzDIPEGyuioaf8kchf8S7rFbCBUZ12FtA08ZMVjk9zOEnvbyaPpJu
JCsRnIPU1JJlXYE2AKDOBrqc+3U7+bkkwo4T7RZnzZgpYYxMRYliHntgVl4X1nej+vrfzp2zaHNd
kqaLbAwHUrCi4dk/kf6QWaFAvTZfEICkAf4IAEjeASMrGmWyEVbUs1UpT30pLibZH6QIQFXRVHWV
o7adVR8ur2377bySym0g0FtJ0inZgCfZ6MtgRY9BKqL7C4Fn7uOJKYj6N/oD4R5W8rjNTGa5NZsp
w6sW5BG6eZtH3+3QU61TRu2dSj5ZmduJJoC3raBlGTIMhArCHu5OVXEGqLsGyjgQd0n2x97gFtfl
F+JStMOKBgkWO/AuRl9J425XaFGaRLaNWmBId0VWXuEHBZePTSSCu101a9HgP4SjNzHyzSD0BKhd
97KIzRwuWS2D04y8ZVVnUJV69KX5VR4w7HbfuJKL5QRgmgEehVO7GKYWiN2+Beej4vQjr8JyyCSs
LE+qXWJfsaLesSpxZPNRsL6l1+rCMfFEkYQUJJerDsBwQXFT7xCaHptDeSxdUc+e4LB0LixFmS4q
pgzPHakdiZs3w1WoVKJBy+2LbKvIgGLMF+jqnKdH0Jg1TJXB/HKaj39z1to+C5IDckWueDRx0/Da
umbiFSoDC4xbVEgX+5QgQ0CsEy3cPH2YRfnQrX3TZJUAsU2zVDQnvfWEja2nJm1QsQqjg2bubdEU
3XJJeAVYfZ9v3ozQS1l0PfK66P5DRayPfnR5CnJfo3RHYlxp4FK5rHIigdyezUnbKvZoAddK96vW
cszQkdUbs/8UMlEFZut4NJg7C6NmqvIOpRzTgdCUMl4sXoJGQz8saiedRVdo67KupXCWLlUbtGsi
FerltqM/FN81d+kStV3Qaw5u+GAH6auN+MiF0kAeu4wc4B+f75VMQ0m1gg1eKDUOzdHZ+3L5oLY1
7yxg+fsqBqvCRLJ0po1eYlpOqz3P5f1lAZu3Fe93Aw5pwRvjM5MWIC8I4CmH1xqpvmtAs2p4+rce
pd9sR+7a3WV5m+qwEse9NSRNoUOSI0zqBvIkT5+zOj8Ummh0YlMdVlI4ExQCGV+jsUG9FqCh0Xga
ABNrRm4Zfrq8ms13Bli4ZRv1CwJ6Xc4yTJWhAwEDprvTHesb0N49ZW/c2a75TbuN7jDksBf192x6
w5VIPieWWvFAaVgDcPPX2DraL81dhrEzl8rB5Kq73I92zR490YfLS93e0t8r5VNlSlrMZGjxuLGA
3dDYftyCDKAPikmQeNhWkLMcTkFaLcsStYx7dGbuy94xrFPZC6zf5qU6HxqPQpbEqW7RGs8nQmaM
XU/EHzp5EAj5w8U6L4S7unqoVpIh42ljnYovCymLhIl548EM/u4x/Eist1aLZV9XlqLss1AiIRI2
fRk05Wd9eLx8/puh61oAZ2KBXC2N1YSmAOolzE0wYACdc8YePYz/hJBZpG9cYJmBTlGNQ4Rf9fgU
9X8pRerMDbq3v1xelkgXuNhyVkdKewMW3LLUUwX4ebknHwgk1xvH2YiaGtJgTGhjTKzua57oLiXy
Y63GmWdi8unyci7fHrTcvdWCUG8tpoQIhgo4oznbF43u6D8vy7i8Zcg7v5Ux61OoUgnR0NQBvLif
wNkRC7ZMtAzOCJA8Kgva4vDNyrzNSr/TpxtJFli0P2i0jYeYju40eMC3CwlzVDWLfkRYl1RfCzDB
ZEP+KKcpggjLJzL9axjtyAFOw40V9Y40grlTikU/YnFF72I/5fwjOAUsmVaazECDnPlAiLt0hhYw
5qDANRzidnfinsblg5cEcupoK+r/C2zptCtCFHP1DCh7ABXtss/t/F0ONYFSvsYQF0TyuXfahbRo
KuTe02u2W2ZAw8cBfBjTfqp97Q7AbkgD0hPeO7anfhrd7Db0L6vsH/z0713m8fFk0GuWtYRdrm2n
Jm6RuJLTueHB/mw9SAWmkl9fJiKpgrPlOb2VwYqLWkVU2vijPxwyv3INsE3krykNyaueLq9y+2Ke
F7n8nLULaMHYlo3wZIUuO/3wVIkmHbev5VnA8gNWAiQ2Ki01cGFkMGbVt6leuPEkuPob05Smgpri
/24lj+scVs1kVyUixGE3+2NArzpQLrIFcSYwHtVby7GP9L7Y5UEnyoMLbobBeTiNATedMQkZqCx1
6fzTTg56FfRZBUxXbxY9+0WnxVkfs5TjKYpxWoOeOmp1svXdZXUQnRZnWdC1IRvz63KAMl/5TXOw
RfxQojVwtsSiVky7CtcqoWmgW31QSpEAXVywCh4dSjIytdSWusHMSuDMP4Bd3lWSD7SkrnSOB4dC
3GRPCoiuPK28soYDaagjA0Xz8nkI1MvknBpaxvKyaFCTiOxI2/WVirfw06AOpWMz0x0G4L4loTAb
s6jRBdvLFyX6Ihk0dG+i+RFUqcsQuXwwHOvH0hkwexVAeqavvTu7IlOxKRZ9cAbaSNHipS7HujIV
BnDV7AKU8l41Ta5ReMb0zEbJKUsUeAVYM9vGfSWLu7dVXw9GypDWKtu9dqx3VUBu1Md+Z9lO6LRO
hlZ9EUvmH2QudOsIHBSAGb9dnxzJBlNmVP6UB+t+8sARDG6aF6QbUCcJUr97Eo0zbt4D9SyQs70q
m3rLYninqxqs7hAoBGQoRGAyNvuUtJUU7tgkOZP6egnyR+VIrzVAmNluHx4XOKdkJ3qyiJbEndsg
JSFVMwiTk/pgN/5EumM9CgKsTSHoXQPwKuCIFB54dWQE73MNNRMT40Mx3ef1CyEiDVx+6btLdhbC
466aLA+prS654sqZ3QUfCENXsSf5yo16S45oktnHx/wzEZgtkVguEofeZ2xQcLeT9q/8haLWqID2
vRSsbtPIrxbH2a02lOe2MGe0AmTt57EaD208ipz+cl0ubSB3nYwMl0kucJ0iy21QofUyoAy8dM96
4c/eEpuJdG87+F+tirtPYawU+ZBCYomJbgD/TnvNU4L4+yIu9kXiRHvI3au6M9IiNrXBm0ywBStf
QiooZ23a29VyuLtUZKpc602KrFCLTvZi1/ZfhkzxaeZUjQgNS6R2XOQyZaatGRm0vakjX832cguL
RNHZmAiadkS7xkUwhVpoIVkEEXM/259m7T9+nwtfasluGyQK0dsk5U5nn5QquOzyt5NA52PhG0T6
2pBUPD4QWGQP6eAwr/TinYkheNcYr2TUQ8TvO8GmvWsYkXTwAeZYVCn1dzLQ4sGy87HrCu5JG0zu
Bhi63nq/uUsxTVmhImec5ONwvZDohbvG68Fn9E+WtG3Dz+I4PUhBptPU+eL70qOqOVMdzKpgSds6
fRbBqYI+F2CsqZA4aaq7PLlTtGtihG78IS+OxpS/Nw494m83LiwmU9LSEklBPNGs8GcVfW8jUaC5
7cVXUji/0OSUKCxCW71x6r4k+xw4pLrpmoGxQ7gnmo+7fDi6zLkHe2o7pSyQDso1N6RfwT8sJX8J
rtHyg9+7h/O2ce6BmtGgdwUUICbuKxjBLnMj8jrAI75Al1VBlznPUCUmmlJ0RAxV0j+lXeQyRQmS
2tq3wLQWLGz54e8WtgSROjFkdA5xfmGazMQOLR1dI8tQsFtMjuQCJAaj4T51VdlprkQDapvHtZLI
OQqwfICtUTEHry6QbiJX6qy4hgiYYNvuaZgdMQkqsgafI6RG1RcUyQgv+6UF7aHwh/3c+53HXOLP
e+kxerq8kZtGbyWPU8IKHDwgXMBDVDW9sX9MycPl72/H+ysBnAaOKah2ja6lXuaw59kvPbY3Dtrd
gs8dOlD5O1Eb//Y5nXeQ00ItKoHgmSM4lspbpnw3jV30odKsIaNIieFIsAhza+rrrslIa2DT2D4m
h4z6oewL9m1TwVcyuGXUjNjylC9dNtfjL7IjezAve3Hu5F+Mnbw3PdEs2bbtWwnkblQ10V6WqrD3
omz/qnhX1XNtYaioQj1TxLO3rRYradxtiqH+HQoIFA1E+U7pyWHqQFRqoF0pH13gxKFbxLyK82iH
6WVHDdl9XUvfWK39ZGz8LNjqzTtgmAYhio5COz/5n6K1yJ4ldPuUz3Xl1Lh0kZ8FGoZ5DyDI8mb0
WRb/HiEcybqzTB4GwGYNGkEKqFCEjlEp3+Ws8xt210aCN8gfNvr34l6PfZVPsEmaw83AUE67xVCm
nvYz3hkH/aTg/umNE90yUf/jEsS8s82rtXE2pR+UnmIOD9cD8Eg92YVD5irh3cAcYB6LHMHysXfC
0G6nKWDZNpAywd9X62M2LbWsTpENRNYTiM3BqLvdDlqLDE3z1H2kqxgdM7/FcddSl1DayHIAkija
CwG3bj4IQutN87USwF1D8IWPZkQRuk/KtW4HOYrGs/V4WeM3HfVKBn/5SmVSuxAH1I2TW/fNLlvA
fJqTSgVzfVuL0WWgPaIJDSTEfKFotue4TmYGIzbWfgYC2jYsduUHIOoxwbESw4W5XZLpY97hsTC3
u7q76tLd5f16RQPklWwtgAtyWQum3gKvd8yiuHPsWiBUXpLqw1H61iQLUP0/aqTbvLsrsXz5h0Wg
0VCtZFjKP5UDJr0FJ5zuw/34XGB84Sa8qk+a4Mi2dEMHMSQatgByhnHMt/fJjAHqwjpredox12pf
CpAkULNzc9gKwa5uubi1KF4N1VYCbRrqu52vP6sYMS/cDkVeRAYLVjhQBtjXyxK3DP1aIPf6UqK4
BUAwHhHdbD2gm/S6MH5clrCZHcHwHgrIYK4HNA5njsJqKntWJOjW/wbsJ6dzYHC/otrvDTfFTkTn
sumz19I4axRFVhUBlHzZwRZVsuYUeuwmOyh+G4yitk7h0jjNmLoh16IBwsYiwJicB3qcO0sBWc0C
syJuI920Haud5LSjJ3KRmGWEZMnILCfEtdMGewds0g/kAtd7yCnFkBSSFMqMomR+ryd+J+uOJt9I
iiDQFi2Hs1E01/VYohAT5r+m/mdMr4mIy2zz8bBeCmemwonKVZliy+JDnzv0sMBl1f64S2+03dJq
Iorilu+9M4u/j8jgH+VaTdIOZPaYPQMFWBcMexJA0F4kZtMkrcRwr3IztoFzsDS4zz1zmPazXYC5
ytgJmXf59m7ah5UgLnApSdcUAPZB0qlGBGqp+V8diwUytoKj8xkZMmcgGMjZ8ynBM3LOrCnQmmgn
FSbI0+TMbRv60JnN/eVFbSuebiKtYWmWzVfwwdGmGNmSrzWrKTBI49iJfpXOg3tZzB9skY3e5dcR
Hr5eEFotzUtrGXY/AK7oNvYyNOgvQF3SQWSKNpcEhlnAgwC6Fd2Xb30UDQHzP0cQ1cMxNck+NWqX
fKREC8AIsNK8wjm8yzBoZmLJFIGzKh+S8UH69+w9CFpW3+ftmzENhTahQ3XQXso2oOUPWTtcPpPt
fTovgdunBlQpWUoRrOJ3OKnxvepswJGI2MY3NVq1AUyEsWJVI5xGR72s5kqHp0yGlhDrc909ANp7
SFUntD7iv1eSOHdnhhLIAFNkT9s8dUlyqw2jICbZtAArCcuOrl4TadcBVKW3UIskP6rmkIry2psn
QlRbMVDfld+xVld0NpUZtN9e0n1qskONenkhYnbYXMNKBmfF7LwuqJwguteU+2K+q0U0oNth6UoA
d+A0qqesDzGnIO3ZzkTns/Wj3C8oEOl+mUls9sJZzk0VW0nkDn6qyBjSBK0tsUQcShUnA09jHKtO
ZTmxiOLjFZrnnVsDSuMyOaOY76i+q26usp4g2ie5i9lOJ3bzOwRyO9OXI3/0GFBcJUB3y3tRt9Xm
yWmAC8E0uq4DgvSt9vVpbHUjXA/4ZcCHPAzVCYSlgvfldpCwEsLZncLstU6vYTy1k06DJSlcBbbL
tF1xbYOUCoG3/wErtBLIWaFRUqy06XFrSw2tqKXfAuLXiAVCRFvHhVftZJF8tPCW0MNTPb5I7Pny
Ipb//04nVovgQis1AlncICO0ouCJlRMnLwJag2YeI7HkBzUFznTTTGiGgXE3zdbeAfoOkZUD8xJn
1IBvrWjyE5O1uyntBP5h22ev5HD3SiEDGaumGrxMAR+ppOZupZOg7it/DLNfmLnzs7mpPEXvbuy5
fZrkTIS+sezb+309r5RTeaAklIMN4h6McFEUkylCSLSBHEXN/yIxnNKjeZjl3QBna5ZTQNA3Fhen
0r4b2U1bZ85I4KxE03fbGnleGaf2aqwahdFmvdep94n1nYqifZGOcBpfpkZWDjrKR4oZFNmhLH9I
H4KZAr7Ubz3ktD6NKGsyCa12WrAkD5P7wgVv8YPlLA/00J0/Xb5k20/Mszwe7jebh6jUM1je4WV+
bemtqUMdA6mOIRAnoQUnxA/AzWCLssFPhPBoumLyPVMErQV/MLW/t49H+kVcX+VxDRWIr3sfxIbH
wtX/ruUsqFY7EQ/q5jtptXucX45V20rUDm2YxAAApnRTzuEusvbTFFw+JoHmWZzVqGEr7C4B7AHF
+Ftrf5UwuD0LsdREp8NZhi6nrVYl0IUc9FqJ/hJ+BA5+pdwWZxMQyMr53MH4SWnlDNQfx8aNRSQM
or3irEBuyBN8OFYRKfqunUenn9N9TH9cPhHRXnG2oCqVGA1oCBzCLv3ZlNWzJQvSgiIJnCXo0LZX
UgN2Wkenguom7UdeqWfd5YezGH59WKUL0FP3KWm+5+pjlwkiH8ES+EGsJjaUvEpQnk6n5qBY2T6u
RfZrOc133mzBjjZ0FeBbfAuJis7NTqJLpiLQb0EQJ70gdvToleHZ30kw/QKA3pelz0PUz7apZSu5
XMgf2+ac9WaB85/kg96C3nNQbmcRFuSmfVlJ4exL0mS9mmfQMkUx/tK0r2NReqlZXcnjR+ClgJz5
ex+Xo1w9w6YylkbbxNUM5azxUyV0QC8GHqBu/HX54mxHQCtJnJUJszJWxgjpmKU8lvnpbTb49GgG
S/koHQ6XpYk2kLM4tmpMehoBEqpAImsgoLi1YyeaW0c3Ra5nOfFLmsjZnSHqE82uMexonPpXFhbJ
7VOH3ZMj8aWDJgI123Z1q33kLBCz7c6uUvie4RntWsn3Fvzp2andj8jtH+N98fChiG4lkDNIVg+Y
T5D39J4eW/nBrovIkyfM5NMs9euRUccOhxtFzmaAboSC3d20JGfZPO5AbWjTPC2ZcEm+m9hpEKFU
ibSSxxvQ8jm3qQk7shQ1TdBhmTfz7TJZ3KJ92bmslKKj0znj0SozfBJt0CQWLJ3LIEZxln4Txf0b
YuhDybvV5nFWhCkDKv81KiRFETsNOelm6mqmqOy9fOWC/uucBdG6RJ6MIUbkelLvybMCcrFpKZzZ
zgKmIO5TFe4iZ0hIVQxW1wLtRweMAnqt6l2MXiv0mkunBUgw2Yk64oQSOWvSDiMAD5b4xQQE/fxK
FokWSZ+iUPKC8QHQY4iObjs+X50dZ1XY0MuFOcLPTJbcuu1cnrIKmfK0jQ6dhjalJHELu/kcNvIX
e4rcqgsrDzAn3mWNFV0/ztYkgK0o6izH9SO/mHVTN7vL3xd4U50zLZHZmEXa4l2gtKCQjJwJVV8i
7S8LEfgCvrZLZts08uX5NjXgsR7vMCLv2jUSJPXTZUGCmITP/5OeNIBbCztPsb+r87Exr9NychT1
iNYs/7+J4iyJDSdQxT3WZI/KTWzOjpnuYr26ShWMgYkaTwVaYHB2xOizJmISwjnY/r0+qv480efL
6xGJWP6+DkPqGXAssoLMtp3+JIoF/DU1EhWEBNrG1xlylYAjUGqQ1E4+z5lXZw/2xzK2OmCVVbQc
K++4TWKjBUxkkuIhmjjRDcYe9kvnMVCp0FyCjskKMyqix+j23v0WyTc4Ra2hZ5EKH2mF8zGJk+OU
fKTPCNAh/1vVqxddHU8+lHE2RLAD9vRkaA8y5g1pvrcUt+i/XFaE7TM6S+IUu5VrJYzxegMp77VR
dk4Mtpa2FQA4iHaMU+hoVkKlmKZuaVyM6wcmagUTLYLT5rHNR7lIEVSM0UlCD1h4zAaB5dxegmEb
Fopm9jvSkobJMzMYsqSZlu3UGYPCkSwQsb2KswjO+DMtAwMGHakX1V+M+IGCf0A2BNGDaBmcA5DG
pqxhltHInCrg3Bvt28QAnN9lndp2pijOocKIGqPJQ5rFaTqyVkZefHixAsMdT1Wg+2HvTOhgzjz7
x2Vxm2taSVv80eqyzLNa9QqSrR4Sum4jU5eIulE2T2YlgQsOEiRZezUkGDhNUulqxhChldb1LjMm
UZ++SBKvA2w0R50sia6s2o2VPzWJZxTfLm/Ypt9cLYdTggag0JOes97TZBCdZqGXN3gfZm0wGU9l
1vv/SRr/pMjYhKe1VkDllORqnPc0/qbO5AoJemeqBIZGsH3860Iu23HQJqiCVaWOxp7rqHVmEQL1
ok/vAvDz9vGvitjIWZgBLMaL43b4kVGje6izpnamkMb3zRSKeru230wrgZz5DLWYDVqPhmkLIN4a
kOmrgAXxpwUOThgHb18mYuHuKkAtfQ3NV5dJ6bSqLRmcm/5gBZKjONVJcgHj51jOUkHrrwyBeizK
9n43zwKXH7QSiKEhBkrtJf2WohdK/i5FhSNph7Z4AKulEw62I4uoBLYP8Cxy0aKVyD61814b8Cwk
wB8rkO2RMq+z9kkpCIS3tfEshzNMg23qYYdmCI+SyGHTdZ09aaKZgD/Y2rMQzjaZMZUquxmXRrnZ
X4CfjDvT70HCoO4jTxF0lG2/zEDG+T/14OxTljKW01gHt9YX6WFBJlFS1zxV14Dr8HI/FfZsblfk
VwI5WwUz2CXoSwbhXyklXk7VhwltbMVEndqa72CGvWKcAyZl11M4fCuYDU7SRnUy/EY/CUtBRkGg
OTwqHzKESWnGuB02hmy9JBosh6rS56EBiSNeOJcNp2jtPA5blRkhuNAH5ApP7bWJboTos8mcxhv8
Fugo7U/L70V4F6IDVrl4ULatzh4j7Ld6ig9hUIAKc3Ds7wZ89z+JpUUbypk2YsoSA70ryrR15ZaS
F9qfpupOnwS439ti0L9lEBvEUnw9rAaUqNazpR8XnRVE9urwqiA/U9Hz+g+7d5bzbvdaMmstdk8C
ndC1cSx3lVu48EWTW95Qd5luEejIpo2xFFmVVQt97zzcoJaPXRIZaKofQNOmeGMwqM6S6dIzZ34p
b/J9euxlRwTlsCnV1kzUASyiaHwrtaZF8mRSHFudqocwMdG0mB5iTQSTtemMVmI4A6r26TSSGfHp
aAEkImE+kIndyxu4GQutRHDmM9OthkQpMOy0ptnLdefAIfn6oLqD7TaioYFNgGF9JY0znyVAd0dN
wgQXNe3YnSsgERLg1dLEn/P+SGfbQaFoPyrNVSiLBuo37gAmupbGHwPqAmTMt15vaPKQpFIKHIf6
RY1/VGUelInqUlXUNbdxam8Ecaemp0Zr0wXaSY763WxPTlSJQDY3Tu2NCO7U7LilgGlLqNcVyb6T
2hcrVxzaH7TcGzVTYIdFwrhDM0ypqcMIPi8a6qe+dcsnQgJjzm5t4+GyMop2jnN2mhUCiSvs4V3J
lTn76I65/P2Na7veNj5zYWtxJFmFjRntDFtnj1/YbDpzJ0KH2HJcb+Rwbc1xpYVwW+g1TFCj+N9Q
SbtPf5EYyXeCN+DSZfbf1saZ3smQqkmbgF+bTyjb3dfh0yD9uCxiC2fzzbo4b6VKUloMCfaPevL/
kXZdzZHjvPYXqUoUlfgqqaVuuz0ep0kvqgk7yjnr199Db+1YpvU173qfXdUwSAgAEc4B3OF61E/j
YwqoTeYad5WGHLnEKqt0KVN6ntxuNglrGoJGYNZxntOVkbvoQoXBgJl0EODgcHOXl8QVT/El2nJt
hMz8lbaCw7AalagTAXP9lGMXmfrzI9/ZBdt7d1CC9UneaZCY//Pxb9Q0JyO2+EvH0wfLrQEmGsnK
uLIPQPAbakMyrFzjAiewryW8ufDTKv79G/TVsQnugqRqqMUFLqvsWsOxlDZYq/5pTckXyf1wi750
P4K3WCwlHWsFMFjNgYf+0pt/gPHRVQLzmDyw/6aVmPlO9qqoVJ8B9Fldj/o3y7yOqyeJQpIIJea7
rMuKhAyA6E3CQ5KD0tnyU19xi8lJziiC/sQb8ZmaR/boldidmPOGaZGHGLwfwGd0XhIMT/x1WTGJ
1YmcsytLc5RYIz4mej8C7dDKnPo9PbOt2WmCjyDpXLb6itjRegYwcpF6FoH92EcOt4g+6HpHFoT3
np6vRHK9N98rzc2sSEmyepOruqvXudFdBmxt1W/8yI//W+zShKyi14uuxGoMaooAVErL1onGAKgc
l29qr9TySiXBQfSjmVckh89r5wy04odY+9zq57a6AqtqsDZOo37Nlckhsgqj9CwFrxHRJcurAWc5
YmX1eUBQcXXgFsC55wc5r/hO1eWVnoLvqPO4UG29BCB/VpyYftC62luNBCQ/112DZRpbdxtsIlw+
3d1EigMLYI0GLKKmILScMhWTaPxtqdkfdRNACUh+U6t17aV4MvEmuyxuP2y+yBNxAhubab1Z1thY
ZIfypB2At3wwH1MgZN9iAh5DAImnSNzk3oQ9xRLUPzqKsIGsJmaoRCNmYw/oqX3QASLkNC6gLn5p
t9VZ98cAffOPmvXOr3EjWUiAMkWPl7mGlzEzhxJHv9IOqW97y+wvvuFm0hXNXa+2kSckQ3Gq5lrK
odoynQZRvzhYHn/Kw0ZiNPtfxkaO4NhGLR7aIkXMHjP/OSSAA6atXbhqnxwKXzZ9I1NLcGo1G3XK
FK3zdIzrYeMv+TZbMi+zm1ltVBJ8mR52rJtNyACOae7rrnGMb9vrn/F3JMfJ/+Oq/seXAEIMahjW
W+q2leM1Ycup86pDflYeQmx58y22MHaMu7/x4WUVgr3FcnwILyIFh5aQEOttHV6BwDq3PPKT+CMG
p4qgvO4dTTsDf9QvA1mW8j+M5UWq4GLsOrWjDOgbXnmuvlOvCawDEHqsACWfIA2kSu5mLC9Kilhe
9WQNY6JhAiFu7OqYzkAGSpUexBLFYh6qsm1ukn6MnILNv2hUam65tI8pZqedQVsSz1KwvJbl611X
KKuzqDKy+93/TgPPBtEB64C61+v4PK6KAgycofNSIK3oX4mVY37aqWRjGPuHvpEjfDKhpleGCpN+
pmz+e9u9/EywMNsGkWf9uuzVud28yXo3woRvh62T1qZpgUdCfca7yCH64Ib26hALrZ7pG638y/L4
IV2SJ2QERqdVqtKj92cZ90b1iVmHy78vPT3hQ4mLEClvidPrDsk9RznUdE/9iF55oB0V4suyNplR
CF9IPIdhbMZm5wEGFigpjyiXe7l6ZLHEyUnOTWz7gZe8yfqsGrzRPI6j28wPknPbFbD59oQiA8nj
0A4ztMtnH/CQujsESNc8vMQBgoptL9QYJkcWHGSO9A0vopoAwgoAP95KnOmqPIFD0I29Ova1wWHP
o7WWFMhqv+yw0VSItFEWoV9rWoPHiKOwWwBmoM/jZwG9WV0FXxmeSt/n7ynSmeF4+ZD3g+Efd/rG
g2gpBjfiBo+KJvWydAn6WLti7fKe3H6joOBA1KqqRo2/ZPXlZqlCh8yADiQyYCKZwQieo6/CLspT
vJAK9QDeP8uQWPxe9X8b8nTBVQxVPyhDkwL5qXe5aazH5audeLNrO+SgHofj9A7MnlcSBd/RmvkY
RzFgP9quuY7q5YZoklkBmQUI7mKxkpHCA3ZeWP6KzVOahYCm/vKfrEx0FYQaLZlQAPdsE1Du+Rek
DS4pv18WIrsdcTYAG8vRZIwxXqtXze/2xMfE8uv5yr7l5CuRL+trSw5OnBKIQGNb1HqHx8d6ZMYV
theIElxWSSZC8At2pI+g24ZfSICAmbIrQBK5jSFxAdyE3sS/l29THDfuRqY0g4IUp+zx/M3u+vBq
7QKj75w51d01lXxE3J4uiRNcQVHY2UIJ5nD71D6us3FUaOMxxMgArJ3xA5AFXKI2P4tSOV0+zP2n
/0ZRwT1oJDMTAzELu9/GbYQxwv4I/o8ZxpH4spfwftDfCBNcRbfOIWl1ZMfN7zBAUdxh99qJ4wYO
H+UDi3ttp62bMAQ3gVWtrsoKE49S8hhmp7A4JYtx6OlTPp2XunbIEILgQPL8llmn4Dls8G0pJVwi
HmuPenHVdtRhqUSG7BzFWWMzHvIMNNRwHd8U4j2vZgT577oAkP3/ZxaeX8sF6xQnjot2tHI2w8P3
swlQ6tTJlS99CL7O9GkiT5cNUhKuRKaQIWnSIbb5+emJM1v0YFWld1mE7JEmThpjpsi0wjJC4MUW
rPWDYh/DRgpFgvRD6ACDy52usXJ1WajELkyu96ZqSJJkzesUek3rcew/UowYpJKVPlmaJk4eJ1pt
tkUPgy8TJ/uQHNUnLEB6nZ/y5Y/llB6YtPKzn1eDEBLbXcYO0/OKDfIGJGKeBeiB+NvIB9D6L51S
SY5vP45pL4KE81tpVLEwi3lgySfHLKwDWUAKOY5nu/5YJySwUV1qzd7P1Phg24pjppmH8UVJXJDp
KzjqWg/LStdQNDdS1ZmjHzFIHRL9U7Lev8NcNuoKbjnXragrCxTx1OV2qZ5gLskgMZddi9w8KYWX
hN03JdigNVhLmrrDDOb5H2v2+T1qvLzFhepcNMZJl47IpGf7tq+dSL+nMtS5XYexUUNIB1S03G2z
gBqE/GXXTyP9elmF/Rv/o4KYQI2zZSrFaqB5FufubKw+maNzV+YeWdV3GdeLKOG0Kjqs6xpjzXPp
rEdK+lNda7MzE90b5kKSRe1mHC/HJk7Q1KFWApUC7+8JXcc4j49hp3jF8mChgkPag4n5HRnns8Tg
xJxqtcwsMyjexh0gGqrpkKi/qSYJjTIZwveZWHOumDWmFqw1c8vqNM7gIO9lj3B+EW8C4ubwhK+T
Yl2gHEMEkO6qPEfH0rdP5NvfnJNlIOtI70bfjTD+903kYCPwnEcCV8DUv2IDuE/9b9ZZLjiGaC9z
s5KPSUyZGlLbeqHie126BO970+kj/799TkJ+ZBS0b81GhzZT6S7FQz7fUhib+Q7oN2q8nNqbFMnO
oj4NbcxEL8l1abKDqf28rInkXsSsqKsxFAn0LPjPMFxXtxsw9mG3a31IJ3bNyFSd21qtJS5iP/Xb
6CX4CK2z4zVZYQ16QP31lFyZp/hz95MF5aEMSmmZTmIQYqo09WtrYwcJ2xnfsZeIYUzFzQc/d3gn
SXXYRwNO/cflc5WJ5H/f2LuelGFa9ngkqOWvjN5XMph+2e8LLiKto5jDeGAUKKWPeOMdBvi8yypI
YobIn5Z2jdpECn/n4BMKq7OFoqOpXOEFclmOTBXBNSR6lZO1nlCmmL8R68MgW8njL6QLfs7kf99c
RVSo86ryQlgxf8vYYWS33eyOa+XW5V9J+o7FuVefrOAakq61AEvxfGo3Xf1tMg6K9vnygf2PNPJP
iBWboyNeZvHEuHHd4TkDQM3+mtznLSBp/p5iUlVXIlESK8TWaNhjmnTKsB6tB5XpRNfRFUgtb+yH
OXc4JgGRmbdURcFDLCCSUlmUoJnv58Pz4jLQz11ieuyG9yZy13iUqMhTrAtmIsLnt7FupyX6+Hx6
OgHeOpg0IXH6aH1T0YN9Fy/F1lAswUOYkzrPBsNboCIBIYe1+DawxUl1WZiXJBOW4Cm0wSwiJYLz
GxDm1dwhnHvRnVM3CvpD9nH4lXmRJ8NMkgkVcosaJG6LYuCb7pGWm12GVo/tpYgtly9NJkZwHVWq
xzRTLTzctKcxmrBXcLAUIjN+mWUIDmRtF7VZ9WfjXxNMaK/AIhivAM0D6IP0kN/IllRlWgkupG7t
Sq+4C4nTs5kB7y9yWhkKlESGiGnVmKtpI41B/dFovizm+DCZ2uSgTXC4fEP7zhc89NgkBPaMyGJQ
E3RX5xQ3ZCTIYdcimCvwJqVoECht+qOo4xO1conJ7weUPzLFUVnAdXWWkSCxrRZ66LoGO8y5xCZk
IoRn59pps2IWvD3Lor+KOsW6f+9dPrn/4QJf1BBcYFd3KvRAab31iG9idYwj9lju4qteGzBP5gC5
Vb31fy/i+FewCZMAf1EVBSQJnj43h7G/ZsN3JfET8nv+FhdfNVBqSfTj//8lgYID1EjUhF2o4E3q
4j0Kr5Q9gYPeV4ICI2jvmy6ABRoUyIXYNRBcRa63YLZINUyCf/oHekb37Afq9i5WVyTmsX93G2mC
yyjXMNcAFIba5lN66k/FnXLQTxSjDOMB06uBDKJzN1XbiBM8Rl+QfjViiCvJb6L/pdLC66KAvatp
8SJGdBqhWVBWWrBIIz0PPUBO8496K3n7SlQR132UqouWZqCY4WlDj7VBFxeujSp0Jfm8dr/gjS7C
12UoGm3XSe/xtDpUIAChmEG4bOC7LnYjQfigujROespwKUb0lGH/ZRrdpZGkgjIthG9oYUNFuhwT
FVVvXxUNaopM9gaVqcH/vvELMcvD2G54zXL4rlVB1U14T5/+21EJ6cKEalTNlBIFj4b5U7ue2dx9
MNJRskEvU0XwAXWskqFgOK21vhuik9ke4jq4rInsQoQP30r0pSUxNOmyz0t9Exv/0aiEL71jZpTH
JibU86h0kii8mbTVT9XWf48agDJn2CNnKIy/vvRi7ay461DE04vIqaFFtcjW5fdP6kWEcOch7cpw
1Y3OG+PcdG1bvaFIFiXHJRMi3HjMepQHGSppUa3dM5rdVWv4H0UIN24nTBlNwBh4rXE/JZ+i6T0V
btDJ/XMVwo3T1IATaaBCBfaEKH4ow87NBknrdv/L+CNEbOMnCexKj5CmdSVG3vLZLbAUb9Uypsl9
5/4iRkibQtsyirIC4osR3Ufazaw91ennRZXd+vNU/pvUQgddNaFg4QPpyWvzteZ2jvsC4yLKtXln
B9QrTy1o37+MX5TbzunQT7JP5bHrDkWL9gqoclosJ4TSjfxd69v8G9rrf4NOU06LjnReY9Vu1gch
2GIvf6e7B7qRIMQYgJDWJdCvUKMZn+blHu1MVbmyYwlG5Z51gBjMApcGxwV5c5xlvGjUwjxEo97Y
2XVh/JyV+8uK7Lb9tjKEs8rrbLGiHD246YqhhU+OCap05nm8QkIKarlJthm4O5llacSkhNkgkn6e
Bt/Eta7P1cbIUGEgkWecen8BgVJ7Mt31aB2sJzXzm1OOx51s7nT3LDdiBXdBTWwi1tyzknr2zfaX
xfpbBYuW7zlOHZjtFpZ83275duYaj2WNhk/7JfvEV85iP/0Rf16vlDsTtKHmB00yB8Y9qfjJWRuB
gjtPwOeK7SwILAtfHZ7mafDD6tasW6fJHy8rt/dZbUUJTp0WhkrWFalbURyj8LYdj5d//3lZ6ZIu
wh1VVlk0CcMmifkU3szgt7Jaz7qdPQCPH2zvhKHLaxpMiYPuBXBT3ciTVQBkGgo+v6xmlEQXPI3y
IWD6jSVjUd//fcO0qa1ifFzkg4onW8tyAnffKjdjeeyTdyRals4IwTsLH5fYVUiSGdN0ZY66DIBB
NHv2gQqQYTz+8j3ta/EiRXAZbaenzRIimgx1mx+jwsLmUth/vyyEH7VgCzoU0KnJ8QeouNimrs2U
KlUEv9Sdo+4To0/a2jqVimVlv1k/pMa/D/eQp9ugDSQU3CXC1VfWWEarVaBcV/wuzat8+TZKF5Z4
VHir0x8ZIqwx7aN5apul8ZbF5UNM+iH2mRsNLir8IPdDD+YdvYStViLKsamARaJKMYm2grYYKYZR
gS90+CIv1u3ahKmB2M+0IJEKAREYOLFajyC0qkD4U31X5rt/bQ7U2vw+l7+JGkuRV+qa4/fb/op1
15Hu13bpUKN0WuWTOqWOLeNc3Q0YpqkxBqtQAez3WqI9D00FLsPe03q/UQLD9HXp0jf/UgSDgFYv
MsQvicLjDCG0UpEtMb+6qaJjfYjvKUZfUTleHy4f4m55ZCtPuCWAC/b60hF8VGhgmFcclTT/nFqA
2uANjDoA2+pliftm8aKgcG1UK6olNSAwaT7k6ymSdTT38jCmWrzKCWoW5OqvL6kOY2W0WoSkbnwC
H1yvAIlvdRIqScT21GBEBQgEGDjAMi1GvqkPGUZ6e49O17lx00pBUHYFIB6AKVAz4LkFAauZx1Nl
IvLxxmyBSjctnOonmgbu3yw6auRIaXRkMoVoq7GVNsaMs0vYdR9+jKjEg+9aGw9y/yglXA4bGxrm
hK+fotHxW3GAD45BuUjxs3N14gTWuow/ZDebZbapqYiA2NsSB1M4jsiilLC3wnDGn/oV9VK/vQ4T
LzzySVH9rJxkyFh764s8O0fYMIAn84YwGPyOS0dzyFSO1sPwuz2vXnHMvdgz+bC0G/UHAwQP7yt2
bgWL9XaAKlXLoLXIpB/yMycqjv3yB0Bs+gPoe3z7vpKUCPfGB14JFFwiyh/quKgQmHGACh04R+yw
3hdfsMXhT0dZxr6T2b6SJjjHSVOHvqRN7zXgmRnTp1YrHAa2ILq6Y3F/2U/tOHugu+iowuuGCkIu
wTHO85QjAQA+naUfSPql+Vomkvxi//A2IgRX2MxLThPQuXuNck4sNOc+9Nhdihkov7wq/mml130G
yLO/GiJ7cu0epEn4l4jPEXuLr51kj6EFtbdgoMZ4XffAV8A2eMfuST+4ev50+SD31TRtMJqhegUQ
Mn7Sm0Bt6Qlwfzuc5OROwFbDm99PAhJoIA6PfHK6LG3HhYE3DcA8QKgCzJbol5faKLRRx2xxZSw+
VZfrcJG2g3ZNYyNDcJOrUepx1tqd1/4077rvsdu4/ecoIHfVWbnjbYzlqEmscV8tLHwbsEf7Desu
KFVGratQi+/r0xh+YFPwjmNjGsImMTF/Iz4T1kxN8zYroFI+AlCydZn+7+ta/FL+SBC+3RA1fjDq
wlPM7JYxv+3vVe1wWYmd0P9KhPDJZgXnbh9RR7AI1g0w513O95ZWAf91+PdJzCtJwpdbqimWUgBI
4i1hdcpSUA/Z78iTXokQvpooybNpVWFkKT3T4jqd/uNhCVWCas76rptw42tUuyrmAkAM6w/xdS2d
+dq7FpCmms/qqG/IysombtpeUYGo4QCh7oju6TH7Ru+X2xlj5KqXeVPvIJuZJRna3li+TnTAqpmW
hXKZWCsrlZnOCsdL7g4AqfQ500qsuMqhPhZYHfY0Tz2akRMy77IV8q9fyOAhFrgMmqVzRDzBtyY1
HGFW6Q32hVN3tR+HqYZDPyHoT8PvqZK87/c8+UaaWC4uC9R1qKq14J0rWqcd1sd2Mj0MePp9Qg54
XUosf8/3beUJAd9CMmVXZtx6dvaXRX/Z+NKk/QjJCYpLX2HYEHsJFSzX2nnQTd8bJXcxgxGuWbAY
N4smCRm79vlyYWKGuEQKa2k6o7DUPo4DH7D7alvgupetGe5lv1vLEAeW06ktYhR2WxhkGCD19c2v
FqCGmjP23R3lY6s4ly1xL2gQgxDkoMRCgZXbzibwhnZnspTgA8iYF5vXiQwGe9cWNr8vxMFYDck6
lSuWrMeg7H7ngFiRoVLvi0DaoJuMYCGE/32jgmFohbkOdeeZveUwkF5Ww6GSfUP7F2O8SBF8ITMM
0HyOfQO43uHA8VhtL/4BYBV4pxSwMaYk8dtXilcQeE70Bm2yj6ywYRpeQVrUOkgzgY9zaiZZN0wm
RYhRij1ZLWkhxVavMtvTrcatk3dsA+vEeFFFuJ+sTrPZoKTx6qXyZlq4pSlxp7tf50aCcDeE0WVM
cwT1Lo+dFORE61eanhJDkgDtZqlbTYSPJS+ZtXYNbKD4m52lchErvhs3qq9hdVGGw8SDwJsgsdFK
+HRMFlldj1eiRwAzlgd1FbnNdGebT4Cud0Lg+vXvSL+26glRycotdS0BiekBY8KP2sRp7PhkZRJX
un+KLzVTJmR5cQyQlBS0kF56tgMNVQvF1R6KE0fOCQ/V4R3+bSNMzPeivO4GA7GoM8htGKo3db1K
XOhueN2IED6iqMIA/mIjFJVAodPbyCnnW1YtTtcfNe3psjq7lr6RJXxLbEmaitISeVJ31SrIxH8r
uvOuCiPKsWC/sg3bBIewYOhmOIyVVTQYKHguLM1A/nyu9vHlevN+/npZKf5PvzH0jTTB0IEUWBZq
CIOIuuyw2NrJXCsvV0qJKeyf3YtSonkbZdnMK6ZcI+ANmV/ZdwzMu6rUSXCLeqONbehI6wzeOxfO
rkK1I2pLYH1YD9NBO/D1hTWgwepGbuFjEFDi+7h1XRInHF5VrRn2f/PWM40PVHssrMfLl7Mf+Db6
CMeG2Ukj1wbSAi+N/eSAx0CpzrAm687PcJjTcbD8yyJ3L+qPRKaqUHkT0Ju6iWI7xgli2cABJJXb
ksqh9Xmg73mjkY0kIVOdxtKcO2xWeSz05/bOxIb2ZVV2bweNKM4pgJq92OBYE0AkFcDR8bQucQgA
Uxb6Do5gHR1qnWiapqKGKdxPRruOUcPCVl0H3vQq9fLYkHw5ex/oRoRYMhyxfmqGJp6ybPlgDZ+a
KFipJN/ZNTOUYwBGh4NCH5z/D5tLL0caTUsPnDwO58aLktpXFb1bwNYd46vquvx5+WJ2oxBWpWBd
KrgXiJjR610D6NAVcBtcHj2TI6Z1v6UfKPoZoStroeyZwVYY//tGudlODDrYGhKHqXC08bMSvePJ
tRUgnl7ZLm2Xp1jjHO4xWTKOT/3yHlvGhAKlBmpmBEWm10oQEM2MWQfYhlZzo+op0aQzxrt2tpEg
ZAZJmuUt4fWMnDmIBsfiCIBGjOJiWWZ260/xMQMhnWySev9uXtQSMgSyLPYA/kw40LFwTBVw8rJ5
SZkE4faNDFAG69q03qTesRD11KfLtrznL7cXI1w+dhkLbeE7vL09PyS2ehyb5KAt5TWgUIPLonZv
CLdPiclbJSKwJCpnZRGGqNN2Xe6k2mFsgLBaSYx5Vx/bRk3GtDCUQIUIqoxNGdkJhMzjZzPBsz50
euCAy/qoMjFC5FSLOLULHWJ6tXUAvwTeT2w90HIFcEGxHi8f3L6/2SgluGlCsho1Z/6gC1Y/us4A
8Ay8uvawHvqgUZ334J5g0gzUciiqGSoVQehZbFjLFFUIC1erj6YL4H05Jy2H60INT3Jj/EbEJERj
BtypSWzbFLexUGDqdSXrUfEBnRoMAtt7mvaxb8uHiagY/Kkl8vbMkKoMlAgGpqXQfXntilI9TxoS
RUjlmnMz186ECmsig8/Y+2y3Qrj9bJy2voSdZRaIell0UxW378G707e/L5i5lrI2nkpEoF65UlU/
S32JyXHPJd4K1WAEFsqqBlo5rxVIYmJEYQuHDcIDeNMMQbU9qqcZMMV8aUPW6OMWfEmc8D3pxlxE
2lK3eDTw/fQsaIFerh1l8zC7d7/RSviQjKEgw9BDTAQXtGre0BhOU3uXz2737jX0vXjqpIG07/XR
WSvTQsab0G1zB8ZSR7oVuq/FiwAhJoydaSZAE+FtygeLHhX0f2VjY7spFd0oIXwlxsDGGfMHrZet
x2cgUj8854BACrLH+AiW0GvZ2s6eR6U6hR/QsAdvvyErsceqApts66UGiFiYT9Ek0oF8Ojxevp19
zQwQZxlwcCjeC6lIyCa9XRfs+NFb9crwcX6u9qvFip+OFT92klm2VJ6QmMyRHjYdwYuEv4dLL7/V
JjdzsZkA552ATOtAT5c13DUP5PQG41+uKr4b2oEwfYrxblj670S9n8PIHennd8iwMIJgqWjpETHM
ajbAqDBBgtKv5U/pD724qd4xAYOYgHzBtnkX+flcNy6U1jZarLxsXkU3TXSly5r9ewaHQzKZbanI
4cXPFLw43WjaE47JUDEAf7VEtjNaHwvZdey5A52gwY/DMhn6/a/dQZWr65BiaMKj7Y2xnFYZhMje
eLO+FSAYmLGqVaaCXQwMA4TxdWY3u6pusmtOpG06BXgonHl16sA+/Hsb2MoV/FxCrFnVGqSOphIF
Kfs1luRoRLIBmz1r3koRnJ1et1PCBlReaJkELQkD8A3d6GSRZAW7OdZWjuDwMqIyVGRgbqNvg1Cr
CuwT9vi+WQEfG5Ku2e8lPRihNizVBNsPuJVfG0UN9qk1qyGtAVGp0QaGHboNu+p7P9IlfcpdO38R
JY6A5qmNGecJB5gNg2tGvwDJ6qRx69SNLilY7Lq6jVbi7KeSKllKebkHo36tw+tXeBZhi/XWCrRn
aGcpE5pMOcH2h6YZS63k9dNSO5jfuzw7xtbnzpB0QXe/4c0ZCqZOrCROSztuPSW6b9t7pnuXP6V9
NdCbw2SmjqaNkG0h2W7iLIGPsCpQalg9eh1xeEMHdlKq98zmoObyR5aQahU0ZuagwfTCgTpd+mnM
mJs1V2MIEDYqsYjdj5fyGTWeCVFx+lxV1ESdmDp4/Qrw3wUr4YtjzJLn0e7l6KC/xpwROA/FomkN
fUBdismPwVLdDkD60TtYi8CQqxMwchl8kF74WhMdK/MZncAlqrt1/xs79DOVOaDdo8JPY/hGNTEY
JvifeYjWcOZAySqQglPjvFR3cfvrspntntRGBjfDbUhVhoVVGVYcULT4SrTan8dUknzIRAiWXMex
llYaJom17KSZR0VGWy/7fcF6tSlmZTiBfWYmH5PmsUj8y0e0O9WB6es/9yDctdXbVWK0Jj716zF3
Nb4rxAlumFsovoIiX8QfwVJerD3wT6xb/RErzlmkk9l2nTlipNP6ESonY74tgVdfrB4dfkxr7rTa
tSVrfu/GPGzQoCaH3RAV48yv7aEf2ikEKBSfAR7PpR+e6tTlbzzOIqmcmIxjeO/u0M5HT4hZKnrt
gm3kdlvRWAuxOESdiTxow1+Su+P/r/iK3AoQjKM31DEvSwzkaXf0S3/i6Ns6gJ3L7+sh84Dk712W
t6uPxnijCwkqilqvj69u1AIY2NgAhtF/aJlyTRl7hwM1NiIEjfR1LerWnEAv01q/Jlt37CnXHa2K
JIO2u6rwlxexCRoOIhTnMiaL3nTwPlN2pN3vZf3xjqPa/L7gechYhkw3u8WLyClKrmPZssae9zQM
BE5qUt4HEJJsAq4Ba0h79IXDYIpSZ8rOuvqeYYStECHZqBvgPcXd0IOY1EnX3ilzWTtYpobwQSL/
1DttsRAEUBuNo9Edm8gHcp/EqnZve3Na/O+bOIAYaoTW2i4eMBuzTHG0pvAu37dMEf73jYRmzbMx
03FUev0p7wAv99WQdX12RSCN4Xk5amFiUM7jLI1iQO96Qw5+DgVlEKA0rrK12735ft6L/UeM2L8q
QvCDDHnHJw6SD6DPcsh15mIv8NPqGm56iDzZAtVuBNpKFGzZnCtwPNWQOLiAA7wyXQy9hy6ApwPj
zriKr5dr5Ryn77kwk+oAxgUTCRVBUzKGdxb2zTGxza6K+pwDERf1U4nd7V4Zf21bvMSDssFrqyiH
dEF9F1VRK5w9ojSHaooPBihOLxvfc3HyTRzYyBHsu8+SeSY5RhCQ5AamWz5gdcAt/f5oPzRn24nc
4RbR4KNsNnwvi8eL7o96gtG3kWqHS4H1lhbw++E3i34f68WJNVmKwg3gknqCMzULvIcXS0VL9Zif
UJu9wlp99aU/mH4dROq77swiACWwsGIvjpumJl3ixuQLnsbiMIBiJaNjjxIh+5mIjUVSizIdMA2C
ZTSVVlqrgoUBrJb41IsOxocI1FF/d1TNp8v2wePym/PbCBPMowEajKL02IFbMTarukPkRuW5S59C
GbXPrr2jCkcpNVHFEks/MU1ZxsYOdtjOgaEdGDi4FkvyNpUJ0V5/VHWTT60SIYkb6g+lfjKNe13K
0canJt6c2EYR4Xr0NWuJHcPicu2vyTqP+r0SAkg6+a7N53m8XtcbSiRWLlNLuKRq6GlENYgswWuO
fvSItcF3QKPpHDOCUA2vujfLy0MW6qNJEKVW1JxTNcMa36e8ur9sbfwfFc9uK0S4nyjV0ImqMlDs
FHdZGCRU8vzdO6jt7wt3s6Zg02JJs3jodaED2Trd/Fll78gPt0KE29CmMku6HvmhkX4b1N+LbNR3
t4i5FcC13CQMNImxx6MgmscnG6yYyr3+sTPc/AFIaI+mQ1zMnrtTB+I12ewIP/4310P050Iz1uTF
JF5PeqVrJ4x/o7eKN0MTJEGUOCN6qwVGCmXgyHshAivmf6QJ+fxIWiXtFdQqMm10EuVAbPCb6F/H
SGIUu3JQDtGxYIY1MzGcA2S87JTJHDHZlfcOjbrPy9weE2v5GMf658sGvmuAG1mCTsas1EARApzc
Mq2OPt6M3X0Xyxgbd69pI0R4lhdNgSR11UEy706Lw2eowaz0rW3BGlceEn98T+XKNDQsV8IkEPsE
e7TXFWBYIwBdBqv6pBT9J2XonbSTwcft3tNGDP/7xuz7niqTStsOoIlPSRZU5Mwsr9UlRr7rglBW
xKAHlob153xpI2UcSWnYDfYatfWmB+FkdHfZAnYLvxjCtPD0QgETZe3XaiQ9GjVRgWdqfBq9BKuo
lVtgMDd3OKkt82Q9tb0AjpUbPiWJYRJA/L0WB1CDQS0neKOo/qkAOwbvMEO/jo27iX6TaLZ3dFtR
gnEzOpjNUKPe1Hqzx5cLaQce8c7nI5n0L2z5uuo74sVWomDpJFOiIbfwOOvUL6Q966msprCbbOGq
ED1BgoEenmDboLUBV1mFQYsUMM9AwumC0LPPff6MjiSn0dnzD1txgo0XIYblygi7hUVffw/N8kM4
pTfj2LmSq5LJEayipBFghBnKS8qxPXcfuBFi1xB4T4fxEDoFGhDxzfqewbatcoJ9GJlmopcD5eay
dmj70ICe97Je+2pZFnZULIZcQYzvdqznkwEJVvxE42CsqaMusmfunh+y1BchQnyv4rrvuxirNmr1
yQidyZodrfAzGVjwHn2TDuwnwGqgBYHutGDcvUpnllqEOwq+Pl6BHa86RW6Md7Rsrmj3y30RJUJn
s0gx17GCqJRkbg5eI2ORZN67h4adT1MHdB48q2BwIxupOjJIIMvsdKviGMpySNYP63i6bAL7qrwI
EoyMWtjPVQZ1AawBJjQ/26SXfDsyAcK15GlidumCN4SR+zFo0GQMUJKTEhlYm9iKlFoDfg+jPxXt
0xzqXtFi9Apzc5dPavdjebkSsQ7YMmo2k41AROfZQWOrYquryTLufQe6kcKTlU08JRmp5rYHdsZ0
1x3sqwG9YkDDdP9H2pctx63z3D6RqkSJmm41drdnO3bs3Kgy7FDzPD/9Wcr+v1imtZsnzk1uXGkI
JAiAILCWqwAEQQxoK9gcyjkAUs9SZhDwEMdh/awo/e2UxO7fLdv6CRuFarNadCmF6xzaZwZoxnx6
wMS2YG9ERrDu3UZIMzRDXM0oj+jFE/lUN7JDskM3PZ9XZT0LfD6PasX/DiVdv2IjBWzXScgYhhLZ
nF/26Feav8rRLU1kB/x7fvWREYqtOM4HqGpiVJ2JzdGaY6df9bkg8V3//zl1uKMfD7KWkmptNKXf
M3oZyS9gcKqKC03EoLtb6NxqwvkANOprvZwagzv0qhuWP8ZiOCzKoW0OuXmaqWulJ0n50iTHyBht
qgGaUhVY4e4jGOZINTSeGhSFfM5CQLcN8GkDNwklWIHs8oAdFb8LJDcVmOJ+HNpI4qxEmTMQ36KL
BNeJ3kNV15kusgvZLzCNWQuuzrsuaSOKs5BaU7N5lhG/l/CmmNCcI90sQv51kRDOTEZ0ZSRhjYeD
ZnAM5dAPjvoBSGi63RzOPtBxLc1LjKyxbAx7wBhPV6l+Mx7OH9993/q6XHy9PZbpVKUlHtWyo/kz
x8iQ9kW31f+jgxNVbAXL9stMNs5iVluV0BVNm5UxZu5kW5Vv9FYwGrl7hDcacdGiyEJSagaC3zTW
zqj4Vkjt0roxJUdOBBexdQ/eeYuNKC5UaGafpr2Fi54E5sMEhPUdsc3yUsWOafQ6LlUnyTzBhu3V
Bjd28cuvbNawzFOjTWpsmHxSnAigmsrx3zu5qGFvNw5ulFs3cyOIACnRmlcKMBqnbr10Ti5K5t/v
FGqBmGLFsD4K3e/meuY4rtMmnHCvzGe7j3+2MZjm+tpWqT2MImHvw+FbYVzMhQsqjCZuRzeZU6dd
PKn8rJizTUQdE+9t/K0cbtnyMWJhDCgOt6SyXdZPizK7uggaZad+91YK51CzrpNTNbNGV+vt+ZRf
rzCk1O3syB1s4woDbNRXDsxdBGdrJ2q9lct518GkoUKsdkAqFpW/uFwSn96OYILwFmeFk60vcoFD
F8rknW1uyFIoVYO79Dbxx4B5zcX4Mt/oD2D1c0q/CHohLc9743+rJ+d942pZpIqitaH1Zk/+SuyV
skaPbOVm8FQv8Qon/3Pc/Dci9fXgb84bGBt09Dw1oztP5TcKzhDWd88C57H6vrcO660M7q1zxXdA
3zfUkg56EB/iEyhD7jWwJ+Bl1a8FsUVwvHmuVtomYGifoNAgL24vgRenuDTn62joHdb+MUjuW8U4
T6w3lAAESxoxwLLyf+q3oxTeGVL0uIzL15J+YF7jrTzOm1i9XlhJng2wjzBIL9B5eUg+r5DKySG9
0V7iz+c3TuC8+BLSMqRzGlnm6LYjDjW5j7VvpdZilkawZQLnxTOTVRmjCe2QlBbJYDfqP+ArDgz2
47wyOy/ubxePcyLgis2Q2UCb+TRndowBlBCK2aEvXY0uc6ov4XUUiNyIaAk5LzLTosHIInZsMQCO
lF9JaC6M6UGNBC5S4Dn4kkslTYz98v8Z1XHjfqr+PInC6gHDFq0xuHW9K/4W8swqzPWNrizXEkA6
ZNUJS/PQx6LC5a4mGEnTAXuIcsu7yQ1AoiU1y0a30iK7qhLbED2bkHXR3/mjjQguV4srqxiLDJZQ
p1F5MZvTYzoNftKNR9LormQW1FMGA2hZZRjgvAWFiSZaFXQpDv4TXZmOQJQcjreAxgGGSPYtDa1P
541114ltvpBzLIYWSX2/MJTZrXQZTqOBoeppJiGoIVh2M7eyzPwYKP+iKeGdGj+2GTMMKN9Ra538
eBsOaB2Bj2IpB/C0Lb4MfGxMo15TF+kYqh79xYdO/kYcdzx0fAyQQik2O7RJ9In8YzSCxvidq8Zb
jbiYaiWVTMMM9rTczE5zVA+Rq16rAXFqP/ZFLz3vU/M3wvhy5FjEZiJN8uAqaIJPmObE+c8lCqr4
c1mhdV2NnP7PJ0/eiuSCa66NsdRbFgYq68yhCEFCELld9wz4Shkg7Wjz5mvTDI9yZWygkyKSwmPN
mN2R/riAePi8ze8e/I2Y9e+bTESdezRhpvAwc05A85V46j/nBYj0WP++EZCRPqVqiUPFgCWtuaiv
lKLGYpEILkGe1ZQhozJ6VL8SuxicGKwupimoa4jcF7dQgE6LKXCZRvSClOhr+UTn59547K07Vr70
qcAT7Wq08UTcokUxqSUDTYruOEr28KNVPg/j1/P7sn9EMQWGliAMmhkKd0S7Js7TqSmQZ3jhneyt
r77ATft3CrX9JkoQd+3sVZrKZbxKpiXaUKoDxhWKY5yFQRgWgh3aqTzhUG5kcIcSiCFdaIKywW1z
rzv2V5KXXWh39Bmjzn5/ECzf+mPvw9nv5VO5cJa2zTLJpTyirWqFRk29/Ipdrti5zFc/kmZs9OLi
0mRFpaTPxeBKys9UiexWdIB28yWKViqN4i3s3aPvOFrlUugaMuqWeQo7VrLhZdmTQgWZ+65Zb+Rw
gSc22mJMQwlGAC3CxenDL+nkn9+YXUPbyODMusxSjbYZBVxljobS+PMyuX8jgPAwOENmZl0TJnAE
suLOYAtLRWnlbh7yWwXCg9XrRJmKGm/+LkN1JLf+SclVpB7UFBMyiyj3OL8lmMJ5657bWJaUGR0z
LsgsL9sFDwdydCX3Ihq387tCZM6EB9nQIwuDz24SFbmtaQAN73tdEMt2mlPXqPw/Oyby+hWbWJOX
WqHnAxjFa6+hnn4aUSlRbqvZad3P4Q0YH53YzYLeFtWhz58f4Mq/lVsvbQeKL7hS1gEF3aTyc1uX
md2HtLeXWoSysC/tNVvkpLFUk4BaE+NSkPS1Y2hPWjFJdjyC68cQETHv79urrPVbNis6reNsFtJi
jE6RAOX2ixn85h84T5sMhEt+dbmPwQmAkXtTeVm0yu4VQaTbXa+NAM7raOj57iKC+lkrXWrKUxpf
5OlgC4dB97P4jRzO87AkxUtfriKtfl5z3gJ8DKYUZBc54PGLYCzd9Nv5lRMoxj/9FtjyeGzg6laE
u1k+ZBWaTSyfxYJsftdHvCrGv/yOfTkskkXA+p7lh0WeQQLGpC9GMgni3L4cpD2/htIB+//W2JjW
Lua4wNiy4qUxX6gZJH/eVwAPob2K4Nxd1cakUdeonaInR05+1OVNKP8siMit7p4bNKyvrQsrVABn
C9Zs1IvBEFHD8mmRP8mijpz9rf/9+/yVxxpGQMfm6RqEruThCAZ2BwNgDgY37I/Y2Ksgbk9g0XVc
EChiKd/D/j5viK2bx970z4vZ3/pXMdy+jDOAXDMNYtA3nqK1sj6Msvt3IrgQFOskDLOSoIxefuoz
z1rviiLAgN3I/brtPB15K2NalkYhroWRcV0bhkeyzA3BWarM0xXoBARJ6Oq53uWgG3FcJECJdyBR
qaMS2U9XJAudMuvttKpvJjbYvTmjd88S3YP2K3oboatpbkKCrEShlc+r6eVA5VKl6HNTpLdWRPM7
a5xVu+kwAD0WgCVfAMQfLFGbuiYbfmhVJfky3G7RK7FjlbJonOI/HPCrEfGRRCrjTrbCwa1cHYAg
mVsDCFY+YvXx+pwFoiuNUB4XWGS6NANZaYzUB7wOo9cvD9Trmdj5EYkhAHZa0XCZ6NRzXiUb22rS
ZSSGRSR7UpKDgD67HgpPHQXtV4LjyHMU07ShWS2jINUBqQog8xoB5vV0PH8gRevHo7ybRqMo5YzH
Hva1BBUD2CUeDMd8kBq7W0FnnTk4L1DglE3OyTQj060+QhLKRu2fpR2PUjoWH8pmftugyXmZRFGM
NiewCV2/MNtAFU0oiXZm1XFz+jIEt3SgqN21yQljzEv3mKWCZRKJ4LxKk7DMYgMOeBw+KNbPdvGr
6vH8Tgi3nnMirI27UNcW0FJmbne58pavj27t8/hsBMRLfRE6leDkmJxraNloGUODk6Nq34CW6Kjm
5wZYVUkp6CkSrR3nEurZyhJAkiMl0yZAGiDZRJdFmQuC8nrOz/h9HuIkz3SmxDHuGyTTFLuVIjTi
6V4c6YCLHx1rKlyqFE7TyP75bRMcIB7vpFHwsiJTlKXK5SqfT7oqWL39p+7X2MKjnJRxI5VpjG1q
XCCCoFMAkDvedBGvlana1TMnviUebnG+iCtSsG88+DXri5pi5/A4oV2A/LseH1JRkUUkgvMMlhVm
MXojVhP0ZrRQAriuTp7/boM479APUtRSGRtUhw9tdaWJcIn2zy0wNOBmANvxri93AZACM9MI6+Qt
1FsvOXmgecmMgW0MJIA46kI0kLBfp9yI5I6UoVZtkcpYt4658XV6SFzJi0Lv38eRLBDlVEIVuSDb
Rywt2AAbnE9mEDnzY+SmDrvUwHqU+9JR+nF+y3bN4lW9d5c4K4t6dVjVC08sc43ixzIJorloCfkL
nNTmqmy08OjJZe8Zfh1YHgmA0vb/xWS27sc757RRiIuyvaY0qcJ0XH0mvJc1wO5MR8lw5+xTZaqu
IoWHoki984soksmdrRrwNUO2IO/GsPUlkbNHlVSX9TBg5Ho45V1+U8giyNU1YpxTkztqs9xFdFYg
ol9ulPASjWdddMPoP+XintdtN3Rt1nM1oE3EL4ep10mJp7S2+NGgnkQ0Z0rdSgjet37wOYW4kEy6
QZPLBHLIgxw5zWCPQYajRt0BR8FCk9EKky5qMhIJ5eKyuph0XvCahnjpmd1V2P3xeBbu+5vF45zH
MJgkmiksv9Luw+k2p4e/2xzOWSg0n5JIRfkU3XOe3KIvaiSuPIW2EYpYn0SOicex6WdJ0hNjzf4v
y+vUi+/iAG0Uj+CCBRc1qL1FaAkCz6RxV/9ZinqwDTDUGUHENScXWf5TCMsvMG6eL0gzpTqfFHi/
RvoSS4epP0kTHu/y57/aJn4GfmnLPu5GlOasrkbl75N8NZs3mS5CaRNYM88ShKpPqaQ9HiLxQBCo
c+qT6Od5RUQSOGdAjQjMEKAXdaXINaOLVIRoJzQyzgsYExo45xDee/KJbxwSP/zUv0zO4qxYfeZ1
KMIg/A+BoNIBeDUIh/nauRwC8l23UPMZYjIFrVzUfkeqFUK214KEqpWdAcHyeu6ANp4bmuzVevVk
Nd3iWwmQXNQsFsSS3SU2gDkExB5gD/G30sEMtWyQ8dqWt/R7NWjPIf1ztBt4pY0ILkQalEmpluMd
rCcvSumYH3pz3/w+Fw7xAlJ2k7VWORk9KMsn1Qiv20gEq7Z7djdS1oXcBCY5GecIEQNZBfBbpoOM
p7CcuZXxdN7kd93QRgxn8tkwdLqkwO1N5iMJ3Spnti6ikRLtOWf1VdRNw7BgzyfdAIxAjtu7aHxq
984G9vP/2TknImbKoOgqVquQvixjbVfTVai75lxhagHdaRoDcqQgOO2nKK8iueDKmozFk9ng0a28
AU9pj7mSxtGiG0MWPb3v7tFGOS7MjmGs1tUy44UatUf1WJCrdPh53gx2t2gjgou0MF/AMg/Aemj1
Z6U+hJ3g2O+3HgMjHaTxGOx/B5a+hGVF1AQxYjQctbeLIxJl1A+t1ta8lAIzex1AE3Uq7mv1KpQ7
Q7Madow0aL+ZpouyuJGJSKv1qL/P6l4FcKeHKFKvUQkBI35qya/Rn+FgPIJFkZy6p/moHERXRJFG
nJ33QPMsWIsKyDRftNWnvBW0iIt+nzPqpFYzxkzUvDV6z8ZDI3/ksWtjBpwpl5FOh3l9Xa2ma9Kd
evW7qQjKN+sSnNsTzpRJPpFoCJfRjapPseyYOXOALyKLiBQEK8UXcRmoVMJp7Soc9crJUxkQLH+n
CB8q1TrpiQT6EVyzUlcZ7xnLnVKPMd/hnz/8/5El/DZjvnTbGoNS6Q0ebwy0v3jrfHOC6Ycmt9mx
PBZ4XhX1SIrcAV/ILcu8Cis8KKzNROgsdDCLcEqdvAC/0uR1zvQPmN4EyynasPXvm4AqJWpcGAzv
F4ZGrs0le0nDXOAPRCI4dyAnZWhmFP5mHo+VJOZj3DVtA7DLqqIjmeMrDUwpMwRr3IpV46iwk5T+
IzeBHn06bw7rV747QBspXP4kZZK6NGaIuX3ztOQXau300/ePiEDLNWKBTEDU8HYvKlVppk6CIhjb
jfSbVv25mIJq574Wv0Xw43hdmI29liNLm4huY3pxKZ6K+um8Grv7jQ7S/1ODn8JjElpx+hGI/Ixm
FwnGeIb4Q6/2GxHcZiwTYJLmpMYQVHMtK2yd6Cr0v1wqLqFdpirJyDjBlckFxgc+1b1lF0vwd2vF
Hb84b4fKmvF0M3QBWS4YUrLzAkQbzh0+gCGlpVYlSPvN1nRaqn+phiXxsr76SIzcbMl6SjeOJB17
dWkzzD/oc3xIutQbE+qd12W/priRwcXhCIWbHlgnyMcyl54s4PgOF4TBH8++8VNMLyIyZC4sFzQM
83xCLhvVV83impKgRir6fe68UzM0larRUMgZx0uzVd2+EHH/rCvy3mv9PosK1wJbZXkTaxSI3WoJ
CEiDNd+7xHhUC+UxlPpLlNwF5rbfDvd6c+KRqooS2FFLhKs1AHaaY3q9zpCmpxCjg2rlZE+zax7U
0+I1QSu4eOx34m4kc7uVyn3dpQOyToOBlHed+ensFHQQboe3GxFW8H+Y4u8bu8HtnaktygAeaHQk
nOLr+FAH2v3KAFwfO6cKRNL2DeW3MD6r6tiMu06He1wzay8N3t/NSbRxIhHc0Zrh3ZJoRAodWTe5
4UjDRxriXnfH5HanmLIeE2VIprKwszM9qPObdnowOkEmLVKD25YxJeFUF8igusazkgMRQQzu5xq/
d4J/jdRzmiYLWzDlBdCWpHOsZAEby6mqv5x3dftu+1UOVwc1iKXVqrH29WHIe0CPXQTqedEku0gI
F0XRbFFpuTljhgGUQ5Ur55ez5Z/XY13v9/7nVQ8uiIIugNF8vQ+0imnPC3OprF5Tzc31wStG0Exb
ExBjH84L3W8XejU2a7WSTSwqo2xZQDaOoSpFBxDWchcN5qXSNH6GSWmzDV11LHyg7AW0UiY77LOA
WeGxYfN93RrKse9F/dtEtA5cGI66Bu3uS40qLTr3dSfDXLU/MTu+LOA0Zrf0s0ACPmH4ld53L4LV
WLfx3B5wkVmXY71uEsxUtx5get3U6759b7ziGi+nBxHamUhPzo2Q2JCWUl3RMX3z1AbdYfSp3wSi
1grBMbc4b9KgkmlJBjYYgwOldOpiQTIjOuarmhsDGptqAsUT8suoO8XN4xhmTtp+7joRUO55OeBF
fysH5auuZz2eO1LMnpej18dfzKwEa/SH0AlQAFYJAXsHody+pOZAIwJePLfRRofFg9dpwwkgt67W
ikho9xsqNrK4zYnLSspoDBhW/cp6iIDZBqC97CZydfQMg+UQbYJS0ATsQRG8u+26s41cbtOs1ASp
s4V7ZgZy+VS/NTrqVqOo408ghX8RU/u0GccQr0dLfKlkh6XE+FfvfuTIvqrCP4P1yaAZFcV2FZZt
ETu+Roe1B2+pHwZvpd75UIKxkcdHgnZuWaLrg0uqyC+b2i9FtY3dE7uRwAUC4PW2ADFFdoZHsUuz
ar24NQWTPvsFG4BIgipUJzqK3m9PEx2TuSt1nCbjgZ4WF/R2B9NlR/rMnAxIQKLcej/j3Mjjwkyn
6qwbCYIba+qDYYLqJ+qsKzqVk80yQ7ZzkPDiMIROWk4n1i613RoiglThR3CRJVsivWB6iepKczmr
pZ2gM0vvvjV5bBvtRWo+JiCgSaeHsBLcXnZd/UZ7Lqw0FgnHvMUz9MrxuE7yra5eXNvdP29wjSrB
qJjJ1/sA5D/QtMAiq+ZxRHOzdU2k4/njJhLBWX8BfkdTjrGErGqcpntogZiFPnf7vJRdX2++KsJZ
55ioamS0ONMZChYTvYrk62X6Mugf8oKvYjijVKa5GOcSmWMZKp86tIQXLEKmKmzJXj/3XVaxUYez
u8jUqlZNsS/aAzhzV3yvCBeumnnS1Qpcr962AnvbvcpuBPL2VulqFRH4qKSZneFHg/a8oXwa66tp
uDu/U2uAOqcaFyzJ0I5SPIdga8iASlDgGVAjpd82P2ttymx1yQGrWckC9fYd5Ou+cVGzZpI8WQT9
lQuTMVRVXnS9aGZdZOdcgMzNvO0nCnUMzEGG2q2RMnsOBYdpVw8LE3EWKPaATswJiaMlaZIGFUbL
CjRo8qHU7/X3+fgbD8ncKgyoL9lEvtM2f5rG+/Pbv7tMGwnc3auSzXKqKUaCyiGzFS1/aXTVWfQP
te1uxHBeB5PWUhvO6H3Kaes1GXHzifoxSw7ntdm/DG3kcH5HUutWL5HyueC/UjMHiFHofE58FqTH
+ruVuVaQeexBlFGIFpF3QzKLUaTAhJ0lncKG2kZ0jP+chQgJxUYzzgWhYbxb5gKJZh1e6/pjkwhm
w3Y9zub3OY9jLSE14hl9Kar5NSmvpuaSKHdV55eRf36P9hfLRHIuY2wLaPJvExfLwoBLM+PM6JV6
ucyj3SrppVWK3gBFYjh9FpZ2ZZihVWgw86tpzi4iXbZnJOXntdlPSaxXdTj/GZPBUOdf7aX/x/4h
qza1oR16xibRe+B+JW4jjXOcRlhVdbyeI3B9urNX/AIr19exeLcQzt/se7dX1Tjvxsq1KkOQxkbh
bNfqD0UPzi/eugd87FEIoLxB2qSolIdeH6rB0EIdzYNRSJ2pcs3uJU8Ke4oE4WY3WQY9mAXcZrAh
EZ7LUZspkUaU/NzwsfU01VkLA5EfA2bQRz3ClQCFfl6zPevbCuQ8gtyWZpRVqDZptXmlhpVbmfpl
GYugs0RiuLNUgQO8zdbaz9I8S5Vnat80URFw9512qwp3kPCnoWrXLkXwX+oBiTzixl53GE6K6lhB
iPvGx6ZJtjK5Q6VJSluPwK93tVB5DmuEJzYbwTRk9zXATwV7JbQO7lBhp5IlWRT0YQbtmt1RL3Il
JzzEsS37HQC+PxLWt+pxB2tU+4WWXTS5SyR5k6l6eSqaYDlvGWALf+tlV1RLratR4o6lwSGxW0+p
M3UCV77nIF71eDdPjLFcs5NXVz4buV9Ekt0VoyDDF4ngEoeOWUDvWa/SNZMvlWG66v4c39skWyW4
lIGAoKczEuT2c/4PnXN7kF+qaLIl0ZCASBPOJaR9nQEa1sSkv9z4AJn3llQRWPLupisYRQJrrWq+
o4fvC2Uygek+umYyv1jdY6g29/0g2PR9IZphgcICtW4e1gYEDPk6S4ynYqySSg+dUdmF9HTef+4G
OgV9YqDtAmyqwtNk6PrSNaTDc2TZ2NN3AJb502F8CYldXyqufBDhswrlcT6AGZOUzRouXOaVrtmq
3+OOL9+Qxl48xRYjau0v4qt6nAeoG30q0NzZu1L+0meHqL2k8Qcy+9cVBMngWw9QdIbVGCpS4W58
YKYXN8+mqKtTsGoqDyigRaaVkwKrJt/1QASKT91BvUOVfx0hcz+SZW8V4lxBZnRjuXKSgfHqWyPd
VBVgnHNBprAGs3cZyW+zA9zf20Uzq0g2mnwAuE3/tdFuQBHvWOwUG5/Om/f57Ucbz1sxZZmAyTDG
uhEyfi5l+jjFjR0RVeAPdh+ot0u2fsemtD+0UWa1PQCb5BNSuPgAEKWgSRzNG/3kPrErh/nwePSC
CVutRBquC72R3PbMLKUe86cyk7LmOZR7bXhOy147JDhpAlNfD+e7XUMbLlUMsGlSmRMGHOxetlYG
1dJMges9KGYDmDoKYPswme6Ump2SuKg+J1H2kY6T7QJziUoeN4ViaqieSGqEkPFUUmZjQurvrIXz
TVab0rwIJ1yegYwIloslm+3xI/0Za1PZOlkN/A4eFXUaWqsaYgRaIl2wzktFPHy7J2vz+9wedSlt
dQrmCXfAY3IYGTZZZLQ0PsmdcOJhN9JuRHGbYiRaYVgUqoyVs3yXHYoZw9C1nEWzh9nGlKEb+5r7
gT3ayOT2aBiTUicDCp6lXN1HzeKbFWCAK0VwY9o9VhsxXNxoh7KQY4Yb01ijs8A6mMp3QgUVQcHy
8dAnaocTltVowMiWh5x+L6OX80u1n2+/KmFwNSe1G0jVq5jOKEo7f1qrqcOhjgMSyP46BAMicdH0
8brj7x3Eb+M2uNChauDoG0P0NDcT9eQRABad5YKX5iY2VvD8pBZsk1BFLo7kQ9oYo4V+OgqOKt2J
4XczQBr/C+utvYheovfN4tUBcis6ojZkSBlCIwr6GOWwTfne1D8yg6BsvCy3iBIder1anxwTM7Ca
FxPwGM2HkvGNDG7darCBMrKgSyyh38f4LkTDmzmBR+xRYIL7BvG6YFwAlqUFZO4VdIlACOpZraf6
/1YEFMseTllmd6ZDQJIceZlTeueFizZr/fsmNBphQUikQ8e+mEHc4Fd64tS1IJHhhQDmFuau4w5g
Yt4C7OVvhaRSB6a5KCdOX8d46rlIDECH6/55TXhPwQvhfHrWjkWNuWDiyPKLUl3UAEg6L0CkxbqN
m6Vqs1IeJJIQB/xhQ/cs4Z0v6QXR9d1Z5bXgXPdsLZrc5Viq8SQ9sIN6yJ3Onr8XoJRDpBCmse+S
Zl4e58PDVgMQAnCtQVYD+IXKLwNQokWZrWMEuAHjoCFQULCIPDJoLY+RqdKUOIMVPZroQ4pnDS4i
F0FcixZS5bzQnDA5zZIwcpvvmi3/NPzMDxNvvM2P/SfFBkTXn9ZRuJXkIULroupTY9WsqK4m2Q3b
5/Pmx3sJ/vc5byRLNDJmC7/fEckp6I/Z9OqlCoroLq8fzot6xx/Ey+I90gBC1CjCWWLl0tmaLjla
n1yMsXVnJMm3Wldvmrh4sJrZq5Kf52WLDITzFVI5VWW7QHRbN05i3Ddq6kt/StLO68f5ClItYGgf
YRxLe7IAkJAFlB7P67HvjiwLM6U6kXUe3CQzkSUXQ0GcuEEb4cMoeoJZP3GbRfyrwuvvcwFwkpps
ptUMuIoFmDMHS8nht71e+KYg0oMzuyFWi1Rv4PUsjMDEQS2CYRfpwZkaRX9eI4MIzunUZXYkPP7a
8tQ7aSQdtGL2/25TOONKpiRcZgO4mSG768hdPwu827s7Lr8rnGExbWB6vECbOA9Qoi6/Ds1hcsEU
64au8jA136YGzzGqk7qFIyrzi3aKi09VPpJ0ztaTQ65080YSkSfuO6BXi+NCU4E8MmJGhACr+VF2
xdA4N+iVW8zHRBXlyO9esviF5OJSS00JlM5WhKIEiuArfVVfONLj4K1PWeZin7eL/4gW/9MNrLFv
YzuRy/U4Yd+oZtdP0vcIjaKmOzg5C9bAK36TefeS8VZBg69WGawLm8jCuQIFQ5scem+4NHx2ko9z
jd5Kt77Uwbnzp6zZvFDOaZSSahW1hlU18htFuaPjlbVQGxVUwXruO/HX5eScRj/2RqeWMXGk2rwv
TdMBX9uPyoq889t23uLBHvt216ZE7XGeoY6lzbetrH/XddM9L2JXE2Qkqop/LFnnNMmMdjJkBZFC
Mg5z/nUxwfUreOwWieC0MHBVymuAwDtxchz625i1Do2JQI9dN2vqpo6GKnMd5Hm7VJIZT6NGcpyn
qku8uSMvch2+zGoVtOoYfGDNLBnoDoYJFhP+gZOFKFyyDIepn75Ipr3em3rJOS9jXZR34W8jg1s0
jKK2bZGrsDBgX0rfYybq21292TkB3IJlA9jnJ4sRJ+8aJ48TWwljWxlvreGO6vd9cTivj0gcFzi6
uskMaYI+unEd6n5nPGZR5Rn5bZL8ZKJxR9HicZEi1CKrHmroFk7hfbbM3+NcNGAvEsEFiwS/mhvq
KgKVtTxcjpEi6tXdPTcbE+BCRJwBP7hIEI/KPDBROx4fBhGG5H4Y+i0DPWJvj41p1IkCDApkP8Wv
61F4zGgAMLLnDFPImoi387xG5ruYsAwdGghxSOvyeuyBktTbzBDGuvNbY/Ig8HmomU3e65Eb/1z8
xc09gJKsFDSdF7Ye9VEpxFiK4Ljuup/NOnJudMLjL1D3sFeUXijLDdOIXa35kSmaqn7XdPUrxG0k
cY5BLnNtNks4n+a5ReML3tG9zM2D+SbvHSNofrJb02+uRJe//XC+Ecu7C01V0iJFOB9PCvC0AJUX
uulwzC5W5DrlAKiH6BR6533G/uV9I5RzGppVV8XMOlAD+jM6IZaDfFscAKYD+J4qMEWlbJF1cl5j
ALqExgrEqU6+TZZvhnmtxKJWXZEMzm1ENbNaeb2YZenNYPgGcxL181+uGuc3iowWbdfTCIiTjhT9
gv6I0eKvGMHsr2ikIoyM/eTydZv40W+qjlEKqmnQIXnEJ24d5M74QlFi0f0UKGsiSjnBGv7yaZs6
VUUz1NpWcoCZfFIxqDsf8kUwpSMy91+WuZERGYuuGyPClaU4yok6xE589T5/THHXdcybtQ/ZnN3z
GyfwW7+WeSNzyDPJ1CUso0bupeW4UJFhrE7ov0M+ZnU4Zz+n+VIocFLJ5eysNdgymGz6aQKiNBDE
b4XP/KKNWv++Uahp+pH2FMElupzQP0cB8ha5cuGgOQaTacwpUltn9h9DbHIe8tcU0Uas3vXDAuqc
CD1Ujon+osRNA3NwcA8IVopoSXQn3l9WEFET0M1QDIi8VZPURm91Hc6bfAdCWAwshK7hsKP+q6QZ
ecKr43qJeb+Nr/K4S44FTNkWb83EmWCVx1VD5unHbnZkX/vAiPC/y/kqjgttyZAYNY4Djttce3k5
fSqWTLSE+6b/KoOzzCnR667pcaRzNKD4igOCsNapEbXVazJ7xqkLskDERri683PLyFlnTDWwBHbQ
i9Y+8CrCubIHNbet4RKQqc75o71/El714wKZ2mKiZ9I1FGuHz/V4rOPLuftLEVz0ImHalPM0Rm5b
XrSqZle4/taiJ4L/8IuvinDxiwLf1eorbBRpPPNucodbANgCo9mOI/ffuo94Gkq0eFw8I4k5GFM3
IWukzwkIG8bnWcRKLLA//hUW3S5homZQK4oqRzd/auzuvAGs33jG2PhXWF0OR32oLdkZ+8wtws6Z
28KN5jEYK8unZn5s5GeLqcF5qYKV419iZcVsDSAAo6IlXapRwIxvwnvqf9wgfluEwbmHPI/zudBW
93AifoXGsfBgBaBCdcSGILI+npBCmudEUmkoOxPyQfqIAAZIs+mO2ijkO+Y35hs/zi+gyC44H9Hi
2hoVOpQrQ4zPGCSIc+qfFyFwQwbnGmiUlDmrEfWb8ERKEMuPif3/SLuy5bpxZPlFjCDB/ZXb2bVL
lv3CsNw2933n19+EfKcPBdPEjN0P0x2jCNYBUEgUClWZcv4y13edL/xJ2go01/9/UrEUGlLkB1pa
wM0JcozCy1z+U/B6934TDF5tMAgx4plU0fG64ujEztARghYxL7HT2Na/vKu9OyonvcRbIwYe4opI
UpMJot3XEshuZG8kPJkCjgmWJWM0Zk2PEyNw5OGk9t8EXlvYe3ZqAx7YVkQCOhhUa8EJFJT24YZ1
9C8TmvnzMxXji+DmwXPp4j22OZc/UAaOyCKwxb1/w208pbt164cwscUERnS/yrDDGgiOtY+x0za2
5Nu6XZ0lt72M8YkXPnEwimUmA0tYMwshthjqAnIjt4hxkMv/tZqCiWEMusCLkDBuMkPUfMBvYT5K
sm5lsxf0vPI0nuuzzTYQa0lbswTcUioGyBi5orA3odZmHrV96Ea9x42wecvFgIefNq2PdgHcym3R
poQ4zXO7V1C261soCr1VOPXhHKxidScG0E+LJKFuiiqKvH7Sk4cyvUedKFSOOLt6/Yn2ilUsrcsw
ZygNRb8FHtKr51r9OkEDr4DMcjrVvY0qcmRa5jPIJ05KwlPe4w2TQZQo6nopkuAtnYiiAWU/CucS
TlMnBzmsOfDPcX+W9kWGrU5rAMmCctD023a0FfHr9gnDM8HcT/Jy9IOiwXBGfS+pXyItsYRK5YSf
HIhkJSeKyM/VCA8MthHZk/F9zHmJL54BJs7omtLQ5xQ4EeXOEJ2EPztGdBAZ67JIVLaeotBJNffh
+9n4hQhQ0xIetpfhN/BwtcBga5IZfUYIdk/vaUf1VOzEwcKzjjf9pxAv5tAWrE/Z1SAzZVU3taoa
4WTMtbeZ1LYcfucMiboOe1zgMVEDZqJO0WQTurmPljIZkoq0cSC8K6ERKE+O+EjzTOK+Vpxtc2vj
WVpjJlAUUy3VGqQ+hfyzOpwLniDM6gotDTATlgdjH8YiJkx/zA/EbS7Zc3RRnvKXcC/upcHmKW3+
oiJPz6WlQTrixbk0S3qvaj6cOj6L6J+FyA5uvfNJsA/GuXLQTvkSoCpueOOm7OhUbS0cxYyF4U6N
zVTrkQqimVXNrnYN+onwck/bPURImnJWbjVyXw6UOajksiolcUL6OD6Ed5KTe0ll1Sf5S69alPEU
dEFoGDc5VmmouTVIivOLQcZj0mfGCKPhnDcg/Vfbr+OczTdi1oI/ukV61JCRcLMKiLu7267KHTAT
BpcpaXyT4vpg1wVaXHJIQukP3Wf0h9nzS+6ah/SVY5J659ZwmWPLUM0GPFjYjOFB8hRb3QdH/aa3
qTJKeR95PDoI3hDZtC+J9BDkP4j0/cugWmlnU+JEKnw14nbxKEKlbnrjtaWsPgksHIlN/oKiLh9S
GoLQAFWz531w6b7pOypRZ9hcgisO4rBpYKLjsNSkjq6iaCf7yg4Ny3jyveqbfCxgstGt5k/KXJYj
ZEAoUHxZDzM8EbSJaKe6tA9bhVOvyhsW/ftiY5RCUrWTBE/Jp9OYoTUFLRwcZ1wLOpajYAAmnow2
0wkN3wAw3U3qCTdQqT3r97JNMSaFHJ7ysG2TYsiG/7N5X9AbE90kCIb96ZLHHhkCux9tKNtwxsaz
w8DKpBTggzRwDI3GbWGW1hA2dtQcJl4TB3eDMRgS976vVhF8HTU7qTW4OBzuq130rLrhV98K7FGz
9cP2HHJtMiCizTFgRARm1imwWv0mOUgyI8UX/yg6UEUTdHNw9/RavL3wFZZKNBRmwUgCHEZkZ+y8
EJsaM0pT6ODNeRd1Mg+xDdbPz9tj5bgoYeNiPVCMPsX0iq2OiHhXQRoSZyLHW3hWyMe9po/EFGSU
lTlVsq+bUyztSt61jLOdCYMYYpQIgy8hbEkKN2tu5/Rte6J4TkEYvMjVShzjgu6s6ODvyneQz1FC
hs4o1BsTJzwKT9MDxygntmQrenRB0UkvwGjjirb/o4MeaWuBUTKylD3P7XkeyIQns4jnm5JGln71
FkeuNuSQPAI3whgfi2nieMTqE/7S3xkAEQXc+koJ2BiDkO8gOc1Ox1mtOP6t8Uj7IMR9fuGdKquV
m0ujDJgkeqCVBo1t6VE2Ow0eNIEk0Ol4M1S7PerI2YqW/5DJe4NXHMHzTwZTdC0OW9Jio5nkBXTq
EMN55PgKJ/Rhq+7JUJV1N76Hs53qRft3erbzVO/xJoFSAfUw8JI9nDGx18XKF5MymGCxFR1dvsw8
IT3OIcNW28th0ZeQhkDxj+yJ4V0/HjUwJUSchA5vZ8sMdIBpS48MGe/c+et0pEIEwRfBTk/ROfwq
ufFRP/D6Izg7TWagJIqgDUNinC9R8xaMh5TsR3KUc9cg+22f4OCuzAQgaVPLlTnD6SI81g/faFuu
dr9tgjt7DGzE4qxMlQlsh2o9zb+h39bD0ITEAjMeAh0rcoY9r/xh9cVlsZNlBj70LCrjIkf0Vpvv
NVvQznIgJyV6lcdnz+AF3DKDG5JQagP4o0JHvp1R3FHeCjfk/0sGotDi3Yh5q8ZARZXGSalCRMYu
0QTiK8ST4f9CJXOcg7O7WJnKJiyTpng/W1KQ5JquMjZOVO2D4WXbQzjezgpIoBEo0PMa3U5C0wZ2
Uw7FPk+yLzNJI3vsH9Lc4LBUrw9MV8BHoUq6xnq9MY+52tOH9Ca/QzgTIy+jJOcsetoe1/oyXc0w
jh+i90OTaU0AlOhOYhV46pT8qLLC2TazDrJXM4yng8Y5VQYVINsUP/TokGYcN+ANg/HtJND0sJfx
LN/pr2KWWVn3Ovv/bI/hN0ml6yAYl9ZrU6/6AQdvepa86FTZmR3Z8j2KUfBIikJ4zpjo5365BYEk
T9VV01TAGfUx3tRGYQblG+bMbFLtKa90ZbZTQZCOnaiBF1poJOUhUjrdIlU4gw6QGBxUXP0BMiR1
dQXl2ITVGgmzUavCvkc5zLE9pLfRbj7SUv+Qk9xcXburGTb7kGmgvPRpR0NofFXKGykv7JQnOba+
dgsjzBVBqSc/VmikpiJQo9T/xS6xO6+HfhaxBEfmPXqsbt+FPeayoLV5JIst7BnP5B4P6q8I1OzA
VXBFdw0UQOKZ+79q1liNnxZ2GacpxEyOUMSHiJQeKaF9GyGNE6E71/0aW/yKwdV9rZkyAgtU66OE
/qOPTl2ctW0j4424vsj5KS297T3H+z6zr4cWtDktGgXQ04VtcNOGvD296nyLATB7uoD8dZbWGIBQ
DvO+lbrjdJOFjWBPXTbCD/E81pQiZL/7qbHMQPw29fj/G0n3rdAHDfcYTc+Nj/D/r8bNvqWqdRuX
KYhO7QD+2oVWx7+7rHrKdeTsS2qt10JpEIQDjfuTbt6/01E0BUnNcJ/f58/caGfVoE5AfiSpiqax
10CoEk+JbuBFGrzvqkXL64zDvGu+Se9aH8YDV+2D7rFfAHRhkDnb1KBttarHJDYuikzs7Njvg93P
GsngkWuNFthvWWO2QhCJcpV28KQYNZKoM90rd+oORepHXgX36p5YDIvZE2LfQMV6xsKpoNlpzdop
SO5uu99qtLMwwewKnQTQyytx0vWVdMkT5WnoRw9i1jtVKy216DmXl9VNeDXHXvpS4suVH2FEYl56
Rio6mjRapc7B5FVIXlhhjoCg7FKxQG8yxJoEK8q/ghDMirJD4X/enrz19cF5qUrEUEy2qQjybNno
4+B2TPmhyp0a/MDbBtYPM/1qgf6CRdY3C/ypyloRHvDYucTW7GaHesfqtUMFf73rPvEKcdfX52qP
/n1hT5d6Ke9UjMiPH/3pNRYvXPnE9RvYFY40ur0WNhqtqnr1/an+SEuaNRu5Sld9iGzh3vDynX4o
ne1ZXF2mhUHGHWS8KXVRgpNS9S8FHq0Gg+MHq7O2MMCEAKDkGDVUPiBf2EcnCAM7gTx7bcirSF33
hoUd5sgfky4eZoPg8giti/sS+qDzvt43npQ6xVlBwKYetmfuPY37C9QtLDL+V5izkQ+grfj/oyNx
k110Ti60ZjCx0RLauhClOQ57onu1k9q83lDeyjHumGW66c8RAmOj8HXJFdQOLI0C2C95Gd/1/N5i
oMwJ0gpGGEstfKRBPwSGgshRAs9Fvu+R27bp03i8EzgdCzy3Yc4RNC6TuC+RfOjIk5w81f1z2XzZ
XkCeCeYE6cYiqEMVJvRpOCWlsRsSvBtX+Z9cYRezx5wisZjo0pygkkTKS6so79pytGbzcSo5/sjD
Drbo11e7ISc5DKH3rX3P30A+ByUMk2wJz+IrfaaaeZzCdI429gBbByyLBUbe4YjMa4gml7dSVdq6
6k7CsI+FT2bBCYR5u5ytAC5y8HlC3wtuAboVf0dfocvGrve+Fz5U3oAie44fci0yuGJUEIWr/Pdd
DlZrEIIHrmmLtyjs8zJPcCTO8byeDbu6C1sTbCi+0cwiwrXaac8y2HLjFqRCeCcAhNW8Atr1go2F
NQZEgmEUQCcEa6BWQ7iGLLrTfspv6QuZfya32cG3jH3yCK0lXoHVeiJuYZpBFYidDn1ADwZqGo8G
dvJdcTSrOvSgsck+be/198evLUdl8CQxNJQOFbDWHf172VPcJDrGnp+DzhA0g44OemI0DUUemNE6
XBv39X9T770a+y+GzCCOAfY8uW0x29r99NLYha3fRIfeDZBZFf8LGsXVUG9hjkUePPvg4R2v/dOA
uGhwq/qVNId23G3PLecgYquJidw3SU7rJvpyX+e7msdjwfs+E6LopGvETMWNqVI9vfgU1I/bv59z
DrDqxbOoaZFBb5k98hKxDO2g0BkrXr3fur8vwlXG36M5y0VhRIAi7rRjaPe5le18r3ml0uUNXurs
PxjVwhzj8Ok0j744IFpNg4dOPOQibi+chV+duIUJxp1HVZ+CIG/QPOPfamZg1YIrRQkvzF+/v17D
bsaL8zCKg7ZBmB+Gz6X+loJUq9y1zWsaN9YEgRjpu1RcCvzHwBMz3xyfCu73j8F4l6dNLnYBSjRD
/2sj16WF1wPLLxTOPG67BgwxHt7HSVpqGc6Y1pFfZfQFK06CYgEVtDP8rpPV7fSfVYMxJiCXULWm
qamKeGTyFPJI0vttx+OOhjkxlboyZJBw0C5n1IXus5384Hvql591cX7ucMzRyfkF2RfjoeNdXJnm
tKwb8GcECMMp8Uy2qwRLvZg7WoUX8HYVb/KY81JS0MJtCnD5oLxryi+xwsGi9SBuMRoGJUphglQQ
RC6cZnonksZb3GCVe2lHc6WV117SHY9PmDcmBilUVdIECNBDds4UPSPOHaV52l4j+oWtJWKAQgqq
om0rRImq8Q/pXTk+BP1t4R/iQeSgHm8sDFhkdSAn6GkFWOixJXTPuc4xsHqmXteHTdOLYKHtRPQN
IFOKypEKyjfVSW+8Qv+8PWWcgbB1gbLZK2LYUjtjZQcohNFDnnQBbygMEAR5MLXTDBMNyLA14dOY
tXbnf/VVzj2LNxQGDwS1TQcy13hc67/O00UUnO2pWg+ZdRPrKolEltmG5S4cR71GmI5LweypHs05
+o+zS4kxuIXG62hztcVMmgqiVBFV0HBlFLDNUAIZ9zkaBAvUkfGuHuvHz9UUM29FH/RpOOPtOK4u
6Krs9ANX22R9aa4m6N8X2JlMddh0LTZm2R2l/CCYvEZo+ht/3flXAwxejn0Z1jndLsbFuEfe54DC
SVf4DmVL0al3aJ3/xPEFnkEGP4s8z4dSwukGumanPygV6oI0Z7QhR0ZvUM0br2eJN4UMemYGul1K
cUYPYnEatc8KjzfwN8fpdQoZ8ByNIBCEBAaE/U/vrvclMkvyeyUh73zj+RyDn74QT2U+Yr3M8KFV
Llrgqn9U3XfdrWyaosr0wERpEyA6PneJm0t/8pC6+D4TTGWFBEkW7FJ7RHEzqqtPVaPuZzN93Pa0
1XU3NQMPwjo0JtiYTfb7qR9S3BrK+Bx2L6PESzysxr0LAwzShFPR9oMiBM4U2qIr7/u96dLq9+QO
caHHe05ZXfiFNQZsYk2WaIEzXonSx7ohCKYPxchL2VPv+QUNFkYYuMnrVsinbkBM00VuoBp2JMm9
JU3twzgojZUO4Amp7nGVtP5urRgU6pK2nNrGD5yxKI7DmN1PYsTxuvU80WJsDPB0dQ9qzBxRVA0p
L9rkihjx0oI0ht7vwBfOyxOtAt3CHoM7+tDlIC7ArTg8BzfRnop5UQnX4Okn/yGXpYNnj4GhKvCF
GZJb9BnR38lOsSv0cwSKDlrRPHyivCelu71qq/HJYoQMFgX5LArqBIuJBNk/ydKVS1ILTpq9bduh
v3zDK9mQLjbadoqzCS8U0mein5rhnLd4Dunt1r+ZeftsbQuAloxAvU5RZfzvxxO3N4oh7U0ZLVnR
c1gcuuguLk6KdNIVrzXPccZNO6zh1MIgC7dqIuB5Dtx/dvFjQH3zS+5UdntqYmt8GLz8Rv867dV/
tieUZ5JB4EQyC6VMEPC1oat2UNcNeECyeiguR8WAYylEw9xl2G2tR6v48PZyMc41yljoXuNR3q5h
49IYg41BCdafkeiobarepHLfo05cHp7+bs7onC4iMaLMfo0HLGSH5mhwJxH8+GNqcjx9ZWFktE9q
mmSq4Dlmy/eKscsFENMETtA+5+WjX/FIW1a27AcD7LKAT6hJZKy8Ek0o7RHLb01bvBgFGOskjfey
uAq5y3VhYF32R1lPMpxZIfifJDyWRm70nRzMe98i1sR9/129ZxiiTGWrIKaJXu6Pa6QhezvEMYhb
QtSNnpM9hC591L5JR2Si2l23/xOPuFpjAFfWYzHyBRDwk/jYE1cQ/+TEWg6HhaLZ17O+FUVbPKqe
/KrgKmOabpxa6rHwzANIe1MeXdyKA5KFSbZOtexmEsW0ls6oPWK8lMXD9pytQTmy6Kg4MIChIDT9
uELQuVG1LsaQwsyT5G/j+D2tdUuJb9Xmbm4Ua9va+miu1pgjPxiyyUwj5NdD1FBkRmslvDfmdeS5
WmA8Tuykoczoq0Uwzdas3Spi7Sp5Yv/dOBhPg9LSOOk5jggfRYfq+DA2HNz5DVxfx8G42qhMaa75
fYRWzm5C0VPuZbt5VxR4RCs8vkAanRb2RF+4AXuiK3lRKEOHadOMwZUr5TwRlDcmyKoagT1nPscP
VlAPXv3v6NhcTZkIeq1lCGtHObYk30rH8yh+7nm5B54Z8tG5ezVoFMkHIKTmczMeIPs2SXdxz4OF
tQzHcjTMaefHQwOJB9yg0/e2W2kPYkw7OcR7cuJVi3Hc+z0Zujj0KjGZ+rCVA0dUB2ccT4j80avE
KaviOd97ecPCSi9KYzyi+gQJYnpIxF7aWgqa0SnpofyZVyW0skqyphBRFxHeyTqrcJjkpNfnNgkc
tOOhLtKpJlrD4HCl11fmbmmHrRYT9a5AdWSOo7aJvFaQ7vJkdEu5cbaxYa3K5YMdJpjL5cBHE2UY
OOVrSixD9ZQX+SQ89FYNGZBbetJG4MYfX/xv2Z10+TN6wA8/gHH7Ws0LqFZlgRN3NvQID8N3wUbX
+c8MyH9hbwXVP9hj/H/sp64wdYBHftYmixYsx179Ru7mXedItvyc5FbxaXuS102qqqipokkTCh93
9qBNUFtNxtnu0sdWOEnh/fb3133y+n0G4OW4jI0mmmeUCv0D2UgxyOxQtdruadvMWoCEqbvaYWAe
TDZ9BWr0wEnPtK1yRKIKZCB24fElAtd29cKWxD7OqUGHxzm/oG9mtP8vAfe2ldgaThSQYh7+oBf7
gzVmFwwNGFb8tATEp4E9SZ2VBoUT7MrkO2cKqTczR9cHQ4y3o52wkscZMUX1g9ZZNTvBzV5B1GNr
ezwF7ratrWPIf9ZLYgUrTXWWJmiCI3cpQBgGWcXIicqZgyArMdmHEVHnX8CvOMuVZqC10DEyPNaS
hypQbRLdtZAhJ6daf9ke0qpf6JJCiAp1eNyxmb0kh3hoylG465SpPTqClR0p/0hjgpdDRn0H7414
besuzTFbq2rMVMjLfrb1ZrCC1rSMlnN+rS3S4tLGFozXg95JmYgBtfpg+5qwbySyRx0qL6G0cu4v
726EgshinYQ2SJW5w+VQIGC+oDLWmS3NVDIXfNg8z1uftn9vooRdJcjUVFmHi+JchR5Y/Bw0VnD8
7jeecLXBLM1Ms2N6CFSND6MTnMBP6Qk2ZLlpkgCj/OePHO9qjgG/wE8muShb1H2CLU1B5V3ZgoLm
Z/6PX4xMJ4jFiYVXsMc/XhyqKO1hbVa+p8qtJhxL9YjIdih51Bdrh8fSEgN9agp5YzwVCnbXdvaA
2jcfNZ/aKRk5b0UcP2c7hCeIOs5NjYBGUuy88+LaVnRve414k8Yc7Wk4tFXfqbMtGobVjE86uClF
cFQG6VPo/9i2RZd7a4HoDlhsJ6MVssGgCxQf2oO0b0+otvDE059wyi+3LdshqYQKaSUTdpRd0FjE
rVAEf9Dtn5RVUuHJHD+nv3trXAxMiKqiZJGP8EhXkWRB2Q0p99szx7PAYsPYa2i9wHXKJLNTBKAt
kJ/+zgKDDGRu1YRUgFSIFh0nTT0IPk89mX5ia5oYNMiahhRRD2mILMF2qdHIoZW2rOwmcNZ9J+Pb
Xw2IzauEmiZqbY9TqJVeZOML+o6svzPA7Jxc0YROLrAmgnnppdSSqudtA2vJvKUfK9QrFvtlyshU
lAW2/2BT+Mzcyh73uqshG6V54ZE8bNvjoJpC0Whhjhja1PTjgJB78B1Nj45EEqxyVN2m+OuhMVum
KAMlTlVVsFuPakRKexTXeo3Tuz+farj8MzRG3PA9hdlAo5kaOPwwtvhco/lxttrTvKsOxAL1msWj
WF2dSCLh0oL+RySWGc8YpzKMQjzzO8guWwVKW3H1FaYvEMuyt1ds3UMWlhgPCQbfLBEfz3iBQnZc
dBO3fdMTKzujMeGJMqrPPE2hVSRaWGScpC7KWZcbQ7ClMLfMJLTKZLc9qNVDb2GBcY1MznqQ0QOJ
9GbXjYck+yoO3//OBOMNaT6W4qTFiEuUh7H3euNGUzmj4M0Tg6dFLNKuRoxiGPubLAFLrDI8b4+C
Z4LBU7UC520GX8MFzGubUzoetr+/VniHbA3e5GRT1BVI334EBL2MoQZDH63UPN9pWQINeNUt8SAD
1RZbMpDmqDRr1IUHfaj2TQKOG1K5ZBq9wuf1ZK07xfWn0P29wCatk8q2pHllGUy7iSNCBodXJ/eb
zXS1wWxbLVDEQNFbyFG+UI3p6pLtejv82ru+RTuykzfO9K5i0mJ6mc2bjv0YocAscPznzq0PzcV3
viH/+04qwmXg4k0g/ftiAjNJKqKpxgQKzXHu7grz1uyftgfEM8Fs3HEylCg1gLG9mNgt4shA+d5z
+7J5s8bs3QltxGQecOxKt8Jte6ggxaE49Y/Zre1pzzs36Md+OTYWS8Ts4jAaxLYwYCyt70HTZjcq
wDX3BpQFyjypbt70Mds5V9u2CwVkHtDFC5W2y5iFVizt/2SNUApkGoZEcDx9dAOo+6amHgC+gyps
StuEoERht0kaHuK01Xn1OusIdbXGeHgsBO+s54jB3u9/iTuf5MDS7filOE9O4Q37anK2B8gzyfh5
l+uGmWc0yCxeBuVG8zmta7+ghCoSBez6ONdFpLM1hZnBSda1DjjXg+uDQA5B96qd4Yi3wRPlbZhO
vBcO1itYc8wUNnGkmXrpGxAluq8Nq22/DjkH59lwhTXBTFkpT+okD5MOKgXZkkK3H896JVulysna
8Oww+DDPY1oGDWZuaDxf6q2iv63G0m15/FO/nFvsgBiImCM1b6MOhnpUQszo4Qq/lSFaS0xb3YX7
ULdF7jLRzbkECtYkAxSmOeWdr2sGCCPn2BNGpXGGSigsyJXWVgXwvS1iJfDmFnSVfTlw8gSs079b
18GeoCErgQIaZgUzpRhmf+igURq5mbb3I47Trzrh4vvMyklaPASxUEBLNryMyZOi7/3sdXvfvlN3
/jKDhgbBEk1TCchtPiKTNJtJbYgogBOhj0Bsqg3UvmWxE9mVM70SUM0CLWK7yqxtw6tjW9hlxqYa
vgxGJdOwA+0kxU9JcuayfK46/sIE44/o7FaTCUqjdlEI9fMEDnVrmkY0FdRacGwKvd5tD+mXNN9P
b1Qo8IIO9ZfmmTkyiJA38MbWq8+KO+9Tw8vO4YPsAqBmS/pn296q+ylXc/TIXsQW5gx53LQXDLso
5XNcRzdFzSvM55lgUDfVyspoxxb7y0ytsXvJeI1bv8H16yDoL1gMIq39zswL3UBq1D9m0E3r0C3x
vXRHN4dO5vTA1ZPkrhLj8U1TIaQtsEqUNYpmqerCMc4qiI7FPYlt9Wl7lX5jzyAyMVVUgrCNyQUR
JlOaKjrC+omWG6A649Cda3BUpTveHXgdEK/GGJ9QkTVvVHpugWHWa3btXt1Jbr3jHY/rfnE1w/hF
o9V1qiRQZw7rg2B4QcuJl9gA8OdOun6f8Yp2rEtJgYwYiH12ZMQ7IcoZ6vCfOEgsOeY8N6wikXK1
xfiDGQIAiSDgHB7IjkT1och7OygDzpB4K8MAXqFUeVBCPM8eZnfoe0ttbhTQJBTkK+hDrarBK/03
jufxVokBwHTojdrsYZLGgVCPBN9V3NjiXZHa83F0aSAYJJyiDd5sMiey1swNyWeciXXjGMaPgbhm
/swZF3sXYb2DTvUCM0jTt5EwIdConQ6dL+CIds2HYEd7X8pnXmXI6ilydQ+2p1gT+jpDhadhaySz
jcrW696Jmtem/cEZFd0zv5zEC0PMtX+iHFZEA5wrO0pqP59MV3ejw08NC/UgcsJCzkKxvcbBIA/1
FPSofFdLC6qAfThYecahQ+cZYXCCtHMzxA08ME++yIZnds+B9ncOx9JmIUGRyUYHKEIdjGcqmusn
EN9E0ycnYPnNSfUvTrAaRGojpXKQ0dP9lSpDpo/YS+kneSejHTJ5zGaHh+W8yWMQI9FztOKAed0u
g69Ff2nwrOuXj9tex4GIX3SH5LQf+6yG08WHqbjII8cBeN9n4ADk2VU06QBylL+VwcU3OXdd3u5k
oMAsJIhDRwgfpKSwurG3+uIlAfW+8L+yEr9jjmqgd89ATk5hYaBR5Eb3I2wXMmXuLJsXLeGWwa7i
2sIGgwB41ZhjU8FgaqcsrPog75F4u/E7a3ZTV+DyWa5f2Bb2mGBBiNo5BwOXYfvPVF41xz3JEtz0
NCDub3fVp+iW17ux6tILiwwemD1p5X5ASJ6DywN9+gKo+/7XJmJ2pZjYAQSIyaz4uFmU7cEgEqhH
B3t706yOAg8MuFgqhvxL8bqQ6xFevXEvU6pTEp3S9GCUn7ZNrAZACxPM0oyd3zTG6Os2qEKOY6S8
BKlxa2ZzgofO1tHDwuTA2+pGgoAgCpYJ/mG5RcVghPpoCXTrp9oSet9K6n2SezLhAM46jOoErR4g
HjRQFvPx8B6EtojAr0qDElotlTqxYxwiW0ExBK31lg/bE7k6roU5BkQDBdxY+hwbdhb0TpDepHp9
UJrHP2hvefe7hSUm2vIhQlW2KnZv78leWVqpg2qmg/5FuGhgPJr2smwRztn3Cx8Wa5OB17IRUtze
y94WJGuePCoej/qpvaLth1e08ey6E7RJb3kH0xqoo3aeiIYqKyA0YEZaqWhRkiTcaHyh/RSK411d
fd9etbUdtrTAjEuk7+JaIhu22hy0/Fz1O252gGeCOTkqAUTwg1wAbEljjcZBpeGdwdlVHCMsiZ4R
RWU+EMxUad6Gyr4Hzwov68AzwRwak9mpRWLiyhJXn2PtmM5ffF57yxoYLVZDY8BIE6tIDnqMIpVf
FOGfaYwdvz9qMkStBA60clxLYw6IAvVyJJaw8GS6jfXcUszP2561ij/LwTDHwygUcj2aGa6WbnsW
XSS8nvH0ZOuXCmpZwmD9yVUZEpgarqsg5NV+qS/rsqkTBNjLRh2sLSrEsngqEOsucDXB7BYp6lsd
lPyGrYs/9OKW9Lk9j3+0MFcbzHbJw9YgXYdM0Nw8avpoNUbgclaGuhF7AVrMFFtINs01CYS6wTBk
V9vpXnBM3xIVJwMudl54zyM1kOhP3rLH7JyozTR1hN6QnZtgUBDd1MueoZvgtXvpQd5RIVjt0+QR
p7Rzm1fjyLPNbKmo6ouCEIxVhhBEexCEb4Z5M0BKrapRDp09JjwWD46PsC9QqJroR7mSdFvQDLft
iJUYYKVMA4eziOsb+F8/YVUopokkgwHeHSgJWjFKXw+lR6WkZdGtXdSs29L3hPvIyrNJx77IB0yk
HEhkIHaJQLLZ3hQzJ8/PmzsmhqizroBwE8ZUFHdB6lR16qqCxNlgPCPModqEoTJNDYzUxGmaW0mz
wFK6vTi8eWJwQtHkVMtmOLwkOJ0EWUCugBfPAoMSqIPPu26AhYLsBPKl6H5sj+A36P2ve7HlZVJU
T43e47bfep0b7BP0VOF9qXOEnXRJnOat5/X3rsWPC1BiG1UnIfJVwzQQiPvRU9U2L6HZ73xUUOmz
yonmOB6gMJgwkS4pchV38VQOLdH4MWqnOvqDZOdyOMz52iCnGhYlAkYFLMgZ+KqD2FN1zrsVd5Wo
myw2pKhIQphmdMNAoxzlx1T95gjdTcAbejtd1S53/yv5CY2ElwNjMAAy4tPU1rgwmb1FikvDFc1a
DYLw+GyIyNGJEID4OKbBUOc0meF5ZOfvpmcwNj7Ju8JO0AE027SBy3DJbnrj9V2uXtKNhV1mYEkp
FNrgY0tRWcbkhqY7q12/Vw7yhQpBFghdDtubbHUTLywycDeSrGhIbCLvVNxW/SeNp7636ueL7zNI
13WVEFUU6Vp/dEUVfJfDp4QXSPKMMFhnEiGT/RDLJeEq5mfHULrv/LftieLZYNCuQHHjOIiIu+Lm
VU1fB7WxdG4n06YRzJr40e+g2xN0UoXZqkI7S63uhXZHT3dKa/fHFnKn076ADhevAmcV9v6zRvg3
ExuVbQpGZzxo2gJuR6hegexSYInSXZZyQG8dKxaWGNQzJgTjQoSIv3H76L1qnMbJKEyNJ4hkxPsU
KY/Q2144rlEWBpOiTOcMSX0CKijiUnPNex2sbMfItPHSXqv39H83MQbLgEfV+5Xc9JhO6dG44AzB
O3vg9lY+7RVIA9NFDC8F75q+iVgwSj1rgcKgPlSHSsE+7qMvHXJUxmgp2nOZv4nxPWc+eU7KQEYc
SkUTKLhMi0fBgpjmJff6T+lJ2vmPyRMtIQA1wvgnR5kkgxMQfX7mL1xrjSTVeqbBZkTuA9kbjFs9
eNwe1zoSXk0wvikLQuvrI07k2r+Y2pNecALL1eoLYzEGxg8zuRbyARkqPNfOTuaKx8EdduOp3teu
eQ8FPBt8eOjbsP9uWIw39lk8DnmJy4eYHpN4tPOAx034m1PrOnOM7wViUMwtRMwRp/0faVe2HDeu
LL+IESQIbq/cepFaq2XJfmF4GXPfd379TWjmuCmIblzbLydOhGO6BKCQKFZlZbHpAYU77dUHCknl
0pWEOb5t7zsb47yvb3U6ZSxw0pVjmz9UrZ+L0ogiE9ybtSDhGk1WZTopVBxySG2hTXwW8X1E7sa9
WX1aNSVjXDhy7o7RR1V9/rtz596rRDbaeqH4/cI8GPSYEBGsChbAK/yk4DnKg5kyGDCPTF+vzO3M
N93iypgdyCAereG3uaKvgd/5CvH0iliqk3HA3AGnkD5jlsOs3dXWgyXfxoYA5JgXvUsXrAxxYKBI
9TQMKAc4WfsySND9/VC0gRvnggeRHfIlMxwkJFlZLoqOeG8a65ugAW9tqLwCvYN6UfpEmR5j0riX
/eIXz9PPC8QrvS9Knpk9y7yMTp678b7fgQB2UtBmnt+FH2SX6VeKpqmJ1skhRLkESqNNyIsFxU3F
QGi5ieNvgdHZi/LBEnU3CJfIYYSUJyRqVZxejTA6RwhF7jCzLR3t1sXsZTt1zRvtezoLkFYAGwYH
G1bS60XXAZmM+qCUh2lY7JgKRE03CUarR8TgYGMCj65uR8IiKKYqUe7GAuQ9Np+1wCTwUAAi20sC
2ZFQYhnvVCVUXYuWbMazm2XXyfQZqcBEFuQpBCb4RCAS5jKlGRZUJsQmxbWKwrFIqnX7Nv9cBj9l
1hxTqZdMYGEwfMY0+IZAzHuyZeHhsOv6/jqf7XCooYdjnNY1/K56scCbT4/6J8vRH4PbxcPQhoNI
5lS0dRx6SGiAyWkGNNTzq6ZyY+UjLQUl/XfaCv8i7nlJXPhAIitWSgobGfpJMx9iKd/JrYxE6bzP
RSqg7IJc2j623lUMO9ZkGo3YwGc9ie8bqfbM+XNmNQflZGoiSur263VeFwcRbdZFZVYDBQMyvIyl
8i0LIk+AtCJ34AAhHMtR1piNwYekAmt2QQZhOk7IIKRoBReJ0IrcgYMGC4XPQAlhrm9ip6RXZQD5
MzSeC1YlMsMFFnoo1VXeI4xNP+rH13FHV/Jd7xufleP42m/QoCtFgEObp6WiI4AQlJHfyReWyMfW
9Yz3g/ZobshJfootUe1mEyTONvh4ppvnNNLmZHA0yR2T1FfSb13mN7mouLK5fyoo5CbBPLR3cm5m
nkOmvtBZktEex+OiY8agIKwQmeA8oV7IJOkTLlKu3sfDKavvhCPDRCY4L0DX7zjOxYzHLr6uKjcs
bg2RWMP2M37eKT7/m2BSEiVsGYM/e7pT3KUemxATOxjTHB8WR8UIqMHwLvv3tqv9PB4+B7xouaXi
f/DAWo+j+hCNf/n73BsxWGOQVnOBhBhebkn9XM5/dFfOC+BeBbkfh7iSIhTvIM7Q53ZUi2IQwdnz
PdOBEWZtxz4tGNV0vrG+hl73eiDjIbshbupa7vL9D06FsmQKQRf5O4W9CJlaPckRJcTZo7R8Cunh
8u9vJ4lWBrj3QG3yAFEqiMG6jJQv9UJMbjUw0drGEDC7wDg1UY55cxNXBrnHoe8jeY50XCAy763B
R1+kTUUByaYvr2xwOFCZer8YEzJRM/nQ60/ClMYmZK5+nwMBee4RH3b4/aS8HY1dVB0W+USzl8tn
w/7Kd2HB2QovqzcYfRXVJm5MI6vHRG1u60B5lML5KVasXdskrpIHT5dNityB19YryiwbijQanPhH
Er+Oh09cy0kZl5ol4iVXNIdZaJHDhVJaqFppYMsNvd03NmOdsunBUeRkP0pkUsRC/9t5m9XG8kgx
lYUOiTXwNU9Jhr4me/YKMLQkB4V4PbINdEl0TyJUZ3596TSZz66CPIIHtUfTn+GkpAFJKsqcLpeO
2lRRW1N6T18sUTu94Ka9PjMri/pcdYNWYWcD2h/MUHfSKroupt677DPbZiilMhh1VDfYv6/MpGQk
fRmBNFpiFgQ9BdQrRcWU7ft2NsGB1KRj0MhCYGIsIBE3d25XfmvHH0ErIsD+whvPljh0Ii3J6onC
NdLIqQ6qm/hkhKyQdQo/RPsUyntEwFAnm8EyDP5v+zisCvoARNwGWNJk8pU6vDT1fNC79kYPoWfU
QNBZ86TUtMsEH75LgaFfkp0ZvRMp7XEm10VpOVYCweepU+040fEr9KtcVV9MfXJRKnT+7qw54Ct1
iCAZPTUcFRWt7ntCT9Vvi5e+fnmdN4QnIev9mJRgbONj0jVuNT/1In/K7dZHNgpCAbZIsXvbtwzT
ABGVqqh7vnXfrLd0PQjwqW/Q0emnXTw+BtW9XO8u75zIDLdzUZWWMSEA8xHiv9mD1N/MGIIXC99z
BpfvYebncjSukqZYk4zheyBoLt8sqClm7mLTTy2UFIeb359i8O9RnY1xBTS16sNKM5EwttC7TvHc
Bt/UQrBx2/BytsG9D4nRx91EWVK69WnyVSdem4uCoO144WyDexAyuWmWskP+AkrTDaZA1g602Hof
xXxkmDAH6rEXzjHZTmiB5/6f32n8e1DLVRiwArRamKcpG6F2gvYBYumuNJiPcvCo96WLVPZe1yq3
0p6S0ni+7JKvAcQlX+GQO9EStP1K+HA2ig96eIqQSpleBrqP28xbNOhBfbMk0We0aKs5KJ+nPoob
AorWVJ8M4yYa94JFbePpeV85BJfMJAgxNAzJFIxl7XbBCWQCm/XR9+bt4CkoI4s0wUQeyiHIkqG+
ZTGyZWTt8uFUZUdDRGoSmeDQYyygejjE+Azo8k9gwVpWaQezoE4nOBmexiuzb2ciNygwNV8n60pr
fcHJCBbBS75YZCK0qhUkVa+lx3jfnkw3vWapoc4zX+cTjSgQX7YpMsmBx7wQtTUhze/Q4irKTn19
oo0gjyu6yDybNzdHihoJvjsLqIYeC0wA1l3wej9Ca9sdr0ScBXbSF+6szsFGjNS0FUMdylHR5m1D
sH6XoU0iL8tnqurfsrFBKaXxtXb+y51kO72K8roOuoRJgj4tOhf7WaZHjMI+QcRUkHcVOSEHDyQj
sRwtQHu9e4ggnVQK4EHwDOscOlg5bWurB+QlMpS6lhurg3549V0TRfvb3xiaoioEkxYUyreaaHTS
wmmxWBSTXZcfg12/w2BLh9xKnzHJGF81mvsHrn42yH8tzh1Tx8ZcVcdUNafOJLslP6T+02Uj286+
ssK9+H05xMqM+a1O46Nk4av76tl46l3qNzvIij8IrG16w8oad31jKBD0cwnEUG/Vl/5GvVIGf7xT
MZwxexg+V6dS3I+4nXxb2eRigSCLuzA1kOQxn4rr0UODOahokqd/0FWvA7uXdey3/R9h48oqd621
tiyqEDKZSPmxcT94dttd5Cs3kMXA/z1A/9PFQPg/CudXVvlLHeE+pCVba3mlklsa7oiINbOFwBbw
iMD7IFincybiHM3m5hKg3pDso+o4x08k+hMm5toGDxq6CTLfKCH+3Ok7NpAwd8Jd6+p4VJi4lojo
JFoShyGaGVpl3GBJRvmhLR4s82YScWZEJriQosrTpFaZ9EDc1fsIimdtBseAiPjlC7Z1v9Ybx4cV
+LiUrARUhjrdL8mpF6n/bKLgygBfW0jDKGviCUxcsmO0H8j0Ytqujg9TWz12GKsWOEKBnq34b22S
Q6gsDuJWybGmmaBRNtp1xmMZpZgyfddmD4b+gmml9pje6+UpAqe6FXzOb+4oUF9j8ihE5jsQhkZR
c6LCNygUX5ZPuvJ0+cQ2Y3ZrZYADippoUOqhaAMowcuw0vsOwuhGcEroPtQiZ6ipbSwnIjTLfJoP
O9ZmuWscBdNSZazFmTU0oovELf8pOru6GkB+AiiWPgaRj6AdKJit7QmWzFD+km3uest9WkzSBNuj
w5opwSo8GkhQMyWEYifiQG0WftkwGxXlNl01eckANVFwIwywJuUdSwCVO212l3uWiZQOoWjm2uY9
V1XD0NBzTaBM9DaqKssBM68VIFe+nIJoP0yfTVUQ8Wx4pKYQJDdk2UBzFuXueBEmSaRXIbonrUPQ
7+vgw+Xj2VjC+vf5hENtNoTmATJmVbufknsDlLFOQILccL43JrgrbRpJnMYhIuyxQZohKG0FItxW
uEvJnU4E27UV4eBFVGV86xACj+Y8PZvlCt4BalJsPgbpXk5uovpFW65r84ekP1tz5uTjx2b2U0MQ
+jJM59z8jWHOzWdTyq2GCW1NfeblKUuonKy59hLUlZTvJP2DVxP2dHBjLQsfDRrne8skNVBMRi4v
zHcUBe3YA4eN+nfsI1mcKtq6V2/MccBVVItZGDUOUcWkWPZNDg3gV90PcZvEpr+sVsYdobnkkank
Ug+2XED8sYOKemplLzFtbqbJrGyVFN8vX4Kth+7N6rjDk2YFNPkBHdj9MTgNLiODqs+WM8kAKhOj
cKtdJvrEYD/53l/O58eFIUteSBWGu6Jub+D3h5sya3ftdGVFH/9ybVwwgo8+s+1fb7jbRw5o8sin
OKVjOYoM8hxU1vfSd8m/bHQTtVZHyKFWW1odnRaUJYPoH9K9qJWolrvxqKwPjM92YJ7nUAQZPi3y
j8QBmXsn3cRQcdf9xIu8P2g2eWOMAzAtXrrFQieFM8/hYcjrfaik7uUN+wVu/XQHvn95SvSmzGS2
Y7rLyH/5jhy0k3bPOEvVzvojcxQRPZqEKNFN7oDmvJ7UnommJdf0yJoLDG8CD4YJVcZCLvemq5+N
WVxS22gwUYokgMZWKe0k+5ypGCKgPSSpJ9jETbdbGeIOarSaWVdapB/QNMYqkYlv3IyVbT2NPqNd
oJPhQRLkjzbfz5VJ7hs3zxsN8+ZRF9Sn26D1ewjwJ/NOsK5Nb18Z4bCexknX9uHIwrcBmpWtM1wx
rXdrl+FrVpRjEW0i+/dVqqjo8i6xULNyJGSoogYR4vzyl+vhEL4OkyJi7bBggwY7xgbtR6fyBk/3
5/1s2CI02ioLaspq/5iDrpbUpFqvtAMuV+llSL3uci/+jOwltBZfmPJc4M0inp7ILTh0z9qQyGEC
t0g0r5YeID7Xi6qq25CxWhUH7EbcJENLsCrzlH1gYrOGh/rq4IHKgoHXyuHyoYlWxCFGPhZNnWRw
C6Pe99DbzG/75eGyiW3P0yHlaSnoRNK4TYtnvYmLAjGG0jybjVsnHy7//vYSzr/PbRjJEqKmGpag
Td+IdG+B3RjX9mUbojVw2wQiY1uqFQ7FCuxEvZWKL5d/X7AG/uGrYqXWkjQznJpiKnLkSRoSXIvg
+WZ/5LvYBArGhmHqmgGy39v7QhSzHDoFaVa6a0AHjnejz+6JKATavpcrOxzUKIEW6UmPsEtRXJZi
nWzJaULbhFCMwwKTzBH2Sv/CpqFAoEO1dIUvY0iNgV4mS++BPUtsF3dsFLglO/OLdM9M6mghFIEB
89t326lj1osFCjzV+CGHVkMstM2gPzuh36XusSUgqRRfiHrXyQJk3fS+syWela70U53IA571TjuY
6l2YiEbSbm/fygL3xJbqQGky4I5K++DEJq5h0haq+8txdjsn9kXJOqE97n21pqjP0wAuonV40g0/
wZytdHSm+/9lrUXa+5sXbLVAzveDZbF6UgAk+unWlPaNcjRb5/Id3v6YWtng/N4o2rIZKRY1Ykbj
co1GxH1nz751JPvfnbiGGj+6D3/6Hq+dXA6zKVuYXexkkA/K76pQ8Nm77XEqpsehZktQjHsLFfOU
V3FLUXbss9DX0KsyJIUAjQjzqff352yDw+0xKQYlHwBH2XV4E+/rHb3TvMGZQfrKneVhciDyA2J/
+pUgSZnfitQ1RUvkIF0t0hJQAu6H2npN+lKIhplvhsf6/5aHRM/bLazNManHEgVoaNPburxPptge
e8uVIRIucDzmvL/eSYtvmU5bTQMNFoFXf+xeGkgeMN0T5XN8zeRrQl8kX3N55yyZu7ymomAMUgk4
osiRlSk8MBr2giWx3bm0JO6+dpM5hlEBAlBxnUW7WXmCGrMc3HV5CqZ6bcf5S90JtnEbz88Hxl1f
vZ+TDoMsgLI0sZPkQ6bczIlst92BiDT2RDvI0GoVuVaWVIENgacDlEd7wEydRCS9v41358VwsTFE
90NdCYLeUUrpVs73lX40++RBcEoix+NgojOreZBNeMLk5zds9Py0xzxQz7j/N64QgbjoSnGIYSlt
2mgRvjj7/J9kuAkhYjxXriTKrYj2jkOGLLOKKqEApqHfGfhqj56aWORsAg/gC8NarqILOsFbYUmn
Kn7O6PPfHQ3PGdZ7c8qtVwLE9fCaDFj2FnQb1NnWUOLJHFGKfjO4PMPd62fNyqVlPHz1zKJwjOCD
nuewV3fUz31R0mY7p7eywwFDhkFbamCgwkFP4/FfZofUOOTD7Fc3MsYwt/ugFQDDL6KVn5fp9W9a
ra3olEEuMeAc/OsJkjKFz/j46sk6TR765IVK6sI1voMHuYsGgr2Uj/F+Tr381F11dgG9htBRqF3s
pMr+u+fQetULWK1Ri5plyhVc5Ui71pOn0hQ89yKH56AiIDVEx5jkWV4cM/JJFpUjfhF9nQ+JA4dw
AgMWsuZI5yH6grqevVyBE+OrXnQUKeNsrsWABqVhqNTS+egrNctgmVn02hZur1u2gh7zy9dXZIGD
766MlkUZGaFI+WgtT03vXv79TYhbrYA7jTSsu6llHFFtfC6l72l525sfLpvYTmSsbHAHYowUH8wN
YsgR5DWb9ealrFdKg7oEG3gwqKJruvk8rAxyuC1bcVWNutljZMSx96K713qGN+yr/SDv8uvhY2Iz
QT0RV1lhm/UuVjnb5TvDGqlPNDlG+GWEnvTSs/lUh+JHr9qNx4ZUYTw7YCJ2oydRTk9winx3WFvr
cqKNCDFrdadND81yGxmiybcCT+SlwaRMK6NcQajSJ8pOsqz7MogF0LCNd6sN5DCdymrWFf1r4lB7
YdXd4ENUukyfpr5L3cyRrqVYcAEEvsJ3jbVFHOWYfItM+ay4vTzYc9zfyLNlt4boW435+SX34NBc
WeQ0rCzcZak+zdI+JqDAtHaynNTioUHnt+DaiZyChw5iltkUsc08xpndXVeY+6FYLoYw4XPK2oEp
5WSOqH9M5CUcnswgnBt6Bs6SIvnjeF9Wh8urEv0+hyXDYHRNqyMki7q9Od/JornLIrDiC/JVIlN0
j6Fg3r1ArBkJEP3QV3bnob/ED25EfBiB9/HledpWNC4Z4bFtcy8YnsqQ+JR8VKmgRi+yw6V1+jk2
IHmNVQ2ybudYRy/ZRXosa+/y8Yi2TyPcB43RSgYNkY9geu6q3+/SHfuCh5g74iMR21ZojcOLMU0r
OcuBSctjhwwj8/DiSrnHXJH/B4VT4Hp8S0AxGMW/dDx9OVndnZn4gr0TXFiNw4dcjrO+znBha+9f
LdgAqjXaQ/OM6pMtx3YGEStDF52YaFkcTMharGSRDNdIDskdw1y5sqvcZjABkUSn/xo/d58EK2Ve
cAEJ+UpAWY9jQUsg4XwMdu19uasLjNtkKmRgb+6b4u+CKI0DjTTMayPurd7p5Juq+K7GHy+vRwDs
GhdvKAm4SsUIp4+Sp167S8ZnimKX/E+RPYaBJMJ15tQXNo8vEWgxlUjdIsPdH5X4ugALipWGqvgQ
xv+xrvSHy+sTuAifU8/zWMqIiuPqSWnTobIlaX/ZAtuhS2viYAOJRb1G1gU81OarJT8Mc2EvdLFb
LbGj6Nh2XwL5DxSrNQzEMmSN6GB38T7YLZ0MTcsYrS7mroj9YjkICZZb+7Y2wfkdDcJGj2t8icSG
ckyKzxE1Bbi+GTGtTXCuF1ipUVUGvkilvXQ7fADzz2n2RPUmR3EaW7bnK0uUr91SjFvvHO+AKuZs
DuDVo8vxgPLRXqqQqA3c8hujJgWdzb6FI0wM3ok49FuP2GqtvBtGpEFf7gi0V9tjXvs1hEQ0VJe1
RXTDtoB4bYjzxhKzv4wywqbSHXEoslnhEWNTdwYYQw5Taoo87RMpRUDMfpW/AwQagph/gS3UCQf/
WW1oJG4B//n4+pYxYVck3Kmd3Kheci8Sv9p2zrM5DvcJ1GwwFgen2JW3k/JQGn8yrQh+crbAxYLx
GHWdlIFXgxsQ7tV94CoPZgRJhvaakV6UT6JoSrQk7r5lOr5ljRQ4XBHMmo0UewoESC+ywF23xKr+
c8E+vNeSfUBETrDtej/3jK/wdUlZp1qMT9e8sXtP9TPoaL0yaqf76Et5GA/9IwYECAMpkVkuPsQg
M7PsNRyV9kr/U8DfQcN99JyhUstIV+jrpq5o/JdgM1XumuFLWTdKFCycMToNqAS3mahav5mwW7kg
T/i24klt5QpOrtzSnezkFsg1iZs9s3tMiUv2opq3aE3s31fZM8zBDqna46k04IJzv59Ek5W3QfDs
IBxKBLM0mgEjIKjku5Y6uWa5GOEMzQQBCG7lMtY7x8FDFUBhjbCUgjaqTlBFh1qyvHpEqFFXz+VU
C+qMv3jIzuviwCKplNJs49eaqeIrbuwF1NUeRn9Gk4i8jyDxdsoF3C7RVvJwMYwSVWJsZW8+xtVO
nxq7Md1SlBBnP3MB11UOMwiJdTxaKKm3dfl1Tv7JJnDk88XBcLWdXBhfJitxL0dTv3B7C2lJoijg
AHLfRRQUWnW0ENMH/2DEyKG6jSATIqXIHE9eDugV4se2258Ncm6flFlaUbbG6oVp4vdoyQpi9I/i
JbMbJzvVVyLtrV84zNkkdxHiMdbNStF6dJ/1P4ijutktSWxNdpRdidGWDqT4IdGg/cGnBELdnzvL
XYuJ1qEkE7hpM6e3XaPdGotIGGTzq3Ztg7sKERkXPdPxaBLdpUemcmG63bG2wP0qwf0SHt7WB8Xa
HncPSilvpbxXe/RUTK+SVmXp6IfO7l3VMZ/n5z+QNENccN5D7kJ0kjp3dQJnGbOjbD2oyaGQ/C4R
3O6LLmm8Ey3XpXSsiwEEerlOUXaP7GY8XL5mIgvcowkth6LtVeBHMOZ2J1PMRfty2cI2CP+3U1gD
90JiyNuUBAZohrnaH5JuL9WPAclddHhibN3usq3LbgdjHGg0c4HwM8eFoqfyi+qnR9MN9uGHhYXz
nsjptrH3vDIOMOJCKvuYzUQjWu4kxMlo5lbDdTClgndMuCwOJ1RFHUKpgKXuWzTY4V7bWw996E7H
5QejDHeiZMNlYMI+chCxJJVqBDM+UxDCqSC+3TNGb7kr9jT0ih+yz0ZPiLaTXZn3b8x5OznImHO9
yzRw/Zy8+hgH3+fCS5QvUucVxd2yfF5Gw7/sLJvxIvRY0OpmamD4ca6fGcOilWALOYaZYRzyk5rN
CLh/v6mdjYP/aYTzfkOf5SRVae8EYbQzY+I0PUZCjpP3d2vh/L7O6iXDGnuH1N+U0W/rytaFlY1N
jF2thfP3OZNbLWO6F8VLAZ319h6T2b9mGSobmC51Fbrl8+VFbYcAK4Oc26OCETYdYyh3vtFjkCer
xPefIEbA1GaIGx3Rg37ZpMgnOL/PkgAlUgk+WBd3sXrFwqmkerpsYxMQV6vi/BwMNXSblZ3hENW0
k/GuUD6pkxPJ92Z6f9mSaDXco9hKcmYqg4JHMTvGJLZTxW77j39ng38I82mmI+vxGtBWEJeRrcyF
W2SCHJFgJQZjWK0+SXRLNtOQZe/kGvGR8rTUHxcRx01kg8ODwOwnowM8oVOysAuM3CmRSRZW9tlf
+g7lzqdvcIAA9RNZDmOEtVaaYHrQ5w4Dvki/l5T7JjxU0bdWi+16+vZXh2Rw8FAZo1H2PYxWxhPB
0LnwQdMFN2f7jVotjEMHRQ1NrRuR+gmepMcG88rynXozfpvd+SB+KzYJEitc5SXhFkOu8QEZG69i
3VBQAMd3/tT7xCd7RQQK7NJfOjIOFBRDqojGUjJNgAyoU8k7S7c7UbuYAF15jXMlm2vaVIgoyU55
Ya0SkjPfktvRZYJCxkHUK7EZ+K2Oi8MGVQlTvU5J75hTeAyC4goDMJ3LXid0CQ4b0gUTpQNG20JT
H0Pv6dl09cf5dSyy5dKHy+a2cRUDIiEpBe1fnsIuQ8CvnWsI16W0vU/qaA+dFzdFXCZr4dUYdoLI
WWCOz3JZ5jJC+gcxmQqufCc/gJ4IL7Hj3htyQQi9jUw/V8aLrNe9pQVThDxGFD/R0K/wMdCJlP1F
NjhcklKiSSNLdHbGPh7uaeSlxf7yAf3iPT+vg4Ohco7DrlzAg01R40TNJ72PXPRSwCha35zGKXYi
Osu7q4tMNJrfoZSgmKqKxoa374acGDTpUrVwl8byaUrcPiHQPnxOFlXg7O/2j7PEgUQzWKmZzbRw
u0I6pJFhp6F2ndaiQe3v7xRnh4seMNTCyPRGKVzWl8aEY2YV6XVGh0A45DSiuX0MBt5gH2eOg4mo
V1stTbXcTdUI8m3jVd6Ut032TY5CP5QoaMy/TwDnTHKooTSBZVQKzd3oGlEfq4hHoGHYdYb5hItH
9mZoiyQy34HhW5M8hWGu0TUbzEbuzsVdCI65KfqCE/ihxsUWshJUU1jouavi01eej0RS7TE45aIY
XbQQ7hZ3TaSWoYLjKqr7fDxMlSAOe3+FuZ3irrAyV1U2yAsG6xz1HetzCJ+o23j1tQLFcEOYXt+8
VVAnNViJU8N32tv7G5bxohc1REnr4UuYYn7L5zr5bZUCtqSVDe7mDhAMVEmr5q7yOFi2dUsdlA6O
+vWoQJqRgITx22p+rwZNfLXLBHxLXhZhgMZt2xEsaobwwqI+tXLjlbLI5d69T5wVLh6rDBMBXwLo
K6XW0eunsPowRHsjPsiBCGU3T0nH8UDpAWVovlOb6CkqVvlE0QHwre4giljdFLFQOHcTis5W+Bbt
PEzVMdRLDSQPJYbwKJv91l0ZXyEf7Q3HwZuv6T7bdffFSfl0+eHavFUry9ztLdMlR5Id61vSJ03+
Rpvht4NndlimhtjfVAwZ2/jWz9U0LKOqqXSIc2W5QzxGL60xFMkJ0e1uuaJUy+aBrcxxqJ4o5qQP
daNjQdI+szCfiOLDbRBs26YVy9IoNVAOhlzR20W1ij5noT4V6BKq7XD60OmJo4tG2QqM8F+GCtpx
+1ZtcJl6695swCpXk71hVPvLLrAJ4Oe18OOxhmgq9GVqsWMD2WnLYwkpX1JCJ/P31UWZK6wscRCu
ov93bEGEdZfb0QkfqNdW/iDbxX7wZDfKdhhUKcgyi9bGYTppI7ODAi5CiiG3iwSJ5n8W/SqaBOUx
0UlxgJRXZp2EqgmW+fBUjbEdGS8Kefy7Y2J/wypPEKozHYZ8QLyXfa5D3a3Ga6lHxSjsBeHe5kNI
ZZ0quq5D94ifChkvJdUnhUDVHdN7LDRreMZNl9vxNWPpV7tl2IskArZQaG2Re6c0FRqtXYG1JXUA
8fBoX+aipmqRCQ6G8lGt5KmFl2uIgKjyMcwE27blA+s1cMDTdXUTNC1crVP/mYJPFrI5eSdwZ5EN
DnbCqJTmSIONKSqvkwFVPHSNRZLkXXY1gRm+6UlV8rrulhFmYoKI0bqWq+XQhu3uD8xgOo9p6rJh
UJ4Wr/VdjGHWMiKgTj/VcnCc1Pw4piIK5RYGAHd+muFQJ43nZAokwGgYjk5BntpksMvlShep171P
3ADe1oY4sDEDWVWgFYKXTkL3UeUHh+yKMQGOmtNg9vPlzXvfzfBqTTcIBnIreF45X1DIGEQ1igoO
k5W9jx/qY3jfPE9XqUPt+M7048AOQRANXVFI9F7k861l3j2UybAauYJ7QCF6/sHKJ+izAo9Y2TWG
u7y+64Ujete3UYnIrJsaem8Kn0SS+1xTJhm+/y91ucLsSHIY7yZH2uVonhWNSdve35U97j6TurTq
LkIoG2Z2+qXBB6hfHDCe4ZRdDZmrolFFOrUHHKxABHHz8q3scueaLVNPWjAs3TYPfWiMgwAZ3itK
KICrTTwEvVIlmqzKUCd8+5yQkiYK6QfqNFpymqro41wuoi/srTidrmxwz6IuBZWaYWqVk4y1s+iS
k/enOYQcbPOh0QSfb5u3fGWLbevqeZQlMrWVVRRujoplWj3UqWRr2bM+iLoMRRvHvVVSbCaxEeCt
So3uO3IvGICiisivv3D28+lwr9UMGZZizkodOWAIf35kw3H1Q+unB2s37MbOFpFgtrFrtX2ct+dD
T5G+wlG1XnKHXodD78t+6LBOLFEH46aDY1aEblJkr4jJfXJEmKrdBfiochN5sq3yeVKOqf67tUkG
USsbHObrs0Wqqq0hpxU91tlDYBzL+asAgNkN4fNHaxvcDaqtuKAB+wagp+JAHG2v7KOvSJO2r9/W
KF137l9a5O5TKJWtPrJoNgLPGwKbUMX2lYf+W3pgGIj4WfBAb7r6ahe5OzUNaNOMtRGpMPK5mKF9
ZWaCb4/31XjuoLjbFEEFbYzjDlHtbXWQbCTEbmnhV57sg+3lhLdh64h4jZtIsVoVd7eiwVjiaMKq
tPrWGP4B97uYDjQU8YREm8fdqNiS62WgOCwV+So8GIUwa8Cc+JIDci8F9BX0dI6ARMrj/FqEiHxy
Z6C9himkC99fgTU+R5FUQyFrCRBirJwmtil0/0KIXqbUA+faZc2Tl71dABMWBxNpNtAiaePCNaIv
ET2kg2In+cNlG5spZ2h4WZgWq8kG9P/evhrVEtAoJXOClLPi595wUPYYl1P8YKUpqBGJhP+2feKn
OT4Za2qYd14QhrIlmkGK77pI22Zz0zQFSrWqAm1BPl1VTxh8mFOpcHXMxU1xmzQw7USj1TZXcTbC
e8K8xErTyqHm5PLtEN/K9OnyqQgWwZ/8kkVpm+QavgugMc0mSCkHPRFxj9n1e3d5Votg7r6KFwrV
WuoMqrFuVVX23LR2OTwaaLkjN0Z8owd/komlK3PcY5EuoRaQAOZab/Ysv3YiV/70TbelHQae3FFB
DCk6Ifbvq8XNdVyAXiLrDjUS8ArASK/8vzsjdoYrC0phGNlsYT10iW4UC1POu8lPB8m5bEa0EO55
WEor6FsLsUJWfEKWCvKVHy8b2EaA1cFwrwEJtNpoDOiAJ4cYL7h+kEeo36MhctdfSX4cCfZtO7Jb
2eOehUxCR6mpoW1a3i2+5md+7vQ4HxSAmP5ZfzV9urxA0Q5yCEdjmvX5AESQpGVfFhgAlQosXL6u
Gi+gNGQSXKEwkI1PdNucjrKiQM1GgAmXl6Hx0kkBmUMy0lxz1EZ1knCyl+jwJxsFfTiZoMQOzYi3
Hl22fVHSotCcdjqN3TEb7y//Pvvv3wPO+fe5g6/qEMQoC6imKs1iW1FwHOT5aiKhv2TGTd0k+8v2
tj/TtbNB7uTDRksXo8IV7fzkMGa28cKaK7p9rjoDdB52pl2gY1XIM/vFjfppl+8/m81unPswRHoA
g1519MfQ0YbsMfwbMjOfRNoK2xHkeZk811Ft/4+0K1tuG1mWX4QINHa8YiFIitplS/YLwiv2fcfX
32x57pBq06wz8suZE+EIlrpRnV1dS6ZSZFprl177EoGU1WFePDjpbbmF6Gbs1Q+FF3kq4fLEtxTp
ghu1wfRUggKUKVdePwXTw5CjGVupfR1FnMvf8fzxOm6ncHMkKlLz+oADvLbbMPwpW9uuJ64LajnC
daElbWIoa4gLd9F9tde8RdNd0Km7mp1vTFIH8fxZPq5IuDsK2azWecXtVFn9Rh5rsGh6l/eMXwsX
zpohXBuD3mVplAPUbXvfyW6c/0QBPPvv4lX88XLiegJk4AE49bIFM/OGbUov2SZootrOaPkokSdP
31NlODUnIMjYatGC9AOKTmEE+h8o2mSggadEEKmvI8AGJr8njAXiPK32F9V6Lv9zN87bTROrWvYy
l2ldxqWHfl7d/Nyp3+WOIkMhzoxY0pL6bND6GN8cbW3J9DQoh84k4PwPF/m/Xix2Ow5Zk/YFX4fx
GSQ236G4CzrExE3QrceFc3YpgQMUroqdjlU+2XMxprigfPmnCikY7Qm8AxvF6QNpRzF/cl+6cIJM
ARIMWzPNhF/qCwSxoumLEafoEfQK46sSBgrVOkr4nNjyiJIhyFcGA2/K9roDebIaXMYD6vcFPMDY
Xz6HIe5eiaGQFRdq68wNJeVLeoQAB1WbT0te4OILMydeNhYo0KtgmdA6jHlNnyfjJTIZTyCdKWDC
oECSzWjh6azdttbewHWuL6OTUxqKpPcJsFCOs1KmGsCH3U4+9NHcdGM/8PnT/qYA3/Xl70VtpShj
y8YqNzsN7lcszq95Q+sOkjmJy/atozj57JCEdWfzG0cwF9OSPVKuuVIBzMsDJ0MuAvl2dUMYi/3c
pWpSBECJOjnMHFgT63AVGcr0DZpuX/pqQ+whT5BcOMKWEDjIc6UuYwMgnyNoGkxB5NtQu3A5Q/n/
0LVMAIYlAEZiymskxVgRJ8kP97AK9iK3R0Klv7LdNHb1IHSW3WQ5EZiiLi/1d4rat3eK2EulFqmp
zAw9aFMDai/tC4Z874rV3Jtzt7eaJmjs/LmFwGiXQmYpru6SHMSKa7Sp1DaQQWgRx8yVRv3n3A3+
KtcvDGRTsW1tL/+ZBApZAgqZ/VK0WgOUq+er2nwqDaIEQp4aAYB6XHnymuAbIEXHC5Cgl30A3uU/
9YCLqMQfqIl+yo0F9KliqE3rDe7AoZ428ioH3RT7LNG8yxt3HuTwODIUwzQUkXqhM6EoZQxom4zK
H01YulEdQSJs3/Q/Ltv5w1viaEj4QrORhb294sgoQa77ip9vbL+CH29kDy28N1zFipJpPL+FR5PC
N7MUJWKrgiI4D++jrdYHiUb43R+w+2hD+EzJ2Ez6UFuFVy1ucmODFhMN+IM/bbjyZPWVih2oJQlX
RW2AW7tEc6MXRwFLbqchKBnRCMH4b/wObv8uSWxRT8KoHxeYQdqmeCivc2hLgFF+o25iF2UY1IbN
1WmQxkH5jzdvXvaT8wf5aFxITVu1DfvgFPIGJCI05XtYEIBG7OBv1AumzLhkLPL4+qaVrmroJOTF
TBj5A1wclyFcEHMxpyuqL5X3i1UCZfzPYH50wlvVlR1ptxLwRC2K7+pJyrAbwe3etfhkDXS5cpN5
VmM8YoiB8Hbq4/A/49TMkCwYXcXrsit/pO1jrxGBP7UMASNUyUY744rDZEQv9fhx1J768emyf52v
xurHLyOAwlqM9arxUWJ+mTLo0Ie7fv+LJJys/J6Pe462BHCQ1MJYVB7pZ45qYxKxC9Caed1VzuI1
G7qORG2fAA6T1Uq2UmD77PlmUjZs2aajR2wf4QIi0Wca5/VoR8h8tV5yY37jvdyswCiB5YROhZQQ
LdBGrEoTEEEFsyhLeowumN1uZV/mwmuU3CGWRRkRShaWtXRzJOFLQZvtUHxBGzK7whgQjiyL3QFq
GpiX7q4oIiLKqoASqiTphWLNursmpaNNOSSSIT83ZgQaEXe8SPRZF3HTZSX8QpKmL4qWvTRSh0Ym
iz0kzegTO8n/5gu3hzg7Mw9hXmsy8LX/xokJebRvf1mDbBdvuezJ/HfIpwmQMULJWusWhBVqqnyR
q3BTFNngQCeT2MPziG6gxxZqmMhMicQiyOJVuDhQLuEJqQJuL7n9vvPUPa9mDg7VBX32nJ2Y4/9+
ArVRCbGOAUwO3jJ7WvxZsqkS91nfOzHA//3EgC13g81CxPWQ2lG72IG+Z0W27Z11hhMjwtdJoUcc
M34vgdKj+mIgjwNiYA8UswqXpwIRMQW51LYJ6G6qaa2PFgxGdepI2c+KoqmiDAiQXqnhaFYMQNG2
2s+itQ71qFJHiP+Rvx2hk10TcLwNh1UHcQ7vfklRy56uwF6P6ZJ4Y7u56XXoCvi5+jLah5B9J4Dw
LFT8axotym+9ou8TG0U7ZN/LPHXV7CVPSreYwSASfn8PTpxYEmA9USVt6nrghLQ1oH6zbkct+EXQ
u2z1T8UzNaxFHGBDZBQBDbfWY1+xq8HwpYBMQ+IWhwEsPajme+ENlVO87CiGyCkSNe24DgYcJQLF
17KdKEe8fH4Nmds/Ob+dHlZ4CODhNvSrU1Q3SVVsWPjwl19JQAmjrTWl4q82tfF40g1FrqvUdEa3
2jE/daA7SNRLqGUJiNEWijGqLbYttVeogEHr2MoDtpoEnJ//OpqlWAqDbJVY2YqGfsmmHOjXhk6f
vujxt8sbd/b3TQzloKkWPy9O5ozKGOa2BGdb62sz9Cay6YEyIOBQNGp9ntSoK2Uf8yfJyT3pxoY/
W7fM5aQ1w1XtXV7RWWQ4WZEAShlyyEZiY94tqz+a+m2SHNT6LrU/XrZy/pT+awb799atyyaOFMjo
oYPxUEPFJ7nvt8un3DEcXuLUTJr/7+wVdWJQwKGcTWOeGzAYH6qffGwUoml+HzmcJ+9/4iDgoeRv
6M6L4CAowySISMxXN7ZR1RPiWVCTc0HeV6Lom+kFC/QwREo82f6woUdz3JFOcaIOh7RYkZ9fil+6
4ZDYDA/y4EygPZie6oC0ePYInyxQwAzkmfAKMTDsmSPbO4fIZ0c+Xj3fVh0pbR4tsR766BTeUlYF
4LDVBFnKFds6se2qbFc1WCn61/Nn7riVQnCxNAWL25FHM7N+m3czkjDN4bL/nz9lRxPCsZaVoU7Q
8IGorOxcLcmcfEjc2NyECtUHzX/pkhsK51m3FCOJBtz0c6vifmfs2p6sq2GZ3EQPH6Hb7uVRQqAu
8Y1+ezwWeZvqKlanLbuq9PL0saEScsSyxNeixOIka2Jci+aE9gFrK3efwJcjMajKarsO5/ry96JW
xA/7yekq+mHQltmGr6MQMNdOUW8lMlQiEEPjEHZiJDXyYap1bNu84QLKVWB8lx/5wNiyZarzrvrJ
8fiKr0V+5ZetheEMtbhNUc2Lh9CzKmKqjzhK4isxyZu6mCOgbmsq96CI+jSZ1BV/Noo+WYcACMMw
tT2zkOipWtNR8sa39GIL8aybeg4fm6x61/3478nVBHBQMKOb1mhB9SJ0EBTFVwkSbU2x6QbiwXu+
9+hkXQJETHPVxcuMrbM+6IPTI5nkIx2MAnmJ4viTdovEM4qh7wufT8wKeAF24bXs+T1pXbONuakC
G4lGBIKTx/1QBrvCe+YMjgbFht7UYkZa5/xoVUv7oZS70pVkM7pPZT33L59iwlVEnoV6mBnKy2Dh
sGUw15lZ6/dD7CsqVjXKfTAnZDaBONK/iUWoaIpvOe/HgCEQnw8/rds1cnBFcln0bEN1fFMrFCBk
aNRuxKASXlsMSoz6poj0zaA9hNGnuJMJTOSecOFmEdUiQFU1jeMAuJLT56U5LNmMQP66jr9b/Zc8
uq6ptREYLIpHYNxlipgEe3lzHQ6Vo1Y3MfjlLrsIZURAEysZFDPreA6t/GSruyn9YKaEF1InW2yT
lAvkSqQEEJK0G15xsfbJFRTRt+G2Atdr/Kpe886s8ck5E/FkZbPdT7CqWCBAWqWrJtEcGSSOlzeQ
iGxEpYiqVmY9bdDZbkXht9ZQ7rRW+hm2LAd3KEVvTAW9Yp8kyhQKhGjhEr3HNlyU0fLUG+2V0Tvb
dNt31WqPWyi+JtMYzNSrvSBFXYFyeJAfZBU5YzOnYjbCCcXeyCprQk1JMD3eh1/6artatRPqxM1M
7p0AFWwZ1HRZcgy/3huxq2AEtblOArS1IuJw06u/dkBDeKEkfdSrvYwXiqYa21JrHckOf8z6TNU1
Ccw1+O6ehlG9BE7ZEXbAg1U5vHLRbqcXziGFU+1RlVoCccU+ydJSB1A74VhpoLFgncPq685eQMWQ
HqZ3tfKf+J8Qe+StVEpph6C3Vn6WdebYJgFNBKQbAkaMddJLVQ2fyHfoPwGfphosB0g6by9jxOt4
84WrQ+T+yJldNFLC0yZgR6vDD0W8l9pDpd1L4cFW7tfsx0RFosTSxJ5Jqc9NyZaRCVKWZXHKYnKk
Ek1JQ+YMMjvYRuqzYXzMeqooQ0TAYh+lPsVZb6aL7iZ5uVn1aVOYJrWdhMeLfZR201lTIr9+tv4g
OcuH2Btfab+KT20wUNaoFQnA0dsqchsZz6l5yj7aFn4Kas8gRvcmgJezW9glrXpPQKLYTDnxXJHO
o+GyubaivVXeFtJfAofYQlnmTJXKeOUDvEPucJod0y9A8B5vX5UN/+6iNIVIY2oHc9SqiZcwrtRw
dvUscirUB22dapoirmRx7B9Xia3KGWAjXHaqHixS54TVtv3PWsK8g+yITmIfpWawXA15PDgYzUve
j4+Y0PcGjOlcBg/KE4QHilmU4YQBPSTR7GfQN7LqG3iy/sqE2DoZGTa0kzTcIJGKxlPMxG9A5rFp
NIokkooExYZJViAraTVIZjW+/dgfOrd+zFGi86Qvxu3808A0E0vJqVDi/IqNk6u5rHo8owlaD7+u
8nU/vmtQ7+gIYtdkWY5F1C6IoTu/3nGhC8yQXHUbPp7VBqCrerr8tahIRuybZFLeNlkeZt60uDyz
mwL9qtJtY4jKhSjp54E0EoeX2kMhxpDQ/biYEjAwsht/bJpbhfUUznIcvXBJir2OZRFP9WhiG9MB
TE8898+1mPXP8ZfZz32asJ44WJYQXdh9Ic8p5re8vPg0jvs0/1HJRNqTMmG9Dc3sdBgWLc8rL9IK
Vx3u1L725uWF8AdeO7i0cQJCxKVuIikEIFIblDRjVn8z6g4jP8O2mpHuV2QPCtcbo1eC1I7+Lpsh
DvY2qQ0MbHg4WMZOoTwOzfUoPRALJO57cbq3Z3K/qBaMLPeL7vA2VXDWSI6cu/yE5QGVFCK83eZ/
z0lELVVtmGUgofOmPHT09qmvmX95SYRjiF0XUh5bRcynTRJQjyToT42r74X6n5Xo+Q1l8RQdprs1
S5yAnOVYL0cLFYtl2Sb1waAu2vNNZycGhI1iNkuNBHp4QL7R4xyE8za/QtMZ6iBxcHnHzn6TE1NC
FCaDil4rByDQKu1rqAaPBPxQv8///eSb16UNKeQM6DN2L0z+lGbEF6d+n3vEye8nzdwURoQiS2xM
T4ZcfU4Sqo3xrFOdbJEQYelTOVVli2s8TIpdnBY3zaR6imITX+L8/XNiRwBOeVTstpBxi/NkDm81
hELhFRilMJlebCSSyfp8L/KJPQFFY7RdLdA9wGs2djq/5RwmuPHq3PvVo76+q1nkxJ6Ap9XUmIYe
w9WGqvXUWHdyPUcKJEgsikudcAqRFqs2YowdFGhDaKL7yNzGVAKYOqCv/37idXZjW7GeYuuUwAqK
7bpFo320m30VsqwZBWrUagQ0kEZbDvUM/leo3Y3STk+2TeUSuWv9dtUdP82ra56sJ+yXWmkifhO0
hhf2mBG2Y0dqQq/rtnKxuww5xHl6bf0/MZZpoZ6zDn5eoaw8y6qzloFq2M5lK+eD4pM1CchgWSHT
2gE91cmEXtC9svj6C2+4h76X4RnlbaR4rYOHoBsSQR11kF9lQU8W2PZ5PsUcU9XHEX3w/FyF38Mt
5wbK9+k1VYGjPp6AG2Hey1LEabCYdgCRtrPiAm/ZNmSH9n3UiiebKmBGItWjxRa8nyNNdjA45a7K
J3I+n3IQAShYodUZUB1GZi/HUJvmVpR6OXGmFKFvRB1Zb8Sc8NCSFrdSKm9dKFq3s8/l41a9Tkqd
eMEIIuNwSebSq9VDozNnMDEuU95DisO/7OnEdikCPkBPJB/kCmvB0Iwzr89j3bqT/nf3uCLECaCY
RvZpgZMtrYryqLFlGaXrSq2Df7OTDWNJMtrNDFBth6CXP+S4IEJiFdTRFOeX2Jyp5sAJc0aoC5kb
trU8lPqd/Ib3lyYkBTJxNBUhdMjkIUt6kGV4yQom/epuTRtXjju3Vfaq8nzZDSiXFmDAaPKsS3rU
7OTyRkvu5M67/PvU5xGOfqVH1lDxulllrY9d9z0p5x/5SM3bUFGJKLDRsFzOywzePKJx2nCzfegp
O/uav0isG6r/l1iTOLvEBrmztBpr0uPS6TIfRWRHbogPQy1JVNbIhmZNqghfZtivG15IkNxyqwey
978UEgg3EAeWtFJJkzQFeI7Fpyz7tsqEhAy1ZQIQGGMeWWA7xcVpfrDNH7FsQytBJXyNwE6VL/IE
Cupc0YqoRw6hBGOSGmvOYBz6zvKm/y69/PYtp/Llnljq2xGckXz+ANjZe+2ON53zMFit0dDXu+8s
X1mgK9dkHez8Ys3C1CpZzRQU5SxtdCYdY9WtYy9EVe78/v1rRKxSWCoUDbKUh4ydcZ0UgyNnhtNA
nUSxYiLaOQ9xR1NiQ2RsqlNmguV9kp6n8EVrGUZSbib9Kk5fLgMQZUm45/Q0ZLrewrPRpuvEqDoz
a4/A2CnbzJG6b5eNna8tHb+TyPGgpfBz25oMd9mXdypGp9VA28zXpUt1InLc/D32Pm6g4OtFrNhx
/HrtzZmbtK2LPLRs34WQS0WvwrX1vuzF0Z7g8fbSVVaoAo1W9nMabjk79uWtO49ARwPCpddWANMh
xaXXTqnfNlpgSmVw2cR5EDqa4K5ycmrrEg0q0QoTWfVR0b2hfVE1YhWvIeCl7yLcd7MJPeepjnW3
AfGrqfuYo3AqqGW1frIr8CofvPYme8kg3BEf6Cl+ahOFGHiAzGIZK0DACf1hvb1Zm4o4uMQeitUJ
fQghRtehcW/Q1kMPEWLdWr7m5fu4OI4HSSxOGPpiTpOCbJl6m7BXqtTKzaAVsm1BLVpt0s+UGiax
dWJhQmuSpYpByOllUJutix8RRbtNAJFYmIgkkGLEDCEKRNsO1Tz5S4Y6qYFJ3ai+Y1XnX3b2P8QP
/3q7WJhATUIpCpApgz5s9GQfDT+QHfY0p9nlfkj3uFP7JwBEktdKnoMAHrLQD6NSQHR+Is4WcT2J
JYnVTNRpynF8p+5rVkSeicjOvJpzcq6aXwkXzrBYi2CY0zQWnqntQQOPAwzBEz6LEkHzOvIoIKf2
TQCMirVq1C+42dsprm7VRs+3apVTEoiUFQEYLMMIl0UBCVnfQa5KDyFZRdQeXvMTF3ZNLD6gFlXP
dgkHaPz5m3WfbJfrdGPsol35c14c1VUc6S539afLbk44hViNUI1+jJQOp8pEhyialssCmYzSMU2K
koo4vmIZols1Q10teF+tQuFH6h2mxa6WBoo9QijuXc02R/gTSxJJYymazbO6a146UadeNelEdBwQ
SG5zlzm5DY18XOVo5fjQbtHb4KzZrsvuL3+dP7yc/wUhW0AFo4vVKbdwIcU7PmmzXoEtc8CgDWdY
W8DrMFC98pQ/CGHEssRZ3hZobFCrp66561XTGZLC0aV3pSOPCxNiCTuftFXmlCZreN0Yd4P+zYg+
Xd486gMJyDAhAxDZPZBBnW+WyW/YR6sJLpsgYMEWYCFUIkVvekT8PYbtF3v2szbfXDZBRESof731
s3Jk1RCrCPWbxekHd3LNHWdoAre77HcuJ0aInpSN+Tnp97OPTqV3aZpp/54l9H28/QPmPMR8FA+K
Ygt/QRvUiYJZRsIf/pDc/3+HAAmpYKWPQNbEuynkfbLNvfF5fTCvR9/agKJz+qsgTBHHPiFSg/hf
hfMl9jMUIFI5WCqij+Ky80H27e1yYqsyuzLDCzfpEuiwolAWuqQcznm+npNPI8CDljM5rWvUdo0P
/QsO0pcpCHfx1751BtWNt3UQusvDZX8k4iJF1I9vRqOyjBk+b+V4uYM6wAUxGZicQcdYOcqWpELj
7vXne1GRBaRgZqa0VQ57E/i0Vi92ObepGXD8o8qy1EcTEGOdtd5qa/hg1h8y6UfS7CqqAeoyYiii
ao3WtlWfFLjlw2V15hQMyzYjQIl4RCtiIW5KM0OOJ9xMM6jJZRBYgIFPqhzdLkEGCYkzJdn3S7Sv
5fB5LqiH7uULBOOTbx2fyasZFQPQwo4tp1f8sEfJgpVO0zxedkRiJ1/99OT+zaV+TTUJL6lMSh7T
Jb7OinfRqB6Pl1igi6HlXnYrSJez7Jnlt+kMATUpd2p0rl1eC+F4YnGOFZJUl1C2QiYCiZX7UToo
2l+aEKFCG0DybfN6RX2d4PGE/238v1uFEDtUkbFKGej9vVk5GJrXlLcJRc5K+raABmm7NM0S4quX
CSh6lLj319nc2KvmR4l0JcuV6awruykjo3ekhep9pr6TABBGVtld2GGFeio78hqEyFwnw18Flsor
9deJYytGJfVQxkGaJbc2SoTaRabv0qkknoN/uHEtC8qUKgbsVWErl6mQNImTiyhBuyv24zY7WHhn
pD5eG9Ttfv5JeLQlbFzVsyReTHjfAtZ3nozXMekx+txaQnb1n0eGozEhKhvWaVjrAV+p0Z7s9utA
TvcRqxFHZLUlVpRwRJCsBdFWfY431qGxneIw+9XG3k0zca7+8Ar4d0HivKyixXhndMhQgrZx3si4
BbmMbTO5w4sZ4N121b3LBY8G+QacuGARLeZiVbgIk6G7iTN7vxb5ja5Sypvnj9PRjPrWTLf2qTXy
ZnR1vgqHT3J737EPlzHp/HV0NCHEYVPOKqXPMGBq6P2GWR9qOwqS8lP+LkoMmPnnMImzsmsd93qe
JFC6k8cPmRkZW7lkmt8M80p4A7VpAsousTZIiwJ4GOfZKTonZbpbk/yC56Iu3WAyV09WTMXgf8WJ
B6Awr2nRPHCOctmNhs9l+UO2dortVfrG7L3cvpHLzpPVlUIljjpiuHdqWFhenqN9YgUpiwtWHZ53
07+hTdxBP2Z7BcTIQTHRu/o+gqIgFWme29hTywIe2utSjJnEcwZt+9Ee5wTCttD4GYvgv7vkqR0B
CxW1sVUjxQfsKtBYgDNgXDdh0XmmvhB3/jkgPLUkAGEaFZOtRyOmxHL5UOTGLjSp/NFZbDqxIRa9
+lCVc9kG2HZ+/KRvMvSLG15+BXVALkvoFV8vbx7xkcSJnL7LpiQc8JFY191mSwoO+HVnWBOVjePQ
c8ENxamctKmseezQzNZ7fYJxEoZxEnY/bWwUkOVt6HZE7ZBalwCFY1ewyOStMWvauVIXQdXS3ufR
j7/bPQENh8Ve+4pHT7E+3GeJ4ZmLvdWzhTrEhOOJwzhmZ5kVun3wmK/dqXW0PWdsKQL1JlRcTP1K
AW90tr9fXtw5qD/1RAE55jCW5trA4op1lpxIgY6VlBysfIwcWX7PlMmpMQEsRt0y6rwGP4YtfYZM
tbMqmEB/xy18akMAirAIxwREeZiZTj9jtE2vMkemYhnqSwkQ0YVNra19qLvQonXS7iaiJs4IA2LB
S8vXyLIypK/YoG+1ethqxcvl704cHbHUVeoLQ/4VR7WWmTuZo8Mqa6+rBOcVtQ4hJBrMNu/iDmmI
HMzLRjXvi5CKyKmFCBig1RIUwnv4VFX8mI3rGJmjefj0d5vFl3lyr8uRGuljCpyRl9u6BvnKo54S
bktdCSIbOTjmy05F+sszHye/eugC7dN0F+3+GSGanHdNkp8cFLGyZcrdkiKnwpUhuOJO4oP+2B82
nMioRQqMnDU896EMw9R12TAhEi52KehVa0yFiVFyLo37kfNnVtf6g3ynX+v76g45P88muT3O2TQh
LsU0WVPxf/i/n3y4SLEnzWo7DfKDP/LwqZw+jCXFn3D2y5mmDDY0aFKbJhMQp+zspgThBWpQuqNq
PvK9XN043M33WXW7eApGId7DJY2oGRrOsmbrmlipYXOUNIltoO9+ONjWTaUT0dbZfKVlaTJ43hQV
gzVC/rztOuRt7C5H/hBSsliOFDmohDt2kPv5j/eUI0+tCemvOot1c7ZM1ZWK0smW50QhAqCz38iy
TAiv2Lap/EYGH84sluvYwNN5h2eN5Niam82O5HPmhNh20UoONjvvMmq8fngxHDo1KtytEErumrbE
ssIPVhC7o+zFzFluuAbG+MrClqkeGmg6124ciazxnq2NnpoXbtuoVPO1sXTV1W+5kjJmc6D+wolK
7wq39csv/RfMhiUb6mOerb2c2hXOQ2ibc13NCgTDNpOPHoDNuhl3zT0Y1j3QfDrLi/mz2g27FDpi
yoNB3Dh/8NzjlxbuZnOyixTcGyk42tALA/ZN22WBGbzW0cm1Un71W1dmkw4q5NRVVJgmP028zsn2
RdDDq2QFxU2H7tM9Z5IT9apoyZPxX7HrtFtbTbISprnjt+LGcPXnygVbRuLWH5VD/QPdWMR76Fy9
5NSguEb0P1jDWvT87Gj77IqrUPaopppoMuMEo3Sb2bl5CAU8bLaJ4TUddTLhG1ZDOppmlIJR/n5x
s9XpIEMS1tCDG317Xz2uvAGa/Ja/R8ImQ9pfRk4PlSdTFdx2KRvDzHNZcmMFdRkZAxex7LPmo5Le
X8YF/te/hQVuSIXOKgSRVCZeSqpcVa0SMgnno939opzgsT31MqfMCOijl2Wmqs0que30kihwkqnw
C0m9rw08yiA+npiQSrZ1Io75PeJ7uzgBdCTVTlrGWrxhMdbdV9cxe0enzFsTwodSkM5uEwUmpr0V
qF4T1FfThrnIboA2mARxakGCLypg3ANLexTxhO+BeeWmCJLr6VPrYy7UrT9YDxIxMXzmgL9Zn1iJ
SkpkwwDcYOEGxQ+4JjZK6drdP4Rk0g6Tj2TjG4/DL7jkb/UnaahY1tUR8hG8kz2FFEb+zPsGuQIM
o6bruA/8bg0q7rphWCBQEEJ2PcY0jqw2kVcZoxOakmdoPxo7DJYFNA0alZY9k7Ln+3k0J0Tvulak
IUR0Io+x18nh+NbaLbeT1z3Rh+4MWL41JkScejXLs7TCWONXHxOU/g+FH/mFK39fY1fecLKQ0L+M
J+c99Lg+4aDP8ghetwkeGi+PC5scy6a6CCkLwqE2LWXIGF8UCF0iaxfVRB7nDy5/XIJwpJvJKCcz
nSEwc58fOCjGmyl1ekcPlI22TTZUzfpMlPD2Mwmnuq7YOldJIeHx031ElwgK8uxG+vyLzQXtzJe/
EGVOfM+3S9avVYT1pYdXRrwrNPftCzT3pX7kUaxxpDUhnK6Gue9XhptM6l/ZIeat3jndC2caVpCF
oyRaSHvCKx+XHFgGlW7B6hT0oTRBDwby5OkX+xQVXlK+Ira0Dks/sVhfpNeQ61VTzpMwKam9vk2S
DQXHvz8h33iK2NE6DVJbtyo+XYxhKKgHObV1k1LyMOQWCrAxJmOpZTJOWHrgAs9sW18NGxBQ4k6T
yDvt7JLQwGMwQ2NQkRD8w0D1CCJvuGCm6ntafJdMT5+oE332RjmxIfhEP+tZqNpl5Mn3SAbv1G0W
yI+dt/p8kIiCeA4Pv10oJ8aECyXXq6hjMS6U2NrJ9Yeq2xulrxq1U8lfw/nrew7ziTXhPtHmwsyG
JJTcNfLqnQ3CUG0n304v/6NG3u/cHnDAE3OCa1hrEzVKN8A1wFDWBVmgOdMrrwxVpz97LZ8YEu6R
qauyWR1hiL3O+Xwvm9YZ58/L+CNRM+fyJp4Ntk9sCTdKLCdqqEw82EZbsDZpnmxsqja9ljOipew8
XJxYEq6WtdLBgRr2v0Kb4QZjlLpbPs/3xe51pLpxUirwPh8DnJgULhdzKPtRT7CRPRKGDu+Ch8ZJ
/DXczK7lyF4fGBCOp15p5w+catqmwUBxLfZI5So65xLQQCOE46NhCa908+zGqxjlvUURNp79gKps
GNDXU5GDErzS7s3c7lQ8YpR0q7CrRSqcUHYikENedpQzb0G4v6rhmYSHmaq+ft+TFB5UwROlrrCZ
mVOBTlbxy9txeyd97KCYmzryFV4az5dNnoXHE4vC+UYLrGUs/MDpIXTNxk8K3oKyQQDk2ZDqxIiw
f4UWavOkwIgRPnb1tT7tLi+C+n3hMGcsb+IOhE1uEm2i7rbWiE06f2OdLEA4wdNQ2MOYZZKb48bi
eZb66h/3xtucopwkvUA4xXqlNGGRwtrkzq80M/Gmjh3b77zRl/aLV/r2jmzrphxBOMdIelR2IU2S
mym6axqVOw4axMEp+ofzR+lfD3/Np514uD43bSzLeKhrFvTNStdKg3KqQQ79cNklqE8mjvlnxlLP
Gr+4jOvyEG35XVK2TsfZ/kBSZm8JczyM+O1WPnqIOOwfT71RWy3MQY4XvVJ+vGGRw6Oa/gZDaIS/
k4sTYoBE0SYQMfyD8zyi11KHPWQQc5G3Ve9QBFGEbygCSCglU9ZkAv7N0BiwtGcdA1zz9HR5CynP
EEAim9YoUQc8y/U1C8Av5ysj8sToXNYSqmuTwAtx/F9K1dnAvC8eROxpyj5m6ZfLSyG/j4AXZSev
g6rAy+XFfX3heZZXbztPeVl9ugGaH81LvifgRThJSRyN+DzlAWrCV/2VHjA/31NeR+2agBBas+jq
wrNdPb4L5v5L4sgSXiamXte4XSTQZiKKrj/ayaZhP7P/Xgh+c7+KE/86Klc2JFEjL1pLx7L8BlPR
pvST+Pr89F34HuKo/yqVSzt3PFwIeIKpuo898yEKZlcKutvy2vx+2R5xcEQlGnOKSzVNu8izEf5M
n1Ptw5JVGMT+cdkM5dTi8L82RlZSF4C41pPdX5Ml0OLweEtjGVREapVyBgENWkzlrDHPGyvrtqy2
5nJrUs0T1L7xfz+5imxpsqeugb/Vy11meVb0sbaepJaq2Z+PkI9Xg9hFO2lS0k6lxNMvYYC2pKvI
78EfxuchWqd6lMiYjvxSAiAUUlVJY21zi69JVW+a3G6zQJJAhvxlT42NnscfU9eYzhhDlvPtRkoF
JOCMGS/SdKdvOiREFsgm0wqif9jIox3+Kjj5YHM0lk028FgVXQMq8gZ6ue2Rt+VRf+uCmPtZLoiI
/DzmHU0KF+0q2Wuh9LhoW2QqlC9mTIX85/38aID/ASdrmmJdL6wen0pVvi9h5i7NU2N9unxyKRvC
WUraxkCXKUK7yX6s7J8WoCi5u2zi/MsTXQf/7wPCYRqNRO46C1cqu21yJ9qWmxBdfmvuDR5vsdDv
2O6yRWpRwhWbREX2f6RdV5PbSq/8RaxiDq+MklbavOvwwnI4Zs6Zv/72rL9jyWNaONcuP7pK2OFg
GhgM0G2WIeo6rfw1qo/dcp+E/nUTpMNx50iT0IZZTEA89uC5gvnP6BzjtnFnrBDFqumdtZ+JvSI/
JDtsFw5hSXGuxRpSBwMF/Lfy8AiwEEClcRICdSe4f/kh+aliPWPq6iY8cBy8FgNaeCfPh5E4R+xL
/RoSf7gHP0SsFRBdFRecoyl/MrT7Jby3oqNqPUrR5ORUIrHRDMDC/NkaBxSpkpq9LgFxwRxzjN7J
B8PvYzt1BSf0Jx+kAMOzDNFDqqZEuCTfqBL3eqVGEnBQkYWT3sQ23rWOadQQ35LAJH6sOMxxHc16
wKDUgj0PEtEvhNtvFuEuPh+HF7Ke6YIxwYAaZI8gn90lx2Y/n+gxjI1ZnZ83ikONKoTATMJSFzXI
QeYy7sZDs8ec7I7KXamjzCs5dotijJKBNWXQSguLY1X7or5TyqdlrOy0CEbjZJSvcftxXfcgVLct
mYqSv7nWn72SQ5NuNMZK7ZHS5O81O4QKZ+yjk7f8jGv2yTrNXunhvVMkMIxyFg5ORknMJ0EGLueK
u0w3ibK77izXff4XoUdJyyZlWAGRXXrQxkOipXZSUK3W1x3S4OeLw7YNc3luF0cNZEfFdVffF293
XeqpjFoNBxyQ40Tn+Aos7Ju9PNvS+iEfqcVsVwr+dQOMaf0M8HoWJ+0Y4hpVHmUHs6oumFaDxdf9
7I4szlK2uOxCNTttiTE66EzDS98+h2NQSA+5tYus1ywX7S79HIEJPKO6BNmx/T3aG3zTx5wYSxeW
8HRN+FjVxzz/pguu+P/n/70ED/Qk/vwhZSGT547dR+QyAZEWHkQA8lDcJk6QxDKJa6vhMg1jNmKk
t4AOCIpAVrFDx2PjjJ8jEPlnR9zpjI9CYP4HQZ3fpPFnT+EAo69VLUo1GGa9EfM+81QBz8S9J/u5
N0gO1f3BoODaOjmoyLplHfUeYNwXilsjE5hCX9COhnHTrCdR24Xh+7/CDr73QzbEXqhzFVUSzddw
tBe/Kvd/Z4K7mlT9kpaThbxjNvexshuQ+s7BdRNExgaf/NkPIX5lJKOI9FqMnWQn7aITa4lbvR7D
i/+FSZAIJAb/SqCKsVXVbFED5t0ZII6xzVr/1DsmiCAfM7w6UkUGcpUclGRQMLVqdskDWixYZ44E
Pw2d5Fi+Lm6O9sa0d69/2Ouhy3j7DBeZMJ5iWq1h9/O1C0LBb8gm7e06zY/z9ZZGXhio9czooU/N
YqMj4jMWBwwZHsdD+coUGBIajpknXDlhb0hzYTCXwibua5yw5dCC1b8KQpRPHNbNVTvhY0I9k1Ef
kMOPWWtBlcfeHYf8W5ZDGG4hMlEiXPJzyGhpnMaMFfMl6ZjqXgHeHpKonsjc0K748/Eqh2HIqwwf
Tbqb/fxe9Vjzvg5iDls6DHtxp91j6P6651EnjH88ECrNnGMRrjc5ZmA8ZbcxusLH3hafxPcSiHUK
BBr6VZNIc/g3hCyGBryaIaAV4MLG4yKmlJxW/aTMHvYw6yR7zdEl1FN3M2IXeQphs4MWsmngZHfW
fY1qlPHSUGRL2zcyVbQMAzwxaDvlNnGOWnUQWXF/ciSftdjrgr3esOY702WPm/3teKpWlxSx3sxE
Luzy+A9W4RJaIXgZ/NZ8W9/LhguZVTRcJc4UHvLmf1yiuUNxJlN2uZhQgMiqrnpUJ6zlVoy/WpFl
D/nz0FCsY9s5wsUCuWxSnjN1LUUYylr0+6le5WCtqTv5rMu2+Uy9nJD2uDAgZ0UntLqFkRl01cNe
5MFd36sDupX/i+Dpdti5WB9z3gvI1Ac8SrYiMnIVtXQmmowj0E127c2wt+xUPOVRLambKH1hkssr
2zyWjDYCqrX+4DFV3uggPfbouCq96Ya6cWxi9IUxLrkcimZt9QrGTP1pCT9ZyjsCyjavABcGuCAA
WvOO1e0XR6m6qPRSU+53ahf1z/Nate/mdapLNKNU5vIwdouu2GEumA8VmiDQBKz08ifiz6HWyyWZ
vRinbTFgvfX75ZvqyC/JwbjVMSniQ5XwYN5AcoBIASmX1TnsUTt5QCFmRoGrcdvOMwP2YKq70XLL
KuI0RShbwi9R/vzFdQ5zEiWtWyPDF0/3eI7bJQEatlECJS93m7h9YYfDGLNeDC1USwwNQGtzpx4U
d911qduleOWeXKhX3yV3oSdQ1yHieOgc4kT9FMe1gTe09W7w+j17WJ8fWbNb7gmuRmwegaO/iIrm
Yirj/CPDAFfQrHgoGXaQUpiVp+t+SX1LDmYEjPKpGWtDL9tdB21xvbSV4Q841HE7uNgxHlmkWbDK
BakMa+YHdh4M73szP8vYqT5mCjp1DlrafmwGTULMnf0FM49oErg3j6pt2tMeoeFGef67T8gBjZWZ
iZwocMeySt1oGIO+qxzFom6p1E5xAKKtilSPCWpBdbfXC4zL9DuZTgAJJ+dHAlWjXpOshpNLTygu
MNW52NfRKwjxZgiX+NTYEYGKPGeBsSj1sChhCKK5+3J4maPd9b2hMJAnK2jntdSNCkWn1v2uXNW8
6PsRPfqlV/5DbRGV7fEzD5bU5ToOQuiU7/Nj9xqDniPy6l24rz0FAsSubNdORH7E7az9fLx4EdEm
7YfCqJArhB/T535v7JhZppTamrhkqX7hW+4fdUxf2OSAI2qkuVYtAIcGLqvykyQ9aAURMynn4FCj
DIVOyRfQ8artfWG+KO3H687BcOBKvOL1QzPVirRerPAOXn4wLdlDg7E9S099tldVqkGVOlccSEiK
Yc7DgHxcDhQ/dsq71AW5+hEaan75QgUPAioMDirksS6UWoA/5PLRHL1Su8kn4mARe/PLrIOVS2YV
Y/uj+nYub6P/P2HaTxGDf1o3m7hp1XlB63DykojOYJ1qnQjo29uvYshS1TCX/EtRQhfxAKgiTDTx
SS0P4eKNqCfVbWZ38+t1T2Oe+qunnU1xu2+q8TQVlhk6odxYgaykQRrrfbDky7GDnOd1Y7+Jf2dr
3PbHgjBBsRZ5n4HhPLSsaD4GeoAHI4pmPtPsowSftv3th0G+UjFkTZosOjaryt6Vy2drvhPA+3F9
VdsOd7bBJZeVOEJTKusXR7L2aXfTti/Xf5/YIr4GEfa90Yg6igGytKuq49TsV8VXwq/XrVCr4HPI
qa7kmKXIufEZuaRtzc/XDRBOzXcs6lJpZUaOKZ0pau1m3jfTQ9GETi69LzGrfd3Wb4LreU+4GABl
eAmvzQC15fDGYxOEfu+xKMfYzCkH2J7wg0zJ/84r37yYjbWxNAvcWgRpv+LOu/Km2v/H2eRtuD7b
4lJIJaqruuxYwooGCMEGK9Cd6eaYhi696IlKG6jjw6FDLE+9NGnIubp0F6WONN/JCYF1lN9xkGD2
eS81OSKCEh4yYZcu7nVXkIk18D2MhSZ365ohz5qcGi0GXuwM/4w7xVVuoEZ4xE07SD8P7nDU/qnu
BtEOHfRaf2vt9EDdDomV8p2OcWE0/cDGnlrlGIWPg/h4faUUuvJNjlGVtMPQY6Xfu9qwMGUnBaLP
xvyMCcS1dvmFMEl4I9/oqLUx1gRGSrR1NK+sC9886rjORM4Y/AfqAQJC+HbHrJDRV6m9lSzbowLa
MhNlJ785ifcjskkJnBIK5ArKQBwIJ/1NHvvj1PHaR5LWr1HbAh2T1+KVcTnWd+sOdKJKEN5Ve8XR
b2JvoTrdKBRTWGS4qLQVZRmmiwCr/dsVAdXm3h7x3pg9o+71marKUAeFQ5Y1tqBxmo2oW5b34uwq
ynuxDQh/YVHkSrrBkxy0vWFYIXPR7xdgzBlKUDhBQ5rTO/ls/5FUOUvXzjvH4Qu0+MJlmPANmUXM
Qh+WBN4ivtW2wMGpBhPFxk+cc55o1EoWzM+n1eLoljN0B4EitfqNWxgm9IYVWYfs+89u0aIDcupy
5GzG7LOiBQhdnK5HM/P3+VqqG420x7khWKmlyegRTPsvqFkiZYv95UNSob4sefGBnFZmP/erj5yX
x/mhlU3tPMVYXin0UFh9HCQoqEkPZU0d6m3wOhviolsKMefGSLEuDIgwPigmZla9nx3GmUSrmZGf
kfPENuvKVKlgDh0LPeZfCs/cYzB6dHrBk06CS1Uwts/zj+XxXYRTVXdWBcVgx1hfY7V1OvGfIaWG
h7ad/WyES34juIVqFTCSLje5flhH4npKOAOvQJJYRiIPYbbgfjI/y5nsmfHRnObjXOYUNlFL4TLg
vjaLRIT8hGt+ZDljE4w3X9Sn1ant3sGEyIlMGwn/47sG1aEtO6HHLX9yyj0jyU+8wlFOjKUBlANU
k9M29J53ikMNVCzUsEpjPGvM3vj+X9xQdNf6+FcPRWeLHG4ood6ZSlEs6HnPPsmO5cdPg2C/PUwp
Xg99uPaP+hPUs0UOOnQzF/umhsV4fSqLb7V2T8Qvass4yKjxuKclIQzoH+Nn1lI9o8lD0VBAU7zY
ozLG36Qd5/VwkKFETRtKis6oela80ea+PuNNAXjvrRg67J0BlJynmmqLZIv4PQCDHPnn+NKZubF2
C8v6oVw8jY9K9GFUKlsQ7Rl0MPEftSz82DSTbyXsTWNa25EdAzHIE2i/PmPO8q/2zfxFqGRZLNAN
4pbxb7E1wcCH6lb7yhXuKQKM65hl8u2ElVlV6sxeLiz1EQoKLUauu9tBeSXWdB2vTF6tpFTFdOjl
HPoajFeGuYX6gfFQyF/w0OxAQdmtXcLkdQwBAeDPnmGu1lyZrGdADVRUjXGXSjMHz7+Gkz2bvio5
+envopjJtxQqWRSKKH+g3CYdy9oOI8NJI8oFf3OD//egmSIHHFnbm/2QY2F4Y233yk3stjuhRibQ
O7FH3ap/c1E7W+NQpDBGE5xAOGDi94IB2mcc7GP8qfmf3hoZalgYvnakOSCR0zHu1RQWhd2AOZ3M
66G08MLYnqcbkgKPcEy+iVBZW3OIKxxo0UBgUz3pMwidHMMxAmjcGKgrL+gQuu6Z7O+/sr63/b24
KckYpVnDfoaXDJYdtY4V3/ejEyWvEByxyygGgVVlXzdJrZKFiguT7SKBw5bV6CXZ6crjZH24/vsE
Cr850cXv56DFjEwjwSlWI2iy4AXK7mfP0A9z5GcK8aBBJKdgxfp5NUJlFGCMg4OwcXrV+36RZ21w
KZ6QqS44dpqu7RYHI7KVqmmspJEbttrN3Js3RjnaUYj2+6m3J7UmOBk3d0qTZIjCiLoG0Yyf12aZ
aTMMLPFewqd1eDH/iEvh4ve5bzcoYLGWQxaly8aupgMYKIn4tfnBLixwHwwiLZ0OaMTVQXxQ4kBA
J3AoH6PBF/s/GfK8sMTlbGCZbYbRglcvlWe6VrpvKPm1Tb++sMBBbdKEppUtsBBHL+YaOTOo2rUQ
Y5fJXhP+sahB+W2wvbDHga3Q63issd6yUEYlyzRT5P2M9wY0R7l5QPIab6aIF/Y4qJ3StImWGO1Y
Knqh3rI1NKWjM1L7r/1Ym9h+Nsg304RpM41zj3tL6xpvMXndyfdMYqQOqOc7Yu/4PpomTKUuzthJ
Uky7yN0E4zEo4IS2CIWlhioNU1uncxALfpKsbGq4SuOJmh09qm+v1pYTGxhx7h26T2g7D7j4lhxU
pKNqVXkHizPCyE7ZRf+MmAqeX/+LdMVmzLqwxcGG3Kd5bOaA3DdBGhBUKQFjwqBG4Mg1ceChyvmg
JQlyX5Zs1H64XwPtAB4xpIgUsG93Bl+siYOP3Gosycpga3LkwwjuQWlXvIw34Gv9Mt8m7vS5IfCK
+ogcmqiplMUCcxE1SHbZIQkY0YJ4Q6X0pCtyKFILYKrOJmwWG/zIbnK/r0FWPnrpbrlZDNu6Jz/l
5i3i4lNyOKIlwijWBSofa+OagYyQ3N6AQTVInALtL18Hv9vPL0hYKXZMIlryfTaWOku5uuKM19Kr
pu7V6sP1vIb6fa5i1I2F0i3qBPqy3lH7U6MRvRPbqcz5w/GNNQJ6RTUDAotAje8a0KGr3XY+Hpj9
9EQ1i1Kni2+sKQRIbSoVHEMOwqCAbrJh+KzZDxX6nWn4178dO6q/JE4XS+MgI5m0LkPHACqxwsFM
bpsoEBOi4EYdYYODi7xM5FVn8bnAVAlabRvHCFGjb70JrG/rKYO2J/lyRcRMg4ONsaxWWYoQwobD
DPrBLkDX340WLC4b1iGvX0TA5Ltr1rI3JTyjslx38GQv90HVE7+bwJDQBhN1fyVCpsEBB5jyY6iC
9+iA6sGrNNxPa+91DXTJ78oQnPZqcN1DCNTgG2ymeW0qxUgWJ0KEbiTZV8pbU7hZO2pEgTjGfJuN
NbaYwjexrhT3BeGholSUie/Gt9lk/ShnkQGY6NNjagTNtG/Cr2H+sTWPWvr5+kfbrrOdz5XJJRpa
ZIUF2nBwfTzqB9ZdDoUu19zXu+JoICiLqP5mhE3q+3GZxjg1QhkNcEIUzut0t/5RG9TFkjioMEL1
f482YnW7pIFq7a9/MyLw8o9Q2TKMlVDjSvK9pToLBp9lL+SUOAENvEyILIiiGjUswLP0hU03ZA4E
zFBFZm94xRNZc6U2hssoVi2SrCoFFkEwbbRZWb40bfWDDCmU0G4fVoxzkOKHVMwyOZSokqZOBn34
l5Am9VFUU8Etx9jDcP2vdtc3j1ojl1tkgjYsg87uRMZtHJ/CP2sqPHsf//aEQny89BmSF2unB/0e
6dIu3A2YKmI6KxSgE67IM1nUaZ8kzYComO5bNL+juSMQAprTiwi+/FNU1Hb5KqTIK0rrUwbCjOQo
5w/X94UywYGCshZTLzLqGbU7Cpi9mm6iiUghiADBPzpJvTHVhokAobVQRUqcQfV6zW0jKo2klsKl
Ee2ymEpSRUjz9JdVdSBubJcZEeyorNzi8obFmKOwYs1DrOOls6uHLMhBA8lYnHq8qBrP17eHODY8
Y0Xe1aIZKcj10vhR6G7n0b3++9vkG5pqQJ4BzwbaL0OO8SIoRsyCwr4/KohDa5DfskYySuDrNxHv
bImLeIsoirUSYSnTYXQ1P/et/CSmQf3uCxNg6p4EdNao78hLzTaam5JmQKNSMk0OePqslst+AvtB
8k19MNHDH3mWN+auCJp1cJEShb/f+McPczwMxVYyWsWAVgL9xGitG+SVkwIdD7ZGcSc8U7hKGuQu
N7HQamg3AY5HrV/uDZ8R3DTQaYCc3p1p66h8t9Rr3fZBO6+R20mxAM+g3gPLhQEzW8gpq+RTlxK3
gm3PPxvhgCm0CvDFNujzKma3DG8m6vff5pJ/vdmcDbA/4KLaraRjMozIiNwVc4tuq3mSm0CV0vw6
1fbkM9puiNvs2GiO9krzmFHL48Aqh67WPNVIZrPwac7/KdZH4mATfs8DlTY0PWQ8kVR0HhLM+w50
FaE7PxqB7FalTSZN7IX22tfkchhrUMIpYvMJM2gHEwi5C1qQgo88kR4XfRfGByHdqdO364vcjizn
LeRymHVdraiZY3Sr5ZUt53uhQXQRb+vwn+t2tsP92Q6HIdmwmksswA4L99Kuh1ewxieq5MO+0e+/
ocW/gteDOvST2b294mps9Htxq9TwkgUSs+Efljr/XZTFP4KbQ6sLtQTGFPXUfApfcxeKrM/6nXZA
JPsokDMy1/fK4t/DNfiGIg8AjaFJwTF9I433ZvtAPitdP1cW/xIu9uPS6SLgftY9o72ZKWFZ6vc5
1LBUyN6FHb7aJJ3C6FEbiTz5OrZa/Hv3vJjoV+wVZJZFZUvw5whz6TqR9F33Z4t/4V5aVRLi7C3o
R28lzOntJkVVqqhvxWFCZBhV2HfYiyw6FWBMV9zrx/I3d5izC3Pnv6tMS2wzgKgUPSr1B6353Cf+
lOxzPPWoq52UTpUeTOtuHckpzs19Au+8pSgymjs0bm2KFkLGR0JSm7xCO4D15WAI3tNEZy4wecuo
Q8oM8o7Ju+tLpszyK24scLCw9pxseknAp5jItj5TUgXb31XXRNlSRMnU3xrcL0JjWmR4vGfzbHia
TWzWZN0X0D8zbcWrnkpIZV5f1Nsgxi/Ad2GPS6oVOSx7K4Q/isHoDp/EB1bySx0NisBoMnGLwEDJ
zLyX7yHt7aWd3SJDrR3qHr7prrqp6ppsaLrFM/e1AMNqlGVkUlbT+XWTQUzAiqiC6nbCdmGGQ5AO
UpaQNEDesUAnRD98bwKNjskeZEH/hUh+s/Z4YY+51MVmts2QhmkJRGHjG8kN9nKnoici3y076mmE
+oLcPjZNDoVdjYFjelhMVBw/XHcU8ttxpy5vCgV8UXoIwVsbIR+0LGiHmwS7+dIi38VsZ9NjnOK6
UWpR3JEblrYVSgMJdjgYzhzL9rx6f2DBkBCCZVAqQKTm5x2CeqM+1CyFV+fVHqX5UW90IpvejL4G
YocCjUFIZXAfbpIlSZAWa3bGzjwOUB4zLclOZWWvKKN/fTWbEHVhivteepSvS9fA3yywbWUPcb6T
FWI1235wYYNLyJJ5rNVlillyO3mWz/L28Dgf2C28uIt8iiTq+pKgmPjzBo1dJ+bZWiHO6J8LvbXD
Fo2KRLfs9R2S+HQsEhtN6AvskGDMbpi+ar3uImKWI1VG3wz+P76dxCdiqSos+tyWwINkX0u3vlDP
dl18rbKPxZeoonLa7THwC3PcPU7oDTHJZGGGJuvw2t6jC9hBudub7sW71Unu28f8EPkKBRSbt58L
qxzIhq2egsIkAvH+F/Oh3g9BEYj7crEZax4trkZ9Ug5i82GY5KQG1aEBybsCJBjDNx0qP4YWjMph
nv0wff6bMybxCZxSKKUWTnCWdb0XKjyVzZ+W9fN1G9SiOMgohbno9QkbN1qBOn2MW0+0vjaK2w0n
XXTV5um6OfZzv+QAFzvGwUatgDh6iXDGUumb1Jzy+t2MIQmkcGR/DnWa2cIvAqIMhVKo7mgYQJYG
NBcHqTTueoMgECKWw3ckdlVs1docwu2Tj2H9KqR3opWDY/ZJp6TAiOW8PRdfLMdY0LHSzGPoxOpX
OfxaDsd2JqR7NrHJhCSXJRnQ39Y5/x6Vui+6Bv49hLe1aWexpz0YfzYcc2GF/RUXC2lCVa7r1pxR
Wl3eijHjjvFsr29DRolo/4G/XVjj3Bv9bU2iCliTOMrOMD8n06Gbcg9gOIcJYWtziy5scb69mGnf
S1KNyrT6ZUaRbvooa0T42C6vXtjgvNo0i7CIaoREPbNb4X+lwCLoFBu9gTnIDFnKLEBT6vpn3MyO
zmb53o2sEEd1XEDl1PSf4+ypoB4PtkP9hQEuOSqrwWqNEa+yE7TfX2UEjwo8zTaal5mURuFrgk29
7mw3JFzYlH/2RFMQlWUQNUwI340uk3csHPn5OLiiy9Qr3T9Kmy/McSFynlWj61fwG3XiKcdtLqMI
tzbB6MIAFw3FEJ3fqwJCPzGxHLG+lZfOBQ+YXSqB3lHDiARY8N0cYZvqGajv8PEE3VebzsMUkDvr
3aHJWyIPpJyPQ4xJiCbk0wucL/Jb651cv7vu3NsX4YsPx4HEjFS2MkdcCeUHxg3aBdXJdNklVDzK
O6rVcXs1mq5qkqqaJj/Z3OSygHswAq6ePenRfjC+EKthfvRLiDXPBjg3gNzsbMg1YpL5sfiU3KRP
lic/j4fJNX353UR3sG0vyBJNCIKYuHVwR3cox3BuUCZxktyeE1t2ChDj9jfrIzo3j6Irg2AkoM4u
ZZM7umqpYxJ2bNHNY46upU5uPrjXP+O2f59XxZ3WqU8sfV0B5mhIsFvtpKExwEw+RBURdLeDxtkO
t1sQ2+rH2EDReehyW1L3lfwtDIm1bOZ4KJL9u0NcYBcUSe3TGjZUtJINAaZC3+SHqYZQFt9+dbyz
Ge6clnNarCEmD0HXpblLg3J97muFa+WPcvTYUIuiXIA7tGGkCeVcws1bI7VNcNGThDy/CUrnBXEB
Xew7qwkbHNVu2ZX7ZIcZMncxPAMMdWATlU4gB/Ouex21U1x4j8xJ7bMUi0qnp0yI7Wla7SxK7EZ9
HMqPKNVZPZFREJ+Rz2CjsjKiEBS4TrjuI9WyNVBVXF8T4eF85hoVSRw2BSwMxbeyd6b6VJOT5JQN
Dg8U08SbCvimHCiTs27J9K5wWu0w+IzJswxKDRIueAIkhoOob8dhRGRpkyjG8A9lvTXmO4MqVVKr
YvYvUmW518smMXC97Y193b3T5VeFmm/ajn2WhgAKzVPFUjiP0+uy6YYYdYLeD4P2XrJjd/qQ5rZy
qMC52pfOdWfY/GRnczyHwdQrhVRnQ+hE4mnqPggD4c7bSd2FAS4apXVjjU2FhL91QTXhl+56Y96r
bv6Jqfgsu+rd8Jcr4lxPCAvdrEpkXZjwtk3l0QyJ87NdW7lYEudm4riYZS3BuXtXPiyHyZM/4RnP
D4/mE3jb3rOOgzyoqKSI/eovaH5hlXO+eOzDNM8RYsWATfaBnMFNgnI3O82+DyKfOsKbvn5hjv3/
ha8XlSiWxoKztLb7tr9R5IeBGhDaDOkXJrj4hO7wOtUngKsgqy9rrtl4iT2pPYgChZGoC1DHSuWi
05LJ3RypLKUMlPf9vnTN1K1v9Dsr6INYc6m4QX09LlLNhmQw7nv0mY5DoJjJnQE+rG6mzFCnlwOL
SkaDczYVGNOBRHihaPu27f3rALF9wz3vEk8fXs6jqLUWdine54md4uHkvvbHm+Uuir3803xgAzqx
95cr0zjYmBujqWUNUCtpwVS+dDM5CbyZHV2si8OJfgHVnl5gXeC2l1w9EPHYFbvyfnxGiR7MiCMb
97ceitouH6i+DcI9+EHFJpsZaQe8UYfcZvisGvsp+0DsG3G6NA4vRBBO6JoFFxR2cuyMMqRTWL5k
HmsPcyVGa7PahGgLrvx43TK1OA45jDRRpFQEAOvT+KTrxhdBuO00Kt3cTAYVUTZlTZQw7snPY/Ry
m1dljhSsa23GmRA7+Z3lCS8qZEWRZCC0GATwby3s0iL3RcHnW82ShCfEeggMU7BHyzFBoPf//3qX
Rriv15ddqncDiJMKsHeIUAt06pIAwy3UuDTB4a6VGnVesafQXpVtpUGf3EBUCKgvxaGtPixqZ0V4
Wc6bU5LdzNWtlRLzYFvufbkIDmGzQRsw/4PGlkp+kI1jnb4vlqdIorpbqW/FIWw0rEY3GOhsUOqd
PuzV8dtfbTc/XTGO1gDNezytavLXNbSbtHOlfCV8ajMJu/hY/IyFXmdzr7donwWhwuKYB8ZAk72g
I6hzk2c0u+MB3Pp6fWHsw/DpClJYWRct07BElQPwYZXMoaxZnxPm9aSd5bF5vTagml02A/ulHfnn
PKWTcCssSzhzC+YU1vlppI58vx50X76x/oM8ybZDnNfFJX+zPHZtzWaKGJt9v4+d6bTeRKcvC8h8
ogHKhlRpZfssnQ2yP+giETPb0hBa1vqUmejrsxqnNm+aiIoWW9nl5WfkYGcw+xb9pehwifc90nQo
JzusMW1+o6mO7qhtoxbFQRAmEiK5SkFYHgufTSGyVcw+NCV1uXm7yl5zQg6HVCWSYo3NlIyWjaTP
F7z5wTqtHuMRJ59cKc/gEKlf11BXYtTdpsP8Xj3IXl3ayT/ifj30r5iYOS3vFOK+S50xDpzQej+k
qwaLbLCYiQG0HhvNoa69mymgIlo6+ycZYNz+2QXBmWIViYBUKfkW3ZoB0APk3hmaoWzt4VNoF37k
U0ogmx9TwpMgmqE0zeBH95oxREobozmjEN4l9XM5O9fhaRs3LgxwuzXGrWHNEQywZy8F17dqAqXO
6rBp+vWD9nzd3FayicX8WA7/Bae5ygSTVfy6RxE9eeLDbD0kSWkX3an6k3vVhTE+pqDoJ8XQisZT
QHuqxUCd7Q6jZ9RT66bznZfEx5RltaZpUREZR58N4xSYCxNwmaKKmNt53oUdDuBlK1rjvELLX34s
C0ewURF50jEx1aCihIGJktTiY6DwC2hcGOQQPgytShNDXLQ1ZXIsPOPV1n1bfhOWw9p/uO4W216u
azqKwZYqqRzqqppR1FqHsYVItFpf6ApIlCvi/rqR37j62QoHtgpoMUaTTXCamY2mdL9y8B1fW8j4
MCZuCgc3oV06W+MwV4p1DLhNwFzD+lQ3XmIGorW7vqJt1zub4M5uVyN+WDJM/It705vkEul61Paw
v+Mi9E4ztDTjkam8fFvh5MrO/BB/7j0TPIFsUKEMVGqOhTnzr773Y2X8ZTuqR7EsWaOpGDAqgOQg
jw8JYrCE+0xeHamC6XZieN4s/prd1Oa0VCK+5PxFBxUi+saYJsB+biG5xIJkGlCttNvB5MIkd56r
OpMjkTFvtCBY0J3clSo3uGcjg1CSb8AMOz1c9xZiF/nLtr4mqakuuCj26hCspuxEa+5dN0F+R/Y3
XHhKVi1KXLEhX/EjZOoX0M9kXn6HTorMRi/Ktwi8ktQ5+w0wnn2FA4/ZxCSBwPZOf5jfOCWtCpsn
vLKcTfGyu8L0r6+SONkahyMRJHpZts/68SQ37yanSrRAsybi8kh6CIcgg44Z7azH/CWGtAO1Qe9B
CmKHMIZQVeRUbrcH6V2gPl5fHPvjr508DlMUazYnjQ19ptAoTwcwFam22HviTFy+yW3jQCVZxnxs
M+Tz5sfRVaG/igkQ5IzvZR/hDM8x6MC+vjJpO/n44Sg8b5CSKnURMY78fG/ZsdO+T5/xqG43L9qt
8E+yX/ziWXbTQ/5Cjb5v59/ns8632A55tChNxxg6FjTrd1BBApuwbqPlOrBckgCKXSmvbCHPIlS1
s5rHLJr2ucMIcCIvCWbNnsDyS794U/vIa3GlowKxMUakVoOj64GtTvCWr9OXwbUOPZr1R0oZczsv
OW8jhzHpUNTLwso2ef3crYEufAkXP7Ze89K97jDEOef7zmYkdoPGqH4xO2AXPcjP17uMYm8hUFnn
wCTvu7Sd4hlcai00xYpoNwsasQ7KBIcjfRl2g8xuf7P1WQBxT01ABgVUOocZiTnW8wBiZEhY5vsY
8qiNI9zq+/5QgG6U1cWFPTWZTNrk4MOarCgaOmQII2jOtdEGddVL92F9KPbDvvATVzZs/ZYUniOO
Ft9vBpoErYsZ+Q17fGIynkkDWknZxzneU7daKl/lFbnEyBSEzgBqqAHasFVQ7VifMMjrID/4GPmU
cszmsZIxBs2af2Tt7ZxfhG6o1DS4yqQgnpb0nVAkz+2CR3fpfbtMLqaK310/W5th5sIa89kLa3o+
mWVcwtpQBnX7TlsgqYmRvD+rW17Y4ZKDPNXzUhpAKrnWz2viF+3z9XVsYsTF73PHd6oKbY5ipMbi
XNpVfDDjF0TL6za2s6oLI9wB1vDUjr55VttzJ888gNTf00COiaqlaYsQvtYmcuxkO2Rd2OTOdC6s
sanVWNjkfFdrS5/6A9Nqo+d2qG/IHeVIleq1ieHnbfPczcGIZ5k6oqLG9mk6L4hXRhIs1awbhoKr
hVYM9HGC6tPV3RJEjHuMy2ku9bi1HRkvLHKl36iLByW3sG3zHXj90eBUOaa7QCAdePFfRq2IM8Xr
JjWNuDSZhBXKgfmg+J1jJKj0aSfpAG1xW9h376L3NOs++WG5OkEryX0SsYsME+0AZzey1PamcdmL
MtgS/etngfAVXlQpRVEiV2T23CGMeFTGkKPybJDIuwnzFzvH/ooLdPo/0q6sSU6c2f4iIkDsr0BR
VFXvi9v2C+GVTew7v/4etb9xYTUuze2ZmDdHVLZE5lEqlXlOn5nylLKLdRUeGdP0AoGj3jwUN4zk
TESguXk8r4xxELLQGlyFNdxkgFqgeR/Xgkxb9PscesQDwksPAYEkC8b+erEEvy90AA4qelydcyLB
QPMx/6L6aOS76T8hiJfdsEf/GxXl8aIFcXjRQSGkmFgkV16/W7zC6yGM43WsaOm2j+TlX3ATCkzy
mkqKHTZxJY+4O3vSLS59GAodPzGLlgOyi2fbEzmFIJZ57SQtQWHWKODnhLXQZ4pDw9oheB0wW9GE
IduuN9eFs//xKkoDMfVZqvEoNjTT3sK0/zzkjloaO9vIglx3sy5zZyrohxIZ5UDDlJVMK2SkjPFo
QuFnJj9w0X0ajC50QF/ceYUUhgctnolTDuAlvwwiImR+o6tUGQjvDocbK5xlu+TzL7am9kACjO/5
hiBBFnkPByeSIU2mxuQNF9B8GJ/S8Ofl9QhAUeUQpAhruWtYp/PUBmGy75F4h4JnZpEJDkQqU1F7
JcU1Rc2uINrt1MZBrh7/38sw8U4KIiBDM+U3Mj+xFkaTFNkUNGSU7qvC+g4ZqjQgS/PlsqHX78u5
/B+WuA2rcoz6tKmqI7mRUWJcfMUDatmOdWyeOuRYvyQnMD8H0pLBHXbqboDq7nhA572XH2RPdhJ0
rcvOvxCQ3WAy+eNP4zZar2s9V1KpRNLfHcrXOuTs48H9JBrc2nDKPwxxqF33UVjI81R6SvEpLr8p
kaCBfCvI/jDAwXQbNXGZadhk89G6130lkPBWlhzCW+zhvyBF20DMtTme+mhIDXUGLXmJeruNQHga
dHTfq0+FFFx2HsG+8eRrKDRmnd0V0NEYTZDZQLfWt6JJRLa/EW9/rIarDqdot+gqGZXMWAK7g1a4
sjU9VqVIcW0DhmFGI6ptsPE6viY8J40U96OhvwJh4Q9BdoCWhvDxans1JhTMdVsz39B81WpC5FRt
Ko/m4FNIIVfQg02slv3Ln+aVLuxtXJ/tcLsWN9NcT8usQwVT8oHux+lg7HW/uWJE2m3tgElxH+3n
0ulzd4YCuVi9Y9sLz38Bd67NSdHROoorL5Ov5bAAl/F31QiK8enySkUbypx0laDWSzTWBlVLryOR
M4yJo+ofo+n7ZSNbd0B4x3kx7K9YWYkMVSI07SpPPmZBdp+7HRoBDR8s8q7oxUe0b+zfV6YqImNB
zENaGYIuxd6s54NaftCXUuQj2/F7XhQHsFUjh3KcL8zldVxYlMPgjzt6h7Y5L/Q06BxG9x0eK6Cl
DDWUEo36NBDzb21+PxODSQrePEFgzGHjoCtKmKoIbzNOwexwZRYf6lw0ar/9/c5WeEjUo8pq+lZh
4WAd2/0rk+gezwZ7yRMKrmxu68oWd9mt7ZnKhGBbjWvjPn0l/EJjtqvdRk+MBDPeWYIkjn2nN7G+
MsjFOvSiC+RwgK5K/6bRm7zqnara0yZ1QNPqXY4EdhZessVFdS5XtTpEk+7qsYxR05t6vp2tUxzp
R5ueyuHDZWtb9R6TrJbG9noVDJoRL2rc6rpLZnfA3d1drir05DYnu0XNpyZOAT7YQFivEDilzYX7
PMmDOdY4sAfFKwgG5mJ3rh0LGZAyggq7+KBCtPJfFBA2bttYrgYaSF0j2hsyo1nS1BBMTRVk4ZjS
aOuGh9CHbA7mPETlg62y8R+2uKxHVsvOSOaswptaeM1qMiFancfRyRSPxTsKQXtL3r2DweMPq1y4
L0Y1Rr3dwVfVH7YyO/30qJi1I3CbTQw97yP/vpUmYEVEkQszRV6EmT2/gtSvAXHmzD1QkCQ6EpSI
xG3O24H/++vxb1tdqY4laRqAjHSlV55Eni4vS7QqLs5RQstyWsA76j78SKCbgsv/Hhpxh5Y2u8um
/hJ4pm2puoJOQ555aulITwuKU2jw0ft3PXjsOWs4LbmjOcgaWOOmLeqs3Y66s022/lWwt1FJlDjO
K08ZT712N42ekEBhi2wS/ne2wZ15RG4VMwbLM54tqkP6cfG7Q4Ye+MSdwSSYg7xfQRMMm9D/FwoZ
ovVxEZcTOysXq8LJDspatI/4v3Y1PNhuMjjxA25TgaitcqskZRKIOim2BiLDN2Ra8jREWpPh5IsP
2Q3TwCmvWe5n/iRBH4jOvs0kemWMg+u2KcPMHoGbMfgZzVN4UPfZXSdkBheZ4eE5CUmYqQiE4qoD
DaR2YJ3EIJgTBcHmDXS1HM4hF0zsdErIAs4un6cE7zO0uJEs1Z+kej9rM1Sl4p89xt5DkniXA3AT
S1amOT9d2pg0OdFx+a1uInYtFZUq2UH95iBfGeCcMbWHLLJbHOTplfRoHVWI0ETQEc4PGB5zM2Ev
rGg9HO7bbSej4xyeMYcvZXyYRyHmX/xYoIZi/75Cj3CJJzOCYLHLnKJ1o1dBGMOnR1G5YBOGLc3S
dY2NY/IwP2GKusljQKOWfwe50GzHTmjtI+1w2QM2M62VGQ7tSTrFlS7BTJ7/UIx9pF83mttojact
dw0VTbL8BSfOq+ISu64e47ihBUsHwBLwq1lCOyjUY+IpGF4MLq/u9QB5639nexxUqPMoQ2pm0DFs
Ze2XKzA6uBL0VL16H39FX8pJ3Y9eiS4N7SY+lF9V9HVmjyme1YUtfZs512qfOTDR5lYHBQ1OHbsG
CyCjj0TL1IDHemRdp3fC8XnZHKQQAt2nXtdKvBAM3i92fPJkXyu7HJPqpaBUKfyoPIrEUkHbtkce
60dB7GYgSS+C1ouDbq9/+s9r4yAll0HQN0vYSeNzh3yh8CGjsVPvmZIm5vAFl57Nw3T12ThA0XN5
lo2W6G4SKf5sVoGepVdjFwqiUBDsfJtDDXlCq2rYDqqGE5XPYFOex9OQih5lt/HRIraiqehtJ9xy
ok6yZl3DUWMUL5qdOYVwjHx7Jb8t8A83ZZsRPVEA+BD3MXQYQG03OYZeGKB3z75nCjjqcdmJxRO2
y5/W2TJ3IbaTKFyGvkZGHJhMr5Zl45C01JzmJ8AFMj8ihBZsJv+O0yZx0eg6rjad8ZVY18si8L3t
7Hi1Ig4sqUEgtpPjrNF0Jz9FX+I7KFx7uWuAD8IGK03/JC6UiL4fB5jlNId2XCB7nNPHjLWUTiTo
0rtJTwVpj2j3OEC0xjDpFAv1iyLBmx4ISZZGcD9jzvwW+88OwYFgaDXsCyEnBY2Zap/C/ChnX2N7
9DJ9P9EISq6iBlL2QS5Z5IFQI2moDwivDjSEDJoyZMH4Wt1P5vfmQX64fLyJPhYHhVNbpdJQweXV
+pDSqxD5fVW5SitY1zYInjeSQ41ZSvJZSrEsG438UwgtD3SM9oIW9O1E5LcRnhDCkpPUlhez9MDT
5mZSMOgPS3uCuoJv6AddNAAhWBI/JZgbg2R2Uow5BOnWSD4oxWlAPevy19kuB57jV+NyqzmOi1yq
I6Rwe9U3gylIq11tv7a/jEGrC95/BM6gcWih9g1N4gyZHDFwbqSt9dKqYD1RZSitGiJoEn0tDiaW
NDOSyMKBtdw2V/MxQm8tHumnoPWlhwGdtiokMI7m0YDmhqgdQQAc/OxKl4123JvsSmF/TYvYWaJA
8N1EO8kBR2xbk51VwF1odRv39QdGYQqlCE9+BA9ijIbAFJOrkJIT+IvILIce1jJ3xDbxxqCUlWOU
e705URB+18ZnwfoEMKXxsEFSbRwShFr1UcdgDqOktrz8I5OszVEDFGVsog/GwYdcULTYTrTyzPRz
SVrHmAUwKDDAD6+oFJTXtgJ8UkLfCK+T4iDYMIG389MqoUy0zEQ/OVrnodl1B4bXPVMP6U7d8Vd/
qPaNTZFUrqhEvHmEgYUT1VoMzr3hcZZnXbdyA1+q1MubvlOd1PiK90PHHECDWCqBKqHFqBL4/+Z2
roxy7jEueU8sqcU7slJD1jwBx/1XwYZu3oZWJjiXmM3MMGobWQaB6u5rB3u1k7GH/+adejsx/G0M
d/Y/r+wjhGWIwr7eDCUiJrcGydh9tUuelh0G0D3Ry9rlb/aG2Zmo2mwnJrZPqeT+QUOV/4oWKmXk
MqOf2rOMrxdlHuQEqkMy0h+Xt3bbOqqpUG/XtTfcrUmdjXrUoibNOm3UINl3O5Z7CEdzNzHEPtvh
MHKAFEHazagclbvOS3OXfUV7FwZK4yR3qL8IUWTzxF4Z5NAxjArGyY3jrbG+5PEx1j8uxL+8d9sJ
98oG5/mqbDZGG8KGYbqm7ci7bFdCmZQ2Tu9DoKW/6vbvhP2VUS4WJi0xaWHirj5VEyv9Ob003dSa
ayfvybDOhvhLpjZ1UiOXiANN2UfQ6qlUVL4LZyw+GZo7SfvLm7n9vSwdtWDdJm/oLZPY7kFwjhCn
5MNYXjXZ0Zz/owkGZKtaXDvOKkXPdOUtSoygcvP5Y9Y+XV7GdnHDPq+DrXNlxCZpQ7WIUKAHkxOD
/K7b7RQ3ctkIsGhkagt6VRkPc5i2NWyoUvxpzKSNqvcRojevvo/ji1IK8rbN34c2mmkTAuULnruG
SeWkNhgQvG6+GerHQhVF0FZ5VF0Z4D5Jl6CSkeWot9FDFOTHDkqJYAbAI6YIgDZXQoiBh3vTAA8P
t1NVk3d2kiCpSOhjZ71ks6ByLfh9hTs0sqruUjNDX4mSPo/lU1IeLvvVdnj8c7K/oeWPx8gqK/ZK
k1bXCd0rC3XQmiDIKP8CaGcrDMVXzouxyb6SQ9bcBnm6+oapglletZswKISmMB/p7e6/LYv7/nZP
SrVkbxmxsVuUzlH0m0V9vGyDIf2bW/bqPOcjkoJZOGG3bEW+05STVtxk0WFBY0KRfLtsaTMjX1ni
Drl0JLFZQFLQkypIpI9eCualbjnMleDqJnIG7mzLotLAMDRk/NSu0jM3nistdampjx87QkTs5Fvb
B3YLnagKUfE0w20fCUHZXLHbzRB/Sfpmb2VoeC77hzm/NvT7yxu4mXutjXE7mKsxjaQqLPAYOe8M
sP/MyEoesoPhV/v+6zK6yieBRbLhHWuL3F6qdacWxMby8hEzIGCMC7CvjG4owkwG6IYqQYxtfbu1
PS5n6BVMDRfygMZBdIYtOhi2a0fpBBWYzVKCCsCGRpON/3kxZFMZh6UCdy971L23cQot++iuwTUU
yCo4IzZbNta2uG+WVrNtFyCX9+I6vcsX49Qm93KT77Lmx1TnvsU6novwk2mQa4pJqCLvDnkqQycn
dcd2FuDkpreCaU21bMNAmwCHYE0tp32p4lIcZS/L8FKZt1SRvdbeWyICZnZi8LCC39dNzWa0brw0
qq7MS5ZVQOSwIy7IdyEpBx6dJHWr4dagD6mOUQDBZ908ZFYmmS+v4Hmy+4xWIZJoNWs+GHZ4iDtR
EVlkgts/KidTao04x0wtuUevKIhgkv3lkNuMgNUqOMzvsygvbANZc1bsouwrHqnfQ04MPdfzt+Ew
q5JjpcBoMJL/6DRL94aIMV+0S7zLD0UUNyXyLhp/aapvsfCNn20z71x4dfnfRV6ROZSAqpyNRkh2
3CdO/MQuS7k7OCB0RkXpyHiMRC+fWytaG2TevnItEtWzOkH02yuWm0E6Ga1gnmTro69+/01+RKq2
byOARKQ89fpdnV7Zw+6yX/0l9f69aa+guFqDqVBJNuIe4fHIuMF6EE1N96xrjL30iejOBBv2+ses
jNWZWmiJzcqKRn0IIzmIjEaErFtn03rTuGCUBiPRQSWOer3iNAc2Vmp55JFRmTLOE1HdbQs619b4
uDTVTJ0kNMElGGmS08KvSjSC05cy/VzRb4JvxRz4goO/Hiqr7VPUpArHDgVhBd+qeopf9WdtF+Xu
5QQBZheA7Xc/QJH3WdSXupljrNfJBe8Yj33a6LgKWM8Uisj5ES3vrHMapSU3x7uf6IAUuT6XYYxz
TI0xYQ1kMmp+8a5NQRMyCUBVtJ8cYGhppOVQu0QaU0ROnPpSEkwV7uz0uh1AVpN+v/z9RL7Cw0U4
xcsYFqi/TdlzND1ESxVoqfk1617CdBGsTRFY40eD57aT8lpGBm9dT56PUuaJghwq2beeXELXT3bw
bFCfRLQMIjzhT3hixGSSJFRTEX4VWPnKffoVQoKLa/hyELpEAJEix+TngyOtqqSF9dg33oJVMh00
iDF6FI2hdCcJC48CBCMcusxyYVA7R9Ph1O+76rEpHi77iMAl+VFgQyunrFpGFA+sL2PrqDnIuT+k
qY1u5YC+r3z0G/v5ztBuaBLLKC08hkil20YHOwOpeia45AsimXDIkal9nw7RDPqiirqK7astcc30
7vK2iT4LC4YVMg5pTedWAQxLbbELh86fVFExROjZHFpY+dDmDdwNfbTxEyMjTUDy4HQ7ds2CeqZg
RaJt48Bi6miiyzYcoTG+ljQohxdJFdyIt7iD0J7y+/vzfSSQvdW1ivU+dIgdvXd6iMgoe+OooSbL
Gmlb1TUs8E4aH23kT6J3F/bhL5xm/DRwJycRnSNcHNNunxmyK3WRI1uzA/6My84h2Eq+h4QQ9Ms0
FoOkTHYGtHgOj5om8PLNy+N6LzlgSKNamwfMOULPXPfNU+wNULyX9sO1uIApgnZ+0red29DuSuQB
xmdtDzVhA4nAEAyOsjfd7KBgoAG0SI64b2UzBNZXBC7MlL6zG7kH2M4QFVb8fBcerKfaqw+lH96I
jpIt/1gb4+NNg0B7VrDXj1F9IRmmmPLuWUcJig7z7rKH/GVhGNDGvKCmy/zoEsRzkrDEXJbX+fkX
E7GN8W2ngTAHdCzEyY3IHD/D1A3yNKJCzcyFn3+11823o8+4a9GvK3D/7X38vTZ+tnMx+7jThhY9
kHRxwyyo5GfJfmlF7XWvRxMfz7g9/rOHNnfRTkijxv2CsvToSo+MwaC4jT3mkOGxvIfetAvrTvQx
8UJXdQYvDYwg8UQ3jM04XP8VXBw26BuWB5ao/qKPPECbZOe8lzgX9+XzernUXzOHYpgyrFcK2p/6
R8bAL+2qnXWbHLodm7oRr27rmFubZEi3OuakfAil1EBWXBgPafWNip5Vt5By/fvcWZ0uJaGguS1B
PmG7RluAKw8f0BQN6Ar9n8ORlNq1rkVGidy037Fwa4LuyDr/M5+66uFycG8lwutFcThCST/p1oJz
ezLAwT7tpO67MWNo+1vf/bhsafPzGDJehC3QTYHg9c/PQ8Blm8o2Gq8XuT51luxP6c/LFjbTXXVl
gluMGi1T19YwwXZO96kfeunXamfAxdNdf1IEWch2OK3scWmIrKMTX6Zy6ensNg1dGr8Kqp+M/qza
i4Bq0/vOtvhRLz1cUA5o4RXG8DyVB7BuOonoyen1PvAGpQxoVBHLIAoEJv78RuMQqvK0QKPKfoy/
gzI0qJ3Ok13ojR07EPzkT72XfCegQmhPqBj4YgbibSc5/wFcjC20l9PZLtHol+A1JbV8WvW7y16y
6fGrNXJ+CHJtWZMIkEnLCIQsPiv0p2SlroqAruP3lFdXtjiH1IplMlILd+ikeEyzl1zfX17LXzz+
vF+cBy54hcwyG9lbGu0MiNMvAQVHBXpLKLLVA/tS0tNlk4IvxKfFiVyrjSSjuWSuMINuPSZ6cNnA
Nv6dN41PfZVyITre1FkDSfthOkTHMOg9/Ui8DKWU94XV7w3k0984kcplrHDLmwooMA3qySowjR7b
zn9cFHfy0lCWzIFxSFQf5yN7FbIOZutEB6YPbn8SrUrkF3wSHPVWm5MFaJFiph5EguW+CwbXumWz
Jul9IqxIbT/ZrD4ahxyDDgX0ScfVn3wGn+A9Wpyc2FfQ/O6hyT+8rX2QyAWqwBc3X5fVlVUOLsik
dJlmJwD8z5gcYm1cD/NdqXijz1KMMRh6R36H3Ky5tsnhR6uneieDutMdqqc0RCNm8SFTG6c1BBdQ
UaBx2EGktE7pCCwe9MRp7eOQCwKNYcMFsOf19sYC/XtDVyJFG16yGnyqUEjp/Gy4ju3WlZbFoYMg
2RAsie+wbjoK+usUTlKozXAc0OTnK30kaC7dPih/RzTfWJ22cWJMPeBDMo27VMu8qFDdRCtEM0ei
xXAZfWyMWtuGyJys519TQLFXfCXfR/+VrvM5dGVB9esv6cZ5ZRyGjOaCed+BpQDJoTroQbSz3dAI
ZHALgmzhvx2TGlv+KpuW80aXaIYLZpc8G2NQyHfwwQgCp4VoaEH0wTjoIJpZtFOBN4mWPhb0R5E7
0yiIJcGZr3E40bV4F+go0HdGES+qPugDyjfogw+Pmi1oOBC5BQcPU0pJMWb4SA1pnCprHVqL2rRF
JyTfPg2epVCSGlQaNM239hoKDXrjQvh69AzgrOl1wjYetkEXsELj8ow+LGhfjPAGRqJQFnvGpl1P
DoSwPVxcP2YWunkwKe/Jgo5BwYfjG6s7XIQs0uJ6roCYH02Xofw0mh8lquzjRACHmyPzK2Dne6xJ
HdeSEoNKSL2NblJEmAH9pnHP3nK0Q+JKMaQPZhwsWvAvGDEYWlzYYJ1DE6W3U6uYWR3ivvOYqkjo
4f3j9tdL43vej9Yr5YFksm3aTIDIMTuGzWetCVL54+WERxAGvAZfQoewWFK8+lvKp6V7NkSvy6KE
Q+dQYyApzVronaIrcsHQJwZqP+coOscvg8seN6iOsQ9RWiXyRg5GEqmy8H4D1Ya0Ul2L3tRZ6aTZ
DjcmpxEV7QWoyF+XCz1purQGjqjjSU2fKmUv96L7q2g9XIqB6W6d6BPur9Z19oU+lZNnuKnfnTI3
v4q/qO7yub6ar5p9Lwg10do4NAm7einIggcJJRxPXZ961Ioip9VF5AICO/ydGbpvZSiHeFG3W7wR
HAx7L5zM2AZGU1VQ0zBkxeZCqR1l2mkWrkOafE3yzFF61Slqn4hmq7bj6WyHO44trY7nbMSWaX1+
pafdTpeJezlk/3KsnG1wIdUOaA8JWQGNXik+2S3B8mA4TPIFOZSw22H725yNcbEkdVKhVhWqaXn2
WNm+ZX5JLMFRLDLBHcVzU5sQOsW3SafHwbgu6GPfCbJAkQkugsZeoiZNSwz31vdU/Zy06NAUrEL4
WbhomXIyZRBLKkGWtPjENTA9YoAJRPO1079gAWcO+/Yg+ue7gCT2z7yvTvrWSmbgag7lH9NnWabl
4e0EBCfoOIcszmWnuxw/RFb+NNf3Sj/UlMGcnAZlPfpN1XidYhwMSeDeIkvcCbso6WBNOXLArEnc
hXhLH0J8r3UW68N/WxIHCXMTDwQCDPhemFJt9NFv5btwvqKt5Vw2dBkTiMxhQjeECa0ldh8IS7+z
zV2ZKt5lE6JN4yDBxHFXTiY2jZrPg35I7TtQgISZwMUvRxGR2V+xumu0zTh2VY9rvKmmzpJfaUvn
TiLSapERDg2gZtW3pQHAieXJgTTr0HTOQAR48JfCyzl8eECILIsuswqtnsaRj+l31vCeu4mbNyAY
ARvYXvSmI1oWhw6Qvp6nhLm12Xh69ai0Tp6J2kgEjsa32tlNnaoSqz1L9YGNoKSY1pwqiAb2pTN7
kVv9i1nU7dzk90a+XoZXPpGmxFxCGWe3aV/nDWSbi7s5uevKxzARFGkFO/iKvytLWlyVtmpiREGp
ruvpul3uxkXwAC4ywUGCHJIBY3EofGTWDR6P6HRbiFr7BJH6WipbrWLOZrkfR+T0NSZpoZ4Wfckl
z7BF/s3898LxwHfZRQW+Cp6LUJXyU7ztWfcxPAJCJafiZH+20R8J7ShIRqAn7V0549kfOIzQrFo3
jRB+jnxYzoNwzNxafQ8zm4qhpF/ZHHntLVhtIp0Ns9BjlCKqaIeWtzF6sEUS1CJX4ABCyVPSm6zz
bEC/RYj29hn8dvbTZdgWBSwHCoToHaHoXvJU/Hovg7dSgNiCpITwDXQgU19oSLEMYy6cLr6dphrs
YI9FdTAhrqzAyfXUS8PjDC4nUWeWwNX5LrqJ0r6VRhB3KOF1nZ1K+6GIbhVVcDsSfCi+d04NwXI4
lmhDUKr7Tt1J/fOY+pc/01/q17/9jW+Yw2PpnOkU/iYF4XXaQ7tLRYue5FbUMz+zOIowVig40l8/
zYUQ5rvoMiVqcwkNHdB/1Y4j2OSM/eLZvuIonhJY39uPyzEOcg+5yzHzRZQ1AvzgXxgHU4bK6Igw
1ln/VIgXgni8KlQwcmrRyZzvMUT/8fImb8YCyOV1zYJEn87TmA1d02mFjhNZRfvUnH+K5d1lA5uO
sjLAJZZysoRZOMDAMlURiGTAB9XZz0sR/Uc73CEy1lWrDxbs9La9s/BcORbhHoPegjx5uw62Wg/b
0BUIjpPU0qzBA6kd4Clnz0oCZpCg5w0JJhpVeq+/KtCLgM7jPRE2P4g2k/37yvg0RlWp9lhk8rPf
tR+igMnLdIH0Q7+2bpcdHnVe9MPl7ydyEO5kIU2omFKEa+9QH+doT0QtFgxs38Tbaj+5xDNfUpz8
KZZUp8c4Dt3Wyt1F/pYqhVdXA5KBL4MuwK5teF7Z5E6ZiBRlTCo8HqWHeRe7rRv7GZqbB/RjyoEh
KNJu4vHKGHfaaDWJ1UZjAVAM6CGpnGH6PNhXcS7yDsGX4ufH6UgSrUrR36HlXjV8H4f4PTeq80p4
/bU6xt2kSWBgpMGQPVqNIH0SLYCDCivDZ6lVdmMzbgr1vhdNkAm+BD9dXdLGzjIV46Jaqn0jU+vl
eArAVRSjvfokWIsgUk0OJiy8f1lxhkLBUqc7Gc4cKd0pNQVWNs+L1Rfh8MCK+mysFgRnN2fGExgs
iqAK0+xbORpfJDUlV1Qx8t4ZgfHvggXwyUKXRDUw8/gnEqWzRMtaQ2uFZaQQfK9dRURMv+0Nvy3w
rRQVneq5X+BtkXyQTVBAPbwH2M6/z9VWSqmPyJCgg7nKwWScvKTT7rKB7dsumGH+t0d890QYqlo0
6oAZ/VbxWZdBhkHX3mPkBOxOKCJe2i76r+xxR+CkVNk8qYyp4rb5qHzLElTDWnc46bvaKyxXnR3U
dAJRjWrb08+r5Dwdft2ls4GOYksOJvLcqlfR8PM/7iTn52naLnmyQHvJoq/snLFPX5od8aVrxuvD
Gq4uGxT5Hnfo1cOcYwwbjVYtS9eVp1n2LhsQ+gZ37GV43VdxxjGOZPv2lxgMuoZ37ZWKerK4+3Oz
XrByDe7EAxXHLFUtmpRTmnqqhr5v+0fezG5Rf5uVZ8HaRLvHYUNVTJWighHJy2c0yIV71YsLxzrQ
r8nVsAtLZ9iPp0r4CMtKr28Tid9+yLdPqGmaTEhkwfZeWpjlyL027B7yVHV6JfPVEHV7RT5UE70Z
lzAQrJit6JJtDktUFVODkooYgGStN3mqB0ljZGZIK1zlyNQzWMwPe8wQPtcC24LN5knsYLSfcps1
9Id3c/w9zQXJkiC8edo6qZJpbKcUFbQFkiAhJj3k/loadEEVbftsPn89tsxVZlvIqtZmFBE3Trc1
2Y8QL16K/dga78phznY4JEEnlt7LOkaKtOp7Fd5FIsp8kSdwyJHHMx0GJkRDIFelBF3AniJkoci7
yAwHH/KYjGMTI8TmiNQOBpgcxVQCu7pte9WzzM8V9IS0URNcfkS+xqFIQWXFrEKgSJgdiiWYRQ2b
Il/jgMMG5w6JILfuqiAGV5C/NvSRdLFgFSLs5dsmaDmVndqxzOJDc6X7TKA7ceuP2QHc/34fCB/j
BdvGt06McT6ky4QsbXTHXQi52vAw3k3utKucbu/SvUgLWrCNfLdErORKZAOBPQMiF1PyKSmhlixq
wNsulJyPFJ75Ia6HKG0S4G3cBOwerPrZrr7O3TZ1IJDi4qy+BV8hRopYtiN5mSCQhV+RQ4yxyVTI
bOMirj5O/nCgt4xLrcYljg3evG/+XF0tlwOOubQWCx0ooJ9QjlbpJ91BcIZsfzWwckAVDJJgNhfS
ErgkG9nCCwxYuh8M6oC8Hm+LGXWNR9lXdvFxuZNAMCgIBpFVLqT1RbLThTXp10lQTA9tFZj0XYn2
eWFcVMeaEQ7lCPeX9Napw84J671g71hm+/b8/ceEyj/L0jAtp5y99SX6iTV6g80PHdiO/TxSSHoo
O0xZ7gQmt4P6bJI78uVeLiqtQwLHqJuSQDnZ7oCXrBYdX6wX2/ZEM20ig+TPE1JT6qUvcrTXGFK/
C7PyCDj2Li9KZIJt8+oQJrnR5tCX0d2pV10QNV7ZhajrYDMRtTTNtkxZJ7LKmaihizVLvUw9K256
8MHhP6goJYN1TQpdxss9KoQIaVspCpGTbJoG7pmyoRPLtFgCuVqdXmlJHkqZ7uLlcc/UJFG7A29s
5xiO4to7NnjFdLlEFWVlM7VZ2eU8paKmFdusbGJVrqG8trezEc8UDZC7qnah5rq4socRnOBdHVkr
y5zLEEWqp4iizUwey53We3WsOmCXUMxTvny77DrbNbWVLe7DWjY1MptgeG50U+Lovhq8hiB6wIad
skNZTXYFFtm+vQn6lUXmzavvaYf2rMgaukssNLQdtF0CuBwMj8W7uBNj+7hbWePw35xCaicxYoMN
PJNrJsyl37L5yyFoP2VX5t7we2/ZMSVU+j7ewZVxLqssJ2kpOmtA7NuPUnNFRN0fDOXfbiWeAAx2
/CBE/txKI1vGoinx8QbzyxDdaLS5BhvkJBEnxMltfRJ8OYb4l8xxh47dJLUqMZxZbgePgL25hvQY
uzRl++xKcRuHNZL2t2BivROdd5sQB2n7f1bKHUYS5qzzglVj8+JHjomPQeCVm+fp+ff5W6iE7pZQ
BU8VSOwHJ29Gr4+vctEGioxwiNLTnhQKM7KoD43+QCTDaUQq6dto+Xuj+HvlWJGCpDY2Sq9qeoO5
BFRBUExEDx+Zn5dFk2/BwU0E0wnbSZ1tQfXOkGVdf6UdWMV0OoFqLB5ww+hjt4EmV743VE/6wcZ/
cdcJKskRkVNvr/NskXOITOp1fZRAlNRrSuHkbb2XpMyhFSa4FRNkRmr/Lg/5bZB/G26SSoGuM5aY
2cqJGvRl7KZ9GIvu7duOfjbD+UikQMe8KbEuXTpWeFrJBCWybR88/z53ttSlpEAFEhfpeuqdOQT7
bht05u4yUrxZBIR4bQVkqERXNdvgcUnLOnMy2shyO/2bNHzuZsHkw2tvzh9IxAyAbFGVNR0i23x1
g5RaqEiDabpkz/QBGUE+YyQQswi/2S7OEHdYVTpyxd7Se7dYSDBUxq6AaA0F39vlDXt7DHN22N+x
CiBbCVVIkyWWW8Z4L0frSdCnDjis3BqS2ZGfC7zgbcBy9riTSVXaAjyisDf4M6RkUl/+tDxQB1LT
AZtpW75fXp9oG7mDKsQLb19queWmyuIl+dcclcVm+P9eWLg1cceTletTS0Z8K72wDppR7HM6+f9t
HRzqtJLcQTGugmNH4akki1N189M0Ue+yme3PA/l4MODLmqLxT15mZC1KD7UpqNAufvmgOKkH0q9o
N/0PUEGjeNniZsSqEIy0IGBkW/x8mdQvaW33Q+8O1iFWnqvyPd9m9fsc7ETh3BiJ1vVuKwfzeBz+
332Q7Nuvfl/9M37y/yPtyprbVnrlL2IV9+WViyjJ8m4nTl5YznK47zt//e1xzhcpY4a4yXnJS6oE
g4PpwWCA7gTMz4ssG04mn4LJ16ElMBBrv75HL2xwWJBgFrQ287lHKtmbDiv+xz5q8ebjCE2u6KhS
mfLqprmwx2ECeHKUMNTRCmEhg5yS3G4m0e1rSntv1Qw4UCVRkcGlYnB7sw2SUa2WtHfkULYn5RRI
37Luy3Z4MTh5h9cXNvitqWQqNBF1VJv0+lthKUcrrCAY1EjOIkzE4fAuM2ChcGGL26N1G4uTpcOf
IfgSjbFtLg9dfqXG3iIQqLa6ac6W+JupXmWN2Y4a7qMpxFlkqCH9aQ/Cr66YXDJQdJomLGFqOHma
fJpEEJcXt5kxHdqYqlIQH83k9mcyz3HUJabuyIIGsaNbY/QLSIZL+ik0qEk/IuBMbq/WeqKNeNzp
nbq4EvLrKbirtP/44bitmhtNGgeDjKkCzOKIBXiEDlKDydKJat5YDWzGCIOMypB0kzOUGWo+lWrb
O6yJ2DzV5oc8vCEvDuvnwYUZDgrQuGRqoYLlaXazZguRbaJaNu3lgzhBYVqG0uIfd6ay0LuwyBy/
SEjKoLRyPQdgh6Wfyc+qtTfl/TYorG4fdEGAlANq2RJfiS5iY7ZAzWw6IWSiZMeSn/7m9/FmZELk
RdH4jspsqQbgQGI6cf5Pboa2IRAOrC6+KYmGKLKjmp9ma4K6UnU1QxJldZB9sEVoxszJ50Fr/W1P
VnfMhSEOPoVqEfVaRDqgDs9avJurJ3r0kO3wdxB9YYODTbUxBmUekLPLoJlhGiepL3zovAXalplP
8dmvn6Vna/wQW1+XcSEGnen0R8ZByzhbtQftevIKMDjqD9ufb337XFjjcTQz62g0WqRtUG3+IT+i
5Sjj1Yd8N18ZByqbItZL59C0MpoqTyKsVzY+BtpdlHxcKOpyygQHokUmCHMhh4NTNC9hdWqS/VDv
iM9GhITOgVusR1odNLjsWOD+Aa9u8qjeLfGBUQUzVVmhdbcNUj6x/7/AHL1S4jIumU/RXY7J5MrY
dTJVXF1FnYtY4IDNSoIwLXPcfDTzeTSecdPedoIMbS6fSuvFDCZ2lUsO9U3uRTtZcVknQeEVvig6
f0xpwID6wh8OGyw9gkbDPJrOON+CKtiO0kcV4uhg8eoNwd72bf3bgS1PFxUDZErcAomaKQrtlJq4
DX+EUJKtRdTzIGWBWx1QXweSUgjgU+8euu61zoh+hd9AwdkFbnUgBJvWYoAYy05zZsf7ZW+6/W7e
lRAy+P8Q/63H9NketzwK6viqXgFWe5CgyvpVEkl+XFOanL8JurMZDr2nXsxBew8z6YfB1Xbx0XQZ
Czr41RgFb0uk2MQq8T1+Y6IXYOxYcB6lj2l3KwfEefeeFOQtqH+6w7MllXO66JDsMJ1Kcn+UQ6Qb
PDhZPlhWfIHAOcobDq2tUe3HfMQOQnfxlWi2/yzCn8sdcQ5xcD1nrRHEAb5YdmozPLOwmvlwhPgV
e7wSaE7Edeg+f0Dm8wWUJgVUD5cSqQnqSWy4DTTQqh19USpHOb5VZCnd2ffPZZyHHDakiiTqU4Al
G51+flOfi3b6wTyVLwu4CxoofCmH+YpCc2J7KRxeZPI8ANBx0gZNvAsXKO9o+XXbEYkehRp8QTOr
ULUPO3xO4UqS7PxG9RI8BVaGXbvBbXugZZcpv3jYGKsYatw4RIRYtMFUkyqjU48ftuGcYd37lO8c
JBxoyELXREGJBLxtvgTLS4nPp9Vehq5n0/q6bYrwh39fmUQFMrQt1inC+631oKUHrX/aNkFsY76E
VYitoVsdspVA+hTIXyWKKZP6fQ4mxjJTpV5FgDfBbTxWdowUctsD6iNxIFEWHdQLoaDrzLinVn1k
C81OismOSwIbeBIkLStlMWpgZtiVSFCCA0j9rws0GbNndJm4iVNfjfl8AUSB2mihGCLRH8LXpLsr
i/8G3jwJkqCZWaHnaB2VC39QP8szEbhso23sEZXLF+rQGFIQZBiOlrZuFbyq2I+R7CiN7taiW/bf
t0OA4dWWOW7fqx1YAuYcQTa1xzz1RhWdUb0rprWzbec3iGZYKtgJJB2101/XpVEM8BFmA9Lgx9np
DtkORLYg05vBSJyDGIPKUtfD4GyO/f9FGJR5FhtRB7/CEu8aFgYAR4/waH33nE1wkSaZeqhg4hlv
QvcsZYhu5cTW3f6lPjGJqvBWvRHIJvrf5F1no9z5Y8S5WesjagxMixrTIscKHFm4V7IztkEP+ifC
SbYs7+PjbI8Lx7QyI31m33E+Rneyh2VzlofGi24YJX179XfvRObZHhePvdFK0TggTHrQdIgeRq4w
t2Z4mY1UDPI6AjFSToUJdyKZmL9J8gUXdUW8M8R7smKzGSMo23C9RNKsmlWWIA2rm1067oV5H1Oi
c+xP/O0KwQRXa+hwi82qGSe36rM0j3USS17jUyo025EHO9xxFAXtPAkVUpLkMBza59QPffGx+Ufe
sau5pLjbgbe5MLDGwYWYdtFggrrW6fPQzszHbiHOPsoA+/8LgFBqI5eaAA84+fBchyDky4iGeGpd
OHgQK9UKxhEG0Ke5Z5pHjSf43d/VTf+3YfChOEDI29JKywkbBswvXQlukRvtjwkn3zLtf/ckTHAY
oAW5pEhdYzpG6yVTYisCxQZKfStu18ddLE+WhtgqTs1bN/yb3CipdkztRm63l+pcysoY9I5i7JPs
fpKPOkWDsZ7i/vxWPMlHLchFVct4rsvMZyW+i0NbmlN7aR9qat8TzvDUHjKqZWWT4gYuqYkdWYey
UiErRAQxZYTb9JIkiWkf46oaQfKx+rzEjpS/bu90ygS304dZNqYsRsKjDH46Ha3uQeo+bZsg9jrP
6mEKOqQQaqA8XmjQ4X6qyu/bBn5TPzgvO3PyAk1AeJgFscZyAf+NyGMf7JSjDF3HgqTPo4D47WJ8
YUsJylYXQhzJmj16KptKfmz2KoiqoT93W1ONG+yE2jheeDKPEQWysW1Rv8Ij9FuZPr5W/OZG3FMP
QO9pHH6FGb6nC7xSM6SUsXWW295T//nRdRs7o2X3Lpu4sHCh3142Ki44PDB1sYogd2A4sazak6ja
oextW1hPe1lHJpocNE3heRPGKe3SvsE5Jt4XB9UBEdhx7PcNSEYZvUvoWqO/bXH1/nBhkNuxFfRi
Q2XCepmT7GbiS9S8TOKXJrqt8CzZUX1Eq1/wwhq3eRUpEOd6FHqnl6tjIki1HdfZ87ZH5Dfkjupc
mi3oLiLDMVPofbELpNA4SOsnx7QVb95Po02yBLPP9C7sLxzjNrSe9GOVsBecrLTlY3coj7Gn3UzH
wStauyFPJuo7cqd4M7eW0NeIRCX5rA6VPZtPxEekLHCH+CAlYa5liIv5fnTaD5Kbuckj9PVCW3hm
eUn1bH3bNrl6FF58Qu5QT8LSqCcJoS8pX8cYjTKxE2PiJnyAzK6zbWodOy5scTt5CjW1HSzk2dPX
OXPlo7FLdjgWESQY2k5eA1u2k3v5Ydsq8Ul5IoU+VbpcjllGnMmQGx0HHMOUfiBlg8vuIQdWKVLD
7ufTYy1epcHuv/nAwUU/SFKl5miU08PrZvhWBsTRy/bJxj7iG8uaqjSEiR29kfIt0z/r+l7KiIrP
+oF4XnyeQyGqpSCeIY+LSvCyQ2DvIld76KGM1fjGHXUPohaEAwZ5SiDznWGnjqkrdtdJ/HV7QSi0
MzgoyOZCV4cZK159VW5ZYYFRGS03BRRRNFBHUoUS8utxwJC25lDlIo5d0df9FO9TqVN5+YG9TtHK
JO91xdghf7FWHCiMzdJADRa3Ivl+dmYPYD7aqQ9ON/VgRkB0NhUl7vviIHwjPaVikQOJShRG0Qhw
WLWecMuUZpLIHq4Mr1XwcCW6gy9+KVGXtrcXlIBBvmlrVoValUJc0AIL93OocCSt0+v3aSHa9R9T
QP76dfn+ra4fFMgRIDhV0637Q6ZBi+7w39zhAGNoZllIF2y2Bdob1oNiPaFXxcnq00CdH1Ss8H1b
YKqTrHDBuT86E7ootD0Tn2etytEMsc8AzFrRPnUzn2r1J+KE77FKcrEwewsxmnSgSbmq28NE0tES
MMILwedBVMxSx2DkaPrtDTgA3NTpX5juAdvlgSMR60YZ5GDFmoNqMWuc/5p2qrLHZnzajgsKR0wO
Rzp0AAwLZFnR86Iel1Oxs27mW+OaZe7K+OfzqFykczgyV6U5zypujaF07JdjJtR2SamJU3HA4QU0
4xW5M4DEQnfspgepdvqOuF+/52L51Q9epi/tQDI1x4jxxoXCG+p31oNhudW+8yAFAMEjSCxmPuiH
theL8IzX6xOFUhv1AcEwDGCoNgK3EEuvx4D2tpnfpGVoVUS9X5FFi/uColrgES7A6d+4uBY3eIeW
9ho4ynfCZ7DMsNw9/WgRRt/7pqLOqklQ3jJF8IlzV5Igz9JQ1FnGYXzRMe9t3RgykTRRJtheu7iB
F3kxmJYADCzFgxp+NWXboB4XVyoKv7rB/oYLG9kygO40q5D47QTLlr3aN1298TRfwZRyobrbK/Ue
HZg13FANU1ONdwTSQ2RmojKjmKSbnmLdqfOX//b73KmRGJEGGWWUENPqJshvE2pFVs6KXx3gVn3E
45K5KPWPd5H2CmWYY3qMXMtrMeI9PUw4KmSoUS/UTmKw+Wt++6tdLhTKUURXKXIoyP8UUL48GMZ9
FYHvvSfqMOshd14gLhykWuuMdmH+WaGfLp+mJAIdtkXdo9hneueOJGG7QrxO03Ruw1ZdnCYG27Da
4+QyaprSKT5Cznun7hpQUZWEVyuHBj7f2R5/haqNaMrGDCmZnKHvBgRAeF/KXwSwdmJGn851Cfd4
ZrpSSGVjXIDoLZrOD9UOcm93CvLcfXLDmBMk8GYTAL8aHxcOcoEvBEqWLiCDd9rps4zEdjiUim4X
lM7Fyq3h1w/Jxf+MYa4qjeFZ9zLt2DmSO4ONAUW85bqoC+4aAgLJleMCv2uURVViNFgkpwkyBxLG
uBcf6OSw9qI/72/91Tsu+g0F+TOo7ZF0Wq9TW+zyHgJE/bdtjHqfqP9qhC3lBeIuS5PLAwizndBE
s0X1EKZfpja1lehrSrH/rMLtRVRwuZJiGVU4iiZuQcnR0o+aSJyB5Opw6VGq56GhLCBzK/8xfvRG
uVMI2Ws7PxQ4dWWKN5s0yAFHKAlmN7TIY5RHpuOl7INvmWFPR7aR8ehZuttrtQqH5w/IX6qkqQg0
8Mog+rq9qiNhyu7EhSLKIwKCv021TdIlC0QAHVEEN2J0SLobozPsQHwI/zzV/CX2+HGYER2b4MjB
9p2bXZtcVdpOL4iYIGKOv03FWmeBvwUjrLV0GMePVksQwFO/z/7/YvtUUzOEAnuxDbLviZg5QfK0
veZUjPF3Jg1THW2W4PmO3QN1aCEnmILwFifai/sMD8VEkkwtP4cHZa2lSlkGhtOiVI/mqCmobTl5
ktuHmBrUp+CbvzwJU9fkKJ/j8gTN8/qBlbC+xgflHseuLzxRTy1vfdMbx7zJwYOwRGGvs5tNHnS3
uhgfrFy0tV7Zx9BwZYKXjVJeiXHwmpqCm4+W34Tavg+la6mZnDGKnTLLHQN1d6PGfENWOXkdHAxp
au3SAK9FPfmDIrpSqHnbIcBQZOvv5lBGTtGvb2XYkcWJsabphxGJiXxFUVVSkcbfyupeUYswQGW3
yn4MIuxypxzBV8XoO8Qr7bDt1nqyL2mqbJkiLoR8u6cehg1IqpB+q356I52kPSJbiRzWTK18olKS
dew8G+MWPxjRtZiESCXLsbdLTKdAK7DNCmL3rNz9GKSdzXBrNUyRPsAxQNo9eIj81m8kJ75GH6OG
b9j5sQvmfjQTbH/JdRD6aZRv+1RGTKk0Ec49CZVg5bMC17YNrOdzZwNcPd7QY6uIoRXs6BA+UaRn
tavtSXPVguh4Xwefsx35VzQN01BotQXXvwW6m6Mh3xhi6KYhXrpCPFOWlb/tFhETPL/BMo45mtIz
dIKK2i5Xwxu8ayAdpvL99f179oo7I5rSyFWLzXwZ3b5Pr4uqtHuzdozhIao/T82plP58vuOXKFSZ
4xenUjmaWqVnOJXEcFf0O5XiqfoNVJxd4k6JJM3axSgtTP/u8htrV/rVF/FgXOP1342OOZX3UPHN
wubCHWyoUsxR+3IacLMK5UdtIQKB9IdDh0kI5r6rWOP0qffifY2LRPRRQUtZCrYL6gGe2k0cRix1
JgtVhSiXq69GtRdABBt2+6gnhnDWoxvNfBg212VF5IJANKU61yMcG9J0U0f7rNZtRZUIZFgvQaDo
9D8rXCQEybzEIQvu1gvuFxdUm7ZyivF409nJhwGsYbhdfhdcitiVco4LCQMP8FY4I69rBt+cXvLW
L/5YbQWsEJg4/ukZFxOLJi1dbsGEXu+q2JWs0u6o2XbKDS4UorJdojlioTB9tuZTF3/U6udtkFuP
tp9u8L1Z/SzFQ97jVJeDj7N+J+avqrK40kyNFf5mD50NcYeEOChBKIl4VEUk+GwiL1fdYm9hbhpX
oc4mM1XKMe6wyIpaylRWRO67xM+rOwtKjbWxLymGUmKN3rLYC/QZK7XsxA7oM0HxTRJf++C6KImO
XMoGd0TEiRkYqYr+/Q5KvMapaXcRmd6tl4HO68P+hgs/auyWfhIQCM0Lu6y2fuSap763jWumFjPu
R+p6TDnFQUOLI6ip2Sv4ZBwaAbSFpR2HFQFAlBEOCLKxEa1KAHJP6SkvR2+cT1MyOdt7iDLCQYEx
9XFpdbgUxem+DY+mdU1eJCkTHBKMo1ZFgoZaMSiei/hByO9MkajK/ea+9TMCeHKtXCkVsFKxPPGx
OAV+gXk1wQn2+uPkYfTYN4mvtn5sn81xgIBzLoyXCPUes3+dqkdx3G2vCvX7HADMcZh1KWtjz5Lo
ClULX5jzv3FBxuEpGRq6jPlGDj0zirEdcGU0i6sleal7aknY3/jubndhgNv4kMdrh7hBKTj80Hui
1/v6QTz00PuD1iCpy776wRSQx4HwQUJWwO0VxQq7YmKDxaJ4HYemDSr6v9mNELNlfGEaKJVYlF9g
TFeUStfUwBg1uAMTetKdSNXc9SuWAhZBCS/hYLRgOHdhA5NCeY3XePZALjqyAzFx33gYQpTdJo+V
3SbQeO63I239bLuwyS1THqWjIGtAmfGoH7vHBerl0Yf8wKZ4MFb6RFhbX6ezh9xXbAb0nePFA/tU
Al/+5wosmuDr1a77l8JWd9ip3fg3cX7hHwfViyp2qaLiwiCF8UGeDd+sdMLEOvpc2OCiT9Z7MES3
WLfOHT3JhSrUwXRVSH4sXoe51eXTf/yKHGibfTDrMZsmNa+zJ8VV9onb7M3O+VGunzGlRHa9rIL4
hYsciNe6BSZztnBL/FmVDlNj2A3FwbUyAoy89GyER/FsqKd5rCX4ldrDjr0fTVfpM9hd0RiqYsZe
cZjox9+lD6jVAAktBU/MHJonuoHhbQvXieoF/zBu18CNodS3710F16TAmQhsZOvzDhovDHLwnmk9
xHoM2Eqtm3rYK1pim+mXMPIj9C1LGdWxtL7HVVDYKJoOKn2VW7yuFEcravESEsW2rNn6sfeFm+Db
3HqgaPKsO6oza92/n/Z4ov08GKKhZZmLmH/TZNsaPkfBLtZPtfoBc0AEMK+j5tk7nmY/ysvaEtjy
tV76OnvsaV0DfD7Vrn7L8r/Cr1Wf2IGr2+HCJreCeI8xdQi54HnkdnIFuwAHfuTqbmZ3/zDGG0Bn
/JEwuXopuDDJHQ7FME2C2aIfJ2vBVT37oNUK8TB9LIA3ltPNzlBcGX60p5uZKWe5IyIxkgI3bux9
HI5OkbyoyWedpHJnX+z9njjHDH8ydFUbiDJrNwrdpLSLg7FjxM5ivZ93+i4BdTfxPSmD3MFgtFY/
RyFyrPiDZOE7sluDfOhGF+Q0IImg6MBXT76L5ePOiHEMs6SzkGibyZUm+TOlQUstEncmtJMWz/MA
dwLxWONtX/pghfvtT0a5wMFIrIhdEINJDG0yn/tZdyJppPYysSg8rZMB2Ui5X2Ci9ZSd7pT+NLsT
FDNY9hO09kS8cREfjZ/mwCRCB1oNmAvBJ1Ael+yxi4luZsoE8/gipxPUEkl2iLgu2pcE3fmqeajI
7kPqs3HYIFWxjgcgQGDzNTp0J9VLVVu7SU/p03QTHamqL3We8LxOQz6NGN9AvqPUbnfK0cEJLfed
3L/NLAkupTm7nl+d947OYYMq9laWJKi/9EcVs9k9dqrlqBCDZZeJcEe1hK8uGUMiRcWAj2hycZ6p
IygG38ov8bWlPwXCccbCbe+ldZ/ORvgnqbAWQr2XgAfKrWW9EboI3ihB0sdmfHzi3qjIIZjV/Xth
kstzzEwrxNRCKaaSXU18jpIP2z5Rv8+FumyOkRjOcKkUr+voTqPo8tZP+gsHuDBXEkHI8x4ONG7+
OqDhO/2O7kPVNu4FP98Jd634F32pSEkvTDKfL7Zv2tam3AkwWeaR3Tef8VxpGwpFobp6tl9Y4QJ8
0Ou4FRVsKK2rXU29HUbLqdJ9Eefe3yyRbumWiu5NlWccFI1BF7vW7B1p1NzAzB7DqSAwle2Odwc5
0sz/meAOIrOKokhuUO5RoHOtYM9Wfrl45fCkVR+a9KuaUB9vfbueDXLbtdbkPoXOjOlY09VSf4wg
MZe2MrFfCa/4gym0qkatY8B4Vc8OCON7bbY1RuWBiSQjdYzwXiSTTBbOG1+SP530NIsbKMwZIA1i
L66YOb9WHqIvM97Ixf0y2hSH6/r967x0PO3gEE7CbAoiGuUPzaF10nsdWkQ52ulUyL+5/SF1C6f+
YlL3E5b6bPnJbesGAvOSNqLcPcuf9OxVMdy06O0qVuyxJW5ev4Hdn8HCH12GvsRdyvqaaq8Dvxn6
l/GeY7lZ5DA1mHJX+B01YbHeDXDxWbndHY7ozg4rYMiwY0yVuW+JTn2CuMJu3NeVs73D16Hk7CCX
1g59WC+djM4TzQJzbSp7eAtyxUa7ma2YABPSMS6nbTstMUeT1Y4w0KGBvgTVHIh/sTOZygEotzhU
EWphCgIDFdeuyPfma6SLu9H4EvWftr8egSV8vyyIrPWxVrHllOJ2Gj7owjGhJgBXtAfYkfJzhfge
WYzAjO2c4YXZiprYxcTyl6wWngurccal/iRlk9s09fUYsItzdtj2j4p/vmO2atCXFFc4AJgmneqk
ni7YqTO9Cbc1z+Pe+pvnnwtnuZwgMI1YCXNcSwzpw2DaUQEaPioMCZzkS9nQIxkyjWFzf+xxbUgx
YRd8Mzzdbk+dX1xLFIYQscjPJ06x2mqljrBPDl3Jbo4OWh5urOfQSx3oqkKHCLJHuZ12xBlELh4P
JGWU9uhi/FFnZIsXYcwOr7gojrFxespRYjPwk4ulKCd6sgBKmvYopodE6uws+b4dkOs543kzcBDS
4Y29DBtgY5Fj3LZGAyBVVWTIsHG6GBxymHM567KKCKyk0NaNU5kcY/kqj57n+tpsHrfd+U2KevaH
S0aCWUjBfYFaCSsFLy5TsjG8r6otoNAmHHpSIWr9LnbeYHznbKBo/76vYjYQmkoRevwFB1Hhs75g
qtGQiAi+UqpX5TBj6gzeBYuzNIMdTvVBCYmYoOKc756tdTMsI1Zo0K9VP95nu+AQPuPxaKfbOhoo
45Y4M4kg5FtpWalSyWXU0zv1VY78lCSNZSi3EYP8BGI5V5rZtOh0zU4QEfOWfbUfd6b9t4yxv5wv
fFttj96YMWLU2OKCwQQnWTyFIqUgo47LMqoxKpa6BxK9kSFd5/74SfuM95U38qhydoldxW6mW9+P
Q4keAmxTp+BmWVl2A8aIaKcqth7ZI0qDEHnWiHggElK+nVYXobJVv5kregxp5U4uSU7a3pjxp3D5
QvgmEr5xiCEoEBcNK/aWjO5k3Fxmd86TL81400S1hfbA+aZvIT9RJNe9Rq0jEfh8EaI0omE0BMSl
KB7m4aOVPxDOEUczP5goaybTpmex6Peetst2puZgQNvN7wqvcizXbIkzkvKI7cSL+3onRUIz6NjK
ivytN/+pa2/bIwIBedrDXm+Hthhx9jfVU5G9LPJxLogcjUgvLObihQulpVSznsOFpMQM/Q1aKE35
NqHeRdeTd0NURY1p9pg8F3dnRTLo2ZEJWhImSgpGr4FWJrc/mdhSVLV99bNdGOPwQjILZYihfetY
CoTn91ELHi2K24ptlHcgcWGDA4kmLKy0nmGjkL912rfY+h7Gz4HstpJkV9qdIFKFh3UUvLDIpRZh
rw1tBslRtEQbj/oR74YHUPoOoCuerqH57m+H3mpcXFjjgAJjxaOkyLi6JtI/NYpshuZKpT+IZBGe
WCyenTvq6kkJZsR4IbkgOfJKP7xua3c6Bqcao4OgXvHqjzE1E0Z9TZ6zuzOXco4GJBdzBHGkHxNv
1WwXNh7U0KtKSUisIsX5cyocUixDXeR6hpYhWbsSupvI2G0v13oWc2GAYePFPjarOTcXEfEIWmTG
+5HgWbnGWyHYoixkZ1Vt/8cIUTjkQNUkX0wTyGHU9ziotMq1JNy5KAnA9S+nQORLeeNs4BzrJ+3f
7rd4Co+6HDqmRqmMUyY4T9qgTlWzAzipeOqM76yEuMOth/jZBfb/F2szhKqVCypiLRevBRD6qcYX
zAoSZ9H6hj0b4UDPsIw5b1TcS7UE3CDhfTteW0XjNKNKGFpHvrMhDvn0Ki/KjBW1xCNIZNFTI/nt
ofOpsRZqUTi4GxQ1zEMJld0gOwbzXUW1ilK/zwFcI+tzEClsyHG6zQGq4ev2jtz+TDJP3lqFhaZn
GTZkZN72kytVky33yS7Eq4uo2TiZJIpTeNujd2P4uHvWsSmx0rR8Koynqidq7auJqvG/hZd5Dtcx
EcJ41HHbrA0DxLpdrNlTWE521AqgDUVH6oD+LiLYtrcOpLy5rTPPDaS+cOhZ000fHebqOk4p6GTY
+/4oP/vFbf9UmaQhz7A9xXvWcs0e/BQwQFkgS4g8KjdZL3tffEUODFpDkMWwRNxldXQyssTNo9Yb
MKcTCYVtVMGtqnZuoyvXWtc4VSD5yzy7yJ72MghUe1GyVZVqMP5Ndnb+Ahx2KEYW6HmNWJ2LxDbE
m2780IivRfW1m9yxPFjNi1nextLz9g6h4pUDEqNv1VDKcc/Kyk+DVNrZn6sO4W568ak5CCm1TIvm
BKmFmsf2CJreHlNjhfXPthu/SSXOX49Dkj4fGmFiVZifEuGWpyy2dD/vZBcdXd62PeKz8YMIiWgK
eRTAKy13RPlGHj5s/z7lz1u0XBxXQd3N4sQ6cGpPQltEtgNp53XnsWJI4FB0SZQ3bHNeGDNao1Ax
NoQLqfXRmL7IGpHHkt5wCJINXTguOXZ39aLhOt/71o31OjmseICRJOKkJ61xWBK3A8rsbHcnp+JJ
O4VHUJDuzK8siw3R20esFPvbN5DrjR/o4uO1Y9THWcDqfy+MFl/aY67WYTQvP3Ra/rM9DidMbdTE
WkF1czwG98ye4JijX7+gicAWbcg5ySIR7CsUR7/s4be5qQsXCxCSakGK+AhnL3wQMBZV+pYzzM5y
PA3o1Im8zPm2/VkZAm99VQ42ljGOooU1T03KQyI/Z9K9GBDUJZQJDjJmvJmNBWPMGdP9UB017b6o
KOFKKhb5BtcGbfxziPZ1Z8GVlPGVHIuPBWh/38pYVmWXxFoRW5lXMFRqLRKrEU6l4l6arwPqo71x
+G4sjMxhxZgqTV+YmPKqu+iumBZM5CluVopuiLJjvgxXjdE7cTt7sWB68dy7UR3Y0KK8khVQT4+Q
3CmDey3PnsD99LgdM9QRKnMwIyWtEJZMovrHU1frQKjkyBpeaQWo9Te987kmcyADvmi1U8CNiXfD
MTSOeR223zuzEz6UbR10H2vw1IR2DcYDTzMG859OWrKnEpRX6mHbaSKK+aIOGIQgjFuw5osm8Idm
coep9PtJJWCOyDtlDnW0JZSmvsCyJ9Kpl+8h4e6o/XFp9spfjXpefFguI2kGKO0JJoII/Otl8dpo
OyEhOvTW32wubHDoYtWL2NeD3jtVV3itiHmEsjwoaJCRI+nBSI0nyzCf4kjYZ1nlJ5blTaJhl4Xu
i4Uqu9sLSO1YDoY0tVDigU3QNrH4ACXiKzxGEwk8hULv6jvoD5jClA1kVdD2UvEcISp2+zXDM2Ln
Z9fUUDARk3xdp7SCShJF1nKBEftI9/pOc8Ph+/Z3YxG3AUR8NaerusgwBxiprOu+wUDjYsvNdUSR
2xPLw5PRid0gWVqP1AVsmX2a2foUU6tDmWD/f3G8QutIBmUsMLt5UY/Vrn2OUObz+p24a8A/LyR2
/IXi06dWiP3/hclS6ARhTPHxJKk/6eF8XObaKxRqopoyw6FG3aVaMFS404h1ahvJbakHdrBQ91O2
Q7YigUcMIW5VhTEE6NlxMrxO+Y7B4CUddxFkLmrDVZKMWDLKIocfSZ1XGuZKIENhXsej7JhoCusq
0027yc7nwtbahyxzt+OdihIOJyLFkJYEfflOZ+4l0EhULVVU+k398ucliufeGBa1L80QSVfjNqfF
hajbp+Ck2sMHFoeZP33a9oj4irz8Wq90ydTEaItJ9RctFEBFozt98JqHk1NkN0r0UIVE9YTKZFUu
e5nDNMPkD7Zadhq98oFNjaKV7zk9JQ+yXYEfryYFkYh144k51DYuA50pMY/WI/RJQdGz/RWJk5nX
Zgv74t+KU2n0B7PGYRaowydJb17THsILSbLbtkcdJvxcZBuncmpGKHGxl3rIFV2F1wukceoThJgP
83+ti/BybWNVgaJ9BACPjoSX9Myd0HJWH9Bc4aoP265RS8UDSaFnUaAiOgz5pGeYtiGhivx4HHKA
UCcqihID+NEpO7BGh24v3/YuU9KLSU1Pyh8OMsZFSpPUBGRUvV+k11ZIUNwQG5if+tKg9h4GIX4/
Uk+xPNp5vyvEnTk8ZeKnSUYtsqbe6QmP+MmvMTLCVilx+dUXa58IpZeMCoHt1C1C4zAiEDI5SAa2
RAeWK0HM/qo8yDZrhaVewFbPR9PQTE3WZEvnxxyqCHo0wtziAbMxbsVSf5IW1RUwkbQd1+suWZIo
S7KsmyKfxFRSH5thC6FLtXJ+FFe1m6C32ah8vKPmntaPkQtrbBEvkgtZ7EQtZPmMfG/6gt06+bWF
ikh2w+R0MOtFXE1WP6KlorUdBX5d5eXT5llX4sxCebrtYmdKduhEd7Vh+KuwuDDDhUXJVHSWt3LB
v6Pa8TFgE6og86Ve9SiPuHvsELfVWI141aviz0FyJ3XPxXS/HRKUCW6NkrmKO4nV9AXtQWoe4+pT
VTxsm1jdqxcfjP0JF2HQ5Zh30VgJpxe8pP+Q1h+3f///SPuu5raRputfhCrkcItAkBSVJVv2DcpJ
yDnj139n5Oc16TGM3k++2a0t1aI5Mz1nOp7+i56dD56zLrNRFmaRVZGb171n7GpfcFikb3Q1R7Rp
CtN1r/FiQdzzkAv9Uk8Rsnvmc/whwIjk0Guu5rv2G5tsiMAGSa5E7SD3WCizmnaFANdwiSwvLORD
nBXE5Vn1oi7WxD0RjVGpsjbgMRfBKSrua2uy9XZflEQibj1ccpbDB8zHUprVesbeRe38OVh0v0OL
rhktu8QEUbo49fYiZw9Qe0/vXwg9Ydv0h39wIZvVml0oIgZ7CQX4sHpMwFReppNgN4+1kzvV3vjc
nsA+6Cae5Wou3Ua7dn6SqBo6uMxlCf/gBM/JaKpx0aMTcJTdHj74Tg2Szt1e39pVvpTCoUUXRVkm
ThXGbSJgMj8ZTWYnKfUqrj31l0LYUi/2MI0NvQyTGuWsmB0ZHyv06P4X5Fu1j9CAh8SpaGkAbW4x
c27IiqFhMfr9iMbuZQ8zQvnMGuTmffiVMvjWbOdLadyqzDGvx6bAqkyYEUMD7RRvJ/PViPYV1ROy
fkrnhXFoWMlyZ6roIXeksrK77koePg71O0rvL5fDAaJo1cUoJRViktIPC3PH8x9t428r26oHdSmD
A0GxVpW+RgwYs+uC2clvuoOyHyRw79SucK9jGrQdedEzRZG2ivWYVagrhqhbpqxzeqGKeYKOdAPt
Sa8pKoTeimsstKYfJzBFsMLnTCAe/NXLeyGR0w1LjYIqmzTdQea1nO9SKjZCLukPjWjTTGiwJAs5
50dmagaH6GudgdSDjea1XPkdJHpg2NV00USfK2bZ/X6H+1gfIhQKw72prrPlazDvDCp4u74oVbMs
mJkmKG04rE3VMWlD9kbKfnUo3P65+Kh87rxknx1jN3AwGG1bH9feL1Dz/JLHQWymazl4SlieqPeZ
+yHZi/lxkYlU0TosXYjhtq7L49GqYjihsbrTfQNlrYKniJ5xv3gD+F7IJN8qWlzI45SvBklkb6oa
guCxbfoo1nRRHeejq8DSbAkDlqLj+8rjLreS00ddiBqjCJlJOD6KxheTigr/RTcsVZFRfCrKfJd1
qAZZE4Uwa3+S6uW+jo7nw3IP8wnoDk491Ihua8eqySapv0Ty5c7x1Ffoe0X67SfhdLLT7/QnFbOH
QgfEMreRrzxtS1xFjQuBnP73QtopBnMeQ+FRM28CKt2zZstcLojT97mqY0Nj+l4W1XMN0xAb6rVV
4beV6VljdRRn5Xl7SSu6iJnviiTrkm5oGp/xG8rMFEsRV3qRXlvTNXPsHVX9t2Yf/iaEu2CV1dVi
ywiVksMCepWfFgaDQcq3WtPC3yRxV0uZgiKO2fi35KSyYoRiF+0Mr2qQk9WOjAck+v+H3d8EcvdK
aI24TBh3abXcLfGtGZ8kqshmRSt+E8E9/BEi+eHSYRpQW98N0lWRnoYxtEf1m9gfh/B1Wx/IHeRM
AKC7kpYz4u3q58ENfGWPZpAElF6Lw7rS6q9kl/LKpfpteWz5F8ZnW4PKCHwQEIj+LVt1JLt8bvYL
anuKL7KLDJ2/UDUklEjOLxKyucYbynIy35LDG43ufYI59qBwFq71XfE58KjXee2NuVwln6QLrEop
MScDHTYv8pH1KTf76tW0wTqL/DXFZ0gdIp+jS2VMxigZGEeHZWfsln32UWvBrPCTeaUbbYF4QwkY
4fN1oKRu06oGcsmWuFMUC55g8kMK2qdt7aTEcEAS1bNZFWx6rjQ+BhpKy5ebNLeId4XQDr7s2pDq
IUsHFqAR7zTxOFFVpGsFir/pAocZkjINC6if4DmeRDSq+6hddVtn6mzLiQ+BnUzuf+skW4sU/iaY
Q5KqlKOhEoHDeeFPSeLW4Q6GnmMUV116LQegWXyYBUce53/cUQ5TjGCqrT7CsenLIR+uh2m/rRbs
/+diAL+ti4OQHA66MUY4MTWABYU64E4N7DKs7TISvbApieVQWsjBh9p2iVRkEDfg+JbAtoKXSPm0
vSRCCflsnZRnkVVpwAvNOCbtg/Keut/LPePzc12hCaooQAmnJvJy+cVqVbfLyeIEdiM3jobPydVz
vkhWI8EsfDWRUVr2gy1/B1+5oziJF2DmjbO9b9Tl4jNyYdCKalnAD6pf+9f0Jrlj7dypn72CPLax
A3Scorf6QD4p1DrZeV68Yr2JKkgzxzobNAqjpNNVBfRfsUb80Mkfk2tqXuSa8Yvz0zUdVUWSYvL2
9iyEta6VuFOdixkfXovMsS14kj94xhHw4c9XGJe1vbfrev9LJG9vq4M8SC0L/S/lkyxdC1oFxCCu
8rren2VwJnZcRj2cXNytOH+dmgdJJ9bwFww8C5B/PyhlDvpYU6AfH+a3bEnu97sa3RVUb/VKTO3y
fP7oLMyiSUB6E/N81PgxjApHEBVfaOrIzoNyvyS9H1vtwRiLkLoBbAV/XrnzCjlV7Kqib6QeK5wR
xUGxPcuCN6Gt+DJUP94JRFzqL6bNWR73nGG+nmV0PUzg8TiANoR5z/2ncWcc5X3gURRvlH5wT5iK
cdWNPIyA+jRy2j7ag4v6XxfEPVdaWWRVkcHNqz12tVIv+FRc/a/n31UpN5a6VdzjFdeLUEwMsBC4
EctTo18pVEsE25QtjeAerDKrq7YV0ICP8NshrebSzrXqeRwsW02onMP2ciy+K6cIm2HuGUFeXkLx
pEOZDLaePm8j0V8M3P/TOYtPC+qzUlkKa5Gy9ioiKC2U3HLCE6PoxVjWHeWkbGudxTfmiJks5VIC
5LOMPVBJeE9k7QItLL4LJ4z1VAlYUlC+XzAfkI31YMU5pq2AxCgCQeg/7h+HETL6QUV1hCVYznb9
ymqXwcF3kzV2Zkuvktf4GuFzUWrB/n7xPiKvHw0oqkUIwJjtJqkddXCs/rC9LEoIBw4oWOibmu1i
aMFFQKl+rDuJTuwdJYRDh0wUAnGJIcRMW1vJX4oIVFPV8/ZKKIXjQAGtn7OhZmy7zP0s7GOd2Knt
18kSOUTQcjFNpDEaUObDpgGmfnpgs8yoR/Av1tive8pnBidBkHOdRX4aDE5jZpHwALYs1pge2PLb
P0sMUJaUfzujNyPgQtuWSUkYyQReifKu0q4b+b6aiPIY4tmz3v5+IaMwgr7JWF//cot2MkSazMN8
Ozmz+5/KLtYfdcuyTElClI5n+kvCFOnpDOaeeM/KSMN7FcPVRhctQ47gUoTP6/7UWRinfVLay+bM
cu+tdIjk1jbKT4YaeqIW2QE1W2/9Op1lcZoolZ3c1B3CP8F8MMuHtviUUbPPCRF/kP2NjRR0AWgx
NLAug1B3Btl5oA/7ahQDf/vert+rX6vhOf6mVIzjcGGK9/YqwRICux9tXK7Dw1kMZ8S2yWJg4PAM
3avuWZPo8GV7GWuJQLxHZwHM3blQ7iY3hkxqoW7pa4UBHG8UrZ6x2OyJbZ8SVFO2VwEhlDomtugL
mQg6hn2S4Zhkuf+iW8V1JZdfx/GdntN5bex3XMjJ8jYNBgn2qvZY9P7ixletH7iaZz4qiE/j7bPI
Wg9qadzDZKL5Mx4NhMfySLYxUS2IPqcVUf7KLuWfRt55Wdy7JKtlmWUqM/LSj616iDDwWg4e2sqC
d38nWQ/bGkKtiIOIKgzFMA1g5oXBx9r0Un0vKbttEetGHmPtVUHaK+p890sSL6qQC6wZDuR2bA5D
5MZ+5RVg32KuBTWZfvXuXojjDqms+qqfWO+d6mu73u/2yhv9OtV2L1FyuIPKksYIywSIJ+zBN8dG
pVaPoVd9xARgTChwGifyxJcA1XSRF3iYpLy9q6sHd7FK7uDSTK8kgYVQq06y+/o5R2A4rfbbQsij
41AdNUddngZYY+tNrgyujNzRnzKk5hiZHpLgT9vyVvFQ0U0DNYJIPfLOdqMNiZSyUcDDvMvMT8q7
XpCL73PQpAmGMWUpfDRQ5yELk6PLuaZGt6wfzHkN7O8XsCRFQdvrHUylOb8SWztPMLsl+L69T0yF
/8CIi3VwKj4LmEAWgNDOyfRyb3XjQTakzG66zEE137sMpAthnJ73MizjfGRxgf/VVCYgFDU85aig
lJzKP1MawKl1vNSCkL6lGJUv1uI0AYF31Pc5hQYTtjKNIU4nna4n62akWvU3Tx9es/j76YfJNAzy
BMNh7Etf68pdoo4uhkIfthVg3Wr9v0OBHC6+1kpBiUlk8GRNnWX33NIPniQUWKBdG2bKVyohu7lt
EMcZKgaqyMsSHQVOKR3b8pS+g/UH+f//XRp8n7NTrI5FyVm4EGwgNv7DFgwqGkSdDFvixb0s0qyv
NVYaLN0a9uJGTvLGyTI45QnvECwh4UC559SucVAQDLmhZwuziZP9qN0lEaEF1Pc5GOhBHC8rCovR
RMiMt6XdSC+EnjE9+ivS4GD4yz/1fZ6zCV5ah6ZEVuunPGBM++AxwgbKX6GOiLv8kz5OhRWgVQGE
NnaeF26teU0wES8ntWscBIywDcTKwBDe2HgJpJNABZmIVfC+climC6gN8MiM/XMoHUz16xBTmEwc
C+8Yt1HZmFULGWyQOchFd5los8lWb9QTZHcPu90bSsC7yFLRR0rM4jHz8WezRepIvrhjFdwh2Q9D
bR8HBYVe52YSImQSY4ZF4mvpsZc8QqupBXFYAAIt+OHMDphu5SPz+QPX8IpXNmIm3pFZfHZHtraP
rfgCeRbDqsdggrRhN3oIcgJ5RMEW70Ax0LtgN3eFQ1iiT0qgS9QIXX+L61yIDrU4SmI2Hg+ccXLl
sPE9yQ6j5BInz5zyULI4KyoztreXEsphhqyPQ2GxDn+9PSX999643/7+pvWDmDEHE4OYqmHETN9B
/ioLmS1XXrbs5uRpWwyliBxOzIZepVaIvPosfGzlFzVPUK5AyFhPY50fPp56wtAxXVBnTqyO9gjW
aibfBY+Kw0ZV/ase8mWfRoGxGWmNBYmoXGmdLLLLY4ka+/g0ulkLTP9ZrmC4uUZALrlMdiEv9DCW
pTbXQ3QwwFxhTLHTXvNKBROEtP8wBpSUxkFIMyipEA4wj6NDBWGlX+xZcxjrNyG5Q5hBt3G5eYqJ
PNAmsLezCO9B2lW73G9RocbGC1KSiFvFe9GZgjnxiQoUMSW/z28b0kAiQJFnj+i7bDSknCVHMFLl
baJy7hdX1uefDWhk9Sy1cRxK6IFV9D1LXWD+bJbsyuwxiXdJ9Rhl+7I+hN0hsiifeT3ZfnHbOORA
xthMCpAxOvpzdCg/qA6w2LW8Yt81NnvPKnK+GGWoyxyK9E3fKIMJMIwO8Zfu0KL/STxkXwKbhZep
TSV0hK9Os9Tufw91mR0a+akt/9Hu4AvSKqWL1JlVK7BS3eEOniBCiWyan/CJYu/6S+zhl0/A16Jh
cmxUGSKsZ9EvDtouPg62ttiYrWe/MfnfvKv27awcfP9ln0mVFDFr2gxCpyvR64tSQpJXmrDc+Ko0
UG4IQZDhls2zwyY+Rjvtpn2JHjTUevzjQ6xwhgdmVkhixqxEIejsBmmuqNptv5HkIXEuSBGgjpqN
UoNtI9wq7rJHjYLH6oJwmZxwV7n/KI9DjWosFLGcZ0xXwHvJ6GhZO2G/Q0Dq7c1814VSRUXURQXD
mPk8QKaDVkSssYNJd8zLZ3EmvNLVC3vxfe5dXCaUhhUlAsqd/GMYvk0zYYqt2jAX3+deQlMvI7ku
8fvROZhEfql97alrsw6qFzLYGi/edrlFHaQsA1Sjk6u/pUtSf7CHI0YRYOQm3TBPrYnT6rhONDlm
FW+W+s3Kd0nZOGpGkUhTQv7Q62WZOmaz6xpgBzV1ZuoUITk6ZBUNLvaOU2ex1ttFimEXTbvZY5bK
LNja/eiy5pGO6sun1sS9fsOszamYwhloumM3JbY4X3Utkb0gtYF779IsyfKUFZe1XvYkehkrSHCE
D8zRke38MfByomR5/YU976HBhdyadBiKxcI7UWfQPzafVHByjOG6ZiNf/sOLzu7MHxafqhgq639E
Pzu3wmAyZqO3oH/CftkFGFAqOPr3+MTGvch7y8XGEpi3apidBfKvejiPVbCwJ2O57b3l1Pr6nXIj
/MgPrKy+SgiIXYekX8vjn/g5CWCssxyXak0PWZ4cFJ3isFl14C4WxKGepo9dghYY1NTpwpOUvAh6
c4i600imaChBHPxNE3h/shy5tGY4Wnpz7Fr5scui46zfJFrldMlrr8tOaCyHoQpBq9o6RrK4mrXr
ytdatggwpnaWA0odtrVqDjAw2gxzBGvFnoMdoSrUgjlsjEwpqRdmwy/p7ro6CbeMIIhZaWZhh8Ze
3VUOjPs9mYulVJT9ros3AL1WSWlFkCvs1aPsSXvLmW81X8KcbssVqFVS0jjUbE1ZqVUdKir66j0b
kmAehGcdTRiwqV3KDqVOjUPNXJNnTB3BqY3RdV89TRKxGgYXG3CicHCitq0UjQPT0WyX9p+U5piO
XoJ53IL5WFau2lMsges22/n68TXpaJFcchA9IpjvZar31qaL4USd6CiZa7y1+enU/A9SJnsILxRE
b7sUZUrMmK+QBBZsZY9hMd+tFPa84Dd+9IOKdhDHxhes52EgN6GGbV2qgyA/LSLx7Kw/pr9gkq9P
z2LwwakjhreXzYdB/WzON+AqtYnrvG4enIVwiFGO9RAlrP8HpGJuZtxbxW0Sqmj7+CQvftV/GEBj
luo+unYIpSTPiwOSKgb3drGgiEP1M/Ae7Ws2hvt7sDelt0HcwqGNCJHUgem/a4iMQcOKKMGTaPP2
upKmu7qhgIM6Mw43BEWteisekcww/Ub+IlUf2o6KMVAyOLgQmjBUDMxEdKz42SqPk3nTmveEWlAy
eMhI9T62SqBt9dJ7bLhYfa0fxEfpgVWaMucYM+6ovWPbvwFTPI3UVOkYMLFApgl9sKKnREXXG4Ll
GrU4wrzi2aNCa66qMgE6DbuyxsQRad/tK0+7n1/0nXxlue/K15/RkGeSWqLKWswYCxvBh5U8DP1i
TxnBZUroNt/UH2XaXCqMiRwzrGxh/NxSlg6hERoHFJ0ZZvH41gUUWzeN1rkxeu5t0AscCNVbX4kh
GYZlqhhWzF0h+Mh5kXdAJKTlWLkxwwXlZnAMkMst4JWI3X8Wyd0ooy7rKWAcoqo/eyzCWtR++2lC
Jzp8Cg3VNXLiVMW7HPPzOrkrpkS1qKpsSEgRXOfia0zlMNZj1Or/CUDY53e405a2iXuNBU60cA/7
6QvIbm8ksd2pgvLDUONvSt3braE/T5PsFlbtbB/kusKcxXPvMSZIlvUYQutLVI6P4mvYHiyBsHf/
8oichXB2fiZlQ64NiI23nvZN9hj3k2onH1j1UOSFLlWkQMrjzP1wFBJtMpiB7Skv//M9PeFD67JC
s7qjm9TWDdHzArlrl5WFLDQLXEEFtVAIRg1XIQrbFqc/MQe+JUwOcn3sUC+MqKHTOqtpcfl+DpVk
iUTrYcCEUSRjC2/ci/J+W0vY1foT9M/r495kI4mNNmBlGZP6ECZOoPe2OR8j6UtZ3esG0YK//sKc
hXHQ0qZdl1TZiJw23GlJstvKzaybXKLS2dsQBpqc33exbaMisTLgSV8mdtCIdkORqq2X3V5cbg49
wmxMm4nZMhFadNCWwQgKq6txRI/a6DaomJ8/KoeGChSs3mlN1CXF0kzYS5x6AO21KZuYXW+ItrE8
S0ipNJ+3NWJ9aRdCOJUAt2Mv6zpLz2e20KMxjbWcmJhCpuEVmF8s37wqfKoqbD3GcyGV0w21Ecpq
1MEO1r5N2og9MbFrl3EZsFEb6Vdikas2yIU4TkVEaS5Fo3gTh7HPlZ245l3sg2TXC2y84MU1xXFF
LpDTGD0oksDMZpYmCnwWCGRx9BpJS8Z3S3ExE4rCR8wSTStkk6USReNKbj+FsatE37a3kB3IH8hx
3kF+oDUs4EkcJPh7nXZdB5/H29nOwodkeNoWs3qXL8RwL0w7CGVeSgCoqt3X+W1JjYilvs+9KChF
6ZVWRkUSiI5NkM3GI0UsTp0F+wUXmL4k6GqQVKxgjOFnVXfJYjmTQLZTExptcNgwl0NURR0Lmdz3
XvfEBpIYTtA5LIg47w33ffXJFyfD4cQ0l0s5gdjWMRDajvaTcHpnSd+FDA4VhmYGd/2M4gmQc0WH
t5mI14thB7v41O1bN73LjqVok8Eu6sg4dOhB3FVUSsHCT4zSkjXKgmByhxA3XC/t8L3ZbSv56it8
sUwOG5JCzHKZJUIXTNAU76wptfvxMHbXqvqhNd5VZ3CWxk+u1hsMX6tARevEfX7SSuGoLgQ2EJeK
H1c9JjlcCw3HNkchXMl7lTJbKAEcKhQKKndaldnW7YsAvqpqeto+EUoABwtDFkVia2FUQ2LqV0Y3
P3WG4G6LIJSMn02dx5jgYrHugmB5yTtfSt2MmppAieAwoa8C0G0MaJRILTeRS2fMEYynWPjXjdYL
feKAALH+oJAqHMboDC7mILo1WrDhByygjlh+FOQ4RFIghwoYY2YaEZhEQEQEP/gB0REncGP0MYM2
B/lIsmqVUgYODnRTGcMswklhNImQXAfD93/TBO76Byi9nKcZ0J2JoR0vXooNDCh1IxbBc0LgSoZV
U8Ksk7sHq3kISUpK4gHiR043JprxFRNqIOyL01sdjIcO0iizW1DSgxltj/K67X2jlsShgCBrimCy
MHeXic/pMl1FC0W4SongcKBRYyGQZtwgA32xCNkvmD2yvYj1ztvz9eHHTneThogUG/smf9Z+Dqfy
MhCSGDbmde80XwP9SovCtieRCFlRFqnFoYPZY0xTLGDwgyyCJZJ1GDR7FI2qtyIbi3VL1cozGNgw
GC0OJjorNQQF/KEAo4+qfsey+h0YWHriMlEnxoGD0pRVllhQw9K4k/WDQVKQE6BqcWiwCJOsywqe
Bi18sLKXQnkSVX9bJ6g1cICAfFHXLQOM0li9SrqvYkKEYLe/r/GhKSnpTUw2hMrl2dFQXmSqR4b9
vr8ftcb3rlhGUNTpgouptVeD/mwKkT2amV1PO0P2k/hKlwziFm1bUBrfvtLNIF8MW6wosW6L+Da2
PoqyH6IKuheeB6qlcp0m8deV1fhmFk0q5EpkJRBS3ZxKpbjHwJYnVQHLjtJrdtr2uzaa9vIo26qw
EEEU4tpqIjvcC39iWJBbjycoBwalpl9YhVl6nX0dGjx+SWg3PtWzQSkLBxNFLVVdg1FgThZelbFo
izHFwUtJ4JDBVNNmMUs44yUIVsvnRfixfZ3ILeMwQejVvg0lhA3rCFRCuRd6poviSXd0x8M7m1wu
tIMDCFT7jFPNqC0x4DzS/AXxbOpMCBNI42khpjhIBI31UGSHEDXl+XPqd3aHlj3mobRXFJ8qJY9v
eTHDVEJnHcBbvxbRT6HAuwx99fFnBVi4ew/RtKWe9/AtuH6h5KHRDdpsot8tQWFo60hfYVC6KXra
3ypD0TtERV5ZOHwDst5U6EJgL0VS17IBfgk2NPXKa7F4M2GZvEZ1CYXcfkO0t+2+kCYnGIg9yAAQ
zKNkDTeLnTvy3fJgITQAYgrWMDIpNnWK2y8whh7+jhxCuFh1UOJp1I352MXpYyBptR128ZVadN72
EqkVsr9frFBr6qobe2ZujoKdj9da4Rbau/j9NFVU0Ugsg06bs86EVLICcYCfGaOdbCr3Wv9lSomF
/AU8zkK4XZOWwEoXHSYgi0yywJ2MwdDe4MC9QfFZIBJG7frGncVxG5dIxoC5nLhpReyLw1WZ73Tx
+T1ncxbB4W0pDcYoN1hRPN+W5XPe+8lw2BZB7hoHuYUuibqiIQKp+swlDI9l507O6DJXoPw4UQTk
69m2C1XgQLfNAmUUGc9U6yVPLBofJq58a/hMXpb8q05wBtqg9ksGKjXWnTd6KrrzjBycoD97c9+d
hjqvji/okYTUQlAKb/CwU8DOg+CxLz6yQnnZBdznhDG1jhO/9EPlUoe5kJpobIYxJQm5nYdPmPDi
ZItXTISZu15KerEszoHrBb0IlwnbiFysPfSzI4Yvw3xS5NtIvE60G7N5EarPM4rbgsyphueaGl6z
bnmcV8oBiNQ1gSZqsDy63iuDfZm/bF8D6vscduhmFkejiptWKzvRvJ1qIllDnRQHFmOopZ3Z45kM
go/dEtqGLto9imsoDiX2nT9fx/M+cYihhvK4dEKNfEJ5pweRLVqHjkrIM0TYksEhRikZpdRVcEej
yLpJDVbRLlwFQ+CEYsMYUtSP22dDrYlDDHkGKWwUsTBoth/B76HIx7x/X1nchYpzSBGEnbIoAWZv
zpVjgcbvrSEpdfTYBckpy1oLdyrh2BMbyRfygJcqycIQGylgOkx8O6KwPbfuMcpX6KkIDLGHfClP
oxRROrD0cZIMuyqT7M6aj3k7Em8i9ZrwJTxKrscmOCShE/6yY+S0jObRtEO0hBQOFaigFsWBAkjj
InTVoGQftGG20MV2jdmvtbetfWsTvGHh/rpSfEHPKOqT2GhvD9bI8jV25qIAz6se02vVlY7Jfr5q
P8Kho+vbCVDS2PovTLNYnJsgZ8SPxfwxCBA9bSLivCgJHFwYS74ojToYTtpmdtnUtkQ1Pv3FITlv
H4cWQ1lpsZyifPHnSInYCzEK+4nNbOl8dKTQxjO1Jg4u+lLs8rFaUCWcv4rRc0rl9qnvc0Bhjllu
VBXeQnk56sE1OROG+D7PrRaMVRSXC65Q2gUou2iv4ir1t3WaEsHZDQbaCiyDxcnNyc37+0H4vv19
yl7QOXtBzupuDAOR9YbJkdMcel/w2sRuNHtBMxIzx4XvFGMRpWn8zCMtbbLGKAEHwy4LfRPtICla
gAXNni0b/U8of6cAnBTJNvrihvaJaAqpAbMhOolHRpoK0vfvMSYStQcmb35XSesZi/i6krCIg6GQ
waPbqOVo93FsN2KkuVlkfts+QUpDOGDIlDmLhwhKaJi3ofkhHHfb36ceCp2DBcxIWSo1h9vZNvbs
TKcehHGdrcxvnWqFT3Urst+7YbPoHCgEVjB1swyNR8/aj1Ga/bG0Tr0c38sB+QZSe8cBxBQpTVJq
kDUftR4TU1gYC02f0ZvbkXmFsyejTKsd3Ge94MtI5gUNpoECkXXYXhsp5h6VkaPpwi4Ny6vIegGx
71WEqe+KSvGfEDYMX11iVWJeVDpCFaD4tdtpr+unrNHdyfQEcSTcHWJjDQ5V2rpOCi3EUyJ2J7F/
EoQHQikpAZxBMVRlGGNiLraxbK+TRPhWyOLJVGS7E8MbpchPU5juqlZ25j7YhyhxGTSEzsvgVAk1
cUEI28ZgP/UCWeokFIRChcOQz9dF9yPH6O2Kot+hfHG+FKVBwqzLczxlceSEDz9L42rrrf+ejray
K7ZxBQ0OUprUWEZNh61RJlqKYTuyh+oAL6qtrymqy4ds3DVT726fKLWLHMoE+lxPkol7kU6fk9GW
y6es+EcRHLLI05w0I5sz31s34nAQipsgflcn58X15hAln7W679l4jOQQHRiBOgvrajcZWnaam/C/
cCUQN4EvPVGSaEzkFldNui0OIrrIhqvatzzdjm6iPQhy76iKWkI7+EoUda70SFEweUycvCUq7Gy4
y40Pc1844/w9DP4xIGlyUFI27RQIA65X2p3gsCrlDRlSoJ44k0OTqsmmfCpxu37Ggt6GqbnDcfCY
/UMmwP+Snv5laPNlKnGNpmLRgJ+i+oM7xTar8u72lmdgTNEjK5cEjNW2fvPOYldDNTVL1Cy04v4O
VWGozlHGmCnrrrOr/mpRUVJSEV0Af9nNsxTuxPIsCJc5w0MzIjPEcuDhdbUPT+Wh3s0YWWBvA8cb
28+faHUWxx1eo6edmigIpDC6TeWEsScH/BusCub3wclP6jfTrsF1AMd2F+6ChRD/F8PyLJ6D/0Zd
BElJ4PpVbveigDvVPKjfF1+3Galg6OZft5e7jpNncZynWSoD2qglpDkM6xjrrmB9NAZvW8Q6opxF
cPAvGZLQpsyZzfqjWl3LJJMYO5GtE+OwPsyWKZYKhF5VvzktrupMYFVyTHfMHMvv/LkFwfL2kkid
5LC/6ae+DBvEjPRrNhRMulIrO5vxfrJgtvwQftyWR20h9ww0zSKFzYBwb4bceXWMM+qOrVvJv86I
Tx6qhTp1vYSAVIHE6/WEwYJLZE/7JbfB6/VBf3Oj3OY6dKkWUWon+TRiJGeGqakVi9OLDt4bSLWQ
uvk56pKsYSdU5e3XXBhXCPUqslABKvPZHk6YaOg2+1GxNa931Z24lw2bWuC6mXzeWQ5O9LACKTOm
hTpCedtIH4bWH5vKSepXg6qYX39Iz5I45DAR/pinHKNQIyV3JWXcL3X6yUINXhaID0IHwvEgcP9J
L98aFS62s0kEdQxzqE3TvZjmtWkQXEeE3vPUeWlW5IUyIfivyK9D96WixscR6CdxyFFqSzQuFuKu
rTj7htg/i5V4NQrVh+1tokCdZ8tD36EhaSoeyvaIyu9DhvG7TngdO+FBBD/GvK8pTKQ2jgMMvR1G
ZL/gZAfpXRVdhx0RwKZWxHPmCclkLWILtR4rRz2yV3lKHERh2ZSu+aTuM5+itP+LmfNLv3nqvMlK
4kEq8DCz9gw2MTnA1LM7Rm0yOTeVrX1Q97pyoOLnf3GVzmI586NUEwHVXsy6GlxW3r7sxbs2c+bd
f2FfJfeVgwvGXVxOPQ6O8YywuFISuEmCFWJ8Daiex8DRvm8rJ3EHePK8uUwbOYkQWZJa1WvS0Q4Q
SJNQ3/hvYjhDo2i0VspbeNhZdd1P7qS+vNPnO58UZ2jEltIvS4mTkqfPPQj0LMMVG+Llp3aLQ4wh
MtpRZfXaFmq75tSV9dQuwvt/2yvOuphEcKCZDPYa5evUf+jrfatThiaBEDyDDggT9cbUcZvAqlUp
+/5dY2O0X4fBE+ZoZhhYOpti2lTXU3U0h8cmudvepvU+OF3E8HTTsMB/zaFcMoW1lbXwwLsdHB/Q
SUt7VH70ia2fpHswq+4Kf0F7oeVsy13VgbNYPuamS+3YJhbsTV28zzXXWD7FPYGvlAjOsxprSwqL
DivL6k/S0tm1elqs90WBLhbCQZsuWCbIhRDrRaTcYRwGP6dJMy+V6gteNTAvRHG4JuD+R1aK96KS
XbM45YHkpOa9Vlf/eDZM7S8skiGSCth4KBIbOkxN32ms82SgYgird+diMRyW1X0nlOPIIj/pozm+
LOF+W8GozeKATE4HKZ1qgExiBHbU3gtGt5tzZ24JLVs3vi8WwqGZKIVR2MxwYxA5OBXutB9Hu2rQ
FlLBx8383nK3F0ZtHAdswpz0as7kNXJky9MLRspuC6DuDYcIJmqaiyGEN1H3YP8oEQY3Ok+eKARY
f6bPG8dHyWTFmutyxlOTZU5wb+1KhMiED/kLiJB35W68oqotV237C3kcHmRD3ZjhCEM7UK8QaNGt
G6P9IUn3RnRdCe9qh7wQxsFCn2htFLDq2HiJd/osevMIhkwwu22f1apndCGGg4QyHptCsLCHOoaf
xtYpVu9SFdErEFl0VEU2+9YfIYILWUwxL2DBKtAHa4SQ1bjZk+Iy/u14fKseZXzL48eaqnYnrrDJ
QYSZL0Zd/z/Srqw5Uh3p/iIiAIEEr0BBVXltt9u9vBC9su87v/47cs+0aZlb+q5nbsxTR1Q6UWYq
lcs5vOgx1YsDAO4cwU4/D6UMQ0L2EYVQYeYkjvFKwtgFBivJbdncpfrokOjGqiVvMZlGQqwYIpDn
ZiHeSlH/dSz8gQAAAYjV6K+9JVPcnJUQJMyQYTI1Rwi3qtjJM+qG5iGLFslFIXVhIVRUkTaWCR8n
7g6rr3kcJDH8YaCwvh76gH2WeTD/uQsWKC53KVlC6i6BBZbm93W4acAvHH0f11tTXbzWAFaArOwm
EyiEDCWaQz47h5KO3h8wwQfybuIwDcSyrfU4ZMzDigdArCNZr05iJ7YQPbJ0iZaCs1mZ7cGiPpDO
wL8DGKH3l6OHJNK/oilqijwBQyUKlwZgCNRPc5E46fT5spD9cYYXWxQ3v5YmKRqr5VNN64ztiskx
hug8ZbMz2zPIEdrECbPEKRYWOWiGPsSTeiQJhu6n5JAUteyv4Ud2yYaEoBIbKso7zxBGjV+e9ENy
Vu8zgIE9P0Wl8zuSy1rcBiswpaZ1Kw6yAxB599C4safWTqQ8Y/7wjfXqozIcJB9cEqhFbKNpLBTL
zukAAmRgxjkZntsr89vDfPg9JuzNkkeETEsh2sBcp3oEhDIA3X5G9Zc1Ol3WSPb73E03N4/RlYox
85SHkvTctzTIStlyzn6J4o+VUnFZDNTz6DYl0EEPNJ83c1fA8TrghUcxupeREkteXVTs+hCaVEnW
8ufPTbcAfIQzCQAJql08vlDcOpWX3QEiTAYDLUlWqbhAxkLF0qcEHh/HHgecLMDFPXynznDNQeNl
kJP75abNR+WWujk4TEoBEzLGwc2DEydO9MC3XKqAHYBYM9du+/SbqSGW0tFfvtKpuD3GyiWeUwtX
esTue6v21vCwzFfUvAkT2QrI5VhNVSGgAL+GAVMOopoqUOsn07gr1gaN2DdNzm2+pZClTNqgRl2B
B9PaHsf5ex1JLgOZHkJuUhWalWc8CzLK+zj/HK2ay7ovi6z4I3U0IVgMRVrTPkQ7Htx515GWXCXV
O4pWQpRi4lWLBica0YNa8ncs0dxkXiXRkR/HP8d/fM+/TbI01NYoGhQHlfSaqF+Z5WVSFS8HYOyA
/C1DbcO8IyVK1W2OwK/+MlzNqQLqVcaBQ2LLAfIl5v78zTd+1hEN5jGj/pjH5X1YfUNsueMdGmXB
QvUigwyVSROyk4IW/wGeamjq8n10Sj2dfSCRa2ZvKrG9WP1zBrrRbGhrvDz56PUYBpH5YMlYASXm
8Jy8bH6/asw+b3gdqsvR8Oz9xvqlyOjNZDL4v29kzJ1ZpfZoMlcp7jBH0zffGtnDQuZVYpenVtMy
ySc82lvPQoM/9ZOf8wMHDsden2xGT6aPECmmrrVbBYhCLgFpkanmjt1j/lmVVbsvv9ep2PCx21Wd
iwE1iLLSvisr1mZ65tMGiDEtUBas5mmMgA/6v2Qa9JkrdXNUQ7EM0WqgxNbUP+vlW6bLIKsupzJU
7Pk01KiWnj/MmHVay/taOV5WQOKbYoOnxxxQyXj9fmmygzKe8+JHm4FoB5X8VfZKkdiBLsSBJs+z
uqsK5pLmU1I4rEidXPcv67O/QPASAHQhhci6HpWUDCmE+V51FQdr4D/pidwsA16ZHIqf8x3aXnMc
zr3kqSA7Kv7vG1soBlMpkoo//rqPZXZax8fLqsl+XwgLdTf2BchMcKGHzdOS1ncEqeBlEf/w9jKI
iQEAYtpEcNVEzYAcX+FiGM72e04QB97bE4r78S8zmLCAuxyTyrsscz+PeBEp3O+5npEkw0y1Wyq5
O8Q3ap7etqprd28aT6QvgoSbPI+VrFmwMAjQklM6Jg4pPRpLhgf3z+iPDHEjUVGjAZOrsD7GTlV1
3bWHyx9LdkDiEiIJe9ylvAesqB4BViToiJi/HsPrcTnSO0CKAwleVkaRChUcN+1AO7KumGpQA3K3
+uX9FCQH/X48Gxhf9TCTdScdGpF9SMGNG3tISjVE2sU1NFwCu3P743LPYVi6xxygnwuThA6ZSP7v
G/8FL2Kasg5ZmF78ast7ZXUvn53E0A3Bf1clN7OQM2IZraZjZnussHpmls640PhKj7uHy+Kkp8b/
no0+Y7Z2a1ThWb8CvTSIrtYjNV12KE4mdukj4AfnH6T1i/1M9sX+hfhB0szQGo7uS5zRy+85anHv
DGCGK0CbWrqyQYH92+tFnBA7zFWvFOAEY9zGCh0weDgx1sOS9mya/jT+uvw9ZeYhhI85jXBXcn5r
tffttHGjcfQuS/iH8ugfdcQVxbbEuArl/A7t7OegrEwOWdCEx/7MAR7aoPmoSQox//C+f5EoFCxT
q2511sAm6Q3FRnqHvRDyML/jk1ltAFSTywruJwAv0oQ4UpSgoAX/HUZ/wtuWE/GM2H+X9NdkMoTA
UeajoeohBt+7njjAineWyZcC7UnszhRCRV61JstHvDLyunamwvSz9XZMeodNH2z2dPmjSexO3Etc
yrDQI96yGcvPyQwsREnaIvtgQpgo1XWKND5/UsWnwv7ZdKc0SiShT2rZQlwoV63UVgXhvPenxeGQ
0di2S9108qgTOujeHe3kcPm7PQ+SvX65v1ibEBw6lhRrwqnCsWOcn3S3c5ID0hkwH3IMULRcRyCA
43m9HC3ZK1SqrxAsNDsmWr5AX+tDD57y0o8Oxsk8zGfd5xSnnSSLl9iIuMWYrfmk2dh5d6P8/Wx9
nmQQ1f9Qf/zzLUU+ONbNoIPjG/UTwJU0jx3BrXNcPhtO/bV1sAfs/3/gHfZL7y9CxXCxhBEAdqBV
9UvDwG/3QXGVn1g+pn58lg6Byz6hEDeyfKrWxUS5rGq+KwNaova7/80eqRA0hsaYuriDOnowPLX3
4Ao6YKUQiLQHzhnHA27xDZOQR1kuJdOMB4BNHjCkVF2mhE82aJFjAfhtNSSq8RDxl6cZqqkBfZsB
AZvjlwiaYUnSNDBd0KPtFTla4rXafJqjzrX/NeDCsyBmqBYlhsHE2mnbJUDUXI3JhTperZgH0/zE
Ilkf+fWtKIgRQmJbdVOTs6zHfDRtHZ5fl1ezWzvZPd6P8qr3q6RJECcEx1qn9ZqW9chRnSpH85rA
+owpcGBEri4gB31zclUZmIlURyE6JmDxsarMAMwhUA5rfz6GR+oQN+XA274MW/d1uUlQUYiH8Zro
YTbEI+KH+jz1tB7rI3AY/h9TT6/us79FicVUfS4TrWv0ztX1x6S7nzusJdSyu4WHntcW/8cQxQKq
RduUVkv3G5c9dnOvXsGn2x+4F5eNgwk4SfB4FQsFrYRYaA9srovS6PABpwM65152Ex6bU36I/Orf
jltyUcCNMgwK8CiVCZHQzDAhFs7l6JK+YM5IJtOxLUz1YSHUv6zVbtzYSBLiBmv0OpribgTNwiE0
bkd6NQJXYjF1SfrxKgIKGgkR0Lb10SzVAi8hPBNytX6XG7KH/74/bXQRYkZVMaPQk2FChsNRQ6Nz
eVwxQMwLTnIsDtmHEyKGFTUTGDiS0bWi1ima0gMzvGMrT+YgGeKRfTkhSkTxqGFPBXZOcj8HTKCt
Rm86G0O3ACiEaRaxoGGllVWSEjaQhjdmfEdkTL37Grz8vuA4uUp1e8xUnP1MQs8cgepKCsY+XLbk
14/tZxN7ESM4TaUBaFdVuhY489Etck2XXBXIMtW7wVO98px4si303TCnvwgUfUdhKy3SZHCHJncT
clUWnTNrkrzydR4rqCV4DrOjXCcAuny+JYwPySH8XB9Ji4tCxU2Ido7sRS9TS3AjWq1RmCw4LtM6
VYPqdtVNGUaSaMpvm1fRe/PtBPdp6EznYR0xjPZM29sf8URE4JZl5fte+nJEgvPUrFHWKGuQRiz2
ozqox95KHJWh9KiwuJXo9A8B6EWacMUac5auRkwGtwEgH08iChcgIHwkgbPBtrJivsSvxFrFzMqy
mJYQIJQIPetyN9uHyy4lsQQRRCk3omE1Z5heVd4yHFHyJTQk5i3TQYgNUTiSNR5wQCT5XFlHKeDv
ngrEsiyApVFmMibY2Qx8xioe1N7V2NHKvpnI72RQZ3umvBUh2JhR13Q16gkqmJofg9Q1HLSgnqej
1i4PmjWdtNByhpr6//5wtmIFYwMu99Amlda5ND/XC0hPi3fxIkMv3DseYuu6RU1Dw3/8824eLh12
8Ge6IpPL8vxo0ehK6avTZT12A9xWhhBvFCzvWWqlAeUi4NNd6zH6UGj+6I6YfcKmcxpIi+ncqMTg
Y5pYrmdE09irCy9RqN1W9oib4lzd1v54BN/NNd8XTwDaJduE3PuEW2GCha+d1iodiCXdlaBdXYI7
zvzwhi+4FSHcfIqhrWvRt+tzaj+eUr//ZsZ+9YkFlm+jlnSMvr1JInCTiG6ZOB7B+NoybIG6Aokc
ZpK6ycEC9OhtgoUtzkSd35gyuHvup6+P7I9A8UmR52NCV1Vv3TH7WmbHKUqdMXvfdLG7xk9vUY7i
hWvqhODdLBg9cO8pYJWQ6BuBfkbr4xCd53ck4Ix/bZBLd0T2QpS5ESfYP2bqi6Tg1qgsKIiNP+fw
vuo+XtZJJkMIg1qIQg7TFZDuxG2gYKjFTsKbuesOl8Xs2jrirI7HC1PtZ1ffhIu5m4lCWsQkVn/O
rc9zI30z82D6yg7w0ybTYHW6CJsxGchgFQXsQd3BCjjuLbafHOWh1o/spgJnVeYNV+kNpn5jV1bE
2TXBjWjBkRcgHJWGiXPS1o8hOynxXUzOZXFXL8Hlr7ibyZobSYI/DwsGgLqyB4a1htFlp8RjJvWz
oKy88jhUgEBREansH5el7prIRig/283ZgeOsjhvSweotzNMfkulq0iXmsRvqsRxHbIK9X0YNIWxM
GYZridXwQPX7Ca3cJgF4ONDrKHzrQUYcy3/utbH8EScmSEk5xIMepyArPCXYKUXz8jnJlLXcuIO+
FsMs3dZwUariOnU8pBWWpwcUEKvvFfETyryodJWueMM7DSnMHzlCogHeBX2GIODJRUFjPyT6h8sW
sGvglqURVPVUTRMHURaT0bAxWe9G8xe7QvEh9MZl8cfOZ4mk67VrbBtRgi+VWWHWHYl6l2bnCEiq
rHyvpo1zWZ/dkpe5kSL4kYUn+qgk6eoqkccnKcYj+zC74xMBiInspbGrka2ZjKhYgzIswbTJUkWT
TvD6XJvTuFwN40c7lqyivG4B4ClovsgQlylI1uRhpxS9G94AHTMBMzbgj1snvAaTeezySfGjKqOs
3DVuG0wclm3D9kzh5qiURCV5j5NqTeoY/dM8/Gjm/qTUkyc5LT5iKboRyl24PSzEB0J4/W0TgBJb
WaJRRXDgFKMcXCQKFvC9LEfZUe2Goa0kwfrGolDMWoOFG0HyUByQL131Tv7E2WV4bXmWTKTsvgu3
8gQ7HIG/oWh0QtA7az7PcDO3PrDg9yS17Pm+58VbYUIcNzO7iMspnVzTVK57O7xH9cWh1HLWvJuc
xepOl89tz/Cprhs2ZZZlWOJcPEtRw1SRC7q5ebRRZqnvFOvnZRH8T35lGRsRwnnFIV5YZIVlUPC1
wAwt5dNbBGDYSmdgyNHEjeohK9Z0SBNcFPZjklzrkSkJRfsf6Y8AcXe6HOwuU/ppdZvuOsmulPZ6
ke1O73+kFxGC+zQsHStww62o4sGY47suk6Dl7EUC2AqhFiNUw/Ppb/9k8xgOpMqwnl+M74wSU9Iq
H7HDamG0vr98Hvuf60WUcNM1kVrjNLLOjfXrMr4OAQ+tUNnD7PWqA8LpViEhZFslzZbVyDvXvItu
7eiZzp586z+yg32zfEr5Stx8M13FkoLubhjfyBUn1OowgkXXoG7mta8UzJ6HOn9HS7d3tPN6yA/h
bYr1+v5ORme+byF/vqpY5y2rJFTyPGxRKsjvl1o9p+m/n17k3xSPQhWtQdsGPtrfRqIPRJnKpltR
rRyviReeVOLkgBcCQZnLpwzyYMTaSuRdtpf9T0qobqjgvLN0ET2ytPSqBlNKzyP60aiws8UewuvZ
jX78rv4XQJ//Jou0+3F9I1VQNhrqpivMfsQEd/KVo5YUgXVtf/g9uvOmJzDdSBPeiW05GkY/DkBj
W1E/b7C8cqdan2NdVlbcdb6NHMHP1W6J7CypW5fa93XixdWTQt+QyW5VEfwb5I8qW22IGLqHob4O
l48Se+A/8OrG2OgguLa+1IxizRp1q18LkD7nE0L7XXQTnmw3fD+hw8vf8q7iUTTLJffhbtZJCa5D
SpExU9HN6jZmxkwbuBluewNbYni0Xf82Q5kF7h/ViyjhYpztclW1vOxc1byyzYc09i36/fKnlIkQ
che7r+iYVqgBM+1pyIKMnbLMf4MIcIYbeDyZHPPy75hRgM0cCSjvo/SW188Tprfzr6yU8h0/D56/
sgpQ8liGyWwU/gR/DcdojMMIAd8+fprOfIUvjp1T+7ExsTdIT+1hPGiH+Gx6YPR107PiYcvtx2Vd
92PG5m8QvDgze1abMyxz/MSz3CbQ7zn7DB7AXnyQXXG7EX8jTPiyfYYCaD/hTTBaEXHKFcDgpSLb
xd9PpzdSBG+u7KbJ0xWBafSnAy9VzGh3XJlBi4pq/C69WU1J+Ni1SUoYmMJxiLr44I7qIs/TKEZL
tBwdrTkrquLQ6nj5pHa/3UaIoJU6FW1bRWXrpvptopy7UfIE5iHolTFufl8IUVlemUqT4TFX5Zmn
lKdRuWbZnUG8ciocsqYuky2BST6buMiS9L1tdk0Juo3pY4iyOlBnLUOS3OwmiS9aiTWE1GoaMCxq
rdsV70dy168nyzrO5YfLZ7OvCdOoYRgWoSLNocoa22gLVIOH8WEETi/7lGpvGMGg9EUEN4/Na3QY
I6rVDMeTIZy7FhtjF+sls5cuxey9QRum4plk6Lpmi+QBtRn2RE2K0U3K2246ZvVNLkP8e66Pv7I2
xgymE2pbVCxPgM5InawO8xcL4l6JWSM+B1n5kSebM+Ih5ZUglGYxt2LwQpIQcqJliUlewgCmvu09
y+qvMHV/ZGb9zhxJ4dBCkbWSdx11I1Fw1Kkq7S6fLAS50HBVTfmMKtbj5RPaU4oRlJLQpwKloXhx
ZH1MpzmzFixrfk3NL2AmH+k5CoHy8IbbditIuB3ytRtTZY5wTMsXPTkmADBes/9RhnBCqT6paTZA
GaU99PUpax61SnKj70WBrRrCkbC8spWmw71D6Ld8Qc3ow2R96wwJx9TuA44ZOkMHiuHlLjYDykWf
7GjEs10989lioCZcFTfjMXwEHtEnggRv6Z3QrWUJ8p7BbcUKWVdW5VHftjC4tftEtZ9TE1y2Nqle
Qs4FjKWJ1RrQDHiZXHFit7kZ0VN56PwG06oun5eeTXc66g8SwXtxdasZ13wT9CICsMlSh+ARQBv9
qXyEaJdhxORbD9YKL3WwDUtdJM2X5e5+UBOtePQGkOqJlwaxQa9VhksLJrVz0zwuMtbiXbUoMkuA
LmOtTgx+rTUOA5lZ6xbKdciu4uWOZJKsf9fiX0SIpdmumYpJzdBqaIZyONDJnu7swmrPYTZNoPsN
P1/+YrsaMVU3CMUYLtX5v28OKkelpyC10bupctOk3yoDN+HTZRF7hwKqB3TxNAQ91Pf+FpFOTZ3k
HYqk9uqHceKqWIq5LIH/gnhVbCSI7Zl+SFlftnHnKixzOsUrsY7Qql5n36Wlb9XvmCXroOxm31uR
QpGsyOJxLGd01n63DnN/MrzEHTw+41tpriyHlGkoRIo4zeJ4mPAUjMHdSo70NPlgE5ASIe9m4Fu1
hIBRMzJNQ7KiM8SC/JFvLSlu/BGU6Zii5wPFmXTdYfeVuxUphApCWpvM2cxfub8TiujUnLikyXnL
K3crSjD2Cdv4MSPQTg0HLw0/WHodZKp32Rj3HHgrhP/7xqNC267D0aC4skbjMNqnWMmDFK8YKqmi
7nnuVo5w+1phUS4shRxtACfP9VzdaonEc2UihNuXrlW7MIpGdbrSw7JGAe3jwxIRifvuJUVbTYQA
kTQjTyrRiteX46oDFio7suVLpj9k1r8G3EZVcSNKXK6ZB9tszBU9hlTJnLy6J0zyGJN5kLhdM6it
xjqCumXvr77p574d+1ib9Lj31DeY3jEl9rbb5Eet0qZEM1QNeBV/Gxzp084sEqR6xk164t3J2CcP
5uqQG0wVoJWnPJayxOUftHyRKVgGCfNE0wZ0kIfz/H0GqR9noaI/Bh+h74c8LvGfex3gX8QJFgIi
mqTWcrwFou7BimdnYbpnW5+aND7m9VXPDpddWKaeeAkPNtMWJURhvfdGr3lQVCf1bXfysWJ2bfWO
fcolLrB/R/5R0Bauk9ZsetyfKI41rd+Qq6qRdA6fn+SvvqCBhjJuYUMlphDYm4xiNmhElOU0AdVt
ceDUKpqXHWbMNo8uXxepvOZ6fuqxTFx9lHxP/udfki7E+LCcmmnM4BQpoMcVh19g3xGFr+VoOPsX
80ZRIcb3SzrOYza1KKVPh9Xr3OjAHuoDf6Mq9/RNhrKRJgT7vonGel1xL2dPmj8F85V66jzgiN39
xlvD2qrkS/KL/vWXBOsAyKU1hl76384+2yAYiit7AbG1U4MdMPazOUhOiC8YDMYDRjartB9djD8C
RVfoyxAEcDkY0Kwv1ROWSUGO4xZB4/W/MA6xeIUHKkpZROPGeEFJ0RvWiYzLmkHJ+LoHZGvAJyvt
0gt9EsRH/RgWjvFvN435vbDRUsivplizYsuA/9H6Xl8/Lfq1sspGYKWfUvBBMyONsXZ8HPCGm2bp
J+/GK0zHBJwNB2+WD+x02Vp2o8pGK8HtMgubJSNQLN1GqUuni0vw8RpS9DyJSdqCx2VaPdokn+dn
LhfTxxKkC57pa9XjfRHZbbebXW1UEhxu7QuDLA2mSJIidvoe8NHneS0doP5LPI3/1ZdsULhVuzUp
Z2XAfR0CK3h4lyito6Lq/b8dkHCNDk2Z1WyAc3WgfuiBpGTJUP9kagjxggHmKJv4fG1GrwZ2XQDs
s5QDoV8+FU0EUIx0ILxoNfQY/ZH8jENHPeReEWAZbPKAc7ug1a8cIjfDVPT/pqAmTo0obRinloII
HPbfyfowN7mDctHlY9q/VEyqGURVbbSFBRMHjkM6oaLRo3flzJ/ax9+cm3ofcKzbyCOyJHLXpUzM
plo2slVNBGettNROjBiOixk6voFWBeYDO2hf8lt6BG7oUaLebpzYiBPihG0WbRk3yOaqX6PH70zt
WLi5Ez9NXugUnpyfebfNDtazPwoKHzQew3HqGoTC1nZATN63HkeHnI/Wdflr8on2PNIUebIH4D8c
5ItcIXwMLR2qsIem6fXqj6fknGrY9CxveZ68PKhvqUdt1RSCSFHXmjENGD8Z67vBvhtG//LJce99
FaQ2n1GIH4mVkU5L0ANMUWQjV1lAguGkX71lP22rhhBEopiETULRZV+oP3V3tAbRk0STXROkRNUM
HA4mP4QEOFymoacaVpAW8FAkd00rSUF3v9Tm97nHbV7lrT6vShbi4IEveeqC8UgCA4Rwb5oIxEL7
Hz2EOz4yIpB2UD7lCEIN+lU7xn57tN9hmcFBSnpTSNTaDbwbcYLnsi5DEarBfm++3uu938XHOnkk
VPre25dDDfQsCJJOke1kjOtYj5qKF5IRYFl3aEBoiW2NBGid2NVI8QREnZwng9J16d0bDNMP/xEt
EqFUStmZGcp7LhsaP8pbr2gBNldFhaThuB8bNoIEE7SLrJp7tRmfH328WF7dYIrAsQPdS3xLknDu
R8CNNMEgWbfEzFwQ4sfMtzPwr9BzdgTTpWfXoINESp+dVE8/ykbM9/3s5WuK9hkurANtCQ6yvk2H
D5aMcVX2+4JBJmOy4Dlk9a7dfsrmR834fDniyX5fuDjmJgXygAWDX/ugQPNRlTyUdysNm2PhjrCJ
E1PehbmpYxLLygPDdvXwilWOrgLXo3o/jT8uK7NfZ9hIE+6HzKiaCZulKPYfANqTgKQSeVN4r38u
sJzxte8cuQFIzVy4M7S2XojOIyGvbXAzj872wXBYwO/At0wKAubqj/MKN0fVV9pE4L5uXX6e9NuY
SRJomTbiCOQKVqzSUmBv05mTi81XIzZYb/kgDN/5a2Xg3ZJgJI5k9XQZs1GFOE39ZYaOhr7gIiPt
2zdB27KojeFHXYRwr/Mk13I1xRrjetKzb0V/PVYnqvM57EeFNN5lG+Qm9iqFQCf/v9IEc0gnluSJ
hTgUmlcdqYIEKFiajrWd+U5tZXsHu3Ughr0u7NFixJII0UfD1G+iEOTnRsBrUPNx8MkZrwUAK8go
RncDxUYU//eNI1vzEqcFw0U8dP5Cr21ZxWDfdzcChEg0jZOhaSlMofdM+xkGy/LWoD9PXnYPrnr5
sin/OK9OaiNQCE1DMutFrOAObkC4Ybilr9UHXlnm4hIv8laZse9d+raOYTr+f02zBIGabsSNWaCb
SsEYnE9OhIn5sf4SKRIT3DuqrRwhCqZ1nE6qjq6qrj6mySEnsrf8riJEY8AZQu8WdGd/2wJqdBld
DCSXOYu+IiQNjqrrNyDGdEicPV72p11lNrKEe90w5iEuStq7Y2o4sHUnnSUSdmMeFlv+qCN4UUXy
vCHZiMoR9lt0t/R4RS70eQQHFebxsj7/IM1EsdFQsdQgVhxVNdL1UG34Euty4BRxoafe8/Yj8paT
FMRwL0Kgff9faa/KjYCWnoYIzeL/TixEX6KAE38vH6UMBftHhVlRSiwNY6OC3a2YYF/7DlhNCHXn
6cBrFtE7+9a6NgPqW98U6UjTrkBDx3QWwZa1KpYRkq60owJ0Ge4IRNn0XooouxfL7c3vCw7Lsjoq
MNPeuwo4+2j4FNHWyU3seCZBGcnQrHeHS7bShM83r+mqWDmCOQKgcSgfkcW4oRcFHNYVHBY6h5P1
Il9WAdy7grdihQurM8J56nNEpSQ9aobbpu8VWZK8b/ObDymkLXU8RoQYOfo//moFvC0do/8TtSfd
B1ztR2lZQmIY4htHHa1hMWnBQ3v0wIkEc59iD/7AUbWa98n/Y7pO8hXFHbkh7tfabDDG14F6JDdv
+v46niUvqt2w+/IViRAKh64FbW+PEiqdV2dKM6dQggjpRZ/p3uUgtf/9LJsX6JAwidWDPG6Lbswx
bgSS6NK4MU3Ja21fk5ffFzRZyGp3bJ0WtytBiBhicNMC7G+f1Bhkqsw3NPYxu0RM3HkYRRPf2qFW
GUDuhl+Vy8c+8bPwTpveFNRfZIgGF5eU5NheBATZOSwC3TXc6adymB80LIHGQIGWdSJ2s6WNUqK9
dUpWpMWAJrUadL904CYeMFpyu9xVsded2nMilbhr4BsNhSPra47vleizG9aZk0aVtw7eIG1s7hqG
CVwT/A8TxFRIAkGJh4mSNuYoArOXgVQn9c3CyVysKeVP84HDCKQflsihnXPZ4nfVszBWrKqayREM
/k5pkhh8wFaEhl8/Bo1uOtkU0EqKQ7Sr3osUESwjiYE6PVtoxKHLgn5x6bWrR08ArkXDCreMtx4K
bzpGH/+1bmAnQoMTnLQAoBQfQEwzQjOOMM5FQWCXkMkZGPD+ZVi8e/fXX2KEi0RN7GZSGDrF0VN6
D1jyq+hd4UYBwCGf0lukN8B2JQ75cVm3vasFUpltIMXRYDXCwU1zZOTQCVUzP3wm6xhT1/DGA98Y
ZqfoX8M0Y5FtI050dGNcrLrO094FfewhY3Pm1DbINpny/rJeO5bylxwhxdaqtM/jGB0Sdb2rM82x
dZSxaOEsGHy/LGkvlPwlSvDsYSwWiiITRL37TfFdAMrO1TWnOkWAMgsfojf0mP6SKCTc1hopaJwR
3v4B6lzstJ0/mJIZ5B2H/ksGv+I279W20yxwQWAVJSknX9HRoWhDAMvLFnl2xSDVJRiQJZh4FlTR
8japSwsQfVn5nizfQIyryKbGdi5j0B5hxIRoOl/hFExhrtO2NEc0A5MRmCZZDbaOTlYG3Oul/yVE
NAJ1aW2rHzGtcgprd74uMJYQolqr2th91X1sW/iyLshuwNgqJny7qrSmbkRxEF1O7dNyGO/S95Zn
ndRTca0F46/fnBr5HFy29/3PSW1Ug2zbeLVwEVmLGrYKpMbVDV0+JaZs9mjPJHiw/Y8A8cnVWWHc
6CFGgCPWm+A9pYOn9zoy+VCR8f7ykCqUMHBqL6IE0yiHZagL7kjVehinM10+J2blZ+nD3IPOQHaP
SL6cyKQ55aYF0HAUH1Myhx/nuc1zb1yV0ZKc0F7sA/yXzjBHrdpgUv/bdeM+LBu96jF8Y4AFVbnK
m8RtsXu16u8vm8LuSelAT8OgGHIN8e4YUyTTJMalP5Uo3jtK/4HJFi72+hIUkcEwYWmqhkH0v5Wx
C43GFvDvXUtJXQAe3vVzEeSsP5Nm9pY5RlyajnWP14kKHBTS+mZFj12rHcYO9CWVpriXdd79uJu/
R4iLYRia0VTWQD2z3mXLPQD4aHc9kjekHFut+ZffRN81MhSA/KBaWCZNoAJwxx511xw7SWq/a5EI
vDoWgBj2zYTLn0SsIKzQ4GrqMbZLZzBySV64L4FDIgEBiSLM/61I3aYzynTF4mJJzJlT+4qS6Ony
iexewLBBXVUB42Jq4mp+HPdKQUoKe7+zzqAV+olhAQZ0SsvhlGMGcIY/X5a4q5SG+pMJBGPyahWs
L6OV0AFIJE0JnljtsZPNbO+rtJEg5IJWkShNwVHPq0ilQRTFlVNo6ex0GflBewBuJmnbXhuRVj5h
76x46BcV1Q1sKLphvHzVtLV8vKzybp7IMawM/FXIeF/VipQCpC/Yl3ZjghGQgpOSorMRtL+UoPBB
DyrZUtz/xC8xTHD7dV1HPa0QmTWLfYk6kPJm/UA8iVK78X8TKflfsXEz9BcIGYwB3RpX85fb/H38
vr9S79iD4YwH1aNXWJ9AyUh5RFZ+WbRMsuDgdtsvfcQguV5vdTPQy6tV/a61oxcvn4kuA4zaDdQb
PXlQ2+iZ0RHEvy2+prXcTKVXgydvIh8ua7SfAm3cUBDSa4qhxmkFbJPEsd7xJfRVdeh9lnrtwQ7A
wT2Bk9eRZkG7lrIRK0QY2s6mpQ3h5CpXqokZ1BpvXqt2gE+bXDen+qx8xr6D5PSkugr+mQwGiExU
bEWtkVejz1ch2auPIzI/9Ft0TCjlrix72D3DjZ5irA6bMWkJirX1gA1HpX+HeACSMRZcPkb+M69S
ohcx4hMbS0QY4Oc7uzmg5ZogCcyAR9FYImb/XjdxoaP7ZhNDTPy7qDRiKwOsWO9lt2CgCQMMD3uZ
W9hOgrJmBciqzJcVUne/4Uao4O8rW2w9jIBjnA6BrX0trdsolc6f7hrkRgj/IzbO1qOxY6mYz3QT
QHSgjMnL0PdJANJIjsKgHkN3ebh8ZvvBeSNScL2wm/6PtCtbbhtXol/EKnAnX7mIkizvdmLnhZWV
G7jv/Pp74NwZ0TBHuDfzmHJFTQDdjUYv5xDkoIH/MB7176zlNUH9ZdJRRFe8+ChM9gjlcTbXD3Y6
QUl+12AKACP0qd/uyI6RRc/7sPQvr090bJy1dU2uJvGE23CRjh29Dq1AHu8vixAuiTOvXh5nsugz
20LjiFBiP+y/G7eMBSHxRLVawXosBhi30hCgRTYDOKGB4pPd2d3kt2HhqPKfPK1lHSEKXtX433xv
QGPMVhyD7d4No6dWCrLmXhfCKL+RkH5wFysh3Ls3pn2Opwb4WIzeuM6Qvw9Hb6oN5CMkt981DdnV
rb3TzNTriJu25LqL4s+9CVTduj2GeoHnfnalvAG9RAKt2bbD8/q5EKKdAYLVy7DDTH2ytZdcOwhU
ZvsYzwI4b5I0rZmikAd4l6MVKH6xW4C1Mu2bq/E1O/x38NJ+uix0c1GWrakKojBdVzhLn6Kl75oB
brPKdz25qqnADjbXBPhZAxQdOlC4OTOowEGs1wxzQCs8tIM7UxnklTCPy7b+g9acpfBP/FGyJyvR
cerWtXZkWDGW1772O0ZJA+T/G1EwydzRJXHcM98Yi7aQE4omyD57BYPLHvU8FOpQLrb666Un+8tn
JNhD/p3ftyPt7AXuqiGPGJJzlsJvisi7LGTbYWHIjgDmGwl/nXOKpgoUl3SA5QFLlwXkkW8cMP+N
4nSJ+OOPnMlKGqcXUztr8ME2LjVyK0uT2xXfMkug29uvnrMQfhqyNKweXY84p9ZXd6qHGucN+YHS
O4aJ5n3+WfSM245BVvI4vcgVwMbVHYyJVUsUwzHcMoiup/vFZR3Y0h3rH5VfL58bM9CPuvj3sfGY
KGMXF9qiIn+QoqmywtjI18g+JIbAjEXaYXDOL8rTpatyiGn95pD58a66isBY7M1euev3RiHQxm2V
t0FaBAhkRnvy/kZT9bRoSuaWavRRUepMy21df768c5trUggaTRA0IhvETyFYaadirGNivXULONt+
o42WB7xHQUwrDPG3fNRaGvPEq0t6sWelHnSJ9VMxJHj0QXqmX3u/MfDavQgbe0sv1uLYDq/EtX0d
SY2E93VGQEub2vuWzM4AwjOpEmUXtg5rLYq7Q7qKmgUAgJD1Ue9J/pCEDEn/8lltedy1CC5AVAql
GczJBpla8hmZ9ykrnaH1wHC6C/Xgsih2DrxBrUVxflCrh1mf5gLFkD5ow4dc9K5l///S73OqnWmt
aU/RCEyu8TEGdFuPTKqlfw7HQK1mB7DF7uX1XDwdm/CzSynG9UncIZs1SqMTZn7XJmCqEZzP9qIM
Q1ZUdFHBnN5rm2UDc7vVsGkYz71ZyulGjn9SXfUbOh3i1HZVSdS8t31MZ4mcRqAzVe8kGxid09C/
SmbuqoohcK3bO3cWwWnC1IFwINIb3FHog4iQB2jQjkj//yYSQyFnIZw6NHWiJyqLKpdpp+len3yX
1aAYDpeVYLO2sxLD4+ouJjqJRxZXy7JDT+G9Btqn1LMfaOlN9xPIvyKX3iexIz1dFiw4JpO7Eme9
jvVpQJG0XG5VzKaoAmvdduLoEgC8GVhX0E78XvOSyizaUMH+DS+jz56qBFzfI4isUr+/EhVKNyMK
VO7/ksaXm2NQ6WUDVTG5ezCO9ZHRs0YHO2CUKIyLUHRpbO7eShy3e0m7LLOSw4mbJt21OegVQ9FN
uxG0KGizAFoXwj5gilvcRYFeThsYVCA6jk/tL8AroNsyPCTBiLLmLSCUnPKx34uAvj9a1nuZnLsY
dBJNU4v8oQ18IWxp6fRz85xag6Ae8fESfC+HcxLW0nZxqhBcG7X0s1gU6qVUuqF5di1Z07fLmr6h
ie+Fce4COMyRMXXz6NLSqU5sCiv6CeSBW/qAydA/SD29l8bpvZbSVg/1BaAi1V0YGqAK9PH8/b+r
Le+E8O+qWS3QpQsEe7ecMQafLztj1ARH9FHF34vgVDystKEdtHh0B/1Bq18S0ataoGr848lqpA5t
PlXv5kg6NqAByG8itDBdPnvRIrjouLeruY3renTbfjlNaRW0oAMQyNhw4e93in3EKqIzK0nu5wjp
geYlPQxeN2CaJgH4A/lhX9en5isAIDz9VQRWwPTofbjyXirnHtSybkszh1Q0uB0aS3YjwD/1ueFJ
hF4BQsxFq/bhf2jNYud+SS7nIqaxLRW5qHuXAplpxygpOjBCeaw6FP/8/1+j7xfJ+QkUx0zJ6Jbe
jaSTNlxnXdDEggjpDWv144J0Gxg2poKZVk5HsgYldhrDz0bU6QGPAJjM++Uqei5TLGv0kOrclY9F
kAaLYNp62wLOgjm96cPaDDHxhWZfgLPqs9vQYMxEFaFNCwD9GchQFKJ86OIo0qysuhpoFlp0lBfq
ggLNv2xjm778LIH3RXkk53k960wRwXjdOo09uaXqq4mgF3Zzu1ZyOIfUkKXXlnlGF4ylOLMdO1a3
b+dQYM2C/eLdEoqsRhy1PYx5vKJT6izlw+Xt+hiRQ6UVNtoCGE7UsDmVxjgAMZrYRnNIeNuMn0J4
2HT5lqs/h4o6uS6IYreXc5bG3X00akxaKRFGNjAhmx/U9NPl1WygqLHloC0E/X5oLuTLxWopd6hX
4QHY+u2n7Co5mq5JPTNg9QEw/wqkbevaWRrnfDR5bvJkxKhs5XUemwqp3TbzrTuM7wP5w9jVsVOj
FvmQfb4smB3KBx+xWiV3aFFv9RqGZsGLSdFrcm+lqmOVT3S81aLXy5K2tfy8Qu7AOhIWi2QCitps
9hO9pvF1Xwg83qZOsCY5hMuyafLpFQRDg5JF0eTO7W4pP+fK18tLEP0++/vqPpwB0K1WMhyqNhoH
PSrAV9oagnHZTUVYrYFt40pGb0RVUWWYTSyzx169mpUfVrtvRCRPopVw6gYyPzuvTQspAczSt7Ez
zC//bqs4vSqjZAbILLjZe/OqmL2xEhz1pt6qhq6D1AvYBvx8gmHPfRGPBq6YQXa0mQQ0Dq+0BtV5
Oj7ZWff58nKYcn4wE421dyLZioktbjlSrZfpWJUwkxYDnUP/hCHjyNGWPiDyGDS19ZSWMN5/J5R9
1EoVzNCwF7UoRzckT5V9MIaDmV+19Lq3rzMRCfimda4WyAX301iUYaWAynqkx66/K+fIHUPVv7yg
bZ/6txSkht6vKBtiICEMVu0m1NGODI9eSZ3pgewKn3SOKJDcVPKVNO5eNSc6toUJzDlaPfXGZ90Q
TUFuB8joIAWnBBBsFX5YIZtI2cQWqvH2XrYRNLIGAO1ueugcQ3ZGQJfOe+NG1PC+vayzUM529WUw
m4QCAahDb2T9qHcCD7T9rFytilP2iBTgODSgC7Xf/+oO2RGYFL/AeOhn/wM0mWg1nJIbEywuLGBZ
sKWm/VWFPy/r3LZin3eLU+yqraPILJEEr+p7o3m24odR5LIFIvhMl5G285TVOJBx8pbwpcQ0sfIn
IeL5SPikFtUsyQTtJIt2Tqni49lqqwIRG5kmBDwrGcp745zjShlSHU8S+VG5b4CRFPmDYyQ+OrHf
6H5zUa5JtG/c+8S2B71uCPRMK6+W/MXITr1odnijzQmLwtwXCI9kAt/NyWgNWy67jN0TQI/xZG9x
btlEpRxIQRNEOyHDzOaaVvKYuq98tkZoWephP7rkftpZv1jK0/Ia9Fg6hmMfc694FnUEbRrQSiL7
opVENhutZAuoIwx0HaU3WuL/gQGtfp9zN2DPrOslVcCkZF9T1Rmjh2ESRb9MtT5crysZnMcJVbmN
pxksfGyEp3kEsPmD8tihf1HZL9KfNNy9VwrO51RdpUZ1jSRd46WDA3gkENVi1CF1O39ErI1kinAg
VXRKnBvqO6lJjFjBtF62b8zH2ry/fErbTvu8hTxsB6B88sWYoHgMPlv2ymN0VG8Gvz3gvXIlyrGz
r71wXnxjjqyPoaH2DW7Wg77Ljg3YW2W/EWKdbBuT+kZXgFclj0SXR3QANzLyCMrkTe2vWvEHEaP0
9rmcRXBOL5Y7u24kOL0hl25brUOlqs2+XT6b7WUwhHtLR6jA96gjUm0UVcFuzeFkuwMKzbuwzlRP
j0sRy/Pm6wEEzP8VxV9FTdkD07cjaGLSBwfDmm6afraKDFnv3eU1/YO+nSVxwdUIZvhOybGo7m3q
rgxmHe1SrHV03tteK3wgb7uIszzuoGYpWqooTUbIy27GoAw0TwbQSYTSuZgpZTtQXe0jd23YC6np
UkAtAE8YYQhV8i2y04PqptyN+54IAn3hZnK3Rp80Ul2qCIKQlMbQax+kqNUPLhtWz1EMuXx0AnU0
2d9XF4aJvvQsYY3pEYm8qO92dpf5s2YHl8UIF8VdHEMeZb0Zo+zcVi5DEiqD5qrYS8/zjrUXi4L9
7Vh8dWTcHZLVcBRRh4y47qDdgf5g/USWDuZGYIA6UBSwRrr3Ikqdzb0EQbymWsC8+DC4kVkTJdnE
Qr88GMc9sa7l5eXyPrLv/uBrEZhhCgoMrh/ajJtkAMtRhWm1MG7AqDU5dv9MJG9uqK8V4Z/oxkoY
p4j1MEphGaN2oVShXwHAKOpkryllAWzR9rad18SpYG4rqaImcB7hcm2r+9K+NnpBDnrbhMF0CVoR
XQWvHOegOmnU47HE0ejTow1iy9b2iip2LTl20sLP0LEXPcfKvUlE0H6bB7YSzHkquyuIPoOQ1Y2L
Vy2/ybTPXfstt4/l8nBZMzZ3EZTtwHZRQD3OT6ybtYrx/9QEaZhMroplvI6W+RTbo0DM5hV5FsP3
04/dZBoShk7dpi6CrAJQdi3K5W+/PVYyuMNSR23S8fTAUq7IMYIDlPxedaJTjzoFS7hSybm8d9uL
Ams2RgxlTO9y3iLUldJeAJEJPN3uUHaYlQyl4LKIf9DAswwuzOxNcLPMjTy4kf5Sk5dUs53JvM3D
xGl7gLSCLmG+q5SnXNRhy373g8cwz3K5WHOZrEjRKMrC89Q7ef2jll+G+YA5TSfJvyzl8+Vlbmvh
39L4VvC2KJUuszHsKlXX9nySqu+zKLgVHBZPJtUtKQZCpWx01cp+jqh0Wy+xQB/+QQPPy1De34pJ
aMxFWCARPrwUb3Mjlld7amAHjKxK8oR9HaI1cRFGOcaZBiwBBt9hoPVa3s+FuxDXfv6LjBcYF6YI
XV90VuyjVld/X3dmV0sY+zM6C3KsVnNUFDVQBBBENCJB7O8rQZmmdHqowJ57+jOUgyQhjp75lxVP
oOY8mFqOHrMSw6XIV8SaI1v3Fv2qpgdFue3jB1N9vCxMtCDOX4wGCjRGjQRMTw61oaLj4lc4a4Jd
2w6ZzpZrcR5Ds/pwypoUkd+x/AqqEyRI6bfkEO979EmJG0RFOsg5ilIZcEQaYzf8BLR3RoOUBeOd
8WO5/90jmi9CmduX499mxtdUbWpldiFN7Fa+yeq7ODwAmxg1KJ/1HF0+su0+o/Nu8qQHdTZprZwP
GNr7RQ/pU7SvbgFHcl17KOMqDnsZR7ciLC2hUM6PLHKeJmaDF1gO5O834mnX9hekFDw0MgCvndaO
7imLwH0J1JOvfJVapLSJDow8PX7OqS8XN0kvMLfNp+VqNznfQXKKN1iOaoSGQe44f5nQ3CmXkZPM
3y6fm2gt7O8r3wHw064rc6ylSUK3jmR08VlX9kQE17NoPdzzxMr0psozaKIsn9IwKNvWTeJgiDrB
0YjkcJ4jQdFTlwa9cylYpeLU6eXamaYvaTsIFiS6wmzOeyjKVOlZxYL3IL9ZDokf31onzYmexpOy
r7+Jujy2c6srjeDcx1J1ZUxC5G9Z1g5g88sVee2OGAX2Knd2AFstyq5uOg80fChs5FL7wPU51GgO
62SWBVfuahOEydXPuLjR5X1jiJ6Tm6e2EsVpB0lGNULtDb0zcvcw5c3tIoVuFDXekM37y/q+HSeu
ZHEaomVzW6gzet60oHpiSOqdE98gP42ZAEnQ+7ZpWytRnIrUoZw3KXt4yfV1RG+k6pOdCh5eIhGc
VhRNM+q2BX2P5twxK3/Sc7fLRKgM28p3XgnPUCip2jS3wOx8S5loAPhDWUQC7pMcqEfZN/bJjsS7
ywfFNudDXL0SyT1S6DC3UZYgcaLKzWlczJcEGWutp4c6NT2LFJ5R/1Ev4Uokd5uobYRsIYujkvxn
HHlz8Szlgre4cCfV9/52pGoY95iaQ8lCVV19h7ZzD0fmlKWTHaavjSNmH9t2Vat1cZeJhklgs0wh
sz+CrIJNTkt+DD5at32pD0MgHZY/ur4sNCHZhmar6Nx+v8qsmw2Sz4h1ZFk+hF0U5Gl3pSXl3SLZ
IiDPbRM4y+JusGlSJS2pKEomgzbvShKREPd+jvA+kWEUl7Vy+/yQ5lBl3TYJED3eryym0QSMXmT+
lcC2HXtwALrqR0F2ahvEHNIR9E6+WOrmGldSOWOYpirL8gjvpejTjNF3hI7X2lMQnRjuWnoMXfMk
apnc9P4riZwtdKAga8NU7t2q7B5rQFMWQ/dDG6QHq6Y/ykI0YLKto7Zm464BLRgait7vK7CutUWz
0GEmxQ78F5tQTHdRUNrOiEHxwk+EHdbb8f9KJOeejbgsYjMEmg0rwBae3DmSX5mOGjBasEID5Ocf
xcgriby37gcatgnu8MorZ0e7Z+gT0b3l2V/ql+VoAwBZOggZ0NhJfXCkZ6E8272qLtUszYBbtoG1
jMxw5Ofu/CM5scxw6osKpKKD5OHTAJGuGsqEu7z1M8Mxd9FR8umVFqGZj41lqpWjPwlskvlMfoXI
1oKUHFCSOmzzve7UqtkloxWj5HPfeb8ZJOm3zllc8whEJGGhbCtaWYvjnFtlFRVJczyFW3tKnLK2
qJspS+6W7eIBEtUTrI79HL86c+VLueAojtRBB3kpihWAsOyDPCCqU+1bj+wYXGB0q91oIpe67eVW
MjlrLJWor9GfNLjFS+eld5JTu/EuPC2B/YVhbdieEDhbtErOGBUztEhWwIuPrn1rHPsg+hJ78gOA
fBaXVTtL4ogyd9sOYLVKzhyXSqlnu4WqkmB21Z2BwRhyp4ExBSAOu1qAUKRsaenqHHk7bEjRj3Qq
gALlL+0xfUoeNLf0p/TE8JnDg/QpP9mzr+1MtwS5+RdL2v3+EBGUimCneQPVl2pYahMtDP10X4Hv
UYguwi6jCwqrcFdHqdYlDBIw3uat9D3fl9ftTnshJ8UBSu6/NI63TV89X0s9Sxc1R/NzqQHUUMHU
WxlQ4nS6Y9kgan8b2/IqgdTt0PTviENhO7wSupAiSwYTuiq3h2zEwIIdXvdRoLeFA3S+2ykW2ePm
9X9WVL47Wi5GrbBkPNJl+VeYKJ5ef1qoKKshMvoPWBH6YNdlhnOLvhojsimMRa1zooNUoRst39W7
2Been8goOEezVDlRJA1G0X3X7g2gsUU+mhTlGzmovjZH6UAeBN5UtJWcnzEZXpHcYysB/pTnnvqi
oR1FegD3+QvF/P7T4uMlKI41RGI5V0OWkhBgnwy4FWHjbrrLr6PMZ0QErAMGUP3EIaYjCuK282Nn
xeHnGas+1pcGyIDIOWJa1wh+M6K3hTvfku/pTQN85/8h07kZcaykctHqCHjesGWTTLHyNtsTe/P4
xmrD2sBG4ohCHMHmqpzDyWuWYEe3u5vNtzG9zczUCWX/suJsxsOrNXExhkSLLERTPdY0N048OnXy
PR9rd4geqahLZjuEWsni/EtrRlqVahQVGKDABh0LEv3MLV/G78sv2dX2QnRz9mi54LFVtsErh0bk
blqSGO0eduyr9a427mLlp9YhF/ii02PdYMUi+ve3QuYlmVxYU8hVbM4ETlTDCvvr2PuuB/OJ7EUU
TiLl4DyMks2WUuk4uMkOohQxfvmj6HL3snb8w5FhFkc3FFUG7P37HQRdEJ7BIVpY9MfkBmAkYBmZ
byvfwh2Ue+lRhGK3vaizOE7j9ZiaPZkgbu6fY8MvjAoY8YfLaxLJ4DRezZXRUEfk1gG75iTEHxvd
iat/u3GcrutpoqvdiLbxVHG60zK4aBU41HgsJHfLV/3r/wCDzL77o+Kd945T9igv5kaXYxSKKXIh
QOp4tA7hCZDYIAudH6WDKcgCshVckscpupYMnVyHOlTDUJwFaBCxLZCw7ZvOK+JUfMjtpQhndFha
temUoAkvgqgsHFt/WSpBFLsB4IVuTussi7s/QezVGHmMHFnrI24Fs6vtxIfZZfOODME6G518QAMQ
RuscSXJEndlbT6+1dO4alUm0jBhIYmOIbqfctJOHNmS3KEQNC/8QC/29TL5yJofDLIUzlMT40iRv
xTrTdGwfNMfk9ne5zqh80RNh+0FyTrpo3PKQA6cpiO7BHYTOtN8QDhhOxDug3EU70a25pZfrZyxn
B3oB1pahwbtyUk6T+VhJ+//ff6x/n9P7KdTtoUgbRMkN+vle1P5nEZUi97EVaqyFcKq/VH1fSQsU
YjTIPjVDZyjLK4uUr+agoEYSTocsArXsQrzS1I+A0btrTenh8kK3lHL9DZxJhJLVF9GEVJkqfbVi
QKHpP8fu85IITG/LH6/FcMox5Xaa0RDUUhlG4WLyvZ9lN0Ei8l8thsfUygvZqGYFueLGOujkIW1v
FnpXTgKPta17usIKS2CK4d+gppTMtGzRCNFEgT096LqgLLJ5H1vkLIC7IHslV+XJYKjzh95P9pjd
2UXXus+q+6lvRKgKX962TdNdC2S3ziqECschAhu6NLg5QH7+i00K20oOv9HI4JgvC9xWuvMC2Q6v
5M1S2gI1CTuYRf1nieb3mjF4VlwfjGQSKJ7osDhHIRczus8j9Enoy43e302W4LBES+EchRLKel90
CiuTjQ6az2kG+q3kYSGVYM82n0PrQ+K8hd1GjTLIeCjg6p92xE+/ZyCKdMyHcJ8fTOrobgH8Zk+o
HFshx1ou5yGSZJrycYZyyLfLjoHYAOxSRavsbwBD+fVPOo/W8jhXUZJkIVaKl3w8XU2yT+VjMv87
C+Zfllk05orFOtKHQfGrwtg1WSuqlTEj5SOn1TJ40qVFy2Sa5di24TtgDQC40u1nGaB08b4JQpf8
yUjWWhznM3K0NzVZg1xSOPmMtT71QGI2snMqD+VOOYlBXv7BTVmmDP4+Q/4An9nYaVNTRitlfOl9
8kl2IPOg3RZOckc8sTymZx839G9xfFST2+GgzhbEAczEa5pj1ymOTa7z/FXRTrb6+bKLeqvZXBLH
PYok0jYmMo0Ioq7H0B+BA8+Qr3O32ZMDKwiAVnz/zGiDLsvd9lfnVXLn2GZNtwAOCTEBuZbi274W
6eW2OZ8FcL6+pFay2KXKYmDMIB5kDPHvbL8FWOJ4AGQ5cjmiCH/TRQJ7QzM1jYB4kXNcGej1pMoE
2sMyTo7SpUFhmvupsa6QZnm+vHvbOrmSxTkredZpkhboqGZI24zMrwbusBOh0q/6Q+2I5z82z2sl
kPNWxOiyjko24qfsKbL2SvJ0eUWbgdP59/mQRloWonQEU4lx/FCn32l1s4gQmtknftD0lQhO0wc1
l9GrjSUoSGYUt92eEYymR5Fmb0cZKzmcamtts0RURXTG5s7GG3kfmSd0Sb4BniqV36Te5a0THA0P
C7oAULhOY2wdaLEW+Wupfb38+yJlM9gHrMIY5BeyeiK4qUY3u9FchjwKDKcrUPjsuoBei5B9Nx3g
av+4UKaus4TmBA5w7BR31JSDbjSVA04zYDR2E9q37V1IFJG/2LzHVlK5AGdIlSoZM0xF05NxHB4Z
qhygRygKTTnSr+aPy3sqUnfOV8SzOXVtiC1Valc1X0vZKfKHyyJE6s65iLbQJc3okdKQ6uUhzKPR
AXAe8WZjOqXlZLmLXif38bCE+9bSB/+ycNH6OHcx1B1QAJQEtcn2SeqQs2k9GtbuZSEixeRn+/Q+
VKjFIGJaH8Cq06EObLf20q/lQUdfqZgWViiQcyEWWBSMzIZpjwTg61Lp2bbi6F16zPRqv8TGl6zQ
dt0QvgKm0oPGejWQRHS9uL+8cMHumpyHAYQVkHRn1ETtfLgbaLpPyhjwLrMgNhA4Fp7OIS2SZZIt
HOKYfg7TT630fHkZm21+aHn668Y0OceSEBkRcAP6i5juqkPP+vyOvepOQLsWl7GYSV1w//yQ31y0
o5KFcCtV/irZ+2Z6MKegsj8LaQcEcYDJeRI11uxcSmF4xECnrjHd6WAFn0u6sxsRQ+fmiN96Bzk/
AizJYi5BhIe57aZ0wKHgSd9Sr3Tlh+iwNA5B+wjZo5oj8tEiDeSci6wkXQj6KRhC+9C0sZtE3xLR
jItIBudD5tYIm3nCfW13SoDpMhe9wq7eitKI22J03VJBmgUeevb31e1W6mZCtQY2XatPaXcXId38
R1k8IPv/JYLTCGPSZ8MY8EZakMXrbpYluGxI26p9/n1OC9pFk6hO2ZBEsbjx+EmFsy/r69K8bcV8
rczHfbAjMNGCXdxAGw+PMzSFhWbNFRp5gOiAlHLrREflwBRtFhLKbB7NShTn57opmqnRsv429Oxh
HqOqbyrt8+W92zahlRDuoUBjuS56xsEjP0qqb92zaDr1hm/ABIQNgSb7JnT+l3mnTe+6kss5vyms
WyI1+QBIuAy9SQZgpwX3o0gCp9kRyOEsWYJmp6l06iLFmbL2WbB7IhmcapOwQ1bIxkNkdE2HbV3i
L8icfGcsNcqVLZyW2Uz6W6tt43Q9KcswLwvoBDkup8KbNaf7VlwNrB8ndLDUyFV1V5Sr2Y7pV1I5
f0cW9NnTjnUkBNZ9gq4LywM4rx4YO8b9MwmSbaJN5TzfMEUkLXO8XQvzoS8elEWIY7oZHJ7Xw0dO
nZkTWkh49dNDtKe9Ux7lKxtoBcrOevTzA+s6gM6/pi51BxFquOgIeeievlpivdVwQQLYcdqVN8m+
xftVAqyOhCLVW2+HaLhQsKN8xKTUSaJbPdKXdP6kkn0jRIjaqs6v1JKPlay6Z94f1pzMadDi/R/a
rkY7r1eWXUtuMv3WmApH7wVBvmhd7O+ryyuZE72eEea7pPsSRldpJHgWCTwwHzRZYSmbVY00DQ2f
TaSVu1Mmel6KVJHzIIDCJ4UdVcygk30C5BQTVjXvRdV40U5xfqNo1YFEBnYq1HYk+TRlf5SZXJkU
5yLypaCj0bFGxXs2sA3OyqBMMXwhoWM4AyiwqBuT/d6Fe9jknETUyCkAbuF5MdXnkwlNmJFmPMo5
DbJc26dqfkrQTXHZ3QvUgZ9slobxv33DU72PVW+ZbmfLuSxCdB/zXRq1nM+t1iC+qF5Y5T/1EsM1
/R5o8jm4t1NHOrRHNH8J7krRyrhQQ0YJLMMzGC436Z3BetTCW1tEWi26RSwu1FDikHZW//ZeDYPW
qW5ZJlm5lQJtP16VosBGtCTONyxUKuOBohYZN54V9As4i5xlb3gTBtKa2i2ftFP9KHmawCVtv+rO
hsCD2afjRJUJ/XuAHRm84VDssiA6aDu0eQbtXqAsAqvmJ54NHeRW4BRlWd7RTxaHxR8DAJ1BEoFJ
DwXAFpkQLEskk/MkaCSVMDMOw8u6k2TcG52glMf+/wXD5keeF/R3ThXBu6esPtXFLzlHIJ854XAs
hLwDzLdeEsX5EAzIDomewdayX8vtfOxOGnJ7xbfkhGCR7Ngr/N+eGF/eKCVSjFb7FkkZ92zA2vJU
4rZeeQgdCibF1G0jgUsRbCg/9RyrMqWDhDxG06AbX/okWY9h+hBVT8AIF4jazhCdlZ/HlJ6jLl5m
ViwadhjHNHdtMJp+Am4FqGPj9sDdcYXIHQJD50edq2Fe2tJC7GFK9x25axo0yobev7M0m/MmWQSm
amqbLNOgpid9Z18lfuj1r3jUugPZt7eFK/LJgsjAZuteBTdxWKPRZkRkELYPXXJDJtx11UOEVGL5
PS2vZk3IYScwbZuLRRK022h9AZcZZk5xYMmU5Ji5FMOn9SG/A7JWEPqCfWUXywUT5HF0UxMczJ2O
w+uPsoRO0mo37bvIqWZfPRaYxRENcQlMnh+JxjlGlFaYNFLGZodi/kFuxyMlpV9SAWrq9mbaKqgq
ic1I698fXz8siz5EgEEZ5euKRs4oPwv2jt2XH/fuLIEPuapx7od8xOPzOPrEp7vQI4fkWg1Y8bn+
LO0E8raD/LM8zl2C3lMftAZ9kE0n3VYlZt/UYlemhjOr0U3YNF6oYTptiR+aRhM8Cf/BsfwlG3w0
73dTG4ZJk8sat6pMXydTccspDVKtuqFm6iaj5qLqtNM1FThV5cGQa1eRrtNGF1zu29pz/gouAa6p
NKeyhnE8VSmo38gTWp7lLNyTxY5/hbouSvFvyoMGMYhpsCJ+gBOOB7LkbBKgb0DZOj61KXUiOXMl
1G8Fh7tpiCtR7FNW3obE8qLoCZomF9vR4bfBU4g5I8NR3dwbnkX34PbCDBkFAt2wLB6FVVOGYVEs
prpZfqjt2klp9krK3LVoIegC2XwoIE/3lyjOc6MMRCu8TjtATNtuodzl9XOWnIwBKOH4R3G4vI+b
C8NBEQATYthP5aw+VZehSxv0ucoEFbQoqJbOISC3D+vgsqBti1hJ4qw/ntS4ai1A9zQAspU9kPkd
uivgTDuMn0QSkjxuurOVOM74ad6PpU7wQpjUk17jTkhEE0TbiZGzCB6xNCd1juE0NEqWNjXdrh0P
2bQcK7n2aanf9JMFyKAx9Za+dMyu+jpQfZeaqh/ZCeBbZoHHEaxX40w9l4zSmNj2kvKT1HxWp6+X
z2/z96H7sk4ARQx6gvf21oENBQ1rSFoX5HG2gnwUfP+2fqwEMINfGXRYxPNg6fCY0EXgvzLGbsk1
PMZfo+wjz/5xeT3brzsDjR8y2PfAmskpyJSEbTZS9BMqAUuMo+8abTTKI2YxvXEvuos2d+8sjIeg
q2mpjMUSIoGXzrqXLEbsmFIp6mUQSeHOqDG6aSgKlHlqPA/C71L/ennPNiPz1Sq4I4qWFHdaBMgK
vE6t7KdZ30ty4tLx2UgEwci2NqxEcW/vWG5izLLgVTrsZlB/piAzMn39mg1Yk716+KMU7koc29mV
8hnzYEZGjoQjCeVPRt2euniMBDmL7VQJ4HMtk2gYyech+1qLkgXks0zD60/Eb4Ny8L9Pbuj0B+Wq
3QPiKRDDim6+NlZCebfbNPKcRbhOlvraqr7Y7a7rBUw22yJAH6ASFIdBKfh+85apsypkHnEVd4dR
+kUXv+g1wX0vksFd9xKsNZ8nhPp2e1QV30aDZ7+7rN3bmRBG7PffdXB34dD2Zp5QRC+z/oaZO+zH
u8nVjwraBkX5zX9wP2dh3LmoeYGe3BhFA0wmgNpKdvJry6OOifSjeLxetHucrwNfeZSaFOFLpWTu
3F3X0tdShFS/GUmcd49H8ejLmS6yjEdfQ7+MA3Gt+SadD/8h7Tq2K7eR6BfxHJIAQXLL8IKy1C21
uzc86sScM79+LuSxRUEcYiwvbC90zHoAClWFCvfOqS3RBNnOGYKVm+rZCtIJx2R/Gn3OQUw9eovh
Wjfx/48+Y27T3j1aVssSbF7eZHigo3HD1dEqcpX706m4rG0nPk++7jXXH8J6sFbyBMM39MTo5+Kl
EXL2NS+9KK8Djzw0Ph/0LB41GdjrdkfpSqBg+ihOiCP+dwDBUm5n33oCbMdpWrz8yMNpzWWX7KCD
akCOICnbWsFu6D3CpJFj9Y7AmOCYqcOpHIFNwlfan2T9ntsuxVRRd7dtA25f2Fm9zKcJ7AZonU0u
sqsX9hZ0jeUAY5hx7aLQyaUzypsOeSVS2NtSqSdQkSD3GNm3ZAakWPdNYrP4j36nnisJwh52mM1J
tURBL8Hs5s2fnDRYldE62uwC8Rs0mtIcyGYYYBKbA6DYqiWm/JOsZ3j7AUZque28Dj3kNEH/glN8
Cr+Z/nLRnvNDq7kLdfpLGUzA9oa+ihZuY1EazWSDxti1puW6nOrLKmtkboAbw/dbCixfsMDpti5O
jJW5mSKOx40fDpe96WmH5VwUToVxF9vVjlfDjFzreDV901EFkMGbba/vb9miEVV1oN+BAwR9u9bJ
YL3TISsp0RiZCMF8FlQPlWhCLZkeCWD8HXLK0YcHCKneW/zuaIOuInQyWeyz6YHM14UJB2dYOctq
HR6I3esXustQQbbuTJ8c+Ygor7gp54+52JVM4cJnVlVPJcB98eLUgESSobLB22DpoTna3kdGUjHD
CXBHG9BfTARbasOgUSbO05JGv6rqzupkAL+b57YSIAQM7WBh5I6PxM3qqWAXavqhkHslQAgSYtCR
N904Yoj36S/gz+Aqc8gFn7dGT60nUcRNlbBwzUBHpnJEvbdh45h0+mA04NICS5NPwaf1mHnWGY2Z
uc+5PauLAknB8PuHpJomsSxGAT0uKEVRqvpcclAcej959UOK6QmERD+5f6WX4QHbe5KulCf73lkU
AHX/JZMf7ep1EYYGVaMG/JjzGAI61ad564PtbVHPHTiCSz9sP3eJKbty/ErtSRX2F3k4IwlIy0GO
/ky4FKCIcQAde9cd09aVTWRtxn+rRfK/rxYZTLQDnL+NaT2Q15f6sVd1J0ENM+gkmYJtvXndTSFM
p60edp2GsKEwHlLDS9JP0fiRF81qLcJdQ6qD6SPAjF09CxylDxxKnvTpx74qbl/o13UI941U1oh+
PWgFGdEM0HrWKBGwnaB6XYY4pdHoZQpqXQDARQQIdxpwWTiyHtRdcwbDKcAFYt/J+hwkaiD2G7bW
nBUDD+pyYvp6RFpHr9TYgUfFApm0OUlytZjgV7TOGsIUaAeYrMEz6vPyJbvkzY06Ksqn/eN6tzCg
TZiGAaYCoiMJpgqSmlRpKUnG3u/tm754borSNZQTGm6cfTnv3zeCIMFC9W2Ra6Gl9ZjuYhHgLNuj
/jW8mtwWEFaouA6yF8A7PRTkCdYJBIOZQZqs9WuiegCq93IZCOj70FsQIZiiNtGaLOjb3g/BtjR8
VftftPgx/ASgpN/lv6rhwIILfXzStJ9RIinPbx4b2oSRTodnNkU0KzKO4aCFau937JT9MBfi2E9K
ILlp70wSX99KiLCFw6S3ir4MvR8krZP2uas0DymTAWVyq/PGoAtShF2swHDZFVOPqUb9sz1djfpN
ZyOh2DrqgskG5u7roWzj+N9X9rwa7WhMR+h7pkXANXNT8iMZH5vpuC/m3WNCWJRgzZNoVqzcAtg3
1S5YeCrJzVTcjCARlrPBv3OIgijBqquRHjaZOfd+dNX7/F6lR7I4A55JJfh8mAz8a1spbIocD9Br
qPiOiCYdcOMajotG6VNqB09DXnwK7Pgjdgk8z6jg2Cry88IGhmDs65iNc0pjVy+uSnTdW/VxjmW1
vU0zAQ4f00bfPTHEubUwi7XA1Mrer5BIzJ4t2fzApiLgQWmAVZUT3gh3iCVTxii3r7YaOmno6PaD
ViQO+WVHst6/LUWwkPYHqyKCT0xdvFVtZue2NY/cHP2GZ+QAnrFveX195qggxVGW/N+6SaisoWpo
A+mdig0t5dxYSgPmcj+jP6bqBBPrMPvYm4XEc2zsIIicQBgEcGCe4hBedpiuor2BmXEftVknYJUb
qWjN7I2Toto+rtT+xd1Qbwp9w+ysjf+iDPZ2E8d0KYN6YL3f2jd2ganJU1ie/7kIDe8DbBoDMrAl
REjoVS+XJYLKJTgbqKQ7VMo3S7pvG+eDrDUSQ2DBxV0VG3KCZGmXwUhgF4rKWSJ/snXPfCYyDDKZ
GEHBFYZrFY1B5+fKlRkeO/VZCa9nQ9ICvOVrKeITvG7AI27CL709Fy2saDS0dQ+qQbS8W9apWthd
TqrbuQ6ONctPSbtcB9Pw0Bn3Rq14JIycwGz/aQQNVV//CsHWDmaq0S6D8ZvM7xO9zuonKVn6lgKu
RQjaURqxFQUAcPZtREjMqZILQ0brJBEhVnht8G/Mlql0fhT6EVL07GTSD1yj1SrEumpTsDgkGVZh
mCedOk1+XCKJh5CtgpvDlScvOTe2pkEjpu7Yh+dJ+6rJmhZkIoSYteoXUjUtjrvMQ4BkIX+lnZLi
Yd8cyFSbCjdonJva7mYspPHG3xzzY1Sc+RZxwyE/VG7gazJ0E/5BIeJaa7FY2coLm5aTBova2Mcx
Jo6VyDoQuZLuSRCiLE0PjY4sMHF15Rrm40jv4+SGWDfJ8DXXn0xZDXLLRay1TTAO/ZJiFCyBQhvK
wZyvQvt3pH3WET4qmiR83HrGUNDaI+TWQTuPd+ZbrZuNQEuyBYfF4Tk1L/Y7QFQYRw48bEqzb5v6
txImqPgCMEJVbRoE4PQS/HiBdd3KOt03dcHUQOOK0UATkNhv10PVstItCi8+Z4NHYuqyUvaa3VoF
gCiIaRvgdDOJoAwMkXar1gYC/Dp1puFA8XoeDYll3lrHWoigAgZrxzRl4+A3JL2qGtPtdenZv3uV
w/qvZQjWfwGKTU5iAtM8XFrkM43vDGSCeno3N54aHwoQrcmK0JvGYS1TcAcRQ/ATdtHg2ydEdM/t
keSO/WwAEIXzkNhfCZGEW5LTEp1DswQj66kJf45HBFOcLPVSQ8bPKVuW6B/ibqBZrLDWp0fOLJ0c
TL8Clz3PBGSco8Dft7FbQcpqF6lwkYpWC+LC0HuflYszzn+AaZINoTOB5GJfkEQNqeAx8DJSwAGM
G1uW42FBxBWoiUTE9t4hGW+ZFAiili6oRFt15p8RQna1ANqjPQbnKXRaUDIabvYtvJWBDW5u3qs8
EcBpjPSyUjKYiBjaXnbgplPv8/RKj2ReQyZIsK3NrKjKECFoGChSDneGCdQGsMSqjcSIb6r4akGC
Nhi9iuEJggXpxa/YvKq0+zq739cDbgpEBwj4y7/OSOysHOZQtRUernaMunGLTFDkjNV1Qm775c4Y
JNK2/N9aGtfKVShUWE01DWgr8pf5wBqAF/7Wkj8U/VId7Y9sHUCodLz6wNApNvtElZVYo417a2ml
U2pnGj2mMsSHzeMxMdqN16VqGWJ4omlBY3ZFOPhVdT1/68djI1vF+xQyt+QrEYJL0ljbZpWCV95w
iO5AduGVj2CDO5Zn4sOoenJmne01mXi/EopX38udXp3QOKZDNQAexze1KzT6YPhjlA1HyEQIShAr
3VjNYYGMCai4i0f0ujPz675Wb1o3pEr+WgX/CatVVKREANHDAU7mqWtvjH886PlyLK/fF46FqQWJ
Yd6QjJk1L6mcYvxmzzLfI1uEEClMIVptYrSj+PFo+Ax4MCCQ/tAteV2HECig8TgyzIyrV7C4udU4
dv5rCM/7hyE7b8ENUFbYadlXUKnuQikaR0kvAkAu/CshIhVFm9DBjisTsZvyZQBk71y1XiAtDkiW
IqZ4wt62xjjAuS+6R8wb41czSvIHm4duUbQgofeBgGrqreYaZRdas63gQWIcTPZ5TCUWePNdgED5
LwFiiwNIXrpJa3Ea6rE4mwekKu/6g+aqmF4LD6W/fyqbjnIlTHCU1hAkY1XAuyTpLUOjeXW/fLMS
Wdy+GWggT4W2Trx4DComqiJiLctY4RUHGCGPV9kiz/Zjlzkccis8yGgEN/dwJU+cyivGdkmDBHsY
B35x1l/Sl5yHGX1M/0+z4pZOEBXrIhoK5pYIlRcPddmVBnTC1q9YflvGh/1T2tJqgvSeZmsYPdJ1
/veVtQyGaK4qDYxpWecHvV+ASk1WZtgUQXS4YtSBVLzhBBF1wOq5z5Bmsa67nxG7z2VsrdsSGM+J
okFeY+LFSWujqUsUmuz2VKXXaXpF+s/7+7QVveAADNwdeEZkr98uYkAPeRcCKNzXQEfcsz+m5jKx
PBZavAK0L2pbxV5libFslFS0IQWW8yco+XTqAST7mZPA8gZVS3ZR3zffwqOt1iYCk0bgxpy7FsUZ
HW1JxEOzVeMGhz8JrvJSsrpNhV4tToxrLXtgsYlaA2j04u4YVP7+7sm+LzxuGkVlNVPx/QTEObEx
30Dp/3ld881+8Z+wujNWCv73CPCIPg1BHgmW725x5vABpOz7S9myoOtzEe6m2VCrSWroQTlP7szc
padIjheBJEcp2zEhoEEnNOar6qL1TdagfRw9YXkuOZTNlaAz0QDKKDNRyn+7Yym4JEZGB6zE0D1W
pDe5Yp6r7gfLiOxxyz8lPmqIiTE4y7AMG/+8FTVhenkJgfjmG+rvtB+cqLv6UMqV8CoWj/+RMRJ0
zBynsKyB1e7b840B3Lr+Z9P+45YwfilXMkQlG9EXoDFEyp2nuhTRP0h2cCszpz5nfnYtA97a3DYL
3JmqQQhmCAUjTfspZ7UNXcPkMnog7TAtPuWqhgnzqVfNHx9QbJtaGgQaGtJVb89oCVmgTEGOMwqP
zXSIqgvd7px5+LkvZmtNSH6iUZai1qiJ6DmUaeM4Beiu0Cf0qbcUWITGqUtk3YFbyr0WI1i0ssJP
yBmUe0lLp7X9qLupcVsnKS2LbD2C2lm13kdpjmJZn3vt8NnSfab6/27LBK3rjMiqqYEgt8WoT/4z
yZ2JSHrINiM2ijczqGWAW2yJ087ZRIOkUCEjjdAfRy84h6PilhkAKf/smpY29vMTEG3CWqLw1Jkq
u44ZL5Hw+UcAsbmRl4LGjXP/xQdZH/FWpEABfo0St6mrqhjuZHM7VlVp9T6BTkctsg+pkzWh3wNi
Q5NlozaFIcuvMsDMAUZQCEvGeayB/4osUUMfMGFc92gubFOn0341msTrbWrfqygR0aZt7KglM7KG
STs66Lc81LXtkaKVzODKxAiGaBzKRgl4xT7Vjwmeij2YXzJZO8+2EPQkWSg5G5pYUEgrDMRaId6+
Eehdyuy7WVxO8+f9q7QZxqGL/W8hgl9VEAr3ugIL3l5AGQ4c5ggpUFACoUlfDiazaYVW0oSMQQFM
pV4L4PeU6CoEeXYBIoBfhTTVv3mVVmKEq6QFfaIX6GtEq4gX3/ARoOZSJ958IL5+GXqyRD+3N+9u
7kqcoN9JRtrUBuObT9OTkZ9VWZuDZNfE1MESFW1pzAZPG5/7+m5OLkMKSAlZGuQ9PRi8+UoXRPe6
lLaedObLMy49soo4+eQZzYPK3Lx4xNCRW9sZaB69fRXkh7GzeyJ15UDTMmh5gndsr4bY/9YDtDkF
Qk6R3RQoeu4LkxyV2O03snSiS4E7Nc1fjOJuku6hRPXe8VRmLTouYoq7BLQkztAE5Gnf8Pm7uzrK
4qH35BrCiXETsgryl0VrgRWMIL852LfpgqY17QQyA4/2jnXbX+Gtf5vfyjzVpjoSnWGUEzVIcI2/
FRp1BZvqBupIAuKYwbOdoEDDHENGV7dp/1Zy+FmuFocGrEY3G+RIU/CTlBd65OnSZpjN41rJEDYw
0MB30SsoZ/EitH0A6EDlUI857bk5KsSRQeBsesKVOMHaVqQty1yvoH5ZG507q+uuiArqi7lvkosu
Ag+gBccsuWDbNn4lVbC6SNNa3cJww4ba481siYce3vTAa+28SPiPZ6W5Uq7ECda3WJRwDBrUUDAF
rufPBqjF9y+xdEGCwV1mUtJEhfvlZBBIpx3CR2AkYXAnB02yjP9s02T8vRw0dr9Vw5HmS1PxhKfW
H/X+cyijRN5XcxT2334fqOrJGDFe6MT4f2jkvp0HKAlSf3/TZMvgN2F1m0JFWWpSw1QA2hy4j4Zy
3v++bBmCVWCLWlt6jvL6EM5eGJqukqZe18p8oUyMYBTynLJMj3D0FtDFFqfOb81JkuGWqJeh8t+w
2qrczCq9NVGa44wP1Hbji+oLR6BTPXNy1e8ye7r91lhpmGAVonYARULSDf58z+liE3BZzLeY90A7
fwqFloF9yzRBMAeJ1kV04eUOvWid1lC8Koj+pbIJJgAQ54HVYHjdH7ULK3+Wzt/suyAgjrw9IUUz
WdLNaK3QCN7+qM2WwUWrg0Ro+Ui88Ho0Ii6HmkVszDrcGsV+roJLPfvIQ2L1feHyVzWY5oMUoWO1
3LWhO2S/O9mTSLJXL9q+0uZuyK2M9DDHS3BuNc3polNGHhSZmM0E7avZfzc+HUbKXGNmD0+vc3eO
/en7WHuTS1wOl8Jk6eDtRTEV5pJqyNAI+xaEc2EVFBG+3qLLj0SXdC58+FPH6ifvI4btVZRgOLU0
nPUFQyJ+ZH6PyrPOvtulRAu2wwLkmtChZgAjQ1DnFvkMYFfAQedd5aXNk2kd5jk5YU5krj/tr2Z7
4/4WJb4l0HQCz1wieLMqsCZicj94KMdP4fjHvhjJisSnRDd1Nh4LEFN0GO6aMwNDDok7NJMzaaBq
HGQVr22b9ros4ZDw5k+mOMEOWkp8FVXJJQj0ZFEH92DvHiqYO/jvKb17O5jpMvRAhvaVS3pszuRU
usgH3iLr7ZX/x/zrtqd7FSd4ugIs9yGA4V5aUebwNNk3hvqRbMlqRYKjM7I0ivIRZlpTbzT7Mhke
R7WTbJvsZLhCrsyP1tFOH0bsWtf+MWpPqqxD4H/Yndd9EtyZGidZUfzZR8rZcacT2i45L1iGMlQh
q+TKViM4tlktumDibx8bz2E4B7/KdW//6my21NDVqQjWwGjmuY5z+AQOuKu8YODaoQMCNw20eC+6
djaKw78TKpbzxhq1lZBPa5Q+0ZzobjyGfnNpPmKocPYScNaHnqxy9D/inr9PTizpocnVIDMQvfz+
YvnBCTz5qLUGpDSfHSqM4EvZBrkV2LnBImn9kKA4u0xYZHAdAj/5zB9CoKgBwkCzAM44Ou5vqkRZ
xNa1eCkXpUuQZLXm05LeYqRi//v/I1B93UD+A1Z3CzS7oT4uuL/2CdqCgbV5dNjn6R4QhAf7rBCZ
ZkosoMhZXweTQvUST5VgcsiPl26vo3qH9k/tyGfkukdZt6lsBwXjMbd1OYYRDmxJVIyfWq6t/2O+
mJfX6useCuYDXWaNpStQQrNG5u6qDi769t+ZWSIYDTVoaIUaIHpmBwX0USjFoZ5UM0nfNv/KnnIL
ZqPRCpqj1RCh5Aj6MXrK9U998q0Hsnt0Uf5jfr+3uyb2NltFgfJmzlV7eGSJZ/ePjEmeYRL/J4Z4
6qI2VsI7C2P1PJdXZXuyZS89mQhuL1b3x9QIDZMFW8a6B338bAefZtnZS+ItsY3ZqDubVi3ygUN7
rQ7Xg35bRjfZJBtE2c7dvjoNcfRFZQPoLHqeRSjSpwXl8k+tETwmUxDjidfdJIrSn8aWLUdax8pJ
B1HXR46L4+Hg/7XQAiTcIwzJsbGLsZdqfhlYvm5fN5PkMbap4SsRwj2a29yYDMqzZx0mRMBpSm4H
sHCEiMtNJ+x/71tXfl/e3aeVNOE+teNoxhHgqn1LnxO/svLP8WDDvrZBjkmFPD4WdfBHRMbJq/JG
4jk2teZVtljGGgIQmzFeV8/bB6M+psR2NOqk0snGTftqMMYAr0LRniassSpJ2qHRHnIWMjhtEDGn
qWaJ29gUAtgbIEKpBloruFdZ3TLQkcdNrUNI1twb022SSjZr8xavvs/lr76faiVwwmZ8n4EzQHvK
v5rZ874qcN19pworCUKcXCaTzerxpV0DhRHramKfM3S7WIA5Jad9UbLFCB6vhUEycxtaF1XX1rMy
Xxu/9gVsqZaBoWYgMRJqmpZwT5uswoxSANWau2e2oIszAbbOwUDRZV/OZnS3FiTc1jZJYkNVckR3
latfcARDTsIZtF7jc0L4/iTLa21t3VqgoMzUKKM20iAwMtkBvYRuaCtXSShLp28pw0qM2Fu5mIMe
Zz3EMFo5annTkLN+F02qZ0tnYDbfNmtZQppjSGsAffBxBEwhunE03XcEMgc0vBQE86bDrLtqmrqd
lXlVpHlUYZK7K9lTkf+gtBSilGiO9oP8znqOkk9tKtETiT6K1aQmmpTMtLCdiXYVAupoKQ+J6mpJ
KFnJlhVab6VgJTRazsGgDVBH8DZ8JfphX903P0/QmgqkYCQIxFGLxQ7svpnxWm/n8aa28kebzpKd
2r5RKxmCbejGaZq6buLAL6P/QtzrcWoU5vDCh/HVksjbPPuVOMFSTE2RhHXDW2Ln0Z2tyQ8ui5p+
IGwwVkIEKxGTpK7GCceyzDelXjuZ5Wn6p/2zkS1EMAzKOJnWOGAhjZUdBptc06g6afEigY3gnxG9
xGopYuN6Mo00qHkLsY7sUA/wEE4WpZ9k5QLJakR406oAD3o9KPDZObkyY8eOzJtBJmTzaWmg6Y2h
007VgMD21qkq01QQ1v83CYG3F9C2LY++9PXFBxmV9+aSXoWJJrUdulZhHMcBQUgdX44/Q2mlfOvp
v1qPiLGhzBEaDfr/3p3mLr/vTi+ISdEp9Qp3Dp19ldu0aqsVCS8LZLwwJFkhaZwNX8ZvVUCd6ZsS
Sd6V/G68U7iVEPL2jOYsihIKXGW/UxvfDtDfqzZfuuaxryJXC54j5I//3aoEG2r3SY+maJyTan1C
nn0JDCdDvih72BcjUwf+91VANwGUheYN1z0TLXf1cAzTyrW6+fzvxAjmlE3l3KYpTHZa3Y39dRg/
RsHvfRHbJnt1RIINTQsb1OA6vFthO9W5OiQeyEENlzp8QI5nnBSJTmz6oZVAwZ4Wwai1lLu5fCoR
NSh3hSVTO9nxCKbBajoCwMIeEWQL5vYa3aSHUn2UbNz+fSVi1R2pyKyPLOgAZwJjoAGrVDRmTC4H
5zSA+iPRhf1tg8V7q3ILIDYUY4S4aXC7+ZQMkuTMdiT397lgNuetgKkO8zbgUSOvKTO3PNoLoBYt
h2tB9ZFZs1djR1TBMFgsVEbgaSISts559t3OLhJpuU92QIIt6IZJJYuJHesAngpa3UPzRT93Pj+f
/jL9sq8O+yqHUaO3u8c6MDmhDx0WYbiELWXlfar7/06EYA0ildQVxjIR6TaHHlrNVKdO/tiXIfGq
RBXMgTI2Rb108N39RZxeNOBnSw5g8FuueU+xHNt/30FggurtthlqFOcmDxVMlt9Mbe00IBWrdXcy
UxCmf6tkUYPsmATLkC6ZpUS886dqzl1zTOybUgoVyG/i/3Z6RKzIF1aFEKuHgePwxBg4uC2+B6f5
wFuZFkPi7yTrebnUK0eUB0BjYxFkNagSVOjxLY5T93VfJ2QyBMOQRlXO0gX3qGSHIfkcpFelrOYr
EyGYA2PWChLEsD2sdEn7O9fR/S9ZxX68A3yxt5pWkjovihqxr0ke8snt28Sd48NUPO5vluwCiT3R
cWPGCjHhezi0OGdlDbzwqN0DmNrF0Jnk+Plt3FM1wSS0hhXPzOK3Fa/vKjxiJsAbuuck9S3jfn9h
sv0TDENdKRjZHLEuVh9ALBJlqWsFjhrIBo9kcgSLEISlZTdxAKuNvvjkDy36nJqzM35k2mTlgMSG
hinqwhYxHJQ6UTRvtGPwAWWlwyZwUycslZhViZkTexqoScOlbVEGo5rqTfahU+9JdxXkt5XqT7Ek
wHr57TtaIbY2FHrbtIsKrQh+JWftQH7wWQ2e2rKfmbNgTjm+Mo8vfNtStnTJRRZbpasi0VvA+yFX
0lROaSGUbO+DcnL2dVEmRTAXZWixMQxxl0n5FfUXt88eu1qGRSgTIhiMdmzqMc/gbjH8SBHY0cMy
+h9ZB8NwCyIg+x3iOoYAqqSKcFBN0SlOohjUCRLjDFS8w76g/xHlv0oSbpUOPOOWzvATbeMkYGDn
6PWY8HYzC70hnSvHRt/evVeBgqNNlrHpjBYC0Rqtj5VDSreIfuyvatv6/S1DvFVgGbHzpMEJJbAQ
Pf2kFuCSLd1JexqSp31R21bJpgTgyS+gGG+9B8qWiq0DDRBAEr1j2qeoVC4ALKBXTKLa22t6FcR/
yMqhF1W7lEpftn5nXw/NdaF1jh4+BMsnXRrqbccpr6IEi14odksiPhTS+vBTXngxVH7tLS5vbahl
5HmyDRQU0AImimK2sLdTXXsVPVXTQ11Wjp5IBj5lcgS9Kxoj6OHqYdeNS3U+ahWyj2Dy6CXecPs1
9t+9szCe9vaY2naYwd2KeX+6nLTiSU8lr7FdNcD3+dmt1GBidWHr/PtKA3LI2EH62TGxlvJrKCuU
y0QJ4d1gFo2aFdgxfb4Ofgco/BYYImwLxwSRwv4t2tw1pLiBP26gyiYO/PZVnBphwaNVQK0GP0P9
cf/7m0Zn9X3BZA9KMPZdje9TTG3B6xTsbq4+7cvY3K6VDP4bViejleWiDxlOpiJ4DiUZUkDqgar5
sdOm+yAhD/viZEsS7IGZ0SGoF4RdZqCdFf2uX5Y7Usrq1tv+YbUqwRbURUxNwm1BdsUZqWpAeB6o
M3rETT2UlANXFo5vr4txol7doKYYo7DUKrOOp+6t5dTHT1Zxq9m/97du0xQA0McCgiPifRHzo0dQ
p5bRCIzkwk9AUDACldl4LtrM+4gcBvetAe7JEsew48FISd6h06Szz131qUqvgshyalNGh7EZRKIS
/pccQRXQV1BrjQ1VSOYpcso0vdMqS3cyxq60dgicpMUAMCmO+6vbPKiVVEEzso4qPbw576hyA+U+
/BEziS3dfjKZKnrpNLRmvEMvbrV8mLSZ92Xbf9I/YUQ/Hl3AzmGyOPTyLx9Y0UqcYCXSSKGJrgGo
oepqhA2XiTI6xixZ1KapA8aJbnCEaVsEOmlivQL4M1hS7C44mo0FkpTv+8vYUm/AM5gmmAEABSE2
LSx6kGQtxrH9KHFqTH0Ut/TUxJKK0dbpM8o7ZtAXQWzxmkaL0jSRDWsHIXb7C88wdZKsQyZC8D9E
A5Q5uCqRrA0xeH02n0OZM906C8b50oAFxfHS+S9YmWwTL4Um5AQKSnVd2ZddLzEA/AqI763194WL
qVpZmQEqFG4nQkk/dMz5ASyMTpacs0rShy9binAb1bpitTJjKS1gUnQLI/HzcV+tNo9jtVlCoFYF
fWpnFk68iKhDp4tGu+8DiYxN1V3JEII0jHvELLOhukMAuAKjAiXmbzMOMVooeQpLBIk9w9Uc1WOU
oaZmDA4FHUNXPM2gYFVlnffbm2aDHYkChd0UKWP0mijmNEGHo+iRPZf2T6SWPnIsrxKEW2IXyzyP
nIqhHEa0VOTdcBiJCvAksvj7kvjmv9fmV0nC43pJC20hBXczmJLRTs3pzylMWePsptVHV9ffe8ZV
fXUrFR3NNxqvdwaPWeywCz7Yn112kWsfMx94Eh/ZQMYAnQWJoMQTbg4jWWvbAJQH4OiZgCKcludW
jnW7BRsMZ/m3FOH2ZDUeBVUHVzaw7nJq5m9aOTiksJ705Lmj80UCmBvgKros/bfrE+6U1YZJHZph
67PiZ9BfNaCFbgfJHm5eJ5OB4hpxG7RceJXUWZRPWBBWN91kPwIzQ8146M/7+retGCspgqpPMWbG
8xaxqH7kBcngHF5h0NDNPQCku7IM6ubNXQkTtL3JrDjKehxYphxUdPeb51EGRCYTISj6gFpNBqgH
jnnW/THqyidkHjGWU1sytGCuwu9uLn+MUt0iCAqERym6DIFyxzGbbO3XmDpD97sAfEXbuYldS15y
m2taiRI0wUA6uBx5jQMwnj7ep+AWOkbJ3b4mbDq7lRBBEWhYBg3hGMHKUnqDMX/P5kiSLnhJx+/t
mXD++ZJH2DR0JbfAFskBocNQ+z7rnzNoXOiqTvFrMD40f86AeAvoJtOyqdg4njdLl7YMoPxRkp0V
8FVp2Ufa4kwga9k6/gXkD2Fdy1RWhZ7ggGJ2E6uRi+YOXdbutWUO1jIExZ6suuEUGaDdqhovUm6T
/Fpn2cEev/5zPVjL4cq48hRDVkX6wkGpp/I2tdGkLjFrW8q8/j5f5+r7XdYlU57Ce5faZyTnk/JG
kbEWyEQI3iccJysg3H1PSenEi5O2rVs2n/b3afMVb3IASguAUGiJEm5lN41mG88xr3ij8ReV2+YL
+1mh9shr+GblzDIAoE0NADI04CKBEQekprc7x4B9QUredlwm5x4oCnmrOox9Q93dkSyN/3Txnpor
SYJjrUy9TMgCHeD3lIMrRpo/uBzKcT6Fmr8vbfO0VsIEX8oAKYJXdYzGDrXH+7rzcp36OZGhREjE
iNFprSpLnsOM+oHyU8kTZ/llDR+Cv15tnDjC1gA/1m74+x0UIGdwhR4xFrg8zLcA4HczfzxpUAtV
4h0kaiFOsVlxnqSqDsON+Ruv6C8AW+iYjekYpeTmygQJVk7JjYQVFIJ0+0sYHkK7RKuCy2IZ5bDs
pARLt6iLpiQLd3fIweKFN4GyrpB15G257/VJ8R+xMkM0VM0m7nBSM4RMxO/1L6jlkuVIZESQm8sx
dA0xAjiOYPreSlJxnxHG1UBI7m8n5Wr4pqrP+zdoy3WbKwnCdQ302LI6O0T5J/M7/SLvJQcvW4Fw
Q01AUw5RjANhxSUrHo0Zs3ey0GDzPF7XIPZxoBEmSYEEhyqjA2JOlFCzq8lT/Qy88nbrGH545tjI
CBdNb3/zthcHTEykjhH+iNiblNQlTSNk5K3lnA1PanaIzft9Edvn8yqCX6yVrmVNPdOyUBpwV6Th
OdRyChZaY5ZYbZkUQc/6MLDMTKM4peEqWU5B+nl/FbKNErSsCgBMNxkI3ua6c9rFHzrqjeFHog/j
dasEVSNBrhUYd0EOoTnr9gWTIe1u2rDX74utxWbTMBLzkdVGuZ6HM2FfjdC1CxkUvkyMEBsMYUbH
mCMvq+oFA6LdguK5G6SyoRrJkYjjGEmP1zebsBq1AI8WqafjkHSPwP2UJCa3Yx0wLRIwUwJeQxxb
jO0gbeIWgpbbunGs45/wl9ml3oPc/v9pVdtW5leB/O+rK9MPJtXCEHNP3WgfFBRF5qCV3JftzXsV
wf++FkH7LFK0qfX7mQxAn1Rt8ECx6lQrXSsxoLLVCAbAKIxQGfQUxq29sMrDkJ4/cjVflyJc/bpO
M1XjetDooZOHnVOTKyarxW3r9KsQ8f730TAGMY7EGjGyOtAbZTZuxwGz7OogOZp3+oacDqCQKSb+
kdXHLKIQaoxLDsSlOU385gfnMaoOkTc4fYUWWf2Q+eGtDIhN1IUXeXi3od0AWEGGGMs3aJy3is4I
/S5C3vqLWbulzAlsr2klQ3+rb63VjVoeaKFPrwf0qoFdyJvvghNzolN+CNxF8p6XLUnYwiFQVZKZ
geJFy409POXTl/+Qdl3NcePM9heximAAyVfGmdEoW04vLNvrZc6Zv/4eyHctCqIH32qfp4o9ADqh
0X1OXAryDpEIzkhpU+tpKy1AhtBie6me2vBx1gXLeFOg+nU0rIiIsVQVjAKvt00eumUhcpzimiXd
/kJQLJz5wQhAwvsk6lj9wyG9SOOWVI4FgA4XSENPyJm44D8/td/Lq8GF3p0a4ogU7w26B788zgvp
eF+IjXaFVgT9EeNIh+Qqx4scSlaY8QX3XVw5RLCle8cGTgMdrHQmnst4BmC96My2aebImws/CsGc
O18lsgjn5U2HO1uYycoujNhTQb/V63Prpaif1jnCOCkac9GBcKJoNH6+Q0rHUtSZyztYXhhnW1JS
dZmcKlhSe9SVgyoCJd3bsu1iOCWc9LZfanQzu0P3XVofQPPpKOCLu+zF3wzt86vglG8mYzsC4jf1
5FOCXtb+kANljnjKoTtclsS7cl4Qp3TToBRhY1iSu7ZAOulruzHJxyZEe2mb1h8uyxIdDRf7inoO
rVidE8+qbgcDjLLB5e+LjoaLfbUU1Xo+w88RdfS0tnQzk4IVTHEui9n1Q1sV4MKfKmH4NsxgNX3k
WreK09kJEMCbyCUnNm8pOqJdTwSccWLg0QZRg3/T7oYEjWmTlHjrY3r8Z1Yo/huTY2huznzRNegP
6/stj6+PdOoUZpRgfQ3a+z7GaFkE3fn1/PfiFqDaEYljefy2wsQ0EMTdYL9RKZwD/0CUhqEJ/4DQ
wdxecmpRNmOdcCLInV33upXDnZpkrfISa5ATHzGE+bVyJLhW004fFLd1Sgdg4O8x4q1E7gYTyf+c
mxLQU+HNh+iZJjxyc4FG7hnxiyC0WLx2sDIhWSvVODBa0utO/orOAm/V5Hs56gUPu5cPC+x0ryWF
8WSMEUgqQOrGcM4kb/DBjeQb/zKLfdYJVlBVwffEeFNfi6FxVhfaBPfXK65OPyAJi9L7y1a854ye
SYP+XwQXJ+IxbvK6lCMvDZP8FMXreFg6Q+CRdk0J3RvgkFRk3QLKxeuF6Mks1aTFQhiKsOpGnnWj
uWswuaBXP7Si6a7dNSkapcx2TVB4v5Y2J1JdVK0FR4GGkTEPklBw/LuuyNpIYP9gc1NSlpyE5TpE
eDz+NWUB0umH0J8dpgUwoX+fn0Cv0Tlign0FnGKcBTXVUqrzCMUeJNDtzF/6pH2slkTQ9Ll3Slsx
/AOeko2dCXr1xAszMJfa7ZE9SCVOpXmzV7nLQeTyds7plTxOvVPT0uN56pm9BiQ9ZZUgqCvMl3E+
FQLQOQRqekaNxaldbOX5FKZd8pw+kCv9MB9Wm7a25nTO8lE/mEc2GRXhbTe1UehCw5fqpIxEzU9u
gYIvsOY9rXn1d7jAb3VxDmQ8tMmlmverYmC6aREAbhhZoOJKx8oQ+N6dVOCVRD4VMFKimiosoe2D
Krk26sy2RJObIhlcQFmstBxobCZe1DrV1No9ykeS6G15XzfR/K5RYDhZby49zVDGYHswEi9bbHb9
DV2ztn9kRwarlt2Kco3dNW2kcfbdxfI4ZD3WBF5QGdNMy13SeJcd7742bGSw/7DxIXi8TMMogXL2
/uTJXuYVgfxl8E07cvrrPChEPot5ct4YAGiDx1g26qGrnC6MZWzNmlomnv6YYwSjC0AnDmxOze8d
cTaze14ghsG8Aqg5UCfjVpdqhjRkC5HcX1AcnTP2toTrTnMsT9OVyEHuRH6IeZHGWRYpU9mq1E4C
pWOQmGfJqux+ObXxx8tntuewMEVLdTxaAPOBvyeWrQS1CCvLTaS7br7p/3VTEgI+kltdNg0QB7yl
vcqzUGvQrZF42v3kKV4T1Fe9J8NDtZiREd2091fzIozbtNlsZ2lZM+TvoHqQ7/tYgFyyl2paKtRN
t6iCfnu+e5PUhVSOsyK5LSag2Yi6nLpsBHr9Bk43N3RqdI4KXP6u3qHXWtGQamjo6OVi/wTe9LVZ
QJMhHVZf95NTEgz+CpRlcJj7oh3ccxNbYZyboASTHjlNkAYO+tFapaCrNDvvRKgSe5UDayuHM6am
UWqpiKMEOXuNoIynDD+6U+wa+fp/XRKnFLE5NGh3SSKPkNhelx9jsaDnVujORTvHOaPeVELw4C2S
W4SeNbBsY/EwA+QVTpPa4HQKT79uWeG/vyK82kkuWLW4eQ19NuKebwYkqW29XGwwcq8iT7G7Pgrk
beaU3uLGqdaU6XOMjG1t7qv6aUnP07+dNmG+QnsRwaPpmFFIjTDDNR94gmrsxeSD+vOyuxMsggfS
qZolJqEpSW7f3E/03GDGuxL4CJEI7voh6bmSdiCPcIsh8dtw8jF+e1Kq3L+8kn0L2mwW5xYa2Zj0
Uk4sl1mQ5c9XazC4tU2vSjT1XZbFVJePs9tz4ZxCNOMlIFJwLnN9W4Q/q9SemzspuaqFnYrsT1+S
xDZ3k0EsaCA150oK3VTykxsN4YIeB5XVSUfvOWQcRd5hL2Rs18Z5B5Sk525WBsmVRrjxLH5Ipfj7
5e3b9+Cbo+Jcgxz3MVmSKPKmU3n+lac0nweMAuGZw39HGfOVEXH+gKR50ktdBn9QX7f1qdavBhHg
zE6t4JUI7vI2DU1Dwxb6gHebU3IyvOm5sPOelHVzNJQrfrSYNSI52zbdOOThlTxdleOHy0cjMFa+
gJ0aVt/26YAc3HocmyCqbhsRs7zAeCjnD8yFmJARhq6mFA4aO0sgNSXaCPZpr0f547+th3cKbQ1o
zJJpGuAB18kHwLfXDoI+DmYSF4yUcu7AquqCpBlMZlx6h7SBWqDkBuB1w7u8GIFpUs4ZGASMe1ba
Q83WY2d87HvBOkTf50wfVxUV3Mn4frfUrkSkqynrBUsQ6Rdn+WlqKGEE3EZPrj7KxcHSMDWhB5e3
SSSDM/iyWqNkJLgpZEViJ/P92Bl2NQvGZERnzpm8FscrOq4ROIEF7oTRfTOdiqRwon8Lts+lAHzB
Ru2jjMQ6k6NVdhwrdjN9vLxdgpXw5KtlRhqyrpDQRK09DW6izi46uiNZ1IwocvsGZ/l5OS0q8OCg
X9743OY0HoAj+1xQywMRG8bu1WTjLfkSYbkUQGnTYJXkGSalA7L+INkgdjTPxbFEu2pFPNGIxK4F
mRhkBQKFzoAwX4freJjrNqcmfFv/PbYeZWFFgW3RG1ezEcDpdlottOkUvMmlZ+lWxxQtLtz3ekD9
whVHTtFqOB1PLJpW4IRH5My/ysYxTP3LmrdrqC+L4ePZUrUmrWqEzVyT/LwdvVqWjxmtBWLYnlzY
Mz6mtW0zguEDCWiWhbZukYOWJYc+fEqS/pueFm4jLwJHKloYp+hZXWd5mUMi4hpeGjEqHj62s8DN
7ZvTZvu42FaoilHUFFdGLdA/134VrDfFMURtKfasoyjl3a1laRtpTFk2mejUDjA2DdIYuMd0zR6V
6CNxWhujVLjoiyxJtIXs9424ph4zWR1TXH2G/qkCt6xUlihZT5l7WQcFOk6Zd9zISSej7hRGADZK
p9q80cfD5e8L9413CfWoGXUOJWfvSAb4clifAzk1R1Qr8DwmynaFWsF5iEjXa4suieRGC9AWWXl/
hMcj95OruMm7XlDBG/Hb4/HvFqSMlIkOFtp6nOFvNtaffqd4a8T82UEM+bLv01+k8dGwBnFTV0pd
7CUf66NkL9fRKXHQTPQQH9pnfpZ/29P4HH43Arn3ixxDAevcwwWaynjS5b8swF/VU+EpeivIVHfv
EBtJnM9QimbNJRmKGOY/JcUm80M4p840f2rXwJwzDJcKBAo0n4+PSgZwVmpgaRUaqEsWDQWaLxLA
ft+Y1qq3irSWuHjRawlcrKcuiF0dj4Kda52MAM8wJ1Enk0gi5zRKeZS7tIfEYnhAj14UCiKJwCkZ
nLPogV1o0FoJXXW9aiX05cVunIliPPvIhXDFk0gYY5eF4A+X3LIqDvWXUpauujYgseDBUeSYDM5R
4Go/gBEVHrbxrEd2CS+cYbKTM+MQlQ/Gcf1yWR9Eh8NlExMIz4ZKRQDpmw9Lcq5k9/L3BYfD80VU
ZJrrWUdqNP9VTpg4iEVcvCLXyjdMDpTUxFhZJeHWLDDr0gXjIf17UtGfSQ9lQEUGJFoR5xJGiaqr
icsMxjXAHgCOV7dykuvsUAVRUH4kTt/ZsSeyof062osjMvm0Yu7XPFMgNfsoO7+Elp8WH49I16Lm
hz/oIJ5bWNucTHnchGah1riCRt5tP/dujw0NXR2NFhgnc3qER9Fr9P6Gvojj7DdF4XuZzAodcwS9
Pro71Pej+uGyGu6r+YsMLt5bxbhkmhQjcck+Kc1RSQRqvq+FFqGyYlJgkltskRu3Ko9KHpMxjb3G
o4GMkjpQ1rzlliGZoGgnuOburmYjjNsxMAaMsszSsKW5wcA3UKJEFZrd9ejo47AwU/x8cXq9HlNu
5bDu8SCm2zToPxCbXPVXE/Qt+Zz4omFsoTTOplIpzBOCVzE8WsoOG7lBH2ig2Vbwv+zenitnZAgY
18dA3xvcHquK0LKAQoo7mI85BXZm4WA6v+sErnxPrbdiuEMaDBIvSY1HuEU1MaRiZ9rklCIIkj1N
2Arh9BoXqJhMBsoEenNvpY/CQbu9/Gf7fS4coSiUWUmERfx6uU6CCXi2wM8V3JpEe8VFIbWbs0wr
lBjcyYudRLaspvYiov4VCOHbCo2yqPskRAUqHL+iwokxO0P3/72b2WwXP3Q5YKqcJBaOIww/qcOT
0gmyw90lWHhgpUQGxz1fa8T0Vm8Zz6qrBkb/V6Hf5t07bsm4bv8WwaltX8flEBsy1HY9AmjG0b9l
kgjrdVdrNzI4rW2zUJGkGm+dVvJkzjcJsd9xDJvvc1prDXltauaSeJNyUssbWZhEM3/EZ4PbTeL0
tagklcYTBOiPi8MiZBIoaOmQ0ckJHRYc+v5uadTESD/GAlUu9K+9rspaD39lKOdFvdNEYDlk1yHi
qeQfAewPbGJXVklLLvVYTdHa8qk9aph17D+ZHwB5SW3iLOc+iFyM84huxaKFMW3fyJ2toS+TOIUa
lF+IfOqEQXnfXF4WxulyluXV2OG+g7CCLnnnGQseTfO2fKsHw7ny86BKnfLHZeUTCeWUezDHsogH
7GYLNoAsP+gRtS0q0AnRkXEajon/uovIiNRC+VtVb2Wa2aAyHyfBK7FQNThFX+WibeVyRUfn7bDY
WeGWsbu6rH4BPtTVVu+X/iSd0BEhhLjezXj1F63kiRyrqpaakkDtc/MZD2b+pBwn1hGpgnv+XQ1A
W2lcSSFJFpBhgnAOBSHiY8gLgLKn1ptc80o6EtXORA+6ggPUuIzHAHJgmi2q5Fp6dAXmHN8ox6u5
+DQ3IphCgT7yA2zGUujyGk2ouDdePw52kwGrTNT5K1oO50KKVad5qWP7inBwC7BkTY1HACQlwqXb
zxQ3WsH5jIV0ACkzWFa1OP9M43VfZpQu0kN8ek+9c6sVnAOJq2VahhHLimqCqZHmMMYnqn697DCE
a+I8RtwMKirukKJp9ByveDZoa6dBNwH6qXwqYcAjj+6ipjx1Y+MMgKNQLUswVruvJEDMNGUdU7V8
w3tXVE2pPzfYWTd1R23aH4ZekBDvu/sXGZzK68k6lG2I8ZtpMGxQLGMKWdRILVoGFyobaTKtuIHv
VXI3+5jdsPp7dG04w4/0W/qQ2q0TuaJi5G75EyyVv/eO030tWXI4/RXddr4WFN8UQD/aFVpKQ/Rx
ISWYZxAAKA+XdUa0UM4M4jUz0OWHvQTcMXg+KX1ahdjhovPilH9MizppM8gggz3fMbYbxWkfi6A8
YLpNRvdq9q6ukO1WcpZA0ZREpwTWLS9enV33iWPJ/uWd261ubGVwoVOSO6NOcywrPbdn5SOxWSyz
cm92gFYOVJm+dy9LFO0jF0OnKkwjtYfAJL4Ok3MseizZ9R9UJrquYVIBxWFOgK4MkVU0EJCfx8qW
PfWQBOOJnIbz/zIPv6d6mIawUORAmYPw81K6Bp2wcrzgFop8lKLukNTFz6yLj5d3bfectnK4c5IN
ozPNCHK03CuPGCg61J96JKFfe49VVZC7HS5L3IthW4HcNpZzNi3jnGMQTE5+yFYIgG+Cm2h2zlTR
wNTlPVT4gakRD+4DQIpxYjJ15N43zN4v1cfL6xHsoMI7dTlXZtlYsIOo4rVufheDDCK5Ts6lCbdU
uNmjcEJatC7OxWvF3IzlhFZ37fpXwt0EpYu5M/QT4SIBj4HpDmFBljl1/jL2cm4Kzymlr5WCFnUI
7d3pmXwSlBee5TFKQPOqFPbz75nzVhz7fXNroWujaksbYzpRvo7NG1N0uRR9n3PtujFH0lzicoyA
eZzI7PRN/yTQDNE5ca49HOZ0LusWOSFYT2KAhrFAmQSIWNFd+/cvBDz2fnxZrGhlnHdfwyka0GgG
727dkPRRNt/j2rdHw7mMolXTwmiLyOtOACVjY1QxWO3me/Nxciu8s4oWJNpGzmMsVRk3cqYmUAWv
Se7QoNeGgkD/BqiQvXVu1sSjEc1aXCiZhDUlplN8tCz49xJIRNOdckuJCzQXzOAC5M29fFSClT1f
zjZKXnZzNMa0jLyFnMLUHcrbXoThxTbngtk+R7WtiHxtlEhdcIWd7/LRqcoDUZ9M41tSPEhKsAw/
L69I5A2ff9/II8YUkcgo2Oho2NrhPZvywNOaeg9ENG8pbfFTkUDfnxPHjUSZyEWaVzg6q5cTWxub
H1rf2peXJToo9vtGhlSpqj6PGrKZ6RHYnzH6aDWB2f4hv/gn4mOi5LWMdphG9OoqeHvSU6exbvr5
r7lXbY0cLbxwaHfq/LW3vCEH97PoXn45Jr8Z/JGXHCMnMZ7D1xYMvJpTmKXX1v4sencVyeE8hzKb
dVIbCJWz8RRFn6NBdqQ6Bo7R0387Ls5j0K61SMlC8pTFd1TS8ZycuOlYCY5MoBU8Q06ZK5UZFTBf
PevcGPM/6uQkmeAVSmRR/JhRlWpq1LLO18x0GONZ7GpHzGN/Y1yLhT99Ej17CQ6JJ5kak2XSpRGR
V7Yih5TXk/GtWzJHG/4tHhPncxWWcWyMyiBTJKsVFmY118Uc6Bgl6Ov33Po3jl1h3mMrpIiNpawh
hA3qMXwX80tuT8/j7JYr4jEW2TD/pptmCY36jr2w3S8Oi4xFIFVe7Y0IIMshTwXxQ6gbnM+YjQEV
+IEVKA/lmVXIC8fwZKBPrl7hortBkLuLFJ5LLdQ6a7q8wPIG62Yd/lblYy1MbtmpXwhYz0PPmwNL
m6ym1srULzBuk0MOfQec+C2o1Tw2JShKLgTRg0fdiMaxoJWJ68hi0POar9eJKUJXFewa/yI2FtnS
ZxMK8K36w8icMDyajaAkIxLB1VW7sW0GiyAG1mBTKx8W4yCL7m0iEdylo6uTkVIZ56JZqD3Wd70y
2jni02XPLTgO/hUmKpVwqdgtoyK3LaZQa0GpXeDcVM4dlNSwsrqrMaOe+/VwQ60HVb6WW0WwDFE+
qbLd3GgxemUoXr+RBs0odEuHf/C/kH0hTWYcuWLiFUGmp3K+QAdRtqy3COL5MTkQFCf0gNXwRYM4
Ip/DD1qX+mTpHfM52rWB1jY2rH6MP9VeduzOivs+SJdtbq5yWUM1LFpZU3gdoO+DxwDgxJ/aK+U4
O7NXAmI3vlb+q8Vy+QMKnGGpLAjsUWI5uhHbfSs9lMYgsFqRlvCPL+G0mFZjIU/pAJjQPSyzUwS6
Z952H6I73VlAozxdhd5lC9stpG4iIg+PjpoIWqtq9JyQW0AIPxCbcVdOdyxIoengGi2LAon7Nm2C
/BqAuCr4F17bQr5W6ST1cLG1dF2sd5WIvOMPUfdFAKf5qlkApjTBHQeG7YfmWtm1rlwB1sbpKnoT
J9RFI7KrhaabGJOTAzaKzmksSAb/YBcv/4ILjgY1Z6MPWXLrp3cMgiPyTFe+m8G40QflT/14+RxF
u8pZRbHWIVEaHf3uYPSAX8kEbxV/0JOX9XBG0FvdoochqhdGafdue0yusueLforekSOjtcxu39Og
AqC6fzSFT6hrayVk6Jhqlphdrt3Iyu20FhwUU7e3CcaLEC5WquGoKhq76o/NtTZcF8nTQr79p7Ph
U2i5rbRBWXA2U3ai82frPcNq233iMuehTI0aZLC48qrtw5jl19Yk6E8RaBefNitmH7XWjE0qqvCs
L91pwfDQ5U0SmS2fLM+hYVXTiFjfeaDRdckhdhlCyDPG0JGIZvJFK+KcBIA4tWZpNGBomEcNLlZY
FmMTqJf0irP/viiVvGFlscZ4NLV7Szla0nVTPNQHJT2nxtkcPl3eQJEicx6Ahn22Tgb2b1idWjPs
Pv84TILb536+9GIsnBPo0rSkUoJ8qe5AnPutU26odqBUxAYs0gU+Ry7VAZQ0PTZPuQZPtHb6hTe8
5u7/hja879zwlkjRemkQ9F6+jkkxEM5rTWJzkrFTHr+zmn12PZSOBnhjzMehP/9d8Egg9fktkino
JiVsW2siq4RehPHz6Oo+OZhueMjQck6QpVmucAaQJeRv9HEjjwu7ANE3u4IB4oy+6sdOdV8EmTN8
ns4FpK3vMq+NNM68JGPBCC1SXjeuv4yoUZFUEI92tX0jgDOvcZ3LMl1YS0IRNBOwpNDyI7je7rqI
jQjeoHSqNDJzETQ7qeFZUf/j9zlj0rOkzMwYtYixum3nW0v0/3eN9eX/81MAUkYigi5VuLgcIFW9
N5uaa0R+OQpSD8FR8LMAWEdLqwbIOjS8k8drqfpYrA+Xfdu+Q9ishWn3xlpiVOPH0ISBKgGjB8i8
8UDPms2CAwDMBOBRgoPn2/4jmfYA7IdugUXea8LakyrRlWI/PWTAuAaQAmXlTdodJ7qksjKefotO
Agf4Ao2tfQDLwWfiVP50aBb38hbunxJcG+BENSDrcdqWYsI0AUsmMFqWm3AAIlx/1ERNNewbb33M
bxn8s8laaAvu65BBTPTIuuZ4CMvS1kE62/1ttseU+JfX9IddfBHIJW/anLWWlmEX0zMoA+BEwWXq
/O8ISLvtcZTFh1+b+KymGzWUDZDCzosWP+corLMRIMCNOwDYsQ1GUXvXvhq+COOCEmlSfe50pHUr
g831Y+XL5d0TnRaTv1mMucZGkVFEBCWIDuohQ5s5KyGLsvg/2O7LOrjIs7YJnaSapb/O6FYPNUCu
fwxu86F1akdEtiLUCC7wlKOazIWOzMH8Wh9VN/maXYMLR0NPLSuzVKFwkEa0i1wgatZMlgdWolKA
c12DVrHzm2MfiOaDdpUBjSYyYPEVXdW4TazmwjQlCp8kASy+uB3MD5eVYdc94KYDBHyQtoIY+LUy
FEXdKmaOYGEuQKZa7yvLcupVIGS/wrGRwrnxZS7NCvTUmAb/WH1kg3aYGpRtsMYDBJ+hpDW+eC5X
tDLOjMxRW3OgxWCIsPfq+UFv7LR8T1q8WRZnSS04XBNZRw2MjrLdSWijUg17lvLAkEUPuPursTBD
Y6iGCUq71+ekFknWGPOEQTgSpP1P4xuxRLGWbcgbL66+iODynlVWIktO0c/XxA7xpwCB3V0N5MJg
KAdWxGD/W3ry55efjUBmYhtHpMdrtWQ1WqmsznK7zJat2dOGdzRCAk3zn43jiwll0iYxZQ1h/fxY
ljck8y4b0HNwu7Bt/MMcHkn1NVExw5Eew6D05wMJmqMM2DqRj9t1BTh9GXcV+pZclVTDPPYtQP+0
ya2162QRaPO+w94I4BRgrK28Tkuo84TzZ0iGk/TsQamf+enTLDiYXY3eSONOvy6HSu8ZgDudB5uM
qK6aqRMPXy4fz2Up+pvmL0vpzdnCe4XVAr3jqqxv1lnwmLB/i/y9EhDqvtZjXOba1BjRkFJ5+i27
tKZu/11JbcNhkIzdo/wpFpWMd3P8jUjOoc7FBFamCJu33Ff06rk326dHei5at2ycL4urYC72XpQg
i6RyLjWf0jYEqDtuFspf4GJ2k9ZwlRGO9V23vM3yeMfagzpNMUxWpampPekRWAjNrkcxsBY9P1+2
KjDPvD68RZcikrDbklHkpzisrkbp52UV3I9+m9VwuYke51k/16wwfWLIIaUffomu60MHJO34MAa1
E1/LImfOFOCNV9rI5OIFWZS1rAzEi/W2YN1Z+lXsJk6jOhNKtuKRafa5S+I410HScZ1aSYo9pfqh
1L4aO7HypKg/e2GL1m6U2iyMcxuT2dJkBJzd80s+q6+DT/g6c/Ln+dXoVsQkIPAf/NUmjtDdnBgh
OsI6f6Qfkh+lLLh1sq25sHV895cKFr8xIngwWPU+tOcKda9G9ttOeVpCxV6m2luy98zsAXv3/0OJ
zt9nil5e0NYB+1I607UWUAt3IsghgV09J+yb4B6NKoBDuhr9h4U7zg9F+kFgVcyrXto3zkcYxdgt
UwINR9w9dU56a7rROb4hnnyIZPuyMNFiOCcRW2FCagonkWA0y7y1Ru/y90VaxnmIoUMV3KxLAJHQ
u3gBQM5wF2Ms5bKQ/TvS5tQ5nzDoJSWZDCTAKsaNrD1W97AdB9iD1Fb88iROwYUSObeAWkejhDok
9r75FUQcyPszh9G9QmCFCs57RogouLw0HRxissmP7BLLDPtCRgYD3ntP7kovpD+MSRa8ivxhWS9i
uOPCjSzuqxxiKq89q4/tsfStyEZb5bn9iP4U4cT2HzKzF4HcyZWJhmbbFRkGvQbgN2vwCdCdn501
Xzlgse+psWI2ySSgYQAtBxfmq7WP5FIGyEcFfIDupk6c1vwo0MVdi9rI4KxXlixJNigKeyuo8cAr
yF6fK2DTnVLGmavYsh0Jm3z2A/FGKGfGFDibxGQT4+CHXv3kkKICl51iX0N/5TE6S4F2iGtxIWQ3
ZG3EcurSGTTXFKVgMDNhkB3IVeZ0vg44KoJrVehM95f3dteZbMRxymJY6J6hCra2jspj1Wq3JgFx
R6qLUgzREXLGDTCTPK2Bfu72aG5hDb7t977ApZ7xnWBE9aG5kgWKuV+H2yyNC/5zmVXL2EIzAf1f
2HJK3Ax45LnUnIkS+hUaL0kBOsfCAHSK9L3LDUHeLdhavlMjKqqismqwGTRDgQ7Z2K7ip1TY/cT0
4U1ke1klXyOeZry26g02lpapPWWeOpf2oriy4V9WFMEB8mOxJlph+9AEE4pRfciyG30QaIhoHZwf
MSW5GtoCuRPRv7eKN+q5S34O44/Lq9hNPdkUJbgEDAOjWdjNTaJRWU1CBobKQZabZgCRC4ErRsMO
Nb5bQsK53RltkOf9lsby7o20Qh9rrRlzln7OLoZF8WJIMfA+2T2rNo6e7mQu2Iq1m1I02bYfBDai
ue2s9XaRMgYcqz4OHiuiJdf0DIBqD30l4olwtpC3SviyUM5BE+wqSQdsa3okfgFKc0W1S1BmP1RA
Di0BZ3a8fIx/sO0XgZxzXiSiGQ1rnNHq52Fj8zjLzvgMjWoWtmjmYjfr3mwm55OblIYgDsQ1YiEy
cRVz8ZcwJ44GrviDCcbeB60kZ6WORRh3wlPkvHMoJYZSRzoLBqsP/+VlAX1GgG2D977+bpbJ+eiU
hNmKuT68/v5YPOrAmbQH9nCBsgSxp8O7rp3oqMKgokIB3P+mXK0MstKk0Bp9wKWToYNZTuNSWz+x
WCc6xN1EbCuOO8W0bA1ZbRAPQuoO3uzGzvBk3q1BETOzwCjwe1A0tgK50zP0sEQ+iURdqu+14lsW
iWpwe7nCVgB3YGWMDKWP4fuLvw1QALE+xwojQT4bExt/4sX+HVW4rTwuomp5RWs1ww7GeCiOfR2d
SorAsvfCzEYET+GQgfktwaUGppapNnjqOzSpXPYdIglcCMhq0KNNDGBUW8EQ4U0iIrzdxHG7BM7r
g2FrbiKKY5+caMUEActX2QiG4ekLKiqqV8R4xRDBVgjFch4/i5ZOljVAj7GphfJL53SNTY/51Xgy
7tk915hsxbBFEDh7YXu7WM7zN4vah5aMm3vWofcuemy7m3AG+7eoCXvXFW4FcR6fADygH4aEjS2s
fh3ajDIvCjoMvwOotRY/rIrchc65C1XLkDsS4PpNTpPb7N1YwvPGfJpc1sgo5ocS7STnLTAqm1ao
2ePDGTDJKtWcz0VUPBWp9FNdksS7bAXC5XG+I87TeVUt2DJ7cP3VeorZXNBRVcfKf99s7vb4ONcB
0qM0y0wYRUnuquqBRoKhHYFVU9Zpt0m1lCky4zGCeiTVx2T8oiyCwtteMr/5/zwodmWZKzFCAxmO
Vn2dkvEwdYBcm9aD4FhE6+CcR5ZnWlbV0IK5vk5u0jsGuRf7eFvT7Xk9zkgZxZFxXyZo5PA6yYCs
uLOhRNPUsMLgQbUe++UhFBEM/MF2fwvg66I9u4hFM1zTsDjPGMsn5YPW/2Z6pqIyvVAg5+OndBjj
NcZ43fyDzVQxYjfpJ2jDXMC+u/ThXWf2sjzuzOQUyq0WkuXq9sjSfJD+Zo2NltGj+tUIFNBETqVA
T/bV8UUk5+zlJQHBmwW3m6BBPblpCEDz/qMIzrNbzSLTRG0wVDXfUmrn6cESgfL9wQm9LINz6krX
Jhjaz2JvOCn1s2qw0o6+2kYNFj6W5L6nXGXILxI5r55bRablGqK/0es3RqJ5VCnux0zEcPOHaPwi
h/Pm86jq+VghNYuPDUbrPus+G7SLgug4+Viv5qde+iSatxLqPefUTTqk6AkAujgbISIf1kPmoMTB
0LLYo3ybvi+IvKyS8xxhiameaoQaVmCoWLwOhNDgcjhqthGUHtYuqKiwTeOvmYZsyhTtcABa5KGe
Vyld0no2QrdqP7bLWe0iPH/ct8a3CK8Sl42a7dQlUdxOdoMuKbkJfz/PqrOUnReukpPJFQork5+u
1FNCISjefjr/sjxuN6s8DeesR4w0rzPwGuPtTwKUsZ1/Gnw8/c24ggkZMPf9yG+RfPtnGIHIRG2x
TMZCDFhJR7IRb9woIIZTHOMr+dBLtgjy9w9m/yKVc8+kBZB6wy5GecIwbOGf9cFPAZpMnNSWrxTi
iabVBcdpci46ytpQMeMY6QeolRNDtqf4qZSPVgE008IfhI3bbAUX1IfvDs1Hoy6ngj1oBQS2n50s
Zoh6wBJxUgt0dbenYGMXJueqCzWtw4y9COVnhUFQ+/33Fq2vM1oKTLBJky/Zp8vWITxBznFnZt2q
cYP9lAPtFDvFqQqW1AYW9Q9m+WWQvAd7ZbtEzm/PSyTV6oglYqigTA+tCFNr1xAYNyFA1kz2IvQ6
f7SsYlYMVqobltvGBEtH58u6IEcVyeDWkKNPwUxX5KhVhxkl5UlT/4q04+WT2c3lTLzVUkoAeM2X
g+PGWDWSArKbFpHdIgS8L7faSOBNqWmVmoy4oTOXQdzUL5zlS3Zkmt1diRzU7pZthHF5zqjTeV5N
NAt34KZSSGlncgty1uDypomkcPazxjNtDR1LKsYnKXvqw09d+vDfRHD6RerSWlqzgf4aB6O7mwt3
Kv7j0XPqlfZ1vkwZhkVCaznF+uTGighRT7RRXFZTKVobxRPMvqJgPxhyN1cA2ycchRaJ4YIvMPwx
mMxUzMoqu+sBULDcGmojcptMU9846Y1ycfFWkhdUIDX4FCUgPigC0XM8YZgM3CiB8UUTKMCukwYU
IQH7Cxr63wCmGAOwMa0EZBjklgaaU4P7JXN+hI//R9p1LdeNK8EvYhUJMICvJE9UsmTLsv3CcmTO
mV9/G9q7eyiIS6xlV/lJVZwzwGAwmNCtPjOs295bMjNLecIiDm1iVaxCI5HPnjJwvM+BG1c/hujD
tmGvxWRLMcIi2nU7gBOIIhnTP5LxrPS4UVXkcK3rqMi8bVncgsUNQ50Z3c26CgptJhyiGvmKObGp
72WodY2tS3F9D80xl8W1a/bHKObtdQK2brRSv7wMtLzqMzYj7a5Pd237bjT2pXLcVmUtIGEGoQz5
b8PC0/ulCJ+CyQHI6oiW88jJhvsE7YD202Tcad1jor/h4mGGTQyimlTHp18KQ9OaCswoFcVXPXDa
6smnv+L027ZCqyEBOmeZjv8W08V2CoAokWyqgQ0/7o1P2TE4Bzd45WvPT4HpqAPbOZMc4LVtWkoU
HJ6fTbGexbDwOnmY7F9d9aExO3dbLZkMweOBSahn+Tz4Xh59m5PiWLQfQqWVeO5V37DURDirRY7x
X8UYOQ5DcNQczMNkLimdyG131M28CAggLv3xZ5oJRlFN45DWOvpSyvRLSI8BO9Xj/R+JEOmnEk2Z
TBKPvgc6aEdJPw06zqsl6ahdc0CLtRP5GNso7Gy1gBClOjaWG/QnolCH/hxgctvq8DBAdD9LSeTl
MQp6lL9ZOeD2yw8WOU72fvv7fMW3vi/4BFIC2oEpsAIdwU6b36jkto33UXBIAclHr/W4kPhTiXFb
XOFF0nRMJ9+Kegi0TPMKRGFOkKhXA00lvm513eB70BxkoMQmds2miYlVI1g3E88CYo7uoASyLiu+
9q/WzgArDofcR4JHeFI2wOlMihzntDtzknuerA+ujYPqxaBIfpNTWAgTDEEPu8hoIlSfq/hpZOcc
wVAo62peXTQTV4MFt00xcfNybxp4hLJQcEGkw68geey6H9vGtporshcCBJ9TRhMa6gdEpOFp2Fn7
4JzGbnACsYunnAwO4LAtT6aP4G70OkqVoMLDpCz8g2pOtyS0vW0Rq10BC5XEbIYaEdbZKEh51h3n
FIjOyYGnMQqvvpFBaaxfd5flE2ehiq4sZ1OtEV4ljnlfnoBMzxEtH+KPIDH6L8yBkgV8lcKIaALC
AuyXeZ88cNBdNEe+1++sLzZe3MNxuJ8lFrLqHRYaCu6ItowAbg2tYalyo6X3mnqT0MftHXutk6Xi
nwYkTVu1dJH/lSqox/epAYIp3dXKg2L9foX8pQDByCPLGCIlAHk2vbOBDJY80ztGbtKD9pOjnUmr
sDKNBDNPDKsD7BV626PayX7lYOwAOvIVYMJKNM4+w1TIp/YlMsXaVxQndRnlWMXgIx9wRSPFlX6a
Pvu5U5woTAMdztG37Y17fVW9WFexHKahr60hE8NVhfTdX8BRvGfjDWOhL+UInjYdKAW7GtLoA1qP
Pe2aD+8qX5Ub/1N9no6ytJ1sIQWLZ6VllLMNa2m69APT+wcKUtDthVsJ9V5qxH/D4s5VjNrwA4pE
U3zdImWOyanRqa/mw1Q41OUcp+x2etiW+fogvxTJ/74QWc0kZLOCRZzjL1V827BHVkiCMNnKCaH4
kPvaEBkQ0TbFMW6/A/r5t4Ojl0oI96HVxqwzYzzWucU1Bz6I3JzqgwyqTLZWgsPofMbiOud5xrLy
JkJd8Jk6rH6/vSOvY9aXyghegtlI0YH0Cp1P5kMYtE6efZradKclntZKaiYShcQY3GrmmjU1diZE
8J0WiWv6qaMFP7YVkuy/GIQnwLlP6hwKlfYpn0+5LD0rWTCRCr3LJgCCzYiGZoCnOgWZDnSa3RQY
3HUZ/8xyyYN53b1RgHfYJtINYgKApIbKrBKOQKnPjLnoTXWN4imKVadiTqFSp5EyY8lECieIAUMk
D32I/GtEvMdkKL8ufn9EnFveRTPhGFEdHYVxYvqgrVcONEvQlZyZX7eN4Xm++GUw/lKIcIjqVh3B
T8dpKr0RvSX9neZhvCLDVdg6jRfZBw5fUSaoxcsSlOt2eFFPOFjRPFc2IU24U4Z9ppyz34djeaGZ
iDnU2CUGHiK4Bzrpp9433NYMJY5u9cCCRA5DyBrBML/wkulUq+7UDBGEHsw7pXfyqdkppWSLVoWA
tQwckpTidcf/vrgSaGb39tDpwE6qHwzi2NmtH3rbVrC6FQsRgkHnKjGnIGa+F6A6RJ/qUFailekg
mDKIf7OBRsgSF83ebz4jP1zKKPdWXhTY74USgiVj6nxUpxrrZGhosOwO7MRymDDGCMAZ//sDSS+F
CcarGUjeT6nGBxYSR5m/GQEBg7sviUBWHc1FJfFCYFPRI1Xnhzt1OmjTTW8cdDVw4nbPYcIDgveZ
7OknW0XxdlDCHDMmDLgUVmXvQeXhYCyOzYlD83fpeIzyh0Tfsek2GiRHaeWR9mJFxWujbItAHyc4
Vd4TOQPJuXAVoB2nIKAAdYmUp2T1llosrRA/GhMOdIFMnjdXp9FEc4J97oZ9Gx9z+tvtaC8V44dv
cX5DSkfWFsiEo6DoZiHGx3v7kKWzZAElR8wS3ETRBg3wPqAQsjpO/N3AdaEbu20/IZMh+AkrqcMi
19Gz0jfHLn3o550R/v4o0MvlElwFmwBdEqXQg3PIUdQsOyQi93/1ZpW/D2v2UpjgMyIwrPUsQJeK
pvToN8h2fS+bzny9Zgx8YLZhYm7KQr+yICKObBrksWE+V5Kt3mEKhjNNSUwvEyK4owKcyYxGxPKi
JnIBuVCZPqhfJd5oJQ0FVTSqqsYzb6qYuBvSOJl7ABR4Mwg7OTZBfyQ/OE5v4U1XsprYqkqaqeuY
0zAw9CmoxMYJ+JTgsPNm0iCqb504K1y9/fS7Fs1V+keK2O7IOkMfu0S1gC0LPw4YfEwQZsTdFvL6
en0pRAgTDASLld4WpjcE9RejzO6sVvpWJfAiL+O4lzL43xdeJsjqSPEnLBf7kn3kg6ugznaLzv1v
DdCSzXl25gtpZZqEjFk688b2YJtnC/wmsrZJ7kteKURMfMTGPLsmisj1pJ8sW7NAm1K4LUApAlx2
MWtcc5K88Fa3ZyFJcNA9TdIhrE1M6ZDrxj6j7Lu9/TJN+GIuFivQ6ngGuIjlFXb6qbDnawC8PjVg
4awSXXJEV/dloYrgoOt2VBXDhxVE+bAnWbsvLLazR3W3rdG6J1jIEZx0QeM5CbsA2RdMvuZecdBs
zLIMwHtSTiDXlVVzVtWiKjgVbQ34wWICt1QngypgrPQovTb672boxb//Ksb5odQEVBYKohD0cpNC
NbCnZDAYv9oU9azJ0mPrKvzzfXFYRjGjNG4HzfTSRt8lgWM3ulspktLKqiVflDAER5PlaZ0MGbE9
uxnQZdw4pJNdzzwuenUsFyIEP1N2VlorY4dax4mkDme8Uk/+kc92p7v6ZyBtjViJC19sjCEEambS
qxjgs20vp270kY+UczbKp4y66S2ooqV5TNlGCd6gqvu802rV9MbhKtfv4vmukGXgVhKL0MnAED4q
Rpalirn059mfJIJOWnVS3uuofxRu4JRX6S/L/D8krgwX/nW8+1KkEIZUeAirWpRYnjG906OPRrPr
MWWt08RpB2mTI7ezV0ay0E84THOfVEqnoLhDDjWqLf2xP6PSgkmqQTrUtLpdF1FiQn2ulDyrfcvw
1Ho/gcFWO6iyV75k6cRXftJrEwMequWxoT0Ak90tKuZ1Q+e1iIERQh62natMnHDChtK2YH5AtW8V
/WAnXyoaOz0IgbXprpdlatdP12L5hNM194FNARuJW9btst34iRfHgKnl2tGJngmOlwx3Z/UyXAgU
jpcVV2gdbTrLG0GXM9KPYwtGhPix6T9ur+JKYuuFwYtpkzFUtZjiNvHIvX4mu+6xcHuHHopnDh2e
Fsj26U2YOLL2Zdn2CVdwMBtDxtrS8sAW7WjISGuJ22qR60cZaln7bS1XHf5iNfmPWYQWAJ8a7cAC
WlcZqG5mwicy1dsWsX7AeG0bURhE8b8vRJQEo2eqQvgBu44jJOu+AH14W8S6TVxECEsW6mQk+kBB
p0CSfV3krpb6d+3YOtksqzKuL9hFlLBg6kzT2BgQiitk3ieFfpUgkb+tzUoKhVveRYbgaqM5MY3R
1oznGaPZ05zo7O+nPR/rkDE2/ctNcpEleFolydqW+bhJePqWZ03Go7EDYMFfMDywbslW/YvD+Eeg
mFWdGx8AcT3CveFcXqMBCkU+3ZvvW5CLxLvu+Pt5NqwlYNWB+WMZ1LIF/9QFUZVnFea1SL6j8ScQ
osdSmpbV22ohg9vMwsInrauCcWwZCs9/9aOo74wDATWzHDhp1dIXooTDpCTzlM9JgtaXNHT6bD+V
uqOR+7J43LbBVTNfyBFOFCGB1Yfo5fHC4LpCq78sgll1covvC8fIjy1fMzow7xVwcjH1ivSbVtTA
hjvpiuSFLlsy4TQVrVoP1FdM0MgdKbp9Z/Tjz04KatLtJZPJEU4SC8IiK31YgVJ9yuYzBZZWkjwa
gYwCa9Wf/rN0TASuzIDOltQd4Nn05H3dXiGdqpenP1EFbasvDToo4tZq4tD0JoQNSXgz5Y9ZDgpD
WaVv3cosG9NBBK1iIrlaZZpR1hoGrrrWjpyubr9Mg2T31x0caLv+L0P0N+hbsIEVidln/tI0cme4
iVUv3NsuPWc/iIOcLYoK37bXT6IXFdZvHLJ0CjFDjFv161B8GGRJ9nVTu+gkRHgBDn+ZFZHtheyI
mFWrLKf/Mspx4WR6CM5zACMFLjzb9Orv5oG4mtM8ZoeAExQnJ0w1ntmDbGRzVSLgzDTTsE10+Al+
YazsUisxMebFCXhUqWGDgkfWernqexYyBIeg6VM5BU2F+rL+UKS3LA48xbpK294JI0laVaaO4BMi
MkxKMfB3zHyTs3srk3x/1Rcgw2UQNFsCWUW4DrIc8Bnog0P6ebqNo8+GfTuk99u2LBMh3ASqzTo0
OimwZZB8jvHXpEPDoPJxW8j6Ol30ELY9zY0p6AMQcNXASTav+v64/f11JRhheDTrxqsOfNLOyNKy
2PT0kZ5YCPaoIcxcakdft+Ws63GRw/++iATUOB9Zaod4M5Q/jOkUyoC51qMnVAH+VkTccKJYdqhg
ul6/542cM1B0yh1PnvAWt0Da4iZbN2Hz8QLXhzTNLQ9z4XXpdGjKimQBoWzNhL2fOqqPsZ4gue0C
VRAQCBxVKt6zD62Tzi6fqEez8vY2racfF8souACSNH7WqLmJ/MkxPVn7aIey4XAwbrpr3l8pm2yT
qSi4AdMaDa3tGBBV2yG9AopP7LHZlrK9rl4LF61EEDqST+0A7CUfuHvxCSyPD7NnYy05XDuYpkLg
ScQ7W0rfJ5MqXHYW0cdBb3gj3bgbx9iJug9Tdy6YDE9dsogiKF0RszSZCjQSd3ZxG9bar2goJf1T
MlWE+85ou77xwQHqxYCKK8LRaSc0sYxPdnLYNkCZIMFPJCSe7WiELnX4EPsf+vRXBoZF/8+8njjn
2jFtzlMLYcI00Kep/RE1w1Nk/9hWReIidK7qwuXpbRyT0caga0bYO5tUV3hO3qI5W9LdKxMjeIk5
MP3ZHOFZoxFj69ExCpnTm7LktEyK4BeSWknMNkQfi3pvJBhtspHL6p35ofg0Dh5zVE910AQu84A8
XHuV7WSGxlk3CXK6gnugZdUWrMcS9nt20EB0lxwwi8bZNg+pSx7esF8XYWJLSE6ysKtmhuygdZyG
c47OaEVi3auruBAheIQMvKW2GkIfFXUKM36nGt/CRNIUseoNFjKEELiM1XBWAcDttWnv1Jixpj+3
12n1iC4ECL6gr4ZEy5TARk4J8K+jdo2BMHQgOSSQrNb6C2UhSXAGhU7KOZ5qTDrWTlM75ak/Abz8
MGdOdD2f49vxo5w9hhvyhsmJzR6TGdO0rE1cDNpPw/wSovzuA+IWvSXNXTtJ3KpsrwQXYbVRDcYV
RMGBtU/pXTVIGwv4ZmypI3iHoAntwq98GzffDMRZemyvrF1w+ovjJ3eTb39mG4KbKHvV0mpi4f2V
PKrxVRU92uEVcGa3pawHewvDEPyCYY9Uq22UkznHGaiLdiT2ZvRCgzwCqUAjd3+/Jx7JsotAcaYG
U9imkiHE9HzaPgBR9Z7RN2VJFiIE35CzRivnrkH6Pv9cGbesg4yPzfh9e+nWPRDGYE0dpONANn95
KTHWGn5Xj4hbrRJd99HwwWqtj2rTylz3uuFdBAmWUHdaWU8zVmy+Yzccx7x9ChQnA4q06zscW43K
ekH4T39t6heJglGQNFOysGFoOInKK8sCzmxxVLJfSfYlqZ62V3H13NoGr2Zr1NJFEkxzGnpjbtHX
QPSnvDh0oaTavLZLNoqXfCSav2CFXSK6XuItg7R9Z87X6IA6VFF6ji1ZXMxXRFyxpRhhj+Y+ImHg
22AkAa1ZjmJi90xr9vssPExbihE2RjNHg+U1T/po6Q5wUCe7kbWCrW3IQoR4Pilmq0aiQERT/AyN
T9LMyPr3AbiEbJwNNiG+YYtYLmz0sTBHbEjqs+IeKNDzNVFGyW2wdrGi29nU8YolNn32egshUZso
uUlQp47bQ1C7PcmczncU7f228a4a10IM13Uhhjas0mJkLrwBra7TF/CLyxvaZDKE9fKHeRyVGLGU
hgZlL9FGsJvoQXFm/e/zcsC4FtoIV6gPJHObMN4EqN74+jdFl6C9rnmV5feFo1ghLxL5PRpkpuJd
PH5Urd2c/sz8RyUeJS5TtmbiabRYM4AJHblloMBR/yZqGpe2ktfCqiEvlks4i6ldKIqNRmQP5H9H
UEjdlL1s+k+ih0gfFmXKGJQxLrJaSZ1+nHd59bPJpBeMRBORRIzWYRX5A+pzQM27Dx6aZ8guMAPn
zyTrhRe8l1boOHzmK3+JxwjnFTQtU2yWqqx+xIjP5KP8OOySY3QODtYzmJVsrnbd6C6ChBjeokhz
dR2e2wMFXm7yOBm1E4Wg4qpdOWQFDyy2tOI3+cIfkIlkqWJUJh5Z5nk8Refuc5o6447ulBOR9Zut
79pFM8H5aJPSDH6G41oNMQMci43AoItlIHLr62c/T9ur/PH4UqW2yIJeR5Odp8fHUD9p8/vYuAnN
wrEUWYS9bu3/iBK7z+IA0xERuFU95M2c0jynBaiBdMnzWyZEiA1L1rZBipoAauvJwZ4Lr5/Mkx0T
5y03w0UXwexqNc2zosPNEKujo1j3eVm40gh0hQ+Ae+yLFMHeJtbOlhGj8Kwfilty6FFcR5fWYeh3
1g6Ihk7tZsyJ3stmviQ2YQiW16hRqJhzbHk5KydXGaq9SX0ksRiagGy/3U9BLYni1m39oijf1cXB
6sJ5juoYyzmn+wFsN03/c3u/Vt9By6UULr8q7wAIN6HJnt3wpHcBLKXebTye9K7dtyW9l+KEu7Cm
tZEwZUIvvJ16rTbuFL24aTVZ641sp4SLMIhm34hzBPJldJ3lv9ph37fvhtZwMilKObe1177vskWC
o5j7xm5nGxo1u/Kk4SHJ4QuQiAY0KU8xZU+SDeMnaEOe2FOn5w0xShPp9db7C28arVNHy+VwgeFZ
1sLCf/yWMMFrqAGAlywL3XX97L/jfd5VO+6YZYMdzT60LICZNPmV1fVvcSOEYDADiDaYMhDMBIWR
cooGXhxtPCu+CdASRiVR2apDXIgQTKSIQju3K6SJI2WXjtcc5k3KUblqGwsZgm2oEWy9sXiS4Z6c
UQk5c2Rw3opN3beR78ItXsSJYdNcWmZkFMgN+piXmAyPKV8m3ZXY3+pdvxAimMRAOjMoJ7gkHRTM
HLGSneZ7Psc3PL3J+haihMuE2Wbaz1OAil9Fd2bl2NNxVL6WAPWx1TtiACdT9pxdd4cLkcLNQgrA
KFtl74Pic9xXX4EB6oHG6RARBxRj/wGsfrVattwz4U7RjFmpjBRd4eRg3xncRNz+XFyrHgYjPRmR
hlQ94T5pR73LTRv1QPW+9fj4vwIK9/48YxLlP6F4rDqrxXIKt4s2KiBo7tHR1+45QXhx8KND7057
WP+d9aOUkbhLV1PwG2PQ6MVEgF5UeybCgFOOEbXyG8UEuPVVzjSw6h0X2gkuxE8oq2ug0iHsrU+c
073eKQdyfMt0gk1ApwysQz6jJmyaAiTS2mrQR6o214p5bxW3rYwOczVvsBAh7pOWlI1ioDZD2wNl
naNk71TilrVsBGY1nlnIEfZnCkffrjSk42Oz39V5vfPROrjtoNb9+mW1hE0hlqYomYHVIvltFrih
co0h/W0RMi0Et94qQ5lHPXLukX/LZ34NWYfgatliseW2wMIAYPUxUkbcu1rgJV954T5GVGE9age8
DcZd8B/IC9aD6sve2IJjN+Oqy1tc915hOInTf2cHaw8U+R35kFpO+pEB6Ud1crd4U0CzkCt4+Xmu
g75TkOhR77Nfz6wGO3gl6qpo8kz2sg7wf1laGwkyzSDAjBQ8vArrKywdhfxocuzOIedO2ak77uaN
XWI8pLeGWx9kUtfP10Wo4OWHtm7bzOYFL/2T35/AdOAkipvJqAb+xb9f5AiuIgv7zEpMRPM8vdB+
qO/iPaDyQ4/j1k/H7NvvI+LwiOMiT/Ab+pipNAgaH2jSn7X5W5qeO/VNLdtLIYLTiPzR6EOktZ6z
C5wUrdxh4AJ0laUre+GtLyD4OwD4TAwE9cIhsLs01uoGIYf/GEcoF5b77JBfNXtUHWzEOPnBlLir
dXtcSBTMHw4x0jMTLR6cp5JfkUw5aUgK1U7iheccMx6skMjkC/Yqql+IFI7AaFRzb094sqjFD5Y/
GID/T/PJmb+gfC5xles38kKWYPnJMNXdyHgHy+7/7D/AN9dRwlG95i7aS+v9/Ldv6SacADPLSeyH
KZjJzsEtx/AKPd0b0QI/7zJw38rI2aXbJ5wAhPijbnGmiNI85ifCHYnLSfsQffxS9wSbmLsycBau
w5aO4oEwm7xtLORy0qJ0lPJzrOWeSSRGIhMi3KOWPeUJGTB8FOGiG2fwCeizZ8qezzIpwlU6WnkW
+KAxwFsFrIPwW2bj9rJ+BokQsU25YXWRdg3sHQ8XBwNVu6i/bTUZDPaqj79YutiYnOfqYNIJb9ah
spwaQFRG4iTJ9STzuTI5gsNIAaI0WLwTTYkejeTBMDDkYR4sWYOT7OSKyMqBmgXcRzIvbw/4PoAt
y6v5VoPTPfyXK5Lb04ZRU8FRNC2ZmqpAMK0c62Q8zvZjSibMFE8eA8jgKCliyEyC/32RWAsnlZVh
qWCi2ARqj0H3mv0JsJC77UBRuoaCd2gQS4P1HQmAZmd/54xG3D0oX7NTtY+/vOmdsDBAwS1MRoBR
9sCHW0f/dcMmL1I1108UiVJ8I7Y2SnAMRqeCyoXTAdvtIbQ/9LZka2TfF1xC0RcAxDcMzBTX9zQ6
GdJ4YvVRelknsZWz9VuzrGak9i0kzdCgGu/bYwsoC8wsAyRaihQmuyJEZA4tD8dQKXElAbkJHTTc
Ct5zVF0uECfJBU+Nu213EusW2zk1atPI9mMs4aDv+/lH13THMUmcbSmyYEkX4ggr7oxY55XA8Pov
vEzF1W7z49/ddTKeU4nj0wUPQUO7NfDwAsJJR89JcRiLCABBkUcayfKtkE4hrF1YiOAdxjqI1SLA
rYQd64tnwKrCjQ7kR3Rt3Ufv+kNwx3b1fns5ZZsm+Aq70xsr83VU7JSIuXVUv4+s8GOj/vgzMYKX
CMJQTVMbflbj4K2sO9XDcN3V99tS/sXzmUDwUW3bwrTJSwcLlEm/r1PEfcj8YBQx3ycH8JTXyIrj
hL1TJD5DJk58MLfTpFdgqUZi4RTd8t59Yzfs1X0AYujASyX2sb5T/+gmvpT9ucj0Ga2sXtZe1/SL
XnptdNhev3UneBEhXPKNlqgBx79FQ/aTVnpx/mv7+3yXXzvxy/eFo0vBVk/TpEPVAvQ25jQ7IbKq
aB9w1XbX5o/bwv7FA16kCSc3HC3SZhSFdu09n3Vq3PT9BGj5Bg+BcZfvor2Wu28Lky4yhTOsNqqd
YtgXt6ECXIq2cdusd/rQPpTD5231Vs0BFNqUd8OZ6LV6aeoJ66q0DYDv1Ff5AzGZo+jkc6u+YRzJ
XkgRrl2ChsVSTdDb4UcNum30o5ai3JlKCc/5C/eVZSzkCAe3olNnDCWe9H+PjMzH/AhuFezSm/L7
F1FiKSukuaVino+XcTm35B/lTxdihDd9pnekjTKKbhKtvcJg7B0j3TW6TCUV9tUjuxAjHNlBmVXF
DpE6mG3luombU5yUheTKlZiaKRzbNGepj5ZfJDf74ibVTNeg/m1mhBIHt+5OF7oIB7ZnZt0bvKuY
kwRHx+pQXvG0veolwPqWRSvcojYs7tWgHQ19fUxw8VXaZ2V+39TXdejUyrUKiOWKugMSBtsHVqqe
cNVOZhNFRoWUI6fe4rcF2tyRA3E0V0OabJRNFfPPbSkoOIiM9MToWySwtKryoupHB16fOp/d9i2j
eAsfYQo+IiADAtsYTzbNOoy+kw5fdNlwuUwXwT2koPnUQdeLjgR9cEnnEXbTp43Tx5IZBImli6MU
GqvypGxLVCQwg1DWB6376ptvuWQvVi7CaVpDXmkoMuKKKL+b9HMHVsptQ5O4BBE2k00UgIkTcig5
5sX8d+EoOaert/hCAcEd2CE46+MMs2+d2tyHae8GgZP79VVZR/velghbv8UX0gSn0JqaEYwptCnH
/eRaDvcLims3PNk1nsleP3qyJ63spL6apagqPSrRcOAZ73svOIL79dA67S+K7G+0lzki2XYJbmFm
ddaD3hJ5Int8YLF6yzD2IPE9MrsWfEHRdy2m/1GeotoP4O1OauVMssZGmVkIbiBLjbgpzRBwUmx2
wZrbEM1JaeYWijs1b2mjWBiF4A/CKe0jnT+mR71xVMOrzG9Jsv+jYyS2ZudxGqh2iAmUuT1TehfK
Mg7rpa+LEmJXpuFbReq3yJrkZf6Uz77Td9WV0mb3mTI5oBNy+wgs2yXqUdl8Ugs0HMIpzWBtaIb2
/aCMrtIxic4yyxdpSia9D9KeVryvSNtjzmLnl+AF7fGAUo/pjfFhe4klZinyrM5EjYJRDxUvGW+Y
9gR8HGD+SkxfcnWI7Kqj34OPzoBGM9Ndlhwx17prk5MxftrWRRJPiPXygtBJqROYS3rNztpVfcXp
YuVl+fX0x8JqBHfRsypowfzEB6PIuT+lYBme7/szalO7+BweFMmNKFs+wXNUQVnqLEPDkoI+tiI8
WsUEKri9LZswlHhBJniPetaLuqzR5djFR4ip7NP29ki8k5gZsKzx/9OFWm5G+7olCTooTXXPtOqW
N1M0TEbdsAr6ZOsgzUI3maXjifbyhZZ3cd9UA8Jmwz7n6EOJztptUB97jIGWB8vb1k8qTbALPwZy
hAUkJo8YDr+y2qN6h0Bpb/yHqj3fjNeh5UUzwSiGvlKGbIKr94FfrYJf0cwdP79rdI+1B92XmOC6
aVykCaaRlYD/DAgur7J537CjLhta+hendxEg3CYEWaM6q1Ibpd4OVfnm4HvmB3qYd3xKU1a7Wz9Q
/wgTy0I6qClCO8Ujx6ju1WJfhe9IuGMyzkjJmolloaoqh7ZvACOSlW5H3sfB78P3I1l5MW5KXhp3
NZAUZToYN3BfT0N+yOvoisp4Dta1QDaPqZhgskWoL9C0Ya4oYWhgqFPXCJ8U8pbJJUBX60gDGUil
CI/0OQviGqEsvI79VLZHIMA78+jZMvzGVT0WYoTFAkSE2SLtAC+jPKXTnXymhH/g1YFcCBBC8jlC
VxjespaXTMgbZzv/XX4V/uLdwOqxewOtM/Z+IY2ruyhjRXkx20FXAG6HHarhqPtnkkvc9fqZXMgQ
nGcXcUqaIUWEt6f7HBh2dbfnxQs+g6mc/OwocZ98hbZWUHCfQzcBWCGGTsP98AxkHuxo4Fi8axAM
dJj6lCgoMwnBhc5sbhsDrGqePU5uObWHvGGSyGf1ylssoeA3i8KKkyhAoaTiQ/vqMbMqAOQ80Z8F
3PX28sm0ETxon02W5pcQVbb6LlZzzCkohUyf9dDnopD4OicGa5UwIsD8QRNwsovfZ26L5H4G9nKg
wJ1USWpNKk/wDoaVD0MQUNMjN+Ne+a4jHG6Po+WCcwPnqnqSXQ2r4fBCP8FNwByypo1zQAHat6Zy
VLpHPbnf3iipToKn6KwBuYcZdU4e4HNUnuCxBtaYO3gcl8egTvBtW6LECkWWUkC2My2o4Zr0DqUL
cpXRh6hmLro+SfdxW5Rs/QSfkUwpbSsjQEqvmY6R2Z81ln+2tC/bUmSuyRJcxZxnTYhwxODckXGz
YwfCwY28pjn3O+Ile2k6Yl0vNEHaQFAD+bhwugx96kEkg0IGUNxLcBKiK/PAPliPde10aOonjvKu
urJlHpFb92uP+I9UMVAB531fUwWpf6N1ecE6QINkmXqcYjSXopauRkXGRZhw1KZIB+SrzQGVlWua
3kxj4PrZ3gTi4vbmrTsqi2qGDfIkVUSjU7TM1DIVicQiea8N39VC4ta5T329aJfvCz5XH2LOkxli
sKm9BrR/YFduXh5odZoaD2meN7ndizTBMPohtJAIAZiXP9X7oLS9Mf7xJ+ulidCUNrV9M5/hkub6
09R/tvqH7e+vp/eMv1UAscfLWCIvEiBcKUA04knx/Edyppajn/T3037yarf8OcbSeYTtPdJUwc3a
eR8WPjI7XghmDzrftmOCK7J3bOQegKhdy9Bkt21OUwWXGwGOoetN7FJmoTUwUE5WKIOQWPcQl1Xk
P2ERkSVVGvZGzNtJ2FdzBrjrByuRWLZMC8G5NkE+EHC9YGRkukuCxAntN3nviw6CW227Muw1FRGf
6b/zx09pvptkL0nZMolBV4dnHuBJwYXhv5vpsSw+hoWkJ0AmQnAAIJIwc6aDEKcczR2L0Mc79jdT
J8PTl4kRTj4iuo6C1wH9uylxmi44xGXtBZRK3keSTRe5cAiNg06ZsGAmoOAZo59Kq5akctcjEhSx
DQzXmkB3EQwL3RrUyjlyGu8eD66SM3ungt/pc/qRk4cEd4Ys1bS6dguBgqFZZC6riCMlaXQ3J27e
gkWRfN32a6v32UKGYGljHnWl0eJhWQzxwUIfd+CPu3Ye3dmQrZ9MlGBxBdAWg3lEU2F4mvcVCiS3
yRETFLxEEh3aM7tTr3k7sOwBs96utFBRMEFjmirqFwhJyH23y3XXdIMd+zAfOg/eB9TtKNp+lmW5
Vu3xIlN8AdRJQIp0Rr+4mUdubtJDFzX7t+ycrjGL2aoO/peXrrSnozkODU5WgX457dFHlxkFXI4k
iFy3wYsUwWEDO0clgYZeuXB+CuIUNJEfmHQuY321LkKEk2WXtGek1RiA2euT6eLFhD7Q9Mrqvc7j
7+jhOHe77dWTiRTOVg4Omy42+JOpDc5tyk6gFJEV0mUyhLMV+43f+RNiRcxo3DVJd05bWa/7+pm6
rJxwpgCQq4dmi67qpqF7q8v3flFSB1w952LUa+/P1kw4SHo/qoHS4CDlQ3xDzO4dsWXwqOtLZgGT
m5k6JWKURfp5LjEIBHRK8jMPvMqWkY3x3/gq7gW0yN8ChJiqaoakICVytFl+a5NfmnGj/4+0K1uy
29a1X6QqSiI1vGrYQ0/u0W7nRRU7ieZ51tffxc492Wq2IsZ2HlyV6iphgwRAEATWKl6I9YkivcJE
ifa0v2Tb+3MRJzhpMnVtE1Zo3miYAo4XZ6HELfXIUYefsueLIL6wq8SK1amK4jNvjyS3IXowZUMC
so0RXHQBT3UQ5tiYoXom5QOGHfYXSvZ90R8HkzUkwu8PbGBT9IWPy6tkifhP3Nt6wR3DLEpRRUWU
MfXHuj7MaLCLZ0lWJdtvwR/rHmnjzGeHCusFKZzTdsdGubOTz/urJVNF8ESzNlMlXnhmgF6ZKvL5
YEClS2xXIkTMqZYiiu1omOAqU+6M4SmrnkYqA+WTCRGuVdZgsba3wSoxaooTqi3wv4ibVr/oHm+l
kpV7TEPdZnaP/NC0b5XKa2VcjNuvWpe48pY8rgREQTjnwFHlg+p8SHNCz9R4sI+4GbqyMotsyQRX
ryg2hhZoz6qGpxboDOSZRP6+fW16o6kSzK/oGAQVYWG7XgcNDHcVtZtgwJo3ZD/VJXwRIWZIQ0Cp
mROcXNHgArrOKUY/wW3tl/QQW5h6QHDU3YioUvb5pyosvWWRTQtuXwtWiggnSpimXaXm6BVWP/2v
zd94pg6H7AVEzCcZ+Jdka0RkxHHMUn2eeAVbR++hvbwYpnraX7VNA8OQr80sFex0IoRlQMJ6UpQR
q6ZP52JcvKWwHwBz4u6L2YyVuEqZDEBfqiliMEbJqLRpCp8cwffLAOrUa5+m8KqJ2OHXBAlBuaxK
eGbJk/H0xCm70hytOD5KYBJrkykkROVgGTog5SG3wHSJmyzXQ90AzvSmkTGfbe7PZeHEhp86KUrb
AhmZZ80gFRlPTfNIi5+5UOOpUQUdBgg+RTzGBpys8wKEL4+hcSmkj7ZsUzbteCWAL+YqYLZ1aPaT
0vGpw8TBML9DUgk6FD/PP5z3KwnCeY+nZWXQOrDvDNbvCQ6uYT6byheiYY5d0nwu00UwsGnswi4J
wJtm1w9N/EWXIeVsb/hlMwTDYizuQpQHcbh0L/bBovcTOe+7iESCCLK2KOiUTHS88rG0dNLwoSnu
80LW4SQTIpz1i26NwNMqgSQ5zCfdPgSK7kzRKAkrkm1nQjyeikoJ0x5VzBKwOFoOEG3NL8drVX+2
pM+J208sFxsT4RLGuJn0jMLGOMWP4WJWDlVhh79RkVN7Gr7+2i5xO1z5TIBeCTprkKYHqWeVR20o
3Cl6+BkhYCvBZYIjMgtXFq0bNZqyEpl4fm8sroFoqf5U8dG+yBAUAVdVnSgEob/MZyd5pTX4feiP
n2IaISoyGINgrETsWqQB0gnKFstL0cPSGvEx6wB8p4Te/nJt+P47MYK52ZmqJwlwJbxuth6DWHsi
Yys5V2QihB1RrXyMDQN4n6qBemOKyT6ZhA3PfKeEsB9DrqphwSAhin8rwGiptE7a/XiIgQxG0ZFh
GkwTISPDIY5AUIsgaYB3rS9DJ0UbfjL+uPVCCuwW/xH0yQhBP5qbCV3YuE9oyantPXP6VMtaPja3
QwWwERBSoI3YQGkiO4o7TiBu1Xdj8tKEEsPdyihR+bgIEI7GKpsSK44ndBM9BLd/c9UPs1ejGKb6
CCvfZN2tG3kL5KH9z6TgKtPFIMbA9DkONjwlSm4axVOi57L61BqSndm6Ir0TIxhZhunrTF1QcuOj
UwTEwfFVdZoPvMmw/bklvKjEDX4VKUO1y7R6ApJXclY/dZ6ODoKmc4JDf7Beef+AbMJStoTClqXm
MJP2DYRKNX24Z5y0R9J6HZUU0TcddbVVgnlnLFOA/IfUr1+qyA0H+6E2gE1CUvvH677vNktIaUqy
DNViou6LAUhdjb02cpRaBkciWzUhr8FhFsZzh9iZA95iDqJrIxh8Mk5u3MhyD4kocZguTTONaBXw
xYulz5ywtt02Cb/XWXnAk6ckXvO1ERLP9dqJzXooLZOxSwYAkCTo3l2IeRqX9Khnkzvrym2+zHjO
z//cP4a2MpF3QoVzqEuqUImjGD1Hmcc760I/dYMTKvbkP3XWSgxRHLWbAl0vAUOJRr7gvg4POjDO
29rf12kjk3unkhAw+rE1atPCPXQAa1pG7vqwc9LktyE7pZ3Er6TLx/VdBQwkvzOeA0DT1nijr4KM
VnkMDphcANVy6NnP+4rJFk+IFk3X5PpiY4i0zOu/4hboMSYrPApCnH05/3KS/BMGDSFcREE6qVkI
o2h9WH33XOPpCxUXnPN3o8ffVVJTYvsy1YS4UagzC1AwAijlEB9I1DlTrR/ioJJoJnMxIXLQpkxZ
zuN7YL0m880IQCiNOvFwLIZbgGVJlOKGtuPQYq0qVcdsiikcGuzBjoVbS5u/SnaKu+eeCOFupJlF
Y4IlkL1VkWK0xSuudROfCYAn55PsdXI7GKKCoFMT74cijNeE4N40fQw2xbFwY/oV9XYwcIdOXx9/
Sq2LJCEqVVbdqpM9Mpz5FDEJeqVHAMgvo2cc5lPmytK/7ZBxkSekypFtGj2laMTWE2D7o+sAkWNO
bqbFGWUT9FvvyghPF1ncalYhY07DhjVFxNE7gz+1yJ19jkOYu/N9/To0iLulB6ocieFv+9dFqBCn
BiUzQa2GiT87BoAjxdiEbftMJ5KN27R4DfhFNmaOwGov+FdQs3QMIzTRgDDbTxftGJj6Yd82NjW5
iBAxKYywXIKZgJydNje1diDTXTRLtJCJEJyqVxI0K5e8sVi9MsKnvL4dRkmdTCZCMPBMxxTuxALm
JZE/FCfLOnYyqCmZCMGmFb1bgmlYUPHN2iPuHm4VZ7dJKqteysQI5gxKi2QkhQ1cZGBdtGDAbW6Y
rMwkMSub/4aVy1A7mmy7Aff2zFrLjVAAdDKgZP+aYQmn69QWRUSTCp1N8c38W45/ZJQE2+fqynZ5
GFrpoQB7CxADDa6At8uBT8gHz8U1Rlc4zPh4qq/x8vdrOgnHahA0RtVGaAXUxnMDkFvDKSLZY8n2
BW2lleD0iT3OxABxDtoweK/wclIf87MOjJj5JJsl3s63/pH1oV+za2NzSCcEai1Dq7DuoSXHm//o
v2d3nLrKlDzLbtu2gbstLz8gor3fr1wlQzGV6A7Vmm+su06U0enol/0t+heVLkKEPapYpC1GDaOo
VM+44liVzTXtXPbAQX1Cb/m6L4/vxoeMQbuIE3arDIDYYuUNjtYsnZ4xtVN5UxYbjmlEs48pm9ZP
xvK+K2rlENVtLXEyvmLvpHM4FxgDOgTBz4VSyPsVDdAyk1O9xbBgFbzmeL2ZCvtQN3/pet064NyT
HHsycaJPK2qtjcmA2oF9lyg3JcDGkRyxc5qf91f1o2sLigmmYuelFdlNw1Pm5JkzPuD08FqPl3QT
P5RS2ErlCVaTVKWu1SAt8MLPwEPh1Z7IGxztD7yF+dOdfP7yQwjm+mEsylY5yY0uVq+MqCdNVTea
x/IktJ2kNINDHHbs+8+s40qOsGMVKrukC1rmKRi5PFJOBXxv+9EX/diem2PyIqvAfHQ/QTFh40qa
Q+m+w1t1D2Ra6pcuBo7v2C3PwwCG4O/r9yGiCNKEbbMmGvQhnZjXN9+M9LoBN00t64mRyRA8PKvt
AEAFA/Ma9CdNIPZmjjZ8/iU9xCxstnWS1AGI1TNSH8a84HnlYeqH474Y2e6IoGCjNeSKodcawPD+
hta378xbsEm6HQf4k2zOx9T8/e7YQlaGUfDaTrpW85pXwFvphx44t51jpw57yO6MQ+/NHj39MAuf
IFTI01ANsW176pi3tGekgnb1o4eY8H0hQTO6Aim5ge9XGVqkrM+pChDk+otko/iv/BDYL34rpmiZ
vQzmFFsMGzVfcWQ65ZGe89flyjikB9wRZTn6dgBcCRQCRYbTK9dC8HHQ1EEMRC6wnMh9dt2/8spV
epBdfiVeJU7WWOg1jfoIy2ilX6r6yUputOx1fxElMdYWggNjQ4PaBG69YaeD+qh20h/G5hFsQQgN
ZTQQytcNPUDHqbhXdMlI4b4GVBynKZZYX1iPRaqVe6r7gJH8lRUCSsT79IEsURE2/Psm5YVD/RT0
VHKSb6vAqGaaxECTieCOoRkWsU0QoWdTu00jdl7al30lti3pIoH/gtUtIE6yJQMUGN56QVWKiRz4
SZs8dmYuaWTgHiC4JGdghCZAFEYrhnCypeqSkDSyqUdgSgQHqH1UQ0xT6Kd9fTblaJqpY7TTMJhY
t56SSO+73tC8fvxNKzCKqy4HAE7XieQlaGPdOBHPP3KE6KziySI1wMXjZepn43dmPtWyqZOt4+ad
CGHzx9ZuyhKAqJjAnX1eDEfX50uGh3kdIPXtD9/O8NC4VkgwhL4xitGIS9Wjdu/FoZNEtmPqz/u7
I9WJL+vK3HpWoTFrxFHN8WTfkDOuOUzk24xvdpxk9QBuVR+sbrVLQlzG06e21CWUUupTrF2XRXdI
knNn+/qiHSSqySxCsPDAnidmKIUK1crPf+NYTY/fh8zrD9oB3EknXfdk112ZfkKQpqzqmInpS2/q
j4X2R5EfMEWEjuAvqSyP24hE78xDCNYWmNXmWamYFxeJY81XpdL9aHngzQBtgxgo2OnahzOtzPtR
X+BRc764tL4LBt0rjC+SXeJ++dEiLlKEFUuW0Vpqq0bOO7sADX17YprRueH9XeqUcj/I5AnrFmmT
CpDSCHHiZvQp6hGdU/nlGUAx/4F6b3uT/qecLp54lgZma62dVc+2vwGQwAllpHvbNn4RIBx5ZUCV
HHh61ItAiqg1920INbpf2yNdnBkt06WJR4Y9+ntsHjWI03hvgFCCM5wYsr6Rtx7wfzcJXRwZ7SsN
Y/PtoHrVfF+O1KsSkD7eD7rlzOlNEBwi5lgyGJw3orY9oUK47XLGsjzL1bemKw4N0I7AVwj98E/l
98lV3RIFK7xVj27s9dfKjRQPbd8udSIE4rnXEn3qYCpd5pa/K07hRZ7tAvq/BTEZ7rbHfb/jZv5B
XeC+qLzMYn3IlZp6NIamm1SP5+PtcTiNgPr4D4Bdm2qt5PC/r84XvWKFyhrImQ7WFad2G07Tw+TS
A70GtpzkwXUz11gJEw7oVAk11o+jCvoE1SmsK8W+1trRqQ1JH8NH8DoeGleCBGOJBqil8OAbndX5
8PexaTwDz7T3ohMqOofyYB1i6S1jM5xgNk5DjYUnOoKNlGqvaYsOP0xY6FB6P6vf961iOx1YSRDO
ZyUh2ZjU3AoxLOXwIjT16tIZfAYiPjwQuPvyNjdsJY4fpyvriKOs7JbUJp7VZI4dYYK/dq3oqCuS
tH0zTK7kCIeMmQRNk40W9Qb1xij8pPnW9N6vqSKcKzVKbrFeG9Szy+hgaLcRmDQytXB6WaeYZM3E
CZrUmmOmxdiiPGscq9BdPMj7/VA7FmbT93X6iE/A7fyybm/F/dX+WHWkAxksoG/Epwq4upODljgp
c3lE5K8S6v04SxZSYuRvJrqSiTd40lAFR5pmuW18V8lYmbe/j1kTdG+qeKgWgkSdRqaSD3CiqD3b
9nUjG2rbqhPxdkRio4yNtRO5J4qoSJg2dchxT1nsBC88qwnORHe0J/RBz4gM0VV0K3uN2FbrIlUI
tCGb+iy3kFmDieKqnojDilYCRbftRRcRwsoxFdlMUSG8JrqjhCD2zR808iIxuc0DY7V6XM/V9kfK
EumLDj0sUO1evVVcXfVxerA+KUeOSCcRxxOkD+fgSpwQUikd04LaeFzporp+QG/v4FqNQdASVKuf
6wkc5wu10LJTzbVPyox+SkKqum3fykheZYsrRN4uyFgzTritDPOTpT7l9lnKYvQv7nzZQCHcDsFi
leiNU70we6tmT6fyKvDC4+Tqf0XXuRceZOm2TCsh8I7wNqN9k6g8acY3HcVSctjfwu14eFFKCLwq
HcuymWEwfRwVz2Nb5X5mD+durrSbYmpkfXgSjcShBkwXZVGbwWBM8tn6PZ7vmewVbKt4uQ4gTEjq
A7yZ53rfIhWdnfEqfPw7bdJvcThOfubH3k9UL98JFGKHPQVtXJMeSdqculM9OdX4QgZJ9U+2cEL0
QFtfbaUFcqYkPMY4icEXUkhMYfvmcPFmkS2+z/renjQoYsfBdahjpSpyPQ2KD0jwz/hfJ04xJ82q
aJEkMjLl+N9XUUsdhkxTihDRN37UtDulvJ4MSaX+X3KzfwydCRFCjZQ8UQJGUX4KT+Mtf9EbgMYW
OGgLOinP+14lNUIhViSFbZUtebsPqYAgTA70vro23cHnPVbmWQaUxr10Jw4zIVBEKV2akcLmjQ6t
Fc+s+DTSL930FEWfgACGzuTv+/rJNkyIGhmGOzKa447ZFn9o4bnvaieRvULwJdrRSWwPHgyz75UK
oYLWHUbqMifLIsdsdScxr1vz675CfIH2hAlBI9QnO5kpYvvCvhHtwVRcZn4N1ZsZyMU1kdWGZKoJ
ESOJs6DHpKXqjaHR+VaUWc9Blnw2ao3kDg3izknGSfZeL7NJsT9YDWe9JzyEZKWjPIFq+hAd6Dk4
6Q+Ln1zLn7UlRmIIuUge0Tw0Fmg5RS9q5MTqn5GsSikTIQQO4LmgNd2CmzH2mGaYIc0PowwZUJIa
GkLgsDNqjMSCGl02XYGHA+8j9eu+9clSC7EpWMmXxFSqFLeSv0C0u3jjEYfVyQLAp5Oi4TR8LV4C
f1+mbOmEkLHYxWwrKjKmvtc8NbhtLR1AEpJTS6qYECiUgc+sV9zSXbQU+oPHCU55WxEYzq8yX/Fk
9xOZlYuNwejvX1oawJNZ78wuZ4wfTn3osaPuYqj1PnAnSdlEdrKIE+01GYH5kuugh/VH30CRpjvx
PnXeYgT+qPMvbdsHgo7F6osgQL4WG69tdF+RM62O+yK2N80gaFE1cc0zxDsywX7hQIFpmJFj3fIL
GO+hjb6og2fgvYbfXHNZLWP73rcSKkRgaiomG/Di5nWhp75yyq3l9B38ID5YIF67zJm97vgT7QEq
qr//KCrEYY0i9y0bKNpFftPeZTJj3PSx1feFpG2pSNIyHdYflndh6mfl51lGCyrdLCHKDoMxLQxI
TfAw8ET9Fhz7o+Krj/FNep783MufZLVP6U4JQXehg1WZ7E1ifEd+ZyfrHN8Yjg5iyMif0R2veLKp
JNlCCjG4zRWQyObcIpfOHQY3R3d8NT/s2/2mEMymgkob2BGG+Kar92NCa61B+juMZ7PoAJlKXaYm
3r4Y/ls/pBorMULgtQAU3lUddMnM2ckAohvfBYCaldERbWY0KzFC5GWaHqH/D2JKE6yC+XfOO0nH
3EkMtMiCsAC4yz/ad83LXReJYsKmqHOldzM8uK0+p8Wj3n7rdVlJbbO+sZIhRAmVqV1gqUg87fTQ
3aBVGV2qsdvkvgnGjP8AnytZRUOIEJ2qRWO4lMiZzt1ZdSo0znmmv3Dqrd4jXgLYXoDongIf7cWy
mpTEUMR8DQiAShNRJMDTQHunIV+yvHst5tDJo6Q+7BulxPbFXM1i1jzRgSf0fCgpAlz19yb5ti+D
W9yO4YtgjeESKDHAJ1GjOVTnHrxILR5N5EWpDVU0Aie2DA1FRF2ESkkTPWUmxqc9W0k9myGXrx0j
+3FbfydEcGKiJUxpF+yN1igvgQIKxbDRr1OyzJKr8dt0tLBq7yQJfhy3Rhibeo1XmRveiVoeMYfk
z3+MBxXgzfzVleMZ4WUtdPZ3a+tgWQsWSYcHk2ZkQPbm0QfrL3oVubWrPHaO/qCVjubUTz9V7oJE
A2PWKqKwKT7QKOA879FBhygf/xYxt1V+i2SXoG3juIgQDpJ60CwlNlXqJc057z0LNzzZgNW2CJsB
qYfhHBEr5BFas0t1yJBU0O9hrjmpjTbH5oc5NMDbSfSLFOHYD3P0m4G9E7uTY1qndFp21JjkQNy4
+byTwTVdlWWMAkTg0zAS8LY7XfI6BX/sm5js+8JmJIGZLkA5UIEH8lzhvS+U/P6tzPydAkIVRo/B
ojNRCIjOFvjgy6MJjt3R4xy7hSvLYDf3HUDjNlV1BB7x4WKJxzCuaux7QtF6nz/HmD9rUknhZeNM
ACPQRYhwHo2qxaLZRnCbW+u6BfKA+Tm0luPYnfa3RiZHyFy7rgkam2HlFOtTgymGqXA0VF80yf1Q
tmaCFVdlQQctjrivPNrKbYPQMsr6MmUyBCvu8p6obY0la7r6jNLz7TLnV7Y+SgqMMjGCMedkKLum
w8UsWu6n6mrOvxbK4/6mbJSNsPkA4SQqWKGAQP/eH+OlqSsw5aGzozFi1FMMXxsDp9O0I02718n4
ibfEtTzxHmjled0qYUC8edIhz8zvyjE67Ou0dV9/J0TI6PosVVuAXvPbMyeV4N0xGrDa1LfumOgo
6wPeXkPbMvjIBbBIxJAQEJK2E3RS6sivOj81P5dm6pQoh8mKU9s+dBEl5AhmH1lAXUFRxyR/5em5
6+46Wrklk7RTbEZRoIT8TyPBKsZsTgrgaiAkKPdNcupl3IzbUfQiQMQ268w2nIsUDtR5AXO6c40C
julGhhM4/+WuJ9FHBAnSMsueVRVxtDDnh1Ilh8SwfyqK/rNkIlPh2FTMrvuBeEEGEH9MpSjRvZKg
Ycr6fd+6ZboIYbQt5n6cNFhbgnGsnoE37sen1HkiwHS0lRFg32CQTggKPW10lkLEgHGeq9yPDtk3
FFEaxz5mPrlm532NNsPcSpwQ5hhJ8FgDDnPPRkm30p00shxdxgq8HRRWUgQvpaRsQiOwIAUVqN/+
bmxUXPoHPDX7zAl0UCL/Nb0EZ1XbxgqjCnop1YMefK3KPwmVXF63l84wdTCSGYAqEozBaiJ0qNlo
17GHp+YrNc5t5+8rsfWCBzO4iBDO0ykfl1jroEVgPcXkxSC3jfqSqV+XyTGsP4f2wNSnfZGb8XQl
UTC/MAeVm1FDqXoKPb39Ok5e0JtA8o1cNZecf7IFFGwvM+IlSC1YRVZgFNYMD8jvDpEpu3LJxAjG
N6l9bOULWo7TpChOraGrLg1Bq1tY6ev+4skkCUZHK1D3RswA3v1ybjp3Ke6KSna+8ozww/1xtUHC
8YCeNKUB4iJBfXDyhjNwkHzFJ2feH0y+yaa8NuPdRdhbm+jqxgCESqNsElhDY7308c0ka26VfV9I
FogxFVM8w74p6R0a564pI1z5l9DzjwtpfD1XKrAp6NWR4WxoPM5iW7uBFx9Nt/f+rufLijwS/9GE
oGD36cTCAuyXC+q26h/glMAQqNMHnwCDtG9ssrUTYoM1ki4leOT0uuoUmCc5ZQBf/B1LEzlLLQOX
a6AV8Exu9vmsdWU6y5EcABx+nIm7r43EdTQhFjTFXGUA3SCeFqt+HAyO2TMfQ9WSY4F/Zk8nIRag
oknRiwYxZUruCmNx9DJYPIN2zhwuhbevE3fFPWFCOBh6gpkpfgZVmDOFjUcMqkVpcEi1ULGuVaVq
nmuitfp9kAdq501MU//c/wmyZRWiBTPY0HUThNvRS9YCMv0JnJb7IiRaitxglWqU5qRNFAWt8JRe
xcfxQA//oXea7K+mSGM6F0o1TUuHTsgjB9+aTsvRPg7H0JNd/CU2ItKZ5mBhJ+WMY6k0xofJQjpp
KUhbMD7Jquy8v3iS/REZRkytjsqu4NE8nJx6yNzQaIH0JbmWb6f8BlFNjBkC9lDMwQtmt0MRQyWO
ocrbV6zKqa6XI6rdmFkAHMW+VptBcCVOiLljbsctjVFtoGF2O9nfKvNUKyfTpDhHJskKbj1faWQl
TIi4XUJH8BL1GDIK32Au+Ntmc1ruLA19uZWDcegr9OU+7Gu4XU1dSRWi72LF1VDnSNM7gJkZNRhv
8PLzZ3NivnplHcYaXe8yQI9NW1mJ5H9fnWQYtszonOAiFVap01h4usi/xo0k/+O/+0PMWgkR4vBY
1pYdENw+iXGogyv1h3GW+fVm9X0hAFtAJrX6lt8Gh6tcf1roQxdLrF22TkLY1cfRJJ05UI+ZFp6B
l2OFQ7INI3/fBGRGLoRW2661YObVlJh8TSpHyc+9/j2yXc2WNBp/BI15v2YigIBN0GNplXAnzLXd
8cgXnMpz4RNHkcY+ydqJGAKxmmQ1iVAb0CO7PPdx8KkaFkzyd5qsw3czyl4MQcQPoGbTUR2UKl6l
BD7SzNth0K6BVX9TlT9MRCSsnxAhcjuz6qHGTuXoNsvU6Gj1skNQtm5COCitOe1SE0EobG+Af0/K
WzA77Nub1Az4b1j5/8gsvS9yZLKdR9zFa1200Z95VeAnKDjfVgwD8LZt6rYhAgnjoXmxgTGIm1l4
bJWTyh7Kzh0VyXVp24P+kSI2D9szYHQCANZ6RWW5o3E3TncmkOpz5TaRhR3u8x/D2kWUcNHQ7TqE
rtwEkqfeeDW0g6Z9SQvQL2iO3cookLdt+yJNOP9sjUTqMuIxJx2CQwZcfLNbHFpVjhqd9o1i2+4u
kgTTZsqSFkGMjaLZX112u5Cv+iB5Gt0+EUxCMaiLIrV4DSjjYDRG1EC8yow+k6D5lANFYl+L7fW6
iBAOHS3X69gAkoBX16HfheFd3BSPyI181ZZF7e0Fu4gSzp/KqCOl62AIpH8x4qskax0j+ZnCEGpm
/1sx4QBSjCoqEDqJp4bWOdNfEgWz4zIOTpki4vFjzL3CWEO9oAFR83JlZ77JZJC+/5I4/qOKmNwX
YZyrbcjvDyf1O28xHU45c7u/eNdYcUxk3GTbaRXEAaxEA3amCJ00ACi7DLklDEmaAhQ/PWVmd2tM
sZezydOt3h2q1E9bze3rR5T+j7laoGgQ3U3qIDl2N+0e0U8F+R+Q+pkQbonVA687w0N92KR4nPlr
SP19q9/cwZUAweqzNB/1ScHb9dw8xgZyxlciO2S3z4yVDMHcrapq0kDBE3xNDxSAaTHHgJsO5pHD
vsg6yWQKCXYfqWM8zyna4/ribul80t123WF/zTYjxUofweoL3sGw8FbGLP/a/dGHtW/PV6byfV+K
RBGx8yllLfgoCB7mxiIGuMz1ZD8tst2XmJeIBGIkJcljGztTYl8Y+BkkiTxfiQ8n3mWlxE6nNkst
fi/HlSss7tikXdVNfGjC2ZsK45aEk2dF6nPXSie3+YmzJ1c4kdKElj0z4TbdK+8OVk+BR54Ayw0Q
+hT9s6XkANzMIVZq8mVeJUVMH/tUKbCMC20dNk1OETznETuOw5HIEnGZWfC/r2RZoxHYcQyHTRtA
mnusfbRUf9/yth3WwlumbVEdfIKCgdvJgCLYiDH/4ubvolsN/hF3wXjpfCpllQ7ukB/26iJMvFiA
3c5C+zGy/aJhjl7NblHqbp752Rgcyjbxa93bV29zBVcChTSMGXGRFwtuMlVzTsuXtD2N7c/c/lYi
hNwrQeFhKnlraRbcKv39WD1PP8zax7PjlQjBxMt5RP9Pj2WLcZ9o07s2oK4qg4eSLZVg2EtepFq/
jATDPtGpDYG8zRaHKExmcHw99myA/46VUfdtPVPCO0Mq+Gt59zeMm4Fee69z44Os8Xcz6q2WTjjz
aFRSXSnQIFKiBTyZfqukbW6bZcKVBOHEGzE1arYBNicsABgRoRf3eZpyHEYol/wZt3dxy1Bb/pkc
eSVUOPn0ASA+E4fLqJY+dgZ1/pLnskvF9kuGrRLbNDk1ti2YXRUOSUwWRNYgvy7O5gEPP+5guqPt
lICQbbBbsviwaYM2xcMtHjmpLZ5RhZG1GdPQFVkZJxtzLMVVK+tG2DSIlQjBXUk7hA0N+FXJeNW7
Fyo7H2QqCIvWlSwMWAaDs9Krsf1kaDd2L6sFbrrQSgfBVe2WxJgKgAze8mK4sZ8QzCJyKpnmiNH2
55+IoStpgsOWOgB7DIIVY13h90V6q4Dop1FKb1/MZv6wEiN4ahIvljXyolM7Fafmj1b7MqLPDljv
DXKiPjpGqiS1kwkUHLdrQOpaaNCLHrtzegUQrKOBd4TouK/X9pv6SjHBV2uikKjvUXVIm29lfpdb
zAWXM6bcz2nlmeqNFtzasre6zSzFNm3DBr6cDvSo90HWSgg4jmZYCCOYRIwdlgCA0b7tlwPpZTn/
liwVdILoG+ANUSLuXzBVFuAPEIuSqXB79ThUV0r1ZFqVi5Lo/lpywxbPjrUowXnDwMqCpkLVKxjR
tHrVyKo2myFvLUDw3pZ2Szz1MMIg8zXAH8S+edd+TRFi/ZBHPOlgyrZG1KIq2q8IhkbebxQb7aVu
cyzUXH1u5lMjexLc3hwLgImGjpAqvvd0qKaEY4VTXZsKYJUdy/DUaDmYLM+N7O1+K/IB0sNUUR0C
jLRoB+gtKkmm1BRIAGclwsjSM5HhbW2WB9YyBANomVFGFLLBaXjA9Rz9fhjfOFI0sX/mYxSyC+bm
6q1UEswhqOoR/Oh4UF2Ml8C+S63UHdPWy1EoikKJbW8vH7AgOUUrU0V+XmXq00HlB1M0PvXRKTS/
UVmI/Zfl+0eGONs4lUuYjIDlBL44nq442pviTob3/5w4h/wnKhpoxicaWNVs1SZC5NPHpm7jAbtF
YvtUUe0WWGyv+xFha4d0JAxgNdYwZCIWC9VmZM1cxcSL5s7tdH/Unsy28obWsdF0vi9ry1d1apnY
II4rI+ZDua6OWt/i7TQLv1Xtozo9739/q9aw/j6Xv8qMQaSWFQNpUPhUCQaEAuvKStujquNtD8Rg
+7JkughxR7NqCnIuWHadfFGNr4EMd3R7Xy5rJZzmpOuIUQOfxwvz6pyRQwVmGBv0LcviSCfVtjxH
Z5qmoxvX0D5gnKImiZRRgS6otZOC9xzoi2S5NtVZiRDiDgtj1s8KyoQlQFqHtvZiFRdYtXRyVAGG
RWLUm4awkiaEHZOUfQHIZoK2+dRdNMyu6vBT6iyd5BrBHVA8T9crJ1hcS6puarmgursxG9uxAEwT
lD7eFevxOJSyG4VML8HoYNuKrqeIB6BxdZL2NAeqy+w7JrsdyXZLML6uTKMSpV50zTazq9DPKqsc
QGw6M3Vzetx3JJks/veV09KSD2/xBp+ifY2Lb21wYr3lIeVzDNnwomz5hHBq5VZh1ARqtST5mrQ2
Gnxif6IVdRQ9Pu+rJfMpIYHMqiXtFzAUe2x8YkDxmZVPg/24L2Mz21qZn3gclUHYNmqMgBrhFea7
cWS4Yoa+/miYRz6OWR2lufhm2Lt4ljhqjy5dWylH9IXMD+MViqAYtg88648ArcifWwAwBm78RaKk
ZCXFgfvYiurISpEWNXhHDdEABix007Weqt+/8pq47SmHfYkygUL0KLpaabQZq5qX/kRKF1uXo0d9
X8hmF4zOGFC4TUYI+Nfe23084+rRGzisyDG+0/xDfcxd44Z8mg9XoUtAAybDSt7eun8Eii9DjKBr
aY55lK9f6trLi5NEIx7DPwbDiwChVrhUqTmZjPKeJZ5YRgetcpbH2pv8t6enxJfI21YI9RXd1HQs
oBA5FlDnBg1PLrMzQC3c+KE6oAPfKzOgCnGUH73z0m/7MrcjyEWkEEHi7v9I+67lunGm2ydiFUmA
6ZbkjsrRsm9YtjwfcwTz058F+Z8RN8SzMdLcuWqX2Wp0QKPD6rgwG6TffGYAA7z6XSuAHK8NxBrP
5wmtXyzvhATtaJw8Uk3eZla10WWkfM8ssolJ6xUO2QZq6fdZKHMm6+L7m+QHsF/S5i3FVC0q03jO
k4to2+fAZ3Q1NO2V2+xqsiRmdl58GKk6NYCyDanS5BBfGbwog7Kz9Urig/khfVTId444x4urJcY2
qjxTsz8cxWh05Hohd4qrSoG4CX0XPNMnPkEjW8PuuQnV47B8xqtmaICoru2xwcb9gk7wBeQI1omm
iXPV/ZhXaIiA8oXFQ5w5HuaD3SC2XR1YIKV5qKSIXdzRfTi/BUFB26cpL0jf6rwT+88id3prX/ao
bRBcLd2+/X6ev/XrzELGxYETAW4nd8wLeWVaprQYq8VM94/+lYMnBgf6yDh0jAnMycCTgXatauCC
Hhfsgl4XxzmKJtD4gV6Y4c85lhjx6nORLAgIHkqN6Ux0DAD4dkUuwzzHwkV2PYbd99HuNiQtH3Tg
vCVh+2gQfdOhxVPN0t1/PFRBiEZal7XF9Bn3DA8QtH3uGRteoOL5GDlQCGfpo868y1BwXLPTItQH
oo3f09+1fVnRl5AdOg2c/zrP2Oot/X624mykM45dUJWwhtY4EP1Gsy+jQjJRKtGPt9LfQj9ys6xS
xwSuEGX31fCqT5LvrzqOBQuCf6oUOs9TNUM0dPBTgr7epvjflDHPCT69aB4VsIUmvpnegpVunGgw
8bs5Db4ZJPZS80A6ibuVSYQf54JGnTTFOBopjkt19vNMdoF6+fnFj5wRm2hYZU9RdP0w3G9iXzXg
R3Dp208zakSh80Scv86r1qrcFzQERqpkYpXRo0dr7t22/+2EsjUS6wRQEUKeippIhZyelFLAovQU
TARTsw2G9LqdpBN8q9Kw32kIykUKYDCoVQdDfJ1fho2zBXQKD4/Um/Jy8KMco6PF7kvNBGRBVYid
VcwN6npQ/umyRr11M7rWNQVUS7TPt8HmKwmyJTlBUlFUKIOdgclIvY7pa53KKkWrcdiCH37KC51m
fQs4jI6pPkCXr5P2h1aPuxqtlZXaUhcgJF4SOBvdyFBqA7B+DkCVatw1huWqdfOsIL8xRtdsGK9s
R5YLkOmQcHmxUQkJS1VczvUdG69L2aLxVee04Fy4u6YCIc1cV5g9b3/Z+kOVvFTawWG2JKiRqalw
PSn6nGjoCkLrnarvkae8G9q70Ag35y1axoxwK3VpFBuJEeGwmOPG1X2LOWql/1kPr+fpSLgRG2SV
rHCaMYJhVw2Q0+aXWAPGeTpIzmyVG4dQrKo2dd0R58HDkhrp2OLMMMZQ91iMCJisjH7rTdkTa5Wd
BSHBT7FOdzBBE6N1eehcB3jETuh1splZGTeCo8LQb1WzCVFmZh2q/jbFlgqqP5VADzwvm9XIxDFt
vg3G1JDzPjXlQe3RmIESi5+Y90Gw16fE1zGWq9VuZ8b787TWeXqnxX9fuI2xzau5QLnKH7XWy+Ph
Ig7tDRbJvs5GKEkkiDLCqwOrvGzCByZ1AMILpHJWYyKpV4lvFtehdR2aqdsHjeTsVolYmq0SpCyA
eSO49aAoE9tw8JJi5BFrAlx13vbK/86fmYyG4Mur1tTiZESwnJfDdpr6HeLzAzA1vnJeC1YENQj1
dtCchjucfrwa8cDNs+S26pmEjKgBb2KxEaRYWE8GbACBDFAiMbbcgJukvoqqfQqA3jb0pPgtH95M
b3QcXk3RHBub3AUTjSMW1VYa8YRccuD9vvZtl7jNJnjge72Ug3TrsiZeiSJFwV71AtlTbHkDRqrX
oxPWHX34hzv9SACzHG6CS+MKnULlbZG7zU6G9C1eeiJtQQ/zhiKeigo8gVN2gYvjQC3Z3rJ1Ekgn
afgUBimEe29WWeLkMwpiYXrs8dAlklfumppbqm7xxXVomxazBU2X6llR51Dzed/MfkA2erz9vCUt
SQguwa5tJcst/q4IvpH4ptEeZ1mFRXSmXBBLEsIptSZgYwYCLpxwo2qxp7NtN1R7E8MZo2xx3ZrC
LWkJIUIZTIlS2hB6/7ZSOfQy9lAWeL7iwRyTTfppRM8/zJloZ+f4dWj/OPXefVtNnU1gU8GTfkQn
9h3WyByqzXxsnvkemWFP788LbE3nsJDxH4KC6wvLWBmxjhs+nMVbADZ7TSnLha2r3TsJwR+VeZkG
egwPHtjTbx2LXQqmP0fK4P83TgTVI4mqoRkbKRW1jLGE4gdWTf43AqLisWFunRSPTIc37uVF+5Co
ncR3f+g4EhVA0Lggr5Ssb5F9nbDqcYAnq/XukDovWNbwPMfOMSl6V0FOxR3jl/PsycQkBKrOHFJM
oiBIUZrBjfB+iNuN9dnxuj/sOQagTlBaw0jfqX5jM5OVjdif6UeadlnF2o6Zz+fZWL2WAPX/Dwnh
kogitGyNEwYRB097Gf3Ii4/0O2b20VRu/5JDv32opogsCSYLzJVmNJgGZIAfLdpaClQC6G0MRKEN
3/2kunHh1vvgp4RLflDLZJdIVbDbKFTmuSuRWwMkwKNDq9/mwK6cqt6XmbVnZf7LSSyA89S+ZtMH
K7FlDRXcms7RF4xaK4u0smw4Kqvd1epTPXtzC0yoYfsf+RSsOgBSeaP0I/E7420bOybsPVSG+RpK
dETtz1PjxnWOKcHCQ92M8QbABUxof2MZuY9YysuwXxMOchvXyZU1pjKUifXr7F1dBYPX0VOU9DxR
S4nhkfpIWOg68Tenvh5jCVo514lz7AkWniQmOp6DELdZaDw7AGipMyJxIqvcIOjkO2sBCCx2QhFl
ZFbU4HKOQv0hSL8hq+4yR7mcpmunlfhj/ud+YAdXJCARTe44BMOLrAIbIpwWcS7H591zMAneRStr
JFs9NR21UttBa/MHbMd0IvkYViOiMn2X2dtOhlEo+77gr4Y+tVpEAmDDvpq1Kymg1qpfxzOA7yvE
I01EDiyzQgkyZZzwSotd1Xp2yucylESWH0ZR3twRwWow1UZzxgdovaavqIERpdlvge9L/HFfYOwc
+9B9OeTGOj/vpASDsTMy6rkJI526+9S6LI3f0i7tVT9ALNU20Zdmf8BVU/JxyJoQJMwhvihy/Zs+
ORx0Mbro2bAlXX7MVVXmUdf5eicqeLo6dKoiTyeEzigjl1WEApu+nUtJvLfqt9Hvyxch6uYHILK5
YV3MAHrgNx22VqbfTCO/yqrbqpYgE646ggUdrvWLNIQeJvqgJ/ytke91he0N3TfsftfXf4Xs4bzX
XieFuS4+ckw+DKCTMQo6U0NcFprdJkgPQJb1qmhP7ZuA7s+TWj+9f0iJSbZ+SM2560HKTI5Duy1i
bJloG4AHylIrMkJCnJQEpqOMDoom4/BQk63RXGrRVSmbIFvVc/rOjuB60FOaxYXBXxvonjcc12ip
F2CXZERcQ0PhLP7ksPObl1jQEzy2jZdGlU04vkAhXm26JmOeaR/Oy0iiDuImq7oKUiOoOZF4X9W2
pxe+gXHGLNsPshz9qute8CMGQfVkOXmD56GGtU7WJXL151lZd6sLAoJPaLR5rKmBWDY5jD5HvJ/3
DmCMo71+Idvnt+p+4L754g+qw4WfGmw4KWWU6Di2GNhWTvF94tMH7Nd5htaJUB2tR8AD+zCynUxd
E7MIT8GhunbqX6rtFsruPIlVmYCDv0kIRxbVVdRG2CLgW85VSbbtl5Ioi+8L51RbJlgIUZyI0uZI
fzqAHqNENpm2yoSJRgsbqF/I1gjm30YDljjnSKNUmWPstNketkYuc9GrPmZBRLD+OSTwlAB69+tI
d5vvuc5ctdtRKcrvqtBNaliAL8Z0vDimGldTOiktHkjVi3WT3HIweb6gWX8kuwqAnrw499lNOW+O
hs8xqCjZQs0EISVzVbTKqOAu7Z+a4dlh930vC3nWZfROQ4hDapaht2EcMM/QuRXw+flWA0BGplvT
BTw/dl4bv2VdIx8gD0S+eEi8uFVtrU57J4HDwd1TuuEerW6+s4lbv/ZnjzcYTYknS3vIiIoT7jHw
wKqxhvz6rfPCrgGEcoWhtW7bb6zMxazxL+fSkdyz6yrzz9mKqWWdAtJh6vAoKoMHrdqo1eP02S0O
wlGKM+95MrZ2H8Hf2QxbSuuaDq7Bmsw1FRmimowZ4dYr0dBMm7YlPkkTj1VPxjC7hgxkbN2Y30+M
a+tCM6Yp6kuHh6yzHrpptgl6oFfWG8CwnHevMmb47ws6uuIoipaDThihZ/oyNDZW8nqehIwV/vuC
xNzPzLTGAQnqOCO/hqYlv3OSta2b2r2OrXy1KnkXr16zNvY1YJCez66qgie0OjUarCQj/zeUmWwn
rD73+422Ufed5Z5nb+0EbYsaOmaFdMTgwgma0RxWWgD2oulbWHZuGN/nWBz634gIZ6hTEudOgSQ/
tif9cCZsP2ud1zmQIeR8aDPjVrRkRnC0RtJENlJBBMm2YaO46cbJ3d6FPR3Gq2wnA0xdPzqMRgJn
heeTBUti5dCYJumAzqs/GsgsAC11KI7nT27NrdvWOw3BkLR+wqwQloP7hnYZkGvns+hfbydmU5sg
mYBuIjFDgsYhNUwze/Sxqc6r5ms96b1Gf/w8E4BItDFUBbX+MP7NmgIrVjJkzeL6VStfh8A///01
QWBFN+bCqIOpHbFSRftAi4oM96sRHAd6XaRHo7g/T2LVCyxICNdrYmRt6aCHlq+H6LT9WJaeY7qd
bHXDmriXnAg3ajyV0IUaZOJJvwaOmZtQ9pWI9B9OLJWjECz8GUKEvgkCNvtzcjk6t0Q2DM1t7EMe
bPF9IVisxnRuyhZP7a6s9ybaz7POjYwXw0q8XpZCXBc81isBVcCkH2Ze46GOoogi5xZo07ZV812T
tf5cml+5/7F+8G8ygvsaATCf6moPMvMV2hdGCrjv7Xn9Wq8TLGgIris05jzUKGiwzejrGBeGgnnh
wXR5SJrtZCHNemVnQU9Q6GJoazIR5HdYlnw3ne9hwPasClxHSw+AlvtLT7D4ELf2NMnmWFaFBiA5
tPtRTD+KbrNEubTqCbCL1eRIOJ7rHf59/jRXzWhBgv++0PG5ZKUyjOhyyqrhUY2VOz2V5A5WtXxB
gTO5oAC8xMxKeOUoDE3AsSeoIl5beexi1x32bz2cZ2e9qLOgJihgbSmjMRv27NMfySG5rbAuV8vd
SHUZAu3Qs7/xLnTZysh1lVxQFVRSwwyEFQNP0c8yr8CML4enRXCP3RH8TVGgp2JovPOcygQnaOWg
0CSyexxrNtk/hoBuxkmGTrPqyRdcCS7WqId6sDSUHWJio+Rw3VPLYxHG2WXV+tVoxHqnJK4ta2ML
MwMlrqW/UcjNQ4aQ2x/8kq/eliEUSRgTe2mrHOVSu0csTJwOI4NkZ1v1lhnhTWdOkttQypp+qv4p
6hKWPeS89WWYXL5JF+mZzVACe+ffoLlwmYh3CiAHTGwWobgAxa6ruU7Toa8QP9LQ/JHn2ZNdT09m
oRSuigJ0aCcH7IXHO/7T2O5v4RHmWYCwaTpEFV/u2VhpYW6yCbNUmM613RGLv4tsc17p1wT3Hu+j
d+n0MHUrTmytRQiOfm9XLSO3cdTtECMRsj1PaFVsS0qCeTUxVjxEQTX74eRWB6zw83KPNB7FhpZi
E9+Ukqn9NU+/JCeYWuAAhCAbejzVyWWTp14aXgMhTPK2kDDliAENOjJNpaQxQRZCPYZ7XnrrjxjN
wVRHtPkskvWfF8b720yIbvpizC2zGBFqlvpGJYOb5KjyKV96ML2H5eI8K8uqURtSCKo2gWRmGfUr
ChgA0UoyU+JxV2UEpEiOuYImfHHUiFbFXBY9ZDSyQ1seW30XF4fzaicjwfV/cVeaZsVMzAuCD/Th
GZtivoKTOk9i1YQWXAgmpFhBb7V9NvvTPDaZlyV2HgEvOc1ar0Tx51gEWilBa1u9Hu0FTcGYpkTX
ssmE2Wo36TN2OB4BF3joj+Xln24A8yteYkFOMKbcIh0dFbw2q/iSlRehGflp5db0K21/C7bEcSKA
ouRIFeDWV0j0sx/jh0ZVv2Sy77yI80TKbCasbNQ/nZPjJQeeindK6rYbExuVAllTg0xUby5koYFI
8gNMCxuJED+NL/bO2Oc77br3zJvygAatvQy/Zl0bkefFyKCDjhbBSZQF1rphA+Psd0rnZ8A+NNrO
Y9bgGZ+F4nxzRwBg+puScA+XQ9f3uRKjIhMDtQ2xxgPitV5iXKspVySj/qEiJDrUcYiHVk1mvoVd
v4vQZ+8VKKqXiT/fNc/ahj18Hs5d5EwI4bOutpCWaHGGpOsuAenebWoa11vb0mX98GtB55I97r8W
2tHEAXZJh9D4fOoHz1SiwYsA4ft5D4VUnsoxjfiGNMF8kWWJgO4IfoL8t6kdag6LmG8dWUfbmq/F
MBXKNFiTR+DST3kxMSgWpDkcIVe9wthHU+jPtWRcbzVDuaQiqF1Ua4WiOAXcrT7e51l2NYzodFbT
g5HcWyOx3KxQw+1QpUd7rK8jRRrIcI0TA8LlHyBoZJ8qXRQwZfKNG/YMsIej49Uv6cF2tU20sQ4y
tIc1g0ZbOYB60MWOGFQQXlpqQxbNCHfjrnwda8WLlegYdvY+IJ9F4OZ67xCMsmCyGW0RYsRZsWpM
wlyb/Mjap8O+SQ7GZyHdRBLCxVXOZKqzFtwY+c3UPel/Oda1U2IjoKyosXps6BtGdtlGh6XY+h8C
kaPLaxBqtGdS+UChBVSAO9t/nTctfvoflAEJICSwMRPuiGhKiUHqKCigjcRQmpuqVB50RpM9dlwA
jwA9El4ElPYjCWdgmeN/SwKodWNYkBc8lZmVDTHbdsKu6BQlrylWpr0KpNDHoWHpT8dQ6tCdApow
Vym7bN8Z0fyS2m27GWItkHiZFfPXsCbHRDBHqW7bQhwUBKFtVRk8NQ1CLyE/C8C8ZvTh/HmviPWE
iKA/el9FQKrBebOgdm3tzgiMTVNdW/YX6s4nhASzI1bR52qO19eImNRqsV68Yfuv8GIAdsTWoD+i
ZRv1ZON20yc/Dia/xxitkWIjc+ZbgbRwuS4bG7ZgwZOgaHDqmm2CpvO5CUbASthHtmE/LUCdOB7W
x3Vb81X3+yfHlyEJrIvqnaYgqhYTZenU8kik+dVopTcaiUdGd6a1JEZYuUMhqndCgqispo9Dq4Oo
wqH0NDQm1vYXsvxLEuJGP3SIGqVVlni81qXXmYavVze9JXt5rTiTEyrCBRo1hW0kTkjewD+0fYo2
zmjf7GR6JzmvD7v9VCuKgjxCzKFdVfWOGhK9liibuMxvqFrKEGRPvpPahzBPb4vBvmhLKVbKykV8
clyC82NOazUhgLH/r1YJhd6M96aLTaxAxkCqXJJ2XdVnDdZDsa/YQkh6akORCRyhWgVbTVQASeo+
TzJXMS8MqkkcKTdG4U4Beuc7If6HLGLCtlNJGlM40rKNRsTv45bOqmvVVenFo3WjxbL4cFVgC4KC
d0CDcpOECZxQPvQPege3rcS/1L7fnPd3q3qn2XxKEpOfltjKk9UwfXtWkJIZn9V8W8tGhtbZeP++
EBk6TJkzPcYgQKiNN2mCZGDQlLiCvtBWB/m80xECwLlrrMmIwAegv7ypy1wj0naASqvs0c0Didat
MoWXHOWDxoCH5L8vlIGVNCU5RcrYYZqbJe6EhhN40fOSkRERNE7LYm3EknPU5czJjfUdKUovMiRE
VsW/4ETQsmlQ01xPOSfKY1X91cqS6+vBEEA0gdOCXJIlgnkFoUKAron3R7sNdkgw7uZdedDdypOP
uvC7SzBRzNX8Q0qE8ar1mtRlBV+QjoVbOTeh5QWAVe3CezV5ou0XgpETcsLFkA4J3oh6jMEaM35w
avVlimRFwBUVOCEhGM9IWNLHjYPXvHMIujv0MeTBF1Kyy0MT7GaiZhgp/FmdV2ghj147Z1fJetFW
fKfqoKUS2Dco9uPJe2oujjkBiBhlYL+g96hoo2/zQY/07cR8UwadtaoDC1LCiUV1oeIhinfgGMz3
1TQciiYHkn3lBy3zrIJdBZMMpnFVSBZQlh3sOkcvg2BCHY1VJwlqvDaUOye5pCRxqSyMX7nm3rDy
AcGoWxR1h9MTVIxJs7sSYduoR/BsG1s5RMzyVBp7553Oij84ISQ4HVUbJmLlYCYlybHJtX0YyjLm
KwHVCQnhvAimv/o4pdjEt2sODF2JZKfs5ADLq0kqjjr295kJoW7Zz2ExWohEBk895szNXhNf8Wpg
pfvGUXejDaZJZVPY67rwTlOIeoGuqg8VbXuf0pdg9mr6msoQclZJ8FkCdKqapiaCNYxzUVeaBS9n
lhc2GoDMi9q6O68Ea+lRBHHvr0bBYCOna2jJ83vdMX9Glu9t9U2xN3b5o+F9aYTphJxgtC1Naw0Q
fkhxZJf2dF3KsL1XlPrk+4KPI46RZk7O0w7Aq2QvtayeIfs+/30RDuSNNrZVg+Oaxvgi1abbZOx8
iUj4kQuX2wkPggdA+7IByK0ayOSa219W2/ab6Xdb+vJvsMlXvM0JLcEJmH2N5pMAltP0pY9JHxLP
Xp/5miJ5k6x4AmDXvIdRgoVaRdNoU2uh1dCOfmrUcpmlu5mqoSKk+U6vu0MJdL2QSK68VXEtyApG
Ws+DzYwa0xDFCMgbezeOP88La5UAz7bYBkYNP8BvIs0T1BhkQMxb/i9rflHlKwwsvi+cmz7RUXVU
lOgUGrklYE1qUzIeteJkNGQ14cj40BKwTU41OkLrE/oiEBXM5LVvdqX1BHyb84e0VqY9oSFYjaoj
r14Yge4PR/OOl2kDn/rRT+K1/wJ8b1WlFwwJ5lNk5pxOQH7wyZx9D/VpNyi1lzrzfVOww3nGVqXP
Jz4pb6H8gNVYotfZqXo0Zk7TiAC0dVXpoqNVbhYkBAO18mFMAh0OZ9ySbXecPOSQvGxrfy9+abvw
cfBDDwjbqqwSuKoVwJ+kKl6K2keEOUOLos5Ep2BhoyyHRYaY+r+ba2tz/gBlZATFMJhTzkaFwqaq
XhnBi2N7BZW1VK8L6Z0VQR+SPvu/G26+MXeKSzc1Glawxul59gwvx1ioLOqRMSWIzMwAeqO+nR3g
C4B3WQA/QZNB28m4EkKraOoCo6zx2MIc2zUaVHczlYGryfgQfI/VpylGtKEDg2peakrvF615MLHp
/bwOrEVvOI93AQlOuiFzbbQM3qEFIp8X75ES+13HaHsnR55JKi90WfmeRxkfbth3iiJ2WJ+SKBsz
+Dztpve5P2r3MfAAccG68acXoKPksmRPLMtpDeCRbJM7WGtHS49pl50sPbry6tIwdY4ktu4ATUcs
MJI4bnsswEYD6fSUolWJVndzdxnk3jCk/nlprSrFOymxRQCmFIxTgyaYFMOgSocNExgT76MvPE7Q
aANkDqpTgAqLoW9h0L63GOqy6mBjB2RxoczT5jwnqxa0ICGYaTXMYZgBes/v6HFM9rVsGFjjH/ig
ZQsCgon2aTLoSsUnEo7jC8swJFVs+bhZsE0PgeNqXuL+m2XoMr4Es53nWXEogmx/nq7tcG9FknUP
qxqAxga+kcUkSCWeBgy50o1hluCBOmfEszpsAQq3pexdIiPCmVzE2UynXTbWBPdPYruMqe6s7S3Z
gKaMCP99QaSltaOnBoZtyunHEB87O3A1TRLAyWgIWpawcPjTCDphbICg474zu90wyzrv153oQiqC
srEkKC0GKBbf6lwOPF9iAM9FbW4z+M6x3WHd8OFLsemCpKBojHbpaNto4G6cgxMfKl1yMax6NRsr
jE1Md2B1pfA0RR0DUxAA0fEThuWe00XWPc8z2/TqRtUlWV7+p3401XdSwrM060JG1GZCKWOqxtYd
Bp2VaMXMtCu0/88/W00NNl1aJd/nhDHJmM+qhvAuU5gTxfZtwZ6iPlAis4Sro4DMbNno9jn1qkyi
h6vOaEFFMKiiQoakUSCsVD2MzTfAoQEsWoslN+uq71lQESzK1Bs8MFRQ6Rx0ZCrJhTHInscyEoJB
pWnXVHmAC6hGaG8N+TGtZNsdVyWyUDxBIrnSWGUXwJaIs5vMp1hzI9lymVVxLEgI4sidrDYpH4TA
6F2VbmPzMdc0jxgPX7nj3vVakIeWYQC9UZHzT9N93n6Phrvz35edlCCMzgbUUqajZ9/uqTuqj3N2
0OgXwCoRC7wzIbi2smdJXQd40OnqoRuOQ7advzBMdEJCcGWNpgw6urRgf+a+Ury2f42zl/NHJfNm
QpTb2uCiROMjhm4iN4l+NoFPxl/D8I2Sp/OUJEIR9yPnhY6xFz7ek4y1y8zGnYef1Sx71K/a4btU
HME7xx0hFZZYww61u8y5jSv/PBeS83IEl6wHgZqP3EKw3uchn1AcVZ2j2UUebfJ9NwWb8+RkhybY
fIwEzzCXNoqK/c8qfcxn00sb0z1PZD3bujg0weyHkJQ2LUBF3YXX/KXT7qlv/Gg3yR6rzbxZYv4y
pvjviwBHnRrKrBKWM2qXE3O15KGV9ZCvVf2WpuMILiCI8qbrdczktw5g0YptvjMvbeCuln68leXc
ZToneIIojdtR4cdnDQ+xgoKPd14+Mp0T3IBtJZSMvLfRmehTHPxqzPwaduvOJQHWoWFL1EEmHtEl
BFZl0BlXmcJe9P6qCF80Wb/fW2fRh8jm/UYWm5zSwMFamRrRxYBxPowXaj5vVh9uGyB5RvvOr3kX
tBv7svmP9ZzfO2ERoChRJnTgG0jt6Lthg73mWJGVfUMaGyONCBclXamrJ7kgJjij2c41vefRb0PN
1wE4SCQHPB72BUkUZFUBF3QEp1Q2JiAp1QGN+J2+o621tfVf51XwIyfoMkU6mXAIAA1N5Kcmm7bK
0NVE77Fm9TpAY218G8qmCWQkBFenGpnWTszoMAX8hEnPSUfzsyTalJEQ/Fyl6GpLcpAgNcDwpvY2
04N79ApKnqIfo6jTw+J/xsK/sbILYwUg6b4d1MyN+3zLkuFYmOY+s3vZTJ+MJ8HRYQa8jNNSYX7W
viQVBiEL15bNgK/ScHRABqGXXdXEFgoz1Mp5MDV+blcNprMYuyJtKXE7q6f2TkRsnujVVDOcouj8
IfhmddeJ/b1trtVUEhqu3HUQzoKMYJM0SnI7KXNsvTh0G/M4HuJjinGzsncRjv4LND4pQcF0yllt
umHsW+xtpX3ool87Jp5BUyVynVR9BowDFqJas/poJBZ5ac32Z97qtmfnVupXKqKyXEskxZWP/uL0
DARTQwc8ik9ph0mQtnJ78+gUn+8dO6UgWJpRYYULS0p4vgIzuvXksXnbybbaSdSSCHbWd2YDdA3c
i2GVeckroIFdRd+dd3zrWmkA49qmBqBPhLs9r6s2x+0LAKE0cEmYu+V4PU+KWxfb84Q+XvL8xIA3
aGOUCcvGBWa6WlEYgIQGDAEDOyjbqE3lJex+LDe9bIfO/0cl32kJPkMlVU7jALS6Iz0yt0BTVIop
4Oge6PRe6MumWVayQKe8CYfILKxt1Nqme2vJzIg7XhZbpGe96Lqx/dxXYHayq3ddxd9ZFGImLHrr
2rEivT+GaGdN7OM8PZ4XmIyCECbhOsQW4A4qrlhPKsYWIok/lCiEOHAZWpNO5nxq/S6hv2K13eGV
4QKdp3NVrdup5iCbEZMRFDxjbatZTQnt/CqsPKZvc9a7dXOYY6/P78+f3brl/iMdcW+oBoVIZh1J
mL7svVEfN6x+nBvq/zcqgpuLmyxIMOvWYhPCJbW9MXmRTnlKlMDivy+u+qgMiGUqduvndnnBxvmG
RLokuJOdleAYnAYgoXo982jitlLvB/vJnL8gDmgr0OAsrCr5ADqeW7pS51rdoZx6PxQ+Kx/Tz2Pc
YxHogoRwC+qFHZshg7UEwSWCIrW8az7frnpKQhD3QNQ+7gy9860yeSRpdg2P6lJDkchjTeRLTgSR
qwU1HbNGg9qsvQYZ8AWQ2j6vtzIKgsRZls11kcHyo+geyZ9y+nb++2sateRAcP9mlQ3GkMIuBgAL
Rpek+eXQ/0iC+5qFXZQ2GwDbDQPPs4couzEaTNKmkqzumr9asiG4+LKNDQqs/BYtiaEL3F6/n5/1
IrhQsfFEkaTJVvBOTpVL8PbTWBkIzUAsfo5rrzqEeyyZ9QI/2JJddJ1gibTf7j4POXpCVKxqsnZC
FbppMTYJZMj2dojvSVdJ1FmiDG+JlIWkQo0UjTEDREVjk5cVno517L0sK7cWRS1EJU47I7ZXynhE
pJbrWCtf3SMP747Kba39/E+a/Rb4LJiZAQ+UEB2BbR69KEHnToPhdv3//hsRwQE4DcJ2VoBIVYyY
huyf27nZDkUjMaGVFNap9AU30FdZjVIWXiror+LQGOFR8TCRPm70f5HDkqmB4BOcdgAqlg5VC+fC
pdMuAThWKpu+lDg2cd7MQbxOKiVgflpErq0+k2FzXjQyAoJLaGZ9DJ0QXOAe8GdW79ko6zSQeQJN
8ARZyQpDm/Dg1n+QG3v3B4SoVnZsawGyJN2GPr2mX3lPLQxInDTrsUo7tzKCgAmxWT5e5Z3j6jIc
NokOiJM4UwtAsZAMvR8APTC5iUju4k0q8TfrrsDB4Ao61vHSEY5vKobI0AJodV7epvpFBXDYbEQB
5fW8JkjIiNFzRJTEzvJ28Cf1anR+p0gvYta3ij9dJYWNasiMYWWUgSKicM8BN3sK0fmChCXMBjt1
w+h+jA7nWVlV6gUNQakrwNHXjYqeqiLa2fbPmEiqzKtiX3xfkEhrTlPSMnw/YPcz+hExPls9nWdh
VRrvJETcqarLk9oykNsZlR9lgAkFtL12d6UMBEpyUlR4wZQ55KRTi/ndhK0a860x7s/zISMgRLHm
NPZlOIKPPtpp0bf509tniXOiT5Scxk1TNGWGNnSDn80XdXPXVV9xkAtBcAYXF2RRRumoDmmLlEnz
YKBFVAuRzv1vh8T1bUEjVMyUE8EhITjC4jtZ0/a6B14wIdxViQaAdqUsYXSbYaNuMj/fZdtx73jp
pZa5WADrZTtD9hyXiV6w9Iw0Zpzlee+XtPIi5lxMfbY9f3AyKxEM3eraRp/yFrmmEa2GFkbismyL
fKynpe3deVKrKaCF4xILMPVUpiROu9a3f5h8cVC34z1geeflh3HTel8pkp1otlh4McNksIIQBCf7
gSRXlWwYbqWyc0pAMH7dZhpgXfM/2HZ8vbFxz7azxzfeyJcbS0RlCI4gmxOlNwb4TMsar9HltCkw
dOy2lo2VDfS/+X+xE8eaq8FqCtBixbyxgMMR9p/H3D09O8EtzKTNprhkKI8616o9bqPMz9LCP69z
EgsyBL+QlNOYM+C8+noeumq4r+OvRP/vfsEQ/IITYmNgwVUsUMpbi1LM9wFP3wokZsr/ztPa5elh
CZ5At1rF6SI8nxPk/9y2bo4AwsyB7RV95YH7/0i7riW5cWT7RYwgAYLmlaZce6uWXhgyI3pPgubr
76H2rooNcQo7PRF6U0RlJ5GZSKQ5Z6WPEA/awZjnoZx6T8HSZV2bB0AqvU1auDNAfhUqsgaMLCYw
IREwI9LFNcn4L8DX8DDctvvuKiSOtkyk78I7+/lfGYSImz/qrAyMmCOkjh4H1p9s1HX7oDDWDpoi
AI+IO4uVgX5YFNt4QLW9C8gTNcIMsgzhe9uqz0IEo9NDSqM6bztAyRlOGz7OssHW7VBzFiCYW61n
scEq1P8Se3KM+FW3T8r8RSGfPnIYZzGCsVmAkiZdixVZ1l3h1rb/+Qze4jXn3xeMa6SsGTMK77fj
3I2051KRpLGbXYaVBLFa0s+pNkZNiBJN4Nevuts6yc44lolj3pDvk0dAtiWjPpNYmFg8mfvQjssE
6ZTZMKduwQz0pY4keslkCFdNXjCzDgmKs1S7DaovRfud5rKK49+4vo3EyTCAfC5SxXF1DA0e2Ogi
X/9KqTARbnj0ZnSjA+hHXE2y/bLtNGdxy/+vUkRdGfQ87hPuceuFViMGz35etubtj3YWsPz/SgAr
QRyQJPDKqboFNpmrzSd96j6U6J6FCK6P0Y42aisI0Un60Lb6Da0lN9ri239eNWcJgu/PutVkGSta
L8z2rb43Bq+rIzfJDkFH/qUygv9j2zqwlARhRrduY+7l3dvlE/lVF7mkixAAEsLtImdG5xVv9M68
WwgxvRT0LJjEuB9d6y26Hd4W6Ojcs6W7T5v2hvEF/NPAqiRuokRzpfdWh+Bj1e1Nm8X7rBsldY1N
izuLEKOPVibYW2doFA/2vV7ddg11VBlxuUQNMdxMVkPRU486zwahUgvGSMu7fEgyJYRYE1oz5SRJ
e8/WD536UAwHO5fMRG2MfuEiWH0o4YnbzGUFPE/sJxdv4/fhJ+K0u6zF95/JM8LNrXkKXeBdSUPO
9vtgJVeIOXi+9Ya1dPL1B/2UHuaD5XG3+LoY3EewIt8rKcSfsaF4s3EUvAFsdwXwTWdQ7WfAXe3+
3XkJESiss0TRDDTWrdx2S+WRhiPwp2WeK7MKIQqNc2BbigIpKERTRz/pfnDkTq57xaHzAwdYKjfB
7fz536kmxqM4tZI6wpMkaKlj07eeXltS0MbFnv+ISSubEGLS0OX9mNSwiRaVBOolO/Vz5UNPEEVl
7j9nGXhnE2INt+Jl0dtGgp8fb1IrdcL2dpKt3G1GCGzHItldsG7E5RRlSJCN2hoqYPXs2ylKbVMl
mW7bvJNWIoQYkRqZwtuOYC7BrJyy3Cv5j8h4I4GjBMfLJrBd6FmJEkKFUiYGB/o4X6B7KpdHHnG1
63af7slTpPjaBGxNvEu8D2UnK7FCpFBTC3hRYYUomCe4bG03o0+XNZMdkxgeQCzZTFOJ3c7uFBW3
bJSUpWW/L8QFowlVLO8UWLLK52NRKqeq+edruLDm1UcSggJTRwYuASDoKPR7HT5F8NKISdLEzcCz
kiHEgIZxVU9srPja+R2frsg0Otkk+VSLi/8RAlYyhBBAQcqrcAqvzBLV70sFPcPZD7LvjcacNDWd
Zhhjp9e7w2ULWE7gglhxGyKdpn6KSjxWbPslZPdmcJ+UL1Ps/TspQk1syKkdVBbAiDC0gCXCW9bG
rtU8qzIMJ5k2QkwA/XgwA+kGTWRiXGHuxrUDvIeqYG+NEs+RSRJCAs86I0u6GKPOLSjI4kMCzuah
eeikm4sS27OFIJDrwUTA44OGaOZwBB6Qgbth6mAT3DWcMv8F5Z+5ze7ygcmkCoGhMHI+ZgwRDwtY
Q3U9Fz+TXvKelEVVcTVC08vWjnrU58kemxFe8cQP0Z1xZH50C15GB8+xwDc+AHj+Ll6Ig5QVjZOC
ALLY68x9Ckgf3Z0XRnJzP57Irtv/D1OHiyn86WLI9gHNaLM/aI/LKTbGYcLjvPI0zTO/gzXGC47q
Hc0B95T54e6fk2ouKv4WKJa446E0iMZRbxq5gg3xm2L6gkTXuWwh23nsSorg04plRnmk4u4oJ1c/
LUkLxgJelReOuYB095GhwLVOgmc3RtlUSABbT5trN5ue9HjPSOsrxk6ZJdP52659/nyCa9cjZudo
pyNBB4ivAdKRNIt2WXJTynrD2052FiS4tk2thuQV6pz6eKfbfmDdqbF/+ZR+9cr/ND4TMAFYndX/
YAsGOk5vKQYqHIPLveweUwK71NUeBxwW+HAd3PygTrTc5Np0bOD9y+DBt5O0s3jh5tR4WRdDhWML
5iMbXgNwnJTtcepv53SWGOR2rnEWJVygPEZaG2Zx78XM9IO+PSi57Gtul6eADfr/X1NMneOqb3gb
o+TefFdP1bHfA6nnyN3hbelVAV5dcm1uYCQsnnyWJ/gYEKC6oLdRc4t/lpMT3s4lCAZad7wiz3np
WE8BaBoC54MDXyu5greF49hXgAFB2YoDpLAYHTue/UTaxpZYhwjFG3CsIEQpjDMJ8NRW7kogRaEM
33T3ZSO5ryXWQQRfU5kW1k0Vci/tv+S8dorgQ41ZpoJHQCc4NRGAN6vr1FZzzPwkaX200e0pukxm
D5tXyUrGErpW5cTAatK+7WDj+kOMBcn5sMD4zacRr9+lehC4l6PH9hW9kick10WPvkhQoQzX+tou
OwLh0w399Aax1+d+dUt9kHX9uCxz86BWIoWIUWI+Ny5BuQc4HTemt/r87fLvb9f/VgKEOBHPM0lK
C1UEUtgPhJQ/lKF76safAGl36xlTU2Hpcm6dtJoAsMp2mzb0jf5LYg4ckGwm6OzGr62RuqRht0pK
JEcsUV/Mx4eaZWYcq7jn2hOlh5bvL6u/eecA9BmIvcuYtdjExUudBIWFh3mA92TCb00wKReV5Btv
vmVWQhYlV2YatTNPyi5FuorMbqHbDo/KvvsAUjj8bCVGSFIr1kYK1eHTfL4tJ3QiJea/fRbnbyV4
Wxh2saKk8OhWuzGKu0hGUbN9nawUENwL2FRYxATwn6eeFqK4+KaJdvGx9/7TJBoOBpWcvlSi4F2d
lpJpAu6BB3jWfXxo95anP8/7pb+yoFnOkofzdpK40lBwNqNU41RpcETMGXxMDrj5X7YL1PBTuVPu
ZXnvZuJ2Fib2cYO4Tg1aYyrKBAp10L6EpuUP1cGWAmRth+HfhiGynheMFEpWwr6L/6eTN126B+o6
GP4iHwyDkiRuOZQ/criVXsJtjBSqV+Ia+byl9V/jvHYbRu5TOz+B9bfyIrtwwHohkSmxfWP5BCsX
NpPK7NQBMhu7b51Q676ERr+7HItk1mEIcYITPQQP67L/d63twGh54E7jt9f/Gyi2JPKJi211YgJg
hiPug+cEzN4OqDmS+PtljWQyxIgxFrRmFA6dk5NaXofJiykD7JOJEGJG1DVDRlN8s6R/I8Dap8GT
Qmvnsh4yTxLChI4tomTQkGfUfegN1YOu3ubB7PSdZLLkb+IRwEtQKtZtTRz1bYDMltRhgQzwuscI
HRDA7rijfRndZRHeCB0p1cjiK3/60lmg4EuMatyYYxQdurZ2+vxV079oDIStuPBjvuPadVV4XfF1
sr7qspr49mAA4Gn/q6zgU6OKWaCwRilncNOv+S1xq918CPctsMydEIWcD7Z/VhIFB6MVCjnEtDCH
XvylFt4AKJ3682VT2bbHs1LL/68CBWIsK/mEIciJM5+F5j0FHDPQn4//TozgWYh+PLRq1Cn1NvkG
GCoANYVPeqoeLovZDntnbQTvUnoyJ6WOQmUeXKfpNUv+rcELnmVaHaO8Rt2w+w72B9VVYgeGSB/p
Q5d76nW+U7zy27/TSbiDOz0kiRWgljdE6MrNnavFr5clbF9Qv7+auDKfkLgJ+xqloIzkNyAHUV3N
yj0j68cro/3U5PVNFskAcCR2R4WncbIM2VmD1XlKr32LwCX10MUUs+9Fm38saTqrJ8SMOemaxNax
aVEyB1XYhfA5PA2f+3S3sDJirNP90AA5gCotsGpYJvDN3zvV3FYAWinVzsv072V/XTUyKJfNr3cW
ID4zrKoF8jxDXtYG9231s7GeounrZaPYdKWVCOGAos5Mx0xHrcTGsIAfT0AeoFw2+rKdQqykCGcz
hiAmSVQ8F8e3hRx+vuJg/o4Bzr7wasjew5vX4kqYEMBbtNN7VuBYLLBWWsGrpWRuZH5KRpnFLX/1
H7fUSpAYt+ms8LLCywOoQcYJt+JOe8yuGp/sSk85WpKgJDspIYSrUZBNiokyTAc0Y0MBmqQyS0TI
7E0I30rXlNM8QSF73gUKGE/iB1C+OZctTnY8QvDOWTNZs9q3nlpY4ae8SKji0Jx2rUNVu8JEJCYh
3MsiZXoJ4bycDHPQMphfZta3qOQ5GZme46TxL4vZLsSsDEIICCqSMTOiWueRhww7n8UuNFzLaz/D
7l87F6XBO+WHLAhJfIuJ9NGa2oyhirViD72t4sjAfWB5nTNPDv2fZlW2k8HfSjKRHaVnvOzKAkYy
giGn8MJTqu1QXPUYBnGiv9ixNCUGI5UoRI9usJWoCJYKws6a3OkVM20edDxltVsfOzfdyQY1L7sa
EsH3gZ2H/TRYPATCmV46gw7LlI3iSE9NiB1Tq5CmDpHzGTc1tlCOGWYo6S2GFLAZ/D/gyUu/oRA9
KqsYSWahAR++2ndLCq/42VX/HWN1fre3PVMytyX7gkIkYXE1FGYeo3HBWqe06cOQ5JKqxWWnZqoQ
Ryw7idUCuDFeklznveU09WshhRnaFgIqSgyhEQYG4feWYJesm0oF/f4x23H7c49BHA2oqpfjhkyI
EJ5YMsYRH5G5JCQJHdKrbs+me1ux/qUcITzlfVNHmPRApAj3ZXgI51vLlnTlts/99/cSizvmkLAw
ylFzMbS9zq+o7M7dzGGN8+8L6YrZ0UYblsJrpfZ7o+yuo3mpkE7oMbY8cQbOE7dRZO9RyQGJeGZq
z4LOsErumTNyc8Cfm5itl7G+bN+LZ9WEoJOPVqMHJuK4joUuV8VCzWCm1/30YpXkx0cMDm8+i4CJ
EIb93qopmSgeGwNSMMS3BN0JpQNI2+6ykG19zkKEENApc6jmatR7JSGeEt413bdEfy5l+6jbFncW
I3joZKWBVQ/w0Ck7cXqc5g9FsvPvC86pJ1htAhx955UlgCOi3jzoOUzg8rfaNrCzEMEz41lXsjBC
B7FUb1r7Vcl+EtTzLsuQnIf4/IvSLgC1K2Qwa/SN2SXVFzPWXU0Gpik5EPHJRwKzm9QB566XVxG7
6mULbttXmQlcOXTwVAIGs/fWW1V2o4zLikNyNCa3QX83QsIDGlq6JzvrUO1lDd5NjSwgqxFQaJuG
OIzSKx2LTBWDZYmuvwSp8lBmkimbzfNfSRCMDC+UgDcUEtoMmG9h5HAMyE3h58sWsP3lVmIEM8Oe
s5VWabZ8ufCQ+uFDYPgjUrcQ77DgthpcGd2pRKIpJqcsoGrdLcPAgDxG/ouU2PqsuNM94MMO8Xf5
UV3+kKaYnDJM7Ov5AHl1rD3wKrzSBj461dA+Xv6UMjnkvQ3ymFd1UoHtNACIIglPeJq3MjZF6ccT
DB0cLOPIl1o4yJZfCShfLA8cEi8AXsKWavlN1piR6bS4wapGqNdmZ4UWUCOQVy1LdozmLsDj/92H
W/6IlRAs3aqZXaBmrbDxySLUz7PxUM2m5CV72WVNVbh8xomGRVQaSHeBtMCB2gqG1cuKbD/2fjsT
tqDeazKafRlmFPs8aJpNTvmzOS7MGNW36YfxNPuFD8OwvURyUWzrZelAw6BAxfiD6KqMOlpqy4xz
8liWn/t6f1mrbRs4/75gA2keZIWWI0KUif3Q1PH9ZId3JWkkYrafP9ZZjmAGeqN1WaugCJBcowwJ
3Ecn2nVOhkkncl0+yciq/8aTzuIEcyj6oUpsq229Bk3cEfMRmoOZoPvUNfea373I5G1etSvtBNMo
mijPrRz5FWDFZ75v6VPIPyFSSIxBdljCrVF1dUzMZSsfwE/O0H7prZc8kiT0y58q1rgwhKBq6PwY
NphX31v50JRGkuqYbk/04rnVvmNk11FC6gIC7i7AcOZl89u0i7U4wf7GvqjtokLIw4jHgmJUuoqb
MiCu2vtyF3v1p8vyttxpLU40wzwtCl7osIv4ZTafs3p3+fc3DW8tQDC8ONICXtsId9HReFg6+dhG
wCha76mefhV7skxlyyLW4gTD6yg22mKONg+f7hvttiWRa/5zujNMuunYkWZguwLGr5BEWOZs6NEc
4EncB58HIIyNA7uLsh+Xv9z2yfyWIpa+Jz3BJFhMcDJqnbsYp+JOFMrqgpu9PkxcmszEM4iCpOm9
dTeDXXOFT7iNrlD3BuNMk7qRl7r19/46O6SekjhEkjlsKrYSKVgEWLYqpsRoL8bZQefHppa8V7Zd
aCVAsIGYT3VUVdi4abxO94tndtAVBwBQ5uDNfuMWe/p8+ai2ot36IwphqFeBnkpNEy2EETQNhaMN
11WdOoWsprRp3CvFRMOzKlZHE8OMfXA7si8FedAUidVJRIhvpHQwy9RuakwG9L1ranWFpYH+UFS6
ZI1E8snEN1I7BKBAi1DLN7Odon2NVKcd7q34cPlgJKZGhSQ169MIBHsDIA9HsjcaxWssye0gkyDc
DiNw+jqDtTiS9MekHMchl1xxMgHL/6/SRaJXaI4HGu6DYN7NJN01jEkSOdmZCzGAYKFvijWyAPRh
OKh94/WjXknuNZkMwennoq8nwnAN9E0DVl93iio3jiSeL/tWguNbTVwOGGvBVY3eSnAIPoLHt/Jz
Kvg5cMlpPeTjguv+QFXAmHiXzXX7sjw7OBUcHDsfZsAZHiAtc5JjdRz286E5zI/cnWJ0M/4Hzu3F
Pv/IbkBYZYCfC7PAIlR9oUUmrW1INF7IPrq3QfxRHbKr5FXdlbtwV0sccjmBC+LE8NIMtWlkmYJa
VffYpc8N0CYs9YWYh1IGdr79Lc+aiRGG9vB+ew6QGxpecUTL9aB/BgmItmcP0XKxHdnxI6e3kihE
G8J6DViXML/5bv4e3i7ZG/Znjmro10fsXe6oROCmT63kCbEnC5c2b4pq9jDNTl6/MKNy+2T4SHRY
SRECkFZpg9ZYKP9Fen7DRgCEZuy2sz8UhFZihCCE9eVctRYA8lrxa37Qp50dSIxv+3uZaNjBxZC2
CeGBkdlqaxNNUHW6sbSHhn9nMhbUzQhk67ZlU2IBXFyozlcAB+x6GyME2N9yTIxLZarkOGQSBCPT
eW21yoj3QdhjJZr+LAZJfWJz8Fxf6SCYFWaizampsIufHYtnwA3sg8FZUOOiHbslT/VxSQvDnfnc
pm4mHV3YPKOVcMHa5gb3adzYQL3Q+/2UdQ6h9kltc+8jvrqSI5hbErMaew8NAEJ2847t6n3uYkGy
c7ivYdGo/DZJ7r/lahADHwzPMjQCjm5mCrbXJXoXDEWFdmA6PGdUw1L7sGcoPWdNWjikU191o5ek
Dlvfci1TuK4yRmOwImDLtLPueHill8/DR8b01yKEC0srFDKRALzWGcMgFcMUiFq7aidpdG4liysp
ItHvlIV9VKjLiI6ZOi3Zd+aTYR0TupMYheSDiWgAQOC2raEGJN5wUnonvSW+eQCi4P28R86V3GaP
3R6Jt0S5zefKWjvBo9UIwARlCKAX+sQ96wQQsYP+tAzXL6syH3kfr4UJzt3YiWkAWx6jQRxMzdjL
iuDapcTYt2LUWojgxI3VJ6i0o4ZGjB2fjyr9QCBf/77gvPmklrHd4Islw5OBHSkgJOqSMLttcsiH
8NRHNBeZi3kKNvUICJPenJcnBpJfFcANsxswGQ6jTNDy/6v8PgAwRVIyPLha461JbUdpO4cqh858
vWzc27Z9VkgIQAlw8KihIHc1qslpuy9lZjnz+PwRIeCZx6wANemvnGyljMHmWi0KVIRH61s5nngP
hJWPnD0GsA1bA86TIfoomGeSIbLxHmrTk9bdL9Brg+Rtumm+KxGCQ5I5n0Peo0BhEHXHKT0OjQyp
fjM7ZSsZgh+mYVHS1ABcCybnlro5P6ggkwkd44kvlfN9+anPJSa9WethGsP1o5kaOGqFYK1ouRoz
jrdq6c+7BvQ82IU2jh2EYuYmThxgce9kxZ6/URQbHljlYkQXMcxBk1gUxoSkS3ti2q+KZnBUXkvN
C+70nXqwf8geUZuGDqrh/woUbj3Gg5ZYCQzdTF8K4Nuaw9dc2kreFLJgI5vA5FbRtn7vtabS20A8
mZF6lz8mdh/Gj50sY5CJEAJDqGlECRpceia2/ccjJw/SQub24azUEIKCaiRDo2vItsY7VMtghjmK
s8zv/NnPfMWTLetsxrqVOOFojCzqKch40IBHWpzZDzUHaEPl0E6VZD6bHrwSJFj6wHhl6x2qwPFc
uazvnFiTTfRKRIjl2aSz7dhOcMdZmVOZz4P1+XIo/ZuzYSD9UW1i48ny3sQ69Ah52gFi0Ljp/fig
YYcWaCvGk7rDMMlx/jw8XBa4fJM/MlQME/xX3qLwKnZHZowJ71lHcQNtmjxu/JLQY6bl+9a4M9Vh
DzSuPbMKSaqwHZRWYgVPsoteYzXHosvkGnviRq52sP3OUW5+YWuAXUv5QJGIrQQKftWUpqnTBID6
JfuchMr1ZGSSL7ntuecvKXjVgEXkkSiodQVdfqfU3UmZSl8DPs7lA5NaiOBORT1NbCxxYgDR8w03
9vlV6nK38/UdOWAMVXLzbnuvTXVbNQyTiTtQkdXlHEB1AAVMT2ZQOh32+jW3x9b9Zb1kcoTrt6DG
GEUphgH7/qUMVHcYUzchoGnUZba3/NKfJn/WSHAxfYrTrksGbPJ72m6BwLZvu9Py+VSw+KqPl9Xa
DhhnYYJ/2UYG6j0AqOHz7W2AwvU/L//+35jDWYDgSUbYqwx0ncva1uDr7oIVidvdGd1feDE7GWPc
YsWXPp7gR2rGVWCcQFwwFuBo3c8kdtNWc1gwOqx4uazctkuddRNcai46JR+0ZUC0PhLlno93xDpe
FiEzO8GbbMOcs7ZEFZyNmZ9G4I6rNH+wTkEjaRnIdBEuJzXORiChVzMIyq51fq2BjLGX0XZKZIh1
1rZrJ4I0EEGuShyqH9Lh02B8YGQL74n/xgOxwBp0rVViEQ2vvCS7GQriWll7p8SxJBzI7Fps4mBe
lypagrgzPfDvxmlpiVueVWB/hp7IB7Fg1noJUQEdl7DNFh6hfoqvCgLa6Oig5f2nSmdO02eSVEVi
dlQICyRGAT4tsDHBF9oiA/VwTHKTUHUT7e2ygUsCkEj/aYa40PMGc6Kcn9T4ZZDZnOz3hYCQxFE0
cjoOGHtkJ5UDXCSlMluQ2bUQB2ib6vaYoPo5PJQ/td0N9Y6hXx20L+QO8xEeWruSqLBtfRTLp0zV
VWaJzX5jitVq6sEwwgEsQncFILHIs+4QZGGqAwrsj1yyZ3FiWlkTrs4jJlU9RU8AwH6Ts28Kf7G5
RIxMLVsoVKuznpY9QCO8OPfbyJ13JnZ8qwPeZU3zqwgq3ymRylyu43WGOaZ1bi8ruGAEMf4fcSO7
Ukx3YZ3IQTOfSyLtpm+tPqbgyeo0BsW0AC0YxX1m5E6qANS8uGnaj+wVsJUgwYnbmlkVoEQwq9Hv
Gb3TMMQVfyTarkQsnrH6eG3VZyjfQJca26M9uRoDdZfScHc5Rmz610qK4MNT0mZtW4FSJc0jR7e8
oBkcKpuPlgkRnDht50TPCWxPaw5VcTSGp4hKph+3bI2hAYNxZQtMU8hY33+uyY5VxU6sCqkd2uZe
4SUe4FCPKAcsY1R3MvywDZXeiRNUCnNKDSueSq8h11V/3wd38mVLmQwhQWFBqQHb16g8pXDw7XZg
AQOuV584/U77uUCxqI6cF1gmVEhWZnPI50g1sceeNR4YXA5AIXKioJCd18blsf6AIhy4TrpUibWh
9NR9+Roelon25jBiFPy4sGlwACbLhmlkEoUIaFdAxSRDV3mh8dabL52sgiz5cr/K/iuHDUPeaHrV
4riixxYMBEbj6UMiuRBlSggRjg9cMTWVVV6VBVd9mh9CdOX+cUh4dzJCbJsDmhKgu1Vem0Rv3FAz
d66+EpNJHs0yTZbPufpcSaLFUZjiOLTqIY5OFZX8vuw4hICQT1UZTTaOI9Sex84f+9nhoaRwvNXK
Aem5BkoIS2dYzhCUGElVsxysSp7+Jf+5cB2GvuWptbfUbKaDDGtyO8itxAk6abUx9Dr4tTxTc+ib
7qJHC1IqbUH50bHvH73Ixje2ODbfKSjEuWbKJx6NOCV1b+2pNx+0BvCus7sgrHFZtrf8+cILE8JA
Im+bNtVUkYUgrnSwOCm14YJuw2HTtRJcl82D1TxdNvBNyzuLEUNPVyQaqQzEVd1ug1emmNY+iYvC
vyxFoozIRZBj+qBty6DyjLx0h/Z1wGQKYT/s6PWynK2pfKxpWpaK2rRuaL+MZuVI+kzLMLd54TVv
4afWL18XJMYZ7QVfPXK/PeafFwSty0KXW+CPkwJ4k2mDM4LgxN47b75sbiUxrbyutNysPLRpBHRr
v+v/wgaK39HPRfH1ssRNdz5LFLFjZzMD0A82iL15uuq1HzbDAJ7kvbRVmmSWSRja8CoGv8Uif6SR
qWsJgiujvgY43GXrGg5WgAcBqJbLeyO8k/r0kgT/8SlXQgWfNkO8OKaawE5ull32bNcdyB0c7Ncq
uwwoYvMrroQJ7twrShGSDEGxn+5GkuPBgf0+yTzJpm2sZAhpS8atZow4Mgi+647L+Pd/gpNs42DT
i01mWyZuK+AXCzehBoJhTM4hMpnhV9o8zjKq3F9h4M+DOQsQ7kFlnPWwU/CtkiO//i9YoHGQAzFv
fjCLWAxKwIPFF2c82XY9d7wC81PrqlbhkyRyY9X4bmmxO+UvUVzu0kmGHrMZn85SxYcnM+ck1jnu
EgzO03yn8dBbrGGsJBnL9h25EiTkXcFkj1xXM8NdOCQw/+IFzF2qlPap2WuK84GBBwTD31/TFh6d
gVUMcxJMjWf2ut/Zu3qsfFpJegqbfrQSIhhfb0QUzZOm8mLF78Zrqu3HWPKWlYkQzK/qNBKPCazC
6l7C0QsH7vL02+WgKrE8e/kbVldHmGUdiXhVefn0hY2Jp/OXKmkd0/xstWhT09PwgVooTscgNsDG
GMVc1HuJfQngncwATJaBG2MMvpr5j1b/cVmrbcs+yxACEIbZatZocFxr+NK0D1Yd+RRL7OPjZTHb
2RgSFRA1L2MW4lauphT6bAXqr2xsgRNVfPJD+8KwX5X4BUbletnoyGbIWwkUTMJuzHJOgL8D3BN/
MF/zQVp63fx0KwmCQaSJ3Zl1puF58fafPePAa00/+mlgTQ20Q+ASsdzwDqwflz+lTDHhDmyzhIF5
YUaoNR7V4s6Yvcu/vxmDbFVVsUGoYvRZnHrWmnlqCYXZqc0uuaeHEiwFMXWL16XvHT7JLvUtfVbi
xGr8kJuRkZnLNZs9Mf2KEP+yPluxwVYB24O5Vh0oXIIXtSHgWRWK78Ut3Y0Sx5gHp08k9r2txFmI
4EaDFmKy1l4OJSKqeuC8yOlunk0miaV/czhnQUIyGbUKaGw6RCHlEN6yHcXc9rIvRl3rIIcuv6wV
Dul9AAralqgmGWHhSua0zVvwkefz+WxscR87JOHY131ReQP93Bu6W/a3qipbxZVpIV5yYU8SxYY9
553p2m3kZMEHHklrNYQbLqUBwnQ7NF4aD4doGq6tQQazetmKMcDz/igiEk1jFuLc+8Z0dN3pMVmR
y0ZQNl+wa0WEkGbNmJDiHcoZw0LjXGFhOd4DOcHed1gMkyWlUmlCJAuSKuID9jmBMF0dqTcegoO9
X8AGAC32gaCJOqeNF59uoQ8vKGa3AG/QEvinnbwM1c3HggzYAHUTw30gJhUsIM/jucHqHposserE
2SnNcmdMP30gkq2ECDYAGgaDDekSKVMQpTWqW2MDTYOky2I2/QULvfhOtoF7QMhBG9voSg3VGi9s
zVs1j/eWlHdk6+rELM1vEYJLajY1SKvgPWLYocvag9bvqkFxYktSc9r0mpUc4VgAWz3qSVAYrt5R
PyrVT3pjPpSmFGRt+R3x+bPWRziZyTLTUDWhz3y32HK/B/q8Mz42/uiXXuTLrkyZWoI1k6FXjKBF
Rm3q38GxvGt0ZyoiicvIhAjeSQIM3JoNigjMmhwgDrjmX2X8fNnUtkPA6oCEyzlJRrPF2knl1ekn
rb+NggAAp7ozzm9DdQrYFSW3Gj01sg6fTDfhukYzSme9slxs1tcYAFFUdasPwEgvU06/bVy4qWuz
nHKWwSasMQbZk4qu/LJILqMck6giFugqYhVgl2OlZ9a126WYyE8rJzQ/sCy61kas0JWhphNlqbyY
c32sUFeisQzITxIUfqU+qweWOjY2m0mNClKeeCwGlU4IaBbda8dJEuE2y4DA6gFgDzFsixrC2WQN
6o3VUq6o/cndTX7hxafcNbx+Zy9kTnc/ZffPtm6/BZpCJtUVpaVEOkW1LKMPQHQ+DfUjUpKHdNZl
FDrbKeJZOVOI37GZZkMXjyUQGDXsrI+H2XSUV1C2uSXq7MUHFv5hGWfVhFgOnu/ezvA5UVvKXZI/
dgmGp+mHrr6zEDGQ67SwFbTIvR7ErtMjrW4LGXbctiOdRQgxvI8GY1KI3niTch2ktyr5K0sk2ywy
Ecv/ryy87YD5XwA00qMDrZyqD09UIbu5KGTQ75v1uPWhCMF7ametZzEOJQIsAojeq33X6y+RqdyM
Nt0pLMMwqTkerVr3ian5l6P6ErT/uA3JsjVLdGqY4qIuixteg3YLb5TqgZnPEesdlv9VR04rhWP/
RdZ0QZYuONZcVUEYgp4SxaVa8UKVU2OXaam1T6smZu5cjkMN7uRGPc48byw3zlXSHUs2YTKz1nuQ
8MWYh71Jk4kfdTsJZzfK1e65xZ+cPhX8c56bXbpjqSLjJdl20/NXErchw0nRJ5Wh9pZG7tINA2+x
j/K58pofCzSMUlk5ezMEreQJftpVnKrJnBdARY8xvlAPuzDMuUPUFPjlTGICm5a+Eib4a2/liQWU
fPRFCT/F+T3GuA/dh55dKyGCx4ZVUKghw51kkIe2WgimL9ux7IsJ7tolVqnaA5QwOuIO5pVdHCju
oy7dX5azxRDG7JUigrfWwPGeeIaHUPedoS36dfQUZ3hZkEa0fRo7Abbc/dyLPeNRIngzbyW6upA2
mAy98PcBySKVpidGupSb+f+Rdl3LdePK9otYRTACrww7KVmSZdl6YY3tMXPO/Pq7oDnHm4LojXM1
fnOpir0BNLobHdbyiNfvlw6klIZTQgW7v8eDzA3+QenPAoWVLllU9nqJZ2zzA31OvEoaowjcqHsO
4IOZCskCt0/wLE4IL8mSm8vIqwXRwjCnWw5+gP8siw4zOMv6nGTChKBypGkC2HyszY5ahGAkrJwl
j100rHlFK0Pi2rax55UJEQwLdNqF/dR4UXWT9Qgnrol2aIGM0EbSooRES8QQc1I69E6nuGfzfRY7
9JSfOA4CFHMB2yYfhZFW0rnVfm/Vf69OjDazqFHjuMPNI+CZTQLgppWan1jWVRuDq34aduZcfp8S
+wo8DDK4XZmOvv595aWnHnymaaUDH+fr8pXjRyooDvelw99y8U5mlrctJSYGbLRj8fzB2yvYG2aq
tjU8dYWnqq+a93oO7Cy9MCPv8mXfVE/YWQtJeJO8m77PgepaMTup0Q8BoFL9U9jlbmn9bSMlelkQ
V713h7cSJDiaAmdXNx0qw7AtTsJOcfCLdV/i9DqKOod0D0os6Y/a3MKVQGELVYukFQlBVoEOjKdg
Ql2wN3ZkCf3L69qsYbCVHMHf2Es5p+mQFF5/su5DoHXlbuq2X/mAIGjudtS9LI9/7v0+4v1oYpoN
2NKC8WrUXqHVrOdeVH9r4uemfbn8/e3HN3+g/keAYLCmsU9pneFeZ8zhEUi5D/dB4QDcBDkLWalx
+821kiZYrMQY6zSfEO+YTgWmKPLVBrAA9WqP3s0gUfESn0ln6v5wZL+XKA7HN6My28WEd1frR58I
5+xF55x6bD1OTYT3pWy+UnJm4gBuR5dp6gxsabTs8vGUKh8odLLzJlLhbqVphFJhhfowGB0dQBi4
GOBcpGn57W0zgMZAVGoBx02IC4ZAUeeOl7bgT9AVioNK3emeq4bpJv54kG3bts1dCRTighkDnUTn
fXS03vVAuffRTgJ2W6Ke7D1AQO+kuedNn7YSKFwuJQ6ZRQwkhFt/An107kc75lse713ngYj+7fJd
2zRRK3HCVbPNNKE5uBg8qwZqBxkdQm/j6edlIdJjE67YXGPssiYB+kRzP36I0D6g+MFh3JkNIrr/
hdBZsiyx0Sgz+zYxFASuebOz631oH3q6u7yozRtlGABQVTGb/W5qPl9Axl1QRG1W/b0lldPGMsaR
7UWcJfBfsPL3Y15anQH4EcwSm95EOrdO5+tFxpTOT/idNV+tQ7hSQYQfvtABPVlF6Ib5ozXtQwpc
dQCrtOxIi0bihf9wpSgxdJQl0GAtpIHKIAApZRWj5HHofe6tjMINj2j336W76EmGDrwZXRhnaYJh
6no1bdFw2XgAp6/iDA1uORIcfwXG/7/T3wT43e9VCb7eCA06T+jC9zDZ2Qw9wl2naj8AI4T+ImLa
KHlS7R0WgNqjf07TGrzH9PQIduNjPGiS49lU67MI8eYoXPjMu0nG5Y7G11XqXb422+52JUA4/grA
rPkYoeoJTpQBRLEO6Gb87rDctp69Rx/+X5oXnRaJmdsOKVZSBTUYRiTWExNSC92tMDIPomE37l3O
rC1H85btoaALGQ31qi5wTIExIMdTO0Mv2UWZBP73lWkIFW2JBpbwqQLlLjLTQ0xluPub1me1Y6Jd
6Ksx72bYhSQZnKJR/HSovXmcJcHk5ntxJUZwsIvRdWVpoh2GZpFTGNdd/iurv6t47FePlzVPtiDB
s1ZtPhUoTOLy4J0xQ8fKH5EuCYOk2i340yqxB63NWA6EKgwoYxWnfwDQG7/7NVBMTFUoV8uGemUr
E91rBZbTvkGQksQv7bIn40s0+f9q80SCFJXUncl4fqTABdIHJ9azXfWR9uCVeROZbwctytSajjgh
+6ldnJo8ajJweslWiZQosN9FuegosC0Y6I511R/L6TBSsr+8XZtdyOulCCagnIqx7hnkdDu6Z7FD
nNqFQNs3HOpEB/UKeFVEYuRkaxOMQmljAja1EDpm7dcw/Nk3N0BBurwuid0R2xWyAOzOYQ/LVtU3
anNHZRhRr8Ay76KRszmwRHOQlXptdbDTXa1+yQz9Sh2Yq8WZO5npnRGQRxtp4SUtXCMxj6yp3HYq
kJxo3DEKb1iQH5ra2oeBtKeOn9el3yUYj8SeknFuEIuN950XHnJ/OCzsiiA9iBe2h7BFlYSXm3HL
aiMEQ4KlELDJwi4u5uxMKNyHBwth2Rx7l090W2mAywXALEQUItIPrfOsyBSE5vH8QivbQ9xCA9lU
1bbaYLpGRcsofQe8Y85mqqG9De28lbkvLO0mCWWJ/e03BiZP/itD0JxczaOqr0Le6jAhO8ZpDauD
fUNO3MfHmFO9vG+yJQkKATRsjE7MuOBzejKNfTRLvr99LuflCOefd8iN1ANeujQ+MutUGn5tHC4v
YQszEuHkWYbgN3KNtUkx47KBd/TrVwb/C/LRck8/Ay3E8fEAsK7VR/7OxWRXJ1nftn7/li12roOs
oQYFAIxVU017s7qzzcAtwEQaaZKLxA/i/c09CxLiTcy+KQkLkfkw0b+hNPcDsJIoUnGDy3rZhvIo
8pIsIcrsJjRb9jpkFRmizJyXzlzA2f/gmSvk4fzL5ydREbF1uaVZ16NIiCdHmRzpaAPnAJx4hSGJ
0GRi+E1YxZr6qCyqrfOXTdu7swUk2RyF27/+3Vr4j1gJsaeKBHmLEGYK2FWBAmllK19Uaf1ZcmuZ
YCQyq8WUfsbTObOvpzeaLA32B79/1jbBLGj61FFDgaWrfgy7JfKR2kO6KNwv+zxGu2LROhiZP17e
u+0X9fkeM8FWlGxKgUWJuAkUwsqd4kBI6dp+eF1ibkwOCSBTCMFsYAiT2izNIc5QnSL2VE1zlFqi
dduRgEUwZwAgLUyDCxGUZi5TGAdYlLpfdppPDibxZ8Ci7GcvcaJTylPbXuAjzlYkT+BN07SSLCh8
EoIzq+xh2o1ed0zTdnt6mMfW6ZS95OA21XElSdB63qff5SEMsILm3+sBFMPKc+wrbnAw9+A4Ux1A
Q0ts1ObhrUQKN0AxA8wD8rJOEbVuat6XoAYcStmQw7Y3XokR7kFi12mDmVq0hJ5I71SvfmUGpu1p
9FSvfyz2Mhxv2bqEO9DkdtF0LR4o2dI49YQmCtNPZZC22zdttSxB9dmAzrk0ZmhqM6yrcukf0nF4
BE84AFPbozEbiIvnz7rSH3mZzqzZhJyq1G1vepnzjxDfYnOKnF1R8BQNH+/gGeJ4j7miBoXAzv1g
U+dKnOBAg6Weo6iHuCpRHVtxe6I59gdwE00ktv9728V32ZLNdReoCHeTtMhRBVweDWPZZa0sEpUp
piWYlbBqunGs8EAPv1i8l5xjFqAl9n45WT90t5M2k0uuuCUYk6IJLCPlTf5Z/dksbodQYidl3xdM
CC3zORs6XDQV5QLrKeq/SWzUtrYBJ0VDAz46p4SYphow2UjaIPeo7fLtCn3tU+0tp/qaT6vL6h/8
Ar2LoKyzNOF4SNqbOq2gB7rWOmS6CrrY6TQvbnNQot/YoYYWUsmbdjNAXIkUTqhsMkMrY5xQwepP
c1+61VA/z2DvsZfwk/mRiUC2kiacV9IlZpEviECCoPoc2/OnLh3doAskPmzbHJ73UTDzalgVsx7j
1Eo9uyrD2C+z1lsUWSlYtneCmc8DwP/nfO8sFrgNG3dKOyKxFh+S4vvcdzK3su2Zz6sSjDztaElN
3tKpqfd9emys+1KLnHn6cVnnZWIEK2+oCk2sHqsa81/28LO2DiU9GOQjIe9ZE8T5sgVtIhGxcHON
8UXPbqbpTpc1iv3BX/3eMBHtTe/1sUj4K4vc9T7nWFfc4io96m7my/sCJDonQr5NtKxqBgAVL22S
YzcCoZjO932Q+5dPR7oowUZ0NFXriaeMa5/ueYBt3gYH4FPBHMnRqLbt63kHBeuAGkzWBxmCQYbO
l0NiK5qnDfb95SXJdo7/ffX6KfM2TuM+hfcbr7LYxwyKkxUPl2X8wfOdVyKYBDZYcbI06H7tGyf6
zDlNh8N8Fx+LLwrvLZcSnWy/hVYKLhgHZLAUpX/16cf4EAMC8Kj4c+90s8v7s/Id2vjq4+VFcgNw
wX2IXD9BAlfb8JtbBBjcnZv5yFrjIY11p1KKb2OKxp+0lLSryA5PsBbL2JO8hu57SdA5NbDzEblH
spssMUnv2onbdmn7APlHk3Q+1TAp2toe+iuK4fPlHZSpidj+a05DlisKwj0zcpZ0Z+3tHW+FTEcn
J17+Wq3/CBDJyicaQogR0SGtVZ5czfQH9NEtaeNn8XOU+UH/M1nugvbvj6wRUA18vt8CUYNwZM1s
qqNp1TUmpM07Pk8IXgpwwN3/wyOSuTKquU0VOcsTTX07ZAM4f5ra05UXoo27ujwERDamsn3fVlKE
QH0o1GC0OkzcRLpbfuHwacotNvRav5+/Lj5SQ572kQY3plGw/4HVGlv51m7VQB6Y8xjGsRqf83lv
xseP5adXIgSrVZhBP6StVnssK500/64ZgEzLvl5WiE0jvxIiWCpqFmGvtHrtpcMDwPQAMyCJKDYV
YCVADFzQrZ1XKgQ0uL39oUHvnAwZTSZC0GltCPI5KMraI+3Bzjq/C27nVlYG3DRD53WI40KsDtOp
XtTSM81+r1bBLguW5yReTiFDDvnyoWz7+ZUwQZ/tIlesyTRrtELpOwt9V8Hn4jC5AFoFfiyVjSdJ
9s8WjJBiA3KCsLAG57LhV1Rzc0x7LWjavLwq2Q4KwYs2DVMR2QEykFXjztouUb5my52eSgrREo22
hbClVEYFvHdW4+lDcWVq6T2zZPgF0vMRbz+QvtK4iREmu/8AcYOqbdf5FuKwzI2fL+/btnVbaYNo
CBD4sziuCk93Ok6ymx7CE8N4pK9Mzrxb/OSkVI4MPV22jYJhAPpM21o9VJBW2tOozo8ELaGXF7ah
dxhmxkySYVIGlySICAp90aOmKz2KkrceVE8BRSY/6j5fFsM/I0RGEMMYU0EZiNYr4bB6ZUEHmYV2
NUwvuo0eOkNzVc6WX6muVkhe1FvdNm+ECWdlFxUL1RBKXub7f2pK5q1uee216slTBhtnZIHn2cDw
vG5rGOt664SUaYyK0ALgnBk9jMO3IJAE51t6/kaAcJd6kHC3MerSIEMO9nxuMXYzpz42DhjVvPQj
6rBajXBOrNV6DYPNpYeh1tjtGqo7WqI2iF8bydCfdF3CKS1TPBU2b7OOYCZ2nEYku9IRA81e4cv7
rDcVkFiADULlkqDS/PaYFkWfyoCZqOxnNHWSJr4tLAD62JE/h8onDZQVlxWe+7t3Cr+SJ9hz00YK
H4ONpddWzQsmsgBxVy+WY0e9BrSsZj4VwXIdMv0wlcvjZdGbV3olWtDIIuqUce6RJY6yunNZkf4I
m+rRbohsnFImSNBMM7XLMrOBv2qU+6bRnCF2FfoRtmno//nkBJXs+t7swFpZo+kaJQoXebnvw5X6
qfhl4RaUu+wGdDeXN3D7Sp8lCppZtaMRaUlbeFFCnbirnUXW3bYpQVM19gpViYGet9pIx1aNZ9KX
XjJo9o0W13AeQbTABF9eCf+l77TwLEccUQLTAhovAsyO61Ztu3lV/gCFIXClZjS9WjmTeP2tgT1L
XYkTLtlsDLD+FcaRR3dA41H9kHmh3xwGJ83c1quPHPGTFK4s9pTs5qulWeUvAKqqs4rhzRjMww0m
H32VyYrdW+/SN0sTLhU6WMYAj18+oYc2Xk7TmmAOMYmP0Rc+o8eO4Jm4fHayVfG/r1ZFK5WWg4JU
bVXedcnjohwuf3/z9nLGNQOu38a/t99X0F251ImCea6aeXG4eGYYPjOQ6vw7McLbY7BsDBTUPIbp
/yrBw1B91mWDorKVCLcpBvbLElgQYRJM8BqOlV8nvQRhavM0dPTaW+A9NsxX/Vidhj0nSxubRo0b
G+z1IdjpqSHZqa3uTUtdyRBPPJtYFyCWeCVjqR0+69F8Nz6xJ+MOLRxIWC0/Jxle7uberWQK1jUM
a/Qj9LCuY7j4Sr+nk3YwtI88pt4sTTCpU2vHVsxfoNOuwehgug+Po9c4eIM4gSsrC2yHFqtFCaqN
fGbRzCBIxNMt2BdeuQ8+azCwO3vPR8j7aPcBFV+JE1S8RBsMGyjENeRLRxy7uc6sfylCUPEUFW1F
z5AyqovSTSbLmer6wLrK/VcreYUVWGl53SxTpnWwCQylyPQ2Sw8FlVykzUCMj7AaoAxAzVU4m6XL
bDJkUPJaO5mHydgjW88MJ5cdytaLzQL9xm9BwqnoJUAXG43HDZqLBofi+E8mMR5d+8W64xkpOQzr
ppVYyRSOaSoR7eUtNIHlzVNUWTeEfijoOosQj2jqRqYYIURo9hUN/jbqymk62aTH9iHZNsJl8GXq
YvdLw5p8mHLoAWqTjj4BooI91c1eT5BpkWi2TJRg9OKG5CAGV/BYs1CCUuaHKiBXbLR8I67Q7yXj
N96OUcCiiX8grAauyVu3N8WpXk4G1MJ4yTSnu9bc7i7Z5W5zQHU3+qvVHDT6HGx02l6+Wlzd3oVi
K7nCg0BvTHNRjMZyuyWq3Wmw9/2i7uNIH9FvwK5VVt+i1uNfFrptCVdShbCFIeTLTYbXqbHP8frY
lZhYnImTH+lOe2aebBRgO0xayRNOk84qQL8anKZ6n/5l7po7xQ8N4Ae1x24f3Y9XsqZz6QIF/wUq
+xSQaejTyiM3/wvM426IecUY+C07XPCdLCOzqa2r9Ql+bBynoZwDJLbs6r6mfmvGe8K+pOrn0ZTU
df6wlVRlINMEKrsIc6ubVpkTE/FfAoLf2uOJjOWg32ISecxcemeBcO4jxEWYJjzLFGymVoPrqQvq
0lt6Z/lEUXxpb+Inem3eRLfqNZAUDpf1c9NeruQJ9jLv4QuKVyxxzXD02nakLf38QN5fu98rEruV
kCdK+hGdWZ6C9qEyPCbIe7LJLWSNFTI5glnJakY6ZUI5PUpUX4m8PB+PduoP7OFf7ZjYqWRWpoLM
AfJ1uNc+QB29gNQSEX8wkec9E4zGrKVqgSav1xoceJ7+0bzikN7kN5YHK1ke+2MCfIsPNNFZGCwE
fjnmAQC0K8jNE9LGTYM3VhmhyoKHPmTVqnd5AzcPaiVEsFBBlVadYaEObUBQBfgdou+r6aBkkl3c
tBQU8wYE8PLUEOEiqV6mmlZgrr+3KjcAq1kA4lojdAp2bRqSXNpmEE+BE8sDKjyohGuUpUWrmDav
rXfJvkxDwAbO10OY7i5v3eZtPYsRyy/RQoF5MqnIuPcPzXLTl8fL398+mt/LsIU7xMd1Wzajgpgv
NzrX7t4t2/04fPl3YgRP3LfT2Gk6mqSBUu3XaboD75yjkEdrluRDtlXgvB5Bn+e8yrSU6bDgQJ3L
lWct2fdK7BRIRIeyTI9EBcSKi8FIYXRAQPYmdrN0V0n6bFSyYGIDfgb387wewddqy1DqFSgfvJrZ
vkmjb4aRXY1aHTqhBgrHSJn2KhDgZ0CLmVoiiZ+2Pf1KOtee1dskht9q2hq4H9NdVDrGCUzkYNZY
Gjf+DBgoaVs7vzPvHMdKHD/clThTCyydFlB2zVbdEOSEltuPV0sfOSA8cDOUE3RZCV2m/4L3bebY
JIVpYIbIeAhzxdHmnZYfklFCrrGplkwzTJ2hoxJQnG9XlmSA2rMJ0F+nwUT32jeAzYKdq0JzbeMU
sgbOzTWthAlrSmyrLdscetktn5IB5BDN9xzTqPTXB+70SoxgAQM9U7VoRCsAGcefeajtivwLi/rn
rJAhTL2/aJRQ1BDgpNDsAOTkt7tnj02k21kxe0RvnaU6WFPtfiA391aIYKKKYAK4w1hN3kiO/XhK
6i/h/P3yjhG+828V/K0MwTppVZxGtRVNHr2x7q1TXvrFLjjaPjhTMdyAd9CC3AyK3ZEfPMjC9vda
8Va24ITzqAt0RGaTh+KjQ8muDV5IemKdrLr53mO9lSNYrLkIc0C165iFzqrHSdf2JbrjHclGbgrB
U1lHP49lvSMyKudpKomNjVQt4FwDpIU3CyhuhPzdr/gz+gJBSC6N1N9fYqzsLFQESkC/etanMwNx
6s2Ma3uNrRsw5wsonwR0XvlXcgoj3/j6v/SUbyrOSrRwA4KmosuoZ5MXd7FXR/d91QIRwrcw1941
uAuRZINlSxUug5HXGCw2wF8SwAx34T6qnhOYYDJPbpdIWoo2crBv91W4FVXboNK/aINn7O2vwzH1
pyt6tDxyP3r9cbkJd8pnKazbpklZbahwG1TWs6FXQSmu3RuRW11T+Da0YR6P2h2Ai9EeecqepJj2
7505FoqZWwD9AhsJOIdv7VgyR2FmZLiC2p6Pq+b712nivfKBkjIXxLlaKHBP3zFigRxmbu0Gx6eN
L5S8jOqvJnqWXEF+Ku9s2UoGtzcrZ10RC/VOO56R8H3lB0I+x/qcgWOO+OmOeeqDRB5XuUvyhM0L
hpi16QQtqX5MYKjqn3K3QxAExDOORykb9t3Uj9XqBB9KkqRAJS/GBRgWB2Wu2D6ash7BTSO2kiE4
UEzHsHrIldGzi7uQ3aiyxiPJGsSB24qCNaM3YK8K4Py0zY+kR81YyqXITc+FcxEZioNgSY2Y6KCi
nR3rhCFsrztE2X8mkwL/shZItkxkierHFtMU3ATrsHxEu4vz3WUBGyHvm6sjjtgm9kIijccaKljE
j/oh8AwvvbYxg9i5iieDXNx0ymcVYIIZKruxHtWixRF1md9SjAwF3qCdqMx3yVSB/311WTFiGy4z
oaNnGfHd0FcP+ZzuslxWxZeJEWxCS1tKzI7HNzle35kClvRBP5nJ8uPyKW26Q3B8A7yA4bEv5sqV
DuyGugqMnUb/0qnXTXKKgqewLpyAPqBz370s7f2zhKvEWZpwSEaZpxHt7NFLlsdO/VVnkRsELwC1
Rpr+OPWZM3cSl7it5meJwnExPY4aouQzqqvGTaSqn7qg2F9elEyEcFR2HOaoHpIJfZ3Zbug64H/X
3mUR3CK/twznVQgWu2ftBNQH+FiglDhZ+rRYGOPt0RMx76rp6bKsjdTt20MSDLaeD8swBAQO/cV8
5NOnHO8puwpjsKT/L3hz2zf3vDjBeFszqTCADYb7iHUO0/8a2gB9ifdzKhuL3r5TvwWJ2dSlA8RY
UcIgZV0Qu6RIXW02nnrDkrTwSRRChOJpCoYxgLiBKUpfmvGFyRzF5i1ieC8is87sdxRyzZShG2qC
qcuO4YEcGgw8E189yBi+N89lJUbQA61um7lpk9mzQEVtxaBa+ZJFPxm6CC4r3OZ2reQI5w9auQUt
XzB1tvFFJ5+TVJJf3Lw85++Lx87axYzaFm6VVZ+t4c5UTCdF3ZE8FUEnsW9b1pSXO1ST2CookQVr
Y7aVmtXlNHhZdY8MqmMWx46c4u5uQeI+GzLJzm0pArOpBt5bmG+EwW99EWYhc/yUbPYoJgkdVAvd
wLSeABF4lTT6S53SezBP1k4TGzI2gI36NLzFSrTwrNGVaOhjbleBcXYsa9fc/YOcW+T7fwZB2ufp
22U92cjsv5XJ4+iV6wUTc4AEE2Rq99W1vSt+EifEwP9yb9wR184c4IR4mbQ/azOOWS+V6+9KbNTE
y1SN8Pgk9Mw7iomXZIfhoWanguNaDo6jbSvR+VQFJdLGbFINUBd4hpEM6uikpM+K4zJHjB3T0bJb
V+sX8MG0iY3cV9nbte6k3UwT8Fay0Ir3VUMifupE649sivrsatZaICdThQTtqZpI8NVY+kZ3klLr
dlNvL6oz4lHsZCHNPmeBFb0ALWqY3cLUU7wQjDxIryY1bXYkVoHUCX4LWV5qwwZogK/GC8sEDiR6
1d7u8aB3xZRXeCRYwXMZPXUyIJsN0//m+4LqqGWrtZqCB8JCPEK/M4zSlRIQS9kSBDXRdM2c+zhF
1muuwQNteLMslfDa8CiEAW9WIWhGSitDszM8RhM0U1cYQax8zpPc7WWoKNvbZVNAh4BOB6+nt8dh
d/aQqDniNOS6vk216qMN7mrMxg9t2W8xYklmSsxaMacAvVTt6EzZr0AGyLm5DiCwq7YBrCZdTBYr
s5VbFTU7L2aVg9I+OCKpwzAPf9kybdxYbNNZjOApzSKo8rQax9f+pnB2LRXT6Qhp9aNt7ob+/rK0
TUVD84ehGxaz4P/fHk5kFXbcDdCCDFOG43wbTrvLArYsHtZzliBEtEsWEjWqEQF24yPHEI921NPV
PTHResFzErIZxi1v8kagEN/O2ayHCG0nDzha2dFwkx/kkLp14hgOcVVvmBxAc0gOTbaNwqHFLZ3n
hXsTPU3cFJhqvc4kIrbV77yPwjViik6tDJP9mM1Mr81aBQrO7JulLFCTiBH7pMGhlIdqWiPHh34n
pfbB3eS0g0QpZEKEWAOgunUzoojm6fpD9mMovliBd1ntNuK0tRK8auXKz/Z1lLZgEhm8oYstxxqs
Y5iFT5md+0UU9ruZyrqpNgLcNwIFpzC2iR6NSYTjmT8xFOujL2m4H4hk42S36VX5V+saCltltgHH
gFQ3T6+Hp/iGPGSOeRr26aMuiXYlav2aIl5Jo3nL9AIoWp4y0+uFMK9vm5+XD2pDxJvYTzAPuorU
fTPAO7TTjQnM/eb58vc3zuXN90VrMIHbTQWNkVe3sUtDQM6NPiqXsyGpcMvWIViAeQpB1mRVQFUC
HEZySGUdAZsvaWRVbHgG8HYh7/HWUqd5OGXKghdUkcfPfKCwUQvdIXrlW+ZyT0myS2LrxSoHp5oB
G2i3d21uOEZCvMsbunWz8EzUVbR+W+joEDyGHRVKEDTh6AXlT6JcLfSW5TtV/zuoJ+eypI0tRYTC
R+VM+CdNbIIpdA0vkhpP7LqwE2fp50NTtZJj27REKxn8N6w0HOAYrW20iMczBSpS7VSyIDv/979b
iLBlhRalZV0jIJ1ab1iOnYyYbkPH32yUcIfmsbIspYBq5MWVjq7GTt0H+c2Et9zldWzp4BtBwmVK
Yd9UqiN1NLuziw5Dp0a6/wc56QAxYUdZFlZ2NsKVihagixDgeiFR9aNrbaeb0HwrOf8/LOn8WBBc
kQ5ygtlOEC3YXRd5hmI+6yBWm2ZlH5JPzMIigYyemHh4x8ZBrW1PDYdPabNIfgdfy7to/BwlvT5X
V3q46HFuFa05erGZu0F4vyThrgmPQ/FN64Hl811ykPwJdEmccJAR7ds+T/vem0/WadyHJ4KXduAA
7RFYfjJOr817vFqbcI5NHSZlEQ+jN1nfc1jgUnK9/hDxwTYyfo6oYr+9xBFLxjHVYJKi47TjtBaA
eH5a9t2v2ePPeHr7MWd/FihYDYXl82gFPWL0cXEs/ZQUt3X6ksrIibeVkxv9/yxMMBwd1RSidDxO
euz94bp9hUhDzz6qa5hLlVbXNu3ISpxgR0gVZkia8H2MW3VfWoXilDytDkQDjDQatszASw9OUMMm
IDEIvhHN0Bu65/jswXW/G73QdQ5oFZBCBW+tT8MAJTFRocCwl3DXgzoPsqRkg7dgNiUDLo0ZXFN1
cqxa9laUSRJSEPWgFUxtYJGndnbt9moKTFCe3iep5CJvmcj1igTN7yxlmMMF1V4j6D1mFAjXgQce
yp43Wz5/LUbQ96ANxzZccIOB2QqWvFS5x5AZkMAD1zSnIxrrnQ/Yp7VAQfGH0QIfLoXpz0AExaGQ
AXR/rZ80THozz5S4NdkmCmo/9EWKij1igGEibms5qmI7iXq4vCSZRgiqruR4h0w6mgxG9RvWtcSB
QxW3KiQzRZsmY71zgrEtqxgUpzHeb9Gx/hUe9AOcmqdPPu9pyEDMRAvJ7m0+SdYShcDUNprRjBke
piA92/PULaDNUEXQXc2Rk+FtIBpQbSVN7PaJCUBv9RkmsWp9eupvAi+Gv8SoPEZWfFm7Addr0U2u
hQkGg2DMNa6DARFI/mgnj2Acv6wUsu8LZgKQXFFbN8hZoafHKY0fxiBJGki0TqzILtlokzjG2bRG
6VTDbQTq5dZqnUSX0YdILpHJl7oKYFiSK8RieP9MzVfLAK/lz6SS6Tbf7nfHgWklnWgoglqGoGlj
GkXGrOE4Jq1zNfYzZn48PNfa3yFYHbKvs/04LD5RjpcPaatUwGek/itWVLm2g+fTZ4iNCCbvrRO6
2QB7wlsEo++th2QPcDzQ2CYLm7Zy9xpaanXMLjBDpWLffLQghZEw1DKnH6NvuOaBtK7yfdmhs05D
9J2h57dXnMHtfOL31LFQuEic4e/5O95j3v8SyG3mjHUDTLSgiMS8PhOMGGL/Oeu7CNXcuSoxoQJ4
5HR8INFtWKN2DAyOsvW7FP3BFPASl09hywWtRQt2DV0FGf83eGr1w+pTJ6sACXpvJQ/6JLmU25KY
jmYFhkS7iKWlBfFYLiUdvJKpnqmkIPY10X08nGolOg7jItFqmTjB+7RN0SmFXSA9rn0j023U3WgT
xumbxBlNycq2zI1unFcmHJ9BQHiN7MEA0PW72DowS2JtZN8XzihQ0yzTwhLpouoeiH+6DJJl09Ws
FyAYANuIo6oCKDga3zuPQ8AMV+OnCeRRH42GV8LEgoKK2ZhyZNC4SLvuuvuUfdHzvw0wnFxWbNmi
xFmPwBoSTTdqHuvYd7wG3x20O3RHoFtWXhDcjA/WqxJcTlUs8xyrAVZ1Pe0YEPZ2HHQvLB0rc5U9
qBuvpP2VPAgVzfZaJP/7yjWgac9YInRl4LE5lc5yHZ9yd3lovR6B/vxY7WXxnHRHBV+kogk5znl6
GQ7B44iXtp9f8+JWitegLEshlSbEqnmJ5SVZN4DRrGKKq/eGft9Zgc3Qy52ZbG8OGXOtoY1f1GrE
r1CH8Iu6FOMnUofFtVYb6bNEoyT3UCT2QzmdJjOFSRnBpAq//0qAkbo5cyreAcij6MKVwSfIhAqK
leRlpduKPQBtPbw1tPSuDVRJ/5Vsq6mgSa1htrM9EcRL973PSUfDfXz8Xw9WtiBBi+ygxSAF45lj
MK0Hn1oZbJvs+4LeZHbSkSLXcErlVUzvdBkWzFZEtrp2VHAsgdUlllIqeBdaqVOMnDq6cQKie5e1
jRv1C7ebCk5laOpGjykagLNwH5YPtfW1nTp3qq8G9tOWIbVsNaXDGP52YVRwMake9SCOxhMeRObR
EZkD3ueP3lZHv0mPg7kLP5zBWksV/E42mVlthC0eHfmOmKdM1lUkUQWxJRiPDCWamdJ5JaKp8ak0
ZCGsxASL3cANIWCbVwpu9cO/XjmZANmjPKXHf3gXZaGrRPXEfuASfKnabIJmAgnpNDqkwan5/+Pw
0rUiiA3BXQOcWmtAY8sYWg6r/ST71QZ3gwyJZusBtTp5sRPY7qquZSk2rgObRTfuFYM6YbCfZRgd
sh0TjAGmVCmtuxSJAQK0LZMsfp+1gatM1QfaJNYLEqwCrQIaqfOMHl1tumkD5tqYyrxsETbTemsZ
gklY/o+061quG8eCX8QqgmB8ZbhJV1mWZb+wZM2YOWd+/TbsWouCaGIsP8xWzWyVzgV40Dg4ods3
/Lab69bFfCzaJNIfwzj9Ifxee8HDcG6d6SAMMtj1sgFDvPROno+pZlZV6w4nNqzPMkYNWG7YnZ87
ojtf9LU4PECFDnz7Q40qLNI42nCTzyDCFGVHt41gCOxt2GShRypqyISKYn4TSHdWcq+KHgTrcKqB
fcZUdMxL8yW2oU0MUNTqzL3zo160jl+Qr4n8VNPiMpP6p0AeduWkNjY48vHEnh0LgpZRB5V0Kb7I
plrgnKunbfFzGE4uIkVkJ9SxDoLetYzk6M+lTdPGBpeuHUei/qdVyF2Y4g4c0n2RjigFwre+7EIt
zJH1j7RS0IUJ7qgZOWbr1Qqbq6D03PUBeFykI40O26dt200Ug7MSY4x/jEFSA7pcCzNo1K4zTJ9h
gHXbzOp+vV68PEda1oPSgaR4242oh00xXv/mbtsCOzQbJ9jgrnZZ7roxz/BFSv1g5NHJh6iVRR9n
4LvZhp6S9jut/8vN4w5yAmGk1vCBGlo27s2sRpVDUm3od37aXpvgI5n8WS67rCpqJE5i+u+g5jZp
QIQff982wmD13QZqOq5FBZwRMp8vMtJKTqmVDW7R17sJlalE+yapGeYgwGpHvW1jqytaGOPC/dEP
81KKUNMugstRhQbpYRgFmRH2wbfWw0X7Bny9GZJ8dKv+UwgYH8CX2ICezRy9EWEttAO3l7SaWwaZ
zK8N5OCnKudBGTvW2FlptsoKX4puo0MF/5xiM9k1vZdLnjnf0w/54cIy2+0F8EHQL6Jdgax9nn1p
s10pVTY0DLaXJ/piHFCAr70uSY06kTJ+jdECEyXnQjQhs/5CWyyEu/rVQk3zaESBw/wEcsgc5JDF
vjwEnSPvWicRVvREa3qHGdHQqCHa/Zv0vvcvYm2Xigi82bZseSEHEdk0VWpUpYOraKVdmpMdmd+h
KGxDJGT7+6wi7OvW8Z138jQOkZrEiGgjbXBQlvgWUU3wghZABD+yX3fyWDcaFqN2aC6ovUY3vSmx
leAuSAV3uWg5HEAYjZ6A5QvLKZXvtXEKzFjgz6v3xWK/OHgYcmsmCuRF3FbGeFmf7mJSenkdeM00
7kAM6Chzftclfy5cjYfHwiwHEp2cmqUVIc+hk4HYXalBATmwTfAFCtYn2kAOE+QhrUH4i/ChDnN7
1vZZnP+lBQ4R1M6SoaiDw0qzwkIGUMmrl0rKuse/c2wOE0YC9pC6wY7hGfpN7dRLamkC6BbgwA+G
hwV+DsZYRIkWofnbupwKRzWvk0RgQvQ5OBxgXOBJHOBzRO25l09Z5f3VLvFshm1nWalax6hCK6lv
613wBaJUx20bgm3iZ3wqn5aK2iGljdKG6dszdXuzKh8CCH8KmFVElrjTHzV1Fwc++sqn6bpUj5l1
nX1A4vXNSVQ4ADAnUmQqBgkgv2N3oRM9z26D0lzmFC9QjuihwSi+cFaLgYvjr3DHXzNTNHl2CLJ+
cnAzZlr1JoVRK3fHE6ux53tCbUkkDy4KThS24wsXT4ch7nuCxH3yCAIBEODVltu40Q1jXLZEdWPB
PaFwyGD1hZzWTY+nC32CqDGmdE5Z2qLV6Z86yNxtpxTFDAqHDznpuqQn2FKWrmfaaJlTuf49JAow
2i1KTQmO8Y+i62IbC0vKu7pCJJ4UnqkfWtE8pSBc4BWNAj/JxjgpARMQaY7qm3guTwgVCPm8vWuC
A8YrGWUgSO6jFKA6leASn72GSrtaRCe9XvB9vex42TpzCHIpDFExbPziSh8nJ0bkA0XIwh6s3CEk
2hVVd6B+ctsH0W57hYIvxavYxbTCEEWo4dqIzzO6chPB82L977OhFwU3ENrA3x6oLOuNWe2xg1of
nfKqPcOgt72E9WP0ywRfQkzKqiyINrZubaooDO1jEPA29cA6f1rr321bvwGIV2Ncs8pc9JrRaKhb
Dw5rFwD950k+Fsd+n+8lwadZd75XUxy6o2jhx6qOrUsbMFntlQBkAHDCXDsoaiyii11PUqHjQIYs
raEbGmetG6ox7GXaQc7QnpxL+TtbnHS1V45S6oLc1JGOotTNqm8sTHJXC8jHfPT4oiYb9M9xfrBS
QSV+HfMWBtgPWMBQ1EemX7Jqma9InwZtdoagPPYEbKpD6flBcVHQ3pnQKyaZ6IhMZa+0RB0766Xg
xW9gX3nxG/KeRLHF+t5rl+yCQ7MvLtuD5hVnxgiNGWCR14g2lbtUWjMbZ7VAgkcGORLohZxhdgVn
gLnCu8faYkncVdJGGPuPpQbJgcvpO7tKTDc4hs+MFS/fi7LAovVwj8/E6sGdSAuUmVv5RPt6r9HS
3l6QyASHUWDtUmd9QCVXwqxhH+o28iDbFlbvq9cd4wfa1Sqt+0FFXq/MGrShNU5dPEYveSZ4Da4i
xsIMB05jOUkmGsF7VyL/mNquy0tb0wWbJQIKnhG2zZqZBgVSofolvYaotH7q9tm+GWzVrT1UutDa
aUdCrlbBN+KFrOs5CvXSQkQx6E+xdB4kwRcSbR2zvzim4+yn3Tijv2Cmd3lzpP5gT6LU17oNHfog
rDua8GOgpTRH+Swjm0fL22A8dMFdFgiuW5EJ7vSnZhiYJVQ83I48ZMpxwjXY6x+YV6P66zK4499n
KiV+OCLNWqcvuWzuplrUHcZO3BJhGFO6DhoJauF/oNfBncikjJTJTH0fNOJMuTXZ0z3Tu/3jKdYf
dtjcvgZzKtg53n51kswGicsO/MxndpsnXuFQ0DI4THYvcIp7dMc/bCMB/4F4ixycWbKSG0lQSI4S
QffiqgD/QfSybYKPh3gT3OYRPR6DKIaJPEEj0HTfh5Ydt4qTjI9FL8oPba9H4+tnoSWno9/CWC3r
HulLuw+kK1NJBXmBd1f520VB/ubtlxq7IujaSJUcSGF77BpNIN/VerhzQBj5px3JvDEuFhqJVbQl
6SWnRwds9dWsRHWed1EBb4ELfeoyNUqpgwX/K3uNNfvxAqpFkj3s9F3sdQdZ9CITfScO3wapqUhk
wdMVySvys1+7vagrnr/k+DWxn7CAUJIqYz2CR9YZGsOpgwsFRKKoyWX5btu/31W+eUMcyCVZl/V+
XoHy8lgeo4volDiR5uig35NOrBA9/xN92zbJducdHkGcAqQtKlFMvls1jKQBbWW5BBGr0M7yT1Ip
WNP63r0a4JakDZ08Ye5vxCG9HNLvbXs1dBXIyAXrePfU/Ll1r3Y4wJMn9BYXlMFPoLLvZIeoG0Bx
DO0QRjI7GvliFc5Q7re3710+hzfLoV4eZgl0BwZ2euUTQ1r0X36md7Vn3So7cK/bktscyFFgle9k
561yQBgkiWHNGTZ13FXPTMlwui6OONEX4jZywffj36C0UvVUqlqcZ/mh6s9mnTmmEjozEQ0JiQxx
OFjUtNRnGcABFQM7mZ9Gcgysu1EW5aZ+g1C/PIUXiK0xAthbKT5Z8b2M7Bad+OFOuVHuW49iEN4J
T5lgOHP92no1yEFiYlUE7R6AjyQiX/VY/tr46hHxzKUVBqdaEz0O1wHx1RwHiI1GoREqp2glJZJT
WckF1H69djIEq1ozw6YLLIR8svqO+qMPgyxtjAaXcVw6hZW4suKE09O2p69t3dIIhx5qI0tyX3dY
iz9c1J3ixZlyQCbzasC0oQ1GVAGMiBbFoUjZRHPW53DCsTr56bNZnsbseXtJq/63XBMHGTQluE3M
RHLUS9Q41VO5g9DKEeq3yVmBOJnkqnfbFtdO1tIghxZ61gaa2sPhu+Km1h/nEbQczeeGfv2IGR1B
p2ZCmJbvJPHBX5KVOvauVeWHyVTtJpj2oRKc5lJ3t02tf6ZXU9xn6tPZyOQIYN+Ww5Hmys2oTg9J
lAtwdu1yNORXM9yXmqIpIWBP8p2oi/elFR/l8U/1KxmSL01w36ZA0koOBkQv1ixdg3bGqzpRbxv7
E/wVvzDBN49oZu6DdA4mGil2U3m8rLTUySVoUU2K7JHYPEGSN7CNOTlsf6XV0HZpmYP0qW1R3xwK
yxmc0e2u2HNHhcaztK+BsiIFnNWreGlNeRul5f1kBWqiIEqDNfk530HqMdxVT6BH3U0HiOONdrXL
PxUCyGBOsLW9HLoTJQPTmQ+IApmOV5eWHYIDImAEZZ1ynfv6WY2bp+2NXXV/ImOMiqmivBtElk01
I3qNAw2ymFZ6luXQsUQNsuswtTDCbeeQGmbWssim35Efqu39wdQcUBNhO+XD/MfUND9OwsIet49Q
WJB60FDg82EONDrMyL01u+xIHSaQI3o0vMv18Na4S1KpiR4YqomjDRJTxGlICrNG8MQJjtAC7Fx1
R/8t96Lnl3BT2ZddvCR0s6FTEOBuJtc5dczT9CkEyXz3YtzWj7NX77sPHcHFrnIXqC8TbcigfuqE
55+vSwTIx+TIXpdgNnC2/fKdEgK/qxwuE02vi1RtRqd2lRO0m+KbrnKM3m5D278BC90unx3/JbuR
KkdG4LAXfdbVcGGxWnZWF9tLY1pQtahHZyKnWT1kUeC28U2pf2pD0cau3g0LUxxw66YBtfcUtzjp
bKV0fqqo+DemGxW29VWHXoByEGV1BOeenySFAoNq+EqIaGi60pHSUdDdWgpf8GuPC+N1ZRqH2qZl
Ti3NcTTaJzYfUTnQhgkA29SLb0UrEuwiX5sx/aTP8gkrQo2tOVZzPID6KhMyhIqWxGFLM3bQNEkn
yWk8xnoVeQYWdD0hJTEdZqHO9mq8tdhADlt8Oa8TPxrxme7n3QxGJzuo7Qp5Hf2+x7Bv5ub72XL+
A7qI/INDF7WVIwoWRd/RL3WkF1G/kByrsVNQ5cmuU+9TR/tn+8SvxhaLpXLwkiBlXk8hi2U1TAwP
l1oNOJ3dab7BoGtRt/YsenaIIJRX8wMPrBSRCt8STcTZI0Qnj9rBp7Z8xIyeZ/2b7ETs9Ou7igIv
GMlBWPVOYhxf04xlvID78ksP8bb5ikqCCF1ggu/da+tSov6EayEax8g2tGeSqN8qVXS01xwTjFtE
heaOJpv8YN9QTW06TYhng/wmjO24+0dG7U7ab/vE2pm2oFNhgHXLZMzQb0GYlFUnWSAbc6zysk9v
g0xQCVgNKxcGeBiMW9PvlBhON1/PT/kNRcOH5aipw2q5/2Hkde3jLM1xeOgr6MTXKXatOfW7Hqqm
buZFJ9PVXag+jRNUTuVDdxgHe3sbhcvkArA67wrZryQfmnd2V9s/yX7rg0LsHLFCIdTpWrs8l+vk
QDKPNaOrysF3stq8SKb+wtTA8NQTbR8E2r4eRgF2CBfI4WQf5tBQ0FELmUJHow5jG/Fdw1GMA3HY
RLao4Loa9C1XyOGjRJUymyll+DgXdoRcO16Q9vDC9E0ocDm5/kewxvUT9+ssaBw+qnpXp63Z+45s
AfiLi3RAMxSB5JVmCdxFcOp4WKQBWAfCJgZKReWhGuKDHP1xxZ+Fd8v948IrPIuKvDZgg11s/bG6
RHl8X4P3l3jKIdqJojmhg3BIElHcKkmDg167MibNiR2d6FV4VdvQhzkIFXfX7rLF6vhSdlNWYyLR
CsPWXdCnR5pNTLJDDzu7UhKjsAmqJ8OBhm0kgaWTloNXNERXd10955iHVsIgdhqqtZotdcNAnNHv
UHIrZ6XT3Dmpa8Pt+ioy3LqOxsuuHRJRh/76fmEJpkYh2E15upZojkMpQEuuQ68Hj/FhSU5wZjS5
oQe6cPcj+LSwxh1ftZi0RiqyEU8L697fd/v2Iq9tTFNCGz7di/SC1573piyDUYOA0UR5Jzc9SQrV
yzYZnf4F1/4pOJS7ypG84abZTTvzKXB0ZL9FkmQrp+qNUQ6D0eYqRzNCAydKjpH0tY4EFee1T/bG
AAe6ITH1rmLJQOV28FjHSeIY0CRm7EdiAFy5yd4Y475YUcI55R6rietjWBzG+TAJpS1FNjiMjca0
qRpG7dV4/i3rqAWvp+/mF8UTHtVgnkEHhZE7o2AfV+6uNyvjcDao9bGJKiQPDOlZ74+ytNNA7pM6
sUgLR+QQ7IcsXphR1qiJNEWg3lJ1Oy9ffKFUEfviXD7pzVI4kNX1rCtCqvuOdZjRVsVi+BYwgoZk
6pUI4dsv2+dY9ME4kK0jU56sLkD+SkqdMq1ciRZXUZMIWtZWbsLlsviGU03SB6PsSsnJ5NsJYz3R
GWQ/mojKVIQSfMdp3KqWVeSz71QTUHCKj+25BNOSdpk+s2gN/dbPo6ceckd0WQk8kG839SVJRbIs
Rn+FfNLoGWx3h7J+xNSeXUai1gQRavBztw0ppCQo8SSBZqHD5vH7QwfuJqc6ZjtIJP6dh1AONkC+
bxRhiqp0hLKq5X9RQtnR/1R1AbHFG//gcEPCGNbQNEjpD5AVqsC9Pgu7kRlYb5wsyoGEiTbxOZlw
smo3MxFusm2TrxHBz+A0+VCvxZsVcVBhSVGdRKwinZvHPHqQhAqLa1kNPErR3QPudu0dlfKsjepQ
afCC8GjuqTsf8gM9MQaLANIjfwwSxtIUt3VdHmrImOao4ld3cnSht56UC1kbV5DvjRFuw2Kl1/Sg
Nnx0puzCo44x/MjzXegSm4pTHAt3OlSCGuYKmr+xyGFthV4YEFMiYSIrpxhCn3/K0fIjYF58IQ5b
87ZO4jhlT8f+uWsqOxeRtAgWwDN/hH0YqUqO0nLTPcvmpSpSk1jNtiw+PM/8UbVQ8WlmXKz0et5p
oMwBCjh0z95LbLxC9EQTrYeLt9rZ0iAZWqCZpwps8OfYcSUK6YRL4kIudN22vlGgcD2cRleyy12n
2njNn0FupO8w8qM5Il3SlSt26WY8C0hIRkuRa5BlNNI5ZzXsf6RKUHwVbRwHn12sgROK4Hq1lH96
9VKRBNe3aAkcABBIOEeoJEIotn4o4kdVC+yqFpxGdho4fH6zTdz5H8vCSlsWOjIhVWR1IKQq7cWC
MqKt4g59MciNbrT4GhmOi5IG6CZ0t9Fy7X5+sxLu3OP53RUFQU1wOA3foSiYHTDGfKHdYgo4Qx7W
9LbtbX4cHaP7b4PSTu6LTkqxcRk56d11ql906mHbxGpr2i8ggA0uCxboUpxGCaAyb/f5kbKyALpm
NI/qrm6zzxS4RBDUb/oDTHJgMOmTkVXs0mG9sqwvctj9l17ZTX+AGQ4P4jqyxllBvaOPtQfZtK7C
UUTStxL8vvoDTLCfsHg1xKXU1FKP0yn194pxkVPDrvvUVsjz9lcS2eFQoDcDtUglyXLMBPBZXNA2
siPtzhcJj4rscGhglLQ0SIlXa6YUj3nQHMK8ke1O6W0FQ83ba3o3mPTmEsXmcbAAbbepUkYWFoTm
Lqt2pHgBf4VXpx6kDe3GvE6Hw1QdA5GAnsgvOJyowBxiSOkEu+jUmm+jSZDHFm0iBxKqqYNFxsSJ
IloC1Vsb8zSu3ttqIzhGAnTgiwu9WeR5RIAOVnFtGp5cXepUgA6CrfrxCRf+DQrsoZc0fKKo2enp
XRoLliD6+xwSBJIi55KGV7cZGIeWlKdAMwRuJtolDgX8QRk6A+wdTlW9SCiqSsYToQL6hLV74c2T
gHOpScosqcHgFnoqWB0SQ7gX4WfVBm+Hh+BWtKSVXXtjjXOwqVAqQie82+TyzJqXEsGQ9loktTSg
cvcOZHE0pWX5xvbJv22P1d48Gg60WZkGaOyZV9pxGwpWvtEbe9wdFFtUrjMFD56IPgxQI1QiL/1A
x+EbG5yrdYGp132ITUuyG7XD+E/+kjW510uDJymawOnWbtU31jivq1tplqAzhfi9dMIH5P9s6Dnu
9dAuIjBt/nzLiTIVArdQ2f+/OKxZEIMbwsCjhGIwNnmqx9u/+0rcJTSWhhFPA3DNqiVXitB73d5F
InIf0VFSuStobkEf3YfIt/Spw5LP2V7+otxnZ2mf7ZrPotlDkedxd1DeGqBZj5F8BlmlXZBLXbq1
2m9/t28cOBB9Hk0lw7tkpAlEEdqL2g9AqKbst82IPj+HClpF8zA1ZWgvDJ+t/DEcnb/6+3x1tiyN
MEwlHNKyO/XmfUkErwS21dwrYXlk+PYUEiWW5LPHlJmnjkXPg/FYUTDMyUfi//m19sYUhwVIxHZ9
WQMLrPHzpL5MIsoy0fHnCzb1qIFGMcFepefRDZ0w/tEKPDwRp7aHa7RUl57w+ct+9Nb+cce/tDK1
NWsU8aQDfYoO1T7aq9ezo7LiuVASRvSxOCxQxhFiXzVOaeqffNkhfew1yQU4X52qkEVgKloZBwnF
HARSObd4ZnvIibrjQX9Q3WFHHMUNTxAe2fZz0e3HV1zjPspIK+G8kntM6CMJG1X2aNjBUbfZMyXd
J0RwtIT+wkFEnFo+qn54EYHDP7lqRjd34x1CRkbMDFGVJ/Ucnz7QooVDoGGQkMom3vk8XuiGSYYA
/uJHEBEwocJpRoJAYh1df5ngs1jGkJESY9c4BuTsJ24TgHdJtHXsJn3v9q82uNihAx+ElcS4lWp3
wphOuvPReNnsWKdnvbdcIbuMaE3MWRe37DyloB3QUFYJHs3b0YVy/YkJ0UC93k66PUj2kM5s/5RE
+2cS/XWRbBMWRpPeT1Qf9KkOqGDtMfkeiJx+/Ty/GuDAQ84qjUL7C/FKdRElV31+0sM7pf4cSy/b
p2v9lno1xAFHV0PwKx0Q8U9Va4OdFTSeHwomXy1waBGZs5yFEsA90MG/E/9LInOXTL4AJVYeecvT
w8/hWkFO1GkAwuMB9nlulNs6BA8XNETvWlp8396z38DD65I4eOgnamY5WEId81N6zB/aI1iNvPZC
eTBKhyF8vY+EkCQ6Vxw89I0W1lMJjyifrM7OroZ94Zhu9ZI+pleg4BFONm+fK8LnukaFzp1hsWxA
fJ+khzQ75t2dYB/Z2fw9VhA+16XIsT5WBVyjdUHEc4ESrPfC3jTtZbAT3scMeLaMcUAxGkquVDWe
5+m5yNzxTFnBN3bmzFN38Ql60duLY99jyxwHEemk6r6WojvPsK67+LZKT1VyZch7YzwTJkwtUshc
S98sTgBGxd5iUu5X80CqAWHtU31EC49nXEVHaa9fiLv6Rb7BgUYz9lXTKTXukUB2SlCQDIS4tBC4
x/aRBq3M2wXVIAgIwxzvJyT0XEhleZhw8aY+tHtfpIjCDuzWx2JwvMDzOYZwkESxIAgg2mo220bz
bwQqjyZ+SK2jkotSXgIEwW3/1iAqSTVJGpRIla/K3rBs2Wsc/5gf4tQOUTiHHOLuAyWfN/7BAYgW
S3krJ0i/xmP+MDfx3tSEvC7btwnhU2Do/KY0ZzEvqyzkbvWvFdjlRe/kz+iNOpmzHV2LZiEEvsin
xDoS+CElMDkg2E2BjPq3UQRUgrP84428cA9Zt/pI8lEta2vlOen6PUTv7CDt3Lk0vWBWd/hvjuWL
NNlFu8lBCOqlZUFD9LeH2p1uPEYiqo/fvO3/f4+RH166WJdZdyANr+ESylf/KxN9j10Twqkuyifg
RBD1dwvO84+u0YW1Vu2bQe2xHHRu0OYwFZ1dKP8OiahDU+QRHG6YU0fCWIJH5Max7TytfKlEnGfC
neMAI6ToVR91FADkPaufY+jAUV02RMWkaz6WSHr9TBxYzB2Tmh7RTutn6Z3ZoWJLQhGtpWjTOHRo
O0kFMScAKRslu6GVPYBNvq8F1VOBC/DkmUoKKjy9wQPECJV7yTD3k4V+ENQFh0z0EBEsSOHeIaVe
RVqjoHRiSsSeyDGkmjP9rREupshoIqX6jACmsT7H2jWJPwMQtuOI9ecvlPSgcqZphkm5r08AA7QA
uxBe29Xjz6dNt5udCapM/0U8bhXrFuY4RyjRogZJJgTSaOk6JqcaEpH6rhSGl6Jl8TntolG0uLXQ
H9R4eLVhKDCobDBX2iwlk10HOxE5wCqYvq6LF5VFb5XiSxPCP5k89EFpR/5H0rELA5wvsPH9rBmR
MwjkL1Wi22VCvML/su0Nq169MMJdCRhKC9DJP/hOokyfWzP4NMj9XaKEf7kWLpYkMfU1LcDEQKCD
awM0VmD8OEuyL2h2WI9ZF8thy11cCanVzp0cwtkGB0mrM7py99m5OyJRcPxjUbofb/aFLe5akEEI
leUNazEOnfzI7rrMCb+1J/bgED+fViPKhTXugvCjSOqNDBFl1+wG/2IynVZ7LNrrQnsp6+dtp1i/
jRbGOIjQNKr2FSqDzjA5OngOikvlBlJL6B5K/hEv7TfmLFAoKTJGA3QOWhM/N0gYAJFYPxxjjvd3
o4PsH/TKPtgZDl7K/xvjjlXDiE2RCMHlNxqOGpaO9adsZD8d49UCd6ZAJzq0foHeLlqDUe3U1AIE
X0ee17/PHaZkrskEWmA2X3Tf13eTKBhZd7XXv88dIjTB4K2u4aWZBs96eGqNXZZ9xxNJAT19HooE
WVYRCJKb1CCATDBOvz2yaLbB9DhrHhzDT1riVPpBtvYCf14NE15t8D3MZVjkfTaylNF8VE/JgdjF
nt7Ry+GpiezGJc5PJVfRC0mwNL6nGfOwTY8HkoUhqbtg8Cxo48aCosr62VksjXPnofLrfM5RFUIQ
nB8VNuB2zg+B6rEhWTz6PuJ7C3Ocb9d9ZiayD3ORcYGnkp33H7kpFgY454aszlw3MZyv1b7JxlOc
QXjBP277w/p30amBoVpCFF4zCr9byvOiRUrZ/AZzjhlfZ+XnbRsMj99lAED08H8bnFvjgKKgweYN
rKRx5Ul19e6yC6AAo+SuEgi8YBURfhl7JxmVFRmZZUw5IX1c2NDJsw3V3V7O9pZRPrOm9lOZBUXv
O7N1Ihkmhk++qGVVZILzZCPQ8n4wCWDNr+y0/T5Ju0EEbdtfhb5rGRvHNicKe9y37adG6naG3l5M
eedlcnIG66qA/VT0XThnrpvOl6UJjpbn8VUNtm5M2IiwjW3L7x2N8hSeMWbZDDJgSf7lAG3M8aAc
IQztaD/ayUU8GKJvxMU8fib5YEDqIFAX3Q3ofupnm1jft11tPZJfeDP7iIsgTteaAT1ceGkNt0zt
t9v7XzIn/hydOzc8yBe9ZG8bFC2Ki3bSVMddyEa5muTejDH6Xl7ppgDW1kZYTUb88hMP8MB+uyjV
h4ax2sJINFsHMPp7sjLsK2o40Jnf61l9MVDDyzEMXcr5geiPsRKVGHtRnAxDG1Y8CSLl9Rvx18/h
E2tNMli9zGa9+1o+lWGyT3ADt7N8A7UbATiJviefUeuDNjC6FrYGx7D7Y/I1vAfTfwx6A9BfH2X0
he22P6jQIgclUmWkAWajWEBpXRs7cpHsDQ8chhBMlw/FN1GTieCY//g5C4e1wGkVawXM6bOXNldy
+rS9HtHH4mBE1UgzKDV8B2OiR2P8TsLmskpmMOp+KP/w6qV8Si3vpBjqPXinEeUxKu4s8kWj93+3
GLbYxWaZ6aR1mQRMBBFZa4eWXjlREUiPA40lt69oKnIG1sz2HiAZ/wMBpwFYgt8abHRFUgq2e/2O
EUP3hwBVDMUuHVGX27obvBriVtZPWptlUH52jKH4WjTGs9kNzvbmrZrQZYMqpmmBHJiDxiKgppLk
8DQ0PLqxop1yWT78nQkODSH2B9ZUpKeded4p/qHRBHfiOhIu1sAhIY1qGU3p8DH/E9gRGI1euJO/
kCvVtm5Bj+CyR9+H7q1XmzyVmtIlOa0Da3AqAsmH06TeCetlq6HFwgT3iDXUuY8BOWjPMo+F79Lw
09x6hgqAn/7Z/kLrWY6FKQ7eLDUCM2CCI9TvKBi+in0x2IwfGoIgB11EdLcOpgtrXMhflWaJTnE8
mKfb2bInEG7lrnSXXkz4l8j+L6Xi9UfNwiQHeH7mG7KEXCjq4da9fhrQJKifiwKdle1/oN9Zvf8X
1jiAgCBIn1kpDtVkVib60TrT6UiEMGDwtj+c4PTyytyQp59C1UfeXQYzcPtJNb5s/33RQjh06Ofe
78BRCY5y+bZsD+10VEUywuuFxsVmcfBgmYYvEbVh2ePseUKVkaW9QDOl2vKucJXPgbDOKHRADjB8
LerNyQfzkoTBaij9oQOIXM1IRv3sABKqzQu2ke9q6vMoipCzRhXrNnvW8f48RCe8R7FACoY56KVh
2Mw6joKPJ8JFfmIvsWjUjCOe1o0nWbZ/0nVH/+LvjEt5J53k3C5vI9f3RIOIosVyWEKaqYlzKg2O
ln8xUGdN76zybtstBcjIS3aHWTHnE1tYMWQ2otw6OY9B4WaY7lb/fN7AlF+9kx/Y6/3QxxQ8sMo0
VDupqENoZW+v5kdo/C6eWNhgO7oIYGY0zciUPU8sch6Ql/enUwgd4bD9hmYaU77tlVtd/iQwuv6Z
VILREqg1Q2T7rVGNhkmmFkglpdRJwTHOuKPjz93OPE43AMbmTD3pGMeuwOw6Yv0yy/cEt0kFXU+0
gqKhZn5iLBftITiZD+MtC6WRCS4c7WHbpGChfJdwNeRlHFkW6oblYw3q0eFTqAgiQpEJzuVb0N3W
so8IR5vjJ1IUbpFrVxaRBWZEe8fdmwMtk0L9kQGSv1H5shS+k9nvfO+Irx+H/YCFIxKcqjCf2S2Z
2EVqj76duvG1WdrxIwS7c3wfUYT7G/R/Ncm2dmFSq4IJbEXYup/SeyXKHsW+G+zorL5ENwGq1YMt
yqKu76MBYhyT5Yj515UBnjroTqOSnAY3in8aMkET62+ijVcD3D7K4F1LSRni/e+haIQByTS39WMF
ialiF4J7VhBg/yZ8e7XHbWI6Z3KWQgcKTS0/ByCaXXWM8SARk1uwJ8d7F3k1xT1JEqmhHSkR2hBl
uk2M+jTIszsobicaARZ9JC70yLSIQFdtshzauGX3qRRN94gWwoUdaJCtfZOy2RTf90zTUQpciF3h
9SJDooVwQDuTtBr0Hs4QJCd5OOr1X3ob37IwoCusHGUYUPegkb2MQV1be8WRVSDkg4hbWbAavmmB
RuqgQCACpZz6MmhOVXH8CFr/8i+Fg9ISrNQBBldZznawEdV2feJIw8O2EdEiOCCtIHCvtmwRpXVb
JGdTF+Xm1oH0dRXsByxQjQxVZDYlECZ4bB4Zc0+ynzob3VgYhss/id6i6+HQqzXu+CsGrfyuwest
BOW1Pp5CmjljfCT9IRKROolMccc/T1HJN1Xma/TUSseKPmTyk1Q8TgjYt7/Rb4L011VxANAYZpSW
A0x1p3lnPP18F0RO1Nv/jRJLaJBDhFZJVVokKBdM+590S5ljeIxSTHZjsKaJcnwCAOLLlI3Uz4EV
IklKkI9N6k+F8TJ0XmQIsiPrscmvbeQrlb2uhyRlA7lFCa715JpAEV5uBTeQ4EDxdcm0kxvTIoix
ZiOx6zwWq8uJLHC4gBE/jcQdroO2DV1Vynf6x966rxvFgQJpsrFrGNtWkwZ2rV0HwV2Ti7Ca/ZF3
1ycolVUM0KBjneddJWkzEVVhubCXKHIMPD1N1+yd7IxJgEO9H75REUPUqpstLHIbF2hhlsWzOfyP
tOvajRtZ2k9EgKkZbklOHmmULMu+IRyZc+bT/1/L/1nRLe7Urhc4e7CAsFOs7kpd4Ss3MTJAgsC/
PcwqYE7UP8EctOQFJeEAkfFo7BBdJa/9UoqXbs3Midz5yOP66isZ9KyaogU5wcbqagN00g72odk0
z8Wt4tWtiyxZxmeOX8vv5Y+6cbAf8oayt6sqtaAs2FtWA7ux183BlYpLm6Lej57e6Ikwfzy7d01S
BEtrh1IZqjWMun/z2ve6Nb7bH/oNx6muqXrVehS+4EiwtVmQVaVU8qsLgRrqvDa7bYKb+GvjBd9R
UXGiLRVIkDQFc2sAlTiaTdxf9Gzt6sipD83O975JiTO86NscuQnq3tYTIgs2hVAMmELJGEggOdRO
dBvfVbcGtm5b2Olohu7AU4/c0JP9kavRgGmiWoB9KIalCKeLQXXdNwcd/vlcnzl+ibRRD8MLp5be
UFMkr+HeO8GxLFXFuhJZsd9FaG1gBeje94E4A2xHt7kZ9/qx/Y6dBhfl1rj4zmsXFJINO/1c7v6o
nWNBXTQ3Yz/06lz5bml8lvRT3VoOoRir1ZcFBcHM1JKdaP782m2a3fJpb/OmOkDNXQoSbFXNF4QE
A4PmX6tlMVix1fiznBaYfwjGba7YVOMfRUiwJ2jisMLGQpY1lh/y8DLiAYwBUuLYVj3Pgpt39qRO
fhXigEPof85uNUzFhhio22tAqd3xZUPZ1+skVz3PgqIg9rJvx008Q+w1/xgG574NHGaeJJPCMl91
BGheZXxfp6yKY6lplhgNkyDwRa67cfq9tHvPrlDFkMbbceq861ytP+7fyInJ3C4LtDznoAnNZtj0
B2zH3gDs5tHGGQZe9fE6tVXRWBATakCSrc3jaEMG1flTIO/Rjeo0VImWy/E7g7GgIapszQw9HZA9
sGM8hQ4FBX23HlgvCAgaO6SNZWYRXJl2iXvnlwHMXrAd41fCPb6xCedJccT/vnh+9Xg2aEmLiVsW
PfjRqUn/JKZeMCQorJ2XfdROvKg9aF4RdW6kBo4v5YTOUpcvqKyaRwabIlx+l9nfWv9DVkq+03UU
Hit1WoKeZrM6qJoCgTbKuxHgMyXxOCA1RvT081D6TOKvAwDWv/Y1Y/LlhGYfFHhgdwwCW4f/3DV5
Fry8WfihmehwEFYUPkhp4YSq6cgFcomJtc9Ub/4jcIi/xOFds1wZtFEeWSU8LvPq7FRYn64bAf7B
f8/Qu1Y5OWxqe8gLKGiDsnYqbTpL/lzpuTeZ0RetaL3Qtko8I033Ot3rgqGJqGtK3hSB0UP+clbu
cs2/DU3pcJ3EdRF/1z7X2RVahVq0AVvNOUbwmaaHOSX8EMWGYA3mPJrHogQboRnDevaORUHQUBQE
e5B0tTXqI56O4bCbm/NM4rtSxyRYgkFvWYL1CL92RSMTcjFvG+bqTw0G4fJNcgGmO9agR95/uxzB
MGjTbPYYmITdzi95emmzn4324TqJ1RgBzXA2podMQNcKJIaU1b7Z95Y72NiDYFgIwpOizj9OlaY5
kD+DoLeOCr0gKNiiOCnrHnOz6Hf5Vh+6nXXHekfBah6+ka7bljOaVLAQK9/RXQ/rd/jGqmCWZp1l
UVLgDv0f6Tl+wn5YIDzJktM79SbrnQ6vrNKlbOG6ZP5F9N0mAzM1hiEAcl067LCuRi2Irr+/se1v
BIQApZfRflVVSKPrn2dMdWeA6TVK7PpxTQxlYZZWJmwSSVCIVuyAodOnlwekBXmxaD4Z518jWZhr
3FIvRuLODCFyScsyag05g2LbqRMP23q8SNSS1vXqzZtIGoJ96kJrKqtYHxBQ8vV60SaWMWfWeTxv
QramUgLBOV6ERr5eZ5WUQf7j4aSmJ/PPkCcW3AimKonmvGEjeta0Cx71PNizPCCSjy52MvkneU+/
6vklvHePbyIo2JBGswc107QB84Ba7ZnbeY9ay6HG3N5Z9eR96k4P140W/8FrBAUbMg/SUFszQ1ym
y84UJ442SE4geSXWQmT/VcEEs4HUqlFiHQ8U7Ib3qjQAaYrOfLgyw14cao6X0i5xx7PVBJXfpAhl
OheJLb4RWdqwGSu1pi0XR4XckEZcninYj6hX62CMEBvyxmyk6y7BBq3DZ8vxnWJb3hQfr18d4W/E
jc+JOqTJYEH8GwyR26VnDYVXKoc2ev5vdATDEelRNUavMUdxo1QfE/uLkW21mrKGFDuC6YijaE7S
Wh3cqa29IvsqlSly/D+anmBnXeIthrXwsmLKqmA1SisOS4CF8VZEdNjqgWMBNqENDvKQA8h2c/3s
1o3uGzHO9MJEtRJANbBRDCYqyp12QMblU1ETakUxxP++oGHVHNqCP63MijlTm22TMb8v5fHU9PE2
k1Kii+hvbPwbT4LJkFR7MHuJa/Gue87Q4pBiDvKiuPlm2A+UVFAHKJgM4DGgspQpSIjYQGmfTvWY
O0X/Z77xL5bEwhIQVsq8tuEb26l25Clw9eo+m4nYfb03CgsN/l/yxMpSDdy9PMYL1dXzwMH0DhZX
h/oNoMEixEwhO8jm1wl7G65L4N9kLN6oCkEGS2L4MDvFA/+CkhyQ8TCg5CqvWPdYW0Out1pTY2AL
2YYOCAWm2cKFQRbHSZuRAAx9OP7paMnbJPwykIuT+GeLjkuRkSTDPxiPFMdiy7yJjbDCZA9v8zVP
8Rbl4tBJDnydDOLS+U+OcUlPOMYhKKwpAV4q6GGzLs7xpt0DJ/yelzEyL/1ANfas3puGNCCf+ZVt
DH/+rtZjUczJEPZYfCJt68IpEeH3e/tDYztJDXi3bGt75hMhK2uFGgzh6DJfpGjohmBKMA+YG43W
BJ6fP1cA/TNfpOSpKu+sYG9Ue9X6EukGIIgIi7zO6oKsYFE6U46GdpwndDQPgD3FkLObuNNdveHY
PPQKk1ULtmRTONpEVrHIlKNVNKlXYiw0OJb7InV7tO3R+0vXotQFMTEMwa7i0sh03KOK8Vp2N0aE
+V8tPi0JCGGHrHTahOYwtLGco1se5iixa3xHtdIdN6qX5Y70nYJ3WH16LmkK2hDmWOspFx2E81J9
adB4iW1E1pmP1vW3wZ1y9J3WxcVRSIBrxmVJVghFas2orDGSgJ+X3/nsJSi+NGXg9tL+uh5QV/Yu
FOn0dpAhH37aOBGyLIyKC1bLd0tOhChEybvU6k1IBXNepo3iRZsRYEouP0P/ha8T6+EmHq6zteZL
lzSFYCTS6miqWT+5mVk6QfgNy8SuE6AU690ETjK3o9Ghc8cai9Br7fii9NmmMk0Xazz2qcGcaoq9
Vu0c2zY+2JW1Iz5g9eZsVE5UjSmGYQoCghiy6KZECjyAQG/VTbNr9+nXfN9ueJ9NdBmcnupJoCgK
spJkE0vjyQaMk/zSpociOxAsiTVCJiMLixhRhQ5rtqIJxkrBZWFvdQpc9VY2gctQ3mIH01Zqqk9m
6mdOHUcO8HxusKugdeKSUVcqPmoE8iJyzICKh4J9CMbrqvXhucGbHvOJHjr9/9mzTTxPkZ5gzVhW
5rmMqVMAKrxEI8DM+p5w5RQFwXbVma6ypAgN10fCUfs8UOsq+IUsIxORA0EG9bFoTcNPcGIHvvy1
3fMFH9mWQrB95zVFOoLkNeU8AnGgNNx6OOWHEsPNeMGwmzBFLSJ/CNxprxGhv2hARIr874uXhlRr
aT73MFOosDiDsY2rZFPnhJV6589EKoKZsgIM7McTJC4+YC+x5mmncGuduxJYFOGe/Ug829Op8E50
LK80LR7zaLppMlngzC5zyzQbSJ0CQEDUXDOW3bB0n2UkFiGXrnfSsaAkcKeOBht5MhgtDTwHwhM8
zTZ77XD9BzmQVe1dUBMCurGqg8o0QE3fAV/KRIcIdkpDc4en8Uu8sQ/UcptVocQeUwvTlzJTDVM4
SDMYrGK2gf6lXCZsM80xjmRuggIpQH2Lmq/XENHPmjLzOzNsg6m2/uqRFiJZJrJpqyFjvDCvlI+M
ghChfl8wFnYcGxULmY5eveOMtxM1B7GmUsvvF4xFH9TYPlQGhttMeyX5IBXfRsorUyQEOyGzohzb
XmeY27sHkl1hHophe91JUSSEWx8zeZLrHCbVSEPHjD8oeKU3ElGpXrsKpsiaocAdakxMr5XRkElT
AT76UHcyDZGZ6l5n4138ws3AkoRw222vWixrcBvZ4AX7DqC/eCqnmHXI8AwJqQbKNVOwpCbcfROl
4QB8clzMMQX8W4VgRfvMZ4egmZ5CxBHU6QlSgO0LY8bmAKfHsFNTfrIohJJV1WeKqWqorjIZ0+S/
e4dCDc2cBVXrIvwqeQ9ctwvRv98oXvyc3xbbfKc+/NF9/UVSnMDStR6QgHbbvpq3dCs9ZK5yW5w5
hF5NTZevyfiCPXH2KphkzbTCrnUV+9ipp1Kp3VjTCAlcv6U3hgQBrBO9noweRMLqZpZTp9c/Xj+y
teCEoZ3OsGwsuca03O+XZExVmVpq2bpWWe31orkH0OqN5kebRpk+y4WWO5Pf3aHb6cN1uuvSsSAs
yF8XyPGkGgoqvbvkQcN7BxMLmTPv+AJg+WTcKt+vE1y9rgU9wSRNVq1VdQnRkMbEbQd/X2XFMU/r
P1ErXLyOw7RkXdx1oTE9s4IIQj/Oz2E5OW1IddStisSCgnBwvq3WcufjxrroY5V7Q1k6f3BSCwLC
SZkdpqBGBTdjtaYTo+LZmm5GdVSvXoeuqDgoXbHe9Y3O0+THkoxzCmJ2VGzNqRN2jHqKl9XDWpAR
MkloWc0H5svA9wH8Vjsm2Le7uX5a78pKrz5iQUIwc4pVz8DjxnElHI2WbaOjFjjpqZ1cXldKyDh/
/eR0U0WHPZye2BIYZ13epp2uu5i63ahfIrndqBSeP0FD7AOs7DbTTIQ5bqeVsmcnvJmylpNtrcT/
NqH/6/j+Ykcc5DawGWo2gRbrjvBDWSsD7PJHYJNd4NyOiWE2dgj/79RswZCyIZb9KkHcplwsQAbP
Jz/fpqfioGJBhf5gH0pqh8Tqs2VJUbCsfeFbQVr3DGUY7E0x3ArNlOWpPWIzxpN55JskqfbodWF/
41GwDJUSDH2Jhdmuj0Upal44afGFEHbqGLngLMLrpB79ubaAyM5xY/kchOTW+8r7H7oANW+/7iUW
1ya8jlI5DuzAxrLaX2gGyj4D0nPjAb0DE4D/oIt+5QgVRVNVeFyYJfzr7/yN9aBqMlpugb6Eds75
rDiF255ax0ReX/b6G5rkykvzN4rCpaFzGImaEOoMOIptWXwK5f7oz3dq+fjvr+43QsLV+aOeznWK
B+yvVgwgUWBS5vxr2ah9V32loOGpoxSuzlTjYQ4T2BCLse2g20eppTI3K2bqN5aE16wmY8Yi9nFb
hnxjdtiOpWM+kOi4pNgQPIgR1VMQWhq6rzE4HmNru03iBqwo1W9sCB5EneFA/AgkrA+/Viyhz8jT
vfHIEVz+feMPLO6SnDhTG+nlWCuovrhxu2nLR3vGkhHiKUMItTinMctZHMc9HhfmLHm1mVZObxo/
i9D81swUYhohBOJUbZGnkYHlCsy1zUMzHlP1mFOwgYQMqIJVSIMq6AMZcmY1D8x6SnMiaUEdl2AD
tNCqIhk7ZtxKk515eh71G5af+uj+uglYZ8NWdOSObcRdgpxNdVSjV7lgrgwUsfA57j5d/33+3ws+
FoL11++Lry+z6wZ7DCuGBpRDgmVGiXXKk6PURc5UPAX+B/Vf1yd/ifIbRSE5rAFfB7Nyiu52pftr
gwK6rycU7rRNtA2JYsK6oL0RE0IICyO06qTWALKX96qJXU1sp2ufrx/hWjT52xkKopZIhjlKY9TC
AQH72+UTGMlNs+XoCugmf7hOjRAIJshdYSs9zi9sgbjZuw0cXkehL3MLfE0kBKcT1bFlowSju5Ul
hY4clDd5mHzHvsHdJM0PEqPmMag7EpzOOE4MtREfYV5hPTTz5PXq+MH05c31g1uLS367JsHz9LXZ
oEiNUEsHKsXsGT8CvF+1nV4gMMmAJCw9EQS5cF07SMEN5XJpGHgyce/9qzzof2+8zuPoSoEn/0e5
EAyFbKdZ2RdQ5Fj7yeKnKPtwnRtC7sTOXVmO6nwaYIgaaRMV57kkdk5T1yM2g9SzNGVKVUCL0Ehr
npJ745N1lj7zrQ3qx0R2qO4TiiHBNGhNAmiHjDsI0yvH2Em01Ll+ZIRgv+vWVce2a0IIHCq2Rzka
H3S7fgA88vN1Mq+e+Z2cMRuj4giDUfcQBDvLMNRmKn6DnkX1qG0bl32dv+bf2R6zpIfgXKCfJg2A
vaK5/a5OnGlPtV6t5VyRXHj7AkHSra7t2njAF/g39WH6EAIxbdhKu+4CQC/3Orf8p64xK8i5qvpJ
CcyhxjUMf+uPjTsYlz68SOyj2X8ptJkgR7Emyn0YT3PaFqAXH8Yz/n/b7oFtB1jXekeNIK/Ky9sp
ihrQZFUfKRZOMdPu9fhWtQ69/nj99NZ91YKGIPVh1ge+XgXIRE2Ov8u94mY2HZT2IRzlfX1DzQuS
9ATf2BtZbgbz6/FFe3P2+r3hRQeoGscnzRSXen1SZyi4x65Py8iqQc9GsyaLFadrX1KdnF5dNR6L
Y+SfsXhT27ZZjtgk3Lh4sQ9o/cg+J5VjQ+iNrfUxcGVHIgV/NeBckBTcpKyFdV80nGSfeUmDEZVu
O+U7sy0pkV/pVlhqs9hBNhTqkFsdKKVn1dXd6FifXvemkwtc1/Itv1ES7MZcDKYP2NLWNe7ZN20b
unLhFjeJ6+dQMZSnLyXzLOJxSGq0YEFKlupdPoI9Xk9Vf/D6Br+39nPkUe9pQhrFvrEiTcIUezIa
F6C/3dA7U7/T+x9/otKGhnZNbPzT0PjwuyzKfleaOSaXXFnf8u0i457Vbu9KzOE1r3wnEZ56VRAN
w9CQzUT3tYh2GCkFG5TOBlPBQ1xvDAXh03RqJWoOeNXSL+gIqoz07YDSWsLcVjpq/slS0A6HBYON
7DD1qaopy7h6VwtywjEqbV3Jeohj1HfBHg8TvmBpY3jhR74+g7n1h8Cjuv/X5X9BU9DposO4Eutx
lMAJLpFvND8Gx8jFapjn6K7GchgaL23dIC9ICsGCYjXQ7iADQx6f7om3wwBo09k1tuERSy8+EsLJ
7fs7d70gJ2g4q+dRRf8YSpYvMmwJZsw8/0nbsSNf/Ja7BQHFviYzwJdSkFA1gG8hbnEou3iqQ8XU
XcmcnEzZTv5NXxzm+kG29hgmIQK81Zh1SU7wprXc5HZgGA0Oc/T8Ck+/wtXvdKdOneYQbybZITuG
+E+KB7okKThUvYn1oOuRCUIXM7aA5R6aXDaGY++Qnd5SMfKqtCypCTqYtwWzWQNqzYab5+Toe+qd
tlO36l4CDCPheda86pKaoIItKptdOoFaVt6W5lNFvZH+5r4MBiA9XbWZIZj+ppRCs8lMmK7H103s
r/GxveEMpZtgS1lKip5o/3PAE2KyA4/19Dxrrn9sdpjMUhXHf+TIvuj8i28ol7NqU1TzLx7FFoss
1tI08aEC4QHZAT6hJW2Cs/7YeTKWVJYupIRQujXLuaQoaEExoho9dri20tpJ1S4KHlj/RNiRdbF/
40oQ+5rZg1b2Ft42j+hLsI45rm7Gut7xGbiCJGoMeXGC3MeG1fn2IOuufo9DDPbJ0XzArr3HpnCw
u3QbXFQqKlkzlMtDFGSfYfWiZliq7s6X/MxRM0PP+l6hbhLf9rtpT93ZuqF8O0/B83BooKS1cWct
2gABvuv46k0SpU5ZowM1/ZgO++sXyDXrvdl6oye4nWKo0RURc0OC5p+y+ogSkWsPd5b+NQ2PpQJg
0pnq6l2LU5YnKrieNmmCrgMyiptnlzm33CD9CHSsvUJ15ayJP4NJQc8MqlqmLtycXrdqMmuW7moy
Rldq5gyNBmxrip21E2QGuhv5ZI78LhPc173tZ6OhA1TVOqbbfq/tpB29q27t1BZkxIRwF6Rzmykg
Y2S3BaBVL3kTPZlqHT0pY2U616Vi9ejeeBL7cZjfVvIEMGgAZ3dOFX0ves2rQ4rKqhdb8iQYqMRX
olkpIAnpedhoXrUzPOk5O/BJEaArPlznaZ0aitboZ8SyN1WE18Jrd24qHSfoG5ghLTFVoT4mmtti
yIhPpqhE3Wb1DBfkBDGHPxsqwBPobmLfBunXULqLqPUsFAnBbdatVnbmDOMbhfOGyfNG6xtse/rX
wCy8NMDeWBGrXJNcoDYQ83uyHV4aSB+TXR66/iOf9cVSAeKmCLbEilde5GZSazNsIMZD/OKMSRHP
777/N3EQa10BgCTamTEo1A1WK8Md16fxyPMtGRYfk96f4knwk40UmVYa4qoUxQnQG3/QvHkvD465
YZ+bzh089Lx4w57Kyq0+qpdXJzhMeJLcjDBQ6Oao8qOR/bVr0HaKA+iR7TSr7nlJjZ/CIv3ix+XU
SRPibmkvo0O5wTxkeeq2/WbyeBzHvOt3yD9edF5LcoKzHNRi9O0RKhZIzT6V1WMwUUtIqHsT/CPW
zxlSEuL8qklyWInenZQsEVCWSRVMxZRWUZ6XSDAa9/mB7+C2XWXcANnB5Z2dYUscG8WTYDZSnbFO
yxFtW9OllL+y9qxRgwYECXHoFzCvkpSkXNy7k9rt63Qf50T/DEVCqFeWaVkBeAb6W6MJ0Sy9DsgY
vUG8fFa97pvl0wQPxTqWqZo0IdmWGU6BwZxafUriJ9MgM5f8l67IsiYYiAh1ynAyUX6V76dsV8I+
8HmCPjrYu+nwD7ZWU/QEw1A1VqAib9W4ybO/ay/BsXWGbfYUO+o+d0kzRGiqxi9zYRjiKY+qaoTI
qfftuT8oe7AmAxvciX9ajuK2u3QnhcTzh6IpWAc2xlHdVojck2ZrNrd++t8cvCaYhjbMC00PIOND
ZzpJ1zsN+66gMnvdxlESKNiGtguMKkeHFdZ8HAP9cxOhcQJekZpFo7RJsAnWDDhQNWXIeMWFus1l
Vd51lTpu7KkLDtc5oryEOPaWNlU0Y1IMNjV07Ue+UiT2LC/Odr/AQ1I3+nqdIr+JK7olbkzPwZLh
N5A+E49GBc+45JAYlRd2nSspZLMioVk6//tC1jszUbMqAbUabl7epB5/EY8ufxRgUJl4nxLioQtm
wx7aKatqPIiNPHVZ6Rn5Byn/PlKduYR46IK1GNBQh90E0KU0SI9YMe3UtrXTlJfr90RorPhi0/Kk
sYeMh2RWtzHq+mzXfzCwswxldcEoqKXZ9X2By7Hl7my01R4vkO8TOUxNnZdgG3qMKZrYKYK+sFjJ
kG8cGidgATtHTRwSLurduLMQneuChShDpc9V5MgRdE07TKwGqIN6WMjitR/jn0AB5MtRIhoCiEvW
NaUSLEZoGBL6haDFvLuGbZNN6BkHdNpB0IGfcNAJQaeCJPEBXCb5rIQZzG16VrbcO9b7ZHAMhyPb
TfuY7HIm1Fh8A5dGOE02V2MAv7iz1zgVksjl3txxsChjc13ySe4Eo9HKYTX2BuLM6d6I99z9Fzv5
Ls5P9o5HzlS3EmWDxdmKsFP/P6XL4dGwDxZprQjltuGMhgusQaQyyCR/ggFJJDksZS4tyXP/ir2F
4aWtdkS5ww28lFAJLnpXRJNx7VxY4HliUofhQqRkxuk0GtYWnXp3zJ3RbVGkXq5UTqSrzvUbJGwX
EwyLLfdK2PecwWlEFV3u8bYD2M1/IyKYlVxpNcCmwQwPnbadGuOxjUxKEgm9ZoI5Sdo5nLMegWGz
MW3HjJzQzS+oovdumwIB2rIcGil/NTnOMNmq438yShf8oxY31kljO8XY7odWmV+tenmP6Bf6re3a
Z6xedNknX/2zOOSNqCCTY9pZXeIjtNLqDcebnff6AaOP9g1GGV6XIlFyue4V3ggKcjklrA2KIkH2
utoGzLGsG3LF2KqiGTJmrQHQgJEgWxCRZFJ0y3wdaQEOHN9AbG6ys4K0Ru3+2Qy0sqQmCEvBZFmu
jJEnUWS0OHWoafjbGk9X1DQcGl1mTcmW5ASfI6cdpLOFkuXFTaCcC5sa+1gLp5DNBzq4wlCGEmvo
eTQ0bcBPT00np7M8yT7N6U+WeNf1eE0QlmQEyZvLJq2zAi5blZ8069CNL3NHdAOsHtWCE0HWipD5
Q+WraFpSOreqo12NfoDrXKyTsGxZxuQwBz/5XWlLgJVpYQ4uRg0YgHnt5CrxhFu1C9g8+BcJgYvY
yhIzzob/V1Fziyq1J5dO9mI9NgBC5XspqVTd2mNhSVIw5EwdooIpOLgwfOitY6ANzmSHzlx/axSq
DZo6QUFZSzO1Ukvr8RKSb4LxJY8JUAny/AT91Nq+tpMYV5RkOz6rFV4sTz2gjQeo6tXrLC+daF8X
7rc7E5TUUBOmmhNnSnky88PUHAvJuy55qzHv4pLEJ6RkAydPZZAL7Ku5DTKHb30yYze6Md3i0D0a
LxwwryoIssR1vXtHWlrAZjh51wynTaFKW8CIESSoGxNfj1oGlHAzAmfTuMl+luj0wjD+UT/oaA1M
Uazgi+TJPlHiysRXZG+kVhupINp3TvETgzmId9GCkriFsfcf+SqQ+sbf/Ot9t/zlsrxFft4Lrx+x
uTQB+Yyyf+VJwF/dAEb0Qcmc1LEe+5/9s+qkR3ol99otmnxXK7oBVW7lf6caGn42+WEJnwUEKsDV
OHVIzKCsHeeCgtheEMpJZY55h0pTyE5+eADG4l3Yf7quA2uuaklEyH/mY2HNcYnD6/P6OI/2LvMl
x+zZpmyoudJVoVzSEl4nYc4YNmGiIpMCN/TA44poYx2M7/JFfsGuOgRLDWX518LQJUkxIkwmIx4R
yLjlS/tSvkLwpF+Ll2ELAJ5NdKGWuKwWSpb0BFlkvhSwegSLEwO8Qo7V8OlXBf0n8SnaUstvVl9f
S2KCW4tGqTONACI4HEcPGez2FTym8exdyNvLwg3VnkQJi+DUoj6KRj8Fd1hU/EFHj3E5xUBaiDxF
0u+vyyWhXiJO2aR3gM4aIZdGHjlR/aKMxEuLPD3BqRmSbcbISyKMvknPPOgMPdudd9l58jDjRwJH
U9os2Iu6qf3KbMGQnp+y+CTH5zAgDAYlfRZv/V1YQj9Dr2gjdxq62RkQN0OvBxK25UjHP+tmX8ie
uFqu8/tiGHlaXAk/BEXn6POt0RDJGkIGLMFesMGqbCwFgLg16GKMe1fufl6XstUIYMmGYB/Grijq
UIIQBM+tvuEGIthEO+m528Zfet7GLjuA2iQiXkIULMFIZHUAsMkaZ4dshBMOt5b5pa6ImI1QVUuw
DeWENa1SjLOzjX2hba30IWteso4qbFJXJFiEITQmC1ld2DvlU5+dcps4Kq6EYg5meT9CaIv1r5Xm
Z9Ca0b5k4X5IsSNT3hrlR986lAa124niRjAJue0PrcWtd6mEbojFkk27IQSOy+w1hgQzMBa93pcz
UhT2owL4w3lfnvjwfLyX//Chuzg9ETQiSX3JzBvwg+YelwHKMo6fr/PDP/c9OzbDeJBuaED5/d3i
xCEL54THXvqOb9RLdvVG2ql7yvGsa8wbGeFiNHUM7UHKMI+d+y912x+SoNxHFXX/60rzRka4nD7I
lahtEMDm063SeIaiOLXhkWi6BDfis0OvUq2KBpBpakDa+tNGrTamRbYvr4vaX9yI7ww/TkM28dhn
Cl3eReF7+T44GJiHtF5bla5LwmrKCHH2/0RBfHIMWGcrtZwrGZsAs82458N3IRzQ5BXI5M/R7jpB
6hQF090adZ7lM0TPZA9+fpatQyVR4SN1hIKlTlhTD6UBK8oe+b4RbJc4mB+0+/S22g57arjpb5zR
2wlyjhfuO/cxMGAE4KjZ8PJ2he0wmF6RnqPI4VgX2TZHyll2usy5fpKEEovVLDwzqqLuYZNiwGFy
Jf5ncJjUhQm2Yi50q2oMsGeHD6O27/KLTTWMrAuhguZvrKKUOTDI70coTUkV5wAGgBD6O3NfuEAn
QSrWPGYoR1DFpFV3sSAmMlRLUt+HkI5wjDfjJO36LvWuX83qmS1ICIZPtio/s7lImPalnAu3UgF8
R/Werpo9xcBsPs+bv4Pk1aas62uuuX6tOclwKNVuMw97Q6UEbf0FuKAk6lMxlV04z7walvEeQDc7
ZrvDdDe6vEUfuZav14/vbwjalqpZhmnLog2EH6+HdAQ6jo72PB7kNx+swalP/h4TJHxIRfIaamv5
uli80eRGZaHGQVfbfu8DamPUfhjat0TfX2eK+n3B8BlN2mp2y3s5mvspyB1fpyAP+C+88+rKGwfC
NalloxrDxO33zbj9tZDA3FQvv5YEYYsFkWRef4ot6AmGbyzG2JwjAOH8glhINhUMrY5tY5pbXDDi
tv1vBygYCZbZVgosWcyCJbdDcQmzh+u//9oDfO38BMMgSfIQKckrPzKKvoqDPAeArQsPi1kcy+FN
mukP8xO7K//1hhueDDMXRykYjGDSM2XmvBmAlj/qmwiJHDfYBWdWO3zXGKpuB4JbLs/vuFUNw2a8
3GGKT3U/Mo3GskoOkqkf0Rt6KTfDli/F/icl4FWDuCAm8CeZxoTFNoCTSNRQAoJpGjudPntzkRBC
wu/oGldCLFjOkRrmJR5pzaA+Y5mtG3QPyVRvgCT4WSH91tpQLoba/neG4su9tfo471PgOwBu6Iwp
hpN6x9uY8nvqtlaNx4KQkO8z/CmZfAMGMev0Rz9rzn1E7UonTk58ttttLDEWwv7FqnKrArTDQ2nv
0ufJ5Bi+jrmyjmrHWXf7C64Ek5izKupKDo/BkbRs7LmvT+oj3/tR7tA5SnTscRG7Ihni830IwyGJ
SkyEGKrs9qPkdn66axpgd7H5IczyrSZ1VGZn1SLrqMVi8bDFsKEG37TwKQBRtpTWfwWB+DUXqHxN
3G8mb+p08x2ZNl29wgU5wUIO2RTr2B+EpkRXdlU3dLN7ZDIv1hHLhG50gMu1X8JTmXgKFYqsO+wF
ZcF0FrWV2XMPynyA1TqGSGlKD5jTvdW3qKbv/Aeqp4Sz8u42FwQFg5JIMNSTUqM2qKhOLtdIyMxu
PGaO0hLoyCRvgkmp0r5pNY5ewB/L6g+14uOyB5Ovg8cACUDiASo8EkRX9f2NPTEF0EhBWplRztwA
U4nWT0biD65a/wUBwaB0UhHHEoeA0Hfmi45nn7+F5QI76YZGSViPFBbUhNiK6ZEq+W0CkFI0ALUH
oB1usFOo3FgY3ONDJOyJcG6r/mZBULAsltyFDCTxoLg3jnAG7lPs9Sfb/TZ488Y+xkcKc5oiKMRe
Up9GWtHgwhLbLaxnvzhU5Y5girozwZqoKjZNFhwCgmMlNUDEBaYithie2dE6hffaJ4IcoWK2YE3k
HM0quQ5wodZ7sR2OURlUTvHBRJgAOKhbdd/tO4eG++SSd0WzxR6WQA8ntddxdSq4NPf+oXc7T9rx
1jT2RzEQk03A3GP4WHvXeVRaGlCGcKLBrYJJ6hTr7ut9gVIClpXtKdgVbifeMbYgJohIplXqkHE8
Hh2zgsqev9d5WzAVKqyTAeimhmYZ4G8Kmi23VebrNhAaOmRCdcPJ9cgrk5+Rv9XG2xA2+f9Iu67l
uJEs+0WIQMLjFa48RU+KLwiJUsN7j6/fk9RuFyqJruzmzsPExCiCtzJxXV5zTvF0XVFWA6t6FsgY
dyEEbVu2QNQK55c0Mqwh3aTS5PjGU1U9tCbn1bFqaAtpjGUDIb2vw0EEvG30MgN3cXgffJ5arKrg
QgbzpYag92e/wZdqHRpHNTvYU/dIsfC4MXvVyhayGKMe6yo2BxWfi9KtUZyQGqQ6vlO6FLUyxXBr
7Sl3X5oAxXrM30rC2PakGGPQz8C4ACukPTqyk+37LVIhi9jhNt5/BURpKY5JD0Yy1Z2aAMZDm05E
cgXTVXglevpNPlvX+URMQqAGfanXAu4xR+MpOakqpzOzHsMWV0btbpHLTW0oqhGQQbALPqEwi2k3
W3dLoDxQQBc+3d96cnyW92mLiujqKE9Q9NZJe0vC4xqUfLbyjogJLFNec4vjNVgKxaCZ6oy0H2pI
99z7bQfn9MWOwOJQjK9QSNaFUqGivxUdS0x5CkeRuNfd0T98KBAX4mWL4TQWCFscp6QG5Yxq+0/1
UbMFkJF64ndArx/NTeFJosUtV617wLNE5lQx8THeHwFrUtlgjAXD9xi8u4EtH/TMUna1G/wyvMGw
8o26C16un3Zd7c+iWXeo5mJEqPvwK2EfhEBBGFTruoj1/rR6lsG4Q8WXukBQMBcZCl4OVj+URZxA
wGLnV1j9aCXEkMByg/8hap/w7OW40VSlgYZoEYCnTjIvWq3Fj+XfZ/xE0JgaIE1wYcJ8q3a/JNVt
eUjHn0j82DMwriKSogTPE3hX45TulNTCBqHrf6eJ0wCgyQoDxumeD0dMnSjrARcn+7SonaPNM/a4
uaJqrar/XpSnyj9l6sngWNiazi0FMRlG1Xfy0H34ivo0j8d+uruucLy/z5hTEoWCXmb4REVj+eRB
nl6v//1VhV4egDGaMW2ktlMCvN2cCfGdoqn5xwyIjIjv2+uyOOomMbZjROVsBFmMmizQnMBMZdqB
wnsX0J/76cOD0VTRTN2QwQ17GZm6fk6NsMHQvvlAl3GifWJHxw66JmGYCABZnCOtX99CHnOmymgb
s5exHBPvZueNErG1aB+DI9bhNZDXkiPksX+fjN7uIuZWIVoDQIxubUkpXLGsdm0zW3KnOhXY2a5/
KLIWAZeymJQoQgl27nWsGNEtBEAC2E1lZViOJS/+DkRivZW7HeCjUsUqDupg8QLwqqIsjsqkSJna
tKZAMSCl+qc4bXBuS+BxbvGuk/F9Zoe+qNQASV5M8HbUvakMXQGNtub79btcNeDFWRj/J5d1J8sB
AkY/HgT/YM6cuhrnU7Hwn3USINLRikwMdqc/L6nmX0B/co7BQn+OnY+9FArbYI7PGvB+5N31a+J8
co31c2pSm0WIZ0ZYnvrZC/DJw4TnHHhCGOcQa908YVsPGUltda5oiz8aMGhkNiUisdTN+Azkn43G
GQGjinTFI2mMh4gS3QDuBBRtSOVjEWDSdgBAsURsMoPJh0gOklvn+mVydFtjXAXodUJl6FC+7tPY
SWp7LANXqh2545SRP97P187G+AlzasTW+BDkoQrzNtzLHt1hxszevenSjX3aEc0O9abf+C8CdyBx
NcqfbYvFAc3UqMF0M5x91UZOboBWqnWTYBeomBQHHeH1S12tfS6cosZ4DExqzG1VIJOJnpW97hUn
gHOf9Lce/MfiNsXSKW8Ul2dzjOsAkJOcChp2FtBx9oTaeAkjHrPU6gPBAL85UgBVwsQBoypSM1US
Nn/pCOno1Tt56zvGkfZJwy3FHuJOuq+6q4U8RmMaI08npYVq0rI8XSZtTgUG+4cRDxMdxS3RGXLs
1bW2uOWvQ67a/0I4E1dmLZ470Bjgpd8aTj22e7WcbZI17nVNWf1uqKCBRknSsEHFfLdkkNV4HGDx
glo/hnm1n0aT8w5ZP8nfItiauNjHc16ZIDiS0t891szk2zriGDdZdVznY7Bvx6APG7Fq8Oge7LGz
a8nBdhvGsDBcajwUu/Te8EyshklWgK1E/kYd74RMQFAAKdGVGk6YtUdfP06Inv32+nfiiWDCgdJV
k+l3yK0NstHlUz6CD5sTndfzw8UlMt4/AQeHEegfxSX8+cdor97oG+JWDwEXWomjdiY97iJB7OJO
qVqa0STRSY5fxIJ3ltWwsjgLY7tZrXR6maJzQW0XCzL+aXRCWlMQXHm2eqy9Pc9uuxl+zt+vfyje
yRi7DfQ0GnoKcV4MP1TQCn2p9m0AQEmTDInIKIBfXl3daoPWANqLAnFQGI7gznB6VFWxUy+hnsVb
e1g9z0IcoxTyWCXdREzges3yt6aqj4b4fv3G1oPVQgSjDEYuC3D3gDFJlO9y/U2On5Iu82qwZo7B
yYwT7DPv6tGt8l0DmiNxpwelc/0nrGrL4hcw2hL5kZAOKQ45NccwI1apvJblISEFLy7Tj/MpCVkI
YrRj0HuRJPSoI5IQ6WkGgPv0Ci5nOnzj5puEt/y26jbQTzANncZMiXHvSiHUgW90mDUzHnRMNCaN
lXJh8NemKYyzELbiKbVSMEzpx7sSY5QYfH1XN3QW4Etv8oUcpn5BAD9p+Brif5YFlhzc5P5L1Dxe
14RVdV/IYF15LKpjMsO6ZOl5Is8D4WgA7+9TBVk4vklI0zJT8PdTKbD0Bs1U3h7baqK5OAH9BQsJ
naSEs9wiE8uywSuje1U5GRK8YPnYay/XL2s1QQKG5gfdtKiwLT+VkKgsQOZsT8KLFCGbVh/98FiP
TpPfpORVjTjPk/XLO8tjslqhjbquziAvFgEzn33PDc4E8qofWByIMReTRE3TpUjSS32rk5+kE6w8
7uzG5MhZbRJQ9NE/N4eF+8uPlI+SnPkUyKv3emd2cgwm5AdQq+ERAu4cTuuNK40xHD0EaIJpQFrj
9iAtpEXNclu7ipd56RMPDPf6RwLv8eXRRnMy4g98v1L+XWeRJfDIyNYV/Hx3jAmZaVSZOlbgQEg3
Orkabfr8jgjy0ZjBoqt2HINdry8tPhVjT6Y5+1o5IREvsT1AQApDPLpoCzj7XbRr3eG7Ahh9TESI
DgVr4E138W6TiY0idm0rs8PQc9qEx1bTLSD/ctRjPUac75MJfoHWSarsIybF5SmabFForKz/67qn
4B2DiXv+aMqRhP62XUjfs+qN6LwuH9WqT4F18ZUY1+DnPfARB0yJ4ZbAQYXRY4QhI8DUCEbRuRiW
/2BRACjGDIIEpmPms8ipoeQypdma9skN3StK7NKNbwCfDR3glRjX3exZGPOBTClp2yJHvQlT9nv5
YwBB36d73gDC2qEkbBYhscQ8v0hYJC9xAlixDzpJdErJO13Oyzbxz+SovGK2cM8ropGVrOFCGnOq
IBpbP+lU7OW3odNGAAYnpLRCcxdpvTOCjFuag+9mc69xMYVXlPFCMqOMtS/LkaYhXzHegnv5mH4b
t6brE8t8+jPDKIMPnjdpt2JkFzIZ/QQr24TWGXbDsAHppEDmKVVUpnmIb2vv4AsxTACLZwxyJBLE
6A/GBpS7b2A5tbtNXDqC29s6+qhl4qYAhLMSj9de4ukPC/alVIJh+BR1XX9Q36NttIfM/fTBCIfB
/6/gHyzPymJ96VMXj2aLqKZigfi5RIMTfFI/hef6mdyJHp36DhxetZKjOioT3IbJkLSgxf2K4l3e
ODK2pa87So6esD0h3yRGUFJGCjxfrXR8z8e3UOA44xV/ImErBHhDikltnQmgQBeu+rpGmd8gABRJ
NkX6IPrvRoa+7WMHepju8fqZqCUzvvlCHr3URUYaG8X/gmrrXW4H47bUBQtQSBboPji3t1YivBDF
+OU6UNuizD/yKtmrj3T4zXfSmDITYmAxVqzsC5nchUTGjUVN5XcS1Qj14Q96so8lMqPDtkuLUMBT
+lX1WHw6xnVlJGvrSIDT9KPdQA6TsZl5laZVFdc05KQKqGbATH/5tXTBL0VRm/Dg91EtEQorqzlD
sv/wlc4iGCuSpFCPQQ3+wVqaAdYAeClY2tgHp6je0hI1H+SadyhG5cEMNE9Tg0NN5DFJNpP5dF3F
17/L+USMigtRZhJAu+Hvp/NJSetDbQxON3IJ9OjNfDalsxxGv4e0nKRMR66W7rC2sBXs98mzNC+3
Q4tXaKIR6ZooRrHNKq9TYcCVSfFDp2I8sP+hGW6lTlY/xRvUxTm2y7tCRrWLXlN6lJoQIYXKaqKT
WaS2xDvUuusDRBh8n6gir71U7skwWxLUVA/Ml7p0s+A1VX1Mt23m9ikY9pUWuF9RjLNARjHIHKm9
XMHXSiNWxzInHAQrEnhvFPqzP3+rsxRGLYDzGqrGgMrIH1b6yO23hqOgTRhuE890eBtk65/qLI5R
jUIMSDVX0MKyfdWT1yA4EN7Y3rrBnkUw2kBmMpYi1YZBOPaVKwu8BwN1Y9eujEnI6qnPhPzPlU0u
pe5SZKtx9A1wPDeFztHt9Qh4Pg2TlkmjYAzAEUTETbAGJLbPVaepVt77jk++gFeIgPS3LLbJPudh
F820+90Uz0awr5VXqeNd3qoCoL9oAEJONT7NKutxmJKYfh2/dzILMIzw37Hz+zeSr8kaXeReHi/y
rb8XDB0rOZQaRmQ7Vb0UzlPmo6+THye3BGXLvDE3H3iFuy+Y7FkQ269S59kYRwMxNjNv5fFQm7dI
iq6LWNXuhQgmxpp4gvRzD33o1fuY/OjHx+t/f1XfTFFVJQmDRQqrA3lch70v4q4q+NJRaRH2ftEH
R5g9Xxe0HsoXkpiTRGajlYVvItv5wAAFgrGHd81WA+goAIW5O+BrS/voBZxPxqQO+QBAJMPEyaS7
BpkDVs/QAgm9COs8zhC4+TNlN6kO3Nmp1dfqQi4TOCoyKbmaIy8vkPKr4dswuGl36srbvr2VjG/B
FHsj4eSWq1piyqZhSKou478ug9UYhX1LUpy1a5KnWmluFdHnOKZ/+H5nGYwr14d2wNQetapXkLg9
qqguyG8amLIECmH8wLNi3pEYtz5kTeinAcSBTuob6oRPemPwjsSTwXj2URT0ZqZHgoLQ4qrsgLnA
FXfmXbGjsA6Bx0OE/AetPN8i49+Bwt+UKqnAN4Zo/5qV8/wgzqZ0pyh9+BILWqQ7daKRh64Tkycl
lOXKi0t5jp2wqtPUmuYZX7YdpQL/T5oJhq0UfsErJa6/z00UrBQJ23Xo2V3qU66ZTU18dAaUkzaB
lRPInJ7hjPFeOBFX2n5htQpCzuIY9ZULHWRVEXAuIhNFRZCiBZuQy7SwmtAthLD6Kw4xdmlwJiP7
Xai3pvqzKz2pqJwedCzmi2jwSiw8gYwGzxjj8UPKuWDEI7YXwxm9V99MLX3sqmOphgSdqeCtbYFy
241ysL3ubz/rtoo+i6gCclk2ZIUd9xfCQlHyLgWAFjgl/PCma16vC1hpxl5KYBxs2BcUzAoS1MDR
sIAKjpFtBzAPtJfFbyCZwJCUz4Od+pxOXMpknKuemkOV9zFmx8H1mfabVovtXuH4BfphLhO+SyGM
9k8JEeZUwKOzjoBMHcAio/bJUNR9lGCpV2j/cxZxKY7V/iRO5bQyAOFc47U2HLUpB9PX5HI+16er
IwoWJqDiGAbA3iTLdVPMUyc3nZk6FVo7k4va7dYoLQwJhhhQKjH7OmyHzNJzzmXyxDJfzEe4igsx
hCtB2UgFMhQpAivWeAQ7n/IY5nTMN6tA0GqWIk6XAbkLZFiNXqFUPNhlwemB8AQxX0tNBCXXdLzP
Iqwid/5f6YSRkWI78kphn+yXORDjrhJ16ocognVFde27xJzzjSb7qfclrdDALEgMA2CpjJOa2rEl
RYV7M9IPWIrKHkUr/wlIv9f8B90WnjCxxsNgXteJs1Am7oZmjfiVwYqTaKT8g5J4m2bvnJN9suKP
CzwLYSLtlMS93DWAJsP7SZBRBvkggftZuj2oHgRbcTrHl5zuVjzwGhbXj6ezLdvKKPqpqqkukrss
v2/Ue9XnePfP2djF6XSWcRmjt5LWTyR1KG12+9BsQm+4bbziKBYWZRWrTOf6fX6KZhAoYWFHBrG4
hk1axo6bOZ9bMcGhRhT7Zn3fm3shAf9bqh4G/Y6UzxMPZfLzlBkjkrFpdVSBLxwFeNmDggR5J3Z3
8+0HPqzHq/ZwZTFmXQuFVpedL6MrOHt05Fy6Ne9oo/ZfUKvQwHgRX5hzMaY9aEEjZDrOBc5SN73N
sRKKzrBT3FKkXV6vbs2PLL8bY+CAAGgKCcCWtjH+yIttFb5d14uPpaNrp2GMeTI61SywC4BBJTQJ
goMyWeRI4SiKt/EQ7Ix335LdEvvyFjnFblxZvKGFNXNbnpAx9LiJxKkB1jrMTfV6qbaiWTuIRs0x
gFWTW8hh0QGNFPw0dM38zwP2WfhJd/NptlP9Ml74YKS8i2UhsqJkSkCpQvMCPJiLe3LEqGD1NkvW
dBPdJZvRxqDbLYhBf2iDp/0MHB5ZAkdzWNzAKvHRRDC01JGbV6LtJ/3+uubw/j7jUbKS5EaaGKlT
NIlVxtuYN6PzeUvv0tBYWqtZKQO1SHCDykZ9pb13bQ+8dWDJl8B+Hl39R58ARZb3cv38emLEMr5k
MM1kHvKPSsfsJYHVvFFazsEz9/Jo8Rd7OfrPogR2qtqLw4hQINFlgRbLaE6cC5pXE+5q/lpMXZoA
40zEISAod8HUZrHxQHduA/DsFgwUXiJ0XpuKHJPjaQjjWnqpUguJZsZBDoyZ4lcz/nVdBXlXx7gO
vxbTaJpwnibbxxmxG203Krypdl5sYbvdbQlV92nlK90RDyDuL1Qd1E1+n97xwAY4UZrtdIeFPkaq
CWcc7yjtPUo0KOx/Ycn7UsPZ5raf5w22K2lSr3hT/USC09TzKsfU/K/EFbYBUw5DKGW9Sm+t3QHm
yGktt0XLrz/9C/6qT0U75kBUExeN5ypHh3M2dRkhuXfQpMDGo4qBdv7ozAfv8LVjMc5BzSKjFmso
A23AoEi4D3+Jp2TfPtIJjP5AbtRN9yh6U2/nIzI5mn7/58Hzj8NqCqrxBDsybO7YR10uNmii2RJQ
dB4LxYxuzDzueWxW67p4FkPToMWdSqFGB/Ak6n3bXXP6c6Mxdxhp3YbPYpgwgkqVT8IcYYrWWw1y
UOdTIbtf8RMm+N9FQzbRM7k8Sh74WZ5mCFWk34vN92jYDP+dsPrjq/wtg2WVqAtUiYJWQrj9Rrxs
G2DHV8FGSmDHru/yKnz/oIZnaUw1PhWDTla1/7UuAE+4/a0s2Mlbsons2fatfqPa6ZtxiEfLpxSD
aBzzAL7WP9z5JzD6EU7xKIKIFC8KYFLlBGt9h5FwoQ3WY8hZCqMevSp2EbByaNZGvG62/NEGiCV4
DAenzB25AgwQfw7vHzKPs1TGn2RNVSkZeNBs6OTgEkf4OSgWzRajve72brzVNTt/42OK8O6U/vvC
5vpQLUPfwJ0G/u2c3OnqoRd4T08adT97sPPZmOdLPPvdqAf/lwdjZqwBtuT7/CLcRJieGZzAxrKb
9lPC6X7zdIYnm01AlHIC/AX2PwUSq546CZVdN8qjMun9Rqg602rCDCB4jd471z3AP2T/51OzuciU
EiUAk44T/aV/yx8bi1j9YbwnNbqYYCzhdzHXX4lngYzPkcKuV2sB/qB/lexoi3qdFT3h6W0nv6St
wZmXX0/s/hbGwlzKaUOaGK9+W8xCq0N1TtJ3wfic5ts844j6h3ToLItxPWolDSHRoaNgm1GAhBq4
+k1EOesLLCXxWgufq9SXbpUFvYxE4IF0EU5G17uMv4aNv2utzit2aKPY2Tf+it9q2COyTMdGMKgp
MypaldkclgSphLifjzSRGDykYIeOY4arlr4Qw+hjKUSRWWQqbnEarQzPw/bJHHccpV9Vi4UQRgcH
zN/J/oCqCAV9DEuL4mRNt/Auru4Gt3jYj5awU07/okay6rbPktnHdpP7Qy/HcDLKXb0zKyDStKLV
W++dI9tSaNXlvwhIq85lIZNRzGwGlck0KSlGbw5ze0fXIMLO0vJs67e7QOHMtvGkMeGPlLIeNkEP
wlI9yI+TVCS431mrtqUiTttikImVThEGEn1Btq5/13Xd0XRDBBSPiibRZZQgY1gkYYeDppJkoRw/
AYO4UDkKum555CyFiRNkNnthNKPYiUGTrTxVto/tw+lVImD1JXYBoP6CV6Rc99ILmYzx5d3QmyXm
QmjOefygScb4Bx3WEcF8Gzm8XXZp9ZGykMdYIbb45yaaYCC0qdL90H4gkwei3PAjwNy0C1I+tMOK
4+hSWtVNC5gozFNjunTzhe8pyRqG8XUsZ7OVIqXMge1VIjYZ9bFVT/W804l3XcR6NWohg1VXsY6V
lL6QJjAN+hV2poGRejucEIptuNON5sj78p4+0235d3r6UjFqIZ5J47Q68lMhAPpmLbvheBSE39fP
t160WQhgMjZpLlsBY580TgyuAMRZrwUBTPnc7PyfJndZ5/OMEg1LC3GMCQIpo8BELRLEeDce6YwS
1t2P+T63eRe36mYWghgrzENV7rMK55oA3yts/Ew2bsCGhhwYC/2PXS9Fk2PGbT47oaaILSdtWnXj
C+mMPaZVLARxizeggZxCD74VOS9EraZJCwmMBUZTGXdJgRJO/jrZ/qbEFLfppn+NLkb9uUnZquNc
CGPiYSAHfZOFKLVpc+a/IBGtDnUpG1iblHhrIJ+3yS415FPVaO4aKQmgIbTDA/biQ3mrHudtAOQ+
xaJhUDkqhwkFfcvc8faIqFJ8SvHP52TLSCnG+SKpQn3HgL9qBSc3M1czt/nMqxFwLpQtJGVJVmlt
A8+lKIci2WXGD53XGV7PNxeHYVxHl1ZZmGWQ4VdeCR7o2MvsLHDnveLFe94SPO9AjBupQcNbRTkC
kCCHtq69RZpkyQMHxIInhP774pUnqXjvTDlsOpI2Zv2Q+E8+r/m2mvktLo1xG6VsxvWgQNPjNNqE
/jfV/K4r+7zTnFb+ryOOjKIzPmLo6igDTTdiaC1Y/fgjU3n0Jrz7YnxElehkzKQ5dToNw6Di8KCn
QHgoWk6M5IlhvIOkyWHlz3ixjcNLPx3m/NYM7q6HKfonPhmmjHl0GXEerF7MXSVFVo5KDafwZ6pf
d2mVkr8/vx6eFnKYG0tyvHTrEWqc7v7Qh5ENkIztyeIVrFfvbCGIubNGV7MA7ebUUc1TlcBEt92X
ughnEezb1hTjoMypiFR6FuobMtrXv8l6orsQwLwbBrExuvajIPJKB8Tln3KDXDey45tu19p9Yfv3
vKi+6qAXIplsLC2TLG1SvKFzCd2e2pU1wESVeECoG87hOB/IYLynXmpmqUC1P/KiAvnsM+B3S68C
K2dkT17T3MlP/DrWejq2OCDjR7WmT4O4kv+IHW4Ieibvo03scdM+8VrkvCPSf1+4U7Oqg0DsaEFC
AHZ9ADrGqbLMPuU8+D6vXFJHtzgT41PjCXyWugZHF0fW6AhWHFvVneoVd/ohcDNA/+IZJmxUkJ0q
aEvyVIZ7pYzvEMR+yvNRRvIyuiLKVg6a9Bv5vgvc4HFyFIC9X1ed9SfD4ryME8mKUtfAgkhbHQCV
tcNX4mHO/C1w096jVVBwHxALoJw2ZXo3qs3XGrGLH8A4F4L6QTYGqJF0IHLAorca23NmzXcTKjLA
AcusceC8rOkdXvHP7EZA1eZZWYZUYpe4Rfct8hNHaV7TcD+Th+vXy3M7LJJVW5uCGup4kdEXS3Lf
3ZCt8Wu08x+apx1C17e5G4yrXbLzfZqM1xk1xOkKGPsfHR35kNkJPAD4Pw7/Gb/l0lJMxumMchX6
IYDi7DJ5asLIKrtjHPLWyDixlB1ynmKpFSXMJ+I0xQ0FxB73YIo7feksCvpGxFAMRWG3JPHQa0g/
oCWbK8BwKYhFQPTuqzznsvptFmKYb5OG/uQHBE5MKzLgD4uxaKex+qPpguxYjFVqRySWN42ZhW5d
ackGvS6Nk/+sPvYWP4H5anOPKnxAxy0q0oMaGkNhM8e8VsPeQgITFRSpHTtwWmGGNf09Ss89MTfy
cJ9kr9dNi3cQJiCUiioQnw5wZMmvvD9GXPpK6vk+uYnFOZhIkJikrFI6ARbvqpvsx+ROCYYS6VgA
alUYkbUlqz1htAd4gbxa0bpXXshmwkAkTVFS5ZCtbGQPUOaejl6jcA8un9GGZLoN320pPEV+En79
/+6VCQjNLPa6QI+dicgcwtrzJ95o6aqGANkJgdSEE2F3vzo51pM6QQ4ujU487jWMNGulaOsR732+
mjRosGoT9LpEYVduCoDBd3IVYw0D6xqOQPfwy6R3zUHk6Py6n19IYpQl9OeexGg0IIwST1fsj+JU
hskO5dW3yJMagYuP57RWkwVVNAwZRWJdx1TPZU5Eslhs0wTOEfBjtYXyw1Z6nG19XzjiIbd5kXrt
MlUiSTrEgaqOnfXQskiTOwnZXqsCITfAooTxs08157r6fab/g0YsxTDuY6h6UylM+m5+rlEdzlF2
0/ZQf9fYGQ9tavmge47d8E7hhZrVGsRSMnOdfY6qgNFC8mD6HpEHq/INS29VW8VKQSJPbt8VrjnH
liSJT0Feu9dPzrtfRoXapqkGtcLX1DCDKT/F44+4fLouYrX0vjwi41c6NFawyINvOHqgRviu/kTG
rqBdKT/347/gal8z9KU41pfUYjtXEY5EpiTdj2RAH6MsK/LX2OrprQDigQ3ngLxLZLJJvWjbTIxg
h2aOISFgRd4CJLLYJHbtlgaGMbtHgGRt+u8csTRws7EC3M2A9tdhGOYHWvHidYJF87yXTRDYKr0T
wuAdYo1b8bae3OoIHNH/jmf/YSRneUwiEQwYchXmIXWm6GXIbsvuSRy/Mtu1PBOTKajox1ZIjFCS
6x31VbBQZkLsk09BZCWPM/YyeVFvLeAuBTKWrxZBoMxFjsHFOLaT8S4Ov5nDY2fk9phtJx5P67qm
nK+Q/vvikw1h3PZqj4dPq0VWWO3b4rfScNJ/+os/qwUiDzAiTSzvMtooRpqZ5zG0Ua5P6fw+Aj3n
uuKtPWXQUPo/AexTxozDIZdH2LMp9Rg+SLCuGyV2EMRPlYzOeSm9Xpe3HnIALUzwKtRM0Dxd3ho6
PBXtN9NmM57hjwTcZ8EJo814zeQ2r8K9+okWwhiPGMiVYYo1clVdCHfdZJ6iqjg2Cm9PY/UrLcQw
TpHoVRkZAr6Srx6kZKNp95xL4wlg3GBfVtKcGFA15W4A7ikQ+zJ7kEHu7r8DWNMWYiu+4yUHvLtj
VM+fWwKW4zZ1aunoE4+ImzzcXj/Xqnc/3xsLFKqLyhQOJdI4XfC6+DmM76TpYWx6jo6vB62FHKZ0
V/dl2HYVnB3pLIzMon0EOk3Dk99GsGTVGyO2RV4usOqKFiIZ/yq0KvjWE3wxE8OzfnAvRX8VYb9R
in2ievXIaRWspvvqQhzjamX0+SPRhFXRydb4O90lII0z/SW6oQ24jB5NTrSnJWcARtWT/JvfM1v1
I4sfwLje2M/1qiJ04FXaGNN9OXuxhl8hTJbY/b6uNdzPybgQXw8IaMxx2I+Noef0W/0QOpqT7bpH
cLT/i7lh+rE+eWHJRCkCSDu6zBYqhsqstJqgs0DNT/fmrerKG2JTAnO+z1q39bMw5iY7oOygkoBM
IGzzwyj3+zZ5v36Bq5YtgylRBZWt8gkEWJDqsPU7uKsBAwuKD56DBg/SrnOui1kdj8SV/Z8c1ryB
zFAHlVSnjrCd9vMrrc2FjnoTvqhvdBc1sJUXfcdD6V+deV1KZYxdUyotSkK81FoHXBzb+lsMLCRk
/8kJLcHfGmi8ql3m6TEmNED/gte/U4MJlpdGrtr/4uyM/Rck6aMinqmOirYaWVHqKqMlZyeKTZHt
0HANJ2ydpZXVNQ6WfbZD6V6//lXnuvgFjEuoTCInQ91g60E4zrPX5KUVZV43cDZlOcokM+oqjk1d
qWaCJK9ILDHdz6VsJb53/SxcVWJMHrh+cZUCxuDD5EffUis3NO+iDfBkKRmcX+5rS7KSas/H9ly9
R2zWIzEHcMonaM8+jMZy6JFUhvXWVx7kAZtv0qlQeVWvVQ+6kEN/xyKdLCdN0FJxxBqMfJdVmzg8
yLUEaJE7WXm5fpu8E9FfspCUhNo8GREk5do2w2jBThS9wPxCv1cjhm4YAOdRTJZ0JzH8OWvkGhFJ
vA38+8p/vH6I1ce2JpmiifKPBAQ6ViU6v9LByIG+woby3o8Hf1thjh67+9wZ9rULW4piPk0RNsCV
LHXwYpn1aJFRfkYx5TCWv1Mz+a8YL3iXaUDOJqiSACtZZ6xWmlJNCbMAPjOUHoYu39VDZF+/uTWL
BWySCnoPzPrg81x+frUa/FgIK0SvaFtok93Hv3Rg5P7/hDAZK+lnuRorCFHMm3Y+SvpTQX5eF7Fm
MMtzMAlqlYnmYNYiYD1HeIMuAWxb/hvszc5QVPs4zdzr4lY8OhawRSBtADzfgPe8vLasjuesEkzJ
7oZvIbJIP7Dm+JcmbRXDjofddWFrDk/HWoSOUT/RVPBaupRGpN6PCzOmCd3ghr0N5EpntHYiTfoJ
tho0rzNQb+GOOlJ3zaQ6F3KZ7wZM5rIXq+CPXOPNQPVYsAAY6xigshXuAgn7Da2l3lQO/K4j7AbA
POx89wvL9Rc/g/m2aLF0s1nh2+q1apW5F8iSNYge55JX8rqllI+seuEIG0Al5PUEKY3rT67kkkO0
wW596PgW5WblrTWsGN6FOCYzqYR21oHyg6QxeiqCEKCGP6ZqwznTilVAiK6B4oGiUbNF1lhHA7ga
WzQkMVCGSsiL6CauWbrlQ/HUbvUTJSM21I0ubHnl3RUveSGZyQTMevalKoWBTOZtHDmzWcISX5OC
E1h4Yhi/LwDeQpC7CI/tCXxZslJVt7EiDFYtx4GVSh1vsownj/77UklmPWh1eqGBMIb2bMhYX4hC
zTYbAFKWyDy+8gFl7OypBoDtgMt0KU8V/VHLY0OyW494/jM43ja5U2zqg4KJagx4PkSeefsFRFTA
xYgy/A3+Y6jQnUuxyajh6mJBsmNZ/+a37U4reSuyq/qvGIAYBloG4jZzskAX4mSWNcwSgwgZqB3W
oL2b1Rvn/lY92EIKk3mnCcmEnvrpHpjlGfqjgC3XbVmlZAoYy0bS3b3w+lG8kzGxIdeEsZo1KXFk
8pzr+3w+dTzsCp4IxroipQbdk4nvMwg3Wn8KSQ4E1l/X725V1RdXx5hWMkatLwGxG1xFb3H0PU/u
utBVeWCEvJMwBlWMcZcGRY9sqmwcs1F2giI60ZzxPCG99E+hbHEaRqNjoQHSdI3T0ErjjDkYwcco
A2gy8WAAb6Z/w/Pvn2HfqA0tJDLBU+2kMB8BCW6D4OxGSA1bzHs71Mot+EC3dejf9sL0FGNvbgr8
GzEddsowb30t2spt5UgYouYkYauxQCXYANZo1YJl+0EJKjLNHMF8Cme3jBwleu+Ht0b+Lag8L7lW
19XFsyz2sS8rppr3Jox72BsbOn4boHeJFOWDAYF306s2vhDGeBKtHlRVq9TY0ZX3HMi9CefiVg1h
8fcZH9JqSi7lxQQVDYT/Ie3KluPGleUXMQIE91eu3a3WYm3W+IUxlm3u+86vvwnNPSMK5mnM6IQf
FdFlEIVEVaEq0+tKN5bHw1Kgo+v58oHbjSk3djjcWPDA3c9jSJ1yLANTqk76kHhrHR4TOT4ndXbs
8unfJxgf9onDkShtpUVb4aND/NJbN6ouKEXunm6NvcJgWBsVfu7UoW2VzmsGn1M0epDT2jOU0B86
EcXx7g6ZFr6dYoKriG+R7SV9qjDFmLoz3srXlPo1AedTVf0oiOAZa2/6h9HL/m2KO9UluCnGWVaw
Sef6qJzRxIFnrJ/mY28Tn7qovv8xHt7CYb++LnwAposhZMF/Yq/mibdBC6SfCsGXNbltK03E5aOU
/RXWdc7wU4VUvD+4C8iL2kA6tqN32TV393FjkP19E/ZgaJtEpoHznLfKlUZkFHXCI9V757KZXYja
mOEug1RW5TAvrNRVCkTEYZgQR6aqm6TGzVCYdtkU/mWDwi/JOSimHtS5Gg2KF+xUOTO6MBxxF0SD
keYtLlPRFQXGQpO8B1VdoUfmkrrtC1kcpqQSeRYaAhz11gr+yQTL3umQiUJ1mZqyCkmHj5snk1Ax
0B6TuVri5XDYqT4u2pUZfgJLZIJUw0ApWUHTwkczlllj7ww1ddfmS6KDaNC9vFf7y3j/fW4ZmRIv
HeiMU3fROkc1cJ/K1bWe1g+aPgr8cA+Jt0vhED8bhiKBnhyWohV/KuO57XCM1+lxgZ5U15X3Uy9S
r987YKzKIyPKB3Un/xBaY2Q502vcYbLV251S2WnydUkKwbpYoswHQbBggCQUYYDBP13kPZXK1QDc
p28t/uNBQYu/mCpmr33J2Nrh8MmSSd/mpo5g6wXUKocuKBx6J31bkW1GvojXYg80mNQllYmMNJeP
a8qYJm1pwb3T8rZuTkVR2L1xpTSHNhOMse9u0rslPqqpplyHwkaRudl4zowziW4sIjhEu5HTZjUK
5+U5WaWl0jEWER/DxYkOJYbbenssPKZVJbmiRILtxO8e8ffH4xlCCUlIWxQKDlV117f3uqgCsXto
N5+Mj2nyTCksFcvpyFFfX7TiR9lcKbmo0V20M5zDycbUSCuBGUk2gnj5SaP5Ko9F/X+ij8XdggAF
aDVo8DR9OOv0bFWi24jhyqXdYF9zc82WWhel1GwzV74NvzBGQsgOsH4q4nZI9EU3keijcXcfBLbA
JjDBnYfqLmvOZLkZLcF70O5lt3Vn7rILCzTfYQ4vAwOtHlBHd/KH5BpkDG52R110yAsiI9EOcZVC
ulQTGiexpMlCp3pUn+JI9MS1m9dtlsTTFAyzFYeVCRvaLTqZ/NyXvDWAZlePikx5A30a13IHUY4j
wgV+3hsz50torLBanmUfDxyH/lTajKw19sRv3AJIVfn7b0mNWWtxnDQQTYBW2K7G/k8tIz8JNGjB
43F/+WYX7JrKgYTUtGGjGexcrbfreg0Wmf/t9zl0aMqmnaqM3RD0nEU/GlGWI/r/c7iwriqY3lJ8
LpJJjlFO/lRJgiWwk38BGXjCv1IH+1pjZKnbh3ZB/iiMl2LQXKIKXhr2A4S/rwOVg4RkSsx6fLtL
j+zaZlxyqk8OoolZESyoHCxMxQy5joqd05MBcg/UNcEs8Gg4OShhpBU5jEh+TrRFHDCkk6ln/YIt
WrvDWt7UQoYkAXTzo9u5NcR9qjEfAFdCdPVXV8jMaLTQFSKqMO7Gp++3Kh/Rz/U4oxW2ztx66I+h
PKD6p5aooM7Gsepbn6DRBiqrweVTtPsKtQE+fnDbLGmHuBLHiE0RWKYNmdPpCDErzwrqDrXUPIN8
tJ0+VV9177Lp3d1TmSCdpRvobOIOWGuMUGWMke82Vm0X03VodvZlC7t34cYCd/N2SqIuhVRh+8Lk
XNDaJoplk1TU47b3Tm1gUuHvlXAHTF5IERYWVlLFYC5Q3Nivv9YYxpOCXqiIvf/VwA5iWtBv1Xn6
ZjNMagzBIpsuErS1WJE3qNPh8mfbhSX13QT7L2wClsFcwmQwzdSNSOTVsQWpn77xGtIfpI78umxr
F5s2tjgnUDVo1AwplsPespSr/vA2h3YQdTqKvhrnCcOyWkjPYWZtD+v03Iu68/axb7MOzgVSUyO9
0uGbrZEXBtDFdo17ekQLWWtTv8V9rgqu11202BjkwDYKQ6lbGxiMC8sOk8g3ytLRZuVYq0gqJBnv
FL2of2Vv8BWO/u4ZHOD20ZiyZ0lUjAbHbO1lsfNH6mQHo7cLvBkvL4vmzb/oK2u5+gdkfLtw/G6e
D9Iy2Qo1qsL85OAgs7ssCSyUPvzVS9nw/KfSto09Lm0D2YRqmaxy1XiDRzywNoMoer0xAsYTJ2K/
3hvV335cPj6Tw9rqlRLW1EB6UQ49XgNNu70XDwYIDgMfma29YWLqHIak+J7Wpd3hhf/yqd61oAGe
VEvW0LnDfbg2rOQlSkKAlOTV2bUu3JldZN8YYJ6ygSg6D32cpjDQ+vKrmtuxk3imG/rggryRrlnF
9HNv+/LGJhfQqnFWkXrFZ7OS+zJ5TMH6mr9c/m77NZaNDQ56ta6mWbjARu+PuKocDKNdx8AUW/li
gOgaiP8kShj3oQvyMmCQRau8wnOiKlAOwvAAit/x0Txlp/QWo1sTBpiOiw++92Cpvey7YJm7N8y7
SZ4iVW3kzqIKLswWDZygzz8s9Kom9nw/QL0b1VLM14KQzpVVt/h62TTD4d9Cbs0EIQoqVabBk/rl
a1NOpZpmblKFdmnMPmQSfuQj9SBFSV15zoPL9vZPwrs9DqYnvPpkU48QRG9eafw0T97l398/CO+/
zyEy6sItEAolxrU5hCvoV296ES2GwASPup1e0sXATKRr0i8YTQYx+VWXiKaeRUY4xKjDUVbgnBRk
i81N6cpfKwfsMWj4shOoKRB0Btndd5FuomBzeMSt54jG4Qw31GXJLvHEaBZf/qft4aG21lQrD3NY
kHPiodB0ytTyWFSi6ZT/ght/uwFPkD+lGnRiQZHv1q/Rc4w7GeT4vnYz1XbtdWcTExCi9mfRhrG/
bxBY7xJrmUwcJLXsD1HWeSmtPBKJ1LdFZrjATcEtoikmFrbK7aFNDRcV6AMTNLu8T/uVmHdc4HNk
Scl0PAFio6YTEMlrAuVmdRZQ4LJMT1T3ES2KAwVFXrRZCmGsqV7b7NxZP8f56fKCRK7N4QKN8aRK
EC05BvTYyV0nomsT/D6fGctaWefozkUfifIotWe1FeCm4BPxyXBf0IgWOR4bViOzjTYo8srWRPWD
/ZDrfdf55DfKaT33UKZ2FVoEI61Ande+xHIYdGvlF82ENkhafpn19k9Vo4IuMNEX5MKJPh2ULkuQ
eMe5T9ObRRd8QeZEF246jdnfHNA8gw+gSQUe3QxOaj4hrrfN6DnPO5QR3FgkECy4WDW2oRtzUTy3
MZpd0UW6luSQ9dngpqbkSTnIcTLjFi19/mUPF3kIhwxxOidrNy1IgNTJ0dG7GlPoln+i1UHeOAhb
9WZVTR0V04jnKUdWf1DpYNJnVdQNKFoHBwaGUYaameLmUxYjABPMqRq1QzpY3uXPJXIHDhAia1Jr
MB4ispx1r+oSPypdvW3P8WRnmJzpJ0EKsB/i/X0j8Xq0hTSXk5LKaBVNT0XrWJCzilukGqK3CBbp
X3BzvuOQwgfCCA+jTn7WTwqUpVRXPqG510Y3p5B6SXBmdS7tmOq+WnUDt1GbkWCs8htFqtzL+yS6
ynUOFzJTStNqwuUQH5UX2Z0CyPu5yRGNEvcEzxBizgbRojigqGrwCsdKxGKUp9S6Uar7yysSeB5f
55tDSCvHIyKFIrxLxx6z1FdWdrM0BzP3S3ACXbb2X9KZd8fjcCGNFLlUW+BqftZk9y+tYCRQ0pMF
+bggP0mu9SgwyZogLvkghxLAOpqrCkyW5+hQnMZDjlej5fwP3uBF3s6BRZwZKhQl4Ry9m0Hh76wc
kqBGIQbkTeUXsSKRKCzic0NJi6IiSQgS+dbvVbB/vfW1eLL5QHwm+S26kQW+yCeGJVq8piJFS5JB
btDmpcsCFBSgksGlGemEpoJOlRJ3LshVgmtQKZzYDJ1FJDQickODgwr0fqwIIuATk5PgTNlsphR7
5eW6DUGOE3jSRCGsaG0ccCSV1UHSD0io3RInQ+J0ABPbTTDfGzXU/aBuwIY5uhNtBYZ3LzDIM0KQ
VNENNLV/vCNXtV/yUKXUkVa8+Fhf2q51dVGCuOsYGyPcqTZLaTSsBfLJdRU5I+Q/NOEsK/s+v53i
jQnuFJfpnNZTmuBBEcqB9SOTF1PvdDddGLWdl9x2ojRgd8M2BrnD3KxRY0IciXWeFHY1H+t2cOL8
GBd/Xsan3dBsY4e7+mvI+kHrFACfkfEkJX9C6/416Vsv7SNPtUTlgv0L7N3cW9C9iZlkFHbMKMJ3
7FqbtQfEaA+QnMYtKnQIMNXpPPjUU9LGJHes9RmT3QbbuoleWYtXzYIog32hC67xBpPbJRVS25g5
fv8v8VHLmwC4YkovwUl6w5SNmYpAmNNUsVElbW2wekPA49VsRX21wg3iLvy0krtKlWBm9qVXJpVu
/kH/MDFCHQxHTNhiaulqLAUgITi/b/0Xm6X10TyqSgdfr7XymJq93zbC14ndaxi8UKhjAoUgjfwR
iLShqotRgg1yGo+gDDgweQK0bvgikZV9d3g3xH3AOFlJqZtwhwpSn3JvmzmqpL4x/Bya47I+jAl1
L5/g/VfazdJ4jG1U2UrZ03rnNbj3XR1PEfP3tGc6GvoLdVMPuSr+erhsdx853hfKoe5cDUYDQXe0
jGC0XIm9IZztOHmctNiu5FwQue17/7sxDn+z1IwJGRAnttK1Mf4wx6DUPtNJtPmMHOKSsuubaMV6
QqgblH15KnRR4eJ3R4f2vKwSA3ocbA6K2yl1kizUnkvJ0dUXQzvNorLB71/p4+9zWzIM/dBCUkVy
lPI2HP8wyqs6eri866IlcBuh19OgTDO6XiroilP5uUkE7iwywG2DuoyqMZg1ZLToY9Kd8lHw+zvB
18ePxN14WoIZtDzqJSSFsq+464HxMTI0aCHMm7giDiKRvd+SXbNc29ScJTD7LQ4EGMBMhQdRxFxO
badXy3dRq43ACfikd8zHmKYjnCysXpMaTLjWQzUK+mKFi+Ii2LJsTEOy1NCxejS0qx5oLYImCTCo
7JTeclDu5lqAAAK/4FNfIyKNOlMsqzfuG/21MP3Ljr2TznzwC539Bza3UJ0P2RibTeiYBpZUYEmW
U2P8+uWtH8r59zWxj+Y4LNBBOFEWlRI6UkM9Wl+Z0ivGLZx4xVDw18tL+x2pP5riYKFKZsh6VzmO
FPgHJ+NFUa6z/JtaoIAtatkXOgaHD7Eqd5M+UgtMHSo5RTeGn5zCM20OQXY0TvlJ9NTA4OBj9PVx
bRxclErZlkYJPEqHZbgeqwLk5dJEblZTvwV3J/HDikBY2cBiL39Uob9wOGKVqKIPUFtxyBftxfC7
a8kpD5Jmyx6rLok6AASnmk9+pyVq0kVuZihFndr6YMinpj5cXpHghPH5b9uXWTpAgMdBX9uNPOZ+
ZZaPl02IPhqf+Q75vA40snDI0Dp2NoMpKIIhtTGgUBxZe3AlyqNEi+Livsok6AQlqeQU1tesujet
p8srEv0++/sGNSAIMEmVOuD3h/vV9K1EUGTe/2IUJBCYdNEsTGZ/NFAN65q3bSE5o6+8MIpWw5lP
M1iDC3iZ6LLaRQpMl2EqBapWv01WqMikRwyBh05a/BHqPgl/GFptq9Vxml4vf7ddf363xE9WmNWK
4Qq1khwQUEYtXnJ8jQreV/exaGODy/yiVK3jdEwkB5xkmEmtgqE8j+DwxJCXEze2ShxF4N+iVXHX
YjQoci1hUs6JoFs53AzqfWj+8b99OM6h0yzvk5zg3mhUX6rdkLhV4142sevTm+/G+fTYDI0E+RF4
QfvYjF/V6fny7ws3hvPptqjGZtQi9Evd6uD3OILgw8Oc1av6uoAMq3b+vfYDLglNNjEG/cbgwl1K
rdQO7VhGs1OloZ3P4BJpTVzzgke7/aO6McPdRaFZm43ZRuDk/2U91McB2FYeZM1eXIheuqKbb9fX
Nta4+ydKhnEoJGlyNBnq89OBJhU6ZX9e3qp9Ixg6VShQ4bc+3DTRVtoXPaKUztMTNGvLdk2/Xrax
624a+m0sqpmQ7eM8GsyFrazLyeyo9V0VvUrhr0/8vq7psgwnQBmS+1BJARpSFZxHYO75s4v+LEV1
6X13fjfA381GWFmk7FkMch48zZcPkpME0XF1ZLQegqRHcE/v2zMtXVcIhUCQyh0fM8oS0E3gSqiy
U3Vj/pn7TKbFzMGAhG5H1lAqrB+zPfgtzNqY5ELIqV5WJZMxxm1+Wy27PTJGPYwtvk4WWlhzz7oT
dp7teoUFcWqwYaHxjFdUaNvOLPoptDCo/v9DcZnqxs8oafh1kCMch3ymqKdTZJODb8nq+p6uuDDM
60S3i/vqBMnDo/atG0C5xJ40LM0RDbKxL/fbl92sk/N+VNs6lZYIIMrcTwl0ebuXNHmYRfPcoqWx
v2/iFCu1EhAKIOul6MjNvhSToHqyBxQYoDVV9J4z2jfOJ9XIsCKIm+I+r69QDrWz/kqnokaw34t4
GGLdGOG80BzDJjKYkdHXTwxeXzuXjbOKRG12F4PBB8xOK5am8Rw8U7qk3dpnoTOWt7n+TYKsVFaL
dmSnwQSr2VjhvG1Q2YNMixLudFo8SE0fjBv5pIAXOw4uA+DuxYRZY5WBLCMw43wsggRtXg/hhEBo
gUZO6YZH83F08OLpRbcieNrztK0xztMwABiHCasQ9fkTUV87SxAA7cWoGDXGiANoGQy0YH705CWu
KqVpKsuRzNtmutYtzV2kwjan51ko9ra7FqjSKXA6yji4P9qK9Kio1mnFjZ6ggUT7XiXe5a3ZO/3y
uwE+DM5mNc7lBsw0ZXjq+m8zGnASPchUQRYhMsN9sziNO0ktYtS8tPupexrVYO1Rmh5jQZFm39NA
x6EjewC7IE//EY+1XtUjDNGgRFkoOmVMN5a9HCBbEeV2O7M1OEEba1zApa+5uQKLJqfuPPaY3/Z2
foXs6Jd0IgdF4HdCa5wzUCWRE7oiap3ZDch4I/Ir8vIPL1y2I/y18L40mTAo3OA1Er6SpIoWgt4S
eiCY/iwP1fGfNa6wr3TJFOcck5GgxTvXQyeUv7RToIOhP/ekYrGH5Ap6sgIX2cXWv/dMJhzqjTWS
z3ZFRBkieJlfoskuS8GL3K4JVdVBDUOYBg4Hdx2JMV+6wgm1gtjhOtmS8jWtRaC6iw0bKxzOIeJL
67DA0S1a+40aBqNd7YESf3YY71FqS3efeCmDw29sspVvvGKOyykiCQKUGOolCP9tQ6TwIVoVd8WO
IZ6vBg1XxZAf6+ahCkvB/osMMHjfLEHKUn2Yest0EiW5hTy5T0jmXAbVfRTafCYOF+Z6TqRIQpVJ
u9VPqjcfRns8VUdG7vIPVOx3jyoYj/CuCJIgNCt+XNEyJfkIrUYJRGNhIKE5HY533RwxB/QgilB3
PfvdFJ9p1IY2DVoCz17nq0S+osMprDzBx9sNsjY2ODjI5Sq0qhJ33uSMbnJITqBZPjL9UVECu+sJ
G0McEqi5WtZQKsNrVftlre7if98ejsOy+X0OBmLSpc00tzigVWr3sg1tHrv69wodH41wKDDIRZak
CuDMWO/C+EptBNux/5FMxcTsGmqAfANN3SzN0I8kdNbKdNRZdtTVFWz4vv++m+COvDxBsSsr1RCM
6QQPVFCe+ap5gLHgH8yxiWxxpx+jCOGyrAZzrsnrIGao3nWuaZNzfNJFb1TMf36715Dw/+fTcSiw
UK1tjQzrIgE9sYYni7EuHSFlaNeBKEPeP5nvxjgQSNqBmiaFs2nRfTdB4/q2GT+TYoFTGxKDBkox
fAsDelgWKkcDYkWiO+moeZViS9HzZW/YXcfGCOfPZJ5zXW7p5Fjrq5Y8asYLKUSkX7s+jRkri6is
sP0WaG2uADiBMaLBPXS66s4qbujnPBpCShBihRmI23CIHJtVL89o/dbQZIRixdV4yM5A5C/icY3d
tZgWEgTI44LTlHPoTp4h3WQAxJJFsq01tGctEh3QXUfe2OAcOdFbI+xqFnj6YQDF0QB0EBoerakP
6vubbPAvu8AO3wkwbWOP8+Vcz6ulx/3pKHhheJtXhgSobMd+eDYfJpe6y4EUtlB4lOHxb+f13SxP
JzbpaUJQsUc+7Kis5iMfCicKsrN5S/3CXa5EdbvdrWNbZiIN16Fo+tFLssbQSzIze/G1Ot9olSAM
ZZ+JXw8lgGyCdg+WsH78/UVeB2sakJ0wzRkmPTr40OwUFisYPF8ww0s4RU04QGsOmUKdEptIlhud
10r22paIwqq9DUK+pWgmwT+ouXxcUA15qLUjOLfsPYViDioL5Js1GD3Zi0+hl3wV+OFeJLK1xzZw
gxNZYZVdIyExUfvxSikaW5YeCmv0RjQKQstpsKl5IwtbPffcAlx20HAmqHmDgOKjVdAOxikK4YDZ
lxkCIorbOP1X+aY4L256gIixeLh797u+W+SLAA0tE4OW2uSgg6r3zcDwMbiCljEfjQi5PaFXXO5F
mLJvE498OpYJalgOtyL08BStmYcOZqfoCaxjt0WgHq1v0YgHbHIwPe3x8m7uZZkUePwfgxyI0cQE
yRmrdNT0V2id5eZr0WFsqwxWCqHETuQ7+7v4bo7bRWtdliIx4auTUx7ns3EIj1Gg3oJ7F/PfxW3k
/nvKeoO+rw/O89FtSNSOyszQyyih4VHfd82L1vy8/A33LuetDS40L3RwkdYlWlSo8WBCjXDN8TZ7
+N9scFH5JNd1tYZ4wmwZQaYd6ee6Flwwu3sDXATduAYeUYW7nvHQHcXQH7QcVYbUyYs8Cx7idj/T
5vcZYm5woyZ0yuIwBW6YD+ngRZFpJ5Bz/MR32hjhDhCjbuwQE+A7GcclOSx6ZgtLnaKFcGcmxzh6
XA916MRaaq/xlQ6MqIVaE3sxOVOs/892cEeltrQoW1FHwYw/I6hh2XLnspodsUUPsbt3FZoYUMRA
c8Fv6n/JMq6SuUyoQ0rXof6U9g5pr+dPiKbjLG7McA4QK9VSYlYKSdPD4uinEngaXY/Qhb9nXSZ1
gMd/Ia3F7l5tbHL+sGYLHkvrBeMi9bOeoi+ytFdFhGoiI5xDTGls1ZWChalBj3GbKqiv0HL3rfdY
210Z0Psl+EyfGt4ZdUtRCQGrM4c5qzwUw9qgK6jUwEQ25eDIzSJbNdDEqId3WiWqD+4Wb7YGOQBq
x5TkWi+HTqJdlUeKjpfwUbluZLc6U188NrXnkltzXFBTph0hlYRXmCo/jSSYsiA1ruTi/t+jxdYK
g8QNJPVdW+GlE2/cJrSq5Qmzbbpdh8+XjQg/HXOfjRVlUpQmY12Z6rWJuR54CNimDkbujpjvyT5B
J2kAN95dgztmmjVORk3xKDzpX6fqKSkrECWIos69y2JrhDtXNClrg+gwomv+nD7SWfDRRPvPHSlF
K7oJtwPa+Eooe7XXmWG4dfKgm4+CzREthIPZVcJsQrTABaJf4XV/hMTC7ZyylsFvJqa+ym+YragE
eLEHF5tvx5cLC5qqeq2zXmrzhoQ/e3IcRNMvO9MHH5yA7xqco1Ytwx77E/2SHia0P4AJqXIqhx5V
u31eEtv0wY8p6gb+L65uaaxBgBV4OLco0tEi4MtAqfWW+fl8kG/+f6ID5FKiTHH/O74b43xkDhN1
VjVghFSMTqS7aPRxps9U+sAF/feKOP9IlaUvtBEdcVnxgFduW04E9SP2SfhE8d0AIq+P6JAyKmVF
QR9MBD7MdA4P1ABr0JjZWN11Z8iBwOH3UoytPe7moOEcQbUWbWQUT1iyy9JF3dWu/9PBIUoX98/X
f74fxNM+Lq/utDDNInRfWRXmUcrnRDSZcNkLNMLdFLHad3qs4/FFa16U5blQMDgsCo13e3u2H42t
cgPh6zz1RF+RfU4nyI9Du8lIHbzZ+sbpL57Z6VOPqFuL3KWRVm081HgucfL4CTRHCQn+VNBKFk5u
nFr2Mree1kGeVwSHbDsueSN3eURDkSdtA+/oPNkv8FIcuutNhocGcsgd5YfAF0XWOLhAy0qvxqyE
1oOfnJH+W54e24ib0G5huSIS5P075d0VObyQZWlNaxO5QdT5Mnh2uvC85rEdi4hcdltItnvHYUYF
Nj6JsKendcmcaT7E4FMzH+I2iKRvBj1ReieL4kHBKeAnOCWSagO0bXDM5vJXuEoPSRJfmXEmQA+R
GQ480jLTQG4KyG0gzVZGz7Nu4Sj8vOwWAsh4u2Q2h800InVEKwNePnonW+6EEvECxH077Jvfp1WZ
NcsCHw8xBEiDuI6dxspOTWmnaSRAd9Fa2N83tmqaJNk0o8FLrjp31MHcJ32//LVEW8L+vrFgNcZY
DqwHsO0b26oOY5naVSbq8RKtg8MFTUMipbJ+d93qDlSencFUPDVUDjmEUQeJOK1CHxddd1ZZBmtW
csATnFvp+is0FNzLCxYEGXjc/bhiyIb3dO4RP0mHwWMvSOgMPBdHRrUhFpoVfV4ONGKSF7FF0AiI
oNpOl3Mvf8mTw+UViWxweDGt7TDNKrYwjLQO3C4quDkjlPz6Xgnty6bYf/cCvvPV/AVEDVrSAJry
Vbky118KAbmZcZsvmt3O44vaiCRH34QSLlnkIKMuk6WdI3jOMGhQbaIunTUvX4mfG/RlSmWfWNBV
jV5axXT0WQqyxTo2aWLng3ZbGokbL8mr0j/XtEYD1ne5+GkQ1NduUTdQwJI0fze1H6EyOmB5AS1E
ftX0ICUUBhkC93+Tt94cMk0a47JiL/xRZzgGDb1eFpGjC5zgTfBoYyKdYjmvQgwutYuvSz+V9TDG
Py5vvuACpGyVGxPSYoVtzJ55jehJiz2KzvE1OxBVcEnsTKuz5OPvi5YXUWnNKaVaxJ5wTg3mYd4I
zMsr+iBjhiBgBJXNV+Tbl9cmCtEoh1BpYkizGlWY3zSrQzFMv+YWyBD1frwsgb6WT40ZH4u1OvRg
ntKbEZ29uquulmDxom/MgRMdDQN1ElwusTzbkKuplcGr0luqCBQV2e9cOlYcLlV9WeF6x16GUn+7
WNAMU3ovhCDm0KresIqaVd+A4ZI9DqOQslqayqYVrS69xu1sr0R6VdvqCPU8T6HdTb18Sc3QpuOv
1Iiu+lW7rSLFlgtqm+Vsj1NxHKri2A61V+WW3YzkE+XljdPxzzVtim74ELJmTt1OoOYvrzMocNUi
oSrBZ+dlYZq4VYshRYJrTaXTJo/1etMnfl4/l9oXgUOzxO+3L46WWgIVM/q7xLlJclqlS2c5RZqr
B2WObYxSXEPg9Mdk4c0yGw/Sgg66XPmRtZJ32fguGMm6qqC5VgOvK5dUWUM+tWBWRd94+QNRWFom
tqIKTuzuSdnY4NBoXPSuxwADejOQVkvNw7wcqXTqMtF33MXujR221g3qxfXarnWdz2hP7/FI3tkQ
jcdgRmyg/pbdKU/tdfVdxG4iWhsHRtQwshCDm7MzlXfDqNiW9mXsFDuOf17eJ9HaOLSRo7DNIgvx
eDGe1/5+UASRiej3OZQxzaEvVlYdM+hznD6Mi+DQvsVqvzv5u6NxsJKnVtnkdTkj3wyD2l88FTQZ
sQ9F7eU2fu7/jDAUOFyRxe0ElgUezlPkKpSkYJ1AIETIF1y6evxEZOfy5ohMcJFPNvZzjxsXYd2g
nGO5OypUeopDoVSVyA796OB0jjLFmpEvyXhXyW6QzUCdOP/aQLPodvbYC0RzRYUPArt1pPdjxfPk
Fq3aKHGEB4ERu1ag/QVJgPrIqn39fe2A807UlL8LvRuDHF4oWbLm6K9C9JL6VPYb/UlFUKmttiIA
JpEh9r03gDGbU5QOKUp+mvzTyM7DcJ2236MxoCKGLNHGcShRLV28gDwNA5DJsUEiPd+aoqhyP1na
fDUOIfBis4RzgtxiOuloYWDJUnkAOxZjyQ1Eg8qiBXFwMbQWnQaCDt8FwyzxN0O1a+P58qHabYNS
NgviEKNuu3oOKTJqpsRt+eapC0K3m2xcxF5YQf5kOViuJFIiFKyMJ8/V1NgwlRxV2lX6YpYItB7X
0hWsTAC2PIFuI5lqPk1YWX4uTKiSDEEFaeTuJTnWzzPjWBc+FQmuKZ5Mt9PWIZtrZNJ6/YMM12FW
2EpX2kYh6LkSfT0unDD0ZJD0FFhRWSP6io+5kfi9dC/4fgznLtwlPH1u12fNEDfs3D78VRdYMGPw
M8e3YzR6mFm8bE+0XWzRG5iIYi2RtTGdHWS4Xgmt+6wUxPj7idS7r2scQEjK2NOSInSZHOmW5jb1
0PftJAPSKOLGXvdV3DErtMkBRtKBaMki8IkwswcUgSW7OEB3woM6TuwSt/AxOiuY8BS5IQcbUdRG
XTNj48zqxxid6fLSpzq06IkA2EVuyEGHSSe9gTYUmoFaN5N+5CCFE4107Y4jbeCJ5xWqG8WMuxWu
Duph4G0V0GNzDjFoJR5xEDgg3wMAhcos6kNUz6vkmqx3ayQIkUR3B8+da06WhAl+ABILzko3+9KB
GdNZHd3PfN2wjcfLB+q/2LMwPojXa0PnNUi6ZEVj/YicVsY8O54PmR6v9PMvFefIF6W0+5/v3RqD
k+35DZWUUIlltLJ8o7W1G8WTK1jRfpD0boMDPmlKJkh7T+w5JQzQHu4n18q9jN5MxqrSXCXfL9vb
dXBka8SiICax+JmXDC0+JELfhNNgCCnGKClU7aVPUeywTnc0C8kgr+UFOYx00UGkhg+n2aML3QI7
f2gP4S0KO44lHKvfX9K7MQ4b1rkBxyYYFZxCL5zQuh/Dr1H0metpsyAOF8APUtcGI6LoesNuwJu3
9udJE5wmwUL4hKM2jWIJJTQJ5eq9FJ2tOrNJJjhBuy79vhBenDKMw3pRUuzMJAeK/hgNgteM/eBL
IZh2gMAMhWT9xzOTVVmortVbFy4bq2JHlGqO+Wg9MeWZwi+h+m73qQC3dwPyjVXuGrQgMN0084jS
jtknThHSx9ownqaxfygt9TTHn6oYbOxxVyBUKrU6MfAZMUMIngPlpT+WbnSa/qCyq75C7iYQ85Tv
1y83RjlHLwZaxM2IhFQNxmMb2+tXVJvRc48qRcS0uTCRKVIS3HUXUArJhswYFvnRFVWX02RqgU6o
VuSeqqnEi+jcCHZvH9Y3Zth/YwO0dM1Jn8/of0LTbwKOY8zooudPC1ZPPcSeiKJi95xtrHEuSgpd
XqG4hzSne5HRZVg/V5IgXvkve/X+4TiHRHPa2g8Weg4svFa/DWPItnlcicdEghUw7VWiRy/RqjiX
RF4QWsWAsKJTRlstvW4G3ayouCkywrmgrtK0a+Qe5ywbMTFzu5pm0JiZd/mSEnkdh7ZFutT6EiMK
y6qbVL5pjU+Fee8eYHIdNWNKVTPWUaPNyz8W46oA70VoiTBi92bfGOGKO4n8f6RdWXPcOK/9RarS
Qm2v2ru9x06c+EWV8Uy076K2X38PnfnSHUZpznWqpubFFcOggAMQBA6GgcY6Qq32OHrjQcNUjO2q
dyCR9/7LTW3/0wBwwQEGjgUe2c183JTEACSxvfRTFSiT5DTvioPaSQiXEdEehCepjoNL1eJarx9M
fbuOlfV9eHASwyVFfYFr58K4RKXo+wQgOWSH2WMlCXGS/BtfPUnj0GfuUqufKtz+Bp8xtS2RBl53
5GCMcCz1u7/0OXyPfZ8Esk95BndKaRiSnmM2VFcTR8FrvC7cT77vQicRHP7olbl0jYYTNBn+dF+J
y2rak1P2jo0ZZ/BaBaI7mkgkB0CVkqyg4UT6YmhP5nD9rolapJI/DJzDnmLGC7ipIPe3+nK8WtpK
CqfEFgC3yIs46BnKlFKDBfZYPujjRzNx51mQS/4m2v1QhK8UzYlqFRKbBwWlfuqypibLk++03pFB
+Zx4oluMyL75qlGiEjRmTyAHnIIFlVhQt+M13clCQDhe45w1WoVPrQJb4MtGJehY842xYMQftTs2
iviUYO8b1nr+S+MXvi+mn86UQ4xUmXJtYPwlJu2cKQ7MEbVtUaen8MtxSKHWbRrXzHF7jApFNei7
ClcqwAi8ekv4HyotLET8Uq86mTzPOw3aNT1rJ1xtSNjc1sEUDcHmJi65Es/DMu/5RRSRwTKEN0LT
kjnDJ3oZa5TC8DEf42BzY0Hu7CKga+7K6ugm5ONlCNz1s5M4vhutXhTDWjNopsrHofY0zEWJCtsi
EVz8Te3J7NMKjLajUQZ9alz1Ru1Va+Fd1mTX1M804UIihi6t0Vhx9aDN7ZR/nksBBZDo93OWPWCV
FGEjHG5VHGPdo+vj5b9fdEycTZNebqZhw99fUuJPeuHGg4rnyHUpBFGdWdAFC3u7OZ5FPT2nSytP
uEPrjepP0kdCO9dOXGm5z0Y37o9dMwkk7lYNzz4NFwTHRepmlTX+1qXsGLNPs5ehf2pEa/P2YeFM
Dhf55gprmtHDzMryCvYMbtHo9H5zYC+T4nRFZA9cGFxWOVdkVj5MFqwLv51GUSPfLuicacMhgRm3
utSwWodRxU6aF6iLd58ts/bTEcsCVA3jiyRqaXk/2PpVM4vmGAVAxPefTYk26VjZgi4n7ZOV3uqs
rz5Ymkgdwjb7dNn290vZhBFYon0Ct1zuy/UNo55UIGzCxHCN4d06vuq8BfdpZJqBeR9vDt7mBUKZ
x/7qCCeh3BdMOpD6pSOgdvyc3LJHHMmPwW9rOPkHxlX4HroWMJX90JH7nlpZ64UxQJxqNH4WJ9EW
6weBSvtG+UMGf6Eys6qfbdY02KV4lmLjS+ng6rfbw+SvHhq8asf2li8CoYJz5JkmSdwUFbWh2Bpi
WDQqwPyeP2fuAn68Ec3hm6C0tQeUBDPXmE0moPLgO16moUk7xH/QkrT3Q/JYxEdzFvVC7p0jwbSe
qRqKbli/1rcnko4G7FGa0Zt9rxLRh2LRiLe9cwHs52cgrGLCc1RqKAEeb+MIsnyvwhwino8Y1a1w
8xdzn0vSuNg1tou+EkbkXBrWh2HDoh0ruzPj3K+V1sPtWOBZe3h/rhwfysZyLdUUDIOjZjjWgDHY
5hNemPv478uWt28Jp6/Efn52iCbYiknTQa3MzA5ZVURVirUQ5SBAJ5EYLnwlo913EgXjVp+9YJEU
+ZwLLju7xdrzA+PgTxvrvl0ZLZkaaq+qixXNke1n7pw5XxK3d799Ew6t7Pks6AXRraZbtq7w7w9Z
hj3JJUWePgb5oVWdDdvuJF/3k8otb/8L+u0G5zOJ/CzdaliSmVG8gfVeVzqMnQTsF2H5VXNHFxNn
7mXT2HfgH/rxU3WZjtUFWgf92vXZMKJ89S7//t2Ida7OLw48T2qns85ZV3oEVaOLHoDOsbzOo17S
OtPH0hVdIEU6cV7cbIuaGz1E5tNtIt9S0Z17321PZ8bkn7lTmw/JFKu4LFart/Z+u77Q/lqW/csn
t+9NJymc0+YjbWwsZoPTqoM/2Q8gMkLviQjARbpwPltIW2ZPPVoW4ywJlOzruvYRYf89/pk2nOfK
sAI5bxEoujaLZu1K77ooqwVXD9GRcYnKqGIv9zqhbSw37+z6qBUHaxKt9hTJ4LITTI0XfaPhs1Rb
VBVXpD+W8ufLZ7VbADnzGT47SWqa9F2NypQcthgIwCqf4Sb24mvtAfuusFY2FPEQCzyGz0zitJ6a
hHlMXPkGuZeIgCKNHcqvcfWHLVscCJBZITM4p5H5HBmhaXEzB/ZRvA5+t/eSKKpBiA56dxBN/OyZ
WaVNS6ZAzoYStvmafsE0qFv907mxR7ziKbVRjFAjMYruGsWZXM7w1g1PuQY6F1w5fR6TUJmvjfbp
slHsHuGZCN7ulsk2QfSEToKsHD/OyPg8a7AjZSvmQF2nL0Mv/x2beh8SXba9y7L3Y9JJOP/SWzeb
NcwjznV2ZXc8FA9pMGK7rOKWkRyJknPBYfIPA2tZpJa04DA360AQ9xZHHgT2KBLB2eOUmpmOIIGr
WvFYoB3X+Asb3wRntnctPbNFvpt0Lbe0QHYMm69CtnmC9c0QMLu/cWGLQp4iMA/CPPwsJpFE2jAz
hFv2vx0MbuZb93mwOIdCcrQWl7XYaYI5wqSt1bsiutDdKHJmH+y8z6Qbo67mRQfgxbL1Vr5apiPF
FaqZBTcakRguWGkthmFIO2ASJX+xjKBRpUAlkaTagrxcaO8cjhSo3XcDw8PBXzzFy3zji+5TD4yO
V+ZBOQgshb3e/YKOZ6fHocfWV4lizmiQVLYtWBfq5hadDma++UajfYjL5MbUtgdD6v3JVASwwuzi
kmwOVga57KrEwlvSMkRN8iEZBCm74JPxbweDAf6lrrRtrMudqnCrLSy+s5vMsVPz27C1f/3ZUfJP
B6m+WZXEGJkZxRB7Gosjes02vYiWUopMhH8xSKZsbqUGKDV9nn3GUbfRQPfNkNH+VIorf7ismeA7
6VxOm5b2hLUoDbbxqMRJu7/GJLgsYJdf4wyv+F7TBQQNJi1ByDy+Up+xs2YPReEj/XQVNIy49F6N
oOzsqIKkTXiSHHjM2ARWdiq+GT22WF1egAdYeUDTgauCA0/07iKUxmFIIyVJQQxgiNG61S04RNzU
i4M18UafLfxQhNUz0ZfjsCSz7XhRLKgHogXqfh8HqRrXdPWwtN3/xrQukskhim3rBYZMWQ2eflX7
O1IJbo3s319ADZ1DjSqtSr1PoVOpXqfoJyLLc7Vc97Vn2bgZiyyT2fYFaXwDairbClb3vBmIZjvT
NaO4rK+a6+nb5lf/YeHRfv59AmS+DTWVdG2yGYrkh8Wb7js3ealcJDyvVjD+QyPRaNXb49GvCrLy
gq6AqP6XrqVymDRLwZU/M59pfpinKGmuepo5qD04ICRwWuN2EHXvMbu7JJTZ0FnM1gYlXQsCG1EG
EoBhSx2/6ON6pXZ+PAjXNewb5ElDzsfjxajAkY+Ei9ExS07q1hZqAOgt+tZjviHzytD8W4BnLIe7
pB/n6NuybhgaRbVVujJC9vg5Rgii/zaziMoov4GVk4Kclyt2uRHC+qfSQ2Ogq32LtA+TC/LQJxkB
QTUFGcp+AnsSxzl435PSNmMTy8WKzKOWfVtUmpfksgib913vJIdzdH0rtiyd8dhmYwABXSag7Iuj
73sHqiATVqMENslffLNYBotogVOcMuJoirvRr7T9B8OirkS/COxDYJL8nZcY+VKarNZbfzY7jy0R
QYb+pcHipSB7KqPmEWuu/MsyBV+NvwZvm5EkdIEXKEswyl5ihdt7uOixhvt/UGJxeYKKNualYSOo
dRpfLRbqem0O2vOtFdygRJhlcfBhSr1JK42VYmcTu0LDspiduXjpyAveSMfhPpa+6vany+cn8jJ+
+ZOW1bmxmcw+MCml+gmeA/JnxuXTh7Evej9hAHEBQCwOQAgd47rEtcrdBhqt4xANVhkMvenU0+tl
vUR2wYGHKkl51irgwR66wkkww2FcD9LHyzL2C7FnlsFBxrqQpdPYoy86rLKvWlC+FsciJE8lKBOQ
bM1/Z4EhSFp/E0hP1sjBxxwXBlVawEfnW2H8wlC4CpeHucT7DeNyRk+/QEsBYPEk1dm6NbXaEtY7
ZGE8ga3Iq6+2kK3IQ6Xifg0F8gRRxuaaNrASseobirKM9shInFmUsVI02LCW6jIU7cwQGIrN/pqz
mD1q9WzqA76hopdBS9GBBQYI7DQUnOKuGEZsirZSYuH18GcxiybJWZcjNegp8q3iszmUjiwaFd03
jjMpnDILsWqtylqw876MXs8qJJgN7F4N5/tkoIhbb9edz8RxyDgtqD6PMxYnbDGy7/bJMrtAl6O1
ecdUBDmTwwFjr9F2blmtTFmDRYsSK8rf80J+LoJ9vzMz2OxWl7sUMNhO4UbuWuP5slWLjopDvrQx
qF3lKOe0ydc2Dzr9A5lDXVQUFlkZh3r9mIxVxgpkEskxpPlk1apvgrLqsi77MePse3C4pydyTCzs
mwYijNdmkBxHuGdyz5pdaleUB+4mFWfCOMCT8pUkSwydZvWoaIdOjy5rw87kl5h0+v18OSWV+462
LEFatzsqfx63mza/r8y/OvNd6dGZJA4Dyg4bBQ3KbOB17R39s8RIJgL9Vn/pv6nBeiiEj++7g4Zn
Zs2XVEDZDLZlZtZyuL0yQEgw6jpcyx6jib98jgLb48spS6xl81rhxqVOHxdV8SW0zmBD2GUhAjfi
KypS383awla1lOaBDIGmzV7XelQoR2B0fNdl3Q8Egw4wur6+M9TnxBAFud2gemYLHB7QOs1py55V
OkzPKl6Jxs71nuABgASM1fBdjTIEa04si22SlPneTiPOdRXrrzAqFK6rs1yjriA5bJDNY9Vz2vm2
8OaxbxA/RL6lu2eQ2mVYRrOZCHkUl2EJ/IZJNNv54bJBMO//1XtPQjifGmVt0qoGtSeCC+kQjtEc
pFERiGqTIl24wDoUfTF1Jj5XujyjfaqJb4gq8J/foOpJFS6alpWaJSYrf47B5NX3rNd3u80OUohp
6jvR88JvUoWTNC6mkt7c9JS9H7JVYfW9fhUfWn/wFEwm9di1lgquvfuOexLHDvjMGEyyap1O0IA+
5N3dYt9Vq/Gamcc2ef0ze+D8Ki/IrHc67Fw+xiCPL0IarNdVICLDF9kDF2iNJqs1jd10M9RWpzuz
/JasAk1EIrggO6eTlHUxZh3oGmXlc08/6oXAeX5jcjZImLEgHG+7nBrSNOvbpgNOyQO7/G2Rej9j
h5j7nZK+193LH2c/1J7EcSoVujJa2obe+SYpPAxcoT6GIry7Mu4owYTF/umdRDHcOLO3DitOt962
8AhDPiQgBiKDs3YiEGfg8iv4/BDC11bAANOlMkEnXU3fZgHGqyHxliMb3F6jchacnkAlvrpSbh1b
eQNpdjc7SxrG6K8cZ//yJ/pNxnDSiUM6DAcv9ZLBJPRtoZhxJrcdNjqRMVRq7JeQdGcGV5GOcVqs
P3ZWXRWk+m+3u0tnqv384WiqLYnS43WrwwrhJbRAxld8KMyqiiOpyOqAaqz+aKsoCZb9ZjyvqrE4
Smfry6eywkyy3+l5mdzLkrR5VEmmzxUY6bDHqWl73ZHkxJQ9szO3G3Dq0KDS+qxy2q5ZH1Hm0Q6j
Nmrg+E8TMF3aC/b3gTivl1DsoYvxYE19fJjrGNwnm9F3ikux5vgaM+7bx3KTnvW2wz60YYwP2zDR
a7lCBuFIZdskbob/3ZrpNtxJqSFHFESpXwpa9ke7t9BvoCmJ9aqqy/rJlOblpkk61ZukxQrWAnOV
UjbWeG7LrJK6ki6b8T2lbeYU+aoMQTml24ap96G23A6lI3pUJgt1mxSzk+4yD+vHcak7v1AmtPUt
eOOaqmZ0m7lsQbFiaJVbDLkRbVo8KmGTxqmTo0H6asS479OcSabiV425BePY5lExtKWnpGgGcfJB
pfNjmpnNkaoxgofc2dGQdcYXUJQqA+5Q0/Y0tFR6Gosl+9D1S/NtBh1gVCxdHqp0KB/nqspFXeu7
SRthTHhYQ4MxFuZAZz6fqh06gAoQC1Ur9iFaR/Uj61LRbhk7k4s9ZIEkJCXZb588k8nFGwk7UcZW
w5oX64WRU990YeoZnvmRvWznfnz7riz7TB6H2ERDxYy2iKO9fdO2UQyu6ElwIdoN1WciOJRe8B3j
NsUGvg6T7WXTe6ZM3Eya3XKJRd6+B6BnojiUri0jmzcJpaUkvt2kaLLCKn3QQHqgt74FjvZMyE0g
UI4vZlU9erjzCt8rXvzs6+bVXo6RSEIxlO3bDyQgfyXeg+DBfhe4T1ryBS24e26O8DE3BRbo2Qdl
BKdoLwpGAuv/pZBlla0sjR1eYW/IsYqGj9Z94Vazo4eKXwRS6ySPkiDIikRyWL2sraLnOg4zkX3N
eKjmfy4Ho/3fr6ELXsM8GqLbzw5djDPYk9iVsjUPcR62ovxnNx8BB8q/v5+/+ttkRiW/xO/X6ewk
melYSEo738SOMUOQau3b3UkUd0+RykkpphwsCuWUdOGSxblTKOSlr7fIlkpdYAw70kzdNtmeJgvb
C/m7uI69hhVNitZT5SeJfIrr2qH0c/WOutxPYtj3OwPccTElHSuUW8/MrvM5sOIgF7Fe76WoP8ng
QH0qrLHTUdP0+hJbcbBsAP0T6bfet0P9P3Cd7bjqT9LYwZ5p1A2TRCSqNF6z3ZgIF9UXQ8QLsWN0
P4lgPz8TYanqtBkmvk1pbqFSRdhaVNk3KVaQVrJ32X9E2nBI3jR2TbpKb7yk+RRLt2nzKpeCoLtn
aXhAtA3YlGGD6udnbVrVtotmTFtQZQ1RrW9PIyYjHLstX7GHTqDODhyA7+kki1OnwvZ5I7ZBFd9i
YRtZP9rpJJCwl/3+JIJDnHXLpXLdytazH9uDfLNcjU6BzqoQbA2eJmKs2buDn0vj59yI2irlmsEU
8oMe6M+sFmgvTnZYvdpPAvtvuRdcIXa96ewIVQ6G4q2rYivBEaYHle1pZY8rLXJ69A5XHn1+B9Xj
Twpyl4kuTlbMyCy6O5dHGr+i71SvP162caFKXBDK7Vjp47mEDPRBzLfbVRuxNloj6G9KYTGafX/u
dvKTQsxEz5x3blqg9TKCFIIeTPUWUOHUVu0o8exQtQeBtd+mn/5QQQ4BZbWSBhCAth6Y2NW3Zu/U
A/c/utj90peEXAECj+Yp0pH52VqnwQXGHpuu0tyNt8oxzdnfMqE5imRx6IGrs1y1KmT1r+y9qvBZ
MxK6Qws/Bvmy0gfaN8zohO+o5v30FTkgaVOjwNpWmEwnq14iFzcrLjnl2gtqXkLT5NBkIXkyJTHA
UaGgqvvO1Km8DBgubcCrKroaCA6T5zZPSaeAoQmRUkqpU6Stn9dNMCpgDahFc9winOQZzhc8+oHW
Epphhxx1WQnEULJjih2XppqGDdjRmmxFm7b8CTToTpIkol4JhhwXHFHjkCUv62IgCpxCc7bPbNdS
GgzYResV9xPK52vi/JkT8pOffQ62Fl2HvPk4fNIDJeoj+2UNvtN1iGhU9uL2GUprHMrkVTlK9YYv
2YLAKVuiVQFHjCWKdQwYLx0hhyvFYEMpilggl1570Lwm1G7H1iWPMlja1mh+EK1WEqnFDPgMPJN2
0xaMSrZeR/OjOSyhnNFb2xLOx4lsg0MV9L7Ktsbc+200xs2OU8R2n7Nxxtq1ny5bBvsWl06Rw5KM
ykWXy7Pu2vaBqI8yqO0uCxChiMajSFtZXdPhO/UNwJHZHjjfDmx6scf0oihkC/Th51LsZp2WGTdk
b7ONV0XSXutExNEtsAO+F6JQQb22lVBILaOx7Z0xechLEfW4SAgHEBnqdqhsw9iG4hG7ahfzUVH/
//f68zDCj6PovSk1BMT0XmVe1Q0KgEFVHQQfX6QG+1xnPmMO64IKXA01UrC2a+UbdTt45O6JR6jT
lRh+aYIy7KLLckVWwP6sM7FWXdNWpuxmN4AAXKWhkYna6gSpFOHQgKo1sRQW+xvUe0gbdFLnDGoY
6zHKPn4a3yu1/2dKcbiw9XOq0RLJW6OYt7GmveiW6EYsclbCwYFWWFlLctJ4yh1lCzVB7LBgBWAa
5T6NREco+kocMsTEpNaQ4QjperehO2b+ePnABMbH10dQaS/nomOXu/h+zAOZvA6iSoVABX66pC/t
QtJNqKCiT2+ew+RPkzC+BQLL1TQtbvBFem/xNry0F/+M2B7InlVrV/ly+cR+8/0Jqn2yJpsgZ/rZ
ccoKW3bqKkH2HLQHG60xbVTZeNZfvRIrFur6fRe6kzzOi+ZMSfIy33Chmx/zzoulzFnMm57c9AVm
PYYP6njIxtIZtad2ehLouv/tTrI5f8r6jnTjWul4e8/v68NbMfVRv52D7B7to27+IpqpZb/w11h7
Esg5V0spyLlZhluntdOBBAu3EwPkoNqHcREdrEgW51vpqKnZluWth6egCeupimOyvRG1wc/Qhj76
ZXEYXWxr9EReLbIhvkatW1W6aANC1+yu31iHeI3+cP0oeyzei9qr9n38x5nyxemtnaRZb2FAW1x4
RZ4FxJ68Js99gbHsZ5snOVw81rpxWTsLcqTameAbIIgB74j6pN7JASo6QjY4wfez2d9zFsHKPmnb
NJfwqxVwn7PxuOG+6U1PG69lTVAE+00h56Qc85QzYR12d2s6Zte8Jvbf2t4xAZU+ay9Z5qgBI6IR
Vd6FNsLhTKGZhWrGa+NZLzPW4eDCPDsjCh+YAcmc/Eg+/OHn43BmKlIpVxcbOVs4fGIbQsBj+qiF
s8cIO6xbUVeu6Ouxn58daK5OlK3rbXBVUN1Yu5plw6Faypb22tKrQDdmehdgxeZgxZrljugdMHsK
ZHfzBjf37FvTbQ6owj2+Z1oOWePJVjhgGUij9l3Bin6gxT4SPw9KxR1ex9WRQgYnpgCmL6M0rpU/
H+WglqZFVbnx7GS40+fhYFHduXyCIhFcVbGIaWbJK7Ayacp7HRscTdkU4LFIBAcfSdfTTS8n5G4W
3pdnVM63ObisxT4SYkML2uOIbvOPJkmRpsnWoFhJM9XJ9cpBk24jogTe1+MkhP38zLCTWjOHGNTh
aGV+JvmtpQocVaQEhwuWlVTqXMOWzfxlBjLMj3MuOCeRChwUaJktN4aEr00wfKkq37BD+PKHEAng
nB95la3mCgQMw18J+aCIqldvlbBfHf70ETiH75MimdIRc0m6kz4t18lte5CcOliujCMbpMMMjFu8
WIcRnTzDQT+Cu151Km+OhgNoqxCpJE9EiiRSmQOFGlxSVJlhew3Jj9lCAkVtBU76myD1Q2t+5tNa
89hQjL7xNGwAY6X/2JMG53UNGO7kN9rh8lcUyuNQIdsWbUoM9hlTl7UeVyH5ezwajnlssB6GRu/L
ZE76cRChjlkrNymuEja6q0nzzeqisSICHGLGfcF0DC6tGCnIdkD53niTieBeqLWzVvkN3lTuBvN9
JYyTQhxWYHVQN6ozIkU7gqH+aDe3Qt5KkTocXKSmZNBeQ1amj90hz/Rg7v7BGxgaoxRBxVYATAaH
Grq5KCSpJuSZuexMKlgk/45FY80CLzI44DC7rq21BIU/PZnvbHU5JP2Xy0YtksAhx2Asdt83ceNh
V6zDlmiT912ITx+dQwKZTkk65jCwcgNLBnhxN2MN/kgJng5tWcZy0Co4Zk3Rb/M6d8+Xf7/AqHgC
NLxogjEKe0m9XqJB0YDpTw8kUDuJ1h28LVS+4Iwm5/EotpQdmYDjs4sH7rA8fJ+G04MSl4vRyQNM
NQLDDRWXbzzmR/WNqFoqAjl+zryQcJpNixIJKZz0ILuqu95MV2iJwUBefqshXBQitQU2aHKwoGZp
ZTYtQrzV5OiB/GsWjpazc7t0rhwqkHFpVxXzk96CgV10UWN4PkT35OijHxCt1KoAGn5zmflh8yaH
DbG9lKRcYJBjwG5PC6gIGLkOY2BNhKFWAER8z7MGvN4UHZA3WVG61E7xOR6+XXYAhjOXzo9DCXMh
nbwZAG6zycLNXrySBpvZOuWWHNAzflmYyNs4wBho0srqhMOTyAd5vJPUycnwLDC88wnsx1fiu53l
ak6sHtdqj7rbK/O0IiyxXz1MQVilfZGCy2oJrJzvdjawXNMyRpzhQjJnXO6a971CnNThwKN+Y9ww
cYNem3tiYh4Ltef84bISAlvjR8e1oW+2hqJCNnYPo/ZxU5+y4fHPRHBoMBo9XdUG17upU57LFYT0
hn3TzCKCxv0XX8YLr9ommG/5zpG8poNSK8iu8kMW9Y+p9xo/gjfPkaN3hY8zSdyHafRulsYJ4cPI
0nAACJgpXtY8ZRFmxLs4dyaJS+aSbhtWHQ1S4D4lxxZ0YoU7B82BkRuJ2fX3Ue5MGvelQDItz3MP
R82vt4CVUCzpMLlscRMahXNXOC+w15tsGmcCORjHHqwkSxsIzEiQ3LIdbB0GpMbKsT/aL6xyIzuJ
8P1wPyKeSeXAfIo70EUpeN0bSlBAmAHWQrq1iR2b/5IKuPrTZQ/YRYozgVzWp4IIsS5VFPjV7eOI
qncyfbosYD/POJPA4fmaDbJc1ivLM/oArcLftkAPilu2UKV4abDQmE3MNPf0zrgbDih8H9/VsHL2
B3AYb01kaeoaMUutq0NRSGGxdTfgm/cvKyoyUb6FxBj7BhRckAOWTNVhT81F2CX+dx4n2xtF45wi
Y+H7SBTJ0CU8Aupu9WnxGF0IVtmCNkoBURXbg0IdgYLMo3+JzKeD5NtGdGNFt1iKdM3E42n3Vs8v
Qv1l9CdfK4Fm1Xuo18+dkG8cKUnWKxh4wK3UPJh11GneZZV2w/+ZRhyq2IaM0c6x1t16Q69IcT9W
V7p8Q6vPfyaGw5LRoFahxgjHNHvGsP+ELKPdnFI0trVHqfHTcfHoYfRV3GI8xev8EQ0OKBukwfpF
+od5WOLWL5lww6foADn4GIzSosjToNlUOVLsKOuNkb9MiqCoJfQtDkQGaZm1MUFjxRq/bbFPgzay
vyoPdrjcrpGw+iKIbXzXSNb0aS3ViKKY4mJ90xNaBl1t8Q2H8bxLh1XYdrPDuXj+6fjOEUXKarpM
aFWo18VZ096Jt+OCTF46JEugVLlTyy9rLzpWBn0XPJpvJrFzY1nKFDGctX8aN1swTQ7boWp52gt7
DpneVtE2WHdVh6JXkd307uR7hM9Uil5Skgaf1MoPqRW047VOD5f9TmQ2fJOJpmHmbmHvZkhPQ9ak
JY/e4JHPNVq00Oa2fvhDeRyemDlR4H4Mrx4ZCeMWmb5xxzYOMTwWlexE+E84WMnxNGFOk4mq0F3x
lfEYV6HxtIVzQIImaG+EnK4Cr+CbTqaqmM0uhrUgwB30aIleBwzAM+IKcbARWQcHLDq1rGY0s8bL
h8JNdbhhd21jvOTyBxPZPwcrNK2kMe8octhq+5tKVrS081Nm6A9dZ3vZOL8WxnKtWsIV1oJIys/m
NNlix9kEO0m+sv182dE41BHjPdLd5Ua8sFOQ5PGtKBtoSOtFRoHc6v5Jsg/2LOjVFXwsvg9FSTsL
NYGs87AsAL2rnyWMm0izwLlESnB4sYECV59kpMYWCgEy6O3tSTTyIfIo/hULy10keasgYwyyT9/r
Ya3pjEfqMS7O4VkWFW92ix0nEOQpOeQllZdShUuVh+UatIPoukwiiouGFrLV3OM3EpTHRBi298hV
z8MNT9GxZBZN5BxyG3/FwhmAFZZXYO/SsxLaD5uf+zN4IEQ0QfvJAsHoMZicVMPiEvF82zKLzKwG
QolnZx+sRD8UeMHNBGHt7Tr9a1j7IYjvAclleYjNFIlx3jhb0N22d9knxhPehcY9upyfcnA80lc7
bD8xwpDS3QS80L+xo9MfwL3ezFWvYGQal0c5bGBHQ8j43tVH6uVoZUuCd5V7lJM4zjXM2m6hMg4W
ybnLtmtj2dRloNz38JME7rI/LKq1KCuCdS7fb8Ottd6OlcC/f3PjPsnggieNDbWQDSRd9Git2DKg
eDRMA+Kllrve/XuL+vsdFIhwhJNQpvjZk/KQDdi1PuBOs7afUvlrZkVNKmhw2QeukwguK0dmh7X3
CYwhRjeoHIypYA5Y4FY2Fyp7ExxPMks6QA/oGluEQVm/yvxB1E4rsgEuWLalVa4tgRzMsrtqCVZF
6FNFlw1N6DocSKBPZR00BSU5/XHyulslqkCYB7qCW9axjQ1L7mV5l5VC88LP398wE123kxniOt1p
sZceqbZUCpQSCeHgwOw0WscaiixGNzpZilWeeGTFTdq5rIvAg0yZw4FtIOBTMBC+iIlAYoFw/NC4
2I36aDwW12wbr7hTTKQaBww90ekA8ircWyrZ0c2bYeic0hT1yIikcNBQVRW6JlpIyRq/TO+mwSlj
AfzsR+L/eSkWof5sCKbd2YrNxnHBzuaYy+LE8o2S2g7mM/1J5LICKzdlDhN0NNYuxYD0Vr9bPNy4
vOojY3RuP2EfCBbKVs8Cy2Bf/vcRER1EP2tXKrpdWDXwe3n9PgVRudjr9Y3tlhP3Y1wGJIT7n4Wh
GWOUtw5HOc3PG7ojNMvRDLSBCHBVZBQcUkxdVuSavqBJEQ0E2Wj72FlwbWII5/LZCcTwTFwLbQZF
l1gtwJi80dAcE/fUalAFzns5SphvTwhngahuTJJjfywmm7FZbiwGZxGlX7+5Df8w8befn4mQ2qSa
RyzE9dQbNjBIwyIccjxMMrKNJHhnEeUkjoOGxip6ZaIoriXVltdONTf6ARMZ83WcycXXZOm7FU3W
Q4ZG3Xgjnw0ja2t3NEmlgWNcbu6aheqCzFB4BByQgLSgHiZWIWMrD7UAlH7YPlxh2yjrNMUAnqg1
SWQ8HKqs8ZzEORqUvHaqP5ClOpB4rR0LzeaXjVQEKG8J/9m37bFTlI4qrngktNe3BxKQk4ETr9Px
7owtL14lOkr2+S5ACj+8rhbJbPesJBd/JOH3WmP6HAcgGw9Kf70SDdWITpIDlSwBYTBGIlFdt2XX
sj+P5eZbgwAn9+sBJ5PlIKVfCn1YJANdXl32rJqgKbIm+WhtcphK9NBTLXMy7BPIJhJe/n4C7fhh
djktOiLNaNkFI45jVV4FeqpBRAHAjujCF+NfIeeF2tPARq6a5MbIbq1ydLXB3wY8zGyLO8X/XNZJ
5GxvL0NnNkm1VomxJOr7OE+GxYHkoITUY4lcG4o8TaQchzbge2tWOgHcFiN2uiZ1qPR3s1zp+f2A
nqlB1Mf5myfdH6aickjSYcdWO7Bs2DAwAEpArYHXl8SfPbZwRTSdLDIP9vOzkxxjND+YC7go5uRG
xQrG7ZCRSPC1BAGIH10nxlih0pUizn1mTNVlsERg2nHsh9gZUeKLb0XvSSKluJwE1A3Z/5H2Xc11
40q3v4hVDCAIvjLspJwseV5Ytmwz58xffxc09xtREM/GORo/uFzlKvYG0OhudFiLjTV6CEq039vK
Cb7B6TLJ40i2KsFsjIwsA1DG0EQQY+olSx07jSQBgsz26oLVyKJh7ArM4qM3NAD02SsFictwiN00
3C8+J42R6fp/KPT8o3xiqVGh2RjUCzK//YnuO7yNkbMHncS+ftVO83FmkCl7KEk2Uiw21mhsQKQP
fVe7y3i+Viz/vP7Jvi+8XSq7ZFYVsszr9cnN3oIC77wE2TmJ1cS2Ryu/wkeupjeKJIw2o8DR4Mou
GLiSU/tInIk4iA7L1yddBbVYZjV2lsX4ljS905q1pxJQxtT6ZZACjJvJntCSe2UIxqKYlyrOC5xU
0/lBeTf9FcsyAZIA3xBeL2VAbFolKOnH8dVY7tLA8RPZvDu//WeclUidmDRJoNSgCcakbu6kjdsl
L0l4WSs/GuPhvF7INE8wEVWogtg8gucoVbctnoZQNoQu2y7BPlRFmDQ678aykyc1+NWVt+gxC8lf
55chOXaxgtjwrp/KQpqJRieO6auHFxGTjddJ9kosGCI4CvsQng97dZyKWyqLg2QpDLEquHSUZh3D
sTcv4f3ikckJ/fjJuOp8UH49Ni7CIznNi+SAxDIh0DAmSg0EKrVGj91c7Wl9P2vKgxEEu/OHJJPE
93flyJdhrvsoQ7pRBysJbW+z4KZj2T5/PS9GpguCCSg1ZYottL14qfo4mUBv1XSnkFKuSEIusR6Y
ZRwGRklNsBLm18le3U8YTURXNMbbTBQRgmO/s/aGj8KJJFaRaaEQORiZrug6y2uvSy7tDtOJ7Nv5
/ZMJEEzCwDCdTPljXFOuRvJafoVrYpV2tsQCYNwNLGIUApR0N0dud5m/Ne4Ws9PPu7+xKWSzcxKD
KhYBqU6Gquvwtom172pho2Xuj90YjtJnDpVOCcl87aeSYDdQyyTwtd2O9+vFvnJtu/SBOW/cOFI6
wu17xTRwWulUU01BI9qia0gI9Go3iTAdtlzmSLDO7FemSDRv+2K9yxEUI+gCcLMHMLJLcDUqh1C9
JbK8iUyE4C2aulyqoEMxJ58OQ7c4UXSgxSTJNv2Ht9k/CxHnmfI87UoEkQXGNpEG8eJT4I235l71
dLDSyHIFkiWJ/HUjOmuziM80mJl+TEnt1HqLqEE28rN9a9/XJISQbQ7DMIZ4RNvkNY6e0k4W6PMP
fI5J3gUYH613M2rKGA84GuXQvTToC8r3lgp+Lm120Al9ILIFyfZN8BaGmWNok8dABV5J7XS1NIZv
JRJbtx2mvi+K/4iVSyqjPI1A7o1AC1kcAz2LHDUfWnD8ikl9F8Nv8EpMgLnHLk6hA2y5AQVkU97/
u+8LFmAolIFNU4tWJi3AbI52YPFXaHhhtd/XINz+GggoejcjkBtP6T0ftUjBY0xe+KjFf9HyzKtC
57RNMARILlCiAIbMU1Ccx8j/dMBkjHmV/ODUUdLLI9E1ca5J0zE4ZQWIgZhdO0F1Dbx0d5ANj277
oH82UBxuyg2rjLQQ4U8RMachhxy4xTT/blF3ytn+vELIFiRYg1CvAIKsYkHD8IDhd8Ku8kFmEGQy
BINgToPCzBRPh8R6mihGIA4pS/yG3g72b12f3VZ1p+I0kbuhfKyik6pc6sVX7pWumQxdFbZNdOH6
Yt5Xs4sENqloHsn4TAyJx9si1rPoSoBwcaPeGqcmfMssJ7dcC4eTvWcX8rLRtk9aSRKvsInukKrA
9Wq8sH5rX2VH9Tjuih9Ioxy+Vg5ZiRNucxuMVT7x2Z/iMtjz+KsCXXLgAFvYGx1ZymZTU1bChMvc
J0o1VbxYNS/zXs/au6Acb7SQeueVfjsz9C5HzAx1iaGkAUfuqiM0tfnZI3Fb4GnkbgmOuxbAv83p
i+nJlVChvj0zIw/neUb/STD4cZjuxnJwQ0B6nV8c17RPBnElRrjRdjwE9mxjYjGKplNaqd48m576
WCr05bygzUBiJUi41jqohUwyw+faed+6VgZISC3EdT4vZTtGXokR3HujD0h5tvC8gM44FYOT33P0
DHKMLwcfxARylZdtoGArSrUBRT3X+Ii81spzbwPG/TUKJBZj08ivliUYjCyZrdQcbeR158WZyaHR
daejV0PL+5Oez++h7KQEkwHGz1nVWzT4TkvtpsXg4n1zXoJsNYKVGHK7qgteV8iHOneYCn7ibEnc
waydsoq90pD5SKlaCKYiD5cgwKQFshH+6E9e62gXHaCUrT3nIayuZM1jEssk5o36LizScoFlskE8
Tm7rFulJSX+o5JTErFGqMjUmGObz6vShmu7LSnJGsi0Ts0YJjcxi1jBZ3p/iH39TWcHe9SBkShz1
AghCkuKnbEGCgbDSxSzTHIF5Un3PgxNRJAviSnXG0hEufxUslyHBVEUES1eUih9EgLix06NudE5E
rgBCQ8bYOa/l23m390sr9pLb5tgYpIdpsDXgJCuvEcazAoyBz8Tn/eQ5KsjfZL132zW0lVDBUsxV
V7OGQvWGMrrsrGJXNd0usvKnOq2Reuke1LjYx+r81zwjgutD2TZLf4BgPghYjuqQPxrmU3UsT8Hx
Nb+sMcIYe1TS6Su7ZYIZ0ZKOFmaF/Y3TQ2QcIsUHvrDkDLe10lQ1yizQUYmoXXVRYPRTQ8NF69ff
qtvUXy7okQBoStmTg3K0vksH+LeN47tEQU+JqTes5MBCIMbLnJQ6w3G5SIEboD9Sxzxx0Nj2ElXL
nzIIr+3tfBcseLI+rEMz1mFR2h6jOdltw3J3/NLYlv4uRFBPlc693dRoOciKmw5VUIquOvW+679k
Hd/FCEqYxUZpFmaDZG11TYz7SZazkqmFoHqREsWqxYDcCQiR/diGt12RS6qs2/bqfQmCy8IbpOpT
9Ox4WXIZphc22Gfs4U8WUydqb+P+z79SdCY2bWq2rS6TDnEj9QYvQJ9jsrN9o0GfsLoD/dOT/DV+
XtOZKoS4oU4C9Fjj/hot+kSN20QPEVR39EIZ9+dXd/64mNjEmS7WsOgaZlIWerS6S7yQz39/8+oY
GsMfTPeC5eSjbwFmsA4Md4W45nytmYgrbPQsVLIE4+Yq3qWI75C0mYMgsgIC4tm9qoaOAXqs8+vY
nmFYiRCOZMn6zCxyWiBxhZmJp+nALpOdE+/b18llDh/xwqN1ljF6b2+faejEwhQDE7ut7VyxbLog
uk3j59i4qKrXVsZGtHmbjHcRwoUlTKUp49V99I061BocpXuKox/ZfG+MT1X8pWEFgwFXz6K2plPB
loLUzAyjFLnzsh8uWMguugCsx4Y5J+6S967V1LtSnR2r134W0+j3GIfSrPRhySzJiW7rzPsPEeyt
pmhFDURzBPPzzk4elVSy0s07THTNphbRbSrW/xVSE01vG/SlZpdIQqMbL9W/peyY4JEn0U3+FP0U
wBGTgnoJ3lgVzUWWFWqYhx2WkrnDJa+JVb5pISLlc0SBKxs8fPvp5+Tx37MKGOOmzwuLVgBvutF2
BEWX3ucNV/kf86VAIKCfFi9CjwjsMkU7uLUvH+mOIzXMu/RW91Jv8IcfuRd7X+DUtuhqH4RAWdPi
Gr0xPfof43I3pKNTzPYBFQ7v/H5vas5KDP//1fJZPacZLitqW9X1oj4GwVfifWKrlFH8ZVDBZuaU
LSlAdkovV+xDM7GLWMrPs2lX3kWI+de+U3XdqBC8WWpL3DxvUteq1fbC7GtpsM93/ZO2WNQ0KVDC
DUMTlhPVBjI2LZ4X/Sl6RDvZBQZHvbzEcLPq5Tu8cCUXb/N43uWJ3Y2Krg20blEMDMC92BR/ctkc
56bFXAkQXAEemGlr8s0bQdWmj3dkeE5QeBwSx1oqp5llid9tS/KPPoh5bM1WurEL4N3KnmSOpo88
31a9BNR4rZLQdGAYZMUHmX6IN3zKu2QMJ0zfWPTQqKjfGu3JzkLJTeI29pNqgM1aJZQSgmfEx5uk
hk3c1hRIc4ayo+NxUTGVat1mRKIR2y/2lRzBx81ZZvTADYBheJ1BTdZj3LGp/AYz2TtuIknuxKrE
vWznl1cyRbWHvJTqCLSNh+zI56WHQ/Rnche/BLmldFp685K9SxPzKskQDGGjIh81nvjIBWerp167
a/z62O2zvX04bwI39WMlTrgCSoDZFYvXCkEK7Ke27VVzd2+Vy8t5MdtR10qOoIdpnmXh3Jl/R12F
lz3Y3bUNVBxg8VTOeMQ8ieKMSDnXTi6LDyS6KbbpTIUOxKEeAV8R7tUwdpTpp1Z4ozJJvLdsKwVv
AkgQohcFum2N4WLUv2sE+EJUcgE2LchqG/lvWHmsJgNPbsIddjiUPqtvR1J7JkGo1+5sRF+SQ9s0
wCtpQmQFIFHNTntofof3kuZpwDpx2LH2OI7R7JW78RD/PC9yW6JpE7hLhnk9YX25aaCrSoWLGbTb
Sr0avtQRjdG8//u+sCIMNFV1VSNGDkDRlN4l+amSdaRuqwHIbijV8FIS0QkHpMRAPYwlEA6Ant7U
U+GGtqwLertiA37k/xMjaFu0qDSkCrStPy2gEdcOk+WQRzN1ei/AKya4jhJvkoxObd4kqoMiBCQL
NhMTsk1fzYbKw7KkeWmC/ZD/KsMfdJbogEyKYCrirB5pnZPCU8feMeKd3VhgHXBG9em8rm0e1Go1
QpCZdlXYx7yzKeiY1+ggrQ/bx7ifj+fFyJYjHtSQphZD2OSpZfVMl9zVAnanLaafSbGkNq0DtSkj
pmFQU4RZtFFwIMuC82FQvWG+nKa/wLYy0AtDkSxq2xGvRAmO2DKLKK1SPLrYU1U6Ue5yPrDStd0m
8O3GMQDIJWsF2d7I99UJfrjj8dIAnDzXUNN90Kv7MSp2s6pdByTcnT+zbXf1vjwRd7GxJ1sdgCTo
hbND9zPAqWuXfM9P+R5zNoAtwR3L/NgDt+x5wZv2byVXcMcm0kRMTfFiKBvMHKiPqqwZSSZAuFzM
mFk52/D3SjOCsO5JMWVbt3mt3oPqt5LBykWpSHIogwl9bwG5hNejp/sxqAWVH7VXOBw4QUu+hi+6
kslVZyUzBqFhWU6Qqc3XUQaMsdiNJ1k/9ubWrYQIMe44sWGILeiElcandCyO8RI4549ftnfCrWqb
IKnzCTW8mO7a/lg0eCnIzmczwHxfhjhe1ahZlNoJ9qp64ZDkPUAmLD8s4Td4j+UXi14Wmkx0YprI
aggqHQ2ZPmFyAWFR+kPvaidcZsmu8dP99PhYSRB0OjLnLJp5UNQk93pwSZCz7gzF6QaJ0ds0rys5
gsNgmIIrChtD/0g01WnkMOYbyeIGyeXQ351XhO1Hx0qW4DXKrigTEuOUWOYn6MbQnPDUWU7av1Fk
VPsv0R+u5HHNXN2goouTvG2ReYKaP5jA3m8aNXIW7UtP4JUc4aYmpjanCZ/uJWHqTsvgAW+0Ild2
7oWLJTmv7Qv7rnnChVU0O0vGsgZbSnaaksdUu/+XhyRcV7Ue7LQoUD82H/I33B9cJdcwQTzFk2Ky
TuztYiszCObpQDKuit3fSzLmY2agfmE6k8ehRcOTcRFh2I467WVyEQO4WZUscXML30WK3d9R1uXW
uCDrH7Y/Wer3tqxtYdPirQQI1iGJG5KpLRIHCtvb5GpmR5NeSo5p896uZAj2Ia9yrS2R9Ue5EYCX
8OTaTnEAEoM6tVG50UE/hF55EfmyVjHZ2gR70WRhapsxcv6dkeN9/aSDZo9grOL88jat32p1gqVQ
UnDaWwZ2sAlRe59f0uiHlv7JBmkeRKYLgolI1TGwtBbLAY7bpepqHnITnnlvu5M7IkGtPsv2bzvI
XC1NMBbB0mNUpEdNS7sByfNj63JYkuBg7sdL3QEFkn9+J7d7FlfyBINBoz5rKcF9zu1rhZ4G7Vse
HRVAuwTW0dQusu5HF/WSiE92fIINUZoSmVsTL9IyeRgzvzacbjlizuL80mSqKMTOGI7K+kVDvjGx
jpHhABs9ksXMEhHiaACwnvSyY1CPPnhGwbNuT6UhOSD+Kz85+vfzEQcCjDk1CeoCfDqEAjs634dH
Gz0K/1bvqGAwrFm1Y1VD81bxQvcwtG72YF1nzvQHeW4vlM7IynZOsBMGrcMooIgr7Ok501UnT3ax
jJFKJkOwEpROjLY5tq6Olz1anHdKnHtR0n4lP7U6If4zVmFEmSg1nhcII/RWQxbdjG7Q1neXZenJ
1JYfiUIlTRCyZQkWorN0rckJlK6uEsewriP1qMkSOjKtE6yCmatdXfJcfVh0XhI7JFm8sUx/9MsC
yhsQtTMWfWtMfXf+ykq8FhUMQ9MWYwZYCbBM2s2Pwqyvg6G+sHrrsujjnQKKj/PiJNZdrFU1NS2S
hHP3dfmjiYxB9XT++5KTEgtVoV1l6LnESSnhfT0kblnd1N3X+BLe9U+ssASVhQpLCindS+fFhwx8
S8XBujPc/yYgk2yZSIViY5p56EaUD8Mxdzr1eytL8klUQEwlqn0eFAaIQbwGg5iDHjqh8sCGA52S
Xd1KXhyy8xEMRINqdJIOaMbOq+ByiEDDBwiTOrS982qw/bBZnRD/HSsLoYxAPQhJDTRwALXFh3rf
XKi/0tgBI+UOqMVSlAVuq8/4DJHnJBwGokdAoPv/DADLYf7e10Dz5fnrDD0m/vn1ybZRMBaBqWZK
WOMaLfYPw1icIvPMSNIUKN1DwTToJKm7IM8Rp0Qg4eH0ackudfsQ9XjdS07/1h9aQvQAkKxwtEw8
qxtP26UXqR95M6w7ppiK++Eqc782VfSuJGL6rc3nVmkoTC5tY7dWrocCkV8g0XhZeClmJshcFnMT
oA1xvltegj3AFTCZFR7nF+iGJ4ffkJgLJkQV0ZjpIYsQXdbDzWScWLX/V6onEp8UlAL6AOBXrkpH
RylCxxqPJZVs2if9RhbHUA3DRqORpesib6eJP10/IC05ASRn+DYrJ0PKcczjnQ9XVpAhqFtLtcwK
mGm6AEb5i+OoY5Z/H1/2L/8dFuHn6/RBniH2BS5KOdSVElLXcNrZ4RVeDBBpDi/xIvnyJJvp2ZbH
dKKr2EViiXDBdmEVpDJVxGKzy9EWQ18BBpA3uZwfO9vPEr34nDfg62Mo2aALxTZQlPpochMb04mq
YSGJhDcTaFYwFFju2a8YtVcVuCx7nq6IfBnyCzdCn05xJVVQ96LWMoA8Vp1LjcKxl87JwsYp528L
Zn1AOx/Eknjpc1f22zJt3dYZSodExAlOjTwNChXwIp3HOcHAKXmC798XfryToYptH6ENYh7Gd5WJ
g+P1ADQG1uWLa4Nu7GjgKYwjVFCAs/bpd2AXSo5w89atxAkGP+n00i4Y9rJYCp9M9uWizY+Y7n08
b0GkyxJunl4lPZnjBCbkLs8cY5f75VX1HJeOve9v4hvpg5t7w0868r4u8c1YZv08F3bZITOT36tX
Ma6C7S/3BBwChludmj0Y5C4yKeiXZDvFd+REDBb3A5bZBSfTPJGQIXyTgY9+ethzdVytTdB/TMba
ZhdT4gYA0ilbh+TMzQEKISNg/FwJhiBTgym2bDQifuq9MVR9ajIdq1Ei1Kp4NBD/lbqvylV9Gbq8
SiW72ZsGBal8ohu2ZmqfqvRgLFdCfcCxtX5z5E2CLZJquQtm095Lb+vdfGDXMgiZTd00dUO3TUZ1
lPkEK5YPcTykoUH4MuNvHPqC200t83jvdrwL/C/chbU84fwKJVdJ1pcYhPRn33prxGGP/dtQC7pU
pE5hy+nBs2rUYhqokMXaLfDN0QrfoIgx7DhEQHmluBkqDUit6cAIsNGOJiMC2roFJlHhgCz08n0q
zPTDUMVBohOXlakzRD4yRI75+/wuymQIm6jo9YCB6gZd6bUPwHpnmtwJanJeyOe8Hb8BJqYRUPQ2
iMX4r1i9KepUqRMWKMjTHLtjcZO74H64ZjvQpEkaOrc1fyVJyDcUfdiFZgFJ7GnaLV7hpfcU3MVg
2zqw1+EbJ2aX2X5ty5Gatq5qKOqjd1xsCiZdEYZlDApu8lcHGkBv3Fsv/MJZ1/qDclddq0flKjoU
J8VTJP7gU8TK99U2iakZ6PeEo/u4rxiVaedYJ0iZw3WT4FDPz+dPblM93gWISYEgyEwWp1haW31j
02nUL7XxcF7E5ygfi6CAdsEWGoRR8RE9a7USFpEFGZiKBL0rHi8GPMzftej+QjtK5HGVFn0aJYZp
EhtIe0hAfdw0PZ/aaohiNJVSLwSsKdKHNaCNdHpQd1w/pIaKf/CzQIrpFSgJ/hIENvmsRJEC+x8d
NXQC8agnP3buf0U0t6WLlLzLEu4zqhe6Eid2+8b8E4OP0rgoUjfwOOOP5l6X3sNUO9XevpX6nC37
uJYsJEmncRg6S4H5N+mBEwcC+9qdNacH3L9HcNXNo2zCdUv7KTpaOeUEsWCSPx5k0uR2MrYacfX2
Z9bek9Q9rymy7wtBHVuMHgBi2MveulCHx6z4ef77mx5zvQDh+gZFjDnFBppvHzh5nnYIrwb4k9nj
sIUyB7apGe+7JYZySdlYtYLxOjeeyS3mRQ59yO76qrypqtmNMQzSRbpkA7eix9X6xDBuHDKj0huY
p5E9WOZV2mLoPrlYQKotw/rblmQg8GAUT5pPFHbAoKk7E2XQNNTvCx0W2MC4JFOcoJx28oaGLbNI
LYQBPJpDg5/gz8CW15VkwsGZBR6+Re8mwXI5FLKmbX7+nwzHSozgzJJWT5ZKp62rTzdZs9cBRDS1
xzqxHLCTux1gXFJVopOylQl3CnpQ2lkFsK1AR8cJdSP7mdK9RO+3Iu/19gkXK9SDTmUjVBGRIh9r
geJTF3C7EcDrR8/AhFfvFK/9T1nz1qaWrPZTuG9l0yvxYGI/Z+W5Mm8K/W7ub2f7FJiSucnNkH+1
QtFv1oM1ptOCVrjsMtOd8YfmgPHTL18LYEsd+QLZdS274JJdFVPrszJXkcaHFwAbkzi6jgYbM44w
3xUdwsi4O3+Gm7YRs8gawX0jRIx5hmbGPqc2JiWS5zG/WWRtB5vfxxCLqVLEBbhjH2173qlkmTKk
RGrcsk4rofi78yvYsofA1SGMUFAZWCIXYNhoqakYE4xTFx7T/lJL4BiLX1ZwrSDcVsbH8+I2jb1N
eJzIBzA+vcnGPLczq5jRqTG/cQ8mO/O6wTjEkew4NptsCH9L19fihA2si3AYw64mbhPpD/Mc+zmr
d9jUm3SwPUpGyW5uavxanmA4phFkhhTIVm5tOgQ8cuAtxYsTgx9ZAyoC+sbHJCO53TJWmPfTVNAE
G4gBBDNcEkxSTeAYcNX5KlXdWrvsicSFyUQI29in84xUBGIM4Gbd6Z2xM8fsYBW9RDs2T2u1EmH3
wqBloCdD8DR3PywwGYKnpFsOZu8nsjFh/oNFn7LeM8H2or/L1sHaSzCF5s/qXdZfdEXizMCg+Iq+
r5YkGFvTYnRqRxjb0R08noEIjvF+QAo1AwnZl7TdMogKFm7+ZBaEgUwWN1kFvVRuJW6OuqJ2Zwy3
Ch4uc/c/M3rgvWK/yxJbrrQoZXbUwSzVwei36nxrp83x/Obxn/vpkFYihBdDyeK8XBh+PecV1w4N
3gtfgp8XViI8FnQzJsrcQLmr6VqL0doSOybxzi9l2+6t1iK8C9DkN3RoaIadBRfpgkTsdAj3k2vv
eXlP9iTYvK4rYdytrBINSaVOQ8Qjzpyg451Gnl3/ZEYsMQr8K+eOR7A7ppnNlAxIzJigJYgetVw2
jC7dNMHsDEXbVQp3fSPonqzdckAXg/1k7XmqyTpqv86f0aa6AZGAqZjpQZZGWA8xFhYqmPfFQwpw
v5nm23OJf3vlcFc1CG6L32kp0fBtf7GSKazQ1NMiHmazddM/5QimhdznnOhm5qdIZt9xdGGgCzS7
8wvdVI+VUMHMxhEaXKwWDoOk2XXYBa5aqBddL+3E23rx2ys5gpElYRO2Uwvbh6R1h3JVulcwWAce
UD4D2cvC2s0MylocP9+V1sexUQS9Tv5+9PN8RnripOGDyzOv1W9pQoPbhU/6/748kYcxLwz4ixjy
2NXoc1gmdsxfJre65gOQuqSDaNM1roQJtrCmUUwLA4EMZvJfbKpj5KgG5Uhl+CFSKvW4+Od1RLab
tmAVCYZ0MrpAYPyNT9vXYO1UK4eDCHKATiTOH88LlCilCO8z9Rk1KjR/uTEL3Gq+ROXR0QyJ5ktX
JVjGPljABz1ACrtKr4dj6tPvuoFVUUfZN/sZL3PJsvgHzymJYFTUKG70iRuVUR8OCgv3wH46v3Gb
yd6V3tuCDUngimnQ46Tm0/iH50+SFqSCKE/dDD7HKMqelF+LIQtsNi43BQ8tg67pVLXF88rNsSxC
BT7GQs8/MmwqyopOijAeoDGeDBJ969w+SBPObaJszI08IS4a2+wHLm841PapBQZagUBKnT1V0r2y
4Q0+SBQOru6YNTQKvFtm6E5uXOnjQ6vsE9WL8t9z8bjYMsSXDU35IFA4RlY2tmb0eInp/eWQ/wla
yYK2fM0HAYLZB1AFyRqFC7BcNqEGx4HLMfFUeFXu9Dt7Px+LvQzKaks7P0gVnEBpxyFIQHDjGi+4
sl/f2lR3IeanXzCSAu6dFmA2rswXbBiTD0IFV9Dno5WrYUXcaC5Ap/XLUp61aX/+3vHzEG72uww8
vtSP7oYawLCZ0dSO9E3hhNmejBTloycqa2XZ1gtiGIB2wTUTu5pKy44GM8UG2uyo98fZkmRptvcK
uQWm8TSeiJhU9eAIH3U8hYr5ltVuCHxOGb/u9hL+ESHCJZE6QAavQY0y6s1DEjU3dttJLPuGf8Rp
vIsQ/CNIVcuIpbiu1QKCovqyMFTwXB6i7rqcfp0/+P+g0u+yBNdo46LGcQ/TV71Ul9Nj8qvwEi/6
Wc1I25kZ55Pa1z9leS3JMYnwPq2BGYPGGPEEz39P5aErfhXSGpTsnPj/ryKoYFGDLlcNflfpXkUN
r0b9zoQj0VwwurqFS+/Pb6VMoGBk53QKCCg24ERazZkxFc6+UL34oBeCVW2MyEYbDpZkBFfA8EXn
lAxvRnYwglkFKIVZxirCwEXVXKUD3lC0R2Jc4m839VtHrY4h3W6jFP7xaLIFwa2e4vjL7IEyv9Uu
aHln6N9pJtuxTbumM4MhnUkBsyisB7UKvH3YgDOhC+aXvaA/lKXhKtnD+bPf3DcUboGggCl9S+wk
0MFJVGk2UlUlGJZYB1AN9SaUUZFsLsY0maWB1ITgpD9u25CjuNR32LZsfJ6WB701vTFGil2WqN1c
DPQIZWibaUzEKa/ybhkJgRKoxmOc/gTOBa2fv7BfKxGCJs9taM55y0WwytF6si9YfDlVyZ/zYrYe
3VRdyRHO386CrKaNjnwzYLZ0P9tZeAk/cWyvZj8NvqxhZtMErMQJ8YHRNoA9oViWkt90/S1jh/Pr
2YzjVt8XQgE96+OlZVhOMBBvjmq/aR1LeWn6m0oHmTOaPXRL1hC/qXW2QUECg44VW7TVrCS0WfAU
dcs8hGqXjrb4EQaNGsmjUCZHsNeJHQRqoOGqdkbrGOrtZFyFAHBU6/35PdzSbqSWod4aYAGtt+h8
5RcaKw9oFuARExYAS0Jm8brQJSK21EAjmgVqYPTGqGKTM4YQA0DKBVCDEGyMeeVkssmRz2AJOqFr
EYLbznEkQV8hncgbL8m3bNc9zzfW3fANwx5Hw5lPjddfyFRBti7BAHVWE1rqhOgttd2x/ktT/vdZ
EmFZghKYtFKCYUSSTOudYM/HzUbAQh//btMtMMD8BU+03kauLCtlmNJMG6YIyjDHjTPCfi/GfOxt
5aocQOeTyeAMtnRcozagXJAd1VTRsoZL0SvoUTRc0pZY4q1qd84C3BArL7zzWr55VCtJ/JesFob3
XoipHNzaBck3FayJNHfPS9h8xq4XI9jWmoZqp4R4M6gnZOe9EjADtbOEToeORJ4UA3TgpEjOa/Py
onXawFsd90tsP0iiMutqHq32wI/VH1J7/7/zRnEVXIkQbhaSmDTtNARZGp545KoubzRD9nrlF0V8
bq1lCBeJzlE1zLxQudzQO07IzIdsswsw5504BbSsnW1TGVZLEm5VtAxtqc94slgmIMov8+bhvCps
qvXq+8ItSgEF0ob8tW+of3TbZ9HtaN/M0vzylhhdtVSTUARaqhg2VnEVRG2EcitHkQXyzb65BW4m
GgwAfbq4fN6sIE6yD5/Pr25L51BTRhsKYADQziY43baME4vmWN2kRU6xJA7Bre3C3/9KipiANXsb
DTwayoXd8ByCRjO+blRJ9LC5f+8LEZvWJjbTXmlVaN3YOFn2GM+aS8CQJE3ObO4Y3CtgMDWQMIld
XIa+1BjWxI7Nd50XHnK0/6mjU6HH5Sq9HHecdXw8tDKqU5lUIfhSaKsmDZoMXHt4sEFgkf8OZXC/
MhGCKuRj0CzahPjODgsHiONgfJscS0ZpKJEitnUFYUJMMOThdayDegnDMInmy9/HWzZIRxM7gEUA
bKGLvkgjEwspTysB1MlX/WKnuNVFu5vcvykEdInN27JBbxBm6O3DYIzNF71ySF0KGKk6w6ICgzks
+x7LYuNNf6Rbtq6pGtBf8UT6KCHQ4kTHFCBukDf65X37BjZBHsw9B0Ayvsti/c1TYnhd6DBI6DwV
UmZdZBSEJYrhWuBc6t2578rfGKAr7po8liWoNzdvJUtICI10auxe7ZB4zx4YsMZla9lMp8LA/bMY
welVYE5Jogmns9x0HndIkdeWO8vvPcxHeZXbdw5qd+ct3uaBobQPhHYTE1Kf8LnBjB2P4wjuv+F1
gFDtgJ5WR7vTTgZGKL4w8g/HvhYn2ocgrCfQxCJlXP5amuco/2Mlsqfz5kYaFLkG3hP/Gbg6KlRF
V5WqQ2kcXWIoFAI/I3djN/rGM8QAjNlJIWq2zDqa8DUV3TKo94p9W3EDfgVmFR2KW83gBKfpiGDM
VdzgkOSAjeTo6t1V6Mnmsbb0fy1WUJmEzBlgarLODZrMVYerkFCnIpLIYkvx10KEQMmM22ppCmyn
NSFr04f+NGTeeTXcFoGON0CFgjpYbLjXihgzoiNHWB6edONaD77wGDR4R93f3xf7Bhf0q09DEXeu
BiCunGVOSb7g19cSBOswGcakGilGg/TpL7W5LZAbKIfbqZeI2T7w94UIB64NixVUSdS5WXSLNoKB
PpBUkgOQiRCOewmahPY5Xi1z/Zoi2tJiV5WFCdtmZ3UgXCFWnsjUwO0+KlBcPpywDM64Xw6Kj+HT
0QOI4u/5WVY21bjnEcN9+DxLB4UD3K0qhA2YWyyKeEY+YHRVNz48EuLgfZEMuw5FRs0tb7t9iCKx
2zzJ8Bu3F/su+m2MZ7VYLV/6MI5gY3mrDp/EAPcC2hY6/++5Vxl97Lb9w9sMOKyAVPw0UoXGCz3p
bCy1PYF840hhbN2cupbPbpofw3W+Q8AEnO8vXOGVUMGyVzMZYg0Y/i7Qec0SAL3H89//D7v4virh
AINCqZaWYFVk3x0xiQRcuJ8DSsTsJeNIVuz/kXZdy3Eru/aLWMUcXhlnRhpFy7L9wnLazDnz6+9q
7XssqkUPzrGfVSVMN9ELaDSwlr2QwXEXll7XxI/jC80yZdMMIvYxcutrTMTZ85UB8hM3/siCchtE
LpWi7Z4+S8ekuYzXM+XlqWjjKwrkMcchh8mqugl7rE909YkgBqNssGC2sVErsZhPFkPD2Muglma6
6Ujg1L4PbtbBJYJZsebtEMOGddADpqYgHQSHFZFMcGGmnuBS6dNuBN4Y5PyvKGbDagVmcIq9WI6c
pF496BAEZkk2SOz6xcYW54p5VShKmIJYrfMkH2On6L9jfZj1oXHjh8avf64EvRC1nbwkgN7FfZnN
sDj6YYDXQR+M5VKEPpPqGLGJJ/SjHy3F/ZMj97pOfqRLaobU1Ao4I8vm8eQB3jPBUX8N7FeU07Do
9Q6jN/a46CZjPj5ZLUwGaaDUXzD0fb1MCyTXa5DCZovVflhWtXgGE/5yUiq8xNmKUIsKdGsUFVxp
9QDGMmIHiC8tc8Ewqfs4VUrswHAaPNYKE7upaI+Frd4O15VfBmnqdsT7+X6o2mwD+1Gb89li2syM
tQzT6IFk2WXhyGjii13dVYL4nwFzTLknnXCKTv+z6hrLzjeGGXBsDWdyD7UjeJnUHRr1ruq9KLsn
dpTt2PtvbGGWTrKk97SoWd6rs9YU/UvRfHUzb5ScLGg9ydGcPLMjv/h22eI+2r0a5JyqC+XBihiH
wAw5l3jG+0mi2lZMucrLEby0MM5VOq0XrHCEON6/h4Ud0v5qvLP6q9TNgv6EpkE7PcmlbcqecGTC
Gw9/t1DebSphWIYJ6odF94AKYI+WH0o45jc49LqZnIdI86rpZgJGnCy3l8Uevkp241gPSVC3NkRx
Eke2Iez+B2ULBWLN/3EZLl51stSEOZN1TJL0R6pXV6lIMexRTsKFK2kqQ7wUsI9nHoziJq4xrk3c
QfYTmM0yuAg1hymYfVTYmEDEyWjDZ4TENcBYgs8aPCUiZlBL4oJUGXbDBL4kKOR0Rzm+Szs/Lr9e
9rjdp93Nl+ELpkVcJRG0JnF2IZfsqV72xUIpWLbs6gj+Ng/MXZcN7sPxL0/gq6eSmPeS1OBuMsQZ
OKDUTFRdMdei8S/tcJiRxxJe2Sxc59c8fyyaCFcDak6KWgoHF+z1vR4nLMWKcBPJIjtJ3L/bLA4P
oMObDvIKfzOs+caqyttaIDWZ2bX2AujxFcUx0+bBYDY6L3lgouDa2QqYUhYio3N5OYQ/812pTYer
HZQSwY5khOPXxBrzn4uS3mWgJvjLr8+BwQzxt5I9KjtaNtptnf0JOwTi7Ksbc0gQRj0jDEcVTI2f
s9IbjMzJU+L4k2eTO/9goJjSvocPs3hk+Lgwee1VDTkdiJu6VN/Vfvb9nxUZfO/iaKRQ+dNY/cu8
QYlU6J7H7JMorMSXocxwVRaE10TVY8wjrwOahCH3J9Xf6wHCfw1h6LKzGbyqpFDgVv3S/TfMpZ1E
9iR3NpLQyx692/engvwRc3aY5343XjWmUN4QLBQGwnP2YB3lgFV9VQGijGsQ3+QP5ZcyoEqGe7iz
scmPWSVosk4SjFk701raOtiNlJlaFqu686DAhGZUCT0eIKzhzs+oWkpehuAfb9BYNAwuBBrtun0W
BC9NnkMURTs8qyzEpZb900tGuTOlR3jqjxOcqUJavutldi7k5KrJMz/RhNJeSZrS3XC+XSV3vuop
0SKpxYWzdhdHP5VuE8yH5Dhc92iRj0iph93Ua2OPvwJajRhGQoJdzZMXhipQRjkhEhYbBL0epK9n
ezpQOcQuiGyNcgduHLtUSzMYNR5LzJ4m96ziAjnt1s5cwaV6W3ZvPltzMj7y5gKSF5DG7WsAiFvY
E2Q0skN1Mr5FXuZomBIJvw13dO1+/0D88lb+iqerM1YJSHZ646nIg34mp872rjzbVXGBuIoafSkq
VlG9l0+MZq8CUU/+IqUG/S+XZBej7DFw2+zi3KhTJioA47iy1RP4ok66AkwZnegOpHBu+tRR9ECU
RS5DbxZTk4URZen4ur5+mVxypZsWQzCMSdCipzf20o7tjnIIg3fZOlc1kEaxiirqcozy7soC5R2E
6Yhy+L57sHZSCeXUd0N8+iJ1i6piaZFW2Xm5oDP//nIY2Is1qvhqgds8MUyGGOVpMNd01035oLbH
dSZKCpQJbr/SNTTUuoIJfU1Pgy57o2IdpqZwL69kd69Qc2bUgBJIQzjHG4xY70ox7Z1G9y3zuTE/
X/7/+3C0McBtlY4BoVpsWUHWV3x2w1aP4g/VlhwFV+r8Txqd8B71azncrjXWOmSpgOUsOLbKUVu8
PqVODrVlXNgyhCVWpQzlbDGwbpsb9mqYnJmyRfoALSn485+k0dtFcWFLXc0CxV8Dg0/dZEfFSQRF
DSgrqRyAIfW7cPy6d/yERlp3GC0A5RnmUCVfctdDLUL0kKlV6t+gI0WZ2wWgjTkuTi1lpFST9vK6
Y6Igy+iVDxIIoXowfbZO9khi7O6J2hjkIpUUTmMixoxXfnHyT+XR8FGTvZkUuwJBcFDfaE6NJIB6
2mEf59Kusm3YIHsb9mmnjNjVTjqJ0bEPz1H5YEiBLPwzGldZQt7vdvdVUdB4BX5RDY/qbw1qWTfl
4YwGFcaAzKp1sRv+gIANGlT6ILxRqEvL7nHY2OO2Ne0NKFYW+I7iKetsJrUxHibJ7lzTljz5INzp
D5Ty6N6dAmwrUHhHe7Ul8vyKzWIJUqWAt8xKnozhZ1bHXtJ8KMf4QIDXblq8McStrS2UdoaOEmiH
TDzAdUbGBMMr5aw2vXWTViloR8dSdha04bt1t8Su1FQ//+Q3oItNklVIsis62/+NA4HkNFejEN3D
RnQ99+dsvM5xwWlkB+msHRa3EAgVlf9ZIQNlZXVjlAsLUQbW7mbArQ2TRk35bWpVL4+obuyXPO3d
2dhY4WJDWEtC8jIXOHdua4BjPTmlRmfHVeuJymPWf46m3C3kHypoBZToviyOjeyF0VNrefnyKZQy
R02gcRYfk+RWjvH60NUOsfu7p2nzE7mA0kWQkW4l7P76qNm4MqDlVHDmB5bAs3IZ1ZVCeTaHFnkH
hQ34keaYk2DnRtCahT/rdwLJy767ro1nc16VLbXURwYMAQyFR0ZBnKKTLb8yMju8Rd9zQI3v7sLE
xiDnUWpYdmijgsF4ftb6p7T2iS+1u3XQomeeKxnIzt6ek6qxJrFkfH8dBvFbAFAQncTPBljkIsf8
xoijy0Cb/ogNVQeL0X/s8q0CeBcONQmPP06BNggwadn/viya1xmUeAJG36CLhFcSS32hl95Awtpr
A9hdGG9jvthdn9u6Gnt68mCVf7apoJ4SdUlDAYVzf2VK0nplLRijP9+llp3iscDTnSqIztro9hGy
HskJr+je6/0lvhrmkiz0CpdjprLS4WC4YnxKVdEJMcVOKm6xf/QOg4xXQ5zbyPEwrLHJRiduO090
igemn1n8lG6MM8voetBgWrjvCS41n7xfjXi1zLcqWAXUWiwLXzG30PJhHGIfbzKW2+DNUPQbKEyE
lLQSaZLLDcI4FMIFTGZOg5s6eEZ8qUXxX3LSA3JxMKxQhA772f9mjVwAhUTVIoqsM0l5HHAsS78/
FJ8Gl90xI5+iPiKtcegpGWs5FYzFJ7+uj7K3HgxPtUFv8l9Vd3YBbbM0DkGlQsuH0cRMBST71PmT
YX28DGjECeCpaJZ5SaRRwAkIRSVAv5VigMauNd1JI67Lu3nxZiHsh2zQpMUVWl0sGKohSL9UwRJ3
qMjZl1dDGeGAJKmU2dIK0JTkxrHHvXl8niPixkx+fg4ztEwd4maFs7ESg2CX7niV4K2O9c1HPkVq
QH1+DjdizFytSoVws6D6NKaPZkRUR6nDyr/U6Uk/C2rPsPeThaDCiBOjJ5zWU3dkc9hUIr97UQFZ
OdrPMGYl8RRy2oLiaMgIjtMjLurg1hh8IZBJxTL2od/j7asZztuMFK/Baw68bePBTpefI14fxJO6
XsnK8bLL7dfqNyvifK7TWyNpGTfpdALZvA8CyrsaHdrRGRKyVWXLuA/hvvftstV9R39dH+eEfdK3
QxYCg1Tp8zQdIiu3V+HnZRv7vvdqg/M9fVnWbGAk4qV+rPvrMSVe7wlX4B8c4iabBaBC57ApK+Wg
3ilBdyxuqfkqYqs0LhqpRqEOVgXgKasPWelW2egk0efLW0W4m8YFIG3sJR1vNsjO0tlu+9pdp0Pe
ncQQ49OHy6Z+c2B/fRZeLCUUsiLFbRUUF9eg2gUZFDqPehuMBtXRhNBA8Rw9X7ZIbSAXgrrZkMLK
wpG1kLZbcm5LoKrNWup1aD8Sva6L/YxNgJANQVCaEmbG+sOXKM9tcKgmA1FHoNbC4YJUjPpoTbhx
WiBhjgTRNuP0Llok//KWEUeHn7HSlThq1QxvaSBkuurl5DGNaveyCWolHAKg3VvtlprV0TrInCpJ
qjt12YBAWNBn4iLwcrl4h6ab6ylnaxj01NJEPKExKYYJrxSCM/nTdU9e3/Yka95UBDjMmdM8lyAH
BF8LBR897QEa+W6Scr5WwtJOM4xQ6P1wwGDKFZ6Vj+r/rjfO7nWvYK5x9uNRyKTCQLasZmBUz0Un
L63bfumIHSU+Hj9ENlTWamQhfL0cHpfxipF1jZQIBHGe+ApdoTeDaZpYSqbBPzB7Ii9Otcy2LFCM
Iezzv3OP1017pw6ahdo6FLBUQT0417w2rGwjtI0RosKYE+8JsN1tqNt8JJ1LwLGeVQPVE+plX16Y
Tu3Ey5CBX3Xu/LzcyZ/RxXcvo6kuc7XPWWsPtXf56BGnm6+VVSD/yyMkMs6yQl1OSK47QSZONxFQ
eMLzUZOSosmRZKbiql3PU2MPLab6UVlAK2x1XieRAMb9k7f5iBwyRuWgyXmM1JmNQYA7y05OUbD4
EioLVJFmT8Bje8p0LmUS9CiLhhinHN3L12h2P5WL9LUNV79sp6umwwQEWGXXXHXlpTz2ItjDKhFt
i7GvazFY2duDuaCTrBT9ZdVv/+7bclCXzPlaNuy6jBJ613zKyBdR6rBwCFNFcgWWe7b2/1fRgUAL
mBTkY4oO3v4rE8SwjuqNeqZeJgjM4UedlKpXEI3wgZfqJpEm5IteM/y8vHuUDS7X6lsxHzWWdjfx
fV8e1MWPEuL0E7DGa4y2YZwYTf8Ca7UzLt8GlOX78J9J/3B5KcQh5+fZhbyZjTLBzUutf+ryj1L8
9Hf/n9nfpDtdtHZFz0Asgbhi9q2e/qRVcVNc5/NErZPyrm8tqBllj2H9FDbESdn91q9JgcYtoMZY
ozoqSAq0sbHbBLSMX5Ts++VN2k92N0bYj9jskhbmxSBIKHuus6+epoBx1q4P4q0+QB8VSnMBWd3Z
Rd6NRQ4HMYOoN6oAntzk4+hqvnKoQ9f80aI9jt3jmkP6M3IyN6I1xHYde2OYA0V5keQWb+dIfRrl
vjIUr0uWowzOyyI1T0kT2oOG+RW98+pYcdVivlrG5zieDjFuGaKYBXOikn1ou4dg85s4NFSVvkon
Fb+JsYi0jVcEnW+6TPOr9DJ3eQ4jeybO9359ZWOTA8h6iBWxX1GQYJMV7ME2CxoXJe4XxWLq0ZtY
IJ+IrfUUG206iHj2ugvVh6ogTjm1Gj4L09I2zyINp8RqvRdpy1P6rcsd457NvVuuQLUNsNznXS72
unt8LharxapPIdy38UZ3xniV8mwe+5cCunq9HKhwRu0fl4oZ49xk/Yj7VAVNEfl6HImqIfvYF5bz
LmiVktCqOUv1XlogC/Q/CkEfGEcCZ9gF/ZIdLnBlVVNa6winy6//5f+OAus8ueBg9SKXwhhi0/gQ
lo7osnhBzkU8V8XnUqKcYPdB+dUJ+NhVtpkESnscWzlgPE3jQQos7FrpUMdnP2vcWGJL3eCzqEyy
OQwIMuEITnGm3IqOvBEKhOh1DKh5WSLiGFwwgBxgl6w5zpJYflRy34JsCCXPRy6Ig/8hA0eFJMER
UsH/t3lDcBLBX0DsTT8/UejAP3wZUd9GY4R8qcVZ/Zervz2oL9LfkLQnSr1EZDM4MI+ULmxxURMd
vGC62jz7HQjQBKN2JuFLPBLZAbk0DsY1sVDjskLkbl3gnsO0pPMrHbqpfWAdqSIssTT+kSsXwAAv
6IChEe3YWfethMJ9X9im+r0zP1yGCsIJ39HHlZGYyuwdI50eVZDMRPmX6I+qVK+nihfG1oW6bcMM
blFhKsgt+uT7WKf50Swnzbm8GirB4mkrwyQW27KDvwtXq1/fsfI/pFKHymbPWWgJ/Vt7HGDoi2nN
Zg/ASP7pv+sn2WPjB4ID4oj6o+S154rAQgJr+fetNi+g9QnpaSdCIU49F5QOD+UOHF6UURMaRgxM
gryt3c1OVtV2WFLhiYjqJpcbVoU6jmkB/47+qRa7+ig7JWQ9lru6QDiERPaZClEMCy7EQ5PDirIy
RRMqoiCzjfEi3n8M47OupnY9RHYqiS60MijHICIwT+QV60kxGizSs4ayGHiRnOQjE+CoHi2Xouwh
cm3+0SuBAmusM7YZJTbtTAnYMYtLt6fIovZ7819PMj+Xto7CLIs13F0MzIC9FVuecsb0S3KcPTQl
H+NgaomdJDySl1PA24CpTCF8pbDuBvEIKXdHGe8vwwZxqnhK/lVuWmEAr6+Tah8L8NNHS2j/nQUO
J6REkqLJYIiuXA/VB30mgiG1S+zvm8Slk0IZnXWA2Fyd7Upv7dn4pGhUmyRlhUMHPNH9vxVBw4jL
hwEkf/Lz5Y2iTHDQ0C7rUtesMUgSKmfIT31Xu+kaXDZCpOEWBwfaGopJMeBwMoqN7JQEbOpCJF9t
qaTB4pKGShybQjZwe0mP7O7CqF8yh+mAIFGhxyH2UEATQaMMeXPQkvGQ0+v1aGgs+1olNN2prIXV
TcYDXrnWE+vnQjH7XBh2SCqQ7B2fjWEefia0ltVpilbrRfukla6QET0Kez6x/f/cbSaV26ip2PFc
xPlYm4mzKNZJzybijO4+fW/tMEzfHKJMjgRBqjE9YDUYJUx/9HcK2hYPmaPbieatoH300Kn+maof
E9+NR5+kmhLcbwCqHdgdsrE9y03xsV2gZDkJRFmc2kkOhuK+HduBET/GBp722/QqBud6MpB8+HvR
b7uT7HdsdnK12lgzexyw3u1yW/akg4LuT0zs32FmNqD6Pyn/42BJnbopBNEyigTySQFNhkLABekY
HChZQj7lMRO/0b/kH7KrCPqOjrZCUYspE0KFHM0S9vr5MkZRXsFhlBi1mlizBKLIYjxyfVmW61T+
kA5UXZVyCQ6j9GpgdNw4vHV4Lqrrej0oFRGcdh9cX90Bkh9v3UGpQYEdMwLp9Kj52sE8rifJAZ8L
RJ3/ZtNAzvjWkGUk5lQ1MKTXP9Twex7dp8tNvVD+sOPeGJYRNRDhgQFS5nswDEU2VZA5D456z3C9
mG0mSc+GPkwMfeT/ewb0xhoHS40RaWO6ZobTWpjRbrTueZ2LU1lSNM47nvDGDsvaN4c2M6ShrJsF
gm1qZ4/Ns2wcx5j4QDtH9Y0NDoAgSximqQVRuDF7qurSLsTF/p9d4I0FDnpaVS7xHNUNeIiwDmE0
+M2K8kqhHlCZOFw2RW0YhzvhFCmjhgDvlGVlr+mtIVwvK6WSQe0Yhz1lveZDKReGsyzdzRRV1z1q
6JfXsVclerNnHNZYYVkjgawHPOKFKG5A5Ou43jOlzcinLrB7V4g3tji8AfORZoxFbTgpBKJZDRnm
WFG8i1xWovyvWr+JPeTL4o00VTXYg3VnKn6uKKREJKMT4Qp8XXwMJSEbskr/T108dS0vvLPQSdvm
dvYhfRGBoZqhd0LEdiv54nhnFFOZ1JKBlojRLvUvQvm96z7VPdU5T30zvkNhVlq05lTwD/WLYc9u
7a+93anuoNiNO3qyKx7U6vQHbDhvVsdBhSWWqyHFEWYRkNKG4L2zVMLvKbfgoAL0/3nWWSD0VrMV
aqyYrlyIzPU3J0sFUSoYU8F5y3m7ZYlgblY0w+kjlw2WMxnvGWeZCSsGlLDivhP+MsYPVXQQ1Jnl
IjEcsPe6bWUEQzH/HCZKT2XvWoMv82qHi7J1mzRNVBiGo9xCooM1O2ZBfjW45dfFpR8z9r/SqzUu
/ImrrltDDsDQ6rMZHWaDKKlR3+ilpriJe00fFZmaI2KIJ8uOGfubHwVGYEJWgCKl2KtPvtk6zqnn
Gs0YdbUOmKVcHDZNMF+Nh/Kggw9UOP0XFXkWHbjC1xt7nIsPkyLP/YLcQTz1x/g4uqzUFmWB9KBi
fLP4UeBFqAPhlE/54p5oyBvLXHA0xVpqlwXHF1cAzX9B+Z/1lfC0OqvXn8t/Rk/xYJZiTqHOABcu
TUtY1hSS7c4w38aTjZ4XMfEvh0vKIbloKctqGirMRG+dhdGu5ufL/590SA40QI0tj908M4esbqbz
eDX53XXkyIfpQA4UE4vh2TaUbqhKYenBKR47M7yjC6AWIni1l35Fmeoqv7fI4V7CJ3m2xSHRQ0zS
iYMTqrk7ibdx/HntnwSlgpAZkW4S3iBz2BEJWSXXCT7Von7qsmOdnurmI/G1qB3k0mZRW+tCmHEZ
0M/RjfoxOWG0wUI9GzIRbCY7/zmlDqWxSa2LgxFUeyshaRFWsnzy8xlDoJKOKZQ/TAx/YS9PdKDp
y6wVEwK/+dReI3pBk+JKOQkn2aanOKl95AEDRSRtBM2WI6/HZLpvVyoWUwY4aMDIzmJERYks9wTH
S27YdEh0H143xnFB881yUO4o8WEK72UOK+pQVWVVQmzJXyqAqZ88hb54uzr/yq9iNPqyNzJouID3
vCallOfxZJUNUpogQS99Eky4lGY+VbKiUgCe9mAuGiWNLQRlUHf6M+SAIbF5l12z15tGtEmUIvxd
4TIOKDzoiy4jbBYfKzSCgOr+PB/Uz813kC7Z8WE+54FCET3/Juv95fwKBx6NtMyJNUnAKQOhuvbn
AwYTprvBT0LwArFpotyBktPlD7hXa9rGTV4CrUhW9PPPuIWz2nQTCDd17UXBCFpNFEzs/Nwdloem
ci9bpfaXw5NMbwCSdTU4s3gjRSDPgXDPohK+SZw/hf2ITZ61dhkuETE+omQdJeWYx49/twgOQPRp
WBejxffSVyiyRNlRqzq7rFoiplDL4GCk0gax0zMc6SW8W7OHOYmJfaI+BocZqmzmZjuUqPcMjV02
JxHTUIZGJRmUFS7JkOaoF6ccYYtRzOgYZLdu8m/hYfSqu8yF9q/Xut2fMETBuQ1VMaCaooMK6K0L
9EWrlQOUBZEUjq6AZDt91N3vBgiNErQJU7DBPvh7MHy1xm1kkU5Kva4i1IVLa3KMSbO1eTyqrTbi
tlcT41+/gcRXa9yGpmK5VEKVDY5wUE8YmbvVwX1fHXuw2/wXLGnK5bXxLSJSniR6r8AaWNKyG8wm
O+FnCw8V3WjLtmjTfDrs01zYTL5RBE8jyjBVeKHoJszPDc+QcXYzBazQMfqy+tG7fJb3D9mvzeRb
RgpdCoVkQMWm6L4J0W0WuZf/P/W1+EYRawI3cz0POr6WGSjg7cmcxjWCf6eeKUf8Dai/LoctdwN9
kE0ZVk3D1+q8yetuShcyBYKDeNnap6+MYW7tiQUSvs83iqC/BvVcCxZlsbvvhW/hInyWku4qTwoC
dqlPxcGuUIDvJWxS5Ih15XSybs/UKN3e+8EWNvh+kUismNgxYCMVooNkYgQ2y5zyppy+p/Nqr186
I+jamXDBXYA0RNNQIBzMmNXffjNl1kt1mHLDSYanaTmZaE+OiFCy74UbG9zedUOdG1JlQLninnXT
NucFU6PQwkZLNjqhA8Lnd7/UxhqHvkmVtmulwJqeu9nXHtI9CoSqBa/zU81fwOeY+NQFbNcN4fei
BU1k5Z0AaqSBhQewMThxAVYxsXeLSk3QB9Y4uT7GhM8zPH8HURtjbP2bU2YVibU0MpLSKe/sqb3J
UXtV6o9NG/TTY5VTr1qUOc5BWkNujFjG1Tm/Vr6XI6bNGQuGAOFfE9ongjP4xuTGq124id9TNOz7
N4vNYjnXMea8ic0CV7PZZ+QiySl25c/fZyc+yFfdM9VsSZrjfGcBxzL62Nne3qNl/1j71VP7XBcQ
d8Fo2kGayF7c3XizWR8XvK28n9dWQhbUSZpxozTh8hTLk/CU9J2FPNjIhIOUCP2Xy2dk/9C/+isX
xHVxtZJVRGnTHJ7G5buJ+a2ReIOntpIvuawT+DbqCTU5lnlBr9CXFVwruhf5rOmQgOj00+VFvVzT
LxwMvuKyKtaSVrGCzBuKa/8SCjao238YPdWvAuhrtN7sMTbr4VlzmXq1CPrM7pA/keo5BB7wBZm0
BOAZYGx3ovXYJ56aXI3yqZwIXCW+Ik91mkdjFdU9dtjAbOF8NcujbVJNjJQNDmwaTL0pUorbxip/
1MDZBtqpmVgGtVkcwJRLMU9rxJyx+h6PJ7W9raKvukq0NhMHTeaApLU6XY5GLCRbj+J0ThTFadNj
FV+X4x/MCUMF+9fpkjkQiWQtVed6AGK2mt3ovppHTvcHI49vjHDAUYUiGlyk1UAd6dwJh9AKLp8m
BgGXDhMHEXOWyaOYo04lqdBOLYzFbZPpShon21ytD4PZ+HqSu51E1a/2o/evzeNLLnJbd5LYsevt
8DSMxykj4hnh0HyNZUEIH8ca1/O0+jxrQY56bNgT2EfZ4EoqBdaAiYRmcGoVnbfgXOiyh3T+cPkD
URvFrk6bNCCWU+gD96igWNXtPKZ2SiovUhbY3zcW6rFJyryLDQfE2H4/12cx04lqJXH2+WJJlM2D
UC342sl6W6rH1rrLh2tR/Pp3W8Wd/WYS8Byls28u3sXGqYiI702tgjvw2rr0k15jFbEMnrz2pHe5
1+eHQSN26zeJ9Ovh4A59rS0A4xFfJD0uXmc3gX5noAHaYxpC08Gi+skJDFA4DGBNglWjYN+svLKb
4thBZkeLn8T0p2HcNILpQQuXKAwSW8lLwMaDaLaiymCn+iS20IHzuuI6UYn8h0pOeJZQjCOpzaji
i9U5KJTYpWS+Sr+Vrd0vKLSKh9yZCR+RiM1UOVCAomiWNFCDwwNK8c9ykvzskJ2iL+Fd/RwFYGF3
80P6EDnVI3hHCCxn/ncBy1UOKtDY149KgqeoXp8cQXnqxvtM8HXjR0mJixLIp3KQgR4uXViz1IBs
21U9/ViWx7wjAjmBSvyFVdTGOUf/NCp68nUUHY2BCBD775Kv4Vvl0ELDDTxPSyRvndd9ZHTrkNrB
h4EIikO1tlAfhgMOedHqeGBJydqrviyf1r6zNeNUSuKxHETiaO1X+jcL49BDTItqiie2c755Mg4Y
xBufmQCAfqt/Gj70wXBYqLEGCrFUDkK6HBIH/Yinyc6TF1vzM08x7BaN+y+a2I3kUF2yv7GIVk6M
0YuyyFfw6mExo6nF5zMGG+J6IPWCUHqP2Y3miJmbxqa+4Z7KATKxV4PcwW7ntR90vDCDG7s+mh+7
n4JjOUhnZ0eBflYGckjFi73Qo+47vwGxV8Pcse4iOCm6j5ECBshiYkc7RKf5QQvYJae5Fe7IrWXv
T+9x5NUgd7rHVEtmCV2uTop5WzYXY15rAWYFMXJG7ir78ZdscbeCMZTVcu1xNDSbtXMg2KFHPUHD
ivQiStYQ7TH7wPW6NO7Qm1FjLbGIOkM9l86YuEYvOyKldf+bE/hqhTvvTT+JscTaEPQvi6P+g3k6
DzK5j73XXK8eRMEDCvlJH+HOvCRmghZrqC/MuBOHwRCEqE35CUroLMytKTkruA/Pr0vkDvxSyFIJ
HgAUbNqzURzHnHiAIP4/P4VhlmFfWkaFrqxctNfiR5kTnkAZ4B5hh1CRMdXWDCiv3QjSvVk/X05G
qU/Cj3pZ2iBPZQknCJ/0YP6Q32L6wlG/y3j5LEBRQb2VU+vhUCIZ2nKyKhykzvLG9qGYqRrdfmLz
64tb7AdsrgkaJF7CTEd/oZWGqR2V8fU6lODBqLwZrNxWJthzmzi1TC2MQvp3amWDlpfK1BhOnNir
337ogv55fhBqR0dPG25eVFsbgRG8ZBmEbIY1WVHlFScwYSvCUR0wSQwnJxyEBYwL0GdxKDEsmMKW
WzgIxHbxxJZiwMl6Km3JgSCLJxF5KbUoDiAEo81STUSxIh0sf7DEK1Q27JkWn6XscLjQTGbUyyKS
j1V6UZ8t/eiLrDnzSTpZgejOqp24lvtnMwy/gvO7mQwp6xfTYGZHf5Rt1auCDBVrsOOD9dGnnw8v
r/LdZMagmUXWD2gHrIYnq7sSoU0vU7Ip+1ek/5w3DGa8PW9xgXbhPGYXf+1Hk2V2ad3Ncm0L4cNf
+aEkcsgxymtWDKjMgaB5ROxQDv1BvJ0dRpdO90URsVESORgRJ31OReEl7V6YOrGf/RQ8puYODp1j
erJcTDFfXiC1kexjboBLXbS8nmvE/H5RIXDTOtU0fixjSMMp818FFUnk0ou0lqskNQQ8YMwP7ZCA
QEShvhZDhd+jhiRyqBEVerYqKVCjUxsvV1GFCC1bNEuvGkDmcFyzf5LoIOuHxPCq+gyNLE+xpidl
jQNREPyhT4hAfTksYFDz7e4atW4UQojdHUeoR9azm41hsFTHNHqIDa9Mvyzq0+XvSQQE9KK/NZmP
ahwOg6k7rY9XVMZsMh+kGxEEUMccLO0qteWXQ6vEd6LXlRCpYgKXVYPoYJl2+dgeYgwAnrIPul/e
J655U5FRT7z8nV+urxuvna0c3YoTZoswzu3qyudRP1vZo65egz7Dmo5GHkEO+cflnaUWKr/d2FrH
q5icoacwA5FB00x2TY0QEN77kjRtVlVOoaQjdTQgGm3a6XAWTWfOS0eLS7/rY+LgU47ygkUba5XZ
9m2eI4kcvy8O6+zvD9qXf6W4kYAFlzePiAkvXRMbY0Utiq3I3jcKyMI23fcO+oniSgAMZYQDGJRR
1zzu8IXEebAVdbWX5gw0u7wS4ki/3IQ3K+msxWxQOmcd25qPbOvABspb8tJCeRuHHGkCHV0DXOSO
KNxN2mIrkHi5vBAC+V9qdZuFJPOapwOu7c6SdaDGOEnD3SjcqYN/2QzlZ/wbKCjGq7WNcPsqX+Yg
WHNl5gAhZo+lchRXJLFv/PsnlMDmoka3D9qll4+rWt2HJrVxhJvxD5tarQjTIMGEuN5qS2ZLxlU8
fP7LXePyjmaa5HRIkGeH5x4ETiCTU++sJ6W1hZP0swwMouBHbRv7+8YZUn2p00YFitejZJvQCEYn
xeUVURbYrm4sTH3bC0uLUDiEErQaVNespr87//zzJhp4ui5hRUtF09w8u9ea1dNJzmDi7irxT5vl
GIWaJaC3ZgH1z1FxGQtQjmG5e6bbAdlzx/hxeesoh+OwIJrKAQU2xIUZrPnDsUrcQT5cNkGEHr6Z
fEpMCESLCKgDRhoykENlvQXxrMZerQeZOkC/qS7/yt75900zFOfMDHGCTJQLl0dtvFLnowqW57y+
nupzO96KIJiJ/4+06+qRG2e2v0iAREW+KnWanGzPi+ConLN+/T2cxXVrOHLzW+8CBhYYQNUki1XF
CucIKkdsmy4Eh3zVk8xGSoOehbpWd0rkwR1TILSY45diNm1gtthdWwpAAAXbyveVa1SOGolta133
vW3N8s9QmRc7sXKQoxudnUyhc/kgBdeM7ylvq4ZMWQCJIQLO/s7oBHdM9H3299U1nkkkjemAqEGK
CnCH3pFc4C9EAjg7IVnAyNUsJDS6zpvyH0v0/fIGCS6TytziagFRVEeaFWKSm8wHvXKzyO9V97KI
zVO3FMWSKUYnkYN/L6JOwjQOxwR2iHa2NF8V4+sYHmFVHWMU4fVv95uehfFcFHkUtVIvx6w1Dflo
TFhnt8O+s7tflo3uDmSlgX/lXV7fdpPmSiaXHgw7qYqkHAuss+6qjXIvlqdTNNQ3xWAiEM93aUvs
QR72wSIJytjbT+SVbC4Mt2qiN5g1NGA7bB3wqt8xb2gn6MOrwN8YOcRnKQ369B9XzLnjvo2GQq8g
tQkV7Qi2bzZ5qxbeFKNxuaBz4wVq/CkhxjdgeSS7opX+6mKv1s1dvGGconYhqCo29DDhNVDBSF9e
5GZAuJLA3bzYNAZtzNnOAv5krp9b5THVAZMravjeNv8rQdwVzOMAHqCC+jAeIqB9oe4c7MtDieZJ
Q/AA355NXclid3V13WVw90oqa57XduWNEtmKHd/ThwSDS77izFdL6EgHPbFRYhd4m007thLMOW0j
Wfole7uXch+4BMOqTqMBcuXymW1as5UUztQYGWn1NEDnsqWdkmGXja8qERjk7QD+LIOHVKjUKqKx
9DbJofgq+EulB3I3+uYRsNI+ehgvr0ighTy8gkkatBfraOjLlXslu5Kj1O7nR2MWuAHB8fCAChKJ
YjoNCqhH4tyyZSVd7FQyRFQnImvFwyksTdGPeoO9G+fSS4Lx0CXBsVjAUDWC1G5WDjmgHUsldSei
7IL6iz4Ex2lU9oFRHS7vq+jW8dwPSyTVmVnohqP3NZB7Gycnw6M6jI91a9pGNP2M2/lQBuSzbqE8
ojeB4Ikh1CPOvtCsqFUQwcLzogNevcpAFarehDEQnqM9IHcLQSQklMeZmcoI5EAviIHULWuFZWU/
VXY6GxOZeLDPoqSU4Cry1BCzFUh9aUCj8mUvFw+pfDf0gnBSuCTOqMSVlEq0RVagj5CyYWSr1Gm/
pwd4Pcbe6QpUhnm1DxGzpeFHU9W0LD7X0QNYGmiGqHV3vrFbXH1fOt1JA/8ixfBn/020g9svq5U8
bnlDmqblVGF5cAwBAGNY3UdyTOqN3xn2SLWzRHgn22bgvELOfi51Gi2dibrdWLhKem1FXy5v4XYo
+Pv7fPJjqo0wymAEnMKUr4k1dXaRj0Cl0bSbJtMeuqoXXPNtLTwL5EKzadGDPmhxydQBk335Y4oy
pKYJvM4f9PAshQvCiFposhHCrEUqUsyqC+Y9phoDhoLsBDV16cflbRQcE9/lbRXGnNcjglySR7ap
vlqVYEUiAezvqzAhkoB5QzLEcuoIaoCXmoqc6GbG+qza/Hh9KlvW2MXAdiqnWwsjgzU4h+rvcApm
GXplVDkA4e1EyiA8J84ExrNhdO2AYoB2nR3+qV6RR8NGmgKolMLWGNEmcrEWQmMr6GfEdemv3qOx
DRRox3LTq/hJPzJ8BHGpUSSRMxhAZxtpnGB9CvkZYQRIyJkpuk6cfSA6wWxrrmKEL03cudfsqkoO
VFYFvkqwDj4hYmhV0BkNxKQq8GiTrlz25SCLhqZEUjjbUFhzVjYBAvxpOtXRc5qJ3JPAX/DpjlBv
8kaW2QviuXGbA/oGvfBZ+qrZjPkgvP2rfqXzneJzHcXSV2Sy4HHbuH+qJ8ADjH1k11EjMA5/eGP/
Nncq29iVdSgKzH6FFcyddW3s6htMGZ8s1TbRQAQ8nYpNfQEJUEReuB0In4Vy4ZLSdlNDTIQvGGx2
l2BHJgX5sZd0EJkmduwXvDyfEVGJiZdliWv7D+dCcPjOJr0SdO2JsCRES+IMRBwNaqFoGqj+1NjW
lluQJjppekWIoD32DwmK895xdqE3SdqOMtx6coj3yl5C1MfKNNFRNGgpWhFnHwqid5aWwwAZw+Rk
GO5itedkOQzl7rIHFBgivic8C8t8BNk4/Hp8BWzpKP8p/wUjCtXP14nvB49ifdKCBj6wLOXJLQtq
+YvaiiKuP7zIf58N3wOuT0vQEIIXubSfPtcIxjFB2e3Jo/bUuuUTZhrt2E+ehXPZLCS5oOV8//ew
hEZmNnj+jCDf8hlVCsvbTwYYPwgSD6LNFKkg3wXekwAkEjML1U3lKJHKI2Fyp7fUlRflaUo7O6j0
m6wsX9u2E3gTkdvn28M7sw6niE2El14+24rP2E0wpIph6pv/iQxk2+5bsk6oopgKP7TdVkQCGjWw
U9iYo4kO3OSb9NIDyaoAz1XwtRHBN29H1Wd53PWujFrGgGhpOdLwGGQnGheOFDxWzedEhJ2x7TLP
krj7LQ1SEpUx6tZx+TOoFVuJRUxV2xf7twS+l3PKwH06gT4AfM8P3eAH0msjKu79IQtxlsE5frmL
tbhAxyhewnr4NtIbeqZXTz64UN3xUPqhP4oai0Tr4p4IdRdZdaFDJgXErJHmdmDtY01gFTfNL1U0
0IFaOv5jirlyzMhkpNWsJ5YzknuJfJIir+sWu5sEAcCmFqzEcP5/mAY11UoDAzn1dZPeF5MgcNrc
q9X32d9Xy5g0AG/RKrccs7htw8eq/NE1fzXts5LBtnIlA4g5eMozGfmv1HQZbIl1iDu3me3mhUEc
IQ3647LL2n7Or0Ry7r43Z4XSJMKyAGu9q66oD7pTp9hXDXiCdEeMDi7aR84u6F2Zl6GWIqioTTsM
HmW58yJRVkQkhDMJc9V2XarCJKTlDUMtSQEIHP9NQ+p55/iUK6PxK0oCvdas0SPDF7P+lqmFINO6
HdaupHBmoaoXSomB3sYWfHWMj5veqKGNEXU0N03O6JbuvJ8U3xDx+26a75VczjSY8lDKsymZTlUG
u5qOborEvJyiW4/e9rEoFtx0/CtpnI1o9LaZmQ3H9M3ssWDD0J3Y6V3Dz28x7SMqbosWx9mKEbwM
aImG0oddak/GYgfLCWyiCzy+3L9cvmEC88dz7crRpKuFoSHknNSbHhhObRxfgdzSl5DOvixKoPUG
Zz6oElCApKHsNWLWpglv8jL3w1QXSNmOXFaHxZkMvaP6lE2x9XZYxKt3rYS5JQb8Vu360yxyUqIN
5AyGKacgXqA4LBqodlv+WqrHUkaPeer9t93jbMak1LpUqwiQiqWxNXKj4qaJymoCxeMJB1OrN9Ka
ZZjkprOVILJ1a1dmi60rmq2LikIiYZzpqHuK8Y0KC8qLn92ATvLiVJtfSvMQi0ooAt/LUw4qE4Yp
qQRJzXKi+U4lgoYGgQrwjIP5ZICtp4IxaqLEMWsvQYPi0l4lqXtZBUTr4OxCNtap3jM5ervX65PZ
Ceyc4ILyFIMWHodRZ0CVVYB36teMbVXEzrh96BolmqVTlfK9dX05qmFSwCvJfXhoZTQKmdpV2AWe
aYwujUTw/tsrOovj3ASdabuMmDeBuK9tdaUq92m7u3woohVxvkHvx8iK6zc/+1h2dxSIatZPRbrK
hUmWzScSPS+GO34rSpCZt9B2Qh+rw3iznEIQ0rL8UXTKAQoWCSLKba0+i2N7u4r2dCNtwL9O8AJM
LZ+xL8g5ukGUfTo/XN7BPwR5Z0mcYxiHUEuyEQubj7KDkQU3RUndmR6sWw18KZMmnOUSLY2d6Wpp
7WxWg9rjIsU1HtHLkcSlnUg3tQiWYfvCnhfG+YZcnUOrUkLLseQvhQlsJyLYOpF+c06hSTIAGVQW
Op20h0x2W8zJZOXXy8cjkMEnlvNJMeVOwius1AOn64+JMrsk9i4LEekA31kHNDCahRo7EiT+/+Ft
rXp/QAgJ+FSnuJ5E5I+iZXGmIZ0jqVITKJ02X5eDu8hfwlq0KJEMzjaoXVKWVQTb4E5v4E35bqdV
djw6jJKWQU0sBdhAnMtbKRLKmQlNbYCikULppvozjbzBfCwM/7KI7UaAsyni8UaqoQfbUAO7miE5
qp4ilyVHUZ+xQW8kcK6CO8SnlpdiDuYR2KCMZHkqb1pV8DAXbRdnC2oAR2YDQ7sKTOnFAv6ILS3E
iXVLsGcCP6FytiBSJSmYQhYkjKe2+polnxVl1/c/BlGP6naqZnU4nFGYQTFaLaGM7CgaIhRZ+mJa
+Q4tKoMbhv0XPYx+tkUUMAqLXTuRvboYizMtLVqP1eAKPeOV4Bps77ClGuBeVAnoK95b28zUDPh9
KEssVfaiPA/ljSpsnWDb9yE3S89CuO2th3SM6wg5MLm8680vtL6fh97N89bVYr+PRPgqf7BXZ3nc
JjeBlcVDhFipbjBY3x2UU3rd7CWw54GxIPfHffnp8p3bvge/BX54zzdNNM4dECAKepCl+5w8X/7+
H9TmLICLxwsMfYVLgtk6bSe/xIZt+vWOHFLMBDdvSd9qp38R+S/RNvI9VAFqHl2jsFfNFbAXGBZC
6iyy13iM2wepg84VEcX84X14XidnlGWQ74z6qLNR1gJ9B/WuH53hqB6JGx0x7TzeX95X0blx5jit
pnLWUmh/nUWOOYBlqjL/W6TGF3ammGQAE4aINgtsNTBcPZpsrT7Oreix+4fz+h3R8AWeGPV5QhJQ
CRiB1xzaXb4DNhsyPr2/eMNN44S+KqKr3b7ZZ5Gcox5mkqU5Q4XqGrIzdVQwjeDb0LwElLhUG45Z
Mgj6LrcN1lkipyFpaiVJWMFtB+NrbrkZunJDgTcQLYrTCjyyqE4M5ELQhwv08ZMin4bsqaqN3WCd
WhFDuCDe5Ys5hRrmpAtU+J7yqW8cs3ECKbeLSmBCRPvGfsYqrNbLsW2nHvtWFjfj4qXSaydqYRaJ
4HwJMGJoWmgsc6rsZ/OrVNtD9+Xyhf2DITwfP+dKlFxCD1kEm9S3V9KthB6UyI93creLvtIdq2kX
QvjS7Yrm2Wfz/f4pdi5Fky8yL6DecSe3fUh84N+8ApgwOBQnc9fdpCixCEuaTJU/us3fa+Vb/7W2
qYJcwuVCS9E1A2pN3MFGY2frEh81nVuRJooMCE+G2KBJtQwSvCoZYpgv3VLUUCnYmm16PXm6k/qi
aT6hRM5+AIKqkoiJcKh5A0xgPaPhc+9bIHnXTqEvatoWaChfT7K6MpE1FQtsi1+YtJLoTf1XlEJn
ZdE54zHHSRpVrC7Wl7FNytcpFdQOBPZCZ2tcXWTA92ZLLqNTALRIWXCYqOZO1Mti0/5vV03nLIaV
qNmg5giKjef5rZGf9aOmjo60N/ARMuD8ixRwe2n/7/0JT3tcNkWTFQrqO5EMPMnkU1U/lvGzob38
1cp+y+FrstZsFGljwsB3aBRo7jJ/+tR9in61rgr4kc5wABvwdFnktks5S+TityaKUrWb8JCJusSr
xpvAQhay+aGpn7TqVlu+XZa2reZnadytMuspDw0VJZHE+kaHl8DCfDEVhhvsN380T2cpnCeugqwO
8aJAb+1x8U1/2S8P+QFWAvg+IjvBAvZLorhLRWWkCusOFtgwPqvAPAMRKPqLjur4apjf5eAggbzu
v20hd8tGvesUjCFhDs68RbGlUnGRvcsi2I++tCjufuFRlPX9gshwVHamdGrI4fL3tx+15/Ph3HEn
RVKrs1bhkLpW9BQRF30VzhTet+P3y5L+YMbPojiv3MtKIMspLpQZAkSl8odT6iSZrb8OHmNjtzxJ
kHgQWArKvfDasVGrsUM0080ToEwABxHXqJI91rkgfP9DEfX/l6Z+IDxWglQv6Ru4nwqDZ96yNtvA
rfYBhvEA9M26zjBgcXlDL6uGypMfq1ne9nOMNFE8PIfQ7a58uCzgsoUAsMV7J5Iro6oU7NmfK7on
J/KhGeJ9SZXdZTGidXAmYqCSkiQzTISs7BSM0veD0AptB0nn8+FMgzxo8yABPx8Dq3jrA+fiFLjI
4y275Sjtml1U25bz3xbFmYayK0srbQB4kDTXQfCdDD8vf190NpxdiMuqynvCvGAm7dOu9qvqpvsr
wuNzSoZH0mmrZEy6BTe2SK6i2qvig1EJXmqixzyPjhNZapC1MZxedjW4spcCH39O8Bpl3cKYyRON
l4iUjbMJGg1a9HNDE3KSHNNI2kt5JriXf8it/ta2t67AdfAVktyoOlxMkBFe5cXiBuNg56nhDBH1
SmnyiS6B1lly+1p+Gcu/6PwzQW4sm+iIUqlKeGwCdcyRclWnziliBhkJgopmb76OruwyaiJR9+uG
XX8vjrfr41IX1EhkjHRp9yylwALAZMZI1+IxtCER+tzHI2TyNMXSLEVVdJ7qRlW1YJiDpXUW9Dmk
p2J6vny1ProN9n3TILKJvn7Kx/+DFgL2FuCUztDt6vlIpO9B7TXqp8tS3uam3nv292I4m6QOdTNb
krWg8YY+MnzW0EMFQ0HF5O0Z5SL4027INfIxIv38aA3fS+ZsU9KSOc1KoNfoxl75vrhgiPUsd079
6pfsl25y/PfAP+8FcsZKsZYcYwEQOEf6MWoPupVhzlFE4PfRJL6XwoUyS6/NYxZgQ2WgSEZ3YecE
reBZtZFZeC+D03UjTKxBAXQECM1cajd38ZHN2fd4a4PI/DoDjdplLdnSdVOXZUtTdAp95I7KkrIl
KI2kRZbpKCXXQjiMrT1bf587mVhtCtUkoPTKGmQNguQKtsMeLNHMokgMdzR6b8yqpC+NU+uW3WX3
pJudPhXkaUVCuLMZm6ouEfMB9aJOgfzkxODRi1Xv8oGIhHD+Qw+tKV8MbFjQXWnDvgGGhyWKlAUy
+JenDLpXLTHlxqnQuljMut2Z7bUsj/vLSxHoFuWem0AjqauyjFunb55V+igPP/7b97nwsVyKdkgz
3BU0V9jD9JrK7mUBm55npb2UixwN2QCCTI8T182d+fgPErPp5ZmDPofBk/8HyvWtPbN0Q6dU1SxZ
4ZFWKYmttFUHxdGyfVg9qf++55N1zssq8kuaqhp8M5+EumzYkrxzQDqyj0eMzkUAtkwGWRBzb/m4
tRzu3pvwe9WksHUUu5bsNYz5WF/HUvC43AjusBxLNnRFMTQLX33/gqisRe1p1DXI3PUeIyIqndyR
H+mOdZuLEkNb12YljO99m+pkNkZtBj0h5kOVzrCD4jZsRQAZ21JMnaiKQnRdZn9fBXcor41qqyeY
nSxuleVh1n40IiXYVDLrLII7nESFg4nyHJDw5AU8Q5MluDeb36eaSnXZkEFfzl0bVSNToMTxAHfc
uGCnd9pAlLbYPvmVDPYb1ts0LF0ohzh5shuQDS/c2smvixPdYfZESOuwEXFDz1bSuEPpzb4bzcWA
W/YXX0fZM9CdYD/78lWza0WI7NvbZ1oqgGAx4cyDaybFKBcVgG2cKvoaWF8DUbV96/ugzyOGiTFJ
6wNpKjF1YK6reBa02SGrboLIv2w2t+4+RnQAX0wJ1T7wAixq3CilAXgXaVRcqVMd9L81dtbUnl6n
IugVZuT5KHctjHMCrRk1GNmAoRl8Ngs6nXLHuAoPg4d4aVeLUiIbVRiwXK7Wxql2LsVK0TQQ1/X2
4DNgGXjqL+lrhgJMCGbW9AB6CaSaLu/oRv7nvVhO2zG6E+AdB7HAwTZ2yR2Ibt1hTw7BHn1C9xrg
iNpvohGEzVh0vVZO6csytypjGFDq8TT07VQYwgeu4ifqoe0X7C3ad4b+bYhyKW9oBR9PVJeBKivD
S/GFLpBNLGD7xc3WdrMXOfOvBEgNaL8CuzrirvBnvKvdxQkjtEdFXvtJ9NzcvB14+2mGZYLb8u1Z
tTIsqaVXQz5meJ0Rlv5/7S1RRmLreURXErg4Momp2sYUC+yPGuA9lVP1yXxdnMAGwcMu8CZBz+4f
lOe8Is5JlmNoxUmCqm7rSaDbcZnORreBO1d4QqOGsq/u48dAoLJMOT6e4m+hPCaFtYx1W7VF52Qz
dAcDCnFmlyLku00hBBEAsXQZW8pp6BDV6RxnVedQM3hU29wN5OwHrS1BMLOpEisxnL/EGEk8AXVr
cCw1G+2kVK9oVIlSvOwUPmzYSgj3hJmIVpnVyCKzyLHukUccvclPb+Sj7FFfsRmcuqbYRnAMn2a3
25mCUIp9/pJ4TilNPQaJqgmjbcWHdDlqqNSkzZMkX+WirPlmVE3BgMvOTTM/zNOV4GEusyp8Q4pH
Ri5D0Nbtm/2EvEQJWDXpSWA8N+/bSh5nPHM5J6jpjY0TAZ2i8pcTucMQ6ZEN51Q79S79dFnetlKe
l8crJUCYpDI3W0ent5JxT4CNLexQEi2J08gCzIdAcFdkJ29ATIsuJQ19UcWJhK5ZObLPJmJFdnEz
4lofG6egxlg0spWYnQOBjN8kcqmjPcbEZnwa4jG77ftw3kZOIfulp9VswOURQH73gEAekbIVQyBv
e/SVdnDWMeyHmYQTvFyieeCQ/94+FH53QpsFMi5ADtBucdsAISzEMREc4YduvbiU8pTOimPcjx4j
DM+dQrcz0JMRTMRF1yKkh20j9ns/ecgzvS6VMDRV9noB28WE0xsygQ0RaD7fqjc1RVhZOewkgEbs
EhR2sfrL6AUpss11qERBtsok2ofyvKaXsTpFE0MW243KKRKC+W1GlGcBfHYkTZVUIwUUAm/KDD2O
C5AdlnsTDwtyQkrdvmwttq/VShyXJcmXMEKFlwyY2UhvpkN8TFHRA+xiCFxNMUcNuzUfzPxK2odw
ucq0GMUDDCF9XszXQHYpaFObAMbKA1adc3lxImnsDqxiKdWUzTHUoXNRZMRPgNE3XKsCh4wkd/Ne
1kcEJLQh/jIFjeBdINASniqn1aY0A3YoUlzRg6G7tPt2eWWKaGmcldeKvAW1M2jc5uMIeuN+l/iN
bKdOhvbexq59NFg893tR1W/TS6+Oj7P7SpmVXVri6SYHSW7rY78rguUq66ovmMW7MWURJ/nmjdYw
h6WhYGGavNEgTTTVTZ12TpI+V1MMOOGHRFjP2jyrlRBOJ7GKThnHBnWJ8gvtvuqiKuPme3T1fU4L
FZK3haI2DYhuv5LYp3SXDo9pKGgG2Ky30JUYtsyVskdyMCjh0MKRXCnfJ5e8NHetnU9OvpuO0QIW
vuGe4VORb/nfBBwrwZwqJjrFVEy44JB0ycmH5loOZ7cuWv+yyr9N3n2wHRpA+mQUxwyFh++2+lIz
Oxnn1Hr54hAP0xb+iLQLcD9Aw3f9Rofnds+tm+ZozQLCiqsLHMy2pvz+Bfyg0WBNwDMx8QvSCsP+
9aGQBW+zbX0/C+CMcbTUBCOJMkqNZLyfJ9NvB33fCIRsm3zdgPfSLQpsL+7AhiYlmJnCrWJsJvXr
dCJP9Nq4ZdwpwFcUAUVvJq/oShxnNLp8NqK5gDj0cd4oxnhtlJNNm9rpY9Tcl6+hpTxpveSmpnE7
k0A0q755aCvxfNxYg2pIiXEvEBnYRvisiIAttvcTuWwkS8HGQ/kssK7gOa1auODzUac2wxgI3GLf
jK7mNzvqEoFv2X7AnOXxieAZFz2dRqAKdS69DU+RU16D8z52gC58V7rjXkj8tmnBVgI5tUyyqS2H
CQuUp8mhxr1qHmf1p7LsLt/wbTGUWsila4aqcieldI3RmA1OSn7Notwp5/ugRBii/PtbjCukwacQ
glamDxmWUEpj0JsgHwEaAEm1ACggSHmwmJ2zVJBgmhbCRMNS+bxAGS+yVOG94sjg6CHhrVVcpRKg
EfTdYu50+YsQ/2Fj594J5K4YeOQyXa26zlkab2hPWr8nGEqUBBu3YZ2IrGiGrgG/TFf40ehCS+VZ
MpAi6NLnLr6t5EMwvlxWgY3LChHAlJcVxUIJiu3syokBeEnr0gSlgTDZD9Z+KX9c/v5WUnEtgI+u
szhIJzqAjjbLgBFsFwfisT52gMTo14tj2dY+9UW5KKFQ7v60IMcFl0alsJAec0Ts9ZpeSw64BV7Y
6y4WMhFtmYh3y+Rimjha4rRbYCKMawmpjavq1kR7IACkvPSJuNPPUPyQ2NaO30fHFyutvokbKxoH
R73tGHFQc2BgxMoDUrV4TiC9SOzZ/vdge+a7dTJ9WunLkpu12kewTGX8CSgytW66UupJlWZf1hvR
4jiXOUn10M0d1EYCbEw7XutyCR4+gfKLhHC3mBoKmmYGDRl9ZIaWzKa1DTwmwUo2bxhRMLsjA9zA
4mcdExlsW9GIHcuGk4IhjuT75Z3a8oZEXgngEifhEpuYw2fO4r44MGcoecFeuv4fyQRZ8PzB1BJw
RBEZLWGEh5yNQy02Y1CfvtXh3trrXOOAkWlkhVgyTxW8/jePaCWOOyJNC/JlzuXWUdBuW5vUBlGy
3dQi1CL2mUur4jxhUYO0bKzgCefgrkgmpy6OiZntyuLz5cMSLYc7qwLoka2VTNC49NGoqbekaLIU
9WOJhHA2nXYBpv0SWL8ueA0sVykSG1NRlxeyFWRC637rAR+aT1pJU1rWLGsyuPWDuk93Gp7C1QPZ
/0W3F0Sh9dCS8Q+P0/c2h4ymquTgrHas5TabfijDw5SIQjx5UwHOMji7FgFENAi6hL11hqvcY01Y
xhvArCjvvr1xyIWj1KuoBmzM+9WkQdOmUz8ix3horsLTsp/v8kO0B9yrL6robZqelSjOKU1Zmbca
cKOcormWuudCNMjKbsWHW7P6PncwxlKVRVeybIE1eYvxIiXAm87y0G9gU82JPgh0btP2rORxh4Te
nyZegkFGh2ONoskOCJRozHpYDHf2AfG5D7xQFui5aAvZXVv5u9TIUBwmaG3QZKn0UiAUOapsiHBY
N83PamGclbOiKhhDA9EDQKquU8VwaZacaGHeyNq/RyaCA1+J4iydnmLQOTfhLUJQR2BSV0OpXjUq
p5NEhV2RdnC2bszkahxHaIeSfUm1LzQobZrdz1oLfBURDtK2E1wti7N5IJlTamlIFWdCrSI9xcfI
TZ26tGc0bAQ3ssBcCM6LfxDKA9WMpYHxG5NPefAShJpNS2eoXi8r/LbyIXLAE83UVT4B09JGqeN6
lJ1Ul1GeHmxd8i5L2HQV6m8JvBWv4nBSp0lB7cq8VYPE8lGkB+R1bkYYn7gs6mNQrhooshNqGAo1
NZ3Hu87MBEZRDtCGgoYCJ97HxxxhQ3jHEF36AyOVEtZcPiyPE8nd3rzRklmOYqjgrXY0wHwMBAMn
YrkCD/OzX0uwLcffBMv8YKQ4mdxdTocF2bklbR1VsbWdcUSPyj76RtDf9Tp5BRBeaOwKRDI7/s4O
cyK5Oy1Ly6ANEkQWoH9BabAEVpL21IH+u0DLhPB1JRLHXeyM1nFlFOhnqEp7nJF/Ye+O2JE17+1x
5YuOUXSK3N0OG6xumbA8TcudSf8pxdQh1oNgE5nf/biJoFYDF66CMhO3iXD/0wJCZWijA2xjQE4B
8K73KaZGxpOI3/hjz8vbiZ2FcVuY9z2lGqhync+nYHbKX9lhNlEaL9y3ufLHpHYsakex809R6Mf9
5bV+MF+cdG5DaR/UoWWgn10ZTbcClqmmF7aeLn5VCMdxNm2YRhRNobAz6Nx870Cbgibo2CjhQHc0
8/t7cK941QmWOflafWXqqYyOSGG2arxE1nTdNDGkicwTF5hEBulNLUJJfvDl2Z7cAUPXNkYRQ8C2
x7vkJXySM18Dru9O9D7eTgSsRLP9WAUMkj6XBYJV4CmkgEd7w60KPeNQ6bYl+awBAdz1Am/04X4A
sF8G66OissYYdBG/F1mmkTW1PVabaZJjpO4IF5sNovvx4dZzUtjfVwsLaTBSfcHCxnvjnvVVRL76
gGnz6Y1xV3iEH8woE6ezdjC0R2NGgtPRclja2mKNy9brAJ6l4VHZ0wTERPkh+Bw6g+EIA/NNTT1L
5J162ku9rhSdDPytWxZbJi7eTq9V5MjUVhwVI8bIG4mcomCZJn92eqPTguSsV6t9UdwUtps6uqfc
s3G1v+vxW28rD3zZUl0nSg958QvDKEqPVeVJALdGG4LhT8+SO3Tu3zQAvRPKXce+66pQqyGU7GZn
hpULgc1f7NVjYMv2vKcCTrDtg9QB3o14Au1GnCVXklgy+xj55ghEgwPGZPVaEJht33JgV5mqQRQg
V3LHpijNjKk4NCVkbCIOPX3o5vgOYCTwj7u5Gwpfch+DJ3YdqGpYiq6hYZfPcEtT0xlKDIGs7VXz
usd6l1Ve6/aASHLL26h0AJ4hgrTa3MiVUC6UKSTgZ/UyvFQGZIR4vpMyQWVsy3Kh6Zmi1drQiMFn
n4Hu3xlDBgFWFbg5nZ22r32Tvlx2d1vLWEnhU9DFiM5OI0M/2KLvJ3Jvjv9tFfzcixF3RR1LeOh0
46mzMI8GbOFU1C7INOpdeAIFUBSNUBPlDfg17g5FOp6CtYFK5egsPvNj4EwDhHECkjtRvmVzv1ai
2N9Xlj4JG0kKCUE/d4k+qNj8GWmZoGCzefArEVxUYKlFoEU6tkw3v0V48hKk6nVB6vBDlMPtGKe9
TW1lSsoah2S8dlXAEYD+uWdMeuXi/4WCrVbDGZyOxKpaxVBjYpwA9txm95e/v/m6RfmHMeZhGhWE
GO9PpBqGSc2miD2dVH86oHdMB03Q4iQnBj1EB5FX2tSAszz+WVgsdT4uCXqi1cfFX9zWqYGxYA8O
6G5QV8jRryaMm7bCi9USebTPupBqq0rBRmQ+jh4zqOoDUb0JbxiQn++aeHd5SzeVY7VCLpqRlHSs
SIiZC1KXTh2GdjunzmCe0nqyL0vaTPitV8bdXBDUt5ZkjgBU8hWf/AyP4BbZJXtUZ/blN4Es9q0P
VmK1LO7qqiVoAdUOeWzjNTvkD4qduciba/BLemaDkGEnjNNE58bd5FpOOlrMYF1fbhe/v1H2pjd/
x8isC0QWX9QOtel313vJ3ekpq+uyJrjPjQ8WVyQRilvqDUfpXnUYX5ZQnmh13M2OgiJQwFuE/Ajc
vOpHjmIjfYDZj/Ew70Vz6JtGcXV43KOwMzqq1WxOp+k+p8O9BPSKRGAThRvIWZIMaKblLNe4yo/y
6BZ3GVgWA1c+zJhy/YHX5t85k/OieCTC2Jz0IKzhfKXsKmhrW5NEoDmbsRHB6JFhyYBawP+8t460
lociWcAp1bhq5jBOVvoQ7mLdGZzFYWNB2XXQiEzklmYQ5OVUSk2W0+L0Ho1hkV6DVd4xzBupuqXR
TZsdx6myu+EZhnpE6WX6rmSPuSlwBltashbMXYEiCqexjRFMJ7o3Badw8aNJENBsmiwVwzgmWsmw
q/z7WV9K8KWm2NGOtdcAgeuaOmj8/t8YHrcWhJy5qSjotEJKhIulJ3BaZ5nSyHAxpt8rra+GaHh5
+QvLqCoqngQWOkQU/lHQtkQzAqPEth3+j7Trao7cZra/iFXMJF6ZZkZZWqXdF9ZqA3MOIPnr74F8
7aEw9OBbucr2i8rTBNBoNBqnz1kgE/dOK9p58Q2QD666TzxRUx/brHwk1sCDrRAb1Y+Tts5YxrQ2
MqiPNLRxQaCVLOoVSNSK60wvL7McTJXhMknfkxkyNp8a6tE05yFtmdVgfMbqyfeQBwd/RniX9870
wMTq5L0mOZ+5cMFZ8I9loseYb2CMiiaOyhEGx27f0YukF0Et2RefTObRAE+A0qG9gk4aag8jjlDo
cu5RUg106kQ7YwdlS6gzOt1L9iZ6ut/eByu7nGsWFDflqu+BZz6wW9e0166rgwq+x2EvsrWVcmka
ZCxxp0QjpcWdNKaSyvLSw1/K5t6KiLMIycVEFrjjpSotRZ8zyBeq4Y2l3FeLJ/C7rTdUXIlNzTBt
A0VULtHJO+i1NTKe/vRddVMGxW68aA79rtyJqiabEQOIKDZbKlrOuICvN9I0VTHcwZSuoiYo6sc6
3p8fzNZkoRRM0PyJiprFd2WTPKs60uHlYCkjF29LjiZCxW0NAt2+mmEAW4vmBm622lLv5NYYwcSh
GnuTRNelXd3HcvzzMwM5mmEDXV3mKlVuLEAlZZfUX6WychWFCuKNaCDs7ysLQ5mV7Si3aDRRLvrQ
g1xLKGJkZ87P7//1XHERjTbxOEArFQFmBOGa9jgkd7Y1eqV8iMdPHK+6TCw0wmroaNa5LZ/QEZfs
AWRAhalTdyJh/U2nWuooWlgJ6lSb17q1LZZjrGbObrVuGCqsTevJLqPNwcONX+7/6ucSseZvxVAd
oEVCZMNSDZ7xt64A3Ckq8GJF41M43St4S9FLRyG/zvvbZoa5tsOtlZ5VY1zXqB6gi/gi2aOi+URu
chQrWEXTQrYpyMQ2fQOMj5qBZ200hXL7CL00aTYWSNFpHcneTFGSHiqQNhjpQsGgqCp+lpsi6v7N
k0FfWeW21RyZUqmPWDrtCztjy0DyyeK0kLjtd8IdtpVL6JqMHUAskF7w8U7GfHbyEg6u2bxVwMEA
+h9akzM2mqOhKaoQgXtY/DzZbqCaRg8IC+N8Qp2YLUisCpzn4XWP9KG/pAG5+NxbiWaCcEuxQG2t
n+QN0KjUqpDW4KIE0+vi5R7KqLsIOKIG6pHJl0qQRmzsAM00YBE5CvpbeCQeqHZyacZ1zi2t2VkW
wwvBKgu6+aAWVRy3dvYHU9xZW5hlBfcoOrd9ZTwl2j72wis8ejEhAMBjAsGeY0GJWzCYs/AIZKI6
iFvQx0ASGnJSA33auWljX3Va8zvJmttII/6AYmodl9+kwq7AxlqjBNq+QK92d/4DTo4ADXkfeht0
ZNYEzSJc8mJQGmvlQlAvgubeIN01OnFK+nDeyMmRjFdLcKSAJwM4ZROkIh8HORSxmtAYitJSZey0
RtnX6R8j595N4AWEsdzpJ6e+qXSG3aYEtFL0O41/5nLphCB+PT+OU+fgrHARsmyqIu8KWOl8Rijx
F4mNcs8qXZJXCRKZjaXBrB2HxC0NqdvBitAs4daZ7MeJ5aVxfZgbUSvBqTIxNyjO4zs5o5rcgZyJ
6X0zzMMCQRt9L8Y9n+xizhCX/NmFuiwNmUeQET4Nw22UFw7JvBByceeX6eRcYXZsloxbFmIvfwfu
DYPmpEf782Q95fJNbuxGAjIA4s2G4DVpc4lWlrizpLD0rmzssHPl8QGCtE5d/bYr80+PSW44XIiw
CqrOiQSesUQ5KOPLDJ2wAXVd9bdsC5E+7Mj9EI44W5yDW2iTtOKkYGBKJagehh1gGyleNXufNeh0
nWsKQoNoBjknz4xCHkfm5Ib20IZPEHJ2FVNQOhPZ4Bw8U6y56TsQ4VNZcpbykBWVU4SP551uy7lB
RKni0VsDLc9pkpYWaT1GiztOLwsZnDaE7tnyPTZF4sMiQ9wS6VUaGUUDAr0+x6mEpx77xrDu6/Lt
E+MBoAaPFni8Qkr9MWarUiFNIYEZC4yhqLuE5j41vha9AAGxdTSgyvKPGW4HjWDY19IJzbmVUmag
G1QqJ8mzw/mxiIxwOyhKQbCfKGC3ysanrHyqReqXm+fCehTcmlS6UtZqbIDn/h4Sysgpi12917+o
ASM9FdE7nOR42KNrY9yWydU5jAz1HZfDKqbZTtv9T0xG6kYsWNvhtg2NpjrUF2lG7xzYFpzYjdDw
rjsWoGlJIBqUaIm4syGkU6aZQLeCOeUiJA+pUEhrKwjomqFbNpJxVEdZCWR1Y0vzeDJxEe0wGgih
stpaDORbNDogiccFp7nSUEz84/dYtlQro9yVVMqNJUeXHjiQ8hsSUyejo3fetTdPb7gDu0MZsMV3
mmlqHi6yAUBrig4ShuUfAj3Q97krSn424w54wlgnoKpgDj9OIFpD63apOzQKKI5alJ5U3BRG4QxZ
IzjvTm9obNZWljjHy+d5qFCNQpGor1wtma8akNNJULFK1OyZLlrsJBAXbXvbq8IWD6q1ICZt5Q+6
gUuNji4JPNhz4WIazD5X0VPi6m3uhMNDtGhubH0zjcSZSShawE3HNHAtQ0sObjh8VwEtwPYRG0i/
QNGc3ajucFMHZexk1+pt+AWsjIFuO9ZXIU/ZycWDTfLKLNv9q/0wmHo5J129QPVP9scMZIyjAxgM
IyjLG4c8Ctx0K7FYm+OPExsUo6r2DiHOwfu3Xy4lJtRlOGABvizQRyiC1m0GlNX42N9X4zMGPQwz
DXeOpP4py79jEZ2daNk4J9GjOW0pQ9gooORNiyvgXN1aJMmwfbCskNdc1CoNMMAO2vvutgHcm/b5
5QARzd6twThi+ucXaXOHr4xx0YpWUSXTHODSZp5AjkGth76d8EpW3CRTIXD7zelb2eLcb16MBvcb
DGxq9xoJtOquEWrsnlS1mYuvbHA+Zyd91eUMFzzH4D0gXtpfJYXmDHEYFBCHUyPD60Zo7hLhsm3P
5N8gYcKLQKjGoI25BN6sdjIvlKkL5Ka4NBPg8yPDnr041V9pTC6JIgd0Vl6zemE8fVrvhWbUQvVg
Cd1Jl3EhX8xUMPGnVb73WTl+G7fKbYQnV/Thsxb8OMbLeAGafdNbAO8LWL5CL0Vlvu2lPhrkllpV
bWmcDFRUDAmKttNzlUFYGwRp55132wpedW2FNVzzr7oTOgsJJRL4VlDJ1pfaKXRcJZo/Lvy+z97R
DJfpNfagUGVWAU3a/UUybHsjkK0RMKal+6mZY49zyL9tVp35GMMsVM+zuMCzzGR/r/OrKf8ljDCb
YXJlglucsY96nLcIY/3QoPBzNQvJVtgv8FdKFCQtBQVs1QaJwMdBYEkSLarfOQ3rg+kmvnmXXC1u
jO5x80YUwrbToZU1bjxlWeZtlrPGuavZr5GHR4f3lyyhytvmFl8Z4oKLPnZhv1gAWqX2d0O6lsvB
H6HUKEexYMNuGgJBM1r9FVZF446AKhxI2doa2r7Sl067pFA2lvNvqVQKov92YAD7hk3Q2oi3b26h
NDOt9LJD2tVdDL7+O0bTje0NgYYuMxcUMYHoLZClcbxjgM8eVEWA+qMGyiWUpKDKpBk9iuLQ5KnD
hzH257D0jfw6zffIiT4RINbmuKzSoONoTirMTTQY5d4ZAR1LTUF82IpCwHOiTQqCGzqgJB+dXSpM
q7FkJMkQaJJBzCiToLZEvNOn9D4IQmsrXBBK0lxq7QhDGYOZEdJdztf5gbGFlpD8w4lh+YwtdNA8
0DR60oH8tB7PB9utqLH+AG7p5JlaLVFAvIa76KtiJG7bzE/nTYhmkluuPgIHWanCRA6BgBlIj+pb
mryet3FKBMVNJHfrnNRaNSqVUuAtKsubuyuWZKWs//AHSQ7kGpdfhjLJPLTHf8od//EUXqyRqBDz
GtluM8pvRLWcQZucpRYJo29u6vfXdoY91rR3BNY6DbaBgaAZ4qFyOwCcCYoBVz1MDF0F6bpEDPPb
ivZAEBC8JGALnLwndJakzUULe/QC/Tt/GewdzKPm/k99gpv2VLCTElBko02JC1pyYhq1zYggOt/e
xa6271+gdAj+Scg2v4kq8qdUcsxfNAUgCRNnMiLlx+3d5HJvhxpOSy28QHoR7gCJQ5z0+r31lB2s
35Xq1bkDPkpgGqFs5p53180toaOLABRRuC/yN8UibSGeLqOOmU8vKt0bAAeJioubGxuE9rKCRUTb
Arexx5AoU40rh6sn9WW5DJkD+XlRJN6expUVbm+rKaiLNAAPADepRye8UJzIx/Ue7Y/X+h1IyUIn
/664xjPr26n6z2y8lXFuDcnSF2FX53hN19D7O/5Utd9qJ3iv3KogoB3n/6cRmc9HP5HtbuyyFlVN
NUdbvf7UQVqjzHzFOsSTf94p2OeenKIrU9wGmPupysceBXR2c2iVGwJ6Ctsv6JdCvw2nL9QUIAw3
nXBlj23IVUCJbSsz8biCFh1c2Ppx9Oql8e3lz3lz2VZDHyCDVCkymJQ+2hmBTh6omqMZF4GLdU2E
3g9QryEXYXBhERh6e1SE1aHBqIV3yo/W1CJfFjmqR7dRdoP8akC/PBqEfs9+5XStjlbY7lvNXaZ0
YV1TPLZOjce6fdMgulZ/tmie8dCmBon0QpRjbRYQwOjGill4EgMB0EeTVAPnT9bBPfRd853h4BLw
5PY+GEbAlPvHsvZszYAiRIxighh8518/Wq2NtA6+ODxY9hf7U753/H2+zy+1FRm3OhuCQcN3mt2Q
cXFM5en8fjrtQP04CL6vjxaRKlcTEvuhxotoebCCNJBTL39DHeE1valvIsxc5JV/DMbi7HIbK2y6
LkxLYEQIqHjzH4kNUt7iM3mbicd+NJyaEITjwnuRqGElpwhG1aD5RqQ9hH0o6A/aPEGAq8ZWAskQ
uvg+OpxRF7Za6Qh9mX6/SHezqKqzdR0CCuqf3+dy34Y0Rjcz8vViHBdcGAC4zKoI7bp6BQFRdZQF
oZydRSd7liEjWf8Oqt5cZCByWGpml4GMzAodqXCN9kGz7okeNPmVLnK+7cEdjXEBIlbLisTZgCeX
6rE0fg2y5ErKXu4EBe7NaGfhjkIAW0WXNR8U+tRoEVsRArqvVq5fJWXqQpnt/vxO2jyZbMAxDBU4
IaDlPnpCpYxL1g84aOcLRuP291Vc1P276XBHM/z92IjCockTPFTibVwxv3WD4JIg+n1ushYgI6rQ
RqG8Tp7UqnQyYY/YVp0S6Pa/J+o9hq+OBUkJw1yfkDOnuMShaAWG/RmPOLLwOWpz3VeGOF/OJlWr
CcHelKaXAcURG+mdiPR704VXNjgXJtZUxGmHoqtdzE4DtcvEeo7IoaxF71GbG3NliAs0dW2bCQXZ
pisbl8087nTjkKQPOrhqcrAt6rvzziyaOi7s1HkS6WkIEIbVH5ascVr7jvRfz9vYzBpXI+Kis12m
EQV4fMTyEMdWrS/WkO9ROfVJLN0qVeSdN7d90q3scWk4DXGVaWLsHPO+VZF994cGYjUgNQ+6q/eb
rwGxAONOCs7bFU0lFxfSJVOgdzbObhPeqWia11/FIE/BpuU1TaDqWsnWCBUoCEwPACguj4xptguM
2DV/4I0LHW6iF+zt1TPBkYPUB9UsbvXGRIkHKqWLKxVqv88BQZJR1cIrEcgJ1coPs3iWHDrZIgK0
7ek82uVWMZXRTI9OHNxJ57shvpjKG4sezq/YyZ4GDIAA7WnrFoKUzV88xyrKzNFiCDHlkVZgM8dV
Q08CqRXkDiI7XAoUtf0Y6v1M3cGO3C5C08iUucOSvyWz9HB+SKeFkfcxAS0IaC462HngJTh3jCHt
ABLTd8m+m9z2pXzp0ZjL6LDLyYEOdPb2H01yMSSJiJ3E0sR6gW0A7dJAKfe6A/0r9njwK5Ed41Fg
kU3Yh+SFGyTnk/OkW4mk0d6NnuuDdblA6xrVEU97Tp3aHfbnrZ0EZGYMEsO4AVgAsvJ97iFoFzVq
qJNbzneGfZBS4pjNfgAtT3QlyX8aRDhj3DHTpZAZBrcQmlfrGvQ0Q+bpGVr4VDkSaTifhJJ3SyhS
q3hNRKGaO/+TvI1ruQW/YNv6lX07LwK3YOHuZI3U4++zNVyd/q1G47wCSTUckTXs/QXgaHei1Tm9
CXLj4A5/q5/HHA2RAwAw1GfvMO2bfdX78V7eD5ej4CgTWuPWJwsJ1esYo0Iyy8TIIj+DgKWj7UaU
pMXMVpuRA82coGhH8fEE955B8a/RFLhDJx8UrXfirN6VaJ1DX9buvJefhNv3afzHEt9gb+WAgIS5
MbpJ7sWF6dLk6yRs+BIZ4XyujJaUqHjGgvbHo2FJTpSB3l4Ek/2XNToOhfO8vFDGuqoh/LUoYHdG
9W1XvyTuclEcFD/1RTwBgiXiSyySWqZ1DxSWKyVPBbkqzVd7CfLUP788p+Ahtj5ox0MlAndEFIW5
7RTmkV7ZKOkzJTqGWquuDVDGVVCAFZ342xO4ssUt07TEHY5M2DLR0YQJjHzJnVHMhKahguZlUZFK
ODZuwUht5lBrzDGFe6ZtmVwYNzHKEf9LYX0zmAM6jX4jtJGcMFMZCpHmJkeTtJbZ+0RK3X6WXvu5
8qc0C0YTHGs0EuyszUC4MsmNjhrDbObyADIWc09LbyS/YiZC/aPApUubvqnASAh8ZXOboekCaDMU
yIDb/egrA03jvl9q6kKP2s/xAtQm5TVwr05O7J2VJ49ygRpQa1+B4GLXLvG+ofPlFOZeZIRv2Dje
+e/ZPGlWn8NlcuNABhiOJjfLfjQFMDFP/+332QKsThpdrst4KCWwtlW32nKd/jmVJ9t7eJiwmWQA
CgtsvlcGphlaAkOCFez85pkJZRE/OhQH0CK4dC/aDduLdzTGZVPFbCDPHlhDFcW6PdpQMqGC19xT
NAE3IM5B1HkkZWYnaHMCRhoemYZeTOoQ+Dz0FWq9au/tIb6VaAciPrs29vakEPczi3YcJucUDdHj
0jbQNCFpuQP937IV9DBsZ8KrVePcQuo6UiwEbz5omnxXnJyAIq1928EzzAXaWgQFtc1zwABnABBB
tokW7Y9OohixSad57N3KCt1R+p4bt6lZQLZI9Ex+qqb5vnpHS1wOIkUZDcGGRN2yAgdIsi/up0tU
VSl1GryMwyt/oZ8Sou3++RUT2uW2gQS2giRPWwhqghbuhp2r1o35GB3MW0TuHYvWofvHSGNurNxu
sPuCpmGtjuCqb5xK+1lJnwpOx8nktoKpR6W6yLhK9MvdQn9MIjzlv7jh0QDn6CSz5riIYuqqUNlL
9g1eqhtgq5h4OwpWf/6Yyk0Y5/Vm21GtaTBh5Ts9fezLujtEs2D3bgepfwZlc9mIolTFRIwOFLJd
4xSEBCN0GIdfAofbPjiOVrg8pJuNRa3iGXfZbzp6uCD4GNAUtBET0Atw86d8NwvO6k2LJij6VA1v
7yfItF7t6KLH8AaiPKMb3pnz1/NjOuVZZeuzssBlA2aHzkQjRecsvVBe0azrJb4VsA4EBbKZg7Nc
MAnScic/KF8q9COITpdTapp3+yC4s0GKAO0bzj/iyNbRRgb7w0X23DSugibXYscUjQsGlFT35CB8
82RjOrkK4l3m/23ypWxlKWvFKEBU3vhdgRoByygz18r95mBfxr4oZmznryt7nN/g+lIsRt1RFJ6V
AGih/QQ8LnxGBWio2YciN92M/Ctz3JKWGZWGpMKJPbShkyS5D5WDMrzv8usaCihA5qbm4qjWIVED
ol/SeFcOz0Zyje73z8Sy1YdwR9AEUHVZmc3gQhzNwjPvMIoY1EVDZftnlQkltjU1dYJbYrzcWPo+
G0Znqt56Edxs+0YALIqKvBkssnzREVJyNtodce+tozJHsZNmzgLi+10vxaEzRGrqo3ckvkzT+qEh
IXF7Q3qiaf/HsJH3zXL8DC52m2W35HmDciuRr1oQ/C9R5p+PB5uBdDVQbjsaXVd1k00GN2/3o+TN
1kH5Y80FNgjoiJsyCJQYz/nHNbMzfR6oYWH3Ed9C5po9nh/C9nZbGeDOaHSr1pFqM/W/dHTG1nYH
8trbYNj/FSWas0B2kMqOFVJnkQ85biEC88yrT6LLyjx3gkOLpZqnGJSDluYnN381dKk/jWt0fYw+
ejKEMXTzkFgZ5LyC4iG9nSaMdy5/T8OTrgp8QjihnFPMaTOOFqmYPDU69b1qh9ROrZ3Oox5DU4RW
cH4KN53wOCAesxebXTK2dURRwgDua4Ts2quZfSodXxnhgrJtxb1eQxHBTSsn+10fNC+6KPeN1xEA
y6A5HojyVXUzWGHzohIE0N5Jq6dJZ7B46Qru+loHruvWUfK32bqsisTBdzgz7ZzS7p02vgz75Kqs
nmW5c0Ci5lG5cfrFH6qg7QtHbwdnmh8qI/W1FjCT+S0qixvJzv2xVAV51b8s/fGbuQA7JG3UkjZs
QF44BcleuUSXKlTJGDpIEnM9szk/3TroJsc7Ae4tPGmw2fZZKXcGgDtgsaIQkLVkdEIu7nCQ96Bd
Pu9l25kwHpD+tsadk3LcIrdqsB76zgjm6+Rb6KHGBE77d5XEphLSF27fWFYWuQNRr9G/SnTwF9IL
hoCNLtSfRHbn1EHnCiTK6R6QkUsyfG7/HgfKLSIaQyKLJNhI+m72Cx+0U5YTBuEe6ozIQAyRve3t
ezTH/r46lPNWKhOrg+zaJHl1dj3VN/L0dn7ttrfS0QQX4mOtNiqN6Dj38YRbZPPF1L3lEYCweSeY
PNFguGge6VYUJdBpcTXVacKfUuVGIpT3dg68cgsugNulJI+htaCIj1oqqw1YMkg0QUjnts9MpK6+
Jj/Pzx9b8XMbjYvoTS3rS1boODJmYG3GBNhCecxFhSqBFb4XeGjkwayaBIUBGuQydFxfzo9iez8h
kpo2AgYUOrlhZBk4I0oTB1MDbPD7zE1gwY8DULy8okGkOxRB/EuUv2z63tEofzrRvEevRYjnxTT6
PlnXIb3ok9aRrXvB4DbziJUd7oAyJlJrA7EBmkcL1HyTBk16aYFgmCG8s8zNUCP7zG1zZZELiHhu
iRsNkCXUae/C8AddHs4PadMfVr/PhT/ZhGBrOoHnt6gLJwMJVN32wX8zwT5hFXuGCRwHEhJM14Q3
j5np01LUwCNafy68VS3NoP4Dgtg4KZ1hrh0tuW+nr0siQI9th4XVdPFBriDxUhK85DBq3fircQVl
EBxPPZ5ZFH+BYKYI+C5aHy7WjeViFllTIgo118r4I06fzy/OdjaxGhEX6GI7sWNDwfnH3mDr22lP
73CZAZ2DVwU5ZGg/5QyokstASQJXwa0UuEVjZTLBnhUNONXr6Ueu2j8FQzoBlbHbDAgQ/7bBLZI0
Jy2dJOzSZYj9utNzN0xkYFHsBppUQC+qiTuNg58uXSDutdpesKNxbsFmqNQYQOAgUe5ehjxotO/n
R8f+/5NjYjU4br36PoMklYR8LMbg1Lnex2PjVV38U46nL8WiCjDvLFyfmCMKuhgh6UvwwvFx83Zt
hOInK65m/VUBBUuF5nu9trzI2uXzazuWblZmApvbWSAaTXXoxILzjO81GZJER3ucBtTxxTuT+/1y
We9lNE1Ct8XeIz0S9U5uZhRHg/yp2FZyFZUaO3tT02nmXY+HZ4iYeeeXTmSFOz1COxmNhKAy0rb7
1H6UlkOnCxQXNr1vNRDuuGiBDO4TGyYsc4eLvKK/nB/CdtVlZYDzhyghA4lyCIPhDHRVFx1AX5Id
C37ZF6Fkl2gw7O+rgyNMlqnIGGgoot58kX2XfbQD72XwB5q45qI2/q3caYfzAxTZ5OJTOYO8NZuV
0VWWzK3kyDEHwSOQyAIXndCRoMWTDgt0+hbZkzPRx/NDELkZF4HsxbbSPEGIzaZrgKB2Jv0l16N/
3sj2ubFyBC4O6XjCksIYLz19wKq10z7E9kT9FOgqycscgTW2NbgwBBZQQ8V/QPii85A1VWlbxDi8
RhoO9VW3c5e9fGD3syQQEdpvrA8TiwYpIZoEEHu46RvDVNXzNkTGRb7H07dYlIFvZcgfDHAzl2kz
6yHJmGbb5DGdiunFKhzLN66rK8Ut/fY68gzNE8wg2/knM7gaFpeXL61mLI2OipR9bQL21+zITZNC
ZEGGvpe8byXBip2fxRMaiMLKSiJLI6hdpsYFpQ3QSQ+CEW34+Woe0f33MTwUbTdBLBYLZSmOQZzk
xr6w9gDx7roglALw1zDeNuKpohxw4xLwwS6b6VVYQjYWFt2IfBaSkDuGJpve7LtoN+BuM17bkaN8
FQz0/NIRmYu5Rq6oaVW1cBh0eYKWM/RQtC9ee98Mittu/xno5IcBsrVdDbC3QIxZaXgbyV8Nh2lB
jpfdV5QOAF+b90K1CtEysr+vrJmZlFW0RWUxv2qvpqscfMJaAZJ0GsyVg74+N7mNd8uX83MqMsoF
4Urpym6gMGrpvxrVALHqo6wJIL2iLcAFEnVIIKKyVLhq679T5dGoBRAN0Ri4OJKXNur2NMe7d2kF
lZTe65J2AQWkPz8RP3gDFzisToPYqoHAoTbPc/EwzY/nl+IUiw8I8jHgouPxowPgLTqSjBBXUEa8
aLqoMNZQWiMuOAQSMLOYAfR3nU7bC4mZ2AT9e0gEd/ZHw2pBsqgNgdnBw/vFnDulHGT3qFQ8Vj8m
Vw2aIPPy68xTU0jEf+Je92HQXBBRewq8jNkgi7LuUI1rEoHzicbGxYzSxAtcG6JuMIxzIFnfY/Ko
TkG5yHfpfFGgh0ywiAJn5Jvt5WGKhhzgQ5SJZ998Zj2r1uwZPqNsYtUyAy+tT//tqAZM/+MCEq2T
qSSh1jQTV9bupuTH+VGJBsVFCbsjVTpVJsQHlq+kcDOkg7Txz9vYuux88AQuTKArsW8XdlJ2/gDq
KRCqR/7oVOxsVgPcwRvnE2/AHyxygaNrRrA/WMBMdFLjzFKDAPIsGBSbmXNbiwsadpm1WkMBkqhf
R83VL6obxhXACqhV7tLcBRuUOz6VT6Khbc8mGjWgmQI2UpOH2sZlMyTGjGjFwN4LULDQCrqt9zlS
Uxtwb1F5btNDVub4o3IAS3E4IBeY8tSdW8DxOnolaZLguNrKtlU0FvwzLM7TsbmqmEDrEzdi1pa7
7AEG2VXgXpIdcWwSTiLn92Zu5FE+YzP3IAKv79Az6ya7+Hn0W2faiQEnm86yGhy3AwxC7bwJ0ftS
Ki9qlPiEUa9lV9EoRL1uZlIQW7IU24BuD58yykvaQJUBnt/47ZXsA83ql2+1zySuy1+ix8XN839l
jAvxUph0WVWjKKmOplc3XZAaSXB+n22733E8XJRP7aFOshQLlVjlPszwL+3Bs6D/+ZUV3nc0w3l5
KE1wBxbcQdbm9UAsSpHAwdkSn8SLlQXOvzNtqItRRiS3ijxylbzDk8tULY95FpeHZsyeY33UBJO3
fRFbGeXcPMsiLZXqnrqtFOgX04FxceD20HiNx+KTeQlKEyGSXeQVnLO3kOtW8xa38yWd71UgFodY
vT/vFSITXHzPO31qtDkEfmxOvKGfAqMWvSdublmws8mM2F7WeLoDiKwmGdriKF7e3Lq+l6srar1F
g+CqtZnEHK3wpAcqlXSw9aErNJlv63jX5Crueo9heWiV67QRddVuTtvKGpcOWl2RjVUs4+WK4B3h
tmhfzi/LdhDXiMHaz2WQwnFOrqiYTR3qKcg3GYU+C6uSG+7JLvfLnajVdHs0R2Occ8cIqVPBLo02
ZI3mfSYCxSrsCD/ZsqvRcI7cq1YyxBEK3W3ijdUT7Z/tLAwsc5+NnlVcAsWvGjd4ZbSsHXQP0GSf
gof+Kw1vR2I4CW1vu1l1zs/wZjhcfRLn+Hqu5HpU4JUbSKnMeIwgKW6Kbg0iG1xm05iWFUMeECQM
XRYkRggendmzQA9/fijbG+yf5eMvRZmWS02q9OBwteIA0JtdMeSH2s5qlyyJ7Z03JvAV/iLUyUkz
ygyt1E5f8uR2Sfbnf1/k+e9/X93xwcYQTnIP1GHnM9a21IuTgN3t6CFDSUEngvEI7XHnoqlkmjxa
Bp4c30Xfw4P6ZYEGbO7/L9yx2xfYo9vxdx8697EC/Boqhs78XhNXXpJvjMjA8OeAXX/SzEl3bSrw
dqFdLp4kslGHqow4z9oaY3Rl7Pv96EaPxSPGmvqJV7yIVBJEbslFlaGYI61QLMBWyJ09eBn5acfe
1Akur5t7DJ20ICuHvBsEYj7e69QCZDAStUEuLBd4WqdU8TQzIfvEigrBPtt0fQhnQYJJQ98u3+I6
jFoRKUtKXeTXuxK6S3kkomfdPMVWJrg8MAL40CYqrtzzbPijlfpmpPm4NQRjqrohkS+tvjoINtzW
DCogzUSPCZjMwBnzcQYjQutqscYJR017aEFiz+4MBXh9nDH3/n7c1ejuvNltq0znRrVBgcOXztXB
WkoFVE9u2ZU7qFjvmxrM2moi2N5bawZerH/McGG+qmMwr5cJnh6ki1E7pLFg9kS/z01ei2JrnxMc
nYr9nc5gAEU98r9M1AlJWp5F1FJmaJjI5mWOa07dBWP887yNzfBwnCZ4w0cfkE1j1KUBCi3x4dVy
pFcWdyUfaMXBUxMHQFhQj4vqquenTpE5X09MWZqGEGRilrx4hTUmrhkCRykYmcgKF96LUK31agHB
eecbr8oVKECD0FO+vVfgH5LYCX1Rlfq8Z2NWP86lQfukkQh06PT6TkWVsrmvRcJ6W6FVgVIUmBw1
BfuHG5ShZkzXjD2oKb+a7HIuu31F7uOw8j4zeytD3Fjyuki0JsfsofpNHMWboEP6VCqu6Rm7/vt0
00Z4+HREdGybM7iyyv6+SgFGJrNJJ+BM8gHU242PDka/N+4EY2OTxCel60nkzieQwyrpZOFKp4IW
lrwyDfj2BeXc2a0O447uw1Iwm2yyTg2CMRLZO7i3+U2WzYsmR1GGQle0W9CnLkm/BENi2/TUAqD5
WH6b0V9+nDi1I22sNDGrUk8ee/r8S4u98sSP39tr9I8p/r7VRDbp6gEKkr36a0RDStgAKfp0fjzs
c88Mh+eYUxpJzboRnYn6jsn0JXjnUXyxgvf2bjoOhQtEkmkN0L6BkyugXNchKw/symLYTl6LXjpF
k8bt26Ip2qVNEWYhAe9GYbhbLOoMiSiLEA2I27Up+g9DzZygGDm8KSl4+bBHrexm1qxPRVflOHVs
wKudquRJTiUTsOtYQWu/6jcAXQzX75Ix0U72GCPwp8LryiS3bachlTPMI+gYtIe+9qT+KRN1TIjm
j7uuFjU1phkEcy5ND/14N6gvY/iFQPLvvHtvx4Pj5HG5yULHskgGCGLYyoUdP8dUAPDZvNooeDB7
18cD3wdnYOgVtMr3cOzeM4HYi/FeNoJKZ3GrO7GIz6Zvr4xxsQcSsqU8VQoqsz00+JTEK+u7bHw+
P2Vs5k8iwtGIzr3/DYlWKmYFlhkyob6MPtQ4+5KXXjhfDURQyNx0gpUpLiVS2zJdIluCwiUt3V5O
HXRz+mbmpuP9+TFtJ18rS1z8sdJJH0yQ4braAKRo+9hdQ9Xm0AXxb1ZHtwN6qRaO9vjzvNnt9YLS
E4EMBFo3ua1bz5o6SxOgJXP1Kx/R1Wvs46H6jIsD2/23EW6zGnTCfrXABD0qv/voaohEhbjtUdh4
z0NmrJ/wTlodZItbtUV6pxwWlh03N1okuj1vblT1aISLpwvR5V42AfCftKt6eMpHwUbddrXj73NL
YQ02NWgH4fLYelJmUCHLu9Z6lURgr83No0EDS5EtprbLeXSkFLIyt8PkphMjYpA8ZaycsJcdCMA4
9TK65x1sc9ZW5ji3jmStHhQdGUJsX4/5RawKNujm0q9+nztM60XLk1JDdlDRxzg0d2N1pQ/W/vwg
REa4pU/D6P9I+67lunWm2SdiFTOJW6aVFKxgW/INy5EZzPHpT0P+j0VD3MRXsm9dtUYAB43BhO7O
GBSQ/8S5S8rYLfqLalDBKXnJ0L2BtdVSOAeIZH3K2hJnsSD5ZbDtT1ohBXEcPtnGeG3K6HFQly9E
o16vyILOkM0CHh7/TN2WQKmYn+cc5bbVwwSzOFnssu688jrGozwF2XLvNQ6C1Y+16Fmx6Rkrkxwq
1K0RQiAGkfecPTTkUovin+39XBngLvCxRs+2OlOkNM72uT2UIElITtKhRAfUvnuIVsLdsAsmHBdb
QzaULjeydp8Zh/3f377CVyvhbtWKhEVVlcA31kMr+4ozQUG6DVgdQPJEKqMiX+BnY5qJjfhrsJae
jCA7D8dackLqMJkMxiIwFk4ieuttVtZW/mdwqNSqnaKkJmzKKl56cu5YS+ZkFIg06e4gP0sghO9s
p1Y9xTgv2c2kParxDY0+7+80+1JvjuDrRhscWkH8YVHykR10xFNOo+q+CjXcsKC6QyOcfao/ZJ3+
uG90E11WRjkI69s+tkDRh3e89qtJ8BQIr9830ayud5jDsERpWiOrCOOIh26oFdQHJlhj3bVXepCC
o1vUIb95na1WxaGZXpfIn2YI0ixr8Wk8BMjzfS1M9SinrSg7tn0AGW87AUElSLj+foBU1CSYDkE+
HU/5o2zEpyJanvc/0rYJjDMwcniw3nMOalGrSWmO5YyIz3J0R/ejaIph2w9eTXDOpxh6lmUaWpan
FinfenJLo/iuKpA63F/KfxzwV0PcdkERd0SiDyMa8ck+sJHp5tiggRLt0WyUVDvVou+zGXPorwY5
38uQTQ+bGq81efRpe67jY2nZGAYGQXQj0ngQfSjO76wFcr+WjcWlzXSwkuResnLBuInoQ3E31zDn
fRLK6OEZqW+pRzMP5EYQ1vwHIL5uGXd5EbkzbElF44lyS68G1WF5nNotDinCAIfN/Gr9/zC8LVoZ
d5MprZxWpMA0NXgBnaZVwbzwXYqFzfmib8TfZ1FbNoaewAGJo58ZXY19UgqMM9NvNoVoLiMkGEWs
1FujeEDAP1vKz+z0+mDIuTWwW5S10ededi4O9qnGaAjrLZM8/X7/oAl2k3CYEWogD7GsCEIZ8+Tm
quwU9ikT6Txs4+zrqjjUaLu0LfUQjmIbsgsaZ0eKgnRZHFkk2v0fUcirJQ428qGvupSdYu0WOauT
dBMGrEaq+e+knPrrY3GQgY6X0JQygOFcIAgYu5tRX7x6ENIIsT/67Y3/uigOLha1rqS5w/sh+dV5
9U0P5uv8m+4oZ+kwoHNN1OIlcgkOOvS2GxYz0TA82VlOhymOvqocfW4FEC8yw6HHoqO9draBUFJj
HAdwiDtp0gF339M4tD5SHF40cy2loLYa3TC+VvJfoyjTI1oHBxTlEIVFLSEHt0yqE/eL0+gYOFbr
f9quN7MnJOvlGjLGqP6nJ1mz3Sa/SIXoEtxfy5vpk1JSpcmeMKMYGpeE/Mo0RxHpb+zjKuGLaaM9
KlUHUkm3iWY/1qV7ZHcEWQrBxfRmtsSySmW2DNS/DcUJvxSf9HMVxF6B2BjhZA8WlA+yk3iS6IG6
H0JAh+PvEC+37DzKBiQWZXR1OQzDwwaEtZDW9pV7WXHMWwX9+Lg3UAQ7/guMv2HqtKF925OwQzym
ILDUnHYEC1Zx2jciuJ2IzCGDUVO7KcgCwEOCyWVicKG33PRo0jgsfhGkH5trEaeZyF04lKjaAvPW
LIluGA14azuw7o2GiBJ8/34iMgcRah0hr1AUaDORr7X5eomeFdp4xVAcBBsoMsRhhSqN4ZQqwDwW
1ZpufWgUF2wL9g+W627umVeq3c2cCtVNN7fRACOQyYR2oK73t2tmpI2HmCCRMUjnLPsmiwa4Nxf2
+vv8e7zuU9VKK8b80vzIkh969J0ot2UjUpnevt9XdrhwRU/qBNMRePyq4KpgjLT0CCEX9LUyuV7R
i38TDVfGuLDFVGhUZQn6/bX4Y1g7cv7cCnta2G+8udtXNriApYT0lqZ0qMG3fnVicxKlG3vLHQHB
NSpS9/v+t7kgsPkrso1UuqVyu9dKld3NOTJo0B/OI8PRJL8QzehsesLKBrdphlJ3RVOjS62Rb/rp
se6elfBhyCPvHUtBWwFkU8DvphscLgwSNWhOcVPpRXuhZnOaw+LY2qLa++aOrcxwyGBVOmqrBiic
i/CqhMzadD+nwiTgZny3MsIdzn6qSFS1Gah/HgYvOjJUHT+wKSMGqpGniPoJNn3u1Z7J1abUXsla
MmNETL9mUnzMXg2itQfoXKJntxQdo5dOyzc+Dup2BSw5UNnk55zJUNJ0RvLjpVGSzZbSDkRUvWcG
GSQz3H3H2M4crKwxB11VeksDxKkdxRBal7vISzAFpv4j2k3RhX+Y/BwdQqJ5GWXz4l+Z5JwRxKaD
PlF4SesXX1UXS/yS1I597g/ltYWO0PLDcL+YLrgznP3Fbh62lWHOPaMla2uSIqubSoFhH6F6CEH6
q04Xecy2h75+Qc5D21GmS6gPuD6C+itIkEHtNX6okXdnuqzpT9GGbp46sI2gHCeDqp5XHqFRR/Up
ClE5RxkuCX+G+UehANTm1q1scMGaKqHTtGXDsgOI+OLyWgsNJyQf20kQFW7evHB8lC6ZgiLftNiU
iryUHSomi3SdNEe5EcQUm+uAPC9BeR4yS7yu5kJSalYG+mWrGgIMx1TSHd0+SL0opmZ3w5tDvLLD
HaupbatQi1BaNO9QqUCBPrlmssPpRdzmsnmcVqa440TSKoeqObYsnKD2NJDrBdiey/Yn0zDPdao+
7R8ikTnuEE1hH5LFsvCySvJjqULzd5QLT63sY7Qgr1VDOmjf4KZ7r9bHnSYyDilJXkZZ8jNrlJTt
bxH4nfeNbIdKr1b4vqcqoUk9deCdVA/TE0N5ydc99fsM9u3YF40obnr5yhgXWfTqEloaY1fWq2AO
r7tRkM7c9nLINuKmh+op30fYlREh9kxHNxta5KqIFXqqYd2mffhc1mAa3t+7bY94tcZhQxUVdEhk
kDB05OsUPcvLbR8dtfxz2D7sGxIti3nK6q5SIbkuGxnKKlZ1ytIPqhGQ5aMixf6+ma2vgy4+2QLB
N9o8+X6+pU5UO60xdyHlQTxnziRsn9h8cq9NqH+vREnLpA7TEMVZqLtjEkjxihsSFAflRkuPv6/6
0J0E99LWQVobZdfWavvkeEhQCyHg9M4eMKBjF7d5ftjfOnYWedhbm+BcQU2kMJ1NdHjG0SEbTyoG
tEA3jZkSpphyNgqvnO73LW6+stcmOafIlCxLMh1ROmPBLUAZPhqu7VVgY4vcyh0v5Kp9V3scyoUG
+qdV3bb4fsws6yPMGeGZXc/u8J2CpHaBOIorP1jXnU8OdhCfVcE6tz/eH5M8PkURyGtJBCaJycqc
BnJm8zfb/CrYS+Z2bz/fqxEOl+JWrVASs1jgMvtMoDk70EsIElTFj8+LCDc2MXe1jRZ/Cgap0PMC
mCtXGFEo/Dggfv20nBnRL6QXPcHqtu7ktTnO/zs9KjVGco22ORmE9sgwpY5yIIjJrGeRsS1MXNvi
DkI/FGVeqHjX2eUPk/wk8o2mIzUMakISz8H+wrYP3etX409Aq7Wd2UJloeuQZyoKI3VtqpuubbcA
r2aonLSVZmciIFNRrVg0cbcNl6/muVAnqkql0ShGt630eVGvaXTcXx4LKDinxAQLmJ+ge6zbICD+
G7YyealUIyvlYE5+9ECRtCUBWv8dLdMfInQ8RWru7lvcOGt/WWQfdwWUqWp3bWOkciBp923kJtr3
2RAEiBub9pcJLopKJxq3aaXJuMF00BBKRXYCPFv+vy2EC51aOhpFQij0GmrN0SUU7SEUaAvcb+sY
r9fCq43aaYKHP3g4AqXxmQ5Y4pvP0AGbnyafUYGJFI8FX4dPy4SaFoez1oG06uvcXUffS5HuEXOo
HYdTOVhKpmWxQ5ovQQZ1nLxwFPsGkphFFzr7X2fr6vpr4zhAguqRmtEUK9EPzYm99HMM6sQO/Zyd
XthkbcdAslgEu6LlcdCkp3nc222nBkl1g2ETL4TEh1E5pdAvNvD2r+VxuDQrsVU05qIFQ+THH6qA
8aSOEWqz9F4+ipgCBQfqheV9dWaleKCdZnZLoKu9r6pK4qRd/7D/wTaA9q8FcbgQT7Y1l0akBvJy
LaXUo5D5pEdEA35nQnxTgZKgwKJoVRxM1LFO9HEeQUQ0jOFDLEnSVVcVX/aXJTpQHErkGJJNzD6X
g8E2Azs1j7HZ+3hYePtmBH7HS0ei2pM3sl4qQWUtsgupt+7YpV0SOcYSa0d5XISkaQIH1Lhwhswp
Scs+V4LfffKKk3rNxTj0J7G+qGAPNQ4z2khJIGQ+KkGpz+cas02QmrhDj74IMtjv7GAT/7JL4iWM
w65QA+nS+1rQH7IDSkre7HVuEoiCGNGiOKRo5JhgTq3H9RHdLYDA2rhvp0Vw2YrcgkMJdBKVZhzr
ctA3c+TMN1UEKRB2cwWjYXeCqeKtdOf6CGvsr1nBhAF1iVTLKiWQD8nNb5ktnOCrFyrRQ+iKCo0i
iOc1Fqe26/QGSZiAEQVSPBPsk3ajo/OSDTy1R1WkvCMADH40xDKnKa6iSAukzG26D51wolTkgBxY
2FGWkaWcEBtlwe+YPXGTxCkTZ/SYtO0/ogY/GZKQJa+SaVKCBJwzy3xF6c3QoJGUPO+jk8DX3zTR
J+lozTrsEPWHWf2ax4zl0wTHV2SEbe7a++ikDnNRqsEwlF4XHYg8e3QS4KzICBdVKDKa52M6qEEe
UaerfdC7O1UvMCIK+nQOG5Ipq82o0pdgBD8z6z3VH3O4QOSyztN3ZLjXp5bvZZelcMiMgl0dy+TM
X5ZucZReAA2CZ4bOIUMSjaBmoQMIZaUv+nIOJRDZ5k8a/dREgaa8I6n514q4UGKI+qGz+1kO8sp2
DWlyrSYJRpoH+14twh+dCyAMaylIOGdKIB0HbwFbuK8cBxDNdn5D/d/auSJaQxHG8tXzqlhsNANo
CMWul+8hBFViD4fpqPYOq39EgYjmZuOtvd5Lvpo+Fo0hxTneH3l71k1nVB/y9AFbOqXf/m03+Z72
JlcLK1QaREpMcQlCS4fEib7YYFNA/2brYWq6/SYqWgmOM9/AboMsCgQVoRIs0deI5E79LMv+/rpE
JjjEsBbStlII6ku9TlyjeLKR1kpEpDmCe97gAUM3WrNIKzzj5eQ2pbaDIbXPFaP8NC1BSLGVXv3L
I9iCVzhLlBGle2IuwXwGyxLrASw/FtDTHD3Dna5r/Up1kkAVMFVtFW7/ssohSDcvdZkPeFjl3UE/
q350lp/jGfwvTF1M1HYo2k4OQGjfznpbIzYLW8uNx6BILjZmshJdAIsi3+AApDEISUIJKYSluNVB
FTndYJDt39yPCykmZBxJHOLqtatgwCtb+5pKpsAl2G/sxM18ER/kDVkpsbiZSVxQ5DX7oMUz4B1z
Q2sX4KlklqzJo45FK6r+NIxBCjbP/b0SgavJhRCYWdPAPV3je5jH6WlBuT4NbC8tfDr/n46dyNPY
wdzbOg4dsnqsarMlS2B290N6NkXspwIPMzlgIFZqFZJlKEET35td6cwYuVK+7m+baA0cIOjGZFJ0
iiNn1Nufp2HIfXkuDIGPiYxw57/u1CTOImMOivJGBTHSe8a4/vIu7syD84Z0Yf9ymdMT6BFjtzwQ
XOV1939XuagXRfRpuMOf66ke6tMiB3EWTPZjR0ETUsWCbRMZ4Y5/T+hgGiXi1VBt4ys1VDt3qDL7
gvYA0eiq6PTwVZR0XlrdrpHZZcwTmW9/UJ/Tz/mlPCFEdul1qgT7ficKk3mqi2bI+zlUgDsNcehV
hSJHeUATHjpC/f9FzFC4QA4eDM2K5EmdAUBkcEz7yjAvNHy0wBDeKR9z86DRn7X5Kx8LN4/uTFHm
VPApLQ4qcrkYJjNDxi9WIke30BP6WUpP+1sqiPYsDi6W3mhluY/wUJtvlPx2Sp80o8BbLXXq9Gnf
lPDrcbBhpxhoyie4CyaEWSAb+c1FfSDX/xtdo2hlHH60Ic1SmSLSs4feiY170v1Qqe22sTPGj4KV
CbCKV84NK1Sf495YAi3yqu5F9nA6qieSOeTayM4q2h7Ez7jtSxhdPRa6KVE55U66HZfd0BqAE3YJ
t0hdZSeWBnnfhfXHDP8emGk/W5HRLrhQ/Mo4W5Ogu2Lby19/n0sr9nOmKUlFpyAa9IvdocGiTaAV
EwlwcfsTvZrhjnIm1Xmuh+MSVNqVJV3lopDoP7Di1QB/Wk2j0ou6mZAeZTo+rVtRpzjoHptFyzNn
PIquE9GK2P+vwnJpTpOFjPgwtnY35D9RnHpfdPS6JO7AKjmprUyyl0A9DJ4RMCGJzI2uGJU/e3kq
AiwSbiF3ZCVixnLSITYqfdboxXQ5GLna0+gx3uDcVX4Izi376G+DsdcFciHAUKoSpXQAn2/kNaf+
MBy1e/PBvpUwOI48xb+ujwsAzLFG8K/pU2CpIBFQUdor3MbCiJPzm7KJVE7l/eMSOZTozarsOw1X
cYZL+VQF03F+po0DhUW/QopWRFe3jbp/dpR/GQz2AvIZ2ZwDxcycMLo2my8FskxTfUP6f9xO/nkQ
5T2oTgpUCTrQMTIJ6tQLT7oX3zCNk/lIBM2U/3F/va6NgxBo31mkKG30U4AdVAf7fuRXlz5gaZj8
UAoGXAWwaHJwYpidFoI/GWkYLXIW67mM763s275zsPO04/78W6GV0TlcY+YKujDDRbEbby6LwFCq
RymN7vdNMdfeM8VBSTbXtFMyFTmE9DzVd7N0wqRaoKZXCr0fhO9T4afikESzylk2iljB3agFxjEN
lPvKZ/rDbHL2XU3meEq8egaHI5M5W3lITFYHYecaGtvqsUUZiQk+NslhfytFnsGhiG50UmQrIV6Q
kWupJxAilMLpasHdwrdkJXlsWz2mZgNGrM2Qv/7YXZoLE0MHT3PsRIEooSUCf/4xoTVpN44ySs7K
bX5iAU13If50Nh0MInj0WphXFWA//5YoKyW0MJmkBOnvGevliCn/yJnO5NAdxGlVwVfju7OIUQ+9
ORhTUBbO3J/6H03yb4jBPxcyYjVaVw5LIHdXWnHKq5tOEkGuaNP4mKMaIqNDbh8fyTSc5kRBE2r5
ChTqDuZRrGMhQA2LQw1ZL3o1BkdfAN8ob8IOM6GdValfUe6efzamMZ2rkRiPdp+ropUKToDFIQjG
U9VFN+j8UmpkGkqyAZV2hxxUTz5+WlJHVNwUgDH/hrCHplD0VkH82MZe9aMCr0od3o+ZIAMpWheH
HkvbTSCzSuQgVTF4c+6pYONEv0/+jkrLMGxmsEoowTz60XSh/+qCNjdAVIVtqkGrFqUy6Ii/ZOww
XMukCxm0i4ohglPLs5p0vZXQfpSWAKHMAh0aeskTQR+xCPhsduZWcXxbzNoc2bjph8D+grJ2QCLn
O9NFV9z2MQtESdXtdL5qYbbPUAzjzfRaadpmhnHdwTV6Z1yOiuowkb/iQL5q4LZqPLl0UgRQkid6
sGyvdGWZ8z3wZ1eyXPUDHuGu9BAdrWPtDsfyaSaoZQ3X0klU7t50xpVBzhmLXKrMvMJkQFtetOSx
FykmCn6fj3YptHwjycIA5ajKnkkQEw7e/mW/aUGz0Kipa+ig52PcBIVNzL5E4LyBwq1+HLvj/u9v
Ojj8AAQPmMx9M9tgpX1baAQ7pNHbgt4by3GJBA/8zSWsTLD/X/k3eOKrvomhtFRrw2EyLb80KwHo
iFbB3xND1ICJHhIwRfRE6gdtuR1EOr2iVXD3gWJMpVxhJW5WyFcovnlmFXv732L7ZK52igsjcwl+
MBPsFKPQg8AWChIYdoL+Jl7BRuaY3xW/uqNCAR3R7nHH0gbtwiyHMKsiIy1Fz6X+qagETrB5u62W
xp3ENO1HWizYPlLcJrNnJ51T5Z+1RtB8tw0xr3b4BpcmtTu7rqCLYV4vGDxi8YnuSdg7aJemIIOr
BUGXYF18o0sCYa9sZOdnbALaIX9VQNLpDIVHZ983Nt/Vq3Vxl0SiDq1itdi/GcQV46ep1LyMPo8L
QvG88fdtCfxB556eU53keTozN2zcdn4Km0P9DlVtzAD/gR2+30WPkNJWCiwnUQ8wQcr3VKhWv88B
QtGj1zNkp3Xok8+SEh3rxHxX08nKBocIcWMtVabg01vSFxnLwEVaiC4Y0afgECG1q5xkc4nhqcyt
ul9g+VsqwZEReTB3+tvIqmWismXo38N5cGTppGYfVVDv7HvVdvPMar84CCB1XfU2E1dRlCvW2M4a
mDGzJd9akKD2GifzEmHIsb1/NvJAqi3Lb0aLrDaqad5jSGuizwaVHUWfvUikP/4foPPHCv90ncwe
+jgWvhJkz+yDFURn0wP3E+alntSgO4S+MFO6DQevFrmkubUo9lL24KzO+qsZQjWRPKCsoTlxFEO3
BvyX9KLIT3JzGlQbxNmuQcGd7U/U8tHYk+Rt8K5v+/r38PBURjrtUCpwoU0p3b6o2N8WruHTT/lN
8oFlb0Vlie0Uj/FqkkMpSaej1aYGSBgOUev0h+I6wUiwde5PbExCFDVvX/+v1rggpqmJXOsFFtjQ
5zC8TwdRcpH9uW8SZKvlcIiFPsbKqEr4EMjD7oxAOWJi9rENWCttd6DXolz09ql/XQ8HXlDbltAK
D+KoQfnU6T+X9tLHmJQUCkQKDiD/qq31Krd6ikOv6WiSaxbPDok7jZ3AAUVmOBBrBjvq4hGfh9bX
M70qIV8i2jH2E3sfiIOvWNLDMhxgIptmJNO/dlZ/O6teKv0k0XWHk/VvR4p/52JCMdIiFsn0Z9TG
kA/DfB3xDT8DRa96gUapL0xwC3yQf+1qC5ghLQsmjYfqyoAuuuQqN8vd4uogy8ivRWLD2y1erz7P
v3zxdqqbZQY6W7fDle5Px8StfiH9hhnx7PP+dgq+ns2hhdlTo6FZaQUT1btfk0yqS6035UUCzbLl
DIRiSIhEYOeCelUmiOs3ndPEA4uoGCs1+IkuDINMVj0jGOnrT5V+TCDbbAiyOsz53jjnygR3HxgF
Ma2kBnqAmgh1s+bCCkrvUi+wtJUZDuYztSutKAdhY0t/RoPs9MYPWgviEQHS2hzSEkpCS+mxlMk6
lRM4JR72PWHza6ycjv3/6jkaUlL3pICTT13lUPWrpT+rs2iyRACvNgevSdfEdWgAXjt0jfc26m3J
Xd16g/RjfzH/EVT9wXGbCxCbSdezXi0YqVdzyr9HvuTGn2yngTJfhNBDHFGJVsYjbZoOI2UYUWQP
cfgst+dkPESKCP1EUMSh7TSQGf9gZghCkJW118Mlc9unxWUtDtqzEPqY5745QK9ewXOfjtGSlHKC
ffzdgK9chmP8eUJauzlEDyKyPkH0xvOeqvNsTRHBVVJJ13b0y+wf4+xIyRUmCQVBt8DZCXdgpYoM
E3pTejc3E0clsZMWl7IUvO0FJ5ZnzBnrLq4qtGa5anVTKFepSKFlE9xW34ZDBGrITRbF+H3W6JKd
MwgcxccsEE3CipbBAYPaVbZNNLhcYj+pFiSBDvtnVfQtOEzoZlCIqBNcLG1rx5C9wv6lkuO+jS02
KEau9f8fPLxgIKERBlLZo1S77aEMagUtpKUd/QM9RipeWXoAmlAgg+0XIhoH0fJ4YFCSmtYL84Lo
2s7vq8krRSGYyBE4UEhttawqljUYAqZ01R3HQA/e2Xb8Zw/xbvz7hjCyTu21GDdQFR4a+WMKsVHB
V9p3NbBM/W2h7rulL0oGANDhvCWKN/sU3QS2V7R+SZzm04LLuxf5xj6m2jz7aVPTntgZrI7n6IYR
aEYf1VPjW3dmAFXuk/yuDv7XaIHXzpGVxu6kGNFCF2ACFvYgibfcKGdkMQ9L6u/v6ab7rYxxp4vk
ajyUJbuXqpvK6h3dOBoiFdXNu29lg7tslwZcnQujfJG73EnVzsvqa2JfpHASOcjmp1pZ4g6TWbYl
apywpB6II7u4Yc/Rqb9KHdlBJ6GoMPMSgb65/VbmuIPVLGZEo4QRcfuspob79lBgiOoCSq/Qo587
R7pmPNbVOT2HdlC0riya5WML2vkLXrRKVlFZ1wz9RHLkHOcMI+Af4vohN2+U1AOrWCLKb26/O16X
+/L/K2ND2kvRkOGApwiaCvDJDSj6p0hAibd2O02xssXdwOACCGv0ov6WFLbQSRE+0wvroOsO4zdR
YLGdiVpZY361WpmeWVNGC0aFio7s3Gsn13wOAx3KJKDxUcDfU3zbP3bbNYuVRe5y1idwEhhQRXVR
ODwzGEs9i0lnoLxoOL+LsrUFsnVXYFdwQl7+rtVK+8zIS0NmTxEfIo6Q1Is944ZVTXXWmwih5n17
AnjhaVNSDFUj8mX3amKfQu1DNVReNAuKCS+/sncKOICRweRn6wzEmKp3Do88lvdMg7o7S1+6T+Sc
+nLnkNQxTv+2Og5uoqyaiM5ywCX9aaoXfWkcaRBcP5t33spROIzRFNswE+YoU3To2kulCTZP8IVU
zvVLO09KiSI4sOvMK6LppEJSXjOpgGpGZIbz96JeugJ5ZmSa4spVokuULU5t/fqn76GyP2Ll3NI8
KyRn9UydoILxS9evillwcAWfg2f4KLRKbxcV52exrgf1PIm4Abb3yX7Jd4Alm+9Gyskcyg17UNnJ
56WZnCiTnFZe/P2N2gY8CwwkEMI1dJWvv1WVJJkye803HqSLvydHaI3gfPiY0n4JDb+JYtDtF/fK
IgfoUYIQamERtkIc1gbausPnzNUO5I4NocjOeBFh3eZWrixynj1adrrM7AqZ51tb/ywNX/tOEKuJ
THBePTcVpPVqbKMOV4COOj0sk+D5sxU86ZAflE0bHG/QCfzbp4k89PkQ4fwb6uR0PZNOaXCAMBnR
B+9wCl0xbcu2NQgS8cenT0mcmw02LJvR81wgsWj4he4th8FPj/GdkjoiMsAXmiQeudcm2epXJ3Yy
E6vTZLh70xzHpPDkAZ2SaQnNTbT7zYZbqqPTZohncsMximM1fynBZEq+9hTazWnkRdPgpZPkNXrl
9GbhVOVHwaYwv9z7C7m7ZW4L2mYh/kKT/lC0j0n6qHXnXqLuSH6Z0cGULyUqRDn0xaEstm97C2vW
m8NdL3I2gMK3h+kZUzHhkUYCuNz8fU2XATOyDhV75t2rzZftWq5aLbGC0PbrFOKT78B8iFr9+X3u
45a9qtOyyvCY1vQPs5GcUnu8U2eRAA/7mTdfSLNAQmRaNnQOuXMepYsxJ1GNWXjzFKanMdS8Nry1
1cTd/xyboKnrFl6AmDeGLjrnCj1Rc0Uh1ASNgX3Ijgs4DHSMIIAgC/glThlufp6VOe7zz0VWKlGK
3HuaXTXLtTH4++vZAi8dooyKbKiKpvN3QFxD2SxVZzUgY3wlRZQcjc6OnDSmoiGflyDizSciRNMh
RGtpNs/8Xg1arZQQaguyT+jDQFoSvXrZne11MWTfEx+ccEwSEgWaIzHcKHZCt7rrdCcS6juzPdv7
Q7g9TWOrb1UJY75y8TMCX1Fqohf8WS0u03wgsSC02nQYQ9dlGUTPlmq+2eF2qOtWZQKOT9otmyIp
3cJV7pdDfLP4HXIH+x9081GxtsfdscNkzVE4ojlgtCBkYp+No4wIvzgs94YO7nbGn5m72qPA6hZC
rq1y52+spsXMJyhFsSeF4qWBVXrzM5uqk49QFxVNeGwdC5CM63BdHb4rcxeikmqanEQI8qzsak5u
CqEeFcsi8T6yMsC/qYt50BLIXf8W/HjRq8BoLjvi4tZOwVr4F3WaxFNcN3Ln5opjW7e29bz/bbaO
+HopnEPES55jGBxB16J6+nimiz+JtIG20Hdtgvv6ZZZnWjzChJEFaXlt1pVb114I0tH9pYi2iv3/
6rJSq5bmBJVkt6oeO/MxV4P93xetg7sMqywyzWSAW/Vh+SG3bpvOyJ0lzK5nNReVF/4DGP74MP8s
jjEsnDYj5Lqm7xV4ew3ZAXtC48i3g6+Bu2iUnUYSBBOi9XGXFyDYzBIo47q0pJc2KjAWrWXOnIAG
LK4/7u/l5rdiIigWQknL4pmScisdJk2tof4t+ar0YwCi7xvY3kCw/2GU3FRN5eX/V95QqE0MzWwM
6U9Qi8qc6io7Jj5Biyxy2ywJHPqWqNNkE+ZWJjkHDLMMQiyz1AFZGyRNkJfVP+iOFSMnlaOFXsQ2
tflgAtvsnyVyDqlIvVaWLey1hpOf2IMJfgjuyg8tZmM1twyKB+EFsv3hXm0yJ1ptaxnOk4aX+viS
SEmh7oZeM/Q+QY8PSbBHeOVHUaeeyCLnln0cx3QxoFJRlU+0OBuiz7aJgKtd5C98c+rNJQXBz1h9
zaImqGXPNkR91FtRxfpTcVdSTU0buppIbti9durqO0WtXKIlXj1/iJaHJBTFFYJN4zsjYjIpUTS8
fKbR13DjppCd/Da5thNiAiH+okDsV5RpFtnkai96mtTdpCp4qbXHXv6U2Y/7R1rwoXi+267odUm3
Se0m8S/b/jpN4IASsVhtZpVXH4pPdkW421FLhBx0MYMJkb1wZVCmPqgB9Rk9kqh0uZkxX9tjm7o6
TwvUFQa6QKZiPiwB604zbuIbDcJX4teCaP84uOgrO7ZJ2SIXaTzVqF0qymM7f9//RsL18PgwEp0O
Bi7J30SSaVCkyFiDow6dil3nCayx0OFNIPZ6dlUOG/ByLNNyAP/Kcts9sfAZikCHQXaLK+0Mlsdz
J+oWF66PQ4tILgfaojAPNcAXtXoQzxcI/TCnJywebd7HuLlsgtYgvL658xSaEKrNWAgggxXbjO7C
ofEr86YRzklt3lsrQ+z/Vz7Y1sWoyxIUOBidfn9vHLPaYT0arJRCbSFV5iZOrMxx8eCMJJZRY1zO
JePFBG+1rH59j1usLHCHqkuKZjB7SDZi8Np2URsC9ZT+ALw4A/3OaJkVRJ6bJ2tljztZFGrjUaPN
iDxRB4qPs/JrnO8FaxJ9JO5gyU2vLDXqvq58B9a7+yoIT2A40DE3WQYJ+I6O+/bYyXlzslZL4k4W
+HPD0ZYnPHGS7Eh6NXUKzURPa3tvIqbSiHa3b28beFcGuYOVzzGdaAmDrV9/Un32yUDfoB1SNKSU
n0VPxM2CEIa+/hwu7kKWMgulGQXCq+N8rK4SDLIPF50G9KgcLEyiJh7xWEOHEO8Fn5Fvh8rbWtE7
2vwWd2BTSJGfHdpg8ikkzIRVS4Fj8v1Q1Er0ftBxuxCI0aB0fy4glpEc6Owpd9oZBT0sNL4WzXYK
DjjfGyV3aRM2Le5QKDrW+ody+LnvK9u+qZvQAlJk1O24b6dWZqtCH6t2LeBTSJ1a8kn3wdCfDU00
irIZt5l/TPEcPaiNqODmljEmMn7OrcSx/h9pV7JdN65rv0hrqaEaTtWdxn0cJ3YmWknqRn3f6+vf
pvNujkyrxFuuUQZeEQ5IAARBYO9q8GLUvIvUmdUvWio6Prc37CKPi/lGjOGXsEco1pDRp7fIorzS
kcDYYj2O7nzdHfqj+Xl/NbevESsdufDfxGRYQgrqdVwjalbXZ/ki9Yjmhtf5dXQEcsVoizC7/8bf
L5pyp4A+RxKmmJAoNMD8YCW+yFXvtQN7WwpdEebltkVehHEHArhoVEVnz7+JuRzyznwM00YQMEUi
uDMgjsZuahvQPZrVXNlLof/AcKkt2Cq2/e+j8kUP7hBYqhJomtKEcuE1m2fOD4Ffv05lFI7obWy7
VIhriYH3HqKorw1xq6yg1PK8KSpc0X8TFqGWfSSJx0ZBFCd3o9TW0fng/CXQcHsZL1K5YyCyYBWa
gfjYn2dHAVFSFtnWiFst49LFKPBXYGREglcIFi/er+pFJhdPJkmRhrDEZSmWpSstNO6JUl9FhuJi
oP8uSotjNBUIn7IgaxCoyt/RqBkrSWaAjyk0/KYHehotRPYiEsGFkzpPo7Rjt5nfexj5leVXgWNd
F7biFN54RdKbUXQP/BvX/rOe/EUtkPA2N+JdDke54qOWf2DAyuSO9Y9QV/hsvH2iXqRxgSSomjLT
LSRG2TVQaYBbmF11XmCznDx0RWFrOz5fhLEFXzlFVeiKlrAX41Y+LYbqZNX3QEgVtp34X4RwoaQ0
ymqwElZevm4985nBLw1fgVTYv9Tu4kRHdJ/jLd4RriRbqR0/4DsXqqBSG9CTsHZg3V8kR8pt1qWG
kYfiU+PErtbdlT/2/V1koFyaKc8g6AZ8IdqoSw3POtW1ZQnLZNvpwmU5uZCi5YCz0qpxcOijeg4M
u0Xvqd1dxU7vgoZKsfN70Hg5mZMcRMgj20XISwzlaUKLMVlGNXs95ObXQy53CIC02EMLO+ZEj+UC
w+GpS/p8lpfcijH6iQ4AST8o0Wgb9C5ZRH2Nf5Mz/FlTnrKkADSEaUoTQIyc/leHEaP2JnKp03lF
7DA+O3H14m8y9otIFgdWrkcjgxZR2CNjf4UnaZ3akfAKCAxAnAzYSKDH0JfAK4i7b6Kig5B/PY6l
slXaFLc76wl03p8jCE4PyrfoB8vJLF86RYdKNOYi8AuNizM00Fu8ZODwlcyjTr51rWAWSBDHNC7E
LFFitUtEUI9cXobw0Bi5H4Wi5/BNIaZCKC70JtUtTkiU1NNiqjh9whSsfHcmmFm+7u/N5jLhXR8U
uXhKANTGW5uopwQ9FQujyou1Y65JGJQQ5XXbp9lKBrcVatLqaWa2rJgAmOz4GJ9TRzkEPxkWnuSK
UjyRRtyamUub1LNRjaBcvZ6iOzLPgpxAJIBLIUML1B6kAznpqJwr6yZbPjSOrq8WjIvpdBn6URtR
Z0Qrxzl6afFGELjKbRrb0e3vuKd/3jeD7Ti7EsmFeFDYBkkJ4mfEBoAjhXb+jc1Ig73GmU/WV0nY
JCA0Ci5llFXa13kD/2w9YIK58Rn4iCd0/bjRMTnjrWJfP/bz3x3M6FwxqAGkGo2nklumCsy1Cowi
BmeiRD+z/idpOk5abketn4Slty9v20Yu8rhQK2XypAzsda4Zf4E6JU1E+8U+sKcQ57fLgJnfbMbx
kZziY5/akZ/i7Mg/K17iZTeiMshmArBaPqbu6uRIsm5Y6hZgQnmaAfEcVHKt9VcWspb4+AxEww9M
bekrcZwLL5kydmhMR9U7R5IG6nFaLoKnRvaJvfXjnDhJQynRkSU6snxTTF9q6ykQDpgrm1ZnKRZj
tETnFN9XqHcVOvkn3E/IwThLgZ3q7ngz36Rn414+4YHRsFVblW3MYQYxGsNFkXDbqS3gLwNMCx0b
fEuQTKwmavAI7gRP+l2log8oc1Ni6y160aVD29titorNdV2J5OJI1dZzUVEUIYEoaHclvdKyyUZK
7O/712aethLDRQ9DC6ayqBAhG/q9Gp8lACVW1X+iehLEDdES8jBauoKkSSlwzGvguTz/7i+SnPJn
kmGCoPTHoyGIHNvJ0kU1HlZLHtrESNIZd5cS5UbJBnj9aIcH88H8ttyygFz6xaGm7r9a0HdsE+B5
B50zTLWu7lNpsmlxW+XnBLgd+3K2896VelzgavIIzwpgfXPSyGmeQbj6OpcBaKLcLkZ3eH0jFGGt
CYySB5M1pMEslxqbGHafsuRuNJ9qEavYtqujBQ1D9EjY+L5eM9CTJKggoov0a6Isj4OauH3TYrLV
DO0GWMCOJKmH/cXc1usilAtixqBkYyfJo5PVbpvndgOub1lERLLtahchXDLStvpoVmyqerLuEvAK
KJY/p5/NRlTM+RtXuwjiQgdBm6QMgmNWz5zc5TpFPbMBUj0LVd0BKMY/9hfvb6LzRR4XQ4aoHOOR
NX8kJ6SlOigWM8kJz81X09EP9Sl0svN8VXhdbVOXCJra/8YN/gjnL5ok0EEAkMFe5Ifgpju94okf
+xc1dA00GKCwdNQ1gYtvWgvFOIKmo6PP5GehSQI80lHB3TbWktmOW3obaeVXXfq3crhkQZkT8Dwa
SBYwk+Sn4/WgSLeNLuolY195d4CvtGHarlKSLJPrKUhxthXhU9P8TOiXffMQfZ/zLXWhyUyYFpV5
qqpzPQh8d9OtVr+fcytqNItMmgRXcRz/Cj3Gs+I0hqsYgkRn261Wgji3GtE4GkYd/BfnSXJi5Bal
E99orQ2GsZN1VRxEVTDRynF+BcRpDEtS1PHj/CpUH6OeCM6QfUN+NwQtAdEGdQyUo5TipUk/x9qv
QTQitH09+bNq78aggzgaMnnG9it39E71xifJk77LP6Mjqk4+IHb3jW3z9FhJU98ac1kswPSV8Sw8
p4FdUyecMGoBcPVWOmmpN0k/98VtLyAAVil6fC2FTzGGoOvDqB4R0mvIwfRTTZ9II6KLf23ife+i
FzGcVtrCaGIiJGnkEJzzB8kZgO1v+MmDaHx82+IugvicYkkTve1TTHNHE73BzMpit0osmt1hdrun
DvsVq4jT92WejVmG96ng3FSpYyrnJTzl4WOU3ijBFxN9VfvbtF2woxe9uBhHgHmlYH4AveZ4yImB
SZt1V9Kn8Ml0ki+a0zlN6lWprXWu+mlfsmhBueBntO2cKAusHxPrJb0BKdz+97eT3JVmXPQrzWTp
GpZURKfhFWEg8UdckwyPQQvrAFkioV1J9iBKP7cd7bKiXDCse4IOrhZyrTJ2q+XWqq5rdJoq1JmL
F00EgbMd4y/SuEg45p2sA65hAJZgEp5wj2jseSRAMu4NejO2RDjxzDzqjYlSTSe4blqGYqF+zMNj
9rlKwjEzWg9tOyB6kWzGi9JclddsTkA0mfv+ZOGkcQ5RZkGZAdEPuBAeXr3ZuDpok45jj9sl69cN
H0V5/PusiZPIOUTTh+NCyq71WO/Y69gAhoIOuM8S3Itqfz7KEQha9m31nS9wMjlfkFuFpkHRtl6o
f16y+liXkaDc8S4ccxI4Z6jSOMn1qYFWRn8yayShJAODQvQvFeFsv+wySyp1iFGy1pmC4UAt0QaJ
NOEMPmrUsonRXOKpBlre79OfaiRAExNI4NtJAAhaW0VkNJ5ShE4NTnTNspXxuL/lIiHco2+SB02N
ByD0URWHdjgR82iKsOLZnu54Kk/2qhXDCKxLiCDznZpe9eP3un4O5tssE4HfiNyUL/ErVVKDrVKH
eZ0Z+iXal260277HWYyp4MN4nHqBoQklcoHBGAwrrGO4DMoy9G5xFRSwh2Od2N0M/lzVnY/ZaP+7
LWNbujqcjXRCMS9FLBq6gyV9KQAerz/uixAEAp0LBI2eADgN5LZeLd/E7bkS1ZpEVseFgXLUi2qZ
a0x4DV+X3DGUGOt12NdhWwaRMZVuKETmO2JLGkt5O+iNJ02TXakOKhmOIf/4d0LYKbXaiySQlVif
5MYbu2vAENuW9WTBEvaFvM/QX6PmRRUu6auSTq2ouTRerdvhJ+IoduiRUwtMGp8RLopC27uznBPH
2XTdA+9YbYfW64Gq0/9Koy9N9YnkqSDn244LF604O05MgpKtOTdeR8DjgT6opnocFcnRg09aLLK4
bYu+COMsmuqS1EkJ/BQjvTrQ1wZ/f49E1sZZNMhYMpJKVe2hdCQbdkeeMxGApWhbuEMNrwShqQPO
AWNJqCEmrS2Zkm31V3Um2hmRJO5sA4mi0RPa42wr7pfkRY6/zd1J1QTn27YUjHNZKNOoROekSJh+
Vs0acSxUz0X6OUHyJt8W6BXb35ntnf8jhi9rp4naK5Vu1l4UV3Y5HlTjYV/Ath1fBHBHaNUDT2Up
1cYjo7t0v+L0CpHHxsRJEIsQnret7CKKCzfdQjpJQWLjBekplTSbDp5k/WdfHZEMLtgkvWpoSUEa
b2iPjX4DdNagE5CtiFaMCzBJNIz1okONmJxD0AMsXtH/x+o83RLeK9mvfZ98XFaMabsK0JUsLRbV
lcaT0bWDdgwWOimAuF0CspPcD/Aoevh368fMfiUx0ScdZHEwh1J2IukafZ3ZP+aYeg3QF6W4YDNP
+lAr9dx6mXSTa7cKUIqkT/taiLyGCzbBNEpNBQQiLzSes9gf8sf97//N/eaiA+f9ATpGhzDAxjTP
vRcetavha8WA6aw7xQHxzU2vOCKiPYFl8wDxWi9NUhuS2jOSOLnFfBi6DRJDu1vi/q997TZXj8oW
eglk/MO3w0Z1pQ9GnNSeLn+JmrOBa9u+gO3lo6ZpsEd+E2+eb60s1pUis0Icnmx0Cu1NB6twAB9y
PYOAKfcldxhtIU/nllb6a3VOxgsr5fu4rMKMgpRAK+vbb27VxW5+1K750KKtGFDYTuPva8mMjHfe
tUAu3OWq2srl3MCVqqs5+FkYN0X5JUeyNZ/wB2df2PtHEnjVWhq3pEWR1nGVd41XPIP+S3VLWzGP
+afCt07DK4jal+gXEAfTe2m2xWgLW8a5ls4WfxU2gN82yK2WNt5c/BUait2rv4CVLTCbbSGo5aOS
TDBQzTld33eSmpoJzo/kFM7nSb4hIgyjbSP5I4JvVDblflGLmWXEk0uGh2h82d8m0fe501Yty6af
wZfkJRmYfc3AFgPlbF7qdPmiA2d3itTkGAlHCLduJrfFs/TwA5yE9Ntvimz0QBtP+0oJ9oUfJAVu
rxUsFRYtm/w0+pnUt43RCPZ+M2SsteIsLE47JSS4iXvLnXomTuXXB3SY2vqD6mvO/8I0JtKK/X1l
0qCU7hulQIxSc3fowA6heoX6dX/ltpLItVLcaas3aSVZLCnGpdhuVKeKazvQrlORWb+f5XyNDhbw
ZqhpqehRfKuM2dJFyQtm1+gaY6sXnMJrzNOBFFOEyL+9bhdR3NmbkLnroxTrJsf0oMSlmxfWsSXk
+JGlu4jhgoHelTUBXGvjaeRLo5h2wXiGfqB6uy9m8/aqy3/k8An4OBdL2WhNjZX7TRCsfEW/jG0e
smN1EI1nCKVx8WG0rKkzgwladY50LE7AO0JHYZW501n11aMI42D7iLoox4WKKZwUo5CQJ8ml4sUM
40C9k6PhmMfqSekA82IFgldOZmjvD8WLRO6Yqmnf0NGEgkYdO1N63fefaxOwZZWjlgLnev92wYxe
UXSZUoA6vYNwa4cO9Pa9hrvTNUvSlKOBSYmv0yf9ILupa2LS676+EqFnb7r0Sijn0omZllZlwF56
1bJJdoryxtWr+yb6uW+YIjmcRxe4aspWVuMWsthduvha8hiiMY7ogbsvaNsmVxpxDj0MVan2eggj
eSUmXo6jZiOQ/D+f+vLXvxTHOXZdBRpoDMvfuWHhlgcZu3asXRm4BPNxjHyBPIbE/c4iL+rxDR59
jftOrSNNo1YDcV1RfkIWGblWVz81pUEcouST3cYxjKYyZPTIFYGgyWQzZK5+Auf1UqVK4BGGG2aV
TbVv8U9Zet7XcjPvWEngHL1OLWqQDKlTMoK09TyNgpeR7QNmJYDz69CYaaqYUs0qyeSMecqzdhtE
KPHpKPGJeJu21wuP4joF+hwmsN+eZrmsmgBfbhsv1Q5hdzfpvvXPIT5Y8AC6nQrQWkBA8h39ViQN
pdEHlde1rqmfo/DxAzuy+j4XJ0BGkGa4pwJ2w7qj/X0gCSb9Nnd89X0uPmRgAJbCRim9bK6vLGu8
sgbR9BvzxHeeQ2XADqFRSQMeydttmKsQQG/mUHrjiBYIzZxvjWSyi0Dzy3b6UeetG0qWG8uissjW
9uPdFAFdwQ2V8FMq0RJ1QTYMuWeB35ii+N7dB+qv/e0RyWDLu8r+khY8U6kCGVMy2GV8HpvRzmt3
X8jWYbhWhP2IlRAc9Uma1XrlVWPpxuEpsNDPqQ22Jbmh8rQva8se1rI4e5sAPR1qCVOoeVD671ko
yMdEC8bZmxnI0lAtsLfWfJybn7IS2XElqLmKZHAnUUdjU24m6NBUDyr4GMNP8j+mnobbr5eJs+ls
McGDNGalF9ISVdDwPAbGYX8nNrXQVc0iFprN38F1pRaumOibL73FGLw+szJ7AGJqX8UfOFWMlRzO
hJu5i0tlgZxhMkAt+q0Oc2fuBUI2swMDsGOUkSMycqq3NjxnZUUqrai8+WyxlrXDckDt2A4/BhGI
3QFkJoAQVBWN8q9X35XDWLFpzskYVV6Kqb/GeqSZICpveSTqUcQgMk4XzF+/1WYataij8ojtX0Zq
xyZ4rdPyaooLJxtfelURHMtbprAWx22RlptNX3RLifpuPh9B0Kqcjdys7vt+EI3zMv/mg7WpW/QV
PBkvFlyOUZVEo4OugakAnWtBdJSb2s6lu0TE1Lyt0kUOl2loTdUshYRzrZlue8Muh8dRVAd6327F
zGClC79L0yJjCGTJPWAzF7P/m+OYVcZBlylnjtLYuCyBwPEDQ9GcZG7DMvA7WeMyo4Fm6u18PmUW
RszrDwQIwL8DHRb0HJbBIwYGbdFIQFQAIAA9GARd/jeWKoikW6fBWgR3Gmjo7G8SFZHUjApktLfh
P+6aZQu10oELC2VJmzwNYQaLKjnNS98CMRTZe/Z5P5Zuhh+Twclq1MDQGJ8K0kYrlqJsYApfFJ/6
yxEw6g/mIQSs2HgUAUVs+tBKGLf7rWYMQ6Qyd1U+h+qN3Na22h+6fwzTx9bONLD9VGOIh5yryqE6
GDRGXlU3n5b8ums+WYsANW9bEzwd6RQHEJBd3sa5Kjaj0GAnaYuXvhSDdZhGMJUXKXT292czGmBa
9f/l8Jcri+TT0mQd/CX5Ghme3ppAWfq5L2PTli1UhcFsTlH3ZL9hdSio0thMeiSXnkKuFfpYSYLM
ZtvGVgI4Z+lbqlR0SQGLd6hOc2vHXuD2PnkGnc3TeCUaON88glbSOM+pSN1kFXiIPKtITnkRnCQN
HSCV+U0fy0OiiXZoc/WohnsU5s1NDB28XT1F08hApwYnXpt3dk0wHt3hCu7u79GmHVDDoJgWxJAd
5eytaXNtWJhSFSs26ek3K62cvDEFl57Na6j5R47B026NRmF0cjrj6cpm1brWXq6ao3nQgDgl7Kpk
J9m7E3Uli1s5o1SivGeyWGWQoGEL+C2sJF2eyHVxMASJ1vY+/XcFDZ54q9VmGZ0TJju/73XLGYUl
YnZo7qnDHapmrE6R1EGdV9of37ovSqAiaWc24iLndhvaIt77faMwZKbyynEV0oxdrU8wvenJlHSv
bB814Rv6ZqRb7RIXHQwA+7ZZiXVrS3KU+uZXMmuneATPejKJILQ2XXcliwsUVYvCnzxiCaXWsUCU
2IX24BiB+z88h4h2i4sSXZKlAy7fpdch31FcZuzdnXWS7xA0MO/oxsK+KpEBcpcvssgGG5JFXIpP
WneLh8z9ELH5wrP2XS5G4AJZa42E1WPERaggeSpxVQ0dwwzzQrajBy3x9L8EQgVOzOObz1PVJ7ph
ILZXjnEugKopvxA7BU8aK1yJMPEEa8gHW52kHdawrr18kh9nNZD9KQvT075OArd6Pc5WblVQIsUl
ZY6cu3NX2nHsLaAY2Bey+cpoybgsI/uyVJwfb523BvXgrFpa6fVn8xE0JIf8ULvjS+vOLhDvr1pB
wrKl1Foc51opHilA0TOXWLlvhnkdx0/Z+IF1W4vgXKqJknHpB7X0VAoAndhOMbgUqB+x8rUUzo36
uSjNkt3+m58DtafmNHu5F5yCI5IxSnzmu5EQh3TzKWQtlfOtkuBCHYQF863Rq+7bQ+lgjINRnTHC
IYyoHKgbCAdF2QnIHykrqXz2R5JGLobEyFltAL4FGE+PYboDytARZU0C++C7O5Sk6AZQZKPYET11
DZiH7mrJFZj8VqxYq8P+vnIstUlLtehQrvvdtWJ+lbz5RTu8sldItmg6bzMersVxB7IaGJE+BAQh
HrCBxNGPZmkX/nA0v8ml3Z5yv3gSjdqKVpHFr5WGccTGQTNcbwm9xSuujRaLLBCFDpEQ9veVEDAb
GbQsptyLmv6ohz/S2HxoQlFg3zog16vHBYxWR61zJIhP83l5Zri4Ocxdfxg82WUAX6KrocjDeD6c
qgxidkVF/dObD+XVeFZANPEKeopxOkA9go5VzDIrisIaF02qnIwgZ4bUtCoe1S48jO3oN7R3TVwU
eh38uej3UOvSMSfZLnV6rsMngmrWvmeIdpSLLholVogrYO6NxpWKrpn0FGaizF4gg3CEumartdnA
9nPyFR8MkX6kYryObWfqRiWu+4XTVt7ysq/Z1oGNx2pZ1kxZxf2I80GzIh0dFNz4qXnoitNMPrJy
BOenrlmWgpa7t74g415X9maP70/30ugH0bUlqsRsxxFDwSA5zmOC6vZbGVGcKd2S4n4McrtnNoul
fl4c74UhwYHMU9R+v5UDY6rtjzQuSAJTUg060qK6HQKxOR9sSnJbN5+LrLXrQdCKu2kUK2Hc9syW
TFpjwGGqWDe1epMOj5IiuP0zD3p3hq1EcCGxS2hAKwsiur74POqS28XUB4wfkvvAnhR6WjLT2zc6
kVbs76sAaYRtFM2JXHhA1XExz2Ab8uKSKHL3xWwHDzDp6YqqoVud5/keEbCqspHgtufpOThox8j9
STGmemBo6KGvnATyNvVCV6lhyiaQbngu51SldTqEMU4XEMsqvuqBUcMjn4czA0tR7eQbddOvApnM
At5t30omdwyoUglSPUJzb/AXnw1a1k7paLf6A9jfETJE6LubtSJQvP/RkUsipSxLpDHMcN0EICib
s6xk2/w99sjGqWLL31dQtKbcAWAp0qjFcgpJg+aFMXKf0gn1w74QFoXeLSJVKRpnCWrSfBSMQjOk
alzhoVeai0M6SnfTkqhOAeAsDzRw03Fo8Qwfkeaxb7vZ2xe+6YA4OTUqq4r1jp1zSCo50Yc280yr
txdagv5w8YJlvp/C0F76yVtK7XFf5GbUX4nkYlg06ROQCyhuAlLkqUPtVDUR3GeY3b1f0otWXORq
gKA8lrKFwN+cTcmZ0PhHYyfJP+1r8n60H7Vk9Hb8WT0ufKmSXBaKjPIeWmaPYGv3BlxuGTiCCEV/
2/JXkrioFWO6p1567BMjBGTgtOQz82s2I07dShC7Ns1+JYxza2KORq2YWL6KxHau6HZSXX2A7vJ1
8dCnTtBBhl517nTGY6A8gv238vrIqTSHgUqxVyYZPPcYXfsIZP5bgXw1QtcLmRQ1DK94Jg/WYQSc
sOVWkfO/3Qq3zfyPenw1oo7ByBIQLKI2XoH5MKs/ULK06OX7nBvRLMsUfYA2pLzSivtR9Fa/7UOX
73M+VMhpu6QVvt9Od6V6E8Zf6vSbKQoGW6ZGDZxWQN8HvTR/s4xyOVfbZey8rsu8tEOZiAR2j2kP
gaduXZbXcrjVSnAbGuJq6DxyM/nLtXa0XAziMph4sEJ09r60ra1fC+OWzjSKgIxJ1Hvm5NPiFIom
i7e2Zv19Puwk6E1Eaav3FuJp+k2pxhhiPeS1CLpkK9tcy+GCjp4OKDHUcucptLOldrTnKrI1jJpr
bexmhiDqiLTiok40GGZHU6nzUjP3K+DMUc0lxg9VVOzajNprtbgsgtCsUue6wUzZcBVZ5w4YGEtz
UOtjZ/ih9TLKD1L/8O8sgksk6qROTLmAbgDsAZOwcgt05eO+iM3XGWoqFGkEgP01wqllyt0STxNG
5SY/ODR35WFSj8SePBQMj8tHxszWwjiFSBMbeqn38NvBMcm5/6sTsT1uOtFKHe54CPM0ISn6Nzx1
BCpklJ0TfRZEha3Ma6UEj6KQhgmJymHpvEzXkysSskfIrJoPM9p/z6NU567e4WUmlazCVSVTdHfc
1hAsBAZRZdl8LXqsbiJTHitxI9POC7vuQMb4ZM6f921iM7rikfu/EjiX0nHsalUHCegelLTTmFyb
g8DsRCI4qwurNG9bU+m8Jr7OfurN9SxiYBQtE2dqeWO1YQxKOEwcH4LuhopArkQacIamhYsxjhMW
KQBhcPwZVJVlI8hHt0VYaKpEOy3FnMjbO2efjpRKzFuM5roPHyK8Zab6RzbCQsOBrCk6AR/mWxlm
3Kux1qSdB9AEM7hOn8dC1IbMDkk+rUbTzB8R3E5EjTUZTdJ1qPplgW2iH2SwtRsDfcjm9+ogqnVs
3qDX4riN6emgjo1cdl7f2MFNc2I8Ja1mTw9ADXrtjx90QUDYNLWLghZXBlPDOYnUpoUpFPel5Y2B
oDFo84ijaEtETQrtOzyNkhFXFR6ooJGOwc/vyngdz36n+B9w+pUQLtVpFzUBA3oOiAZdvu+bxekt
ehUAEmhfzPb2rORwRl2gkS8mcgJraOz6S/qJ0UtIKANHkrcAfjn0LcHubHrRSiDbvVW8NPRpnJda
xWhz32nPc0lp5RRyiE41qUlk0c1YqB/7OStxVmaNXZfAodAr1pz6w3CcHiYHU57KKzOBGKhYpB8X
rZuuN5JQD1pPGq6K3o6UMxE2921a+GoNuSjRtpaqxlEBtHGf3ul+fFZfask2rllTFyCYH9GlEnzf
N5QNkWgVUS2dYEwICP6cGw8TDvAiwSzNWCCr0/XpqZHnfx781jL4ObI6M6u465DSRfng9MtdGPXu
snj7imxZxBspXK23HKcsGRg0jYHZT/Cguum3yB3s0Y+OytMHeBup9kYc58g0yOckBQCTN2cLHhOt
4lOx5JikVhJXNRd3X7mN0PRGGOfNNXAWczAgY3ZWUZxOchdNdiT5JIUikMetUsYbSZwbW0YsyYsM
v2orp8kc42D6sWe5y3xCs6knPkcE9sd3sIE1JSG9DtuooyMd3ZEc9leOnXrcqfhGH85t89KKEq3W
AIiUPS7zTTseNesrcIEz80squrtshIg3sjj3jfWoH+oY7kuLuzb4NNY3MxG9BW2c8m9kcKe8hraE
BZMhLESwUlPiW6BCdUZXw4BYXbqiwrVIJS48zKaF2/LCbmPjVU1uF+VFXGrauP2vVeLRHRapCZO0
AZwMOYTHzJ+uYG4P+kGDtVmLvW8OW/ewN8K4KDHQxrQWjdlb4LEFnIDebNTu5LGeF2GStDFg90Ya
FySUXFMXTUd2HAG6HONB4XWlBH6gqD7Gxj8RpXHCpbwJlvyp07/uaypwLD6rNeW6RfcXE625FaqQ
syDf3P6+gcq4YhH05HHGDhr5am7xMukpCEf5yVye938/+//vHffyfc7QR2JWVTICKmWi3xXMnxsP
KvmZGfe5LlBk28QvgngTD8fC0GMI6io7Abh8FB0LSVSsEQjh20GMgaRZMi+AfpvIL3PECC6tGnvs
PzD4AoP7owxfsUNvXDLX6gRopiy0s58KATfF8LC/M1uvqhBC0Q2uoDKI5uO3udcCOmY1VOCwwVNo
OZM7XROwJU3H4jgTr77Gs7QvQs/dXr+LSM4aZkkqiblg/Ur1wWiorSW3evTP74Fv1OIMAXTWo5LM
yGA7RbWt7wsxnUWE2M2+8d6q/+jBE8NGaqjXiYyly054Bzya3ugbfnX4QLPdWhX+KqPq+ZTkBMuV
1rd9+9yIbjF/kyZc9OACW57VlUJH2FlwAxgoP7+JD905+cKK9dIpkQRRezP9UTTFUBUNY1Z8LEOt
e6S9gTJGkKIhUvUaFYCQ3xXDFxg2+9Xvdmclh0t+ssWQQylGJQCJ1j1jK0Wz+0sPXjz1SN3uZV/a
pkmvhLG/r24wdJiDeK5Q3wqaTwM5dtK1OXr7IjatbSWCS36An6rikZTVsBbbMD5jrG/oBreSroDu
YbdocspEpVSRUlxoqDtV7xIVZc5lsNvxvHyz8uO+TtvRZ6UUFwoGXUfAXqBU4+t3zYnxTlJkXG4L
Yg5WTW2vChFw5/bdYiWTCw2kTTA2l8Iwup+zA8yrY+DiZbv3A1t2cz/0RW/pgmXkSx16N+e1GUHH
Sf1rKGyz+DnSDxk7SpsaYdM270aYk1BZrERGvajzl8xhmPvDMfoxOMsv1qYogtvYTBeIbOA5EXPl
6IJ4a+0K2mFGeS7hWNNVYt0upUAd0fc5qxhJX9GhQF7XysQNo8FvpA/MXqNRH9wpwK2GIhp3CZPq
Km8NY2y9aLwKFqdoMjtK/nlXzxsZXAQal3Ec5wRZVWAmDhkCp6QgDVcrkRMxz38X6Va6cMEnzqI8
qUKganb+CMBvsFb2h8+RZVun4ohw8VfoBFfy0awEgXwzIBkKQ+FBqQFjpm+twCRa144s15LP8TE9
Axb7ADKw84eOv5UYLu5FWkFTqhFkQYZPuy+x+n0/BonU4IwZZa2hQmL8+xQH0SiWjACiRtRXsGnT
KzU4mx7kRqmnmiVzU+A3ZP4Ul8thXxORCC6wRR0Qv8IREM9q1C+njgYdxnjCDtQO+3I2A9pFFf4x
Z5mBglsvMW4LuNYBE0kObSX552/uBnis/2tcOne1CxdwrSg9dqWal/SoK3F6oo38a1+R7eNnJYXl
EKtju4+zQi+s5ffoUzYcIqe/Gb6yG+T8mLZosK1AMSuQySLLO29dyeQiT9MpS63Heou85Hdp65Vq
+RUJk3WviwhtRZvFBSETgCySmmEhCV0e6fJXivc9Mxvcfa0ETqRzsSBAXSEnBnBZMjrbefmE+Tkb
DDzJ8DSpNdomr5KPTDO+sRAuLkxZrI2JhrS4wtTQ4hbudFW8vsIWXvEBWmBWIVztGhclJkutEz14
rWvER8BY/QAJp1W8zh0AJ9NJnmoR+4fQOLmIoQB0pMhLvC4od2DBuk7P9Dbw4+v8enZrv4GpiCCL
RKbCxY8kktQQLxmwzOqLUp4xJmVb8tO+oQhk8OXjJEdTYTtBRl+ntpEc4uYZnCb/TgYXO/pYB0Tz
kLDqvm/qD4vhVCLAu+0708UeePq6IqShCrwIxNqD9RAf60N8oDdsKCR3xeVpoTQuZixWHPUAVmoB
hUjvZK894OHnVn6WXfb4I/n7y/d/pF3Zbt24sv0iARKpgXrVsAd7207sJE7yImTUPM/6+rvovt2W
aR2x4+7TaBzAgGoXWSwWa1iLH5zXDgpw0JaloZ4tQrbHVK2VKa8RtnSLo7WnrnzU2beml7iM7dvq
WYzge/NML2xGIWZhH7vxqzVIrGA7zsfP/1sPcdEyG4maESmACE26vF88Ywe0g5wbB47+avmSymYn
tm37WaDgajstGmJ1wP079MclHB1gISqYnvxvu8N/xOrKWiaWRrWNYC/JvqU6ZjJMQHpc27KGS+5c
9oxA8K5a2SR1W07oi03SyluU7pKr4U3dTYdJV/zJ6H4ObJHkomQWIfjYoZ26sU2tBni9w7lrf1Xo
Ut9fPKlNCD6VsaGIiyIGlu1v/vbj783O6X/0Hp5+XniQgZXILELwqHU5DQPakVq/mN+xb2Z0ndju
vkaSNRNzUDVTqx7VOBTK1M8tOxnk4b99X/ClsVHYSphG8HPG9WzfJ2/gh8C9+s+ZsQUvkC1KWNGq
QuXNqADV/nsmpp/VH/eVkGyDCK5RRV1eg7gSN6lxZtpDlDs2opJ9GdvFiJUmwumPUi2dNKWs/QxA
iYf2GN8Y/jA7TzT3129AjnuxbIIXGDIz0ZcBrDRleKN0YJV6P8oYn2WLJngARR2mDnCacJ8gCrTa
yVki8MSZjcSA+RHYcTTi8IbODLVpZ6DQE3hOp0iWxg3m0nDrkMzHimBQajbTypnKqfeCkDGJz9nU
0uL8lKapYapIsL9UqVWNFhDfD70LLPLrsE7dzJRNlm3eqRbTMbZEDfSkiPvVRwrmfoEZMaTNla4U
7mwFR6BDH3Jb2p3I3eSrFV3JEjZunKquVGLgJqtHHhhTL/WT1DXP0ePk5meKCRX1NJ5y8Pqe9o/A
9lo+Kyn47yXHIE7NKB4B4THGxaf9YtGHN4hYHTLBf2dEKeK5BilKm8dOMl9qvD3T5nFfiOyWEFE+
ooDFilIj5cARMcp7YM2ddC944MDTkR+40glZHom82rF/tMKUHv6+utMTs87qJMOt1HnaIXL5rZS6
6aVwYB+HwM/fUhtBE6RFTZC2gfj+pbiJNTn6lhC7Ju2JjpdRdy1Z3/S2Df4jQiyRjWnQgy4eKYI4
CgzHDO/6pvqckOKmTCtMu0yyWG8zXHlW6VWpTMPpynTQZXBcaOCloEEKObdO80sFbzTeRpT47L66
sb1CRzu6xIdtXsIr6YITmegCyAcT9pK0Z8X2O1kYsW2QKwHcgFYGgk4ejYYUkWV/NR1Un54Ut//S
HhaX15tCb5I0z22/N1byhLsMV0vKohaxOW8cuVAUTxRXw2PgaAFqez7J9Nt2HM/WInhHpe7VGDla
cLfMqgfEAtrpnvFr/1DLZAheMW5rw54jPKEshfnou7wUentF2v7TvpjtMGC1dIITzOw2Uc0FscZ0
oJjvDX2TOuM7+F1kJZrEl0jjlvXKc6ykCf4wadsgxVQlTybVn4i/nEwPk48c1bj0qqM08/c/DPGf
61JsFCiHnOXTBP87uuQKTbwoFUee+aG+IBPo2mdZmCOVJ+hHSuxYY+MuyyN3vuqhouaUR8ufu6MC
b4zHrwTXWypRcI79iF7EhcIW1WN4O/umG3/tTtm16cxohO0+GpIawXZg8M+Cio5y6ihokRbEH1r2
Ma7eD+lnGieOXXzcNxSZGCGMD/OmU6YI+7YEB70F8DtIQ4brXJZL33aEz9oIjnAGGaOpV6CT0dPo
aKrjpyVQHvY12T7HzyIEVxgZTTgvMzx9M/6uNbwRb2eSO/syZKsluD8FpHhAWBqxKQyz3mf0iTLz
fS+5NP6Hp3jWhGu6cupznI7o50d+QjkNHnHBj+3Zt5Vf3MoLdtvX8bMorvBKVFWo1UCLHqLSwdFV
v6C/lz53+mVyNBnHm0yW4ADNLm+bYoCsSo8ca/6pjV8zoKnGVwv7tL9NMkmCc4ibrBxNG2QQy3Rd
5TdAPdeHR7s8BImsUY8b1Ws3+7x+glPocHSGsoZds48zxif7Y+CVuhd95xUvBNOlJw0JJSdJhIlg
STpmAYXE6rPxAFZDcKjnoGkFXp99RBrBz47Gh/3VlEkUXASsA8TdI/YtNt5n6Wm0/9tLSxd8Q90v
NUsYNOrMc1N/LxBZJJnk4Eqcg0hHHKP9VC9LyFAwBeTFmC2aLd3we5Xe7y+WxEPogodoxkWruwjl
48B6SJQrJfhiG8whzXFfjEwfwUXULGrsMsOedLR1VNMlxndgoezLkO274Bs6leVBYOGdr+vzo53E
JwX1sH0R/yOe/Of8iANzdtXGU6TiUq0887h4JrALcne5t4/EK44yQEPZogluITVqm0QW9qZFUV/v
UyeJiZPljxKd+HnY8Qm64BNKbQAVDbe15GJe8YmM+OaH6YwXcpKVDCV+Tqy3WhPAvOoAVmACeyTu
P+XlraLHrmllh0KG2SqxBrHuOjZ2pRUGdsrIDulwGmV0N+LmmMQybLRdYEYBUzlADX95Ey25FZrA
1cD4eWc7yefWDMD6IfECr25WUYjgaoK0KWOmdoFn3AFxCiP8xam+hP+KXekVhvOTLEbweNHREaOJ
XRCV2qehhX5+L86c/FN+G554UKz4XehYbu9hKIgj+4Se+oceSJQrHNum6mg3G0vgBUrtaOSbCZga
lTlR+VFi53yx1nYuCuLWuYodSKl3ZWlpgRd+Imj0aEFXhV7KBonNBtABfzp59Jc0IKtSXUO27Ck8
X0mzokEZ1HGwvUmfC4clvela0Vm3LUl/gXimRDmCA++asad2b4c+BXlZGsduUfhZezvGH/NCNvDB
PcHrFXzWiZ+JlU6zkUwpn1TzeE98e0yPjQ/UFmlbrUwlwSJIY5QzpgkCL6pupvACpGLQlWO0iWq9
7ICJ8ZC4eqJNKA2ofG3YRI1nmZvejgDkiI/LLRwtT5KNJ9Pft0LRLYkCBZ9OW6KXRQjd5uKXqn0y
pNn7bSt/3iPBmyclCFf1ULe80VU0hw+hBagMTVDP69z48KelQkEfkZ8vj/tKz5keeHb4rTNvAvpL
+VMA+ycRNgGONEWrLRHvp3GoDMzxYY+GJblR9OzUZuRnMaqn/Z3ZdOjPYsTLyehQZGXtEHh0egit
dwNFX6rya1/Gq0c5dOEt0ICQB8ITfQUvVnWxQoD5bHuNZ4Nv28+Ab1qdQCnPe7XyQ/JLxrm1odVa
oFhWy/U+TqqIC9QBVHw7F1+kRCYyEcJNOJq9VWdJb3mRet/FZ31wo+rr/rrJRHCjXzmeYbAQOSCb
7eXtPXohivhcTf6+iA2n82KhhOe42kRlhI5UTPmYpyB9YO3dj8J+aGTNz9sWwLdeIyrockTiv7pO
AV8y94GHgawfGgYC+TggUl0mCIQb4HASGbrjpmIrgYLHaay0p2SYbS/pZpeq3gBeaVr8GlJnYTKm
7w3vZqLM9I9ygvOJbWUK45DYnsFOKvmppp/3N+lVK9HT+QEAP6UggkKXsLBLGk3avk8mdJc19ABQ
totSlJcGVS5zsVw02J4UjR6NbPke1ASYMPVhyU8LyVw9sr39n7Kp6uqX8L+vTHK2w6CoJiyrWn0i
7I7qkqtp8/uIxFTdNm0TzA3C98chmZYxUTw7us/SB0t/y+8HjyK+rHG6KOHmq1ozDJlV4ZKN4qs6
Ll1jMiXZhk0VViIEy4vnJtDseASQLdg/OLu0xGO/gvh8soaVAHGN6gw11woCRlc7mJnDO+BtvwE2
uqccu2Nwa97LIaM3fdGzUBESKhzYbATmHAIM8IPdf5vnS5+f921r88iuRAgedZiGspwzLmJ5F4Zn
c0hdQjBTnsifGOL7/68lBKAWY4BUeg3mBnR0wuI09MfmezT4Te/0aI4I379FoWcpgv/uGkwOaPmg
eICHdMkMMb9ztC/UP5pJMjfHbUoIUUFh/SxJcBCkoHlbBwXSWsisZ93PoKoKB4TtlqugdjwUJkiE
yiBy9/WTraLgDMJQR1G0Q2CsmYNno8fMBsV54wVgYdsX9CoBIe4Xt86V2zHUCK0/OgUj9yE8WdfI
F15n19HTiNN8UmQsEZt6WRpeuAhbuLN7KU0rDTNN2gqGGIN5/q4D8J79jmjf9pXaPFEWQ2HRAq8r
3kovpahWRaJmrhlWztb8IEhsD7wKmV92liXZqE2XxBB8maZhWNorEsGEtJ2eNqGPka2S3jaDxOVt
X+8rAcLbRTXbcY4tXO+8wBmD4pR5xalCGYu3ONqerMVxc+lW4gQvnsfALNT7wvJy+iHuVcekv7OQ
Soxu0wpskHAhWrEIETFx52EAFG9eB146oipngN4UkCrGcqwKiSFsO3TOsQRKEk19xYqMcbqoYG2O
WuPN6BsH7aRSB5PQH7TjX5hUCI4qr5HBC2zr9yxVuKfUPumrMcwxPRX23gQysyZEQD7MH7KOSKpy
W/sF4ltdAw+cDvxM4fj2pq7VChmZpyAPOlV3U5J6NZPs19b1oYH6jTHdIphpEc6T3TFdmSz4wHgK
Jj8wmvNif7CGpnIXFZlEYsvm17ec7lqg4N5JVKQdGp5CvyZV4NRa5VhRddQLdp8nywG536sKFAv7
TmPrJK9lCq6J6AOjNEwVjyXnqACzmeQi2d6p50UUXLoxIk42+iz0A3NwQEnrKtmVCi6zfS1kUgR7
KJdUV7scKxcbn+3aj8NvefcfRQgeCXzLBm5fBBMk105hFqMTunrM0TW1r8nmfmh4vOqAktMBXvzS
iZtTMeRaUgaealYXrTJvUBSU2PXWOQUs8t8ixBLzEE9qrdZZ4BUj9Qb1nmi/bFYBFuu4r8qmE9c0
U8PQG8FhFVv5ygK0MXaKU9od5qsiRLKL85DEbt2crav6MJ9k7QHbi/csUPBAiaWVZrVEoa+E38r+
rIWHfY02zWylkLA5SaeFNcrx8Ajd99r+TZqbIZbU//dVQIXk5f4nYdFqaj/Bdad+Bf7fSrIpsu8L
Tq3XydBSC5uvG5OrWKMHUBhvf5VkIgQ3NhQKm00Mx3hpdKKzn5YSl7IZvD3bFSh6X65RoQRF2k9P
wRs9INV4pWE8zxs9zqPdlp75tgPzt1kZIp9TgDnrWG3whmQdux46cp5Ydc665FzEkUw32eIJnozV
id0qM/anO+SfJtBvtW7ozyOeYv2luwWkiGdL7lKZRMGxBelgL3WkA+gDzKAtYeccs3X7FrF9bmwD
wMa2ruKF9HLD8myyKzydFC9rT1HykH42ZQB520o8SxCUmHEuewB9oMJTfKHJXZ5IQqpNDZDxNcE0
oPEg/qUGY2Y19UJ7xSuz3/pHmv2SYi1uW7UOLHBC8ER4hVQ42WBSoApuysajn9Wb1O/+TmgC1PpR
lz2BNldsJY7/ffUCAlzNEgJfHVdmemLFRSESXynVR9h00+hzI8MT39Me1Pf5LQXjvem1GYh5OHS2
rCa6mdLSdDx+UHsDx60uOLYSk8cWhlDxNn6/xI7p0tNyCi7LERC6bvkFmPh/PgPIH5FrkYKjm1DZ
tJMISxghGjhwSAkFQ4BnVGIdzQVEy3xdSjp1uRmLz/K1RMEMl6AA+XIxMy9U3yMkHDHerTZeLMPV
2rT21VoKtlHHJIo0gpdk2hxs8yozr5tJcg9txrorEYJ1RIVW4S0UKl5TqIWrFumHeMydYWnf50b0
iXTLmdL2cd8NbZq8qYJmGe9jjYiDbNYYpzYpUONbpgdC/aj097+/bYMMdUpqoy7xCnWB8Ju1Vmpk
gdAnXv1Ub0pXcelxvixXyEqDnUeald7cqWeJYl0CYMpgcVFRbYlA5x43mMv4XcvYyTeXbSVDOFkz
G+OyjVvI0IG8ZweeVkp737jhioZNwYANyCGD821bgjfKQ7WPi4p5ybmsXf7gt33jxr4pPnEIAeC6
SW6kLZ1AVK4BhRcsrkQVdKr1rs7KVmVeM6eIRzUnH2X+b0sl0I/hrY/aNbqKBJWA85CpNV7LngXC
RK85E7/GVZ66Y4YaYvkvyNC2dOLzJICwoFhC8enQxuUA6AIITJQ7pc2cppdkZba8z0qA+HBAD000
43+2ZxqYU3msxoNV/CTdaf8UbUoBHD04gvEPEkwvTQFAnFGu9APz2v5jFlkHmw1uuxTuYEhK/pvr
tRLEf8jqBlTmAQdHmxQvXE6Wfmxko3hbZ1PnNQEN/M24KoTXwsKssBpzBZkr+1sD8tTwW/WnjfL8
BkL+A1lRw+RAbYKIpjYt5EKAGVnqh75xW+tsle7+dmxpYWDXkeYDT8CrR5xVlno684Ketdxa6gcD
c1+F5KjIRAjPto5mkRECus8zMuKHKgUjge5ibkpiWHwxRB+DLiPVpuAFMl9FocYQ67lJF9ObWi9M
b9r0qNr3PTvpyfcICcbQlryzN9Nwa4GCgakkVyESS2fXXggMtdLR3cxLUKhkkYNKTvObkxTKGU25
Z3mlqEEMoJTw1iqxuqfqQEvt0X/oTbHqTOkFaSstekz0Uj4atXWGjJUo/vfVGcrVKE5Kq8GIe+9M
7S2dP+9b32YUuRYgeAOgOZq6XqIxIjkDVMYfHrPH6Hf2hK2vnAPV3xcnU0fYsaExJ/SsY+ViJBRb
9jnQreO+hK3+MOTM8RRCrRDj9OLNM5t1qhdI4HtR70aN1wBeT3Omk/lhvks+EZCxOIYLOGDvT2eS
uKtYyxWCVRYTELN3OvPMJjxEs8EJjiQGv716z6oJ0WnOKnWoASDgJboG2l6luzPt5n5//fgOvLbt
ZxmCwU2NngVlCoPTInRJ3KX9+9k4sfj9vpSn6uMrMRZiOB0PVmTshfiAotRGlwi7lOe/FeMC5EU3
aGonKxwFuElafZzrm4xIovttY19JFfZI13pWxDwqiS5G73BaHh5AoiQ/+cSrbgKJtW/6XVgFU208
KvDfl4c3QSmxmXuYRFewm5HWTj5h3ABAcvuLuSmGM/QRZqJZQ+yIbCxwlkyxbnrDfEjBuomZ90nW
lbgpAzxeRIcaIO4VTI+MhRaoA54TGnpArKK4Uvr7NInOb9BkJUUwPitogjKmC0Mi6GJqh7T4oqXf
90VsviGMlQyu6cqjakU70ypBDtMGip8fvOfDi7y5KSDu5HJKVluKA7yZqEWSFnGEpcItGcLqJV0P
YuUWlY7o0l3Sp2pbe2i94I6jfYZ/DEHEXZHJH+koTRHkfQS7Y1ZUj2OZ4X4KavvQwEKdNKfDtdpn
snQa/+XiOeZvdAgEdBQTg/BUSTqTqSWemZ+tO3rgUPJd4g7udPXUJwYoojeYyFqgEMuYS1uTtEeL
1RCXl7kgDsoFj/Mkw1facrVrMcISxlnP+smMbW8AL8cw/VKVUDLzuXWinvoEsWh4xYgYCX0z9XrC
e8U6I3Es9Fll90smcXibWvBexP+XIZynfO61YhoY83r0fNfd6FSy3haZBOE0qTFIH5IgADbSbHhq
rnrBIOvm3VwoEH8YiMRRJRSfrhGn0SwisDLr5GpsQdjlVbKhwM1I0sR7lWCYnuJf4YAiW9IXholI
sjt0GA1LTxTUv5wDRHcS1Hdd4qmn9k+n3p6O6UqosDtNgTp1xxCWxx2oP5LS6YOHtlav2BRLbojN
XVpJEnYpGExtXhRkMWajHs+1XqQPy2RR9w2udb2KQnQX0QCv9A4m3SM9030YHjhrBjAxXfYZKAin
8E4Wc206c4t3fGhgzqQ4Ri+deZr3ianMDTq9v+IBMHxOv3FgsuG0HLX2wvF05cH/ljniqaZqNjMt
tDQInqGaTRprEUwlmL5m1Tmmv9HztL+QW9u1EiHmAYhVT2XQ4tgieHiYafPY9LL+zq0nzFqEEH+h
Ih93ugURw3itGTcgP8sjb4L9/ym0KDfytSAh5GoiNJJOA5arMrJfQFibQeoXmxLLky2YcHyrKKhZ
bEObNuwPU914UjZfya5T4azG2Wj1XQc1kjY6IFvgJEF3GEJpnk4mh/99FZ2Ebat1KO4pHhCA6F0D
4vb+yMfaF0dx68+x8eMveiAZ1r5MrHBy2ykPTdyqihc33/PJU6fGqULJJslMjv99pdpULsyoa6Rr
omi6DsjyNUomZ7RDjyTlwZxbSaAgswkxUAgqNpQ2vGs/3ofVF02T3K2bQd3asgVHoM7EDvsQ3q5u
Dsvn6mxd88eE2jth5HOaTzndh2SXxBnVKG4bUigI9NN+ccLsqqtjF75v3/lsCiFo+ddgxgaCupfb
1GlDOg45HplRmLuR8QlTE67eSjKdMiGCvc1mqc4zfKs39Jm/tJ2b0tyj/SzRZXuPVsqINpcoyTK2
CE+Dj4PHw1PFt0Gq7OVn/aCeykdZn9tmIGGtBApWZ40oixTJyCP95S67hPf8eRG+L67jC/LS9Tk/
9Ne1xBJliykY4rwkAI8jsHQrSlyj+lxWwbHr3/LKtAClBKNAAQFZ95d2kRcoyegWXMSo+JH5HhBR
pYyfZVORlQhh8UIMEUfRaCueUkzHLAfDI8HUavLH+PtPd9JKjrBgGnpvFbNBm28HJNO/ZhvCm/7w
F3u5rPy/rRTjyD8cfP/JRFduj8SktMoISYAl/mrTSz8eZ8zp75/ZraSNZTzLEG6nKgaUVzjBArrw
vjIuup44mnpSZY0hmy51JYarulJlbG2zGrICbQbL49B9szPJ21z2fcErYABxrpMY2cGEnZboUNDD
/jLJtkIwYdUsEr0t8X2mvp+Al2EdC/UNr7r1TggmbJtRamQNZuFnBsZzw4gjp7aHyiWDbM9lyghG
XGtF1WoKQramjbysckCI4OTSRm6JFHFuLrTKwGTFAgcaYOq1v4ow/Nrb5/+0L0QIRhc2pa2dIgcd
Gb5p3wc9ep7/274QIQxFX2dHkxp6lMlVbruW9YAO/30ttqagzdXeEyEKVfScjmVSIVc/A4oo94Oz
/dHk/Rg8FpA9fbghiYmXtTDhyA9RkGiKAbeSqVbr2Mq3TK/cdDGPrG9dPPUOZZz/3FdQZgv876vj
H4eDFbEYqWF0tKgWIB+OfX38byIED8CGqWirBpZQK/7Q/h4LZ+g/7IvYjgmevZgIqVTQrGF5hSNK
74rB4ciRipsqTpY5g08u87VyCR/3RcoWTnAKikUqq+soRtswsUs1p8puW3J6gwxUwjFrBn4I0Cy8
3BwMjNO5nAzTq/vMmcNTng2OQiWKbL+3V1KEY9RETcECGyaA4tq5vwl9/Z2m4onPKdSKI7ovrDOT
dQdu3gormcKxymgErnYDUe8ClN/ul6FIzJp7/VcnafV9Ln9l1jTVS7pMBJdn7I11jxGmYxt0aK78
pleS9ZOpIpygIq0Rb/NsKUkezeGhkEEBbRY4eD/E31YgnJ+2G9MhYB26m99Ph/qW49Z1Tl0CO6Bz
4cMlHk+mDl/Z1cpF9pIncUBNT0EvKnmogc++b9TbZ3Wlj3ByJiXOAzxUALrwSymc4qz7HBmPfGgM
Zz4QJM9lHc7SFRSu1aAYhjhu+Tny80/cOXQn42vvoUsGYzHRUaIfPy87tidmesYGqLKMl8GKDDBH
1EOr7X17mK7gif6Ncvyo7IkTnETbTLVSBYgZUgwhfua4hrZP7rSr8jwDjlluINtX4vP+UcFfKJAF
aM/EeqouZ1750UAThWcfOeFiJQPn41uzp53gKAoWdUGCwRxviO5JdFcDvIWgL5EMToNunXI4VrIm
O5l9imkhDC1kpp7gFh4O1ZmPyZc33DxbjzOasNCRouVJjhwVPEhv9m03EOxgPEJmcITJ4EAcQ8UJ
z7yImb2XcQ9xl7G3qoJLacwo6tWAYWy+KI5ZZJ66mXpFo//MrEFy3DdFMWKBSRwzXEysW4WFWUZa
htVUuk5xlAV9XUONsNOwT1MmhTDdvJWZqaEcBxJG9JFB8ZX36ju71Aj3Xsll8AaAbgZf6H13lX9A
z6eDBNwxu5EFbTKRgjsz6YjekQDzl1Q1ndo6BGPq6qq371S2V/FZL8GDpXo+oO0L/V1WFV0K4o0q
cRJzRE5U5r02jfF5BUVuibwbzD5N4fzJe+VHUqD3Jj+Gx8nNahe9MNpNdWyvhy/72kmWUBwaQ1tr
PBktJus1+mmyviThjZm+BZwEuf1/llAkm7CDeDKzAEMCtT94QO/zgrN61oF8wBEwZa2SWxqBNN1G
Tzq2nar87ys7jHK7icNOxbOhvWLfVO1ROiO2tU/oWwYUAfL6mKAW3D6jw1JEATB+qvIDS45dd7+/
J7LvC15+bpQxixnCGm0+oElpKSUTFJsrtPr9gmNHvd6KQbqFGsKs946SN++GgrPcVOQ/KsIVXW1F
WdQ01OwGKCQU871Xs2yrN+8LIHExW0dXLAadBJ8zD8rcVdEceM0P9B4ccz86GLflD3rk1XLbk+mz
Ga+v5QkOJwtbbewmyOtwDzqcey/8mh77g9qj1SFHzz79IgOU2kyBrmUK/oeoi7ZoA6CDKm9uHK5k
kKB6sdwjBeqFLvseIxCVriy3MfGaWkkVExX2wEs0Q8KAsaC6YGwB4p3iBgBv5OxEsjTvpkE+b6P4
2KoDOyO0g0FG/ZEl76z+W1F/fcOZWokQzpTeAR2kmUP0cNBLCGPvSef8NwnCqYqKsCZamKMrVMHT
NKBAb1CY7JbddA0rNYQTlcRKqI6UoKd9Nv0qpK5qyTr+ZCIE/5ktRpSS2ra8qqfXsV5eAnAn7C/V
ZhyLSjyKzKAgQulXWKvGnpqyBHIZYq741jqURzS56A9/gXN3hiuRxr8m2jKajnknAqihwafz0g11
CQ0HGlbcls2jduA828t9eLG+cmseT+ksEbhlzmt5gpeYQqQnAAGHwXI0d9XTMZxv9eXHvlJbu7SW
IXiFhPRpMfJdMoCbl5LYqWTEFptPt5UIsTyWTfmoxwTXnHmzAHUCjCBH44kiCpMhB5mb43vwao84
vg/6pFWwOPM9XF0Vw6BlhtkrlmfVgMwLbPbODitnpJPmo4nlonYyeiWZQOEk2VVRVrTvUEdAcTZS
UkePMAY1X+dwsotunve3a/OmsmHqFiOAOXjV+Z5UAc2ygaGZuwc6Ww5MR232Kh/3L3Mw8HWwz0rr
7cvcNJFnkSJiTWHWRhWOqeXV6plF15mMdH3bQAhvwSNoREHD5Ms9C8vB7ACFiTaY4wLQC84hlo+g
K2AOf4/+OfEtrzNhMOEfecLTiZV60tUtrglywwdUcBF6xu2g4gU8Y5a2OBZSz7G9hM8SBc8RkKyt
5g7RMdhAiksTA7qtdYNzdk3u2AM6YrxGypa99dxAwklH76mG/qwnQ1odBGCvRLZJgIuZABiasEta
g3+i05xSng3iceqrM7cSJRwBNjSgSRhTZOp0v0P6EXPirpb7i08ceZ/P9glYSROsxayLIdDVHOMr
n8pv4CA8KC6IhJEk/ncscJtbp6OPEgN0qBUagnIp2sd7PYNDIepNt9yElbd/ujad/Or7gjok+vv7
ah46U/+u6CynkCGEby/aSopg8tqgNWVDIsWbfozA8u9vokN61M9IoLn1F+TWD/tK8ZvplUWsxAn2
brCqapU8AK5Mea2rH8Ip9usu8ylL3Mhy00BSad+MA9BHxGxMTiGEF0eOplyxlFlBPM1wxXD6h+La
OHIqs1g6T7Dtrf7qeCQEkEPChs0sZlNlIgLsPOMH70YsTvSoHjisbnGUNQBtbRx4cPAooXiVME0s
7y9ma0SA6Am86RC9sw4c7y91jZv88tfLJP++v3Eb1s5poPES0jC7hT7ll65Y71JcaDXC9bDUXbum
h7iUAYpsOCZUQrg+GsbKMZD6UkRKVUVPUZL3FPXXgPHuPL2ezcFfym/7qsjkCJH63JlRPI6YEWu0
zh1UrySRQ4vQCelpX9DGCX6hkBByRCTsjHns4dyTi9I8mOzYTB/2RWybAe58BDYgmDbE0NPq6iEx
Edd4BspUT6Cs1TWSi+1BPTSgXbXfSW9JHvgJRxhaPUsUgs+5mYdQ7WDm+H9OQG+BBOEwpE6ZclCG
c6p/NvD62ddy0/hWIoVYlKrDyPvdANCSqPfMzCKnXN6S2l/rJUajVUTAcqYjl5DZKFxUhxpM19ns
cgaD5hi4f8omgFgDQ02Yt0UEzKgteoseyM1ZRGek9ufOyQAqpypEcoNsLhvOK4IaZttwFi8PVBs3
cd6iMxXjR+ACa76/CUf8r1ZetJ6qhi3OSbTdjEAi6bnLU93F05zyJoDl8eisfsNheuoa/n9RXNlV
2GKmdGpTBQ9TovgqvU3QDTbf75vZ1nldixB8nDHauVYvOd7W2tUQXC/txdb/HM3mxYIJ161RtTRS
8KwCtsjotpHq9VEuadXbcm9rLYQr1g7NKSc6rtjUQjNLMZR3oUqYYxTjgUaW5GRu3Oe8pRLwASZG
SJEge7kr6ozOs8FEEJR3vdsGt2Pxscpn2PNVo54ry9/foC2DXksTPHcy0Va1dEjT2rNlXNuy728a
wEobwWFnoMBSAFsK5Jf5lrLDYlz3Ugwo/htF97nWQbDjMegMVo+m5enBu+ZiYtaRnYerRL35d93v
sg0SbLqhvR6FA5402hIFQLIdjw2jB03R7gd9whGyOEugjGFRJlSwcsR3qZmnyIdYUfA7iE92EJ6y
qcBERu+g2n1jI525bxkbj23YoQnkArxogCQoGH01WfXQMVxKWj9+LyfiGfrPVlFv5rz5mL2hF/+F
MK7+yhXNQwCuTcVCGb02TtVPe6GY1Sl87VfYSOLXbYN8Vkvw4EUxRApbEBIVpGidYAoe6zY/5RaR
LN/2wfpbDq6KlxqZrKeKmgMfM1tsxWnsNrouqkWGorK5SQZleMxrDNBHwvGK2mTQKxqjBSpkTqyo
B7sc3JCa71iQAara2zeJTZ1W0oSDZlEgLlYV3rmR6S/p1SJzFpuhl7YSIBwtZahKxCPo3WjjM3s/
g3gtvgqPleE0kZueoxN6yI77Km26dsPCyxLIqWjqFbxt1uckocqAzKkG5qjYqWtQTXwrDdmQ4KaP
An0u8OTxvKXiqynrYxUUonAaRpSjzUFH1cPyyfioBlf5mYdD0i4OvvWvvOKzREswQEvRi2rI0YZN
jqRx2lvtpL8LTv0h+6b5mLg8vAG+3gIM398aWsJK9nRK82mBF1azX5N5j/bCnn3f36zNs4v+QuBQ
YN5SEwO8kIRqgvEJZMdy1MUr0JB8NWW46DIZgqO1slIlQZjZnlUqd1m83Kja5ID12NlXZfPggr5F
V3HHA/NCWC0jD6IEU/JoKaA/0vbQ0FOdY67vYgynfUGb+qwEccNcedYMY6vZmOBR25CLVgPm7XF5
A+uDpa1ECE5I7YeiTFp0LBbG98LwK3t0zOGwr4ZsvQTXs3Q9oXORA+lLM38M5f1g5B5YU4AfHufu
RAzJ9mx6OssC5DqlBiNinK+MU90S5D48M75pmxPtJb24ku+LeV5StulIE1gybQakkkeMJ1uRDOdz
e+v/UeIpk7Pa+tCY+yQtCtOzms9Z93sqb4P+0/62yEQI1tWUS98AA93yOpAi54uvKNS13oBX+X+k
Xdly3Liy/CJGcAG3V269SLIky1pfGLZlcQH3nfz6m/A546Yg3sYZOSZmXjTB6gIKBaCQlYn4OvnB
xdc0L5bRyCV7u78Kp4u+EiRnkRNcbEndMitVZKITJ5dHf0raNynDZKiS+fX8aG29Rb/zhP2S1YxI
Jk0ye4QlHaBet3zTgipAt/gxuexm8I1YUOgRbXAi57h8lgzZbIUg2Pbk9GDrR8O+pqKela0yHQi6
FcZ5A8GUD30xSQmh4KxGxbPqdgygWP9WWqsVz4TYmhigyH7yh51tZY47LNYGo71ie3abIxhuxr4E
+40T22/nZ2tz5FZmuJOiqcRKJI0Iu9G+mUJHBTs9GQT8UNs2GCIFfBLgAWFpbxUQ8lSoZihDAiiE
Unrsx/1DuwTn3djiGcHsnGxww1Vog2GFCXJNNo5SUMxTjIfHq35ufBC5u3Sm17pa9I4ems+L+vyX
xrlBLNV0GhQpAk08yV6iFEWtXI3dMFcfkzjzk8K8lmh3nYDEyslKETvW9nny5DovFNQMC43CsDI8
634CUrAIUlR01bvW+w8pkggMvB2Yf0aaZ8dPi1JJ0woU711q5tSJSXHRRBSdEJlVX1pl9fR3g6tz
2TeVZi1KgEb3lOIa7/+oGaIo+oWkL5Xtm/JFqrzN9d15m5sb12pEuVzcUbOneBBCtQXHifixEmkB
bu7zq+/zuZjg8WS2aszYeE+Hbxa0Y+vyaGRvQqJlFnkfs8hpsrhcDBT6iA44FCet8FLrd/N0qdVX
Fh4NG9BqyrFfiXruBGtdZ9GzWutm3khmzWrXhnJszGNUf7NE3Wkin7h0Ytdmai8tgKoqiLB7qL71
gbQTi0P+Pwn/NHZcShnHqsvHEodKo3KtIyAnV9lFBd0ylCmrnQZ6Ke981ImGjssiuaHbw0QklAfK
a7sPeqifinDMgsDmgZzVHBnGNGLoiulO0g4zEQD4RLmIr+ulRVi2ko7FKu+qA71IvRx9CclBP6pO
5Y57Ec5WaI9LDtj1axN3GCSHa+Cyv9Nj7Jnu0Djp98lnLNZD5fzVJBlcapDHtG0Gs2TYBetm1r+N
TZ84kykdzpsRJFmDyxBkKLrEHrGjkPlKgyib0Tt1epn1z39nhksPaTaCAJMi0Znxy9Q+0WlyNHoX
ivSDBJFtcEmhUArgkhn3XJQeJO1aKXaNqKqyacJWwIsFwlgFPI7v8w7te7PMKxTypEgD/U1Kcydq
NVcX3mm3noZNZWWJC7lB1iOpIuBYoaFv7YifBmrqzJkrXTFSqXZ/foZEfnHxNszxFBczzjWh/Whq
ewgjgcnzvIntRLfyiAs2sI3VQG1h7OLDcMlUXRO3D9pL1UFThfupLLcyxoWcHrfNolNUbDT1TUqC
Xn1rYsGYbS6elQku3CqiZJOaVti+7Ss1udHIRbFAaP7b+WETzQy3DY32HEU1m5kmIY5iHNv61rAF
nmzm65Un3BYEOtRel1LwR9dyeWVq9YVeSqK2u83DiK3LOuOUY/Ju71dOU+gUEuLYE6YkK91Snw6Z
rPgdOXTZ7MhaIao9bfv0xx5/XIWM+BzTGa1CpX1nysdJ5M/2vJy+z2UCyNcVObhVAHAooPsy7Oyx
xzO9/5nJPxnhkgCkjRpD1SfTW1CSbg3ZkZXO10Ssa9uBfLLCLf62kDt9mFBPLezB09WHZj4oaumM
Ql4B0ZhxGcCWZBKho932NHPZRaXs2ep0XZSJ4Hggmnr2M1aHQxVF43pAI4lnV1d9/y0sBLvmthvg
1lUBbUG5kVuSkqx1YKLEkrTMO7t7UrUWRU1RtmTx8+FIzQh8/2uEW5NhDRCIUaoQtJUyD/zXwVJW
dxCaWJiQ225OR89UEk+vFdUxCuMRLISCh9rtu+7qF3Ar1kTAzN2IfN2E1CvlvZQ/JfZ1o72A8WCU
j2MChblIkIkEQ8vD7nNdK+tFxutwmf/qALJR0RvcE8H8bR/nTp7xeHsyhWkHJgLUcXadN/uaV6PN
LmJ9DEHhJ9cijkGhPW4Zx3jmMxSmdaDfVRnuzlWA0z6e8R2084Ml5H+gFBaNI7ekpWhGG6E+AqzU
PM3WgxKrztCJ+uuEfvHrGd2Yua5gIaSX0ZfuoOzpzrhUbnu0K8p744sInbedp/4sCZ6dLR1pmo8j
htFG0C/ZLbjgg+TnIouI50R22N9X+SMewMjDcMXeZPc3mVwdOvVJQTE2SjTvM/n95BGXSayJDHqU
Am9RkK9V7VvDYzwKgl0UCVwe6bOkyqmOQZuAIyP1FxP7VCx/puq7WlBcqlColoXIFDaKNS8EZ+G8
8+dOgE3ZcgSjjpdFBTRSoMp7Pyu50UUzZFhwRDXvmufQzCBPJkh5IhPcxCejMg+xgu1Wt67qAR2q
r8Kr8VZsrb3gZnxYyqGn6gShRPtRpU6otI41OF3xiS1wbYabdfS4q1RqErQTaNIVuFqvAXpwz8cu
+wS/QangscdiYL10fL9rog3EilhSM3CAyzVsE8Xk9BmguSk9TEOyzy357rzJzflZmeS8Ij0lkQTM
gac2P6IqaMvKaURFs20btgLMEIQZcLriwgy3viJsse/my3Xb1A4FAVvy7TN+nGxwcTZESa4PKNx5
tPwZQSNK+2mFggLCZm4Ggv6PH1ygpY3S4O5QgCQkcRjjX32Vu8VFdGBbXLUbhVpuonHj5iZrpKqV
W/jUoH4q3bX54Pai9fnxYGehOUbVFXDlGybhUb4A0QwozaImPIVBU99pqaiHbWPU3lvgZibJlLIe
pIZ4BDSJjeqovrIHdwN7fdHd1NdH59+zrb23yM3TkEJCDpycxFNAQjGp12Q6TkSA0xG6xU1ODEIv
yyphJMnRqsLg2AA/2W7/NPmRS73REVXvRTPFbQhzq+RpVhqaZyaXQ//Ym6oovj8mUjZuug0uYoD4
LH6d0k4qjLxBLOiRlx3IcfbHN9Zazcha5Z9JtFMDwOiDzzl2MssHSGSogMYaBCfgKxruFxF4a+PU
/d4vLh7KiepDmpQsArObIsh35Lo+yChrWoLnsu0pOnnCxURRWNOktEBNjPZdGl/Lze58kmNT/H5/
YI5ABY2gtk0+9DiWy9z1JOqJF3f1ATx8fpo0B5n2BzvKvlSz7DTgp077f49qf2+Wub06vKWRbbRG
DLNmfUgyvyouJlFt6f9ZTifXuD1CtvCkTSMsJ+MKF2aQuqAK8LXyF5cEzc72ZMFMCe1xQRenKURl
wc7FWCADpg8subrf+Ogzc3MvCj5R7ragQ2yBQAANHCBo5G4PdGpHJW3gX+szSUPqswK77k+4rJRA
O4lYSLYiUYEdDa0bBP9ypZQe9PoUr4u49IHqJPqaiZhiRd/nrl9TFFHgN+BOFpoH0uNdZe6/nw/2
rWy0doEbMTIVZatnCiJiALN4WY4vS2sk7pDcLeFIBLnv41aL6VmNFxfi0aiOI9EaKPQNuRMXgVJR
Z5SD8x5tGsE+awEQCfonvkUZvuRTOOYEQBF6EWb53rLQCl+KJOQ3qsJwBhpYgE2A2f+DgK5SFPNS
jECrluAIRl/DcCGhxHE5ufG+2fX7/PG8Wxt0Au/s8RRJilw2C3ZDSBv6ChAj9RfG1wa97cEtHuJ9
d5WA58SRvwqsshDjk+HKS40L8TmVevz/GfHsvXrLGmHY43nKcCodxBU/gVd87yQX8drYaqSa4GT3
M/lCHljCALVvE8w4/M178mW8Pe/fZrCcJpGHzqoDiq2SDvcWc9n37Wsdxse6FZV0RVa4uEeB2pSW
CqEylq+sqNFekuZf3zDeDxz7CavdI061erTtSgMGK7/Fe1vvtHX6EtJKRKG/tTuuA4JL6Z1sN3GM
bjMwAHSHFq/LjLMDwqH78xOzaYYRxaL3Aemc77/qm8VWpRBmCjV9Gq3Xqk1A1UUHw6VGf9OHXeSa
hXRM9E4wkJsJcWWYO11oidmPVW4Yv2mfbaj9ypEbG7pLJpGM/WZUrCxxR01KVNr2JsWBqc6cVocW
kwUtqFlwhBZY4duvLKLlUxTOBLL1yoVU9jvFaI/dmLvn50swbITLE0mbVJqslAiLBr0CNxbOMNAh
FPadbnsD/LQG9mW0lXHbFR10ux+pjeO5ucsfFq910yDZzddL5aYPLCf9L4pW27F4MsotX7XXKj3M
QZBFAKjQLrp9eRnv5U9IRWIJQ3DqH9+4JdzaIJnVqo54qFxX5EruBXWozdMEZA6xY4GsAfJF71ME
ScKhi5cS9Vu6XEmDdiUXoobCzQMfUyHUIUqKMgTfPWvG2azEbPVUT8Dro9M/9gZHPuBq+EkBOgzZ
yhy3WHsyDwOGEz2T8wDwXwW+5wjUYg7VHmqIQHUkEXq4PYonD7lRnJPFTBOCMou6s8A6V+6qR/UQ
7ucAxUMvuq732rfzK0tg0OIg/CXKOmPK+s7CtPpll+FTKAtqbpuL6jSKPDZAL2UjMxegQ7VuF5tH
S1KBQxa1wohCw+K2dkUKSVuNGDjtrvMYK4l1KC4qv0RjNQXlU/6ZvGdqYCQhOlNW41aTLlf2UiSs
9abxqTyyPpg5Vpzzc7M5cisj3GYYzbSCklqNoigZHFXZV3rlltFnpmdlhLtYI/HoYQ2te4/SR0W7
15XnRdSFvpm9Vya4dUStQZIm9N57fZtAgmCXVdAIGFxr+nF+vDZjGcdlMOSDh9/+HSOrU0ovz3Uk
Z0wqon3VlmwfUUMw7SIL7O8rC3j27MuJoLhr9R66k0YRvfB2GK9c4OKqqgaciBcbfDB4D6P+cpGk
N9FOujd/c3l2ykWaeucHTWiSi7J+nEFql8AntnJqR4XkePVovwBO47qQWBSUP1g4fTjxrxzkwk1N
1Woc49z0Ih2yT3gxnb8A7GCQr6OICmkDCY/0vTLFhV2BzWKEaBZ4YV5U4OE0Lw1yF7oUTeSAFvKg
eiCjkQRLdjPULfReoaf/t5TW+wCRqmzEY3SGnhs8DhvVl7KIg6jz88+UfKGP/I8dHsZh6bE1hKkN
kgJIOsb2Y5l/Ji2sDHAnLrLUS9v0UByry4e+fcmK2LE6QQFnczWtbHA5W1e7xkrMBljmTD8QNXxU
4zY4H92C+eBLNlA6MBOpggmK/mY7v5oTGSDwnS1CDG6m6pUrXGKwRqPKFRWwGmm46+lN3j4losLh
5spZmeBSQ6FKaHTu8KpMNNmhGQiT85tI/znrdDeKoBzb5YeVMS4pFEY3mlaDLslk/iPg2YHQ5mjv
WKlLxCsoGj4uK5jdVCgkmfFKgj54p1aH206Rnyql2p8PB6FfXE4Ao2kyxy221PTAWH3Dw7KzHDRe
oJBcuKKCocgr7jDXdUWFziWG7bK+Z3iQv20mUfIWLCEeUkytJM9D0qD17smYncUz3ORofk0fKV63
jvEeuOzaIV8Fg8iuQR9y+Ck4eJhxOZYxOk0ZiNAZ/eWyv2Vs4dotq7uGHTR/e0FS/Y0cOmeQSxRz
rtlZlOEIidtfYLhZgBeuSXYYMVXvsdlrroZdzJjDR8HFUzCFPODYwInYANgdwFbzIPdXULsuRWtN
NIVc6oDsdCRRg5V5wzs9PfYiouLtfXA1XVziiKyaKlaBtTwE1s66lX3GkCa5TQ5oeH9ZBlYufL0T
+cSljyW2m6ru8M6edJdJfJ+J2kFF3+fyRTuHmZYNVejZZbKjFMrCeb47H+WimecyxUIVYw5zxsyX
4A3ywi6/lOPP8yYEmxPfsC1Vaa3GIcIaurXPXdd6Ut49y7HqmVRUDRIMGN+pXep4XphtXPOK1vpq
W4B1Na3Ihii58u3Zw7LIhtkuaD28yyWfXcIkf7mN8EICElwx7T2bgTNZweSyAl5iylkFz7knzwWO
EIOTat7U3vRJ66pa4kBF+fx0iRYSXx5a1Bw/jyIkytllyhwFHp1+k3Fftr2rHRntn6hkvTlvoBky
TE3FPzy6J80Uq54oznnQCVfnGyoJ8tvmoWL1fW6h9jTF/S8C2VDXXpXWg1F+0xKcJ6/a8VUweJvr
aWWJW7KDamOrGlDmmndDILv1FztAea1w6E657fzwyXgcf4hGT2STW8PFNJmhbS9Q8ktDB4QBNXoD
NVvUlKJsruOVa9w+b/ax1hkZxbMC0AOQuoE+gYs626/0jUH+Uj/btcfyWqQYIHDO5is3ZV520EU0
vEx5U7AJonvEFuXZjXYL3KFOrtncNUBGtQ/Kr4gPddfgFSrfdU4PYQmyz1zRLi8IdZtbzqMZ00iu
YtwMpcglzXEsn8+HoMgAO9asLu/T1DcQhonZWvLV6kUY4qLvs7+vvq+VsSkpEeTHy6W9LdCW0ISa
YMcQmWAxsTYBEHAe9RgjNesekh7CQBVghX83TFxKsECRY2khgGtaUzymZvY0Rf+eT+t9VHG5gNH4
qXGvGNi+n4nyFom67UXDxK37eNbKDjqoAOCa+0R6TUTvlttLD5RTmmrjmYC/Vap6RuNRws4Tma5l
PvSvtv3r/CRs7m1Qlv/HAhdLEmgpI8I0OsCx6wyVV2jXQ/Q9HcB3mPd4PBKY2y4C2SbRGJEucMLc
Op9MtaNRiroTA3gVQRyA35mOTuv9Zn312ouuP5z3cHuOTha55V4WbZsrI4qClfFjAs8KyO7OG9ie
pJMBbrnXcSjZUFXFGbTuoFDj6Kjcgy7/vBGRF9w8GWMILmXs3uBYeciVt9oQIIi3t5aTE8zJ1YIf
1IrKFjuFSo3CuIO0qfD61+jfg4jZgjyZ4da81kJbAsyGoTeGEBKHiGIU2u5YCwne2Zh/OLKt7HAL
f+qXIaEp7KAaY90zHodyRwo0qULq+beGwL2o3iiaIC4VTCSaSnAiodmblPdqP9yn5de/CwFu969s
MvW5glN82H+PmqeudP/q+zwywwAbpA4+MaxH6dHMdl0UnP++YJ3wGAwJqm/6HKJEpjf5vskUJ1WN
AzWXv1uOGrfe53HS0wSkl14sBTIFj8CVofjnPdm8gAB2jRZUYJR1i8dej2GdNXaBEpm9zw7dIQtA
0ie7E3TzShR7u0IwM5sXgrU9LrhmqFDmXQR7UuwMT8axCqZ9/GPZ0RKnJOko70M3eTzvI4smfgWt
TXLRpmRap4wsGthrcRF0+zFgAAkRpcvWslmZ4etKzRL1asbqy1N6X2j7cvnEQ8r6+9x+Q6dSR9cj
6qVhwhq1vof62/lx2kqcawNcuNlDToYGncpe1tVOVe1lYNYHbdeK2PFEA8XtMrkG7g+ioBKhDG5d
XPf0X/deWPraD26DSVW7laMc2UUvr9BV3Rf3YSJIAFtnDRUdIgSN1SpReciwtaBVO+pRG5j1DHxn
0becGBcK3ZvyfZi3XkoFy5Ql+Q8hDKCepYFHV9V5CJ1itlZFbNwEaWRqaJGYOs+g47WdtLWTmt1r
2rWiu8VWjlPBNAngP85UNl+xxA3XVkeQvnkjPfZ4gK4r9PTefyLiVja4iJNGmttKD3BCXoepT1VJ
95pOv57whkKzVLB+Ng9sa4+4uGOUYrKaJwbehgNyZG9b1C1mNwbzAitmSx79RP5eG+QCMR+XAlww
cM+gvh1d64aTTU/nR3A7n66GkE3j6rSj07mfqhp7RJ4c1CMQPjvwCcoevWTE9g0a4sX875vrF36x
jhDotfEUpNi5ja5L0OTbZsuPsLO+hmYkGLntuVrZ4LaJEhdoqOGGOF0dld909oOTuJ2vuKGT+pGY
0n5zQQOhCpUzTSeEhx3KVdY0hYGchEOVAolsl5XiwlftanEVKJSGjgn0/OTPd2K9ls2FBkZzotoy
AVk2F5adlZHarnDzyvr6QMofpUzuDVN06t4sS4CP9I8ZLhgTKYeUSm1ihdHA2JlBCtWIegrK34+6
hi8IS7ZyPySslTUuLO3WqLSFSRgqvaPYv9/D4qDaD03AcEfVTqgSsD2K4MOFRIVFwN//fh30oVLK
eo2qy3i8yA6/Zw9AJ/Wm8uMvuJDhWCHC/4os8i5OajiClRLwXxCOR7rbh4urNa/nB3JzT4YWwT9u
sb+vlndC8rAZQEbmGXPhLIUTqQw6fShaAfPh9oIDhE+XLdWAsBN3zSCtauno8jNAtNP8UkZQrqrj
LaEGnk2L0i1aUJFVinWoJslJF/OJ6FiOk5YBY/MZ8JO6+iXc0q8lohmlqWFvzXeKHfTR154IvN3M
YCsT3IlQNlNaGwluOFGqH+Nl/knHbH9+4rZNoMXUMG0b1zcuOmis5/00orJl5U2QEMnNyuZw3sRm
AJq/mWsNW8HUvY+NJis1okFHwrOU2zB5KKvrVBJ4sRl+lgbQFijPLcCy35tI5EGN07kF8698VVjf
ckVyp18h2ALOeyIyw50D2oQMlTLJhqfVt+V4KRWHpdYcTfp63szmgK284TKtnpZ1igyM8q96SYE+
Mw+96HFgez/GpGPGoXdg8EqxqQF23wTEWF72JB/DnXKp7yXf9Cs/fUB2v6SfQgexKPuvQb6mHWtD
oxoM/phFaMeu80DOrGNZNrtR6xe31kRiZpu3qZU9LiRkqZhLS4LoeQhC2SQ7gkh3XxbXreVkycuQ
uLb16/ysbQfHyUEuOKK+rAuNdqY3KL967WjrlTcmvmaLzhyb0WEDI4unIwJGCi4DJmVpFuCWgWP6
Rdz96l/l8RMAIWzyfyxwma3qJ01eFkalMKRX42L7o9XETj2Lcs/miOE2gLZWDfyV/O0ky/q+Gyew
DlhVh6qBW2SJQ8aLUVQ82B6xkx32O1abE0r3VjWMmJmagmC/cmh0sXTP52d/e2NaOcNNiya1uZzl
uJVKe5CzDof2Pvymv4wB/QbOnyuxMqnIKW6SCnUxJUoqvBdM18ZwqEgw1/55n0Tzw20/dqekltUh
D3Vxc0wip9biQzhelKIGxs1b42no+DIYtapCtSzw88Xa5TK96l+p9dNShXjo7RGDxgtrp1agqf4+
DNTaDJETZMY2HD5SmrjGQi+HLnPPj5rIDNtxV9GWkTDrUQPBHViePav9MWbACUaCS+L21Jx8YT9i
ZUTJUWrFnootAlxMxXzRLrFbtvtUxE6zdTzAVcPGXUO3Ua7gQsAAq5BGixY1iljyFfOtVj/TDb6y
wE9+Q+fKMghglfK8T3F4K74IqxKba3Ntg9sL8i5s5CZF57R8O3jdod7FHrQvgg7Cd3kQeSLI21Y8
r81xO4EVymjUliYALBvTIcqV2Qf1orhRfxxFehSb16W1LS6oJ9OIQTKcoQg+OaxYsOzn1BlvzN18
SAIhrc9WbK+tcbGdp2m62AXroD6GTTBc9oCBFHvliKqo4UCxXEdrfSRE5LNUxl/S1la5YKd9TLB/
4NmyxSN1Egyt4uTTYZK/zUnlRtnTv1+/a2vcblE0ma6mGcqwwPg5zeugvWjy4byJ7YBEWQInHrwx
giz2/fK1s9yyyxblo/G287SAqViPqd9hEON9HmjSJyhQLR2SB38M8k615qSPMjOYHGZwC0uX8iI4
HG8eKdc2uB1QmZJ4yClesMP7zgsbR/sp+9Qf9lXu6Lqz+Po9yAl8wUiytfQhNlaOcdtgG2WWMS0g
2mTNrQaaurp9szeZaC3aPicRHmQz/lfWuHRY9XWhKg1cHKXL0LzIF9B6fqr+txpHHtA1tENhpRmM
gE2YqZ6iZde1birIuTr/6beXRaJRW7vJ2iKXH2mUzVLDyIxkdZmgGqU9aaAjAkVTUzqo+jjn50ww
iDy4KwS3RRZT6PBayyFTc0f5VYoKtpvb1mme+FqVJBcdXiFgAkJ/en4RC/kQ2IicCTuTS4Q0XLJ2
aTXdm1H3Y/LSA+DTrIwphsiKJofLFU0IAbRGDlGiMkCI2/9qQvCVBrKWC6ZFZIdLEao66pmkAtip
T2mg24ES1s4sdSDQFmU/wZrlazhSPav5HCIZZb0b7nrsxqmMbvQ5aA/1tViHli3Kj3PFNPfQ+6l+
EOmBkLTaywmO/3qNKnr8bLa+2t7Q8iKqv4JBF/0cop7WzfCzwROlA0BCPrL2WO0ohRF0lWrjopJv
w2J/fgUpmzviygA3V1g8hpw0JoDF/nyc38J8p77lezzxeJ0z/pxyv8BpDfVgGmSu6HSzuXxXtrk0
39ajVnc2St6auct+NupeqDu6vZOsTHBJvRmjpbFCyKkbL3hl8VpHu5B83W+94gEnNjwViDhuNkNk
ZZDL6yS0SgO8dLY3y89J8zOXv/eQ615aP8q/VuP3mT6dn8CtAMFrFVrUTdVEOZ87tYVxbvXg3ocG
hf1Ups0xK6zdeQubR4y1CS5DqXJdSrWKpt3xyBqktB+4Y6sQtsN7iy/vY8NVvwosbgXG2iKXqCDR
kBaoJqIh5624LL8T9z8SuP2zfjW5yY21n/el4Bq0ddKGBpIONWEZyABefwstZ+PcFXjL7lWAZ7S7
uvxWRLcVettE4vHbzp0ssZy2unDJBS3K0QYeoIq+h+pjGH8VaiOLTHBB0YCEi6LZFtC2Yr5syzfT
HG+LTDBiW1l+PWJcWKBOSkJ7WhgR20OW3ofpzw5SWHGaCG7B2xF+Gi8uGMZ4WEJiYkVZk5f0O01E
Sy76PpcBS9MqE72YgHoPr5f0KGY82jZggkECvGu2ziP4yZASpS5Re2doDGuXg468Mh3pFyipXXa2
VCpnGAVb8HY4/7HJn/wkpUY9jO1UTT8+gvzjEM3VvuzJG5Vrp5NFMlWbl0dcQP7xkUf1j4aE5goN
+KAGarHIs+5yIYMuj7knemnbjruTKW79WGmnWl2Ro4GgSW/UyD4UFBgeE8CatHsUJKKtw9naLX4h
6XkSE8CF/twJIuJMtyZ0g3El6Lzz1rZX7ckxFkerxDAVpK8hxQXoMTrBan8Ek8AgvBKIPOJWUxU2
ypBOwCJm6MNCLE5741uZOP+bQqkg8k1uabWjTZvaRCOdFX6Z8l2bBp8YMYUpLBuqiodszpmotBQ1
gYSdNy9+ql9puP0Oz+dNbLrAgC+mjpmReVIRrN3G0AaYKLRLu74r5tu/+z4XzbVKsko2GVuFTS5L
qfSy/DPYPQLMjsLe+QFt4Y4kcxJlmVYrlldmR1K+mN8jkbry9iDhYQ6kGyZ2UJaNVpEbUfDOApRv
QVypPcZq8qrWIizY5uJQTya4g5zeAzIw5ri72FlA1C+UuLlQPmxzbaxscANVyElqVQuqx03kFQcA
BjzJr6Pf9JWf0UOzdKKZts4AtcTiGS9MNcKTVUFQ46jbK2MGOAc85VEsWiKbG8HKDBdfPXrH8mFJ
was2gy3+EGeKW8kvNGOSsz/Ph/LmFK1MccnSakkq91Bl8/Dm6I7JVQEyME0pBDvbZvpfWeGyZAfa
xYTGuDQMHfFbogY9qoWtsewS1dx/wiGC/KLhPxro9d6HtUbwwFiPOPh2Wut0oAFTVSf+TPsRluU/
Rvgm/aWsybwwECV08SBktbwkIs1XtjT4W+vaAgv71eoMJ6Nf8D4LlGPiG9ZjDWaDtnKX+SqfY4yc
IKFtRgGBjhwoHhlzFpcLoC0X9XmEC2WOrqCr0bLbY9ua+sNcJrZ3fn420w4s4dEPSB48Krx3zC4J
yLNtFJtGuT0mDKsRv523sO3MyQK3gSmgJQwbJiRjR5KfTD/sDnCe4lO8NGzI/nGEGzO7mLqM9OBm
bsCor/oQkPHG1CEo0rEbVvmoHP7OLS6ZTkXRG1GKAo2CEqQjEdlwxr7fax19OW9oM/sYFrIb4Kng
H+dSQrsUtWUvqPInOLZbhF6MZv4oW2AoauvD0Ihyg8gclxvKkbRZFGGTkJdnku5GSQGc9zKfjGM9
PJz3bBNGTlauccGnGGUMcAjuWO1yYNyLpSu51oAOdzUwH8TbxWasr8xxkWjXY140M1wjY3aZ5+mX
wTRE5VSRDS4MKQWn3czII6bprpVe+np3fsw2V9PKBy7sInkeyqqEmK1JLyUZx5CLLnz9OxNcys4H
u29BxoRjAmS0Z3QhgteusgSoBjbWHxLqHz9QB3yfd5a40/IyZHgtPXTj5PvUAO1a3iQiBONm4l7Z
4RL3Eraj3DE92HHqfi4J/Y7Cqtd2iyOTV1XrfXX5u6CGUsN7z/QoLrt6xFW19ovL//Rmy6//YVeM
guUTZHCnFQSi1PfGwiVWi4SpaCfJPit+5dLT38QCEtD778tq1ahhBoAkXgeKIZCKC0UkpSiKBD4J
dA1khkILhzituoyTV1sqnLS37uIh8847s33DXgUDlwCmkixhOOAtRwbpG2uJkg/5AaQW7v+ADd48
CK9scYkA8sDE6qUIFT939BmHcXRkt3nouwSGgN7nfE5QZS4nlG01D72FnkJcEdFecFuCiklui+D8
6G1mNtzg8HLJyPp48IFOF6uOJmATMzSQDTfF+Al4JTl9n4cegIgez08ZvLAnwzcq/crKRY+iAhf4
Dix7BFh1Nigah/WgTjNHCn+dH6NN9vS1E9zib4jZ9YUNC90c1EXl9dJXEwyNzUGPXqP2mY7o+BO9
P2xO/2rguBygd4UWaxrqVHa3G5ULtb5KRCY21+jKBJcG6hKATl1CaSpp7yvVdJriS6If+mnxz4+f
yBX299UxO0GHXNNqPbgLDDCNoHbzqxVTP7Lx+LD1mJAgQfstnqD4ToRxbpRwWlCOyC7DHUhu7qxn
urO/z4Hip0f7WRF2r7FJ/2AQb0AG5GE0Rmb93ivd0oah6nFNTSy3A5lFdxEpHrkDJQya5eijKAjZ
/nzOHDdZ1rLAecYCaEdx69Rd6obj4tASyP0xv5YjtXSXpNvTRqROvRklKz+52SNRU6hTBjQ4yfUn
XW08cJJfT71y3UezIOVtruSVKS6T495qZrUFWJfW1xc0L1/KSUQDtv1ms7LBZfBEoeEgVbiLpy0U
MKsg8o1n3Y8X13Iit0Hnj4jGSuQUl8dVJcIdRkvRThI/p3VAP9NCR1YOcQe7KJ6sMIrwfSpFu7Gr
d30nIjncXMAnEzxNsZ33Ra0xuF0OgGL3bJZuY389nyMEUcZXE9vOmGIQjENayJydaCgdq9Uds3YS
Ua/25tFx5QuXywcchMcowzqK7Dygi1MDPJzQSzNtoZsWWKrgQrnJDL+aHsKliViXkkkfUGMwFSc7
LE+TBxThLd39BB/c+LT4BaSsPyGbYzEeYQMP8lCVVfnRtEm9kJkRwoXSpRpWx3oprzVF8My1Fdh4
elcMYsqwwxcZ5ESu5K4f8TwEkd8u6Z1R+oyGg05AMQ5mZIAj+Z4DS+uTMbVD3ZuMqriz2wHHrjTJ
9+djb/PGqkMvAABME+mcB0nPqaUVRYjrV3xIvjMCh2E/ak7jQ0VvBwY40Uv41nJam+PSXD3P9awP
WE6m9V2z9rJUunp1f94nkQ0uzZW1XcJMZ3iq9SjLB52+Kf9eRhRBhl4QHfU/DBt/dCQL2kSGDKjS
epR2+ZK6tqY+03r6xJ1yZYY/QYbTXGZJBE8Ga/Da9mdjg/M9npzZDs4P2WY8n/zhz5HzSEGtOuDy
qtV7w3Zt++7vvs9lnqwaqURaLMpOe0vbzDEnAdvF5pyvHOBSzUQbUGzFCGM84ztLuCsk3VErUUJj
X+EPIuv5YMO4Os3FqZHPBcqm/70CtW65y++pSxwm45LeCukSt65ca3vM65W9IpnVxP4/0q6sN26c
2f4iAVqo7VVbd3uNYztO8iIkzoz2naKWX38PMx+mFVrTvHEGg7wYUDXJ4mGxWHVO1iHXHLUn81gd
CjR/6hFv05XpGuwdQltTwsZEW3Vst5xLkKHrPVaOKpoKxm9GJ8n9ycwIezONwX6tL9j/WjUfUPOv
KGpgOI9E9S47nMyOEHmgV4vVTczf763vy3jrWFEO1eJCkqyQeZ0Qf1hZ2pnNDK/LweCmPmsgbqq+
XR4In5ALLifGH3qjq+2C99KAOvcqSCpn9BlbpxYcsV3xdNmUBATEk3NiUzem4wpCAmc9kso5WNoi
WRaZCQEH1DRzJlYB0Gpk+wynOK75X5cHsRt0bBxZDDrmpFkzm+/R9rP1sKJp2la9FO8o3no3I9DV
byzqpQ+yB5vdmrKtWQEaoDuatV2PCyUY/pRHBiL55qrxKx+PRNYIVRp210op/iTuJzZXKuOSttTh
im2qFeomCBPT0htR+HB5SiV7ifC/b1CI9qNDqIuMY2K1nqWEFFIQ2atJ38FXYVpoAiGIRdDKJ4Bd
rJmpWo+49RO98vVK95ZUj+byPWwEJvgqLDzb49b45u7qZqgZoC3YCCDPrithMxX+JHvi2A+rNlYE
d7DHrNVnhjcOnizTAl462V73oXLQj+VhOVxeoN1d5aIaFE2bIAsQN+5Q0aFVwPYUOOymXe91GWX4
rp9tvi/s2jRx2YytC8YIdF+7NEyyr7UjiahlNoQDfGExoHRYQEseX9U09eLGa5vnP5snYVHWqcbr
kjMiT9I9dE5YGw+Xvy8bA//7ZqO4faapjILFdHDu8tduPDHXv2xBttLCViwH3AlqE6dBmnwbu8+V
rG9X9n3heF6WeLSpgnvNWNIv+WiGTGHvunFsvEk4mnN7HVOd5yz1n/BcgoAh/959zu948ojIyKP2
R+Tyh1TVdd4Iv6RdY2djB0YVe+n8TDkxqfCUzIIwnqFBZyZk3FC6GV/hKcZcJWnkfa86j0AIMswx
TZsFL6aoc3zuv6Tqs1EEl71qNzFkuv+aEKVcktUaLaVAxbwCUgqI48xH6LfND6j/ihZcAeXktLsP
F1uLPPLdbJWRmSpU4wYT187ySYdahRlar1w5Fdqjkj2zfzRvRifAl53oKZ4tFjDhoeGl8ZJjFVaH
8rpO/eLGQUdUe2t86N9zZm5sCnCGZqiFpmXrBPk4R3lthMX8aRwPXSO59+wfNBtD3Ds3E2mP1mDU
CypF+gABm5+FZPIoqrAxrMPwInud2zVnqWiXJVxD4o16DR2dsh963QlW9FLigTs+IVsAacGPPR6d
yoNMO3ov+t2aE/BuWMcM2nGQc28MkLbPrZ/RqyZ+YnHil+wd6I2UNvLZoNwDq4+AfXwLx2vTQM5m
1P3BY9W1Nr2nCWZrQ8AKWiyVjWI8TJ+Re1XvT8ngjz9GW+J9/7FM57EImEHKZjaXgblB2x//WSYQ
IIB8IfMNP+e3R8npLTOoC6/fVRFPba/ADVFE5IBWpzlYJ7sOJjxB9IfSL75LEGsPdDcTKWbH8ppQ
Muooy6auRw5DFfBeQEj7PpkP5RDxTqnal+WuZDYFHNEbNox53phBPNGPa78elXiQ+KB0HgXc0Ghu
5WWXxMF6P0cQdTvSo/0MxaCw5BoFkrhRak0Aj2E1GLUHiloC3zqsyM4moRNQrtQR1IdOcvDLpk+I
juqlr0F4N4GqoLkZ05CpMh/kcyNelbc+IYDFrCRao6H1NdBtn4BRkWvskqfGBaPiPzLCMnTape9G
kRno3zQD2pNiuea05rNC5hl9PQ/qVVB944F+dXjtgjGify8BVyKVMjxxL3s7yrNNwQvRqqeW4N3G
bezTGHKpZHrUH5fI8MswiWSNiPtrdjYmuGNauHWr9MArvQIx/0faSPbxPr6fvy84YAURuYQ0KKW3
kNlcyoPbhLPlKXXujZMEE/nqX5o3wf2WYupntuAoSWP9g5EXfpnNYaHcxk0owaZ9PzwPSvBDt0rn
UrUXB6oZEwr3shBSz3dtyJuvuR6prElpLz7cOqFwbpGVEstYcSQP3afBcD29fyGypxzZ5AnnVqFD
qQ4c5XiB1SyPGiitHyK0D83ju/APmwnvHSqKMkxhlXKXruuiEAJVBl+5J37n8xK6wvDViLcbynbT
7txtzAlLBeKoPEPdBMI0+3sS/2VrD+by+T3usLEhrM/UxjPe9/ge+lqifhz0VMAl5iNBbeDRFerI
wWWDfC3eOPrGnrBWWlMSt2hgD734fRaCW9IvZ5zGBTi4PlAZJadsBoVIo2Srm7kpOpUVCBXrZPYr
CMSvqawKUWJGZJUdbcME1yIESDvoMeSvjCkelYHdrpOfJ06k+mxbJ5spiOGQkLYerOVBG+aQpM3V
OjPv8hLtjgYkEEgQodAfvHZYwk3Q3ukazSYTl0U3Qz+PWrTXpkspxM1lLFUSQyIrlq1M7Qo2RNRs
jc8AVZdcdbIgYtfdzmMRdR7WVMmWoQHaOd1wvUzdYRqrY9ZUXpuiZDkpAtWVRpuyYQln4KzraaIm
K5pXFj8/QZAb8XoCJSnb9cfIgiqXdSwiWYp31z02AxXOwiV1i6HuEL+U+c3ahfrce+yrW3687Br7
MdnGjHAkaku+ajmvt+0/8ywyP9/VHysUuarIDaT3OX7PfgMWG2t8pjeemOTrOg79gBeMU3fHo03i
VafhxMNnWWP3biyxMSVgLbSrJ1oQZMeW8SbPT4PsDfM/Zs7WuRQBqlTFp2xqNTHqcuAV9uOEyEg7
opjmKy+C6g+x/55qecs4GxNGs6jU0ZoUbt+DHrpb/dJWvJlJoHzf5c5GhKMDUR5ZKMOIULRxKCA0
vpBPpH2oZJQJ+0tztiMcGXmtaiBQxGCKxKuLW+c9rWDbyRLwzrJNaA0q2Dqp+Vo3n4y/Lu+ZvZ9v
a+hzR0kGVKrFy+A0M1ak44zDQXmp1g9z4l/+/u6b0taAgDeUkXqcE/z+/GZ+ZZ/b03iYj/XRG16z
k/tgRepRRlu1m7TamhTQZiWrmpk9liQ/QU3c63xtwGsSnua/TuiwR0YOeh6yR1OpUT7RGzQAGflk
ji3SBn1UfdI/DR6a3fzMr0afN53wi7xMD2Xv9NgOU8Afoxtz1WomeJ5yV+f3Ax18Uz2u7LqYolyX
dSTv7aetNWHT6tkAIWSHj2/svEKxPKP9EFc/mFStYu+A2hoSNu44aYaSOLOF1aOnIjwlXyGip93R
cAm6qH/W5oOs1E6cSMNF7z7RVQt9oWiIFBMwjtpmUBwfQL/QPhjJ3TwdC2aExHqc2uJa7b5c3hHi
jhOt8WNl4yhNmyBJMSYsKJcXpf5hzIfL33+TkRYNCDtuyIthbk1rQI811NKC9RpX+SA5Tchrcm0E
4+myPdl4hN2G7HC1tpSOnJTrqIOghjRNcNnEm+NJHBL/DZs5W6rCUsxKpUHZeM0nrgFX3OJWWPp6
hGtAJMtWiS4omhN21tJCPF0fMaSFMI/ZV3SZfdt4uTwocUOJRoQNpTVWVRtIi6GE/htLb9KeegU9
NbLQQWZG2E4z06a+rvQxyI0VxK7a18ntAtZB1aCyf1uLUByTcBhmWZslSkUomDa1V66UocX+eqhL
jyeRGtWT5cWkjiGcjno2ZjphKQvi25Z5dpRcOTfjZzUqj5zjPZU8s0tcXawpAymqg0nrx8Aw/ib6
X4usJUE2HLGWjK7dhOd9c0T6gzP4saN+z4VyOa9O6beSXcVXfhu/CoslasMo07A2jMLYunb+ADnP
XPvSObqncKmBT3/k7GLlwEyoQxZjBsS636CpAXdMIUaU2TLs49h2aUwCUKgtL8mk8RBQrgRONC8t
odYGNcwPefE8gTNNCzv3i6PelbJiozcJTXE6BdCYk3kgNkOLnHKdn6bQQRYVJyXqq/3iNE9IQ1Mg
VX4wfvzZzAowMlodSR0jHwNVfXDwb3aonGc7kySIZb4ioEhNVyRiFHNAG60+3JAE5a0g+DlBwQpS
rbVZeFlfJ+HlkUlQ2BDApFWUGRW+QOFBbzxmHlHmAD7Vp8tGJPBoCACi1YvZW4QDSPXBMj+r6Doj
jtf1krG8CYMF7xBr0VKXNe7QkiVoQZUZGtjNkOFKQuap99qDS6Ip0IN3aBqIZoVgw4ZkfTk19gg2
svjWOhAfQlOPThBHpQeLNyjvkmbZJctGhPDDHszZznOdBrWOuTS8Jn8uM+pdXjaZESHoMAudMXDJ
4JZPIlftPZut3ijjlJcZEcCkV9Ji6EuASV4zLyk/NPbkJ5akqpN/5AJiiYVos5nVTa2XiM4gBGYW
2TFNGskdTDYOASL0Cu3+oDpmQa9/0oxj7z5aTnR5Pf7j5DIJmNpAiQK/+jVCI+WyainEPnHyc67b
7tAeARaBgbIEuXzM/oDOxoQB9dUI/vhMG0Cw3X5MF6SwsvU0VL9bqf7P5nFQf25rvNFRdDK6qrWS
sSEYm8aPs+9J92CS4PLE7S6/qRuWA6J/zRTv38Cf2TA7BOvEWK6V3LmKafWHJoQN6RYVKewK57w5
XYNxp18ldRSyIbyZpmSpSW3SIHcLaP7Sb1PmSDq89u80m2niv2FzATB6ZZnZgFPOeZ5Kz/rb8lcc
rdRTWr//xiWgZVJsuy62MSj4s4P31qXUbVAAx/dp6npZF+iWjF5h9/DZGBH8OHEJKxUlxtVpmb3U
XTzXjZJmOBBZ+5psiYTju2+gUlLX3RjUy0uVf+2a42Uvls2WcFQbCclJZrbY/ST2tDX2GqJ72ny6
bGUfZDbzJRzWll0YylIj/qYBrwzNQtuGphN/4qcHcFtLczqS9RHjfRU8edmqGwPIyevMK+54E9Zw
C+7LG2Z6Y9CdlhPqUI6qxNslqyXeAiZrzceO1SBbcO9t+4sh086UrJYY+FMdaraLMw2Bpmq+VV6p
AwKrViaGoe/G4ufVehPzZxpNWZ+MKK/iTe81nvdB7O/1L9l1/gjdtCO5B18f3vHwKzTDG308SEju
A7th6+YnCLBRMjwN9Sr8Ptd1j/SvdfuoVX8x67NhSNZMNqcCXoyssN00JjgrrOauUtzrCsotsqIJ
mWMIeDG04PBeVyAtSR9Zo50qXeZ6b9KYP8+8zYwJSGFXZDTXEjNmaN4Y8vSp8b2CVOwCifUDiYoo
iWTgsR8bQ0sJ2mWW7jrikx7qkeYEPcqIF36yIwyeGvJeOuarr1yArgqma/3jZSjZn8l/TYqPewnT
8rgYGpyJ+Y3V3DqyeGjfHc7fF+LuYl2pamWMBoP25LqHHOFpPkngUGZDONeJOcyWmZQ4E+3BJ0QP
B/dZo+17gsfz4oiMQ3PVmYOiw+eMlH0AneJ9k1TeQOi7TpDzhAk7VU+1JC4NfoFFXqBbQ7d+LVVJ
NfA+GpxtCHuUkZUQWiNsHAkoWPQrs34dqOZp+hNto8v+tX9ynE0JO7U3wZ/ZJgrW30YfS5/6BkU5
Qb76SSHx5P84FKEhivpLCwIqwo6FsKNqJxkWaAiXkFexzlC2ANOVE7W3TqhKzO0P7GxNOOkn3WAx
TRKIhy5qoMTUW3XfQASzWjKm7n33PlsSDvu2KxuUf2jIFDkssNRTWaz+sjxeXieJEbE2QhspiMiI
MgZJ/ahk933y8Nsttf8g6r/jEEsjrJTkZjmkiL3AoBQTpNdSz5XVePwHbp+tCGCQWwo0rkqEKlp/
zAYvBcMzKmU88JokDDdjbzg1AchmwsvTJzUrxP46G+eYqSNFhGTfG59BoBE4J2MFZfzIc23tQfmh
SLaWbMkEpNAsdW6qkd/KzOsxOent09pITOyfDufJ5D9hc9uw2yXPygWng2ENEChrPNK+6850tiDg
Q2Mr6hin0xhkyvJitd0tmWWMxdK1EYDBUeZFQYHlgiu5/Vh8TFEQlgaZ34fIxy8BzynLyqf2AfY8
KgEcMtXNbLdocZArde0XqfVppZYTmixPw8Fi3wZdTw6XPZCjwJv0CVr8/4d+Ihd0OyQOYZM+BKz6
YnaJT9YvDI5vTkGcXGfa3zaTuLxkjCIRdDlqisJiDktt61F0/CN9p/iKAaPxn4GTyAHdWgmI0Uog
O4QmIg16GUWZgtgrk3TKS7zdFqAjZjqKcWMk7GIzotPN8rtSmQIAvlH8sFd8fkacMuh2ZDuDH9uV
JBSSDUHABDUfC8ueHBqMmKA0ytIvl71MdsjaAiJoJhnULv15yILoAbrPS42NxBm8liNDcZgkGpLt
XZHoOYkLkrMGA9LuQWoypwGvhUUfZFh+GnGduuFvCbLdK5tEAS+qkbh63SEMb+P7XP1CqST8kgC3
LaBDPHdZV2e4Dy5l6uXDS4/OdW39fHmldgeBXk4wPGtgMhELmZzMJXGuALpLPXCsm0mRPITsxj+b
7wvAnYF5Vfl5NMRowZtvMvOjbfmWK7EiG4WwFO1co+ync3E9KZ9p8WI2ki2v8Z6SN7C5GYawFn01
VUXZoAihwkK3YNnMvykovDcrnNvHur6rGB4Kcln/sGzyhJBOg5YgMWuEQmaR+0jej6gD7OnHsvx+
2Qn2t895eGLipnGWkXaxsqDmGiFQZL8qXgEO2MKfF39cfgpI/35B9E+c2xgV73yVhutRbYzBvFJf
QwTk4kW/lzxB7553GyMCWK9G7FRVGyPZ2pHQzuzrJR9e0RII0VR2S/PhA2UtxEFVyTErcUgxl4M3
/dUYoNQTmEZ3p7b5HYipvcuLJjPB/74JurqMtFWmI/PQzQwna9Xdp44iGcYuBG1mT4DxlRjVPA2A
uNkZ7Su1x6kN1nDzOUl/u+5N9AYBKKA/1pR49B7BpUBRi1pH6JuskbOOI/I4+ySqIjuXdiXJxifg
RmLkbV5RzOHgNM8Ih47jlB+zrpAct9L9JcAHOp0N8NZjcKDn5KMzAry0B/ZdHGU3iC45yXLyric/
C3KXoA+CLI94j1KrhijqhOMjg7yC1kLdMNGv3Xdi1NmMsMFotcajOY3I+bbI7Tp5WGh/WVXUduZ7
Eiub8QhXJ3SeNKwzEUhW1V/l8qj3i59IibD3HeI8GmFT2Yphph1F3AL2kwDvZH4aaZWXf89cbwj+
6bJqXhwZM9buVrbBHw6OL9chIh1FN9QpmjVtpF37W30+jLKyn91RQUAax4UOjUZRW6jsXKbmDcrB
SP4yLIfKSL1WKuzBF/rNEbkxIjgCqhBbUsZ4Nc2qkFzxx3o00yhe97k5zYf2QCQJ5P0jeWNP8AeT
QLB8MPFMpx94gVt1WA/dib9ryMod9ytVNpYEp0jWpaZ6V+LSTqL4YATNITt0qJAFmUdk9B75/E8z
udQuH8GbGXUhrUVAXW680e3J1myqOxvnPrnNUMTHe+UVH7UjlucerGvlfWh4tide1RiZmKNPKZLY
ICBk5a3FHh336fKpteuKGxvCoW9Vg5X0VrYGMVBpab719eBN5ntqBDZGBFcEY1rdmQvCQdsM5/zB
6P/w+4Lr2cu8JGqfrCB2Dl31UJnvOXY3v19wOCfN50UluKTnWe0p5YPRoWBoePmzleArtYkfVLcv
WD7iTGJl7itOtJrMs2SNErsR7GYkwqluDOgzcsFXHrjObY28vgo29ORWqz5eHsv+AQvdbRWNTiZo
/oWDfLDXqkLSkCGvtvi630blvYJ0nuVlT7Gno0VbVtq4/8K+sSgc6QYd+j53+38eYdagjbLZQ+Gw
N9zMh+KxvB29y0PcDWQ39oS7AGlYquaUgwES/n0Wrdoa1FnA7GiiXWSy56UNL1vkI3gLP//OqViC
ZbPezFsjm/AYaHmJo3o1+dy40DkpHpzlHsQFl83JZlSkFopTBF56uVCuBOnbo58dtWMJpb97FlqR
CY7SyJGY5F5xaYQiTjQuCBIqeGeaN5ExnFTl1SYY5hIMsoqCfdw7T6YAGVmeu2Y+4MV/zmtv1P9a
61CRkYy/YTr5GUOffYQIuJF0idGDDB67jf6vKx2txynUSLVQLgghtSYAyJBPjm4rFXIueooMYmCg
O0lLcSyyj1ObQg8L76DND3s89eV7ssGbcQqoEttKpyopHqZADwYVAg1vXxD4lQTtfLIuOYcAKdlS
owCxgTuOxkOSXOWOhNBP9n0BQLTEHKjdMxRn6Ddt92jLnjtl3xcAI6vAMFIS3OmL5KHXrlRdAg8S
jxZ1gybkkrrYolPADNR61JWXEST/iYzGZD+VeF5sU4gYln6dxqZWERyfyg81WGDQ83uoPwHWA+VU
Sl8B+Ea8sOymgAm6W4y05K/E6QkvnlF2VfhdMAR4ifx/dVDLZlHAhX4GAUebF3iNRD+DVkV11/tU
RtomwTlTwAW7TyZUnKFApmu0r4NCJ0/PeyQTyYp80pTbx0EpflxGc9m4+N830UVVxaSLGS5SbIKS
2aJ7aj7cg5JDcirKRiYgge24rlaXqHMrBghylfTaQcaKJLZHR8OzTUeCCbJRCZiggWbatOH0gZY+
u+Rez79qMs4ymQkBFvJhjMuSoGYLFQpBk9D7VHVDO56jy+sjQQdTQIdkKBLHKuB3Sq5+zEFdTIis
M00yEvGtOIH+KxmLFfUW/cfWCGPyOjiS5ZfFDGKSoyUWuK+KGlHRYfzkAoeQ9B++rNDo7T7wOhjt
XaANIUbLIC7kGAW3NmoojrHOwurE6HryysFJD8Y0yXqd3k6dreI/YuuGDnpK8QmoKVdHVzRUUps0
nLraW6yD9qc2BFBQTUM3lBX9VLX5w0ZxGfTR2+y3p+vXcQjTVSZuOjAjx35xK8NfjRZv6+7vP3D/
akTEAEUtR8JU3Jbah2YGOcTdRMPLu0W2HsK+t4o5HpfYoEj/+3Z/rQ0RI5Kpeotkv45C2PfFQtvK
QDVZ0LXlnT3ex9iT/eDcDmDk82g5SJBsJ6nxqz0BANBMF+s1782ybscCutptlEYItjVPuW1O6usc
cpY1JZBdY/hi/Hq8/mJWpP/rhomUKODGBhq1B20ExE0d3mpRmm4bf7ZoImNSjx5WaM3CwfPhNA/X
JomkNMay0QjBgqrWzrqkyhCUkxnQ7kuXKmGVfXNlVNZv0frXWROihFFxaGl3I8pulLBIrrTicNm/
d3D0VwMCGFCmx8OgIqJ2vi5++SH9WS5uh/Pys/JBkVY+SDaU2P5gm26bNRNwlIL/eWy/TSwNZqlU
p8yKgAydatZKPsHHjeGqHcOsfTJkoZVsZQRk0EmhK0mBazlVrnTtpssiycpwF7q0YQRcUGYrabsR
ueEh/amX3PjOaYjGV9DA43yTvWnLZkxAhVZDKNrwxmFb/2H2B+JekUXyVruTq/nF18Ra0mWgNSkV
ypGnbrwY4jDFbXJQnq1H7UoPeMu1LnkElGxTkTemHOui0foVz1gLMrj94rHEPczGUyyr9pOOTQAE
iGYwaE4D3tzac27J1U+t9RewGUfL53/I9G0JkPP1v+AfYr1pXahxqfB4EW9yN4U7+nnK/LYjj5a9
emU1+K7y+y8xvy6gABZTYZYmmxGdzOqH0UatBUoHltWXOD6/110aGHfVzQ0Cu8qO4wwdUj30g8CC
wY7qCQJnyoMRKidX9sAv2ceuABUgh1Mb0qP4i1lKtJiLT6erPPlWGI9dM3gk1QO9jQ+Ncu1MLwpq
9ZI+8Rv998ugf51ZAU2UbEjrfMSRZRLw1mjeYv7t2rK4XBJpuAKiOKqdVU2ZTkG53pnpVzW+KxLz
ULq+aj1dXkPZpApowpwJXUE5Hk7sJj6sDlqQaCw5uS6bwOz96iXWxPKMqSjMQAuIl/elV6eSZNNl
SLTFx7Mxn8u6bfHAqbW3vRFC6XeRlYXum7AhjKPbqvlGID3ObbB3rSjCyZoPrXWV9CdUlVxeComJ
n69pm92kt4YbqylMVKP+nLtZ1LjjjW7LOrT2l+PfkfzMGW7MWCgDXacSdVgpu7P1wypLccqGIeBr
mrWWMaIBIlj6G8W9ryAc/NsU9IbLN+F5DEKwtbLYbpoUJSOLza7Wbg5qdTmarkzZTjYUPpWbqdLT
lGQpZDACF7mE7okMrucWkkdS2XLw37CxkeiqmbVzhXJzCDrrj8nvv+ZhqiDM56hQUjBsW8CrmWht
WRQx8IoeZ1QP1ddF93LZcfeP1I0NAa5G1ZzWNEanw3jFXC9lHt49gvm4fMBdxQW9MN583cB8umx1
d3E2RgXkyrRsdRfDXqAbDXEAXIpQgT4Xny4b2QVijejQDtMciCkIq+MaCRTeXexJk+KFd+ihRwCB
n/VhZcqBOIvkgrnrCxtrwgmnzG3VuR3qwGPXDddkPpR9/J44a2NCcAc1T2atsJA7bczrglxny91s
XzfvOiQ3VgSHKJomLgwHPQjo7jok7Q00cANLpkQsmy3BAfLBcVMyYih2Nl9niIOHrPX+aPnFBLqZ
0Q7U4MAyZ6o9vfloZg9zES7u1VJLYkTJYMQUulKN9hQzOFpC7bvZYMcR2+jyYP5jm/7rzGLeXIPi
cE55jlk/zFGrg/peO9bf9ZN9S//mbDYK8rHBZZuS/SP2m2tj27UaXh2CpW78DtGF+3Fqnkz3bpGJ
P+7DwXlwfII3OOp0LnRCbLQn6euxHf/W52tHJhYtG4wABsZSZQg70brDWudIs9WDsPMVTRTfah8d
WQgoG4+ABXZeWmPFYxpzHWoPdPQ3tE0/1KUi84rdIP68V8Vmq85WWrVcfz7eGNF4qA7U433Avb94
psTJ+W9+c1/YmBJgAZyZtWLF2LFd9lLNcTB14MY2X/tOlsKS7SYBGuxy0KrFcXDcGYmnjd96GTns
ToMnP1b/dTcxc070kVgQaUXB0QEUPJz5pCpAOpp+x4hA1qR75ZU7+bLtJHEKMZeuK0ZaZRp2MFNK
z0l+DFrvdURyROxnmjZjEyK4WEtLx80SEDjclje8cCs+ZYdyQanG/484XTYqIZpTy9TNKMGxx/rj
qn6Mp5eUvPwRDlkCOhCdGapNCjx0NP3X0S18xmo/qQrAbPw0jjKmThnUiuWCuEYQkyxI1mn0oH2e
QjXkVPDJzfSaV4F7MH05MY5sFgXAYI6T0NhAuxzrP7fjMbNiz5VVoctsCNHDuOb5ShLsq5VUQWF6
k87ZuMM/WysBJQZrpe0CFtqAJd9KhPdQey/1h3Q5tfYiyWDIxiPgRJqA5a9lvH+jL30I0Hg6m7zJ
klxPd8owfgELsWov72cVhDUmiiECLbL87jCjeM+fAitajqP0NZ5vlwsoK/ZYTWllEMorwvWv6LM6
VVfsmKbR7IOZIJyOzUv9enm9JJMoNls1qoJba48gifEOCzp4VXq3yti69o3YkFgFGTy44AWMyCor
Mx2Ee2Atz2967QnvEX5j/nV5JPvn09mIgBJqUczMbZApbizmucvrAOXlzn2YZYPZKZjgDnE2xEe7
CVbytVKHpcYdnEXFRwNXpZ8LNAVNVB9K1DVL7hWyyROgIc/SJmtjMPKs7f00PrQd1J2Pl6dOZkJA
BjefqY4ABU1KqFwu6m8u4ghTclWW2RCAIWPGmCo5yokzM+qbI7pFxt9vYv11YQRAcCalTIiKiwtm
7Fl1p2szloXhklGI1KxKWceNbnDMUV5UG9o07mmFFNUfLYfIwaTkbgXxB4QnZpf7K1U+W5V7lelE
suqSDfOTL2Xjx1BV1PLSRTwyJJZXkiMbQBKcPCzZ0+Xh8JV9C2n/7hdd2P15rFV5SxHcT/RboX9p
1tab1y+pdT1YoRb/fdmYbIEEFEjReps2FtL10B7UzENc30v1iXfnDZoWjgNRCwf//rr/y3moexMk
1bgfr1d9nX6MzcGnce6X9PeJX+HRG1NCMLd2qW5DAHsIrJj5CSQMOiWYZX2QfErerM/GiLA+RU9W
pamRFFfXo4GMpcokayIzIKwJ6bTEVXgnlTM9992hzCUx7+6abwbA/75x5GnV3KaMsV+s6opO1aFC
s/cM9ZTLnrWP+xsz3C82Zmxr7VOlwrPMdIWD+ZhcMailWZ/znwJVsuaE3evqxpgAyYOWpUvWYlGK
vAiWtPDS9ljljtdCN03/JhmZbAIFbLaHoqhd/izCmZFWCB/l6L32V3LIbtRIDdAsr/lT7Fe2bEq5
a711PUjEEg2ABgH2X6d07ZaiqXNE2vmN9jm51o7MAzV05rWfeMuWHcySlt/90B4qGf8zKOaE7Kpx
jHVCwta6ncL4StG8/jQcisP8QBdvLT3T/3/wv0tGKaaHmkWzqcH5s7reG/92DpxxvryeXpOnOeTq
XLL77f5+Ow9SQI24zNYyL1ELXeTuQ5apgWqt0WWX2cfAswkBM6pCNWjuIOO1Tm1YdTdKSvy2/bD8
fqcGB8CzHQE61KEulxqCKkE9X2vstWiRoH64PJR95z+bENEDbDXQQ0LtkQ7qQy/V1Nxvh+5GA6Fn
eNmSbF0EACkyE5LptcmCdu4W31qXv/vs9ym5fp0wATecwlnSWUNri1JBRi9r/Vr22L+fYdisiYAW
01hjVWLk7rV7K0UXwXBb+eV3hpoWtJHWDyC++3553mQrJKBEPeoF2CgR11lM95n2Uus9FKsk0ZBs
WGJSaIwzOsU8KfQPb1Ee0dznKuMx6rTUIwhyZezk+8OyeZzFu89EkUq9KI0eZL8oejOvjf5xbImn
T8S/PHf/cWqdrQirpRZQLZ1XBERDOAecoxBivSfQTSFl7AaVpPaEr8RbPD8bE1dKS1eexsBN2YzB
hfl1zlQP5f1M+azny026hq1MKVAyiWJAznu0WZwjARonqBSlYVo40SR7P97duFAFxFI5toE+0l+P
qQatbklaszlgGSSQUg9ZDtlJuGuCaLZKVNVx8f+vJpLGdIYhTbQA3Ufq1Zp5yDT47JicTLTXeZr/
HsW0nw+xZ5tioZDCdD2b0Ocb2GmokVtziIbiPaHZxoQQK+tVTil1HDQxpM82OS1a4vWyzthdp9vY
EI67trfRrNK2M575cAQ5ICGMjM7ogoVVUEDKxikA91nrZYZZHiletCXAsbty/B5gOHindUV2zGwG
BVoyV3NgVygMygfPdMPLe3j3sN1YEAaIUpJ0NFg5Byqt7nuHBHXTQ/xLu116JoMLmS3hYO8WWlHF
QJmvkUAi3uvXOyMqwuaATvrMQys9CrvGESyZFLWrsnYxDkVv0MMybfTTY84sMe+qlo019uCsR8X0
eg9KPz8bh8QbneTIpg+9WoOKWib9tDvcjUnhSHasqc4HF77TNEsdzghorDxVPRXhDIuBYZcXcj/8
3JgTTme71KqWGniEmvxb1ef9743vfmzD7lSGSmCeZHrZu+i4sSeA/1z0fUkYSiyypPesbgr65roy
ZGH87g7YWBGwy8rAV5/Z6RzMyhWxTsXvSlr9xKnz98UMbEtrFbnqDIQB4CjwV5d9bd3/I+26luNG
luwXIQKuYF5hm82mESmKGr0gZEYF7/3X74FmV2zWtJA75MOdh8sIZRcq61RWmnOoeVPiS4l517Sf
IUFspLARw+esfp2celQyfzQrwgkuvuzOViOc5sbIFaPvsSdDkzqq2jjWXLrd+Mkqr5uUeu9QyxKO
s2n2dgVUnD3+Sf8wTdAVl3124L7pT/ep6akBx/MVKhD7fn7ZIWwFwts27kxt+1VnL+VCreKM6wmY
3lgKFbJiBaHpm0YGjBcbwsldCmPRuQLYTTFkNXf31Xo7Utxq1DqE46qgJyFNRwNc+JB7127f6Ngv
axCO58KqupSTDAeH127WgQ2PlFfcvOnfmPpiQjibSLgqhjXi7MQJmD+nlbuY6AlL+PiaZ9fdrNza
yCsZEXeS0frb1mUPL2R/3x0uUEngUWKqhooOJlTPxBa/WR6T1azK2UObMDr8FPu7xbowsvubjGMY
eWJ/1SYkj9k8OE2pE+ft4hE4My6cN73PpUVdzdlrcu1jk5jOZBY3LJev9hd50VfAMYOpK1VBQC/4
ylJIazXZuDhnDeJ+Vr58jlLqgry8lBcbgr8kkA5M9EbGxLgsf2xUfoQa33Np/HdWom27XswIPmPO
w1hEDY7WrEvuVH7VrdGP4DH7H4xYjDj+PuiINBgbR8+Wjmw6Qeq9MYmnPbEn4sT7ULAu1SrgEG+l
L+ZcH+uV0sylTAjeFZuyaiONPoMb/UaTXCt92v9K27f+1/l92QtdAPAy0mO7sbCE1hxC2WodqdMK
6GUZUEeMns1Y+0tq49WZ5u4N26PoUM7AhBxOrCo4wWTkpRZL0uT1sv1x0HiomevXdpm8/fX9euWK
CzyzI1KjNSP4ewsZzlas9vwxjwwemmtZQuegHU95o2lOEWlgNLSs08RjdlqMTnPQ4mB788ROndb+
PfIkxvjeoNx1+WDet7NCDYlcclVULi1oYjATLD/CJrO1Ac3/jIdEUv6Q+NcSFEXaW47DuQ1ho62S
TVhyChvqeMOY4SrDckgSip/00lJUGaLcumnaqiY+ZSVcOXa73QdpawdSd5in2Y1zlXCeS5H8uRXh
ch7NrrVSdPZ5vTHcKzJ6iRXuWnIWGJB9lrFnqNMSZ/1SWKUijyKjxRvdIOIDutejtWk2mE/GHBp5
hWO33zTtLy3zdJCi7DvtpUOPdAA6SjeZRkXs5OlTucQ7sps9xGy5rRws/gbhMAzBnpkQXG7q8xoz
IM3iGV/KUxRubTzMr3/OUO2K/cjfX8+lV9C5McH3eqattcpwBi2Wup0l32vq6Cgt9/X2v7MavF7X
9mnPQkOljCOpKPHpovSRQ5EsfmLSYX81lzzhfDXbETgzseZ492PaBNEGaJay1klZ57RQw006ydNq
gqroYn7t3Jrg6tPEZkUukLhBPwDya4oT3Zs+2jcCUGUFEjFGQzmeEGSoHLW6NUI4b7KfDE+62f60
/+0uwIOm2ts5UpnFVFUwMA6cS22Wjl4WPXPQQHTfIgpML2DDKxNCEKNlM2BQw9CKwaObXDuo45Nm
PUPzz49H8AqM/z0D9cqccI9JVTqwSsKUfNvh4GiPrPwhGz/2v9olJzg3Il5iY5GgTcMEHaV2N/nJ
YQWPmHxnhrKXebZHiZdfcIJXxoScGriLG2ZsvDDMSJ15+EpqJBNOIOqxQBeRL2DGxQ61mlOXGJEu
3GX8720tr1YhYI40GvM6LGCWYNFdNx8L60pvH/e35QKsvTIhYA2YXeV2HpBgB/GRU2VhXlyN/cNK
4Q25+wLgtHISLaaKpbTeAmGZ3EuemI8JbKTYOSnzTm2OgDc81+w2imAsTx/KMXZGCB1ARtXd/3SX
qiGvvp0ABHMVI48KvTmviiENWPj8mEdu/DyiyLM1vnXPE9X6Rrm1gAvQGs3TRsUM9jpfN9M1p+RF
yW0SkMCIQShWmSgVZJ9AonhowDL4Xf4MsS6XB1T5nnA98XHTrwzdlh0WY+nXsZIGcp/7mf0UKT6x
T4Q7iE8cc2ZjwsYCPfpH8/vqGS5StZCaDaur/rZ1q9KZDpH/hgLzuXOIkopDWxeKYcAH9XpAUjgc
VeLkEr4gvnqsSbUre6vJRuns83Y4sJViEL7U1/lqEQI6TGi17CSGfsFoOWwt4PPB+GhxrzpJYRsO
RExC+YMAEclgaNU6bdMb682CgdfEbtyM546dfNp3COrLCfAgNQbPWgykII0znSZb+aFpJXGjUiYE
aMjAeQWJVfCBVMnqQzPaNf67+I75amsEKDAlG2wdPai1auVbEh3QlYpImYjht18pvDtf2RDQILJ0
3A0y0GCuNFeznzozc5PmyiprJxuojj7ik4ltJ3lqRrGO4igSN7ODaMFh1MQJBdhMjApmaQD1J+jO
4isjVP08iDzbh5KQr/jqwbxaieubcGhxHEmGpuqQzOjcUZWPVfbZhCBE9tO0CRy4jG6MmQqIejRE
pK9DebVvenmQMKNuZUd9+NCWoRxTKXLtoiO82BBOzFpVo9GrbBuqc+aAH9aPeZDcyBBmw6drw9zN
vu0fUWpRwvnRRllOMTU6eFN5v8aOCunzKf24b+Py9rwsSjhBi6VI6QI+S69u7KBJDvqqHsAfzZJw
3w61FuEUmUqVQPoGvKCzhlaQ2U/bzIk6AnAulc1wVn+vRixUZ3pZmKzEFrHWT26zw+bc1uiOxwpC
zL4GWR80X37eX9nlI/tiUzhPo21NihWj24+b8S1a2p+7mHrkEx/PFt74YCMw+GCCm8eGEtMAAtAR
8bZO9cX/Ie55Wcl2AM7ew2miJZZu48GVLb/YQCoQK5uu+eWfXAI15UR4nr191zNrWVSZi9ZjTCyz
rouqQLn/A4TCHLt82t8f6uNtfz+zM3U80jMDhBJalZs3Ba+jmyiWYrdIktzbN3VpXuyV/wkQoTZz
1eQF+E0ME+OCrhVu0UJ9XTPHeMy/rv5GgJu7b8j2v7Iq4ASrVLljNphp5nb6tk6YbVFl7kgLVZCk
vqSAFZadR9pkoZ+5MpSfMq+Cmte31UwVvykzAlSUytrWVo0EZ76kQWSpVxaqC800BMRm7eM5GItf
O0bNl0UtNNxMnR+Fyw1aWT3rpISo7AfZHSJJAmn3l4Vertfm1NxiMx7im9QPGL3yn+AuK01/f037
WGTIAlBg+KPHDJKKBtLhqxYh+02NSu8fWlRshUU0JR+nKALLkvqzUw7JeAApqGNObxifOHNpQxbA
oWkaJTeVrdG4GAOjU0MLAnRR+nX/c1Gr2bbsDBrYzBOUCkB+NTaTk88N6P3uIWkdjJSqIrX3Ai4Y
UhqtcgQ2J9Z85kaQVB9X+bC/FsqEAAJgwAaeGgi26wzqedPfuty7LRWRUP4lIECndGpl1+gR5ODv
MgvDr82KCBSIW8iQheM/K/XIxklB1MMg0bGxUm36N3xwt2uIHqj8w/Pu/249iC+9doJVX9oEnGuY
0kAXE3q8C7QwpZ/+kZig7jxqcb9+zJnH9Uk0q/kKzFmOveqofhNaHpRP9SsWbjHkSgECaVBEBGaW
qdmCGA/sgr4Z5EF93XijvyUzSnJwmXCPX0+Ps9VNXS6n8wo6/gIJ9bz/2lGpGcLJf8V/ZwYySTG1
FPx7GBBJw8Kc7gqt9e1MoUY5iavh1z1/ZkfnsiIZJZjRlDuN+8axDLhv/YgbV/4MYiqE+lQaiFqY
ABDzKOlDOuDdN1mPeq67UTo6S0wNzFNWBIzobRaPXMXRGlAaTeWgsL+O89M+DhExkKEIGGF1WZn3
g43xSiggm5gTiY5bI9HosBvpC4/9xWNv0oDbMgEvp1hAjdW0B9SgEeXV8j3XH5ox2F8W4dpi+3Cv
zMnSzUgClcvjnP+s3zBbdf77xVG+sSlyzUyQB5Smx8j+wdn7Xq+GOMTHC3OR+s2l7YN8NI5daD+s
3OmPyjE9yIc0nKg6NXG5itN8dY2+zTjWWq/sdV8uQ0Ut3A4dbBqlOUFtzfb3s8PKdCka0cCIoMcc
HRDiORM1L0qcG3X7+5mFIovqUtvodNbmEGWHrjzFxTshRxUQYImSauQ5ng7xlf3dDNZDEg5B73cn
5qb+cKDeDJd3x966rWRDsUXKlnLVUfQwQDudqDgzS+Xpin3kmOpNFAIQLn+8F0vC9kyRsspxgje5
Ga2u3H6VrcWRKsrbKCvCFqHbuu80DZPjrfagmgiCfrazuw8BG4T8OxH4shBhh2o+deDA2qRNjpsi
RhKy0AiQUSACIGolAkjHslVERoZXOO9yJ6tCq2scnvj7a9lAeG8tAkjzWOO6NePJyI1rpbypp8RB
t7HTWEFXhj01MkMtSQBnbaqadrS2tMxyi/JtpPlMC/YXRJgQh3JsjSmDlqLSoNlHTfU0MDnJVK6M
siG84KJB7pu6wx3D2smJGrdqmCNTw9aUESFgQy8xsxp5wR2dP2botrSjWz398L6PJbzieGlFKeQX
IfGn1aEVm2401362UA/5y8D8+8CIdCwxG9dhAoMShCn8AhyB2TuXsX3KM1g2zMyWMwv6v2WUfJi6
5qpTMWOYUfyA1DKEc28PtpawFud+1U+JdWVQjJAErhjCge/szJxXHQde7fpPbL1FS3TQ17eWhm6U
KpClLz31xqJ8TDj9hgKCMH3TwGFWaJRfB+tq4X+9z8WEIw9qYVB4zAho9WE6qX18X81L7Yza530z
xN6IHf92riSsb+HJyfwA+pgket8yxG7/qWpTI2uR3C2jo54fJBmaxun3/TX8IWv9+5yI1Crtgub4
TEYvzXRUguVr7sUex+WvHBVonejXPKDG1IjLX1Q1YEtXJGwjl86qH1oUmMmzHt211EVGWREu/jHT
kfXv4AIF6gqg3PCiUfPqtQ+t/y7UvQX/Lx9QAAK7mA2kcvCq7qObWj2glW9/h6iViAhQy3KjNHh2
DtFzvp6sFiM5LHfW+NO+HeJciiyeEGdXhqK1kGBtTtEUcuN7W1BvQOLmF8WsJV7YHPcYSvLr4EiZ
eoBcczDzwk/MyB2HBP+ricCJWpaABUWyDv2qAKeL/ivPc6dHYJOs3/a/3YaSOxGNqGdQmU22mC1y
ebzoHAO56cgv7YOVV84qE6BDuIPI61FZc2+qDUL1IgfvnPW9XLgnSX7FqHLWdtfvrUmIBWaI4sZF
jkehHPJbFnRIFlWpo/1KFWn3FCr8IVf0+xhZQliQsmniiqzgIgKl1JZ42wpAy+D8U/+hutP+UIh+
MSfig452eKXAvTq56O2PfdhD6q33a8vj6F2dnJiIrInLQiwS1/3E2djP4PksjmaHZ8L74hFLgIne
tqANYcMvOA+a6NDpriJd7Xv5pQmZc6izhGBhZLxKtO3C08PxtImtDsHkRY5+6A77lohDa204chZc
JXXblFWPKXepadyoVp4GlL17u3t+nxkBG2y1q+JmgbYhpt3CTLKDtVT8Rm8JBCfQQSwMF9PY8ljZ
0jfpaZbRr/hN0r/0JlgiYqqFgwBYUeOg0TWrXjskWgyQoZo6eLKQyzPKqyxKHHW9VUiaMcKtxepw
s+osNTlujZk/ZJ+aT5KDadHQ+ljofp5eLV4BXhYqkU14hyh2oKxZW85SgSEECZQeXmPdteSkO4F+
YoE4rY1hAsNi7zX+ALKZEmQz46E/VlelzwNqrJP6iNuCz9x9Gga2ThquxSm/VYZTR1UbNz/egXJR
1mCZea7aER7cargh63jAFBMIsykRCgpUbQEfinZOV2XTYav8NWCYyLau+E3uTEF39fYm098YLkoY
rEkZ1WC2WkHBmjhmHzumfBO1BFkEdTHZAkhg8rrW8gV5azl6xssiSPL8trdMlxuy10H3ItkmN2rd
dkYdUab+te+L94QwKljpX7sHVG1VC+pWiC6U7sjN+jC3iT8Uub+PhrvYATNChkEbzTFVVaA75rHx
OHtQVBATVAeMybip6fYWEW9S5oT4Qh/UeFoSXPizfcNQjKp+ROrktNE9Hz5PS+rsL273iGFxQnjR
QLtBbXNkgWLrqWu+WBTv8P47Cga2H3B2hvOK6YPV47E2Qh1cPW7tP5LfcgfcGL9CJvN+ptb0h2rH
/x4A2BRwo5vWYpg2MsktiOlPsq8cTO6YPjpNrkyo6CyHOGwpq9SXFAINuUZXBCjfkOxaH6zIKTQi
yqD+fQFEWk03rMlERj1tqtOqjcc45oSnUyaE8AL91WUfjSgVJk3lTknnxtTA5T5qYGsE1FAzloKK
JRs99cOqueNJO/SH7jtIKVY/98H56O27N3GYxDqyzcu0jtGJ463RwB21bYN+6B2Z5UelVAanjys3
UeT/PufzEg5iwkwADNBRWboyI40/NpL2oV0HEPFHb23y/+3lvz712cnirRnrlYQ+28mVXcjSI77Q
Hnjq5Z/UoAimQ1eH+x9zOzZ/vC6xLgEr0kLT8kGCmgymNR2W3+hq7EgRAX+ED4rV5HXpFGmqUBsv
Ex8jRm9hS321OQI21EyxJl4hsVeW5g8W504h60/qQsVi22nf+1YCGhhKAbFfHXfwKjfXth15S8+8
TmFenMmEj/+hWeLFEQRksKO2gIABMi2NrwSalwZ66ebXS7C1VkKte98JqP0RMIL30jRbBt5THdcP
6aiCiYDKtlMmBIwYMCgXySmujJxfR/bfQ9EQl94lR9Z+ibIoFq48sa5rKANTRzRNeT1Kn1F636yz
MxTEw/PSKiCBapm2wjTMHgurKOuhmNIEeD3Hiw8BLVe3DvtbcXkZvy2I76eBaRHvO0x6cYwCa/HX
btRvioLIdxDLEF9OvKmXUdvGyRDm5elxtd8QxJ19JvGhZPYFuJFyPnmsSELVqPwxGr+YERmHbIdA
PJDndgTwMtVR76x2Qsv7h/pUn7Sg8Ndv/bVxUgfHcrg7h2i0/4tqtKe2aPu6ZxhtJt1QpwkqoHl3
HJOHOO8cUuaXsrH9/czG0ChdVW3eHJvf4/xGlu/tifBlyoSAZnEfQ/An33zZ+JaY7qT+nfWEH1x8
JJ1vkIBiINNLJUnVtryafBy9LbPG/17D0dcDiOUEFEBTfi3gWGqYU4nwABqbiT/OD4yiMr4Y6Zyv
Rzj/bVfOabtpucYDZvB+NcyF64N501wZh9inEnf7O4Qh+tdO0K6Mz7YKWS7ZuB6Wz+gCtKk0F2VC
CGugu9R3tQU6YzV95t0XrfvWTcTlT3w00G+8XoaVywbS3yiCyfUvPc8UXYYWKPs8Ofj/CDcQTofh
9tf2FF1OLD50yKw+QUsExMB+sW3SlwJzZFVgX1FqzJfiUW2jmWMK6HRkUfEF144yzyC68Cr7eeyP
6ngAtV5mf7KG0pdQi9u/IP6wvBdzgpN3kTykaMXZsjVq6+BRPoVNaHgMszh+fFAd+lhdfO+dr1Bw
+zIZkiUesYPrnREmh/IxC5PJRV3G3UiB0yfjlkyRX3RMfE+mIBHOdLETKJn5NLWmBZXDKxaUATK8
kIPJXISQn2oge+aVrvqW1hbtzKaAiDLrrazOsJF2djL0exBXOxpZFroY2Z1bETCxX6MqVfGYhUiz
v2FIEVqnRoN8her9P7Zuc/Z/XZFnaxK8ZZljSV90qFdod6vt9Mhkb8dP+ttw0IkSOXRijNo4wVd6
nWlmxeCe+vzFyA/Lcl8p/124QDv7guJsP6RgUO1UsE9LdZtnHyb2UFCiPdtW73w2kUISwFtEJjqd
0EuVeUzOXQkUd/pxjL/vn+aL2PGyPeJgf8xtrVckqMzoU+0NQ+ROcuKMSu5W44cMDELGtBD4cfGO
PLMooGMx9tVsz1v7uiYjUGZm52hL4u0vizKy/f0sfJn1GJdXhWVNfHba+a7WqC4+ws1EQru1V6Jp
tPCkHHNX6938NGLSf2vzBtVHFnSf7Q9oLKezvttdtecXAkTYIJ9rTMxYe/FpAed8iZZ5HfSKjhQW
AQ/aYP8zXsb6s80SsGLKUsPueYT80yOGqUBTDnP3PZSj2k8g/AypUtTFotf5yRLQIs7bYhlm2EtQ
aZ261jUah41PbX8zDLaT5XdrojojVfWnvEWAjCIaklVeoc2GapFu3TQUherFZ8LLVxRH/+OyNWuw
VW1KsJrD4/7Amhud3aNT7jqpqYGay+HOmTUhpFLtTp90BZ4plc4YbIiLOfYTuFr/f9N9xMcTJ/+R
Ee06loJenIMfpjjyzCIAg3JCcfQ/W1ejSS0GhVt06IdmkPhgOdF/rLdT5RgBuBo85Z7we2rHBPxI
pXFQ9ARsA53fXi3h4PeYF5EwI4mSPAb+HMWtkPDNnqk3EfUxN9Q5w61oKUoZklzob1lPavdXolL0
r5QBAT96Q82HcYTiV6udpPKW6R7x5QiA0gXEKMvYarQYX64N6tN8BfHGg3o3eeC9CTj+v31r1GoE
uECfsaTGK2AetCSupahO1Ib7FihHEKChStthtjhKk3OvOAX0byPjWHf3RgIa6Y/7pogbRWQEiNZ6
zCvZhnQ3e7AxiRLfvYnC7zxyESkBFK6brGpQ62/ksFLDwoJ6N+XDyuZDO3eUSAQAlhirr0aEzswB
/9UJk0/3+uDPiDCZ27rJo+2pt/oXlQjKKJgQG92HrJInXQa3z+ROPgg1/tG+HP0SMnBODZSgGqyo
dW7eeXZYhzauUknlW7gug/Eiuilb/hzFkEnJy3ceKyYCg91JUYrOZ0+RUPIawo2v1yqd7GSHyg1N
13v5xQUaO8uUTQTMYtl/mlRTMhsAkbrgzQx5Eufhe390jAGakVuksRDn7HIc+mJP+JZMMaPCapDT
6sxHCXONFr/K0LbWxU9xYocpVTK6fNZezAmfM2VL1UgRuL1H9Ueb3q3Zo/yWCTbt7AsKSFvMvV7w
CUVQeXzq5isTYhHyG7RQcJxfliGA7drj3bqOoAtQoqOs3ybRXUaKHW5f/t+n+cWGgLHtPKtSF22U
WT/TxKl+NZ0kvu2qhq/exYc21CaHGpK7fLJebAqoi+Y+DvVzFT0UYKgYUv1gTE9jFX9+W6L49wdE
3v71EW60ea5zsAmhGcS8nbLSK0rrYEJb6S3Q/n/rscRqvxkldmznmJRTzUe2XNdK5cQr9SLZ4ro/
bxT04V+vZZ7TfJ0MRLG1DQFb8HMhXSErjhxUaAuiUoN/QNuXJQnPuCzput4qkfqOrzZj64E9WCcM
VPvgAruOb8a/9r/gxfL7i6tbYslfUacco5pbeeWzeacFsasdKre9jn/Oro3pHExOfaPqvPsgYYkV
/6LPtFqb0aNhc92xzPtYK8HLEewvjDIiwES5rFZtIl2IstG1tpzG6UmPiK4ayoSAEsgcIq1kNCAV
yVO3iXLfgtqrShKUXg6VXjxCAIqYgR6F2QCjnBVeWgaV/mDGN3x6Hqg5in1IgsLGa09HpNTMXbH5
XvucaV5GSZQQt58lVvilstBB3ojrAZK4vuqWniU51pXpG4/NqUFX2nSwqYQjsUm/snbnwYSsWp0+
IDIrJH9JWTAkzNHRZrXvbcSXE8v72Rw3cj/DimE/NlLipPXXfQPUMgRYQAE0KoxflfbpusaXK++r
N2g/nF161q/NO/9SDHq4YI1ovbz5kDbfWkov6w8P6N+OLM6Em9DYm7ItDaua/0vsYn1kmWPfbDRw
Nv3YJID7Vzx9tiA9TvW4sYzR41+3jA7/UkgOtOeGUxXwx5p7+ztEuYCABjkzuskezBESP2FpP67D
W2q7L1eqOBXeV3ZTQ0ASh7OePlp1+YBU+ju9WDj/WaRJUYdsudeqHktv6pR4SuyHH5Y4Am6YCVsm
PL48iAeHcuazCSSAycOcEXaoS1TsGcjGWsoLGTGi8tjGXmR6GpQWzVtMOEl++iB/bMmZU2ppQpCg
FGbB5D7Z+g7dpVyCNcu8DhhqvzfmEafCc2MYFd6uvVfJpSeDzF2f3MK+epczq5uznx2ddhgXLWnx
1IyN5rZpzDt1ofp5iWtNLARZRZPVzYoLmvGvWoJWr0PahgWUOWRzcPdXQ4CnOBneMZ7IUFpCXcGE
drTSuXa6ukkmEQhAAZxI6WxFzGCJiSSyHvZX1YfY6x0WoofRkZ3Srd4XfahCWNCvy2iUSQzVAOnI
I8OVsm/T/LD/4QhME5UJoGfXcCPGe6HdMoPSl4x66hM7I1Z8yjFatezXHOVUuvp0o2MuuGkO+6v4
Q2Xu98UjFn163egZRyORN+GB0KjX7bC48tw6HWYL1NlNo/uuCach7BKKM2I79jtvB7EMNGmJXkot
StbK3eBzzLxLbnSYgo3HLCGZcInd0oQYoR/mqa0yBIpqYqCJ0fJZOhO4QMCcJuJCx9V2bdH3MdmF
a/PWlXrJy2rtoPHmfYdWLASxnGlNNgAfSsM3K1+u7kyNSEdT3ie8EQpW961q47wix2SjFqjK93Ev
E5fqdg73XECIC5TGAjNJjtdOgfHATntE930xeuC586LhWCsEKmxX9J41ARUwL4rwoEWaWA23mKcI
ldAO6XoZ9eWESKGWUlCsoh3dG1t/As8G2rSbx/1TS5gQizt9GalDtvWAFdH92F1n5hNfCXij4gRd
KOlokgkhEG6giD44mfUP+7YvuZrh1TlKfzikHuVz1CUh1nWiSFlK8AaDMwSMmuicygP9Hu2TydWW
UJCuosp/33cUUGFhIEaSMmyVgVnLRbk2puecylpQeyXAgiE3lVbmaJ/K6w6S80oZ8qIdHCUyg/3F
EEGDvv2Qs7gka1mstyMiSEgiY1LmZwsuVGVqg3mRHJ1iLPpD1fT3vaEL+FBaw8T7Gq86VSsPhSI3
INOLXRtDLOlQe4udeFFnXKlZ4iRW+k73F2Cj4Qp4oLZMal3eTZmfqod8Dd/3MQWswGhCVeoQ+fHK
gXl1fG31NxxEkW12NZTEFXzZQWxD1WQdmheijAtPEn01OBzENL7l1WHhX+30TX7+YmK7is9cY8zq
Tin7DCPmyscJuaXyk6wTt9/lC/bFhHCUxmaEnuA24jaa3zjGtRIq73z5en0xIJyjRR46vZkRqAxa
4Tb1fbyWnjpdq1Ts/QfgezEknKM2G/MlMXCPS4f18z812O/2l9XdZh0lL3L3HY36bsI5UuVen20Z
j6Oi+VHXx5H9tf/vU94lnBVWL1mCZsTeW6JnFd3u2uTPZkvc45QR4bQkUzWvyYR3lz0+66WfVp9U
SmiR2n7hVjWmdE4ye0QAB0rQwrpeIIDcJA+SSgQJxH6InB9DraplKUUg4mNZ2FpFoHEqlUAsRaT9
UBvQYJsxBqwyqfo7AhW/PEzPdWfeNm0X7O/+9uH/HfL89mWR/GPp+kIFhQmiuFrNHG5J91n8Zc0X
J8mm66FXb0tOaUFQH1AAgrLv1jxaEWn3bRTmdXZMu+59cGYKUKBicHxpNLQ8Z923Ag8j0DCQcs7U
JgkokMeFkY7xRvlUgFxw+XssU4fjjbeYH/e3iDg75vZDzrBZZXnTVRG8YZxiF6LE19OkOKPKnvbN
UOsRcABNVUsp2yh2RmoxuYtkOcxMfqwJFDjTkrifKRcQ4MDIyqKNZRsNYxi9ayfV0dH5ub8cyoQA
B8pgGrnE4t5DluRmmpXTgAmefRPExoicHyp+fGM0ywaZj6wIunx0tNHft0EsQyT7qIehSJRNG6gx
rvHWd/OB6mTa9nUHAUTRwIkvNsiS0Jq6SuZJafSrkm2FpeYgzVFQVPb7rhuR5UOPzVWHKiGOZnZo
YvDIj2HbEzb+8Ez4jWrW9lXPjszSSxCtsyTM7+GVMENthh8tD1zyYeknATVwQ7nB9vczY+Pcp8mM
2V/M8T1F/FFrewdJ5n03oGwIGKDUKwMRH7L/Wf1p1O/M4amnTFCeJpz/VYWuLc9Ry1SyL4r12FP9
jJSfCWd+kNpBtSrEf9qcuXVz5Oqz0j30xVGRiRuaQDJxHs1QdLWqJzx+7SSPT/MwxwdwbehOnkmD
I68yUeMmzInDaRK3uY0UGRKkcqiNbjXXbq/9tQ5vEAhGiem3U4vzaegpS6B7jEutjpWbJWa+KS/X
mCHx9l2NOjzinFrdW9UC9iysJ5TQWga6iCLUP+JNLweQuifHk/5Q13xZlxAPVG3EFJsj8owTh5uQ
/ta8BHkENBLJd1KNQvrW2kMlgAlvFNk95GiROp7j+QZCBX36sC7XrTS6qfbRnqhGW+Jg2QI+GLMZ
jbKJ9amjit6Hvw2ZqNgQ4CCSe/RLtoxjgcqTOQZKhSAeUqJvqaDi/clsefuvmMueky5b8rGBCe1h
SVymfx6pdpSLO/JiQsxmS7ql5vHWTNbWqTuZoc1vBv1Tyw9adCA8/OIHOzMlZK4weydZVYrOl86X
j3JYX8UQw8sap3esx+rK2rp376hnHGVTeGFr6LBOmwk9mxMCXgkaqeltpphviUjOFiYcJbkcMwjO
bw8Hq3OT5CZSnqPFJoxcxLszI5u/n9131pyOwAgZeZy5uc57t1Mlt4du6WQRRVvqk21/PzNUt/Mk
z0aHnvH2YFdHDdTHTbjvChefP2drEe5VOW5jbYjADacqlqNCryLO+SEfvmbflfGagf9039xFKDgz
t52BsxUBvmtZzxD31ta3zL6bVHf/36eWI9yx+VpmUargTTIV1/0PubV9az516q3GAguy9vvGqO0R
Iuy4KUeEjnhwp8utpvqJnTupRjwULndYvXwxMZE9dUs/pMWwpeQh3eVVR+63kLQBbrt68EvPJsye
99dFAJGY10Zf1TJBUxmZvUVxi/rTwrw1aVxDgaIFRR5OfEMxn23oXWL209Ze3dwsyfUoX9kU2lEm
REzArLGsV9scSRajrzoY08dpDfY/GWVDgISl7SOlkXGMrHZwm+UYJalLDsQQuCOmrxM9lsccOURM
lN42ti9VPeY8j8ny8L61CJCwGqUqJxqKQEPfOz1SiYZ5LA2COOVyDvHMrwUkkKFiY0h8GxK4MnO3
+fTP1BSIe+Sw91HhPKwSgT2kSQEcUMMvGrvBeVUwr8qC5Aj1nIfue3HFXdmZrsuJMkhtmAAQPE91
Do4nBJIfqugZvSQbdQs/Sl8hLKhAk6o9zIuDiS1X8qiZd8IhxbGFLpnlvgIbkzfI3SEaUx9yNHrF
D/uuQsC5OLjQl2vVzhbKDAlnx6Exj0pLxF2UBfX1hZHay9Tb4L6APp6no4j3pjrhixuK4wmW2mhM
b7FFFe6irD5BnN5l09X+Z6I2Q0CHNU/aTLMRMDCMy6HppstkpzfeB0HiLIKmRv9D2nUtx60r2y9C
FQNIkK8Mk5Rty+mFJSfmnPn1d0H7Hg8F0YO95eepYk8DjYVGh9VzlqQdb65snGi+1vOfXS+pSJAp
IkBDXg7MLHhZrJEn90b/a7IR/VWlzIO8vvtVRGa1KQI2zCxMiAmWTS8c5g+mlhv7dqlv48EonMUK
P2jK90WrUChlHZVaSk7BLeq1cJPa1LZNyxIZ/CyrHKtaQy8WwbTZ/jbxSpd65nu279BeXn67bBnb
5n0WJkASfJWmYM9telofYeRM3U2fNTLL2L629+0sRgCiIapMmtVwu8byY1vuFTNwGtl07csyQFH0
8qRO1hjovQZqIm1YHCN+1y+Nr8goefl6/HlzbLFkHyyHNB4JhBTorrVp5Abq4ISgMNPb8EgzxW8a
iUf5h1vjf2uH599LvSKtAyFgBw+l9UHuA8olcqvdM3/eBU7iNDeLjO5eto6CuzL0I6ljxYKL3O7H
xpfRUly2OPtVxf5CcwyGQbS50q+N6U6VsY7Lvs/VW3n4BqmTfgnYjLL20pnbGmVSEjTdLsjSzjsi
oJBejphOl/FHRLcvMBA68SyvoDsGkkH0eL/pirNtEF2g6UozBX0wcESLu6BAq6FyH4DAQ5a03Y7+
gD39fwIEbYymX7pBqRdULrrxRwudtMkOc+lTR8eYW5/35oU72fSZbRs7yxQAVqNRrsRkAOvv9BXU
wi07mK0kBvmHh8tZhgBtasfS0qIId84PzJl9MEwUDrltDuO9ul/c7lY56Iaby6Ty0/EaIM5SBaQr
46lS0CGCHPgpuKmfqBv7gZddMcPBCGwkp2Wc1jI1xWyopaRz184Tr9oEu9jJMt3lm+kpx+RW2w1f
J+rMn5K9rC9Psn9ifjRVh3BgQQXaV4yCpNp0FY61F4z2/vLtJBMjQF9vdHmp6B2a5brd0Fy1+a6X
+V8y8xdnIcwFicGJj6IYbT8CXlM/gpn46m3n87p+cl9/k5UbbSPUbxMRc6NlvixpUaEsNTIYKPFV
RytlA4NlIgTQWBrShL0JpUZ232UHq5RE3GUbI2BGTWg0JGxGVVZ33XW3DblfysfLe78dBT/jkjgM
YejtqdMNEPrTmxkDy9BsemVhmgjOUekVUo4JmUYCWhQ2mUaQAQIFm8BT7cUJOnRExVKaJNnOCPgw
BW1ftxnwge7Dg2E5mUdAsh9fFzkCKpwudjHct7WunJdSzJOWxUSJaQEjdBU9gJwfjLjj/XLiNXv/
Ip8gWUsxZUoxk6VHgpG3XCNkFHkaSHFTd9mXupt9tPe6Px+MYyV97UqWVsyjNlrcZHOOEpflbvre
fqQIKUc7MLDeBf8bYSB75HIzvwD2Yip17MoyGDPAYE3Ko628G2t3JBhhPcjGdckOg5hPDcZ8Am8N
dMuuQb2DkCIoV2I3yz0+p7TAVHPJ4eNmeEkzvsUrLyrQm7HhzMbYwsnLCJK4wZ7emHt1V3hI5V4H
8K2/a4j/oYNeWgkusx8BXTAKbyztZkRvQJzcKzXI34rETXNZzEy2e4ITUppJUg4pbpfOfESRRTEX
OzZcazR3JIsp8QnEUQrzpKjtGKAQk/NSo0n/1F0Fu9ab/OQwXxlHIvFBZOdAgJg8bzBsxUCaUlsO
efWVDR8u6yP5vphujY0EuRSUN3szfZ/3pySW1LX/wb/+fUGKeVZm2qWRNAQCTvqOc+VnzuRqu3In
Y8uXGJqYaM1QExsYKO3ylHanml+W1llk0+clRiYyJnSLDprrBfEjlNiCzrIhiYe2DaIYEiOTyeGb
tjqwlrFYc13kwNzhce5yZ6GulVuunb3lOaKb6CO3VYu+Yqgn6IcG01QzehUhNwtZrokiuyNf25el
MEqZqRmqYlCxj7dPlWKKWn3y5jA8VAa9R/ZBkrB9DW8vRIidvK3eY8K8ao+46e3ITRnZ08L6pLdW
6uQIyzh5j1kdZMAoaJRG/dfT81K0kPrMgrDt2JTNXqaB4wx09acuryQn6LVdcxmWalvUojoTXSd1
AoFhlQWjp7M9LypUr5V49wY1DENhCtU1xXiOWqzsjWh5HBQWwJMYh0Y7qYkExDZVWH1fsGcSamPN
ME3aK5Z7Uhzj5T6ZJU7spp2tRPC/sFIBDizS9n2J+60JUUScKV+NIpMGC/gb5eVNir1YSeEHdyUl
KJUw0TIdU0MNJzy0+9LtnPBaf+Ak9MSTNYvJdBLutFRva8tIw8kLi8hpdMUJ/jsF4Ut9REfZiJFQ
sCfw2o2LoxSpZ6W6Y+nErUYZvY1MGeEiU7pxDgiDGU/g8mR7VJNftuENr+qFLmJHb9KpStnEKsIQ
DN0zoDNHIKcdnbB04J/vmv0s9ask1iC29pKYlnmBwYgISvARW/0+3U/vJhSu/5vCns31w3BfqoGq
h2lUWL9EiQslG9MJlG8KYrtLyJwWTs5bFvEsRcz0pElaKVGKYzTtZj/34XIfpnfoq/IK+PmdLoFP
bsCvjtNKmgCfU16irqvPJ4ySNf2G/kj7L6X+Tq1jr5Sxqm+bhwmeI0s38NJUhcPEUpNOgZ1NYFXk
s3T4yN/wiEeUywM5UtPY1uwsTThYYYYJREaF3aJ77RcrnNHlc+fJ7XjPR3wxt8gc41T4xd6WpUI3
JYM7XtM0atmKWK5X5QEdNbwwvKm8G5OrlioOM/2gQM02jZ0O7aaBQr1FK9Bp+H5Qd0v9XbOvzdb2
suXrzB4uG5Tk34juJaloS/LFAO9Bu0NwxsHtuBSNQ/KfuoxlZSO2DgCwNMOwoDujIkcyqaZgKfsM
Lw3Mqacugj+e7Va+6fCxFuFOPV5WbfNAWmA7wTBtEzKFGwfDRPt5KPnpt+MfmfmoJkEmOR8bNGuW
YqG4loHUzGAIpb+8b2J4F2YXo1M8Ok6lwwdVm8f+C2r5RlhRyJnWdsmNcVx+XFZta9fWYoVrLily
5NNpMgNKK8dIBhcjmKhW7OcWdG+TzEXclKbqzy4O0/AgeKnkMCVKFzTIZLLBxlwQVy8+ZprfzI+x
LOGzCQLWWZQYXy2yMR+7Qf2Htm4BbSZIptHs2DhYSU9WybzRs4fdU01bZbapqqrOFV95CxNR0iSp
USlEnxtgh8N0QiPnIXNlcLPlX60FiWgzWemQ9HBDif7OUq9C+86SlXZtvONeKiPsUtoS1keJDax+
5svhpQfFQdnxe0HGk6Pyb4n3wkofsUzJ1BIFlRULj7uPfrPT/p8F1/Z5gI35446faLZXPDl5Bl+q
S6KFKwml4XShdjN7C0LHyvhNSa7okrq1EeExcWcosgv3dTjhxbKKJUu2Pc51GcBGhl3+xHbhKXXZ
TXpUXcNNd4ErXVqJqYhEq6wKIsSD2smrPufp+/hWA+l57UYeOOQxYtAAi73/jCqyGNSWr7TeUo6m
q7MwpnpWaiUci8Fmn5faOmBMT2VfdXrpgCd6SAIHlKLOMLxLyeTrteQNtYXVa+kijgam0rO0muC3
z6dY07x+TL5exkyZCAEzjWYy2DLBZqP5dko/jKHklfsH7PqNJiLrqprNSViE2LnkOBxLuOpeY4DT
A6yrXt+6qMt5eoNCmgJvydapbYjUaLS1p2nJasCy9osa36js0bl5X4N457cAYcVSYwiaiUEhegOa
H5DvRl5zNbjz7t850JvXzEqcgMZWjxp1ew4BklnmWW3gz9PiZHm9063mGFaKpLrl2aF8hSQreQIo
90SjRZdD3nyC0+n2+6HyclcbHe2ZXXv2NKf7mWtuskdI9vLW8ZW7JFrAapC/6EucpAAxFUMcrWOB
J1HbfQ7mb38lR4y8KE2b1lltwdfMEy9mOyt4N1iJq2eS+MFGXhQoeV7L58tphR5Bj2nGpICg4Gsx
OBSMtnjeEVc5aneDX2oeHxEBx+HDZfU2j/RKKse0lVQ1SjU4JvqI6I6m7rIhok5KqGz+n2SzxOBL
aRJkA3QyeSomKU4fMPK8So/m8OuyLpu4v9KF67rSpTA0ZbE7uHS59X7+OiWtPJggEyGAbBAujVqU
eGGFRvxDLZR3Q522Ttwux8uqbGR5X1qDABzIJJZk7IHmw6R8MfXYVSu0Jw1aEIO3Jz4shRI5s6V8
IDr5oJnfU7v00VF2H0b55PKO9st/Z9tK8K7EzHqLWWLOmanNUidDN3l9sR/SG22WvOi27eP8fWHn
0o5QQsNm8mx2JMEhVe5UTF6XsWxtb95ZirB5cze2GmWInkSg2rR/1suO9h//bqGEbWOsqeM0wfr3
+aExrmbt8fL3twH+rIIA8I2aZ90QT2AzwVi2AuNO8iX3TcV0QoXdMdmk5k1HEbGY/227AO9Qphsz
ioqJnLcDZKnXoCgWTcsRBkVXSvUuq95dVk+2QwKoh/qgpDaJZ2+cviYq6FNAoSK9kzmkvb45fmsl
JpeVsFPVZUL0oNvxGNpyKK44Ez4fhhNKy4olJ0dMLdtFo1glRfq8bXdG8mDJOHW2v880zbAszdTE
1oOkXAJrVLjX14Z+i1wurSSX/PbZPEsQbggUj815OMDpY+RrRe7GynCi/FSnkijKH+6/sxz+ilih
txHPgdKqcJUMp7oOD2PmsF2N6LPpWaqDUrUnsF955ae3GNxZqAA8cWrUuYoZ1J6V/9ADJ0JTEtF2
l2XItkiAHd1CN4XV4lnQZPFjUZo3UytxY/9wW5zVEGAntdSk7DTsUXYEp/BnzmtN7zqENDkXXuwl
j7IqLplOAg7RqKNZyh31TP+I9pBBVgAutQYBevQgSkie4c2YZo7+fUGkNnJrN9+b1/Pn4gmVTm6F
98DljdpGn/MqCuhjJlrU9hgL5pHWL9KHqvRzGROMZN3E2PMY0CBUo0j1LNScMzBEKYXzBiV0xQSN
kmFSU0xGdqaFuFaKTKE1pvm1qRfJk8UqZZco1Vvs+ixJ9IxtZvVLsvTPl3bLPpbZf27mgwu0+r4Q
pqir2GRK2mLGh9FdTe3owkHYs0kWWNp+o63kCABnpwMt7TmfPeVhTg4FroTaDTztOLLjvNO8ai+r
wtk0gpVAAekmpcwYCYDZvdbtlWC4S1jkX7aC7fOzksH/wwpNY2PoloR3UPC4XPAA3jOU5as56hIm
lKOhTnCfnGSgsOkurGQKQMcw4MbMG5zZuGq8qK2cpYl3ZufHwVWTh460K3d7HTHXQQePOiKegjxM
Qy4q0lsjRnJ/r8qPo+wobYcj9LMAAVaLICVokkZoWjlpbuQmqBh1MLBPu+O0ECDP7mVe/6ZrshIo
wGrRjmNqU6wg8vpMdaw9Bf29hR45Pz9qGD0jqz3fDt+uBAowWyJdWTKenSKFhrYNE6PS5il9sPr0
se1qhCC74RGtJYesqe2rJpos77Kdckh95Yut5AuQWxhLbFQh5PPqwhbJRX1PdxiFuL8shq/bBTEi
7AbzwJSwR5zHzhWfKJG7JGyXo7cIvZRX+iRrquZ2cUmcgFzR3IXEanjMoDkU6PFSUNRM3CyTFmpt
ngBKKYZlYjY3AvHCKVcSog9gkffK2cmO6a1xILexy9OzZv+cEiKeLLq6uWOUWVRlGi4YMUdrLXlc
VoSbaPJpLL/bNHSsRnca65s26qdgrt0ultQ9bN7LZ5Gvdq/oO72LTMRzVRM35tS8m0zmN90oMcbt
1fytmtic15RDTQod8YOpG8LHFtWSThM0tuRa20TJlTbCdZNWc95PKVzOrDMOterH2V4D1cgAZ6BH
eJgmb/HfV/KE26aqlpkUPCnMcvuRdQWgObX24TIE/qDLeHRkW8WXeHXtWBZGto0NonKDnd8Udv44
g6F9ZKUsa7h5wlZKCdAfwSKmkcHwJzY7tuYzdCrb46MxSkxv2zlYCRKugAU+ezSqMPfkOrw1MHc5
OJpeTBCUNnfVXkOjhgSqZCsoXgEjivtjhtcCqzDMNHQtKNhkb7poVmoJuB/VmVa3k4k8MjJP8YGP
e+RNJv+uUmATfVfCXoG81he5DmG1PX3ErKl9YUyPg8m8Anf3EsvQV3KMTaGvzqaTnrf8EkUYiWK0
uMzvleyQSK45JVNqjRPqHoylc6MYRQiNp6iyZJJMigATFtHmKYwM4OwN6j3rJ044EnjWtfJ+Olk9
qAxSL8YAssv3pGzpBKwI1NFqewvGp9M+czI0q/ZkkeDRpmLPI55N1BVYYpFKmiY2KVrgX1F+QfFG
SE6UHi6rIRMhWHdc9bVFn9NIyjsji/Gs30emjKByGxpWighmrS8h8i0KOGHUu+qaQ8PkpG70cfDB
AYEuBVkL2rY3epYnFn/VcW+UMwGQ82wxr+4haFEw9vzMxp5M2ibAroQJngWe32AbmCAsTz4x4pKy
cWuQZMoY77d3CkFX3WSgqrL476v7gpIRwBBCTIbm5RZs9DT/ajWy1MqmW22cpQggHs5KZ4QKTmx0
DaZ2VJh0h/j637KvylQSALzN4nhKI1xNld74rXWnI1tEZLzj26UKK5UEE2/MqlGHGfCggYxI9yb0
qzS+vR/2obTQaxMUVqIEO89QwFYGNUo0RzXdjQlxy5BJcteSNRNLqOLEIsUSRAjJRkHlkZQlThFW
t2mbSmBVootYqR93RrOA8AjLhix8+DRVj5eRZ/vY/LY0sUC/jbKSNDU2P2yZQw0vjCyntQ4qeYuX
cN4TsUp/SJIUZBk4N8MC32oCS126aIe4HiVgvb1eGE5km1DKENke6ik1SDNj71lcfBr0/lhauXd5
ybb3/iyC/4UVBER5Vdj9czQkOpjKTkfwRZHsikwE/30lYsj7JmQZzCtJvlLL7zHxPiQSy5LJEDBm
HkJSkByWNccd+Mo/t03iZ+Qt97NxXisBW8rSJiTsAWRWQJ9Ckt+noZRLQrblArKoeaJE9gjTCmc/
vq2fFrSYoq/gMAU+ueHBo/hOFhDbXDtTNRCx1BQbhOXC/igsUK2JR8jDwmnC+3gq3CSTHJnt+3ol
RfCoWmPGENwEjkd0nT79Q8Id81gOJpznO/lDefu+XskTnCm8T6MYpLWqN554k3q5R4mVp554SaO8
Gndz11bChFOUztpQ6DzCMdHvrHs0fl4+pFJlhCNUGoGCMUj4fnLd+/zBgGsgcVJEpRQU+8kYlaR7
JZwmq6sCyoqe8+2luAYc6pd7yJtcFeQ/YY+cxt/aoHC0Qg2J4aWEgqgFdQYDTmMb78Y3dVdYq30S
TlcGXse8NlAxw1tN43d8UBZaW78wNJl2P2VhL5lRCDc3csRouSkpirEHA9x7xEllKXXZRokcjBGZ
tDYxURmgPAQ3vM0z39tuFrmdz/sRbM/4cdkQNy9Y00Lls2FaKBYWVJqYUlpBxqtbMbH9qLImuFkq
y/bLMI+uazuSBRr4916F8s7yxMekrkwh6GCR6CoATfSxJj9JGzlGu6sx1LDUrvXhcFnBP6zobw3F
5yVmwjErRiQW1ZLsOyo94NmN99ThtdD1XbiTxfO2669XGgqw2Md1afYEhbXTXTsj5BweMOPDidCI
DMat7sRLy4e9vOmaG/qlhRXQcUGNcpHkWNhJ+5j3R1af1PTGoLsqu6pCWf3R9gVzXlMBHY0oS7uA
B1Wi9oACrii6qWRNoDIRAkDSLgynKlQRYtbVW3P8gSoGdwmoxFHePtFnRQRcXNqs1m0bXkZXJHhA
Z26zSK5JmcELOIiZitkQohATddbNoR1uBu1gzbdDu0uS+7GtnTR8S+0PujiYTlUVZ1o40fVSh3o/
wd4j9Vdouyke6rF+nU4SMdvn6ixHrItXu94akgbP9Q73lQtxbvWej4xLLITLC18+W3hzr2zDpujF
sXVTpF6azNmcB7ROekF6Zcx+/6b8KJqOUez/zPIsLNyU0MmYgmLESELFjS3P7tH2rksCoFtmbSvg
9bI1PDewSS9ds47aQwAaMeCf9dS0DwxEfDqTvM+3FmotQzidQx0Vyjji6i2N9hQS2y0HWbexTIRw
OsGCRceZcsdZK9JPrMQMCdWsTckbYDPrutZEOJ4kqu1Ka6FJioLKY4OB0tGuuqKYNpVrDugyHF5i
JEtgb53YtVDhxC64A80GPWbIoXVH3vNlgNdJOchYYDYtQdMpbM1Q0OYsLGFnx4SiiHr05vnYxeGN
rkY3pH7LKbVXUoQVpAZK6ImG10ftc/bWFGRE9Eg93t6I95S0lWxbKY46qqZb9jNorF6GNorblKKg
g2dZt2GGIamlA5y7fKPLZAjmneYUXsuAIzRat7F+Ra0n0kme6duGp531EDanxFzsyQKVKnoagz3G
V91Zo9NddXCYeaF5UzvZDTvK5ldvug72SqqwWUU5FWHEe57nh+GzAaZGP/VRsHVveui3n78v7j81
y9LXgWxFBYvHgIupy7oYUQnVAdHlsQMdd+2m+/G+9kACBuKqnRU6/52PGyO6V9oKrjvNy6qcYpim
nYypkxrR7ahO722t+37ZXvi/Fz2jtRwB143S7uKKt9ySlDwomOFDmvF66SqXKuk+L6V8avx1fUGe
GFce7QVNxTxf0vpwOo9IMxy195y9ov0mmz+6+Yxc6Sa+9KO8yzO4SQBIFY7mc/OtgzT8+Jk7mZH/
lkfdWpzg22pGqVbWAtX67mkJkGONHP3n5d2S2KImXJB1iQELuoHY0oD5NI5qxy5cs2+MyCJ+mzfY
2frEEcFRlVZoT+SeX3A3mB7mEFzWg5/VS1YgIMgcGyZoLLBUZv8UJKljWieS7Uko8SdkSCUOB24Q
6O+DCDwMw07f6SA8Cn5oR/M6Pz6zLOFZzI76j8uqbeOUrmAMATgJmfaqTIKRhKGOfvSGzFVcDX0q
JTisBuZOpy+3qPByZ6c+yDorNh1OkBT+lioYX57M9mCmQCn1bvr8D1tzinhT/3nxOQWSIdlAqTzB
EtsYDXyYFIrkXd4q+7gZv5qlmjh9hNKrtAr8WjW83hgOEaaP2SF+iVB90IQo0yKycNGmMa1U58a8
ulbnsh1VU0FJXYJQqznv1Sb1G9Odgti5vLX8Q6+sdiVIsNpyLsJJSXD6Zq2q0XltaE7TZZKVlQkR
rrkELUBLnRYzOurmnUmyU4CBdJf12D4WK0WEK+159u64gHWDTLv0SUEXaOkSH32gmVv2LnKKz90/
k8Q1kWkmXGllpfdhbeIJgTofxcCojrbF0ygwZLa5CZI6UxnYV0CQI06ETquw0wLNQkxZ/cIGV9cG
R5VNI9q2ubMM4biNkdKnbQjzjyeMQk3u9OaapJ9yWZOwTIxwykC5h2IGbULAa57cYthn5qnVIsds
P1y2iK34iL1aMr51qyPUxk0464MGtsrlmPU/p/hr0h2olWHhcqey/juJLpwbdOCruqLC/xYTsd1k
5UtGAFaLaflzpjtdqR6m5L+Pm4CYlZkLvg36/BW1zlETZNapExj7orrpWzTj2n6BgTolk902EgMX
E4sZKw11nIH8hHjFEQ0FbgQyKz++blW8KaJDhXypzD3dtpDfuC/mGAuLvzQKgB9Ckg5pP6T5F7Xj
Sbqfly1Epptg8G1HO4axCfATM/0BhDa7IZJVochUEYxdt4vJYibglRbVLvm+9LmjaohFyuRs48N5
yQRjZ6RIlphw/ic1cpWh9LoJ015lxsAX5PVloTOqKshlgg755ZFKWjVIjInyyCrSP278lbjtF/Wk
+9VN9Cizgm2VfgsTixar0W6YycmaWhAbqfU+Lb9o0onJ2yZwFiIkzhZbG6MyrRBsuDY+t7f80rD9
fhcf+2vN066ItCxEppVgc5YyDC0ZZ2TqJgyVvEm6d0by8bJZbzYV2/pZKcHo4jQa9XAgeEEGfu8/
F17fYfjvIdlBt8/dL+0zCuPeF/u3UFGt5QpGmCrxYpsK3ia0eezbYzc+XFZse+1+X1CvCp+6zkS/
A75vpgtCw05jop3352UZ2wZxliFc6P3EItO0cWBNa7lOR+2gt49/J0E4REXTzxox8A5hRtn56hR9
aYtBRisiWSrxSdrXWTTYFUKnabFvss+dfqpkvY0yEcLRmZNOiVDgNnttFSP0/CM0+r05Rs7l1ZJJ
Ec5LNFArVwsT3ECI/WAGn946jWwM2jZI/95z8QXagyarJRmPbVbfm7l2MNPCK8a7TJaZkskRzses
xZnZDeBQTtVgZ0fpbdIW15ViBA4mQb6hSHrl/YjEQzmtjXZW4f30NH0Y6l+kSRcnzpK9ane128fR
VTwGf7lXXP+VxwVaMoVhQgKvRaN+NH8q2eTX1ZfLBiFbRMHPz/qA9cSAYnnQ7cz5xAbo1O6q4Nff
yRGAoLIyPD1LGAU8LHPxMXDSaY27kO4vi9msQ1tvlAAHijn1cTHCwA0++LHYhf7gYBb0hCdutZcV
JUpOk5hsNuN+yHMGpQwkY012FSBX0EovVX6/vHITVq6wYAf1jI4YQ0dMuPa73g0P/T5HtEDpHfuG
YLKkff+mKNVKoGATTWcSM24RWEwAD33/Lqa59zYkWgkRDCJpu2zsCay7Rh3FEt4ifQRf+CAxB9na
CeawaJYVTVUyegFz52bHG5iC47LX6a4uYRSlJ4/xbV55Z8VEF7+LB0WbO/iOYZU4iVk5qcwiZBKE
q6KyWrz5VCwdgt3MqTAe2qG9bIyOTIh4U5hBM+D+gRC8jKieOCDevbw5m9CzWijBr1ItTJMceCNI
Ejb3VDf8Ilq+VRNzFVPWOcct9sIREmelak0zWnHHc0UsB2HAMbF3Zv4l7A9DL7koZJI4ZKxAu2WW
MVcUux/PmJWawGWMNA2MCGg8TAPFsZc2fMs1sVpGAR6UqAptmgDxtO6JmQ9WeyoXyU5t4hy6ukBu
iMcy+g9fKhWj5VDp5gGniFYuad7r3RNdJEnX7YU7y+D2uFo4pZ6WDmOP4ZlgYF2DO7yYHE29qtkh
qR8vGx6HltfWcBYl7NGUZmFNRzi+CbU/DMn3bqp81AwlfkqHO5v1nV+bdHdZ5nY0dLWGwjY1emVX
I6ri0Ltp/jIx1WS6sv0qR8nac2ESphNJsE+2aQKKl0QP6kmFQxkREKt9qFEgJ2MXkYkQMDwwNb3V
tRxQRy0nV+/CHNMAZbXY2zma1coJGK7mZVgzhveXzfYcwBPP9iN03t/9U9HVSp7l28D32zrECqtA
DzJ9ZAhjGNN70j9istxlS5AYulhP1SzRXI5kHLyIDo9BYLlGgw6uRvGriLq5IWuClqkj4DhRwx6c
LDD2VE1OGE7sp2DquayR5DyZAjwoaZNaGkPv1GiWN8sUOjHGFRbNbQDqyoy5UoyVmJ0pQIUZ1bRV
bNTcZfNt1/gVLqhcVhi5fTmBAxyV5jwZL9yxBBN1pzTkGYMGOV39Zxtqu2rxQ12SKZfJEbanrw07
mA0YN/yG2alMtOZmA9w6fcBE1bF0L+/U9sqdtRJ2aiAheDNV7FRlPQ5oUVQnhG/3l2X8AenOQoTt
SRUjHWOdG/hR3dlX9d7y5rvW00+8NjfaK+8k8vgSvYbzszyu9OrmaBWyjHaJy71EoeCOO3hN7mjv
eTiVM5TJZpVvPzHoWZ6A5Itt2a1ZY1i5+TB+5F345n3sIlT4EfyYR4lu26f3LEsA8WZEqiI30b8a
/8qu+eSZ4Ki+6070ven0x3wX+FLtuAlcWk0B0+1cB8VuhtdGaFyZKBNXD80n5i97W9nz0g25vyxd
TwHfh3kxstoE4Go5eof4k812u2Y3+YUvL/PcRt/fCyo+2RL0G9vdAqdTxTBkph3SAvmZz1F1O0pH
FUkOm5hkwsgSIzBzeNDKEF9183QKKvYjt2XtpTIxAoJkFICe4THl5QZKMsjkVMXiWtrTZUuUSRGQ
o+66vFZmXPXFUPjJEDqlYrpD+Jf2rgvYEXZm0SomsMN4j6veRV1LvQ9rh7lguIhdcxf5/VXYOZd1
2zxkSMWj1wMhFTi5LwGERhi3NOGd6MVJs9fsfqemlXdZxCbMn0WIj0IrMknJDKRswwYs5N3nfFLd
snmoU8nzYxt8V4KEewtuEourLh493L2cTyz3l4MJTm4l9GoARiil5N6k7ABV6f9WT2wx62sW6cnQ
otQLvT/m0DqK9qXJqj3YSm6yJHJaPT4Zbe/bWvTt8qJK9k1sOiNhUbKKwVjqUb/WJ/tYBrLuI5kI
/vvqbjFAEh43E+6WeEG/DFI1aizznjZP1mr9+O8rEQPRlSqP8GLM5nsz9/rEt4fHywslEyHcWFlU
ZZaK17xnznexflsafidjgpctlHBRBb1ihxNv4M/S66L4oceSTrPtW2K1TMK91OlLXgWYFgZqV37J
T4fsqjzyib7h25JKBiIOcPwomsAEXUK9q5UsxKaPmp45+cGIVH+y2ofLm7J5E62kCAqVamQaZc4j
BYF6qmO0bUe3+aEglTdWueSkbMPPWSMB4RK7NZKCwu8LlxuwMjugsfJa5dbuJPCzbQW/5YhvJzh+
UVRmYCxJ6+aKpChmNxL/8rLJRAgA19iYPZQGBry9fD/pfKDC331fuE4JqzTwI+IyqJFYNvPruf5w
WcAfIPq8SMJVGveJ0kbVAic8c6MjPVW7xcHjvHCryM2PfECFdJC9xNbEF1NLlIWB+Bk21rmG+rHI
d6kWO2l5lxaSG1y2PQKazWzUU1LjoottZLIHXOS4Uy8v4DaanddPRLNgmkYDuO+R6FFJPUWHJjJS
TpkaIgSUVdLUZovJOTbmmDLlAa00koDXdlzjDACmAAC1oplR1YFMo8HsjMXLUaoMeuU7e5/BBHTJ
vkitToCAOCs0miWAgPRX8DX7wHuquKNdA0p5D+1OVp7P//2rd8RZO7G9xdaKcUjhA3sJ6dSbPAw+
xGHyJQ6M4BrND991NWnAKo3yJYkzJzF1cbJuHxRFEPFoUVejlrNBaNzWPhep4vUlGjkmUyJuk+rS
Xukp4MUYW2lpGqgvpzfjqSmRdNK9ck+94TRE4LbT/s18UEWytgKC0GjRWjWEN1LS90H0oYu8RHlX
hPsgvqqWY9EmTgeayr86deLQXZJYaqtkeKUFLHHj4jSm2D7l78CXCehhRbXWpyVHD4U8klm9GwsJ
+srMQwCPPk4DK5mhxmTbLktztyTHUa/2anqYo93lJdsGEcZsZJksCkrcl55dHuYqiSgO+Aw6NCv6
PncSF+IPh/osQdDGoDExA/6abVBxMzfOcN2D0R9JSH6qOYzIoon8g+tTjcOiY6ggmHL40B+Mdnqp
UlVHzVR3heZO1YPe3w5g+yi9RYYdr/QSxfCVXfnE6mhGQz5CTHKMBodz2QyH4MMAJrnq1nC7R1mc
5bVa2B6MLzI0MADpqGp/KW8YyrGxkhRd3JhxPluoxR57JxxbJx/n/3iOKKaJrUUJOMxAkh1ow6C6
aGe0yp0yvqfSRyD3gV7u0gsZIvb+H2nftSQ3zjT7RIwgCdpbujbjNKORvWHIrOi959OfxOg/ai6G
6vpW0p1iIlgNoJAAymTKqVENyjgoLpSwXM1dj6H3DcQ8fk2qPhMTJ6JtFLV1X4+56nZW7abZ5GTG
bTw+MWtx/9teEqbNFGDWjBVIiDSZipjNm2m8ayA1et3AKyAXLQiurSqJ0aKrQXWht+SxQHKKz7wd
c3YrkApUb21vIIb06gLw06JpW2hmVBWDCRalqRrNxsQyjd+S+/DMQKAUHeRvw62OWgWq9/7VA0q0
JuypAUm82V7KxJtAaH0CTgTR6IPn76UxfqGak0TsE60J2Dfp+ty2egFVOeWErnnHNCmPeNVFIZoQ
wG+SJFnt6ypBn1D3XvHkd+txmZz0E9g0j6ZvPsqJszzX07H4cN1T9n3+smzC3bCUtN6AGILiWjHU
x9oSSQ7w5vZZBX2d/5p5FccoANOkpxJarPPEW/vSl/vvc1fhdaARvi8eiqIVAZM6RRl7dARCjou5
avJtUT4l2hvcep0yoa4RrxoLBFuizlRe1C0EHLFqSu7i5l561ewUdyNaCiCDWZxCh0tig26F2mzE
qmnCu3EeUtUwFxwpunOXo9w/iJGDbT98cwyH/bDAXif9ZwoPcagCZtVyAcWMEIgS13fddFdWb2qK
nXHnpORQ/8sZRW2pxVCz2WYYVucvPkjRci/6jI5b3ZG9+ZAFUe1RQELsbE3AkWoJl1WyMKqpfT9C
K7n+j/lXcdYE5AgNCH4kJr5fGokrocNwoComqBEIwFHKlWHqfAQ19I+yR0VriP1E+ZqAEGkRm1Nv
41TU2yo86TmDZtqMa3OeLaU7Ml2qCIN8g74+8C9eIMJEYclZIcFgeuKXpf44BbyXgFr6/RMLdE9c
5tKQX4tXL93KuhJAkd6iLBlPyNRD4zUoknlkmWzO5Cv9alQba8L+qca2jlaFX2Pukveq7oSP3OT4
tfhY6gGnGSxd6tiiTApHchOVxgD5wMSL+qekuU1RJ0b1OO0j4GZYwgaS5xGEkxk/iGN39FYvOSpO
hZo+tXb6H+XTu9hBNSFVqrgL8Rujwq7q18ZOCj4wVf0kgahRP1vJrS59z6gXwv49amNJ2F1ZUc5M
5ZYaVMsXT5LTQepO/WQ4q9s/tehvodaM9Ephu0WtnZlahCOl8RdXzZ3sGJ2TAziuE2d6kEh7u/Cx
GaCw2aw2gVB8jwEuOlpPwu8xo9Q5KQvCeTzNiVHZJQDKjg5J+qYJn6/fYIjvv6R0Ns+rWVdsFq6J
6o694k6afhr6/P3fmRCOW6PJGe7rMJGkqdMq4Gx5+jsDAjgMCsP1ecIcqSE0MZf6mKYR8bwmwODl
7N1MkwrRgjmPYCINtR9yZYIUazRLp9ALKj24fzm/+NTLptqY6vMiqe0CprSDEuBgerBO89k+F97y
n7nnX87XjSkBCWKDmUkvxSrkK+T7pExSp2uyj2ZanHnn26xRjdx8O1xB8Zdr/GZoYdUqc2rCE5p1
Bnobz1mUSQdJGhI/7HzbaD+uYT4crnvHb0BWs9DCYtgWE1l88mFtwyjBM9vitz0J98zsJocWoO2i
tx9V1ChkSN7+1zaRn1P7y6j47lZCrQsTjgyafNTNoJZPukERkuw75cWGsLHmSp7iusGhOLnlKa1w
RX95zfGDWLlXI18/V176KFFm+cH3ehUvZoXtVidTsaL9LgGv2uBHx+wcevVxdFcXIqLIylMl6PsI
dTEnnMNlXWUjNLESD7zqPkOCLI1DIqNITST/CRu/jJLe0tIQJmz7jDCx3YeOZVJ3GGocwmZLBq2C
8AIuZln+IU2fu/7DdT/fvWlal3kSDltjieNC5iiINEW21o4JgQftDhU83nU7+4/tjSHhjJ1aya7G
AYY63/gpPhLMMtJWmlO/Zy5EnTjDCc1ZRS2ScNaWRp6h2A9m6/VmNQqnrW6Slip1p4wIx223Gl0t
JzAysPMKXR9zvI1zqpKAmkFR5q1v4crLCCtp4hg/QC/3IfPHI9gX7gdQ6YFL8h/5g/mGcsDfXMcs
FZRZGie1Fhaubas0YSYHwnchmMyO7Cb1wOBXOwMKQvglGtwa5Dth3+0vRoVlM8EK9zPIaX3uFv9n
tqk4KPcdDKoOl2GFWhaRT9tfxYtNYRXbXtGryuKvBUDihNoXPLgG6e+MiNEL00D+YDVTwOD8MBlu
OL9JqZ4VYhxioILlUWh2C8bBwocmBSOsvTiTNFPxkN0nIzT6/s8vRBFstVUXvO9ezpHonlPfqKjn
+hA57XEIwoFzFnlRYNZOekSL0Xcqwk84iBi2kLJlLMMUMbRCaZcDeN/lQzVMNnEL2EfHyxj5r9hA
PLKd4zxKpuJK7FZNvzVN4abpP4tFTiY/dF+fjhdDfE03hpYoyqGAitNxOpcncMPerfcQSHI4Qxj1
2qHGJCC+2sWs0Bbs56F8XxgyyFIKH2QgDhKsBORTjiggx2jqfdkUsCQvqKst/DRgpmN954d+nrgt
AnWJl7sFVc/4G6C8TKYAHonVp5o288kEOQ6ofdG3gFhDDmqezGWPsz8ejN4xe4+CSmq8AoDo0mqF
41yp7tKN56WQjzXEg6yRyhjv34d/DU9sxE+NMrTsCWZGUIub5rMe30bpt6gZoOb1bew+X19Fwl1E
DaFkqlrW1rDGpslR2Ooa7UMUpW7WxRSiEPOnC1fEBbWnFpLhPMJanqJjGYxfy6/2F9sdeXW0vxyV
CUTGhFUCSMSEZN80UpWBo8/Vutui+zwXxC2R+r4AIVUirbVt4fs5+2dsUFxbfLu+QNSs8b9voGNC
2ilp+AJlbepM+b3cRK5kv/87IwJoyAXqBVo+S2HzpjCqgCUfjULxrhuhXE3AC1bXuWnFfKqgwbWW
p7W8l9fASJ+vm6FWRIAHrcyNeR5gpqwfpO5mNokVp/anAANtajVxU+D7tvm1SECm0zjNeNaHT/Hy
AEXr64N5VT3788n4Cw3EirkWEQVZUmEtPfG7GZds4VJO6pFqB9udNlsHoy06PJgmEqdatc6syoY8
UGu9m5evdkZM2/5Fc2OA/4CNI0dyIrV5jwuF7kD+IYF6Hlotb2o/d6THn51ayun65FFDErbOkLaV
poI0zI0Zeo7M9xZJ18P2zvXNmIR9A5qwaOlrHEU5c3k3uRRhfXrZzXBzBnkqNL686MPfDUrYRaqN
vpxIh0l9WjjDopvUx+sWyJUSdlBoT1Ol23j58kw3XnRIhPV4wUnIdVuOESCJ9C6lyjZ3YW4zk8Ku
AowWUAuCd6iZfpN2rZPmOh71hEfwr7y6h12siG+slNla3YITGGS3XBPAOHGZSt509HczKBL4TSh2
lmUbwdOxP+A5xxVvMIdfdV9Kj9Xt6rf/S58M4YyWcL5aJSTEZQWxhN6zDgqI+mNQ9YfB7KpBf7BP
VMUgsbss/nM2+1mG8nA0Z8gsNuudET6hePT6JFLf53/ffD/t4wycGgUqOqQHpJsTROuvG9gPqm68
QcCHMctU3JR5bvQHCzpUBbDCGXkniY/7MvXmpYYjQAX6tNShrjGcBg3syY29fvzL0QjAwIxsMucC
o5ncCRG48iEDsfLqGzcReRPez6hsZk5AiIjZcZoMGEyFHI7sl542uSPgYbjNfYieUw04uzeHjTkB
HCqW6C0z4Nlj9GTMzyj2ATHkMav/qybOy2F7sSN24cQMUYkuwbDiIojb2F2i2+S/NkpxG6DY1EzD
VFRLFyGoUCWrXjl+DxMeSUuGh9nXRv563Rn2nG1rRAgCS2HKpjRsFTdvn7vuYxF617+/6wBbAwLW
2B1i9XKOUVh36OGEVkx9YzgK+JPBjfdHdRJbYwLS5GrZqHUBY+P8NpLeS823kmr53/OwrQkBbJIV
N7B5wlt2AmVmaHptYfma8c2gglC7mLM1JGDOMlaKlIQYS4+ibs0FXzhzEryYeYpcJota+DKI593W
mgA6cmuDb8+AtfLj4EsfGQr9wltJd/5Pg8+/7hV7Z/jWmoBA8GzW61KEh7k5n6QJxc1mfUhU271u
hnQ+AX2a2hgiXX8JTU3+y0HX+Lbf+/ycyzOfikVRviGgjxmGuhyuneKuK4KHxVupOBoQfFL74/Vx
EZtWRJ9Sjwt9glyxt8h3OvKI1UQVthALJDI99mEaVUYDC2EB5sJ3ue0q4/P1QVAmBGBoesSS0d+B
vRoPziijhnr4NqBL6roVaqoERBjx7E6tAgPJwE2sJW7HcsLJqHEIgDA2q453Eiyo6+DEU+J00hc5
/nR9GLs37c2Osfmv2NxxeiuMrLTlsxUM72dwPKLD+UZFiweatyGSmd79UT3Y1qKACFHTpuvCE2f6
28XtbzW/q/jJ/bgEzB+y/6GwjppIARSgjjCuXQtQQMVMVj6FzV0d/eXGEfCg1bKmig2MSdKak1xm
N0ZJKWXsPRy20yZgQN6VujlJgBz+DC+D/siLmv7sEX4xgwqqf/sDGK9Bz24hF25mGprktDF0Bnk1
iCSFev1YeKX0EldFPbUdyHL5A09yYjdCIPMM0pnH2GtSLwwM5GDax/jc3BSeecAT6YYC1d3CxO1Q
BaBo7aHIKhm/ofV4rWUZrDftB36H5Jxl9TtGbTXuZ78/Cg1ZgAwmlWZbjrAHssFTuDhmEJ11v0mQ
EnWr28SVgxIhyDnFk31kBFwRJxZIOv69rggRRBrj7MR9MKCVq/Qi37zXff7UkLz4HYEqfCjXhiqg
ylJmrTw2sKYdpvf6UXoaHeN2/GE5PMjK3jAC8ncD8tulFDDFXLIqWbg7dX54GO5541iNLEd4klZH
c9r3rdMieklWG1IrKiCLppmF2aswO+XyaU1GZ0h7V5nN27JOz2m6EiUO188c1I38ew31bA6rLIa5
uj8W47EriGqiVzyy/34ZGLKAMWarrgw096q7PiyuBMlstzonvoRoUvWipqbd6G+sI8QYT1TOiLiV
GmLB11JFtR6nMN17MqSmCj96VE/cO+WbmGgBvn4eGC8/ZXPkdY0ksbWGqa44DPUtAiJNdbq+AV6Y
M65sgJftuLGRD0ufRgVs8AwRD2BVj+En5TgdIr9wmWf3Dv+v5NpfOk9Brc/6T31gk1N8rf3Vlb3U
Xz7oVUDx9RKnPajL/+1BYQraaMN8mWVgnoGU1T8SQqCciIZLDxYEzFMQ+/J7NtOQRAOvyoE99UUk
D5XMKMhYaocdIve+PUy1f33eqaUVcMeo7bmbOMRa6rnoLUc338TF03UbvxkUpI+4togBsbJ/TyLO
rUW1ZHQ8TIannsGyjDDXxJwl8vgVpj4MDolv+0BzMSng21xqhZrj4eYuZ94uVele+AaRtaNyKB3p
R+bF59DPPw5fyefbLpBD6An1O4asM9FhCiRlCsbDy8rD6I23HbiE9CfjLfdRZN89amvuH1Mbe8Ix
pSGwbM0tAubtR67LNBxCT/frH9CbRZcqNbpdb9kYExeyTIc+zDCrq303LQd1/BBmBKTuQvbGhLBw
C7qJ81TGxbDv0ZJ6G0bEpYL6vnACGWac2PGKMMuQmcfWUG7kkeIZo2ZJOHWsfJySJYMJUHOgHbDC
WVA3f5ADZptpEg6eXI3QoxcPSP2ot6v91Mdf+3j1LUr/j5gtkSQ7nNaQ6SHvVTJxgN6pVHUl5b4i
J1tid3nbaxjHYqL2UQURYAy6FEf/LAdcjuRPahA30/Zyy97A67yEudmtfNqGs1w/GlSAnVh6kSe7
hPaUuhTYjTpaqZOwcfv0wzzKxN2UL+6rs/Ky+KJOkw1FhgSN2+AUl4O5fDd1waBOTi3dp8a5KNxJ
pui/9xFc0U1LM6DOZ4jJkT5VzWjmzzWwJpwm9CPPYL/yeG6J43c6+tdPjP0BXswJDw1N6nPD6gCi
Gk5B5QjVNfS+tGTn8/5qXcwIh7sqmekQo0zb6/WnJD7GYOqQ3l8fCWVCgOc208PejGCiWo9xddLT
Iyl3tb9HL6PgP2Hj01JatOXCpNirhqdhfQOBvutDoL4vIHIEkifJtOFtlnwsC6jDna5/f/+OtXEu
AZIra1HkusJqD2foVSPJPCMm/RWXHsPhucvlWEZH+0/6MaAy+cujBZCeCxlqy/WIhYkes+bRplyY
WngBoPsQ4s2qjRhK3b/V2aFNjnH4R/eqyxjE6KOEsjE74c4VgWYSRIJ4w0Ee7l7DtMkeCEBih8JP
YlRiNDIrmTrkOWLuaXge9buqPSopcQUm3E3kHkMyNCwGHu2SlCcN5Rrr1+vuRn1f2PRTUrQQ1MP3
1zxYzNuwJ37/b460X54lElObmV6Oi4H9yLJAbSFY2bnhqfvUWAc14PwNFWGQGpCw/+Mk0/LipXlz
Tt9V6xzEWkpcynZLWja7xRYwQNLmqp40PBM4IKMK7Jij1nj16WjabpPH1pIIBmOa6YrGS6oH1ziX
AaYxdZnsskMILCgCHWl46Rl1Vde9gnJsAQ76FhW6Kg9MWMX7xS5dcLU6Kku8v7MigIKUz+MYWy9W
3pqd4YT1g9yrxFD4Wry+HYB+QEbAQ5VFCSIowJiJ/nKqzQGo0XUEws3oI5P/yO1+mRFrHps4AecK
z/CF6mFJ3q/FHyUMIBT2f+MQyxyLDkV6RoqNWozv4vxRkYjqpv0lv3xf/fe5CV0rLWM8kK+VBxXF
MnHutSHFBLh/k7kYEdAmt3JFD18SROtJr85q/FyxgzXeKcP7VP0cDwT18D4WXMzxv2/uAqUk92Gk
46yWppu4u5cofZb9qNNmUQSwSecpL4YVkzaGD3H6gFbJfv6OElFXUh7qvnAj7bmQnrPUJpyaWiwB
gPowQc+ZBWdQoQ7ejtAWeBpKIsz1G+S+zJ6APeqQWmamgDJm/Iaq6DM6HBFad6aA60JLnvZ0HQxI
cwLmgModCkE8tafdzcF8y264Vhg78GCW/YaMF+4HJi6DE7Bn1ttCQogtAe3w4lZfXqqvPfNezl0U
nBzpCgAChsQqSJPpciPxR4o5B7nkyfri5LondZ+uzyLhGCL1+qIlDR6QOG3LNHWj6GRnnVNTdU2/
ef/8mjxDwIqlj+NxTOH26mH07MQZQF7U4wiMapTMyw5drkMNS8CNuVt7HfSYuNqtd418ludApcgq
KRMCVjRhtuQ5L6yTccNufJX5iUScd5QP8J+wgaO8beqCQRPPNcAiP3SYpt54axS5n4RUvwbfLFdO
PUMAiGLJwyjj1S3LCP0UZYHk8w9Lf1CUszG+HwdKfYQAWkOAijhRc3nk9ZZlXgVGYnltOh2vezZx
dIgEVh1yNA3TsIEWFbhquhKYk+epdQzw/leTXxb3NtmJSoCE2GIbq2D9hWArIgu36LgqUB+EIsjs
YL/Tke6751ThVI0dtbVeNdjK9bRafGvlp/DM81DZYXY/xEftZnJIGlgKc0VyqylJFaPiB6Rqulx4
omqcb+rb+cfqp+hfozjICC8RGa4mS+0hr8JPy+zWGO8KkzjuiS0sFoBPZT8YU4biNzU9qV3lrLpX
U+XsLyG4KztLZAlskmlMkgZGOr+4B6PlAWoQ1qk+xl50kFzr+xDIgeoYN+W7ovKkQH2kDsqXeNa1
XyDASJXaqJOEIi5SXZwnOH3oE04g56boHgLL0If8ZnUXaK2aZ+tY3+XH0o0889Z8vr4fqckWECax
m7BaY/wKuVtds2RPlt4EUxme/s6MgCz61NrhC+9LrPuj+qVWD5n1lyMRLh4Fm9G2qmIkRRSwMnOj
4aTKVAEoudWEC4eugyq05YR/KzIh+RvmQVUBLbGP5qHyNByeBFwSyyMWabZJrOclGFHdqAfBS+dq
8SFXIvf64hAbWoyDDsXcJqj3wjOxTx2zK24iIybe2tQ4hKuGbU0LMrAwYcjPnexG3UNnE1P1m+f8
r+uMWAcOhdqmHnXYqIrMX5sVr/lR8mXLdnp1cGpT82xrDNI1fwhRQ0Nc5ak55H/fXAq0WGZjU2Gh
VD271+v8OBWtf32ZqENFlJoe8A5KdbRIvZQ3dG75IEGy1vYZiqvbQ3i//t0l1BKgoavAnBrXGJJZ
PYAlxanbxImpelfKMQRgiDJzqZoCY9L1U9iUzhyfOtw/r8/crhFVNcADymMHooCsmsdDiFYSZPgi
KE80i2cg4W6TjfO794yNGQGBxnGERk/SIyP82Hs8axn56hsw7wSLx4kSqbDlflRpY0/AInvSOzBD
IC9jvl1Al/zEq2o7yVnv53N5b4MQ3qvd0J8Jt9iPbF/MiumzZZRSgCAeJ33kzd/KU4bUN/Izn6ze
jZ55+OwPHw4bk8q/d1cBz88Xo1bccrpRhjeafVenRIPb7gbemBAQKjKt2YgHXBK78G1e3jSy91c+
KCbR6qRJuyjHEJaohFhIOCHsKIEzqVZM5XDd1O4DZTMUAYvKNLfBC49HcVH403Tsu3utO8ryu+tW
iE2l8r9vEG+e6kguNGyqPkRUcXosstQtqB7KfczbjEUAobgdBxYOmDYI/fDupQbU43Hv1L72bfGq
gHY1vklfXcs2BgVAUjTTtIYCfpCon6Lyu7EcjLF25OlDmx/opwnldQJklFJrN2mOLVyjPwsqVO1z
dW4gmro8jNlZDjjfORkz4Z58bYQCbBgoRAgtHVM6mW57mx2rQ3tToOMZDUc5hKgomCL8RBQyWsou
1+0Bj5OCPU+gWc+s80KGhykjAkCo2ajGKivxJu9vM3Yf6r4tEbuKWComAESiW0M8VvD32jwyDQwv
xdfrG4oyIERHjCizQdqBQF2eMjfV9ABXZuqORKy9KFsU6xYK7HgFkfJgHJJjcs57B8ELR/FBnuGZ
36+PiNq9TMCIMBqUQTJwIna+aSHJwk8oDSKPLspdW7y8ad5vyhEEvJArJU3rBBnQxH4rR8e0ehMy
ahKJc/4VU40ULoPKzBijCg8m2LosVCo3Hu+dAW1gQN3D9t8cF0hiAkggTFyjZvdlFic/RqsOiHEO
4ZHrjkle8+GP1gxVn+BN10FhKqxZ1Wp2OrRa7LUftTPK8t+FoOFZF9d8xPHLNT9K4vnB8eY1Hl0M
CkvWznk82wN8MgcZQ/5g+9nJCMBLdro+sH3PuJgRgN0uRhn1BIDaHtymfXWci9ip2j/ghAUt+6/J
E5bKNNu50rQOHRNQWl/17kZJegKHfrOpLjYE/I6VtCn0FPjdor1W9tG55Vnfa186NCAHzg8zEY7Z
h6Vf5sR8fDVCHcCyMKRw0B/UeD1p6ZfrK0NZEMA7WmRlzCoEVJfwQ25/mKgmQer7AnJDCiCKQ2iN
eSb0m5XSeGA6pXS961w6Qxcl0wzdVIU1GQyUF8EGqj2Y5SzVUzJXnh5RcLo7kIsV8ShN4Llqa2Xo
5g60Fo0DXLEy/oHUG/roEOm7iwKyTWfXJPoEdBWKAyrG9u9bnmKvpqHLOFgnVz23p/ahci2v9sO3
S8BrP8vD+Om6M/Bt+AoNNgYFNMjHWpJnuwDhUpk6Y4aX51N2k9WPRUsJsOzj6saUgAi1UWjJaM4o
20WjcnfPtRvAxYrEWIvXGhXJ2Q9PbKwJ0GC3SbjO3RK/kBmst7x3x77rTu1B/5OXDAjUVKwXkpqy
sJ0W2e6QNGiAQX3jzOxzYvjXl2jX2TcGhP1UWYXVNjFobNvwzuqfO83VGAFy+15wGYNwFxq0uTUm
C/tprfVPBsj0ogEJt9R0UXPtsqwM/m5EfBds3jJxnLAIYYfYq42v9hiMbeI2VI3ub9ztMiZhK6lM
DRdTl2PPfJh8FIUGUwpZAxOp0faQdC513vGN8nojXcwJGynWlDpUQhyrIIty18Ry7W74pI5ohA11
4tSjHELYSHGPhpQmxJ41q08J6kwKhD3QUH59jXbHY8KjDcWydZsJEJuY61C0Uxd7CZLlMyRPDOXH
lAardLpuZxfxLnZE5rwe3BzqFOF4bZRjHd1NlPDYfvxkY0DYn3O6pmwsYGA4Q2zyI7KuX9sju6tu
jY+gavFsbyXbvnZvrBuTwo6VwXdjSg2wh5OicuL1wjX96JZXO6V+5FGut99BtLEnbF9pnZusCl+Q
tXo/e2ZQ3RVg4MzvtRqNdavL8NyIwMmmUU6yn9fZWBZ2clqvK0sXjJRjuuLx1BurvNGxM6c+zi5o
XTDF1df2kLs62jbGYP2jSPDmFwjb3JhMqZ5U/IJ+uTf7+ykkoJGcXGFjS2M0sLHCbptQWdoGvRcd
8aBCx+56n9zan/kQ+8P/ILjMneQVoGwGJuzyssmyGZk/ONHicl2W4mDdgpvi57Mn9E2izW3/nrux
JxyY1WDr/arh6rEqjnaY0R+K/ilQ5chv0y+Lp5HEUxxAro1PAJh1kLI84gf0crbO0Ca4YYf42JNK
RAS+iCVmeV5pFZv4jaqq/5HUxI3L6N1fQZhYZCbrrYl6PANPuOg+XO5DCsIIKBYJ9KbWsDJQvCDa
At5NeTL8RjvVRuaUVGZq/8w0TYNx2SENvZ3/PpjHph2imD9G1cMLv0sQesunIZAO+dn2lD+5OG2M
CRurkFQFjRv86lkVn+uKtU6mKP6fLM1lQMImYkYUqvqCi42ux1/iLA+0ikJfPiev/fhiQtg38pBH
iVrhlbAa0YM5oD0sZp+sjqrk4L/0lRkLEmuWwkxI0ggYbzEtXXQJftxHs2trrdum/yjlOepPXca8
67NG2RJQvW9YXYQ6P0/KG9N6BmXEPH8NG+jI1VQNzK5vb4YleJwG1cCyCXPcZXQjd1i6ekZvHLo5
tBy7sw7Xx7WPcRtrgst1MfQ7JxVrxZjPRewbSFCgWVl+q72tTjz6S7bW7XqHpelIg+GfrAkOWJlR
M4UGlq0NUN8a+VzWletrjvIh/zH6vD8pd5MPxDh3QW9jVfDJCh2n+sLjs3pzLE9mwDuitDfq9yzy
O48TGOR3VPCRGqgA54XdpZPEd7Nthg7THtS8cqTlT26+kBjULFk2NP1lfTcPh6nWk7KrLRTqWSjO
qgO7hjIBe3t99nZdcmNE8H5t6eLUlPGgw2F4aFpQqAfRwrzIOF63s/9E3RgSfF/OhkkpI/h+eprx
QB2P2W0DdmAUThFFqbtrszEkuH24pouZlFibLDlpyp3KOkeihL4pG4KjL4kCFvMFLmfZtq/2+cmw
QwfSoO71Sdv17M1QBM9W9W5O0bMOdn52azaBRMHsPkRsDAh+nEpT3ukQ4UbcgNOpqX5y5hxXlqPe
1q5EqmbtP08u9sT0rjEskmSVcGke3W5y1CQhav+MqL2LigrZQ4jxjkpJEQ4u9kvGi7wOdgV471kB
BsvbcciPkXWMlIpYLMInXnVKGlNSLvzMgj47Kl0+Mshz6zPxUN2/tGxmUDgZs4zV0ajAu9NbJcDb
B3zyfL0icNhHZPfy7q11Y0wAh342wrrQYIw3sXQH3lXI0xBkRSPfLuJxr8lgZWW2JUMnVhiUVuWy
GqUJGubezYEemDfKx+49mFpQ4rA+1qiz8TghBG14b8m2doXxdaEMYe4E45uy41qiuflGnwgQ391i
Wxv8N2xQvFPtDuJC68/QXP69AGMIJNUfhlsEAl3a3XcdZGtPgL+8MyQjSRGaGc6oqWlP7Fi4iWvX
KFovIO+ne9chirQnQKFsQnXKGnCASN2hyh3VVbz1qH5q+oN0p+LwpWKde5i4HZ+AiaiygSS5xSNd
4LsYPq3V4S8HJGBi2c22DtUVToTQfGEYjO3GOQpt8PbFnWmk+qj28GkzHjEFkqq10YVGiwSCisxp
EiQLLtfxqS8LAjoIZxc7EWWW5iUrgU+DGbrrMLlVrDkZyexOmRHCQdI8sDk04A9Nb3lZ7jVd7Nt1
cH2RKCMCYDQgl+xzjZcZjMZTGNqBXNn3ZlT5180QuCQ2JubWUub5yzNEKm/BdvvQTerBZPFhSiPm
DH1P6SLvll1tvYEPfIMWelR1UyrhljS5yMKUz1xwoP8K/QsFQiWcLc14yu+kv5xNATLssa7SvsNs
WsM7q34azFPXEok+CiZsASasrqkke4T3tR+NR+OsH2NkfhuGKmSwVgRUXchvUNdCltlWTUR1hU0M
Mok6bTqY+xmqy70Kx8mBP+6LIG+c+PwnPAZgLfv/BsWbzSRHSpfxp081FU4Fpg/kXyYKmrhbvz4n
L0aE6G49t/VgyLgPLgb4vTj3w9w7/U0YaD8nsnapy/Q+2l4sCru5zLR+LAf4I+TJnL74zsgk4P5W
vlgQtjJL43mREpxXcQKeNiQvwGQU+dBlvuuC7DScxjtavHB/mymKbSu2rEAxVNhm06qx0DZgtPix
fqxWBP9SFFpYsQOB8ByXqf4Q+7T87u5QN1aFfSbnmjGmPLgaKuBqGdXFKQ2lOZVZnLnXgWvfkq6p
poVQAtOF3VYhxaUWMp7+UhqY020dn9qQetDxpX/ljMjOG8wCqZcpFh02kjJ2TY1SzToL6lvQCaO7
YDym8oFTasVng2g+/c2aXewJlzWrrMuO6XDF9mNhol4P0IhSFfk7ykcQ7TqmPtSUjjJhdX8iL0YF
R0lQj9pmEh4sqfXQdM6Sf0oa//pa7UPjZiIFt6hCW8rYyOM0b3uvPaGDO+BxSC3QjrSm3G4/qrax
JrhGqUZr1/CokNS81BHzChwFiqEB71X6MxzeWBNuaxaYamLTTBHN/RyjJwuPiBBNMGvtQs0mmN8l
JP8YtWAC8MvJMls1g8Eh+TDax6aznWr+/ncrJtZKqKZRlqOJaH56gnaAn3uSbzzzFeP1yVQXzd4j
bLNgLzxwmyvBWqSRNmuI6nJWzuzcHpfACLLgT6QxtmYEpLe0kLXhgMLe1YAI+X0xUY3du0fJxRWY
APRqi9arscf+TYYvevzcKQ6xKnyfvAIk1UZNs2nKkLsUDGhNZc15gyNYQrfJ5/KUhw5noRyP06c1
9JsYCUkQdwe5S3WHUIYFZBoSuVInfrOGYPTdULwfkNfN+sYrO0qjfte7N0MU4ShulSopMYda91VD
6XAneV1L0BTwLflqGhmKSZipWGhrEHYQeHOtuGaowGDK6q0jspwsSPBU0KKbbHhU17fXl21vSDoD
051qM2a+omlFsdnUZ1mEtw96C8bICe0v7TgSvkEZEZxbKsZonXgotVCKh7ENnyoTAtMDFU/bc/Ht
WAQPnJZRXooR4FNmljPOnzsyP0tZEFwttXHLLLOEh38480/iJD7g9Fw6PnP/F1b6PfDRNd22NQtq
uVggOMsGfOx2tmxzAT1nb6of1xZUBYd2yB0tzpwsH+GGsW80xDV3d7E2NoUzY7FlFk+TLbux9CCN
mlvGP9Lk/XWv2w1HbwcmeLnMhmwsE6QxZdOL0jeF+qkbTzMK7Fj/1OiHHqKyvULsrN3FuwxMrP6Y
izkZlxRAJOmHpTlGlOoC9X3heTDFcbkqPNSpoCIh7XMnp27rlAVhH81FG0FVCZt1zNpc8Vc9Z6Dc
V7rkiVge/iERhDbLowk7SS9YY1ZxKKMdbfY4+70ZOSbSOXA/iKerVGxkD8G35oRtVfRhuLT8vlx1
7IOdye9MMBk7SL8cUtNy/3JsAojbmVrFigLXm9E5+P9Iu64luXFs+UWMoCf4SluuvZP6haGRRvTe
8+tvonR3iovmFFat2InYh46oIwAHyYNjMhHGokJ2W+Xg7jL9zi/s8u26Pc51UunaV1d4WHolmoF3
TlC8ZvVdAGJY8TO0Bev9Y2Fi6qZeHmhTQPu8aLGdFGhPeQ+ymrd31IXXfqGJsiIhQWIa+E+VWKoe
URYmXUhz0ybLXRpC/bm/10r0cra7KNmpipPGL614yituPyd1uCuGP3RWjGPUtEVl2kHmEhRTaZGx
KB3xbkAhF0+P0BF5d4C9bMxa2U6LulXnTFFNcr4DygkKNHhf6U/V669MLrnl5TBYsGcNMrc7bqCu
AxZvE918xp1SEDcSQJVspl4sgMpAFo4iZBqHOv3Ngh1rlrnrTRUJZdFga6dksGYdjRGRtbTe790C
1ghzw6MiERql1AY7zyKrnx/y5D3kpaY/ZJ1YI8zNbuN0IlONEyMvtI0pd6ed/qN8UZ3wvvYK1eKR
LdNrdc0pmastTHHcdbJCbKEFMQOoDJYGO/fTEIi/qL8JI+zamCteLsFUkKY0IXuKtDHYNMq3yODY
4G4g8+lXxW7RzIAMdnADeXU3AvXw46zZHajBwc/rJWgq5Glnfnh+swtjIgEyqXI9dfAMqDtBYjWy
4/ccJAm0RSJ65z6I2Q8bY40l+SFQIjWlVCT29IU+ThaMSH2tXBNk1Y2dQPSS0+jGudI6ExKkZa2L
hYArLft0aHgAnbPgyzteBY/9frKrYpAj0Oa4ygR8KkfjKa5uydi4RLSC7vX6Jeb5h85CRVPOg4pc
v52d3imD+2Lldnco96FNe1t55M0819AZ0KhnLVXGuSN2871zKLde6A6WKlmIExx+soSD9+w4BIYF
lkiMsThdvFHj0ioCnjQOd/8YwIiaTIxBMEFs8YEKM7W+mVvxDUawKjvfk52wryPv+pGx0QfrGQxs
6POs60aPRZXiBA2DwUb/lhT7143wdo6FDTWcci0SiD03htUrs71MD39mgQGJOFnSohyB7NNyL4R3
3W8rhTD7xJL6LPok1gO9qKpmSV5xnkVWC9tAC2xgVQeobPJS+x8SqqxJBhsSqWwalX53aY2EsptV
qD7684/0NLkhitPiMblZeJOuHH9gCX7yJEpCbVThgVJpBSi4y8TqCuf6afGMMDCRqtKylA38QQ73
FfRB0ueOV7b90MrC7h6DDVlS9n074lOVnMLyKHynbdKR11l1jzhmr4K41HR4Adq/3F9D1E0JXXZ4
kv93LN9XWqjFwzTaEUi/qf4helYRbWeW+QCNKHTsBO71ndy+WReDDLCn8RBO4MBDwTh6zMz7ipcx
2V6RJuJ/EkYvZDagT/tykmcxDs68I70febVmy/t4rx0gc4YBsEiwPrEiJGlUCYOUhs7ydYADvpTU
QEKQ2x9k8Zi2vBhm8wuvGQqSkLqufagtpW29gBOxDICx9IjQ7L1T3jv0sNAp6N8t3Z69cGWMAfSA
FGGghRKK+TlSZ+N+0ir7t9mPWCMMhueog8tNQJ2grS09dVpQtc+Ecy4fBHZYKwyI9yhZKYKQBHZj
ohlNwZsfYx3PcmnTCsXsGT/Fwpqh1MIr8m+6+GoLGWgf1EZMApDh2WX9WvXfRML5AtIj+BCkX36f
bfAwB6HUBVUNQEf3lqUPk/kWi07BI6LjrILt7gCPaTTWbR/Y3VTf6lPraGnnXL859ACuLYTBgiRJ
in7SxcCO5iczk91et5S4tgQlt9PoW6ZySm88cwyICyYEwbMuClAoRV1Wla1eqq0RbGXTwyiHlsD7
Mm1/D1cHRbd4nShpMcIbLvNoI/cX3k5OZCtv6Q1V1bbb7/Gz8FCAuV/oOQi7+a1aWaV/X1nttAmM
j4sGt5+epO42kF6hsn794Lbj2JUNBiWMKigkJKYDvEs168wR7cn39RdMOmDIn/uR4gAg2+pRalor
lb1q2tpdeYt3qT9YrRN8x8QD5Fx6Dmzwto9BjaoYc6jAYmlBCpI9aY++bCvoOa7IwyaTwQglk5S2
B7UJ+gUGjETh3WYFDvQ3dp0bWMnxf2hgubqJ0MhjRPIEA3oOJF9w2fYF6n7Lrtk17nguYQm/rT17
hl5wX0uKqKLuo7FXDYMCMSZUArAi7irjUDe7nKciv3lOKxPM5UpH6J7HZMY5ZaEVtU9D8VMoOUi7
HZOtjDB3iYhTRmJFQ3YwtXo33mln4aTOKiKo30EiwVe+8r4eH+rp7N4xd6spIMomzkVwTh/QLoj4
gDkSn6p88NI93PWxH2JB6cgiww1n33hSPKf3yX56iPeT+5JYhc/t7aTn/gHxV/vJXK5Jrosga7Cf
oj/bgV+AkJDs57vkNrRF2PvtqTx2L5lrNi96XdWtOEJBsDl1w5mFQHNJ6IwOmsM98ytPw37zq3lZ
IJuNkWTIDhkdvv16eljIm6pw2t54v8/E6zP4cPqyw4IkfMMyDDRmzbfPYLuOcXx0MqHfh+1vF6cp
l8cJYZPs6370w/Bow2rXWCD0lZ151/NyCNsX+WKPiQKkoYrbKIK9Yjou/atu+hmPKJ9ngoGjdsry
WilxKkL4UpZHnXRW+v36tvFMMHCkmAsmsROYiNXcnubHdnyaJue6jX+BhstWMXAUxrmpZR2koYcM
twed34klPaITm6LDvKt4w8HbAczKFVgoGuul6ZMU3nxDFU9zN52ghZdrNh2L1uzlRtyRha8cRz9F
H1HiskwGlSTk7yUpgNlObj2DWHH0apbvUe2QmlBmcTM17Ub4wdncbWy6WGWwKSGSkHWQp7JnECJm
sqN4qYvyyGlU7PIZ2VTulALPZRhwqqASkUwEjl+n+6E5ivJprDhvR3pAV3aS7SvKw1FRQ2EE/imy
pc1Po/kKBVlXnwJO1LSNS/9sHttT1CV6M46iYkIT9zUMDgJvtpb3+wxI1CHGAuQCexXJrxNGewoe
oyLnMNhenyEWym6J8DjoqucEqtK50xY7jodthmCX68TymUltOFZthMh8klCnVd3lLbelW8gNeOKJ
T2W3HWOuzDFoAUNRJAw4E+UpQ1PleQh+1Oz6e+NOyO3QEqP+Fnq8DMK/BBUXX2BQYyqiaOxywbTj
n2YI1icVBWnBVjs7ma3olkZNxp7XVrmd9lktlsGMVGzSqE+Q9hEDt0GhLHB0x6w9DPuesdF8bnlz
ODyPYfDCnCAqIkpYJrmJ7ht0y6DRkuwxHDjZOdIZDgEzD388hnejGdCIdR2jChWwcegOYfI6hKXT
ov8cNLKcG739xrvsKNtcUpG6qyNzwUdzt3iyC36RY4u5OjoYhrkq+/rd4NxvlYlrMMRXRy2pTbCx
zJ1XQh3yhE4xntQqzwqDIk1kkmCOkXcqU0xynqaQc8M5h8M2mai50Jt13cElpOeldis6gwh2dJ7y
JG8Z9O+rF341YlwPQkaj3YDNO5c1qJ1zs9EcrGIFY/tSTaN4xFZFIPqsvGn3S948Ob+5P1cXW/ka
AxmqmhlLp+Aute7oim4GuilQBoKikHKD/G7P0a9HwT/4xA6VpwkaHYsOH0WjbJ26weXpn657M88P
GGiQZ0hcCgOWA1IrTydO3BUuuo+sQuHkETYxyJAkWaQjKSrblq+alZlnDUE1thJ8cQa/XmR6YbZ4
19fzobntvGUrO8yCkOlR1apH/QObZgWH2o9vaNOweOSVs3kLYuBNHpSgTkzAuKF8r+YjtKcsLePc
Uo4N9o0WabkQD8kw2nH5t16rVqs4EY8YjmeDwbOyqpMwawyUwkTZvI0UKAmYfQKG4zoUOE/CTWe7
nA0rjDMmEGYaILNuT2niFNXeiDpHzTw5+M1mQ8YH2FL5YhjmLOhwatl8GuN3hSdsxdsyBtWGUDMw
1WrSOopfBKVlyl7RP3MceRPWVptF/xEr6FQmWUxFFdXCxkFRFxnZZUf2HXj0FDd64DnzJk4bqoaW
Z0zMEJZnccwazEaoGIycTH+SXyoeuTm9dR+i+8vvs9E9YEFPChGO3BNn8Dryc5oSKwxTa1msGppz
1/eORlDXrDEuXXeqbjYR7SYYcssT0gcdqsryKeExAm77wT+7xlIXzyTt2rEP8BHN7zFJBfUFXXau
L2X7ylxM0KfgyguiCeMWy4CDUeQfSuzW4felvNe5HHqbL8rV+TAeXReNEuTUo0dbtM+ZPETC4BQG
jR4mf58+VVpdmWN8e+jCuh9EfLJn+Tme76uIg5vbEeHKAN3W1bbJ0O1Wch3grPqKR6eKsubY4S3R
YNAn/6uv/OunxHMEJqSfp0VBDy3efI38WsWB1aXWIHG+1JwryrIVm/WgoQ0NR6Q0z2lwM6ucPeN5
GvM9U4NpyMFGRGy1uO/B5QYKpf65Gp+v79R2YuhyMmysLsuFrrcVXq/AGiRqCie/6Q5IpLl43nEa
wLZfWitbDA5ANkSSm0ZECubLgOmy1hdcMB2glICGOrwM/hBEVSZmV2oolSgLQA6iHqNyL6vv1/eO
42VszJ7VxtzlAT5ruegvgp2QW/N3yV1+fTn/gRuVwYEUAwjNJDXYMSlE/sou++c04xwLx5HZeD2r
BL0qom4EgdBurt7r6OtntskwTdk8x5oMuBhm3mTRgIAGd9JqoAWqivjGvF43sv2JuRhhAKaqmkHS
tAbdKOF01ILSh/qorWhg64q1QxKEnD7hfwG0iz0GYcSswYTaCHsiepVo4/xBu0WWsbcgpwW2YF5x
YNvVLubo93yFn5BT13OMOwAMBMU262kXt/WxVHi5OO6yGNAhZaJArAsdKcIufKXV2dJvE0u+q/cd
GN9rTlz4L4Dwn2XJbGWxNYNmMkBLgiKS9H04oYZ0n4I/03zoT7KFZI9z3Um49hgAKgrdaCt6asN3
QbJoHjzykGxSXd3C0CkejLzGgevnJosMBKltVZoNoh8bZIiWGfRWXaMzMJptzsK2g9PLRrJhSTsP
Y9AjYaf6+gG8J1bidMcJk63CITn87njmL1C6GGNASdMnohBwaNmtfqzr90XlfFm30494FPxCDJll
QyQS6SapONcxhTsQQbn5jdmg85pScIq70UrsFLSq2o/rm7iNgxerDITkeUz6MUTbo6hAMFFty+d+
Jo/XbfD8gYENI4yHqmvQGlOK+7pArB0eDYE33cozwoAFApNWkRtEJrNSHiE85YiLfB+XpXV9LRyw
QCKBAaW0NWGJYu6p6VFVoi1zxVHSrPieFj24famcAzqnGlYgOEeiAN2rFn7ndhjyb+1RBeNEZyW0
L1W2yjvByXiFLJ5NBjEkbcp0lcAVl+gl6+za+Ov6JvJ+n17s1ZpKdR4SUMQFtqQ/xu2XmSvisR1G
/uPVZ0hcGUh1JTJ6EU0pJV5EhQ5qOJLv+rRxZFBOBEnnxFPlSbPo9WF+1FPhLi40H9PLt0Gm2+FA
TnLKm3/hrZn+ffVP0hUlDDHDiaacud4rYXcqAtO5vq3b9ccLhJz/vrJRiinJAwXAC2+8jVtIoWbo
T22/Yritc+nQ0ixapoNHL8cuBdqPT93LdjMgMhOzNmpQT9pRabU/1cOIO6E8QnNotiFz5AkOLzKg
l+yaQQZRxqSQ6gzjw8itvInEUcPa1bNDN0OwuUqtvHvT64Tz2eaZZPAlxozKFKnoKp0PIEFF34fi
959gRDt/ZohKcL+o0gRbV0OLTi0KITKH1fRWBU5UzNacfuGcF71fH7ZvZYT1xVYdyyYa0Y6WWvID
La1Nu+wtkKzBLZ3K5zEAbkcgK3sUu1d+OUVjk0Qx3iT/mfChbSwGhm7ozHTh8xrgNq/ayhzjjlmS
Bzq6jFHb0oRnYyT3/cJL7mx/BlY2GA+UahGEQwt9P2A+H23g5Gv1l+5Er6qXe31nRS9/eGSs+2V9
m/b02TV41Fx4CP0gQumMTsII+5RXzeJtIfOVU8K4CFMVuZG0vg3yu6T/TBL2sn3sA1xKFi0ymtC0
jehFTo/hVNt15Uhc1qtNZFrZYb5knSap+hRiHSBQfFwcTLSBLl4/xftzbO9IX68fE2fb2Md30C7x
GJ1zy8aulo6z7l///c0gZ7UcJuLtkR6JyxQADyJ6Ww0hrBk1fl4M7nUz1Hmv4AP7AM8EdRHGDimL
aNRqCw2Djjyhl8mYQBUmLJ6ei5yA4F8QgiiiSBRJUtgPdhuCWGgYcE7SXe92+xpJkr6He4MIFYCU
2crz9RVuZ4BAVQLpHhHCnQaDEWg5kzSyIELoFLtDJTqAylcqowz9KTa0M6qvrDFoMUVo2EoLfK+S
PRUuSN34Rr6HoDA4eBq/feMBIAWDD+e3MseARTHnZTq2SAn3BXSqfD2oQeSOTv5nrQithtcKso2F
JkEbn6HJOobD/xvewVZCSCajl0t5ojJCyk5wx/v5OwZifNMpOd/hzSu2MsbEjoYpCagdYOBC7uvd
IASnsg05JjYXJFMpJhBuqOBDZdBP7aJuMkmFHJpp0X6MxBHsIHY6yHChremG11a6datX5tgBBTFK
hoaME8AwfKQCqM2XaHy47u9bAfHaBHNEcVulSS5jRUXnFnJs6ZUnVrNdhD+v2+EthTkdRC6xVtIe
mnD4Jmq31VJYuvxy3QbveEwGBYsklmZVh7/R6jeVAQmg7a4imUFDTV7+lrci6o+r2GUxjbwcJRxO
E7vNeAKhcNPz8mo8G/TvKxt9VtRjHwLWk5N80DxpN46WdLv4io9Cm51Bly/yY24TwdZNWvsEA4FN
CA2mNi9oVKah5wiDUpOlO+I+aFzDp1TxCroX3q6fHc8mA4RjVwtzSfsRU+OYFLu25nQZ8fycQb6k
I60u1miYjrOfBTkUsWlLk6WZf19fxub3ar13DEKAz6M1YxF71znC3bTPvMGwNLc8Jbvci73E53b9
cpweH8r/9pHOCAbNDBFwDl9mlzaC5xjTM85T8vEd7311/ZgUFtExLABQN7rADiU/HW649LHXj0lh
M4To+TbQ6oFjapQofjGG5lmvRSyIJOlf0yD3Hue4th48l+NSRAYxzCHr83IoCWgNaP5zOn5HJ8t5
aP1zAzFrWwxgCFMCgj8TUJv0h9l8lKEYnu//cD0MYNTQvF8IhlSRhNLPzOCCO9/nJyr4BNFQ3ueQ
5w0MUMRt0jRDUI7o3Kv2lZd5EAdSABUpCEPd+Vm0QidKXM4StyL39TYySJFVc68ZNVp1Bm92KQtv
s5N/0D5qOgSm3+ov1+3RHWNDprU5BjjMyciWOEQNoJFeMwHsJLnNJW/i2WBAI9dkRevoXFYjHMrq
JQz8tuWcFccEmy2MQ6LKcUgvViP7Sxi5qip4UfTbNMk0oF1t1zm8Xn2xysAYlSDEIEyKHlXToly4
SFjbUACb7855BExluWBMtK+fEscTzyC5Mlsro1jWymLadf5zIm8xj0aJt30MTsxLY8YLFL7Qlp1Y
SvuzUr5OvBK6tBWdr/eOAYgSvb5LJgDJO0fyInBAhK+0YTTzUt9oLVJYKKlZ9GGglB5PBYnemitu
zmYIUxUSp32Mc2uKWXd1NYrtSMf3XgvIqdXVF1WP3etHttnevF4ugx6hkrZBE9KioT849NNVg4LU
sFtPeKBTTMJe4NyBzTTo2iIDHUvWjm1OcAnI+3ymPI0cchJeaH9k4j6ZDndsivN5OZ/4yi2bsMPQ
OUSYcKJUwzlz4pfQb51oR4cgeEfI81EGRUBz3USGjo7mrKigWuRW7c9J5oRRvGiDZdMO66jOZxrH
l42l3RXPv2SESpDBIUMYe59pZ16dGDtD1bfN0I70BZQpzqAdCx7xH3c9zLuk0aspCBWsJ4EMtXbM
X8ATYf6TPhNi58+cnuVmTkepb0skHuzwVTzMGKZfjt1bc4xPGNm29WOSWryQjXOzZQZV+qgSOmGE
WyTkJYRIwlLfVP3sD8ETaXm1Ng4My9RFV/5uDnHeVSRBnWF6UoSTxlNy2eyfXfsDgxnJZHRhqCPi
EJtTK7qk/7swv8XxXWHuMENrVwXEkE1OkEh/8wo0ygxqCKGcNAbNYhTkWz2+mJIrRKo9Z5yXOA+d
ZCbSUJdMl6QET6DeHsYnkLAIFirXHigWQicvrUZCVpwKhfD6ADi4wXZXhiiIRdKMIg1RvCA6hpCT
KXmwse0YhiiLimgQnWW7mmWlSxP6Mi++CGhxopm8Q35THNsvmLorT+0+9wxOLLy9rItJ5maHrSyR
QMay8gITnuZzD+wtvnzqOl+MMHFBaqZRoqdY1+ApXvM1dSnftPzUA+L7pxi0IupiXTe5uZNUUFqX
iQTDzBWL5LGelQEPzLk7zdMXKXm9/vub27b6feaGBYMiYFwFAFWJt3H5OCgPAzcvuBnCr2wwN2o2
ygkBBtZA1Yu0v5bdcEx97Sbdj6fkUIsWhBquL2ob5lcWmbu1hCTPixRF1kxy1APVjoGA0a2RQpy2
QBaF9ynmHRLzKR7jcCwXDTgoUiZMtbLVcnd9RRwLbMtyO2hD0E4SsQEaTq5lXtxyOwzoDfkAfJdN
Y2cRZ1FP6yzGpoVQ3/Z6pN7RsDwceqfdQ/HR4yVwOZ7H9ivrVdJXkGBGM3GWuE2RO7gAkMMxOHDO
8wW2ktpUkH+P2uxXUEbZtYzKTW0qSJh77eLwtpG3LHqSq29iqIpds0R4QPbV96E6KHNhZQMnUciz
Qf++sqGEwtyaBS6UqFVWVN+l9WhlvOf+ZiCxcgcGGSBei6wg8t82lOmcrnNz4bEvHwZkcrmstTzv
ZgACQtmDnqj4zM/DKYgeO17NnrdfDBx0kJWYE9pzkc9un/iBiN4H3mODtwYWA1Qhb4cpp/05gS/q
ZyUTwY4xbPbTgMSwuMshpyLygI7+y6/cWbZ+mvYQgdUURHuCpL6kdefMo7HTa+GuUdJToVHOeMXH
XLijmK0tBS9tkDpzKO6bVHZVI3EMqVKtoKpvoAbo/xFksaOJQZU0qlbjfptGYvXFN3kOeavnfFjY
Mmsza+iQGGbQLKC5UC2jRxmbPDb1Lpvxaa6K41iDwKLpvd40vshZbOX1nYLJpesL5XgX2wndpoEp
x/Tkl8Dq+5uEOEL0m6LF5zTL5S6yhVg1C6Ix0pHvSORTF3u6wAnYeEtgAMVEzWEAWR/yKYXikc5L
09RT28S5vlEUMa45K4MoKUjSSENncGVNtLMgsMpm8sLmeV4erxviYT47qqiUi06CAZiv9WCQos15
qZ8ZFqRj9iWaJz9T7pdXx8Pgi7S0Si+YeFUKhnInk+g1zD/TNrY2wcBL0+WFmnVw9XK+W+bUUgnv
PUJLf1dOhyXWXsxIqush/QVgOdiiBPRO7qHDhDxrypMWoP/ca8aYOmSQG3ELJixaCKejEGTfuC26
rHnNutuPLAgjmbIMRTCFLREuRiHgGQLHBpVY75olnlgZxIrGr8nP4ScdvJj/CtxPDdXLK6tMDJAl
0wACWaS6fuWBej9BXwHa06xyP/jz2+9qgf9Ch8simdsroQEpRQoPKXJM42hCOFtqPTuyEeicC7z9
jbsYYi7wqA3qEss4tanZh/KTnn0qrrn8PhMHyFrR1nlDf19GQ5BpSalbQd/vOjjwFsFcVtTzq0Jq
4Oeq6GvJ3ZTtr//+dtx0WQRzUzW9rMdRRnAWl696f2eqh3L0ouAYkOfrhjYXAllxUA3JVPaLOfZQ
k4YhHjJENQ3x5lp6Hcz+/bqJ7aTtygZz4mBBbvo6R/U0ORmCF/gVmO/Nl9bJvqHrzPT/l0L7Nniv
bDJeEBSiuMRqi686sqhUcoLqLtKeCyrqZHI2kWvtgztMdapn+LSqfnnb+7kPjnOPCmJTkjwekdfm
d3a1NMY3hrkVI0FEl33bpK6Bd1aYyl6rcvNm8ha8XuywYeFsdmPUh3iMUkZhuoXDsTn2XnGr7jKf
11PC20I20puGhfRmjOcvHiT27FINv3NRGvJz0BXjBdqbQd9qbXTtq8ePKs2F2QuwRssmOrTu9D05
qZBe1r0Zqva8iXTOLWOju6zLFcmUcphTvxtqa2sV547xDNC/r9Yjz3ECki34RJQI+3ASXa35ef0W
00v64WO72jEGKIRaNkctgje0IVioutJKqPRC9SUyC/u6JY5/sxInmPWZDalG13IDHQSh2xlDfAzE
l+tGeMth8IEMYFUI2gCjRPkPowFZ9nOqPmo8TpLtpVByZ0iYaR/ksAJ9LmIxw6YJva8GmqO3b0Xx
GdJMmVyMML6saFPf9FToI0PGtxIbW41dgdukso0GFyv0Rq08LAjbtCYLJtBbdzhr+IRuA/0B2ifF
T+tszi+t18T4sz6Bi7swcGGClw4UnWi19SbTqdzhrIxVYa6NvEDRnuN525HeaisZJ8+KUQ+EURjO
zWCRXUEYJsUEGOqLI0K/PWgSbTFBpt267ozbt9cwVRXfYcVkRdqqOlfRrQL2caX82qd+Uf99/ff/
5Qv8jwGWjx7dN50ppji84EX3Vdv04kOO3JKV7jFqCb2b4JbH87Ll+VDQRe5e0nQdmqL/7S4yBpXD
3ERPdiQWz0s43JGc3ICEi/Om3brGKzPseyPvxiHGqBvkPvQvenJMh8ey2aPfiHNA9F/Lgp8qaaKh
SZRR9YPCbFPKRGgKAy+Nbi8h8ZzuJTc58IQ3Nj+CkG0EezoqHpLJUrcWkZHVjagRyL0vHu3dU/eS
3zsaJhsELu3T5hGtjDF3bG7SsAsqZYC4ZvcgzIGljfHRKLhcXVvIsV4Uc6ma2MiDtNMpf01zorQf
09FwFxCvFe74xiv+bvZir61Rj1nhlB72bZRTZRtMrIM0trZLX3fQtuxVN58pgq1NMd+Qqo9SMi4A
qSp+mdBlgQHziesSW5HK2ggbWqYki/Fux0Xa92BnQoPHO0iRJR8C9hZqsYjEeIUP+osfnf3ihMzV
TWMhCmUNy0LV1BLS9zzaheROR0di9TDlOw40cdbHEgKJczguTWYMYH5EHmfXo58jtis3P0noVeUz
GnCcni0qgupKHYoJi4tVgkG+whqSXUc+g0qXm8WyAkkRioiKACNkWP7utKLzm2RCM0duhE9NXXym
3WzlIiw5UC4u6qSoMr5aJLfbsrcN8JoT8fsfnhSDF2lCSrkZDfQ9vswg3Gv9yJHvpVsq4wcxhHte
I/tma5Mqg1nLEDV8R9g+jhhdew249gcUKCzMXBXO/Lfo9g94F/jqM0bcfemVdG5iUS5FXsC+DSMr
4xTUVjAiJrreyTWOUIOOOaQ5D4LbgToGb+Qdr9li0yVXpugNWZkKFkHuCYFkVWfu2uS2072lerl+
dlsBxnormaObY7WTxBxMKOFyF0cvysRJ/fJ+n4H4NleB7/R9E6dvc/Et4V2ozR6O9QIYVC9Jh5Ge
CgYk4teqZOVV7ZSY5jGe09A3DbfqK7c2eOoim2Ho2iyD8LOad3WT4WZlmVe+zq7hwevvqJKF4sf4
Py85dj6fL563nQzm6/rSkT6kImbzQ9a/pmpj/5k/MBDfJEaKWjAM9N2rrIZWVnIYUXgHxtaaY/By
qU2GA6vaAxJxDaZpa/NOREsxlDGDL6lwrOrRub4qzkVia89CGZFsBk2zLdeGtZQdItzK6nnMUpzD
YUvO7WQGKmnhExOmrvRjV/G2bvOLeMEDttZcdmYrCRWFc1dvrOJZ/KYdKS2Abkn2mEOVnBdj8PaN
rngFQGk3BGbTAtijfrTMpduFZn5rNsq368fD2zgGJKp+CXVBxvGgNpQsuzzhjIFuzlGsbqvCgIQQ
1aOxBOhvUHoLLNI/WnB4RIgmJkqPRPWUeAEgb0UMPJiFgFEonX4R06dJvgtH7/qOcVfEAEGTIf2m
LCCt0VOrST3dR0Drq/cKel97SzvP1fBaD+gmfYj+Vt7HQEOiRkYLNSRi52EEkZu7XrJG81EzXzlL
26oUrQ6LzS6KUhuItQQvF1vt2MrNTduAoCSBZm4t7/UIpYd69MsoedGrfCcOWcF50v3LF15TMCcq
a0Rn5/I6yHuGAYF63nw4j3HsFh88R8jYFjY3r7DtKP/YYofy8kYMZzmik0o/NYtyFYeu1nuhT0eu
Zat6RzWRl0XbPseLSaY4RookKsQCrzszinYgCLBRF7GSSnLCVPnU1/9iiomVliZvscOILiT5VJo/
cl6NYvtZjBbO/z8qtgBnlCUaolWaGz6kt9OJcvOYixX9nD3JjQ4TTxppGw8v5hg8bBsd0iZpDsG5
JLonzQh9p/FelHhj8ZtZGSR2QMZjmib0xZjAbynGJB5kkdh1cxY4oYNYgdPsRgkSO9Eu9VrR4hUP
/gVSLkaZxZly0ZUtaF5tUCTH1pl9wpke1D3NaMg77etnspPrRTKoP3WtUS61NNjSWFsNCAfmt8L4
zHtrtZH0Lqw+YKiWFepYwAGj8UlY/tLb1k6hLzv0znXQ2r7Gl71j8J5k+YxGGexd3j6ai2NWHFDc
drzL7zNw36WVXFY6MHEgf2nK+yDcp/3PP1sCA+9zIijjYgAWMuVVKg8BjwqPswQ20xh1ShyKHX5/
FBerN1+yecf76vJMMMiWxVnWlDXdJRVUZ+l7Kj6pPKHTbfT85yRYYUvolathXuNqxiJ5ihbTU6v8
784ob5Ve5GRAOE5lMCgwd02rEwPfIdLnlixUbhTzkIZngv59dT8SIanVCNqctlTfmJJmK3hR/5Fb
GcwtJ+MgmemAm6Emb0W+j3jCTLzzoH9frWBoJbUDsxixy0rx9KA/gInjdnhIFOHp+kJ4zsVc8T6t
kzmIsVV6Hg13ZhAuewNdkmAP52pX0p/6EGkp6ClRTUOB5B2zZ2lflbEY6YMdBpWlhCNk8b6ic1XS
3CnlUJVvP8dWtpj9I2MplvGEXEq2nyCLLe10NOXoHj+FvelqK0PM/jVpUqZljvQrgWxq9EMp/rp+
PhSfrm0aA5GZMQ6y1mIhyZ4caKW996pbsORwLuWmG6yWwcDk0Jo9SYuFQK4QJOgaCnhBu0t5Ddnb
gc3FDPtK7sopUgZthuR76KCkSrUzhl3rBakHMkVbPvJamTinw76QCwmfRjPAx3hcXrLmB+HBJs/P
2MexUihaYtCUuOqjULIT7AHPFOTe+U1Zm6/k1dYxsKnE8oy6J/3Q2MEDOWROaVdv6T55pOrhsZN/
pmNAXdljMDQ0wq6IqON1jmj3uhWhaSDYozQIObOlBdXmH7og25kzIpkh5j1qQcagvLdJhWlOLbRS
QeK4OtcJGWzoRGluc6pU3jjTubIb7HWn92hW95OV3fU+MgCRgSNFX2h2Q78hvvgaJXjY2sFXJG3u
2hPocx60v6sH457HYsPzfAY31Lolpa7BbN1I94PSuj2Z99ehif7EFWhSGMzQ03TQmpYQG9TZD7Io
WIMALI/SEJAu3Zh56aqN8OW6Tc6y2Fd0NTRGNmYAELMI7RiE6rwG7O33wsXv2b6cNFfSZFSwcdFe
P6iQxaZ9OYuP5iYH87bcEjwHeNlubEpJJU0RioVxeT9UjhKcpJRzlXl7xiBHlMZpHCZ4LYyZWwY3
Jk/wjvf79O+rWMWculrPZJq0gfDx8rUWO06wtRkMrY6ECRyEEB0fcgjoa6E1oM/PxDyo2s8l5LXG
8+wwwJD2avR/pH1Xc9y60u0vYhUTSOKVaYKyLMnhhWXZ28xgjr/+LvjuzzOCuAfH9sOpOlXeNS2A
3asbHVYv/YzewNF+tbSwaF6rfr8mL5dVWKphAiLUU5HWawf8GcPuhbNM1q/jsb+aQp4baXejrINc
pmICFECXqZ3qOFatvejknkVB1oSXzyRTAREKqB1hKA5JtLH3qvR20P8klXrSALHtAeuh/03SOZYH
ZgEr1SQq9h+OHMszVNTfDFtc+7tqkTMs3Ow5y2K6z4/pDg2oe/1Klm/8j89PsS+DogdVEyuyZm2a
+cDn3lq04jkPPMPJXuMdNv9hPDxkuz+iIzSNk0D9rX02Tdyp1YIgSFHvW+dplm0G2f74p98X8GUx
V3OhM96OWndsixtVRoKw/W44/b6AL2QhUTnN2G1V9r1bJbWvku9gxHSN6GiOEkXmJv7ep51kCVCz
9LmqWDbUgBlYQrr6i/Vc6q2btLL5l81LwxsIE6qUoN4rWIyKuD5aeDa2LCK3m6onsHJJ6gMSEWKw
bcSJ0TSksD3bxBAPehmYf9nqN4HldAYxuraUJmIjfztm9G6iP2YVIv4onXYmQ1De2lGHOZrxQbT2
oM4PpflDJ5J07nZAaBJKMdLmOI5o+0kxV3GvYRSgCqwHTuWlBMgQ3nHCizik+8uXtv1VTsIENI6L
ImkTA0Wbtj/WkeliLb0Ey2QSBNWyFi0a7QyfJRlco7bcVem9y2eQ3BgV+bSsWsd4fwJI4d0CfNlM
xp8je75qpt7JJjW2q9K/vg82Bb8FsFYZUizV5TmKGwfsnTvNvyt4s3Ttmoav7fh32kePMiL+zeZI
80ysoHr5ojoWIby89oF36nCay+I1S8LOnwPe6Z48R53byYIQ/nXeIdCZVAFNWZGWbWtgeGAq/3Hm
XWt9V7BzPG6Dsf+qmt4oC0e2jfj/9JGqXJvOoreF6GmXajillodF7U9Y7KvksoH8TVg9O5QAq2xB
taQr4CJoXB0HwzoAOvZO2e0mIkv4X9Z+qvI/5ew82Wgsq8qHvhmKM1PtRn9EAH2uF0L81sxqNLdD
gXLJDl1BLqibdvZNcyhRSCs8WX+f7PMIcGE1cTbaI8c/G2vWOhpEbRI2VDakJBMjYoZS95FSIiip
um+NuXhEvUFThi+BDcm3+RmEnX0ba65ZO6roXu2xqTU6/n8iPoLeSMeNXGvPbmT8kzKg+lkUPZNI
1VTRognWpN1xNiNuw/W+vP4Lptozzfj515xJ07WKxVoLzch/YG7O1QPsrfJ7F5xeeshZSWTc4LL7
FLBiqKMmRYiJjOoEPtz0mSQ/Ln+xd2qhGbyP36Y6jJevjhKNybQjNs+V77B7Zzxk1a3lhJdFvK8K
chmWYVm8G9xA8P1WhoNlyGXXsspfdsk1S38uK573zrX1AU2fR07l9dv9H4JEfq1nn4lgt0FsVrTy
W2P2F3ydmC3XpiFrOtq8vLOD8X8/E5Oq6ZBmVWRiMSdx9fmY5abXVs+Xr+8dsgpnEeBuANGUZldR
5WOYaEQGprth1PimoqRK1+rpsizZgQTgS/tBaeKkJp7TjFdsmt1at67nNvYvi3kX7wtHEpQu6jSN
2syq/L62iYeFP9dZRmyvB6ueW0+U+lORFL8bMwkyBfxb8LSo6rWtfD2r8UhSwzGqJUHTO2N9K8JR
36pDqTPG7MKu/LgzQppaQbRaklNIPpAjBEpQY6qthlL5hv21MY6TYriptEfnXYAinEMIixKsXYjr
BNbDORsytCbuFK8IlVtUia/5SqRit96r++6QgTPmt6csBNkCVlhpFmUZ+nL9LP5qFzfa/MUiknHa
9+9zQYaADuVYGh2lBOpHXXPHpzeRrQ2UF+WG7sy9+vEv0UictZhL7KepE+hFOjxHtl9jzGySzXNI
DyXABEmtdVE5Fhl3+a2NcRjzvgvXI1rCMdZBpbzPElRyBKSgdjJAFW3mF81dWn9h8xcyfE76z5eB
QuY6HAEp5i5bKyWG1Rpt0Ch8lzM6Ska3L13TLfQjX5Ahd7oyIxOgYszmCp+LEW81++pQKEritzSv
94BHR2LPG58Nwz6WQQzdpgYcsaDvA1kzNisN0B15gp+rMmp2wNMAqcIYi1ixjyaShervzfutSEH9
E4w59lquV76ZNUsw5aPtT13lFWp9KBaKxEhCHtTFKlyiZpKH+HuEhGiqgQAN5PEEWZG3CBk7elXm
1YqdHIkdWvl6iBxbAsISxRQb0xJFV6NWn2o/Zf9kzrEhDgojT639clkzJS6MCkA82ktqlF1DvCbD
AkN12NWOcWO390WueXVR7f5OmoDIXUmRPOoV0yPtJ6JelfNhIYvbdQc9l4CjRPfFxjQtH0sWId7w
82xfIG7SrpffzsC9hV8q6J9WOGnV2TVeohpeBTcs/jbkI2jjf7uoIMgRlG0kmJdfQGvtDzPbL2bn
4xnsrUR/amolvPx93icwuCzbhnaj99LC6vS3it3HkdJODH6ZJ5en224X3dt73qtLbqO9dmyemjAJ
qt9f5MXFgrPYQcOnil0dgha2pW6sTVkgsq694QdHx3k/P7LWTT37Zgw4Sz3WhHyW6P4GaL0VK6hj
MuVDpiV4NKQ/TLyQsemSU4d9m0IVNX758MC2Fzg7pgCSXbHmta33lc+TUQAmXrIjt21QHjSvdbH9
76PsUf7+WSncrKCkaWIoS1zDDhJ0ZTQPlad42k554BTiqb9Kuv2k0gT1sWcl0ti0MERczYsdggow
dumXyeckM/PnVqKtFpTxTQJKOBv/97NnC2h5chTcTBiGZrrLF7UmbtQFiiIBLZkYIUQws1xrNHRp
eea67FJy27PjQkDl/NvjC8JxhBhhoSYKuvZQ+Wt0XM0vo2wZ03un9VbbhXCgtLumTyhUwRxQnMRE
kCbLtm6C7km/RZ+Vldq/ZjyS17I42kPmOuXffXTRYZm1NbCyK2Gz9YuR+hTMxXH82jovEiTkkHNB
uaiADdrANH3ij33OerH6DIikHvhkLNvJ5ulk1ybAQtskdWLx3MXAMjdS7zqKCKqTOMRNLaaaRjBB
gF1ImqDFqtM6Sj4a4OUGX42zqG6tkK/RiLKOYX68fHebinYmSlRkRtPSqfAuaZsHloaYILj8+5v3
dfb7giKDr9pa8GLEu641XKfxLNv0bBnbt0SILjyC0feZOkoKIbWBXTp1Dq7R+dAZkwRcZGIEz6fZ
JJ+yAvFXpKq+XdaeQoeDLivlbHu605XpgjZPtTN3TlQSj12bC9J96TF7RaI+iD12hCmFsk7g9yUJ
DmZnAgWdNgY71/p1wvv3eg3tsNmhQ4o8zo+8KYuXXpxH7bOUmIsr1jubPRMqOLvB6Fc9G/HgMR/0
I387xjdJCMHlp/SpxRbV9C7yhit63fqyhQza+8fI2/Py73zmi7q2Au9PAtG86W3+NgXqEeQYmE1d
d+ahvKYep6WvQv06D3+/Ti/cNTf9M9kgR1tobuXIfc5BMbomtscmd9Nn7JTUWtfG5EwSWJK2VZna
CmhipaPjlLWd+33G3KVdPAOcdcnTX9m5SKHtsAQs+CMezZ3zwcpu2+VuIH9pfgKU0CXqVJbDJ9aq
rxalW3U+ugTcy+eQQK9Y3p6cwZh6ijRhbJWoDn9s0mtj/MrK18titsPLk/qLVW7SDaNhcR1c7/Kv
1W3irW7km356TRDvNVhYJNU8CdKLTaXqOk5OPwFWmkA/YmzlMN5Xz7bXVC772nv9TeFpB8khOVJd
sHFxBjOZFVY0psl8c2eEJSpacRb0gYZ9MdPeODDZsNZGSPv2qS8YlzHOjRLXGozrRvVgWrv4qGCN
u+O2t/r+t7uAtbfCBLNSM7V3+gbtD5NSXY05trfp3y7f3/sv9laC4JsVZoEAnwGX08Xyy9441ras
MXFbBKpLqDmjWiqWSSq1KGgyxwhnrJCqX1MqHRDclmCD9hH5Jl0XOx+TdYgjsOFVfjS747e09I2Q
oayPQvuTaiNII9ihLtN1mUzBg9bIFOpqV+Npw66c+dhEv41E/MOcziQ4zLYkCkb1O3yYdd/rQZId
xjy4/O3f45CpUpBf4HGPDY6myPyjrl1jkqljPgVhcPKkTAFVQnOWTEm/dw1vpIgdcKUSZ7NW5sRL
oq9tc4zpV6V5vnyQjXAGMvgorGmYVAVz/luPx5JcrXo7Y379Ca4HZObzFaeCsu749us0lJmlVJ5g
NRFVGEsaPNyT6+pHfmuC9Gp00zhAehOjecmNLnGv/O9/C3Jvzye4pcrMrMrKGfNZdFfSayX/B+WL
Zbma9MK7fJWbX+t0k2KYa9SjSntMbfmFmR9UtrpTigUOpfUnYnhzlKrhu73bczB19TzNfQ3tzj7O
9nFid3knMaBNpKbIPKswJBvaLSiFVbYKGyOLAamnANs8sWsDRFp8uawRLPu5lnj1bXmoAzsGpGKx
uyAvi4rcie2G+bw90gLzfL6Lb4wd34dqPcqaRd63fcI1YBrplzRBBRemaLqytsyPyhU7gQ/Kel/2
dyqWHlha786gXO40t2fhZfXYhAzbohqluFfQvbw1NCcnzGET0vqK2ntjFNLVQLh3GFTpqrH3fp2f
7yRJ8LO9BoZfuy6Yn76MPgGbR/xs3wy+ChJfLJb/7RckhDmqQQjaiLDDRADbYWzLJprw6QaU8RUa
au1rne4vX922fpwJ4R7lLCyf2kVfoihnvvWFM+UxLP5KPvKFhDy3KGs923JPyNzqug16KBxNQIx1
rs2KjBWc7vTc6P8wGV+i5PfFhhi9tvrZmVcgbrtXtSvkESS3tQlEpwOI/S8rNdvBzKFp6kNxTV3q
1tg/2NsgssSckoFhcq98TV8vC5XJFHw68uBY3hTDjcRLsI5hMzw587fLIrZdx9m5BFVrais2exvZ
w96vvprBvEfVL+ALPcEu4CmHP3h4Q7Up/59NqUXEDH5akr4qEE383BlZfOcNj4vi1tgjBig0w3GX
BE0H4g0JGm4CxZlYwXxbMBV3OUFabnA+RPpnRwuzpvAs6dK3TZigNrY22wBD+vO6z4xq7uzcyEAB
BQqWjqDXsduNoOJLD/WKlnTFl3Wobrypfl7lL3mCEavLoDZ0xLmyQ8cCEhp+4yU+OggOTY/sCZcp
5aR4n3p8K1MA3UlpLZrpcJa9P2IktPCjg3rgbMxsJ51z3Iw0zu5T+G5zQVYd9XYkhbG8B0iIAkFA
gjYY/Mgdb1svm3nexC+8XGJ7Pw36XYxzJllwnyztV82YNOaPys28dK49L+683MUsxHIfdI/6TAvj
+qmNfly2yE2jP5MrOFJw1tbGlAFoFu1ztBwzcMA69ufLMjbqaG8/oQDH/TQlaxLhE7b4hLOP5t+9
c99erY/JC0+64V6PsZ/J2hY3jqapKtyoZqM7DQt13nqctYnNws5S4hF99aMeu7JXlJXiL5cPJ5Mi
oCax2DytWgqTqJMwdhQfc4MBOGlkHmHD5bw5jYCcrKyMyZgzeISds9ODBksexmN91WFtJq8nkcP8
u2MImvlGoGDrVeEo2mDyKuSEpoHxaylbWy07kWDYFN0CycqgFV3ZfGjb5zGXlb03zPnNEQRzXlWz
zpDOQncYKESi4cnG+gPrUOZ76WNy+yy8ExIE9ZolPibjRTGrml+WCjaivsld2/Ev69n2WX5JEB+S
U6I4ejkkCDmwWsYwDlr0cW1C0wlX+v3vJAl20zt1SyYVGQu9YWM4VGg+mlS/oMPipY76lDRDcFmg
5PKIYEJRbXZDVuHyksHwCHoH7VjSobIVd0ATTrcnWE+ztn1qFNCE9lN94Cnh8bV3LZf84LSMzJM5
StmJ+L+f+eWy66w2TgAKKguq8s4Yny7f2DbonI4jmA6STVFBRxOdI6CXwGvlXqnpHZpxJckLbh+C
U3pza4L9tEoVNxFiKM+ew8K+o9iwSeZ9Okp80FZY8UaO4PxoV1f4uxL+dejg8g02874tXUwBdD5v
TaQZOqZkdJZSqYLrYwysp8yJma+CrUnzc0Sjcx1glxlY2HS3iD3TdqXRDFe0S1cquMK2xxwhi6PS
7zsd61ij5EO+ZIEW14FGSk+dbNdqKf6/duwK56Ao7Zc6ZfumXWQ96JJvK/LZpm3iLE0L76jUqrva
XwxsknTot2rO3L/SVXFuciVDoTQFTjxZrqN8G7Kw7CQJIom5iTy2JDfAgtI6zE+M2MXEsVstqeQU
71lef7rDXyYntvSpo7qs61yB4rrAmgnekDn6oDn25j320a07rOx4iL+3HjjKA5nSbH8q2zENCzOH
IPB6iyZT7pCuy9GVWVWp2+W7Mot9lnxKmaxjYfseT4IEixixRMowKx5jrHdWuhuL3WVV2EoCwNBP
AgTtTyxmT70CpG8I1qebQfyA2ayrunX5CK3iVx8vy9uGyV/ixHReVg9p3U2O6Vn1Y9u+KqabY5vU
ZRmSjyOy/1pxXDpU0S1PWcbHkq6L387phypeiFeujUSY7ALFyrW12EpUKWgpGkAufKThvI/COgoI
9huYeyplE5EohLjRmQ8xxehBxquk39VTOMl6F2S/z//9zE8iUaAZYwHDjep7hd4Psgey7PcFP1lm
eTsY6E1Fe8wtei+ojFFQpmBcOc7+/oxF+thjm6Df25GrV14WxV4t44HgRvHOZWgaWomxoAAlJOEQ
y9SPmpKivRbMVd7cHyendeuhcTVWeXl/NWoPcSKhntgo4CP4P5MpHCwGLUimphgZ0e7WsH/iTIZz
6SY+ksihehhAVsqbf5CweQJriCyXvGlSZ8IFvNMzdBvNs4NJTWUInU79p4z6Q2/Q1zGWRdWbH/BM
lIB4bRzrTUYQqC1d67f1cV5jv+1kJTqZFAH2uhWbbhwDX9BMD5MT5N2xng6XYWg7mjmdROw20+sa
XLy8/3vCpC3fXpCFoALfm25yG3uZu+xLCbhupSzOdUTsPVNI30WW2qOHqtFLN04gWM8/mU7jt2z0
bLI85ra+L2kajLPtMYwPSo7MP84FwxCb0tpFi5eYwiUnh+WHkmACrQ4Tx1W85lNxRR50pPfYTYG1
IcVO5pK3UhpvDi88KJYuah19GHi5oze8wQyVu9Xv0GOQ+MPn4keRHUowz9R/MAPHDdO0sa3E1C1k
/t4ijsoUnegLGrGSGt1k+eCm1tK4qfn98t1um+BJjADMda0p1cLFtNq1ErmtPrrl6Dnk4bKYbcM4
iRGgjUQge0sL3GJt4iFWPND2cbIkQcemD9AchMyWZhGMVQo3to4Uy+NQ5zW764VdU1ktavsMp9/X
3/5+appmge0k8AEtccGIHUyt4XXYh3j5qmTHED78OMVKpSQGeoxysuut+XG1suCyiP/AkNNRhK+e
dtHadyauagytI2p4oa64xs70lxAq4PX/RF70j0Qk/7Pf2/BJpKABleWAP6zMiDeHWtihoSTybc/x
J9B6tTvy+W8/luDXimru8h6TQGjGvJnZIYluLSm33KZC6BpxbNTTUKIU0J4N6GxIKiDxGPLKa389
YAOF5Rs3yo3jxt54E91SyUNdIlIE/xnOWps0tOVQMuxikhzWNRjtVhJ9yqQIlqQQJx61JWI+aZKA
paurrOqhiQaJpm9iz+n+RFgvxoIoi6Lnftvru5pYbk21Iy1/zKPMZ24q35kkwab6Lh6dnuLarBvr
ON00z6T19A/Gw8+VP3ua7mr/srrLblAwMLubm6aNoH4swkAJbjE3sLRacqxNt4jJESzJtPi6FSF8
WpWlLLALGrVjAzWhFntgR7sP+qRc3KmsjgsQMEUUcvlkm/DEN6FhGRTmVkSS0KiyKl0zkSqasX2x
vDZH2dNn++pOAgTLhVKn0ajjbbrOH5i1o823QVr+2TwEOFwo6EFwceKYVNpokbbG6Crg2xY1Pw3q
j67pDz4fZi+8RrpRZVPTz+QJ6pAvaVr1JfJeSVS4pXFVjzyO2rUyRd+8uzM5/N/Pnik9mDUUkN6a
3jB9adKb2jpmhf4n4HAmQ/g+xFhG24oX9EbAlRvMHZy7lEo0W/Z9BM2u1WVRWIw4OtYfRmQOGtnE
jkyA8BzI17IxLQWAUH9Sj6tvXGONim+rnu0VL92h/jLtpTv1ZN9G8BZYotHoOm8Nb9rHjARGnrjS
tMHlY1ki7Y+z0jmtQJ2JOsh9NV1pMuPfasfR0D9iGJqJaVcq5viGeSybIoYAEo21R8w6YEt9bEZy
swzsMdG+IIt8sFTrw6jIPDq/n3cBxJloIfyKiJXFmgK9I3foxNnl6Dli6EWVsZzKxAiuoiELFmT2
MNW8rT/G3Qtf7JOubG+nir/q5THGsKgyGJLYdVs5TvcqAATWLYGWPhlyf2H37XDfNA+lbDk5t5lL
9ydgQ6bMCprUcH9zqgYOmiPa+TVa7/N4DGdZtLd9HMfGCAr3E+/I07qhVeuZMt8YWJAX/VNGu4C2
anjZF23D6i8xYoc5IVXS2QPgTlO+ULI319hrnNciSyWBynZVCT29/55HbDGfwAbY9QzT+dNRP/I1
iAp6bkFFiEWIoCDzNQk8Sa5P7C/PcrWxWw4Vy3xn6buub1z7t0kneZr77EiCnmOXWF2YiYpuC3O4
t9pboyx9x8olQC47iaDXKCEuddnExEtXxcWaHb7obmglxrOdoDg7i6Da4EdPdMNBX1tVohmfdxsh
h6XNfMAULZCj7PkkO5TgATN9dsZFgdql6l4pHtLuYZKNBss0W3CA5aobix7hRIaNFWw5Jlpe8+Vq
xq6qyxa0/RI8uzrBEZpRxSzTrlBR+cnDDp6QRzvQe8ztLH4VTvtmP6kya+JI/R6JTtYkeEJU42JC
cxyOFZ55NINq53zn+8mTW/1/WCa1nUo/HVGkJK5AlG8pBhCdN6XwSg6Gox4HTmi+o77xd6Yr9uhX
I1+rU6DaZhN7V7eap6XJrjPX4PJ3k6igyErcrPNQMQowz8H71Hix/p2a/h+IMHUsOjQNAwUpQQX7
QdVqVuMJQ5yvdj+5OZl9qVPfDFjOhAjqZxszekMI2gTnDmSBNL+yjEnS9LqNDmcyBHXrCBqrRgWZ
B3LHn+krBloLpErRhijtm9v8LL9E2WL8pURJHmURQLW1kgOJjEBX0FlWGhKr3USHMzHC+zwZSEGi
AV8/U74U7ezmeuKZmmdany+rwHby80yQEHOlfc+6PkHnTvQc3xphdJPcJ2DcLtHRq98lX8kROwE+
yiKwyzphq4JnUnU6x+WKSyzYZ0t5WKRcO/x63uHP2alEp9T1Rpk40Gy+E2C4QXHFs+6SPcgW9tL0
sUwW15jzFxmpjHHS8KmUNnB2aM/H8m69DdRQ99MPsi5YmV4IjommLKLJqGBo2/hu13sLS9qSODQj
SdFIpuUCMlgxhnadAdnDSdtN6tWMTTGlJG7Y1gFMNaC31tZVS7i2Osf6FoX31ZTWJ4Peq4rEB/E/
8b0KnH5fuCkwcmhNvWqo7uMRu2T/1N19YewUGsxS0vJt/4NOnf87i3BdWtfpXVlzFdjHt7x1N/In
5vUu5hmQbsg7ydG2leAkToDUBTqgqh20G3yh+bIzlNHFE02NPl3Ghm0lOIkRUDWr9GbAgkOGd1Jx
U4z2ftT7nW3/WZL1dHvi/qZiVMsC04iVXyWN7jcTdjGP6j4ZOpcMZD8OrWc0zg1ZViyQqgv8B5mX
WJVLq9LvDAxczzS8fPDtx8DZXySg79qmWhKbiM7Jh/UTAAT0atTrPteLq4ZIKOwa2bYkmQa9W/5U
TYs5wBv/nConmCpXvOWeb1vMMSTy+7QMeBicHU+A3z4d63TlZQ47AqvUdDt01M0HiX1LL1HAYKOL
Wd9EmPtDggdTItp+3NvBeMTqElC00IOsB2zb3qmKOpqD04njs2k5GbTS8c0iGnuzFo5T7uWpN5nz
7STbaLZtGSdZwtHIjOcbpk2JN8ZfGfSyrYJGJmMbH08yBHxcyWo1BZdRjtex8VLLEon/8X1OAgSA
nJUpycYUueWBuOlLcl+jAwW0bbaXHsonvgpQ5vVltyagZFmXaHoaQPdUYn/8UgQ51hkbsvbQTSFE
R9IX+60cgPxbb5z1aTWbDkILO17dYsAa4Mn0zITKulA3XzhncoS4yRnLoWVs5tPa2CD/wGfy0JX+
SdnxZZ7V62VA2tTtM2GCwcbF0GNfAXSbqS04m/1oAHtzGqbFl2KQxNKy+xNUO9WVwZx7npdlVwrI
9+mNGvmXT7OteWfHEVRbm7NibLQJ0cWR1/nnK/LY7o2b8sDHGclnGUfhprvEQNzPyQFbswQ/FqUY
z6wwQum30eo1xbGNrvBadPVegngSOaIfo2umq3zkxDfJldk+d/VNYhzz6UVye5vAcDqOLWh4UWEM
Ksb7Gm2L7FA/8e6Q5TN6TMPV4zO7yqGSBIP/8b1+XaDonNoBi4SiFc5p2RXVz9aM6DAuvvPBxvza
ss9ff59jFA7q7IiCvmeRTRRS4s3oNJXX6Ve687W3P16+x22bOh1KUPTVIc2y1FDCMXlmBnoJbkol
dQeSunouK3htkMa8PZCg8YWW/ItK5oOzmx5Rigi1R+d6Rn4R03IP7Q09yGh+uFa/i3/P7lCAd5RD
mwIEwcxf8/R5zYudbs436YL+zCH3SF7fsxZx8Sibq91+UJ7JFVA+ikyt0FRQGNSf6msd7fnaRww7
5hOG9NTQ8Mpw2a+fu+MfJVTPxAoxcWr0E+JVqMwY3xZN4qn9g2LJquZSSxCgxGj6onASDJXrD1OQ
7pFLQz3J2IEH7ucGOFljt8TURb7iUbVaTARAR1eLHumIyqUjG2+UmIE4WdX1NFX1HGUypT8Y0zWh
D709IBq8Km0Zzfi2a/llcY7gMrsFC7HzCa6ldfbTsK+7cE4lUCW7MBE4uqVViI2nhDN8HbR/qB1c
Bo3tOP2kZo6AGtisZlWNgTdR/W3xrCMnVoyf9Q90N+/qneyxv53XOpMmwEZs26WlGSiUdwEfxE+D
+B/7xkQGtcDM8OWTyfRAgAu6TOhNBRyg02A52o517AgNBlI91cr8GVwAs3tZ3rYygFHX4LvQicgx
MFkKiVveykXSr2t9pPlHiz5dFrHtj08iBEhQ14XajQpIYEr7MZswoD7aX+14OTRUNhIvO42AC2QF
JTcecKi8qbeUPMTDUan/ZDgRfQz/Xti7HDdNtdXRcZqy690lD8i0urH05buZzDqTIgQXaqnTejJR
1lOY21/zSXX1PnuZg97DQ9u7/H0klyZmuGdmWISBPhpduj5BIcf28/zhsgiJCpgCHlgYSTTjBoHz
OH1c9E+Ggd2gNCgmiab9bDx872xPH0eABTt1cksneKyZOy1UXPVmDU2vDOYrvvm2TdziQ47XwaH4
gfxBWCsvw0dpGpIf5d2fgFVWqPDaSESJhBbTkIwJUzh1ULavip97XZMw9ax+p3/jm12TQAZPm9/v
TKIAGVndp3SwgIWYorS/T8TpbsqpxghNbhXkT4ouZ7KEqILlvbpkGfiVsbj6vm3XfVzH38tKNiUn
O5IAGVMy0VXLQYeDVnJXG1+U4TVR9pd1UiZDwArLiaZZyxFDEOs1Vm5J6/i9bBR820+d7ktktRgz
kHyqLQ6SXccNiIRKEPuYvlJgHu5/UYXtwOhMnoAblqlqZO3xtldHv/zBDiBiDJSgMdy19hZkwvNQ
xtm/HVOfiRTCidhUbJ32aDguPo2hs7tDlLRPd53hltcr0mYwOo98v/zpNp3kmUgBTpo5MUnUwczX
5sawvkzxVTl8yZXXWTYUyvHigjH/rOme1RS6Ke9JpSM309njfkjj+zYpJKGS9JNxPT2TQcskH2vO
yqvuujJYfvSgieaIUbaH5JYTU0vJpmSnEgHDzhMlt1E51WI/2hl+HESGm/Su8oKRu13pl+ipDYtP
l7/Z5jvo7JsJyKEbLbpSDKQhDdAIxarXzNfFdNVO1GVZeejwoO0KSQ5Fan0CjGQOVpikvDe0uHaw
vKLa6QfL1TwMHKIiKUV+VaIsAqDUit3ZGDPA8/zIV2WUu2hPd+MOdyxx2DKVEYfwdBRz62qAO82u
oy8Oot/Mj/z1tqzcNSiC4aNMoAQqxX7/tjWxCGSMoaLzl6G/K/rCjRIJN4JMhgAjKTqSyYxUnl93
SvQI1k9TCzAwkX5K8xYHu6yMmxZgGxgAw/4cbNETlbFL54x1KBSZTuGnyks5U/+yhM3jnEkQVA9Z
fZ0lE95znWmNe8ts8OyuiH63qOTv/Jg4UBgV1tq1M/CXptej4hfak1rLsqySoEbn93mGUX239GhF
xAO4KLzhBSNBoXnQbuPr5toKsStvJxv234wXT2Ahtj4PvRI5ERJsaLq4NcDQheUKzqGsg8vfSIYP
ugiEFJR7iNf4gFf+dWk8voDW8enzsoRGkIeYHL8scFPtzo4lqN3Iyn4iFPKsfN/bH6zmw+Xfl/hF
kc/W1BNtXXSows8esMIt2PfF+J4i+W5JpiNkkgSsm9d6rocOClHlH9b5U1K7rTW4ZfqsSOMLie6J
rYeTRbrCtnFpZu5i1siNr8jHfm8/54f1hXjqXhZOS3RP7EBUMFdPjBzgaoN1uB2CenlsRubl1l9q
g9h7mI+kp00PVFUSNdB1JSjm9E9Q6KRwYjGu1wyHjS0CJYWhdfzaYp9j8ne4bQjQoNNYrZ0EUFon
5mMTL59TY8i8ovt2WbVlPs/ggHsGQVGZjVWj/IykRz8BHzuKs33k8d0WfefOz8u+k6DeJoSfXZ6A
DnNb9WPSwZrY+CG3Qw1RtCbLDm+3eZ8JESABybgl6Tpodxck92UQHeJDczD3sbRh6j/ADs9fVHww
TSJSEpqgr0SDHsoiSYfWTTyKsViQLbxahrdwHBqfL3+wbaw7iRP0Qiv0VHP4xhUr+pCQm1R/vPz7
21/n9PuCPsRswlbaBtMxDfbhUGNv94Y7r5KgVSZEUAH0XEfjYEK5F/UhA31++6j9AWeuplqncwgK
UKC91W5NjIXrJfr5MVHfa7WfxLlv53Fw+cpkn0SISVq7WQsdm6Ww/2PXOAdT1ve+3eJ6dhbBK6SJ
XdTFgLMg8Z+/DD941mV4zp9zT8Ge4JCV7v/w/tz2D78uUEzOa3XMxkRFcnY6gv/C676Q9bEFiZce
FkGLCTTV/TMPcZIoPrLR9VJGOmjQKa28SZ9QqRrDhGnHlz/4XqcYUqTcdAySVNgwBc/H8Jwozas2
rSQqsangJxFifsJOEhATjv+PtOtqjhtntr+IVSSYXxlnRmGULMl+YTktmHP+9ffArruiIO5gP2/V
7pOqpg2w+3Sjw2moxJB2aH32iBY5liwIe0RCuPtadKlYGgUUhxaEFB1I42S/NxSBlH2A25yFvPcQ
2NrbR92CsyR/RTcM4diyJTqgtgfM+7Os20YaU8uNP1JikhoLRQTUt6+Web2WP/JUkGzbtdeNCA5C
+56MusKi7mZsr2atdkraCL7/fmljI4N9u80xTLWZ1rTFpZmP2DjkKwfjqTiCmTEUbwvcjRk3ojgw
BeV0A+4YLLzJyV9m8aDWB6QDfLvw7O5/f9+hmdVAf4mGoX6D8O87uZrtvkhreDf5uEjHVdjp/FGl
3wvgoFQGazxjQaXoNOwW7NpKDv1jGpDPYEteguoHceQr8070DN/RcBMnIugVwqMVneKcIcltKklZ
JM1unDhzwGazMHl4mF5Zg71Yw3d0A+IYQZJtyHgof6gNqYuipMsM4nOsN0VLXAAVrEHcaaB23Eoi
82Wf/32u7b007koTtVyTOkkX8NiOngLiBwQoupt/W2V3xIgEdWVHkpxUQyu2QPRHO4NkTQbLto6W
NZVP2S+GnPZrV1OvAyhJqy//AWHXewmc6q9mgiWgpFjcMbMcU45D1ahdMkyH/9VhvBfDxRJo5q4r
e7Uldy7PVnZli2K6nSD8vQDuG1VDWqRDVKHkisrKeFQO/ZXSIoRcXSNob0BZItq4I/o0XETRR2BE
ySJcnN7eZ+Rn1Asgds+ONazbRk8SViNYfNl9amZpHQ1rdhNyyvUzae4HTfBA2r+0jQzOL2GRZzqh
aQCdpKfitrmfD+bqJFBw1AByLPuSEm8WLhX5GBThQ21kct6JgteiIgmQwsh9pfHyoxnkrB/+R78c
F+wUyO9FXYW7X2ojkXNWCE3Mcepwk3V/k6jPRFRC3Ae/jQDOU2XWCvZU1Z4RWYJTndGdM+4k5I/1
E1vHIco7iM7DmaxSG6TW5lpyY+2ZpF+q/30x0PsvxNlqP8+9hiY1yZULrDCktlPJXqsJ1HsnIocU
U1GB3lgja/COEB4KTfEWmvq7GJu52H6Z4Sb2LM/04wIRMps7EzUA7xSE3svkQCLPm3SoCVCo9tYc
Pbng03FWcEEWN9MdkkQzGBTQpSN+4e46kM1ZOaxoa5IUfQ0FYUxe3XTIpNCoPnd/sBX73fn47Puq
g1YzKkvJxdAHenZL2FYa1N8mE4yFbLZF+iHs/GMQ8cE3vh2NT8D3Zk+MpW8klz5HN/JzB6bi5Qx6
8DvZIwfzeNmLCO6RJ8RrTTNL2pRAWGrfD3N7TKv+U5Tn3kDs8LKoXfjdnIuDKStaqiGrFMmNjBQN
1qmr549V9nRZyD4Ab6Rw0GREoJlMLHV257P0SA/1OfLyl/6UHe1TEYi7hHeRYyOOAypdH0p5TSM0
FWLHkhQNTjqugsqW6N44cDIaWudtDpdSdYnf95ETVz/L+X/Of73Xcw6hzAjbiLpFjdzSPDYgAY2+
FIZAhOiqOKiAX6y0VSkAspjxbWs01Ig0bE+CrujYXCHLOoI8LmRuTL2xMZe4uOVaRJispNhxExkk
uKxiDFp4+9xK4Vx8n4KsIaoQQcqz10nXy4o3jY+hYmfCgyBrfZqIgoo9DcCGAguwjv9kwn2cGKsA
F5P01FPx+iCu5IwguTjY2Ga8uuBNvK6xAkSmgkB51wdvpXLfS9WWyVxphTn8R/S2sCpnHJhuNris
Myn2I//yte4h0VYch+gq1bTJkk3JndZjlz3XUeXgter0neA2BZfJlxiMul9BbA/ES7PKAa1uRYgz
iRgL9y/Pwo4bPEzxJOVfb6uaWVGnwS+uZxQWjmVAf8Yvs0uCIqBnTcDfu6uRG2GcRi5WJVnViBew
nZVOlH+TrJeueVKScCmCZHiuDAEiMX37YAEbeRySVy0di1UrqGe3T7P8qegO7eqZ+WlsNIES7n6s
jSQezWOzSbs2QUhjv1ASzhVohESkAMJvxf4Rm7SIsjQlVrHBvKZT85XtmSZYATJ5rWMdsOXQvazm
O0UALD7aHImDc6syF72fAR/pEd2/VwXGZJWTEfyL1g8Gd5c+EwcbRpfb8jQ26Em4WXw2YIxg8NoM
Ga2iaGMpw4JLojisyBpZWqIWhxoif9WPZPhp1Siplmh6PzZAq8t3uIvzmyvkoCIaG7WaZEtyrVo5
tA0WRHZm/e2yjJ2e+nffiZ8siVtDzueJJQqQEBlCtrZZOcSeXDvrPVsi34am6nQvomr4bgCz0Q9+
1KSvqFTo8yK5rae+EszVYwerU10r7r+brRfcJT9nMphraqK7nnpG+ZIV4PeIGk9wkwIj5otRtCFG
T4sIRtw6qu2YlfNLGQMaxs/519xwVJdthRE96gQoZXLY0ZjdsrSgo3L1UQv6Img020l6BZtlH9pc
oC2iI3IQYjStOk32ILlJbp0m/XOmyE+zYQv0fjdJt9UNDjvAim1S8JUitRRkDyVmB8EmDG7J8oRO
DYGs/RNZikYwtCojD/keFOOiWLGtzYyws+IWXjKPA4kK3Mg/qPrfMnhXPLZ6Z5EcEQbejTModxUn
+VK4NGRrnZen4tyI2u/ILky9CeQCxCm3clu3ECD2XnTPVhbQ2Snc9K/ZzR/IYRUx2uyiIlqZwKBO
bOvDDsHUtuhkK8ipttnoyPG5LVyUrxwdo8zy/DhoXy4b2q4pb8RxIJwqk6TIJRBLk65t7Vg2ggTD
rkqAQV9h+VPD4tkDolmNmpFCyau8c+y5vlZGP2kHQXi9m1IAvdXfYjglpxnuSK/jxYWao6YYu5Vr
4sGIVdgHTNux1bxXheKLtrcJxXLesouSqDdAhubZB2hHWPjDT+pjydI9uPXvCLZeT4fk5fIH2zeA
zVG5LxalnZaRrMOT6DjBy6xPycn2DdbmwJy0BjT+3zlO4NU2EjmzzhVpJYaiIz8J9vN0XZw+wUup
P2LlnwBAduH3TRLvP3NJ1vreUiV3QC90ujr2eGsoL/G8IicusmuBZvI+M8aASUQNvB2Uxw6FYTtI
sT4ThEvDsfVRjPbKcARPlmgTt0gqQ5tN3CiVCk0yDLniMXuz9FheZQeyMQnMQSSEi7VVbERoiJbh
Fbbc6tHnXJedgoq+1W6wg8+OdadEM8wPKyw7fV3R2Q1FBJ+c82W6zb1j7Gk/dL/z6Ge2W7C7MkTX
txt3b4XyDnrM67o3kK+cThY6k9eDcss6dgm4kmkg6thlqMFHqFth7J43H0uxkj6RMiTJpWJ0DGTn
NQCM3Tmy0MT2YHgricOvGfvE6RIjJUTJKRoxyn28jBqik3BAFdEoS6IGv5/HhaOu16t+At240w6i
wuqe6m0PwqFTUqTEzkwkIofyzohvOrt32vhw+TC7SWtDsVlXDGFJG84lFwNplIx9l1/bt60QvVff
Is+IneE7m2FoHsW54/1zvYnk7LaVhgnUYcgdr3OgqadZ/jwTASLt68CbCM5q49wuSpvpAOjNHXso
nKj6Ey0gbGpMMViGgdOCrG6MLtG1yCXJS7K4JrGcccbctuD77N7VRgynA+2U1Z2eU7xWpVMs905e
32apcFR7Ly5Di83fh+G8UprPraJPyMn0NhJNrJnD8opXli4BE+RJRLcqOBPfRFRjriNZKHBnjU7G
fKrXgy5ixNj17IaOIAnFGGJ+IDGfRpqbuVwip3C/uDWK95VrqU55ABtSiKdIL96Mxb7EB4B7k8hz
mCtd21VWiWCaza2iJcuvbgu/aJz66ueKYWmK7hiHPmJX25WoVWH3PjeSORNu4mqoWwl5BrkJ6soh
uqfbj38CExsZnM3KKYZGCgkevvdkNwVdWoewMHrSQ4MN94WlKzrUPjAZoEVD+4Whf6AB702KSVwb
GbzG770Vgeh6ZWDJwjewmjlD4pSMhEHUpL4LGxuZnLWR3FASs+jhhqW7zj7N9R8EE8bm9zk7G+QW
GfIU75+i/bbawSirjrmKgom9wG8jhN+M1s9gGdPNHBkFDVNOCr0Zc9VJWwtYmHn2IIcC1dhVv7dD
8anWqSk6wzBxaeqZMXMsP9PAdud7EEeNvv6cniLkYEF+I5C6C1kbqZxCamZW0iRiGa+TAaeVnDI3
CrIjGzeigVAZmb/4YNwbaZw/IbUs13YN465f6S1LR0VH9jRZT6zxcXoRJSlFV8pFZlE1yGnKsIQW
B0IeV8mvhEm8fYjcnIn9IzYRGZpw5In2yOKNQfrE6EpZois7spEttlPyP98hF5dlNFHpEAFC6OLQ
2/aINbrOeGV/oiPWp/2rAU2RjnA+2jBpWag9JHa+Znqsid3yyHkaXNUvzlS8kVEkj4MPrW4n1Yyt
CCBZxqD/6kLJ74KUvZpzX9zjJ/yCHJwUrZzVmgHLkw7JM3NyGH56qn3UWsMePYXCyrjACvgn5Uxq
q+tSaMwU4bVcB/QeAzyYfb2Gobv5ybwTTQWInAD/sOy7CdNcBdy49UU71fiA49V37dFwIgcUnYf0
RpR1281CbMCTT8cqVFWLshvBfVc6SYOcM+Z7UFXEvvUCZarX1ZU91k4hMo59x8N4mixdQyDGGfyk
xRgi7/ElU9LcxliG2rbCkphIBmfvTZ30ujyh528MxtfFV7zUo9RFSuywBMO1+mm5+t/JKFB/M95O
xVl8Plm1XEVIdmTp8VutHjQrVBSBS91/xW6EcEYe0yFO7QUqIocTVrrnAZaGPalhfGjBg7w8XHY7
+8D8diLOwvs11tNmgQNvSjQSaYeFPCexYNxrX+ltS7bRdGoh+uE+lEHXemmTiFWoFmzqrO5jT/JL
rEJTXNXVrqYX0caVfSDZSOQ+VLNaeW9XWPrdehMUI/diRFnHzkPuxikzJw//d+YiaMZGIP/RKq2r
KNsyrtluWT1PMfrh/6DOvBXBfSpZidEHXyNxE61fFvUFI6jOYP6ZUW0OwkGwHOV9046QYtzMaA2Q
OyeFArZ++TV6bd3Em65EE+Xs3/0hFHmTyE8R1AXN0C8UYyWT/ViMN6kSLpNf1U/a9GOVBLHdLmRs
ZHEviz6tsnmZqtUt00/pcGs0gm+0q3gmaBII+p6J8XFOSlVt8J6WgNVQ+a4GQ2jcjRh3dupnNoyf
u+rTZfvdO9BWHvv7JuaJy5hibAFJ5iz+0Y2Y1Pt0+feFB+JsNymtyG4s7Vcm1J/RWl0Gkaffku+M
gyIJRNMxTL14ZdiehzPcBdMxOdJRMaBCD0po3hQw9l1RKW8P9rZiOHO141oa7CyNvdg6xNqZjmFa
CVBP9GU4cx3KGLtDiYSobFCwr2895blIm3eBdXsMzlhzKs80iiHj95tBOSQ3mJnrgtFnKybLG0t2
RTuZBMficx1UHsthGfCB2vZE50dtfL6scIIvw/dU00JrpNKChWJy7nuSJdfqipkIrKq+LEZ0DBb5
buxGivNYsybcnKGEypQ60SRcUL0XXG4+jsU9sewuTuZigQjpsAYJqHPbK/mOog+EIUHkC2s/opvj
oKBNzGjGTpXYG6v43JiNZ6BWovfP1aj5uvFjdqokVPXKyVE11zyzyZ4rUs+g7hD12DAbvWDD/H5c
I24iO8/gC2kOAjqMlmRXEQSR+OnyN9ytXm9vmAOLoY9nXSugK2NAD8sn6hdu4mbEUf06bEUceyKN
4SAjsaQ8GQs4RqwIc5Q0vkuU/F5wIJHKcJgxQmcGS8WBtHtwT6FVA7wq/V8rnncLKO8bnwj6vHZj
ze0NcgCizJEcZ3FCsRpx9NSgBJtL4dqf7BCzBTdScPl4AgXlE4pFrSnY9AgFxfSbo+nzIZNjJ/2z
9qvNofg9uEprF8RgctbvbLaK0XA3Xvo1cgov8UQOS+Qg+e2IUxTDzpICb+KzdR9/BpMrOuTJo3W2
T2yQS9TVKMJ8fifeWHTZggdkjCYstPO4SokAzfY1p/dVMJtjKGT5JmrG2v9wFqN/QqEevRvvwbJO
ZjNrcot6RP2cr3ZY6ZjgagTase/534RwcEnWlayzblOMmzCe8f7AiNPbUBRt/hpa+IhOb3I4mEyb
2VqNDNnE/Lo/goLip246xhE7kbHAx9FDFZmNRXaGFxuZbVEL7D6GvMlmF73xOvEyjGte4iHUTnek
Psui4so/KOObAA4R8xIrUJcGXwqjBcYJlPfUqUxfDe1Qxpqg2k1/Csvyu/2HpvwmkwPGBSU4O1MB
jLRc/ThKr4dmPg2GfdtN1QG9Rc5oFXgpd27etoKqGPvpS9+Sw0tjyGsD5k5BqR1M6G9QQlJ8xRO2
pSJvLpLEASWo+gzMaCPONuXnZg3T+XGWM0cj1GmMr5dhkn2jC4fiJ0RAHTnU5WSg7oJSX7SEtn3V
6H9ZkuDuBEbNT4VYS6rPymoC+unoKun9YvylxsS9fJZ/cDB/Kwc/DiJjz2W2LPn6qyRPfIbFSqiH
oF5Bg54Qi0Vn4jCkzvs2N9uYeusZ88jo9Em94hNj9x282kkP+ckWEncJFIMnN6qyOB9JjpSoOb/o
1YGqnRMPd4t8WyDyE1wme51e0gwOPpTMyKpaxScjIKhUPVCYmM4QgH2aNeCK+htEd8lByTpjJI+M
gJKRXtcDmsyyq5imgjB8H7Cw21U1dSy6U/mq84p3v7bqNbYvgIqXtbWPh8T07Rv9hLasAxp/hU0i
uxi8kchhRr0uypIOSDdgvIxVUvtjB/J14/P8sLyyXQb+cmV1//WYHHw0upbOVIJGdD52W7k54iz6
aQgsdKoWZ1uY2BackX+kZRE1+7IHWuUw7fjcq4+XNXFXN97ukH+kZZU2tEOeIZLrXjvt1iI/rV7Q
G7iLghsRXMwxpe1Sai1uDAwGViE5a3vVwi834/f/dhQOMlKMhTQUTBYgiDpp5HHOjrJoSZLoKOxr
bbz+RFs0V0j4GsR8BDu9OmMHTut29PPlk4jEcOgwrY1MCVYsotclcdL5upBOg3lSFGFzBbuSDzC0
+TQcMhgLMUeDaRf2Aia3JlY/KEMwP/R+jW3q+b1FHfPp8tFE+saFGLaSoiEvQYPF2FVVqGIpdTha
dnFLG6sQpG1Eojh4ANlIhZXqcFimeaykn5Z9thSBgxeJ4MDAtgypLJICidznJladfjgrg+DC/gFX
Mbdma8i5Y4/Ke50bQRfQSRW+EWtvkH0kwD3bt9FpwCppNBBV0vYB500cp+KmXqWFusDxUlWWg1kj
9aGSpdW9rAbCU3EqrtE6GROK+HlyGYxmfmw5SYjRTKT1qxi8o7ZAG/Zt6u1cnKpPTZJXWgNtKNrc
sZEzjoinRI/D9P0/nozT8MxaSF90uEBUdk9s0znbdqfc/151bnuiOuRu1IJazP+rB6flirwOFanQ
H6Xn7TclAfmejAmARdYco/g0p93zfzwep/KyEhUlFquD6SH35dN4TKGPZY1FUmz5CHvmiRK87Ac/
YtTfB+SD6LHuTV0rEUSPv5hOEFUcJWi+frx8MME98kF0Y5TQRvYAmfMJWWT1gJYKl+bTEQxPR6Wt
BMihsO9y6VicV0yblsz1CHnxEQ+r5PZ19UZwFbFthaMbKV5zHTm3/6b1QGAIPE9oRgzarlg45uYy
inb0DrvrPFW5ienh8oXuAomKERFV1U0FXVLvcSvTbXRxoGDoJuWdrIZD8yfNROZGAGfRfZ+XKqEy
bjC9TqwrmZ6S/rNq3QkDmP2nz0YSZ9LoVjfGYopQWvWJ7hS3Q1iE2C+FiW4QMxeBKLGxq4qqblk2
ljHY2Ob9/ubiNV9aQzNAdpKkbjvqnlS4cmN7BcoPtYj5ax+JN9I4wJ9Vu8tmNjHHCqyMJzz26qso
GJDcJofI1Z8uq8Wuy9yI49SiRN4EKIWOwE47VUPnGvLDgJTyZSH7uvd2g5xqxHpXkzoDqUbaHgk9
qUZw+feFl8ZpRLb2qt2u0Ahk5KXz6hW++q0/SF+wmRP0HSdxNU10Ig7m42nWozTWF1cabwv9Icpe
/+OJOFxf4yRfy578zh//mn/y8dxGwomxg9ie9nBZ3v550ACrq7KG6hl7IG8i6UEzdQszwah21uEK
wkNVhK8MPz/gq/omgMNX1TDmKSU69a7ARuTSq/UKUx//bsJVdBbOXiWDFBKRcBZqUtfMWkcWUVeI
JLC/b24rafVKKyMJNgpm9vhsSv/xa/BGuaxjvhTIEFD7dehOo/R8+Wvvp2o3X4MzyExaBlXqpcWd
3DWQn6kNlAGo/dCcydPd7pzeg3s0dsw7YSJJdHWcpQ6tWa25jVFPLWy+orb0BYkk1JaiR+t75GDp
IeoWgtnFfYR70zzOVIuy1AoSARtS7a80npxcOSyibZT/AEBvQjhzlSR9TOcOOkfCKJyfGKlTgtzY
74kc8VzErkvC+8M2CaON1blbLOfI0mJmTbH9aUxrZ57wjpf8ZXi2kDy9rCy7X2wji7s/7AewR4S7
izsb5GdvKvd0LsPLInbrjZYMXkDNtDDbxKc9pqIdliZdMNEXaw7Nv9vReV6+teOD0Z0bcmekT8tw
bekCUNrTjK1UDpP6Qm31SCOLa0W3UXIrYQBexKSyqxhbGRwY9blaSo0EGexhpaLbP7kfsUSUTU81
4GYTsjyx3+NxdiuPg6ayk20T3D2YBDolbUBvVzD2sS7rwjyaLDks5OXeLZttJXJglRhxZakJayK/
KY+YvH8ye2f8Zt5qztw6bIRCGwPph0Bh9pRyK5QDMLsC/cjcqwv6ddnqr/JchIlreTP6Z1unQuJP
ehJIFCkLZ3K6oc1racx4kAT1semD/g6knGgFuWLVtO6RfFNtdO2IipKic3LGt9RlPduSvLh0/jRW
z8MieIaLfp/DrUVNhhKADAq66CWKgqoQRGaC3+cr02Vc15ltIE7Kqqsk+quuBSYssi++JE2tSo1y
ip7OFvSUrAe3cpOfaBPHQJJxQGPzi0ANBPbFF6VVvV5kQ7Lw9kCvB8tyszVWNFTuZcVD/RaM3aLi
vugKOQSZVnUwckwpeQnaxfNI9XFm9/KpRCLY37fxDK3auVEBUrIejM1j1j3+t9/nIKJO9aLR4wmP
DIwUp/dF/Pny74v8h83BQWpgK5Uso5duOSkB29ScXNshcTIvd0XVm93X5wZ6bA4ISlLQcVhwmOEU
3bRHts2+mxzjLIVtSL1CoHCiT8MBgET6pGvRi+g1zV0+PneziKFFeHccBBDbiMYxRULzN5SCM693
6DWb6KzDSBZoGrucf3ZPIP96r2mTqkuWViFDC4Jjh2YaunoxEVAFmeQXorT9bof+25dC48p7YerU
ppOsA7KtL2uQHdKzFf/aTyDfaecm9pq78h7m+iTQRRY1fDiiooDl2NTR1aFzUgvy/7HM+Moe8E2Y
hBnGHpDAx2CHSBt31WMjjAthciL3DV3RIlAoZ727HRZReZ59/Uun4dBnnJVe1SoIIKEKyxoP6AQI
NPHyK9GtcRBklwNZxwrfKj6y8RTWLcUYU1on/Rd8M/sxy+baOEDqI5LFeglpy72Bc5mHNGhlRzsO
Xn6LHjd36R3RKOu+Nm5k8hiVro0hrQOLk5Jb2S8Dkzq55eS9Ux8Y6Wzv5tSVTF80ISZSEQ6virxf
unIGXhWp4dQ5dazmD+gCUQn5W+M5jKoGpR8wloJvB1doPxizIEjZd/IbARxErTaxmi6rEaXcd3+x
WnYEillyjr/+u1ZpwY3xY5ETFkNnagXvTuBxmyH2zEoQFomUgZ+ERL3fTvQFJzIHp7pqsPkDrApX
5bf5QTuviF1KNFqqgsLvvud6u0aDAwt5SQozUYH0LVhTjK+NS33jOICmPPeTzBU99XehfiONQw7D
UIuctDiiPdZ+lb9Q7W6c2yBL/DUJBZjLfusCShkcerRxpWdKD1lj7iL9zAbAVgfpGRRM1xs9XJE6
FdVBdt8Dm+NxECJnC1Y0TMgKownrJrGwhYQY14uqe4Kj7SujZmNJKLGJxlMFV83Qlo2JXFMf/G5N
QRn6B6DRu31s3Tw0fwjk7Z/rTR5nzDb4lRMtQrg5gNG5y8HoXIOjhU0nrou7uqufog9SCI6iU3IW
jlVwZFQUBZsBwvoJ9ClXsbcoQY84npn4aLi54Yo4pgQyP1SyMmyO7AlCq0y5meuXKfksuErm6T9q
5d9XySdV1TZBMSFivDqFz1Ar+YR3ONpjMMKaeKIr3De3N2Gcca+qRfRRwUsuRqNUT8MWk+9SGjly
5CWdqLt5/2TYdEKwb0E2+WISGKFAR8ya9vIjmFXd5MTSXWZY+rEfC9J3u5U5C31M/y+L85tyK0l5
PsBvajfmmUX39J4VfAyP8duDU9WRsc/x36wS+Qe8fJPMec6ylRhhGGIf+V4JsMImjD5nWGev+MNZ
HMmxY3xUljdhnN2RulHsSWGB1vQpMu5oB7pJxI2K5Au0cj/SehPEmVprl3VsNYh9+mDw8WIOomN+
BeqTfzcIvK+Wf0vjEwD1QmjVE8QG8qlHL3D8WD+qKMKvkSt1zu8RpOmKRGDg8UXN1aLvx+cGbLOM
1TZHVrHz2RBr4supxyBlOFaP0YNwTERgFHxqQMbOQpqx50Z5/btDMgZvIltZmJxFvvUfIqK3a+Wc
a671VrYMkGXdMLpL8yWCI7cw7Dxi48jkNIfLSrPvFN7EMSjdJAhqm9WiVnxFlTyvGOhZ4q/28npZ
xj4cv8ngHKpCsPQhAYGNp1dnS31Amf+//T6HIxTDkOYSA7Oq4kTjh1w0lsYM9IIB83kBC+O+jW7h
jtq+dVbsRq2U11q3nJXel8sT2sedy+cRqjeHGGo3j+kkQQfmV+2kg9fC9PXQvv/VASwk5dpPE4C9
yLIM0wB1IadxY5tMVbUAhhXQJDPCAowar2iSZRleItrBuMtyBlXQUZA0CcY9OZDCaNqaGCW7TI8N
NueehsLNuT6nXvmiIp4rT9HqRf4sIt3bfxm+CeaJLjVQNXV2jUAkZfV3Cfyn5SMiLs8CA4U/PaV+
Iuwv2DWujUguYaBRLbMqI0bEhcdZWR3H+cssDCNFQrjwQBtIZUs9lIVledRH9gnZpg7Dq76z+Lh3
2xtRhLyvoJuDcSpTlrperhrYZLVw8cGO8CtKyJ/ZbtrIF3XdC6VxGNVZq9yZFQIgdkJMpmPElV7/
bvOC9xFEQLveenM0DqzqbI6rWIaadFibkabOhEYUq/XMIgsEVr7rVTaSONjCq7vPhh7xOAl/d3F3
gXliSRHErQJEYUb1AcE2orh4h2ZL3lmpjN0nqZx7U1QnjtW/qEn80KElhNaNR9bGidb6DwYmwLuq
yZqu2IzK4L13mbpIzRYFBmBiUe3yTSVPkfzp8jXuhiEbEZz6Z1JWYeM4REwltg8+G/KVnF933W0s
CTzlPk5uJHFKn46TUpYZgg68lgJWfcPu0GsZD/oyFJEx7Nr0RhSn8aMuRWNlgXKdgKVs0r1Mjxyz
FtzcrqZvhHCarijJNA85w30rd0jz1Sqfyup2RnfA5S+0q3wbOZyeUynrCwJycrdqfhjNl8h8NUHG
V7c/mvpM0MiPLVaXBe4DxkYip+5WX1qD0cDHMMAofk3Q5KjmaSB4z1354bK03ehmI4xz1ms1ZqSO
wVG2di+NeUhG0QScSBk4jynL3WQlMZTBjL4s1dUigXHS8i4fQnRlPK2PbJApKXSAkXlefBSWvSK0
/d7JnhrsnhMt4d2/MpBoyxqW3CH78R4W5rQe1FxF5mNd7pT8hmSitOLeldlYM69jPxUezvwrtrC7
CdiDnk+mANHs2S9Z47AisuVYAfbNlXhHuzjXn9ziVi6n6slMsWQqxnqd5YT9Uk4dOHGwhhX2C5fC
ctVeVLqVxSn51Lb9aLRsDChX7cUxsLb7U5+YP8FPXr1aVElyZ6RL5zSpKiIl3Y2ltrI5nV/sJLdb
DQO1bdB7xa0KZkrX+tF4loPHrYplU9NhaV2BijJ85Z3YViinNYVt5Y1eYdI7+6tqXMZV3t1knwyv
Nr3qrnfrmz9JI20E8i9cM9UilUSYc1FpdNJt0Gt0yx8k2LciOAcZ5Wlt9DZEdGo4249V9AcOePv7
nHckijUUZEFVTi4K8Hqa1ayA1XMoxqtuiUX03XtmbdumTFT1F38V51CINkolFqsh3EXJKjmSPyk2
b3//g3WtlR5rBp4OyrdVDSLR0NHu23srgDMpqVDjuh0goPkVaJZB8Sm5wTgYklHdYykkQBLdF2dF
c2KqWp1aEDcb2EmvPGrxKHBOu7i+PRJnNJibwfdPcKTf4x+MrQBR4Pn3CnLR6MfOgRQkdA2VQa7x
YV/BGI9dPaw6EnrKsTCvy/SHAAIEuM4P8kdkNJWpAwTE15gV8EAGBwZSGmIH04lRjGeB5RcCCxJh
HU/L1oIdXu47zIgxXzJ0DjLWIDafH9b73tewSgg1blHtV/TV+PxynHWdWg8gSLAP7bUedKg0mzeD
h8lHT5yf3L/Uv82Wnzduc3sxVhVmS8A1Rk9UOs2K6BIZznzE7jcZXOzcd1ZrDxSzEBXb36f5jH9B
vlO+2MgsS57xB2+4jdLzA8b61GSGMsGwpmjw7Ar/r83XUS5OiypsomQGdOlkHOiZUpvaKTMwLWS5
k/EX+5K4KCVUCQ78dFux07KBSiz36XV9rAPpQXtiY1zDkT26BYYm+l4cEoKoq6gsAzph3VS3duLk
gYRoEGtpqiOjsFr+hPtw+8U4KJRneV5axgWnRje2/iXtPgkOtB88vCkgh4PK0K+lWeAzKWf2oRgO
mg/kiQ33FfAkQipogVHx2aa1y3QsOIO8qr6a0/sa3oMK0FAkgosdLIo3O9bwId3fnOPhVi8fZVH4
sPvm3XwXlYsf9KWZ86RDalXLkjoYCvuYxpVXmb2rR80ZFBeg9pnDHlt2qELPHeIywXcTHZIDDoCT
2Y8t1L5b3KENSlTT08Dyos7Tzia21WAj079ZbfoPqP+3vqjM1W3y4mUhS1S2McU4N57+nWULq1C/
bXUnzh3DYVtHMSYkQMkd94kppDeZ7C42Msekn3NskUP81D1YZeHEk4Bqb//J8CaAw5BIjTusFMWh
Um1yh0QevYaOjTPZZRdWcrVgoYw0Ya5xCi9/RdFH5NBETnoMwrGm9jbx4hVckutpLASRjujyOARZ
s1bFcwfWQOXDRB77SvD7ojNwABLXcrpoCUIPOw8oPSldYIu46QQiNK6FrkevvzFFcJIGqLLz8jVT
qROJatciIRxqrHncGAnjDCL6qwLOzah7/aMpmo0iaxxqgCc+StcCObl0Vr2F6kHT9CJgYL9xwe9q
HDAoWOquJx2AYQ6iEJF62F5Jz8p9dayCPIx777IGCyxH4+AAdhkvtQztSqTaGarVIcNTv/oV+WqS
0qnA9XFZ3o42byNp3n3YRrtUFujvvSk7FWCHr0Wh9M6B3gng1GDqM2yV0MDBYrWZo8i5syaVY3w1
JgUTkOe+/hOS1HcCOZ2Yyx5EwC0cYn4d3WPByJV+a/oV1qgiJ2ME8amrfVFQsaPq70RyKmLEGNsp
OgzGdvZttZ40dXLRDytSRPYrnCK+k8KpRi1jxR1m+UFAd6OfWSJ/vjIfQH7v9l8ppjJEtW/Rodjf
N07CirCqavo1pb0GSn+bYixJRHC85/zeHen/SLuuHrtxHvqLDFiW66vLbdNrJnkxdieJe+/+9d/R
BJvr0Xit/SYbYF8GMC8lkqIo8hzunGiDtqupzu5xSJVSN35QvtLaUW15h54MO33Sr+NY4GAitbgj
ojcB0tYmWMWqo7tsqj3ZOqTql22vYr97a6u4M6Kq20qZS3hVYw62akhulXzNx10f6gJtRO7LHRYK
2G0ABIQpvHG6DqJnWUQ8I/g+f1L0WdzmFcMso8muBOBbLziw124bSwvgGYFaSZr7mc2Uty/Kid1r
JC9yGnD1AnM9wvPs9r4IxXHBIUMfshpm2H3QAph7XA8xOghoOaAdePGhFEIQCOVxkcEqk7yTQ9Z6
50bXw7PqDE/K1x4daXNji+9uot1if1+4rKEHlgxwclQtrMNEHnQxjQPLDDYMW+WCQmqoftQXyBzi
YwSHZcAlxSXjsxVB2QrcVOUig+9LfUMqjFym83WZ3EnKSc4PAmMQKcOFgiyS/DxkVST5BAhYO3Qj
oJ8xAFjR+L9oX7hwQBNN7jULr9i0PsT6flJFzxArOco7L+LCgIV8LmtY3stKR9Yu8qIn+ZZVjeo9
HYR96IK90bj0kcxW55shTtgacDLtj3m4krq77b0RieCyhqJA/SRSYcmzeYMGGGv+2pX/f0V8uWYa
FwrKKqvzxsCamZjioDedcCxGpAPn+2FUgbzehIAk/9GMd32IMfJPdCS9U4Lz+D4dTSuPsE5q9pCO
k50YkSjtWFVDIRhFIaCK+MBrGqgg0ErYXDIr7OqGI90YuwZ939G+qcDGMXqpp4LhSnAwiKRyLoNW
jCSPUkz9yfXfUfWU+H+Fg8D/V71yoRjnNCr2xlRKtF9nGCykX0b1YduGt7+v8YNKNO5TxY+xN6b+
0sSGraEBaFvC2jsCkX+rgJ7Z9wG/a2ncShpGFxvP3M/HdJcMR8OpIhyfFA3rFngwJ3db5vbGaDLn
NrlJOikxkREo47cUlKJlf2+NAtdcAxeAXujlADgWVT6Qz1okJa1pge/OuBnRYfSTDSAbnvJKv007
hp7OWlfI1X8guVkNpAvB3LETJupUGSRnrfLIesEZnDypj78Cabqfv35mKc9a8uePX6XJOMLGh/Ze
7w8yAEuJerstY21M5N1Sco7UJ6QsiwJnz3zTuvUx8RhFwOSqjwaOup+Rm7X2JGok+Be7PGvGuZY0
yhNSRwz8h5ed18IufdfwelxVWJtY6Ika19c97bc4vqdgKsPCmFro2AS7Rq1sq5QEniaSwDlagWv5
HBI2I4ypxui2MQQWzxbkQ151tjueCUiJ8jhvDcQi1XCt7Jjod2b2M5mOfRcc/e6aBK/bZrHuxecV
486mOc7nYiJYMTn/Ufmwu/mbGQqKgCIZbE0X2SgBFnZMa8iQyGRPUW939aNvRbttTUQrx37FQkrR
UZqXPU7ZcKwcea6Ps4R+En+2c4QPLaY7SX8tqvxTGddiw7hAkYPdIQKN0hsb1rW2IwfT7Q2ncd8o
qw91LjiFRfbHhYomNEhVABvL9dEsKN1b/vP2KrKfu2V/XJQITcaWO6G3KI/te005EuAn5wIbF9kD
FxTMxhrNeIQOg3XpNzdDf6Lt1201BMvEY6umc4XqqYmNb+NLNr1SW4J1WnunWIZTHmYkkILBoOzO
oN3IDgY6kAjRa3ZApCdRAUYUuk3uqKVjE5Cyx4K9VR7d9Kb4YcWOds9mHrKdiTpWZhvHP1tBLjCA
d6WihYR7VxDI12imPxWJCOVNqBcXGPJwkiN/wHBkHIGbL33Mj+ypO3PugVFGnfhec5KdSC9mwBsG
zjdqDaVBJmqiUJKoCETgtapVOwufwuE+8r/GkeCBhbnjljQuOhi+mQ+5hlXsCZBF+h+1/AAw1AQk
QEEzCo4mgVuZXGiYJioByQ42n8WnProfQNysEkH4WTvQwY4E4D8KiB3d4HsTgAOFRKIHuOd0x7go
aO9kJwkVJ4A9Sfuis9W/O0F2vuZp70Rygd2MSlKCavetjrvXDv1F6WESBoThpSMaEFsJG+9EcdtV
qyGq1C17conli3n+rs7J/38WvpPAbVKtW0aqornSrZuDgrtANV5ETfinu8RF8UgZqzKooYd0UE8G
CAzbQ+/U3oB+DnTKXXymIv1OKy6it1XT+yoj82i89pJGdo/higx8HjJ1iscC/Zz0+3Z0WrF1CDQx
PQL2cNxHuehU+ukQIMKDVKYZd3r7NdIGvCvst4WshIp3Qrjw1MSt0sUdxuhy/Rlm78RJdqtNOS48
oxtbqkOK3N2WuG5/Z7U4U2+NLlfnEsRkavNc1q9DKhiAXDnd32nE2bc6oX8z1/G4rrTUjjQT/E1P
KirryZjvtjURbRBn5yZAnCQdL9ru1P8lq8SWm6t+ENSG1m6H79ThzNxSrNwPCV6X887pMBkygq+5
stlEZ+VGR0MD3Yqy+098MisVw3eSOYPXchWVEBUxiWS9bQa1V+AIy1vrwke7UZhM9tAkh9y3DsSo
BRc5wcryiAJdX0V9CuYmNyIHKXkxxqMqYuwQmOGHIQoD3BYa2zwSDN6kZ4dJmwU5oMASefyAOlFI
lqY4RwpyiotvbZQ7tXxjTpYoFIoEcZEi1DKaVgpcqnbNPcNA1Ufw8bbe5Cp2e5VfgVzZlW5FjRVr
UlVZUWTURdgYIndNTMBeo5MAltmOGWaaM/2gZNFe0fWL3JcFQYPZGpdj0KUsPju0yrIPDdiiujdP
rB9sPEn7WJyFrlnFUg63krOkznEbYssa0PA2TnkzXwQ/kGO8AbPVla19FfLirookFrDiTcvQPkzz
hHqMd7MwYS+dYWEH96rHmkmHwN3TE+MPM53PhBRQ4fyWyC0moXqsZi1K2hqgRTFyA94mILNZtaM/
tqfiGICk2vqaFW51IXwDXbUZVTcB7mCaCuUJWCVfpaAGwBzYCHQGMGPfhRiqU481YliBQ7vYRbvU
0b3tOC0Syv6+uDUH8xQNoKoCPXav5g7we6/LKXrFkPUz7eZWkKGuZo/qQkXuVPCj2ELzIqpq4+v8
yl6us32b2coD3Ut7NHfdEsElRqQdd0CknS9PMxtrbea9FV12UmhX0pPSCkLy6kG01Is7Duou0wal
AejZi2ZLqcPKAO3B390aT1KCWc+A0cM/VF/kb9ubt/aqSBdy31ifFrtHAVY21c0bTRa7hEp/jwfL
GXbhIXgFKoQglK4643nz3vL0hbCimjVLauB81Lwh7a3cCOLY2sG2VIZzvbG0rCGscbBJ5EdKn3zl
ezw+ChaMxagPsVIDzoSp6wruL0zHhQ7BJCcY5IcObIxfd/A+dpVfYOANiNgl4O2TL9vymD1viWMq
L8Tlip+CuAl2kRm9TesvVnUXDbJtoA1UCnbbslaXb6Ea58m0K8goqShEDcVz3zt99EUaBRawlhCr
CxGc+3ZmbWqTCXMzlcfJ3Cn1fUYvjAAvpiC4q6qHbYVWz7WFNM55ceeTw9F6w3FhA8b9gWKeLhMW
BFbNeiGG891WjgI8ME6I+Fpgh8UtBuy39Vj30rMEvhg1mVLYWTOAN9nDGRvjZHhC/oFhnOR7EcTj
WlGFLjaJL0yNUltq8YiYF1+Gj2xWunJapCBXldu5mOn8Ee3CH8KDWuBXfIVKkgZ5NCxYxnCSKpch
WTKCRX9XDu4A5qtPgZlCS2ogYFDNwg3ivWfJ/hCYIcMJs9rkIi2bq5lSgbX/y76dZXABKbC6SpF/
oRniwROVKes+AjTsrzlwTQgXsL6GZ3Hs74tgMRVpVaU5RvnSwv6FMVK3drVnuB9qhC6Y8CSL3mfW
bf8skguHtNKiHk2goGKTa08yymOeC+c8V8/gxU5xMdBSaavkUo/X79RG36QbfTOPifOqXfVIbMAq
AuCpqLXdbZ9bD7xnxfhgWMVtSeHZruz3DjWuaq2zx/x74t+NkWD0418c7iyLi4rUV9O5YbCG2gNg
Y3s0bkeeP9h4fDjpdvvMoMiz0hW9i6/nUot15cJjpahdWzCKTBA8Mcg3PMT/0N3UbgCpgrtNJJS4
tpGGhQkxRSYWRmk5l8t6yweDaoDhsTq7nLT0REnvlBPGMTVRorhmlxaes6khGwZ6+rmYPE2dNNcK
BritKkAa3mglgN78T1Ag63jaRxETIoAKxkkppzHLjT4pXbOO7b4AT1a+m8zrShNUXda6G3W8Xev4
T8PC6ZwLoATsSwHxNbxiN3/5zwzRvbXT5/Qa/bw7+cI6fiYev5PI2b+Wgzw90CFR3SdA0wKKbX0R
OcVl9Iiausvg+AUOt5J9vBPIOYFKNTKmU1m4puSFzYUfeokI/3zFKN6J4AxeKnofEwNt5obaa6En
9lDtt4PGv+yThXcdoMTo4PB8H4FjDC8nfp+X8OQUxNhvqCatTSdgapo2w7At/v4E+AeUOotkSi+C
PviWilz2o9JVg360tSrLbZInhl1L8w91+CFQcOWIeSeNM8RUVSMtbxQgnB074MkmuEzTe81j4yWx
Fz/VO4E8dkJy+S+7z2rU1GVUQfi2FC2hWTYOKRZUPyoA7WLMoqPsyQRDULkX7EQoFish6p087sSW
jURNRx3ySiu1TYwKhY1DI+TCgmedtdTgnSDOUrIiJnKnQBCp3ByjccFJLu1wsrsXGZwq+V7IiLmS
DL8TyNmJ1A6yPCYwzX+gW7pddWyFxMurbrzYMM5AgBoXJzHYq9xSB/6Xn3m9cqriwd62i1VPXkjh
opM8B2pkZFCmb49l9dqLjmTR97lgpIQ9wSgVzFw2Tafp0TuqiC7DQgvgolGcydTSK+iQ/fzFiSp5
6YX5MHtsYFYUXUUKcSdVH1RtNhmkcC3jKU6vmuBz9qxZhqoZBtV0TkAXpm3Z5wN2BGzs/p4yZu9v
HZCEAee6EwFIrRuZpRJZQ2MX8Djex7wxUYwkaiGsDkonj9xGydzSFDRmsPX/GHrOQrj9AUtyVfgd
AmtC5GOfDHaPgS27Ljsv1Xqvyr41bScId+u7dBbJLWIQ5ATXY+jVVLE9gbAsff6M3/wWwDfh0zGe
pG5kp7os2dl8OymCQtaqBqaumIqKjlTd4MJaOoRSK6d64dbhfTLdJpW3rcC61ywEsB+wOO4iKQvm
yjQLAHAyr2n25nFAfzLzmmD3CaRBVFLP2nDBTKlKtfcB5es2/m1cupZ5nYoqImtZ+DsZXChTxlxv
aeUXbm4c59fRRR5+mr5WL6OPR2qGDyDK+1edx6JEU3H1BSY8Z2SDVWRxGKmFq8kxuaU06fDer9WX
SlfOgt1atYazKL66OLLe66kcCzfRd4N+ICJ8K4EqfEFRMys5s6oOd6NUBh/3da4UdkT+3ja5dSE6
qxEouE8YXLBRizpqNNUq3DmYXiySOEVp3stK+am1Oovhwk2i6ZXWqgg3jXIX5TdtIvg+29YP4Qzs
Jv+owW27VOFRQk/6AlSZLermcBtUecWMnMxcN8TwpaoadI8V0eEsqdSoT37WvYQhzk6jSSOv8R//
aGv4SlUxY0Svm3FMlwAbI6U75oWDm/K2kPWk/rxyfGmqTAaDKAOkxJfmvruunPAN8J3R+7C7kHX8
1GG9EMgF0TDQ5LzQAghsDn50YaqHbY0EFm1yMVSVWiMcCriN31B0uEaOFJ6Cz8zE6OZCC/YrFpFa
LjVwFBlSgTdg2SHTKYwu5/pRNY6BdttX1Nak2+ATQ2Zo6JBx/QKIlkL4oaJepUSf+gCJgXo/goWz
efn/V275fS5YWwFJDEknmZvG2j7o/67iYoc5QEF2u7Y/SylcxJG6NETJH1oEoWKnyWMwJI7fC9nq
16LzUgwXcTK5koYxNlFUeGgvFS87AUQV/LJsdEnfld+CnWi4VSSQC0EZlRINECelW9TGoy9phykc
RM7KLmh8/FkoxU8U1Ums952OBGS+AQqmfipOxZV23YKH6zg8ig9TthVb4riSFjp3W2O2IC7VMTJj
Dm6WSHYD00uCa12UHr6dl1vSmPILl0I1WU/bArlCeNleloB6IvvwnrWxiXocV2Pechm5EFSYpB1U
Bc4r1Sd9b+xQcfLMZt+i9Z5xGZUOEB8EVi+wDo39faGcHI36QCtkdnF9l043dfenpsEFpLTq5MA0
WR5HQCSAp2Nwb/cn6Wpy/0uHj8CJNS5UZKPlx7qJ3LEeLiziDeOuLXfb0Wg1GV7uEhco0srU+3Rg
IfahxaWrw8gruQeK2a51gLm035a2drIvhXHhAqwqGpGqEMtXAB5dJVel/6JJ3a6lohYK0dJxcSJH
lG0MydCcvLCHn+NlB3jn1g6vo8sWUEWzp19MF6J53nWZVNUVqpvgSeIMfqAEgLAti7nR6JZz8ZxM
zyA6E9wp1238LIWzcR9FEUNXcfKS9qWOD5QKLEKkBfv7wodqRU071JXw/c6y2/bCzMNd3GbOtiWI
pHCmXTRyE04zk2IcuujCGNyyF6Qoa0QLOMnPK8WZtjlXPcbekHVLimPkdnjMj0AVBxGT1tj+ZbHH
9CCeQ13WGCGGF2Om/DHOnoVzpt4bvYlSLhQM+vjY64GXZhfV2Ll1SnYabXad1f3hknImT0alIoEO
Tx6QGenFU+zfBiKM9nXjQ05mUpWYJp8t19TXOklvUKIJ71V6382CACv6Pnc6FaS2UBzC92WAlWZG
YteiOct/CXhnFTgvlUnTJMqIjUnBFoRjKUL92ShAB2Pt61O+LwRVrXVDP4vj3LWdkppEvqU5cUtD
YE6Xl03ZncaxFFRNhHpxfqvoJDeTDGdfd6qeo0MFGr9Ss2tvdliTWisqn4r04hy49zVpirOaVWnw
ONw2h7LWTqEqup6LDILzYaXGbPc04AgEksncu4qQaVGkB+enQyrFzWjhTqte+d/Y+ZfhblYfIke9
8YiTAobhM1czSz5bBOenmjZQvw1xTGTZzwYY1Joo8AlU4gFcuyDxgV0GCzdG3Rlqc9/MiDdhK3hR
FInh8tbMQAAnBvQomy7WdkVodP2OJElyHIPA/DM34rlIMPsTF3mC4nPl3+qjPcpfE1Gn/WoZbbEx
PMwmyCCquQAZKQjtJqB/MDqBxLGeGGUTzhD3EzgMOJ5+2wE/xWJ0EwZZAkSGWvvu0+u8EUQEgetY
bP8WB7lPVQPIL7hXjMVNVTxG6vEzR/j593MRwEzzoo5ZGbWNYicyLqpQ9gIRn6/IyDj/97PZBF4T
DgQz/tIl16Z1lRqCdVrj5ni3EVwIMEncR4EPf5H3xU85dNpLIOzZ4yH8m34bXvxXPLo60lHEbC3S
jAsDHQCQATbJjmu9t7UITFqSO48v23u0bQNIvd/bQJFZag8wBVyIeiBzJ4WNh8htCQKvAfr4exFU
l6iVVrgS5cQ17xhR0HyQAWJT2xqmEFAexCyYIBisaoXGDIpaDOhUVG7pKnkw+lBDNS2srqb2KlI8
gU6rFYCzAL4CkMqh3IUDXKckeFllDd+WJz0Pr3hXRTX9UwfCQhq3gn2KzvOZPRjrBZ5s0r+kSXDt
WjW1hQAuq5rVsAn0HAK6yroZdOrIZv04UhGY1XoKspDDpVY6zUndWuhlYU1ILAVhTLGAbnVrgKeK
5r2YV35IsBfCmJEswluUDi2YxFlNvdS+WqmyG4svml/8IO1TGx/jQDArIlpD9veFuFyq9X5i74Xj
PIO7GFB4Q3ho6llw+1p3p4VaXFQN9W7uSIA1pLiPMwgq86i71cuw0wGfA5KxP3MljYuvXd3JRYGs
1A2GJyP5qUaCUUP2c7d2iYutHfNgmuJJYi4t149VULF4XVicWl2wcIKYoHExoZHiwCgbNA201ZXa
flVNUUVBEBP4kacsyQp/GFG78J+y53+ygyl943NEa6kgrArWjZ9+6pucRHOEqKorirTLIsQhSY+P
eTwFx5TG5WE74gmsm5+Eyro0Kc0AysVh/Nhk16rZBbaeCSd3RYvIRQjf7HEljgt21FoP9ZEeMqe3
UVmd0YIZen8YWHkW1UCOaEAIi0f10YpfZvrwZ6vGxQQ9KdKgYr17mfpAsu8J+C5AP/FnMrh4EJV5
UBZ4AXXN9KFSr03l0pDu/0wEFwOUIM2bGLiYgIF70bN70t1LoklMgXfqXBgI0DySTjoaVRLc6zGU
Zs+i0qzIgjn/Dwx0WIKcFNmof4owEy5djsFxe53YOmzEMh7YRVFAjx5QHKNoNHTI/CAlP8ficlYz
pxA9rwnWy+BSgsQw5rGL2Ckw13ZX3qWFICUQxBce4oWoDEU7hACfFLaceIP/nSiqHaFOtr1obN0/
LhrevDGDaIEdgTOukhZpnSqw3wmtd/SgH5MjO8lEleX17T+L4QxMj3TLiro4dxtyFaH7YfzSFk/b
mqwv2VkEZ2FmioyjMmRkgGFl2WhZsBzAXWFybAKFCVjIeoE8gUo8na/R6FFjBoiVjXkdZQ/z6En5
JwB30ff5Wyd+RFRS2kyfa7x3lxUiVyV3l7UqfMVlQX3DBHimBRoGeU1l1qf4oE4HNgDLMkMU90rf
k3eyKwsZidbd56wWd8xklTGp+QRrINWV5l9KoqrUv2RpZwHsByyyQctUA2tKsTcEOFbBgR4kR/Mq
l+W6/+UhSKQPM5WFOKVEQTYhOJ6DSLElv7Kj123bXpsfeGcI3DGTVEqR6swQgsxrDFvfA1Bzp39t
Bnveo7unc2Uk8WKIs/WQel5HLjqoc29U9YyLlhJa09GU7yy5Ah2H4meHgLbSvux6QcIr3DouUkSd
NcEgoWn9qmM4P7JnAKv1B4xCZfvxDRBMlIYIRXKRw6ilPowHFK/+sRb/e7BP7RLMkSVy+lFQ0BBY
C4+irRuDb2oUsT1FS5MRKHb8Cf6mpbVQ7nii8ewrWoVke2rupeYCjLACc2Qf2AgZHwgYBn+ULbNG
PnpkDNnjYd5Xx9gGbogtyrT/5db62wb5hvvUz/BQqGC5xs6W0QuK+/58UI5tfMqOijsdfFHXBLOw
LeW44FEAUiQmFBZYFc+lDkqC4CBnX0t6iAYwgVg/t9dScGxRLnbkulJZo8b2ynSy/jjpT5LqxqVg
CnjdkQ2Ms6JvBqAonJSq0rO+V1kxMAG0uVHaKQAfy1NS3pVE1O+4fjCeZXGxKk1CuRhZcqQUPyrT
2ml5fASjw+P2uq3v0lkKF5qM1lK7mfaZq6QhSlmeKkfHsbweSGsH0t4X4dOtO+1ZHB+WZlLpCZvB
0MvnOfrSiZDpRN/nYlDYoR/MKnGEqIpyFUrF3koUQar3L3Hutw78w4PVa6VemyrAae4YCkpysq4T
R7sz7QBzg9ZR1P4usAOeDr0BqobaWniAmDKgI0R2Z/7MR3fbCgTLxr87yJEyj76MKi0muW/hSKdI
F+VgwmXjspW6Gq0iID1KF7u6c+juV68ChoF1oFqkXvNFtHD/EvLOG8W0XuQTEiHqaLIJC3LTu+2R
4BpuXgaPuIXvAYbibS/hegA6C+NCQ2Q0itHVM7pGVby7j7uhSY9heQ/OSMFerYF04Vg6S+ICgyoZ
YJ5mQSiavLfxX8C0SmBIQ9U234sau0WWwcWHJKdqMebog0eWfgK3iKeU0XF75UQGzsWErFCoEbIi
UFNGb2hJEu1PvqhrWCSFiww0DpK2lxB50v7aCB/n0e7zTzVm/bMzKror3xvc0FLSqWmoO4EOpDv0
X2iiUYttm4YILicJdEXS5AanQnicd8ZuPiRO6Rn7N9gLV5Q0bK4ZhCnv9ZEtaQrzOsAFQzX2BmaH
ZnM8Rr4mSFZXxeBMRUymhkJ5hDEyZLQqWaZQorG/dSalsedKcHKvL9xCCBcMRvSsV5RV7YOf7Quj
WENnjId5JRmjA5HwsUOkEvv7IvRUQ10mDObFbbSLbnSGCuiegjggEsGFAdDgNlHGKrVtCxh1o5sf
yyjcy7IQ1ont8odEbrFyXAjwWx2EFy10SS/NEzmMh9a2rthpJ2PyWRWMeK/Gm4UwLhikXRz2dYtt
irv8YkjNw2QYogNcpBAXCkA1azVFDRma3buM/WsGlEtrM5CIUgwSIZD2oaLud37UyWqGcYL4kSXd
qhte/1dqM8Hy8QX1Zp6CCVG6cLNaV70pCqhtqtXX7YC9etSd94gvow+0Nf2U3bwmwEWFvdP2nd34
J/KpYudCDpcxaCSfgbWPkF3WXiXrtmFcKs3n8pKFFC4wtDUJgJmMJ6/hBGw7/TSghxIAhDWGPjVA
UAU7RWDiq5eIhUAuNpijgi4VNi431y+p+jR1VwNGrAMtsjEsKAgS61mXosqGqRA8gfOlL7k3RpBp
oYSTXo4vv95zWrvbDS+Ty7geRUWA9aB0FsecYRH3ylIbiBpBN0k/qqYHHkHbCp+3ze9fQvlZCGcX
c2zNJZFhf4NDdgxZCHBarT07QLjYS98/wXurW4sV5OxD0Qr0tZXIImvrLyurbUl0BRPqwxlEkHdj
QUw8G6SX9bG/Yb2bys0MXuL5h7h5XLRD3LFRGbRrNYqag5aD/Dh8rPvZrkDbt71H63HovEXcmVGM
U4sHMCN31SqxUdOz4/CwLUG4atxJUU2TgTYNpI3tLgAaeLOvD91O2/+q4Ime4YXSuDNjZLw4YcGq
GR57FyWHaE/284lJiz41g7wwOb60JRUzkIV0CBujpzhubCIq8ovU4UtbqVE1s2TgMsYABjMv3A1w
IYDuoU/noB2BWLq9WQKj4wtdae5nwLdkHpt9jwIbPIg2FeVD6w1OZ0flK1yDQiTTYCUgQwl/WiWA
JLIYwP6aHUStW7aGWw7hCagMR7V9HCPMwM4gSCSRQ6LkCXtrp/4nEOSXoYPnGZ2DTElnBl1QJpet
CUYBgQ+sH8S/vYwvenVpBcAfY8C1ncpOlShun/1oposGr9rb+8es+2MKeBbEBY247gACJSFC+Vft
MTmVF6xRIz6JnrfWowZIb9B1rVoyX+rQwyBo4hkubVSPGfkpG4KCq+j73OlU18ZcNRa+P3V/aeWD
KYIHXd+P8+/nDiar8TU9k3HY+gO4D1UgjxHF7mbiykL8FPZTP+wIlS3wzwBWB93i7w/aRp3aVEMj
JxyY7Kbrak/DnYY5aOkUnyxqzyJTXvVgiiwCUEE6Q+18Lw8d12NYoaDmEkAFBeVeRmruy39tm5lI
CHfU0gmIGClrdiJt7MEld7GFI0rwbrCafi00YT9ikaKMfa3NYNPBZH9c3nWR71Zmf6OoqBBpo5sO
nbet06pNLMRxrkNKORskdGy5cws2dEwpds9SBiI81dmWI1o7ziCoFZVVoEAtTG7ZREnsedRBjyEa
jRCJ4U7duo4UohToVDeCfd59N0Mvjf/e1kS0QdxRW5RlMZYNOoYtNbSt4qpt7kLMtiTJtzEQXW63
1VH4ik2C0T2FDFHhGiAxiW4scmrix2111ut1vy3gAzLPQJXMLxhuAViu40drF3gm3u/fwPrEbffr
J/tCGhfjVEsyhyGb0A+tmZ6ipZfE0E5p89pO4Z0pzyffyuypGR9rtfNmC0DJQfNnNgIogPcelpMm
k1o09LgjGEHGSyO/aITc5ayU9iH+qUTRTJAjKOi4eC+DjiqdOx0b143oTsGUtO7KGUiJ7HjoaWVT
DAMQ2xyBhmeTfkgerCCSLkapFAZipszWD+HWW5ojkiU91pvcdB57TvZd+QgMNUfGGzmA6o7b1rR6
hC305ta2AcxuWmtI3PL5SwNYEhEpEvPfj+qYhKLaZwDVnQsjiZHFJQ1GqDNcVMW1lVyRx1p6IcpV
0AkC8bqpqmdZXCyJ0IRhyQxqZ8Aszy8+n+TSv5HdxAWkniA+CqVxYcWv1MkI6+pX1YdBg45o01Ft
sK0AREqEhry+Tf+ohsV8b57pWEeTOiGG0RxotPHJrAQdp+vZ7u/Fo3whOKKgkJ5GGIL/hCndGe1N
wB9llYsqdeheq21lV6N8AYRkd9sC15soFpI5i5/SOpRIhkGC/pUSAJAyPMTEMTBijUFD4tR27OWO
6DFn2y4pH1NibF+u6WhLIibI0+YOIBYJWsZUe8AIue5fNLLoziIwGCqzPV4kCjLWVwnZ8GblKSe6
S3BLMi+NK9Ac7IKdqO65miaAXUPXUdM3AF74XlgVZcBlp3rmkkJ+CsvRLdrW1rIerfKSqN6+rtlC
GJeTmFFrZEWLZM5Q0AhA3QgnUhXtGWtJ7k2HTFRxXfWGhTwuqDQ5/gFeknUtP+bkrtUFvi1aPC6Q
oJ7RNEqJSYmhNhyz7Rxidm6pynhGsLeNfzVfAK4kRZ8liDl5r/MHHfAwPt7e4uhbN7o5wEdjEf7M
uoMthHAOlk+V5mNoBsN6k6PUtlG7ocPwAyNnAD3ikc1ptfp/oDIWKcedLXSuiiqQMIVU5RfkUckv
B3+3vXzrhnBePs6lgjEDe2qG8qDiPwTtvh8P299fL3culo5zo7wAMoJP4bO/epAajIfS62bXuAzO
ujuIXkdXVwxggSruYOwuxokzRiK3+oxsWIexBf1RGm+yyt3WSSSDc1YtDeuhNGHcUnMy4ruuurI+
NeO4UIPzT8U3pQwMKrij1MeyudZrF01p21qs7vxCBOeivUbkOmPYUAHWqPeLo0ongW+uRoGFCO6A
75q+7Xt2RcWLpS1XtWvRJ5JqJ5jbH+nCg3XROmukZERC7+vjDSCzr0xf1E8s2PS3O8Xi7On1GdfU
hg0Ed0+pfF0S1RaCYgi25O2UWMjQMyCwTHioRFesctSV1muUWLAl6/543pO3vy9kFKNejB3Btnen
ecdSvKb35n0Hciz06yV26swipjvRyjGtFxKbJM0niUFiaPnX0TwFIHg1hNwGLAJ/yJIXanF+H+RT
2xcSfBIDHjeyl5xQ6nmjWsUU+nToRcWX9QPbYH3lJgHKHo8H3ZdW02OAm1V7GK73fIi/jCdQjEFY
Z6cv2+bNXPGDcgth3PFjma2kZjKOn6DLvGz6u6c/pf6VTNI+aQ61qIa5DqCzEMedOiA6kPIhhDeh
KzGNbMs/sYq0fzvea81lXAFFB31Vnia6fKxa/0IsZycgXdSyBIRnTv+qniQ7dYun4auOVyQ2+8iA
RT/VTLEQyNkMbfNmnCu4mzne4P+6dUKBcHvnVm0frx6AKsfzgc4DFgK639cDTcfYRhFeGEp8kcgU
0CPa/baYda8+y+EDYAwwhMlXzRQkma1iG2il0L+rN4x8JfbSK/HYw2pkX8jjLvtV3MyFElKcT+Zr
O/iels92qU5u0H4K3GYhibP9RE4pHlHxhhDTy0ypMBzmRIqgyilcPs7ig06K/dJHiBpftBeGGDXa
iTPeVZfFbfbZFq6FTpyl55YiNyVL64LkS9n+jNLHbXMQWN1bOruIuBNGK0lCAJOZ9Zk9FF5ZPIeK
AIWBZSAfY9Jvy367DS9k+CFthqRms9CoeQSP4/iapLJn6idzEgHirxqbqVmKZiC/B/PF+wOka3Jd
BR4HYq28H6cLajzIwEwhu08s2kIK+xULheo+T8FZhpGAUCPXpUrtpusOpRYIIsJqlFuI4TI7lYRt
W0bsNKTPqnqv++62Gut3FQtYUBQsazp4+N7rkSeNHgMkEcWAnfSg/Y+07+yNHGe6/UUCFKjAr4rd
7Rwm+Yuwk5Rz1q+/h7P3mZZpTXPHLxaLxcKAy0UVq4oVzvGxTZG6am2PDpCIDurBOmRIu8lqC8Tu
6kWpYVBwkqAWwek1YdByGBrYtHQwggw72GthUzSyUVW1/MyP4Bps0cLBrp1vZHIpbGOtWILMYBhD
Htm5+ThEcA6mwNAVdmBvLH0jhTvQNW9LrWkHVI7u6uN06H02qxaD4pORk6HQEiiPrdcd81MeiCYd
9hyTKcsA8EIlBZtd/Hi7rjWFRLVZd5YT9pccoKQ9Ejs7guIOOHbTQRQR9yrjr+Rxl6Dr9WbA+4lR
J8wYxGJQ2LnNOF+wK3W8bDE7BvNKFGcwodoqqTLgvq2prtqATYvsZhQVqXa+HUUlzsSYjWwomsU5
dg3YLdNcWpgMD9pjcSpQUSlvxcjxIjFM143v0KcQCFIlTCQ/jphqbg96kALBR1Rq3rH3V9pwjpAo
7bwqk1a64CA+zDHwFCQwEZui9+3Ol3klhjMCFASUtjYjgGsO+nUMeiFTMf/e2b4SwX38NJ3SRsow
jRKaT1lkJ8mLGJ1apAbnHXKNlqtZGKU76HZ+XLzYKZ9AEPZlXrBWZsAnSbX9DsSLV3pxviIqzF43
1LF007kFGc0hwxRHIlrSZYfDOaStEH7dYVayah1KvQSpUGcP8oucD3aJJaKuvTFMSeDYBafITwC0
w0wKkL3D5ubmuAyVXebvAUB6pRCX47HXxjAua+m27uyqXu6GR9YImB2sIZxyp/h02fPseblX8jiv
0OnmpIejBSjc8s4CFBumTb1suWWDx7EnGqHY8+GvpHHOgYxGRTJiFoB3Wv3mFgCeQHUpPmdHxVOv
Il/U6NhLAF7J47zE2Bs5XUu9AIzs4vwi+nuYj6kPtpOXFfO1HuNyISJ8V4From98RpwaTQMlM/Wm
BAaP0vtjWQhskf2SS4bPeY1KnoYEhQTMcK+R27enutZ8cz7ooqUykTKc50BoGqwZgyNuFs22NIe2
BUjKpsoEqeDOs/7Vh+KcBV3UMgcfaukaaVEAMO2DUo1XMkEXTDOu9CJ3wjA5XDb9fc1ARmPJJmWE
F68DFZLcuTNzfKZJv1r0+0Y6tZXAte+VD6DWWQZnCoAbpJiEx+3S72bUyRWQ1gPVzk5va7aPhU6U
iEZIpBRnFiGwNvKogkCN3rTKVzp+kNuny+f2h0t1VooziQWlpW6pIcOYp8I21OWEN+lNWs9PI1Wf
EzmxWz1x9MYI2FM4HcwD+l8no9fvrNj4BBYFV/AH7fvl8x/EGc+gJvKYlviDoo9g9fjeOakb3UTX
9CG6VzwZmaH59/iv28/KY1M1JCKr0SYMN6x2iOGTVRPoJPiOOldUmJJSGwoJ2PEWKglq5ITF6Cy9
4AbsVe5e6cEFm0QvTEubcHAkGK/Dj4Dh9OoDIMMI0CHyH+uXy99JpBMXasqol8wlhrRO/dI1L4R+
WDtB41lgCTz4dDtRs8l7uBFSfU/M4yCChvo1kf7W7f42NZ1zGpFCp6qrkN123pjY5Gf1mHkzsAeM
L+MJ1OJ24ecfavSZ5xPQm1/Ew7d/iNfnP4DzKEbZLAreu2zf5ddW9lXj6kFoV3hVil5AosPkfEnV
xZ02Yb/OjcO71rqtRa3E/RB2VoXzI4MCoKOxp0inhsbvmttav1Gw6SCNXy/bnUgO5x4A/mqVxQy7
G+htkt5P5Z0JDODwfZfJQpkBJU5L+ZX7bB4+Yd4ij6qRa5AbNWDLDAlI0Q27u8YYthBr5Q92cJbG
Pt5GWlnF6ZI0JXudTh81dz50vvLzX0R30cNx3w7Oojib18e+m8YCKUA8g8/vOrT8y9/nD1HyLICz
6ToneT+msOnBKcFVq/sMy6O+InfKaXFTLz6JYD/3PdFZIGfZWTy01hBi6ynVPlLqx8vLYohKJTsz
YPCtZxmcdfdqNkqg7kHojwq7l4O+PxZZZhvDAYRUdqG96OM/kQjqTaQYZ+q5FhtVNislLpFiG11j
D3HQvINcb6sZD4rTD1k39CU0U7MYs2yLA7Jpl9Q3kwiqTGB4/HpQtxqKZSYwPGJ0p7hKj1b1nubV
K2W4EKhIsVkPZIUyQfeReGzv0riT/YixY/qim/SH989vo1C5EJgPw5ImBC71X9rxFPw98SdiK056
WIDAEwqK+cyO30arszjOSQyyVq1dusDDpmZ0yMzxqjMs7JnT+cusDZOvdGL2YtFH47xFF4EsQZd0
bKd9nn0GRZo8zDaY1T8btub8l9bVrntXWBqPoUAD5dbXnpBk0kor9kIJlcU1ImfCyGjSPFDiXnZT
u3drI4ezFCMu+rm1NFhK/9jSq1r3JRGd5O7ZbURw5pHWRdvqYaw7hXyTlI918vcAmqicno+Ks4fY
qvp17Rg4RNPmtjYYd+U6njDn6F0+ql2728jhbGAsuyZZZLihdHgwi8g18XXWCtN3xnjS38Nj8Eor
LnwMQ6oiIYc0pe6CKkE5UC2Bum6Mgq6syAC4qDEnlPbmhEJdW+H5JntFYtmL6CEsMgEubLTy3FFJ
xieqh+RTFhb3hSWaHRTpwQWJOtGkWG4Qbs1curNm0M5YRoC79X+7L3xpLqZxKqmsQtGv9womndab
TkQjuK8JyCPZXCLBVs7rqw+A4IiSFsbVyTd9+tygGy8Cv95/Iym/ZfBvPdWKpw5tVxRAfmYfUTj3
Qoyxom7K2FnEcJn7j+uNOM6bgbhWj/S0YA8MrEeEQezkfvGCPRC3uQ4/j7fkIG7+79vcWUXOs1nq
mGLcGTZHuq9x9lT0znvcwfn3c26tnno9H0O1dAv6aRqA9JV/iPP8plDuUyK4o+x6vIl4m+PjPNxC
pkir2D47yE1Xm05hBBTsu6nL7ookuiJSeBilWZC/7gcgICsq1NQ1lW/3LXQwx1bD+wLQlN86bDU4
q6Y5xrJcyU0jOMo/mONZGOcfsrqD6+5ybFD4ih87xQMoJg7FdXwofPNeEtQ59u/XWRh3vyQp7PMk
xf2aCx+bKDYJEVln+7J17FofwDUY/zrFvhj7IzYvmSruybpKcunSeTrOSXhTxiJaFpEILkJUUxGP
cz2BiSgB/HG7xBiXrhpLoMjuaW0U4eIDJZq0ShVsb5Q021yuhkJzaC34JPuPJRUDABSsfBbM7fVx
dXEI7A45xQDUR/U0f6uPDKqocJSX5rPqj7fv4kajaKAraLkSgilSTq1eW7ARO7IrhU6bnFWeWpqf
FK3+QEbLM9Q1fM8x6oZJTMyw6So/bE6kJppWiWUMOMYGZVNSO6NoBXz3W22EcBYxNVEzJYWUucCY
D/TEt6rioJbHd1j2Rgh3ckuUK1Y+InTMRmqXRWLXk0DC/oNiI4JzB9VYlWRa0KSeHOmufjZBQF4j
MbFnD5yWfnQnWlTZ9XUbeZxHaCo1SSeWbOt0dUrNi7MbQ/nZRv7lk9svb6C2r7ARCmy+cVYuq8s4
hixkGBV1qvYq7T+baWXH9egU7TegJA2q4YUhulUo9l2WvWsaG9FcNOzmKU3CEXUcOfzUGyel+CmJ
eMn3P9tGBhcRrSyd8lBBypotdvNz8XQALLY9nkl64ekn1pUSPdpFWnGBsVhKrEnLSPpaWb036vg+
WtQfcf4OkGksgpy/G/szNs480rMsH1gRrLc+VNGPSTTmsp8fmfKvSKFaJs8ZLtPCissK8a87SS0Q
xlQvdZGRTTadbRm4FKyZTV39+ztsYiOVu2Zj1jfxXOFhlpIKzcOxoS5wRCSvX5fxXRF+I4u7YlaS
GfOiwmuEN11uA7kGHdkVY3iOdmIQQI1o/2X/SC0CbCvCVqj5wcxZWUMrpR2wSiw82hPTtQJWCEmC
hHjjT/Olu9Yd+WB57zjSs1R+TFNfVa0KV3YF8lNlfhxLr0gfLovYDfsbEZwTMaRpBHpkV7ozWU9p
PLsKpub+byI4Z7FOSRrXYYuiwFLaXf1SGYJj2o/3GyU4V6GvmAROLaRHrWs81Ef9EHnjlVJ51hNj
QpGO6k0qqnQIZXLOgq4twEQrtXBbf/y2tDab8mJrdAuGj6/ZsorkinCHdv3TRk3ecbTZrE8x1Ozz
9iRhQxzPx+umUATJxX5g2cjhAn+nL11cFLCJDDMwgJlNXckxBm/yWc9LFt0tkQVyGUCM10A2J5i5
0uLQweSco4hmKIXfinNNeGN3qCiy6sedNODByNLB9jC2oACWgsLvvtaBsIzJrPrNK2tziJyLMoZq
0iYDhzicyqPpNyBsk496gPqeL255CSyDLzdndZjLZTuVblUv9qrex9LkjfWHy/dYZBd8Wr32jaKt
PSih5YAxEjZB2jnq8wIkkToYU08gTWAXPBx70Rhz1bQozGat3Sx2+AC2YXStqbcMNuYraIDyafB/
9Lh88Vk124qoE0aLJGkNSl2+bcGRGpaSIHcTfS/OeWADl5pSgjpptLyU1F9b0y6l75cPkBnYBQNU
2d+wSTNIoae1qUGVpf9HW64L4F83x0bzO/V2jFq7j46X5e2mvWeDV3mvsSZqATwbPO3CDAHLlSXT
tqTc7jRBA1ukGOcwJkaqBW5MuMHFcMYxIKU/VF/i4XaUH+T2JhZhLYk+Fuc9krWlC8nRkAARIp2+
I72xJVFNRiSD8xYLSHuqHJPrbk/vJO1oFXf9O+hTqHb+Pjwm1ViOQxqNuE9tH2iqN42fYpGI/Zx9
I4PLJqpJSctEm9iwhOZj9yiICMAUGpcCH7gM5tIZ37EtBq1Mw1QI3kC6yRlDn7SgI89wcKC4tYfs
q1b+oFL0rohIGf4eAWAFGFpe36VSGXNlrjCFL4EXgiV+5VVxZP0vScgNvu9lN7K4exRaVAF4Obpt
vTt5DBwv+gFaTJdh442TSLHdu7QRxh0fkYhlhFhmx7B66Gl2ibdC0uI/TMf+YEa2hCzjNsEOlwEC
pBvRhPJ+qW4jn7tbppmFVqa2rNmHsPwSu9YxPNCg8ounQZhO75vnRhp3y0iHPYRpHAt3yV2QKmg+
0t6Ddtu2dlXZyokNQok03I1iZ5FvSuNSsnQka+A8Ft03TekqnHpBx4p9ozeOHjZJAGhPTe2X1htH
X4wLsJFniFCxfZfUt4CUtZPlXibfo1kQU3bd1EYUF7ekZjbWbJmJQ8Z/yhk4cOa3KRO49904spHB
3bWkL3utl6FOrX8140dTsk51ezvnkXs5Xol04e6ZlGbGaFrImUzwPBn5KdYLJxdhbex//vO34e4X
4DNn0uFfJ9bMByuR7odS9PoR6cFdIUMecq1t8SqoB6m0QW97MGLpYa2sL5fP6w939awLd3vMXm3i
dsVdnZzJU9zchZ8lx85lKXTc2O9Kxc52wOe00bp0Zmng+4CO3M7W7GaclYMci2DF/6CWSU2qoeFh
8L3xgipTuZaAtPjVTfqXDhLt8cldPaw+fRJVB/ct4iyOvRs2tzXL20hJjBbNK2CgaGCgIKKRkD+4
ubMI7jkMDIgZo84zWn7egg+VYOcofCaYs2IxxHp8B3U41XB8/ztAzimMpa72GIDGVrPyw/jHNG8H
Glw2vX0Pd5bAuQQL8KpU6SukLvgwYfe4pL0t0cmOrNSO3zW4ulGH8wsajVdKGuTNllVjQjdxE/nr
ZXX2PdxZHc4pqJluRVicwtBgIdvxFN11SfnPlJoAwFoPl0XtOQciE0tX0AXB2jknishRFJkFTGEd
g9H8ok1eHz5eFrH7uiayhUqjCgQNk29OhVqPDvaAfDxCso9q3K/ntX47pPb0TT8NzxgqPIimdoRC
ua9EZ7MY9AGDkXJgRr8gUMOj9HF9yH+uDvFB3vlJ1OjbS5WIAnIATQWZNOhAX19czazUjMQluAFI
kzq6VHQOIMiBVIZB/0ya3ShSn4p8ua30QmD+uy5qK5q7YQmYeCLaIMltMeSP/DMzHPN2vc2uzdMY
hKljCACud61moyp335bWypY87f8tJwz0Z0F+aMtngdmIhHBfcDTNeS3riTgMxF39qXrlXQpQQhsA
QHehraJSCPS1dxA80O1JcvcBvRRLi9sOvZmaTEEfRrlHzP54WbU9F78VwkXkBIgicWHifg8agAJp
HcSJqGgmOjwuFitz3y/JCBHrOJ+0JQ50ozxUpmhtQCCGh76vGrNSRlaD0ekpTu+W6WkdBEOg+yKA
LQXAA4y68EWlMM+Vss1ylM+V5GlcYqdqqs9YSha0DERiuLCLhc85tkJcoaX9pkrfwvRDGX2//Nn/
cE3PqnAeQk/aAUg8+Cjqw+SpHjZZbOJGz4zaQxLC4e0b2VkY5xPKdEpGTS6RjSUHmTyOyUeBNiIB
7EQ3iUo0W4YkWQ1Gmo9WoF9HJ/K9Zi0WxnxQO+EjuY1E0/TCE+R8QhpmsmqoOMHeClgcKYJGssHr
p/xkZBXTQXtP+YAo51Pk/IHURlnUZAj2+XgqlKsB3nUWTCOILI/zBiXpDC034EypltjZ+G1qqRs1
oqRPJIVzCFIX17E6FcSpw2OIrgc9qqK6275BAIsAl9TQLYsT0ZYJGVsViiiz1PlrOKweZkVES3v7
ivyWwo/EyQQvpSarC5cCdL6tbSopdjEIAtxuigyM6v/pwq+pltaKybsOUvLr8nkdnIQxmLujU8Wu
/rO1xcsI7HD4R/pWIOd/0M0GsQdTiwFwd0FyowfxoQ0GQb73hxt0VozzQeimhItS4NYyagWW+892
+XXwmazIN58v+wiBRVD2842LUJIO7HM9Mv98jl1Jfk6sb5cFiE6N80G9gmUomqF12NbFx7oa7blY
XatpDpWWAiXM/CkX9cGM5+NlsSIb5NwQbYB2FjcjZsLN+Egi1Dli66hO72EuocAnBmCDQkFfxI8N
SQYF2pkMOcnPxWENRGyXOdKPHKMplg9GR++yWsyZvbHBjTjOE1XAx2/qDMUIVcICaVpEnavNWY2k
vUNLqkl6uxoa0Zzz/lXbSOXcxjQl2pAmkNp59bXqLP/kbuzXXv1RccZH8aDm/g04y+NzltXo28EI
UTfo/fUzQyxLgvSjYf83ogehNK7inaGeqEwNe84Dxj12tEPsG24ExA02hKoIJjd/NfwvfEGeuEep
jI4WtEIrXcfrV/ohWY+p4uTY+jA0u7COWfspI4kgdRJK5XyK3FW0UeROd8IbwAs+jQd6IwX9TeKL
aiO7927z6Th/YpFYxgAG7gO10P+4i2Jit5PAQzIjf3OEGtb/UJQFCj6PO40xjqLP14E4fbS+NG1r
Oev0o0qGG0zI/0iH7KFfq/e4E40y/h6dApiFSzKWLJ7LOUYWnQLXkPaenq7OsAqe4cwnvdXrLIS7
3KEBujqyoPWydNd1fDWkX6f6Wc3eAQ2OIc2zGO42z3XahQVhk6ha5zdUP9Z0ONJGE3yl3cjyW4zC
wy8TLA1L9YLpCqW6W8zAEE3F73uljQDu3qrNsIS4NAz1QD0By/0mOeVX1bXiAJTlJG7Q7w4Qnc9N
4Zn4zHGga7/oKfb3MEnhESd39c4ZGfsfOvZgPsr8THyhRMfI3dxKA2gAysPIOqynLLmmPy4HlP0q
DMFUN4i9FSyzcKdIU2U1q4ltht2s1F5+ri4aHQFxLcXuKkSx/zL+/9ZJADGeKLJlaZYuv4FSrEg5
WkoEJDGgztiJGttS6dFSkLS/PbjXQrh0Lelj4FDqgEQzpX8aK0DGcfnkdn6/ZlEKhyCjZ2PyXihX
lyFqBklzsiI/JDK91hb54e9FUAKWUUwAapgF5L69luZKuOgt4i52IopAxbzQZQE7Nm1pqPhhm9eU
TU3lK+dGLk/tQqHE6DPkkM7pgaLpMh4+elLtorRh0MFlmXvnthXJfReNtFNkzvDeyegCYtVpSxEF
zI5Nv9aKO7e4ID0AZhBju9OCahu8tq8X9mh3LmP0Kk+Sa/y1634tkSm9SaMbWasRgBIoFRu2Pqm2
DKue8pdBFn2ynbuDL4ZirYw+B9DeOO9NlF7rkjExnGZGbU32ZDl2ulrQwBMI4VueGFnvrajPDWeY
76JkctS19dbJu2wIb3NZdma/NeHBH+oWwEn5WOArFSfF+ljlB0tdHKMLhkXwddiZvA6sryVxJldY
ZMjqKsSDVP6hT34a5rZOI0/GEga5TWhmx7OgJLaTVL4WyZmgls4FkYaYOJOOucIhCO8lZw3oC5YX
glI49rx/p85HyZlfuazx2PQdCrEaKLbS0lcG2bn8tfZFgFcJowQ6w8d/beGSFkmDXIW52wExIZBo
UtlJlKoC57BveGcpXAqkTF1srFNEnKaljpk/y4T4kQj8UySEu0JIfxJzAPQyVmmJvcSmjbOzMRts
Xz6xt+kcM4HfuvDdT3BDWGE8Y+IEU2JON2NDvsMOvjMQAa3u7pcxiGZZBkpr2M16/WXCviFDDhYd
mNqXBry62d9XWqCIhbUYgNdSrH5x5xWPlbYsYQUBjobnmGw4MULE5E/XEVLw/1AY3UntLMBLmKgo
Y/uH9Wpeq9SpywqgwJw4Zmz3bgPQBzfzrMk2sF956I71y39YSWTHxDmJrUy+atVNpB3HFItT+lN/
PQXRAwVo3OiYQe+0gTiv2xkSeqUjX79KpgEYgjXVHLbi1tnNQ3WjHquj5beNLYq5Oxb/SjfOAZpa
T/s2MTWHyM/TGiAdjzqBx9sToWAlkU1xKeBlYD/fREAzpVk5gG7ZMaSnfPm6yofeagU3SmHXn/9G
WyFcVceUk7ZXKo091cdrhPW7/qDc5l8J0m/DHz9IruXIp/VOzKm6c5fRDjprx3m/rlXWfiUVABJp
Clyw61mZnUi/UrSnyz5j5y6/ksP5P72letY0OEVdSX2tyX0QDXmXRex+KFUlv2aNlDfDEmQkFU1L
dB2IdE2yq7S6H3oBmfjuZ9LQCkLLWjbetJMb3aSgeUJWibTZM/IliCzJUfsnvfTH7pAJ6RnenJqq
AYSWgFkNxQXtTV93oOlKjWSenLQ/lMmzHn+/fGSi389+vrHtPA+TpaLolXTVVVR80UZBnv/mk7C/
n7EtItG32BLi69+f9viJ1o0Tfn9iD/Nzk9aOpv6taYHYXZbZejI6ZZiS4XwqjUg2VejWOlH/qFaP
ifzp8iG9TXmYAI0BA2FYwbL4t0SdZCoW1UEPF1+v34xT6ReBfCQD3pCAbfJjQaaw803wZMHUKDaR
UQTi361mJEudjF1lJ42xnveQiqLezjcxZWTY+BfMjm/IgOJurPORJMhC1I+h+XHNTvHfT+OzE6MY
u7Cw1/+WugT0aHMNHHd8dy+9J14TTKlnXMe3jZ/cxaIYwL7vK9/JCeN855S3zShnSOYJYJuyUxIA
GAXDRCLQoTeeEmIwqIKorSlEQ0Wcs+WOcWV2gPVNkxThGwmWhjdYR12l+du8h5PEKSSR2qA55iqc
FpxiL6U1FjdDmaiVI7DrPUvTYAEySiT62+HMluilambT6KgP+f2KXH69koBuuJ50jJs2d9GTqIe6
Z3rA1pKpakDqGwoBdc7V0kAy4lQzcdX4Nq0WuxCRzL19JOP4dMaZA69JYeVcSKPAKFXmcsIk4K9Z
QMbFZj5+I/ZwndpABXJl0Qj2m6jABJoqhrzhIeCsOQcUU72BwUvU6fTUUdLKl/svWa05tfzBrDBp
JOravi1uMIFwDYalEhOw6JyGZptPaihZFBrKaA82Ab2NtYOKhNJlPAlQMraz8pim7mWL2f1+lFIi
I11mMHWvr0CRoEVTjUPozPojEK/tfDmmIq6yPaPUNzLYzzchaR7jMLIGkzr5dK/IhzQVhPBd8wBl
MQqoFBVvkHC8FtAtiNum0k/opzr5dY1x8vlgpR5BCSX5Lp3yEz2K7H43gsDTAlwA4VBWed8hV0RO
Q4yoOa27OCuQREGKdiTu4lt+4seChHXPUeG1hHwBI0O6xi9TlMgkjBZEYs5Qf5uHh8x0DPUpoX+9
5w8j3IrhYjutKwnAf4hTCeipWD98BjoaPfy9xRkIuqyeosjI7F5/rNqcJOzHx5MTY+dpyDQbZV0v
ThL/sphfC1t8DEEpEu0DBcAFb0AsgGUApokBOUTr/sJscYdb42eMlS7JMZ0h82dn8YHxdVV90mOQ
o5WnSDg0sxfGsA8NdhVA4aD5z6m6FIraF+FCEcZYF57+/51GUbTctf+tHO6CwTytxaohZ/Rnd37O
AIiTf0ocaOj2twz5v/9y+XD3vMZWIHfhpAU7/vM0U2eePhnmdV/+KMfjZRGis+Mi5pBXSWZNyGkY
Nj7Lzzqfosspwvl/y4sJm2cYZaCGQH/G4h2v1kR9mbYFdXo/rzBNCvIEP+7tRLKX+9mZ3B6+F+Pm
g9OIhup2XYiFbFBnIUZ5M+HSUG1dpiSEX7wegDeQ+5I3RnbrEb/HpIb6ePlA3/ZVoSme8eCeY3AA
lKfkTutU1cp6wcVTPhY98FDm61R5nus7XSJ2iLdij1qFCO97L5BaBPeQTR3gKjBMxo3vj/QJL3A1
Cx2sc9p9eKVOV8pXzfzSR5+jUvTm3gs0W2Gc/6oTksuqRJHV188ySMOMz5ePcPf3GwDFMRSsv2CA
/7UyazGOZt/h9yf5fdQd0un58u/fzQKsjQB2mpvTWiUAvkzLMDkLNqF7d7wuTvMVrMKRHuipxxwc
PYowwXadBxgJQRSGNiFewJyTGmhk9P0KpciD9BRhMAkFQOy+YnnOWUFPBjT21An/npCFGeNGKu+y
TPChYfU1dIqfbJBB1V3ptrzSAssO7cY3K1TqNNE4A9OEjwhbmZzXilJ5qNVeg0t5sILkCiheTubk
tlxh/Fe2xTOTzBwuyeNcWEzm3gISweQk9KmVEnu0vmbR4ICayklk0e1mZbE3wizFwPMb2SPhISNa
jY6AwtNZDFB8w0l9mX3ByWXIJdL3TrAEtus2Lcz5q6jjatiD5K5CG496rBUF2i0P5TFq0V+OThSF
1gz8AZkz+fkjUC2HFLmQyGD3AsNWMndH6obIrdJCcq+h5BQ3x6JfnKIhpy6iXg2G2nZ9HqLs2+Wr
KZLKfr65mWZJ+sRI8S3TIwMSBq1O0BzVv9/fY9fifKwW5y7TOCz7jmUMiqra4TzbwDa5rMjbejUn
gnOSaT5bS6fVuO83i9MiLYld47tx3Xu/XthXwrCzlytsVWKGuz05qhWjGVWscDD79TOKricNjITU
0bHv0tqqKx+MR6HU3euADJMlgDqa95yW0lplxZzkIbI/gIxgeyx0yTE5MqQM6haCB8huXNgI41Sc
izYKTTTFHa1Vn0xM+dpjqAhiw74M9E3QxrcwvM4ZoGF1ilFbOcwe6B8G+RqKDEMggO+jZisoaawG
+XKnX6X6cYweLhve3u+ncBYyNpqBCsu/4dcayZy0ouQ2o6UZzy/Z35OHwrK3EjjPECV0adYGuUb1
c0S2z0Zsl7vuM1tmznz9i2gTcl8hsL6BYtNA94cLJ/IyJxWbGnGyqrvK9Pjj2IjazruXFSx2v2Vw
IaSzpC5fKmSnZe6QUwFsFHjVklV0nPUXVYoIlGo3HdhK5Bx7lCPBKjq4B2x3Jh8NyIxOkmdpaC/V
Hw0gsnRfRQwZQi25D9coaVSrBF6vdVnsYi/p3o6OyODw4UJHRA6455G2KnJXSY6RCKHYMjraEBjS
ozE/JSJO1H2VEB0V4M5j0YTfM6liLc7iqqTIb/7nZYfUza8yuKA2wDjRXw8zMuPfCOR8kFwoUV9h
38jRww+J1j4UaHqb6/wOT0dVYB0qWF4FNBVn84m21LHMXpqhfNTkf6pFdIn34izyayyW6wAaxGvl
dbRIpbap+xJ+28TwoqY8mc2DEeo2TeywCR0ls/x6cC87pt13GCrayJmYSJPvNhhTnsZGDJko8M3X
QzAexlP8z+AuLrZRvPfkLxtpJhfix7iVqzHGEWLt4JgB63ftptOsgaIP/6+jAE0LkAaoqiCBYZ6C
zw+3YrmAGKtZBKaKEi2V8ToyJrfV76Ka+oO6ChKMXbd4Pk2TM0RJbiOqskzJmG5qw5dJIPhc+wKA
LcJmO4A/wHkozEMUrZVCk/CFDbGvV1ii6GxMxpgvo8d4N4bDOgmE7roMFIRxmeGL3xC3l+Gsh1mK
6Euyp7l5auYrVeR5dy1/I4Jz9VanxWUfIa9lPY8uyIJ/1yhEPY8/WPtZFe74ZKkgDRaOEYfvepeV
VsbDoP2qOqiH3Mk+Xf5aooPjXDtQeQbDWJH96RhOMG8y7bGPfl4WsW8PZ4U4d55F/WikGL522mK+
6kPMxFtC1iht9/b8lsFD42HsMSE1RbW3JB6DZCk+JEF9IIpd/mP4y5V+FCE57D6w0ML5n8X9GsnY
pM101Oq1ANvCr/dc7NR31S0L/8mP6htrCHRPxR22gYUj/7uKogZsoRqmg6KVcxNDVsgGLRD+/6VD
aBzrSD3T6z0W+mEeXy9/u/04uZHHeYtZ7eq6SyFvhTX2sEaWp7NJltnLPTYjcVnerjmaJsp8qArj
H6b+5lQVY1qx8IXQP3dBPXwvNG/p/37PhoXijRBmsBshwAuXyoKa7NMxXsfcXySbeg16A+yxo5q2
8DXOYsYb576RyIVlZMWVtVSoqadg+GyC0P22/KeGqej4OB9Fo2yRpCyljiE/D6s9pZI9ioDEdq+z
pWgahrcwic+/3HKpihek8mAEzgH2UZo3Ut/7l61AJIIzOpIlctdI+EBZA9hGfVBCz8Km12Uh7Cze
fJONHpypkTwfJdrnljPNdwNIlBbjE1GNU94KWsu7RUPMw/8+MM7cGqzF6XEPUN70OF8XXhNhzr83
bSVg+UuHIkWO50Jqi/o4+4EErwEDvV8g/fMv0qHTQB5ZQm7rJo2j+x3srvYoEhoP+4BCOKX9j/Zb
HP8+Xa1+jAZDxa3SwHGjHptIkNvuBuCzPvyMr9WkeUMS6KMqAdWOIM9T48xu89MsBRZJ7EnO7csm
8odPd9aJM8RlnGpELjKi9tpfY3Q+s6fmVwGN7T1rjdPc4/3zKETsFR0lb5qS2sYZClGO9vTveys8
Wq7uldiR+5evSlSd3PUbm6PlTFSP83GSqnB0+s7NNN2e68dM+SA4TPZXv71w58PknCCtsVIYZXiP
ywGjTUU9UgZeJEY/3dKbDihsCN+tLBheksi5QzLEuN+xZTlLjX1KFp4xbNE7DAU2uXtX6NqcIZe3
pQlIj2cWmYv1To8Ve169FUVlwSEyi7ukEpev9bTT5xIPA8SuwWP7NZj0vB+d7rrxy0BIdbsjDRxB
CmMZ0Ai6lFzqBsDm3ggx94fRXJehwM2HhmAL1gF2kMMK14XiXdZvxxAt9JwVrNsAwtyUORsZ1V7O
shIXbrFGGzh+dptkTlj//WvBwqoNWEbRTsc0B5dElbQJ5XlFmNSjILd8jEb2ItigvW4efL6KETkF
dTmVb9sUUbosBRpSGCLFuIhTOeRoBpqX+KIHA7MrziLQVtDQ78LSsPamj95mcWYo02Q5Svf/SPuu
5rZ5rttfxBn2cssqyZJrHMe54ThOQoK9t19/FuzvxDTMCO/j3MYz2gG4G3ZZK3Zjgs9zQ6Lb3HqK
eOB1W8ngO1GMPVVhaMlC2g+OfiNcDShNDzuxsuU77C/u8zs14qa7W+qASgbmA1DKMD/Mbkua3Mdy
UiIRMICxszxO5aXVuedVbitOYmLpjxB2WLsBrlibmaGJ4Y0XfOMJtAbOcJAOitedLJfHJbTh3N+J
Y5QvSgZ1GhYMteXC9ZT9ClXOLMpfzmNIJrJcCybEOKJ2UY14mXAeNQAWyAmr+Jg0WJzuUrQLLqvi
9hd6E8b4I1GMmowAtdFR56uoeDLSXc1j6NsqeeLG3mQwXigXQCekSICNf12qzvzYxTjARe+3+wRT
Ib1jcrYUNg9FJ+pR2IVisJ34ySAm5qWh50brtclX2dyX5pfzWrcpAo8Qi84ag6aZ/n31BtEwlz0s
EkJ8VF5Yys5IHhQelM6WomHdDyilGmRgouC9CBhUXs+yhlM0N7V+3Vffzh9hI4GGk/7z+2yhzNAn
kQAAy3SMfNlrYn/bdjKQM1u3NHSejW5EchML0+gX0WFGfJP3Z5F6ZRlirJI5i2S/1tkFBxTXol8A
SJbXONj0c2tpjFJr+iTj4ZuhBOhZvU17cKFrHo373kfq7M8PPPxnrkDmU5kxekfGIg+OdJd/DYMx
iGUn3Bse2aPNKKX2vOONPPNEqkyZEzPwS14qEIk+gnyTX6pe7Gu3wtfsafHUXeFwB/I23sDrT8gG
3VmaWqIUEIi9/tRW8nlfG8NJbJU9ltWB7hn5ZdR70Sx6SyV85s2PyU2w8oAGCMRsbDNIEhpLGXu8
TlrPPFh+GcyPOdiZMFAugxFgNOzox3nr+LiTA36mtUQmWBbG1Fg96GwccfKKvQZ8dNO1UKsJZHfm
Pr62ylEIkTq0FpRaFJLnvYFMFmbYDR10FP0hMwM6YhkBPETeJ7/bb0vzsntN/MypOIa56WNWYmkC
uXJjY6kMkyzTLGfxquSmjB/P3+L278NH0mIQOu+MYSTSmBQhwbx0o0ynClsNeEJ8Jl5iOhrz/bg7
VWd7JnpLlkUb4Vtqb3Bnj7JTFxeqLfulP+54vmXL76+FMVqRo/LUAFYaT7vYa7tHYl0RiZdh0Eth
M8K1DMZZTnU/q7EGGV1ytNrfdSM7lXGbG5NtYpO4xj4aFwx2422HHBfD0WBhAaIFu9Y3YRE71UK0
00YnfRJxh+Updcpn3S5Av2e50yfaUGt57NiahR3cIiUKHuYvk5tpQPY0GfjPe/nUht+OpTBW1aZ5
H3YggHWk8UJvH1ONo3ub6r36fcZ8Uq2SrRbJr7Po8X4o8ttBFLzzFrSpcJgwxfw1hlw/oI3EokqK
PESHGpSvuypHul4IV3hGOJ8RQ2etsd2pq2w+IyRlLHcdPkhSmHa33HYZZra4C+ubqaCM+cj/L4Yx
H/j2ESx0eLlhFbqmLCsy2t8yQMLl2tVhsl2QnHgmu+1bV0IZe5qNpAXBAISKhxkcsG4dAOLTsntA
oiOaXVHqidStRVvm7UnTH/5gyCvBTB4yK3U4Ji1CZmqiyY8OijklnpUCtPVq+u/MoFTXTZTcVazJ
qlgde+/KlbLEPyZIegRyTPvHufPG3j+vJJuOaSWCmsMqWhizobQjkCOcSrJHZT/OV716qSZASATf
KTZVEy56A08ik2ZHfa3HlNHIiZ6U5zGzo9bG7J3bwb9PwEGmbPPpl9DunBIYozvu4PdW/UTG7gZ6
MhLmiNkUfLSSrGxKgl7e8+C+VGC/4Mwo+naAX7M4ICWbKZ3ysvdnovePQZ7310tyDFKndLko2YcB
0Bzuab0rs3u3vg4v/gdorS3XspbHGGM9L2IsZPrru0y9r50ociyv/xYFr/wEmupq11xr5EllrDEV
YoXokUSlDq7RO2pmA2vYyzF0I8xOPdjxReJlQbk7r7tbrlqhpSlYAXAL2HqOPEV1rOoisoT5Ss9u
i4pjG9vHevt9xjYWkWQ19qrh2ZofPYqIIEyueDI2Pdn6EIyGRLlaJnM6DVirHFyg0D9LF6aLfmXv
g2nabpw8tguHN/myWZBYS2X1BJkHiEphhLVHgWEAN+JgYuloBAUth3G6BFxpjH7ENeYolhl5d4V0
d68Ar4UEfYUGOngk3CKoOfKoD2Z99PpwjI8mctqWqFDQdpjY2HNX3s6k3rWVci0qjUPyEjv4PIh1
ni4yWbEumKmeJTCBRO+cYkTm08+czIR+k/fHQs1XxfAGVi9lUKowmUmTLaqSSb3pxCZIFkPVsYTa
E6SbhAeu+DHGvRfEhJ1BzPsuV2LTMbPIXubJHmQnDYktK7/FKDhvwxvpw3thjJGNqaqa04JTNW6O
YEAHhU9LZIv70ReCJoh/oUDGSYw2vPJ7mYzNYYGRqEJT0Zfn7BnYIoGn+llj9Y3O88b3yzXnjB9j
znt5jLU1oZ4oi0L7mthUXNzWXnbmCwqTglIJr/i8YW3vpTHWlnddVBvR8tpLV9wyiE7SpRQMHjr3
u5x7mR81/704xtpMYzRFskQmRkhbE3uYGcYR6cwlcVpjJ7qJJzzy5sE2HvLvZTLW1hVkHNUSFxrv
m313Fx1GwNCiR/ayio6N0PPf7+Wlfsby2HJ0FJmapk3Q0bKhSOiODta9k+A3Ryx1O9iN87SAeMAT
ibzpd7+Hi3F5k04c22fRRIYMC5s6rVzk5VchBJP1PpSPluGdP+jHgPfuWi3Ww/RGUesNGRxNQ6a5
B1Zxytva5WgLW8fVMjJhuXxGcbqO7Dy0LoS8+Tc/yWLeVoCW0eIa7gsvxL48CGnuzOJXCcsV52+L
4yYtxosY5lSqVQQ5/UR8oXSV8AiWMHvO7hWB5yU5HsRiPIhBYkMuAWTgzDcgkiYoDUYeXIiImZ8C
Mz/Cl/NH4/kQdsWvakdhliUY9eCDhikMlJ3ghTtMWi7wkJbLi54vk+znLIxxIkk4lmDC09HG/I6F
ZNqLLgN5tDXPw0irQ7AI5IkuXVvneUueyjOeJDajWElj6OMs3QjJt8x0k4n38c7LwNPj/SNgapKx
nwrDcKzCzmcUy1VvsbFvGsJHohBIq1oEDBy8mhMntGJd/b1cIEotcycXNLRm+wnJpbQDPXOxo4O6
9T5DNCgKjk3wjsp4EHkmJJVk1Dx18zLVXKu/J4N/XjfPexBVVN6fSsfjmzQNVJPykYsyCLV4+DYc
7f8wUR2mhdmmZEJFUD221s1Y/F7ia6UsnCrdj8JeL+xE+2YoB2LcnD/bRot67YHR7np/uNDQyqYq
IPkV02C5oC1q2tbnNY55H4pxKFmVdPFgpaZTWPtWviuqSyP5wTnM+aClikwiIpB4Ri8UMih1XEFs
0SvQJywkr9q1ruQIgKAkriXYhCOYdzbGmWCQgEhjlOAS+/s83Q9pa4+81R+eDMZvSHOnmSiw4v5E
Oagj6ZAQ8GouMkfZOWLYIdquFtUxMwdcYYVlY6DSq7JdqzvOhzofXYBQ9V7rJkFNldCAlMGncJrL
rmjxdM/38S69Su41TnDhqMWL9a1KTmJrNLEgIHmr9F1YOpNcAYDSDbuf50/FuzrGTwDCS43DdETS
Nt4n6bdYvtHi5/MieCehrmp1EmWxIpPUUDQAT4aCl8utLTR+Jf2jEtCTrsSMczfNeZIj0Zh3CwDo
pyuDR77CcaovVYqViCwby7HtQ8OZpoek/2nw1rR5H4NxBY2EtBKfHd1U80nM9i35Ljac/Vpq1R9T
CCxlyzL2wT/MKVekqqJMgwi5r2IkrppjLf2tUQEERi4u5b4+KRpvw5D+t8/JZBQgTFvTiGGgCBTP
0/yTVDd98iUiR3H6el7T/hLL307H6EA8iFYltlA1+aadbQq/FXnGpfCkncC0rBxKNDBHy+UI3dbv
N6H07yutaLXckpUZWad6wuPqOb+kBOoAaTxhBafzTBtz/DvDjR7Oi93WxTepjK7I6tQsk4kYWAmH
HjXoHOC+/yaBCRBz1GD7VYSE1Dqmi99NHFXknYAJDkXZosEUwfVo5GgCTVDh/P5fChh/rojFHk07
sYtMBdFHDMgrn1vkydfCvX4lY1t33PEqrTz1Y3vZutmDQLBBhACDXHVcXMWlAxh4dQOPBrui7ZXg
Wl/OfyTuIWnUWmmfUNSZ0UTIJY07clv54TUePKAxp2O+nrDvQarWcLJXjr6z3OJtVYgmqVTqBdF5
iHJ7tG7rVjwov84fbdsbvn0+qj+rk8mTBWCRDK+dsrgWrCAaHwCH+28iGH8hJdjlnlIUgcLCS4zc
a5cfTaVy7Gj72Qb0KKzcyJhxYNXC7LB4Z40opIWnaKe51ZFCz+WO5lGlUF26D1j+D/uAm/a1Esto
hlbnoG8rIFaun4X8Uk78T1ze6veZ1EGrx25WKvy+bt7pwq4GSkNMOLkD7wyMDsyKMaHNCBlYrD1Z
qWp3vfbt/DGom/kQnVbHYHQgSjvAExv0mnKym8cfyiS6mahcjXp9LRLLzof4GI6pe17qphGtpDJB
Y5LLWtMlSF2iCrjLeecnS+V1hZbi1fR4XtamIa1kMaEiUYdolKca6bH4RV8AafFNm3g6TpXp3C0y
wQJjFKYm5yhtCrveozBz4mNmm6hK5C7xeZS6m0nM6kBM5AiVfDKHpAKOTA+6RSXHFspdGf5QjCNG
iIz06/nr23axb+I+zGzMWV1mC842+JRqGzWXx1ywa/d1iE96FD/lYVcCmZdGPpNRBtouQB1T0Y6i
qwrIgF3zrNbBP56McRFiWFeKMUALW+G4fJswlR8dxH0WO2PkDcDtSA68zjLHoNlmfVnn41iMKNFq
VjChUBxr0qdUEfSmIubwDQx0MOquDrE8jw2a9fFe/G34y265nSMMWYwunYsSCMeSt9VjJY9R/WhU
43JUMOuNMWzzBo2LFyg4eA7hBOaQQOCSf27nGSuJjP6ro9ULbYp3SHY0A/Fr5pZO9mA9GafRpcnm
Mto8hrRNd/UmkSWjGgUgbCwydSFpZEeaX1QeVldtibcPu+mqVnIYze+lWDaIBTlheKxAMCP9irjv
eBqXPriqlQxG6cmUCKqiI68Vg8GlBh275l67VO16r19E/n8HqUSxaiWOCZO6CX4yLYd6ZH0wCzdt
yOnjbux6vRfAxEhUlJSmiBs0C069p/igWXCTH8RxlIC2BtsLXpdlu/C3OhETMQF61yT5CH+onxaf
zoeOIPHCejk6S1iIukg+1XBZyWNiZbak+QCaGfjfGqO3TjvccYuZm25pJYLxGWZGstzo4AjnLMYC
VAZCHu+8r+VpNuMlWi3W6pRaUFk9N+EjIpcjWTx0WZ5n+DC3MyuNketQNrxAOjf+SWEpJzt1sFC+
OAaQ3gCbtT9/sG3/Z4KiB2CvOrhYmLuTCmIScYDM/9tycDVsqWHTanbHfRNguUbmbDlsfqyVQOYq
RUFGvVRCPUGvM6euwbsccc60+bFWEhgHa3ZVLoc5egKp2Hpa7OZABBt54MPnj4GtrvfvG/pWzCUB
DQ9hvGiyk7Zwojvv9xlfuuitLhoy/MIs7YA9jYVTgRNqeRIYT9q1CrBjZTyfdAEkGLF6nGuudtHf
+OCt/3wKYNu/vyVlLJJJIPjYI9pqpS0hvIZu6kxggvIzDAbwJmeptp6TR8+8enWC4nEO4wVfRc4j
m8SRXQCoGZi/WfxFMXiNoG3bAbwDpY0GYjw7fZqD5HGqSAI8Pcxomgd1cpoQxhNnthAMAKhxARn+
n7mCMdwvrWQy7jSeMlUceny1OLwfhG9K+UtteY5oUzNWMhifYOQY2KxTkT6sYUCYwMnV/pbjdzaN
dCWDcQOWNY9agz1JhKEx9GJMZWILDghwF8plFztxeqAZbBXw2Ee534xxDjUoy8esltAwzBxw7oGW
RbJLkMXNoN/DQ54PTLgdcN9Oyi4slWUNJRQRO8aDfHjBcDkVD9nF5LT78krhKSXn2xmM36iErIor
IDNi/epUNX7M80u8C2SBfGpAGksqgXLoqG+/EEMNu6kKaloJOSYHYx/yHlQcVWFnIBGfYoATIrwb
+aOg3BetYov1A0cfN/PK1VdiPIehFbWox/hK1TOlu8q9cJ89lP8HmJE5hCePfocPnmoljx565akK
a2rLaEJ5k8wQN2KntcvB7kbZCvnvNmpM54QxTsMY6rzDBjdGa5JfkVG7pnDVJJdJfcqyFNsZnPjL
1XjGf6g1GuQ1Ha5Tb8IbspPALwksIeX76xJSprqcb8e7S8aXTAn4SAgN+Gqg+N1V5AF/TLmho27i
rvnv0PjvHLDBOBBNTMRladCpksobbbqoldZueAx5mw+2N+Vg8T6zXkrriQ7vSWPthPq1qoV2oxys
cHf+5jiWxYKq6HlZxNOEUkWWfu/wIhQ7p245k4Ech8SOdKphrKO6RCdDKktzS2vqbC0nzWd0ABzW
AN4HLScWkBm/N5Vg7YgrHQOdJ9HBGAjwMqJTun+BJuTc2maevpbFZk5yL/VAYUIZ5M4MQMxNn/BA
yjgB5f+b5iDbcD4zyrCWyORRdRqLjRpZcIHRbdxfFuCLrbzzurD5El3LYDygjkk1qc8ho61QK5v8
xRWwbFIG4rUQ2arbHlsoIZcrnprLGddkMicb+5ZYOa0RT/p9bbbQ+KOi27F+SlCrCMNDGT6ePydP
H5ljdhYxgV4MfYxaw54widUPnBcOL0SyW5+IwKFldsjRxkM2YN5X2qnXqtvhqfOCpiv85FUpuBIZ
B98QTVNBjISs8KgH4UHZ5QEAa+56VwTYj3DNXePlXSLj4U19Qk1kwqsx7gIdk2x10Fw0uS1eKTei
rwGRnD/PzxPJOPkoyssJUK7wicqvqvzK5fLk/T7j11NZF1SLjuf1Q+lVyncp4pXZOV6dHbEtJiUx
SwuRA6TSzlAMaE4kvm4G08zpnXJsip2krcu4q3SCq3olSRh2EopJ/8OeESfusrO0UVqbpU4Qd63U
pykTxfgu9d3s634VYDjhvOFuut3V04edq+2SoZinFMcanin5/EF2KL3KsIsfrNwbj3StgzeFzQmQ
7Jyt2qtGVY8QqZp3ofJQyIe64nwsjt6xI7ZCnelKtCARtMrEhU259czZ0OLpHeMcFAXbfAMtXqmh
pw87a7lRJnvsv57/PLyrYlxCNzamnNMHXd0odj9cWUAT7bXv54VsBqm1DjBeoFOXcNABa4eF897z
zUMd+Cq6OaOd7hGdHPFHfP8JMMJ3GZ/FeIYqEjS5KaAEFIdYcqnKidcdSnI9UNSSYOIwF29/LgAB
GoCekcDZ9f5loFixQOoZ4ibSOo2+j7DNNpRul/C26LdXDJAr/X9JTB6DYSWSiRmihnE3uGS34Fha
oDh02pqHw7CtHW+imDA/KCppIgOFoFoubUtyMA1tA4fhvHbQj/8xl3gTQk1t9aYCQEFkqQQTHLPl
Req3Tv1dqw+z2vozcceRtwz+l2fOmzh65pW4yAxlyIPGC7vFp9cH4vFdvqdruREXovIv3u9NGmPF
aV4lWk6hFiAwDLRnLC54JZgqCLq0xxHLlul/5zl/qTW9iWRM2pT6VhWAVuNYxq5obguN8zTgnomx
5mKJmwoVNHj0b+QHHsLJF9kj2KksgFNYOfElwMz527E8+2LMOauzJtGHBO7wRIEXciCQCLmtXTYe
BRdF5hJ6zT0vkPBsjZ1yTeUybtUUUmcUnXKvDLrZpRPCMLY9aDnPGwLH2thh12XEh61TLPN0dYh5
2ggLgegkLNzpe2q1ZwzuxUJWFiBInRp3dDhUugKH+yth5ggKodSeHCHIfU2wuRfJOxvjSVRsM5gJ
LS5gzUAPZC/zZS/xTdc45T3wpnQ/9csHbteMd1LGtaidWAzTFCF3u5CewwDvIpiedT8dsI+F0XXe
KallnbtYxrWQUYmkTIQnGzrNTdq7vr0i1lOefRdETgNyO/34Y+PsVGwsVEh0uxI+Zf4+V6eUV4/k
2ThL8NCo3VyXFSK2GGR7QJn70i535J/S99lXfXGn5twOE09DGK+i6YM55XTuvy+u1cLrdWCA8yYh
OE5EYpyIXPWVCHJVgy6NFrZEoWja/rLOiouiez5vzLw4w05CKnPXAp2YnucQXb6CgCeGnSEBoQUu
LgkT5/rYgbex7+Up1WFgJXooffakaL7636EQaUr1R+teWPpWjqMiZIjNFE+hKr4d1KvautJ4wYVj
QuygYxM2opWXSKMKsQax3+QogqdHj0MeLDzK6788v9+Ow3iHEsXVSKmh45RCqrWNHZivbyUNX4gy
ZUmPc8BRCY7VsuBBIhnatIyQTs1B+Zuy0wmX4bH8RvaUACQ5ZM70eF4iTyCTfUSiOUW6Bv/XCZ1d
k+8qbx6RJ4DJNfREDqNkRK6hhcngJiaQVWIlcs6fgmtKjGsACGIBFG5kUHQYrPIp5JJZ2D04BDOA
weqFe14ez5QYL1HOtWDqIbxE2d/3ra/CE/HmbHlHYufbqjyts0p+OdIASqMUr5Po+Bp++x1X8Tgn
YqGJ5tkqJCtEZqH0dnEMA/roB9BBhklIWwusQ+qi8hNMn+t6/jEwhXmp9HLYFJaKi8z02QZZUI50
Y+ShtfHOxmQWhkhKaczhlJS28Iy4tPUeQPdqylFCnhhqCSvfp9d9OOkC3HmbPiTSUyOdJpWTWG8Z
06qUyw6SxCIB0B0FkBqXPSmfkozz+5vZ7EoA29PM8ySRyVBTzJcaBAThHigop3qf2LHH5R6g35bN
hday6H2u7ktM6t5EQEK1/WUxvXWiA9BDyj0FFuDND2x9m7Usxs2VfVtb0tINThid8myxS30v8xoi
m9FiLYRxdSI44zIKO+ekNIOlWXMIkgPb+q4dCq+M7dDh0kZwFMJg/F4bt3NZWBj6qixb/j+cvsGW
FrvR7NeunPaz8c87v60UaX1MxvnJHXqAkQo4U6mU7M68XMLL0PrS/HfSWRXTF38aP2yvrDLoFkqP
VDmUh4OqznetIM22ZoKf8vx5OHfINstSTcXwq4LzhOVTBw6x+fbffp/1cbMlgM4ZB+mqyGnK+UsG
fKrzIl6y+TO2xHZblqRYFC0O6du3IvYLz0voghISaiDcNDaF6r3LH3jJw2aMWn8jxuWFFcY9Zgtm
NfhAP3GjG/MR6MA3lI1C3E2fmThcS2McRlhpvSKWOGSPDo8yXPc1UNqUTz1+12IYX9GOQ69ONBRa
tVuBoqT7If5MfqfkdZBy14x8bgUagc59PsZz6G2XxYMBFezc0esvU8+6NI90W6ix6ztrz3W9PHmM
25iGtlfTGZ4qOTZHsiNwvMQBkNgRCgoq1n+1MMZjKFIopnqPJDMRrsKktFXpiaP/HBtmWzAaqaQ0
KRFLhJ2OWQGqikqCl/zom3bkLL8iX+QNU/GUn+3GxGJYpkCrgV3jo1Eau9iVbpUg3qFssOdxTm4+
t1dayfZk1EiO63CAVkr6juKxlg6Af75EpY0dSt2mLHOWy0Wd54RotjMD0OJ0EUt8OMqxIHvLTrqd
nAr7I4kX+f8azNimTDmnVpyMJlr9901pt19bu3XyIBaBq0sravPwP2DqcYIZ26WpwS9bTrNoOGJ/
X6THvrwPO8kmyZfzCrqtny+8kRIIuVnAabMuh6JoEKeb6S4WH5XPbG2CzZnyUr78PmPQA/Lmolc7
PIrlr7n4W/8M9I0Meh5QVJmW/oFIoSqFOB0jNNeVVNhlynRVlL13/oo2U7SVCMbtGmE/TOitw4Rj
Yd+qsydG1mUud5y2HHWlH1ztSgzjarEwlDSzYWEWW1LtqO7tIRVsdTb8bjBduRs/k1ysxDEfpiNV
LHWThob64hf913j5dv7WNlE31l+G8a0NLFTpCwENGKMF2ExmT3qQd5kX9ZeDdYoqjK7uVOETxcWV
ULbonRRqLi0C1K2Ji2uAIHytRt4WFEcd2FK3HErJrAHHH/w/xK7b+yi+ldqv5y9v0/jfPs6Lh1+9
QNpSGPJ+hk+dpF/S9NBIvZcA6CPmiNnOzlZyaDheyVGHnAhYCabzxJJf/cx3dLAoxGPetNWjcYjQ
WBJcXpDnKPpLQFkJHccaVXwJiiGQxJkX1yL3CuDpSsUzuXjNm3FidUAmM8tbpNARwftdQsPxlWQa
dTIwUmU7fu9++521ksZ4irKswqSm76zGB941spc0aLGKd3glXMt/8DYbeKrIuIwoafNwBgklXiKH
sNRszTgOxf15VdzOJlaHYhxFOzaiKKc41AgIKXBDOYZhPyPwAdu1uOdiVvE+GOs1OiIkeQbNV/DB
XhnOhV+T88qXzWuycO6PrXN3cUqWuMfRkuUSCL2FeBoS3gOIJ4Nprif1EJkRgbbTXr7qmAe6y43J
2wJTKxJYFioHKy/i7fmPxvEfbLU7y4o+LOhsMdoSsy1U6lexj6ddUiiGOxOZM+5Bv8mZyMUWvhN5
qGNtxBEHOXe7UHct5WCo+2h+kOoHJb2Yk9o+f76/WBpIMiQAd2pYWXvvuEADoGizDMdFU9ziWncA
3HEbHct96ad3/QWvO7Y5BSJLb/KY92ShVnOslIIBmNDglSBKvCbH4iKe7QHvEwpxqV3LnK/4F9N7
k0p1a+0p+2wKyYB3pX7K0MeiROLFbjkoDqWk5LVwtxP51RkZ7zVkYyZXFe60nG2qqpk/XTQ/rJdF
PeFQfOeL3LaNt/Ox/quQYRgt7A+jBnaV1nat3fbjz/O6sm0Lb0IY/2XkkdjGEdK3pf4W60GS6BgZ
88yi4emkvGkGb4IY10UmYOhPGnrTr8+uzFev0+MC1yUCz+W/c4ejCPX2sdgilGokQ6tPzeAQoH0b
HUB4sX4EKLzzd7cdqv8cia1AzXFiGU1CHz7mdDuipTX0xDPm1G3k2TU7aX9e3OZjZHUoesMrfS8l
LQ+zGuJqM/fjcfKEggekwBPBOI6wBDULIYgvVgHIhvu+4Bxhu1C9OgPjKebWMGadFrxaL71UMLtV
qy5GPN0EsF/LJzi93qsB4yFqkmtGDV42SKMguJk7PFCDpeiHgKDjJNccczUZB2GJlTmrBczVUH4R
pbbF+Y4/b8f7QIxPKIkSA14RwWTq7RSYEC8b8tPF+Jj8Xg75F8VpuNxevGhiMi5CFMx6lHV8s/km
A/YtRUsG8eBB+E7HgSyXS5NLlexjwHwzK8ZTVPOiFEmHolDtTUhyMBDkWkACpT207BD5PLOiP3dG
HFuDikPJ6jHj9zqdm3t50Po1srd+d956Oc6CLTuFXZoufYdSAon02O7LOqjzZ01ejkmbYZtd9M+L
4301tvCUGDGoHOmxqL+lw2mxbwEfh95iE0R86CSOZrI1p6pMjTiZ4d/RVM1Hl1xS0OnEBxe3cGxd
1X+hLf9x/pCc4MVWnlDuFUCDCZMTRoCuF5jhugVPK9YUOKa9fZmKaEigWJTB4sD4RVlIItISqCTd
yqZuq7mAlgC9m05WGy6X+nUzWK7kMW6ylZcWQ8IwubyxweNEkWmvDY+C1xdeykWA2VTNlTTGTVpA
Cg8TlKhQoyROKD0SzVUXUHsqmSNVnInhTTVZyWK85KKHojUmiMy9Vt6Azu2pFrk1100HspLBOEkN
i/WxSjdnxKD3KA1R7EdB6OtYA859vgPhHYnxj1KktgCkogulc2FriwrHzBmk3XRRqwMxHhG4onoq
V7AtyiJKDpY3+vEuOXDXSDgXx774tEYqRYGqnSI7zTdg41NidHIQH/V6T99j/ME6nmWx001lnqNC
ieV9TM5MgL9og9zRXbq8ilDmxB6PoGg7jX+7SvbtV06dgcVLuAz91H4llxpWZQRvuRmtl/Et+QK7
Yl/OO6nt19FKJOM8dKOpB1GHyM4dSrt8mJ51wDELt7piy/vpkF2mlZ3zkSQ4PkRmfEgxZEVTdsB1
Gg/CFVDjg+yhxU616qdufODxsXBsgB2AKpekDwf0fp1uuY7jqyH1/vESGb8hTbFZtRR2C+Fldsav
I4BZopPae2BNd0K7RiNFKhwuJSPvEhlXMpNpGEDnDHh6e/RklHdoz61Djx6DZCeu/fGkMZ6kI8aQ
WxaFRK1fiJYTX7ssLkgJeRTTjpexbn80VQIZt6hrANR7/6CYi26REhMMcUP0VEpf9dY5/9E2M2Ll
7ffpcVcPFquOxiVraHhWvSo9GYsjGpw0h3cExrZQZG6bzoBamNpFH/5Uxpt/OwJjRNaoRb1GYTVz
PXSwXXUpxKCAN5tv58VsO/i3m2IicFMvM8HAKnXwy7EFo9hyUP3swPvgf/F+b3IYK2on5DCdgMiI
tzCdO6m+qKDhyYPsQpdedt35ZV/6kx/S65USMBakhYvSVrTC17bGl7pDgWgSgqrP9kavB+dvcbsi
tJLF2A/KXopIGprzfsv2FBcydBH2r4Sgc1LuLtr2W3YljYnKVUrqTrHw0bApQWc+w32TOI1HkVSq
e94k1F8C5Z9Pxz5TBlPp6iLFmBrYaCWw0RZuuBc6JKETJVm5UC877kLNdjrwJpLxD2FjFgn4SwG2
tc9vwbDiT7YBNhBQidG0t77g1WU5xsw+WSw5na20QvqhmYFk3GRcarRt//p2IMZbCLI56XMDb25+
n51un/mUgErBilXtxx6vKrqt+AbaxpopKiAWfe/9kpZkU5RqsDXzqWgfJAKCufJnUszuea3fvrU3
OYyX1a0uLfFcNpyikZ7j8doEd8B5CX+xqzcRzL0NuhppiYW+YfeycZf4Qvtn3r23lZ/nxfEORP++
ChvIosOsGeHT4352SCPZZfL4bxIYdztIYhanKiSQ9kcqHXMeiuF24Hu7L8bNxpPcWXGG+zKaXWlG
GDIOyacC05sIxq2qGnAZAR+GyTH1oiIuIZfJvyoW403rDiy1WQJzJEVsx/1TKNrnP8NfMuO3QzAe
VBAGs8EMOH2oZfv4sQa+AbAN9D3Zk9i7B57lIe1s3uOao166+F69MmzAyBIdUKzLa9H8mhDOpALv
9xm7H5dEKgs6qSB2t4XqT5+BWZaVP5emM/YeG82Y17QMHBnXg+ELlS/rHOX6S57wJoMxeGmsVL1u
8WHCe4zCouSXO4uBsg5Geipb8uJD/IuLpMW7N8bsy0oU28VQ6Ch7FdlSVONJliRPHJXblKKChtMC
BIMssutPwMQsxXlBCIj35o1EecP89D55oMgMlK0sPhg/z0vcDAMrgYwVDUreSBmBFU3mU1ndT4BE
rCmsCw/kYjO2reQwtjToCJ+xhOuTT8MzMjs/9sOfwr3oi8cm4GEGc26RLRToILqYRvoaMwF1Wz5E
6v78pW060LfDsFUBMUM5BakALq35MlQPs4AuTt7z3A+19A+p6UoKY0mJKAqp1kPLIwVNqEnwKq10
ZqU/SUbigtH0KZHin1Y1+aJpOP92QMbAlD5bEq2C6MS6Ahx20/5WYo7i8e6QfsNVGF26SFbg6GDD
UiCpi52nX4ae8522s9LVFTKRFPwXYgEcHHyoq86le5ihC/ogMDXQPUzB5eVUPL1jAmvXIQ2ZaCGs
gUZU5mW4+Oe/y3aqszoQE1eFJjWUbrGA1ya/AOCB+wTzmvUzhVHhb3Rvj4GtxDHeoa21KstpqVIR
kotyRN5rxh4W5UMRvDhq9EsZVBvZ5T5PeNrPUw/GXyh6nSp6ii83tDsQktlReiW1HOiETfVQJIwh
AJBTBX40ox6WbCb5hGCFxJFcyg7GX4NEtAnIyDAk3QXjbvzMJuNaIqMhi6bLcky3UwjId4zHoQw0
HjPe1s2tRTAqUuRjU2OhG88U7Ocqd0TB+Cknh3gJQ6xrWstg9EIVuzkEMwSdi6FL8f+PtOtarluJ
kV/EKubwynSCgiVZtq/0wnISc878+u2Rdi16RBNeufzoqgMNB9PAYIBuaCOdJbdGcXS5Lv/rfTZq
Cp37jmyNodbGeUWrJqZVZnilKsdHRf7ajx9lnVobw7adtWlcAgZ97EBUVYmVYF/ksMHT4E/guAXt
KSh1qZLvFmasPiV/D7PSDuIrmO9BD299Nc7SpTkHVCTZCr5rG1wkSfVl0aUOSzKvRqi71gfLCVEx
11DDDkkQpE6VxgUPeVLbUdMQ6rPL4sSspQ6qvBBvVhwcLp8aA9jMBter4yJJ0EOsSwrgFAlrs0HG
pGGgdjKwZ0wXpTiYkU8WH7bSprVNDjmayopbU0btcFF+hLMbxBMua6dZyohATH5MDjACsRXKxEKR
Y0EEC4+4gXiaF17q9gL2idCnKsqUN3LgkQRpnNcRPCVMvujDVdvc7wcw6vc54NCb0aimEt6+VB9M
6bKkeJbJ78UhhNWnati3CJDKx9lhPaOBq98Ln/Bgg+chDDpTHYLsurSDFvx1LR9GIRGYqkIXuuoZ
Qt7ucIHlGYe/isfEQda5y1u7QGKvVuENrZdfP7+au4Pdf0fnAXyBavWlDhZ/lasH8G4vIr5l62U3
yncDXAzZt/bB7J+nvzDSk9gzxd66meGsTpbOoUdYDl2TWPDA5JTdsKplB7ImViKN/ZBUVyDcUWf/
v0pCB6mLFjWvcbrUFoPCnR2Y78nY1uvhkGKuIS7YT3CQBo0OjA4qcIuLHmQW8jFwyLdlykE4uADj
zyj1QqAzSkaXTQ8lgx87L0SC/TeSPpg6bjqHF6OAYpWVIdmIQNZRuNoXHY0AxUXnsdGhIHGoGim1
YRx+GGWiJnOO2KIH04M8CTdBZdr7EEW6PQchsdCHwTTIeFRBB9OBvTGneNM2HssSsiJsBDFxwm/7
Noll8QPSjKhuaeKSmTwL44egI67fbBt2UIqnO0VJocv0HvmaIP1MgttkuhzwYGQknzvr5/5KiAyN
53tuq0ksdbyGOrV1PWYXYljYFopm+0aoz8VhRGws/TCgoc2Jmtu5vFeV4/7vE9Hd4GChnyWM/sXw
sly4nGK30Cs/n37KIJ/Zt0Otg8OG0VDHJGd1hFkqvbA07/Ca8Y93HINDBKlQunSAbANeSbIbhj+l
A0rdx5eu/OCOOqAUIhgcIlRqsgSKgRCl4ugUsBcf5MqewLWEd6Cj8YOEPLbZe77NQYKYh3KrtSiZ
CRe9x4YOcMfHP6a0BjJTutN6qyyzAnSe0XmCZmZkMerg5IRGa286LofypB5BBEblfkRuwbcJR71S
TFKHU4uufFYyCz3LiWZ0WTH2ESrzIyCCf20fh3jJOmAEE4eV8q9C54U1aBrwJFR9+iev5ymeU8sc
KkVB0BWtjzNaXgfi9FIuyI+tF1aQo7MEQSksLix0L1ofWFccyFNdDIM6I2qpf6EUQJxlk8MMyN72
AebIsSoo41wystEaD+Ut3KJH2GDDWDTJLQG2PHNw0yv5WDNCvEnw1eFYFRcZNQJK5WN837DQGk3V
KIiGnb/4IvjTInfJbeXw0gBAjRBRX5FDj1AP+1psYQ3zjY5a3lrpl33nY8F7By34buFiNKMAH42d
XsaNNRxHn3WcUu201M5wOURRLUhSWMBtwrsw+RxOF6l22F8JEaT4F3d97LtZUBA8ckjKC9ctHvIy
62MrU08SBL7yncFdCRxoMiwlOQXnzE1TO3KbY4UaWXtKzoVqUx3Pm4ONiqTrSB1Baio9n+9VVh7X
DVJxsUORbDnqZ+0YuYJTPYVXuh18WG47j7G0B45I5EjbrvdqlTvAahnqZT6i5l1od1n3VNUE7P3h
JL0aYD6zWhZqkLIe99iwEfXGBfp7iQuA8JmyYOxT03GkNS7uJ2lUjAsjAB38CHEfzQSO8Dm/ZMNO
5jW1ZdS3445tmkhxl00IHo1xrM3Pc0JkMSyGvz21r5+Oi/ER1LjbeMapRa3scc4qVxyNg1GH9hQv
V2JZOUlFzcVRS+JOsDGMDQi+4YRJLSR4jJWyYz0tFOUXYYV/qeqFFLyAEmpXWX01T5Mdqu9oaF6d
Jf6pSs2yVq3Zg6LcI6b/IMXUNh/J1wbk3726joy6ihJWv/QhW99cvogppFfBpTBAiJGB63hcHvax
bxtef/kDP7RoZXNe5VAncyYw5k/906h+H0oqO6eMcIAwFGKoq6zYIpruGBxHzat6onOa8Gu+LzUR
IjFHwQO1erR5LGdzHpxKuTWGo1bcz7W3/9E2O8LWW8VBAq4xqSmz4JrEmBFkXGzqg3LF8Ce6pXr5
qJVxiKC3QVmpJU6slj8Mxo+l+4rUpChvFuOjGb6H7229MA4e5FIbcEARosRlvkCfoh1E2kkxZiIh
pw4rBwmiJIlBJQDAxRpBsPk2U5RyFGjz7HwKFLCDGmoQTvuiKoSp32/aI6um5D5NxML2YAdVeXY+
pWqVQRvhfY3+vYsu5/kaQjx2r/4YNEoRkTLFoUSgDeZgiOD+zxb9HEQQKQzHCzDZO4US4KamZ18I
X2c/uLc2ltWsgi1qROVktbjCM9nUyk988TShETv8uyeI7RzpFx4pHFToiiVJbYov+TKAg6vGSbr7
P8pV6YG6q22nfq/muEwiUKS07ViDWDNeTB1m+q+71s+G0/43pKxwcKGZydzmPawUUmiP5SETP/Xa
94iiYf/Dde11NRxUxJEmK1GGTsT59uWJI3Ljg/CzxywA8/qFKNlTy+LAIiuhGCyzwYO5bZzGDJ3W
PBm1k3Xlu6o7r+vi4CLVFAFtFHCKPvlSWRdWTMAR9eFU7qVSUMSxN0NkXS0mEVlpJz2oJzacomNq
ubfJSRHiTKnc68M4q70ksuIrm9lTMK9qJRC2Z5UkvJV3JDHzZvfBCtZVDjSKvLGSREW8Gp3BnU7S
sQFfvuzSgmebkV5GD4BuabKq8rWPotdAAS2jeTkQz4JoG/NVRNFQbXrdygS3FktZpKxb8sExrMOc
o5tL0GwpmOyqGd39Y7sZpVaWOOTr5HAsJRQTnVS6hRhj03zf//3tILUywIFdpcVdZYjYFuUjKuSs
tTxU7Q4lAShSlyDTao/7BqkFcWjXxIsaxmKIsBvi6amRYjx5LSpxmCgX4MBOF4SkmSS4QBEluE3Y
Syo5IsVaTH46HuqS2TCEEuk+O0Evj0HizctjUOZQpQ7K5TigS8d+0XMmpSzLflB+Fkw7aVKvCylh
kM3YvvIHDucGGYdKLlTgt+oH4Tmbb+LKT2XwK41P+55AbBJf8hiLxqotDRl5NH4pG6crznVIzNIS
zsZXOzQrVZGFw4SefszyH7lGZPzUEjgcGGptyiAFYqC49X0SrooBmgc9cVveLqC87gg/7LzgTlEH
hgg3yyD+obiht5gsJbluXUajj+rJ7KoX9HMqtTgOGWrwGTQd44vLpovJ9LPsSad1VBh+vcnsVotj
f8Qqs9NnDBRUAc4Q5lrCa1YXn46BX3lTAyrNDkOZVFffdpxdWeSwoe77zJiZBroV2cOzdNV0nB+k
2u88ySn98aiK3r85OocTeT6JWR8hWiyTr+AFN3+YzM/7JihH59AB796aEAtw9DJ/KmUMTJTvIBZS
Vl+NgwU9b2Q80eGOrh469GHEB7QAofhESStsFyB+2XkjrT2qcW6FAcIRKLi7//rPFt5JBrtDj/Zt
k4HCEj1HbnJ4V9vWyiqXC+UK2kqFMUfKUN2UkNCT/f3t2QdVTeRwoumHPkJZDUEvxyzpEjpqZqLh
PPKmqvItM7ndN0dEpjfS25E4tmLBmrb0K/PA1ImMu8qwa5fRPUdnUoR13/s0kUMKQTMmNQlwH4zS
y1L7JtYf/3E9HEr0ag6SjgQnKB3/9+0sPlhfzY/WofTjDxRE7AOfJnIIESxZMczPF7L2ZHU/itxO
qy//uCIOE8qus9SSlY9VRgLuMv2oIUTe9cLy8C6Kydfjq4kcPgxha8atANAT4QtIhlSx/KeUSxM5
gGiNPoVaVAGQq/PBjvIcD/nysYqoliJic3haSTlUMVXXIxr20v1i2krxI+rdf9scnleyb1RtiSJE
PpC0sz7zyFeuzR/GFRNSzH6W/5QRa8+HeRUCwzo1R0MDoVmbHdPksVKIpxAKDfgXmGbOkjgYgQas
nsEKhVXpNh57xiz9+ThSO0SA3XNHzmo9iqaWWm0hw0fjiD2mF+jmPIbfG+hsFdR7JuUMHC4saRXN
cY+o1If/GShYT/LF2P3c9wbKBocGU1l3TTOUqDDkRyG6r8rDEFClQvYbf86CNH5QSK2LoBUFJPeK
0tpFj2Rb/iHGfi9TueR+uqVJHA7g/qC1TYPrZLycXhocBWCqHeIZ2BHd9/J6r5CHF0uSxHZYxBQW
F/Uun65NicAd4tPxby6zDHajfgayFbhFRkt6ipX4PEiBL9bqYd8TiDDHv75kbYJ+TQ2motEX9U+l
QNWYCFfj+UKaYDHbKsHdq5euFPPWAu8WhOPsf1sFc5HV8TSzahISCcG6Gy+a+W5Kia9E3FdQgvnd
gKLncq4n+EyTL/k1SGRaJ3IhmIaqD3q4mVJndoVRy/jL/rqoj8f+f7WuPMmioiiZa0+PaeWkEKJL
KMo6CkplDgyqQpCNUgJWN+7is2bC2hEc85JRdBRXVB7yfBp3YEFmSLtaUqdOWWM1SIab74oEARQJ
wreMQyHxq4vltnWV2w60OTi2lfNvZRrwdfxuWgvAsGW02ESj+U8Uf47kYAZ1brl8IZUMKdMh6O5U
ktu5E/TGjW/snZF1w8v+cNAOkK/2/3FZ/JOMMSfS3GpIu7LscR4+hpT8N+GE/CNMIqdxVS+IfVJ4
11a+Hou2PPzYd3TiBqsp3G1CTa2iEiakQOFnNPF8ZUTRzTEW7AAUWtCUHI/Bux62X+9HCocZjI00
L1NcL7PlOtELexGINRHQyj+5hIZYSRPzBmG+kaObsCOixNt90Q1JljDEoYKgHv9+d+cg1iRBFIre
seIo9xs9alF6HOJjlpr3+7vzdiW6IWMiC0T7TL+X35xkMHUl7yQJ8U5y9CxFK49FvHlsoNDvNrjt
GOZkTIwFiVt/Li67k3IRH6oGTBkLbuSBR7WDsKP+Owr9bo2teIVCbaCDcKzrJacX4/Y6FbrGNZQs
vADOWzeQNYt8tFI8ZVXy/2f7/90wh+jloMiDVBqdYy2TnUbHXPAF8mmRXe33VschujQVkR4GogTm
KnBqY2awushPL6kQ1QLKIG3PFAfnbaxA89lSJEfKQmesHQVaCbnyfSkvE6V3tOgo57m7740bXQK/
f0MOx8V0wchnZWAA0i9O4wGid0ft3NhMpZgc3WK4s7c+DtIHdZSKUU0g8Hya3MjpH1mLq3aQvPA7
ijbEiSbOGf9cpg+jkcQJnEMfUmiLliGqoXGzEMnSFm6sTjP/SBaMJpQkNbnFgyJSlyK9CxJIxcjC
R2Kb2Ind+XT845jZR3VbTkPj1E/pdXMTnw0v+AgM8Wbc0mgmPOrjcQBipZocahqcvkyPpvyFZLKi
fp/9/woytD43C6XFcvLwPlKvZjX7x33hoCHsoGiRitiTVAxPTaMeFsM6Rt3s7e8LtQ4OHHJNLuqo
MDsHXKO+BP7UuJ7cfRMb76K/nVCVQ4V6bhp5UZ5PzXCZowO98qCLCtZU6sRQvsxDQdyhCCAiaozz
4yTddd1dZb4vMpmKKmumZaJn6/eNzxStlyOjgigVGySGSNVwVO9b91kPerTft6JXa9yKimAGVVBv
os1KvUN1y4mre6WlClsb49Fsg16tcLCmCaoO8gas6YXclqVbosoaPv3BrhNwEwHQ2Tiiek2tbyPT
W5t+Uw2XAzwx6umIet0tJNtYi7PgxM50Tr4qjozpWypCse15C0P/t1QAwO/bt9RxYYzQCnT05JQk
gx00n9Tgce41e5aIo7UdDF9NcUmsKclWKiKvcKB5VA22uMQfCkl9nEfLjFxQVlTacbEs6WDm6WCX
fSIST3ebR1s1LYgBot/9jVqRnoU5pF00fNr2W6FdSNS5pn6fg46sAvNylAhAqCqxTYxq5/4+cGwe
59UCuKPWZ6PZDd3YO3X1OTQvp/ZSzIlvRPofFydaUNnXSjJB4Po2/RrdRE7m5lBMqxV0i7MZTurG
u+kUYHAwTE1HMqSzNa/ihjqGlq6/ZBDxsfgQH/JTAqk06ha4+elWZri9Gbu8WfI275ymL5y5/4YO
VDsdSGWMTRdYmeF2KMwsJTFrREG1csrlRZHtSnfjzK8l17qKjuKRFmt+vsK+OcMrqxwoDuiGqrMe
Vhu3AEqc0xjDYos7XpvntmZpp4a2Dkx+4MHBEUt7OJeRO17KduqPl8Vsz/6UnhiXAC3xt4kuq7+M
A1I0HIm6pA5Ia3LRq4XpYE4ZpjCX8laIIsfqVKLaSWwzP4cZjkqboPoIe0piqxhZMwo7Nu7ecQxf
F8UPYw6yVIiWMCGVMi5mscZRt2M8V+4b2b7xraxwaBlGtTxEVtA+N4cxPRBFP8dOi+En2W7Qr1MS
4MJOwI4T8aIuaofmmWDocPVqPGP0Z7Oxc+WuCiJvf2HbW4SDLmqYDMF9+fcDn2TV3E8tbsrREjl6
cYgSEOxSjBnM498u5tUI9/ECBNA0TGDEyh4M81hOhT3kTtP9hFbOYRBiYrMocxxoimapNnWIa14C
ZdU5RLUYQxrthVxMtmVel6TMxTbMvC6P/f8KNEOrasPYVNBBgzJa8BQ5eOLz2A0ihkRDYteFDfff
3zbKJNvWlcnexPRsXOKLCs1/uu5V4nH/9ym34AC6L81FmdMac3fNUjvBqLUHOQOZGURJSLLnzauX
8vr5OJTWxVab0OCO692nF46J/FAdx5vOWyAJ1V+8Y5QHOd3KHofPQWOk0KHCdqnQy9QGGwy8X1R7
eBIOoWRbLsnlun2UX9fHoW6RS3ElhJEI6NBBaRF7leThlRbPPeCn/xA48qG3jZt3UJ1gmSC9M3XV
1CSLlyFXg2lJVVVGQfI/q7eZRm6CRwAVMddrL0202VDDhpvRRdXQnaZqlqgo3DqVbrBwu4HBRf1p
aKEnBufGdNMusKXibt89N0gF2OJ+2eKLD7kWGqWKxm0QJSw+G8eC5M9l77Mm5+TcHlOb6srbDgAr
ixxQ4o44VFKA1zPjY67bKFyiA0y/1CJsY+JlP6mLwMYjzu8r5DDTtJI0iBt46XyIcze6kQ+Dy9QN
hqNyFca2pqFIL11VZCfOdsq5WiiHnnOmDZMywzBrg5a92JtVd3Am0A2Bov+x/UIJ921C2coeh576
2JVi01eAGhMPLGbvCgMR40hv4dAyVVJjAtWwBDbl0UO4UY7dhcQaqLCo6SrxAo9iyN/Ez9WiOPyE
6MUczBaqfrVya5qRnfbeQIlrkMvigNMq6lYGkElOpjgFm0EaD4stOGNvI51OvrK29b+g6GGV+jfB
fLU0Dj61OOp7Iccxn6bGC+ezLN0rtVe3kTvIh1q6VHQ/SagdZN6+Z5TDlr7rggUq4g2Y+Qd3kW3t
CIZ5iDuppZ27ya1xIvBlsyj9ukietcwQOxFDx7A3OvAYW3dQt71As5Mb+xphi/B/nrGslvIMc1Zx
7wi96EXB6FXzcNhfzraJ16s2t2WZks5xNc6j04pgCbhTBKp94g/o+GqB259B0vouGZ5jXHBgNBWz
AvZY0xbO6HZzgp/76/kDRv0yx/cglYVSLChwSo72ASt6RkXhK2sfbezklhap2j7Nr+Y47BeydgRt
I/BjVMDJV3uswRNuvr8o9oneuvirEQ7wO3lJhkWDkSX+Co5vO4yfBvkUoewkF76S35TRw77BjVZP
FmJeLXJIX2l5JSuNxhIh8ak6LZc1+gRQCTrpNgIriKxR+A6ok7x9sl6NcnAf18vS5kktP0+hgHXT
jT4URwNKR7EvEC2z1Lax/18lyWMVy2M7w+1j6ZyIH6Uqta30M/ERt5HpdT0c0s8aCuBLD1eE3gvG
0FmAri4mpl7m9RfUpBq1Ig7xY3VoMhUDV044gJKtv+mG3BZ0ol2NMsKhhdGpY6fUKMwhS8Zt2qka
2almApIoIzxgjKM6NQsAQ9b9MpSdfLiIBarT5g8R8tfm8L1JY500YpOxGuATtKEYIymexAyvLm3z
AySvgOYiNeZMHGO+R6kyIi2fG7V5ZsQo/OHYeKBbIxkxyKVxcCEIqWVYLL0Xb9m0Wn1QBVuwnAzs
KODKc5WH4ioT7H1nZ768A1H8nHg4Cs0wVnA/zL/E/WCHykVvnjLc5fftEM7BNzBB9Bi9xjHOlAm6
e/2gS5/LgUBbdlL2lsL+hBU2tEVVl6OVyI68QAAtagV0PCwgG16cXJqDH/m0dJorZQZFxEt9Qg4u
siATyjzAxV2R+4NS5vB/pIeRsthyVxP4R9ni0GIIYtT3wqx3kra2I/MYyhhHTh4LckBm8wb/Gkj4
XiVR0oxyCRC6lI9T5vSfmYQdOFFjW7QwRKL9xfspdco4+CiCpMLoD0PdGUFflrzWUg5CiQIPiHsy
s3YFVFLl8p03iV+AwrcvLW1kzUMOu8V/nQTVJsMPz9G3Clmp9iyUkvqZM1DFHuI48D1NhVRiZI8t
Nqh9uXTGFiQN2Mr9M0elcHzfTDoMbTTFCMytN3s6HhqsO/OSNQ906Kujhl+JjJTvZ0ozSIEHFvLr
Aa/GxckaH/ZXQ7g+384kjUuTKzJQuJuvteIR2hm2rie2VFOyGdTecDgyDIFR5QYMyQjF4vDQtRmU
E37ur4bK1BQONYS4V+LMfA4qIjbDV47qA7QynCFDkpahR0G2I48cBdr8iBokbUTFFDWQNHMYuQyV
GmO897kSECW2/iTYmRu5+g8QELvp4IQQoDUNm6x9bOZUK8NcbBPVSGs7aFU7Uv88EFviyavvsV4Z
o9GWSxWuNvdwZY7Lg/vYiicmLeyYSXbTdOJ/weBLeEnY38RNl19Z4RLfbq4FSw2B/HHb9bOryVau
HHVlwrDGvqHt2xG63xTsnIyN43wyKo28EAYUH5JLTOGzabEAIouNV6Py8Uy6TT6Tb65tZZHzT3mJ
0HjAagLN98mv7rMf7Aoo3ywHffbRynUwTlQmvN1XtTLJBTcIRmhQ60Ob31g51Ulxp6Pp5pnTXhae
cGr8/U+66SErY1xKDF6ZJCpLGDOVh1rqD5JwNLp3TL3gPraywgW1Rp1DK2+ReLMiB7jhoPmFp16X
zViF72G0+s0aX+IAQDaLElmsMQ13TCbGGR8aTEA9l92FU01MAm+Cyevi+DKHXAVWXrBPGNSxZddV
a2sCNNQCsfSaiuoaex5qeJPeraxxCCKz9C1tdLRMnhmjfu4lbvizK+zE1W9af3Rltzon3m1auSRj
J3EWeL72sZp0KYlRz4liGx/WPDSQ3UsAm7GTd2f2phH61G1q+zawWi8HLlnV1fnMml4zGD0VD8qX
APYYUbEq24ldOe9hS/zdfziUqUKM5cQjooNVKs6IFvz+q5l+2j9324FvtS4OWDoBKtPQeGB1uCLy
igfJDj3dNT8wwREFA8vO3zyTUzvIQUssJhpYZGFUkiZbbc5VQ3RpUQY4OBG7sC9zyE87qpm5ZqDY
Wkactu1sbvXhOCxRggIxVE1liG29dNXKz1UdRtgTkiSuxHp41nalbcamlLGeKipsqf2pvNO/Lc1Q
ZehUvZHkDsPBzOeq7R3lQ/61uIEsgWu64gcFXLEsQf0L6WCGEG8R5NUid6LCPC6UPkHnF5vZY+FM
WFDRfOk0Wx6o94I/hLNXc9xpMrLemNWILVDCAYayzgmkkE8yRCXoJp8/OMerMe5UjUYgLyVmCiBg
sfjpUcJztXC1OC8CFmQ2tx08X61xx0nUtKGIOljDZRqKp5GnOv1dfNZP3dmanexu+TqlNt3ssu2U
r2a5QyYv2dgXUdrhdeRzYX7sqJHy7TTLUERJxLSB8UZQ10DxrREKbFnjyrPdXrO+xBQtIVGMN8HK
oTuuSYtcVDOVTOo0QwLmoTkVzWB4mT/FB+VReERYcaPUpvq0Nr/haolcZpygYR49LyyMavK9mn8J
JunbPsJvOsfKAnfMkjqQBIkF6qS+CuJr0zjm9WHfBLUI7mhZixz2vYjrcy42PmovpybSvH8zwR0o
Q1iMSewBgEvyGPf3KcV0Qy2BO0K1qEd50SK/jha/me6s4X7/76d2gTsrLRxZHZKudxZxskvtWmg6
u0vfE/VWW82FpFHW+3DWx9GJiqu+O9fG7f4iqOPBzxjJ5Vz3RQlfmg8GQ1FG8T3YWeLElxZKsNlP
6t5DfDae3QZlIlCSsYTdsCBQ1n7sxy8dlU9u5s2vX42XyZ1NNRUHTP84YntndCe5QEToLxqy/rPt
YmDgRDqlaCiI/H7ZV7IyrwSWQcaWF0zXmfJlf3eYi76Jp8av3+evGwXmtarJQFIVZ5/z4mjljhR9
KNtT2DT2vqU/+MGrKb5uEcfypAMnHXEGX08PVmp0h8w9rjao+dvRrXWS7wiTxNfTOGSOo7Dsy3Aa
0WEAVbdL5WIQ0StlB/eM2bs5iBoYlimqfsomB855ayVCb2CZFSQub3NJb/B02MdP+0ujrLD/XxXK
JVXSazC9oeJZ3y79j0QnUIHcLQ6epRwdBUYFA6oIjXI80ThVAEZs/bI+jT+Es3yk5Cy3T+2re3Bg
XYSNkjSQTnIi5aZPv8mRN+sUmSBlgwPsqJetqlNhYxy+6ujdtJajOlF9jts9QqaiSCaGddHSxn26
TC2jQUZPpyM/YjTiM5tMDtyks8PD5DDypuTcHeiL3/albGWW+4BRPenhoiKgth578mzt+hB+0u7G
h/mDcmbjr6rlKvf7bridIK+M8l90wniqFcwdaOSO6pmxVJUqqlqDB1Ka3KcaQDb3z4JuLFhocd3g
X/GULFIg3ZX0Tpo/1f332JjBFvSTWBIDhTeQuDLCgYaap1mWq6i460jDWQGm+tKCbhL8jw5k1rx3
WVN0OISFKVyTA/hFycaxUAeZ0W5pLzyDXnhVPLGrNM3ytQkb1i9rfCw2miivO3xZ1FSj0JXH8CeC
/8f9JVE2OJyXOz3vchFV8aJA27dyqfbv6muBbipao01Myqj8O0WhzZHcs0YT8cCY3xJ/TLzxJj8x
8RXpoRid/RVt3swUVZMQnkRRwaT072g7hUOtzPmClowJgcTAOxomi+Xj5JgQYhaPpkgY3PqEK3t8
I00oZ63Yp5ivE4azvlzPZG802wPex9cGuD1aAlDL5zEW1DIKZsWNPsafwsvJ6+//gruMRbw9Y9yB
yiOIL0cDmxY8PzOq+nLhmPfo7fVkVzzO0LQmkpotmFivjv1Bq+A4NWh6VQbAhByNCMM/RlB3quZ7
gsnaCtvElRW9gSpxb+HlIF9OouUJ1pe5+v/LdOrG2gZb6cpGHsdZBKGpHoU2cYbujwI+rOKi9XO8
GTyVLrydiPvUp+OCiBjnqSKU2CurvrLSKxGdYglRBGOHZc8duJAxaVZeBR009fQOl3HTG+RLPf2e
qI+6jg6n5GIUiHmXzVxm/RW5e5QZKX3XapH8zAtgnjNfHW3xgemdsiywF22F+IoUYPDsPlOnhGa5
YI3irfLfcFouBHAIY2Bv8RJPcDV3H5/YF9v5onw/zSBPyhCpeHIXNPkQ9qN4LvIWEueGKNyrs/jZ
wD3Y3jdJ+AkfictSF3LoKOFRZCjArC7Yc+Yn1LTNZv18tXE88U+ZJNGQlqisYGYrRnd3C/HdInDC
n4z/mSHvVPpUzY/AXr6bJtVGNCwE2LpCuamiq8kk2j822Gt+O9N8G03ZZgrwCeNX6iE8pp4i2k0F
EM6RYue45qFTCGSEXvhBrdxKJWtHxOnjxRhKY8i7aMLyEnQWLiCbZr0EmKQ/7fsHdQJ4RiCpjIw0
n80e71iQy/CQaLvKgXWC5n9DsUC5I4cpYqIvYdgD8a2P9ddn7V8P6qsIz9YVa7zCKMDhPc/Ta9/k
QKXvenAgKOiuGZrEK8f2UpsCX+tTYtaUWhmXeiSj2RZGKYPydfqijg9R43fzw/5eESb47pm6zRcV
WnagjJgnp+wvewFTMBTlMGWEzziGJW/Qw4UUqky+L0bqBfV0VIeI8DvKDJdrlMuSqbqKuxeI/aFk
WOaxcRsFuI7bghDgHXX/y1GR5U0iWhWZAQ13OIGf3Mteeo78+BA7yq3sl74x2hQhK7U8LudIFRGS
PfEgOaF4myBtA3hUEhGfN5kXVp6tsD9ilXRoXRZJmDrFE2Ioa5A7tZYqs/U5sL7PyVzkboZH6idr
icPETtu8+pSC4VLyrKxTqcD2BxQxcVnWDRXZvvj7n5KHkyTXpswYg9zJb/ACMxynW0VD/1rt43nJ
I/aTucfbSPpqj/NSpenTIjSAzWzAQHVAnVDbKbo3kzv1GPpUu9Uf4turOc5box4peKbgUGj26M2f
+0N+MJ57RUW3w/WZfn0hLXKpsWEmQyox5oTwCSSerFOuPIRX0uwyuJzd5ZN4QQ2vbwZUTRYVlBkN
y+D7XqRJE2qRzcNY8o8ujWzlfWnCygKXtCZNGJYiCEMc4dh7/VftqCVOdcR9xsnvMcDtLgk9Psg8
742nrGxyESeZ0ha1eQBNdIIANzSIBU85GKiLUf1em0d+ZYiLM6ahQ2t0bDtHKW+j8iosHqbpuO/2
m/njygQXY6xQB1nQgvzRKooLXT53AxoxIjzq46F9JGnaCH/gS85JmVXybIKhqM49lvYwGXtbaO3B
QesAG2eL3fYbxYK4jdSva+QbXQyp1Adx0TtH+ziAVA+a2w8jstYPTGhPPIol7SGb196VRe5wD2Gq
zL3YoN6HnM7Rz/MVe/dIjOeGuelAsxdtFuOUlUXucKtFIQdliKRcPBQo2S5H8ZSfXkQ5yedjanVc
JIrETM9mdBf8EnmQRxBps5RLtsUL/Y7qLKO8hgtKqKljUr2UwM2QBXY5N/b7rjSrr8ehiNaZrL0c
FozgrJZfm/JCGu/3D9o2/K5scKgRjVVYJRK8MLhKry3wTaABCgFmYC2jrGsmdqmMgZ3dHZzSOPgY
RKWB8p6G1gxIgRZ+fuj9+tSR+T61PRyESNHShsIyIcFX0T4T2jJJAss+/85C+G6WdiqKPG4n3AXl
y7Z9VH9YzfdBpS7u226tqQZqpKjfP8PIOvdRShXj2XCCes4u9Dqyp6zzgqb7POblbZvHo90UkVOi
8W9Y7Hg8q1rvL4FFzPr8Aa1e/wzudI2l1g/jgJj5MkgNUaCL8CAdXljQM0e82/fL7Rjzao47XLGS
ZDUmslBvXBZ36crLwWgfSiWmlrWdXv2qoyrcETOGWpSyAq+ZL8owmdt8g7ohprKag3VD8Yf/IXl8
tcYdNhA1VXVTsCInWueZPshzrxD7hpDoPlFPIZvfUP2Vy/GS4EIqNXPTIgkZa9UJQC0Rqbcj2LH2
d2rzlUdZmeHOszziqX4p4Rn6bQSqat3pr4Ib5SqObQjH2s/KIIlNDcNu++PKKne8IarYDXoCq8JR
+sDEkCI/PBSQFWbPFH/RCvXmY6qiitK+ocvI+jWdF7duIdQ9jUGLhvb/zcNDbx7tSYSzsMdiqFfd
DKOttjbxdd84KGeXO3dzKydaNMmoWriigzc0J2RyY+j1LbzQj4ir/RvM5Ixxp24s/4e0K1uOG1eW
X8QI7iBeufWi1i7Lsl8Ytuzhvu/8+puQ73FTEKcx43lWhKoBFgqFqqzMpQInUdM6Vb+flxtTRKkh
+v/caQsXta7TQIEQb1kru5KExiHojEhUoxbtGXfMLHA+zFlKWuA7pEfkwrslcZTdLznH7FO0u/yJ
RJ7B+f+wlOhaNZieirqXNDoU3YORicLUh0uA+zCct1vRJA1FhXBYe+k3w1f2uRPsyTWkSUAkGwoz
RcF34ptyaTYExVKD8i0td0FxUsLHy1v2Met4vx4eEGPEOYTop6wFSUaDZo92lTxGsY9U6mV5TjDh
SxMv/C6wKdhDHiAzkTSjQ9XMTv5XiylmiEWA5qR80Xu7PrCXrS74aAK/4NWgSrMaLL2YWkcv/jKr
r0F5a4jgWB8vFG4fuegAXjwlNyn2Mcuc5ImFh+CgArfmyACEpkLWt49Rl7PHBYghz2clahCNDDLl
DqDPkUelurXpTO5rU0oOaQut5qgLfzBRqsjOs/4+Hs0vWl/0n4ykzURjkiJP5SIKK1VURi01zkR3
aXIVEkFEFO4wF0viWVKIVMQd4r7i63hVW18wrQJ9I8DzXZG+stAaF0sIpsJaUoDFtvWCXQ45oNzA
BWPZ+onBsekgurtF28fFlchSw3kK59ZZFHwriMHgiklR9rdcNXQ7AkpbhpsXUQ59SJzfeREa2Eis
VyntkCx1b5bxgPKuVydXpVEeu/6WJM1BcOQvXwSEJy2rUOfJgQdHmEl9s7F1xiLgx45ODpOXsR6D
KzB4OcZAjfH9yrphjEoN39Apvd4z/Axj3SFu68mJ9qziL0J2CeIokdnvWe3kPGE8IO/zFtVepnFg
XAV3ySMrDxpH9ZRhwMkQaT5/xBJxH48LOUuQKT0ZZTCPXieH0SO+0dnV9/k2PmEi6Fm1Cye+7a+K
18s7uxlMAf3TdM1UkIJxx5BOOYmrXGlBJlPbMSaGkyAAulkVHAiRGe78LcZYS7mV9k6p3OcRBqFP
i1B1Y9MpKYFalSYD2MLP/aTgasqTHP2TDqobipse6Y12zTwk90E6Jyidbx1wCniIDl5cTETwXdFh
KfQcuACMqABlqC1OJqRY2VrO2gLn8mYoSyCIRciaXhd/OgEP4BUoHlObCZxD4YD+wSda2+Nc3rCs
HnouZAJc39Wmh6j05unhsrNtXnNrG5yP064qJq0kAARAla25q53SMV1y3Z7e4uFBGDa23G5tj7tW
rbEoClDvoDAH/s/IKQwcq2VPPZysEci1tEKPUnLzzr68TpFZ7vLs8raXF3bbjOWPMrlb8r/kf4+1
RrhYL407uLqM52HQKB1utMkFHyYevfTm1xOb3aD0x+Ulbd6ga3vcCQ6lLspTBnHt3F8SWpmMmiqT
fZn3+ffw82Vz7H58VwJ6W52uEUs1TLged38OdaIMnYlGZa5+CekzCa4H/bbKWlsdIzsZj23sXTb4
8bX93iKfmktyqkVKGjAunu5g7IM7sGwUn02kWofaj334iH4zSWJR6O1A8nulfMZeE5AvFlbSOcpt
dYj3eg2qZ8xIDg7DIQ73i4XnqKjZtu2fZ5tcaFESZczyXgPXfnA3Gm4gh3YhCc66aF1cOCH6Ms3K
iKMO8ppIetGEeHnRIrhYgm81TVrNEsj+NMnA3OZ+qWmCk8xO0Qc/VBQVgpWyrpoqd8rkJBhSC4zg
0IwH27jlhow9VfoaKOB1Ex0xkS3uhIEvMpMaDT5fx4wwOxsL26hqxPtkdPW63s1yIMjjNrdwtTru
lHXm2NdhhZdUyKS1wSSw6yVXcK6YL13YQR5yUMwY5DeBSnorBBZf6p16N/uqm/rF8R8MaG163XlF
PFNHXlQxIMr4XuBRdzQf1Su8RecfMgJV6YKh3sleBOvbyrkp6seqqoDkE0kUlykqaaGaAb7acpve
6E7qZa+lI3ntaC8QEAdNOBx0bxzoXmB3e6Vnu9wZhnxqUmRFPThF9jZ+n7iSM83u/EP7Wp4WZOH9
vq12AqPs0H78mGej3KE2+yWbWpQ/nbKxm/INyoQ5C/2ArgbSZCRagUN+XLa57aNnk2wfVpl4JUlk
sUrEZSrdRtY9Sff1IuJ3Ee0l+w0rG3MyYCKH3W2m6TTjydK/Xl7D5v+HfxhYhkEID7NQwlhZpha6
E1l0RbuHIhQ4w6YPYgaS6jKlQJdzUapMwjTPR9o5fV74o25+AbOSrwTFNZ1EtE2bn0OFYoAsA66q
m5wpGtdmHRQYrtfHxV6Q+0blz0xEHrOdJ66scKGwVcwxzEdcUIrSeDHUegOzOTTmfEBCJ9la+xob
2f0SlY9DOxyzKLjp62FfhpnIMbazntUP4SJkaEltJk/4Ifr94qseG9SdjoMXvOWNf5auagYjDQHk
XeWf1VGcBlqsgrgeGJj0ue9Omp969U/iKfSxq1EPBwwHRQPRFN2me2oW0Qg8iBofiIppvkjLKGFQ
1wQJfd7aUiVAQm56zdkCz0OfW3TStRrSuLF8HU4Ha7pZ/qj0SVc2uECsTYvZZ/UygOtfdpDrR3bg
ltKu9Rl9R7FDaqD9UIU8F5sRcWWVC8NDLoVGo6JXaX617jtwPAdu9DlAu0T1czd9FHJZb16nK3tc
BO4lxczDHp0udZfdMa2c7mihGwQO/H8yaCTwDML+vg6MRdl3kYTLe7kdXCa+olRekqAMAtlhFMjR
+pr3JbEvR0uRs3DReOmWrtOBAnCS/thRyQ5B3TuIOHrYwf1wk632kX+iTTWtLIY3ZtDcdpeCjJgh
xEWQns1C0toruXg5BI2OLiFGpBiLQeXHXrcfwjdm1uaGKbkHTvzvxy/ZUwbMg0SjpkWoxtm0tCWw
dFKzbqjim2+lVVmyY7woILhxRb7MogCyuZkrg3y4VsdaSXpzcBItq2wgCa/rMfXa0HSzJkJOOTl9
0b2MceFd9pTtewLPYPCdKyYuI+40yEYRjemMlRr24mM+aD/sO+h31AcmCJo5IoTF9nWwssedh7GZ
FQKcbuOkUB11GAe55AFqqu3mE+PFIn8SNlfmuJOQQH40q0MgOqSe2ou5I61mm7Ir2MTNkLKywh0F
swvasCqQYXUusYdDep87HVrMFGjx+UrEQrR5uFfGON+U5USjyVxOTpDor+hVPVoddeWkEXjGZkYE
4V0Lw4MY49I5x+hbpWoNK8KV1hw66Yn2z1H+ecFXu7x3m6tZmeH8Ic3TFmVibN0s7yV6JRE3S/6g
20UN+DeBjoCCBO99CJbjGBG4QSNGXa718TCan7Tk9fIqtjfrtwl+Bg0DLGYUMlYL0kkeyZtHiidh
PsReMuqiFjLb+A9x16BIctDzp4THTnSD1OH8QHjojUcco6vpPfVeUUZCr7/aiZh02f5fssYFJrlQ
0AYvWGajSr46N1fTkB8ub952TFitiPtAtTKRqc8YWdFj+vwLMIEkkeGWu3/Au7ntcb/3j4dJz4PR
BK0UoFyUZkdTGg/VXLkLIu3lVW2aQbkDEnaYv1V4JG+b01BRTZwfcK3R/CXJPpvKp8smNr/NygQX
dmJVpqG+4OxEU3qs5thXDFXwbdjn/fD5Vya4YJMoUZs1EkpE2vS5mKFcebDSVwPi8gqtbMkqdv9t
RZy30ZL2RGGDMMSyoyG2C7yNL1vYPKmrBXG+toRg0w6UZHQGJbIlY2cFED4GYb0s6G4IPj8P3I2l
PA2jGPcqkW7zBjzyBrT3Bt35T6v5ANSN0y5JtalzQhXi4bF6R1t6mCeondWYAbts6+OoA0uKzlvH
E0RowVhWRgykhx6rxzxuvCrUjmEb+lK7PEPm7ZiUsx+38rPVAgt42bjgs/GdqQ6kk1ZapaALbfZd
8mSMsz0ZVw1qJpftiD4bdx2pmZooLZ1RQQQHQV58Sg18PVWwmO1K+Won2a9YPQos1coUs8LB1fEE
kfaDq/kFUGKtZCfffwldxrWQC3V7adC+U4hBARjjjMZRM5SlUaFknVNnjuje6PADlsK/vIMsInyM
GGczXFAKKz0lqoQEL1JdMgZ4Cd/owxOVHtpwFOzjtlOcTXHBqYuNqLMITIXFd9O8SqpHE4w5moj1
VLRxXFAqaJeZ8YQrMOl2SXRl6Lkzpy+Xd207lJ+XwoWlaQJgEEhFlqN40fg16ITTV+zxfuG7fOjO
aEVFSIKpPzaDsRzY/CRwbk869FVEyBfBhvENGRAaGPUysr5Cul/UDNKFh6z49p82jIdMZWpvlJS9
I+hY+5Y+nKxpFIRwwTfhUVKD3pM2H1HTjJYrJfpMhY61/fgyf391ykWbhdSGUdbo8BiP7JmZMAbY
u9iZfcUzP2eOsDq2mTqu7HEhoEhTUGz2uJQmPPUKt/5UE8h4yX76JfEKJ/9cV390P50XyAWDhQbD
ZGTsK9EnRQZsP3/SLScX4t1FHsdFggrtBVSH8anq/lOe3lT9p74XvCK26xBgsULKrWmayl9/bTVK
ajPGM/Lu5jS/EcTHOEK9q6IZg/fLlXDAbvNzrSyyv6+uCbkDsoQycRM2oqK5xW3+qdvHznLU0foJ
I1vE07WdiK8Mcv5o9aQKdSObUPYwXpiO/VjZ5Hr2A7vwil0i0mLYvgdX9jh/rCeQTYwTOj9spA/s
g35aM8qp7tgCWmD6ICD008CVRV9S3QqFK7OcV04tktqZyYMxpis2AJ06XY5Jo/8nKBFVODevqZU5
zjnlBDIhhp510G/9Kk0/4uJbXL1o0s/LAVHon9w1BRb3rsScBqtZgTEMstmhN+U2qMkYwkA6JEIh
gc0bZbUu7s4qVSLNZVmxwlyDfv+0zwuHye5owNZUxp9EkrMxfqKlkhYIIcc44bQ39lWJ+pGF+pTW
uDlJXcFObp47KquEmDL61jx0op01uZYWi0EdfwE1luCq2ucHNo9PRxtAhkzImrNtUyNA8BNAyQzO
SSgdkDnXEbBDBwbmbHeAoiy2CTXHXYhKXHKtyt7lZW5ebyht/s8i5y+SHI3aNASj0+uyp+YSpNUl
YxF8NpERzkeGmJbFNGO7SLc340+6LgDBbp6t8yJ4tyhjAxP/NUJkk4MPAo/5aU49RWn9FoH6P+0X
36bWk16WJFRAnFbbyXhtidovm3fYaiksaq2ivW6WcMVlQjJAjwYUNtPrthHUjgRfw2ROuDKxyGj2
YUYWJrTILTPjkOb/evSQPRJXq2A/YWViGLImk+e2hSz0s1x8Ir17+Stsh7mVAe7OiFqtTesIU4FD
7Y5HNpSd+GFtL5UDnh/A5d3Y7W3RqoRWuSsjyUPyq8BXvMTPHTg6pistt+k3ZWfc/7o2WtHUqMgf
uIjQNnldmx1a3r1W2m16l9WvqQhDzs74h0fBajO5GKDNdJjIjM2sjHQ6KB0dPeTu1K/KAALfdaz6
Q9VFzhy3peA0ba+OKOiWGrICjNp7P5HHGbUlq8EdrO4abV9ah1EE8Nv29rMJ7psV0TCitdiBnmnW
H0zL2ueqJUglRCa4b7T0GJTW4wT0fdVroxF7Dp4uu/v2BzqvgftAEBYus14FDrJO/5qMB1COAsUX
aZbdpIc6u79sbGM1hizLhgVRWtB+8A8eUlldMsYYTpLHa71Fm1IwMCr6/+zvq9igRHOgaRXI7kJl
PLVBcJgykcbtxn3wbgmcW6UlnrgJhnidNvs5yl+tGDRS9XMt4oQTrYRzrblaTCBUUUMuq7uZPlQi
nmHmN9y5fLcMzq8KIAwknWZIrZbcbhO/rD6nExTfQDYDrU1BGWXjKL4zxvlYVleRmRbgTTPKxCXD
T6kIbF3f/zff4hIBtVPVcMqAekmm+mDmxoMVVIL3+laQXi1E5Yc35mVoqzw0Mb4d20z/KfHNO3KD
WQ57djUvfaRCMrGtF9M7kyxHXrm0XmiWpE0aJi9/zV7aiY885KQCYJ7tRGxbW/WCd9a4FIFAot1S
0L9w2mNOXOmWgZaHvfQzyd0/7pW8M8glDIVV11EWY0fV/rQkT5F6zACvvewZbwMSf+/sQIm+38MK
6fbY5QtoUQdXv29rZ3mRPXxE33TV2ynwQE+/QOWY4cxFbffLrg+hofemmzKu+7xD253qXmrcjd11
b4qefx+ZJnQZm6gDkASOfcvgE0c5lceWUGhNgZeQdbxvByAJGP9mdPwTcMs7W5yHoCWkme2EKZHf
/uimu8BnAw/imdzt3TsvjPMOOW3HVjIw4tPjHg8sT1lC1zL/fc76bkWcd4TggGiatIVwVhE3Lmkb
KPJSoTiHaCmcI9QhYK9VjEYKdIWl+mDtwDbhS46uOulp1IAb0yBI+Q/QtiK73EUS1BS8b4QgLAK5
Xt0uVzUKEpkffnqtLKe5UfcKBnEE1zALtR/P2/mzcZcLRsNAc6HieasDom+ljj4/kTHfJdUDKCNc
oid2OYiGxbcvzLNN7o4J9L4aY+C80Ee80vQrKuLJ/JvYfzbA3S/GpKjLxARvokNpOf9TlghO+Qkk
XC2maENfhC1hv/nCPvKQPL2Yy1HHmxMDTMF41KJ68IOh+xmk5Jm0AQJYq5m5nXTzIJx0Y8f4kmnu
2imTHtpoWtq+Fc4Y9Vb4tQLDLtOWCx9Fo/HbPgouKqITxaQqt7UYO9NiM65HYJN+9r3bgkg67gU+
KbDBY9yrVKeLmRVo/NJr1bgpjQddPwjuGTa7+XHTfq+DR7YXjRFDvA7pZxJ+61SPZA/GnEJl8yoZ
n9r8oTOhBCtqhWwncmebXDwuA9BDBQneILrlDvVLUt0GBfRtK9WfhEdgO/c92+LCcT8awVSm5u/Y
Dz4GS7Nbw9GudWApGLmX9YBBFaG0/fbhPhvmQnQdBIEc9PBG0Pk7c/gwt4KHicg72N9XWVZOCiUF
TAgj5I2vjl9C9U6bdgLv2FyEgmIfMNl4//AI8JZOoDykA+bVTwlSuH29a64gaQueMiBr5kNy7Pfd
l8s2RSa5oDhAAHaKO1zW0Ga3CWTPylLk8+ybf/D51aq4sxtVMpkwFY/3ozd6ipu5hNgMmgbeVDt/
DP0/GOrEc/5/uwiI+/svZQbl0iqdhpRgAbHcvSoked50hZUBLvKpvUxInWHPihf1TWsh8o0bS3Ol
Z0anxdoUPbF7kSL2dp6/Msud46QHjyTArqwk3HsqwNEJlJKsE8viqp0I4bd5kBVdU0GIjXkYk3P3
SNZiPVbg7kCz2zS/l6D6nk2fesW77H8f2XVZZroyxGUfdWcsUFkDTli5nY85FBvZVVL/jHd15jSe
ZQOJaif3vX0/i9rR25/xvEQuB6nLgvZ9vyAH6b4lrVu2tV3XguVtH6+zDe54lUbRZlKiQACh3NVx
akeTCAK9Gd1X+8edrmnUQl3K8KEyoHsGzSf02M9PTfZX0fz7QtP6S/G5Bl2WKmyWHtP07b1WHCXj
s8AVNjdL1U0NMykyasDcUsYu7Yy8BwHffD+4qjNf19c5Jotbt/kGWKEjHUTlze3H7Nkiv6Ssrmu5
mbAk0njkUQel840GudD5TrJu1BeQegqh5II1Ei52NIGVgRgPIb7qkus+aG/lOBH43KZHrBbFxYl+
MecqlhFvszY9ZPniWo10oAE0UPvUW0CVJvhsm4ngyh5354N+qQPhAQqQ6TPaRl55/Vp5BqbmwI/j
GoIcTbQ2tr2rW1hCqGo1gu0Lwm68Jcsc3cRaHVyHYwfCWUsZ3bEBmu7yCjcDhWphVEpTkH7ySPys
IUFWZLhQ8vrZkAFIjx9iQ/hE3/aMsxUuVPS5lTQlGVHnuK9Um1EFdFevjD5r9INXpv4rnGrY/nBn
i9x5Q0a9WJmqQXZhF950B2UfXoPWs/IwuexHR0XUPt1+H2mKAeEUQL8MvtKh5QGxSsDhwQ4f3kxu
AWKjYR+cME/0xIDDxY6IHimbe7qyyF0uhRykQ5tCVKLVDTyrqdMmIq2CTY9cmWB/X3mkkUaNFYcw
YWZeNNgvDNRS7rQb/Ylp2aMI6ILy+R/oxm5BIQ3I7f3eTc5flLJO4aoDZvh2w6kClUrrG0fzCpKG
f+L+K0OcmxhyKWdNCBEm0BvZJC3d3nodI//yGRN8KR69nkWtaiw1Hg6TcWtmDzMmhi4b2AJ6rPfr
rUS2+lBtMFCjRLceCghX0iMjg0Kd42F5MFUHlPp/QZ0A6pnCG2bzjJ037y2pW1kleVcvrBnp6Ne/
Zq8CV7lJD6yUOO+Fky2bz8uVNS4UF508JCnEaOAT1jH32BzN4rQHaGbsBbspcPu3s75aV2ZEoBic
YSk5Bfd67Ui2WUMWOnI7W+3t9tTcNA/jI/qgV/+e25BljKtFsnC9Ml13EIvpLDQ+tFvGItTuyE07
2q3LMCbyXn8QkW1ucfq8M8hFkVaNMAORIfGuDUg+6UfFVeyytgHB/KJdL8cRPFDTz1BYI9tO+FcL
5UJLQspxwCwkopenAZpX7hIZCCHtyMg66FMrKHJu3nIra1w8adWsy8YkRPlDHp0FUCGrhurjIgmy
E9FB56IJJh8jMwsblIusurFHZIK2gdfUf7PCK6yEwZTKcotPhgkWL6+GG7MuXcERYIfpw7v2vGE8
eRAGRupiro0R1ydjKqp3ONoP7PswlaTAmQQ3jWDjeG0VnGolLvRwhsTr0wJCQBHzkuD78zoq0mDS
ccCmOY2xl8ddrHlLLOqOibaMrXF1dNW5VlqT6m9P2AxsyqzAMf8oKaoBs8vmeyVRv0q0a2zVK4s6
0AsoCMBiIvt0ORiK4N7afkKsvIALDpEytmZPQCE1vcoOfYEhUDjkLwYTrDxiFkrg2OzfXXI6LiY0
4DoeMYaAr1TcDkpiNyN46Rq7F32pbTsYQDXAl8ImbN/vW2o1sTUwMHid79TlUMynUL8Jk/0oe6Zm
y/Sagtmm+1LQR2XY9+3D1H5PUfm+fMS2L5nzj+DcJQogk9RLFL23UK18pW2XfUKnL1ozLU6YgrIO
MDlNYHPbYSwNJA+glFb5ThnQT73SEgDHLemkqp8TEf2q6P+zhGHlkHIFepu2R0IwBzdleyueoN/O
OM4L4L5c31t6ayY4x4M//vWLZI9igBKyrWw0Om4F+7UdNs7muG9UaBJRpBrracgPK34mw6ch/DM/
ONvgDnGtRqaaR5gbkBrLmad7cMvbi+YbINjJMd7x35yOM7YkabUkOvYvA7qrk6lDSLmX258BGAJs
PQ5Eg/LbDnF2ci6AdHmmRGBYAkQIbB/tT5qJMt/tL3Q2wIWM2sqzlEY4ynS8CuO7Hq8vUYP0b1Kk
319I58oaU9VJyTjgMTL4mp97kZ8OBwU6krXLqFZRnmwdZbSVzp3w5URzbts7eDbOHamsMo1Bn3W8
HeopfIgsuEVnjJHg/mX5z8fIe7bCnSsKsNAUzVhi3p3U6UjJJ5JI/hAY7pKGdtyaAj8UrYo7WDJU
zdJ8BBt00e4Da7JbYWNIZIHz9LHIpjCwytkp810J6LRIx0/0/znPridJmeI6x+xAdN+hazIICpJC
r+M8uxqmSltmA7HUGdzuYOLJAyoN5MgBxBnA8fn28BY96ViCeskPuDy5GjRTgmwvyKmgZcr0jXpf
giy6UJBt+y139jcuUZ7STmrw9P7VX41BdqsfZp+V+lvBW247Pvw2xI+Jtm0VTajQw9HCwh5qE6Rl
viIdLkdVkREuQLRaY0hxiIn0eL4N529zKttZLSBa2M5Zzgvh4sDY1NVixCh8Grgm6jhTbVCgXvWd
ddMiW7q8nr8pZp2NceEgsuQgIuMAnlJ39Jo7cNletYXTvpQHxDun/T5ptqjZLzhPBhcRAmJkcaPl
vYMeoV12mL1Pni+vSmSBiwhdOkiRVLKIMNxasz91ol1jn+DC4TG4kJBOWpa2Zo12IwZEIqe9ljz9
R3pQQEODoWFRy0zkdFx8yOkYy0qMJ61S3C7DD707DrGgIC24FXi5lmki6mziVeNgbNxwwBHT3WQ0
/h5jwB9yzUnljIs52Wk31oK8azs3PvsfFx5GRYopKZB39ZlNkm/ZYNqa7o8psJqDaPJZ5Oz8iAM0
z9BeL1EpfuPZQeEsg4aznNjhaXmTZJUV78+qjr/XZ3KeotRGOwYhHm4LvS3Hp7SDsPLDZW//m5Lg
2QbnH0WJ97vM+BGq3mlOzRNrqUogwXPjA9nNGKjLJpveiXg7/+bJeDbL3SBKLhmpPPUQFZKPgIm+
zQ+gcrbc6PQ4+xUQV6JSv+Ag8J01gyLeVim8tJge4+65TxMnnH9c3k1B7OB7aeVEtL4Jga7Vkvab
0asYUYxFmORtnCZIR/7/dca3z+Km6yYCFj7M8zrmjqq2gqIjY7qRMrf6jqGob4Gd2NV1jTKkwFsE
e0i420VX5MQKWtzHhZ7uJpWcrAFUcoro/Skyw90rHRokxVDiXCfll0B9TI0HULlc/lIiv+cJwbIs
CxcpDCEg+lU9ljfEf6taeKYbPRs72dU+/QOFGHbBX4j8hK179e5d5GLUSIpXSOOyFkniRwwDwmq2
1W76s77P2U244AGKiDoNlbRjmGHFutENwcjX35Rmzwa4yFGWTW0WLGdSdxbUdcqdRB2MTXUeMNC7
bDcXguKsKGYQLmbEnSJN1YDXQH+cfNarkxzzxPTbfkmciLSYRIeZu10oHtpgG0BBJ9M8pf+RaYZ9
2QcFbm6x7HflDoUu9xTYCLhgCx46/T6l38z6y2Ub29gSsHIoRFVkGZSa742AihclAopVMJ9Dc3+H
SQYQQmO+/RNd8EyAqiZ61NWn9qoOrrpEsMTtb3Y2z/e0aJovQWri1uwRCyGcGB5l4gWn6Ti7xnN2
DJxO1GJlfv3hkK0sclm2suR6U1ILo469dKKW+VOe4zsyoh8fDILEZ/sIrGxx8dDSaRNCGhKUFCf0
36F0H++m+96d3RwUvSLagE13WRnjoiIBB/wUhfiSSj9ezTKIEsGFRyvz6bLHiMywY7HyyrqhNB4k
9D+i7CRN38fWpfm3yyaEXsEFQtnszHAIDUhWvTK3KPzQ0w+Gp+wkkBvHvuh1t3mSVzvHhUITvORK
niDuaotfZw/69Hp5PaIt4yJhkmUxGzwAhCbR7Vz9MZCrSvRsENnggt+kJV2j6mA/kfvQG0G0kcqF
MwSxKMgyl710fLh4AfD9MBUygmxDwYpc+R3o4g/za/aNKdD1dvz58taJXIHvUjW5vgwRQRM1+Aoy
IcZ8GLg9ymRfGYw689LUESWCQpNchOgNs7VMA0Jt8fPip/vo1nSZYA8Tek/d6Cg6t4KAxDetpiJK
lmlBaS4zFS8PG7+Qlydp8gISiMa8t00ZqqEpuJfBkPH+7IZSIKOjiPwzgvJi/bkEiFtyZCK4U7aP
09kK54pWHiagJET/RQuui/K+nhXRrbHthGcLnBPOepUZKF4wuCwjP2eULOCfgDBsgUxJ1EzfPlm/
jfHX8JL2FZkVKFaN0LOmmZeUD1Qynct+LjLC+ZxlgheujUGh3hrjHcgRPyuS9NTVpSApE3wai7uQ
+kTKxpJlmGX1qnZfZJG4hOj/c3dQmRqUVKwxXsoeDW/b4eflbfqbs2mZTPYGBC88Xd8c5nKUm+yV
Fhd2EvenjKjfm7x15wIsIYGGUbtKK0DjNtkBQP0OXbp9q4MrvE+/X/4pzMc+BsLzL+EujVAvzTae
MKag7yBAB82a+MAkvUQ1zm3HOJvhjqwk0UqaGwP0P6rhDJaKyYvkdelGEdJ3MzRA3Uc1FHRqgeB7
HxqCqerBs48oFJCbNPsMbKSdW/tMpGu+uZyVGeZAq+yhXcqyCBvgBFt5Qv1xryIElX9AHgjk3Hkt
7EesjASU5Ok4In1I+96hClp7unGnFrULyKegCfzR4RFJdQwjoP9LqcU/2WZVAvh7BP5EK1q3Cno3
EVn4uGPvLXB+1maQ9W3GfkJF87EJLWepS2cCO9NlbxZZ4dwszZVmkcwS8gaKuqfoRDTKrSwCsImM
cBdDN5aBZJX6AEFl0FgFxV2NE4qjev/f1sLdDmoN+a8uwrToTO9o5VYqsZO2+Pd3EL6LAfIZagEg
A0Gx907WZkOklwUqzaydZzrLvon96YFxgjW7NPZLQSK0uXcGiIEMqHCBHJAzN85zlNayhvzOfCzD
V216SkQRbdsENQ3FQi/jQ3aQ0VTR83gBlMC8BqjKMRavpyK+1Y9xhm3b2QjnA2NQ4e5u596JqdM1
kysXt0TF4Pzk/oETrOzwTlDUi6Yy1agmuJ37L3Pmq/TLZRObZ/9sgk8MSh0A3nCGbCvUn92oWlzV
FFWwN16Q77bL4j57RlXQNCYyawa8Uc/5CzjVwbrFSkLSSaQGyE75+zvtvTUuPSiGua5RDkDmW+ys
5EcwveiSZkvRD0lIm7JReHhvi7twGtwEFbQHO4CCqkPk1E7kUicE0Xgw2tVn7aF/AX2aB7oYSczY
Jvpy7O+rC4LGoQISpWHEXCaaok+s7EEdZXDZwBWbTULnDQ3yy96yAUZ+v2B2/FZGE23WR70ZMZ+J
GWLtqnuTTkjsRDxdvrk8zCOpGtFBp83f5UqbS6RJMbUTz7Z5ZNJAYGsbsa1M0OCXVjgmXhvdFayQ
uccH91nZ5ba1CgpTKn61Yxc/3I/XkTtAAWBxBtTrRbR7m9FqZYzbTn1M5ClpUARuQYklY65C1e3S
EDTjRDvJXb71VA563mAGu5qVQx1KtqxX/uVdE62Du3krPWlLuUYTp0oeVO0uRCpbC+4OFlMvfRcu
5hINFQiTccT3UrpXC83WO91H/Rwwk+FgAa2D+bbd5VWJNo4Lv+Ys6WYeoeSRy3ut/QtFCdFxEuwb
XxgoZrCgUXQbUO2NDuZO9hS7djoA1NFgHksmr+sWO1M0IL/xAMEpPrsdj2jVFq2ppogyocX0obXj
NzRF5xH0BKCb5v57Xvf35riInIGwnDYLUlkiPzT6dTRYgn1kH+KCb/CQ1s7q9aSTVFbPyW0rLFJb
Mv9KJLBm9XkTOEEROX2I+dogFZFib3olMS1NMYlsQr/gfTzUl7nQlRIU32ZU1XalKX4KYjgKmGik
L98Kixzr6d9Lf2I7VzY5t8zMUupmDbNR9XLIk1ci72ttf9nzN+/QswneL61A7SDSh4eUWvxFQc9l
DHdj8FqykT0iSkI3z8DKFpcdkLbsk5ZSyG+G94r1NFVXi4gMaqMR9m7L+PKUPhtTMymoGdVedlAd
JmAt3QSYYcgP84nBh0L333dW3pvkUgOg7IfSBLM3Ois/6wQ0LLogrIv2jbuo1DwBYU6OqziobZRB
kvKm7kUYyQ1AwPtVsB+xuu9T2YDSWqfgmetNL1Nsy16NOhVOmnkAfeS3KLflPZ4ml71PtDLuwuqq
implga5e2y3XgKnsMdzoDYnhXTbz9tz4EDZwlMBTg1UaPNH7mC3qoModmg3qj25A0+jemL9P023b
H7XiFMWf8ujb0As+2+bRorJBDMME5SdPWA32k7rA1DWYohQdQMnCr9rIC6TkqY2IG+ei0ovIHBd7
25xYOSVohsl6jviIt/cUo8BOavmghumOKP9xeZzbV3mmRgYk+py2me1mBi9j6NbQ9YpB92WIaDK3
XxaU6DpBxYegevTePaN5WeJ4AXfZ1CNJRArsSI56UO5lv3OwqwKH2fTLlTXOL3NVa5a4QdsAajjf
aQN6RiBtUagRwNs2046VGfZJV2eukKU67v+PtOtajltXtl/EKpJgfGUazmgUrWD7hWV7e5Ngzunr
74J8jkVD3IN7tF/tKvU00ImN7rWUBUjF5O8hvVn1R4Hd7yUtQGcSxdYMHBs/+p7UajmMjHi+JK79
Y/TAvu3/nK/A7XxIQ3pkSNOgpAxpICp3d+PwVjJnjYTKuZVM+BLUDoyGYA6x6YRgkiqv0ODszkyg
g4/+LGKGZVfDu/pWMGeWUd3ESlSgnTIpj9HkVzIWUaZAlp8ER7vnbls5XFBONLq2a4rOQO/J2JVL
3OrneJV4UemqX/Ir1liRAYLfplf6X5clixTkPEE2NUvLsxlQXAXg9tV7ld6BYMI3JYGcXQUVRbEZ
uRHgVznjNLA7lusskyJwnmvVelYk/WeJz7RkiE7K8r9zZCiWthHH1VczcPGNygIPCC0OpYrR+Tvh
Zg+7knemsRHBlVOd2Qz2zPAPh+U2UoCtIBod3AsbbzoAYOxPf1a0pSa5rmMMrNPmwAQv9iGeACPS
SIto8UokiqullKbXMotRu8XlldTfGMpZo4IAv39cGhhF0DC0LH5er5kkOrcqgocSfanVAxkfLxvy
vgpvf58zsDZK4smOESJm1evT+x7wdUSgwn4YUt5kcFYVMdz5ZkWTMD9bPpsZqQPrC54m0u/sQx9g
8Id4DETwTCLFODtTzC6NEhnTgI3xOYkxEmBe6bboi1JwO/xwHpgY7VHP0JCiwEaaJTQWikIwELIb
ad4Ojx/NGyM7BfwsDm/Wz32SeFr+rdEqt8pFz4l7X3XgUPuvpfGDeKZcjOnaQBewG7lN+SMFmbyh
JyB2uM+HYATHayXIvLv1xFYklyaqsomtJUa1lJ7ZXMB4NTrIEoHqyE7pihYMRAfJ7nKT56VCUapY
UtHR6ItjrvXA3wOqbzuAhlH73yceEEfxYC6bIJOQTR6SoZusaW1jYIMBaveRsS2AftrNHtlYVAwM
68suvNtf2Epjmm80i4D/IBlahgms6/rMVhoK13S1W0awnfrAbfQF8ljZ8C6Eb7TjY0acYEuwhnat
t/iaOx3iU3xg2yFNkH0SjTrs+vFGGBc8yjyX63bBQgBpQ20K2+XWFrEICg+QixVEshJLH4ZfG+EK
higLtwzZFKAWsJVjIUsFywsXDpCfYGtncBDoJv3VS1YBzLSGKkajGQn7B2BD/zBF/hGobVaVSBNS
epd7jGoEn+JgwHKkp9FX8CDwL6/r1eU3tlhYqz0VC6rpojvT2W+7Djv9QhLX3bKIWIaJl1hWunOJ
V9e0Sl9TlLK/aBzyW6DEs11xNz7ZAMmxF6e6y7zSBa+xwPZ3i/mNZK6klqQYVEtzOgOFdfRYxdmb
pxbQngS7ar7kr4CjcljVGXVOon0STZ3tR8yNeC5iZpIqg+8SYKaYfvRXYL3EJ9NvvOqY4wlCZDv7
rvd2ylzEzHSTSPgw6t1yPJCydQge99CdunyiuykU9LiKDkpecMBzVymDjKNQTQC92PGhba9KUQNA
9Pe5CxsIma1phEF2621kXbdTePn371c3GwW4K5GbaZQiisaQZfsAvD/rAT2ZgGLEHPa5OQPm7VfD
S7TIsZvONmK5yzHGNYrVRcZnK81PbQkcuTlaz6Wd3UztEAh0ZDq8C1gbYcxSNl5d6b2stj1eRv9L
m0KfAGmk4emLgWaA7U60j78fkjcSuZxGy0ZrdfDKucZ1fmRjsIAsexyCDAMz2GnyRPxIu6a+Ecel
tHWVqpjYM/oopHDljOJ5Y/4OqoSvgoPcjfwbOVw2M8vMnkgDa7TWLKik1NcL6Ujq1F+o9d3sMm+K
secm1V5hF14uWYJZrt24CQYAFVxXQDh6PfXNPaomtfRc7zHurnwl64OUHdMKPEzXZP38EUU3kjjz
tFZTWzOjQtkKPjIQFp3GwgE6qsdyTvu/r2Ijx22EceYp2125Yj8fgw6RfFxr+8ciDU5vtIJSfNdI
NmI4mxx7U+uqHmPgvRI7cevk9kukepcPTiSDM8Qcr2DFrNmjS2zs2vSANkQEiUfB9exLARuEjVcU
wIZxQbfT+mYABA54AcynJHeryfBXkDp+RJU3IVzkbdIkH1MF7O66OZzBef5sDSASzSeBLvs5UX+T
wwVgFfubElVMTJcfa0RfJYwes3N1ZNhukfuRd4bXbyRFVtBQft2k2nhQRhaly3J7civpRVOeE9EW
2+5XGPsG+8/f5wJED66otGjQUjC189i1jkyvgFXm1DScFoxNU18XYk7tGsNGJFf9DnNHlXFC7Iua
wDhoPvXpT2l1onA8tbnDIOQS37pZBc7EAsC7lPImlX/z6mJp7QxSw5nqY0GxfJAJCov9xLyRwBk5
Ges1qynm7BhgfnVjLY51ev0W+9YFxTGOnPEmC6jiXrb63by8kcpZPYCGAaJVVygHrE/zeCiBaJh1
96uIJHP3NWVjiPwjbJknrWFOSJB9wL6d55AqAbm3Dzko2uT6cFmp/XS80YoL55MZm1KVY/plHZzx
MzjhrqJjlzrTgCKArelLX7QHgUiRgTCz3XgalYxkbBuUup2/+ATgf4nizqF6Z14zyoPyGllsFZX3
osvjInw/awVZSvQIrDz24vHexJgefdTGRWCbIt24KD9WbUqGmsVf1euA4DFpokc9kQQujkxZ03SS
AtT1tQ5r+UnMti0IVDx0fGTWqVZE8F+leYz6u2a51YHzJ1vYE3hUrscxFJjDbuWEIUbDsNEIJzzH
cV+Mc6p3ILBk3sxgBrH2dZSB3EADEUjz/tm9ieKsYFj11h5X1C5xnK+HGPPgPpo5ytNljXbDLmgP
sVSBvVuFnwqxc2NqsTw8uFX/HQBxnp3flPbfl2XsPihrGyF8NCKZBbwLfP1LIb3BXm1Ir5e/FuLk
V0PQHCtvChtd0PzaPb2NSC4dT4VRN1qNbhRRfxJ6X5uCALuf7zcC2A/YBIY5XiIpX9vZNWZ6BaR1
P8O7dZTbnydtOCxRcWjz6NYYjAActS7W3V9mzQwunyuzgHfJa/MTuNiUmJVeSRlWLzTlZNnPpP9p
dV4h5pcRnSVnidQeU5oteAJlRm88E2wUTz8TD99e/fIady0rkB4v6yaySy42xQRw6GWDF3MCKDSw
hajxodZe/p0MLjot2dAPNWH9G3Lq7MazymvcqiDI7ietzS1xhc1otY3VL0DFYL2a15Dxle20VwwX
wwUonqCdvX9whsYGKPHWy3OLDrptLXPPOvWqV4BLKVeuJWxjXz65f7D+31Js7nlrbSVDJwYmiBlm
xHId39eRmy6YrKmAfBoreCgU+JtArXcTFDRpQOqFnEilT3N6W9GHjH4RKLVv529KcWGqxlBG1JWg
SC1zt8RbgOojvvu2LyuO9Uk//X8WOP8hNNo2oP8tHeRNnJ1T1dBKswVJqnxvAVJ49thKmOVFATk0
Z6tyEjQ4QtF8yP5hvgnlDL+HL+dwKvCn55EzxdSJ1wyIaKKm2j+Y/psczvTJOnVNZeOLuMod2Y1O
9DSCHCL5ZoJy9v/zJiDQi0cykYHhNdeR1btxdSgtyYml28IUfeazw3kfdX8rxQ9SFF08mLqMmial
nq3i08T8nirAqADrOcOuMLDsedkuRVpxZkl7O1J0FW8PutScFAPAR0V5a+UiWAWRKfLkrZZkN5mc
gCat9WaPMb9ZdyxQGa8hPg5EzS6RdRh8BsXe91pLWAxpsCFAvDUse4eB4J5GH/nkiAmzD0BHoEVj
EaIZaDoAAJId9SZpV7RNl7hExKd5WK4PdHm+fFX7X3sbAVyqjDMzU9MEd2UTf/h7hTfHfuFWwKxb
XOlr6RivTzki9Nj9cLwRy0UR7MZhDrsAWq18mhNf9VfAy7d+uvrMz8w70VvfbtW9EcfFD1suBgtv
6diAUPBIqx7K4r4nt1NaIpAcAMQqgVZacLCsXnvndXgEwPgBrk+3OWOhiU7NMUXI+vVIW1yjfMwm
wDzMPqsfNdkVkefs2+dGJGcs1kILzJCCvKTzjZPh0lPkge+cgW4b6P7mT/T7ZR13089GHmc7kTrr
dcY2afs2rOznIRZUBruBa/P3OSOxpERZ8gq9etuWzhm1wzmVD13bBEA+dOsi89KkEvnD7vfSRiZn
KXE714tGY3S09dele6RTV1XQga08jH15lw+QKXDJRrh0E6sdqZMWRUkr5c5g/x1HraNogdrf56uI
GGP3smxQLlrsed3ms0BJqznuCnydGRU+BtvyZy3XHwr8Gxlc4CdDDgrYHJ9Nmn0Hx5Lam1gIBbzr
VxsZ7P83EXFKbWOVW2w2Juf02B67Q/bUXhnnKWArwd33/30lHQF4I45zY7vq8mFiKtny3+p6mMzn
OhYM+ohuhnNbTQaxbcSKDjmt3IRMn2SqijDTdgPgRg3OVcdcqeOMoMjWDj3OrA8ZIrQsRPYSieE8
th+zwsZ6LlvZiENczYEcALQQfAA34s9b4bxU74Zm1Ss0AcCvmd1IjuLEvnGH7zusoR/M5/YgGt5g
5/POUzfnx3lq2gAHixKkSUAuOBn92auYdSifo0YV5Q3mIxck8bNRS4/t054g6MXPjKKBhO2VeW1g
yQbLGsIAJFCLn5LqzASk1wrUmtLVrdXFGXvqJPHnQlRn7JaEb+fHT0ktfZwWS4sL67rAnB/kwrU6
Ef6q6OS4yJBUedo3M77A4wUodnWQerHmsK04xp2U34u+SQRuy8OWkQSbf0RGTaFjvrrJxhuw8LiX
88N+hbs5Ni40ZJICOlQJO0mNzzY37ZfiGsHOmwLG8lB9MrBu/W9FcpHCiNoobnTkieVgfiqe0zss
NQbxIa4c9RZsmm4hns4QnSQXNco4WaqSIA2iHMQIChDg9Jc1ROlifZq8ucPyhjkJFd0tLjZHy4WQ
QtVphGIe1mJ8LtQJoJhhon1OohiIFldxLzrWfQcghq6Z6FqCyO7PtBXZvVYtkONq94u7+FnI2EmM
vzQnumWjDukJs9cPAuvZ824M8gIz38QMrMyz5hXlGK9Ypx9dScIMEwgc3eKgvDBSlB5vyj9Wl4FK
Uk9U1eypuhXLWRDFh+y8qDYwIUrcpuW1k+Roqn9ZuX3dCL6JsFBhaIRz9iGJe7PNkdBI69fyg2I8
Vuu5NgQV6J5lgmzltxT2/5tio9IaJaoTPFtGyWlqrnsiiFmiv8/5d6RLaSSZeINVy6soPhXjB5rK
29/PXYVlZ41UEjz5WORU1Pez/Xz5Fvav+u18OM+VjS5SKqWdsK7j6eWpB8iACOh8d5lbVzTcswHo
B53nOyvsVJ4is8deZjM7cic7TXrsIup0wE3Jh9vefO7mc1L0wWXVdr+mtnK5AJGrqarVKZ3dYnHV
Ez73r3osaZ5NrEQ5BL016SgR77LMXXPYqMoFCSOhktJZQKBZ2jvbxOLHj8t/f/e63v6+xjVB7TRW
NC1Fv1CTHibyMOmHRv52WYRABX7EUO5lBkwaYc5OPUTWbRILLHq3YYGZN1gDAI7wpsW5TDfMilmp
eN9sf2gn1TfcAZ39MsS3DDl05wasLdZD/HJZqd12xVYo50fGBBLDMka0UWKvPzNGgfLFRrW5OKuf
nqrvksD49i/qTUnOr9a+szNrhJKjESrA25IBw1aJmiLsR/OV5lYpzsCpXVYkrxluR10kzlrrVZAO
RHPSvH+yqlm4Bses65I8zrrX1I5InWNGYzqxXQbWZ6p9eicGqxecHj8nbGD2ZyEUb6yG7SaRm1eH
lh4uW8S+mf++IH78UjIH2g4NRp/zZL2nUXsry8LpQZEMVu9uks9sGrM0Vzgv+mwdpgflSjsClKoF
qCtxW3d6iXtHOV5Waz/oYapUUwFMBfgbLq1WhtzoJhv7LHLgdTA6swL7JgzKQvbmazEQ766OG3ns
/zc6ElWS5T7FsMlgxqeyMK6KtBSUQbvWsBHBBYwcjbilwPyUSxv7UKRLYJq5ZzTJ0+WjE2nChYjO
ymKSKXg1i8uDbtXeZAlfcJnXv3MgFazzlq5hLZePrUrTjPWsYO8DdTL4uG0ayE8oGg6Wx7qKeUh+
rhrQpjEXIVrY2Q+AG9GcLZZr3EnVghm+svVsZwXlHHBCdZCBDkf0KsR2sVed6yA5BeiCgpFLHitX
oUqVqGuKblXzLEEdXSkdO71tq+fFHpxKlLX2beS3OD5iKAWYrDq0wV2VnuLkx5o9J6JSTySCG6sC
Q2E1mT1gOvT0KZuABZI7RSPIU/s2+KYGd0tEl0YlmXFqfXvfSRR8drlz2cp3tQDvrI6lSkIID2uJ
twhpqWrgBWjrcbWCfj2SURSD2K98Z+YbGVxesmkxAp8bwHV9ILdOeYfJRE/3sSBgnhh5j+hzZffQ
NuK4tFQPgH1LK4qGi+U19E6RHi4f2e7f1xRTx4oo1lv5odFaiytlztkQeEXdOtPOGDD+fFnE7q1s
RHD3nta9NtsDbEuePBlbvAoNS9FKrUgNLjP02RK3vY4Xm1qaP0d1Fyqm6Gtlt92hb/Rgv2GTDfAe
Q205BdBM9jz5msvQ9CMP+0uO5azPmD1wyYdsbSORnexGYmtJY1PW0Go69djKKvzomLygYxRUXn4t
WgzZjd8bYVyKILG0THTF9vOSHTMaO42SgU/i2erP4+hdtoj9RL6RxX7LRrHZ6JOpo8BGkdHGYW1y
tlsRYb0N7LIu+3ixZP+ySJGBcG4rpYk1VXmGL3L9aA2PdBC2RpmJvQsMG504T11zJasixnw6nAY/
DhnqvOm3vuVgZtmVhEzDojPkZ0ZiY9ITKYFG+qfkDqQ6XgWO1c6b/fEbO0HRjLRQHpci2kqyogVJ
wrWRUm8WwCyR75Y3nmwdGrLxA9HjBjuw9weKDIvBQOCeatyBmpncmxkFJVZ+/PUqkB2TUA5F61e7
Hxoskf8Sw1M6ReUQS0YLt24NfLbn3+30RbHPpBO8o+wXKRs53PnVeZs2RMfrA6Z7MbiUuPhkR/Bg
PFXJSXR2++b+phQXc7FeB9otzPa6dme4USt5ViM0iN1MuFGIi7l2jkLdyMDrIIVrYGJE38SmHGaw
X2dRRLtD+0nkTSEu+C42Vh61Gd6V6Z/N2rMI5pSt+8sx4h9M/E0IF29naxn0oX+F1pg9Np0cgRHA
ZeM1mWd/0UowCV+WKNKKi7ltaxhpUQJtFWydWvY9iW4a81+K4EJtKWtL1GZAnVJU1dGxbhBZ38ro
r8t6iHyIj67o8ZpWhnEdVTvVWn2zSF8qeXXVUYQVxq75QkzQuZgAyuWFSgVsDvO1shU7dfH9sib/
YAOWgRleA3veCieBrtUkRT1QvtketILN2rVCS3rwWB88vwcPxeQIJO770W+J/NKESdRlMCVAKLV4
LVS8POjD5a44s6kI68YOL0vbP8A3YVwU6rEWDdoc8GxM+WEgL/YkwlzeN+k3AUzbTWoHw4Fq4F0a
L+AzIPmtsBzagE5UdGj72fZNDBd8tHEejDXH+xbjeGGdAMmlpj8Eyom42Ja4Uj7U/dTeBLKD3eil
WVUzA+YVLzJVjY8L5UDl5Hj5bphpvTfuNxF8+IlHkPJF/5kCZc/g0yuIsOh9WmQCXNCZeoo2VwwT
6MCHM/xshEs6u9EAEAmGQYiB9V9OD1w+mIEpylb86cCS2jtjsjN8Fpsh1UvRx/+uNhthnDaxltc5
0HFBNapjEIZ4uv3z8q3sGvRGABdAlVIGUv6Cr++2xdBNHU565PTZ82Uhuyi4+kYKF0G7UVqzUoKU
9XY5Tb7sgzXukx5SP7mlB/t6CTCDk3nZ7fAifFPdjT8b0VzEG4q5ttYRGSI5roHmpwFoNeQj2wNW
MX1cTu5lVQXnydet5aqDzAifZxg9Puv1KRvwtpiVAiH7YfxNKX7AeW3rxQA12IygGh0wBByAA6d+
QXfXM4Ly2ogdIYHifoG3EclFPklpl1jTQPIDRJwDAeAEzjE7M0SG5KQ+CJuhonPkI6BelEQ3lxHV
pBLomlsGY0gO1mf5M9wa0xiWnz+JuhG7Mg1bxY4aUAvx6vVnEOwnNJYVYOECT0h3gQUNpgUg4Qr2
qXeFmKphqYppE9PmPLrNW4lMg4FpFjwEN7qnrbOzah9529wI4TQZy8qwBhut3RzcESYwyEd9Evj0
vh42zknB86DOP6pLs1YbNJlQ8JcH1XyWOy8VsTkLRBDuyYwSLRnVDEhiy1T4RqGccmzHWG0kSEwi
MVzR0BXKShUbn5raXHs2SVrXXIajNsR/Xw4N+y5k/j4ywrmQtvSgpdDRQx4DA4+aabAuXu0zlPMl
HCdHhOK3mzs24jgXAseuuo72hC8YtInTuXTW9AO0EADqx0sgSNUsMO386TB5VuSAPGwwlG1XlZPV
eezOvQjgbXdtdCuFSx5qClAD3cpbN476h3SafTXGuLnWYUlQ/9wOWHtAOTTFg9+Ces+W1OAj17bR
kssg8SRNZTGjcEnOBib4FEyFzSc2wFF4WB8UhPbdS/stzOah4OZprlPgA2LqSD0M802e3l3WZtfY
N3+fM/ZoLsqyKNCunItbsFea2lWd+5dF7KsATjlVBjcAqqQ/rcLMBolWZtfiXUl2xuxTqgocll34
u0rSehPAfsCmWAVUD8VnGAx76lVXKr7ZZrhEiWMZjg1ow856uKzP/rP3Rh470428qSjsKNcSTJs5
bI8z92IfwNGZi1VixhxYYn1Z/6v4yDqsvpHKJQrVmgdCSYkM+FdTf60G0VjqfjjaCOC8l05jmWHq
GSPkP4D7Cvq5MbSo33lMoyVsRUXLvuW93RrnxoAF7ElkYTRpls/wKCcfvTn+yDb09tA4X1V7siam
BezBXj+S9Cknt0XxleqCHC6wcH6WI6mNvFOTHlPDWkuupKy+oaupiqYtdivXt/vhnxyNth7RsMH9
VLqjIV/EJ/WvqQbcHJsezt2P4INujk7jspNZKXUrUzK5mRYMrYv1shtZ1FUT2IDGhQa1j1uL6kDy
7sbV6aOnMjEctRU1ukTXw8WHyDaITTVMXrHdJLQcPOkG4CeH3lcDNRyumivvcoAQyePiQ2VqSWOn
zQgIQkBqVY9mLAh4zNUvBDyNCwWdtGjAx0FztY40d+2LKznvgxk0THJfCTEoWAa4JIwLC3NsKS1V
8QWDIaJXqtQ8AhIgW8JYQiFNqcgguKBQaeqKzXl83yrp2cpXRy4C60MV98aPuJjQ5EmqDRlkRMm1
bkZeJSH4pKLX2f0HtDcxfKd9pPksRynGUuQDmxdub6mvfVFuorDHN5IcapUnekETHJ7O5XLVyKS+
iyywWUlf5eXQqD8XKip+BLatc1GB1FWS9HaFrQLimrezB7yuoDiYq2Ob7i9kKzN1RJ8v+9+3m7Pk
4kSf5E2qpuOMSjm9M7BdCCit2umCwdOCLCjwCuVcduF/KDJ/ZyedixlV2qydprQgoDvpQeZLD8qN
dvuK2nGoRJldEfizzgWMHjN6FjDWW+ynmec5aI/svbW5Nu6wew3q1CMrLXsMgx0uKymyFy6MRH0X
q2MB3LphfNDlb2N/Jsm/TMD8inKEceimrKBaoTxiwFsdQAebYzxfgAomOkEubgxrJ/XxmuI5F4/+
7qTRb1M0h9Kgecs8/Mtj4+JHYUxRZzR4QjPSkzSeSvtTvwpE7KpjYzLdklVVk2XOkxNKAQ5J0HlI
qC+rFRZAzznmAotIkBp3LWAjh/PmbBnqJjcxS2nJ15UNAM+09sxaxNexX1luxHDuW5dG2sZA3/sP
iHsSkAez9Hp/8aogP0wfgvrBiq5JiI1xcWJwN1SRFev4FdqLyVk75T/o63RjdV685AoL0J7oTXU3
Jr6J49eErFzNwFeIhgEdH+zuYapFlZ9IAGcOkhLrjaphgKD3TOf6deLLiU8AQfVYRFrCROBNInmc
WYyxSsaosNEjjU6tfk0H/wOBZ3NgnD3MlMRFq2NyqVHlY1sp7lAXoYFF0sti9uPqRg4XxKUcuDUE
hRLsIAOpcRzaQe7RxrE87ZP6Y/WtqyWcrkRpeD/zb8Ry4bxU7SoaV8bR5eePqlt6xey0Lyxb2Qcj
qIKycYQPefue/NvkTS6Wp5jXMWIdFD/TyTpobvupwyh25g4/GF20/CLd2UdRjhSJ5ApDNQM8osqY
3UxWSj1jUFVKBA2lf4gcb2pxcb1diR3bMsgCGHoMK91B6vbAyCb6wxSqgi7p7sUZiqzh+RZEu5gR
+/PDXk7myFpUvAEwcsvCLw6D7gIirPtROovHMFCTpzQKBUbKnImvr7dCOWeTm3mophIrp9OJQV+z
SZoYjVqM+aqeHGKf47K8vVvbiuN8T5onvFyX8O1Vx9QT0jGdbvRidS5L2a2ftmI410s0u4zHqmP7
7+ybi/rRo32NdWpgUUsiI2HXcukEOX9rk6iwIpkwXC3z1jp1buXWL/OpO2ovopKJZY5Lojg3U2ta
DmaCy0oxpZOdWhTzbEpHJIa5ziUxnGv13WineYR+vRXnN/MSh1EfnWpMHJgVZo1XWVBuiLTivKyP
sdiIMg2oJNBKCdlGMnjdhFrtpZWtTXBpGfvweMFhrxB1YTuTMhRObE66wPIE9v3us8ueZ/Cd4QNl
iMghsfLCKev6aVaGD/R8NsrwH1swuVivGQmZjM26plWcZBGk/b0icCuBCwxTvADxh8KFpvHJrlvH
RuZKipclir3Lzsqu94K18axWiaqqE6Zlsfm2LCFtp8+Jan9SWzWI2+ap1msXHBECkbupeascFx/6
xizAbQLl8nN0zxBP8+9YEPbjJ4BNsu4Ca6JaLTCGBeax27zdCuaCRV7paZaOoJtSbstzdsPsvThM
KZCue+xyjDd4Vgjsvy4f8D8kFgK0Ygtbpyo/Qm+CtNSKM3B/50c9KD2aOfgyMX1WAatOhj2pcfRF
HIr7jvBbJj9HXyoSSdsa411LEkYmzKd6mItvlxXbDxxvMriEqUxjkgK6AvmfnLL+QCtQJhqeNIUE
oEZK8zROwtcfkVqcV8wgg1+KVUWj/VbFpzkbhYmmw/xgOIobu+1hAeVq9REKbxBf/ff+XvsTm45/
LFGaYlsPr/jKEnRRFjvFlLgRtUQVCPv1713xTRDnFka3UDB5IZXJJxrmnxiEkn3/C3+9dEW0YbvV
1VYtzhcoyESrUQLJOuOeYuhyc2ij4S+zGlUIxc9++iXVuNTZVKApm7Ay6Ebz/TAcWyIaLdu3DBO8
9BaxsTPFJ01rnop+VtGyGa/tosW682Np/X3Z4P+hrnkTwqXKSVvTbujQS+69yccVeWMoPWFEPbA9
UddLpA+XLq1V/U9Pw2y9Mf5SRYdEOKa7Xzr9Vocn89ZrDFVUE2r4csHYwQDwrDE99RTYyUOjHTQr
ddo5D0FAeG56y8Min3f5PAU68gsZjVwkBRgHsVypZq4EQqDO/FtahOhkIjW5oFGiDMgBi4sJ/NN6
JqHkk0PFRndBXfsR5FUDPBD/sUKLq6/XOO6MJUevo8a23gAKjXEUpLDdugCUPBaoJgCCr3Feq8sm
WtgTA6qTIizBGl4zm25Vkb96pRU0AnYXvvFu+1sW57TqPI+a1JdsjHv0mgd60o76oboDgaygiN81
hI0gznmLsWgTtcAsRGl/G7Fcnsb3Wvp42diE2nDO21lRmq1awvooo0dD7JcdGMFeexB1hETacK5b
GkWEYhcNG6pbTj9GTmRfN1iWE+izm37fDo2vdQ2jmLR6BJAFux3Y23gMArXBSx14k53CzVyUNECX
uG3xD7OjCr+GdvvyG/Pgi+CyH2a9igEl8+uDOTslgX7TeOZJDaW7/CBClt8tVDf6cm7c5mMB4iY0
GijI/RjMiy2Vp4piiW+IjiPV3GhdBUX4fo7cyOT8mZQg95oomFAZb4jhNgewvrUY0lG95GTWTiXw
A4Fz8+8OyJJ911cEG7LLkQIAhQDmeDiPsigk7luopmLqzDJswlc0UUWlDFutKDSW0LacqriVtaPA
PHczvori1jQNGXzN3HXJ/RItslyyqcSFlRdOAfBa6qbfaucXjdhHpv8BQvJbIHdXg10lnVxhTNqU
4qupxIR0Yweqngg+l0V6sf/fVINDOa9pUWEmhy7NJ7wSuaNJBGM5u2YAqELVNmUL5FBcOOzavE6V
lIABMlYdxXLiOHMM6xCRUHBHuy7Fxg513I+KOP+nLn2Z9rVdA56580FycoX5mdEhoYGB2NW1/5ax
TlyikfI62eRfFr17ihvJXGppCtPszU6C5OrKUF8S0ZDxroVv/j53hH2Uj5mVYyjDrB9TkKnU+GbQ
ss+XlRAJYce7MYXIUiKwYCDbm8uN3hy05UaJBVckEsHlEop6M1MSAIXIoH+cnmkPuGlRJhHI4KeU
l4m0WRHhwWSUEydTgSVMZodasf+vTosfU64WbSaNjfXbulp8vda+SLLldST7flnMq3e8+9R4u3qb
CzyEYPwrH7H/z/pZeSDdqPOhGEFTLAcyoCOp5XTfpUf7EUDTxsNl2cyqLonmQpAyRusyDeDszMqr
pAlBpuyUWFG0TkohujSBA/GopgDcBXOvXqOFonp2nzhK9PdlXfY/djbnyMxmY92SSjW1yBAcGFD3
dF2hoqjOScgaFqK5fJEFctEgG9ZYLyKYhlLe2s2LlIXCYaPdq9GA4GsaGFHVeboRXZPbeG0QEKyo
wJggOYyUHvtS/SrHWWi3otWgneIIIA2GLrPhcdnUeSvsNQzDqingd6yv0i0a+1iALK+UA6Z0sCIr
Lsbem8Of4jjLk7XUSDQGFV/F41GWyvuyre4vG8T7evNPEVziS0kyr90EPLrXPvGV7bOJj/Qkyq87
7bI/5XB2R6wOWIgD+tGMN0X1SWgd0U+ygLXXHOFZ3rAKgdLeJ9w/RXL214xpX6hAkXFB8qRhEW0+
5xUFZ5FoHuK9nf8ph8tKaqqb66oWqB2U6zjNnDg7t6uouBOZApeVGnvR8coD8GEtuyNdkHWCIlX0
97mUlBTwGJXisNb6cTZORSxqgzFb/TOKbk/J4KeelaQ0+wq7ym50bbWO6jeAvlEfh8/mQcW7RO6a
f1027Mu3Ak6sPwNdHuP9LWFAi6uROqn6kOWdWxuCmm6n9fynVlxakrNOAtQAlurIJ0bmUHp4mWZ8
m/MpO4IhzU2/ktQROdPluzJkLiz0em2irc/edvKvxXSKW9EHkujs2A/YJAklk/XBQhfRbT9n3xhI
av0dY0sLSJbQT08BGLlcJdd96vy7G+NChKzEA9ENBFeqnvLsMzG9dhREO5FiXEggiipZRQUrR0rS
2p/GIDvWJLmX9RBdDxcPpKYwUmLiemQMwkQ/UzX+lwL4WFBqlaGWEKAbAHVHJ6etdP/f6cCFAyu3
jJUkOKhG+bKmj70q6kIxx7gQDvinDCwMJ6DWwGXbn6RbgnG8JAAX43iSDtaV/UUE+LZTPv7hp69l
0caiKenMPDMQo/uA+Slg+E+D5IAgCuhO0uxkr53D9OtiBUQQhwQ1g/HajdiI7tc4pZEFTTsf03h4
Nl9Sj9xUZ+ZJ9ZP5RRGlil0jB7wYttxs8H2rXOSL1lpVSvYtm5mfk6IB3MWnSdR327XxjQwu7nWg
eJN0lWHKFt8BADc1ny7b306PBhe2EcDFuJVSsyYzKmFQeQUZsFWl2GmvOq85jtfmF9HD2m4VtJHG
BbzIbFRdbv5YXP7/4Hfv28JGDhfiMluZ9CGF57L1sNID5GkYBcoBL4XBEho3wumXXS/byOPiHZ0b
sxoqLGSwWRtsWHrzVX9Kb0Dg6Pwfade1HLeubL+IVQxgemWcGY2yZdl6YTky58yvvwvyOR4aool7
5Nq1n1RmD4DuBaDRvZZwbDnbBs/vGNzL5WokUUm3JYJa/Nnv29Eylq/7jsEzwmCf2Vf9MiQI5ERx
M3ItR47O44LYNqEqskF0GV2cLPZVihJFTaR74CKXIskqZE9r//eub+rfv42w1/NkkSpdTRrNG1Ht
F5+rd9B8/WmAQQGtqzsxgf6IRx8CwytcmR/EwhYf82MNXwtkTkpj42L5pz0GEZZGUyshGjVPBbPh
LyW84iB6sgO+vuO+D2yDz2XuGGyYJSmThirUvWL2wuosB97+9/8SphcDDBygIz/pSmqg+9YcKR2p
8T28bp3FbixyNT7/7y0zf04dgwpSK/Sg0Jg1L0qsftQ9c0xs3NKt/VFx3JrtStamIdFiUVG8KnkK
6ydQtllTFHOOJjwjDAaYTSxEkxTrHsRFzlqGu1bVLbIV6NyHbp4TMECQKr2IXltB82qXsg2krjFa
dW3FfuuQGFQnlV+A/fvLv80hAw3JkBdokM81r8OtNbD64dEkzr4JjvPp7EWpQalpkZBU88j92J0n
vG3GPuh3xU/yjLYw+WA6POD+y2b7X3/X2btSoVejFsYijV3a/UjZJ4erygUNM9JCvDdw7gAZpJiE
Rk01tK97Pepada9GbZ/uxkfJVpAHKGxeuy3XHgMXaqOYMxJImie/oE7tVblgsFLBah2qEcsXstqP
AV1k0CNpo2qSixoxAOq0/n4w3Lp5z2399+6B3vw/L2jJ1Gdy1GKL0toHXfhU1pytfPs8dHEI5twg
Kj1ID8MZOrPCY21M/lSjk90M/Tr+Xpr6fVTJ9jDrE8/1eTPHoMectwbJWkPzpk+LQ1wwf8U+1VdS
bO1qcvFGCGUn+WE/3vZxBE8zf06lgffOpE0gqTvjzayNeqeKZQ4ocj2QgY2hk6sQD0sQXkB8yXZr
1/ZAycbQYK64fKY7ujpv7lYX72DvVgrJxEwAS4+nq5GFpKk15K3VVOcy5spw0Vh9a8rQNUIISvDY
XqCs00MtnIEctAoOPVU3NdRicJ6lLQz5c9C+aw+7mGMWC8qjedtlGFk7OWrXWngfNrj6en+Bw4sV
ZrlyqY5CEVTannClP0IH3A3d5hDNlumXOM3waCu3nf63NVakcMybgEQZYq3oTkb3WVPdsOSEM88E
cxZMchlKFbqkeGN5U3Q3HXK9EgeRtkxoRNSgMaqrksZW/UyQGDX6OJE9Ib+NDSdpvk6Es/hboLQ2
QX1xdZEGXf2wjKEmeb/Uj3KoHwl+4/OU56kPsS69NsNsF5Ayxf1imiVPxmSBazN/UKbbRnNIeZin
h33w2USGtTFmr2i0HCIYRiHhlE6vuZR3QDuiJvFIR5Zd8+TLeatE/76aQpLpZjMOOfGE8tr4Ys7X
6o/9AfHWiNk4qr6cykqOVY8WO0qH6kDZISuuXtQWaK+njdkocrXuGuT2Jc8UvFR9NkZOXpc3TwzO
pKGRT/KcqV4A3of251Dgrmly3HnThgo2YtMwNe3NM31O4r5b0kaFn31rPmvlfVO4+4vBs8AsRqv1
E0iFC4yCoM0gtoa4tltetmnbhVfjYNYiltVGCGRYQabmk+S8Vu968y3t4xUP0A973h/UJjrjCe73
vDFrU6pKPnZVpSJkRlewcreE7g5YXP3CDT1eYohrjdkLIp1kWmBEqlc2FlI2kFVIbdVNftL60NDj
3QQ3sUcliqoaONRBjeXP+FyiSBClYJG8QcvEx7Lq0scpE+VveVXIH+JMUm70hcx3gaTMvK11o3wf
rFgr2wwUAbzDinRE8qIjOdHmdtqbtVyh4Syz6UF5PFZ2do0OD856bp1W1napF68wSamqdAFtEvEm
yeqcuPCxEzrBMbui151OtTJoBUMYK/V4XGB/8dzLbDPx0ZNMrZopUDxKsaYfEk+wF79HTx9t5s/s
+H2ee7HHRIqg6E2oG4NMI8Wj/eChG19XoKwoveCGJ6m3CZGr5WTCJO2EWoEzSV6bZYc+ma7QfsRZ
um18uYyHiQ0lSKWmCrBTLrpfg5dpTq1E+LjvHps2kDRHHZOE/9hkXA7tsjCDFqFX1Z+kD6T9bPKO
FZtP09rFBJuK08YMuhxVRuD4g0MzCZFD7qrDZCcPtEEw85fH/TFtvhquLTLnsUk1Jj0NRcWLP6IO
HDKEhUNFvu9Ud/SShxAs/IHLMbnpDtCA1yWc8yDFzppMJ1mMRaQyf4lb1HbkGEf5LhTQmjO/tuaI
vJ7tzcBemZT/DGwhT6IQcs4wqYiWCr2BKnbTbzlPXGIbold2GNAsy7go9RBu2NXQYdO9xNM+K9dE
wnmdbgm88/pmplNb2WOAMkPtaKvIGUDaix9ydwJDrDfZ8R3tb8p5bSpcaww8JqleSHE6yshz9cjN
UGgUH3ETQZc975VsM9ZWA2PwsDLCTixSTKQqgV4StRJDGTvJxHn641lhUDCJNRKMKLH0TKV51iLt
g2BkTpWqHsfj6bK/OcevRsMAoAQGDm1KVNFrvOIoOQpkLjSwvc/e4tIkGo+XmLtQDBrmeS4LCslF
LzmLNsElf7Hia8Xvj3yBVk4ws+wEUqFleQUiT08xn2Yzs1r9fn/y6BrszB0rXJotyiAZFTwhQUKk
EQ0vH7EboxVMSFBLoyYcHcDtnfiyVqx+6VSpWRNTqBB9DSnBBQ3T2dVkG5aKfd90eFzsm8eslTkG
MZZwUZPBrKG3mcpfuvJWjjNLLxVXrj5UcecoP/Znkzs8BjEUs5nlwOiJN56aM82TGMfgPN8uNhVV
BpUrb3w8SNQZ0JiCOIqXeBC9yaOqG4knVxadUNqEWfhR4uwPkBPSLFMB3pqEuCDYXIzmTL7E2jmq
7H0L3BExqBErEek7SNx6xrXavApTBw6UN4srRDP4P7jNrBz00Bn0iA2RhCCdF7FfFrHVHWtfcNUW
hQLRIXeQCnLEB84IeUHN4Ies5kqjFIXoLbc0CV9mFs4FHtXmEUM0lWYuigX+bd3YVjG5SlR0lA7E
U/PPzed+votjjgXeurF5oTnvymIcO2QcDjSyMY22cp0fRSd1cH1y9+eQM4Vsd0IYJGCVgoKhp4a9
kyapXUkGJ8/FHRCDHVD8k4UZ3C1eHuExARSvjmCLR/XlX+4oF6gy6JBXt6MxFPpSVgEd8Wy1UCmu
PMjtHaIAJ0VQ7UAmJeVRV3GCmW0faGO9y0t6nFKG5za1AhX/F4f9heLOInPUmM04yRQ84XlxhmVS
29wxR9JYGWrM4ui7IYEJukVvmpRauQKWF8W0mzTm7Dq8gTKQUi9LmxERv0Gv0L0yfVjah0l73h8o
5wxsMDBSZGGozlWJoG4+BbKf90e1TKyseto3wxsKgx0oSgbhAwquPSM4q3huXa6G97zsrk697C0p
ksCAIxo5LufVh4G8yIaf8F4GOZPF9hJAvclsosTEqSPPD2CgCc3F1sHAOr6DFxW5jktUsXXcca7q
SVSk9KxGlV9qv7oKj4Or/r+UXzioZDKI0S4pdi9Qf3ijeWNEL9HwbwdqtmlAVqGjFKIfzKs17WkK
UotUpLfyWecELW8c1AlXUFSWYRKNYbOgW362xSh0BjHjhOS2CYPQ1jJd0VnGcakXZMFMC6xJNdfW
mIM4PR1KntIVxwpLOi5NRtJn5QCtgOpHqkeukKecy8emBaQriEKv+SLLmh2G5TCqNSzk2l0we0XM
yU9vXzZWBhhc6TotSMIc9S+tO2av1dS6K1VQ+pEdZNt5DBub8LKyxsCLOgt1KvT54g3tJ1k/ywoK
LHiFXduH5N9GwDb+p3uBCrKWMGsTDsmU8ofe12onjSFORwVR+IcFrkEmJTLKhRRG5bh4VA6PFqQH
35Wb+hOtcRZRmdnx2JE3epWBOqsRMgkRMi3oyiuDCYmmyRHQk9ddjV577Li9yvvuJ70pEA+DsI/H
DiMrf6SQAlZ/7m83vO/Tv6+RQA7NX4dxMffz8GSmzv73uTPFQE2fC5M+gXANEdo4VVV8ikMFzLiy
oyfIm8ryURV+JKmXprxHGa5T0D1qNbQlDLJpCrXJKwr1ptdKq6+0WyES3aXvbyAdcR/KBeqt9Q+o
u/WQw/eUOb+dC52D6dsHpJWvMIeTZFTlYYnaxaskB+xvuMKZtvKivwxuiXY3bnqQut6bC//KHIMn
KRGMllTz4pX0VItDpi3Y0XPljo5wSlweF9bmRr+yxuCJrFR9pIYldsTxJVDuhwDKCJKvv6sGchVw
bCEEafS+NSbsWPQ1EuTnV6atvlBWGQW34OE9fUBrawyeKKXZLK1ZAu6hpCuc58iSp6/7gbEdeKqM
5l4FGrEaExcxNAanpUAtuVRfi/k5LY/739/OhRsXA4z7C3I7KoImoNTmZ/CSQpbaBdWhL91Mp7xx
ohsNT3q8fCpvTIynj+XUlfUI7mazOuT9SeZlUOm/f+valyExrl2JBfSilR7KOcZzkXvSTGwlP1TN
RzOYLM70bTv2xRbj2J2UTlJtYvpme9IPv+7vFSTXQA89uLVTnhc398bO4nVv/eU88NswmxHs5AXS
PVoHHb4stAro9tTlOe99szrFkQ4l5A9VkLiNdF/W7v6Qt1cPxSOqBnkQQ2EOtyhDK3o0uwx2UH8r
6tQaDe/fDNAfsAJkUrdgIoil3u6XQ0RuA67Lb2Z6jMsImJiaZSXNxGig/RlhbIN36ir0Gzf/gOyg
XdmgLLP3B7T9+rMyyMSY0RZzVUXgoe7BN5VagvRK/Y88gktkG1l36JEqdu7E3IZIrmUm1EAsomsD
VT8aT6nuRB8WR5Ct/D6APiAY6HQ/yg5g/HQkzml1OyouM8xE4BS0U9pRyb45v5Jx8hm+B8iRN4/7
87od5xcrTOyB5ZPkidGj16H6tpRQUj8Y84D0Aa7D0sO+qb+cEn7bYtUh1EDVGwV68Xb+k0rlgi/d
Biu8bKJBjnLoC2flw75FTpixNKaaULdm0wL4hf6uoqp3nPMGdfK3IHkZED0frKNMzdJu0gHCvX6V
gqNEL/x+4ekO8IwwWJH3ZVWSTu1tpBBy5bHpzvpw2J8nush742DQos6GeVEXjINK7kLG55XME6Lm
nH2SNxIGM/I4SNGfFHS2rDtJMiKh4zfl0/5QeDYYmBC1ptBIVIFgvc1vywq555k8KQP3+ZuDf4QB
Bd0I+zw0jF+dVvTdqgRLfYdnYaQ4vTCyePs9b1wMGshJ0ahdllJJg+t6OAzyaeE2B2yOyQQfEyh/
ZV1mC9qHUGpbEkLDk/gDqGpTF3kEPzhkFi1k4dO6bUYnRL8MXQU7gMqSk2tED4Sm6zCFg3IWUwNd
5qrx7R3ucLHB7vDRMuZDmoXYppAjbUE3uUy5VfMe/jYXB2JfMmoERAXidX/igKahKiHLAaKL/KOe
Sisggq0NXPFTusZvwnRlhvGBwdDNwkhhBgpYr80bhfYSX893w2lwKTWifGUe1c/R6E6C9a4iYm1l
nNkoxiBOTTPHWSmsP6bLSSq/tTG3Ko4e9tkR4vpnmCrRDRFs139OZN1Eahy38HJKwlNAibnSrQ7X
Kfr+9g4dKZmsjTGoJ091idduwBE6fCAscNAGTgHx5slhbYH6zWp/6Jc4DAKQF0K9wFru0o9453PD
EwQ7gjNJPXAMevMVeRB5pAFbgbU2y2DgRKS0i3QwW6u3zVE9q8+daOk3gSd/I550Hbl4ne4+78fZ
Zh3c2iYTAmhMkY24gm8O37IPQmm1dugaTvYzly3lmlaH1cfS6w9a4ewb5o2ViYklJ2VbdCAkDdJT
W3o1j6F/89CyHhjj95IkmpkSAUFo4SREXpzscTrQArQSA8orh3fL5xlknxe7NJ6WWYZS1+DRFq3e
lw5o13QrlxbSpwVX/IQzg+xbI7QdpVKjl9eqAzXfU5m945C0mkD2edFQm2A2JHx/MPxGfernZyXl
PC9uAePaBAMbQSU0iZQDNkAOruQF2AlOQvbTVDwzvekDjjHefNG/r4I6MiVdFRpQRHWyoya1NcUd
50K8tZ2sh8PAhgnIlIgJYCqmZ20+DcXPbPb3w4aG4w7QGgxElOjoQQMlLqBGFnqNcK3OJrqurpP6
R2dMnGMfb8IYaABH7DBPBaAhCW675NGceDDLM8BggKFKJgq+QKGtXdN+7dYHP7jpfpu/UWpT0Qpv
CS+1zw1SBhVUyhcbJ3Bq6ZYSBhde5NVPumvg2Q3yyZXf82ihNpO7K6dgXxLDHrzLyoJBDsVtIzqL
9FMN75LuhgipY5JnU7yOQt7Ebh0I1zaZ3Nyg6lrRChilcKAPfsshJ470AGRycZ9CX9nyr2jLPjHW
eiFGVQDXp2hL9a0CVHjKR1oW3/j8svitO/Z6gAxwlDE4M2N6I2kxfd3VpH6SK6fldXlv+ycUViQC
VxTZa2ga9VnfohwBtCCK3xrRQa5VzhPgNmRcTDA30U5UkhiVAUgWFBDMwB00rEGTzWNG4FlhpqsI
qkyNVWxNUfI0KU9l/EXgkfzx5or+fYWuuahX+pjTwAqjg64nt0ttcvBoM12ri5fJYvBVVTJtHhQg
OG26D37SSq/Ulx7MJ+mU3zXw61Ry9+H2lT3kLd5eTDJ4W6u1kQQRhtV9ixe7/LIMoNRC0fRypTkN
2MPmCGRoqP8yQOnk0vdIBLUjcJzkL4e0y69gkDiV02XSQ+yTxE/uIru+hzbOLRJoUFarj/F3GYUx
qmrzyGp5S8rA8zK2RV8KOKLp8p3Wfmp7TqKM55UMFvfgdYVyA77fL8diMW1BPAhQTNxfwb8g/u+5
YymGk0EahqlDwrN2F8WOD+mJNrW03nIqP5gnfkMdZ1RvGIVrcILmJh1VfmqFyGryg8h7Pd4+BVzG
xKBGMAkaCL7G3v4kae6MLsTkutOee17f9V/2rosdBjfKttZFEPLh4lrdhPHzRA6kE+3YSG1p9kPx
S1l/FvjKO/TpeyfmWAZhRY3SIFAQc3L/heR3ZeeG2D6nWXDGxvhWNNlBmlFzTOx9T9l0d4lKqSog
P5fYzFBRCZppLCB0CecPsnlMuMcduipvxrUywMRTnHeknEeorCVn+gIfn4pn+TvBwQM9g9c19+DB
M8eGV2JIaQCZEs88GC8V1JATyGmJEtqLSifmtxdxzLFx1uO1uAtGkAqJvuErznIwzr8ULVD66PBe
FThrxQZZNiSo154wlTnYmJJvQ8dT/Nu8mVzWilUJrVtRLGsRo0mLH2L2pcVhUQ+socUDgv5VH0dn
3/e2UWplj4m0LFTFUQLe2ubkBfft6zVcc8TvWC/Th+zgV17f7+aTu76ySKd4tWEPeknMqMAISxcv
xtjSwMIO/gE3vSOH+uvCwfrtlMrKHLN3Z4mRtcjhIeV+IifTqx7zH9pn4LAzov9Mu4rux688Rn7q
4DvxpjJ795QoSVg0oIOS1MBqg0fS32rmFz391HYHHcoXHPzgDpHZpZUh7Kqsw4z2Jwk1zDm6q6jc
W/iEVOxPgHWIjbq55kkdcs0ysAKKv74wqfZVmr32bLbXwsNgocu2QQqOSp8XvvaQc3lGeCHIwIvW
tyg3FrCg4n12NH62NuDFzzNbu23PMl6FpM/c/NhmlvHiQyx3QBQnZSfWiHqZfC5GctSbzlLi2Krj
lxbNZENoqYEMvYobMw3/MUDZjjKyyFq74D6Ax8SuRK166+e+9iGZrfJM+yeF79ysPmeCNWaTlwV9
joPuP5xwgpU5hWCTY+sYFnpzD5Ud5BaP+5nnSxoDQ7UMcbOekjmGPxtn8WQ48BLjuY84ij86+hft
K789ZfPAtFpVBohqIrZ51ky6V4W+qXtyc1S4YEd/9w4UsJUkva7NRKJMmL9UGGN0UZuuCkoSSjxg
Ojkn1cQbEoM8Qqj8hxMzbLxgciAVq2geZ8fg7LcagzbiKDdZW8EhWxcvFgtefSJv/iw8CWiWU0eL
1zwhb57KVsvEwEwqkAoHCriGcNU5szsdYfB2KqzAB28NUsa6rfodKPdPKdrbcAniiZJuhoOsgIda
AVGd+rqDrvYrc9ZaMqul7mU4z/Rum97uT+j2900THzcJJZP8cz+UYqGpBQW7RTRDp2gs3UJvnX8y
wR6RiqE2kFCFidS8yarHktdPv+l2YAb/zxDYU5G5lEomUhbJoblVmwjkyQ/QKORsczwjb2AJc6PV
4ACeFQPVHIudDuq1NqmP+3PFM8MgURUZfZMmMNO3D8rgkelmJId9EzQK34DCaroY4CnrwUig8AHe
X+FLHpxQvKwVt3kgWPtmNh1LURRDAbuiDmWlPx0rw/6cVgPwrWgqa5pvtcHfN7BZDqUrKMaD28qq
yfawVCquuITyXiZnVGmiZWZ5UE6ggUYZMe9WsTlnK1MMsiV1K0utDBSYvk3at7wVrTF2u/rlH0fE
zFmbz53ZzgTUMMmhONK7UiRaWY4MC7RruPwq2/mV1agYbGuKKUlrSnQ/2qZpyR8pV4HpRj+Dx0Kz
6AHKsOOPhc2bzE2e3vXCMZiDPkKdaCXOUPTZNLIhgQAoh6M40hXELHU3P6LdVf1RI9A+84roNgOM
iLKqypIGVgMmwPI2zEZZxSu+PB6CeLA0iKaM76mB0VdGmBCTjI6QUkICIZfui+GnPD+OhOP92+OA
RDq4mERUPzC57iJqU2kSkS1oe8VqE9npjKuYlBzU276gocHhv2YY2MvB/VCLtIxt8Nranm8oj1/g
oWB/dEJ7esEZ292PAd64mPVJBZQZqhmCuovcPLkCc06ScB6ceSaY1ekyXUry1BzsVLodxCdJ85b0
67+Ngv6E9a4tKFmYKHjSNsl3fX5o46cu5NVX8IbBYJJeJ1PX0Nf6RAoslN9ZaghxrWrkHOo2oW/l
AQwmpchuRK2MgJHmmz5z0adoTcopqv53VRSUN6zsMGCUDGHYlB0KNiTxzhBHq2+4hbubW9LKBIM7
KEevWpBu4in0lYcrPdFyzMDLKOeblz4m1zyk4xhke5BmOcmkUkKhWtXFfpahUE3jKdbR6X+zm1/G
pDA4kIdFJMi0sEsN/Gn8VqgPBLdAk0CoS+F1B/KGw4BBESl1NWTwuKo1PXGs7Wrh7IA8C0z0l2nT
xCU0n+0xaqyx+RSqHEDjGaB/XwXm0MxjMoXZYFfTcy19nBdnP/B532cCH6UJqSYSIP+yXPXJOeA9
HvAAWWGifkTlY4mjOmp0zp3TIb0puNND6xkWZRnQ33elW7kXE/2gxRqNQsR4Uu2mjG/6zl0gErE/
ZxyEUdjIL3GIywoF57j21LSG3Xa5bRSfJzRD7xviIKbCxP8Q9npo1jlqwoJzKJ177aGCzPi+Dc5g
2KJhUuZxFGWw0ZmngdizFoEl+WRKKsfO9qvgZWXYV9qBoBWgiWBIve1d8xNoMt3kNrdrB1weLarr
KpuXTuBMH5H/jJ3SNIwGROp465Q/9sunpfqYkef92ds2oUuyjsOZJLJEULj9GI2a49VqMo9L77Xm
sZj8fRPbEfrbBFuYAH2pUq5yPFSFiWwZpnCMWoVjYjvJTC42GFBuB02UwxC5zwZlAaNm0X5+dB14
/VnIwFnNYwHj2mNWJlwU6L4lIT1QI+3ixW7gSDfLiWo8Zbb6YX8Ct7Nlq9ExID1UQ0niGjMo308g
gc8cRbJ13RI/N8i7hrb0o/EFkNDzyPQ5vsF2QIftUpaVhquxLn8XyeMUPKsR52r8l6C6LBz9Davt
oRlA5z/Rlz8oX7oSZDzC0NY+0/cBys1RQOrnaeIkYLavsaqoahDz1KEKzEBsDF10sS8wnckxOJX3
EXoAZw+M54+hwztjbU7hyhSDtK0wmI2sYwMnyWM3+k33pTF5j/bU194cSFY2GJAN2loS0EMO2pZD
dqQJY0puot0qtgxNSl56bjOYL8bY1HgcF1o7NlgvnegPSxYdq9jgHRs5k8amwAdDkhZJhd+Fwjko
fghihlz71/2Y4o2DCeA6ykpJrWdcs6LCmqUfIY/DmTcIJmY7rR7MQMKxwRhiR4zHGLT25Ex6Xjcm
zw4d6CqA8k41gxq8SzbpvhQCqj9BhDGNpbU/XdunoNW605+xMtOi/L5TCzjZAH1QdLLmxEptSB38
pERBkZtxcxa8BWKPXZGstiF1gtG4K0CQqb2nrxQ5XtPETRvSvjIzoq4zJRIJBhJ/0qE3H4zAWuZP
+7O2PYaLCWYM0hyqg2DSm5z6M+oehJTz2Mn7PgNkUSdPWifpSJFmrTWVqEyKOVhJ8ekttlxGwOCX
rkCvw1iwzyVRa0+9YA+adFCW3qpBYZ8T+VZMA47JbYe+mGTgTIghbaHSBh0hdGv9XImHQeAcFzgm
2FtiP8dyOGZIw+l4Qw0eKt0OeVQ8PBPMgaQC4ZmAl/zOVtpPon7O5pdMePgn71IYCFO6Nm/CSEPu
sv5oSB+z3tn//l9i/vdKsE2ofSr3wHu044WZFd+Ehx47S+CFxwU6xyoY5Hinqs2T/CUiFeruK4yB
fkVrlAHCpROeSOTkZmj1mi/whIg4UaMwgV8IsRAbMY68efeStec4fR/0I7WiioaqSW+YaciitcjQ
oyFPPwTjdTcsVgRxxv3V2Z6sixFmsmK0xwQi7YSJDF/tDgNkP9v8hVsBtu3HFzPMZCVGIU/gjEZx
fnJuuqtW+Vi9r6FBvdhgYdJotUJbECudJ6p450O9JSqI0gz7i+lnbvzIU3rcrjdbWWSAs85xAgwW
FW1EEQptBuSj6rsEYsfi/BIOB0H5aI7zhyh83F8yilxvwfQyTgZMDXBymcqEcRIfBBeH1Ke0d+KB
NzrekjEAWkPkxswMmEkN6SrX8MYA3qdB5sHDvhmZJZYxlAq8QjX2T1WDBFoqWrIWHnA73p8zaX/S
3vQcihFpq1rBdiCFTv2zOI4+mpADJ/aJVR7728EurnqHNrehqfyZN5WbQYYOfB0aHLgosCfRJa4b
k8w47Zrxk2G4k9TgnvxJW3iUz9tQuzLEYPlYaFKIefxVN0BQ1l76kDJBAAgIgOCB1yy6ua2vzDGH
02Dqq7EVYK7r0dah340o6YmXm1m/j6Mv+ni/v4Y0mt74/coaA1VULDgpaFXxQiq3HkJfSr8bIIiK
za9aGXCMbbrlyhgDWJEYCXkpwJgKST71RNCDU3j749ncQFYmGLwqk6EuMoIjd7fcNQT98Byc2L7v
rwww8NQOIY5VEcYg3oPV6K7y0pcFQrEF/AHcIU52X6iQ7OHlznkzx8DT1EtVHyAXZFfJlwzcMdlw
Ji2XI27bCkF9BUTRZJPlIhPEJQvHZnwtJzlrdumrofVgnIOD7itQtzFu4q/vqujA0+N/TLLHPS2t
B/C24hKelS+z8nOOPu/7wzZKXL7PnPVMSStEvcByBcViR3rkB2lzatLcnSUe8SfPFIMTmVlMEuhQ
0JaleEbyUUH/i+BE4PLfH9G2h19GxOBDkqTy0FJKgVorPkb592Jp3vMkuFoTBhOqDJ0GgwALqvJR
Ta/F5aZJ3nM7WplgkKCP84wUI44uifaQjgczehfSXCaJgYGujGVt0bEWRX0b9MfefEpDjmfx1oEB
gqoDTWlNOxcGsbiLu+ZkEB6Y/QVsLsNgwj4vxNIkNAMHFmVc7OXaMj7Wdn6tP8To4xJOuurIIlds
+y873sUsc0opu2bphhI3S0op0Ql2kFia037Kj1TAN7lPQdX7dd+pOcjDPhSMOWlrZcL1Ik4PZeIn
aNDQOA1xnPVinwjksNUEqL3jYgkVAL2xZpn3dMOzwADAKOqpqNOuj6E7Ve1dU3Kyidsng9/LQpjI
J6lhyHELLpt6eBLnk24+iUtjxc2HZuBT9tAf+/ZgcDHGgADkudRFoQcDKuBG7NRNn6jQpODnXvDw
j7sAYeCgTMcmDRMsvzlEbm0W121ocCZv+15xgRzCQEIUZhPpNGxuYN6ylxwPd+GQ2GaZOnlLruS6
vycJ2CuLb0XAe8jdri1a2WawQk0VkxQVOna1F1BrB/eZbE3OCxVS6E6FARkRMI/gEdN9V0Z4ZZfB
DzU1am1OsIj9cm2q17rOKYfYfiJYGWCQIuvauo4SvCATvzvKT7UfOVCUuSl+oqHFbuzopeucf0IK
tn6yGXATEMIJjxKRatepZJeRimpoPBpw9tm/jE3HnVAU8QjCMpqOhhx0WS2gOOoedISGE3V2cEfu
JlttwFZVf9bR/uTw8izbQHgxyqxY0nSmWkDB2u66Y6m7cw9ihHcB4cUEu2Z91OVihHSxNtyaHbii
Qh6V/DYQ/tcCpu/PZFEfNFIdjCgQDBZXMK+C8eO+D3CWRmHJbnIhGpIBlIp2o9iTQ+UloSv0I76O
z5KNXHFqoVrP3be5vzCKyID7rElxUJkY01ifq+CaDIFddx3HyF923svMMRBfKbWSNRmWHyS3bnNH
xxUhr1c7VNilqC0eCyZvVAzKTyTqArNDTXzZq1dJLniZkDnCxG0i3N5NLuOiv2OVPhwqUey6BLE0
Yr1e69Sd/+pAQQyUg0o892OQHmSRmdmGcPBcrCzBsMmU8LCBfuLt7ngZDwPoOZQffzmg3lvFkXII
TM+p2x2KQ3quz+25QdIj9gae6sRfNrGLXQYetHgwpTaFf4Q3sh3Z4QkEkkfKWcATHOeGGIMSJOkl
JRBgKToGfn+TYne0jO/CE2Ur6uyGWMrnkfeozVm419GvvETukIroBoR1nT0bwwGl6/sxTFdlZ9Ve
H59X3w8zcdSTGTEsd5kNwn+rlq6D4kuTED+Hkte+MU5ovZYprIyZ4TCjuAIuL5CfafJ1kf1C+LFv
YrvUQfvtDq9wsrIRLQkBhR0mLKLdpLZyKK9zm8oHl3edz8sF0xXfmz0GK0JdipZghEcMLdRHFvBe
+mHfu3EJpuDwW4EWlOjT/vg2/UGnL4CmIUIxkkGNwsznPE2ATspyJymHmse9vg23KwMMUkDupw/l
GWtkgHyEFs2nfoeGuVcRHkdw3tcvt7LHwEZlVkW+0L6JxbSmM85/V8GH6aGBQcU2DqmXXfN6LnlT
yABGlGZFlkUYYaG0VlQdxp73orLpFqsxMUBhjr1RijSokqPi5e5wWPz2KB94pZ3bd+GLHZYNTgQr
6mQWmLvGoVTirZ0/0BRV8zyiPfa6+YgM1VXCI1fkeQgrC9VHFeWoglXZf+3XdnuQf9s9Trco/MR+
fBO39r7TbyPvaqB0L10FdZYItdkvaOqCZnHkqF7ry3e6G6I+C14C1ZC7xufdE7g2mXNHMOatNtET
23wi6BNHDcF1eC09aI8CMn+N3V9xOxs3d9DVKBk0EXodLB8hJrZ2hUdyGm9aP3Txhm2bmSN6lPqn
eMpsnuQQJxxYlajQGKfMEACYRTxD4JYckoLHzsQbGIMpY1xqTSMFr4UF/0falfXIbTPbXySAErW+
auvu2Td7xn4RbMfWvkvU8uvv4fi7GZmjNBM7QIAEA6i6yGJVsVh1DlgPPd28to2XCLwu5+1kN75s
FlDwJXpXObSuuO8qH+sM7xH6lZGNEmOUKSO4DwMAs3mvwudb1l9K+tQowZIE+hxJdJFti+BDFqUY
a6pDjGofO3qsZJy2EjVEWDYW6zqYO2BsZpsGWh329GHJiLvKAHBkcoRqM2i0tXE0kHnWU+kW819G
eZyUD04qSXAlWy+isk1dYvedya8/qe4uxWWu9y4Zns/b1/6egOJeB6CjjQeBX91QQyOjGm3MnrT8
tTdXgq6d/PMi/sG7vsngv2Hj6ujskAXUS9h3EICB5sAFmM81yJEOatBcxL7sFWW/DoNxqv/XSUgo
wBQzjFmCs7l4llvdGRUmqgvAs3ydMte65rUtR/dbMPFJPez+lr1JFryCEc/z2LYlrsTMcp2q8uym
93JpQ/zuptmqbpuYg9ItEZbVWUczK0aeEILY9ZU6E/gK3+BkT7VPLm1PFjh2Df5NnhiUU5OULDHg
hNL6jpb3iXJdzzGmlWRvK/uZ7kaQcLKKbO07awCkPQtXTDo/4ZYKvGtXMVygG1ykYS3jBJNpJkRh
MxnWdtRhKnV/tTRgmaqCpvsLNCOSMyDZMRE1FeeuAbMNIq9p+2jDL1ZJDr0f2jcrJ5wxRCMGYnco
QuOgueKE3uiqVD7qrpqg6giz+BqHskR319o3MoVzFiX90qZg5/J65S6eiMvo/ci+n3cesoUTTlRB
VEr1CaZH8mOT3RIpH4lMCSHAzrOWdUuJoDGHNNSD8j79EF1xrBLN1b4qfgN8C9lx+gczx+i5hilh
3gL9q0MEPjFTIl66UI5TgEaUS3AW++1LC0bV2KeffmcF34QJwb2pbcxw89sIKQJW37QysE2pNkJY
jwu7UNcOh3bA9Qb0RmbmOl6KgpYbe1whaVf8fkABiKej2xp1QKj16/rhrax3pmiywjEd7oZYvais
xCuG+EGNlvus00JNLx6bhoB5Jf02O4Xptiu7TfPkdH5pd73H5ncIh25VFPDV8wNgm4/UvNemxyw9
ktT5nbxpI0Y4Z9VEVKevGytU7K/5cIiM43k1do/A5vvCGeuTOm7TEmpEmIG2o++lk7pJK2vE37/a
YdYEXQAOun3Fpzl97PuCVJkFaq/yRvecZ+XGrLzcm73kqF7nvnKnTnLG2HfKocFBo7ASwzI0jOUL
1tmMNsofrJ6CPuDjDe1B4wArcWA80MPil762+v0xlWRVEqHiwM0IMjnMjxLcJSt/Sg+q5fft4/lN
e3/sflVMJBVMMJ1vqAsUU5w1BF6iZ4zZcVxtdzYx5lAkF8M0HNA89bmB/dcUNC1mIXl//4ffYOka
yEFNdGgJjmyd07qYiTMGxWkE6W+wHotLelH77RNmMcP/XJp61fhNmuDJRjumTLGbKajm6Wg62SmP
rjRzvDbRLYi4umb1oY8i2YsiTwF+KYhxqbquORRg55Yl9pKqE5lWHJApAKVJdypRqQeg+6f1fgmR
vh5UGZnarulsxAk+RdFZ59BqmIJMP5rk45i4sy2rwMpk8L9vEvJqZlY+JjBPsrpDiW7I+kQzGRzj
u8jN183UHeIYqmkT8fVmLKsRDBJYtxnRzflujz/OH4BdJTbfF1K3Jutsa4oYEL8LfepdS++y7w26
pZ+WjCYSWe97IF+VsaluQCET2AC/rphZKMligcUvYOFP1HuHvFZgs9D2ka0GVQBcTn8O01D5Szp8
xrPedxZo/i1cTL/HOlPJEs1TMPj6xXDiiLvNpXEww/L2P/N//KqnWAhbajWmKqALg3L9nAIh2VKC
NpPVEt8nq4IUcevmhbXNCCn8/QtMw6Fzw2o/PvzkSEjuKRBOn85bi1SmkDNYycq00hgxm+hxFmpc
Qv2UQ0MpH4zXtrfoxiSeRCb/5ruNQ9hR8bpsU/jHX61mbDqgUbU4AtkJIHQhe47+UlYXmVjIG+0M
w/vvhJZ8ZTcShVA+GurYpyokFrgL5r5pBr00ju86xI0Mwek3iTGreovd0wqfFxF5MwC5LWt3Dgwv
lc4kvM/2BJ0Et+8MWZrSNWbBHHan/nMWpoDx7r9x/0uOxuSpf53ftl3HstFPOOt1axeRteCs4347
0FsbLQ7px/MiZDqJb2ATs8D/q8Ea24Bh7DIPOFJtc9Td1ztAKOu8kcoTLtZZGyXZEGPP1FvMc7gJ
uHA4Mm52E6N/Q5GWYHZ9v2OANU2zcUF7/Tm/BJgkMkhZ4nBnT0XnNURSGts9zZSgwgMSWs3WRaQl
hdRFXhbQRz/ExzzIHsHYkT2jKdMlfhYAFA2PwTLMLW7X4mmmiGaWpVqmaYnYS8tcr2lF4IbN5ZR0
F2X8ECtHpbnBOIt73jz2LHArSTjFCJxGY0WwjmKhvkLVl1xR8QLHgj8TIxzk3NSN1Ky4UdinXPnG
+rCRko7sOQuKwXbdUTWM44iYPcNgDVFXYtEmj6Pwo9XhIsfAPgk51pKsqX533TbChLhi9GlbzQkU
SpMXtZyv4vqaJqqksUYmRAgkMMjYzDJo1MdhpV/HySH+rdx+u2r8fG3Oj17FpK0UuHF+aTG99sC+
Mpferx53edKUc/80bdaNq7wRl01rSjqe3YwXQIL8iNkHz3pIno3Po8+JMUnmyWDq318G4dSpCvgE
gzggTBWvZQ7Kt1mJ1DrIUre6Su50gIrW3oMRPEequ/gtMqn/Xnb5VaZ4K0sq02bUhprABw85eZZV
uj14bziMSHwrQ4aUqShe0KY8VZtpgTX+z/SRcUT4T8wQ+OnpZwqQKEepq9/zvZuVFfkZlCw1soiL
7QM15ICN+XX2zMcWIhee+Lrw4q/n3YhMoHAgMIZU28xap6ApQjO90XRJlWX/wP1tKiIIQktI1Mc9
Lrr2ANYQqsRXyjwrV4ql95KjLdNEOAc5iH162mPphiVc+xtVytax7w3fVBEc+2gnkaN2WCrOnaFj
bwZQEePxEMwZ01FqgPxr7wLW2xkTWxvLeSboeYQXIRfwvG57sG7oJWAyStfC2zbxOw8seICtkNFi
7m6YZlqGRXTDNsW57qbQWQLq4ylYejerjiCjqGWtZruqbUQIC1lGdF6i9TUWH8cmnK0nA3Msk8Qe
dusbwHL8WxMhQrZLkyD94Ak86NpBVl0lbqZ6qccZPALt6FiB7PFq1wQ3EoVkN0ti1DNH+Cg9Awwm
Br4ltT7Z94XkNlWVUjdHaGSD+EtX7rLY/J2CyWbRxGGfBZj7asWwNwAzalAwmY/2k/WBHlCWPY5H
GfgGX5B3Rv62YCIYmEq1EdDfUEihmrs6n/QppNm1zU6V5UeD6Z73dRLTfjfxnSuKldYwbd53qD0m
q9tpj+dFvH++5GFqo5HgT/tsZBpA4VDmekk/rmF/kwYKXgnUowOGsakIDQ9wn48ynP33mCyCWG45
mySgcvrKrEcFd/BJuWgNLYwVw4ut9ID+tiCdOnccBm/NxwCwEGGjNMF5tbnhndtHwfcWZVIOFeVH
DXdlrusU6iG5lCYBe8WU7eoKnmMifZP3fToG1iPxVNQBEr96HgIzHK5l9cr9vGqzk4L7aICIFM0W
TsJyqE7xZXqxli6L3d5fQdReXFRef2QygkZtN8ZshAoexDTWVDE0CNUPaqi4YO99mEOQaHjVo3Nj
Xs24I3Vu6VOM9mOFy1DxS9mIjNSEBS8zNdaK9hiYcB9UJxLwcfL4nuf9pgvcxkPjxWhmlXU5715y
N1srjhfpC1tHXUX4th4BVf09DUqPnGYv1TnpNF4/pTBGuzfCt6UWXzTqCA0n4Kfk4VxR8RDfe8kj
c/Wn6qMBWnQE2EN/5NdrGd2BxAuJqGQm8GupoWOLK+Vz1foNsLnNUTIeKAkU4hgSi4zOXkHOGsxr
mFqnVJFd4SV2qgv+RqmLlNktlIg+s9f+t+qrkYPmqHgdyGefzrsXqXEI/sVSshzdGRD3Exe+8Gdw
g+OhVw+HQ3WdXcvuorLDL04iGcyqpmXGGVjuBz9/aEL1Mgnzyf0JqaB8Si7+8/DCrx5cpLVB14tJ
WQIVyXI9zW6pXhnfz6+izCgE31Ll05gWvHBrzz4lh7iRJFyStE5EZtdsLWkMbhMGvRrqi3K565TA
nmSgiLK8ThwvyvDEYhn8jpQW4Bdjp+wW7+/fSmCqaMc4lGEYSFZNBGtvdTSiJym/VmhXjH5udMlR
lbgDkcFGVe1oNmuEzpJeqs2zMaPrXRZWJDsjYkiDTLtYWYedGajpTvlNzRC9jGNDn89bmEyO4BXa
nC5oSIOcJbuo8wMF8pjdXaeWxB3IlkzwBulqpWgVZCOmbQgIY6gPRnLXRqfoeW1kSZVITKMwkqeF
zZfNZz5CMMiSyMniUz4HGcr3ftDFlJTD/wUPtJA3lkvdYqYHdfJ8gVHX7nXigXvn4HjsYvbYl3/z
IrsbAKlF8AzHH0dFKAHgMU9LlnUoHMXXhITpdFSyyLWf1SjxJCvJf/27/PBNlHirWKvYWYq54iv5
k3ZSCRzPwOU5OXaHyJN11O/Hi408oWK+UGfWlwE11w6PHLwEN1tuDMgTTh5Kjv1z9OW8grtOYiOP
h8tN+o3ZxIW2VjYFsRJM5DKZZKYoW0DBPBL0RKI7AF6CHPgTgBMWfnnoATodYir1kOHpQSZx9yxv
VBLOst41JGnXZQiG8Nq8f30Bu/w+HA3AdqP1k7M4GpWUylC6ccLRZqltNxbQy7BxyiN/HHAwterO
3oKOrmJ2aSadpJdtHV+HzdatWmxqTt9PQV1fjim6WCT0zLLvC9eILrWJtca4mbH6k0PuDRmO0L6X
2myUENYLQxuarMAx1gv12FuOC3oRr54jbzDLcG4eJj29sGuQzixoxMylvYu7meBGvHBbaCdqJXYB
y2RhfKx8HozJ/9jykotq+kNPIl4ToipTqQJOxSCaXa0Dnw4ntCo9cwyARnVVBXniyubsdsONDrpB
kAoYRBdHnJg2z3SYexZYozX46RJFQdENuTtXsyyvlokSjDEbB1sfKxXGYoLFrmUoJJVeIyU73vX8
G40EmyTGyNKS26TW445Jn3vn3kweWP9ZS5/OO0aZQoJx1oAoydQeCkXZ41ydInapsfC8iF1HtVFG
MEAVM0dm6ehYMz2o0+/9nMPy3UKT1VgkqoiNHLNdtRlqHHBNBbKOpXHV9ZSl388rIxMiBK56GNOx
jVAu18mBxI95dUtrSaySiRBiVUoHDPX0Dgtsk7kWgJEKlqJVRHPPa7Kfpr/ti9jnSbFamlHGiPmh
fbDC+QhpHmcMR+X6t96s6UaYEK26GjZQoscnIN0M4gck0eUqsbP92LSRwRd2EymSeVXqLtFwKHPX
STBTrIFeuLlc54BfRMtwlD4CSM6pJbgDk/VEwXAlxsxRv84PfZyDyelgmz4DYe357ZKcIktwCZWS
FxOrOxYYahPQxjqt5R2uwGGvD/fnJcnsT3AJY8KqyAF8QpC3NwWL3Hz+bsjK2DIZgk+giVOmmkHQ
daLMN9lMTpjY99JZehXdTcveTEIcWtKGZWmRy2PVHhEZgB0NZI2H2TNBbgBMcV/GNbObS2zECd7B
TuMxHkabBepwAJ1wpp7Ob43ECMShpZgV2lr1SCUKUN32oBL2weukygY2962a3zhs/o84tTQ5o7r0
GqT0zepZgxGQ8as9A74SYzeroUryr32d3qQJnmFqijYHiSoeOJ1rpTm1+nNT/2jLl/Mr9w/e7k2M
4BzsbsryhOGoJlfZE6/3K158VV4Rv8ZjuCwUyXTif994orKx6bQSLsw66sYNSNdidmjZxz/USfAJ
JB2GBoQT/NLxyjEZmp+c3s1PvI8h+S5ru5YuoeAYSJWMRtchtVOODJysVQg4A/VhCJKjdokxU1kf
rVSe4CTaQgWWB0+cOU29etUDMnJ6sTH3QNzUdySJ0H6arv9tIGLiWs7J3Kka9iw7gTnzqNyUFd5x
gY2DGZW49s9v3b7/exMmOIpujmnf8CNmKleAFXWc536WvRTu+743GUIegRmBxBoWNHSTg3ZhhEVY
e/ZfKQYD29NwiG9l08j7vu9NnHADjnpzUuMRrdVGD4L4E5NSKbwjzuQF2M0GCY5ijVUgxZVwFAk2
KPHWIztiyOBKPiYv00RwFZmddCnJoYlS39Z1yMrjn22+4B2W3mRRwR9VQbXkViD6JOgWlBXH+GF8
V9HZrJbgG5Y8cWjH/R3AGt0kyxBpo5vBfunSDEyTl/2ohue1kq2a4B2iSjWVpIHAKj7Y5VUua1SR
fV/wBlNOGrPQSqT38RVTgiKTPZlI7EssW7PZLtJYRY3IBplP7FqN4mkgfuw0V7F8Wq7ukoUNQO/O
L5vEE4jl6wxAIKD0XlhQkk/2l4h8L3L/vIR/yIv/PpliBbu2VBA89SjuATeNgc2lPeh39KEJyKNx
4OW2Ug0kEiV7Jdazu7YdF2MmA56D4Ln5y11YfbWf+nD5xpnRigOTwTzy3T9j7gb/RZuIOzlrNeUr
HGqtYEYOzdntMPqgNHSLBTy6c3U0tOtKpxIITtnmCZ5C05fW0haYjIHWlep6KR4aR2Yg3Buc00zw
FnbekSIxsHsl6cKBNoY7to3X2oO3lJ10eEASNMSZI2DUd4P5eopfRnBpjgCjs250P/vIgZpjaeu0
zFAEp+G0htrWA1IKR39Ic78oH89bouz7gtNY1lljOnK/gC5XLRJZQ/KkJjEAU0BpI3ZjDqOeo7hG
E4+yv8qp8iyNeue1kGVCIk53PJBM0xosE71Nbziaie2nV+VpDTjgoSx5layZyJdusKwoFd4R2E0h
GLeN6uG8NrLvC4mC4QB3jjXYk5gUfqIpN5Mjm2vefx5+i34m/w0bd5AkCkE7Iw4NJ4QlHwxQwcYB
c8mIMQrqVZ+LD/Xzea1kXlasQoLMuclSFWphkq1JXT4kXnulV77UqWtc/Bs+CalIwTVM41ozp4RZ
VC/2NR8WqT3Fa+nro0ON1hPZU6jUDoWkYsoxFbZ0KY7r0QTGf3/oLtXDiuJ/CaQnWbOe7GwJvoGA
IrTOc2gXz5+XzxraF5JFcnylCgn+IenXaSQmj/kAr9KDFozPGOoH51gOAHJpd5TEuYoVSouhPapF
ATFIfywe54GIwfeufFEPPCgq/h9GJ3HcbFUs005b/gyLW+HifGfqNZ2lUEv8GnEmPlnCNQMggW1N
ebY8hOmNFa5H3R/DOfhZRpSNR0lsQqxZ6kZX6lXHfYd90+gYfbm3mSQhk10ELcF3YBxwRK8eZBQn
jg/YeonfvKK3V3KEQJlFCAkE1YuqaZOKvfblVWHbumy44bjUGO73i9ozrGCSoXJI/K9YtGRGOVKM
7uOia6ZuV36vDEnHBPcC5yxC8BJJ3tFOrVY0AQ4zyZ6GqY7vq6Irm9ti0slDYU1p5nY90yWF8/3T
bOiYJ7apaZhEiCxkXtWkBgIX0k7nUQXehPpVuxvABx7wNLeTIknuruRGnmApZpTneuwAwbS6At/4
6pMPw1ewCR7iOw7ybX5NfVls3rX/jUTBXtYit3rK7/SWfSiniz5yWxnw7H6nw0aGEFWqaNDTZs4Y
VvHacnUOkRmkTZjh/fB6CtcgCxJgm6Vh+fV8BJWtpmA2a9yUqq3giSAbj/ES6r/Vc7fRS4gn8Zyr
Oo3h6y083WnH1ZBcBnbNfvN9IZaAn6xShg5nedZ/jPHjUN+VbZBqzxj79c6v1H7gfxMlDjjOcV3V
NcFjQL24akj95jYJWwXNb3wORcPYwen3OjY2IoWKlT2SbOwY97wFRAIQxJ+P+icL+BK2O9020oab
fWtAhCK2CsgWEcXFiNrKzuZmDOh0adhPrJBd93ddr/EmQDCHpNP5jAOeOaxb88K4apE69aFzz3OZ
7N/gZu0f3Td5gnmMnW2urQa3O13Yh/yIiREEFvPKRLqhudWFHClzdwXfcmBLUJCp80Qjp4DA+D41
7iz15XescCNA0GggljZXNi4K1cviNacRzEW5p3ycvTmo0RL8Ww2Yb+LEt5x5XQvFSlDtbspPIEK2
tBPV7s+rtLtHGxGCkcfNMiycVCNI6UtrBSx+aq0/FCGkS+M8Lv3U4hwR4xKYQVl6Ks3Tn2khhMG2
b5y14Zdehz2aX5oidakqOT27vm6zUELk042G1GUG2yLTBLAGSuy2BAQ/XVBfpmb8YVqH2a/AXb0e
z+u2P/f3dmzFMn2bL0lKM0SJ4Vv9MT0ax8wfjpyjGoMbX35ywsqC7j/kFX8fXbETvehZMZhKBJmh
dkEwT57rbva1C9aP+jH2VxlIye7B3agomIhja/2Ugos0mO1DNtx0skr6rpVvvi/Yhz7XTlVYIwvG
5BqOoUmuzeXh/DbtidAJILgIpsffUxBPg6Hl+YSH0M65rdKQ2LeWzARfp9DPpJnixPjE+rTrK9wP
lSNuU+uRRj+hh25aoBcMq6f57EN1Y3j/gh57N3ZszF9IkXTVKbU0huj+B66NuCLMl8kz+hq84pj7
cSjr9ZOdNiEzIqzql5S3cAGsxFXyJ8O6mVHVXE+t9uH8vu2b+kYzIWhMvZVrvY0kiVcxMF4G5IQD
bo8/SUvGZ5lP3zX1jTghhCh6qheMqkMwDlbj6VqqXGUmiSVa7UoBWSWxMS9pvePYi01SLzYf+J7n
x6x/aPJAsmq79rARIJzYBs2s+uygnZXTpXN6u8J202ueHKF/9rPjGzJyX5lGwhEuALXSJxkC1RJf
D8V1K7M4SYZpiJA89qoDMV2Hm11vUa5A4wRK6IDc9swQo0U3xHJlKLn71+6/E0xMtwolOzYrqk1w
eSOH5kTRyh2hNDKFnEGSTe75DdtzT5jh+d9F0RArIzOHsk0GtKRhbJ/96MY5+jI1KTge6Vo5s/9n
wgTjqGhGSUL6MegNBwMRaYc22cZQL1RziCU37/2650YxwS4SAIYNXY2sWTvkpssRvpUHhvZc45De
xZ5+lFfp9i3xbSn53zeV1tWyupau/CoSX9fZR7X9rWfsjUp8LzcCdMJmtcrQ1eUAcvP2FeAWeI5d
7KYnnmcqJ5lPktm+WCDJbZKxqU5+DjNx2qbEXyZ3cFkHAJkimI51ITER2SIKDt5SbdZYSDMCp32e
S7+xP543Qdn3Ba9uODauH86AftIWPO302ehlhTmZBMGRpwy8r9RAYWKdHxfSujmTNcDJtkXM/9vS
jlN9Rf6PB236WJ30AGBFh+ISRX0o5udySAue7r/LMN5MzxauA0mfxslcYtnAbXHDR63JiV+wsUEH
2eT4fuDdyBK8RD04JVr8GG+s/3m9tu+iI1D/0Lfo+L/Vq7ERJrgJbYxmVeFdrJ3+pWnvlPF3Ljmb
73Nr2ZzZqQfPpp4gwxxyhlrLl7XJ3NQ4nDdqqUEInmFJGFrxOtgcWs0HnxMatJ/ZsX6hhpsc+bJJ
MR/4JpwzCCHvixtwqi0GTND+MKGAjzLYoblU73/ed6XPBbtp32YVBa8A9D1FL3kX2U+sEdPr8Rob
H6LwYLo90Gw5/Kvjy1rcpcsqOAvbSGMlm+DReTKjYbh4PkZPumtiUbNgusyf/3AbBdcxVdaqaxxI
4yccTxpE/hq/1rJekw2kOJLoLztrIlSNks1xjsdzmKdPvOgieZ1QiK9eJ8c+yLZRkmuIQDU6M6aY
Vsg14sbLUyTubsL+7LiJoDQaAZQGOHtZYFYAsvowGGEKZEvJNkk8vDgApze1ZRBOVpP/YH75gDvB
7Ba3wE64Hn37JcHUufTew4/TmeMmYtN0Q09ITeF/Y/syGS7n5pDVX60xOK+Z5Jg5ghup8gQ0pDHs
zyHViSafRjJ4lhMHXaM/onPkw3lp/PSc00lwIStRlDXqUHbslHCN76L0tCTHuQIxFAjRpIiFUlMX
fIiTaHmrDMiq9QPlj+AXnFqQD4iRIxquv57XTSpNcB3JYuadySCt/KFdWGGTuKnpmf7srZgF9pST
DOhKZpOC69AyVVlbY8CdQbse6Y2TywhCzgswiXApaaysRu6OQFbWpt91JtiaZH2aMhFCkoGRlTjv
GQK/gsGYqJ98U5VRrZ23OVPk3Sssx0ZjCtLLVHms88ElCh6fl+/OWLtj8+iA4U1iB/w3i0a+Lf8I
dmC3oxN3VjXA6uLjdD27uTe9vgljtlNSidxbPuAU4rmPAmTbFuGQnGyu4mZux2DVAqMIkkniW3e/
b1hU0wmQdjFqCFU3qUxHRyePGUaxnP5ErNMowz3cCw/62/fFyduim/Mao0tjYGYXCQ1IeqU7oWQ7
tL3t2MgQTGyN48oCKD6P6NoPHXksQ4tI8lAFxP29C+FWIf5jNgs2JQ1t0gpX0FllbQyWLtVpfCPt
dFlj3G6iotu6jRF8XaOG2GU4qrmST8DeB3Qphw2OL4rn4QLz85ghBtF60MmO0e5WbeRxU9loRhY7
U7UVkXwpprDUZp+paNwYo6Nku7hTeXd6wKpuU8shQMASTA7oQH1payZm8mz7rmPsUDIM2BaYxcjy
k066h668W5zar53fumwDTPL/RYuZ0WLo6Ljhs3qGSzze/VDGeBcb3BrcJ3PrOmBsOK/sXvDdChRM
syzRN0wHi0/fZr6iF8c1q7yqOcAh+rmqfDkvbW8H8f5ADRWQmQ6xhXuP7UR5DKR8FCuqu7Vyc/LD
lLlzmQjBSIauiZWEUhjl8qMZ7lbcTu219s7rsRtoDQqgf+C1U16I+9UUQfxl53mNFwmeo3MYQow8
8kcQHtcdn8ksf/fVZStPONSgHOBNqHybQk7hlmOwrjzYAHjh4xiai8Tsu2yWanchdapxegHLAHfh
ryo2eUEGisAY2CDMWl5G+2hJ8VP5fosnzXiTIb6jpzNTGm3AMiqX8Uf9ognjwAmcL9otBwpWfBmp
6p6xGzo4GPGcreoaEZKxWLGVRYlQylpAt5zWX+LJXZXZi/WrtvidCZOtLCEE60VazAmBHcZGaI63
DbBUwX0rMcP99XtTSNgjVhqLTWd4Kv16DGJUiSO/uoyvhkAN/k3ZYt8k/hYnbteyqkyjNeJYp/n1
8KnJDyY9SFTiJ+e9SbzJEE6WEtOsUawCKeVF92RiyiT11sYrTxQY9MPvvPRtNun1mG8iSgt22KUs
sUnr8KLW9VGxZ0kw2UtfthIEjxdlTCnVChJ0BzAUCcpYDibwz6+ZbFsEl9cQNVPUCVbgpFeVc0/V
pz5/Oi9iN9Zv9eC/YbNSsZOUZblAj+yqu+LDTJHfgm8ME1p8krN9lgG97l09t/KEa9qcWZVGQIAQ
VP31VCpuNz9MtPbM6dsfKib4BGpGPZ7N/1dtUX1e/aA33ziAaIk5CVkbj2yrBK/AqlqZTA23z7g6
WM6SunVK/XkhtxKtZGYnOIZmnq10wfwRTlF6tA/slAea7mun3tdCdiAY8fRk5Aq7D0ibLdOEu5pq
GGM32diyIeQ9UVloJKGFbjzOBqAlkpxaspAi8nbZxatGIpQmxuauiq9yK3O1VLKKu4toEICigxlD
M3TB5sGzmAHPFudqVh8s8oFJe3f3BVADEPIqmEQ0wTlM1oLLeopdAsNHq5yy7E5iBjwteOdMjTcB
/AdsTm2eZ8mc83loNMLdaIF6jA/0oHoU7dWVJyNM209STKITwBSaFlCTfpWmd8yccqflSQpqHWF8
0YEA9evgLmEHKvEMqFBaJmVD3TWEN6Hi1BgFkWeeW+oYNDbz0/mkqnk4sNP5hdwXApYLcOUQ3N8F
J1E4IA6JGcoQMcZFv0/s0vn+ZwIEv5AmZDGtcsY7CqncVeu8KC4x+C+bx981ONN65dDQddyof92h
vFStik0rEiAzNOdQUSTRjq/D1t6Ahgx8Lky6mbpK8D+CQRf5XNLVWSO/tIDV1rmdnnn6eMfA8ZNr
kruEqIsoS7BtB+iKeaLbcVAu/qLdZDJicpkuwlolGLSo8doFROnWcAGrGqzKhWXXJ6P6q5n/YwQX
dRGinWlUeV6RTPEN1ODnl/Wz1v/Xl2lRhGjCJFtI1gx4yxrAFP76egdmkx5sdh+WF+XQeZWnyJ6O
xYu0KFOw6r7siO60WhzoC7nTsqRxWysE39Qhwe2SNoeyUkFXltqPag+upvMnin/7nCkKzoiolWOg
JBP5c/Nklt8strqE+LQvXCQx/VBKxL17+X/VFc1WFLQdtuOIAcnpcbSKaIl89OdabunGx/GAljxA
GqP4WgTFQfZMLmZIokDu+ze+fUH/E/p1RsWfjUDXX2znowXlKuP5/DqKrk8UIxzp3FIUU4sgJqX2
nd60wVhOp9Km/nkxMm2E04yZN2VI8gna5L3f1iWALiq3LD9bo8SVywQJx3rsWzRPjhCUFj/WNmjo
5zq6HWTsxjIp/O+bzQG0QKqyGFLsZnD7avCjurpM08ByHn5n3WwTzVWOiVuTcKytVVuLQV0VFMdP
TfkUO7HbkWOqd955ObtmYKKhEK3goJsTp+usJTHybGGRP1U3RXxD2KXaSrIVmQhhzewuAQJi00EV
PXo0Msc1E+PEsh/nFXnXtvhq0BtNhBWzF6vMS65JooHxjqGppffqg37KFtcBdCWm9kq38ZoHsNRn
rixH2rWLjXDBI44FIXll4jQN/XWGN0LL9oblJTcP55WULaXg/PqG1XVizoo/Vu0xm8NeXUMa358X
8q4IJqyk2DGm2Q1rsp7bBIhV+OQZc01MxfJWkMKTlaMkKye2jJGs77q0Bv/vpOTXKflMqR1S1t/Q
rJC48t3E4m2PxIE6TIPFqUOGyB+VKw2k5PYHybrJBAguNZqLZMnsXvGtR067kN4PR+2pC1DjAPRX
9SHy/ms38OtGgcPScBwVLEUioBBenpRl6DOw3uuXTPFsdhnJQNH5qXkXbjciBP9d0BU3jaxS/CVD
sp+sV4nB3FUdfNuIXbSfSE7xroFbJq5mNghyTZF+kVRgDh9KaGROmE0t2TOdf8fhWbj6qbapcsTZ
Xz24Sat4pgtT/MJZD4B8d4t8ugHMaHDeGPYV+VuMeIbmRU+7UcdJnbUrPcbQmn0yZThFu0fnTRXx
6Jh632umAlUavHC2yTExK5dUn9b025/pImQkUaERpQOXo68XMIJsbL/YxnjIafpnWyMOocZjntmr
hZinjanXzOhEpH+R+b+SYbweGltzwIVGDVCYC3FiGRyzXFq46sI2L4mWH5M+++qYsif03c3ZiBEi
AuuXqlcLbM6slNcF8FunpstdjUbBaCmySwDfgXendCNMMOrB1K1+jLXI501u5Do6YcYG82PUA12D
lK9s1829CRMnRep8ZURPoFlsR14DCjtLVs+XrJ34CqOTlsRdhMOjN1cg5HMxlec29pd0/P4bhr3R
RDDsPpqJ8X+kXdd23DgS/SKeA2bylbG7lSUH2S88DmOCOcev3wt5d8SGOI21ZvfRc7pUYKGqUOHe
eYAmcnNTaJ/T+ieNf14WITosLiYYQC/IJIrXZm899qgBjOOHywLerJVy9swzEshVtxCVpaSdj2VZ
9JAeaKDUThRgTjksAjz/PmCaV8jm8KYsyMtlHnCTCq+gn5eyimkW/J4rLw8M5BJ7Gt6fDsHyopi9
bEQh9Ay6VsExJMWh18IqEpyh6CNxLiFZK6I3yQI7kE55dzWL2H52g+jGzjhfEEfJbAP9DzMBieXI
YNAyr1H3thCsI2EpaD8P3gjjfMEiTZkWRTDq32xdmW/8wos1VG+y6/oTW+Si/vA9vfnTcTzuG/H1
ujrOptWIGrQPgB3wzRy/RlZw2dIFXoFHdGqUsip6DYZe00dzuenqj4p1XIVp4m7kfj0/HtVpot2s
Jhns2koPZLyJ2tPcfr2sicAe+HLaUBJ7aTNL8qbWdGwQJrWg/jSuhs7LVUFoEJg2j99kM9qgKkqw
81F/kGhgtAKUSdFpcV5gsdsqM8sOr676Zvnapk+lCOdb9Nm5y18XYD0AJSEup41VAfJY94PbjW4j
qqSJNOGcQJXqWmuxgL1Yt211tMxvWvP58nffLyZtbItzBJpcFolsdjZ8tRwAUP5qqtzklH3EgjRg
oEiPbgHYlS4LFVkA5w/GpVNl2lsmiuj146Apx2oULXIKjo5Ha1radqYqU0teKs+SfmU99ZdJxC8r
MAQerKnR6dJkgB73eqz7zONtn90YmuFUvaBewQ7kQjLF4zSZ5Srliiyj5X4dndRDf8iOyzUjRfpX
38XgMoNC6WS5LfFdirJzqvW+iMLLAvbPy0Dbhi3omXxTYKnlaZRSgnS6mEK7/2RX93HyzRTBS4jE
cPeTjqmeqzU+i26GNbbV7cZt169RZgheByI53P1sJ3XQaxbXqknz8vVp6nMgaX3LRT2h/ftioyeE
qUcTTY/zZGNIkhp70L2E/eM5bEjiz5n58fKXedN1/x0sX2Wwv2GT0MTosikjJVgC/cRWAViFhTFq
Tli2/n+Irffv56s49u8bcbo2rcOcsaMr762/0vQhEo2biSRwRtBPPd5UKg7NAvSmCTYV5Da1kNhy
3wRe9eBMIKOmnbcmTG0eHPNOAswDNgyop/vqA8DAugQ0bekhRz9yEVwl9sNvXcKrYM5vx1JlRYAg
kzxK7rVqQdx+iIwPDWxD9GwUmgbnrmmfZ7Eka8DQ/gj/84JlhUXDh+waw3UAfxClbQJr55e/ConG
mk7w4STtR62fFkvg5Xb10YjJyH102UKd6tz2lAiDRdmE6q90wBaA1z5lJ+opX9awu24CjTjCoey9
b7UVyN0toxozmUgG8reCPi4DOGOW6pbauhev6knRRQX03WopuqKaruNWA9qbG2yijfRfv6SFDfDP
X6aAAd6iugxDMPYq/7Lv2PtgW3Hcm9XKxskYWhQZbfumqj4uInzb3ePbqMN9LzXvx1Kda9hf3bpd
fCTJR6LettGtEf3hhDlzgltNuA9lVelKawNeSYs/VPnXUQg8u1cV2Qrg3J496JmkGxpeqF4ODgaG
z3rMr3Kw4ILIkhxW0fL4m0GJ3xqpsHJUZPHL3N1t5dmaowq2Hi8g3lU9GRA0NRZcDWdQ4JsUZ7pq
g8gXlUv2nK8m/y2Wf3otNF2WdEgjL1tv8sGxzadStInPHBzvALcieCPvKymNE7iJxv6skENdyc7E
0nHjfqx+ppKob/4Pl+pVJc7Kixh1zXKFbeTXVqj48cn0Ab/+MuAi5tAQnR9n8mOhGGuNdR6vtb+N
/aFdJCcSEcXuXyusO4CVWdXIy6t9E4LJYCuwddTRlWEJELnk9IlUJCirqwlVm8suYlcfTMFiHlsD
KCoP4IG1+GGaB1zhxrodlyezfVxqwQjV7kuGTdr+TwYX8CMpjlKa4JWsO/bd8InNIGVuSl0GJG8E
y6H6rn64rNWu41MAAWLrikxM/tGcFqUUFboieWX5pVqe4zm4/Pt7ab8OFAvMfqPXb/J7eMWqThKZ
MOPSWtpHK9GesxXAlZKG1bXaG2Pg3JZJKA9EECD31NqK5bygjd64RgsdS7U6cfTp67z6l/Xaszzd
sHT4dAX/4+e9q64lZqohYGTG/FEB9iFN15vWKMPaHkOAKLiXxe0Z30YcP0tMo4W0hQFP0caPQPCL
rW+yCHhbJIJzRmpOkYrJcLOpdYdxqkT9UYi4lXYd0FYNzgFVZtulhcnaki5xq0cQ64AGFXAPRlBh
fUOIDSyUx/mgiq6U2CsaX+vgKA9sjAfbwddy7mETxitDSWDsu0eIOKUY6B7iUjGj2bijli5jHwOJ
3Svzr62MdTXZIamoj8z+Zj5o6BshXNYM7kWtbQbc2PYHwzErQYUEGN3nFXg+DD1IlMruGvpGHBd9
TXUxl4VFX4z9OrUd9FXmROVdn/mVKfBF+5/rVRY/E9vMSWNSBecXf5qD9sgG9DXP/rp4uZ94IsV2
84rNQfIzSBZZVKVUExRuT6OnuIVfYsfmL8uj3xmOy/AEVPbvkWjQatcxbVTkbkCqJClKCDjOSou9
ibQH2tsC17RnhRhtsbDWBr9u8txLYO8b1nQwqJ+lR7r+qKP7dKwEwXDvzQiqHczR4FFgvBn2bdV+
yIa5kkAdddOaX0z7vk0/ZVQUD9+qgiVWrJSpBFte6MVzPinXO0mtDBPJbBiF2rfGrdz4Bm96HVOy
qs84kbTHVbQPKhLKfSKdLKYUGU3sR+110bog5MpzQXgSieD8Ur/0FJBcNqoh822V+7L9Ode9P40Y
ODpTBVgKsNMUla9TZWtmNqTAg43Kv2zAvUbPsy0ISm9t+VwEl62YLSVUa8zIM0oQUAzfOkkgQH6b
PZxL4ByqMiqyBnBeJKyDC5zcxGX0jMoX9ZZhhxoBPZEgS5zfCNilK1wk21MQIyCaZshEV0Docu7P
h6ErZJ2qEL8Gy3BTjYKa6FvfilmM19/nt2nxjCrNIscBIvnCjPGq185SDM60XA+xLrixO871XBh3
l6ZKW5VCLdDoib3fZHPT5AIAscUbCoFDWCHfs3E8nywL+SxCos19u2bGVFBloOBrkk/acDcXsaNq
AiPf/UDwc7pGFGCv8qM6eVQQFRPoCBOaM6s3cfzlzy+RoshYaNB0WYES5wbQWFIrNxSlsRZj8v1h
Rs5v/imoO3IFomC4FgvbFgZ0+EySdhbVzBZBj4H/Gxiuw+NWDpl/k47S9fTn6QObyDdUZPtYPHjz
ZGrbyIhqC0U3AG3Gt+BYDajXOzEoAO6kMP0/SDN2DU+xsLOh2BZE80+MDgVAvWJ9YHNwXlAdfPPW
+Nn6jGp4Qs/08id7G5mg30YaM5lNDlYY2pQaNd64UZ1hEP16yK7lCiPMAte0Z92KhQ17fDNNhm2c
i8n6HoNQAIHzMuVLU5UoRaDL+PmyKjtVPqbLqxA+Ei1DouoGntDKzRgooPAGxGF0JMcx8hnBSR6K
9sj27hNoq9gWDywDkeNcq1jvC2kwWYEgKfuDqtSyB77aTwK1ds9uI4XLYIEwp5hSDa/+u5ceHwpM
9RXuWjitb4fSabwpPw6ikXORatxVljUcZjTiKdApKNR/1ZuPAq3YxzjPy/GxXrXi23V93fQgfSpi
AHyuQXJoQnIPzFXk5BiN9UTRXaAN37Vbm4ImTT9H3lJ/i+OrWjT/IvhEfLcu1eOpjhKcVqMBfWF9
TpoamwDHy0e2e1U3J8ZlQatiULPWYd6TYR/BsuIlieVOM2wOABmXRTGTuvRxOK+QSmkRpxXyVYx8
uzOg/bVjnAexHg6R7U5CrC+RLbDj3TihtrKTzmxwfPFS+RJt/R6gkHPaOE1XXI1J7UsL8ZSWBrYU
OxNRHWsUEebuWQimegGOoBtAAuGnvZJoLnNjxTNxsJ+S8g4wjpdPdNetg8OaLeIphoyZzHMdQWwd
T2hLSl5BXbaMngaFG42u5ihBFdAHEfLIrj4bcdwXHAsjnzIEZOSz8V9daT3qVKTSntFvNeK/2mi0
JKKIxDN9NMZDkV6TWhDt90xeNXXbAEaYahk8WMYgW30qDxJWvlD7MPMbQBu6ZXazGH/+znzZ8sMm
JjE0oM1wX2dKlJrKPcEDTfHM4rDGAkX2LhQKHPju+L+N9Pj866fAwbDyDNOrqgr/Bnq7rCGekUmH
uka1JbqeiGhQaS9Z3kpkR7u5UxhUojRuEZvWdXbG7rhkvr58V7GbKwFC77Jxs2DAuwvAVCiAjTXR
NeaRNxQ9NjQKaAwvPaqBesiwB8oWt9Pwspg9m96K4Wwaw34ViVdMsE1d9bPQLB9jjYJ20J5Nb0Vw
3ymv40VTV2YHUmBPAak+2KK92X0RwLWxTUDUvql6NblmapIesSRcujKo9rzGs59MkyCx2/3+lo4u
kKbCn/E7NaVMh0FVWCEK3K2FdVUY1zKcObVdq//r8nfZqcPj9mxkcbY2RUNeGT3KrQxPmAHLdNhO
I/dDAOwDMIrgbxCEwr0zxNg0W54muvXmta6WmZZnFLOYNrCYu5x4q0EcW6mCy4rtuR94BCThMuDv
ZH5He+lso5dTVK1BFQn1HdN+SvHgFJKX7MsBaogpK3iY8d1bySRRnhcIt9Psr7V+O/afzbV6ICQS
XNQ9o9CxZoxXHt5Q6DGcOwVJs2jdzRH16VIPnRMb0ey36jT5jdL0T9k4ylepTkUAM7tfayOVu7eF
rQF0XK8TX1X8ctDccnbrVcTXs+eDtqqxP2Lj76os0Qqqw5suJ7YdOR5afwB9rAjKVaQLZ+p2LwEM
N8fQRSSfiP1XnPjpn09LGmSrCfuIG036sViKKOkSv4huC+ubLfr9XWvbfA7uPRGTKRnITFO/Nj+2
X/Suc8zCKxNBsUYkhX2vjRZoBOVrBK5dsJknD0r7c260nxU2EAw98i7f0r2wsDkvfnoERCVmXahV
4sNwV7VwAFciuDYiCdzrVZdq9EeLJPOX9agxlM93BLatBsr5WeWDNVTDMlG/UiQntmRnmDvBIe36
6K0M7uorCVuftyCj96Q7vCEfCvhoVhes7kGS7iHxFRyawNdY7FA3BiAp5ZK0dKZ+qlznxHa09KCV
j40BtzO+pwa9VY67/E1fFrNh4spMkk+Mj8mPxhYkBvsmgMo6xmtYIYgz51wac6WfYWR2FPv5YlzT
Zv5x2Y53lhkMYqgmAQeIBawTvpwgt2vbgjQu+S+c53xoK4/cVccSqOSDCONk735uhXFeoLelxV5z
E3xftHQW83NBZLeMA130NN47OOQfOraITbys+GW6eDDbgdI29U39hzIBBFMEsrOryEYAd3lizVZy
oPBmvpRfq/rgyMoXabiZlPdURExTlgnDo5RR8jm3Z4Wii2iSJPUj/bkt7xVLcF92P/9GAN+0ztqY
akUFI+499Zm1XrF6/wwuPTf2RJvCu69RJOs2bFlWTFPnLgz22ka5X+GdbVRf9ADYLTczmPTYjmgS
/Hk3Ht9+I4x9wY0nwLBYtBoJ7k7RfjUX9KR+oBLov+PyWDIjvkFoQ+WU829DkzVJbSPJYHXhKUyD
aXLsGwYXWYf15F6WtpcFWKjQIuu1UbF/+ZQbjbqmxnx9D42wN+zO5XrIsxWFiz/GK2PF7q0czrat
VYltSR9Sf3wmPpCsA9tf7n4vkhuCHY1dk9jK4g5w1NVUn02ZgqLjpd9xqK86jxXkmAEKu8l7bmEr
jYsOZaVMDemzDKMNv0nE89KZv1sew5CqAtK5w5UoIO1esK1MzuhLKkdIP3Ga9Mj4I+dDf6qOwDeE
fiKT3wt+oKlULY0RSxHeQMZlpPJapDCQJvPHTPkpy+MpHpRbu2vDal7fY48q4gZBD9sCOO/5DVOW
1hqUOUr9dL2VhgjEn09TIgIE3P1kr0J4/2RgB7vRDXaNS1SFn+bpwzsu1eb3uSxLSZpKM1KEP1WX
gOyjIjZ1PQFyfKeJqmN7MQOz9f87r5e7sLm/jR5VBuhzM79UDXdojU8l0e+AaBvSohUkDiJR3LWK
5gHMFnKR+BW5m6pvnflpMW8M4cbdrkfaaMTdp3TKUilOoZGJgjCWE/Aa7k5tlAkMTWQD3BVq8U6u
gLGT+Lp5MNWvpfb5sg3s39GNHlysmLVM6qRMo36do3+j+Yz02ib+FGhof+kiiMbdrHhrCOwebw2h
AthYBXgBOHJn8LHxzTrmJtBxn9Jb4lkHgnTcoeFlJUXfiku9DBVQBmOMQ9Typ1j6YSwBLb+9QwTc
j8me+QY42s71shPSSJ2MZ2pl35MytLNfhArylT1TsC3M44JGCa1KHps7WRowXlKISOk3VT8l9B0X
Z/v7nCWsOsm0pdASn8TVl3gCJW1FPHThGlSzBKuQex/EZni7gJm21De997rpMLYzjJioi13sH1ho
dSR/7tyQM6K0Z2rIhN+03tOp79Qmo4m/oEPU5YBwGk61qEO0owfSU53oaPCjZvUGVWCK7GzWsC2U
oJnbdI6c/TKbP/cAZzI4403mZplUe6A+AOBpcmeLOu4iHbhQVplWbM8DdCjkMNWOJDplIlR59idy
5WqZKEjfMO+DKQK+Cpa2az/CkKgvWZo7K64U+Yv8lGSVs9qu2QqmsnYV2kjjPHMzz1MyT6i5JYBe
6OvsVLd/5UbqX77wO2HmTCf2V2wcWRoXpgR0aryAtUAZjwnBkGMSRLr057ce7XtL0wBZiYo/X6qk
Zm91qqlSXzGmh8SYb0dRIrp3Xii1GgomQlX1zaiAWY9FIxsZ/Er1ocAeVZE4qWiVau+0tjK4vHro
1E5pQGLkp+m1vbLuktOhkFw/Xf4oezm1LGs2q1FbKO/y/Ss6tnZrRwgv0gEcBl7hj1fLfQ4oqCrA
LpIAEW/HIcsyJiyIolh4AvFN7jQaFCPNkD9ZC3YSrxvRtdmbrzgTwJ1aqddmky86YrMUqD8Ul03f
2K6dObbhMQz5MhRFyr2JtjORXPZU0SRupcSkvsqYCrHZBDLQF2am5V6vQUXcBNNz65OArTlFQlio
vfTgTDx3d/FcmGElrCJzY4TtB2B5uYULio0fk8eeyn9O64wH35lA7hrLK/AzK4LUINULT7Mx2Ubb
w2WjfJnC4t0fI7tQEbPR6VS5PNsYh1aZehufEQ3c3l+LJtVBWNNPw21cFZHkErXLsESRSgPuYLHg
P+mV7NdCjczygKE2ILaYUpyFyzj26s00a+AQlYc0yZ0hm5X1qi+1OrnS5kHTD8h81edEBY1lgeSe
OPVoZDfDXGux05RF9QE9B6/IRsXtgFXrW/k6/SDyUAp03r0abPAWOxWY9OXbu4VSddlol4lfYkx6
PCrKO4KivPl9zk4KjN3WWo2I0iihbj1pxfHyN9t3JBsBnF3MSUK1qcY363zQMvtoPxwNT39gXVYx
E9qud9wI4zKvqpHWkhjQZpZbv+m9xA675HadBTnq/u3ayOGSbwU0wvm4aJkv340Ba9rgyRqH5K64
ll3Zpyd6M34RnCPzF29sfyOSy14UpTHnPlIxjb840YOGdD/+anlqSBM3ZrUvT4RKsO80TRsJsgyK
GYuvf9J2jJRUAjpj59PCZStKEphjq2vtmXjvLe2BM0VFHUBG8i/z2GJ62cfgIoVAOXcZaj/1fphf
DZBb9ijtCes47Bu9OdCNM+FiQtNUoPBUjQzMhos7exT0uPNn/TPzkvLDEixe7xZ3tupognLV7o02
gJ8FigwCJTnbAYyeko+TCdvpj2V/bYpS6f3vthHAWUqfFyPpGlRwyFcdZMmMPcI46v7vkqL4IHfv
3EYcl/b2gzHoCrvgiT26inoCKfQhec7rUpC/CfQyedKrcUSiqGeox6MI9owhdBesGG7n2RR7jewC
iCxkN537WzGsYJ8npnGiF30xINUq7Kdl9Ov0s/Eu774RwdmgvKytjvGEzC/Is9QGzfpd4DXIrpH/
z9hMvracyfFA8axCGjAgAo5XM6Wu3N8TYDZHYQrSv6wMokZELXzZxE3CBZVlnBhcAqshavNdlBiJ
g+qs4JEt+jpcXDEpbcy6gmZ1hLQ0ckj9EKmCvJTdlLcu4vX0uHDSm+ViyxoKBUW+gshm+QjUiUNa
j06fpV/GWg4rSxSPRWpx3kHDahSaQrCIpQ0000/6Uy4HAqNgVnVJLc5BZLZd6pUGD8QaDqXXhP3V
Gs5ud1RAgyYLEoBd92Cq6D6h50AIP82zjgaVYlnCs2sGcrHaOLX8gYxuJ6pW7h7cRg73rYBeHOdz
hNBfjN/mEuEQJmGLtqH+IfC/asN9nqw301iNihRE1raDTSVwMMfAHgFTTxi7i1O6onL87lXaqMV9
K1mq5noyEPZ7arlzi+lLQ+Tndq18I4Jz4NhRS9JZRTJDitu1A0BHCMpx3wZZRXNc89J7j/W9iuOh
PRstg3NgH6rz22NF3DLIQvmBoExaKFhrFI3e7drFa1LBi0snNVOSGWF+6r9J7bGQgIfYvEunjRAu
VPSTpaW2zl7+xyUHiGByAsZO7pAgdlN/uBJhnLMv8uYCb8RxYSNv0gmjXyjJ5UeWJ2Uh+NcCEE0L
ru6u7W3EcE/YxjYwfV7BTxT1vaqGkeJfNgXR77N/31Z+KkPLNcryvSn3TQtgi7rsXBaxnzRsdGDm
sZEx0zaXiM2yLTzD44N8ABI9wPVf2PjoKXVjQcTddXcbeZwbqiVpqomBapaeB60BUt0pNNXa1UdB
bU50dpwjmpMVuUOJsyPKh9T6otgPlw9O9Puc3ykiRZtUpFt+S29V+WFNP/273+ecTj1btdEVqMZF
i19h/+l9WfDrh+BnqzIjb2KpRA6y6HDUqF+BVNIlT/QTIy9PT8qjIeRvZrf8wrXkK4ypjTeFIkEn
+2nFe6JxsTD5wt68CD3Ay4b5JVmcC4jtTLHaGG4Ng8vUS790EAZ6aiC7AeeIPhgVVv0ygKVc/mr7
r/nNqXIuQRonMuYqPE/n2xruU3Zi76V+8adr9kjTBaN4AivkJ7EMWZq0KmdvNP1Hpf2YOkH1Q+Qe
eKyPqBvBpDtAwHAyZTyWCvCKSy4AWSav9/EEDEU+VRCOLM4/ZONq2YuN6GePjjWFVRxqisA1CJXi
fEOZZ0anGfhI+tPoMZ9HveV+fmD0d+RQfBcWCkR2z/mKBShRdU9x1RiZ8/iUBpan42VxZOJa0Sbo
/gFi2QWzAlgp4jtFBDAiGoCuMeyhjg6ZMTSJvLLvRcDt+5b3KobTqVKreOpKnGEV36A3ncSC54vo
93n/l2WtNZnI62oVuEbVozmagtDHvvJbD/G3BjzOtDIP5oThd0Q++y5vfL27XTH5pVfXsiRaQdp3
Cza24tgmOji7uCjbje0apWaFSbbDjKGsPAC6/XhCm+3QhpErAnnbPbuNNO4ORbaeRHibYzwlDvv0
pM/hZS+3m15tfp+7P5ZcG0vX4tswmmj1YPutj9bUQZSZsj/zzQfaiOFMbC2IXkwWOgSdShyQANkT
SDdImAnBWETnxdla3FCjjRXkCstD7zWIf27mZ2F0UMNhQDDMsQssGlPZ90GvyvEjN5GZ5XnVoirU
B+WxvGeLFZg+BesZI75rLEc03b4D8sH4CP42QX5uSVemVjYSfDQsH0tPL+vOgfoIIqfoMHgreD8B
D2t7fw4Ecy6VC8MKrepGZeleRD4UlmeuX+L3PS42mnExtxkXoCeaHUoCJ8yVuLKTBskNQy4xrhLh
+JfoKr+8gDcJM3i/qSHHcHwLA50ZwsrNXOlT6+e3LKEQ3YFdb77RjXcccge4MPa8VdavpfwtVW9k
SXCb99/sGxmcuzDqyIrwlVi5Y/HHD/Ihl33TRUEPiHLp1+Fg4+oJCkcitTgPUi7ZouUjREblvV08
q/UnXVRGFngPmfMeRQ44gXyFiCx9AooTZi2dugzXTpBMiDThfEc1p0OHty3amFYYSWESo9Uh+EAC
TXgwIEqjTsZOHFKi6SkyXGtBD+Uvzfhy2akLFOH3+NsqbsumhCJResqBT219W1TBWQn8rMI5g2qs
p3J96QqZh3J6Z2UfXU/ZwN4+KOJ4jDUMTKExSVBmaBaXHmfPeqGGztyyDWZf8aCbf/nQmBHxIWor
kGm8cQbNGPWzXmM0eSIPUW9563BvtombGZM7f50HwZtz1/dsxbFvuBG3Nlozrng1Y46c0bxjou0u
C0cXOH9+8iTq0LM7+FY3jFtjyMySTR7yI8aQiKawKF9aBzoBVKb9XPVNIM9gFXi8fIz/oNjfsnj8
l4X2ZiG3L/1CUP+curA/kLvVZT0moGV4/1Iay9c3x9jocTcbEeZ2JhfTwi4jJQYEKUqUbWg9igBV
95IlrJ//7xhVzujN2jYqkuMYWbIkA+5bD2UANv3Lr8X3wc0SxEPNjGHUPrluCPiNRtc2sNA4/bUI
obL3XMVWJc7qk3EGUZiJa0btj3p7VcxXqwhcVWB8KmfpjY3xkJyd2qBWTtYEpLgm9h3tA0sTbNPu
JkZbbbjwN6ZxCrcE9zoHUZgB7+9keVEJBA76yFrVqdv4DREyuu1G3a1YLgTi+UEoIOzwwHkeAzxD
Z0/2cq8/rA/NEmTY3MrD90TdrUguJEYFXY2mYofauJLxsK5uLdpA3HPxmmZidQINDRvziudXyxjT
WpbsOPNjpVoBvpyBMCYj1TvKEoqKDjg2gFTgotncDbZau1NjkmMqA5viL2kYDbTaQbcpOxoBORiP
s2jVdUezM5HcPSadRKpulFFQon5eHkfRpuDOpTr7fS6LHbOosBMLKhX5k2zeSFPh5KLN8b1Xx5kQ
7uZObWF2hLLiQBh/i0IV1V6QpDNuZ8Up7uJA1NwSHRpnDmNSpcNQgwR3yU9xc2P23mVXvpMaQR8L
eHiY/jGxwXdubpkkNWM9YDW4a4NpOeX1UyOdtEjU1trxRmdiOBdh2nMsTe0KNcY0VPWbpA+b1o/W
3s1jkWnvpBRnsji/MBl4FNpgvvP7H+tzsTjJreSwVn70s/MwwEydHlS0butkXu7mAuGi4+QchGL1
w1hbC8wDVYPRjeTOWQ1n7AWp5t4qwJmOXNJMpbaPQLiEAKw7xgkd9qNku2DaYftP02ESYajvW+Hf
VsJnF3GUVa0skcyfraM5BGvuX7bCf7hWrwI4d6RYo6n3K4AmGY6TgUGZ2HA1FEixruNUTxiIE3ly
kUacM5rKYS2Shi03SNdl5sqVYAZn3xm9KsQ5o2FSZyVZVgycJm6eHPVv8ySATRFJYBpucrCqKovY
KuFOq+a2t56KxNPKfymCcw46CohA/mGfXTtmyudK8VMR//peFFcA52zrJmbAdJDcnqtBhzxKgfwI
isyb9NgCgzYCcD66GlOguqmjgYHL70R9lN2Pv5HJHV099PVAJVhbK53Ahm3WwWVzFv0+d25tIqVq
ZCqstXWNkZFO9J7dv/4bBTh3aix5aycTokLv/d4QlB7Hk36qgjgQXZRdM9uI4rwpJucTu54K6oN6
bQVqiXJK1MPl49phyMPE7UYG5zXVPikkfYEN6HeFM3p0dFUvRdO+eh6x5lv8zP0Jgw+FoEC+92Y6
E8s5UWWs+ihjpzi5k/8y7+gzSFgpHMM8FAXyvX7aRhoGVc4NHXNS8aQClcdPPlmhmTiaKzmlB9wu
d/CaD/mjeopddBDfVW+DYHa1MPSoYtH8XHCldKB+qfCwodcE+B9dmI+BHJJnDWme3v97eZxrHSwK
IJUSSTJ7Y48fUEQ/xMcKHLvKIb8RbWvvBvuNcrz76NWulWsskk59hTlpkInUByO6A5mfMxXEMSPR
atf+fXg9Tc53UKOZy2iFra7mcUwCqf85rJkjuBDsiLjKwdkn4xyIATrCqs+RZXanDj1Q5hRpeRyC
9LH0l0P6nnmtM3mcP6FRTOqJyYu+zh4KwIfx84ikVguGp/9j7HffPb4eIedSMMKuZQs7wt4rvo1H
2aHA5rbuZCTRv1vKrcAf76cXGyvhHEypzGsSZbh7BMjtemB/p0F5VS4v/JsxdfJQRLf0D77lVUfO
txipkVoZWqQoCbN3aRkUN1Ewuv8l/Px52V4ENslPIOn6aqUgAUa8aRDT1DjQytg111GQ3P5DrP5b
KZ7POB/q2IizCrNpD0Y4+f19guZ8dEg+KOgVFB4QMrx/pxjnShaS9iSJkOPo9l3cg+Uc+4GaYMFR
9Kn4lbdoVI1kzWD8KDl6K0oIsd8fhhfCP+koalsJbN9k/77J2uSWmuAHQuWsKJ4WNXH0QVCNYYZ1
wXWYnOvo6iiW+4jFUjlxICCRZSfHTHZWO3oRzgWmHN6B/rH1HibnPTo9GcdZY19JA4vy9KD33y+b
gdDwOI9Bho4QqcAnWh7MO+WX9TBfs+H9xI3Mo4L2YnkjGoD7h3ANAAvAUtpv8ZqleGqn3CbIe2Qn
Ml2M5Br6C+ZwdFxvza/Tc296TYWHZO+WoWgmcz+q/S2cf29Zcpwbko1nZDEDvTkPhjlYV2+1SFB1
h6H+fPl4d6WZQFfT0VtH1Z873VUrUB3AppOfSLdy70xZoFUPch10/X0u2pHcd8UbYZwrxroU9sZK
VALYto4eZJhvNbwSHVRMZwbWreFf1k0oj3PEekrrMsvx0LM+jj/YrkIVyrfLgOERJjAOROuTu774
b/3QRjm/4JKuJrPew/Gb9k2DcSn9ypwFfnjXh2xEcAmdPOvZlEck89X6RNojEXElsO/9xoVsfp/z
utiUlkmhz8gGks+V07iK7ioz0PEFzp25hUtiuNQtBfwjePRQp9Ea1R876mjRL0WlTkXel09tNOK8
7ozCYzs0OLH0uAYYnvUBhVb7PYYu2tC8F9F97UeUjTjOB2NcaVnkGDYQfewxHlWc+gPy0NllQwJx
IJoQEJ0j5377fpBka3l5zRZO2dyk5kNUfuhrwXNJZNiclwDyRKwtKsRM2VG1vvT9I1hrnX91W3XC
eYdCr+IIoA1YPr6misPKAeOh+jEurnqqvOUg38+CjqpIK849qFJprksCZJ8UKVMSO0n5MRURY4ns
gR9VAbdY12ctfFD73P1iPDs0aA9IPydvOopHKAUq8XMqOdCkQKsHYy+TR4Pez+nRVp4ufyeByb0o
vMlipqFQlEzL0PEBg6PSgB2Xuu30wVpF9dTLoQmwDefedGWrg7axIFokD4vyM1rdYnjI1VMy31W2
KDbtpk6v1/YlC9lo1UZakWY6jE8LWQdV8oeAbayIJlIE7vulnbYRQzrZqKYKEVA3DjXgpDRBeNjr
xynqRg/OIXR4fhObuZ/1rrwmv7T6ZS88PhlevThy4Zuh4onNbr8otRHLOYi8zyqy9HgdSIOz+IVv
TY6ZOfHPFjBteRgLfYXICDlfMdhT0UwrWhfpNUPJXw9x4+Sf5Vs9ROXwheWJnkyvf1cba6Mm5zFa
2nfAx8DpSuQ2MVLHEoXffTMEiwdwQAF4y+8z9WBpGMZyYv3uCKV9kCfgIZ6fRPTWIjGclSwo61Wd
hodCLq9BJi9BUVh3nZWEuRI/AATK66z2mOsiOr23Xw27t7YJ7DbbMGTw4ZzfaFkqp1RZsWL0H9Ku
bDluXId+kaq0i3qV1K3u9hbHTuLkRZV4JtpXaqO+/h5m7h3LtEac60zmrasEgwRAEATOievPcfMx
1xOvBAmrGe5HqI2877UcwRpR3KuqZELHHH8d5gdJEoBiNPdsgMqX4OmVJZoyvQRrNJW+NgwFFOvR
xEFsgI9d5MDkz09xH532dXsbQIhmcCYcWAef1xZUsxV7aOcRSwgQXIUBz0SSmL09QF5/X1Alc5IW
xJ8xCVwKHoUPShk0rezSzXPU18nfaxmCF6lqR5x2GKNAH1mIOQ2PLGPlaa72AXBtgVZr37KWBEUf
h6Wy+D2R9TxK1lCkZHX6eugVFWuYpx1eGVpPiSW7JFlFS8jSqakrcOSCD8UaV2106oAomRuf902B
b/XOMlpCqm71xbiocesGpP9UGpcsbz20U3lWfhoqGU/NloUbwOEGDxO64t/A27hjS0aWWk4wTLhD
oeg5YfooNmbPzu/3tdp03rUoQa3RwqybMUCt7ojUD557Ti9xuODNFtjpgXoqpI8B3KbfLORKOSHR
aMdymhIDJARDbHsKRurAQ7EUXlEmXpLcxOzHvobba0mA4wOWJt6F8ToKEppNS2lz80++WOyWTQdj
WLzakHjyRuYJN9P+liOauZa2Vh47wCaZqzvzMoX8uWEq/MkELgymeA7v6Ax7LVCwemuZ3ay2sI76
/V890piG4xvHG9HkyAD/YCgv+gmGkpJ5Vs1YcYGur4PXrzmWof1YPrEjnwwpfOvxt7ZNJCrBOGGj
IXNzg3kxgtHSDm6SfClN4y7vHObty9qMH6ut4xFslSYaiZOPpMhIkE7fjfxeHQHu1kumnzYKa6+3
i/8RKyELCMnylG8XveSfmy7gBZL5yj0ouceA9Obn/wL8WmqU3DlWQqOOTv3UpGB5uFmeO0gsw+yL
ZvGD+TidZLfxt3nOaxWF0zJK+rYptAoTQ+18tGkMmIX5BAY51piewazDaIyX1P20v3lSwxTOUFYo
bcdcLOx0n5351Fd8GD39cUIbLfc76YQUN/Q38Uu3VEAJgBX3DaV0RBRTq2OsKX/L1AKMCwTNFU8c
S4zoyV5ON01zJUzYwFzHZVl3JicgehN5FX1s3AhVUiKb+tmMkis5wtYBHCONMZaAnIomLPfSkmmp
37plVhxVtgyF16npO7CsYS82WO04kBshqiA0i3I7Y0uNs6c4NtqnxJb43Obirb4vWEZWWkuptxoW
r/wThJ198TPqJaWabbdeyRCOF6ZZBerakRtwrKpfj9vNQ+33J+3j7OePmKR8x9QhVg2I2YBvxHDW
m6G5LFkGJ9E6NHDrLZh7urL2pgqsRNXA/th3rc31W0kS1m+Isjp3hgRwyIDHQC98CB+2ZCMdMiHC
Arpp1FeTojiBpThAeV76H0PT/VHlw/m3lBFH6Fhn9mRWkFONWns7dL5Zfm30UtLGw0+KvdggrFgy
M7VpssgJ2ERv1Ww5Z/2nd6ixclRhuVI1HZXCmZ0AAGpewR40+GluSUZets8NwP+D0w8kLW/YH2MG
OKU+RtLEx2y0IAvAdnq1XJaDfnICRyJt0wJWwoTj150TM8P7LQnqBiNlbXSV1vpD+by/btuOCtpW
3PQdDD2LIIhzZMexUWFrhgu7TJ9NPz2ApcHw9DuK17tDE6ILV9aJsmkOYFM1AZWia2+YGZXEsSIQ
RjiBroZTcxUZsvaqf9DqRYJgcIozt7WWxDiCkJfZ4RJQv/0Tx1GDmSiOOd9P78mVQN6KBhegiVli
E1lZToOedXDXOYl+LkUzeSSql4OVyJIybshvXGklSLAKUgNjBi02SF3C/qyd0vDfzSJslPAQTi3d
AvO2CUMXR0e6HkXcfm6coGZ+cV1/1v0qqMPo0b5mrtdev5eLgAsF9SQYinEEiu+AUzzYJi1NJ4jK
QB/ODiAlm3Df4De9aiVCsIy+rcC7l+JwLfRrk10qdlc0EsfdDhMrGUIwcjoXImZ4buw+/DVvjyaF
xKPZ9Xz4N7T2+zq9QQ2zaafkdBidQMnZNa6Rn1zlwXVkrRDbTvW3Wm/AwhQKtl385wRufiSW1/7k
1535tIR6fJjQZQLd8MNhf782Y8VKqHC/mvuqsaiB/ZrNT277wZ0k9rCdJ68ECPfumNBybiekkjXw
qH49+CRB7lvfcrzr17h8yBTa3iyAfuPOzQkN+e+ruweEuYC1wEk11c8ELyPzx2qR1La21+xFhJgd
29msxbRxA7W+itgHTTY8vvl9zhasmyCxfAPYqdRZUygRqL4xdq/Zl3iRZI+/pgjfBLmVACHIRTkt
sxaQNsHyMPlF6defR3rIRhCKozfsr0Kqdp9Vh+7n2HkZ9aI4YIFxkF/vNzdr9YcIm7WYrUXSGNYH
cDdvaq/0fPTi+bhv4puXjJUQYbuGqCuHujMAbkIntMj4Vnke2nM+SxrCt8PSKicXKiNDZ7FSSUs7
oJx9uTpmsHN6dL7Nhx6OKy3E8M+93cSXa4zguWiHJM2U224AW/Td1CMYfNBsjFxMXpp8nMY/CBpB
9XCg9D1n8UpPwaO7GJx2eotLW5udVAzbOmEna4DY3rIX3QQDtRhpTWccQFmc90E0P1r9d7VSPaYd
9k1jOzqtdBEMsJ/aKMtqxQ7mIzsYaNZNlVMbTIEaVPdNaHyIZe2s2779oplgjNoSd3EzkCiYrcxr
jXDsZJNf/Pr6xi5erk8imS/TXUVhNVIlvR2+dPptYV9oWYVsSa5nTUY8uG30DlYQ/0x+M3wdbnUV
L2Qg3yBBDrYhhn4f3vGc+oRexkP5QT/Jxom3BYJVxtExp6fjovBaoELjduhjHP7TRTvi8eWin/lw
lgUM7Fh6mPBs5c1aroQJdkijIrZHtcO1x+qP3R8FACDm+U7rdT9+srOnfWPkS/VGmMtpmKGa5Yi0
FUNVJ3raY+OUxPQG2zfy2NOc9xQnVkIE++sXo0uKAsuHKu6xt/5sdfsCRMrf00SosCyzPajRgLeX
AgQiNtDsnDzILUkf5PZygeND/0X888u1Vwf9lA3znHUxbvC5v1SXQfGpLtFjMzxwxEnMauKxETPe
r42NVnalunRwguSaQ7/RMPqjuYqv0bKHm5v1Qf24v25SeUJMd/rOyhSQKP+SZx1pSILeOQ6oKfYh
CqenwfH3JW6Fo7WCgjdFWmaoeYTyRIeXUzV61mUAfVKVBBcCZn4BXBXkGvlP94FPssWH7kSflJv3
5+prhYR4ZEyFRuceplfjmYd8N+iHYvq+v2ZbhrcWIbhQPoNUuh9HJwBvu9/E4dhEwSgbcpQJEVyI
AX+0QeUIepiqn+ohEH4BffpzX5Ot8LbWhP++cqEUr33zmDsu8AxbL0Ftfj6O/W2ahIr6KIW22Lzy
rqUJ17ZS6fKUNJDGIScLHBPVXe2TgN1ln8dDBYdKPo0yjqOtw3Al0xWaNc06nzFHl4KmPR/9dLhW
sx9JbPo2KqXZj/3FlLiSOHCtZ6RvVA3hWwV9iNd1w+D18eO+DJk6QnzoU2Va+iVRghRU5t0Qe6b6
s2Df2IJXdlkbjMQCxZJLmw4dMTRu5qN1mNU/kgntedaXfYVk4cEVwoMdxS7DKY+71P0Y9Gc0ZflA
oz9zYIsSt8P3pF9rexDCQ1ESN8snbFJjsm/oaL8uevf3QqorhIferEkc9YUb9A35E6WsW4PZwf6q
ybZGCA6qrTBHyZGBT0OQlOGUeJWsbr1VB0PREoeeZqFLU3y/BpY/palbowW+iw/EBaEkkDKKU9E+
tHDSvi38VDpSs+1Bf8sU37LRF2Voc9LYwfisPWMY5Beevuf6+eCXukfPxaEIZS9dm/nkSlGxiwPd
Wf+9tXHkwfJQhlXkk7sp4GPW7akzvPds3YuOggezjpLadFM3cOc6MPVvDh8xmyV5i2whhVNdcbUC
yX9rB7l2r6BI237eV0L2ff776twgYKYZjdaMAqu/LBVqLJK/n7uImAmv90TwUoBbxmVh4B1gso+N
Ceh3+14vMDqZSvTY6Ggk2lqQ4Kv2EFl6alV2oIfJBz454LrgpwDUA1qRO0sSGLaD98vWC15L66zU
WjfD+ZeBbAu942BDnDXfTo+1+q4U5UWUcLBH0US1CAA+gQbGaTZfGPDzqQwUUGYFwnmuNHNvkBaX
9KKtL8qSXZqok3iLJArZwvFt66NauTUiQnXdn/NLd8XxIPEYdP4texYHaNt6KZSswXIpJvUy7dG0
DvsCJFtvC16fcUjfVME9oh8f2i5F5ggLQER1+mvy/6PYv7JpW3D+GWyBZLJrG1P2l8zwIus6cSXq
bPsn+hBAB40q5a/RqpX/57MRKwicbjAa1FPTwqPq2a4bL7feUWnlbH7/EyTYcUfdZHYZ7nh9/snW
/zQNycb/Q/R/ESDY8EKZq5AGNbs2OqBOcs9r05gdYs/zgZ0BHBDs28G2y/wtTsSpq4chc2duaEXU
e5ZyZyujRAJfkbeh80WCcGOt59ZoFIDUBf0Q0g44KO59PwDbb/geuWEzPP6ePoJdayZlSpzgFUtZ
PlByl7YSQ5Otl2DLY9+AjwFrFmg0uy2L8rRMP/Y12PRM4DCBMQ5498DJEY6yeFgA8o2jjJV5kJUd
Gvadxyhfjt3Yew19T9HCXIkTDhyi0BEjUUjgq/ourq/V5ZZJG6M3F20lQzhnZt0eaDuluIjMh+rs
HFvQtqHyjfuIdj8EA8w68t8xAYOosxIqeGoBsBK9WHDN74+jC8Qa65R/qn4UP+dDdKX+kPkR35U3
Vr6SJritDqCFdFQT1OUoCcYlP7ajX07veWdc6SReHuNSUYfcxoOccadfOE88XhzP0d1f5HeyidDt
m9CLTuL9sWmdaDEnKwoQT5cnULVhPmX6YITOfX2uDlUoG1SWWL4r+G5WxBbqmXh7GacrE5zTbH5k
Wem33Vczkjw4bZ4XoMoFui6e1h3xKmlUtRkzF/RBNWNXerkYXqXkoduPuMA0iyRmbC/kShr3j9Xp
5BINqNv2SILsWns2jgY4x6Kj8sm94cOAmXQdpfKEEGLToigHkqIFl14I+Fzm05ABupo9O/ftL4Z1
GVCxbDmFINJoOEbKvgZkRFz6bnYduWhWWA422pn3g+NmJFmtpBBJlAGXP1uHZpn7qSMPmQxGZ9ON
DQvMwC6GvGAfr3fKInh6yWKUz/I2DWhVBeqAO178/xMiITatxAiWXqjUGdUZsUmjbQCA1WOsacGM
AZ/3rBYx0ZzpGqYltnTQyOid3MQ8wGh+HqLvah3sf3+zQcA0/hYgDo2z0s77EVjHQU8P+UfqAcny
pHxacF+xnzk8HaCcQ4nI7R16ESns0Mg0vbSNUQm6pyYFCcaABvN28ocjcC5QngHkiyd/Fd40O9MC
PzEYtjVMrb82i6yxyqplGL+35qsMxCGy93V+Orw5PVbfF/wnIUvMFDS0Bdl/uW8GMAfJxwC3A8NK
juA+CxqvG0oaJcjRyHr9F8pL79En/ZnPCbuBLKL/g0ACb4LBu6A3fb1wfW6YAMdDT7IaOnfqgYaN
6nVX6vmvOWht8mXnsFSiEGsnFTNRhobxA+UU34LNHQTy/anWgvKac+IyZFOSS7RUomAc6EwFhTXt
YXt31nN/5si0zwXzFj57HbgfZBpuOgCemHRQp6JXWGTwM2aaWLiFkGDoryuAQcYf8+xx38k2zXEl
QghPcTpMZjYRF+bIWWaisxa6oSm95G7fdVZyBOsgXWrTFu2uvGd4DHTfBFFJ7ps9wJFr9OzJGnE2
vXglTjCNEbEQ03EEbdBad7RG+0zy7rC/ctubY+H12QF3MBraXtu7xhRiTOoMe8/666YHhdps3Dpu
EvyWGBF9py86vQIqKAlI9WEAeio6ZZz/H80XLmv9rYqIvNMOTQpklwFzXlN9KIePSn2xSe7Rivhx
JyurbG4N7ucOBgwBUS2+oTe5jgK1VSOqo3RsLAAJk8GBbj/2rEQIu5+q+VwVDqYloYR6cZ+GENXC
W3JNXY94v7BUH4aT/o4nYXMlVIgN8eSYSTvAwlnxp2HeGeymWiQnomzphLOjYnYMtNUKKYt2aWjQ
2E/7traZ261UEM6MUY+VzGQ1eCDaNpi7C6tv8iTys+m0L2fTdVZyhPuaNtsGrdFmFiTTlasdIvfi
jBLv3M5XVjIE98zcNCl6bYF7oi/4aHcex16qQzMAzXUB/nLeKSyL15L9ETm7IsDQ6r2JCkts1DdW
qoXdIqmtyiQIKRFtknhxS1iAUaFDrmOPbqr+fM/muKh82RaAosUWHkBWzMaQIO8eqsBxjqQL6lly
ud3e/xcRwqGjTw3SuhE5UGGUn9piDs0yvejvwEFHWAM6/v80Ec6c2UhVFHA6PO/lrt8WV3UyHo3o
N5dLiDVOh2SoGnFG58q1uxwjclOpEluWLRf/fXWnbJU6ggScNFHb+Wp8mcfSo815f9u3ff9lsfjv
KyFZo/L6UOsEvHAHqJJyarx4uQWd/L6cbQt+kSPEGFbA7LoCvs+WM0mvCinYLzeeNwn2ateF4OLa
EbPAsQXuum8cHoejGyqd3wbahV/BLVlOuLk5Dsa50ISGeUpViDNVieEkPUUPWm18XSI9cKevuS3l
juZ+/UapFykixkvcT/agLcAbKLFqv675xRfXPP418CALYxvoZHCclTQhymitQtQiwxL2wZNy5w4+
SJc9Dto4+8niK/fs3IWTN3mqpIt10waRTTmurVqIPoJtlFU1dCX6NKAlONGqp6U+FPVPSu73TXB7
y17ECBZCYtYq6oyZTcZOC/Hy5JNdv2MoCndxDjps8UuIEHrwSO7oqoII16DTsgLDm/IOVE1s0kqE
EHjstmIxXVq0//zqHq3D5mr6wIlBeTdLJZuB2U7geWnBNR0Tp4KwN+OytHo5QSMNRD3gVUqO9h9t
YIT0uj5WoYwibfP4BrwZls7UdQ7d/DocxcoYLcyBKUS5x+kobT+/H0+gAbxol/lzHUwnGRTxVmBa
SxTWk8VuR2bA16HlN2Dq1WJ+2be67e9j2w0D4xVEHMaqSU4rdJzjSpLctOw2YRKT23IeQOz97/ti
wdhwqWnMbHaDKgesWnKJdAofCoz34INYeLjG4JDmEFvE9G9YQcqKlEoQFz3wb9wrM3HCdyzVSoRw
FmEuAbeeGMWstroal6Av3rNUCNWIcTb8Uyz95XEek3zC/aCqjpDlFe4X1TwVBvPfocdKjpDn0KbT
hoJy3qG+xpltz2Z576bAo/s9MYKvMKADWH2Ko7uqvxrVrTN7v/d9wTOK2JwcVBdxY1MusXNW0+P+
97fisaU7RMNrLmZ8xcmwJaN9wiLALHQxOdsN6I3n9oDnAIkaMjFC2FcWxcnAMoCC8mg/VJOKQVXj
QCcZQJZMjJAQKFVvxJiKcAOjtM5WuZxInl4QzST52r4YTUSCRAmemZk6Ylw1fzBNb67+KGU9FjIR
QhowKnNqtTy1oXBD4zSaQBw67W89X3Mxr7EsjTiaCqIY8Om8DvN1xgzaLAiKib7g1B+8ePzS9A7S
jBBd/JWs0LFZGVjLE0y5jTE73hd4VVPDIfkFXFbjgbJ8ap/La8wQ4E5Y+Ozjvo6by7jSkf++yqyj
dNaAR4GDxcKtmnzX0dGPnsl9GZuVybViQsjMOov0uTZDMcvjSW8SPNfPvJVRQ7U3OrxnfnktTsgG
6Gi4YzxNGJGu73r7Qtr7bpSYxmZ/1FqG4K9aMRZA/4OFq2F1Ng91qJ7Lc+w3vpw1cnuLiGMCO8xx
8Oz6eousqNEX04FZTG170jFRVLnTfZ02h/1dkokRHEqhWYUJCJSICO0eElVHj27y6MSRJNBtZhp4
6LQA8Yu7r5iqDeWSgv4XI4JGe18MnxzZzmyqsfq+sDFovsvNRcXjbZ6fR+vSOqehfdhfqc1kZiVC
CKKD1RNHaTBFHk2Kl/VXNR4bx8WfR8lVQLJUYk9MrCtaZC0qEBKyawPTmrKkTPZ9YcfHCRAmdoMQ
6oxJm2NMridXjjH0El/h7vYmjL4sl8jcqBU1GFCAyx1Urukb6UGld06aB21zmmXp3wadBtFQGPqf
delCyJ6aQh9TA03TBohqj3pYxIBG+otqIur98noojp0HDDwp9YPEJnS+1qs4SjRmR52VAJhOe2zx
qmXpYBFgIa4lEv/ZvOusVeQOsJJUuI5SkyzFqfTrsl2HI/B8a8SePKh8ae8FDy57myeEbhxI45Am
2Lzeijy1KM/amN1UhleTwpsT3TPazLNm+xxrrb/vZduKIocH3h+K8cBde61omqYTSzN0BE0X++Jg
3ru4skLiAcAzcAGvsC+N++wbPVfChP1jZptodELLZkr6o+HqJ90Ybip3CKbykTTpbddl50GXYSps
BquVVGEvu9bCK7KGnjQWd56GGhoGwdm7MqWVEGELp8QcctVVrKAsflqVlwHZmkpWbzt14bCWNo4p
3REJYO26BgqzgiqgHrafwVI+/Jpnjw+5nwIN59jqXuSZJ1m7x2ZkWUnVX1tIrURDOUYo1y3WjynB
0kWJnzTPSnyj97LZ3u0kZiVMMMcFzO62Y/96QtaeraNx5X50fPB9P6kBcF8DKejBtm28LKlgkX1S
pB2LM5g/UIyys+qjXy2cPQctBosPHKN/gSknEymY49CAy8DsgYKRuN/N8Vxo90Co3PezzTi5WkXB
GMtoAkhji1VczGewKeX2kTmfW/JjX8qmIiD9QeMiemeAt/raMOLEJpVRou4daeVlRBN2HrODW8gw
5LbFgFyF2MTlDVyvxUQpTaaWYKRuUO/1AeOWsdfaknIA3+Y3gcl9kSHkM8ns9KpKMafVDvE5NvRz
kssmLzb3ZCVCWK2xQIei4eLQZFXueNNgeJ1dOP485J6hyNLMbT96kSZ2ruOVMrMXE9lTzoDkoYIK
yroqw+KqYx7vIJR3m0jUEwsqg57TBPghaIksgACQg8zLQaOOnbgYDmp0yXZthqSVdkJIAhYdkhOG
LBpwYUGtPhaDlzL4aoZSriywbyvmuo7J3/mJWOzKWNu2VIeVFzQ52PFj6S5hrd7q0nZPHtre2uCL
IMFpE8pynfI+jPjzf4d9A3C8+xx/qsN0uazEL9NLcCs3teJuHDLkvdOXpAlm46YmwAp/x5M4IJP+
Xj3BsczYnDu1Qx5VdWeT3qnRxZbBWW/HhxcRgmMltF8cg8IYIvVrBBLT7okMEnvbDg9/ixA735q2
7xM15yKsxncoxu/N834s5esgbr6tGrh38mYSTWxRTSkeluwSb9Ul0OZM5yqeL6px6KYmYP05kg6W
b63ZWpxw7GGovazjGs/8QNilnec8cwbT+WSeiyvlhgzeCLAfUG0f9pWUSeW/r5LqpUQbJkGei36Z
cz1+LZa7VDaxsRUZ1ooJTrTEaUumBN6q0OE0LN+y+uSgZqmM37Xk8742W0axFiU40JhZeMhsUbga
hu+O5mf1n7/3fcF1MjeBdAKjS6sWeWs5HnpHxszDfWPP7ATfiQu3z6cUMkjSn4CHzZLjQk5dDK5h
5bsZfXMVyfvevgkgPL82AVuvgZSjQFK93DnWxezOg+wsl4kQLtxgXa2VKkKWnIDW1VwsD/jeztxI
bogyKcIRlJcaaGwYaryN8s2ML4Z6r+nHfQPYPMRfLAzPOq8XKyEdS+IM5S/924xXWFTFA8yHXjkN
WuZ6X968ItNJiAo5s/NMZ8hMJ9J4WvsQlaNPQVH/m2rxP2MVBtp5LkgVI9bpN0rikdA5Jnf9qTkA
0lM96oDOlx11+0EBoFyvBdKeLoCjg5VX7KpG+ug0d5ZOvLq9Z/RBotx+VEDx7bUsI4JdRBNQlacL
ZZ5LD6BXP+DCi+n/cPkJlOowDmQrKts3IVIUVUYiGiFzMOfBo+DFZKdi/Liv2P4B9abJoS0bwEvi
XRNIHUugLv3Jvp0q62JU5NC2eu5lmQwbZLM0sTJ/sSSrJazR+xEF7abwecdDHQLp+xYH478yEqk4
IW5EYwQOp6XHvLJyrM5G0PpJUDkASfLdEAxw4f9PqwSonb+PfDDAvbaUIc8sNFhAHosOfXOZp2/5
k2l829+2bdNAZQdcGGjwFNNyltLYXDIcuQW7VZtPVvPZVSXtPNve9SJC0GMu67buuMUnrKJePQAL
rJuWQ2YN51rH02qvmsG+Uv8QGF9ECoERZbERI+a/qgQGeNd/dS0bKkanJ4SQoH1wpYWCbbd+kSiE
xq7UYY0mdQKQot8MvXlkvexE2RSByzSuGKD1dsX5DVBUp0M8w8MaajheZjXasY6NWMJHJZEiprJO
mrWURShHT4l+Nbj2cTFkimza3IsihuBIwNMelSxDcw1u1OAmD7TOgVkc9m2Ax+w3mctKiGB1bUr1
cQQCTpBNGDDsTc9OtIvRfrBMS5Kay9QRjK0pjaXFcwrQCqPk3BSTtwz0FvmFRCGZGMHChqIslKJH
5jqpNxnmJtEWLRs8kYngv68OXoyJZW1WABm8QX9IAtzcIvYiGeKSbGOEw3ay54W6LpYLkLl+sVzX
7k8WRZ5tSAxZpoxw0PZJRFpYFnh+GBovQxXHqys587bjzMrIhIO1z61qSBI4iwqkJRwJWYCBN95J
yJ6SU3YfA1R036q3D6GVRCEhT8cB9Go2ClEFOKec43LK/fFSngG9GsTSoLbZ5ccHj/8bckR0cCPR
SNxyOBqkKZf6FlBfN/OpP8UhBqzuo6cYZYfpRE8ylgvJ1on9xb0bKb1rTchXusHv3WPTf29Tyd5J
4pwpxIel64qmLBEfYlrema3qm7bsAJepIQQGQE7k2sCLhql235l3o3rjOBJ7kDiTKQQFzBizdm5Q
ntamOtDzk8Xs60o/NkT2DiQTxHVdhQbQ3zoE0ytoHmjQbTcdU3TaASNAHT7sG7hszYTo0BdoK7Ry
KEQ1FWOXyQG4WH0qESJTRggNRVs1dKpxACV46RksPFxkvmt7bfmuk8HRcKYAQdsWBwXTuU6dPEc8
xYiM32EY0hi9mj7ur9hmeqW9CBFWrFMNuyAEYEslua1x9avBuLjcNSBhWtLnfVHb0UdHpVMHLLjp
iANNRj8a5mhGAHayMEPfgEbS8dUHBqrqGtcy6eMLTwTenOEv4sTBJpNUrLc0wCtkZ+ar/J50bp8g
61jIp6S5v+/JEpISps3aknUc3OmoUOCE8ml69C4Q3/DbY3qUPelu2vlKNSH8FIlRgRMG4nDdzNqH
XPMyQ1JK2YxwKxFC+JkapdPTFC+3TXeYoktcSEq3su8LsSelkVOOCwABGPhl88vUSIqqMmtzhJhT
JWqtaAPWyAwTPFwelpMZJN8nTPXaV3LoNdmOCH40Jlo8VwwYONlU3yWAn49y6zxLs8XNniU0lv/P
h8QO9pllClqya6A2xAFHUE8CxXfxzgMUZnkRX7qGQoYyMWMxKOenin9a3vR5CMeTs3jdYYG48k4G
VLSdEK2UE9ITkCBERtcWdmDfa0d+I8/97oBrVwAuXV8JZIWbzUDOywqmqeqaJaL74kE9KzDwxPvm
nrTmNBUluBy/d8l73ubslRzBNhqndpiR4vHKBPiSkYUAC7gDX3STSA6mzVi+kiMcTNbElsrJ0TZV
T6WXNSej+1jYTyzyJvXTfijftHYAcOE5wQSHrZhiGXPusLHGqcG0LEx1zFbF7iHpivecgODYNHVD
B6eROPrS5GOrGAMaOqj1hBrGoP9JZOAd2yb+IkMsA6mlFpsA9rADcrMcrWNxzEPjxrzjozwAbpfM
pUmlCeeEXirRpNmAZOMzFf1dC4TQ6asFnqsujGKPymIgD9JvjiVw9OFhEW9kaD18nXcB+Yc6bolb
TIpHP/UzjgmEC9MjrvcvYV42z8GVQCFgqIDnnnUFUxUMYCEocoXNF/e7FaJD4FT/WCT2vum/GN3A
BIejwYsFv8LYWusYGTpv1CLxOuVM7KcRBD5WJyNglwkSljHKmjkbEmT7FdOu4xZvGbUW+1lWBr2x
3L/DtVZKCSuIesmQLVqJoKSDzrvxwTFC3Pf41UqGEGdRCJqmtnJssF3ZP+Z8OQ0xvVvU0d9XZfOI
fxEjIl4admo6E+8ScKerbL6TFhw2Z3jslQDBm7K6LVVgaCGh9GeM/DfH7M7+MH+MzyMDG18fFiFI
bPd12vbglUwh9dJTTMgMDA2dyXnBGRVfAB8LOFfeNiwvvctWUEjCaDbbo4KOpUAjQBSq+0+W8542
//UaCnkYwyiBuQy4mrVpcZOUGqqr7rlfHveXTaaIkIw5c0yqzMVrpr5gvcrFbxpJnVgmQQgGKAOn
mFiz7SDrTup4bqpgX4PNI2+170IMaCe1mu0WMcDt1ItFnheKrjhiy14wZWoI7o9qtzM2GCQB1zm5
Hm36oTFlZIsyTQTvr42BkcgCKrrbnsfiptcutSy5387kXlZLbBAyErWvFh23B3rQQJrQhnrls68j
UrkKRCvj5I9f97dHEqLFl4jOwXxEyyncLPahrA9zddU4X0v1x76Uzd1BZ6Sh4rkDCD6CP47aaOV2
g2ShjKhfk7tyfNoXsL1wKwn8L1hVSsAlgFkoHY6Cvgm88HFC0zJsTpYajgd+ioL89j0Hzkqi4JrV
vBSAqdYxC6dMXm3NXzIGuk9j+LivmWzpBP9MOyVZypHxM7T62VfKRc8cSWzeNOyVJoKLqnlpR2aW
o+coV2rPogDnyAsgETLavedkW0kSvFRtTCM1NJRmUrCQNK52cekiEbHZBm+vZAhuuiDhiTDMjmky
w2+ux+f+usSNqDtZ3+wHxwIkEO8WlzfBSxZR9FyrBo20Fbvg+aFNoBVHA3zmgx7sG4NMiHBwNwql
feNEdpA0j3VCD7bqJUoiW0GZFOGozgBvNBkl7l0ZKOg4mFISAF0s9kYf5AlPHFEMxMt/7GvGd+VN
xv2yayI+baaPfW0uXYSiE2fYcw8T0Lc4MN++GFmcsIU4wfQ6NbIU25Rclz85TVwd2oFxYz/wSoCc
SI27zp5afKlXYamnTh43nEkoboAAN6Geoo8J2NNZ4oEt7N6OZeBH23nWaiGFeJF1lVNFPXjo1HtM
AWPzlEN1Ss8cOP9fFDp44H6rn6uCPNDW8WIhOJtdqKriNAoISYK/+IcrzXfRGc6pd8ZPLmjVvf0N
3LbNvwWKw9QFRoetccTLeWf+tOjDaF9R7XlfxD8s4YsMwcvALYzrOWoquGxy8PfkiJdSI+QMzuyU
hNGf++K2TeRFmuBtnaModd4hAUuByDvZXubkh1ip/YIcaNYf9oXJlo/v58oeqdqykpQFGg9GsIeU
C6qg2slJZBc/Hsd3zELkb4iXKiojBfk33i0Ow/BJr0KtUHwt0w7pcyyrqshWkCu9Uqrreo2UNZRK
rE+k/E761suNAB1sfaZIzG/7NH7ZLMG7akDDG42ObNbsnFukmB8GtGXub5FMBNd2pY2SLa5bUwsh
w/Iwc0RkU6/bkfZFBeEM7uy4SqsCaSxa/jwWJ17hnHLjSC2dI+qD1E8rZYihb63OVQlBGz3AxVSC
p6TXKk1Gx1rg5uLxmX500sGr7TJgjqxowx3ltdFBCv7nuKHAphSn1ZOBk7SSHgx0P0nInxJwoXle
8JKQ/4e061iOW8eiX8QqBpAEt0ydlCUHecOyJZs5Z379HMgz7haaboztxSsvXlVfAbwJN5zzf3i+
86/0Xhh3i4mpznPUgfiaKPs2e5iG3WUtWHFC7wVwnnUGnNQMDmJAce1GNEYyH8OzH1lQlJHLiiim
Vj/Qr6uDbrz/QJIatWFY4upIeWcBJCfvvVQ0c75+Y+BWBxAq6pJ8W65HcT/XMwqvOhPFKTXjJZlE
ldyV8M5u7SiEs08JUwHa2CgA8QQ1F5R6E7nys+4ZNpBJffNONISysvv1Xh5nrG2xNIUCynVUUgaw
ZEbOckhrG35vV/xg7bl522GGW7gHySLQuaofj8lpn0FbQA4ZMfiIq7dd+cgnbtg7rHYT+iIA0XXl
ME1MgWNc7Qw/NJpoiCepLKFo9xCGdoTe2SLKy9ZkWHgbvo3Z6wrfUlAAC6hY6HG6dXlTT/s6uRpE
FiUSwamGOqQqUOkhIlnuCtVTgrtU+vPM2ZJPj8GpAxBEyLT0Fo7h0Y3iKtvg1QrtLrcB3o2MyDjM
h+g6FtEXrQyMvBfLqUMXmbmSMFio3P5M0QKKHG0L1hLHujZeAps1iV9dEUUOuy5eBU+PyvmnsoyN
kZqYL9Qq8lBPoVNOr4MS3wJnXhAQV436RBTfaihJYHbjjFVHsH5uACbrx9fhhmAbQvFkUEmK5mDY
bZ2fjDK2RXzMM5y9qEyCZmEjTHqzK6eHPnQ60GhRehtaWCAVtIt/c7ijNBbVTsJ90cnKlLBA0vmg
N3rL16cH9tKS3caprv98no2pylEclwA2GO4AaTXW9obiua38HihYqaiFvObpT2Ww/39ypGBIKpQs
1QDv3+fR+CYl3uXYKPp9Zuknv2/FcTvnIaLVZH0IUe1XRSBh6x8FJMvQOqQsOj9xIeVBPZasmth6
s2c4QLh4Hu8mh9qah4bMQfT4XXVNR3H8xEVVJE2HAgx2eavrNnQG+UkpBR00kQj+TdPoQZNIWCKw
JL/LrmX1ahFNPpyn4VCtk1NwmhwoqWnKJpthDXK/THe1tEkCyxvSrSkabl7VgBNRnBZ3AMGSlwTt
MopVLCkN7KjzL+uY6L44HZa0UhlyDRowYewuPoD2WjihLToEp8ZDWOta3GJIIDU6w47aMvCIGohg
ikVfhQt7TZKlVpYAXGmeqoesSewqSZwwbne5Oj22sibKwkUXx4VAojVm11Y4Vedjx+c23LKRHtDa
IAcrdzKqEOHfTCy91zwu/oVY2w0M1u8eJj+KPQX4DHrn5qFdNhSqcQU+xPZVsV4vq8hqBDxRQi4C
xkkVj5kJk5KK4lM+V5u8xRMqix7kyBLcqkBVePzaAfQwVM+wmzNJmR0oV0O2vXwWkQDOPWDHaOkw
IY6wYHiYyDQKwXNGoBWU8w0EgIzaDCAU1yRell4TFdOMm8tHEHwOyvmEIZKTSVowqZ1hvDAqBhsA
dZOubSSRnxOdhd3lSfjpA6NoyYAHdAVeuDAadlISfMVIjCDtWRcDuA3Wo9cxmv1eTAGKUkOqoF69
Gvg0k2wrC31g8Xp/c21HMZztZO2QV2WAXrAJlo2CbDUrdKj0tRcSELH7P0urrKMgzlxCpcmLKoGR
Lrfy/Da3DQpJtw3d+nPvGnjWan++8cDcwi+J/Bx1BayoJsLUuxt0i72AgCjUYluZRbT067ZjMphZ
2SQa/3ZZaAnwlBCd4LFSvEkFalk4CHSB3c353R1FcE5cHeooztlmvTLllj1ZxiEF3mub9/uYNg9p
rx26RfKgJAKzXbepo1xOB/VEUYyebT9IdLabcjtgNWEy/EiUnYiukFPCghQLLg6pg07S/i6NKNlO
6OcKbnHdoo6n4TQwn6ZADjEc7IaLHQSvS7oNJlHlc7Vug5X0/2kD/1gxMr2XUzA6uo07/1C9eJ86
3d7cyG62Fzed2P1f0Iu3qccTVxQABtQoQ9zbUqKrBdyn2fwwVbMtz4/Jn/c7LUVWTMukFrh59Lec
+UQWGneSMVMMnprW5JlF7mN98yqLQ4HKrajCOzGcdx2SWrXKBdu1vRxWHlBvO2cEb5N72eutqMI7
Kez/nxwm7Nr/Uu7FWI7Tl4dp/JBNgkndFeN5J4MzWqlaCtpLmKOOCQqtBQYgegdWavYCOaKzcEY6
1YFptSVmBsryYKq7LtlphuD1oKw4oHdn4Qw0zfpGnagBCvpdtmuuJldxM9XxE5++AoJyb7xE29wt
LQAaisgYz/RBM2RVBQKpyYAeCE+1Mg36qIyDqmGUh9ZuXEbgjJBNETLfmSFxUrj8RGpyvdLljriY
eJw/DktMr0DUk2yjOkieEr3VtvliBY+XlfD8mclJ5VKWVIvSSskxFhHtyq8oSW0tR9l0nuKwPFk8
ay26Ss60pjJbKmmguMo+TOy66oEcKkKRP1NG7ki8YTX1YBrBpLm0PFAyO327tULRDrJICGdZyVJG
iWG2xF16XfcSuZedvut2HVTy8hcSCeJMK9emrmd+z+2Cvd4c2maXiDAbz7wEd2GcZdWJMZQ55gnd
oGQMsF/77nMNaIRGBHh4PvTHCeKjX9EiiUDZHaRM1a55rh2gyNtpjMIkKxFGXvJBtEkiuD0+FE6k
7DBpGBL0ah/acZfkAB3qBPuGAp3mI6CWy01TW7g+RbuyMs8avcsaIPp9zjHUZkZVtYPNhKoMhrUe
LHGpe1mEyA3wkTWmbd1WmCtFtSnA8C9a9gAY0q9ZfZOxck6C8V/RZ+HcQJZZmbQYONKcbE3JkfKb
iorixVmy/17Z3vomJ/G17BuKTCsirvnYewy8zbzBAIl2z6B8o73+KgmmGJmVvEuEOHmcR+iCaVGU
toeqBUZ2pRlz6MmRkTphuUw3RtgHdofG4+NSA+P98tcTKQjnIqKM9oHM7HesXrIxtK3m9d8EcA6i
Mscgs1LYbUsBFBZVXqaLcL4F0e8t+p98rQpgqyCPRBwaljtzUu1hwojzsDPkDcCf/+k0PK7rkFVk
7KiC9ny0NzBZJOryCD4HD8ZYW7NRpexzxGiEJVedkN1BoNk8oqs8A821kE3NzRuApDB2+Bw8C9vZ
D+zEJp/ojSb4/oIAwcO6Fq2pLpnREHfCejhIZqp815rbSRVYkMAr8CCuSTuB0xMAbq6ajL5aA5Bu
MQ6dInqDnXdM31sqD9ymNEWdDhIsVQsszTYLbFIbI0ajsKaEj7XIqZMF9J60tW8C9r/M4s2YFZ/A
wwwQC7PfxN0fd0S4P4hzHaQOWmNkroM031RiS2hvyiIcMZFWck5iIZmidwbc4Sw9jJgzK7aXrer8
1ckdgnMSZtD/10mwkSU2Nyw5xtXo9+CDCYS46QJ3wUNiKFqPCZJB1tD6G1OvCAGKsMjAF6Eq2N7b
OXsZMe8r8BuiIMkjZCgDmdLJChAer5IGfUBGHdccstnrXeLnfuhaT4I7FVg6D5gR6GEfpkkDfIEd
IE/dubYj13Kij6Aos7vvhaMlgvqEQEs0LtcwGikszBBuWCEPU3ZPk4fLJxKYOE8EGllTGSTmQNwq
/lKO22T6YokwYNaPAOYODPso6tmqMiqJmWRONUQY6DQUN3LuXz7Duu79EsC3ytokHJVmqQi4Ij4p
5rdIe2n0XWVlm+WPO0BvJnWUxJXE46HsQyU2NNdUPpL0G2k+t/T58mEEt2VyH3wq5FlLNbxj0mwv
yU+jsI/JfuA8LTqegan4SWAf0m4qpXjW3MlXMMkYembjtC612UT8lNiKoHazrmBHcey8J+LAENUb
OWB4XA1tZRrf1finpU+XL21dCOhsGeqsovB1cSz2FEY0jfA+mFMKLN+YZzTPqH1ZyvqnOUrhHCp2
N0tp0Bf2jr0yIhTHBVe1rsfH3+deYxWuSiozCb8fUb+B39T7jWKVthmUu0oU23/z9vslja+EJ/E0
jUoOacF38MiTPXyaPxzIq/o04fK2bB4+/nb5AtkFnaveUSRnPlTTQUxNYai6Nd+R5LvSNlfR/CNt
6IPels9YH3YuC1z9YkTVGRe2TM6WXkNSZZk6wvU0VfxpUDSbZq3gsbmqekcR/INWAe5MKKNZC4al
/ajdkcBeRF2s9VNg6ACE9G+kF+9NiEqLSsIU2V4c6KOX1xh0UXPRi3M1pUTp9H9COOUedKp2QTxo
GM/1Q+zPRjngiFUvMkSTGiJBnJaPs7IoYVJraCt+U6g9oAIKxI+q+HD5069/l1/n4dujVlrRgbLz
tMttnSx2+jkf/yo4H++Mcvoc1YpcLjJ8tZQ8yPNNrQt0az2FOxHABQMgow5K0uPLz9M4bmI0e1MS
+X06giZ1VIAIpfrldKdTywOxiF12w7MphO86h0lgQe/kj+ACRiFNY1EbTDPAOoCd7msTXGUoSLJJ
RlUWWOy6dlgErBUUTz7CPutJuDAso28DBEA3aLH1MVt2HH2gaNPpS+pdVpDfnOsoiv0pJ6KCpO3n
ssfX+7nx2jrhXt5Zm+L/ABBcV8ajKD7XH9Wm6KQCA5lRNbmN3NqJYUS+hf8uH0okiLPiyJj1biYI
hE02K95Qt6WnTuivVhnQH/9NFGfHidnleWRBLSTggUwYZcT0naILQu5vLODXzfF7zyTPw3SIS4LV
leEzy/AZh4LRePlOw3eqRMyJqyGYHMVxFi0vtLJMFQbXTl+GZDPTGynMbX2W0R/8dPn+1r36URRn
22VB2lbKoOlYtAPqUafMYWxnYbL8lU7omNw3TfDAyDxgdaMFBZabEHWziNp14WlAxa5Cgd2uKt6J
EHbaE2OKM3mKItTFXU3+mGiGjRKFY6bby1e2rg0nUthfcSKF6C3Ryx5H0R7zj3QPvoSN+aGKHHOj
whkNIrCR1U90Io7zEKRWy1wZ2MtF6q5RKr8ylpd/PBHnGaIkC4H/AdyU6Gr0JLtwk8dhS0AMWt81
m1Zwf6KPxHmHJgTeVtdCmIH1/uaAof5oeLp8oFX/fXJlnFcozaJLwgZfqDZHD/U28LkgLs0OUQTu
h/3QWS75S9AZpZ5pZrUKIAkNkETdLt7HG4aMUW2izeXzXL4y9Dvfa1y1BDPmG6HXEXmIVKent8Ja
/+UrA8bfexFNn4VTF+DKJhlloHmTtjW2YR5G/U8HxlgcP7kxLo6n9ZJnUQw5c9OhJP2gF4K7Wj3I
ifPkBGgRnVvkKZo7ljfyMNghxqOrZwuIfpe/CVPTs09/IofzNWqH1aEhQeCe1Rkt4A995U/5a4Mh
nka57gpB32LVCZxI43yOlsU5KQi7NoU+lkMC8h4RB8iqCOBY6wojFMBs13sNADcWqekMJZtIbGuD
H1iiEZR1NT5K4K6sLNK2DOsQmBHZXi8aZwidMBQFT5EQ7qaWuKrkIMmIO/Q3fbsni6s1goxYdFOc
R25rkDVXqC5irqDeNEbsTJKoxrNeVTz5GpxLHow4TcIWH1xRbHL/xmYIfOlJdtoMgabAtHfxxyuE
b6Z5/DycY5ZAQGymBRoIcdpWAOLFml+cRt5ls/lN9DxK4Xwz9sSjadFwee2+9+i+RbUUDBaMY8b+
CyT390fimzqtbOFRUSNx04PFSYjkgCRNyzxMAvsd/Xz5ZOuK9yvD4d9hvalncaGjJT9Ot0XtoQpt
FqLLY+tuZ07nl/eU+WlVCUQF1UIQb/qx21TdU4sxYrWsb+UxddQpeE7ng7lQJxJN4f7mqx0PxzkH
5AdAepjx1Sr3J6iW5LG9A2nDQLVEGzzr9nUUxvkJmk8dlihQzZCUxC+WaIPdav/yxxIeiHMTXdXq
QbtAM6St8baTKTnLjY5puMQLfdEoKzPWS5+NcximVZCxYPN9XbRpYLnGRlOfSHuYW0EHXXRznNeQ
83iQdAVPvKnSb+Q6tvWs//SPN8e5CVybYqURGrGjIzuLC9gUJ/IDv9xlnrQTZT6r0fxE4TlvEetT
W4OAF0+hOQRUgVP2T50+ur1SCsK54Ob49f0kldW+7vDmMrvyNkjJA2kNwTNScBaLy+LwaKDl1MCG
UrAWN2jSjMptBc5NY6wFkgSuyOKSuXaqlzQsEDw0eitbHwl5MVKBt/tNgPqfkSoyZ6RjEjO6XZxG
2pq301W6l7xuj8cjGw5hvT3t6bLeXbahs0VMva+0ommZJjSxl5gPFfXVmO6q1JUiQceZafDvzRUU
S+8zoaRXWqM0cLROdad61xlO2z7kwCQYVdWOsm+XD3ZZ8zCp/V5abS6T3NaIG1a7zebb7I8Js7mM
m7NXFQU7Oiaj4Zr56FlgF28i1S5CbKMr803Z6KFNS+n18plEH4sz28mSDKOrEtQ9W182H9XUm7of
EuQukSnQ9ctWpfClb8moGtlK4ciNYpjAehph5NizBgDQAKZTIOuyXSn8TBfweaWikvGp5Kp0zFDB
/P6ulP7Rst5C10l9gQ5Rr2GDH7n+prrSsSouOfKu9TGq6+a+5IpgydcHH375WDSu3iugDIDWpDOh
7uSeXM8Pi59uk8f4+wLiGwCmzG4R2n/B7fVeK98aQyeHNAxw2BYEGqLErTOmN8v0hSiCaCgI8liZ
fH8y4Oyl2PdE6eQnXkq+kRabPLJINW+1Xdz8o3pwfmOSF9kIZ0Rf0NhtKRltLJz6iiny7gLj4sm6
K601m66GfpCu6O2paTcUkVEpn+PAcOJwWf7xWJwDCVTgbpsVXlT5/AVFf1vXfSJCShE4QX7QC7RV
IDPsELHMsrnKKbWzRJS4CBwF/xYgUlwOcoKvkycqaB9RjY7senkMqs1l3yc4Cj/oVUhW3QwL5Jja
a6r8oKJ3+nrP9Giv/KBXrcppUBvweM3nOXLInnHxRX7qkEcDO0tQ7kIIhy46E+cipLYwS4lCZN6D
LmpSQeEqyL8ErpWf8gqNJo2ysGfDhDeVZhvBK7XuL38YkTvgJ7yWWSpVMI3+xOplnWbjTr7rwA/F
qvilCPxAdCLOG3RFEKVWAT0I409ziV3dxClE60miLEzlkoexVFJDDlG06YCvEG9T7yceMGF4wIxR
XYSwvXqHmoKmmK4ahJr8TlkcWKUUaaHmLtha27LX+0v7mUWJ8v9AxV9V9VNp3B2WSUPaOXlLMtng
H6Yap0PxSVns1mereamffdcFqctaSfdUJHejc91pFkAToYgxWnLUDoNbqd3m4X6qXxvD7UV8sWtq
ciqP865Zv2RSouCxS0ssZtWmR9Hs1vRekNOueb9TMVxGpmR9JBcpdF+PviVZsQlNxTbqybdg1JfN
bPVAKiVYnaWGhlbP+6Brtb2mkqUGpOb4BagsY/aQ/jFYGJIH7SiCz/ksPSrnRIOzSMKvluSAU9q2
tE+Xj7Hm8k5lcK81tdTHWI4S4vZdmcToco/TEwDlRS0rkRj1/W0NpLesuk2xMaKHt3MJVAJLVKle
/fQnt8U5bxWj5mbBHuzd+IixyFyN7aRAK0GQbQm+O5/RJaSY4sLAA63uVEdKnbqp3bwSKBezBv5p
dvpV2B9xmjYO2PWae+hsUX8Ow8ae5kfF2OfFVQaM8LgVDQWLvg7nf9qGAdgwFhCLbrL2kE3by0q2
7k5Pvg3nbciiBs2o4/NXpa3ujR+RE3vqM+jkXeAtiFm31x3qiTzO25hD2OkDC7M9qq/xtt4sCnad
l026+zl7FyvO8nz5jCK94PzBUs2jNaVwcK31mCYvGpHtWBU1SUUXyWd3RTkoalUh2sqbxWcHaw71
aP9ERqk2U/EX6cqJHvJJnpyPcYsVIngHGtzEeGguinEFoPy/SL01+FEAx6FtpvBw/2FBm84ckHr3
YOoMAs0uYmf8Y1oi5k1PhHA6Af4e0FjqEBL2uZckdoeG1twKDHdVC06EcFpgUs3QxxqKHs03oHMy
y4+taINDIIIftlIGrUs6gkLHFOzasrdpcJ+k3y4r86ovPR6DL/KrQ1vOBcUxgriYHtJBiT60wTR8
kKuq8uuQNoJrewtlZw7vRCAXH5Q5tZIxQjSdcWWm2d1KpeGESL+ldLAVLD2PLd2BbfwQDL1/+azn
gMXvFYMHrsiGJi56Gd0GqXMmyy6Ca0adibTZVa1rcD5rEeBUQ0e2xRuhq0WJE6WkzDOfOHo6BkXb
ZzPIftCKAtBgt4scxrDa2UvlpLvFW66rjQhIfdXdn1w2F13yPtKH2CjwNEjGj8FiPal6KGjkrnvg
ExlcSMkKINlJLcv3PiwvzQ4raHi8mU4DTE273dW3sS86lUhnuRiTyYU6YeAZKcbU2KhiBobuRrJn
0e+X9WU1Np+cjPMjida1dcCcVWl0r9ga3LZYUAQ82QuZZLeKok3dinDtRCbPeRVVImke6QhnlnXd
kN0y36YikEGRBfKdARCSSGqbQxMHP7nDA2QbYj6PboHkKIgp7DtcMHW+P9BEUk1SCZoRVbVb6jdW
+52EvVsgsclfL3+q1XfjiXnxHYKxCduRYCURm51sLQc2/Vwdlk2+YwP47YGKakjr8fmoHPz8Fyh/
La2bkYQy1FBGVFkcMpt5j8QrHNErVaDxPMpvFRj5oo/IEuEkHYq6yNw5gbQPIsEggPAaOYcRS3o0
xkaLpcT+Ddl/OihYJn0An5YTbUsUa0G7d/nLCVyUxbmPtNNS4ISzLDvdBdpLFjxc/n2BRfFYtVKs
jhYAcWDE6TbvvsT5lyIUjAAJLYpzFG3W9rE1IaYp6o/C9CosGYDd0YyfkIo40/hUFHe5aA9XZFyc
pxiUdumytMVwQ3BndZgK0hHCr1TZboLSvXyFl7VP5TFr8zGv5aSDbVn6Vin3cVbanfJYSIIvJRLD
PVDzyVioErOnQ6J9VjEZEico/yXRoUbT5fKJBNYLPPX30biONZCXsokXct+gJcHwIEwn+8o4p8Q1
pssqqMrce7UKqrRiK5+uoaOs3d8s2QIW3S+XjyQSwuzsJL/AKxtIXMil3BDL/+r4kFfXwMMXGKvo
E3HugWaGElAWeU3pfkk+dBhDHKq7pBR8nss+AYD3789iToUVo2mE1WI13xsVFlRn0UlE18XlELpq
YqdOgrKVyS7OPqbaR02kzyIRnFeQaCwNBghf3dh6NFsnr54wu3X5o69O2x/DnsrXpuqi1EmQwbtZ
qbHYlRJ9TWm4j9KkcuoCTN2NZjfxc0K0Xd8Tnwx/jO7zLqNW+cKVGaR50aZQiLbJ7Io4dfRRqQR1
GEGGqfJdyjwlSVhiq9dNPxp73Y/33aFNbDO1810D2sXwdjTtRSSUeYDz5EUHXB72JWQw3L7XwQi0
59BDKAioYKXbbnAwF7KhrukktVNZILD4Y2Dmt6s8CuSUXlXqQFaYugyFDmTmb6o235WloGWwrpNH
IZzat90IIveBGm4GbMrh1ZQwEpcJ0r516z3K4PQ+KEag+kqQUZZ3ReNJ5ffLSr/uhCj4kjBbQK23
HObE0xUhhsZSwHG5FcDn56sgf06BXDUK3jUiKZw/RXeIYgsNn0OvZ0drd5Keudqy60SoNOtf5Hga
Ts90LTHDfIacyUhtufuWAvMrMAWf/Tcv36MUTrni0YqBpABWR+URG2jxV9n7ybSY6thSZYDZPfjh
OiEJjOgSOXWTC2vQ5QnlxqreaYOtpplNlztNVMQQ3SGnceg4VHpCEWDl/JDLXlHc5H/O9vJmnscb
5PKtaA50goYhSgX3g8vqcZKTNLa+eUPGFi7+/yYR/yXurPzXzIuqDvhg2u3yWfOBiuXEG9YkSh5C
5++mFzTtKI7LvUg70ipKkD003b6artBPSQ1RlrzuUY8yuJwr0UJZDyhixbivdui3bY0rcOdixR9d
L0c0oShQCR7LIzXaJVAlCCsi3QnHe8BY2UP447In+k1kOh6JcxKKZQXLosHVkXvTZv1KxuDU2VEN
Lgx0K4Ws2kyRz4PSUR7nLJCwyHqmIihN5uQacgfY1czvauAKDdZLpn0m4+JdPuK6Mz9K5BxHWU8Y
PcrQJyxD31Rvqf5Xaevx9zkPMc2laekmFG9SIls27Cmo7UbUk/pN8e0ohXMQWRlUtB/hICIZFZxF
0g6DYh7qAsCXuTQH27xMK7xuQKEzDOVTuxDPyMj3cpBMO25q060ptnqsstf/KlQe/y7OqajAEk0I
65Z0VbdTu9LRSPV0+QOup4gE4xXAS9V1g3AygK0NyuVMwQ1PfnXFKhX6TUd8E5wZ1UY4e8XeMmca
epTGbxYuxTSptQwMpcG3Xkxg9liO9CHdMTSqagM6FQGo/6qZ6yoBUCYaqBrlDCKSG6MocowLqCCh
JMZuqK4iYOEJrnDVc51I4YxATiw1pFPOJoRNHAqe68nAMlnnkEPsiqqbqxZ3IoyziH7SrYgU+F4m
3Wn0phM9rkRXxtlCaxpdHlQldoHz0TdSQJSkrhBwkRfCQEmopRnABJYNixDOMQL3zAjxxupcmv2Q
Uw0Y1JVrJH86OMZL4b7+OC6FGsZL78pth93S+6k5gHHLqUdMtQ6CFIpPZX7KAtSKRRlbNf/SkhpM
ismzNLr6dJPkflp0Ox3EoVrtCpSN//5MELDOZVmh6GuePTx6mS74Rmbvxj/UfcPeHYmr3gGMLEPZ
1GGzyO0nEev32uc6lckpuFImRqAE4QBKZ+k6TmPHQn/YQqFWcLa1SzyVw+k2IYuGTXStw6TX8mJh
RWY/fA63hTtsx2fAeg/lgVFGFs6fji79vFNARuPDqerZk2HJ8qUlhtW7Y/KpzPetsZX7z4Kz8U7i
TYYiU1MzsW+m8p20Gs2CXEmnBYw04w9WUsqd5Fvx4w1x+xCI6s+rXwwMrzJjTbdAj/z+eTr0mm6M
oJ9H3LyasROaP4e9wLeufiy0aIluwrOiW/teRJBpA1qc0+Ca2KCU8t7VUcUgoe6U1fby3a0f5iiJ
ywytyazCtAonl+bf9fhhwlPfEtnvWcnv5/c5CmGR6+TZ2KlpabWVgmPYgyvZBJNlk4055CsGTVAK
ppPOoi4vjXOAbTeosR5mI5hT/jtWRq+SrzNiBvph3uXrY1ZzGnPfZKEsQhXDMjGhxK735GRJ3NHe
6psBfF+TPXcPSvo5DR9y46UQjd6LJHF+IjItCexO7eAG1ugSOnyJs97Lk8XLoxBrz1kscBirKnhy
Ms5fSNMErpaEArVOKreZgQwR/SN1LhxFE32wVfM9EcWFxTzss0bPswEr45jMa8BXGuzYdqLL2CiT
L3+6NM5/My4ro6M0RQB2Qzesuda7u8p6lPtIcHvrKn88E9/pk+IYFVuidsAGHT3VY29WthOm4aVf
OLXgBleN+EQY5y6y3AS2n2IM7iJ9yYIPNbghDGt3WdPPHlzctfFtviDPqiYbTChf5XSu6hAnvc+d
4hP2dJY9o7ENclvUxjx7PfBCOc9hATE/7jXSu8tLn27Bo4ypdA+DCneaDjAfW/Uzr0dxY9sL3OJq
JnByo5wPkWuDlksrYXQqP6TUI1Rwm6Lf5/2GZGaz3uIV2Rogt0MTKY/dy9+LGc0Fz8Q39zJZS+oE
zyyAZLTYDxxcK872xhI4bTlhEVK7kbVGULc7q5zwX4vzGSTBJrisgpLEwhT0jnjAn7kLCrsFQSX8
lG+5qiBOnhXXeImc6wiqRM3AKoLU8NHYL27hVo/BTgdcItMMa9M5lWPthFopcFgW50E6KYsiasLe
jOvsjck53qi3bHD5/yk8CGwA2en7GGOCM6KJ83FAf52B0oeH5lG66dlAWvgUbZUPkdd+Cr5e1p7L
HuUMkD4jXS81Vj24IwILAGNM43kSdQJFMtgtn8ROjMQtUjTmA4baVXvu3TQ+qLHgHJftjPD9v06y
8KQLof3UnD6a1bht5Nq7fFUCxwhYNu4cyTwAmxH5oHo977urwn3KN/Nz6+r7Gww0bUUDCevXRgxA
K5gKiKA5IwMGaRtFwCdypcGm+ZX+tRLS9YlEcFY1JlE7dKrSubMz+Ysf3S27EBQftTv6o9u+zvbj
n3Zgftrx8VCcRUVy1aeoo8Af1slOlqhNSHo1FJ0gLAsOdsZf3xT9MLUUeTUGivHmmjQM5bcCsOzf
uMFfhzG4cDyFaVaA/Xdw5338lS02pJveX/azj+jvYF5R4OnZ3Zx7+qM4zo7KUGpGy8CDP1fvNeNH
Ij2Wpa8B13hyksyPReB9InFcSK6CbDQXlhh28VVhPhTKx+G1VB7LzqPm18j4dNm61g34eDjOuPoM
iwVGiwSgle5qYysEVPxNBDkKYCpz4oXUdqBLacCXy/eYDdw3JaBqbMnO3Mh/KX7QZjt57OEg+mjr
rxT1KJfL55e8C/WsprCxPcPDn7bFttx1GIAUjzCJ7pDzGODRnXvLRAAJp9yOel8P7y9/pN9cIpWB
ikrQfeTfq3UVRnMeZHjkO81VYdmzM3qR039geBz6dfKVfAbZhy9K5NefKEepnOIrvVbJbYtPp+W3
SlHaKQGMANxVKEgGRXI4jU8kOqbZArK9frm2qmdgs9plPvhF+Cq4xlX3pCmg9QZqDvvnvS6m+jKZ
EaEoqt0nO2NTPLE51aqzUZD8Ul+VT8Zh3IqY0leV4yiTf6hkS16koTEiZ8vkQxtLG+AOC+5PJILz
h3j8j5OERUZ4DLiLeyFw37rD1Yil6rqFIiEfEiOZtH3fG6Ob/pj8bpffpxt6NbwtHDf7aiOy3fXP
dBTHhcde7UGIWMa9C3rgL4EZ3SCidHZNNPeyPojkcOpQyl3VkxAP1WT8RKKd2VzJtWDqcFW1NQzM
K7phgOSD834Nyhdq0Yx45et4xs3fgDtjk3Knh6LIuxo1TgRx7i4JCyxzWSPOsmOrdwMmX6VNtzF3
l69s3ROdyOF8nTKlfVwrRQcTkjE9cqjwDAHwy7fwSr2VX2RfBeFwKByLXtfw4zVyGiGVXZ82qd67
1BgBD0ep09e0FSQvq0IIIyfTiWyALPG9d9C1uo0XCiFKeLCU+0pUYVpVt5PfZ/JPImHQRjmgeAnK
MAm1p2Gjp2ANU/8qOTqRwmlc3PaFMpP4f2+nzA/c4lBsMQqBF2LyQVR+Fl0ap3eL0jehvBjIHwxt
k2blYahmX6BzLM6cJWAnR+J0bpm7JNAC+IPwYwxSo12BTrTpjZYdvKDOvhXlyusPjhN5nLYFSzV0
VEoGl3wBDEZ+028iv9qqj7jDH4sHsArnn0VyrqgZG2rl7I1D7rOn+iFD/VZyiG1k2NpQXXmbOSJK
tPUK2q9TGvyzt0yB5zbKKYIhUI52qrdsw+sscoofM4w4BQnb5a+46gmJroKGVCEEAfi99pOyT1Hv
QaIpG4FjLJgZTDwr25eVIKH9zbmOgrisRZYwUd5pCcwYIMBA5AAfpDftGRU62YoHYIXiOK+htrKh
lCy+93uGtsV6Iz1YC1AiYeiSgwgyT3SNnBOZGklPC9B9gZoG2I/aoVrKTZS6oQjkgdnUuc0db5Fz
IzOdFvDGKiMm3aLUBuwxpgXID4UO9tTVdidNAue7nmMQzLZZhIJZnucDMekwF9GyjK61ZffYbiyM
13kx9jdKV9r9h7TvWq4bZ7p9IlaBmbxl2kHJCpZk37DG9pgkmHN4+rOg+c9sCuJHzGiufCEXewPo
bjQ6rCV/UURlpv9xcn9L5MlAEkLrOY+lDlem9hvcXGfyuLiVE7nTjfgGe0P6+LihF2mc/o+apKKn
HQVd0K0+D72bYDrwtxqkfuwhwSo7Re5pWRAhoRZ5orZF4VI5m5hKOQvNcB7xfhh92YPQANPLZxYh
RIH9qTTl5Sh5ipBIZjDFU7+gI09B0tC+Ss7oQUeETTAmi1mcw75n2b5XLzvLmcQIOtai6JTB6+FZ
UutKRjve1IoKvJuGp6MNWNcMhVWj3vsvMspt2Ejx4DXGURp1r01TTC0iLM01kSmwhOMHVVmJ4u4f
sPKirabHM6X14y+5Px3JHUu1Jp6IdmxbL1aSuGvHCFEbVRUkatTINw4scAzBTrM0Abt1xI/yzZP6
W5zJXzldllR5WE8occhng9RO8jNKnvaVYf+YzA/wu1aa0tyqe09tX2XtaCeyk+hIM/xbgLi3hBqa
jjQUqnF3Gpx/HHOjbsbaHMC6EjkpAWURuGpCALuIIGq29+wiiC14FTUmnSGrdYPH3WTd0dqj3R9p
LogZRSI41bZBXFpWWoiQcaz9tPSpjSaQzt0/mG0Hv9oxTqslS+5UtIegXeqmUEHdzVjPogNJg8nV
gg7QlK2oK3NbFy5bx2m3qo56M0yoe1Lbqf0i9prB0dB0Mh3DYzWD6drNHBKU/0DRRYvlGYa0sOr6
nG1pMnrGuQjCU5h4Gnpqh2fm4rPDpwoKl901ueulKAZ7nmS0AAwAvzvHeSs7Yyu1wdylubd/kgJ1
4QmHbDMqhqbGTSZ1hya/N5RrmgpGFJjL/ugB/z45kwuqimlI4wQTJh4IGd0eQLCgihbcGttR/mrH
uGsD/YklgB3jyYObRRLZTb8DofDYB/kpPpLjoruCIrJQJziXUc5lYRdt2HvVqw44OjjbOFBO2exI
36MvLMgXdWqIDopzHSVJhjphAsv0ZdZu5/BmSgUFQpEIznXExiQl2oQ6bmX+wKUoTd9NUQuIwIpN
zm/ECjJARO+RQE5/myA8qF6q/muiC3wg+6F7Gsf5iqaZJM1MOrSJ6cuh+mUpNdpnFaca/rDy1337
ESyIxz5IiJVUso4iiWa/KOoB+Bq6BhSH8mVfjMCG+KYtzR6NVFZhQ+3wo+seNNGtIfo+F1M2cwNC
bxNdg0rVeBRqXHyq7eJioTymAZXTUFviBXUeqTklZYv59OWoTbIo3mK/dOfsefyCQR2tcOhQTwpT
B4/G6tQfShe0r0guvC5+J2RVEO0c5wjaqQ2rXk8m5EyuDPQG0uTX/tELrNLiDL/Lmy5tMNnvZdLg
t833qqKYl/vcA2p1PpzxD7Y0tDF70jTZ230e+c2xO/evrK0oCUTkjdu7BlxzUyO2pfGvCrOM5I7Y
qBJ09X3cH2uQCu3v2gd++r9iuosE9gtWoVaTtblZtQjxtQMG7YPoXntreQDhnb/cl9foh2EAGokH
nsDCFbaXb2qhoWgyhlVUw+Ij14FqSaoC7dwDgpXpdKc3vDagQLx1PQiLmpv+biWN/ZrVWjs294zJ
Q9hWjbc9wLUfo5wGXTi4plU7SkyD/c1l/vODja3kcTe6QW0NiNfIE9Yq+OmG2LXD6z68o7Nn6tdq
+GKLoHo3vexKIHeYOgj+jFFCXqYtrqbpurEVL7IDEPt6+wsTbSRnzGA1GrvYRkJGy/6kRo4yz/cq
jQK1+L1kggiC3XR7e8iZtaooc62keHP0Cjmp5Z/ACOur33l4rFvwpSgimMdNg1vtIGfeJZJD/Uxx
T3Vy9CNS20OniShnNw8JLcVowzUB78/HeaU1hY1VItM6alrrAFX0TiERdWKt8jTaHPdPatMrroRx
GjHOlg1IIORYMyn/og5RjFii7N0carEvaHPjVoI4leinsgMDGlRijpYfsrFcAyFYoHXbL/eVDE4X
yqhrQSKALpXGsw6sac98iK7fGrKPtjd9poq1EsZpAgHmXZhVMN5Mi5xhfCl721+AWD+aieiVyN4p
H3R8JYqL9tQ5X5J4xLqsm95n6dTkBpzvmOZAAyRmof/bQXFBXzSUNQZSECDjJUPN+yoVGOx2yH9Z
DR/qFRnmOPIUnQGdJwexi/zen6x5LsRFkt6FvmhkSGBOfMinRFlWmxUUb1TayKcF3rgyer9ixY4c
GSCS+7snsCee4KIf84IuEfxDql8l5YG2D+CJ2RchUvMPIWARGZ0SIvgf3SV4IzA4GKfOYawqyZ3o
pSFaEOcgUlQnRviIxZvmL23zs4sMhwoHrjad+EolOOdgaNG8lAVUQjvEoaO440P0XfWqkwHt6K50
RKBo9u1AC3IlnrEULZBzGkZVANcd/fSeopTO0D4WuIubUfCS2lRCC32otqIYSMBxmYi2tCO7tUnv
mRFxVWQ9+m8A3nP0+M993dj0sis5XASjaZGtNhWq91otpcD8nL/M4eD/Nxlc1BKquTHnbBSliA5T
d2uLOHVFe8VpXNioctWyzvzcuMpLcKhGjaOlbiKCXNxUutVecUpnFrWZqyHWsWSDY1qeVQeNfg3w
fSSKnK741OW0EsfpmRJLmKUpKuTKX2fUa/tDfoiupRuCEREx/NymUluGZuiA79ExofQ+klXzciik
FtnyJf9WNq7VnBtT4Me3j+kigruUKMXkGo0mZDmmKyl8Slt/Nh8yEdbStkJfpHC3Ubh0yxJXqJAC
wCeIZOplRHS9CkTw91E4IiHUNcgSKkp9TBvlVMiDwGVvHwco7mSZDaXx4CKRPICQOmzQqoHauax1
TmLmSJLf7xvm9sVgXcRwKqZmeW2ZrCNkDP0KEy3lQTlpj/m1ff9POuHkbQO6iOOULIqLOUopnrrK
DVhmE6fLXTtzdbDbhh75YroTo5QE2H7oZH7i1S/7q93cU1tVkR/XLExNcG5IbovFqOcBxdjxq2FF
zmIEiSqI8UQyOFc0DkNjkhklwjJ/lKofBRiCbYEZsU36ENutlsF+wurNaYFMMpYGFOooQZ9B50MH
rTJoVcUxqcAFiVbDqccYLaGtUeyY0eggm1VvaAyWaikUlDo37Wm1Ik4t1DmU5IiVHpP2oc6OQAQU
xFgiAZzn0UL0sU4Dq5iZmM59SJeHfc0SfZ/zOapCjXhIcFm3mJ2PAyrCs96OgC87xIN9gIdMAWw6
ukxAUniwAxoAwfieYe6pfnWoj6Jp322/sJLHRR/JjLpcCE5oYBcmt2yePTos5xEIMIyeXjSoItAy
nt1hrMuIWjHcadyjfyatXdnUgxmYGfuHtHn9oMPcROevQjQ+rG/ikkTmpI0exUhx/Jv2X+36Z57+
W1yRt/TXSgwXULUkkUZVwq2tlbcU1OedGoT58b8thfNkSwNYr16C2+7m0jPQlFPekBmTD6IB301/
vVoL0/uVq5lIkzSdXmIaVh182p3z9DAY9wMKFYV26EWAhdtWdDkgzrERahZyyuaVFOt2UfxCxKcl
+j7nzWhK+2pMMb0xlrFjS9dqFOwfy7YiXxbA+TEy01AqahyLqsTOnBwb+VsZnvZliLSYc2VzT5fK
VGCZ5VR4haSfBxAzqUtzY1qZvy/qf3iBy3o4tzZKi5pILV5y1lftra0hvwEu2Pw2zwhWJsEtIFgZ
3+KNyoFWVDmbobDACV9fzfS5HDW/oKLbQLQuHnbWqJahJBbB5G4gB9lP4qtH28+epUPaO+PVJ3o7
EVKzkQMAXZiANH9vRAvAcbKuw3AXQpLfUhI/RIMhiBbZQXAhwTsRnFJ08pTrcddCKSzi9OOBZFfE
umnt0Bn1m658WrTHfdXY0PR3AjnNiKRU0tUFTV8qMMmgfU5jVI7ZZYJ7e2v8ZC2Hv/cyOylm0s0Y
5D0Y5yrID6wjcPaok3qiMQ3BkvjhEMtsi3ow0aqHHF2Q6+jOa1UwRwhOaqte/m5F3PWAEiwGuzVU
R2LVLYCF3U4O9bqr2otv9dnR0TUnHr3ams0EgqmmGMSWFVPj++dThlw2ozqHBNoVkhUKRl4HgG9r
zuKWp8jNzmJAje2jW8nkvG1YILVhTkizz+fhmoFIJ9flSQGvWuGKAogNx/5ueZyFFVUfNTlB5dGO
yWFOlVPUj6Jz21SP1XI4EyNzFUljV3UAh8gwG9C6KG2XB013TX9Cd3HjhD8MSzh/JZLK2dlcpX1s
h9AWE8jzVHb09po2v/Ztme3OB+dxWRnfwGlSyejBvDyihvUzk4PFoo4xHpTka7HkIntWN2WZhm1Y
lqGb/HBAgh53DCFIaMO6m4KpPbKnX4MuIofAGm6nQ3UjmoLZ1A0Vjz3FMogm8w3TswYGzTqkDAgN
AVKluiXYBPY3cOPiAmTvRQRn0sA56pWpwKxAHD9I+XcdgANd7bX6J9IO7+SwzV1FY5XcRUsRIz5K
o/aUxbInS0RwQKKlsN1ciVA6SV8WFoL1chM0g+3i9RdkSRnk6r/vTcJiLIJAHFctqsXvJcV9mE3h
Uk5e3ISHEI3Q8Wwc9s9l69UEaGCdjUCB9NDSuFeMRXpZtQ3YbOtbh+6pP0Rn6wlNwnNA0ZsU104v
UvDN/VtJ5FQhJ5UKOi3MWEBf7uThgNm/Q93PLlH8/bVtOoaVIE4XahPNHLYNx9DVN9bgm/lVJWpK
2gj+3+0epwtWHodLKgOagQyYx5xsMOARp41nf5LRUd4f5VaQO9k01dWa2JpXyhdZYcEY2ZHGba6b
/DEvTvt7thX3vVsRdyXNBp7o1YJSy/JIS0d/HQ/lwXiyGsQUi68cE5E1CQVySj4nSh9LtERM8bUH
n0d6Dj3jegxmrw5iX+TpNv34avu4Gwo+R1PjHOdVTOOPgkh/pEMdjF3pGxEmcCTR62DztCzUJjAd
bMKfc8Zlt1lj9jW8ntnQJ/CpgulbExjwlpIDwpcRAeloTOfDFrOfJZKxukFUp07apw6NRzfLRQ2u
G43iCL1NwANCO1QMGb7XOzKVDfAW0BtMzvUtG/pLE6c+5Z7kKQ/7Gri5IMBF2zIQ70xcR+8lTZK5
lARQMcDk+t3i+Zb/KWQd2joWtL0pQHmyFaTxOZWTAMVFzA6RuUHPyXzQRGHypk6vBXBqthRlatol
qIymnzR00mN9Y7vRSUViDcQW/bEXXK7bW3ZZDxcB5aZSSzkbJyzHP2h9HjLUwMLoE9feak18Qr+0
y3waWH7QwmCp3gA7SHeT9nUkoqfn1v2wFsQpAEryEwlzGf2R021agqTr2BqhY9t/fkbP/t40vqZs
1VnUNiYSqga5X/RTI59rEuyL2BphxQAHlFm3APaCf9/r8ih13RyaeJqFf0bP1QlJSS8qXeWLBj70
yDXuZJ/60skQdMpuqvdKKvv76o4I9YX2ZoGGq2H5kqaeqdwLliUSwPRxJUCzmqXrALeAjpAFQ9rt
YXrpjurDcpbd+QnoUT46bPZFiiRyt5LWJ0QOWQ0mQhWxQEhiiAh9RBJ4n4CphNyUImQgkhdSeEkt
omjZjLTWysA5BTrXw5gzSIAu6H3ga2O01HaN685/a/y8agTKt2lGBiboGS2rBZz194e0yKVqtxMQ
MFOpdtAm1nd3HQZIxPy52zt3EcTFc7MJYhjTRmeV/ti1ftJdD9fdIyOvyqerLj3PAK2NfVEDxf/Y
zYtUzrQkkFmo7QQfXoE1wWGDD2hx/xYGDbCirKtUCA+46WNX28l2YaXzstZGJlQemXHERlr4GFIg
Raki3yfaS86yCLYyWYZu8QzLt1q/kgVKIdw2zpAWZN9AK9CjjtCdGwzGhCflS3QwHsPH4nZ+FEOi
i7SQM6tRRZfdTGG4eDL9Ag7R1ZxLRzX/0oaawEWIDogzrwYTlpPcAulIDs+qdqTGa1gKoiDR6XD3
bJx0cgU8BYBfRrck+iPsBO89wRL47K6RxLY5gMHWIwCwRrTnLGP1MFmfqJsjw4oMm2laJkJTbhlW
aBmlaiIqbRt6Gsno4UH2lGuilrdtXbvI4VGsSWg3WZTj7FtfDlQPdfMvDB2AoVjPR8uPXvbviE1V
W4njHB5I3/TG1pD1Rz7epe2hmCfXBBt0LPLkIkGcw6sHaqdFCQAMNTaDOKM+Te1DnYD+QZoEkd1m
VnJ1Vjrn5qYBSBFlp6KQrbpvAwMVYojUDY8oMQwz4LNZuTHyRPl4Zix8vgvIyeBtMQlCZF5sksdj
vDCQgGQOg6w7pnKgFd/MGuRs4RfL/rZ/cpsJ37U4zrlKeYmGXQsBhQmO4NozDibKt5JLGl/LgP0C
rgZ084gyott7u1ok52xVMqgA7h0QAX5Pn/GAugLuP25+v3gBkacFgE81dco70eNg04mspHIeWIpT
c5wYimNUU2Bz5E6dBPvbuamfKwmcz7XDktZ6ivivXxaHqLdJWjqanIKzXNBlIVoK53L7TB4XwnpO
baNF6+e3TFSO3nSIq5VwnqqflwkVL+THZVjaOJ+nuAikXpBSYR/Z0XUeSU5uMbgm6aipJajN5PKd
PlzRGXwaydcl01ytq5zeEETQgnXxr+l4KWyjAcKBl1V3Fb3Xpqv43zL2ocSurEzK4JzUkFTtYs2A
09TI5JLhJokLR6e/9jVNoAAG552kkapaY6L4mbfXVY+JpsdPfN9WwLpgqIRBaL8PuvIR6Pczg01K
tKF0Rrm+NRoRbPbmNYXSiA1npwM2iT+MqayLRTfQGZk+x0/RUT4O4LHTHPWcfsEALV4z+2vaOvu1
OO5gQq0A2sUMdbOq57C7o+SmJw/7Ijb96VoGdy5qbtO6WwCLEJ96X3O7L8m5+AFkWhDk9nfzsb8S
ZSA2X7priUxTVuFxGPXyrBqAN08QjB+K3K1+sVGB7iq9TnPXeI1v/9lw0ZavW8tlu72SW5WGtSwD
NFBqamdCG7BCQFCpHFJZ8KgWHRvntuXIUotIxSvHyMaAhvaTpJVfjX/NK8HMdr0eTuNlrZH6RFaQ
ZVFa1xzq6yKx0e/e/97XEPYZ3uetxXCeGzBudRmHUMLSGv1av7fTxQ3LyJXAUJo878sS7RznxIFx
kdVajljCDPXJGZrUla32aC/x63+Sww/CJ2CEADwORix6DeDB+Su1iNvEIjB1wWr46fe8ikYw3GBq
xFxu1WICnw1IsAWns5k/BA2hRYCEZwMHj9MC3aZ9Xk2sVw6Rs4yQ5A0n+40lqz+KwAuY5n7UhYsw
TheUvNJKZYrxkpavw/KX3C1Olp5S2d8/HvaZD2JQYlRtDeQOBg9jQcyhNGmJl+dgfi2X7zp9lbKb
Ovk6j6A0Flzp2z59JYyteeUW4rgHTqKCEN2MUM9nOPRxgPa8g/R9DvpT868p2t7MdiWPOzDgFMSF
lcGeJKkEfWP4QynHU0via8UWzWNtKuBKFHdcetr1xJaA82f0f/SG2y6ToxeCNqPtC2QlhLPZpLeN
utRwWNXP/FnGXA/QK/Ob7kh/NP7s9QOw0ERx8aYaXkTy5qt3sZGo04DMhPqbWhiAJZWfD2dbhAe/
bVyKYQP6ybBRkebOSrWrxUgGlpQlB4YNEoO5votd8vMveiVRyWlbF1fyuANLilJd4lJFu/MMNFXF
Vfz2kGPoW6rcyWcw40KJm95dRenEVjUFpE5MhVba32ThBKoqzPdqN9l1+TyBqKO9CcF/o7ZOArDG
BlSFKUo3s6hGsKmbK8Gc2SEJCSK3CUi4VlG6ffiYA2fKHgRTP5uOZCWEO78uqtpBA6o5KNBRoCwB
dVI+ISpMrSwAMYmjiF6nW0EuaL/+3k3u/OIup0reoTsin76n87ntXj/hGDGJrQNu10BGhgvWBolG
+aiNnZfWmduEd4p8Jd/mCNcN/Vcl4q3atuyVNC5QMytd6fFww3S0L//UAX4We4DG+ZVe/9UnrVeO
iIrrA7H3m3NUTTAGKeCxUjRugV1sAhNMB6RwHDdfleZWIre1ugREfimHU6Rcq2WDrvYs2N/WTX+i
EYz7KoamoavrvREsM+awbTVfPJLo50nxZHqTtrZHqm+fkYOuGcachquaU0e9yTuJZg0AZHSLBObg
2sUZeeT6iJGr0NuXtamK2kUWp4pDZZZWn+Faq8yfLRDBRhHF6bYAU0fQAehnlR+p0ach08BYhBrF
eCvJ54U+7y9AZkm4D1EAoO7/vwDOQ4QYzlYGGf3F5Jw/sGmtPgjvUCIA1oGoe2bTGa1EcQdD8c4a
exujVCZIVMhMnG5YnG6q3P0licRwZxKm8jzqCXxeqFiOUbvSnLlRL8i0bNuQLhNAWlo6IlnOhsxi
ihs0yQKzP21Np6rBIaWVV7lS545CpseJKF9zRQ6dvkXiMxelITfVYiWd/X11odDB1FXQMCFfUd7b
9m1Wf93fQ9H32R6vvh/RaapSpYYNmdEdKentOP7el7B5SqsVcHpXVMqYK6zFTRpfpuXHJL2E8aeC
Th1NC7KMXirCV9xoUaRz3yRopTpPQXR8Y5t1l8P0T9lE2Jl/sKWVPC6ToGloozd6eLjOq59Vj2VM
jWv1HpmFoDhY/vSJ6oSyEsepYJZl7Rjaeus1OdgPBldtugMaj539g/ofmg6MBig5GsL56oQxJ3WX
RwUY4BbAFeXodxzaY1rr51xvr0aggrYNKYKmlg/aImxy2A4O0XT5f9L5mkVZNRQNmDkDnW6u6Teg
4x51P4lRtGBEn+qv/cVu6/1FGleyUKikV5OdgjmgS9xS+2mIgmrhejgdaUFPmdUT1gPC6q50/gLs
Jo9R/EarkwQibJnN0HO1f5yS0K6hobUUSDsC5OW6xaPPkabBPIRDYnhJOk1Hm86iN7loG9nfV+7D
7LUWAE4FEMkjQI+dP9UboKwWxbkn0jdThQ4u9DXX2m9AHj1qvS5Qe9ESOP8k05JmelvhdRx+NYvE
iUvBk27bAV5UjbsNYy2GgzWhCOr4AqqUTn6yRPg0ojVwN+FYhvVA0gyJhLz1+rjFyI27by+iRXAx
XTzIVpLVCF7l4i6Ujnb185NP38th8+WATG6kSo0Rjrd+CLgTGqQ31RU5zQDMBd78Y+iLRq62Q/KV
RM4LaEYJDiArXd4gcxlqpFkftJP0bDjpU4MpjvChFlWyRX6BLw8oUdcYmMLFoMjZAjzgdASeqJPd
sqER8eyBUBrnFay4M3LwZGCqzJXuulPtlq7+wFjf6zuxNIGSGJw36Ms61qMEplTiki++tlriUEnk
cpg9frx7/zYnPpuVk2KSohqz57FqOOV4tNraCe1DKMJkVQQO1eAcg14lNh1nKEdjAhy7kFy8Ft0+
eh307/VQuyR9Tlok2InpLOq1EaP7GAuP8F+b0xx+i8tb0lM3I9ea+iKVkb80BUrJrafWmiPL16Q8
yqFob7aPG2CxmiqjamPx01y0GSJpmaFc1s3os8lY4EycTBRUWalaWMZlyvPhKFbSOLdDRymSJAqn
MLro3nKBfePlN8nBPKBf2cGd/ZkwaCWO80FpFxJ1WPCskMbYk9vWafKX0hB0mmzq8EUIP9PVTXNl
WajgoE/ZiJw5t48qQL0dM9W8fY+67XxWkjjnI+W1XigWnpTL3Ry73Wk5Jb7kL7faXX7SXhlWqBAK
evOeMDQT1oPWNNnirqJ6tkGSXGAUaXTDA/kjPac3y0P8DEbIwAAVeObWIh0RSeRUJNH7QknZraQt
r7rl1sPz/i6Kvs/pRD6Uct7juenVSfktycLDaIvSGdsa8fem8b1BtEjkSUbnlhcucexGEnoThnb5
NYbZcX8tIkG8QrQ1GPAyBDstiIor8J0iwaxaArXbdJ8XFeAZSE1lHmjZoSaUt5nTkzvVDKw4d0vR
uPR2vmEliLt5ErzGR4LxWAxHslxvfgiDtwk7NxPSYwuUwGZ/X0Whc1fTto1muN/skcTfOypwPJs3
wWop7OBW329tI8nAVwloquyxQD9O9WdXPY/lvWYKEqwiDeCunC5Ml3Lo0LcV6z+l9pTL18rysq9k
ovPnXEBCwtHOTbwl487vyvvBAqj5V4xh7EvZTr2DDElGDlxHeZ87/bTNOq3XcHmC58swvDfukavx
GxpKwkclwO3gtoJEzfbeXSRyStBIaaQscQdKvfFFyf9Q7duF/EcRnB6QVOnBfINFheRbMh2b5GVc
BI+FzdYoxdTBw06IYik8fVlEc4maaT96ue4wIgfiT954iHx0nnXgbdGCPIgC+SQ4rk0LukjlfVwN
jK02D3HrWV9Z0Y51SBsn+iLfM54YcpS/iJq+md//EDqsBHK+biEDmEtRUPNmPLk0wAzO/VHSLMdW
Xxb6WOkCC97U+pU47jEeh+bSzT0ilWF6GUuEKl3nTEXqCBnGt2/1lSRO8WdlbCoDTJye8j1+WhTH
QP2OJfrpb011pYMC5EYRF4fo8DjNV1OdALcR7s9owxuVdZYWymeuJtNClw4Y2lFB5rxGlYMYxmbj
VMpMAFlFnaFu3Dn6TKfHSgoXLESKDYIFDWm8LsycKfHHUnUbKhCyHSOvpHAhgxwSaic9HEWrIysD
gmXYVvttOjOWgOIQHwSmxVTro6b/vXX8q9YArGZDVdyDdgMQKxUtBZKbjs5wHvz5+pP18Mvq+J6q
PqKREergblP1n3V8jmSELDQw+6f/uCzOospByQcSQk7yzF4aMjB48uvRw4H9A/g30Znx7W5zNQ1G
T1DIsm6M+79qZ0rlqHho5B55+QTZjKKs9pAzqDrv8fiLoO2N2sTOWE5u2VhOo5iCTdz2ShfV4O4T
WTLToW0QixGDuJbmRdadVMROInK27PfuqSAXVhBKI81iD6faqpyC3KtdsK8Nm3fvasM49yATqcW1
hR60oj9U+k1onegg8ECiNXC+IRlyok8K9M3O6RPNjZtm0t39VYiOg3MM5RzFWi8DUX2A32mh0fqP
tB0di/zYl7MdGluyrVusRQDjo+/jyTpV1XbA9K2Ha55RG3fHEQwpZxuAp8UhEnWUbx7OShp3+grr
mjc1aFkZzr6RKFfzon6vjJf9RW1u3koKpwI9dNmgE/pWJukmBNp4oZ9jVP4mUQy27QpWgjhFaMH5
Ws4TKlbKoc8AFlKD/M1O0WEp+/HZPokQ6bcv9JU8TiswGSJLUcqcQRDhAfusIcsRB8lB/T6+pk+o
x3yGOkBRLhJ5yIsqlTElkiGpnpdXmfpH2wmOatOUVt/nYq/ETGatmKAQZtzfjFLoF59Calgvgbsd
2ijJyxDJR2+ZCrc13FhG0qu6VT6BNvhuq/hoS4qMos1QNbeNX5OmOqT4ZvRnNf1iyrWzr+DsnD84
0dWusV1dPQJDyeoUdPdiBI29/dA//qRGV7R5SbWfVXirlK/74kR6rnJOArAgoxGhOxTpofjE+ugi
f3CKxvmLeEHUuSRwEirnJDR5skczQyv2MN+2JqZ/MSQ7xIIt3H4VrvaQcxJ2aEbIpWAPm1dgQ5zk
Iy6KxgG6b6CA/RLzhIIH2/ZraiWQcxYLOmurPEaLSNs40a11wBOesZJjjqdAVc4vbvV/0Gcusi/O
Y1RTXA+DDvvSZcOJhrumFUFmCyRo5L0uYrwsiUiHhITdPnXyfTZ+EyifSADnIvJGoXUeseTNDaaC
0lvG/2sDdtcvfv+FP987omKM4ALROJcxg6IeOJLYtZmeS/lUlD+J7luih8z2wnS0wtpoh1I/QPwo
RpvNA+7dpRpPhlX4VCsEWi4Swf6+chQL6olm2S0gZtFbJ8RISy/KETCv9tEVXRbBuQagdJUzZV2G
8uPwyoBx2RMGCPr0GW8YdCCIaGRFK+Kdg14BNVZG/FimJyO50kVo4qLvc24hBbheXg1k8KqaAmIT
5M8TEaT1RSI4RzCRcam6uAFdZR7o7cOSCDzNtv+8HAln891C+nJacCSN/mBJP6v4hormiraXAN5U
4BGhssO/7KJ8aK2KYaEnJchjGCOhJdDcjUXoikZAzKqhWdziywNWGqfxONPGk8yvivWnLPmxdNr3
LGyfOdV9J4I7h3A0JZrKpPFi4NkoMa6zsXdmekusztHUaxv1s32BojVxB6OSOAF3L9AUQzRYduHB
GlES0wWrYgr6cVXorbfQcWmB3ue9yZdFHBsg52sxO3I2kud+PBM1QZXvakolwXo2tAAbeBGlvBeF
+ZdBasADj1bwBGkselbq8Li/ZSIRXFBFDK1BYQpn1AOdxzpMouf1Vhjwbg3sB6w8ZAGCG1rpEDC6
bDwZQxZPGogTLUcLGAt29OO/rYdzl4NExnBQcI8N+i8bCBay+rgvYFvHLmfC+cfUGPraaNnxq6qr
WdOh10+aLCL+ECkZ5yX1JtKkBqC3QNsrXVNfHNO8zWbPmB9Q/gj2VyRSAd5MZ8NMkxqyrPCl7zJP
p6K5NdGecXaZdQORB6luPaX7Q59eTDtyy8TbX4VABt9SNlrRXNiNDULVbHBbBqsL6qte/f3fpHDG
T/U8RhvUVHtdZ6PMT1TQ0tLU1eP8+74gpkY7XkbnTL8omhlt3jiU2PxKLDgAVMLlm6IfBC5m6+mx
tk++eKMUEk1w/0DTMAZ+tgFVYV1n9Gg4jDFYOlGRTxMtjPMHSTPLtdJprZdiDjhTfpDmTqUnSRsF
CxPpA/v7yu/MnTyWRoV1ycbP0v5T6h90YV6UnfbeIbG1rmSEY0PsAn3PIByfrtuDdJspxw6TO2WQ
HbpRENWIFsS5BIqGCLlZ2ILmL4NcuxS+epwE4abAF+icL5DGKMkMqjTe1AHiXR7n+zDJl2Bft0VC
OHfQmlOTmENYexoaaKdbKuLdEOk0n4bHTEKf5/3bnTNiMJe1l1bHCRWZzP8H9TRmijtawMdqFTFL
NCTgYFpfxQ0XB5JPX/4qMczHTGQ/wsVxnoFWbYLRKiwOXqh4qzGkh/Zb+9M8KOidFZU0ts8KeB8I
Q2Tjw3yH1Wpqo2cTVNw8W+ZxFiV1/sdy/hbw1qi8siEEp2ZUlxAQPXdIkBaB9WWInOx3e13jdZOK
elSE8jgPHqa2VUsK5HUYA/q/51T9yo4LhOzCIbFto72sjjusxgLV1RKNqMAX4ykq5+cpXUAzrxXu
vkltpZnhxi+CuDhOkXKziCjCeVZHXjym8uqNfShRQBZVGJh5ftT3iyjOgxeSajV1N6HN58DSOrY/
BiyWE0WOoq3jHDiN52GK1Kjz+mjxs+5Vocopbw77+7Z9G13WwnvwGVCRQ4Rt0ytksoOwKJxauc5J
JjgfgRnxvXp2BrS4BRx/3py16JPUHaMTlDpFK+E8d9eWxTwq8ELI+jtLfKcXDlF+29LD/oaJFsL5
7swqelOdF9ZS8qpK15lozkfwfb4lD6iEMglrWns9OcXj9yh73f/9IkPhwdUNLQHKXZc0KCmguwc0
Qx3oFQGbzcoxqDjtSxPoMM8nkpe01SpZwm5l0r0so+HcTn5Fn4FKWhu/whl/B6ipegZ3r9fPd51S
uwZ68Oz8sRFlJUTOU2Gnt3LWUrUUchfjgS0/Mh6wAl3bcNaI69GpknjS0/7ubeoCqAqQpdAAnczP
/E200ApbitFyGk9fEl26mQoRrP/mAa1EcFaDacNGxbwNFvT/SLuu5shxXvuLVKUs6lWpg9vZnvSi
Gk9Qzlm//h56747VNLe5n3e2al9cJTRIAARB4Jxol5WnxhCTJHEdcyOC8Zg2L6ZSC/UGeVvmtvZB
7Q2PYEo+EQQA/k37TRALHYrEoCV1DMsO8x3twUr82JN/AtRqPa5+u7O9QlAHE2jGTmLVmjYNqtV1
noygppX3WfU8FraL+4Rz2RB473IGRkMM0OUAQObdXF5YkHJMU0zwUCLnwi92yuLN98qu94GiHuTX
1X4e/MsyucaHfAf8XCA9fDdmJtlNoy+hhguY4avpTVQK2v9E32cyA1geaVWwBXi2OnW+lVfalay1
5o/LWnDrCBh3BgqJogMZmbk0xGlnFGEKaN+qaD05eiyXmyW5joqvvboEl0XxFXoTxbgSVlEaswLP
CHMV/QzrpHeANibYFPqNd6nHRh3Gl8rWyPBCi9QjmwieeV4AEGKUqF1JCHeRU4rmaAUqsYdRZetq
OwFNwxt1+ZjI7SlUK0FiwA1AlkIBkQihU6fnEdWM2k61G8RrIj/Z8t2qGm5fCs5sfmTYCKGOvAnb
PdC1pjbOUeuNHTXd60cKE2i70uyDt1tG158YOZQbGzYiGcMjdjFbUgORQxqBVxh4vLoMyiYr+7zM
q8AquGtIFMPUAdGNRkrGKsJcyZtGyZD7on2yll0l3aWyaHRMIITtmowyXIaJiZuxbtqt06nDqZfa
Q4eW18tuJJLD3E8IMPpaky5c39zPgO/MejAfCJIgkQwm9hilUYZRg7qFGu+J8rno3WH4yHiKgbaA
v3eFfX0z596wzJiWEoLFj93hWnLxqviIS/i97Yk60EUaUU/eWHicROWMGXHAXk6S05K9OqMoZwgi
HP8Y2qhEf8VGStIm6Vx2WLfwWT/qrnEV36Yv8wO9e1cA29RKN3m5bA08nsqzVWRcV9KLNKlHrGJ8
KDUXkMarp/vtIwbg3XKv3H8GhbftuuLWQtGCMv6rxCMAjU0cf9UYepWdeU10My4CO6SO+S6cb9aT
OTIWq07aXKLpJIB4VXXXmK0DZjRv7ZxOqZxB/Z0ZgmOXn8JuZDLBYjBTdM8WCBbDcTnShiwMK+yL
0wIq2yQQgXJcXkVNZt7uwYwxKEaKS1lSfVLIYcq/S+pOYCHUWf95ETWZCRjtUEt9VcNCxiC+o7yp
XfAXMRXmKL1BEJ0ELgBS6HMXmAwQKS0ttsyKnRDDMZ72eolKQLfuzL8pxrZYqGgVmevNGnamPXeo
eJXmbSkp+6U5gjz1cHkduWf9H7sAEM25YmuajIbcI4Ig38u7m1SEp8M9EDffZ2JHbvZzG5b0+1rs
WNFVqM9gbfYHYUFNtFpMxLCyHqGdem6pg2tmgn3PhSP/1NFMRAv6r/O14vFAbil8ox4TL+w07XK9
QyFF3QHT1YuO8kE7Rm7sR57IqbhJ4EYUEzXqrkfcKDFdmYLbUCfECePTONZePT5l+oNVPV82DEHE
0FiIGyuXmkHS4cRUtTqgmZPu0PGmfzPEKzATthy6hL00qwbWsYhJoOY7Ys6+gZeSKBHhaAjixmuh
ZHOYtfKYLSRCLt34uCJ6JSqGYFx2aFeJ5DWCq6LAKF/XeCNMbSqjH+jjRWOm7lrvG7kXMxGJ1o6J
E1WkLHYFYmVvVaxYd3qwC3hhSjD6YY1z/1BJRuNdtg2uRBuzlSCQUtAQwji1XJBoMFUTCUEUSMlt
Ye5N+U7Ns49cEjZiGJce+ibP0wFGIS+3S/ijSDHLIgh/PGhRA9hRf1RhHLjXKileVBwjkOIONyrx
k29R49h+50m78tiqQfeS+7UrKvPyLydv7vx64mxMoxh7Oe4XCC7A3filPOgoXBAvs535CAbuf9Gy
J7JFZtNCI8LsTAfD78qrbNnl5lUjQpDi2sVGJ2bDaqXG9HJTNF6iyY5h3Jbri2mmjvSxm91GELNr
Y5FPnd0g2Cehrx5VoBpQQmb5APyl7EA7LUWMEIJj8jVf3eyWksRkBMYF0ifM9pHbOt5f9ijR5jDp
2bjImqTEUCjrHlSrcMHT7vTNz8tCRDbHXuz1ta/D2kY4atGJije0yC/cLnW6H7Q9lZbKhFjBfIsw
ZPwjGiUcPE8vSoy/dUUHifLO+IFJv0/AetxVICzScg8PrS49TWL04YqKgvwo/yaXOSxNI2yqkT6D
65kz/2i+W/viWr2zYBoBfQwVMedSNd4no2/imO2rpjozMoJ6kwqerJQc5wxHdPxQmDu5fhRsokA1
9pXXTMEshiYcvN1Ennmk2KOory7g+/n/LRQspUA19pnXwptXQRqsZD5fNdajWv7u9dAbumvx1Brf
Cf6sIgsbMiRqnIMAEfgRjgywgC7zKtz3pF/KPR26whSU4lqYV3IuL6jARNm5KzyMLNPaYT0LeQT+
IvKqRfcSI7pVuufLkvhB5E0/+vdNEOlRr5HGEkupyeu0X+Iy9zu5ebksRLSI9O8bIWNf4721JmgG
7F6aJXKT+KSLwMhEijBxXpLmoTFiPOtVyk4Dw3pkCtqARALYsGGGVkgk7EmtzE5Wfa8xo3Z5mUQS
mACRa/FCBlo8s9VTLu/mzPtv32cigtGhgd2acdq26+euvC1GgVv+w430jzGxiLZDLwF9a0ZRZgQa
HCY87+XUj19ohyEdEmpkp5Cd5PNlpXizBijLvAllLt2lrbYVKHcQe8x9HnuLT88QsLp+0UK/C4z7
EXctMTvSP+hKdLAkG5b1bpgsXos662iulB/iARSBOQKD7YMkMByg73AAB1UtRF3mO9KbUMbI4zrs
cgv0U56e7rP1aFR3k6ilgG+EbyIYM+9Jp8ytBF+V5UM5/6gmEWQuP3i/CWCs3AZ3ljGueLbWyLo3
JdWRxjawTFC9AtdZCy5bh0gYY/Jlu045eqtrrwWkXme48fArm65MdHIWq+j9QCCLnR9LVKWsAFUC
xMWSuEuMGRRUviXA0FXzY20JusMElqAxVo8ux8q0pR7RaLkxh29zPDu9iCdEYAoaPfU3YTsHx4E1
1BVYyMv2V5fbJJgsWYSBIBLC3hRDPPn1tKo6oTSdfJ2Uh8sWwO8yIH/sTaM/YKNFJOeJHJnIg8Ct
/leCKQFOymsOlRcFoo50kTbMSReCXLjpchwSo32bKadGElw/Rd9nAkAxzg3RDKyWVFwrRtCLzIo6
3/uk8W2xGO9vkkVWmjXGJaZwehBMlKGzrr1TAeSdkCclF2wO14o3N11m80d7XOyedoCF7cuS3s3F
bqoPgv2n33in0kYGs/+DlawobFMZz2nirI1HQLbU7Cy/lU4UZiMLhPdouguXRDIhrq4TZQot7JK6
m79YpVPjJg3Q9cOK28xteNs6wJe/BxfARyo7G02ZYGflclsvJTrcdKm/BcUPOh7luyhXBGnKZe1A
83nuUOUUVmPSItNaW8mTm5sGDzwWGFhr5T/po7Pl9DhEe6Ddx41XD1cm8M3MYNb/d4CSTalFZ2vo
UrUA/MlAcCjbL1lzpZvPdf64imoDohVjzNy0oii3af/cNH0jxAWwkdvOrmYLvIl/l/5jADpbOI8T
NCbrJeyu/9KfdCCghHeWj+rbd9D6uCDEFBgC98DbiGOCXbIilyzRee2RpHw0RxLI2rBLm84Bd7Kj
S6Yv8GRu8NvIY4JfmKwJ2CUq2Pe1NcCp6iDyTU+SfcwAvKpICucDGMBnBsIExKmx+hlT6B3m6zOA
cF5PhhRYpYgh/nIc1GUmYHTA381KGZY+6vVu1NWrVl5vwHb1+/IKisQwAWJJFcw2045BjFQD2vWo
1cSblJfLQgRWwZbNy7iNysxAk1W/3EgghMZdLAepxnCT9AJ1eG6lyWjXMMCYRVDJOQ9EUZlbedwm
jYehmR1Zw0ABiZ1coekf6eRlpUSi6N83SYQiLTbWrcejNnpc+si6ArjnkwIghFEUkXhGDs5xywY+
KkAsWSqLpR/TqZ8GdKGA+DePVGf6CA6GsRXBKJPNah8WBorznY8ODU9xpBvQjuzwXihER+ZZ3FYU
4z5WrIQGsZB/23Zbg8/MCnQ5uh2rYnd5f7hZnkZ50zChaQPMmrGFtszSeTTA0t3Er73k4QEItj9o
J3m9E7168ZV6k8Ws3yQBnnJeVAxoh9VVBNRPK59uCGgVL+skEsOsXRl3tpVUEt7gUUpr0+pRmr4n
kS2YZeFeZLcrx8SesM6zEHlrR4v++aEPaI4MDGB3vSljtzrkfhKIADH5mtmmaVmYZQC9w7k3tb1u
t0SDN5VkJ1V7vb7WRIMnIhHquQjdzmaSLFQrKxjnh1b2jfL58v5wXyM1DZCvmMewwHXBhFN5mkkO
JRFOPSUA4Ngu9JQHbRfv5f2wF5WtuREI3NYGQP10HeQp5woNdVZoBUpzgMNcgs64sdZnHSMZZiIi
e+WunGnpJjp9DfRcMlr1WmEsTYfWjxp01hFG9pM0us4UocfSHWCTZO1NDtvFlSTJbMw9ui6jBY/j
tP3b8sMAHWrVib6WCJNy3j2A4g+gc1U3TYAQnC+g2RtGCiwRlP3vw+v2MGC3lq/Kbn2NfNO++kDy
ipSVcnnagAU2mWU0Cl2ucxnHYGnnDikeTOVXkgs6aHhbtZHB1tsyy4g1fcKVZsj9uP8d2U5fi5rg
uEklSJVg5jaqbKCPOl+3JUtbsqxT46n3VQ7kNm1PQQq7L9mhvKG8xiJAfZ6h6waYEDDrrBAQVp3L
S7IsipUGp1NYa35ZL18GRdadJHdzoW7c9duIYoJE25RG1dC3wSm7MpqrOLsqWoEZ8I7zrTbM6g2t
ltTFAjOwjX0HeL1o/Hk5CvEFmJYNZmtwF7OvWcY0IsBKSu1p4XEqT1UaXP4+d41MOCqIhTTNYnsH
e7TlLzMZGm8JP+lS6oTTT3V++YAM/HYdncmKjHz7fMtzy+5NECbhjRY04IPU3iIEAo6tdy+L4SYJ
+psctkKnrkmSD6VdoC0fzVLDLg60G/I4fkIjjrBUy92XjSzGjCtrkuxxII3XND9iVDdE79rc0wfE
ggA+AGcIISxlYl+UiVXIiJ8ypmcoHpdZOwhnruJnge1lH9oiS0frOm1MYHPtYVFLcwZHnmclxEFH
Ang83HgRZHG86hMAn/8IYRKrwoyylcAlvRyXrYgEc/+FpFdjWQeW+rQI226o77En0FYck2BNeN6O
bIJeDuVWsh0Kbyi5+dX0Y6rwXkEXcXkQGKBIIpNrkdAaqjazGq/4nXz/C+81c4cs0HZ0xHvZ98Jh
RBrC3ukIah4A3tnobGdPPRQ3sjGeMOAbH1aAph26Xbabj2njYg4FLWEiPCtu8N6Io16xuSehl3nR
7BVdOFq/K4q7UH1c4u+LtTqXF5LrXBsxNGhtxAxxJmVF06CWlz+O6bGbBEGP7jy7ajjrXvMEwyBs
gioRSZnSGWde3zwttYbTBw+KBlYuO+TCxIQXYbfC6BZulCHrEPV2A6MwHtfACNTntHT0r/W+9RW3
vsn3smNPjpIKlpDna4A7BjEe/sNAD2P8lRTpM0g4Ck8tr9rkai2+qdO3fqVctbavYabj8o5xw5Wh
gF5e13BM2SzRGu7qRa8QpJWq5aJj2w8P6UsX5J/UQEa/hXW4LI67ppqBgSEFIdJgRws7cA/Kqaoh
adG+rPVtP50S/ddlETwbxN1VQwMJun7Alni+bRRe3x51XM9iufTVOd0viSZYNK4ZbkQwljEDMqgv
Qlxi4uaL2qmuRAJJlZ0Y2D2pKPbyNwhjNJpFiQvxEnyuz6poSb8CeRXRcPBfgyGeT6Xrf4csS0/0
dw62EcYEwhFlw0IKcXUqil+5flra50x9rNuXRnq2Mz9uBG/33JMfl5k/yjEZxlwi8x8yQJJ0v/8m
6CAxwCtBCxoIXYubMm+kseN/k5r09dq2tYcHQAymoO8XKGGNZzp0OLO8ttFMctkWuYYCiGjwDMto
O2edS27azjTpbdcsd3KrO2Z7GzXXanq79LooieKdYSDk+yOLOaSVJBlWNQxrIG0kwAiofql3Tero
DiWTjY/pdS5k7OA680YiY5lzhff/tcobcLjs0Vnn56+8b+QJ/DB4b28O9CAL3VZwBnD9eyOVMdG2
XwAoWKAmqy325JMSaIJDD2bNyzsn0o0xTDBPLrkRIotrx8e891vjmNaCNw6BCBaOx867epEUlMbC
9DjFxyw9jdP+shbcItLGKAwmGA4a0IrQJYUOn+c1iEfXdGkfX+K2v9H7gVuPWwQipjeeWibuo7Jt
AgDMYO+lzWw0Sl+1rbest+Pyoth+IQLg42UzWxHURDYnczgZ65pUHd6mq58luvbk6lpJJzcdKoH/
8mzNlDFZbZiYGgZr8LkgNCrWoTJhLrTvn7L2vhoFJsAjVTK2ApiTBIX+BPNxiLdZChAWqbhPyp/l
oAb6hL65+HEYnooe1/o19vQ8P9Z9htffDI0LwHR9zJLFn4ZjOR+7IT3OReiqVenGcVCmJiigbEA7
nSbpqhdCv/Ki2vZH00i0Wf4V//pKwo9WlR0cQ5oeF6AggrggyUQos3xjetsAZqe7GFmy1CGA4mGk
gCJ15rW14BDiy8BFXQElMEACGFc3+hW97zI2uSXfZ+PWkO/1RhBNuAar6MRAjqUqqNecr5jcSqNW
ouIA5ubBAQgrRsHTgyb9Eo62cHXZCGIOgQxDHmQFLzWemv2UfJ1k3AtF3WTUJtkcwdzIYMJ+lBWl
sjR4Xlx25s4IyiD08pf0U7zPgsjLPl+OYFwP3Ahjon1at+FU4f+e1DeOkthOnv+4LIEbI7f6MPuv
5nZIkwJEk2N5oC0IWerFn+PfcCJn3A17jGmnImx1wT6xRdahGjO9NZAH26hCrgAiqO87WxT8eRkB
qgKY9jVAO62xuGVVKqFA3o70PWmhGE9Be0WfndHShUq45akCw+CGhY04xldDsDouWYxKeGw7YA9P
q0Nh7VXVNZ4vbxjfJN7UYpxJH0s81NqQQ2zU2e3eKS1BWObvzpsExosKKevlccXuDMXvvN3JoG0m
oaAA+Q9m9yaEcaM1zpdoTSFEeywmL32ifQHVzvAN0AP9VoMRLfb6w39bOdaZks5QxqiqvQiZoYLJ
6WbqBCcmXy1VsVTwHKH2yd7wVJI0STL1uOHtou90eDREzxXQLGkBDNhb1+GDKBvg7tZGInOGou03
DJsF9qDJv/PitjExczkJRsG4AXwjgzny5pmEpFhRkiLaUapnx84+a/1t2X+9vEEiMYwLLWpRx0qq
4HEifR6jr53lpnXkFNb9ZTGiFWM8SClqObSXuvayPHommuTXWRw5pP0Icqq5WTXGjyQSFhWxyxoD
2LtBvWmEk8rcCLcRwPhQtqxZOJTYFv16ALIcfTuKMNy7ujOIUDCr7F9eN6FxMw5UGAA0AOsVxudu
AW0McJ/iObqe76cgRCqd3uc7Ecjpa1fGu8N2oyFzOA3A1ihxc6R1wnBX+PN+3eEq4sS+qNwlMD22
Bq8laQZ6Ojye91XyBGrJu4mYXthgmDPNDpeXUWB+bI/sGpVttdoVmjFT2Y3aZxNMKeYHiCuNje2x
TbJFnkZR3WCrKnkvmU9L784iuEnRkjFBgeLTNGqKveni/DprlWOn5y+WApp1yRZ4LPfMezMDtlm2
zImMLhdo0+FF1H5YFREWqEgAExKMrCkA04o9sdKviX7qBsGRKvo+EwqKWNYXm+ZxU/Zor/fy6l22
Kf5eENx1ddPCfY2JBKZctSOh/WAa2tXL6abHVKG6XKmiw4ZbjsMT6B9BTAjIpyxSkg5+It/XJwrG
GHu9YwK0+1+hI4jUYtx/Lit9JLQGPdfXZkxp6O8xA+A2US0KbfQq+z7Q/NGLHRWLV6kwxoJWu4FY
QHkh1qswAFUuMN9EgJlc/zdUE5wDRKf46ue3oVZP9BVIf+iR105Sdp1IRyHBHT9Sb2RQe9zcUUc1
Lo1JmvE8enxFYLwBCJv6dRnArrF4uT/t169ZHFy2Qa6N4zoPBitUuN81rbaGbS5rpJXeCHzlZO2C
SRM1JP6DXm8ymLVTZDNXVh1rp9wC/sMA0Zh5ADbbEIw+TiAnurU0R9R8zt8vWq1XNVVGH9f5WqIJ
0iL5Sokv7Ed0DtaYN1VE7XV8vzL+CGF7JqZVIgDZhmKdnz4l+zwY98mO0msoAGZbRHBpXL8yVTTz
qXiAUzRGJV2b5Tmf8FCV47HWbTXpaxMXD6sNptmJYHj8smEIpLH8JFZVRTEqSfCtJRjpKHwYJOpD
U4iG4LkFbvNNLfbtI++n2FxaqNX5w+L8lRBZ/vxQnFZ/vJYOIk/mWvxGHpN6r6FWZ3UNL1vzW9Le
F6UgU3gFX3sXlTA5YQFthNiazoT1KJzHME9RYh6D9tSPjhV0gGJobjqQSPbApJnlPZ32jDwRSxh3
yzaCmTDfWWsXt3SgI5PuwvTO7BqnnX1p+nLZMriutRHD2OHQ9aahEeiHjkV5BibXYREmydxNepPB
1pnVcVHzKULHg3HbfVe8Ztd+Vh5ir3BxR/tB5yzWeXdZK7o4F3aNrTq3iqZmwGZH30jzaZzv1HDf
dEc5uiqTYyHqFhBpx5ggxoj0bskMPHuEO4D2EVEfD3eOEUQWf5sgW0VplaZUkhnKTIZD7im8SfZs
+7WPmu3oaJhKr/8FhbPALgyq9eb4WuJlCmclws1pPC7ld6O+6svvlzeJK8LWCPojLVnX2bLnIhMS
mgoCblHd6P1tFD+kkyBrFYhgLU+vbWmSatzMJeswhZ/U9W6Jv/4nLd6ZGhhI8kWnN+ZxDtr2qKvq
Po5Es5FcI7Mt2i6o60BsY8KQVhZE70JSe0T6nIefI1uQOfAX6u37TLRp9CSyhhVxtFYipzX9xfoe
hgKn5Ea0jQ5MqNEGfTKUGFPM+hIdEum3bM1e3/6cdIEcuhbvnP9NDgscMfVGYRYNmh/R+Cargb3c
Lfpj31tONf3+yN7/WTW21FQuZoU+g5iOTZjupBPXiroD+C3+2+awCMWDmiR1aaKKkaUdcQAcXB4j
ovaOMVqSoMzEP8A3i8ekd21StKnep7Un7ePXLCj0ksmVH19hXlwL77milh2B6bF4xaUSF2utIQxE
3Qm9NU6MF4qpEjTEcrM7QMRarzM7yjsMzz5JVq0EvwnKGNmN5q17ywXkrhu5mZcIkbZ4Km2FUU/Y
BM+sirtsaKHSGj/Y/d1gvqD/SZDS8WXoQCQlNphL2VOhamy0aNdQSOkUp8kAlFM7oQh6nRd2EJv/
CGFOgTIDeEeENNUrpWuSnIrGv+xAvHN6+32q5GahciBpRRNBXjpIJwsApz3OgtO43K6zl4lqjiJd
mE2Ra+Di5bjLAsX1vgXAvyqiihftCBOjwyjVzFKFMnIRO139vZgfV9HDgGjBmDhtJFWulQZ2PbeW
Q5dquMECaiS5T6vZ04Yk0IdJ8Ewg0oqN2nEXD1GJgGBoD5rkmsZLqgrim2Bn2Jt/NcRoALZpG4cK
jywKp0jb/WVD42qBlgDcWzUb1RNGi0FbRjtOcEpLQwMOQJ92XKuD4P2Jm6lZb1LYR7XRrrW1VdAL
29oORQHtHOUl9sKgOLQxKsIquD+kkyoIbdRu2eNuK5TWVTY+FKaVPeg2StA9BiBN8iVrY79vbtrk
5+Ul5B4NlqoTGc3FQHpnwXUGZCBd1+ANGVzPp9UzXWVfuPpTdlC98j4JhCwg9Kh5p9hGHpNYowm/
62olQ5PbiWAuA4UudGXLB/u6O6j70BfhDXBNZCOOOfnmmISdESLWzbrptJZyX2ggUzcS//IycrdL
pdUZCwmuwra0N2PYKmpfNF6Ecq3hNTLe4k1nmR8ui+Fr80cMW01PFLue0hWl4bA+kfiqmINCJIJb
CrLeVGHL6OFazzMocQuvD5ZjuFP9PkN3T/sSnSjWLljuS1dkFNxQgSzYMk20cMIKz42dGFKXSjU8
TDKir7g/HLRw8T6wchsRTIidrdiW87DFjV/7kZu7SspdJRL4kkgNJhxFQ23nZdPhzmh+WtWvmuje
w0uBaVr61zIBAud8mVJpJJkBwgmvXWrfsH7UdebEqAtq6q4SpdtcS9vIYuJPJOMhDz3Xpis1k9Pk
N0WC8nAuuMjxg89GChMMiBRqaZvCbTpfAbtAtQPvaSw7YVABrkM6GOCFEJXo+Pa9kclEhJSoqz6l
qEij8bk9WUF2lNzoWX0qEke6R7HTF9s3F+Jxu3PUcjbRXJ1VYmoWuFWme5D9upqnXJluirkq7Vty
ILdmsOybz6Iel3/QlBg6Pi5rGOc5l5ppkl4P7eswgPLDJG6MXg3iadfZaXXJl+FJ3Yua9PgJOaYV
/xbJKGpknayAgAD56xz0lSP7nZv4trs0BzlIr8S4TNy4u5FHzXizsF2oktSuIQ+hyhgBaKbfF5K9
0ytBfOcnAWgYQ13XsmybLVaDeMcy2h7g8HPkRw1a2vGC6Rau+hQqDu69gDXCQLXtieCZuJ3M1ptc
tn4t9yAi7fEg6JkW4GwoBELmjguoA3q0Mn9knAN3KRWjIxgewTTT+WqqZbKUFu0diQ1M8UenGClv
mx0UafeBYAxKM83UVUVG8/m5nNJKegxRxpguarB0QaM/dB96UEOg/CODCfhqhtmzTp/RlKKg/0r3
G+zW+jD0u79AYERv+NzYD1pIgglQi1jsxS2v1UrqZixdm32b+++pqOWWG48332ccy5Rke5YbfD/v
jyqGpKLrdRZ0E/JtfCOD2f5ZykEQWTYVcIkx90mJKm7Cn9riJchyQ6d1pTvZcuQPncwbqdTFNy48
4Ngs1BI5TZkSpx5utDx2svTrBywOXov2XsyCoOZ/LsRGH29otxkCsLI6ivXVrABN96G2UsA4/C2F
vSnYTdLr7dhVnr1qx7KX3MmertpiFGwU39bexDBncy6nQ2iNOJuzDOiKhm1PXoaWbO8/LZnNnM1q
KNl6NCHbsJUT7u+TdYhqgSL86LZZMOaEkjqDdFmLKrutOH8Nq1nP+e/R19DTNYsm3blnxUYY40JE
SeV5XDCSVCn3S3Y1djfW8F2Je+fyuvF2h8gyLqQAKsHRxAS3rm5JPo5W7SV9cSuN8XUhMmbuKbsV
wcS2AQBnFRigMIvUa4gGgMBo9BPGym5r0/4pg+TMntMjmTDlqkQuIG1uy0Rkg7x4tP0JjEOV1lSa
1gSY76a80aurUQ/dENBXl5eSt2MbIWwJIZRlszdDDNbU3Zc6bZy0ussk8P4KggNdLvZKuhXD+BMe
vq05AVOPN7fxKepNxwiBJzKbmhOPk+6qeXgF0FSBewnMhEWaBSdP3K0SLgtNcyfX9ykRIAaKvs+4
VtQVw9SM+L653Jr2g7YIfFf0ffr3TdieQfwyA9ax9pTmqU4/a6P/3/aeOYyicFlAdzhXnqV8CqPj
FOZu03kRWrUvyxEYsskcP6M+h6BfhS8ZzRPG1By1dCLr6bIM7j1na2FMTJCWyAQtEyxMvS9VPKBr
ezAyHe1vyxcdI2K2J2qtEApkIkRhjTlpdKQLg+HQHmA8bAf5y1Q7s5vcmfsoWEXNCFSFS07EBITY
Cucl7/GWNZD1Rk4tv576nSU/AMbATczicHlFBbvGpsVVaZGuybFrK1q+QFyDcd3hPk1ElWzuFWqz
cRYTGlbZqDPAEGGCe3FAw3Oqg2JnPFAiitIIgDyFIW5d1OvM1w1D90ShgFAsBINUd0bULdi7Uuqd
Lv9BUt3pRMiV/DOECkBXO/ra2bqfUSSLhJlMrCDmP2lDtQQ4luKEoXGw8YgKPHx73Ehjkgl9VtBx
tmJ6tg8K4KMctX3yyzy1vm049KxvrkRAbtyjYyOQCX9pVRlksC28P6nS1RRNd9FQ3U7902iJ3vFE
kphAaFRLBwxNLORUJZ6dOBkxvLF/WLXPl02e62AKwBJkIGdY2rsSY6hVTU4HMZG+6PWvbPzazw9j
3jpzImiqFEhiq4xpYktZbSkw7jBPHGMmrp1LQTJVeA1Pv2azaIyJa/CaAuQcW9Xsd9g5mmwWbWz2
lael8z6Uwt26aAeA0ApiBt+Z3+SwQSNNwzHLgMnvhdezp3h0cEV6Hrx4X4M6yRNV8IXimNiRjjFo
jVDX9PJTdpPs1z15kn/iOWQHcmgUt7p9L5oL5p7JGwUZLyuisQYk8YKNU2Tfqr4rZBacliIJjFuB
DaWcihWxKUxMR2pzZxEFJpEExp1aGicmkx6VWYfxmB/AN73sR8J9oea4yVyMxpjDCrTdXtM6ph5Q
MKrIl9y48GXbaU6YEfckT1hAEunF5BnRumK2KMTKAbEuRdM9LeXIqaPdoLf4N6gnr8He5V7WVCSS
+vlGUWnKkk4JUQLJohl5zZM67v6bACbLsGILHJORXHl18nUBWWvzePn7gsBgMTnFXJmpNMQI4oP+
JSapM0hDYNatwKb5RyGaAAH9AapjkAmdr1MmrYM8DBNScT+5eZ3UAxqeAQacFA29QlhT7nnxJo3t
2kzIhAqHvVaAkSO7En1z5UuZBJJ2W++tHYh4UGbp7U9AKfhgeCAKxVTF3ZQt70kA+E7wWlp7ur0+
1nJ1U5giVmdOZyXQMdDKZNLhWg1YkOdrmS5arkZGpEC77EbJ3eqTFthB4kv+eMxUJ/9dOt3B/Cym
PX1/iTsXzEQmNILkRmGvg5fVWjBP5ZXZtjeDJF8P1sNgDIckS/3/1TrPJTKRyu7nJh87FF+K1bfV
Q2y7q6hQysmbzmUwsarp+8zsx2ZG+/ziLr7qD0CXQH/gTg+6W0nY4sJdRLyNIMWAlSABPd89eR17
UBqilGQM5U1VkF1c6U96Ue5skA3201UHtC6R9713cqi4kclYDBDtWlRUu79UpA/Qo4euB1QfNYA4
7tIHSg9vl8HlveMv7EYqYy65nU7yGmLzJnfCECtt/JVc3cudv4BRRXV8kZKMrawJCkKYcR08bf6t
H9LizhRNCdAgdX7/ostIdLzl4xVVZ3sJs1SW8TCsDCB9pRgk/X4K6Oi06IWHr8ibGDbky3ltRb0x
emo3uIv9aW1eiCXofeAE5HNdmIAsAwZnCAdr9JJPKuYs8qDfhzFGLGSv8KYrUeleoBLbWTjak9FP
WjvjvvXN7v1qvqn0/7kYc6YQ21K4RtGMiRVAx4LLY41v5/5/b/A7F8A4UT0XA9DA69mrbSf8Ft9N
ALurr9TBib/LgeEu6Ky47EDvc4tzgYz/yFWnT32iDwh+h9XYxaK+jX9w0D+GxjYQFjUaNlZLmr0F
A1HUokdMmY8uIJmRodU70dMXP/K9iaNGssmVSKrUqiWj36puLS8CzIg5t45R7klMnNy+AaDs5fXj
PLacLyCTD2pylrS2jVDb+cCs8jI/TB1yaPe6N7vdoQkASHewRBcEkakzGaFmh/YYWzhOrGI4FsMp
76tdNYnQNTgZ9rluTJCYVbwuNk2PRuAI4Qj3OQ/seJ4+OZav3kZ3yc9/gfdKmx8uxD/2erzk4QQ6
K2zg0hV+2CfuEgWaeqtGhVvHRxT7E/q8VAkcW7Cg7FU51/X1/0i7ruW6cWX7RaxiAEHylWEnZVnB
8gvLlm2COcevvwueOxYNcTbOaOo8nXLNbjXR6G50WCueYKt+nXR+ZoLTve0PRSGptb5PGf/4nuJI
TusAIXy2nclPuqtqvOijE8uebVPmRHh0P/MJxd3WIm2npc/hCGlaZBfdwG7SIv3U5HrqksmKPZKT
H9lSmG6qld9bEpu7kBnz8fzFkMQxcWjBiuyhG9oQAabJowtnbG5TsIu7c0eZZ/Sq9UVP8p+kYouL
DrKsd7N5nMS2bBULDCBW4f++8gK9phRs6eoZmC2PXXcdVg9OLJm83Fi9xmGuZAgXfzKXfA7jdPJz
iuZCrNsgsUrNh47kN32tX4KzemdP888mBJFk8e8JZf60JCEPGZd5ydIMyVY4XKbOo5RATxIWDOED
lpqi9sQoJkB6otleZa4S2y/nDWTzMhDNUfmSJ7VE0BugCEdDalmjzxioVupgrEa3mW8i/UPOciVI
OCg9sZUF4COjr/WmT39k6eJJtyc2v9dKhuCQG+JESq/i1RKNX2fyKoVY5f/9uyu9+n3BE4d53eO9
C69IuzyYm8SlmEzMi8FL6b0S/+tyALfst5MR0jYWpZNZqPhgJsP8+i0zJOWATdfw9vtiez2ep2hp
CZLoIlKOXcIyN2/6QzLTG7OKg7IF/XUZXlcUm0HnTW7bLfxWTMSoBvKjXXS9CUKXdrigUeYpbXQM
4yz4b2KEJA6AkqRPSnXwabVchS2wMxSrUtyoNCX6bFsdB5ZHOdnEs+FPN4fW5tgDCHvy2VA8MNML
FfJ0XpXtFB4VgL9F8D9h5UmxX8DmIefvq9Nf8JL0drrnTxIOvazfn5e2fT5vwgSvQ8wBCIzc61D7
GvCty+CrvSQEy0QIzkALi6LuO4jQjNYt57t2uZ3Iw3k1tu37TQ3BGSSxGjddimQixmBnTD83NraB
rG8YWnDtqTgWy42mSa6UzBIE/5ADbzTRQoR8I3lM29MogxPfdtZvKgkuITUyapIlmwE7y1DNBQbn
eFHFhyr8bxYgTgpQphRJyC1gspe9nn+KlegCowLnz0eijNgyawukzoaGa1N39y0FHMeuqG5j2UN+
22X//mTiYIAzduXcx0iesUHjOnnrGeCWnOPSLcu7sJK4bIlZi8yzVeeUVNWRWTbma5TehtVVLXvN
y76a4Am6io7FgvKqj0GVPVmim3q4IE28m5WX88cjsWURszyz6WixAcdjLLcj8NUy7/zv/0Pm9nYy
gg9IsnkuK4b4Y7pjACyBT9GvYcLkTgaa84vL+33YfpMkeIIljRFuGn0AiNfyeQyS0C0whwJ6dnI7
3ZEb9dXwktzVdRdTbL6MV277+fbmu6ngFBoF4M0Gf0oBz5Z3hnOPHrW75cThbCNfRlwtCxXiaC0t
yzJMdJSMnU8oxQHZ3vGaILk2fvVhZJ1oye0Se4BN5aQEY7wzSOb0vRkld/Cu+7RMHpR4ci1Fk7iM
bZt8e1AIBdXeQOfbVuFfLQsDgT+6sJYZpUyCkDSMdNYGJ7PhlDC0qWOE3rw2rojrFWisxzvPlk0n
yOQJuYPlNHBQCx39GSA4yZicSCNrMm47pbePxv+EVe5gzh2zVP6oZmoDxq0DU24X8qF4/iZDuGFl
VIbpMCNgFEDho+xqUV/m7Mt5hyHTQ7hHWZ3qiskoHkMJcKKMMVJdMxlKd4lAjHxe1HY5CaPbGrg7
wBQnDrh2U0t6LeKJ/lX0NXvAqL/PQcvm7/OO0zFP+/kgq2lvX9w3mWI+bsbAxyMtXrKg9Bl/8iJP
eJzupzDgNFLFvj6c13Hzc67ECXcpYxNdDH5kMwDR1cgbgFQTyh7IMiHCdcI8BZsmkk0+GcAuOHi8
fjTLiHw2Q+JKE+EORUZXG9jhmf0lCj1aXuZK7mYJdgg0U2IXm7d1JUm4Sm2zTJqVwzt0wMy0nnoi
qRnJfp9/ztVV7UgbYY2U1xOqzBsUHaWjUaLCdiV4pYMQdpXEbC1zhg+d70CMhkow8zl1lLHn8Ujx
ZQ1a2eEInqGfNQKyKhvPfvNb85LGt0X4HMsQaGTfTXQNsUJrFsHMxqVwkwlTef++d47H+OqrCZl3
bShG2fHbMs3XcXwqdeb1srnG81pghv/P0++xqpapIbSIu8wd2WM9yKLb+evoiJywSAvKxKHQYomC
8ivAZn22m2/rV+pa+/FSC1TApHxgdWT96RyRJTbtO7UoG+R5gJVDbxCg92BRASsyVmLZnayhJvuG
gi9IaRgqZq+NvqKcwuGTLgOykX1BLn91Q5UpmhAz9NGnIJd0ssFVxnk3RZKDkmkh+IG4yAGLCBxL
P1aCtLvpKkmdfftSAi4dW2x4kIhD9Sptm27R0LiYp5uencBl4oatR9THj4SYNzHCtZxiezZ60x5A
8dh6qvasaKdJivryDw7tTYpwNVnYhGFqQYrpcgaY6ib3wL94mgC1ph4yKX/lP8Tp3/LEx3E2kEVl
JT6eul921m45hA/KV/VG3fHWetb557/htimgPGsboJCjYg19qq1mMqpk9osqKz2wqH4nXSPJ3mQy
hJBQhsyOIiOefWw+HnWVBthHkISd7XvzpoYQBtRkjPOhhG8rQbSFYUvd+M5kS13cnN498zCI8/en
EsytJ2VVkYQh0cVoBeAenDsdJZImuUoHoN4rEuPmZnVOmmB2C9DIe9DkoLDQjyn4qA3rasqL7/Zi
T96S6PSpIRUKTpkaww5Za8ic+eYXxWY5hoJA+qaJ0YIlM7ZmZsh3xvlLMZlubNHXnsogVDZtYyVG
SBMNu9C00eD9FWwvhtbXJpVYhkyA/qdHnWzFXKoYBl5GWuRnFDTUhU4lMxCbDm+lhRAWwiwzYTXQ
ogHMdaUHIP3zuvSY27vzt3VjBQvBzuJYXXxuCwRRgjZYJbPjEbMWmIbkcAwlfJGTulNQAulY1mXf
fqaspPFvu4pGpCCJboUAJre/cFeUBqUHvRy/wOwbaPk850V70b6fV3HT7gDyxzEusJ0pjr1hbtqk
NEIO4dDQ1UYg/OXfnd4IPiDl7S6LnWBmRTnrZ4BfzQDQwO7akAWWdIXtH0LHb48hdoKzGp3LycQd
SpRdBbiO1k3AjtO/VMyLj3wFuT+cV2vbPlZ6CdZu6WGzsCVCVS0KKtCosl24ax3Yh43pIpl9bB4V
QoYONDQDxM6CMebToMekwSvWUn9a4VWqx244SRqwMhmCCaohU3rgbk0Am/imYx/HVL2KStKh7ZC7
UoT/ESs7n7rMTrII7yJNA4dqBZCT5mCm4Eioj91+PMjYvGQ6CfFwMResMTkIViCb2dMpczPNwPKf
FCaWH/a7ELJSSwiKfd5O3dzifIDDxuemEwzNlcD8v+NDRulOWgfddLUreUKANFBgyJUCemWfQWjY
e4tf+BHwBIb42AVaoB+0Fxn2qLYZJlcyhTDZ5rTVygzZPwDSIBA3zJ+e7aNxHd4Ad3fyNK/eRZ+0
47QrO1e9P3/dzh4kwMaEF9WYoqs4a4gtSaSz/aw8NctQXJikfT4vZ/ta/60lBAlRsujbJI4M9GpL
0+Xr8fwksVv31zl+aMJuJUzwIaBu0IeBT9hNxndafJ2N77UpqbWdtRToI3iOhkaTYS0Q0Y1FkGSm
C1xwWaiUHY7gOQqlCGldQEacucT8nF4rruZOB+2+fYU96g9LkASKL2vWyqTyf1+5EmwZgz6PJ6LW
mHpk+GYrhpu0svW97ci8OiPBhSRhOUXgLkbh66442iftoATmNb3sAXNFd3xDS5Eyu8jOTPAm0byU
edniXZL3mcsZVwYZLTz/hff+CgDZ/MloGmLHzomGxIl7dNTt6tXWj3p20Uz3LSq+mvJTcqG4gZ0T
Jdh4NM8mTVXc3OUGUB38Sk0XyhNF17N3ya4BNkgreQRtJwP0TTvB5s3eUEy11NAluqGnYgcv5RN/
3KmfjWAGtIsMfmjbEN/ECeYfNRpmL3hpVHNujPl+oBexDFRYJkKwddJWJCr5BFoFKOvhuOS+kn47
f1AyEYKdp3FljyHimB/iXVdkdwibri0ri8qECJZNGxOTPRDkD2CNSdkpJN+kLwSZDCE2TmOp9AOf
WKXDYzweBufallb4ZUYtxEI2KlEGAm3M5n+yooAbGdtZXgtydtsju+QUelJmEn5PztwjsUEHyrx6
nial98keNAgPuEaH1yYwfi5YkJKhcW9/QodjB2JrDjyof7rW2W5Dp25RiOkWIJQaaGkxt5RNjmx7
ud9CxIdBif2GsBxxTuZ8XS3olXwon337fSGSg8gPOPoT96KsPRYZ0KvU+eAssgrf5rf6/SAFuPOf
30png1qPI0oukVG6dXGfYMMm+kiVbyVDMGmLVTOwQ5Gap9Xr1I1uYjySTnPT5uUDPmAlRzj3urXG
JKImfEB20rSvNNqP/UfKEGAjJg5qYCBeFldpkp7qdJwx9gAGRkwfS6kouJ8S78n694V4kxeY3Oj4
u4xhL3eu0aQChnh6O8kwdmVyhCCzVGrRFOD3wmrzF9B6perP3gyoLnlmbl2StTZCbKnyweC8Xxgd
JDo2jtG8NiUwnlv2u5bA/32VRi1mQdqBwZX1y1EfD4bzKex3581KpoQQWsKl1zPD5vOPKvPa0Dyq
6UdGBNdaCLewILnKsi6DiGQAPvAxR0kDi2fn9djKmtZChGuYOKFNo1AZ/TpaTgkDxZFCQAoSJS/I
Eq878MWcl7eZyFBD04lhgQD0HaMgxnnreM6RWVSvHHIyD6KTfVkF4GEI/pddj81BnrU8wdoKsljp
xDBgUJZPk/FUx8+zg2rNlwErYOyxAovdxD5i4CsVBfPLrbTIWxWlXrMtbjHdcNKkgE2bcztrtQT7
M9vKoJU64w2EvpXiArBxD0TsgLjpg4na2ngwH84f3KbBr5QSrDGqy2h2NIQ2BvL65JjJCB82fY8B
5iVAlxP9HenfaKhVwkrc2dixHU+j2XdaY9s41sfv+rJIrH7TQayECQ7VtsIunPk7izif9OzawpuH
fDv/vf7B0N8UEpyprRGgwLQo37UYbAHTW7vnUCLLdRcsQXNiwUfqaXSlk2DoSmE3S8hQRR6d69yO
3P67xSRgEds28KaSYNgsG1BrGhGzC/JEipfa3J//ZrJjEYyaFCkF8yN+v9Oo11SnJW/dmh7PC5Ee
jGDJU9alWtEgmg6f7X18EZ/w1EaLObr936DkZR9N8LBW29VgBoatxY3h1lXktoMMlkT23YQcp6Qk
MheTIV9rv1UoD0/KbVXJALokQsTctqUFtSNMzmFSsPImcphTgLfKxm5lQoQEN4vscWwqGDGA3r24
jz0bU/+A8jtvAttSbA3NEBXAO+IAVaG15tirIQpiXYxe+WmgqGjKujqbdWFq/JYijkw1mlVVhoqD
1/e/cCdOKHp45THB2n/hyW7/ZhxHW8fkm9zOO/K6xjAIUOVxdcL+cqHf1LlywTISDxez/XD+422W
E+lKlGDQcUO0Rrfg2P7ik4ygV+s7e90FhYEkkm4e1EqUYNjOqGtTYk/waaCwGLIftvOYy+oQ/Dfe
JddvMsSOuQ0e5bbj0/78Edpi+oMv3Df7/6iKWJ6yOMcQxjEG4K1SNwEh5uSYHhlly+4SOxAnyjNd
TfK2p4PfF0C9Nn4M6VVCQE+WPFvhfzsccZ68G8Nibgt8uJom3hx+omgVzbLlkk3vuTod/u+rVL7M
zXGYkMH5Zvy4FLeLbH91M+1Y/T63wNXvV7kxpabGvXN522mpZxZocRStq2uB5NpIbFkEn2PGYM5V
NKPXcBrBLFDslGvjgAYlZv1dzQNcxpf+QlZhkVmDEOo0bOXQUC/h6OjnOTtGyR6zYl42Hs3ps0Q9
njK9v0YEfM3UNC1bHAWZ7T7JQougtxzYd5xUUL3lXoE3ehXfluRv23q9CRMSBWVGcaJOEIsa1cJL
2LM15pKx3DdqusuSQRIutj3EmzThK3YUc+NNiYShAz56Y1+VxpeCBpqD/6O9qN3nSjYrsmkqJtBr
Ucw2UAUToqCtYU+7TzHJWSSXdvwa2wfykVExuhIhZMAOSXJ7qGEZ1LnNXtPqbmbueYuQKSHkv4mR
K2aTIMjO+YX9lTY3naxbsukbVjoIvgGrLFlHa9xdw3zVh4tMhuMk04D/+8o3KGZqMC3CwowV7fvq
sTR+jKUMEmXTklc6CJbMqiJndoxgikHv276815KrBl3qVl/8SfmIwzZtgNMjTQBvhWDHYbXodAkT
IAg7qXnIZmP2tNbRPEtRnj9w9tQBMC4wSigRO45p1oTALjGQKyqXYXWdktfOCf6bCMGA1aYyS6Jg
6dC0HoEa29jXthQRkpvoO5+2UkMw4SxuDc1qesDGHeuv+lPG+9F4Yhs/y1vdlU/M2FviLHCJormi
8iL1n/bGdCXtAW2Ea6/WXhJfhm2KkYjbzs58J3tuEkkxedP0VuL4n7My70FfmG1WML0i+krNHauf
u7Zzk8My3J0/KpkgIYsbADZQOxEWAx3rcQl3nfY4LgBfnZ7HUtZ93nQJbzqJgFsGiwGM4mjoPmud
p5RDkEyqJPbIRAjOuSoxE9H0qO6Au81yDbv+3C7d8fwX2/Q8KzUE4ybTMGpqNAEYgRa+VRzbBYsr
aijx0NuacEpU3FPNFIelENYGOzPgobsoeVANtjP1dPcRRd5EiO6Nas1QTaj1ZthDLy0vbky3ly2L
bNvXmxDh3sSUFKOhYINOa9PF1WNl16RFkLU9c9U0vZhKGfIZ/6vf+QXrTaBwc+w2a7FAzkaf5ONu
/tK0yT4e96T9SBl7JUa4N5GSMDoYsDQ2JQEdLgo8U9nw8oETwuiuBnWASkUEc06ssB1CBW1zMELv
zW4I4rHezY4Mn3DzjFZiBIsuYpqSMUbnqo4YmGyq6HWo29HNQxXp6Lzvuu4D/SW6Eij47joHs3dl
oPfrJPd5i8oL9Ue+38NKyS3aNIaVICELabJGUfIegow8bDzmvBoWAECj5BX877IpAH7i7wwPAL4g
C9QwyKgKFtGbNSbaGmBLqSd1z18RrbfsFh8okzvzfsBUuY2JAM7H6/iyS7bpLN5E/6qzr6LFZGjp
pFRo1zvJo9F/NSxJPN82kN+q/ao6rH6/BEjBwBrUsDpgmtp56iod8Yl5CYJod6LSHTpub2e+5K/i
zUocSGvTIW/+fy6ff8foxKvnoL3i/DwfSbxW306wxbQts3YYEs2fqTtha+6L3Uoqs5sBYyVBMMI0
aqMUnQaczjy53eBF2pMeSva/tgs/Dib9NdDvgblL8LMFECSWomcaCqeYRPBq4OihrLA3AnYnK2dt
9zdWsgQX29VkLhhBetef2BHDAbv8kfpE9ybPdnmddrxQZYF9U6alWRoxQDNovCPkzMDXjbEiIAK1
WK9t75tfuxqjg9c5qKLuMLZ/kL1gNmuE6HdgTN4BJKkhDsF2GMyLBl5U5aRYxEuDdG8GTfAXwZAM
Z23LSCxMRgMzkDPXiUvzLWZxVaMgeM9o35MFLf3HMbk/H022vMRahBDvlyymxcgQ70v9ZJILWzbC
Lvt9wQRbktoZPhpSSUN90GfyOM6y6TjZVxIsr0qxsRvnePVVYecu7UVLXqWECjIZgh9f8r6KCh0x
IzYe2uKSGQ/2KIl/EhHibA0dlzZGKR2l06K9GpvWDetpF7Nud/7AZWKE9KGoE2fsO2jSaldwbYbt
T8V/1ERIHRhAeLKRDwZzyHC93Cflq54qwXk9Ng0L8DiqDqgp6z1/WjjgfjYcvCTTDhhVDPKFfUQP
k3C+dJR2wE7053tr6bu8UgcYluactPhGQQSXXY+tIGqtRAifqs5GNQw5MG4cgqOluFeK2LXik+V4
FZEkp1tpz1qUENPqDB5GbzEDqSDi1OTT2FrgL/Wi+dv5g9k0sJVKQmSbwdFiV3wQN8PQqE5dp/06
t8fzMjZbgmtl+B+xygbAfwhiCLtH9+Tx77Xj8AEz/PNOA2MBu5It026QBIIBfqWV4CerLK6UakAi
V33mAvNTiK1t14pcy9NOhpf7EXMzr/d02Vi/7HMKDpQuytDRBTG8SS4nQEjoP0G8eP5rykQIDrQ1
dFJ0efRrrv24gCWBkeVaT2XZCDcwMYNbf0LBh1qqBihvZvFBkg7t9eZTurcetb2J7k2+Ay6BpFoi
OzIxAc5aPar0FKC7I3LuGTxM6Oibltsc+HJ6BwRxoN64/8NehERPMTFWc2ce5xwXDeOlybG5dAAm
73ipA2BoMGfuop1sEnTbFf72U2Jq3CYkqSfdxN6WYbszSt7mj/MGsp31UI1znlCMY4qFrpCNtUkd
BI0aWQ8nZ9BfBo8fXAOsV/0jjmolTDBHc1aqAt549FW2vFYz2euzGruktvamXQTnNeO/9c4mV7IE
m0y6YUnJjFfupOmHPO+wuuUbcefrFfZKrdxvZRMTm2f1JlCsdzEbU/xzhrA1AwXVKl8t9XBeI5kA
IWilTdiHSY8mX5ImXmo9Wqpk+XHzVQEq6r+NgQgxyx6A59XmaNqQfXLb7+2jfrN4hsfRjuj9eWU2
PdNKlBCzWjo5Tq8he+ymnRa6MXvsZDX27e+FpTZqAeT5Ha1muCiOGTlIu2YlAmZ2B5/ufUSJNwlC
6JicYqpiPgteqi9deWMDT8QxP5LVYQH/by2EKBH3oZnbTjz4UflTYy/DaHlGJgtFmxnESoh4MRWw
uCoaInuk34XL1zy/JsBjjsnX89/rH7zNmzLCpexjPSqAKMCnzLujccEX8O0bsEh5lRf7sjeWTJoY
JuZmmcqB4UZGX7XduOcoOdGD5pU+C0JPkQQl/qe/9ze/VRNjQ1cMBrDweFGmKj/r8HGREx7QTvIb
wvb5zLC95E12IbFAiY2LAcJq56jKCLxcMpl+PN4VlWwqdds0bDCEW5rhqJZwUUlphBV28tHfLV+w
upkPX5A4u1Eno4nc1uRNDv/3Vd4XJYnttA0arWTx5v6oJZLYs11SQBnyb0W4R1oJYMZoDpRPNQJ4
sXSZgh7yMLj2UhxqBJ/ZiO5GM51d7CQA9tixv+it8YXMFxFR3SRTP0luAv9s783l7a8RXEemTkuR
KTi48BFX7v9XVa301/hOFijHj9S9rJX2ghtpwtTG6AY+bzgfWH8kYBomMnylf7hwb0oJbgQM3xjg
4Ahi3efyKToYB+u6c3PdXQJsFPmywpTMYgRnQqJkKZcZN840g1w5kl5SyNu0fEy/alDIsohYjq+T
pDPNFgWUNKzxPvSpOQMZtvVyWXNzW5AJglyKtUJbLCUvWR0ZVYe9iBJEiL3y3Do/RuAGadK93k2j
Q2NB5/VqHUwxf16BkhndMugwguJzdqyvUasGWhnxa8NbAk6j7UgyFn7e74x8JU8wcq0rS63nE0NW
g55Tq2geCOn8DJMhVf6UdqFnRkDbPX+zNhOLlUzR0Luhm3IOlKdVD9OMoE89p5MlSjwROqeYYOhZ
aRgTHlY8ufT1nxwfaTjon5Y84M+PyJc9eDYtfaWTaOmJXiwGLyBp0VelOIbVy/lvtv3ofhNgCvvP
UIeR0MYDLnrqfBM8maBYN1zykB4bN3HV51aGByk5JVPIZZuJ9UXUwuRjRUHxukdhueuIG5Pis0Q1
yVGZ/N9Xbj/Bxo5ezrD55Ybzf/X7+Eq91fbWCbR6Uqy8bQ9om+hBmRyH59eHXkkrh2FmY4eTombo
GWnxnFTFfiQPI3bR3Dr/PE030fzMiqOVHIhs5W37o74JF0KoVgJlxlGwCMPAnqFbF3GLuKbKcFi2
pTi6A0Zv6oBz6s8P2gPSvBkbvElHfYpcDaBdmA/HtILeR9INFf5b7+6Zg9ErSiybgNX5T1mTlash
GZBg25X3F1kmonXs4tUAtkzZJNv2LVhJE9xVMWANNivxwIq+kp96gF1sL9z1fn2p+skF2Dn3501z
81avxAmeamaKYzl8KHkcF5eBdq+Vrc5vHtVKguCm2jHLNc1BS6OZUi+pTy1J3DQ8nldjM3qthAjO
yexS3R4IZldGsBKn1Q+WV7tCvWpkn2szmLzJEWe4TWWMwyyBz7XUPnbzMqdA541uUDxRvLayAd2d
xU89ciqJfpJjElHoMVliKFjFQ0BJp0OxDCdLlUE0ySxPJH1ncd4uGh8yIfuauobPB7kBs3/EY+V/
Gm/arKCh+8RvlU4xgCZc4skxChCO4dBi5nW+6hHP+sYhiMZdeKgNN71Ud5xktzG988ayZZFruYI3
jlOa9lYFICJW3UXNa6W+pLMktZaJ4EnQygU3+lwooYN2Zas9tHbQhbehJtFC+vkETxsp0ziEGTxF
+TO+ngP7awPgAT6TVh2Sp9b51YdNrmRpgEwz/u8rzTKzHAcrnzADB3rpNslc4KBrpawWsGXv6yMS
vGCu0942Ityzuk5drUfR4e68DWw5jLUAwe9NDQWce49lymz8pKMykwBjvXcH2fi9TA/B+SV27IzU
hPMrk1ud+UUseVDKfl/we0aVky6e8PuKdlnqO9ZLaveS3xeXfGwSxsnI2SJKYAXqRuvGspH0bQmO
gy674zjk3e5NmjRzOiEAzfanNr6gLDh/0JLfFz32ZMyaHaeo8aVT+d0pGr+JDUkmvn0lfqsgOme7
qxZnankijghXaJhmSt3KkMz6cIMUsxBQa1pANSQWBYvWn/dOZdqsT86EyGN2wWyVKCSGwZzvakzU
Rr17/qNtxgLUKFQHnhkJpIiOEGtAFS9rjAKy4/jT3GU7QHuCwstbAP2gH6yXXFK42ryOGEImVMWU
+zt60makJFH5ciTt+q8paU8g3yk9tSHoSA2LJOfZ1m4lTfAufUliQip4zvY0vXJki8THJibA9f/a
OZbldJsmuBIn+Jqi1jraG7CPBRwbSFM9WrUf6X7ZKxmCo3H0IlU7jgJmT8GMxyDzGMDh2lc78ocA
2LWBLBPaNPqVQMHzjBaJma1gUTwqAbXYaG6t+KqM/GzT6N+EiMXTaYkxFKgwZAhdHExG0OR+aTwr
gOdOIwmI1DujIA5ye8wxIc/H0hwSkj8vWFKOsYZHAEP6Y+6ci/Kxya4cD7SN2MVJPznWZf58/pKJ
X1AUKKYhpMSkauos3oK8sSCGa5utq6Ec+N/ECKlIPRZ93VRV5LcKWnfKRVeVXjNJvNO7N6eoDL8D
q7RgAdp+75Am+rV/TlGLUAL1OO54Cy8MZOhH4oUShQm+cCpqp1Unjfks/0LtH6oj838yAYKDUEfb
1Ct7jtCKeMEygdm8nj8T6ecSXIKe1qVajPxQArrHQK8XB7mnXaPXj/kCKkkSpNIE51BYVqKRBN9r
uel8PjynBFXida4NdCr1EP/rYcpf54NXuYNuLgp84mJJpgxlVxYE44CX0+fumAYM/jXU8GTO4Yn+
bQlWlCZoZ0YADSoNSOunm8V+WOju/GFtGoPjoHBtYlXmXSzUGiVUpnRhfkOBb+33ssXgTT/w9vti
jjXHLetGxUaTc75t7JeEXpSTJI3btoCVDMG5DTGSUEUH/qnp6icd0SEBmLp2be2LIP4kW7qQShM9
m1pFdkwgDW3VXeHHp+SbsbddjiWXedG388cjxoi/jv/38Yggtoz0umJHOB6lvNH1izS5ZuVTXZ9C
KSmgmKRwSQ6mJQkgjFU8HgS3k7Y2bfMQail0X+P9jd63ET51towDZfP7rQUJ7icz2tZRGFSylxct
rrzauRxDoEKPh5Hcm87lbF/nQ+Tq4RciW0veMva1aMExdalaOW2JTmExR8Dk+6zYT+ePSyZAuK00
aaomLWHtqp6k6IiTYGyZjKjmXZ9NPCohOzHHJCNgE2W+dTMGmq8dsuflukYq9Ato+Db0Ikkwf4eh
KEgU5ytNvTeKJoNx8K5ysTNAiDK6nRujfAKZX3S/8gAWLcM33jL+1XFZwr2ey6ICwHvP/CExAYau
e5qqPIyJ7oPDYNeFsj0+yQ2whIs9l32EBqm+eHr4jB5AWz4Yxi6XYSnJTk9s91IzAaJVXkZoEamz
R06GHwcA5VB39WsXUIQss/Bko9dbXnj9JbndrhIY05wU2x7yyAerjUvRnM0Rji2J8UutRHAhUQ16
6TxG3Ddgl6afHNXTX8DKjmdSX9/Zh2ovdcc8w1s/HUXTFN1JSMquCDuGxsovYL1dvu9mfzilR+CY
78aLUNaul9xxcTGgcdRKG4w48lOaxa660MHV0kUW07htn1NL8CTtYkTD0g9IOQ3U5fu94s0v7CsH
0yn2MuuQHpzgUOqkr/oeo+y4WG4Xu8orkN1u+x9WYF2Ze4DIaUHjZVcykELJh7SFlpg2VAg5LU5O
Lb+X7JZNwXlnLDF6sY1CqhB4/KSPfEvxo+Le6nZNLGlgyy6zLfiMtB2yweQyOHNec1t7NfW6iwig
YnueECgPrPSMl/N6yb6b8OYZ6mGoopQiUltHRX0sbJntSfyuLXgLxaasQbscGe4RPtfvLh3HxZbX
YXABiZ25i1eHrn5ZAdhFeTiv2uaRaRglo7jWlIjpTpkUOrB6oVo2/Qj7h6j2JxZ7/02GoN3QYdor
q5F/zONjRU+z/pTqj+dFbJ7QSg2u5srdRgy7eHE5IakevCK5U+bP539f9pkEn8dxFMK5rSN/iUdz
N7JkuZrC+VkzVGV3XhL/pXduaKWJkDHZ41TZTVhEfs9M048GlvphlI2eMenkMm9UWYa2WahwTMKH
QfC4Ag6A8On61mBqhtPhUG+87b9c5PtwN3m87x/f6Pfn9Xs3kPkrfKzkCa6PYUaySR24vujJ3o97
dkPRkseevccC5btEFncG7z7mmyxdcHik7cyoA2eNZwIjTfdaj1cezYDT1UQ3sofj9pekGv+fioVX
kQs5cfKqUGJkT9Ouu9SQZDj30VW7+8sxUVAwy9zGZiReCRQuFgzS0BrAD/rzHlgLO87Up9yHlxQv
8Wmf3kgj/2aIBAQp3itAVzTEDltdT1Ov1pDXBg1/hu8GA0WZ8qHcFVeDspcc3uZNWEkTPD365JiG
AqYNEG2UT9XxLxRCtnO8zK0v0wfd59AvskPcdCQroYKr19qEjVWBTL+bn9P6bqz881ptKrW63sJt
S1g11mqnLF5chC4Jn1CN1gBDp1YfqaA5K0HiNStHFjqGuXgY6n+gKAgpnv5gXS0emM4O2CQ+r9b2
rX4TJ06K22rUhe0E01A+abvhpgYXy7Kvj8O9vECz/Z5dyRJeKSqmhwvSQ7XoqcDyJmeVhVEgTGIk
L5ZahMT1vxsgj6fe6DQ45Lq9j6ZDpF8WsrxJqpFgdTqpWKvmvAJ57AM1ADUKc5Nn7oJxtWpXRssr
U0nwGyQxq3KO8Wi2lNIzbXcED0AeB+dNQmLp4mBelqokTSi8oa2dyHg1K2ANXJ4bEGGel7PtdjWK
Zh8hAN8WH63FqPSazSJETLJrwTx0aaEBE6Li4NVtMO/4vrrME25+QN2wsdBqo80oTjeaY7RUBVhY
fRBcgZ5Hcw0MYZuyRs92rvsmRuxXYLUSJaQp+z/SrmO5blyJfhGrSIJg2DLdqGxLsjcsR+ac+fXv
QJ4ZUTB98Uaz0EpV7Aug0d3ocI6Mdga0UcB9IcWBIS6Qa9RnjBK60sFCDdK/vJ+b57YSyt2uotfr
kUSh7BTBseufJTVHc/6pj0Qlpk3fvJLDmfdw0uY0KKUI+IU6SiTK3rgPd91xwIs89TvJvryqzQh7
JY27YbU8Z60eEGRw5ttg/JRHCRv1a8IYEZ2g+Lh9m1eyuOtV9JMUqCPyDe3oEjQeBi7gEns//iDt
APz3JHxMMlP+W5Szkse0dRX8ohg4gv4ikh2CnLgze+SmOuRe9NB8ZXBCEjAHKmYc2UQCLolgY4VK
yvRpJX3JSF1MIewjix/jfetMe+12wBx9YIPWwQ08Ia0OO6tL6+VCZLrkRj02WO80qruETnv01Nmg
7XDGnuyyIrhBA7VTybndh6qfmvRITPKUWKXAxW4aASKjXxAjZkjjchdl1LqiVimqOlVd2TE6PQfl
MylFMR4LUX9bLDGoDh4rSmBy3m6vpqI4b2awASzXUh4jl/E7gjBByBS/GfmsBHE3ZI7UfOy0JHaz
9jDQY5cKroXo+9ytwHZFBQrlyGgW1wPcdP3t8g3f9gOrBXDXIInVCEzzFgTcLRj763dl6Vhe8hPE
m2gr8sZ9IHsCkSxau3Q4nO4DW89Kmg5WpfWSD1lzFe/rq3iXzfbgEac5NtfqM/5ALAsqBUcgW7Sf
3C3IY6pH01TGrqz5LD7WvHynXOeZoz9k1xLwUqOjIki+iERywWtrtFkQBQEeOM0+kPYREYT8ou9z
Maua6dCRxUQQOX/LQr8K7i/v2eb3NUSOMAYWBqQ5DRkNEEyrSyo7arZb5vsSUzGXBWyb/pUETiHC
xVBQjMUKWu+F8etlGiHYk2PtFzvRMNimp14J4zRAT3U9QcISd2m6bWPgGfdu2tt4gv7XVXHnnsdp
OHaFHmLQ1BkRn6ZeUthT4ug3ilOEUDTr++V93DStmqaBgJ4QWXm56iufYrTN1CcLOtyG8F4Lj3S5
alLB3d3WhVcR7P8rEWiKjqylRshN4vt0PKW6QJf/oAqvAjhl06JoNgxDXxz9qjqzVwqmbdzoCyta
ix8pm4ZotWGc3pVZEhiTjNV0CbiMU2/KaieTblG3RCefNAickuh4OMUrGlpFYdQi/KWyjTqVC9zc
Xn1XgLhaE6d1baRIioQSh0tR3EDn1o5cL8cRbfKRF7qitJtIHTjTg3HUogxYHTHObxPpIRSxtLMt
+c1TvC6Gz0RlaWXkaY/vK/psT9Zsl9J3K6hto/4ezYLARCSLC0ySSmoGQJGgP6OU7SbyMbvd5ost
IwXVD/8W5e8lnYeeawNUvLqJN9jbe6QkpG4H2VicfGj8JjF8a6ieLluDP1ylVxncVWqMMmyBZ4nN
u+l//mo4CXyQoU3swf+vZxj4FXF3KetGZUlC3KV52gfR7WCJQFm31/OallS4+xNnWRUQlkdjacl0
n7mMMlEDHAjada5EnXXbcdEqpcWdUBpU1OhLJHiHZ/Be/ho5yZ+rnwZAH1H8BCTCv2xgfdnAlUDu
uMyxihulhUCj/KSU+3F6ykaBiM0nz0oEd0bg6J5zhbWEJIcOQBmSp+zaA+AdDpc1b9PQrcRwBzVa
ShZ3IxSvlM3bOlJOSq7s8k4XONhN47MSw1m6IRz0CPhJETChPoQY6q52l5ex6R3Y5QRtMTik+KZo
EshTMadIasqN6pg68o4lMApco/8ZUC95V4ugZSiWqskqAUYBt2tRj9ZbucP7VwbKGfEIWopFb8DN
0GclgtuxpkwLhQLlyp1j9b6pepeO0Q6zH3c5Gh8vb972bV3J4lwDTbK2oCqW0x8XP96jhODIB7pD
gI+BLVH+me3Nb37iVRhPFzCg8RZzM4h8LOtq7m+s5hwOVxS4BVRUlRNJ4rxEGNIuqXQsS1Lawk1k
PGIxWNgcImXq7DQ3U8z6aQJF3LZFq+Wpb72FgVx3ajUodLYeJj9ZH8bO8hg4i846O513WSKwdaIH
HAB4Gt/lbnVTMMYNzIRsPtDubg4LOzQ/X9aPbVV8lcGZooGUhllOuFxDrbXOTBrJSZOi8rTCRKev
JT/9N3HsWFdx6zy2oJ0m2MEh+NhGkp+q0c2YIPczi5BANm3savO4OzY0nVn3y0sHM3Ma/y9zxR90
4nUDufvVoHIw9C0q+tGhOKheDYyWwbCL/ezPZ8ZlUiXe5S3cLla8roxvkdT7MivlBkfWuCxf1jrx
8a/mRZ8KPMgfZJmGhb5VxCg8BGNlgF5CaZkKHtPryg8Oyw5xjFMdxRyUm24EUdLfojhHj9qcrJiy
KjtKnHmLPD9VtS6CoxXJ4Hx7E4I2Tpum0I2LU018kzxePhvR97nbFEMXUmsAqnanG89BVd6HVibI
nGw69dU28TfImqK6TVCYyNNjln4wu10ggln4g06/HgV3d8p2rCNjxC1VbobYpn56xPSEn5+DG8bs
XOzeVypYLYq7RGkxYwzlZd9c3WOAZWSf7ioPDKvuL6QKUQnkD27x7yUCwO6tIWozKwxNgF05tTe4
jE098qunyrN23U5yS4HVu3xmJg9uOCupqSsEarHUzzoaIMdvQyS4qZuaZ6qoIIHfSEUN/+16YIb6
fq772G2y3gaKtD9rxnvezSsRnPcrLalMWgl2h454MDf5TZKSM1iKBQq+nZJfySFvlzIDFj1qc5BP
5T9nhwIYBuVf7VY+yBarkfrSoT+JygCi3WP/X7mlbm7yBo3zshOFt5Z5HU13l+3Ctrqt1sQZHsCi
ZOnUjrIz6254jxKfr9/mo61UbKbGS0CCKIj7Nv36SiBnicBf0sljCn0o2tqVQ8ADk8gZ5K/V+G+5
Jl7eSytJnEFSCkkvpAmStPykyYfc/DmIKEuFKsEZpDxQh2akOJ/wUT0ydx5+bAukigHPsziBXfrZ
rhUxsW5bwdXCOKPU63IXAE9MdjCRxPpSQ0+KfPk7eMXRu1GUTuCMoknf7VMDeLlhASMfBZO3eqir
Ke2CEKqvImc4+KATtAkImYPvl9Vx0x4BZfVvMZy6LxGotsIRrnaoRntEba1LHFXEVveHQ3uVwun8
qPWFrs4DDu0nfQBa2j73EgZmeIwYZzYjghehGYrWxSl9TZVFz8o6Aph96srKLht6e8lFeDbChXEa
34ENPIq1lrlH6aFBfzvSsKFd7TtP87ur/4f8RCiSuwA6rUcTEOPI/euufmeh4VaxWdoF9aHAY4Oa
7+wSWCkJp/60nGJ1Ql+iq2HqvGzSKyXAA6EWTTWKlsb33hCtbiYr72VndML7xU290tEkm9FOsiKs
8lG6Fc0ablv7fxSTL30W86R1Y4jzi+febunXSsSJ9RsawS+b+CqBc5V9UEgJsGShiA6LLlonBVnN
rYW+/cFJFmfyMhT0ugT4MwKzz/Tgtwf466FpnAHJBz00FGS34aNJZM9hX9i5tcBb40mOydHZaNwp
7AWxx7Z3A3wVQXpGB6cRdyHKMUhnELqCmenlXVw7OTB9ep/1//QnUd/g5iVfCeOuggyw+IRQ2Miq
24FpLNOeTe1dyfuVDE73dUBW0TjEs2emdgPTj/281s+/OpqaK2Ewyk7lt1N7FcePy6gYGI0mGfvX
AK/iQFxEB6B73rfP3eNwX6DtYfr3pVAAcOqqidI/uiEJd2DmUHVxMNeId9oHA3zF5cfLDmbjhr35
PndGLRmCYuwytKfUd6HkF8KGvY0deyOAO6BCkeIBRFDyS2vscs5RPe5He76Nvkxeic4iIuorEqyI
t1J6HtdJWEe4RkEGmoqvtBJE1xuuf70i3ijlnTpbEtA4XbM5y+SYY5COyFeaJrIQW5f1jSDONmmD
NOlhbqEcelcchoNyStFamR6ifeJZB2ECgX2NU+030jiDRAH4W5fAAUKyAi2+z9OJXk8ATpDd4nPo
i0zDVsj2RhoX2Eh9WBRgtkF6ya8fqV/v4tJv/cELbMBT3ZDEJt/foegK44wDPIQBrqi3AdvQZKaK
8evQ1YMnU/+IObPL398+rZUAbkWdEfQABUFfC+PA0EFlg8J1ZwP6CH2wmTOM/95/gJDudT1czDa3
USrnHdra9HyX9VeNuTfTEzUle6hDO+1Fs9ib13gljgvYmlnqs0H/Z3W1E7jVfnCQ4wewRuCIgDWE
u8nZvUQy5GIx0I40Oi8NDvayl5DARb8LJs2Fus/e3L/pvmlCLRTQR6Gb5q1yxHmZZGkRQdrR3Bk+
SEXO5QFsKZ7kCvtpNu/ZqyzehYD7IyqsAlFU55JvqhcfWfNc88jS/JIrmsTaGgDTQGHw98r4plVS
jWMf6S+dQ71Xxg7LexJ0VBwy27zBsI/djFikSOymDV5J5SzXrJaKEXfoGEm0yB6Bl9ou7uXrxk7k
wonx1znS87qSF+hjF33MAL4og5E2q3a1uifZUepAG/T1skDRkrjrbdFlJGqNJanVrRQ/BeTw377P
3Wc0EZWqnsZ4w2a3c3DTdIJIafP3WyBhtcAVbsJuvFVxPWwbDPui4LNEKMCYbhOKGGe2bfpKBGcj
gBcd6FEPXWMthNZXEPHd4x00IQvNqI5q2RZn2LdWpSCWtWC8dVC/catqkMdd6mxZnM43d2gYOpYf
w4+a27r5bePI+/qrCEds0zCtJXKLTFO0XUkBxjcBMYQWpcyNMfSw+8V11LeOKOIULZCzg2QYl6We
5MUpMmApF8AWF1S42e/lL9J6PVwAuFh50ZcEO5hgYl+RTiVmRlTVCQ1BYm3jvaOt5XAmFqBymjF0
ePEHjR+X9/3wGAW7cOjdxLwlUSfwjoJt40FZjdhS65y9pZL8c5fH9hJ9v3xdt+zPajm/gbDqVo4q
OASQok+dyIj1Q6Mt+i0ol8bTPH/Hsd0q6ki9ESmxdyxOBdKPCdQpvAr4Us+stSVAD6cFeDjRWZ1H
ZJItwbNj662vrWWwDV7lWZOxteaQvYvrPgP3Tm+P1qNmPQzSJz16bMtPsvJ17q4AuKCjU8ZKbTJm
7uUd3lLM9S/grvbcVaGyxKwA2T9H+uc6H+wJhers/rIY9hle/9diuPs8hRVo7RoEonXhJdKzMtm6
iNVuSxnXIrg7bNWdES5DiaepNh+qOfaMLtxdXgX7BL+KtTqqb49LGpch0eAQnaw3QG14k3elPZgP
mpHYcRM5l4VtrWctjAulG4UuE0qpeHN30f2gTTeapApEbJ3KWgSnfvJsDJrZoqkxzLW9MWmOpiyq
o1JdNCe36bTWkjg1K2VD7Y0GIzYjWk4BgeGWGCkrTpltYZ4h9t8xB702g5RTt6jJ2jBM4T4GGgMN
7AdFZ2Ojih4HIi/Ft8bkQ9aXJd4IbucvPgPCI4Ydo6E/2jcI/2zdu6wRW3d1vYmcE6EUdNxKwRo1
jevJT9EvB6TNsO0EWiFSPM6HGFHUTUWFVZnyMTcAJv/hPy2Db4qJQYhLls6QnLBHNViaqWuNCXW6
AQxWlSRYjGDP+DpguTQ6AK5hQeeeeDEZPC2IvKlHD1iv+JfXJbhNOmcdqDLEYVDjwpJWsWXjttc/
Ft3jZRmii6RzVgHIP1JazfCI0WF2CPCTytoeThYKw+wmVZotnChnP/uC0dM5I2Eqk2ZNHXbQvLK+
GcghdPvwoPwMwTuWocnn8vpEx8XZiTBDUgntI8j6mE+abi/16JjdiYwCQ775YFtdJZ39jpXjjeK6
i3U0wrtjY2uNr5uO7qCn+7Z+2UZiXb8AeAunT19m/C5tJuekxnyQKE1hcTufUWrkIPCsD4C8doV9
oqJj44xFUodLUo9I2TKLy6YNQy/G+Lq0y7zQJ6JAhqndpXVxNiMPAyVODAzxNn5xZmRn+U4HPD/m
yRlvgzGKp+UF6+Mf+LTJJ8Mc0Wc0zk77qKP+g4GZ+7K0i2tW/QkEtldgFPkXfkvSWa9L3Du0wFbS
c6VS+7Lmi242D580EpABVZT5rMxZnvNrZNl9w6ufs0djJ58TIUanUCBnSnoChrrSVFklxC7OJtSx
xMiRNNm/kBmBDr2/vESBgTQ4S6L2AEInDGqoHPIcUa0xOFnSxLtaS4nAjohEcXak7CuQ2rLNbIqb
zPqkmR8HIXaNSAZnQ/qlHCvKmjvjn6buFhjZSvysddRD9KXJbNVnaGKF0EKKpHIWBOPLuRYoWJmE
zkTypKveoD5cPieRrnOmI5aCuooSXK0uPuvpbaZ9uPz9rVcd4MaQBASIsAEK5bfGFy+ryTJmhNGd
DAj3wM3CCuMtSPTfhJbuL9SPg0+XJW4/tFYiOX0YQjITc4I1tBQADSlu+zH4js4TQE8BwBUpwU+9
3fgCmVsWar1MTj8CZZFHjVmowZ8dxrvOOLB/dSbOe6Gb3rLAa2mcXmB8rF6kGkwD5KbTPA2Ackix
BgftexhcyRhFEBfEN8PftUhOT2St1MyObSqaIe97mPzYCQ8mtjQHML8pyo1vKf5aGudiYnSJR7RR
8PhCEvdAT2x2tngM/MJ+ArYN2Nky51FwguyEeK+2EsmP+QC/FMzfIzr55W6Y7MXMUIkvTgGKKOV8
F0fyfqwy3zTiXZnQXV4xUsXUbQdwfhqmV0bwRaMh0irBOfOoLXASeZiOgE/rMocNhodeWNvTPb1S
S7tBIDHuhUV00UGrTNNX0dIYTVozscbr6Nx71Eeg5AZ+emDUs+LUveCcVbYBK2GTSkoStzBwk3SV
F+es3FnS4fLBbhm49blyBqhT9TnrwYPj0sjLSQ0Qulngzdltu6Q5nL2ZIkCz6QN2jJj7OPbj9Jg0
D7RIxCky0XZxVqYipIpJCtTFCIXYJqW2YQBnrBTsmMiAqpx5qUoyVFEG363cmDvVo/sXPKTddByf
o728lyrbEhSAX6CqLu0hZ140VUvAU8RwTVTHeGgf031yIznGVbNPnqSPjP6D/UU2YINEogWmm0e4
z7Cp1Iz+Slew4Bmz59cVkKYYNpKI+G4zEFupI9/ALqdh0JoVNL7zkw+qx0ZSNDf7OXgv4D7OJKhR
CDSGcK2xVRhboAuEVdMBlS6lAJA9VoUghNh86KzXxJmMEMyFA7XQHCsf4z14ijzwnL1A+omqioK7
zLcIjpISo4AJwIpFKvdFqjimsAgsEsGZCxq3Ggk1nE+r30YzcrUCmy46EM5YpEFXZ/qC75t95mT0
1DWJPRHBiYiEcHYiCfNyaBILFygEDzTJ7hM1rm2iiVAUmBu+cGv5VhqjjKK+q3F1kgM7+Hg3+gwC
RhjvCK4o4axDGg6yHNd4kCVn8647KMBl6ey2REs0G+QS1pMFbpdw0UdW0lEF0e3iIJjzdGfZq5/G
xB4Yj7db7cqviohtVOR0+Q6bzAgKJOLgpFinCIP8mgJ0OjCODXmf/KAfLrtEkRHi+21ImBSUsjRP
i/7yew3BKhIGThzbJcCJ2JS2aDZOKJEzEQrIlYelRnycnbOD7BWAKgQWRfgXwWhc2JGgCCfcUi60
UJOmrvQWlq/1AoAVxp7eQWnA9YvuCq10RVVF4Qp5w6GH5gj+cnYXgl2OJgRJ2xWn0WddCLqCuQdH
xGcpuOV8pZYMVO0CBm2dgngjDkFEV30oysW+rCwCg6hxtmRux15P0kBy+vGrXI7uNMu7yxJE6+DC
Daukk4JaVOjm8VNixHbShp4idPOidXA2JMOIDZU0zJ1G5wKgDoVr1Tsa2g1wxgDZGwLVzxY33YiE
cpZkkuZGkhNMaipL/Sk3x0MiiRi5BdEnX5eltKGRVaDanJfZ1ZRLZyzzNMXUs8xlV8X/0X/xVdpc
rqM87FEwMMj31jhn1fdEmM5kKnXBrfAkmb2klIOcYEnjcfQWl+7zH4WMONdBDIM88U/VBQ6i5UqJ
3Qtt//aJsZY2VWMcRFzANIbSMvasGYH1nIEJkT260iv1UwzrTxzyI0ld0aj69nJfRXK2sUsIOBkQ
cbvqnDhy2DqjdCL5TRa9pwSoyq+COJPYN5KSUglxvSwBvkILba013HoQPN63g4JXKWyHV2+6oMvL
vjBgln5BjKe7HuQv6l6oJdtBwascLpJS6ZBHcQlN1K+MG0bvzPjbm9kmTvd/oIv+wZ+8iuPsILZr
VhoLp0RvFJ+4yx6Qd55pyy+gMMKhwO0Q5FUaZxNZPn8xpQ6GA+zEyDZOe0QguQQsOrCDOOFzsVsE
aX2R4nP2UUGSPSQRy39ED+18qhIBiNhmGWatfZwtBKU5xntMbGD1rXPN3eJiE+3I110Tzfq3bH6k
2cWt8x7f8s8+8qRvTTvFbRpiVXS+XejHIQN06/h4WcbWoLC2WhlP+5YWdVNLIYIbak/gK4brd76x
ufj59A7wBEiyWPu6AsxMjdtDtdAkoM8isO+0HwCMsGlzHzXngVjvcvr/yOGdCkD6+gmI8Eh3Vw1I
jwJQA4nmRLat3qsIztD2BVjsCJuzTUGz0CXHOPkZGc/dZAqWsp3NeO3t4SE08raqFM2cgcSOaVcS
22QvheDj6L81PxdnPpfIopnv4D140+sjv7WBjWq0gdGxxeVHuT1aoQAn6AVn5jcX+booXuWMKYiV
uc/QyL7LHwmydMEhuO1O8Xl+vg6QG6ycea/ixe9fVvXNYGMllnNVtaEOFdVfSrb9oayagzQDpnJO
3Ua+mRJRVn0zMFxJ40xSmZqpSihOTpVCJ8OMmTbYCxHZpU1Tu5LC3akRk9Co7sBfjU40YOBbgSPp
bO2mPrOcZ7EThRibhvYfeYSfvk6nJZzrEb1LhH7Jok/FLGrzurxtAGF7q3zmkui0YrgFVP3RGMd4
emiIQA+2veFqEZwi9LreIN5EiIZ8HejDUU0svsI9xR90P8IohaiVV7QkLnJp86ZSaARNkI3EqVXi
yDle/7Gox1EkhgtdEli9xqLIM5TKB4ByVN2XWNtfvkEiEez/q+goIVHTtzMOx5TO7VjaafIlCwUy
hKfDbO9KiNrlclOpCI0Gf3JZR615S1/wZDN0pmv3l1ck0mcuVNGUaVAXAr8+xd5QHCfr8fL3RTvG
WQFlNlI6Uh3FrvKqIT+UQbI1Uc+aSAZnA1pFzkqLAZlY8VmT0JNZ25L+ngDr9cq8ZFFXh9LIgWL0
BMol9zeE+nkniLsF5/ASpay+r9JWjRdmxygt7pMhvyFDJ7j2TG/+7HXIi96tRExmrxjSAL0qJ/MJ
fGRebw4YgUjssk0EokSr4W58YiWLlWgwMJL8TY2AJVL8t7iA8JXptGqCdJIZz9MODtQhT7kTnLEk
ZIh0zIMFXvHtsiKLriU/MGCBSEUhMxqR1F1wR9x6F+6kK9bKL9uxK3pCsGvx21kBgpOaMqFE5nPl
UR/HUjyhO3xO21OqSsfBRA+6Hp4MabkGt/BVqolSbpuedCWSM5+GNGVSxGwbtck3VgQHt6BLrlu/
PJj+/CQKhrf3cyWPs6V6WQxF06FrG1OcHxhNveWkh/LQ2ADKEE4ZbZqIlTB2N1a6r5VqnPfMDLVa
gLVVeemYqtnd6eZiupcVZVP3V6I4i1qqWkdTCRGCueyj4hA0u8vfF24cZ1ItuY5Jg9oy+DnIc3jC
IBiYOZQZcSPy6cLRpU2rsVoOZ1yHrM2VGqMsKHkYti79IMtnGpwMkK1fXtZLOfyCyvNZ9KBrqiFi
Vly/+wxYLfQdo0sXz+fsMLnVbQZlLPY2UCUMd+ycaicqUwjWyWfVdXNayo4NTuPYgvyMEtjXYvAu
r3G71va6mTynxVCOJvYSkVCC+dV6xwoh+YHRZ4kqlQJ956fptQpylgn6HtHRmePBDoKrXpRNFGi6
xlkMUMOZRcpS2BK9D4xdWgtukuhIOAuh9FO+mEhsuIV1k4x2Oezj9HORCDzv9hOTMB4uWQZJOj8+
kleVWg8Rs7XHyb2KnPkjcpX75Tq6BzrLj2InLKew8Pp3TX8VyO1bW/VNputwxJ2bXjMW1+VErr+V
B5TJn96XaFutjttEs5mmKs+h1yNCfRZNRr56W3msu3QUIhxs11GoocgWqJUVnX+9kDmrVKARseRv
c+gqO8M11t2usedv8QfizfvCENypTSVcSeTeMkpCi2FscXpWfVeBplApvly+tJtXaSWAi2VQdOjA
hBihy2Vq7ACw0vJjJap3bcrQAUKhGJZlgtbgrXvKCzlNFfYgq1p11+jf6rA8qp3gYbG5U7qhKYC/
JjrwQd8KCbJCTWXgo7kViFP09GwmtSAqE0ngvCyhJRoGAxM4nXMwuHW6zE4sRNnaCo2IbLLr8wLt
x51HC6ghbZmp5NTR4CbDaZS+G9lT0XwNYy/Eyi6f/taS1tLY/9eBQ2UtPdFeUrnnLLwyNPfy97dO
HqE4WlzBAUg1Pr+VNSMYylOMIsjhlbKktkzOsvnpsozNW7kSwudRy1E2Qirjkdd6xJ+vWdtKF9rZ
y4x19Dlz0MVwWaJgVXyCayw6sx0DVM6WiD6mJHqY8g6IGoNAo7fFUFgaDVAgJt/qHdZkwfsSIyIF
gK6WwVfDL1YvOKAtJ8RQBf6WwdkXQIFIaVMinFO1eT+qxi4pFBejD442xCJPxK457xjWsjjVLlC+
itOBINkJvH9nOBc+w/wf9nmBqZHZzU6d1x6SY+YEIgKFTTVfrZJTc6mR4yam2EkVKWMLTdFWd39Z
JTbDVqKYFtjXTUVVeUzYaKgGFUVUcAICUssobbAqueFVfLZmh0VA4XvSQWt5nDHqNWOZ4wVZXLn+
GEcfLdUncfYuPX9dE2e3C1VNcjkdkEhbdLSUToCVR/KxFjGJsxj7N70gAFo0VCprvzGWx2Oe6t2E
zsHkhXYtRacOG9YQxQqbSrASw+3YTAC01BY5QuCq/CJJqt8EveDGikRwG0YzJNBUltvqqLc091QT
pGk2gzlCmJKpKvoO+YdzHihNHGrYqvAL6/7BbGlo6+7kZNeo6OwjQGSKMsJCkdzdCfW2yUmDu4Nu
YuKwptscMY98M/ozAPdyVwy7tGn3NCSfgbVngsKe/X/llCIyF+GQFJHbD18qGIdUfqjND5fv6+ZJ
rWRwymBYU6nVeYJsUfI0ZB+SVuQjtg3CSgKnC6mcdrE2YBXqjDZxYNH52vf8+Rf/afFDlITeLLqQ
lTgWV6w2jSZgzjBraEZxlp6tU+Zapq/darfqjQfT6lUfpdHJjrkiZAwSnRb3go5LTSe91i6AUht3
pbHsU+KSTuTjN33H6/L4BOUUdQPrVmHpGyCYAHp02euj3e8SF8RIP0FxAPSWtEJ6QHtHj5FBLR2j
95qqUICYvd3YGMMMVmbOeGtaGcFhRkjIzeUsyA9s6OMbKdzxZXUImLYslZyJ/DDS0E5UUSlJJIE7
JzOV6wWQ/eiVykGzitaRO+k6dspzH9v9GWU5JFc0kcdn0QNn2Ver+q2cNEZpMtRGJL00K7JulVmy
wzPdsYmk8ak0/r2/eiOOKy5VpaYtQVBLTtP0+yi7X5L2qtTfA9RlAE1P0w0TMfpvL+qwJ0mjAHHX
WW5YepYx8cmH9Kz6jDZElCrduF4QRi1QQioWiH24NaVSNdRLjjUN0eBHuXRcPleqSMiWkX8jhR3k
yno0WlzV+WQFjOtPPurHwg+P6m18IEftBsBtYJl6R/30jUQuGIzbIEjoCFT7Yboepztl+JiI2h63
t86CvwQ+uq7wzfOWjvK6VrGti027TK+HEdyWWOBlT7LVO4KV/COG75qnWdiZFfIQQHgaPTNDDZ9N
BMngkXmBwlFP0TH053uBVLY//NVaS+X0Ap3z4WBW4wQCv8Bw2Tg0m71uz6OKJqP/pzS81UnyZp2c
joy6thQxiMSdOXqhewlczU0erR2bchXFaoKj4+OcdOrnnGLWyRnqA6Yzdcspg1RwcCIZzGCudN7S
UnnO00Vy9MlN6wPK+MM74sE3W8Z+wkpEHIw5pRTLSJW7pjs0+iBYw9bb940ELo7RSaB0OcU1Aiet
l4NFJPItwLPHB83P/RoYQgI/9QdL8artnDuUaNPN+dxJCAdHT3XGXXWo/GGv3DG857mwC0eUUBSd
E+carT5WamsBIENpPfTVx6C8mSRB3C5cFeccWwlFKHC3SU7lZgfW5W5gfsONnfygZDZ15pNx+44h
5PXJ8QWBJgZ/Q9sirigxI6n1APTHzFwmKHsJ9o5P+2shHvhxh3VR6yoY98v4edGeBJaIqdgFS8Rn
/UOjTsEzDRnDM1imke8dbkrMKaWAAmuRsHSok99IQoJY0co4/0GHHvCFFfQwAbSuXevqc6bPLpVF
Sb+tOP7NOXFmQo07vFJKnBMbf1AxWm3N7gCkzJe6xtMsjC624rSVYec75xMtoHNe4UZrV/quvS7v
4rtGtoEV3ABPOnd71bPcSfRa2Qiv3yySMyM0yCy8jWELLeOLZd0sWmZLxaNstPYyCdrDROvjDAit
1AYNaDi41AQZdNPZkXA0lXmiSxrJWYysMYtxotDIdDQfJP1LL3duS5WTRSbYRGRKolT1wiC32xz8
7lMrHY1WxJbAL5MC7xiJIJOaxARFFs/lnQyzgYGwucPN29Nsl42CFxGv/9z3+QdRmxhmPc4hLlf+
I2ndxnrSRShT/MXmRXAhRr/oUY5qR+fM5beI2IA6d8bmaqn+JdMRL4aLKwKEb5E+Yack+TajV6hY
t8xYfROYKV4peDGcwUj6wDDmONMRMAGuxp9O4ZXMYDFtNty4FCI/yT631kFeHGc2pq7po24JqBMd
wnsGw4mMvkvvWFM28HzBpnJ5eaKzYuqyijS6bGzacAmAnBUnY3UYzK6jRwlM76MdRPN86s1OEb2M
RSrIGQ1NjowJDHPU0eYbNfsyA69VFED9Zn35beSsRWYGctSHODX1Dpwj7Nzs6okhfjPSc0tEzvFb
LM+L4yxHaxaDqpZQeRbdKMC8x7O/syWvOBWRQ+6kXQ5Gi3L8t2O+vFgu/GjUSddqArHyL/wOpbPp
vWHBgzKo9ii1pe+X1eW3uJGTyCMKgM0XlW0txQChYpu7FxpUdOS2mHmrvjD4TiAqiZLwos3lEQOG
FnOEfaF0DhAD5J+Lyyb7NAqckuHYslfLy7zkVfpVsFTBxedBA8BWZendGOkOeehc/UjBYJSd9IcF
WP/oij9clsZO6sK150EDdJMkJJym7oVXnbGb/YVhs7ssRnD1VM66GFpXdZkKmyln1AtG3ZOXGPhR
ncBXi8RwViWy5jqRM9xwKb+hgx+bN82/ZZXlFZEzIqDjDXsltKjTNvdZdLa6H/2MQsOXEm0kl/dM
qPOcLanVNKlJD/0rnjs32PU7KXDovXyYHMYuNS7CuUvR9nHWREvpjAZ/XOvcujZDwwaVSypMBLB2
/Usax9kORUqDxdSYyULept91pw6JBwkLEo2CCSIaPs+h92mWNynuUROZ9tLltiyKmUQnxCMC9EPf
W70CZej+GjXu9uaZ8Y0wH63dl95ljdg+H0CqvjCCKzwO+EwwSW3IMIIaIKeqq7C30Xp4WcQfHNg/
Mnh4MCVAWhxTJDpSoMDZd8YrC6NtNtnVh27X/h/v8+1A4FUeF7QFS6DTSAZKcUMc1XCq0taOIK4A
JY3uks9RZmeGi1et1+xE6bbfEkS/rvKraC6Qi+YwmdqEstMbPQOQgOZBe6gPuR/6oszytpl9FcUF
c3k5B+r/SLuy5bhxHfpFqpJESZRetfTm3Y7tOC+qJJ5o33d9/T3szNyW2UpzknlOpWGQwAEEAgdZ
gGUc8Z69SDGYZVyXIpXWTf4khoPZuFIKM6aIUUF2RYvbTrTQT2CAlP37ImujRRaWsD/EQPlB0RAX
f5SihfSik+Lw1ZDavDEHwAORX1Pie2lQ26q2bdOnIH6rzbtGSOb6C5O3KGvsNRSdb/eJsinvVAmn
1rKtKWw+0PhUJZtszzqk5MAWjU+v39JJHgezU4IXQ1rHhlOhNd4g99qfhcGTAA5ijSKaatojqPe0
MbZFhkHtGc0uV/OUJ6InE4EyfFmomasQzKpwoqoGGd7cHd03OOS7LrpGH6yjgtLKEGXyIqEcaMhp
GWYtAWj0+r7z71ThLqn1HOz/J3hWI+qsZMR4OT4VttbnDBZRfGb1QkY46T+KuDtZHD+PiCdhHDjM
SSGnhg4m17z+LFtOFBAbX+p2lD7QRliAFWnGQUQxDW2FXWpIar8XL9ljs8VcohOh2/LfcVWIbopD
jCDX5xA0zwaeeUe3sRNvBM/+t/Qqfek9zKEdwkMTbv4ohJ3Ok4MQvc5pmoW4PP8mumUzaKbbbdDv
iIT993dJ/AwiJ2FckmYWvaXmHSAxzGrdDvq8sdvx63/UiEOMcTSlKbNg7z8zwcxjo77N99FjrdfC
kjnznjN7VA1DVrHXyVR5usk+SYchiKDSoG20A1u2lzgR3Wd7xthiij6zVmPKQhpnIRKdQ9K0ku5E
aCsvd2VxKwlBatXoFzI4i1ADOpWahUb1cE/hztWz5aFH43PvsblibXIvX5dII84k5DDPymKEtL5x
u7Z02nFXlaImJJEQziR8RanMsYx0pxgkuyqe+/GLLBr4XnXexbFxcUTrMhkdsAiM/fiaZ+/98HD5
oNjfeMHQTG6ylwxYxlmlcFSwgTsGzR3dwIKlYgcCn00ETloqnFNarXIRw1Kw/xlbMSl3NUGsplHN
Epjy888uF1b3t54N+0hbvBEh++olLcRxlxSB57xXe1jCMJaPPtuGpBpXc1j/icEtxHD3NEl1G4cz
7ikBlSRAiO4VUd/laow6ieCvihq+HwYjrkoyg90UHuLYcmYQJ2T7ctxftor1fGwhi4vuRaIlgzpB
FrpWSszDso+B8JV8ObqrkPtCcEcm9xUAe1CiUMNnoo/1LH1hG+FX4of2ZZ1WPWmhEhfig14yZdAa
IP9H5LUqaiPzuyxBpAb7CxapeVMWiWqipdQJ8luJ7kz/Sy7KulbddaEE+xMWIsIiGZOOAqkro7T7
1sM+dyeOn0YLgwVgTdA1gUoim+NQOyVGlXcBboYOhdv6+3y+GcPRrqQtiGMun55INQ4X8jkujHnG
6anoGO3xmmSZ4GmPsAlQ/4b50lCKBLqdveAe84bFYXLQkA95XTQ68LvfMAIl8Fx4oDQ/fuqCHjWz
BVArMg8OIgary9Opx1liRYEzBHvVB+Fq+Hb5FNfrISel+M72UYknqzZwjI0Xf2LN0hjdsZs3VhbO
Nlj2IUxV1LUIshDIQQU1o7pPQnzpRC/YLIKD3LBeFpq6dDu//AueHEH8sNjfs3CBOev9QOugoHHT
eQFo+lhvabDvsF2ebWPTBWYpuDV+FipCjd3IkMo6ml/ZteZYqmn3hXP51kRCOORAV2tQZSmClJx4
nfo6J16rvl4WwX7iLNAvrolDDjwuSrXW4NgwXGGnDdxLNLghChoWBxaS0eZFmCBFbg7GAyuWhpv5
kTygMRushr87nXh0Xk0mmoEJIQUFlY9mkIFGPG0q6KNn4aYOsUIZS9EVvbkn1eBdPrqzFcC8LE6x
QbKsIirZ2X1n7xC1/XkC5R82u7pBDYpc8KW32ID924vEeLEcItIhKTSCj0W4srJhrZBzZkfXbMEh
yFAeVVHZkTnqmYUsTpSDw3Say3m0CODQspkbZ9tkcNjasmzzb6qOqwa5EMfBYddGc8FGLBjlBuPB
ZGN/8cZ0QeKvKXbvqa6Y9nvVz04yeR4gM0QuXWTAqlD/lg9bU/5rrDaXjWVdLQo+I0U18IrPwaFv
xFXX6kgEY9WwI/LYtqKXv1UA1E4SOACMtbxMpAjWKFmHfA9mYTdzhvv2IAcY9menJtofsX5qJ4Fc
5pT1dV1ICuww0zd69dqmByJaSCA6NfbvC1CPamOs6xYom/s3U/GgVtvLt7KOTYtD4+BC8sHy06Cz
zonJkXrc35ex0x/SW9lFSWIvi2pyokviICOpDZ/0DcxAftCOWMi+cnwMa2/VTQpGGdFj/upLqYVq
gWzpuqLq/GeVqknoHOgkzbmqP9Mn1mHHwjD5omElxghnijaiJrvVVMNSDXx96pjCwfDhx0szMZgz
VKRiL98Y8wh2zVbySm8+oD3875dZQZj8hUR01iuaZVrk+O8LM5GxiDBPNFN3rCetBkgxcmZsl0dt
1QF37hZM3p0oSVy7SAurI/8RyVmmpOhJ22Uqy6dGULxFHpztLT1u7S2xICMShOk1X1uK486Uhn4e
m7OiY03bVSTta4SZStA8IzxFzjbTMlejyGpRf8T7EmtPM99SdA94LWox5bbDSmJhh5roFLlQZuqS
mWjgKz2+cSfe/GpGWw0gzxqB2fJX3/ndXkkWPJcHyUUztdZzLU8RzQYFuwzm64FONlq4LsOK6La4
GJaGtKxJDONQ0i9Wvsv752x8vyxCdFt828Wgo4KRVJARX/cuGBO3wYERerUIzPlBPLzFLp/PAhbn
xndcGDUxu5KJo+qLrz9VYNtKPOzNvawVO5hLUrgYljay0lMN0BHv2Qu0vyfb7lr8/iw8PGaXC8DQ
U7/A9wIzdVA0ak7qjlfa2/fRCXfqDtMkooEZgZmf9VjUSYn1rxBXTDbSxOMMl2t5BSRKwCtHPKG4
+oK6vC8OMNDKbQY6M8F4j/G+l2aLNT5o6kcXLQBxUAQGvxpHl+I47BgwLKNnoDrAgWKtaITucb+0
28np3PKx3QbuJBrQEV4hBx1hgWGqsYOCxk3/ufrK2L3NfVyjYwEFw8c/yxGXGnLAkfW0QDstTJM0
h1x6q9trvxfNZIrshMONBFP5kRlBhrRjyxfR6eflu3nbYRV8jaAieu08Y1nhwJDvw5BGqcX+8hqd
pXbvBlfxXb3Tt9ir8yR6/V5FDyaNYku6hRHxj/5m1VGPgCnja1n+pACcagqOJi8uRFXkVeBdyOHw
o6aoThpMISPZD/EX/yrK9pcRat3uFiI46MhCraZxfMxuUvRjaujHxNKe3fyDdWMGmz+pM1gLcVye
0YdhnnRmidckYj5mRn+foANINctvArXYyZwh70IOhxdqUSGbr6CWctd5x/UWDtuHM6NPPPREQ2Ki
a+LQAuBrxSq2wTq98Twlu7YJ7CwSQdLad+vy5DiAKAY60L6BRrU7urPbONlze1A3PSabJcG3F7uE
S4fHYYNulfmMYIwv8ih/KqfyexWHAhHrifzigjhs6MfMnxpm2sqd/BDv2W47NrGq3NraU+/J1/Lu
zxL5k0geHixrDpowgNf2m95lLayyZCNkMeI42e52oiUu60FkIY9DiSaIGqOwTM0pLcRIVtnobXJD
HjA26EbixZWCWyNnYFGGVTvCtQZHdjBtx0ob0x1rJkCf+g47fIVkdUINOfBQJcOoVBnrbWu3d7W/
Kxs+iOMKMLBWgrRD4GWEgw51rskUp7BKSWpt3/qRKff+n7QdLZyMcLBR1o2cdXgkdvwxs4sqcCNS
uDX9XaJmZhRLMRxgtKOPbdssfiTlVq4tO21FbLLrCdPC+Di4aBPwJIzMh0Gjdl08hBt8+mwVr3wQ
59Iiw+PgwoDNTepgac6YBPKmzGUQ+RmCSsNqJr1Qh4OLufXlkjLjVvqrEZwbUavZWv8U45XGwjia
tjWFH3OCEML3G8V0InkwQKTxxbojm25bsO8RzNcfeyFEMUR0YfxAWlOY8qDMOcvhWfKSHPrdiGGq
cJfdCWcHBLGEbzrKjaBDtRmq9Zt6j06ZncwW5SgHtqKhlmxBLF5NA093x3PSzT2Rx0qBtbfHyMWo
wfAUfqy5ph6GBnYCeesXRygh4NSh5hm1Um4WY6bOGqbQGe8R6/wlN4bNeljE5aF146dokVVNC+sG
OT8rYz+SyACQ1+vJyVXZ7lNB5F/HvZMEzr2onzZUz+HJijnFrp7SysVOCOzemRvduXx0IlGcl+Ua
naSgAvwp86ulYnth29lzJ6jAH8cKztOL/ytkcM0YAbFG01AQ+q2n0TXABuS/1d8iTOk2drphD74H
1rPa3oDf6238iw1IihbXCfTkqQMoGsXCsJyBv/FOQShuI3tOv/2ns+R3jffzUOXUwLXp8msyvDXS
XZEJJ+zXHfl0lFwAHgEYlDDQYIYefme10O4ze8oAYXQg8GOBpfNbxuvZYjTyOLRpeAgwaFSLXuHP
mFp+hsWTNuzaFmWMgUx+TuIJj11gisJOPzt20cH3HmJmFsRB9qTg8RO1lMAJFIHh/yKTOYnmIvIc
jkZQ4P3NKbIt2xOM3YmOYezpF3mTe8MuFXnaejw7yeNgI5jkAOu8ClYZ+qdNm61bEX2oiu6Mww7J
yGrfMlhOWF7lymGaBGm8yJE4wFCsrMBuEDSU+ha6GMKXNHlqfPeyI4nuhh8U0ElCckJ7GARq0wDa
HUuklQf2woBvn0+XpQkuhqeWU7EPttTmQsPFsNfBfke20lb8vi+4GH6VuEwGnUQtnElOsU6NVG6t
DAJ/XW38ACHWP6GJcuBQh0Pp9wpUSVOnA7MN2bGPHh9duOME6iPVFm+ME9gD39CJBfOhPyUM2pUf
WX9nFjcdFezGFJoDhxK0M/pmkKEW+sCPz+9u+Ro5LL6HV6WQtHW11GPIhqyrBl7hefa61KhAOjTH
HTgW7mviBSG1G+P7JKTQZJ54FhQXcjgAMqSSgtwZmW0oh04dbDv90GLrDQgBtSF3+v7hspmvn+JC
HgdA0thJxThCL7ZoL3eLrZw7/o5ucy/fjoMtfHZfNfiFPB6JpKGWFVM2HHNWb8Z5DG3amrdBgNJg
LTtjV7rJ7L90evVdid/nKDoMQX8HIhIPZVEB2K8a6eJP4UBLVwjBIm7FcMoSRV35MTJimwo7gQWG
w1cbfKux+s4MO/agQXfdCyvLY1Mk6p9gWRwxbcQW0DMEE1FAi66WnxXLhsm3Omogs7qeN6z2Ze7l
Jzb5lm2svahWtIqXp8Pkqw7FaCREj3CY8oE9VLY7tky0/m2KwmNqsBDDYRkZtV62Jojx0TaXIs2W
dUFauv4BthDBLHiRfaSKn+ttEHVO3R3J/MCVassW3njZCu0/K0YtpHEoVupVkuYBgT88Tw5bPYlG
+3f5fcLpYXnodny77O8C9yMcvGA16jAnJOicebydhpuZfLr8+0Kj4/DEUiJfTSvVcEbLbvfYP35v
ujXYTKFPuZ383ybX4w2Cw5N5Ih3eWoEnNHtTKztSXkDgdlkn0ZlxOJElfpqWCkRIKmhiwFVERCAh
kMCXGGgSl4jekBD6mE1N0MgQv1zWYbWpyzI0WVNUsIhafGNfFwZtLCe4l662Da91WctE4WSOSUCO
ycoLKdqsLFfZX5a7jrEnsUzzhTMlbTNK1ggM8rP3ufJClMRH0en9wmNPQjgfqoPJaoxwRBcBFhlX
iQ0ucKhk4ckn/iJi6l5/KFkcJOdBaaBrU6z6qKXqqOY228Crwd5eYwGeumOFBWHHKYO084zgpB3n
UUHfZHOiwmWHQ1uwR1a3AuvX1bzVt1pk41sy34raa0S3xjlV3+idP7aAwEL2lD62h2JPx8+XLeNs
afxPzz3pxblVk1ukrDUExtqNizuWwfm4N+WQ2knghV8Hl7EsSOBPte5FqHtRP5AucpWHqSBJqmZI
sgI/uq6Sxgvi+gBOHAFwiMRwhf8W5Nc9KINQezUeaXlIqk918Sg4RZEM9aODRUmY1rKMgBhfy5Pt
H5QdfWwPU3rkX4oP1JV2YsrFyx6HA+TCcJ6ZKConOMARPTU59od10VXvjB77RlZkQcF/HR3/NhQI
4zAk6jN17BrdcPRmb3Z7VRd8STBD+6WD4ffZES8wqp182SQqrgm117dM1h4oab0J2agVNFdTrbPW
9acea1cE5iE8RQ5KSEmMyZ+hGJt8xwj6BotV5u3PoZOwF+U1zBIuqcnhSIwtT0oxINNnNF3HtWJ7
eW8cu3mxOUtQEGA/dkkYhyBdppe+FCDcgPn2RsW8hg8KJh8Ngn7bv8jGsBW4gUg5DkzKcm5V5O+d
E17X1xGe/PNd+CJvWMMV/cPuw39iAFb0cfjR67ICO0o6JLvDi+qUm4pF0nfNpog55bZ/DoRhQOAE
R1taGGmjBK2mZDjQbO5zrP9twe07i6I1M7gLt3ZM7hZCTKk3A2MEJJuT14VYDGa9R/096AXty9cl
AK1jjF3IGXu9nbURoBXg3aYwwN4zedhz9d+EcLCRoS05oQUwimJBaKFvhkJyJ9GYlejEOOzIxrlp
ZSZEy/vJkVqi2pYq/5UVceHRik6byzqtl0YXlsdBRh1ppVyhxQuQwT7XY4zyJIdoO+r23900ngSq
UTHiCzDy+Hctbqzr0KUZx5DrJ6/ttC3n+8Qqnay501CNrbLnKN8LNF0taS805RAkqIyiqXVINB6w
JMeLDuWV/mXaoOPbzeT/aI8cepCKUo0SltOlu0nKnTHC23mRuZdVEtgK39pYhXGYF0WP3rVCv5Xn
5tYKqk2V1N80XRXh4cWkkch8Z5JUG2WW+ohp2oN2+MkGTr0YI/CQDlIn0TK3dYfGIaFtXlHAafEx
hBZzFOoZhDoJmGLbNz/aTCKGhHULPIlgEWBhgZI+xXUatqjW5IWdle1G12pvypUXH20VqaLvQZXs
akQRNa+JVONSnalWE19FsdEpQsfA3uvGGa+QbTES2dRtfwxuAb6JVsizth7QTupy6NWBUqNIUqgb
7qcfrGcudOfbivU5svsTVW9+8dl+EsfhWDr7I9W1AQwhnrllqUjwPNyzD0M2fTOKtFsPZidpHIr1
GOfUgsaCv4Who5HxVUnb18vOJhLBEpSFufgEe3rTlDmbf9cVnxLh6/I6Pp104PApqUuS0MhkLzcw
Cju/Y23K0ybeyVe/y/X880vpJIqDJzlIsFBwKjFKOW/M8F5HjZsI+irWHwmwHOpvD+YfV/xOSc0q
ggF0BmoDBHtnMWMGGoY62rdeuJN32bc/+8o8ieRAo0+Lpp3CHrETadRsy+qrkghyAIEV8M8rZa4n
zTx2aNBMn0L9c6QLcJZd8nnCdFKBA4eqLcKpKxq4jVyZ+zpWrrU6ix2SBtivbWL5h45lWENDqeDT
QaQX+/eFdZeTNJnayBxI3UbSLu4Fn0RCc+DwwOjmMCtNCGBcoJmXbVvfMUObva4UrrQvdul1GbuX
XXa9IWBhgxws+KGW1zkZFHSugQrOwak6IFIr73PsrKPouU7uVVvddYWtoBbLHq1oaKsiRxAALz9Z
1Kem0SgT/BoFTDbkw97Si89IPLC8YLgSVSLWc4KTAXEoUlelQaMRDRylKm20/IdKR1spqt3YvV0+
XBHCUw5ESjr5sd/BVLGIa4M3VGfcaXvNtvDSE2xEbVoC++TJG3QSGENlIHrlY+VoFT7DgmeBPqsZ
DmULGxVTs1DS/OgCWqYFtJZwT0H2nqnqbValrha/Gyh9KDkgKyrem7nfT/Vw8OUnRZ8f1O6PMrrT
38C/7USKOmX+CASb5H1eHCzL04cHYbRcd8aFGA4og5pmraEjBVHutEO5CbC7JnMwE2DAEWoQRCW5
LQo56325C5lcupWCQakeKGUtnYply/Mu2M37dBPdmJ903Y4Ne64c9KELt3msWs5CLoeo+lDpUzID
eHT5HRwCh8AsHwSWs5rRLURw4BlrATYbZDhObQulsGMWkc7V7iu39Uws0S2//HetODgtQToY1yAq
cIi1AVnKFAi8W6QSh5xofkuVlMDfakwvd/uwdmZ/d/nYRBfDJVQm7fzO0HBqVLqLlS0N/4BJ1Vrc
CoeEYExSEoklvPLgxfltMCDJf7qswjoGLmRwmFGCS6GpQ3ytD2iEYKl87I52emVtC/BMSZvL0gQH
xj/qBEoRdKHKYnQOomli3cjK8N/OjO8VHaNynuJuQh0lU3YNRWwub7DF6rIe6+M0p1Pju0SVMpxi
P8HNV4OW5rbSdRFWPUnlW97m72FMY8eotM9Z0PQYN9bBctRWf0LZtTAOvnVUk8zOGAOAvYwvLQsQ
hLbsVJQsCpyIX2dMJBOflyXQ3FA3Vvui6G5BBMOoIpvgcABLOqyyTQrVkaobKd8XmaDsKlLhDAew
I6NT4USKsYtKx1SusYTpsjkwPz9LeRfWwOFA2ieJnMXsS9E3s6uUpK8kHxCFYvQQl2NkJ3UqcCRR
/NM4aCgDidSphFjE5FRO2jus8pVsS69C81Lk9C+szisKgaKz5MAihZZVqePdbWqHTVT2Thbj8a1K
BHV59jMXzpMnaajB0oQhb+RlrNEsObDGCUbUKiIQYWd0SQyXQ1hUyeOpgWUQ07dpHLgNaTcxjTbp
aLgWGimlNHcvW8r6UynViGYpuolRfc5UpDmuDClDUb7Fzph2zz4ooxtWJGfU9OmNaHh9/cJO4jgz
6ZImzmUTVWU9v+vkz1YWoDf6s0AnkRDOKnq9yRQjR4lc3vqGG9+DGN6RPPM9vQKNh7zBwMtzehCZ
InPb88v7RzOFf69UKrmsBzTrY8/tTpkSuw0eNPmtsASOdlk3hV/eLY2tFEYh2hAKfI6nIFLI3/Vo
JzhAZmiXdOESS22QZwPsDaywpWwY9a2/K/aqXTqBcAPOcQD5kqyzZHIYEtPP8c0TygVYXSZ9QtGO
jFmtbcBmmKCjp+qS0NHLliR2RzUMEheF1PgYXFGq13Ei6bNSJFnhFqqMFcBUkkE7ZupGiKkTavad
3ZkV/mdp+HluzySSnodCrme7iKwiRYN0NI13pJ1od4stQ+DDEJzlajhhnkVkXcOMA7vQZRkgseKA
ZhXLZ9jOR5bP1LJt7JVt/qI47EN9sAROvQpXC5FchBn0qBzqBJFYK24J2ntMkHVbdxE26xq697Xo
FIFNrpr+Qh6HIXPm5wqdoaKMnY9q+FdXaV5YPMapcDxFZP3ssBeHifeuEl+qsP7Km58Gh+18AOfR
nnq9Q26ONETCwt4vEtKTY3MX2NI8qdICCDmV4GkpN+OupnZZ2+TA6q7VlXAWcd1isH5ZQcOShk3z
H5WU86H8SeI5YaQcw4/DgN2MLSBZdeGSxib5FxOJIpncwWZJZdBAQv7YVzdVhSKcIIKKfp87xDSS
qanPyNvK4KscFbZMBV+MIgGczZdIP+OpZCkPNpAl4Of29cfLnrxqe6Zm6BTbfIl6hrzNSDQTOa7T
F4FjNc6QDPsxSgS+tG5uCzEc9spWM2YkwDsXw4vZRRnhJkFrHsLWZtj90ffPQhhvakZhthVLp6fm
W5q9N7GgRrl+Zv8HP343gWrowTCq+KYe5diLs+SQVeB3bhLB1axnMQsE4h77uyqqemuGnCZ05C/J
19lV7OAQv2qVG96yri9RqvaLa/q/ZvzsgdZYdeFPR1hXiMNYJ8x9a1do2vRqJ3wQZRfrtZ6FhpxZ
SPo85rWMFBQBrXUzkE40TrE13ufH/mCi8XV+Fs/LrTe/LIRy5jEHaUVGE48alde7jGDO3w/3P6uR
otXP6/57Ok8OgOoE5bNSY4/XaGuIXtLq+bL3rn+gLHThM08j73ySsc9T3VZ/Prd+Y89BleJOG7aZ
o3jNXi/LXLV+5NWqJasU7ZxcXCThQPABBhsJ0QkipZU9Ta9pKbJ9dvNnCdRCCqfYPGignmBfXslL
ua8eQCPm+XdYm2HLu9wR5e+roX4hjEutSd9mqaqzUN9cj+YnbIg31e9lXzqXT27dvU5y+MKM2RZN
aDI5Q71hdDwWtTXGyIM1z3v/FeMP/1Ug9+1V5T6ZJo1Vgg4/GagG/Z464e3RMrp70TkKTOOsXmME
2DjRwBoN5VOUfM/LyJ58wcOaSAbnvWZQYBSrhQy/vEr8v0h4o8qtLbgo9iMXrI8vyKhJqGsqs/EU
VP6SrezGHTZ+HRQnAAm9tRd12op0Yv++SADbEaRvmgGgtxrdnrCNSCruKRHRJq+CkaVZho62TBOJ
+0cpeRaAUyOFFLXZTOUXy/9x+dREv88lK1KczrJast+XBjskvR2V7mUJ6xFxoQKHPawFpEk64On4
3d8yhiLrkeHC5LJtFYGQXmL9Xk4nxoOQ8Y9Glt+7pLlS2sQLpu//USkOfbqRGt2UAOrQXjJ5xJ13
qWyzV0eCpRGsPiyizxKoxTcRkiajuq4VeHHP/8qSzkvVDb7mBD4ksAa+bTDwTbMpQmjV1ru6C+xW
e7p8bqvfgydbOILtwmn8skpBJojcQcWi0k4KbCuv7XlGttLYtEptP7Jz4Uij6Og49Gl7rYtoPDIf
wiqR1Iuob6e9wMxFmrGjXWiGD7M5A7EJ2oKreJ/NETa/mgdjluwxy69TkBYnef9phIqXD/T8xtA6
ypDBwKnqssY5lzUOflvlMQvsiH+3ZiRIm0W/z3lT1WHaz6fMeef0udaNXS4bosLE+f181IHzpQbJ
iSKPMIqw8/J8N6Wbvv90+ZhWojhkaJalyVggqyr8QEujmrHsG63ukDu2S4vRVXWdndqsZelfLA1h
x/4xFkEclXXd0BgHKP+F1vo6xbJQlJLiDFNaJAdnO94gFGqg9yvdgCFE1He2ek8LgSw1W5gfSf3Y
MFMIZJ2ebCxspjb16PMIIh82GYHCi3AafSWR/agl51iTPoZY4ISIWyYb6+64ju053PifKuLkL+Ej
w3fR0ryVr4+PMtlBLBS10r5QOw0fArUrOypK+xbeX93e8e9mcD+j0SOxk1fhNw/T5NJ9MhNeSEU/
K5JqJlUn+P5QnfZuvKp3ZPSS685ls2qtqMAksiAuMEeUdtizBzzp0ItkHVo9cpIpd/AQbWfdX3/i
HQvr4VCknMyo9SsEl8abN0ig3H4n7xv3uBNW2Oy/khB8vEIOU6KqwczkwJwj8NStscUGDVxhGO/+
kZgJ0s/zT4WPAjmAwfSOoVEJzu83XyVzW1tv4K5zKiJiql9HmdM58kG6kAMJBJc6KiaHGeSxoC50
GuxpC7DZKXD/4EPhg1p8tM7mQs8tLUMBnrFpMqc3PymPjct23AZPfzAg/FEcBzFSkqZ6NeHawGiM
liCQW2IuWcHrTIEdvo3grVqAZ0cbWjicAkp5M/dxkmp2aKLnNH+8bPLn4fqjMhyMdAUwpGXKSBpI
jBA7zb965YFou958LYp9m4rGxwU2eMS1hUIG0bE3WoHAEGOhanmLrWq7fvYGo3P+m2YccDQqLacp
BXBU1mtADvHw0ndfG/OKDpjlUd910WqS1ei9sHkOOySpkGmiABqj9Eeq7UgW26EhCm/r10VAWqwh
3aF89U6OEqOkLJ7+JOFLXfmBtWTgNDc6Y8KwcWWNzRYe073pTdvLR/oLv/6/eL7dtaFoT5P1Estr
XsyHn1s8WlvR/yU51C/i6kkcVwHITPatHCANnw5jYbMNcfTRuK4+Z9cziu7TTn9T3i9rKDhfvvNV
qvOeRArczcKyYIvc+omnkS9l6wUJBiwr3cbD/WWJzCzOIyrFFzkot9CWx5lNXaloeKkhcUyxI5EU
G8wIOnlg5naRUbdL5W+X5a3730keF3TaLEumLMMVVl0X2rr+o4iw+rEx8EzUC3tgGBR+UE7RdMXU
LROtVEgC+a92mlhmnA1F5KI0YG7RxOXRW+R/9KZ8YelmLSJtOfNBTh7n83ikqZI8qCK3p/sA8y/x
dSDqXT4DZE4Ed19xD96wAsQwjpmDkjy+7cjLb14QJ4C7IGwimzVzaiM3VwJ7Goit+V/03LfDZHtZ
0PlUFCeJSwck0PAmvQ5V6s/lNfk8qrYhecFVtc2c74GKrny1czIUKt41YbFecFF8ghD3Q4g18U3k
tgr4qTLbShRPtwSx7Rw/PirIJwaqngTZ2GSxOz8VL/IBfSiwwMRRA4+x2TliKluBcfCf9UkJ4hBV
S2I3TzeZfj+1ggTuPGXkNOK+NKw0IEpI0tiNI7vcK40Lyrf7Fg/ndgW66+Om++JVYCYCJz6e8iJi
K1JP8obJLN0ONHO5K2V2b9eefsBXsLC+w8z7AmTw+cGsUnNOZRyhUb6opicln5OKdWaCPgBP5q5A
t7O2Cu48OcCQlXwMFMweuP33n/YRPVtfmmsZTI6iBSkMGHjFsHHDMEGpSPHFwgWzYtKq0aQBEsby
blavTD/GHCciddY4XfYnQLgUxu50eWdV2Eqyb6WuEZmHNPwWJcprpkWCFEs5C5c4vqUYzhyryG+H
PJGIIz3Ve7aSOQ+PNBLVVn2rXPZAiuXQz8YmuxO/D6yep6VoBA85RAUZ+0cViyEhLWYDwTnXfhtL
cJhgb1lVPhe1m8W5d9lOVvU8yeI71rM4zWgGpkpMLrf76FDvfg73CJ8w12BRX8jhbCSsowGUxyaa
bRRb25b7u9zNtn7n9Tp6DQoXRMRa7YikroHWUihnK12ZJj0onVI3wQrvMQ1t4bjvOWkFs5OFXpyd
pCOS/arSyU8OOg+cfY6PtvjQHe7ZlpTarp5yJ94mT6IJy/MyCSeZKb9whD7CQ4hfWUwyHpG+5i65
xniMm38DVRBSSqd4GlCvFsHK+j3imUKjmmwZBvv3hVSLSlSShkg7To0EV4OHBSogCTM/ddjfXD8o
XnjQ95dN9JyqBpoaiiprpkEMbL3h/CExE4PUMf2paf8Ouqy3Dgvsu420TXcJ5FZv4kX2a4ouhPKP
gqnZyd00yqlbShtSun73MAq5Os4y1o+K8e3abaTqc2QdjUfZRIgEkVONgBly23qs1pVs+tmW8AmE
0abLZ7rmGUvtOM8I/d4M/dogjjGatq7eVL+djB9VMzHbjmossmTOL8JC02gqoyA50duoS3Y0+qSE
PwpLFVQR1q/pJIfzAs2f8m4wEXsM6T41P7GFsNLj5bNaTU0M5SSDs3mtLNXCHHBYjUe/j72defOV
hYegST1S0kSu6OFxNb1jnMGWqhMFa7A5i68zY/Bn7SjRDB2sLZ/t6WsGisbEwfIWkJ3mf7Idjl3Z
SSifuVqNksWNDKE9NmxryaYA/XMhCt+rqpnYl0UtWWE7MjjDmOOmprQsCOvdxlmCTxPdxvb3MLUV
J39k3JPDN5G1rwVUE8pZ2I2FgXQ+QcGD1DgqtZy4FqKpPn/r08ZWxoNmvKXY/HTZWtY8aymL8yxt
MCM/YrtNrdLEk03n9IlAwnmtAhe1FMEdYVclhTWGUEfeNqD4AVES2Ehvo/7fFivY7/H53VIe72Mo
jaetSRN3ODAyvwZfUeSWPncu60v3nd+mpGPqmeDNNnSkQEjCPoYYU9dSKcEzoltZ6ZUaD59CGgre
vNZQwwL1GVoeFVXTjlF9EcWwz8xEyzuAFx1wXqyBBrVt3EhSncu2sIoc2PSNh0BiyIrCG3tqSE2P
rjcMIlab8JPqKCCybnejfNDwLMXqPJ3ofXdVs4VE7q7KeorVeUbKExZ3SvtX9R5qgoHYtYxxqROH
hr4SGMTUcXaS7mXa3pi+BO17DhqC+iX5H2nf1R03rnT7i7gWc3hlaHZWK1iy/cJlyzZzzvz1d0Nz
PjcF4TTu0Zw5b5phNYBCVaHC3uDkSnk8xazLiwBLRTysKB85dZIxrqNIQZwTlf1Z0Mu7ZpEeUzV5
AanPr0IMWvf2obEu8FoefYFToQFyNsxgkuSKP5hissualGcmPra7QcvXYqhLPPZmEEW5rCCQGj3V
AQvIvbgjg2czt7bF20FKJwozUJpiRIyfWHapWvey0p+MOXSVTEFGlWfheftH6Yc5VmrelVhYZt3r
1i5U/dvn8+aHaHO03jnqZbsMyB4vIJN2tfxbqe775ByYIGBodrV2buXQLrJLFfGu8htAykepaBwW
FdFA0o9yyWGNZiCjDeAdMSBq6vYbWwEsofDbe6l3eO2ilpZv0AS3rZzM0Z44iyZad0M8zWtdJEqp
zMQ5J5iS6O7QqYv69tTYpN80dNGCfFse85LLkmzqoGwnQcF7Gxz2o2pORJzqN7v/C7b5BHVMzVyJ
oTKChoaWxaJFZD/K6Zelrv1Gku9RgnrQYFykOuRMwzHzgtZKHnWINTzLbOoqOURMps2x0570S/nF
cshbTQdRaOggdVwBf4of03HWSrMbaJmlNgq0y5nvi92000w7uwt9RbRJY+jgBXayNX63ph1954G9
Mx9Qq2XT8Y811fIcdG8PqDEHnjJYFBMsc0N4B0XSRYyGj/wCAp0dj8+TaQygQpopk0QG3ZTRWx0c
QoCm5VaMN1U5nVWxfLytqv9ldVcZlHkTequs+h6H2nr5eXF7X9rGJ8CmOq1sB7Zsx2hB6zYLp2DF
dLSrlVFmTk6SZFYUSM0HxVvG/DLX5X5WY463ZQZ7oBD5u4OUtdMaqVGa+T8JhvqhdcLv6hNpix5q
O3R5ECy886LufV3NeotCmOKkzW8FlZpYtTgxEW/fqCvfga0xVOU+c60ZDakBegWnuyp7vq0TTCEg
ebFUWUTCgFb4opaksA8nxakHxRbMTWl+CcTX2zJYj3dw8P6VQcUJFkFHqsUGhUorOI/xaWymk9Ch
QZAL7sKTRIUKZVnIylzDo6rD9wjzu131uy5ru4Z+314Sb9uom9TWxmSYUgrnYlb21GwQJ9tiygsQ
2A58tXPU1TGibqqHSCHOhfA2SFtCxwhaQe6YJPOxuT4j6vJUEsiMpAV6ED73Xrcr96SBon0lPZyT
L9rjNny5vYPs67paG3WB2qQK83nEFgrbYmdslu1gh0eyunQTujzSRKaXXgmj7lLczHE7BznQjPwO
LA4CyKcFHwR5u9uLYhoFVVMUTEyA0p2eEYsbwQiWAWuSdQkkW9JlDnlcRmwRJmD1RENmzDsZ7VKl
zQxyck3cR3W2MSpenyMzpY8MwF8Z1IVNTD0Sl3IkEXf6YxjsdDvchfv+FHrhaQCloa3tVRkNbdH3
ZN/+/N97eUjAvxJP3WJVDYpBmHCLjbs3RiOw5PoIQFzRrXs7veM1tDHDjZU46i6btZkohYQdDcbl
2LSJLUpfLf2QoSNLs2r3toYwDcdKGHWjFwOgxmYKtwHg5l59rOQniQtYTo7nQwS8kkHdZTgmVR+S
Fo4DPYEoyISgIk9e6lcyGln5vF4ops3VMBaJnlJdQurofQBMCGwA0YIkRFj9bjTxPHWhp06tN/Ti
5vbecSTRnSeoZllyb+A5U2ieQZqk5XETWpgeNnnj3MxLdl0TPUYWQvnUEg3KbtV8Tfo/HXeUm6jw
hyNaCaBuWFDIuSUmUHHNHj1ATfi5r96Z6E7NPDLOzQtW2DuHBlzkVqyPI0+5XiizOSC4XKJDAPAM
lJTCP0PBfaozrxJp9P2PHMrMYr6/VGcZXsTosS6UPiK7+yXZUWGbLua+CRWE9Zy6XY3YnZe6ZN6s
lWxKD0dZmwtj7hVHAidJnr2agFlKrafbKsisJVlXKXSxo5D1MWrz6i1P1f+Z3MiJPcETws341bN8
EkKPfEQp5oVeCaVKgnO4tFMZQPFHZ3AtZIIJD0q1JUwXkfc/g/8S67sSRqlmWsxapCAaBDlQYkvm
t6r+lUW/bm8j56xoUJqx7urMQiOUU1YYgs8zW5B7W8440808KeSWr3OXYOgp9QArkZV9IET2kl8U
nfdQZt/kvyqvUgZdEfJIShv4Slyo18ktH6pNdKe7SrOZXQ09eLwWAnbctDofctdXq1I6NbCsGho4
Om/Q52iSsGuXJEkB5HLijr0zdU+3FBPnoSmoZL4X1zRNC5wHZOm7jYp2vxZUA6qrP85gF+AX29iL
M2SUPZA3kgw6o113Um11HXyxeD+BeKc9CU52eIN1wdwaz2IwrdVKGGWtDG00xdxEtJYmljMG51w+
LsKhVaJNH4TebY1nWuCVLGobo74SQnUq8WBItomCNs35MhRnhZfAYDou9BehCKcDXZ3WRrFSgGnV
QIw0X+ppJ1Sci8vesuv3aeUbtQjcTyG+D3hJNTrN1Y8gOodiY4cab5yHXRNYLYb8mLWmJ0Km5Yg6
kK6YPQAk76ViB/anveQBylLEq86RH26fEtNirCTSGjHks5KqFupF1gX8WtbwmvCgsrirojRBjNSp
nsNWwdAGcCsqW/sZPVqO5ifbaXIIxzSvRko++CHWMCz9rbZigpvr/TZ2YSFZy4wbXCIoPKZD1CBy
6iZHNJLG6/Dve0oZZGcFJOzbQonl7e09ZavkVTxlhdtwUudAwp5G0Y9M+hbxmsnZ9YHV+igLDOD4
PCuSWHPavYn5iXivneMnMmbAT02y9eO6Fkr9i1STUGtGjJHov8LpychehvDx9naxX+Kr5VBa3wQV
3giRmaJhcXbmPwRRIPcF1JltaU9aFvO7zzT/WCayP4qJOp9pUuEFOrrBpKigahlIJ3M4dD2nhsi2
6isBVEghhrEhNXOEUZppE55lsJwv2+BXBReJEX9MnHFsLfOUVuIohY+Xuq1b1KYcI/uuzQ+lFtlN
+YVzTEy/uBJCqfVSa1WNhqfUbUDJLAEQJHK1h8YjpQ3jwovfuTtIlrwyhXkfC4ZKvLB66lzSw5r7
Y2UvZ8KaAWZ6Xm2UK49S9KBf0BQcQdFJpjh5fWuXOoAnwRnvxJ+8Bzj7BmNmTJUMMo9oUqurpVTr
S0XChFx1DzILwdoZQGYcBJB6nXQlQUPafhlUd+LNqTKd8koutUoQrAimqeGqWUlxiavmMESlMxTq
LuoaXtcuU19WsqhrvUhS1stChR2FrwQtaiE5yU+iL4VHJr/j1rmtoEyzu5JHubJEjbqqmuTUlbuH
RDiGyebffZ9yY4m1JI0+wKznihHca6US+BOaTTmrYCvidRl0NQ+DOuIc5jrorLbyHlnCQ3MIRyAZ
EMKkwk8S7/aq2NbX0pH7MsBYqtB9CAImljXVCJFe+zrv9X2xSX9bP1q3ssFz6VSOuOX17LHP6SqQ
siNNa2KWEvxybhV7Sn5oOo7xJXeH8v46WKYMAgKgACOJOict1hI5BtEfekRexMkxpsKeFY6LZ0SF
axn0Iel5os6DVuM5lxrbfDxF+r0gHOv6TkKm5vYBcZZjUb7KsOa8UKQEtcFKdhahPSmYVzD7eXdb
DCvz/m5JlMsq86q1ZgHb9n8kxpJPEKMbn5cyZkRn7wRRzmrIq0mNppSUq8nrKvVHNGvy2T9ZYec7
OZSeWbXaCbpFwooeUwN4pG660jW+DB5R7GjfvqQvnC1kWLx3EslRrnxWmFVhIAxYGeHoyoEIVwsI
YhYn2ULctvvGEUc26oaiW5QxX5C4iMIW4si7WPbQ9JCgXExIWxu/3/Y/eWE1d0cpiz6GstqYCwL5
5Ngdh7vSIbzQha39IZCMaGXmmEKGoXi3nZRBz2WpkpMGB2goxzg5zgPHoLNvloFRLV0GYQndyBDP
CKFbWUjdqY68IVt8FWPdc2V/5pgQZqK5EFRfeOi/14pMmtRAlHJSW9BUj8SCIIKsbbSlkL6CNkJD
Ac/EMle2EklpBrhuh6HU4UPq6W76pYGVseIRaTIPZyWC0oWqrkRMB0BEoarOoGqbQuENnbFSj9iy
685RCiBUoTok2gJXWNjBl2FTPJHB4/yUvMySbZ1IR1SMv3icA2MadwlYEQb++YgWoRpgJxYD5HTT
Z5LeKjZT6wC42nDmr28W8b5yLFfZgXuCl59hb+pVMmWyzA7aPvfkpdzsO/3Q8frzeN+nVTGJ8jCb
8f1sPpf6Zak/0ZGAE7sugFK8fqiSuOsRRROTNFwwYfRTRaYusAdf7D6VJoY4eHpFUy0RgwDvr1Yb
tYpYxEnmJo0LQGSP8G9UoF6yF2BBxHefO56rOMpFznM4BpIcw9Cqr0r+K+vd25rHvrbX71Oe0UzN
Iso1POMIQOFwpwf7SOFF5eQEPjiN1ZZRKtYO2RQbM1KA6mkBIZy0XQKneJHOgFq+J3wt8zY6FWA0
42gGb2mU5ulileeWijsl1yL4zIw9xpzvrDz4l2Io/RMwa9ZWFnawDM7hYNpt9zXrTY5F520hZfo0
eQqqktwiKwN12Y/W8iTpJJgNRwzb3a6OijJ/XaCUIqhTUZP7ijlsEsKEnu5qpxywpRvE5tz0MO+Q
qMhZ6CawmrbQ71AxbVk8KW2F7mTvXyk5XdPs57moNQ13tta+ih0ZAzwFOSc855wQXc0M5EqphhLl
oz5CjgcDXqlxrPXBCzte1MzcMllV0I9u6SCWoXShA5l0WncZrmyGUX2QDxU2YSCKfhqwQqYtuuo2
MrkjOjyplGa0VW7FxYDIKKorO9N7e0m36vD79kGxXqK6uFobpQ7dJMwShr5R4APAMaFYeuMAP5KZ
vMjTOD1zTNeEMVd4D8BJfBgeK1u5WiqBxJYlcO5emvjX7dUwVWL1fcoylGlfRnmBYC9Sfpl4R/fF
Rm63mRlxbDj71q4EURqhxY0ZNDlurfKo/WWqFu/SHUll8gtIbFW47hulCtHYxsOAdkNH6vfdgM7N
5ij1nLIiqz0GmnAVQmnClIooUhkwqx2hA07tYtc9Kdv0lP3pXbhaINmHTwRvtnCANMV7VnFOjjYY
uRakalSgAjMhZRRlR6sAa5P8jTu8wNFA2mjkcTmI6oLiS5dtqgYTSAWvvkPO4oPvvW4jjbOhhLNA
lByVRbwGgumbirmcOjyYy2iP+mkKedNAvBVR8QQYX6Y+znM4EC3QPXEBE5PVLq+3LxZP4Q3yK1av
XoxlhEFeQ4r0+E+mNnItT3ycnBl0l/y3zX8xS3+VkQayN1NVyGsVxh0FbhVDtOcCT3t5N4xk2hPt
AbzkOitDttZ+gzIdHTLrmgX8I9c8dUcDeCyJ5MzfKi86i27jJL8VzeF177GfPitVoaxIiJ4pQ9eR
bKw90lbS+6GH/KnxoJwbMg0XgpkVaeK+33AOk4Swt1SUMifzFOqzFcKczOqmyZ3WxpXbFJii9+QY
zTrFd14phnm7FUlGvg7/E+kGQtlsmlmVOtS/MQwXi4cRz/AMc6edyMkmMA3lShClppqcRN0QwIbN
zWtPoACnH7X6P5OVohqGruK/qyE/YnUXJCOqcz1AcFMI+1p6rHuOl2RakNX3KVWUEEE3gozeizgw
kT+wBz2zzdB0YykGy9Y2Hf5nMiVqQZQe6gOARDQSUIfdURN/hu19qXPGdJlWarUmSuUyBIEoYJEw
d5JcPc0AP5pzwjSeCMp/oXV17ocZJiOqAPhlFnlhtw2P7IijYHSjFEg8RLMh6STZPJQB+C+1rd79
uX0/2bdF1Q0Fg4kfkSUL5H0D8C3BLMTCd9O4lEu0nUbz0bSqzW1J7NVcJVFv3RhYHgqmt5EcG7Xt
KFho+Na9tuEaV54cykclWth0jfRWd1tiW28QRcd78VsoI3rWN+IBMQd6injlRbZUFH8tBWPoHxDF
MD89RIUIqeBktLX6JegkW0Rj5e09ZLsqUmP+RwwduoxLPSaxDmdPRqWSY/1s7tM9emGE7+Xg8FPe
TDUHtwv6sXUMENKoWrluSZnao+pcaQ+V9TLxypbMXVt9n7qp7YDWFFHEckTAWRW5ZUsDaIZiHoYd
U8lXYqjb2smFEUsGeV+LlwRT2VmHYZ0YQ6U8nlPOeugb2wZJnGIqkDTynkcJrudSKI+3VYAngspQ
5a2CZoOCXNj8j6WgAaa5DNGnIrDrhtEg7nJmTUKYoBoVxQAcQ99QBUTNcIfCw0OB7toe6Uv39rI4
mvahndFI4z5XANelN+ahFfQXbRL9z4hQLRNdGpbxAUUtCKNIyBVUN2ZLuhPb+Ch1Jeddw1a0qwjy
95W3LpVci9QSsUfTCa6RSDDZmt1KiWfFz7cXwyr466J6FUX50XwUuymuoQcEuJawSQY7MtJL+HR5
XCqyyIrhVrKoa9pnRjA3MWAUUHB4Xdx0WwNIIcU4ASiK3BYtDXhke/lOdtEG4CpPt1fK1ozrQqnL
m6CqEugiLu8cb0FzLUm8BCYzQr2u7q2OuTq0LMliIAbByIl+aLjdsdqUvlrZY+sR5KV4wyMEYT9+
VwKpK9zrWQnYAYRAeandp6PhRbpiG5V2LyfWVrcyv0MnAKgvHDluNuESub2oX9qyPwml9VVXw50B
zqYySd1e0PZJyYMb5Cjxmw9a7UenZcDMQDMJ8M0JJNq+GAynqgBhx7ksbGemmqRlRVIAgkB56kVO
zHJaYP1lfyhtwjQDDOT7xbF8UH5wu37ZenSVRv6+WpaeVGVYhbDNjZDZRr/YxaeKIQSoUZFNIEPS
CDuFBI7DSVUAEpRum2In6xwDxn4YrwRQIVQfp9NkgCcAmaDqSDpgzJ0lesWWtDDFm/pn+6mC6Uog
dUJ5O0SxXqFDC3VGgDTKBidSZ6vASgB1KH0mx+VkIu/YeoFfuLVf/FRQORhdgu00ac5tU8L0nZom
A10HeEQfkG7UsSorDB2iUURYtugS3PQoW2nDp6ouVzG0QakaVQdmALxnImZeKpi7MBe8tMw5pQl2
GoFUgQFXZaLBhyx3pdEhCmNVLv8nGFRPvUcoPFOQamU5kmgAbd58YlBJf6ue/kci5d+yqg3zzgoS
TJH9aNqTOfqjott68nT7nJgWaLUwyrephdp15YIybdFhVAM87m3gTfqlkV/+nRzKr3UikAPFAYgp
xlA7huW3kmar5pdq4Vxc8p0POZDVeigXJsdd2SxNjGtk3glJ5WjDlxFcbsovvT7J/zMhHXlgA8sP
gDOYn4U1eq8VE54n+H9auFn1JGl+mn65vWnMS7T6PqUDwxwo4Pgpc1du6u2QtrY+FY4ofeaqmjLp
IdMA3EQ3kWlWFA7zpIFaV3mKpuOS7aVhe3sh7BBqJYMyPmHdN0W6YCVN6JL5WcLqC4QXA0EUZvx4
YQbx6h+UAJNjGO8DRw0wZN6fSyVjiFvRwPoZR28jhaUv5Xb7lZAfVj6v5YD89FvCqKVlUjx0pgQE
RDM91MLe4M3sMJVgtRhKyfpcymsFbJgOUFofJa1xxrE/9027uX1EPDGUrpUmYvZxqlQgOWNsNXy0
hKOU/rotg+lVJeQJAXwA0hODrvmrbb50bSAgMHDfwhACs7/44Y44IXn7qQ54fS2P8uIDuGOWeshU
Jwbfw+hNA3ccl7VtawmUqqldUdeyihVlzU5XzmHvx7wRN6bzAY0nqA5McJJg396rcx7LstAJ5T+T
JbNFeCPJiKxuS85ggaMt8nQ0x7mcs2JdorVUymKnghQAO71QgSAK5goLoCLhkYjMQlvkE6TypFF2
e0kGvcnSOHdV442RNfSsB9C8WH5wSDe8tTEP7e+Ggp/r/YZiKDJYSinB0rRm04TLXRCKvhprHJ/H
sgzXHdRoKpl+7lNNmSAmHY+qsSs+9320yRKya4BoUpYBEIPaojUWIEH1wc7UwR7V3W0lYEUHMKB/
JVBGIcuQZ1sk2J6kM3KnamoMdKC04WSRnPhAfuXBE7F37CqP0vR5isyxDSIY7urcqxdl5LyD2Ad/
/T6l02VvAVtBwm1VIWLYFYUnapw4m7dllCJXtWIuRQkg1XmSUd8fAD3dNIZpJ8Zw1tLs6+0D4mwY
naTMjFoG/nSSu2X3kOvbTONkQTkbRtdVWxn9ESCfzt26PNTJIREuZXp/ewmcDaMLq3EhWKlM7EyY
TnZX7HT199h4RsAJQcjR0m56pcr0Czgd0k4PIhiYttfu5vAlxmSDCkDdZUy/qdkMzzpz4ipmHVCS
DODUABRTkenyWDHFoW5k0DZSeQdnziYvj3IEUHCAsDimLXn5XT+EoBbfZIN3e1PZ53YVTfRm9V4Z
rETqlxKbahml5jYFotPc+NGCiu5TCnIVRH7ISpBgDoqUAfDOVYxtYz4l4i43n26vhRk8rveRskJy
riplIgELVtzHW+snesHtfGdudFB48l7hvH2jDFCktVJVmia6Yi1fFPw+27QTZwabfOKjIl53jLJB
xmwAd6InqxH9JPgpipkPqDvQ1gNhqPFvbx1vOZQxkuJgKuUFxkirnnq0uqWPw8S5V+yY7qrldCI+
12QU9GWsh+BVx1vjEHv5KfQHT/K6yQ43PMAVtsn7u3906kcatF6UAkN1Aui4DcaEHIUg9PPe3jmm
VQLIsSEbwBJFo+p7vU4xG9KCeBfT1vOumDDzNG2EWLGjmPNWYZqllRwqQpWDrJCFIsVq2vYgNuKm
ySy3StTt3EQwhegWlCOOh2Iq4EokFbKGTTUsgWCiEtT/1LVLLG20xclNz6x5m8hUv5UkygrF4yRb
ddLAF+rCQVWrbbaAuUXhNj4wVWIlhzJCwTBkUUpsu/SImetd9q1F0lz8Zj4OXmPnr59rtkRe5q92
UBZJC2o9DmYLRZultWf1IveHBdpxWwV5q6JskSFOKbizcXlb42AV21zkGCL2zV2tgrZE+jKPmYx3
xeg0R2QxSKlhyTH1Yt1HSDfYccTFmeetiTJIWTkUc5HmACuszl2yzTvOteVoHJ0PjMxqFiMTFDBy
pwAK+jnCOOHw/fa5sP36dd/e/NXK54llHgRpCos3fCV0xdlG8Mr7yB3QhR1t1W3+GHKn4v/LWaFC
i9w9aMBp3CJUTVDvjKrc7fdgkL0QBTdAYWgAgeyTo+NIdf4VR8eVdW0ZU9SPhVuCqGXs3V5P7Wj8
dnsj2bbvKoSysQPokc0KoyeOWv6WukMj/kjHb3X4EFhbSZU3t4WxDfpVGGVo8yTJgjEuwSSoJr8x
OuIFgXEJ03g/5z3HprMDltXuURa2TMM+joSicIcm9jsDidXmcTKsp7GujokpHIaiv8tR71Ut8kwo
OPad3KEPAcZKOmV1QXk+y/MEvqxlOMjiTtC9IH3V0IE2mjujKWzF5DQ2sRMUK4mU/dXQrt1I4Ad2
5BNIla278EF6q5IqJwXjc9t8kzn5y+3j/C+X8HqelAlGFKAKSwGZ3WtwkizApf/TYq/cA58H/aae
9v/RZM82X1ehlEkWjUGeMxW3sJXvg+k8pN7tVbG/T7rpDKSTFboJxGgjo0jbFiZ/Fu+NcTn0rS59
yq1cZVBWf+jLHIh8cCtGPdx3Zb4TxNr/d8ugrLyQNXLQ9cgoR/Of2dq1PFwrtpX/uwQ65CzHzBLr
EmcvaIFtWBtFT5yY50o4Z0HHmVUtC1NDku/NeADUaN1zrimzICfJ11VQFim0FnGu61R3ljtSTyJY
ReZR8Wc38z7Xar4WRpkkS0n6AOmcwi3Csyr8xiBP/7mWqbUQyvKUFUhD0hSU1gmolarNtMWc5BvO
mAhIW95T7c2Xf7BzigiePh1ToChevA/RMQA4hpkZ6+BaREET0iSfTKvx0ayZmrASRJmaFOzUoJCE
uuXGYZKe8mJ3+7qw7edKAGVW5kI20a4HVevcZaOAJ20zHGJHOJn2fCTjudbuU4+olUTKCIxdYYUB
qZDIwkuiHeKA422ZN3T1fcoCSOYwWkqaF+6kz7Yi/my0/TA+3N42jgw61kskpWkDuAFHaefHTrAe
l0G6qL3Jq/2yWnKk61rocG8RI0taikF1ojbbyHrrWOZ0SlJ0aHUY5Jo7W1F8QR0OeixHHFvNWyJl
IqQuLvWoGRHOJsHXrDtltbFLy4Ljv4l63bhIb7HnKp4lrYfWmOMiBeVFikV7KAZn7o+lmZ/UlpOB
5dylt6uwltXWeNEEkDWoyHxNoCvlIEjwBFBWYZLl2hIHuOhx+FLWu3HgvDCY0dVKGyhjIMdmnslN
Vrit6Ro1QF8E5BD1r3LwrYqey+o1a3jPDXLIt46Hsg6G1nVAMsWbyTyZvuqVp/Gio22DGIbwjmdV
2dunEnYi4CqKdJpUBLvyIEuC5gh6YgvN0Rw4sQHb7akqWCU1NNcCNe+92R6luYUjQmZF/j47JGrL
/cjcDA7BBASHIZcwkbl9K3mUqZvNGQCEiQHALU/dy8/SQXjQ3cnR9tFWBpEaz5YzrcVKHGX5pn62
zGKGgiujtKR2KSmRJ5ahdgyrAtmdIO7sGP3LdprI6blWAwC/o9ODY34l5pVG740lIyw3LZ1y90WT
5wD/1AGHfdcch531EySpkz296BfDGcBBpql2+jX5DgxG3vEyFciSCXggpgFBc/j+eOewnrICg7Ho
NOuOBDCh9oOddCaeeTlFXuZ/SmOvAj8wHQZTLI8jWBVHKcwwf9KXu2jUF861Z1rilRTqrbqU5lBF
eJs7ejbZCarwbf5FNxv3tktjP/Ov2mMS7VqZR3Mc4jpo4NNaT7gDOpyXf0kd4Tk6q7gbxmXOP+Ng
VvKoZQGAflTVEQ6mxTtfjJ9N+ZcBDeWsivnQB9gcQH3APILm9verSsRKzkwVTw7Zjy6G7CKt4ANQ
300vmqfbGE6S3fwu859NzqGxt3MlmCjrajunEGMd+FGqU732HujWzso2cIONFmG+jSCC8gQylX8l
j3I+lSgUUUlqWZYJkAG/0B9v7yRvIynnY6GXwVQC1GNNrXBBU2Cb87lSdkp1qUe/K0OOOjKVHsPR
YOsSZRwdpR19pFlg20KUqFnfrPCulr265E7Kk498cG8rIcR+r85Imqy8q0EQhSyk6PTneK/uZqDR
ArF9w5tTZlGKwFVeF0QpIgDwzFgzoIhgRc2dZQfE58QVHBXzKtU5uLP2/Z2INhSdF0Ky9eIql9JD
8CJ0SPJDLzR7cIM/yN6BLiwDupC8wW2459exeAIpRdQGQ9eWCC+KaLQQZjV2y+XcIXt169woXWw6
3VSAkgieh7sFdR9pa7rBVrdnFy35/x9gljL53i15VNygDBqoi2rIa71qNx0LF8TY6GMl3fGdbWwB
bI1zJKB/85Noiy/yOX4Lkfh7y07vgf5SN1UDzKUq5eJQ6S0CIydJJkBFVZvEHYGY4pMeJnHblpw7
yLZhQMjFBAJuIQKm9/ejEdQ5rDri35zREzDTKb1YHrrFd5MfA0K55xlrpurAUKsi+qpFUL69lxf3
YztXCu4IgYERT3Vrm6XTfrE8zbcwpe6Gko1RcZ6l5kmltEmqm1bVBJNEaYGvHZetvgO3QXwcQJc6
b1vD7g+8NzD72b1aKbWzaWEWcZXjkqjfe4yN2BKMQe4Uh+rP4qgA6RC+farxaCWRikVDRW010COi
1bIJPSXYgd/ICbTX206CnRhZSaH0EwR06EzVA80xR6m0VTA4AHuueTD0ZtfI8pcsqrwy0E08wWZf
77hgdEyDfhVP4+spliSUGbLQGGEZvfGcPcb+G3Lqdz5YMPsqrmRRHkqIZkUTaryNQARFYNQ2zc/l
Yd6QaGkQODeD6Q1XsihHhcYeZRB6lMsCCy+vZZ/lu0DgEZTzhFAeahyBVx03HSIWbTqByxfUB+Nz
WfPapGVmJLFaDLmPa6+bmNMy6LjlLWbUk2/y4qVeuA9/K8fmaTwFz9km9oUvzXN5iTGq/ohBtG3r
9Y/9TrZrAcgA3FlS5rtp9YMosyP3mlr1xDUnu+ZJ2nZbxQfa7j50uQaOXOsPjmQliTI15jhPQ/7P
0gO/Xuzoq7bN3MCtDoo/eeYmiO3Jzx/nLS9tzQ4/VpIpg7PkUy6ZMbJisq+9ioAFAufwQwtoFssL
d9Vz9UOM7eUZcOHb2xaBY1wtyuwIylSW0wzNzfUKzExhX9ptitzFbSk8e2pRdkdME2MWdPQCTb2t
7xU4aBnV0RfVrv6oXwEnsROOKm/GnRkV/N1SVGbe6/Ggm5lVGyTiTr6rzXOgGJhlqb1mzvzbq7u9
hyrdEFJETaiGSgAQO6W4aP38miVGxdlBngzKwoSm3DaDgPKPqVR2A7IJUf5yexXsaAJcyQTmAE07
b3SYq3tfWIMVSyJaMkhPWnVp/Sg/Dbk9bgijnv5SJnfRZzJ+wCUGUCNJ0tPN+LIsAwYwF8DQIW6r
9EmenzlLYqrASgBlytplGIO2DP8JrrML4RuZDrp7sfG03JgH0S64mN08kZSxavGwBNkS6fkPT9Z8
XKzRLuqzmqYchWCOg2Ku5O/mkR+yOi4rb9U5qcBOCrLawNbvYyCrezVq8eA7MwuEu8U5sTHmQobS
DMS78Sf7wFepJMrFGkGfy9WM8xud+NztqsietpZj3tWXPLJ5iCLssu5KGnUFYl2J+kZVFac4jp5o
HFSndoSzdBZOozvc67lj7eUtL2n18d4ZYAvBW9bAdBfKSdQu15ZcE8wWAVNkl6q4FLzeA973Kbsv
JRUCzakIXdNA48uXIXjmXIGPUcP7BVAGPgT+uYqkm+AYj9ov8j4ST/kX5QFwspotYUKA1N94fpS3
KMrah3I3ZqKoC45mLd7YLLswUDa31/XRU79bFt2Foi+L2YllJDhCmDthfdSWb0L/w8xBkcOpGjBi
5veiKC0fMOsflQtWQyj3JGSJXjVf31Q+T8E5J0V3O1tlZIVVGwFCfZEda7GAJjtt+7LmFZc/hlNY
D5i1kck3MTNC9x7n3TB2eRjPWE951rbD9nVxqrO65a2HqQUrOeTvKwO1GOGA2wM8FlX6ZilfY5UT
ujD3a/V9ytKmqEzNoSoIjhT6qvoSS5ecNwLJqEi83yvq+hfRGKdN0AmO8jjvCV1B6WCwc7YJ6Bsx
q7eVmhEmvRdHWYOwSCIg6yuCE3zBs/NrSyyco5w1442tWHajvdpw/Ah3iZSB6Cu0ls6FinLV7q2G
5DcHY7EJO7K5GQ86Tx5PKyjbQK5apVrQCqP3VeVBTzkxBfnv34fw77aQbgBJlQKDmU0vOBV4wZf2
qS2+zO1X0fiRKrt4PpQdL8xk+KX3Ein7IPd1rSQhVtTv0eKkhR7ZRpI77EJb8rvZG4C/KnPnojjq
T6ODYPiibltiZKtQ2FZzZJelgMTvxHnacs6LhgRJwmGKpCaDg9KeuvIcG5waJm8ZlJUoUBQYMdom
OHlxVms0Z36beL6CtwTKUHRJ3hiDHgjOlB6FPrELPHL+3cVVaTsxA0pUiGTBmZP9siHVGbIgJ/yN
FoCIILeDLD7/eVsob1mUscjEIIqUCbYpzO0ufko1zsmQ33zrJlGGwWh0s1/qaHas4THTW7tPBgwm
XJbix+118CwQnTRtR6ufQiGZnQ6kOhqA+JSHYLuAo7zxMz/yOdI426ZRz8IK9HBiZcD9JUf1Tz8C
YLr1rTMi5hgtkECYBjEMlxuD8bZ6ZyP+H2nXtVy3DiS/iFXM4ZXkicqSLcl+YTkygjl//TbkXYuC
ac5d+b667hkBHDQGE7oNASPaujDqTOWn6PPoa8hMjxfBJbYTOf7kPBypwidxqAwhVB6DuBgDFa5R
ml/NAty1KiinqcoFgbTicHgY5VU+ydhI+ZzcNo8apBGivXZZeOh3RgWvOwXPUFwGWeR7pjTfbqcA
Gno7p0Fih5MXy87JjC/CDOnZmDhf3L83/N8QYEMBO2SS64ANDTlK9YtRIVhufDV9lvNrI6F2k3+S
LWsCgsRBVBXKgGs4u+x9zIWemRdDQkPfZ2e6TkH5hwAdcdfN4FfHJVlJOxXcrkblKvnH7YO27h6m
ZUFuESOoYlZkUrOsRhOJ5KkZmgqtytXn/n5sU7c1kbcH1EthfAYjnrttdn1pr2YF10fjbG9VOcxa
6EvXnJOShm5rU23c61/r1YqGr7mIbbnyXWwEiD155SU9olNjZ57Ck7rPUJIw77eXtI5Yr8YEb6/6
waj0hhubk0M0QfOWUcOcf4k8X20Izp7HU48vNiCYRsdpULtcDjbyITtyBmVfdSr22UE5bS9r/X55
NSl4PJ5VFkR9WOhn5pe+Pqb1Z4k92Am1NGr3BF8P7Wyuih7QawbFvpkLf7Qk4iXylxvsdSnCVRmz
qevYhBtMPzQoEO2UiwhtS+kp7EFziBl8wiEoH+dHb+F9Wex0ZYuAwxuyxo2cfRG0rq3946LEJkpZ
aoymimCFZw1QDfCC2/LY+JDngK599XXbGVYS4BzSf2+h2ErJQkNt8gLnlksDN9dB5VYQ17N9GfRt
bn7d3Sa70NcwZkfA1F+u5lfD/KgvNlOZh8ZOmDR6feb1l90hQuSuzW4KRgNw5R6aJ5J5jIPDn1D/
alEAjzy2Cww6wSPDzG3Q3t0dpB2GfSu/86VDtR+OBfEpuYtvGRQApJPGQm5TAEgefaybZ0k/IQng
dtNDKhOeSe6mgCNBlSddPxu4xsD6eWi+NFxW2pMfhv38aGI7qeIQASIvbrX4erGUmW2pAETm7FJ1
ftbaVVR+kEuf8E7uBFs7KILIHJcmC/DJeOESTIy78HN8wDQczsKAFgPCHHG+FQFOQMcW1YaB69kp
70qQ0FWt20nUFUbg4gs/3mLn6sJKTXkOQ9+BVFEFCVd9F+7iQxZ57QQhitrlB44qrBNGX5LaC6NF
xexqKhCYop+4jZ+CnPB0YufEGga4KOSs04FZ9vzZVvZS/t0Gef6/OYMqIIZVyL0TyHgYaQ/6gRPA
RXs0mvC3A0P58x+dQRXQYs7wX2hgy7Re8/uc+UHz3Oq3/7gm/uEWH8ZWBsMKxoaDPSckiHk4c0hP
sq8eM28mrFFeIIDEEA9V6kQACbu9NMs7zdr942qE0GJS9bSPZW4AajjqDjRzxxS8qf9NS5dajYAN
Rio7gakAG8riRmpujYlI2FK/L6CBWZt1KI34fRYfu/l2Vh+2d4v//xvYJrblGmBLbQz+/J7nlrka
U+/syfqiVc1OK7OdJpsnhyTAIGBb7MwdyrnughjgAw24MP8yQfG4PtSMyCwQO6cJr+7MCRFQ9MjK
OBi/qIoPYMnb3jrKgIAEZSYZoLAFUM9a5PbQr3WIGHmli+VNWCQm6/Uyno2RPwu1m2HXn+ajds1O
+h7lPDL7TGCnxhe7gADwdZeBOiIC0xS0FmffGr3+EOY1gdBELKIJZ7+tEjuaLAVPT8vLjQRCGecg
+Fykl+nwffvjUFG5JqBAHA9la3FM06/YT2XP7zdcPC2yLv9FZYkKfcQJTSVOpijljwD50PvaHm/C
c4r2DeTurzVIvCoEiFJPNk3ABQUSUqDQxhkqvynpPsf9nUC7uYkPFQZtQd4a7boLqrK3vqdoNlQg
pw5FBHHY3MkkCaUwRMs8TG8Z3jrjUXrsM2hvpvv6I1V+peyJdT5saZ92zRDgXvqlTj265VO5Gy6L
fXek7qWV2QicttfViZxGlVZGM+YW8BbYlycofd60R/kW+Ler/H6n+ujhPHYXvOVw21NX0XBhVoCR
FjMhQdTnklfn4IVq7vLS9jFdw9LnbTurJ3xhRwglQEZoqJqNCqPKLnrpwpyup5K4elcRcWFCABG9
DXBVAds9JQq8VgF/UUhNQlOrEBAkxJiFXKSot7SN4c5ITyToUKMeaetGwLcPljZQsIuHORvbqmIW
MowW+9RFR2W6mkcK29f3ClLGlowsGQZF3wKuHQT1CK1XB1mD8Cjf8Ulf7WjehhJGY3ksiZ4R6rlE
mRQgMZhKOQH7AOoU89GSP6KnZ9vD1j35dUlCLMQUp3GkGv1jrI53Q7HLpvbYsLs8/v9rIPGT+mpI
AL/IKAcl1mdkF0GlgJQbRT1GbZSQYpkGfZJqtKt6qgyqwSJxZZMoVK5DmynjyIFcFQSowmmUhor1
RRNAyvph2PGyB3pxD9Ul75H/D706HEP+iPIW1oSDmZu13Ba5zKuUvFdHOaq383n2QK6JUILq2V51
g4UxwbOT2bGyYXAQFw2pp6nfku6LXJ9l6+u2t63GEgszgjentmVXWWWOnqp+2IPEM84/ymNMgPOq
JyyMCC49pSlm4zscGSvKbx2tuU0mqlyzHjosbAjenJlZKtUSg43Wm7/x+nF4zgPPxAzKo3Rge5AY
UJ+IWpbg4F2YRFqLpkyvTi8D+yalVJjXw5PXNf0xrzanLB1kBN/6VfrIWye4imv2M8cgCF9Sd5wO
295AOJ04kmQNcRSXMjw8Y58c4zDYlZfme4WU5SB2zhZu6yZM6mGo9dFTHrJLDV306CpMD9MNBFMw
Y8KLliSlybpJTDo5GLYywTom3BRRjbxJC6joilvNupspYc3V2858/X1xSYNa65qO3wcoeX2LEWxg
Kh5p++0vRJkREE+VOi22NDPw6iT8xpCus0bnZAwycQlRZvhuLh4ys23nkga1M6+37qEP6Wb1Zfeu
4vhixwSEcxQQ21WyFXh9U7mO6nfVwNU6Uyqe4sfwT9h+/TICxDVaNGFIGWvJTpxX3tkN++gok22O
600si/UIKDcGet6DX3XEaZ0dV63dGvFvf5zv48KtK0zoYujOp5k61s/s6/IE4OtYpBu1guWNfbZj
HdQ1k2Nb37Lxx7bn/QVhXw0JcDdpZqtL3MOrHcjgfiXtIHL/s/3J5QzpNmDixIpdBpacykHDg1Q1
3XXOOaM0jtavvt/rERsKysYMqtopAd8xBLXmm6zftwFcsPiRUFpH1FIEcJjyPJRSG08+Kb+q4vuQ
osonXFzsI4gbXESNYY9oZG5PDWohHVy8PbzvKfnq4oYACznOkZZksKMf2LXip2dpF14Oz7zIE+zS
r9sOR22agA+ZlTnJS/wY26UbKz/m8LRtgAA5QwAGqYxYZnKHroPMNYt7Mw89/Z257sWmCbhQZZMC
HT+YMZB/svbzEYkbH5ykEBmiqwN/CYlfvVqAgzAxbdlmeKDWz+3LIQ1808fMHTRo3zORjSfEYmkC
JKQma/Mi5NiD8mkmf5md3T99IlPoNDISrR1ZioSaMj7oTuhG4T7L77dtUMAm8uY7shykRo5V1L59
GH2QKnyEbiQikdINLjCxTFzh1CcyBTSQw57lgQSHGLzRn/3MZ1fGLkOLAIPSSUEUqYhTJHJV2CoL
ZkfC4nRLd6s6hap9T1Fd8thp44Y1BVhI6wYENxW+knmnYWR3PMo3xll16wNEtNztj0WcWZGVXW6M
uupKIKlqas2pTaz86JRRuKudgeI2oXZOgAfD7sEK32Pn0Pp/2Y7h0XZqyvX4p97aOQEbgg4DluAH
Gl+mORU/25ufMlc76Hse3VOyTsSFZwrQMNdtUhUmnhMT2Owz61EPnoIQpakQacj22/Z3omwJyBDq
jlpoaBPx6vIuM+879Yi22rRWXCd/2LZE3H1iehP8PZVS2XizcCXJ5tBjtJHfR9SUH7EgMa9pY+/M
OMKhLaN7NcWz6Hvfe2jrBU3Rx+0F/eXZ9xvCxSmGdgghJxknIbSktD3QyGtvEvCfFs8z9Onsi+Gr
Srkh4epiHqUZkAyMNCwuOaXzyxh8dJN6vQcBBwy4gMqjQHeMt71M4iSL4thNAMr4MEQJeJTqD5rc
PapdftEmKpEjotyD/xmLl0wsFbUe8uifZwiRGzzxyZN0T01qUJeIKIXdBcUg9TqiVen4a8gFJbMv
M4i6zf10tPzhbnv3SHsCcuilOspjhpq2eRVbaD0o97OL04ZGRAPsBRjuJaV4qA8mwEcd6UPa6cji
dHrptdIVS3s3ar/+47oE4JgGKZ+dAN8ruZwww4ucXoS72Oxc46B4BVyRJNDhf/efGGxp0MyBqJEs
CxabUJUTNcHtNYOjRP6pTKAIlNF0Xl6WdeJONvHl1s/ab3NiT5gSKGY1JnCUYfzcQdheKojreP07
vRoQMh1pYc6Z1eKKzCrbC4sPuvNlCPztz0TZ4Pfa4lRhDWNjy7i3uvlGme+V8ranbitqn4RMR9fm
ZoOB15HzQrLgqKlEYPSXMOx1n/gfsFhDpiRQV+WhBD+xxh7PJi88FJecu4iOy6kN4/++MKaVM7Pa
CG5dlBiANz5LA46rQ02aUFaEkEXR5lSKemBqA3bI73amj89NrwSln1sNnrbbPrD6gVA+0GTH0jTN
FvAgmfRxUgMVdcU6dfUwdw1KZ2Md5BYmhKMZYUADo8AhPswjqFEwZSDtpNw3ruR9jnIwe2ooxi6+
QX9gwatBkV1D6rq6Ck0EE/l0qzTHNkE1uP4QzAmxd9SHEtA7VPowx+wl8mvpZW9cFcqtI53e8XnQ
/P2/sCZ2wPXypET2DPeOxuzbkEp3SknNba16wMKE8HlSXVNrLUSrWKloZ2eKrkYp2W2vYhWcXz+I
JWzUqKOM3kl1AGHt6Sglz0GIdvsB5aSL2bocJiJYWF3Qwprg0pozjxWGPgMvDZ6k9iOjJs4ph7aE
HTNQQDKsCVWKcUS7geZXmPTAqKBRICnJ89564hn+9g6u49zrosQqQp85dc+APT5PDhkyaHiyEtX4
5pJX48N+Hz9tG1z17YU94f5JhmxudP6mgUApFMovmrZytfDHtpH1bOvCinADYShWk/McIWv8CJfg
3E3szA6xV+g76659DNFLMRyne8Iq/9s38MEWLqW2maWZ1cCHwNKepDndd452YlD41vTkHE2PfWrv
nUK90iT9EsMbBGqQn5L77+IWseo2axHF8OaKLnPjC55L0g5q4fK2vNinQnTiOIhkVUMDDqe85uPU
UK2M9rpEuCblKcJ1VVh1oGcDHqSVhaaN5GZSv1fj4/Yno2wIANIgFJpMhj5GXk6XR9mbyvYUdfJ+
2wz1aRzB6wGFVTMniI65bM4dj8d5F/yc+YOvgXGc0sUk7Qn+L+tRaOqgREQSCX1ZaKe2T/PhV13Q
8ak5k/UeutfTJtKMKFoAutkcwCjf6Wc8NZ7QbI+qPlcYlU5RQvgFBZOO4OepE1clOnpG7J9nvrzb
pOvyIsdMzRdOPmWGrkQEzdwNNg62w91ocbKGAlTakD6SwB32fRrP1nSaimPWZq46U4SdVIwheH2j
M8WQQdPspZXlps0eLWheGB6CiHBJyo7g+X0FhR0rRv9FksjuBL6b0jhIHdul+TPh+wROiAxIOsMc
F/hJURn62V4qH7I9CB5CkC2dQVe4Awtu5ZLlfgKIRTaklsl5leLJ7c0dxCkYiv22DzEHPj0W7qkr
lN/Kf3eOP2iQyjZjMbNsnmJqT/E5PeAtisuayiFsb+MfJEgZK4pGkdCNWEi7Kr61qBfVNhTqsgAZ
dW+oQTqipWRolGPcfM5C68hKotV62+tAcfj2IFl6XutoGUXfeAoW0OdMurWrXVVTjzf+M1ufRECI
UJeNIefwhyEZ4xt/GvA0QXhpHOxnXIZ06YsyKACEM0pzNnRoy2rbQ/xlBssuRFR31XPGyQm48jE1
tEB5gwATGfgIJDPH5cvar0y/Vyinpj6UAA+s6Mch1HnDzHSL3KzeJF6Y7C3rkQAHauOEmDqENoaZ
2zg8yYldQyIYt2LsWXdcoZEzKmmfCHuUl/8RYluRJg14aXeQVAXlwkVouuGFee4OYEy7jQY/Kq8T
8LSRZC3ElQzZ8reur8Y5ktEM/UCIe0fH5T1IYJ/5FNlol+aZK8pDiJWK835zAgZKpQXAZ8+Wdar1
m1o5bm8m4YMvK17cinZXJ3PUwEfCedoHc3gDHaLDtgly1wTAsJ25j2oJgBFdOg/VC4d0e25RsISI
LDkJtD4j+TuQ0V9y74sVpWM25naMpkfk1p+rL9a+OoRXyvV4bi6VO9D+8wblC7I7eTu6QDPsW89I
pEAJ6oSjlXXSesxSgDE4d69HKitMfS8BM0wlkljJnyeJcjtONyXV+7pemlhsnwAa42BAeBeXFOLA
ZgeS09lX3OIjdtM3pz2vaA9Hat6NtCkASGxURtY4ABA+VzXcpzspdOsnJQTbBFe/yk3Pocf7qZ0U
UKSazTA1Eyy0muO9lqQnpiXEHUYc3z8G+SK9UeUAroh35Ckv7tSqOvXJj+3jRRkRniV9M49zWCDb
bKHa4qb5UzdEqpdmlOwlZUeILaZUD+ygxFMuDW6T7JK1ihtSequUJ4hzfJhDmcaCl6nsq+6l3Zd5
Vg1+asgfPNde6QW7mHpyEydX5X6ywAtNi+QMg6SomQ4fGfthZ7KfmM+6/bk3iRcItYP83xeWwsro
y2GCJRs9Dqhljr7R3207A+HULyTgCxNGY0dyWOMjGcO1WXzSW2qehlqDAA95CqWbLOI5e4aBd5C0
PDg7dmj2wU23z+5Dj8/DUk8BalECPESVFkCmAy+BovgeRx8t09veNCJOEmf7MDjYJNUIp2szjPnK
w4+2KPaTMo0uQ5fnP9kSZ/p0wwpB7wxbDFP76lEdr8xUdm2L8APiM4lDfVo4dibjHUm1XO/M+lZp
A9cuG2IxlBUBEjoms97k7QZ2ZX0YiuLOSqNbs5qJVtW/JAtAcGU6EPazdOHgzExRZyNB2DXfhF/C
e14wZ4fhtnNAMVfsJV+jvHzd414NCrfsJDeJOTMMnQxoBvDnaKdcKsducGvch49JjIEANPL42vdt
3/hLDubVrHC4zM4enNDAfSFj2jeojX2qtd97tdxnE7vRqhrV0rF320g6Wkq16/rqfvsPWP+er/aF
g9ZbDlP6Ei8gpa8u0pntYzn8qsYtkYP/S0D4ake4eq1AyyBAjUyaegg+1yftmB5qtIdf8qLPcCxz
wk3/cqv8tif2mdpRBuLxGp8TT0mUnDEDAbkFZ9c9B46LhgvuQu+L3F9NCrdyMNvzGEKeyGO67Trm
J7P8oFO6zYSXigRWBYSggooPDzjVXVPehepu2x2o39fe3ldBwFqpseCOaNtI9NNYHP7t97n9xWU1
dND/0osS7p5Dy7V/0qhiKbUAATd61rB6BDeth/ljDHNFXj6ctpdAQZPYYTqHds9iTgzZ73m/NLua
Bi/6qZ1DBCvOLftaUWOQfymLvHqWABLTWA1SxtMv881LL/ALwS+0HvQHZEbcHG0hxnf2rkD21aYA
DFGpVM5swhP64NxqX8aBuaz/vr2VBPgYAih06JgcC6zNM9inIr+Pp+tmIgKwNX+AEoijgd0SVNri
RY9ec1mb+SNNVq6a+VYJj9tLIH5fvNxzybSZkUa4D23PKp5Cap6C+n0BVIxeyfKZ53uLaDhkrNm3
KkXisvYVFlukCVf6aECBqbJxZPq8fY7s2EtY9Jzmjru9U6vnxlQNkEUbhm5Bs+Pt2Q/NUCvzFnV/
5SY/WfvwznF883uJTFvoQXsQCj9kyYH/6WJCcWlSuNRZbdRjU0mBp97Ne94NUh+bb52vo1fsP9RT
eCpoy5pwTEGmBfq2ABsZ9+3XXAYrSazs4v5rNEfXedf7EsZiFKfw+4aqPvBf3rIsHFbI1LYsGLC1
c3gwusjNZd0N1I9aeaVCM+Efv6NwatmM17PT4EhhzFguPfuAb3mePhUOuKGSa85OSeXQV2/zxXcU
20GdTmWW1IOxgNfFpi8QQ7sK/PAAZspD+IlXq8iekdVz9+qsYmfoEA6hjAImdrS+aqyPhU4FuGsv
EFM3dVVFQ5IF2b+3p0HWpkZlY4asjuOC78q+m6H//UJr3Lg5KHTuuIxPiZm59tP291s97gvDfOWL
K1iRc6NIO8nx5O6jrd7FwxMrqcVxVPrDHxc2hKMOvrwibywL3+uMpKynuGiIuJ7PXK3SoK7j1TO+
sCWccUsPM2gBwxYecvbdL6ay1GMahMIKP96TmSvKnnjKhzjp255f//hwuP8D37jvz+3OOPP2JaqE
uZrbXPqJcLSzAtNZiZ6ieek5+Kie9yp280PoBrfmB83ywlvVn4411QW2iieO5ZiqzO9MR9hTSWkn
Wa07jARlt3H3SWq/jNN5tn+E1PW8GtpAuJ2rXID5XhcvhVpxoBWcIsyY7qSbpoFWV+LX4IBFOsgN
3OEmukj3ZMJz7RMujQrLM/N4jl8eI9Fp+smzxQxt0fP00nAhkbmMtQNnQZHCsmzd1iBH9vbA2egO
whU+IE88qIckTA+SDe11aGP//8+1pRq6ju8GkUGRmUHp6pD10LAChdijrO1NTKxqQfge8LcgrKaC
+sHSbFU42XpZp4bTo3jAfva+9czpMJmn3qI9n/erMLoFew2ILUcHowoEUi3VEY6b4uSsBXsMWqJB
/3r+xeVifgiOw7NzSNzaA03mezZyYVE4cZg37+yo6lAfkdLbfBrcsDTBCEj12fGfETGSK9RZluJw
2TjBLWppbu3Wwp0W2YcYMkrql9i6aCc/UBRfTitiUauJhqU5fiYWsD8onWGzvMKDGAOz1gUfOi8u
o2MKiKQmCtccfmlKuNq0oVCmFl2enqPfo0fRjSY/UZ+2vX3NLeB9sgO2HcSSYn/3xMxsiO1p9ByG
4k6T7NDEvt82sRqwLmyIpb8oG8cAUjmI7T//39RdeSx3vAMi20k+GeWsoa6tKQ7kEW0IX4o5r5yN
elMk8AhOpsin56dH6LNBZkv9wC4Hv3aHB3AX0bybHO7+8MSFXQEOJ8eM58CoX3Jt15mnuUPt8kRv
cYgPgcoZ/MYdgiw657YWJiwXLJxt9IEzyC4HGBbHS7rxshuzdMvjtE+O5WFu/e3PSe2ucKzNwuzU
tgp5RHfSVRA712zHwk990rt9+H3b1qp3LnZUCJHlahybfi7wErDbfZo2hzYiLBDfTMxvqZhLD+YB
36yxEk+N4hvVdvaV3npZoH7bXsxq9G1DbwDtF9C/VkWutbQejanM8MYFMmn7DqzwWeLpSN5ZBz7/
Lj+xJ4t4tq9CiGOpOq5MywY59Vu0atuuGx0TJpuwvRwH0w0sjG1gnR/es7aFIcEr0LgfqV0Mr2h2
00/V+zWaEn2td+Pg80xzdjBif9vm2tqgAayosq6BVEuM/IOhgdL7iIs6hbvLmH81m7NG5SVW8X5p
hbvoAu+bKAmKcsLCpjO7Zrvi0MqecvdCzHo083ctyTJAaA5EhtbUW2NVb9ed7bTwkKRwo8HVnftp
etjetjWPh9zUbxvCgiwpMAtMleFNAUnvRrrXza86u6ti4u2y/nVezfB/X+zbmDKbBTaObhnMniH7
BmRkp9bbXstqOny5GAFyFZYowaDx52Xl/2Kow3sWeigF5GVUCAMoZEKc2j7hRDl6IY96Po5w9PQa
7xa/+oGo151uZg+sAp7s195wEX7dXuca5i6XKZyuqh1jrZAcdJjmsZ87H3OMYPV95xbK6E7d47ax
1bfE0pqAuihkOI41IE1a+7In7xRXKncpnhO7wefzevK9jlnzHxTpOLGxIhLLRtmPdj7AYRjIDO0E
U8WWN6nMM3SiC49aoEhuEcksYDbPvISPeu8736Brd2X7NXP1m6HDg8lABjr33vXiBXGLrtoamMUU
kUDICDFJN/FrmgsgmhDiNqB+eDvt7f104XwnCZg5WIjhyNKcEKmGWSqP4FPEQ+aq91WIrPZgAIse
f9GOO776HoWJpT0BvMw5nZspR9puGsNzpgdHJ4x3aq1+HCLtm10oV3kJ95nzk9P311Fv+LNsEvi5
ek4WOyxgW6NkijHgpHhVXJ6kKPbkqTyzUnJna3zsZyrju3qjL5csgJzUhHWjRohsubi6/RMz6j4m
cL73nnTFx6yzH5QmzyqqLhYo4F2fsS7NZBjEYx8n/5OMVhJgIPE6XT2KCysCxtVdVlZDC0cd5mbH
Zteein1qRJC7uN+GGv49tlxUwDUodlaVZdsBnvHoJDc7p/aSoqAyW9RBEPAsyoI6rvOBD3CD4fgq
Qt8FZwnTzsNJPsqh+56Sz8IrxDk5J9HDCZoQKP7JHyKIdnXMtaj63OqjamlEePZKNaurMubP3pPy
zOWn7ZN8ytDtI/vmBV2UXbenGXhoI5f1pzZ7MtpVETS4gqrdCBUyJHvwvkIXe3gbuJyW/D2dK87C
nuDpFvygnkpk+m3psqlLz8gprln+2f9wvoUFwcvTqouDKcI1p5f2U2BqJ92MdkxLT0b8I2KAKrny
JkknIGr1BC+sCi7fd5kadwnWZZgnDbTu+WNIdZmvR0ULG4LDW1UTF1EHGzUuGihrHNIfpg9WkH17
CBg5brB6iF+tie6eGLmeBRLi8MK8yMab1DhsgwS1HHF6qFeqoulBgg5qyQ79B9zz8uOAjsraox2d
+D6OcGtC9E5PEgsIG7AHWVJ8pbsPjHhHLGkVkhZ7JtyVg60E5hwD+DroFGJGg8uCmH7zqd1p/y39
zf/sDWcXh4ZQhClq1UHfiHZjYp5bgfJJubNvfu3hu84uphgVU+FpOVElwc6irCwLfLBGu4uSpykj
umBWPW7x+8I3Crp0sqfZADbY3hTdagFxLa17nOUgt20jBfwHCzUihj5Rqz540azk/P6p1+1RI8Mg
Id2jt3rbvhoTi3LzwJK8UTgO4aJotA9mObhR9lQohNNRdoQbQ25npLwht+gVuNmz+jDGT+B2cktq
kmb16yzWI3ydWJW1TCmRc3Da5Noxwg+SQw0+UyaE45NJ0PmYR7xho/DCQgEn+7p9PlfjyMUSuP3F
41VOi0KvZnz/FHry6XgaZDAm667JEheSBdu2VgHHNg1bs/Eq/4Ol2Zg1iDTr+Cw6e6izu6S8zqIf
2ybWkxgLG8Jl2tqlbs68m3o6DzvF5/NA2ZNxx8cFU6qGvn54eNrVwOsfAsCCn0Gdx9SytBm9iR34
qOd4bC9yw9Xd8LvhFQ9UunfVFxbmBHfr0QlhsRI1Nqh9uR1YI+SWDLb4bwjo+RL1qJYlqygJiaFC
PRUsxZQT6ubDrrrG281n3njPm+7UC+ohvOIQb4wJEcKoBWkV5zAWKbeddBq0y2ok0oJrD5c3NoQI
QS/Z3EP+GZhz1/YuVxTN9syzL63PKJd7xo94T9aXV668pUlx0p7NmZZbvAALCdP4mhtEQaD39AdM
JkqHDN2LlCzVmie+MSl4YpomzdQzBOINAgc+Bhf48kk7/NLRecc8+Btjgh82YdMNYG0KkPC6GtuP
JTUR8ZdvplmmZloQ9xLLGjX4F/o5Q8lQP9jnDFUFMCQc8osA77LD4A+n6JxRQjfrrvhqUsANZiVs
jBV8M1DuNy7ULo42m2UvGvTI3YYoypJwwjo1BV9BAksJImS3StMrxZ4vrVwi7KygBb7S64qEw9UG
emQ6JY8l1bswvM+orkb+//+JFK+/LxyswszKMbfw+2p92eBBJmHStz0nmuUWwedJftjeNWI1f+TM
QlnKMhv54sw4Vd2Bxol14Pu9HDFTVpWNjelejaf1zdq19sXB2Ukf8y8KJpctepJ+3RwKuY5pyKby
8ghd3LvV7MijbQDLB9xTnA00vzBdBbpKKK+SL8y1WxG+8GpNuOW1Vutm8CqjA4U3oPrRvoz2ja94
vJNaMnfbn2ol+npjjB+AxdJQETJSVLBGT2Y/w/pa7ROPJZ2b6E/bdtYP0uuihCM7x7Vjp3YLFgzI
NvedCmW3G2mgBKmp1QjHNZU0ZYDMDrIB07FCHUFGaj/vLpn1YXs1a6naN9smnFfkvSPVqLEczg+L
yOXOkl2k23bKeZxBvodOYR8RTOdtm6U2UTjFTqz2k24AarX6eYoSV+m/RAOxNGILxQm3xrYYSzTY
mJInJ9mjG8odgkMgf9xeyjpE/PYH8S2m2pYVFCbMDGZ/nqb0AK6td2Hqqwl+qheuPbKWjSwB5iXt
KbMfsvIflyBE+7KmhepU4bGsseKmsyzfCkiGEmqb+L8v1lBUam1AUQK5+W/9c3Ao94WXHjLLTWqX
ndBAeKVp7jsEBZa+LfYAjWmtzlKAQxTIhxCyj+HjbLqsJACBOkLiYNsAfpKuT3G1SpKfTm6GnuF4
h2aIbjfeyd9exKrwqqXCIYVDwJ834atXCBChRZjZ0/mkShN55eW0K/cYTZ2uRnQOYyQRek7J5/j2
v0x+U59SgIw0UlndtDyDI+2S4pwaRGWT+n0BHCynDiOpwX72euNO5seo2G0fWQJ9xF54hu7nUOpw
VbRj5FfMuWw7MCHKlKow8YHEQbcZoo+5WiI6riGikkajG9iOp8U3SoHvRL04CLQTm+MdFvVWPuKj
GNZJj89l+iD3B0k6/NvOCUgRjSwcihJIkYajOw+XhnIXUdQQ1NcRkMI2oyydB/i1Oag+S75Ps3Wo
zenfbiBRxk51gjoPGPDIMEYfF+0hNL+HuPK294twZU0IFkJLU9VhbJDnqu/s6rlriOGXtarBEuLE
/hOmzbHRG9is4SzdFNe8KxXvFxc9ohrmXekaK+XTwtnXk3wogwE+XcwyiLkuDCN3CxWpKPQUpzNx
7/3lRfYb4jQBCQq7dIy2gLvVCkhm2S56qC8MZNQiLJGHkdPR3lXUbUv4ny4QaaRZF0LGDSfJzkK3
0C6mECIkp22/ILZRTOEoQaUEDX9X6MrZYRX4sPeFdERqarByYhNXl6PoCMMNx1bRr/f24gUfidnK
fEDVinZygHTULg4ILyRMiK8ksy56PZ7xmTiBLdsX4b06E8Xv1Wff6yrEdxJoXBK9t9DrGknBQ5hj
wtTBWFnZ7tGa5Q5W6qcxpdyynt1Y2BTCri4NHDu2QxS7lfNLmyGoOmLNi0/9rrwHsRSBraQ9AVxz
KcbwTYCsO88/pLv4cy67zTflzMcrILRp1u8Bp8X6BKBVpNyWyxJOGMbBVZaGx8FwCBNra7J0R5EV
zUansq4LNoIoSW1FZYVf7XpfAfMIACp/iqGAmj7TCqgrl+Aba9xRF0EmjgAYdeXC8LSkHHZ1AbaT
CsO1R7vL+72uzVTecgXe39gT4D3WwyiarRZBVmt7lV4e8Rg4biMFtSSOJIsljVM+InTO0TEDwmtp
vIi6R0jTuGFHzJWvnOE3SxGBvddKVOVqfKgYnZJ27aZMdluq8ENtmABGWTejLNdhNQwxsn3jBD+3
d4vyNxGKVAjRoKxtFf+r855BUFW/7fbSQT1CKP3DtrW1b2PAtVW0GhmmISYMA7WvzaGBsWSE3hL7
rFXxPi8OtfOeVS0N8T9k4QR2NYapXsIQ7kEbbyeu8/4/pF3Zctw4kPwiRpDg/cqrD7Vuy9b4heGx
Pbzvm1+/Cc2uuw3RXbP2syK6BLCQKNSRKStO58ngbZX3MYVEHGmEp4V5aU9wurIaQ/AnDHAG3YEw
yWG55W348j06rHkmOQqo5M2W910aFLxvSYuyKsFg5erRKbc+INMxzMv//yL8aVGC71l9qcfdCBty
/hzaJ0P/as6Pf+QQ77xvLNhcT1rp2cr3fkSqNXUysH/VxPchdku8DDXDquKsqIEJ5hpMo+ywUfOr
hmr+pMwI95+ppFEsq/ACuapcjQVJqzvp7F/fsrfhhCu+JqpH5XrbgeQbVgr1Zp1Tb0IfXf9S2jtr
hpZiHSAlYXZUeo078DWjwrVUFhAlVnqj8ipt8qzlvpBB02aeQC7lzNZHYoV8n64Z4/t8cXrzqu7K
IdYrKGosSLGlQS07CTrY+JRh84nSQN6C2IujJE79x/aaJFWU6K4Fkvck6p00JxZEbZ6ADrZdD11b
oDdbZxHY5HeFFDDDMbUgkv4MYHUBFuYhXlQFrNVern8tyztQlRrrw9QTseXW6OIlMojj/WqFcl2X
hhqo0aCJZGF4Kw7KPRcbj06zr7tLoLr9ziTeAMSHEtWlimyRcshG624cJ4kTrnMAZrgv132P+FSi
uNS4sDUbV2Ceon6DpEs/zv7QBHX3Tdc677opAi1EXSm9lu0pTPCtFIjAdfdafVAmoq+Y2jEhQA7H
XIt0gJGXKJazxmUw1MUfroL/CxdnVTeWYl35TYvGzNU8qpZr2MH1jdpehWbyOUvQ44s1mD6Kpky1
sYrc2o+YH5qIiHH7Q5x/X1iCxbJMV3UAaqZ0R8tOPZMx9EGvHeG/lB0B1rJa19pUwjqycpf2D8mI
WWbCBLVVQtyTJRjzAYc2mAi0r3XxLaeUyDfDRbRc/vgWApQ1c7fqtalWnj0H2R1vpVjvwv2S81Y+
V3qgmHe2EhpAmrM9AdBYXHRlgrlDT3nmPA/se+jVpgPCXS+/i8Bl4+Q7kiFgK0f0k1Eh8AlrZYii
EeGCqSCay0MI3iZ+tosOZuEvXu/S77Ctyt+lSbH2kmhQ/LBV3K85WP/LINuxe8tBph9VRptotSB8
RKy/RLMxQ8YVW9qC/wUaBhLRC0d9MyaEQb2hxqaW80tobVwZQvVggsFkAUb3G9Pr1tCv0/QvmzV+
nqiOgjHcpumPRq86ibYQ54H8XwQErHq7L6UZnzLLncU33CJzKhdcVc9ygJKngzzBX1QXL3HMRQ7C
DBQdGElccNur/0jSa54duuzDHyGiWKdBbxGmuBsccx5QZNWp1ggD1BoEHDHQGRNNKgxAPLZ9YMlT
XVGJju0n04+TzQQksYylmYwZXqLtDNNbEle9QQPJU/O1OPRfqgbUpNmn67tGgRcTwETKWNc1Kp7s
oMDpTxJyK8Uu/2S/zP5yoBmhqT0UUCSq9DztSuxhOX2qQTEnqSgAEN+JWpJYmVm6GBP9DZakQhDX
Sfa8h0nzlgH1rP9CyEusSazQjGq5tiM/Tl3oK+t3uZucqqVIPLcBylLQ1maoKhOnktqmn0Y0VFbe
0kBYvICWmEEFsJQJAaI0tc7rocYLow/0wYnuFOhgRn7mmqabHWSw0icBlSOgTApIVNpFpaodIksW
PQ79TooIqKN+n//9IhCLW8OUmjRHrFd1t4laPNpMd64fIH7q37/Lzh+Ge8eFCcwIVNaiZ3A29VvP
XpRJcnoWWOrn62a2nexsRgCfpag0q0zg0+HgWe1RD5+oOvcvrtuzCQF8CkWbzcnKdDc/GUdQFt5q
zuCxgDmxT3WDbpWdcbWfbQmoU46lNS6SraHRvfloPyOmaA/6Pg4SN8wCOTBd657PQUQBtUpqH0UA
Giwj6ooZF32f3mbjV0lht62ce9e/1i8egz/WJ05b1HW8TmxmpXcDcUhwAo2nwg8PyH49dEgjTgew
yAZ6TbjiL4DvbFXopDTGuOlsHcdpVfXGGbK7WUUVL47uklCpIQM4OX3SxK6eMTDKF/tpiP2lyogz
x93kyoEQRzPy1GglJUMopc33knmM6sd02hvWbfM7SkaXTiQquuA4aEY+dMDEI9fPCA9h4qOf2atw
T3a/IaX7kzEBSphmtDWL1NKry9GtWe8lOjW1zH3v2s4JUKKrswYZ71RH6eZfztAp6CCoTB6+Dea2
n5YiYMnUllmsQ/HkbdIOEhd7MIaCJY5mq+Kn+NqCBEQxACfaWDR4M+gQJCzxfpw/SdFe6QvH0u6T
7g9vMFHEJcvKJc1HVG60nRqANm1n7lMve9E89Zj8hda3XUQRBL+9Qa4tUcCTscimCfVsHS12iKWT
m86tXPsmQ+eO/JA7cqA5nNkpvZlfhn16pJ6C1+83VRaqzBU6fKtIw/1WZL0XK9MORDVETHr9flNF
4p5yHQZtKLGnUWJgtOJraN1a+JoKGAyvY+YmbiiKAdIj1VTACvPzRQpa3pHl9oo6SBHu5Hj2m8ZC
W0AN4by66D1poCa9N6+Cs0Exzy4Z1WIMBU50ln1SB+hPRae0Ia7tzd27sCEgstKo9iy3gCgVtdcu
2w0WnKIIMooOe9MRLuwIsduggXkg7JCCALmYA6VMl2wSoVYihGpWHFVdkcEPMuVRlv6JktNqBKFC
pBqpdQgoq2Q2OC90rfIMVAvqaXAUqplmE2QvdkoA2SlG6VBXcGBTMEOBzxa0ijzS+K287IUZAWPH
NSnVmgFjy6zeN9bwkITUjCq1EgFdc7ZW2Yq2CW/oP/dxUCggwXwGO6sTzd/M4r4ga1/UxxGCtnBA
VJOOyMcoGOu0dhXVh0T9voAAiq6OcaUr+PidcasXapA3FA3Zdhrr/F3EfLndKKjZFEBMdpse7DdG
N8vTPpiP1aHEA6chmlqIUyOmzg1ZXtlg4NmWDn7VQmM2+diPiWtXL9fBk8AyMW8OpXrLBiyjLAl1
zEn7C/QDztT8dd3IVo+qqV9snoABWjdpcq4AMSe3yB0+tAwmhQJlKMPJ795SRyDkoMZUt6PaC6sC
JiBX30hob9IxAKC/ouV3p3nS7ewjUeVOeypRRfigyNAYx7Y0jBEewVP3pNeePRIAR65GAAZVSSQz
z4A/tvllxgAXGCJiCzKE2j5OnuTwKeuPmXlMTBCGyyHxQKAWJyBGJmv13MWwHU6mYyK5WBREnnP7
EsdUiI6pXFl+e/ddvIaHodBCrevgh/YDM17t/maVEC5Xu4nK6v9iI8+mBDRal2leG14QjU/mc3vg
s9kjConO4un/IRm9fcDO1gRsguhgtGgxkjxJ8d0A3bDxsbV94nhtf54fNsR89zL0UqSbwFczdpKP
4eRxppLw0DvR6FiRBx6+PZ/nIawSKxNT36ZpaKgs17Wn3PPxO2Vf7Mq/JySeTyN48DKQRmB0o6bU
o6nPJybErcxY8khBPDEcDchxjjc9OlHsHT/VpUudatKagFxlI69IRyS1N8Quv/Zjz3aTk3H/3yoX
26h//pD8Q1+cgtYKu9YuEfW1KCSUup9M0fcwfap1drj+8ahvx/9+YSix5iXMk7j22u6YrOA9K0Ep
iLTxdSu/uDTP6xEwyyokdZg7C9Hl4nAVulV2Qm8YHKivfOEfTJ8cqgGB2kIRqhSpkaIRH2wxJ3+Q
HmYd+sjd3zE5r8m//LsHHNRK/xexxPw3k9dxRNM7fzNCOSO74TPDzVd9xz2jeM53FB0vtTABSCZp
qgszLlEISl+67hhP3wYMSDVUw+4v7uof6xKT4J3aZCySAY8dlKU5kEQNhrtn9wtfWOZ5ticTz2/+
n1/ZSTEPLiVtsoDNikfWPSRPbD9DgyYtY0n4vDijMEWjrio1B46hd3oVfPOJL4X76y6/vRYLLTAG
pzEWZaNXlBAabcE9lh7WE5hZdqD8DcojlYrZXsvZjHCwoqZWZyNqcX7DW129V/uTxYiVbF8qZxPC
QcqXtY/RK4mzq34oIPY9+Nd3arv1Cgwc/7dVwj1saFWfDtLKD9B8GnbWQfos7TjX0G+wZCL6PBsS
Ts6QFVVatz1aXeoPDcaoqzu9DojF8H/2nQ+ztyqLbhlgRvgZUPNpbFUUdBC/PA7+clSfw50NSMjc
/EZ7zj5MAch9QcM8OVQyQtn0uAvLgitAJVUtyh4RfOPXyL+XQW6hpJ+4+k573qGk/8TV0W2vuzFP
1COFMi24SDNpRZxDrtqT02e1GB219ST9OEOLTArk5XlVqF3m2Yhruyy4TGpGTdpZeY13BFe95+3c
4JX3qwPqgrvfoTQw9YudFfxGa9IiTxecAHmnHVUvD1Jw2NtQVoX2t4ohYvSVX/ci/qmuLE98Y0Jm
t6+lGsmYGTMMnaMmimNmB2v8eN3MZqx9Xpf4tkzzKEskLau9uBmRJzbY1whaicFiZMpfZZ8kmHIo
58N1m5tocmFTzDNBiLFTDNRvR30pnWwNP6HJlwg3NkHxwoYQq/U1VEMWBVc/k3emFQzmIaLIqigT
QoBWSdFUx92gu632fS5u7SpxqpHohae2SoCSIqxkLV9KLKN/qtfbgaQ1JE6RISJGnRaLzmDg3xs+
8fsbHfUPns2yyQaZ7R0DDb4KTmT9HVmUnIAwORtxZOPsc2i4uvyhzon4YTvM5FT7/2tDcK5IbeRp
SvDhe+kz18xJjuwgN178kUkBH0X9LflhQMPZouBqkN1rki6ExWg9NBkaRG+WhAC7bXA9mxBcTR3U
bF1aPBy1XbTnQnA8kmC0cvNmUediKYK7aUW5VPrK0J0iQxJnsqR9yOpD1me+pWMPkSAsbSsoVYV5
kjIQaS7KOwRXXEDR9+9jrlVPcnIT2S8GI+Z5t8vTFwsUbqmklkMJ5Ky1lx44E9u8N2/1I78UJ4ca
Ht0+uudvJtxPhSSnGTTPkLU37WNoQNJloGQX3p7V7y+Jsw3hVpqbfI3NeUQYG7vxA59MVLwGbLOZ
z6ck8ha1o3T/L5nZv/RvzafrUL7dBgaxGNk2ZEPVLOE/GDpDH1IFngkpmcFnLvO7W9uPDoYHfjv3
P+UatiHrh0mxLD53zGikEialfX3Q/OLWdHt0D7Z4Q9LMIdzp3u/w2ZhQe5FqJS7NBQ5T41W8VN+k
8WsXd6DF+XB9Ize9BSO4oNKywBesC47ZlBUzjanV3SlunVD7pPVUYZ+yIPhjvoRS1PJcSVKBe655
XWWq73oz7r1Yg+ALih5NmtIiRqrCu6g6giMyWkc3N14r43HND9c3bPson629C5CatV2bGWkLac9J
rTiBTHHgtH20E2wi04UpwQmmvk6kAtPmXjR9VkYnjyan/K1e6Qsbwr3VsmS1JRNBkdL7rX4cZ29o
CYDd9OULE8JFlUGcRS8qpAYjhF2xkjpm+hoXkcPI+hi1YdwXL1JK0ZyNC4judNeIM3SistA3xuWz
3taEE1B2+N8v7EhaVID2GUFyp0SY6VSdKEIHXWc4f+hrwtVktlMcMR64tIuc5JyL3fSlLE4ecrmy
cO+rqWtoSwtxjELx46r8bNtM87qZGqIgzrAhoEQx66NlKsj72El2Y+fZMV6oeSRqS0WYUNoM+owA
PLW3TrFRBxAZ8kNNpbZ0E8UvnFEAi3KdrFTu4e/2fjm2B/AUBtNfyhthW3JPMZQQixJ5N21WjuHA
X/2ptTjWeA/CH28afidWh8oTRhqQxrDFp9TEOlZnIYKnFklhdoRbEnu2uYoLA3xLL7zdyKD7zmaU
NsPipmYY2I+djppAomwIGBEpmFK2OmQQILTkqGEQRUcprN3r54m76btL9WIhIjzoRWEtPX90hEj6
1ikegjfW7DZz5oZzQ+za5pm5MMZXfLFrLB+KuDNjdKRG8l5NERiF6f76erYrAxc2BHxYMPFYpl1R
e2HuJYX3byNZcoqsgwLmKnqqYTvwuzAoAMFoaMkw8SnV9msPNvryxNOz2XG+gY4CBnFPhrcetUA5
Kj7uQ5IfgHISASOYpum9tQAOI+VYoZCrfEwz7/qWUiYEeMiZKaeJBGQ32r9XtPAs86fu94LX8y6K
sNBbSRnmFkL0MVCCHtW/Ffyl7R40Dp7qDs/Qpvjr+qq2w+ULi0IkEZWTaXYFrmDjtjxUTwgkQZJS
+4ZTf+GKrjbJfEfsoylgxlpIi2TwsaIofE6kp7z7O8TL7vqqiBMmqvP0qoSebxnusFR3bfqcUImW
7Tf9xa4JeNGMIDUA7QZSfSD3XD1eect25b71oVcZmA+/9XK7MCcghpLVw2rwzCKTTuYYmCv1CqU+
igAXKgh/1JVvWF45psMllFZ0+/HG5d4vDYc5yCKQNSPKqAAZZqcPi1QuaJO3X62hctCp7+gJcQfy
Y3kF2U0BGeyuN+I+w/XRN+pjbyS3NbSX177wqtlwIaG6TyLVtWZqAJDyQAEthlnvErPM8Q62plOl
ZzszL/zrTk5hvEhqa+ljKek5MJ79L9VxGHByM4ZMPk0UTrm8OKoRrmtoSvzWyg+zpzjDS+wl7uBN
J06EGHmUjsXm0+Ds8pYAExHCc7urESBleu2OTemW6bEYcTnH/1zfRsILLSG+MCW5NIwB65LzKKiR
Ne+R00zN3wr4LtYjIEZahYYRdsjJdeWdMt8kWeV0FgF71FL43y8Ci3qFoH1l4vZY28eiuy/zgzTt
ru8WPy7vjxPYkmyMc+mqKMW+pLEWViHaWRmo/XypN5t9U+q6zxoLGZdCG5ymDwdXlTCved3yLxzw
h2mx9KstdqhkOWK0CSKKkFYs/OSYgewqBT3Bf3pkb5/hs0HhaqztVtE1SIF4EzsO1r0yEkHadtB5
/n3BxVPommOGF9FzF37SZLzgdd8wDtJ6TLLX63vHuBNf+Wyi+p+ZRENZg0wXccWcOFL/KoHIJnOG
22Kn++Yu3s+3rdPfNYfm1PwrX5Y+ol+53YUUaPFNu/afCOcA0upKm9i4ORcXwlBu50bHci8HlVfv
GmJ/t4/DeX+F46CBJKOAKhMuNczLaaAaV6RP+fh4fWspI8LNuYBsZKplnGvNftYl7OvOTogzR5kQ
7kkdonlpa8KE0hzCyrWUk0F1qVMm+LG/QI6pGBVZqoActbU3xsekCFhGbNQvrqvz5xCuxKnOFbtJ
UNhLT2vAfGVf70GH7qpv/MoU3G6fXWjyci1l1bCFPVP6XIlNQ0aUicHCRIHW9kB8lV+s52xC2DNM
4GVzO0h8Tmf05DeJs+UBb0bMtkQBpWvxC/Q7WxN2Tym7YsxH7J7dg97bYf8key6qtu6q/jj7/6WK
xLfo/Un9P4umOIUBLVJFHjukzEL1yJSbtntt1Zci0RwJp/f6Ibr+tSBP97P7hdnYa500A2mzT3P5
bVIJJNj+VjqzoAnDoN4t9r8aijS1toxHh2Z4Uw1KWDNIAwvvxJO+kz0GqsTrC9qMXi7sCahgDcVU
WtIC9wNPYiEfWa079gAOHaq4yO+Idx9Jf5susU1okQrRy8A6K01kfCRtx3QknRtwpLN7KUYcKH+g
n/mbOIE7yeACoRhnEbzQnlPk6vMF6K0XrpZ8ndjHVSWSwps24G4QV7WZ+k6TZCk1WWIdngUr5kkq
Kzr0Xf1UlzG1dZtOd2FH+EajpWmjlKM/JHwxHsNdiRbs8ga6JBCr0oICLRuUJAS1MAGT9FIZotW0
EWm2g6vX+wTpsjX/dN3zOOq8c4iLVQmohDaGuItUILllasyNQ0jI5NUBjTCuqU0PeZ8e5J4Rodmm
t1/YFLyig7uHYYtqRDV8GSClIa/e2ji6TCXOtu2okHVihsGY+KzXy8VQaxXta1rRObG5g26Ro407
2yBoMyg73HMubkPWRw2a2bGHen2/9F/sBUNw8uy04W+Nv5vnBXGPuTAEUiCbFTYa5cbkxZg+mOPT
dWfY9rjz7wsuDhW2uoj50KouHfMaepiv6fJ63cQ2tF6sQfBqUx+TrmfYLOV58LmydOiFAcOcM0gJ
AmpqgvoygneHqjnL2fLW09U5LHPkCEFs/SFVfguDzhsneHRWdmM284ruat/249Fg32KKm2W7XGga
IDlimiy/kyoyoG+iDxNsaLtkb97w+rh9q7hggrlXiSTIW9v5e1Q42xKeGkU/QrQKsqfQEMJMwT/D
RxT/ncg3POvh64pXFO9U6x19Z4EaWf0+yQ6VZ9z2xPM/INxTS2iF6WyCT0BeDnERDNVjIxNBxHaI
dLGhwrFduqzoO14UnXPXvDeO/07eZyctd3mERN+G2954XpRwfKvcyKJ+RjTUdMxVq/smLXet5ekD
FTpTuyec4yZbIitrMd6Vn8yvqzc8Rj4EG1JHv+Xxc3OflY59oKYLNo1asqrZTME1LAtnIMJElDqu
8Bkr0r+Mw3wzzhAkaFvdJxCEMPTWinuBgmodtlHHC82sdheXC2ntip3817rT7lc/9+0dyBx3FC/I
5rc7r+7tdF4YHWaFZWj7gyhYmj9IZrmD6NXjuoylE1nt/voKKVvC6QOpGXKrPbfVQM6DgZw5Odn1
dzWlxk+onRRO2aBJdmvVmCnjdCrMCMzhZR5z4rbfZoG42DrhnFmtpSUytMi9ZScvLrIxxrE6ckbA
LgeCgV6di+bwnOAfeuTbcMDFN9MHHglVMyiMWyivjF6Lw5ZSvaDUHgpnLZKkcsDAF+bytCe7ejXb
HC35BB5vQ9XFFgqX5hiWbVbPSN1OOVqkVC/x27/1zjHu1WO8z7zIm//6MxcULk6T9asxD3gAKans
zPlpgGbOKN9HlNTCdjhwsTIBNQzI5ciNhJYb+MXo4ZF6tLziVXsefS7bpFJVe+JricNldaZrc8hb
XpVJ+aRIyk4P+7+LufkddsXzqt6qnxeeh3EkVYGuIL5XfSe3Psb4r3+e7WDgwoAAEZ2mJnUSIvu8
Ko6103wuVQDdwn8TY9TrlPpIb+nCi+Wk0f+1cnPpcJ6Ea1wetcmBCtkAKbi+Nu5a72KPi6UJcDH2
1TxrK2/Cmho/XPw4fRyzD/J4U48vxUS96vhGXbPGHeZiaYoylUjIoQ6dHuoDc9GQApqs+cjjqvGF
GnThx/SaMQErTNualKIEIGEU3s80xRntu9h+GJRvE6MY6SlPFyAjLsG50KjYxqLYgdq4Vj6U5JwI
z7O8X49qWhhIMcFXIdjQ5iiVtS7E7L0WcC/koK4YnnIEX9Ke4vTfXtDZmABJaayWdll2NeQJGAZB
P7bRrUzJzlI2BDSKV7tQsgShRagWrl0fZ2lyCqrLkDvwlV0T63Bmoxf/Fu3nWTlBZiYo7PHl+hna
jiBARoqBcUV/J7/Y6FY6ziXarCz08Czt/cyCtjw0NRGobK/kbEbwZ9sys0yzcXgyhjxBN31QlvC3
kPRsQnCxuEPuPzcQpGOekxUnu3i6vlO/wLazAcGtEO9UFR4a6Lrzx8Rhb0Wi1kcUxIX8aKmpbQ87
mxM8zNJ/DFrO93Xjl92TPfrEkggbIqXLYiVrLENnFrPMY+WAeMtXIaFdmqAoGNAXkjqYsyzJ8jzh
DLqQlO16W65KBsDR6odifcgZcS9sg+ePndOFKw+MGIOOBDPKX2vpyfNBNSQnS14G5S5Uifl94viI
POpjPhW5NfHp1B4BgtPIkQMWAqX/QzPCTRc35TLacG5PAld6h1ms7m4Aa6cUEWeI8gf+94s7julF
XDMFaaM6W05pNkFq0T4wm5IYonZNQAM0lmK+fIYZrTfRX5448/CSFs8TFTNSjiZAwtz3ubFCI94b
5INdfwqL1+vnh/p9ARF02VTzgd+cs/qtqoO6+q12I+vsyQIGqFA5MQyZZ6UqvO3gXCnVALQ993w2
IfaW13KXd7kECEj+sT4XBmiKeaeW5ZmGB2hTXeYkXk6SlBA7JzaQylKzhAXnhlXVGERST1JDPIQI
FxMJXtJGSccyRct8Aa1zSK9GzeTU8t6KiQYn4sQYwsO4GrK0h6YvKNs0rlv1ZGUvVkqcfsqGcPo7
8LmwzISbZetem/xofTD/8OCLZSy5aeVyWZEAb9uaz2SAvM8ZLCLbtLkO+405QNW1dzq4UihnudKj
84YNX/T2uTeQNCYAbPv9e2FD2CsWt/VUdCjNtwEod1rQYPP0JzQ0ZpenfKJAIlL61KL43y8gc077
gWkRikpGpD8ABNSmdduq2F1HGnJdAmTO8RIvRo511a/ph2Tf3Wa3vTMF2uvqoxZIs5xsvnYu9lGA
zi6qU5WlPK97VL9GEBkvXADC4qzospU8apqb2kQBSFcTw11pg35y1kpHs1pcjNf800WxR+wiZUfA
U1uK6qzhygyp6oZvzxDzKdyHD4C72/yuOBjBsjdk97pV/qPvovjzVoqZhLhO4rHlHG1aaXzW1fYl
qppbK/yiWNa+rfsX6JHv02gkQEPhe3bNrBBl6crYrvqEL9h77Wn10A8D+vnCb26T3ehKj+jBDRKc
hv6WertuQu/FeoXwa9aGTl0YMkIDpBDWukGHhHZrp7NTapSe5HaT8YUtAX7zUmdrji5WEIDj7uJK
3vVNFPnrbvZVv9zlYHk8Up1G1PoEiDFLja0Lup68Dnx75RQ7DGI5Dfi9SiotyX/p2icUsKVTi2ko
DXxCTX8dpCer+zNAFjV0FzuNwrrD7g0p5oW/pa3hteqn695PfiIBSdKS2VE4Iu2ZogP4fvY6p7yP
URNC6qQF+dR/KeZtP9Uu3ELAkxDX/xzxXrASEr2Sk3vrPtnFX3gGtHQZ9TDkTnbtMwmoEoahPFh4
P3uWgZxrjRuncOPU7V4NBxaD8I5qYSVgTGxY7OQs6tIZNS/WPbHK1YEhFDEZ9dlEdpraLjCVMGJR
Y9B8xASOz9WV+cDAkjjQqfOWGzJ5SAClyFSTSEvEDD6QMx3NZ5TENWQP530B0rwQ7LC9r7jpvt3x
qk16pHJG1AUr9rvY4dI2so2MW+/ZWCzSy7Zf5ehSz1eM0ifwm5kIUamvKOBIVUp9WzGc7lhtbjWw
nPaN9H20phfiABJXuSi6K2N6ZR4M4JUN+RMs7djfDKkj3y8B8+T9mPrX7VHLEiIVKWUJeNHRyNuP
aTAV046F2ildKMFY4npTBVhpuySUNAO9i/HUuGN3E4f34VLvBvMYq0/Vb6my2ZpsQ/kK84xij3q1
VFMLCW6wBTTqSU9tL0+Wj3NkUAHK9rc62xHvTmYoo5oizOtfOQ16dswwYg5Km6C5p2WFfwGTZ2vC
7akPdqYtC8Ih5Z4L43S79qZDpz/4FpwkoGK87cvsbExwd4zBsVoygMkqRkFSvGdLapBqu3548ZW4
a17E4mrYq43EZ9PaYAzaE3NLUAJ2O8tb7/ACAID47c4qHKoERq1M8PhBq5UsamA2LqfDrM6PbUOx
Rm1D43nzBG+fR8XsE6hsopL9PUleyvZWkhRH077XKyTnjUBNiHIH/8H3d9rZoHCDRkWJEXrwR3kT
Z71nKVN3XZ1LziBPH5LM7A5ry6gurF/cOWejwkWqhpDubkNgsKw7UYnxp/6h20lu7xStF9oIFpRb
WmKFOgUiyQLT+0EGKRrahytHv6/fmDEhHa+itwNkmT5FIEl4iy3E5QvT0FfZ4MFoLp/C+oMWetfx
9xc32Y9dFAUFQjUyJYPh0/VfuYyoihvUduXnweMPYDCoUva2Af9sT0ARXNh6YaVoN7Jmn4soL3cN
MkiFmyBT7pkg5vCMT5FHSaFQVvk2X5z1JVEmdeHExIbc+ZrUBAmL3TYxXWI3iYNgC5iSNJolGTav
2gfhTvUaqL3rf8eIR7pg9LsP/WOCpSVB9em6XWp5AqaYcpj3oYw+XyZBrNze5RrkK+08uG6FgBWx
mb3L1yyxZVwA2o4P8ha7LrB32p4i96YWI4BJaausbji1U299GawTToAjU50P1LESsKPU5sq2OB9c
UkaOsTxoFLE/gU662LZe5M1oZNzP21eMfbQfYjS3Fa7pWy2GWq2vzFv2FXVpbqdnf1xpmLb/2c2r
eCrLxMKyrNvF75zuBb1nngmWO+ZliN9aiDT81oTDhUkhBglVNiQNG9GFY3qF9lCTEwfXP5UuC4Ch
ZmUGGh0kREbFYbuldVYPexlYBwtsc1/SJ55y1olgm0BFyAH+vJFmaSfVynvB2ldoGimvq8fHUDWc
L7j8f+nhu+70uiwAxzJUba7WWGWX9Y+gAf9UVaBB7AbiCF/HJ/CX/rwu3CRKak6cms18YfLelmbX
CEGBrH2p5qfraEF9N/6vXECumsoLJAYRhPQqak8fq/71z35fgIlaWzEzOWK0JpOZWzDJNcvI+x0T
4DCzZegbW6JoBpRU2FBnyHiE0+3IHpOecLPtj/7j98WCapkOSZvOeCeYoIPudqr+2rS760ugTAiI
kOtWCIYWTAehOd5J2s+aeahVwqm407yP/s7LECBgQb+fVEp4mpZq6dbLKQd1zlDfT61EXa/vfAoM
CpgEMqBjYmmqIdZq56mfIAaWG279OgdR/taiNIPfSGv9Dho77S6/pfqjt03ammXxiZ33XLVGWkAz
MAMp3/RsaX83lCzDuw/0tqTz7wsnsu3VsihT/L41SY5UFl5RBqFN9JG/j1oFK8JhzOMiV6aE9a7y
3Hu8Ox6EdTc2eP4R43lUzEpaE46mqfa1JUG8G23eE+LyzuEhngyVO8xokwyk1AYKV3keJpNpSypG
z7Rv0ejZU+m0KOZcP0bvG+P4Buq2CfYa0Ni8o3OTZbkoEx2fqR7eKM5DbwUN5OcRieN6R2ZFNp0O
VJAqUzBe8o70bIpUpVS6BE43IoiECIRZf7y+IMqC8ImWqlVLQ0OLbjF7Kio1U6RTW8Yv5p9ggW8Z
huhkTYYgli4KiGl1qOiDafSudqs9QnGhc1Iv9tQ7MKn+hcbcHel2HMveG8SQpSHzqRxxKHwCguuT
pPXucrSOigPiar93Vtc+9juqarHpdJB7UhTbNvR3c516CDagtKsMN1wOLXMX7alTCLCjTAhfyM6K
tgy5iTUBvYHyjFZdZyWzqJsf6WIhwulR6lLWZwuICqEAjAw76l7yeU4V2mjjLkGjEinq9S4E4W7x
wyLGtX6OC+QyiqeZtWC96BJXNl/t7h9W3msochlEUWvTxy8sCXdfj16OvEVJBIOqwZrfMqpN7T05
t7AU4eIbSgsjilNhuEu20yXNUYx7CSheMbcJfXu9LRCUQAnw+sm97hemGA93yOa3Ov9ivX2vqvdL
/WHU/r9xibAuvrEXoVsyV2UP+krDNeRHc7gZlO/aTODP9h1x8XH4Mi9spGpe2raNj8PHsPnAqOUp
uyWQ8UiJ/v8VY2FBwiXbdYsVZiHuCAnx/Hxs4tIJ08fr34XyNuGKndpmxTyC3rs5ZFKgALiP55Zw
aHLTBExIDF1XwhQ2pmN76g/JUXIhhn4v43UXkfKxlKMJ0MDiKTPUBQA0mqlTLa9rmTh1QXV3ba/J
NnVbsaASAcrWnx0hX5XRsieg9nQMH7kjRLfKI2gufHkfulQtjP/P766IC2PCBsr6amMAAY7wP6Rd
15LcOLL9IkbQgO6Vvqq9b+mFIUvvPb/+HrR2VBSaKszt2Y3Z2A1tVApg5kEikXnOZFwv89Mkvxjp
tx60lVPkE1HyVNE77xXvb5LU9TYWmV0keZ6ZIikITkGkrEHppE7iS3d0YAruyM+9dgH9ZI8w8Dpq
ZiS0Ya8h92qeVwf8+h4mffrj5ICSB9TFgfrIWeHusbuxyMBsHimzqoH4zB5zFBCLN4bdtX6rh5Y+
r5DH20/CYO6im1IOWVnoTV5SiSwd1bXRGrzB6SD7Kr7wXvo4DkPodm9gapCiOVwbOAzlRaaHo+Q3
h39BME3/2mcckzCQi6ekdSIDokC16kvjiDdoS71uXeLNV/9C9GsXqzafjAHfakqgkyLBWvYzfRQq
ixanQLcWLCbypfkZg1uBwHMTirHnVshgcNOPxbCYsFngQfg6CSji150t4a19eSWVJTvpUTjEVxMH
l3l2GXxJ0XNbylKq2SUtJBpup12u2YPE64nb2VIU+SRR1g0FFwWRMaNPi1b2hN4TF6+YXzMeJ98O
Gv/x+wxySeLQGH0JNF5mjJOU90J5bWQ8KuS9jOYPKwxaTY08TaOOjEaIn0S0QYxu0R0FwMhi6V1k
Re2xGb6fxw/OxrFjl/04LPNSIhEQ8eJcuWnEQWDOxrETlqIuLgOOY1xD4isx6tFx/RipvEbCnfDd
7tvbIbeBCUMDDf2aYxGrafWH3AudOui+vTE4eBCs/3p+y/ZA8A9zDCqZ2iiE5fSGSiBBg+hGYSv3
g0c7SFq/u+CdmtR3mdD9wxz9hJvVCZ2Bx7YB+eA4I3aNZ6G9i7uLsYVYy3TgLI23kww06SuRkd8i
vc0v60tKz2O663V2QMXSDu+5BfOd0/KPlTGglEm6akDSQ4MujHikp/MckO+dY2BKo78SHIWzOp4v
MiBRzXGiFyOOSgUZ6JDgqbJ5rJQv/3ELGajoilADEQYWNSLhoJKOKFVAnMql1ZfugvA6FvcXRYim
GJJC3tFhRFEuxEou4C2lfm7Dyp0Hp0pM6/yi9lHiZIRxwVHM13RpUFJKh6NOVkvqCMfCzjkBVzhZ
YByvrHtUyNZIs5NoRjr4g6wz2OCPWRmcX8n7Vktw2W8NMT6HOn8/TSsACQyGiZXfErdBv6zh5Dh7
V3ek2gSUR0l4nAIeb8X+LuoGElI08b/jeqiXeWiWHqaTJZCkTw1PNIf3+zS4N0CRQmRxCDt8Jal7
ncXHMuLEz/uejbe9Oy2AAb6imNu+KMUeClKGLz9TPfD2Qj7ouj3bteU2niPcxpPN+WL7mHSyyjhf
DbTVhhC9E60zOnhYQ6eZ4JYXVFFpCXiKSvvhdDLG+GE19rUqhtjDIb5q1aulvTMI5x656+pQZtF0
yp6Eevqfn2mZm3mSklizY+Op6z0DvRlDUttyVnJ2bnctqkkUU0GFGzODfxqqE3SGNDkMiWLp6Gtv
QUrb0jTe6bvrdgYYIqCcA30k9gpZxHI/CCnM6JJl4t+l51V2Zi83EjjJaMso99zY9YiNRQZi9SIX
k0EyMZwAJTPVg6ynLYh4g5gcCrJF7Z73QN4CmbRsTKJ0zBaYM9SLZHhseckr/eu+O+BPy2EvjXGq
lHrah6qtVrIrNC9yf5XHV43k5uWP7P/9JEVj2IS4CyhnFMkgjFOAuzrNZAMxvK6RYolziHccHZNq
ipDyyDp3921jisEjcICWgqaCY0Ajk6XHN129Oue/zF754o/VMIhkiJo0iQOuF703v0bB4CuFpbrl
s+iAXuaF99q+D4CbFdEVbxA2qRpZTcy5t8MncsRZ5fbfE5f2FYAvEx1ItxFOjujhQ5i0scpgUghl
l0VV6CfDHUpAB7j0Ux45WLH3xPLHTjKoNCelbLQSvUGBDeBtBOEu9KpD7sYuj3XlfXcG44NMIiao
JEniBY4x2boFWYzaC29NN0ms6XXFiD7Ol6BMea5CXeFdlG12kQENFTVVLTERxe238pJ20FDpwwQ9
xLjmt37zon0ENTb2GNSIITYSt1CoRKOTa8TXifnpvO/vHiOn32efrwlZpEgS8fvdckPwqAgy10q/
16uPRbEuK6qE25rMMgANEDPJGgne182fW/HJ4D0r76Kf+fv32RtoHBN0r6dAvzB7WEQxkOvPY/xd
XT8bxqe65+Vgu74H9W5Nl0RDxNse43tmseSJ2r4hxrC4lB+KHlYYAcCAiAIO3NZfwYPFiS76rVnf
2xplfC+HVJmuxDoOLJ+OuRX++lbH4vVu7cLh1g7jc7IwTxnoGzTbDKpfE3XCte5G0A5HeySf+mov
wdiYYzkPyiVsp9XUMIa6HtbQKdpA5knM7Xn51gRzXMVmM1Yz1LygwHGjtFeSgQH+xukUzmjo7p1+
a4c5q6qiA9tkqmI08PP0k6pohwfTBmvYN5pmgniKAw5ce8zBJSwQ79F6fKlusfUHyv6DrNZuCyvN
reJfaQvvlRG2K2TOLrNX46FrEMcayuFpSlw1GbzElB1dF/xwnThpIc836J9vjspcKZNO1PCIjkcf
nRw084vAqw7z3N1gzqyxXiOzJ7Ch3UkgE47AYafc6egQoxwPvE/GWxADHGUTC0g64YlJ9S0b7hdR
s0reTAHPBoMTUxlVghHrxB70h1lxe+2xzf3zxwbX8xiMmItUyqMB6yhie1rsElp1qWfaKf5XDpUW
2qvIfefeS9g3vse2bTerEpsTdDZBxwHMxXRj8pRcDg59ZcrtkXMw8lbIdm03uCs2bZyBt/EmhmDK
T3pnxBJd0hxGlGEyrvAMDZ0z8M52cZfFmNYmBY9JfYyyJ5N3QeC4BdvL0WEkNa4LfDJxXq1K/NkZ
T2rI4y/gbhsDEPKsVjGuOjg8oAxd4ikwRN1q8opb2uMZOTzSLt6mMQBRlWmSxhlyaVkBm7T2icSc
aW8O4JkMOuilAk/P8FUi/bWcn7vuNSQWOuXsMSQuJ6h4X4gBB8XQcq3occCb6D5wzZtfdFqCHaUO
SJ8HJw7EgBQWD5M4p6PJ4EUbp2mMbBqxDN7nWf+cJKWvq1hlyyszcr2DgY1yNHvMe8BUBB5cW5Hf
Xq3obChOfartJAYdL1c77yEa26tSRaUkkBbXhCQmQdjNX+tF5ozOcJalsT3bRpYuc5kjtIbcSWVr
cUun8slBSg6aJUD6wHSkA8dXeMtiUg2tk1NRHmEyTyzSWnRgP/a6T+nP4lJy6dmlf6o+0IGI9P2f
rFdj21bWWpjmvAEAk6vRoRbJbevisRH1mdjlXZP3g4HQ64JKoJ3MRLbS5apWJ4hsU5nsbprcetJt
/N8szkbu3ejQ3/bbDhPgAxj+0KgKlxSh1Af10OZt/shEx7g/OJQeoCXOeZO8lTFhnlfDIpIFn64J
bxUDfYGZ1Y88/6Ap7fvT5LQsJqjTukoXYUSi1jpQ27yn1a3l1vRLFwSv3JOZt4dMWE+yUrRzTisa
cAwRlFLrhfEpwu1k/QLyiANv/G4fk3+vjb20Ksk/OBkpVYisU/46rOhX1o1KOfayIFpQN3g6/83+
kiWebDJXiJL03TCgj9DWe7vv3F+UdoZTdUfdr27lgNcksR/fJ3tMfBcxGpFEkiK+9QxMufdhy/HC
fdQ/GWDuDjokBUie4aCel9kyCfjdK0s0cwtkDpwQ27WEKVodzL+yorGjtLpa/i+Sjamw+uxVzx5j
kMpmWeue/0i7e7YxxOzZLJcRiXqc1R2kEubuti45BiTqyO+iSgKpoWjS9x+JCd1KWtdYzUdac3rr
irZDqIjXVnTVvVYHw4vvDDSZxHihG16W3pI4PX37G3myzsR00kJPCsVY+KBxky6XYfepHL4sZLA/
so0nM0w0l7kxkKmFmXq9BZliwRMv2K+enHaR5UcZw0rvoZkA30b/z3ho8AIEcUw8tmsWlZQUDuXE
cUGuSSZ8w3QcBDNUoKsNfruDDFIU3UuOpp0cMGZKNZ9ELrvBLsxvVsl4I0EPelGE8JW0C6rhxsyA
UD1Pp2u34iptrDBhjEcZYkYi9pL4ikfTDu17dKljWGwJRt5T0H6eszFGA3BzHV9iYxXDnn64wU5v
6Rta7HxTPvduhqJ1zVd42j1XNvboFm/sZSC7zmINVb0OcgB0WjEFq+31jIxDhiC6frvypq73EeS3
6797VWuJFBLqJkaf+iMIdBUt+VCRCEMBhgZNEgO2/lyUMWcdCZeJtolRDMnc8JNG70gOaGWvzAM3
2nb9cGOPSXDEQh9SeYW98luxwPlRJPJnyTUe5YdfHYz5MYstXnl+F6s2Vhmk7EgCNfgRKcEEmtF2
WizNgIh98TAbJucg2z+aN6YYWCxSpev7CEez1Djh5+yaks0akOeBFhjoR/l1iF2v3Nhj8FGMdSNt
JxwztPZhG8fpKvYi38xB20D5NbqL5OU8IO/H3ckiW/lQSqObahOfcDhWhUuOaAhBnS/rHfHG+KZ5
8XH9dN7ibhxsDDJwKRry/7Y0lK6m4lO5vv6332ewcTGkPlxjfLJavYeGsTWPd+cNcJyeLXaQ2QQr
SQYDRZe5E+Seq6i7WWXeubKbiW72iQFEhHjSpQY+TCfezcVVUfyIdTB+FVbYfKR7Bm/j/8AGO5Ze
JZkijiENY0g+5l+z5fn8jnECli10FCYZjLnA72eliHvQaJt552qDGEiV9njeFO/jMNgQQleyrwhM
LcOlsOZWXxxX4+d5G7wvw4CC0AzggwIEQXgbQmqoh+uN20PtvSOHpeNluLwFMYgQQr4trSc8A0bS
o9K4hfRTKw/n17MfkQTMoIap6xhg+/PUaJFe12mMu7dufsnKG13jZUj7qHYywLiyYobzpA9owFBD
L/kyY0CbDl81szceVf+NR8U9v6L9TTsZpH++OdwbIS1WEJ7jKRUXkBF0ZGZkV5l93ghv26jXb4yI
QwVCvBzVH12VHGUo/FkeeGUR3kIYd65boS71AV9fj630MmrsxVWcCqnRfK/pfnIw0BctBrXA+WL7
Zg1JNQz4g/om1LNZWtUPawzmInh4jLez+iJRRreNf5zfv78cricrjN9VZhT32vJmBZMBINf0QCW1
orfdluwchHslL8nkLYvxQ2Oco3hNkTbruIymBiqhwk1KXjjL2ke707Lo32KzeVoyxmUXwfmiZ9qo
MN1LVoieX8EeY5sqH7c2qjLDBa95dN8dT2YZd4Q0K6iwhwgMYGEVqGHkGzwBNYpr726o8skC44xd
GjZGUuN7hZJfDt60dsclOrRJf5n2XsbrQuN9LBZlSdNB7xigEYI5LYfEhLZYY8Jpddu/42zWxMCr
3oh1W49YE50Xqb05GI/VgQqJ/wttapp5vNs/RULDGy6gimEwtuqlXsVqpf7uIju/LL3IjXzhSfZ6
3wAbMwee9u+lJ3NsZlcWpph09Cqs3kwu7QKP7oxbRFhy6A7oYXkq0Ox+f973d78ZkUyMOWga2kiZ
iDa0xCgxV9nbjXglk9th8Nv/t+YZYEfamGBiWJlio01yCdElBj0KFcIxUf3zq9h3CgxpGLKmaOB2
YJahxFVdjDOWQUsx2DnojyWXHRRTTYdX+N6NWl2GJVWRiMISe9T6WMqKBMrnxnyoi4tG5njB7hfZ
/D6DCmjwEcUkN4g9FRejcCy6xjJ48hXUb9/59cYGgwtiM+G1YGkxQgHCptIbg/ko+BiC4hyGu7i6
McMAQjFGkpxjioYSmCbzVdeablgfIpPHebX/SUzNNAimxVCJ+xO/13kdhCnBlvV6CPky0Yqkjxyv
4Ar4xwIFis0JAa34jPQGDZPspU9uBuE41JzuBt4iGBcWK1Wblx6111G5TKRnkVtq2AWzzRqYOGxj
Q4oqCObYUJ6q8URf2ehx/UKs+Hp1PzRQr0oba8yZKueGiFsjdizXoPpMomQ86LEZW2Zn8BoN9yPm
9HGYiOmXbkrVGKak8pPcPKkYOxOezwMMzwQTMKWuNlIE5VPblECVGN+HVX9QZk7k74YLnZkV0cGt
419/OlkKopR8blS00hSyO6xWZJp2VD8mvCIQzw4Tlp2sRJlQiBgKhGqNED2bamqF0uzkJm/8jGeJ
OT/DbtJUsUJgNkJjVeVsJTr0npfAnILz32c/Mz3tHds3RuqUTPBHYgsBnT5fg8yuUYKhxVzB4R7U
u+6wscYATjRkhlqWWFf5On+jnVaRq+iW9khAbIZ8kdYjTQfTVOcXuYsQG6sMCIV9o6YkAmqj22Dx
xlRBY+GkCe55K/v1pY0ZBojC1Vw6w0Q49a9SjJtf7mippdv5s0E5GPFK74rcDd3Fpo1NBpt0eYzI
+qt9l2bgb+Orbh3QTrnEizkp5O4+4vkJ2qj4R2Ifk8sh7Y23u5Ku/Gi0pyLjFXXp5393vFIla1nB
QIb6tsOb06Kp0iZVBBSOw9EhR+LGDzqiuQIF6eqSgLt7u1G2McdsnpqoaRnlMKfD/9PeLfsfJRQM
9a7iOOB+grqxRONiu7CpXKNixWRY8bO8bA8e5VAzLtGpXltfUIvyeU2u+2G9MUiXvjEoia2RvpXg
e4/WqtcgvFQ6iDksDoQAg5p33dzNizbmGAQu6oRMUkor/suNoLXQP6rsCS/meWGtVXE5kusmfT0f
bryPx4CxOnYDyUZcAtVSTuzawCTcAgbeTg2dodM/5Pknx2TweIpIljQm1tdKuNyC56aeeS6yG8mm
hqcMhRgyeM///GKr1o/TWMtoW8Kwu09bAanY2wrM9yn9KE9/Yx+tNvYY54/WGGJsMezR1oYsgIB3
jXxWvKH39m6w/gUrEW+FTBAQkuCJjeA+M3p4ZEMNZBmCzvn9CsUjnNg9azYLZEJgrBU1D0UssGjw
iBz5S6c6hc6pkO9BoiyK9EIDLTiZbaLohzIOR9A72UV2WObrtuI0zu1+pq0B5sSUezOXVh2rWG8k
mn6iJoaeKCGz5G/0TMH73eH/H1dbg/QrbpBDnma9XiE3Y/cQZ8ovclm0jO4lqzhZ+x5ibM0w7p4L
vWa8zcrGhyhQgswfPHqT+lBf8tYO4+adqo1IcoG8QqD582ENdDc5SOAc+TfsOtyvxbh4TPRmMEd8
rfyQdGjLwzy6n9jGTfGdHv+5zSUR3jsxt8tjnLxYwlUdaBkiyjRLW18jKTCExNKjq2J57oVLPbEX
7XNXP/w3J2HwXqykZcJhjbay5mC2/mR+HyZv4rFC7h6b29UxGB/JqpJFdDuJHwW5k9wJtorP97/S
4pXhipweRPr3ZhOQrUEG5yVF6qs0hUGzjS+j8LUzoIHVipiXE81gNjlH2B5CbaxpDENNoczgOcnp
8uYbXb+b5EvuleU9ES6KSFsbDH5UmZbJZog7S4+J3aqzMOEag+FktrPH4hLnZdC9FDdcAjoOLL6T
ERMhhFWasCpfyUfJma4aP7OJZd6ZuFmkbmnz+hz3soHtMhk4iXGLVUua4g/mdaaW1hxeNMniRj13
BJr30RhASbp51bsQ+PiPVC+konurHjxKLFC604WM3uLO0r+fj7jdjG67QgZaaqHqxiHFSdO5ob/G
FmSJ7PhZPUIB3g4jq+GUoLj2GGRJtUky8F5CVUV+XQzrAGk4hMT/zcVw318UsCPKoIzR2I6wMpSq
qoPKqq3Vt3397f+vaPgWBaffZ4DEAI+G0nT4/an7Ohg3Obf/lf7Ae+A4GWCAYxi6MZoV2qZkWlML
+Mco9EULGo3IDR/FQ/RYvTaXiq0FgsNz/X2H/G2a7QOrEiUcpBp0DeGguqR6SKQ20GtOHrIPjCcj
DIwI07CSNhxQJ04kr5nEoBlrRzcmL6wXsArqP857O29NTBIS5tCMjktsZ7J+qY35do1XpwxnTg7y
Jqt95quxstsjyco1f2tEhI9LEH0f0CFF581C9Elh6uyJ3EBoGVpL8VELansIytf/+vUYOCFlWUYp
vfKS5mtZY+Ts55hZ/20zGeRoVjVaZDQS2VOrWN1sq5EM+oHgvxlh4EKvwmEqRazDrDon13O/Kjx0
nzvnrfwlwTr5IZN4lGVoqi2BmfGbdhf6g0+bHkVMmGFCgD5acIcSOMgkM8hhlpi4VSYYTH6uXhKo
L+VX8JFX32a83NL2wLziKkPwnJ/BklVrMP2jIGUdymuzv9CU70vjn99HjglWCQssU+hOpfUIUj6X
k1/jBBsr+7yNfcjQQWYogxbWZDv05EEYVCPG4/Bsxk8Z2DPTDmQ4Zm5eElWz1uUj1WxZEjVZlsGI
rbC9HeIw66MQYagcDPLOZDggsbZ05dP5Re3nUxsrTLzGiWD2q1ljdPNKilzdtEB2YacPdSCBrN5O
v0DmCzwbjsJpWt79YBuzTAy3Sl8Ii4CsA/ou0oznYdNt6hfO2miS9A4ON0aYGG4GUhUVTW16Z8Jo
YIPhwD6ghDI0tnKf14i9G1obc0wsg7ULE+AVTbbrR7PR7TpKOC7I2zUmeNvMNDOlQc7U9F4CBBft
SebgHm8RTLCmJZjKTQV7thZ2Vj0N8hfOR9mrmmzcmr0kdNIYJ1mHXapfF4hvDv4YSJ+1/02R8+Yl
9m9cKPebeHeWFJF9STc09A9lBtxb/mwOUDaP7fIhpJNlii1c0Qt65PA41fZ38GSSSS20JR6nKcP7
3Woeh9aW6mfODu679ckAk0xUS4ex9QSXVfkuuldGO8MLnmBPt8tgqcfKGxefV0P5C0qcTNK/0qaI
oovNDG1IPBl26H8Ag5sjjgettmrdGu3JoTl0eK0rls6Tn9rP2jffj4GnRermspzw/cIrKqkYHmp3
dH+V2P4FeyZvZxlU6scyjhQR1prWoqnT9Dn39GtRsepn+pgzDs7ACTeugzIYFenhXHT0MdbUDnQE
IcdlNn7JTad5pYNmtY8iyyPHgfZD8PQ1GaAS6jFpkGLjnVSyNLQNj19Hq7eMm+4SJM0+bw5sH7RO
1hjQqiYtmesS7qrOF3MhgeANcxWo/Z1fFN2n91h/ssLgVh+vS2RmuKG3s5dIV0IeHxUB8z4Nb1r1
fHhj8PHPUCBil4zhgCc/gH3cWEsqLN6ahhVv3ub8giR2erQtlZAkC32cHQq3RyPaOviLEaBLh7Nz
vAUxcAKNj0U3SjrrheffTLmPTY6BXV48+XcQS+yEqCYmszhjTgklBohz4WEWooaKR8UjaLZbtlZx
WT4vzvDIH5/n7SKDH2Y7JrEe4zhrZ7xKlWoMAu/O1ev6qA/Nw3kX3G0+2q6TgY8hNMwsWXE8L7Vt
+LVHqXc1MA55lOaDe7SdjyvkHX86YhPmY43ub1izR6e7nq7Cw1Jbxav5RcPYCCo3wShYYG3kLJJn
lgGPVhUiJdcBHhXxpFeBzmp7/UUHTSOP3sMStLUmXm7rnAs7zyyDIkpSdkkmw6yqLlbbOeB9sNeI
8wV5RhgQCaFZv04LoKrWg1o7anrQS975/eNEG0tJtC5iIyUYbrbXdP5RyvVTZ/DaAzireHPTzWEN
cYSmoaMaoHcXPKPOL+ppvZJiXrMV52yW3v58YycCsVynkEK1FXQpJsEaRFcZ2prpU8S/eAHmbZzy
p7uP2phFpYmDkozO22vinUkfgEMrgvwMmHugzMvrRuCAx9vZvVmguExSWYn4VqkeSOEFaSQrng7x
x57TN8Dxln5tDHUrXnSmGACpSCAJ777ENiwBPMba1qzoO6bQA94kFm87GfQYpy5cyx5OYnTS3SiZ
QTKvnNyG54cMUqidiL6vjh78GVSwDRCfjqqbmuvhfETxzDDIoMtiHXcNzq85DnX6uBFas5R5ROyt
84Y4uZr0Nge8+UxTKlfxMGBBw7E+jDdrQA51YRGQKtGidXml3fP4ZjgeyNZCVSHXwOgJ1BPGxpKm
H2Xd2mbpKxGPfWDXHUDApoigGUInDLOJ6Hxf1jWHq2eV34UJhHl5Ivb7cLExwYCrKkeFXKf0KMYD
PZjOXeHedGfb9LWg9HmXsF2nOBljb5maoMZgE4V7Y6jI6RtUOmMwbhU6p4yxfzHa2GEue6PcDGUi
wSUWkEwTDMcUeBWy0584BykmTV9TdAcMEc8TdzP4jVkmZ5tqtRsy2nssXPzi3NDvxZvBodSUkddy
jizuIhnohdwfqLDQdWDHhxqq7wdMA33Fcw1UgB1UUj7lx8jJ7fW/bi112U20JUO7kLSH76fTxYLp
GeKuL6GTTRZYAuiIqnZBr0ehywly3tZSz9qYFfRQnTMdi42eFwiCdf54gdvRTyrqkTi8uxEvKDQG
hhWiyaOQQHm1cynfO+gca1zFSisDeYTpRC+cxdEv9e6WtPEbBpK7ocesdoQwpy0rIHkIlgmaarjE
ix5NGM3HlPu+yNtPBlnKaY1IE+Iz0hXK4ANbdUAmVRcXA4XLRrMLmJsFMiCzaotWCytuZzXFzXsN
8qIYqCaC/gOjcklhVek48Rq294v4J6M6cyWskzKrlhFLJP54KT1Wn2k9pj8OjoJ+Aqu+4ilG0EWc
+Yo6Azo6VBUUo3iT60WvyUXmF5ca5RnlPJnSL3PODAMyESg6tBwqYvY4Nrbe3KnLfSUnVkicsljt
HLnKee/kYLbOwMzU6Jo5ZYi8cQj9USG3egZl3Z4TAzwrDKyEiUJ0RaWwQlZfG6EXNbdBJPOScF5k
6wyOdLI5gAoPq5lzu3imcuL0sltJaBBLL/jdaDRyz30sBkjQXD+q8VuhrPlaNc9lajXFjZr5OrSd
zn8mTqrAdqfPECHKJvpwj6GURbtMVs5Nj7tzDGJgHpv0Aj1uUgUNYmoASj9/+a6BPf/fbBzvdNMZ
yDClAfdo2uZcvw5ueKTUy4ZTvL4YUN/CM4Gt86WcOFvINqkrRpVnUY5UiE4phUeIU1xotyNy/dDC
ZcNNbnjZPsfpWbIdc+pA6kPbSTCrJOb+CMXBweSkCRxUMhi4mI047SVaySQ+FTBLfNWnBzSv7sFB
eLavlHSxskgr4ncVKjvRrUx3Nfw3jTezxHNDgwEKEIBltdzi/U0mkHwnKHrTK1neesktbUbnNbDy
fILBC6PVlEEScJumx1RdJVbffT4fuLxziuU0Hdo+r8slxwum18oWVWRD8+Dl5K14+a0e+OJ83C1k
0o2h1zSzpM1aMdXYQqdn5Pcu3pkxpMm/re9fz+hbqSYphmnIzA5GeAIW1gmBnF+aEpjoStSliLV4
qE21bhysT9kNL3/bj6uTSQZ1NTHSBXnIsaT189r4qfJoppxT+C+beLLBbGIW12vW0lx/sqW3pg4p
tb9R2sfxKXTXB46P7LvhyRoLvi1I28psRhs6uNpVj1b3oh9D4/zTaq88plz69P2QPtlkELhuYmVa
aIooYl7TJ670IrgJceJn2SswUh5aox858dX6/fxa94/M32bZpoG6KwxM6INwgkh3k/hqTom1go5J
XZ/IxKuBcxxFYVK2UZPjIhQm1a4WNyUHow1E4p9fDs8Eg7/rEoq1PmMXF3Ks6s8rZsYi3hwXxzvY
8dq0WOQZ3EVgFihiq+8LqxD+o7sr9K+wuX9FeRjOuYiQ0nQ7fqTdCBUkdJSRNtY7/RX3AY5uy/vE
6eQFDGr0HaoScbRgjDxyaV2x8uuLJoK/d5eVV/q8jtz9pPpkjkGMRJrneBoQX2V4FMqgLT7NILnQ
H+Tq08TriuFBh8JAx7yOgkwmQMfiR9f0Liu4uO2ZTzoYH0s/53FP8LyDwY5sMkKjRdujnSSZo9Wm
k/LAkGeBQQpjVOp6ymBhyIrD3KH0O3rno4i3Z4S5zM3iWNS1hj0bPQldcylltqjd6Y30M/aXe445
Gvhn3I8wwADib7FMFQ0jy+hnxhucvb7oLmVqa594swMcgGAFNiM9Ghoi4f1w7THRFN/O2rXGLZJy
vhArq6nJWUiIge0TjQdhlC+iJD5wtmy/iPE7hFhFTS3K9HBNqRMkh/RRxp5RkvFM8JJDcaBswbz2
b96aGIgIm0qs1QZpjDHU97JuepHI0wHafzs8JS+EwYUxyaSqWypaQ2gPmau8mPfSHe1TMlL7gzWu
0w4yuJDVkSCNIzCP1HZ2rwbabYykHUUZDUUZEFp8sMt8szwGGpq1EpYiQm42elTdRglEITDRiVU9
0pmf0pd1KywsXs2Z9+EYuEjjHu2o4G+wU+OgCUHKU+z+S0b9eyPZcakqqZS+lbGsAa+wwxd6emRY
lQjR07ccl9ddy0MnlYELZS1AWikjvGaPst1Xfh/aIy2Hurhp/Yi+ng81TmKmMilFZwyTnuJh384I
aqAzuH3iL/qqXVYaZ1KWA01sryMKWm3TRyvmw1vtakXZfk2il1rlsaVxt486zCa5mAg4SFRzQOfL
DcaLL6nMtvKZEllBZptLEMJbFAMbIBOKiSJhonNRxdHPK6m9QU3tYdWmjHNo7VvSDREqaWDEMZl4
bqOyKHN689FVN9MvM9QxCg7q8kwwAdxHY25ENLvsuyAbQArcOcT49BF3Oy2DCVclr9V0qgFLdX2l
LN9L8U4SbvVhtM6bOb8UzKD86QQGmau2lAfctKXvOA3r+qHV/tMHkdnmnTKCOFARwY/bNvENPONG
YnORrb1zfiV/ufL+s2OyyARoPhtTmaoG7eauv9HsNTm2nR1ZYuMkt6M/XcQ/eI1Wf6mXnWyyZdo0
JGMHtj5wYXnykVIs1BehU3qC2y+2eVU8NniDUr+fX+k+Ep2MMoGrNnLSEYEQW4vxqtZZPQgCw6W1
lvBj94+TJSZqO71JQynHQdw6EH55GjvU8mcgLGZ5vgqfeBQEvHXRP98A0oouECnsCryOKMdKwlOF
7DTNlRpK9vn9o/vzPs08rYpBiLA1J1mHDIe9ZA9ZepuEHHj4y0l4MsDgQ1pWg6mvqDBOx+oZkmH+
HKit3br9M7SEQYKx8JozeFHMgIU+tWET0SqxmXvTeEfwn7yGLo4JtldnSEVM3wvYNLODjqbwXW6C
jHfy0Y0/82HYZh05X2QJMlQYuF6ten4NF9fsY2s1H9TZP+8Cf0kxf3+it8Nx42umViny0un0ZpMk
NhWnjXwpdOnTX+n3H9FgkaGZ/utMkt8cZmONZG32S4rCMB6k8qCGnNHWv5zlJwMMJChaseoZ/Trp
4deQk1kecyt6pKRsuR/yXsM4EfQGi5v1dK2eS2UJXEDPnddCdcJI0+D8F+L5GwMGZGjXQl+QBeEF
2p7EwpqkGGPrPNU9Xqyy04mLUg6QZcdSOleqLDPGsyzlyZE+L155TUIrves4K+OaZOCBpEM4dhIK
R0KQfVG9zjfd+OeAyjPlEP1w88DJORh0MKdpaswFeTI4riQPzCte/VW8lXzlWKIxA1KXzgOPHZn+
5JlIZnt1+nyOG7V488f+0Pl9MHlxUHi8reQ4iczcAJZ5yYZWQ/YiSZdRfJzMm4LX2cczwWYVutaV
S4mPJa5Xg+q0gmolUBg67+y8PIIdVlzSIq/DHlbWG9BAXLaPpRN7xIEQ/ezSjjcFLCEfu8n/dguZ
wYyyl9I0a5CXKXWgmLczBo3Pr2oXJRQJFO6ioUH1k/k6kTiWTUHT5KooPTnUPKkunQ+YAK0IgWoR
lJc1+vU2QLTqcx8uAqJXHYardopf01nkHRW7y8A0NIggMeMosYXDtV+axaSCfvElOaqJBQqGAjHU
W7k15lZ3AEEpv1d7H9FV6JfjH7zBs4yKQqpI5gjiB+ASVMKc1Etf/o+061qSHMe1X6QIeVGvMmnL
Z7nuF0VPG3nv9fX3sHp3KouTI+ytftmYjY4oJEXgEAQPDgwwxEAp9eedSckzX8akM3MC3NZWHCjS
glknS+/MYPRVUPXEFNx2k8dOcVN6BcmouBhYpopx2cxQFCYyHAo7LZU4w2edlmrbDJMXhpiDU4SE
h1xe2Zkdvr1nLjIrZarYy8JZabwPmI/5qRPsHYdbGZoknxEPhRAmlOowkkmFV360F7ZKbhu8I3eR
0d+pF84w2Y0TWaR6zMVsCQ2YCh75GMR1BFg3ZbsLkxDzAzDacp4dlblT7rZO7AceVP4zt3teILO8
XXy2i3wKPC5/1nfrYrWnCMdKaUp0gM5biP+9HWLKTfufQyxwqaeCi95yZk74qhkStkGXYM5uXkud
c48flJGI9Is2wPpkgCoDva0CmAABQrOH2IDbqVdVvGn1B7Jmf/GSqskaRsUb2ptS+UfviPRKU80K
L9v9IfjaXVXQkNFkzHDHkEa39MBz+0HNQbsEX2cWxa6/pJxBXJol3WVp4JgQEjd+rmPwRag6tyDs
TQ6SfZiZiLDGQwkaqTTjzMR0z+tw5V8t0dh/aZfOrQkHcptIltYX+IK5fmDWc1JvlPh5fUXqpdA6
tyFc6+NyHguFz0qOFMWT2fw8Ss/I2phTZncqm5/iuo7dusivOgPzJfrvMRhAEstuFsn0AqW/a6Lg
OpTyFy0dNmrNMGkJsGNCPaLEM+GUoTXEWPZsuOKXNtCLZwLz3o5uMf06//0C5klZbdi5gh1RTa/H
KNDxRv/F5QPZPpmdch8cYxVtMfj/Hm9ZVNGRI6F8QaMEtVdCRMkja8ZiwF4F+Y9Q3ZqN4Rn2r/XN
okJKHMtgjWNSI2q5LpP9Jstk3umPmAb59kqP1uYBvZjUtYFaGHegs0MlsuqpYSaOS71AgUk9Lmbr
qnlNFCouWLENDRx0TeOTtMResagdh3aOJQuudjTnLTP/ij7xiPjBhOApudyZzWJkzDWTvdlfR9on
SkgfDAgukGIQTBnZWMME4lABZfJ0dHWHi3SlXvBQWv//nPODOSGPsTFispGzhLmq9Rob35dPjIj9
8PeFjZeh2YYn0Yi5gfnaVl/T6VhIP9Yd+sLd6YMJ4XoYNXEc2bPZ4/UrOHD1tHQf7aDlRFxDKecS
0oems4bMnpnlptVzET9mBZKw/fpK+McWYOh8JWLNKMxaRa20mrlt/y0PeyD2Q97fqBrB5eI+umZG
OH+WnrV6M3AzkLswF/CbGEXHvXRB+7AU4dQp6zDOY4wdAZ+qfu729bY5TvOez9lCnyhU9pnfJc5A
mSVc4S0JO4OZJNe7YOpZ7zLgSxqdlvwngzDaeKykk4TpTSWxYRfOvQ+rFNCgyWW71CT4hDWecn2b
opFHD7xQ9jBBmAhUamkCLhSYPFQaOkx1mwZ84HyrbKVtt/3EO/+HFQl4IDeQ1ZIHBJNRPSYQ8ai0
zRQ9r7s55X8CJjRQ8o+QLFhur27L+FiZRPcHEalvLcVnXhCVuZErLT5VEhyU2NdwJQtnimhMLYLv
15mRdLLnWVEAnDhnvsqu7PO5DqlrfG09GTJJNEn78qpsW7d5YRQp8UeDWdrqZq/rlmsAFfSbuXqc
O6Isehl/3k0I7qxJeS+nBj97dL8p9pNROePiDezn+v5fugvByd7tCL6sxYqSxhY2qAx8TXNVl0uD
Ma+WNsWvyceF/eUz168PJgW/xrupquAL9vy+Pm1UNz6mB2h5HMCVHa/waLilLPJT558g+75GwcnN
CpK8ZgKDrOZCUzspifb5sMXcHaeqNzU1BobyDuEQzMOsl6ZUw/qy4LhgVFibt9sFtDRi6/jZsLYs
we0bllmSPCF2A9tXDxqajqTcSSH+s+1uooNB4Oulq9L5tomEqnzO8wQCm2BIbKfXBpVRA9bcBfxS
EPrkXUNNXyM+o8ioWtgo6YnCIwB6BpChTOavgfn/v5B9WJNwNAaYPBJVpdq7qnQVQ39aeUwzQqKZ
WoaAFdoUxpCABFZUxW1V+yq7nlQiUb2Mf3/7t0iksiPwblseUFqIqsmSQEcwID4UZYKv8gxiMV09
VjtWASaWHUtuDG1DODN/rF9xZpE3lYNVYdna0mNgcQHm6x7DvHrtOBdXfflF7q6H+q6mpH6pNQmw
MOWplMo1eo31DMyB+5qSjScgXBdwoJyXkg0z/r7GdlJ0JzNfiV+kdLv+5ahVCCggMUlhuDRY7tC+
BjJGfVr36wYIBxarZXIT9pHawoHTxAakoRhpQb3kUxn93y4s8qEylozSZBm9K7WGE5g3HZ43DYrl
T0GYyIMymsSW0VeIN7+nGfPOtF33ssxe6+EWgcp0kfjrX460J8R+Py9Wscyw95vyn2BuXPWCsV1X
/GVzIlItwt0M7ihnIRoo8dRmNo4De9hCf97h4ty6dJSkhIhVwuMMAQvyvNVUiJfB49LKz7FLcU7p
2lM+x9d6tpaEgSOi8OqB2l4V5qG3djP7w1UI0T82rRRlMbLrAsdLOb8aGgGZl97pzw+Xf/TiL6G8
LJZtuaHl8b7BaGP5DIx0H1wlMsehEjlDwIExbq1sYLjd61/NbXjUXoK7rvQGlJI4+xT8ajKauPeu
QLbYm1/U/SgpaQh6/xUX2dJ2c+LNtynmU/N3nrhzyEm5hIuLr3J4V1pCo0dmJe14abC/ad0CSkAb
01sO2Y0MgQAn8+mxcYTDi6rR2mgvVpLi02ZT4ebd4FQF4SuEv5sCUAyJNEpygDwkbu+M5HWsb005
I26tlA0BH8whK1I5AI4H83WZO3X9anzuxvo3iotPmuHSxsEwd4Cg8IH1XjvdBBbxpS6VTM+jSuy0
j1Q2WEWNakYI/SDElY1pyYGnVs6yBVMdrh7c1MThROG4KWBF3UiRImc5Yuu6wFgA3n+hQSMHKmsu
/bZN4YYp5A2anabygGm2nNaBzoXQz/4yrvlFFkcUlWRTri2ghmVN4ZQPOHe1MfFTg+1K2SK+HmFC
7KqvY61LogXZaREHR3AeHuZ+8NYPWsK1xUZ6DMVsJmkB0o7ZIeihp7nXGyLHpkwINwVLreYuhf6A
K9nXVfSlKI9hT1z5KRMCCPTjokyppFnuLB9SVGTCh4bSvqVOCUsAgaBpqyxPQ+ZCQU07lc+/uy6g
Oplu+Dz1/+Fc4h9m5ZQQ++ezOdfDOpL7NzKA4tUIVvYIVfpNvpF+UGRC4oCwhLwhqmN5Uhq4c6Wr
zlw9TFLoStmup6oz1FYJgLDM0L9Buw8KQNPkSPVj0Fe+1BFkeipwBByYg7JOpAZlLW06pc1rSg7Z
pAwIwa/bgY4JwHA168TVZ1K8vuv78a7Fe67qNNfhhlLzIbZH7JdPFCZBQh3et2Cu4zIc4vFlCSNX
pQZ08B++4nMij0FtY72sIuDBEKFbRHOG7m6cjnL8rOdf5uCaBV/W8YcKK7Fnvqz0rohsXPWSq/gb
Z401x/muahzjLRWyflAT/wj/E5vnWWdoejDC/7Kgc8b+ATU1r6PKCpQRASv6JZf0VEa21QXXYNo7
g3SnSBGRlZCfjv+Ks1Tf6M15qHOc5/q9PjucjWHcaNctVFMVP/Gt0aGqgaRFASRiJYljTQaUTzXy
B8z6O9jqLtj1Hh+bmelO4FNii9SXFODCWsoqVErcNSL1OZce9OnUUz2ilAkBLOTc6IzQ5GWm+Erq
DhMe+cvkcd3NKRsCXrS1zvv1YgBSF7lG6St4QG6ryVu3cnl/dE1jmOKhMF1susjBcOkWFWa40hDX
ayjdbheDvM+zu3BDzf8l7QlHewNZUX1egEqcDhTulJ2EodCV/1uGCwK+RD508SueLU845hVzKYw+
gvvN9p3SoGH4se6JUsDlhPXMhhC6Slul6tABj8bZnWKHf8R8aywOh/agdBryrYq0yFd9Fsam2o5Z
EmBV1e9htAgq3zxpX1WIphZbCv/47/8HwJ+tTwjhfsBREk1IkSGP6Vho09Obl3UvpCwIIWva1ZwE
PQ7fID3N5X1Sbf7s7wvxuix9kEcT0iI5OFXpKabmXlw8as++kBCrDavtMmlQre+rEuL8f5VRgGb/
TdET5W1q48WHcqMKSj0vGwY9Q6fzmn1zO+xKsC+9eg8VQlKpg9gXsc9iaG2W5T2umFXybVLulZQI
HervC2BQ2ZiUZo7w40Y6DMXNQl2RiX15A6OzOMmVTMJEEuyLJJtODAZWKXl5u1Mrwn8pO3ydZ3am
IR9KFgIB5PyoPNZPWnGQyClvFytA704m9lI0EiY1h1OCh3AMZrA2UP3Yh9ff/zvzRKdI2RRSK3zR
Z4sKozANLAUjGdTrqPEg5oNhOMlLaaPIVe+bw7yTNutRSmC12GGRm8PUz/yJrbBvZbQ7o37/KaLJ
2TcUgKCPJRVojSvLxJ4q+VhVX2Y19xSKzHQxJT4zI+BBPFrDWIeImwwFDGVn+yOuYM32U8ycdzNi
88SsJUps23jGMdVDqN1EtmfK/vqeEBEqNk5IfTfxljHmFmzPjDu9/8xN/2wJAgKojWrlaBfDBTya
7ueR/dAWzYm7iWAtEAEqtk0U0OeZ+xJm2hCSt/NJB5U8kt1O2q9/LipoxF6JTKtQ+StRf4mf62ee
X7N98aJsofz3UHqSR1HASHtCJqDmS173OXeB5hn/cYxK2QlBN4x0fbNAn8/U2b5P/Ylld3Ue7wuM
c1Gp+zn5IwSk0NK2h0Quju/qO29CyNHQP38Jt+kV8pHNuKOayi7X7M6cRkgX0BKlRWmOAm4ChSxr
V7q5y3UY7EO3JZVuqAAQEKOL8n4OEkB79b2cHXxoPl8bQ3n9pHE69B1uh21KVvsJJFQF/BgAvEOS
o1agg4rdRolbSX6uERUPwoio5JSMSRDkvI6nohfQ/ILrhU0OzuLhu5I6igpO8ZIajTYiHJrvUBQG
i126wThjw/k9zvgPk31NABNZsvul5ZxLgFWn7xv1PtaI+wQBJCIZKY4WUy0tHML4n/A0aIb+PHWh
tWlZXLlLABW6dUChNknILPSsxBSZAEtSmwx0k31g7suZwGAqq9QEEAnGIhyCGNdZ8PIHJ97VW8m1
n/K95g7b/6HkTn1DAS56JcCA9Q5gnJSoN9R++9w649bOndhtvQjtNrwg5tIvS+Q6BdxAYUC1wwV3
3c4LTUf1cfl0e82Rvo4of1TbtvTWN49aqIAd+mTbAdMQYWX+Kx7vdWOTyPem/H3dCuUiAliUTVoH
S4Yjui59uz6ajRcOz+smCBAU2UjlOMsSpDh6115+WazcVwZ5s6FMCNxcPc1AENFjfCs0HkCmABTw
0LfdHtKv91zZqdqaN5RsGmVTwIsoj6sxM5BwMozzKb/LZfNn0SvqOoHwkoR9AU22mt0M6W06vqgZ
QRih1sD//SxLD5RJn+MRdcO42CrsC0sf17eex8QKgusCNowAVc0uwXgJc8yXxTvphI6VwHRtWXf6
6c9cWeQllVqS52mLRKIYTlLpKNGtlRIAToGALoBAMaRgbkSo5laKpx+4+FBz7HtnOBgHrv1B5eiX
n1DfkxWRmKTUchkNFpIV41Tt23ukDm641bZctrb0UgiIUvpN5AoFQMAmRXXUAnYY12CFhPLW9MyT
EYGDjt5UusOPh8mKi4icpSyNu74vkCLlkZve2JvIy12pAMeUz+KCRlDrrrsklW+K/CU1VBrVyLGF
4+FtB6/1L6Y3PfzWMctRoyJigNpDkcpkNo0+GzZOYa7vqVwVWOJP3hhqH7IDrclKALqo69SPw5D3
NUK6ae6n/k5q/pJJTUrKSUQC0xCqQ6nxwmh01fpc9jXQHO2a3XL14WSbvqxvGbUkAUXaeCysRcKS
Julr0D8M7EVuqU26yNB9DzRDSCvaFFwFfYYNPlWiuw394U0yv7vpyNF+1HIEDLH7RG+HBedhnFyb
wW6SXtqBUgznycFaVAnJQ1hpZWUVqFmO+Y+8+0tDN7kcbswy8VFt9LTKIKKKHxRr9gTUqGLNTHXe
f1WwnabeWsXDH7mASGBik6rjuEUMaSmEsCbHQkKrUYVe6mookpZSWQkV1cQqguHtuQla+G6EyUCH
dq+ih/vPliTkD+ms4oQv+FESFk4leYvKHFn/s2uayFaySzswAh0lq0jaBuiu6YOnGI8Lf7YS7hxn
WUTR91KU2Dx2LGNjR6XXJ70XN4O/boZIiEXKkqxn/BEcCVcnbbr8Op7vmtI3VeKLcU9d8WSRtDSl
cVpqOhJieZw3keaYzYNk+KYZ7ppww9j1zIgcjIADkbFktmWILne4tlkzz4BOaNTibTMMvPWvRx1D
IlepabLW1G1AQukne04iiPhT05OVOvY97wqXvOlTlKV3UDUFVBjyeq7lEFcmiY+pu5EZgdoE6oh8
JQkwN4Qhrp64IjH5eZn+zLFFslKut8GgK/zlp3pOq00jf2nz1/VtIXbfElCgb2u8oC6cHmDtxmQ7
NzR9ljKhfQzPZh5GFsnIsCz7ejTu7PbBiImnGH5krQSNyFWyWjNebB2rSIrWi5Hcz5gvZUcHOcKw
D1LwlloQ//czvKk7uUubHkBgRw9K5cv1vhuJtzLKhJAOaKletYy3jVnyz1nC8zmm05r++tZT3ivk
AZ3NJDZCZ8CdletuSh1ofxL+SyCmJWQBtRTkTNOAZXH7EELdJboNp2NP0bOpbyVEuQRhHrNv+HZA
O6sOOi9GqVo5rX8swojIR7JnnUkzw+Wu7pFgYgbcFCVXEC0hvhixJyIdCaIdea62uG8tmF09m7cD
VeOn1iHEexQriznlqGmO6mMJGpf6bFCD5f4ljTGZqqiqYUIg5mN8TF3XtKwD7HI9bQ2iPrWER97e
41zv6hMK5DaEkf5rTMTgEhTfIeJvMK250aeNFO4+s/Hvf18o7cizGnYNJkm5Q3w1df7YXbPWWzdx
ue36bA3ipoyqiksobKS/JGy7v6AFAOOkIP+CWQjTM2aPeLZHESN48P0TM98XJsBylZrJFCQIzqTJ
/EWPHDl4aPJfVeVjrpBXDUSaQZnjnn8GmqyN1TLnAcQiSHpqX8I28nqo/5q7THbrmMii/uWG+L46
Hgdn5nqllDGexoK8wNfOS+74zHn7Wwve1rSNfKq/4XLO9m5MQGu5TRU0ucDh5QOfg9Ps8j2v+VEZ
O/UJBcBW0rkYhwTJdJ7s5/gks2fDwthh22umY21Sxft/KVS8r4r/nLNPGEhNp0h1yt6mNypehlHs
khtsfr8GJ9fUc8vlM/zdnIAaUTrFBaQAUIjBaNJgGdxMhwJ18GAVP1t5sx5xl2H2b1simhdjKOky
p+xk7eskHyAyu/73/yXZfTcgoIbSjXlRvrVz3WvQuoPO2L1202qOcZ05eCGAc6iUHM5lZH83KYCI
VhaJavKUIYqemvhblEVOIxG8cwqpRDZpnEfJZGLWsDve55mjH0aMOMOEpJf4yrhPbjRXdootNRaS
WpiAHOHQ1HifgjyEIgW+Ov41NrmbySYFwpeTlffvJyBGaFRFZhaoFS+3xm35DQNP3HxbSk54lV4N
fgB59+heeqQ6wClPFKCDQd9sYjmOr37gxBuLokhSf1/ADFsOizg30XmV9Nti+KHYz+ueTm2OCBKZ
HaijiuReiXzZfohDr+j36yYIdGUCMEh2zqeC4hMtiu0kGgYTGZirl85XQWM6HTLjQH7BDA8CIoiF
iYJizTTNkx3gTM7TU9HtwwDDQDNSnZ7YHlvAibmJ7HzgLbkVxh3tzS1/vmRehjdzn53e2v9cqqZP
+Lkt4IRaz1I7VdixWhucMnRyyL/Whr/EBFZQSxPyi7bP1CHqYadaTl3+M6EGJb8JgqwkMDb/AWfn
U2ItXaoWXDbmqcN8YWiXHkYMSOBD29DjFWDKWbkvPbDe6SI3dTbaAlhYhlzGVYDFvU2+83VM7+Y6
IvnV9E2G0qxC3G+plFpU/xqSzFqYirN4gQgPyGwY0XWtVZjhqmIuHUl7l/Hl1r6sABroDZ3B4oBc
VqH8LIJvevm9r79pwVWs/TTGfdZv5JDKNqhwE3CEtYGp1byDJVCPUtziMnrfYCzJOpJQRgQkQZmw
mwoTMd2xW6nyrLFw8ujLug3iiITmy0e31CO1WKYYeTWmpXaNp21S9OWF15DEy34xvJuxnYlhoNSA
l3WQZCITfmxYMSOZ56yicNeDuKVt+z1N3l7/glD6/ri4KpekoF3QgjHEfjjsi8mLDMLXKRMCbthD
obCQk9DqbLfUJ5Pta2rqxHqqCVXRj6sYlyQuIwXRW4J+XA37PjvJVu0q3UMdE8cItS98tWcglY9h
bjR43cG+/HdEJhdk/bMbCAoeH81YIJ/y12d+5W72BeQ22411+KSa2t8XVSYLwCBVeolXFnS3DvZt
mdwlVeJon9KZOrMhIEGWyUWaBzgSczxPjt9r+a/1AF0/l5gsgICe2JE8GLgZ9l2FIXOdn2QL0XnM
f+K/4ycTie6T1CtwMZjQ+vhZU1G3t5tdnC+bZEi9VrKcWgsJP1MIR3s7Qc4cDc24Sp4xVMGa1xna
TKZbnZJTDhHCxW2cJXeKnbaFHiGYQnKCV7k/Qlb2dh0/sx7JsdEEM06MGNeOePBmI3VwVKzvHHEK
srdT+cxKptqZVmpvmoHhbsAjafq2vv4xITWMCBR6u+CdmVKnIm/qt4CKjG1TfrWL7DHIO399RZSj
COhQy5glqqn4bJiB6ATJrRVs5PnJimuIm1hO0nxdN0edTSIrPofMnoH2bfQvHTDP29goO3iGca1+
D+84KmVgy0se1WlLfUoBNAzdWqqRt7TNxS97SfHWeLKpQ+ONXr8WcgJqqLVZlDVnxykohHSgE6ny
ciWXUubY2rxPlaVxzMn2omE5FJ2GPqelvsqlBII7ynXVz24WanigDI7TMBN7/PZR136aADjpECnT
LAPQ6hncPdWVnPLAdQHCqxajGFyIHyBNpRufiByViQT7xWTp2BtcMNLn8+Xq68DLXtByoW/UXf9C
zUIgKm6ox348gsaukE07xTVt6p0Kc4miTbOzJ6fzefOA7VkEKZ7AO1XIRLS+7Gd5ecMCfuKl234j
bT/7Sv7fqgATufdRhhmxHX+OVavvuX4Kje/WSFRGiWxEZN0XVZgHdYt9iobatczEme3UmzvZaRu/
T4mHJaIy9Y+RyS0YcUUyI1AW26mfuUJFtxsyD9pz5T50K9e6M/Y6Jby/fudkqpCedIE9R1oMnNNt
2Cj3hl07lrIN/rDsC336j07Iqm7UmwpeMWLMuu6CzO/aD7oXvk3GIm9lPBVdiWxVAJ02SudMl5EN
y1soD22Dffpk+epp3rzN5nuCViqB3zyG1gwKUFKqZWiOfPOCrL5dIPGB2XaeUptHhfsNUzGEolsg
/VH5SRxtO4UqilCY8g/avVLE+lQgyLlMFYYEQgeg2vEx9r+DnFIBoEBFpOBbmCfaSzlubGjw7V3e
jhRf20+67fD5fYWb/lluKHLwEzhPP/O7mzztIvVRp7h4RO4pEvAr3NK0hD+CRPa3BsJb3fiF8BDK
gnC1kVQ7Z3rB2Rz36Y2MQamtG3lJh5no5ibxzSN9vFMWhRyGVWPVTDGCYDK+m8pPRs1JJdIHTcCO
ZDYTODJcQE13krWxcn8adutfjYAnTUANe9BlqY8KjJaQIzeWTmxUPK08kjxx6lMJeCHLUdJEBm5p
FihXURw45OWZsiAAxGxbrDEXAG0U9NtqMPdFYWzWPxYVkyKfXurrZLQs2JCOvIu3xRNAt+tfZ69z
JY+qRRELEqU9u7C30WKLTyYr91qdOXN9IpZDgLg4I5nFGd7VUvhv+Dx48S7boOntyK9Nmpt71TW1
oLfL3wqGi7R6yZbMpOdHVFvcpKi/Tv1PzXrSFk+HU8Tpk7FsdYO4kBIOLsp+5hhHmikWYNsobiX9
KrAzhw3bxKJSXepbClightKkqtnIdYm2b2VKTqb+ZlyX5Zv0K60ZRLmHAA6DBQEslsIX1eDGmG8D
qgmGujGJhPsxLVCY5O/IE7gM40O2we2d7W0/2CTfoCLnQrE8uf6cvv97DUSk3TeBAY5GhTpLWPyC
EE03uetOT302ASaGTDW0qoHPG+bDLG3KgMAIArNFUn05SZYeDThHu3pfBzcYLeZkqbe+BurKJxLp
B9XUKqnE3nebBblI6/b+4nGNdeZ1OFr95AGT+za2h5v0umXi64mE+lgZErXUYHgAQSPTzd0gS38Y
SSKN3l7UJs4wfgmLm155lh55tuyqimNtS6i7mcCNilgWARIiqR4it2Fr8lxLMVG8Ge6C5ZinTxo5
lJL6fAJI6LNdWGGC+06zyeYNfxyPNnWCjovOTx/NGMPBQXd5XN8yKnEV+fVZPBvz8rt7bvK0KzX1
ux1vgvU1t+PiafVLS9XEiHudIWQVSt1nkm6gytwZrRNGt219YyZYZxU6JSVQTAWckFkkeTEFagrA
mJX7XDtp6mNOdaFTJkTMkCJc7gcsp+kO0fyg5B6jlPOokBZp9k1pBlHP9dCTfX2DOYF8LkgQORj0
1b+VLTLX+KEfIz+8pYpUlx3EkFWMxLLtf86/6y3cUHFC9m7qQBR1Z7xE3ve38WnP3B8ptYjLSdSZ
OWHDMFFUb4oIWijSDnPN8GyZ4NkyeuHRHW/YZ55iz4wJW4eXtapnEyIuq69n+2GuPpNevP99MSNs
OyvrtBlJ2gJZ1anBeAjI1+puMvYU5l9MMM4sCUWmKJO1Ws5b9Hm8dl71CJqcX1iOeopuVC862I+U
UvJFpz+zp36sJ4x2tBQRV5bPwjvZPpjhVlee1qGJMsGXfFZprm29bHTe9GEtV9C9dHokFeNCHPgX
sf1sHRyTz4yUUWQn0oAa5Jj9XHLXmv6am/1CdUhcRPYzK3ypZ1a6hY/RzoFCo/E6q4Yjpd/Xv9VF
SD0zIKR7dSkPMeQFLDc2K9wHPSnUnWmct5H2KDNq+tXlTP3MmgDgwVxHQ6bw65oZ/QqQ1S5J5bc9
1AaqemcN2qZNKgw2G7rnMm389ZVSXiHgQ9fZYZSA9eSq09d63KvVo5b+oQkBFQa7GmSZ8/vY+DXp
diEGqZWf6v95/4RiIoiRCakiFcgpZvl6nF5rDDqmeCaEa4tp4LIYlZ3UnDfYxF6q7JXygGF0blvt
/2hHxKxv6bImhYARxGm70eGD2yv9kCUEUhPbLqZ9llVo6cR7Jez8dkIVsXhmA/G+TsSQmOb1S2qP
Cb9R25iSGCmpmw6FKxmVm2Q+04hyM7Ue/u9niKANddQZqEq4SbUvlec5crqEqNlRJgRMAHhW4BlB
biRMR3dQqmNoo89Mr4idoU5sMZ2zYjnJDQ6hYIG9vW/gbqstTr/hciAYHLtbdzcKfURN+GkIq6JP
UOvttRNaQAor88fpq67fjBmoJBMKerIXFVTLBvU1BVAomd0PZocKZRdt4+iHYR278Mf6yjh0/aMA
8o4JYpJXNLaBgYlwwKb8gil2Th5CJiEpnCIej5p9qqZwu26QOJbEtspBlfDMb0HIYEqutORVo9R3
CQQSRd/LcWBxl+EEN2vNUcM9A6MuWDYL1bvBv/3ahxMyhUJWFcWyUNtd+tyrVe1a1Vp/VtiWpa2/
FJBtVNMXaZYJLj31+fi/n8Ww1Uvl0nM2A0rjbqhIeykOiOCivqAAE2VizY3UIxvWyx9l/9gY29h8
YOOfZQ9ia6VklmzqOfIFVeqPM4qJMZr85dCRwuuQ1JUiIknsq8yarlSUCjUQCMWUz/yNctjJp7l3
lC1XbJF3ltceKHLn5XrVWXAJeUORVx3LTdQmtFO4uFxAIfLia2txoFKKEq3hlpFj3VEsZmqtAmrM
0FQ3Wj5/buBzpcyXejh1CXGUUDc0sdNHYWhX1gtAk7Rj2/5Gwd2wHdEln+4Vv9kao0N1JFAQLPZf
FsqkRAFqWWB5hjt+F50O0S5xYo/6fkSIiV2YVmzFJcv4u156NJYvvfapktW7W4hjyKsx6QJ0L79h
rlZvxoGAWOp0FDswoymNenSU880xtxaIJZbPheP43IPQC4jbDPW5RLhQ5SjMYxhLZ7x+bnJKloZc
jZBT1MZs2ZAnRLefP6KoCPIELpr6qd5Did7TH9aPJyJ4LOGaYaFebmc2EgvbeprBbNcfYtlbN3EZ
XzXT1hRL0wxZ+GBLGk9NnAOL0Ig5WImTyxIGbW7H8Muf2RG+mzZX0sRk3qEUtBge8mhVOI/4zZaq
VV7OId4XJHwzOdXR7mJBw2IyTF8OtVNU1W4rN/5ipK99Hbr2SL19U99QQNZGYxaLMhDs+mB0uvI6
HSswtDoHg2wJ977sEO+LE9B0TMbcXEyc81J1LUW3OX/J269vFP8T/0wl/jbxhnxnZ7qaq6XUjtgo
FchWobPLuuYaE5TYId+GNTNCuSadZqOM+RQeWd5m7Edav/bWX3l4ZeTf1tfzL4fD+4LEQk3Ut5E2
IYjYExqT3jquIMCVQfTwMPnG/zB7hXCHtx909gWZnRmt3aA3v8kGNxwzT5/qewOdrqaaEFSnf4Gj
98UJGZhahdU8aLjiZFe8oTY86J6xDZwGM3np3obL4PpuTMCK3urDcjFxBW3r7035PKaEd5OrEUBi
ToeqLTkfrng1HM6biTZD7iTPXFM/9MhDnO/8mg8KUDEWWTFoWgzK+mbwZD/1h11xnKAC/L8oxFNe
IYBEavVVNjYA2rb7Vkp3sja7hnrfU4P2KDMCQkQQtu7sHonJ0lleZ30NrSe7+DnPz0RUXeQbYTb7
f84NkUIYFGbShlxnqa1cHXNDl538pWlAJuEdjBSHnYA9kUA4ZxprqgmFnHjZlxNmAO1Nio1P+Z7I
GsRkHkudFmQO8a9k//vpSXvApOHRU72UbKShVqR9vDllUWhD/wBpRCVBQLQ2nXQ8dVRNnDIigEMy
50kxGtC+mNurJTiW4zE1iNSbgHFVgARd70azLvHVxizczMwPIEjeSt/QSv207nAE9og8wbQDP2aS
UC7K7ZtcPk7kmzEBBiI/EDfYVC4T3iSLQXS82S7dDlB641QPmhl1mWt5Fj4CGhgmMu6BQ0/n8VnT
mTctnu1OrrrpHhIfmeQNhXbUTgnAMASGGgc9dqoA2ThsU2cEx7ipUmcxX3vKLahoEtmAxZjn/ZLB
mnzf++yg7eKtfuLEGc4EopJ+YmkiFXCplMywJSi6G2W7VSVlP+uyp3e41+qK15fUc+flZoP3zRO5
gH1RN5rJlUmT/XRlurFfvUz3vceJjsNInYmE44vEQJy4vTK2SPmSK/vEtpxVNe2Umxoitj6vFdRH
ilpJwIYmwMbchjLrIrRZJb2+geiUaxmjHxbUrlGJmSjPO8ZSFekjPuNS/x9pV7YbOY5sv0iAqJV6
lZSrnd7L5fEL4Vpa+77r6++h66JTptXJ7irMw2BgTEYFFREMxnKOn2MsPDjOgWumm9GjLuepM+/I
jz8KIuLAoB1ZYaxwoKkheInmO1NGdiQ1eyGjmLumDSM+AGeh8HvQsIwJojJrY93CrzHpLhszllz2
uhBFolhzUNTDwyPPAk/V75U88pm914kMSVlmEkLwcEadhkWIT8ULLFPjpj6qOc5b6naaG3i1l56i
b/KBOInpi81jp5ryMQ/wuVi9tdgPIl16kcR8cYQwnFRSsBiYOuGh2/AE0HnQH2qsJYAA8kHGfS7T
RniHTMVYFTPvEkzTq2O8qDIYNdnvCymFU85DZytIKaL8Z93cpO32svPI7ixxVBBAMIMZaLiC6an1
DWWjJS5xQz84MeKOmPnY12DS8ezDZbES0/sE1OvkNNANXkA0HjQgW+u7wZQks7KT4262eLANFbPG
rkIXIHZ2hfY10SS5i0wFISpoTc+ypENADRKMPmgb2pg+nSb38kHJgo84Glg1ue1EHI8oRSzdZ3tw
Imzqq4TulF27K1pXNhgjiT6GEBSsrMOWRYPoo6HsUbabVH2q+y+RIrsBueFeeKaJnWKOpzYrBYKP
/ag88oE3xFSs8Peb5gDkhT9NzcWucRWRIWAmBklm+y2N3Zl+JZbkU0kMQmwYF8EYhboG5qmCPkb5
I6iw3bCUHZtMiBAPImUsaTbCcTCKfT09l9sYzDpTjLZk/az6PKstGo9KpMqEcldbutIUDF3Oax+9
lfltU/qEHKrk5bKlS/xV5A6vwjwoGl58z7L93FxLOVTXf98mmkMMm1CxJN7k3dhM/A3t0N0AaFLa
//wdBc4ChFMK21ybAhVvjWJ+nUjoEv3xsoB11zwL4J9p8RnKiqjF0CFpbAywwQSmH1uZp03XRiMZ
GfiHXPgsSYidlUFhyxNUyR2A/gDNCJu3OdaMt/km2MqaIevWdRYmBNIaha6ywzfznPJUpicyn7Lf
G0s5ixBSqlwtiJNbeDMrxb3VoQoKanpDVmyQ6SFEThNwDAYjEDLm/4vRCEn+mnRJ2ZP/xOeg+bce
Io7VNBkFyyK0xBr2NQ8wl7RP0DtwggMH4E6qkzrIVtAkXiMCFE5pqepMgcSCfW3V+0A2fyCxaZEe
VQNL32jxQzMdxyMBhjlmr0peFRllg+TjiEBW2NpzytoEI06AcVwFUwh2+KLIoAxkQoQIkMJpAI+E
OJnksets1WjnUEkM+Id87WwC/N+wCAKNPc4W5sR4jYFsLa/yoi/szgYl5eQHXnwffpGVGGQWIMQC
NSdVjX0SgBWWkRukhTvLIBdlNiAEgHwE14lBkAqoSDkS0MkOgHG1R1eX8SPJvo8QBgbSWhriJpL1
OnFT565Ojz3ZXg7S0g8khIF0SMp4Qg7lmbd41nvVjiNiArig9bCEgz1GdW91MpkcY+ZCXBDBq8ZR
n8ChgPYOIeEzxu925VTsA6I2bh32P83c2eo6/glO7U0J+a3k4G+DFCGtug5cr84E2X08bTT7rVe+
kvjH5UOVfDgRw2oCUpCtWbCQaj4h1WYRoFj/UA39o1+RDuPZToiHVte+zfMNo3+VxtOfaSGEByMK
FK1t8TC10nJrJ6+gwvGII0vg/6ECc/4gQoQg1ErMPke5Ir4GxwWvwZA99ae79K/oCaU6KbGfzOJF
sCoSaIo9865B9NxtzG23G79iVENBTspQR8CVQW/0PzQIIWQkTcQwoAeDINXeirAFcR0QSTovuWsd
IVi0JM76lLMvxodon9y3e3LESu1R1jLlH/2S64rhgplp1ad4RgJcuusPqHNeNjpJLueI+FRJUNWK
XvAR08dho/vVbn6Ib3BVbHIv3Elk8WrHPyvjiKhUKqi5KgMAICgm9L69rXbsevT4xVSjQCxLHS4H
BUfEpkqaOQx0G6kJwHYYe6DTNpNVvC/fTI4qBIVKMXqtzTGVzYrvtv1DHVENTvzEur98bpdtAGRE
H2OPEmDSdKYYc8/pFyW7mWXrf+tgQdh0+fX2ccR5ENa0qQMsL3wXdAgw4ELc2Df+l99yMkIFbXM3
O8T78tS51uyq32Q4trJT5H9fpCys0tOm4Am+7fS+VXQbfZj2SQ14EkcKsLjewTxrKgSGLlZnIDlC
0/8vP+N5jKaBlx1Q9N7KFPuH4sxZ2qcY0QwzZrl4r1nfchguMvm9iV1i0CVt052R7S8byj+M+50F
CtECfHB2qAWwlPDa2AGRYdMSjI67v3CRTC/fWN+UO+3hz6SK0yNjNmalNiNG1S/5oZpRKAbMhqef
1BTtCtSo3fCVPhQbiVSJ2bwHtoXZZF1k5gC4RWTM3W4zbQz0Ir9kpxYjgNoLLTB4gX1cVIrufq/c
8fchv3/1hWB9qsElUKPGUoUn1u31aQPwUYlykkgpjpPkpLUbysnW9Efw+6H81e95t+kXMcaf2un7
Db7QKB7Cwck5B5Vm+cnb7DfeuFcalwKhHVy/6r6VNrhk+glJyJiqbU1/jVK2h3QbYj7Um3fqtnYz
v/uaxr7kPHkkvnDziEhXZaormU3xCmavsBQv3joMgOpI9cOb9zM9ZIbsspNE7fflxsWhTmPe14R3
+zHz4QDFne/0gXe4dA1g3+P9/xq/Sj+kTE0h4MSk6xPCO7BoUoLaNQ+xnD4/WAFw45mLhYH9YG8l
JytTUwg5pR2oUBUv53Eb3pV3uZ/t9If0KnWVncHvjG8yxIRVv7dU0zKJRlRN7N/YjkaMDK4P6tXJ
TQ2AMlSW3zHHC6S0Vau6LURxK158QqVkBqUNCFJNBmqsB5pIRulXU5TF7wv5w2xaA+dLsDwbQ+El
qg6MXOu6ZJh+HXBsIYVrudCi1guntvKq45sqZGujJNzv08azfHPjnAhmcmOA5zh+L6PbWU/8F4IF
J4/QwskqggdNg7FZ4kcbSG1djL3c4aN5qVftVclVJPtgQipRkXqyZwP3X2vv4/yQp7JLZzVuLVQS
8odacSbFqIA9VBYuJ5rLiRd/+z564R6gZopL/nfZu2T6CP7MjDArgA0CrLzhizmdskqyqSszQMF5
qxoTmYxzWFXmSxpeAd/fzR3ZXbYalM5nJrZy7GJo1KxusCl3Hd1YYKmsvMIzbwxMWdWN+y/Srs9J
nk2AlqHrBtamDUvMDDSD5ooy56rHTrjL3AqQR+Xe3nEULtmQ2oqNf5QlhIigpHkMIGHVe+HDmCEK
bgUoMZ2NvZs3savuZdXwlef7R4FCzDBAaGYrc6LCqab39xpGxD1z8z5FhHlJmQVKFRSihwJ4MWAo
5ogXr8PzsIte0fzdVX73opjur6szlbH3fbbKjyoKcaMyqYpWWY3LugLyBHuKksyLZHwnMiFCqNAj
jCtVmdN6U/GjCw45vVGt/xzeP+ohBAunAvRclEaqZ82Hmm51bGTJoKpWnhiQYWPPS9Vsij68IMMK
ojJ0VJgDH2flqwnsLr+yXM7/Gmz/O/XCR2FCOBqTumzSjjSekqRHG4AMQ5P9rFNdljp9rld+lCOE
JaZP+Zz3OR9HLw8A+NrPO/NYbP8FizY/no954QdJYsekyXIr5EOAqH6YBVi09St6GAOXvA5bNJoB
yx0e4t0P66tswEH23cTGydwaRWvPKW/U0p2GKRTuxs4rHxlKd9Iiz+dr66OaQpTCut4IXCSo2frD
JoxdoDxe6bvcclUfW/O+FIv/c8j/KE8IUvHUZ8o00AkLM7rjthhfy3DzDy/0lsOCRVtpUfPzRflR
oBClGitWaOwEIMp6nI7mC4iEPHbool2cusX1uCm2w77NZanvagg5+x4V4lQPLzAog5laJwv1kXdL
Hf6n3mLy63t6U4P3XT5E+jn75YqammpppkZ0cTJGDcB+pfdW7RnpT8O6MvC0SMfZTTRJK3Fdt7Mc
ITwWlpVqc5OAFbZ/y4b7GE8JY3q4nN2s32ULZYTgRc2qmQo1AyvTyU4968hp0iMP2KN9DXyX+Jh6
/z1B/Hh8QgRLC46XWeL4hvTQzqdAxjAuOzYhctW2adX6+7YTWFrTb465lXKorpv6319GTKeyuq7Y
YALbk7C3SBt9dXQ8yXeRGJk4DYPZq1gH7XaPETmF+FbtlkAOB7qn4mHO6NloNp3ma+70L5g0+Pl8
jsdn5YRAheblEKsjJsqmIz2SfQuUcp5ayx7K62H/LEaIT2M7146dQMG0CzdKq3thHW20dm/bt5jY
8yXHuR59z9KE4BQFVR4oigJfeo61XysufoKNeq/FTM7vKkctQ9M007HF2lGKeUADI7aqZ4wFwaav
rQSVa9gsCN0uDaeXYpPOrSzLXzV8gErbFHhJVBUb9aFWxASsu63XDhDGfszNd3N6uXyQq8axkCF8
tSgcsBmelIDYA6lFg1l9zj2WScu2q9a/ECN8rqDOCmsyJpDcD4/6cFNnoTu1GC+XZDkybYTbwx4G
p88ytX3njEmBWA1Afiwuy0x9PdNYqCNE8jizUIW2kMDzRhWv7FUnzgOg15i3VvezjLLyfWfmkwsv
5AlBPcLFpab4D8fo9dM7nr6BfUJ1DVDxsNhNb6mPbZ43XhcGSxMw+fzQ8qRz5qs+t/hXCIG+6/V5
CnC83nAcv3MKFGUzPiSRq8Fghr3sMSEzGSHsK52elIQVmCmuQdLd3o5V69rsZspySWheDVzUNImB
zV1UtwVBjh7HTC/xpBgBImdHg0tp6przAeQKQypbzVu9ac7CxJtGMYeOVCwGH2P+l2I/NvH2sj+v
x4y/lRGvmQygk43TIn/KyKmJd1l9qmXWL1NBuE+KeTKUBv0lj6r7EZv0o2wAaqXlgoyCUsdUkZcZ
VCzzphHLiiCLe093R79LMP8/751NdJ1o7rgBfGELEHVEXlkVdD13WsgVDLzXbXs0dBQeyK2NSRIO
R2A8AupyM/npJjzKCh3r3+qspmB4MUO1vilp6wWz4hpj54fVd5oR/3cs4m8p4oKhGkZGZw966zX9
Q4VJH4Xe5YOkm8oP5nN8Osvg1aNFOdRIserSThHwQWnZ+Y5ulW5gjvpVmmnhIdCz4iHS1WqjGHN9
uKzdqjHa54uZ/30hOVWpTo0EOXVMv4Bbwpol/iT7feFGaStbyYcQA75J9myA6kIPv19WYNUIFgqI
V4lS2LaSJrD18t62Gnc0D044bv5MiHh/qN1oAKIQT7mIun3Uufqs+bUm2WFcAfPgL4HzxxD8p8Ow
V8tMs/FQASA/C1aQg05BFGe2L3Pe3Izz7BGtmTYkiX1TUWUshuv+u5AvOJSjKfnYJGGDa3Leap7u
j3s03w7OLvAAaOmXv+VZ5/xMsHpWqU47qQrABI0o8c3a7AF3Q/ttlseB5I6ShURxqzboCguVfySg
NVgk3kJA8Sob6wevURovSHE4nqsva8qu38BnrxZywzmKqj4JkdErw/CtCpnfYpLN7u2boJRh8Un1
E/y4s1FzTnL4MU03JNhwgJP5CmtsBuYmUG/g4NZ8pEUOdLLqf4DD0jQVmKSmCAfHUBdNkxgxn5aR
n9e7JOu9RpN9Pn5UnwLkQoqgXug4CrNz5BjJM/ZV9K2+z1CbakEb5ZU3HDtBRla3mtQsBIpxS88M
oyZ09vLha04KrCAmfpo8Ksm3nFaSGLnu9wthYgwzA9KrBGeogZoqJZU7x6/l9KAYjWfEz05wGqpH
W/vPfRYEG8fB3LhqUfy34H0mS2NadYjMefgQ15uMTkjeZPt6qy6wECLkOuh9ObFFEVEyABm/M2Bm
AKoJffuhiYGZyzEO2l1uuP99RO2jcoLrpXU/s2Lk703npq53oSG5sFevtYVegj02gHScqwwXdjNP
O1I5X5u+lN0Gq0nBQoZggqQbk8GoBiCTTPvgObgZ/qrrg7pzHutrYxOh8AHoELyg39dv5bD1PNZ/
9rizeQg2OZflUDspnmgGVn2TY7Lj64jpUZYMr4ePsxjhZh3bIhyiDFeeHdwoNNow86fC8s3l63v1
vQloKcsxVENDS0Kw9dpxktCoKF6aGHoKveye/s/ewOoO1lX6pfp2WdqazS+FCTbvWGYZMyykeZHx
VDodmPR+tsHkSscc1o5uKUewcR0DB+lgIESZKkN18ibvtVvLSL9e1mbNDpZSBEsPQjIlmYl5tChx
sNo7bKqyxDMvV27asdh2DtlkfeQR1C4vy11t8i0FC+YfNE5ntzFeyzr4ZO8H7I2F28jDexbr5jt7
x+E9ZA+YNa9eihRsnphK24c9vlzLTqp+o5V7iU6yTyZYu5JkjRkN6J0brxxvgfjtbXS0nrQnDWVl
bCoNV+EJlEmXpcq0ErLKYWaZ5iR8SSU9RtqjMzxd/v2VcV2bLI9NSBsblVphWUCrlvi848BXr0A7
wLmhk60sqbp8hLo4G0x7MzCCeEJRr+v2U2E9YYvAm6XOtXpoxDJ02wG/ni0CcqpjHzqWxQ8tO/bB
SaPby4cm+30hSDAr6mZQu6renG47oKVG8ioA/wkxgpsLFYT40MZagpYlRUEZUwAGSl7mhnMJcAa1
QDrZvPp2WErjCi8eknHCpmmu7Nqjr/OW0zZiVtbtXqjLgUsiaW4tOz8hOkwtIqziWLM3Vieq3E/5
b4WfxekJsSCrAws4JYgFvGTIB4XGK5AFggqReJqb3crZAtcyzuUBCrFhto0otpW48UpjdInF3Hj+
OuqlR5rWjYbQ+zP7E4JCQqbYBAs08LRHxY07wMTVEgnrAXxxgkJYaK2xydMpaUDEhrz9IdtggBtg
mP7gK7tqC5PIXFlwWJkaRyg6yxQBOIdyaLQJ81Ze/92+NXbmdtjFPgMMcoQhXD4S1Z76I8WKR7Zt
ZLmuxN9EKE4ljBrDMPEBp2Nx0z+lkJrAXgaOTBFuQkl6KHEAEY+zDEazrPntr/fjKU/rR2AS+Zdt
ZD2wL05TiCBK6pDGUpUZGv2KIGyb3miu6sqnHlbVQXZGHds0VV0XjGWemYE1N/izqj+R8rHIXy7r
wv//n4Lh+fc/QXj0HbUaHcGQk1yTfb030dkof6+zYS7kCJmmpfTN3NCWzxeGd6FX3rKDeug94Dls
lUFacZWcmkgMZtSFGQU5bilzqt0m7l2r2l0+t9XCwlIhwQZU1o5Uz40aYxrmd81zriKAkwSnEtNk
+Sa8t64GoAT/oUyu9uIuIbNJh2iCbTeAbApuDC/H9D58+Fq/QTEFWObMdmXdGdlRChdKTMjM0Nzo
vdJyhreC5obmzhjQ7iXZ2PpbZGEhwsVSBsTpK2uu3y8WzgkVhm65t/AYybYIiTK9pPKEe8WudBbp
Oapsxv28Tfbzvneh5LOOJpd8wUnmZuK1wshYdwzmr1voPNA3PmimEI/2t2m4nYxvhSNDm1m/Zhbn
KUQOPdGqihUQ6eyT5+w5f/o1XZlgnMJL3+aNnHCXf6ELsUTsQWm53tjUwcWm6J4V6u7EUNart7bT
/UaJZuF7YjOqzSyFqgqmVM2o2CY9uH6wgQQEY5lJrts+mneEj+ypIs6EagwasSiSgV+UtKjWVG7w
096MR4yza2C7YjfVJHHydUs5yxR8vJqnbq4HVIYCAMIbb+W0bcvajUcMnFv3bXDKZWzMMiUFBw9H
ox9Mis5eh7mhVu9dTYbHJpMgeHZeDkFbEcwCkOZEtWfp7/+DK5/PTHDlLu0U0lM8gbvjrxxb8dqj
ieo8B1GR5VKrDy3jLExwZd3WSV+lXe3l+W1QArk4QGP36XKklxmB4LuGniR9puOb8OkJHaM15o5T
f8sahbKDE0cqo1mdKTCnuYH3oDfno3jhrY1NIn0T38tKWutp0/nkxDlKu50LzUrahlcu2I4PG6iH
EgUgv/DDjfSy5Bfw52j093cSp1zaCrhUNu+C1v7ouDVA/LMddrTu7ftxo7m/A0uEFHuhnZAQOErR
pnPR1+iFvapAbayvqYwNQ2J6VIgNo246CRonrYfG67WuNgfkAr7qlJKMnVvwpZMTIgLrWBmEJaqC
ufkGUDFXjZ5V7adKv7f5F+I8XzZ1SXCgQnCoWVvNQYMYqxf5VTPGf3WVInkSrL/BF59GiA+Yj+yj
cYpbTz1qSCzyR/o/bLWDBpTw7nvm/ncYw4+mIIQIGgzFaFYw9CQ+Ze2x7yTD6qsXrWVjgtw0TFsT
EVCsTutK3ajRFg9HQCgwB+M5Oii1h9gL1ezx8gdad9uFNMHqzDQzUJ5DkMiv2wMwy1DzNnfdAdx6
0nGuVWNYiBIsj+iJmmdGgnYuA2EbOiHNV4kyq1FhIUEwNwPby2bqYGohviYvgMB6Rwe9ck4jIEuu
2124kcVYmUqC7U0aZaxzcDel3c7RbudY4qyrMWGhkGBrSR3U4QBELC+cbkDap6hPRAbqIhMh3EYl
S1g89pgXZPTGBixRM2+lmK2SYxJhT4wx0k3a8sZeflXryB0jGe/AekKMxQtqGpatAfP/4+up1lNM
JaomPv3BLlwgx0UgEmXAgqgO4X54jIGH9TuTluZCpPBxeget2YzqaKbngRuwn3FyKKxXiUmv1lcW
QoTPE1pgNesaPGRaP6o8c9tgfg7UViYqjP8GzHc9aaDoadsGGqVY7Px4jhGtZqW2pt4zXb7GEmJX
lvn5ntfpo62sYfmO1fvpMlpI49ov3rydWStZ0eEaH5PEUHeDGlavaGKS57ggZetmUz+D8buwTqwv
byYaWtaVZeWF4ufGmP1FAIC9y6tGf4jRUcOEFwms+4JVbb+xFDX6y8zUgW76NOhHFwgRkUu6IgcT
xUReTSdlb0pvqruqMkC93YR3zKoVHyQ96aEBSPOLVc+aft20FSs9JUvMVLaNt7ZbY551F4F+h1xF
7MhybrG/8pf+qOyQu/hS7qFV91tIEgJvwHqLZHoxY4p89DE01vnAb4o8YHkCYJt+U6/Sn5UsFHM7
ufBlRbDfPo/7OeArGX0KtiO0sYBUagGpdJMDX1sG7roawxYKCs5vaTDnAIx23oBl6+EHSW+oFNFh
1REpNR1dpxTzhYIj9rSs1C5FaXy8TVK3vS634z46FY7r7OgVOj4bieOvf7S/5Ykxk6awyTJ4r2DU
W8fY9Nd8dDbyZkyrY5Ud2zvytHo19TjrKHaMA2sytRjDeN6sEi+w73il1eqPSVrJHt+rN/VCkuD4
TpDTLusb3AjsjmwV1wYS0bxjyjY7tM/8NSR7n8hUExL4KmwaAxsbjVckwbYjwcHOn9EN2KVM9SRf
TmIpDv+yi6AWagPgK/lbITwwgIoFx3wPPDEv/ldrSOvp7+IkBeeerH5Q1QF1mWZDtjlaNkbsGk/m
ztom6EDNsatIcpJ/uCLOlilkWWHQsLQsx9mbMfDKmcwKTwOM3quys/bKQeYIq++VhX6Cb6t6j3GQ
AiWTwWow/PG1APZ1B96iyPiLjIeGSbRbtRNHUzXMm2JKSGSTxLR3qw0qV44dwe9aZr7Z/ShaTeIA
q969ECPkDqxvqn7WsdqQAf8CQ+ugVLD2l+1wNSguRAgBq+6ZpSs9SoRaFbuT8pAorZtKCZ8kUkTS
yMy2Rjajsuvl6l9gw4xVw20tiUdJDktsS1fqlE2sRSzS7S+l+ubIUuB1i3YocLB0AFmYosfG1A4B
I4ZJ1/wa1c0I5eJglwMBBQR2gM74KYtF62d2Fie47KwVdZ1beBXb4OzQaHhoOrckvSTBkEkR3BT1
aEYKC4U5bM/Yzl7BJkTRPF62sfUvc9ZEcE5gfU1Y7cDBsdGpXVrUVxGTgXVyO/2USSw+juAqIx2n
YcqwhM7J/viyUb0J9+hkStyF/1MviRHcJU2n0iH8RmKsuNPr/lpLs2cy0CtdK19Uc5QEgMtfxxIn
OjoDlC0YLkIVobhz2jvSXKe9rDKy9nUA92DbumZiokMkrxjmzqn1Fq/T5phfz9fNSfEA3oqCuqej
QZBj16cJJGrJRPK/L+6+GsWYulCn2VPsg2Pft5GkObB63S11EnyntbH90TpVA4ireRvsU1A8BLty
k13PG14PlmWWMn0EJzLZnJhZmGIiBsPaWhMjnd1ddqE1Q1gqJLiQEs01sOuG2ouJDvTHmQX7yMJs
mxPG1L8savVuO6fJmpADxaaSok2LJtwwZJt2cq7sobrO62JThur9ZVFrWi0eN5pgBzEJIkBrj9iO
noF5fKXFr6NsAmvt0yxFCJYQW2VWx5QfXEyBFKy7tfX1z5QQPn7LWpPVFUJCxWFo60eMsbmaLOFY
v3wWX0UwgGiqu46pOKpoesfwLjzFw4bcNae++hc4KTIjEMJp2jp9pHAQIv3R2kWZC5yoyo1O6l3l
OzvG16TynfWQfpEhA3A1PsXXhZpCfGVTkuctwfBwPupHVQt/hFUD4gIW7YhWf1WLcnf540nMQ+RA
StpeV/sKehb6Tu32LXu+/PurkWhhfyLvURxrdQ6CeywT125R823iB7wudhH+N5ZHAGeyNyX+K3Gq
92rKIrgGLLXCesgw51O91P1NSZ6mYXtZK4l1iFeG0eVoUPZ4JpVOeyL0VSkGQBJnXqhIjm9Nl2XY
E8yQakVjNQaemlj4uWps8qS2sR9r6uayPqvetZQjmF1oxZVRhcAZsG81z/I4ZYpxMPAcG3eJNIdY
s7mFMHHeBuXgSEFcbYGItuEVJfJFog2P0KITLQUI1bmxAoN0OhP0iI7GjqN5UB/JfbMFXfa2BEiK
/nRZ4Jo5LOXxp+7C4tTSMotqRuHWCZmnkwQL5b1fsmsnlDAZyAQJV1MzU5aiV4n+WgWy8Xh28/7L
FPmmJgnphNvVpxMkmmUABcC0VJEPOY+LwewVPM4jFHHQgr0Dyapv+cZj5pXYLiA7B2N6nJlU3RsS
/Le1CGgtRHOXWBymo2iKWU/t7MVAcWIuKMjtyNUt1Cy1OM/TbdWY7f+Kjk2hxAlWzVKzdOoQFftK
olmSIeyjZC6wCKU9zf2zVh5+w0oWvy9YpTqk2kD0Gm/msnRraNKmN3b6oA9/KEewRlr1ulkXzezR
WLuK5u4FMASg2Ey9pO//O0mMTSzNodiRtw37ExJvHWmTPeWIG2l5iuujUjwXluSGWrX5hQj+94U9
KCwkFsBaZ88AEWXfuGqNmRP9rWaF5N5YFWToJjaekB5jH/mjoKoFjEjFsfIGrdsAyM7tlNQbkdTq
hiT95yb8ybsWkoSonqtzwdJcRVlPfWXjcXLexkE2SyaTIUT0Tte7NuwhQ2VfzX5Ly/tCtrKw6jBn
NcTJiUBhkOLgcVZPj5Rcq872ssPIfl9wGJOSPgt11JKBjb1J+hOp6z+UILhKVANNHBCkrecYkVuR
50bGXL4aR3n8pFR3dE3ctg8wb8ymDBOSfbsvUj9x1RGUEIM7DD9+46wWggSTIlofO2WBjT0F055t
+8bY79jsQoBgT72jDk0UYbcC5OX7amChiyKWDzOWtPJW7fYsR1ypz5sWBJkEigxg62UPWrO3ZbvM
q46+ECHYVTOPdYtNrAb0w7vC9Cf7uao35SB7g6+a70KMYFyEjUxRcVl55UuBbbzb9MneYqJz27pt
tivfVF/by6oz63ncQqaQIBCSYVZPxW4jO/Gp7GKXX3VYtgkw0BlI121kCvK/LyLzzKZg7lR+jva+
ib9T6aCC7ENxW1kIYDNNUzrjduGzhyRywUG7zTwAINhfWhCr1Tt6o1xrV7LCo/QU+b9rIbcpg66t
Aywtoa+EBOid95NnPdXWuY/34VF5uuy86wKJpVJCbMfAYtFHgVpaaqRuAPuh3dfXzouzje4Nf3rp
n4dbORPtCsAuLu2FNDFW1EWaBobJj9V2OXo2+RreZl5Kb0YP9aFtetKmff5TlXj2qrkQLIJjMEjX
qMg+0JY5wyjABAYFcj91ObY6E0mMWl2WthYiBIusokFNSQLCgUEBBWho+WFiK24QRl6J1s9kYiOx
oQFWaKb7PA5l43YyBQVzTS3w3AcZlnIRh12rPGm9LKSsOoSmOaZONJsQSwjC6E3o4ZDwd6cf9m4Z
+nyPoPL6fXTdE/TFOSd8CZSk3/OIs2BxdwbQC3aeE3Thp/vZcX9BB1IfJ8if8PI5wtV5K2shTwjR
bUq7nqpQNMXwp4nhTxvIz78QChVJA+AfZP2d94vrJTnVhhHAGhi4clzOqY3B2cDVvvPC0rSvZQA8
n4wE3FwovqoW7BQDOIagWW6EpTIxFHhK46GN783R+6+xRBAgXDvw657FDTqBv5bT0i0IFeqvBpB2
OFxXIKOJ+3x8gjzhyhkweoPOXFNj/Vb7Qp1xH4Prqp7q0OvVbDPVNtZ2sIMcRl8M1l3rjuzZ9ilh
EOQLPm/abC5pigbOEJ50xDGs08RPl8/0k9sJIgTHTqycha2BIzVIvQ1ovlMGZauU5G6MZQC5Mm3E
qyft1aEiOM1OO/b2vTMf8vLLZW0+l+S4OhpuGYOgWO6ImJyENgGzVchQj9EeCVC7D955bTQ3va9P
QB6V2fznsTNBoqDVjGBWR02JAVd38tqDeVX8ZE/Wk/KF04MnWyX3NNmK4aqfLZQUrtQpT+qZYmnb
U6t6Z5bZISln/w8PUrhIlXbo6WCXPXpuzRs7Ilr5ilcH74Qp2fdpL8Mzln45If7rWmIyw8RVFh70
79Xzr9IWoDVTHojTDcYKcomO/Bc/PFU/fjlxnwXA3aM+JgCqTaPU78fJDQCllO+c8jqOrll7DGVX
zaoDnL+buNfSdHQeMh2+plovnfV1jEaXpZKWn8Q2RGpbjQDwQZmBWzBo95OyT0zZlcJj7KVTE2Ji
OnaqAwLlX9+JLzxzBMOqAHyx5v6LhE6mD//7Il8dWAQglYTvI9fuuB19vjlWYEdnPlqFy5e5/sVO
t0ymGBNtu6xtwmPia37NJjf0oiNfamXJ1saiRgK+IPvpz/zNFMKIMtdNUwSYljNB+2QF93xx3fL7
jR3ca27i556sG/M5VRbMX4giJIhLM1dRReF7yjMmpTGD6EdHZ1O9ZBG2NnjvyfyfPGByA7lkQEJk
gYHatt3htY2Xz/QOSJ3sHK8H8VNyZ3LkhM3lo5V9TSGwJBjGUhqCbbK6e6zZY6s//tHvf5p/SZK6
HxxYyzjfzflhmiTzSJ9XUT9+KHH4xYxzPdRMrDfEB3pUOKXT6PVu6yYHAILcWyAF0mPXlIGHSqKj
JeRa+RSMDfh+4QTvQxfKRgePuTz95lb22RoAVauqoE3T36+FhX/3JolQXMJd1ummpwEvJmJ7E8w8
Y7p3pPQrq7ELuBaEogoOuhrBFNSOovWZ1i1I7+Zte4iO0c66xRbxv0II+/zy5d/tLE0s91hZY+tt
9z7em96NjzMSbs98LZ/5VkpFNoXETlZvl4U4IfuuyzQsq1RHrzrMj11n3eTVfMzmSNLDkIkR7KIf
2gzgvwGeS+Vz2WS+Vp2GUkbxKT074Zaxpqm16xBn15huel0efhFba5Wvcpja/845L3wq4ZYJTPQt
xrRARpVubP1Ulrii738jTCw+j3CpmMP/kXYly3HjyvaLGMEZ4JZTDVJptmT1hmFZNud55te/A/W9
FgWxC691N72wopkFIDORyOGcrKeairnCju4j7VoIR7Pp5lbf5y6QQFl6UGjEyPcqiV8QZadk3e78
Ej6Xzrht4q6MTleGpLZw99dE/9FlCohk4Y0CyW2H3p4HPbMnYvxMtP4XiO/stomdfOgupH5xwzDw
SaeByr15xj7s80HUni1aP3etNKNqBSinAYudYfCY+h4N74fz6xepPuc+MEbQxk2E4aK8fgwR2Jso
pGiBCOp329+/nyTftzC2HbVGCk1hnneRQJkjOcElg+3K/QqdtkB7t1xRZ4Fg+/hehgGgUzJ2DIBk
ZnhNjOqlKE1B6CjYPr55oYiMjIFRdHg8p6AtqbxMSsAr0znnT2n7JbHaP853SCbFYjR4qBGUuipA
FGr00zR7hkZReOG9aGBYtHPs76sbrE3TUAe1DAZRq4cheo47QUS//cJcrYfzHKHSzmrToeQ/AvL/
QXmjBJUwDfjGrji7MgbVRS+V7T0EpjUQEg3TQlLz46ICqy2WKQe9TPo4uCxzxEhD2F3J0DRjV5Re
3A5GV/K4Taz6KBxCpWN5W9mZf4Cgzy+ehj3xrAlNuCw7Nr/0gTM9n9cV5hQ/RR8rsdzW1jKIgyu1
mBwp0FC6cCjytrMOZHRD0N2wfaGtJHHuWRoUmkYJe8eAgM0AAykGkt5IZv4/GOjC7eQcdd1ENZpY
mwGkLz1IZAs3cZsnK3xjHy1ZcF94xQ4sc6Oo+3PTxlfL5LywAcCNLtLxbDfGp8x61pcbUtydP7O3
pOW5Q+PcsNVPBLjr0JWoLsfINlSzvyW1uph2Gc8R2UsDiBHstirUv8YmxqhOk8XKqxxiIMylUdT8
CGcTTHhBQtCqPiGN5EczMe2Y6n/FtHSLri0RQ4W53ZKwslVCksiue22+lRZAmNhASFEehhGDzbY8
EgNpQFprTqMXyZFUGdFdNZPT09TkWek0+YhYFmjTXWbLrVQAv1hBIK+bIeYFNasG4P6kDb9pS9SH
87u06ZUMSjCrZKgqBhk+GjDVa6LGdTE7VXcEoairhSJw2s3IfSWB0+gG/WF5G4PHM5aupPrFSPw5
2NfWHo2fX/LoK1GcOjejXCgVxgHZk9FjGYBlH/nWG5IlzuubIbjnt73fSh6nxVqBIVOg8aBmdQIn
1LHFfIt+Q8E98UbBCipdgRsSHRan0aEyVsFA8URdpPA6MuITDalgplwggg8qplBBX9CgTsB4BFkM
oEAyESHjpi993zQ+ggjNiowpK5k2umlX2bUiYYQ09Lvl+3nN3nQxKzncAyQo8jrJ4hwQbtqpNKlT
a5fRlPvnhWxul4n2MLTNWxgE4h5TFfgqAiLh/jO6qIDxJBKAGGLLPS9lW9FWYri1hHGSaZUO7DT9
hEosehPLU0b9Gc9fB3h7qNFohSAIEy2Mu9iVKW9AhovueQD3Tpg0DX6cX9Lm6axWxOSvoqGo0YrG
GvCez/qwsA2jLuyg735LWSEc+Gab8+keWIniXFxZxsEURumEK5XBjUQ+mohfe59dbvN+FgH3CM+K
83eTodbIwkC/O7eJXKTEd/TQ+ukh+BntM4xGi2KiTf9KVJYN04kpW5xT6PuwS+sCceU4XRfmIU5u
5vilyg5KL9vnz2xTJ/5IQibm45kNFoEfH5DrD0uvj3BjC3RiO/hZCeCsKZGMqDCkifHrWN8ZvH7s
TE75oCKs+wKkHnukroRxNjVP1qIrNUpAbU5sDeyztVzfnd+w7cLgSgZnRVmg5FYxIw/H4GyBOWIn
1+GuPICkex/tBLJEp8NZ1KgzAtWZsufgG3P9qXsxymMIkA4wBvpAvqufChEp+KYVr9bHmRZimaWr
chQeE+WxQ5dP/qv82jOXoC9BI6CJ1k1ORhUZXZ5lGd5NP8Mfin9qnZfgMN90x+zxreDjiqAjtxf1
LpAzYGtERnMI0YmSlzddua+CG2kSdDFsnhVFdR/okWhl4LEwC9WcY92URqdvMQeQdj8MYxKk+ZjZ
f/J6KxGcevcANylTGa9BhuiYHrt9emD8fKJ2q83NWonhNLxLaFxNqoTSt3Q19Y9T6A/Dw3nNFong
FBt2GveGznJ8y3XY9PZoAY8h/1LsuFoIp2Y6zqluLTqiVW3wm//ANFvfGg9UlMCl+lK1YSWOUzJp
jqao6YAfr3aXyvwyagJfyv7/c8fPhcIjEg1SkoaT03T1QR+LxywDWqSe+SVNvS+cz/tbji9sKBXG
7KJaQumX7IP4Klz8MfLPi9i+VFcyuJtBlemSmiaKJ4ZEdsMNLXM7xCupyXW7arsdCBUvo7m+m6PM
HuXRLuImc3KN/hb8DCbm3K5yAf8Q9eNkVXiZNS56C5EyCo/ZBUP6DO+/dK2vFIS71sspqsy0gYJo
8mPbXaqgtAcBjqNOj52QhmLLHYGfxFJM9OWA0oiTtTRRGA4pXuPNz96zvjMoF0YZ3f4sL1U/8bJv
ItTNLecEKlQNb24C7BiL0/4yi/o5VZDSG4PaLi2nJQ8W0ObMxQ6V2s7U2wSon+fPjh0Nf3RrkZxB
lJXaVtqIKr4GvL7wAaMOtpTPtiTd9PLdLJUCcZvZuLU8TlV6mkvmUqPJaSpPpjG/DH18I4WqbbXk
JEUUL58Gzb3o4eytO1LoDsnQvdbFjmEBieH80rcc6PqncMcrFVWYaAAQdiTrWFZ+jnEm0TTYpgb9
OVCVDw3r0ZAqOUAwVRG00IztwVhEMDjndUaVeRdQJs04BEjIJFoWHEhWARPWapsS6GBz4ZvA6XHk
Mm3csslMBzhlIrSOrTj7fReB+wAFW71Y0FJMKmup0LtZDcBJrCbXGEpXIyhpkFZXnUQvRA3nol3l
LleCKKEotBGl9yH1ZNPpg0Hgu0US2N/XiwqjLkSJYgY54WFETV2E7iP6Pnerkqgu1DAEaBz6sUl+
NQ+P51V788mwPhXOk9Aswmi8jJRPA5psw4+9WQJgERoZPf2ifJL88+I2dUCT0btr6Loi69yB0MEk
8TDjrZXOzvdU87vAdLvsBtTZXzHZlSDuXMakwn3XAMekUUHn/NRjbll5Or+WzaNZieCOZgp1JYhZ
f0XWH4fmwkgFBeDt72uWiRwYOrplzuEO9VQBk1IbnKFR7A7xuzbtzq9gM32tYr7mvyI4H5tJRlIi
xp7A0svyffpucvPQz4HKQZzg3mxOb03/ruj22la6lVzOoZoLycZiwgthTPZ/d8ZTV+49cKYiFMj+
EjHPb/rvd3FvLd8rI83Q0S3FBQpiGsOaT1WXqr/N3BKo3NsgzqcbciWGc7BdPAVoGYRyD/7iK26K
TElZ+uZD8Ts+qD7jxaBXg4TZUVPghLbvShNlbQzRmRpGAD56IR3IkpHcY3i09uKrIfJUTwEhZ/TY
lgA3gCnL+8yJX84rz6Z6rmRy7pxmmEU0i3x0os6TwTAi67lgQzclMIIq3BWMJ5LTkt5QVCuawfdG
gaVTBVehOMjY1Ix3ETz0V0q6YJmBWOWgetH/DnYAgv9m3SWJw2CkxtcUvfCWqxz+/c5pyAIblqWr
GLXlnGDRZ0ZZyk2DQua1rN/lhsCstyI1jdEqKICLkUGI/VEb1EFLBkSkPQh5XsP4cekmu5JPVXgv
m7+MZnTPr2YzR7MWx90guWpMZlyNwNi5ttDCh4DtQj8w6OP8Xlgu/YTkBze4lsX5xEZLVMyAWKhS
Amg53sfHas+ommRxNogdAm/Ma0mca6xVNZ2tGI/m/5ZC4tvgYLEWzEPhITMoahNkv/ycPE7ZDT0l
CHcxpxQGGCX7aQyRTePCNvsLLSQCw9p8Da4WxxcpQl3v86QMgL19OcNZpMfIjUFcYoIquttZwIvd
n9eRLUtey+P8U5oskp4k2Mw0O0zBRZg8n//+pgNcC+CcEab1uzCRUasoLvWj7tBfjL9uvg4fWMpY
lm1xW+eW51hL5Iy4V4k2mho0sSbftf41j3dCgLTNBpW1DLatq3tr1JpGqzvIYIl39qhcArt2GFUF
Xu2zB5IF5EFlEUm7yKA1zn9gUqFqoxr+gyVCq+vQG58xG+RRH/CVojhNeHKc90hoEIKqCtl+a6/V
rnYdX6X7cmd5Axq4Glv250sxP/ymrSHuQdOgRkyLLzqpUZ0tHYHHyubI8BPZeJnjOLbDNnyZifVt
7E1VYADMej9ZN97qmoWmSES/nHW3XRLkplk3jrpjEJ3DXkGTZyekh2GbdUYMb9cjHSQyRBgVlvtv
82K37WC3vZfJgtTopjm/r4avQKaNpUaJXo4Y2vw2VPeYlTtvztvn82e3+AYmM4yLAG0EjWOmT3n0
SxtRxOg8sAMMQlcoEsWZsdSkA+aMEBp2k3VVmtl1hLEEgGf7ZoKp3mISXZbMEZ07Ic6kB02px0EC
fioD/SV+/431+6QATs79wtFEzTCig+IsWanCoSyBF4fqKlq0NJfNlnSBU+wbD5AETnYruf9+DpVd
0Svl4Aw6zaaAaPLbwC1L8WVukNiB37q6j8nCe0WwxE03vJLGznflIjutmicJ2FGORU5x8KvKj1ok
ui5FMrhQIEGxXU06CjJZ9aKVS9+K9kVs+Od1ftsRrlbCuYjcKs2kYRfK4AeNrTq4lr3yG96VXn4Y
D4aOO0xUe9iOA95lfoIr0bUp7kp4+py9/7wFkxAktA3M8GZo8kFZfBRVdwV7yY8uhrpWEjmBxDI8
deUhGxdbUZ/Ob6XAC/KsVeivNHp0geG5t3TeoESgjZZfqnI4JBnxzova3kFNVgjgyQ3NtDj9S5tZ
H5dqxCvoskf6RNtHruXk3xkVXO4Hjnp3Xt6mQa/Ecaq4aKmCxB3UfSRXZvQjSQQ5h83jWX2fU0Ik
IqqgBbKSE5eP9fRQIgJtRFmH8zIIn+rU5UKWCpYsr8so2hvACXKsEBPBBE1lgmYckSgu7hwXQMqN
DK16kW8i+Udm2FMrECHQAAxFfvRAWlo0tJ3g75DHHJ039nAGThbuotkrD6yJXvQK2gwm/hwSRh8+
SpQI0nWdCSX4e2Jk2I8+AzIQeYdNM1qJ4a6qMIykYsBkBWaaj2Z/F6nUNsMd6Z7Pq/RmMgiImaYC
IwKILl+fRgA8GVFe45l/orv2ig26Bb4EjBOU+atdLUw+ba/rXR77++rKiKiVR02PXtR5x3AtlX1W
HOJb1tcy38y+7KJek3pz5YlAqbaV8V0u5yqaQqqVGRNvzhh+15FviEEJowFW4H/cTs5FYM7HqKq5
GN4erguamMNjs9cRSbNWVBGtgGhNnL/Q6wFA/yEGb9vxWxi8jqa3iIpr2y7vz7bxsAFd1FVBAIBI
xDAKYwOaA4EFb68BPagYi9KQkubMqQr1XKpIiOoO2S9zaocGMKIezp/K9iLeZXC2hBhl1BudYBHt
vtOui0nwfaY7n8JK7f37bI0rnVaCEI0kGZwQ6bw8ucrrq7Z7VskrwMLs8ysRSeKsZ5KlPAhlWKvR
KvaQPCf0oaiASa5dZbrgmfEPnuF9VZzFTINezdKCV9PoBLcAbnEBQ6DeoNn60O1A0SiqGG8/fA1i
mhr+IyOB9nEXQV2XGcEkz46JsTXi17vwZN0yfmExkeH2234li9OIOM/qKQnQC7bcJ4e/cXaM0DZf
8Q/o/S88QMpfi2hUNrVwJZPTEnUax7TugVJsNYdWuwpmQc/j9oGtBHDKoYNEIQwWDQd2pEeq24yp
W0cXvGKiA01yRZN423fvSh6nIEgId7kswawY7xrrVw49egD2OpgiSqRuhTAfTAE+mdlKHudbUUYA
KqjGFPL4d7RHDyZ6E0cfdCJIsVuv521tsz4Dz4fOAkO3gJnOxS9Go5rgR7VGJIBmT3PLXXNRVV73
ZD6wvtXCS0Knx4jSq2jUZvsgV4K5oCaq5mAewfeCEEP2MNVwHbjBZe9He/WC3n3pYlwJ48yOBJY5
d40Ju1afqfXah7slfhTsJPvBn05uJYMztykKk2RAPg07WTz06ChVbpmdgbzIzXaiGa9tvVxJ4wyt
mtU8SFTyxgas2qpX76onZgfqJePME0eE24/HlUDO8OTBmAq884GheFB/Mxbd+hRdS7A9gmoTBumT
2hbeBNvuciWUsz4pqhRVotnfo/QMAyo4ZBd/W95XJgI1xs4FpiQ8tXi4ES0LQSYwwls2RZ07UyVV
TjRV0H4d2EznVYVt1SdNgRwGRqkwdJOPl0Ddj6SZggkDehbGLNVv3eJrww8j3p8Xs31kKzm8RiZp
2eszonjWCsXo0+gN8TKbMVSycl3piaYtNr3/SiCnlGOswXmxPud2SDEX2l9EEY0Fm7d9ra2EcIqI
ftYia3NkMdRboEupDrLW191eW2wdM23jJeomXuCIVZH99nOHxqliVdZSULO6EIjse4+5LOVJcuT7
5RY4Xm59k/vJyXgQnCD76Dmh3G1gdH0UY/wdxEumnIO2PLas7EdV9C3x9I6qwBZHLQu09GgRKQ4L
mdLcHUDui067Uu9qV8+KNva0oK7kXVkE6m/JtJrwZjRiTAEaBU2eAiTTZl/wqzfvsNUJcSF7Oc+J
Zsx4EyvXk6/5/S4/qUDDcxganrpHkfDuvECB2vHT+XqHAmitp0B/qeJvGaU7OrTu/yaCuya1iQRN
ocKUkv5i6n4VaPg5L0DgE1R2u6zCa5LotA8ZNdw03PetbYWKW/fgxukE5sM05oxG8bQBC0gI82xE
GUs34gsl707TNLsmJW4I/OIsMfzAEr0XBZbD0wcEIHYD/xpaB5bxSWoqu5xLl1BBYCgSwrmehubz
Ultoraf9NzP4FcnX0PHzR7R9577rtcp5HnT9kY5xgzOeWldBqjujdnDZuvlDA1yXSLdVQa5MpNic
z5lmWU2CLBscdfGG7leQiqi7tndNp7qmA0Nb57s6spYW8tQjj6nUJyt6mCRPbwVr+Idde5fBaXYw
JXLRh2hikvZZbLPa1ASkPP3QusZvjCALK1Tbm/Yuj7tdIz0aKJ00dOVqv2vr1GveeTUQfZ/9fWWp
SzXIoEtXGMXDX+gGtcfs9rwA0aFwqqyDCr4pFgpX0B2VsbUb7ZZOP8/L2L5Y3jeJU2XFrDDr2mGT
rPzZqK679kKWf9caOgKUTODZhArAaTHyvYXcMCB9NhAePTN255/N7wKQTwxmSviiYa74s4ejKhra
FEumOnf7aEkHisgO58MGetggHuNs+09uShBhbe/iH1E87FgKAuSxNdDyPYQ/xvxoWc+WeqgrYHKP
j+fPa1Mn6BsmqaVanxCau8TMgA06AVtnoS9jpB5Mc7KJ0ol6okVyuIAjNxpkm0dEOfr4A9G33Qbf
zEkUwomEcCdU5FOOkih8tWz6ObnMDS/Sn/6n/eJDgqKfAi3q0L3egs6VNPchpr1VEfe7YB08veoY
dfkkWWibLPPfgYRUK7gOg4fzC3nrHPykzu8nzwcGI+bCZ0nT+zcYxHoXuR0CeIYUJZxOY47xnCTO
cUql2iVJg7OXd5PPcA26F/mZjfdF+/LaDG1Rp+726261NM6TWtWCAWmM/+PFPLnpnr3utBNrfgqv
Re1B26+GlSx2liuvHWhyE00hwavhRO7bRx14tPU3WbODAgO6i1f6QWj3T6KWq827YiWVc7PzhFzw
mOLwQNLkaKPbF7XAu27GcysJnHNVAOZbYYoIsBcDmp+oEb1Yw+jK+LdDXJqxHS+1sp/SIBSMx23n
b1aCOU+hRERr+2VmDaHGT9ljVMbAMRkxVg8gy2fR61yoK5zPCNIhXdT2TRyjMi7c4EY7seHCWJyD
Y9/6bAigTVY00ySgBfqoK229aBMK8uhpQAdFcAR28Q416+Ah3y1X6SF/CB0d3JjA3E12nS96zPzD
xr5L53SGolUECU5IH/wRGbnYC08F6m/RvtpljuiFua2g78I49SmrLKYRawkg0bexuFP6r4TljCjq
P1vJaUlNJyuzEsC0jY3PJsJm8iJNovFxtiPnzovTDT0u1Yok7GleXSzTlZq2nqzc6MAAE/hiFqqe
EcT38mZNDJwSPKGdDu3Xhp/5aoHeGnB+QOfJzZcaT973jifwpbHazJKBa3Iudo22HwDzMhwEK9r2
+ZRhMOiyAcRuTtU1UkhqhHQ6U7bqpvATdI5pd6wAknlN+cV+EDDA/lcg5/Mxd1RWUgs4m+QwP77R
LjvxIbqaATlaob5ceucXuH1Fv4vjTFkJilYyRhkAM3SXaR7uUVtOFMGb+h9M9l0KZ7JlZAbF0mMX
s8vyMQXEkn7DiBnTGxnAm4FgSf9wlb1L42x2Lq1hbirE7iaq2fOPGgBLgVsSrzuCC9xWQQgDMsj0
a1fZu1TOklW10A0CmjQnCzI7r7/3IuvadkXvAjgrNsEnVwwR3qKS9UA7L2gEtb5NVWAUupqGGXWw
nHCqPs7TXPX42XOWnQCUAPqr6SpVdZGT2FzHSg733g3JkuoNUOHRrzP41c/+0fJDj1wtd/K1dlwe
VSGdhmhhnA03HVFmsxswwIUriSDXNll23/6Pu8fZbadPRjfXeJSmwZVGbsf6NqDP521VtHGcrc4t
WN/7nvYOCZ6p9DMwGvd/E8CZaZJWuUwyqHBfP1Zabo9aJvIEm/50dficbY5GKBlyCk9QAxuM1ZMj
l8CbIjwD60F2KvfnV7Sd4l/J46wSnJ8YWk2RzuudOXIYdkp2j7D9RvtL9g2npfa4F5YoRfrGGWpa
9SM1gmxGiTKnDkvAKy+5Ezs6cL3tzpMyZOBxV4lGZP9hrYaOFh5KVfBffTRgM6hCdWjDAV015o7N
H0mOUe3MS9MO0EkoHUZiC73e9lr/yORvfFWa2qrV0e7clr9TFa/VgyICrtsuwaL8+p918fd8pChp
OEtwGHlj6zvGWhHcqDfZBXLm0VPnMfjm6JiUfi/yVKLFcZ5KytOpkID9hZZx87b+MXuSrdj1Luvs
/ufsl685QBUsUbC2beXvq+W8VZSqRlQ2cPN1ekjK45wLMBZF32d/Xz30snlakokV0BvrWg9f9VTQ
y8Ms6lMMuDotzkuVM+bjwhx9MJo6/2XVsj/W6hFTzXdUHx+aCt3Pxuydt3LROXF+K+4qwCqALcMJ
zQuL/NVVj0v8el7EdlCxWhbnuBIjS0pw0gAkxFv87NV0tCfpqtmHh7eYAjRax9j92lNnJZTzXg3S
qFLexOC09tCf8mO50O46WzsWnv4y7kVwHm+Q0OdOjvMfcz3R0aITajiX+RV5MGzFjw4Mjzg4THfK
reyHu/Qg+zXIN0WNjueV8lNDaiyRdMkVFJf7cpekx1Q/CI6Pmeo/rw0QER+1fqGhUck1I0s6qkcG
5W9cpRioAawQGLVEmSLRaji/oQ6qXNES/A6FcUe0a2kS3WqbKdw/evGp/bTM6ayU4D9jjepvcGD9
aC+78Ebzxr3QxW/np1fSeI9RZKaaIYJCWWf52Rw03Cvqoffzw98s5CI9PG/NROYciFn2s6KAksVB
RRGEr4ULXAYbGHUildh8Fa+WxXmNVM30Kk0x1//YfCeYFb5qbUDF7VtfyVy1BwLs5DF0tVQ0y3De
QQK/66MqWmapToqCKpks58dOTWwpM28DKb+d0p+TVe7DrhBdZJszm6ulcn6kqgt0YGsK5kIn8xgP
yynsA1segNEeJbd9nzjmoPysqipCt8XXHn8r4ZxbsaikZEEL02u9/Acjs+sTO/pNkJwq3XHfCoEG
t02dUgvILKoCVMOP+1u2NQ3aCZViw64uG7DUdBe9H1zLLkPzFQV720r0Lozb2bKR5HDOECKY6kM/
DfZi9nZaYUMNIjjEbafyLonbxiLXjD6yBiRoy9AurKs28AU+UiCBB0HKiDETKqkwAl9G383sT5fa
nlz1oMuTKZC3cgxiWwJXtm3sf1bFzwGa0LeazIgfJ+2nat7M0bdYRNj7D1f3uwzOHfc06aXFhPZ3
vnGtAb9WtVlxmgKBDWA2yDpjaW7/JOxyF62Ni+RyUgJ8tBkBKOP2DQq76PPYEWDoPaDP3mYU1tEv
80rU+LZ1iPrbGx5z7Rhu57wnDQLTklL0ehCwZkuHPnsQaMmWL1kL4NxmV85JmS8wZ8wRXxbIhg3H
4gqm5Ysa27dXglZPAlwnQixu+yKKUouUoYMvLo5a+yOMDfv8UrbOB0m9PwLYD1hFwsOckCwMYFFh
9SszY8fCPdP0z+eFbCbm11K4A6njQlHashwcgJelVyyYGpnakR3jcRP1T2/vGd67AB5A1ypvTmk0
g+qptwAwNOKlBOSERhZ4CZEEzpiyaKkJmeAketPaR0V2VQoL4ls+VUfX1n8XwR280QG31ySAp6GG
HyYOsNAGZTeagnfQJsPDWgx3/Kqmo5sRzb0Ye2Zh1HhVXDaXqqO59Sl3Rg2Q8+iafowTu7wXhbub
T/W1bE4pinCepiZEmzuDSE++T3CzOhKiErBXYr/dF7teoOubTnAtkTNbmuSyEaV4RDffFz/dx7eR
qx6i353HcvOBk1+IUV237ev9HLmLWCvrwEIwMzgEgLhj57eI5cxUFF+IpHA3cFxbxVQrgO4rgjS1
wQpCQW4WWPYSGv8eIQykpLKsgfwUE+SfmAK0oK1UlS69kwI4q3+NARBx3ll8XstHAZxKFmo5ZEPb
gdBV8ukAEPbDICIG+my/EIGmWg297GCv5O+HKlBLS+5QcDIj1Qb7kBugwvuFVbBxTHAq6Ngv7kQW
Bfw8aKxFojqq9nlseBjvcU0j350Xs/EuYUt5l8NFRO04WOUk1yMaXemO+OVpQP3sVduxuL3YKc+6
iJh2e+/+CHxrRVhdGFOJ/GgwYWyyJ4Fj1sSV/v2Q0oclvV0mKwkhrYOyXvAmmeoERWq6A8+NIOLa
SKd9lMF58AaTnkORE2BLSCrgHYAr7VhpXFwtpRWc8sj42Vi97ubBDASyvssu0qVfXqmiTZdVT0Ey
2cb6dyuE7qeWaT3mtOy98we7uc0AuybUVCjwcpmVrDZhMOe0na0Z52oadqrdkOH2vIBtzVlJ4Jxh
Jc+JUlTZiKwwg4nKANOc7nT37yz0uBcN/Ww4X+BDAvyXAgkIfLH8iHIw5mk6TyF7AiUP+oKMsCXb
jH+OMWDLbs6AeoqdqCK15U1MFU4fs9HoX+RzHlXdA0WhmXuniyu7kEFqMrV2iTmEL+zmWg6nUMDk
VFrgUAElzc+vdKc/Re5gQ28O0q7ZFbvyRSBvSz8sxAcYEJOBr8TrR0ZKPYoMTAv2RwaZVqc2E5jG
tsLGSUCfablCeK/PGRcF0z/vMjmNKYZgKoGSD5RoMBmTfQmanbcL+6h+gaUZfXnWGzM0G7T4xBM3
9plszRIa9NAOSjQQrWZ+t5+OUu7h7eJEniho3DQHi9GWgwQAvOUmd1HncVmqBpvRNu6DnQIClcDN
nnIcH2rOTuYIe1U+PyGArqngfWIAPNqy+P4REtO2RT9y4yzLZLfRbW+edOtKIddLtUOWdUfp3kwF
4d5nY/gokztAGUO5ehuhNaHVtF1tSvukady0NAWv9I29ZHIsFVy4JnaSr6JqM7Dz8WwZHO16cBmI
eYhU8V166C/ZZoJJS5SBYLfcx8wmBJqybqBpQCZwMh+95UjhiysJTXbykeXm3jQFo3AiRPGNkPXj
tcFF5VKB95geqAPaRgd3vEpvh6dE8dT7CY9Z0DdcRMmFkCl0y9JXN/zbb1rdBL1sUGSsEvBZ+vpt
cJvu+28JwlYMaNZv7EySK/KZG60KH5fJXT6g+q50GZO8b2Ccqofuom+G1yNF0KC7SLTAzfUhR8UI
SSibv/94dkEe08yKdezpdG+QqyYVhEiflR6LWX2f88xUKvrYaqLekaSTPByk4D5SBHVv0RI4tQiD
YOwXRR2dcL6lzWkIBOEKs8uP6v1xCUz+SgVys8RMNY0xf2ngUukPVXWvdAAUlTtXcK2IJHEnH9Is
UcwE+YboElxqHpqXUJ4OXPqQXUxHxUEXa2G3T6IKteiIOL9UN3UZN2k0AUT9rm6oPQEzChPw59cm
OiTOR+QhHH+aQs8k6zSqV3Htnf++aBFcxI95PeBv4FnhdP2xkHQ7GP1eWN8WCeHC/TgpWrmwAMba
ZX/peFGifW0QMX4KNopHOgjnYdCHAm3RgMixlRljGJoo/t5eho5rFmSvCuFxyIJcH4eomxHiB+jj
MYxdKZPr2aoEdrkZc2Jk5b9yeCAyuY2NdkqMkUGUTG672J0GRilT3udefWr2nVcNmT0U/58GrK1g
aS2ac2umMUpogGDqAEBj1qGJsXrmRKM9+Hv/PRoCcxDv6+R8XL6oZjkteJRFDXX0rnwY5dQz9XiH
WcBdZ4gGDTYu+I/yOIc3DwGASySMSjcYn6iv5MUG0KEX7OODRJ3hJLmhiLNGKJLzgdpQU6lTsUR2
9SqY8kX46Zl4rvz/ZuwFGsqDDw6YBNfCCkYgRXeSscva2JnxejjvMrYtjaBRxUL0ggTvR78ep1GG
9PiEKp8O7OMh3GXJLDCBzXUgfFYoJchE8Kg28ZAOeqgT0GGov0b9vgHQcSNo32WO7dPttBLBeW9Z
Zc2TLRg3QEALxA+juzfH781ynSBlHYm8+OZ6kFAxwcOHZ6TOeVkZIK9am4zoFZ734G+IzX0ouV84
lZUIzsdKPZ1ks4ZzGsje7B/qXjDs9jlYhfG8f58fCAL4eLjEAJB1ogoUAUYwEDvu9dKlcU88qV1G
O9eXwtXrOLOzSYoFj4CN6A79jQyf2WLFEYUPKAGrqaAOCqz4AXO31gV4qveVJ/9kLUTzvhRVeoXi
2ImugpcC/jeowwwMJu7sKXCEFYZTvM6L9snReG7//cgBVgc0zTe45o0OziIKQhXD307bvGTDcaGP
WnBcyHEyeuRS9nPs9vTBqjW7CEUjS5+Dp4+iOS8cVskcJzOoPrLJeuwICsmK+atugaBXpV9aJp7G
DL0eysTfoFlKc20h4YJsinlkuxq5yUuPwQqgG7qqCAJ74yJFJQIs6jLg8gkA5rjbTOoTS4bi4MLO
pX20yLs0ka7QpXDoRuulamLXQlqlCpbdJPtlEjuFrCKeb3ad1F7loShDuLXRGkAYqK5SVhnjfk3V
LPihLchVSXGtx/soKwDidpJVUafmZ0tVZV1lL1gZpGyfknAojUlIFCKJm+fKXyMB6s+Y2wy4JlRM
W++a09JIv5LRfDjvgDaemZBrAJjboEiDoGX6o8lMczkHYYBcRHJp/dT81KPEow+d15g2Q8KXDtpz
J+qc/OxYgXlmwqXKKpoMLb7jpMcRS40ODNU+f0V8ScvRNadZcOFtbSiSLIBrB5QMkMe5uKEx2kGr
q3R5I7Nqdx1GVjAOJ8wefb5XUS3FUA52UNdMlW8CzSMlpWCfBsDQVLtZsvhNKh8EZ8R+6sdbj1Vk
GdmOpRDcq9wZxUEEiFuMEKIvkqVPgbh4r7uNZ+2mHWgWL0T5Kfa5c+K4e28BosWg1hTESdOrXhV2
1N4t8y6VbwfQGJ9f2pYmrFfGDnHlsBdUeEwrQDKlA+Vt1wBMMPKK6PULQigbDUOG2wSaykchKu0M
Ik2YVSXBUZnugsYVvpo317ESwW1ZnaZZFGuobaoz7fdtTH8XS6PvZktavP9tMdyO5WFQNeoASWl1
Nes3Y31a1PvzIjZ9gvVnNagofdywRe8ZerP+9pTZM04HDel68xJPGPiE7DZ0Y1F0unlzr0Vybrak
Dch4CoZn8X+kXdly3Dqy/CJGECS4vXJp9qbVlrcXhi1b3PedX38T8jkWBfE07sgvExPjiS4BLBQK
VVmZZ/nJPJLTYEc/QIfo9DeyGHm5VRBl0lUItajkwSleL1BRraAas2ZCbACJj72cGKe+iiaWCJm4
va6VJc73hlAPklADFkbXXQbtnPbkvg/d8vw8MXslC/K9TT9Ez5Sq6EComCx5vbAxTuPUIijgZcm3
sP1WlddWL8Abi0ywgLg6smQu1GJg6jmzkTjzeGfUmTNmgsRxM6qu1sH+iJWRblryRItAxFnHV1rz
g9YCFxctgnMAaxp18Kjh1qPTt0Z90FTUuqC4IThHLAl7E0hXq+A+viWNI9RJUWti2S8oxXZqaCsf
SgwUM1pKEauoaE1cDIIMvJKDOW1y5PaHjG9vfRjp93etyKSgpUL7Qud5WINRkvuBibBFh+ZQHoND
eh5dNisXQzFHRMm2sSCUahVFUWEItXbOmWs1o2nSw5mXMkQatLe0Ckrq95eXtJEmEBkqMiprxGgK
zziCazVXqwCaa9QfDjXShP/nMPuGL7yyw/595dGxQvtQqdEPMT4sqHSyYRHiR9eswxTvRFX1jeMD
Y3i3ahS5NK6818ZQMJFNY8a1KsFW7JsiRpCNCgmq3CwtBq4BJp51gVarmaWR0EjFlZqcwWrh9X7g
kvtgxxA1jR9diablNzKSV+Y41zb6BQPkRJocvctt1djPwWNseksIMfBElIhvJPyvbHF7F9ZgLZ2Y
cEcV3k/KD8uC74UuCUTYk81vBMdWDAUqtW8ka6ok17qqaXGRF16Q/GiyH5cde/sbrQxwMS4oMHQC
0vbfSvPhXt0HrvJzwEwmE0cyXNHVs3mQVua4YJcN+VhD0w4+RyhwcD/CxZfhHXCG6piXX4f49vL6
NqPDyh7nEzUpu4r9h6NkH9L5CGVUWyYiZ9g2YrD+sEnNN7IZIDsq5KrOQZyc98hMx3zGOCst2nMB
BqPdexb0YouLEJme6EPVgoVPVX/m+e1CPhrL3WUT/+ETLza4kBqHVQZ9KfgEOGFkhzFBm270NP3j
FIlvCOp1W6kkgWY26GUJG7HmawdozKpKxrADQ33QARqqHRCG5HYL4cWfv7FwvRD+sXmyXmzylfhm
niPJTKCgPdFz3tS2XkfO5X1kvsVd7OtV8WogSwttOiXCnJCZWNCNlHZkng5LN5wSNObKvPDGQhKY
3PTE1aI474iHacwrcD0xXcfIgwYEbtyBtLZZK7rAETeQmojuK1ucl2htCOY+UjI5+hwzd4Gdxw6r
+0hemdiMX6DNd/KjsivdeNfbog7dtpOaBuARqK4hd+Yi8JjOaRrnMM90qBhaKNrFvuFNoDUAJP4g
QgttBq4Xc3wPCqPremuGyACY6jXZxz4rFMjCQsHWUwBCuX+WZXBPHPhka6lz1DoIVrfsJZA64yOj
y493mSMSXBNtosH5S9o1SQEteVwvDUhDio+MrLSkNss6iu8VCmjv4QGA26wWyLlNmc9Bl6hYIPWb
Q+am34JDJduGN+9mt7suMfqVPAAQe/kobkeYlVUWDVapSAc51y4iyuwskIxUHXrMMfJC7qPZBkEl
Qyhh4swVwXs3ExJghjQC8AmKlNxl1/VTbY0Ryq8J/Smpvj7YAPfZiXIayIfL69uyxNCvMlJT4POe
v/NqeUFDFN0ae0Awwnu1v6bWE62/lMuM+qAgVm+FzbUlbiNzva4UIBjwWkF8GagzRaKRmg1sPnRX
Nc1EOctESdVgQW61GKsa5SqTcf1Ip+Iw+vHdfKt9G0DXO+/N1r68cVt5HKSuUJQzsXl4rby2lQZx
oGUNiD2I+X0EdSVpfuit33eCNGTzoK3t8AdN0ybazCGmz+86AJBAfrpLHS21e5flwu+Z4MEeor9m
KKZMUSPnoqOigkyw0/PeISB4zCSgKNW7ERoc79m9P1b4xtFIMakXqeB6wTAxbb7J5d0SPpF+f9nK
tkMAiYOwYaA3yb8jaGQqk9mzh4rimD4bVot9lhuAKwDKwt5la1sOrlpsTAMgOBWkda89Ig4lSJ21
0NiaFHcM7k1Rq3rril7/PucJjaKMdZiA0iuQP4b6LtIrUHq4l9ewbQNDmkzCCOB37utrgxHOyLQw
49Qc565ylGSH94Ugpm7FHLQgFCZZrFDCJ22xOqIGTArg7tVjVX9+LLRdZZ6LQfD1t77Hygyfp3W6
GhO9w42gWt878/MwCxpXW3uFFpLOpH6Bl+XrvqiETZYKahrMtWAeogUXRPC57//npjcQ0ysj3DNk
0iDnh6HIxiF4LtZeP/qaJfDbzRBD0biHKiw6AHiHvHbcEV99Kmrkft3j9IURlkqe/HX8qnxMD4zp
PHyPk63s8SQTZTpYAeZIwMIKCe6pBhw2auy6Xt7hy2sz3HmczFiS5gL0J3X3YNQgiW99lDQFvrzl
ZKhgP6MSEGh4X1bQ6R6lBrCciOLR81mo5SP4fd6J1Y4orSEBe6PNO9J/GqqHywd+Y3xAQSL8ZwH8
W8NKcjxNlIUl44PbXjPyN+serA62dTd5ja3vY3e039Oie2WVj2VjVQ29Dt6YqB+UfUWi1BuNOfYz
KMMJnhtbx3S9QPW1d2N+MtVMCBU4CdrYJWTLtepUpYrADzbTb6RrFHqUyD7eaN60YJOs474agQ0g
OxXF2OxHBYwUmwtVb2f/8lfbSj6QFf7Gr+O/cPmhVpJZqllxRx5KvwgSL5T0w1g0p1Yr//d6PIGy
vMEEMzC9wSeIeVQuOKu4QgmmDhJk34Bc7CH9IAjWm19pZYadg1XqFhappJoEbig1rml8CgvHbN+T
Sq2Xwv6GlY06MdFMHcAuz4h54322M78q9LZ2R5cRA4T60ZQFXvHMVsq/5DWdWIycF1KlfJe4y3Wz
QHGRPcrCPaZrTxr6+/vRmcDpmLmlg0Y8o8pC+v2U3EMlyQldVYSo23ZNHfgKTcWb4g0TGE0paaQB
pax8ttlfQSpPu9ddUBchgxwX4RD95rdc2eMOd2VqiVpNQB0BD+QEXb6LwslD78C7fAg2szttZYc7
2XpME4um4Micj6avuuExPJeHxo68EGUDgS32N7/9kMDkg9gRkC3+jqzaxKgDHWm4ZrMhFbzM3G5f
u+VhYCMx7zkMKNqiogWNdvAUvnZUpGBEHjVc+o3U2aM5oXWd2kUhWtTmd3oxwxMExGWnWUOuAM6U
3yzSMVF7px9/CjZu8wJbGeFu4SHTazlRMMA+he6wa87PjBHUHUPgHVlnJ/mGMW1Ra2crw9RWRjkP
XBY1loNxQK0zb10Sf5ez+76P3BZyKokgQROtj3PCQpLp1KoB+Iq7b7py3aHAKthB9gtvXM9UADJR
0E1GqvnaGwxFT2SodmG67RhcMXkJyG+au8zEMwaNMk/9asTuZZObjrGyyK2JQK+lQ8WK9WAtW5a+
TYPbJJNoXZtHamWF7ewqHMtLljRUJyPjJ/oU7lusK/us+sV96FS+6HG2eWOujLElr4x1qjUlkYr7
JTYxPLeA+H1q7KLrbAmvnL/bPfanrEzRIMmN6BnXqZ+M2gd1IC0FT48tEBueYS8+wSUAY0TGWE4h
+trtfr9rp+YUQqAdQH0MJqESdhVN/nz/dwvj3iKm2VVyNyNvp8gH+/l2WG4UKgJZsth2ydu52IcU
QDGbpsPl0Z7bxVf7fUWdoWnsrP3RxFcGSHUvr2rzAL9sJV+fpa3W0VhvQVpI9S91Xl8FUi/SBBAc
KL42a43WUikyYJtJ45l5blPtQKLHv1sHFybMUi2MAehlp8p3fdRBDFOUSIh2igsLml4F6pThrWO1
k2vpQe5mqTp6l5exWXDVMAbKoIqmbPLP6lKRCxWo1+dsZUYPCfMNrKljP3M4/WatyQUxfIN0Ho+g
lU3Os+UylEJDKsbnCYf5OjzKIEaDVuqDSGh2Owy9LI7zbnUswQWcAHMw6NDwNi0MB90u80NSie72
7W/1ryGLx1j1gyZPRaMDV5rlu1apT6X5nmc8OBwtxuuBCUkej5+2qEgVPbBHi3lIxkeaO1EgiDib
pYm1DS6W5lObJlMGG60X+AXk+mjnZj/anXZ8Rnj/SCuR+20e1dWquMhqFrGclOwYUb+06ZE66j5+
MN3pCCTAACYCEKFrggtj0ylWJjnv68KxT1SCPJZOvW1Nvxq9cqp4LwnLoZuxdWWI874R2odQIUQY
0lq/7CBOQv269mqi2QBaJfFtbDg9kqZoWE5F8sUwo50JMYwKsMxwuE36zG2LU2Dq7uUTL9hxPgBL
Gi0KswLMnXaGPeZ7uSE2sm1BmBdZ4fLQboqmYI6Yt1o3ZXUuladQebi8kM2s82V7+Z7YZMqSkpZI
dfOC1LYc6E9GR2u7KvLQHkbU7Gd9Ekl/i04Ij2IqiJKgOIWIYu0ZR3vr52Dzw7CAQ7wUBF/N7vIa
N+PKao3s31fJjbXk5lIv+FhdQe120Ow+ERQctp91KxPsS65MBOmsxWapI0ZCS5opZbaFgzaLo+KR
npcC59taD0N5EDypAGnkm8GlOiq9nkMPtCdXS3QTi/i1BL/PO7chqeB1BlWqExguq0VTgJAvf5FN
DwDcHcPTuooyNE+sleoQNADyjImXg1vALX/leMZBsZW5AAb0QCUpAthvBSwdKA8VNtGf5IueUvZv
J0Jf9lr+JcoPCT325PvlhT2L1vCp4MoMX/skaq/Gc2gxFNjIuPN/LAdaOwpmREAKBMoWRGW8gWLV
JpY3/UqgM+2KHpJbUWP9J3BRY64NioYYaGKVEDIclZsbsz3Ru8sLFRnhMjdj6uosk0CxGyMAVnnj
gt+aTF8uG9msAq2XwmVvRlcW2jCBKLjDK1zxlr3lDU57bmymIyxCCAo8ROXCBPhDjKFW0Ksylp3Z
eIbyIGveUoqynM130HpRXKwYU4taemV0jvoBT9Xgrr6mHuO7wLtO9hdHdvubeKcKComixbF/XwWo
OQrBYR0CI9+BczC5rpfIaUwvzlLRyWYf/tIB4HIRC6AzsyobpiT2u+g0YcCN2vWh3L2v6LTeSi4L
SSAtVrd1POMd5JnDlQwyZFFoF20cl3+oLcm1ikkeKC2EHvuR3sSL5crRck6S+MNlf9+0BYIeFTQa
BD16zt31UsUkVApAbJ58rpoPaTfYQXtIMXf0d3Y4T6dp1SShDD5ABULE4MBvb+LqJmkFl+JmiFit
hvNzq+6zKiqgES+Nn5vsKiCfqlEQhbbvkZUNzq0HaWnNrkfVsQY7NXHzY/xLOVCbOPO53GX+u3pA
+soe591LPAVjnCFG1ADaUvlLVyS2Qh8uf56tlBcNWt1AbwH8NPx8nRGrS6UN8OrkMBziY+wz/LWY
8Hr7+4AZiSEmVO1NGtEiYSFyODkVaMQWONnIgsIiiOECK3wyYea9hVUGeKYmX7Pqs5redpDxurxh
2/eE+WcpfK0i74eiCCe4AeuSYNAISLJ+13mL19wxFL7AGjuGb0Lcyhp398llMxoREwPo3ObMwHiB
a3jFnmmUdQzd8vGyvc10DAO1VAf8AAkM53N1HANPEzPpXGtfpMdIhAkQ/T4XRMcMA3ZkAP9tYt2Q
/loXaSSJfp+LoPEyj7XeopnZtFCyPXfZ4+X92XrCsIHjf/aHyq+vNrm0zCWUQXVuVPN119a/4jTZ
Ndl4LPt4R8B4dtncZpBemePSqyZLjSJURlC29p1t0tuh2wXLKdBENb7Ng7Oyw3lZoU60rRMgHKro
Xu1+adrOjAQRejsVWdlgnr7KCrogN0a5AwmdBqDguYLqZ+wY9xL4JBzdnt1sj3HmXSOJjivzqDcH
aGWWeczK7NSofZvESB5Te9lNXww3t3O7ORS70g/t0FevkJxfy253JSplbcJ4dcy+mphnA2c9P2Zb
x8asaDKolcYjEx7Fy8Ofr0ofQ0jWA82cZ7r10xza8RNm8UUVu21HfTHOXVZKbmBKLULbxYDg6f1z
Qy6yc79JwONWx/Yzv5MvnUM3uhPNr25eKRYauqaKKSXgpF7veGZCDiOSA8zcNb2dE9lLjC95eK6L
A532SxjZoxS6//s5MQDR1JhwsYEm0GuTXTzTuqqBAomt6ykZbaW+S6ObpN5dNrN1TLBvlob5Kzau
zf595UtjJ0ltLQE/GejpboJ8D/2J54jAY0VGuC+H4RdFa1rUd9vgczFFNiVPcTsJjGzeYoZBwLfH
KCffkCVKUZgPQ4AiwrQjO92Jj4lst+7gsSdxilgjCGT/Yc+ErDQIG4CS4C6WzpqasjSQBiJUZnZ3
SL3UH2+bJ2gq7GJXxKW9uYf4RP9a466ZkJJKTxvgg7GRH0pCznEZOCN9Tx8QuMk/ZrjbphvDNmxz
YFpocJ6R25pXXfUelzPBvouPBYZQ/jANEW3ilGUbbf8gm2483yqiIVnmUHyENFYmuAhpJtWSLxnK
q1lY2Hp16sPHrvuxCLUFt+5mgEwZpwQ4cABsfH16BkMZSTFgFkUz/OKAWZQr89Amtv4hHhD/E3Tl
Ckf0zt60CagpZod0DBjK3BeSpUhJ8rAcIQN/hsi1XQ8/L4eEzc17McBz5JJBmbUiRt80yWS7qP2a
HpUscZZU8Kbe9OiVHW7zGhD7ZGOBoAo8BzYqqgynUTvdXkBU6F1ekmDPno/yKspFdW/SNgUchizX
g/Jd7b5d/n3RUrj7Qe6I1g9yDigTpMHKahelR5L/74PYBPCvf7/7cxNttYYAkOfYTHBsKoqRmexM
F82epE9/txC20LWRsi2Acu9boMwwUgVAqJbYav1w2YjoazAHXBkJTX3J0gAZLe0zdMMaeykFgwfb
sXm1WVxsbrp2JHkBAckO0DwMUoGdvX4cd4wlSDooIszXZiK4/jZccLZCywqC5wnPxyS2zWN9Vzq5
k3/JbK15DgQyCpWiDrNwkVwkKEGDlKGn0zrm1eQqACiVjn5LbdMGsY1Q30lk7bl0u/pqRTsYaRQw
aiIQ3uN69SAvSG35mQIlcETAg01zgFUisGqg1XwzlBBNSWLqI6A1MXYQYC8U+XbVjwRfcAcla+89
+KuVOX46gcpZ1o1MfNlq3CB8XFKvbQUHeLPNbRIMWWgYPadvRhMamqSLrjKllN3k6s7H0sEwk3zL
yhOzPdvPOMHLJ+152oG/CNcmOceM8TCNgiQALYXKBjQDP96j2edWP5Ayn42rDg56ZNeUeJ5JuFrO
O7M2SlvsOOiGPjE5a90hexlsLF+jDKoMaLT7VbkTkTxvxeHVcnkfpf0yJk2AHU677830aSRPwl6V
yAR3a7WtbIZqBNxcaZ7n4iH9QkfRpMxmWQ5cCMgn4CVotXNRWAtaKMXmYAAaZ3ACJx8hP4mHTrWv
oSLvYf5uJ3rfbD2t0NDXwROlYayWx6xaZmfmWTWBBI8OHi1PGfTcMUXjNuWtNvSuwCnZ0/utU75Y
Y/fDKpKUU6m2Ug2+j/D74Bq7ZT/YxoPmMyU36SAa9N+6bNZL4/ayrAbSkApXfxl+aedrNdpfXs22
P7wshrvMjCS3tDwGm1fWXEUj6L4LPx+eLtsQrYG7zaQGbGm9jEb2oHlDc7KoIDJt/j6KY0QFJZmF
a/P1B+mWcpCsCh+k1E8ZyvTBICKXY3HmzSdfWWAusfrk+lRHyhzimamTobQhrtfaWt6dA9J7Vt9e
NbG606R3NcpRqvizLi4tU2mmwygjENi3HoNBhx4QK59bzNExqVqRq7FP/XaRQCdbUFcy30xSRaRE
A1WPoP1hpDYwtkZbuTSyQyEZ8HaAAPzmH0v8OM1QB6GlTEjRqa/iqVtfoQzdnBqPOMP35Vfm5+95
dGBcCETvGExE55nzwHyckt8sQGoq+xkwRtU4u+9wchUeiHlOGXPa3EGtzULVygUahRIrJ+U/O13w
3tjM0kx8GrD2Wrh9eRrAQIe0rtxQpo5mPZpHxdNOmKx8MDzW8ZgmN3clV/t5eVVCo5znt0Y+mUoF
YG1JjtOX4jB7DNM0J7ZlOCbBIAL4r7z3dWPXa+VcPykAPiS5jrEDbbZ7/QvNoKxCHy3zPV+N4iEP
Al/w/fHQPSmhUd+p6Fe21adG/RaLtG43wyvQ92DtwdlB6e114GiyttXpEA2QWvQHqL6bV3klQtay
vXhzbvGQljEJR2CFz1S6Ri8UdqW33vzEaMP1A4SJB4clZinaYIYIVbkZKBjtngoqHYyncPHWKmeQ
UJbj6KjgqLOW+z52KR51lojQZDtOrAxxzlfLQd0sM5hnothWIC5Q7Kzr1Ek+qcfJyzAzIcojNi8S
g0E4QYgPxk1+JyN9XoxO7ZyCouA2IvjFQSwq9G0mKy9G3tQnujFRUaHCJFT5OC7eZBSQRBlswP7n
2LIFx3fTN1bGuE8lt6muY1VAXYMIm+LVk+ziKwtq5y3eWNpXkfbfJhIK1AP/7uDzs2h1URb6rEsl
xjOdwrIZu1vohVeVZiu7wrNuRdYEn+vZfVbGpGWewyHE1I5ZRrdWNp7Uot9d3sDN87taD/sTViaW
Pgm6JoKry/RLXJ2kKrUbUQzafiuujHBXR0GzSI+jCSITzx+JtSWM63bHbnnjq6juK9o0drhXK5JB
m1JpFgjLloF+pPOw041YCHIRGeHC3pCEehU28PEsw+ueokTiMt1y3ZXk42+SG4Ao7i9/KpFN7q2Y
SdWkgYcd50r/MqaDkyjvAWSunZsLD6E29RHwSJicnQpHk049gl4WCGo/Ao/j34AZOP5UY4T4sDpf
Q7o5VM+ZsO4riAp8wpxYdYKENsb4tBuh0usxQn7T1V0zsi0IAEbQxBF1v1iofnNJ4YLFPQUEHkiT
X7tdmygRDdgkRusN6JozymTzbH6A9BQok9Mfl11hcw9XxjgfV/pUWgwV78FyQsTr5oNilg6RiPMO
M2CEAGGmpqJhw3l5NNGs6xYTb+n0MIY/q8Krh1+XTWzmX2AFJlQ2GS8a/5ZuDYSfRTFRmt3Lz2JT
1U1HoP1U7GmPGojqJV7hVKKnx9YGrq1yGyjXc0i1CmeJDooTBLE9mR8U/T097rUVbv96rcKY5wDZ
rioB+dbiQOBqX1mWe3kL2d/Kex4mEtHlAvJTRq/jtedleRKHoJIeHGv43GaHTNGcMtn1+t1lM9tb
9mKGhadVXDWInHdqCwasIgTjjkU+AiBwAhePgAd087JYL4f9HSs70LPs0lnB8I9yN7jxvvYlZ7qb
dyrTHXNFjajNDGxtjXOEOYfsuUQ6oEMOk5t9NXUn9BiIFVJg0V6HhBzIVt6Ts2Dql1ITVUZIOPI5
S5aixB4g69Ohq3aoDtSb9u1ow+Nvnq/EW9Eqt26OtUEWu1ZbmmWg5De6CoD04mYZPnWqKPixv/iN
C65WxLlgFKoZkQe8Miqs184KSLpIWRy1cPql9ecizW0SmD/wfyIeWSCWolv0vk9LRbS1238IhLoo
Rk01k38Hl5GWNt2CAcb5GPg59jU+14cEsmDhu/C0FkaU/jXFXcdJXyZVHuCOMVnONIwOcmt3Hls7
wXDG5aO3/f1eTHH38gxIB6n1BciK6GsKbVnycPn3NyPIy1L4qeOoaWkK1hSA2LQ5zOw5MLKrtg/C
0c2CtL23WsyeCoLW1sGDlBqo3lRoqwEQyrmM2fbNLI9Ai1AfAy2Kg1Hq2glc62FxVDCrgyJN9PjZ
qni/MslFMHQB82YpaiDNoDDYo5h5T7/W6NVB9E+xwRpIElf7Kio6Ca1y8azss6HWKBbaoJoQOcnH
8r5w2WAoyVx12auMcl/onMLt5eKaYnSKGloSZqDvqjPTN4x2vWobVxBcBtyC3oso9YQGubuuDFrS
9HnZgyc4O8SgmUydzLD/ka7bm9eTANy1cR29+pjc8WsUKwniMIS6TXcvQWSQxFdNKKr0bxy8V0a4
gzdVeljJAQLnSL5mqOWJeP7ZpnBxc/37/FOZWlMcjQa+Eqa4lvlpqXO3rGsn6c9WJWiBb92rr2xx
t045BmauUKwFTQpX8YAoQkUDFIuWn3mjbAthpBuh+JU97tIB2jMtFgK/V3wdDH0Q4HbAl+PQvRhy
IfCFZ99c3W9WbFjlkuNgt1NuW2jaLXruqNU7qGFfrYiLH3oVS5AbYCFLQluVZDcxlZwoGgQZkMDp
njPm1WpAiU+DigIQu4ynavw0ZILbWvT7XGgolSxTBmgKI/0wb5tlBF90412+UEQmuGAwl2YcKQQN
stT60lpXRvp4+fe3poNffQru9E8yGcNpxhdn+VMFEpdgXx+Y/KfoXSdaCRcBzKDu0HpBmKHtWasb
O9W+C5bCLroLMYB/DxeqGUVVjHPJWIp+PxyhTfCPIGYorCJssUutt45/G8uNNent7zigHGvEguSW
YTUX0JODbbuFWHLiBZ6olMU+yKVVctFgAR9PFGOm2lHHU1s9WMs16UBJqoDUytBAYiQifxKEBIVL
L6KayqVkwMnl8qQPB6W4SehnwZfbSJte7STzndVBjVAUD+YC0Vu5Ow0uY5LNHTs462gpYVYdlMB7
5V79KDAqcEi+DYNMuwQFMYxSv/qouvUVQGCGxwxC68ZOb2hux6KFilyUixgxyIKmCBo+zvBIjxFg
xelD6gC6+ek3PZIQOLNtDyMilEmZQcLx9cbGYwt5ZshEIt+1Y8MFihfXh/mxJ65xp+waBx2T/eVt
3d7VF4tcPKkAEhyinF30wKFn95Mm6m2JlsTFEXBO5WMwM8iA03sD8rH4AQgu5WbymAhJJ9nSu6L8
nxXxYaWZQcyuWrhF+i72xgic8IH/V3vGB5J4Rse4LHNQYstXJagQJcE32TzCGmjYZWCfQUvJ/n11
vOI8msoswkxfU9yE4WG0rmR6uLyEzRO8MsE5NlpjWqf3oB8z1V6+0aM28rWCEHcppbsYWL7dZXPb
b4GVPc6x+6xuBpkV1DQwNOetPdzWkx0chtBOPtWH6SpEMQqCIfeXzW4698oq59xLV7aBVKJ/RqY8
dIMibGyDDAJ/E20l5+BpNdHIGKDKnaaBrYXfsrnZjVARDr9eXsxWBwYg8j9uwY8gWyOZB7VAFjYf
9aN1SlzJeezd5RPdt3/ngDwPY5eUswR5FVbk3wX0M5lvtPhRsBrBt1G5exGaRIY1hSB7tgp7hobP
A+PUmE76x970jQRqSP+fUWDCPsab23i1hyxarY5WOJGohmI2anlfZgdU74uL4RRHT9zBVv32kO/m
U+BNTwAz+eJsfTsDWVlne7Kynhv1KKUROhjDrl329IkNqgz7GvDI4lSrTnSNQbPFboSEU0LX4SIK
7WOE4bpjQXhwJZvNIFRQf1FByyAScxcEL5WLLKoRYFJF79DlIJHdBIdIfoi0j3/pPFw4iYN8aFMZ
EXLYMbdJdkVnq/f62fDHQ+UU4KqzB8HxE/krF0vmXssx9YJvp9DBboNvw+AKFrX5blx5BxdIDLNu
8mDC+caJqA6M2n3WnPgs+XQv3QrVKtj5unAS+Om6pJTGuFcRtsJPncsYz8Jf0kN6WDxlb7mLIAsQ
xEgeV1BoOoQpMnyvzHgo9J+KGdr4hPbyHo6edYykXFRRUbgIWgsgQfUD5s/w7HZTSDnMt2NzwDXj
zyftIPhqAr+gXETJ0j6tS11iMlHAW7KNbH5gjjjYpwfi5G5H7eRKiEFmznbp47E/ahVIaquik8Yy
hORgBDeSZdf3YWszl4l9/YMF7E7gWz6pIQnAKsCiLrDoc3LhRLOqZJF6xO4E7VLWRypujPGsiiR1
RVvLhZLGzKQ+TXLIYWOWKckJ2MRELQkWKC5tJB9ItLkhfYtTHZC7zjg2w696+FBLR0uoYy/aMy5+
6GU7RiCtA3gn/taBtTZTPAs8zTKE4C97pMgQF0bqGk0WczJwsPvvUH0jdezIAKKIumLsZy7snCa/
dkHDKAqDYiIDOGBIfJ0sT/OJlxxFHRzBdaJxxbssKHB1ESSqbadeL0u/L7R0nyaiiVnBgdK4uDGb
E5XUAiN6mla6yfCU6uc4wpzZI94udhGLSGtEq+KCBgbZZLxnIdjQzrMPanC3K4EQQVv7siuIVsWF
iaYzukluke1I3WjX2amoPgXD16UBY6J+h4n9y9YEx1XjooI5FqScMvBCNNF9p+yBHbv8+6LVcOEg
GiqTgIsLoWAoPJkcEus6ztzZeGgWya7/8oXEN9Qm0pRLr+IY5SCLVZeztkCWJzuUnYjkQHBeNbbs
VSyX1ETrFhn0mbE8XFX0h0GyO4gSeI0QES5KA3kuXzyC8r4ckZthkJaVpqVrdF+RgTNkyFH/37Hb
66uY762ladtJpYScM5l3YXZbhII+iGDfeNCsFNa5NCU90qXwvsy8OVvsObzONVH7QHBFvKG8xSjT
YukgqpMaL/hGjyogLr/8ubKJ78eKDTHV56eKqI2wGSJ0BQoemEYFvToXIoCOxf9uAEKhRd9JfKMV
oZ0bd5dP1OaJXdng4oOmxkOb5NhCvfCt5pQOAhfYbr2sDHAhISll2vfMB6BD7Lb3tbOcwKuPMZvo
1D2869W6MsbFh7zQx05X8GqFBoYzmBB/qoHXLoQsB6Jd43KG0ehgYEbOQO/Y9Ff9YBBP+qQh4Qqd
6Vd2ZVW2+vPyhxI5AxcjmkAKAxVaFZjL+qyDZGxKf6XZl8s2Ni/01fZxeYOxxFnQJsi0TB0UChhu
M/KnePK0LrbTyWI3xrgIEHGbR/iPSZMnBlWjxIpn8Pw4ffGUVn4tRU6qPwSSYGWXPxiwQq8jrNYX
rUZiuHlgIuB91K395Z0T/T6XPJgYP8y0Ard5o+3r5Nz/3TE1ecQABZCgrRakWml+1PEgJIIK1hYU
DUD5f2MNtJZeb5Daz2E+l/j0y01xHj3t3D+EngX5NOVxdktX+RwL+/SiT89FBpWaHbS3Z8DnRwUa
5VBJVDxd8/pGtLbNd+5qbVxUCMK8WDIdebfxgeyok3rhsWOMlM5yJV7VdoVnZY2LDaaC+QY1Z2/4
D2Zjq7sWqCrLG1WbgX4zAPqSq+FK/CDbjg86pJIwJ6cQ/i4EtCNTZRZn20ixrZkCYvFhEPHxbLv5
ixHOzQezrWU1HkEpmhEvolZvy1X+dPko/Ycrvhjhrr2si+IiixHpGOEmJvC/6cfelzz9I2aIjpKv
nEbilJ8vGxXtHuf+hZpE2kKwe8R8sPKrAbyEPbpJl438x134sjLO4/V+zBKowmHsdLZNCBstJzY5
mUMmQt+JS37sRnjzPNNfrHFuD62hPMsmlCXU8uMk3TBJKL280cdPTR7Zg0h4YPs0v1jj3N6qVb2Q
ZuZ/+qnuCztQJKfWrxRdVHn4jwP2Yomte5UtU6pUKbpybHgXl69T35G9IiEVU26Z3G+0z29MdJcS
oUC3aIXc7dhbejEqA7L0armewm99/j20Hq1UhLQQnDGeVS0pQ1pJNSJxU30d6kdC3cteuH3J/9k+
nlAtGekUVRHcIgFUqUW1aNwRr/FFfEzse1/wPp59WJ/LZAkJoO5TqXi5Hl4X7ewWqWVLJHT1sPAu
r0rkFTxzi5EokyxRQBLlu/5J3aEt50+JQ+4HIG+q6wC0ojOaxQeh8qggchhc5JjUMDamiUWOm+kx
um1txhlHf7JJzvQW03O3gfeOgUfc1S9fkAsj5th2BmmwtVS/nrqHuYkERQOBpxtc5DDTHA3UHGta
IGm9nBd0npPvsip4vYl2josYYVYkGCPFMhbN60hnJyn4aYgo5oqscNEiyIkSBAR+Qf3kNj5BXvcG
fG5QMLUnL3SKb/VNuCOCMojIJhcpyhIjKjNhR5h8GqvrYrrX9fvL/r5twqIg+CHAcPOcx11a4fpN
Ua3SpVva/B9pV7YkN44Dv0gREiXqeNVVR1ffHnd7XhT2eKz7vvX1m/Tsust0ubBjP3dEoSkCSRAE
MivXsD8tCiXa/pMD65sV+b0x1eJBWUcsRH3M3vFQh352emKvqy9e5qjr7uU2SnQ//3dN8ptjXVR5
yvBK7FXDzt6xAHMkz+3szjEagsSjRAF/JNyD+IzyE6S1tmvGazTcpyvIX498u53N3W/tlMz8qttr
mxsMx0alFQEf09ttK3YVbwlYvxyzbx9PwqEyVePNEVlTZjVBbXT7xuz8bf4UaQ2RT4tf+hHZ3yyJ
b3p2/lZVqmuQXEEJaTr19b1DCWVePjnefl9Cnyh1tLyoxHOKfkrWE+tiMNXc8PZOMSm5xEscJIDS
N1sSBjVm0tl6iicwjF1raLZRXL/yhcBHdNIei48Nhhuzm/9DPJoR31BCJRC3bqpeYnS4D7rThheq
BMnZIT6IhtQ496Lgug9SWyYB0hQ1jDmduP6OH7O6c1n3ct3AT47fbx9SfkuERJhdzhWcwr6NVm84
qR8Tr4ecA+gmjXv7tY1c5dgck4Biz/rJbeHNsHSzt+K0svAhMQT7F5oidsupu0/BpGD6Hf6NoLkD
mULrUnWmy2XUN7+RHxnLqZ01Q/hNcugOHGk8dOKP7aH0U5/klry4eWC1ZwaoUG1wYHwfbyNksufI
wmk8vWqv4nWx9OYMAs/ecpwC5idHcHtR1aaLaPLN5g96LRip4zXUVIQwzCc9C5jxvEaF2zY+4TbX
14bJ7O/X1sXKpFQD7LDHBU/QRuUXYb4z/PgdGoXSD7WP2KNYXi9i/tnaRGye4Rd6npxO6WHTStF3
Aqkby8q8TJ2IJIpamnSNZVlWYN4T1VuA/0Edk5MyUicmtRLxL5ytBHSgs5OImiCrQS6v7Lf2r7Ym
OrIv2zB1UwW3BsTdxN/PbDBdmfRywztzpXVB2YOKV3nJ9GfCDy7725sVCfNTp0jXfLUn7/1yPzgu
S7w1MD2MSgeR5mqN1/pqyPz/Yy5G7MIPhxl67ARhocpN+XRW+qpU8YQp0nfnXgRX4pufm2AD4fNy
C8qNw/WFXv6ab+akHauq4b9A3LS3Ke4nerHvYorQ5rLnvRmRtqxYV+i8cJG+W+thGdNAMyeibEut
Q9qvfGuNBiRMwIf5rtH+YMtzkoxEAF2sX5xtjXQ2p9OiMDyMge1pvUvXwnXm97x/aPvYm5qPLdlQ
cTHtODMnHckMcij/9AGoULbfUpeHhW8s0B8ud4DbAeM87SFPg952kz8ojKc+pwTxc1RPfSfu5Hn8
2DVHzXme5nfXPe9y/+Xb+uQTOkn0rK8TXITA3oBzEj1g1osCaeVyds37DZQbHRR0iFTx8gXizKiE
71pZtLnJoa2OoDaPFVio5w9QvK8Ptb/unRMjwIq0J2F7rPC52SykITMH6zTmWEPT3+70nRrWOCip
5IMINLnxh+kcKY+BLC7nkDuCcjjmV0Ji2wi3NCTEaLZ+YpV4ucC4guPmd6JhMAabL3uI9qitgegt
NEN2o/gqyRxJLU/CkTybHFPp4DGzVx0Eh+P4d3zMwSNuQ/PD3kPhhro4X74CnvmLhCttXkxRr+C0
MXaG7U0HSN89qM/VeyG3lD9bGcmUTK1RAplCrTULUy4DhOmg7/iQFo/X94/6fQlVRjMHuT2DQxqY
tiy0o67trxsgoMOQoKPIu2hRHJF4g9acheN8s9WUDxI25EafoUnZlnRfc+zoFrJeqQvqy8B8GHXg
4uY5xzxzVwxWXl8Z8enkvp96bluzVmG1bZ8K47HUgt/7fQkrurkyelPQN/XaLXbG5Lvrv085s0xO
UOlJgzINbv7RH/EntDSDTTC9TT6p99YOucwzNeN7cZcEuZHBTYjJ/MD53W0ga69rvLQbQVUfVHaq
fmks4cyE5M05ZIybQkwBjtFDiYdhKMnF1J1AhPgPGdmZDcmhdSdSosrEwM26Va61PRnsrmgeClJo
9fKB+GZIPhDRH5dpzoqzSX00d81nXfQQC7mPxfYiF/N0rVsPLpUAXnTqM6PSgTjWbWHODb7glj2l
y43aEU5HOIF8Me2bdMVUHYYDdWtv2+87tlNSoqVDbMCVDZJPvUHhKOGXX6ewMPeFbo7yoIEylbpj
UysRX/Ls4lHzxGRouEZmrtyWYKfDpK5BpQuUDfH3cxuK3at6hqUUJwiDmajdJ2Hzknpj2J5W5jJf
vcl2NAkG5QTSKZdOULfiHTaJ7UAKJQqdUGTEh0xPm5fsu51O9bhSBqVTjufGXJolJjmVJezqw0w1
nFK/L+FCuTnRVhmAHqs72HkesoJiz71cYDoLHAkWMjuPmJNiq3rIQSU4flYtzBJ3rbz0MPvcqx7T
cLxRS7QBEiF1udjzZlo+/jK0SJWAJTE6MQfbqfLtzDWeBdfzqLrU4w4FS/KxN9hrZEc29mpEOcs+
GoFW74WCnBCLEBroN/YT+aQq9v9KSMu9rzYkp6tZsEMwPJKYmIdFw4LmPqRHvOF+vXnX9+n96I4W
ccW7HH+mY0Ev0rEM+dEO43lVlZWAYNt81aMbrh23msgiKBMSjGz5OM0DuOO81n615r8SJYAKqnv9
pL/s/m/LkGDEbJZxqybYmNYXXj3wmcjxqN+X8GKLi6R26tYKSx6O8b4rguv//+VrE8gl/7cPEj4A
Zfli92IfbsU7j6jBtT44BP4hHqKuTZcTozNzElyYTqywZYQ5q7f82J6gjri6RtYHxoQus+KkV6el
D9cRmj1q4Y3b3cooXfefhNnbkiU8AYGOFa01/gcxjiiGwFNcqsQYOD9CztBzfIXIoglHtKVueTM1
2rXfMAWrWPtY+VsbQpI9gVqULWUXcaW2ca1CfbeFPrXpIaHpvfIPm6McjkEYkJ80GUnUSK1LSqPB
zMWcSOutUE+eknpvzC8KyRUqfuNHfPq2Wbao4p2d00Oq2qhdYKBXiMApbuKBLucQ7yBsggd2yj0v
J6BvxiTEAOGr028ZjFV561cjegb4Y92D2iWpiLi+pFklaJf/F3cyAdxk5+nkFNgvcbKIG/amusqd
JjiGXfPBPnXB7Edu7af3axMkMWGe2jkJVnrLVNRqKWFdeei0wo2GfbkQhULSJSVo0ftkSaYah2cm
Sggg2HSTUP3Qv0bQFt9haN/nD5ZKhBppVAKYOZ06pdORO2Yn/tfyLg8iv1bc4ajvkn0bNp6uuFQJ
7zItx9leSoBighoa8vOIb5A6nUrUSQwc2UL4KyOy1suH9TenkQm2W7xedFWHbctX09eMP8rxkDuQ
W+tSNys+XT8ZxIe6EngyXdtURr2+RGJ0v1pdcztm6Wld9tVYBlF3q1dP161R39CRsKQaF62oO4Ay
24nxR+iX7fjx/5nDJVxfbq13erWJQQYDQ+ohzkFFt27unMzu9fUQ57YjIYlWKHOXFUiLN/Qg2R+s
7P3136fObVkhTWs6m/c9/FzonogL7DwFyUt5YKiuxpGfv/ymPQkx6qKsuA31V89EGQiSUjvbr27q
E8eU43hDZsLiRLzmfBJ0TNoIpfQZ6Gjy12U4TJBlq50vcXyzsnujfczqT3lK9CRRqYkjIUcS5ZGy
ft2ye/0+Qo9m7WFIFeqjoBgpjo7PiMs05YgSamxOEaVtimDGiMymPinDkxERRXixKT//jFxusR/i
iJvjhhEwcxld3eldXatdxTTckuTduL5jUDr+/pyO41bpUwVHZ1Z9aLtTNj8PeeUynd2V+bOSJVDS
4q5t+fP2Ka1Sj0d50KiZx/X7uVgxePeYppBezU4JuHG2/i7SE6hJqYdttNxUf9BjjLfGd7g6e2O8
QFcxPkK9zzNHHjZJUPNdnNxm2Q2rW6/dcq+eGnerqIEFIuYgBvD9GhMFwr4YekWyj1z1vbiJll7u
jbq34hba7ChKZ8IjfyALjLoMXT2mgPvEaw66X98mGvI5bQelGq/5E8rbhL+QK5Rgq9/KYWYJVvg/
NSUL2YgvIgAjffvy02+BCvQVvv+g2qT2JsYnxGGN2nKoQXLFfFeC/gGkpweKi+l6vCGX+94YU3Vr
ZAqMmRCTjY+V/s6E3gGxIsqIBFx9nGTTiJunZ/5pPgpm+w7aTUH2kp6gLI1T2k2C2K8y/7rZ66cN
VyXoivUOFZIIVsfxlG6vRUq9K19Mq5gKvU9m2DoUFaTwHgsWr0aGivnYuYJxvsJmoRaS7haPheq7
+vnXxhrOTUrRlqsW2H03Bck4Oy1OWA67JDn8++92bkK6XEw1t7pKvFGuA39akXmvOiNkHC5tzbkJ
KaLW0ramKEEi0ETzsembULcSImopE1IUzZBAMZwUJibtoQbEpooeXP9O5PZLsWN3ZRrlYi+Gv9I7
5uloW4sD46Dk7hqqfvUYk+0SFxPC8w8nRVICTlsjEreHCDJywNojewAdctDcUh1yF0Hv3JIUPcpm
WugOweKaVwsH/7hLQh400D7z0YhItq1RuyUd+02vJtswIpGyixu9C+uJ6EC+dOafrUYuWU6VaSVG
hSJivFau3Yfq8qrkz6OxJ1xChJ+cW5zbkRCBj50ZTSDO96I/10Bcy8Gkc4hQPReq9lTP88Vev3Nr
EhiMeF5vpgbgvd1b93o47qab4tMYWpsLZU68EK97q8EEMAHnl9D83KqED9sQzXViCLcHdpsjRCdt
K5ioyzjhEVyCiDlxnL5aReq03Q3FbUmxvAn/vbZTEj5gkF0ZGwWRZOofmuXOQtsHZorLogStwm1q
EHk09c0kqJhUVLv0Ad9Mm1/4+hnawK7NiXswFbLyfH4y1NYYLXCH5PAP4TVH39bXpzvw/1A1cmp/
JHzQcwOyA4IMExOecbxbC2o1wo2ubZAECevYj9Vs4y5n32ohCzaQCGN4xhMiTEKql+odvJhXnrm1
PJxv1bo+1AwOEb8fAx6iNwdp7IAJKhZC2JtkoCa+nzyfyKxYz+oMiMf7JZzm9rFMULS4DkeUDQkf
htW2k1jFSQ4FnsDY2jBmVPMoZUICg3LILSWLsYy8/VJkL6r26feWIOyfVTrtNm5Z/5VztbpJ9eeG
oqu//P9bDCrausa4JR2oJrK6Oq8QM3V5VMrUjaf31xfwE796syAFigon1g3la01TKL+ioxfThugT
ie5FaHZ/UMRSF4uo6Hf4tiQpcPiULquiT1boRI6yG6v1WE3FvjScg9XZX2o+3NRMedYH+9mx21en
LYOhH8HakEdhytWP6xBBLDY3/wQP7S5ZKQ1G6nvIdf+xXIcefbpoM9iZj/+0b08gSd2OuifijKqa
XEbeb19DfgJopr5CFwg2WLMPlj26rH83GUR2QTiRLcVZv/RjzldssZY8rfwucV5/z4fker+TFKwF
V9I/I57MW28hkhzMrwILp9vKozpnLu8R9EOYiiZg1ZEFbLoR2ja1gcFc7XnwvyZ/fnyrfNR3on4b
+9uH6+u7+P3OzEmno8PyyFpS4NS87RMIiZT7679/+WSEYBwami3b0b+u9wxF5s2E6lht6WFxEhTR
0aEP8XwMpv//hwrsosedGZMgy4j1WRmUxAxV/soiMF+AEqXqCJf7yRa9LUnKX8wYLces7Mxwe149
UZgrd/Xs6rdfrwO7dk/1A1OrkvZogYQctENqM0yQ8I3vyw86e7m+SxctmA6EICCcpEPy8Huoj9kc
G0PNeZjad8ZHDAmOVCsVZUGK083OtaqH0mKoM7eN9tviqnXwe4uQzsOuGRcLw/NmaEL867PdHRk5
hHgxMTr7TpJ/ZVs9L+Bd5OG6S94JAFU8jAWEA9i6p53iU2AgNvaHPOzMnPioZ7Gz1uZSqeuohylK
NhXEmIA92W5KVf8XvpzFuAliH+HW0rHVdlrcWyy1wmx6MOwsUDGHHbXhdSOXkeDNijxN7hh9UTfJ
oIfrUegZp3gJA32VDqK2Dvczahr6IrCdWZNcul3K1sqHFN6Ah9nqrtcPv7kcyaMtFFG2NeF6uMV4
4W5CyIVDvn63HXvmgpHiqBFIfRl2zlYk+XeS2z3vRlMPW7QdCYb6yOeB5W2eEZaQev8VHhlIgf3P
KeRpckXZFqcvZj0sm5tWvWniZ+IDivzuB+8+MyB5d1NH8+okFg/7YHut3kV/mrvySd+bH8xDcWM+
G2ETu9r7PKSun5RdCU7jZrTt2oFnTKDjjvKbZPhi5ixQCqgKzITTU14o5bhlyUfL3jIj5Pr7Pv7I
qMZhMqikFBejcHE1KBEWE4rqbgnaIpeNKELo0Mud978GsmebJkHFoBb92poZcLzdO+NOdx603iUc
4yLKvtmQ09Q+z+JJxy03NHbdIQ+yZ+Wp9KZj+ZWapH9RqaoKsUlynmrpU2kOVgxImobdMG3HGLKV
19d08fg7W5IEFiiGRnj7WvUw5ujqbbAwBWSofbz7PTMSRJTcXkZ0dOphvt4r/V0NUhIK96iViI95
fiaZce20hmKGjhEU6b3a+QnJBkxtiIQM2dzbtr0NcLIuEKoD7d8ZSjceCmsqxv1j//Hz9c8mnPYK
EtkSIqTMLNakh1OrRx3Vh2k/gh9JPDD9nhkJDBjkMEujRg5U9S2eHm9WtXZ7dT+nd+3K9kn5PCRU
GYLaLQke8ExSDpZZWSJ1TPt7zcT8+q/U185cW0IElYH51xxwDlaqtdsKlOLNIsyiX5EYts7OI7nX
xAC1fWZEmRV2fgoqYcjUR35xwx+dxy0o/TikuF6JY0LuN1lsvWVGgizfqDuPa9k+cZYPTut22t8s
8q97BgXjcrfJEDPTKA2FhZr2Vc+4hvRm1rm9vwS1X+FOcd0eEWByzwkb+wzXWjh8k4UckjOUp4uA
uRJQcrdJbiwLbxQbPtFZfjGPd7xVX+Oh9Y2x/ZX3rDf3k/tOBraUXTGXSFP05TDNzj4yKc5N4jxy
JHgY2lwHh8pqhiv46g0vAYtaiby/+Edu+kA5HpXoyWLx9tap3JoXMxT9oDo6zOPHHDyVJrrUdCSW
VN8HtVkSRjBtMeZNq8ww3W77+lRkvbv9uS4UFJE+LgGFvk5Vmqy2GS6gyZ9vMbU1u8XNPzLNMeZr
GiKPuI59ptxs0q1lhCkk3DcSyMcXHKoeJ0axAF9syH9DJUgNfX8cRhpbs2rFcdgH8Ha0PS0rZEs1
rw2dQ0oWysVW/DyuTLnho1G7qVAGpMzqo7GL9xgqvRcjmFONHgzbFdV5xV8POdAwVYmved1LUCX4
fqFxu3IdcYDUor4plJsoKnAddasspqDwerSZMv1jp+Yd+M00PTRAXyW6nnaYMD2MYfowCYXIPcUO
Rm6hlG0445Jg0Ms0w3YNmsOMIetq33ShqOas+5Fi3ruea4DK4PvvOJSbbsbRhmNlNxz63bCfw/7w
a0zl534p5RrGCNRVelwWHTX+YGR4RNmm23Gg5jGvHySm3OihFVpjrgsOEvSbQvJPdzNqaILyOwk1
clDSz0PfIDdTF28qV2jmfLAHd2ZEGnO5peDbQWJ+ff8/S2yH2UQ7jooiiBhKf8zv5vdivjkJUy+y
DuIhCjRTwfVjmHK9r38/s7kYUIdIa+TrGWS8xt5V7Nut8VnZB037ieMJG2rVse6vxUBZFheOK0jy
FazPLNusaZNZQdaWHeq73tXczDcOi6cfkz10SYnOQgL6EbzfO70V5ZVhNMh8oW0LgurDuFswY4Yn
Afs19jpyXu+yzwDxdQeiVY48flpgtFFL1IWHm3M0P6bAKJX5bUfJHF92/jcz0sGpWKxbFgfDX+Z6
n42JWy/vr/vH5RPszYDk+9G0LFm6bixcOscHgeH9OhXBYlL9Oj/Znm925PHTytgSa8xWA4eYaJ3I
0TGuPYKVFoW5yFMpZyA+m9y6VWwZ7vbdxMLkVNXIdqtQCB6ZUSjOTdEuvGS/JMPGrLcVSvdvvZ44
lFdRh2mYHzmfzfHv6ztFfkLJww27zyarwVBUh0ML4y5+BS1XURg+qSCLs8kayeX4fVuQ+Mhn8bvk
TpGn3SSKZ4vf3+GoPNho6ROkXU5GqsgSjig/SuWs5hmPVBbm0YNdn4z4SadIW8kvKB2MCjPYCGkV
jHyBDBRjX39sT8PRcAXdgnJoBv/6hlErks7HGeS3W1Rjvyb7MEa6q0NqhWy+vNSDfO51EkDAyavF
4LqB4pwNxpFpL4ZoOncgAY/8eBJStEreMHBlwh2OYyB0ppWgQmax+iUyQjINvZyifXM+uaUrHfLE
ivF2CecDizX6Q5oXxxNvooICLNltn6/vFQEY8hiqZWtLrK859ko/seYxncLrv/+TC9fbeiR0UMCk
y7O14mG0uPq9yAG3/XYXn8xnNeReHpIp5+UVOYbu2LZm63KfcdsamzlagEAxbNW693lgCl4fw1V2
ZfgluvvFK+WbQSm4lmjJ6rFheHt5HANx/ib+X+zZ/G9LIfVudTm43qxJwZUYPOFJn+thVOy6D5t+
m1GDcT/J1t5MSKG19mmfKWsHItDnMSgeIOgOAUL1s2gaEg/lzsF590tO8mZRCjFNw1PcUjS4e+3G
IAZCJeH6ARRGqAIMO8en7BHfUE5Hm07t5rZGEbytHjooM3Wta1ITcYQbyuln1zWKVXDFCM3sEPfH
hBGBRa1BiqtF76xuYT0L7dxvupvE8ayR2BZqCdK5y7SZW+0MP9CGg5W+OC1R/LlcBfy261/98Pyc
TVpWlhZnIc9qdGOHvYMRyHjXF4/cen/dw0QM/piSv5kSX/PM1NzwiU+boYUVe1rsndLfcPahywf3
uhlqUyQoyG0oLthmCn4erdrjzd+NmmWHyTrvupmfgOrbciQQUNOxn9cSSaVphOAq8MULKeSKPxTQ
syw/0ESm1OeTECEuilFtzEUL26TMwQY0zcsXpWDOvuuL5Z2x2uWvzJMy622FEiJ00axvQxpzXOXj
fX1MkMXyRw0qd6pbedQdinB0WUhYhTbJsi0WC3truW9nM1jnldgyyoRUy2q1CNPBCcLVKrsgbxu3
HsfwulcQ4cQkRFhnPH1YJVbBq3d9vnfazl3B3GLfqU1w3RK1GAkYxqZurBgqwih8LM+TNbxUONyv
m6BcnIn/4Sxi84E3rJsRseNR8PVWPuj/D+UJKSsGhmKfOvQID5eVmOMydgxjUtBtzvBkXm87UxtP
HZiI5346XF8aARJMAgkLL6JTOqxIUKwbfbgrrf08Uc+u1BnOJISYdG6VQ4stEtNWwwGU3g+Ti1Eh
E0k/2jNvHZ+8e1LrkkAitao2GTngHAS9x/a9mBvV73iQFe6IETYQ83/CRZv4lpQnSjARaxhE7NfI
COv6JscpOxOeTqxJZka3IjPaMO7Iw1jbmcrBKXc9xTtDLEGXkGFZtK0uc+Q+GfNN8xT9EjnjGZTK
5OfRFBUOd0Aa1/krprkwoxa7FlrORW4VPVHPXz+5Ln1DbplqdVoG2KqAdJhRQmMwlDvAs80OgpiC
Zo8irUkwMSVpnxvlzPHwgcM9zMJ4V4OBD6z/FUTnm4qAcQImdOEvZ6gEHpuxYrbJwjR/0a17Fbz1
ev7iTFR7L+UUEka0Xa4ZYkw+dIZjVIVoGvstDJKrePEagw5x01m4Dfu+/kPfAj3/9HsmJDjIrVVR
o6jWwtlQXSjtuGn1IV0//54RKf4tNR/53OJ26SAJch5QKMzVP66buEhJdRY/cgVvVgV/IC9Rivwj
O0W3KwZyQ0E5mu6yNWhTV3nsIDuikMJZBPbItTyk99qQiWtYZu8WvhvSg0lhg/g8V9JimUYuLeYh
M1dV+2+H07SPD8pu2LXE0CK1EjlfiJLcKLIGVcnMLfU7pXWZQ5ggAkbmT1WTRu/aGvliOx/mxE+o
Q5sCGrlMhx4j04lUUwuVG3FF7fFy9r8qEOYGCZihViOFf5PVWseKAvo2EPHxinWx7+I8GYkIJdck
JQm8Hcy+0hE9hQOhKiMQ9/z1wXgWfPN5SKVYpDkJEdS8t9WstZH4HO1dvo+PyOlvy0OMhK7YURPg
P3n/+XYOyYyp66zPI0RQRRVXVI3jAMrxIHc+MZDNQyT3OkgQGyZX7ewIIyaoPGnhuoFovvuUd8F1
A1RCJxfqDGsZKiPP4OBYDugBdqrusoMBhU288njx8/YwP143Sa2JfX/WRSY4EAZjQD/sUvslU/dl
X/vXTVAuIXOnZo1uFs6M47sFs4kaFOg7Mt/N4Vdt+gPVdUvdKeThS8XZ7C2aUAbPDjwEW9DDaAWC
vkd44AzZKH+iGBmJfEFWSjYitFZhbglj89vi5dp+S0JnzIOBE3MTBJBzCTAYSOZHXi0gK+xPUYym
o/dZ+mJMQabuk/ldzqkxSQLR5ZnMvi+2dEvRGVQ17wy9dZX6rpo+EM4hjoUrp5Osl1zworNAE4TD
fW9wF4nEDlw3XlJCJ8gIVTQrkM2RlEUpneDLYOlajGq4sufP5lFMn9inKMEF5mvh0y+JU4v4jPJw
ZrtE2abYLQtjB1qLGHRoHlQzJqDjohGb2Ra3OYe4g3T6ciftbfDfmqH9sXNurI86Way5+NnOLAgk
OcuKt17nXJnQxJWchlP/1GM83PFSzf962QTcFpS4HbUk8fczg72FR9WhQ1tVtjzbmV8aT1F1ILzv
4gPT2aKkkCo7w4GkGLq/swPcHA9M2g6Nq6g+UQy4l0HwzJJ0DEOxIra7BDNItaB+EXNc+eyu90Lk
EN/OS4lj/yImnZmTjuHIWZbOAGVKmKYvMTjocrDssS/98GvvqGeGpGhaqmiwyxUPw8YufxrR+yP4
dlG+AS8Knm09Yr/EPfkHtHizJne2l5vajlAGRAvcsrhV7DvzdGBldRPrQbaoQV98MTp/Xk4GJ85J
8b2uGZYu8E1S8azMMIVnFM9b91Kpd6N201uzZ5avrHkhlnk51kwdSkvM4SBp+d71C7NywB2LVhqR
1kDECmNSTtAEPZylg7P80i3OfjMnJQGVna9sEU8lU3Ocodq82m5G96VddElos2iOxTVVk5Nr9G1F
DcZZwfh7mAPltUfFwLlT3q9/iSdd5qZ+7Fuffwl8z4xKAd5WbTsreo4SWXZKR3+qHrblVxpoz0xI
kW0sfNnYULGQDZbnTPNzXlZEpZz6dFI0x0WJB4cIWVqfDb69qKEZ65+HDjR+tV4TWe5lnpaz9UgR
zXIl6bmKsoQZN3iySeYHSxs+DWbntY29V6baBb+FZ+nM49ayu+75FzH/zbacYuv1mPQY81DDFTMe
D52SZB+QXpWuvlZUA8Plu8OZLSnIdGuN9Dae0NIi1OLmXb3LPpUY7Q5FUYnivKYWJoWYPi3Tlqm9
EaI502vRceJ8bvW/r3+8i7n82YKkHKDJmZ3W0aaGdjY9K4U6hWqmUEUl4c0/AOGZESkNiBiHUkCV
QYRl3dsfi6bep9NuNlIIFL2/vhxyg6QEQKtYsaSFswEFJx/3Bn/ar/cQZgvjsN5ft0V9OgkmGn3Q
h4bP+HRt7eU9v82YRaSBlzOAsy8n4USqOnqhNmhGQ1+uYMSE8ou3QocLjPvdbXtDleoveRyk5FXO
LVB88a/3pLP0ycjqFK93yN7z6nMau1mVua1CnMeXcOnchuQMZqbGfZ1OCNf2fTyqXqE89PUhSakb
Frt0/J4bklxBwZlSgjsKrlAbfMK4j6pBZx6KRBADtuLic5mvqfbkpEtkB11Udx+TaIuSwEqiKg/A
XrOumNsZ450yGSoLeGetp7wfh3d1mqcPDiuGwuWrWT/FdjP8XdbN8CU1xxV9rGo/qV5SNUbs8XFd
OteushF382XJU7ftUrvGINLq/Nt03mQ2M3WDqcyybcgDS4Afwbq+qYvldxA/cqCbVfO9TXXsyh9V
NiIBfVeYhcYaDnlF+2NbB2V+F6d3Fr/TooekJk4w2RslW3I3BrPVeM4xfOSv3cnqbtc08/41UZFs
QwJ0jHw0aWLho0XbYWBPDRi/OpKmVU7NZCMSkG+mXQ7xZDr+cj8G2YPIeNXP5vPoC5aswuPv/h0w
yeYkTO/zJK3tZrbQvXqq9INCvX39ALKyASmEU3V0nFozua/uIAwVbDfR6R++xpScxpdBVjYlBXGk
tQnPOmb6bc4frS5HIhtlf/3e95KAXGviJFo1HbSkw1OkPFYrkaDIiCevQQLxrAUeTBtDYGa2qzoL
evZDxr6U7fP1dVDxIgFAnVtqUZgc1PUJ7MxBvYAEtSR4qi4bAReebZkMtChSwKSqvjUZtCL9bnqe
/+z6h/rfjhD987neLEjRwpd64b0FiNHA1tMd9Gl01X97CMk2pBCx876ZNbuw0DG8uBvfLcufmX4c
suD6jlze+belSIEy170JwijsfDW/mPGxHCtPyYPRrIj8+3KUvNmRokRTkmFwti3yu6b2uQWO/Gok
lkLtuxQkINntln4YTN+y71XtpsqPBdW5Rn0tKU6cIe+YvfaI9f5kNCfVGdxhcTNGhAllRgqTmHeJ
MbTCg2MbZDV/VGXnW9m+oxpOKTvSUZkqZh5VHLCyRTP6OY5owrkf1EOev153MmJnZIqPbMqbTk8R
L0b9oGFKN0Pkj59/z4YU9ZY2LlXHAC1jn3pa7uENxYs5MQ1EeLElBX5k1n1ZMrjYln7I+tCqPl5f
BLEhcr1zaycoKSe241eQHdEt5mX1+3J4RdMNEY6Xk6Rv4SizeDQJg17zhLDni+bz9XlK7uNudmP0
G9s5csLD761Lin4bXZKDpeSQUlk2FzI6C6Y6uw65EnGOUfsjvu/57aC19aqKkMbUxguIELPp3fV1
iPg+vyZ+BWUDvFgQAgLXKpMCRq8sc0MvJrRKBEF552eYp+RliE7xozb6121dDJo3W3L/jtbwVF0G
2HLYyR4fZx4YJbEtlAkpZtLNwlutpZp+rDzk2YPBvjhUI+5Fjz5bhRQx+jL2hj1rWIWZHKyycisz
3W9lf6Mn0/76ByM2R+7eqaJ1dNp2sHxDPS7ObQLWX738nODq21Fq0NSHE3545medVVh2xxRQjmvv
1NEftS/wgOuruejKZx9OCpllVEq1hRy1P6fbZ73IDk6lEdFCrUKKFhPCBWaFEVefDWgnPw1x2A/E
4x5lQuzZ2YeKeFQqZZJa/sKYi3qiv3SYhEJd5frHosxIB2ZW1q2j2RsOsnXw8DCQGQy8rkS0UK4s
BX/X8W2rNXyu0XmolSDL7zeUKTvq7kKYkXt2miaOktnGYZmZn9jfVf4lqwKDE95FfDC5FN+ySGG1
2eCQqW+3/rXLXreIGugToX0FLOUOHbWJzKIcRZB4PUgRAg0MidWXCaRoeRj7FAHNDy/kEjbLoo/j
wopKUwFmGNTNDsZ/SPuy5jpxrutfRBUIAeIWOKNnx3YS31CxnYh5nn/9u0h/X5sj00ePk67qq1Sd
baE9aQ9rHdNNBGplcqhfg+t5ZVHW+5IY6IexnW7S9KGHzmkWGAW9or0/r9MSdyY2FlCQUbg54Pd1
7S3q9Juh3SVhcBsVqFibf6kOgifQu8weLaXFWTCzU9r3g/HNkjm0D9jY4gUJvsAyw8qO5oCmWm78
xHbzeo7m+AegWN7lFSBNsg3fymY612+JojVjoTsDSqJTB6Rk+F5mUcIzNNkFBvvu+rbzzl/Uqi2Z
+G3Ab9g60uVTEXWWUJYYqeUxDi3j8aYeyS5Age28mPXvt5AjODmS6+AhzCFH2TOM0QABywMPlzI5
HcDeOEajMaX8Fn6VSF214oVUwesFU017WuaWZ+/H44wlFmzZpX01g87LIZgln1L0fR3p6yiHHnlk
eOz8izp5DtnD3x1IdH2VDarRIE5ML0yB64D1E0xDpppXe/OSHd/KxrxlRxISIFvT0BzEhoaXFpFT
mC14bb5pxfP5Q8mECMWChrLSNwKkPnr+oKDclXCn/2wz4bf5viuC6O+6COjfQdn4XtS4OflqWn9U
IlgImA+5yBWUsNXMjGbIFXi31djbaJuSZsWsqx8i0kKC4OZqHZCWdmcZHtnNc7A+4ENszIxakkRh
1ecsxAgOIfO7KUhrVAQV7akYboyf5y9b5gio4AiMik9TlY625z8XoVMBLiTwQBGjPWt3radtyD55
9DcyEOvVtGRxKMEPIJIHSWxAj/tU2xUVd3ke7sZ4Lhduz59PoswfuqWtXxoq56bHkl2Yeb51k8ly
LJkI4eHDh8JukyyxvZg7FJs5P7NeElE/9MUEcxEJa7VaTeIhi1EjvGlyB70VUORaLthP/vGcsglV
2YkED2DVgamGE6oGhfmi1y4jb4qMvUcmYlb7hX3qGFOmvjbBOYdfmXIfRV/rVpYzSkxHHDq0lYy3
Ra8yjydOcqC/AmCtzKj/ce6YN8ZxpruWZQgycxIHEHUT64EmuLw94yZ5GJ9mZMHpwnZrD+tUmmuA
W6V9kS1JyL6l4CKMCXvyMYfDZupDpFzV462uSJ5e6z2Qd4sVZxAZi8I2KeEmZkrSyatdkEnt7V0O
KI3PzgGIyi44h74eNa0DwY/XvbXqcKH9TA3ZvL/smsSBw2CwzDLSJtubgIDeg9ZsXs6JXW2n12D3
mTN85UEW8yROT2wl8NTuw96HypdopWpZ59T5j7ruHTWQzqdINN8U8oTa0PWuMCfTM59HQOHUGBgF
c3gSuA3grebMOH5JPjv6/c+14S1JDJR5iFhuNEBi16VcN7xxPNBsY2bfz3vy+do/xtv33xc8BmlU
xUhrePIIhXLeqU6QPgeavY/iXUuxHMD3drY7L3L9M76LnA1v6aTGWOs0ZjCv51ccoEVU0vGV/b6Q
QqRpEfA+DdCNbe8J+5Epklffh2F58U5Ez5BqJTZ2YLXq0fyFtHQX/wQKzmXzyzo2Lrb9o10juSWp
SCGfsGpdHxnHmVSgQExefKHtm8ax3WZ0ZuQddW9G7p85wPd7EjyG4jehH4SV76XVS8EeQFRSSEei
JXcljlVm2CK1SAJdaF47L/iu71PXUN362wyNDSyI7/mLbKJj3V/8eyoRMrhUxsgcksb2WBW6luZm
6pUfXNad5Ck468AZuxLZLfLIKJI6DNFMqy3NKbX01cp6dwrZY9WHXtDIeIxkxxKSCzvzJ2MIMt/T
yK9A9czmyiYPanx33nTXY+L7xxO8BU00BKuqYd7UfbGAadmCNItt/06G4B6YRc0KzO5InfMLq7yw
sXxpSjzEbC3nLkfwEEPFzaKxFcNjSn4A/YgaHK0idvLmOuP9ru7+zuExwV800VAlNbMNr06/WOOh
Lfaf/2JMM3Xg9qggYxILKFM9GHYQhcxr555N9sT84yhr26zd/FKG4IDUGLje6Hr5Xl1eT33k2Mkx
GWVN+7VgtBQieBy0dCYtyLX5AfMTY8CxWbuEXVh6AfLe1MuYl8twVM4fC7XH01jUtAXIFGPfBrzt
D0VzbR8owdJ4Ic76z/GCYVAMgFHYkqCmoNFx1auBaqG1lrDuHo/bLU+L25QUO0u77XntaoW2YcrP
gBcSc11zQozoGtN0DFkwsd1S1jUBlY+KxXjtF9XAGXlhal8ncKgnEkFrbhxgSKqBfpulf6ChgD9t
BpX5plfzZm+F0z5tKucPlFw3beRBWB/4ALykjL6FmVILL/b8Lh+8MCucuJC8CNecKKOqbmpEw/Sb
mGwVisZTfbLxzCDIfXTfL7ZNGSGXzDHU0WRG4J0/0+r9LOQJ7rSJNTLREPpeWS8sOYz+5AL1pBu+
Gq2kK76q5wtJggqqLcu1kOrMM4qrrL1QfO7648v506yW95efT3CrNonGMVdBGR5d0mO7K3epawLZ
znfKbewh4EpC7KrSLc4kuFWlTlrL7KB0BQU/pQ1aca9T2Y/zh5IJEfxej/3/MaQRnk0V3Rj6hLUL
Y3dexLrW6ZZtaTZyfLHaqfcWIzxF0b3wGwAVfWmKV2ZsFFmDf13Z3sUIrxdg6YxWMzdE2z4q9kCz
T29DUpiFaxR9DTxPVWOVEySTLHKs5q6MvgsWUhMQBKbAcU7BGbO1v2C4H4BfKXVssO+0XvOjPygH
XRZIVks7S5mCZdWh2Zk94DU8usse0s2w97czq6O+UZ3/AVVv/nRiPrGUJlhXZ9Ei9HsbfvYmf2LH
GRu4TICBMdO7yPHFVp/ZS3GCnU1G3tR9jrpVdNkGLp328wZZumuOmBIecyfX3WHTuOpeBnq7bgvv
FykYXBAqVB8NJOuTMf5K1fQuSPs/smmL6LpmmgZVhQzABPJ3ynJ0VsGx5gLr40tfTJIK87or/FeE
OBAM0DFfb0MEEqreTYqLoDuWmz+x6HcR2mlWYapGCG55DG3546Esr3VsXmB5dqwlpTjZSQSLLq2E
5gA4QyUuC9C3eEaS5rSA5j1/mPVbfz+MYL5KNc0gOJXllSTe5hQwCxqTiPgPc32XIZhrzPIx9+vY
xyywdRPuy53/loAzZPTYPtzK4saqv8UGIui5ED0skb2yq5KgGrmJ27H6jRm6mdFsu3BPVIkWrL0y
2EKOEDr0PJ40TZ2bgfxRzW/T8nGq7suAOv4L0f+gu7SUJdhNqZhB1VgRnHv7I+VuULyOMqzNNW2z
wfYJwzSBViXi5ecjtTs9Vn0MBu/M7oFmV4ZyOK9qMhGCQitKlRWWgkjo27cW35XlNynSgUyEoM1d
bTVG5GOqjuBxYSfAGMvQzPoDL7b8VII6U1K3gz5hODQ0OqfoL6NSYvlrNmlrto4kVbM0TJWfOphJ
S3IeGiNq0/4XQu8L2bD5Wq6w/H1BdUGUN/ikR3uM14VnvWg293Jzr5tOWkm88arpL0UJmlvFjCTq
oFpenoAzw9rOJJ380G0QOz3s0XjnNWw1R12IE9vXqDXpJdMw7OZfsd1MkJy8sEv1i7WbUXb4TSwF
U5x1VswNlgKFWGBE7QAmXuxRsOhIjyDqAwpKWzhR76nbuVciC9KSqxNHehgWeHrNRou2txTNiyya
ek3b1XsKUEXwllY7tc//pKK7PKNgVHUR9MVoEszE5vFFXvQPI6kkFyc7lmBSgRKEAwlxbxocaFO7
ZXZDxl2fqI4evJ7XkXUX8a9xiVM9QaEqdRwjB0mym4I8NuNNKmM2XwtByw8mZHBVScY40eHowPHk
QiFdXy12I7oW459M9y0lCZ7CNiY980H65VFQnERuoh6SVrLMsRbnliIEZ+HjWQ6GGEx1jSR3VPVg
ELApGptgeFWUDW19SbKw6vsISirUsFXsqAviutZIygIhykv0AN2Kn8kg8d6r978QIHikEDsQSmhh
HimOj371XIf3kbTuvVYSst9liEmoZvoGjWeKpeDA8FROd8Umu56ZdWX7A+sObyFJ8D8lsUolSpDu
9kf+g+/bnbKZu3GvM+T3vDf2Wcjvudi1PJkQw43KV63AmEfIsgum30b9/rx1rl+/bdqmoQMKT3wt
t2qCPeB5vrvVHurkh/7ZRfB//v733xf+fqXmU9YMPVp7ZewE2nWDlxygss4fYl3F3oUIDjOZEqMt
W8q8MT6mTeT6aOLUv/5OhuAxQR43BFoDpzxmF0WsYRa+cRIuG+uVXcd80kUzr7D82iQRZs9Gmj+V
ReJQbkn88aqzJO8fS3CWaliDR5mg92VmFx294WheczeV4dvKrkRwlIaCqQY/I2i0sk0RHsAqIHuu
rZ4DpUuN6ChyUxEyTKsyVe3NDCHMR3dm8i8KK9631gTKR1Xiktet3lJtGCOheEkLpxnUPNBqrPF5
XeIGAYgtKLa+TU8H5xQBeiWQsKXQ+CvH03VsDJsG0Qxmi88qyruQFUqHRjyKi6jeE7ar2a88kxxt
5Z5OxAjuP8Di+YQtZTRTxmeuX3Q6dbgsPK/KsAjoZ9BVMazfX3eh1G2TWlYxTobXo0c4xI+oJm38
cPtp+9SxH/SvEME+Oy0zhqJhSNQShsrNV8BR7+JBMmEiO8n874uTBFFlTzE3DA9g2E+xgl7DAGSX
3Lo7f5YVL3ByFsFEA5ZXyqD0hqfTCMjk002dfpaHFX75RISg0VWp2LnFqOFN+YOJOjm5NpLPh5YT
EYJqtVlj86jGtYd15erjgN333fnvtGaXJyKE3MJXKoCW0gz3ETgJNvh/wyJ2F9WeV3gPGC56Qp5E
5EqqoSNSmkxTYZYYrDhVAZZqhJct9CyIq7dhKK97fZMZEzDjrC06ioXTtv1DEQDmIqOfz6RORAtq
obNoagqewgv18DiD7iRsujQyRZIRrr0hdR1z3QZaUFhNJkKOM08qkJJ0CHW7YWugGMofp+vWAzAO
aqC2pHk8X5HwoDsRJiQIWsY1DKvXhtd0upcQN2yRW9XYAb0zJhU1Jd8x+EFyh7PmnZMp5AtZXmkp
sOpsr/GAgjOgqh39Q5yxCd0ZPS54qp5mLtVECh+zatmLTyt4KfAzAPotCm1UArBIG93jCiQKuuai
qKpS7IEblHwIVVgLynlHWuoF9o9ICbeNvelSmYqsHWMpRDBt37LZ4FfcAELDjV/u9Vhm2LJTCIZt
pWmUj2PAPN0ZtoOX3NZO6bJbfplfDptkE9zJ+19rfQB9cShx3I4PKQ/qzsdi+CWgQtz2KkfHrQEI
e3RNt5EDMklPFk/WvqNJdGylEkPHXQleONTDQktaDEVqIABLUu40/R/E96UE4aZG3+SUZPiQWvQc
DL/04bkdZau1a5e1lCFcFp2sIVN0ig/X7ijwys121yvfztusRIY42WRx6lusTQxM+7YJdnjb+1HP
Q4DBPJ6Xs6oFi8OIA0061xgA/1PqAcUyRQ3tcta8YNu54SF5Iq9zK0i+BbKW7C2FCk6w8NvaNopZ
9VLdjUO3M8JNY14Q6+H86Va/oq4iCyOqhqaQ4PhSinnmYcTMNNPuzOa7NW7SVpIiraq0wTRCbBuw
N2KqnJZDQmOGxao0viXtbqo/33rXTYtZKNbqQNQTpz/KIOdx648Uv6/t0upHXQzHKnz7g++0ECJE
WlJEEJJE1FNSFC7yxnZ1w+7cmDPJaVYvfiFIcABZAeSOKYLpKMOWdRuteyXBxmYyhomVe6cGatuM
avjvQ0/cslq7VUPD8hqSzhsAvMZkKpdkrTIhghLbTTZVrM8NL6NvlB9z49VMPu/NTs4h6O+g5MFY
ItP30k5x9L53Krv1CuvL+dtfSQ9OpMwqvsjyR0sFUo+hACrA9J1WP1IdPUfLMZPOGfw3K9ycF7ei
Ayfi5u+6EGeTkfLJQFpXGS/RAPIcME6XUIZY9qyYlUlIe04ECVpdEDO09Ry18zyyXZOXTpig0znZ
FIUMlMomGVKa7GCCcmNKMx6wd2Z4fHw2mceC6wCAfDKEirVHAI7FTAONYIb+oyAmbAYs93J0b8a7
bjvv6+Wudd9+jy8pElZ2rUgS1hUHRwHFhmIAyiTmB/hLs2JqQjMUm4L+IsI2p2ztaFX7Fr8v3FJv
1bUdt3CgkfZkxl5H3uLg6Ks/+7Z0uujz3hqHAc8LQ6qPnVHBoEI/LDJdQwLiJ4dIu8Kb+bxuayvp
/YkAwZZi0IR19ZBRrwWMvLFNj92h4ruUeZhb2XYg+ksDr+ycmLrh9/K7upe919Zv6/2AgnGVEdZS
owThnBOQ3+KNKJ2PX3sunRxRuDDS6sPIa4iYczisxx+aG3agX5TR7b38f2i6rfrZxZ0J+j7RYGDp
vEnT9F/ItOEYUyCy9eh1o1oIEfJGP2njwebISACufdNdpkeMQl+3W/V1BvP2XVkFf13p369JSCGz
eBy1cT5TqneO1u5M67L0G7fnPxRALI8y6rdVz2Qx2wTvpEpAPXnqckkdTDzzLcR3Ujt5FTujWjo2
xn0TGabJ+ofE1Kht4z2m4VV2KipVwiyyTWQRWlIorlWXG62I7uuyfjQU5Qq55s7CbEFhNN9ioKg5
Zan3jl9G11NZbc/b4qwXH9z/+18ibhliaox2OkHyF6EzVvDbMLowc+5myaFvPt9Qp8ZClPh9OzIx
Rcd1Gn3o0GaT/wG+0okAIdeweM6DTAlQXi7y1zjKPIPWRyZlEFo1tcU5BPdYZGXY9xnEGBowejHj
EhqN05kySDLZzQhOstajrrSUAauM0XOmglsK/FvGjRZ/rWUPgFXFXxxIcId+blZBAKR+j6FTGo67
XL+36hcmWzpY9boLMYJLzANTK9MJIVmffo60v88j7cd5ZV51GDApVBow3aYywayiPqcmbyAhGE03
zC9otCv1V2L0rv4zlKEGrR7nXZg91wQXGZpG4qSLDSROBkBXNnGlpDtwBMbu+SOtKttCimA0RaAr
ugkgJg9zrbfgWAXQSvWlJonzd2IE01E7E22ThiEi5juFHAplY8jeaOtOb3EUwW6qqG1sO4WM7lvn
zQNomJS+mjmfQSIMHmZF4tlk9yPYT6C03eAHEDcmX+zslmqSm1mzGhND8hrUzULGJ0RcMzW5zypY
TVbvx+5Kb95C3cs0Q3IzMjFizAUnZNX1CBWD8lyogZNOxSbQt4ku8c5rtrM8jmA7Zd8wEkSR4QXF
g29tlfIObxCniIMdHrrSKbS1y1lIE8tqKUnKuMT7yaPU3NMw31AmKxeuf7g5f7XQpGNE8GrYCCGx
yjt8uO4C0OYERV1a7TP+9bzlrIsBU7VlUYoNFFGrW7OiXKtgOXaCfvmBphGWau4rGX3V6hdjRKW6
Zhv6x/p72GuZ3RnImevXcry146fz51hzNCZD88LQKIpBojqrqVpYXWTCXKIvNUrtdg8IPMlLfTUr
NlECIpAAixEXiUeqtz1GjzWgqAzbEBRciouh8aPq/S/sa6tfbCFM8GlhPRG/zxANsnFbNNio2p//
Ymu/D1S4eT4GhS0qroSZbes3eo8psIgODjprSFNlzOQyEYLxawNqwSxD5z/lYCp80GVKtXohyzMI
Vq8QK7b5PMk2fVGIO20tUH4a96myBQT8VvkjdCr6Ls8Qd8HUoY/rIJsn50Dt3jz8LqN67NLaaRvz
JXFlc9VrxrkUJ0RPRtt24h3Ao/IuxaDJPc9+tEaI56VsGWL9omCY8DQA9BYLkGGZh7bfhYZnFzec
mA7VU0kc+I+rehcxn3WRb4SJYTd8RCCoN9kBG9Fu/FhcVBsQRm3t7zI0iDVvAK/573mE4AY6G54M
wax42kMZXAXcdIisDLAqA0MaKvrz6HaIw85qRXoTrN6wH+uxD10ePCqyyRmZCMEFkHEs1WpASwoN
bTV3W+2J1JI0YP1eFscQAkA99IxUKNfiXuJrzUu26RXQnMGjATYX816W1chONCviQguYXjGWgDUD
8G43CtKnpHZ86/t5x7a2TUQxlvHvzcx/xEKIYleppUZIbdlVeh0jUyPYz7tNfo3bGV+LfxkjV9bx
/cDRidmDE5mCeheg34lYDI2rkOo68Q80YNFta/bDXbPxHe62oQPIGClI0Ro8CNwQpmlmmGzyoXLX
pBmxuwYA070bTq6x1fbGvYnBAYw/ACEktyRmvOKRTsQJx/R94IPoKcSRNnU0/yYGHARwYZ1+fDt/
iSvPxxNBggVb+aBX9YT0t52u2mhnAwnH2DFOnUh2dXOMEEoIJ5KEIKWkYUdLDm2Zid71fbzTd7Pu
y4AGVzT/RIwQqpIuzIiZ4Mspyp2v7nsTj28ZZdiKG1/KEKshRtd1FvrY+Gh2fWs0/rZoE5m/mP3B
mc/1gQaysYO4NyCjPxaXye0MiBS9mJfGDpSJ6CcPsnUvyXcTEZiyAu9sy8ZmdDx4ZX9MUgdz0H+l
a4bgAiM9t8vRwCM10ZVtNlzY8bdQv8fit1fFkmfK2ivy5IoEB1hnHW2tDmqg7tInDowOxR2AXuUw
Z7xMMXJH78+fTaYSgi8MkrA17B7ysNbi+VW5G5kMLkN6JsEphCZX8YyBjGobP/F9Bg5NVONC13SU
Hb2wD38CEnryEQXnwJU8LK0BtSVSuMNWw1wUCHjSHfV0f4MB88ppdq0kW5b4IxGGiRZRNOgJRlBU
+2usf2/JNdHBvDw3UiUqIlN4wVHUfqNwow6gjSFzQoQuH7BZJWqO5xVDIkZ8wmLRW5lMFQeK8+s4
3hjh11gG9jR7zjOuQnwugSx20psUrgLUwUBL9N2soW91111NRn8Haj6XqtVfuicRgMlqc7PUBuji
nKHTp5kmO7kAXqN5g0zT6/eRIZEoUQxTcB7Adm1zpsI/Ga0bDjd1fLCt1hnCyuGjpEsnMzRTcB5c
DTqQraEEXVcO6gHVTNXo6df1Nnliryo2hYzDeSVZ9x7Ao1DnGgRyjNNMqlaSqgEcHfWqIHOmBCuk
sUQN1z/fuwQh+pb5NES6ViL9THcG6pB5hEZ+4arsJe3ezh/mPz7fuyzBsljDQ3tsIujGcWbQjjeB
V13oV4NLtnAYF7lkb23+uY/q/684scIaAZVbbdT5gQD+znmBIzyAX2svSywkX9AWHokcs1AsmRrq
NUHq6tYL0JhMA5RSrQUOPBnEhkwYOVWIRC+stkdTyCuU2GuLxzYHtXV2KOyrnkqqLesO6v3zCYZl
lwowFQI8GP3wq91eT/EXq5eo99pLAYHkXYZgUNXYao1hBWA0eDKR/dU7654ejE3r1SAFV53kSqYT
6/nzu0AhHPt1Xv6DpJ5P5gFgDx7hyi6i7GuBUdvz6i77fkJUVtTMqrHVhYgVf1XTe2266cPPT/qc
fD7BPVQdZsfTFu4ByZPrP1mwJuzk93+W1r5/NMFH2JxzkI/DxRb8giX3TH35uy8l+IWi75hfaRyd
ndYtwMZWJZum/Pz29eJT2R8qR2MBiiMD4bazXtJ+E9PXWL3/m2PYYkGiH/U6aOaInsc+QB7grAd/
y/qnv5MieICib4lZcdy5wtKvWeK7xgRRqtJK4up/vGz//63bqmD/XDE73oNn9jfwpfItPoZXM9l8
fSt/m50Pc7YquAHWAnO1M6BgpXkRDDeqTIHPWz0Qxk+9pjZOWPUe8c0687FMdgQAgKm9G6O781cj
O4Zg8RPqRYE64RjmuMmSOxL/lbnbqmju2IpOMQuHMUUjcuP+kqZYUp4yh3SBc/4ksg8mWHxkFWyi
HVQ5Me617mkkP8PhVUZCuTYWe2KTgt0DBhkjd79TYKffEBfV3F31lT2UkdMAMjb3lEMWeb3kklbd
sqZhTgNoW2C/FIROQGKvkxn/HasUTXVhgRYs3J3/eqt6oKEgNNMmYxpEULfAAsDvME9bheVTNV1R
GanZ+hHef1/QM7VL6BgQ5FFt/6gB6G2crtMhkqiATIigbGPbMF/VoWzWZG465mS6tWGymRmZEEHP
SBiaalQiRvbRkU2Yhb0vZKvCv/d0P6SBi9sQLryJQl8lc2eK7LrLOQ1st73n/w9P1FWjeRck5puA
uioa3adI1qf4Mi+ntwybNRg3SjxLIZLbWSsbo2/0rw6IWWeQtpHZV0hukwPfl3eRhy7rLrvmbuVm
LpU8iWUnE2JOhnBa8xKhIK8vx/hgBLpnxJET/tHTe3EoIeTotBpigCbBT9sJYHK8sd1b2R/MLZ98
OSHY2KRIAmqAtGUabxP6i+mRQ2tJ7rzu2hYnEVwAzxLSN/MSBn1OCHDL53cw0R3trt+qwDH/TWme
uPzlvOOZbfKMqtuCY9Bo00b9bLNqOAKMcRp2xEe3tOJXKSV7bay98/JWzZcQdJUxJktA2nEaV2OV
VDw28PQh4z5KH3r95ygDTV1/NC5kiNelGMFko9mAxbHw6Z9J3NhNKpTsZrbnZCfrkKw674U84eZ6
pbOikiKIA3HUp5tCk7xKZd9MuKNwTAaCvXWkVYjcJrlKCHViXxLk1vVvcQrBe/vYwLWGGO4B/BLJ
wdjWu+EStc6N+sV+Hrd0W37JdrJu86qXWMgUnLlSDrUVpdCGHgvMVr3XJgqwuqNaSsLrema6ECR4
dD6mWTPNxuVfdZfGvtvPC1X5w4zNIHvcS7ThQ5XO902rsHGmCIO4xHzJZcCwqyb7fhaxRqdoAUcH
CS/gtr7vumvFPIS8diZtcOvh13lrXY8ZC1mCG9cTPg1ahtpcvTGPuhdusIqW/ua9MbfFbsokLwiJ
PoiVuS4ysmpisFy/CDcM5YMIhounkd5tzh9MYlJiWS7oh6Cogo56Jipkln9XaXdx9+1PZCDnNjFQ
bH+YDdQVVnCb1ZDRBdcWqx1D43dR9nReyn9c0b9ixBwiD4FujAQV5bgjv/Z37a7bk4f0m7WbAcQh
9by4de1+lyaUrqqu9hVmQtpQRvd6jGpmW3rnRayXePDF/t+HswWlm0K/JtVc4qk3mALge7BVoWWV
fFUPA8Dj2rdxT2URfq0ZbGAs4F+ZQlyq1Frp09mo+qN1kwKoHPwXaJTam2xPbyY3uu/fKhfvQEma
JPuc878v+t5Yo64JpgWQvrQmd3SeXLFEkei6TMZsCwsZ8VTXHHASFNypj4WxMytJ5Fi3pfdPNxv1
4vdp1oWdNof0AG+w1ESkBZdpIkMKWHcN71KE8DTasRImMd6XFjtUhUeUZ8xXjjLgstVvhS1YIOIR
E9DOgpTGiMekDIjuNeOwjVp/A1AXSSxa/VwLEULMC0pTY76mIQPiTex0WnmVpUrpYkxdcu8yQULM
m5oYhC6FqXul0npVO25oY9yrXBpbZ3P8kEK+H0gMeP4YN61ZoxbXHvvNPM6QusmFsTPwruBb2SLN
uqEupAkOKDBLEAHrcEDj0fq2bX+0u2Bb7YvU0e8ALrftv/Iv4VaWp0jUQmxR2b6VZVqA5/mkXsbK
0Ww/v/8ECJl/1U6Me6SgvmENM2NjvKfB0yQDK5916twVCW5Gy9vUGgz8vtH6u4knL81ovwAO7VC1
0YaTZMOD+PBZLw6iXqDWM53NfShM1Z66BbDgaBnWVrF290SPM+Fg99I5/RackO68uyzfnP+g74JA
wXazeoriqcVDM4/2A0Z48jsuQzX4oAeCCMF29bjuh2IyiUen5yq/7hXv/EeT/b5gsvFQp1zFBL4X
TdchuP58ye9/tJ7TA4jjJkXcxHZVRPAJ5RA6maWhuVu5uXI3VnxTV+hBReZ9wTXgNSgOicKvCf8W
VdaRj8qtT81No8nIrT74deEvEuy51MKcjARHVmx/g/8d0AU85uNPdcwlyaVEP8SxlHQamqCKgJpT
mqoTFUd/qjZlaH82QRLOIyQSLOlzs419TLX7N5l/G5mSU8i+16xCi2ibKVpl+najerZqJo7fp5tp
YIUbJ89GJFP3j29C4TDzJ10IYwUg01o91jH6wiyX7YrfQJfF6FlX1t1MUTPumVtLk7H5G524K0Gs
4Dq0IWpMlrPZdYzu3OPzPf+yQI9vHtsurmTQwRKrE4M+gFhLHtMOVNnJduovrUiS5H1MaHEekKAS
i6oW0gqxumsOVZ7CVwJ5ynDCpwI8Z+ic32Pma9vnmDEkjupYMve7pidLmcI3DNIus0haAb/xjh7n
bBbszDWIu2w3cSLlN79asdNvZYRks4cSr24pVnDCRZ1z1e8J8Rr9NQnv9R5wSzlwUZ+N0A18dGll
za2P1R7h4wo+eSyTQdUU3F57nGGCZk5GRXVtIOgE+2iTaq5sxHs+wrkjCk66CKZuLHT40I5nTtrG
jhL6TtXtU5Ruu/T+fERYc1qL7ym+7qI4iM2hgdNSqv6tHB9Jlz5mXNYeWLOApRTBCVcdzXsgAgHp
yz/o5oUuoyCW/b7wohvy2uQ5xbbSkGuvrdL/LO1Pk5ieqoG4FQPY5HDOcPCh6CZpriv26UkeQYDg
ePWJEkVJO+KZjz2WyOkm39Fb9RA8gdkP9LWyiTmJ/dqC67WDvAc8FFCoSDoC5dEb0rcOcOPSjOBD
9i4cS/ATsW2zoJkGpJ6VU6AxoO2ri2zfevw7sJN3MrZMie2IGyx6kGhdxKAIlVo9xErpkMK4itmw
GaptIyvyyLRO9AzqUCtWZxHPbo/6dCjI9u9sU3AEXDPVKehgm3H7w6I3BEPVREZl9LFyeXI/wEc4
DcG8LaMptRrTG7RfcXgT+bmrNpeV/jwpRwto56UfuKF/E2UyfT+vGCAKORWca2pcxChLzOPxW2Sk
W+ve2nTHbqNvxj1Q3/7mW2Ib/lTaVAPoDeU/gMqxmygCCNVhmjZ/J0LIzAKLB02Qz18y3YbDLk63
piGhGjqvcezDVEKWcZ3P+buZYKI/GoMry28kWvexOylohOAZdNNH+WCCs1aPIcxVATjYuDW36Kfs
zn+wj6gZgiTBN+hW0wIQBj5Vu+m+qe64aTwauINHsCfBn42NEbjTL/VbfUk8spcNMp6PfEwcXUgm
YDB0swOk4Fa2L7rBjWXzarLrEhyE4Ue9BspuKDf52fcbVAAlWi1JTvASPlXrtuZ5HoPkFhMx9bip
DmjqZQ7wFwB34CTX/QPZf3rq+fTOfmvPImU3Smph1AcqSLv0OLbxj5aEm1g3X02Ff9cHGZ2k7IS/
/ddCXt3boF4EPpbnP0b/tC3zHcBw76YKiLTN/wB9KdGL3/XwhUA/LMt4inDAvk9vIlBV68EFV2VF
aJkUwVmwrqo6LazBxkPvjeIGUyFOKdu0l347IaUAfIRfBnOOHhymbYGeW3ic6Y/NVx21M8WT3ZXs
TPO/L74c/F82gh9T9wLyhtdAqdSg1f0/0r6sO25b2fqvnJV3nkuA4PStm/PAoSepNVm2LL9wyYrM
AZxn8td/m8pJ1IKYxo3zlGjJ6moAhapCDXvvJDZDcqdeMxAnQoCAXfSY9AJWhWNsyYa59HOGoVsG
4hfypfkkX9VySf86HLeI8OKI5zkdMg12QsMYqf2l4ZdK+0VDaeyFpbI4eTV/8hYoW0SwGEE7TFGI
1+lrh9v0hLmJfYfXabhVvrS+sq23AfExxCZ5869GTRoF2eDSf/SBCjIhCgZ4JgIryyExAZpPpLqm
xj3LjL6oheadP8NVPTkRJyxynqJAH9pG80IGqDHmZtPoxIHMja098glYBYElu2DBiQOsSdFZMwkV
Clgux/jGUF0MD+y+VLeju3RyTTspjMr6O/xEpODPCq5NTVfjvr3lFcBL20I10V7h1dvkGD+c38rV
23AiUVBObrZaX7Sg7JjRdU347BlDJfExMhHCaZFWSfvJbtFfY+Hllhl3vSqrIK3r39tRCV6s4FFf
BQ0MR9A8ARGuzy137h2zDveVbGBiVfcY1VXAgVnQdSHqrMcMAwxshDsxSmfsrga+Sdnt+UNZ1wOk
ZCgidIKkjLCeJjJ7qmQG8fTQM2pnGW0Ofe7q3FGvwT6/6e/K7U+FM28yRb+c6EZmm2mHABezQfrw
ZYoRCPztks/i/E+ECLtnmVVFzKmgmCZEo1Lo9JqFTiWJeVhVuBMhQqieW0mQt+2SnesuE/q5Sx7P
H8+qtp18vuB60WilsKIsKeiIwUUbVdGutKJjlc4O14Ob2Hw6L25V4wARAThkZjMi1ilMQLZQKwfu
YTMfDe5b1hOaoP6ZCMEKhIFqDazjgCBPAUv7ZCZHs5U911bN6ckyBDNASWTp0YJJOdwOoLHPkGKM
+133Wm/J/XxbyKgV1tXgbd+ES1RMEXriAsAqRuD0aq4NKfbbokcfHPvbisRaRaPg/THGAwRc0sOS
BY63gIt1Zr9G+UgWG31so1iujqkxaqMtDZU4QevKqkjnIcNboHyOM+AdmBt0oHhzcpg21OMbWSJk
cTUfFncibtndkzCpDy27QKoUedIm/9FlxElZ4xhzeW2XAEU9r37StQmBX4XuNBaqNfBCkCtIkeZZ
nvOgmWeb3l/4YmRF2tUbfLI40c9GpDa1UcW7MXvsigNPH2LtgYzX2vj5/MpW7+6JIOFidSlFn74J
QXV+3fRHvbk0+915Ecu9OXdQwr2CJVIJN7F3xEqdfL4KE3cTKpqjK5IqgWwtwn3q86Bq9QZ+3Iag
OfLbYHAS2YN09dK+bRgVsklVVOedpoewrar2bRz7Y6dV7vkNk6xDhO2nXW02zbJhqnavTngBgluy
lIzmrCvYArYKEBz1A3Di0ERqWM/Yqyiavhpx4I06ULjt4FELY81N7HR/fk3L3n9Ugjd5gsuz8oSr
NQgGPVMFBWsTbdGetDcybTfnD3VsfAvHwRl5+He7Al5N0ptUwSTVaTAmcTtTb+wY+9TNIwByDGuQ
BOLrKvEmRbBEKSd90AFFDCzfm8k+5tLq1xJ0nNu8RWFOTN2U6mOVg/rbI8omQAlxqUEVoOkDjEy6
/dvoksKeCaant1nSxBXM+KDau6zwwzlytdA1R7wzqofzWrEeRy4zG/9VQ8H8APld4egjNLzK50/6
JsXSppvyu+mifwy9KCnS23fnRcoUUbBG2lhbI607zeNm/y1K8puElZ9BzbW3yzsdGH0ZmT2raP3z
Utdt4Ns6BdMU1WrWMcRP3hzQlzBSPDMcdwYtPavvtzxpSkex7d15metm5E+ZYuELGOdsAvACciOq
4YbDnoNGPQxkVSOZFCFgHighUxLgEQrAU+CdOoAHcvSfaTwgb2oi9jPmmhbqKSrDHq1iPx69MZkx
iidpEpeYRLH+ZZMuzPIIJiorLU8h5LJsMLIWacB6CXcxjyTiJFbDFqxGURdLVQLHE2iFM0/HnkjO
XyZAsBrNUHVznFSoFJXHMd5UmiRglp28YCiGGqQlVoucStsQR292XaV4US8Z6pAJEQxESOcyqVRY
8LAFUDf7QtsUFPASm7B80zP21RZsgt3ROrcCvM6t+TGIE6dWtN0AjBJLlheSCRLMQMZBeJpbOJKk
AnKv/RmMR+6gXbZ/HyPunRH/MHk7Do0ZLYx+nq358ZXiEGeJxZXqNVzlUo6z9Tzsnxf0wxgumSMA
MqlLqeHYegubYob+gWBnLPhPeGvI2GPPX1VbrHWB8Tmqxh7Ry4TGgSB4yKPBMdQfdnvZykZHJC7q
w0huqaXAv1Vh4NqN+Yf7RU/95MwH9ryAKISerD/ivNJ/GM3FlIXazGShqU0vO/ISUteWtU3LdlAw
DoreDHwKUC2k+UuaHaMAgcS3EK38pH38J24IPVVC8KJPSpotuVC7v+CZExj7fpY8z2T7JRgJK4qa
uk6WKtTIEbtOTjgCS1iXDejKxAhmwopjS22LxUwYyn0yUTAuGJ/nTDYELhMjGAlMQumTXeMuGZk/
5ruZbEdle/5M1mvib/dVzKUpaYv5AHC/oDQ9bzAF7M47cmVuCzxlZWm75ev+tXG1xfJWF/ApSQyY
ohGUOHVWOBzs8mS6aqMWnSZOwSunjgyJ7ztvaME5/l7pxhrcXITh0k6JVToF1dyQpd8zTAWXjcwY
Lcd+boHCI6Mx4rAwljJrSX701sEAqnhrbGx2yBJnTBpfcnTLVz8nTowb7E6xrRl5D3KtviZ12p3N
MYulbLMN+j8358XJNnJR1pOnhxqXCW9Hm3q5sWfA1leadpvnyJDHksK/ROvFqlfFMcWWGzAT0XwT
Dv5kXU8y8MrzAZEt1rlym9WWneKg2vBJa3/khiT/IPt8wT4kSLvyMMQSykZ36il34kFi6P4iD/VH
TA926ffHYQPmsSobLKHxrS3BNFngqXttu7yVzL3sJShZj5jq4KpJqnjC2ddW4IxIvGayXsdVCdYC
yM2AtfQBFyDXLR4HS0dY1X8O6oMq48Re3683AWIGtNbSCKAESwa0e4W6UfzhRr3Wt9GdcigB9Xn+
skjFCY8hvZoTwvuWen3ljV+pi3fXYXpsdUc5LpGCrEVVsn1iP7Y9Uqst2h6Ui7GGQnE+YgzU1gyJ
0q3ezJM9FO2bZU5qGiNoHfsH46kBOL8Mj1UmYVnniZFB+6mqhQESDLH9aQpCvIU/GX+bMGGJiE9W
IRiyAkmGTqU5JjCtq6rZaOXgqhlaSr6fVwHZUoRoRyEqiAfxNPJSsGVgNm3bMJeXn84LWQ+3TxYj
BDzo7FG7vm2WvjxHf16YPTOXu7xG1yFIjDf5Vl75XU75g9s5ESkYt1hrci3LcVX1T63X7htE+LFL
r3NE+Bm4cWQFe5lqC4ZunuaODQw3aR4fKkyqyWauJOckjlwlvZLQIV5uKjgvK6QiCwtcs5IwSyZE
MAdNqYK0kUHnwvk4fQuib1JWdpnFEeeqVKQeMSQETQChtf3p9+Qgd8Fnne2JX0vrEpJjEces7Lq3
tM5GvwTF+E73pTElaenVcONNy8Sp4nqwNKXkKF6XVbydrd0Ub22wadaJDGF1dTDjxB6IzRPtVNa8
qmFzeG7DEiguTcvDGNhuCFBroF+7/Zwgx29vrLF/RIbgS2/0RyNBxTsDheQU+eevtExVBLsRm1Hb
DC2+DlRlBFBK9tusSGJimQjBaAyWQTSgMOHRPLt9cwXD1AySlND6Y/nk/AQrEekT0OlJYXh8QKe6
M3vcj5nTYmqNNa8TE5EferLZQuklEIxFjwITYL8m3WO3S6Ntte2deatvQxe5Ik8W7ku20RQKQDyK
my6kGWxvjcHTmPhNfOiYbEhpvU/qbSdNwXaUdRPZY42bkFxWE6Ca9M0wOmHsvhYe/e65sbcRaGbd
6FbatCq55CZ97455CApTK+9ge4lT+ZVf7qmfbCzvocdEN8qdXD6TuqzmjHcxhRiDNWo1JFZF0ce3
2LBxF+7tbf1K1StLrixqfk6UEGzwsm8oA9GIF/Y1GMk6h+eXgcK2ZXEjpc+Saaa5KNNJZENREY/n
EPFnuh8vm611o10lXwZvaQCfQkfWOrj61D7RGcGIAP6uDewc8WDejps2rx0zUd0UeXklhrb0zNea
2jOkNAeyHRUMyxy1KRuaZUd1ex+w6KIzlWNLIjfLF5gVGc+BTJxgYyqbV6Sx4VWTxmv1izHwaH+B
pxbTZbUN2UUQ7MrIeF0RUhnejBa+6LmxZAJkgZzIhqxmE2xXgqsWfxl+ALX/s+KSrYG0ImqwsJSy
tgKZfRb58sa6baZkhlUh1wRQSPk2uF0m26INDIv+FbEjugZ177xrW082oe9SMxljIJAR9CMlHc/5
AP1o/MlHYs6vv+cXrb8QEGoy/BNtMU4fr/ebMEE7VEWfWntAFafSG3cALuxQfA9my7VR8lPJsa7v
VLoJatVpKbp8itIZyidKfhj55GTWJR9rR20Vrx0PodY49TejeUpyYG2T1kVbndPaPwyrQT+nR4HK
Ra+1zHbn8u78hq0HQW9LENQOLB5Gyq0JMV3XXdZD8BXEl8dkDH0WhLKzkWyX+MY3q2Co4wkmg3ya
0PSUowCbfi/RiNtv5ezY667zz4WJjQ1KMQf1NAEcK0lNCjRnyrtrQDMZgV/3YSID+169XFRVkehZ
EAE/QFFURlGA6heN1MpuoTlY1hZv04sFkZjuQo/8RLPBqThB85IiI1oBkADPnjZBcaSyebZVZ3Iq
QNCLahoT0pU4q+4wY05zGVxZwpzfW91lYY5s98QXkhKETVuxGs7Efu13KraT4kzEWaZC2S7yqwsZ
SuRfWKc3/RACj7ytpqoNsUB6W6Mo5izUsorbu/TZQkN/u42lfeEy20SFwKPVizKek4B4I62e0SB+
mObpIiXKTmm/9nUUOzUv0WY6ASYj6JzJzPzzd331UMmbcaRCOJKwIC/4Emypt52vbTRgf1SJh/JS
sV+aDoNCIlB2B5ffn0QkVt3XahngHW/kDyFVXEs/TrMMYlJ6kkIkErTdQMwZz+sydcfnZdYze+Fb
oPTaDv1qbPgmuJL1H8oWJngZDHTRQk9nNNWWz2T+bluf+laCBSvVFuGKFybIIucBTygF9Otd51UE
TMGV5mba13wInKomTpmTrdk9A1XRkWjKejTydjuE699kmt1VS3RHj8aW+sVhdgKvvGD3fL/MTXTf
ZQZt+cAzrlQTXjq52ettlsKVMoB45pt+F0OQPIspuwKa8NTBQ0fPNQU5DHWbx0CrWgw1dwcbqaXU
j6VB0HJI55YlWJmMg8uMzyVGDNl81QFBqGof42pyq053Bkyg5qEkXScTKNgYUnc2GjEQ/3TF1dze
Fuh9tKZNFnpgBjbzp/NqItESTbAnERp+TB4hkWDwXRPf9IbEy61H339qoSbYD7XKlbC3sXt0vM5s
nxOvw/xkfrDJ5p8tRDAhpQJI6ZbAUGn1PRsrN2x/nBcgMRiaYDAsK27reS4NTw2PM9vq8w5J9PMi
ZJsl2It80pTAWBxalbRexrcDnVw92Y7GVymMq0yUYB2A4dBPuoagUUHcOmifcvsim6/m0J0NWZJn
0dczF4gJdoFX9tQTC/rMpqeit13FBByyEvr2ZIROmHY+MAr8sWoPBUdLaVLeMLwDrb71zm+uzBoz
wW6wYKzCiQJbhW6XpEG2bTbFfgGklHdkSG4VE2xGaCQxOITgz5haHoz8e5Xp/3RXBSvB+gRoZgUQ
aLqDdawxFKf4le6q1+ZWQxygXLZ/G2z6tSLy501mgqVIGHpyjRJmt9J1l4DazLCvp9I/f0iyjRPM
xYSmIJtlCIqDcHTM6rE1ZAVxmQTBTqCoSyLkwJE6qm51hI0yshaJmWCCmagTbg2NDoNa09+Y4STV
9yj1zm/S8hXFC3US2It4pNlM7HKYVAJIXwIOmIy1tdNoeeWpk7Indp1LbPjakk7lCdqcpfHc0QRZ
KcYKxzD9uJ3cOZM4IpkQQZ+bMWbawFEJa0nokKlYBvcAsiQbzVg7/tO1LL8/iWczwAMUNoWJVbsn
JTuawMo5fzhrhvVUgKDBc0XSXgFjitfSbjundDd104UR2nu9z65pnO3Oi5Ntm6DO1aDrY203umfE
xzC/jKt9J2NBl61I0OhYb/QgiHAnp7J7IHhaRcQjkdE6aaJcD7YUNn3NX5zuoOAF9S4yDEPDSzLa
LwyRw1bbhehGHF0kQp9UKeyB7DYJnnC0WdzNEaoBJcalddXJiWPTzC3D+/Mntep/TtYlVgKCwAys
rIGGV/rAt2pi/sBUpNuGrRNm2n1fjS89Ojs7He2xFittnwBmTKKcq7Hz6XcQfGDahoQoBl496kHf
VN9Cv3U6eEEgiznllshchuSyiZUBC/FMT0sMIqjq0Wgfy1GypbLPF2yGYWfVDJ4FTCNZaGnquQt+
XsmOrT1qTjds+Qon9kItp6IEIgw6VV8bQhCTAZk728gwrFfri6dyBLNBzCzXchPTqknhlJf5/YwR
2fiW7RsEzB4m8Lbou9zKahsS42EKxiNJ1SxHixCe3ebnONzY3ezYsnGu13TtGW9lCuajKvWwLjNY
3BHDKI3bfK4O4bcWkNaDB2DKbX1VHhRvcObfzl83mW4IVqQqu7gtl2aXvLqn040hw3Fa/3wGQH3g
dJkfuOcLplQcfaRIxXftNhmiTalrD+eXsG5430QIx4O5Xx1EWKhyteWxnD6N40vVHIIAuR76+byk
1QTMQjz/x2qEQ6Ia3gO8wU3tN/WeOMNL5k4a8PsNR4NpiG7N/WRKbpZsdcIB6UnaxGpkAgKtvE3s
x6DO3Kh4HsLLKOKb88tbN/FvqxNMvFEi2xvX6F4ezfqhz8tntePX0/ylSGIplCJdDc7+lCVmQTqa
hWmeW0i7bI3D8spYqtn2NnktTspAnP4i6/omTbDn2URZNC72fGGaXbD4LDRFOY03uzlqhoEb/FSU
9iZvWf2JORyssC3CEbdKoxHowj0Ggk+18s8f17pZehMimPU6UUtzWgbkIvtoDPu0uBk777wIifJ9
SHsUMbVLBa+AsFXaDQKbylUNZaun9oJxHc5bnt+flyg9qmXVJ1vHLADaDSNETls037yOBHuKa1xW
X+eDsqVSMKn1XYRpsqlBDCLOJ4VIxQ3oOyCexR+07ktUXdWapIP1tQLz0ba/yViM5MmaNDLHOasR
7KaX5R7p/tQzDvmGv1TAvcQ74XL0q98wW3ugm0X/c1eWxF2/2G/yhT1tNY0CwTfWkSz5FCOUz+LL
qf5KZM3G67b+TYxoiBUrjtIZYrousVyNtq1Lx/nLeQVZFUIIBRA6gBF08VVn6jO1JjvBw6HWXDW0
9tkoS4Gsav2JCOH2KgXtJqZVOK7x0zj/FjI0NhrAC/1qTl/PL2Y92D0RJdzheRqmrtGW1QSHAPn8
YK8ftWyrbvT/A0LVqhqcCBPUsBgAggQuLHRRFveM3rYk9vDo7ovP5xclOyFB20Abp9bKDAAGtbgJ
rGMrM0rrJuJkHYKepVVG6WwjCKy/LuSrCwyv7Zc+cKnRNJkfZTW71dj2RJzg9KMoruI+hjr8Tr7a
77TtkrCXxbarhuhEjODoI24auY2ciGdWvjp+baB3sin75SM+2KETEYKDj4OJpamOeVkl26jKc5Q/
9uZ9Gh5Zssn6n+oSx5zqHzdVfMjZaTQjLIMeVP7vQI1tALitBaeRf5ofZXO5Eq0TO7vaNqj6LsUp
acFRG3301v8jrRYfaSRNJy3hwDEJGN+oOvvWtsXDeRESDRDbtaaYJpUFeqoF9s/GE8D8HMhWsR7B
nhyKYAOUPtRbbUlSNf7go9nHq4kbH2O3W3jkgODppG4vna9YORuEKQDbV5lt2ExcWNPYZGzTkXgB
+mCeZy+HXAAhA33qLl14OO+TQ+Cf38u1J/w7mcJC49xCftwekP3blkj7IsA85M7ygI/81P2Jvmqm
mYZKVc1Av+erxTpx8Ahm7WoiLUFvCXFq+wIcNJLlrPikdxKE5ShVToayLREvf6O3+T3zQ38O3HJX
+xbeHioQpZOdvLVkzT+Bvp0iOMKigBsqWAxrCK0UYE0EkQsF9wxxIo/thw3xk8PPNEieyhKnSuzQ
ioexL9HHcskO1relbSbb5ssYVvBp9sEFsWGSXV25cJBo4GmKx6nBxBaqpgNgxzAVxAuB+KuMaAil
S6lF5uSXeEEwu+/ECJa9MJIsUieYpglEJKqfboyb+LLzlvJyuiX785oiW5NwYtTStDIZoPexpbuj
YoVO1xmOzpr783JW7/Tb3oktToClD3rdJMRjwUMV3pHCPf/5a14eu2bjXBCYsw/g9CGvcjusAnBu
HYG5tTTm1JimpJ8mxEZ65cSbRgIdsLpztob00sL/R0QKQNpOZqiPGXrRgdRumm7RHeBPZMtaVYYT
KcJFJnNOgspKge0Gr7i04owmEgjqZsE7Srbx9/O7KFvT8vsTw1QmI/LEIzYRWduhvKF56EqZT1c1
4WRFQjhmlkqYTM20vKA+tdamNyXnshK1MO3k84X4S6n0Jc+L6wO06diZAnI0O3rdJArYdUY3LHpX
G7pP5/dNtibxylrBEigDfC1qdom2s8vN+c+XnYtwS/u+SeK+wVNpQoWQNd8pOl/MUaJrqz7jbePE
XjNrKoJ0jjTk3mjhEPNLoG9sRfXwZgKf1/n1SPZLfJWVNCGmWuPuKCVoTC5DGa/6qjVgcEFARgTY
qCYK0JICHUJA0UGCmbqRW7nortJqt/XTu1cUucBtJKOza0uCS8A7E4Sg+K9wRIGeKKGeI7Gsztdl
fqUyiaFeeY2hcZdoKjwQ8A9EJu/UaqZR0+B8CgBq2VwFIAqINOmusm7//tmcChLuZ2Zymo8ZziY1
dxEDS+dP6PLp5wv3M+6VsNNqbJRG52s9GRwgn93SOvPOL2NNm0/FCFfSAIG7Gig5gsgmdTha+YIM
3ADgfSx+S38C5OXd2QhnX44JcBGbmnhtbzsRy9yx+InGhFMRIlaA1ndZq2Qx8fiXwe/38aHHQM+0
aS7R9+aFUozlVW1+07bXQO/EEWh9HQe8g7igaI5qPh5skzjnD0gmYvF8JyLGMQpGTQGBXKEd5vxL
YD2e//zVYPREA8QoO4Wt/H3L+k1yAxSHXelHdwtJjXy71nwOYwBt1mFxTFVsgun0fsqLYQCrX+WB
A92pVL8xwdJqfk/S74nE0qw5g1NhwsbRPp4J0DYQhk7XwXDfDQ+9/eX83q2KMCwT9MK6/ZEqXs/s
rht7RB1qclDTi1Lp3Q506+eFLLdCjHPZmxAxgDd5UkxxDPLSpTqi7TjoyaMd0Iu358Ws+4ITOUI2
P7Bj9MD28GS1B17RW+4ji+rOt0tETXe2N8ver6uKbeqopsP5aLZIk0SCuLOTDkSScTRsZ00DqY7m
n1/TqjM4ESHY6NQ0F5ZtSwXb2NEie6s4Mv3ZKB/+mRTBUqtRb4IA3VY9CyXMzNgMQFqPY/CqSRR6
9YRMC37apICr+vDgj5okRaqdqYBI/R1NQ/GbTekj9wPjJodaXzsgUHOoAOymxEKV6r3lGVq9bhWr
wO5xt4u3Tff3O3vY6ecLp2OUFrOTPMW+LVA+NgiNqVvG/1CIcDg5U/XeyFVodf1VLV96cKhEkSSs
XVOz04UIPlRXmKkEcanCDARfy576KM/qTgdcBTVPJGH7mslByddABMXAuCia0KhpUl7NGfN45pfV
oW8uFVPiRFfP/USEYDizmpDYCrFl6VS5Ci+3uSZNNsuWob3XrTG3+ZhUWEYAUtSN6g5fiDe8RJ7l
1X6v49nG4a0ryd6turrTzVtWfuJLw5DFbWKHS7irpk63ta8IeO2Inx4GlCvPWwWpMOH62InF27QP
VE9zVBcdFU58oPtps4xTSoeKVzXw5MiEq0Rbs57MEldpxNzHwTiYu9Sbd7Y/XQ+b/En1dHfZT1l+
bjUbCDhWoloI58kHZPURI4damGvATfOWJRJnvgDOMKZBCg+srJLH0HJTRT94IkwM7XjNe8JLmKOk
/9TcDY3lmDx05hezZBKPu3oB3pYlRnXcyGIjYVwFZ2+95SrfYgpFImJV/09EiHcMQXc7s5h5tfIt
SA8WpU4oixxXleJEhnDHeqWvq4FT3GPj+6zcU+O5Gw51cXdez2WbJdyphpeVWnaD6uVh5qA04eR8
e17CWnsSOz154SZVRdWEiomTn68DdBsvIxf0kdxZkaNtl/nkYdfsCll1V6bcIsjTkPOc1hSksnnh
aJsFYb030ThU7RfjNOzs+/OrlJ2W4KjCtFD0ecxVryqfm/E+NEyvGK4Qm0vskkzzBGcVdWMV6xrk
sHpjYVyMIi0XPf/MWkwbqW3wXxIxcog1TkpWz5CRHEzq1zN3SmMTapJ+kLUjMvHQB2SkCmQkXXy6
aHajpFreQDE6J9hmfuKVmJV1UgcARiB1kE0kr2zdO3GCqlsBOqtHC04rLG6sfmeRL+X4EzHeOxmC
rg+62k9N2SPowtFs28tlGM2cAREBCqnZfSVjk40hr7zK3okUnAeYGmM7DTqESPZG6Xu3fqS6S3tM
G+vPaS9Jm8j2UFDzBqTHzRjiyDRjpyYX2rSbfyYJ8G5BgopXCSn5pFaqZxytrbmZL+IXy5uui0vi
q7tCdQpJXLFydd/JE/IatMhmoJabAK/VLmdtxx6H5LMmowaVKbtYGtCBy1waKaSUnBzH0fCNrIwc
Vlz2k3ZV65/z6rog7UVNYp8Ae4N16ufzt3qtynm6TnEkGtOC0xBX0M0SHQLtfeOi3uhHPwzk2Zt9
BlbMTLKxK77lnUDBS/KpHklhwksypXYA6OTM6Fc+vyiJPooztXkAxqKiBcGypTwoVeTa/CEdZL5E
JkQwHC3KgHWQ1VB6oLAWdzoPnFk2S7eqhJgbB4sOxmQ+wNMVgW5r1gSlD8FXZTUbJW79id8FdPcT
G/YmR0xHYAinL1QGZ2wAjhwMWP3FIIOiWle0ExlCKmLiptKNGtaS7OMd95W77BBherS4zBsnwcxU
4KeKRA9WVe1EpKBqYRTH1LAyiKzvy+6JSKF5l+8shK/IeP15PmIdjNFwtvkMlGagt9x3237HUHNb
2KDjzSxJ6a2qmwFqEwIEWx2u8f0zp8u0howpti/If9SEOZHuVDL0JIkMEbA9KIfZBObi7KXdvK8M
5TEY+UXFVUnQvy7G0CzkPVQN2/d+KRkYfLqAwl2041XdOc10M8pmplYvDrJQf4gQvMWUxEqgx4u3
GKdNiWhy7N052VHzx+vF+Z/n8f+FL8XN72fd/Od/8fNzUU51DIJR4cf/XJcv+ae2fnlpj0/l/y5/
+uc//c/7H/GX//1k76l9eveDn7cYcrrtXurp7qXp0vZVJr7D8i//r7/818vrp9xP5cuvvzwXXd4u
nxbGRf7Lf3+1/+3XX4iJ3fif08//7y+vnjL83dVL+ZR++PcvT0376y+W9W+Kkq8JPAtb0xbj88u/
hpfX36j/Vpekn0ENSlUYeFyVvKjb6NdfNPXfTANFnL1kBW2AfkN1m6JbfkWNf2toU8VTE50FsG+U
/vLH93q3929n8a+8y26KOG+bX38xXyHr3+6jQlH8Br4LeMfea1SiZFPYDkm9M1O9vm2yqruOoiDb
D3VZ5Y5KixRzoG0Pjp7B7MmXsVOtwqN1o2xVnqPhuFKLyke/eLCLoyn2K0y0bKqyrS4zvBo9rk/8
+6B1iA65SVInTJL+JY1i3Vcxnu4WA8AThmoevUA1zee8stVdFSTNVVT03Mmzlj4wliFNCXQOl3bD
eLSyIPw0p/kMbguivvChsEFSOdWga1a5uQMpBb+11Sw+1MAnvUqGoqmcsKzsyMlqPb2xDZM85zqC
uyRL0++zPiaPNOG17huFBl7DNrMuQB+QYPIoNqzYsWolP2DCnR1y9CgfDF7Rizxm3cMQkfRzRYtg
dtrB5qGLkkJuelhAjTx+avZ3dB5Z6nZdpDyCib4YnSYl+DKgDoh3s96BM6WJObnq8Gd31qzpo5NR
PfzcZWaauayokwl0s9r8DQx67UWWKSRy0jSLvwYmr0YfLw2QiFRNfBf3ZvaggReDOIyE02XCsu43
PrfqJTGyuXBBMkjdOAwnPwXv202HtMEerMrWQ8FI9W0ayzB2YjthlWMSNUXXAxnB3ltqSEeD/tAc
Nz2Z6CMzJ5Y4XdG0SOsW6rfQtkYQPhcR0HliXt716Hy/6VO1r72pHTme70CIAWJQhqQzyGFaAMqZ
FcF8Gg1JODs6qrhPlUX71JlCux1c1gNzaqBD+sCGtLvjQMC6BcQ5shoz0Rvuqlxr/Tq2Y7CIDRV3
Wj7RbQJAjMuSKaHpKmOp6MD9s1HpNgtO8I4LpoNpF+E2JWwo/HSpgm4iNCpgxjiO6ga04n3auoxQ
1QUPuP01M8G1EbeV+VKFWcEdXkxF5RKjn0O04xlccxqrQLdkP4/qj6LBvjuhZhsgvdS066RtgN9p
5bqOxmt95m5mBwHAJNT6wuAli92pHMzvVVmwrzH+6phEdvOdD0EROnasY/YxaLnptgNtTGfKWHyh
sboKHRNoH7Wb0Ga6aMNY8UvQcxKn6fQUqFblWO5ZrQE8uKzrErD2+eBkehpcjBErApfkSTq78aCR
1I/4NGxSreofOBhMik2ltWHixGrIuTMbRvgbQGirTWpT1SftFBWbhJpV4yo1ZaprTSp7MOvZnBy9
1A3b5WHCmNvVGjwp0M45JisG1fIDq+8eLZzELldYPx9m/O9twZIwB49dXV4M1KrIrWLnrQO6+uq6
xrzkfZoUsWcrlRVftHVmX6GNhJU+B8pb5zdjztFuZoUk2Kb50P4wa5r7dR11pgO+UGV20oGabKt0
Np5ocMEFyAVDijdbgXGC3FetvPhtmNs+37AxJpvi/zP3bc1x6lq3v4ivAAkhvZwH6G67fWlsx06c
vFBZWQkXAeIqQL/+jM7eZ5XDZ5pafjpVq2pVOikJXeaUNOeYY/T+9Cx0yv4WnXG9o8qABguziokv
RcZRzyNbng9hpj3xyEzejocBrjkP69m1INKuE2eEgpiCOkKiwFRPU03mkDNVRgSg52nP0jIzYW5n
I0qqpnT42QwFUu5GEvI9A43WSyWH9isIx8ujBd6MU4NowRw0k8uewGWTfyrLwRuDavLS5zppFMRm
pD4YbdXqrisnduN4doswX+qe3ZmnZGQ3VCbAlakssmaLy71pTZYeW/jaJOBxSo+DnPFJXjsCAtB4
qn123Er9zOy+fe0J549Q7Ca3eZXwH7Qoy8+9V1Y/iO8oHcTVwCA6QyAVGVqlNrfAJ6dq5xe2Ox3w
7AHBoC71dIczxaquKB2HKVAxkoy7zGKpEw4cuRlsXT3iuZ4Y88MptbaOwvbpF05z51aXTT0HOBb9
CCeHfW+1RL62HWmuK1IkXlCluirw6TU8BfNqMNUq3qWofbKm7wno4EFBH9eOGyJbQ3joFFk/7nC+
tRV4cZzkNpaiScJccY0Uh9TGXCnT6dsh110aZAl1JGg84lkGChwI6c4keZMDlhd7R6mausb1J8+f
Ml5UX2VfZs11PAnrzmOQ19ppMLkYiFY0PjyDX8dADVLspSDxnOyqloxYV2TwGjvI0hIMGzMZqqEN
eE71FEwehSNVxmteUV2qvnmkrvbQDEaZUNm2N6ltyS9NMVgo6Encfd+n/l92ZbrvySTIV6YY9KVT
MkITJB1VA7Wenn8vhNCfHKelfphqnBG73O8QBG7FLOghk4a1gZt13teKquqvrB/gK8ays+pgbrL4
r3yuqHtqeH6WxbDb6W8AnGFBfTlzDZov8xOxq7gKG1VOh7LsQABUs/LXzCz7nk+jem7IRPa2nc3X
hVXaGXxGMXUAUHHxzXed+b4FSdJ3r6NGB6Dbbz+ZHl5mJ7qU7gymZIdMMpH73NIVDoqasR8omvd5
wIGkfBiHvMAtwY51fyjMoJ6aRPtfEjGwY2v3PHASVGgmCZtfTN7UfzWVqfugpF1+lQtCITYzyzGs
eluIIB+qug6k5g3+RZtWbjjzmO8b3wFznlOZmxLbwA8sOfm7ombgIU1oGgGuyT6lniUOrJntQ2WU
AxkMwcrvOejXjv5optu2z/mtgvbanvfG+TS5eQZkn+vsTT9kd7TGI6DsUytyR3uCJ9RDvvOUVf89
0zY7M9g64Odv3THoIYNx77HMvRmLRJ58P7Of/Fz7oNPhnjnGpiJ5oFUdg++v7cDBBvW/Zq8aMx4a
qy1fE9YURycj9VXHa/cIUIm89rLJvsl8xq5SUcCQWzu2pz2Cx9N9XyS1G8Zuq7Htca5Nh2mshh8p
nbsT8fUQ2l5WRtQM1QtNK81xjXLaX6NrPCirVtwJy6wzV6Tzqjj0eGJ9sx3L/zJAHQf8IbS4KREu
zkMjBTmWDfRDcMCwa8+2KHI/yUT7wBrT6d5LK0jBmo46dwM28yG17C4Ej3hxcAeefZvT3vppKtC9
BMSGlAaUoPEUkb65At4Qah4zi9O9J3Nz8urUHHqgm6ug6qX7FRDL6VE5Q7GnVatOymNx1Ca+d1Ld
XFzFSTaE0p2nvU9rcygGR96jGFtdERRH3GFO7DtZ2vyYdRawyGUel0E++QiupwoYUZQ5H1A1VB8G
NXjf/HkQd7yo8U2DGKOaxJkd1nXX6lvHw34LOC4zECcD0UHzpElGvrZp7p8YhOeOFFe4ELtBPClu
qjkkw+A9KOxj0MPKdMamEGl7T1NeRKOj6K0zivarEKDiu5GojwcaG+geO2iUqh7z1rarL3jYpZ8z
U4AnXdl1+SuxaoJicsQ9bDXPepciGBhf6d6RSFE5Ii0Ch7b6s+sNqAsS8Yx1lb1B6mIc6j703Ml7
GP16NrcEcbYkcFmTpdcQhanh+nDNT4IiZnO1p6Yur0fqlne6F3MoAUcG9Rq37GttO93tXPT8maVa
PmVp55wa8EqGuCRDQhmM0fdCTTawg30D+pum5vpzjTKLI1QLxkOSedzaeX2WPnZSN00gVE/rQDAL
Ob2yLx7iMSUPc5/BMebgb0/uqB5xKIwZRBEDPo5nIeVKi2NBYhxhJGUjoMqgBg0Z77U5pJ0/7Ia+
TJ5yu2ElDl+3ucbJ5OOSaJ/JuNuq/6vFDS3726MxgvdY3K7cOSLpJyA0bNHjjQSptkBCq/XzAPWI
LzjVxxYeYB7BLTzggIy7/ghZ6u5uYG2Mx2JPb3Q7kxC6gw2U4Vnb/VRtSe/M0PWHqU3Lh6Rm9KWE
aO6TjwpZFdDWrcGuJQr6ypNuPKazPd03fkOv/YSD9wE79LaLB/KSJzo5OFmL5Bk8ov+VaNZnOzU4
VhHQzMTXQFRX9oNTWZ391LR0eBKQIj9Sv9dXIH7jN4LNrQsgt24Cncf9biDGxAAOquSTnFgdPzhF
xZ4NSc1L2qVNMGZzngYNLrZhNbOhCEDOXgW67bzQyiZL4R4suxcXx1gZdFNdvAqP0Ke5V9aXNjZg
mK5KA3qHrt83FPqfAcnFsCsJm7+0ZVXejVTURWBZsbxVflPuyoLYoYZp3M2didMDpCHJVxs6EV+M
rKAxTrrzkdxK9pQo1++PImVQUTZ+mV3NXob8vWRKzsHgmSIPoJb47Ei4cVwjsqPnOfGxK/scIH0f
Na5+I8sdHqNZ2AlOoiomAoRIDt43sogfO3fsnuc0iXey6EsccjNTexIz+TrVRh1Lgr0R5o7mp1q6
wHNMlSLI+lTG1qEcuuE+o/V4nzjgr2qMSupr1TjYUSSl+tacvVqAiwUFvR+JcVtOvfy5G6iL6/yc
+fcuogWI/LkTvSN4fN1WYJe8l/Vg9iL1cNuz/fZTks7yFx/7+egj7flXbDm4u6WTjiw8ir57Sleh
hddKAYouZ0ahslP7z1oVYtwBLA+XUuB4+M4Q1cKwqIn3quxwftpjL+yQ6CzLDm6h5JeZtyIJUrwq
7+dW6++edNzHvHCmJpAOpwdW5eNrzhWQ7qjdSfYJl22Uxiouo1pngxsiLWtZAUre5ysDdorAtUR6
8iF/vOP5BGoyNykPMjPdtc6EASGsbx6gn97d0YkkR7uF1wLMHo/nfx+celYl/vszDPVnOOv/XP1U
58hPt/xHf0Sy/v8IXZ2TjuuRqzDNzgH2/wTBzpGu8z//T+DKIfR/fAfpRBsBXw8oG8Sg/hO48sn/
oPaCCsjVMweFsmcWqv8Grjz8FUqUqE1Q6QCpebT237iVw//H8UDrKgCt8/5NyOrPCPV/AlYeVAoX
wfDe6JIzLpKHBkEo1OdS66CwzTfi3+ew1zIcdm59wY8GqGbcTr2VPMRiVmEBveCd39pO2OZtcXgz
w/+Nwb2Nua0MwF+Eo6VG+UcMErZIIhEc+kM+BUNM6428xJ9h3H+m5xyw/APT47sSjyVBozp2RNBb
2b0i+XUas1948hwvj2Ctj0UUGo+arvbtyYtwY/sVs+4ltti+1+5nU8xfLnexNknnrt9Ak3jesqyh
Lo2ElVyrbL4bwVZ4uem1rz8v/ZumTQtqKy8nNLJs+xlsSnlg6xr+svrixPFG/nrt88+/v+ljVEzk
vrZoNJG6dPAE4RCGUBUXzcYgVvbpstixlQlzGs+nkY3jjFQz3uu5d220uwFdWBvAIv9TxlBih6oP
jZRMhmBUFg8su93KNay1vrBhW1pWzbyRRGPXoDqp45+rQm4RtJ93+jsmvKwI9i135pNTuJE3sx8I
0x7w1j3iCX7j5wXyJuJY9+PV5a20Mo6za3y7zD2U3n0/rtxIpWMbZmnzWo/uv6t8+MeS2cKS1WAS
SGSmaNzqXUQCUxpq24A6dkJ91eXvX9lFbGHINi5sCe1zNxKje50m2TOKOMIUMabLza9Nz8KIQdfU
FlXNcZ81/Yi0G3Fv2FRtebq11hd27JGC2T2xiger8PAqL+1254Hbsfngx5+7fWPCHoKl2geN9EMy
4LWgYsX2RW1vEaytfTz5s3VriCvPb4vkoSJ4DO5HwwpnDwI5Z4tmYsXLLcWFfBzOxWT1TRQ7+RWM
+IY3OMHsqfGuBC62lxd4rZOFHQ9AeiA0lzZRN6jvxYC4oHQPNAFxmxJy67w8b8Z37HlZYJYgU6zy
vuZRhiiNkC00fsl8SBJyo9l8mNKt1PTKkngLY0ZGsG9Uzesoc337hUpEhicZv1yeqRVL8xbGDDVn
B/xRUx3ZrOjGoC3ar3pESkFConFrx/7m8X1nppbZ4YbgueSVZR31NhTl2t05nm4L6CT4lb1vh3tN
529V+dVzQM6Wy50yiLhNP1mOwyMdAzmlB0idn1R1mNgzYpgOvSGI0OIPyGIdqIY6D4qlqxe/P/A8
vsX/RpZ+t6BVkk/PzH8a3Y37xQIz/I/r8xaOQzQZq4cpVtHYpE+2Tl+1W+wbY10hnGXwvvNu6CB2
0GusgD07c9wjJ7dh9msLtfAqBOluw0XnR4kq/dCfBQkQUu9ukbFKN6xmbaOdf3/jWQiCG0hOTTzi
bDpWyfgdgcjny9tsremFWyFjGiNvS1k0MJFeeZ0QV4Ot8o11WZubxaVAzcRtiDO5UeODxzwu7hw1
f07cLVaFtY9feJOK+cI1dq4i5qfIZhq8NREkqLfk49aaX1zt+VgUDQI/fjSWYBbIhgcXD/7L074y
MUsCg5hmVWMXsx8hpcn3ZZJOn9Pc8vYoTZB/X+5i5evpwoEwi9cxwr48SnqTxked5dP8t+1UlG+U
O6yNYXkXQDSubay4inrXzAgCuv2uaJA5a5DD/Jht0YVZjyrTdeMaN2pT/5An7VGP453U7uPlKVo5
jZYwWz1CMRQcCyKq3P51bufvgls3ckTanm/paq6twvn3N6YLMrmymo0SEfQoy0A5AMJTe9wqBVtb
goX1lsjEpPmE1rXdXguF6C6NP6Ga5l/BCP/xqksi7HjA5uwTz4+qulM90pc2ePpp5rSfPjb/C/sl
PZLviaz9KAdJ7a1XZ1UY01GEyGlkD2Ntuo1b99o0LQ2ZOoik27mIaFd/yYm/szN56+t/V23+zzSR
xT3AqTpPpkUropY41rcq651fVUnkx16GZxjQ2x1UujHu2whTRlw2NwCQfKvddGN9V+ZlSYpPZgSR
i6TkUdvOyR2fZoMbQK6/OI4e9peXeGX/k4UFy7QeeGUIj3Juz2IvBh7bRwe32f7wsQ7OY3tjYJ6N
fHOCOCAezqkd5EUqkTHbUhhf+/qF9baFN9cuzTnqX6Oq42PAq3jr1bnW9sJ2ARHiJPY7FtWFVwdp
1Wp8uHj92KwsDl4qa0my3naijqcmmEjvBxkQQh9c1IXdGmdEpsnWTlQUNb+3kEeruiTbcMprm3Jh
rEQ7teXGmRuxsR2DAomGsEZBZ9CJaQu4vzL1Sw6FCooZgKbFLEoQiz8ORllhwbp/R7z+jztwFwab
JwOk5Dy0TmL9xEpw9yDLe+207Qa0c+XUcpfnrkfzscgRrgBq7oEoflIK9awzD8Fbs1U7vTZDC7PV
2qNAQjW4FlZdyw6x6fmPWNX+1gqsLPI53PvWarkcpokAehR1STvcet0ImTZWVQ8o095SsFjrYmG7
djILUaqijAD5v83JVAaFAPZMD78+ZGJL4LvTyDNehRVRUvn5Ia2gZpPGnQ4vt/67JuCdpxnQmn/M
EDKrqWVxv4ia+VgTqB3i0cWJt3co1A/zfNzh8cTKCdxQRxs56uGoK/s04Q/TfNdbOpgn8DLb5bUv
WyiJZkfIBm943JXn9bKKwcmdjiUIFkQSqbW4k3tpR4MsgtqLQ12Y/eUJWFu+hRuwWO0B4oZeVAlg
nX/jdAFyChtn6krjzvLEBodOCexNEfl9c1sQvjeZOZjSbFjoivU4Cw9QGsBeen825zPpZTCghKcT
y3eXJ2at8YX5Sw6G3XZ2i2iC2HSAsPR85U/A+H2s9YXhdwWXAD7yOIqnGlqbthVf++W0xYq4snV+
Fyq+Oaz9gTmzk2UmKn0IK3IG5fJWi28iNW041G22V3zyNkZynux3DOh3jcSbvuwUvHhNbONyo1kR
MvAn7OdxHK4UKA2uuSVzRIQAQUi7xL/+2NwtTvSxdjSdfJ9HbEa5AMTD6Au0HaqfH2t94RAEVxZY
MkuJxwqghFbcP9v5vyP7/OfIWhbsDont+VWHAAPStexWAYR96/OmPCWj7DYcmnP+zvfWY2HQgDFJ
yKnFMqrzdF+O3UtfNH9b8XiA0xrYlxZwfWWAI22OKkZkc/jYtNkLUzfd6LC8HuLIg0epd4CDlwxg
aJR+7S+vy7mhd8ZlL4zd9gB8IYAFRoCbu6eaCPt2cBGVVUDWA9SBkBloyNi+KpKDrOZ2w4Od7fG9
XhdeQMxNXFPq5lE/WNmups0BcNHXJB3SEOHUDRNacTX2whlYDpcjJWe2dSDiA69PZ0ApvOlj5rJk
mrJTwO4IsJSR6Xj51QCeCrgwQmfjxsKsff359zcOoI1jV8bUyaOyBy5/kNdEtBsU2mtNLyxdNg2q
I6deRuCh3A0p/TnF3ZfL22mt6YWZl1baJKPTmYgWjRUMmYuKgHIrVvm71v+9bbO4uadAWFOn7HJY
w2fcHCyTPxh4kSl+6GV9P8/2bTH82AzLro1lYfJurxx3JHF8MnZWBLxzaaAabys49H7rVCwse/LB
yokzcIoc21TAFXnNvvTrZGN3vm/WVCzMOjOmAsYszyOcst6DcCRAyRYHbCvXBwdwmaoo2AEEAeCn
nb1xw0m+fz5SsbBqnrgdCqNYBmkuJJldKxhlHsA/Al4amHmL3WclWg7y2z8tozagQEk4zaKBm+wO
SL7x0Ssa9degnXIPgbAAtQenOGWQuemuW6Luncy6+sj2Rs3Jn1070G4YdDdbpylp7qdhQoqM/fpQ
08L7s2nfAMo8l4kbZRMQcEBogWuAN8PG0rzvcOnvcqg33sSBNFiaGHuKTD2/JgkEQAGauGqE2JOp
f748gvOX/m/rpEvS/zq1TBZbCfroeLd3CSB/Dpx8CAGvLaWL8zy/18XCvaQ1NqtxHCeqvXQ41jqJ
UQKQDfs5L80BaYw8bN142iUo2flQkImKhcsR0OimTQe2QlOlty6rXx23icT8MVdMl3WULq0cbddQ
f23duf8cx2rX+kDaXV6QldlaFoKKgg2c+k0fARDZ7UltsZ1I2HAYde5claNuDrlXgeotV/+Orf7/
3cTA2vHnJm4n5Zaz53dRylV2nSXddOcA97wRsl9xmXzhX9JEd5ZvNx2wPsmQ7ibwen8d6rpPP3Rh
AHfFn1+fuKSflegtgKs5KF2NddcW+efLa7H27QunxeDg475VbURxJwE41a+qYUdGJJg2Pn7F+vjC
fwhBUEMzd/zkNt4BskcBM1lgZVsq7Gvff/79jQMhOWMmRTo9mpwZBWQ+aAAaT2/BA84z/I5d88WN
JJcjz5PS4SdhvWQG2NQCRQqfLP0EXPOG617xgHzhOhjK/8akofxk8mEITfwg6n6H0r8hqIbj5TVe
s7eFrwA7utAmrbAEdnkH7rlHDyPqUoA1oPt31H5NApR7bQg9ry3I4nZCqxiBV0Ksk+Wloeq6UIHF
8/I4VppeIvYqIiZrxPl9QsHXzeTPT0Xr7z/W9MJBZAO0NRWC3qdz8Efh3S+SLSbDFQNYan1Z3PXH
oTXWqeyyvc2yg9Llz9pRh499+cKA7ZyhHAzlSqfU8ghI5Hwr6EuUJF1ufcUAlmXJhUsy1krPOnWZ
uXdzdW1An5NnKqRj8jUDqv5yNytG4C+s2BsEo343WCenRgXO3AJ/74PfEUm+wC3Yxl1jbfssjFlr
kSVqptZJWeOLhRKpRCYbp/Fa0wsjdpM81jOeAajfUngGe8e8rL5enpq17bMwXjZ0DoO8AVZgLsNk
eHb6z51dbEzJ2vIujFU7g0BpzPneKIoDsWQALdAAgBIEPmuU510ewcrkLNF5mnvtbGLYltvTR92C
BsTvty5eK7PDFrvfgxJDqSscjYp6qFEep4cKLofa/obrXJkgdu73zfECOLxVjB0WFgDDJzOYmyLm
x6ZKHvpuvEIR3Bbvy9ocnX9/0w/zSCIZKqugRzWizizfnff/5elfm6LFtmdx20o3Fyjp1bML3ukc
7LaF87XxmuxjLmiJcZMlaZohG7GL1HTNPGvHBmdjg67Ny2L3d7IlmUXt+NT7qDiurLAS7ka0YW1p
F3vfNZbbeQJffXb5c/V3gVs6Dve6vDFesTH3K5+/xLKNckyGNtbWac6VF5xPQ8rdLfTuStgBG/zP
TYOaY6/Xoy9wskyPMRRXrDhIUZ8/lPoaEriPiT+cZm+QQTtuxMdW5ux/IdsS4AhUmTcR6M2eVaVf
nYG8QM4hDduZ7kSq9pf37Mp5sASegcFk7CH+1UZOB9h2TtIZFJJ5t0vKpLrv+w3XunIv8hbG3bV9
J+qpRCGMz26FW/zsHBLS3r4pJ4gG9tnTOPYbA1rramHfHs57x6GsjsbKOmXahTRxGxY1uUPJ1bVg
6Smn7cZZtDZ3C3v3stExOvPrSEr6kFTFoyj5qUpQ+jgX40Yfa/tgcd4pGYNXx53rSHiJQv1w+eKw
eQyTYlSHBNebwWZbwbU1E1p4AJS5k/EsLRUB8TY89jJBebhlK+tjiR+6zCs3GkUTTSPayGqbH2ZG
ps0pzEftZeFjauVPiCc3dUSTsXpt51NbKBKOo0dvQJZg7hhj8AmXbWZli/0v8BuShDNY+uoI5Cvl
dSFBroJVGu5zUk67OWf9wYP4a1Ca9mNYC5Ca/+l/ylpaiUGVS9SV49TtM6vNeVAQX9QbQ1pZ+6Vu
fMZn7VuthdPdS75kXpGEohu3rg5rjS+uDpmPEmkeN1XkeMq7yX3PuasrHT9cXg13xQyXKDgfOrXn
mk1Yu/gyVY9CnlXPUec8TbuS/YXUTON8Ao43sTwknJtvuLPv3DLbD/TTmYeN6u/n+97UZYFE2RNI
MorUemZzGvi2ZYcshabk1vNwbSLOv7+5e9S19BADSJIIpBECDomPT8bJt7K2K66CLtyRy5LYioXR
UZ9gc9io/rYkSLurzzPx7702f7k832vTvfBI4McoSuLmXdS52e3YOU+WGT+h9P4WZAffLnexNk8L
TzRWfW5XZdtFnt24qAj3wAREqr8+1vjCU/RgHqBNXnaRnQw/YttFgW/xse9eAumGAQEYALe7iJY8
e+RinvdY7i0W0pX1XQLpVKcxERbXCH51LdgBSpSFZ6Mp9m5cclRDqT5sRk2/fGialtg6VTvF3J6z
EzUHcUZJsxn8KvS/ZafgNXufhut88L8T7lnC6sA84Pbu3MwR8MLPLZWPUDkPBzb8ffnjV/bo73qB
N4ZmpaL1ztRWgPbnV35f3p4NfuLdvZOOYne5jwVZ4T+hzqWKr9c0KXN0lkZFHAlRhPAb+zT+kZXH
vCI7Ix0UhLNgsl6znoRxNe56lD+wzUf22hgX5t6XrtB6BLAvp8ODb/X7OmMPbspfWSc/9iYjC1Of
msFP8skSp8adD2M7PeVjeUWz/KYvUB/APxpuOvPBvfWLfWaGbKhRu5FmZ5IWsEdAR7r4YFx0qYk9
kTnverAaRIbxO4fUj1R3O+18MID/v8B44P2aKmKpKG2nAiQKtQBNULz1LFsxlCVYDoyIuGQyUwGM
1zwMrPosDDnipfx4eROvbKLfZ+obQ1GYeenkOJrtkf0Ev2uCEiCcm11Xd1fK34zurjj0JVzOExPY
SGarisqY2NfjmKRhaSXJRkxrrfXz728GUTlsRClTnEes0rjjO1moy7K6ujxDa40vzCwvdAckXp1H
EJIlV5nFvaBMvS3gylrrCwsrOxTDjTrNI5sqfmiFLq7cWm+c1Gt7Z2FWpVI8rVSf4aRrIquvUS2r
77ltNrzD2rcvDtLaQ6k6d+0MAODiOGX0q7GarcKABfX7P851iXBDTVfRGs2zqJ8ZKDW8IGPXLqU7
iGFDSDDfmXramYLshfrclyxgqB0om+PkvCLuu7+88r8ryN85pJYwOFc6AB/6GtnsrgqK5phPBxI/
VKP7+w/6VDXHuTmQ7KFX93MynpBfuK6A39bgaatiEZryx2BM6Gb3Vj+HjhyCwf+U9J+qPj24jR+Q
7GchdSDlYWj7qz7/aujrOH5t48ep/JpVn7gvd2gaPc/Oq8HzHL1ZZ/0Sx+ynnoUjXjgCoO5ZPs9u
ugcI7dC28ROREEAn/Y2Ji51HDnnRBFNzAEdhkHR1hEHM4HDh7k1s/QI7xuze9WQIG9DAawrUV9oe
5XQY5uNs1feJ9MFSNl0BCPGSTb8/ugWN3uX5dVYuNL9/f2O3osxKy6bYQDQFjzAGUvrdroCaBDVf
epsEs/pupS5q7Q5YfFOAKwXUJq7zY+wNiNeGgCRbQcEVS1lS/fsgprRIBlI5EKFZYBu0e7DBdcD0
oUp7Y7Rrgz13/WawHalRT0fsFKVA020SA4SRTyZIObmLc//eSbbAEWtDWTjDgfU+yCKaJJJzg7QT
+HwCz5+OrV9vyV6v9bDwiHbnUF93Jok0xV6QOvvEpySFCW6pa604lt8IvDdTBdSsm1cehpAJUlwn
WZPvClHT3eVtt/b5C6/YqHSwDPAPJy3OTDmelDvtpclOym4r/7Fyqv4OI74ZgF9aarbKDvcZNV0N
MjuNnnVXyPHeZ+7+8ihWuljCAq2kM4XKlTix2L6ugBpyfH2TltAE0t3T5S5WJmoJDNQoNtZ1l/HT
TOJ2T9Jb+Bzn2opdvWESax2cTeXNNFGaldKZFZjBoP09dOMjCFQ/VaPaOJ/Wmj9P3Zvm6wF0TbGb
+CdZjgqkk2B0Q74LvswPL0/QShxoCQAE1kVQNVnxydJzHyal+SErc60df8f4cFN19K+kz7ZkhVaM
wl7YdU0rgCQ7yU7Un/i3IetkGnDsM7GxGGsxbnth1qq2nXpMc3rqG3EADuW7bPitLd1f4NQ9Vkgt
Aeoc34N5eD9I8evyDK7tYvfPJYqhaGaN/UROyP+/ZJl19HsrRJrsGnSOG5dDgabeOcTthbm7SKPm
bGTuyS1EaBH2vc9NUJv52CTVobMMiCZ8/oWPbftBy1xci4bOzmEjcjyNnfhhi/kKfKlpANqox6wh
W+b//t4mS+ygMTK2FT/fOUZ+206AuzP2yUbW5vK6rDW/iDc2kGWjZ/LXkzfbIvJnqLTtsioVdVAk
ve9szNTKliNLuODccI4AN+1PmshQSXOo5xisbOqYquG2jMdbOdWf+hRVlf746fLI3jcjsBX/ueNQ
r2kXBmTAJ2LhUkeI+Slm+0O7mSwBfI2Me1QfuP2pAGNglwMakBPvseTApHF9+Nj3L9xAk2uiwT/V
n8ayvzaD9TTEw4a/f/+GAmnoP6fGs5qknqqpP81KhV4vvsG5XeXcPRQufQC27/nyCNb21sLmU8Lp
1IqiPyVVdWCleAWpxiPL1O5y8+87ZbKE62Wd7qfYF91Jy/FJ58XfLisOQkJzrS6uXRcPCbGlzLI2
koWlC4cMRiZ+d+oJfRlUe7SLNPR1uRFNfN9zgRP/z/WQcEl1qeLuVFbOdKBSng+xWYQjCCj3I8iW
cSSA+pr5Xlg5Sm74y5VBLTEETZFoyC2Z/lSZ4sYzoANL2NiEXVZ8vbxAax0sfMtsW/1YuE59QsYf
rNBiQF2bW6DGsPjgCBbXCmvM5xbv0vpUx2711TXDeMqKNrvxvazasPQVL7JEOYJLgQFczbvTuSIo
8D3IAjhy9jeO4rWFXwzAAD4/6szrTq2PRy4IGJPGhC0DA7OvqjsBOsZQD92+Ad/C5SVZG87CKTpc
yxx61urkpDE48KHTDApXucX+sTac80Z4cw+jXmfgdnN1aubrGGHkeSh2Qmb/l7NrWZITV6JfRAQS
7y316lcxbfe4bc+GGI9nAAFCEiAeX39P3VWPxioi2NZClKTMVCp18hxcSh88co29LlXLRuOaxbbi
2wQ/fIrF5aBASd1lVUePUHGJsDsLCHL3LZMRIMekbYNhwOg1L4o0d+oOuzIXG5HdErhMeGISUF8O
YIDMysELfvp9M/6k8bRcW12ASjziaPXyHPGth3jE1rXXtu9GbjQmYznqlfJbFkHRVVR0gzgVXHtb
dFuWD5igIeGtcV35k8oivrIoBWkvHa/h5ITxt31bYoTgNe7dxZMez4a+fIZTZDx2d8Er8Zb6b1vC
c2ivQZjIM9CM639GX/MxdcEj/3XXPzdpC+lceI0D+q5MixqiFZ6a+T8EOskbh7ll5U0sJFnHHF2Q
U5cFje7eHZGHKEu1dAOVYLHVyAgYXiv7pCRFm4Gy/Vz57nmZ5RUKGYdY0UuZB2kcDxvR3PYpI3qs
kBYR6CYZET3+AFvYO0teEa3SfP0UQ4qDM7ov5TWBkSsYPJymxncQliBRd64iKFku7r7QYbIXztwd
IfBQjRmITmQKUeID2GC2zgtL1Ivovy2VhVExUZ4j73Tq6C8WNvProkiGy+nv923V9gEjTsQFSFSo
C1eo0HgMwlp5BL/yNVyDx33jG14cDnFR4XGRZz0ET0CT3ut0CF3yyEs32sBT3Szzv9dAz4QX5q32
aK9Wlc1l7oHWeIxTd0B7VAqokHNSsYKU3v3JWDwvvP3+4QxaPHQ/TMUkskB1/0DQBcTsbAtFatmI
0DiBurFc4oitfRZQdl76/kshxUOVsw1fs/11w5DiNmhHtrYYXjPIhqhLEOzDSnmhYUJB0614GK8R
oJkTHfSsvxVOfJzzCeo1on64v/S25THsqGSDlpxWMluU+1KF9ecJYUmReKtjz3ZhNVGG61ispeMV
EsdN0YPvGWxIXT69Tz3IwAsCWjMQVvuz/DuIigOnbOs1xLIvJvwQ+LwBREaOyCofskZpHSZ+AfUb
3D72LZxJlNRGicMmcAmgVOZmvOvegBJ/E8604d+W/+8bm+95ul3LpVGZHySnMayfm47/3LXlvrHl
kQM+W6iKSFQqyvil7wEoI3lcXj0PjOL3P2E5gUwo5trPMq9kK7M2ksXRdWYP8klBd6w9UX3TPi5i
BUumJza55RaLgeUqbqIyFdNQ1gXKI6PtTJKvLgRQarQuD9Ll16akE3nvOkWd5rQEXtQ5GxmoxX1M
lOZIo24RMxUZpCQf2dCcg5Y8qLl/v7+OFisIbr9/CIzg/NNe6QiZEbSmCsh1VAuEkYZWVWJLmNz2
CcMaaEh4cOOXzApoDr25tJwe6ar3caGBZf3fE2Axn3IVrzJjrCDJScazE1/GDunsxvXFckgFRvx1
u46IvvZkRtE+2czthfQutAiKGEGyrb7v2wbDGaVD2zGuqczcynG+jnPnZ8CWbpVbLTtgYiOhBIFX
WSggZN6Sd6lb9KfQYd2+HM2EQU4xen6HkchMs+7JnelnyuWliZyNgovtv5v3bu0sKx0WmTULS46R
i4Tfa/otVlfb6LdN/2D+EOocS8lnmYUs6KEKFzxGTrdxmbB4rgmBBBtZq3OdS9x7SwqFJjCsxTeO
nSWn7mWX2dyo7z/+fdo0vguySpmVEq0gl7mIefIUtfGwVTe3zcHwrhAwrdr1ojpDRSCD4tJzE0Og
STk634jjlg0w0XnhSjqU0+C+i7teK528OGO/z6dMaB6EQkCXPCYyc3B5for8nEBSgy1vu5behOJB
GG4GNLtAVcObq7SFRBZUvqIN07GtimGW+ViCJaBGUSPhHUT8lqQ8VM5myLRsqgnEK4N5UAD6qAzP
PMv3hvc4laVavb+GaeW/31+eBBb4i9TexOHxRHikF7eA1hQvQGTzA5Sy/nAkWPq96Rkydccw7z41
7s5zzDMMtS/q2evRCpjVuTqTsPijK/WP+1OxbYZxABRQl9Q9eO6zte6PcdKdgVfcl+KZGLuiAKlb
B225TMoKvRdQkIbW0bpk7Qy5m33/3jh9ZRSDWGIWAkAY56lv5otS68bNxJKDmSA7r2y5SFys+byi
ekjIJE4TdEMvoP2Jj5TS8cByzCOSo9pYL8tZbHYr+EFXlnUDvyiEh2IfLGhYpgDCYewoh33NKp6J
7mtUXc2Tg+w1mZszqBKgYciqt8kdDk2jSUoIf4yd6dv97bH4oon1Q63PryB0iyqvin6iTYKlIA5c
j0HobiyZxXpNlN/UQV3QRdtIVnpiOpdR93fJUKu+/+9tg99+/3B8oq/OkbQeu6yHIuiBayrPXS/4
8f7otrUxfHp122acelTAvXw+4TL0IDj70Td6Xy3xP2R4yFuSetZN1uqqf0HmHh6iyR82qnG2P29k
dIXI5wmdqh3yluDY+82LCLpPDt8CzNs8wXDrFQpwzI9vw/fdeQybP1jl/tbEEMQbWb1vgUy4n5wG
mUNWtctoXx15Mry0s9yo/FgMx0TxeZ0bOVOFwNcNfQ0MofMa5910vm83tsGNlLFXU560nsszKCqq
UyRWNM5otJLsG904mwtGhAhq1N3mmP+DJOCBy31cb57JZNcGTDfzvIgsSlZydnMPOMVYbFXbLBZp
ctdVzhQmw3x7WICuZ9IUt5KneKk89eX+wtyW9xdHPjHcdZH15DE0emVdqFDgKbOE8vOCht6mI5+h
qbnRuGqbhnEcA5Ib93GIU8fV/C81dBcODHzs+Rvx0ja84bd9qcDulaBSyLwF8rl/1ME7BBs3bMfi
tSYGraz0GjoBov3YR+9az89oyP8iJvIg9h7KJgatrmBEhOtbWWq4uKL5PfGHp7Cd6rTy9GMbjpeA
b9FGWHbcBKPlYiq4qKomkyNAwDR6ULSHoF3F/gIFxos3sn3HjGs4dDzQmhY85JnQIKZIWaUZ3nbH
fOv2bZuH4dLJHIGqUEVNFncxx2k//nBi9hvApn8n0suGSW9EPYttmdg0vLwlU5L4Tcab/uL4+eM0
li9J6W3EPds0jNNYldDupO7txdgVp6HoXjkbzmhC+e5BND4p6MaxbDFiE5OmBkilF1DVQXWvZ486
L0dAgVT56Lv1Wy72Jq6u4eesc8dZQpoct5RqfakmodADyYa/7wcrW9XYhKB1qEa3KA13GUSsrgHV
8thjI+aGPSrZvmlvvcxz+CA775wMeiN02TbIOLTJ4hDcJQqRNTx+gBDaO7DWD5Aw+yzIchJJuTG3
X5sZNXFoI1oMC6euymyKlq99wKBa3r8NQLzeXzrb8PG/k76Rh4FGV5jIEnB/Tyv0oP32U0+cjVuF
bXjD2atBM58oBOClyb+BuPBLhDRfUG8jltiGN3y9r2kUBUsjsrgZ36eV/ll47cFz/Y2079e5BzXh
Zp6OvaFTnchGUX5mzvqse7kFzbWNbfg3pG+nuhWtyHheJD/o7DlfpoD1f+/bVuP4DvQKKeUoRpmH
30BAcUfy+RywOUR/XM369vX+ZyyTMAmxVtZM/pS7zY2B6Y/CaX/wNt+If7ahjfVZIGOc5OPcZFMI
OjXPr+pL7AORu++PG+tTRQPJNYRds7qjkFYlSXCG0tHWNf3XoYGaQJMwcjSUYbo2U6Milxps7xfZ
zuxSR75zdNcAiNjQa0/3p2LhaqSmeqXT8brUKApnFY/qV7y25i9VA/1kr/Dj4zgCaoJid3QI+KTO
gDe1Rxq240vZLfs0EGhiBPc4GAvfcfkNb9a5KU90cJhvSvL352dZTBNumIiqUJBiRg7nODIVc4Pm
Fe/MA/SBUvKyDM7GOloMzqQJ1BBH6VxojWQTAPIpE7OTLrfWhfuz+PU5S02oYcM4RI2immfLGH7J
l+gcgIy0a/kxT/CSue8bRizvOg21owouA4t87yaVTkh25hbo/zXYujBZdsPkB4wYmcauCED8TOS3
kpMr9AOzBPrxczh/LqXYODcsmxEbgV27eUCWYWmzOarrtMZtBwLLm5thOTZMRdYRytHCFZxn69A8
6bIqwEwfPTXgFbq/EZZ/bwKbliUKh7zFrTJfG30R7uJe/LgaNxzCNrqxzUsuOAW9O8t8V3mom7U/
imDrHdmyMiaoaV0biob9ss4WZ42gJjCmRTn8CQ6qT/tWxtjX0PfU0LSodETgo0l7r2sObR5toe0s
TmYyvIHXzfHmEmV8IcH4hXrQn8oRj6C5ggg71bvesKgJY+oB36C0LHgW6Xrwj6i/VyvE7sb2274l
+s/RVI+L35AWkMHqrYBeugAcdcN0bAtkROp6XMN6okObgeX1NHD2uiTrawKGxtRdtjDbtm8Yd25o
s/CljWibJUtyLpPkGLD4Au3da0XWh/tLZLNSI/UOI3a74Plt1oTta1V2dLr0Zbguv3egWcm/3v+I
xc1MmLavJzK6QH1l1TiQIC3bmHSfpihstoqKtg8Ys2g4ePb8LqyzdojjoxraJ71U1cZZcAsG/63f
UBNHAz4woHNm3WZiwEu34+AA6Bo+X4uBx6lGZnBoCqc7JI3vbNiWZTomhKaqPBxlHWvB4BUG36fS
X54KZ9UbABfLfExWaGi2V62WTpsNePUYaf5Ni+ZRL85xFCxjA3sW0HbeNxOTo3Zw19BnPs64xg28
G/10mqxJeN5nVje3+VBlBw9x6AxdD6x2rMuLS/3mqJvA39h2yyaYIDypaAhZYoF6ZlJPR5IwdtRL
v0Uha/E7E3gH9SBvCBiqdX3ivpZF81sIAaBUNt7x/tr8+p0Rf/Xfa8MRRZcwcpE3U4B/cpgn0b/3
S3+W4qZvyi9zXby44Je4/znbdIxoiNVB6aNF7UO1wXs7FmjA8lkKZseNJMY2vhEJIQGunLDjeFWO
uvoEyQf11AruHRT0M/+6PwWLW5jIKcDkVesOYZOVrHlSlH8FgOnquvo78VCPLKcvbbkl6WX7lGG4
E/BlM+dTmzlL961Y20fIoqTMb19CMr/5PT/gme1yf1YWKzZhUuXsaxXnrXMtnWSGUNHIFTgh0Ca/
YWe2qdy++8EHmxZlA6iptRl0F0+ATF4m6b7mWp3Kxnn2guCEC9MG4Mg2FcOkF6GSwM2xQXWRf0uK
5CXhw9aDncW+TDATBNUpKjZxk62t+oux+rHI1WeGKezbBcN8tcbrbMAlhucVc9K16JMUwL9lK1uz
LY1x/oVYFbxKJU3mRvTWdDX5boqFV3IjFlqWxwRKOS5z2RRieZSUf8kYzYjx7Z5Ssy/318c2/s26
PljRzMdq8WoUgP2oPSdLmK6gokq58v+8P74lkTIZ45KFyq5bMX5I9Zvg/gsV87sc6ONNp2/fUWfK
p0qyzlVZVXXGxwQPa25TH+NpZyslNUFTqC126NuukG5Ct/DgjGKECIfaAgva1t/w4hgMgapVMft/
8QnB5+yGGgwW1c47qMn2NhJW1l1R1BmLO7DJc5KneAzbSpds/944fKSOqUMGxCAILB9LqB2kIcOl
ZQ43+TAs/mVigoOylFM4Y28TF6okIe++9UWwccO1/XvDd7XuJtHIpc5ETUr0p9TtwZnWGckGrTYO
AcsnTDCZk1DiRQxFNGcg8+uA8+AkmlB/Hmeyhfq2fcLwYAGe/aX1J+yw188nunbxqaBT/9iDHO94
34ktm2Aiy+gKMpuecFyoa+nrQ0NFBJKEpgW5yv0PWAoyJs9bk3SlRAbGMj0F6zHyw+U0Bzz4NE/g
YQuo6g+8QSq+72O3hfwQ8rwoKlYdjbiyiPwaupAZLNqD5M1zMDef0dKwEflsi3b7/cNnRMDHPp51
lUkifkcl4h81kI0Z2IY2zuNbhz3q7qrOyrHSIGEoKQgo+61GTJtBGU498apzQg2bHUTyt6bqVPnJ
U+OOO8O1CTGDmHMCARvcTKjfPXtgfU6hA7P1MGuzJMOnXRTEqYAgZBZUqFBDqfgRlbHnsc4vKwR+
xkgd7xuRZQtMpBlkNzstZ9ze0Tbyd8vyEUTCrNqXb5mgMklqGckoqAFgRkVvnb6xZLNJxLK7JpZs
Kf1mocKvgRLtTz71n3Kv+K7rrYdr27oYCXY0RnSQIqkB7kOMmCCAh5uhu3fVDdcNAkCvk2LAaRCg
vcJJuHtK2nKL3da2NLc5ffDYvO2jkmpaZ6jRv8eKv0V1/q1votd9JmN47dKVLGag5MhoWPWHOpfV
cQjAUbVvdMNrAVrm4cJwDExQp3lbVt/9ClWyfdrf1BRDTQLOS9z4W+AEhL6GbTx+KqZuWHb+ecNr
CQo4cz8C1E3cBMDu4SrHaeuVzLKrJmaMo4kBnSNYGDm639Dw8Rjy4Hd3cE/31902vHH8TgSF5hb8
l5nkdZuyHrw3YflnWJfn++NbHMpkP1OgIx0QhFmGe3izPAt0EsXPiP/TluKX7QOGx8aeMwMjMyO/
9cPi2KolOIDNcyvY25bn9vsHn5q7VSTQ80Qo8/PwyIGSfdBJ/tPt1T/318f2AcNpW5k0UJKa62yI
13Ofr2Hqze5rjwrCvvENrx2hTyWq1YXXzoqcfOJ5p5p2/lFzKNLe/4RtBwzXDQsVBEFY4o7UgIco
LZIq+BvlZzZs3CFt4xt3YIcnXgigV52phfjIdvAyuCY7XzZNABnvA1/5CtejsC4+kVW8yW7Em+D8
IGT11ibNp/trZEHHUBNFpic8oFaqR84zxIe1USetoh9aNWeQWZcpcdRzW84/oiJRKaQ6Hu5/1WJc
JpxMd/EaQjauzfrcJUe/FN5RgTcCwLUp2Nicm5v9osZtIskmvQpa3XI5twyQuPfPADacHFq8SpCE
3Z+F7ROGh0ejbsCl6mH/0U70GXzTUAtyq+IylWXweUFp53z/O7bVMny985dK+Qy1FtLgrklmNR76
cEzwDk2jYt44KmwfMfw9CBdIUPgCbwJUvZeu+qfAA+sUJF/vz8HiKyaULEJ+VMkKVx0Q249H2Y/V
Adp4e/+84emsiUecbNjs2XXWh9wd3adhFCjP592WbLltsw1n9wYasKUZgIAk1UOchN/j2vmt4uFr
F5CtI9W2SMZxXdCoLLAydVYwv8T2tmv0PXbi8u3+HtyOzv+6BDHRYqWbN1IHqs1kMb4nsQuuN0rZ
c983aHjgq0Z1W06XJpi29Lp/bVPEFEENlomNzAPuHlTmxSu4jqtPgGjXR5psikH8eluIyWGmwM3c
NOD4Qh0PvH99eQ2i8QhaOwjS6g03t83CcHO91k4ZAn6VIYWdjizw28eAJOUxFJv9D7/eeACK/n2a
ewoMlQ0w1Vk+RN0h4mN7WBgkEO/vu20ChmsnoL4AwgjxAzJO1aENlj91zznY+MZv9z9g+/vev/8+
b5cmifMVmxBrdnBCsAiiBWXfuzQxEUQu+n3qNhxYVhbRcKgmUNP6ef5e5hWglcTbyEd+fcElJpJI
Aa3tczahIJzkJxmJI/HUC6/XOh3b5BTJLVpM21oZPr4sJJ5o5LLMYxK+V/nisLjlvHFU/L+t4hc+
bkKJGJQCIxUA4NwBDgfByNNE1aEin3n4uQQ7giN+MD2D8yF5nr3pwR1/X5l/GMqvoqsf2nk6MDlc
Fn8XGoKYPF2RclcVu7i09kMTPSVV1PzWl0m/MVeL65toowVCdKJ38UQeF/G5Rs98TOfnoB4e0Mh9
3GXYJtJonLrQZR5D41DeqeAgQ+kGh9VX3j5OK2JCagqlmfAEXqlzXxyjkJ8rbwt+aTFoE35ZrfPq
OiEAXyVDDQsUmFAYqtglCGMy81RTPZwdqtfl1KzeUOQ7V+xm9h/uJeUadktb45gsSPjISvJCknbj
xdRyfJkapROIXUKHqCYbc7cGp2M1HKUHIR7aEHlKhrA4TKosDmL0kl0XCLCp/3sy1OvVXFfY/mlJ
KlBSu/PzvMb5BmrBEgn+A82MfBYNTKBMDhkXyMkV/OTrrtpVFSEmjK2V4HuQuIBmS98+tkkCnjyx
SXlk+esmhk3HK+hQFpR6+3rxHuIiWtMZwj6nXV5ncnOVi0B3Roc0iHXTo0/mh9Hdujbb/rhxlgdO
FDFP4o8rr/7ZA2reks0k1BKPTIAZoQ1Kl22Hvx0W4AZVT11YXcKZXdlOAiJiwstckGpCw6iuQWJQ
lYeCl/oAzpvhMQFo5/d9i2+c5e7QBh4whHUGPu7ifVV4g01B3TSsx33jGz4VktzTfpVXWes4BT/o
RfVu6ga5W25kO5a4FxmJeuy1U9gHNcviMn/pgvLV6dsXQZsLZIfP67Q3chvnOKjRcbJC9SLDJaw9
1/nYpiXEhzdWyZKymfgyPrq1i+vGLSHsULnwq6ckqv+p+LzriY6YiKlSzGNQRFGVlcAQUq/7ORUF
T/HetXE2/78V8Bd5iAmTqkpAOJsIPhwv1cEP5inNBfKqXmdrkv9xwzePTvMVQqDHZY1eBKEHfyT/
tLT5ct/MLM5oUh9GkCRLGiVrEA0H8Z+khlrzMa4C7ze2jvH3POxGti+Mm6iqCWJTBcZk2UrVCNGE
IXkJxRDt6swlJqpKs3ZykjKosoLGZXsYwYv4x9osm5LrlnUyOV0CmqiVzU2V5ZEoDjLof6In57e4
K38UYbRxcFuCrolViMCZPBdjUmUBhMseghDIfMdrf97faJunGPGqmNG8sgYJy+Z+eOt48bTUAQhn
vY31t6xPaIQrHopuHiitwI0Xgb/eecYWvbbMOwz+ViXaNgMjYFFRAOIXo9I9LfV51qi6zcz/K863
qBRs4xuRKsBbJk9GQMIdCLmANot87ma8kfQ62rj+WZpMiIknZWs4QZzAQS09If6JBi7J+mJcf0Z5
qE9idMoL+hhAYJ/LWBxCb6KHgUr0xi3NPmVeYuJL6airdhQV7ohr+NWh+WdFm33+baLouLfEQxji
bt7MTpd22hvPMW4ap/vm+2tUIzGpxhopwdEgsTm8x9tAR+XPglc/muoGWg6+Tmv4ooT7x9I07/e/
ZzGG/6DnJr0suYMLh6+C3DvOwtPsPUflLzxJ3U/hxmcsLm+SjU0UVURnXLBoefdtrQGMEU6xj2aM
mERgbeEFJWh5K7CRJF9EvyxpENA+3bdAhsNHS+JPrEW1IZEuO0/AaR4SHv41yXALmmQJKYHh7zFR
AnAPNGneQgoZ1SdXJWkdJ59zNJnsnIXh80iy5jEOnCrr5hg8YFydw7j4bXDdT7tWyYTPjZMPbFiH
LK6rgic3Sf6GEMdDENUbOZzFSk3kGci08HYGgaJsXKfochMYPdIxJ6dC9/X5/gwsu2DCz9yATBE4
Z6sMvTfnWeiTx7zvPASvak72XR9Nzq5oheaaWNYiC0b/7HX+xVk3Iq7tzxuHnpeDjbzE41O23lTU
QeeYVk1wmZBlgfFh5zcMR0AvXTs0FcgdQAy2HvthiA7hOBdp5RTykNfBlsSy5VpvItHifpJO1OTO
dfFBJzfXNwYSL5DnIEzaz1EcDBAjRFvCuvr7yuzEJK0E6iro4YHOtQnCN7D7vXaJ/Hzfqixxz8Sl
1TWnPPRn56o1K49S8vHYVd1GOc2y6ybNWazGJKQFTBSh9FvblwKAwO4VekrvXMQbjm2bwO1W9aF+
4wlQ20pPOVfQ+OdprihJ255sEWvaRr/N7MPoZeTWs1q4c42kT84NH/oTcpN+I1ezRA2T7SxQo5cH
ei4zj9NzK7VO+1j/vspp46y23CxNprN69cJalqrMglI9KQ8ybXV3aX3nbU7I+0i3ari2RTKc22+l
V2g6lRmdXOgZ9e54jIN43lgk2+iGW3etXFuXYBJDJ5rD6CpxLLZfXW2jG2ebv6oGV21scLwu1dca
ENYjqO3zDXyebYONU40pSVymmQNhvCo4wpBeRS2W47i4G+5r8TATfVZEcTRAYSe/1oV4dfj4jNao
E+AbLNXu1muMxYpMEFq5ogkxKUvnOpL6K5TbXuJJPHQCxb8h/uwIte89w8SjzeNKw1l3ZeaE9EF4
zVe/X54L3s4pL/P+WMbV+66QZ/KaxaJg/IblyKZpWk+j5/UPPCHuRiZgW62bKXyIGInXxoE/YfRC
/hiCn0v1g5IrGeLjkP+z7//fTPnDFxwyVqUiyCaRBb/4wNFUwVaTge1iRA1XFjpqSUicEv1ceXTC
NTI5ERfQ0halu6faUQNAKa58VU2iD17E2SmM4I+jluqya3ImugM1ZRmCPh5UBpI0jzmLgwdSquB4
f3SLP5owDhDT17HbJM51bqsQ2lTQwQZ+djoCedE93P+EJaCY1G2DV3hluRRltoiyx8owffZmVI/u
j27zdyNcLSGkfRbUOYEQip80H8ZjOdMrYd1zEQ8bi2SbgRG0HALzlX5cZrFb4a1Pt+qQCzAm3p+B
ZQtMFF7Ii2YqHB8b3JS4nH4W/njw162Gfst/N8nbknGK5omQAsrQvE2LgX71SrlRFbLkfSYAzwWe
KXFqjD0H7GEKpu94TkexACggFk3vQ+A8R/HAN5bJstGmwug4hWXtx2ORAcfUpCPC7BHVVXl0mFbP
E2pg+/zN5HWDQLcz174qsmgh4yEACcXBj90v9/fathu33z9EqroOm4KOvMhAPR6mjujXwzjQrazY
ZklGrIIkPCRSZyzRMPDf3WX8SnEeaT/YuE7YhjfyjqJLWuk3jXPtc4jC+0S0z0lRJi+VjuVGpcb2
CcObY3AATq2ri4wnUP/1qkxXwws6aTaSA5vBGo7cIbOkwo2R27frP9zpXj1GfjZBcG7X6beSqE/e
Oh3v77RlJiZ4DRwIyVQT6lwHiJClui4gzdc9z+W8cWZbpuLe3OSDJUG4MgmHpikyL5iPzPUf81WD
j9Sr3iLJH2rJL8VUbiRtFqs1qdDoSBaWNzS5liHEp5h+iEmy4dW2oU2H8ArBOrxy30SSv608j84D
eD13dTgSE7HWVrGe6nJJrhEn/CDwiH7UbVOk+3bYcAcAcXyJF1TneuOaj+voax43Z+auOx86TdKz
FlquyhWTc8UTS/Slwu35FdrVzhaw3BJPXcMXlmqK4pU4+bVLivUAwTo0DMRjd3QXuUAYe6ut+Ncb
jDqSYafQNGodgXx8CVv16LGuwn3R2SIIs41+844PXjCuUVE1I7ysVZBrOuC2NZ+7pNnsmfm1F7v/
ecduiavWpk+uLXo0I7SXynG+ynVLJfTXTuya2BEdelT5eG5C9hU/iEqnc1c9CGc+Fo0+VH0MQDjd
iKy/zsJdU3AqZLT3eoJP9XR5ugGIdOleB9EfWie/jI7z875T2GZ0W8gPGyLdnql+8WJ0j+ExSkXx
k1yS30JOl7Qn47kq3cvqbu3+r03YNZGD07wUeFlb82sJC6ir6i2vyjYltHvK561Sr2XdTLnTENTY
IOp14isoIw7wyTCFuPbFW/i5zMtXgHO2pHFskzFWDlxrvJrHJb9Gozzzgh07uX6Lq/jKdbivKOsm
RrTtuBwS5nrJNRfRC2H9mU75BWjqL/c33+Itpv7pwJ3SaUOWQKCuJiplgCX1B5mUVZmO2vM3TMzm
80bcTZKJqZKS5Ar+3eHQRervuJu27kO2wY0ExEMxn4yRjq85LcPwSEpvzlPBRfe+b4mMqEuU35cd
sEjXusZzWq6K/GFtZXB2Sd9snHoWizXxgxT3n0oNYXIVTZIlRXVqJOep9PPXW2ZQ9d6n+1OxLJUJ
DVyCal10M+bXXqJAe8i5Xywn3quu2JiIxZxMdCBLBOg18jm5rkMoIXpQu+cZT1/pXOhwV7LvmujA
iOZj44OF4lqM82fluN8WP9hImiz+bIL3plXXC0OLzxWPmg955P/oADtb3R4McTv9zRTrhCxMmxda
JdcKQsAekX0KqsB0QrzYSHFsW2xcKNYVnKue6LADpWoPSjTFVQRk62Hetr+GIwN+w2vNGMK3e2OB
A61Jx9KmagHY9SLZTxsppu1Iuk3uw5FUVrLvNNjWrzERIaCf0WPiLTiF6BN0Nc5r0j+E49aJZJuS
ET7ykEDPVnioPnqs9p61hMmh9Cvy8smvIxJsVIBtnzGiyOw0kFQYYwTaWrzeIkrqtORVNuvnXa5t
ggORszmRH8GwCuS1KamgZtJrtYW7sgQoU8rR9/J27lCoxSK1BzZH3+havN2SrJVNWdnuUxkByci/
9z1WFRlLJZGK3M69FIqbIU2hnxX9fn+RbHZl7HXrQ9winJDqaLf5mavwcCtRpDFpXmo5/Qg6dpGC
b8QpSxnSjYwdz9FI4jaqja90rn6TIBfVEJp1RHlE39oXoobjytr/oxQrZI54Nd74riWImSC2fl4B
zOlrrKHufrCchmlQ4kBZ1BltOq/319ESZEwgW5gkQy/iOLrGqg9B0bNe0DfXH+8PbpvAzQY/OH8C
HUnPBRr1Wsvw8zrSN8Dm0IAV9vKoAv9t30duH//wEV/TeQakIb5GwHmdB2BeU2+p5vOsKnrpuUs3
6m22lbqFgw/fAaklpb0/3oxgRFFBSql/ro4vv9+fhm342+8fhodqORSUCxFdQ0AbUs7f50RsvHta
ApbJ/BWDjomWjoqunLUinTz5uhT0RdZip50avh6iFWoAgV90/R9nV9IkJ85EfxERLBKgK7X0Bm67
2x6PfSHssYdNCIRYBL/+e+VTf5pWEVHHqoPQkplKSS/fW0r6CAL6JwchXnTRC2vVzn5umx3D3cOo
BD699uNsAjPQ96CbvI9Vvu4hyCzBJDT8O/QJ23SDAVRMfWpcdte3+b9+371ckMduBzzcom8biAn1
2urZ7/Mcnwor7LR52T4VdevtbLaWhTZRXEtASr+Enm4mKeE9HqqgQZYAakBflaT8Nmop8P3/v6Xy
CjcVaz5FWQMui09b7nkH7uCseZMfmICueOOSbcF8CUhxC9I4nUxFX56uN37p4n9Rta6J3toaObV5
XIcZQ9JzpKV3V/vdr1aMZ3BRntS8R9NpWwjDmeuuHIYw6sMsdiG1zkPUB7qobmY4Atw2ECM3pFU5
NyDaxQdq9zUaxQwAVPFzXcvDEgV3HUW59vUPWRzPpEFrJgi2kymkWQOCwow1Y/3iStHtPLLa5slw
a+pOvj82XZSptq7HhFDVfquY2/1CMdnY3TgEw7un2FUaVG40I9wpjhcMzhksuXs8C5YCcNeEcjX5
WOp4kVE2F9ETqep/yyk+QDz3U+eFL5EOsq0JvoTT/Evq/tf1Rblc371jxiboeJo7vwDsm2a9hMha
PnUkKSs1HbeIbIfe9ciT1yx4EC8IPwm+lDtGZwmTJg6Z++UAWdcI3qPr6HUagvXYrJsaEx1P7oOb
N7965ekT6ruAhb8+Uov5mZCULgeMHzy0NAu5qBWU8YBTDHNC92RmLAZoAuVQ0rv5NHZpJoJteilH
3/nJaNkkhYiDnSHYZu3y6Tcbe1V4LoybhBmeIMYT8Fn3bGyfVxKdA4liVZKPD5xHt+0A/4HMjYW3
zttIs1mAD1PTA84oz8V0W3GLa7K2cVTnSw+V3Jmr1ulE/TV4UHTpj9cX25IumjLOTbONqFRasdhf
ihVUNItTApAXt58ou42C2zXBcrMThLJpCc1QWzEmNI7UeVuld2hiAAquj8JisiY6rhhEP8weTGrR
7Xj2Pd87M3D471iTxWBNgFw1V8R3aoZ47DifUZ2fFat/1+XubZ03IXIT23jRlAj3KmzcpC+5TBzu
hrdZp8nXNsix7Oduo1mhHPdY+iR4YMvSHscgn3c+YZl9k7GNSt2tVagpMC64tnKU1Ie+WN0dC7Xk
DyaCjfsoPdcup5kEmvMi3uUKRyRjMGWXWwwgLHcu3/68q78T4U2RzlXMQ4eiG3wocA9eyZv7TYkv
RVEWCE31Z6fgd1W/gux2ChMSqjsKTCmQdGcvmp/moXxpQScqdtmnbUbn/38IKzaKpzBB/azUpXPn
OF37wOOZJrJV+tN1r7F9wsgEIr+pRj/3/Wwd+98+Ic/53D1reZvCrRsYOUCtxrD34s3PXFIt35aI
q6+6neef1ztvMToT9gY8OjhuIVeV6aJ3Di2wvcm8yL2KP4vRmYA3iEW5Hm0dkoXjNgLwHr2MXfk7
HlqR5O7wT7TuIetswzAS+2DY4tZdJMmCahkTUKQ+hmK77Z7BRLk5Ph7yHFrSbHTa8gzqWH7PhmY+
X18Ai/WY0p0AoOUeuLOxjWMR+Iyr3mb5dxLi+/XmbRNz+f/NFj5RCvMJO5rlrvN7qOtvjU9frzdt
63nw/03nJRgYBo6e+3H3xV8hrOaBZ3X2bryH+w/+a8tL0ZeVn2lBvENZltWTYCI4Xe+9bWIMr+V5
uUQ16f0MSk5T0gxkTBqf/77euHcJL+8EQd9wWl8L1DlWuZcBsz0f4w4vQlVzVKhMIiNKb6QPsrrw
vM3d13WOzqvmUO/je5mnJRkxgWHz7G/AWncET5v80wDJXKi//OoESRgAdbdt5iY8rJ9wNAdvGhBz
hC0JdJmXQ0irKln6YO9KwLJCJkqMxmMPbpSZZJEaxV0wgJkwQOTY2W0t1mvCwjaJsjTFFgJsivcr
qHjqRNs/uG9/uW4BtuYv/7/xu6HqYobrby8DcebyzfWxCn5Uxd8FifeE5mzzY7j24MfhgIzHzyrX
PYaicQ8cPrIzPTYbMpy7G5fKzQsRZMMmHkQ4JfXg4Z4YFUWOy297jfjjPG/mCBU9nQfUrZe5gKjg
LvqpdJ0vG9t7U7HNj+Hh/rzUeSEXYIZxcjmNk1juimm8rTbQ/Q9Jm2QVWwkmJYY4dtJq8aOu+52J
sfTchO52QAegVlN6uLmgvwGVe2m7vepsW9OXo96bORf+EvUoZPBxMY/qbK9yfvfTXtGTxeZN6Fo8
DDNY3FY/CxYhj1Wl1BE8dsFdVcobHxZN9BrKWItaNkWQsUB8rGX4fa7Hr9c91jYzhsf2AXiA5nHx
s05pjkdFCT5m7U4727zFn9zLV9/M+4pivIHF3M9oXLRf+raITqtDp5SAivmMB8x/bxuE4bab5NFa
d5MPqOUQPwgVeEkf7x6CbFN02e3eDELLRfF28xDURg5lmvXCFzvWOzNka9xwVxKsgaylxIaMa7UT
m+b+rEPx+7Z5Mfbj1R26uXDRuCo6aPaQ6WHW6183tE2ZiVQr+6qFbOAIb2UVOeXMVQkt2E23mGjd
cFick0EBMV1Oy3NAk3il/4q52yObf9cq0biRNs8ja8Ot9t1sjWT8MAbddxqz6SRWWR3cau8t7d24
gK9cvv7GbApVVEXp9W5GBeBQVXAmEzmJstk5+NuaNxy3BDlQ7wvuZtMQNwft6CFxKvfDUJPjbQts
+O4y+FJqmm+4BivbMFm6VT+Nk84/39a84bPtSPKYLC6mZ+pJfVJSBVMCMBf797b2Da8FoHgGxV/h
4uoCDFzHPqrpel/1ob6pzAHra3gutCjKYGL5mkHSFcDA0ZUVvys6kbd3N43AJDQSJIyXwhNbNlP+
zxSUP6SOduCN70YdykzEwgi09RBvastaJYNHyEnNYCcJ9gRlbKZphB0JNdGy0WzLaiH4yR9D/xAg
Rt+XYptuM04TtSX6HGBMkPTihdSpcO8YhPDc3XPMxQb/c46hzMRqiZmxNdLellUoxcKmUnuHrlvF
UYNo5z52XX3YQuolgxPL45L3PBmHJnyaJn/AbU8ToUCPBrj4uc0MjGjltgUpKj/ashilHHUyLuX8
WLetuM0UTExXv82yiutqyxovrr37pVGEHEJQAuxBQi22ZhLj4C2qcLdO66wmMwIVrg+fNG7lTrfN
jhEGC38o1cwRZTkqqKVPvktQdO/M/PvnWdjBZUhvQ7inUTPaIIa4KMSERJzOKhKdLpgRl5eH0iUq
6VXzuET5a9GgSLMGdYJz00EQHzcC5OJ4UQ8mmS0by3Cejz0rtAumrd6fd6bO4qYm2RvQp6xRK3zI
8ZoUxE73nKAWyb/trIkBGAGSrdtYVqzbMt5s/7ahf6o0+VfFdOeCytJ9E2zO3Y2jdrtE9wsmz9rv
hnPtV9urD9Du4bpx2T5huN6Uz6LvofuekVltZ9Kr/jxx3wGaaP19/QsW5zBx5s0o/U5KfCGXIz81
DuAeDUoldwzY1v/L/2/s122bnknSbpCrcMZzzQaSkEHMhxZ13DtTZMmlTIK2ZW47X/FGZ44/6aPe
+LmMfHqYugnYjL0jlm2WDFdYg7Jqu7LVWaNVc1BB5d2PeHreyaRsrRuZgusMbe5qjkoFv8skXP6o
ibqJMh07reEE3AfmXm3xkvlOWXwaF9bd4U1l7zrH1nVjp3WEC0wND9dMDtr5uQUi/xoqtZcnW1o3
4WwdjUnrO/GaBUUUHLDIw4FJuYeut7VupPhOzUknPDlnqN70zk7LQzBHeHt2aTF9kw6tgCq2L8oR
i8rlEJ8GKCl+CgD2/qbCmN7ElkqZyYSWx8ECGYVqyjiJVNJdUPyhbHegFrb5ufz/xnmLsVSdBqtU
1tV+D9JtXWZw5j1qB1vrhksFZOFhXskxi5euOEMmW997rd7DWNhm33CppfdWAF5ClckweGjEloJ0
5Oiszc7UWIJOaDiVCpg/bh1RmWryX0vVf6aCPAREfWBir2DQ9gnDs0iroznHGSubaryqlOTTMqyo
CnDO4+LunFAsnzCRZc68ob7EH1Xm9vNTF60fKr8+9GP40MjdeuZ3sQyUmQCzVQw1RUEihjHz9axk
I05+WPoPsxeTNG4kTdy68r7VbnsTmQdlvmG2TgTKOx1uPAvqvjyX4xjfbX0Vna7vl7Y5M3ZkPns4
VJeYs2CLvaTpa3h1CTyD5GN8AutWu7NzXtp75wRggto4G3u9jcGQ+V0d36NMkSbQyZR3axAOyWVz
E8Ue3MTiKybEbQ27ouqgWZk15fx7yZHJoukuHHfye9uMGesRiMZTXURktmrymud+kXRKocSWNd+7
SOwsiyWamARloJ5nsyfgkE3b90k1O835Ehp3WrfNkBFNOtBh5Y4zYzFwS+OMxRMvtjhhutor7rR1
34gnXrDyKG7R/ciP+w8B85DHF7uqLO+Cv+CDRigJVOPoYlyGDOihLw1fnjpRP6OE464K6zNgrOep
6yAZN3667iKWwZjwtijg3cbWvM8gWPQPkC1AMUb9jZu2CWSL1DCFag5lBkCZc49MtbgjLd4/b+u6
4d2B4xV56Fcy82v3h1qLNdEI9Dc2fnGQN/up7nGjeLlqzfoxr1IIpId1EjVE/rjed4uRmvRqa6kj
Gi9aZoHyQVRVFmHTnH0WQ60+iOt828m3LcZk4sWgUE/WLWZ91sUw0GFl7iECAuNYOaPImm1gZ5/H
29EtIgXoGouPt43OSBdQLdw1MY5CmV7G9rg25F+N8pwAGo7X27dEKRNJ5i5TjZK+sc820SfOEp6j
tf8V5Dwt/HwnabD5heHkUUd9yQTp8AlQdmr5IW/Lr9d7b1t7w8NXrVcQezR95i7xK/BeL+B4+1nJ
aAdcZOm5CSEbIJK51nzps6Xov+m4kglxyF4hraXvJoCsD5TDaKj7bHIW/1T2jU5CQA/OENu9MU3+
Q5n8xvPGyp0lW4I2A+SZJnQFUE1Gwd6Dp20ARtBoaJf/OUtkmxO651bxj01b0JOW67ebVtdEqDVg
C56443WooA3KhKn+5HUuSpfkjbuniZnt+zX2aQVVyY5W7H4cg/ahoPHn23p/Mao3k4+kRYH6irYZ
Y85Zq+3oTPyldYtbimwoM3FvoICHZmW0iawO4+8o8ioSuVQv17tuCQqBse83YZsDV7N2GYn9z5SH
TxWpniZ/HQ953dxd/4YlQTY1RDvAifHko5GuuhA/7UTrfsWjJTlCVESg8MkTCUC/01989erj9S/a
7NUIFkxPxOV+yLOwQHWus5R+4ow5TbS77u3SlkGZ8LYy7tZc+ExkuCa/LwL9Em3bN+oUn9dKnkdQ
IeP09+X6aCyxycS6+bWPevU44JmqlHeCMr2H0ax7SjiWuTI53Yrc17UCa3LmyCZ1O1ShRcVD4BU7
W4JtnoyUYKuhbTFMaF7jvuAQgVc7U6r1z6g7hoZMWEIjPaThh3y48bLdhL2BkWkN8rzDNRNxPg+R
XycBc3ausWxzZWzRbhtOXuEVIgPws0nwaPEYtfJxg9ryTgJl+4DhjhT30BosQNiGwlB9cpRSDzJ3
aRqqeg9vbLMmY4++yJoWeVx1WcAGEHazKXiotLvdto+a8LS+mLclHmuRtdv8WozeXyNk0m9yAxN8
VnbuhouBps2031bZ2s35qdaB3pn59+tZKTNxZ3Uz6j7Xqs+gzfK18rZ0UuU/+dY9E9H8aC4PNnhb
riUABA0FhePy1/VRWVbcxKLFVRA5K8DDuGepusd1VOznDE6GZwV4187QLCtuAtIW0Om4M81RjQvs
2FcWzrBdjlTK30ksL1nAOwd5k5/MHQofiLe4y5YOz+ROVb4W7fBY+Q3YJ72Uz3JPhcOyWXmXAb7Z
Zx0OLWq/xYdmDYR5xIfz6vpHQEX/mrS/54K22TJcMI5ccH5R1mVDlTsJ7iKqBMpm99dX2zYCw/ma
Ye6Vj9u0rFnzIRk9uiYlBBJR2jr1RzXN9LaUwcSQjX4UqMqRPNskFHueeDOR/hy4rbzRpkwg2QD4
27z2gmecu3fROL/2c/7lpjkyCSAXFftN0C0ikyABTSBx+4HTjaFks3we470ycssqm4iybpld1XfY
U6kvFnVwPA+vHs5Sj5+vD8LW/sUA3phqO/EGNaDIQLRa5sPUrAo447E53tb6JZi8aR1mg2Ka1edZ
M/fyrqvH7j5SuwSWtr5f/n/TOqkcytpRiayE7LUGWUTdnueOe+1OvLCEPJMEjarOXTY5i4zFI0vC
UZFTALDmvcer37fNj+HDpKAeRwVim3kd/xkGnpP4tPBvC6cmC9pIxOKrHI2LtXMe6EqbI/HGegeh
aZscI3WFMTI9ur3IdCX6E/Ixfgd6xiEtcrHuzP/7QSg2YWUtiyBnpLw2o/344AG1pkn+U2l2JLr9
fH0B3h9FbGLLRraslYNzYjaHxe92Wo/eNt8rR+5kGe/vOLGJLlN1rwYJHtwsd6YjKk3SLkQdJJ2O
1bD8k4/hp9tGYTixNxZhUei+BVQZj1yS3V+2flCd7Cz1+34WmwKdk3TUVqxLm4Frusd7bruuTcJ4
t0fOYJklE3xQqoKHtNmqzEFh4h0qireTN0H1INJu+bmbnOYRUvF7+ZNlMGYBfDkvFbSrRYFnUkaT
wGkf84rdRDwIoKARkeZ2zgc884qsAJf808Q7iL/k5La0IjZJwuZYbCFeIhCra/W78lGLOnjf41oe
2NzuvBBYZseUG5UzznDT2iNgs0Uc6SWbF4IWp+t2amvdyCq04CiBhD4iCjj9+MjCPjo1oEjZySVs
vmxEpKliEkybE7ZKDYHRWUNSvfzBhvHHTZ03YWZFIcuxEAvPuvapXUHR1+KxaSfS2Tzgcih9s5NV
YnOjLu+brKvIwSmDY1lH53IusNXgeYDcpB1DQQzz/5+Z1qlG2ujVmZClSrjsdOKp8Xx9fizR2gSP
OT4jUxMtddb1ICeiSqac6yNdnS+Ft910ro1NZrBog9TStHlVNvH+gVJyB3rBuxGYh+tDsNinifHC
1UvVq2ipsraKpj7xw2rmxzomYg8napuj4P8XAODLUOTrVGUFb4+iHYJEdG512GYijtsa3QYTBMni
/3+G5vVaVHqsMg+qOgfuVeFxwLPu3W2zZPjZmPMYVMNFlQm6PgA+NJzcJiK3NW6iUVe16F61YZHR
fH7u6XSfq03elBDFJkrMA943JzwogEWd2UGAG+PQr3IPI20JPyYjaRPNoZhRz5nlAb/Tjnev/R53
VHv65RbbNNFh0cSnyAcAEQg6+iVXw4c2EH9fX1Bbzy//v4k+OZiLcGABQx1f4vthJQ9RMD/63Pnn
evPvk2ygLP8ypDftQ6Y8n1Uhi2z21u+NUMkWFglVP/r1iyODBICNw1SCHR7/Xv+ibUCGm/WBln3e
OU6KUuHj0qqHgPaHYhU7WZ1tKYys3XcWV88xmu90XyeqLOekdty92kVb64bzyhowXCicwgNK4b6K
dRnu86Hay6ltrRvOi6fzqat85qTUFR8rorN8ik/XZ92yiZkQsUKgsqTQvpM61IMScazYuW3qz9Qp
deKzRR2LKf90/VOWUZjEZ/60FO3Yl0XWEjd/HqO2A3C9Ejv5riVKmyjl1YkWb+1okVUR3tc8of8m
ffSrlvPRm8JbNEhpbGLSygou1wIYnnmhqDu8bcfkdYRC0JaU2yZv289MTBoQvXPsTYuTFss2LccS
O0F+jMlt+pwYxGV53ji250C/CHMEYyoiAN/jFvxwU/H5+hpbnNgkPvP07BVaTU7a1MX54sSqLD5G
07ST6dqs1XDiMu8o8ClYZNV1U+JCgCRhDv972vKTG+WAA4BU5LZwZELUSKDCEbfl2HeiaXiG3El5
t1Sbc6bzRG5LTv9DgpZPTIyjclKhPZXEtdIARO1xGFhWwgSnlYTNlVNKJ92a8inYxkfeDHedK29L
6kxcWs7GoG7nmqUbC1Hwlj+3C/Rk6/W2aG3Ct9xl1eEssHESd30MovDflg17yFJLpDDxWr6vVRXK
0klXVIQAOv8IybgyIXJ8GmOxE+tss2842YT60YUWS542TfvQFOEdLbfzilrh625mCaUmXEuVUTDO
RYDNbJvwkI1CtXsn6PbgWrbWDS+DVGUrcSnBUjkUw1HnbEgkLfda//Pm8d8b/dhUkyQcVumDChrI
zPgMbY1jODcnzu7zyU2GTiZz/smLm2Ttt4TN3+NgemSkOObRsx9/WpsfYX6uwOd+20QaO2vAeolb
HcHSOF+/jmX+MQjC79ebtpiACeMi41jlGjLhaV1242PcshFkCuV4P4py72hosWQTzMVBOhgWDXzc
o4uLw2Ef9Dl5dkLBvVeAZCD0UefzcLptPJeY/Gbf6EmpPBkEecq1eHAW52GrVRbrvXd823Rdxvim
+UIGeb21LE+3iJ9VyQ8xbb8B2v/v9d6/D7uKTXRXH6FwE0pfeSpC0N3UbTXdT9hqk3Wh7BwBuXnC
hWJ9aEXsHvBSt3c18wc1+46xmxCImRIVC6ryVJMKnLwvw/p3PlfHPFjOzuwcoXdxKGkJ/HZ/1Eil
W/CSUX7X6HMLTrRhzdzyexCC6G57KnKIwY8vCoycU3lcyHy8PjMWbzcBaUr3A5UkzFNPunfQ9Hhd
kInvuJfNQI2cvgo5WIbmIU7Dbf0csGJItANMOVm+1pfryOsDsFmOEa54G4dblW95CmaPl7mOP4jR
TZtlD7D3PsYgNgnM8hl3JJypOB2bAYwG81Ot1XMBRra5RmVzGQQnCNf+vD4U21oY4Sjuos71nIml
eZ3nD2W9bX8vc6F37tosq2HC0MJ2VlMrS7gYdE+kKHCQa9KqDf7Otd7ZmGyfMO7Elg0w4sYJ47SL
p4clLp9k1dJzIcLHBdK1t0Uik9SMurgwbMotTsH6eSp6uR554fKjF+d7nG+WdTARY0VXjU4JMvt0
dsEBUQ+sSkZNX64vsu1obcLF6DaCacwd8zQu3L+90hVp6eT/Qu9uOLg9y49Ansr7ShKBshQyPI4F
24PjWGz5P2xquKPRUe/m6ezPXzz/I11eoVSIylvx0QH6Rw7ujk/aJtBwfNTmk6GsEG7XkamDzsvh
sAa4Ob4+gxaPNzFfqNrxJWgWsTwCSK8lBre9v4XlPYhZ9pDMf/BP7wVuwxVpq0PwIyAJGkUNpcMh
WTZ98Jesce8KIpIlak6szHR0idUVew2Cn4BNHfJgPvTtM5FlMmzsgDQz8aX7CHJsT2JhW3nkwSdn
eR6C+NiJb8rb0737A+l4p78mZEz10QRqKIqEvPu8Sjypfrh0cw75aZIoGVj4PaTcce/xdV3VSzSE
d7hXw3Gj+FCDKfHSP7Zn3j527Pd6YsSAovaqi2I7S4O4eUBXorw7ku0TR0Qm5CuqGc7Y0bxiO9I2
SiJnTwb9D8HWe981EpSp1EOztlixBhzSqMYBdsDb5LHB+Lg+R6WXjKhulFOebNWJFcHRGxpo3YVn
1WWV1B8qQQ8tdiX8ZKtzarwXt/n7usH+AZG817dLvHyT3fQFRAmdzWPpwl/XtTt4A6pQ4Hndth15
2CXY8+vmLIR3d8kMaHCWUNpc2c5pxOKNJmotcgYxkeWS0IugTaaANUkZ1Xu+bjW9y2ffDC5uvE3I
emMAkv3o1h+l6x285keu7sLgPNI+lf2LmPNkFr/HOONlc+xX5P7iAKuDAOfO3cwf539vio2Q43iy
CCDKcknl8bzgegk6wMBnIpbLdd/Xzqseo+ZD24LdcRhP7QaGaH0e6N8M5O+Y/jVPcdrA2nvN36gE
SLb8l5ZnFNgdtzm+u6QTFyMSG0RDycVE9g3XtjoXP3ozfdUaKI2imAhUXt096xt1qONyDx1ua9z7
/8ZVXIPKsirCNKfV87TOZ7+YbovCJhpPl1XYhbQMUz32S8La6IM3qQzVJTvtW7puQvJ6r/Sgx1CH
aaP+Ai7iuYFY6HV3tLVsRKhWgb41qqsw5dU0J8wPH1wiPl5v27LFmpC7lm2+F699mAbjnY6jJCyj
g0R9b/5dBjPutZ3zbd8xIorOvVa4Hmafjuy7O8npGMbRB8555rp+noRL+IiK7j65/jXbjF124jc2
ylvoCg5rG6ZhVTtwoAi8cCNoFG5r/fLVN61PLdcQeKFI6ECiz09VswlopzXD1N9oSkZsyH3Vgg4n
iNJ6hPKOk+NxFmQRe4q2lqTXJIRbegEGa28NU69f/tE5yOd0/zXABtcX+c5q2+bfcGPRMRl6PqOp
Q2p5ngiJj6oMg+P1+b+s4juh0wT0NWXdKa8oaCpn8spj8eqCAw1ArZ1DgaV5E84HrfmubEKf4qzB
Do4z3ns5eWR629lcLXNjQvqcCY+w1CHofaerYykhzhU38W2lhbGJ5WOsCNtYVej8HP6eY1YkJLhJ
6xqk54YPb7zx5DoDl1mR3kliJmvcDo17xySLWZoyptwPho7PsJnKKaR6AE95XBzBh7iiBgbQnA9L
70Z792i2JTY8OIjiIFwYp6n2EpzytyEB5eJ147Qtr+G7YTF1tOZo2g3DJXHnEZcIK7/N8l1j782V
nF2H5X7K+y7dqvnZ4+1dQfcUo23TYrhtVfndOKwTSdUUHlc2vbb4jJfvlT/YpsY4o8TVOoWij4PU
nQVNHCGyYKzDm6YmMoF8mO3KnUTgp301HX01nfKNnMnQ7jT/ft+j/4D4etor2q9+Om/haRvIQwnu
/OsW8/6sR/8B8JEK7yqsDFLao9i7Dtr40G59e9rAlHu6/glb7w3PlXi35CNx/LSV/cPmqcf9oGDr
/eX/N5thVy9AfUB0E3YyPgEE/cL8LSFLeXe95+8/oUUm2s3DJs70vHqpWte/Glo+CUJO3JP3S1yc
HE520nHbBBle69Kq73vPW1PSr+SgK7c8NL7r7WyHtkEYbusEve+QsHTTNe8+CUA087XOcIlypNv0
ILrbMtzIZIhTUgacTNsG9523JwfKlZB7H4pjHzp74ENLZUjEDB+mXG/l1Ptb6q3roSq9Y1xGD39U
u4axOYSO+Nj7/cuQj3chyV+pE+3kqZYFMpFxwzCIqojllpZeXX2GQs/qJ3kLSpfjdTuztW/k2Bvu
fgmjq07Xmr2ivPZOhuOObVlW30TE5X4LYOtCl7RT8iQ68tDk4i/m5lXiFF13iKYbt7XIhMe5DK9D
wDAvKQui4xgrpF59+AuIxT2OMIuzm9i4MVq3BoTCmKWpXVB4x55Zvz7jHuDl+irY2r+szptgsnEg
vaBKq1Ng5ICmcbsmnZpe3Qelz++vf8K20Iang9phYnh213g/GAmOzcN81LzcY/CytW56uutwv1/d
JQ27qPniaUJFEkL76iawRWSC7kBzKJGXqSUdmaMe3JCRp1AGe8x5ttk3fBuyfh3vKKYmcDoozMnw
0K3ezyCabkqsIxN3J3lXQ4iP6zQs2PPqOR9HtR3aUe9ldZbJN7F3tT/JAfpdOgU3++XVFeoBa4gT
5nXDscyOib1rXZTJ9U08p2EsjkM1PIsmBxtjvYMVsXXe2KJnGbC8b6c5LV1cfKLkB3UaxaR2coz3
k+sougzqjWOFYlIj6d0h1VSdS8/NvEnjPWJ9Lkt50wNyZCLwfELDmW9apfU0Fgfdu/dFVPlJkXs7
70G2GTI8d5Zk1P7qDClxuuJAiviTU5fb6frq2ho3HFdGpIVSWqfSZpp+Oh4pUIqLq63bGjfyaofN
Lspw0LgU84/OH9vEAanm9bZtZmk4LW/6RiJ+qVQ0uK6tJXaVcUN8FntX9e8/RUcm5I6TFeVJeaHg
VZF7IHV0CBV58XL2sXK7lETtuQbaIuHOTcrVNDKBd6sWbTHMGBHboursBa1zj6rKPX4iy0KbwDvd
dKCUgfhVqlz1MSTeP148f7q+FO/fpUUm3m7DE9iqUf6Z5u18ZLq/nyg5ulLdBXC2wEXRwLAH5rf4
s4m6w/0ZtuK4HVJ3qFNR0PMEDqFZTN+gK/f1+mhsE3X5/03IwBX50IB8ZUj9qMycen6WYF283rTF
Zk3Y3UTzsgeWEr0vNQgoNEjgB4dA7bIh7k7Kbeu94c8cSuGyhxBzWnuUv/p9xe8vrxq3ObSJttN1
2HFaOH06rd5LIfT96Czfrs+NreOGPxMXsuG8K/oU+IPpVJUKdA3wg52OW2behNltWy/x3IRHDjWU
3zXEQBPP1Z9ZV+64gMUuTZxdlP+Psytpkhxlln/oyQwJAdJVyq1StXdX9XKR9TKtDYT27dc/zznV
8LVSZnmasbI2UgREABEe7r5fLnOm732RAEx2aPppz6f4ZJGtNNGKfczeKsSaAnXTqbx3UYi4r+yi
jYitbiN5FSaQrxqXS3fwWN2nnh8Hopr3sra+02GL22Xt6y/r8sGpirRgYDl3y3tJpmLfp4t7TMRQ
3Gj9y69+GD0eJfj3J6e+H6suyCiaq9i9mLNoqW/zKhPIVw6uk6OGUiI1mqInY+aq5Sdm82Qr871S
FhOmnKgofEj52h1+IXUC6QHDHx9mkB9389fBp4FbnJn1TtpfdemAlaU52pAF0dmxylgIOoTAI+Ve
tsAJT3dNOobYgZSSgPdJiH/kqnTXTT/wf1aSA+L2Cru4WzXTNc8yzniHqSWnXMh70Vj4OqECDheo
IJO34borz0iT1i2eF2kvlq/uAbw46Do+uNZ0cFh9Zy86BPftTelpYeIAL+TZddZphfJeT099y3Yy
XvyN/bMSHkwEIJsz34m7TiHw44bVa36Xj+L7zONvHim2YtyKodzL3z94AUKzV+k+xwx69Q+18+fZ
WnKolWWR5BRsD0DAbyzJCmG3MNVBh6mCVIFoy3treiSEnUXlBNP472ZT7N31p/1YvlCuUcYcAuSD
bzSjEUUAgfP8fCrK+zlRqMHaecIP0MbMu3/qyR6rXyD52+rl+JcY43+LLcLE25Eeuml1BpdfeBZc
HAalf5EGBXh5ae2FIHoa6btD8+Pg2seMJEE+50ED75R6DsiW+seKd5m6oqkj8tmG2Ot9a1n7OPe/
srzZDUv66/qhuza8cVtQ7jLVdu7PUaHOsqavzbTs6aC3qtprO9KIDRn1BhoX1hy1jXcuXKX3WQ+Q
NZf2G0NXANrEUvu2ZJMpLupD127o7XyJOnIoZnkPQaZDN1vBTH7aifvPTeYykXm9G9dI5hdLxKuB
H2kJxnooiMlD4ujitnyfSRNHNPrw51ktEVQX6nCSozy2ws03DsqVY9iE5PExtnC+d3PEksqNRgka
sTl1+o0n2drol+j3IQAhHe55lWJgxkE+7uwXlR3IbJl3142/EkNNOF7uxyijQ/UBvDvDZ1HGL74W
j40NtlLXv61+LkzgnYBUWJWyhEddB8LHpoUaQZ6wLZ2DFW8zOdw6lUHfgPdzhK4DpChH7e5bzU9Q
trgt0WSimBsGgr5W2DQamfhWcahpxPM9K7sb96bhzjnpqxScVzSyLL53J/LEh2yrrXBt7xjXf3tJ
0MdVek7UNHW9n7ylOPg4QILre2clEJmou4G2uENAtzOCHBl6/+qfTWaFYI/atz15b+j08/rPrCyw
SdKWlzwuqeZOlFXxDE6KMRJuW+9yupVJXHlpmzxt6DrHk6Vuncjr0FuhM9A6+PRIrfqH0zqnXMuH
PLmtn1qYwqQL9FTjfo6nSOai+4L8CHluB2f6kk4VWGDaWTXO8brZVtbexL051jKqVDYO9tX4s0jk
uaXL+21DX37yQ0hKxkbni7ScSDdjE2h7pIclJ7cBYoRD/zu6P8wu5R51opqmYPIkNbQqHbVV9F4J
eKZCqTfSAvyC3RQl4xTGs/fLWabfvdUciev3G46xtmMNly6zhS99Ipyoi8czUOcP7WiHXeZuXKrX
hje8WvVUsCX2nSiZ3BP4xx6yWT0kyxYwY8VCJvTMn2sBbnXOI9n7n8cuPmAF9q6fgxzT20INrWxO
kxJuUJWAUsgoIjulz2i3/sRmsXFerljHxKBVtJRNXvoTvLkUTwuZLJw50FYB1o3Nrty4rP99Atyk
HZHoX2lraNxGM7J0n8DI5ocuz27jFOBmWkKxvrDQmNVHLsJCBKDhvLNiPZ6uu++ahS4L/8F9uT3b
ALG5iAys/gaC2NeUdW+W5xxuG/7ysx+G11PhgeY35tHSiqeqy/oAnas7t0w2Pn9tfxrRx4Lyg03B
ihChLvkyUP/YLPFXh/FTrOrbbnQm528qtFW5enGiQtsOMJLOn1TetrbCBMxBSxaSJ2U1RWS8nDZp
K3YN7tkb+3Klv0L8W2r/YH0iy4RnMY58UDr/6Lx6CoZ6+Jz11qlORDjx6pRBZXKg9GT7zm0PHhNC
B/JcgBghlxkxEJAcXG2Rs4q9FpJJU7+x6Ct71oTR5ZVDaaknHApN+WlsyXfC2DchxW15UhNGl0go
Mlht70T9NER2N57mZdk4h1e2q4mhqxfGZ38enAhcwMB8j1Q/pp0SQBVNaUgm7Nub3M7E0/ndBCS1
jUWoZoCJ4oK30Kd27IMnqLXxE2tTMTy7hs5vW/ByisA6A2phlls7D6+TPWkqvStbb9g4P/8eXIUp
vGq3mQKJWj1HXWq7AaAaY1ASUNHfZijjfgEK1dzRaTZFio95lHKnOVHor174BN0NL1zbrc5/Q2Dn
ik6OqaYRIeljPw7nanJ2fsxfb5uBcb/wG6KdmVtjxAbin/10Hk4OK/PIbuMtbqS1GZh3jAFik5DL
HCP0pbKzbNp0B+Uq/yzchu2uz+LvpUBuYuxs361cn+c04vKohibkMdkLLw8L8qvwrVC0RyRcr//U
3zcUN/F27ShAvt0qZGTKoQ/cQWRoGfebjQfi2uiX99GHkIsHKK/bGRPJEmihEVFbYWF5auPb/+50
3FRipTXD1cvFSpB+0LtWNDVaqfsm8rU/7TTptq7df19xbnLmiWFMqcSzHPEj6Q6S5+47iNeXVzr3
zUb8WDPU5e8fDEW6RqLNg9lR0c9uHtTg7fy+OHzayFb9S4v7v9lFbtLN+bWzyHoUduSUj8ouTiMA
UY78Mmu9l00XJsrZK/I+lPW+QV9M7TngnaiCJPODQmw98FY/wnDOwXHThma4Gcb0hUy/SgXOPvdV
JXY46G7vpQ+NwKNmDhNPBvgaMbNLD1Z1I+0xHpD/NXKTsQoUcuMUpYrKV7Kg3wcEyMPdKGhsb4TQ
lYU08XNi7olAV8EYKauaP5WAaPyj0lS93+StpoDpDE3juWhchDc2vFq59UP42U2PAzSF/Nc4NU9H
VpWI/eXohXRwj0s5RPDarbPFwzh/2YEmZi73R7eGeNsQeb5+ZkSVQdcD4UucJ1zJfvS0zwK0Pd5U
+Iby238nwwTKfhPwFBHQJk6gGNc7dB5aO1419U0HGTf55WzXrXrwLQ1R11xYWnj6c2zKY+vRt+tL
vWYv4yymUsS0I2qM/FQee/ewaBHhPw3vAs/WNEi2FNHWdqxxIjMnriartofI70FxORVNvAPmeotV
ZW10w+dzAoh3SZI+YjwuogoVqJ6M002PEW4qKTcTdHkkLihRnrX6zoPc7RcXR/MWImfl280qWoau
I4d0uPZmfKGH3B7lwUXZZ399gVcgvtyE6U2tBG9UBd2o1rHUow1hunsbL/QQFzzoxaH97K2qpQxQ
Js9DkoxlEix2pyKLc3/D51cmaAL5rM6aY8axx6zeO02LTgKf3si/wE0cXwt0ZlGWfIiGrGUB+IzQ
QpvpOxvkwtcNuHL8myx6lWZSWNmI5XH6PVXkiVjo5ZTsPPXTBnvYmoGMODLAv1Ux1n3ki0nulSYS
gLtp69C/jPKXkGgi+VSvpSJDP0YlEYBQ+nl+pK0t70Q63YaT5cKIIlAkGfHHekTUddq9pXoopntl
vBEDV2KUMEKHjoe867p+iBSRj5XoXoAkjhTNIMBAH/PMv/PjbEtwdW21jUDSt72vJSQIIyntEX3c
fg7tQ1c8dBP3dtPUeRtLvrYoxiUBsP4U3BpJG0F8/BF9Ln+qYj4p2/9yfdOu7CgT5VfaSc7rAl6h
hUgPVaP7cNyWN1wb/bJQH66RHdiE4i5Gg4jlzvrRqcrhVHRMnG77duOK4PuAzAq54B5cahA/Tum4
W7op34iHa99+WfgP355OOgafAk6KmTI3DcCjC4lsu263ovnlK//ibSaU73K34XGXDxF39U+lJhU0
3D4q6GPz2P6d0OLXbVa6zO/DPDy3cDi4SMYIzxM7bBs27ljM/tw2uOHPRAOmaY9YAj93HQhjljx0
GeUbEXVtCQx/tovBsWof58EQt+WdbykStfW4BRVc8SwTzDf21BbtUIy4/h8cwZdDtkCOp/baH9dt
sza+4bl+4RfIaGdwLVDjgLcNRIPJo1jIbbvfhPTBsfqyyGF6DSn1fesMbli4sXWb6U1An1tmYMoj
tIuEN8pwGKoA3SxbnW8r62qi7ZjrplnSZV2UU48cWpQYjplkW461cgqYxHllUpKpXrwuqqey3Gfx
oMJmyZ7cNM7CEtjHoGkFDxeLbv3gSiaXM8PFloHivSzIFGWDWOgRd0CQL2c6f0kb2zpytFfucqvs
7iGPPjS7FKXFXTPSLfnslX1mgvNEr8sKgOYucvLu1NDhrm700yxug3ZyE5nXz8qVF9mhSNvglG6E
PM3Ke20y58li1Y172ThMM1C3E+akuDohQfOIWu70beqH6u0mRzQRdGhSdKoFDcyRKwcSQs1m2uFv
dWB5NN54Zq+sgYmec0YG4TaHNJFChdVyu/PEvGealzclvbkJbSMesCVSoBKh/XL407eO+tWU/hZl
3oo7mmg2z+96NCfgqY3O7v7X2FbLnaPqrQaXlYuSSWnnE9AZew2kpxM7C/Oq+ZmL9lM259/B2rjl
gWszMBwwBfzYQoIel6SyRiutMz2l1nzb3jQhaDp3kW/rEMZrgJ90wGk5BH0n7J/XN+fKNcBUJC04
mikrX4xRV7oigKA5lCsl00ErnS9otplPbNAb2c+1TWp4WZkDLdvHbRux+RBbE8SjZPujkTG57aZh
YtBE6qeD6pGsVZb+UnL/oc4Y23CwlRU2oWcUKiHK8WYd9dncBm3C7urC2chGrhwY/8WcOf9H1ew0
Fec6GqrCDij4jhyCNpr/S7tLl3PNNEgN7S60kYnF2mxBD9ZmdNkQH+5lcckJK8BWGZWFgJCuRq+u
auN54/xe2VYmNZxPfAUy97lHiYzSADVR71jOhb0XqiEn4VnqdbqVVoGb0DQ6+4O2oQQUza0dP8nM
ak5O54L9sS62KBrXrGV4+ETcfrB8u0d6q+mLgNGs/4mKRL3hhWvDG/dYl7XeqBRpo6EbPeBkLCg0
xHMZXvfxlRBo4tI4V9ZQ6KWJHN+feWDpvImKuLeO1EtRI+Au3zgn1lbd8HBLW2W/eMkY2Rk068PK
HcdjOgw0XPxR7yxfL1/qS6H5+rRWjGbCT0aG3uzSR1aTMesF58eLnLYKNSsTMVEnqkxjNMM0eBw5
8e8q7R4yCUOx6S6ZVJTLbH/TDKhxRYf8RoVt1drnUo/OLu0JDSs9fL8++MocTNBdg27UeloG++yI
R+hn76SgTxemPTrw7x4KN9d/ZSWom5i7UbqoizL8ytBNQSyK72AY1czbeN+tJQVNxB1vKIcsGYav
3Iu2QhpMih2zsUdNZgio7O7rCx3PKU2GO6Q8r09pZV+ZyLtyXoZBCwcZ4GXMuoCCBT6qC7HFL7o2
/MWSHwLvnGU8AaS/jtyyUiqsG8+ZQL8W9xvrvuLt/3Lsfhi/sJyKTAqVBa2SA9Kmv3viBBAFP8lS
v9xmISNcpaqxSzdpEVCUby0Hf8qnPowTEFje5tom9k4UUvUjliGCbPBTLrt3Hm8J2K+Zx4hRhYPk
WDm3Q2TZ00Mx6SUsl+YrTYBVKJJP1+2z5hSmX9cLJF7dDsWd0d6zubpXzA+BVL8tT20C1wbbSTiD
dkxU+vpTO71kabwRwFf2pilTKuWIEp2X2mflq6cknpBH9m/zKlOhNLbpJMs5sc+gwEM9s2WnhauN
Fu21F7CpSlr47ZK6MQbPYzlBvy39PPZ4ZVU08L0x6NvsYFkVkk/ToZDJxnV2zVaGE3C7mQl0rIqo
J5MM2trzD7mjpt31LbSyTU3w15KInNo6u4xO9lB127XE/2fJyLPnxLeBvrmJAKM9saoYXCtn6KJ9
8l3rTfTFxp3W/3t20QR6ZZqPJTi6wOmaV/FjSpGYU2X9oyyzejfXKtuNspwQnXJxlH0/b/zqypKY
2C8UCEu9iJicZZufQCSxA4P+2/X1WBv6cnn/EFXbouU5xAjtc2zzzx2VUU8ha3197JVwYQK/cmua
GQc/75nm00/e+fdalQ9zE2/J7qwshgn4suKKJ2UCs6jOftFN9QSewkeihhDOsisUlOqK6ZikWmzs
3bVT2+RUQwjpy9LBhDpopi1EPcdVkwQW8Y8LkrNuyb6MUjy7qgjTZTo6rrgtxphwsAaa43kdM3Ke
XOtH2s3HfvaP19dobf0Nb/ehNqa8AkO7udugH9SG6u786/rYa+vv/Hdv6cYdcL1xyblAB8HC6KuT
WV94XG1U/1cugsQ88WgF6QuPkvPg5odmahDYk1ObZkcd6wdIEz/fNgvj0MtGB/RqDWZRgeeUpUnk
5T1ynWxjFn9fAGaCwJqBWgJs3+TsL+nOTcmdLrYYPv7+AGcm6AvgC2eQNgxUknf0/fbpHOj5Ldd5
EFcp5OU2lnltBpf1+RBCoNxg1bgsYws1xbtle3/qcfxxi+2ZCf1yZjD6NhmMkyIXf4HvpqQNx4Lv
rw+/9uWXjfvhy5O5T5lbNSrqBgsijg6390va5rvbRr/86ofRF1fwsS9y56wqkgYi8dNQ2km/Mfrf
nYuZUK80dUZKkC4++338jTvFK526oxbTxl3s77GVmfD+3qvHiQ7YO51+EOpx6D4BRhCm8Re8g9Ls
l1uIjQD0dy9Grey/VlI69dthxO7hNb+rfHae/e7cS/8HIfYnz5M3eTEzQWG+VRXE572OHOYP6O+2
in1Xj/6eWPYWp+GKu5mYMIlmFGIpGzORxwuU007qCKbTeRZAtWaq+q0EwcrSm/Awz1uyXBdLEfkg
kkdzsPfNG9pTNU43HTdQ//vvkuSZw2MrUXicxpBLBevpD5qj9HLdK9Y+/nIx/OAVZQ7gjjdYeeS0
gR1/Bahqar9dH/rvd0tmwsGEo6EgM2HosWrPFG38DC1ZtTWCzmBjs64EDBMNBj01wPrrfjm3oCfe
2a3O74rFoxtHwZppjLN4spwiZrafR0OfP7SO/LOABTsgqCBct8/a1xvncecuhcjivIwaR6k0mGUi
2yABS9z79fFX7C+Mk1J0LJ8mXICjcmr1d19f6spWjyJUIH1uQWkO1PP+/vpvrc3FCBsSvSNjQVoZ
VbK1TgWFQDcfki01gZWZmIizKSlan7WFjvK8+g40yhvN2TM6th4nMZ1umoAJC5MW6BbVVC5okAdB
2ewMJHAy9zbrmIivpdYDniBqOYt42ddT/uKBSW/DgVcCtgn4qj1FGmDvy8iz4zfJSKQ6q8QEvMcm
ZZ+JVLdFbBP3RVrP09D5c84g3hQ/S7doz6zJhROQHJnX2xbh4okfghG0mBBB7UZGTQlmQQiNTYdK
+FsifCt71AR+TdIijZ0I+JvS99rRf5Rqv9724UaoQP9PC+5CX0cMcgYg9ZpE6LTjBjZq7buNOOGB
U9j1FloCAuH+dsvi5GTkxqENt20ghxLbU19G41KBdrGQ4xEUPluMrSsfbqKuaNqDQxOffkY5bifB
Bx5AyX2rVLYSnf+HR41mM3NHUOZ6PWQlOnTBQ0OjwH+vr+ja8Oahu7gQy7E1KnEuIloAHkc3hzZn
jWpiFtSI0uK2rWMWvWcN5Emf2t4ZDMPqIV/i/mSBqHp32zQuEfWDRwnIJvVl1eoIkHV58ho/3aUx
m7/lTreVVli5Z5kIr7jNirxusRBc/fZBZ452goEcNMCUSTsEbr/F37kS6Eyp1Kwbhs5P8DtUlXf4
kaY88PErl9ZDmvy+bq21DWu4sQ+NpGW20ITFx+qZsfTFs9hWnF7bUIYX64LZgP1aRYSi68lJ7TDj
ztfFv/EyYcK8CmE5EpD+NOpYOYDXP+d7iIvpw3XDrBzApjiqciZRVlCDAEtA1j6009DtOLgSA86W
P22cbWUjV2xkgr0Ak2J+nPrZBePzTUAlSXT8WC23EVUyE+0Vk4kqCba5qKjGPyNOx8V2b7vLmQ3S
1QDNaSvLsgjr8CwsUgRCTVsJ1BXrm0AylWfajas+i+x5+kcPzZ3n9EecCo8ViL6uL/DKzjfRZKmb
28JSo3Wu8gxplT6zd3Y1bbUjrK3r5Vc/RKGkU9acLB1GZ+qtKpu9oP3elVu9uGv2Mdw2k6lbJBov
+9RJkqehyg8Zi4Ou6tJ7OlcbLrBmIcN/W2uWPPWGNEoG+t6XNQB2Tbd1mK0NbpzDfTwxV7hVEpVO
Ou2sMn1wknrZuCGumcd4B4DAyE04YKBnSzSvzuiokHSiDeIyC9PR2wJ6rKyxiQ0r6cjRpM6TaJky
iSQsBKC1E3sBWuA+3bRHzcaQpau8ZYKbnZsuA/SPxfYJ7CRbmP0VK5nwMJXObp3j9Xhu3GnAZYLR
IK+geiu6Ftqfst1fn8SamS5//+AKpW7sYgS56dkem/dqYV9ae9lNYMjaWOy18Q1XmxPR2oLPHp7E
E1TNmDUHPl7HQV1scXCtpKJMpFjbgEsKuuLemUjv4A1oaQSw6Kuk1gJpwflzASRZqDgWKNZbNG1r
kzJ8z+tsWXsEjByO29zVTvsGjRm1k2y5Td2KmbKiHnhpwMwe83PXEnrs5ALqMkrFxi177fMNB6wr
2yqmlPBzDvUyJPXn4oAeAfl5ABXql+vbaiWA/A9wDIr3lKRSnDVjCXsfbLQJPPNC2Vs9kCtzMDmz
NIFEZgk9rXMNmkY3lE0a/+pQYaNhQwDMvW33mtxZYFq23aEu2LluqffitJ18znTH9nnZNC+3Wepy
jf3ggKBqdUor5uzsjvHX2tKfkDbauASs2ch4M9iWcOnlDnOeEi8BNqw5LoAhhQn3tyBWa79wCV4f
Pr70/EmIemJntHPL/SxA+xj0Q1K+jxke/NcNtPYbl79/+I3OYdmUTT07l2wuztC0wc3earzTHBfx
hqFWdqtZ/wdtgxLjXDnnzM3BYNa9givzxqGNr89a18YTrUT9f8zVCZQHJcgUFr2/bpuVDzchbijP
oud9qdl59D1/17RD/VQvQm/hUVaeUv/Sxn4wPbGXostH6PNSbxzEJzSEe/0bR3lbd3Hh/24Eh1B7
SavmM4vRb/T5tkkZ4ansilJmdbycR3vydg4085BpjpeNBVnRbmUmQIw2Q5OBJxaTyq0+cCrv7JXZ
z7hozgPlZeDGXheW849ELklAivgNuMo6JDr/AeH0x3lM4sCj7d5VXTBhkIS30MXO30TXvXfc/5Im
8Q8wAxdBoqg+i7TpTlPd5wGuCCWOv3grMq2svAlAS+c2r0u/4ud2itV4J2dohNy5jRBbEi0rbmcK
OOZubRcJUNLnVi+/00K6gR7GORgq/ev6Mq/8gIljtGoNxkm3cc64bezzpT9nMKXWcgMcs2IgE8tI
raTIucQlfMgWesb9oMTJ4C/h9Y9fG90IrUWheGbHtQPr2FZYNtUun4at1pKVwf8H/dcmNZixhX0G
XyZa7ErW94fcc5INpNza8EbQBu7ETrLeduFVSgF1rbMqC1wh25/XbbOysCaxXkOGmQ9F7Z4nBXVk
PbRllM9du2cuSTd+Ym0Kl79/CEx2Ws/p0in3jCSDDV3ekZ8sMHFvnDhroxvvt1lzSmbct87lgl6m
oNEQa05Gz3m7bh8bMXjl0moi/RYI7sgMedMzadL2uICoHBAt9xcWZE8K1zvAp/8QMtxpX+Dd0tbg
ty6Sd6np18VWL35RfG0F+5na8TermfIdT+vzUvK7LPZlyEDr5g8deXR9774heRf6vZ2EFQUqT1fp
s0uybxOQySFgev/kgidoLUI0gzpSFWQopNv59E9js13RVpChLr/qaf7EbTw9auK+iwpqIDqeHkYJ
bJNrIUh7730av8AHEqC3q7eyBeOY1PtStm/gC38hiZftL+MIKo5VTHbZUuxSu3+p5uqHxUQVKiZ+
KDB+FKQ6e0iHuLF9RF/GqW6bz2nnnnvB6sAn/aHJ0GqlY2SS0l3BqqPgaViiGxvNj5HrEj+AV9Lg
8t0pW5YDHdE60De2CBICPiYQT9yPGYilMsgNO8VT3/NzhoabIs7vC4c9xfXsBpZfHrOC3veSBXG+
nAfu7WO27L0xuUt5c06b+awdcof+4HdUdAPZ9I+XnGJuuW/TwH+ouH3s3exxdKtnZPfjcEmWZ1Ik
p6wc09DP1C/A9A4X8+alLfdu7b1BgTkPFqfI9wzdeK2annx4T5hkzjcXvMtzuxymwo28wf1WgUyb
eeOrcoavwOY+dB4TwZgQaMPHy7DTqvpxsfSQj88ZbfHKktnn1tWfiGz2ILM7uaCRB5vtELRjAb0M
Lz5oXT8pQh7zZv7te95DWrj9fmic30Ml7yhIaKXw34e6Bl1adkBjwZ7FYO+xl99elhx0YgG6jT+q
2IrspULFVsZB0g9psMwF2Hey5hMt0Wy4LPajldtvuHnyAEX+33U6OoH2nG+DSNUTEd29bbcQ+6HO
G/Fza28LZASSHlTKecr5YcjoS11mz/acqZ2TOOw0KMfao0d72OWVnQHO5VTPQPW5AdUELYZNJZIj
Dt8sFNXYfaa5vFNN2bymLegN0Jb2BMXr57qu5Fl2ZXH0UDDZd/ESY43Lb14m+NECA3dYuhYEpWYZ
EJV/Z7LzDtKTu3LqDlPv7LitPiX5NAd5XTmhruhvX+V7fybPOY9fZaz/cUGKHnrO2AYzlM0LHM5A
3R6tIu+O8WzRoE/KE1lGHcwFatGNJhEdBuhvqRAV0Sx0fav8joTFW9pAr8P24+NsiXc0239xIJxw
FLk6jmMPvgaoXxGrf29lfRw9NwucOX/N0em1Wxq/C7Fv73vH+T5feEpEcU+zPLT9dl/IhewztHCF
tU9OMVhXg6rIjjUgizvpQhJs5sW96hgSNInFAse2px3zqvSpTe3XSsU/E3hv0PPuDLq+IkzyRAV2
x8/4tq9ITqk6cEaCz1QDxOsuXOV5+Uy67tFZcmc3iep3RbJP6KWNgyynI0BT2VPRUx1k3Vhg2IUH
Ynbic51Pcpe3BJQnVXEkaELquvrnXC9z6DBvDmcJyfKpnZ07hUiJBM/457LxBm/6hC6M1zgZz7pP
EM9y/hm0kdZu6SGRUYs/ZZx2wDmRoGyZGzDPOaNH9Sur42hS/rtAyjqP9Zuliz0oJnYIHTIopqrd
FQCQVayENNX4ipa0C8Zi+I1//k/GRj8kdVKBxq5uvkDCSgTIQaigFB1CxeL5UCftXyRJo6qbvD3T
7GSj8w+MWwCIurn6zqH0sOuK6qghvxdQix8aix5GKO5SESNaoFFqVCdItt7NcSODpAVl3jI3fVAB
kRHOKZBEyDwWp2ZhD6M9Q82E5/k5pdQJO9Gf/c4H/bkHLlc7bKqyDXK32llL+VIu+rtQ8yfIxJwI
bZAmgyZ9idYDzwnrBA8Kr+Ngb+niU+mpr32cnoToXpGQkgESFSF1oetaZAs7+U79D2m7JUBLz7RP
LiFfjOcBMmGJ6nd1mUyBlwzdA4MqipeW9dOS+RGFbCJnwwXwi0Klbz/EE/V3teP2QVmQHw5dvg8e
xMvkCDX20lfwYPsrOoynI+7wxQlt/CCh9FIXKtfDU8crgsjgv4gpe2j9+uz25DTlMoWCYb9PZP2a
yeJFy9w/qlZ4IU8XGarMO0o02TaWBLXXuOc26FBn8URj5A25bIfQ84ofgrY67AsJrQzas51VLb9x
SVZBN09nTy93LOfw/xLdE9Al6sOmtJxdz9Purpib5FXF0MJgCmdCVo37pI739jDfeaDnfuYt3bV8
dl/dYgkaGywjyTLkX/oYygKZXUKuHgtHBH1MfPEG6otHyJYmhza28z1NuiXMZW3f6Zj9Gi2SB2lb
oObVsSHwWPeezUsckHrydxWFTobmCoCLof9K6v7/ObqS7UhxLfhFnCOBmLYMOTk9T2VvOGW3CwGS
QBJCwNe/8Nv0orvK7STF1b0RcSPCgnPUsW2YTBmtO4hENvyEwWCrmNDtxBhrzyJak5L2Fvq6bDhF
kDDViN+hlUVkdrXBdfW4IYKmhEzxPpvhpowGAa/eXoZhdLvZtoqdTcoNxEafa11Bd/0F6e0Zb94l
wDgxLGnyTdzKai/35kHOCz/SaRlPoafiTi2Rfl+SRV9bpcca+6w4rT0JisGQ6bUhyVRlSdohHHnr
92JQgPILWOPvYIOGKS89SeHCGDZwfBp7dwd/+7ZYBoaaJeMurix+/FCHk7cSq/Z9e2+we3GYZqSZ
0D6yqhSDXN483qeqMRkVKBNy1GjHe177vNevPEvRgSJrtIq6cIaB8TzWLujlJWZ6f/eb6A8h5tiS
c2hQWtYHSTFEEmVtnIZRFn5l7Kdv2qTYUxVX05huCOggw2PTW/co85Cq2kWtemY7gprUlM8Pk1iw
aRsgTPE/Zmn/nkzJsGFVR2znrXNYpiKcsKbKuSIe12fXPa7jepyjdD4hLUuVMfVwde7ZAEkJZWst
Nm7eWgXNTyx6f2qmsPkJEMXw0zVwucOqKh/vdr26seAdS6vWtnuEND69NMUw6mT7JaDno48jfc2z
oK9t3s+FDZa55l0SH/ik6GFGx3qBC3pfp3vT3A6IiKopxo8jnHXVX7aw4N7nzN7lk+jvCI+jGlvF
e81T+oRQ4ayYWh59MJGFD5ihkTuzNGhT8bY9ii30eeE1ES8e/WlJG8d/PSvDN2HQfJgR5HucRXud
NHuGtfPQXzfdd18u57YUS/eXLtOjace/rKP43jnM2TFUoGNbty8shPiDEEl0bP3wnME6oQCALd6x
tCQOZO+2csrMUPVy4W2ReEPvPRx1juyXaUP5AxbGtgSEc9M+R6n2ZbdFfLgRoYracltTUuwL2ZCi
nt/37dhVkdjQE68uOSCAm50DymWx8C1868ScXBWMgsvQ6J9oD88ubPiDYTGy/mz67LbpK5nW/AaC
zLBEM7+hS1+TfzCgk0WLdgwpX54XGl4JRe8bHDqFxVR8V+Q22sagmHSnD3NjxVtEV3Mx2HS/mfIo
BC6i74OQzcXINneGHiwsdONzX0VtE+P1leMFa/3iH292jTSHjR80YiMQVNKd8Xs1hdkW+RY1W/4g
FpWVKIyshFGpPMKIKLqF+c3yLuhM27pLIbYs3K/EADmS6SHFuS/3rEsK0ER9EVuFKyZruso2pi2x
boKXSFiHOJQcZTZ086c1WLpEFMcKu0AuqzYd5eeQp9+ZTdfSjxtEflmEs78zdk629X7btviF4XzB
K8z2MPMaxRFs0eM0zC+Ez3NB9rB9g0kJLqV2+MKJhHFSGItLOAR3qdqbel5SU7F2QP5MyCWDXdrM
IDKz9BQxu5WiMd3FqhiWpmMclRq/JKS9lpQJWdWNiJceE9cwV0LrtNpmYapYwx1BUJaWAzJl4ZDF
+jKM0Keva5acQrl8MXiQHWljHjYLuGQQY1hPxL2g8Vret76Pkd6Upoc5FXcuRm8/daavYilUDXfj
9pwl4evAoxv0pRPqztSUKvX6r1TxF+ntADtOrKe2U/aBjxjcLcZsR23XJ8y/tuCEYM9nCR9HFg53
DMj3cR64/5mxw1lrxz6XHdd9uxD/kq16qpIJ1p7Ap0QV8dU/0b2JqjCFT638PfxDxNNin+YIu1DJ
UloVruWaGQBvuPfHa4ZA6KaSpMvvGpiuHQm3n40SuhCWDeUsJ4bRjk66iHs4r6AxHMsAJx/Sr5BX
rtHsJ23MdNw79NRrj9ZMGzkfVOC7Ew2a/iBhkVxZmccHtvYZCmXIaiRoQgm0hV9BMsJTavTzVXSm
q1aexHgyw4+D2qDQCPoadry5aeiee3C8mDHm9uSHQZy9XHzFpvhPrKTB20YJskE0RkJV4b/YK8V+
1ilsxWvbjHAACOmSpsd42eOvGWP9ddqW8dEl4OdpPiSHkEfBOe4UbP4Czmt0cT9E/pJnebtXbmT8
vHn63QcTrWWQzJXsl/gyrvaPgv4IUgV6t+As3EgQh8Uox+EA140eJyk1hY/3v9OW0arpUJRE03WH
BAN0lXhs7YWghR5FbH4jJ5u4xn3TlrIhAED8Ehyx/51c4znMi2YP9geFK7Eawn751w+Dvu9xZO9s
ABfRYmo0vSKFBaU6jt+lHUd4yUaYwdUaHek6/XGznW+wkMavghr3KSNvgJaO+VMw42fOiflK/KhL
N6ZZQVCHC5X59SNLmuZPQtKx1JBM1z7iTyMPZYWJ/22c1qlYRyAD47Bt4sFZ0f6hPGPRwbbIYVCY
NhrZdsUczwv9y1XUaXjFoHkOTB3OCwqGzleZ/Avy3UhgDpkPvvHf+u5xnKQ3tiDGJu7EtMzJdd82
FP14ifN6WpKkmNvI/dmCydw67GHdAoBHh6r6Ib2GgDXvKTbabyOBtdQ6d8l0oUgpu08T2JAfRD5T
VDN0tTM0mVgXp0m5pEgiicgS/JsWNdw5jF/P6+yIOeXBOjTHnfSbKzz1rFijDv2rn3cM6zEzh864
5h7ZE4wVWcoxK+CGDUC3moXUYxNmH3HcaHPNiQh/sCXhD7Tb1i+Rr/hZ/jfclZIGlkORHN1U7Caa
D27wHt2tE+cZH7UpbegQdERHpJBmWVJ1qwdoAWFvaYMMryeY3Zpv+1hhZlao31heRhYMiLPQw4QE
nN1x5dl02re+uQTGyKckoblGleSIjUOyspdF0yXmlefJ9olMsQVmhxMBrkDS3mBFIl1vNQxyS6wI
JuXkgiGuyNwFHNqKfrjDu0xTJM/N8K8cm/2HYC480baVH1gLwVZLmiF46hSIea4Glc01Q+soqmVC
2iYGk1XcySWfLm3Yk6wYEhbMN22OnOAq5sz8kG78JpFtDyzf/m2Ilzh3wbg9ZXxKloNJbfCfS02I
pmvrW7AK3b5+M5pk9zrMY1Nkeuze9y1jhdudeOsxhd+q3jRD4TtcWeue8/PctF1p/RIXXQdvOwaF
RNXAavg2tX484t2CVdmQtljyIxA6rbK5XZNxhTdQ6HJEk6H1bQHeVEOLEaIlG+anNHBhueJhltg9
Y9UM4y1eJfiSLjvW7x8WGsGQKVW8UqGiJeIm3BHtnMUvEY1HPwNT7KcFO4te9Gi0cw2fY0yA4gp+
FZBIMIxLObcD/cwNF+eeQOwlEUWTlQH65KdxyfOnLKbqKEI/HhCngG2KLp+ObExoQTK1/W6JDDcs
pd3nMJi8hMcEBnnfiOVpE1tWgGPqbjDFo6uA1qKmeYq4sG1a/0Mqd/SUD81yu20quMsBHNyiUERA
jbbpJlHNWE7dtJwc6mHhsAzxyAMrLppkwcFtfFCVN+0Q3cNdE/4vrbyLLN/+I2Gg6rnNwqPUdH3M
CctO2Rj+mSxXZef75Zisnb0M0QK0oQVGZfjUXdaw81c/NuKCTsg+WtgLV0kYtIXhy/gajot4anWk
znbHMqvwcj6aPIjuMRH4iqRm/JQTmqDJOrj/GPcQbwDIuoGZ0llJv2WURSXdcb3TvlPFiBXDu0TC
A7QxLKiR/emA2PK8+LVfPOh994clNrgyJPLihQBS1yVdUFG67GWHThuoz26AQ6RdPdDU133n3hE3
PNxHu7HHsLVBpZLoP7vkuDkCDyKMByI+zB0PrwrrV7oAHPt7NObwysPun19nUmA/cC+DNeDnKVwz
IH9obe76BjF8kre+VnHzQSRyAdkS0CJJtv6eMj/eINLhGxPrWEQJT2vyu32GHZw3OOUPnxShbeB3
2/EZ9cI+dh3nD8scTpcm3YN3kczsJ6MpfWhhWQv9AkpfaK3/IzqBkowe5wAaTGK+a/K7fBdjNawa
g2gejCXZYTHjBPPPcZ/FdeRn2J23q/kkO+fvrd+Cq9ji7SbMgE/yTcWFzg1qHDiAQjr2MxqtjsRh
6GFWI8ohkyEsUxk56j0IYdc6+i+MfQCZ9dxEtEjpyE96NoAqO9acINUKjpaMS9Wg0Tx0OPpALulb
0q357eaiRzlxhCfG8LC4d0i2L4KmVRhZhSjRwpCChPGOKrsi57hv1hKipuWMCVyXKqR/7CyRvamH
92HvMUQbyT/QYM6lnJy+0bDgvTEQmdc4m1gNn5m9aQOOKLAg5nhR2I7ewJOHKU/oYR9Cd1At73CD
jxr3PwD5a7jsrsY1H79uQZ/jrl/Dc4ssyYPyZMEfwby9h/IlYqs+tlT3FesCW8LwiFzJqBA3Cd/I
9c5Ga4y7smfVyubk9xTGgETRkEywNCwWN+YFafV6kCug52TWDtG2ja/Dpu8eApjTq6LfA/6xLA6X
UeJ4vUdtDqxJTYDuRcIOCJrxZTLGgFHG1Fa0lYkElhjyz2ka+DdGEOT0pEvelpgWfb30GMfDiOOW
U8gYCTXt0Dd2/D/TBO4h6sCL2G11B6i7+X20QIqLdil5AhGT/ZAWx3vCN4a8uXi8IKVv+YsGIDmq
VKyXLo0SC+ZFrV8hkdPzNhv/pn3UwopkkuSc9gqshwfyPWE17GUynlWwdkkPuZbDU+gQRYYqjqZ3
RIN+wifidQM06nZq1fhDwLAVG3qad8Wcfu0zmj34RAEEEesiqmaJ4SrKe3FyzU4+0s7jYy3DRsEm
5PDVqpO8U4jPnOR95FA6Ctru/jVoxPBv6WG0xbp8fh5aDlEeM0hxBc5XzCQNXxY7d7cRMp7fDW9t
bbP1/1e07ZvDr1zpJY9nce3A4J9Um4fo+Qwy25CqhgexYztGB7Gqptm3QxUHLL/4GVfBnMr0femH
7dhGiT4S3UQPk4ySs++zoUeUYsZv8qEDesEdbRQWDftFVV0U0xe8zf64ZlGgKp30bjuwNMMNv8Xu
9PsDQUtIHJNmNk904KgUvqVH0Azdg4z5eDFOysohHh5i0+Hc5dF845N9PUBpH//0VpO7iSIsr99W
/08y6BW7MVg8pPdgHc4dDYCjuSZh13w0S5lq5c9MGPDk0gqTlFE2pk9j+r3RdbsTTZyV2YAiq61D
HNKg+iqVIcx1LLuROr+PpLUgx7BcquC1jsit4zqzG4vUOxGI587xuRgAcAMIvotY8yKb4TCP6SV1
bASAaV50vo0FkDFcSgzQMK4oN6xtGbftZ4iGHE3mXtIs/hhScuApe4FJVamW4D3Ha47Oqzv7JLgw
dGHA+LEyCi7Lpgfsvlz2yZHfybCUOWZu1I+WgBKdl6YSnbsa29wmuG4RXz5XWrSsFqADStbAesVR
vIemavX0JhBfCpNjjNMYRPp++TZR9MeIBEudcLYmpNyG+X3u9XnU5jalQ+mX/oDzVjGxnl0WPHcj
Nt0iOhz3kKBxovXWY17tlkuuwKEl2fkXKl4H/RVMyhfRYD6CvDlZNdRGr5dUyYd15we16HPj+3vL
gqQMlQVxHPyBlPm6pMmlkdNTn/f3oR804EOIslfyDkDsX9PJ+4wF/1qzobHiaIWMBQwPGUyp6Jyd
XepvUxif3CRjGNU6dX8laAXrJPx34/0+G5szGuMzQ+l3Xj7le3Dd87aWVr7pKLu4PH2WLslxlsTf
PgA9mkVvTTCUSSzuliZpqzzi+xEANjbyYlUOe5yW0O2JgqPCFjQJbkfsaxdUJkeCy9XE7NU37dn6
9h9jqlBmqUkMIiwKQOTEZj12eXz0Jr2KYeLH0XfXLMv+ht38leJNPKFBNwUiLe4imCahly+lns86
2TcgzQn6VxiLQJaD0Fke+cq1iIpAQsV/rQ4V2FdMnHDD6UGT7K/T3k4ntHRNZXv8RTsF1zlRj3zi
h9xkX8hEkD9ml39T/OMYrONXmtlqiaNPM5rr7yGwWF3KsMAx73BDX8a7QIMbyrvxn4rYCVXrO1h/
V3hggT/mpMb/sp7xEjUcHRTWYzIQIdlhhAKB5+tJ9b6ivH/aXF77UNUsnipHSfWb5qwQWRkOtBp2
jDVQc/xSVTDLFiBWGcN72oJtDubmJvL2k0f9nU3b6AGG4AoULXo/gsopMCa4HGHYMHtDS599W0NP
Ag+hGzDI7vzs3FTpLoIDTB+NNc1IfkAw0AZhuJ4g6ZVvY9I+JAM4Lg8HCYymvjmO8/iBpc8Gj259
wbWGJEGNlA6Sxq4kVj1Pkw2OceinimTbjBpO7dnNgoAOF0/Ihk1qvNxnKlxzSJjt6jzCzdXG0zOA
6K4c0gSxOy4OgeHgHOGBqQveMFekeozKptu2yi3kAY/3d60++7st62Nq18M6hte2I2jXkwD0PdJi
26gicGssoA8695yR2sYNvF+j5zFjP/Bgu4UJTYdzOMF03MMNtDmlTcrP+MIIaD3Ah20HDL8Nm7FY
LAEXPo7xcY7bh7HPLmHEnm07P2RxiPjY9Z3s9Mq6rLJoagHpcQdvLAKkVWbxX2jVdbXjNvjCJ7p2
4Xq7+q0O0+lo9/luaywwoTYMysB0PyzFdJOoH2r13w6PDyA9lUdI2Ww5AocrJj4ec3CFXTJ9Lap5
Ik2WgAQLb9Vi7+mW8JP0+t+05SGUPyMYV0lQTM0TyczZyuSKl3YuJ+BeLYCPfLpNBsev2To+9oMD
UODUfKYLfBp32xyBxuqjCxwcSXCIATi87RE88SS9oQQZD1EGVHcGZbqhjTd6/lErLEk3+ldEYU1k
hsuQtqpcLAi7KYPEiXbkhquxloO9LrQdXvy62MqjTvlfmXKqnxMc46YVX3NGoOsKw9tBJeiF/BOU
KAcaBo+MiZtc6Q83idtMtWektCTH0GSA3pthqpCbhQAiNl24U1d4xsn7PUVqfJSV2ESbqiUISbH0
5Lw2CP3BldMBRPRFAy6yiM1URrG0dTuhqQLwqzbs7ghQrhLScIS4b9t8HJz604XNVzICEjTIaYs1
7M8ADGMJDknmikVVJ7c3DgoDOFQdr9SBMcJQ6g3qEEH1uGnc9DrsOzr5kVSZEn3hM/8wISrb2fVW
kubsI/sAwhb3/56hrOKBiRF7GuPqlxpk733Wyud5Eg96FM/c7xxuYnNSrCHHkNrLn3Fetgr9401q
LauTTtJi1fJ5H2RQeJhLHtGApg8iZSDzrKpX5LQWTIAD6qEPLLqJmxKV7aaZuxrUG8zQknD5MNhK
PIEMhqk0r+UC2QWm7sLPsSi7bn+m3Q5Ko31ERPCHJ1tQIiv8kEl62+b+DJe7E4TJcAmxR/77q4qc
fqKjQSvRPW8d2gGTANJbA3bt8/AQD4u++K2FuKED9TfEuDn7PX7MJl2ZZvqQLIXjI74tDQ1S2cb9
UBrRPsiUzWeTm/t0RwgyZDblKJLfPUECiz1UTnyW30dtb6J0e9SteEcilitgnvEKP+MAL2sDEjZA
lrmG+q8ExC/P4TJkCGTLktuUq/lE8mgv1jxsYaDZqzJr4Zm1IUkgzn+WoDlgozWukWX81rnlJZjG
g2p2WnTBgtZCLP8FPP2T5oBLzdgBEpYx8CWsf9eObTkaf/1NsKRd4tt4E8maAR4BwevX5L8mbct2
mA+RAE/D8hpT1m2rzWPQSXTVcnxpctw2NB2+0xSq+TxnY7G7AONud813dFFojUU5SPVN8+1JtygQ
avuacvboaPA5LNAxRNlTtiFdmPXbHZedASkwgzaHtyra9vEEDedxbtu1wmYztuXE/i/n8y88d4Zk
9Zgs7o4vW1rmoTuneCdiAUvWifR7Kbj/LxBwB1RD9MmkVGXaL+tDsup/gQxaeLaO+clHJigWtIC9
ko9AeEwBVPh3Afw1WaY7hoPf5F7XfUbgRxHM7+sGyojN0asb8IoInKGiWSg55bjkK0rSx50EYN7J
M0jxYz71b0OPFf6B87swJRibk/hvjMZsMOETwt2+8oG+CtStaMlek3V5FsRcUEpx+WXA4xY2HRAQ
/t/ckVs+Lk9REwNJg4zI+PQ+1ADPkbSDSWhEkztoNFZToF43QcK/eo6RTrWFYZ0b/Zrk9Hdopunz
LM2vwYMOy2yT7QNx7VbtiJmtBBygvjaCcXggLYRiqgVRD5D4eYcmrF7zjJwlz/pLvMaHDI63RaAi
U9IgCSvPB4RUzaKprU4fIkhMS6wYgWfT7F1CNHgbAXssEsDFmA4G4OTooDL04q5aVvwgOSRI08Jv
TeEMxhBTjnmOF3zx6ROjCIbEXRDCNw9UycuQQbm2p4l5xAQFOXIc59WgVfSxc6hS8s5PHys02S/Q
tQwR8LpgBX2qsBjEp336D8Iy+Q5gq6lT2HnWbTK+DE32seO3K3fC/D0giqFarZ4uQ4hKbTsJVZZ2
WNMfW8gENgIpicdF3NH1iQL8eVABPsTY9K+xXO4WnQUPiUHnNuL4ghKxJTT/zQF5jdlpaSmvkfIj
KoiL0suAG4cdFoZkNgFBdQlpS/BEWsCNSIbJ8c7kY0EWPx2Aq0ylADhRgtoySCdvk+dWanNx8Cg6
JibdLkZJ/9RvKAlofLYSyRn+Bdlk+zXtx/0NLe791AIwiKRDSc9ByMPQIjiOmPJekoC1D1oND7kg
b6PW7VUjjgg80zzcw3Asw1qVS0G++SU5ynbCsGXYl5/Xp1Gy/rik6OqoZq7ELu6AqMWGQ5ZO/0Wd
UWAjFiAmZIKPMEcfkMYE+o5FfBGvr3u3e8xgC/AtEUznER37bdwg3KLHXH5SSQrkRosZCpwBqrS5
DY4UfvmoScFTo0F8Adu46oY9Yj33P7Nu66Ppcn3gy0weye4wf0BoUKsoVoeegKuSMXoiGF60DwYC
+nPHVfOZ+V69UKKgKIvH9iiU1adxRlgrmbHjhbbJ1Z3FvgwcLdkx2xN4k/XUQcYFfkj1oz4K2LcX
cQqytbM9lDx0Xp6UYjvIHzuDGGFx/9CqJBwK6Xd3gA0ZASiZa3y5PVn/NNE+48mA/cdetq5hOL98
4hphuMbEWyxhBS82TJYYq54bRPcV/dprrGvJ/gpK6k6rkNxoOFRelbX4knQEc0Zg0sFtIJvmIhrm
KyzRAnBPOT1QBEEdrNqi05Dz11HM/7WzplU3QQig93CBiqYxB4C1QyHmYcYsoztMUWg+5xyKsyXF
uNTY8DtLh6gI4+iFkRmoQxz2J5vpuMKSRXNubGsBLwNVzPNQVKuiUwX52vA0LIEplNp1STc3lNqB
pQRRvd0OqZUPUwTSqt+gjBA8/w12wmOx0dKVmwQ/OK7iaWxaqLzWaTvRJuwvLHQMFxFgvGKFjoiX
tpuhpDLGBLBDbwzUNzP+xTm0Kn/EHvq9b5rtvv89y7uWd5jQITZcKaht5t8Cb15z2iGhemfJOeH5
zdBP517tSp5xVNavLOzx20/wMf4cWx1/km6e8ipNV7aVOgYVXoDLj209anB2sG0FiAYf6KlQCSPQ
eIdpnFbQwEAlEGxE9AAdtxG/vkqw+gCFZdJXMpbY0YMsDjJYnzezOAI1i+MS71Yf3wfY9oWOIN5+
FZxZkz4yhfsfoon5e0igSsIDQ3JLhTvCzlCs79YWglGHhHLl2ha7wV2SFbsQnJeTSfAMNmO6Tx07
bUHYDnN0BrMRXiJ0OmudM+IQCDFJDeA67EG992xNI8iyYEODMTGHiTacj+mfaF/EpxORddBS8DkF
F2vZeuqQLPm2rvb30oeZbX8C+hkG1yxm0Pvhr4gAn3/EvEZFm36B2ozLxcQ58uEYHkudw8uhfQzp
ip5v6AYIDmY3cXRXQeTYKR1SYBmoEqAm8ZVhPIxZMkRnQE3t40ZJ8DBlo0Fzb0wy1VYs4pJEA9Yq
FxALryke5npFZoTIiizD+S0chm9ZBFw5UrkoovwW6qPsLlbIlCicI+2T4Tm98fEA9D/etrErmz4W
f1psLb0RKGySgk7ziD+7TtP0EGI/9CsOHG5Nim1dQFKN3BjGEijGykG5HqH3YRbkuBQzSCEiHdhL
4IAbl0HLTQ4QYdPiCM8Wjs3D1CcTrqxh02U0eUjuQHdgymTJAk6K6vaesNlAHekT+SpSah9gMAul
pu96896vwLovPAigp7OkGZArpnYeAYvFQ6pi6+OfbWj3qcpNuP2nRpBQheJUP9vNpJDzMYVUtUVh
IsP4jYuazqon5cQjQL7dumS8gsWVZGhkkCtUJkBDUNxJmPZXNN9Aolji7UebCpR5cEM7lCYbXuMD
DwPcsn0Uc4zTMC19kzs1wKr6fgsuQRhCJBRNPOBlgr1bWY6OJRJ4SCJgASYXiCZYDkVcxAD335qE
R3hZNAGEDYEztZVjIZ4HhOrob9m8ZfYEk4W+PRg077rwiWNISRDp79KICUEdZXmAYaBf+phWSPSB
qGH0aUFif/A5zR0wJ/BktcsygOhNjOGhjJH06WuTtrYv494vH3qR0ecMKXx++d0H0yXD+f7awNNy
9KQ9yZ9YLMM35UT/H5BPiOu6LQdX0UHfjKYu+9WljsRjOoqUV4BKRM9OqhFMVphhodxh3SxfNti7
ReD+Fuow+hhBwAit4EOScZ+PaEVjW/xGByIQiu/7N6KP+6hOXZL+AcQbz7WOOE4P831yTEHn/Bpa
EORSAU7w+wGntHuVWRZhESLrl+d8xNoiFKEAuEGeZsFxAH13PyIguC9hU51ulcDN93enPeMl1/iK
6kwEQ46yN8V3k1nddsZQi8enxK9IvFldf7H47DCW6Y0ToIMpFByQzOwvNgRAf9zglwZul+hVln1u
T7DEIOJEUx2CvqU7ChNCFtRHj0gwXlFQsPrEZ/gEFwnzLi3jaKLPMmxCuH3pBZQ+qnWUVW61CeQ5
zGJrAOgCSKeBLQCKc7ep7xAmBNCuR2OExsRHwxfgWv53AO4LhRjQ/7CSEnpKaDkj014a63xcAt02
WKUVzGErqDGzu0IppCm24Vz84qwaWZH/jm4HA2WPuQcHOUFimqL/KPJlymI4EAdEgehhucTQgQUN
Ngao3ZRb4LwxBAWAnVYiTd3NUThAQkoiWs4BX3/luxEBrIWf8D+Ozmu5cSSJol+ECHjzShL0pCiJ
si8IuYYHCq5QwNfPwbzs7sR096pJoCrz5rk3n2p/8M3VnA4c75Qw0UMkGw4X0y3FPXKt7mD4NROx
kc/2K2ir6drkmviaAydr19NkK3NdDLnDoo1YIi75EyMYZIkIxFarbWNe1bnVVBtLOMTACgD1ZCUt
UcW3qNQN9+oYrQm6Urha/BhVPUALSQ72Di0QoiXWLRGc5GSAOTaCgKWbI8tolVk9HOgw8AEQXWS3
l8rxjv1UgmouAmYAvLSUVQnyYntK5vHLm4vffOC26Bdqn6gvJrOWe4Nrh3jIip9am561jJpKphxp
fmMylZLzJ53xjWt+rWRwHtKq2jA52xasug6rEsynmy80omcmT4fZME+M5ne27rpoZdmvV+mXsTcO
ZTzusQTtIsa/kIcGPWj+7WskRwSFvVedyevSfwHSw0uUkBeKybtnTiMj0B4MjF0NTpZeRCrvDSG3
o1V9UN7e/GA0t8HIK5HntrftwI8gPoGd8ytD5bveWaGGGGI4/bUerKtLxcEIr6HjAbJTPEsxnhzd
ao4WisGaoVi3laN70jk21wwZr20aweskPZhyST6wSOtnCI9r2xv3MRl2WTL2GwZq9LST3++xNE0r
s5uPVpJ89Jn3oVfF1W+qva/V10qb3BXf/Qcq0T4yCjqKCHktGl64UbINTIBa+0O+acWwoamDplZs
lE7JLTNTttJD2R6NbpIHE7Q9z7p97wMr++Iw5sEdfR/1Mgi2dp/tk7Z+Mtg1v/Z0Fi5zHmFVip9m
6dWrOMjbdWLSaecZWmszaKFlzSWFW0pJwaVjOf2jFcljF3tW2A7ir7SMA0/4X+zIN+k2ENApoEhj
Rgyj4zMFwavJZzv0xj/TYchRAqaJ/FBBgtqT/ro8jrAvfchn+Tx6/JANcaBri5HLJm4hgmKo8TY3
nheHSpsH7xZ95bbP6u+UxwP8It9OA792HppDAYgdt0zrxrnYjgmRSnWU/ib2tLPn8oLDFYJLe0nS
6Yds2aPPN0jLG3DSUoutEs894cC4SlpS9gyX+8zT/03dVK4yaewULd16arR2M2oLF6bfHai22NKZ
d/fDdQZVFYVvrWa7+8w8Jk+sztx6OQQ0XdPRViMlMQ+oi5ggBut7NFy0QlG+ALa8gR3Xu0bTnvsO
38Tim1p3Ge0Ck3NQvV6eoxQ60ay1Ye2m49uQZbe08NF1DUgms5X7ZmQDQ41g4XsLhBuHFtzmIuko
w3SY5ztuudfxAfnwewZKbJbL/I/6GjgC5Lv7YAMgFYgJBaMmZ5+2ztOsimPke7fKc14DFqe13DeM
+MVDoSUNxej8XPjlo285J1vC8EQsnIAnH498a69Jz9DdmLJTV0Kn4wCY0v4jHpxp5XmLz8wRT8sD
QY147w36o3jodm6uDcw7I9Q4MXSA8vm9ruJ6G9ndqR94AQvpqRWibEiZmqxKw9pFvXp2mTccOCnu
ZMI8FDlJIVNSrXJN/ls+FlBzNF2u95AGmq3Rcsuk+oqK9WzryZM5ynePGIuawU891R/t0FxsvyB3
h2sC1GCjyfkfM4tDbtmPo+iHMCny4ziM+i6tJLZGFKmJEVhn5J9Vb/71WsYPjm0yKeK9MVi33A6+
CRXZMHKFUEo/rNl4Hezx3KKRb4SQFwJO3i0HYtnJtn3R/SQQnMvHGqXxQRW+toblSqCd+w9plU8e
07UVMP6KwTvIm0/r2pX/CodxhTnGL/oighqJvDp5snVddXIHaqyo2nqp/DFlRFGmxXHYlIjQknhC
1tH1h6x3D4OallnLdVoEDuqP+1ClD2nWbXQa7dBaoqPnOb4MqkpD056vMUJq1+GhjNuPCkNgNam3
VM6PuZOV3ASLKgBDnJt7Lc2e2N+bLYRZOKhkn5TeiVJ5SVnRWd0+Br9Dpp1Y4ngBGWtDJKYD5gBm
u5jsv4MiokmdVPfHYmGxN7K4OASJKje6DKzQtrjAKHxfwHrXtshOta9e/GVyUBPPSrhgYnZfXpL9
axIztBszXH6gAKW2cLQ9uO68ss2aCte5FoVHDn65V01w0ZiXOROIolFUHzrojhiT51K6F9G4YevE
z7VR3iMFiOenB9sYtwTan4N8KVuz4Mbiim2aOdjri3yvcDvJWqLmYnBYmW7zkeUZuE12NpdEZUHr
zLnx6tcmSiDx5fiTjlNt/NkRL5Ijtl2un52q3sg6gRjqD0hzVHMxfXrTfaWFxCTgxKtyEruWv6Ez
IZ6b1Ows/D7wQ7JRyKj3gyXPUxA8igZsMwjYr9a3/xiCPQmuAZzVL0XLuLXrXRvh1tl4NY8lPRHd
WnVOEq8MC4SBFfihve5iJDA3iN6wd20Ujkq2DtPP9BE+Gt6Hvj3iQUq3/lyR5mU2R2KjUXQLh8jL
OMCsY7AIqr5F9E6Jlr7jvziDCjF4U/7NnSZjg2BLSB2D6jLGE+HJQxaoUMvHW5yrWyocGKP+mAXu
GS4RrSSO/4mSEQDf+Is5BT+xY27nhjoBB0QtnEsqCo5vXJTChvxBSqzwE0x+/cj2mtdhcv4I537O
fMr6kq9/ef/G0trZvDmeHI9lw94qk35jycvTxI6ltado7LD89Q0yplsUIX9OuSolEKmZOA+pwd/W
qcdyg/en3fd59s4qAkXkOrOyuLPHsFP1ziArZGs5Nr4o2TzTzO4NreW08iqkU7j5aHwsonJnyGHP
gm3gwOHaTtUVR81HMfgHVTfPwcRNPFjoy8Hw3rnBP40NSCGm1afCjg6+U10Mn1MiCpBEtSl5pChb
U2aFhZDPNOkb29bqDQups+e2YUpS47VcCP/lxBDxjtzendfk4fLPLCi4xkYZfSaJW+9jHjjX9Ykt
THccQWdlCCYj9Us2Un3ySfkOs/akfahr/TBY/rNt4rD3rN2U2hvLn26FMzw4gjMHFW3M+kdan/eg
L787tmekdndpWpyrHssHVN9u63F6ynjMNJ6WwF/6Kr5NSq5flSf7TsOJZOclcUpupo7AiX8SjAIz
2k6MrH/wmyb7NEz1IpArNw12CfBiKqXaix80Fd0FxYoo3GBd51W6NYJyg3xcfFSQWZYz/Xl6Gay9
NPmrE//M834e0ECucWX7p8k2s0/Fii7Dk099K2+k7+FY1sVrU4hXlWlRWCV4nCWBZFTPZTCd0F/R
ysQ5dwUuSD8/w2qEWY89pUfWTDIs9rALmk9l5XsTb2+p7fSy3JUYcsshQ8SuNtooaMxkgCakqAHK
XVLBcfNNFUO5VXZ8ZmccbwhJX136WFMXYQJLdoG08U4r7yjsZlprfbfL1RjaKbAULd110MkKdInQ
jOU/nQqM5nNMVppWQH3lWC/Uh12KMrQarwt7Eg3w3Xg/IHmXsvC/i8jbJcG8N9p8LetmazInW9H3
cBYrYPR+0y+U90xPUyb65+y00zYxmMmX1s2iB4l842PuWX3QadtS65/mzNpkQ0ZVotuHKjIeM5cD
qYiy31QiTpTaY1DO9Ch18sAIdi/74WgK58Pju113lrO2vXirpW64/GoRM+Wts2sCQgaGmDHojTZj
X8JYTKFb5uEoS7ZexF6Y4GMcy3aDhgOZSIVYSHUZoPQHuyS2V740dpshAEa3CVmr6t/9uPiMpv5G
EZ8t1MPOYdwBSYXEuOTKZ+OfzwKdkcPdmcazDk4E/tpXx0z5Aeyes9M1/anhMgXwf5jmZuv6JfqZ
h0e+qp46I37Twa2wDLcOJDTPorduWQixvHlzq221mocb+/Ami/NdYCBv9p3Y4fV4jIJm7ah0DfAe
Wr0PEu0/Imx/zqn27NGhSXpdfpLQniJM7wgNtcy3EH2h1RJKoL/OiblOGWIiX+i7OtMAu6v9uNS9
Aeeu1RdgN8ETVoy1pyAbHWnZoZPml6kQMBENRCHStJnzD/X8nkXNJveb3UQ+xNzgbpoJBW0Fryf+
kd+A57CgAi4Ho4BxRHmuoP8xj+VJ+8YAUVvTsQN2CjosEDmZLORUoN0C1ZxkXa1Hhwal9ubXUsP3
VdlXn8rcTbsd/vlnpcfbyGz4nufgL9K0e2YCTYAg2RUyn6ue+7zeWY7aoEpvtMIMR0PftZ4fNnq2
IUhmrQaoVirwTSzTPRke587U100cnbWsvrai28URymxaH6mwr41VAusEx+WhhcRBhJePNtWkaPud
lRLh26iw682JqX+8k934MmVyD+nfQH4NazUVJzzBC0uA13kEErVClaT71hH3AE/3NLtHbu9N4NL8
4EDCoJAclGljVvUrRsK88Y56agxzHfMdOX3NKZCEHiC5QH4cvSFdjRwNKbd6I5Afnbpz12OB5zjT
WIQqdo7y9ZWyxGa5cdRgbYque271eedH5t2ZszsqULa1DAv9mcgUtKj0ODn6BsA8wD9XXYNCki3Q
mW+L+TVS3p1Imz2RZLt2Zq6ZckZygRkhpBeBBxatwmKw6kdjjWqTrYJREfA2PRgyOqXteI/6+IJ4
MK71JP8gGeejYw7uueJWO+5rnXcKg5801jzacmWOw8H04pPHINHhLmKed87j4YF76U0UwTVr3XBM
qm1geO9I1OdZN4/IqN96me9Hp50XmnY3U8hGrfXnZxEq5tA9pIncRtCn3eB3IRhCs25LDOVowyxT
BkeET18Oz6bjkRwltjFk0Aojc2Qu1UixXv5AZWaCV5FSFknuhYpi4Y769ViV5yiQgPABesKAgmdv
MqrMtVDZwewL1Ecb5lb3rukswqpxYCN5n01eT5OGx3ALaOp7ywm7oqAa1oG6LYKBF2AHL+enmD2O
fvK4fBQ4a0fABO3BlPEWV8gAMILfwOk/64ggQMwFjs45b3r1b+fUh7RhPW7jbj3LpRSeV74h75HP
2MMSDDIM7NZ2v+/QdAhdgHiLQzxDrxx2Xmbcpx6Pk9kf/EY/BbWLIc1yN7oZ7dHDl+xnvIVd4vbU
gFyHU7T1tRk+yj1P9Ozs5WAOnhNnNZ6ZMezJrRjAtMYP14pemqDe4Xsg1iHbman8ghaAa2nXWh7v
yrxeGan7XZtLyNXPUk04mYP3xE+OPkcdD+bNKW/I8wyK+xZIpd8zNkbT5PDi3y+pheXym/hnSntt
peFqdABMlg8+muabsH1/NcJzikWg1Ee18fLyn/DaUHUzAGDhbkztNYWcP6ey/JEliSsq8EKtw/La
v00oqaUts2PsWDklq7unfYrX1vxo86H4ddKGXT7C/9QjRlckwcwGsq+DtdFp+qrN8pdmwtCuvdZg
ROg+HoAh4g9w4RM08zYX6qv0Erp48JJV7ASIFpl3SSweyao+9lZzwvK3auz40eYvxQN/rFoQLhm0
KEVFmPMUwwf+sU7u6KBc2cAqsrXf24HXqtJF6MTVaeZo4rN+0IsEcbf4ojh+JYUzgI01v3QKorYI
NbwrItZwBesnrt9dwqssAphLUbIU1xqRyeGw+LLsmu1crAbIjeGWtNm2m53Q1+xwedssvSc/pj1X
bvUQxNWn3uKeWn5j1msjTe4vH8x35HjnmRdeC7oH0j2Y+plhTIZE7LTUhyLEb7E2pX/S4FTi0TyJ
qjim8xcPwtJjfSx3X5W4+7bSn/SifvZMe5Uyh1/CL/QCBYaULMk5mzYzwaVtxqOhslcl5KFZgPUE
5BdU4IiFu19nYuLERxtbPPeFD6vm/n+FLidooUSz9hDWypJrk40wip513Y5puUp18aWK5lSUFvFH
DF1ZJdEQL1N955X3r/QxJmcMgICb3ZWMEobJ0LrwPrNOIrUllHOy4J13VT0BD7tQeQpvBPeq9azX
06UtOmgUv7TCotGrV80dyQckQR4/0nZ00LfYX5YxJZ27XQcMg+112puz1m/qXtBOk045SYO+XtMh
NWcQEqaQiFSufTDi4GsBtp1MiX0hVLVDJXpts+4Dgm0HGUwBpK/8IV7rKU1OyR5ZiavEKgHOSuYe
6yqYlvAQyLIOrCpNm0vHGut1YxFXMiryUYrhwaagGUf53Kcdoo6i3JiD+1Q1L7mJ5t3Ve0yIP1Y0
bkvH2TLDJsCJrStySL7LZN62BSVmoZ8l3sY1idWYNNLx4kDA+qb2VGJ6WqvKvisO/olmvilqujeG
PBiJKp7veu/rKM2l4ayyiU410Jr2hz+fOBsODgp2LBRBrg4BLiFF/7DKKGzwlzwR1vqlMFhR2FhX
BujaKpUEE03Jr7TQnY30WxbV2+T1hDmY3T412seSqGICXO6GRaj/GMd7qGXKwgodxjSLcz11QNbt
/OBAHM6z+2zazqPCY7LShQ9G0VMXYv+C3+UBxGjKW9YXp8wXb3mtOYdKG96bEmd7P9LqYHQ4G5wT
GJqyc0sN48/DTmn1Vuv9uyqGpyYrr+Zgvlde/BJhL2OA5xLHk2OnbWT2l7nq0+RpDJzkT5NuuPQp
XN+oAcmGXv2h7maKPpzWpndDHk6xQfRgSlRkCMZ51XmrzvbpZwfzu8S3UJjiNFophDt3qAV7VCXD
GbJwV/ruR+cW+CRroNbBxqZv0tJkgv/mhx7FvhHkLjO3JZXIXE7++RmlVG4QDd/0YOq2XsfsnA2S
sjGNSz3jGLZazHluHDHbnEBl6q46DzIbDlFdBKvlZBIVXLLV3V0XWSaPK2/l4NneQDtG/F9GD/Qe
0KU5pZZG2UWEMgiQrm9QULJw9rRLxM3LysyNOycizJwZ5oyPpXc7G4RGZSdbg1bTc/AwO5izUzMA
qE3uiE1Utz/oEBCetPRXL4oT3vNTnKWfuvK3jNrPBpveuRqbferboJXxmz1A3Qaaj9M5Nx+wQe+w
iQWMubx3ttsfrGKGlkkVDf70UHVo3BhOgt6926okJ0370XnBGNPuLSlfHE4UxVEfKwuDnjGHZZ2G
Q6s34Oji4JnlUYz43hPyhVAkdywKvHl9/Qyx/SpsNHncKZco7v/8ND9OClmVX/FiFdbZJOuloo6h
D4rJbwmY4kTqZKMHTN6MfEt+jyRiIEsKJNPA28y9Za/HuN8sKqMz+beo1anp+7oNQcN+3VZSslZA
qHDPN2+u7lnffzmzIwF1cBLIFoGnHv7oOXckSoR9ZuyXMqT3om+eljBxnJPStLWpRhIyl+cqcIKv
zOd+KuPnEj3DDIpD4eaHoI6Oo4nXjrQ1SOOjMbiHvLCuU4PTF/s7ySdMKSYrJqW5WGeDuLfzSASX
dya0LF67uT9QSY7dWvPKW5k0ML5Zf8e/jAg6VrtYZBqwbA9bBOtIe5/9LM2fK7ynHsklKdTdHfnz
OZ8gBP68DETSBcpkuE+nTEoPL/iR7CBInMC9x4KJ5GxdHHs8VZP9oIT3aJjFQ+cP9zEO3iPWDNCM
tee0oXRaPl5zYVkk9Xbil1diUA/LT09eRbxKTQKulmAodENraDYdUzSTojeB6jL4Rms1P/eJuBoD
yXJENUX0I8pPt8yaynAegwOV3mOd1h964F9iA8ZQa/X/i0siINZp3zxUfrNf+qOJKt1m9u1E4q4L
4FJHlNfImvYkfx1Hrz7bDUIn1XgXmGfe+epqWgh2rZiTnd7CjncGb3NEmlto24NgqtPkG6Ntqwcf
NnrfppLQHqfvQ9BM80HFQ7yr9Sw5qyjznkwSlWBzjfk1a6mQMYzpB6nwdG99Q4t/SCDAWMda7HzT
qNF/S3Ce8LDEQ3WtFIeNmsTBGWrSlOSkE9UULN1OfXWAnKUw3l1O+JUrnetgmSSrLUSlqf6SGqRH
cCksMgAbdCAQqU1mMlJ465l+m5xgeqz+An9CRu5+3T46RoHmXTDvMxEDmNlkEWalQQ3PpAovhZ71
ZUfR81gSHlY3CQdVMdnHIu3Tf00wwn5QMqyXcZqr6xEoO7OReaR7WFGqjnsF9cHUJvkGwJUni7ja
VUXzP9vlqQnIIEq7eKdNJGoNNNnLv4m7/p2/MAPxwj8WefSD2PEejPa+Rmkl7k5oq3qkMCqj+BLo
ZB7UxUc2phjlfBGtTHKW5CC+As8+pR3PML4QoNRkem1UL7eTNn32qtiThHdiKPHgwbIntv8nffFR
1OMDiX1/i9TNlrtX/PJUioKYAtm9wHfEe6o7is6eeWiikjdM+a+AgyTb2SWsck7g2dj9RFx0VsfI
JXa6HwyRTAaR6yrjGR/+YWzdKzYhyLR2i+n+DCE0/H+lk0t0T9LoMtZE47bpqM6BLfbeSFYd9Mxj
HKizjiabi+FTH9QXR5W/dbv0BnRwjiChEmsxB0ybupkuDAYr1hkZ36bMnpzeA+CYzI4sHi8EK3iM
NH3YIaR+jLN1IocEEyMOoE1njemGPKOwn7nocTR+OmV26cEq1tJKGfQNwQ2S/jHOHCb2Y16RkSiP
bjJBJZA0sMk0+aEiTG2ZH/xWKhqZ7TcLAk7RFnjtc9EHFe9CYYAE0lgLryNMsG/w0HJsr1wY9NCu
0xI4RKB4uM3wRGFm7DS/f7QdKoHIIKeSyAO+UYtQD2k7t0nqDASoeAFNj6Io3pQWkyQ4x8Eh84r2
XNcYd6zJXOzpbH1lV+G/SHSf3Wz6j2NWXnC5+kd3Who62N9113QpyVc1I0xGyivWvCvKm7Gj/fQO
bWsTqiHK5zJvvyXYGkTrFVLxgrRf4HIFqbNn5ocJqPQmnktx0MZ8+DH1Wd+5c+zvhko3foe4LYNV
EkF06qZCyvBbRg0FSGzdBOUtdUt9F1T1e12TbofgS9XLEt5VTZ7rqrTycsVtRD5PFG8k+2l2Xm6+
GnS/r/rEY6hhQUlc4z4Y/V+JqMuZV8XXusMAUlfaiyUt/Z8XT+WPBUkAacIKAPLSpnrdUpnuPV1R
APnuU6I4LsfBJsIjMaaDJIRoxb/DyaV1ZP/k0aNVZgT7qPxuMgujZKzGjcOoK5kkM5vJQh7W+K6G
uRzOKRrNfXB9tfUr1z/rBcbn2Joayl/nONsF3dPQEyvqM7295I3/2EiDWIcMitusC0zLThoRTVkZ
ETBVc0lzCuV5sEnKm+voysuSM3yenquJWj1u1S8yD7OTsQ6e8Yczm2oDbA/5WLt/LAl47WV7w/B4
E8AP5DsV8BCSJCldMeoI+vQlamJSQnpqja63yzAgCZ6wIxQE8oDHXZ9WHh1l8JzqwOidJ+NLLevP
orP+Wb5PTOsgQO11FjOWnmierWz4UEAarh3vB2MuOT0o6OnKT7mczdVYpw9jjeVejpjL8cyW296O
ydNyO2YZuduuR6VMQVoYv6M2Omiy2DmgCt/G2LFBqKu7VZjzOihp7bEfCXD+JL8whrdO3Wha74EH
fZSY4gM8xQ5jpX7dnPy2lPojn5jOqanKP6ZhejHN4eZ5xEi5bS7e2zKrz40Fr10HMSO2ijlm3pxM
UPkDStrN7P1sFwnrJJO6izjL8Wk0A1yOUTk5FCvQhmNOBRm4c3PUqx7AW2vOg5c5TJmcL0VXdXX0
7Kr54NZaXOwEONsKC+e/fmj+DNntSPcQRJsVN7NIaf8McmTV78zRQC8y0nqSMsa9tHKYysVD9hwX
3UPXmjdVcIk4A6oGFsd6HbjVp5XQ5tp9/5g0PTFu1V8f63/Am36IgkMunKP9lu38qBXZRRSkhiz/
o0wrakHKOZKEHql7YII9C7sEB7XrLBkGZseb4VYLB0S6GvXGZ1D2iIsRX4ZX9POGpJvmZCWps/Hx
WTXZtO9jaC4SFvGiRD3F376O652uWq8ErQieUpb0HtCYkkWTLdZe4BtfgT9rjx0E29Gb/MTbkFA5
9+tGcVLRT4PckTLTbnRI8FOpYeSZWMO09iErTlVVMB1QtttjMZXs9kjxF3WuZp2tmFzc3TzG4nFs
suKzaHWDiRsAJ9Ng3dNz/rwJy1VgaPjhmXhV77rmFsfMrNUfcVu4dXsUfY/ml6y0J1sTzd1iX7g/
N8DQbWDkt7ETsuHkD4iRNXsdZ1s0ME1zU/fYWp7+KuUkgeJx0vM1q+EI7F3t+inST7nlpw8yjslD
6Z35qU9/I/42BcxPYX45Uut/HNUyz/HNuIILGPSmw59gAgE7rm7Snhr8h58XT1CEKWixlCNJfgTy
vBWLERS/EtGCV5QQeiZjlM4BVSAPY7Ph8S2J7eFer9Pqiof9xZEddu1cFvBnlRZvJYu55hAOfnyr
kd4qiPy1LALOF7Kn3H9K6P41UT2GRpgv/59OxFS9Jr+yWGUcI6QApyNLuIp+ICkk0mMybxBFtBJg
1m0D8SUb9Dkjpqv2CGu69RAGEGKO/lZPmorR9WwWgUayeNGzllFN4kwRM9MR6g33ZUScAsHwb2JK
9UOisEPWs5wF7nA92Gfkux9IT5B7h1x+JF3TAE4yomCDudE/EgStCG1p9XMsJ7xufeL9DWNnLjj0
ZHvce5r5z+0ajuc0r3G2jTR1PSHUuZmqJ+aumAsE5t9pwvClQUAx1sLA8JQUyBGTFiATOI73CONI
beobiU1gJ3a2tktmSnmjBkz36sAEjNL/SFHEg8HEz0GzEtxMFl6Ak40CmNGsY+4cO69/yBm617UU
26oEDhHjPB0lUagrPtXgaZ4jwFbO5T3mdu9zFCp6GIKxPpRoX+so6rjerUGooznO8VHHVfdtjzFK
gVWp/ayX3tqbJXbo1I+epsxNLzhe56OJH+xkVVNK2Fw/JevcTFCpwSrfse0Su22Yv72A09y07Jja
F0E0YFDwyFPONA1gbMqjJRqte8eniB5o0UWue4+N64EY80vCU3TBMBjRYvm1vfVKmEuJLR3FPCin
i2O5hBN5FO5Hy8ZM/jgXE3sSEjE0pPJa9recO+1QT03wVBRSbvkwWOGU965z8IcJSCaqjfToOMwj
1xGWMiLBy7GAO82L7Etq1YQ1iVDAtRpFEk6O1BlCaUgAgTkPcAkgadsE9u3qeCX3Q4og+ZLSS5KO
qRO56dt5/+3Lhna+1D1qHDV56KSy0spXESWav6LUYkXFlJnywR9kGh2GEhoJsgy+qSXTCEs8qOyh
r9JCXYcmjRxSKl2V4Bu1A4ZMFahpqvkLgeQsqH87RWiaqA4ZNqxZM1ifw+lIQ5/5qGJs2JauyJj+
KwvbcYGDlGm4PDuzjVCWE3641ubADaMmmNV1Rtt4isB216Y+6SAVcVpvh9RTYqdzZG5E3CE4RxxN
Qgr55DjSfS19rXqqfC2/BxayDCBFtauUtD/1prBWIsuyXcvSq6tD1HMYSzSpymG2a8WKuoWH0n0f
idq7lzNZdnKOyIqRjfdVgz/Hq2rohEMkx2z1u56LkTAFw882mdW0oePToUYia6IHz+nKs9QTckY6
lnWu3cab1jAPywqEIMOzgrO+Bx3jQFMzuk3tO+LNtNzyXtD4YLavsJ5JAx8I1oCz0gIdSpHcmLaZ
qtAccFvg4HOJSJHsEQdjJwtMH35IrPH/at2uHgmzJc3DkvbFCnDzFc2Qrxh3WaHwfH0t07pZuY3R
7Kwk0l8xpUw7Pswl/4MCvy0BZNYR6e4rfKXICZnXcSgFf20UEGSKnroatDa/9C1+z4ea7vVWu66c
wiwgGkySoL61Yse9mYJNktQgxWNgkJqOg1k+1xB+zIM9vK5JDcaxxbNSpKEHRrkjM8v4jDl7LnGF
O9F16hYllfSiTxuGaGMxxj+ONqnpnY6Gn6DPUkQL/6Z5MruYna9hhTfKk+Gk7mObS1KTsEburBFI
A72JxAuKgvaQp5r9nCgWv+qdXmxt5kuvoshTqPd0KHd1irJja1p71rDU5augwjU34o3/cz0t+DcM
NckmuKeCc+3UJPBjgN5Ijy1dFj94aJCtdjPIv0EHVAkbfCfiObu82PR2Yf16g6494WUgzj1zh02q
I5W6KB3e3o8FTmnHKRueRyxx9kxr4wwUG1uIa3NDiB4Ac9NY+0QBbzY6OSl2g0XTRFDYmrh7N8ls
kFegC7kbvbj4SbmUtqwSRsUh52rtejVxZR7GBw0jKUGjVasFm878j6Pz2o4UyaLoF7EWENjX9F4p
pfwLq6SqxgYeAuLrZzNPPdNd3ZJSEHHNOfuw2cK+IjZNgIosSnJ2KLbDYGNZwXhTNYB1UW6Lly/p
PkU4VHez85PhEHj1fJ+TuT7kI8qMQ5BB1ANKzxrRGuEmaBVh4/RU1e3BqKltlcbpU5S29j8QHBhJ
s9R5CUwdP4MGaLBk1sXeVb7B5HiY+sM4t8DrIrpnVB39aJCd4On+R4g+l7uGpthB3Tj4J3SI5UX7
HVPf2oOKnjVs4Zq5P/VuSusmWMalrvMz56o/QuWiHHdZNnotVmzH6dkP1wBV80wXe0NBPfVYYt6L
Gd/bmot98StO4aOpwu8MTe6iOTEfGTMVUBilZscwTu4m7Qzv1mQY+fklA3oZtL0RWeSjkx3/OUNY
nEbDMi/occ3PbPZBQdKCUveVGV3BKsXMvSNqtdnYrgw3abzs+1Xsvc2RN7w6Sr8JaebX1lA9Wy6/
2HZuFjApAj66Sdqgew2zgH1PUA3JBkqgeionA+uOdV5qFcai6rMPWdLaCgmDRTeStYDqyBGYjQWA
gz1rMl/K9F2YwbaFfB+WNTTwCMSf89tULR1XgHKPLHgq6WXDnSXvjpExkBSI3DOeNS6uuDJ3nh6w
7/sD7Wy5Yf6ItSd2mg3P1Q6pJKu/UPClmBk73fBps9znUYXP2OV/snj6Hkh7mF1lrVxtrgyqBNJ6
UGxh2RxNd60F+K3BMzdj0t6TOL24bJ6QR3PHPPCPgE2z1rxva9v3D2HenHyje+7biI8LBsls0A22
u7xrfuowvpNaiRevw0sWrIu++k0Fbqs6+Y6cgNCFUW8S/BkcVTRPETEGHjAUPJqbjt5UVnCki8l+
zB2r8WiysKjFDzZtB52HJTcjWRTNdKzIjRisBMG73poEV8Q8lIVLPvy8G+P0bE7zmSD6XQZoHR/i
vQ2uU0p0wvhTwrfWU3K3rAYVTnsxh49BftCinIs03GQpO1Dpn7RAVJhJRvFA+pDsMghuhnmREqtX
Y5ppNKrG3s1Zh5MFautKt257bN3AeaIpKAAhx0OwnitRXyZNMEjOtm2kiEQTO8RJ8KTLhsFMLJ1i
F9uGtessU2+YRQFr63zrr+s61T2zqGrNailLMY6uxhiyQl/22bnoCnId4LdiA4ZnAf4Kn3SbNvMd
dF12CNygw96TRS+1ZzZ0ZSnSprwGYyGGGakob/aq7uruU7okNvRUu0db9vO1UFX/x3MYFxci18/a
Myqo065DCIDJaGU2zOYWu7K+jORaPU+gq1C19Uxq+hKBtvCq/A3pOyAtT+u3xKkGdFdT8xSPXrbH
WBftDMNoDj0QjFVRQiRsFwJE7QobOWyZ/Utl0e+Yu87roCOUL+thukdCcYUJnKca5YMDKXbwV+zU
vk1/5JAF2J3vjE6j9BijzjzlhH1sAb2JHYlgS3aAqI5BPfQYIltrDx7WYGiHGylxYOklYN/PXgBc
yPOle2rjMjaxkoMrz1w/PCRFIXelYOg9qLB+cZU38XZksfsN2YC8EFsWzjdzdmsDjixmIQviTjvO
v1q54wFQSbBm/o3ZQ3robcJScW/31UbBoIR64nsMVSYsgWhVkWH6ya7LYhaTFZu4vQt+dUVZBanE
KfuV4Q9fo83cycDxtg3SCuc3OBNKfJ4sOJ2GtWb3m+wGmQGSJKd2lZXMQAtjUDAn8LRVUZsfA9HC
yCi8mMImTSeNaH3CzNDHWm+F6XdHjNL+lYQw7zMbZPGn5PnfyZ4taIqg+10FDLf4ifVnBPEbD3Sl
gFqnc70dtfFTtUXOydH9WtAGNhk+bdjvNmqoorvLMrC2dYsgNqysZlsb7JTFYP0wJezWqIS7rRa+
PAaFh0Clrb1NgNj1Bgw3OziTSayImZrYnWX5geVKPPe1YjbKKXvsCwEm2mB7JcMkOptci3+GzGzW
xYxkAWUykPQgc2u0wECCYzQ3q87tzHPkUOoZaYF8aq7r52os7Pe257qwI+R2IjX/mnVdvrhw14iG
KXwiPcZkXXmOyajdHF/ZInRHk0Ux8QE0n6ObVzvbdAz6BsBKflwjgAzdYTfMatyY2OwuAh/jJh4w
GY7cJGe8/sjxeqyVlgWqpUkcdeVpLtjO5ERaYEFSp04k8hdinryrUTRre4o9Chc32ufJML3oNAeE
ouJkM1UlUkqBfkoGdbmeHCozkbTlNqp8TLNmaz6qqc6w5w/NeMZhidCMhN41zLxxP3SEBfWDI7Zj
zM7WHqyZf8B+Xc+evtt5bvwNu6Lbq7TpLx25MDt2lOYtygr023QHZwAHKHRctgfhEA43+jnn1UYA
vE2SFkVjwS+jtcb425Bl+T718XgD5Gi9VDW3gi8Edlob+8Stn0dng9/WeCmjJtg4IkG1F4LIw2OC
68NtKW9qYz4KZrkbq9HTaS7SCpQr8pwx7j/zsG9ciL5sXtIAwSG/ycjZWnk+YqkzxmqVzyK/2X0v
r0XUlcspWe3bOl1UKFa7DiOCc2SgqPOwNVUvgl/rVc3J8K81XZ51ZODy3TMZ//ZjDyAG2cUaJ4kN
YlO3Ldwq035jwy128SD+CIq4Uw/Y94zNH2eQAZzAKCEfgkArtqVRY0ZyceKkaUDpIA9VE9GmoPel
rMQlsY3GdsdECUPxa9xPOy+2z3kw/5k9fiwRUMiWzm8WDO8OH1RUDWsHUA0kwa1mt02w176JJNwf
d7/87zBIeRm9Q+p9V61P2mz9xeCFES9yk7kx39B7bGQUrrvqOlXjtgY8gIzfz1OwOA2uspGJ33w1
tIReEG4w2zCEEeeJ+RCYgNXM1ecFzOmLiRdjfFr+KmY0wSk66cwWwx5QKcpUIU9mnL6NTXEtYgRX
tm1+xcQEDZFzSblhKshAumVG6qLsNcxt0U2bHM7tKhbtpebIHsLxAcljJ8ISpXN80EnxmPkX8nw4
WQ7Va9WFatVhOG/SFHWAy4DAaO/o2fQEm0q5iIKiM4ySNQOWNeX0LTXsL9PmzEfr62UtVhS8sVS6
HJwEkTW/eSMY05FfNJnbzCp2EYjLjWFWD9YqrKyhOQwONKJrI4a1nV6bPtiDRmTqFz4iMSBvzo92
CiO/Q0cDNrzrCOarcPMtj1CKsdWS6Y8BoXITohaPI/2bjjD7Q2c9QTtmYoB4Y8ixiemN5ULZ0qAT
++5d6bsHo4n95ochuRzkLbPU1nKid3tkE6Pzg+GYh8aMT0YaHpoJHwWx5VwW44OQnvHIX11/+Cz4
HUu+22hEap+ngPCW5y6m9stcE9ZRiCvIPzvzvKMMQLD620c/tf1R6WkDHhc91aKPzv7zojuSpQua
QoI9TOCRaFJ8217xFBUuUN9WNWdtMldbwKuADrE1wQKDirEKHX6IOMM6MW41Bs3lMUxN/zFl0y4X
LwXczpQnPLC6YzBnfwJpwtKmZlUciB9z9ceI29VkfeZMKE1+uaTMXDyCBsAVIp6NGfZw9rhGfO5Z
986jhALLyY06TaT3kWdjKsWFr+TzT3tDr8IGNbMa8e/aRCmgC1WIsv1wC0p664F78JLsGuAnZ1oC
CdmNTCaHw2JLrHfhgEgiq7q3YCgeXHHbahi3DQ4dHVe3cGzQWDQ8HIvzPshvOKoo1vM1m/8++4oM
azM3swnCk1ZCwRvr70ql74kaSGYQfzEqHqF6fAR1ZnPOmDz9/sZEQ1QhAeeFVYE4+MXwvOjfEoVA
VYOhK6pdZkx7KxZoBEifmcSCTDLWKgm+ctV8V43xKqy536rBe1+eSAaPODz5o7OwngQwXBjr+9DL
TuYQuMcGMVRbzI/Bf3TJhwlFYpXgW7aa/sNawk8nuG4xyrGnsVkQLJ18I4mYkICUxNN4YQ5iQgw3
2kNmp3zY8nPNWYtVZjKRpuLg8HcTrzG2+PmcKjysJKtQoIXRM1RT4+x0Ngk9InzqoAgFTsYjlWUE
jTtvXR7f5hH1DrfArswkolt5q5fnszGiC32YtSkdzthJTJjGMCG1mXsMB0LRuwb5qku/sjwItvae
Cj19EgF4cBZBTyEAMRh9s0iFigXogfIH2+byNGSZ2rsjVCRQn4Uero3ro6WZ2IzWKN43VZWgv2wl
ayM5VN9DG9rPlM/zIbG9Enth2l3MeJRUb7RmVkhXEXtQw8Po0VMn1Zrx/AIvhbOBAwaxuVA1N6xj
vSdEzxAFOxjztrBjoHnAzQkGRL5fecMbGJ4LNO+TrWNYou1+mIGRjOKEfIsSLeiZuBUTSX+4qBkI
M3aky+GBH59kWnxATwMzn3blTmacgzIxqJ+b53DGcy+BQGwEZpm1x954X8fute2Wuj1Bm8An/hoP
+AWI6KJu6ddpVf0m1kR+BANAnr1RhTs+G4zJ47D3e7SBtvSeiaymr4OQTYQMIvskzk5Yfx7EGKwI
/HtUMVlUpAGgxvhnGejn0ya/cq9gWLQvrQd0G1CIzYLCQ11Jp0z4AbPnoEeCpz02BjSog5sZaw9n
OdE60xcb+R/PJzYxAoFB8l3Vr4PldqxQLa6IqPk38PYLlzFdaCx2KQsFdrg1poaDYtxNsUJONHrM
T5J3CATGepIZD3T7FTHzBwF0qmbEmQMQvZbzYMj9M4EH+9xJLrEZPTHZeaHRZHQW2NVmyONrPHm7
oOk+dMYnNs49UhhVbRtOjMossy2W5l8YIhf2FRvNr7Al6oT5zqmYOmaf9tmilIY+9Clyyg5pnlVI
CB/pYczCsBKRA4HStkyvnho/Qm2SptQLHiECAzOJat1gtJgNbA8W1Is7wR/gVJssggimrovXXRA+
bGDIbUaOZhh28bbi1IDjEXKj1xMpThaD6Tl+LD8ESP5F0aR+Z2Geac15FAuIBpS205FuERxAFezt
cXiOxuki+fbLlsAk1NKbOFCPtDdeQMukGyea4TYo6lgjtlfSAYxn4OsMK/T5pct8hTMvBupMk4zj
vmSCFkakTrQIMkgoAjefYaNdd9rBET++Dj5T1JLDZxyBaIXek5uzZwI6yJtdjUDmYrqOun2ta7Ct
OjZegwZBmYtSYowVcSz5+Jt6bPpNK9ySo0d0igexNpLNlckoaNEZQW0TpXvHsJ6JCHxLFu4V190+
qREHS6tZQ7Hs2UQNV4GM3TNpiJpW7SZQX8IwPp1hRnre+/uCKzSht2lH5hi2QFPdxJg4uvxuMouR
nHBZ4Z9I39wzQSV4tHpjdXRwhvI3CIazTx8+WuFS6nEE0L+Ltdv5ObpH58xTK8n6K+8SNcdaadVc
g1bZ27HB5d7ZVstkUMzbYNEaBmH8ORrzbS4D1lL6X23TEE5ay1uDatChPsxxRZJ6eCfRGZZJi7mL
66P2sj8kK3TfA2rvc1zNXy3hqncm7D6uSetme/09k613ckQTfslURa926YBpCmOkmzG6HUDh/EQR
BZJjJ9AAItS5Q9CjdUzu0Qy2e2AzFzgYXwykQSyXrSFFoBoGL3NMJJfGyLP1g8FaNYSPQU+mI0+g
gLdXV3rNjo1LBcCdf4NQ1lPhZKCcHMInRcOLqc+FBYi6Qam2ChNcTdJhHVpitgmChXhH+cbwuLHR
BYJIXG4PtnkIYgDvjHa/jrQCjRxI4BqmfRtZk20jfiNkdq4R1GxpCJMVSaisNrxS7Jw8/A/Jpb+O
HVGyEpgvzCfeYm2SZ6RLfiIXTwjkiM8K90Dbi/cWBEIadwMKc/k3StUPB1JydxP7xWvCd6JgX5hD
HzzPFjsdAsceE/FIIgs0gLVpQvFcQGZhpXFwmhBcKerdGVFhH0fGqiDUaA8C3riW9jDhw0JzbWEK
4Okcm/TOdGPYtFOJToJlgw0SnxgWRsRhvNd87CJEQ5+h1lq7bvCNfv41cLtnOXsfy/A3JqFRQonH
mg3DM5P5VTI8b1J9SvneXKFex3Q0V5BACGMx04U/Yd1nZ0F/hf1HmYcxwzakVL3iwsuYi4o824Md
YgpfwkkY8dIECOHLKj2JSFCLJ2/MFDx8sbO57c3Ah6FUvtizC4zCgE/RmwMLDsBL/GLlA+54CdNq
YjVd8ba2ySGanGPdpbQNwbw1e6fcMvN+Tq3mGT1ycAxHBeylAVsCBIXfUfqb6ui7DN3vJkAt3jRX
VZd3ZxovsYfCzxmLQ6ythx/Ywx+ROq+Q9LaLjtQN6v7IpJCuILiNcn5RLWm2FvF2YjZ+2qgbn0MR
xBtl5Lc6b5/9wge5b9A1kb6SGc9ZYapVyg42zAv6T9Is9xrsv2OoW+6a9aGzWXOl//9DM4mdbpy1
R45uWoL04I0p0uQBgZbQXbWRTZAdpmGBcRfsSet42hLlwPBo6FiQTtifyAoehnc/STsAiT7Y9fLd
UuEHQqztXEVvVYNkkHP93RPyjgzg1CXxccimK7r186zDG5uCP6Li5RhGZ6fl/IGw5cdkvLFjO39j
qLfB2u2yq8qg4SDKC3Jrm4O41Y57SuhqO7S1aUkRw0Scte7aCQXUNbrSlGwXdxltWMJ6bTvqrYZw
1FBvytwNl7zrPTb8cjN7Gfln5BzZbox+zGQXE2v/FRPjf76glhfRmifu5BeI8KHQ3Y3MoxU2oAVO
rLOYwicgB0x2q16Xs4l3Pkl5OpkT220d5LswoZcOhyszumuYJ8fA1rT3CIDjYYY+5pAGFY9/mcpA
WkgfjpOfEZZ8J1iXNlVbfjYT/Ce6ACkrWCh2wzZPgKvligCD8Z9ZkX+1CgtvXk8m2v3aBSvvSd88
xHNPQILu3UPvtM3a9CyoNwRIIb4qSgYKI7P7ImTXVFXGzsZ/sWMdibCIEvZWGaUJ4CSCTOdFy1xK
mDPqB3bBqTIbMLGlTavc8LGXyIaO3v/b1MwPWMCxvvq0cwC4Mcg5FBmhGp6RgckbW/YYy1Qr253v
xd1hzP0MLxQMvrWKUvOndSusY0NieHdu9/KzLHMf8QWquIFQcsQ0C6CpqohBzhy3W0956OwwRwJS
JcZl4vfCtVBrB+Z8FA1rNNmoJkXOfMuFy+1Z/lCsE1Qu2zw0k1vSTRaTv95+adLW2CdDClPcm/yj
OwKQlzP1YTIG/klFPYqhyiwuJvyfA8eN2EZeiNZp1NUebYfcImR1L7o0YJQ4gmJJLZsIA1A/aa/+
TpcJAHanbbsN//ma+N4AB6Nrp2eictSGDA/GE93kYvpIqs+6bzj7QG5TSw/Gyc1mwpZ70jSWqOa9
28bgnv0A0JA3SI+dpR73hse6F4A5ikM207ukTPS96nnzBiNGERq6xnMvOJMY3bQ8T1a/DWGpbWXD
Zmy0mKGzhUi2thgJ5hQc1EKBFrGywsNe5jSgXtrsSTXjXxtsAU9X5h282IicTQfh8uEtBIUG6sHK
YHK3HeZiPNeOHVykoRBeFEH5NOlyOcYdhhqJDmog56BWV7Qp2efkdcGes6bfz1motwOSTdj5bPqs
jLvUb6NiH5vhP5f7aHHslryWPmwO9OAz/JDkj8NuYlW34mJGAgAauyzepoolxBRt82Xd1Yc0wO5R
MjEzOO4gSF5l0P32dERoAsL/RFzDX/Xagxd6X73KTr3KT6kg2Zyh6E4wRwtlC5Uz6e6oJrauQqUL
v4K4RwtLTWSnn7LtnVUZddsARGNu2HdnaP5qu8XjjKNhpRZzYh0tJhmIezzGeEYA+5mme87B5iDf
TclqH74EWuHF0LVpU+2czNGnphuGt3kYJhTIpNUYyaXyl4ybmlUXnwWS1U0x4+pfDBkV3F7U9yf4
4pvWdT6mJlsrSz9Su4I4kOxtAi2agW2t275Cd/43uGijkoYWtF+qEhlfvDm85GSFWrVxVdkyRpQX
YUXHrq5+kk41aCflaU6z+5QxFW29F1hNT2qwvjo9vQyjh72fpjQnWKlPPbVyO+PPYkzx5/RhMw1K
RPWUa+fJr120MvlXjzOvN4K90zU3m5ldA3aGrKjkMkNc4m7ELpiCAE+aZ9cTt3q08K7b+WeXszgC
AAXD8MIs8NWEC+wr21/ZRbLXrjqpHIaAqSuWi0Z7jFvxYpf2ztf5dfn/bko/aYO+z1XMJGm+xgHB
Kairf4qh28W+egpN8+rVLY9B/dUsjJNeTu+BHC9V2IVL/JEJZL0M92xDmIn1eCQHfULndkJUwrJ5
/MYpsisLeURic2s8cy+QG+9CIVk/yydk3U824y0PURFaMfg5VZw9O6l37xp9t/5vfFE3wjvbc5cN
IY2ucaEcxVvcMIf7P8sjbZARtcj4ncJ71S65H7x47J7IIWTnhJ4uavpHPOf+N8MXdlFJXlwVOq1g
AOsWNd6XVVlHu5zBQ1lUKyscUsGrhy2Hbw7CtpberWM9R+JIDOct496zyur/H+2AYNCxC2AjMKMU
QZRJSo0j1cxmzNdACnq4bYKym9K6Z+/KyNwqWMXGTvhsM0EjqJWccT8jMxwGrGuUWEgx1XpyQu5i
UKLEpPYguBzO6A4YAPXqG5LJA1Qmqd5exHG8CFlqU+ws6g8o8RuVEg0WFvJzrPy1HYz7AqLIQs8K
8N669Y9CLwfzGWJu3K+XSXPeBfZltE2o/mTlLoOFNjbztevM076fQFNggk2ZbI7OvC2hUrbUNZg3
idRglAuEHOrriRXDVzgZcKpwItf5lgtmlwng1xFymkicLDLb2aufeoPwkdkRq4EhT8Hq69zE1rYd
kw/ipNczmAPuBK6Ega7PWlLF34ZaB5i22c1abv5v4mmOOIh7CwxZIRnNVOJVWuBp5VweFjuEnDyk
+8mSe9KkcBoUyUBypHygiqIRMJZq0yy/bJndXVbFGDDZXrkIC9ucNVnky2uV4A3S/WmEb0NVrYHm
FhA1hIPJKKovLbYZPaW/biXPy4xEz/YVs8jz/xfJ4HK3ovOfzJA87hhbSji26R7R9U5H3J0NU83W
1hszQuvdp3T+jIbcGsQBwJh1ZGFOcOzoERbz1q31UytHOJzFBA1xESnrWyXiDarCb432RRR41SWG
gZFCoZDv5Viclu8riRLwP+8Mr69cIZugyN8ixPrxBLnLCajiQPnz9zOX2sB07rlcAn+Z9AfhPpD9
LR/LW2wH9LyAI4zsaFZLtzpvudG2jYOdlYHV/7k0Vr7pTZ9KnexcBD6RecmtHvqOEecEdrSbDCtE
I0Jyctn9Zkm6sXWEMDI4xLl/cGmVYqTg5LsuenTvORjNU5MHz7Vr7TAUoXa1BbYIp3+ubaLrM+vc
ESCq++RYRDY7N7IMAS+rJzQtsCKKYO1IusQknD+ybGLM6wZnHwXYaq6d9xLfz2qW2CbFvLawby9P
KH6D9cD3r0AWmhVOG57sSOltEb9XXHSj7W5tXlsaXQTB8r1wsJPmqGGstoAYH+w9K3AOQZ+AAXRa
RAkYXxLKL7MWR6BQ9wQQrOqCrxE1EP3tKwFRS+Q9RzIh8pP3AcL4yZP1Xyh4GIt53JdXRdoeznUS
siN8NqQwjbLST2a6nGOB3snWkH9xtRn8WXxgWYoOtmYw700kS8LtzKkehLNpesZ+5JcwmpHh39bs
2LKn/0oSJZnieWv8+Edpgvpltx+trBqEbe0ymw3E8+B0L1Yrzi2eQ8YmaNvbnA2+voRt7exSHoq2
r14Zme2ckEpJV5g7HORCANHWqk8/Agc3lj+6JxRTYLhRUtBo1HQR6i1y6FWpFx2OHmAsfXtkE7cz
VfmBCAKAV0YIsoqyP5Of8jj15JyxkORwR6nfFOkDRsJBEu0KXCx4i5LmYhEmkvvSgxLf//GHETMz
VPetsGJ+yqn814WzS/6OSjalyHGHY0zfqVA9NyUTFsqj5YrlLW7+QN+72HJ+y03vHriMbZkHFzDP
+cxdq3oL++iitPwaXHNaLR7gKU5ICXGeQgZUfWC9dJ1HpnzoHeu+XKhME7ntyMmM8Q7I5qVqu78V
g1GD23NFWPWjWoInjeAmM39faW7SurCf3aZ/Cuvkc2IGe/CQzd+ZULhofKFrhgILuc/Yc+LEkw0L
BznfDKXRakS+YJqMEqys/sR+ti8aFo3QbxGD459kIlyV1jFsgKkHZfjWI9peef6SjdSZ9bMdpNEt
NvBI0vVP17Gmgeqlu7EREClkLzxxJWWlH20oItYsrA+VE6NEQdIxMsIAhpFOzsFfykDVljFqS58d
G2lMF2bj9r5QSfLC7kdT7gdu/gSqymWaDHip9MX8SWNLYkfSx+phK5sx7CihndR1Br0DDi87V0OR
JOh2V7PVX42HYnWacgFlgDuMSKojDwUQo/qTIt9m+2Ebu0kxgzXYsAVhvk/8+WtoamSwSr2y33gz
/CQG/QINdaTdq5VPuxgb6IC8W0Fi6sroyx/b8TejKRhCdE9jmLJJxWMhaKsZ49zSurnWHUkJ3nAL
Ga6sKAMP9jA+o8Ct1gMWBr9V5aZFUkFJ8jfv8KxS4aGEeumlPBmg/rEXJd6jdww+amnP4kWjKTgj
3ZoX2pTzVscQwlvmL4eBn/WfU7mstYYsZNWOmhK9v4voij4zgx4t3T1u9fI7IBLhw5NULIzmcW99
VHLESNMlDDILok4x3nh/mzh+KWENgJz88SCBSY9NbzrdERgtRKnpSj7oO/beF0JHX1oIAXFE2qBV
BU9eZ1lkAgy09cBcn5hNWvdhJokorRZ1GxrcRo0Bb9aMbIP/GNr846CNAxGdjPDI2W6ybme10P4F
qhq0Gmy5wor5RHcItLo2FOAGXRZt4EjPynKXXHKuoHKEViH6o0Op0tntL7YMQm3qQ2zkF0W7T4N/
CRaCSIUmSvbUN/EAVUYhwrqoJu/YtlAr4RGaDm5kRS8RZiZ6C7J9vOpc2drfz3W2C0YEeUUoso1N
9mBSu6dedsmvo8mTt+fmYZM4nbbLOIR5ck/zsqnYsSKoD6pfzpB3Nh6Iiyyhz3OL1Gcui3EHNDiy
qJTqU9rNQJdKAIltcazcMMTIUNZoZlsjf1/AE+zBUEyOPBdmlsJJwbwGlxjVtAOUm0IvHcmeof6H
p7gV8/zluNWF4+0Qkv8Nk+vo6+w+FukuG4YnnFMbP7HHE9jsBror/KC0cLcZefMbqCjGipFEwnXP
voSu3qbloIo4WBPrXnea713MzCkrEGizXmEH0zkxru4RHcY1na7KqfLXpMzYXXnjr0bkc2AetUyM
qycz6o923/6Nu/QRNFQlyGJ2BSL/nK8cOu1x9OUzC93jLFETqDHvvgNy9KgdodIpVrujvcHR8NQ5
SzRcylQuuFRO9jkY1dVVKZ+nt4sK8enK7jEv/J+Iox7kwSZX05MTGwdwDmewdHu/G8/dlB8Y9r72
MUo9aE4FbLWFkK26RTSaUjBXnNPLmK7K3ujO8XoFay3Bc/Sk31kU5bJecgfYpY0DsKD+oqtq23oM
6PL2jVSVjZX5/1nCRfqtL0aH1yrN2aZleYkWgyAL3IzEjJCWIROCMTpue2HyEDibEdl5JRb+Tung
d8XKiULW/ddYvVrSZwlcQua0wrinaFiDxeFY+4RUNfeU79D20Pf6aHWniaFq2aqVD4hY22BpU8Cq
YQgjPhrUb9PUT+ikvI3GgNx2ak/UAyXRMtqqs3jrBdSwSvGpGGoPXvlj0clMc3ernV6uG6/fTg6a
oASH+EpM9qElbiM38oOpGWU2i4RBH0YbB6O7MEziBt9ECXCuZp3bpQY7DuFcGh7KhZm9CUxoYCE+
CTb76xnmt2SdJ1R8ZpO2txYcfIFbao+Dg+yGGsAFEGUCWJYTwmsRq1J5ooLpnqBjk4nmT8E2I4gQ
h+VKDCM5RWnwH9IeavQ5wVnb6MsoGMG2omGvXVj3iZ4p053CJgtSJHeNY+K3ywcvPpseCovFj5cM
W+VAMgIan7lQC2xNsRR9zra6CReP0fI9efyousaXnxjwk+w7T/GwQqQFzEiGGDdlBw6B6bkRta+a
UM69HUewcOKOPZXkY4un/xo8jW3r7tuBhDosepCoD+iKt4kZ/uAh+uDgRkc3clvWCKLqAMBHPL4J
33ry2+mtZnPlTtNnlXN1leFHgPEMVvyjaOkhlUMNazdYprqs0S/JBMpmVj2yHt0MvyYQ7C8pRXgq
RjveWXP4xy+73wrlHw0RR9o45EftVGcyfPgwsh1uWnyw/pPFT5bb+j6DzssMk5ns+Lv8NBnb0LLT
eMnLa9Ekx8rPuYp0fE/NdoJRP5yXX+WMWqvU/w8H5+m1r7XU+5CXMTR9bELdC+BAdlzGLjeXZZmI
SK2LjzpaopEM0wG52n9ArP8EKHZhDEQuhZwO8eCeW+KYbJluXcd4j0W2X14IFSLI4dRDjXD1Sv0J
5Ze3aLD34RSid7Fu8/Js8dQVqOAC6gzZVR/T0l00VcCdQfKnkeoDiziUtcGm7eGoPhoQsKlEtHkN
MP6rikCHUnwDVDvbo3Mvh+PAqyOP6DkRohAR26ZrDPrrxnpMim81PS4PsWMhzjbnW8UKw/kvqx9d
lp5zJqAZfWgOkiWIap4oFF187UiAz3Btig/EtrgY+eJ8DyUmuPGWRodF2B5QkeGvZGXu39Dtr0tU
ZDljl5SXxus54djBuggWKKU55vJnvs22ZEmLDa/fWYY8Ot28rZuvHOG4QmDgW+/K++icX77e/1g6
r63GlW0NP5HGUA63zgmDSQZuNGjopZxVSk9/vtn7XPVaYGxZqqqZ/mDU9W4eaQ1zrWxbutUoPoCE
offiXnAh2Nop5sFgIfgLB0ltL0VNhu60ZyXrwdHBQAzrRC/Qt3vhgt3w2iE0AZelphPp4CCIPYob
rfk6XCiMPEXl1g+/UXXPkOHjnwodH/5wmQxAkPDiXBR1vee5/OXSc4BazK5RsfEFg7N2jGm18GVn
CmOfjmhT7pTX/UU23oT/WB4NCFCywBVWgFYUPcRS9XnHskz3FsLJSYN/pvMUB7Tukx8b5hgMMg7r
Sh1LzjF5R02DpNW631F4CKC/TuYxiTwqphgQFIWt8cJdmGCcxzhhDdmDR5LIX0es2oITml9wR1HR
hN3+MZbTplU1zqR/F8YlfuGtZqTW3PEzYMY7zRxI/3tgLBq9sPfyUBQhiyUJ5PZ5IStp3G9sOn1u
RHGUQ4g/aMj9NdTA5NFH6VtpLn/5qdmYV4tpgLKzwwJmzRTeFvbp/mXsfkV1ykXIxiHeu9RoM1rD
voWRpLRi55PcGVlMQX03AJAh4Cmfw25g9RZIaIM/WA2euZoydBZmZmtMMbgLeIbt/WqG6fAyTj9x
iSJu6W5Yg9rw3Ba0TmQB4qej79IKgki/a6Bg4DWy4euGpg3qsaCF/GY5bw64NLf99lFaM0g/Bu0j
jRgSmodmeRvRpgRFd4xREukrxGXMi4d8sZ2TXmGK9/8XOky7NP7Dqp85oNG/0IJAVFpoCFAxuchH
oFlnue+MgeUvbGUxowDdiREKCpUnrnnx0lfbDw8wrhCvODpacl7wVCchkHjUxNbeAP7LhwpsFYoP
HhnYK0XxCx/W9j6tJ0TXGMXyt30HlpT824xhFhjVxm6/U2ZFrGmuT546bS3YusXR4KBg9n5pYZ/g
PHbQvOlUNpgsdpQUgstRCOCY85/ARVQ4ggQf/LKn+nL+6miEZ+mdW5st3aEx0o2hZrnCaNKPmfEc
szY8v94yFNnKVu2H4GTn97S7sjq5CtTNHrgA2W6yeMdnXJ7O/IBx+7pme00cB74e08Z7rZCI5S8S
VJOG8U62SzXqb2PlrlhY3DiTfLdECqDChGN5wqwFHnQ9rxb3FQzOsGBE7CHMBip7sXfs8pzjkrOh
sX/kwwcBH4mmBp87lb8dCj2gBBDY1c85qpat2T3m3BDGxXeeBhiarQXxjEWefPegUSoPiS/jMShe
uPYYSg4GptvFDY9eUnZXdGT2zKmbFfeFUp3mXu8+Vmn2ja8eY6WIChMfj3dwascZDJ2cxjD6TtSf
xOPlc7bcA7cys/RLKfVlQWM6RJPcisIPBiZtoq41GN5YWzZO4Rx5FtytOTFOEXDHkPM6UfmGFjB0
eEXh/M6Xn7m1o/+BL81qojhljLUDWr2Zw1uLB+swxIeISKLTVBzRtZ0nckC2XFn/ILm3wj94G5hE
EJ4b9GEbYc2ee6WyB2V9ylMY+uLkm9g8k7glXfwUV/jMlRqzGr6cXp/lcO9bABTgoftGR2XX2muO
ebSn8jGaLTkYNdW/M/oHQpfQsIYsFWVb5VQbFgmyFVvTOWL7iBNH8c2T/ydtpo5j0nsgjNE4ZBcN
HPjxq6k7ry4/4VK9Whz1ig++RML18JqgRc4UFKvndqgcueeJ+igGvjtSE1UYbnr9LkOnOJmybRLc
owTzaYUR0UJ3AyTBnk40zbIQrUuEViPkFSWVlf1QISbEQm3M6mnwEQ0FTCVhBSbu2u53RJwsAKXo
AgE0md72u5rJVU34mIYXxgGXpMtXWnfHkkjOieLo+s7WI42w4uuAgkYLQrW0ArEuOvNbWTD4y6/Q
N2KHbmz3PSeB7wVeDKkzT6sfjTlPSwPaM9SetQF8xy9eZogiHGRxbOxR7duEoUfq22yw5NpYWvCz
RDb+VTRsSrKDJC8ORlPf5AWValacuK6e7TNg3OFjBpPNh+RK+XhkknxQLUKdRvVgUxkQOSfoyxIn
uFKD4sFHr2MQwDU+UqNispC5y3/oMp2TvESG0NV2nNVFYryZYX93Kv2MXPlrZWb32ZqfuVVGaKyn
NvyUraFmkmm22sSUKyqbR2W4r2gvrfv6UTVsKaa1ksdwZwsd7Ah/jQwLUyxyVz0ly+9f0Ee/EtoX
DwqKxhgSUdTGPNJwRHW2WOeLeFD/xcoKizxmrdoFO4RDQoCeXOh/18FftkN6GeZTMyAd1xq7Rh31
2rjJIlGoW4GmREKPqN2tsHE5cAskRo9UWlp9k52zNB80npAPQD95AIOQZs7BwLmooqeYZ+ZRC5eN
CfvCVvhP+5wv8zyf1NL+Z4OFXsdt+4Op16HN/Wejd65mN5+jQNugn47ZKioo3th9M4a6ZlP9pw4R
RK5wNm1M/QlJvYFqAqYSWemEn7qdwswO55GXoPg1JDMoK+dimhiR4sB00ubsQw+iox46p2ow3zLX
fIxDz1lZGRIrdnEc3fmM3vdx6atjUCR3PBP3ePgcYPw/Jch0lEH2Q8eWZ2VYH0XZnREI37dheLQ4
AeiZ7WPEPlawntaTnz0adsGXohXsBEi/lIK2Y3F0NvJ+zjz9GXV2jm3vomHBUyPee/bCWg7NHSp5
m9ZQJ6+JJvSQULggHOZTY1A9YV45Btq08uL6t/CKs6O1r1OBNZBvN39GbkWa6Furx1s76R6bpqDd
MDzoUzqsNbPf08g86rimu42xj4QtCdvnOSvBJZazf1gK4yVHpVmSyxEMHIOeAxTmvcX6LRSMWgpk
txyvTvut4RKdmE/sbd18CPW3lnOTLSvHccyhBam8D5mavxvNh86uqXT6xDurbx48QES4MIHR5FR9
MCrwZA+kypLTdMOvni1bguDA0vI55xl4cPq8AaPZ65gV2D/0cFYlgMeSJkfTP/jhb9zfiXzEP9kx
M4MkHRn4PrthTcoYThzoIIcEXxYTe/H686b4mYOzIDXlBKYzx2zgWljfNaoxeRvD2HrsspvEGBa8
hA6tUl9L/JrxwbwrJ7EstZjuKQil3TJ8RNkiVY50BztC5TR+Qp1h6MVQMlXryHD3I3YAxvTBhcrd
4Sj0PBT0Uc2TzJoL1/rXjg5PA0qn+rChZKegwXMkeoFfr5eOOb55JMfApYDMXtfzs9OSShbvE4Iy
lk3uGC8PLpnFRFeB07kyobk1HRMY/SCnLUZjG6N/L0HIzM4vh3bjcZlsUrkzCU7MNEovGkMHnhsd
KTpKxFkSOt55IKLK1GMB+a8tIHh1WCnAAkgcbPMknz9CXBwmTtbgXlImmRYoCd6DywgZ/pjdLch6
5B3e2aybIFr23L8Sq43+P6ylAIFJeTX4Hw7JfVig8YLZj6SZeYekNwdr4f6RsEbBwOLhpUCNV2UR
QQPipjThJjKfeCaEUDDTUD2I/I8e9UaSxij5/PzvvSVvk79bgExXE3h4SiPTfedu8uog/1Ex4CRS
L8VTQkR3naofFoaVMpE0j0WGUa3LjPHKEoDILntLTn/TPNDeP/NgeuMuw6SGArJJiFp8Ex+JPKV9
ZE6284sno/gvIDPnPeP4ZWEmDyRgRZcMX1fjYLIqC5RtWQX+sHCYXAbiVkgSDvl8r9IHtgRVc6Oj
L2TSSIxf2SZph6w/qsBgaQ/MrzY+qqcjZmBjBk+5hEKBdsYAUSV90uhic42SFtLuPCR5f5KstCjT
6zSmWy/8rXRE0HCOAOoUjfWDwk6WNXDAvfLa9CLhjxcrOANCRbU8ZymLzb2begSrbp42ckxYcFVk
XLaJY+fAlzRcZqBsAJV0J/GBB9h8puYNs6vUL0ggrtGa2mbOo+cGn1IcTgX6BVoszuCQCF5H787s
CXGF4o6NZL4vKmvd+//in+wrHQ1e3ddWsQfit5xBV3Nt6Zy+y4kB+n+den9s5V8pchlfw12pH1MO
gUKWOgfClH9HqNi3UXHKJCi2xR2xH/B4zOJYiekDpUfQmw+Ba+5Svq3WhHBmSJnGcM2KD/oAWB/S
FMYI5yRbTeEhif+M8qz9d7F0RiSftRN5aykJY7/clolaBZkLZ6t4MeiyoUvzxHgdMBeHU7Ztmn/3
IOD2h4gkGj5ZyLFlErCSgt+kmIGLsRT2TSn3JmHC6KcHL48PgAhOMd+EBoPks47nITTCwJrcUQy7
nelsI8kJIu86pSDmE3NHC2zjcVVpc+SJsg85tKSo5mSR4z0cwrX870hOk1FQBOo0IbvKVfBqdM02
8mnZ5K6pPfiOEK//rUOk8TZ9UG8T0peE3oMc/HLqqqw7/hMT1neV/WOU3XohjMV4CXDKFPr/r2RZ
eiwoFnnQ6luOZZ60bOgp3DSUuTb/sk9j5H1NgBAdU5DBcq5BLy2jgLsgL6rpXC8cEvyIvbGQsBHL
UUIAGkv22tEJdLP+EA7PUgP47EQkOJ7IlfgcnneVgCMsXuTwLVkjrXHP2F0J20cWe6Y/cvZwo2Sh
8mrXMoFJCCXks1d/Hboqsnl1E4MjrDqqRKQPdjUtLik5JVOnOSq3kOPQDX9Zi/Nwt4Y3iWwtYuEx
STQHWwgfngtKOubOJOr/2iL55zySZIgCvPEinULMaVHzeK+iEboIGnp5+7Ywy+ppsYNAllaAQW0s
MdBHN4NLluWbypgb0BOXzmHGVfPksE7gKU3btgXhnSQP8pTa3DvIv3mZbTIH5saHARFQmivyfIn4
VGi0OdpvZJvXQY3qIA0PF4ikOkqTI+ek03ELkEPQco5WZe1AyW/j4WtxPQTX4HtRRBAWEvWKGjJI
EO8wjbhzIzib0sCTmFcT1EGwUinkSBTcXL/f5zwJuSF8kcb+VCZ0Cc7oILvG2Yf8l1Qo6JOT4l7l
loTu80SQloDBl5XQPZPisib+De5KZ83Kc8sXanzLfZg8fqX+MiXaG1V3NciEtCyWZUmMldUgl9uS
m09mwhw03fKcOEm1kWYam3UgMU573gjNLuRu5eCg2xYB9LcebHYTm4oGpYf6ZzjfOoTq+R6shyr+
XtDSGW19YxApSQWYoQAD31GoZ9lOLp8VWMb51XbeCi9Y8RxL2nRNCnBYYl+bbaVDI89P1qhEAmmy
0QjkldLEk0XMyoZksqXZ+C8iCVyXZ+VSPqtYO0uvkEuxKEmHKt/Qj2IiQU5qrU3NQhuf/UIsSExs
Hu5B/M5b/38CpoJSOlEdHkMOD4wEHazXIQEx6QHGJruRfIIq3uZtQhRmuvQuwYBpA9icp7ZC5omT
ysxLyFQ/Pq5mGWGamOqjhilJBtZWB+6bQ3FH7dKzbaTbVNMyU0d74NyO9iKqgMz/U2C6DP3gsJFa
s7RwHJUGlQRWztkL4YYmadbhvVJsaxf8Fe8ucRWeyorBOtQOpJG5/xKfrNCYX+Vs5AHCITY2OEzj
3ZNbn35OpuOGDX7nRf5gmdMCsr8sXzs0J5B3CQCeDlvdMtdBpJ6s0Xz0O9j8grN2fKJG0FU+wi3k
45BAKmwfVqlKYJGCuvJr8FG9h5SEDzvFyVF0CpP4daCk8PLyaQyyATCln77Mrju/++ZQYo7oVVfc
RLuD2zaPJIc0gZL+poqIozchXWjmHQrU2zQrHuaWtoqQJZDXYyrlvBR5chxB7KyGksmMJHCyoCan
Oy1IPHKSuIv26VIFd2b/ltUeN0JM48x9TXdoaAsyH0BwyTjTwEDcMjTHjWfjtYbLVBXRGIyX51wv
4Syg/+NE/ZM05kfmB8ak7TncnhQyZO7QPchuk8IR/P1/BkWIDBn/9/r5ZKTZo66NrxCYEDBS7XsQ
BJ+DD6PJpcsftz9SaGlGeHbT5AQwn0aCtZ/67BI13luJLsZad656Z1xQyj9OdDUnFwOGqTk6NB3A
Hl4jr/qs7fEedPEpSoeNpP5StOQkWr7XPbUzegj9pJ0QmtjLD+fawC3INV7ihGZQ63ZPMbMXOY1I
h88ux7OL3fYzw+ebptNj4VgAioewalw1QFemdGXoyFdkWVus5xyReOgwUAHjBHFiKhs+wUU0bQFd
i1vPfvIZA5bjhFZ85LyOTfPYB5jXLvkN2bWTPNZqXMCW2qIyODzURnFlbHPFkxsboeFoDVOyDyMd
FkRDMuvYwoZ0UvuBEDRterc1b1lRPA5VhyBFQdE8Z4N/yzSj/onQwIZlr9HlpCeH9GFGIRvTbc+R
ckPhG1Wp3NC2Y4yIlZZXkAft9y5JX0ZyDx0AFVQZ+JvJhMkmTQrIDNeiI3GTpuPUloAeaLbMFHC9
bx7qHHfOjCcpsbLyTHBKYf38r0wzJlkr67BD2okc61mCnhoCmmQDFQ7YDOjU44xwq11GBsts7rZV
Bq2loZg0XX3Z4mB0s7Thjk8q+OkcxTiDRAw9JSjtbXHh4obD2Nt0PCLwHKrBVTjPEaGJ4K1rIPaM
PNgiVY2YFNVpOv+xAe4zKsOIC6mMW29HycsMKWautUtXgCo0aNw+WUG4DbRqP6vYfaoZV671onFA
obsBxkI+Q0ZMGocRz/VqdBeGMPpV94fnYVRvMs4fSuemOgjVE5rAJLXM8LCbQTL3pTWVkE/UgnWR
iTJm6LM8SFZGq/8NErOAigC+3bqj0MYhioc1OpdyZiofIeSu2ARg10JoQRKUpN04lreRKjuZRxxo
hSivXiuybrR4ocsAxxzAUVikwqb6oFNN3OdGD98JQFjm2VBRmWGUMLCtOy8wzHZPTZc4eLEhbs6q
0WjighLdkr9x1hsGuqNiyGYh2FVtJUaT35CMbGNSwwG2DAmRncrAB5YraKClwzqCA7ktJ3Dn5sZ0
6jeK+rJBDWrStXddTZsq+JEL06P3mqyPSDrGr9INQEgEM4ru70AdV5YOpLMYOz6wTHOXskKsY0UA
xfsZpEmHSyMETJCjPd53pMC5/6SA/SBYSwFXrfTYZRXtGDWDf0KiEyXIbCmeS5GSL4kh8tY+y7LH
FIevKSMgKECnhnlU2N09FEdsCmRpNEpPjFdInmQzK5APwGT8MvEwaoQT5NfkIeTYvXqruIceWk35
EEO+ibHG6NZNOdNJ4DGE+LPRj6v4yjHdty4lIy1/x/BmIhPQMNVdt1TzxMBMiGcgg2RW7JKttpn2
TCLg6hqKd7cZKm+b1tgYtjiiBSuH9g8JyuDe5Z3JHQbAo5hpEV2xdakAglFKyb/Sna/xVJThLils
jF3CFL/SkNRIs+SXkXqVgCJLT+/xgXsle5C4nUpMhu036PDfyuxQhODwPeNAw+DkoB7juf0ZbOw7
wX1qogfetGcWJ2sj8+cdGoXM6HFyT+d3hIY3fKB8KbdAVoVMVMqnWBVk+NKPeBHO9hQ+jc70HTmA
YRGPSlhonTPvmTpmtv5k68RJr9nZYLPRS9orAnROj4L3mOhgWD3shYLmWyDK3NNfHIw/89p4UG32
pgXDO5XQlOOVgzEea5n3DOCGKjQz6KTT71RbvgWPG7ziGqXDd5OlLWWCXLKeDnvwJyAHCbmD12NB
Tg3W3z1U9SMiao1yBeSSe8hAg+Rdtqw0nst8+rcAaI4EgAm4tTTN7aF6k3Sn8D4mPXyA6HLJq/qI
JshG7r+jddsiQ5yeG0knZSt3KqjLYwRHU+qyDpJkAWXLGdCj1+Brv0C4XQXVfy5qgKveyR8XknOX
ialDCxMJCgNB+mwBEBy/wiICl+IPXyRs8lkJQn3rCjMDmw/xECKQyoAtG7FIm8Y7wKM8yAQiIsy1
sHVDBdoRoqekABVSIrCu1jonLxaF7ka048tAgzVQXtriNATVBYj1dYqzf/UkoIltxxJtaXZG3gWs
AKntRF+sBfc68/hkm8l6kxFbQnyWSagcQA16zUp1WM7T+HMae++b8F9z9ZN504vcETmy5KTTgdcY
5Mm0yTLD25POy58PdXfqwv5CY0n2pFtnbGh7J8Puur4zpgi88q0dUG5K4xevXACJ4CHeDp28jyyU
LvnTTtoDJ+ZSz+yUW+Z1dJfpyOZbr+K+MenlyUb0CWr6FRELlN9qZvrIjDpwC2BKyDJ7mDTTBOFr
L+UvmgnEr/eB9RvSLJPhXGYgJoDHMdyWcqfzS8mrc39EV4WOWmpBPUDrhHFFwKnDodmGCADH0My7
wnucCc5Jg1xA2ZxyFAFdI6elBe+Y7Eg2AxuPsolDFzcmMj7aQbHXvYBMFjFwtCHmFeg3Osu/C97l
bnVCWgJ8PzwgjqdKD49sDLnBaBZhT4yicV0nhxTBu4KTurK8w2g4f8ocudyG0wmmNcdn2oLdWtzf
psEUYIj3NLF2Pjt8rirE/NqX1HS36LwD7AkaZ4tHOON766uJHbwotEPtt1+a274YI1JdYJzq2XnX
zOU/keGJjeHdG+OtwdmV1uatwfgdBQqcNeI5Q0TXUkcnxE+62Ug7tXTVbs51oLs1zLUclo1R7fRM
vxn2QqHhXBi04IJeH3MOaJNUq7OSD8olL9S3mm4c0qZH5kwOmjnaS8yFK7NvkMHjQD94g/0T61Qa
rMKK04Hx3L/wJgCtqdPsnc893tZxcPTZyUGaTODcEPciBifid+m7u9FuTpqLOrKUMXJQylRaQrNs
hYa0qqtGjFisQzOD1R9549L98kT6awrSX1k51YCazFg1HhaW48ofnRdgBomWWrcu+qJju+3QQKGt
cLAQ/Lsk4fip/PISRiDLG1RrulY9FJ2/lofUlemBA0WyEWnKYO62Y91gdCmHAkVhBMnKze0zPhl7
ia8VZqWA17Vvoy7pyZY17eEAxJtBR0+jE9wF2Ztbwg0m6EjFyjoCU4NAODgjy9/oEchR/ru1m13H
FqOrCVEuWUvMRE/tU2bqkmLKwEL27kA7AuWJXcl/18FPapsIIuGzONykjcdDd7wQez4mqCzWxLEe
5Uv06YOHwmndWFetvtoZbw/SgN5CGpv9ZnKdW6KVyIdWN4OphWsM02aURjnYQ1qGIXAw+aaGOZyL
Ge6baR11j0zRRgoz9RnIWwTEEaohdwIIMfvRjr6SAafI2bJ2HPzJXAKr+JDLmjNYLBQIWa8DfakF
0lRSp/VoiCFSvGrpa8vpQTtRcmg5zkKeROg2+HRwLjrLhbHLTPNZchVHMRWmISPmEn7yPQwoLJZh
hvKKHry6JkiDqPR3tVL/YbyKsG6Lk6/hgjfGnqCAroumU00nlmH+dtC9bc1azKqEchpy4NdUpfaz
At3S01OC7guUesHuCdVAHl6eMr3HUTKO5pOdcr3Ir9i6ephNAlCNH8q+FPRqpQxhHEc4z4XdR1Zj
AO14xj7OuqsHkGcCseF18yXH1XEhIyeCn0Ynh0LjMv10ExuKGlhGTkM8BHaEOvdkJflv6Qdqi4J+
j3QEbMsOIEig7L2rkuIl1j2Ub8GC58yDz+asGSBAwB9q6gVpo7U+QD3pFQLnbdL/NoQd4sOzbud/
m2wCF4wTQmdBqbXql9ay71qRX0Pd4UYBNcfz2VA7+KcZj6dMbnbXHVSHNVLQ3q0Ec5C2tTBwW/SN
i/4jUsMY4YR2BALDCB4tZNElpLYUHPumVP2TzXk3h062XpCHXjUT1oyw+apowL80eDSoXXSCuC3Y
DLMKHkzWtcs57tjDKQkgDPnmq1PWF7pWRJCQVqWejgbH8uKu8joYNpUFbFhbumNpdB8Inx8lklv6
8EiSco7caU8Pad3Zxe0fuBd52yVyz4y8ERlbSLGV2nDu4b+lwGjPuHzY1n6wCk5YtFdYjGp41gz1
WcJsdEa6zUWy88mbMZg6s1p3hsfsEnGnMCgPjlKf4AlhmyznwU/+s2PahXCa2D30nLmKyhaviDkl
DevNLyDOwBFA8jsjsANZL5Xu0wtpPnFhgGBYgt5L/1bV+GKR1sBj2cgTiFF7tqbouykA4DrNLY1t
EFbjfZgDDzQcLFOTS/IdFkFsQBhknjbU0QKNB8NYmMOQ0y9L533PnnlWWf6Umdw9eh0r8ohfFUDA
yusXZIk/pQRoU4MKakFJkb2fiP+M551kcwb4Y9ph+U7GhNgTdX+K6cKAjUCdTf+WvpHbLyy7baWF
L5EVP1n4EzUtqucy2erx6saH5ljw2REZQzRYP9kERLloOSIRNWZ2126Ug+NaIwlzbh4Cu0IUpl3W
ejPuFrLdMB+3k17vQf4jN8YgYwGbAm/7LiVLnFKKOskhgmjlspB8tlWrUeqVy5vfeBv0NMNV4uc/
KXiasA5/S2TCKqRsDTLaaWhfmyZ60pDspplOvsPZ0/9LZhZSCid+dxKgP/r05NUJWf6u60Zax/0W
HvqtoOVvYnbf4tAedhuafPDI6bC0W9OFOZ3/RZsc8x99kwWIyGQlXYNuWIVAGlEh44kihKOBtxYA
BPwaxPbStWl8lENzsRnleL0OHjmYH8aphE5lHPvEQxQirhB5rKyr2Yx/WXw8eUTTvBlyH32NaBtn
8ZPHkFI1DVMWwAVUM+i/hytXGxj2UPugc77VecT2YP0HBJsdbMN4mRn/Va61r1w8LxOeTDQK4cpH
yiVAQGNOwk8j06BGmJ9eMx6QW16jsvDUwONwBxQxgpDMUgFe7UhrW1/Rd40dCoD5Y8HMafBUsG9k
6kWTAL3+v5S4CcLEzZ1m8SbEaIjbHg7zpptoJ5H+u4RME9iG6x1E8ZqRGBprLiCT7hwiWNG6/qqh
2gqd/cgspQBHLJ/L98U5emPo7mpSX+Jgtrb19h65WCMGoI/ktV54TdhGlt4/kgNAGj5P/LQhjKGT
ulFtjDJNg1azX8DiByKc+4fJDreR92ZME81B9VtQooeN/pyn7vMQ0a7EdTRurG3TmqjVRd8BajBY
NoSrWtE2oY1OyzcdkKhBZ389Y13oeWjBRPbKhtyREMwSWJaZ5eBcQnlcuegIzxirZNk2ntE6r+is
syYpzlq6AOGYYVZMa5oqqKWCbdtLpvq90pwPbCgBapy4k9pk/wePGczxcEkjte+09jR69P9lBkTQ
AUTBP1KM8M9Au54cyLd8FCH8NdorSAZG6EYt20VAwk66QQoOaaNsEyAeJ3kK52NDowC5UbIqIhk3
klCDDA4WUSRVcV0qunJIKlCcmMyBZJsOmNlLclB1CTpkufIesnqgUe6jheSUF4gW3Ejjte5RWaSU
sE3y3PDXQDhYS52PmgRcB5RU2mPPYT7vzHk6097euW6KK2eHlgO59zQ+BXX35LcMrtvQ3xjE3x7h
fKRPjEdDZEjU1NGJzrcWE7uaVkhe9Jce2c9eo6Rt5+bYBN1h9NGiGw1af4BSmcxzzf5vArzL0JMb
t0omCkU9fy6DdujQESXszusAV9g0bZ98aOsrbhyWB58Lk4Xmk7sTpWhVW3C/AH2S4TGp3dnEOm4d
SexrRaE7TShVlHqTrxsPo4OmeDPn5CJHFDzd54QzLkzdVbZEFwkG/mRf7Dw+pbZ1Aj+2z1sr2w9Y
LCjNh63IRuun4DDTPkOy82CpHAwWITUVnJzuT8RICpLWu/WAApDzejJAkTna9JwyWc+U8eN0yzbo
xqtHcO59UsOkOYZ0FaI2Za5OIeWry8yNcaMW1QvIxmnSX0IXXAT4WQNRmpTsZ1LVVpvGgg0PRrQ5
orMPgQWBGHX0phHBMjLXUp0dJ9wMOaZ4KsJSxjg1tvlONP0IiLi+71465R0b7yU2kRnKaVOAVDr5
KVG0jkk3Q/3DMmFlBfmFh7x3TZwD4IZtmrl90Klre8NhbjbilQXsnyYTt5OzMwUbwqZOyuBroqnD
Mh0N46Jz0/sCoTAyAhTv1rQFvou6WUm6LUmEroyjBWkLGSoijPZnUsBUIO9g7QHqLJ5WYA9O+Czs
Z5HMjd67ad4PC+SKmo2qD8W9Q3MX/sQmZ10NIMZ6A04AU03Vd7sC6zOv6T7rCo0lE3AOQHKeWmFs
0emXxtxPgVhsNwzfS/5lwZeVU8AJh89ssW6Rb31EffrKxjEoGUoHw9e5zt/gjqYbt77bLpWeaZuv
cO7WtpHsRjIOngOtAARZaG3SefOi7DzMyEqhUgaFwQunOw+N5Y72xlbnW0hdEFA+wM098wIadw5H
c0hHtAzdrd5a6BPYD2U03wz6Jk8VX2yefXBY3kdWzedK1eonboAc4Lq2t+lWSotFs5yEtBiReELh
ZnHj6hJQ2q+LEeaH+45+C2kVqFzd+Kh1rYXDguwMUwIpeDSnetHIrpndR/WfoZ/LnWs5SJ14JXaY
2vwCg4fINv0xlFHhs5h9NUBAY8ABiuKwHX5lWyHZv8s474D2z3bgimLWZ5M1h4bzQ9nSXzCL6RlT
Paye6140b1lh9qL+aqOx8S1vbzfeueUIKdjgqwKIA6YenHlmX/X/Eluc8WD7T+5j1mh/scn5Y3nl
dzrmPxNln9na6wz8zGLRIQlyFBR5hJ5C9yHSkBCh6UcxNYUePbvcJkeL52NBJvdcW9383A7m1hsN
ezdH6aOGEhXKyxOMY3MbDNZFDNIz7w/eh98mQpibnOp7gy24fsBlrz8MPiQRE7T/15AYyZdpq/S4
LKmGRqTLqMHD8pv1NmrLY2YTcft/YF0gDD4sKX8ESxgtGCVGKJEBJRtRrFCjaH2lOC87nN2y9vUs
OiJZSV8Yk1bTe4hc2HfhU6ghb4mMShW0n/WEsnrjlsN2Cm8o9gHVZtiBRuYdUewfvWvOpVefm2a8
TT4JjUGVvoWq/WOj+N1OzMYMa+SrIAegaYBOfdsZd/gz/UmAU6NMfImHIH4k69rDq/pxWifdK1Ui
M0DnOvRUuUbD+gyx6IjQHD0GlkIHSHUXaeWWY2eiR9Ye8aDBSar3WbPIJ6x6wI4mmKZoyolxxmWc
8yOGZDdzJDw5Y+uRv9gimsoWlozHs31U5LTymg4KV4o8/2o8RL315Vn1KCmUHh0GVaY1ZnjTdar9
U72YA4Mq3VrnTvmaBeghutBJn5uCiKx37usEESU3+5fScf4kQz3swjBklpCgW90/yz2H+SGel63C
Bkr7wG2P5CdEDB4HGexn9BJAuEneDH09ilpjo3Wdt3HzkliNai5KH+CuOcBaq/+a3BpIAmeuOwI7
9pky5JB++7LZFXDRgIggeqHXf1q3Qd6anTo1Ofj+Gu1zmmVfpT09ZcjTxiPjv25go4e9BI5E2y+0
q64OGvigwKH6sv/MaQIkP4901YK30A+mdRj7SNy0WnCMkE7fNsOYIJJD+2gO1JPp+Kclzx4MW9GA
RFczYVQMqSrYjj6C0ohZ1POlVhyfyKC/aTGbVcdvd+ohSfQOfhm+/1Hnyy3Jk82ksk+vSp/NERRx
2fyN/H5TF9WltNG8myf3wDNIaekjf4oy/BntzE02Sf5lorEJx4spX7wyvCF+D+aUS4yYdfD0qoYq
sdq5qMeDOAKxEiJiRRUeveue2hMHgH6nF6dxdylEPIdGuprmk58FdDeWk9sWe93KvvIR2X3dyQ+Q
W7doROyq1Lmj1s5Efclfs7LEWa28oa2/XxL/O9T7w1LNP5FmnAon29aTAQcKsJ7tvyUz9B3SpabW
q/XoR90unMuXxaOV5jTR3zzx0G7UDIATVfcemhAUK/fMrMc82I6CzF+5BPye3HpJ/o+jM9uOE4ei
6BexFiBA8FrzZJeHKk8vrMSxmUeJ8et700/dSacdu0DS1b3n7GNTCQ+qfWAw95q7I/Yrt3uayCRA
GMzLaRHt1/gDm3yd7ap2/heMi4aMUQzcTCfdcPc9p4ZiLgwz01aC3WuCGKhoF2fueO3s7j0OaxxL
+S1vqvJEw5ILLC2bwcTKh+a634hwxLrT7EKXuDYajlgL6RivI+0cu+UPMWze1A7Xg7Gmg5VZGZyr
qvrsxrQEy2selrisk4ki90vykQRS4Xoj/4PUMBYfwF5H9a8GoQgSvtZKwq31zOmOt/5qW+4T2dxc
3/hAdpHoGChHw4+cwC+Klg8HE+FehFyAlPC+8tl5mFPe0TZjRArq6RyRmPfYo0JC7cwOLcf5kkzs
aollnNtBvE4y+5alheg7Qlw2tsBoe0xrIJmxQ/ZZf0hDz9oFGDW+I6XR3zuWIl59pv/qj/KXCdvN
Jun2yPW65uLJxtyHARifimYWQTQbcg/NlS7lsIl78Nbu+DHp0tq3lcOQmhWLBx8Rty9qzavpHxVk
tSSpn5A7pju3nJY4dYeAZeyj1jxhxyKxjSi1SmK1NJgWwlR70D0xmy0xOpmWP3ka/srOPvqO+mfm
jDA59WSY0L/Iov65B+pokCmzMnF6JlEfb8mAfNGluXfR3m90gdoyQ/OJZ55TEWdPR5twqIL0RO5G
cqlNiuWIcMJNLIPfDICX21CBTnjpYavgJSUQ98mqm0fPdF8dlfDBVZgYc8+jOV458UFNLJhakADM
pZAdNAzMg44rRhYhOdh6hPtWs5bJZkXJH4XhWfrFm4zAnLUuAN3Bf6kb+5/te8HTHCTiUeXdMvPQ
j00tntxxrnb0rp4qGMyrKKD7zu4TCtqSnYw8Yr98lN1wyXD612QIyX9jPNwWAQJWlXLdRw7V+gS5
ex7l/05Jr7agiM/mW1jOeEkozrl7M8mh1o1UXS7Q37XSU7CaDUjJuWk/1dVSrSTFsHKk8zSK+DMd
u30YqGmtSv1SEypzdvOeg9uvh5UOJoiQysfT0bwYgfNjyPZZeOJauVy7KsA+K6FHtaJOuIjBO8wp
QryxjvZjXSEWFxO8fj+AsyLdveawqIFM/q+KAkJqaGPf6OkCYe7iaUBJpcZV7AxrIk6OM0JIx4fW
1rI1YzldK5UArKkgCxGmx4C+Hf5Ofr+Lw4jxZ3IqMWQ7Lsw2K3U2RB1eg9jc9X3+uUwZDWre3HUU
7a9x41fekzS5OllSud8yNm5ZYXI8AOAyGbQ4QcD7A/m3DMkSd3/MdPzJDDpvCWFRsXyF4/JCS6Xe
GjJNHxGDwUVtuG062ApVRmRIsUdvcxQum1OoCdmu1lOQ5KexclkpGOOPfk+xLyq2NF6N+IMYkoob
ErPtQPTWgcIx5G6ffSYOLT8p0yOj8ZUU/WtQ1OdwxtGeCZI9C/0xhB6NS5uQ+VxHf3KySbtCkMhW
vXBE8G31xXlgirAqVXaFj8htL7fOgUFWbhB8lwn464QOkLGUNgo0XVEYNNyD+dMUoCPxQixaSWaq
7YKjQJTi2e+FX5Ga3G8QhHHy1WerKM+6Kp9a28Xw6BsaKHZgnfK6fLAYXTtk4G59wm4oQ9WlFQx8
PObIok2fZpuobF5RLMTNbzGMDyQr3iwQlXlqMMWNKP783EhvVmLToChYpdWZxomvaTIIwigUCg/0
TZSl+hxmiym0emYSCUht5E48XNra/ZVRLzlZmtdElDNJP2y6Hbz1qXXPFC4cb8h8KyI+V9LHGJkR
c1XLbJtb3BEsk1yFps2AWTncLYCGmCg14UlrDRjPzKMveg9nDqrfSmguycUpNprn5avnJFp4g/cY
OeqUxJRfgi6TM5oIP4pjBrA6nCf8IIyiS6N9durptVl+nuV/1SIz9EKPJuTBRhVrcGQ0tnsbE4ge
TFye2XneMJWh6xlwnI6HvHI3bhSc7Iz9SSM8qlNmR0r9LimQW5t0nTb6rhH5ZJxBq1E2Tzj10HIN
+T6JyBpbdhESYldVEd8HVVxLaf+pspY083Y7YscnqSfH5dV/QyhAVxHMxz6bLou1ZPnpleefZGG8
u4Rh/v9YU87VKpLdGussB4ZFme6WG8Oe6CapB224F1H5D/MAwKv0ho2o3fof80777iUa4EY+unvg
afWJ1hUqxVTjC2jSfpf2wr90aQ+hayqYYYZqNHPazMTPbZJQ2/vMA2UNLgEcnyW5YlmQ3xQddYJd
faKI0+y3xL9PTlvjXLqSDHDLaWEmjcaXOdPHyqzA2QRWC2Ui7RkL2jPC69ghNEAAwO1ifY/6IITx
SBeyNYefYvCz05g4OCdKbWztMuvX1my1G1BI/d8oK334SflgnHyETP4qx1ixL/qB5E7bqWg/oPIy
STV+DlKZviQygVICCrg/yaGU91rRIB3CFnt2XIcT2v2ujg6gKqud8Jgy5E6cnLiUYYweeuvJmBhK
g1fk/t16090uXPugEvZRhAD6ZjOSqVoqVbPQtOyIc4/rqxv+AEjCSNWeiJvoHNYq0HxhrQyglqN6
GOzjOMZbI00Jplk0fjg03FVlGLfK+dRj9VEWn8t/gF56XP5LHseAiQzvXgUg6xAUMaVccAp5WSwu
SPDUf2om/AmA4IxfVsNb43y4NalvffjXX2b/JSJOZzOiYylPQdr+RASMWzw9rOTLLhKLU9CeFw/N
8qsaNYZAc+ehBgtCJJPerijvGlqHMoIdcigDr11ZP+CZGaiE5/iYQWkpQ2uHa2oa7iMYJU//EhTL
3eSjA3cj0Y0PNAwc68WyERB7r2Nn7PP417NIIhZfLqoB21I4zI5+02w9FdINQdvU2nhWGnoW9PsH
eVu+QX44K2//xmV7RnSiyQBJEfnGOfgxP1xVzgeadotvvqAZ5hMujjol0dBaFBVwRboEfwuJZmvy
JF+HnMRdhYXdzD9NtHU8nYyzpIjjW9HRifbRC4TPEz8iLDReedY4HkMBpqj4CiDHYh4CV5ahg10k
WJjKP4VFkmB5svkQ+eCk77zwNe0WYOwEUtaHMSaaPX+gH6x9NgWLBm75pvhH50Bn7k5sSrg1j3bm
LV/ArBdfmcs4pD1JVT3ZVJZthtAQ3PBWNfxG/3ckRmf5+EoSDpriB+W4PdG/ZARG7hRnI4SMmq73
IkYY3v1FaRUvPWQeKI+IX2NAozSkcJ7/4ok8cLlYL36YxWtFXf4Yly+pV75wWzvCCOWkqU99o4+T
7g8YDv6OSXwYS2fHU1XGxQ5u1QhMoDxVqsQXxNjVu+kYlNfjPGBMlzu+Q37Y5cQh1GtnCaY9QKxs
+hXgdJBea7mG5buu+ZAxwE2iWC8LxbX/+YPzyidScujSKFrHZncdxD+/NNDJNNvBhLRcnszhqWDw
wZ/jtCZOoeaG2GFCpOHuZDbq0KDa9zIwmY4fBS20ir+mSjQ39ufAAA5F9U6iW/rqGPDdq4SBy1Vx
Utm0JXmNWHRJiww/BCDF/df8LDE7GdZP4T+5WbEO6dz0lgVcpWwOvdYFbiO8r6XXDGs/ovEZ1Ale
vS+bn3FZ3GbnbCyij0lXXQFhWrfFz/LTWUTJNQjJc5CeJ62KnQ6+uqLe2DjyHUIZqiLb12RudeQD
8LLwfPzWeIzM+/I1l39ATHCUtydjGeww6lvGBHHHQ7SW1aVKeArWT0NJtXwfy+YC0u+T/UEv33FT
2/c5hnfayGdzZOI+v2JktRz6vigE/Ho6Kv7PrK32y1/Dc142F/4QXe1kavc0Tsl0bZfXmqdBGCTs
MfOQChgymjNw+YlVBQC3fu/rcC9FfOFLzGWIZ5Aolfatq0OaPrvlhfWtGWHgCZsRvfefZT0kVjwC
vgpflni8wwyzX2UYAeBmVsY2yRzuaHX0sQjP4szcmzD1zLHCqcO7Jfp6P871j5XOb0nS/Z1ipMCC
fBkoyu6XQUonONOD6uatUebXZJLBHuewQ06lHeAnwUsTe+C8SY80m+Bc1o13Yii2XRA0LvEZZjW/
UXqwqju+LJoUwnrR54c0N7vmnhQmOiDSM3zBDKG0P1SIpyuj6ReaqEnFgEZcnxNOerQV8AfEv2lE
Z1j7xzhl2U/231R0TxnQ6yJLcUAwfbS6K4EZK2F3tLnhfE0WXMz6t3fRuxhDC1wNY/EoPW6YRXhu
Lb0h6H03oCHxZPcHmUt87ryUgyfzsCrw8RN8yhViP4qUWZlb3amQmbY3M30P8rx0U3Dh7S6u4j6S
zOnWiiVEtEa7+7n3GTDnG4G5tWhM62RUUCqM8a8DJp6j6S0mujHUJbIm2EoBGU/EGcRra8TSDLXy
RKL3ySR0cqZXagooSRO0MgM4cs1iqudLp40b5zGsF8rMoT/WU3QY2mjb1Xgim/FiGQzqDXWoe/KV
AznunbmW54E6RiWO+VwyOplSg/MJJV7YPCsj/tdpSp/lIK1oOCNCO+Ux21HWMSNhdJF683mukv08
5iep51cxA5Vyw6cldL0E79sYCSQRGnk+GnNjBr/L7u7wwQz0lg6WsqBpAfjDs1p+unzTM1yTwA3W
ydSd5znbTiYcRF+3r8JxaZ900x88Jd927DP+0WuIwMfRba+tmz3KyLrXfbs1mRQzSrCxMHFS+OXN
D/qbU/TnFAm7aTCqwNS0UqH5HFnDsedRgiRclwnhvyaYJ1OlP8IqzzJqCLBE9ViF5bBrjE8NURSd
k/veNOwCZm52+Hs6/nWuqcloajtk7wIipy8MnjbbDVx/PQKkg4k0yo45Qx9yBILuu6XAf8fAfeaC
9TvIdHHpBS3Xr/TcxO9eGCJrbfOXsGuPOuselZUc2tbemJ048tix4+BWGsOz0bcXLRHWYf08hBkd
gwFjBE9tF9WLnDx9k1Z8no3IxzaclJegq3MQcSRktcu7bBRFcwhs9692/IcoIkYjUcgkUyaEYqIy
1Bqbj+Fydyl4jLY7PFcaRZ5bHXhcd7j1IG/HdqNkvccysOqpWpsI5VUztOcyYw+PSrrDOMlN1CvW
lsJj64iU64Z2QYvomzWMxPoMv7UwbwaULGe29uhY9DomdaeFjLrOrQk79FSc53G44oWGTmfk8Ucw
VUAc9D6cFvFGA+UOA8iAvE0Q0eu+SaGeBbGwpxrGrOy95pARV4T9HyKKDYuesZ4PW08UHzSsdzqp
v50hBGvKog8ZDICsbMkdKVwEPwUqX7KD3cRGiBs/+Ay9stSusR/jsGuQ7BH2Q1cA60YaklEiJv/F
TVS7R2rGu+uRPo88LMNbOcdXy6dynFzoTf22CcYXr66fct4Uq3vvVPWRjdMhcoFFUqfBpvGP6TDc
JFJZPBPXPnW5otDZmr1NV49wywEfwxYa+X0t3FNgD6c2Sy59t8j1fbLtkaZ6g39w3X7TWbRmRWKc
QsshndOoTkVg7ydPfE9uB6IyTf9yN0bN2fXXKXL/BR4RTP0A4M63Ba+JHT55hfPeaQb3wAW3jDAO
qnJfMnvcJ7H/6sTDeQwZj5nmLW7DHcnaD2AH6RzQS6xR/fU2Q/3lHYqK5mewiIxu8o2pYR3bISpU
WHQt6tRowuFSHXXbXIQ3PQeefJid7lnHwVtAizivglPPrj0k6d1AXGJS7RD2S91koYqNsd/NgA29
pntDeXZq6G57XbQmkIPZmzjPbJFrJxP+judjrCwyOvCtECDldmjcx+y3KGo6Fkb8lzHDl6zt7lBz
Te0FUAm+lE9AJhsn8mljk0bWhYhfBiUZvZ+u/sZtox9lzFyHYK57sKj+wS9WtwSA/co0QdaIzAEg
VHNBDOvh2BrqXLUoDqekYVLhSoX7fEmA0uG3O4WUgczWcejgQW6W5JJZ5v3DNKb1JmyLX6sZ/o1J
fcE6SsLK2MPW9fyJIuz/DIWtY4vhn+M67oaHHWFKnd3XUhqoXJ2W+bPQirTNljZfM807mp0eYMe+
2fYN2uNmkAxxUjJaTUPqbUfA+hYuwXyNcoOJYlfHVPhd/57ntXGOas4QpYKjrsOzUs3erxWJZ+6u
DNlckUJ+lBrMjKZLJljoZEscCIY54QU717mH4GBI96nDnmA7TbMPYPaBxjEI7yhc9JyJd8uZMGhZ
fkYtdsrSsZ7nOsOtaEMsdhy4NDRoLQFuzi5hDU8+1/w4C17arEJVVFVwR1V1TezSQXw346zKv+ap
Y2X5ob23VNVso8x7ISgNcIfZrowq/WNDQwDh1EE5mlpFa6Rllg0QXdgasvDSfh/1uSicq63MfwXM
gMgvHqIU2jFDgmFdazKCWsYVZkvxUUznJmzPGB6Rv6Fba/cDOe7bVneYX0PvwspGS0foUaU/Ahm8
VEgqdFZc0Q88zGXGdFw1McIq3/g3q/FDsgix6269vCKGtMPk0hB5KouFR64+nNp3GY6rJ+7hC//h
gU7Bs9ES6M2WiMfjSRsY4+f5k+b3ozIhFlWkGa3nwcYKGaudzXesJxCvJDScjA5zqYAkJiNJZi/e
BzQg34XkrPCRU/Gy/6lj50/cM9HN6+65JQMv6YcfZRmPlW46Xl8nohEPWtFnWMmIoMxxQRKN5AH4
y3T7GDR0eASElM7c4P/eLrh2by7WEb7TUMsvksJPjc3AKw59XkVI7KBZ90THnycob8v1x/HrtzRX
8EkIFOp7est5tqNRpPbjUBsoH6A0eoY4GqohFILig2KC4gO3Wu3424IBUJIVjL1oZlrZXVBmkj72
SME7v5P8/Dmo8FN6RXHo5orh6shEO6cd5kmfgyV4C8fyO0VYGZQ9HY70NhqKO7Q85BpaeGUQN0R3
oxYuicNk1DDxkS/tQq/qcucSDl2+F+zV8DmML5DS3U4k9B0mmxYvQONbk4md9GgLu0VGOG+77wYi
V0VwzMxp40/drZUj44PyJbaIcSgU2e1zm95zg+1ygKoB9p9FLckIVRWyeA9gioNosfdJuxS25+wZ
Hb0Ypt65aR/tQ2o+dFvTRhvmi2rapR/QHyIxPyRx9USSwY18iackV1cZZi82QbZdhdFkpglqTB1/
vwlZyOfZkSMJV3A4CRe34hI5ALh9C7CbOriYcVl2aHXRCNIp69PxAr7zK+AzUE7+Wc3qapv5twkF
GqQxfD0r5mSGRmowLhsYMDLlMPB7ubI9msQN/5VYelmIA4p5q320+SbNmFzZRUMi45eI5a5YKoId
p3bVIaNGDU0L60aCB9DJqsMSQZoE1ot0xlMSBTuDCevR5J6Of/Su2Zw8wnX6jJyz0SVE0QqQPjuH
zp1/HcTHvLr0pR0P2d+CmBD5uUzif66Ln6Fyswl5mKChh+9K2+yafU832/Xx0BBngSAU8RDfjzlF
D4WXHc2Ylj+oJIvX3DrQmaZfPzIdIs9jpVSIRWjAlyJD8KE5EZyYH95GA9NPNeyniiXBApuSFgua
/ZoblEBzB/DJmuW6KFKafKInH6oamH8iAGjsNWfDprCA7/qRPkijc7aOh5QbTRiBO8pbzJHyncsC
Q53BOw24GcshZ+ST46ek5D0Y/fjpm5rRqzQRmA8POtZbxv87yyFBvFeMYRE7ZeZbVyCzSZb8udn9
1Jku0cohmTLIB57Spwj2d7TUkUFqjBvHT25x4V+xZzwXTsVP5DtQPkduxlNJZx1soV4HVF7O3CTr
KTI5G43G3MgGAHwFbvsQFwvIVyAb4TT0XGJjjcYLD6Y15n+5LuEfI4WTXdcxAHdEOCZN66iU2BWs
V5CGxE6DZOuwasfJdDFEey1K87WZaJTM4XGM5SGW+QGlwCsaT24cgmRgkll3ilsVEnq1dQEd+5W/
0w2qTDWQyBv3D1k032J+UNHF57pddCiY0WKHFseEtnS27ryN66QtNp1QZCSOw3sxs0hIgUiVOASi
21pUFN0cXQGHN689agasQjCQFy5XFOFGUcAI0qY614s7S4T5dmqZkLmZeMoN65i4ITIjeRzTcCWC
aVebpsGk0MEMikeFsp9RVpok+2nC3J9WYsTRkz4uL2eVeaT+0IqaUGymOSLF5V8mxOImDxFx2FkM
jF6KyN+JVvkb1c+HppseUeFqUr+cHtlIe2Ym8c+XyWdeIL0pR+OQUsXhsBV04mnpRUmmCLn1IX+0
RrKNIvSkUaoY2EM33VpDnnLJr19NdkSHtIQ0a0b6+wt+udbC2QaRZF5R0jkxi3ni8xxf02R6DZKI
EfRwb0v/Jub+PMKd5JASZ5s6uDGcH480euBM1Hqp1ayU5j6mYvalwP2TWwhXOtt8zB1rK2njQ15f
BWi3VIH/VXOc1f0LE3PYr8HFD3x0QNYu6a39GJKL5lUNDE7PGJCcR/lZDgZDrJbJSTF7XBoL9aZK
E4CsjyR8DKuvlDi8YUyfey40SzbPVTjkBpMfAuy/ieUPjbzfeGn0+PytWRn9MzpMi0pcA9Zi6s93
06/sxzKlw89go1ykFyQ65ygAM0aNdSx/k4mearVYV93qjaED8Eep6QABYINXvZvNYifz9qnyXCZQ
kCS4HqG78foX+NjvkP2JrjHfHMX6bUAcFyOV3hy9iHo8OVVqb7Iwcz9rj7osaucH20HHWNnxedT5
myaxbR31bAGNjyveasrgGMq6Ps9ZQHuNKchKSeLGrHEJszBWtBUAldsS22pV/FIKvwiqO7wC/HBB
yaAWb9qSRoYnv4zc4lwTzcPyHAFVWNiqiGXtyRNPlQvezWRjmBmLdR2Ths4mBjWGPG5QsYBAZmfg
cnDNjd47cQX78sRgAb6w6DKPDZumrlHZwkTyZnFvuKd40bj3tLOPUAzjlmLfnIOK2744pjWdCe1m
54znmDfRB2NJuof1TOd2ULCDOA0EW+ZWpe2HMxKtyz6UQyMtkr3XTi1ZuBqLtSWB3M6YafLgMHjp
oU7lm4YTHuZ0522w/Jt+QU3b0Xi37ZkMFitqh5ec3ZKbfr8NkQi7fU84owXdu0p+eBQv2IDE2XTM
I8IaJA8Aol/qKqcyaaNjZIUh2DcSV+smMw9D5v90gSUZnc30wokMRm3rHaPSura+OukahWlYE7Ia
9O056FHwplk+kz+DUNUejhYNsLBJ6O6Gw2/hD8E+Y53PQQblz3sJbUYlyBOYrij0M9JY7L5ckAH6
n8koOrqmJFQEPQ4KJKhThFqGnX71uVSSSNqhdDVPHO+7LkLtZsTTOothRPdO8i1R5K0UzuJxIVa0
WUDP0wDFAyYnJ6NqlXvqycvNPR0XnHmu+duSz2mnLo4/747G68iM3Oft4oKfJYIB0JyfjIBkoHBO
rhaoDf4sWjRiYl22VloU5bHrcWzZBStH++9hXDxNYb5D/3O2o3iXZNVllmg0i9mBM9wiwexEf3Nj
ZOxha3kbJtc5ECu2C8ln8lsYU80xxY05WezSbaGPnUtAey/If66sxyhPiKI3OX2Qz+ZUEXuPmeix
NWsM1O34YDoRDKzl2pjG7o1Q3X1lB9cmyh878gBgjtAA6D3QYiWDsb3BQtk0Re+TSaXIDPTIhlaJ
e8yT5mnsnN8C8XncPAoiGZHF0NRwuPtzHAbImfsu3BDksV6SupK6fq2rgFNzcW76CanFVvDpdh+6
YC7rDsxBsYZHd4OapG2BC4xyT1jQOZnFukhHWsrRHdXkZvDb9zEtzsXop/uhJbyx+yl6Do5lG7d/
Jio5L2KwUdssl7K6dPRLJQOLuUhXSQKHognaP25oHloz2wZBcSCfHRiI1ZHjVAioBUSEl5IOr4E0
y0D2BrqKGpkQH7Aj1gPmoGaVV/x2VS6JC97021So7VWRPs50qYLM+PJdCKcL7pu3Y2sXy6AtvEZR
9ESl/loa9BtoG+PHtfK7xUCT1KXndnmPBGZoMgmzrFqTaPq3wWr+Rqv0bsUseOnBZLGtb6xW5w47
2OwurXsKlsgHJILEz9CIj1G3eEgSiCTxYHW1E+1/gRoblj7gwA7MsMOowZ/VBoTKc+OofS2LixfN
vznWMqaaBoMIn3qamDM/c9/YwWWTbQcmwsEUPy6fZVwHlzGOtpO+NxGZW2grgYw95zM5LV38VM4T
uBUL+t5Sn+SFBSRgYGqAlhTzZP8UTPW4U3H1m4UFq5DY3Y6pKMFQXfrtLAJNdsmwBQKTfiJNPVeR
s5UU+sul3oqNjbAYUxG5QrL43ly0/zg0o5yGNpq9Rp+7yXhHJbKVLabjBlmRIOHSmOna9OpExOkO
o+EbXJGDZYYoE/A24tKsNKBPNK/Q1J3H5YWcSozi1GSFYe6HIfjJasUcmI5CLF6KANVDAoqfjyaO
g73SNnpiHEUZdsFhkucxHXessH9lH3H8c7MpCA/2pEl4HoK7FagHdEu8KH1hYQlbHNp0K5WhmCNM
zmtsxC+G34DnaYKeG7vFkLWSQI9Ck5ZJwLQhnho0qsCjUJltOixoLO79JMqv0mTv8mrjirrlrYO7
sCmmNrlA7E4w6Df7WQYodPx53kSF9TLV5eMA3nUg28QFfmnjOVzTGIVWYMPzQYBl5QlAXWmwIaLA
Wzvkpm+IbHUPvUPae2uhIEQ5+WVN4YM2Y1rfVWk+x4BVkFaRGVIC/6dyv4KuJUvCLMONI9t7CRbL
hCms7z1NaMl3iyUL99LwoLJgHVZD8omEAckqSoUYdcTKtT3u/mzY7rI1aFB1tfM6lsieRwkVuHz3
CGsgbpn7DXAN5EAMzTd04BmHCYYpVXTNzNsYkksxDlsy355S+k4sE+wa2TWOkHJVNA/t/G+tyHvP
8dabeXpI0+pPPlkvEQoIJPPMwZcmeCuXtsXwGhUM7tgc707bQfeUl9qb6LUhZGAvSqdgxwe2z+yf
llJei/IDdwJ9ZpKG+fKHJrAv8/gNGXBVmrfA0ICRfudEbSYnvDcEuXDRfrSSkOKkpUEZvbGJ7PEy
YN93H4QPQZYuFOOPeFVNLSn0clswks14I1vBVT68CIz8y9XLr4EMohdx/GExM7wNo3uuSqiNUT/s
QvUKLQpKbxQ/lnHzhCKSuX+FKhkjyNiLW9AGTO+dw/KJoJw75awyF+qnO887xdHH+IFLJY9zSNDd
jGB1YmRcaxs99jqtvYUSTteAbsYul8YbLs1rhw6K+zm+ZvcSpsbCTmBnMiTfKi0FGlKSj1soFBLl
l0rUP8vH4lkbIBHBPJ8CKB9n36+YX0bevgnJa7dJxEWMXvjGjt74QxObp1ARl9ATqly1dyy1NBD8
A2AkqMTusxy9i1uCdizmpNiLuf3KTK+5zw1p356J54wKOgfOQq/ZTsC5NMresOkdSpv5fdvKfs1p
/g3E+KtlYo0jVlwz1yY2hQQ9lUZnROhXp8zfGu2plZ1OdNt112xr13hIsS02wKHo5tK8HmW4NrSg
/xeyTUYq3XOebqq83mnPM/d2yCaLS050bb1zw5qilQfmVaIGW95++pH1B0zqdowCgo6C5zQcfCzp
00rl/d4thz0K8TWcGwZ2OOrs/i7wtCRA9FRaP4kOYYjBNTm8+GTTytg6leV4VPAOeRWYVA1cZrP5
gan6uiHlVvE1cpSmyu4/6BLv65pkHFtGtzgfH1xuAb4iF2dxu4eXMgwP3XJQGSj/GuMcy+HYYGDk
lUzhvjlB9see380GiVtvc7OqdiiJVhHhFnFDszH6ipzsXzmmvxgeVoQ9EzBbZctGWL/7+bL6yOjE
GZVeW8SwXqJgyZinrGDA0Dt/vGSBRcYNnrQcmyFk1GJb1SEmbIVJgSN3O+f5VZkT43pCyBXd/C6D
QgEdxzoS3DiS9dNLBHZAbMz0j7JBSRrU/FMZn/EenJUbfUeusesaVOQZBiw9EEldasrq6aLr8VqH
5tHFB9tAIFjnzOHZfC/cscga0O42o/4di/zJYgOKu+xtYHWsfJk+Rr39h3CscKXZDosWXlk6oaEn
XSjjo2n/doC2Fn8FFx0uvbljFks0yo39noccNDGsEHCFHcc20rZDD4jG5a9re/dpefVpyT5jqiEH
HE0GgWbrsrbugnCdeYro04IfYBZuJeawFTIhtqRV207Yd6sQh3nu2LOIEDFL0jfKZvpT2zNpfv2z
i1Zv6QPT+pvWPS/CyluGlTRDX1Kd/tY8tA32YWvl+/ktUvjxAHvQA+B7ka4iNo35z6pjsty04nco
eIGqErEoTd1b6iJp7xd6X99wdUWp6BEJEssz+nJ87TTCqXf8pkOVgLeDgU2+NpiGTr31J8MEu/BJ
o7z51T4hrQywXC0AWBOcIjscvP5unINTwtR5ZLIcegnTlKC+W/gjoUA60vzQhrftIvtXOPGvS7zh
ESrlRY4416uGjuyywQOYx14+bBq/e0iJQTHa8YCZl+SfQe3LvD0RYm9vQdR15pLn5f4tJC6NEt2z
jB168qwnq6NEHhpQLwiXl4cxWc/M+5h7gL5PwT0FM4ULo9+UhAB/dv8lOaTC5TrBTW0P4OpI3h2r
1f6WxvAZ1P6+XWLvixYoHYVdk372qd5mjGd0FG7t0Hkc8+nNcoMN0u3T0jUNcBWZneZKEfIBa5Oc
Ke7+pRNwXmZUAIolYuyDNID1UrIJRw469sYNHpoiep5t7w6qbR9rOnujU75jS+GhuXPOLbR8n/D/
0f69MBU/h5SOPrxjPMwgVEgJNwvkqENHYZPoDzk4+c7uSpRrnFLDkKOySU1jY8fun6mZgEGFA0zm
7OpP5TVk3jtoUj5N1opfmOpW+TmFi+0d0m7YM7d0GYqi0xLk3zSTeWuI3c15oDvpYL9D27olQTAA
wsef6+CbwIz9j6Pz2I4UiYLoF3FOYhO2ZVUqqVTy6t5w5DrxkJDYr5/LrGYx09NSFaSJF3EDLS1u
X1P+cgNxuZRmPCZdvRw9JA0SIh1f5jhyFILhN+u7zHMwl/jL93psRO66hGxc0dQAdu4esXJcqUn8
9q1oG6blt2PpBy6Lbld8U9Tx7vnhvk7KV637+KCnsTtZSX/NdHKdZyYseqR/sYKAbkW3YUdLcjcB
FeeW/jH4pJoykFFju7o5pwcSFTeSmNvG760vyoG4bPloIovGDTgw6YfMYSpv55juGdIPbSvOdKML
9WcMwGWmDTUt1q8T6Ru3b052W/rgH5cYDmF6iFf6RNcMa/05na6wr2DmUNRpquYz1XmxMfPMrtl/
2XH42DEP2cQVPbQ5/FIcT7RHaczPslAvdASY7URk0jII0PZgMKPG1lPA0GY9PiKmen+IFu9jW7OY
hbCJKxzq1aj++CsBKg8n0ugJ+E/rbIvuotzpeX3tEy/7o2P/GofefgxSdhHSdH4EKCXXEbLSl5UD
PUxJ9LZx9UcE8+eYckdw00ebbBUOJYbJNvXSN9IGsDijVziR+xc2+/faBru+Xm1Cb9jI5cHOj+tF
ar3A1FyJD13s/7HomKldkplJyCvKfeo4RryWbUyHBoaBSzxKEHrsHZCx51fVsexQJhtimYEW2zZn
F2M2ia70SsjmHLHvuqVBLuQBw8AWgqqnitPG7o+vbuMNmDD5Zy4Q3Pwh51LSnEIT/otn1Jyeh8On
pa737fs4rV4m0f6xyuDo9SWPtc+OGU5HEU9Ux5m3wi1ODKvbbeBW7t2E/Q+KMDnyGcIBV3v0/bYE
Ldj0uCPD3NrlQfdkV/0r96OnFhKfKAGZpKsBn9ckYJKR/y8ap/uhKkHeeNYE948BW8sjTP10iFFK
U8veWreWH56prOtvhG6vRaCKhwDhP3GxSlJSuXUUwQlIgARinXaTw9Za64aTAZxHl7h35I8lMKKe
sDF9rdt1mSwJpkm6qdN8uCBDv9QFxZdRxbtgh9ER6+sRiOu5se1PMcmLEDVqnUFHaV0ywJN+DvhU
FWnr1bjjUXhl3rn0s0j3Nvy1DE8p+t7VobQHFwuI2qT+jGV1DkzC/b2unwwSYbgoGPSGrRPvVOL8
9tL5XY+erRdfHAs3YNxCdrPVraiHH7sD5V8j1o+eoshM3zhlLU9W3vL0FD/SUE+dFEQuS4dXpt3B
hPp2tfsnSoWE0TFeQcv8OF75acfg+nkbMdigzlsuA0FuleMYYMGINkay0ayLOh6rf5AJSQRDHIWW
4byuR6upDO791UIE2oukjL+vdbCTMVf5moRF72b3ZRQd1NycEPPHDWU4NDXmIHuz2Waq7ji36ITA
kdd6MYq8sedtAhfr5aQ5yRvDhNDJzcvgY170hlcRdw/08t6sD3AfOUijHCX9kUWKElLX8fUui3hN
umEGHyHCXdh1H2Pffiu3+Bl7gggigFIl+rto9QFZU5reFa65A8BIsozeGARSDHDce5OB83rt+D+2
4Hyc6fQLEBU/Whu+lwFDbTFr3CohOHA+uAEdhQG/AmiIMlKzlG5dOmY33rwwVYme7aB8ln2IrVkF
j73Ajjt0E+wkTJ4RFvitx0JcjbQh1/NVAj9M/AIzX3LrzsWZ9Rj2txs/efDvtr5nalaw6LlHESsp
INnFVnYMugXHSXaJ6vG6JFylY0e9995IpQozJRAm7RuO2hciTA9lM52zAS9N4M1I13iRW48FLp5P
VqsVHlwsYkXCecVLrLcOatAmDcxffPlg8EcPA+l4dNaGFRPeNZwyYqgI67nRYrhbZ+RgC/OHZwUX
DgWBzAKWHB5MJXoiae4V/fw9j4gBzn5LXXScP0yDpN4du2FhPecYYb1KAISwKTPtt3PpPg5YoFRi
T/uqk1A9BH+sHkg30YrOiK/BnTcyIVjjke4+50a/S6Xzig0khr7GiTYeov5M8WR/Ezrz2Y78rxle
5hgg8faErlpezqnHuZiZVz9noDmaHBCqmh4Rx9/rgSoNu8AlNhUdA37HO1Zx/aEBOyUB0kYI5x+a
zxac+XYeE8YUzOlQNO7dUX5GS/2ApQtwkXRf1t+qw2G6yX2N/zmmzcJlqJbdmzBCPSxWX8et5HPY
jNg/N94438yJfcLi0mxSDU5jaR6wvYc0qEW7dMmvnZ1cVmucI5NL16FEc1AgZnNWwqa4yp+LmxbI
BA4CTu3V6gvmRzrrtn0RAIZYOqlPoM6h4vuzhfPNe3UqJuu6jig6OBkaI0E0M7q0IIa2GQdjk4VX
Z90Hhr9RNT2JfnkI5jmC5AcFIaveBCFjaBYPdhPdT3NCBQWLQ+XkKzWW9DbnB8ZQ0TN7/A3RcBra
i78S65dIxwPC65UIKuaf9E5MITwYCroYnEz0Gqyy3HqxRQw59115rRAbK9boda2OW8J7zvg1DurW
w3NGvGo/r87Gufh2w2w/RMsuyaurJcnvlVD4kRL/RkmB4UDJ1zxDAtfrV0KC71kvRH5kjkARQ6CJ
tHWjlubk+t1BcqQopTiNpgSaVxKeZKl02Lkax2f1a65V47/4JvzoG/1vXSN7JMFVZWXEe2cwMbmt
oZmCkZt0QbQk3Igj5VzCKHmctH8zNpjy1YQ3ypFPwo+/4rF+bjv1JRyX6TvPk1tHN6U3elsZlTnw
CNAOQzvQjzWEjA/gB2W6BJvkXHh8EZxIx7sDHVuGoAVpjGuAzM9MFqziekoYG90xmTb9oS7LUyM4
PGU9MADdxffrtdNL43qvtLgTPSPwtYPKsUNcSuRlyTWzy+SUOKVwBiAIPAqpH4uCi6Kyz7xrLCip
2qUujM7OdQ7EGImxoBMkVfDrTVBC138TZvkhtsLfJeUa7avxFOnwIeEbrif2Cuwyz4EJb8s4eWsI
11e9i+sLWsgk7pE0bmcvPzkFUzkSBIIJF1rGzfrvPCZWw4xtJFDHaCR63C2nCv+wdPvX0IveJhYM
ztgvQ81BuOBIGGvuq5H1NqyaxFB/qeXTqoj8SMUQRj80ffaQMd1Y8uCbXmz+3L1TRzGtN8TClXia
g/mQIpEB6+C3wXwfiYmyM/KWOEEITSds7UDtKuZuahzuFg5KecLIATNMx+OxIEfaFYk3JCwRBZyq
23OX1o+6lRc/WAD3uqe1H3Z9HRFCjnnvXopeAMtcN0WfXyu/4A0CY1rad1Bz73JqvMCSZ/uGFwrv
OMG7PnMvw1g81yQPN4BHqfs0+rly4vv1JhROw0EHFBQIf8dI528FLmxiZWCLeqtiuRENE80x19eQ
pt0kjd9hh9DmET8ZOTyG/A9Akj9P7Zp0g+W50euDlCSKJCktAXGUXhKQLOttpGqn76WavgznXrk+
5m3/iiBNiwKAmMbUHKyzu4aTEyLEt5fZJK5keQyC4iNtmMsk7rkbR7rB/OtgsMrp/tpCicG5u7co
TxjINtZFvw8zfbYkv2MS1QdNUQ1eq2DPNIhApAhv47mNMOK2T7nLXii4NgQ2pACf+mnY8gMm+qWl
FBxh6rMz7hsiGjI7i/08mmeb2CoojvSpRqpiTeWhqABeNM0Tvj1QsRbobOQaIc/rAbpqxe1spru2
oyXB0cBKiMduZuj6RTe9pMX42WXYxgPfrm79NPz/WPE7k1SULt0iOW+L74x3PQlIzgl8FrV9Lxpu
4mOv59umsLnZ8nNFbL3KAxpnO3ezNZ6F6d8iPR7DFJopOwBdKXzXfu6fKn7o9UF2jXoqloy9cvkZ
3OIQOQo7j+7f1x825fXze1Gi4jIqIKFLasC9CZv4U2uiVTH2wrAquWtAS9yQ+zr8n7tUpiAO7akP
N1WXSenv3nb3hde9OzY91lbb1fepyhMuJ9V4KqPga+40ssBIYbHfn0csatoa7jlv3nYtBxh/qd8w
VBy7FadWmQfWOFIRI2l1NF4oy0NzH/npxbc0lpsO+KxFaGkPmmLioGZGzjvpN7Yvti9ziXz5saQW
mJy23i5S/fa5ZLpmgDzJ+cY4XKfW229aWdvKDW8dz7lxEqaiuj44enru0ohFeuJOOa+uCduK7jod
7t2e/NnSOFx4qd5m7tZeq5LQYIXfxlf18zIlt11ff9S6/6jaztpMSQ/kz3YdhtGmupglyUFse4wX
e/WY2vUzAzg0hPEj8MU1D3EBQqa/T6byITXypQfAwiXdwXnBuzT4+rmr1Np01v0rIu+YheTjYtyb
kSflsQKMm9GbuRNkYw+xEY+CQlpnwXGM4QYZ36qvnc/5BuAcdvK6hG5vbmjWSXeL53EjLv1w5wSI
ok2RTaRHQcjZcUoOeaLTAHbbuLjHvqtuOJtSOMhhpm0eBrxSVLh093NOl94kdgSZAPm5f525uEtc
EC1eg89gMihHEnVjCccXvI7+o9u4DqOfhvOvWW5THMlE39TZCRiQast5iHGFFvA3+4hxscIRv9hp
sQUL/CWxbvZ9/EE8FN8IE5naq+4H4d/5bD0Tg9owyvkulwe/Y2zY1BRPDpzF8MzB20+eWhaEbpEv
lJmeZIt5f2alZX5ICaN3OwjnyPT5b4xvjPqMoxjZRvORYyrFetivXLOjZ/Kuz81+WHAzR6whPdAs
aATghICsVfhVBMh1AT7A84jSjsKUB7dhXaqW9sEs3GTCKf2ntfXShPmddkWFuoURgNlDLCYaJQuA
gw7MKZJhY+XBNOKIPvHOYLtr7U0mE/gtlnMUaBZjyQxCUZpA32GCSzE3NEknRARYNFmLy4X03vxZ
eXjnrGw1c/AjbWwbIhOcL6tzriNvMzULr6GdqPvUauVGOv1FwXciwuT3BwktyM8cqMf0gDMIKDzv
yWdXUn5MzqF4k4H8qSKuxxxphzxrYHvw7TSTBGw/Xuusf/D9CpNAO59dRx/6fqZcGa+fn+wzo+hq
q2F2uENHatNl3mktSXJHwvtSzCsYq2d0mWo8b9H/p5DRZcFqPOe5bvNnOY5o/T4Km6dJhPTlQmsl
dNT/F1C3FHejK971iEPPm1i3hs6vzmh191auvh3DpThViHeOANieorEVkX3oHKp62pE4aQ5waxsk
BLXUrKfVI5BcWQzGXeB2XLGSd5FWD4GX3Lal+4WXASNFT0DYE0rdjro1R6KkOxFJNHPoqZeMgnL6
ow1QJUiJpI9LExxVRW0minu9r0CFXSfhhheP8AACGC6sY110KxAjKQ9DxfWCEM6zy7LX+c6rZ8Qn
gxOCJLnd7F2XRYM56nNaOCEpTpsh/QQvFSPTjanhzS9gGCK0t5qEexvtE4fqWmj/e500r2kbPBR1
eyUL6fP+4ROdM3PrlcFTx28wiIY1dL4JeFVyyiF6ifeIJqJwhrGhnL07ObsxKhANxWmdHBrPOeI4
uI9IXqtxeoBe9whMeHW01sQTiImUlJYroseZDYSUEqIaZy6eClcRQsJOSD4CHhLGOCrPq7eeLXdX
IywEljyIyN9ZqX7mtPKNKPiFsMibX60xuQLBe56id0GIdhsAkAbaDw6y7cNDaaVfSlRrcUTNcFp9
Yvo/J4BYCFsG92Pm7RsyuaVB20iMe3axs5dxduflBSG/6S3U9cnnRkyElXoQwSyhpV3H5YUYhPxe
7KZkbBF9Rbp+j13nPhiXj5K/oPTsfE/PKtVzIThfTmvJFN176IYTY6cu965QxI5N7IG5tnAnzXc4
1ZjNY/6sDYxt6eiW+DnnUWgjNa9eU4Qc+z3HZ+IznRmSbdOif+H3OZdL8TQU3Rs9rreynSm+YS2O
7PIbijc7cXDrturcDO0Vmggg27A8ZUxcHqWHW6adI58jOtw7h99bdE2E8s+4kGBWyXuQH7GY37RB
dZ77hSts1yBSI3kiEHoH9uwPF2NlXlpvywJ8dJrWxqgqnc7Rkn84JjZ7d0iekzA9dcH0GAfeY+/O
57gngWVFKKG1pgJxsqi6iASGk3C8VH5+avqBMtGR2uupJusmHEfB145wC60uwRnMEkFriwJH3Ejr
l17tCk8npywL7lyvPzRp9diF5NGdQfzEy3QTNf5fN2Ia3Rju8RgentMpe3eozG0dBmjNaF78MUIG
Lb3PUYiTRTW6O8lfu+4vlpHfoyiPud/ezbWh+oVpPgOCqwYXtfXAvN2HTSg4jrUPPuN+Hlwagco8
IUKsxGnq5MGpWudQDzNT8nIq7kb80IMOnlXW3y2aW+hcl/crP1P5zWmpy5sgT6HMutluRZdamfMc
WJRZ2ENAuTjrt4p9xF9M0rj/XpzSfJMnaraJHXzXEUaGGqgI4J5DEPsPDc1akUR9StwAdk/87RXj
b+1w6+ii8bXkyBWVQh5hzGT7IuIenGbpTyNHlvjhKWioZclxMPaQiHBchzdm8O6qhNNy5a0YQvU5
1gnJY4ZL9fCItPfTuLG1zXXzWU3YLW16hFSg8td2bLihMSGkFpNPyldoao2zH0uZw05BVPeHVfcM
6/fUC06+z/Ap9NQNlvJ4nVA+jXyI2hluPLe/baPY2lG1hHXEBTTZtB9kw14HUimg/hqIdmK5cSAt
rKnJnRZkCrcRgIvKsG1GJnuvCu++6FIXREIDVciqzj4fN0HIc9AGZNLm8CtazNFtIDqpmYtqAmiz
tdtHn8MqnpwcK3nHYqai9zoN1XPqND997N/L0fw1jffglChOJYCmQ93P/38wvsJZYub0YzH625Br
suRwGqPhL2WHJ7ubL2wEO5aTY84naMoCQAM+90sNNckD+PzhVvJajgV5xLIHDOZ8xyldc+F4rlNG
TKV+8EooqY1/WXzvx7Zg7MapOQdrTWxZ/2D/J+XU1Dd9yRGaRq+zbUumZ3X7plw6sSl6OjgER6ZK
fgfOAkBJ+38jgWgNE+kw1hR3ACO9uut/EuG0nPPfjvAOeVjghXpMxn3Rjm9LtDr/2+kWP+nWnobX
TJrTgik9KWv8JNO2zag4wdLBCahkKR3kMu6dOXsGaehuWpRWNFOk0gR3uYzkWgIebucWBJPg5R6Q
y5v6cRr7p/U/ALb1gpeLGgIcl4wjdxWLaxzqfZ8FN8nQPy+RupVRsmcmE+8SA7k0S2zOUCkdftiu
GNpo693NZ1CvEKaxDHjJOvAkV4Fv7qhwbnlVB43JxwBOwBLNbFAv7BVgEj0l8WulOK2xFbr2wQuq
2tvr0BI5hXhzE+8tf4bRn9nUpvmFnR4VSSjrncaEzP+DBaksMermZQ6OBm625e1ZPNP6xTbSxA9E
Bbm3DnEiK8rjikw1SEEiyh56KVbdAB96mpxBOq7XXips1U+Odcbl84wz34IhNwbNc1enXnknsbDg
klTpogUvGH1vJPPbhu4xRuqSOLeXd1HCxuZJJhxDbqYd2R1kLBZ+neOhWZx8J2iNK8iGq7q5j0cn
qndtx0V2Z1kl/hMtyenu4mHK+ludBiL91E5TyBXL4TM4yNVsoqe44EP86VUARZl0xxpbjuPKojI+
b9RqHooqRJtdUYyZuag5xL/qpdzXGL17mbyLw0m/wtr1vG8vsXP/0xdJM5+d2I/J7jdDJWkBUjD+
qFlzVyuj7vJpa2PVxM47Tk4O2iQfSdGMzC9fqPby2TvsAQOTGiMpbwHgS4tivECEN5mjBhsFvy3V
PAOn7fntslRMmAfgh083lV3zRHMdD7vHONZu/CesWmhfqEE9htqGIXVLly7WN/w8TCJ5QqiKKZAf
2oaVqcorsqmVNWj2U9A7+QZGBa3seWXBpdrLAGHwt06qaNoFgevZh0E1nLAjIo/esyGwXCFudxFh
v7YAc3qc7TSkz7hWFSIlFof8e1BWiachcnoMiEAlpI4ueW7xEQVFIixUZNhiMMg6P0T6LIx5laLz
x0vbWFN0x4Q05dEedG4vWz/kt1zRuMaK/3Sq48n4nEOGp3qrNc313ykHkM3Im5i0Supsb1LTwaYJ
+S6GhpRFZ7GE5EWxdu2WuUX2efZBLFybghTZdwOFnnGymu3VCxX5YrEJzwWqYkeY8MOYfIUJluLX
iWNsHFuVrw/bUYaAyuAiMaYkjTB1kwJdYfn8lSn49ZZOge1sITEydivHwPp23MH271pMIM34DO9S
zs06WXYJyXoOxe6vS1/5DqGIWYrhY+hZ399N5wUEo7rcomS1U3xARN0mMVrOrrA9ani2uuNsR4DF
qRfBr5qRi7d4aurGeQlm23RPSzhE7YSlMJi6C1lYS72KGsjNDe/wBAxZQaSJcUwycZz8XenyUYPj
Km0O8ByhErnIjTu2Cy5NMloVC3RYA0UZ6YLRTfQ3JYi8ELJOxviBhHjVvpmytvEcGLud9ZNUkRN+
eqZvDSdJyuCw+SzCzla6WyLq7m/WIjt8TUvfUbXgsHOOB9+pemdmtIz97FsRaQvf7KQpsw8O9PZ4
xbqu4/iWgzqZUpXIjuHYaJzC4o9MGFi7Te/HKoIWZzzmm1Oat1V0kGkkhufZdx2uzqxWs9fu4zAu
J3wa6OUJlQ+4M3KE35Sm8VM/Qi7tubJoovMoyPzxHnii6HK4aq2Ka+b8UxUNr308eeYxr9DOXE5b
9CDS5Gcmx4tI1tQeTYupNZBd22TJUqK3mwFZLKf1UeQOnWuuA1Rkh3MjWZOYrDUKwrCP/2/YFRiW
wZzpPCmJA3ZMeN+wOrrj4+jM/spVxkwXopjblos2DF2rsj7Cye7jY0yL/fqNj5U75beZxe9C+0lT
D5CqWEJWJg2Irc7yr0ZGqsEPh7sWUp3Tdd17IsC5kdwFiym/SxWIkaCC8l36s5TIuvTAnY6Vn3bc
agTqIvQcI19EJTgPTCGD3Y7U0GRualunrrCJiezDXsMoh6SHanSDXpF03TrNNhqxMQsldmt/JhBr
Es/rvk0+xtXViEHiKHOEN2GhLX1S09GWRcdUL03mz9UTdVf5rE9112jE53mlTM2e6JBhVFRVDxUK
DmDBSfcyOBtCtIR8w9AOCT3FkcdwdWN3wRK0lC2EnoHrWQuokfj3MoQQy+vhnx5aL0/We6mdrr3U
3BEbcg5u6wRxSZQapCVlMgziZ3vv2YjtkvUgAxUP5HAwR0Z4zN4Dd4hj5sEWSvGqRGeTfCRvJaCq
TEWiaBPUJp+HY8f1lO1xEbVn/A28cJczrmZbWSePmSRNvrFbx/JBXjZJF5Y7o2whcHrpGb7LTUM1
rj8f8jmWfnMZpSq4XA+l76tmO/VibvRO42wY56OVjlH/OxFpkOj1xMuy+VlME06cszsEwKivVlK3
hT7HrlR1e+gKBKD7vBXEc44dzVT+P9hiwrfPeMjGFNB0aPleea9tP/QphpkAFh2MU6ahvV/soKqQ
5xOIM2szrqMKpa9axzMc8ENEvKwa8K0F8PxxSI49mhyHg8XwM3MEbLhL9aELUwjCaSa+LIDG8kIw
fQqfJqvB6Qo+hyMEkxNr7GP3aPtewo3awV47pI8DbTm8c8saHx1s4qPloGIXd10mOyvvjw5ru0IE
jLKQwzuEK6y1G0beSUaAAOPyXO8Gp2uTf4k3qgQBpEsb5KxSEbpCRqt06cgtAVZl9SgwQ9oxgWtr
l6FQ202A+fZMP3N17fqiwulZO6IZi12grbry8TsWPOK5RfsKZPthpH0VF0UJ2zbiQOAdy5pSn5QK
US2aC9CpNN3DLe+4JNA1CzQ8i2x3+pxM0vZfORzRtS0l4PwFDyBdDIh8OSdZ91HKWi2/pKHitXep
SyYrPGIMYKwONIqQZMMomnzkP+GEXXWS40xUeecGUD9qVrCqsd6nuqJBBrWkqGHQRw2xq8gCW20f
io4c9u2gFr8lfGHBdV60Uv63HVGSswfjEALs8ugLmYJQQXHg+W6q9JoKvxTvpBVmQpBM7BfnKXEq
d5anLs4gZhBUs/uWauGJ4PV0tMgrNse2NzX18hz4DEuxP9SyfsBWmcR/WUhA+FCkWHTRl8t8kNCQ
nNPf1liDIeDJK+4v54DpRxv+EEOIGYlBZKVrBqdxEcO4KmTUJG9p0/fAlKogCEe6FAMlRvwYlpd1
CXHduSO4pvuiTR91nKTLlwm0Fy5HQke2Jwl52aTJdzCWE8YUTty43gM+9bQY9pzgaiypIM0dameT
ZOxRCDpAjdSDNzFRht7vMEa3iFzmRiimX9YpnsoaO0cyaBP/SzEMSGczsBgCf0MhcxM08TAeD43u
jZueVNv4crjhPOBaYutBLjf3VcoUZWc0DKTiRDi2k1cHGu/wRwst6bPNUzW+WQImHU3Czjgk5d7t
pMQxH+khfI0rIKZ/s9RT7Eik5xT1v00pQQshi9c1GzfYnj78jkZb5RgNIyRVzl7QUJkZkw5iJaMd
VXvIy2X8fxQoqDNZPvjELOv3rLWN7aFfrLrvNp1tSema5HiRgMda8t7i6EEqREVb/sHwGUvhHLJA
4BizqAmLRsaE3G16IabnCV4oq38TV3H2TNHTJBuG1nPfYcK1fS3rfS39cvjhuKXSj9LOquWrJyqE
oa+WEc8ZSptyuzsQ3knsUtuZWVLAbgvxRZ3mIqagMwvp1GRwjNBF87BDOdj8xyJX6ATAJBmWI/8v
ma9KcKVwf7Aj+1XZX21ucxIDnUg855Mjq1P+i1sgVzDJedEnLNVKxMTXeoKMDCYZzBoMWyPfSe4e
OXB6w2824AkaELX5pP4sru4OLqZR0OfUPNp/fGYWLXcyHUVMUSYS696bZUtufFs79nMM1AnIFJg/
PRHDkNUryhuiqgVcBkiwfd2U8YXvWhfFlobvmGFVMM1l9ZuhNgKf4CiBRjQ4wsX6u6ST0yCqzJHN
3XLClslbMfNZ4pkkERym9Py2zlLezuUSmtvQBcp19eCckENSJSagS2LNYGVGdxFE0jNu6bPhdlc3
vj7ZOOvhP3oOhzNyr5YzOLd9oJs1oz55COPgYMoK0k5iqnLNEgUzMQmnMDw2Oz6JMfhkf1GUCou5
9Pr7Ygk84kZxla/fcubFczoAcMqgo+Fa4DbSgZcrwOClsWp+g86Kidf29tq655VVrZiQkZEjj5SG
8xpBTNOo1psm7arC5kDGMSY4T6B1dHZ2cp5IzOsuk1Dy1xXuqS8Vwv6hC8lLAv3FxzsOZBnQUPPb
RKkFpI1HrhIuApNzE/c8pQ43gwO/Da8BrzwluMGeH03kl0LnjRve1AMJ09eQ2DkBTm1C2/0754Hg
TNbJzIbgOWVOgu5SjSzudkNsdpt18fygYOokHei0FkM35Yw4lWi+T6iEC8MI4eOmbEGf602IE2Lt
M3dAJr+OXDQX7u2Q7KIa5tSsLJ9WB0rNkF86DMPzXVXTzQUjoosxReL+rirzCCgkpCfCRufnCUcn
VdHZC7IsOc6dF86/TShX2gNvWhbd5GmThbiP1ZTl9W0Qi0DcB10L5GmLtjhmQMaY7JbxpuzKwfoh
ci1YAOsk8yjP4bZSg16JqYggsZ1leJQ3Q52MLjZrl7+ekAP0xQvoc46AQcId9ZqpIa4eE4Sq6ZNk
/Hq1icdAUJUo03qZOdrTOBp+USgxmEfmH42mbrWcy2Kn2hRv4oYvIs8mZlVFFf0MTtkTlWKo4pRw
iwdknmvDVuLKVV3p1W8z6tT7mAbQEzPR9GGc/+A7jcPX3F+MxJHQiKAM+NiVDh5o/J3kn7lKuxmI
C6f81vvDihnDGeBO5gY94lOpugiAY8RQxHcH0LQbSWHj9J0HOdfTewp5lgY77yyj8Ze1h5I0KIKZ
+i7GOOVAFfpxLptnyh4S72eIPV3QoGENXMhDFQrxEHUyHCzIkKGir70SXtMKVH0s+PCPcn9YPSmg
X9b4Nth/ZJ4FV5DkENWDKDDCXToOG1bH5olTjCbsjfQLkSHo+cFUJltjzyV7diKFxqhWCDXq54w7
a87HeWA+Rg9IGFGFHmMuVi6C92vr9OkIPN0Hkv9heQz4R8LghdHqWFt2UT94cZY1j21bzPqYiKSD
xlIP8Kg4oXk1KOyZ2f992bQdUZIJ+zNpvpxsov7WbLbZhTh2IzgF1tqer54TZAwPUPW6lrZN2jZw
yBS4Vih7dRpPPTI5Cfx/ljJ9KulxCrlX4e+qxlHva9sLpmanDAkQhK3OKukKZ1zNuHsnGnYKEpBj
gZm77AuRnI1KnIQAb0Jak86/8SXIudFu8VDm1RGyIv0ryyL7aDulNedMFKcmvXMj6bonv0rIp1Io
ZPXbjHYMDgfIKBD+J6QacgBF+lO0UCkbyhlc6pSr4t52Svd2Zix8TxAeHnaQcx5386C44zQYXHVK
dt+O22T9Wv0atdO0wb30DFjqRVIvu3Gntrr2JQzWRnFFICtDKk+HBQkSUm4AL4xXTIfUnugS1P78
4HmVuwqCiIOdB7VFBHF36tZ9fZcgdDzoJqGhQjoTX4O5NTE5Am5Myy6vaypwG8+4tCizqJxU4RT/
Ej9NDm4EK7aNjbkEY8zbxjVAf3do9seBi/1n0THUhiUrGRE5RNCLvdBhdCn+j3BVZfA4BPZ/nJ1J
b9zIloX/ysNbN9GcGWx09yInZjIzlVJq1oaQLJnzPPPX9xfuTZVRdgG1eKgHw86JZMSNe8/5zuTn
dW5/tCPn3jJkqsDxJNoAtUFf3sfqqQEYehZa2bzrGAvo/GTDEPAw6Lj5mAXTMx7pWrhRCQi1idvX
ke7Ww0I3bws2KDtwKK0huvdJt0FamN2ZiNdgauLf8fIkeyybOdhZ1tQdDDDXsJZyVKwM2i9Ry8GT
SKBojxyIqa+KvY2cbPVksrjQ0MqMHYX1tI2TpTtXSYvhdhbMtaK6fQJqZdyaNeqdYNCSNQIqnEmD
UpFAazYwq2C9yJ7wl7LkuTcvw4RINCcmwZlC5co/M+kXyBCE9ByliA5U8yXOUa04I7wgVHaH1gWD
iTtcECahD8mp7kp83S6DJhYOIl0XmcgZInUCsc/oGPun8cNx2VOFlpa+AaG6NUuHs2WJ7ewVNfEx
WiLsVM70FlniOjQcNSKTcyyoYCc+xka+D8AhMljFaVc+lIAPpNx6UJszpuHXMiPIKxPFQc5D+zoj
SNiCRwjpbaIED4jvjIN0H9A27BPQI3gwgFZweRmTpEV1cYiA7jWbs6ToONDPpzhkQKkM8MQbkhCB
BATzXWzhCAPFKiK+Q9V65rDIko/WUbAA/dPsT61e8PMxHAY02Js2Fjhlk/fz2cSissTkFLMHI+n1
OKJc1RnWQ+MqnjWbgH3GTRLU35sCc2BA6gaRH7jr0uXBjF1PJrfrCUFhJol4Fh2bLhoRCXMSidJT
F+nbLq32rOr3GvMVeCDEKHVMt8eto+hb8thk1PV41tTyNm2mTcpDMqtf8fIe5QjMwH6QL72JtGKr
1+ljwfwLFfNM1rEO19LYW27hBVxZGnS7Uv8MA/SYmrrRS6buGejICi3j8sp6vMnj5sbpUUbUQL1L
ElOkwUvVxJ5DKcdep59xsOOjq55HWQITxI7pBQHA1NyaKr4lpHgbp8v2M0h64E8SEqcb91CkiD9c
kmeF8GAOYGs2X49kA6/RGNnXUhxUfZT62xhZ26QRh5SMJlUnBmpaVB5Kd/ocHCdfd6115mY8x/ZI
IKp+0lSih5bFYx08GZN71BXtRmo0w4ydBDrM0enwz+gkn3cCn1Sx2M9k3r42LcnKYCWCGee+8VzO
8d6cOq+DG533iYfalUrDejDA8Jej/qSFxSPrLyjhmuCV+QWj9yFw1e1gOCgfuZVpiaEyQ96swICC
NTDCvdLCcb3Q++pN/aXs04fcFQ/yL0p5rsgdaD4GRvh0E03mno4ynZ934jc2Vf5ONudeAX6cQxkJ
mS2i4wd9HG9tQ11VLoIFp78u6Xui6D5cSq/Kp08ainsIfnd9+bgIddvl4zEq4kPAyJlw7UBYGzuY
jxPTqMk2Xlyp1tQKZzWEBFq5NhX+oNC6b17V2T1jbT3GWvWtqUZEfpYMtzjZFV/G5i9PkU6yXcRk
atkXCymd5Exnak7OD4y7kWumjZ82yv+K2KEsp3hEtWqkWKk78i0sEj8xSONsj/e5lSN6nN7LOWPB
G9ZNPXkovm5jPKcGUAbuxoosHq15GeSvzgIEIg50fkm/QGMknAZ+FxOFmCZPBbIDq50uNPmuqmrd
uLnYtrWytWYiuREw0nNZd0nlyaG/AahDtfsLMrJ3wmFI7nO8imdtQt4X0VXLCla03DnFPFQSwQCr
HD2rexZ0iU3jQ4KBTMPdoH3euE3C9LK5CTHfxkYJmR+JY/GpjsvOTa07DRq8HQtkr91m4FdLyg9i
3Y9hj7+CSQOdvZPdZOsGllDtzH6YxF5EooWUakJlPNOHXPW24hkWyLsSjjnatSoWnlwwJpbvOv1u
tC2OYpNFBW069wqNCSYSdfrQ6PXZIkNHUa09jayNXJprErXpb85df5nhphqxvVMHDWB0seFJ9cu6
/HF/xTBCmGa9yO/eI4eTQBMAlGRLszayOuiBvW7K+EEDVa5OrJOYCzXpfOUplb95MtUnanF4ru7B
ia0r5+6DwbLAeQGJ5HwuNFsSGTfo7DkraVtkLRv8Pgf6vPsmVN7G0N0kFWYl1j7w5g+BlWA9Udc9
ebyaXvkapyWXgRNIq/4D1eBRxNrzgl2UDylJTVzsmXN5eWC93GbkB2HN8/m9d46SEsgLSl1YHnM8
5PUOOLeJuQMj1pyzEZcKXPDVngx0Bto+dELQtngaeL2ORY7MvqOl6oAOCRtldiivyQwyQl7emgGs
LhHGCbMJ8xtT3YMtPhYsLDVWl4qWP6/wYMfDndlH97UqTkUI456RPOXDahAjo+XAWxRWm4mpKxAW
nEcHdXQ38v+LIfFVFpLWrna4z1u6FlNkrFOT4z9qCjHBIcK7hnAEbUKxNpQn+AQ3Ti08uabJNSut
BKQrlKxs4RQDvLv77DjjtuG0kYpFEmBe86DbZMgFM55PvQc7yfIhdyul/JD1Q9pB3xqLxg81Y1/j
tZS/tWGAckwgF456edWcBgNKonoavc1Vb+KErtnUwhqxjB5XqDVH6yHPGNT09nlo552zQIyukx5P
rWZuhjhg95uraF93/WPClxHZvLVyrpaiXAUZ6ouRe6arn3Pw2BZwe925oUm0KagtYmjYlkDnina3
B6+hJLmnEQos6448j9e0LwF56t44F8eitdbygZuVGXtjRI8uiUIOJLPt0GF3b8zK8KSCoEjbsxgD
3FX4vtmVp2E+jEPpo8N8UvSPgLq5bTQ2VKxJJY0c7IL2MPsSRlCO+H3rjEEnq7XBTdNMOZnsSKl4
bypkFmGEoWPmvlsEIKwGLiz5MGdGPoxmzjYFqxsNu8o2j3J36eJejvfxO9Hm79ClowcsFPtunk30
SPHBnM2XsgnvMvykC6eJeMj9xaFGwShwVJG6Jw1ic/nWYRC+MOzcaygzaUclr5nqenJXmTAL6El7
6kq5ktdbK3pTsuSs85BLGjdd0430G8nvJu97svI8kdwz4dnZ3JyF1T/IX5hZy9kwlwv1vtcWylvS
kWGbw8hvRXmNQvcqTcPy1mWEtGrJQdBccvmcaidX05IVHjb1jQM0Q36zaBHxus4YQNXaISNww0yn
N+RBPC4dmxq9mBFgVg7aVGNJKtQnTGQXUn93aYuxEQ27CuVRKSA+G/N91804hopzXUFIDFJtl2JX
UXssBljsGHP02wy4j9GSI05EmvTdTRZCUapIC3zO6AzbFgmWk7mHUgx3QH12Y0gUh4DXWVmbGhWi
rGgD096rEWdyzEvaUm+kf8iKcDCq1WlJCEkuM3/m51dsOsKUCyOdOAQRpBFjdCKTQMSRC++tO4mR
RrG8LlE3cDrkV5cvp6GsmQfMvVbk+nk13LeCaA7KKMUCVBmUHxWFbtM6d3Ec38vVQW6aluHeNvxq
FaIPujC37WBsunHwXSqOgbEHPUAEHMInepkCKn0Ern0gMhma+rKxemM36QFIPxhQhBhMk37MJdcE
CT3j/92ML97iQIdElaWv2cZc7yrIfK7CbSKh+vqn3IJBQeylA5E4zB+19lwXp3qAo8CKyyRrlU0w
F2W5jektYFtf8u7VZHtq+vjc58iTuKWgDMKWlKSI1HPyHtR9ckjy9Kggv6+p2Czjgzx2iJ72TYOI
KcnKc1W89l2AqcLh3EvCDrHouzxaXmsR7GbWTTdvtyqtHFnuyHWzSiR2GxgB2zp5cxAy0LkP4mZI
KZNdY10vs+dGyn2TJmd7iQkkIkmrcRIgeQR8Y4HKWJeCyTjObGETvkBppHDCxCfRyTfE6MejbOSE
zC9p/6I6uMlkfUc0oSx/TLc7yossDYtxOnkQ0tYhvVy5UGZ5fdfE40uwuFuU+j5bDtmT+vsAwaAX
w00ZGAe5L3dZ9ow4QFIfmJLcy7oE6sf3hh5qP1Jozi10x+JRpe43ladM8JtEENctExbw8CQXsgqE
y9Axe+AVwVTJC2x37kmuLIxKfVozXypaNrQHO7mXYhci7oQka044SDRPeTS8D7Y+eg4YlD7LXhVJ
jOEuZbZ6kEcMkZe7Ke2QGTuIBYEdG8XE9BZZDAdO4u53TYpRBaAT0Y4EosBkK0OwdxXDEHBAnNNF
UPhVif9VNc4dJQHjRNjc8ac5aFRQLZ3IxWMtCCki4TbtnN7wm16q45F6g8+7k4t/X5Kuyn/l0bIP
l2OJlhIC8I/HJSbsGWTqUT7WTIcPzDTRDOkYExvzPmB7b7qZMB13Kyv2GTiSxiojn3e6UrcaLuBV
67KrGTnmn6DdhXW3G3BA0rvc9K04DeLccJqSPsmwoaVNvppdI6lP0w8BZdN0Sk+D9qk5JEhMN5lt
3U+Lfah5fnOV8JAl34nB2Ea2tZMHPnOe1jqntLxLjw1TJMHZjpHhYRowImHaMwtEz1lB/zncuXF9
UYATyB2tA17c84Wd/EaWgQn3aYJiz6ZizHpOrYS1btiW1xVLvpbG3xlm7uTGK+8WJ4FkyFXt0DXK
ezRun6y82+YWR8zIgVNubOTr6ZwjbE5JdY07k2cUJfopnYIzYm2e72LvOgNNMnNvYx9kAHdyyERy
s4ca6pO8FRh0PMvlIuXpd9S7Ujbbgm4HeV1WP0Mz7BRNw+VM9ApiL0JmOnGuSGYp6/Yb0aQUNZYX
A7GJ+uXIE+O19ENrhN1OQOuE5YOaYFdE042EHxSUXJmS7VXLQlNubOXfI3x3E6LnV23Ug/lFPhK8
idrpvp7XlOLAEXi48E5f0kiBTp6sbYbOBdZYGRQLYoXEsFLhxrHZy5ZH6m8tG28hIXPEKzZGlTBH
jDY2wW/0zogVliAZyaOKpJDDnJxHua7lsbvnXuZGEIH21hbjbd5ZZytB8VKeZZkrt1EGo9hxwVfK
X5rqcIEJh+mJBsyxTGe+hWNwTwbzB3YWX0R4mHJ+S24O+XXZxw/WKG5o1QHM1Ak4lFc6+xppvGQa
K3ZzLYtxqyzaSXXvtCL2qAi5/QgdAuP4o0hpJ5uc2m8GJb/S3Mi1s+/s66IlW1n1KyyJFXdg1YxP
DacIgsL2pG56ke4+EPbCp9Z5NtkK+ZHluqxz8CDAQh5q7HZ+lYdMJZ/v5UvJh05WRgElS0FvTZZT
VIBpDOSsdnQGEu0Nh5Rdk4wMVwMGG1no57R8GpFfGJdimnI2avqO8N1nY4o59CqOeUTgcZbHI1cn
ZtfON4aEvSIkXhbty+QUj8L4m6m0a34VNyv2cnnVluZM3g5Lo9sc2KD9mL0W6j1D2MYTZAPlrfpi
Yol2WQVdcC0RM+aVRTvNAjhVFS7zo0X/ZrvLNUGH4zQMPspzpCu3EXzE2KqvOZstw6GDvA6MQ9/S
wCJZJ/InPXl1YGhkSAQZIHsBVaJ0hnPX2WdWoe0c5i+y58DhOdLco5oEJ7kgyCVYdSx6j9WtFSRk
orDk1bLqCJYdnYQMvqBsMDCM8HC67EE7HZJwfjEIaWNkdGEcepUHsCrjzMp1oUjY6XpNYyq9mG6B
vElwVphWYz4/dzp6cFoaU75conz4IKnX60ZEepGTH023pA6z/MJQjjX7rVvXm2iJn2U1hWAF9E6X
/zgdo4uVJ3cbu8KqjAevL/M74oCv/LnN70U32h2G08hn6nk/tDtXw613go4I9wRowX2aQTXEHgAo
D5jCEnxLpBWcB7RtKEopuJs8TZkfW/mdw3yktjT1FFnuHqkNg67orMbhue+KD/pRe7v+/zZFwCIp
zVuyJ9gu4svmRFGpHVV0dqFQ/9KnwNcEA/GYEt9t29uqqjW45o6fNsttrg/aRq63pei/aWF8Rpni
G3AKAte5t8vebwP0SuBTvYQeBL3FjZErF9lalAVgNuR7pjagNCbaakEA/1mvwxtCuL+JgNE9ElwW
1fapjpjldC1jSXUyLrJTo7XWRpZTmGBJRDHYCvP9opXo7jACG66BmaAGR54cA3qZK1ro25nFYy51
4sXSNwZAvhD9ldHSSqjGXe0q7Ortj4Kthy7cOOGTXAt1tXl2S3zZdJ5GDoER/BlZgESGdemD6lMe
w0f2S0Y1t3rX30C5I2mN5zzPyi1BLRv0oX6bMvQXSmEwSuqeZXlsZPoFweKJxeM8jclnoUQXiBgn
3s6jU/TK8HJj00IAKvTpcPoy9fGtsCJCb1Xz+5y0d4LnuDD0bo/5k6xCImPxt5w6NX8uRnyalrOv
0/li1TO7CanbrsV9GGQ/fjTEeUetsg4uOaVqfLQc565N7KOSDo+IMc9MZN9HULk/ztwjhjFCyNgu
ZDHwY6OG40mc/K3aVUcASvOOhKdHSIJPNnrBda8vV7qMm1QxsL6lR60hEpPOvM4ZukNaKNsfhhGR
wJntBw60Et2aUnL3HVB3RTah2KmiZPymdeTFyX4e6z+Yg9Sll1dZKMdn9eiGOGsc5DArw7Jw3gbX
uMLP2lH/JDUiVwV4bW7tNC3cthWSFcG/QYJ727bzAwFm3DUUqs5UJneKi/8G4sW56SWuxDK/xYq5
b/sA36SrrLAMnsqiOAVT8jIOEIs6Zgqm4GXLiGwn40iJf8Di82MxsbHJy4fQruNHeaLKRv0acrfk
NXkUzKlvu358AOZrI+5vb2RPCfsUPQKOpvJshJSVuYp6BQfH05Iv9NfZAiwbQp9gX6764osDxIfS
EJFUFm/DnOwh40HNrRleugD1sKIfR9s4NSxmvd46qwrbJxDNygu74Uux28fY7U6BbdxYtIJG4e5m
znROZtzhpPPQf27lnVM6QJrN1jkb6uxsx1L7LO30LombTefmOkmny8WgjThGIZO5eifPNpDYX2Nr
IP6bg6tppu/F1G8cWp3j4HImNP3IqBA/5kBMNLjWVCMmakNNho5rOo5HqCAwqognn+PnydY1crSL
5zpBKoQA4QPt1rFtubwiTcgHGvIXkSlHPDVPY0jSl61AZrLa0ZNBChCIjGuARkhr4scJLd8qHOmS
kCKCC6fvknUd4YXMyzbgrOgSDawlX4ubPWfF+JpbtuxpAJVtmS4DP445HZlfwiS0T5kIzonLz8JC
146i4dEmEwUFDJ4k9B2rGMkADjdsEUV7ameGbejbQC/W5etst0il86fSbhASjQwxC1VHKlqTw7ZE
GbGYgum8XOMd2320rSbZ1/GCWRp1ECMPW5UnZ8v9ciqcIZHAWNPO7wZnKsTJFtMNdesMy06fzauj
tS+yHyaLYhMRLRX9cDJBvCrFsEHu5s8klDlu6k1sZoycaRZxHJYt5qkuWNq4LRwipTXzANEaznPH
qzqIbTIdIFoRPsPq9UJLnTexlb80ffZkD6Tjkk6ADR7hit1ARmH9JJzC438vSeR6TQO4MmVLVJgp
hMC+BJYWLDDM0lO0hwyDRQvUmwYR5zA+Owmc+UOpGd7siAd3oPPs4nHVcrgqjn5nwCVHk7knI4fO
Zc7P3nJuKSJsbRkkQIeQuWzp8ET1PhqRYKMXNYK3tOPIEHlEmZMTRMINE/78AfGMp7FV0EzgfaON
YPjWF5RRZXKanepWJ2+nI0AgHSxoSLibFxrsnGFKg9FewF6sZye53cfjeCGKxFmhQD8M/APXMIqt
UqInp12cYx3byX01DGAYJZ077mSZJTtieCkO6BdOoaJ4U0lHcXJz0K7RYRQDT0W6V7Npb1Bay3fk
7iPaykpvW8rpUpmx8rl+T48jCItvmWGfQ3Pam9bwZPbG+5RD0ndzBMKUIL0bnkOczNLPGq3CBa92
rnLGth1WeDl0AuNFEvg+J7ksGJG6SQ7TgL1l3VpMW6VRnbvnmeSY2zkZok1pV578h1quvybgsg6F
KnwX8gSd+OQSUnEHgrJV2FAIaE4lNkcbWtlkIdbroZI2Q1Yj6Db1WrRac4Jk/NQ3bu8VgMpwe0dH
4iiyFZlGL7EW5GyATGZbPHz0EgCG17uk7QvEYEl10uYm3COirK8cDBIvjyOqtD4690blt2r8nXXJ
lh3k9ipie9sO2rCPstzxNbN96oA9Qw9RfCcjiE134psijL+0wb5fVAXsA95uSVIk7ua1CKoMYmF9
GhQd/HvrkLbIk3ym+7iLnPpGaaM7iQhpRPYK538f1+M1A5lBKOClNoP3UudETCgViudAfUqF8TBn
BP/1k8MxTCMFRD6HiV4Ci1n2xGMiynGgBmHeX08qhFPqmQfi1AlB4HirdsvdaLm3FBJ0hE3zc6ml
078vrk3cf7XR6PULMOLYEsYmc5fxVs6Sm5B+tkUXoeeSYNpvBvud6/ma9cBmU8BeHHjJaFfeORjv
hN2SikjpvzPn4LZeolMS13csSgetam97Jl2yf+swD4rUrPCIDLhR9IWRoJ4RLJ5c2FMByU5QZjs6
iJp+N3fdN5wKgEqML7WOTm0CRtGIDaa8RrZBpYfiRrDURIu+J/Kc7YPRDcka97TdgCmSg5RiNZ4E
GEsaFHuF+Om5nX3sG2t5JJN3yjDMuyBsKF9IrNUyHOszB4U5Uu8rBcyAxWlPjkXQ9xQrAovuckbj
uCse5xCDNpt9MjJLzNOs3rcSXN8X6PP0MdzlQ3RO9XSbN/1rUWTf+GT3jU0ZQgbJjW6poH67TdvV
35OEJCQ6B9qUHuBdX9LBIHGqos5INaR6c+EYXq2gSVbKgzpPV3z86PX5qha5vUHtW/x3kmlFje5h
k+EoOuynhTYbD7E5gmuLZgW8aHpyiojypPtWjYxz2zjSpHYGEQGEN4Z5RSdug0I9N0b3mPeMJZDr
vygWtfDEmFxjz8ZN4Q0FTkaz2xcusqq5x8+AMMy4aLYWAZIPD4KiZdRBprXCJRK1PySyxpAfLWpD
+mcyHwFG2z4g8Whdh6ls8LlXgh13UQmUw+F0kSeEd6U5YJcxYd3DgbEtIvOOtZVRpCPjuDAIwDNq
Y1IOWpVDbOG8I4vEV+N+pLSC5sgOVlMh74YRUKs9TMRpmFl1sPnO+loVeX0IEG09IY8gaH6MfN1M
8WurL/GcfCqpSVMj1b6GJEN6pljkmtSzvoorOsxKzm4mn/BUj24N3djrFW0KTUx04tSU8AqwrxGN
cs24Von93k31BwPYl3igC47u8hKHjr3CvmudBq2gwyg7SwQMknlTP5UNzhFN9CwGJnqCDriYXXdv
i25EK6RBvkKkYaFHdyTxXmlSBBhbYgsIi1JzCE++5AZK2FzOOCSji1ZVudfN2c5qrYGZ6vhoQzlZ
p1ZSrwMbHrDmYN1GDfRZmOKlpZIO+vzMgPMV2RxWe7u+oQS+a2Ac0k1QOskkQhwma9ilmd9CzV5k
n/pu4KQZDRSblj2Om6Hvbzq9v+jlABEO1ymutAd+5YMe149T5tDRGQgpc1W6xTQYM1V7NltExB3j
DNeBAYrG0KEcKp4Tp7nnpO7ZOGAHet1BHDAXULKnRo+vkZIc+ti9zky15kjZtgrnv0YxWdthmDLV
gxJT4QJLTOtgkqEcskIUtXqfdWjNgsG5y3rrDOL2tnAbX1GiA8PU80LMkpR+3EBqfsK5BPAnKM8B
WE2yw+y1/iMlLd7qPZ0oxHcvSWvt0V3fFIUDK6x8X1j/e1t9HS1B5089sZF+WXb/EDNVWMUYDAbd
nplX2DdBFntTwpjZqSFwMC5LMoBhZfvYNOb3H/eayOptp5cOWHD1djIM3x0YLaCCHdb20BJqmAQY
/4q3pE/8PFNOpaMhQ1jwdfRZTgciKrdw1osVR9tLTkwIyufpQSM1faWO4Wc9Ee1qdNkayxlfWVWe
7LRINtlsvMdEOZ8FjULYD/sQ6/5UlOhFMKR7jdMPuwF7dxmimLV1nXjFoji2pfheFDTu8nRQ6fqq
OLbgY5YoWNxkfBgrY/J6zXjKs+yz0kE6d5ZTcGMLpl9NtMUHZvOrO2iNJwHSf+hfGAWcUkc/zHNy
S9ET3SLr7XEH969aMH12U7XTWpXs5+LAsuorI9gl5CoA1aqJDapoyWsaHRSbBJJOTz2EjFWUa+ZH
5UzZpYhCzNPjwpMtFMiHAhXALTEBwo8sMIeLBL3baUYLUowp8UVZQ0jXUls70hma97Gaje8J7Jhj
E9fZQwZZ4lTj50o3Jog6lMkBy3Sr9VxSK2XqQRxNsjwUZM1tuz4kjATS0LcmlmmSVWzNryItK6Qw
6G8sAjgg3Yfk3wgLGZgTBPes+6NMglAuLIjjK9E6DLB5ml9Mwyz9uV7CB8UBH6DXCoj9CC4mFJyE
UWgNnhqlrls+dWXTrbR+UF7m1rY8EgRDz+KTrCLXPnAxblo3h1lqozVBp4/PEOYDs2wqPHOZv0Xu
yDxfg8H6TCfVs9z4Ta2Dr0lMIJs4kmGk3kZ4LjWtP4as0tgbn0qGC8nYXiCO1qzmyczu2cDBiBk/
jvsOLy60g51dp5fCVNV9aLfvWNm/JbTIMaTekgT8RO/vTSjTHWXCftCUd8XVH/ocO13VCuuoL11+
zTHk3fDp4vuhHa6EeIFnzIguyACGuTa+9UobHnlA8n1DxYB9gNKUhhHReIFOjoUbg7ikE+tSn69U
E9YrlMk718BLXlaG4fF/GOSl7ntHTPEmG/tnlGcIouzlRpjNa8Kd0g3p80y3DP/bkz7g9dVzrxaF
l1n2mxCsibZEU9GOB2SExjNj0MDEelhQcbMhkNFr60QFMG0W1nxyEk6ahq1upyq5mXR4WdWIfygZ
xKWziEYmNSiNOM7WVm77ha5ywrYLiDJ2cQrjpiZN1ZH9O6OG2UprNgRFHZOgjLznU+tddnTndsxq
ggvMsxqE2OzQpUBE0VZ2q165TzDVp9bWWTj0QZKiA5pw7nIMx4uZSATJ4jetfR9XxWlQ640A5RUJ
liO1Ge5BLXqsSofMqh5yu3ibp+7qRvprhw8Kbonmi7Y906u8I977EPBbjQKgyZBn061F9hNVdGGu
JnrmezFqG4uJFz0TywM8wqyywVei5sq5c8uXAtVGh4EgIB14qZFPVRYfB698pwii1Pjr8PTXDiBP
IzNOThk8gbndV3HMmpLNlyy1H50wuvT8SCuAHAs0GgLIMHQjT1Ye1N56sCPApxxzHq1BFTtbqQm0
5h9U7kNZ90Bjqpop+bwTncFgiBZHmp2nVr1g5Pa0UpwYaNL9F+r3xFb2E8owRJLcwijvaP5SE9OG
rHrr6GaBi1ki2mIVvAil/CoUczklVtFv0o52iOgOgAY8yxmAueHKZhZS48ELmhdHMV/Mefzmdgzb
tQJwdiO57x0teqFuEqijGKtl4lr5oBbRXp+XPSSgOw0h+Jo4pNulg2rCyKlYoYCmOhR1Be/RwmaY
x3eziXIxClt6r/NZqS24nkrzmdnIGcd8n9mYCOm8oXBSg1ezGT16ti8spZdIGRCuBfxwin6vAMqe
SbcrSUkEKH+cTUbwcspsaonKYTA5cN8wHekCxkIoD4sRHodBKxU8Y8a8AymZTReq0JkwEpCdhI/x
xKQ37psTKPBzLxbM1h122LZkDBM3b1CclnUxiVddt+8roi1XmAduJd6nmlW8uPl2FLgInIom72wT
/+F6dAoe4xwOGIJuogMU5lmCHzZOIZ2W4g0nNJkYVfsKMOSYpsNDEccoS6OjqPUPMbUvheo8cAs/
DzljLDNwUM4qrAyzc/n/H1TnEhRLIdklD808OnvMes7G0eC+TmbzFrQFUoBkVBHsVQxUsEqyMCrP
c2MoZAaA2xEBMM5//+s///e/v03/FX6Vt2U2g0L+V9Hnt2VcdO3//Nv697+IY5N/evj8n38rOvY7
07IsXePPv71f8XDyl7T/6MJRXXIS7X2rOUd2dXYZvtad9v77V3f++tU188+vrmg57Oe0geqcgdYY
OJGqabudbBvtacDkDCvP799IvuBffA3N+PMbhUqgBkmT6n7Y9pd8NM9JUx7/2Uvrf35pAIK9PlWR
7psZRVIbKAclI0Do9y9u/+Jz//Tz2wCKEl0Xml/mwUel99uIEzL9hb2D5+Fv3uNXv4365y+QKtxU
ruH0PnzWDBgtoZ0sXL///L+4fVT3z69tGGBDdAwiEmf+RZiGsVnmDGI3z7D3+3eQr/QXV1YVf36H
QaU/X/Sl5meROBvacqjM8WQ4AW3jki5MtJfPN8a7w+/f7hd3rCr//A/PA310ToGxJRs8gM9nWKQc
WBulRpGdE9AT3f/+bX5xTVR5P/zhbRoNw6OaOJVvqKWlbqCgFsj2ssXZ/LPXl9frD69vOhZzhrKp
fFtLv2cFEDcC9v7ms2vyzv+rSyK/1B9efEp7wYmdIGMrmY4i79AvtUDfx1NRZ+taT9AxDR6rpJ8p
aFUDOu95ypL5z77Zz096bdCbddLZR/NxASwNFblq/+ab/eriyy/8hy/mpl1pm0Y8oxgFJtEUm6bD
35Ol25okNuv2n32Bnx55deA0ahjh7Ds870Q0NPGuE4Qb//7Vf/VA/vSwO9Cvar1VJt8J59jrLCNe
D8ZiHGa36//m3vrrt6D18udfyehqh85TP/o9iyJ2XOARs/6I6TT9m0v8qzf46ZHnCi91o7oDZWxH
o438zBa6stPd/P4n+utnz3R/esSFEaRtp7UDMWCoNSd3Ip1tIS7k96/+qw//05MdDxoEDbPmw3dK
eHY6q9zFc1R7TUsp9s/eQr71H27TVCRdbRlt7ycV7Mpu0PY2zfq8Sv3fv/6vfqCfnu/EnfJmbLTe
t60ZE9uQKbC/oDT+/tW1v37KIOT++eM3IKiIFVk6P8oZ4QU7KWFJcjSu46Ysli3eOlROiHPSXeUk
a6Vb1twP+LCgrcaIOvWNih7v95/lV9/0pwde4JsjqcTO4YmpV0MFD22Wf1P6/Oqlf3rMlbAV6RA2
tc9MY9pycCCaypj/7jH/613RdH96zIH6WsFgYwvuggAtbsygKgyBaGEfg4uD+qwc3xSD9HA9Fe7f
XLhffCPx03NPCtSiW2lf+YR4OqvSglUqRpir/+hSiJ8eeqE5qDod9vSwWMTK7BCQ5UXurn//6r+6
6cRPD33RmkOiwYjwNYJZy/ldUOf21FscGg4iutPb7hJE53JeNnUMosE5wEDY5GiA27Dat4Z5MJlw
/f6z/GKFED+tED0Qw7wf2JuTpT6nIjsMgXatJAv1969v/uLmED+tD0JXVWMm+N6XVkUVXGXRz90a
EF0jLu5sVcRdmDZmepqpYUoWL7ZwOI1LhvX7AI8F0nIxpJyBSez60kGaYK6ov9sIdmhfuWFmFcEu
FYHBXCfu3eShW9h1Dv9H2nn11q2d6/qvBLlnDnsBzt4X5ORs6pIl27ohbFlm752//jzUWsnSpCbE
vfYJEASBbX0ag6N97XnHfhrqR6DyIlEq8EkpQG+LBBkJNrmwsDJmnQW9WpuiYUfjrlruKLXWqDoc
lJ/AhEL9Ni8K0p9DkRc7yHUhwf8emGxHR4IoG4icQc5CD7IJhjkCl/g0RcUoIVAz+5UarzCkwLVH
rM+H+U9vlO9MYps1z0MmR5RyTlOvenRzBsCkEM8dy+5HWoJSQKwro+Lmbeb/z4k3Vb95Vy95MVah
HzSL//vfu9f8+kf6Wv/f+V/952+d/pv//pKTa06Xf+XkX/Bz/7S7+dH8OPk/pFvCZrxrX6vx/hU8
TvNvf2/+m//TP/zH69tP+TIWr//1z5ecKZl/mh/m2T///KPZQdQ5vv7jTs4//s8/m4f4X//cvGbp
jype/oPXH3WDE6n9S6JC1YL0gZPJemFn96/zn5j/Eg0V9AdJKEOUdXg5//xHRrQxwD01/mVosqwg
HWRQAcH//PMfdd6+/ZH6L02zRF03DBm1YUsx//nvcd/+8Tr941Oc93ul+Rz+6xFrgMugTNak8A8g
hqbC5zu9jYpS0g2iqJqj7ppDfee7lpPYpi09Vbu1F5807+zPbM0n67uLuzHkrkHKDFvSl95VHWXj
u3SWJZvmYi5m35SHZgezd2e6777Gn4N+79xLpyfBn4O0xHk2KUoT5cWJEFVD3retSjmG221kh+ZX
t7lNtoIjEkO5Un8Ryz/gheyooiVJ4P9cMc/H+jhupDg1dCUA/UgL81Wm0q4tMW5Cu8qWToNdRBD5
q2pbu5ymR2fNV5x/3nKeJRljpqpJCDcs7EmZ16f0UDBc8aoILn1gQ9CUVo7XsyvnvZXFOR5q0Huj
UtecamPuZDd0e/Q+nMlRt/KFpK1cXGeHpMiQueBEK6q6GNIYW54ZVgzJGq+pLhSLq9hYee69xXqW
02bg4CBjI/GdtMXyhCYy+FS30GY6Pev5viquwo5ECkzzqN8h20Nh7Ux/KZofKtV23lxMN2QAXh00
+ogVB4gtCxT5IpNdXZLAWZmBc2v4/W+3mIG4zK1ySFvdEY/hHgLfXtvp22JX71cW6+mz9I+98t7O
4rPSq+cPKvICDlzfa2oyHWWf7yhLdL1Ntm9c+ln20/O4Vw4rducHzmezv3ihCIjyKmrB+HjrbtUr
6jI2gdNeIUyAut/OcGiMcOqb9MbfRCszu3DkPw558fYqrRw6bMOQYQNhlh6KrxSN2fCl3eLKWBvo
uVPw/QTPH/rdKVgmlhKHFdYQd2Ri8x3Nf81PC1UjG0kou3LyByQ+iJzWazt2Pss/mWJ98WqOhcmy
8nkJtU7vDptsI/2kscyp3PJQbovXtYjh2RPi3UjnS/T9SHXNIIsyz6tgHAV5oPEOUYiwsqPuFw31
9IwjPjZdp7zXIzT6Pl9P8jyYD4M1JHkO61LNsnyu84wKGi3E+FwGkJC/EUl9K4fOUujM2uP+6sLv
Svoe1p6TJXs/fFEDt9Ufa1q6yfEo4k0njw6F4J//WufX2l+/1tJzmfDplbjk14oO3aF9pEjSDr+A
irdphdvmK5v51FX5c2GbksaJaYpEKuYF8W6p5fNzhPIgchL03lZXer5yZJ7/wu8MLI5MtRSkyOgw
QJZtb1x0e3bNnbCrnMCVbj+fubfjd/FBLQmZT1HnyWJyF5wORovhgNPaguQRHTmPMupcv1WLNrqh
8sPruBSTwxCJEbXzAY2naGc4Wj8YT9YkktMpWToXUxpSokJKCNWbtid3XuYwujOhf2gNLb5EVYkG
O4t+F5QeUupPYzm8a4WKDrK21sajlYkk2xBPUSkmRQngeaqIV6L0nj41tdi5YCMAMgsNhWiDpUrU
II3I80yiZnwVEqXdAXQqNsBFIhh85W3EZUEnLkR5y5K/l4nOc8iMeHYRPPzWKSXCZamg+Zd5VIFN
m/FkjxbcwtYtcDrsEgAQahbtdCzBEo7bz6d64SW+rRtrfqjw9JQ1WVQW68bwSD5HAu8leddWFAXb
zSWO/EZwlWvhCbjEcKRgxOEStA7x1xXbZ9aspZDYlDVJMVTRXHxmsqNMTYJYxHw8gmt/DO9gdm2g
KdntDdDD69Xj/6NFQxSptdQVOFaSpM/Pt3e7pAzFMQz7SXNooUx/mztaubfNfvCpB7WnXX4w/yfX
7Mfr7tToYorrsqw8vcDo8EIp4xaK0MZyp6PhhFeV224kV9wT2dgJ67fdx1vAAMul8J/5MaovD0ZT
DLvKL+lhLF00m1EL3097i0ugpWzYpsbN8Zy//UlPLC7PvNwYlVCeLU4P4pG25a2yR5fCGV+M3bhB
xWq7+kk/PhexaNCz+Hb6G9ZiEeUhBIIpqzQHCA6ORrJVktKmCYoadf2ycSc3JaWJ1ADFcpuVwc6r
5fSYOjW9WE2AqySxI+fnDFtlW2zn631D/t4For3xN7W1Yu/js9CYSfqUyCsgjjkfTxdvoNSCIY2l
5nRb/Lddw7OQguhdsFsZ1sfrFDsqtzlLR9al5QPcC1NZz0XsyDtzV2yHPSJqh3zrb5K11XJuAjVt
9lxIysvUJZyOSI5kLc98LOnPSK7u66vUeaHKHOz4Rtisrs15fpaf6721xfzBvi+CIMeadNO73Pt7
9TulPbZwlPdrbtmZY5Uks6laCKZZosmtfDoyxA9VcKiQPeajDUT/VlB3IlACp9sDbNr0G0rcnOSK
yiUK6T7/fmfOuBPT85+/O+PoIyusRqTn1goes3LjcaZ/buDMOlR1RRElfd50rJVTA0I5FfWQG+y1
SxrZ9uqh30ru+hyeG8d7MwvvZDLiCQgwlyVlxtedCFq3r18/H8mbO75YEgyFJ6NpGrKsLm+/gHiZ
5nnYiA7hXizt2WWPttAnnPwQ7GlG+pldrZ5YZ1Y91QeEgbiJLElbhihinE/eqymd5Q4kjg0k8yvA
thtUg91wu/YyPzOLGFN4SEGdsczl8ci7BL0yP9QcrYUAhDQCFKaV9bBmYh7vuwWXqtWYwK0mOuAl
sDko6crvV77T2SnjYavpsiopdGmdmjACQR5hbRNWkTaIb7jSvtknv41HcWtuUWhbOwGXdwqNwvNq
UA2DBy9hs8VJMVpZiISbT1Pmt/K6uSQEuxXukWD4Hd7KNpV+3NVrl8lyEjGpqsRxdNOgeUbWF5vK
7ActjkWlckqq6Iafqq+tfKUPD/ilhcV+iqxuUiptqljr0lbahEfB5WJm6+Y3qxO4/F5vtohccjOL
qsYuPv1e5RjXZBQ0YApHaUvs7/hSuflhnrvMWd1Pc7jg/Sb+w5jKS0c3TMokF1+rBzQbtGMica7T
JXUlxvvCv8Dr2pobGtrQ/wUFJhNSwCPYmiuH7dLDX9qeJ+Ld2s+IqedTjW00C2yFStZK+FZSSQZi
5fMtcGZJqqr11yAXM6r01MOnCl1rHRmw2IKvAc90zcdbMzIv0nejyb2kyTSgGFThHtH54mjy3dSB
96naxeTMriuQ5MPaBzy79N8NbbH0dSUpIkVmDk2VQkwoHKmmrrk5520YvGr0Odi+PECsMdXlLmNk
8ZOw917V47wos6+ooTzEnPTpzWpwbcWisXjbFGEOxVmNpLdoe3ikh4HKFCeEcniJ3p7d7JJdoP/N
IMAfq/E/ozQWO6FI8sHzUFWaRQNZ9iatC1L5+r9ZiH/ZWKz4QgPbHM4zqQDACKwJKvHz0D1/buTc
ltZETmATjXiLePnpQlTaYZCSjoEE2n1ePATAmrN9NnflaivlXB8SBvOcaThHGgtDUuVlXVdldUiO
xIyHtgxCoN/kXcelnJHwdaxrCjVbHr/pCwfX1RStvkmXT6mFcWmxSIwBrLBvYFzeebt2l+5qrDW7
vx2IXNpZLAx0apugjbBDMe5W26b79JjvaITZQ8tzvG8gaI/Rlbb5/CO+1TwuD2YNTRtuNpJP+KCn
X1EW40Y2oYyDjcmsR5kexG2p0N8mFrRlKHqdfM3zVjz2nlZCeIl5UHoxlbySWtFRpdEHYMUwvwUl
ju/+9m+GrIupc+ig5ieTrjv9zfJAlGPdgjkqIYIyusXh7Ti4GFQ4UPb8OI83687xx0V9anSxc5o8
lZCQ6UZHUS8HgESSciWIVyl9CVqxchB8PMgxRb5QkiXTsD66H6HUdcJQjHQr0/IfSxeBGW8rP197
KM2/8ukXNkl3ElggVqeI2jLqiBBLVY1RjhYXpDeiKbAaNsaEwtamcyU33q6l97QzcygjRaTgnxrs
Wnn+83c3VBD7RMN6mtCUTEkQzATHdyjpHIJNlxgG6kbgVO+8qUUwhyp9IdiC4dPvUqRRb/m79LC0
YSP9grIGpbvMWxNXsBmQkVdK/0sWN8JWK6HLUhCHtk7W4ReEtbJF1oUgGNpB0NZq8YfA2bTR6GG6
hM0fHj3oJLZCafZV0Qn+wS8leLdNgwyBrdAf/2T01ngYEr+feU7Jt1gxEifNu3SXw/Em2TF3c8cN
TYi0cnvCY2jAPFID1CV5R+f9PlWQ3MxjNXlW0dTaFQH9Ks2YdofYiuXrUUAJ0Bg96/ugId4pa0F5
kI1OeMomzQpW3iAf3CVFNGUidUQg8Fok/NrT2beCeBobIYAJ3+K8FjzFCaBtwBSHOw/ZEF4IcBZ3
a477x5t0tmpSS6biwKjqYrOGw+iJdRONELmAWCXtsdKrlQPh437hEnh3Us2/wrtlBSYxyuSaB79m
BvKXzqzDVytQlXsJNWF/ZRbPnvkkKkyqUwxVX7p/Yy6AjgJKgvsMBHwPvmdbH9bd57NDemdm8dwP
MspTLbRfOeIOHWsmot/UzL6tHKTz3J8eAEycrkv4SMRvKGA4nTjRszRFCHm7icfyut6ZB5goR6JS
vPODtZv6497XqYKgl1OjgkFRlzd1GWZDUgVMnLprdZsiJdmd9nDq6cEkRB25wsZ0pB8VQcY15+zs
TfbO9PKeRjN2hD/O+lBuzJ2/J6HHQWde5pdAHJx02+/X1vzbT1xO7HuLi0WPTg+6BTkW1Z13rHfx
Lr0M9pGNKtxh5ROeWyjvLS2upQ5qAc3xPFSNm9FN3WEfeejrbOLLzlWcxG33SbMR7yCgfW535Wsu
HweaNmVQABhgj05UH4BFPIwtvDHcm9RYC1F8yMXNDyBYJxKaKRIiGXORzfsNXoyAEVApYTrvkLUh
xd38VDcGNRnNIyiUFafwzDmJNVUy0EvTFMVcbnE1qFVl9Hn4iMfmUKLgZ9Oy5ky7xvVs3hZzkuGn
cvv5fL5N2IcV887oYsO3AtAYYXZFE4B2B/NOZpEieO9WwiUD3WY7YcWp+nguM0p2I6kFIhfysroY
qV2kHQPmtOxSrt+biJavz8d0dmnqABZo2phfaotN0IQWKltJKjmFDgy9rKELlPD/6sfPzZxfHWSO
STqaBnL3i1cFWmtCLSfgo5PL2TOc9rED6OXuj2fgmrv78fw3IOqScJC1t+jSwlgIMwOVqHLC4UA/
mp2t7ISduBqCNuYlfboesEBmjVywTMRsGcSKYLJbRtn3TkQo97fvGTSnsVbnckHyppCejb541eCU
tDScG9LtgH4lXdW9B9skSTMkpMp87LZIonqgynoFSBZqwD3MIoOotSWWNPhRaXYhToP2aDRh8NBU
fnWrFZ3piLFn0p8VGK6lGekeziVRwXbqLoZiGmwgGuZ1IxIxQZkCbj3qfc6g5NONbJUWmMJEgDiU
Rchn1YpoZxqiQYYyau6QZvIxTNF+VOOJogJrCHYkpeNbFRVLIDijGO5HYpy/K23wb63BH9AyKBFS
rM3aluMhv899vXhskMKiPNLzt6GWP9AxYv3Ax1CvYmSRL7PWbN1e09CLAsXxCEaq3SNSld6JRmJ+
FQyT9nWQM32MGhS6wTZhyVrd1cWU3iRTiBRGG8fyyjb4eFTy+OF5os5xalVeHidsDzQYh3x0ukzW
QCsMjXYd+g1wJIigeyTpEEsx9OnH394V1B0alvy2gOZExuLMpEOe7tO8hywtkggamnjr5ZS5Ki19
qZXSXTWikfP6y9OD5KfJU2QEMYpFan0xSHW00pMmLbOoREUpoVQsyaS2knzfwlVG4izqKnTCHPQQ
aO6qDpTSQ4Ozha+5IzgQXNz0S/1FeUrc6Ln92+4UtlmpBAkM3WRPnc4EK0elJU7EtiX8MlATdrIa
WqWHINbncz6f0Ys9a2hUDvJfUSJBsJjyKgroZEopTOzr6Wo6TLxzgFxvE2HtijpzCGHIlMlOqTiK
yxxfkZrW5KO1iDpgtZHEndd9N4vnEXhACOFNGK49bff50M7cT7hs70wu7qc+G0P0sWaTO+2bYLc7
4RrF1X7j2XNFTP11Lbv48Xo6tbc4ZwOphnxoYC83a0Ao1rbrvZWL4+P9ZBiGbvCO51NZANBO18WE
n6T5XdI7uvcw8zLM9ptePHw+b+eGYRKcIoLCFSstM4mI29Qwszi7gxYBlrZUIOxVyd++yg3CBBbv
ovkul5Z+PPSFrB5rmaK4wdx0+rgpq5XP//EMQ0BY4x7CEM+i5VTJkz5mcqV3jiTettlogy5z8v4O
HCsVuZ48bT6ftTOnBeZIvyqcYXDNFjsWHzwudRNzDV0Plfeo1A8U6IzNru5FGsHbu8/NnflIc502
zgmLQf5QaNFYalOMidY5iIFtjbLqbLNZC7yetzH7v8StCIku1rMWEi1UM5pFOu+qK/Ziu+bLnf1E
/Ox/G5jn9J0TbCF+KKYWkPHqW/RluByvZyfHcDV4EEczswcHdDFVkulP739x05AlVyS2y1wjv7xp
SmBQs4RZ52h2t7nRttl2fhVZx8AN7LXc1JkjlvLw+UtpCsV5y0QbMZVotEpGCXoxK79aiZsKF/na
cv/4sbiyQWSQsjRUfIHFxwL1Jkcme4pa94oEb/BkyuDLP190FEl8vC5IIEusdBYfAc3FddFb4RAA
XWPeJJM3ZK/deKJ5sKbwuqu0u1ZDQymXpQK8exk5WtVQ7u8337QU2J0RQ/GJNOVRqMQjou1ocXXZ
iyF5tzlyBPIIuCaQUUMvgQtIYnaVh6JDozbkjfoiE8prvVPJJadKuhlL2DgFnUwjkPa8LW8CJfjR
S3WzSWUulgmw4phat3otIOVpdYch9YhvAcyHf2bonm5HFqQCtaAeNh59nn/eRWuF2xQeWBnFjzqR
MhVacpX3B4Szv9BbYyM6DNMgctte3Yipt/crAKaFvwtCeQuO50vmU7+c/8R/2OfA7yvB288KKpmM
n9Ie0ac6wBVwGpTuOk20K5XiL6W9LJOjNf0Mq3Bvmq5Sv9Lx40janR94WwU0Caqg0HoGO4P7WhYN
OkowYK8zj2yZwjswFUDuXXq1Qov2K1LV1wrgyl7P77yyvwTWcDlz5FqxDLdopu6GBIFGtahuJkX6
RTDSbZoeBKaI3t382P6eJA9GgrgWWYhmAtQiDFACQRaY9qTeBCa0K1WhQ3+WDgoO2QxuFFQH1ZSv
Yk1AIjzM8Lehsr412pcImnFj3WaI2EE+RGIGVrkPiTAMShsqiGkHbe1kcvmij+SFO7+wE024jbUG
F8iaHpvWcqVicHoJKOhUXAtCfzOK/UOUW9tBTY41RJduiG7CEEhKL+8gWDkxLHuzfTaKYZtnjavG
AHgG0bW6xNV0aVsOvosG21OdKEgehcdZqKlNDn6kOl7uw2oy4NYOTwk4XskI7hqz+kabLOJi3lVk
vsQak6BBuIqr24EOtrEW4Cv9Frp2TynoL7HrH7pgl8E/r2L9Tu08J/IqVuloa0n1aAX1TdzeC0l2
gRhdIppPPYQJ1OWdIYt/9SVYe2i2uNJ2RCM3wnS/vTT/WetUiwcx54R5NNVu23rf5ESmwjnYhUh4
KzCpu1jbhNb0bCChDcJW9Z/EXLSVotwLU3GVoPiMAPql0NyPDXFkXskHK6y39HvCWY8H0GAHsKsI
lNwZ6RdBaZ0JeHmr7OT0F0oqYX2ZW8xA8kOsyp2ZqPfjkAFgRoWWxi4pTAFCf08MWBw0QTftdhjg
N+QXaoOS2ywIqNXo2qRAXSXEi+69Gnhzfiy7/hJJhk3jma4OXy7OH3iC7Ip43+iIGhHNQwu7Jopc
V+MmD74hn6rW6a4Vxq9l29lIIc/r2RaVo5Z9iYPf2lxA0xTgV7VjMGRHozuClrK15oj7t9Fjw5n6
yR4LiFs3ES3nPG22bUwBVoAC7PBiJOTXxgqFHGS4INH0GrCTud5j6F3fVJ6konkQ8/ZRisx9pfq2
lBQuIq2SV6BpZLopWoMKSrdpX23LeLCHsYJ0WT1PhXRVzgmJDkh82KCvZXwTYgnYywQQ9xdSL45H
YoTo0Mao0ZIiB53UD5I23OcKko1UaRKf0tuXVmlpnzzkXnRBD+Fl2im73gJj0v1CHCi2e1N4CMEW
Tqr0bYr3Y1AgGop+sEGp/0Dr4djK2AR7YxQA7ko1uImaBMz/10GhGC29KBL5VfGDr57XbZqKCGew
18mrqOVzQ3mqNNzXkuiEpf5UsjmnmWer1xcWm6sby6OcPcb9vaZkN30m3PtFfayCnxRFbC2ch37M
2RQJenjydRRUj0F7jBXEiIiGIEIej1dT0bgNJ0Poc1ZaYGUkQ7ka/LK4lKuwvvAbkim14sfXaa5E
KKEb5nBJyWVy06lVcKHGknhoUUudgdNFBIw/VC96in3RpJUuykT9roUIUBiygChQ1v0KpPYq9Om4
HqwHYGypHWXWtyJO3S4179pYuQfs2nGX6VsoSopdoYCkK+kF2KktrOamrG70LP9RNvXMBX9pIgsq
wmUKbVDXL8AjGPRF2qI4/KT6nvMOymN/ISidbUQJ6jQjeK9sLGK3QFrehYUtbaReQ640LloEBsQL
aoLKY5eqHI/FaxKjF0/C6TbzpV+xJj/5OP+4go9+i86laXzLjfJXM8kJEkpGjZR7dxMF8U3UIu2H
OBxhK1WQd36L9lGhzsoh5RT9CnMzpElLSulrEqp5bUV9R7Kxj+Lfg6SNlgMFisOqUXQNan2LclcO
nKNBTccZWl8DEarqx0KM+wtqGsZsww3bfDfyBMhRiNqHlsJYbYuetVPl6IhGFuUGIaegUaS0vtYV
TUt6g3ZvoSP0PVU0mAaKlNoigPOtiXwcSr8R6iepIuzHrtS/mECMEF4euaM8r9pCDxttIWmFq6EJ
ieVoibejUs/bVnqfXCVaM+17S6TKqAylTalYBRp0ICd/w9DnpT/K+Q7gbLXJyqx3JMD9V0rux5dq
mSGYGaqG0yVmdR/7sX9J8Cp0SyXuDkRtmu1cHjWx+mTy8DzvKEjJ0kFAWmMo99zPDlrhrtzcddtp
QOct1UMyn0SErtRJH76adfIadM1lqxo1nNOgp7V7vJR9bxOOyV7Q4pspNLhqm5fcby47H/kn6Prs
DnfSsh1ZaQBcVgej1XiNhMyFOrUJfA+wq1pta4DZLk3U14NSbzO5E11CFUbtSEIofMmCKXajplMO
6jQIK+GCj++/01fm8sWOvJA+Aod1mii3p/pu7O+AmybydyE9duEKROKjs2sSLZiLJQmFWJQHn7oH
YoB8OiJuo2NGJhdvAaUdqPVU3n/+qj0TjDUBjZFflHXipPLbn79zQ5DbBjc5mCK6Mx06Nt/9TNzO
+lB5eelBRO5esvKxmwQYpl99NV97U394UZ8aX/iNRGYCvhq3PQrjPLB0IvbxEIPFVlbSH2fCIVii
Wk2klPutAvp0OqUWzT84/OhV0lOJjp4LZ5AQp0MtiE0s0bF+fT6vZ9bKe3vLjjDQmdRaDKroyCm6
aEaySWdFx7uaWzfNvmvKWrxujsedhrLm8SmqQq+FqVB0dTo+QSlpREbjmxIe6yJANMHLDGvTpfVv
sTH3jZEVtijw+s9DybcFPajWJvijO3v6Cyw+ZZ8jGUEcHq4BDXDUO5LyiQfkbItj/KhSEyhv5f3s
lLQ/zeu1OoUz7t/J4Bd7xWoH0K3ZXL80Ck5uefs0kh4+/54ftyO9DiRfCAWwiuRlOAAwgBpY0oC3
LlX7oe8vtD5OnDCBtvm5oTMbEkuEPgkU6sSflomENBTbsZzjAtYDHRYunGg3PPQbcRNTpb+WHfk4
c6fGFsuGnIQp0uWAvlMDV+a2iFfSZOemjQVJDGoOr8IbO12WaQyBr6iC3qmHZ3WQyT4qG4RDPp+y
jzEGIB7wjommSQYZ/oX3b7W8h8irjE4jXY+qZSMV0Davarcylo9zhRlS4jopOGKDy7DJWAVSXqbQ
G1Vk0ug4a6Nvn4/jnAETUAC10Pz4D+HotilbU+dZ5BTRI4o389NpZXF9/BwUKv1lYZlYR8EXyVNI
FXPFqYYUjHUz+StVrWfOAUIjoqhzfTGG5RdXNC9Aw7IcudFv1eTrJP8AE+GIiNu1r59P17kz/cTU
YvFOYQZ8TuK7w/T1f8yF6r4rOOWLj4vsyptit1qYMC/XxSmLRYVaSVmfy+wWESBdyAagV1isAGxt
pT3+Hk1PxTVcnFVjH3MGJ/Vrbz0v7y5mbwSNKcKHn+W69nVQmrbnS18jrbsNqupglMmzkOpXtE7e
fD6tZ1fhX8V6b5mhd3ZJPMEqUhljKR8L+Udbf/38559dg+9+/mIOa7DjsTYJkyPEyBCC/g0MHZhq
5H5u5sw5ejJ/b23M78aRD5lkyvpb/R+KR9MQ6s5U+AdClBcTDZhDLm6FqrWrjgcH2sgvskVpchJ0
K1vuzENAFk1C/SQuOP+Wx3lSThSx9UgQWShR29SKodgke/6TUef0frZAjwVjig5wal7+/gTQ96KT
wiSfYRJ9PT17a5ySofYVzisgtrZ6LLbpVYKGoiNuczbHWo7rzHc9MbfYjaYvVjxopQl1jBDQA6LU
qJwUa/HkM5U6PFKpjIP6wecjfH06Kp+SzlYpMhosCV7PGX2Tii5hJ+/XqnjP7AMuFK4/5o86hWUK
xUdwsslVxiMV32P5clwrGj1za83UDUulnIuaUXnxYFISiTJIUyTOn6i3sVRv/OB5EmRXzqf9ykqY
f9Ti2JJlMiXcWtR1MJrTOStJl7e+j8AVgTl3fpsNe+vav0LRhYbGWrTXuuPP7T3K/kVC/jgVPGOW
N3LVUY2XEofQHkxIDLEb3Ax3+aFx5Iv1N8yZhXfy+lusCENukV7lHYMn/6J5j9ZwryCX+fkUnlkM
CnkFWshkCqs/3v2W7lmexPNa0fWtTIx2IpH7uYmzw6AchpYrcnc4facfKTCVaK6dpyqm50YzoL6g
xTaYa+fimpl5Wb47Fo0OJW3dw0zTo2HUtlszy22pSrf/f6NZrIAk9qJBUxWJ+oEnL76lDNgOiaF/
buTMFpq7xoy5HHI+XhdG/NoqvZpWd6fVtdfEKzay8Ysgx/3U5ofPLZ05xU8sLXZQZnlaHPpYylVN
IGI/HQXK6wsJrypU7ICiPujPwv3nRs8Oj6JyHrZzHaa5qMGQp8FPNUTJSZ3AeiwIDxteiTBrcSP4
pfu5rbPL4p2txWWRxCDQqAum8Jo2TP+X1pG8yoaV73XuXKDJ5K8RyaeLLxgpMicaipd62brz4W3c
a1ctvk0Ko6NcOfbOfrN3xhYHrIW3mTUR0ydFFJAnjZurl51m2RmCjpPypdLklTk8e0i8Mzj/+but
lahpl3U+B5EuP6tVcghq/e8HhZg/YGLztaSQl15YyIxORGBGdAapfwl9C2K6SOrB6L99vhrUMzeG
Qju1Nvu6MlyQebm8G0o6IV0wa2o4Q59UpaMNanSrp9TqT7GibPH3UKbNdH2ndiLaQZav3MY94mNb
ub/zQXtmL3lcbaKoRnYTTfQftWW8JGHouYR1Tafqp+9Wm6HHFM/Zq5p6NFVLou0wmel+sNrmwhJl
n5eKmX1virh4aFqtPGhpECMFZpEabMjieEllPhVaS1A0TWB1bSht6A/pGMhfhdyznjpAlnZqZflF
25nWl8/nh0DUvFQ/3KkUSEFw+6PI4nSG0ChW9cDj+pZR7NwW1ps8dfZFDxv5apT0e3VumJDjm1br
MycJenNbdnrmEPJ9IcjwvUKECfVuhAqSsvhdJ8N3qTWfpyz6McfKN6GeZD91M9BuoFL7G9GXr0Tf
qDaot9wYIOaDYPhFiS0CWhrJlclLDxYpFATcLsbSeEYN9h5fdWOZbLVE1L4nAhm2AcFixyomkrMc
WYJAptYzv3UtpTo6nbCE4Ml8gNF30GEW3C5HykvzUHfvIrRK4lRW7yEINMRXgKfKafOUFUpj16J/
nwBF26BJoW7aoTMjuwxkMjSjeC17PdUfee/qWaJS1zaN6KLI3gZKGNCpin9Vt+a9F8Q9SM6pIXBu
PNaauc8q8aocy4tutB5RgNt35gjxIRa/kKBqicCjLUYO6vfU+rDDpJLeu0zbKFP+XESJgpyajrpc
IvQkLdPOu9Nb6Pti8SNvB5eWEUgxUur6cBsdEAX1gaK+FN0GDUFFxa/3Rayg3lA9KGVfoEHcou+L
eJ4rhXgpVS6ZD1qhRW7iR7dq492lWjA+hYOeumqUNEiQTfrR8Gr1EZ5pvwmCqrnjHGoiG4Bk43Sj
fmtF4r2MXJHTiImwKU3rV5IpD0HX1jSgDCjUBtXLVKTDTiWBuYlD43eikmxWxRBtIaLsx1jwb4eW
yY5M2bB95mrTQQbejRPp/Bjf0DZrL7ZjA6HS3kRrpiyGbldFKFakceFqnkU2wp+0iEpz62fXaMk1
hVDeQ1fx7XcNqgK2mA9f8iL17/1apFMeeXhdGKBxm/GhboPbKZ4/mFB9bxtSPUOmo6ypFIcmAqMr
efrXqPMMNEKgPGnSZHvhACnasxtfu42rEqHAEf5mrN3kRYiEelZ28qM4VrdJWOR2jZxHm2hPCorW
khBdp8H0UnnSbR7oz3JBX8XUKhuSZRcCJRO2FAvbBtG4RAueOt1yOjOOXQ8M6saPol9xWUaPpZGb
D2WAbRkRjW3DQeNkmnYZmNI2LvtrIvrN5VjpRezkRX6rtZQelIVy2ZLd40W2LaPXousuTGvYdUJy
TNrouhiNa7GuvWvS2Bu5roX7wCzcicCLrSClqeuIdnjWgdTMlaKF1yoq6H7TPuYiSauYUgml9l86
q/k1ica+nxuZa9WPQMKXv2tNQ5TIynaaXu6KvrEBmu3omNyWWj7rxRypZ4CwEsXjPWFzF6VSV/TH
He22RyDZUBv8Q6l0D2WBqmRVSuTEG/OxmtrbMNOPcR53tHGUAQqu6WNAR1zQVj8Ls/0Zy2S2Ycaj
35EWW7X1OAv0a01t91En7Dy5PXSjYJKwo7BAJr+5iQpEk8XIh7dhivf1RNI1lZG9kW+VfrovRbSQ
q0Tai4H/3dfaBmmc7sssS1wqaOEZXrIfdBrWshZttjyJ7EIMfjRB6cR5/awF0Z0ky9uyqi9iP/p/
pJ3XcuU4EqafiBH05pbksfJeVTeMsvTe8+n3Y83utERxxenuq47onlEegEACyPzNN/xI9rE34g9V
XpaZesqUAZJZfNYxiMQe45eetPe95V+TwBsbQCdejn1wrQRghS0v/ZYaDZDmEnvX2X7IDrhX2/hh
uDgsnktamF1gebu5za4y8zJoCBnCcBOlx7gNn/BLxwsP/0Ccg52qpinVa8JVVPenOg32yDDQ/ZNc
1YNKlsh3Var7dp6oB1lsf6hNgKdVBqNbDoeDn1OSwmFcdfqR5r5G1epx6MFdJJVAMkgwBKq1zG6L
QDy0UvlitMK9WFR3kdbf19QDe72SbUtsI9cM/Ru5UXeJol5rYnMSQ9wMo/K2yuVfPk6dTjvoqOHo
fmsHvuU2Y7Uf4uSMHdj3pO5p+QUahlpDtc/4DDt5SBHObdPDMGiHaMAoqmq/4LIEfLsSf/eWVu9N
sQ8vIwAAx1xUup+J4iuSLclxYdejf/ZS7yAEYLpG4alMqgs8LQBU9LmOUWwr2E2pPxR6eV9gk9PK
+XMd9q8DmyuLrPMUjBg+ayelboQCK8lyp8QendbMGx68yIj2Yjxhng1g/s5sCVHI3LmH+pdcRQe9
E247aGp0F3A6ytt2F4fB0UJ/mDrwKcjEp6rQJHt+YeMUZBkJ4GWjj6+tOu6vS1UurlTyB/S96kuJ
SXpS0tWmuber0ILnLMGgDhPB4Zj5VnTZcM06yUWQPZmTUWHUh+nIqIKy6btzCCTbqVLTc+Ih6t1a
DatkF5YSya4PMszQtQ6Ph75Qddq/YYEElJQ0qt1L5kniOSEfmNP+t19LL1Y++o7pBb97X3BTbEil
Jr2JReE+S/1vYBFPGaU4pZ2ulc66n7eqS5dL3mXqDPGpHqUxVljPefdFHip91/qK6gI0/yGjhvxD
L7j76lhNOH1kuYWi3Obx9BIH8fOYjeOBMq49IXbgtqlfAkCZXiRuezamjxeKiFSipzdHwFi/w7bF
57fUU45ljHES05QOkjgF9jSVgyvrDQwxpJCPJP7g2OpD7eZevBsb77ktQLUgKjKDS+ByBq30tVbV
1DEEdJZ93bzU8vbaw0gA6EuIcDUollrMn0ZNv7PA5ux9vb02xVRmtcs/giq8UCP1SVDEk2Cwy6Qx
x1cvq85dUA5OLANpaaqHJMgbXHUxkxMH/TtvG9Bhps7DWs1QxR2Sx2pS8FilYe2pIhJ+amsPuDmK
VoGfKkJCbZrVNCRL1a778pyPMKNHMf2pGNNJSmN0LiwI69pw2xW6iMVQ9ugjVIeHC/Klfva1jUuM
EfybnAOXmxz33+lrg4d304Yc8PG3SqggseWYJ2caTnmh7N3UXf7dE/prASeyM3Lrlc0ZUSDSQD6K
m3EHcuBLBRHVLgfzEIDS4wrykgTRJUZdz2ErfjHlOrKRO/HsIlFHAAHaQ5lDGg2rm6HmiI3DZ1Hr
7pqhf+HcvjDl8qaS9LOedV8jSXkSrfFcCuqNlpWgoRLvOUnyG9Gfbadj60ZItXJHh+0pTwugJoEM
EKyP8PCshzMafuaM/0nJfs15yNtz50X+LgfTLsmV6vaWntnVgJuo14dPZqLXTqU16slo4IaVnCQo
ihQg+mY8U8FOHythP5jac537F52i/Mwn4SYdZISM9TJ5HsMoA6CkKw5XjS9liHVYrWAW3IrFgZvO
Wa3iK6Hq9lJogRNH39QvddLm9IK77RHCVniQK89y1Uq/ErWydadAewwFsb8YOwMZAq/GOkxLMZLt
A3Q1PXRooyqJ900T3Yo1nyidjl1Qwe3xu1OBJKKtwmhvAaXussi4rSrzp9wnt5Ge/qimGi90vXzu
xziyBTG+9+Lq4FH+BtwYPfQ1TxcjbC6mIP3CQfKrs+SbJoH5x1I6lxA0bIUPYwfaOJ4AUxhHFBwi
e+jjs2GGJfap8Y9YkL4CtWt3US7flWLwm1TzqpYQ+9pe+dIPI/WX1riTJaFBahceRxk0v3Flw9QL
5OJlrnaHSOAlbvCFVJ+2UKJpdhQkvVuI2Sskl9IOg/YQq/KzxSaMREW98wfqUkIJ9XpqEdUqi95B
ES9yI8zRnTEFKAS/N8aksNOxscPJMqQ4vY9Sr7mtkZXQC++FEzjeB6V4mvw+eBp5JUQdnlmZPLxo
dRdhy+Ghh0tFjD0ptljGJdm+SzFJ0iSv/9qXPudc1d0K3pC6nYynYi15wkXUmo91NfBI4gbVVtGd
l/jHCZcPzK5rm0sJwjTciYUeTYS+b/Uje8uyUYK/B4sY2eAg7+QJa1cpNh5lAXNfU1Su0yS9No0R
d0YJz9moNiRktQEaq1Qd9xRwa8RuYu1XPgtk1vGA8BNm2JT5R3KycdKHqAPM1XxTVMhKsZS9TiHr
s6949+lilLpDjjBB2P+CC4bAZ4xrapX1oPW969RMH8uppJ8t+we9UCpbDzEGjNvuFJTsoGr8FSnV
Lh5awAs8D0NkGEFLCdgpN88FNpZ2UKnXgdyXbtVmF3An7nRvOBmhct/63UtqqI0tptKLEhsQbXqz
dlssXS9zRZyI1LLZ8bEtxYyJUcP9AISnl4ILuOCXdZ59IzEEoCpH3EvbDiXjMqLC4l+g8bnnhV4A
b06fojjiToOhdwHM0ROx/0siQGPqyNfpohcg26cshfrqJ94VZtZ7UQof8IOHzAz2yJ06dcYK6+k+
s6LqXHHAJ3PGULGgdr2hhJtfGQCOue/YSY/RGmQYQDl9DDHMZyYa+XFEPNQtpuSmDsQbz2qfS7+A
OV929pTLnFtpDcSY0/E0xBX33El8hPs1AncOvePUUZBiOdjBYCJj0wKOxchbvZhwst31MUqhcmCZ
17maHa1A22Gffoxa0cUEwZUH4Jpp7T+FWsR1U8rycxjnd2Y53huxGjt9FYGnhuRyKYuVsvPQxDqG
mB+T1VliQylOT0beQf8T+Al0IQHe6fKxnPpsh+90dR8NY8pfK1F8UCtuC62V2fi1fsWX5y5hzxhN
89CV6rnCpFQt/YsIGAoQsg4c4kQBYCi4THVDCHhhSPaTgsx2JWb1Mbaa70M5/MS9OdmHkhmfW7mX
7CrsubunzWxX/bPKcUzU0u61zdqbJsATHeNc6IiZ6N2TFfPfsWkkj11WGo+qoNePnH3dUZfbVzka
Ul4WVQB8y5qxiuJjlCs8/aFACVRB7ikO179lPW4vpgiX2ipsU/yjp0i3q0znjZB3WQQfW7a4saJv
YhzTTMTOL0yF+ocIyQDWSTKgGjF4+0wcJHeaZJ6ZYYhPNiwy87Yz+uE4NgrGJQGAPh2A/65S+pT/
X/4QGZgY9prauAptmfPsN+8URn6PC+uxhdLCUzvdSbkMtjmqduZopk+CzkPENKf+JMZj6YStCbYN
XKKdCBK3IS/ocycyqeJ3lS4dhSj5Pvm1h94S2IHU4hGa5JzlET/VKWs9vzBUP7sI8BXeB70m7+OG
2ptce7JjlDycvDCgZqoK0qHSWmGHSrrMTxmuZSW25UYHIcf10p4C5bqolC9iIdtmEl9hqoKERqH9
7DnjzGm+OOYXVDR+qEV6pUXCvVfkKq9gEV+qHGZ/VjRgDScThVy9JIFYeS7ZAJkbN5MKc9ePrcGN
U1FvUnCLly31nLtcHGC44jvSYaurjyTBdDSmF7U0tGgft0ar8e5p49H1R3CbUBZGDF4iDd38Vh+D
23ZQ+53oJfrL6Mn1oe94ItW6dMrNfjyG+chZqgqnoRiogUd4x8P/Gp1QDlPceJX+1ksrg91hghwf
sYJtQtR9nJSH81f8PCrlaIHifG0aiSSsG4F6ZY21eSnmsg76FBLYLfUU+SArbX1UOiO6EJoEAKHA
46X2UWU3ImwiJV/2n3qZco/cTLwpptAsfyjGoHwDXR06atRqB17N5cMIH/NHITbGA4Wb1jFiH/6H
EVKEEkCeY/rFxaKRekyddbPd117xozWq6VZsTeOAJWniik2r78TUV58xHQQX3+nyk++15YPsZ+Gh
w7/P1sjguxby9Pe6k/mtg5Yrbk057KuqqbwZekphVqjcdVJzAYH2RQlGcV8bXrYjSWOVm+Wsz7K8
wfbubtK0yrES9lArTEe/KS88KzTsIbIA8XO/r40udMYS59NWBfCu1GX9GIIObjrJ2w1eopzb8SuW
1qBU+rNn1A9e/Q2mwanHkkrOKXYNluWjHQI6vY1Ma6erg/WSmkV5bRgpbF+B614bApyoiv4syYhI
a92vqC4QIEoaOiyosHQ1haWe50lttCeFravVzaseJaaTh91T6gMx9lVgZkl6Sd9edBs5zI9eU2jY
oUccSJZW2ir3Bhga0YMIm3nnj0CJxaZvL9UmEvi4Jnbaeve1Cozv3hD/NIrYc6DmvaBihGxBDdNk
8oLvfiphjl5jkiBYgfHKnUA/i+SWk1ayf3H10wA3p+JTIGi4CNRB4BZCeOvpOidsBzLdSEDApfgi
gwl8BfeDRVtdece8TnrbsIzWzTsLP9DAOhUNdqY+BbW4UHFzVrCr6tX+VlAwNY2Hb1JTX2lF7zmD
GD9bnfmQjjythIJqTdZ6ro9puJ2Mk3jQZf171IiIoEPMdJQ2f6kGIT75HXUaXShETO2t/DQJ0Z3S
N8+Ye7hDi40GBYgnsalDeywrOBa4TeOswYsiAdJvD0Op73TqhmJB06ERx2OiVb1b4elzDLUO2YrE
E+BzJDRaUvoD+WxbofroPQnTr0ErGrTLyFee3O3yRqptRaC0kSZZussDLeOWZbqToR7zpEuoBDff
8K9U7LI1fw2N/5Ql+YPoZ7dhUr1Usajt81IYDr3XnUeIdHycim9tAetIEGAVoBc46djLX5Kuq3AQ
DMv7SMqxsdI40XW/FEnTZn9ligg/OhlOQSgPFX6IMawHbSoM61clNFs3UaLiSmoRvLfDMeY+O0DD
4grQW7ZSjribq0N9RVdw3Pu9nlynVsWW6cjEVd7+ToL6MpSDHx48HHsIlFdxTIp9oXA1NPRC2hWp
pd7pWVRRHFbHmjoboumftylWGlJ04S1NR4yUNs4Si2UEmtwaM1Yi0ctxr2YCjIVR9TbaXiutQxl9
GOjyxqwUs+wVZcio621NFO4cIQQ/1eLc153Ph7KChnoXZNG25mEYDRb4dejMsxozgul/DG224CWr
Y8HYxdINxJc+WPhloVjEErasSO19A5dDNuUoLbb6oCuNXa4CoBVnxQj5g6RvPOm0E6QYuqKncmx6
j5NMJ1nqkGZvK2+r6bqEBmuiiK4fCBPEUYBkLBEzwLlC2hR66VicHoUXnET+Z5AzeDxM2TnN3VIS
7BpHzTQQNhbgBxXU/8SekazUihjyogfbj0DLO52GKzWWYwbsOnDhdFzq++huSzXgg2rQMta8G970
LFVgm4M5caq1Z/PQnfor5SW6aY4hyjqj2w129FW9/3xRLvfXMuKiS9r1UhbELS+WgA5Bc4Yi9Pnf
/4BwnAPoIhAaQ4bK/2EDD9pEr5Qy5R9da5pq6RmNyVnWctwrO6nYb6vmrYcEpobiOa1NEM+LWSw1
S+0jvfq/Au+zXHKHiZRuW4fmMPOHNjb22hySNExUghTkeJeiM0oseCENtMpJ42MZ3jbjBh51dVkA
22U/g6tRgCS9H1Cu9o2i+TQ4/WfpFbKzS6/yYrgff0TXsxeAcptufbUlSnT+augUgOMl7Sook7+P
2HI7gd4yVihOd254pH+Ndry00/8H7NPa6GYqPHubMYJ+XiACiroVgj4yKbq8Dnv1rDqSDSXtynjK
L41zcjZO1gbYepkhGdy7gAsIhy90VSFxCXaKaU8z2lfcSNqYwLUQyEDPUuGI6QCHej9/HSKCNLxY
EnAPacbtpxE6vPE30dzzOBRkwUUDlRfk4RYw1CwPKnALZEU5S7mnDZHhGO2wtbo/6Kj8CYOrFkom
oBU/SGkXAo0pjECZrh/NHjiFq7i4/h7MW0qewrN0QBH6Wb7w98FVu6XCtTaNoEXwZEQpgaW/mEZq
zVIlQ7BzZOs6paJSyg6vpI3tuwwCEpM9xceCH0eFZSmWw0sI+pxBM8UQElu34gvT/N6W3gb8aivK
4vTv/FaQyrllY2KrkXqxoxW13UflxlG5Gkalsoo0B0eWtQgT5LmKstIEkrBAAKTcUftw2nD/eVJf
DwLkU8KdEB+YRYKNafRmUUIQsYIQGMOTp4PADf0fjeWvMIvTUCLdwnEkjDDu61m+Sbi15K0JW4NY
AWH971jmsb45ckMtq/WQLeAEPozABJr5Y8BCy3/q+BXkMIo/n7rlWfFnsb0Jt/w+YIyFDMiS09BZ
jSR03sCofB5i/hMLWA9qp3+NaLFperFVu7xm2lLh0uMDibza2o4aar6RR+c/9FmgeWrfTJ1Padgf
5yUtTb8QZXbyqDuKvKtar3Hbrtk4Bbc+1CLbURX3w7qD01woO8Rp7bC5NuvLInnM0RCwqg096T+7
/pPBaQvkYlqEMa1hxPFmPw7JhbF7oH2i20bq5Lqb7D1XeJ4cbmWH8SXD5i91svvm0O6Ns3rckgbf
2G/a4oScfCMJ5XmiJ8ZtqCmgCqx5UFj5fOFshZHff8/Ka6dSF1ibctPYajTglHWjUV74d1GWyUMM
AjFPWZ7GaNzQ2OqH5gGu+7+MssgddYjGnDgxlhAX5gQJpAH4VrF5OG5N2SJ7BJmfgwVlMDCkd5aM
P18w7hIrcP/dnC2yRp/WCO4F85ZWHhOELXrzO3JF/3LKFnmDC5EUCuZ8DiYU/2nmlHRwzS3K0+qM
zRqXBg9HTKYW27iRKZyHI8qJMe6ydtVSkpBK9aEwINp/PmmrefCvSEv2jIxbmK9HJAy05kDMJlRr
NDso78s43rhBrCb1N5EW+9NXu96yIEJgyG65otndhnG8kWtXs9+bEPL7vZkNcuvlM3ofnzkUVc5l
D+gITXQEGPKaCnC/pcW+8Z2W3I5qrCer4VZGMRD16cCgIoWQYLflO7k1dYt9miqTWFg+H8kIhiNY
g7us0JuNhbCK2eYmTsETxWHqB4vJ60MEFOKZIC4fMkwqsr13Enu7wNoy3VuCvcXlXZu6t+EWGW4Y
hDyPe/gJXunvK8XcS0LvSmZ4+Hx9r4VBMFb8o1iG8dZi1VGtZVQq+1VMzshkePWxlr79/RCzUCt2
cLw8tWWIiZcSWHgKzr14zvpDLBwUaeNe/OH5N9+ILHq3sHpUfDaWT6Ux6CVEYcuZdV3tk8vqlO2D
vXeJeAQGMBrat1un6epyoJg0X/ktnhbG4mjPdTWJW7FDSBhLVx+F9wNCMIfgXnEog/De/HwO1wZI
R4l3NKUIaxZrfL91B8+MlHHeuohG7Wvdbq+1Y+l4LsoVO+N5xE12075hZWm8C7lY8GMNEkXCWByV
ffmI4u6+NLNvplX8zVcunw77cSJhLSeLMM0WI1NNr83SRnRUxTopg3Ub+TpMVuW4MYPzz13cxSgA
W+wplDRF3rrv49ChKyTQmBMfrIf8BcLYc2bLLXnfHHyaBz834q1M37t4y+O2orIplDNv7oaKukKP
5ogrodPYTeDIP/LOFt1Zr1z9+9QIlNF5u2kIHTCvi6MxVz0/UfRpAhkCwFzwDlWCryXCu/9keH/F
WV5thX62HI1Rh3XBOf0hIHpugTurdgUq/ygeDVfeUGJfnVCMdHBo1UEFLF00hcaU2whHNh6/wFCn
xi5q5IT1rWvSyon/R28VOUqESjGwfb9OPKNHhbhH3SRrwXUpX/vufrB8t62mjdQ7f4kPCxJh1/8X
aLG/Ij+UC6GZZVT6l2SK7dF6CLvI6dtdU++Fjgc+//Lzr7Y6hW9CLg6VIiuQs1cJmcfHHrGrCPyU
HNf7z6N8qJ2yvTRKmOQqTNMwbFisQSNBywca5uSAEtL/WMwMlE6BRN4k975THf7BWUk8ZBUxMZst
GxZbu7aGrkYkCW3rihM5prYugXHaImyvLQyDE4YBUWmkivp+YSATiD2IgO5BPYTuVA+21c8IpxjJ
s6274OoMGhqXDZl9TPl5ESuWR68w6nJOVrM0eAifXz5Nh8nR98gh74aNIuB6PB2dDZzT+DLLL1bI
IvKESGVj8jknR9jE1GzxC+fKsdOP2VP6fWOJrFzZNINCIDVUZFn15QDVXhBbMZwncyft28muncK0
kTpWXRLmrhnsvnYAFW71tf4/A/0r7uK04UUShbXBxNbeLjmhMmkcE2yHEYj1r2YD0P/BKnbt4KHs
qKskY/LJsv7od+pk6GXNPnelPbiOQ3inY9hqYQNQ/Noc4JyellmFXjnlXOhxmi4u9kIuFJCOWzTc
4Adw7LjlIfqu4zeapPa2Mc7KgwKL9b+CLc44MVUU0LYEi8f2VNevQcVrTH6MwutSKNy62xIMXstf
b+MttoUaRE0TFxkb3YcOEdx1fb6rzXAjS66tTZNdTtOC4icC4O83ugrdKq5M0lcFzWvon/1NDdUP
/cA5Q74NsViGeZq1Wa9gLtPsi9NsdjvbQP9vRoVrc/Y21CIZp3HQd1XLPQTgffUbohU4P9HLz4IF
mOLzXb22HNBJx2FAQUucvsX7iYuM0ouUFqWFEu/j0Cu+ylV7TsVsj/z/LFx2ZSjC6fOQ69/qr5Dz
f39TPkzAGBVSLg1O0jll7j2ltfn8eYS1Y/rtoBYbSsdSFzMILlQqFixgqXb/kQvY3Ljzqlpu3Ldx
FntJARguFsVICn6Vf+t34y5wSic9oBYbO80ZOWQMzeATOdlBvv98hNL6EvlrEhcL3qibrFECvpty
o59B97r1/XzizOr2qmxjYIni0paSwGpMRZrVKyD5f1BEGnSjsbwC3qgYhQ95Mp3Yy44Zt18+H9vq
knwTZk7Ob9aH4ocBdUG+XpY1p0EuDr0/K41EjuD3F0b5w2u3ssf6wLAmoWFH+3N5AY8LU1WUkKM0
T35L+k0JVszXNp7Ua69PNtl/gyxv35k/pm0lsamjyq2/1ayU+CA/6Dfa7/l+tbU2V5fmm2iLK/Fk
5pkiBCTEESwfTywnCDW70VEuNAonH8eNNLK+Ht/EW3w0JGokKxQH/N0e9DOcJZrVA0+L9nW2sMRx
w/UfNiWN5r/5YfvxZJJmSjkv0cUYlYRHqIRSjONnyD+beQ4cVh9bRK4NiE8R/AUU/dUOzh9Kq0Ut
nEoPZnFUp+MxElLgsJ+v2/Uv/Ob3LOYAUWUQpFwduJGNO/+iPLAfOcJP1XV0Bpu3Vedc/cRvwi1S
9+CllimoM+AHQvApnI28Jw0TW9GfLDcdklK05VoVNtoxq3sFc3QqKDK7ZSnuaApAIAWNQWZaY8cN
orz+aJcU2v/JZL6JM/+ON1nA8IREzwPi1LtxNxtbeS4Q0X6f3ctHqGBbJlNbw1qk8ihqy8qbh6XV
r42HoGdDtd3fyGxbQRZJu7JAT4Gj57BtLi31FMJqBR+6MXOrx+ubiVvcU5o4ijRsSLhNNq/hdCta
+8+/zOogADeYGq6DliUu/j6qXUDzZP5+VpwqEklKtqyM4fh5lLVRAB1CsQY/mY82vEWo4kwPiMgZ
5Uc1zJ0Rcv/nEf5Uspfpw0KICYmSGYJiLPZPQtUdYwhCQLs5wGqZvscHSlqOcTFX6eRTfsrBldk9
uCHT1pzuabjafmqsbeLZq9BSsKNW5T+3zjfL3IRmn6uNPiHrYfwSQ+m+sjIX3eTvHdK3vd7efz7o
FRNbAHVv4i1yFB7coRT1fD0vOqbXcP6iU/KILIwbYGavjU7vonhn8T62DXA/28+PtaooTr0wMynJ
g+tb3tR9UdHMsWfAlH1PwktEQ7WDXrePT/NLeTzKlFO2jBRXJpkyIvWnueiLLuV8X3wzyWEvZrnY
+fQB2nhnQcYa6mNWUwITFRe66edTvLI/KOLhOarM2BywVO+DeUaDKjJ2VZAP4d381OKz3//8PMTa
JL6LMe+eNwMSp3Eo+5wYjdu5vE8d0dwZ16VbnqYr7AtC17wuN2q+a+plOh+Ot9xcrEcK4H1MOSio
IBUZeOOTsk933knCjYxmlLNZOJ/X4GJjvo20rNMjzNJCbSIShkP72ZwOagb3aXGf7bJDcPh8LtfW
BiAFxgPcGJndxSUCSo0UjhIw6qlqgQH5vXUpjAr1lFBWoeRKMF36odyCg6zdFRjjX2EX+xC972AM
qUhhJGe8Gvv8AGfIlkZM/6Kdjz3l54OcT6/FjBoi6p8zbBeG4rKeUcpZU3VyAQRZr++6SrYTa/Zq
+Flvqsus5O25toCLHP/AN2feHW9WZo/vG3grbAo0u99NAMbk6NAYNn439k7Z4Vix95ONIvPabgCx
iGAnwp0YAC6BhABfwthSOqTjb8xxB0QCK0WuC6pt3MEHyKadeqQYbH8+pWv1AFCmfx7NVLdplL0f
aeTLeSpEyuxS1V3qTuLimpHa4WkWpsN69PNoax9QncdIu0XmibLYfOPgwQEINMRoZfUb+jSHICte
MhgBBgTiz0OtfUEOQ+oB+uxzaM4b5s0XHBELDpR87B3PyJ7LSTsoGebmn8eYf+5yPSIfiAopS9Li
m72PUaVcGlsVJZkENQ1ByA+Klz4NYRo6ntjd+nkN2L/6jo/WxjSuPVPwZ/sr8CJxxjl0ej0cep4I
Jw5YU74Td8k+d2L4dnaqhbZiuI0j2v6mXPHKsUDVFKW3GXVIK3rxBVXofWbZkLJNr7tuU+2MuRFS
UIq/cXFaK5diMjYLhhuiakjLpRK3tZ/mKozC+eKMcOhRwnWv3LcuSiQ769RaF//AfXN+NWvI/yrU
3nBmev85UZAYp2RgbLBy4ks6UOpBsgbpEPRJt3H7/POoWy6duX+rA7tWP/p1FVPp4ylAKpP/uIkX
aB0MgQpUIUYnvO0m5GGaYe8lU3UqvAEefFUhj5R1X/LISk8wsK4F2Hm27DWmm4voCeVCZmBPMqi7
EdbQPpcEiMOhuUlmmO/Fix9OgQGVOM4Y8yOXIa8buQyFunemQpCNWYOsexYwmHyN/X6Cj4Tc64SH
5FVST7CQP99vH/c0soxwvv/0QSTCv/9AiEw2ZV1Gk5O0uzK4Lbtfn//9P6v3/eD4IrzCVclUTJot
ixWAplY3hrVFcdRF+dvRjqiRGC8jhgbwqK/Cp+EYfvXPMxp/1q2vbPUifOCA9zEKi1EHFy8xZZa2
3ZjnPPLhZ9Hwhg3DUsHN6/24k6SLFTNAO2NuIAdfZs/iH1wrvqEDtEPQbCu7fPzEzIKs8qLg8JP1
pcZdmrdhoowoWAx7hQKIf44813L8HexcyzEOwUVwVu+Tg/YIGUHRtqLPV4YPg30Tff7vbxJ3F7ce
sglE751xl32RXlCvd0XYFoPu/JN89n6s89S/idZEmhc2HtG87DlMf/jy76F6+nxVSR9PvfcxFtm6
NFGSthJeJeohvVbc/DBGNg7C5Z9RjRfBQX+KMPHestRe2y1vP+Nit6QpgiDoPSJE0mI32xtOZv5t
VBcDA11D1cokUX+4dBqxAkIXY5JRu5Y1mI5f/OoYd6++MrsyuZ9P4/xz368LsjMQFJX9j5bzMjuL
w6h5ikfG7GPFVlsRhZqXmVj7eZR5K32IQodf5Q6GleLySE+n3CvNjnt0Gqb5ddXMPOBsqJ6VFm+q
3AwMVLfC3i4bA/pKi5DK5+FXB/km/GKpqMglVWbGINMQcUBc3obwtevv/l2QxcIYegFuKZRu5HrL
6whhDKRWXi0hefgHYSA9QH7AytdY3tZzdSjiHikfZ8wRgjS7EI21uPfH4wBLfatyuzZxHEs8WDm+
6f8vUmTXSEFcW4wJwSgxOgT5hbR1JdkIsTQUKbG/sWalJQefM8QKSkGgYATrPrS0f9AUJ9v/dzTL
p4Ck1ZOc5oyGDAyTfT8dlevyh3HXXs6i+mBbt3L+xxRlvgu4SLppUVl+ExJQsm6y7Kronsx0P6ob
j9T1KMAlJLrDCAQtPlLcoUUS6hyYmgGvXz3BTd8Js/PZcP/50lt5DeOFi3g4eDWaxMtWNC/hsZ/m
woLknT29diMltZv2uyjeT7jAfB7rDxB3mTLeBptH/eYIsUpclRCRGpzwebjBvmq897+hq4QXvQCa
zCXZh072nFxPO30v8nLcYjh9zPN8uzeDXbx05KqJRk1hsIq3N+rLbAvXtXJ+mXSkLWqLcGVEadlc
TVsVp3GPh6l2E36bNYP12wrLPae81C/n6mJ/1Ce7v1C3jFhWNhyIGshTIGuoeS2JkLXeDzKGYYOj
pyx7H9n03LI7bC8//4Arq/JdmEXOHSR8TT2YZ84sbYHCmolkndmH+F9t1WrXBgRIiJcicCEol4vL
hm94MZw73i1Gb4S/VaFHqlWNq+Dka7m18YBaWRUmxxf0Mh3J9A886shv8ewqsWo2A1l/GI24fFKC
Sdl9PndrUbiQAw2ljM57bVE9wI8sKXLTx3NawYEx9lNqeUq3cV6tvQXRssPy488y51x+v8PiJkn8
QfGw/nGRH6KSltx4X5ojyf6Q7DIwm+7fHhUPQAkE2Vw8p3z+Pl4RagNOn6gySbURnnhYAbJWEAj5
PMpaweddmEXi8AavjoCx9ZQi8eBwxtbFJtRB/A0RqFO+zw7SF0vZCLqy2Hk/cLP/87mo7r4fWhMl
agtWBvFbwT+qbYusAos+oPxZ/H046LtI89J5mxattDeCmlpPLqKF6RnaXldwuhzSrcPy44PBJBAv
Q1Y7xgDLtnfbDrVp1VSwZFDTF0kE0luPiu9Yb+S7gmMIZyX9rjYQ9I3yGm95ROGeqioTDoEiGFvE
nbW1as0uy1DteSN/cBanbhJJKAZR4kr1OHAmL2++tEOPRrYoqNdouBjXQhxmF4IkN1eJaAWz/hcq
t0WAqMpoJTctWhJbddqVWy0lMCpGJgViBKsWBy+KCsLoZ3iq/0e7YTabVnED24Kmr+Q3wvB0xqiB
JvoSp6jWkhWpFWOPpUNRHHvz94g29ue7ZivG/Hh9s6z0yROzOCFGN2IYG6VoO4VtYVD1MM2NUGsH
H50Cw8AeZC4KLesN9TiaaFQa87QNLraRt+oO41SnUfcv0H6c3BVOqKnkGzl1bYRvoy7SQplhntx0
ZoersNC5gyIPYI171U78casMtbYu3oZaJFYpbaNGqAmlWIe0/yomDxNa4RQbqLCbu878kqTPn3++
1f3xNuTi+ym+OiqBQcjSukVqzu5zj+LW/djfyhFis8hm58GuBFlXja2dNSjIY9C88RvWMga8X9NC
9EBWYTa8X0MC6tyKIGs4y+/V3zMG7kd3zq4pmB4z5x/czmgT/hVr8TUFK8mnDmUlx5+wwY2eRev7
xmjmRLq4fxJhBr6BDubls0jpZjMqA6W4zklwx9UiNENj4ZrDH0Ps2nSCtNrporcXQtmxWgGDvvo6
R00RSf1z+39IO68luY1laz8RIuDNLdB+DMmhE3mDIGXgvcfT/1+NzpG6MYjGL569d+hmKya7CllZ
WZkr14Lz7/6PWfNdrizRhobAgohzu7NQ9aUSutGDJ0lt81Nz4k/6ZIw/+hIasvuW1lZNCVJHWAA1
IlNbrHqEzTgze4WLTE2YDQY7Ru5x38Rad8vBPcgAAIgQ1RbZTVMns+K09BD610JYfDCeYXgV2GS0
qE/1VulrdUlX5oTbXoW2oQiAtNeYm3gpNzXMf9ovCGTcrGixa1rJVTAVEO+3PZN3Edd//fEXNu01
5WSq5lXo83YVqJkqaWiA4p471z6WB3KaZwdU9QG6v6P5Iv2Cx5k88mjE4wjcuLfmmtQMZ1iuB8jP
TQOysTB2p0B9lgtzw9Da16ETyMwgbs3dtoiVnWWnTmyTz7TOZ6X9MfYb/b+1vw+Og+4twAJeCYu/
30sIdjchaYwyJ16jQGvbHO9/GhFqloECNVu6tYDt6XMstgrSakfS4SP19O5nKD8O0hlQsxv35X8/
Nw79PSHWJMg3GCW4/SaTrdWzo1T0xR7tIzLHR388Rl76RfQUlXhTp+81r7hdGPYAfFPCIMNhlvDW
XueAOqczTM6F8unw0p6djxPCnQVGzY+awK9qXwDYv5M+3d/QlQyetJP+sKVzkbDO5Y7GDUoPIQ0J
eAm79H90bXn1Ox4EZcNOTORJu6267tsYe2t0sdrMmpq4jDE6ys9FcfD9izy//B8XtogTTgpPc6tE
AgPYFQ/1H4ob7O1dvZcsusOs67XvsN8wKn748jNe76Y4IVfxz4jKaQTQCLQUGQpgNWiE7CGLVlCu
5W5+2JrdWUlFbsvXi43sshC2cKTZWGRwEhgeaA/Lv8Aiexly3W7nbhLCvD3jwqIpUkqoWrhRbldo
mUMJRzxS5U5hnNIAaQ69+nB/F9dMWLwyBDBJf6vOlyhc7pkY/puddzEqFcP5/t9f9Xkx/A7ZHNOM
5jJOGSHNcDNK8PlgDxTpFdeSz7veG/cwygvItoCa3Te65vJiWIe2kBiCXhLclYlQdS9wR6B2FycM
v06TdKjSTY9Y80BogugBEud5IS/cvmlLxxkiPFC+6BDs71LYy1I3AwzR5e42En0FfEEBgAW9wj50
dBBu/aHNDGn0DaZYcmg6wgDxFZx9+FY5LxX0N2QBffNijZ6UJ/+5OnRreJGFpwoM/VWE67fy76b2
ZdI3+EdWvfBqYYs8EFL4Oo5INDwJrYnsPBobxYUVBMT1AlBnu905dB5ixxYLiDXPARWTno1DRvEE
sHKPJsrZuvA6e78FR1//YBbDregQgiJb1rvGCMnUtgmA/U1zu6tTSlGD7vmluvdN56hn2imYtc+Q
6ELXoDHRFs3f7p+E9eMH3JOyHjBABqBvF15IlpK1iPJQJzKUd7mvJl+lCN5uiDHRGAorH66IkaGr
wZ+fUylr37VGh1JyU8NeP0xgFHNIMqAslpINRPXqJ7/6YYuzU8SpmDVja9T8zyY8VdQ27y99NQhc
GVgEz2qGO8uwUZ4yHN+N/e6d6cDtrUq/cjRsgpgtUA7UaW83WK60sUERBcpOHz0b/TgkG2fjbRrm
AGCgBYIkLYF0WVVQxrzimrPpy+bdh1kJUBzJn/0Rvn0tlzcC55rDKgp8cbRNEdsF53W7mqqFGx3S
7ekVRiOER03UDc6A7U/1MdrqXoqtWVzgN8bEyq8ucDOdBjjBaaZ39sdc+WmWnzpZ82bzPfpwGwsT
AeSNKYpM1NkYOidrvjUV5zZdewdvG7m7/3c2Sj79yoHnFfOPnaVetzkW1aQEHDfBozR+ii7T4KaI
YDEqKp+aciMFWnFxcOJccKbGexOI1e2qZAgrJpURCE+T7Gcj0z5oUbGzwmyTUkQkpsvtI2EGi6cB
gsXRbw0Vea10lpi7EhV11RMgj+BoHdUdfBUbiNuVuKCgZIhAKPpbNujUW1OlH9utNbMmpTuW+jsp
2aj/rvx95rhEtRVOHsCoiz1rR7Wd1Nxm9t+XRr4NXMChLocbF87Kl6EVZXGABJ7wDUxSj2apkRoF
ZFD+zgm+WeqlqjaeZ2sLIewAnnfIcuhd3m6UHQaQPPkmfbz4c6sDgN5Aa6xAn6kTial4CP5NlTrt
rYGscsq+KYzR87VLbuonAyBDr2auan/QrC+VZHn6+HPMttp4IpdY+NqN2UXchlm7amFnBgcQ9JZn
DnH6UEZ1JpS4mEamKbbTzdRHVNHvN3Z0JUjQtlRYri2wHG8irT5R2k1IoNKzwNK2J7geKUJsBYmV
D8c1AcSBCQwEtpd8grmZN3LREovk6mGKnw10He/ffGsGDA6pg1S1bcBlefvh0sjJYUMBWScnl0ix
mTjditwrpS6YWa9MLEJ3PUeOVgnwHlLlu/qsnZLj+NLs5n26hxrzv34X3iWk87yBOE1QaixCQpDF
4ZjMKiyP/Zx9N4Ymtb0yqAPVHYtaHY5yr6m/OYMW/ezyCdRu3A36f7zldRV0H08xA4Qw32yJJlKa
ErW0OOy9so6ftDhEUG6rDLIMGQsTziJFzXuk4hAE7D0rQP3OTvID88KfzUz77b95B3YotiivqAqH
bvliN5tGR1fUcDpPDeNLNf+l+tH+voU34zYLE8tRhshX9FlHF5ZOZXRCR/r7+DH+wyTbtne0zWvX
/6122yc/cMsPTCxuXPVL718aX9xVbep0HfCEzpvk76humfZG4rrMx/7+++R6uCSg9GV3uc/q3A4b
qfMGQzubGUImjvFztKPftVj9dn8j15fyrykRKq8SJGQwRjWU/Y7JueEoQaulIt1z38Sbk/y6HCoA
imPQuX4zD5Y1jTw4aO2Qsegk+vvoQjlxB3ec8TqTYW74xuruXZkTS75akhwE+SAXLElSvcCSjhay
XhpKd3N+uL+w5TXyui5HNbmBGViABeXW0Bj0YzVZVuf16pyeoiD/Q/OdT2Mso2DhI8xoIAZS1Vn0
3wMF7QXkh+H4ohGwrC9rRpkVsqR0Xh1nXplFiOVsWHgdmb6+IFkZ1xT/gIyE8S5tsYVjkiv9bJqo
06bV9D6LK+Z8ZaFxN6IVxTvEUWqk/JTM90GLTLB1mpTnJC9TtSm9ZCNyV/tAyzsvycfkQYVnlD1q
1P4QmvmQMo1jy/WBJp8qMevYOYiYhHFzYto2OkNQ3KFKlI/te3tI2qcMhaXTPFiO2xpTs6v1skcp
zVK8rEUizHYkhKH9GiHSsIbmrKnlfSabmccNH/xZTKmNpJYyHMzBUj40pnmslUFoSYUocNCKGvdz
YU0fjbKYEOwLqunRl+LopxpL0qGORzSs8ijZ6nyvBGEe6lRoSXp4J7y+j67csxnmUo0qC7mn4UEq
ziEywVtl9bUTx0ljKALaHBxz2Yoi1WqNUvJbEMuvY2xIbrlIBDF6iF5Uvs0ks0ze8Rd4BcDcks5Z
jLCJNV+tqS+YKqDK18IcI++sYYBEzPrWh6qr9citzQh6NblZHeTaOsLB8TnP0437eyWM3fyARbLA
FQTtr8wPsFShBuYm1RbL6iv32uJMcBZgkREV/bdtnd5BxX0s2hb2Z6U4aSkisanvtCgqNT40pYBk
hua51LzIed9Yh99KNddctZwy1N/G8lhbQ5PsusKK9/pQI6aa6yMKfWjSekYS11/hvsqQ9A4d9Nom
7rNRC3dVM8h705Ik/p2mYn5mnPWPchL+WaA2cpZU9aWXtemPWM7RNzDS6tjNqvPe0vv4JRwkiIqN
RNK+5HUfjm4XkA3asx+csiAYT3KnJI2rD/n01PEcixH61IrEndM6aHfNoKfNRlB+Gysdgd0Hvc//
3mY3jRKnsREAklALlFx0fqDjSvWzmcroD540Odjdj81vHeLG3jLVyaBpaM0BfInZ2A91OpGxJRtL
envPkMXT2gHTBgL8DXYO+RTdKnVGnhhYK105KT5HdfC174MdVHfdxnrePJXQHVRlgyow3TiTSaDF
ZTNItlzlGlH/ta54EVVg+aAf5IdqI/gvnyjCkOLQWqaDTT782qO4OstqP5ehr5CHyhf/QnZ/FBwv
6sOWNMeWGfEBr8wkwYzIsDDzN5VMgpnwpJ42C+hvw63DlDsTAYIGkOm7hZ02ipNW07DTH/pwbxyi
i+Op79RP2Vnzkt30tfWi3dbz600fR+zhtdFFPKzGeuDuxmh7cN4Zh/SQPAVH48lAn0Y+dSf5P5YC
hDmiL4KilmjWLkfgErg6+qAqyAj8eZciS1tInyVy3/tHasXfr61oi9dDKcn2NDVYcewfufz7mD93
00e1+nrfysrBvbGy8HMDbRO9RUrQ6yMfzpj5T6VrN/K2Fdcjb1JIrsEckuFYt64XVEhLBdbwN/ZM
Of2txFEft7BnbyqdfBZZAELEbKmg9RS/48rFs96R4klHF1aH6RxFq2OlPRtPzaMAUqrmh/v79gYa
JqwJlSKFEKu9ZZGriERDpWai5czA16nxQqA1EO8fEZY+jswIG8jqPeSftS2QyCs46fZmvLUsYv/V
OuF6m3xYRWiuF+OPoiiTA63phypsil2eRZ8iqN9dPZtgtcjr9/VAI5N5mh9Io6s/YRWzL0UPcwD4
4whhNeQj/b6DLb1D4SYqq9+qRo4vjWL9cLKZaO4r7X6c0+mHpiL+8EseTiojtk9AJm8X4ljzHPQF
vpfPADei77H0EQXwzNyqP637+L92FtlKrUhJ4NcoAlJZTVyKHF/mzPnjvj+sxT0G5hyGGrh46R/e
rkUzgm42jabz5KxwUKq3YRAcbPS8XUcPyt1/NgbIgSqkQRuBQLQwhvZjm4eV2tM1fMr87zoVLf/l
vok3bSb8m9xLTL/DyQib1KJWyHBnGjcpNkROW74XVAmvREg7u3AFW1xw2JxEX9nDG5PiO145dmsF
GYLcrybHXfFsXnRMUv2JmDlMT9POfpDO2sZ3W4mykKOQufNf9I+WSMAY9jG5dZzem0YFae1Wsy5c
/YHXqbVWepEV6D82NlZE1OXxNSlVc+1TRQaGc7vKNLfGeQ6pCtWkj0gF9js0ZC9JW3u2xHjzMCN6
YZBuWl9zGRbWQIs/bvwCde0XGPSgmIthjm4ZKCHvGqYKBWKKOf7kjn/Eh/5E/nEYj+UMmfPm9bxh
b8kYlqU188k99swPDNW+ImgRVnwMSAi2+QxWnIisTXxSlgcicrG9ozpTFRgzboHERYMzd95rtNHv
76BwxDefkPc6tNBiGnmJ+tGaJm/aENq/OEelVOtQsy7U4dP/zYjY1avTUEi2HuoZC+GRYs0tAxbZ
7r6Fla2iFwCPjgnajNUsLkykWiUpbEFp5Vm8k0e3jZKdsaXmsnL7Q2km6OQFXwGdrdtlzE5WjTy7
eIko8aVPEY43z8n0nE0vYfmSFYHXx79QAXOubMLwdWszllqobQdsNnvtlZTEQerRRaeSIeLphBrp
f9/Hf5cIEu3W3BhoamhBqgk79ENGHmiN76JNOqyVIsPtohb+YIqyTjRjJX6UPoohLH+nPA+H5D1K
pYfNPH7lzJJEISkJ8QIA22X4L+xCs2qkgb0p3eWpZx7FDKJdurp56veCUGkrSqwEYgyCG6aeAd3Q
MixaoemDbQZdGQzf5+JdUVE+kZ+ccaNysbqN5G1oYjNH/1YZznZma0wmMLZ5dU7P6j4B1mbX75zv
YpBNOvOEve8ca+u6trdIPjJbbxNdxR6zJuexctyuTb43nekBwt1Y20pYUqAoV1UGl0QXcXFl96Mf
DJIJttdRAlcO/6jD3+6vZa2qQO2abI2uCUQMC0cvjc4ckoBvNOjcyvoHOX4fyt8SigqR/qONNvrG
a+GJOA4zP1eV4E+7PVbxkEI235Jhl8PXRH9IUXZVnK3O2poRgSpDLhBcL6xCt0bKlgIh837sGaAY
wvq+IM1t1OIXvAClC5NRaAaV3jC7N60Rd05t994cWhHFVbjjD3alZ6fGl6bj1GnF1vNxLYFj9o/e
FqoUNkpni+1TaydxJI2MVAAXknRXfwx3KN8fGCt356eOh/gmT4W6EjUI87Rb2UssLgHGk1w7WT1j
swU7CW1LCPfuN5C4Xpl46UHaVzv1YP2oj7WrfrRdxWvT/favWLlxbn7EIlBm5pD3hsKPEKWO/PD3
rNN203e16oCgKUxslKQswHu3rqOPsxU0fFdKHdPeOcQHyZufu0Mv+KEekDf/ev/wrZxu4Dv/mFsC
UbISaT9Hw5zmH8P+R9u8u//3Vw43fx82REDUFJeX2cCkTYWfV2HndeC6P2Q2pdJ8LOg1JHmyL9tI
erCc9GXoKugC7lt+o9AoCiqI45JIcUAQ0FwcQqNNQPHn1OjNp+4v57f5sYHuh4ntHtHaV7I09WU6
lc8kjJsX3Up4vjG9eEz7odVPUonpVAvdXD5IKrwS5j7q3t9f4+rXI+emyW7r0OovTuNQs8S5lYAx
K9O3sisG3hYgvu4bEfu0yEvpP8AEyZwj8wPLvHQo9MiexCeUzNaN8r8s81g2L7b5u93/Qu54Y2px
yEZGLorexhTkmt/1TDkkTfxc59OGU65uG1BceD/wjjdd+lGVSnWqHYKVecjTym3krSLEWtmIlfxj
Ylm6tuHGU6cKEyECxVGoEhrjoz4mbth0j1VyRCyyc53G/+7TQwAPuLv/zTZWuCw0F5VVoFyG+Sx+
sovPYbrFQLtyw3GtMXMuxvffKlSUpjpqpSmqLPGL5HyT4GUp+i0VpHUjzOkLoBwUyeL/v3qsaEmR
zIYvjBgvUuy4s3nIpt/v79TqjQYGnM4vmD+F1tetkSHW6gbqEprnhiuo62PuM+fH9E2UsrMdE8y7
TXGK1fBwZXIRHvS8q4zBxGRPDiwfUfdlJMHe0UU0I9h71F24T4G8J7st8si1S+x6rYvLRaExREUV
w+IS+7toah7KTfmStXQYzvz/3VPIW2/31E+rhGJETZX5fyZm5LOYbFURCIJ9cyMLei1MLQMUuHrR
7FZIEJbQ2sKYsjZKRYAKnPyc23l7tMuoOLVR5Q9u0jfZO2N0lAvNRyh2wlp2bSNNfyvLxnqJgsq8
FH7a7UDRtGfLkJTnqc9RYUi08jEr7OalhWD7QPsTmEqj52epqeGmyErnXAXIpMWN/FdhVBVcn1Kn
PyfQ+yghFY+Qd9B3JYiCS9YN6mGGedW1bVCE/qQ6D9M8OX9IRUcbLUisc6doJBRJ/gtxjhgHhxKp
2ttqsjJkWs3jh88dR3Qwz23yc+PwiID8ZuuvLCw8WXJqs6RkTYHS6oJvkZWbJ7U32y+hmvh/xZPf
n4Ne8r2pYZQ6s/z5PM55/aVQcuur0ZZbafdaf+26hKktfo7dqZnkSNT69Nn/7jTDH0PTxoAOUmjU
7PQwZF3van4Lfe9c7yYSkY2cYyVg3dhfnK+a6dHZKTXsK6dJ+rPVP9hbSpFrsYNUShAi06VnWOb2
aEElF3fF1JGwDdVOc/xzUIng2J6a3Dre/7qrpuBkhLdQaLhby/Cr28Nkq/SKwlE9Wo21i83cDUzp
IKg175tau69s3RLpPaTAb4r2kGIpegdoxGtiGTK4rqzcbGw3nn4rRugYqRavWEZvIRi73boA3Qst
wQUQMkCcqj23WwRL6wbINAWrCI+khfspvT9rWdIzYh9ap7IbH7u+3RjnXPkmGgm14Dp9hW0uPKxs
IUQJSzhLEjUcDnGstoeIwQ3q5+g+SFqwJX8qfvLigEPDwngZ3kZbckloLyWl1qYVSwok5q8UyBE/
quEpHb+n2dduernvBWv3hkZz/PVdDueGKlZ/deGr8zDNal7gBsyAwT26C3fOS3NozjkChFs98rWv
JViGNQaKxAzDwh1G066qQmciKipg5mEyNlcPG+tZ+1rAd+EpQxQNCNbCRBZNjMXMmIgftU/5o3kZ
H6tL5YUHQ/ZMeAgiyB5KL/681Ute3chrw2LtVxtZKb4WhnXde9KDKLI1TzmpOxrUu1clu3Pw8/+4
0EWoCCUnnA2FhYqR9ilxW3U/DecCWlV917qmCxf2Xh7+NJLn7dr8Wq4NLQqfkcYppZDlkzmbJynP
1JZmw9E+qvv5lD/8DQyQNnlq1zcWDAckatBFA0W43ViFJ4riC1vh2T5qO6qXjyYjuX+z4m7WS1e6
OkBSaDxbjLxriqPeWuv8KQzLJhJstfVZAGOpW0GE7cUnuDLrrTyKP7Y86tfGFs7ql6bSDBnG1Ai+
/e/Rpljf6uZdW1h4pTNGfWRWWNCPYpA6PsB9rSPl5VyEcGS1hfDdtLfwymI0p3IqQrgdvfwsCJ78
c/6QCqGyg7Tb4jNbuftvvtUidvkUTwvLgJdQaNvG2jtF+2qFyVZEER9h8ZFAI4DLlg26fOAfbj2i
iOcGbnQxzQFMc5fJpX00+ki3dlmpjZ/aIep31EOK3J2DvDt3wP7/LO3c/yJDFvp7giopos9akW/c
Sm/mJqm1kJPAXQxhF2fDXPws29eSLotRWxEMtwrE5haQsM/2+2onuLSiQ1PB277VIVn7vjdWF4fR
adRJToVVQWCrQzIe5q6xh2h5XxzCanNceOX1JFhdKFQxxwdYcnFAStPILAMcnjcRx5tj+6Adp8ft
4bCVK/cmiVzs5TyPVI5Cklhr7C5IAOc7em2nqbKAXkafGpsOQ6NvvBRWLipqFehbwKvAli77JIkc
hXlc66gGZuqzprePaal8kGTjm5RushusBDWRTcAYAXRHVEhuXXiIKX3WKg1C6I8enYcQ+QLwALvm
fbYtarxyXG5sLQ5lXDbwfWvYErP4PQ2Zr+FOolytH7KDbr0Tqq4bN+Ha6hBtJq0QQu4wot2uromy
welGAIUA/j+VaGojm+AWn/LL9sW3ksDQZPjX1ML9o16LZFvCVNIoR2dSH6BG2zjYqybwdag9gCsC
/b9dDRAaVacJDeuKXcePlpblnjq2zS9t2pUZ8TOu0hUqZWmH3APlS6V5rkcFXmGImnP5EnTtzjLT
hzxLD/bQ7CY1YTQ7/3D/o22tcuGRZi51gSVWGSafnfCdZm2UaVeuBrqM/+7iwgub0izkqWd5WgIn
VniMQMsH4RbSZcvKwvOyKtFHyB9hxkvnixw2X6LS2gXDsOESK3MFPAdpoYnuhEmNZ/EEqZmys6QY
pFhu9LXkBo5R7uKkkC6W0+aAPYLgr7lUupegZ6bMTxU4czPFd9MkaL4WVtK5zWi8D8Zy8gLesgdr
Rhhi7hP7BFFjco6g57z4mjTtFb9Vd6DMR1D+ug2cqwmf68Avd7WhhV40VIEXQJl7jgLnobdGw6tz
Iyk9arvmH4UvW4++nDGKWI5J3HitYsKxJEGVubc7P7uYTVmc5HRkch1queJgS2qkuLo+aLtBH+yn
NDGD3/Qhy2x4f+ThXeAk8qXtZpYVO8bW83etCCkQ/pwy0T2mGXp7AIYmULRBoskaouRSeuVZ2yUf
zPdq51b1rgqhRoEBY5Pi9TUYLbKJG7MLl6kiJzPQrxi8sXMh2EdRZgfkcGfuWGFP3LLrXfos9Om2
CczEn35rmqFXurDoriz7sDYcN20ZwxpkZ+EH5mAfTWt48B3toTPMUxjKG0d87YKDTFwADwDtQvt5
u8FNgyCcEtMwL6a49LrJvPTj/KlBGq6Rs0/3w8nqtjILKyideDNTprk1xjSMnNg9J1Fo24fv512D
Ionr7Kd3toIEJYqGcGS75j74Em4czrVlXlteXAl6k+swcUFZZE32n3buHBLIl8suOPeGs/FYXws3
16YWYaCc5CwsWKUXGc7Z6odLKid7Gg3H+5u55idXZuxFKVkLisgnhR+8Wur3UfzUVL/17Qvqzq70
C+Ub2q4U1hCnckiCFq8tWZ4KuWlgPE6mXYXG1xxG3v3FrGSQNxYW12napoOmCvUrtah3ZvxHVn4a
h/OofArbhyp/Z2wCEVZyyRuDi4t1GlSYjlUMRnMAjrd/p5FOVnN4LNR6b+Tqnljs3l/jmgvSEwKb
RQUMiuDFSdNRlMj8TiKUdeV+KN5Ttv+gDRM9UGXD2ddeHWAeTRItqNogJlp4uzoX4B8Gn+yf/F9C
cttRPMSVfFTaBEtW+QEd88R2t57la+mCeH0RrvkPvAq3x1tDxlIzQ8xSC/hU9wZs6oY5n+9v49rx
ouIGfs4B1Mnibo3EQaj0ptlD2V9PhVc2FJVbOzfPIdwR+/um1tbD2LIguhWVjeWkb9s3dZY6oLL0
2TlpzuTWzrARftdWAzcJQH1FyFAtqY8FQCuRKg3sXNIbbgZiy02b8tCZ/32ukqm8q4tU/JCrTDK2
56RHGJFvM33MjNg1241cbsW9b07UwkACY7odT5yowfhNq2s3NGRXGk6O9eX+R9kKFeJ3XC3E951m
KmvstDMCJcn7Pmvcigme5GSpJzN8qeKtg7tq0RLUWwIzwTjsrUWIRKNwtqG7FGy+YmZIO5ow6xkb
jr3ibQL+/Y+ZxaEdu2Ys+h4z1iT9lKVLJMk/72/dWl3gxoRY6dXeDTOSbjHMzDzU5b/G83zqXfLu
yZUR0/m1MsS1uSVwPjXUqk4dzKlH53eL4aTEM12rRq0O19guQa6cJYbykSnikqKsvDyu0dCqtSMj
GMHU/F9Z6tbn5FR5/anaSV/qv5Co/LaNo1z7aDw1mZkUYfbN+dU7M4C0TWs9G8hc+U1pt27G1W92
bWHh73qrj6hS6S38nvLvAw9bL6Vn61rF/G1AcLDKzH2sJZ4iKYqr1dHDENWn2cg3hrA2f8biEPjF
pEncidRzjzk4TmrJ5V4u3WbX7/O9dHa6XzgN18tenIaAh20ElKj1AuNTYk5uGG3t7NanWxwGvZac
LszY2CKFCS578e2NJaxB1uBH/8c5lhgyBijHGbxvS7rrvPOPuqed4ncRg3L1s/9zm6hy6xsth68t
fwJwFrAiWXBj6vvwXXSkKm4wS9n+f4C51s7b9fIWaeFoJKZVC3NDfZDSp8r6wQ23kTSt9TBu9nCR
GUplOWSA6lnTJThZp2BPo/o4POoP2y+vVYeAplW8vcTU68IheDinw2SxHq6Q93JpSZ/yWA02rq9V
I0LLjsFjiwbG4ppUMt2aigIAUh78nlmNG9QfN4K82JHFA5JGsUOiTnMEcPciz9T8Ko6VDAsi+RMU
ZP3P9qF1ub64tExrs/q7vqJ/7S3coMvjwo9T7IH11r9oembt+9jQN1hD1iYAb5a1cIQ81cAOi42D
XIEZwJCqduwcesVTtDOK8TvzkBzU/Dzo5+zrxo6KFbzZUYQDDcCSYsplYbqaqJyEitICF7nkVCAE
9rTIvdkCL1kcAob6vPsWV7eUsUOBLIRpaJlIk6f1iR7CUKHkhnFSWwdFtsrsjvetrJ7ff60soXhj
bYxlmmIlVRNG+FPXyNtnX8/+O7pADMX/72KWkDtVCzLJrDCTF09tkJwlO9h674i37psPBBBa4BYV
akWLy0keLPhjCm7h/hAjGuCfISJ2y2f9v/PT0c8R4L5/LC2uJVtj9r6NsST6OcNzfmhPgp+c19xp
q2Sx7gT/mlqEoyzWTVRY1NaTsvy9MdklJOLgJO/7wHp8/XdBy0nK1imH1kxZkOH2u+Il2/enFrq9
9CUFWbBha/0zie6cAaoLaMFt+kksh0ajIsB24dexeZDH57C6mNp0MLrP1Tgeu7jYhcbW6V3fx3+t
LhKoCWqGURFW/5Z9UadjrJ8kr96PkG2pcFUn+4rO8S8cYQYOCfBCUvUNejKE6cVJFRDImRkiK9eV
gZd14+7+jgq/Xvr9tZGFN04ZxXllwkg5f7HMn0p5gQn1oc5f6mqLXUvs0htTYJ3gFdTBgy4fqpEa
5TF6gKShZvugFOpz1qKNmXaq2ySb0xRrkQl+hn+MLT6ZnKAkEUgQnkzS7J8CDsFFKfMWbeE+2Yod
Ini/XRiDxMAIFKa5F9clI/9znozYGi79Tjv8PegVITg679tjsFM2nsnrS/vX3OK2dMywddIKc8ZA
GZmR9f6xBUF53y/WXF4D4S/uDtivlzXkupbMyPf5WFnysY8PY/Hn/b8vQs+bPbv6+8L+9TuyGAM1
E87gOL+33QDXBNNkh1RJui92qn2Ne0W5jD2Sig2F7A2fX12biRtSA2Lqyl74vCHPZm4A7vcao/tL
0cb3ul1YG/u3mkmjryVqWIwRvalkpb1JjaSdcMBLfa7f/R0Tu/OP0K29TSaFVZf419jyHo5ns3Bk
YUzcKaaXH+AzGnQojcSUcL6PSnTIP2ykoavH+crmwuv1VE+sqmIXp7JN3LxM/2zk9rvi+A+lGm/F
/dUjBkwOykadYWF54fNJHs6lXLPA5AtCws8N2ragXiFE8GQUdYPd5o6KX7/0T8CMMA4iTwnuWfyg
K//MuhDqULr1ntQZxqVm7va5t9vUSw0JgYy4lh7kpvyQ+ZH/KWpr2uuFoz9VE+riG9fr2jYTU8Al
Cha1N2oZRaJKUGdz2pPydyfvXXU4yfWpRr34/oFccyEdmLagbzIAvywSIImafSZH5Fh2Qxuxzt2J
hp+TWvtfMGMAUBBMyowKLrxGCeKxyQaShUm92Ag0++1udpzDfSOrewauFoI2IfS+TH59R/F9S7zL
8+qpk37vJzqRo+Nq8BzfN7TWjuImAzVEkgWKd1nY0xwyU2sOOk9pjww5NIH7Onj7wCtWe56fo0f5
99p+lSeIdlt4CBGmli7K+UPOF25O5Q3hQxT2JuUB3hQ1csGHrO/jR1OvoidKN25mdu/lpGMwC1mh
H/cXveYp13YXoTs0YgRvdezO0Dpl2gVVhkMx+Bt+v5aYiJvH0mC+VXmK3h5AIDNqMtkDq2tN/6Ry
AFXX6BJrb8Xa6PpV0TyGih9svBH/ziCXu6rzTGQoRrDDLsmJiyhRx2xMGCCxdHTdA/04a+B/bYeL
PP/Q9I3b1rSM5VB+3xlIkw5qmn13CvlFlaafUJLuJJ85vHD8sxrC93FFk7JJ97ZTfbSCoXF7408E
34+ViSYHqtmZVwE4dvupftbG0G0pzemV+qLEiBeYkf1Ng8pw75QWNcgmOdqDumutsj11JtANf36s
euZZtOmYJv70hHvKTwCp6IaaUuca+jy7yLr/6Eb/j6wrtX0Q2ImXwQm60/XUPNAUN3aJasUe1EiF
S3Xys51YhSf70c84lyIvS/0/UkgBD8lYw3NBw3yaHG8aJt0z1KQ72FOvHyyKYD+iqmx3SWV+UXxL
9Yws+FiOkrKPJ/NHMvr1TtODXVv7zWc1SZ9q3r1GQMGssLozPUhXS9mcKRlde2wDyBq1w2D6467X
mS/g73wM/eqUdMHOjqVnP5v2yD0cQkm+GH2+T43i05QYT60cP5mZXHiKXHxVZWb6u0G+WNbwbgzK
E/Nij4Vqf0mo0RlTfVaN7hjUqJ9qGjyHU/9g+0zoQ95dWxFRaYj2cdb+Vatd4IaW9qDr0Ud4Kr9A
Zh+4dintgjA9VWXzOJet5BYJVCeaA+jJGaXnuFLhrWugnJQ0bd7NjVx/qEpl/C1v+5dZqkoXyRTi
UVnb/rEurXjXznrlRWGgeanEC8YPguQo503wrETBn53WKK7pd6kr5eOefhgi5P3EdILJHAxdfs2D
8065BOF0CqTmgqSy7/YJMopGXTc8irSfSp9+LVP5Q6HbT6bVWW4SG5/1PEkAZ6iPgJPaL2hMdS6/
MXcte95ZlXwx1easjuUH+LOffIP6N+19/g3lJwzlP1U+9tA7H/GW2DPr8QOgyb0yZ8PZYtgHbuqx
csNiUnaxnvV706GY02UPWlh/M6s52vPpZjdq0cHRh0pHMnv+f6R9WXPbOLD1L2IV9+WVqxbLlq14
ywvLcRLuO0gC/PX3wPm+iUSxxLlzqzIvSdW0ADYa6O7T56QuTqLhSoKmfEsqLEcKdXMDForvA+q3
zhD3GC+FKPBd1wuiH8lNehxYXLlErizIfCg/tZTWbgehhUNRTOVGHqNwU2E69hce+6odRlboQjPW
71RScQhp6aghe8Jv2cW9+AvT8PvB7H+AavknNPx+dVYE3xxAqp1R64DKidcm6qupVKcynQTQbgAn
lUjWSZlar0+TXyQb7pJc26WkvSeF8mMwjVdDYHtpkDofwnlPqQyqQaPtn2RwZ+YiFHilxo0TZQu+
5VPCMO8tdkESh6WtKv2jmKgHRWtAjs6aJxILcEGZ3qkAn5aSdkSr9qSMyTeqWimqZakXZtbP2ur2
BdqmwF7UOysBRfcAvnsmBpkAbITZp/emSgG+ibNTrDQPRdV+SESs7FoD0DlpQTzJpWKdHo1K26yy
OyDBn4wkKz0MIj6piXbAyIRqp20VaNoAduliehsbpUSXCSzQpRAf66wzbHStazeKeog3DSS2q9DQ
oTxUAk7UmNN7NBb3nVK+plo6gsuq2RmkPBGxGzbREG+iOAVceZxSzgZfO6ZVtlCHg5Zi1I+dlwqN
lyvlZmRaUJJpEyqaYA+V8huSHqIDvq9dQ/XWVsT4rVHHk6YbHsbHTvpIkD7gO+qZeJfriNpSX4uv
ViKdkIcW9ggKSXCpFRs5NX51ag5S5L56y2PlxYwt9NhThXmyXG9oPfpC1492KCBaZVI72XmSpk4n
F4c2x4gp8jDFFnMcP6Qvtjyxfc0s0SGtBCZHDH6PhttHnZ8SHdQztUcERbSzWAmSZKJe2zRHcGp9
sHrQHAjJD3bWqScB7z5bNqLc7gwDt6yFKbNMqz6K0DjoVv89VWIEjYZtDZL+xpcZPTQ0dYipYb8p
mVon1rMIW6NrvjBUHtJFpx0np1bUJyWuPsJOc6asd6deeQAuy5eMFq/aSYk9Sc3uAE9H9GVHRZB+
pVb/NMqCrcTWfQ5iVluO5e/9mEu+VXeTB1AcgaqV3qEGYhWOmKagx0yN1E5H04laIX2hxCxUW05U
sDMpxSjV6FN31ehKCKSQWI3KwbNC/K0lp8C6mdkrdrO1k6F7yC32WAn1JxlZjTRU/5EJZmaPOj4U
GlqCB9AatFFM4V7SBc2pmdrZLFYfBbM4iWL3JBXt51gZu2LMvw2teieDcNduC+lnn5c/RQtEpAZ5
Ar+my8TmLcyyz3QApWjC4IhaCzbCeDB+KWnbPagljmeGaG2yT8tgQaaxD73TJQgyQsgrjIgdi8Kp
79M33cp9VKAkjxClcSu8gINWrFW7CaPXkRCou6h3ktF9apX6IxQT6omi/DFEyCgGmkR2kWjHMBF+
mZIZQHQ9KKXsFR0g3ImSeQSCbScn01ZOjHBDtS6z5So7gFCC2XCKyVbj4lUUpg0R6OOQFkEmAwkF
qKcl53eaSX7mhlj5aWjUh7I22l1bGMrb2IHoH2FUU4K6KAs/hDTDhximZNtJVNin1ZDtlTaE5uDI
PkpWgiN6MrXT0Kv9i6zU1SE3THELKXPFHslYfuZyz3Z9FEaJHQEo5g1m89sUEgxw4qWqP9F6Yk+l
JveHMWJ6kNdlfspxJ2+SUAX9RNNZR2EsO7sPp/IHiFHM0u7qjOMYlTa36YC6um1poA41ozQb7Fag
FqdkxTs/Jjr6LYVkuCTMo4e2y+iuxczMHmVdxTVxvYMkgI6SKxKxhj4HOAQ2JckLPOkIZMPDJMVu
ghTKHNhLl2o70RqD2KCgmFc9Q4Wfl7gGIM/wmYiY8O0LIxgqC9oYyUMdjnhm9WVsN8D/62nqCrW2
A1WyYhc1eajjrEKyltMdbdIdeKkxXKjWECurC+mOieK7IYCWeQodfcB9Ng5O2Nc26O88wqTHsR7d
SCzfw6LagZ5ub/ZV41Adg5ZZiYJPq+b3ksgSkHJoXtLmjcvM6khEAwkB/Z2DxOZOSRoF/DUmig5y
+hrKeu1mLXkuxT7bMgMN7iJW5G0LBDKoGzRxo4qjiqPfps6EM7ppcBKgPqSKTlXUkzem7bdCItWL
SIZin6oj8+qmFjxzqE27FRvpoGo0dwXSlE42ytmulA2AEKsKZIGk35NW9DUdzXWip73b6mnpNTkc
dcoeMc0Ru+0A8r20nSJbou2Dgbqd3bcoLUA26k2V+2cwJD5avdW5TR4DbNi28BH2oBpd5BpDCfUV
JWsepqZEG5ZhMlj7mCTtndDIoUnlsLjzTaPJvCEE0d80ZgU6I5Bzm6ai2Sd98Wpo7amsqoNcTImd
l8K2zXuPViezNd1SY+5ExQ3DTWTjcGEmMLJ017KSj4GoBCQHv7Ia57XoTtYoVV5TmgHDPSyE3UYb
5YeBossjlih2armNCjZOdIpbMwISFfzHdMg+yk5twXnc/xw0HSHECCotdWM6eX2LK1qonHEiJ7Ou
DVsKNWaXBhTvQ6H7nWnaswEEsC7He0CMXqaUPQuT6Peq9m2Up3hvTRibyQdlIzHpG0a5kr1VRz9x
gxrbCeg1J4/MCGMtMnPzTgYCPW6ec4j8uhFTgNmN2ocYjzZc1kJsI2ygTNznks1G8hx10VOigp8m
b70yFEdbhFalTQDlDbvxzpLiTY2eEEmZDyLxuyGVP0MTFMtCxNzWCE+xrj+i2nGPNt8GPKSbtCut
TSSmQUuN/aiJbwoGajzQPNfgf9TeI7wDAVgHrLmAq6fAHJPTEAquQQW7VKHciPsgRBirMAqup9Au
Bd3boRuo4LEufCyb7ifu2rt8jPyoxxtYUPDej6NfocUsT2iVDEnI+FhTHjJBQzqogK+26MmUFbVV
Y0LAbv0U5HJ219cfjSBPdm1leIiJT8Vk7M3S+B1aaXmPorabDcJjVseuSXQVT/FSgl5ypASmoBFb
K7QGuvQ0x/1uRZ6VY+/TQUZsEwXIegJZvSN4Xa1k0kv5uiVhE4HkA3B2PhTSqWKThBxgMqbhoSnI
PaDc732zpsK1WPE8t8OrMmclM8FsWKoxROMc4xm8xRkFCNhQTHAxyOOQ99tViKUaz7m1Wb1qwjkg
wghrhpg9mD2xRXDUC0bpqhNdK/AvVVrObc0KxjkGazEOzO+ZOzxJN2BLcnFFBjHAkL0rOYnD3piL
UuFqiWfx0ynABGEYAGIy85YJFClZk0B2HgoKGkCmQ7RvY6QGo5o83d7NBb0QYCEVHTS8eKdf08cV
NNFw4LiTONSd3GIz+KLDvM6pArCFyafB05zioX8A6Or5vzS6zm3PCkpigprqoMF23Y027SdbW+Oq
+6oWzas65yb4Rp/5pgGMOvDBX8sTnWTzNc6W/ug/OeF/4itHXHErG7rUZDi3ODsNQ1SnWizAovwd
kvBuBwjtQOwMDiPixQHc//rQ0tIqTYjGWSDhR98Q1avLVaLJDyqXXPzTBuBDe+HRPFpoZAtBgdtv
FbexVP68MDhbZJ61lTRyg/9PR8FJXc4DcjDAoit+jZ7xw59Nbv9jWqNVXjgbF7ZnAUDJ8WiIoOno
gN1MOurKNG36TgMhZlf0K7FmiSbtwtYsAACV3EhVhXVi1vKD07vgquSoQEA5VbDdoqLmQ4k+0N4z
GxBcX0AeG6xxsSyuFx8WcRwce+hKXH7c0MjLSk7xG3LzQY93dXlvxZvbTrtsAt0qkHpx2jvefT87
Jb0oiFbcIKPLSVAUe9Ds2agj37ax7KQor/5/I7MOQNw3jNQERlQcDEhNY/Sa7rMDlKuc4p2ssowv
nEMT8Ml/zMmXa2IqSofNAHNIzr+IwtrT7QUtXERQKhEBxwJuFBKUvNN5tmmQ5y6GuErB7Tw0Rzz8
D6aWbCMq/0QtxFi5ypdg+Rh8EaHOJ0GWGMNil8ZCWRALwkrMyN9Nb5wsj0L2y7zTvhuB6qe7CGOe
/4Ep6sLkzO9Ko4+J0NaYmQUJ7LipZAzYGY+393AJQ3JhZH4FGLFcqxWM/EGcNY5V2LXXbAs/8avX
FWP8F88ugwtjszCZJRO0bGJQYcTbyR+AYTYxu24dONlsHej33UpPgTvAlTl8Lo0TcwP2MAtUbREN
mdHim+F1h1fDsBl9TOUH/0EwwkSjEN4BbQXzSuSgG9uhynrwUsiBCV2KFmb+i3Qe4EvnZuYqB2wc
+lIdYMYyf+ryqW915/bn4dtxtV1/16HM4gOhaRnXKQywOrVV6WcItXta/Gr142ia7m1bS2/Wi9XM
zlM/xQo4m2GMfkIo8ktxsP+cHIz/+5GvrVnjP/1qaeDuBxM1IvgVFU9ejUrR5qChlsERlnnSa+EQ
GwwpnJ4XNZT/srYza7PLOc71eETQG5x+N/mG3wSDzY5aAK10v9+s3U5LUVBVVKBFIMLLpT2w9LMo
yOQ4zy0KRY/JFGVUkwriaUTHm3Xsyc7qGVvZy4UnOdi8/9qbBYwpTQa5lhK4oeblqHIbylbsLdsM
dzkNRnnlYlyOT2fmZiGDhKyRUbHj7DmSrzsgYEeZEOgDULwd2nHty/Eff+0nfxc3+3JhXZNqMnCl
DD5FVPL7oHAsRz0lW/RTKtDB/gtyVO7p1zZNiKQAugwq9tmxExIlRPkO3iJseAuby3Ln4Hr5M9ex
Jie5fO6Uv9Zm5042DDkBr/LgAJbNceZIFg/RnfyAChFg5mud8mXn/Gtt5pyVUdLBHLGfsuABLmuj
9+aiSWSHmunfPnRLLyiofYqYmsP49pUy4QSqAIUJuFoKEZk/KxRHlcFoS5VyxUcWXeTM0OxF2jYi
WC87sAKhXDChhtmna/RUixagswDmChCPXKn3RULTgOEVIouNCdRJ/GTlK6jepa+iSVCaEYE1xwef
PZxQH8nQ3YHKQAO+cujT2aO0j2LTRltxZbOWvsqZpfmd1ZbjyCoFlhK1dCHUZ0tdtyfpynrWrMxO
EOlGQDCgm+Ak5FMz0Z4NM7vo9ZW1LKHYwUprANiCeXbQYMy2LZ8sNDonrfvKuTrdRqUFXF7VCPE6
xUtca1v5rbOeXH5Ba2cBAg8LvCtE2FZwdi8jvKBkxKQFSoCo6XgZxNGc+g69gDtEQ/B+lPtsJzjR
Xf81T9+Udv7btIsjSiaeVq9swULsB/0wWhugTsND5ysrPbtrJDmvtUmrgN+bYhBiRWpEvEhqhbdh
pKZPEyI8gXit8EqrLB5vn++lwAWaJUgHg/sEAwvzFFvKo1RSCCqRwmbyta8wmRFIqo5u6Y2b+j8k
uRZAWVDc+RI7nQsVt1FkTUChoQDUI+OU3QQEHqhW3l7UwkGEEQMSC8BjqUBFXn5ZCjlQOvZYEyQk
Oe4LneQ6l5+FBiLqIVqet60tbyEm7DBlh40E38WlOVTuIgWAFHw+T8EQRvlAN4angjoKbEZoV3sr
5hbiGOdw/sccX/2ZtxS5FjZob/IaBWcyyryyfQW5eepwTXjTTx64Etgaam/hEWth0t0SLYDcQFgz
e/OXqKVV4CEGRqoFErN+CdMSPZR7YGvsypqClSXKWML8aJ5bm10Glp4WkjTAWvU70jG0+Kc0KaQb
Pq8TOsaaLPlCAgXQGTTjQE+qXY8smq3E0FiDV4q77qNGDvrJD0B930JmqHTWRlkW9/LM2uwDVkAo
EMaFJUO1As4UkA8aumjunyzM7ZbZ2mYunoYzc7NPp+botUs6zI3ofame9Mn0veKXLur1kI/Za+lW
tzDu2qLcu7bShRsECh4iIhoiLC7eWYhVKzNnaY7vqOYNhH5IEpPAMGKgOWgTf952mkVbGLWHf4oI
Y3Pmf6vJidKZJjS2+jp3a3C72pisAO+lvlapXzqAmgzWTmTA0HSXZxs6UlkuyhKWcsCbOtbci+W0
9j5fyLHBG/bXxuwERLUsRbUGG6mJ4VLVm/alXznJIf/6bNOOJXZ7bwQQHt6tf7alBUIoD7oNkHfF
O2MW0OhYMS2P8Nlw0GvxJNE1MP51yMQjCYcN9x3uHa6XdxnDBKQ6udayv2xsqdvuOQEcZsd8YeV4
X1c7Z9ZmbmgRQBMKLedl5D/JjnXPNGSqsUtDZ+wPZr/lpNOQUYRQ3xgDz5M66Bj6aeXf9tGrkz/7
ITzunYVuVRslpR6wbCl6snDd0hQc08cm/oiKtarDdVlyZmuWI4TaZLDaAmlOBxkMYNf8XN3iNYHe
DsoodSBr39em9RdNQvFb12SMn5pX8i9xlYA5gmKfeVIJ7pAg1Q5SgbwSdzxMCrVt9CutrKtTz1l6
NXBRGKiKa4jhlzuKZlJcxyZ/1Mua12YPWS97prFS8Lrmip5Z4Qfm7LuVeZ4AhIz3dtkNd2lZbqRc
eShLS3VSNfsZWvKmFbs7QkvLGVj5fttprkLBl3FQCSoYt8QExsx7w8gACVXF0wrsJfS4nVa3HFLt
pvqlqw59md3l09ttkwt+CoZGEDtAowhvtTltQKNmhSGIKjjZxVNWyToAotm+zpM7ppBNPAyxc9ve
dQ6ANQKPiFvCxFTaVZpphFUDfi+Urbpc7dDsJ8WDMYkZV4mUwo8iEoGhUIFa7tLiZwxNvGciTu+9
NTzL6VBvMFrcHrKkh1ZfokvvaDKKzys/kPvRxYuE/0BwxotoVXBy41lIlPVJ7+KxQ83zkaBjCkZH
wEZtMEXs0k32kDuA9t62uOTY5wZnjwSFdZjkmEAei8XYQjTarX6CNrp728pVpP9aFt6Skq7jPpvn
QPHIAIeiEkjIxfjQj6bo1qFIVr7umpFZ1EsKgQpFy42AYMpiXiVN/0cL/OudnU+DymUDGQ1QUsYf
mCfhELPb+8Sv2+vP/3efZgGgrSGzlzdYAgP7mdnkgW5JL5XQ+uak3U1E30yVtBZ01rZt5nICFWtl
SrCo4bP3hMoGZpqHcbJhb0Tw/rC8rT3YlkK4hPkSjHeBo0GGRtnlTophyIQIb2+EcOo2FqCQEDMW
PLqT/brYCKode2vFrKV1aqYMSlFIUkLCfhbf1AbU9aiv4uP16fRWgwf7PqrIsPIFv54U808IZRqU
qnFNYHRgtrJmqONG5yEG6K3+t47m3H2MTN8AgBz9zhoMLOar6quSSz0up/EfuBRw1s5/wOxEG1Gr
tRKaGo5AJTtUAG61Vm6KaxmjmYnZy3RoaE07reFdJ9EBlZxN1E24BcXMg+RA5/AZVRTkM2AGIvba
V1y8I1EmByAH0qLo28w+I7C7U9X3IzQ2SbFTh8SrynoH9vtjVqNRGcnsKNExtjOxOtWKFtw+n0s+
dG58FmLIYKB1b8F4q0pONXD81LfbFq47lXxvFS6hhicrAOL8mj6LMUJY01yacAPwxw0Xd2apR1In
eW7c0UUF2xHeBWEbfqyY5b/8ym3/mp0TpljyNBixArP87coZHhRAj2yOgEDN/Hmtlbi0j4BVgVOY
C++CLvZykZlQaYllZHAfoaAvIDc28HTLS0ZXTuN1/wG7iZoXhO2BzwEL9Ow0ArQmFEwFmlLcJRvN
8mM/c5oKq8o9gOJXx+y58813ESgSHmZkU0R7+3JdTA41nUkwpwbJpj+ARdiWdrov2uW6oA3/6Ve2
4CfgPZW/VOgvbbVMK1BHAakdgP6FE9e28NbxBgveweWLaQPjTXRbhir8iqcsfDskjMizMbPCy/Wz
NealWAogsBi/ZmaLTXks3SqAePEURD9bRDRt8NaaZEvXBQI3+vagXcTgnjGzORWDoWW9Agq1E3Hb
belHXi/YY2+DVN8rA+l9TT3gqpihoJoAGJIOdm1MQ879RmklwN9r3E9KR4GEN57ZZH1SRSx8KVM+
V3Z04ewB1AGXQSrMpRlnq2NZHLEvpc7BD4PSZb9QGH4yPK7TSXt3DdO19P3OrOmznLjPFHGkFLSj
uryPwaufmIl3e0FLmweOCewdeLkgoTI7dHoxFII0gsI1CwHMxiDahOkOPK2j//Diw4QvqI1QfMW+
zVMWAFsNko0IIyqT3TSxdlW0NhK7FEEubMxCfpoVKIfLoBbm+lSptVP2BAgBnOn4bl2kb+FMQ6IT
pwpwJdST5+VPAe0k0qkQ6ezbJ4w/NsZLS7e3P86yCVRbdAkiKqCwuAwbrMTFbbbYM9ZTE3NC9Dez
AOoWLGvN0kJ2hzHiL1UYBAzQgl9a0iUQI2sWdq4jis0wNGlKEDCDBA1RrQ1UhFfaSItfCuAAMIJz
qW9r/sCbygbjd7EMbSDoYHBFdQyzbVPcmOtNnWvYJ+IDAiB3OgjfoEB3ubaYUMIgUtw72knEC6/2
Y1fDZNOBlzujYHxL7yc874ZDGDradk1KZekEI0OH4gKnqgfo9NI4iBOyBmQPSJvBT+ekRR4HELtr
VpKdpc8HBhVEW/QblOuSx0jVMY2QnDcRiwKMC5peSPoUk2EJO9WtlL1PMSX+be9cXBqG9UGXia7K
VREi6fCiMxIJU8RUdUT6Usuvtw0se8mZhdl5VohB1SqChVaW7VR/qrSdRryixqxsuZ3Qtk+OQlvc
kThciYqrlmfZY0wZmwYdlpluOpMcwnrUOHqZ+yhVOEWMma9afBsFzPTEE05k1QS317509LGtWDxi
sg6S2ku/MSLRauoWg5NS/qybL4m1FWWy8uJaszHLPqwpMxJ0FyGXaea2imkrAEx97OztlSy6ydlK
ZieADiB41yvUi/s8Pna9YthaV77ctrG2kllp3OrFZDS1sXdG4TimLz09De332ybWljG7+EOa9nkr
wESbv4f9ocL8z20DS5kavxehKQ1xZCRNs2hPC2TDljGgW/FdDSRfcTGnfbQ8eRtuG7eRgaAqXGaH
XrMfH2+bXgwfZ5Zn56yYqkIdW759mNgdJGKD3sxt0PAWkTmJ+opYyDVbPQ/IZ+Zmh8vM5SGXTSz0
SwR6L20oyM3rfbLlCQyEV/4FUz3/X84e4Bcm+dc9y9QK2WwnkZvk5LSsBjOduFUfGIQ82kCWwMy5
+gxeelidL3J2gEW5iAxV+Fpkca8HshM7Dail2Tvy7IAjxtU9BmPWfGjRS8+2dnakhcyY4tyCVeNE
XR3y1l3lCEgOgch3+9jWHLZRVs734oP/fKWzAy4ZdSn1fKUs0INo3wUYW32Ktn8A493eWmndrC1x
dtapFk260cFZo/zTqvdVuPI2WYwlqHwibUJh94ofF1zWYVX0GGLMld8mVV611voByoTbJ25x04DY
tlAZUQ2Odr90SKNOyywfvtyDeSl6PqrN6Sf5rAZ7jaDttkq1tuSQ5xZn+6YJpTiaAsFgT9LstaQ8
pDVVUXvp7jt9jcxwqZmHJP7v8mbRUlDGWLQSLA8ytXZIMBQyAQVqvsp677WmsI2HaNNax9iov2no
dIutvHK38dXMD/zfH2DMYf6NbI7mNEDncpB+5/H0W5K9ctBdgsFVRSpdSVrxGr6guT0+PgFiRa6n
PU9vUqKVRhGizFbeAfa6IxslwIj0atVi2YyJUgIqlig4zdxGSjMqqAZw1nLAU+th0/vNVl4lcFw0
g0WAkkYBeG1euItbxqSuBYg33rZbZTNgNc12fW5h8coDY+g/dmYXT87IYGUcLMxLy3yYp3KgNEh/
ZAeyCf3wxJuEbKP9tGqbjCuxcumcn9ue3UKJ3KVpxWA7Ud8pGtuNlqNMuHbOl07duZXZxZPKMSOs
gxXzmTl14eiJ0zzSDW+5RqnNBntE1/6rtpyvrG/pUj+3PLuAxgh0Ir0O+OlEXrXuyYL2kmCcTBGj
dbq8YmspJp/bml07IosTTeSrnPqTSlBqFeiKhcVHw7mJmecTYmAQqoQJLsWl7WWP7kntaPcVshzM
J/I2vRqvvFSWlmWhNIjCJyqEV+Uzs4+yyWRAO7ZRbgRCDwqIBGPlK6Fq0Qqg8ph6QiPiqguhlm1K
Bqg/Qxrre12+NLK3ctfwUzSPTeiE/2Ng9nXSNtPTYYKBFkN6kouROVfd9r7sg7nRXwv9Sw5/bmz2
nTq50gWDd997AbwSUIYTnovEagKJVZKr1M20EnjXdm92renR0ABgAHvW8AJuPdAdNe7t/VsKFOcr
mt1lIxp96pByCwp1x3A6djo4AvTs120zi3fmmZ15Wb9vLFp13A/M5z+F02EjPXWusQOiJ1jtzSzv
G1dmw8gOWuzz8JfkQmK0X2j/P6E3dusfwLiFeCQWvuVmryvLW6i3g+Lsr0H+g86e4GYG6gIjh0HM
7kD6NPXBi197nJGabVbHC9ZWNwt+tLGyqe1gzDC3iXbsrZWMaTEcna9mdqYsmkU1qb+2z2JfkyeG
CIDn9MWDF0Nz7Hn9BbdYyTo3OjtbjMQKJDphVM3dkdn1tkDlrH/ng4WDJ9+9Tve8a/mFRz6uoT1X
Vzw7aPIgGIXJV6wGYSA+YuAXIpaha4FhLBBd8Vu6W6t+L5sEkAf60QYI8ubI4D7qC/Dx4ApLtylk
sCQ7fzAhiBihU+OgiOzlQbLipYt+AyQtYJ+YXsKfSydFtALrnWrh2WgmjmhRO+mrzcpBWLMxc50x
SiwJJVxk22gRbjNP0HeWAxYukKSnJtS9/g2+dDHfQB/on4XNXGeM27yKQxjNXnhiCDh9abcbE01g
KMMBy2OvfTx58SJQAIUUAaBFr2S2lakoJGD1RDjjb7uvW2dbijZHQTdO+oCbFFjT6R4EwmhDg8vp
u2jYcsAVT7LOWQVIL16BZz9mtud6xGgd5vgxxK8BnYx2n+Au2vK9/hcKK7wrc3Xfnhmb7XWZk6nv
OxgDY5ZD7xSMrypBvFnnWV/b4tmRBNVG21KoT0KCPLYF+UgwHas+1/2P2x7Lf+/VejgoEy0CRTSl
2Xo0pVeTjoS40hVQD9pZm4cfWTilQa/lie5UoW79HJQqWnnycQe5MguMGwcJQ6Z03iMQtD4Oi4Kv
bgD9kATUPjSmovbb7cUtnEa0ZSULlVaYulKvEqLU6MClCjcNTyVgJs1KBsC/weUqJLBLo/iP5xfy
YZ3bP7v24oEIQjQZLUBb6rFQ4++jVtz3IQrJ6IExs78DVZd3e0kL0DnJxJ6ZFppTvJU+u9t1qFYP
lQzxL6F+BHjO5mjhFDq50VaPngrrQ/ykiDP/ip7hOnPEMxaaYzJw0Lp49WQ2phBjJdnX4MMfXG02
eGpqQ+2iKO9w9/vESVy5sJPQAa2NBBLNoFqbIL92nIvfYMy6pkOdm1muF6BVBXRHzNstBStFadKV
QL7wZSEbguQA27xAiT4kQ1SqgCU5msDoPZ5vILLTK3CuKcO4F8so9irEY7dqBfVt5QPzDzhzKijk
gZEXo4x8OmH2JB0oFakBXRQ+9vrZfKgIppyopek81c89yxX82wavDwkKYahUAb8LvRT00C6dWBN0
phcy7FWydgAX9FM9yupKGrTw/oURUPgABIIRrCvXacAzDNJpNJ6zl+SeF1EKR7UNDRjsFPwla6XS
pSVBMgeTCAbmvIw51YQi5yr6ECl4IGjjiiF9Dcv24/auXYdn8JSgKwdlAzTlzDlWwJQmSaApdDzj
uDyCOfKY9c2ehpZNCzO4bWrJ5c9MzYECOUV4S9IBe5dQEJOaXpLgjCmJe9vMwosMDD2YQpDwHwgx
51dBikGjDuDg9usRaBAPs3nZBm7xHLqNK/ut9KCuoliWvhRmw0A9wX1Dn9uEuLIClNXQYVj+aJBj
sibfvLB3ADeqksVzfE5hcOncSgc2pT4XOgdsNmClFYKmbHdJnq6Ei4UnGDwbVQSFuwTnH7q0Yw1i
oyZJB523R5CEmTvMzAbKQe9t9Q0j1uh8Vyup8UIX89Iij2Bnd49cEpOkRtjhCab4+buysbzCsjVU
JutASr3bvrHg7RfLm8WkKKdhOShcL7ZMXrUBlKNaAnq6dNeZ6tpWXr+wLhY2H3ZtRItRUmQQK5GE
p0iWNp2gQeb5p2UObqKB1glsgqlpfEtH6f32Kpec8ewjzpkbGtQ2YiAlQM6f1C7JjpSszQ4uWQAS
DqoUQKfhxTVzE1Byqjr4aSBwmJiHLlN3Vfnt9hqWHP7cwswthjyU5WHo4PBVcwxH3VGMBuyFxdNt
MwvwSFTCMb0KCi8ZMwNzhMyUDqHU5h1G6JAtcoB80mCO+2hgjo57oFU6euWq98rK8hYPGvBufCQR
0BLkH5duH+qRnjQCpngpMFrjgSs4lnsKhg2ntmW3DkR1JfoufrIzg/xonJ2zrunUviJwR7P26/Yp
NNYm4Re/GDTTAcGGVo6hzVaEwDWplYiDLEZg8I1R8oTM6mC93P5g3LPmrwrAStFVUDFybc4DodQI
MUMQ7sC/mUF05aBGL2rDXNAwYyRpTS50KVycG5s5YUhqqqkFDpIJ/FzeuWasusUEItNMcm8va6HL
AD88W9csMqmRzsZIQvFWGMTSn1gsPMmcZ7U0dYhetkrt9iXA9Flf/K4SCu7GEhz1MWZNnJTE6r0G
tvJNqwHjRaka+4qUM6efss+SDcJKsrD4BgKCxOQD0QtkeKZU95qFjASKKnVik23uhy6xZeg68Dzd
X8X2XxfleOYDgAmmszAuNc8UOkDyWuhmYhozgKgPB0WBwdHToNyagSt55UMsHZNzY/zfz45JLg6p
WJj4Dk0neRTEUZb27fanXjon0E5BxwqfGwndLPEhSi9qmYXYmfX1UyX130V58ls5WpP5XDop53Zm
KwE7O+0MggyDy4EJtg6KD3sQwVvqUMP+I7MHlqXIztRtWNir2ILragbIEfAQAksRCBLMeaVYr5Ab
0EmByI5XfcgepjEc5SA9gqfREzfDGlXL0qZCYQQEqYgJAPHPLiRaxlot8/cRSfTmoLfmGGDx3VNh
gAD1f//9MHiEj4dJ/esuqiIkWW22BMWhNvTVvPNalQJfmRxvm1m8ISCOZYI1DcdMnkNtxpzJbSMk
oBxQPa3bqTtQIfu4lyJPKwLrkbnrWOyleHdukn/TM+dvqdBO2ogKBgYydvU4eQbFZFUOYp+1ftLC
6hC+EMQBrsTcMyCGl6akaWQy4Zr3KciC2JZT3UCL0UOSap6op0Inaa04fH0eALsGVQfkvzGsA+K2
S4t5P4llkgJFLLNtbey05lGNDLtKPwTr98qnu45YMiheUUnBCsEuNZ/uLPoyL3MRjwqO8TX2sQue
A5v58UbcmCvHHGw2+N2XNyI6cshGwRwBUBZ0tGbrCqVRyEEK4lQ9dEXCkYZvePdVR20UarD3YzAO
KheZUXs5MeuHlhojZrIqCKIUSVN44Ig2NrIORSdlajpXp23f2WZp1W81cl0nk6tfAhHelEgZIG+v
ic+MCNJdDUWJXWM0zLYa6HgIdTI+mgxldivVKgyaJZ7EFGjXTiAtFUAfHZuQPmjdvlXvLVL+GhPN
7espaLriKGeIQjlosNPwIQGhtAsKCZeBSbLPwW3yP6Rd147kuLL8IgGUJ19lynVXezM9L8JYeUN5
6etvsO9it4ollM7sYoHBYnrQKZLJJJkZGVGmG0iEb3ClTZzSRIImm/00riqnbNWdrs4ezqhNGiGN
ohTQKA8cPcexEJpuM/C7RC8fk+b3UDZegDsCAaU8KLI9tFR81bqvTZI99tnT1GnuTH73SNjjKvjQ
67U3EH8Ch1XRhrelWX/r5tAFz6czadu+sb2kAq2zhso/pJot0jlt8ZKFFpBFMfGsGQ2VJgc7dGTc
slgQp2nT74zjvTt3m0S7M2I04dQ2iKPRThH1D9DVvouqcWeZH01ivI8qNJg13J/aBDbndmtab5qd
biD54fKhcuMCpEla5OWo3kSh14N0XgnYW1HmvxKduyUIttUy2uOf72F9S0hZbbvAqpzAjiC/1L93
tNqZNXyh5xtWhkdalz8UpUfHB7lB5cTJqLYzlfbYWj8Hxn4alX5bT/oB/MmguYauDre2gOVsVeXA
8/kI1mwnBFWJSRMHDClbola3Y5lv0AFhOaP92pPpVuvvQZL/Y7SLjdHrzpxQp2gSv+HYiFivon6k
WnkHgFYu+LW3RqX+SufyrgyHO5L/nqFMx43y2I8TeKfrZ13DJUgpqsQLlfBraoaW2xrKMQRbfV9G
m2E0XX2A56X5NiSgvIYsb90xryMfWaQ4WUK2hlm5UzDuQYB919j6XWqqvweu7kjQHUoODmiu1zdp
nfS4T1b7xHibWhB5qNDQMCZQoBfOmOwG810xnmhX3avN7BH0NyPJ/R3MVnt1HI8EQjaDaf5Cc/AT
46WnaSWEbcBzbkMJxg4omKenrTKUX2sbGho9OrKC+W5IppeWZt8ms76xNdsjofqlZRM2k4lWGNCV
6JHuQZTDzaJmdjgj2Bf0JYEsycQth5AP3BMLpy/sex1TwtFvFf5GIgwKKyq43G03zh9IvA3Za9L9
zpGJL+tu0+pe14RbhgOGgkt96C2s3E+j6TYhhXpo23hM69hmVtQSoG27urU7HjomGH5uorCovaCZ
GieJs/E9tTTF1RIjAyoTzZYc31rw9gsfkz2Lwo9GZ91twgKQbk+WZyv1tylVnYIEz72K90Ie7rIR
0R/N4TlUn5yJZK+RrhyYOe4aUAA5ajLdtpw1DxMHVnDI1SMifIW6F/swcuowow/dMskyp+9LA+o8
zctcQrzHSG/MEtrmCsrt3IyebG4A2FtBaDgHlsFhDP+2/lCK4iaLi9ANkqrwcgMM0qT3mnGe7lrW
Qreim6J9YHKwVVUDmPpJ9Kqr+a2RqHegXwycpik/RsUiW/ChQ7So34cBhFRsKPIhigy5a7JxdEew
qaeZ8mOk2HepdasVcGg0HTjBTPyAx25i6z5qly4aAe6S0d6MyuilZPpmT2Q32squbgzklvI7vMc/
aBjtUYT/zvvujaVI3zlIZYzg+9d/TgrkoewJhdcsL7ZlAmGsKg4IdH7ofJdYxhvK22D3mbhrUhBG
iL8J7eS+wssaJCtN4QC37yhlpTqNCXGXRNFnF511+UOMP6GioMV+3lEK8AzOFshFxzuDzC+AHW+C
LN3GNpQOQbqmDXVzqLuYfHSB+thXvRdR6xnEGS7BKm4D1hr+NPOneiQgqOqJUILoIF81ce6UPHtD
s2UJER7cDux6xsZXlWOk8L3SgucejX6vZamXToD0ldfErNvFPa8du1Jz/KVSH2M+fxQVOSS6wf2C
g50XTRdQbaEOqUev7KvSRRY395pJSXHS6MG2N9MJx4plY4pjSNrYcKXYAm5+xFVzq5YzdyNVg6Ox
/oG3xjMmM3Dmfngm4XwY6/mDaKEflMU9J9qtGaebKNM2phoqb2WdQPMgLL4O7Zw5KMaj5V5vcnDU
JhVEQ7maKu5QZuONkiYMAhnRcNNO3HxITB4dBgKxlaQfn3pi8noTpFEc30FLc/rS9CZ2BOXNLyJO
/snOWp8rjXWXzW3YbvupSzw9VT/q2Oq8uB4gmxT/CBrkXqPQNL0RajmRH85ZxR3STs/mDPkD7C0o
wNp2tgVVE1oYIK8yPMzgjXRIXOkbZpWxNxTGCJpMzP9DPIY/6kH9rhTRXTmo9L0qqinfVFHW+31o
929FboNSE9k2HN20zjQ3T/oeiiNR7ds8QSkAjbZOZqHqM9Gf0Wg+D2OabbI4q3wEgXGbFXoInZgK
vSFMwZmsgzUqw2VCHdT6rmZ2pTtaE6vQ5OGvTVwraAtgfK5cW9HYTWtW0Utk9oriZb0SWDdq1KG9
ihdsk4xo2ERrIJY4hfIQUxJ928X5q5qLk0GJWnieAQUl1YyciPPedsFxNITu0GaT5cRoVmQAn7Mx
ZO4EQQkO4bAh1W9hhdk3XQTqEkQ5vd+OejrcZLS/BZ4V6khDnDllCQ2hYVCfCdoNvg6KzaJtwnXU
J1EEAPUiqxl1eFsynHHc1icX5k3IiOoIiooNvQmGFQudTInmaGP1WjHfW1i6p0Q3jQiqPgWJdnmX
kHu1mphnTr15gPbNxJ0wDo0c0XHMcFDHJaSdJoX39wpknXadymuQA4SVBa3EcjAe2yoLb1hUFfgU
yFmgrJpAAsfSvqEjLiLOZA/0ZSo6UoPkx4SmTF60xg8bw/c7qJ0TB8Ji6j6DEkzjmGZNvBFUpCiu
RYkPEmg08SWN15nKsePt20DHh9IMsP/H7GfdJ6+q0Tv4VtyLwKsDtbSmao9JjcqYNRxbffK61Hro
xXMEFzlom+h3Gh6zHTduksTexKT4ji6LTTiOm0Rl6FzNCrzT8jqqUkcNGy11MoP0m6zqNRfa38AU
2OzQ663pjkma/TJ4UO4jLVHibRYkpltYFfOCAIJNHzX2aO4bMY3ijVWX8QNSQEBf8051oiD4gHyf
YnggXo0rF8SAw+A0QRsmHme54qMTlQeQmJ/MFzpaYen3ekhfWEonL9Fi7mupCmVTtWpXEjUXb2ID
7w8TtT/0dgmiaikhl3UGSARn3Bq5dqMo1nYab3K1WsnfX+RLhBH0XcMEnh7QLTh/fcRDAp1qfDtS
ZO8Be6qmlWzJxZMUQqh4aKMzTRC64L/z319XXYk7Q1G7HW6xE0U7FYGS2laJV8Zx+SBFxcPGTIGR
GsV8KhPnaoOh5ZNCgfLYk0Mq2NsEkSJoAQz//0nG1tBtYmbO3m2SQSk/wzmjYDfLsYv2n8Qs6AIV
nR5rGJcFLzgbl+QFdQ4RSrNAWrauPqyKgGbsLll9zi94wZkRsYoniQMU3GxO47R2Lej73Q+C2jMe
s2l7/V19YQVCsqcvXSk9UQwo3Cc6DrGmrm4tPEvmpF1xt4tFESagiYuECzhzLpAWgxblvAxjtNEx
G5R6ioK7cIg1Kvt6cmZuhb5l9Ko3I9d0GNrU+rg+wqW3PHC8KgC2yHdelJcNlZu9Bk93TbMKK+Qf
kyF18aV8245j1Xmt0bPHsSWpp4asWhm7dlGxF3sZY0dSEl1c6Oc9X0VCcMuNAyFoR3vERh1CdTMA
dRse5fYXiKGRl1yBEHFqoYQQN1mzr+pgghJgke6R8FDvijnqEdrBUcK6bnqZJ916oVNoAYzKRhcn
RgB9siTAOzqJWI6k5NSZrxOEEn9cn8WLTI+0s6RkoGkFqhZCHRfFUu22CvPjnFdvfGzB2qlv2sb6
04QgAhQIDMCVTJHQBW3z+bRNUTgmCbO4q1jgLomKHR3GzWRqK+H8sq4t2ZHcP0JK3tBT7GTraG1L
aG/PyFigR6z2Z1foXqBWxVeGdrHjJJNSrrrM0ErCBwwtz59xVju6qTrX1+qyACeZEJ9wEjoMNk9D
aiPuksfOL/bJT9A/uNZ+fJwPIM4SjOzJcW1YF9tMsik5uoq7PNcFdW8QQDMrvKXVI+dQB+sdoj00
2lqXw8IZduYgUnTUxwqPTg2zaCFJYDwPGR43oA2KV8LjQqQ/MyO5/ajYMY9w13BH6IVk1Zc0BZSx
+L6yXmuDEXN7sl6NPqTF1MGKCeCgCR3Kt/zAt8hIA/+2H7z8ZwmpCEP9c7olac2ki0YLMcOmnOAn
qj3fqEWB7AXxr49tZQLlnLSVVLWVWWJo9W7Wd1WyD9YaERdC0+kayUloynH6tDpGUdd7C3Kairjf
8rvObA8QFnavj+ez6iFdMc6sSRHDDPWWzyMGpD1m+2pfPUBu+dF4KG5EN0q3H7ftNgIP558jWcVa
od0SwACEwwtiaN60GQX/X40+mBhPpp0gse/din+iaNfBrIuTCmoVE6gvQM4+eTRPXJKN1mxAhxg3
qfCpj5+q5oPiZT83P+r+cWVGF73/xJQUEPlI7MDSBqCD9/FOhTKxozx1to8XHHR70b9KnPIZItXf
mb6S51+MxCeGpTBpq1MRzTbhLrGcgf1uuzVIx/IkQrcYRFF4M1Bpf8UxNUd1RqajjboEGQRlj0Xe
aDG5Qe/bVy0c/py/QHiJDdYfgZfSL/RYqobMVtcAM5XtzU2zRfoIiZFwz/coOG1HZY3cZXF3Q/SC
QLMJjilzRBVKhZoN+txAlfCWdUiXNblTr+nWLxuB7gaeEgBeys+VClecKqlU7jbqhz5sOtReiLoW
gsWFQt7W6DTAHRX1XfwhLRUtkY5GFot/0qXVeyArD+adueUP1ZavPYtEiLiwBUAlBTgPUBUZIY8k
EOjFTCjOgvLKVRxQzz2LXm0w3nrR41rgWJq9z3GBy5oJit3zs2VqKJRZoTntwkMdGv0kKPCM+lpp
es2KFBXbpOjSvBePFfbeqt/rGXnzNSaGS1gbnPt0KFKgaPO473XxbtXQiaJ7wT7Ysa0g6MtWm6aX
du6pKSk0VIBNINeYcddGswat3sxmP+bIiyG5Fw9ruO21yRM/P4m1MXKw4ZBj8tIq+WlN8T6P0LdZ
2v71QLtshmKnolbEAM06N0O6aVCCHNNXVfdK/JKHN5G5UmBfMyHdyuyKZ9oMQK0780d9hiw1+kus
f2FDB8kvoBCCgUaGrtQpFGSYKWywe6bv5uChVNZ2qPAkeYfqyEOjrC3YhOUWBHuYB8MOcfpFt8oz
Peg760G/C/fBfQPVrm43rwxp8cKOJh1TBV8KTlwZl9D2fWWWOsMmPY4/gq3XbQV9g9l7LRIlbo0u
wDWTSyt1alHasDodkQmv8AqHaNMubNpNV6Mgkq21xy+lgICzZtCPxZMafYDSnkUVEPBxGycEOfw/
FQYkeykE1j91Besta+/XckCXWCqEiVOT0t5V4DdDrWEyW6/3jLcOpyBYMAWhYOIX7riSXli6RKAP
QMAtcATijX++q9LJBs6oF7eXOPO74Fszz/6f71vrU0wCmB+gO0SsOgkPTd4qFJRAKEV3OfUqG6e4
abN9vxrExafKXg82VDAGGgASYWudGyrjrtOMwhQXMZGps/ZCZW2dZGDJ9eDjgBThBLzk5apxe1FA
rVm7Y/kydz/zH8NaI8jisx7gSAsEj6BmoDJBJ+mG0UqGGS6wMbaDic5x0bLYu6HmGAZ6JYRyxBrj
12X3DfwOgVUMSxDZyxBhJMTHXikxrvbHdDh2ftjgaIdkuN9sgCjwhYruOpJvaTIpCC+AW0T3DegX
z9fM6FD0rDoYNUWsNWuXlZND7DWW/s+IJ/sGA+UdOmwEHF/G1g6kLwJrMOCEv+37ERq6aOLZzF9E
h1/sx8dgp+e+ftB/F37+rD1d3wBLW+xzbNjXFnxGusIMPTLWPEfuqW8BpGFdiX0WvV23sTSPpzak
eNiheKhoGuYx1srjrAHAQR6zbI15azEcnpqRwiHmUKnRkFC7A3TrNF/d9TfBLcTtN/ZBu7Hu1vQt
L2YOKUdEXfA3ix2tyZhyAC8TRe2Gyc0L5H3mN5A8u9fn7fJSJpmQchd2CVS5anaTS1HIN8JdyJtd
13KHhzeB/QJMmsPV+6h/CfmqrIFYkzOfBC0WZEkhy4dj2sCF4Nz3JzWd84mUkzvfd+DSeAKYD6gw
lCujJ8BmV8lRLt6p5+ZkoYo475t+MmCuLMBnZvoNLVCg/mrSFaKjy+glGZL8ve0GtYpmGBLvA9H+
zLfVe/cRQwkNOYYSF5Cx868v44X7SyYl97cUUzG1UUxlRUGMMj+WqgPijbV068KK4R4ggJ4IyxaC
8/mK8RJVkxbk6a6BvhcovAJVfVf7AngpYuPaTWBhwc6sSYMKW/CGJEGJtEyROelgeUhAoWC+0ao/
RjhDDul0XPK21pu0UXilulEcKA63CEA7Tf2niWPJiHSv0cppsuIQRlKOPImJfmbaetfdYHHGcP4L
4lHbvBB7SIGq682yUMHnQn91BvipzHDQwOA3HRNK99eNLQQnSBGJOzau8xozpHsNLp15ajOFuJby
XLTI4m6v//4Fnz77/VJkUhlPwg5XDbcEUhKYX5bf2KG6Fv8EqFYKQp8xFg6AujCRUdKqWbTt0KnI
2+bJU2XaXwA30Ee/anZp0wMCgLJdinfDWivU0uR90rb+ZVYa3GQq5dhXBH3muBi2aPlVw9i5Pn/L
JkDDL4DSBMmX883aAEStVRFMUBLj9qyCnSxfVXJdWiR0xf1tRHzEyeU2TzSAHUMYqYoU4AOHVZD8
mFdGsnRIYZH+sSK+4sQKGFYMgZkmbkr/ijuADZrO7OO8X2+uEBNz6RL/WBO77MRaggL+aPCZIBo4
1uPkg4Jsk28rHyDK2Ye6nrcW6C6yFYgMp8OTdhLoSSNKg0nsJCFrbgvQME1yR5mbFnAgEHkZa2I7
a84h+d/clpoBNDtxC8p+A659pw6p/9/8Tzre27nWraqFiSoA/tjQ9lNeetdNiK+8slJy+ywAHlGd
pjAxBQ8BEFof2qhMm67oqBerZf5FR7uSP6XN5rrZFaeXc3JZYKlR28AdUUmInUmfHrMa0mtKuDK8
Fb+QFdWLuk6yfoAdbHGn5+/WNG3m/Di22ZMOAPb1QS16BGixgSkRqg/yQ9hqo1TVEkrcwO53VOWP
CnCw100sHU+CefsvE3IxyUh1PUWTP3GNme0SALggVnufNrtMXVmgy7ec2FEIezZTUby/aInTW7u3
SjzyXFLcpfPeekQVGsT90HSK39NbVDMF4Q+Cx6pM3uULQVjGS5KBltsU3NHnwSOd+8y2Gx2+UTtT
jUeWAX0J2yX3E+jVPKhkblaLBovuCMkfVHqguXpxK4PkZ5bO2aebOHRrgVQA2HP6YPsAK2+Hfb+t
j7ZnrezuRd/E7R0yKEBHgAz8fJxVGDRV2CFmBdpWV18D+tY1OwKNPpauOObi8P6xZIoT/CQcjwHQ
3dkESxH6GvQOwDNr2hnW2vt/zYx0t7VAvFG3GsxM6jErD1l5E+nP1/1/zYR0oY1qKzTQdYEbTeFX
qOSHxGPZ03UbYt4vQuLJbInD7WS24tTMcDOEjX5joVV93I0HBTXNZnfdzNpQRDQ5MZOkYUJrALHd
ZC4tL7fD46yPrySYvv43O+I7Tuwova1HJIMdtJqiWdRp6MEafvw3G9J5D1VhWqH1gbhtfZwBxaX6
N231DqMvnlUnCyMf8mHWToGYMTr06oYGw4Erc+c1WV3o3qjlv7JcmXQnYqI3paWN6dOYjw/tjKso
xBESXAm0cDdPzRd1yNvXtJ6BOY9YFx6VJNPuIZ8HEVn0Xuw0tba2TEsI+kFo9z0yC505TUtQ+5im
pjc8reT5O7pp23eLZ2Xlds08fEGrhJU7cwyAeWc3CmRNrLDxsjy0jkTLCifpG8DHFar8KVejiJdg
DhHMXXhMXJwJiVY3szLglhD58/SdFd/+xeKe/H5pW2d5wKwhHrEfqPEKpoPQHfN827K+WbmkLu0I
WwMnEXCSkF9j0o2KsnQcuYX1NSAKiR4JHcnKfg36uWZEirpWpRdRCTkxkPB8a9HkUJN7jG5lJEuh
HcVnFXTfENiCFtP5ngN/U5pWGowI5RIo3iBf104AMgfOkEb768uzdOs4tSXFkVYz4ihMxf6ujw29
N5qVUtDihJ2MRYofNR87MMDj9zMz27BuS2fqltUaUGDNihRBgk4dAuh1wYnVyLUr6PYUfpw+/rep
kgJIpiskoRmMWPpLCho4ZqyVscRekM+O08WQXBj6viP45mABl9nfgqNQFGijm+R/6GBfmzHJkbUh
ipq6x7q0menUyuhzvT0W9I+ZYBFdTkZkSHeHsEozUDxjRBF50JLvRvryL9bEFFLhwMddprZTKx24
1fR4RuXAfaVaBG7gRqv961aW7s1CAZ2KGpzgVTzfkIoWNjlUqODEijeRx1p12lT1m3RVymBx56OA
CdyqqPDYkotpcQByc4rWDOMYv1mHCjrFilsOjv1KH1CD88SdGZyD9r5e08hcOh2h9/y3Zcn1gKTt
Z3WCZZBzOSUhO6jM3UeGgdYU1XYCAiW/Jl9ZPDFtsrufHD0yjoM04ZDyEM6RdoClNIPXpNaTUWig
5FPu6ty+69AyFPXjitkl1z81KwULk1UVnUuYnZNvTYkWXXSL9sW/yAifnqtUWkqFakpMJlixg9Gv
I76JenoDrPP2umuK+HxtDqV1S2mnpIY4XkcbdLRZuUff8n80IXk/iwdkK2x4v1V/g75yi/7O62O4
rDiLKHHifJKFkgXoIRJuPx2iB83nW9uP3sDM6qEhzFsD2i553YkxKoUkTS07yyjFHtPbn/VoNpXD
lVHfZSz9oQ/5D8j16k6tz6Wv5sH4b1752GXg9gQ8G3V94Zwn92nQMtpj3mAyU0B8WHBbk931yRR+
JTvEqQHJu0utRTOXIoY3bdFNDtEAh43oM5/9+ed1S0v76NSS5OEzN/o5zDCUoPwxzpu+1p1kFS66
GHpP5kvy7xLs8nE8wEi0z9+0wcteRE3Y+Ag25a31xQAr1wHNoxt95She2lanY5M8kql1mwSgvXHJ
2BVPRqtUbp52a5t3ZXDyy9puurkPSzE48Ft02U5Q9k78GKxl8i8JkMUG+2cWTfkSPtLSALGFOFfs
57p0vhpAk7CNDhoICFLf6hOOTkeAHDGT++tespiQAf8STjNRSYWS+rnHF2h/TvMYNRGaeYJQEz18
BVisY1ff1m8Q41xvL1qMJ6cmpeGOJlr3O2Gy9nCJdgGv3FGgF4RISLGNVsLjJ5T3bMcxArgFmlRU
cOER8LyeDxApC6VHlQYaaVp+AC7omJM4dg0euhF/p+HNpP3S+l05vEcD0AwQdNJG7mb9bU8Os508
j8HgqB145tIj6z6qCHmy9br5xV6VvlE7/0abW1Viz/hGbWv/sB7Dnb6LjzFuFMpW+6G7uRevJtUv
y7CSTekZY+hDALwhbPYbU3et3xgYuFQxM0IXWPSv1a9rjWUX21YyKX5+El3LrJ8B9hBLkSHzVmt+
Pqys9qIF3M1QGUO+D5XYcwt1qA6tAiIll6C41zfgj/h9fb9cHE9iCCcGpIBH8iQPaI8hQOjbmWY3
K0Y0fx+j5EWt3nL9tbLrleN3aUiCMwi03UAiX6QvB2vuC11c/SwgduPHGIQE14e0ZkByvnQo25iK
E1eNbkEkZgwrUybmXNqAqLla4JuxdQjTymdqpoJ8LCMVsMDarzgoNxZtnCH4iMFE0oKK/PpgLoML
eviR1wZaG5AQclGwZDn0Jm0Qq6DlyWRoycROes1ucBIxnEThRllDM4htcjE68I8DIi56QOVbct10
nFQKWDam8NEU/QvkMU1MvypBso5uGpW5VD+S/Jg1ZEMVTxvX8HPLI8aoqW1CXRjg7nOfD1mj6rGe
4nVt+MEWOpAbdBfEzvCFgJU48tc28SUDOmzpAKhCv9MCEF/Of+hV3ZZm2hA3bs2NjrJp1b40RfrA
dZDQddC//snRLZoro6MFmTODdSMpnuf8W9D/jiDbCBJcUHxZms/ApRQa3/V517QfXPdMBV1+UE+4
7hALoRV8wjqyfzhghXTS+ew0SpimYJ7AhmW1By48V9NrJ4/slcBzeY6KWfnHji2do6lRx6C+5gTk
ZZMvigzMV58ASUc/Gtllbv9xfVifsyz73ak96VjrqnRQ8hzjyodwX3X2Jmdg7uwjN29+dl2MKt+t
CeaittdAUKK74HdIHV6UuDpPrqLYnpoSL0BF2qoPyM84Kc7EMALRTIybx/Sua4DOmt8N9S6w0G3R
3evoqK+CX1ryYScF2tbX3tYibl4bjhSEGICHtLYwfTUOZtN6babY7ZPnIMLfIJE7hiv38IWgd7Zc
0uk3UDVArQTTR4ENDgqIVxPv+got75MTj5D2pZGTGWpdnx4RbMd981XoVIc+qAjz1+KeQSCwv+He
7Jpu/5rc9F+jwQe5yD71/geVEuF98vQahmjGQApZQ5vB+S5QC91KyxD3/wSNM/ZOAMkgb3Fb/3nh
QwQiEA4Dm4oyJhqDzg2VdTWaEFQfXVbtypo/F+Ilr3R/3rkIpjQNlGlA8SDkgZb93I7CQ0vvVAZl
X03zajDBJEPmQhL29foiis+V5k2HtjP0nU3w6jEmosvJjYWnYQBhNDq4hRJ+9GPhUTKuoMYWTUAT
VRdc/QxF2XMTkIevh6IEwbDZTC6bN1MX+dcHsXTVE4l3HBA4pqC7KsVArVSruivr8bNhdvg2AyyJ
K75oygkyt+sdCHaskghcgv7FCv1jVA6IgNvVma3BaHD8Avy4kEFL7mP3/ZbWngZJ5MJdo/1cCPVn
FqWZtEaQDysWB7VieoAKrDPO9z3/04KbNCopTo1UN9GrhVEx5I0q9j3s/ammK8FpcSCoVqNUIjSW
ZREjFiSkbcN4BC99E4KURX9RjPciNX9c94uFuyyUo/8xI+3VnORpRfpoRDcdEHe7cGtudRAYr73A
lhwc9OC4KcDzLln2Ad0NgGMFhgvUN+CAI2+WXu2vj2TNhHjJn2zTsQwyWjOYIFMKvZWUha4e2H+a
dMDSA7eAbYRqHMDGUsixFEtrs8yCe3XRdkBw80aobKzs1YucA4wwAuiFBtoKCFgJ1zgZCRB2YO5R
59G1aL4pQuaRqnudczvfQYDC9P582k6NSdMWK1UKvl4YC7vkYFVV5dukmN3rRj5pW+UYitMbHSTi
voLezfMhJZ1BsoJicSrNHB2qFTuFTqC7sbIYpEr2a67nv8ZOue1U6lMW/4u9dGJd5lSPDM2KqQXr
KXiH0uQmrL/Yf44lFKv2zxDl3ggja5Ous2Ek5jhgZ+0mNdewq0sXTJ0x9AiAs0HDSSTdWApSNHHe
wv2s4+QbbjI+zDvbB+0+tK3ddt7+D0i/pW0FSju02qIvlYKt53zlJkC129G2RyC1h9+aHx+sl8zB
lRY8R4fJeV7rslx6yWCI/9iTgqs2NGNjBrAn+IcFMnzeiUPKRliabtacfyHIgvQDAUmQ/6KrRXL+
AVDtIU9gLLIixxrQhm19y7KVmLFoBGcCelN1iIDIqDEdTFB2XgdYtOLBKJ6m8T3pVxx8adYM0NCj
WQCCjsyQGx+nGGC3Tp9xFfLVjehXiTz6om9FG1Do5e/Xd/OCS5wZk2ZtBqETISaMGVHjaPZ3vad/
/mA7syCF2VrFVQuPk8E1jdTrQflXmZB/Y/PjfxsIPfdtWhtUIZHg9qXDU8U3dVmtQDeW1v50XaS4
p/XqDGpSTFVgI/sADXqckC8KNV//fCDwL5ytVCjMfAJrTk6Msm5Jy0OYyXsIyFkOou2/WJFTC/JA
mlpVCEI27jxIoFZO3ZdHk5dP18exFOAgA4C2NvAS46CVow0FwKcA3GX89GNouW2K4WcUQCxHqOJV
21x71dfShUt758ymFHGUyG5oPMFm7Qlp+mTThIfsZtoQL90oiQ+owsogF/aPidZ4wb0siH9k/GPU
BlmmNbjtD7YbvGoHRFWfeg2Q4anDPsXy1u/FYn2kAxh9xEiBA2/JwBIlDbIo0XTNGbhrwrt2Hx+q
m9a3NuRmLTG09MxAZyA8RRc9ghd8EEMzVHbfsclVnwWLde7nWy1Gc6rqCjFM/q7crqmyLmwxEEHg
lYEnIHKkcipqLAJQ7PIeb2hD2SAVh0wFYAb58fqiLazZmRXx85Md1jZBYNYzrIxsBhUy9LAUY8Uv
FpYIJlBv1FUbqkryC61m6LAZeDOjxNru1V2NJYp266/zpZFohMANkEpGyUfayYwPNE4SmOE1Cuvp
tmpWYt5lKwL6hAHDQIoc5zgIyaRbSgk21LHuQQNmaPF9nyMJYH0Z4ju1g1xuuNWKYmumrtE/E7KW
iF3yBR0QELxvcT+/qPNUKco8tMUbWlwebMi+9m7qRyhkdV5hOTxwQpc/rwturZmVNtecN3kUE5jF
wezboBTXO8h6JvaKgyyt3OnopHmFHmKfqRHMhBCZ6LPUi7O1pVszIbl5E5OknRgYd0VfHrp7DbcH
usVlEJgZ/RKgy9QJ1wHhYn6k4ISmVzD/4OKAvJQMlDarHPzJDRosme4bB4RgL/IQ9dXMs0EYMu1W
ZfTE/eGKQbmqm85VCmqaFsTCdu8AteTN0V1W7JLmoetWK7sro5Mru3XR4AECvlx3Dv1YOwjIsVBk
SJsvmFLgJ9ZaZZbX8O/ZNCVvTEPaglkRsxn3luXVjKtemOve9Xi4lNo5XTP5KQLa/2CKRoxKbdEg
sy32IFLFKaapTtc5YF8GCSBaj5RVZ1ncawwJN8i0IZklhy9weg8pymETOJ67AzhjP+Z2+jBps5KR
WzzI8AJHdwTaBkAnIoXJpqTG2IvNljtfBl/1wOW8sZ+ajbLNN+Hzmp7ZwpMfHRF/W5MhvnyKo0kp
+ASMEE2dVnmkOcid6+Bo0M3KwokHm+z7p6akB50Z6Fg5C1tcnM/9fegrbvDc7bXdcLMmRLi0Vnhf
IUeLG4FmWdJDgc0JMp4qTEE1Y7Ae0PILeN5aZnPZCHQzkJAxUB4VPz85mfW2zJDwq9CdHZoHWpb+
1LR7i0UrwXfpmohiMtDpyGkT/J/kEEHcWGEbmbPbfuk9cwMdidARqtiQb7hZd/PF/XViTm7FBuy4
Y61izH/Vkopn9RYkh9DVq/2kuhNemG3nNUTc2iDl+3cXdQ3S+rBa1ImfJLnbjJkzRpVja4/BcM/q
X7r6QdnPHLteX0OxLcE0QF8KNkjxjEF1UXqPGdow47oQAioKIPKP7Gfxobynh2iTggYOaso+CJdf
yYuCVLWvfQENMuSdu7WX9EKVBJJRyLgix2ILPOm5O1VTldklOgP+omoLUcMbNhbe0WvtIUujRU8/
VMdEVVLkdM4tdRmzM4g/kM+zVjDHiHqhgMIkxRHSHnsohAINE9kPsZegFUswu6xlyxeOCkgeENBA
iaYoyNqef0JMla6hFQrXJIU4lvEykNfr0WbBAEi5QK6HzlSUNahkoOgH1nYmNCGnMHFmKCxzyAP9
NxPSNJK07u22hokxK7ZZ9H+UncmSnTjXta9IEfTNlOa02bdOTxSZTqeEBBIIkICr/9epf/La5SjH
N6yKrOIAQtrN2uvJ/85RvvzI33ZMFL4SJBdwlIJBzW87DMmdxqnTYqx12sb9xrIIjufUvwUoZjl6
OlD7/76jfxQq/3XB356aA6FiG31cMNj3x+kJKI6qucbA2gS1uTXYcy65FBAV7PFvscOfFiUAbeAL
4oZhxfM7yXNUlPZTgDwxLvqr/sjOC7taX1Q17Nm1BVbxsJW0yA5jVmh52x4uamde/60I+I/y9rcH
8Muv+G0jaCPj1glmFGUG1/gFJBJAz4o+hV94K0P/GLdaPzfoFd8It84wSQvNzznYbA1DrQlzOEPA
uiKwlDyIYfPjgq9cdoVHUFsoN3hFv8ZZQPsiEZYPdd7FYmc2mpmCh6PZo7dDC+vDQCE0LQzLvM3f
mVmgaRuZF9CgQO0dfLWDOnx8Cniki8az4CP7erDDPlHDG48bdkyn9Xnc+h+5Fem112/rWXTOFiQk
Gyucl7nry/Ct7PI3v5vsDipWXWk5pMUKWNBhtiDFe8F8lBQDcLafYZK1YO8NDHBoBGYCRE35d94t
mM9Uk0GToE+LZpUSzh1Lag4mitSNiqyuADjn4LK0poPgitu652l6eR7paYz6VRYSGOjKx8xSC+/X
sDtt4ZwfpJs7IK5FmHyTaRMUKtbAoGDKcYchMFcoLagsxjAeH3tMgi+FEVv7EsGi56iMb965JWlQ
/OWbuHxkvy4JcJM9TKxicaY+7F5+3aq8mTium0tJsAhOEMddoZVYNXt/Px6nPdq/GFT928fw7ywB
l4Sv+8WvDLXv361liIskD3Dul5YCeYXKbrNfAISoAhrB3AvTBpfn3PxlO/vjfSIsgm4N1m/AgP16
n86x2DUdSnletPlAdAxxpeH0VfVUiP97jHu5QZxyqDf8oXTScLs184iiXmxqSE7XGqrPKqtMWy2m
uHDUveLvtqt/uEEceWht4QuBGdzvgTU8vTkdFwMbJ1RcicYAsO3pzgB/8t8r5k/XQafpYpqDyv6/
HiQZxSwWOsCEfQVMYnGFa+da+M1f4sJ/ZBO/LkyIyVDMwxUg/vrXQEgfNwDBdhkmTxSsjYMyPgxf
Fp5R63cY19Yw67kZIfCAxeIBkLIyB+S0mFCU/z9z6uCScRmZwE/AR4JI+Nd1M1MZErFYdAAcRlkx
sbi8DTKtfSv2SfK3Xusf+nmQW1xYz7ARvagSfytFLBL6D9B00ALYT8fupEtZXjgE0Tk9/vdb/MNZ
iMQBbHaIhWEmmv3Dsfuf8L7DbaNf3Niy+WIv2T+8v0gU/gGeYz/IdfDD3IiaALXLXv9y4X+n7ei6
w1QfqM0ANdrot1sckEWjBRfaMr6FLLK6KHWAEQJg2l7//e39O07CxWDgj4YvorF/bTWucYwNYWxL
sVrvENEWR30kh79sopcU5del+utVfjtW4SOVNfGMW1p25ngxDQRT5xQc/hbZ/ml1QKgKEkKaIWqC
k/OvazHLOpEpCvQqvfZ36Y6dxp18Cgr4iv9ldVx+8G83hAshesVc2cWT4becrM29iJIM3PFsPaQi
TT/JsGU3Q+7D0pZEwfNIenaI/Jb9paX3hz5F8L8X/j1ft2HTxZS5fxqx+ObzHbsndVyD/WRrNCoP
ivzl1f07Bv31gr89UpTv5yxu0V1m6g6YNj4dwR9j6cd/L/o/7JnQdEJ5gLqKd9mkf31x7QhwG7lA
ZucEOnhTKWAc/mpy+6djFSYMFxPGf97bbx+WmNoQzw8vjbCo6NoXEX+jfN8vt2v29t+38+eFGEFE
gZZHjH7L5af8z+ahbT7YeIQx0ooRuddmISF6LkLfxGvn4wMDLoxE+X2gRXL0mjgvxTDr+//+DX/4
slP/f37Cb9/c2myMuezC2Rx2Wfoiwr8xbP/wUafYNlJY90EF96/sBJNlLO5nBEZTy1oUNOX3btuA
FtQo71thX6Os28+RA1PShf/npgg4UP9z6d9isoZCYLPyAOJQGGiAabeQ4S+n6x8/NEykxGiLoCjw
r61kIOkSgbpgyvR2LrM9OFyPyFSvw1NcAtmGxPi/39Y/W9PvOwrkcYhl0VG6fAS/rpi2VWCpjAKw
mLp7v2ySujZX6W7YZxWsQpH7TPsLlRUK//+P9/nbD/hD3fHXOPe3T9CQUS+OYdgIrp4vWuOO2Wkq
XqcXSfeshPX/XyMHuLj94awDiOTSGgwxXQCi0a93Pes5GNccjv/Ma3jBMPJ08TkYAdga0qAiTC3H
lHam6LcGTktmohgow5lccB8rLSQQukB2WbLJqt1gorFowTY5bb7+Mk1+k8/ju9+aZ29KVMkkO85G
vOlu+WoNjOtElt/MKbjjgT+OJw3KTqGVfPKzaEe4dJXe8jvqT0GxKbDJBgUEvW8KtkCyyCTEQxK5
mJsfp4XdtKz5HCZaSJ/u8paxPekwuKMnMHhAr8WI0bBARRxYjNIMGorU1kLSmVnonsnO6/vSDfKE
SYVa07D2J/Dn2kH8VFl3XNf2c45YmXK225R30Is6EotMqKVhV2iApZRs+EEs3dUczQAGesAusg0g
szBFGqnGoIgT8uVy8FjHCAmTEpEs0s5+MznGoWeOP+W93guwzDCznp0TstUslbfAp12YtPNdRKWA
ZHt0+2QeHsCpAZEy3nw8B5AwmwScVYFSSxkRWGyCUyuWQJXGEnH2uoacO2vQtRFg1Mp28ypC3VYE
m+E7rpquWhfnn4gDuawbLkTMxY0F7YaowCAN3Hny1hYUEcuFggYYG5CkcY1Cz1ZsAflkcWorFZB3
u/GPNBiPmWcf1lVer0CvQeyXKnQhDKvHfAsxQjUvhzQAqU8NHozCOF8qm6NVG5vI7sDcxtD20H0t
W3vfjb6ogCd+i/S0wWLOIn1PxriYpX7OPIoZDtWZAzBt6BOx954PgNjAzRq5+LbWzmJV9s30qZV6
1xx2Jc6L9ZU/s+YKBhvhIW1JXOtQCiT/eTl2yh7aBgqgRamrqOOiTNn2nC9fS7K8EUpP6KdXFJYP
8NDit9ohbR71VEUdZtfGT7l4dWb83RJviLSXfZM8et29EeY6obTqE4A5+XTFgkMjhtveilubBfcD
lQ9jYMFBju5MEMoilOSLBTo9JtGQF10wgBCX4Ctk/fAzXMDcHHX3BQhI3fgqOfZj3N1DDJbUS0JE
CZeyr5YFYZF79hAOqB2sepuqdnSkVFuOyUFwSoFfivHqN1WhHJgWUQohHmnNdyPxagHLe9FpcoJJ
0tuUuR0doSBpzXJKM7VrB5D+PPAq2ovrY8P1XPAp2HsGAerqN5/dMgIcm2Vs30/Jo4vEXi86x1cT
A60r8eqQwN4bGUM1ApeAHXxnm8py5T/D6Wes2Jbn3+iWt2XXLGo3roaX1od5Q8v18zIDLAzXsjLp
9bRzPMfcbxALkDjjsnUzLyDr2o0ee2hl+ijH7KziiYHyt1Z9nx5wsJQmes6UOQ3bvG+t/wA1uSjG
HpA2yTAMq43HAS9FjSbWmNqPu/y71OtSDTCiLKOMt7UZY1R/Ye4Hfxj9PomwDIGkqpcVbJIWL8hL
1Z715BzFSL1877antDDbcptuJAe8KpyqbY3dTcz6oIw8SBMIF6YIXCJLIt78diFFJElWEJs3ID2u
jyJAY2H0AazrAwaF9jy/YloK6iGZ7J0gr2INuqJt+p9o41x1gWeLZAluFrecRrtch+u31eVYO94d
6lCVnaLrYXyXmNEtV3XBYE6CI1Kw57EhRy9ef5ocr3Nu/R+L1z/YOUDnHI23YhD5XkTvTYizDtjV
aXy1UEzmW/AhnH2OxXz0U31wbOE7bGYPW7+h60foPbxPH3o6foHrdru1bO9zfl42fnZRducJVwSx
q1sN6gR6uvg/fXR2fbFt8IjYVtdhusDDEoRFkD9HDwGL4MXUiAAEVH3brV1bBJwekpBd56R/jFY4
h7Ve7Xx2gP+OLI3pdmub3xMDSKpRUZUZdevW76iniiLJm/TWCi8qUfS8HnLWF1h+9yn3+nIaf+B9
7mPXX+PktcUqp5eUwlN9S9/jOTh6HSjZUYTl5mHLgrphZ8l6q3x+AsD4++Yho5KNA4h1WOL95NHr
gHvPYkmvdNM/Jgl/TCFznXyQomFrFDh/n7Zps/McupgzG0mV0/lmUUndA86JMoUYjpqvbbVRuCti
tP9mWOl7p9Rj5wPMm6SkAAu5Ly5C5SLXYVqTNlpvQ2h3K5RN4yoCtTUaxcfIel5FXnMgg/chI50X
wocAliUqQtN7fberNvupBxQ3bXiEpxCEO8r0jcOAXtxl8yH2hieqJExhGgp5JMdGZ9UxTCjKCyC+
lqOBQkAAAr9i99qE/uTx9GFmi6Kqa4aDAE5i9T0wYgUawyy7JqOt3YYSyJjD0QTzN2U386BkBKjk
2KmbiahxD5C5KDNBv/UN76u+VeombT1V9pZl5eBlZ0sTVKq2Dc3EVQdFoJt9QmxTcBvAxcGcxt4m
hbarKnPhbgMfwwCLmUFs9R88GhwH1rtibYfHMB1B3vF6gKfNeszDDu4W7fQjFuqQ9yypQgZz0wR5
fz69xRR+zyMwsNRLK8C2L0BoTPWsyHGFJ/FzmzseekM5jCGCgdnTdwhnTtwCZRvqhe2U79jdQANW
rZGn62VR79wP2b5tB29PafI0iKjUMjmwLt/bcP4edeEThWXYOkOOP/GqbbpHT2KL8JfplLkNNl8u
gaGYvTNDfy3G7ij6VdcDoLf1JrPmuVMzZh0XLz4Y+J6exYZZL64dqRS0ldcsHr06Br10l8mlPSik
YZNI8oJkCqAnT+oqUvLaj8CTZ5cycQ9891k4kQBey8VzJ0B0nYA8LRoRBqW/oD2Wc1tyvMkrj0fv
3abOitO2Alv+1SqkIhtOddhZI5psNrsfx0yfYzcFiKdIdqJBeAhofN+PBHwryc8QmE5ghM/4kswF
PP2MQWVeWD49wPR+3/bZXAkKajuPzT2W7WvDFl1o4f0Uyh+v57Q/qzy7gdF5cNV06VfAQmBAyTQV
6zyYGizarkza2a8ZZogLG6w/15RdBczHNEw4P/eUwBF4i94UDEI+pyWYd8tCcsDqo6HQfsbLmWuO
Mwy++4Yi4xKUx1DJuHiJsfIUhhwROlzrbRb3/tTEpz4MupokOfmIMinvfEyPYDVICkYwWKtFElhy
mGKQX/HZTRG0ZSbA4zPsJYQXxT6fh/U8AiGFY1K2J0UmcZC+SfoT9eWK0Z1MRvc9lW+tDtorH1/s
IVYWlxmHD2NS+Rr3ju6Nw5bgQFysMpDNjyEjPggB8JqEd00beK8j8BzHPBvN3cR5cuj6XOwJvu7H
gS6kKVD511UisS3N0WCP0DTP2DTDCNa5A2DV6ZbGB0G3JMDZM7u3UI70ekkybHxeZJKCC0eOfUwT
cH+b9awWqY96HrwipsTVbFLew9bBpRSDfh8IcQD9XRZz0y3eHJXxwhU2yV5msvS9/nEDRhgbn8dK
f1xRDETLJLoXAf7f4P/Kaw+Y40Mu4Qxhm/bTzQuOhiSEiwjYNtsI2/YFHlGIZ2I87hyhl8nCr6Yf
lgJgiLskVc9AQd1jlPMjiNbDire5I9auBSjLT14z32FNPDsNq2iSTcvOH+KjaLsDCipPA+I8uAP1
pZnIjOUmaOHFOMwbx6+Ftjuuu0ObSgaIQc/qSdF93GxfKpmvkfochVwf/GT8gdGPnygRTnXgusqf
6BVr5Fw4wAb5yjCKScai6WYwtyMHpyNxm7XDCwzyUL5P2y9ml6sFIUPBtYYCZ/CuROtuRqPHyktb
Wsxhjxdiwm8jbN5wzkFrwrandEXMKaU6b5DmP/QquGYZh9xFi+fNDjfIj/C3wYqjQ/KuinyfV12y
IPhCdtekQxU6BM9ezyFfGf85TcCH7kfWlcBgP/bzgpmLNa0zgnoLDu8bqQm+xgZDqRt43QxDwi7v
Xi2fb4XuEIuiWZb1zcuK1GVHwM48OCiCa5bkp2AkDg7NwdMS9R9S92CMBruGhXfwAgSWK+YvmtN7
gUr4cdwWBRkoGpZsfSXZ0JeovLoDSZW5saHJDogYEvQ5pMSmiaXj1lXv0WRh2L/g+KLyruq95W7O
sYzyqPZHxNkscHcgJvBidROCIX/ayXgTT/hc0F1oFqR6Xf8OmeiEwxJPy8z5+9Au7Z7zidRmyfz9
Gut15zeWvaqxfcvnXpxHjpHMyQnc+Lwib2l9VRmrrnq6PgC4OtwOnb9UudbekYC9UalVrhW4IPER
soL3YcIo82AGUriFeDUSobu5BZl6kxuWCDbZLBgFWiAuKqMYC3JJ5juk6GKfUQMulxHgYCfJ5+qT
W94BLo4g3hH5GAz9nuTDYd6Gj3USCFNElTbi02DGvNApQQDXsc/EbCBiy5TedunmHRs3H6J4Om7Q
g7WqP5gxvQ1SXEaR4D6WCUO3UdxuSbybdXqb5qDybN4hzrarbZ4/Ww8Z8gYkXqba/rwt6Vhlq3IT
0uMF0qSl/UBKp4uN5vrgjQnA5aaXj1BZ6rr3zf0s8RKGLMSwSBcmZ95l7gVty7kO85lWI1RIeEzi
52rxF8skloPqu+hW2XDcJyIydwT76UdgcESEAyLOjvXv0RS/N5e9BGmrx+Qn+CBPGXPVnJp3kxmk
kc0+b5DVLPlh5P2O9PHVlM2nRACyEZnuSay81hw9W7MMhe+5oJIbcOlxYC9+IuQtbCCEHZkGHi0a
b8Nu+FgQVdSh8slxGQQ86seuvaXz1p/9dESNgG26mkhoaka3EVBrG+EblPktz8RwD2I72fdsWm62
PGWvntFbbbFLVonr6kt9hqcd/CMdxp2bk4mmQxjxG277/M1uQbeHT9ty6scW/b9LdbTzufjO507V
A078mmwkuB6mJjlC35ryAjG8+3CgEN2GNmBf1Cb4l50zAqmjTWvkVXrHVtsfUs/sbWy/S2znC4LR
EqK6HFGjCQrB151xdCzmcUKuDRcBwhJS9LDN3zfeJM+sIboCE3IHH+OPZIhvlIdmbLStVctVWvo6
OjbpfNYKDp/MwF0uc+apN9urD95whknDTkxnkIKLVDfV2KR72ge7uLHfoM9FMCzhKIabWWBCrCsb
K1FwBKsECuIKTHh3FaZzBxZLg1qOkFeRjvVeksTbSYHyvkFN4jPLyDVD3kiaFZEufzMkeMtzVHTy
6CXqwblCQaWCJ6EJykxuy7mXtG7HvmpnddsEy32ASbtsiFB12OLghvXYbCF7eM10hw3Xm1L02/2s
9GfOQJQCgt4T0DRnJDitYt0HQ3jVJ8OzH2E8iujSx70U6Wy/+dghYFQEiBKWWwljitoh3LD2R+b3
n3mLwy8BZ+4q8flNo5F/9k0a3V429ArjXw3eon3cSDWGBzm/A6x3xNAZyOnG7QdGYsiEuiIZoX0L
G1PFm7paUNtYl/7OJZjan07jfOu3z2ODoJHlV8D5IFJFsUgotNGLqDsgdcyD4YR0x+DRy7FAC64I
lq7Ed1dYR4uefzQ6uCbEnZyEiwbEpE125Yafs0UI68cV3xzinxe5HE1044nHnr+hMJJdDHrgDX9J
9sj0U+SvudsxDlf6RMOmHsXw5j1ff2hz1cYPHU7hkMD9FecWWrcxPCkNv8oQ36LGjrK53DUBFgfr
Dz1v3uU8FVv2PQrfUmqfA2wPbfyVze9hfHXxKA7XoeD8IYK80WYfvEXcvcpadkGZJjgzs7hQ4c8m
frI+tHt0b1lcZN2z8RBUMaQCd3l4N0p8df33hKmdaTMIQM90m5FkzXUuxFPI4TsbpO0N8rcbk5hD
rCkWLSDj1GIgRx9MDAymFIXqNrQ1UGMQE4JImAzES+UQs3rzsUPV1IkaQ7JvOmnOrTanbR6xT1/G
pMs8xSxAgtg7Z0WyCoSur7bpy9zGT+PmKBCpaD1ZhwJ03G67ROV6b0e0K/GKkfEGyy5EqpohNI/G
7A3HpCqAbdJ1zuey82lUJJyU0cKOi7wc4DHMSXwzYExj7ddjC+L3vULtBxa/ej1gvjZDvVaMFWCe
vG5yDwi3TUcbejVrpSHfqU0r5iJqm/jYSgrhSweDTDhAgoACNB8kZtEOm4TZMenuGotiEzivBQrE
X9EWoPo1IpJvhvQeQ2ZehdpSLVz/1E3mmU/NWRFIl0PoeTAU9NXBUBEbOBRIm0BMFdMuLaMx/VzG
pEjAVRfr5l0is8d4JCcE9teGamwGxEc33MSiNivyNJUEz2qB6QjKv98ibn4MxN16IghKYLJ13YSU
ljYdr1Odv+W+2vZryG9RG5UFHBO8ImD5MZgRMBmNwutI1c2M8Yc9y/3rYHLbIV/tteHJoAvbEXKv
e6tOJG9rwFnCCvKRVtY2H6Hlmqa2gqzVq0nmN29Q5okn6alPQnVz4OOlCBhyX923SbRcKTqnN9Sm
7ns0Y8sel22ppDCqRnV0O+ftGu5nug4H/Fl2tG2c3y45o0Ed+6NGyXBwriQo6roSyASDQRPsUPji
kD5LvmawMRPcvLcZ6yrFg+wq5HN03maEVEmaPKbbyhFsQH+NHkum8p9d2G8UMWyEGbBL4DtgR3s0
SoR3DCiyHSLZqfKiKXqeGfMfUyr6E4JklCemVfi3Wi53qzdCsBQy7g0VMoZg2sEkhp2kGMxBNJOo
0BHhELwJJBhyHNcnJIhuQDFagrlNm37qSgGx3FlFsbpSiW0RoIXvlqj8EHhbvusDOqPh3JGHqAFO
pBwCbwQRI42FvbHzwnmRQTks4Hjky/sEz1Wh3O/3pcwlv9piuPsi9oPCDaP4lxAZUvAnb+5INRAt
UeFWfvydrak6d5sY6jhvLhMmbaquhmCkuphNE+LD6DUaVKv32MNA9DmmWSYRqTvvhKl4eUyTVN+j
BtEfrJ+gFC88Aa1ZtPbgFMZkrIxZZxSP9IJVTlB2oRsBA1J6Ab9kXHRnV5kd5kDS88BHjUS4oy9i
pi0qkWx8xFv87jDyfBSQ7Ff4fsW1Wq281zjnTpL3IWTfuXuYqfe+dSb5McHgpRhm+xiN8Xo2yTTW
xCnMmoT4yidncS4g/kofsFJhBhfO8hX/2OHkzvoqWif5gHQaKC7cU7hTRrZ3MeZ+Cje09HGZguEQ
qGC+bZIm2q/buuwJ6dBe4qp72QBwPQAjI+u45wb3L4LvOuP+yczt/JhB/MzQ9BnsyVfx9tT1XXgc
7TxUkbDdB+peAWrHOQrqylsEWiGd07ZINybqyZcYPJM+MuGIoNhaIHkZrpUKX7JkRJUuTR2UxGtG
sQg2Ob1liqm3nlt6lska7LMxWK5hUmcg7aSW3RC+jDXdpvnI2QQ5YA5Lcn/MLr7kgu6g8ElKgzGI
B4E5r6NMEOhFJPwCFtnf22Vj+8Epd0tEsBUcUcJUIKNdXMFpJ1BVntD8II1wrwOMTXZo9aXVFOYo
SqW6+3C9xlYt7YDTP4ywb0ZWjagUxtl1Bkuh0hchjFIT1C5RoMe2dFYZGmLDaNXe+il/mzuP7ZC9
stPq1ujcUq2O+WzhgIWj4jD26XxQbKLfEUN66AgJxBV7b6ChRn0vG97omrv71iXhLX5lWy/xKsuG
c3Qjmffar0FezcH87qfDCc6PuPVuacpgiSXSglUeJJqBRbJR8K/gc3O8CCJPtFuiI9rU92SJbsYV
+uAuXD75JRedsviTmgyWbagnCIOTHF/NrdKWfMKsIoX+k3jn1cNz9uF+WsplZRUEwmj86g5vO8X0
M7sktmGPRkinPFHAHRgTjys16L30jxjUx6fSTH3hYyyyzjbynqe2pvNyB/LukyawOGosdj7o65uJ
vCQTlfXU+Sg44HXwJdv5i9tTtGM6tw0FVuPOC3EzmL2+9As8IL/SRcl0D0P85n3qO2/H/U5g46JY
cHvTxrRC3U8WK4pmOEjEnYyiHjkvUvcBxakizdEsGcYRXdheYghqmt/HKb8K0fUvO44CAs4/Vkwz
thfTIQCA4gdeVgYYRsczW/VgJUbLevRke2Nm/uZtU3rkA0a1l8bed458xmO4FN7YuIq5AZTuma/7
OfDpGQ5F8CASTh6xuy2nFTdcuM4Pzy5EDS7qoLn1+vCURbSatu0jkNnrnODH8nnZLY4C7+y/LTka
AAIDJQiF0g87APzczvcbVK6I/7ru7IM4jCFAFGWTDjP3WI29Sb/HEOTvp2XsEfp37tyuKq42kg7H
VLuwYCaZH0WHDIWHltWGZMjIc/ONBcObWe277TaLjWZsUeYzO2iSnmaRxQfSkOvZbvd8Wu+jMD1O
fkf2Ee0ZDqbxpLqshnA4KPqhZ4gFfVmoZgDidJLHHhr8QuZ0LQJ/vhuz5BWyXDwBM4r4zNCuQFZl
Q989uswyW7GYPbKWjwhqk9ul975cyMlpGtAIha7LPgnSgnpjYCHy1A0m+67Hy4kyzISGVR97WZmj
a1nMXgRz7JlTVN4wiwwfMOZHRTu26CyB/4fjKPG6sYxSs+01HUQp267d479nsLl3/LymSDvaLNJ3
MPaYzp1AESV2GJsoUE1mOTrrTbtTmwf5oafp0Xld90DJNCBRX1BbitO2iE2f7UMUw86LXEkhOr5W
4TBhyQ3BgOK6wtyfjziKS/NAdNNe82AMS9WYuILh2bLvcpUdLOqqKFRH+mFRIa1ZlKBu6MFQMnAp
PeZNaA4UTXNRDFgPt16fI8NZZPjI/Qb4KBAdK9AgZI/SFRrwnic+qYUSaPASCU/jML3zbF7xLNwN
iBaKYBpgNWz8fN5e6IKzFC107eSZ9HPnHj2SYEh9xAF9hNBP0sd8CHwYSgtbL3oOY5RtWHA1UNo8
TfOCll6jVFOieiF/KMQR6E3iPemGbAdEwiiqsESHr/GAqfR1CoMCzVteujb/mfnzTxyr3/JLKzE2
S4KilMRxyRWcO/P4G0d2N2rY7/a0yixK1i6qsFvfAAxyl1D2lszsJe7ayqJ7MZH2IVUJKvkJ0x85
11nZQvxVOAg7i46y52zetpKYBkeHgAVclAq+Z3GU3qVzSItG2ycUYgBxdh3K1TBHqdpA2Rp3e2cS
uZ95Xm0Qi9TgPJ5QlExLQVV+valLezVDNaI9zRv8bBUp2wSwxHi5smF4h1lv7GsOCk9vrHqyHrxB
s+NK0p/N2lzS4kaVhE7YhGEgk7qw3QlYbJcBRfs9287rID9dbm8C1Tz1Xf4BMVRfjI3/QFdWB3lz
H+BdbxLXQIowXW9pOxbjICqkKkfdIJ7xtjuPDP4e3+FQtDK4Bon1avPEV6ay2//H2nktSW4k6fpV
1niPWWixtrMXmUhVWrS+gbUitNZ4+vNFDc8wE4VTIHuPjXGMtCbLKwIhPNx/4Wu566v1B3lQ0Opq
KPul9s84/mqa6UErmi9VCT8DfVDuCcRT5fKuaKs702sfSzPbO1G7G+rvoeLfU8i7KSLjnWrH99mQ
Slt5mt5rg37raYGrhObdkFIl8MxDrjTPIzCYvk0+KFa1R+njgL/qrum0IzSC297gyo8RuAyiu0Zt
acOEvGSLU51iAix5x8nRg608Wtd2X17TTeeOG6X3SmMf0tL41EhT4NI+7zejZ1+lppngXwGlYerg
jHrJXi85jWFffGBJ8SpF810tkp068MQdqPs2RX3q/ICGxZB8jTvuubJzvWa8kWXvHm+U+ybl3RJR
mIGkwPuQxgkAomrjBP1tJjtHOOJetwkrxwy3cVGp+8gwPoDIsTdJZ2aHNJCrXRY5+3DgAYGbVLRX
0wewRUeS8W2nmiOJHy7poL8N3ra4sfvIeR85249Q0wFwVU3o9oOomeLYfkNXwbzq4lDfq0HjvEfD
taJ3omjA10JT2eejYnKE6Ca/XvJxckqyikZxpo9qKJPJpT+7vPpAIbvdWU2bCx6JtLXtfNihvJkc
u5Acx1f9iQ57fIVbzmFgiwAnZK2DLAJ1YUA5pjdSpq7jSKnr54PGG9Y2HuVp+F6nUX5SJeOTztG3
KXgq79SgVciGG6X4VHfk/aFTCLaH0+/0LoX6RjmdPFTCzbfc19hDbIBUHUDj3ZhBfshAEPNyCb2f
QxLuyBJLrlypyfFCp+NhVnL9u5x098B6pOtCdahuaWhUOrkLpE/l/6swu6t4o4NXpxqWy13TbVXg
NHgMpbrbpHSO/PChKe1vdRxGR40WfDNySILPGahBqV/HSPrShZE7WBG3FvAcAJjU4aK03HTV+DVy
mtvRbB4rnQowMDB4KwpLoQUtSb+InkmRj+m2m8hU7Ck5OtrgAbkIjlRuue0hrDk8Gm8znac8ctbB
XYOz3JZuyPiZe0E+GUa+mwzah1OqSBs54WnpqWBNmlwL9lNcffPTYtiHVkUu50SAhSfVcytwwxTu
pelZL6Qbs5QAP0VJtp2sXr82eKYfqebRN9SSfFsCfNtafJLPjif511WS5Z8mR0MH1U/zNYqBsoCY
BZ4nBLpVKKG6NsMEakHTWqWD4zWQKjSRMpdu97+s5ruP3+moBThvpzDJ5TVZ4AUWKqKbZ5FnCM/O
6RPIaFKLNkq/yxM4YbTrj/3tFO4B4LvsWERH92sqIi/k1ksUpoblsYVUISoSaJrN8IgWOXw/xC1S
6zUFQr1oC3eaWF6+6VGKUTdx8D0p+72mvU+c8N5HSZOKui0FHwLjy2iaV/LwyU4AkFg3Ok/epF2B
SSuv8ZKgzS1kJ02DLYLexCVeUk3jgKWQCiC9EHqN9rH0FG4boN/FoU5u9VX7hdco4suAM1hq3zpl
XgEY5DuIFVBvU33DtYldHi2dQ+z2xzVZFUUgymffQKEexIMGlsNryb42samv80RFVR8Yvz7sM4qN
vd8e+9D6qHoADIuMTDEFoThysPNq/vg2Fvc15B0hFGREOcxhfphzS5fa7OK4jRlz4+XRXeyVvGYC
a7wprUi9TfRSblbAv4tDRkkGNUQTrZxXOhQ00LJqzFntQv0i+CwsTUOEDJQP6nGNZ/yaucDg/gw1
V6BQx3Kso9TngwKXxUFqEvgBZ2t0Ty2Eszb59PZcLq0fy4KGL8jGCq4nlwtWIZP0ZIdD3ChtQK/l
xnNOb0d4fUYJ2Zp/R5hLfWYNEQBYgAEJtU+Tqm+8IaXyb+3V0HCHrlsxrVrcghYsI8TOkFZDI/Ny
RIWMtQW9DBK/Q3yHO9wx3rZ754BJOkL5a6jsxek7CzbbfkkIcCXRSvbCYG2LWN/Si3l7+l4zL5g+
GwY21TnVgoo9G45TWAVws5b+w4ciftdEV3Xy7u0QC19IlbGi5rxCZJZvNQuhynRDQqfdBqmMgXeE
LWW54QGW1XcmPau3gy3MmAqdCf0fhK7UV1upGqW8U1uCJc3HxnvW7A9v//yF+eLYNZGThPcA82E2
GKXTKdPgwwQG7MFUrqP8YZCOb4dYWmKqilCXCizeFsf95YRFXlRVXsoYrGZbnIQymPEEfsyVHpE2
OaydCK8dQGArUlnB+xUNPwj5sz3qjWmvthZtn2FPk+hH/1PdmVeKC9nH1Z78Q7eLH0zu/Q2MYJtM
8rAyWkG7mZ334jzirIXXhwSDEEY448oM8gQDTUM/q3KFtmTixj/D981m2Orc8AB1ghXyyMLxfhFv
xmjqNYc3YU3ZNEIhXh1FFt5vwumnPY0ra3FprVjoZWL+Kkwh5gu/7Cv8l0xgirXtUdc6ekB1nXFl
/sSCm08fqQrKKrbNVtZniyVpbJ54CkHauLuOsIgRfj6J5LmW1n61SnmNgbZwgWjwTbFRNDiYlPlq
0eVRkEAHcVepV7n0ES2X53CXbukFf0E1qaOEcKAs95eOw4UJRfz/xTsL7h2S1ZdLpXXUlF5Jhz7B
9KWOHrTiQU1WaFMLq0PTUPBChQBaqz6//FM96bugoEgW2DjSKAAwMo/qpsrlVfxtOWcklgXJG+0Y
la83G40WdXWNxTxsxbIGrZlt9fZRlrMVsvVrmpaIIsg1HFgKtNnLOYvaOJIMu222XZzUn/SxM++0
iAZk64VZuNEbpd95RW678pSa2zSvtdVXxNJXI6shm4JajjuGSGrPNjjF2xBxeFao98V/MrfJvnxC
1AgVeORPn6jw1pvisGq8vJApnw97nuc0kZTJrTrSy74SyoM1pFO9v4LneqftpBM4l7dPMaby9T68
CDj7mn1fh0XoT822MgyglL6FNNQ0TB7VhO6HKjlujslbVDjqcVKT8DbRqnex0nx3OCT2KCBwzuXd
YycDV9DDNn3MJ1qfsg+0wYwm7yjp9bPdFw/RZP9UjOprLOHS7Qe/a7H3jr7dVTo0SHx6D41RAC5D
4IWO90R5rpYOlj/skJ2gaOAl7xq9VrdFWt1nWrPLG9kteU7XtrbJVOBcbeyaFXwBNZaPvTKeIt64
285U4oPWRPEzGKP+xsHzYx+ZUgzRKMhOANm+hFZc7nSHGkRktp+Nsr7XpWzaxNoYbkCU5ZvYsn9K
XRG7bd7/HrT2x8roDxAlriIq4DykM9r2nfVYGDirhaVPGQZBjC0y5NJz4dEqNPW03IIH6G7zTnPz
qn4vKfSSansXWuZxGpJ7W02aU58B5WnDnIIoqcgmoUgKkyo5Gm31vqine6/Pnn0sVDfIllLEBKTd
KQ4lfeejXzkujb/bWOavRDoW8vS1lUZjk0hUufvki9fhnxJBMH4Iy6LeNBUgFwO5kk1YN88pgFK8
RrJPYdU9ZvXU7PUcdtjUeEDkG0u5NiATbqfWfDItfwSKSGNTTdLy1gnibG+b5fhgRWO6y5KGSoqu
3FoFhMYshiIiqzhetEWO9JDafQKq+960A1r6lZMdBeRLDSXqdp69TRvjnde29JG7Nt91cXFX5zRM
IdySOTTB1nCCE0DXiqdM+KkBfTGm1Y9gLKsTw9OPE6yV0JPgE5RosgclVWZQaMkmLZHtoCuNLlKd
/XCM/oupw0DpAY0A6QMLmFTJ+xROmlsFNpgEDdis1XfJQVbH3+Mm+9k2NfgKEvSt7WiPgUfpK5ei
3i2jLNlKIO1vfF8NkKhVvnSRApYMN8uUbiwIwZcyiLmvo1zaeZ6e8cGjD15ePdA93nVVe4IwVtDz
7ly7MMEDJ5XyHGm0e+QBTJimtb+nrWU85IIlVk27qJGeJF+ikGLTbW40b7q2QGdPoAvrXJ0OTTP+
rie6gXgjGi0RSI6NYsi5K+HAHEENQbvvx6QChjTDd2EeXPkWVZE2ce2mPFZJsQnC+HvlV48dnoVo
xpgAf5r+0GoonGR09eBXDDd1rX4Jh7rfRFYRbxTEX+jB0MyuFIBw8NC+NJ504qa4SXHbbQcqxrEJ
hM+xinFTpdlnEAlXtCYp4NWT60QOzCjKIXW8j2z/Z2V4O3PsPg6j9WFqi/dNqX2rHO8DxL7vb592
Sw/Wi8NudqRrozT6hseRjjj3TrsJr/QTRIeDuQ+unL+vrXlxgc0F/worjK0yFwSdZ/8J0sJBuPxB
xRIWZeaeNYq0urtG8F+5s+bSS/rYt2qmcJoXqgm74B3auW6u5ysP/7Uos9zNQPTIDHqixNrjEL6b
CsgcH1c+1WtdMabvz9vXFvnj2e0bOkoedwkxRv4XH8tbazfuVfcvSPCujWb2WJWzwDEjcQOKRdHf
IcqzhxV4i4AaKmKpW/3MDmvv45en0Cz7vRjdLLuRu75EnYmY9hfnfvwgfOQAfLndTt8rh4G4zTbc
W+7KnC4mF3/O6fzJgkB4l/XArXkxhU/tgRbMrY28Co3W7bqY4WJGehZslliYUwlR0WKvKb20z+Q8
hglZPwJmvc2ssVtZkWvBxGPtbLXgjz0poQjmZ8Ue4MeVZ2nXKQzTSKpXHi6LienZuMRL/ixUZDSj
5pdMYnRCdvg6xAHE3BerXjBrIxKr9ixMK9twB7iTwRQ8ZcFDrewn5dEK14zZlx7t5yvRme1lG3/p
yHCYuYZKqbwrWYnOXU1lqDl4d79SqGZT44Fm8+7TlZds9GxUPE5aSsGMqoYDvBGF2fx9/x5ewtZs
XHpUaCiByowh2m7YAW77DYT/25tgodCCzSFlcmSOKNPO5a9TfdD70uA3cACeF7equfJuWWg+MJ88
Ggxkt3ReSbODa5DqMJBhRDJE/Sr/NiK+1T0nrgyi5EeGTBT1AXLp/q+YhIpVPj9VzkPPTjJ91J3c
H8W3BMR+0HEdBhM/PBXVBhLFToamt7FWrrmlwxMVfQWkIXZP1L8vl2ll6JHVG4QcImnXI+Es5eV9
V3Urm25xmZ7Hmd3cQGfQPLYyMauDK6zi4DHpG+MPx4bw29uLZPF8Pg83O09Mv6tLuPHNFgwGkMaD
sHdVIEo/VEehYaptc7Sbxmvn3dtxl84WS0bVWaN8b1NVupxNzxOyHhVChpMzTjeOU8Wgpx01hwSg
DxtPr4qrhuqeBiJUAytleeavJBCWTIEY+Sh26rxTA7heocHHwH2K3iDtUg2kx7R/e5hLe5BOBZR5
yqs6W+VymOOkl6XmUQ8Z2gEhFN56kGb/dyFmx1oZti2Av5pDxLobi89Gu/JwXlyQlkqBDPUffK+d
2QqRlDFIeU3xbkZ+oNzKaMF5Loo4XN87YSFp735hQGfx5tfOaOXZ0DBnFn105A43iXX3doSlrXw+
otlXQcc8UaSKikuNgXJ1o/H/5cqsLa5v0AUqBRVsPubHf+Z7cpcNDEKuvkk2/JWm3UflQ5z87jmP
Mlh21D3eHpT4zvMjEUIElXXq+HRzZoMClgXjE/TYtkCS9Kj3FpWJMKWSumknv3+nDl38+HbEpcVt
oxnDPhR1uHmh0WjxK9dqFkY65IggQC50I0cf1g7EpbPexvZKV9HuR4tGTPXZTWqPgVmwIMiP0TyF
siPK3qYLKEomS47vfXe14C2O2NlU6gpOsJj54rvHmr+MmE8SHDE4VJyJ5OQ7sClH/J23FmqS0eNa
prAwiwSjWmpqaF+9Ooe6rotVRaVcG45XYTvuJif9hXbFRYjZbWkU4B+KjhAOlLaDgRw7ZCHt3vki
9GKjq0J3314YS116hOupqtOIwR1qbuo7qSo4kqBqucPoGGDrdRU8UNXitYGuV7gpYdGlKCYht7MP
bis0+syVHb6Um4gppXjLHkT/bXa/xHWg5IWit9tG1m/6wrL2jWFXzyBtw42fGd2PKexgLtSatdcb
YJVWLscflaYBejfmmaq4Peoem6DUpV2sO/BoQzl/r6bNmnHX/CgCFEz+pNKtpJqN39Qshyplpapk
9FFpju48A2D/8FyGa7fQAljjZYH9ezZmOYVcoQIGnJUG0n3jeof2QONo+iZwCcou3pvKDjqJJm3W
lCfng9PxesE7HYl8MBE6N/rlPlLNIKjTXvQV1Q9SdyVHCfIwa0GW7qeLKLMLcAB0VSgiSvV93FYn
YSwzflYO6t48rlsoLJyyF8Fm30sycx9dXIIpZb+hCJvI2u3ovVdKef/2HlqQ+7qcvNmmTQMbAZI+
AuQAwEa4DHQTFfnaHd07GcFEGyzW9u2Q4ifOj73zzzU79hTflrU891BTG0LXCfVNNgCIzH5M9Oth
D27Cbu0xu3BLns/mvAdQJD66LmKM+qETxjZH4TEZ7Oo1SMBCiYWknbOVvxRbmWebqWMNWiLKOL1P
36uAVJscPQtRqPqL3x58T0OsJ3R9ZD3entH5BhC7m0q2yHEBLGG8cbkBZBWAe+TRwQyQ/JHTFqre
N99bOW1faRnOo8x2tx1MhSnrPTDcg42FSHds8aLQj+tapK/OkZdIGnbttqCRm3MJ4nICEZqndrlV
7u1H3rSb6D6+Ne60W+NRoZAjf7ROxru3p/DVA0XE5CDXKOVipI7A8+Uc4j9vJp4BmFN7lp7tq/bW
odX+vf6e3oh6TvQY3ForIfXZPniJ6Di020V288puKWgCtLm1qATJ2WifyxYIRNcn5Uqfdn6SzKLM
YTEKhrQaLCi6KKg60ElKR7eV9233Y2X+5smMiKMjEUqWBmSLHONy/pDGzvsAMjtFvwGAWLyLXO+k
u/kp2cX3xmkl2tKKP48m5vYsWfMsVBL1Eb1A+8u0R//F1Y6i4BcegAQCYxfGae6aKPzS9zqPOVsh
nlelngTzB7Gh4xS+a+2/mefOZ3B2wRiFZZTAjku6bsc6B4q+cjwtzhktbc57E+etebqJernetx05
AGyVd40EMVixPvXSmr/L0oLT/wwzP2z7tFLrJrKqbVTnX9q02UMRuleTEaa/tVYamufsL1Nm6uJp
rerWq+dPZ440rwemTFSa9W3mBnvzoaMkVJ7SfX+t/cJeAmHx73CzE1DChmHodMIZQQ1N/32Rfw/i
j0n+/u3VvbTQDAXXCiyGbJ2/u1zclM5HhCKxq4781jxiJkwnywZQ/HYUkUKcX8Ni7pB/VLA5BOyD
sP1lFL83Siku0RXTtJ8GFLFBupbHYTPYOboIa6/GxeNV2IujT45LHifsZTStl+jCQ9iHLPdFzq5t
imnD0dv72jb40H8y0IdAm8QVRfq1bfsqcXsZ6Fno2b7txggeGuThrf+1c8PjdLTd8OTde5toF/7S
IXE+ztms6iEGC3huwjmWihtD765iEp23P9zqXM6SwyruCzWe4HeMB/lK3qVHxGFPxbHeYxm5r7it
pAc011eWyzyHms/iLE+E/JxLkDYhOxyqk4b6eXiSDn9Buntx8cOhB8EkYxA4h/YgyCIp/cgEOuhu
obeuUnRtrtVTsUMrTNsyuNWE9FUO/DI2cg0h443U+hzroycZ17TMydg/ml+qGzR+9+rn4KN8P37S
9/JRe1hz21oe5L8DvqRaZ9dXNoRSmEewF4OqfN/GwM/69Pe3V8k8y56N6aVzexaiQPezz3OVfKYf
9unYlUi16hWtgI42dGhJO/ouOBJalfsS9z+/D//l/8wf/nWC1P/z3/zz97wYq9APmtk//s9t+B1B
p/z35r/Ff/bvf+3yP/qf++Jn9txUP382t1+L+b958R/y8/+I735tvl78wy5rQjiN7c9qfPpZoyz0
EoTfVPybf/UP/+Pny095NxY///nb97yFDMRP88M8++2PPzr9+OdvQvn/P89//B9/dvc15T87VT+T
r9mP+X/wE8LqP3+TjH9gKQ1UnxI0tWh81jjT+58vf6TI/zCxJed1juyzbHGR/fYfGYa5wT9/M4x/
cJPS1DMMXu+axclV5+3Lnyj/QM/UBjEGq80AUKX+9n9/s4tP9Ocn+4+sTR9yzFhqfu7FVYDMOpUL
nA1U8jaOZjbB5eFsZ5NZdFYAWkH7AWu/lX/P05Xk5uXS+vO6ETEMrDh1zn9cghXZElvibD3qsh+l
upSgxfRJ1AZS8kOIrFw7wteRbK1cyXZmx/7rgLNjX6lU9J4R2t1ULhKoLgQBfCTtm3H/wpE4nn3r
P2b0fAYvT8fXwebHfjf5hR2l8EhP4nQUbyPEwo5rRbzFWaSkDEbWksUqms2ilDaJIkO22ggDhXqr
fXTugg8vjoCuvUOneu2quczq/zWu83izSfQa+FkIlkkb7A5h/JhMosjqhStmeL86uoVoIKmB//L0
o5eozmZRht8JkxKpYPQ0tqKXGbnxre6Wp3KfHaSVRtvsGn0Z20W02TWadGVldlLqvySPwQ2EToAK
5oP8AM/8DoHST3/JR+H/EZY6FTVLZKPmmAH0933qfwyy3+YfEJAFxNLeJfQ6uOEEj0q0aY3Pa9f3
7PX+x2hh/gLAFwh8eZa7YmjlpFVa+tu2pQpo2BuEh10rVtwslAQBboOnFEVJW6CM8vbT29tjaTOq
5ln0WUqrFH5shjXR+y19VBJ1kr8bZCkObP2TtvI6fH2cGRfBZpsk9XG81+C+YyqHkPgASzTeoKH8
9pAWg4CyJnlGQ5EK5OV5NnatBMYs9LeS+q00b5BL7DVt87+LMdt9gaVDbuqJge/0SZPkr1SHj8mg
ruwE8avOjmaVRrMhSqe8OszZtvOhhAQoGgnxrHd++KSmv/L1hTuXwmtDJYiom52d/TLaba2S1f42
OMG5d9EMwk8xPwk3gXVLwYWjmIMR+h4m0OIJNQumxKZRB+LrJydcuo7NUfgCqce1vu7iPj6PMyu6
1WZSg7ckjgomZqMe4BdL9+KIrPNt89HaZsWdMKdb9696aXjNv5fo9oF/p3JEC/NyOv0uCAJQmyjj
IgW4m1yo6650nZ3UXXwFunmTnqZd+R4dQhrriLW44YsNlPVo4z6dPyfb4fPfXqakNNAAIIfKPMVn
WyFn4w+51PhIDoZoSm1yH5f3eM0ZeuFygJIC3xHKAc/IeZKS+jYNFZRauPq8g3M9HYUkf7tBxdVF
+qXftKucR3EozeaZkoIDLl9jXMqc9Qqdw+ecthFRPQx7/xjvwvi6uDbvR1fdVLE7RatOGEv3O09y
DmiLvxxdn53SaYC06aTJ3qbeFSckNQ82ZRqKWo7oCWK3qKxUNFYDzg5mIzICE7HwPwOitOpjy6SC
b/n/EnC2WCx9QGe2JSCOciedZp2EVcwOcjcep7GbvVdXWnQid51/ROobBom1I5PnzmYUjYTAljwV
R8WqPY5ehvrwRFLotdlHpBugPMQ75MRXbqClwwGGAxV5hzQN35/ZKEua42OJJMhGFKaQOd02OLmk
7E0fiRIQgrQk3eiQfvz7G/E86uy+QCjlj6hScdugiD3eJcFayW3h3mNkuk39EPs8ztjLw6euCq9N
Uuaz32qfKD5c5bfNt+y63pub+kRJbBv8DFeGNSOmveQuFzFnmZqvDfQISmKK2oPyvTrFKCNulLsQ
oRbM7UoMGJ2rZJccus/yt1/JSi+iixV2dnt5cGnQmSC62JMA6K9ZsWJPlqf6vv+2uiPFBL5asBzs
lD94w6vWLFyu1X2KEpAI5x2sY7R3dvEJrj/Wb9ERtVp3vHJWSyALlyZj/DOo+POzMWpYf6MZR9Do
hCj0Ec3KHWr4h7VLcyHTOA9jz26uHD+crEXJQGjZSO9CR5VuNElJ114ta2FmVzOKG/bUitFo2KGh
gPUkkmwBJnJusUxR90KqYBULvLQxBMJMoQ9tidfZ5RRWCNFHSccyqVztk+IaR7Ex7BuxMYJj//xX
NsbSV7NVR8FCE/ADZYDLkHozaPgIvHw1/9hSBOz3f8VOb2lFCha8xpsM83FzNrKB+xE1Orw71OSj
h6aWCoikeU4sx337+FKXLlwHiQmQnqSLUO8ux2NGoSR5RSBtEsXFhgczMXpJ/UFYguYHiaZ0eZoO
xl2zG3becXjKT8NdvArqnjkQv5w2oEyBNwntB+Z1Nquy3jYJws/cvohdSBsEjgzXb6lWUBXst9lH
4yC7GeDP9th9Np9g2lBFvqv6tUW8MOsXv8ZsS6I8EIeKyq8hzoHoe2Zv8NKgXAL1F/ovnrgHe5cd
1pbxwio+j2rOdqgyIo85qYWEl8r4xQvLI9QYxCJz/93b33otzmyLGkYnlR6EHviOCDZSy/adJy0K
n9+OsrBBLkYzW7l6ro0wtJhD+So8/qvxD5Zrv3asLV1QF3HEwj47Po2pKMcoYzT6QbSrqTT9rE75
VY/f0R2WAQfjUd6PbncbWlfIqq4RmdfmUhyHZ9HNVkowoSI6co/bONLdFDW31Fv5YuKSnd1LojWO
kyHnjUNp/jJKgY5j7g2kTk0BQL+OnwBfIYP90cATrLP7p7e/3MKYLqLNZrQYU3uKTKIh83oVBv0N
mmV39O33b4eZlf5fNruBDoYpqMyAh+ZvXwwaAkwtWe/x7+7wqSBLwxhhU+1gygnYaXFYbUeJrzGf
R8xkeSqRF0Jnm+2wEqS7zKktofK0UR8FRUAHSlQcVbhou95VAav9TRLsH6M8iznbbWqv9l3eC43+
K/tQP8VXCH18sZ9FNPloT5uVSRUfZz5EOsBgeKkzUemanaBlX6LMgszxxjNd7JWLU7HPD/YNOtqx
iq2zeLCt1bcWdjr1ixdFBlFnnr+JHQnhMz0kpEgRxTNYOwRHUuDjytDETM2HhgI3WTbCH4hEznbB
pNYWXswNuwC4lChReiftVpSx/P1aGWupaGacx5rtgZobP6AWJ26A8XdhAekf0hvBdfsrXuML1x5V
QdChvFh4fJovO+XsFJHz3nZK0+YVf1B/N6A74PC6/xc7e9ghYThdpwicKFuQTcomOei32XYNY/d6
01/+CuLPz36FSvY1VP8dtOY74xPyqyA486uhSQ9vf8TXO5AetIbXIf0OUFPabAfGY48VQhTyKFOy
nY/NUO+rD/+7ELMNN4Z53raYWm173XRxyNtPSb0SYuHpfjmM2VIU+CnNL3BTa6+mvbHHT/bGOGTU
eMTyWC1NLH0bnrMm7RtSeMqEl9+mHNHhRdE4QB943BZOt52md3G7dlItRAHISycKQC1iJPN3s5X7
WRdYiD5rSHRKGu3zqN50vrV9+/MsHPvks1hdO6TOVArnmXPYtFFeZigTNt+VveKCVN6j+dZs/HcC
7RXuo/drDMWFRXcRcZbOIQ9cyXgJBVsrzhDCTD/q5eCujEp88cvD6WJU8+eVB54OBVVi9Nvwrnmn
HfNDSvaBtOzXv42rEJeKxf1FSw/cocW7R4z4bLcqKG9KVj8GmLtsrHsTSGB6QD1Px0xhn+zAF60t
jtcZCAGpe9LB4Fy052VkFJiT2iyxXfOUQ2V/rv3bWrlOyIHRa3x7JsUFNZ9IRxBqkAARLrzzoY0g
BXxdC5B/Uwec/IpjpHYoTaK2j0byYUr1h7LwVu6W1wk/w0Mmht2FOhK7dzafmTrRQjTwcMgpHLfX
mM7u0hDjte9vD26hFXQZaFZOkXo7lXDDDGgrZJ/LHie3sXcxhUB6fKpvfAyl2ij8gYltuC29flzb
e0t7nG64LRJJwVuZHb/JWJl+YOCfY09WRg/Kk8wWGw4r+UBrusiw1UFAV84KZAFae/pQ1864k6cE
5e3QMbaRMyHxKSU9+tSUuSI/Cncr87OwjaAg2eIqFNI28yJsqwSdNCRysEU3vrtpD56ru8EH+34i
Ify1faSjf84OklFhoIp++d1RLVY9v+TMkx99c+MfceD4qJ6cLzwY7qrb1beKyBpma/sinPjzs22L
QkKRWQXhpOO0j4/hFT7GN8MWEWKqIussl4VzD8ghPX+VE8OkyXQZzkwnp/cGtlIKWTIDF90aK9f5
0mGOUA96QHSWwNTMF9QQ10VjdA4TeLAPFnbVxTUyK85Xc6Nss112i0tw8StrhI6AKPSQML0qEtRY
3Ghj7AVb/bbd+cf6gNFGeDPBRa0OaDx9W1mSr9NOS8fE3YTuAlxPmR9IkeY7aTkwRKkhvyUv24db
W9oPOw5aOv8r0Za+mYLgIS8RwfSaF3zQBrI7Bavh7aTAec0wEwmiUxB4+9ZofngeUhgDMpNKcEzs
4QmCy13pxK4X0zVQw/e/8rsYdA0dB4gM0MHL9ePUnmp1gR9CsW9uJlc4Tm+FyNS0jZ4yAHwWGszu
SsylA4BHBFb2qHXJFKIuYxZW6yQN5qcokZXlNgRf11zjc4Nfw974KzICS1vyPN5sS0596oxaJnHy
7/udugt3TX5EPtt0W1esJ1V9vzrEhcsGabw/hzjblqrfY3+GsPR2fOw+jeOmuylI9ptr+Uc0btD1
p4y50T/67rCGBF1cW2eBjcu51dTcKIuKwJrxZE4IrpXVZuXzrU3n7CJFRx2PvIwQomAvSr/R3sTW
/EUuFiuqeru6YZYi0uaB/aaBfAe6ezkor3DQHc4ijGogU4uItICP9EI30kFsUH2lpyXmaH6E006n
n4X4oMDdX4Yr6cuY+I+EWxmv3GI/mjD/LedXppGuJ27ENJnRrZvtPH8wFCw3PfGk1vbd/XRMMbS9
xQdxK2+y99M93mQrH25pbUBlpZotAGJQWS7HZcieUSe6JB7X0nPwo9jj4YXVwpP21G0l3thc+ubT
Skx1YS4F/Fkm3eNdP38JmLlSKnJLTEyyToiubtF934U0W8y9er1WPlgaIAg4MH4GbWXKTZcDRC8U
IhLGhdtA+zD1X5xhpTu39vNnmV2mDt5gF/x84UWXwIRAc+rt+VqLMFsUlWmjhC1GkCpXRnZrFD/f
/vlLySlQREjxAMFQ9pt/D/SSKqzPCSBfeVfpFcIxSBKY1+uSqq8rRhBvzgLNHmSj7HdVlAsc1pWA
7MW3Lc2T5rBKClu6uh0Se54RAKBeZScBwHfhLe5zuKd3+Defuiu6+ZvqsF4/WagYUW0z2bEijySj
FF/vLLcz+0IrobL7WxpfoiMU0PMySe7w69wHu7XO6FLJiC4wiQlpkECPzsJlU6XXSQ/ww7w1D4ML
e/DQ36kf6qd6W96On7stHgVfnUf9ptpmB+/beFy9xsRym5+E57/B7DbRW7tq6oHfQAgm11811+cZ
Wr43H3SKqdouP9mYM2zsJ39VkXfhDDahHfPgpu4IPGQ2dtvCn2WsMeQYo2epPmb5R3mtprmAIqAO
dxZjNroQH6c6FqYf3q0Hbir7DKfK7a6QcytPgPh2CYUe57R2my2NjMsMIpyC0v2rAnWHeV6UWyNf
lcwnpMaPv2Qjmb9w2APy/DPMrERm16lVdDph1OSllBp9oqufwtylx+XdG197e7O+6Zd2CFHBKons
FpGV2WfTfD8fzZfBfcne6Vu8d9ECOWL1t2uVTbr/hQNfaLTD8Cd5pR43Oy47SuQ+2uIUVUnfT2FX
5G7eeNnaXC5URi7CzM4yNUqGoh4Ig+Hd3r9Tt/SgpkM7HdTgmR1xbR0E9xqAWnK33tFYWi+cNiQd
GAOY9vxSQ8AgKaqQqq3n3+oYWXnNMVOf374WFg5rkF9/xphdbO3oYwKSEkOA+upDA4NXQQJ59UQT
n//yPCGpQp6UMifvSf728gC16sxuzBek4g0WJrvCFS47BwHhwYPe33Ub/f6nEIZQnqwvOFHRiLax
s75e0xV4fayJ2KICwSkuzvLLX2PQ5F6tS87xIRragzrYbAl8MHCO0KAwy7hD4cqp7CUJA523J3p5
Av6MPFtJfjd2spIQuSwepOmxbv926ipIPQjiKKR3PC9n+8/EARO0HRZRmvO1aKqNVmEOZ6wBZ5dG
cR5ldnB2kSkXrUEUyRp2saTxSvz69jy9XvQOREqkFDCHQILCnmVyTSL1KmqtqGvVwa4yDQVn89wd
kPNY2duvH2qXgWYr38a0m84rgaqA+w2sR4aLLQcJXtbN2sm/GAusHGgqSCf6y31/lj40WCkCvOQY
aVPYeML5usquPesp849vz97r7cygzgLNHrxDaEhyGqAcE7GdX9QBD4JMtradF1okAgRsCVIXYHvO
4ct9pOeO1Kmp7G+ne/1KQLemIy53lIWEwspfQOaqr48Pmsn0LoTkFNT1WbwEa7kOmwMibTq3/SB/
wJR22mOofcRiDH8AVBXq5/6zdWtSSoh29bfmdnXMCytTIdVEwR2jBQrJs7MjLvH5yrxYvEWlex5v
u8T1d7br7dOT6la36f4vEPZfjZsXIsoHHNDUrimbzndDGBpOj2n01nysaKHbDwpEfXCzQgfxuLZK
X3/VWbTZlkhHdUDkhmjVd++LB5PUO8nwA8fv8j6nhrkab210sxk1OhZYLeIl4mv6AEnwc9/jHixU
JSV3LakVP+7iDhJVLjDAVEuFecG84uVp6Plm1ZTRBfVdDQ3ZDLZxXX8v5PDeKfJtlRze3o2vTksR
UIWXRqH2BbB6uUsMMzMUWqLZNvC/SsHHztz+ws+ns8yjDj4za/Ly50v/h7TrWo5b15ZfxCrm8Mo0
QaMsWbJfWLZsM+fMr78NeV+Lg8Ehtr1fbp1bPkc9CwQWFlbo1iCjHIz4+0GlQ/hRap6W3HS3MS5c
1/tU8W+Md6qgleuKU8yWiZlUONIIyVxltFzJCN5miJTauSX/N4NkKnSdFUGYQQqLdMgAagj5oPSf
/8Ia3C5onSA86fQtacxKWusGrKkFkYj7QnoTwq2tkOpOV/3ZMCqy8mTpVmDUZamFvVp2EsCUoXzF
f/mui1+3zblwSQQBz1Lk5vGf1IuoqhsrZMhG7OgOevbRbklIayZnB1yWAVDPxTQkpiKQILcuZuNK
PUogi4QDokNQEoz24DTMHfUOqb/U0SGXaRtfIRT7sm3aZc8ihUqt3qIYbWZWeEWQTm+ixZQdehBW
S5gmKx9IvzAJF/GmaTBQJqXH6EFzKlw9GWdLXi7xufGUBxaqCrKeNX6G2HyDQjYejsjiclb40k+c
Y1B+16g7MSgrLHDfQeU2eYac258GO++LCQ0LcpGYF7NxY2ziJVOUJTQn8TKrf/TmSRzQ8Zz8eaoR
SHB3SPghBYQSNrF15S/w9q2m2SSPv7fF/8UXnINJun8zEIkUx9DXOIt3EfJQgNQ+CZtoGZK2we68
1o/9TripvPhO5co68WCofdDFeRnMEKxEF88vMl1CVPov+qBIhHZ+SZH1gw/ChAzpoqHuRHA1qWCp
gDm/WG5RRwSfg44G1eQm2Vc7nTuMw9p8a0DqEgGnglI33Tsg5J1ctOddzZ87uz2RIlDgREfeNcwB
pG8UaAcFU0QAxzGHDt+TYHK84mUu4n1L/F5D+hrBm72RlwYIkDfzyVhccUViU0TFqBlwR3l59pAo
Z7Xjy6kOZbEn9hzrT6DBsktHcGo3RUeZ6HY7PiJ7K36YR7bQChBKERj3VgD4q/k23o0Y8RH5Qf5F
gpVaRmL4CkcG3z9GW4lh6Nfub2I0/3Xg51W8/JEXXF9GGQoZ1AcnFRobNYxKnkMNaIi2tEXEHHl2
J/V3S3MSMGIXRe72pXKZ+INJeIJhlIBk4UDtfI4jj02TgoQTMo+edTucci+8H67U72i6Iky5bnk7
ozQh+BzUyzgXxU5QiJF+HgmBIGXd0hjmlNewDvPyPultDI+gwLJ2hTfveeP5rM2BhYTmC4BAu0l9
NKkDeWMU9mC2AZ0zSeiQNP+/oBNh2IQspoVpGoQeyDdQLzI1aKfC6kXMzzyqcLvxMXBrN/lKRvgi
T33grCBjfxDJQlR3YBSZYTj/bhL6oIelCHLMhDYH7bbcF6fuUN5DtsI3riOI8kLJqn/heSpW5HMG
S13MWdCrkGABrHifN76AuQnEIeVOd1Pw7c/+APrFf6Gsw7gCSK4GERdWF72U1BVQ930slHJaOJ0P
pfJ+thWfzHVX+046Th7CHK6YD2N5iYAc6Z1GgHBxacdNWYMftkXhBAIlyiTbtdLa0gDlks7e/pKM
cAp3moW4GE8iMuZ2/iHBKYp3fNoXTmuM+qmbtWKfBiG4YcU04kCxroEzLOo10U8V1GVFYJHqP4rH
vgRyBZz09knemzfS923LyF6gLm6IvJEWM+R5wNdODszKWw5t18tJjFh8yb6k022hPidILOrt48BL
JZLvv4VE+X/MrnfQdgGSFD0r7YsIBXcoEYXtzdjumo7XX8naG2u7KIfSRdWcmTnQUiMhr+USVIim
8qnhpa6YOCa2BKr8hLOX2hljLcqRQd4y6fAs1qeswwxrvBdNgbMtyO+lVw+5FJKItjCYQAeoc6PK
YxDh0dzPgTPW3Zdisn5sbwVGIkUBpzIaKVEJgeYfna6KBa2ZlgaCY2Ljg3RO9FrS6wappufFg0D0
LT/BzrIKPG14R2CKG9lTymf0bZdBgwGNBFMTHSzNH2RxzzGKEQ6AvRk9yuigBBTdvQfweVBkCD53
7vxT9pa9dJMfkj3p6uU6XtYWBwU28vSoV6M9i/L3SRYoVqKTREBkvxIiQrQP2DVRxiVPTgMyAZBF
FkGR+ZO33RnI76EIqo9ow73gANBjHc3XI1whiuWjXU7ZTRib0HID92jZfB+18UmZZ297aRlOkaju
oTRBkkUIf85dRy0nYgwNV+juKidDu+7Ce7PgfT3G8TrDoK6yKk1qyYrhDMl8heoZi5+5Weo0V0Rq
GIRVKLdAUAnsYC5IabbNYx2HM2yy5ivXGOXBIEs1sJMD6eKZezd/ttDEozW27hfH2C0GzoqyfD8I
wEFogKSFDE51aklj0xrluJxh7ltxgioC2gOme+P+F+M9d7sS3075FMiVgvEPSRiyZykfGeTVbA4J
fEr3Fj0pPvoDfOzT3taOkCHHOOH2ejLOOlr4oSQLRVkcdjqIHSWlr+ZShaccl2ul169bdNlsQzDX
b41B3TFiM4elNQODJNxjBJLx7tRiQgaMyc53DhbPHmr1immS9bEFVvxpiu0hB4tN4tajo2JnSqBS
80v0WPDaR3ig5Eyu9mSa1lrZEwMHzPRF3cPcHbbN4gFQO9Ba2r6vawBIWWF3CwYyh6dtBPZHQm8c
+MdJN6VKXZnmmKFVVgbEqNk6qtIeyL8eBag+puEuVP6N6CMjNEWP1QciFVKZCwrvQafh8sS8m4pG
PLf9QUbC+hP6j2W0cPJe1yzXuAYkJ2/1maLUiNpagolhjqKw+JKSljxRd7dXklDBXRzgNQy13btK
bhozBgypSWt+5puH5VtPKhLRre6OPopo9rxHRgQHoP0m7AOkfrIf4bftn8EzlvzKlbENSkH5ouJX
5BZ6KSHwWIa53dVft1FYr5qzj0ht/VbMAwz14SO2nuRPh+T1/wnciDpU/MYvvDAvgPXyUmchWXKj
LRsY1nrNwbqyXqY9aT0cXQUd0Hb0hadOw7rs1njUZVdqcZBqIvAw8QTpv9pu0HSQYYY35zA8cdeS
utpaiAdKQYm1FI/doZGdGg0Fh3q0WxdEYHb8Ni5ukrq87hfGW+PsC9I5uyys8ygB6qAfkgVDteop
CxevhSsrioft7cLelOB3gcItOHPpxh7ZiEyr0IBlVfehctUrP0XJ24b4H47sA4PakdCHtrpxIfb4
luIYPoisPNVWZls4kvCS51TYp/0DjtqOZlCqYi2Sj1amrgy1z0YbeRco8b10SAB19N/LRm1BNYpN
nGdgkHyxchWB5iB4JGodXPlG4gIvkFAiNt7f1bpK+S7ZWgyllSxyVaPJ3Wkd6cXCqLWB9FLzzEsv
MXfDCoxyURMG/wNknQqnqSsUY9BMtlMqjoNi7m50qapEmx1DkdRusKAWYxaBgHBYuI6visAdrVvh
Z6pxZMpZMKhTgOYDr3UklihTFrlMYqmb4G2hPao0B32WfQUv9vG7qfE4/lk7Dtcm8h3IlkGCncIa
GzPT2wDvmWC+lefXJLvbPkGMrJ+ClkJTJN1qIHoke2R1c0zqEDXoL8KrBckqK7PsyFK8Lvw5adB8
al+G6oc0Pm1DsnaCCs4wMKWpOnJVlEm5IMWVOQFSx7z7+NRViq2PqvPfQKitMItFrJYaQELUHhPt
S9IYdlZxnDjrtiAc5/g0aG8w6JYjva3iOGuI9wlQ21SOo7DHa8yO9M/bxlCirqQgrIDoBelnlHbA
xEx3kNRim0iggiGXBUJq8FX4pCdzduPXasdl8me5hTUYdUdktbWAhxNguHMHkK0Ut4ErV/b8Fu1z
3wJLwl/shxUePSM7J7qxhBrw+hCTndqhil8aHu0I87pdg1DxZ9EL4jhlJjEKCqh4Q2IgJHvpcdmW
rrGA9lBwFY5dZB/T7nUNSR0tjI5a8gyH5AxGAmHQh7p2OduCdXjXCJQDF4PFaOUQCMvki5rdoRkG
NYIaVaTpITyIfvKJUGdAoFi41xykLr1tfJaBaFPAzoNCF+YJqduwFzo5jYqwdJL8S1dEyPtycg88
AOoq7ONYF6MKAEiQHkUz/9zl8tO2DZRe1K+jZUJAAINlaFG4mKkxkRJVCgMYLcrbjuVD+tuZa3dM
CLGPk1yhUd5Jnk10NvFGCNnWfSBT5yzXwxmCj0BOp+ve3DfDYds0lp9dWUY/8qIiNwYLLDT4+/di
mtuTfIylf8jFz7jF1zTLzAgMLgmzgMp7GpHaBGoaqSIY9tEY44kO+iugQhMejB3hhf8XQsbkmNJn
ao1G7YhGEKYWvKjka81Qtwb/fG6XMdp+MeN5k37bXsD3cu8WGhWjCylIYWoTaMK+O1UnUk0J79Ex
Qrzv0TyBDeOg70nTIiotUC/iOUbm4xIdfCqyzu9MOPTamlM1FnqEBjOk3nqoJRAOZv2+vlE98lsW
Wz+gu9VAF6PxU/eVY38gOsc95xQybjkQ0RFGM5RflIuCXZuFSilUGYriXexY09vcI1kcKTbkO7fX
m1IZej+LZ0iUk9Zm8AlUIZAQYmOaQjRuqzJwpH4q0Mt710/RUZdAnbDoR7XRiUpkZGNkYZ8ZaMmq
sus8lF+3fxEj0jv7QZQLj1DD1sYEP6jLnmLxS6LeqslpHm9mjdf+wnAGiMHQt6wQTjcoo1JxmNwm
vdXmpaOoD0HwMPCkAJl/Hy2F/yTh6UxxgnbQSsnQxyNX0U5sBDdKc851wPA3mM2HP0OTq4pCDLVY
iSwl9dgDIrceU1AkmoPbIZm0/UUYmxFdSGhew3AgyBHp6nFS9dHS6eh4MiN8cCPyF7W+Eq32Z6yZ
nKuBDYUiAlJkJGlKfZJ6zBqlmACVoaYZTI6o3knmY8YTAWLdQIR6CjRemFw3NLrHGz2HSRfmHWkD
kfwSLJr78EgGHgkPv/UzsbtrQsk8OjzyDtaWWONS0UMam4OqdeBGbtPWttL7peC1CPEQyL+vHxfW
EsX6QCwLKujJ3YzB/Z/vBkxkGHhNEC1qunSqZuHYWXUPE5KXLPGDILanxYuSt20Y1iWHJCkiHMyk
gqnj4pUkmVBlGoby/aVMRt4TNwcN/i8prZrjb1nR/hka9WGMpBKr2IBVMnRPK7AnSPclPHvkjTZ3
oI0cSuqKww0DTjDc30jTXKygmRRtNsHvkFYdFTmAqEBzJuGB1/f9Ny7VGg+OMk1UMb04aXCo2iOR
bER187PV2srOOGbHEYJHHG/B2oAa+p0w2wIC54vXc9iooRAvsK6phccqmkNby1POC5qJAWmc9yj4
knY+rFqMIsK1Ourc7dKouwVtAGfEl+WJwH/5G4J43tU5WgSzlLQOEJHxoENUPpKOC3jbICHqbm90
lgsHuw4ZcITHu8gGiMmCciKkIJ1lVtxx+lxVoT+YvGuefGR6zxEmOozKg80Hl9K5OS2YM8xJG7Fi
1+HX/pOKF8uw17y2x4uW8Lnwsnasxx+KeaYm4XplsLIWyhCJoaSRqDEvdvkDkTpp9sUMyormJvyO
gUduDxzjk2FeB/1iiJsw+0unBoyxGeq4EUgoU2IGd2m6B5DjTO6UgaxDMSfL2f5yrNiJXB7og0Ou
FUQSlK/FDRZqbQBAfSx3CPvdYAm+S1F6ECQMW+FQ7wct9Jq4tyHp8SmS6n0Xxz70PU6g4uYxwzPO
BOYX0CqHpgLQ59BtDCb0X/M8jyo8fQ+JDK0XBM6ehbLj1TKDiwpKdEe8qjhLwNi8qIQjT0I8GU4j
va3mUh6mCS16ulJCMeMwzOAaTjlH8RIERES/dOPRvXbRkRe3zWCB2BNxWtbulTE5Iu44aMWgcjwX
o/IBINRpRQQFZH6c+p5mYDVDPmIJy4ZMLn0lajkRupDQs0ZOCZ8u+TKZQABB8kYuOSQDKcBU15sI
FFSV0yKTrtTt9z4SH0MNlL5tF9ptntyBX3ivhOKX7Z3LXNEVLvn3lXPTR5JnJbijdZfWV0MoA4wT
x1/ux3PbqK2hQAizHOe4crQFUUJn7sYy87bN4EFQL1NhmbRmMWCGabq1cJCST3/z98nMBi5JeGbK
BKNXplkLYcIU3iB3ntccogryvz93ymSJPv4+/ftTPRBbJamcuIhNW22X+7HxlFDwsnh62DaF/cU/
oKjAWjKabikR5TjDcNVOSJn+jMW3bYj3d8CWOVRyxYIIeJMqWK5l9qPxRy3fC1CM10rfyI+tdFK6
2Y0EXjvH5XPxbA1p0hndLIt2HCAzLENW0civYuFtEL0SKjQhejo4Fl7eogCDDhl0FFHGv2AuQb+V
JDd9VjlppGi7qCEjyGGqnNqkNh0psHo3rtFFlvW1dtppMaZPptz0hCWW7FGXQ872Id/sYr3Jg4zk
0Yh+7vkpLoqpb5Q2h/BJjkf5csyqY4XEfhHc1MONIdYc61lwyDvicsVMp3ExkQcJHnTPSdhCpvSk
13e5ooFYZZdn91r1qZaft5ea9VkliLtg8BuSphcj6GpsxrJS47P2WfSQC9p1pcSTrcf1sxJLfjsu
nDuG5UrWeNTe1ca87uUQeGWGSvAs30i9/rRtEgeCHqVogmVoWhkQEGOKF8VZItn9bwgXuRxoNEgE
obAyp4ijQyXMj9sQLD+yWif64WxExhAKOiBmoXdrY7rSe8XBuNIfxxVopkZy05KggYn/QDXLTOil
0JsRW3teOs2BxBCSJyqezOJU8pgYmZ8FzJ2mgcgYWXXqFGEeFDkHE1ByMhgeUvvoAhsFi/NqZqGo
qLuhCR9h8UWTqYH+pbzPC+gfFPeBeTBjXvjHck2qIpukVAXiKHoUKR+kHtqFAEhtsBpWB91Jj903
xC5f1dgGhbfDm/ljRL9IOKGRFG8KmHUxvFDXYlek8PkOuMvGnzOSw62NYcNdsF80G5w3TrJPuSTe
zP23+lpkGVaRi6FWstkNADXVK4RGRn4j1Zy3EutTYbAFo+PgaCCN7+cQ5NGn5hqc/Fze6QrEVYpv
22eIde2vAahrfzCMeUxNAFRWDGb3T2Zxq4CkROVNQzIvZKQ3sR1QZoF2BXWKwggpD4mcIn2E7kdN
VNMMVzeEfVUIr2knfFNLcDXijRabI4fhgr2IFno5kSMiG/J8Ebth0TVomlSOkpsHvRhuRo3nsllb
AYxsvyEobxdpTdVAmqpymk72rERxVQxJIpm+3/5arGtvDUP5B5TOBcsYYAnKmRJ4WoPJnuUec659
rlwVtYiUVK/NbqlNBafngbeG1F7v8aTLow7IgnQy1ZeB1x7CumNxePFqBGeodhE/BFKayu2EsxQI
wy6oINe2mH4lBf6QBO6iDRwXyPxeKzjKnLgHdbYUAk6Mr81Ac6s2twVwH25/Lh4KWdSVgwj1CdMK
PVCySLSFKncDK7dTgdeEyDzDK2PIz1jBEEbUSS3J2k3XYvS9U31T2wto4Ni2hgdD+SJDirtWawAT
zoudBIo3DjX63D8NDe/xy143jAGb6OKHyg21bpoQlNFc4TRNxrFQFxDU7suAB8I2B7MW4D0mXdHU
WVokK6knEeaoaeMvqPdaBiTrmocY7KrbC8c0B+TpmEDT8bSmc0FitixxY8HHBsaVGBTQIbzKcWi3
QRg5arwKVyiUJ48xUtJFJAInpdHhqd2FP6ARQKQWwVcK6TgOHtMVreDIv682XdCFYl6SbxTkCdqg
TWe2vo/RrrZAsSleJ8nf+PAVHBUTd4XQ5JaONcyEW906hiHnouV8I3qIqCtMvCEGmCPMKCN8Lxuv
6TkulOnicJVDRwnkyBedBpEgLMW0AEKMl2Np9tdibKKmWu8mc3aTpn7c3hBMj43XCmiekf1GDev8
A2laUAhKArhiLO6qpf9aDOnDNgTTIrC/v1dgkGen9kCqKblemxXSKvHJUr5KyePS/xz0xyw0OL6H
+XlWSNTnx0jNNEOIqnKS/mglmMYL7keBx3XAPEKgXEGQD7krzGBRLiGTI7kLEuRwjBGMykgeVPHo
tdNTb96qwYsCurapVr9BYxbOvPYM6/v2cnKjWLIKqzNVh80SDuRWIrMTtQ1G3spNEcWC9skN7K9g
mBL/hioXkeU6dqY2CjQQ8iQi14eO8TNvhGiu25ZW7ZpGaf5IohzMzrKJKcho+WKoi+FFKpjfO6NN
d3GO3gQUg42/e0Agnw2iW5Qj6EHWKe4hc6+Thbg1d90doQ1pfYUMb5H6QObMO87Kk/iMTl8gkfIb
kNpfaMHIG0PAYZn85G7cBYf0VKPkRgbFeIkb8qcuoDCtRY7kOy3U+UcGvyLAyhr3DiaS210Kac/2
wJ/rY25mMIb/xqHuA1UcraatgTP0trmz/OlKcBrPeCbCpbEf8VZQYZpFqLaQsAadHHV2ltHSK1Ns
cXYeMWlBxE9ySAqPr9ED0dwF1Snn/vkf9n0Akh+0OixKrlj5EAMwOzWnX1o8wrWEaXxolqJevr1B
GMECykd4NIMqGEUWekPmstSh4Rc6Hpb6ltY3qXlKysQWIl7FnOHnznCofYgSxtQsFXDU5luc3+R4
L1e8NyUTA0S779ksUG9S0VVZ51CYyECJFnXWbAca6Bk0+U4oeREJC0fHXDhGjPCCBcHn+QdKGjNV
lhaqEvN8G5inxqjsOnvd/i7viSrqNOEqRRVRRSIUxT3qbdekaWBkZhxjAGDxUb/eRU6wE27RmN17
hCZee1BvK9OJHrob82re88iqGZcsSk7onUazOVhD6bABTPsteL9zDIebz0aHsLj4um0ga5tbcM8g
8gSjLyqmlHdWh3yaI60k5HEqVF0w4UAeeWgN0RwIHtrT3Tbe+9+jFhTzzajcYVUx0E/f6X0/Ides
tYTdX/E1SDzKV3D00Otc7OFFdQk1yfDc7zEy9hkDyb71JILOJvLml6y2eeq5jPgCRL4SmvnBvEYq
xec7KB07KJNYUKqoxJ+asStFb4Bs+GIH4sSJLxglYtIDCquhLwKRBXqztlk/WUtGlnm2J2hMtk7y
CDHb5SbL7MKW8H8869DO7vZqXx4RnA6k+dCAj3lv7N9zA7t6kpcsGDAOpwhOskDmbnwuuWocPBTy
7ytPGSti2fXhiOY9FEQhvoqhzMCFQLCbPymhPRwJG4W4lzSOz2RwphDr0DWDvlp4ALqnLZqVqsMb
GBxOKGFmEIt4r2H6mjff9m/dbLcxdFirnXGXvmwv6/9AJiTQhEzqghXGyhWMY+dABl9fvezLYodJ
evBvWM74tgR31ozWXhCm46L48xIQprBNMAsj04Q0JG0zuolHs+s12IxmSTG5K7pkN7c/oZNu61Bp
3bbz8nxoIgyEa0UIjjCc2j5SLwRBIOkAU1+z6K6LVKS/vTl6kgRvG4lRjgaUiXFRNHwb2oWfhZfL
QmiuxE71+qtxh8wl1a/6PyEZr1HoMkg6h6PyaYk2mYPcA46UtbL2WsjvenHf1LK9JE/hGLnjKPnb
JpLr6NzxnUNSzkYscjR76oAsrNtkeLK0h1bElOF4JcWfWt4cHnc9qeils0DtEwlAG+PDgAYJ4SXy
LWdarvv3WenAkTmvT0ab4bl99GZBMbTDNoKvUR+Kg+olfnU1vJCh38UpVQ8U5sKuQW4+uOGFauyP
idoZCtcSJNeolZXzTItRMsRpbF6n5SUy79Ph6yT6aSV78xDZQve2/SmJKZef8gOQWtzBCFW1aqzY
QVXeTuKXMefsFcatTBbzA4FaTCRY5zAjm0XcBdeaT+iS4lPvQgkYBPA8n8JFoxx4JZoTykAE7X4O
iIIKxPEsJ2wOJArg06uy7ou1cVTI0Y3QIOk6LJ8Cm+ZdX13PvDuJB0E82+pKMtquEq0CFkVVvCva
ZYcA6JCnpfs3GwFZRBGFaTwlKUvyTrTSUIQlWXKqy4dl4GSN2Dv74+9TZuRxM0dhhr9P2KWI2p60
s3Z/IdKODir0uP42g4qk0ZDTTwsKNE5VxRmq/OiHt6Rht71WjGmHcxTq7SHPFsRlIqCkP4N7Qs0C
FcHBTQYHrQPv8lZt40r7eCdgXPR18qZd6vMmihitr2e/gY6npyipkqTEbwB9d7Ajchmp00J2bgeS
ZL/hnGLmJrRIpxg4fdGkSfmlNBGkMNPIsgbHUL1J62u14ZTy2Ud3hUG5Il1eDHEysdHxIhlcEnql
O/GR0E7X/r+gv7nMYyCG1WVwIWlInaMd7vxciXqo62BxS5x0hp8ASx14pqv8XcT4X3wtskCUnz1D
o27pZoqCvM+AZu3VY+Unt6qbHkDlDTYYvrwHw6mfgVFfC8rrGP5JAbb0tS3Pd1XJOQCMN8D54lHf
ypKgq5HHQIhO83IAkXCEuvWwN66rT420a0+aw68hswIBmIW2TbCDo6+Q7loMMIBmKS1AG7drXMIg
0e3LzOk88ZT7uEvuUptzzllfTYVmnUmSw2Dho+6uph1jKZGiBET5ng51vjq1b9N94hvenDmaN3iK
g4zN7Itg5AOR5w00PzgrzfqUCAXeOdZQ16YPnjamTWv0ceJMsYqS9tvAU2tgTE4hu6FiUgTtyhh5
oV+xst5GXYVJMXCqkfk9dLeLTv2gHw30H9wRJ5aXdpPZSK/0/uJIHskZkTwVn3OTUfjGT9Exr4L8
OH4NHaQ3kV72YpxjuQ/BjozHSTsZxDT8HBXLeZ4hUWGClVqBFSdAioCUg/01xTZCt63N55FguM4z
KOpiNVWh75H3gFGitm/SyjME6RhqBud+ZcIQ1Q+SULxMryS5UGcWWvidNLiTmy8NOJTj/i/o/vCF
0LuGlxvayS4SVYsiROKQACU5DId++me6WnKW6+ILP//LtAkgEEAAk6hMb36M+sxDJQNtzmN7zq6a
8rsg/80BW2FQnqypsyVPF4KhaFDMxUst5F1srJuGvDz/3wzKi2CaWtDbARCTP5yIYEQIz08EBmKX
x7jEiLLwfT6gqH2tos7cSCOgVIQetehNjYyS8KuFtvK5xv93V+S8JD3TLa8xqQ1u6MIk5R0wC1yh
cJKJa37WPCTeFgwpIMj3eY8k8gfpuxQbkPT5gAoSDBbnN3ejL2ask3tgXq5D+SrOjkuCSeSKl+li
bb81DhXlDVDgwC0HnCkbn6JOuDeM6i6R65/btwzTGUFPD1U0iG8QpdRze7qhWOKkrYDjZ0+5V6IV
qzxo/8rFskxaQ1G7HfYoepuVuEK1PrPNtjTsQjM9JeZ5ClaIDJFAyNrizkLjKd1JNCpltYRJm6B2
M0D6NMMIboLZhvzedDVPx2SDfiL3ZupGtoovuTeetleVbekHPhVwtakYRVkM/En7UVfPQvsgcJW2
WZczpsGIZ0I/00VAopUCFNbCGhjJg2w+y8p+2wb2zkDfBabOQP+BqeLznaEkMzrMexiRiF17kyhS
5OqjEttpGLW2PCjqDkVQASXWBW3DwpDkThQ1k78E4Azm/BSyM+hDh8gfbdTIXZF5pPOf0veZ3uXa
ROKDztgTRbfaAd+mYhu5J+y6L/wpC9bqog+EiLNjxOoiP5ioyTQGxZI4pXljdV4F2oRtmwymSR8A
1Pluo1gwQO+XQBolEKE5VoF7Qo1lGyUfe9KmZ336sQ3I2pMfFqH6d76Gw9CpdVzMiaProyuIjTNZ
N0PPqQgzQaBTghwScvMmPaZYyLMSFcQqab4Z9OtJvA4rzr5kQWDY+/e2pBYun0WQ4+oNjm2Z4Rab
+lchDL7pUXH48/VCgQGfXwalNwKb8/VSikzXY63HB+rHN7Aau20weVGdcxryWeasYShXEVdhiw5d
kPqORotQ46bCRL058jQDyaLQB2iNQh0gq0mFrjFgjHgkJd94N6PfqOKqwPGMoTy8OCsTxugAY4Wg
Asj3ppHaicTZAKwbeG0LFdFYatsmoQyQsX+Q02/Cp1F40npv++uzzv8ahFi6SnyV04Kwr8JnydA5
7EhTYjpLm/65HA5K1GRqDKMYOqZEKFPSJU8yrQNKVHyOpQN0ojhehtGqAgQIjWrYwwohWD+3o++M
WRgNIOjQqBnxHp8+hwXyUmD+l05Db4yHYjR6OwJ3n9ukAeYY9Cl1itoAFe+c6r5aTYY/d3J7HRtN
wllk1q60Vt7iYrukQt/J8BbFIp0qSXWQMvHzPrrBYPXnYu68DC7GDsfxx/bHZWYQLMgEEipvBZQy
1KoYWiDoEHoB3TXUMMjYox96IhS/bBCSxgkUZgPnfhuS6e4x9UnIrwkFFIWoWFGPIiIQhzRBnc2p
9Pus+KGUu4SnZEx2Jn3UrRUStXOjpZ0gzwskC9SIWeEICVgRMo457BVcoVBx96R26rw0QJlRZjoN
B+El8ePdpNmzhWldUqcEmZLEKXqzsnQQkfhYRbLKq1PZgrm5CXOgTq+jF0KTrtqTXhLVJyVuXm3r
PcDZWkkqALLqoVmyFGiERlNx0d30c/4ZX6XI1unu0NjoykBpVIZwmnVQ/qup9DWn9nLQ6ACX75fX
4aRAW7t2Nayvm0G2hVe6INtvw1Sa26uUR8xdB7hUQf5qL4Jka9an7QPA2ZYmdc+JQzzFNTy3M2QD
mNcOGuquc8m5s3kbhO5E0NH8M/ZkWy63wX39QBTJG6+UoTdHept4O4S3apT/qmoZs9o12SDR4ELb
zFFKZ3vV3iPbrQ9D+Y0wGwV5jACRHObMzh8Ic/KwR8fhvtypT9ORNBzKSBwZB+m7+lo8yHtujo58
ma2fQDkUzQi6qJPwEzrLjm/ymx5dCdkLKTUsN2ZvI5/0vfCKnebGN40bunymO9aFT2i3oa2C99xF
/l9LAz0Xie6BGQ2VL8uFsFvmoTgOgtS6VdZXnEuThbe+MymDMWgjF9FAAgxTvWtz2dVa0y2VBpTV
PGfN2kHvjZOg+SYTSlRchkkNEA0RqFp4UXAtB/PD9gZiJkjWCNQe1eMua/RoIA+Zx1jwwEuF/gpw
l893cb8jJPt8MU82JrhyyOAnZsLpy65ZZiuPTLKATnXSbju0T1pe/daDDXja8aspzEVcwVHfS+kt
qxkbmGj0qjebJ0yd+turyApUEC38NojsmNW9sySYAszIWyA5gOt13+2XI2nX5yXQWEHCGoa63rpZ
TZW6hCF11OxS5dqoX9TBcDs0MmsJ54LhYVGX25wpZiu1wBJNpEnivWRmbt85LYqJY8Hr2OZ9Ieoy
Q+MytMMtrJ+gmg8pSsno0Xa3PxHrflmtHX2DVWapCWEIe4Iitpu8tktUFcSq4fgGjiX0NabHgZ4K
ZCeY8+1gPKYV5znIDtjBlIQuNxQ7MWh1vtUwtyOUTYhnumZXJ+tRfhd5gsO9asCL7pDGheQLt5zL
3t8foNT3KWbD6rIIoPJuckXo3ka+etDwiidKVpZnfLHuGxQLkajTKjsyvSbhLCvz4iZcs7/MRifq
udnBtERq2eAXdH32Hc9/r01RpCwjfzS0nRCVi91V6GwMm+ciCq47MboSQt63Zfr91W+gQhQwHllS
Wo84ftU44O9Hzbehq+6nxUh2ap3xdA3ZW+nDZNr3W7MeCDKSWnWmvgVq+ihyxRqZEMhd4G6BHg7y
eOerKofdlPbkkCdz7dTk/ua9YNm+fgVB+Sy8AaZaHwBRSG49IwdPOpYsJ2+PSMITJ2m5IudOYx71
FSR1ROYJ3YrhBMgBJFh5fZIgTFBUz9v+hLV0KGhB7AM9y+gaJv++cvlJDAYGucfXCcUC/dCD05Qc
BPYbahXXUFfzPGOQAQQupKQsH6+b9zYAWwrtZVcful3zrP7xbBZJmiEYgIY8wgo6o1VnY6fXKkwC
kbSjgGjZ5CVqGV8GkwwY0oP+rihdLFpQyaM4qDjFgTXetQXGypPkbkpTb/vbMA7qGQz5GatvU5ZQ
LkxnwEgQ+O3lk1keZfObFvK8Es8c6viU4gyVmQA4AtJZgvhYjYvdmpyGPx4IdYCyTJSSXicpUzOw
ExGtr1FvwwFxPCxjP5+tGXVoSkMoU8OCLbUK2hjNhcYY563CRgANqqyiXeFifDvomjmNFWyvNoZI
O/i1p/GvvvsHAuWgtVmCQusABCg1uaF4i1ypbWC+Q+FR7rNNAZc7Ofpoa6cOv2E0dazmYoIHXWUr
6c8p5KwV86PjLYMHjQQBQo3y/aYeZ0k746Nr0uLm6fRpRn3exJDz9kFh2gHKcwWam8hg01MX5dDj
kCYS8ouGKjzMQ6fdl032489BDPQxgRvKhAo6vVid1st9Lgi4ZLp7KfIzHrkra63Wf5/8++q0N8qc
dxiDSR0TWmQZNKnDwc/C2f8LK0AVpoDSA+QhdLWrbLNhNBSggDfsNrd632oCzhFkGrKCoKKsuan1
se7j1CkV6MaqmAA2dhJvmof1yYlg5z920IwxkVrMsbzADoxmh3ZlqW6WJI/ba8Ux5L38uvoi1mSM
o5XDkKD7FpRfBAiTGPfbEKyAkHB4YviO9FxdtF8MQ1uGcYGzLkepdaMheeRFWdTegk1m/NTKMsTF
ArV9kI1yfl1GUT+CA/b/OPuy5shxpMlfRDPexyvPPJW6Uke9wKSSBJDgTZAE8OvXs9d2pzo/bWun
zeahbcqUIEEgDo8Idz8eRzD+GLP1L0JDEHphFBCl1gvz2tV97UDXUPdtiCyasCN1p31ruxkGUUTs
1t7mn1/9m8zsb2tdhQWdD+lfEA9XmKbBmVfHhbwKd03t8bXDfMs/r/X/2GY/gC26dLdd1wcmy4WD
G+AWGpX9VVptMrIdm9gkuxDUSYDC/0VTGT7sf1a8us5dOELQRmBFBqjRCp/dnxiNvn8nKNaiNxq8
uWAx+bvBcHUlEU5fXJ2CGhGAKoxAsK/qyc5lgTGW9N9sISwfbHmIw3HdGQjFYdIyjeWc05pdBhwj
DME224sY9c/NY9+EPmBUvphyVMIvWiN/fzdRgg6hXOCZMOr7QcfuxgD/YKIX+7nsop9y0Z8Wuz6J
de8Ia7y4j4Pp7XmQ/hXdp03SvAwzCA833p3O/r9a5C6/fIU5/u01rxwwgD6Lkwkru0c2pvMTmlbR
YRyCsuwyUtel9v5fHUtM8IFAHSou/yN68eZgGUSAFVe/XOKovcyTtT/YzW9sMyjD/7PGVfxSE/Cl
U9ChJY0pk6GliUW3/3wYv7HMf1vh6nh4k+pWODfYqfJZAMWfvoL/nlkTE45/vMTVoQgmvYI2CEt4
DJxU+oQW53yaf6Jk+Wmrrg6A9nVnydJGMLmQl0aIB73+NPf2015dGSKQavdT2OMqNT2PNaYXJ+tL
+j+lRD+9yFUOMdujajqOF1Gjk02rlbb/Ilj92we5SiB0K6LZ0VhhpgY/ElvOR4MYP32Q77zSpS3W
BgsBEN3rUDKMlJytDp+dTyjxhdS91TKSMXdE2nKe+hUv/vujjOami3AJkAs0fP7d0tmyNai6SBJb
kS7gMTCpN2+qoU3/xTKQOcLsYxiApe7KWUw6aLtxwHv5w+8lyr3pvv5pkPu7I2CDtBsoAsoYaMT8
+5tw7ZSQh4dDNzonqaMlWbr7//4l/lzh6ghU7ri0ne/DUKN4T1sN6WMJOcr+X+zVn8tc7VWkkGYg
D4CnY4715HThem9MVoA2PgnCpH/zSv+JuC6b+keMCbFGuxoZNo0AmMZcTUydKV/ZT9o837m4i6o3
wp8Q/7uOfwK7ImOoCYyAJDkIpprSzlsUD9cfOqS/w8ngrf+z0JW1GaQ0qpkjS/L6Y7/ELuSOacbR
vLerwaeWVyjqWj/hF/Z3bvTPRa9OnuClifoYFoUm8JeZtbkAVwba6bPqdCGPV2W8/kYJOyroX2wM
YEoGvkx/JPb+ztL++RhXx9PUxkL1hMdoKCs8fmIYgJ3Ln07Md58S6l5QWL4AXP8D3rJkY5kVh+Rx
RJfhtbOnl3Bo6mTmocTsInf+hZAGWCaAdUWo3cF+XAd+oeHyiiM9AfQZFLQEm4bGpAb9yU99NxH6
t3Wutg8DRIHPKqzjAp0HTQNaViz0tEJ7okp//+/JXsQS4Hp5/ecr+N149t8WvrrvTq8gqkexMES6
L9PEHSR1FreAhPtlGJUmYwFKgd3ixMNPPB7fxvBIYZFr2WDAsK/n/NG15PChrHjCIN2Xs0TvLSil
xssXmENjtS/ff3jV744oRl4xjGKbIchYruoPQWMD8AWxdtLEe6NO7OzCi+LGeuefwr+6B4ztj4nD
T2tehYMBx6ytGyCNLptshjQRpIJQ3I+DM+9iDmYbM/eS/4985Tuj8OerXjnWYJ1CiDxi2eZreLp0
lvCCbqMjfbxI15f5T2WOby0fjGuEjCwES9A1oyQ6Pzzw23CeONYBjCkXnFtu3I/IT0takBhr/tjO
8u3ORjg6qNnCpV/fTC/ACJoGVWEyNq8ue7A5dEAw6//PZ+anRa6updHZfaQb2JuhM3ZdWaa2Vb8b
avwBtb+gQtepkPPHu1xdwmBCI+LqYpkmijLi7BZ9dHVmqW1dP+sIdB75P7+W9dOCl3//w/MKVgGe
5A1H9T68wxwrsAcGbVNIrDPMnomv4Fy99V9W0t0au38HD1wU3hBmBrj/10iLURsjJRzcfpFP4hrn
BU5z889v+N2HcwEsuYB2gX9e59CUKzCqoIIABv3nMnxpECt5P8V83xqwPxe5SpOWdQka7WORWWWV
yOS2zo2s3btxA2KnC2PVTwnsd/36wZ8rXkVMguu1Kw2sWB+s3MUdo4cOKARPo/SnIZhv14J8Ayj/
zct44vXAtqqiuTZd2JD2cBlhgyJyepmVFYXxIw/Xd1/LQ7XKhlcHUn5diJvDYdZ2iaUq+2v2UqrG
uDN+mpL6dpHLFAW0IpAHXGPYpA9mYP4wGGtS23F7ewnO6BG03go2uEmr4wXL+ckB/LTo5d//uGhL
G1qyW+HjguXBi7YGw7jUf69L6/3FPf9/XuwqAuwiWwgB9qXE47jDEIz5ucX4O3+Cz/J/9+7KDo5y
RrZo4zXIJyzGLthDhy+J3qb0grf93O3z7a6BYclCaogK43WDhLOgzNTwy6fiUCRa86Wt4sD5yQhi
ly5+8Nrw+tCFuVC2XASPrkICZU+sN9fLfWqndAhDzLzY4MAYYrUcRv0yO491KYCRRqDWRHztbFe+
FtppMJfyYI9ObqoASr0vLmY9wc50O1fevtMYl6cr2nIRPkU5YpzCJYU3R2m5uGiOKeN23pNOomkX
ku39fWg99OEUgxXyzkZ+EjXI7KKlqMtjtPQZk5lCfjzaex2eeLBsUD9ahkAkpCuCfnht7aAga5j6
HoTmLf/g9HuomWcDtBhHfupCktTmcw81ULF+Rkb0piawZCxFtX7UHrlx++apttR+WFmQmCYEZReT
54tC81PZHCe0gECt58y4jnVd70b54gQoxmJ+bBxitEIqrrOgggC83RcTC46dDB7Hxs4cu92KHt27
pbtxu40z0N+2X7CQbtyR731vycwZOgylVwReefKre3mha1al89q1QB07NIYEmzF6bsbb2qN3kr9N
KDUObEfWOVndjVBWaohn8HyV7ZFVEMrqh4Sb/b0Ks44Zd529N+cZnGp71EM3ijix5YFbv7p1wpMa
PivrLHwWz/2U2eKtr05C3070udL9nhGedfW2ltvBNlM3wFjAFB4imrsjusd7t6iWKHbaEP1Tx4j9
8oQEE1ZuOXNhOX1mrk/R9BJYD7N3WBdIQpafVPlHRj+dWqWKf4BJMWXNC2LQfQWFN0hKYoZ2T3i/
raYnhjMhSJQsXpuVgqMRpo3H8KAWnUF8Esi9Khj94CGPZ31gzevlF0obOKb74vA6DoYOzbYYLKkO
S0NTBCkbY4UQ7MQyc+i3YTXEgvC47Z4b8iwZ/qDp4wUshGo7oZ2qLHe0/WhNngoDssnGvml01jcW
KpddbIltXZ68cM2YfR65mwf1ko+QvHLNBvj+kvitAWbKJrXGO+6ud9WkjyMF53x4bLWzG5cyA9qd
g3X1QMedCNHLyrDJYMWlYRYOUQwYeOcE03btRAwKqUPEQcpg60QadRpWctNUr0SLVOI8A0eKe9ng
CN1q047R4h/PkHCa19uwglaaz3JQE2WOulPgDBuGXKOpdHD27jgm64A/VZA8d8DLTQ9G+KAYFKB8
L2eViMNApyPZeM1XuObjtGO4e22LkpS4iDbRdFUS6ro8s9Asws3Cn3fSfGqHnGESloitjRHR3gft
/JDqIIw1Ls3UexzxDU16T8WVUrlFHTzhg4lRe9LKnRB1LObTZPixDOyjsYDgBZu/Bn06uGZi9Sc9
+y0+kvkKsPqCjmS1OxVLLV70/OjaT7LCt1GXW/u5GGARjEoIky1oivOix6UM9oth7MCOFdNxjc0L
g5IL+r1I7ZZhTdpWnCs3yObJSy16V/lzYhsyK42PmUy3FNIHMZu6UzhzaADtWb+3HZhH662u2lvD
8cGA99a0H2u9Z7MCBzrMG4Ac4cw5FWte1iDCokMcGpiyR08StZ5X886xixYqABVaRqPPHlRrEaRQ
IsxEybJWsTuSbLZF6nXBSU9TOuoOEl2vvbNnKPi5BIz7i4mi1YvjPYTgiAYPz5atzknW7o5rVajl
1SfPjXkOaC6B7y/ROxuqm1qqL6P2CmUMBUiltivxClMGMTPf3eYh8NtTp+dste9sZSb1pA6mjxPC
PYj7VCgPtHtzQbu8P4KP+q4q9759pM2nVmZskVtd3hBDx41BCy+Qad/jxDmYJdwFzalaT6vf51yG
28Ya9l34i68wnqubO9V7Mz4K51l4/W4ZvWSWTyCbG8szsd8mhfgHJGk6/GwG0MLJ351xQopTmYmi
/bZD72btf9oNOcwBvTPqbam6TBk4ne1G9c9hP6ZRdeMKUeCt5HourTOrwPkGY6vooQq2Y/1cLqIo
RbXlRgR/cikh1L9DOp+80Z/jSmO/vHmKVwE0YAp2ocSADpHleQ7qt0BzP6mlxHOaB+5YdkxK/9fc
ivu1cl4jJhNnmYY0EMYGavZnx6abmncmbm2FEq79INiQidBIStPegDcnrV33uZr4vmu7mz6QG2GG
cW/1RWe1u6qXxUSHo/SjdLVZ1tpoZhpU/zrRCxUwIrd6bs4mV8+TrA42I2sqA+uX5t3vyZUZmF23
ZUAPcxn5CfWih3Ey5kLX7C4wZ7RhTwSJhzefUe3rC2vEVZorNhSh6RaB4VcxzvQaT1H7ENkY3CRm
eeObILKs1NaW0TtUenXs8fFYYaqqGawtt83H1kVtkM1HW+hiHGluaCiWEvfdNjAgbE4b30bNcFzz
ZlKPs7BOXql1HNotGHVWN16cLrcqaAYIiGAjh5gfmpbmNhrgmUAj5GxjiMuRxikc/KMvwfI9gpnH
sxHxKWMKkyXEpbTa01w7hzVQZmrN80b6znhndmsJDdh23vWhHDYzgakKiZvNgsJSgAuUOTOa/E2r
aH3xu+nWIQf18omNACvIBCmXEvMVfcHJfDba7lBHZsEXsW3NWuX+sJxMHRyWyNpD4g6PKeyDUQbp
rCw8netvh9LPauWdjPmipcJe17pEtOAnzSx+rWJJbI+kyq/dmEl1bMMAJqF0jijbHPuaP9YqSh2z
fbIq8540CNCDBi6vbA7YP54Srz011M88HBU+2LtVAp2zbcQrwjIQxMGqr+K+7a15w9zpmTP6bHfB
eV3sPeYdMCvnVTtD+3m4gDNUVtC9D0dAFubJbMgWnfsbKuucesa+1Bjbdfl5kf1R9jCpQ4j2rSEK
NnUo8hIhRg1xPb82tpHmRW2aLy6+fcTBKxGG4V2ErUSxNzG49SsKjJ22bFCwBaSw+0BnUf/V9fzM
VPO7MVYMHVlAwBbrzlitA7rscmtmVuKTOVY9UDqmjWz2RBaueALauTKePMVSyzUepgW8CJ2dCO6n
navf2PhqtcF2XUDTzOS9a1jQ56VHLYd8ns1C8tpKpe+lZKVFOdRgLcTvG0P1NM0evRyohFTLBoIG
v7TdFrPZZR509mLwGqUVF3OCAxDF6+JugHDtw0Y/9IKAuB8NPJMEFlQ5CSovu5K4p7qdzyF6DiJP
H0DVSOJQWEXXo8FCGrcOryDjakqF3Mg6VK17aAg5GraNkQlSZ8IOHypBcnMCTUw5NxdK7KLz3dtB
eO9W2cdVD09AotsSArqWXB94R8+Nbt0kMqYYnzYh5oAmz0GmaDFK+9UP46YpvwzDvhG9/zgrz4ip
Xh4A9SZBLR+DoUpndzFwNSn69EKC2hQGuEFiUMdTR9B2jg2NULKaPW9XDtWhCaN8RfzFRwhmONF9
X8OVNHS/msPGMGgKzfZdTZx8QozqK7ap1VwYVYjoT/jgoPLuZBjt1loVvBObdfYPKIzlrHOg1Nv3
G5sjyptmsqASB+5oj79oAURvdM3Uo/qhjfSZNcsd1e3GQ/UkG8OlcL06jPnYHzszuF+5GS+Bnw9t
nY61+9VE5qH3cWPGLlbBUAQ+5XkdcRlbjD2tIM6MxdgeQxkcQsxFpAOdflmoIcwufRQz2Akjcz3a
brDrguhTqbJO/dJ9Ip6fWLw/8da+9xtViMHcmQG8UsizqFQvLoNI1+LvbKc5SdnLDJH+jQ6QUXhw
CMyOvgi2ygpAcu4SdiciN/N796Gn/ZfdLB5Ei+ctWhIDfAeMA6nOq2OrDY9ohlpPol++MLt68GSX
94Z/KGWbR5RuLFWdZ8eA3RTkjKQoWSb2bjTq4IQgrprsRLr+bhyNrYtz5mkNK7F+cEPKzA/6fJjH
3x2SNrtb4pYFd/4ibuAQNpWNrSL9+iV8XeBBYhE2NyzqHqRkmK4Vxo54aF6SoXsMjLowO+fBmtH0
a0xGbpXWrnKHnbswI5bCzKzROwaOzqW+BLLQMHMReY2+lQMwObp0aRLMI7C4r1UDLyzn2J8QmXmw
MobNgthoMclROvUZxGosqw2Qo4gWOktTWECCtFg54jq8z6/KqTZhNN0j0Hy1fHXmuDQ4T+FHw2sn
LoNhjUcy30Rm/az4/NzqCfpNPGs7gVqEJ80YpErvKwV+4TcA65d2L7rqoYJNAJVB9VnxdmOwkgO3
cTLiu28kwoHhoRlzC1S3HaGPYENSSbkgo7dElK1WlZkkyhQNikhNG29odDzq4WbtP6Q1w7XPqc32
tJEHCWbcSpxY+TAQpBnRC4cj7LzzOKh4LG86NLta3iNbpgRRo+PckprGY3c3LcjHrcwdslVnDhi1
kI127VaRJVFkStyh2nY1ZKnK9eh6z1bjo6m16Kjah0Fi1D0iTZ4RTkHo6iAookmJuLAxxGEI6g11
D4L2MXdFUkXIOtaXKjpU6lcToVNVNAmGF0CP4N8E6wmzPpnueCqBYRgrjv6Qo8hN9U0wZ623R8xT
IRl2EFWRHXG+VvLqTyQj5LafioC/d/adC8NojwIe5kMgZgl1PnnvQ3M39MdhkvHQPoJmFokKDGbc
GzyOoteQPwv/URj7kS+ItZBcC/bSyXVj+zT25e8Zdk3NSDuqKZ2b3dyzrYC7jqR4qMwvh9WYhzsa
xlco7wex6YGetqifKt/+iwQ2AhbQmzlA1aQxymwdD9DIiwlqm07rJWT4mJs71wKDFxiJqItT7eRG
xFOTP1KmM+q8UrrmraMz139cp3iZmgR5Mzr8ChTZpMmyiV1qwW/D9N7ihqy2l1keRIF6gZTqd+Vn
2gJR4PowVnnI9gRZASvvxyWfkTQJuoeUTMLWNu/mQz2U97Ume7T1xR2SbzLlhp8t4KyWmD/xraPf
nn2arK1IiT8BeMlbl8SIHs8R4Gm0QYCWbK+CPac8HqrjAkfTlB/+sLlANqWNyAvnvwNxyDLgI3e/
zJrEItp4RhFohKeVnU8KgThkI1oU0Syo2mgMYNGo+yRLEIvB+PDXkcUAlx5Xa06NdUoxzJcsAEAx
Q3uDqseGXtAd0Do1H0577Hkba2iCTusucMDQondB9QRW5ZJ+RvXrEECSNhsBM+Iu6dGLKwe/M9/W
9M2Rt/26V9G0q70lZTimXYuE2Y9X8Oajmy7F6NZGcQoWjPIIgR9or4SpJnUR6ik18XPrpN5UsxPa
8dKxWTJiObdlP6ScIv0Q0xNfIR5emVCbFBFMQgjzM9yBXyNuoQBs4f8SCtAG381mGoAChZvPCyg6
2dYcw03oNzFm4mDoNk6z69TGvRj4ssXPQCdhuhk9GSPUBPpVefe8TaMF2IkL/mGyLe2H0TpejIpN
3kp128w0kzSDm7fsjHjzVkugJNM7Qz0eLcwZkrycWH1K4Dx9vY1qUkTeFA9NkITUTkBug0dDA8wK
HKKy8pI9MvwAFMViWgdxuUybiOsnExwGQfUSBWYevIcj3XpwOday9QFZ6sFLliGdUMZdgd0Bszg4
7VlCvBuVsOnGmzI9fro4XdbiJcFkABg4G81a0Pm5sumlsyM1Cc37DhdD2gijReJHJ+2IQoFd2jG2
ZKJbt7oLh3fDHO/rdccWZ4/II+XoMtC4gIMpTKB0xs5x54JbGuJQ5VHrEeGIBeSm21clz/1pX6su
n2qRCkcemf/lteNuVqoYkV0tEew80gzRyCcm1lSE+s6Bi6B1/yqQKYlxwaTyEMGnwVboJR9wpVQJ
bWLVp90AYxAcGtwk1BbSsNyb7EX4IKgvZd7pIJaw0xxUojYvREA32nFSGrFDO8+Pxsg3AQyBXaKv
spkLp31chZ83DfAAy8r0dGAB2MaQh5nsefCDg4UcBbnOInI+PATo0KzbJg7VV6AXbIRK/KbNhGnD
XLvpZARI8gDzVVwdbd3FLlt31QAwZoUa+IyROGcfchCDDsB8ga557eMMIzyTHfgzEgMXyoDMpNur
mC4TsHwooUSIiB/qyrgrhxGtfmvqEoyqFE0wbGo0s/i0QWgRIsxPl7XHDxLI0r9gPicG5wCkwd2D
mp3cBmynYVBNRC0hcIIyikEaknXjfT8+MoRRY69flKN3MgJU1r9KTmIO7n2vfjCjV9cByoczG7I+
DvDlB39MCOlivVibGhki8k6NPZHqMcTzWbre+xoGqxV5W8sNgO/Ysj6cautY+eDMibDRYu3noGAp
WneJSwMKgcPWqRjygQzTBrHR0LgOD3IiSeDljkTrXhbMR91iaLb5IiAOFti7eboNgy+lbj22M6zX
ybjzzR3aCqG6dWeUt9HSxA6tMaMMw1ofFojGruK20xj2ontmoNDQDbvGvl29GQVe9NmqJlP+tp+P
LCAPnrPpEW0KKFqCBQMH7h464LEL6jmvR8clU0lr35qDiXGFvYT0bdnnnfRBv8NS04sOyvbiFjZ8
smJOPsNq2aJ9Kw74UQGyMtljNzwZJsyGehtIt0fm4WIoyLKfTaeYp4NAH5QH97JAYkuGhd+dqzJj
pMtof+h1VPTdyWm3Ejggl2CvGuA7e5Tc4akbYztYNa73mgbWOwIQyBOusds62K0o0xjG7Azg0s3v
dpweLRg6d+rTaFLI9G8q4LdRtBF1lUa1saETDCH6RErQ/JnQu6wBNqGTdrjR1tdEXyJqZvbw2wEz
uxp/e/ijtd7MLNpq9W56rwIuZGQLFEdfVmjTETBFLStOSnlbikPPaOI2URLQtnBEdT+bWdW2SShE
HMgny36yB4B76AfsQnc3ds0Ex4ykEJpnbYzGA8Sr/XDHA2iHY54+p46ZiwDxMofKgI/5TlOtZ70O
GDO1/bu+RwfrCLngaVof/XH6tANhb1h9+ecgfFKWOcQ9V8CWrULOIRDty+mvXvGMdjq15k55tYWz
bH/IqH8f9IhLYfcQyIDw8OIBcFiiJjdHevY9NLs7I7IvyfFhja8Kesxk7pKwEW8a3De40lC3Awvx
yZns3G4DxFKW9cb99kg6Z2v4/gOpcdWJW8f96L6CSaOY9PhKUUaJeFfGPjM+XbwwiIDXgi3NcWGA
WBTWAchlP6pZvK2E/I6Ye2/4ze/BmMSWDD2gFBy6chjiGQIJyH1v2wj5KUYjbsKS3DIV1og86hsF
pn3E0wJZHRJJewBjD+nPqxzBoorS0CQkEH1pN3FjQmUlMJ7QvnswO9LG5hJU6bh4jzBaBfQQ7oXb
HB3JPnoi9kupCqcsz8wLbn2i3oPJPEeN/+DR+qH1ASZbfZuM1VIsXjnjbiD4atvgTvv+NuDjVvXz
LRiFvtg8IaBUXZlNIwpDw1TfUMNJ6LzCTSzzZ6D9+3JG+l5z62yDfAQxkHdj2uYNkXhEYLObvhSp
UZsVoBs/9ZV5Xi85MXHAY+RUsGgWAdhvI2/WbtLUaxt3AXK4KQrvQpRzhedtwYT6y21kUWmjRa2j
/h2w8pfb8Vs1UfDPR6uReEtwH4QjjCS1rbjl0AYXE9JTg91BIOeXB8XO2ObhXT8HD9Fir8Db5Ps8
GAe70imbzSVuSB2vFqJWTDMfKkJVrKbyNLU+8A92siuEvRVYcGO7Z59Ak61LgJQOEX+e1qZgij9K
E10/0klmXWr8fPXRdi5JykicbChYW0j8pHUpuLX2C4ZuH4Zh+RI4Z4bXP+LHzbgy2k/Ms97q3oWb
Ndu89EBSo3zvFhRjSFbMt0HZQ6Lm2UaObq73QR9VBWX+2sRoxWAPQvdkq43KQGXFAsKjqvbkDcg5
jMklL+6K8kbQNuAftl2wopmOWnJhQrgcdHPz7WoiHnHhQO59k5RlDF5f8dQpLjqYXg7miWCBQA11
+Gaqe+Ng6mY5gNXP3GqCwpRh9UiahqHOfIXUKFpdb2cPyCd1P62F0xnN0Z0xfpZJN3Ayu5PslRo6
vJMjGPdjV87LUVK1QPHMid7K2a/OjsTMbjuvTaprJIAls7oDqr1k5yMrfQ4o7Ok6y/IRXFB+XrvB
mJtwO5CDpdCxtK05GQbSYxuVnzO3p5k3Ipsk4cJSag1TBhF38XoRbk4cz68PZT1McecynXqi8/bM
RvyAtgb6LMO53LPIaBPP7zS06bRr7V0Z8LTuls/mAkcgkV4eRl82r5j9H+MBoEtWE9T5zBrGv5TA
mJeKw9wpP4ih/CZ2IA90jw5tsT0GqSRSMoWYweFqS9cuerNgn8x0DXW0AZCGuh0bRNJNg/UrIBq4
I4vcGS8//aplA8Bysbz2LXDRxgukVJ0bGvlPEZxp3rltU7QMPiLs2yq3RE83/YLvT8oAg1Za8pzN
5aUSjvuG/moJOgn7w6vpr87Gnwuofb9VwtRvncJ8aLwqF5WBievCtS26w1kBD7k9dY/z0kFpeAXS
HPRiyEwkgDfEa9bMsmi5mSZtxGjaYCB27aPX0WqAyYVCb1kg1b0HWPTVhznJeqm/FsMmQCW99asy
HNtJhsoFlONg0Okyt7Xm0GcIt5eR+KFqaEHryj1MDp02Vi1x64kx249gFIWp8Sjib8O7NFPPs8g6
dAMktdcgzF5n8KcwXuXtspB0QVtvYnpVEAe2p9EHCrB7nsAEpMJ+zvzIGDcUHqmIJMFf9FBPrteh
gZKQA7YNT07HpeNfZSMCBFkr2gXaxT7RkIUnX3nWHtBjgN7khWXQWkVxZu54bLk12ZuX9Nzse17G
lA0ER3lyXkM3qjdNjSCvFwwhgqtQbRxXf0pRTXutlIEA3L7QGFqVOBBbj9ky6BfQxtmfjlu273zy
yO3ATJnWUHAy8F/om3Mi8LL1cr9Y6ztVBo6i6yKb982L6osDXKlyhhcWOmvmYxRh1wzlULC6rzOX
zTR3dMPAWkXIF5cWOOe57na8bbobbwmPVK4oiI/iieKRDRbg6jeZJxcoWrBTN5UZquwxjs9ftCSi
Nre2729gfxFfwYxHoYyFMF/9oXmZiHlnCD8OPG+DglwuETZLS+YwbVnkoyiN9pdyWf4XR+ex3Tiy
BNEvwjnwBWxJgKAX5c0GR1KPUPAFb77+Xb71THdLJFCVGXEjM1Kds0l8n675SSuH42QiNDTprs4y
5paxn2yTzf3BN7uXJYs5gZdzwdMWrt5obYkkBvY0sNJmXPexQUvrWmyBmerQyj/duXrjWz8aNAPm
zGwQYy23Th/zUaj4kSXGZ53B2EihxaY27V/2GXCZzGpT98MT+My45ZSlp03a3Th7gZegWMR6sl9S
Ld3EI9ryOLlPcbampITjqCnND855Ym3Z8mNMIlQxXvBQTQGm6oEEkBaMNc9Sz8qagrXT+XSqerGd
uyKY1udW5TdT6D9L0fwQPH+yjAQFi312G7+vQxY7h4uin9HH6WDlLsA2czanBraglrG5jRMIHzZF
mZMZaV0R8fpGE/aSZfxLesbNJcPT7BehvvbgD+Zp5jex3WnnrulDqbABdQB0gdCVIXYMyj42/vJi
WP7LMDDarDPeWVi5ZVIwFu64lSPVhuOcy9kKjc78bnXnXHt+sc0ymudK3/RT9aTIOsll3CaJduUj
PVcWwzqbwX4u6XvnZAgNKX6E5rG1y9bDHBCgp7hPM8l/xLae+vqlwbzTa/7PsdtVVZ6wSMy8a2bF
u24Cj/NlPjd3B8jy42GbGyJMa2/X0YppiREyVXVXeu0VozpKB4f6ACFu6ZXEIqhPteYd0tEkDT+i
I/QNzUTS6q+1iqMYUSEWXqSX03Yx/N+60rZ2wYtJymVTNPPRivlz4NHhaBi7iuV/Q+5HQ7ueeo/h
dxNpFcM96bb6XkdpR8VQn+v8TbeLnV19TauHd8u0IsuKN1VX7lVuH+Xi7OEk9lrqvCW6+8S5GulN
6W5yyTfXp0+yqL51vT3NONRsON0hG+6GBvWzzG/ror2O5Xp2K/tVE9qn16zGxtVipuTnSRoOY0y3
4MQIrjGmqpuMn3pn0hQ95pL+xx8Dzs0XzPi3NM0OmiYYCQ4h5Rb9abKam9NloeU+iKK46tBJOX2a
qU1fU5N/qsIJq8LmIyzE1nRZ+DaLg116r2Nnhx7fBA7CuLW9fF9lkmMq+aG8PnZKXDEwf2ah+Zv7
1EAMwbkKS3tdAg0Yw9MQ5wtPaFs12v/VwjjqSGZZBs5uubxNrsp/muafaZS/nhR3h4dvau1BtFx5
4ZD/rxl5y4rsuPoMOyFfe53XPGgFtEJZGq9t4Ta7zhrlNk08DArfp0kljxAuUlLPNwxkWXn8/+Mk
zr9FvIBS6HzNh6qLcdNy6zQZzhV+6Vsfkm9v9M8VpcmUcdwWWpDr8Ri4YF6FUVzqrr/lVUOF3Nnd
bTULlx7TGS9VZXb7ylhHDDWbfbxU1O0e4FAdjTj/mub6Z1nkrS61D2wKXu46vigDwbET8rnqtedJ
qnKzcp4iB9CI2THV6+xXV7/sqcqb5dQ6kvnqWkyLPHBwtMK5FX32CljxOS/LgQ+QIpbee8K036mO
8WbKNLMw9qX1hGZV7zw3llFn9uHQ6Pt4wXHWRWLtZndgy3fjNoES8acSxZFT7cNXfnvxMr3DxJkv
VPyBbP23ssu9TWFM/1Vaf4NpCnNd38+Ow0XDv2zwwBjcBFWlJ1uvxafudfEo5wrptLcHqsj6afSd
4yiRpIz8nOO/Pvs9BwtGzRg5mf4pbHMJctN4nWX+taQ6U1Pu7RT34z9RlmMgBBVfW1SBx1PA8smU
q5NBHis23qYxYnpOi5PTmpIsNCqOTcuxr2s6v6Smz9PGdP6jWw7PQyH5VdZHsdbFXpYQepOP6Okt
8Z9yJfUMjX6ceLfSXDQ0dSPfuBONuc1UD5Y6l1+NmXHvuM1n7w5BilRVGjxQVdm/30d7b4zV+Yvt
9cgQrk9/os4Z7O6OLE7PpV6kQY9oP0iOMj8fz4Wnn/ys63fSSJ/mRj74qf3XCf/HYoo/43DByfg4
tBB3kshSrX8Xi3iP5RSooY9ZAkQ7XzVWd6lmIyGPJjHcnaxrsCYmh+spx9hM1W0YQC2sNeEGu7/4
uldFceXTuDl6dbVXpV2U1loHbx4V2oyVFTj2A4P/ZFUBP3amdx67sSaNUsgzpe8Uehbr4UeteTJT
xvQ2CTSTytIb0faeqK33XElMHAHy0ZaexJrQsfSas/Dlu5vE1yXL3wdfffTdZG1Km6vJaNYR8aJZ
PtxlubtvQxYYfkUYWWpL4LXDD9e9FzpxYT9wxh7rjKTKqFhDIASWSKl7aDl0R404NF1dbxtB72sN
+Zn/+p9d8p04w0/qgnSlNpWgt/TONjXd34rVQLS5EmCiQIz3uAq8cV6CscFAE5P70Ij40mSSnFZB
JHZ0tOcMh2/wy3Na15xGEJ/hymLs0LYbeWK2VH9aiw66T1+MJy+/G+nL+J9lNPIVTdkLZC2OboaA
Q2ifuRoFWlO8L1LgPSF9NFeO9nnSsLx0GemFtxvNNDLs5ikelLFZ1+WjGoAnbHEygJRE0j9b2XI1
RHtMWTq9mizDbkf9ra8W5EXnjYnaG+E2WZQqXp65LL/F4H54FkblpJzraPvP5hI74MolYTxHyPep
qLG4ETR8KK7M+tOE+qzdun1cZs6ntMmvtTbuHGXt/Ga+enUZ8FYHQ83GzGL88digMArhBE1rUXcs
6nky/X2h0pdUxOdJcw48KldTje2GGXV1sKzMr/RMf6cyrgl92a2uvWcvp3cbHWDB2Jq0jVni2SQ1
f11P/a8PlNH+YFyr1PxPk3MRGVX1FfNoqyodtlY8HtWsXzWVDqzqXlil5tk7PXPPGvaQ1iVPQ+yG
OctVgSvKQNTpUXf709D6USHyMO9heSyJ/Kv9qUxss6TakYzarEtHC+HuU1tD4J4b6Jn1waMKaWGK
PV0+jtbw1CTuezuJKqjLJagWN3LN6UF2mP4WK58z4Z56V4lzTp8YVBwh28zTtDC260vmFfPO08Y9
zTD4rMZ2er0PO68KKo+BOyo1/qG/Pfpj+rs4I1Igjm3SGbt2Lq3DYkMcaYartol3F9C7Ae7MyOGK
kjV7jGMqI5I7/L/0TckQjHYbMFwB/WUMRr2P+qxEipxCDY+VtW3b1qbRSMZQG/8xY5XXoYOaq6aX
kvr/lAps6zW2bsiHbaQk95Nu9b96knpXHcpg6whjv+jI4GT+wQNAuJmv9DNrIz14q2fROBQG8rgv
gtRfHrSeTCSS6LH2nBtaUNQZU7ltObrCpCjeOjx2OMbmZhb2mcDTJc7aatPxnrduzLg6TIj8r+2N
7dxn2g5e6UEZBRKZ2KWTvqstaxfH3QtnoOLrWJ4Zk/nr1pzGRfvQsP0YGm0nVmfn9uOVhyBY6UHg
McL2npnM26+ipZMdWP4kcXFn+WuVWbLtbXSH1WKMmCemT1zr77G2IyPLZrD4vr8r9AOfpXrW9PkC
EYaVnx4Ws6fCZnvnRg7er+GP+1Fbzk6SHIvlPu881i6JV4H1Mns7XxrgMe6VNpd7A8RG15bxgU0e
VtjMtLPTIn5Yy9vv4TbSX+kzhGxjaPd+qmLOb98k5VmxqvDiVYuM7HFN/q2jLT4SLRt3uWZZPOdt
GaWO0e79VEicVsfU+FvXdzyTeKOZ7c/E8bGrWx3rKp76R5tA2W4qSAFsVKePp8Jo3WhuoC0Ha0Eg
MnjvBvK2By1R6WG+M9lFr5rdaMzevzwvOCbQG7ZFbTQXz5qtQ+Uk1s3BMptYzDqzBL2rHOb9C7Cq
kseTLyiPGZw1pIFjx8Otd4taYmjK5GEeJ646aQW1VM8UV8WxFyphLkLbx5vR6YZDv+p5pIjmHPN2
tg+xltcvfteB6S9T01Ae9lLujFGzD0RNy8Bxhfie7oUDxfkYdSgw31PmV8euSxGsHMsuLp6z/Nr+
NH4kavqtZNd+uFlBNcsAxUpslhziC4C7rrirkvbBV6JDBRAF88CtUml7tCzvuIpCAw7JIHYMVTs/
xVibxZaeal23ItZ99vHW+rFy/Aks2+6Og0grfsI5vVGLrHDmlupOylUDWHLrngfDW36kofRbmfNX
Whb4alHPQGhzh1pnAIsnczO9J0n+lN1rNdfQy6/CSPpvxg1wzvGjb+baJ0suxJ9fk6qQrb4EViKl
xlfRtgE9R38Y7YQHSzMJZaK1IQivkNnIh9hujbduF7EY24677eRPRnuKJwt7GJaHNlUOJkGs/I9h
aywlmNf+Qy8xOdu0Yewaxt9L11O/GJLxxlX8CTvX/iRFR8QkNZNIZz521JsZkDKzspEl/CTKsngI
1ZK+5G2pBw1KVJasxg4yFfW09T1+olIHR88GOvjR3E66elWGIJXPch/xRpOwYOC007HNqIotzVqA
IsrvMm6SgD1lcVB63hjY+WjtytXE6DEwXvqRt1k5s3moxkJuZsYk7HRtfKv6WBxklmWfjTPiEAsX
qiFes/5Tb7whKkpZxduYqvTHrVybi4jdRaJV5t6wS/eiZYnkxE5RBksBUi+S2EbD6eIfVWf6LfMZ
t7U0gxXmaRq/Dkid57Jo0eW1NL85ixABz662n4X97JggFyKtja02JUxH15rxnEsGMlkmNYgNzH0Z
WUfBG8hAzXg1IenSCq3AqQqsZXqDsGTPV5RODZzJ0j0wdEc78IJXD9pc0WA31RgW1oJxa8Vqq/TS
eTYaDVdFpy82W4e6KPVj3q2WrQZN4wTSaYaTz5Gw13Wv3uW9IbdOaX3F7WRd+ET0/xgaRQY+Fulr
tzJq10qsMrIlIUs4JPvYlxTQiRk3LzKJpw9L043/0sFGbrHLFBR1YNasLPQ0bActxxZdEN8mTE5z
nXKeQgHW1RAasofK+tdSvJwbR2ujxcsSFMMavNhl/vMjky78jVi9fGvGgrHMhuwuQxInx8a07FCx
75l16nYWE0QaxglUzTOZr+9ZI9x6zfZP3a4uTJSTh9ZzvXA2eYEreuewc+0yRFPNH8sYTr9okpxF
zUoXIZVRxs5Jy2RV15DfxGT3H6aalL6t4k62e9k18YOl9/WbHACIFkv/4MQFk1ucZtwguuZHb2lU
6I9WezJW4VPJjcbZsmTCU4+6GinNinfelCSXymqrd6wrt9lU/oirvIBUUx14zo9v2PrOXIaYN59e
eFNNqfUfFjksk5s2+3GY/8WotFwpCaAUrWMfZF6X7/qsAAQqnLwJ5omXbYyXKiLpJI7l6jlHpt7l
kS+y7mqyJuZSJLE6L1mR/KlSWM/33gUaKK8uCM+vY65sDsHG3Dv2yuYyV7S/ijd+CvJ41Q5TFbe3
lh4GP9tY9sTSy3dh1NPNdZb6RXbmsCtq5vxxRwr5ULRF9uhyYAPZ4DiaOTp5gl52qsvZDeAnuoPX
phD6Xa/dvLIugmr1671mSALROdu4vuN2eRud6X0t+kOtX1zc2QxAcHb/5Xa370fzAB7Ixd3gcNtL
s4+Vc0OKOfVjss9yb5s5xm4a8J3Jg3x0OZuj1zny7UYEdsrhOAwI93765Fa0sSD1F69L96U2ENdS
HTkYbOG86Y/kZ3G3cfMmsVMKCH2In5RNlmqAN7BGjS5PxOFUPag7O0R1E3ulSW6r2JZgOsbwh/C9
4qI5mzuwlbvzltYqTA09FP0HKBmfb9SgsOdJyQ/6hnkZ9GkWFnl+qNrQw0LugK7g3zcJymUJlmMk
Xw1hJc2Pn6kpvtwBoUXlzEVLz1lS3OIc421w5L5bM9T7wt2qku2gqwq9YbqWnRkI3iTQweM09W/T
qm95WowtBLrcFrlpRonec/BxeBvjQl4rT8JM1klgzXEJVJfux5XQnFXC+JnNIabJj9rRe9LWcQDo
Mc2gFjNKW6kevD5+aqamP69t/eC4KFl1QxfWOPxcnOTY3DI/ug4Tc9SQcCer+itLQAD0xMK0TM3q
Ge3ohHXiXDKnVjsDVSXK7bl+VG6nznIsm6+mgAPvzeHLmmlEyiQ5deMrPwUosm1HHiLxuCFy9577
vfyjrEqCnpTTCjqZEKNa1p6cDfXUtk+L5GIbzt9a9qcqzaPMqQ5yEefF8a8NmQjc1n05EwHMFKBW
LQBcOLULJrvmejisK1hDOweNVsH7iWlrzQ398xo5idyVDtMg/e6ZogMcpwWpi2+Lv7K+K26I6AA4
TrH/bKk+AEbCwAah3fQVsG3ZOF9xdw8dVf5+TPTt3Mqrk6mwHFmTm4wP3Or/MZriqNGpb2zdPybY
o2nhXjXR4ZkJcIhuZEIGSPTAap0iNrl6qvjVSu0d1uPeL1IzWGXz6IKEb0paTJTkXrwWRbt31fJt
Y+BCPMDumTIfMLa6F51oUNqsh8RqCUDpaOVDGxFswBsZBOQI+rNVRfe71q1gr13xORviPCXaY19j
jblOu1vMGfwcT8i2NwkCHp5RlBflV6pXmOlxv+vM1QNKYvLfkgeazf6bznm2a+PX48JMnHJrOtat
biaXXKkRYo9dG44i29k1Cs+5FNeqZ8YUyA1QEwvSKMlVpx3LZQV1aHEym+Vq+RUPxrIGdSqfpUgX
QPDySenG20zHX7MsZjv2xW/2/5fJxiVeF3CVzAn8Vv9SjXodyuQh0earcuqnPCuOJb1mG2uftt4D
yDf5S11baGSL/jsleFtu8txmxfqT3m9It8rbQOacEfownmwBOKlbXJWSab5khYZLWWcXvfDDpCkU
5nt9U2brBsh5DlkpNIjUBInIrBe5WK+t46ndOikwfe9YtCgqpD6O5F4uk0O7S7AIfw271eghgFYW
DgrV7o1mPg86OAnl1kZyY+jrcikW3d5VLO3ZoVyrsPG925xq5sY3Y0xsz9zppbVuVMbVQxzePMaJ
NgEn6ZvWnF+Hjs/eKV36VgyMige0jZ3DxHFGsXWSTmdFrUBq7Ut/Mxg8UV26XH3T4L23fMghf3kb
co4QzFM2Hblh3zd/Oq3tBrNHh7PxrnA29Va3M/7EJFoOrPqy3NVwXXXQoUkSb910CvMZeneR9t+s
lgpSsD/gYQAMWWlk9vYpGX6Nsho2vVZC3fuU/jEf09brujoUXvnhqLTl1eKEtq2j4/f/JpvtxrZi
60y6nMuB1FXXHF3NOLMFy9vqWoUzsQIXCK+YWF/HG7SW5h/BplBPUM/bFQYnzzZe7e9iuydqMTDg
lrg2D+K7B8NI8D3yyZUwak8FuUKXmViDW4wPsKI7m5JLJ6ybWdaB2eY/jE4KERX3SIInpMHC2k0m
PueZLXO00lZT7jJYYjhpo+03mX1d8i+BQOIx420Tt0GeHkouBxP5tdbzjVQo0SQbNU8LVC6gJnyu
t4+4n/ajvvcGBgAkPTZdDuT6F9f4ph9DH8W9Ip19ySYeNAMvyYRBJ+9WV4rQ9FGgN9poPq2YXmO7
PDlyPhD923XqIZ3+OX7YITMo6pvc/ZctbXifN8eRAgvJB9nIjNA4s254jwbaTVZwbSSPeiHH44ix
rnNFqXY4NKv5QH2N24dKjcHaFB/drL92mbOnkQIol0EsK6qbXSO8kM4r0EoUBCkDb11PrBh8Hmft
S3dfe3ANgj1FONzT5R41E8xYskLWzV2kefljHftvogCcyG8d0RirH4JBC5qGEmt9azREGW7dXllb
ux0oCAWfeuoGBr+0MdH9JdB2jWpJ8zFBwbAJQC5hPXkMOogZWJnvQAKCxKIv4HBFC1UbzyByUazP
NsCFZTFYcm23LXhp7AZe3vOaJIRTSfQapC2m/HcuVyLG/aNhlSerebbNckftGUDqoY2sF2dsI0Qc
IOt1vbrElsyBPOJ1YD2IXhq4ENqp04rNwHxV0IF00d90nCRuwXvHDsOEH6bBh09kCCy3vfD7Yhs2
rHwar+aAyltUEYN8d5qQO00vjj5ukrKyv6Sgg0se8758UeUQYv4GfaE9xpqOUmIyN7ZxiZyJPYGv
DQdDG/A6b7Ks3XuKOqhkv4PuBiVmKwmRx2SyAq0VGa0H+acu5SedAicHtWzc5ZGKNxyKhfefgK1B
AowpMfANCfhiYPTVeEcTAi356ebHdbGvtl/us5pkYDdcWUe30Yc5MtluGaSASoW//FK/EhJJoyIm
2oWfYKzprkUVIsP9mmjLX2b3P/qseDmMjcc0HQO9eMAAjrs7Ayu21VQeqFI+PV1/6+LmlJnFC2Gm
s5GsoZzOo7ojzhoz9hgQ7czYZLI8eA59jFx3svpPwsCigp+yhs4vU9GsgVHG/6R9qvyOyfthW0Oz
3B008cX5OAtGkMb9JV7+8fV4c0YGmxbk2hhp4LqAWch9Nrx/K5dQh9YuTQCsgdrSClb30NAe1kWY
lW1AW3LM5RrRsNFS2WjaOiNGpbwJQsE0LdG8PCdLerDrLowZhdMaLy3ax6JdHV59QWVXMtKvvue0
jO7bx/Aoi6+CZceu4US+dKH4Ez+ybBVpC8CzxqwjlW4aWHP+5a3GJd2QIdAnG2qp37bqWKWsUGgs
2gbjS8FbeCTKEm4/PJYgc86dXb+4AGRTl4RdD+tGxWkbDHIj865N1Yvv0lvlfgJwYDEYojH9zSjH
nfTmXWp8itbaSjqJbviRaUVi1TvZi/+LTxiy03jT6YQVGySGHITe4H7UPUb7TTwFRPCIruF603F7
enKMi/c8jym4cKAkv4Myj8qGMzPEEXIx3RS1drlHYHrB+A9zeOJJiu7iuqx5L7HTFB4rveyp5wXr
qoE3D/V88J5VNe2EU3z1/DTtPdRONdclvxkAiUdbnXoiGIV6NIz+p2sXtqGRSJ4ZIoy0PPEg2n17
1v3XCpQQJW3Lt+K2NIaoaIzNOaZ1F4jlIu2j1UROnQbtvYOTkKIdIr2PqDC/ptO+c/HskazGwrgI
Z454ByEN6JlXoifFuHd46bLWD5xy3hs8Evxqlant5qH9JwyuQ799so1x36WStq/FwyYk2H5U8t3v
8wfGW2y0zL3O/sTlIqERZizWsoqk6EOZTgcg2ooAU5yx/4FSBFUlWDq1ncg7oKveYVoapvwwqYmp
pSu5Ty0CRfz2aI2tOqXj1n6qWtvftVRQiHEzG0wU8513i9S47/0o/SkFR50BmO9luD+H+fIqlfZQ
jlpkre5xAvL2xjet8baOPjzOzi9Mz80TfKSi0pgHMfGUroG55uVW2Q4sZhEsC/FL0ux9M0cjgcqZ
uc5N2UbUZHtjnom4ccTQaM39bpm/LReiGfHZNP/FxdWw/7nya67KrYGMopb30v6VxCN0PQ7uN1t5
LbX60nbeEUUDGW1byoNp/fOLamP2VO6ciZN6us+umKZ3g6ohdZ+xEDdKlqChxT5mmy4TUTda+liK
fNfJ49LJnfJvPWjyWgiSNaf23vPHb4V4VTbizE9fVWFMeNkayXE425VO0hRQQ7EVLNi/RnfLiYiX
9+9e/KG9ai6+w7rvGyC08tmkEUpID9dkolLAhSx/Mm0kq34/OL80frR7+zlmeXFznbubjbvQd3Zk
c1ebgG7DAZuLEf0bY4zc4sk2o7JowiKtg4qLq/GLU0PQJuX8q9ejUT8atrtTSCAGFTZygEcwBASY
r+TVms4dUVo7+RhG7OVrNryReVrqOzLLsb8GoBGV9dMTTZDNszM7BA4RIGjvxulXWn/xGk2S6s97
n5ufvDl56duEzVQlTWCaXthY+ufqdDyZAFn6jeeQ45JQE6ghAQFBIkv6r4l16vyjGn5WHWekCatE
BtoqHxMjPUjOZpG8jv2sAjZldxQ8zQHVsmIdDsdkO576ieMqNf8NFP6qtyN3mtP9UI5HrZdX6Mr9
ZFsPOEp/fdZckmn5XLgys3ECVWDjH6TBuNHncTd1uFhtymgO+kzFHhcDH29dqUZdPYRgZBgDzm1l
t+daW59nWN6qTyN9LB4G17hmqTxAuEdqrXZ9OR7YNQbWVbw5hf20DvZh0O0QrXcH6DwDDVRvqi1Y
Cp+eY88IppzoIfOrZ0ftpN9sxtUiTQDWyV5TYxsrAsFVfRNxeta98mlMm28chLBfX4vVfk5W39zW
y7Lu7AYTs6hGphTfo8r2sHWHfueOWli0y6saT13aHgw1E5xYj34qyWDNHAHxPjfpAlwA0rqCiOKb
rhij6+r+m76sFK0ogTZ2FwT6vbG8DGV77KQVTZp18UvnBPjAnF/vQhocmDH/1ogDVan7PVT6e83X
tzUTO1zt5g+1Igmk1j8Z/RxOE9aJ0fruBgKoC0YSwFvR1w9pWZAM7aujrbn/icU9YSpg98v1k7T3
XqPQSzxra7YjSZjeSUOnxs7XR0LIM2MrXLslgTgZboiCJo9Ni70Oxhf2lRll3fjDAoo16HsTqpwq
rrSNl0yqC8PkAlMr9+MiIqfM1y3TdF5I6YdKLlGV8ABqEJBDkyM7WE+V1V2nzIEQ7XDgW/nq+OtD
yoSW0rZ3nr1ss7y0N7Y732BKDwm88kZ6frDEQ8SGNgr35R1neNcu7c4Q3XWF0l8L/trEeGj0kc9j
miMkZAYfWOYbqGvETOXAsz7WTD0xoQtFwV0DyzR2Q2++5255xbwIlOf/2Ab5DMv+hItut7k1P5ka
WhydepvzKSwEXdErHfvYTac79mAtB89fKReYPeEd+DObAd6ty750/ZqhU9i865X13KxZ5KaPGX1M
3X1WZIal7KHos6BbDmMPaIRkXiHpZJKhdfO545spfC3ATuO+RENKPhLzXoehWTFjx+vIblk2ZVtN
ROjDiU+yOc/8hnMsbsj627nRb6B5G/ZT7OLJDLuhuUF3bBECz6K2H41i3WSj9tlrMlxlfyyZ8CQN
C3AQEHOg7zVphRW5wPK/asgOPmilKapjg9cMZ763UmrlRVcn39ZCM31op1MO2Fwcre4/h+gQMgnZ
juHIdrUlxLXjG22BLv/zc+fRpwdLuXbRCWuveXG759hCW8buSz2G8zBMBLD1ccqZG4P7ylit0OiZ
hQDyhTV/LS09Sml4xoHoCzcZYE6oVUfcT7JVD1X2keAAZaw7VfEuhwoyzNtCwkkt9rZlvEW8vNfm
z9B/VPFJoHiMKI38/OxB2zqQy4P4vTcnarol3mE2bkk9XWNaqJKfrqnis+G2P9l8Xqandv6SZgga
yj+EEOm8d/6vP0Wa35ebHAN/+KePJNUqAlBasWPkkrNkN2XM4VimSOUoWTrchO8eRiG3NUeddu2d
LyvTI+VBi9e4XaVMQlydo6M9s+Udoh4ez2pCAj8boxd4bGs4eqjAXf6UeDxzWJASYLgzqXTS5hkE
1FO3pa/2UwYybCVsoI7DRGj7himJQ1pf4zQ7KuM+lwUXnPbS8/t9WztMI2H+5YQHRiRsveesWntj
+lNYlYL5MzSx3ahtTfNtYX5I6xrRotzXpZ2YbzzvYMw0xj05PIP9/MT4/62x2IfcLx6aVjE/hdBd
Xd5F0ZSQFUOc+MfVI14t75VyL//j6LyWW1W2KPpFVJEbXpWzLDn7hbK9j6GJ3WT4+jt0X0/tcLYs
6NUzjNWU0Yqg1Fvudt9CWGcTmaWJ6cwZ8/zi5Gzlq7S4hcV0cLsQzFqdEtoJPwzidUrUK2tSP2ln
c7+z4o2eu2WTxR/8rm4ZWsY/dKy9HtRmytVTiuWWFhMnG+wSIj/L1OdWGzqXMmEQtDnyRE8KFP9s
KINbY9XnVgdAsdx9M5EXo6ST4HKX3DS4Dk3zLWh8uJ3etvX0pQi6o0zMpe6DLWzUJQSULxLDh4Ti
o9+Zr7bHQPvIFSfkHEbbWQxzvq0T6p9mdplLnixVcvNObeeMhLUt+wIqVrAJHoyjVO2cFLne86cD
SaTV4//I7RwSH9GyaCkG9arq6OJ3nz1RzdSZDlluv9SxFzOzUV+eckYPDrEhxyghn9qE3cWiWsdG
oVNWuaDzvM/ENxZ5PG5ska4ns1yqxPiRGZCapnwf2SKcBdFzrHi52IXCf4Dg1acXS9mfZpFD9VGP
gM+VfwYQNCSuzhhXLH5ihDS6dYggS2jt1aviL9srmc3GY5tXB5A8W5mLmBu9/uIyfnSz8K0Y4xV3
rdWYBHsTrThz2Q7bEkYihMe9PWlpUTGFUkeJWPNNWji8wgs5eX1Ea7g6JbrfdjOXFEPuKnA01LWJ
ltVZh1FSIvlVfj5SEvFPLS/LZTbX9yJur53EDMtL48cNy2gxynbfdvraee7JStS2rrjwZplElKWy
D6ZiaTeg2Cx7ZZcNokqH6dBlPGmu9dPMilyu81lQgq/ssNl6k33BFT2J0v4u+vwFN5Nyt0vW0d1w
Rj4/LCXLJ8XvdsRVAdhYNHVZJUWg0r+bTc1kLtC385a7mb1hy8HGSOINec8DVt8n3aLfwcfhGMP5
PcfRXcM02swFLAB0gOPs2zt3TsqNtoxoVVmKM6KR9Afyl1S0NM9JYSzbkABciFrQSDoZQ632SUn7
oPdSUAx0JN3spKOUdwdXfhFQtBJ6U2ECxe54JrL+oUHc4c4hlgrMT/9ctYwVvrNvcVPcPP5XmHpT
tpj5LnnWzPvglFlKo6W5GWJ3DaekLugPDDklGAKA7Ab5tq1xUZv2lZTJc50bJ8KY/XqkQUq1dKeS
8r21nCdBWWyFyTDR72RpT81A01rlX1yj/g/50zwM3SLm2+c4zSGyy9ewh8zukVg2dYKmUT0BkDxI
2e6ywPluuvHmJuZb2DHoCO4SRnF1sgfbRkR3HlfuRfrEx3vxjQx4QZ7y4/Iu3I5/2jA8l9lAftZF
eKQN6QzJLhE2lb8QFlS0xAwCVpPtev7bUHHA0Ye6jDCdMOx4aDmDAlgnwolfDEVTwow3XgW+L4V4
ZE7yMNsEhylpgRQkibwUpvo0LOYEyzc+xi7k3tUCS6ua4i2z0osxR90KoWBbd+6lSnV27zLrffb7
Q0XL3Cw5rlHdLZB/VmZvuCh+s+tm5Rn+bgiSQwG2Kxs63jEMIJN+EXyXujp9iyyisQn5Ll5XsUCB
K5C1A15fkrDGONPt02uHRi8KDcH/eF3b0VLJ+dnRpIxb37sWg3yxcTLcDtiDNe7Mce+P3P/y4u4/
NDeDsjit9X4qV34Wnh2RL5VNXyCoPohDUBBl3iv8g0iMr84A8EdYyyLTHPb/sEI+nSiCUBJARqUW
3sEBcmPELuJXV5u3gqzAtumMaFCxdmG62IECBAZKGh1HAG9dupS3EWbugeDN3tmblPSdP37yCqPE
hYCGh7RU1bABh3Xx0+g7CVgkPSeHDrrd7F7rx/0LKEjcBldz7Pj55jCDxkotHcM48gT/VLbpLqgf
jYB7PDKt2l03lc8TWO46In9lUtIRQixtg2mjYJACRvor6a5lobFrcC6jGIS4a97sgJfTHIjXh6Ni
tD25yuhvqqsXEt3+IhfNk2+YsDy4LVNqXoadtY4fncle3CLNw8sJzIEWvZaQN9mUxkDhjHuvzt4a
lLIw8E4joaUxjvdRPt/8Wmzb4XV0mSYQ8bN53AWP4FjtA0fhy0h3r6TjtDQb68WzisOQ8ElWSHq5
eVOtXMcl1WqVb6D/7HOXtRkl6ypJNWR1vKNiy8kfyi2pSqbCiKBk+eFn/d0n32jqfmkx+YiSLAJS
MPfmZYejwsUKxerZtNS5J6pDO49UDpi8mF3bRnWaOexcKvhJ4S3DMd0U5dvczYdaj39wCJ4w6g90
Y3YhN92Wh0k2uImGXhA5X9fqzwDYF3rj+8xpxPm5pEL66cjhOWmmnxFDhxUZ5dqN+KciCWbZuPNh
KOAZrKY+p0X+SRF4UcP/iB+wRXwP168Qa1xAaz2d0GbfOubFKUgV986rKcEoNgDYmmFnYq7SgFwJ
ROGZ/O7UzSR2Ga5gYM6Y+jWkyHogtcOL2OKDGMp+XHG9XBXp16ytlVMWWC9bIsiUMeKlo20ABXIp
R2/VZWI5wwoIk2TddtTz0SVCxdBgtJuYDzDunOWUwr8jNzAi1ErX3k2UnKnS7zQwJCZLKBYFX/Hg
2S2HPQWif6UojuKBIZnsWwL0w3DEvcVkN/lnm/53UzEk+R9dkUOODPEcw2XpOC+UY7cykdDUs8WI
Mu2p+8Awn+h/ksBbOdsbt8HEgHoS835IjHnvxOhq4T1X6pBVJK9xlqoW1KdrLVrJEzmiJ9I8Yvpk
nv+bQCe0o33VVB3HlBxwSxM1/ppTbqNNfDU93JApvlTcdowxuMVh9jPaE7Z79Ba4lPuoPjzLJP4Y
YvqiTfGfKvxb6bkkK7jtAcnwrPCuM+ucppzMkd4x/WzoTyxniDZV8zipYYUArMNnwJIpsSQqTlTL
M5xTaJIN4cNOw34pLNpM4+CKFXElvXHimIuaf5hlt+FFqbEnnnuWB3tJum1yMCJkMjyrvHWqJjHa
rWibLgYzh20kyM8gptZvUwOdoQbx0K7IFH6OVcd9BXgFtmJnUUXH4lYaxFXn7yzL21cIKyj//cCP
KbKJmoc9YCunubu8GqfZgctXbwLkKUv+R+MGnmW1dAr/kgXZDzmfvUFSJIzGV1vVT1Vs/rl5AS8j
ImGXY4sKhjE2K8Ars9Gwk5rXs+oZd3heAufqphNYmo4HtlLexabFXKN8zzh9VtR/m06/LmjomZm9
9ygFzAEKIn/bZBtrq0yP5EI2ApVjnPTdRNVKg5QhpVwX1WdZawDEQ4JFO18zFDmxcR8g0OkBXXXD
nNe5xzbtWDardqjGfZ2kxi4VRoY7YVuXdi5vdQLmIZqXLTqUCjjVgl1TUqUxuwh6mnuQD1ca1gyW
8SYffe7ozY2v+qpT/KJuRneIlH+grnqqqmDdU4RdKAawPFa7xGg2Oa1xKlS3SIbggKr5iJm3xok7
wYQj880q55zjGXQPuNoRt7JY5bp6ympCGpSWeW7/xezmZtxZJQ+A2eT/2ilb4QpkiNh4ogPCQZGe
NI+OMpKrH6ZfVjT+QoDYDWCdXfJNXv2RudnPMOQ3V6qlhH6jUJdpja5oi7TATwgKsSYwxIQjQxAS
9YSdcTZKuQpojYrYBRENbAYa6FFCoUKAZBSMIC/4zy5f6kyKczNZpwqeYYpTYMiIm+9XZrrL3idO
VBUvIz9tUwpyyeahKt1DRW1IlvB6u3fbJcPC4NRR4knGDbRvTFUHqmg3k7wjaeEjK2BGV1x0CjFv
ReIS+jBB5vJenIotVeJ7FHS34XFxfQhN0NJwl18kapRpOf85SsHdGyQ3rD7ZiTq8OI3/HMbFgJtJ
ecxxi03+WE8Uahyqb12NdF794Tpr/6WOXG/NNMURhAnY0atMOu9zCqsLGZZVOiNjV+rd9GfY0cFv
SLIv11Z/0Y34SyZoU5XfHQQG5kJ7mkM0yjZ252/nxNs3vrGlnF7xV+uOvk78OmlAnDQExgp+svy0
BH6h4H6OR5YU7Wcf1ZxcA99nsQjncDfI/snuKlgKHqdkbvGqn5i0SaLBUpHOOeiA5iZFTWiobfFE
akUXAlaJaw1qKbgBxRJjKeADrtHavSQBh6HPsg1cNKgPkyOB9AaFGr5g3aVJi9dSivY6WM2zGYFh
VrrfRwDE6qDmJ1ua5V4zVyzrdt+wbzf1MAMbyx522RiSBZ5dBOYiJJzOR74zslyswiAnk1U3a8bU
EaPbBTrry+NM92czxpiQZhItiF0oFrfg+mmZh++6j4vXvq/8CzDaak9jw2LhWxWtQVrWh0nRaY1y
9iYOJnfHHLAPt54yJAcQa21sg8J8YUkzb9pQx3yO4MXAMGaMEswN5Qcl8/7i26y+nfLyYUsn9Ex8
sDJcivjIks5pjhV175+5IlNMIKN39hFohKPQ5fAdZjb/xr5zgr2aJWwjLlpkvRtr37lwb0IGi6HP
hrdptMUbMZp2h31ngi2p82XjtwbMb1I5Bb6HtwxchQqI5iDXYnS8XZpOv/PspoeCK/RiKnOvXgSm
PaLdNzTK+hBqc4F6ms0+5/ZAtnfo/o/HFAOraePhmT2uzm6oyd67HrlGSUJ3RboV2414GM0a9c9s
AkBigxWQ7WKCJi00LkXFEOo7s0SQNGJwupjCB9DjvJMzOF5aDoC0g4f5F7fVdCxNVZ5NaC0gdNrP
KtPjmqC22IeNU+8JBIbwUPW4aYYavbejSjZUFtWGObb2QeU2qwbkbkEgGPUoTR85346EswVgcQ0I
ASZj70sOyiwHgeTyG/kleJIGdfgOZ55eNxSzJMLKWzjmeAd9tukOpZ+ZuI8FwDFeNmc3N+l7KS9Z
+B63d7fpklVuNgWuq2SRAPdRpukcUGWt50VPg318U9NeTamBAU1CKBn94dUdMnnTs7sar3BkjI6M
F6naCU/XFAz/GvSR0QZ4psR2igOCjGR/I3gdNi3VtzI2acZb0YNlpafm2Ygmce3Twdu1I71G4Wbi
DIQl29RDJy+e2xDMo8W4DBRnLOvFi884dTLkr+Cn9Orkmoa5vqjZJfPUF5BCgQfzODfNne7n/M66
3jdiv+O6GHNjbXCOLX0R/SQ9ocyZ7/+it0Oxt7siWTDRkbHiy7mGYAGykaT10qOxuxba5i0Oj2CR
y/DF14PFXKcxvHsrPWsXHPlyHKSgfOX174bRc6b0WvnfXGZb3vaMBBrnYZm5CcFrr7fRQAc73bYB
Aj93/RJfpLPuGcySF5oPCfNgLZdVCLmJpKz0forutYeWyEcy6hr15URR5CVu6mPMYEusZyYKThui
5FYwpKvZfTVTjLICac3j4xREXGIiAs+sF95N7EYDI17CGjCXjvNVc9EzPHOV8ssS/dVQg9TjEwOE
Zd2KjPLbU2Nfe6qO/pRyKT/g1NAZf+Sq8pUsP+tyb2bdKpYTOerXaTqa3E4ryCUCONynwIxzIrSm
/q9A60R5F487vAhXvCwPjmy+kvw6kkoEihIxPlkr3iWbDmt/QItSOTDZ8MOHXKWBaFUBWZ2gOcWa
rQ9UH8L8kzVb/2SfnLqQZL3ZynAFAmMpVLeT2cfA0oCB6ENK4pGB4dyK6jXr9bHx7wUi/Ky+reY4
cpWBw7HQOPhUFzhb+18d6n/T4H3KDqWofhNFeIvLZusAOZdACyUxFpqXxvhaasLEFq40k+wcDreS
w0sG2WlIMW1b2LQxy6CSkg4DL5+/oeEMwBFncXls/9dBSx0v/sPsIGSUuuNTlTAAYfy09ypm5gQ6
Nhrvc3I1KTp4TfaZjP9s5kfmHWRb9xneVMGHND+2iJVU8ZH6RxFuWu7QodWuDbrULTawMP9ycaeB
RkIiIDrboaLTdB2JjPfTwujG78iwGBRpBCmW6uBo+uk7SOtFhpnh9mfDuxv8a21fQQC/WbFBaHI+
Pxpa/XQEVow4xJuEjnPvcZzp9MmElJlF7yr9IV0AWLCC/UncEPJQUN5ZMXVPkkcU1l2k1uEhpbop
jEgSudqyVpNLzafjYUI9dXEKXNfTqOPRoyzMRU1h+XltcQgjH82UnwZD1SKpaNPkNzDQpJTCfu3E
5MjwXVjCSObv+Mg6TerFqa9EEJdJXB3wH9d1fXLiW1zDQYV8VY0Wu6hHFHaC3LLYh0NLwR7zVt0o
hSft1R1wtYZ2n/TihbUp0D0IyFUQBBSblhwyIF3l3qXWi5xclurUZWpmlESoHT352LL5LUcQnNJn
wpiJKt+64ruNXsb2ibvNjv/DU4amTxQhcc+DEXKncjat3NFGWSHr7gWHSyF7eA3muoWHK0FXWTEv
29patqW+qhb9v7pTJ+ZWPiyMfOK4hWBufHCoPywl2DcTlK2dQYvOZDeFmJ5SN11FgPQmakI1MYIg
VJeCbkTMtBx6w22a42uS/w1wamUNHefPJItY9N9z9l9RYF1PG268k23eosFdSmmtsMUoN6QBj66i
zja3vyjRqwjWkqP4IU8hth8v18inFFu85M1J2MXBfsRvH9nMVp689hErWRSete6i9tSW4d0NH1is
P75dS5HC23jV3ktNNxFpHNDBG/XwA5swSWIH3drTxX+1ReiEai8GXTZ+wfzi9mrvLcDrNUU+h3Yf
xVpAvpMFfoSqthi+Z8HuoMdmzNygc95+pTrfUgC/TopeVNU8l/TlKi1XWZEchON/9ikMUPKmpRg/
XD89CbbQRPFjGcl+VuOi9ylQnocK+wLC4K72q0VsCvSgdlUQFaGEsGxctLushfO4CbpyM6LqpI5J
HvZcTHxVbdCiRg2UhnzKcwroq4wwQSPiEAGphrqj5tETZQKxcnqEtfz8j1rbw6ynaCFXKAokbJd+
+hUzH8J5W0LE4+7CHb0GvdE+jruG3w2b1FfpEzA4DtS1w/oOuqMJcnp3kMGt7/kEmUX6/F/EhETh
2fj2+gLAIdopKzHfuukAYwtpGWlxGl/TR12DtBNK+1dVfWdcnfTQbsf4lLgmVYRymbh0FSOOWIft
nMy0FOfHnWIFSpqaJ8N7t9DCHhLRFP7Ymb7UE39Btgugdw72D/P7tqesS8Z8sJHz2K1BIWxhYH6m
OiRBFdx7KJpMP+xULb6N9mcczonmrtLSq8hY9zHl4s3g7tjX4P97mmxFcOnH/DRB88WfxjqK72kT
mCtZkV7QfnJgX8PaS/maECm2yn6ZVvFaEp9sEWKio6Q7H1GkYjsxW50QcV4sjEJH/asdli65gEB6
rKtZ30tO166hpAXNm7w8RCFmdnKXDwUgXAsPqqlnLwUfDHGV0CAYSQ1iyCO+f3Kt/GdNSH8gNzcF
JWWaZ9tndwMXSltXqLMkGj26XPsM2cEYHId89qlI2ZLpruMqqejVszzJ8S3kIRKWnT4yoryPtF2A
5JFGJugtje7Wdc2yVDPGdnQDXXFy9CPshIQbkBUKXP0vxyWmiHrg+rCKPeBXB4HlZ3SX0Hie29e8
3HTl64B0MJLHLvWpYV6jm7iQ9Vfqf1fOi+6ukj1CcjY+Lc5Aw9Bc0kmazY7/MY31sczvpt2sW++1
JLWqBtA1gRiOszEuJdNkGp+CHEksQduOcgRlCU0RldA8NqyoiNzhUV4lIhHsa8PcNZZ6Vhq2T1LA
teFK6qn6yxrbU0KeUeTETiK5maxbkhyVJ8ghPPljf6xrc81Fb5WxRQWDin7IaMCVAjuu6o2aprOf
56xEeRPRn8GPQwUI0xS1DMn1BhGscYlwqh/uQKAT8mWsCLP8l9R3m6VGcBRWJWhqPfwas7mlcUY0
31+mNABnHRAvC49kBfucYs/krym44Ez8V0QmjKFLjG8KhJTrDBIwr8+B5zaExu5pF0+k3NLYWWhi
cZq0ecAJ69B3Jqm7iaSHE5qdRwwlH5XVQ6RDESCbw1+EQhqM26D9wBhG+cFRLzd1+U+3xziIfkDc
oOS8kafZNzGku9eaVSTJa4Oja4zb3D712S42I+h4/EgwbAvpXUV88WfAkUW8Cytvh+JpFPfa/aOE
ZVUppR1KRmqb2XR2eTfzjFxDg2E/YdXTrvCupN1t83OEZtQOkD8MMkSNIGyxiJKTXfznpdewO2ts
cfe7a3rQCdB2d371S+8B54xVKem4nzlAyg3rLiK9n15YGbjqmcF8zK2c6QKq9EuTPtNjsHxUGJpR
xUYryDYtGQWsaXCaQKn/dWIdFVcU0ck/+c1+fuTjYn6il9Q4Dd15eLHbS/aRUK7g9hbKSzE9edRb
i2MQkTs0Noq8NnYZF05wzEEJ+/g9sKm6qTe8LzT+B6Jmzd5LAjU5J+RWp/dIry3asK3+UfHNpB/A
iplpZz82tBEfku+iAEQeoHXuffnJhTxpiPGe7fDNQy/Xz3Epl3mOgg+M3JMse+6/0y8f4IOXgk+Z
fh24G/bBLuozvSiZ7CTFVJhG5rAgbn/wRH42jfEjDMdqxa5Mha/NThBDGhuhxH52kcKm+Lkiiuz6
kPS97LMKyC2+jYQVqnH6Mmfnqe/WmebPN4FvjeCIA+PSmMAkrOhde6wkQCPM47ch+o8F23vR3nT4
nERfst/7QH5lMCBItQcv+JA2g+oLLgxWDeCt/NyTtoxmrsWnugOnTOQ/dpEnP9lYwuVrWVFt8YY3
p+/PnUlSnAeHn0QpDiNDRYh3q9mX5ZhsMM5fa/HM7p5wcqC9DDxJN84kKtU0Q7hnSd/ce/KzD9IN
tb5zQ6Fee5wTVMX68Tg71nZ2qqOdI6Cn1goc2qp32OZmdht/OBgOd2tukknIdtvK39XAH0YyjXFM
PEUdZ+9npA1jDPh7oMXIdIzoqYZ+6Qmac5yeQudmsHBhnF9ZPtSyqqm5UwkQrJqTcHcSymVjau9r
s/nHrNX2n9Z8rIf/iDrsmilazqL/Rn+IlmVIzb/Ei/e9V4eizJTiFbcZfTWCNP0R+ODMD/GB/089
eiO/lfqX+NuUmY6xMHN+Iw9Kkv3PndTOxSQDdwkUmT3ybKeEW8bXk/U0jl4N+UY9PhbYz8C69OQv
ud5TstVYMVsGY8LdNkwt/8/K/+iw0mkmotDse+u79ykZoU1qQEIRuwtrcSyQA0LIBi2mkI/INKyK
PtzUhK3biLhgkzD2zWxcdIsJC7qRHyGc18DnLf8SCTZRTfT2HuWoqGDsecQSuMgdcgl4nqcItrys
z9K0iMPL4JD2JxXYZ0LTM40CFr+ueqh2Ia9VqkdXTIlNDn7fE/0mtuD4kCTGOG94a9fRf6CQVbqP
EvuSdCwC0pXrLDzTBfuGT6X6/LtOagoxqXsYYkGNNA7P9ih/nJoNhp0CjMQlhJwwV+Jxk5aUU1p+
eDL4iCv3GEXdV5hlzZIE9rSXrh4WaakVVWmqX07tvJZutcQcIjT92P9TQlIr/aXsYFxCN3uNSVLN
03hKJirXQfY3J9GpSuHJY4qMq77s/yEQ/E128dtOGczA/M+Yuv8Ig3AUzgMxMbvlbEi5QVrtXzil
/802hVpRH0ee7E0gCuAD2X9+27Y4tryD3fhTsCwu98b9KCMkeuM/Vqm+EEBXtFz4dgdcQl5zwVyi
RuZB9EroXbw6al4Ukc6vsTeQIguOrZIf/YCV31ZFtiBUSYKEFQKu6pjmU383cthZGrBaCW21q95b
usOhV/4XV+kl66uT07DeuSLY6Ub2RSrQvOLDzN7ynI2RmAhSu8AP2h3phu3ICRTHNZ9m/rBUd7Yz
Q+upkbO9H4q1AX8EFSdD1Sem2ZVBIsVohn+15dxNz/l2q+g40W9rUMSxmdgOEVNno6TIYNmA728l
GYYhfRFuVKAkTfeJmEyItLhoWZrkMjctfAR3G/b+OEXvttCrNPd4oJ1dGRXntk9f2BHMqO2QcxfL
3tVH2xfHefKuRO066f7q1Hw2QfpB7nhxiu6cRfFaCQJyZdrcZAeWhwzJnvf9QbWwIEVU0QOGykEC
EZwt+wWshuU/XnzoxfgW29jsXk3Y0BtfY8sj7xkdwjbYTUbx04WVwcayfB3PbAJR1jao1ZYer2BR
oP9ustAoTAvmODltdDZcytln4QGQnSm14lVv5EQ95e+cR7cWgavp+RI0VtWRLwNWlUn/HKvoMswK
U3gwdhFxDI0LvHXz8dcoWk4Mo9zTPDwRi90mugGAWeYcGvVPPlBXIgGLosb3ysDzsRtybFN9tqAK
ENP7G1yGhpiGH43jRB6CAqOx937t3mMgqVaxO9NOGBTSBi+3oIbY0o3lDUz8oQ67e+jiJQ+I8FCy
NG0KcE+uEtzWPF6qXbXiQX9SsbmHbvScDmYBeKi9hANj3WDDSaAj1z+WEIwCjl6NpM4CBr9qPyoe
uyDHQE767oBa/ivj5kkz2DqQOmk4wupp935KGNAOzTNJz/0IlZTNLs+kPSn54WOO3qrtWTnKmh7I
IURrbIp9MUJinh0LCSFKwd0VnI4asO6iExZpri5GGspJ8Gn/lguW7OX10Z7zvQ16qqrGQ8Ks75qc
BAnICOpAu7LFxJ4zyX4amNxRvddtgmvm7+bCJXDKE6TUXqj5CGrpZDX/ytmkTlN4J9q8Cx07Hzpn
rRfZdbvgtT11esuNRa4pRRkLTVW2VJgx6Ax/Q1DyrKN6KdXtkxyVr02mt0nHL001/AaERTKjfAJs
cBexoIfZH0HVrUvJDWmukk85TF8By92qOr0U4w9o4acsYa51na0PKWvoy3UcBd+p6GnNsmTRsIct
abBD1LHBrCG27QTQAaOTjo2DG7eUwUjweA20SsxVB8qsH04+khdvnilk3m67jTVMF9p4ay9TR823
ejGwF3Vsko8SOmQ5vbqiWQ2MVfyVO7sAQSUIQvg0JFuO3WomW9ReNftdpcOIiUkG/A8/Cvl5X07h
cYr8u9OziA3etv0Y2Dwx7GRtHqwg2dbp38R1ERozRdf82bCMb1ABOC6+vR7wJ5Mm3gTctAJ6/l0g
noIoZFFcfE9iEqzVdLZc+WSr5lrMOMUhA3JaniowGknJdp6MsoCXG5e0KHDIhYt+jN7hR2pteN+J
4inoshkmafhAsn3ZtrnjHQEkYjx6UfZGZITtm6C/CHY1mXtUjXPXdrNJgzM8iLMzO+s2Nd89KyOn
VmxJeH100bzqRro8XEJE6e8zaAAiSw7DozuYse7KGh8Xs50RmntHOXdYGNuKIbnomu9aJj392a48
UIvxlmZa0Xm2EXx75lyqCL+NjNbYpXbgwZHCBcjV2F10Wf0UEbzxJLGhpXvE10Hu094bGV278pjH
5Q9N6gM5cjad0a1mQDqq+bGVu5nfpE0+xX4MohRdx42beXer674TM3+yvP45tweE3V5fdVBv216J
88ylHSgXweckFXyRR8BNfDvfygwKfqlBZrMnRmQ3MU3fNVvSAAqXC0xySv9edpwykNO1Oy6rdlxm
kfdqOiliIXUr1mr51rKYi01PTmCTayfmVRU8yYkIRVJYp8EhIoYMm4jevrCt+QU6J8cmtYpOzney
Zv0juglsMJbmqvTp4+ZsN/pR8A23cCfKvZtIjPM0b9bplLnbnpLF0gLPXiKb+si0/RzZ12aOYSxB
fzHh5VpcZrTt6W0w0GDoS9IQdQ1lx3AeiIqeVbWAEKHgmXZvvEfEafYpMLY38k3Gg+nAbgtWh7Kw
OHht3VkA95LhU91IZ+UMebAuyaMeU2NusCSJM2IMq6NTDITtC994Ql6XsN8NFnQMHsuDGHMyC4ye
TNm12Pt8DeLexpBjfwtxRcJCUxYMrJBp2zVAh+KSTX60j2nZcEjPyU8eYxGaRj9vPJ2Hu8GSxsmp
qwbnNCufgACJT9ZFmXencdW1tgHqlFEGQIF5+1oLiBFtyAoO0oxz8cYGC8VRIzEuHDBfc8FbnIgl
b9zB5WEgj8Kci0KjaedMTfkb+Z765P+JbWrAXc4iNxV7j6U6z5p1F2UeJlfWiCanEbz20exJjaBm
skWUrSOrKX5keRMjeXeBPpJLpk/qDLXB4DepTapTJJQMGQtcNkYfN16qsLUcEI3KbC8hZ+8wafRy
KChLD3lOfdIguulhR6Msw510bZTLxggR/WUElzoO4Qf2frmfA9JVU5gPpOusfFMnc/vemMJaqbpy
QKd00y0tK4Q5ny28HpczqqaRvnReelYd7mGqC3GY3IDDK5ofr6K4T5w1piEXU0qE16yIxkNHuZYn
OmredQlrOg3ZR2u2nXkgndCsKof91ymwI3KjaC9YF3IFnwaKaconkwaUAVqFgKAT/MfQGIJDTTGV
PyVfO7m9LmKPXAlzg9o33bck+oTMTFkl3gYopC6eRWkT9vW/Qn2rxm49hc9h+Nex3wKqIknQCMo4
8Uk0VrGjHAwDBSVrzs8K4EUYcB4b7pufDfu8xJbrfBtzGE+F62DlYUqQ6dMEc0yXLRE8Z6NYCrO4
VUgSfe/gxHMdnWiI1S6nsYcBelbO3xj9c/x3iOavnQ+ZVi1nT6NUNjzJn4RiuX43GyJ9yOZsr+uD
U8mV34/fBInaGu49v4e/SlDUpha4adFqJ8J9fklKxHGtAzgRuSPEgDoaUuxvUMD6hJtFsc3hqxT8
iJz4PzdvroKdfyKojiSavqXPBK2z/3F0HruNI1EU/SICZDFvlXOwJFvuDWFbNnMORfLr53AWAzQw
M24rsOqFe881WD7rjHehrbWTszKcFao5EteWg1NhMN4hC4oc8xXmlOs9SSgF90BW18o5drL632hZ
9kEMdryNYvhdEFY6niiE+guZugWNbs36Ge/Kbgyscuob/G1Ve+5KU0mYdBTsusig9Vx7S3OEBWzx
iglf569d6wk6jGC5SesMNQJjJvkf6bjH0EJhhdlRIxOMKJdOJyO2y+GBEVGDdQNh8hAdwxQgf/ru
hwVa5b+SulGgPfICCjJJnE/9FpWfE+kxJiIopRplq/9mRFl7y93IX6RKcjFbfvEi2SR1vQJvtkzN
+gp3/VyrDLTNt67mG6FbKLrw8RGMUajeHXfZ5B7Ab6WeTC/gNqv37NFXuV89savzTVKXejBtwr+Q
OsAuDDYxaB6PjYcO0UK6h2m5kPDEFogDiW5ihfrVcV4nhv7wYHNmff2GHhw6NTqPvLzp3r+8fyXu
2YEhVaufghtLDMXOzsZLk0QbagPWKNuwMUh7LBc5L3169mMWtRLuYdEb/E1fGVJG0ZAM5y8MRCU1
al2Jx86rXxJsXCQRcnM0AeBC7U42W4TWbJUagFlGpIXAI4S778Sn7r6F1ifLSBhEFFnc1WkHJAFq
tPoKgaOahO4KdYubh4UXp6pIyFGqiazr5lzZc48j2OBJU8sYhNXO7a92+6v315TcTJlHV8KY7QJL
AwksegEcna1F3/u7tGUFgUgCuUgpIVaDo4d5Iax71rT3eDItdQRQYm1yEFEVWMjsmL7FIIMH4Rfy
R4IrEBsoy1jIeZ9silEcyEvdDt1eFy77ct72njL4aDFT8z3Gch3ilGhZ2wUqo3ht2GJT5lAZGPup
eJGdumD1lG4UuBpVdglGc96gus6YYRfCZzvTzSY/nN4nqF0JNKpQd3baY0xL2g1wvQGSc21v2swO
2wJ8aJ38ij4BI19vUHTP1Gnox4ioYko/hMbC99QNAuycWY47aSeqqZxivbXUx2jT4YHydUYT+S4X
9SIqX36BdaceTuDQZkZCBq6tYrnDswQ1wGNFmATMbfA7KZpOusrLx40gI/CYlKyegOCnJe8sMRgo
V+ucFqWhXHWD6BA2WEsC74Pw6JWBZm26JhXPoXtBr5hGe8400mG0Wc4idSC5Ke/PaQh/C7N0oLIQ
mMo09dz1RL7X95TPK6N/LQCvTK501ssriU/aQ1npEa2GbB/obrd2BcNs/Pe+j4dWG5X3zGcRLXOo
yzZLHMNAggiUg763V4uV79HEdwYqbTl65UrxQ6Z/Zju5tdsfhRdw9+3IXdf0rlfA/sYiUDs0MCar
G4eIGyKbscFoJUehYg5QyTvjCq+9WAf8aR3pipiTTM3awQjHM/JIxBIDkIAWNGENf9a8hn4LLQuo
BSYLl5PbFJ99Rw4klYUijb8YrmQxImKrO7Kj3P7IDfo++ngt4vBdVFTAyH4Q4kREc0nzqItzIb8S
8gXG6AP+3kplLK2mfxBPVip9H7s5InuZ63Vb0N5nererb+AEgo0CqtRsfyT0kVKpXOaN9c11cCxo
JjZrM1wzsNsjweIVC+s3QKo8KgzsGUnAZp4mlq3oLmXVMmtobw6LQKJWSI1M0NK5yYctma+hTkYC
9i/g2bYxBUxnoAEnLbbeBHcGbSU2weGgqniNZFYzI2WXrvFmFzjErV5+MNJFW6CbnB/GvgwUAhGp
YGUpt21hMs9mw9TqHKvxbgr88W3nMhgH3fJmTXfo8FI3YcMI3DngHuCa1iHLVo+QbyU2iBWqTCBD
Z1tHjhFQJoZmf1ZctA8DOQn5H9m8rBblhxj1tWegRba0V1DufQLWKvVMTC5q+ZZwOyrIUl3hzlsJ
lV96+oXZymU5apzOSb/aKp+D+J6ZVADR+FRr5jb89/nobmOTKTgLYS8kJc3dFAJtSwXWo7Fh6Xje
xreatxQnTTzCfnQglTcO5oVkWSvPRIA1kaxeqmQ75N2euAW2Aac08PYjk+KYvBafERwxUbekiv4V
g/mjOP/6gee1fw0FmmO/XNrjTSCHSLDcWhqrkZHkTVKJsegz4tATSshgRu7QLrWiZWPAfEWLpjNt
TRAhIisitV7hBEc55XQ/CV/YUDfJ8a2PI1ZGX0H219ELyHJNyticdupAOM+srp1979dLIZm+0QGi
rNTVYmM6w1ztDMzbYBUYGCd5g+BKXw5Jd21BtmVfTUeTotrF+xAG+7Ribq1qr74vWZZKOvFXZUAa
Svli5jSyvkHpRh5wyJfDjseDDGgPanZ3ImT4JesBYvL4NHOxgOSHzGoEVcLMv0rWgRf8ehEgQRH1
fGb4YYb4t0lq0G0vBPvzRJ1G0hXLSrnD0MzKhvBB+mGCuD/9dloxuo921PfolO6pZz0qy3kaXfyh
xIdOwBSzaFEKeU9Ev/ArZm9QDPZDQ2JHziviYkALRYwjcjSI8+R16ZzjSvRPAFnsW2CpVXfLi7dA
Fxd9QG+ovqeMtEOyujNvPGSdi4MXcUvj36YLYJS/KtzsgV1QibgDiHQ6iI2AlOooYt05/rWLMI4B
Qo1Q0biJexg0E6UytQlPFvNVaguUEqLySa5sjFPj3NopvS0sL2RObu1BoARidyeKbyLQ5wPBjxXv
WgvB2cw4FWDHEYKlPcHGb+OBAlgya6qidV+FTx1Lj8T5WHpolGMM11iBsT/o11AVmyAWbGqsT1O5
4CE/RAIk6Kgt02rAlNb/I6SDW125R0mGgpYdkxpfUbWvA0v85Xg2Ap2hUmcl8zCawOCc/SJV/5yx
PWCEX7luuSGanJudlsGXf4RQXiqN7NAOcVpqQ7HvT3VKHlyOWsxhyGJn/K3DkZaMG4rYQtPZeN63
8NVHGDqUgphUwYdfRRZfGtfctyoFUe2tLfVnwK/kKRLx/3Cu9I4THvNc80Rtu7VgnDiUinObtF0z
XmLLw2tNB1cFv45avrWuhkOvZcPjH50xmTlJ8CwnA0ukw9ZT9T16BtToEwPPc7/0CfvXuMTfxAcz
xmNnFu1X19g7y46KmWyIxQXJkNQvQ5fzaZSXGU9otCpbZ/L5DoTixMhAHNbo4c6wmy1zgs80Tw+c
4fxD7pkhjxXa54wwaLKTLXJyirx9ogSckVzVC2dly6OJT85NHMLJEFP4wcNIijVBeYz++xmd2CYf
b+RtbCA3PUxOoIGNsTLiDXO6a2/AziEaALr7Dps6856FjrKdQcQq1nArAIq3+pek7MLeQoOo7Fn9
zeMC+2j9hptet8UWJOp85Fm3DLFwsNwNHI9JBJkkyf5lHVDTUH8zQnNdltrCyMtjlVPvYuAMQ+L/
eu+W5jFH26Bf2GBsaAhXQ/QZeFuVEGavU57+KPZistVTyyrqeRr7jca4EshJdFozg4wvdkVKQVZv
1LIDdUqI6+gr8mdXouDsYBySDuKiMaGNPZV6c02giuWUiRnr4MpW8OhPlbIxN8K3LqXhNpQ1CFpn
1iAUTcNwVRV3j/ixhpbHRH3R4CRhwLMR4Aqj0gYbDP6EfmingghK1Y/QfgiJCMDexBmIWZw8vekv
cBHPBkkTN5hLHWWWWrqLUJy1Kf8anMhILKnL3LK+muojc9OdVoOaQzWLVnZFABpMBxwxsEVZDJlb
H8KQ7n1SBhBp5X51g1xALdnamvNSSpPkqOLoKQn7Z6P9UwsOXTfHa1+a8yQgY9X+IlNinPlx+KsV
4V7rMSM4wvhnKcY8sPork+hywV5o1kiVu1BHbY3iw+OkZeyf/JM2U81ppaSXzdIK8yfVFyEbmnWx
guI+aO3NN/N3yQXNMKG+aoyJWhtPQSAcwDhEx8epf8G0kS0T1b24PU4DShQYNVq0cVOApjmyJ5bt
5m8mvokQay9aI/5pWb7KLO+cOrwxuSaCiyD2gGNO3SU6AfVDtCwNHS+DMvJJj16OmFtnF1KVJeZy
P+lgaZukE+M/rmk/7PIZ53F+M7mh/+WVi56tAAWf8YXrw/bHVjSUcVmLlNEtFA/Xr032hQjyr8GB
rFhrTs8RFT4dQdFhwhUxmmbnBApdNZZ2iZK0rJBSViN4tK4V+Xow0SuPNWwDWraJsBBo7vtYiKPC
0F2tlYtB+xvqLj2D2MkYzSRWdmQXmsPGy/ogbWPDwhGdUezqq0whF5uMv/daasDStKw5lUmHDpAp
Z5PlFte1BCLv7FOPiqBR+ZNXKsqGFbv1Sgo0adyMGs2Nb9+MypBPmhWfQi7oZo1DvPwIh3eB/xom
Z0EK4dCq7SZ3HOPPd+H0aXnTHKJkyE7EImjvYGyUTWPb3he5FQxlmhEVbNnArbFDtsP4pZVVx4od
B14ZLEi0/Mj8kTFcYjaP3vW0daJn1rotG3Op+YBY7UYrDkpr5NdQJNxVdQdNz3Qt9NWV2IeGU20C
q0lWaZIqq5EYpbnTQg7vPF58Svb4XG0LHR5gpN3hyqb/SHhxF5HSpqcCGd4KuZ85EU7Kj0bQfui5
Na467Jh7yhzjy8iG7tR1tmg2aRFZJ+x13ikBCgMGDtaIXYd/lTew5am7HkEL64H4U2riOjRYq7wQ
L10fqOXOG1RSZ1tOK3KcFPwHYU5cYZ69RW7A0MNSwq1edfESRTmzmh6DG/UG2uEmwR4aIGcavKnF
j1mXurVirLQaZLCTWWTIw5ZbCvAEy3LIICFVQb2WhsV5EkO/LDt+DUWlUsfvDmQO7tNHGgfeKbVa
Y4PcxljoVuae1AidqQ7ZfWo0N2XoMjz324CzrKTIY7cFKXM0P1y1kjg9LSblAPAxrgCY1CerijC2
mhKi+epIrQoSvpe2z8meIrtfC692bj0ZMaSYtsPGp6s4JWmL9qormjddC0fs8DZIWg2BeScJVycM
ABRnSeCVbwzqjTgcrHgxpq8Q4sHO0BRWQ5Tu8xSwPms0bp7ASnHSqAS9WXZarpwybt9jEJw6nLzs
Ers7PXKQX4DAdw4dF0ZRygvJVBPsbVIhfTbdQ8E1ivYMJkblo19rmIxQ8WksZZO/UP/Sxcv1d2MD
0g4pEV0TM5wyRj7uaFd1DNDEWXsv2FTZp1CIFjcoobCuc/oozVyx2HYIz9XZaDFUMjPcKHHUVVvV
CcK1UTJ6UPBK7kRQ4RqxDOIRLBPffmt9IZizgVLQ8Gp6tXRo4pLR2wg0PiK/SLkWBp8UEdYTOtbp
Hl1+R2vDKZq0W5Cas6YNlkOvrxSob+r0WjCFdtqrkxyZrGGFBa0szBaEmKn5sRTamdXGvHeWCiM0
LxvXJRp+E1LKyP6KSKoxuLRExLXlj+m+WQ625Th5T3riZXJ4M7XEGMwXlKkUBMjlCNm7M0nvin/M
7Fbk4ODqn17HsEECIlT/oVyJmJWSA4ilQkxFshdHGXniXoqXkllwz/iQH7zsKrT2jb/Vh6uWGXMs
Imgb+NiqcxVuQj9et94KiE9EInHX3xlmz2zTJJA6OFUYcIbkwyvFHG9Y0mNh7Jsb6nobUbhr/ZpA
Ko2c57HdAqhA15SvMfku3Iaa5LNtbkoKdPTFYDVMfonK9qOrgwMqkVev2BpjuBVSO7QeXhToLq9q
gPZmGquIIwEcpINhAJpVk39PCVEeepie1FyUZl49d1MCn9/1/D1i8emlf1jUZrhHIDUW88hwlkZ3
YM49s8FRwzF0oUkCcwGUjMLtpxuPnvlC/rgoeuKpD6lnLvzyGBENNkSbOFbhA73pkGjoLnRnYnAg
Fls3GI0pP62bBpZGWgxt/E3aAbCECanoGx2h08Bs3lfXpZYuAAJv/XSF90nTsBh5rJ5YNkxO22YZ
QjgXYAsKF/bFcCSwCnXiK3QOU5pEGT84peDAoidWL5Vxi7lxSzQxGVRYSZk1kVUq7cmMZsjMJTrY
uY/ewxnXmrGP5Elp30cGq7F1KphLMvdfekhWLd9cdeJheeYHCA9GKnD5SoU+DCGBRlVirHRjI4u7
bGvLZeBau9hyhLLwE4V/a00Oikpj8QrvnKmiy+gscyxeEPhFOeYFUtw82aaCIYKbCNAXKcSRjNhO
6ivrXalQ6gNgjLeARMoVYyLABuGUPFf8knjL4x/1iDKZY5HbzabM5f1z288WiwyPOFRXqueR4so+
U4nNQ9ZAZX2xIsYuf10PBiNyZp08eoi4NBhDEt2qh//UPlbIIzzzx4wulv/AIk3jl298m3Ol5RI0
MHI3IALg+OImo5A4G8rOYWTpLrXwH/ih3PpGgLHM5LXFBIXAmFHzF5Ak0GWYBSGcvMAQBeq+IZg0
ZdcoIkZ+8pD77Gd4C+CMlkHDlPSqFHx6CY5edLy4YVP0UZF2SPyOAD0cO/bFUnastrPiHVUCvvCX
zX4L1ECo5fsQiaZW7As/X0bhxiriGf63xUj/3PZvSh0DAsBaGn8TgINSCR9Siv2NU3JafFlbHc2v
yxkw2U5s46rkDxtNo1ZcJ+p92p8Z0c7Gbjkm94SifWJGiv49te+kiVKpMZ4vD6wPqvjHS6YsD7CI
KMltULPTXokUjUXK+jrMgI62q7j4tZOrRYp8d2R3OyuMmteGGp6ugGcfqYbb33MLI1vFD8vxpHq0
xrX5EbHTHfW3BDwFVS7GbPkvJrfFD/cJzgM/vMNzfcJEAApPwG/yIgfAQsHtmr8eGzabx0GoCT1c
PK+jENn5ZjS/dJNFoMkDTrjNCF95clyR7V7+azN7k2ntOsYe2DbFW5q2WJgdWAyoD0mwCXjei2w4
+GP+gMc8J7xVUw6UUnOPT35k6y/hvvpyn7dvQd3gY81RE7GS0V3QNOkGowmoQjJ7a3Wbxki/5FqO
WF8aPink5TZzG6f9FBby3Gplwg+Kf1KaIMe/KViLVAbTInyiNkwC4NsN45MeYAuPD2tROhmDKxVa
CDAV1yoQlfRbvyUexObqXZUotQacGJHKYZgBhPCwpr5qLlapvNKINRfYOi4WxWSmjlfp/1D49IxC
3u9CFkhr031F0+xcUD+Ovx6HD6t15EajO7VYF3VAvN8DNDc8EFRMdbQRYWH70+BZ5Ifg0Z7p44fx
v5Owuo+ghbLIuhaBmCkWQazo4vnYVRf0yG5yO6dVvkC8P2uUXzY2az9ibg45DU64Xpef3bTUAcrO
tKAMOYF4erjsyuzkBbz2Kextw1J9LfCVgbXG8b2wLabHUIBimh3f+ayzkeSKapObd4FztOp2dfsn
mF9yHfLtZX8HijcmaVTHiLmyNRY6NXRYroCYwo9XhdhRAF/QcNEys+cTaOMXYfSLQulvbi02nthz
+wTjb+hfBUkIkcMINv6xFEA5OjQDCPpPRAQqJTRstenOF7oAuvEM3bNK8kPLAaO/9eZfM13wDNTx
U7WMVnyKpx8j3Y3GZSRPffyRzUPnw0GaimvYV51VScxwk2BRZY3T+QjBYWrZW3Jdlg6PDQzrzH4q
0Y8hR2Qb43wEsC8kYkQbQREZ5CPFXIYq8mnye8oqXEsTZ2N20swLccnHJrgRbcZ65KxznjXMckNM
0EL986l2AmYrNBj0rMe4+AuILDexYsjxmLhfJdr6GOR2dIKGYhUaN+07xoRj64uNTwPZWhIr3DuS
1l2JkZaDClzAmgUsO4UQ8RdlB0MsmEU6RJYmJKKO9s6GNTaW7hz+Bfr5VwF5grxmR6EjhD1es2SZ
jqoeh54RHBh+c5S/OeqjkN/aqK6V5g5xfha47spBU5aaGy+6Gj1CFXypcH+jhio7X1fUTlZqvgfQ
Q9BkkjnC+T6BNHDEj0cNBHJ60rJ15N5rHSccdENiW0X80XT3of9nyT8esq1KvHK0n0wtPtykoKWP
eMIMy7XJYhgcA1n8Mw0FAR5OyOLmuOde/+jrnRDZyuCTNG2VkQLR6LeqUoAjIIlI9hK1SjZsjTpY
pCEE3R7Y0N1wv0kcYqIH42uqk+k4rHhbka5nqkt+NNmpXn3WS+Dp98grZ7pAVddTcq0KHeF42eH6
h59O8e0wHWxygHNefINJH3IoBetBeQ1kg1kFQyAiBbrkFPgszICHMRpotUsJZFw8E1Sw7hzgGkuN
VRx8g1VXo40cXmN1Fr25RDxo2NcabdSo3EL1m46Yxf6j0kbOEAx4CKTChB1KQ8h6+eraTxkcmQd3
OgNpZ2ZRd3cdcRvBugHtUB5JPGTBthegl6yY4okhfK/rQNWxdrlw8uPtpFRJDIzErHijj54WyAq2
OsJLy9+S9rSmmySTdK2zXuf+SLRoxSc+n9KrK+/UsLiQ8qoAfNaM9xTbgP6WMo50xUdgv9nKm4r8
wZjU+NWl85gx3KW+DSU4aIsjamMN3Pgs53u8tOlcl9uQZfOg7WMINRLVnq6/lOhCTxQyxsu4jRiE
zsPxQQh8hS7Pza9lgSGiTxB+Gvuq+VB4XNVyrwd3k8G5rJc96hiIz6X/yx0/g2akcjki82gh2YMe
dg+Rua6KUxs+pYve4GyDJxzp2/a+3LVcL7HxMgIMB7xBXfvS7XFl4X9y3sNkp6pkQhNqEzrqrABc
lRxFES7GkAkRIikXPZpzkxYRKOzQCxjW5yB7Fu66D3A4VqxOvnoLfQ0blEJdhWw0enMVSbymJPkR
mulhkXVdUL7PjnvXPpKlFLP0gzY2740v4IEqOyE7PqZTWrB1DUjXqM5N80EaYB0jOTGeBgMmBFEM
11IfARH0A7K2VYvJBtPKUT5RYCINOmXMTxW5Z2mZdODfBlgVyiXRP0hbNUkEZ9Fryu2A+SeuDoGz
Nsx1ZGgHpgabkMAKC+N61PNRkGzZR5cYs7hWfLnchpXLHhMlXw90kpMFkVL75oibgT1jWiLWHVwz
XnkBpjOVpKUwsk94xKMKzohp7U3/TxQfiTYsFSaiAlmC7VwJNZ5RCLOZwBBp+dhmGWmKnc68VcVU
KGB6k/1Y4zocgr/QPWrqQqAOKMX7AN4QBFmruAvq5ZVfbJ3wrnm7FI1BWE47EQC+LLosggLZZhDb
ScoPMETvT7jUlz2NerkYgnOM1pk5ZxMl0GFsqDHkmKTfHR5OSYGStMlhireAUWvRbOLeVbPflEPa
ZD5jpTej54GAHwbuK/RI8cl3QUuwTnEd2AHk4kth0E4MYVYMhwSPDJR8yt/6wCpn2SKOSFmLFwIx
cfFBAOF8cDFbYV1xYXOEW1mV69L9rtJflGUz1dpxrfrE5Bgl3oO1LxDO8NcGeTVTHUaE/T3ApkiK
T5s/NEb1qsNby+1QUHOVJirMnvnjoUchK2kOCzyBznuf/PPBn+XKJAyknbgOvEg8WMa4GdqXxRg/
o+rBB8L0+1JD6/PJmfHNZ4HZd0ruLoEHOXi2uXP8H5K0SFWYlRTS2VS2gSFA19EYLODzu2g/y+hR
B5dEYppDHa1tGgRIXXLI+q9ReVY6FJLuiN0kzrYVQhWdzEz8793G5sWRcIs9ZlIX/MnA4GqsJn5x
Xn+0nKCeQ0WDu4cTrhnVmUJcugpERR7z6EBNaTGv8c+NsmYov3FYmNE5Bz63HoAzEkKrfh1nv4X3
7smH7a0S7WkVt7FFo1zylXTea5okTXuLnE+Vr0813hpWc7V98qhPPbbDWvBrJruBSGJCkWys5L6r
3sLuFtPP+OY5dPCHQr1KDz1okmqSdXLWqDD5EKLtQMoPzXrA7esbBaWByvdzk+R/WvuEHT7zMPRH
1Q7cNxO3nYtWLkDCqZ1HrEpEYM0meRSHa4lNNY5okAAsk5tsDewwbKAEu95YNQKV96GWeD9xThGt
ll/8YpV3xTIq801sx2sAW5uYumeUNiyX9sDQc474EtOjtcjUg59+aTwAPcV9hU5LIi2fZgtCJ+Ac
cKxG9beN7T0gGnPgqROPqdio323y/iJem2WWJK4vx6YG74cjyZ44V7AC9F3Bd19Xn5Xzq7BXT3R+
Fnt27T1x/mwbBDLbE30iqNHiR3S/8py76Uonfp5A0HXfQMrI03PNXIHpWCEQbPjVchjORUY98geP
g4A8QsVALWNuWPomnaJJLHmBlYwTLVjr+PMpPDvckRruhU0GdBg8OGPwRZY9rGwf2faPNAh9bpeR
hpR/ujNWTnPJGuJrN1p2tsy1z8wOSJnT3TgBnginaQXtR4COYNhwD6kSKxLBKDw0A6pDAJZN90a8
0ZjtnYTt9WeGsoi1VnOpOP9sf4dXuNP3ufrtCw5RM10UfKfba4z3EtWXRWRUgOLBNwOm5ojH1GNn
In4959G+iD9MZTOWJo3ZWvY/lX6vcY0xaDDUR2qja75BN0U+4TgnO6da1nlb12RdzIR99egdIv/S
2N8tU5CGZ4qVuZWdfbR+Sb/riovXoiw/6Ao0CPmoWM6YF1nbs8H4g+CuVT+gnqz+o2gXrtwDsDGU
A745UrRMfcVTSD/HOUX4k/Kyk7VJ9tagA8KFc3gJWEsbSBoCdZxZCQrIZKHH36N/VOkvE0pxd95V
HxDoiXtcsXLDMXhOcOgT4TYbGdf42r53N1n5YVd31R/40H+dkP5AvcTFd4kEBIahz0noNPpGiJUX
fbTuMmacknCID71L5ceXjBcxsrmrxVbES4n4EjGupbw674N5ptNuaAltWhMbotQyZ3NbrnuGZObW
wHhR/GQOB8ohxz7eOQSePGOHcfEb++RQsl7exrDFtb1D5FD+rpWsVvNzYZzpiOGkr0NGpI2DOfbe
hmuHeg6IcXzRlHOn3rX2AmcJWeSTy2k0thC8uCjvKizsqv8lcdoG19JRI0bf4BumKAeXSCR+B2Cu
o7ltuhdJltRMGkIwdSl1sA6aQmj3L6hwqjZHOZvJush/Gw+IpeBBgPAQoaAcYRox8SixFXefBbLl
kiB3gUHr4SXskr8VRsAkP6DByZSTpvwp7ZfkNUYHTZ5aHN91y8YzfgtyvtZ3qyaB0H+D7rMAfbJK
ugcKB1GYeAoJEPfu1njs40vofejxqabQ5Dy2aFRANcBMNclcxKErzm66YGuoYBdUxLUJL7C8gcKC
5js29SEuP4lTHHio/H2jcVHjDRC3HDOPSXjVOlUPHiReBB3lVTdZ3Zf/CnULmcWF6hSylf7D3OCa
/irVtqX7OwHRW5IzTfg5Ma5UFhMaNpMK7GDZfWJ+AzcEFeDk9sggIPuAVPI/rfLHBU1ukKw2Wkw/
KZKMJlp16hT9U+NMR5tUH/E84893nUdUwWaug7ltOaA2gNNwMvfgRRLDuVTWP6Qkm85S9qn7WSv3
hvVhKT9Mxj3Zyce+FtkgCciTcXuWtqyvx0/V3+s9cXgh9SSW+ghhrGUxSNiONuS0L842hRNfypeF
jnhy/xdzRPeILO4ufr8CD8LDhm5o5sfQf5Y+Dqb4Kw3eB95JoeULVW57RGsMqSngfyeiBW7S1gHy
hGyoqg2iQlbEbiv5foiema3NrIpdX5QgOyJkmG1X0+MBk/+IRYCQ8ShFPO9rCHe+vuq51QP5oYib
ZT4l3teEaLEh0zaxxR40n8FjJvEGYTGUP+UcYK2IijvqFVvdVxQ5wfA1cI+47glKhlLxhZvyTB4O
D3hXPwhSsZkjEAw6qfLN5GFrf/bwY8PmCHyGaAq9t2Ysu26TUsLUhKdjpK2rR84iPGatn3H/NkzH
lEgDQ74u298CpXW9a8pDl8GOWUwjZ8VtuTWuQ3FNrEMNeKMXT3QHtu7wIqH4IowR9xy3vkOemki2
RUBR9YuigD0zPVD4T8+h4CaLNqmZeuymrKNC/pTsGzr8N3p09HnHtIdTuStChUh6PGU6xPA9U1/k
KcDF8DWzMUevKdDg27QUuEvpC0nMwhur65Ag4nf8BBhAkn1sIUE2gR2i+fXjK7jlTmUtwULWGA4K
J4RSXDTaIJ1dRjpFDEMdgeyid4cEMGhc3+30kFpMv9j5lHCJK+RVNStF4OezKj3bw8fAaEBcdbdi
tAT8PdzhBgtIWMF/MYs5wyKy9qA6K8kj0U9+//A0ktFQVdiNXOJfGt3Pgd+1UOlCKnPZZ8q7D83e
Q83qWRjgSU1g+F7kn6GKuWycu2OyBC42T31vqQ6fGoMTr7MWrfSXGN+ZRR6SEf3PMZtMdM5vJ08a
psdW+W07ABg7zePyJH0LRpgW1kQ1fte0BPLbQQPW1i89v/pg+PpzT3JWq14LqYACTZH45cveU3CO
E4VBlFPGJg16H/Zvvn0NZdQpmFYq0TmxvjPUFB7ZGJhfC42qyZurVCnUiryAaKf697Tl/XSYKKjV
yq33VXTwwMWONInZk6SREUoauwbeYthxPoszziSmEo0Pl4BFbdvjnkNqErfa2SJRyd8NDYUVUlgA
TTOVLqlhMF0BAcMAOyWx49yN3UMWubyLDJytVTwdVi28RZqtRm6NJp3V7e/0VzY2vT7L5Clcb+X1
n+aUnIQZOBUUZJicplQbZc4ospDEdSz9aXp4CGAJdB89Ml6L7yImvgU/wmu+E2MRV91cib8D8w0R
X1B8evLstdhaJwXWKouP8bhu0nMUoENT6buvDa2j6R7hWYiQcNGzO5xZEWOJph6tcxBm+myAQKpn
j5SCtcU8ooR8Jax13N1Sc1zZ1totYtZEfDz+Waq/dX2fgv7Uaqcp+qLpw3lcfvTVTyDZ1ZnbmNA6
NFoW/hV8IZExb2Hws/gtjHcwQqPxacYnviWIrpE4fRg0tB0RLhxaNGB0T0tV/7NcC2J+cieLdWR+
DhmsdsOFise47iXnpHMN2HT2xvDl4MIPlLcEoGgAS0rhDS1Cti9NfkemLQMGC3LjhNvRfabuERNg
D8RkqBADAMDicJJsLhMmu/6BGiOF3Z9dovq9RQZl2zpJK2h5UPai+YQms9Y1mK9cNEX+E1WH3qTv
YJvJ0B6EJqBe2iUWfENFNGZ3FoxHRu8UGGuNgl9lJQ8KYWwOsU3ZJdZOe8zt7zqh5SSGcmSkgv8d
pROzTsR12jGMedlsmJykgCbL/GvoWF/yI9mmtdWbBum5814p/4/mmAvmWEtn2i0nBBCxd/BOhX1Q
mbdo1m2g+CucE48uPwTGRD6hcsA1tJ9JcpEMcAhxnysa9Tc/wGh3pXwfIIIlxdXL10zGDYpSdsIB
swtchnM/g67D5K7/j6PzWo4cx4LoFzGCDjSvKm9Uci37wpBG3aA3AA3Ir9/DfdqIiZnemaoiiJs3
8yT1nugVUOzu0D6sNenfXgd1YTlydvD+k6Ha+M2hJ/l8F1J9UgMNMfE1sV8Nt46SC3ivw+3MTaP1
o/sEKPOuX3c9XJBVLW4GaOvew15DFIQbUx7k27pIICthrOqcgx8hhamcIqiFL3KcZ6JMKys2Xm70
G6SHaibJU/f9S8aVbBu7PZTw1RIl05T7ITgNa9p5LlAm5DDXDj993+We4x16P/nTZpC5s1leW9+B
7h29yJxebieZ261paM10I/dP2DBipfaxb22QzW2IBMrqJ0/WcnPq4VP5mmGOTHM2NElBd0wtSvfS
BUz61cBh3yXL+xzpAYF7Ce6mtvkdvfKnk8FlgRSUWct9MMQPQpcEfNJdyNOqAe2NBaRiXPtROj5V
snkdeuSVfjyOSHhhBwqBrQch5r4rbmFt/tZL8pI0pCsahKi+6N9JpDHYJBru9/JSjc7eT7mWDczN
uhE/IQ5VNwoO/J082r+wB37E0P9r6WDwB8qPWL1b/X0lBt5PEYoYn7JtTTfDnFw7Lu+YePV9bNrQ
uhMCJpo9YeKOx1W4ZKNGJm+9ULuj9b1MuMoSgHNcvjrV73svP3axC6lQkilNzulMvCqW4X90FW3L
4rlO1nCpf5+A5+zr8N9c/8mQj0v5JNG8BOOnap/bCrBdOx5cu965vruLavUYEFeNqdrCCUp1aPje
6ubBm1PODPkNPAnUNn6XUoZ48tilwiB1fSp2gfaqpTn5yMWyrLciFpjtxx8/ofAZAfYxVRy8rdm3
EoIdUT03CTkCXi1TkLfmZwbTJu/Uaz7e/DJ9TqblnOZiF1IDsXVJa7j82Fpu804Geaj4TlC4KmDB
WR2fI5bzNjjpyaSbeAoPeLhOMvxHqPbWc6g6OE0WXIlUjG2yEWvEZDlHspT0Uk/cYnkbOeFFDZjb
Ryi2CPVKNHwdkhAR2SbAaJiTbsWKHk7pFu+T5hTgWsWqe6wQ9wlM3jrzmbrFC3VBd7YYMCUkHfu2
icg26o2d4Qf3tzY+BAP83zfeKUj0JZTOGfbc3lncR7m096lYTrXkPdgFL0LCspzFH3z8rPp77qHY
EdhKhupvmv8xA47JShP1Xbaz417QgdNOv6QmvacYNfgo5T/oIk95Me7HnpJ1GfEyjfrih16d+y7O
mMVihof/V7GogL5ccZnT8AAM9K+0vfto8LnqccTp6JdY7H8zoZKS5XefoohlZtzUDS/hpoju8q4/
qPW61yb6aSTEjqbUSvnshZRuieU6w6ZxVzpK/K+THM06P+RMzGxOHZr6UszC7cme5r3PaW6JKN54
8USWy9/FdXVMB3lrKUDWBVaRjryKoUIWF4A1tXzIwPLYOto4r2Gn8bWWuCyo60wYI2aY0Bbbn06U
9DrmrCTigi14hTm2Md05N91F2D91xnuQuHBKLQWBrtUhZ3Bue7/2oiHNYNcy+bPCiuzBu4xi+8mV
GFsgTTb4gKtdWwFlCNcECdujpXOv0GqZjllM6+xdIZ9IDuup/Ezs/EsoPm45hd8OGpeiB4JHfj/B
oRSiKDelcd/436PJlivAvUuziMfBlW8Q6O/9geIZeMSHNqeuSmFHZoNZ6fw+r5f30Vle2jb8M4bN
GZrmyTOsnD0ib9b4X+TRnGlFmi+tvjpZdahZKuaueYhy+1W5FexRYDJQ6DwKYOsWBwBvppBl1voC
ryr9kALkrDt8Ayy2GjwqRMnYRHGPdrLfoCEgmk7cWStUp2UkQbDgLhADMVBYbPoz4goYosFG1AlZ
ujtaltz2M5N0RudOrrHS0SDkfFfYeBpgVQEqWUd/GkbADWWHexDrW4rED2Ci9ypIqYq6QDZmy00s
C4yjyKyveiroqsebUU8bLfQpj+zHipW7SSBLrS+LhFMhrk65zF+NBaeSR4JRhZb5bRVZ93Yonri1
7sLE5XC2jiEE1ewnRQQmHc2X3F7SsQaoLUA9BbtoMSQD3vGRUsnGITXqt9aoTRmN28YP7xwc0hKS
SwQ0vPOnbVOEe01OoAovMZNwp+VGJd5T7F3dGClw4bLlV/djrxmx5l015MiT/wzunoZiXncN09Bp
o1v9qlZ1kIbRQS/cQ9v9yNCWo0ZAyjkWXXW1A1piSHkNcKMZIMP1auxXvDJPVRxuC2izQ434T6dO
nX9LWr5HNGLVsZFYNOUPn34ChVN7d7UxG7e4WSHq9fIjebADvFlrTtTC79G4QHmjB5fN3NILLFgs
jHK2dVK9KaI9uR4PPQA1la1v55brDS+pLt5XNtc1immrzDkMZbNVWDmwAqCofhH53JC8finWZlXy
D8Fc/+T1a9aJM9FyUCZk4XHnmKn5odaFPJ1lPfWI0D7b8G7p7gcDQD3LrirH+5LiCL3rcnYtHYpP
EFCM4c1g7SyBRKNFeUzJwKxiiCs8IqmRWO7mjku1gBN/F46KghRczeQNtzJSH5YkEp8GdkiF6Rsx
5OdO4PfsQ64yw5+MN38tQ3ChTvLWK+9rEgl9IEoRxbCOxnh3OGeIqi8Mf82aYQcnz5+0XnWt1trQ
w3bXRMRSsafGvHyL6iPQ03XS+YnzZw787xYmJ0gF6uKWLUlHNi7IbcyLKug+NFz3jPqPhneUYGiF
5rjX1L3ZmsWy1x0z9nuKWwkdXvsufbWcL9vJtoFlQb6hRmQMDi5yv7D9d77u60LYCrMHtlsIvm3y
upIAqNLZKvEXFkB4VyvmGprNKM9+q9N8N7bsgPxOINCgCkfiQrvGteo9qiXLOy8zXwkVMxYFOpsY
c4OktICIIl+JhJgxhdaLN4HjLbnx2CPyjsghiksY2UwmWBqI/n9DpcPRXya3wOkAeMRHzwX3zDq+
yM560Web/7x+Ch+SnvDNXD0Ny3QuqLHJCr3vAxsphAwtBBfHOO8SOE3Ad6fi9tjly+s01+cBoki7
FDsZ9e9GRJQX9AhUIXf3RwdHQ9BTPSQpPpbWwTE5hp7qkLgJjorkaMX1seuL59Ger5jOTjj9cVYX
Z+AjN26vGzHjo8wK/2N21XvFxt91eCW4zn+RetX4foeh/G+m8XDGZJG5OUtqaFph+xpj2aVL08Hs
3mFbItbVs1jKByYvn4cicon/wvQo6VgF5oV9Gh4r6+iSXU9SZ++kia55RlsFpMaypJzGo2zGeMNr
6nAB8Ucy2bgdyZ64D0nF5DxHqGVBxO3M0Wt5cZhDsRHguYbFEgfHw6fdNu6rTYvbiVTsr+zKaG/3
icWB5p6IqxMnJKO6CwCOn5K82tdQu7wawA1HdNVW38YDq99NyWcmkk9XpcdWMcqFJRabDFrclubM
hJiX6x5zKUMYB+rFLurXIsHSU6X5MRk5RDXM6yU3BZBfF3A/U8hmUozCaRo89J4ldqOLg5EI4xyt
RVYrIyy30lNkEKLtGBIrfD5wNO7wB9+YtVvq8ewwD6fcZqfVFWJjUZQrMKUJeQ2QOsoCmnL10OxF
0jpbmv3OyWJ/0lBLY0BDTZBFSumu44K8xDXE6Z6xY0hxuAXkW5U9Jvw7eF/G6e6Nq54MRQz7Nmyi
VQ14Fj3/vSI+YTK6AKU+aKpHVNcIRjwHMKkLgAjbQ0W20N86640lWKnDC56a/eijtXsmBAlQnSa/
eFlcXgZYaw9L15yksE69szJQ7PcO30KUhHgFBOsxaJMUrc44ZMJ8n4XD3iSYxZTLm1yERLzW8yor
n/o5Bg6mS5qsYEYJeGC16H9SSf187OqjtuV9Yf8uAQWkmXjrmHOdmurOqPuyCn+LKXVbi/mP62dv
fRqc4iA+BnTtlnP1gN2I6ZVLhU9CJgQLiTgKQCTTqCfr4cbGh58SnyEeDUe2vLT1kRQBVcsvplD3
fc/cOq8PSCXWpclW1vmTcgjSUZQabPueJN00//Vjn2cw9d4Wt6AxzlQXQnMnL6seF5kfxJjeAuGf
Qjd5M8Tj68X5l8zBb0Q14P3s8V1H3nDP6mfnzFwpctvaLt5MX1dPkKcLmchVxtdPz8LFz90YgdO6
ijbB1YbOosTaEmlTfStjlmvJ3O/MXCcbSDxwlbvsXQzeq6inVe6iyStZvsJK7vwivdSMT3e1ly13
xlhPWTI+8QJ8c7uUZzord4lPHH0245tGSG4nxOeGqMNcavt1TSbPQ7R2Rk+71pq2HhBUMeaHkeQg
Az2mTVqcqTTdUrHxUeUYW2KDdqIXnIChjdw8zmfd1n+UwWJRxP6hGDDRj76lNjlPMDTNDIMvQ02q
eDQWDxBkwJsim0lm1D4mujB7mKvsWLF7cR2XVA4fVxy6nyTiT8pL3+Iiu0zGvkCvfsJ0ebMqFgNg
b+8ivaJlWTK2JSgYGQOM9v+NbvkkoULZqfmg8xHPPK6/PNOXJPAeGH+fvYjr14Idbw6cv47Cdp5U
JxHUx8BBx5WUgC2meAUUyZSJ0QcHWzH459ZgKoR/kWEuJ0NxDu0CqXX6zVzpnSuFFjHO+PJCzU0U
m0xMgMMHutI5kip2jwiUylcj67OvSA4F87/Y8V+6rN2LQQqs18DuFDbfNGpwXDUUo5aPfQZ30Gcg
LTxGI4y/ICK5v8idoIAkFuXVGQGz4qyu++ra2e2J+ytxzviYFNZemqg61VP/05oOmDN8D++r8pzf
eQCPUPZXXqn0NPFrccDl0eGN4JQWhEcckHtZEtOvhT0Mo3wkj0FOhjztI1YBOuOYd/3OeojgP5Ul
YmHtQtP39X4xBqrt9J31oCObbvz1w/axJj4GZjsY8AxVgneRsK+9pr2J2NBN4vxMW6qZXB9jq40M
5DIei6g7Tel06zrz1RO9UT7pdOEAa7Ln/DTaTM5mim7xIPBfTcQ3nK1h/7jwWYfWjMMwptzMS6dk
5wxxC94PFIVvquckUB+LE/LUpQBBjS0/Z0+2YHtLPM2ePAWpdbG6EgFURoA0+9eZzqdTsqyhi4rO
32lENHFymzHUf4588y7c5RJNaG/OJGiumE/0lwPeovXLJmfWw3IbjHMd4Z4dgZR5vBjYLYWMsp6P
m5mwgiQWYWGGGtgx+K1LLgjErYoIZKy3zjRvXxLVHGf83boG/FDAn0MCinZ6tegCUQT/bfe/tMSw
dpXltDVBtWNGegyUYlUI0UmTZ2vK9FgHwFBqjs1eQjDk/4rlL1nmpZDnXJQ/2p3uA8w0/mwxYTIr
bGSgd344faQuzloPEy3L06lmAokc4MMRN/uEWRHXDXWUInWOncoerYI/Qg2MLZXfvnZtReYjhqdG
OSA5NzxnvOkSNq1xvDwav4vfOA97XKb0JsV2SVDFYxVdDGpLzhCdwsrjbeFNyJj8+ZWZsMiy6fbG
It7Q/sU3UaH5ZVFl7wanfK5sdzmMoXVr0uoiTXUY446xdvXiR89e/jfXxBGlbxV0FGDad5Pk4BY4
sqZ+r9zmrFUOn4P5muz5vhjMPzun+QnjG8IuFuZW7iLqytkWK5wn2M170VvXzlV/i4DWlVIy+6FG
7pthfI/nAp9/0RxgGMwbtBD/3HgV3zDrlPUyG58TcB4qJ3gcBflrjYUmbggJGyC5K+0hDHvAXAh7
AYVPg3ecGms5yyGm2qq4xhOm3Am6FLundrjEnf881NZ3igXGab0Xm9WG7aF28k5vj1Ptv/OZPcuM
5UJjvluVK+prWjii83TwdHDurYTmF2ubKGysWHw3ga0/SZ8yetcn4wZcRqtH7p17ZyD6o6K17D6y
EhaOwWYxRKHViDKhdoV0X6G90N02VM5OBeqtbSoIRsFfz89uODq2pc8/2kBqyg2N5xTKgWEaXTrB
61HstRWgtvZmH48Y8sX41ogO1K331NYkvZzmKkJuLt48ce+e/vSpfTCCPsAZu8rqdSKkaG9sA/wk
pnm7HZ5Ydx/dmomykDxHroJOwTRGAuDdqTEiUfjEVuih5dbVFPZ36rf9kU/R3jrpMp3yOvse856E
scKTPXi8vnBvDLN7tWdDvcZ89iYQ/TFb6pg4JYn6PnauusL0Porp11bxSTk8G5J6Gq/kJ5YSUg1x
ys3Eo8z0ANPsy6r9i7Hnc5ZXyR3+bRx3qn4uQyJmOao65V5cu8ljB+OnygMylsWMRL5AIG9JSQNa
7sjeECLczfRRu+P4UAKU9rsZmGjXnHMVv1O44KH1YdAsiv4Sc+zdtQPofHfhoA8I54zW9KZEuV9G
PoUxhtEWHUN4BwrQjuWgRQm6vKWbf/EcfpaqIfPYYt8Ec1wMxLKWhcDW5LFtKZTmC+T6blrvBnfv
bz6lt7BwH0IVPZUFFZE4+yYoqndghjEEGPOY6AF7eZ6+cCGd8Ruv4cPoLzPgVzAk3HA775trMV6m
APdNto8y8yyH6qMY3DfaM750MxBlDmocE7i55GyAbBLnEQzpY9Tfy8n9yqv4li4NSnoKKp/79DS6
WzvB569nTbhETCO4pQyped55XPCxiu2oCAdR4gAfxXljS1qeMEFAShhJc1TubzZ2tKRG/n8ZA+mh
L9c7BWUqN7m4D9NSUw1Wsgixmz694Az0N/Db7m1sEJzY6WtVc5nr3YVYm+WG1wo542qzo0AA88ht
rSOKqvTG95yNsNgZWF0YbbOFy3y7brNtjekjwl0mFfYVOyaEtIjZZwHcYBGOy3xNd0k2V1T0eQtZ
Pe422kXY1Q3xdjvsJhDqONpjrlAsHIohfpU8mTvAjPldLOUMkGR81JF6ZDH6ze3+rKcB6lHDRijR
GpHJ6R5rYpcz87hPHHLDlP8lIW+HmoCrorT7bkEr3jZ1f1FV8RlRQlcswytOLIIoafcvjfHV2QbH
tmdwmtI7ReQXTqMan3WuP0KXlI6l6FKoT33TPwjWAK2On214WFpjTuTOOckpJYJT/jcmziOO8F2L
5qXs/lIQsYYY+xnb/X5I0/sitx6Dbo1nZy9xKfcJ3MzZIa7XYMOb6nNkhfhTrT0j1W+DM2wMmvuy
9/+21N0RXni2wvHYElt2jf5T9g6uDVZoFmW5yqRbJ0j4haGopRmEQxooGiCCE/iMiGraLLHugRJV
pyHlwCp83jTKOAx4uHdZUp7ooGNrXZpvrsa7GbgXJilQgkberBIq7dIRx2nb+pQWExlmtOAuwf/M
HQoXGZpoTk0izCwv7z9L6Bx2M34tEPLlal204ubUeiFxOP/RjfJdOy1fjtXvOn5Eq8byU4wWpScx
+8vAZ6gZ9NcIRvBOu7V1suyEoD9F8HfCKxgAFUNKWsyfUzix/nX1sxj1ITLR15CjbmcBHTvhcoN9
/jyVLYdQzEcwRr9GL0c7sn7iavKuhKWIu7Tn2iKXEhXhb1d2+mKW6UBOHtO5vXdZa4vSsQ5Ebbvt
OHjQckfxXzxXy20JQpzOXr9bqoYXCrDEBHZaVeX/mZ5V49Q81pP/SpU6pIERkvSsbKiqHoM3FW53
eTzYG7qGud1SrHIiLy44zi0QuuSej048/DRu2N4Cvq99FOFMX2DOEaMGCR87E+YHdV5M9dCVFDQp
zvKm9ZFbxn+0GIltWxJWLnIWW3j+MZ50uF5ziEoLVMLWLn4C6n9xgRv7XPRJRDQO/4dbpmiWvcb+
X3ZZdMin0Dt3RceSKBWPNnwqJjC08Ew23ACiGWwSZRmTmm/0XL0RQ8LI5f0MHa/OqgLJJCBekOPE
uyDqhuu8+2C3aGEDXSIS2wvBbpogK2/bdgToGru7T/vk7EfyX+TlFKc6+z4DyLFQxumZS0mN/Sar
2AW5of4e4oRTAk87m9nW3rmamSOUeO1prfyVAshp0X+Dc8Ojq29+0FMHEj1BRzgkrfqxiH+VBnJY
wwsqW+gZU9l8ij2JAbDahyi64O65CxFqwVaBjRrXaxV0J11w68WMdg2a7OrV88MwTL9NNN8GPLuQ
0c/uyBtmXSa2Kx7H6/5Qwgi73z0ECMaF6NlvL8de/4qpfDLZzPIhoHTDRqa+c90BhkO1YJcMgmz5
I+FWsyofaI3VdFBFkqQkCitZ7uFfuFC9tg346QCAx2iSNmv8LSPWQiayAt2znbOEJSjm/xahnVYK
mQKemXeTmxI7b2hUGeb/QBNf0qTOUVP+GlXLQ1D0Iy4Qc7bV8N46MZeSrvoDFByLVNJ90B36ojLQ
OEV+Qf56pDtr4zk9iJT8LOzm220gqKTtrvZ5cke79VhdTmQpXVVcIsxseva3asSQZ9W3bvqB0EzY
hdLPxLpaazk4hcJ3cdW+5xKJuSiW8VRqcCpOQUWEm1CT6WfSu8s15rp46ecnlTYkXLt02GibjZ3A
gqIlbMuov05mPvhEnbo6/xl8Yj+sqW/VWJHuNwD7HOvRrAn82HJtxLaSn2/xO645UG34e3wsk3Yf
cwsglB4HDjR9PyJlP4JYWSkkBrRNn8SHouovieCmnHl3GTxG5Zu3uCXMOxt2Cj6FO9Ni+/gluJhZ
1jv1lAfAxFwrUfhQJmJy3i0JUy3XdKvchfm05252VxClmCRupTS7xsJMG9XX0O0a5I6B6NXAoWGq
9rsdqwlNiYKHaXixI9iQdcwNkkmnnCiBzT60AoVAdS9XT+YTCizvaJZik1pSd5pQTzPQvBrwF7oO
foIfuKB+7KeYtfo8069lUj71jNVA5HNA1bWB/pM5T15BHSWT3QupdxJfARlyz1T6Wgl1o65nOOrI
vc4eVup4gV8UBHB+27E/6oRA9uhvfQnukZauEI9ESqpEFg3LThCMfkCJn+LUBHHGdiLGrRJznvNf
02GAzNwZ6pOzHyj4GDjMZQWRpK5e2oQkVx/pTxVitqkzSs8n9ZtwTkJR945JRi1RlGOacazxo0Hm
yz3/PjPxS9ePP9Ms/iK6HIaOc1Gq9G3IOZrDEhZ7FZUDEdOxfE91be/KMQi3VqHlf93k8xschj9l
Yb9SLToiO2PXdXEsFoGOdwJvo1hSZ08DN+UYefjuBeF4l5rceQpISgmitxd2M7QShyCYGqCTMUC+
pC0eU+ws2LPbo1pFAoXDsIydx3FuniZeZb6HFxgld8fxmu3jDDU/TzCeE5lq+6+Yk4g5Am/nOIO1
wGlZ96bEf0lV4ZSjHtG1IVLWP+naF7gNBi48thwgUkQbjZFYcKBzoTjrAs5cDIJClniRPD/fsYtj
im3pJvBW9RPvgTu4YDw5wl1eV3iC4CtfqEFl1RzTj1ub1fxXwe2qT4xyhxT7vF8v+4U9bDotb3hZ
OBmpWZqCZ258Cf0+Di6I4LEKWVQ4GYFckrA9+mts7WPoEw3+lIQz4a6du7+1k97aoPh08gXPlJdg
waJ5qY4ot6sKRD91dQkF033lAUtcdvSOPU5dchg7eU4SDjTYkHe+5hgJ3Q4FxKt3/Ogfa9LcdY+W
k4KKjM25jDGNLIW6+MnwvBiST2HMkrqpw9+q6nCIBAdTV49C/PHxdzEbHgwNDYUDoABrx0LRjJP2
7O6ZH+y0kzsj+Vh7vDc+8JaC3ORMAMFbxNH28q3vl/7RslFHEjBEMiXTgrRAMA9OaMUdrQbmMIVv
XYX9sSfqNmWE2+Bk9H7xrpfgPx1mB8vm3jr7iPizp/JTE/w6udhnyXDwEmIlURDB0yhucTY/Y6Z4
SPPhgdJCvhOFawBEwtFveb1o4VzzFlkM3M6rqOZt6zkPHYkdIYuDzfYkj6i1UfYnuW5qxeLXEhtV
TUSscpztxM8qb/NtNuFZa+Mnu7D4DbNiFAPlWF+krE5iVToiA42iAWyUQdmYqc6YNmE8IN5xRcLx
XwF+tuFPTg5D0/h/DbyglUjtuy7bNxC4F8Eijj+nxpeYjNE9H+epo8xoGhFEQ5A+4CzVOVX8PkJ0
rZnzc5IaIS/3eLgQ2RIrv7bcgAg0RT9mHqh5nCRDuO++KYN52+7616CluH0KL4H2f/KcyFtOf1C0
nHwF0A58ZI3jFaLwm6rpYMjpGCkCAISN2LvzAJe++5dH7bENAppyuOH09ofvPLeIFGq1AuLi7qP4
DY/IXeDyHUp6BqfqQrPyHuV6My7ufZkPj3lNY6EbUDHO98j4jX8SL4ubcNoE6+Y9kOtdnALxQtdf
3SrdrJfF0Fqp2QnRkMg9eqFHUL2S9y5deJ5u7l1yOpJT0Irs+57fXyqznYiWI/XCDvB6kpnyp4XA
P5fBxYYlbBXB1sC06ILy3dgeuIJxN6NsgnZiUAYLLK3Pto1vQZ1uCyDTNOi5xybuCIFFz1WclRuR
syQQipopZ9EG1EUKKsh+N+maKEvkTza032LIIfhCquV2cIugIMgZD5FViz1V3DNLatJrkKBgWAOP
a/cZRA2/Q/Wmmc1IIpdoBJGPN7LBQwnk6GVkIIXFdHPQkXv5Z4SxidvmBJj0EVr024grrC2jU8f2
dOK6uEnsd3+giJWsTw4XKVXRUdEwsqiW2rOhf4gBZWDo+icTTawV9ArGpSAlQWDoFhc1w7CZNwWB
d4KQUHMS+RtMBDFLv8SdRMqgSOvnPqDnV4gbEFMqK7LvoWVM7vuPsZbYMfm7KcJCRIR4izardzVh
aEAFc7cxSw75Ddd6Xd6bktVfGA54+oP135P4nWjp661YaVLjHEWoBQV7P7p+xggMBh4RnaEpDQGW
rjjBHSzsFy/Hso1CwnqYGgfQeXG3n8r+DR435l8quYK2p1F8dB8Gz7JP/gpCLDsa8AYeFUxy73We
QX3oJuOfXWFj9/NwnDk6eWC6BdJpP+qh/ZgF/GnUm5AtMSU7lI0fcaDtChTLDU3EBle0/Vy7zT+s
Z5A2cY9PVEFufY+8WWrc/3L0NaYMeckl7U6Ur22i4v+2dYoHPQ/brunn/kIV0L2/9L9Jsgbju8+8
+kkn95gFn836zLSsvwYchyyH6L3frYCkxpkwO5fXECJeT5LcL3bFIv4GrrtJekHhIvuLAEvhiiox
vvdgQRiZ4uUSTPlmCX6VwEiesX8AGxHG1CZQriZt+75j2561xdkpKJuxs3u29ILji5YK23cuqDnL
xjLeMU4wugrB1CrpT6juF9y34L8o23FtGCAAXyDHcIt6d7vLSNVbpvX6dWI0rKyniX0QxDUsW54M
3jx2MxXgxMYtz7guOH7i9jFYRY9qQaZWYi206591j8usX9XwXzGPHxJjIX1H+2jhVYOx0hawCryC
MLqTPHlmOAoKsezmX6ODY5yz/3bDj2ruP8CibqoItoFlkcUcZ+vZs9PnBt0yTN4yKr2I4keL92jQ
rznGETcYoQpqjHX1WMcENOggzftum2KUCdTy1kAjt53w17TqzouTG72FK5lrcadDTsAC99AmwXXD
IBo4aNV/wsg/G+u1XYgW8bGhiTnqi2Ue1il3H9TlZnTJWQR6L8o3GeRQoTgv+7A4hNQcBkgUmWy3
bsnmLVBHJzL1Li8Jg8UA/utxnDdjCdDbdu1rXhXnMsn/YzlM0XD3QhIaGw22MDDKepghEI57HXUf
NYvYKGRV2rJOaKNlH6vxlKX/2O3AxxMP5TLuS2+O1h/zJkjqfZ9/Js6txvaSB4DvMgjqgHuqft7Z
47PFK2JqK+4rhvpuyAJSfFW8XLsyobhm+dHLSnF3xqeAfGlvY59HVbpBJm9wFnM9ibwK9LfnXHGQ
3JwVmzozpm5Z0X/bof3H6lecDzgKx+f70XP13ZTLIavBEJEuiBsSVAxhzHUH6L47sF/8o3i3uzzx
NmB1CXdTk4dZ5K6M/7m42FECftRM6jeLtn4+MuJ1D56GdKIS+nRwd/vtnjAhi//OerdHNW38ED9N
3CdIEjq6uohGQEB+7YSqH9FRRxVAxkc0NxZeSpaxm7okKBoxtgshP53Qu7fkcFvq4iWi03pt0gLp
K7qHSTb/ZJeymqlGrGEJo5EKPGe3BExgCPmM/zTl7Bg1wm2WOPHdSLNDH/V7hj7EcEo/bfEQgCEL
9cLaJ1engVdQYMMri5C48L923cMydW+yxG1Qmuhf4frOQYg+e8VpQs/ykJgTkCh5lF1CN401ZQcs
VMm9D7gFj/3wTJ8sixwA3JvO4X7WdxDBHMHmpAq5xzM65Zcon3ZzYwWXuevvU5OMwMFoukKB+Y3W
B2RwiEZolrMbFDJvR2CN5hbYU9cM+emeN53e6Ch5cOs5BXiMl2iqSBey4JxYt6vimHA72NiZP6Ft
YpnFGzNY+AUCnFnz+BrGsJ2ULcGxiGC8uhrrfWRjyMt7vObDOpQoH94TOzXv6FcNVkDlmANhHyyh
fizvPU26XXFD3/ZDSOqQUj041tXfPMzpbzLFk4OMswUqLjf5HL5ZIO0GzHOvtql9tlOxuKYMZ0nq
ONdozU3TWTUcfL7eTZMuwU57uAvwKfRYiiJ9Csrhy3QT6TBXEAhxcjKcUdiOp2Vphn3Uan0/T+P3
MAIccDHEvFvV0sLcxGka07RaZnjHwwGyXCjS6dBZk/XgSb/ek+Fn+ZLQwdXONQCUziBtI2/cDSGz
khhWZpqVxtAVXXPRunvLLQszQgVcXzP4fDCBUxdfRr8MO+1x8CuIY9IOQd3qBOuPjYYisHhac3Ac
oRIBwGl8WqkUYrguwuZmWgIX5UTRSNr76dFrnT+5Q+RHkPrepvlMWg07Bb3Vzh5Fe4/n8i13yBxV
YwgyPNIv/yPtvJYkV440/So0Xh/YQouxnb3IBFKUVl3qBlatoLXG0+8H0oadhYYlyJ4L0mg8ZHlG
IMIjwv0XqhZ1VPYaHYxm03GSgoYoKx1pGsmzHjkuFFsLosH2ArNGiiRHuiGiaF6qZnfhJxrIlQZe
TeSz6ZRJaiLGcW465RVKrrR+OrVT0XDnNmF5pE5fjSicQkw5gDzaWErn7t2KwwyddQUJGLpYmLmw
YIwYWFXl9lT2fWcEJW9IwqXbVJe+L4VfFAM8uaTmQHfBCTYmoApdl40Lk77C4GNMHwvcZQq5Mm88
qaLMLwGD9/UfUhBzRxd2QSMGu2BIoP0i2g0ytYQtoXq0JCsfFFz3VorlgzZ+B4vpZCau0zCOaCFB
rgcZXIziRYu1e9TC/84tHILT8MmrgotwoIDOJVGs+4swNwEK9deSyQtUT6IEATNxq6oKU1iAKOS0
bLBQxUBc0K3n1nL3FmIuOdypBAHGGJVWN45v1KAA59KAlvEfFNXcahY9pi6Ar6fx7tE40nB123d6
9WbpyntuKj+6pr0M8uEpSslugNNQwgiPWPnldurpOxkkNILO6TGgD2bS4I1b7mzK2MMfb+VtH6ix
o0GA3QxovbmC/q3FXR1YGhZ5pOwSCcamoSXZZsIHbXbTlhFAkRXvmo7pF82lLlkpH1LKajDU0jHK
Hg0H80c9otxcj/EL8Iht7qHoWVRvY6VzkZ0kSerwJrayO6vuJl4ZF/g2xjqw0l9CH8BIawBfglO6
EUVqfUau3lM+ePM7ZNjCr0ng7WouWvqgP3pC9ojunE1V+6vGaZljLNjJbXgRa7585PHLHS4Yd0Pb
Z5uujD8EmJBlhlgmZm+3SYPGBxXUtEaPWUiEm8ZXv3YeXfOqfQx1avhyd6/4sPb08tvQqW8moCV6
79u+AY0xhu5VjIsRB+DRB9SSKQYvodQZUoT1cugxfbBrchex0PExKtrDCHwS/hqvQeMhGiaP757a
WFqU1GBpabgtklQ4IuI9YU4q+TwMBqSURsTTuDfgR/c8huEB/08wZSDzc/PFpAqPKSCEDkUqcEOJ
lJsofMUye6RpJaosuM6CK9Fk8WVFA24ncf9mU6joJUKerW/UBh6U7usW/djAewJixqWmBI2bVKmA
EknBQwJ1Gg6YoKNm17rWrWV0/VOrpBg6doX+aGAOda3RULkuTeQl1Mm4HvNB4bIuh/oAk6V/Mz3s
DGs1rrHoQh4MfVok5xIkRn0vx6LbGt4rRamvrRBptNEEeVGrNV2hXMEgXmwSnisjl+BeA0coW/Uh
rgd/n3cJBYzGR2+b1/J4SBrOrrZT6iu/yH9YpcfFHMDhXsZQhCL2mCEYpiX4NHOLH6FC6LJ6Y7je
DxTrHzzrJqt4RTSt9CrXiJaAlYM2pgkSGcoXL4WAkl/h8SgRKS9Bsc30iBEY+nfquBZCdVl7J2Rq
dhh7RUcBG5s1gDVvQpWlO6ns7v3BUi5DV04uCsEg5eQJBWLU6EuMLAwzevQGSQNyOR7rMLAb6qUQ
QdnDQ108eEWyl+hmu67xJckkViElvRBJFpwbzEL8iinIVWuZ77o88LquscHyw9FpUuM5kwD6jMll
CSxXiaurjIZh5ZuQdYJLeB1HjedejsQjUq2XRhU6uENxcmh2g8tNSmmJPOHoEceAwAcltNO1xT5V
JXRPmydJ8N8TzM64GXLPy9TmIZbjh3iUniRoLVVm3lQdAr30uvUUEIrh3pkSDvb0Empu3UGLe0yU
UkQwuHRFsINJ6PtINA5Gp/209OgRzxpbpAlZcEdDt9uJCwzNcQsBC/JauOY+E0c8xYR73tpU+UxO
6kxnD3gdYjY5/UrV0lu0QVJbognoSd0+ifixgcaF1INrQINf0XacIO9Djhdaa8UH/N4fLBiyW0D3
Gr0m9UbQxoNXtt+jmt8BySYp5C9lhI4VbpdfhUk1K6NJV7fdrdCnaOyh3aNbTj25UHNP3FUaDj74
I9Dy5K6kcv02DoHJqdbSjRADlpEASzEbpK9q26Xwk3/UeOboBTi2Dj3Adw+kmAcMnaflRa8Zh07M
X+nwHFTDf1NHIJE+1U5BBM42+s+ZynMO/4QdOY5sp4U0NOsr7iuPVZ/e5e5EQJS+WSHcIgt90sZL
nUodvop06/XJ2iLRzJ1M4sah7xH+kzMK0Pg8bEQDHCRIqYIGxjEyL+O4thE5+ZL6kjtJeT8obGPK
V2r4EalYkdON3sKU2ClZ14G1Gh4m9+MeGNiBTgxmWyKXD/FNDTFlKPyYS7c2sYEcmD6Q/ZFObmOo
Cd6IvugQR4jpJD9A41/jb3WowQtjgIFKG1VORRAk4NXSS4+c9BZNkCupmfzoM2GnJLVtUsBGuAET
lemmj9U9Wk49jJcOToVQASGOwic36Z7HZPjQPTrByN3I27zrAUWk0TbTtL2FDOCmTxp2eHwRSMJ1
PELYVCNI3v6Oqvk+RzxBAGVogjdz2oRXiovmLcqUQ17vsEgw0ZmQ2OfR8CqDJ2pHp033cfBMx2x6
jfQ3TfHeaDxzkJtExLemDSfpyh7LvZ0nXvUI+oGjZ/OKrzpK0T7lD7Me3jMsslIhO5Y8jqX4wmpQ
OTDt0JC+h6Q5vYtulVa5TaXLvHno2wGRNDHe6b5xM5lbyA34Q6OA6Dy9FvdiJ140ovmeD99TDzQi
Zj8hgsBW6wj++F3U9kEt2Ng6O0F5P+pZiQQFptfA/bQK5IbJ1XQ78AQK89uR3lkJt4D6rdrjcCTJ
b2791Ic8HLXHIRaOPDForMEghKT7KLvfQrDyYsvEl26AJKJ0W/EMbBvg0toF0MbJwYNylPyGcqGQ
TX4UG6z89tiqIWAPlUQCT4XEYIA0RbYPqPiWqFb3I3Dyx0zU3iC7blQThWw4xq6fUT9HIxso7yaE
nOVRz1Xw0ogfY8XbwsFm38c5GBZcTyLF/4DPbVTIPk1GKFl6mQNd9rDFiX3towKTJImibfUgwPhJ
BXzDa0MDc/XQYnETUWssUNoZMjDt4HATybct9G5qf6KREWs09n6To5jSXxRDcSwN7+BH/l5X6Wxx
CSwop1PvoFy7kTTkrA4ZXa1YF4/Y2IUGHZV+dERE/jdiqj2FZBQPRwtfuzUa1/akn0lXbHzWX0TP
2IXez9bRHszOfJC8byKuzZb7YCJZ07v4m8HvIRGDC+uOLXqVDU8m5KCTknvscIi6byIg+Jwqlo8C
SYqdyHBR4G9Viwaiy1b6LULZW+SBBrxtL8jCtczJnpndfdlOYCrzwJ9X4FqEbyiSPsnDVcKXddOr
ghae30tQK+iy4SNS1FjFgmSAsCo9Y5PMfyqdVn2KmMw0fKjcewAaTQUtFWDTIF8DHn0XkFjh9MYK
sNyVPupLqFPp9TM8y42PnqQM91N4MzTA4G9K2lz4ygs1Lrd7B4R02eUs/zdFhDUpJ48ypaAIfijS
pxdjWQLnuNFLrhQ4/G46qj2a9YPOza2K6UggHKdmWY4hoYZIFG8e9LlqGKUtuJkeAEtWQ9hUv+nt
pBlukHc6b3qDA2XjJSagUirSZED2I+mn9y3g0Kj8WsTPLUg+CQ6CIF1TpPvStAp9iq9NfwcOVwy5
hqP/Nmr+c9fIMH/hEMk07j8G0ds2CHVR6EhsH38zmpJ0gl8R/7ADYEX4ch4FzjApEaj/711ANgba
qyLJBot4EXW4Ur9C7Gpi+qvouIzgkwPpzpVQpvZ6RwhuK6QtWsiR8NNbTb3WYIFl3o0qs2TLF5OX
E+u+KJMrGL2wa7m27lpeVZtU5KIARMQvtPsgd7EAKa/CAfU7iRucdsj611C4LlL/1cquhAHfuPQY
6yOmfAyBAkAHXSXF8aRQH1s2pDh0V+Y4QZRvqA9AtHzKhIbH5qOXXjXJSw6Rj4blDuISpjuRXcfv
vXYTtJoT4P6QiibF2Q7ZoXHXpYlt9AepoeajXxYoGCCaYvEco9B9DEzhyaLuRfELE+hgW0V3WSK8
q5ThasP/2Qo1JLXkluzwMsbgYbjRGBHFQjotTQL0sKexXHNNpTDaArJxSxQUgBn3PJ3NZqKIWM9q
j1U7lFdsZr560JZK1FmlRrkILJdTWdsI7a2LhKDJSTbCmZWbu164E4JvgEHsbHJH6jEUu5Q6FCJ0
70eaCEeX/o/hdbYAZLCJH4QsutE75WZMaGHHL4WivBRVfh1B3wnqV90HyGmERwPzyR4qaC5TMENz
MzbvUPJElCB/zdrWEeW9CLZm5F02iQYZSK7pcvxdwqErR4bEBH+uYwhgVED7EdlDXkxA7gkFHazj
QEdjG1n5F4ppvHoKgtW6I1UfAy/NkdKQ7JpOPQr7jmZUzN8eeYz9Q15JhKeVUgNtqBe1FMC5pZQZ
0o6XRfEmVjcykOCGDiwFYLP/6olM9USCy5tdCmpCBEfJ186YzaFCFxcEiSggRK+oTwDvbFeM37wO
xEaC4nwCwL1ubimYIeTwVAqPXVXzkH8UJxSfblV0clLAyQGyBVL2jJ2IE4qoMbxH+neFlVk3yZWZ
fMkRewYCBZvcpGmNNp8ngKGJbZdqWhK8NPIdfRDorMpWAZfI7qSucJmn4IV8MFjuLu8uDPICwodb
zMuj3IS3HZF1faqb/IUYn9B+eEclaRLWiSTryRK9Y6zy/8/9C8qv29G7lNsXXGecFtf5hkZfFSC2
w2cbku7Wx3nUKpxEle+6/lhZF2NyJcsEwfkUTYqkvhVoyPrUjUUDRBWZd4DaOzQY3PBKjbp7aJQs
XoS6otGR03eRH5gPYI+9QyvSlUACveJ21tXGZZHWrz2gOjd/N2Bs9sF1I6IbCJwaPKeedN9wXeK2
De/b/KkJF22ns/zeB+kde0hkQS/Kib1s5HsBJUY1xMw07WHkirjk7Us13/bSTVZQ852QUVi+sgMO
ovUk6flVNsJPH+9MFMVc/wvNV6dBV3Rg56Va8SDyjHFTxPPBvHkFdjkp+SMarlofwi/ColL4owvr
1wG+5MYDlWq5mLyGtNRBEUj07VzczF8FAc19EaUotJa0j6QBEQW2aZS+uG5xh6Ul+ibTRQ8eAgZT
2pVE+a2JXjWOUe7EOwVTW0gI/oi25c8JT6eYFymiHFL1iBo0+klPZh7sqZ+45m2MxLRvXYgupgrQ
8NSpetKp1xaGagVY0lIDjtEEl6UZX1I6iMnNho/bUoSgbv8YSl+x2cy9LxrvtIyCWhcMN5X8EqNi
XwzyXlBuGp4VHQB8OswTHPcghF+D/m6o4HD436jsIJLVXSUg/+l2oftCgVcebTOIqeTrO2XgooZ6
x3ibyG9YneNlsKtr7D8wo8j7Y4QAnlrKgJjAtiQ3CA8fUh/ZDFDNrWTagscZFzzgGQTZGXaRGbA0
J7jJVV6+WtVO5IinNuNq4oRQhN+QQtkpBjzJUWRNY7xyUluxeH+kgJ44kAvTfeTw2cWGC9h3h4jZ
rlejfYXkDm92rwmv6S/vI0g7uv8hSC+6aaKL87XvPnKER5vySYcgHbuWI+folbCVCgrlsKp1jULf
CzZ1uzG49uT2QGH3EKcPuAUxG8W9r0HfkF5TNkoPCX+ARcUz9CIojgE9OVU9piyTHuNUv23wGOqu
ah3n2eLFVZ5h3HzvKuO5y4wv4AzoWoOrjOkGY4DnU2YSy8dYR+A6CR04agU7D9Iqz96uRzxIBErj
Plj5bRDnd62mI7MBsVHk+Tr60R3S5rz1sYtuDXRqAQXIpZNONw3E1yw4n8oeSRMwEvV3XXzIQaoU
BmgpgGsy+iVihtMuHmQhc65KEnQ9uGojLqkqd279UYP+rmu34eRtVhi3ct7fUO/jMRigDkASRBjh
MSy7F8q8MDiAV3bPoNUctXwo6y9/mZqVqNkkz8A7h3bE+LVvYfar3Uvnic5fEGE9s8Y2aIs3TZIf
RuVhBI7+V61aYSdxz8cO755XF5wAcfuXMcBgx2Iq2w7tm6y8BvrD3//2f/7f//3W/5f3AwxYPHhZ
+jf8uO4yLFir//679fe/5f/8b4/f//vvpixT79c1xTJ1iZGqisk///bxQBeL/7H0V9jTx+OCD9tt
Urmsv9ZSSKfC3Tf+fip7oUSCBPDV+ZiSshJ0+lEnQVVDrUavJKj6XtuRvtG34CgOMS6aNiZIDk7E
+5WI8lJEXZUtVQT9oanTPz+JKEVeJGS0+bexcXD39NnsdjP5m9m9U299x7BX4qkr8aYZOIlXUkDx
B+AWWx+8wLE80imxoy0aCLiCI9C7JTnbzeZ8UG0xJuQycJuYI4n655hZ6wWNloJNok0WePemBDo/
256PIS1OpCFJOrhBUZGNaeAnA2sDpev7iPINb0p09KeRtYfsm6hsp5kENr/y5aYf/dv6NExRMSzN
pMotzuINBTX9CkCzBCevu6t9PHWBGIe3K+Oa/s5vcUxTUTWTSJI02wcw1WCZwW7YDhfeYRoTaWYr
7+q9cTwfaXHDnQSarf1BQBgjmgLJ+38GKp3iKB/W5m1xAUL9MZEiUxQA45/njfscMAPQfVsw/7uS
h6pXrwxkcbmdRJj++clKcDstpGg/Regx3pl0zNSHUL05P1uLn/8kyGxNJ6EBuCcmiBX2SCbhhN4A
1bEUcVtb1Y/zsZbT0kkw4/OI4BcJojgSrN2lR2uDGeae15Ad38CH3vzZfjUkS0ZYT1VFVZ6NTaMS
XXoKOUKSfkLPU1H9KRt7ZUxL+9WQp+SuMTJJnyW+pJGoCTQkhfyVUsMNOjtbKguoDTs8nFfz3tKa
MEg+KlsIoxZ9PiQLjJI7pSANBWulvqmsL6jgnh/S9BXmO5VlLTEaQ5FEbbayha4sTL2dDvcEuhR3
MKv6WSFDWIrXurqSFqZdfy7WbI2Xst9ZAzKJFOYkCi5gtK5iH8/DStso5XcVAfvzY1uOp2qaIqkA
huXZ1xKNTjCx62VPIVErS7dia2yp6G4KoblSuAOWxfP5gEtpAhTQvwLOzil/LAOt9aaAyndLvTbz
lQlcXBBkVNOSkPQzzNmCKJI2qvOCNa7WOC/kyU7Gvo+78/lRSEthTNFEWIBOr2HNs10iIlrVQjzc
avJ22OoXwIlt6Hhbf0fPojySxzmaVg/5KVXPV4epK5xLmooZsTn7Woqajzg+oxSA1FdtIxpw4N2A
zS/cgE2CgdCmskFeHKazHgVN7r5rSV6Sln6BoZimqeo69/fZ9NYWWOSuknFQNffmBc8bB2GiZD+y
uYfD6niXVqdpigbTzE3RmK9OT4maUeuJFgPgOurb7B2L623g+Dbvz1dQZ/DM7HzffrFsae0LL10Z
GaXE92WixfkXzgfUJfOO2Gj3fLSwDO1wR4XXnvpHT4DN9qujXVxTJxFne1+KxrBWptHydVFDNvcI
ONvJVn6S7pEYkB9bR3IQ8HTOL+WlqBZntqZL3FON+f2qQSLCh4cRbRPUq1xIv7h1ePX1+SBLH/I0
yGxoeeAhRivQ5hlRblakmwGTpsEcwBA5jXlTKn9wh7NkyeJfIktn/saAjgWyIyIJFJSFcdK0qhuk
sTJ55W66OHXgN3QOU5LBfOpk3vldpsMHNqlHaAIKZHdee3F+5hZjKNNJijKNZlmzDZdIYRB4wI22
BlXVVobFRd1fyszd+TBLZ5x1EmZ2EwHtlmU+PoGUcPweDfzvtC13FvJevt9qtKXXLqVrw5oWzMld
LgJcmXTTqguG2ww6DJSTjVqtLANp6bA5HdWUT0+i1BmCBWPD5CGCUWyR6z6YNvwG0lV2FR5QwtsJ
K/N4NqIuirPXg6fHBoBgxpU1X7zxIlF/nP9O0+eenwAc02j2UCxXFW329+WkFEVvOt4E6qIRnkPx
hY8vaXV/Pszi5zkJMx0DJxOH+wnJeFp1EIIpj2fVhbGWdxZGwvPK4JxWVbSi1Omfn4SI3BJDsZQQ
7kS0EF1HS9tLsHc2+2DloyyM5lOo2eIOuDYGtcFHoXaNxiMCoji+KdrKVWotymxJm27YFnHAgFDI
aXoKRU2C+s/Kkl5YX6YocdU1KB1JxvzJndZSTw+NIJP9ZSRe9urbf/zlueryPNC5ZxBl9llS/MSS
YNQ4Dgb9Hd45uIoy3Se99XI+ztJAZL46R45kaboyW8jYVXtZW6hTnGNQXNfCw/m/v/S2Avr0K8Bs
CQfU8C1DgFhTORDLbvNbHx2STe5A0fzGBWlHv3ol4sKL3pQ1TTYlTZc1U5stAHUwstwNcA0YLtw9
JhUHbJyP6oEa4kqkxbk7CTRLa0HY4soS841EXPIgR0kr+2V57n4F0GcfJx9HVEpSAtCDNrfJh7tX
DvVhmIRRN1O9DH2QtdvPtAdnie108vTZ5xp1yZQrkZBjY9hmdF+LdoOjeXRB73Dl2F6ZvvkL1aS1
DF6cUPEAHUyJcSyJs/ZwfjWsBZm9czqpaIYGpgpeduDEMQ3yRPt8hNWvNP2EkwyawUfKgmkZuD8q
pzyqDh1DdKc2yOY5+iFafX4sJThZlyVN0SRR5lr8OR7Q7ABALOtbhoQAB9ArX0vvaWVQ8tI6OAky
W9v6qAlm26ImZl7nR9kZDwZntbkBt7cV7HBlJSw948yTIamzhe5ncpdpAAtJEsPP4UMyN2iuoWRG
KS5/QFJsW1PHWq2bLn+5X4NUZ4u9FUN9aAIGWTl1dlsD1Ng3eyxxHmE8C/f0evba3cq8rny8eT2a
hlBcjzkhBWOvXsABtd1j+ki3FPzKjsKjrR58x1yZ38VNcDLO2SZw5S4KQBiyQoG0iTRkQ+t5ZVyL
SfckxGwTpPC0XSMjRAdxOaODZ7ig/YC84VYqAj0CFhrGjzJIr5XA0zf6LWGdBJ4m/GT35Uklq8W0
ULutcFsfi717x2F2pe/S97XLsjQduudizQ7lpjDTRutZprQP7OghcQIHdYxkE2zhDbTxBpD6bcBC
HcW1k2Da0+ciz65O8lipZtgwysrpxOupfuza8dfwWd2Jm8DGKdiGlLKJbDgmK2tnbcHOs42aAttN
GHOe3mrGg1EZsBVWnqVr8zpLNkqdWa4AqWmrWzSWUYe3gwjsxYjOs4Z06cqKmVb7mbmc392hbasW
0Fe+4m7c8SqNnFDY1gfYthfFdzp96Ze1Q3VlDrVZntFHXa6kka9X0IVNqSP6BUZkkPZWRrYyj9qU
1E/2glFVaRmUxMFXZ2/+hPxHkSbYB1eto2yhYB9Hp95XKyfsWhbVZtnFGysZjBXzSfJ2CuRK041p
t9t+CyMeRQ1k2f/slvJr089LwdmgRomPvBe2PvtM0XDoATmr0xdHXTRaSdlrH2+WYMbIEFADIhYp
7otaqZPsD3oRsuCsfL2lPa7omsyjQtYUKvefv56g16B2a0qylePf5TY2t1vtUOyD/Xij3OQOWhQS
58NwyF5iYSWLLo3xNPRsjACy+0EQKa03LMzQfULJZ5OEa0lsaeOpomXRpjQ1WRVny9N328aXQbhv
h3sMtI7SpW9/0x9hYm6mKu2fJK7TaLNliW4P3f9u2nSCk7VvgJ4M98fKJ1sb0eyTtZYAhUQihpbe
/rO7jPejC1SFT8W78N+4sywd5bwKTXiTqmUY87ao5UtD1gnuZEoCajv+aeX/eePNPA0wy1XJ2I2x
HwuswsqFx6w+qwnCSIR9SpV+LXVMX3yeilUL2SbFQO2RvtHnJe/mvVWiActbfSf+VB3vot4Ur8mx
Zurch7UsvHjL1ETUhyAd6hpM3s/RRIHaQDS5P+EvDrxncNTtJCNCEbux3Q1WqfHNVMZevfMtjfI0
7mxKW8uPkEOf4n4bttPZXR/Exyk9Iou/d1fSyNIC0STZMizKXpSmZud17TZWFlp8P5lmnx/uIJmu
JIu1CLPTOheLOEoBg21HrJHESLsKw5X7wBLYABNTnd6lZqiSOc8UNLADCpMMot5Nrw/vQj4ii7vB
FIOWirv9g12sKSKNUnpvFFtmU8b3ydImYkDKIz5sh+ACse4r4711YJEdwq3ytBJvcT2cxJtNIC4n
Zl77xCvt6hkvxK13kX41ttY+s2F0rhX4pOnPzTeZhi4PrUXJoFo1W/ax3iN3kfvxFk9iDAu3cC6e
sMbmaqAfNQcZJ1Rst/ohPCBHuV8D4CydLGw4S1ToDlOan+1wngRunakom6hZ1dxKsGUmKFd4PVqj
Zf/JvLKvDbqoMhpj07x/uv4MAupA4K8qp3g2duMBc6B9dTUl4mD1zbp012J1QlCgCizjcvU5mIWC
Jwx5Ur+pIAco3GBTV7Yf1rBSaFycv5Mws1MsMKdnMX5kUDJh9/tw9yBqVzjQnZ+7tdFMe/5k6rLA
MzwPz6etl3mYUd+LmEki2Hyv/QkEjCbXr3mbBnwSSRlyNdImmXL3CyLCE+Lm0gJrkT9zN90iSri2
KJYepqfxZgvQNasO0WHiCdKPGD4W0E/JulPkwQ6LnYWESQqabq3SvZzATkY5e68JaEZ3mj6N8r2b
rjqUTxCIsZVttlt/3q9GmyUwRKGCohv5esif2JIdOMJWuVH26g5BeVu4PL9UpqXwOZ3oEhAFnmLo
Icny/Jqad6hIFgkF3RoZlO67goj6/y7AbIXkau72QUVJuocuHwTRXTKoK2/A33fV5zHMFgUtSzXp
YkJUKFdlODIzVUX3H2/dz0FmawA+VFoDiGdPyZoDqHZvobhQxffnZ2tpKAZnF70bGdGE+Wu2g+MO
DJbqo4wL69hKx15ocYI2Vr66NP3a+Wc/jTO/xBhGHo4ycfAPRxZiwgFAgvoSXZcwkVnYyo/iKbP7
H8Hj6hZeWnGnoWepFvM7F9g6oWtb3MpbNPkKZ7q1TS+Hfj82/8Y1e6FlqdPW+TWts7yraIg5a1P/
pds2DhkX0sMmARWGkpKDThmOTXazcg9Z/JJsKMOC7GhJ8y9ZtIpRV4jwoHxyaykfafUtxbHkD1bL
SYzZV2xKyQ+akEwBAg0f3uCqigSnRb3ofBj596zL9MmWCKBSkrTfEDJDw/AAi00dX5Rdj0g/xY8C
/uwZrsdbNJaCPf7tfD73JUQQBg4fnbR9/3b+Vyxc+GlXiABXTK7fQDxn29yPkWORDZ4X0F8dYYOD
2OPwpfkxfcepIqKDTPc3zcrYF7IxURk13TsTtco5orTp8h4xa65309jl7XTRQq3UwdHWCW7/aHOc
RptdJulxt17cE23K/SGPUGNffUn2pSPv4KAgfZNyoK+iTJenlicon1EzNN6jn4/xrg6zsXGnZyJt
PWTvyvS6zu3oh2q7t6PjocaBGkljmw9rvYKlXYJODgBA+pWm8VvXKBy0JJe55EVjbT4g0ZLDxEKs
ES3//g82JIUKLq0ceIY0740qSlQ2bZbEGB2xkLXbTn7UMnd3fpEujAdUk27wWMPGm37l54lEv6WL
g44LcuCj7SVD7Rc+ItxJzkdZSKETBkfi5QsNgefv5ygILQlKjObeVtTNSxxJDp2e/OfHHb8fF0T+
3bTM+YU4k7B2Qp823soJ+PPoti6+WWt4v8VhnMSYZWXMeQZBwRx5i9ZvY76OgEDPz9M0D7NT7tMg
ph9wcjul5OLVSs08CYJ1EQf9Ueyxck8C60aI4mrloyx9eklmCatA62jAz4KJfT4E6TQanBr0akDh
+KrDq/L8iJan7FeQ6UecjijLUlOsWcR9dydBJGpW3uqLgwDbpRt4N4ni/NTig2RmgFHGts3eNGQu
Ncmzsy5YGcValNm51Y15VCsdUSqjsws0dFpXP1Te2oGxOFkng5E/T5aV6n3lpYRBm+CiukltEveN
eGtcoIhnG8d1KOlyQFBrOMZoYA5nb/O6rPE6RaUdgSCtPNTFkO4NERfq82tgefaAYVgW8DVjnqxD
vfW7fPpGgqrdpGiK4qpr92m7UjpcHsyvMLPdWZtji51ERmFImB75djeMKwNZjACkQwW6DFVjDgbV
+9Dyx2kgpaRe53m5bbpwJcTSyUZv/VeMaTJPNozbitqAdkzMA7X6KZW8p+Kd4Fgf1HWLKyrwm+SR
NLqWoBe6KFM/41fYWYauwlotKoTEKAoNoDuupA1Kq3az83Wa7pDb/6Cx9zng7HnSFGKde1NiiHRz
UwwfZhc78bgCm1z8YLrE5Qs0jkhR5vNkVnGphG46CU4GXWwLat1jqh6l9vn1vRZl9smM3qosWWMo
etgdrDaYzEFWQkx/4reDAebkVEqAuDEHXGN5MzS5lHOpC65k/zFsMJKRVt5YizEA9IEypRkDvPzz
ZAXVUMY8s7hvWOjohfEhKS08pfyVM24tzOzGGGoKlgLTUMomch/FjgNOLriGW223ivycEuZv00Zt
X55aFdQLZkNSQ90AT17yZa5xtdhJh2AfXeFF+G/BSBYP75Ngs4HJYdirXj8FA/QZ7wfxp1bvAnXl
nrMSZY5VMTEzkkOMhNBruE1TPGqOOrRq6+n8kl54bvMS/NfEzaEpKr5EDVY2WH2neCc1j3HnI6iK
7SU2ofHKsbe8IH7Fmp16UeiJgtAQCwGUPrDL8iGOVpb28qRND1udmyGPsc9Le3KowZyHENyCq9dG
NVCnMpFKNzCLupdQmli5Lyxn8X+8pP8ZcL4WqFE1gL/iLY4zhod4LAULGkyOaVcmrG6aCfJm4mcg
8vknH+5/Rsqd+/NIg8AtfGUksAWtSzXupei9xj+6QtHOS3fnYy3NqgxClKemAe9TmfLiyVGlexXi
jQUHruJOsuxQ7EfRloUPhDfOB1paITJtaXYr5Ynfit25MIJyE0kZMJ/QaU3GwmkyE11kA1Od86EW
v5ys0J1TpkSoz69EvNebJsNImOez9K2jR4f4i+NqiFrTpkNBZI8tRnS71iVZHCH3L4lHGA34+aO9
YpaLsWGEtdULH5LkIS5VGbg0WCi/nR/h0tamffuvULOlGXuupOIbgIOmrP2wohT1nqJ5HiRUulU8
YVI1W8kly2NTVZVhkYbnt6ZmUACFYPYIP7iV7qrBzzZ63KHGO8ormWRacPN0LxPofyJNv+RkQTau
UlW5yjZ3U/dqTCDVD/ofvDdOQ0x74iREGkD+V6xpeWD8JVDN9zzxYPiH899obcqmb3gSZawLtR9R
Mdi2SFWoH27/End/FMKAESzpfJP5wyn3GjcsprkyA9/fKxQynDBEMr9urcr+g9FwadYAjML3n19e
glwUorokFFKYN7lbXhUG0jSZV69k+cXPT779B8TD0ucXmDbiDhAGHI1Jld+ZEem9ilZS3kIIuGCw
TIGqizJp7/OH8asgxU6GlJdG3W0h1dgDrcGoFr49RxRCymQ8kBbzQoZa143QyKSCAE2YCs014Wqo
X85/kaX68kSWpRvLk5mSw+zMRSMmF8eYcYSgnq/0++QGbQL0rZGC3khb62e5X+MMTkfsbG+qmmwp
lLK4xprzvBoJrhskMl7ZhXj06ltfRjfSfy087MLMSy1dkXpYmsTTaLMHO3QwV+18orn53WA+Dx5W
wysU04XT79OAZlNoejrSffjbbdUAvKkQBfeVgixK2l51Qb+SdZaKulQ5IX6xiURIkLN1hxhHKGoy
ZgLlKx7ux2rv2tKN+zjYk2rF2mNjaXV8ijbLo1qWdm2NGx11CKwhq4+JbClswakgUPVT3SE9s4oq
/8cJN1sfn2LOEisaLUPZBVGyNWMnPRo77154wKN3S9v5AicDa4/BF9f2bnP4g7P3U+RZsm31Mqt8
vGS2gvYw6QoYBrqPa7SQhQVJE0A2aV2yAaR54ih1M7LqiuGNxRNC5fgVHRB0Xbn8LWSnT0Fm3w0q
j1Eisc5IvMsyehW69n8ZYPaRMHwYEdEhQFOq93o/2gn2RudT08K2YgykVw4MiRw+21a8pHO9CBPk
AtpHq3qRwmqD84+LhOT5OAv56FOcWbXI1Q299GA5bS3pueFylxmXbsVyw+cuHPG2GF/Px1uqsHwK
ONvC3qhlOFgwMFnbZM8T9CDZIySUXGGao++mx4D2dD7k8pr7NZWz5YAclY85ExHrEtFonDyfTGUl
Ca7N4mxBCOJ0GiqEEIW760kdXRxuEhMjh3ddOZ4fzXIOPFkZs32KptDIE45YUzsNnr3j3mkOfrX/
n7QrW44bV5Y/dBnBfXkl2WRvWi1rbL8wvIy5r+D+9TchnxmxIZyGrfM2EZ5QNoBiVaFQlRmWQeVJ
gr3jouHNBbcb+nKBG8FlpNfAmEfisSq94hDvhxtK3GN/sNGqlO1Sf72/vjbeNm7BmHBlT7LZGwrA
OlDcWshcMnM9pwaY3+rmQy+rQVYJMgCebWwRmc9M0lVraAkQQVUFyV/cSX8qopD/X/bw5a6BCpzB
Xrvjeq4gD1jDH/Ve9KB7BQraeGmFlLiv+uIYwnN/ivYKx9xsINpUK1mGNaWghyyMY9EKjom/af8A
oMHx0iaWIe4lzYYF2r0ZWmUAzeTQeMcjE71QgxwD073qmxeNyFAzB7VlnMz8QS++tp3g5LnRXUWO
rOLPo7eRTTAtyZysEdeYl+8o+ql+XPfIX5712Mer9A4N3id7CK7bN9cStpiMt3USC/zqNjDVh2mX
oq1ce3RuUDTwM+QvoulrIRrjavW8aDOnA1qh75pDE+DZHwy6YAZFkyMEAvb5n/ekUi4z1CYcNDeY
b5xF31fgkldhGJ1DpdB+dPl3wQbybHuLwHiItKlqu89h29PR+LT6mt961CXpoGZBq3eyi4UFel4g
3iIyHqIa7WVpB6ypt9B1kgQyVHWHT7NoQpJ6bTbv28IwljFbvTpJePTyVjBOYL4JAgYguc3AKrvu
iPL1+jaKdpExDHVSFi0xqdcD+SDYNJzi23UArultl8PEXHnVWgWUipioC8H16M97E7HpI3SpMTlB
9iBC/x/xmAAc65MdKfNLUOzOtJk3+ZCGrU+beZdvom4P0fYxEXhEwaCCGlcJvvbbWXsy5D+/wF98
RjRMbsoeUM6GCmFN/z449qUYMlKZIOvjeXANV2vMrqIR32BLBDZJisroEJFa8g3Mk1l6qHTBIkQQ
TBSKncKZrYJCVFAWPBhg0Y2mH4Jj55/Ev+tgR7MLs1qyFtxxeK4zvs++5EJKHWkRVGUI2H9m+PEm
bK0HASr95NlvFU3x6I3HCI3+pvmlNEqlciKgOh+WHb0U9t+snekWt3aw7FdBMY8z7gjCxA0a4xm6
1oEcIM0e8ufZR/IQSLc5nZfo3RmE/Tt1bz9CGeckon7jbe0Wlv77xgg1ee3BmdqWXgI9xxhOqc8F
mSwfAcEXHX4q2m6YzwiP8Ya6tA18RAWJvuxGehcAKki4a2oapT+4XIJk9IZMOgD0Grrry3hY/WmE
EOh1c+B5bjBb/ovCuLoMSgKlquJ8inWGIGYR6B34wFPVXeQW80E/rqNxN03TZE12aLsKWz+a7NWA
jhyOZVTa23HExJ3kRM/XMXhpODQr/8VgguyatnXeGcCwjDaY0/pDNud/lQO0BJtpV012qMpp71/H
5EYMjASBosK20dHGctdBkq6X0gL5HgjVg3KXBCtM7qij0RMufN9VglPjhfUtHGN80DtLbB3KW95q
gIC7TCBmFstg1O6yZtmPav7l+vK4RoLGDxmNXyCEZPvl8CSPws5IE78RLaxZ9GVV2ic8+t5FVRvY
a7+/Dse3klc4xmfITQp5Agf3+EULC1zlzcwRRBARAv33jXtok9HUOjQugLBfPk/auqcKXNcXwYsg
mFn5d8+YD2tJIThaEkDIBBo9haWixbip72JFKgRI3LsA5M/gJWw8d5kOc6OBGCx4oHPslwMydgwj
0MLbcc08F1JB8qdkTweeVEGfDnd5ugmOMfQdof7MRPmkksxhXbA8C36j1Vq30GrUTwvBQXEtjxa3
MZGDRwH27b/Mh6jpoPgChbvRrZfDrB3W7EMcPy+GoDrLRTLRbIzqnq2B9YUxiR4Hli4Drrll/cmG
vJpnrIV6m8qNGq7WUDwRe2k/XrcRrhluMN8aOkEvJFYXQ4hwGJ500eQU109sABg7lzM9iyyCRc0G
gbyRCU1VKL93f/VQ8r6+FL4RWmjihVtHawv7FCVPZV6MDqCg/hUoPgmX6SENp0APuhCtqClotIgn
HLvjJjMbVMbZS+qYVKYK1F7DVCQJE99+mtC9DCoD6njn6D2uaYPHWMmwKovT6WOJoY/cXUDOPwsM
nvtdgRAKrEMO5u3YJtsEUoaKli3U4FGlctBJgeatFnpyguOipvUmC9zgMBFkKuRqRo5LrzjxHgqi
0DsG4zwG7ttDHUDM7jf4Jvln9bo0xmUsedm1uglIOuM//1BcMOSGkKrcQR9NEk5k8jYSryzoK0eW
i85I5k7lVHjHTiZ8W+BncQfbX3VkulCOub6P9Dez22i8OA20WiENZD6wHrTg9tDQD2xBMbO7J1Bj
beMKYn+hU95a9bfrcNxFqZh1hjg2hlrZVriRaJ2U6RNK94kddOYOj1aoX70jgTLQRI6JRKS2eMG8
9ITEHgyiQ60Q0rdp5FWaA32yZdcU6wN6y2JQk1Z3xDYE8YTDRmoit0B3CIbSbXTaMdYRyQgoEAmi
1gFhZSNIj5AU3ecHiAzkwZ+PKlIwXB7xam7iQY45tmlSOtImAOuVFgn8j0pNfSmFBMssuqvywgqa
ctEQYhkYXmUz3qKLJtAoazBDSKv0dgJBKhXmOIS4+XnNuLtuH7yAskVj3CFUtLqxUoHWOF/Ra+3W
jYgTWoTAGIdVpJ0kaUAAnQV0wE6V/nR9CdxUersGJihCHSpfF4qgh8Nzg/cVzGzt5ABdO78x2skL
kOC2xqusBXJRlGwvbX1cc3S2RACzwS5qth+nCpO+Lb7kd9QT8M3KaNIwbdNmHyIKkJQ5XQ7fl6OD
Iu9+9BCVNNfHP986DJ9TZmvKJ6myPi920Ps79xNtPYfux69WyflYHqwjGtXEJLfUmhjndwHHxJB+
gmR1SeGiGyVAgTas9vWBzteLvTnv4Q1U5yqu1ZR24c0YFpDyvIsXOqKkBP3dfEiPzd4IVX++6W/E
k9kcR4tuOHAzo0McD66so42sMTY7CM955lLNASFlGmokUv0eiil/XkgAzz5mzNAXYKGrkQlUq9XM
qVHpaKyhkt3JDTHWQGAXnNUAAHYHwnjdesO9DF1tjOuMJt08EPWufuFjCtSVdt0uchvX+pr7+xFC
uUJWH+oMGAMB3bKBdiEL1K1vcupeaaZhmaCVp91Bz+nFpQ9BjWH63/mUeSZiowsG7Z6IIabKPlQt
idGB6xRoU3asXvjmqr9A7Y5Gzd8lUuFVt2zazwhNEFjJm3pGZc32jGsDDVrk2bwZwIyQeJhS9NRD
UrgQBfM7T/8m4hDjOC2cpYkBKUVT4LsYHyy3EJpqYpSL4zEnrjT9jEfIOilRfwdyHFG3AK+XElci
cC/gyQxSEGxiHxfjCEF0+oSAyVmH7MEodJr3lO8EFNbF3sC7BfrP/jyQAVTDB4HBS6pDcemXwZvf
VlMHUHlacYFtTMtPp070tskJZjZ6cWCeIOGlb3WXKNFq6Lljo4ySmyd1+SQNgod13ne3/ftMOLZb
gv4sqGF6pNLO5vxxtZybKhVcXEUgjDWMKjSWcroIKX1suse58stZ0IjFMzhwwaApD71f8COMi+oX
JU1WWv/JINs5JMVtoRd+ajjQqJQFB08L66zL2EIxMWUYdYhqZYCq7Ho/5BCdNKDPrX/WSbkHKy9G
KA0PnWkCVO4ebhbImNusF/Ui0YOSoaYUtc8Zxg9X69N1N8zbRXAXo4aGLBdOmNnFcR01qTcA0mNG
ol8hwvjFNj+i0OVfx+EtBmaNuVYTpOmgV7i0atVci062VPqCfoTO4Kw+tMrH6xC8DwfFJhR/MGVu
QxXpEiKGHqrU0awWisuzFfl62ghOhHcfgDLBKwSTBuoDGAmKChBTCUJUKoGkZm6BnoOgDKBEKRoJ
5q8Ifa0Y1EUdlz0cfZCy3JQBl6YTHkszD1rQ1/eMdyxIzpD/QQAJbyKMjWlxbcgJfBrEiLLdJJ8q
uXKhWupeR+FxLNgOPBpcmob8hT39wqBBYYSV6Q+IBfIuRyOeFhAv8yVvRE3cXX9O5zpIA0OQx3DM
G8VOGddqVC5AgMTYRG2MfZfQmmpsfGqG2woyts1TtQhQeFH+Aoaxi1Lq1CGrAbM89H53GFDykT8b
pQshAnpHCBVLZIn0hzMuCTwliO+g6YEWCbuj1dRKa5LJtNVCCSBJuo8OFlqW6Ovs9E3EOMeze/Qg
4LoIbgMMubA9hv1aSkVNrz9d/0LuGh/tpyEPKFrxt+gtmHM7vQCjNrupg2tgZpmLHmD5+FGJz0N1
VnEBAmvfCg2564bJ+cDQCIPBNKwK5QvWPIoSYuF6b8DFxkvs1j3Vu9VF0YNXhXQcZCoGKM81BCrG
x6rpuqZDuiJSDS/9ZQPaT9MwygPNAtUHxPoC6B+LRmh4V1a0k9PMGu+p9hvxiHa1jNjRgUqWF181
7tfO0x67HcQJAkjQi9jgeHsJ4gJwtSBnASjzqTWSFC9ZDYtsobesTV8G+48P69erJn1hRzWGrVq0
WRJNE8b70br2WFud25Uixuu33vASgUmNsgo0M2Vs4c2i3RnajQZd3UkwBfR2lwCBr/blARUFJcYW
EiPXlRryB16izEGp54epE+UNb30eSrTgfJNR2rF1xI7L70eWK5o4oI7kJGdDvm2SEvIH4VKKqi6c
JPwSiEmLaiWRIL5Lq2OY9Hman9IjJvpOy532oB0jF8Rru+xjLahZcFwRQFFoRGoMKlGD5bRrF3NU
Wwe16Gb9YaOLI08/1etttn5zeuiy9qCblqE6ln6iCpl/6iwoMmaLwSLp4NNiEvMGnzaYIGDgVvU5
gUJ50TxeB+Ae3AaAMT9p1oel6bG03jmgQ8HTna+SfR6FpKgch4SV4DWaSj3RhIyJ+m1hJehig2uY
4JLC/ygeZq61YCx73pF7qJnGwSKaBOcub4NKs+yNXwenhVbnEP/+NWm8l5VzZQaZKDLS334ZGLdr
w1XtEgWj+WgJjOkpQfg+CokCroNMBuM/qNiK79o7QsglHnNoZlqtU6thVYv9ARPabhQL7jk8p/R6
WAC7XFADxXCtpts2g+Zw0IJWj9xF+3rd9DjRAn8ZvgIvPOhLRjS8REkhOGvqDZyrfWOH5T6D7Fd/
dEIz+C1afJoPsYcEUg3UuJHVwhcya+ryeCwsuaw8sPzThGm5md3Sg17rDIXKORQ38HJNfovIZGhr
3TS5rQGx9xvVjfcFcnezcVEQwXBiYO9z3/GjP6cosRAJoRGHcr6sgJ/iclMTuYwIJkwrr9B+pst9
KaLY4QWT7d9nvqg8JvKi9FXl1c2PkhzNMrhuFTzTQ1mYMnggaX8zO1qr3TwPJhpFSHki8hcH5ejY
Cq9jcC1vC8IuoijaoehJ5eXZcfFAP38qAtu3o4N2XA65UH6Vawm2RidlwOiDpdFN3bihcYgj0Mr1
/7E989jgHkIbXkH3RnCRm8PfKErz7H2LyaS0i5UkfaL9wvxHSgMis2j/+U1EjmWAnwx8DgZMz37D
JxJno1WPHbwgGa1nyGqcJEmUjtFzYb7hCwhmTZNeJVAHAQQdY1Ag30JfTUErK7APTtQADO6/GIwE
owJ7q3dmuxpBxI6osdx2Ywua0Dyc8gez+eu6HYpwGAcBjfJGmxPgZEmBEoXTpp5dR4mH1oL1KEut
7l3H456Qbsn0yQ/CNCxns1L1kCLRFGxfX3wuNAxIVkPh/zkG5U7EzCcq0OiAuDR1TEVKpHCwJkv7
OA/n1RSEJprgsSaw/fvMp7ta2hITCX+fZNBowKiHFRDnR9TOoZ33u+tr4WFpuMZbaIPBWxXbedi1
KxgBEvi6dE26b+UwQUNUHqrHdR3GU4mi5inWzeTjdVCejRt4H0MlFs87b4h3y6iVpqiBSns9FMnf
w1JYrmPGY6CmVe2XlgTTL0bykA+S1bhyq2uCRb9c45kdRiyGiBnUcGhcZsIy0YpsIqYKUfdQCVRv
ml0I1nj9z/qGtscOiGQQ3o6gBeaT3eivvonuXOGLCcd7XfwIejQbjwnyYadMNfyI7BCF0228k7z4
UHxd6eNnMLhEcEWijuPamhmrXedi6jQdcI2F4ho6cuf1SRIJj3DMCXRrqKCgb0FGFsykiZhNom/g
GrSzULvtEsvPmxiJqeXOzXNRCRJ7Dmskcg+Ual4MV4GY8+UO9uNgTHEJtN4HUfUttE52VjCE0m74
bN22mWuE2jPVOyH76OO0FzUkvfx5dkdBjwD6OqQjeFlgQp5j90XWqkvlVUSewFQymqcqH+dzs5qm
V6joAtSL1XI7rcKQhNLXbpHMrdvas77HRb87jRKaledRh+ST3nenpbRBRYMn/WNPmlhD5wBRb+Ui
m2/ryolvZp1Ij2ldtOAjLm3D7yTjRq1ji7gL7qJ+M5jpwXEWpXZXTTL2179YjhtHxwvkRpGwIOy9
3Fk3tqrYi6klZVR5bUclM23fMCW3TndVL5Jb4ZnpFon5NK00ww28B1Jdhgl2RjprTXB9MZwYcbEY
5sNrbL0nNWRNvUl+0J3zEIuuZLwr/AUC8621C+T4cgKE7DDtJtuH4O4jGqHROeSSw3DXQoVH8hVR
/4loXUzciGKCR8QGqI6inJXMCuPVFtgB73SQAKG9RYb645sH7AKT1wWZV4zIGHhQnovzFJV+rqvv
8FXg/9IMjM9DrJmNSuoUGQqpDSSv/aO6YnLvlNeCpzSV537xBAAZQ/Rwg66TcR5zaXVaUcHQHHue
90lkfyWzbhzaOZaOfZNBkllt+rDB/NFOnyXZl826unGG+EveLvMJlXfwra1mNbnGLJVBFJkkQLIz
HNBngFTKwGCURR3h2qv9bdqDGkLFxgkCGc/dbj6WFwe5+SyzikCRV8GJw7GHcZp5zozuj0b73DVp
CFHD8PqHw7tUwK7hAtCXgVrRm0tzb1OG6he7phn+vCcBnobBcZdjovfPn2msCzAmdYyUSJOzFWAx
AWW02rmzJUi0eNa8XQ7jwNt8qHPLBMKQWZAc06djm64PEF56vr5vPBwU1wzsHMLFmzGcakiTqNQx
WDar50W/14dwELGM8Qp4FAKvTuhiAeMEc/eHOqJpoiOiQqUBsXDXhvK9Ecp+GYjl91Seo9liMSdj
y0jbQN5XQWeSfDW+D0flQ+8nEbS2qa654+lojPTBAdE/j6jEk6d/lDhEFkLdKBuAt7+DOb8pwZRq
bOB3WOb3ajouhuzOvQe2H9fUCQSe3lHNQUMm3jPQdAXiW/bFISEKxE9Lh6aNlH8FdAC4abYH1U12
kytq9VdpievN6jZoTJhSzAYNV5GNG/WdAqVlFWIc6LX+Am3x0PSN0Pg5Bb8EFuW74lb1k52w45X7
vYMFFPdd9Ewgo2OCcdyss5LSOPaLEPvlZfFWx7BitZN80a2Ab8IbNGbBQz+0it4DDfKlt+WxPxVu
e5ZCmsGZghZU7g1guzImQjdztiTzTI/yIYN5YibuPvG0U3yMnrQH/WA8/Jp1nvbGoTja3zUPOdvh
ulfgZgnb38DE66wwyTglWG9yoMTfVpBCfBYVtKB3tXD12h/JURXRzXHamNCOoMOAFaRyYHdljrSO
9KxrVoQ9+UhvNvJNc7fuEx9SXr5cY0qv+JKF0kH0pXI94AaVPVpi5OakAnVSa5dMd1HaYE7Bv76h
9Ke/+WAwpYJ5MzDJvxE6bXInw+eS1p6+3ClG4jcE7W9leRidzr2OxF0OfSnB/R/SWmwcHEkBZXkr
qT2p+DyO3lTMXpMkAhD+17dBYdxsMjRtk+LxDx1n9VeqaoRq2i5/Mn5LKEy0JMaXdnXaE5Jj82Y7
d5PypkPpxBZR2XEDx2ZF9Eds8pWkzHDrrwFiL19a5zhrwfVz4ZASwbpR/obCNnJHlMAvATJ5SVUb
XPO4ES4/k89a8TIp0u8ztPrsHdRBd7DwXRWCel5cAqUh9o39bcCZ1U2gk+qkBuBx4S5efavtI399
HH+ijQVCm6J5H04RBbwFtB0RZRQdsf9yqQpIn+Z8gQfLUCiELM5eC6WwC0XyBLwYiyctdOqj3Qo9
CkyaDCdZKhKhX249Nm6kpX8PsfZQSs6z3spurObBqIsGVXm2uMVkHn/WqRhTogCzmqC5sqo2ZcbM
Oq9qcEO+bjFcqM3FllmeM2L2tmrhgyPlGBenXnlayk/XIbiBfJOlv8S9jdVnq4KpNnDo4juGeobu
mbO7HDV0UWeBcZueF1/6ad9Vt2ggDZPHbJ8cJUGey2mkoan06/WdsZUBRguJ+5dfgJHVekdVi8GI
7+f37T0u9I1QwZQb27aIjO9arDlX85ru6814RmqIcRk8B9h4CaVZafMVT8zvexC4WCfz+a9p0zoa
zSBqC89fEM47WV80ywVF3pEc9NPQu6LZSJ5H09AHhZhKh5zZm6qlSygfZIgENXrJkgIceZagsfS/
HN4rBONWasnKYfc02Mi+fsz3rVfiv73vSxH8asB/T7DerolJEXCBSeM1AWA1y6afZmDbnepkcZe1
EdFh8EL2ForJC+RuduwSBKOe1h8MHW1CSu8qFpjjNJGSDTeabqGYjE8vmtWAejeNpgqGFtOdEbtr
OPjJXj45Qiov0cKY3C7NkVLPfYxAlKs7MDvu+6zbDXl+qgpR2YcbCF5NkCWYLkjft2mMhYFx5kbW
l5spXm9Jkp+6QnHTOr5ZGltzibW+y3X+a5cs5bSxkHIodCzRkH+SKfPa9XbqPlz3nbxnRXzRryCM
52q0tkhR36zBIuDqobxrj809JVPEAGPnWz8zV0x8ybcU1QBPAl7RVcz4X0bWTJJBXWxjQ4tzcyj3
8bHZ2XeT3//qfn/PLm7AmK97Kp24l2WAmc5ftCpfzqfS/izYRW4Q34AwX3Ra15FTqACZvBECBcRb
8eoh39A+0fRcntddiWsszYvKbwJkej5sTqRtkJkP3CaokEng+Xop0dP6QO1BeuxODSAeENZ7ARo3
mm/QmG9cavDsQOjJkZ+zn+47FN12JJS8wkUC2ICC/1j6y1+iCUNuDIB4FXgoMKahsO2OcdspEBhC
1Fn65Q4qCR+6uBEUROk2vd3GVwg2nEaZVBsmMiJHCtr6jAuOAaKQ1jiP49P1PRQthjH+3IwsySmA
JEXZ3s7lXRrFwXUIrm/UMLIGGV+w+rAcBrmeT+uY4pTa/py2X5NmdAcShXWh+NeB+KFzg8Qkkkqd
pn02wUWRnexRu0eH7T2dfJbCYpe1ruhJiPudbfAYb4UJkylW6b0QnChpUHUqrtjKRHylV1d/Lcf1
gEmXOJya7u/rK+Ua/gaYsQ8jq/Nao58ZhJv8WksPtlzslllEC8c1jg0MYxxdNzcliIBxw+7OS/p3
bQqW8VJ0f2PnGwC6zk2qbIOeV4lnHBjm7t2ZPPVm5k7aMZl/5M3TIAfZfGcUtcAFcz+uDSjjHftK
LqTBAWijqiFeI1xtXcO1q1fX0ItALTWBWfJ3kTL9oHkAJQRmF3FETt7QpEeNbuXlPrFF6T7X6YIQ
EtdCNEi/4dUG38lULwQfWDOgjUR7eRIFQZcWKl4S/8aINXdBGzwm2bEIWiLzBHij/rGM7lRR/OJa
9+vfZ8mz9L7QzYFerDPMS05y4eux/LFN1YfrHxF/GehEBRWDRenCL41PI4sqTSrMq7O/zXhIHgVO
nP/3HTAHgc4fFXrGzqosK2dVw9+Px+ZpLvWn3loEfbz8nXqFYMKtZY3KutCnqUz5u9aPUTO55XR/
fZv4dzs8mv2zDibK1mmuGIWN4xiD+HH+YX2jeUR8Hnd6kHylbNMNSOl310FFC2NMLJmg32yX2Dv0
/kB+Zv2kFLafaangiERrY1sKlryVF23F2iZvriH5nnjrSW/c3u2eQdHmOSizF+G7LlyvG6oxYaqq
dMksZIDWpg3JQHM36vInayzCd+whhMtBvAveKrR6X9p3n1TjlFP7WyviZ9YNKDD35SzqwOIH3Q0M
c1TT0lckNQFj3JFn/TnBOFLkQ6cuRZ8tblvVl0E0QMb9sF4RbaaIM9t2G9U6bsVGhrevZAzkRRT5
uPa3gWCOaJGjIaacnriEn0nUjfs+wXlFaima6OMGow0Q44TsXDOSLsLutfV9lvhtfCfpJ9MkrjYe
rpsDf9cgBkPnxdEZQP99E2sVPdW6ToLXHqB8Pvw05+f/7e/TLd38/UTpMGA0YZfm9ilewjERuGv+
t4pOzH8WwPjTvpFze1FevtW29Mm6M8FwmIagCW2+Vs9VCrbaHFq/opIP3xReYRkfiyzOng1als/i
wcXClvW+TkQhnNrTm0QIbCUYHoR+GF7bLzevaht5GgntMfgP3wIJekjQ1nhnFyWt/2UfX7GY5DFN
JttcHCxI/1LWJ9Uzvfik7eO/Uw2Z8rp63er2IfSL3ev2wb/bb9bIGKCNrFXKVqxxDJbdeij8+S8U
68AWifRc3Us9avSiITj+3X6DyRhlo7ZtlLbANC2vOujlkWo2mkiZPSs0lMNvVBNEJ8lYaTJMyTxY
L1YqY2OVvXkw3ckv9k0oehLgu1409KItHoOt6Na6tJrEckhcU6shu+JJ90Bne7Kf6Bs8CoUP00nI
8M5dG/pGVRPcBJggZPCyEd3Zg0Z384Yyfiqn/GZ0ywO4Pk+idwiut8K4HdRcQEv4JnmK21GJKxsO
mJijq1Q/FlMQHbmO15FtCyzbFkgsmOiYguomHVsAjBVJ3Ejtdq0zh2qRPUzTEkTzu573QFaFp1gc
F9irmM2Ll0nHrH2DMhNSdImWx02/PNuQGhtvLAm9p9c/N2pnbzzKBo6e5cYd2yTNO7zv1Z6ipa4S
f1zGExgk3WH6+zqOQuM7C0Tz2xdKB9DgMK5L6ZO4qRY0mhroWKBYPuwiLPzMNw9UhL18QqG3R4Nt
jGf99Nt1dO5jCwauIYiIQ7QtNqpVSAMaDCLQx5bk3jjo4aii4pXuSu8weqnqk2D1bilJThc+iDwp
b4vBkUgH8XUwWrAzEBnqvbZC+4l652O3nnUw9TvJ8zjvr6+RDwNmOjqxiS+P8Ztab0r2MuK+Ohin
cj12jeaObTDNIuI4XqDDM/a/OIyvrGUrl9eYVk/m8m6Ko1tpBWv5lAtybtFy6L9vDNMkeSF3Ed21
ZXxuhsxHU9sIXeDsAJald9yP0MuCYVGoS5pvqYW6KMutDDnPAvIHaTkX811VCnpLeNu2xWDyA2XJ
KxtEMXjkLlJ3WN24WTwjF9g5N5BtURh3VaNRtlF7oPw73wPJn53ZgQKq2IOGcXfd5rihZYvHZPVk
iapViYAH1lE6W6ahlvsya/Nrtuw3HvOon2D9yAaRDWZROThGWyNwGh1aVf6ZYJrlY334nQkmumHX
4Bj/SFRoveCKjmeUJts5w3OqNtDZIG5Vgi9Rl8Jlef7fttRgHGXUZgUhHRCVwe0O5Q4KStAyCnR3
9Wimh6GfOhBA8gL2dk+ZVA8PKTUpY0DmWqivuluNz5J0Y+WKp2Whmj62suqqtlstksh+RKfJOC0Z
nQrWAopmT16n5GxJk75bFOL4jT4YXlksmHQpZSuohvmUJpXuK9Cfv21Kq3BtU88Fv4YX67fbQD/h
jctRHLIsZMKPQcuZm3R3JPoST0e73knNe5wBJq3A8QBHDcbDS6R6HAhpJWy4o5yd9q6JZyjuCC4L
9Ne+sdwNBrOaNMpKNBjgykjyvS61nmQGA1gyBKYjQmHcdK8Xkw0l2xpz2uhukT0dz90ezVq0FcOe
NG1Zek+csfNhdajNOjauxWxfa60341pA+Q4tQ0aCwdblZlXrYYdKoKgVhOsAwM2GyS7QBL5hiGoN
DKYtFaoIZro8w7sGGOvAo3ffeuCq+1wm41PcipRP6PG/PbpXTMbpQHlvzMBDhLtk+cVA94DSfbl+
bCIA1sdMjqrNtKaZYCYBAyhrf2u1RSXISEQojFuZwHUUFyBT9qZKWzyrTog/zMnqX18L3xReN4v+
is1X28pKt6bUFKZ43uWjcpxH5zAk3dfrMNzFoOUV9yeQirwhJJBHxYjrHJcapUfdAo2SyST4lrgL
2SAwp47eRC3XqFNIKtmtzdhThyhMExEtOT9H2OBcHL76f/3c63qfYcPmCEm4peRuHeefLRP9OKp9
nhxb8upc+vp/Vg9OQj3G/6imD310q2aCHhbugumsNuV4sDDZcXlypZqi09XG3zfr4mnNISVZVbnm
zkUr4kQSITFbmyyypMgLbZCRpRtHJneFhYmo1HxP8wO4jyAphVccNMYx3pC0mZHNHXCsOr5dZBkS
AHUXyJL1nviBrjuNckpgUJOx+X4mlhoR3NoSKzkMaXObxeWhzmMBDNfmNzB0WzeflpUnkToo9HIo
aV+q2bjLjGV3/bPiTuuhKfPfpTBb1ijJpBsLLtiz4tuhMrraefha+dmdgzITco5T9GHe9Y9EddEJ
B6oMYcGJArDOlvL/USIGWUfT5OUiVR2trQqI+T2llN0if5qdzNNyX1YFhVWeDeJZD+OtEId2FPZ9
20kUPUpXgqamvD4SjdI2DxDBNv3rG8o7sy0MY+ojuscJElTcZRrIuTQG1HdUwZCUaCUXDkT5v3yx
nHKqAEGW2TMICSQFkz6aLCi9iGCY8NGC7SOd8eDqdebjrHxU5ft1+Hx9s7hnr+m2hpFbhHf27c2a
Fkx2gEwMHNern5ia28efUmtxZfRIXUfiljXRfK6atgzdVxCUXppZbHRSnyWIH2rXqf6qGsPnWJE/
ZMWSnOrFcA4tMXsfPZnzrd1Z5jEyrOEej/cWqLbN2E0gSLQf1mh8vP67uJu8+Vn03zefuFEnWW+i
TcADK/Ve7lqwp0WB0+qi5dPDevOVbXCYzzxvSV1INE9cvGHXPtLOZHTIB5NPmxWb0BZ4Lu7UyHa7
meu2BDUCMAEArzjTpJSEwHPzQ4ZLsIg0QbSFzJ17zZdh6QZsYY5CSD4l39PYCcxK9NbJvWtvl8Tc
tc1VNwooY9NHSDvEkvAGiWmG0ww1PLRNta6IiI7rSV6PjH0/mya11QZU471adw54EfyUqang++N2
dmzWZDPeatUXkGvF2Ls5z7w13XXD6CaGCvW4U6x96PXarQxcJHSRfA73zHRUV3WUWPGSwpwZ2Bug
geYg9TAiB0TmBfof6sGf5kiQ4nAdjG6gmOtgvPbNPQXXvExdEiQEho5h7VTVH1rIowWkGiIPQ9rv
aZE3N3CMy7QJVJWGAsHUIQic5ogU0vwgN4PAM4tWxfiydUxAZUo7bhorci0t7GQwQ3yZE0EJkGuA
yLdBJ2liaIMtGbfxjJHjHKvpyHAc6sZfi0Hg/kQQzIal8qw0KoZPvLxevttJAcKiMnZ2130s7wqJ
9AJXfXDn4iGByXOtSRkijQCEVD/b/h7cKnNybquzGeV+tIhyXe6SNmjMJ1WXUtTK1AYMLfqgqcWD
nC3+9QVxz38DoV4GjRltMq00IC9MyaOFBx7UmJcxtFJBWZa/EkPXLbApoIue2beoc8Y4p487UKB4
Xpf6YbZE7+pcP2DgoZuSGqPhmvEDU5la/TLAkqNVK/cpOm5v2woiSmNiqQIr4EJBVBS+xQT7F9sP
2jQE1fkGm1YbT3bzxZxPvWYIwiz3YDYYjDmXSdWtRowdW5SDNuyW6TBEvZtIf7/j/Dcw9OA2SYMl
J1pGDMBIzZ20ZCBKM93R+Gt1fvxvOHRLNzhjoZAppg6gWaQaImemr01RaKN0gb6HXuCqRedD93YD
Nqt1bzorwCAB66IT1dXtj5MwD+SjwKUZNkhK32j6DXMzIEUASp7mtptnEF/PRukLvgFz957Nw0UD
xSvcOli24XZ15lUhLeytOunL11yNvVW6j5pa4Aw4fMOIoOYrEJOXlGs7V5iWgsOh/HKyB7bTc/Fd
cePdSw1w8jGj/0W5Eb8F8K39X2CW58Cy66WzNHxRg3NrLOdY84l5lqfn/2kfX54WN3ahlnJpTx1Q
1ugojfdlW7nd9HWoRYyX3CnFzT6yo3tgluqVYQLQGGBO8TlBiucWwfqt37eQdG4P+t1wzj+VQexr
omERrqelfF9o/6Lyx4ynHfu1SaaF7qR9yo3Hd1EqmJu/z8SkirRjAgdOX1EaV3Geav2HlguiBa96
v8VggpJSq8U6rsDI8YhnQoUpA9fPUjyiC2dsBPVT7lcMQk8LPIMWKEoZX4Ep2Oz/Sbuu5ThybPlF
FVHevJZrw6aVSFHzUkFRo/Iob7/+Jjh7xWoQ0RhxHnZ2NyaC2UAB5xwck6mQDFhoqQ2Votonkxaq
+So4erzPgt4GDNmDX0D7QB1aJpmWQXARLThDv0O3l48i9uHy6eatBCTuyEjgCQweCubL6zPUPhML
l1cZyTfZlm8Vc8ZERIUKyGUgbqi/RWLOQIq53LrGRfLi5i6SH000ZHU15Arx1pybOy06zUPqzaIX
Pn8L39fHnApnNK25oqipWp7yWr6ao0ZkAHlvW8sApTt6zpBCYuMUs3cSQ8t7xHdB+qD4Dd6aziNt
V0LlA0yXxtfLO8ldEkYLQU6DUV9wep47KsdJYiNKBiSSnCF5sAeCXiwlzvaXUbgHAwxwSIyA6QGV
cQbFHiEDOmNRLVlOVpnt4fTvx1nEd0adA5sXQEiMvmfkAK0PaZEJU/vZuo6wrumS7+tK89tSt/d9
k5P7oqrV2wqEWm7XNrXbFtqPy2vkpsLBUw9iY0x1fRT5SaVaNfNuok/qKaCy29XORENIdSCYehLO
29IP82GtGzS65RtPks+YFo0lrBXiTIlPxQrznTQjK7FAJKb/W5SX4G7tBo4xUuiB7KyGLg4N2cAq
IcVIR8FFMNxUC91AAyUy8K6wSW9tjgtNn4Gj7vqDdYWoEJNVIMo4laGQHIN79jdYTFqnytWxSygW
JBoqN9opp85L/wKjKIgq0tSHqoEvasPmG64NJvtGQKQ2FCYwwch3pIkrWoofPtsUuN1JJpIyiJmi
jQdI6+R8rfXmWu27faxiPq2uf8l1uTed4kW2wBZczvfOJInCAG7PJ3qR8ExF9x4ddDw/oTPJTcpr
91bNNVwqSF6A3M17i+RmkOe3Lqk/Wc3dwjLPliwa2gYpWloO/3tcX0Eqh0S8IDzg3vUtCD1am9vX
OGOltBpAqEpTum92UISE+KTmZWCtEXWx8s7pFoy56pZG1DiVALb0Yayc+kJguXgpBUij0Gk5qESg
Inm+GH0E1fii4++3cxam0Y0zP1nLD1X6yyleJSKiVqZ/jTVcWzTm1hlD0uSrpqD7vO5RKIxDw5QP
sYrgNJnuL5tkXhS3hWIuG1m6Ja8JFtbH896KDpICkvn+1wSNYSUWuDj+kdjsInPfFkUfiDkBrDjR
s97tzDsdml06iPhS/8/VUSxwRP3+ZGxjZzYgzTATbGIdYboLMppklQ/ytJzs3PQ+sYl4XoLaAWw+
KguVgEFv1XKV1qoVNxpPg/NzzvdtcxPnXy8jcU/GBokJ6pZsrdKkBJKlryHoOXaDAQHNMlL3a1mJ
+HW4LEXoHTYMHeqkyAky5mlY4jaLR2zhW7MJ/WRoNqHDw6Nbl2g3oU9NGCjxS5Obe98iMxaqpald
uaE3QB6/aA16+514h/Ar1Os+lFLTXYbatUvpdsUAXzNKgdRG1wn0sS5vN9esUEEE6LBBdYl1tZIz
OUsVYbvLdF+Sx7ZcBQDcNl17g8BcdaV1llZZNDjYI7j8nnu/P0y7Bv08vRt96Sa3OpEbjBugk3Da
i4wmf5d1uB1Tt1DaZs+tGqUR0mdYno6EolcfHBQ4IPqduVRrpwn/xXflb+g7InN+5cRc5CLGcvWd
pEO7T4e3S2cX0ZmEgQPFG0ef7Nbvl78i3+5s1smc47TNnN6MdZzb2C8bb/UJlWuX0erqVgflWt5/
osvbROc/To0BaloMgJ67i6LumlQBEZFXVF/j4ccyz67Wn9pM5GM51vsMh7kmgxYjkYBJbq9/rg/T
PTnZECvxCDjxqsltIMjj62Hlo7NPSLPEea6gLQc1fMQuoD9ipV7icVidLrdyJKH8qkcXQY7/+vvy
dxNhMHcjTo26GAZg1GoCflAtbPX5YEuSoOzBsalnS2FcYBWvi+wkNpZSfnf0p4z0UIL6Wcy7y6vh
5ZtMJEwwZEDFuj4oV0ct/J/VGznmZ4tBcus0xjXr2/FnrU7oq9UbkBSb5fhVL+LiCzY4f4ywxX40
RdEeJK8gozeUEdJs2Tyf7ARNcZVZPqFb03kY9H4QuDRe/RzaqAoIFRS4rw9DJVaDQc82z6Gdu+7r
A7RmPeB3sAzF6lEmydoTc43yHA5e2ZD3gSSDhZkM5lM46pzqZVQVnrybCrd3XOc22tWhfdAweZfA
PoDG+qh5/+JRRW8KE3KdITOhCRhvksqUgAxX18dQcFMD2sld4hqBvezrGqhC8n+e+bXQMAqWPIe+
QtgEZFQNRO/GElv8RA7yC+3idLz0UKLtHomMRWiVOPfpDI+xFv2AMa/eKLC7xrO+HiOMW9WfyP8A
w0CI4kBU40PtLVKsQtEa7OO6tm5aBPVoCVwmx4WcITAuJFNKkiIVCPXeBHyNyt9xI3IXfARUDjGD
BDYpdoDEkQbLSmJSQPBOPxaQ64X6ahSuR/1VBZWJn4bJtSMIjbmQlNDZQXMZ7hzjMNB5PZR5UUPY
WYrhNI5SJxoj4d+tDQTz9TEsPlfogka38C8t1F+Mb/U38mt+WHGf7LC4LzwpNL6LmGe4R24DSte9
eQTOLXiR5Bbrwpwr2IPDgtwZ1t1lw8pxgtYbGfb/9o7+hg1GsuoYsLdxIJbxcege5STy2txP1CfF
9j+DhOk0qKXbKJEyr8CkaoZMjbCFeXVV918i+Slfv03N6yLq06DW5oM1wjH4fyDG89kW0XNtgHA5
FSUYkEqaj2rY74TpHf7necdh7G1ZIAFSpsBJbSTkutVFRg7pJN1Fkzd5sMARB7o/T5TB4qKCjkgF
SQ+oN9j8rVUSEstUln0E53sU7zUS4xkhaMfneHUoILyDMGZiVpwMsS2+FQj80QN2UyaDbza3KxHg
8EbdAATKZ5gLSAmxV7ePlZZUdDWgsQdTwVdQqF2BHM57ddUBbyQQm+Fxm6ouZSj+V06Tazs2P4C5
2MvUSX2tdlSDPn2ZkGopQinoQvKWFMT0LupXh8v3gO+5NpDMtR5XjCCpJdacP9m7/Grd554Crtz6
Bl2j4NQXpQS5BwavJIg7qG+Cruc3XNXawiYFhRu7GzXud0bV+pOVC64378ioYNSHqiSUJEArew4z
KL0ddxZg4u5HrfxIxp+K+uwMgm5OnrnaojCfq8qJFBkGUNRR91Oncuf8qEZP1ej4+WwKnCUvw4ig
Ezo86BFR6Izw+ZrQC55LkW7mXou3JU1L69/xquyRUe1fVBxMxyfPwgFo+kcZ80Wh8KyF/hmmhBnQ
1qkS9Hohoh6OxQg9Mkr+hbaIBgNVvSf5ooFPnms7w2O2VFYi09AmBySlt9lpgO59Du71NHAC5zF7
0l+pclPkLQ9/fgmACleAV5D2cVQ5N9PBltHMDCPdorkd167ft0F6MnHVK4RvouE/zvE8w2NC1ATM
F6WWYJWOQzRXjYrjmJgOSCENP3YywRXnXLkNGMza+bnpskWqqwGLk8oknOq7XAbxQfMk2EIRCmOk
h7LN2phuobSPdvmv+IHmA5LwtXvVb5OHzwb6KPrT2XJ0I1Jh8POF5UvVNmOHXaRp6fkETZBA/dqF
VCiPlvpFARDPVJ7hMa68idV6sC3gGYM7BORu2qWBfuieyZMSVF9SX5R64CU7LBkBOC0n0II5s8BB
zUeUlDMk6k5KqAfVDtcwhAoJnhRiy8yzL2dozPKGdi5GMwZa/1ztxy7oGtr968179acSBb3tLUg/
5KH09fLJ4fm8rRFlHFBTGmpPVhjRMZuvSInUgK15n4BAiIIJdjSuYsb7/KAokmxL5QC3qkfd3kmI
n6T142UI7rdCGGmoyBXh1ctizHEXVYmMpGp2WsN0DwaYQNnJIQ6+l/qf6C+mjUO/wehl3MTJZWWj
PbYFWG+csvxbLdJI5lzms7/PHLyRINLvuxRvmMb0225fa4Onan9f3jLuh98sgjlvkaItg95hEYkk
fx1b6VhjfvYyBK/AerYQJipW4qnthhEYaxyov6g3Gffoip6VNw3AQTTTyQv2IWZIddgsQ9fY3mjd
GZRydLBv6EMCW3K+G1A3Vveiyj8v/4RlveMw/iOua2Ij5UuDNg00rtmeKg8s19XO8aTH+G61qFZ9
fkcHBGJhCMdLdG/RWfa4qQNhA8blC3RRXKt/mYm3BOio3+t+UbjD69i6UQKlMOf6nwmFWBwk8I/n
7+WbjK/B5GUxDnSbe19SkGbvdk6A58GYeGOgBdRdL/dxKApdudGeBS4YDB1Tr8OcJfTLqQ2oPvC6
btRggEY6sZHDGpdghPGKys/Elhs05hObZbG200o3GbQiy9MAHbsO5BcnIfkF/zAhc0XpthEBsYd2
aeVOTiUgjc/2zglBMAIDGdon9XlASPI8BwQFC2efpGD4EAVCvA5IDCK/gzPLLBZpmHJ6kvtQi4Pi
rj4kKEv9nfjKvVT4ESbXxgDH+FPMPgDGDAPKYUh9s4EtnlrZkOEgeep6vdgoJORBEkJL0zqkiT/5
VP5F9Fjm7jRoEKF2DjFNKIUwZtXUesh2yMjaNd1Javdd4VO76pVBFpq+Na6gc0OCv0IxjrqNf+Hi
OdE85WH8/QMYk6vOStwoCn5A+zy+PSH6vfU4+JSuWBJWbXn2fQvG3JeyMdvYUQFWjIlvtLafxH+e
7sdyYGpRoLFMnW20GqJ4VtYOCLqym6JfdvXVwg5WROBFeOZmC8OYG5vYtLQOmLQ82hCdknH9FU0A
wt+t97XQT7dx6QTd9Ka6AsQqHmvnRqseLrtCeraYh9zZXjEPq7IaZ6OM8Pe17t4uf0byATIQbq89
X4bhFhu2m8XEWhDglDU88pHCyPbgAwtIgpJg7ulfVMU3jjKuVXTzmeondGNBnwkpFIjRskW6Ue8U
O7MBquMl8NaxhX+8jsF0oGma5DEXvVO5u7kBZHYzcaZliRXkla2GfBtN6Yp0Etr8TCTBsklUGqR/
7MOn24AxW5otKJi9XaQ+Ok7BiAqOFORe1wXIC81weGKOCJ6r2+4nvRGbwzh2Zta31FAts9F6Gnpn
vSZSQN6lX5vGlU26b5dPDRePJhgwlE3Jz5jDn+slmJBGbGctZw9NOoZpmXmxHup25pr9J5LM4JP6
DcZ8O+SMDJtYtCaQJjszQ4nGfJplI8iNfdcKvh3XdGywmE9nRWs6pAuwGrt2Na3yzcXYy5bADvJe
pog+3pfEfK+8cIYqHgAzhuQrBsExsJCFkqftatM10OMK/duyFxgs7hXYYDLOzG7yxhlUYIKbay4f
asheVa9G+3r5ZIg2kPFY0rRaQ0kv2pAgj+2Edj+5kUgilXqiDxdssxTGU0WoHS2tARB9+as3Dqpz
p0rfjPhUQVQrshLvvy2JCXlKCQNgmQQ0SX6SQD9fWaGZL4IpXu6N0vBABMszVKhZatqoqTB5gU1A
uwv5EqfF4kLNEtRxqxpESg7n78SPn1jWBpFZViGlcTS2QJwqc1cWuV/qy920hpdRuG7yHYWdrG2N
ARSJOTYP5IX3aaMH9tAGlyF4OUgE3r/3jp2sbUiDLGuEYq5OCfcQGV6lx9Iz4cie6PtiCOeg8qVD
LZqsFa2NsYJNkyeaVWAHK9rOPyPJJBqUESEwpq8fOjWWI+xeHb3I9ss0/sevw5g7tYrGMV6xAqST
r/s1cjOjFMyaiZbAmLqCOKnZJBSCRC4xSy8XSUNwTc7m8zOGLRm00TagC+2BwNKth0Bv0VAlKlDw
TfYGhTFsw2wNC4bscZBvh18tnrCJ/6pAw8/TwwzvLREvkmhRjIkjYwq+YjwqvW62r1qz+ZoMdoiH
6+7y3eGbHbRAQ61URVaW2TvkwMyFUH/XEy3xrRwBUWknj8PiSG4WJ/exkJOHuzBdVcDqC922Dxwk
ayPbbV2jLJ3L32NQmYPbPuhFw+H8r0UF21DldGwEmucBUWVBhT1TgdIFdbzL91lI6TcddOtbSzD8
TALhw5i/rndE5qqSaSSVgq4plAItvDxS5GKJn947yADHKp6nDkZk2mvRE5V7uzbrZC5wH5mShvFk
nMqFBOVo+Z0k8H7cE7JBoOvehJbDpFcKVNuxk03YrBgIXJ5G/D+5fJREvNLCr8acRsscJsWge1j+
ivG0P2p7G82YCjrQ7nXo5aShKC/Lo+QBQ+r7V2NutZpJZdstdHUBymXWs/70j0DPa3KTPeWH4bU6
vCXliGsH5k4kwspNQr9paFJSFkxKMwtOJGOUkgFxu32t/9KD+coBUUj88588oOgNxM3dbNGYxUaO
OdsyARqdkpGPZlCfqHBiuVtvpL9aEDgF7Y26h7ORBKEn/8MiXUUZYah2NmPNFltbrXEBMnlWj4rv
/Fj3qTe8WjstUL+JRxKEeExsUyW9nb49zqcWEUG+L744EJ8vbrIbDbUYcapRBMimWItojdOWZgOo
thrV0SUrrA1tq6XJMCcLRB+Ta25MJK6REYPYJ5sOc0Cy2jkNjXmku3b820SXnr2IOL7o8fsQZ29A
GJummE3UriZW1Wiy34yy17boeCff9UWomcBdDxIelD0EJTR2ODMDH48TlVgPanUyuXHw2gObvfIt
3+X2TgOxmOMuPs16fWojN8BMsqjTioYMtBMwWpTbVPq21JhFGkUjoVw7jRsORgR0HMLznVtRq1NI
ndBmLK3WPNrrqOS7y56cfwTxSKbj9iBkY/kdao0o6axgIX2/o4kcqklSG65+V1UuVRtLfe27AJK/
qndI5prNjanMsQxImK+jGhQhxIoqsFz76PcJ2525+P+icYoeug+HEhOUb8P+SO4zrn0ZV2lqFmwl
OsrlyV8CMKhhqet9se5poA8vEQjWSc8AC4lsJXjucNPQHMt4WdKNdpkhUPFScgVmbSRHT0UVh196
b53BIHVvO7tR8B7kbS1qnxgUhfYBZe85PzBztyZGSh2TNhs3k9TcqVUu8OzcAjLo5ME5g8YbFQWw
c4woqpvIhOAUzUJ0e+kV8QoaN/TbPN6BHxGtFL237EUSdbyLvgWl/34TT3RTkda1g9ruEhcykh1Q
bc/KyO1tUS2RZ7y2QOyVixxJTilQmed+i/4QctebtquKyE74OJiQR60alX/Wci2Jk/RaPCBtbs9+
vTRugTZtc71Jnc+03+r6OxJjqvRWVxqtwfeapAr8E9r8iBK2f/ms8z/POwZzu8YBvC21DYzcfLb0
vRPdrSL2dh4E2kAMTGyB0RHPgPMTUGYgW9RWGkMmYB+xEjcbVS9uBe9Obmy1hWGcF6oqI+oAgKEF
fitsdhYK/LRSk/viyVnedd2CMVdpAbFS1JsAs6r6S7zEX+SqEVxXXiC+hWAujpHYtpXRQFxC20JQ
Wz2m+MrWDI2xPDXDdIJqRCyI23h5NrwJNdTd0FEO2aTzL2UkpRYlBEe7M0IHWi/zT6UK0FzmKsq+
l/aXTx7vHtG2UVnR3zhFmRgxbhZbrciEe+SYIbFKDLV81zM5mExRZ54IiXFbkLkwJ1LMuEflz7jo
3FqGNiZ4qdVP3KXNilhdWqmNdXmasSJQMrnTeCoKx1vk/wjCGIW5UeZ5WQDSlX9rGOt0ClcVKYMI
Nowt1wzqNM49wYYh8eqir8m+NWNf6sLLB4B3h7bbxVxYe4itZs6wknn9lin3iqiixv370BwECx5c
OMRKz09zktW6nCpYhS7jOTd+S5LD5QVwH1jIRP5GYL6FVbRzOqZAGMMpwJhR5SJxG7vgZ/FLTz2Y
eFo9SbvSl398Jg9goUvXphRBiBnoF9x41clMe1WSFxzpKLqZ6+7GtEXzkjyzvYVgXo9krNAzqAIi
Hdtwba+17q5E5efyFnK/Eby2Co4RnVJlnK8jKUdVJQq1OHHrSsW91CwCm8ZfxjsCc8qW1VJTexzx
pikwS1X1bpEqGCsXhMbcG7NZB13n5nvk6L4HERDWkeir32i7wfihQsJsEIWJotUwTsFW+0ZLVuCM
1g9JP+TpYyGa8eB+EgODuBj9gdNmj9a42E1pKbiWS9O5qtJ7fSoqTXHfLpjqsEEvBLkvRFHn22U7
7ZD0KwjtQRdyUMLxdnUjX/1i3+IFAdFpqxYcAt7n2eIx2wau2cmMNeDJmLgti6dCW3ydoBHKCC6f
Z973sRVsHXIeDoiNmIVVuRx1TSRjYe0pNSo3k07rLOpi44Y6WxRmOVWhyv1sAqULouxghAryZjGM
jwTBtHZHPO0TFdktHmttStD+Yf4Mq5ofiyECaGgsoalDhkcExX2k2Gjyxhg8QmyMIZwfjT4nKoTr
1YLKrqAgBjrYgM5DmiTs3fQr6qZuGnY/PtM7tkVldpSMc9V3qOGjqC370lq8KCpxzai4dhxYdsvw
Lx8T7nncLJLZ0AEEAir6E1A1VbrALo71+GK3tyDeEpx7brfHdl2MEY8NvHsnE+ta7sfnHho2jReh
2yNOXeOejjnFfiOoqIuWxoR1KM605mpjaUb3HI/hnPpLAdVAS0BTJlwZE9SV7agTgrPiWf18nXbd
VakZwWxOu6myH9Rq9kYluR6ayi1ksCdMjq+rpTe23ZU82l8vf016JNl0AUZmNFT46ZVnL30+RcNk
LFjyjP/hN7needbcCo4MHwQaTm/DOR+U7pq0ijJ91hDN5PBfKSaEM5FAG9d4gb/7/yGYcCZVllrp
LEDMc+WrqOf3w2OZWOHl3eK2p6IP6DcM4/N724IN6XQERzj/gfWsvlAGJ+MmOtinPkCvW5jQuWfo
4/jES+VPXYkNPBMQlHU0FArdyLIMLOrlwOpYoKFS1dwc2i4TmhrHB0k8LMC9GBtc+oE3IYKZtsSY
BuCSZ0MPhupKeZaDPCh3o4f2nSE7dS0oBOhgRPXt8o7Tq/DxfL5vOGPc2rLLpLjEhus7WsjMwZZF
gT4Tk26/K2PUNGKlXZMARht2q2y5sy7iCOGWb7YQjDmr8gGcfgX2UL6PbyA25vRe/DDexQHygUfd
T14gk+LlJ1tx0dkf/AtSDXo4Lm0lY93KCcRt2oA1kufJa9FCTmc4yT4/vWUihYdGdCMZIzfbaTaa
E+AiU/aW4kYdCpzZH5ePhwCErWXUapuOUQ0QW/6u6goIJn8U6etlDL65fj/9bEs4iPBKE8MjtI94
fnWeEzp8hFpf90rV1JKr//6p2LyxXZpxGUHECafeeF7BeRvQ2UnjL6N1jaMBJp1cFNbyTbSFYRkQ
dXzUt+zM+n+nc1DG66Gor/KuFmGo3K8FJjr4G0OzjQ8vpt5MZNIZeGmctOfIU6/tnRVGgXpNe2Gk
Z7BH7FBKRdZol+6m5/bKvI1uZb8MhTMO1Ex/uAqbH8LYUb13RnWhP2SGKHqJ4SfdN3aL/+/GUnlh
IZ3bMVD7AmOFyo7+kjaKa3QrlAh5kzs6ADjuFYzwmJiulH79M+1rfb18ZnnjxjatAmho36SRKOOo
NGnpamiBwNW604Lefhfamr4SIg/ngfXFCvLUTW6GE8QefByo5NhdxYKryfEZZ7+A2WOnhUCG2eAX
TMMPG+y8g3NtFEcZEsWXl0rtJvMtQQFFp+A1lCB0VsGjgybxisZY+OOI1LYPD1kfRrtzPBM/L/Mm
jAvnrtyZPy/D8h4y2FvaZUMVaky2Hj5Mc7U4LXCLU/cUHdOj9tAGipff0aFO0aws53qegTHOw4nl
fiE9fdjWT8YYWtbz5dVwbiZiM1Q0Ufe2LEiyYpM3Dj7KswbtKfSRacthinrRtCg3Q/ZyGYU3MmXr
qOHY+A8UJNgHkqxBlD3WEW2qWe/rRtjr+6ko3bQ52XHhD8ur04a5vJOb4M+BUdF0MH6rQSzYYg1q
k0d5PfdIaumjild6lexru/2lT+aD0/eepgzoWO8gDYWXWu/UcFci98+5DZQdDLP/qqraKAmeb7De
tqMkqYjZVDMejkSd+9DOFAu5EP1L5mAS7vKCOd8TFK0oximyCX08tkWTWAbSBGmEN6GV3uam4aor
2qwXNbwMQ48Fc/eQwlMg8WxD7e9DPclJMcNd6AjoV8n4huZ53ymlUOvnEHpp0E4Ek0dXi4pyvIsH
0Q6kXlAGBH0MWzzOEKYlTZzjRRRqoQluWKsFFcXbWM1RfxDR+vJ2covGhDFOSzQCFdoSqf5Duyzu
Wt5Iw/3lbeTcbvA8gwEMlPCYIWXTVoVmRpg7g4NonZch362omP03AMZ82EM0yY0NgEm5tuTvU/qJ
AhYutA7aKkywoQpDV7ixHz3O4ex0dYmpOetV82MEtM3praHk34wacUy+A75TWTag3IyqOhOtyzOU
keyiB1oelpgdDijieiOjnY2StS0+Cdqnf9eYxPtUGsjaMNWl4cBrjKGUrDTW5qUtvaQ0v5nLetvk
mcBYcSFQb3SQIUfUyeb+QQPb4+gPpSfNSRiX9rWsTLvL54FnjdB38RuCeS130LhRxgkQaZaXh7Gw
T5m0DKc1k2W3VPG4vAzH+15bODYYQfgsNQO+17Kb1KOsXE0a9Jxvh/j7ZRyuaYBP1lDbgd2DIzs/
hjoVrWuTkUY9oy+jrJEekWg+0DEWcSMV9zttwKjl2Jz5xrGaCe326BJufqbqk7YIPhLP8sAng3UR
zJofCZxnYoDnrZsRNs7B2Jfu0gRKWnzCMhiqBjMKCmFweDI7Zs1LXPc1dmyR8nivm+n3shp0AfkN
7/sb8EWaAz4knDoGRB/rniC5hvuqT16uX605SDifzfZ++MRkKwhIZZCHo3EJwz6MZQC9x0CMbim9
hvS5m8iZ26TFcZjUGwxhHJrSEWQMuScOtJgmLBEIDj5Qf5p1WtRjtOIj1V3sSn3nSp0TEjQi2Il1
7zhdYKIXTUp1L+3BT1cZe3MRcTmoNJRm3fD2R9D935xEStA5LiZ+RPqE2Dd0bimjA2XI0H3KCjVi
9tP0Z69/ktHtpIag475VRCTVvNsA+QYYf8xLovmIMYxZ05F5bKbSy9CfSUJz+IxUH5wLgkbQK4MO
j1V3iKGcAsVS3If6majuNQbDd3GQepj9q90b2kslSqy/zXh+2FcL1A509E/W2O6PiuSySWwg9tFj
Mc5hNoGWrPCXLIxyJGerndZ/l9NPGEtzA8q8mwqlihX8SBRhwR4NqqFb0/41ZfJj3CfB5yKDLRpz
Na3I1rPVxBIhlXGMwGDYJIICDG8yGVIFKPbCa4Gwkd3Fbo60SjVwOjNUUQfXdjAnNOqZfZdHEFCv
pATiI0nWLnd1PJleG8fkq5VZXbAY1RQmht3eOdDO9OBok3sySYS4ZVa8FkVeHLJpiQTzbh9d4z+y
U2jEx4vrg7oZGZfELruo9Cp1l2QTrYK103dFev1jVwXlGPSzgXMJkQTSIcydTSvodWbgce+zEyWv
pKUNzMTbik+H4uNQ9ILkWCpacEcLE0y9SnkGzgGlUirrrCJISz/R+Wxln+7U29Wj89mxMPn30Rrg
naeAE4UW1/DVGY8v6dakOeUMUjgSduOVaQhKKJy/D3Nr0MQGwr8P09klxtDjrkpgC9b4S2TO+8Qw
D5e/EA3szy+/jRXYCLd0UDx+UBgHR8Kk1SkBhNNft3N3iOvCRRnDj5vca/TRixVrR8ifZ6IBi8ZY
eBQVPpNNK8xInTlkQdqkrdKdkYQmrM3lhfFOAhJ9Jj4MHjawpcxbtGjT2li0Bk4ymAI5oAUE/TAf
16DAuasEHpL3pbZgTKg5zZCQjHKAEczbxjLYPtP/uh7msEWZoixOBQgdShf1F5qbpeqbZkiLMKL1
cOr/NlV5QVcGVMcRzzC7ZyxlmpoOXgD6X0NQPgy7fj978wN1rEWwXImcO3f/kNlSZZo0QZvJ+bUd
rFWyCht+tVEOCVIUjiBm5v598AqpYJeyDJnN/FSzNsndhNgsJscyujb+XL8N4QACJCyAqiyylqAf
hr6tNdQv5wrj+VPvDoblt5UqiGM5ueVzHMZt5hZ0xNcYODT0p0lWCCFrfnmfPtJsPehlaXKudYt7
x2/2yV+opSKxHD0kf4kOCM9ubBfMfLAFYjxKKSk48HrsNs5PZfhl2y9lfaz609jqrq7vL9/nj++E
85Uz7xAjzyqJ5ADs1lspa1xrPcbVn3tFy9QwDeDYio70FeOt7ChP5kzG7k71k1lcSVnnEm2nNQKz
zkkQIjm3waGbu4lki2ZBU6oBHOnL7FO2FpC13Fi75GrZN4Jt417kDRY77lsP8xR1JrDke+sV9E1H
DLVfp7u2ABlnu0Nx/uvl78SJLEAkgr4QxJP0izFmCqvO4NKA1+YQZ9SSq7bMT8YICv3uz8XxKGfJ
OxRzGaYE1OIq0UpvGFqvJJI7YCbX/LUqolkR3tkzqdoJlNqh18TOZI5GHGl42sE69T9q+MUE7fHG
+OdzL1gOHlcwg9rb6+78VNRzrku5YSAmM6ondGi4K+ZGwNwqOOTcxWxgmMOnzdEEyXnAGLK6T8gU
VIpkucYgmh3kmVyaJTPwTEJQzLYqrxrJGqc0EeEn8UnOjcOaifK/H1/cMOeYX3uTo9AgR3a+Y2U/
6HZlOrC6qvOUxcM3OT8pzjG3jyMRuF/OahDVI7a0EVtCRJWB0vpFsnKom3oRBP467QqyOALbzkPA
BDE0ElDe+ThFo0Vqqg5rQjz0zQR1N3jCBAUvJEIGVkMKFvlsxJP0J2zsTlaDC4JMmLqXj9FuPdAh
nca33fKOkp9+ovwISa4NGmOx1RgiMCnqc2BD/CcUNw/L976Fxg0Bw1ghHGmkloUJZUFCBYJCGHDw
i7ExpSUtqdZNLT7RdbSj5c4co5vVG9GweLyAc4vowARU48BkhpoL4yo6Q08LiNASbyzBVFdOYZec
cuXxsi3lOFnQpGEWHPk3Q4bA3/n3WrtcktHiSxDyUUqefKftIA8k5N4XwTAWIY/tSS5HwBTVrU4e
5B5UvwfTrHfpmrud8Rw13/7Tuljt1FVWFzVXGuLN2pPuyeldr93FUuJKBiocNnHB7iq4XIIlvhWS
Nyd/KB1jcSYgJml7n+e125A47NLEtaTBX7TuIW2NU2Vqf0xBhyuAqRoqXEbVlxhn2PfRoq8mdrYp
sE5pT5AvGpowscZrJX26vKn8223baAtGYyYgmdOSlUYGpnwcSXJaT3SIWMbDN/bo3R6uhIRR9EXz
4bZt0JhD0xvG4Kj0AizH9IEyq4Jk++Wf1gIhFvdmv2Ox58Xp7DxJIzzqlVvabdpc6750Tesu9Onz
iXwY7hudKoR0A/QoWDuSOBA9WdQOfxl882Uw7ynfvOou7iCIzXg2ZAvEJDRJ3S/yogMoXQyMcPwq
ktlNRcNwHLfiIESCkj3ciooc+7kNqabM6Cp0JnhF+jIPL46IQY7793UazKIzwUHMcP73i8QozITA
yje96Zfpk7qISF04Xh7ZiXcEJswja15Ejo2TBrGksIwXN6l+Ni0ImPdSW3iCS0T9OHusYWvR947k
JFTGme3KTGNU1AHbFb/M0IKAwkwEEaE0iPDctqVQbv1FheALPXii+O8jtIMaM/JxGBbBgJfBPLl7
oiJ1WJVQi9XVh75fdFdzoq9NP3pyZr5cXufHrwYsVOnhvEDq+4HPNzNnbTAHCKxaa+PndbdTI1Fw
9tHkOpA+UU0bwzeg/GCDDSNSjMkuoDOFxlsPxCXK+kNTY7eb7oepCPTiuhmeLy+KQztEIR0IACJz
DnJI5ixKc1w2DjGgwlzgeQw2+QTqkdbNWLpIabeuDF5OEMPYAXmVBcPB1LaeH5tzZPaMyk5qGT2Q
1fqJSKUbOyArSyu/iCa/6ENHVNr8aDrO8ZhjSnopJ2jGqrwEpxQygsHoNK7RD/7lHf149c5h6M/Y
uM1V71onmQEzjZE/JFCmkNHd1TwQsDhE1utlMO6aaDBvymg4QkXwHEyLxwzFACjUWlLxAz3AD3YM
7sHYFrx/OJl6LApjLRhsNOlsGIuTLkuxpDO0oMF262uVKxuuDBLR8QsdY4D22uo5raugmySEIHko
SnVxl2ngtQKeCGSiWAvjNKmcVv9H2nf1yJEj3f6iBNKb17TlutqqZV4SLWmU3vv89fewdWc7i8Wv
uNLuALuLaaBOkgwGg8GIc/q1cqDi5zTroYPy1cB7XmGDYHi4GpmmRr+ua0kKHrFqgS8Z8QZm9vMh
X+IgC63g9prJTAtBzd+/QFTiU4U2UN7UAErBafBLfcrsCDSog9O9Gr6yG48NKCuLnWTPhF7EFd30
HEJTCkmq7oFPD8vyoKQA8d+Pofa/0YbqlMlY2TTWAmP8bKDAqa5bOxpNztHNSOHAiDZQ1IZXB3EZ
zBmrqAb5A3l+xCK6QlAe+AEJby2pva5ms6XWIUaVhwcl9KsVAp6cZWS6L0wbIcMwkXunjp6kS62o
lKAwWYa5XViik7UneUUmsT42im5bKu+Zk3X+oNX8P4CU2VR9IuZZAvFTuRSMYOzT1o/0mZNnY07c
BoQyh7XqMws8KRjVXO6VZHprZtUzwpIT5DNhcBMk9BdIDtH+RE/TLtESCEfW1dex/2xMg51EPP4s
pmlvQMg+3HjiReqyTp0B0kfjYys2h742UKalqccqWXnlEuwRkTDEgKMy6bfMYp06ZdIgTCnI/fPc
DD50Yry5HbzbzoM9pg8Yag9V0zSDWR6nS2lakz0M2Qt0S74LIWhl6ojzQMMako5+eYSopHSCvhzV
Q5OXSQisTq0eo7Z0xXl8nSOeGBATBtcG/INX+qtCk3EC3X+v6BXINmV7Ft2ubezF+AuDQx5SJSwh
4JahwxzZbJFjXTGWtoY+aN072LzfukjgXZqZg9ngUOuzDJOgiDMiuL55mdLMzkBnkOCx+LYVsFwB
aIdNvDPhJfqKiKeeK9OsLEyZ2fwQixOXUI+RAUdt+AaA2jprlihxVQGgSVrBnVG/cWznMg7AvB3a
WauaQWspliN18vdebESvb5t1JxUi+DcVTQqqSio5hs+olccn4UWcMJRAlosuFYrR9S7EqwHN8RJa
syKY6aL0/RlAgbKCY+KCsfT/hZIwc0E3sOTvGycypibe+1KzcsSolmwZanR2aiqLo1bazFlV5gEJ
LmI8ieFBTEQ0fonVZFYp9yKw8lML7qMZ4gbZC5o6IKfAzQ8QQ6Sj7y0WtcKYy0nAIzcM1a12g0fk
DIzzGhDtoR7EvbwIjtEfR5bvY2zkON3Mo1hq1pQbZB6DwZtetd38Xd2TB7joTglQxnbuTpEj2nlg
fsKN5y+2i4qCAwR1pKmXigbSsZPzebWgJF//0qN/BOHPa7gxuA0AZSQhMttDk4QY3OzJpZutKDGd
d9xHMNb1cAtD2YclSHIN5jESQJmHEs0irWcc5B0vx/J+zbyyjc1wKNuYRLNpQxM4xjMatLx1n3k4
cL5rQX1ubfXIf8pm+5sNImUdNcTjJVkA4ugXRw390ej4ucP7G9ha3smweIl2pgNFMRq0Ay0kruin
erDc5HpjwJkIRhvtcyTl/LbSeNWtTN9hoMIJFfcKcgdUiNiP7byivgd7LNX24yB+F4t4Z8Qj53bG
HswHDBUYCkrWlouGwdSJ0NhVKPghuiM5e4g5FhAfItBFaTUc1OX+TaV06Q0BB9vSnqL21GbPJo+g
hQ2BsmYMBXdN+vWrrDqzTnQcOhoaOlMFfZCGbZk8BqL3SOzKuvHM+i8MdUQXY7mAjRjTpdnxS/IL
2h+VTQSKw33+ufNJtcZ4GL31LD0WqA/Gq4sTcjJJvIFS/kjSmjifZQxUij8JVhBGg2PlvJ46Fgge
dvCOiKwccoGU8RlLI1sFOLactG/ssvW0crEh9P3nnnULQpmerM1RCT1CeCQt9DHl+wm9638BoUA8
BG/JhAeXmqwoQSBiJkhrxPoPLTzVvHsc0/egigvSOhpRz6UnqlayIZzFFKTr/3QeOXdz19yDSJT0
cM5BxiXiY4TweOJD5RiiGXAH074nafoQpS/Ay8LOAY0wCqy/VdBXQ/PTH88cujZNJGZltFZJ9JWk
jaRl7ZOyBl3jZHfCq9RUHASGjV0gKJdOYUj0wojbHATS7V4Yz9kCOiKOc2MFRRcY1PqDoADJXxEY
VRHZWTUh8qrtPAvE+k4U3FI4lc1TlR2McX979phjw50EL5UyMk60N4LEn5FCLh3pNCOzZ+ObpLt5
9/M2BiuolfFEjrYEiVDn0teSsCgVaZQBYoXZXk51R1mPbfggTQtE3qdAQ1FhjSy+qa1ul0WuLqBK
rtQ/a6XyLNSLf/trmIa5+RhqNeMQl/Jshr2M5Z0cK7akfinqe0tLgts4JHygHPDFoKkVzUHZqCwF
cKTlvMh3Q5QhR3pe5crOmtW9jUV+6xYWWeVN2NkoZalkXYXNZqgu4l3XHJKH2xBsQ/lYQyoqm3VD
z3oybU38PEovqWbrA89OiLO+NQwqIqtxNDYzynQdc/wG9rIZLw8C7j3hEnRobBNmO01nx5g4W4CR
4rpYKOrMXwYj0SGXXqMZCOLb1pvSnsxpp0gvxMtHMS/BxZtIEv5u1qoXhHUVyVqJ7yHGND3Xye72
WnFMj262jCYpUyH5Aoj4cz5MuM819hj6pXUseM9FnNEY1NForXoMgRlMntIe5uRJBvOPoP55ULZd
IEO+nLFaNRBh1hhOZB2HqLSV2W7/JqUh4+qkvddp4v9RgcSMGt1l7Wqcj2YUmO3stHq7zxRetzZz
p25gqPnSzCSWzLghx+Hnsh0cEYqJtxefjWCBMxP6a4TO4HK2jKmILTGDffVGbxdadWpE5dP/BkGZ
cDyO9WIImKtUU31NmfepWnG8NNOuoI2MzA8SzwjvLkfRKbOq9yaBsL5142MyBhmyjreHwcYgv47U
nyHTM5X0iImgGIOToNm3+j5W/V7m+BYeBDVT4iKFS7WQ6AcaRd2Sn8b63GkyJ3pgLvn7NL0PhCav
zCxI36UaGch47NHsF3MiefYBvgGgrFY0rWhRNKwGslK9a9kWGDlyd9yBka3DTWIO+BwgnJmjC2Sm
0NRmCGXV4Mo8SrqH/N/QcU5opuPfjIqKBAyrFbox7mpnQB911/t9ldji+iAk5yz93I2zd9vc2DHe
Bo+yabMrqr5WsUyW4hHmj8QD9VvkWYHp10HIQePNH/n75pjRlFwaUwNgoTzaYVZ4hVR7Y83LsPFg
qLDA0oYotCQsUyR9WfVHPTqN1q/b88ZbJioqMM3ZRIcLICCGpRmH0Lw3IU0UBUKzHxZOpyZvOJTz
zMS1DtsaWEPkr9WrdGfyCr9Yo8EjALKEUDrRr8jC5dJakUuG0aV69a3I5ae6RNtJ070my/gwGyBG
mnpejwPT8rag1P4dp0odlQKgpeATguWcCAcWmmME+WrL3LJBlj/awlEHtlmsctNHgIN5BLJWHcSM
lyhnLRQCWbxIovkJ5CcUBF7qpbBMe9yXuu/JvJuSb3n76bbdsUfxAUG5hyKDtFdWAqLPITWwhF+L
9M8ZvMmVCOkLSSEJdlprw5DyDpSdgEjRyqUVlivMjadr0l8cptDzQHoE7wpodaE2KR75wc1qAgb1
pPtSAblRgcanUeX4U+aabGCojZo0k2hN4oA1ie7K5ZcJhYFO+n57Ucin0leE7VCoDdqqcd2METCs
PrsX5/7elGcXHVAvmZpwwgNWygSr8zFt1OE9NVkXLjWwJmeGBnTjjBqIpwKiFELabSfJM3Tv9vDI
FN0YHp2liVEXNRg4JVC5s4vkuwl8BLl2FLIf0Bf4izhRIo9roEfBvZ9+90w1qKoX1VRDeAIljNPn
VuGYA6PslNSQfSBQ8yfUOVq6jBHBz5C41eSK+r1mfG+0zs3SJ2t9zIbDuLwZ1n1TPt6eRubW/UCm
y0JrtCBNQjzDSqTYXsdDB9Kb2whMOwQHhoV+bNT80w0GeZwLqBFcaqc15H9K/WnM4n1BigjUlrN5
mWPZIFG7qm3FYW4rIPXKyZqfyuj59kh4v0/tKFMyx24Y8Ps1booTXqXMPy80hR1sRkDZQScU/dKs
QBD16hxG4CPgESwwPc8HAp1slHMjSdceCOHaeT0o4nH/4atH8FCoUzSsK6Eyo7V2irW6s/AAoYXz
UzH91aFgIUMFDmeUYdK9Zt0wSlVNFhzMQrYwIiYdIFTBazVjD+YDhVqUsCpQgV4CBfH1RJ62T134
V5b7Hwi6waxqs3wm8i9OVv2jhPz4nW25H79PrYdZz0oaLfh9URreDKl77NSF4yTZ2/wDggoz5gqc
WqsBR9L20NkeILPcG7vG0A/dVP957QZ2yQcUFW6kUT5XJfFZuQqe5PGbKf2UrT+ve7rAIDO6uRQI
SZbmMjGtRg7U4U429334dNudsGcMBDTkaR9Fy+TvG4hG6axBMgjEBJppwRP68xI95fHo3sZh2+8H
DuUW1W4V0LIEnGT4NGT71PocV7wDjIdBuUYLwsll1GDDN6vyOfb3ULR/6IfFqdrB1ibpiyylOymu
PLH2SuGbIjsC+ntvD5M3ndQ2zUec3CU5Z5auuM/DtyF+jYfuHPbe/4RDp7+qAoooggycKelPoBV1
mjH1ReXVNHi81pwR0RnDppSyCFmR2pGhvdMOR9TC2mYKccmVpwPKWT46byjFnSS2M5BWdP+NrdcV
wv1o/MWNEe91/9q7QW3bpTHaOCMTF2q1nfZ344wUNU8OgzcSat9OsTRVSwFDLJMW2mBxbiOJLDll
xlOQZADhoQlV1pCaAgEIfSGR42YVrRhAkbyrKpQgLccVRdC3bY11Hb1AoYx6FEbLWEqgiLq+m+rE
LlrFrhTwjfSQrvsqmDhih9SRkI+ZxokTucmMY2OLTnPmSmoftxYxQLVIbVk17WX83kO8Ji9fTPFr
Z3qp+mMVz3Wn2eF4KoXJjmuvUw7tdFo7UCOHYG5tv+o5GDDaF3PU7L5L3ITH8MFZCZ063NQmEWZR
whwZ6vdqeGoauB1eYMbYihczQZ1usmGU6jQBYxCiIDK/lFljz1MaCNnr7RXnAVGbJAIzOVTUAZSB
larqwR1ULHitPxtNzjkW3kN76gZ1MSZqq5hNnI6xAShztslDd7Ej/B4TiGxK6FSUu+5r7wmBvos9
pXR2JegCOF/A6jW5+AKyspsTUJpjtVHJHsp+RWfF70CXjL6P9Sh4rSf7zck6tE76yBP441k1WYIN
qtjXkbkkQG200dbQxJ9M/u1FZN3nLgZGHbnTJIa5lQFC0jo7Mw6TqLqdCc2c8WzF96O47+TE1pXX
GgV2quTdRmfvB/ABQnMKfUl0dZsxoG+5yEU480EO6qa1CyF32pxH48W21A8YavHUuC1mswRMY5l2
LyvYD58SobRFXgcvGwjUQOgAlZHFotZr7eVsXEJMpghGLVH3LXnX5pKHEI3jbdkT9wFErVpRjqGx
ZhICpXK1h/Ik549iyksmsLo9YBsfKFSohAxDXpsD5m1sh92gPfaooRaPGkQKkYKW870cQrNWuQ/V
750WHrXi2Ah4GIdagYpGMyhaH5TJa99QzGQLwpPZHvpUCEwLxSnWak85772cjJl2EnjxQb8+4f27
anKTc7OaRwX9lYXSoK5XGAXdS+e28JF7bVzFXOTGsWQh44T4rDW3QGopkvJs6KdSvqmC6uxg5oC1
er21wdCHUttkHQJow7V43Kx4fYMsn0D4QcFZArYekM9c+oQ8gp7HFA9oWUwUKAfLwve8FidO/Tw5
rKm5BEsYqlNISz8Y8KiVF1DkixsSqK5IK3rp/25FbwMeLxTDjC9gqJhByyQ01VsTOn3BgeaKfd84
kiDH91ae8fgWWI5OBZ0vKNpRBYhx0ediueprK2JI3a8w6KAwIZxBd+9WL+WBL4CskJP8agJJAg7P
z8hZ0avUl4UVNzOaY1tQXSnCbs1EUF6+mjqCcf1bVD5XRopG4CBP9+rwXS8HW0gPXXY21ac8+ibL
hUtI68AJ6RTTfKc2hxFazVVkh9jl9dj4lf6mhl9kbaeNz6q2v+2Wryue0a6mo3JIFTVwgIPT7dLG
EtTLi6EulU62EBE10amewIMhegko+yHkuevcFHfN+/9WzPE6SUvwSVWbDP5O9JJSflSVQGQ9ZzjL
QZjnqU59D32jwq6+EPWYc+VPu5lX2HMdvhJIjFRB3I/KWrqtx1qSUhRRTevEaAOv0U4f7qyA8Njz
C9ivPAagwJQiS+/sIiD0vJzdRkazDYoVSsdI8Vi02q3c2+BdtWPrH846khDswgoJErh5IIBF2rVp
3zQMUxrWgk4YQKLVznbRQXe1x/WX5KBQ3k0/8WSUrvYzhUf+volX+ijthkQFXiGiCddCf/uws1Ju
Dp85gWinQJIbLRVXrH9SLmW1gI4DtOxrvhnoaNiO3QR82cKnAZItbdB81r2ft+eSObQNJjU0cczz
aS6AGVlxfg8ZgHU/FWbrovpV47z8X7eskmncYFEGUg7LkskRDKSALua+dJtPkt3vCZeT5pVv4l7+
sbhj0KLu0rE4N9+r0+UdWkfnFKgIr0+zIknFsjLM0tEVffWmVEgCQf5jpVECAioE/Aba6K7oKCNL
F3qU6WP9jNnNI8hEQW5cGxRcTRWeLhXLVgiVjwamHURkNHOLEIGrqJUFaLA196GguGg4ksPK1sLX
2/bBmjhIsoG5nfTgXjl80GP0XZRFaDsSQwU7e879Jmws9zbKe9Kb3tEmWOLR7o4al6uOs7VPR/BV
xBXI6UcXsr3xuPiJEpjhm97ta2Ovy5908e026FVgheXCYyw8FskiILi93NV5PY9R1iWon1c/C+3X
BHQtw5p6lhzbNZiib4Mxff8WjQpt405IjCQE2vilSpw5tkk3ReKsTvYz7mx1Fz3zLneMpUNnNnRv
IeCCFkg6N5/UU5kqMbZ2rvxK0m/DH+dfFJAoI6cM/4v/udKhmOQCAq4qTKNcU99slYOeOUJeckyD
NQqcGjAOUGSha4eKb0RtUCUB4tFOJylnoy/u1T+vrcJAthDUjV/vVtDcwj84VZnabbef8rdU5LDu
M/brBQYZ5uYIyVYlNDpEhY4qfU3W3u7DOwXFxciR/ekVigwGr/SgHgVnLaoNLoHWUDCXOcV8NcKw
N61TlY2+av68bc2MU0NDaTQqbLF5wDJCLUptFXjGzkG8IQ7jeGfEenIQzHwB93JdczYOa/1VEGpa
QEFlOR1xRhAhRkF7BTaM6BEtLg1PooL5+6DyQ20GPA886uV8GVmlIk2AOvxsGY9h0wWD/HB7sngI
1G2g1XBbq8sWPUeg7BwE24h4iffrSwAWHczz/w6CThOa6DgWswKDmA5mkO0aB32opwwqlpnL59K/
ThoRNEJ7i2VBAwhNxlNGaWi2WBPUGrR7BMwHDSroAvQclAMi6DPoETzL5cVg7DH+llgGmxjs4XKh
ujasjTwf4K4P5qPhkxyVaudvopu5gsu7jbKuChqCFSLo/I5GxUVdtoZqnwEtNBz1UJ7ADvUuJUau
jN3XyYe3Q2MSZFAhI8vt9iPbhzoNNZQ5gLvJgmzFVYMNxGBUJSbghB9Vfh2CcacE6Vlx8gOIXzgb
jLWXQROKexE53q+abeZGtNoqnuAwiszVus+d1npDzYn9rlOdxGZwAyH9PCJ4+yiPMY7LXBkFhqQ8
GyAG3Ddvipu7oRs8iF8SRwsmBLhQE0PTPKpVuKvJ8r5bdMrDj/0EZRwR6LOP2yfue3gTPxefMifZ
CwEqQhHdQO6Vd99kzSwYzJBtIByzKu1ahrZIVRX1bI6Eaqmpk8/jatiGwaVMI19Pmwu40lB3rsDz
X1289E5EOXi0kCbU96zGt/BBfiDsJNWDutPR7f79tkNjRWvvxedgOtZBIEKfyZOJcu5cAmC6b/fE
OgltyOr1gcG7sbMWDgcZRiciBIUK3OWmX6ZRWhMNlB6TEwbTYfIgQgzVc9Nt3Hq3/nrf/Hsu/Tpr
Qok+AmZUQtRBF1tjuUyrC0G5MfqjC7ZZTzirD5bTud2+uo/8jDefrP2+xaNOCBXtMEqWYJRyUJxJ
l/kaEIm7CL4F13TOfmcdR0SaQUM/JwJuekp1LVYgII4gao7mIO/Sfd3xbltMA9li0MEuWh4geAUM
YpHFAYcr0c3EDdbkMFaxB2NCoQzbC4ygVLRTm4JagBkB94bpKEBoWyo5l4TrcnI4LnS/4qhDUzJJ
bVxa4NQOpSCG6LK1ngnDAdranhrBBr1j5/5eoWlXfTcS9/YWY45rg0pNYDVWdQJ2TkS9qKRKkvYA
djL7f4OgAh8d6rhiBZJep43xCCOK5zFJvt6GYN34CdEwCROgNHLNntaC43omfCWTQ/IZuS9/1X+G
tS0+/Ehe0CiPPFR6h3BIzWzpJwebcb1DB6mFvgxJBT8FvXC5FcurKKERFm/CPRRUweW8g6SNvFfO
k79646tsx17uSIrNjcdYjh+JDmwuSSJM7WR1N8F+UWVLXkRokNXLX/IwuFH4GI681x8mCFixVIXE
YXgBvwSRkyyqQ9z5IYC3H41nQ/BqXjU7K3sI2mMSGiNhSkKSS4ym0KxIVjGHE96X39OH65PxOHuQ
5fN411Xi5OhTDHYCbnsNRCf4zyXWAKE/xexidBVPjd31UTA2hW9CHdpcJKjiyIOPGwemMuUYCmse
t7hUbCCXsplaOXBX4SXTZFRFvijWHNy2RjYIGrZAtAspNPpWluV1VBlaQpoel11RNIE2G45c8Nwh
D4Z6iJ+Vpa2KOK0drT+0S2fLJngfRR6LExMFaiGE9wXHCD2YIp2tycoxGAuiZ4kie+sUupqec2JG
lg9E6gmJUKI/e3UzQ6VK3ekWFsaUD43xKedVw7BiCxT84odxckDritqlyKAN4trh7FjG5U7K8oe4
MgNlaFyrE/3by8+8vOA6jgAYiRhE25SzNUYSEq/gF+g8CTqIqS84w1cNshfJ/WBPjxw0VvyyRaPi
iaVAnilX4HZJ/CI7xnvMpJ3Xg2mnNkiWdrfxWPbwAQf7vty5YoOoNCKDU6ygShDlenPCOeeZngiP
W7h3okFfw3pdYkxtl7VSapAQKYEK8AyJ5dzuX/uAT4rNckTQDERCCx5PQkn9JVRRFiCqI5w/6T7a
1UQAOGj2+YEb27LsG7c7xNCg79DhZS9x6oQ8EzYWsYmhcDuo/cbP0BXC0130AMELN3F5Vz1mMLOF
JCu5OZiQRhGMtAJk+yV6+zZDcQy9NbqLGq3FJ9EMvzWObfmbUVLHVI0bNvQLAWnekW6eJrA8KCkE
mkOSBNwB8uaUiptwzdSsjgyw84wfyfG3+DfEjL0KHEp4o9xpnOQO01g2w6PsMkkmU5kTwumxR5Bx
nwTZHlo2fsp5jWetnI6XPAQzSJCDtYkylkEIrb5s4dmTV7NFPANJqE/KU+ej7Ez3tUPpZW4ecOsf
ZcbwLmApgxmwG5NMBawaICnv6IH6KNxLboUEjAjvAj53Zz2SrSj6K9E77/zZI0s7eqIbfkdRxf62
q2Gs78X3UNYUoVzBaC18j44H1P5emHjzTE5IKgrRcY+G/iFuRuTB9HKH5NWkWgOhfyCpF1A82M0d
aFQC2V2Opnd7LKzo+AKLTP5mN+rpWCf1Aiz1UTy0eBBL/Q6v0bEjHQkTp475bM+QXEasxZlG1mvE
BlqiXTYqGo02zwGdn6z7+QTpzQfUR7mro/vFM58UmuUFLvCowMTUF3MQdFCGqI/qgXgB05WC8D5y
iv8iecc4jy7AqEhyLBIL+kIAy8TdnH/p0m9mwrs9XTNyga2IEEghxf4uE02BSKMy5ZDKQnTyiSye
juxgCLVBu/iiBULQ3+UBL03AiFfQfodoBfEDcvt0gKyMtTaOIqgF4j71qj7fd0jBjkJyUuro6bZp
smZwC0XFxEkVR8akvrMYTG6SIuVZpA6YBjk7gLWbccDq74Vl0hWPQW2EcpWR9v/aWN11ab6M8vT1
9kiYjnOLQVmeDIrwSrEwlDVyW/SnePBYn003/9VVdgk1MKxVELkrB5ZsXdqNgHWfpOTRrn/FPdpX
RgcBTDyGjP5vXjglsIL8wIu8JMYlV9/iUAuVJos8Nvo7Tn8iysqzi7KBg3JefMmTdxH+u4WqMzeh
yjSQzfio42hV4qY1F6wctAweNb/wUt/ytED6pt6PHpzlLg56zpQyfdZ2rOSbNu6ymnKtQLcRuoA8
9WAeiFoDCFeMYD4QPfFl12oOx3Z4q0idNk00iTnSgGQV6730o3ZnH27aT8jrCkRZXga/3g1uvJN3
1lft5/8IToUyYr2KakdIPno/Oa/36Uk/FF7sg71UtUl5cObo90hiuIhquEJ27OU1yIMruBk1mklZ
mkS0kqbAzscgXp+EbGeOr5zxMTe/9YFBbUyzjjQxXt9NCEXWZF6RLnxQzui4fJHdCqcQVxODHN7X
u/IDkvLZGaR9iwUSplhPYSdir8z7xCuCf9XLiBRhroMc1q4D7mHPGy61U6MaTV+giEWB6aN8WN3a
Tx5JcQ9oqRf7vR6LL4nLgoRUPfg1cY/BSzBlvgK6PFZhBmTn/ZYSgj6ml+ABS/fFIwqSXYFTZcO6
pSEZBfZ7ooMt4QHrcovKiTqn6YIqWvGQ7OpnELcjNOxOuh8fFE7g/X9gQWUMgjR4vqIfIcyh0YZV
wWJCBuqderNxpYMQEHfHy2eztgMKBP4DRa2dObaa1M6AMrBYTflJnZ8Tngwce7E+MKipm+cWIgEj
MOrVT+f7vOQc6bzfp7xnvyjYbBF+vwif4+5J5L2jM93zdpIoa0OfigwR2f9vbf2DtENO6Jy/kodS
caefedEQbzyUe6x1JU66EHDrcu6Xk/jHbbqI71DKiJ56vACDWIFajyge1RanHILI+U0YEpChH3Vk
/TlOkHgc2iNtUahVEctWlqoCKHiG2Q+PZNKUws5OyQvRNTRjn4PHihe2eNQiRfIa5ksGvNZtT7je
OKkb7lN/xh3ux+pAKuYYf5t2vNQuc602c0mtlTEKtaykQLWEyJPrLxJX25DtDTYQ1L3NrBa5VMnA
iNwRYQ4dfDIeuHKHe3lihQXbSSR/3wQiWtqKUUaG07qSX+zK/XjKjqCGflmP6tfam9wFZKx2fWek
Np+Yl+mLPgZK8yeNap/nLcQqnGg6SeFRkIJ1rDhmSayAtkpScAWrV/CAQdv+WOVFl5MsSpn5UZLY
aCu1O/NJlniFKzwgyvxR8lXmdQ+gSSYNiTiQpcSV1fVF5FYYMi72aKJA6TqpMLzuVF+WUkexEvwF
6CoPRFJbfyAc5Sm0UXjl/6xihwssykCSZpGyYcKdo3fTl9UtPMOWnexI9JdqbzjJbnyIUHgg26h1
dXlRDmOzbcHpTvZoSCeUbmGguf6jqB8HniQ1Y80ufp+K2ywIv7dzj98v1X9iqFetKKcHv8DCU7hh
GPoFDnGdm10mJnFpdRPBUWKnAgu5EdpmxIlYeCDUyZ4JZmm15NAa28dEPhbSg6nsbvtc3npQB0nc
6Gryfpfu9e99KDuQW+FsV4Y/upgpahcVw1ygYQODIAlraZcFk0/e2nlmzRsIdXaMVdhZKQnYa/Fh
TB8lbu6NTDbldi7GQR0TYSLWS062qBqAvPYHKYSIvxMGGxmqTajP4e0U1u35ApA6NORxtcKV8ISS
MoXOye9V3GOz3bqzvB9akD+R9FRn2kbNWTBW8ghPgRBoQ2yuS1eV/mJrGpFKnHg8Vt9kVAjpcvxz
jPKg18df0docFLH106LyqkQINKl2dSs9FWvkFeZfvIIRQT2UY6gqannpwqxBtAZLIHx81izZkn4Y
zLdafZRTXsKMaT0bHGqniZ2FgrYMbGUitKrK+YcUcSpsmVt5A0DtsyXEQDrSwZcbP2MItKKU1JYr
Hlc5K9C4mC9qs7Wo1BlQAU/OkRXZgC4QzqSIbLzjN9RwsagdZ5kluKQLzNkCpVuiBVvuqn2FGz//
bsybPWrvVWXWrug1R7jbKXY8P8jtZOvFy21XyMp4GyhFB9kGStJRTkD59H6WcGsjaSPSALX6JACN
PMHRv3b+5BZ49Wqdxc6d+MRNlLHMb4tMmV8mkdElWDbyTjO6s9vfh/vRqU7lOd2hStblRonk1ZP2
ZltEyh5h5opeKxirnFt4wt4p4ilKHyrZHft/yvRYpZ+q9fX2/MqsVdxiUsZZa8mYNuSSBy24g7Wr
v1j72s33syudOqcKDI84OPVnj+capFgqe3yNnMpHx5Z7+0O4C01Zbon69BLkYKAh94u3BU8aePfz
iVKzaos/mn3h1ne/VVa5Pp11GG6ngDJkTQORdWoBOXsVfymn1p08vDfc1SmgJ5e8TeVnyUsfC/+/
2LA8K6MOlLocBEEgsdfkZG/RDhVPLghyMOYvJDGR+NEzd7ysQ3M7XirW7E25qUpi2GoweatrHIn8
3+CH9ysyv/i3T7dXljO9NOmbamSCbJLoTw3GfRO0O1LEQNK9t2GYrm8zrPdG1E30F0HvRDAJp255
UnztlHh4GffL83oncANmYos3NqpCOaVByqwZpMCkACi35aK1UWZgD9MxXR9vD4p5L9gOinJCCbqn
irLHWpG6jNXdd3bSOMQ+k2+Gp+DF0Yuc9U723w64+3u3wTmugb7TzcVc5DnZkWJ3ks1TLDxMvCJv
ZlizHR/lfqIhmtsVKXo4WRV5P7tBaXDoZ/vVCe0KdfrDd675kx11a/EoR9Nr8QKaM0D22OjtQ+aN
OxGp5NhXXVzvvpDMqjbZphd63FoDYhe3oClPA54bCSQPgK4tFMfhCcTVIC16VKHX1D7y6+NYCTYc
nqQfAEl5cGNSQ0XobWZLhyO6x2tEtkvdGFXQ2T60f+tRcaeWfYB94FHjM4uoFfIJeOWp3k9BuK+9
4qUP+F3lbJ/yAUR5TUsxUUxGBiYjDB8gEJ/sVV+Gwu3tHfB/mOcHDuUq02w25lHE9mvdMFB+JLsm
yD8LdwNiD1JIHt3zqhXYe+4/gHShXLREpHMfgFJ5L6yu2ewFblsMWYVrK/zAoK7jg6quY95i8tQA
TNc4b5s3FOTtkgCSOQv4mkuvDAwXu4Mn4cVZNYtym4IMTVadODMR/T/F4fetE3yJO86qsbfZxwAp
pznOlrxUDXAmPLPHToae6Nke8XDSnnvuHVdmH6cfaFTUloeZoBoJprN1xQnvpiR+iHajX+V2iMIM
9KwUQe0tXzQwx6JLGjUMi7vexXzvwvsQypeqQ9KoM8kMo1l69cNXUso02rk9VXZoT/f/xW2YHbx8
DJ3yL2s0VX1JbjZda1v3q2v5pU+i884t5PdOp789ej8gKReD21oWqYQ4vWh/KJD4jXSvHj6tOo/F
6/1icWuXUC5GVeMEpzvGlu6Tp+xJf5UP5UuM8Kz9Pj/qmFExtt/wfo2EceWbf5k82Thvi/I9WT4s
3Uoozqf4WY2f5r/pU9icDnj2g5/YBEyhteaVtmAqNXvyZhQutb8fidO38P190XJjT3+6vTeZ/s1E
GygplJSumtDbdkpLIQLm0CZ+Pw6fwNhoG4vIcQHXngbdWRZYLNDwTuqnKU8Dcfa2KVoUAhNPI4Gn
gxQ3iPzz4ToQvMShPM2QLtokl8AZfdwRBbz82MUnwRmdZj89x7vhBN31Y3OURef2NDKaDS+BKadT
GoKCEaKgutcjv5EWvxuacynrnrnWR23W7KoZHE2pbVVG60ldeEjweuMQu3U3eIORHiwtLWzdSj6v
5vqGouY/lppTLj+QckaiHmm9rmNmrMyv11OB5uWRV3l3HW6gBJqocIlQ4ALlPGXAipSYeK3GJMjV
5MML29nwVKXHZAZ9VoTAyvoSg33KXH/cnnyWcW1hqfMTPWdJq1eksLJI98to2mNLqM3has1ql5vD
k5KnX+uBp0XAuOBguOgvBW8h2lNMlTa2SWnGSkKRGskjLV4H0rX8uPiKVwe8MOQ6RLiEosxrHnRz
+H+kfdly5DbT7BMxgitI3pJssrvV2jWSZm4YM9YM933n05+E/H8WG8JphOWwQ75whFIFFAuFQlWm
ZQNKjVpniUEkKN9I1bHOHsH74FxeTk6/FQgpZLyaUrZ4ME0ykTYH1WlUt2jUno7aKzQPaYWnvbJO
yyv4siyHyveRG5F8H/cL2qIy4VXu1BTK20Bt/1paJ3tYE9DPoNkr92OvB2WLU8Ve+pA80WQZ9FXi
hqjPh+eZ2eyri5IooJLF/cqtVrzk0ssAylqJp+NOJ59WN3L7QFTT+hx9acscJoAwuwCSOXZK0Srj
pVcifJRLul/DINM7JzJEX+Xn7OschFnYZTX7sSYYZXrvITmmfn213sygraAb2YjuHLxV3JjEPm5C
YzhtpAomSTqE1wzZmWNR2soL8lsI5nvP7Xlcup6GsuqpVnOn0o+FJvl90R4EX4LIGObY6pZSMsgK
pMm1b2l7b3OdBUow7jDHvcuP4hou54aIzcLUmUbn7SClymRw+MgnG5qpqLrd9rjiDEHsaQ/J+5Az
dDt8yb9sIS+ubOGY7E2p5NhuKsQV0Dk6KO7vhkx/NbT+belkNYBcfXp3GZDr8USzQAOhEUxWM0eE
pI/NQgnH8S79w0ZPxlJp7qguouOYht7zZBHLaEPSGlKDqPWzQ6WKqjSdZsAu+iyUgzNrwtRMijx4
8lAsDYy3RNRPyTVsg8g4ZUHyLmlphM46vzau1fkqCQXUd9zAvLWKcUe5iPSmjjPqjtOOXmRKcg2f
dI2bxqMTfWvtm3Mg+qL5PrkxjTnn6ilHN8EI02hLWGd4ceLTrrfF611LcafQLa9Fq8npNj/fQObA
WyJTaRqQabnaLTU1OSbXNrol8ZDoyHv76bJTcmrdFA16nibodkBHzJx4paGVZtTBwma3uHRkIHow
fTrhBcVSuXbQoIFGlMLLcPjdrW+XwbkxZoPNhOdKG9dUqvDF40/zDem1t2aR3wgg2JicpZFF7BIQ
cmAFtLRQRHt8EIkr++Vu/J14yndQIV82i0MxcramOvNB6MnQ1+gno7UuKGsHuov53WuqQYXLsLs+
9yjj48lGhMo97D5Wk6W1aXNdDUFxSD+R0dNdJC/frEMC5SGM18QoIl42kr+wmHAEOwSyJbY6BM4G
xYzo3uka1AA6Jx2fLgNwP3lQMRAMs2H8Giz353fCalC6xKgRL+kwS+MoHl1FQ35/CVFwfoPN7l7/
ygG7BWW2Dk9/4zoZeFQvc/umV8ClikGTgxYbuWNX5SJYRF7k3KKxUW1ep6IvgRbqywupu7eZSFdE
EjWj8I66LQwTxdYus9qJTio0XXHKK8knbe3renIIZyl1hyEsnMt7R4MGewbhuisTQ1ffT/TzrSvt
HBLS9KU0sxsnzU3Ns5vuURknHRLV6SmVpEO7pveXQXm50RaUiSY2ida1pC03hl28pG26TxRSOokS
vZl593wZi1ONVcAL8I+FbFyBShoxeqot2vyBwNPOAIujPDmhj3Od0uokvp4KO8CpARdWlQ0rE9EH
u6SrOoY/1NVVy5+xigFSs3Mn2++qHJwYmmAj+Q6KaySGhQiYR5mcTF2zEYVnPGSFE6popD9N0Qk6
OYKcRYTCpGJmtEZxV6G8ZJrRVVcvP1u5fuoz6c/lTRPBMEcdyhBdaAwwprLlFBzJ9c0IjStHkUTa
dvzv7WPVGE+MEvqSTV81k/RAot8p0XYhuIHjIXSbWfTYyP3WwKyMrNIE2xPbtV6OmayvNBAndejo
cXbXl4tL6nUAmX7VOk1InKqqv19eSq6FG1C61Jt6XZmkykpagCp1+kOaQKWl4KI4RocB2oezNu8v
w3HzMBTp/jGS8cMKy2lkIbKU/zvb3slFCWb+MJe0S3zRKAD9dZ++tA0c45Bh3UN7gGp1q73yJ5ef
2xx63WV+R0qhHDkvXccVGLsHZl9UjpgjYA1lydTpO1x+ym5oghIFDa7cGsjPwJovKtzw9+0DjTkJ
Kj1V9DgHWhZaqrNWsu7iHiEf5Tmqgqmr9N0yD60oM+Ev5wcqzSU23tLaY76WVPd5vR0gFNAFUeOE
T8Yu0h3dozfK1oU8gPQ2ifJ3XpKyXVzGTZFT4Ca0Ania8QygOOMoQuDmelsIxjNHJSORSXM9/X5C
g8q6L3sn/xX/ATM0fbt6W+4tVxb2pPOTo43bsB4advNUTIAdX61AOeW30bfRRrFodWkbUvQYH2fJ
qUTZNHXGz9/Fx0YyEbSzl9KoIuQrCSioDzqmjxTcEt7GY3HAKFdARAeDyHGYQKpE+gJCU4qn1KfI
qvfzsPyVxyDljrPgcogRuAqbbYYGKLPkAVAoQzyrjQbqkcSwd5dBuCcQhPpwz0JnOui5zj8EzZK0
Zu5ovrdkfmgnx6HrAhOJw2UY/rJ9wDBJbKav9mLSRKGu7/P5WTKJZ5a/IEQjwBGZw8QubZ5JUlgw
p1J/LMPys19ad1qi58vW8HfmwxomZjUJbhooNeOZTWl2YIA4QWL1cBmCGxZB2qMbYIQ1QUd0vi+L
NGMWi04rJllmOqSMHiqFPDRp9LAgKDr1Irrkc23aADKBKYvAiYRPCXW8tABl0I9a1K3DdYENAP3/
m5CbpcRa3p8Ma7s8lRXYOQxQ61f2Pb73r3w5KiiWFBVlLZAgn0MpGnjucpoKq8p9lv/SiIg9hXtE
bgCYWBcX7Rxh9hCFwb+mnbpTrmgj3nqUfRrqxM+6/L35sIcJclFntelcAM6elENWhkFTDF9JnzYW
MXGtWkneaisgOj3N3DmzfsdF+WNq8HQsa+jhsq3qz2UP536qH4hseFuLPlmLCYjFml+NsfLT7rQX
Y25EoUeEw4SecYqhfp0AJ9FAAKgdWqmF8sbTfzOGiTtVGGLckI4wWQrK+SS/X7rxezgMz5dhqON+
Ou02a8YEniyFmHNNAw8eaFyoiewS6UdRjI69dt5lJNGqUZfcfK2DveLyugBptX5GICoIzczpSLS7
jMJ3bBusbtBvABsLs2wNsSwpow3Z6wC60pEclz7+yomAGPo/CGbJ4s6a5po2ClT0vihHz7a5HJUm
fblsCX9nPmCY9VJafezzEZaYHWZFMNwor3hmtg5mbPiXkfg784FE//9mZ5qiyfKM9gkVRXedL9o3
1Wz+siRLEBBEMNTgDQwYqEy7NGBQVHpJ9NaFttsv1X+0hYmjk1QTK50hFr7o0z0ubdeyPd6GU/uV
80DDVAaeIDQVFIbntjSdFFZlBJhUMRrHbons1KsqGH2if+unb3MDwjjaaqia1FEP0K0uA0ucAvFh
qNESY72XcivZyWnpfsETNoiMz2HctpkkcGG7bWbtpTw+ZFF4tWaihzeuJ2xgGIfTys7ICG3zG/I/
qzFAtCB0wHbjXTaG+wGBZN2yFQuS6CxFQtmVhSwlPe7viuTmNq4KiQwNvmAORRGBG3Q2SMyBYCoJ
2j41eIOddR66PvBkqQqCDt8XPoxhHG7tJqgVmdiZMV0PeBTbgx/papKGxdHlxgO/2xce8tA19M/i
Mb6X2+AalalcvbS2u7Asf3UQ1rJJJ/iO+EUPRGoVlJJghmJ7SupiCSEqAVegtHuUXyn6pksYrzaO
BqoD5vdeRBnC36sPQGav7FbvIMiGYyiVi29WbveOlYhErEQYzGbNSCHX2ABGDuKO1JHTWnNRZy8F
+rvcVzQw/P+zeMwmTcYkK2GLrHT0NSxehWZ/9andLSBbkQ7qKnBB/vf0gUat3sRvtdCKpKODBSTL
nbbtj71V+AWxjovdiGph/AjxgcVECLmK1795QKBcrx5V8IEX4C701Cf9tjuBEAgiQrZX7S4HDH7B
YbOezAmVFyn+HeCMZuyUJ+vY3qKT1XTWIAKRzORBBNxJbkPRunJtRapimyi3owDNoEZJ2i7Texd3
nB+TCB0PbfWYpqPgiiGCoRFms336XMVyTVudF029hqjkUzcYNxbK3ZcXkeslkDmjrFuY5GZrfVpb
63ObIXCEdbbTUQTrouEwdHOAFwuBl3At2kAx7p9rdaaXtLE67dKHoksKB0S8ntSYAppTbieYtQFi
PL+q427E+wpufwHt2YD4XVDiCYRSF3SC8hM3dGygqM2bXWpHyLVYFqDyspKdYlZlB5S7XznmUUp/
5ymDmhVjD3oMmnS1sEfdRA6mnrWORf6oY/qv5z3h0BsYxhbZXqDSk9IzpG68ypgetBEKFEUrWDKu
x21gmO8HPEihYUoDnjO7/rFSQD1q9k/KkH0Dn68AiuNxIHYABYwto5JkvDcabHbHWksp7ylpWDRY
3qSpNyhy+OYq7f71N3QGw1yds1Ke2oneMKwVXXHGNB0ht3G3apBhIJbAJI7DKQroUyjDKfiwWU04
aTaHqKCJhSxpI/rw5Gu5zP99TDjDYEKPhum3KFzh1EOU34QtpviRxCSV9lpHtXd56Xjf6hkWU9lI
LC1GWII9Wlkdk6VGF03VHpsuek3C8tHKbFQMO2J6gwGmoH4o2121FoKshusm4F62VDzmyJ/UQdSu
mVZVH+H40bzvx9/EOC2l6D7NcXvkeB8gzNdlxCmCxQS3z9bSW+sjqaNAy4NkELUW091hriFnQMz3
RWozWoiB3cNjoNNMY9B0zb5Sx5PW5NdJPwuyGv7ivXesWzrVrziPgCZuBolczEimdTlyUL55xZHp
ap2o7s51fHSqoTP+HYdxSrD6WGMeTviW2x7k5dfg2hf4ItcSCH5SaSzwSrMXkGoZ076f4AZppUzO
og6nuelPSqZ9odKKV7UPICanzUypMlEroDcd+1gt1s8uTARnLXe1NhBMSqvH4EAYZ6xWpWS+0jUP
oGA+XP50RcvFHOe2VIHPiX41qUKuWqu+k8Y+aOLhKx/nxhJq6SaGd1OSDXYN/8rqaBevU7D0u6kX
XJ+4y2USPCtilB5TEcxyRY2lGlOF5ZoV1ekbUO7OIooK7nJtIJjlatELMpUL7FgLaZfX0psmj0Gp
WV/ZlQ0Ms1yLWls6QcEL3YfTG0ns60gHo7Gs1F85hzY41NzNtpQqKkONTh2sMG+Mdb6To8b7goNt
IJjIkjbNUJcNTEls83vergOUjLPbeBr9yziizWciSxhKRGo14IAcYpdm0X5tvhIjN5Ywh1w0rfPa
o5jq6rH0O9XkmyScU2fok9fLloh8jElEYhMjyf2ETZFH82le7BKJYu8u+Db/Ew77ZpijpFoUBCsG
Bb6bpCbE7ePoUA3Rz8s43J2xiUmIjiHdT2U76LrhRSpf6aPh2Dlh2ZieLvVfeB9AoP1AYb7Mobdt
aYyBoliLU4Z+qCgoce0um8KrnCBvw1MUdCMNlLiYEKPBuerR0rBm4Q8S/C3wtrS3SuxOHgZyQJgh
OmZ49YYzSMYwXY0qFXMyuEIGVMuadq9n7hhDEwwXcl84vk1/HZt4qNglaEpSEVW2lm92SqxLkgkL
H7vGzdDoHe1sd0YHFYYdM7DvCxsd6HdzCZExsGjKyU47ICq34T1qa5QPv3wc78Cdi+byFhWwo7I4
lHTIPohWl4etQckKhKsQxTHYS9kwKMaodyG67abiCK3fqya3gzmXfGR0t9GoecPQPV72IRrwWHM1
CF4QSCkg+2eLb3pcILUb4gZTbbmTNWjXx7vjemv0IolQrudQQWgMU+OigR/n0X2U8IBhdxLtcx3A
gdE5yr4Ieqc6xfv4KHxM5YWtLRpzltRtaRdRHDWoi8no9zb31VG5ina9I/1oDlSzK8lcUa8w93vc
gjKnS9flshqrMDG8lgM90Hwqu2adGtvpd5RgE3Q9l3dPZCVzzEzhEiWaAsBRe7PD0plI6ijFr8sg
vN4faJV+7Bxz1ODwl1aTotAC7YC51Wxf3NPZqfmhARu95q6Zs+zn7wJY2iXCuqaOwPbeGo08inGY
bFCnugqxhXrQH/LHBHJrGhQUJE+0b7wjAbOxlCIeI3EGC1Qka60bddq4JdklyknOBUcofwE3AIwz
hq2O99QSAJOr+DoGmkOv3dOfPfQDJo+SgA9XovXjfdlbqxhnlBOiS7EF7pIlvImiY1fdqu1pEl1B
eR3CuIB+LB7jgvEy2WNPKAwIG9PXCO3/KoY43hv7ggr8PaIIzfX5DSDjjeZgx309AbCbvoWQee/6
QzyKfI8XibdWMVkPHlijMVQAkh+mY3JD5QXnK+vYofAH6lfTcBRMC47X6ouUCkcOuPWLDTihH8Ym
D0YLexbnUfa349sv9ISlBHvdXR2Iao0cMirMhH+sJmHujaaktFZlwlBw2z6Fbhc5fws4mvvYN3fN
X4OX3xRu+ouOA1GbabtmH+RBJyqw0lzl09e++UOYXCavZLNUNLqtf+zX2l9fcijP3KYPGOfe2/vq
KxdzSm9GHwYhVsROkVQtKGkMSAq7U4ce6fF3kT5k3SwIz9wzD+87VDZSR6mQTdBWUx372kTmQq4h
DVgf6vf0hdBZLvDBgPJDEDJ53zzY9ajcnK1ahC1OFvmqx7EBqlaSe81z1TnGPrnvr0Jfxljv7eRB
OOR2/pYIh3J436SBMWLEakUHuRDjsV0cd5q2QGCn74MWCm1z6RrlF5p6IWT2AcK4akrkcOpKquIz
vOrWMy4l7oK587R6QVvBFyoEWyzGGyPwIySKCiyzvU6N24i8mbrgwsM7dbYQTKJpNpOhlhUgFjk9
DJr+LW1EZXEae9lvagvBnKDhPCbtQtUVCV7THKLU9kGZjDwFvaPeDOhZkLQraLeJvFBkGXPcQb87
bzM5Qgr9aOFH5awYZKSMZ2hYgJbHvX7Kf4h4T3kPd2fewRx3hZ4Na05dUL9f3GVX7LP7qnHaK3rE
ypXT36jO8ssSPdyJTGVOv7mVJT2aoe+YkNbPJ4i3hbbAT3hHEZRyCNj40Hhosi1toTzp0EDDTEBU
hE4UPhed4qjSEWp+a/RgZF+oweDuAQfQiaZ8EgNVyDJoMSXHazPdUercXeM3QZDiRXrYYpoovGI+
iqXIKtbCTmMJb0LDcdhpfu2DrsclbzS7038J/YKzQ6qKsX+0u6pULI75ktfFLuJcec8iyeJYuWPg
mRyKiK5xv1QOSHMqqJL0ooEiHtfBGSzzdctr0cjoDaQJhPxs30Z7bW/f0IHecQ/aU3TXlTe7v6/o
raj/ifcpoCUW9A60xqER1uTFkIZuSXRKjwQBrp+jCkrr/MX+MeGOrhHX9vSb5FZ6+vfbCrZcdMdC
TIdAL4hZaLuvtHItcJPscEOwQIVUuOsNJZXr76WDSMiAc+BoVHDSwkucLn96vsQIF8bXDWQLeLwm
ENKZXwz15bJBPAhMThAUcTCoj0bC8yysRy92Uup9gzGq0C2Sm3T8WYgmFkUYTPiwMMtkWh0wOjLu
FwmTyeb8TV4nQXIlgmFS5nlWWwXtSQ3qRLez+ZSXuyoWZMw8CHT70/FLBfpu7ATdsGhWuChy467h
7YjJY0M7DqbAxTifsoaqCIREwDmPPIDJMpoRMrh5pTWuRBAJm1dTJGbKu8BDJlCTNRRCMAvIlpt6
awGZxzBRH86kXbI6aEeCjjlIBaRjhMF0sUgTJ2MDIpTCDBUmwdvOvWyy1HFolwVeNiA0qQ+LkTqt
8X0c95e9mXdPOwNiXE2CArIstQAyHydQvfb1+/UTrYQarhY52HVtrxVFQa5TbIxj/C5ToDUyLDM1
7pQNoJ/QTmgHcC9bxvEKHWxEBoK8LdNi6PkKkjlqEilcG7dd2r9QQEMFJI+8yxgcQ+DU6PJEcU7X
1U9vOUu+pD0IuN15uZuiPzI8JMxEnZccV9BxUOE2godC+i2dGzJJeWcjuceVZGp2lj06cbzumxz8
C5mo0Eg3m0kMz6CY6204kLSQFkCh99tL5mMJGmJoVklx42TlIFg83gZt7HonXN1cZ6FOTeSoA9hs
6D5UOPfNMviX90ewdCpzNTDGGE8hiQVHqxYnjB6VYXUiqGDHhy/gUEFBsGKbmGOkpm5MkVvSWFIL
U1qpd4r+LwNdq1r/Sx9/X8bhfa2YkvwAog65BVKmIhlDAuKP2OkwS6jvaAaduVUK+SvVr49i6lLq
XoxPgLIU4r2gOTCpheeQSpzlS1lBUTeRtaBpqt0gL1e4QA+OIhsxmumhQF8a0r+vP1MNKkPF2zjo
FdjsNuolNZNKMHuNao9UQVNbt9cx4m0p+a1ktV+gYzIUKIYinbY0NAQzG1iiyJk0JUhH8vVGJ3d9
92tdXy/vHf122HXcQjBbZ892LceUS6UhYefonb4npf3TyvVXNKsd9DGb3GLqMZCqNqJXR975dWYe
EwurPonadqacKpm/uKAAechBQJthfBnlm3lF5UbE/MmJjGeIzLFixJLRqwsQl9HY9XUWZKV9o8ai
cg0nhpzBMLFx6Kc+7SfAjOSXXb3Uo3d50/i/Hy+CmI0jtAvz3PlXtPaFMwTgXb1Mf+Z97sp5Iniw
5cRcmPABwcSo3MIIQk9XSu1OaRKo0JEGy1siN85SCFyQa42OOTXkwToujsxqdQYZW4lSpKhy71cz
uUNdLXcurxh34zcYzBFClHFZV8q/NKWHavwO3VgvM0WlBAEIS9i2oNs4IhkmLzXybe73avk02PvL
dnCODkP5sMNitkWu8yoyY9iRhS9LFaSjciik1hvDt8s4gj1hwytU0FDjSWFKPWMe1pp+Doq8CPZE
hMFcOqHboEwaFQyW4vgbHk+8PM8EyyXaEfonbA6muW8KvW1gxlg8IbY5/fTQh0L9Dvq5fYqhm02h
f8UGBQMOYalmMGTu599lK7+VVXHXdBjbl9dj24Ve1wxBpYfXWfTt8jbx3mrO/IEJofVS6ctMyy3j
Kwbd3c5tHpbfveISb6ic+IHOf9eYKHPWL7zlnQEzkVTXjQmvU9TmRPd7jKzNhemMYbm7bCA3DOk6
CDzfm3/ZZ9i+auVxkLCBQ64E0zoGrW64uR7vjdl2zTwTuCTfXz7gmJ1M8npOc6rs20IjxWlULXPM
qrntVfMricTGLmbfhimqk5zKeUHvF03TL5b1HGayIyWiySVeUR8b9WESs1F4roRREUpk2qrvsrJ6
C9Nsh1HWXVXkXjf1flxVezlFmUWzMbJFvEIuHi5vomhVmQCfp3lloksc7UXjMZlqR4t+V8W/z3XP
zGQC/GzOoTLRqXfTghSJ+t2Ye69vUqf5QulgC8RyDI2WEekKlffKyucpOcV1EH0NwoJevIaJOZXN
2+0QfeA1pbvqyjc18leLeOGqCy6i/x/H+EBhfH0t61UhdEK821GyJJp6qd8HX/WpeHX167ILcNNM
1L/+ZxLj78tqhC2xEC7kzKqddrSPkaRbjqKFN6GaBJh6uzXNxavyVeB7/APzA5hx/1me1dGSYKWp
/DaidG/bk5Onb1U/7y5byD/NPoAYJy8XNdSbBECWJDvaOF03Tfzy3yAYH2/KypZKjUan+jgnL2C6
EoQ/frT9xwb27ov3lzQxqbrvoBquBubZ0pBdqV2DxJ5cK+sFTLAiOCaZaVG4X8oR9mSkcBc88czK
obS/r9WNXonKFQIHZGtl2pyaugKfd0dZnd00CRunima3A8uvM0ZJ7EyK5lS1BFJo9XB52+jOf04P
PlaVyXNw5yhH1JsxrZwHZrO3pOdEKpyhfOi1YI1b/zIaR4FOMeg/mCdXaR8K86lp2VQZ6LTE5SBY
MJl1WqHTlHql7ORoD3unjaSDinnQ/haRQvNDCiWf1lVwB3+iH0yq2PqbyGj2wwAz0zu1dDufMlDL
Vyo4af79gBjs/IBj/KdBzUPNYyzsOoGVtng1kWoVuqgsyPXSDYp6nt2Faq9JZgLPqXTUNkzFlzNN
cuQmO2Co/nHFvJ9gA2X6d39yGGJoOJspzxNbWkvlNESjA6Zp5F7bSVF41xXp99laGn8pwtxBg6uH
k86P124/xfm+t2N/zrtAGYwTAuku6dGpps+eJGW72lg9yUpAO9Zop75PHqS4fF5DZT/JTQCG9u9S
pu5JrT4gDwmUKfTXrs+dZqgKJ7Kmo1Ek+3YsbloDRXLZqqBjNPaupMgPSZ7dTFn+YyH5oz5qjgnS
O3Uur+yi+plN40lN1fswLK5z2/TMUfPXPNmPzZ/cwKSinRI/nKO7yQAPk6lca3G4w/SkryvxfQ/9
T72YQQBXKpjGm64I0W5X3bwyyfqo9utBa/sbSbauOg3spDV5GKTxaZRHf4qlHdp/9wmo1YYFrN2N
EpRdczSn6RSVYEQym9DNJwn9s5GPsqZvGBHGD3oM9+MGosz7bCAQBM2dMlOupQZSV1L8DSV2z9BG
CHVgeECtjMG30vahEZJa8EshxEJlCb1JeCtiPtqhkEu0dGHL9UH31ERx4klxrHS35vuu8klybWT3
q/mSmHtVAmF28/Oyz3EzNDTlaniHA90OyzcbN9U42gNu+wmZdoUGzcgSDJGilIP7JW1QmPMLEwV4
wq2AgtH53Yw543j9NZWaG5LbWlTXEljEpmnrGqGZRqYlmEW70m0bpP8NJs9bQRYlMIllf1SNPJks
GwVBKTdKpw/TK7Usn6Kk8MwkfiWlGlzeKK6jqPTJysRGgQGDSTMkvKRmKdW8XG+lx+JmCOC4oHVB
wUwKCt8+qIIYy43pW0Bm06ZSUpU2peN296PXQ58NWkqnGYRmGC32RZV+XjOZQU8tFVKOFtyRDbZx
C64FOrVDdTlacPKij7k6KTsFnRjC9nCej2DWCXxz9CUY0fY8sk/NurQlncOMkvpG7qzAUprDWmmC
PVN5CQCGiy0L9uC5jn2PKfTSHGMqhDl33a1tVL46989aMf9eysWrZTRKFx0IIomfUX2gVXOlTj0M
eXJa1fHY1K+QyfCNfnWJIu3UdQGF5No7i916ZZHt68a4Gg3j1E/Ls6YpT5UMzuhIlBl+XioQ/oIc
jZoAlnS24tgsMZ7QJcw76MuuLQ/dcgdlNkH2+TlVP8dgjnMrHiRlKTAjMk0/kviQgjt1UBxjuL/8
CX1O1AED4Rd8PGgTxjvc+a5Xi9nOzYxhhxZtenISPYR6lv5rU5B4ySD0sXS41aeXF0zMjWShk2FW
91ATnI7mFaYFHKP7wnPiGRDdt03pye7UoZdCAGXyjwmPsbWIH5/ztoN3RIQazIXiGRuB5xxhGMmc
rjWGKXs/QUuIcRXdq9+jgAqdy15+nzyKroo8N9gCMm5QWko4zz0Al9Eb/jQz5MCvl2Z32Qk4XSfn
ZjHffmXbzRy1QEkPtF02fkStYE0xzoMXq/oZ5PXoGlUfkDsIcHnepxoYX7bQwI1hTmY5xxkcsIoO
3NZTfCo9ZkeOdcA8p0ep5ItHaAE8XYbkrucGkVlPbdHWZZbRwLTEL8rg5GTXjzYW989lGP6KbnCY
FU1nhKiRMgxJe/0IdVa3uI6+oV21OFHFuGWvHMi3WHCDFNnGXK2ssMpDi9rWhtcFMuI+3EXJz7mU
/cvG8XYNwRN9QmDlIRhiOv8IogkMEbYJnAZS3sq3Yby7/Pt5dmg6Kj24OOEnG5OkuSCSFNN52Di8
kvNqZ+sFxJLb9nZoVkHPHOdEx5T3BoxxiHqNqqwDCQHafEmQXIFBS3bkRzrzoe7DG2GlmOsYWzxm
8RSlUCV5weKNr6NH+9lSdNCVv8o/VCQN2jkoN0W9898WlHEMUwvBikJnzZuZeG2oO4kZNPZtLYmY
lHgHI2iC0b6GXgjySTEnXyJbb7Gc77PmWXaX6r0/5KIR4PeWgPMrIZ3M/4BhsrAiMcF2QDUEqdLG
6qG//5d8Jz1EJwkB6yjfWlhK1Ymd9Hp9KwPpSdO8ywsqsJPNp5NUilMbah+uhFmJcthJS9BkRJBN
i0AYz8zqWEpqELK4kbLH1JnXWPcSJBIvW8JJoc/Wkm04tI0ODenl/60lfTOpXAy4q094MVH9HA38
xpfCx8fuscJckor+xpxy/EVZv9dNTKutui3iiRItHo1hm1QgQTfEFL6bpfmL+Uwkj2iCR2HqZRe8
UKd/wgYil1dbNTrYoaWnJizdOc99CDk5vXpvlrUzLkGFKtp/3C4aOzeg0dBNIPwAKNXNpPLXsQ82
bkxygWQwsD3haAffSGLIOqRXEO0ZvJUMK9FDfNGN8U6nPO/TX73sLJODpNyL93jGcIdDC0m15I99
J7oBfb4rwDltDS2plolBfLb230y53MwL0NPld9ZaTqP/DMujMgSRtiOiyiT3WNuAMfspL0lmy5Q9
L1mDTAry/NflveMea5vfzy5lLs9JNcKYXkucWPLkuXfjGXzR95dx+ItmYoYZHdpIQZgTRlqLlCgD
on0LCqJY75yyLY9Df4+2NadTZieURPchvmUfiMz5oiZ9W44KEOv62hzA1D479SwOHPyzEx0e/7OM
+ahJsawdsmF6dpKj7mp7MjnT96xy7Hs634TOoGvzrRQ97vKsQ5eiYRgWLqz4FM4/ucps5XwgQF3r
6yZ6bNXRqbWrOBW4By9ibWGYcN9gJiZdIywiFRHUisoNJVcRPTJwbt+4722M+eQcjZWrHVBQzoRo
8XgqTzJUdzPwpOOV3FcelMIpAjoxRmcbZ5cOO0FXHGNc3a9FOPT0uWBE/xrM8tPmY7RmMp+EknWQ
dLWo42T5sTZU8GwsrqZC0qYqypdKnR4vfxq8T3yLR/+eTfSUIXVMRgI8bfxdy64k+vS42eQWgClI
pXlcmgq96v5PAyz2kmA+SgHyOn8RlFJE1jBpUA7dqHxZARba2l+Fpt0NU3+4vGB8p/xng9gLWjdH
JExpKt4byi6cfQscEjXi/2UUniEGMkZcJ3S0UrMN6EuyNrZUoAiBdHFaUi+dRCpGPEfbIjAbP2k1
qZYJCGGVpF6kqH+pRTc6c7Q+VpkSJKpI8oS3cFtAxhHQr11EIEzGHabXbs3Wummm9FqpZ0H6xrXr
/WBGGzrG95jYVE6YXiS6jIqHND8YKOFk1XSILOlQ5qNXt9nT5Y0SwTExapEjlaQN4NAZ7pLmdz9+
S+vZaYdbmfy+DMWLupgJwFi3TvAUwJ5i3VhGkGcKsWPZb0vaWaAam8kr/vMV39vgMGfXkJRa3g3A
me2gnU5mL2DR44YEA/UNtA+i5olS23nMqcZslVIFdwWqEQbuBBevMgFkMQ8YsPZFzJtct9uAMSEh
zoahaWlxVRmOtXlv9A9h/5XK5IdBNiuEXcyYt9Eo3/SUXMvZY2TtRusmGV4u7z/XEgg6ySC2IPKn
cVipL2OjqXDq9vZRLXea+lNXBXUGXtghaCS2CDqYVbjZ+c4MyzLKA60+FfEUDFH6sw1jwe7zPhii
QPRIhZiGjO0/h6jkrMiqBAdO3l1XceIOeH/W77oet8ZeEAo4rwWqvcVi9h5JWFav2nt2tHoEr9z9
r3qf3pQ7zLmLppW5S0epR4iMd2U8jZ7bpbfYOFnBy0TcD+BHSl57KRJUs3gOQDYQTKyR1THuGgsQ
eKfVwqtcuy+0/WUf4+4OijGQxQbZH/mkqRGjJmlGqOOX/ZGYpySG3lCkeASvm+PbZSiuNf+PtO9q
siS3sf4rinlPfenNxkoP6a4r77teMqqrqtNbpv/1e1g9O52XN79LTW9IoVFHTRcSJAiCwMHBV88b
Uu20C+p4wfS5Q8mgh+csZTCoxMJFoeP6IYN7XsyqRgsx9DMWAU6eC0UxaqgapPWTldGOrhcTvCLx
dGH2vBmSPJWY4wNU/CRaDa64MovsNMlsMvm95J9XaF0I6NZQBUazAZuemM0wyRIR6wYsHsaC4DTZ
zfRyXsb6ydElHc4ZDlpncZWYESkSQHp/gr8UZORaoOZ2raeC9yWWOOeUHnk2baAvhDFbFCeY9yRX
ENbouxzchUEoOwTVeLUQ/CS9J6HGueHouT8nkNmnpOhFogrYJ62vd0M++4EY3UTh0DqaClIIXUPb
f+/0ksWDAq8aI9012lmKVjLG5kFyIJJeUmCMne7WIzA3fbIJhtyR1fSAui3vKl+1lYU8ZmUjQSKk
K2QYZHqfGTFgzs+CwSlZ0G8+XcxfOjGLaepVG7QmZMyFapuz+hooOg93+1XXPRECP2EYoJUGeRZz
axgVKWa1w8KJm2oXgFMjebdEO/Qkw1ZeaVsuakD28D3bRl79vbvQnOLW4AT+q29tHIi/voG5TRrF
aseqpZv31LvhttsUkd0+p850Xe8yr3jM9tEtr8NndXEtXUS6DyS9J4gpbcqsaCDwx9p8KKbCjnJe
zz/dnpOVhSWaeM2jxs1e+ZWICRNKRyWgPKjWhV0ahWORwq4n3i6uWSMqhAadPou7he2OmjFRIKxT
nPNs/KETEf+4VM2A4+/X9MFwBBnPaBWWz7rHoJWTScVAQ0cvntrZL9ruqTRmG/6Ec1WuVj6Xkpg4
uQfON9YMSCKTQ+eqhV5zUFV3KjDoKH6ItrmPtAxv6NW6etgm9P5jDh6L75gGBSRIAdYwiEAYMuyk
WrEb9bZVns/fAGuGB5Ksv+Qwxj6hPp4RqhzKpCawTmnzOBi59LdbudEkJyOPiuZA9ZRRpqrrScup
f5Ks6rbXpW1ZN57e1BxlVl8cSznMVkXBaMRBAjk0CSHYkVMCpqLaIpCH05b30F27zgCupAP3UPWR
WTOflGwuEwMRR5FgaAGdQSzED6UwX4T4ALFH1KFPvXd+u1aP1kImExqamVk3MsihnXF4ToHH7Z/N
8en/JoLJkyVSJsSiABFzBcgemgV0Id2HecG5m1dDD9RCaIcyKFBOeigzKYEHmmHhtXlV7GSPfApO
NW21TTbb8pbHqLG6cIoh4z7Gswpd43CPi/CwCeK8B8YR7kIf7yx1sq08e6jCmRPirF38YHT/Swyz
P8g+l7NcQkxhbvvmvqrujfCySg9RzOtkWz24C0nsNvWRIqYSDm4rEz8Mq4u45DXd8EQwp2nKIpEE
1DcMRvc5YvhCXfLIQFe3RRWRq5GhC6gyj7cFpGimTDIVFTEjvZUF2QPfw2Ur/s71CsaNv8Qwmihj
SKSK4EofZTk+GJi5Dcq8suds/qpDWEih67mwMavWBFUNNZRRzHbe55irutGFWL4O6v42rZtkL2dT
jYaslvceWfd7Gi5CdF+DyYS17szKwrihIQvt4ShDW7LBKLQDktfrU/s/oBulZswGEwboW2nPqY72
U2bbyKiFVR1BXnGh+Dky6O3+Z+U5dWsOTGHVQhaimK0jai30Y4pFnfSDYHb2oH2Y3IhlpX8OFxR6
TnVQWiDxwi5gEwBOaRY60uP37bfWHV3VqV/DW9PtRSe/kBB49o/Vo3x33tWu7xvo44BDA0pfY6+Q
ceqkoo1NrGMDsIzihp7gdOBDBsvVJv/WbHhecF3PhUDGP0UIPnVrNhCaAe6Uv4ZeFThTB7IpxdHA
hKtUtrBLHPMSpMznVV31JQvBjMXUpjiWQw3BgXafyYpd5413XsJqPd9YiGAspZYCvepFiIjbu1HL
7boCixZIWuXYVkO/FbeEoMYf3GaktrtgJ4wv5z+ApyJz/DtMNWsltDU5M5HeO7X0tT7giFiNChcq
0sOy8DDynKnynENEn8p+VEWOWO8HcMPKv+PJFnLodyzk6ABLSzklMO6Hg2x4EvgcFExqqMGVbPVO
UvnnV271jC/E0Vt1IU7EjHmRjFCrNoAuFjJfVoureQw4L9j/z3FDQgXnzcCEF2aHjKgF7WwItaKd
6IgecYKdckdcivYQXB611LpSv4QxezV0QqfIOYRNQr/tBMVtjewgcp8n62JA0gh9wEXBvpgzvZXT
frJonSrzK/UpCUI3UnnVlnXb/iWFeSYEPVFakkFKlr5G+S7uvPMWQP/+yYVi/vX7WfJQdRZEpdDw
+5u5dHttYxGMjGx7u05Kfwq/dfnFLOzOi1xVCZQaeNeAYc1iH8SSNMn9MAq0HSuBzwgx7akNIy7A
dO3I4nVAmfAwU+qkwpeMSi/pFQjGDK0VH4OmTvxiIOa2JGl4l08j2h66JLxojIFstNoqXMyvHN2o
bQ2/C5XWDyrJvImkyrzt+nm2lWEWOKfvdO1BHYVpkOA/QyB+QkUkCmjGGPuecuFSanRzJ23Irt3w
YrCvJ+vxHlOKKpQEwAmI9zR72VlT18tz0VE+YdFB5u8LGoq+JM2w6Wh0DH+zS5BBP6e+dcNFH55u
A4RTklEklVDUZbvh5CaNa7D51A6iNDtMWjvsHjLlUit4PobeMqyWqIMjwweOVoRHzEVXaXqYERns
UVRLoETtYHAEcMppG4rMqy6JxDk6p3ZMH1G/BDLXnqzngpaPoMhSZyR1hA2pOJWcUw8DAaDYAQ4J
1BwoUh97Z8w+RfY4QUpdH/CkVr5H8+hk0f3503gqBMNIUR5AwgjLdjJ3JGgT1Rgo+18xJ1utSDe9
JR3qqeDY+lqIjqE5CLZUtJeg9HGsizhYUYGOILw3InM/95afgQtJ1HpbTaxLtShfCivlgOVO9wea
0RGRmFIlIb9Hf7643OpBHsYWIw+cSgl+DGrX+uas8CieVpcPLLO0mGNhog67R+jhVnITeqlpdGMC
fGqrcYi2CXV7fptWr1ATJHZwmnQEEVswAOtI0AcNWJ7bvrEQNGZ5XttGBOCY1WnSts+i8XGOBmAC
Y0v19Xwen8ZRFF4sYwYEvBl5zutU8WPjZALaICkGPRPxPZX6PloGQAffY8R+HK3XvMfyCDBmo8va
kH0dgc6J3xKndamjDHUk58CRj6mOm8IJnOiWV2tcyZEca8ec7WIyc3FSoV3vgxwWmcdusMPd4NJ0
VmlwtPxq62ZdFx6RBtKNX+2mdBUWlhqnZQ2mqQE8gvssttOrvrQV9ETkGwFezNdt892U0KCgeNUm
c6a70P37XMngkDPAAooEODKqLKYD9Fk98mki1BWCbSMkF+Wo4MEXflZy7k7E4jwtV53BwpapbS30
JVqoRWTA6k46lrTsba3YGinI5MJDOh4syD5vRqdWhKEgkobxkhbOD5Adx/JCMxODFDNonC7P7Fh4
L/SDCXFjEHMErT6FlpKYcK0XRK1G9R/xuz+64G/1AxdXHr1lyxuA+z0Qpp9X7fQYHqnGUh4pVTWP
AlVNtp6VULnrtNhJ1IjjvXlSmMMut+M4aBWkDGFka21u6+UuQhnjvC6rj2TkNEzUwDEGC6OEj/ep
mudMIwOAMaFkdHY9x4fMEC9yc97IUuhms1nbdf2Zlem3xpIwcL6/VIH07835TjQwNykvr5OKt8Br
t8jym5gdVQShlaMG0Wo4Yjppk+2Mit9wDr2Ozz82EegFcOxIgNWzxy+V80Dq6eyFBr2ZlU1UTBtJ
wfDpq0OP0n2qkh0JlGzfd+BJ0PW5PmCmJG+PZerTjr8C7Q2GpoiyhDeNxJ6SARQxgZiCtTLZyfvx
BQSjIkahRA75TDeBL21aT/aRXXto7KvGGQ7oHvZ4aZLTxT7+BGax65RIiFbxCSjD7Rpk9s2p4cSJ
p6Z8JII9MCNGf2oDcD5O0gtuiJkrk+IO+S3HkuWVtcSTA72auLPBesjEHuIYNImJblZg5q1r2Ymc
eG/ctTYlrW4feaR6K14HoJWFNMafhkOolZ0BaealuS984U4W7Okb+Zbv6H2Fc5qp7nkF1zZqKZG5
sbJCtSJdgMSEXHbCK+HOQFnbpqUAJjOBmfK5iVOBcMcVneEKvd20E5lWlOqb6C50GrQji7xwY1Ur
HdYvAZmFtxITzEXSWHeaCF5QXdHdcagv9JSXq1otci/POuNK0WEr5IaF4S60m4Iy3YceOhv03XwV
3I9e6Q7bRsMd/3e369jBUHNdXLiZpaTpkEBoD8Z7Edm4TvbOS1i9YhcujAmYJlgfiWVIEHQd9dJt
qQl+rj6NEeEIOt0jqAKYK0rpYHw7IWgnwxhHtYRnvSX9mKQPMeZcdWuxyfL3M4qogmb1GPIBRaQf
SuV1kSdnGQLo7VjfdN3H+VVbObnQxjAoUgX0+Sd4QKESBa1LaCS06bzJo+Ps1RvdVZGGRiPUM28Y
zukuofsdwyVBpI+2aAzWOraDUgaNCsGD3FFijFeo0cmuxgDCP8dKwIlLVt4righ2BCDcFHBwnwBK
QNWhTVIGzdSN/gP9Vtt+G9xPPp2EVl3y2lBXOHeOpTEXh2X2dTlQaT8Rr2jPQ9xe+cC9OpNPLoor
2UV2gzv//bTqCLG4MRUUUwGcYR9l8RS1IEqHMc662TpI8eTXgA1gKM4QK66KhIQTNfKwPW80xppv
RDQL1nQRXCEIGI53sW0UpU1NmKilFWTTV+lHlCvGI0YlF14tZ6Mfj6n81OZW5FlGk1wTvRU2Qj/d
V3kQ2JOBe1UJW8nOiZFtg6xs7KHSux3wFuNjbzVgskBDwYFMQbtJx7y5HZRAcsgcVfbcFIAECbLl
SDQYM4YEY5zyKffTRA8vjL4HS8SoT84wJ8ROKl3InWBu9Hs9IZJfTy25M4koXRKxmnepViSqnQuJ
bCsWyd9I1wt2Gsu5DSijfJ2lmngIFTnziZJorQ16GX0roMpwV81ycdlNw5vSCqKECXRmbqNDZ3Dm
vsf0RCuc3sVhDt5Jata7YAhbdxKjxiFKNGLycdI7RYZksBYXwZNKMsHFPK9oJ6H7YzPqcbFJYhmF
vDobBUdRButhVNQKE59bzbfCpm4452SlsZSa0K/NpJu9cM1RKrTqoGIziTchOac781bALbAhm1C1
NS/d0fQc0v9X6kG+yK+Fj5mHYVvB2dCYD3wf8AkAvrMJ2Vgrq9bQKvoJIxhGcHiexZvRqXe1n2Io
ZLnlIr1OnfixROZ2lwSxTJF0prm6bFfeDVcZxsO9pxd1T1N1jvWN5/jWjsxSReZlIYLLIslrCDRA
NyF8RujyH3kx31r8jMkPYJugHVsnHs+YhqJoJvigxgWaFzEf2QQ7OovLtOULzAXanHcDqyotxDEu
z7TmWRoDiBvUB2OevbnE2za1OPb5BatmXwULrdgCgSwLdVnTTAhNq9ZX6b7Zzvto22xMHtENjXzO
SWIio6TPtbCuIEndGC+qR3l1lE25my/5xDOr9vdr7VjimS40pEmTICqsbnQ8aceek3tcTSAtl40J
I6J+yDshh4QWYR4lmoj3wUW+k7zklmcIa5cQGC2A9wNvlXkyS6PJGiOZayqql+Pr2Qiam1oqFdsy
zcTR86A6qHoeuuetb3UFKRENCgugTGDzuSUmbcedUSCSKOU3pUz3sH5OlognglnCruuyRuwgIqg+
SiLalSZxjHv1CC2UoF+w8L1aNpKmFJBgN7roorEwhaYIL6VU351fq5UoD+4OOXw8rAH9B5HusZxZ
HSRw6Jb0DEm+7sQewN5zaKtIC0meeNBDcHpzVFt36hTRCtYMsHp9/Xypm2hMYLTA6vXop7g2MBv7
GblqsM4G7eh3aWrYUVA9hlkMVq45itEYkD2DHul7QoJnUy8/Mc4m+Q2bQZpcNVU0VuMJJR8vg5YN
bd6UwHzP1qWZ7hqV1xS8tp/I+IOQEEVmdJwy77dOaVF9qMMG6QNhK8aVW4eCF8oTZz95YhhHhUKA
0INAuHHKCrNaBd3S7MGY3TLUvfOGsxauL/VhFiwac1lLBAjKq9ibMH+q76sPlHJsoyC/kRZBYlQE
8Q+KZyejB9VkJkPWxI0jk6DzEl3G9L+40TcYzCtwzGAlzaeICDZUjCnTUKdjK+eqHPdaptOQDJ6x
cKVtl7iBYuPJjd5f0c0R8lAWiCzmOJTVc7gUzFyZ0zAWQhFA8HDbee1O2aaX1VZ1hcvZy/1sI3DW
lP469kJbiGOvzmDqxEJEa5zT9PU3oe3dPEVCP0zL2an6IXCSpPTiJt6OUen8huFQsIWOJjMTLU3H
Jw0dr6OedwkULbV9Vo9uLOr7EKxDY87j3F+7fcyFKOYwYDhG3XYTRBXWXhdvB+mFxDcaxs1ZHS+I
44lijgPQufUsZhCF9j1Hkm+T7CUjd1m+L/GKPb+Aa3fPUivm7umteUikAKJAX3NJItkXZMIRsWqN
qEegow3YbLzkmFuhlotB7KqyccxkTzFodERyBorMH/WF6HbX8W/Q7WGUCXjwkDhBKRZoO8Yqgrgt
hQBZ/BGTg9zJyONNEINwE6URk3P9rK0f7aoAhwadD8PiFIsOGfw2RiZfmJXrcTAuNDDrnd+i1RAL
1wgAfPivJLKUnbpA8skIkZnvKiQygrupS20SokyW32boHCnz29j6DnSmnQb+b4lGvQ4ofQwnZ0vL
8qiKyThDtGj2l/rYu1PbOUMzO70mXM1K9dAltVe0tacqnTcECudeWLuAgKOidID4X5NtwSgTBBmm
AfHThJehaoH4dcIsVZ6Frp23pRjmEBh5OoDUEGJQr7ezIgODvWSHU++oBKjxwuB0X1J7Z90lcmHI
vAIXhGuI2tQiYuksITErGcmp1BT9ogkPeqZ8GB1ipD7ZhnLp5iAV4Wzk2g27lElXeiHTFKq+K0XI
zC5kR3Um05PpMQRm5AUpB1d0m40xougq8t4HdO1OlIWWGLKGzjwQRR8LVlqd6GqLZ/+fmBybPAoY
N1/upl21CTxeBXT9sCzk0b1eKNphyFCcEPpIaHeBJtqmjEyceVeOz1b1LIjfNFmz29LLisfzK7xa
2wYL41+KMl6ujKQ/86nDXmh2pjP6za7wI7e1CSiEikNpAQRLQOdj7E2/4gJvV4/KQjxz5XdNPSbR
gHWuG9/AZF7trutuzqu4Gmpb8HQAZgPhdNLhJfR60+UjsoDmTPbFmNzMQaTbVtCA5E96D7v0AePT
rqS28GeLuHVgOXIQu+BIdhNd2J7/mFV9AWsG6A2TqkGBebzPKOBV/ajiWxoQcxh646Zp7ytR7J0X
s3JWJQTYkqYBYEMzoMdihKqqkjDEy6maIj9oZCcIrW2tTO48WxiN090iwONY0opmRyKZQCOxqoy0
HURmmenMreTnERoUB+PvL+CRGGYBMe+LGCSHmHx6DfLvkYFhsyrn9K/cjujIQg+4gfUDww9zJky5
CIyyyiGjuiHpd0N7/o3dWfx+xuhzHS0CgUh3Jyz9qNae6kS/ABfy2yyor+Ko7DU8/86LXN2dXyLZ
sqou5VJhZFDJrMGlGb8EYe5k07fzQlatbiGEMYFQpdwGHYTAEDDMu3Pr4tuU+AaGOIrBZVHnnHt+
VR6OkQScHZ7ubITRRKSUxgHvdmBnJD+OS20LzF/pFqZgfK/lSb/T1La0zYpzLa0u5kIu46xjqVHk
llRIT2kv3fAtmK76mSNiLfpEzPRLN8YGc6sb9RnBu9OCFFJ1Cj/cmzfv4JX2o4N84BZoeEvJmKQ5
9n+K0+zJaR5SeWP481Z3rVfxJXiJL3o8/FIXmRB1y8W/rh63X6qyGD20kapSnUNV4hETt3x6kA7V
IXoqZvReJF50WWx4gKrVHUSDrIWAm7IvMF4kHKQwSmhKvZivRPneBNmDygmX1ndwIYMJz/I4QobH
+FJL8rvX2OsPqkvXMUfiXtjhUJw/fWslPQxN/aUUE6BVYVCjWfVLICXwIk5/0DHs1gIMD4z+O460
lQhJogVe5AnQz4xpFsdXjFaVkzgYuLmnffOgYJYFuMkaJwYIjw7Vqp9DHiXUWoxE27hAEoAXknQC
gFGMtm3mibpNt3dpOBjvNcCHZVc+mB5Hu7XzsJTFnAe17BVFHSBrcHoAxUDPR8Xp31JgHCQnOhBw
rovonB22vFf0mmkuJLOeOm4isCtSLbX6VpLuDCCtyqBxz+u3Elcvl5Idk9dgCN+USRAyW4+dMtiq
fAXUVhbybJInhzGSPG+rWaVyYrRp56g8goGYgtMSjVcI4S0be9rq2kKRE5JUM912TeepQucrIS+w
Wqu3AAQKHCYSN6gksWZf1JVoDSruuLR/G9KPKtk2ww/ZGGh23w76lwKVEVXbnN+uVeUWQhnlJj1R
+spEsniOLbzspIOh1Z6RVJyEGE8M40DkoFEbU6Fxj3hZZodZBAmCsv2/qUK/YfHQUSIrydBRWDuy
ljs9KDnatkTTNkcKvYGZ59vRLjHPt6athFaoEBmYSGLr4UefAja7DY3HyeT2a6/LwiuVsh6ZgHkd
azQMqo7KJWTVHqbrXlY7VMybXbeJ/NiJnsBOMyiY8StvC9A4clz+mmja9K4DMKLLQHMci866GcBk
WjYVmq3eak43HiLzdg4u+pRXUKIOj13RpSj6KYt9i3QtbxsJorJdu5O2gqdsoq3MDwboap2TQx3z
Qo5UW7Ea9pDTuHNpIwg50BItJsyECAUKh+dt19RCVv0LJoJQgA31IzlHiy0FAibmoyVeqORtzi9J
GXlh6tdAXhTRy3n7X9uypUDmYpm00pDmTEbsGAP+JxxyMwQv8Ecqot8nNZzzwlbQbJhYg0ILcnDI
K2psaKWlZgACBgGX9Bctdu34Vm6DZcoZ3Ma+z/bZpuQl8Vdc/pFI5hFgNSPQuDFEDs4IcrtmR7t3
zZ1406PQrjjldeaFvsR7469EI5CKRAIe+Ehpshm/djajVgy/pNIpDGhjV+0QY1hUP/fV0EbigrO0
K74S/CMWej0MoItOmsP0ySiickRBxipCB4AYQFxyD9nF8xu4EhojAY0J8oYK6l6Y4vFpaLpgNgUZ
OWhd+jbL1zEvU7m6WUBSokyE3p+T7q+kyCpNAcLIqUjkSYM/o4VVGXedxOObXzlnUAQ8A5SVBulg
RpHaaEu059YNxsuBlWEC6YhTSY8K3H8MBGnaA5Oocpzjum6/RDInrarhd4gC3TD9pfGE1or9tCmH
69AYx60qWfHm/F6tyoP/x2QTmKLOouPlMFKDOK4gT992mddgKiXmhwVTw5GzahMLOYxe7VS2StpB
jhU/ChjoAGJGTnS49pIAxPx/VcFgk2OzkzoiiTOhIoQEQyeT/BrFmG6X5T2AEqRNbBnll9uxS35E
ck3seTSApBtFUIaBt4SzjasHbfEtjD+pBzBFyBG+RSI1egbvpFAFNvy3jGUhhV5Li2unB40pKQ0Y
i5X6Znqwug8ZnQ3J7XkTWcNBgvYROSXazYepWszCNiSvgj5tG0cFQV4fu5iOg/llP4zk0mxeAcez
6WC5XIycQu1tBQR6RrGJgqcqvZRbrxY4vnrNkpZfwyztWEVTDP5sWGxw2Qsvmc7zyiuXOea1wbsA
ZA8+Tbai1XeVZopqh1UtH2gJraaM0u3GDF3Rp4hP3rNtVaGFPCZImXulnQod8uIpdCflptR5D5q1
V/2RSowjSzsADxMDImhxHJSavunOVxQp8rP7a77nWAxvCZnTHqDLdDYlKm+f7Ghqvt+K9zoGMeRu
5JmcS21t/UB8iWodpsxLeNYfnwLBApkiyLAbJ7F2VnjdCnccbdau6aUAJvo3iZ5iWuTX6pkblFR9
y5uvKAKPvqYTLq5+zSWj+R9jptBjekomToIpJlGBZpJuujbL72n5MKWvwNpwlm3tUUh54E0TGCLk
k9jSWKBiYJlSm7Q1p3nIAY3rwZae3RV7Xq5sbYOWgpj1yzpriJoeguLyYKLJssm//8YOofaM5ULf
O0WsHZvAOCL1rc064u8MpG65l/gzoEjPqk0zV/U9HfrEkbiqEyWXAbMhbWxifCJJA2vQO8CORvTk
6U69MW/EG+uqdzDyCVYhJ076fF7k2pUCkD3wLSbCRYWtjqRJraSTauAN2tahO5QKsVWpGz2l50bg
q6IwO88C1AsgAlZUN6BGW1s5jq8BInMx99tCfTcxve03NFqIYTy5npNBSJqicTKt9UbU0cTRVo2P
80JWzRwXPVYMqHYU1BjbiMcxneomQAJO6p/Q63Yp5pGvAoqkRqJv5L0HEKQNDlgXA0s5JRnquZln
ITpDf4lm3WCq5mkeQXTaGLY64In2QCo/ju6UmKPlis9A84oEuip02iIFTx3yIhKo81jptBkviSgE
er0Ukn0nDY9hZ1xLgs7JEa9YB0Jh3QJMwQLWig3vuwxT1vQQ21YLF7H+HIZvSfB0ftNWThc6V2B5
FNQHogfmdDWdmhRzTcMn9AfE5rUZRu55CWvR4pEI1vhSMNvPCWJ7cWNuKDC42NLJVXT6Bv/BvmaE
kAb8BFLd+D8scLI242JGDypAd6ADVdTIjvV40w2HJvIl2e+LQxLclRIPsbW2U4jqDRXuHVAWdhmz
QjRqHVxlDoqD21AkTpvODuZNeefXcs34KOIIaH8aM7EJnTHG/F/LahrHSDDXD10/UmPcDUL0JI7a
b3h6BS8x1MO/qD/YvFVpzrMQ0bdl3k5bweh3YmjktiFM142cgsiieMmqzquU6kIw820Yl3urnRCx
ztyJ3CtRAb6EYg3pFXDijwetKWY9w5YOmr7tMZO2SttDHGmY/VfbE+mvGvDShULudXW3jZNmC9Tz
ri7qz/OLv+Jj4KSplwEqD4Epc/LzySwFAwScDoZ5Sbaavqe58dYWGcauz2+xxMtZqPRcMD4N8+zw
6ga3rY7/0KO78DQkApBmzui5ESg1JqarfxiS4Itx6hpd7Q5SiWGEkR0k91P+nowvWevlmMGVBSS2
pe66UuYbYpLIlqoLrf+o1MytlMtEH/y0ui7SGzO2voFRwE706GGWcI++qMpjKD7qkdf1mHOIxnfN
uBZqsGeLrmq9zcVbPfC4QFcM+khHeq4WOpZWqnRRDh1lzLhGc5FdRvtYiPbzVHLiiJUTeiSJfslC
ktjGem3okGRZ8U2WG7dCmO+MOn07byT0jju3acwTQ42aOQEXY+NoF53Toefb9BWwIWcXHa+AuOK5
jxRibtshjSq1T+ELEsw0l6WP8E+g7/97H/8r/Cxvfn41+fd/48/vZTU1cRi1zB//fV19Fvdt8/nZ
Xr5V/03/6l//6vFf/Pdl/N6UeIu27L919Jfw+/+U7761b0d/AKAubqfb7rOZ7j5Jl7VfAvCl9N/8
T3/4j8+v3/IwVZ//+uO97IqW/jY4n+KPP3+0+/jXH+DJWOwq/f1//vDqLcffe+gwcfAfb8XHP5y3
+L0k/9iRDH8iJ7/i8420//oD7XT/RBwA+hhZAxwMmXbY3vD580fyP0EtA0CcTsmIf/6oKJs2wkdI
/7Qw2xalIvSNAlGt4ZtI2f35o58s2hQIL4P2QvvjfxfjaNt+beM/ii6/KeOiJfjFjKWg7oCRG7gT
6dgkVCFE5gIOaiRJlLg1PEEJ7W5+CA3L7rvWASONk4VkM4HNem4e5no71Nm2iB/GJrGb4X0Oa1cX
+kdFeehIsIvncBukgx1YlUvmz7p/UiJeMwz7fj75VsbJCh1qalJJDE/ci0hvANZA8/vJlbUH8bz7
H1ByMpfLiUD684VfwHJpZQbQkEc8633AVDw8aZCFcHvkIdHsWjgGJx5iWwZ/SgRnJTZDxLgSlYlV
kfaRegTkhte6SW+LP9qX6KHZkY1VurQeLznDbrie98lV8C7bqYsFdxbW/KeBLA1ifZF/fQEbrZjo
Kalrqze8PI892hjahoI96A8jeVCDbdvqbl9ftFGD8OLTiJNNLvLipfVPgHVjVCTI262vRVos+0jK
tAk10fC0Zq+RCtep4ZSYk2yTsQGDHXkKy/Z5bgRbUK27VL+cpkqzhYFwwl/mTv/aC1TTwf0kIU2v
sRMZxQaJAUufcTQyUBOYoqeCpL9IEhvlFzsdRs7eswm+E3nsLSTIgjrJkNf6sy962nYAF/orHfhV
7vrN19iVxO4vw78LHv8pGEUCMKvh8Y7g8djMpyYIlQjRo6fWH1P+fdB+NOr9ebOidru4+k5EMLoh
D5vmaKIxPIu8WKW4yYvJrhEKD2jCT8inmuQO6TP/vNCvLowTqRqCQlBhA02tMed3lsBiNXeG4TV9
t81I4pI6jG1lal8zFeTRpW5dk+a1njtvLEwvjUQMurpGs5TS1Bs5Vp2mGmyixT4JKtsoH4LhYRzV
J2HWZBdXTWyTjiY4yq4Dai3LHYwgf1enZieYOjo31ce+fZ+lwJ8RnxU1GjRU3wwaW5QaDx2rO3F6
bvXnYRj30oDe48w0D00foiFYUu6GqbkR51Sw5bm/ngXhVTTGy0Ko3oQouh1Uc6uqs5fWpt0PQCyk
4T3Ie37EiIVtsKJxqOpWfZIE6j1QE2OcGjpPjs0jHtq5LGtQltbmfDXUqZear8Wk4YtbDz3OOzRk
o4UbSecuuq7iyQsbskWP5HVSh7uE1mbG8MGI29s0sdDDfpfKLfrHeXg+ekufWJgM6wWeCBuNTPnx
Vyatjr4EHb66BlN43aZ2qGLzZLLVlQIepLS79MYKRbBulVdVg0eY/EOaJzvErLu+sHPpVW0KV5w1
Z2zuS2ghtdOeYAjCKDe7nIyHLO4e+ylw+jrwQ3XTTL193lrX3A24LMHQBeweej6ZUxhZaioQqTO8
IL2Xhg8Ma9RNfFDjdRmXjWnt1l/KYo5j1qs50TrI6t/FPcqs28jF2PLONi6RiHHFbWeH389rx3aG
fXkAQK9oRZm+UNmzmAxxinF9sCKlAwPasFE3lBCaOPmnhYRnqnmU+KXit1LToID1ASpsFzTUCL4w
Gv7YLiQJIz4jDXLDsfG75LoGHkCO4cTneNuhx8JA7DqCH9VM7LR6lJI7zZIuGlXfm+Q1GFGXFRN0
coGFTwUpApkuhlnxZhHDC8XhUYkUWxI2Rg6u06ly48jazIO5DQbMzEClqzMqO5dzTxcflVk8yJhu
0c2kcwoSCXYRG4k9iKWvR/KlWVV2MmY/5niyY3iSCD2+cSdlNgrz9Ko56MA4uuPcYVqutOXszMoK
oRwNQiNKOw54HHNyInWYrE6RAo/2K8yuZP8PZd/VHKmurv2LqEKACLfEzm27nW+osccmiSAQIvz6
72G+U2fb7T7u2jdrrao1NWqEePWGJ+SYL0HYzIlgAHi8ChddukZnL2SZfiMXBjkCs4Kzc84TxHy9
n+PAFJlX6GbUOLWXZZmHMdApJ/d5k946Vr9VqLyGUbpw7L8tfXbsRamXZKhSJwCrbWM47M6aKyQS
dec6mbx1ps+ysF7sUdzHfX1o0xqCYPmKpdk6Hv8gHVrpTeVVBfT6BIAJkxqOwtmCrBrFrFqxOfMB
3V/NUvWTDgbGk/QlRNVnbVM4QyiHIymm9czKqGdG0BA9SI3672S0qZswkKlkTF1dTzy7rmfXtiGk
0uor2O2tqJCbMmdQNcApY9YGPtQ+a++q/nFQjmYXjdVVgvGFWIpJC/rb4HYgLzj/ZvQxtctaVWM0
ZTsvnUqf6FUwOn2kTWgTa2KjQATTSOWGNZrL45OqZq5mK24Ni2BlqAO97V0tngNVG3dFfW1Sdw7m
XEIJbA2AngBBYVG3ODtBimb3jtB08H+r2uOJeSyp6lGaQGtJP2jzuOJzfTT4dOitfeuoVyafyyE5
P79fVz87RHURoy/TY3XcIPUYFM1rm95W18gel47qorFjoySDkcN5ITCNTW0MqRkHcdbccvtjkPUV
mPillww5LAJtSjQMMTz5HhgLTJlFXhp2YETJCnzZaAgX1++rCmbL2zjfr6/rLOHnSzY/NIMmE1vG
QS1LN3uKdfrcUUCLh9k3Whqy+kPtMTKCUrSzU8kY5pPcNv37mP2XPIZ/xwbHmtq6jqbZj9oK/STS
CGV2AkFMr4//qmkPa6Po92h64RZHIP3fRc7LJz1rjJqYWCTtLD8tVbdMwWVwPrPsj5BXIvelMwIR
bEDQEU0JevTfdzYex2YhCMdIJ++q6pmyaxPrpTnx8939Z4Vz1bSyGcepTBNsGaTaiHRNmKEhJ/Ww
cwuXzgCPTtzVa3RcveZxDoDpU93sr/BUl+b+teL44uOi1wklDHQ+0AT5/ricKJLWSMECSXiIaySo
iyup7vk44t8RgTosIBYL/ZOcV56iKkeofFYOrkJue8mqg9WReRqg2eoJqNJdK7Yvbe/X5c4+jV6q
sylnLFcwaHUryqplELQmffj7mby0DAI5yukF5AZJsu8bN0mzw3he4trDKyy61055w3TT/X0R2ARf
OCxflzlrOvYaq4dsap0gqzpXoftZPaimPDkJO/EhueVOD3Lc5Ar6xGUbjmq9bnOIrxutK00WDuUQ
UYP7ZMKVkzPfxn3KarJvNCeceyhaZc+MaqDY8ydrGLaSVrCvE3HuOXr11JRqaObSgkXUEMVdTV0u
xO3U69xNLPvdJBBHzyvXMp90wo9ZEkMCLp3dYalEU+kNAtqibJx3ciS5CzCdpybErZi6dtL5SYcY
IWkUl3CAAWXti1Tzcr30kybZtg5bm+a7Oj1PA8wp9GZJFpWTZQGgQtMgTbRn0FN8AY16164qX7GU
aALCSyHJ7NY020ideTIjhyKlHsfMpKz0tVLILR+5q07KsRnTA7B9Ls2S3dyQSOmMVe9UYbvgU9qy
Puij8ZEWfIWOkj8Yq8z4UGJoCqP+gScdGQEFSg2/sfA4gq0NrfCZNV/B6lyKeSBzoE8JezpEorMy
G4jpbiiTCdWd3d1iZOAOHUoJHOnWbO769r9vJSxBD7UodEZMsLO+n+YYMncIsToiLHrbVCQeBHLc
dPibNLD6nqPBeZrly+9n++LJBtN98QFCv/ZfmPxyhYErVnSqlcZBZb1n1tPITilqxt/XOJfy/xd7
Fi19E8M73Jfo6367J2s9QT+1wc2RqXnnKQp9SSiEhsXkEqin6Ug7TZX5E6aWoxODnjDdF1PhTw0H
OeJTkI1VvWWNitedX0kUzpHA//PLHCB7oH0FtPjZjmt6KQZH9qAPALeUbMtVX3vzk+JlHqBL3rTW
HwyI3ly7fMzl2JwnDot0PQ4UAv6PthSgKoLITnWC2KJegoZRxZy7LoH4FuSwDK3T3ZTzd40TjGzw
Pyp0rjkv/EqffZ1Dbpqs4MXtt/kfJaeow8i+Eg2E3t4XBkEMYO+ik0fUzC8JXWUUmb3jBJWEjLQ+
9IGSVG7c0iDjzW03aR6z64io8a6H0WknISKXsQfInH3OJAuy/tjjj8rsWELkwXY2sTls4Jzr1R3I
TUYVGM0pQ4RBg8lV21swbDetBaWgkt2MA6rJkqz1Erqa4r6jOqB9cGz4/WxdSFmXcS3ATIjPEA04
O1olaTGXNimSSfLKWs2bnHajNO3azOYrV80S43+8M/TFoRxFVfhUn600OzJNcGSdgFkPZfosjSHK
pb1lzgxu73uaXCO/X0piLcvGEANlCv55th7KVnioLqFnMBpXc6pVVisPs3o/6x0UyI27cTaBlFeu
hKBLmQiySISfxWQPQe/7p2rmQqpG0jnBlKCfB3EGBbLuv78y/dLpt3FjQ0QHFzc5/+iqPgep38Qa
0lAAsrztue7CKEYaKwx1U9Y95c0qK+vK4wXOssHKDKraSueKbDi2a1nJzmOwBnDHPgvN2tYDwj87
oEO1OF2XSb/tzTxQAIih/R2pYLVc9aHdDjig6WuPtHWw0N7MdO/3pwIe4cIBQU2zdJmJtUhcft+6
ghvwWuyIE4yZ+pArzX6Sxccs495Vavrg5PrtMM8ibMfuCW1Wx+1m1T7CqaOGqla6rfQu9lou0Bjv
MYfKB9sncRXZc74eNfME9GwwOK91VTxAxPjAhs4vakB+NYg/GEVnR1afFF7C5iC3Id7Gq78JWxct
2XZqLYMqMU/9fJMM9jq2YU42D34qs8Ccih1miR8dGUH2xPDHWqbkRaiOWsQgco9b/HGsmsrnNdkM
ZArU/K2O112fuGZ8qwl7ZVYjgjaBhgkw+TSkgzhk+bwrsyLouFn6kg1NYJQD5FqkDg8C/Oq0DGSF
JoPi+PAPhVOUNcNbeVfJV3gG+nkMKU2zxH1nmb7WVVEDn/HcyEJt5mEWYxOsecO0YT3Tzk2RZM1t
u23L3lPTwW1G1bO0/jTpc6BADtMYUTgnhREqXbvPFM0b+DGnbwPsvJJO32YND6ZmcSf+k7ejO+IY
agUm5XOB7lWLTsXgCnbbZI6XdJMbF8aNxofOraDLOqkbEyZHoVK2SsQN68aYipOSZO/lDLFScC68
GpNLK1OAGc09zuTjUFe3gME/xWbee7VzHHv7Sczp6OKvbFxmVYdM6x+nErbTQulVLxmmZ+rE+I9C
+0ty9bW2UaC0s/7W0Lj2WU8PhtoydzLZgFifYtcI3bYwYHR7Yj5LUoal1r02bIhXnYUOGJdHdcjv
ec1Cs4M4cKriXhMt9Xk75D4EWGEHbcUaMseu8sae7gF39xqWH8vYCK20W7MU7eFK3hnj9Cys8Ra2
JAcDaa01wjxN2Hsoce3i3jmopIyqLFk1RRUardh0ZraXpr4blRbaZpWzzfUurJ0RPM7+tq3bxxQ0
DjKwm0wZIJs6djgS2gB9n7H0Kr3fzEX6YlssD7lIrlRFl2LsIlW2xCGAe/Wz8qGN28aIVfQHk0Oy
gkjkdghJABHZK9XsPzzj+d3xdZ2z+iGbRknyFuv0DYpM/bap9E9S9NgB3Og8B9FDdWIX9IJotOMN
F3u7vzfb+ol34oloyVaO+l0hxjsitRuZAG5knJq6vysm53VuHOSKSXMnyuqlK4HLmQQDZjgB+QYa
R2FRX1XpW26es6dZlIu0xd0HWeq/+P41Z8x1p9HhjRPI9M4A+HAYDkS/QvG5uAbgtuhsA59nq2fB
VNEnrneA3QZszPfG0K0sZErM6v3fo/aF604n6JlgJSCNfkANO7vMZj7ChqEsMrend6hmrtx2l6YD
35Y4exIz58oACTU7gKJJWCGy56E8atyto4X3XsZu3wbtQ0m87HStCL9wvL8ufU6aTqqRAVMwxLgN
K6+rHhLZ41Kt5Es1Vg8VjTdUMF8T8zWz2WvPfN6AE61TjkaNbrTFV1rqTYET5j6+5tWA75qF/bvp
zoGIrsOmr7zPc5gqrUuiQ+YfgkhSx9Ww6/qn3w/MpT7Ktz09S5AablkVK2t0HABfng0zyNhfWx+9
rHjvLIT7NBzsTTYOa1keyni4koReXX7ZgC/f3qTYdNQY2lbxXqydbXGbhrCaR3uzQJrhX6Pz/es3
//jU//N9nE80skZnEOTDCSI1Jr0NTO7t6jRTyCjY6qpNbrK55y6y/UCv0AYgAiM9jIypUW6zubgp
kRfA1fKYKQXuKfRIcLOkpbhVld6NRf0MfOytNhhHM7srEm1VaNWatGyVxPnRHtiWjE/csaFWVtwY
Y/GeL0akap+ruPdPtE9uWovtIOLuOo7jZhrzjFj6bQsXan7Nz/Bfnf/bPixlyJdtNykcEGiv24Ew
xrAibzNXXUMXgeSpl7PN1JuhqcbumGHI2h1FfOgEuRKqLkfE/w1V9tldRYwioeXyKoqaRG3TIHuO
w5L9lxogS0WM8w1UF+L7ImRxVnYYRDQYkqBxJ5QWc/2oc+CMoHz+/hUt2/VjO2Gphn4krKOcf9v9
ZTtbYcd2241OoLYkSIcWhPo2sODQ04zX7t5L2BMdRmq4qoBUQ3P8LP52vZmOw4i7V9tbpzhabLG4
slIArwK1ISCfC8CKRbA4utY7urzygiMGCg42CY72/dDYfTtlA7qxAT3GEc6Jn+2JXx4oRtKFl/Ue
8RIPvTBOrvK3L+6vvQDfcMUvd+j3lS2lGkVfY8Qy13BGxeTDUEJHvoykvFL1XIxHaOlADB4wFMCm
z3bXTmrQDzjqbzlTf8YHohsfiQnKowlvaX3ynHF2rbxze/VJL9+I8/H7Qfr/VdX5UfryA877+Lox
Qb8MWv8B6tSuQ5U4ldb9rJGd3tiYiLe+DreBNKOvSoKpJdtm/Rw0vbOjCr+1TRQcMzl0kMtkk/GA
DiTE+2mYa/a6EvqRVOMmcaZIiUHBAWhmnuYjcPUnc9b2RC+OXFgeLR6qgvpiUNYM8X+CFZqFEgDM
vy0mwV4l5b02i53C7rtsPg2ZOOjM8U2JSXhH32dZvUrnZiqMW0ufvUSwBF4AMBOADLANZcZUIglu
M0OH6NY9FDY2FqhiblWIv0US4FRzP3PAx5el2rlmgeV1GL9VZoEGT4diACK1cRcpbLqVYjxkLXtO
hRloyhTGhjm5ZaMD2k7JW0zbkPMauj+tn/fGqYAZAXDWPR33rdmttKb2J4riGaqVE990NUwqq6Y+
ENAvVSjE8sxA8Ca+k5765l2pML6M84iq7W6eTI8CFjFI6hsgjpJkHcOmCU8/OG1A1CKqQI1NivJ2
dqBBmdITmJEHSFScyg4k3r5hPpTp2DB5mZJEgL3ui2ZljRgpQKDWSh2XUPwve94A6XVUgbON8+U+
gkWoAoF0GTszKg1YW1QFRs5GnK4KPkFyRatTj/M4EInhdiWkctguy3a5Bu86Ud6wrj459QQp8hd9
MtZ56Xy2QsNoPIdbFz2lNnUbVfO5Ot1AautB5PCd7OYxGOcHW+sxKDJCXBa3tpW8Ae+4rWw7Kqo0
FHENe7AGvyad8yPTuRINBPEbJkibTslVXxD7JIYy39Q1KAeNUN9oXmESLHHw3tQyeSbZ2Li6rHZp
vh7iZF8Wf5n2MfVD0GujOynrrC1Ci5lBNVPXzG6U6YNngBTWAZ9hDwRhUzSTiwGnA4D5PN02UtnU
PF+VNSTX2ZS7XcVPc19HcLoDkCmP8m4KmIY3pOnNMunwZ5L7sKM9jFkCjFl8M1D7j93cN2XrJqTY
WLnmwRnXpSTzkulvq2Ca1RC3lemr0kQ42NtSf2pyjM554cXFH97eAhkYAXTiKhmAI3QbN2pQa8Iv
ayOs8z8lcrisFDSoOH2GIfOLk4wHBk0BxcQkI00iyjVUQ6ZLYAWiNKe6whYb70PRbljRbFHCP0mu
fGDi8qCkg4fAsmvaxwbsOUWDjFdW3fAMP6yrfK2cH2hhrKskuUcPIjCpeC8QMpQivyHYzhRjP9b3
fk7NfabiqhpNHtiMRp0OqjfqaVGEyqBvOijVkhqIlno86tW9yoBc67XmIR3UsCad2+RbQ4/DBiOM
Pi6C2IYIFb2f2cCRr3aaOzlpNI3maaTzqU2mu2lSPFHVMLngSoWRj7YdY2NdmJkP4EtYYh958Tx0
5HWizp5C5nSkaJtXM+QcJTRWHA/gG3CmnRtAJNfCKp74nAeoKQOIdG+HKb5VtWSHKg7vr4HrX5H6
OIG7XoiXJOd3eowpYZqsMJcEdTMvnrnCojYhmzyWQZEb0TLHL5UZs1HMEPS0uqFZe1tyulEEZhdO
Vx+FbTyMyvvQFVvICpa+nvANn8gTa5Mns80PkAq/Jb0e2eXgy5zeDEZ81EcJD5o0KIlzKtq3qZxc
Sx3uTaZ8yEy/yQ0jIMVrjdEYM9E+y8wYXTNau7G1F0n+WNMhSvT6QNP5BkOPsDVlmOvElYq5LZz6
r8mcCDJ5K8d6GFkPFC7caBAxrLUC9Wd02Uo+vNuQjgU+CXk1dxt9q1sWfNfAaB7m9bx0bDjAHxMf
tjzpITITr+B2C5iZup9p+jfW4jVggW7edS6rAb0cKrftLXesTTcdpy3mGK0yYj6oubIAbI+D8u60
oT5BBGTCNC5/HRs0oBxbAP1Yrgv7XktsfKGoFUew4poMH2/vNxq+rLY5qaRaGc5zzuOtZi8YRQMk
j/w5694rq70Vleb3kqxp9yZLfkorZQ1hTa/MRxcpu6/AzQatshfJcPPklelbleorEhAeaAAnKmoL
lmOsl+JjxMBy1F1R/SVIermJU9/FAS8NbAOmJgN/ifViR8biYWmktXEdduIPpqKbNH4wQdKxZg5L
mylMpY0adMIHn7sxFMQa81TlCB8iDXVHCQwr9hNNf+pJ4UMi2e8KwwX0YI2A7mcD32fVQ9FArdt2
Uw0QpMnxxNwFjOOz2MvE8Es44xEVWmj5vKl0+1QX4we+1LnUV5mjh3Gp3+VWpVyp8i/VnWBHmTYw
msuA66wqjFulzkVmKEFp3qNXN5lXBlUXessgYf3n7z8r++wOTrqzRNUJqQcugO/tcNjjR2sqg6G5
hkK6VGl8XeysBFBUllh5gYdJbVSx9+18NK/BEa7t11k9NcyWVU4xkEa5/ab0p66/1o7/sYCxiP5Z
8Lk39QVWcZaXOlSZil7BApQqmKM3Hk2vpJ4/p5rfl3DOOKQIDINWl1hCSu5Kbm0T1Zg8JemDAswS
piN/IorfDklATXzUpu42qNub5NWsU7fs0TYotVM7mI+GolwrWJ0fB+bsx50NNpExGqOBsSvCQf2e
9/k9pMxZECOD9YVSKysmdQzZ9e4eFYonkA411vgQyzEsysqrCZymGFk3cbMHTcAlkwrQ20YFjJ3k
ckuhR6mZDFeZDdQ4qCLza1piAqDCV0UchWNgpIi/tNnNnLpZObgl6vT5xSwOgs9emSR7sBiBUj3l
ReJahMKRi+/liAIeqn42VVxJM7d1uj8O14DeXTob+qeurBNlHF1ppTmaLfeptu6GzQKVSEUSNvrg
V2iqifZxQMIxD/3KQCOCazeq+VeDqogCXWEJN1TEnFEGuDmCuaujerB8CWgmh/CG1cQedHTX+ax5
Stf4zlhEmJMdVWeEqPZQeF0C3S3FCLVuPOgpB7hfj+JiBC5WuimzgrSF0fmENISowe9VzoXDjBIH
7PJ/hjk/0FAqn6AWmC/RpTjZ9H6CMNfvC2g/kKuo9QGEh5ErQHk/x37SmXJbzS18Li7QQQQZHaTa
AMOo4ennNUG5gzDuwgvSdnUSLfriis+u/IYLDwmkLmTFFt2xRfH/e83K5lzr8jpOwgWowsj9SOR/
v8LSbwA/GlgEYtOzDopezKrWGljBgqyY3lcbvb7mK3Gx86ktIpI6yDWgwJ0FhaFv9Ax3I+bR/YOi
lA9jYh4cnbnwDkMrDCqZ/GDIPKib+hVdby+eTHTGwK0Fu7XNq1Urr3W4f4YpNHS+/qKzSFDZkD8d
erS4+Wd6j6Iu3gzRsE+CEhg3EeSH8mXYxcfJF5G1/v1UXbxHAMKkUBcH+OMf0/dLl0fSJHVS6CUE
pO3QlCtcnT8ZxXTlrf5Tpf3RAfiyzFmzoxr0toSoBYY4yBJPdqQG1pNcC9Thbn0wgmwDRUWvKv36
vhr99lFzkaxe7ZT+H9v8n4fVvx/fqjRNGBUCwodynB4xjw3J1kGpd5p6dL4Lz4o0lJA0oGg3xYFd
XwkRl5DDeM3/WX/5vL5stgX8dBPnyBCmzdLkGlcCenZ0A+i/f62ldmmc9W2t5cV/WauqGYmLAmuN
8GH0iFXyPRSnn4y6v5fJDXOgQmuRPchDrzlk0xrCXhuVPDsV0Pfa0A9+b6GqIJNnYDagzPxea/na
gfyHWzhoGJvNKqHTA6+7EynFfZPnj0Y/urY0DqkuO1fLr2o1XDupZ+kIZaq02gkvD2qYBwgsIvVd
VXBBj8PpWO6sT21xVLjydZwL8P/rtAJGsrhXg58GxMD3XZRmrMz9gPqJFk5Yz6s5aTaV0/QLf+KY
2hCB49q2z7YUF3GSbY3kTe2Mx+SqmePP5jbUir/GxbPpZJEr9tgITC5geroxPHmqjmIlAiMUERyA
roJdl0D+7Xs9W+4s0Ne0nsyBZmmYr9WgBwxVjxZ09jVO7YUM6OtT/WPQfTmksMPE0LjAUzmLzYma
6gGth5BOyRP0dnyIz4S/Rzty4Q79tuBZoO2Y3jB9wvWS9U6kwTnGxguVY7M3ZyMSlEaWke2E8s5A
Ifh96QtX57eVzyKgxWivORKPaicDTJIPhfP2+wKXj4iGixn20sC3/Es3v2wm5JYLE061aWgBnJyk
Rwkoq9M6YbFga+qXGWYxY7krExqosUDjcQqZcc2I7fKPAIJQswwUWj8sA4eJcgZ/JtSJR9VT3PSZ
RwtQe/aUz2qT+Nd29UdQWM7pl+XO0gW17YFqSLAciKsuhUJuVT2lkl65vi4eG8D2TQioQAoJA4rv
YYDX0P5obCwjJN1VRuY6TefVdbftINOsmqe05eAfCuTtQ3LlyF46NyAbg/eIx8TU5+wJnbpoKsUQ
CmDNHzY54o9cebh/w5Xzb52iEgO6dNFNPAexVR1s/qwsSUJcXS7khwNbvCpV4RFkA2ou90amR04P
0TbZ75ATAZio4wqomTjGJZtXhSg9vRORUIDGB9DOZoAeOSlE/0S8rhNUK7HpcuevmhyyZL6zqe3H
dNogVd6DGxdStDAbzAuhgOGq6p9Gvg7pn97+7ES5TdrWLeYB6MvisSiaQBuXWiQB/8jeJvbsj+gl
GFbyirnfFXmji7u+mCqivwMbnXNoAzTRppYCIhTmXEDOfGdc9ee+ssK/I/fla6UQDkubHitgGFEi
BUoC48X09Vu4THmaq62SI7lymV36VigEH1S6UFT1H3eZbdMmHQnqBzTJZ5m5g1GsHd5cOU8/R2r4
Jr+uc3ZRVxNpyKziPFFX21hpoAZFMG+TBwtxID/IRwBUn/LbYVVfQfD8nHOdLXz2qZTCMRNZ5WjW
6nQlBhtU1mmfSbbuO3TWqw/as0hVQHE2wXiIARWvr3yr13b47JJ20jrLiZYloQGo9Awydc4aPxYf
VwL9pcv56wafXc69bLVkMFLUSKZ8SAs14o4Im6zzVQtjJvSyK/Eo6exqTIatWt6pvFqz/kjogA4C
9eikRALFv5W/Ga1yZQuuvYRzBhJJWdXoE95+F9hR+9dqoKGseNDnDdBwr49XM7RLKQRgxcDBIjyC
u3x2o5t47kEdWRLaPaA7df2ZZ9iQony2JnvPZxI1bbtCuV67VflZymehJVFRDgF6rtumgs5FAUTj
UNz//o4ungQLDEbwF6H+ds6m5qmRZl2Lr5sIAGYZlJBCFn/+vsZP8ZTlvH9Z5OxDSwDuK2w54rhF
RQZTCUxXp2C8Nz/geX3gAC4tXGoaEZCH1FV1R1t38oG8vsojgijlhXTx6y85+/J6Og09M9FmA+Md
U0BtD7mMx75NX+diCoq22llwHuf93cDUXWIp8Ooa87sOUz4uRagbYK3kI8Cop26uV4oJPviUvKe2
gBf7nVV8DADQq1Pt2b25j8cYETOVoaJqpwwaIWWVvVQtPG/NrFe8WGdbE/yVdirvrDJ1xVCFI1V9
qRlgZ2YbRmA1r6SetHHVCUxmxaEpy6ACYd/pzKhX8jCtLberO6/iGHo58WGSZYh+jKd26IBruQhM
mAIm+ENcGVdWZ1Ve4+R+IbRDZpM9a3WwhMAQ8WyhQkufzHUAeDFUyRKbR/o0neA1tTWYBfNAsx3g
Bo9JS9L87cYMyNzclwC7+Y5uMb8FWr2dQzubIr3GX1rXideNMDVr8jS9txRxT4i4LXsAfmYHWgM9
Bt2O1TyyPAVv6LYRZpTy5g9+UOVOsxQwMrLeCpj7+eVcrYfaOjqCHWoub0ZlAmmctKBD1yBAmStV
HaMilzsAqVYy+QDvJihT7YNaiceU9kAcZaMz7JJVwuL+rQELF/h43wCit+4L9C4rD6SCJ1LRl5x1
QcIckEjQoDPyWrigHAc6wLHUZLtcTYIa0Zhg6AvN61VSqh8G0DNdD9hdjOG5+NNk2Vs9mOEIdQwl
N/00Zc9O+7bgYucMA1LtJbdIZDD6ajSJDw8ZNFJLt8t1ly6qYgCe9yPf9+VdibfdxWNUih40aDuw
8wkY6mGNYa9r93xvxTQQhdxbCkhgIKoNWhc1/L106G2JnyKqzEOvZDN2SYAmFaan5s1YN6ei0sPU
IC4dKdB7MGHNxyFzJ+JEyPVdS8B4M2+DkfG3Mh7BOT8ZQPKZ5bMyWvDc+DvFPcY8ShSXgMYrGJEC
iQ6b4zXwjjeEw1N5kZwZlSM6g1stnfakdaAr10DkHzQqc+5WpUA4S9GjpWoRJoV+FwO7iJnMqQNP
UuWZF1vTeyVnzEL78d4B9wuQl1AFcNUzueVZQvW6OPnUCBjWufJoKPM7OIEvNqYzLYDGJmboM9N9
qrxpzrSxuArxwg6DvDJsTGU71NpKs/MQeL4QjA6PEYKp6YbCqS3LVzFUTaa2Pum6spsG80gXpdQk
DVXa+JNjI+UD6ayEG2kduw28lBtTCxuSe6KbAT/XNmU6QqywWjWdgmYjd9V69kux5wOUAorxMCMD
LEsSqUbulTg1bPrswcGDNDQ+oBTVQLIqU3NrYI7a6feN3t5bsn7u9HKnleYDaKXPnVOeFN6vUw5G
WzYGNS1XDBl9wZD9NrM7FZgRgCpTFpgLdLWHaPJcdM9kzDCoFz70UtaMDxjYG36moRQfQHnrFM/i
CA7gDEJQI5x1fLD94GriszH+Zg171Ji+g7TVRkXjHeo/rikLb8bL6zEEmQUmjpBzTeMBVmc1hrF5
hNvlPbfxqgB4KEEdmLs7K3YAkylWGpyKZmd8M2ie+Ap2SCyiexUQjqLxYoUE/UCDPP2wdLYpdHTA
OQuN4SEl0PwHTF9tMn9S6ls5toEs7b3TYOYg8gMFbKbhtz06/SLRgR12rMipbKhJzKnq1cA65Ga7
HoSMpAJ9CKXe8FyGUk6hlne3aeEcWafu2Xi0aqCKGKfB3AJKY45+2tkA0iIOgStyNwLG5gKDuutV
2BYzcS0TWW7+s7oGYh9QjgFR5t+/vxdtAlxLB2iMJQ+FzN2W721fuGjx+WjQB79fxReS+W9LnRX3
uug1nVuo/azkpoPwi51z//cVfnaiDJRmX57mrHc5FaNW8RRPEz9UmRtHDZwunUCBtyfCS6DtivBa
C/FSIv9tyeWpv5Qok8IKmkmSwFthvs2bHoqBH0Y2HgwYtnJc7ARW6M30KP8fc+e13LiSdeknQg+8
uQVAT4qifOkGoZKq4L3H08+H6u7pEsURo/+5mZsTcVwlASQSmXuv9a3xvRdSCCK+72SSsY8k/IJG
DswXzatxzXJ16Sz+6VfNW6+/flVbj5WfNdyIfjsHbUfLZt0vhW2yra+QFq6OdLa/CjoBarXXcTDm
vNrLplvRd2s8deCzg16DvUxdIVYYwy36kiuHtfnP/m7ynu2o8ialGyRylYryJGIKtHgMUlYuCr49
38+sC1vVT/fz7NAiIiWt5GbkKi3RUYW7rPjwtKtq88sv4xzxBoN5Tjr5/NTiWo0HbeBe1otxAVTq
uVjTId/o65538sq7cvlt/D9jncsNQy1lWg68jXl1Sx6m46H7+v6eXXg6sBMJacakj9zx3IE3QHml
nsIIg4bEAqdUFJ8yj1L4tTzoSxvrufA8B3pakIvOJzvuF9Z2Hk5taQB9RKSbwospfQB7XdQazNTK
ulL5UC5e219Dns16NqXjOKjzkJkPNyb9qWbBba788BuPGEWxu/F8bM5iuY4rb0nMMe+9cCugQox8
xRHFX2FCXpUqoXuJn3Qlum3F6kPFPlyraDvL5KSZtTukylMvajeDruKdPvRWuvQaNJMeuYlNu2si
VCMemcW5fOoM7QqH59J7TXz47OvlzDj7ez/PxaisySaIuMIxah8yP3M5Q23JnEX78xT17wl7Mm9E
+yb3V+7tpYO7idxBEjFWQuo9ewlqo6uLXGLgON6kU+3U+h5bao8jTpR/NfqNIAbr7yfqhVeBo/GM
q0BoAaj77FI7NTIaf54/4zQ4dfA0Xqs6X5otfw9w9o2IIskUkmlipujGSnpQ1BfMkHp2LfX90p37
e5iz9yCPZCQLf5ZDMXkXOskV6kNthqsmfDbb8LmTiJ6Xrqz/8qWX7+9Bz94ErY/R3vtcmxcUj30p
fFR6tRg9yS4q6a3T0+2EknTIDISQxAEJYGbsKbDcpmjAPjeryY/WSsmJJ+yfCERt7aqpF11060nj
cpSBTmn5bT9lSyUlXaraIqbahtL798//axuQGsHf13D2HREUlKDWwAQorA548m+4gqtc6NahIgAJ
m1ri7anOBWghsxsrGWzBQDENX8DYygEwZ5g5vn6i4+1o5pPFxkNzhF7CJEIoPZlwiofpyzRvWyVG
/IwaDj6F5F9bBK9N4rMvVF/pGt0KrqGGaC+gLOmvxQZd+AZ+uktnL+Yg8MmKK762uQdAgyUdZXEu
X2nQyPPL9vWb/p/v0lmpSovCJB8ivhriVnjpb/LXbBm+KpGj/bQMO17NqeUc8e+9HfHez6K5lH9m
J+F/0jIB0o5fnWw18DznHf8WQKGPhZ4WWHAQ1CN0t7C7/X7WfUU2kP7z9xhn++FAtTxBydmyqKtR
3o7CfUZgSmHYNAL2UXXT1Mu55329HXRpl/xp4LP1TkN9mCjzdB/1ejvkyUYb8e1Fv/V4JNXbetEg
7w9hmdm19yOQ4VjE+UlUk7XIenLlHlyYtZ9+yvnKCMhHTApWD3TXXroaoFU6c/qguS8MN6w3xG86
/e6anfDCmvVp1LOF0szIhqhyRi0n31WFYp+MlktYkh2VfAFGIr2AGF0ltl3Y3dE5IlwDwCK7lPN2
Se53YuXX86hI0d1pkz9ypl3VuFufitW17d0fldHZe/T3aOetE0ELy2SYRzNqTgA+qrI024W9+o7/
5cVAzg/+B1HkdMJciRo3dznqZ6a2jbGwS1qw9bZdL73RliL51HAyb3zIy2w+yzpDmh7HMnzDVmu5
E6jOIYL9K1bu2OjLK/Pjwprz6SrOVgOrlpVBmedH+OSthgf5l54tkmW66hzRgBZrg7cPXi1X+bgy
7oUWOOMiaIAdoXzFMQVdETUTy/9iCkm58HRWf4UiFWYELCmp1rilSnIOJEgdId73Y198JXRDpIJF
ziHhlJ83XnkUIS6zZB99sbfOjJtckRb/byOcLTzjYGDdh2WzNEp4ub6jq6Hz/QgXNjyY1P5zDWcr
TDmRChCGXEM/RqtmatZFbzhRMTqmfiU45lIr5dNQZyuIWeGHDuhXLL1D/Bauy1W4CgCPo+2LFsnq
Wt7BxYdjwEcFxoIa7Vx5B2hcHsyJW4caTjOf49678vQvTnim3MwBw4X2p9zw18E9i3K1lYhIXSLi
r4Ga1emrF19ZdSntfP3I8kf/Z5SzzUIEzXhEbcweW9eKRakbbhkbdiZUi1TVHNWKF6bPKV58yzHa
Bcbwq6voE0zTcLDA9bDL4Ji1LA2VUv993Ql3gma5WvHoB69GbB2gh+wHYMpJKdj69DvBIZB0d5Lw
Edami8ePOuav2guPvineFmMB4jWywTs4ZqEvVaXfJ9TMHSzev/h1H17ygqgJW2x4NCPraKTCbso7
R6389ZTF2A6y5ZTVa19/kyp5wdA0zYdDmpqBaxRheuwBTLhTmCZuFgT870eltxbm5C01OGdqpjyU
EXh8E9Wr8tH5Cc6xhJsg2GFebFRYLKMR7PoALplcgCAQ7EpGKBL+FIv9WOLrEKsbrXkWK9WOq7dI
MwhYKe9UP9pwvna6qlsg9bjRPOl3nZjYLybCYBvky/2wVnRsQ5HS2LUSvXSCeYKnsvGsYJNYsYyw
V4sWnqc9D3GO30tdxKOvu6mpOn4rPoY11JW0eRvziSqTEr9K1V7uJVvu5JuhDvJFYukvbRgpy5Q/
7McwDb9FpdAXgdzpNl6ZgL6MuUGQ8aTU/lELm11mCXe9JssO+wJyhN4N2MmF0dkWzNzGvJe7nmI/
g1btrVFJt0aqLWokbDG+HCPq19YwbEoN9ptgYpGGAjNTb0azTBcBIBIxFdcqluooKN+8NP2JFWk/
6MpGTuTTYN7i23/VxsKpTXmlGt2DWRf2SLmzlcy15lFIGhEzdyBk2nLtafoNTic3r+qFECf7sriP
au81ifEtdT99c3BFH0OsZxGzKC3H/MmvgchpFNs1A05sMfc9xmMN/SSu91Z8tIJomfEQxrZeGGG3
aodw0cvTLmELPWXBgWa1W6kmj5/WGmx5f8j2Qy+eRhPriFLu9PxRSVNnCpK1OjWdbUAbKgMaZfmu
GMNNVliuyVFGm3ynT8KNgD8xmLwbr39OecOK6c4XPZK4D4FK3pB02xrqyoyOI84YHcRL3/wYEkgO
A5TifCgKJOIzmrhzGqhBNYgSbTJ3jb+3mk0VcxVZfqiU0M11PIORqB8alZaG9qbkz5HkrcS4Og1l
uGyixFEMb1ePpV3T+kb7tJPz8tiLcW13uSjZil5hoQteQjnSnEIf1po0uDXmmAYjTZc9QCFaFFri
6GhLNEG7rdqQWQP3xzNnJIR2K5ixrVaTnaYwiqTine46dfyABqSGmBOPnxHcGMJPiuZ0GUt6B9pz
IYh21m8j2muFWL+OFj5CQ7xBAO3INOzwCA09Yb+Stzf8p9oX3DG7bTR1U/nvDTZMra6deApFYPAY
6cXnuWsgNqTfkITg+XYT9NtcXRftmx/1dsJ2MxSBWqcZ/1EgU195DnI6kR3vjlzXS4SObtmv5OAB
+kE53IlhuBl6ippsnm2h3os1zY+gsWVL+xn7fG3Ebhu1tSObxYY2NuAaEEgttGphKwTasol9liru
kd6Mjh4rrhKh+g8Ku7fWaqq/xkoBDemmbAdHovGqxcpyAmPz/Uf50tHq06p/doDrOkHI+gJd35zx
XWwktz0ES/3BXwSSzV9Eu12CSnKp6qBfSpf+fUvgYft8bWuqXlAjwAZELw3QjJ3weWGw8uUgM0oO
PiK2RPIIDxyOfV20LeU4FS9VivhmENdWGbl+ELi6JO1Gmkhlae7zjudb/i7opIj6UQ2lZWswE5Xs
MfQxoVfQ7sRiwQJJ189GFEaz9KQUJyMy3qNSI7UMj55reDqS6pyn7uXak5f0jTu0bbrNvWYBE3tf
6vCeOwmSE0QrVShvRZgnZmHanjzasTRdeSx/9JtnO3UQyXOhlNMB24qz00iLkniIFWSk6mjxM8vl
1A+63ZR8XStvr8qHtr3tUiKUC+iVEpiqgDaaaGZurLaFy1b+OI2a+I4lMnD9CvmOkvsHpRB3IJYd
Rb0HXbyOKR5q1VoQ/Rk2Rn4B+LWbO5WuW7QyJKhlhfHQttpBpflrycOmh8nsEJ6e2ZIsPIxCYJNA
iDghe8NRZefThynQmze2KTEb6BUwPuPomnRivAZDdBMp+pCkMFwPfH4od/J9T5pqSSwI+G3Mysnz
n5n9r6Sh23/erLNoo7O//b/nF33KPPo2D+n/w6QjnXfnf/07O+hL0BFGgKL5O9Vo/s//GWqk6P8g
CgI2NbWLOZ7FZIv3z0wjWf0HcwxH2QzIAH+kMd/+FWmkSP/QKWqjEJr7aP8Upv4n0siy4IfOdXad
ajAj/ftnfXo+lyONPq8AoLLnmCUoh6jnzXkXPf/7v3a5nSdqPpYkqBF645iDgnE72RYlqnqtcCyr
Xv11V/41/N+BOZ937f8aDhoIoQZsqiH1fR6uSAOTXC+EGW0h7wKZQBzv2olH+lx8/fcYRO2hruLQ
eO760WEj4NI3SUV0o83UgmB39d/eNlyH9nGwfwFns1v9vbK3XODm+8s7s0z8GZu4adITQJ+SgnNe
qw/8oh2HzPMdo/gR1MfEA7upFzvPfyzhgaloVupTQuSldTUQ46xNwNDol2e1JMdVEFpfgkfiOMiy
UWBoITt2zSnIlG0uxTcSDMSh8/YyvnLOfIk8nb6/5s/npHlcUrcQ+ioqsGnw2mffMr2E32n2BBlW
JZXhyEcV7wn16LbyVQfm52rRP4fiWzVzZXmPgMl8nj1hp5nAGBmqLkZABoqyl+LgMRSHU+EnjxW8
lLs6pRnz/QVeGHUWG5MdqsHt/YK5FgeMmGw+A1KV/Eiye0n+GXtsUr0h3pA66yrWVu0N4f37Ub+8
KZBHSUHDVEnchvXlcZY0Kmha+5EjqhBXADJL+bsUl756pbDz+QD6554ybciD1JW5zHIu2J6qvh7a
MkPGAsUxlePFgAc6FzMIiNdu5NdLonOLLF0kxoK26peZEgWqUZSAEuS2tcXwLQh+/7f3bB5gzmA1
sUzz7n+eH7FsVIoncF6IZAgMSQ7ipErrxfeDfJ3vDEL+3GzHgyN3fsNa0QwTsaUOPiW6tZRCRGKJ
PrCPkUf1yobky+JM0Vv9k3qHCUtF1v75enBEmerEmXw+gjsVx2sgV7J15yEXajLtynVdejoq2bio
U1Hlf+m9AfiRJK0A29H72j0v+53XXSsifp1rXA/vEXVXHpByfutoxbSFSKq7QxVUOJBPXsfrPmjr
t0kJh2QZ5XJ99/3DunBRvEDcPXT6wJHP7+AQFiBRRYgW8ZQZnD1mfFqam96VYS7MCVnHaqFgNuVr
eZ4LmAqS4te+yZzAZqzpqa3kIaeua+C/ryuRxkfTnOuRJpqE869nIxZSU4dN7BQVZQWA7q1EFJYu
qG+SlfvASaNB25QqTBZTzUP3+1t5YTIiWSadcfbszLKIz5NRN3w1oWvLNY73Qvwg6C+JI59G5fH7
YS7MkRlLIOHtNMhjOFdeSNbUWfFAg042ZnFdHClFvhXyuoOFR13J9qM4CJffj/llx2DSDDAAlOEM
N+UvkPS0qGWRskPsCPBlRzF/k0zO8Wk/vkngs0+pnxCMBXLqyh29MGtmcQlThrMX9/Xsy2kkYu11
kYTYtksWpURpKyzFlWx6VxQE5y8BTlW+lqxYfMQwzpxvShA4kZKQ8uSK0ReOfjvmC5Sn/50ECPT4
2Sjzr/hrJznFuaekWcCrRvyZGyi+4ST5pO/AJtJmSav/Lqfh63jz3f1rPL/pa6XruCovOKjSbiqf
5PL++3lx/oD+XJLCbMeAQiTWuQCiaAsV4x1DjNUNFHA7NbFSDcWV/cX57GMUGpizmdnCHIbj5fOF
yHHcxlFGOWcO5dmzi+sXaeF7v0F8Svsp7eVF1CXqppuUKLeD1g+vbODO37g/49MJw6MPMeLLVQ7J
KGW1Sa2BAt1Kan1hKSUAfswsTe3Iuhakc76G/XM0ZZazcNZGif75ak2tVzQxQ0TaT5RZqQN4tYNW
MHjOWqBTBTEte/h3yaGIxvFKh+LC44TbZLJ6ctpBn3Q2Y7RJ5bShgl3Q/NT4GchKtyrIg1pPadu+
fT9zLrxyn4aa7/lfkzMaq1SmukRbMZdf9NFalmN9ZXJevJF/Xc3ZjRT1tA/6ic1w71vmHvA0GoCu
PdX6ponF1i4y9UNIoUX/Dy7sz/mT/Q974bNRpzBuNEGpWJ6R4NtEXxnbvBqtK2yaL68Eiz/6PYkj
xXyFxtnts0a96YRIJvuZmBTbC/NnvY7gZavm2s/ITYzih64NVpOhbb6/vC+nKHbArGToxKmKgco3
z1YxxFZApAKNSvkgPPadsRuH/DEf5F9JUj5wkx9rPqxNEzip9a/ayaeQ6L/Pxl+m59nQZ9PTVLxK
bOuuAuX9bBl0VLP3EJXXlQv8MjPPRjm7tWHfguEhXNuJM2CzXrgUpGwVyOabpUPsylm/R0TqaqHS
Hwq3AmnFQYwA2wdkRiC6f4XJfL6p+HO7DYBZyMuIOTzfsev90MlNw4NWOnNfkpFWd+O2CrO9Esbb
Vox/fn/1l27x/OoDf2YdIrDt82tZwltplZGna+rFPix9rGiEhsB7/X6Yi7PIkBHrMYkRXp5zfCxF
ABwb8ih9OfrVa8NtFFvbIg9XJhosV+pJxCtGU7Y1a9hAwboy/KWbaqhzOq1hGKosn31Q4tCAiNBA
dJmCTG0ffIsIGGRbSCpuG0o83l2iKnm5HJKu0O6+v/ILs4uXxmBhoP7BMnu+SQTmV+RNVzraYO4l
Of2tqumVZ/hl3eOMyqdDI/2F2r95XgTII3Ic5EEkrb2zAGNZjjiSDOA3bl1JT74QnhrvGg/k4lX9
NaT8edqkmjp5mhBWTpOaZLfE5XaCe/b9nfvyFT67rLM7N5hqwDl9msdoXvtcOwGZ3ZV6PNiycK1E
xmr6ZYXF56ew2ZgTwihUnb8JXI4ZJGlAF1XHJKOX8iTB3BSJbI1UyBXHQaSMBmKGG7xshmkSFwkO
GjpIck8WsCmSDOmgGlRmQTHGBQwevk5zZ0CVMd1ppfCzLdVtmbTlQkbS+ZErsW6HvH3rKpWMg+4p
UJLIIHbVLCoXqtVTZlf1eKeYLSXsSvlIBTA2uT6+ZWrx2A7DfZyLLsP+0DtzhTXFmx5STV6MY78Y
1QzUKgE7f5CmKBsL+RT3e0FYVdZPvS4Xg0+Iau3vBiFe4J9GXBSLiCJXGsaeEpepnLcLoyKNNFr7
ymMpj46WxqtOKxeBke9orq6zSnhMqd934Ma9aqsGEY6q97wwFjKarShzJDEDDSedgqpyW8i4ZmMi
UBEPsWC4tZy6uh4scMgs80FRyXFocicI+p1a6je5Gaw946nNpv2o5fseCkLRhzf6aCBzoXVtG+2Q
2ZrmuXlHTAuFqAevwfeDTU4D7CFGJI/oeJVlggknLJN1d0MTXrbCreY9NPp7KIAPzyLIQYa+yevh
3Rq0d416hTqEp9QcVoJW2KEqr2mMJtz6am8E8DNCYxXp0X0ckhagaxsZ0Keq01XrfihyBE4khK1M
T4blE9LWUoA57PXKCr31ytJCF9abA7yaaJ/YHtQecO7vSIAJYBUcbzJcPVZ66mFdEzoDRgOrHS7g
cnr0gmZbyjC2zMhFdnqQ2gb1pDMkm4TmPG1wMyWxZaHyDlqP8L6m8I72cdpjeQcqtm2VtcI1RDQ5
JJqcGA097EnxaoRI5Dly+RYgGzL7RTDuSfbAqIg7scbxI6wlGoWCuqiJnqhS365yHG6Z3el47Pzn
LPwYklshWk38AtWVDMxOUvQwpuJWBV8rZqJtQp8JtI4f9Ewc2bMBer8oK7vNfdfEKmda+8rDBAbu
ckUoAy1hQ90g4p7qB2iLdgRrUoSdmO0n9cEXkl2BL6qrX3LxNMBF575K6u8e9qZnEX1ab1Xmguni
50hIHVGi4DFtPBidh0m4Va11U9x5NOtk/aThsNWqW6O9S6Zji38LyxxuVMsJfExnYVc4/XAgomwr
6xAc5cdo+D3pZBUmYNfhkRebxJvcUaL3isqKDlbaPxXafdy9YJ3S9IVhYcILHwmSW6rxQZUfJ/Ux
7zdELDxowXGYNmwu0LMoxmIaHypwmIGIIl8+pP6m52hhVc/0sXEVmoDg2q3kd0fJSHjAer2BkUGo
QYYqbtlHkZ2OmyT84aGUE6dN1m3EaGs2t2GbwIR8HMRdYP405PteeRMkG9WWbaJBQCKwo53Bgb62
nvN2OadkYOQ1jxJmy7ba622H0LCDqgxlbh8U2rLlyZh8VRC3aohGllG7SqNlpD7gVNMeElKtgjeY
wzBR0+ZmkLccXBSYE+VAUS51B22vwugTul9iD9+z9IzEkSzvXbLaY6mNv7JCdwzRfIqkhjCXXIdm
0k/LpO3Y+qBNMevudmRrvajqIlt54kD0n0KamVpOgPDr9VC1N2PUrGoFUapcu8kUf3RmgpaCNzck
zmnoxmFVpvqqNwJCzrWndlId1SeQITC5I4N3soScyK3yCLsOr4KonyYZRHNg3XSe0NlyWMf2/IP1
QF9Bod722bhVJnUfB/qj3tLrFEl9GWU0AIPEKdhfgWmmbyssq656U4vBY7nasqBsQqSAkfTayqRU
p8Omzqx1VN/knnhM2k0CWFmJljJPPp+2ZIGppoMqiYISFRffUpjfD5V0Z5gY5Pd9sDZoa6rkFgJz
F7tlYj0W4UpEhxrAqV9qb7G2REmBUmTIF1mwzogQSlmmEb4071LNZIpxzR+yeMF3ItROZvVUtY7Q
rOO3PFqO6SP2R4m6IKWfUQeoJc8aeTvgW0WsdDSs1cEpsVYDcOoh0Dya2L1rUgl3Vb5siccZMgXZ
RmTDkY7SET5sszTNH3qY/PT95l7ruxu/+9XwMwp20ISs2HJdnqSxP8gobHtrPCpNXjizG1xD0uPW
g7YUcmOkfBe+FGm97BLxvlFHd6RNHpaFreHU5NMVdI9tvMcEtVCjbm3iZRPLQ96/KDN25IcnnWr1
oA8fRb6K9ZXVrZtw1c2L3W03LUIWR6E7dv3jMDLJSydTIQbzTezN51pbw6y3kg94A6kFRyv+aK2T
2r17ZAqJ0UOFn5jAPcLiwtdQ2iUQV4NZhBH+8M0XRXYmaGSRD+GWyOXpdwBR20TJvJoIcMZkPHvn
S8/O/GfaDaS73YkTGrMbob4vZODmnuNrSxIhPNNJ+t80Iz09R1tUEkP/TAgTWh0EB9NTL93AtQXn
6u843bpxZO6zXFpYKh9Joe4eCJJrnEJjyndG/DMhHbTuM7cKMa9GCnUVuXBbGhtlqRz6KFxI3ZMf
hm4b1j90/w7vku23xsEwk80gsFsvf6hRspB6z23ikxyNa0PE4Dxt875cJflRyTdxBM4duZc+OuQz
2E1+r6WRLVLKoOf76BXCk6z5N2DV73RpJ1pvonRU1MPYGG4zaGvJCuy8eCxNWpJZ4Qr6eLT6YFuX
0WPWhLeRTLKRlW7G8dQ0rOP3UggNNH60DCwbubEqRuleFY2S79FrT3Bm2Ew4mFuWVn0zTAYrre6Y
5VsqrxWTw7p3k433g4pOTDmWUg2aktysfIsL3+mp+ycQQNrRdNPkoyNLcUJqIJaKLWaH2v+RiGtD
sLVkWXjLEs952rIrSu9V+CRiTy58+VpPNxK+E+WgZ0jLOifUJ2zG+rIgdkwUWEciUsKlcK13kj1q
PwEmLnrB4sGHC7ZCTfritT8rUsxpEK+Scj+Zy0i4770fFoWNER08nGJ3TvuGHowmTT2mE65GrFDr
yZQ2I8J4fQTTQySyYLC7gvycQ7BuJ2XVB4fYK1wRwR3Gx2OeDOvY54NTFOso6FnPLWeM41Wo5qBj
tfu29pbCpPmcvyUX/jtxX5X3Wuk9ZOO0dM0iBmctbVpRd/t5r8Idy9ki1Oq2kTejtFUb0Y37N6WH
LxeGu9HTABugiipYIEZpIanlNiDZS5nY7bbdokqTTTpkP3SiSGwj7fZUce8C9cks74WJyMU2XkqA
FsQ23IeGf1eZoBZ19VcbvCTMw2I3JRquaGuPA3M5hvJB8PpVC33Ab99hFWw07yAMvQuO1R3q+jXK
T35vPCcBSQLlfUKbrx3nj0CzqMlZITaC7YTday9KkBBbHDuIYxV70ovTUMNcNELWlcegg4Av1I+j
ryxlGEhZ/2sivtREBN60pJi/yTAGjPIuMP1FyHZUi5sdNeBtIt6oxUNi4EVtg008IMQSLSw9hLja
cpm5ngXAXE26V9NsJtvvpLuxf+uqdtOqe2KbFb52AtRSN4MHzmZqGtjTcKCY0ARJcmEti84bF5Rm
9Ad85AAVdKSlVY1jKVZzRLHgI9AMVuY9vadumYdVdtBiHOm6CN+/9xLr2BlpvpVib4S6AGM/UnZi
HsqLybL6xRRrc65B6mplxdLEtsKq5HsRvaAZNboLP8UNR8iQepquODUs5cp/KsbEicxkIafZU8zN
MALxmBvdJoNdSXzTbQ3QgmjIZpFbuvlkhla/Bi5Hd7SGHUAcgrwHWLqoDGGOIeBFbOATDeahK+RV
BFoqEIbbUvWdyoz2lVmDnXrw2w+rUGmaEPkXL5vwqa+3GVbHQeaQswyhJDTTJuXzWKgHDKF7QaLf
iz1ajvKdOpio5NRnTwoezBH+DLu1SrkdWlSRMt6D4HHKsVPBngwzcLjYY0I/v5OS7L6q3zTtV16s
vaTb+4O/ELN1TS6PNRLqLaV2iwijMx6HFsJFjNM/rR296V2x5tth3poChC1mGVQt+oKF04wcP0Bw
pMyn0UKc2/HJ4bRYyC9+Hq0GRKXpKD/wyj6nCRrOSEwQ71kny8qOiaiyd0Er6+c/q6Bb6MjnRKJF
K2/VgrXJPRDfgr+ozPzYioKNncEW9NdM6/FqHUbosF3soTMG5R9jn273Zv+aktOXD+xWhFvFqFzD
Kg6R9hSxinYdFbFccwlBsEVOJh7ng9C6z8WtVzR74J3rQgTUWepbKduPMZ+944Csc6hulVSgVxcf
AVzZAqU4oXqv+mpn1e0GaisBy2gAgUwogb9Riask+nAVkcI8eZSudf1e6EIEq1G5NLpk24bInYdJ
IAhFuhVKGMqcvJ1ULVc5f/qgZUsWc2SdzAD46cQ233o6z0RPp4cqG3/7YuSojxai1hjU+62F9Ubk
G6nBjYt8Nj8fBftYma0YM8LUg6Pkw1YOrK1VLHKWijiuMEodRp8zRLiaP/Ojf58ld7kqrnkOPSSK
qK1Qdwc262TP+VVHYH7U/RdVfpn6te4TPkdgA6cOJL9T6797QONDtn+pHywSv3IRywTVgeiCZcJh
uExWaMndLNvg6o0Ud4wwQ5nyQeWIApaWkEGEDMK8nzoMOUh6/yauNoO+FMsTZzE1XYcNUlPE/LPY
6TnRwFEGexP+R+XUksM2K6v3wDHl5AGbRGdtJDaoICVGNnlau+lIKGikdeRNq8QY3uBLSFDgiaFg
Si9iQV4J6QunhlxwtWbbEXRkom4VYe+V2WE0PgZmlm3Baq1OHdEGsslt+l0QySLVIULfgtsNWK3Q
HEIaSLnpXD3YBu1tBNJc2HQ6pzKOrRn/PBH1pVU5rbHzULKy1pk9/C5cwI+TR/hR8BHCw5fo9N14
3sskfEhIgUfbDFbGuOyTmypFk52/GSzA9eBE4YeQO0Z4o3A0FabnKsHoywmVre2wi7MQOs/WrG5F
76aJWiTb7Me7u6Z9FtgE06jZiUm6Q4h1FxWdnclOxok1o8ID0iMrn3od8+CAQVnNXSH8JaT3PcUY
CDvbuFlX7RsU8GIkuUtwFPmhElk/oWljB0BIPurCmhxJVyGGiwgrO0CLjtidOgBAV2A4pu0nMMbz
jhMjim2CUoL1NIGWjjnbCyO2JP2QSdW2EbYhEBuYsLU/Y7xJE7HV4L41nSl+0zi8+2lNRciOvcjN
vHopqJw9OSFZnMxViY+t68Pk6E/ReNvznvTmboCunA+LhlCShN2PO+KirbXtkMqoM9jPI2tOU+VG
rPJd1rEbze9yMxLtocYPTxexjTmVPvaWyKjVwySWM2BwoZHzJeB2KGG/iFstB3QzEmSekXKgNiRc
ZG4IBE0r1eWc65Hg6/AJ05JWvjwsImZ1BE9MrjnoYFJCW6fmx8ra+kpxkKX32DsoZQ0Jio1RV+DU
gF6ud+2mGHAzZN57ITS/B0va5FO6EURCKghoZnH8MRClXsVwYttsQRIWK7fuUnC6EZAKiWLrxAO5
L9JIAYPwPYzFipWRMLHpxLe4B+VT37RVuu3K50Y+Wcpolz4AGgrPUfhL9Q91Vd+yXeMSoYCR9KTE
/n2Vg/rTy12aECitJQWGR94WUEUmMPQhilGsVwInOc9s8SSw/7esKsQZqpfL1tSjfSMqGhcdTos0
rEnHSMUpsNW0oTbWe/TXKX5rP1uLvddCHnXIQDUHtVOij8oPrVCpD9RhOJl2LnXeg2R2xjry5f/N
2ZktR25kafpV2uoeZdgXs+6+CACxRzCCW5C8gZGZJPYdju3p+4O6xkaiZMqpMeWFUiIJAuFwP+c/
/4KhTGDXb4MKkCbxH9dD/z6okfLRNfkco1IZdTaIOpTvcb40BvIjSuHOLd4BbNiz9NYUHbF+Q7qc
S9xzcZnCeOD0HmPJR2vNasy0Xt61uKMdYjuZTQ5yCcf0rNabddBaJQgd8wILeShgLQPLFbKPrNy2
sQoSSdzJm+Ek88FOLesAyXTs4NOH9RZJU/YkxaNZQG/Xq4d8NMsL6GxZroYibu7awBTb3jHUexlu
614MmJmteogSGN+1w0YKm9qvhTo96yr+2tC2tKc2F+rjYCviB2KC4hOzEUU8xAPbiRuEymRvJHRA
H3YYk9gdVdE9nJ6A5A2pyd6VQsTZdo4EdU1tNMNaFuRqKWQroonncyVii2rV68dU8bWaT9FjOFc7
7BRN/WpacbuZW3DHYZJyGBld8WL2vXxuDe4pLMp+G5DX8ND0OnWPAdTalCmyh7AxSMfJEK4Q+mp0
19KIVaRVUluzu8Umbl8auUemCvjYxXlxNpy2IaQurMOVPEUcXXDmzWGFR+MQgcCyNcmF1Huarg8/
imaiKR4EaTarvItBxsklLp/jXifoRJ4Gkq+cpBF72Q6IqsXF95pNdX2up3y85JpavtmBOkLCjnFi
7TJH+8wNDa+sgOx4cerb2UCAPOMkh0tX2uJAoXKMwnQYBdE4JZWRGirEeImk6M9TabOxWV2n3Nep
op2EYmFxJul25akjLX/VTOnVpHbaC1MiNULCL0mWUotXf8KXrByUELRx0NxFvkfbR8Rv2Cnyg6wO
9bvdBtExahJrUZmXOGIVmTw8tzUJcCSg4fHWj7a8mcGwgFl1tuZ8kMVjYI2ZP8hN82YNzIqTIWPH
GFJ7vK9Inl8Owag5S1Wq/xxRxyLRqYeTVhRQ1CWz1NkyxRab75VC/s6cwkJY8jGBbSH/eaKpaSRq
khniTVLrFI91zChug/E3jb7oFL1by12FZ1yXZUrkBfHisNYbYY/lVtoTH9k3kVXtamhAHsFuje32
c7Nc0yJXeU8xl1evudJjFW70Uo4L8DjH+5S8MnaSYdZOZSqD/MmxlqRrszJaonIDGrLR5JigYcfb
W1j9j1mMMPz7rCB7YlbtAcMpTY/2ZpSYJzst4xckQEDVxVS4JBLlgBKa7styTmVoJoQKebhy2K4h
aKINpL9of+jHn+2hrjf2VKmYZnLyHXqTHClPaQpUaEVR17vZIdeJOJ9MT11myXK7ETIOQJTipX0V
cV7/DGhRHhr07qc4TEBgkPn7rIACr7xen+mSi+RW9xOwW5LkMrhTOGoPaatYW11jY3UjB7BciYN5
PWkpA4gxjLXAtYdw/mogU9SuOlnKupl1+y4fQ6P1WlOymAg0WfVDTc08XrcKrXHXx6gLm3vTKvon
pTNfVKINVzAJGhqPgtTnjJy2XO/fpjYCCRhHsQ5LpYJDHam+aYv0brCDyDwJJ29t+khSil0xM6Qj
04jhhhOGFc1PR2EvVx+1PdY/aLCzdSNSjjdDHj/kDpQW49wRv0koUdduVuWTkczaq9qCoptRLDZj
MQarOi/UiWy/MnmkPmM6UM8FR3+i1FWEEksBozTM4cUe5F5DpNe2zzKfPYlwPQBi3c2dK8UdJUba
1xYbzZxRTsGpPs+93LxmTQZJZEL5tAZ+YYgQTca2NvHha/AkcGPVmljf9FqVQyy6KxsIGykT62o/
wAT8mGYnOVt1XFxRw3EmNl2vPGlalu3YAtp7Atgi242CRNtjRNjIri3lZMUE4YjGKkqonqMFZBM4
9qVwOjaqJUX3tZ3SnjZJdSnsCe1uVUwfkDFq5tezfOnrtpgBqjDMx1TafpMaJ35XAk2ssWCnigoV
aXobtJ6o9LYukbdJQyo7ezEGvYZFTVcQkhLmXqchH6+w7nlTu3BqONgCbBilOLRPcpUFVNtONWck
x5TNZxFLTbdTEz45ryksag4U4QV2oZnQ7tWpboBBzfEh1/XgwZgt2W10FFtqatkURnnL2VLV4XNh
gTtVtcDVIAnZ5XNHfTHSuNymRiQ7ByfT75NhKdD1UG0wO8zLYVjS2GRTPdSSPjbbvg6dnmuPxkto
xBnKwji2FCSaSL08IUatwyLQRH2vQSBJkK2auXlWjZQgKa2KBLqDpp8wFjKEUe/jKJqBYjtEgucW
4np5yScrqPGZIIO1fuepW4Xf9TBVQKX7KfMSdUqMs9NEgbybctIV7xS9rYKdDXuMDN246TCFTDgC
V2YYC+011cIE0Z0iJ23RrfI6RxO0KmoNvhOOl30PLmqHo4eys8/cmJFiug1g0qKIi7OqiXJfhJVp
lqCyGhkyVNyz9TZFpfbet/I+neizlPm9U1BHDk2BHqnEM88Ow/Gj16M+cnkmpBfXmfKslaog/9Bp
X+AlWacEARb5h/llNB2xayKFDThlK3kOFKe9jF302Vm9sdJke6M1HFd5jIhcCaZxlXa6vk2tQDvb
ud68YfWX+HRK2goaUbuZIjoTTrGb0lA8WUXFhoFv5CZxinOrgXOA0zwl3fA1J0vQ1cBSpdTSLEYp
pvUiy5ibtMax0fOTI7q1WoN+mkP1XkoVma7yoFN70HJUfVVwYpK+SOOfMyePJ/lsShRxudpQEZrq
xpgEJjmcQKskWDRcMsjZVET23tDbpwHLKJxb/anVP0sTlp2ad3urRe6tzrguGhRvSHctcPK6VTyG
O+tsfi1qtjHH8KQmhyC3GePp2OlPIwaMap+4fRt7Q6gx8SjvirzyA8SeZIetasLuSqe/H7v2DUNJ
ON+bXBw7SnR1QOmdd1srja8hXQQJoWuT01AaMLeMm0sYbVtFrJThS8T2Va4xZpweg0B9ga0KoGVu
FCd28drZGExt1OdZIFpVtE2qy+8Oilkhb/D02JSM56uSONywxy52axOYNci5a03Im4N0H+b9Fg7n
Su+oirRDFOeuIg52O3htmGzkatw7XfMQR81+oB6zajRvUrfW4x+THN4htyDeArNSofmVmDZDTxSb
0npGMgCZ0rJBcqd7tjxjNvcmguEoov6QjFfTtP20Ey825mCVaLBkV7ZmdWP2NFYI+6r4R9iCL1sh
zzUmoxK9cTDG5yCGXkKEZMgnF6V0yTL6Pr6q88wx8gdr7+Rib5Y1vS6ZVpbjp/apCM52INbKRMlh
4WY5O/YDG9WWuO1rUyVAdxgxhYyOHb9ReHcHzFzV9KZC/0zjn1oEuASi1hZ+G2sfZGH7CmMdm8s6
eAjq01Pf3kazvsr9kS0W4hYT/SH1l/wr2ZYeM9SJc/eEvQpyeKji2SlyjEMTd69kBJFiKq/tSruG
zBpNNd1ZVnUUBLlrDkhdJ9aRZrhOpfgZOs50RsfpMNDWDb+JbnN7p+WoVHU0woSiSuIW2gOF8YzB
Vb4RKQFEMtb4RHozM6wW2GuS/QL2E5PDjnTVOSz8IhQbo9GO8bx28vuG7IfC6+TntOrdVH6kUvUK
cSlpkHV53c284Pi1zr2BLFzhpTxVU4fNk74qO7yg0vcmo7GaTmmJFwSaZkiQbm7euoIBh5Z5Q/Nj
KkGaa7rYcKXYgNScb7aDunZ4NHCkDeaTTlhaEz8kMW9ROru1wCTVaDZD1m8FziKNMqyrTNlMEgPe
2SaRrVDtW9zGt9KwPDnA3qLFvVa5xdZNzLeyuGXZdS6G9TCLt1kx3KAOXrVhQOlsRIul1aoLmHWB
4IxTTN/rLyGk1uNAG9RN5y7b9f17b6eehgGCLE4V1nKpqt4JFpGi6qd5RF5Wep3uS5PMa9ZeegIW
Zx2LLr4iHS6ReO3TZ0mdYZqdBF6qjBC0rzHsGHIGvtMdw6q+RvQptcFQnLxEdSB9veJbDwme67B4
GGnDgHGm28x8cibhqQoeBlZkAPl5MaIp8wA8r6dIWSLbntJBWoXasWREzgyMLbW0XnpNvihkmCPN
9yzU/yWZyZkudhYpr4DcsXGzo5sVPrT5eWkFW174VmJSyoRL6Kemu1njcZT3Stc9JyUWvok4tU7w
MHbJR2riPhMjU9JGNzUPlYrmgs5O605R7s0yVJPL8juX8Rp3e4gA8aqkWVB5E9R0HZvMGJ2Dlb1F
2MeWX1r3Wba1lxQ6qqFXJdv080lqHhzrBbpe4OzkYa/axz4/TM4xTdtNCCFVCH1dhIoXyjiiPXTJ
zdKdn3GUuyjGAwDk1o+MA8FMZf8QVzdQW70+9aJeSCB9eIxpGafypNmvrXFuUvylY6+yQImHdadF
1w7Ukd1OIdNOQDtPsy+1pZwZ1W2PTKDCjQEqz05K75Bubqint2r/MQ07ZxhJyB7WFlUnYaQUYltt
2Jv0R2UIDHUbcpoG5FEfggI4MEcGhNCdDJ2BrOQ72lcEDTEqFY/Z50mp90MJrlWUroG6OAf+7kcM
21V2nviu6/dyk23ssV/V9DhzsOvYleT6qRjTOyDiQH+KJ+uxr+p1FREyHNCsbnt7Bmc14TZtNDNw
c2hecgfe6jjCq8fXRD+pg7MjvNg1Wwd1fstQivIoyTy71H52iekqpt/LbLhOuteMaq2YdzgBeU54
yHF3gG1zRxroO40PFVpBxcaGHaquFdJNZwVAHqcrQKM1rLVx3tdWvC+oD/VBZyDK1NfCagFYbG3p
0w/VIOkX74NZJL4KeyWOHTCkrzq7pArC9fYJ0Z7PqX6MTf1LckoSuU3f1Igcvqnx9Kxa5U7SiG/E
H5txEwdm5Dtm50tSuK0lbW0IsXdsrEgmLJn51SqG3rjZeOGyhxEUaKnRJhoWXlIFTqHrt0xp7smP
ZngJAtBGu8liysYIJousfVanuzCC/kUhqmmVr8FMnouS8jI/1dL8mQKfJw37aY6T9D20T18NPqcR
4IxljMTQMzvlXc2X8Zh0CHJrU2BU3TwElrHWBRMHuqM8At4yH+dOv8Lhek7194TDq419HGXh8Cme
hsFLirOyoVOtDO3znL/3CeUhVXQvQEYX3/pEPkqEOIZCZ4Ikb/pBpWUxciqYiIF/HI8GH27/qE1Q
5ir7aip6xK5PIGwRpw+Oqp91w/Ez6ko9mBjsatswC7ypTrd58SCLdxHDKIiZk88rrYivrURTXM9r
MPVDP0e3BAMSXA42thptK/s+afJtMLOxjdilKN1+NpBUATFg5tmT0RjtczlnaBetHOOjF7BWtr3F
DHqeADKeTM5mg05LhZ7crbgK00zC101p0wsOSmot+TJXeLtIn5YCwqC+hzptyUVumR20s5fIhIfG
5VkLDRc9ybHNHiZjOMRtt24GSHY88aDLMCPjzZQOtvzUD88TKdbJlIUbqVk8XXjzupWW0qvI2oTb
4czh2u6znsyBnB5XTJ1rKfk+sqSnLFb3cpS2F5QP5ooOk66liRtvrkkG0BzaW9CE2p/kpnZt/SMe
axdTAiwbQl53e0G7NxYY7664lJt6XA+RJx7EoWB+hJiOqPSLxTEV7btrm56IFRCKH+pYPdDlPChr
PBuTI1NNV058W7qXcfuofYPhmsQ7u5fLtQIJeSlpz6XYUMVOh8Q6Zk+MJVJpK90s+0n9Cl7NyZNv
Mpywm96s7OfWxO3ACysOLK9ed8SGkiLBWz9cRw9G2RP3W+2xee06DDQSEN3MlUlm6Ei1X7WYCcG1
61uYDf010rcB+Z17GD9Kf57X1hHPljXpt5fUw6tfYNm/VfeMj4/Bj7zeZY+Fgw/EB94i2lpjy7/M
L8auc3u8yr2ar4SbUD/LhGjPHqLkbVm6RMwN2/bMxIDi7KhvqJkWxPgqvbQPVDVwqjCOXdvPuXrI
x1V9QHZfb/u7Qt+FyRlcLMl9hhlht1eTnoFh4pXJR0IW4JMlr+N1dIg4F7UvK39gLaFxBOoNYR2S
WfFYXeJ9uAgV7q19sRcfWEaARq4oydTkCFI7MWFkL1sXxMvwuLEE27TvJJbvkl3hRTeqOF6JaNMi
6va7W0UqyhPLhHHXciiO60reqSCCLbGaghlq03w543tpfDbBgzW9kbDdti/OfCq4BMyiDK/mnYg9
JfdqBq/NFgcZeiRrvGdM45jeaOzb4LP4orvQmjXFAUTemTGjeB6JGApcoyVZgnoUr/xrpwGyQZlk
DhjtZN0FOhvh0sxbpgjyuO6GI+YvTLfWtcfVbbCiNXY0uvNYAORavgzc4cEOzBPXWbKjXSW9MP63
SM9VXHivhnqgZrew4qh4BTbhofGDRwmypB/QfNzn3ImHpgbNb/9o3GuHOV3XH1rECcBevwqfjC/L
p241KQWw5mxX5ib2+vV4ZMYTE3fxG9HsIUp3Op9C9VjAYp+75TNZpaGLLVOKGoF3B14L/Jn9WGz7
B+Jtpfyn1R7r5Wx263KVjWwi2zxmWn9XMDjg8aTh5Fdns7yL4f3B/u3X/Mqjq+XwPz8Ca8Mwfhg3
LZVo4oKcyKSKFFuq9EMOr5Yumuo1vIeII/f+eG9stfnSKF4fb6D4hjc93oWxKx6MTbUf94uDj7Nr
WesQOo2NymHNHy1ey8/mE95vLyyY8aAsEQmuchttCt8jMwmTA5zMW7rn6qGDXt7tkh/43Aw0cYuw
BPvlRwxhsA3IfsrJroZGo1wb+73R3CT0Q3xwPgDhpk8lXmuvef5SvtoP0P7l65DwsE9af8K1LMZ4
pth0yhGfBTX37XE1G+SgHLLET7hPfaV/Rhe2+YYRSITl5groZXqzn8LZJZE4OFWdjwsl38k3zBFk
I6+9GXeOttLuVN/YINUgxN6j5AZoIFWcqBji3CdGiqv4GtSUtOs297gL1STU5SFoP0x4O9pq4Hqx
tAaZxnSIk3JV8TgYpv1MpGWHEPfxPS1FwKp1znq9NgcvCI4azCLlsWt2svwahRtySWr2QaafuGvV
nmNvnM514NfgPhWq5Uq7TP06UlaEOc4uzOcaTgQyYNZVfQGBxEdJPVmvNA7QyzvDsz+aM0XY/TTv
Q7BFCtTCHaFraWcrv2RwgFmRWC0aHbhG9IPGF/2hGHZ9tMoyAKwvY35zpreuxHnv7NRrtXuNcJzR
83eifB0vOczQx6ZVvy0Y2Xwyttf4czeehndoftx15Wf7+WPukIW6jDXw5ZdX6at0lQ/pJX9urzEs
r8/gwj7U7RsWF3b2IBYERt/izO05UPkuQpxXnCXgxS2VO4ITDoUPi56aH47XVLsdnIequsqjH5O+
cwgK13hQkL6QdgDp7KQeMlpd/mNJ5AgfkcsQhF3pGU+7cKsetNcy9Jlpb00Lc7Z1wNhFkPHikhLR
5V/ymrCW5L7b4/PD4u/n3Zw8dhWA1f2Q+Nyj9F6eeDdeVfPJOeiWN7BDsEW3LjzQYfKdkcMGUyco
lj+to0l9tZ+1I0SLhuyePdtVf+2SKw5LEgq4DG4p7gLLp8nomknc3go4fk8zeKrptclOj28YDxlk
v0HH9PSJnnylndsjaaOmV+1S32Sevg/v4pBqb9V+zLfpPZV34mQPrvkzV7wx2Y35JzavocqKpHt3
WKGBuFXsH7j6uXL5JHPkl70/9b6Cx2e572zVHeBZJOIrAnLaZvIJ0W8CxeNR2jVrzZP31la4KOKT
ZBMMP6GUYOGpRG7YbYxNs0HTenReYfXRafY/K/gI6qN+anftS/gzeCfHRBylN0b6CF5X+lvi07NU
iis9yy2Y1opNcJJWY3qA0IQq5MfwY3D2hrpLH5O9yte6hR/etGcOdjGeO4pb2YXsMa3iN6KAamqn
H0x129fCs6msPVDVA4/zpQdjdhljoQ/x60OZbsNbfG9tJL+6mGBnd/wPwu+WxvIQL3zYVTTvJuFT
KoxbOEj9y7yZ/DrfEUlzbn7Gb+1RusDdBMvmtDg6HK3JsK630YVz9Qof90xHqt2c+/xZfjJfnHOS
u/x8/olXnMUv6iuQWC/fUY9NwdJDwQsx1k5wsbV7U17XvW9ptFWPNCKq85zLh757KqBwOv1bT6ZN
eq3qTVKckxRWh/Ug6NqzDmiRvqKBdnXGf8wzX8iXqo0N3P4Rk3zdbUkbARQrLjQKdSg8siPdSoWg
n26YMV7H+MgIGO8Jt4wQatwpFLihOFrmYXa2pfa2wMZ9dDAinhqiGBqWTzH0sjd0vCyhuCtzcHzT
+WoXHp2FoCEKOYBs7Kzdrgh+2mrV4PQ9hdDZ9Ism9y9yZOxyKTmQ0MA+T02gJwqEAqKX6ieNPbst
zHMsfSrT7M42K8nQ1oFjrgcnuDFoW7W3YmGKQNQ11wbkuT5lemr7CFu/Qn6gDoRSBnjPTZhL2qPf
cBpHfutcpuZgDQ8xXYbqys6mC3E+hDX2sRAjZ1oQFqO+GbB6aJ6k8YwWhslPAyWi5x09qIiae3RF
u8LYR+WluMUki3JiyF8hCIGsrurhRm+R9isogZTYUbCB6acR/MUCUK3AreuVNCT7QkAw7XZtvQ8K
xnIcs8FdU2LVeSYxKxX7tPXn7rcPM/DUh+pnyvIhiqfYQPWhrRRiM+c0BJXwI7zJICOEfk/7nHga
xqHyQi9L7zVI5XSOylPHffcuTpSdAHVY1ddKv9c09i2/eWmundhzAAnN9pHOukbeezlqqeCSZvad
yoOizdE9+aN9oYWbmpdevaO+GaZLVV8E1GlQi/bNIHRKOZhPPYRh9VTZ8DyOzuekue0Njicz9Apq
7WvDnFjX1qnE9oz/G9BjheunXbwS2LZTWvI1M+2jhvSlMYhQ3tlaRezKwZfGHg+CvUgXintdOuex
O0FGa6tb+a4Lfxh2c7EvIavZMAKrHDJU3JwwbXN7iT7naaaX6vKnmI8jrRqaYWRN43oh2BhuV73W
0B7Ma0pfTJrVq0kg9idvvUReDLbLyEO8+Y0jy2Y7tHcJJ5JqFqshzncRWod2JZyniXutNxxaGj1a
D1MLFzeDLCXVlZzM5xb07LPVdmFDculjUNJsmtQM4BJNbbp1Igig8/T2oGPKjXYpcjGA0ex1IF2y
eFMrG6e+h7wxOC/lvFmmxsVpmJ7o8AG7ZNiat7lgvOlJleTmerGpWdUdCqFaeKHFygZ0lgQzAxsQ
tH6wyswdAUyNXGWCUQZeXVV3oxYf0nJAEwSKW2lZ5xmFxfBFe4EEeWh6UjqtTlSHKcIIMKJSmaM0
Okq2wMJcSqDwo7vKCJlsumCfOhqAEReBOBTrDoUkw3nEZXAlhWVPBxU+ez+20sEiIw63+ay2PpqE
MiCx4ve0S7q1I+MsHCF6GxPNvgZdHZOfmcHo9RA0AAvWtgKIqckSi9w08L+qx25+bfsweB0TFc55
CFeSdR9c+z7ONmVjDDuIQd0LsWbVPgvU7DJAHv8ZVba6FnMZP+VzT9PRD/1VqYZsg4kIjE7ZmPfG
BLkki83iNJvBuFM0+ZqEwGWpkVQvepwGRzllAgSN22LKiS3WOB3MnGScVdiyCeQGlgtYjyjTnVET
9e4NQtKOkpEzsu+a0NgEOD49RgMIgxOhfcJR06GhCIeJEixtNVJ2oYf4IzMLOBc6taaE8LA1ybyC
LAFjULUz1nTcx9NVDTlP5p7YuVTOrMfakvDzTdXQC+MEpmhiFqJ8spqW6VQElG8i8umGaP4pUks6
ynCSdiaKFnK7SgmCboKb7qpooZPB8MRZrv7KR1sJwFELKKiEAKNoqOV63w2yvk2MPD+NFrIMRh1J
V24VUWcWd6Pz2pjW/JrGAMnJPGiHUpeUAHZdWG1haPNKRWpY8XdGVGXE8Kw022wz24FCTzP0N2Eu
nmM2ywA0jEKEiD4+8gbwIgBljS3mZLNkzssqj4oBH/tReI0908RVkUVycIbkQWQ0hW0xfYYDkshe
Ds1jG9O9hJXS7tUxQmmZKB0RVsQcrrsgX7hYELLirLNhqE/yfTsYFEWxbtdsOE3jLL2GBIKpKdVE
hRabYnxpoTF0d6Gq1ep6VvNU0KFUrQVjXqtWJkwcd+jp/iJTa29lr+hPimTAdOtLa2Q6FYc1KcIB
ZNm6MjdmmtcLpq03P+0GSaEU6MNHqRQSu8CYoebv2/IseqM7pqi6nrUusWnaNSbWc19A7VS7uTpK
MVGkKBQXp+XKskPHU8OM5KZcVxFaTLpJvx0FjvSejZPTvlXqmKcXUbNMmLpNjXwIy1w4u6AwhHMY
Gwvqa+TgtvpMxCkjvlo2CoLMHBDEZ43HTslYR21/UuupcvZ17Yj4hzWNoD65Y/UqBXEWTDVOCwUz
28DOJJlSuKjsPmeTUNDXkY2nZBi9E2t9TBybIyPK7WWhl4kmRz8DUaMKmImuFK+M3BilkyxnOEvZ
GukJ8iFIVtKtwNnEZjtqZOM8EZWVMOMBAd1nTtFj7qwXROo40iLWzYN0Nt5mzjrO0LTs542GifZ4
jkIFghBKLFFm9ckucAhd4CMYIKy3NNPxsgY5mEeVqr7E5FDuXodY07XiR8b6VhQGOoyubGVddNag
js66R2uCx2+pDAR66lk6ICuzxunRlMZGmlaE9+FtV3iIrWK00eu5zqbt3yvPv9sFWBrmk7hKmZhz
YV1lLQ78v/Mq6fNagj6ztEDDbSzhw0JmCyAwFPOjo/8iauO77Hy5FkNTUzFVmcmm/s19Qh1rgnHg
WyE7I5Olmlo2+Lp4S1PjcVZ6QrvReMLHzdn96On+/j6/q/h/u7aBF6fONqzJxmIs8Lv7jAxbQ1w7
NS6xhnQgXZieJUlvf2Fd8l3Hv1zFwGkMggO8nz89zbCTOFsznqZQE3a4MPRn2Oxl6JS7OBp/5R30
V/dkLI4WGD040DO+WT1UmiYXwYDRhICe5tAJi9z8xWP7qxsyZcMx8JRcopm+PbZezwtczXhsarzT
7UNPx5yxN1hj8osLKcsv+3/tdy11eXQQTh08M3SDf11u9ncfUJWpeq7CwaSKln3dGim/wW/kchPq
lr42etJPEXFYltleU07QpJ38v18hf3GrBsU/3hmKYut0In/8BZJRggOMPy4NuMxkekYB4IctPQDQ
1d9f6S/eAwP/Ed3EcpWkK+vbQ5Ut8rww82zc/mXRCMzla50dDHkDd21tGztTKX/xcP/i1mzb5uZY
Ebivfr+1uIERJweE5mZthF8x3OYbvFskmmphAwkSivn3N/gXCxOTOhxlTcY+vHDfbhDuatzPM6uG
swpVuSxoYuPt/881TBOfTPYT43uMixEgihnhH7uWSc9cQjaA5IM++u+vovwxgQS7HLZnTE1wAGPj
4lrfbqWcZ3NS9RLTGEqeqkQ5aAZnJa2QEZ0K5lQlgNHsrOVI/cX9fXer4X1wUCkQpscHt/hz/XE5
CiRweFrwmUkYO6CQjtUvsjx+dXvLr//treMqbMUarjgYAX/zxCH2WbarZBn8OAiGs+gliIxbDZFC
Gfqd7ZAMT98ntSgXIbJD34CCEbVMOIdN0HGctcZ9kieQ0tMpoORL7/7+6f/FumU7wG0QuxcLG7tv
G1wEcxIWuqjdoFHyLay40eunqsDOH1KpVPb1L57590+bTUiXVcW0GM4tYejGt9MQU1YGkTVvJucF
FGawjxy2gMIIeGICj7jSbKS7xFKQkzP5+Pub/fNLo8usM3OxtmWnMb7tP/Mc6ZNpAUNohn2vW+Ka
Z//+muISumEYOnuBg7/sH9dUM5SzMCfWlEaFXolLy0dXDL/Kv/vzmuJEUk2VU9YxFD65P16FEmcm
ToSdvIamo9oPlIT7Li89kYyu2TB40X+1oSra92VM7aLpymIkZeAn9Vvm++8OD3swoQtaVBZCoQ9y
Im1rafWnNcdbAQmORIwfpKRva3CccrA8yGMvqXCQyKIK/fsP8U/llG6yp2uqTKWDTeb3J5wid21G
uO/M5CfYk6840q70tILMjn5x/sVy/dM5slyMDBwLk2CLKu7bajWyoEJmhEIKi8VLd6CZ9qAT37rN
v39Py2a+eI86pDB9ewsL0+lTE46FKw8kvcBfj/Dun+4rQ3rsMpmSjeHB31/xz+8hd/b7S6p/XEJF
odk5rjPo8mIYbeUXgFyfoUBPh1VXPVBggpk8YUn6v5/ev2Vg/1jm/PnPP5jQ/2axjqPP1MRh1P33
5rM8v+ef7fcv+sP3YIz/r+sufvF/+IuPfL+bruKzme4/W5F1/8fCffnK/9f/+R+fv/2Ux6n6/K9/
/ChF0S0/LYzL4vdO9JQzv3v0f3Kuf34vxHsn/vQd/2teT/36TzguuKXZCgc5prP/+Jd5vWKa/6Te
tBYvZw4NbYmD+pd5PW63/5R5/R3M7amESWrgTGlxNYr+6x+Syg80VMwfOXQ41v6Hs/NabhzIsu0X
ISKR8K/0pLxEqVT1gigneCDhzdffheqZOxLFEO/cjn5TdyXh0pyz99oemXj/fe3/D/j6k8/e5rVn
jjHZzzvsGDH5nEyZoyYTHCHd8NwvERys0lVgLn4PS7lptto+vrmUOuV+nGb+azwomYzm2CTHncxs
SqRjohCVP+daMONF5C/TGPawY4uF4xFsXUCnSUMYKITiGMm1jnqj6MEwKDW94Q1Y61l9p3nuS0XY
HZUvzPwp1A5V/kg1Do4Eqe86IR8K9DpGSH+mMIt6k7WzGFlnw92ULjKJuP3ZFfpWAUnEh0LwVVIV
t1ES/c01pz+Ugs6Y4zZ/XB0Th3JycyvTpAEEIjjRd/ROU+TkJCqisGkkHAvNfKJo/htJCCxV/CT0
26PdFA/FUtYNauGRsJVpIpuO/PYW1TcG7CKpMVpG0HrcMMs3vTnMRe/2ZUz8e2OkPk4Jbl1ZAHqG
DqyOVhTGSrJq47VaidRdW/jYl6NCptakdKuGpKdXZOv3fTYhZXUKXIH0NHCiryZ9+B0aBQLySyEs
JzPMv0fJ60sWAZMFMGVjftTvVow2NmTYob15jhAx65mBeZhKkzNS/rWuUhqrtt5990hoaawLm/GP
G7v/jOyRyUcKguW6LBQfR7aduFR6qnXPbborAiSK+v1QXoCdyo87p3kQ9i+MYnJkk9K0T95U05eR
HbhR90xFj7O95ReAJRNJSbkDhGDRcqh6vC7ib1F1O8sb34w+eQoEDaLMdB7qMX8rQIWt4tRz8cko
epXojlCgsOMNlfkL+j79cTWZoE2Rv1OuuE/s8MYazdd309GZyIh5Inm3QeVLYx5hOwZpgpWdNehk
8fGqHs6gVshjft1cm2uOhdftik9tjuTcuBcezUl6xH+PBurfMtm8yHnqev9WZNjq0gqx5LHbVPtk
F0bb8aUgAes2NRCzPBlX7n29Ce596rYZid2UejfxhdX29Mn954L/5yfMf3/3YhI219myVvIYps4q
pk0+1M5fOcTHuiie/pc3l22DLjilEQEwz+SnlxsHnDAMFZXPw2+QNdc43ZbBnsDfazrNl6MwT69s
Ho3TtcFZw7ApAZ3M1vkQaCpI3OJ5TOaAeN/F0C4IKFxG+LrWWprtS+UfKBCtW0nlVEE6g6q+rXuA
0oXKVnoRPCZtudfC7IDvcNN1eCaHJnjwxqrY+1r4uxmckNCi9LXDAInO3sA/0zuXzoQfN+rzt8V1
uASzcEZgR+SdfMBVoaa4S8bi2dSBO6SbElH7hQczh798eO0Zg+fh8GQ8NpPu6SThFW6mZ6opn7Oo
Jfksse+zakBCYtY7vY7vm8CHngg30RnVk0wQ6nuD8+gY3rHzWprQDhAnrOzRAhDQX1+SgScmlOdR
gw2ywxY7lebaL717vIlrEHyPQa0/FJqs9kZpvGLBa3fpRCeVhk2pEM0jGtxopboiqe5Ncq9r+gi5
2QcrI0OlObr5L9Ns7ZsgYakKOutKAu3dRSMyVS23Vq2vgF+N0YOdNUctTu9iKLSkONV0OOIGNxbO
pYVmIPCLqvJmyqU4NF4rN74bFfvUVPumN48sZeMNtXNzUQ0WndTU24YBmItOXmPIeBxU95sj7rM1
xI9WmEb4GdWT4afVChNJtJTl8GIWznOTDekSbSsl187+W/QT4paizGjmo1Pxlbu3ghqQAWVizbRf
kxo6Yhv11q6KLZKBqdTqVSrogRW/HCfyd6FVgIwngnQsomGnKQTVsidLLW3Sm9YHCRgMWrshXbja
k7Eh4+rKyvgRGLuWjSfzR87Rt7LVHlBh3taO+I7M85vV4t9OeS66jzQ7L5DVNjZ9I9+1/pZ19ys0
oxeYzysfKIBnDH+SNnoZ5PjTzgEGVXVFnPd0XSOLM4X2OomGdlYc78qieYni7rcGVQMRsmGvSn3M
1kKPr6wO+mdVDkdfKgH1CsNYUYtvGPVedN98YdNjLis9pC5V2g9VqtHdVNHsNgzDhRunfxOpAUWy
mwCVm5dfOAl8POL8+9ZYoKnbspN0YaSffGuRmCyR2FPxHO9h8h+6XXZd78UuvhDFeWYnOW/oJGxg
NpI6gREfZ12rN6e2ScqcnaS7zR77bbBudvLIXmafbRBq2o8XvvAzk8iHAU+m+Qh7bawpBpTb6hox
2XqOW5b3KbHT4yqntbfwL00q9ulayqTCxhysNUdUASD4ZC3towKXXWsnz1PmiJspcLVlHqEq7ZrG
ZiuCGkOjD3XlNkSsu0G7z/341a+HmGQ3hGsCC+6qwRXgTUFGZc/9W8TZDxsQ13qqgugHB/SbsbDu
CY4b8EW6zYZ+LcJoN2BTldScy+WgVddWn4LU7/jCevM2yBEM6M1Vy3Euq9NjEYaHHDEXdIMnkeFp
hd4KNa7qk43sMb8aA0hVz8UTBtf4ITZ9FAy9nh865TbPUxdfpSQ7bxJp+T9qPXzyIhr25LUcjcZ4
LAbzZyrDW6BeS71ornkP1rqRvgyYT6HbsJP2R09fAZNDNNzPeipJeaBoHI/IQGpwIhVil0fyMQqQ
QUZmaO+8AriEJ8pvY6Ehk8EuFnfXeThsp8FblSJr7+yu3HNqRiAkvHuwSMe2RJ1glmiWjTa+LnoB
uW5woRfY8Z0Os6oTzjOULCBQZQFDWR3qDAxmAmnPrzV30dEBrOpm2vR0y5eNWV8zw/e7ChA07cPA
WmG6w8nVY7LW4+Ehl+aDWYwof9Lw0WsmByij9pThlMZIhihbg2k419nrTol7TbTVxoxH8FvOOC5L
EXMIiPPjZIGsYtLdOEGFmTwzv4WkV5KBulGqZKa10nyXpxWy8CmmBsF2bWfFaIcMPZebJDSb16lG
zZAIeKmN606rBkDYPRW2X7Es3mhRvwbz4lJm6WOcVvYDTfdmPxo4mKQZPZUxs1Ls6y+dQq+QEItA
ZChsV5o5JBfOSAm9EQ6cqQBFGnk5Bkq77Faq2t18/cl+LGv9m4oomVFuEdRkYSafbKnTxEoDvfWi
5yYurmPXX8/+F0XLKhaPYU4Ur6dfGPGkJ/KfIefGDhnHHBU+7TSKtBUpBavoeTwgFkGiGK/Mfb+B
aLS7tO3UP+84mGIlQGgqhPrnPJIOFkmsJVrwjPB51/9on1HE3Ij7aD+th1t7J3ftFZrYr2/pmWn3
w6CnFazMxwRalgSkEai1zdaUoLfest1gbdqobb0TF4Dzn059bK7/VSsoZbB9Y3f1cZpv7CaPrTEz
jrUIHgIpduksdWaH05mv9vinsYtf2XStoTz5+kJPl7F/41oISziX2fqnQoVm1UPSYuU89uhtcqqu
bv/o5TSJ8VdM+A9VAKrHu1jdn1fH/6nu/zvOEAdHb5ACjSnIy/54udPU95ooTP2YwLlYuYd0Q7rl
3t80ax1pzQJ/9IXDizwJFf2vE5Qx900oi7PUnGzyxdSmVk2d9ljgRS3N5E3pJHG5Ph3KrNI2g4Jl
nbXKX9OnRyaejIdC+kuKT9FC1cMLXputq6Fg9NqDlkNPtgd9o8A14f3He50a1wa1kiUhmyZkVsGW
N6UWATXT76Od4UHlECkuaTukitC1dUlX3mPO6tJx3ZhyWqcFdvQAj5YWbfyExNEMVEk23VhSD9cd
68Xa0uRrnKTwdqy8IP4nKXcoANDCmqEGQwzZddsmaDpLrBN5QkHUSc3vQ9Nt8si/0vJkWwNTVmNo
4sho81tIwHuynO49GhhuGELlBCNgm8GTbmgAFyfrBQ4NWsI221lmh0unMZ9CG3WQR8oYO9HmNnAi
EAlF+LOcfWlRHm+7JskPwHyoczWw86hUIIDXl5VyzW1UU01paq+5UmIkZ9fKd6EKOgS6yHoLOWF6
ACCyq2o2vIKqEAni1e+QatM+VvJ+AJDrAdzBszY5SymKb1lsV5tZbYSGS6GtpXWxLAyz33q1ez+R
MLeYGtSoAntaXaPyM8tg6Qo/+hakTrUwYBAt2aVW24iYyUWVtb/j0KkfgcC+DAMMHbbRsxDKdzeV
iUdn8sXfbEYjFE12kzjlLcKPYCFDJFBD4Y+HVnGcyJJxFY/Zj9Js8eQ0+tFMp43QPIuEYX8rQ/sp
4GxxbwfGVQ7fkZNKwEaCV0Nr2mE1kOsOViovdgrgxR+0Dt1BirrZmr1bLM1MnzsjxbPM7ceharAx
9KJ+Zs7I9knCE4n73tyqFlKpX/zS7RCobk0lq88JRaaA95oHxLCOsX0bm/ZPpfLykOM64n/dI1bR
858gF6AXAlivhvinSbGwh1SzDKPgVVYRiDscztEAlDQZ+2sOuI/Et6ZPaN6Ku3Hwb5qUM10AtAXp
wpb2Bu+wjmMW7RHUF7UcjFrcJj1SWUgR151ZmMzZwcHo8ldrQGenxaz3JHzdZCbPu7RvLARXi1rO
u7uJj021EZnWot4NgJZlG6k7icpH6w00+tSNCOnmq7CoDZX2T23MnjKF68Iu4+/UoO6G2qK2jcQ+
VQbwcM4ESf3WZWKtazhJRJQOC9Msr/Ma/A4+efM2VDEvSPgQIym1bRT+oU1WsxoyGI9wjfdW6Qar
xquxB0h3XusBXQszxKmAduzCSjQv3iczpcVpm/kM+opJUfDjTGkGEwQYO2faAhyWogvNJU1d3XuO
mm8t6d1fLwf6aSnktMhzspewwIvKZGC4ZqVv/MPwp7VW4YZcnd/+AgHuHTpVSHna6lIF+/TUMY9L
KVXoLqV7IbyT2TkRCV7y2tWPQsP9beuQIhxWwQtXd34U+gJE7yGlcOZzyLsSlg5PJOh6W6eKZmy6
e0hw5SLD94HF6YilZ1GW6/rCmKe7Fy6MJrk1N90IsqJ+93FIzKFlZNesdH6R7vL+TbZyH6FW//rK
TreAp6OcHNoCDh4aK7x+xE2M+STaWoG7cWCEWt1N0TxOZn5hwDPvCaIsSVKWzcFNeievZderWBPG
pB9BXik+6vKq72jdglkktaC6cAg+ew/fDXby2KjZ6bD9dP1Y53g/3Hzc5pG4FrH7+PVdPDsODI75
pC3dT7uSrhK910Whfhzl99rAkI+FLtYuxSX+O82efNKkqiGcwB1MS/hUQKHaNk5qDm1H+FsIvEfn
F9gAKjiu1R3GxAMuRqWmRJNLz8F/akbzji3aJk4I8oTEBeLAyq/YQq5KE6GMMS6dcMiQ7xcHfyrF
moZHe/X1ffm0BZ9fL7Zq6D4IfuU3n7zEg90mpMx601EcxLrqFmLd/nVXMJtW1lY7GJxIr8TOvbAn
PrM1RfsniAb0aIZwrvn45QSOUYxO4U7HGDwhVM2KuAcVP/UWyGM/ifKV0yoWyPimKZILL9yZoRFa
6ASbS8444nSvGJndaKbFyAK+rSjuuFjszE21rS/d1zPzkcOb5hI9zbb00+47roaiT41UP06Vrw7u
1BeryrGxRybttUoLbGg5MNHeE/ggQPKstNh67gOgQ3poXjd2yzNwu79fP+wzHwHKPTk3goj/o939
8bajwm59KfgIEu1a1+5aj93GhScrzyxqszoQOeKs/mIS+ThGZE4W4WXJPA9Drm8P1n26D7/by2kX
bNFWL0GC3QwrSekpgLG7mA7NG971bA/3CxrdQruQRHnukk3K/pbgKOvppyo0lJBW0efddFTVa+i3
C7ioHH4uLATnjnjEXqFVlKw8n3P+xtiVPRvX6Ri4xm2YR93KKZCEU00KcPr5PeEDIMcjn+1776Rv
rgfG7utHSxP702aCOEVWPykQ837KdAQkbgXW5I5H82Fc49Jed/VSW/b33g1e0824s+ZizqVB54d5
Mt19GPRk9k5CNuV29W/Qat9uk5vydVqym1gCoDheuMAzyxLbh1kaN+8nUA1/fLEmXSQwtOzxCLgJ
/3SfPtXeMBctYbmQSAC9VaeDEEAM7nS4qROGUr0epnXo+bc0Ht94FfwNtbMXS1MXOp/n3vn3P21e
wt/tParKbXRHc8ZjPw6UGUkN6L9Jwmw6Zxlo26/vw9mxSM+eD/a0kk/rqV5pKHfMx/HYFMMVAsI7
uk440J2bXvffODFc2jaeGY/6NJEE/zRq4lTvC6AFDnTfjWw/sJIK2z465UjVWDU/Ulr0MNUdeaFw
ceZJIww00cTS9CKkdv5J725nAH5kUCAQj5MI8HfWWb60M63eWCo4JCZwq//1HXVZEdBwsXTr5Mp/
HA4nUl7TOxqP7Pqv4jreUEsg70mDJQ9f5lefmtOFd/nMGoS4hW8UwRaTpXXSYBCWLJsAmD5rULPP
N82u38xrUHtpWjozJ3wYZ/77uxuZekXuhFTGcepQiqG++RytyYVAKLaYP9PiOwYNZ//13fxUP+Tz
5E7Ob+Ysu0cs9nHQpNcLR2rOcITCsRzXuMn+Rttsb2/kr0sb8HOLDco7MQuM6Y7SFv04ljfqdtQo
azi27JJXYWhByRxiRIAxnDc/1LeYT7ZKF88coEfMiuZN7DdvfhaZOIOBj4sp/jWBfl7DWNrahonf
uQ3HzZDA8pgiPdnMaYZRDR2yKnCY+0N727DDv+paDW5aVJvbr2/euTffkK5AoO2Rlnf6cdcyQO0a
W+LIi7+mW/MCQvPoTCBAYzv49vVYZx8Uu2FSMD3ybe1TIZPTCcw1pRTHvPIFmuL0r5EHczJbbR1c
pwuJHfL+IADY5LY5UToLbXYw1vOFX3FmgXYRNumzoJqdoHOyJ+m6Ts+9phbH0QUUncQ2wH+S82J9
Cl0O/9CFytYTq5YaD3bXiXSdodOJDEQZPXgGhl43LxWETUgdpPq4/z+fEIJoenQIdjgOnbxhOGlC
eMjWdKzXxuu0gon+I1v234el+Yo1dKWtwLtfuCPnvtp3Q3onCssqz/qgixly/oAKbJjrafcbgpu7
hDaxTLC9uuuvhzQuDXmyaQsL4RaJ70zHLnXb+4AXBpQk4RlB030zVfsNT5oF/9cmbSo1NpWotVtH
QSwslfa3FbF+VfeDDcS/+k7V+TCq8aao+n5Rya5Y2Z1xr7ngprTJhvWWiCfDDH7kvHqw66VB5KJ4
jsvmOJI6MERwDq0uowxo5M6mq9OH0oEf+fXlnr9adn6Sk8+cgP1x1qikH5jIy6fjqO/G7tuAgODr
Af79Cyf7Ir5fvqm5i4K95GSCd8LWrVU2DcdMgQ5qk76Hjdw6f4IBN249AcK0Wnz8FZKvqWw70uyM
52kqkmc3pnsZOnTS8srGNlpr7VbE3nXpwMSaul6Qntf+LMx2k/d5vZ+GUG20MYIeO8y5brm8MEmc
3ipU4S7NmVlVjXCSgvTHWzVVToCaIh6OZQS2QnMWoX6xcjNvEt/frNMx5r+/W6WyuI4KXITDMbBs
Ev2ocE/6XqM2jZx7YRaUqMqBM/O3AFh3aZFDlfcXrCPzkvTpF0h8Wqj9CZiWJx+5oLMAlFbrj74R
3U1oGHUhVqC8Vu4YrwsO61+/Hty3MwPSG4GyK3W2VKfvRyG71ox72YNSkDdNh/zDCHEJZy393Z4D
2tpQzi9Vg+kzbJoC0kncQzgRQ1LkIiOAQboH32/NRThqzxDfSCiriOGA6k0vFRIRhPN7q5Ni5cjA
2I7+1D9hlXWWuo5RuHW823QgeAm7XLrsSzK6Irx3pRepvfDJDamqKl6DbIaS5nlUS0kUXvc2q6ry
2t9Chvu47a7a3v7NknHn4xxdyjbz16rUnFtlgWMsDG4ZTWjQkMSatdnwgiA+wovsPpdGJ9eeBahu
dnndgdd8aWx0qXaiNwg9s2/sol+MuAIlamnZKu56iBRBs0vxSAC1jN+auhh3OQr3vXKTVzOGsDk5
5Z0yZDYTQjldltVPUQV/LCvaWGMH6kzZK8fL5MGzjF+9UqAbq+xJTtMc7NUwU0nLWuOLeZ2i+EVg
9XgtcgpEnq2AKYn0b2xoB83Qv9sG/4/Kq3/JFMVmB4+w6SOgNZoFCa7jVdVo/UAEKrCLD4T5RM7w
1lfqeyZLrOq+scrD8akzJiBIgf3DAiu3NDTteqpHli+7uRkEBdjJ7cEXsTOpEnUdFKJeTirslr1B
ZbbJ1LhMAOaPdQEPA7yEmUxUFqw/uSe+6xGOeZQIamd7IM8F+faNpd+mdVvt42b2N3oj/IHoFVL+
W97jd3OrmBjEeNw3+XTrEL+wsTU4p1FAxnlchORhmHmGHa6r952LsNYZwdyMmvlmdM3fr7+IecY9
+QC92Q3EEXo+3p1uwaM0nMIydLtj0NoBWl9wDWNVz628P18PdGY+Y7PjYhFBX45x4+RLr5s4HPpm
6o4yPHQJUDZxyfb27xx6ei0e7iFJFQRz4WlBracKrNee0RybsoWMZPb+ss/sm9An5aU0gICQBwE/
c36sDmnoMFU62BmJictA6gV4fLr7A225RRAl/X3KKwoyaBwuuJw+dcFNnQIcU7qDYUSY1r+/v5t1
CbXy8rTr2n+7DGPDNn2Z3Thre8HmbxMe5IW60HwE/nhX8Ppi5kC/zub2UxPcaqzaR2hbHzXbuMpM
MN9O2911BojwutIeup4DfEiMx9eP++xVzpLa+ZAgnU8vVuK0bSEDtz5agNH063o7Nzy65bRkGYEb
5ay+Hk9+dO6xf+Wuvh/vpBJQV0wr2IXqY+7av0yVfI/LlFpbUAO11J1FNCj7Rq+AGihdb9aJE/1q
dKrQAVFGV75TsL66fXNQtt6QaAxuGwhq+Fx0Bkz+uP8ZWU54cbd55ifruuAOubaDfeo0QH10QkuU
Y14dvbgngMBgo1GlcP7A+15bZQxHi7oxSJvh1WydeFPDNli5ZWMsM+ETrgq7JTb7cWG6A9CKAZJM
OfyMPGixDSzx2uqR/omEPECqbiJhE0sky1sR0sPuE//RGbqRMCL7xSqDm3y+TlW6RLHg/TlwGgFN
409vhT/Q6Q57bSn01npWeRTvaseE5p2oZ7vtrUVqYwxwZPQ25mmOkjeaMTlBSfxacMBkYm/rOn0z
fAIvBflU9QSYv9P017Z3v3dlb9409bjXc0gwcFgejHG80hB9rQkHi9ipwV8KfJsMrFnNOpCdcV36
vlpDTuVsklcOmSgDN0J9q4J8H0q2sXET/KRice8nyVMFSdPtpjeLF3FRtuabkCRljDNr1o5BpEn1
je70rYhVj6hVHG3Etr5/x/cJX0X23zw10PyO+rs0ALRRhmg6Td+WC7Ma7IVe1K9Gh4NBeOS7unEV
rcHjjcvBc8g4V127HrVBX/e+omVs2H8SpX2LwgI2JHFRTK8NgCmzglEkRcT2XbLtV8NdbLAGsq7B
GPTzbdSOMTG4GaAZF/WTlXvXrcdE4VYa910zwPmyZ4vKGYtBvHqPBIasvgpVQUnccDnDOfRp/sHc
8MHr42Ud+NsgIVmpZUE/tK7v/ha1gO8o2fZ+/T1+UvLzPRomfRhaDHyZnyrehjGY/mS0ip4n4uSF
2sQbEirX3rbY9L8uff3z4nEyx/EpoDKntC6pw55slmNEcULxn2O89w/6rtpZW+yql1VTn3ePlsHk
LWxpYguyTmva9ORr1zdT9W/qlkveQpBhzcLZwtLaXGxkzGeV06t6N9oprCEJZa8QhyimUFi1r/aS
ZD30aP+GM4olmM+LU9KFEU/uo+ryOiFnSFEe61/mUzeE4WaR+ytz1a3bY0b0GKk/F0465x7e+8uc
b/q79VDGbuYTMKfogwU7Y9dczZK3Zvu/Lo/Nb+T7cU6OhqRSubIlLOLo3iDQ3ky72f7gHDCPXVyN
PvX2/jMW7yTqOkH673zueXdNFoAc1Va8KB7BcSB4jwkM6kV0RBxFAPgS5+pOAvRaDt8vfHbeaSFr
HhmTHposXGsOdo+PI4eEcQV4yNUxEoa2So34R6t31rK3YXF67Ws81IAiKTStMKQhsZLhqy6gEoQZ
qcAiEt4us2WzJCIE5W87PXRV8WRo07T2UBNRo9MQu4JdSv0uWlay3xPPBsjA2ooh2A+5edQcFO/V
iHk88p1dJwfsm4m2jZvqt0lBB5cG6cC98yxb/3bUxr9pSX27KGD6Rg5njfDZxAkPktK7h/xPkl8X
vtkyeR696b7J5S2uhetBi1+9pHtpBvNWRs4j0tQ7Tx9few+xqen7f6Kx2DiaDZjMBnjpmzd+FRu7
MMzzTdj5D6ZpP/atJHF8RPDrma9+Ar1SE4eyqua8doV8x3kJwuE7bqpHpUN8bJs32x5fVNkQKQDI
2czdeO0kIC/1NiAGLpre4oi0joGNbYHe0Oj1J8x+N+1U345jsOzrkeZy+nPs8Q8q66qrcXgYw6+o
Kn4PdrSLgWKv6izeegEHqUnKP64if8LtB23X6CCWCyLkloMCgt8o474IUxi0RKPhjqixenVsExKP
VW9mAfU5oc/zr3ZrRAQiN57TWP6p/NAhyV27M4V6c+oAaDXe9rQH/VtJMFCprnP4dlhnteIqbPAU
xE61HiWbhLExtxRN2D7rKfZfWsvrMbO/E2fVk2/SP1SD3PmRny+6rPsh+dM6MUkUd1PrOR6sR37h
i9HxD7P3BJpXgwo2TaIsSi4hHn81ntJW0NowjGc68uJAZpsqC9IV2KD6qXO0dlXXaAZTv5A3CDDK
hdKcF33wGvDderkEncXq3oN9GlrtZTAwRMJ943ht+MWCqmm6jvUwf+ang15nQZ2zxkf4Jna4z7zE
X6mKUI7CRcFGctNfw0LZNpgyWOesNxuVq5xMhNTdmbIiAgx1/MIpXed3Zw9XXm5DtOlSkvkG2V1o
lp/5jC089bSLEenirj2ZrGJVh+QR1uXRnIM0LDH9NL1sGwGDjYV3sZv4+XD2j1DCbpT/fl4/O93t
XQd/wnHyzV1Roc4mxjYSWwm1qmqLp9L0Nz5IVNSDj0Y9o6sTQrmi8sWw6scLM9iZVc+xLH4GfDOh
o876OIEhyg8JggjUEajfujK0pV4J6pnOvtJ8zADgqQuS1JFRLtpaLlR+yM14Nani59e/4+wDYPT/
viUnq5Kv6n7CwVQejYSsxjb9NgpO4pTGsVSZFyQLZ1bA2Vj9f8c6edjToMYucqryqMZvKfxYa4LQ
keQrlLWYY3d9ZW5o+W++vsBPqjRWig+jzi/FuzWqJHlSjwiSOyaFui+n5Dhq7U+rTfaW+SMwaTwU
CTkTEbPuBJWwb6CJCSNdm03+Q5n6j0h3XhzXu6AauHTbT5avzsjj1hX8KK+HqKAwPxM4aW8z48Ip
/Owbz4nRlcChPi/QURuFruXk5ZE8wd2oOVfhZD18fYP/lWhP9m+kNqHwgdpA3sWp6KPpCpG4hIHS
wejX+GanfR/uCKAMHji5rGClHdoj0TQ7mPgrjIwzpHRh7b/+Eederfe/Yb7f7x6y6tieFHpcHvH9
cSqy977rgrNMvEPogTbWLGzlbftgivLC9/O5smuR1Es+5uzYR5Y+/7B3A4e6hsxI2OpYCe9FmfWG
DINfurQoc3UOi3u0/PpCPxeyPox3ullOW8iAmuaxNa8RArL5+SNIkvMMqH9fD3TuZENCFtVjay5r
UEf+eGWx15F3Nn83Rm2QitPvrFrcWE1MuZeWEdj9jhzvERVp0WjX+TBbicNL1Y4zV8vqQEIrThGT
Zu/JZ2I7fdnlmq+OyUS0ZFd1+P6NaysQd50Ln3iK+pWGyx2GzoMz9vteq25bvX1LJ7idHak74Ca1
qr8dKRHPEUh7M0g2yiaSnOyRcSRwKzLvwspZp2P+8vXtO/Ne0KLGc8JWHG3WqfS2V5WUrDfqmIYt
aFq+bpFuB09d8xuXQXGhi3juPr0f7WQW71pLT7OIt2LUPCINvjGtbQrx5+tLOjNn0WwCScPZkwdy
+qoXCIfxjTW8eooIrTGjjLqpBY0n6V14yS+MdPqSl0UZFuAI1TGoYvDwfzyMYi3V/tJKL4x0rn43
eyQ5vnhoBSlYfnzLQ0keqt5PxbEa8R6HJn5QteoKMhIGRVkj2UaTvSSjd6XAVEV+uYsTMkoK/cLv
OHPFaKvQHdnMIUxkxsefgUvAt8zBS1GkKDJgyeNoX6J62lviwkR55k1BPOFZTNUuIK5Tr1Du603Q
iJkW0zXXuVGv52D0nq331+8K8wS/+OOqgHQZUAOGb3pbFBI+XhHZiT1gpixGgYnZwah1csW7Yt2K
QyTzjV7ByKiC7FfdIc1MLWo4UWFwZtSy6rqglgahz100Zf/oZGQqOJPrQuMmcyTS8MCMWYOyxPk9
tAV5H/5kfq+j+LeZxdYqsTFcdHHubrtwMJZj491bkaWWGlx7qtUHSfpNVgnCcZLQJauYmAwFLGMT
9aCdOrPb5tp0m4R0bA0RPQ/KvwnMaRdpILCn2HpKxmpYUG3bEwZr07nAAZg55g/ZZwFRBnzadtJ0
C2vAfT34PRj1ijwWVzTTkyWTbK+0LCHbfebKa5C6fUr2y9xpg98YCUqMlhy47uYS2hQGHolk/aMx
CSDRTYxMwuzvOAZaC7IYB9pc7UFm1nXfSA7ZatpEOofY0LkezOGbrvu3ZkeIKBGkFQcMwhOMuCOS
IgOpLyPxlzrSi+1N+FDIl2sMgyYC7R/ezx+hEo9DEUzbJg0TInD9O8fwrzz7OpbXJae+qF52zZbW
2biLIGCj7CVapxge6Pd9z8zk19dv0edJFPg2YZx8GHwX1PU/vkNB7JSG13rJ0ase5iOaJZpF1f2E
E8DRuVp/PRh9oE+vLEs5RgJzNhMjrT4ZzsxtABawfI+iJwBjTg9fapb8EfgQnEXWL6cyuanH8Skc
0utY737Uif6zH0bSCdL6Z+N4z+nQkgytaEBm2dNkQ80V3MtlpEFAzaLiYSyq17yFdN35pb2SOoSd
Lht0ar7FvV+R82LI6A4+K7D+vPlpc2RbyQQ5BMnNi9Y38eEbSLZ12K9m7G48TcPmNW8DTCv6/c+D
6kNZXujgVVed1d7LOHyYqubIEvomg/4paydKpU2fXqW126+UA8XZapuf00icq1uFW/5lZylC+1dp
YJnpZxpcO3SPCYvztT1RFEAL6aK3KDmUetJZQr4Ec61pb34Hbtn23DsqiiSf9P+HtPNajly5ouwX
IQLevAIoR88u+hcEm+yG9y6Br5+FOxFzyaoKlqR5kSJ0JSWBSqQ5Z++1Cb2Whl2XNubFMEw2wTRJ
70Nv2eMKQ3oRgN0it1b4bOsEpkzz7ygALR6Y28gobpuRoMdQtfMt7J9ppWTVyygR+lvLQH7MSr+M
7GTLx5WuCOCju5OrCHfkBSUEwp9oz2ilt2NwBXb5XYr0xh20WlpPwvFkhH7rvpwWviFuLPzE5G84
TCYxw06oAoF8uNJjIj7HP6YR4my2ulWXIeTvhuSG/2bs9op2E6j9r7pFuyV38W8r0YgqiYLXItU6
15GB+AosD+tR01GmEInaDdY98d6aR0xyu1VTgwCk3HkMzBmZT0rAojwNHm3z6ELTgNVnYUXcaJQT
mFj2pAsrD4ZMak0ADoewXe1tbC2TzTe7M0QX+cNUOyvTSFjCo+y2xnOwHicr9BMnCleLpo1ciZGI
kylpkAhXqbqlT2Z7yNP+4Pta5UZUg2qXs8tiVDpXV7VXayD+q0kQDMxWOLtDTRKm3ieWa8/WDVTt
3se492s2CfmuRpUsKoMy2tCmBPSl27mo7sKOwnRePusWkDO1aZ4LQOWmSW/SRlaKIG64koPoQ+T9
Y6mX+KlHsAt1PdKiry17m3QZdu+qyj2tji8mjTgvtkbKOHPdkk5MkOkckVORFc5d0sw3VTH4fZnv
USev9CZB45MSNzd0whPQjt3EqG4tktPSgR6FRPRuQBJPFAMy1vRB3IwtVShUtWlUB57DTVSo+n6K
sFw3UmGva0OfXZzem6a0P8Ip3LZo1uShVfB/NzdRahPhxolBLuhhOSRbUvrJ57thNEJXz3TCysat
GMxyVxt2xBYmCMZBREaLjPikMvoz01vJW4f0liydPEAcgysK+SMnAqauhjfBhQtNQ5oF61avqOBI
3Z0DTdbtys5YN1EMWt2w2+vSJOhckGPtELduRLj5OnOkoVIHlymFYkDfuCkphwLISmN9l1vBpzNm
IeEJvIaBwHq/DDg6ty2k4lBcdST3Xgyt9UYN8UozwpUWRFcc81+NplG2aQrJmAKbxn49R8YKkvZO
CMm5TgNJx0wyvcbStMuk9F6S+aa0Ocp8RRAA7ow5O8zcqhs4JdLGSkKI6TgCE6ddFfF4FzrViibi
H4uiGd6MS3kwxCpbFAuZ1gDoL9rkhYlOwd6C+Z9N470ZNpwtOoS0efIUgIhwc7o826ZrslUpIw6L
Oi17JsrakxttPQvnQunxgmBknUE+aSQywOYJJ9YrTX8rnOLR4OnLFtzioEobKN9szRIZFkFZqn9D
0H1+qhNYRUX6sjKc15zenbsk2KMpG+77BIugRqdso5v9bQEE473EJuEVnDl8zguWnwXSsEJpONzr
jfIHKn/l6vG4p+ixGzI4kkYeOaBrR8Q1JK57gB7IsM7CV9YsqnzQKdxKCVWfWY3Mxgl3kY64Rs2U
KxuL5Sqei+ehJ7hHrXPDj7tFSdLQx6gcZtM0qPtAqm5qiyVcyhlMaauLUrNAkMaQy0X2oDW42ao+
Yr1bPFmBXd1p7fRbbvVPWSHTcMqTwdfZEd2Ukr9f1OGjM2ehGyDP8bF/O/y29KDRppSs8xRJHX1O
2PPM37ZM0NBkBKvAMfApybO2kurIXKmNra0yFQc1Ll9Y6CkJlTP+DMvqX6KMrTeBp04+dP2Wm7Oy
boP0Tk/bwC/KmE8/ae4609iQt7id0vbW1li+0o601rnqEoKNGtQyqvUcKOo2nKHZKOX1NLYvbRyM
XmJ259qA6ok6y7ejw0FbfuSDlSOtLR80AlGqoF1nFcKhlKuliPXLqiMkPIvv+zjfQ5jxhuaf1sJG
qZkFVLNBoKPTgxklyg0EeP7cD9ZqEtDnX0VCXdTS9Fs0RWfuHKdu+PzRKEjwcyCpPjRJ1X1OR7Su
S9pg0geFRuW3/up4MU7uwW3I1vHGM6WiIw8JtTgLUqKBURNmge4cnrBS1gwg/jQwh2iVJAgKQ9pD
WrtWMqh9Q7DqNFZb8BvME3oOHAPyYCnce1xkNj8f907IaDhcLvJkLunwXA97VxmSIGr7VUbJyOMM
l79XDwiCvPSa0BjDJY1AIbL9gjDuTeZpDz8PfixWWQ62KEbQIslUVw7eQ4ltuInYsh9GRXed8Heo
WTiB73Xyumv7VxiM65/HO3kb+zrgwfwsbEmF1BpmD6m4nYbfjtld1HDcJZYIOvNAAViFQ5I853P8
8eP75vcj/PLPv9THhmBOm1TiCB+iUsOowN1IeHPTnjm8n/41v1wVlgv2l3GmPkxr0GMpOlLTNWO0
wvqrnN4FhrEmdmdlDykto+jTqo1plUfceGA8TSowq7x2LhGnuKQouEJuz1SwTj2+pWLVXIQ7mn6o
fQE5GMwtR5EHLMoQpiY/r0ogCMO56/ap2zayUs0AKIXH8rCbYKBazGzNSB+UsVh187TT+oy2lPAk
RDPZvYqCY0qe5Ww4UxM6UT8xKSNYig5zbxl7WRi/vHdZqVKtKZX0oTVH3a2IP674rOtk2uQcORsx
PCc5UYckW5pKvUtjPHrq8MyeeqYCduqLshDRW5C1YRweSiPGCSCIqZZU9y2lcqVKXomK8DuU+xqA
rSx663X13AqyPNthiWOB58DyoiZ2tJqxjeWDTuv5QZmIsidOJR9IBA1lP6yHt1lLX5UEVpxYwiKD
K+CV77NDRPBsINnpz83/pRp79LdwjF4qpRqq9oPvzFQGyZmVkcycoNyFxsClROTX4ziuyALiqFV+
oEzl4BBtpVJzrf71zAJz4l1Q7DFtgj74EwBxf58HQT52khWO6UO0G/xpVfjhhZO7kic82wVD+pg9
nvMUHN/WzW8jHtQ8s1DukAEOKbsXkWIbc0eS1PY/EMPYJ6aWrlJ+sKGXU8o//IaLUFOadOLbMqZw
b+fi3mrSX/lg3YyVtXNg9bpOliGV1d/tOEDeiDWYynS9Mftg1XTORYZgy2ihydbqJalTbyKtMlcK
gg/wYV40VhemUXzGyMWoqEPOya18TeArIYF8JAUplqbe/yXl+G8aa6HnRMFdqy7B4yoxciCyDe22
UwB54ZU1LjXynFaT2dzXavma2zOsBdt+Q9W3H+R2ow8sPnVbbgrFeM4HexN14GwGNb0tq+FvOrbX
zZxtByt+q7kGu4gRI+gfIHVyKR7XTUkFVILKuAbVsW8nDlF6UZAT0PIfi/gXSD0CwwQ5fLoV3QkU
ZW4v2bej3i+Im+K3UDm5QmEjgTkhXLdwAq8Dv0uRT6eZAfRyHsHMBHD56rx+kNT8vkr6FyPr7x01
fx5E/ktoINogzWzzNLpJm/azSO03Xcpf61iRKNqW9r2d5XugNIY/FFm2CmtBX3viZjZyrShjJBe1
WXzSGn+gi1Jvjcwoqa5EN3rkvDVKuxfK8NchI8uvX0RsvDdmanglqTjUuLTRq+dWXudOvjZq8FFz
djVPWvOiq9B/zXFmI7fjSzmSdn0fZcAXM8OrGrvdatJ0mcb0LkZHnS5L3AjEnNncVNImWElO9FGk
oNcaXClunOc3skRZCMkAjjZbeYnHmDCIKNGhodmJZwWIPyo9+5sm0p5j5ORRsyaIgnDloVDe5pmQ
OjmZecX59RRhfoGQecPl76Pt0p0pxLXWWWjwHIWMTdt8xwFvr+UEZOkUAQkygkfdbra6NtIDHcu/
qha/ZFFXs240Yh1b82WpcDwNVe1FNbk4DoaUEolt3EZOeJNMFBZH87ZRnY/CFvk67mzVpeL2KTLd
ObPhnfr4NfRpWPwXPMahoSIjCkwNu/jfj/8/VMKdWFapE2LvxklBC+xwnLgFDVSgqUbet/gbschs
ndW4JjT69pyZ8tQjsXDSiVgwhkey7j7nyBxLUcIKuui2cECs2113FmZ1YqFml1RRwuto4dVD92Qm
t8zqwnH2mH9ds+Hifs79dEIVZslLsAjqBodDyeFLa2T0uLh9ooduPa/VVb1pnimpLAxeIm8QhcV+
cg0l58wOdPz+iNuBAwNZmRMQP9n3HSgFzNdVXeDsG3WJOMyRQmUTIcEtUQIY9Pd6RpB4FsQ3kYq9
u5ar2yRcQj5EZ69aonJzmdBgW+fkksWFttUXs1oN8bBYPomf/9bjP3WBYdA1NhYK7tFhxSjMIa7L
2dlLJjyKNOHEok9c+EaNL7FAELbUc/ZGiE5LbuxzSRYnLgNgulXVkQ02M+2IyBE2Tm1LVFT3nZRe
pfVMgEVnv9rSEFGazYBOFe+t1ZBMKuc3GjEXPz/8ieFB9poQBEwMr9ZRy00YVTsZXW3to2B4nZRq
rbCMCaA9Gu0oO89xiC6ljba7KMTDubGPD+QIbv6v4gZ+xNEHnacaFLUsMPa6Svg8k/cp1RBbFVlJ
FrsW3ipWdFVmyWXRim2gxNmNlOjDTTzrJJJXS8ge35WnN1xkckEEZNo0CwySpL+WHcRaiqhBcTNy
7PdDJ9hOo/lUjsL2SU27LGJAbNk8gp7KL9FL/LLnlMBu4dAQlsJdbZVXXaIAi9e1N0cLPkRNVKg6
qLDUSbc01dqX2W88PDmSP9Xy4Faalm8dkQxcoamjoNr77Ghf+WQlIbNrJkRNcvAW5xS8B3X6JVLK
V1Jg3lRWdZEvtc/WDv/oEJWpk4bKKpErMl0T+12hnUW6OWVDvHmth6dGc2fTesJf9AiJ4tbhQkMq
Ytt5cm2TMNmtWomTHodgWJKbMFia7cZgemFcr+dKzR5FFr4pNpMJiK/RgmO3YpOGwvBRJIG2apvk
tR8hbU6RfLMwW/Sqes4dedMlDiBPWQVzZhJ2X75bk3aHsRINvMKMYTunQmdEZN539EAKwKpnZsvx
ZFmgBIsQmsAe/JYHh9qlX1BOjhHsk8wDlVPftzfUiLdEiM/VE0HPq9JXLz/P9qSPNx2GhelCj5YO
KqWJ7ytZK/qQZEUFfI/DemDrNKNsMgr8ytHSNXw4bMtq9QcTa+FOqr3NCyvByOb8OvP0p/8Mix2d
s69CkeT7nzHzQ/YQ84J9cZXcVWtxSanVE0+I0bxzhMWTLxozKzdXNsCjWozddFMBHC3Yp2O1rqvf
Tjavck0/83ueG2U56H+9q1pNlstqHuxbRdv1tXI5x9l9353zVy/Fm+9XMX6+Lw9zsBEZC0nJpHO8
x2i/Maz4V07YDQS4xnbHTHlloT+znRxv6d8G1JfiwJfnqsya8rVRBPu6/Zynt1J7/HkmnHlvh8UF
UBpj2dBP2NPj8VXK+ua4h8FwZgM/N4p68BS1zck4aYJ9Zv+uEGHL4NRnUI4/P8uprZcFi3YAsiLu
yweTuo4s1B4dxx9ZHa5DQ9/H9gAF2Zbu6Jv9TnVMiaPZ3djWWQrIieInvjQDRZCD4Zmq40HRr00q
uicm5QJrb96TkO1Lxa7+46y0jbzmYpeu+vbsh3WsKyGJD2kaD0tNgK7295eaNyXKLjVOHgS9Us82
oq0izB1SqI5C+ngu7OvkIyIvYckAMWISsPN9uKYXUzy0In4Y52kdGgmVD8PXdPlhsOEwBjWRUeO4
zfsCS6hzL5RwpyHKp7lzF/bnJDXaMmG+f4e2jMJ2QR9yrqYs8f2P4YSRt9jOQzQ1EpqPcGWV5Y2p
iO5Xbmn1zgrbZh2N86+qlYfL0LTw7klBDWpTK7Zdo6t4dutiIygc+RHZt69jNnTvQN0RotnQCqbO
KK/sKk4uRFuVXqdV+Y011+WqjKT+RQz0p1O16G8QB9TXfbLE4AS5/FIprfFiMA/P5WYe/9TL43LL
R86kHMuzJKmr1DqLoofUEjsON6lP9e3DKguxGjge/NdrKaOZCrOHfQp/+cFkVoQVjJHMy1Xpjbuo
3bYiUlFcdmcru8elze8jHazayJ4nHtgOH4Jr+8J4tnfxDp3wc+ifI1wdL0DLQAbedvToIF+Wf/5l
Gc3zuBMmJ7EHiTOUOhiu3D3IxZm1+twgB3VqjUqJIKohfKjF5JcEFpmZ5Jvq+8+r3Imy7PdnOfh5
inlOlXEKo4dsZ9MsvgPK7FkrMPFPFVEK/0HAy4lm0vcRD34mNUiElldMiAWPadluSiXL69yJu7KU
riQ/+F8mIMJrhMuLDeiwhaIMwiKPTwkfOpVo86umJIWe+JAz7/F4a+WyrFnclrmVH1MdJSeJ1Hks
wgdl1mLEEx2v0kKlR8CAb9CPRHxAUm1ni6dYKuaLYYqp4rGLXNo01nBJ5pGv1805XeypT508PvIj
gFEbbCXfZ2qojaWwsiR8KM2YyK02JKc56ELP6MVuUM4SHJeF8nAhBaAjLxVQshYOV3UzLIfEIQ57
P3IKxjLjJRC34S5fTT5XgMv6jE3gKK+IYyA9hX/HOzgJGGPf2wWWmP2wnl9wkBaQvf14Re932/vO
BdaXbjWt55V81VxM23PD/xO+9NPjHuwbTRGnHEVsaZ/wpV5JmUOhS0ONoHc0RbUQ+ppSJhbSjuG5
aYK7su9BWdqcWOx+LK/nQfvTWU3h5dOor8IpumsiVKx66GhrlSiUrcqECynXgsuY2r7s3FrJp13S
pddma9+ACfHHgGdr6tx3StjYmdk0xCzG0rm5fXIWfXnNy9z/st5NchRENDV4zR/2Rvecy3mLmlcq
/MErniq3u+EPkFwSXsrVz1/VuYEPFlpp6JQOlyLzCUgmJAaa/VRjck07c9Y7MQ6SEYwJFBqW097B
ZzI5chE3VSDtwzx9b/v2KTbkHMJGtB2k9uHnZzo+9NuMBYyMYw8ugMOal9lGeZ1RD92PZYIGUCcz
r6wf7KkDuZpP+1I4Z76SExuJwjFSRo9NKLF92JXoJvIrB0tI+8hOXeKHdErdUfD081OdONBx86OW
qnOjIfP0n33myxzpiVbNEod0jdHL37U1wrzEz9lJuhX2CpQyj2jNzizsp3YSYGsAURgPVcLR6laM
BhyAUNobt6oH+wVL3SZenCQeNJRqI5355U7NEurIS39k+ZdDnEZrtKQHzSZ3z7i6UQoUnHMZxZQD
patJa5UzX93yUR0sLsrX0Za/5ssLxa0OhEjibq9lEUDs6SVW/lscNssnQ4DcdXR7+dUO1q+w1Qn4
rrUAFoy40itrXabnAtRPmKoYA/0ghUSNCBz74F4xxbOkj+oU7Kf79m+4zS+owsCws2gQ4duOLqet
c4Vy9vbcrn/y9f077iG6LAABNPJ6uVsP+oPZyVsV1+6ZZePUl/Xl2Q7x1PmkBbkzU/dACR6I+6l7
ke37/+G7+jrGwRZnjbORhgXTAOEFAlLVY1P1KRc4JjGAiMo7bO85eoxz39by2x9Nvy/v72BuyGgg
1SDgd1sSoRZcAYcUt7icvcoVm2pzzpZ17lUuP+eX2T5Uyz2lZTiJfmKIclcrfCX49fPLPPEB4xEi
W5r0Osr/hyfBNusdQZcq2OPoXGv95axVVAgDT5Bx9L+MZC584yW18VAwNYd1WfQNI4miQAWJlce1
GjZzPZIvlOgcs+hEH8VGIATOgra+TKfgYP+qpoRli/TAfXAdXZkbedW6oBEkNB0U4sI7ZZWuCbs7
w9E5LpBg1qDkSZzh0vI+rFIouA40axr4suvoZRTlH8ScIf1r81abpWRFmuafnjT1PMYQ/vPbPTFZ
AHpylSRCF2jQ4UJcx3poGV0c7C3jQ6iPmfaqn2VNnByDSq4MUR/NyiFRPy7DEWoM5R9B09QTqrtg
iYhkTbwUqYIMPn011+75uyXsteMvT4U1D/xtUcnABvz+KeRmZc8zXca9w2xdYfPmXJuWf6HuWL7k
OM+UoXUPf4jitV0fres2E5d1oewymDbuAskDp9YX9N7TwTNSIMSZEvrGlKKtVn4ls0HVPEk39mCO
K+C2zRrFQL2qyKa8FrnK7j3m0Sp1pkvZlB4bAOWoT7tVoaW/krb4O/Ra4E1F9MZ+fNeG2aWpjS/2
pH9W2O1FVNxOIGumpL7MrNQzYoT77USiQxk9DZ16leN7ySd7pQckfGlFe6vHdAyAnNXID8zLdhIv
zlyrXixjn2pLLHDZ/ajFHscl3WMeamBehLiwpUq61iZ8fbJQ3jpZXIWB9TcWcrQz4IaC6FVTf9bD
a6sZBr8uaMmE46C+0vgOf+esMxtEwghPIAm9V0lLqEekv0+ZTS2mQGtfA1klP8t4tEuUSpEq3jsj
mtymheYgO5WrdjCJEiF90j4MV1mGWtXQy21YGtj1i2jXxePKbFBjFnj+NqU+DOQDt9JqCKMPuZEf
40S/qwKQEHloXRW01jxYl6COKvOiLZJ/4pPbFCZXG7JN5g4dolmuL4RSha4YrU2QVVzQTTBuk8Ji
CV7606nr6KInfedaJbptV0YOTWFDze+It31r6vpC6rh1sOqRd6EVKCDa+pWWAZLvqcV6a4jZU4js
vlbDvvRtcrDWc2O/zx05PIqdUsrVJ/IhlTZaFWU27sCjaZteFp/8mQS9ONdtVHb32RDfoGN8FU2G
5nuyqaTlF4ocbTqrwm7Rd7SRuNu8TmXtN0O2H8r4AdE1KUhYqT1A9JOLBNh3mua3EIhvR2B39vSY
znO4bur5l4ZZ040Emoe2Vj6wJ2AqFertbAqSN5NXpSEcszb5DfJSVNsRAPnaLElGszXq6UNd5qus
5aVnPZgIY5quLHRnRNHRkivqCYFzYyhuKCdIj+fxT5Q2umsFhoKz0OxdUqzzy6hYpjJEw3WUVzci
4xtpKf5lbUddJqnXXACLtVAMzE9JECJsSTRXizsrgJUk5xfoL9LrUQyfAewlt7CL3tXTYdjkHaJC
Z7LFpjYSYx3x1bvdMEd+gYwHSH++iYw0eA/NsbmLm1asnAxmWVRnyrrTmOROMiVbFMWmq+q1c4H9
i1Y0riM3VxCD6GJKNthmOzcf6EUGAUlTjTDa7Rgp3I9LEdgeZEexyR0k0gjX+22bqLVHR3Zc9TQ7
d6VTzL4ZMaY0MohWR8bLLAeFn01E1JJ63d72cpzAOZc/A8mhlkMHADpfo/ImVVpfMdHJpFu2fjDx
p1ljqCKQKQdwq9BCS91mpmtCc0fZfHRG5U8ix2/qHBaeHk5cWGADe4FQcZEog72bkZ+vccnIiPlb
QgfnCOSh2T1OuEPcUXkigu8p7sPHTAGWIpClrAF9EDCU2zdy0O+zOH4vtW4tOWiRhGNHfjx2b0MA
SArTntuMwbtdk3fKa/EkJ/gjCuKjG5ggU4Pb0wyihzbqYbnMco9ux+wwSSUXOK+QekB3mfLmCcsF
4oAUx4Qt0M9FVjmsOp026aQhHWhITdUTiVZ+YEzrmAXEV5FAXA9dRpjuWP2RAdVep3I/bxPbqF9D
qZvcLG7tjQIY6zFynF1IU+JOy4XzaI5ODBsluksmoikVKSVM0SLQ4kNxzB5IQjjuyMB+TBZDResg
ZTDxIrlJwatVk/6uiKR1Y8S3cg/fK7THB3QaAyi0vNzIYVY/OSjWVqOTgIJpLrpeMu+sKUhvpjy1
f+mVCrhFL5t11gqkW7WEYVKPLpjK5btUW9Q5cmpNfRBQ7JBAWMvS5FxDYpkHIAaD2I4FbpUpLTOv
HsL4WU+sfFPLGvlUepuv2lHHzWTNrkbwsTshDEbsBmWl5kcdM1LJgwT5Q9Q99WmtE56OtzBKRwT+
EmsqwRVCGsd7LPXrVpbunMbukWgzMRXKNGt6YCYNY/myC+XUt4oGlltRnVOZnjySYUdfZCZYWjmc
fd/Fs9Bm51Mle58tBzJPflJX7SZZo9wH/u0v8OT/4EJ86ujwddCDU3TtmGVXTQyq36fv5kW/Cfzm
stgPWxLMCUhzh+tiI13pz+fo56dueRyr/33agzMLgbzGzJXL3rer9F1eRJ0rs/AERCl+ML9x58fp
kgCKc5izU1UH1CHLOQkjpn0krKVzE1sDUjNuKeMKccBm2LJs34tV48I88K27c6X/EzUHICzoO/FF
o/Y6Su+ppDYK2rak5mf3xgb0i+Q7YSNeSQhmL4ZbhKBown0sJoKU0w4bIQ7CtTFPJicr8/Png/CJ
Wca9mt4kR2GahWQlfZ9l8kSOsxn31r5dsuwj80XBFOpN+vjUVP1nNRDzkziBs8mVqbqKoxT4fo/y
tAjxMaRm4exVtGQfCGS1c/fH4/s3UnaFkjuKOFCOh7UFK7cjTPCDtR/vi11BodAvr7FjsQyCvCx9
8civ4//8Ns4NufzzL3dIC44R4YudtZ+16Qoj1HbS4zN3nuNbwfenOpjnhHtQaQsnC1EQJe3KpPM3
bJHtbn5+khPzehkH1RWod2jXh4qKkYyWsUM1vO8jD51r5CHg5Yjily8oZroVgCfJRxx67kc77qB9
H/ag2GDHfd+PSmvtO40NDOTS4iwDOjlV8J/bcL7LJBVcSyfeJ8240zrz8efnPr6gM75KGhLWBL7n
Q8nhpFddw2XA2hujw0nLzUHwjua8RKGfmSsnf0iTNCTKoqhDD4uicq3Xtcrive/s3xmbSWv9EvPL
z09z6ldUuTsuUA8iNo76yqZkN2abZtaeQ/021Nblhsi0t+B2vMKH+Tht22eIYT+PeeK54D3y5pDL
KtQCDiZoVmvyNDeauSdsCNCe5LVYQ6fzgqcT39py7afkQC4K2tplJ/ryrYlZi+xZ6dR9zvL+DzxQ
Iri2Qoo6rDRSftTL/x5XSLmOujK1huVafqRHBUwvi7qYlP1Cf0S75pZ/cKTutFW8PlfpPV7lVYVH
A1XEv9sY0Q7WVTtu9dIwZm0/KU3lDYL8RYxnMD/smbOUJD0r0yqRyAJl+RsvRW9NO7lNdF+2uruf
f9CjT4K/AGqw5tCpp9Jx2JpAAwWueS7wZQb2HUEht3qmYgpwjLU2IwT9Xwazbb4H9URvIqSBbgtR
aPt6uEpoGGYpgsdwjVv8zAJ3+qn+30DagRBpqksY5kOu7YMquw6H7iFNgIxLw62w83PivKM61fIG
LcqHgAaQdxyigexG5A1qXm2/IJgItxSblvQecpAJT6+V1g8jBC+KhaEyGx5+fp9HXwlDIz5nIi29
l6OCo66nQCK0Ud3rZkBPL912w7kQOe3Uq0QYA7iLL4OZcvAlYtomwUNK1L05zDAQbU+tRvqdhIRu
5YD6QJdbHYj2tnNNLQ7ASGjWRkTvQ55MntnOn7Mh0P1bvyV5mChpZYOrxv1jnYndrCUgRQZs+04Q
kapb679HM3iaysD0gzF/H/qMxNyca1NTYDZXUWpXRWGsWrkLtyaZNdeSnq8CjeLniMf151d7tNAt
r3YJSgJxi9X70CCKMT1R8yFT93A492OnfcRKBzQT4ubP4yhHiSR4hzQdBwUrgYLa8nCrmKteSuta
U1kLgA13OJ09RAaf46gJIuEBq891bayawZZcqx13w9IYwuP+uyG2xB2yYtePmkl45XAv2dXiqNKo
vk0R4RIFYUhO0T4opZpto7G7VFKxbSLlOQqKx7GYbF8MzeyWbfiIbi/1qioKELKG5BC39Y0VKYTN
jr3myXK7Hh3d9JBt8V8IzTs1mGCNlo9WHe/MIgXrKZmMVTn3GpWUucjsHVWR1oXpSFxvbXxgTiMo
IZJHwC3SZZGKt3yGXZSnYL4RKwtvkOsrK9UJbTDzV4dHbMzhScniuzGp7ut2uGh79RmqeuTVav/b
KkfDa2v5qtKdTapXv4p+/GNIiB8yfRtk5nYYJxBwZpCum3HaDBloB1u2f0V6tVbn6m9SdFeBJe3y
unxMsvbFCOIPqhn+rKnVNi4UmubF9B7Kw6sdOuDqZIOIgnzd1c4dl+VtN+dcmLWn2urvJmcBCJGP
lIzR3dgVu9GslPWc4SwfYwpcTVPvw8bIAf5YIfdEaauwZCB0t3wRVC8Ot+2Zy4ffSzAeOhIYEh0y
6KxbNxH+gOtUKVOSF+pyO2WVfDeDynT7ODEuhEwBikLuSOhKTUWVNELqAvrgF4rtdZ160c/dsDo3
Wdl2v3VtcNYZuknKOjo2avMH+xaJ3aWdT+XMPazZOZfGb8Fnv6t9aZMB8HRF7Z69+i1nwp+GPDgz
TrVJULVgSBJ5NoqPhxKi3Ua719f6dnq2Ps884fIEPw2nfT94QPohONJiOP5HT2HzKNcfI4Sxubsr
kLHnkeWlgguOPq01YCc/D35iOf/2dpd//uXQY9ZESocBY4fqdSNuzfHp5///Y0GJSgybDrcPBxE3
2sM+jpSmcQdtet4TDq95GhVeck+8TgrDX0Ecf7ataGB2WFcKfFtb0mYvGtpqI0wklKG8rnItdgcn
hIEim6XfNWg3s/FC2Lq0s+P4uhDmcNV3Dus5+YybsZgJVO2CxiPZ3NyoXfAXK3r8JAMDuRYpZWIt
Ks/cn068QRK2OC6ScWdqR3FzAbGvBfHIyl7ueq+y7rP4HGDhxAiLEn65OqEuPbp3hrJRyWPmyHsl
x7KoJXII0hiG8M+/1KlROF9ryEUs5F6H31mZ2I4wAlPep9WTbFCi+x9ODvTl/x3g4KuqcWxYysAA
1Wzs9DZa23NwRmB47hkOviRQ6nJQcbjfZxM+wETGulFoxf/ni1r+iC+fzAwUyRrMQN5b8bsROx7J
NGdGOHEQ+PamDm485Zh0ID15U+Y4XrWpitVGFJcxl9QzX/8/d5qDpYeRCNiGj4Nz7BBrqAZGROaj
IbO42pt5H+3Uv7qX+ZFfPYPtcd6hbq3LdSS84MyyfuKI93XgQ8phXJpYAfDK7adpJU/52xBmzxwG
PXk+A5s9cVTWadFwp1MpcGH7+v5r1YndxWQL4SiLHttOW+fxHznsXE6JBQ27ab7suvXPH9KJl6oZ
KBTxZqJCweB2cHydizFU9Lbs92Y1Xqn4efq6HrAZiQ6qSWb5A0mrnCSsBP8S7ZepFIQpUX6+Cmo6
oBYIOg685RpKVH9hGUm3bsIy83/+I9XjHwDwIwd4hUBJirmHmi3MIEM6UpHZS/+HuvNojhxJ0/Rf
aas7aqHF2PQcQiMoM5mSFxgzi4RDO7T49fuAVd3FALmMydnLrlkfKptBejjg4hOvcNoPhYO2XQJ3
eq12ykXbeRVAbhhYZSfv1aoIIEQ1ey8qh5WeW74I9Q9aGv8o6vhQiPZynLIfaJyFXFFBcKjS+OjK
6TNg82MUtrclbm0AfRE5pBV0ls73esebuAJTTgJwD0R1iZdqmsId3Clr7qLI+lGpNfqHMtyWVom6
EZo8Y4wpdKRlH2i33FHb1+ga0KmsY7ykWuMyC6w/3n+ub34f1hlkeU7SV8jcIkZRusEg8y7Is+1Q
3rZ9dubNvUaI6kz5xRALsHEgcrstyMJAiAJK+xR/SzfFvr4Pt94az5L19JBvcwTSD/Ex358rpz1D
208PDAYHIA4WFg4t8rin2ykl8C07T63v4hH32LR24j3GLF9lRAcy05Rw7yLlFxoSl4eoO9BMXXd6
3OzVudGqKfVsgKl9sWRjUMERXyyrvjLSvczMA8UXBCRlhRYZUc96aHVtjW2i2CSyvB4K9dFM5I1e
NJgTa+YjfuYFxNZwL2zZrWqp3Hljkq2HUK02uh4MBzmec9J7fSibs8YIVRqT3ElfrjQ7UzV6smV9
VwbuBTKmW0CV+ykZPr6/gF5X2Hi9L8dZXJNKmKTalDPObFCZf9I2M0ZDWQc77egc8Qg+eJ/eH/F5
qy/f6csRF7em24o4VoWsuQTGbXJIb27g/O+0TbIl3BQbaJ00PKzt3HSZPiR7a48k8lEmW3GfwdHd
K7fumfvvjRP09BnMu+zFFZt1YadmGc9gNpYx9/ZRfci5lHAo3CgfwFBsUCa4yffnqu2v7wqGBUHo
oQwFRXgJphqnQMhyiuu7IIq97TTZXxWBHBRdU2BOQ6qsxt6IMSRCwqaIMZl//z089w9evQdqxcB2
QSC9gjwVaGiNU+JWRC9CXsWIwNLawPGvHsPIH6IQzAVGTmtah9tRld+LABAA2/HOlcWxQ4fYSMJL
kac7T8TpKnXVnxyNN1xPX5SktrZBZxh7q+/1CyvIqz1Ey+uuqqIVnXIM8aigWKm8NrMm3bSquwMO
8YGefLQO6/6j2hnHsVCukqI9IGt7ZbWh703epanFt1rcfDEz5wcPVKysdLxJK23YZVX1c+oh3siK
s0jPmulgjrnhq1F7MGQgKIM74Znn99bOoTyMuha7z0XWanE2NW6uNmWgVTDMHGyoVgmo+YgzUXxM
btXLDojfuQXz5pDoZ3EkAEWmmLtITk2Uazti/+pO3dfb5hIr4Zls4q3NFcqkrU/DbvfXmP/r5/Af
4WNx++eCqP/rP/n3zwIjvigUzeKf/3UV/ayKunhq/nP+tX9/7PSX/utGPuZ3TfX42Fw9yOUnT36R
v//X+JuH5uHkH9u8ASbzoX2sxo+PdZs2z4PwTedP/nd/+I/H57/yaZSP//ztZ9HmzfzXwqjIf/vr
R/4f//yNSuaLHTP//b9+eP2Q8XurqPrHp4c+Sl/9zuND3fzzN8P8HdNP2Hc2DEfIYDPfr398/onx
OzhCFLA89jXZqM6ZmheIzf3zN13/nZoC6t0QD1BtwB76t38Qmj3/SPudv/OMBqQhCdfG+e1fcz95
S3+/tX/kLfijKG/qf/62MIQG+Tarv3FhzpcnZbfl6jRdK9FdRFNWqdfV2o+Az/ToKide9RRIfOHA
XwmIJiESt0mjybUVmgOGAiCJettbW0pUhrtCQ0Hpzwvnl9bT/28rher3eyvlIsrD7CH/x8fHx6eX
i+X51/5cLApV1t+pts78UA+KJMzUf62WP3/EUsEkSKUMSxT/7+Vi/06sjCEAcnJ42tPI/Hu52L9z
Zs+iH8AjYCTgh/Ary8U5LQqx7PCup0uClohDqwQSwukVaBDgVLoWpB/qKfzQutldPEUfIOiicgwc
QE2/l0l6AJByRGN372EoEm/mFvi6EzJZVRJUmO3RZkWVFBTekQIkzccK/kJi3VexV6wnV3xw8LbR
a19RZlRJsw513AbBX8dpse07CrxaSfSKL0y2iqP0okycfJ0k8WG8iLTuq1ehT9ogF7IS8WMkDby6
wx2WsjsFoR+91X5WSb0ajOKzlV1gTSASbVujVwAEaDP30NUp/xw77qYjFHccpIwTz0CEVVnZ+mWt
ILNwiILvelTvKI0+RVP7MSrvIJcjgWsNB0Wx/qwc/NIu+O+dqv/HT/0/eKKa7x6oaxGljy/3x/zx
v7aHzUqn1sS5B9qbdsEsDPbnYaqwxn9nW7A95ktvbun/e3somvM7P0HYkdOUBsYMBP7rNFUs+3c+
iyqZQcOB5p9q/8r+YPiXNVNovty3EMvYaig0vMKsQJHRrbJ32kM0CvuraAPpgk1R84njdSyyTSSs
L4XIBoGma1UmqxfHyV+H+8vDfJELsMEpJiBrSCOVbINm++nmNIfYilGx7P3AM2o/CQRCP31o3mmi
dvbvD7VUjGEsyCwAgWCW40Dxaqa11RqWnJrWz4inrOsA4trtRLW03NSBbWdrdUShqYDD1B7joLDG
gxqWqGJJFVXZ3fvfZQ6gXgSorAaqGpx9YL+gHFDYPZ32iIiZzFp18hEoU9DmkN061SeMqD1T7G1F
tH6VOOEZF59l45pRCefcWQKfwI4ltRhVmnmvpqK06VQnU7lF6iTY6xblyhXGK0V9E1pOdzkiZXJd
a1V7sMqy/kRryfuCTH5x1auEhGcizUWewDfifKb5OjMuZrY5G+BlehJKQ7ZqXmh+F9cQG0UqLrKu
ifZgreuPvYd3lgPHfZ8gebitM3GOAfv6NZCFMh+AJZC/YeieDp90vVI2siSaFjI9ICgSb428p6bV
R809kN/hInK99sy7Xyz55zmzcTGSNl20s5aVQuR6stipBsOfVCO/UsLA+2yOaXrrNbrx7f1lNj++
02XG/KgUozvGmmes0/lVWMHWXVUbPiYAGMZiHLLOPQTE0yFS/CiOszNbbL5Kl+PBu2BegFqQ0Fpc
tZPsej1lXfuAcBH4qFvHyzexHij5mYHeWjc8QJ0qPrY4YChPJ5bbhV0Txqm+yFF8ClNt+CDz0V6Z
o0kXUzGAc+eGtYYfgrtp7DRnxKfemKdGDwZdHWIKls9ieAXFpaihBu+DE9C9VQQsO9vS+W6UM8fj
GwsUreNZBI3XyCWyOB6x93Im3qHph0Zk9ruBJ1kc9AI2Xl2g8L6NlBbbeHKnpjmzM9+YIsyy+agA
PTBvz9MnPE3I9dtpb/EqzQ4lsSDNfuodAu7vr9C3hiG/oHhKjAhoaJH26WEJVL+qDB9FLWvcuIFe
jgc5IBJwZj6vtwKqoqQnGvU+ysmvgB6GSm+s0G0f1a2mQCqr7lBmZ1BvneSaB5DYHbRzteG3BoV/
alpzIsUqne/eF9UXsKnUb/XC8QdLh/WSdhVGTq4ZrBKnSz4qfaOrm/ef5+I253DBNR7gGjkWsDIu
mNMRTRiocSgD2/cao9pltlJdDjKLN1pmosYdTOEVfp9Ek10JI/5Xh3ZUA4EnJC/wajeXsB0lLCmd
iMHxZUaQKcccfJANTTCBODF5yLgjtQ5oQOTmddCJ6By47fWRMGsHo4jHqqVPseRkmUAiTDHaLNip
mGbZtG+TTK0f1qjc4NXBrnEqdRe7HZL1Aa3u9+e+yEmhx6IzwBVCOdNgcFLT0+ee9AEl1sDsD3Zn
Z9vObXjIUxPLgyWU7FtAz9Uf2wEyTKlAZ7HadIchQX2f6SI/gwlbinb8+VXmrQvZGnyhM98/LxZd
nlfhFA5xdmwAL0FdgFGbRF61M8OBVa7yVpKqU69UWaiHXs3GfT7p8CPqbEDuGgHsI12Cc9Xu5ct5
fjwvvtPios3Cxsu4VLNj4gbaPkAxYDOg4nWlWcUWv5JbGBo7/Lo2bv30/ouxlwfM88hkkfP9ByZ7
mf21RRVRzJgwGvJK4w+riG7jokV3rppdyiPUukuRFjdZ7X4sBmhHTbsdZeCP6uDneIy0MP310lsJ
K4DXg1OBHcptZypXU0spt5/WdUHvY3QOgScvMU+7C/TxJhqsO6+pNmqaXXkZFfjp+1QOPqq4l+pE
xZFfjTPlBkv2owli0Ew/lWq4M4b2MsuCVa7WP8ywksSdtl8rBtFIEVxrSbvT6Rrl+kNo5L4Jstwq
U4Rw5c2EH4oe4g81xhtRt8RO8qoa262eQ93Iqz47BKbzXWmHZPf+s31zpc3p+ywYRObvLW6nKlUC
AEehjetuY/MlOBQypFrVON51oWZUGyuHdwPXEzfiUO8utBETlg0WMIGz0gcDrT4kHpUfY2DFX97/
assYa37rz5pNcCQRN3EWB68C3YusX4uOMQ48e1XmxTe36ZXrqG2yc63fN8eiZEmvgcsSKNjpfjOm
QYK6ipKj2SrZBTbHJE0FdjyHvjCjcy3zZUDwPLEXgy2u5WCyZZHklnOwS2J0P4sR3twNg0gfESmO
nuD1hem+jMQUbt9/osur7Hlgim6AP03yVWvxRA3P0aKo85yDp3f9QSm9aJ/bjb7Tcl3f9a4b/3h/
vGW29nyMEUPCkFZnlc/XG9cdUmK66EjUKiaMbYJ4nXmteSXKWPXjuopuZss9a9WOabOKe+Rx2t5r
Ht7/Gm++3L+nvbzUWodSuN3E6bHF8ORaa/uSJk5XODAkMtc9N+e3Divk1f71kCl8nRzdzhRVjo3H
zjG3lf4ixCAbGZXWTPygb0kRc7d3aRxPsXHf5E56yDGVQpDJ5jzylNI29vaYCQWIQ1AjLCY6W5yJ
e99cBNasyEYA5UFyOf1+dWbJQbOL7Bi5cnyQibDEVu0ofKxiG2XtZqiM/7sRn1PaF5eZJoKBUMF0
D2mqKzeaCWk9Ut3u6NUeQnSJcdavdL6oX6Ywz+ucuYFCYk0jnnk6xUhggYAKVHLUlCLyWz3WZwnB
kOsxKJHXwQVrMo16LYXsUXGFWxb2Rvvz/UX35ib/+zEvT5Qmcse6ETxm7AbTO9Wpc+rVCcp+k2vh
tTPgGw6j9P0x33q1NjIp4KCJ+wmST+c91pWY2kq44IINa+c0tJfS2JXrJLboijf2Od39N/e3M7sp
oPxG2LhMbdpRAYpctOLIrdEUcIet8cJsMxyKcIaNMSXjXttEWY1vWmcnpY7BiV3gYA5Z6n/wuJF9
mBMQYGcAAk6nLtKmbJwRa0gcHut+hctE9imCGgtU0W6szyDlzGKtwyKPf/lMndkYQEYoBqgmOc3p
wMbk5F3klLnvwkMV6zxqMJZN1VGZtkbUZ080sPPyzJjPJI/TBe7MRXAQ/IgkIPS3OMhTXujEvkmO
YdpivqrhBx4r00d1jH5A9cLsCwuqthquZFRfQueEoJrXB5waLyJVe0qDya8dp0G1rJ42ZVEfJq1D
SEsJgPp24yryWKaVdPFsANy7iSRGSYmF4+P7i/WNxcOTAyrozaUjMvFFmlOiWyPLoYpw3669aSbU
WTCQRdN/ZbBcv2iTONTWTZwEGUIDCQ1VLTaszx1WWMqZ1fNGFESPglyLzUPSAzXk9C0GdoUxjV15
fpHa/UpLA8KwBLOhtJT6jR3AlGjcyVvFiow3VdB3BycQ2s4zW1TNU2BKbYaU//vP5/VmhvLHtWlT
1aX04yw2c4f0QJ8WmefnfU4frK3scTNEaP5XBuamXq3WH94f8PXFNXMMrbliDfMR/Y3TZ2BrgRbY
LNfjGJrFfaeJbliFltUO51bvWzNDyGTuSVM2QAjjdCAlcCslRRrTV9xwuqZ0XiTrrA1GvN2mXL1W
rRLoeDQN7hedqsx9EOgDvpGTFWEDO3hFRSqUE3d2Sl8diyT13BURFZp3oNsnhA1UNYy+aIkwPqs4
0P0oc4gQu6iLdL93HHgMvE7AC7ljtz8CoPPa2kKaojiTw7+e4zODyaUuTvrG/07naHaaISKNjAFy
dneBw9m4ZQ8oV2bvBBub9OHq/Zc3v5zliUAxbRYyoelGSe10PEqcOSGNkhxhrQL0GgY0wd2i2QVN
pK+9QZjrwG3MVQD3df/+yPMBtxjZmm8AipSIxKhLNRMlUyY3U3PYJKpTOJdWWmKk23VKZ2zdhHrY
+v3hXj9Yosq/h1tKMnlub0q702o/HKbEV6VjfRqyBt2LkZLKdlAD9Qxk8o1twU2KvKn3LLI293de
puLYTrplYEfRsbLN/mdbxw6CGlUFKPD9ib2q7BOu4MLM8eOAoVBJdU8HIvONDArnil9nqviUhwrm
ReiCfEnLcfg5aUjTj0FMOSbQ2nWvwafA53vYWb0T87jT8fP7X+eN58yyVUnATCxv7GWu4MV0GkiM
47mjqkxHiXqEtipa27w1ElxTLuJ8EGeNG55D8cViQjCP4BlUHXXZZc4nx1ACKksmv0xAzK2mtHXR
1UTNBhJK/7Mxp/q7KSeoNVgIlj9l7WAfq8liOBZl5D3YnRIOaxxSEKuIE6MbttoUuO7O6AMESFSO
+CsEcPAjCbhqRtQyFeubUuf1H3oKQ6xuTco+bkG0sqpcO/vsydG+niSW0MiW4C6Zj3V4V9g6bdne
HMSxdBL0K8IekNrWRuRB8n1dAyBooK6NXC2fQB0pm2Is8bpwPaVHoAOl/Sz1ymMahi02QJYhd9mE
5Q+6zLcl6P+fhWdnzmYK7HadhJO6JSsfvw5j3h5Ntay/jHyTi9TSsA2aerfYFHKItq2RdyiSVPZ3
fN/1L+BsqwtqQuPaqMHFT3ETI4piY1STV2p0qaeSwg1U8s9hEUYEwSL61jSAqSeMwj5VxHCXuIMG
t1pd5/bWsUSG5+PoiQu8pJWvouyoxqOFXx0crS/ybZV1xsZ14ubSFNL5Yodlf2kUZnyraEVgYR/p
1juQ/N2+MSb3IkjiegfFzb1sCzN5LILmqYFceeMOQr2ws3K6SCpug9Etx5VpUtei9jPcR04UXKQN
Bxq1EMSUHTXnjGlC/oyVtHWKIeqUros6Q3bVqpoPbR3E+y7GmkBNk+m+RtfosipdHS2eiTyHFGy6
jhRXu3bk4Ozn9bRGSMTlNCmKad860sg2dt+0V2Eown2QS+Nni0DQuLI8oWz12EvuCouayJmj7Y0z
/OWWey6DvciTdGhok1U6jj852RV8bC+6TlU75snp9hrYunI9Bo35i9KYnKZ0jP/e6MstNzUlBP+k
R9qDpFRbxTLAeQpmLAompTigWqkkv3ZjoM2GLiYl1tlKAcna5Tyl3odhpXrRUYZFCWw2M/R0Bw+u
R4jLVmDAvH+SLS6ov4abp4jEN0WIRTaYpSnt+XCIjt1UIuUOvix8oGNa7g1DJGcCyTkoe3F+vRpr
ce1XAZLhQJmUA8kATluyzDdYPF/2do3+vwQiorkSjHs4BtvMzeszV9Vz5PRqeEwsTQgR5GPLQ1s1
nEGLkHzxvTRGQqyujQfoVAYaOIa2M7MAb1nRjuty8B5H2ZfE9kq77vLO2/0PHjnlnrmDQV92SXPK
DBrOY5fpvpMn/UYBdrM3LAYOokL33x9qfqLLKeN5QAI6XxjUMU9vzbJpKdRrAwSoSTG2g8IukZaQ
Pn3Mdlekw9chy+xv74+5uBvntwy4CewcrlM017xFaN6TM9UdmiC+N1oQRj2D993r2W4SMZoviujO
jPfGqqIbhE3ALIhnvSKr1wYUvCQts2ONfcqdirfc7ZC2uIOrAuUzIZzWzzNc4IKpQk/Bgadwrle7
CIKeZwwAi8RaJxQitD19ynEXVY3X4zBCMTv6EWPj9VQMSnQmBHrruc7dp7m9B0HlGV/64gDsScJy
mGviiFF5OpdLEHwtRdIccLEOt8Lrz8VcbxwNc+OSAB2RWZbpPO0XAypKH6cS8ZmDpbkYEQTowk3a
ZEPNjY0ze/OtJ8h2YOWAYOPUW6xTNytyhEDC+CgDs3F3rToG4WVYmeo5z5g3BvIQpKSLhSY/cvzz
nF/MqXZbyrEkq35EhcBc4aai3KVDHMszL2uZv7MmAFyAB6TIBlAU4M/pQJB9MxlbQGxiw1HWPcJL
cVb8kXVFudKwF7/AArXd1gVqTeNc98uRPjhzkSzT9nlZkrDQqqRdifXQstZquG3aJYOe+ErVQo0c
lXgs9lQ323qjViYmhTmGBWgQygG7bN1SPjktVsfrYNTNm14kkKHxpI3hVJp6c+Z9v/Hd8L6ga4G9
GV2wV6xylNUwGCx0slxNF+5OxIOnfRbmpym0qnsPbjmKTW1Oa4j+kWZtHBCu/cZLRdxvNa8fj0ba
hl8bBMTOiWu+PjHxHdE5t0Bu6lhEGKfvLWbjZlo+9H6uOzGmqKIaddgq3e1gWpW9Hbtm6rbwropz
DcTXA/O25qVCZYfG5rIOn3h91+pFphwKh7i4deN26zUSHemwvDEQYgxjmf/67QCedS4xATbmclhs
cH2qheHJlnNLSPVgBZ59J8MaVTAAJSsqougYylaeycWXok0sy9kBl/tBV+neesvSjW4kVZ1EQ+n3
pagOtlDSTZgbDx2efuvMUJ6IQL5SEquOqockgzJACtCGrt0adtjjkDmlxTrn7ftp5ur1mWjo9fHA
dwP97aKsD9fRXrz9TrG1Shh24DdjlWTAbpT6EiFJ+/D+FbksUf75DF6MMy+Gl8dQ29O1dt3IV0Zo
yD7SlFjFA2xVZIffpfoF+FzzNUvaMDw28CB8maJzvwsT2Znrpoajhr5fGW8mWVXYiIYy9I4x+ow0
QuEx9whx4S+WNCAltonVmN7ai1Or35d83vlmUPOu2hSVSpxKRXNmaotlPEMQZxdI7iekYzl2Fre/
1wrpqW3e+Y0wNZQz1GoV9Z54BO5IpCUddQ12yT13nMxFsRdxzjwqSBP2K7JRLCl3cQMnTWpHZUZm
3FuOMW0iJx+ews7NjZWGS+AwB5aRXxljfNvqbh7vVLKz+9aqqAEJ6L/nwBLLnvz8fUA0oVdDhQvl
jCXXo7YbjgmUBX1iMgtqDpaw11UDtEmsAsp7zgb5CRlvlbDLLqoUG4frxtFku0p6Mxk/oDiLs9Ig
jOputvsS6yjrzW8SCcz8u2UPKPZ1pGGbULpd8AMppyC5jfRxsg6hLiNEqlwt35Z2OHgrqv5duqmx
rYMCl1htRE89Ft0WsRLrFtOjslmjLRp5EOWtst6Q1LhoXjlW55B+04radH2eoQAkNAQjSRm9P4iQ
i3RvUKH81hY6QJ8Oo9cnSxrK5xxJtV2WToc2LW9MZ/xYFArqspXWJAclxedy1TVdqN/EIkVotwhd
kfsR+fZ9kGOUq2UxPOzS0uJi57aR2t2UoVa0uKkSdvnthL7v1vDK4JMNBLY9OHqVpRvsvFTz7v3N
+cYKRq+Qlo0za7cB2Trdm01ZRpNXTYNvaZXxpQltd13WbrCJIwRNa2cwjpMsz5FT3dcLmMh1ttQB
ZOCipHI6aD8JzUySRvWLNlKyHc0c19xTnuyCdWoEFnLSpYHgvoYc+krpdPPn+3NehHrzekUzYMYa
8p8E74vhp1BM3RiMqt8pQXfMulbg/aZFd7SIzt1zy0re81hz65ERZwXp57Pxxdmn2DhAj7Y5+bp0
E32l9559baZu/XmkMWT7uhEXx7K22vKylrZ10KMwD9YCgJOxkoV0nRXfLj8Xr731/Kkvehr7ERTb
c7zy4ksZGTFun1aTDx+n+WCM0jsMaWpYqwju76MH0ChdGYPs3W2Z6MHj+0//uRO4OL4IR8EcQEiC
fL5E6ZZgxHGwsCY/difD2zQpHjmcBRgxr2ptwujTVPpcrA3ZB09ZY6X12nSVABDGGMWfSy3w2pUu
2lrZNFbbxmtzYO+uOsfDe05CQf1uDJb7WJJ4lpu41krspwoZjrgjdg6KGkqWIbkbKchtw39X4nVj
IuuycmERNpuwCKZjijOYusLkAi1zt7D5b80hVFwFtMWCbVvprVzR0IcGMnV6us10ikirXnlW5B4j
+xpeEubIRZt5NKjAdaxE6xbnROffWlgAES2PB6lyFyzTMCNxnaGc2tb3EOR1L6hfoB6iOMTgTZ6Y
zbYZYk9dGd7AWTYqtZlsw65OMRBvaQh8UnJt8gO103+8/3IX6em83BHYmxGDs4+tteQC921cTW6o
qn5fT/TWVS0D2todIuneo+j2UWnIRUrtobb64szIyxzkeWjAwxBEbZ17cdlmGQTUnkQ4nZ8BpTxY
mVn+ge95wwtSVbqJJRj0blvqo2VdpzLWrPVMLkAFmn71ObUNfT41XyxxoIOzThX1JUDwGGF4i8RL
plnhcfFlhzIuL7Ux9WnZfTRp9a8IbSr21owG8epNk3hi3VjyUx0H12pSATRq9+Ra8apVa781eJlO
uQGSk6/yeLoMw3JfS4+unFqso+bcseAtzoU/vzY3Cg7EYFy9V+wNXUmbNNCzA+m2HyftJZWIO/SX
Eeh2kBYUDSUiaIj3SiXFFvvxdeR13BdmfUwLmLVGCZ8ksK1j7SQbm1x96rVh1ZfqtHExZV8pSnEp
tOmgWeHBS/MrO7YvjMj5MXrG5zAwaNVb5gFl6stWKpcMeNHbPdptlnrs6/LGzpVdT8i8HkVQwOK1
SzSfm2hTji2WtpZNaTm9zGV2CDP91qoo5KYl0bPk8EUNXbmAPQ4PXjeeRKCZFIY4UZwpNDdSoB0V
IVgrR/dON+MPZu9+UCUJoTck+JVEw4001K+EdOXe7Gttr8f2tJky5ynzklsSimklQuhXxqhfhmQt
aN58lNl4EKAwD41Xg4LM+xQ/Z/rpiesWu3rof1RecEmy9b3U3XU6Fd+NWm6cwtrp9XDRQSMIzXJH
s/uqMMSNEtASVyOxzUrvpiqtD3Tuvzl6vHfT8Ew8+0xUOVm4QH3nmgTVAtCVqKCd3szIhQjRA8n1
JQ32R70LnS+TqEFyt6OKftbQRs2j19rzcRqGzr3ZlRitEDy5LULdTneRyFn1ueugKa1bu6mvwdUr
8SrqrOZeFKWqX4tC1PUBVQRVrFwtI+0SsVVXa2GM7k8aNbyIoi/UH0ZsjzeYNjeIL4YdHRLPTnH6
KbOMjeFZ4aVXZ95XUwa6ueEIFmfINYu4COA1JUT6fPS+UZ8kvD99EJkIK4U7ZPIH22o38UAWHipp
ugerF2/JXtQZCBmt3z89F4EJjEZK8BSn6Z1SEachejpo2mL3QeEaNS0X3JdTNOJzbHfJk2Eo5xoM
i/ra81DzCT1LltLMnNm9L3Oy1O1AdbtjeLR08cRVh42SZxaXaUmwl0xdd2ZhvTUclWjAmwR93qvq
Grl+a1SOK44Q/OMvCIqKbyx7BLxKCUwGpf86uv/1ZzkTw6gGaSZH+QJZYNVaEPYqpf7SsIpNL4zi
0EcOClGO3p/rmzw3fk+2DS+ORjSTm8NK9NhOn2aeOpKNKaMj4AMDGG+bJH+4SeRAdQf1oqzUxsBU
Qq07GoNQyRHFt7MM1HpH9/FnykpHTiCTQ72u4Gx9Sho3CLdgJYlumirU0Mzvuh47hwZmyKq1EO3z
KBQhA5I4LQ1IbRq/iWoYy32s06hjP1pTvSsa00KKIuxQTGucVEUXXUxWupJQsBCwaYr+Zsg6hCzc
MOo/T8PkGajZTPm9mTZ5sdKM0MrQ4IsLbeVNwZDPtuFVdWEyCf4fs6qDXStE9hCCocD2rwtyv/by
TlmJKCmcXea52B3YRtbQcsj1Yk1lK4rW7lT2NrNSKxTm++wjp7oWbSejLn+x1zOvcOBf7GAHGqIH
LfL0nTQx6vzj0IRHfTDrnRcH4ouTdVwBU36OiffqsGCoZ04IhIE5DlkM5QRtJMrBVfxugosSgIVb
NbVdb1U7qXdpZJXb2jKffnl9c0TMNG2aK3MX4nR68Wi4hT5ont+JDCPpQDaWOWPvJEFf1GbJ5v3h
3trAzowSBZ47Q1oX2ynTEqlqFVqqIKOCHeSQ/hCMxncN/vMG8+D2XP//jfGorWhIFswZApM8nV6W
i1CZvAm4cBkYlOP16io3sRFr0tG7yy3j0y9Pj9gRotv8QF8/zVoF4dQ3mbkLq6697LC83GVma67p
2NcXJuoDv1jDmVfnrBFLAoxCk8V5fzo/TVEzOmCcv16utzcJxSU8nHJjvMZhSl8VWTf7Zlgo8qL3
g8rmoK6GeJyQla+zXz6aUXYBkU3gPINOlkFf24WGQ7UkOoamBj451WI33wM/IXHSxrL9UqmDuHv/
ab++5xiSwi+6w0hOQIU7nXyJg3xSP3skd4airxOXMJIAV/V+WFM2aGfKnK93J2JjqBM4s5Efr3hR
+I1TGESjFbpQ36J+ZwemdVt3kbHLZVA9FLJsdo2jjNv3p/jmoGRliELRxnpF3PJEkuVZk0RHHZxD
smlGzd6D8/kaea2xM7tK+xrXendmpovsi0XFBge7SJOBzhm79PS5Jjxp4uI0OrZupW1knAXryhAq
1JMmogqGooGthO5jEFipP2pWcsZ8kqyTAU7vQXh/1HR0Kh58i2d53ReFhTLumsEQnThyp3VX7eiF
mD2lKY3IoIIlM5ndMUr6+Esm7exSSxzZbAgP62itW0P6MISNue+0vvvgWlw2a91MVHc9uJ3cDbpH
WzeulY8QrENkLpPiq7RG6q24kWSHmNvqyXAa9ZMaOf2qsU2LeCZ2P8BUMh972ET7vLEmjG6G+qHO
Im1XVk75g/WJDGw6OM5dZBoICGkjHlC2kd5aRclt6gzmERxSsTGcxFZWdVOTwXVejp8IwCQ8wcMH
OVXahakUwJxHq99NGDDdgEtrLjq7Ka6N0QZs64rSXcvSSsjEtTy8y2gH3aR1Jv1ELwu/a5ziSzJV
FdbcQ/3Nzsf4vnI8+TNS0fsKele5is04PKhdhb8c0Jpu006Js7OyPD6YU+Bc9oNH26a3zE39LDMc
TP1RLXVt47qTte9NSvpJJ+XlFEMype2giW2kZyFORJ1MDqFM0sdAadDqSSdN38SOJkKfY4vy+1ir
yDrHFNFKbK7i4vP/puy8diM3ui38RAUwFNMtQyfF1kijcEOMJjBnFtPTn69t4MAjGyP8gC8Me6bZ
TRar9l57BZE1Au2d1K9Fbxs/13kg6wfhs2NHC2nPexOL39VvOonuTFXWW0vIkM5ca932W1YWARut
uevUYO5FYouzHPr8vLotPoqxLSg3RC6p/41sb2TtdtMUQKCeVqpwbi3tpuxr0BjTTZbWz7uu/wrm
YxLOI0fv2yya6cVeW4c0Gmn75dAuPzS7pJ3QVS+OcWkYYeGW6krfpnxvA7CFicoNfIld51fhlA3+
fFVLoVjlX6zGiAmOBgfyp1wwqWkTZ7uRxXKJbLXm2xnR6a0psvK1lp2Ok7Po1iCb5ywQuVs+aMuU
3A9GYdOOgsIRnqscsm+S2jWDCgLSEZup+aA1cRHVOArDtikGsZ8ZveCm7y7K9GW9jVfYK7CWHfh8
fo4ASvruNmh9ILJJe09W+nBgrNoL7amrgxi1ZoQNa3nQ4SgFM+PsAwxeKML6uM0v/SDUdcZ8Iiik
lu90G1+GcR6wTnAtysOutYksKeOSnHbF6G0HQaPaOXppPyq5xndiACuEdeAe1dRt33EAt8NJLBgb
GmOidrG9aXfx5DQRSUWbETSuTYRY0ZtZ43djIlZIuYveo1WXRe+nTIOA4WbaNgLqrpram2+qdo3f
m3XYAgO+d1Rn3nqTcoP2KxFmPvVk5mGvbAj0C0mC6XLWGjWVvPLGXTbOxfUgK+KlRFqtz8Owoohs
0SBRe9NgJG7t4N6VXKCJNbPkbhGlmiPRKe97NdTpTdER3GKxWbBcVHGsWkAIrH/n26ywlmd4xBj/
YwT6us2Op9hUJ/fWS8fxe1LnA+lPkJUPjtkuu3VbHFzmCxJ/yED1gmTrxkNaxMmNwMEvYsksvwy9
6z8br/3XSYPrPFDgX/XgR9IW6VkDOMaSn7KxKZ7jxM6ue2+xoKkP7aZjXG3XxBAxAR8/OeL+okR8
3O0pGGBtWxqCwY+SrnwheknqZcHs0h4jzFnLnWqhF6uKYh5E3IlsM58OnW7LcBWOBC9Fsgr9UfMl
8edsvLUVVjL+TPvy77kmtFkDJhDYGyOnjzRkOjVnYIajHUguww7dXNdxOqUu3uKfTHc/FKmMYtAI
6x7jaw55fFc+gASNiZ6s6BX6KZrCwOusiomQSA555+LHbY7tZ/P6j7f87yvC5sAECTslRB+/n/C1
NZeDRIpxgKAH7LW6a2kH8zR4X2kuTQTRoO4vY7z0tGv5Ql+wiKG6Q8bdVkHZ9Lmzw6SPTAkq6M4O
DEfI9hOF14fa7vINqT3wuaHCozX5WNvJvHKp72L7oHL5bnjlfL1ZxrKLgVjO/1OJ9deV4CEBzzBZ
dzAH/P1edE7tMV7JtMNal8tr+xd3U6ZZ/hUaiA2Rw6mb3Id80L/++br/8dQv/Kf/v+6HKmtrZC3s
oSpPbB+rzRRCz1J/oMH+NrZ5/u4mqyb3f77kR2T27996mVrxD+XVR5pZXNjs1pPnHYRkyHwQJJ81
x2Qc8uzeTt2mfUucVYgIjoHe/yhNY7gX5MZczVYyQnNsHFQjlD7lQRnWbBw89nPIMSkur1eQpwft
zB8w9mKTVY8ykp0bO1Ijt8b3Ep1mHWo1AZTFCicB3nnpHAdbVQayDJPXvsxKEp+MKV+f8d4ms31V
PxZhtUUo22IhACDtAD3Ausp6P9i4M9a5bfwAmlqqwBjMbAPI1uqfhSWQYjOWqgmGrF2Q+mFzyD1y
smkOoW4MK+U7KX6Gdden0j41g3sUVRZuNeOgPL6hkmvROTFMlNUj88WI9XCy8rfSIkQuxzXV9QH9
MWl0oVkwWOzdfdNNqo1mp0uImKmIQLmaJMYqYWW5zvtMTuDZqbv825BJ46U2N/sxIajxx1hviLOJ
ZFVUW0hbjsqS6XOZ8R13dTzJMigcvRN+wptoBE7eSQctS6pusGDKkuuhr60cyMUhREAMRR8ss9vd
OYWRV0cpVfdlG5Zq9YVrTmQ9UAHfuUYyrE/LqKc3CTP4MmgLE4DhzwvsP9Y0DBWMSbC1wl3m40gU
a5bFxeMzP9ayaeF4208au0yI3w3GaVOffnJ0XLr3f5wcfy9nF1iVQQ1ypo8y0HZoZm+QWIMAGm+7
elyGU242VLeM6rZHI231kze6fah3+Pj8+Zd+nBP9fW3vIgYF3KVH+oAsLGZHQWh5xUk5K2msVjHv
DDH/cgzciSYLslquVBbNKDavqh5xcPbJofFvStDFZ/Ef9/ryLP7RJKUbx3WlZ/LQDaprgzqXaNgB
e4uVxM48PVeuNl2bNCl3mFMzFEUHMPzQrJqwy7FSP2kti3M6F859ZfT6zqjNz0xH/n2LEPXjFwlv
mBtk2x93VsJDGaQiOjvNTb9ygBZ9+loPVfO40ma/KHa8M4ZOy3lqANPChPsMaG9ZBEH/r88KAgtj
evw3sORgsXzY4h0zGRkl0/qtvGlp1Jdu/NppxSXDklPsSBnmbWQjqfzXFA88zcQsU5wWFi3/TKj/
rxeElx58FwAb/B0y34dV05tMwdxJT6gj6l8juZ8ROtJsvw61FXgm7t5//uWXH/bbC8KABOAaVhaG
aswhPvzwdWIL5ZJyZ5ttQzRrsoR6CoxZDPIzU5v/uBQBFNBEEa3+JVD7fTlaWpfQ5JnJCaWGRWwI
iSJHPbPjYe80ovofxXAcOhxfAHs4ZvH6I1v9/WrMayaQ4i0h7tfVrqomGa4VU/9zW8reb7mTn4xU
/vXcGJhcKCYMOuAb/h3484+Xrd6wIzKsIjnVCt79UFADBd0MolUNm0ZUm15xev352X0MyGQT5UeC
OONYDLsCdO/332g7sMHquBv3Zo2b1JjpD8Cy3+ZaPdFC0sAJW+1x9rlaZBOV0jlYmdrpG6+ypX9P
NvJPR3duwvJ/trZwHQPrQeal6Lj4V7L3fv9izYS1p5Mu21WrJ7rklKF7L94QlrjaEyPt9jMLoY8k
BbA23DoYI16MmnRQlg+lktNPdK6ZO+5r/Isi09xOS0Hss2FWNfSW9dHrxS2mRrdpMl8rXQy+q9rT
1Az1J0Xph1VwmebBdISWcLH0wSLuQ9k8l6r2MjJ0jpnozSBZFOWxVZS7SpUiXPVU+2SP//BO/XU9
4FQ4EIyeLmyE32+0xNBfHyeX6aFwdB/zlOmmkWsf1lpl7P682i5f/R87xV+Xupjwcp5hucdb/Pul
kt5UqTY62rHKtIJE6Rxm3S4xmsIIIaXGX0DXY1RTdj/iN2Hl6b6Uuvg0AfQCV3/8FhcnQiTDfIl/
qdBnsCixCqkdF6UVc7TU+nQwu1WHWdvpLQweFDmAD1vmXFT4Xt7vYByPdWRnuLKG0HPcB8LNBpC2
zV3u/3yHPj4Momo5li7UQw41BjXG73fIIp59IsfTJk059mBY6Oo4Y30ZbAzXoz9f6kPneXkYNIMY
I4HAImv6aCSXDHKRdWfrR8CeDEIoTJSVampyX/58Hb77ZRP5cMcZBTChh4BqXlbZ778Kx6GNQtow
jhjmFhuvcjfD7enLGZ59+wQYU+zlWM9hHFfmOZs2bKp0VBojQKo/42J2KqtR95c66Xdt7GGpX8Cj
RFy47NlIp2jZ4MVvXlHudTd/QIRnBWrLKJGMucME3eyI+spn7UavdQmaY44hwF/9bVGxd7IuMehC
CeOgkna4yYdG209MvZ+rxbX2rZrXxK+KYjpvpvbVLqUMTKdUu3Gy3wsl9NCgSvUzTAHIIzTNCzhc
yqOojfG8llO6y7V+u4edhkJfX4zdqk/TOZHzejC9xr1ajVmdFkD/80StEjdziYSThvxQdUZ95+pl
HRKirrPJmgTB90bSX3e41LVhoTOnm4ZVBE3ViPceXeTOWxGXA1Ta4ayk8TRu2mxcssBx6m0gGluK
H2/0q/ZqJGPyXTeKGAAInZ6frf3CC+CY5xRDoTWomL8c19VpGt+up3q/rI6zwyhQBaYxz49d43nc
Ez1pb5SJaMhfJs3zVT5t9PhEYL3VnI+PW6amiJTtGNmkGW9+Gys3StHV+V7bbFEjnfqcmYs4dRAI
3yen864SpJc7Rf//AEJW3qhUP8RNCocl05a7qqyWg1fl3gOR8S1m9BdEOLahKWZx0+ymobhwWzqz
Dqu46neDm/Kq1rL6wvNeT8LzXupinX46i6HfCdMjDm4o2rHbOdZllkzK+Y8K6ds7uBlC5sX62c92
A7lPfq3rZPw1p511e3Gj+po6vYp0aHQ3SWsVJFFOifqui/k0UUH8UqbefR2I3ozDTgyEqlrb/LXG
2+MpJrbeRxQy+VUn721y46ZwHcpC+VmJW4Avls2+xc8GESPCr19rHINEF0DEPltzRX4gStFE6j+s
gTSxJM8J9nOn6bUnujzqvWKN8IeyfOiATujkde7rreeEsjSzL1uZIafJjDthd8VLhUnBHNTx4Hyb
9fERx3NCoaEUTWGZOt8bt0PYgJneNoUzcNXsL0P+M5mMNqhscvxkPCjA4XK9mhO0KeO6WL7m9HWw
iMV7tVFk5AHwhwxrqOQIaMZMe6ynsSFX3jRa/DyciYlAASFutxUdYOWM++FM5rxfdytdc9w/s74v
zam1K9ciD5qpx5S/5JA16PqfcpmMJ6908qPd1q/uuMRP9BTXlsDzQtNi9Aqec5v16ilfeUB96Zz0
qUqu15bvOQ9N91xBu8PIrPkWx63nW23LG6e5pQ37r5UBkSz23qxKhZJq6RPsOzYdXng7bPtM1/uv
6ZjF103eWwL9sdFZ4WoN17JyiV3tuFe4GffBVGzG+6Dpm290eXwQmgcPbYEv7BvlkHh+pXhXjUZv
w7LLvuHdlr+4Vjxhvibs3vYzJ1lfiKowN8gTOTZrAHdllLvkcyLOsoNpwCs5yJHakjRozfe2IeyC
W5iXvc/HFItvA+tfZeto37MCLyF/UH/qch4CYzW7V7d3YOuOxhRWQ17js5zkZxNFyWGRM7nG06Qh
MmmKK+W1DDegBp5IFCt9Q8/W7+k8f19wiyH8oW984vz6t97SsCyfnAn2qTN/mzR9gXWaN8T1WOZO
LYRbwPbggxcHWcPUw4gKIKt7OzAY5kqMcyij+joc+oJ7qudLMGW1PVNi9ksZ4lXIsIpkk2Q3y0a/
19s4t30Am+7WxEziVihpxb5s8IKBJN1HsTtZsOXar7MWv3G7qpuWcf83AYp/taKp9nPVDZGXNE6k
YJUe7YIMJzq5ZUdUjPsNSj+zqL5/rfQmeV6hg4cTzB/81JO4OxUrEwr2tiKYdXOmQskWfe96W+MX
oliu19wp70ehaf4oKzgztb4epYfRJ5Ol7JqFPzERH9nL5aJYBaK+NY36RtbJKUlFHSSU0L6bL3Dy
ymkOYHf3YZ5wU2Y1XC+pIJU8MXu/qutdkhNC3fMrgqE3lyDL9XiXs90TwWWN4WIkxYFWlTC9Gc1u
UnSSqRqxO6Ap9uAnax2HiTXOwVCS16mrTg9TiyiR3qusaLHHxGfVz9hk4jllFSZMHrXw1VLiKyOZ
685N1c2QA60t3at8qyECwF7kaLpXwABB0VjT3gDjDFunyX6VRuVcQynurmf0ACR1y3s9c87O1E8c
TVyaXEQVjasRMxI0tzet2ragxwTptkg6781cDMIusV3hfhlfR/pqIkeGGAc2ltQqlmE3Kp7EOq6x
75XKDsTElUrr29Yabwwkf6FhwuTR6X/YIwmniz45wRxfkgerAjsnMr3fewcpqpLtawd5LbKg54Sx
7r2upNcEk/C+W7FV3AytZZ5to8DfPtGs3WhWOyNxm8Owes1V44hfFWf4LaSMXxYv+RUVwhzhR9rs
O72bAlGSsdOI+M1QLvZdy9xP3MSmfCdmaggUQFmUIqAJqXlI4gHP8PvRHSLhjmzont1G3lScDc0Y
fVprBmCm9TK64z2UzSHoMusx76w4Qqt4iqu8jmK5TFPoaJV+WxblQxWzOxM3kOw6L3euRulUdMxa
crW066Ndc/Ks82KAY6K5rMyYrIHWq15Skl2O3TJqZ7wSIW/ihRbEE27lxWoJf1vn9QK3PVjG9FC3
3XPeYvqhxfyvLK4cJqiud9FoXK1zsxUBdTMLzTKdO9KAk32fqvE0z7j0uLzlIUciP9MSL1NGilzt
lWfmN8j5MkKgUr1cA8adegQVpAqXmVdBw+zSES9N1oL7VtXlqOnPW7cNV6tZetFo2XyVfDHf9Twx
gwHyCiWV9W3tPTi7yjKp6YjKGVoOl1rL0yjF2O/IJqvtYA19T9jd/cSxrzpPv/hL/TIzzkdsU4qr
WlkvxbSx0vT8pxjrnx56TV9v1iloMmM693pzNGY69NGFD+A05qOuVv271hW637p5F0mskgOFayTo
cHvAXUqP2L/WizWu7SdJLg4tE+vQbC77gnK+tlMlOTFhndp2MWFuWblhkpe1jwWQecTN4XnQ2uRm
cJs3G6kPI/6526XG8i7tkfKm8QaMAglazuLNvIU6w39b42mnOFAud4IUB8N6Vdil7Ol6iImtl5/t
zNbCJpp+0bVkD5qsIvzPdl1tJKd+Fj0H9nZjO13rFw1DXnPcvlQxBlPu3B2NfJj9rhzsYO0hP2V9
fett+uMMd9RXMB+CUuQUNwZ5WwZU5s1rsjDz0EzlqO0aaV7WA6PpToOwu9RqV86yC4zMLaMGDg6j
2Di7EhqX1oe1v2I62gT66DX7pIf7lCnx3ppZ55s28+y4qKYAq3DmxMLQHgr6bT5XxGG5qS+tMLEA
ZfRJzcFnbM30pSk8I8Dg5jQsBWapRZtz+2bzKu0nEaUz51Mj2lcCUE1f6RX+Lgv7J/C2/JbQDJ3y
LOU4NGIagXblg5LGZDXwQjHQMd7cBX8u3pA4IFLuCSu/6VbCufzeuU7y2G/pWfPa54rDGe2fe9WO
5CZbDRlEujL6CIe2ewdcMRg8A1XH1sZBJseHcYjdoJ+dwe/0MQmrlvHJgk3+otrQntFihJhM2xEm
GRYNj0fRbTcSxFikETioChNXuF+kUwr4TJtzmNs594eqkKGa6PzzKhtu6Tr5oUOWMDTwftqJ8XOE
h+7bq2MQsdwmoVRxf2ujdnxDib5qoR4r87ld1hO55kvk9tuvqq2wWa1ao/NxAOojaBBVMAim4ZZX
x8gElkn/0gujPhSLglhbWUkXQDFbUo6tIg8vZR1DwVyHUbF6IQOnC8e0hXNcz8imLW2YDR4DHgMB
zfovsxjR6Q1cIy4SdZ1UzstCS9dnVnNTbpXhd1pJfVbzya7aFD+4huNZKnlbyLLerQLCKN57kUWT
hrKeLhT6YHNNK4Y7V5q6gUubd+yycuds0zkVE69WoQyMg8d41wzW99prH7qO82StrWe37apbR4of
W53f5ysj/woB2WEd5rcqV8PjGsubXq0bfjEWoWBM6YhDK4SByQ/faK5gv47oDENTixnZrtt1n89T
gGHg2TWUHTWGBmVGMzn168wIuwpJtC637eTI8YsQ21OR5rfaQk9WOUX+ZRg6+pmx1AiQ9mL92s36
8iw3T7D+9ee+7fcrTINvnTNbN6WWpFe8PTJa8ljYoTNA/B/QIPg6Hqi3TbIVhylDPziuZFE3Wwtf
trO7vV0abmQ7PD05mWugmaW+B88Ud5VnLQiLqL942M3edcfnOM40v/Y2ZydGKucNBjSF4AazrqzE
tdF4VwbFIbVTwp5TUE8lm8gOjaupqFt0eaWc9gYgr7oz6K/71Cgea2H2d5PskDdJlFJmGqtLm0NR
RMm3wFqqpG6Go2u+eS2eRp2pq9uskZHZ2vZTOTMnG+x4DssCc6ESp4jQ8mLsi2JmhmGmoYQn4XmA
XN95gZtW6haZo7vbRPwo47aLaInTqOtbpOFN7h1FY7Glp+Q36CYNTOsu8d6OYRiRDhXMLbcSdpYb
Te1QnbeRUPBxbfkLQ54EI4ETQbp0B2MuflVKRE1vT6Hk7AtLDO7owXtFS2JOdG25Tknm0Gmgk8Ao
wOtx1MrHaFnmJdpSQGp3VVuoiak/GiUj18TO35DvxTuakut+4rBxVkqnYlvSndbYb3lHIGOicfy6
EKp8b2CCV7oQH8Ak4KXL7pdolOZ7lpdBnBnOlarSg2Qbs5z+zkH4dl3bKJmSwiJnKPtVbKJkuZnd
rZajo14x7Q0deztxfju+LuwZa/9tjhjvKxLqmtaHH08CETytYFXeg5Hk31WsGOkCf/ubF7+Lxkj4
fimwCyVPMre4hbpCizoJh0CiD4302rpNgEPglZeIMbxyDPHUZL+3lwSRa867aePas83Emlr0drB/
RGA2hXVMSuTAxTCu4ag2A5cmvbljbH/dmNa4l11963RdueuNtfUhLF4xWIp9cxieU5lf12n2ld3Y
ve46oA4qAk6HUZ3h2z0TpeP5OClgrjnzM1UD5X5tNarU+m5rW7bYHtx9ib0H5uaS7MvltVoKFRBS
SH0jsjUwRFycqDvF0axieu5aiUN1SZiIU68IG5Kxo6ZInmeb4zJd+vepX53QQJzlU1sTx93rZ6zV
230qxblL+nSPmWLnz7k5H4usiR/QJWqc+bN+pKKmDa0t+STWZYPE258XjmOSbxvv2FmrdR4nlqFC
1wxOVSWzD1p4NbiCKkmdBsLXds3Y2kGhUiYHxlYFOWRl6pVKDDcL8ww6JVnTeJjbtSM7yPaG95au
eJ/FW4PcSo2Db6rJCoQFzDBn1mXd2/WeqJQHDFbQvGIgX7GJP1Fm3AtRf19y9xqDsYqxVveovK6I
is6F1RDTsNvMAbX6HRp1GShszcJyadbLFtucIIEnZHARmQGqdaNZNOd2k6tT3068MwNWG0nbPCnF
yTRqyxBBWUqx1K60L6hb2iCBuxUauuijVqXeLnapUnFu167xSP4idWh8Yz8ov4rbm2X2kn1prA0S
nBE52Lw9l+OCn+LkDAfbAA7CqMwIoI4ZnJsmzSyxHoGTbdNelZ55X6Yk3srydl2lHZrr8q1O61fP
HT0f7dubnuklLiXme2VJA+9lICZrElVAZw4YVrSgB9bigRFOw7FLjeEmyQRdQgGTsPS+aeRQ+OXF
mgDoz6yS7IDvbRLB/fox2c3L2BcZx9p4ntoL+DiPKtxEbj/o1Sp2WW9Ue7s3ANkcJkPWZMWB1g/3
WH62e0yMl5MtJ+Iq1/EYK7iGy5jfl2VGsC8ixGhj/X6x1/KlQJmFMq79YcwoI4AumvPapdOdyuoX
5nFQMN2JvFjpYVengIzL6eQWFIk1HIsQHbS3d3L9TMhLwoFYD77WNbdq1L8P6+VLyR55F4g2718O
hbnjYy98PB5OMGT2Vxg5V4lVP3GE/ADhuhV4BPkdPKYDnU7tJ7qD8nGy1NFZnCTciGs64aNagGLo
z4Wrv7odPOFWDey6dtUKv2wrd79Al3xKnCG746hBNFPWEDoGaQSu1VZRXxl51KnZu+9HmTNXTHmG
G1rii2+9qlfjaG9xG2T9ll2bUt3OzrJF2ljbfwkzjVyMoahpsBG8h0UiuoB8jR0e3Hq4ePV77qxp
OGM65Mc6paE2rRnVYP7Qp4PtF90AR6HYroUc5ffSa4Bj4GnsZbP0u6kqYhzOZ53GoDfv2YFx5tWX
L27dzacVVnSAz9x74bBHr43YN15Fe93e5Vv1FQIbBrN2197SpVyPTfbTW4mfS00xU58PXYSFz7AX
csMMUTUrf1c7j9n6a0mpKhCmUhmArzO3V8uhGwmvhhq8hgKnhXCqugmqqfNYE6YLL3N76OeeJY5n
MKHbnYObLLlz5DhQxgJdh8uaJlGs8rvOqt9Mojdp3NLeX0yqIDumRfWsAvhnq2sao+2e9KPzbE/b
jRKZvE7XqjvyS7kFWiKD3tVj3iP4pF1L5t1svnhLtvpTbVhhrcy3pUz7PWUvDq9WLMOmMYwDrP4t
qvKxCYlFftlqDsesy5eH1Uk62jdT3acSXzGF/P7oddN6TcgZIopEX9lIJWGRLsLTrHCynSfir2w/
35ykMILByZ6szMr2w9Y9ITFHsMyd8d2qZhxbeezF3ZTDd1iHLBT9Ml9Le64CZx6ZQ1QwSU0b8z9v
exH6st1uNjpTxPpkoij7G3XJF73pYqpsLYnseV4jx51EWNGdkQYBMFDl03AHQaXZYUnYsqfN+ikz
nIVjddqbBaGW2owW2B5IAcTN4n5psE7NiEx3urWDJN6C1Jq3HV4yWFtuyw7rqmrwjbzc9thdps+F
mkDULHd0b5xiWYK55yraOhg8gnVdvgwArVcjfKsD4SJIBIoxfWwSkCs62PJLlcXus5bZGE662RI0
Wl8fNmbsgW3b9THt0XfmdQbRWNfiu76MOXJIOeNndG2HzWS5gZJZoG96azPRH838jnMQ98eWOMZl
1qZD0jOYihqIOj/zQtY3hr3Jr4BcGn9m7m4ab/mlO1l/m1rNc6ev7fM6GaDdW5tC8ZIjBxaYlHIa
WkYje4i97icjSS1InRlRdOaKUJrChH2WI0ubvDwhs4L4luWE4CLfLyk+4C4zse8JDKeXmbdsl9hx
8rIB1Nj+ZVSoBVOsDe9ZL2+kMyCV06ECGVU6XLW1oQWeaiYWkxM/NyLtHew9l+28kOBx1c+b8RBP
Cfo4nTHgoVoSanG1lG8j7ivoa2x0cuM6Pc55M9ym+PJHZYPdMP5n6SHuY/wPRd6EydwNF6Oq6TWT
ZRlW3aJOuJLGBy9P+wjlvNphlkM+BeybKKkwH0gq8UvPvNIXZSxCDavkfSxNGsXKQjuRNNQ0cyuK
CIWu2I2LB1CYdtl1YWnqcS7SEfwiTa4Iuq6OajbL64WjqvKEEVmdMK8oZ4eo2Kg/YJnL+zKesj0g
FHmt5YrzQpIieNYbG49UKY7QiiDg2BUnsduUu9lDWFRPlukbsV48asw6QKAkmmgQ9Vf0Fe63WA3H
ykPqPvd9STIj88lSdD9xeMA1WE4iKDUydkqzRqIa2496gzLerIDIKU5/yFZjAymxSG0VhbzdJ2Yo
DPydNuEY+8IedLTf8BpqJytPsKItROy9HSIPZyllyLIxMh13IAbGAc+gJtzwqzl29rYdNdD6QJrI
KcWmL6GdOGxZ+ImBErdmsFZjdqtjOxN4lZyDUen2MWPK8rVSsOJB/sBFRBsjbiZHKBr5i3tt1dFQ
OARtbFqXHxJz1ljiF2W4VRpfE0NU4QS+Rv8zXm68V9/LwRCBLsocdeXMplxtue/N7neqIXLIsTul
1AZbTis53BsGXkrJJOkECm258qYtv9LR4z/iDat80dXdLjcu1V1sbU81CG8kiiw5LNgEXo8eNLRU
mOkn1ISPg3em4RKTEWzPqBqgMX0QXsFRS+C7lNqx7GBKc1rmNoMiIH8ZUvPJT+jAH1lrl+E71BZM
iCTqMs/6yG7R2qIFKZj049BlJErkKSJyUr+DLY47XzDevedIdiKK2HDWaJvGHqrNn+fyF17Hh6G8
Y8GuuRCAYL04H4SgGKXxIuiJeVzMRNvNQPuHhWbyVi4eenhZ0SPDRQ//fNH/YIBAXXHNC9kIM7eP
/AYb08tthG19XBxzuql7oz8WU4oic9tGphVt71bvMk6wwEsqrOfgw1ftZ8YB/3XzIXZx9yFzXiyr
LwSRf/CsmhEX5gGe2bHrcy7drJtGhJ7pIARxc2HuPIuDloGB/YV5ci0CRdFqRz3Ug/iT2/EfXJ+/
vbigOkHw/OgKHhOwJztrsI4ecPeTXLT5aZD4PoXrOMw02s3Uaf/7Y6cRM2h7sD0h9e4D3SfFj350
kYgdR3c1qdK1y6ShhN+ssNBH+kIQV/6ZX+W/lxqMmX9EbX644T0E0LEvC/2Yix7ftDlttBDRSxr7
DCXqFUMb2wCA1NfZ+oRM9a9nzRvGJIL3GX01rouX0PB/PmulIT1sV1WetKa8xRd5hJgtZf1iNrb9
psCGyNGqu+ncIfu3D2bcRv/H2Zn1yMlkW/sXIQUz3JLkXPNo1w0qT0AwjwH8+vPg80nHTlsuvd9F
q7vV6jcrySBix95rPUsUH6a/rh7RX181/gjsnL65OoTh3F+ifHEBUfCkrjw59jqDUzrXEHbN/jCL
UQaxVYxbbE7FXhfptB+ayQk60xK7UY8+So/86HlcWh40oGv43dzkSKjLdJx0hhMKkQr3HsEopTam
wF8FAmgOmmeZpE1om/H89d+bwKUzBHAEPwqCICwXBubLy2VvJyOdYfTq5IAymw2juaUT2/lq0R5U
kxfRTb/UXhzSyJjLB3ciFvius/VcPcxF2YudjW7rEU2+FJu8c7Vx53hzPX6wRV8eCJd/4/q//7JJ
+LgjDaedSLvC93hXQRI4THU2nmgFaf9fi/SX57FuE798lpZb3ujlukfWSSG/oApK0N6jr2gqrsDu
6E8bgBQ2Id6dd0h8FyMDeNnNv3+Uf39fVJC//w2CsEConXl8nEk12dCh62/HwXbDSE3lB2ft5a63
vg5rIJ+N/gxr1U+wyy9ft6NBS5PJW9egnA8VdtLr2taz3dCr4aCQ+H6w5V0q3dbPw4biQatHyotH
//ev1i5t0vSdVpzKBIsn/T0PyYThLv5He+ulzm39IFQBCOsQ73p/wHJnf84AaNZYl0s5ktjuTTva
3hqox67ckxEy70bPynddI+enf/96lzvs+sko6wTic0i9KFl//4pDSfxtX7XeAfzYd2pj5xTJHH0N
CcabOU7MrU7IxeO/P/Nv39a0dRApyLsZUF9srVU3ELRjsCQlITPINJzIPPtm1yCdHJbVw+yf6Q97
3I0n+cG5eVlG/Py62KhWYz4RRpfZzbrAv6hSZlPNtEyhX+EaNNy2vWorx6VWSpkQGZzpmqDnEUe9
+8GC+tvHI560yR30BEL7dcH9soDhVMOt9jzA1lA+g1Yl7XlRuXHkAkkh4WnvkWqL/Ti7a3aBLz7A
/fztufPS2IKnYDp/FG7RUrQtVyaCHHprOidxhQbOshllIR0PjDG5nbMF/WppfMSC/tvX/l8Gn6By
Jd/n968dpzFCS+W5B3MxYP6UGIp7ptdZ+4RiaO3YitL+UVYtRD7HizJQ/An8+v1/X3WrOpp/UTr/
ARRNCZ9g0h7FzJvz4drIuN/TuRq9hy5d4YMWcFXiH9BvXIk8UtYHu+Qlqn49umBv2B6uGEEc+2Ws
td+WSZuwLg5jX8wRAwM3/4xClw5yNXvpM8N1DUO30pnV1b6avqCAaRtAq+P8leGX/GAp/O0Xwd/B
lkYZaTh/kDkMBMulzkLU/KG7n+ySRmnZTBvGTA8rqHJLkyLezCXQACPz+g9egz+PDHZUNmodIrOg
vrrYV7Wk81C7Mr03rIXF78n6LtF8edDB+L/++1e/VOfz3Pksn69I9J+BMGEtsX555RyptCKiiXdk
LCBPJHNnYdaJmyarvNBMnObBif3sHZ3btOtyL7vRejt5olMr9prbeh+otP987DZqytWQJX5afi7O
ymEY/JkUQLABpWbQstElAxWrE9tsjrNN46IfmKhGd1KaIGYb6yOjyJ87AJ/PzcWljOfScLnz4kVv
FmwvySlGxbip68Y8+Et9XuaHpeDmhCLrVkuj9IP9/s9jlE/FnrJaZY31P/7+ExQVpUCWz9EBmAbq
W9FBPXimzTF99Hj/rA+4ma0ninBAFemXjF5zyCBBDn1DsAmGgWCaTP06V3RfzRxHBJ297oO3+q8f
qINjt/hMFtjF4kLPV4iiJX4YkLW4tuYOjUq+eIcmNrNAOEyk/r2a/7Z+eGfxE2JGd8xLq5g/mWbh
t6N3lIMvw0aBkRUEp925kfAPSh8gQJpq2bnTyl9wtP/oa1rfJW6+//fxazHxy7ukoy1gv07no21F
ybfZBNqV13N1invp3eB+Lf77PvHb562P45fPc/VlAKfYZ+ROiGg3KoK5twmMq45JIXCL/+hn+fnt
bK63aDa5c5oXh3NJCpBet0N0yAxPtcwYbURC1eTHX90MjPIHlYi7Vjm/3+14mDSPfr4ZrNeLTTDL
C5qjGP7Iw11I300TTzOv3Kp1v84eCgE94noZ4G5XZ+ze8UNCqMixo+V/X/UotOlzL7eEmdY9khdD
f4MuIs0Dbg/mIBae4jEuHKad1tQgBPXb+yIZjFvF5P/r2j+zD90IvxnhQE8rMNNwF77UAF1DvMr2
NT5gFVK+1DdgF8aK6XqfXDXF8u41RowSSzbaRou6Zt87tGG0uI22EbjhcF66+qCAxiwbvHZiS3e2
pUExGhCPQS0f9DqNt4s9FN76aibnpbHJjMpsglkiTeeNoYFEx1VOuLaKTMuvoKnqV2LMEZTWMFv8
FP0vzf1iCLnDlTo1S+N+lsuIXibvvc+zUWp7xHXtWfNq7dV0h6LaSYj416oxks+xq0GWI7m7jbeG
uQ6v//1y/m0zMAigWHsjFBmXkZzAdTqqLqUdh8hW3xZVO9mWmL7kiDBSe4Hh6HQfrKG/XMpJNrCI
FrL5d16ViyWbZnPhSHMkZAPtP+rYIto1GsXjaM9YqJ203Wq5QufRI9p8R2FTr+LZj07zvx0qBtJK
B9QVbVDnYhMksHKqjDZNjnbDgOp7mbW6ekA6OSIxjjhxQmuBjsTAVVo/UlU3zvbfz339kpcvEsZV
nI8++yI5ar/vEnYqBC73UTuCOu5PHgKhZIP+GF/zvz/nr097/eejvKAHy6f9/kGmngI7xx18dPse
gZVanO7LLNu5PWF+SKp7i5k/Q980I36LbJA6Cquys7ut8or0o4vM3+oaYk8AQrgmbWB6Qxd/DPcD
3c3N+UiAWy5fjNIl7i3oSGOGh1iAOAr8NgaLb1nD56xvmCEneUZrOpeMDrvM7zH1YDdxPliSf1sM
3OigX3JWYCa+2LJVWoKya0xxTMYcDZUxuMz5NAMRsEJnVuVyK7DgMlY0tMN//XngKXAWr05iYaxG
uN+fSJuWc+vy3I9a4mrtwfeyFXxdz6m/TRgCaTthxvm49Sazua39AYE5LRkBAK7I0o+aIn/sBevf
shJOdSCzRL5elDyIRPNGqxKPvTXr7xTKcJ0piV2/03KMgpok5g8qgz+eOx9o8NQw5OEy5Jbz+5ef
TV+UeiG1I0UfhL+xn/TbkUy829nL4kcALhr1ZaXcet9M5qw++NX/9nWhhVhoLVb77WUPqBvJy7U1
aOe9P817MEVIshKUKXnkf9I8o/3gy64v2m9vPF/2/z7Ou3y6ZgNLHlvBckxHfoKbbk6ZHeN1bq8R
L9LVwz/jPLj41z/ot/1xb/n5ueC3MQxAi7hsP0LybTpjWOyjhMcJ0tjGL+j3xmHKYNP8ezX/7ffk
qg4Ah2woWlAXi5lXuir0RY+OiclOxNzXUz8mvQMO7NNcvUVObr/GEiJZaBXMVz94wMa6Z18+4bWm
xQ3DTZkV/Pty8tMu6vq0to51j/CfKMlmuBJRWSwbYgbpOmO5S+ObSe/r78TUdhAVBYggxK+qv8qZ
kzEDdu2h2jHO86MDrAkSNIWMtQeXBfJdjwgvuxqwDaMy5VY832F/0e7azFWf/v0Yf45kLr+Iu6L2
QSNyRl7a1PEiMm+k8XFsiza/ncYmDfCElrTNtQIIeZHuGdhp2ALd9IgCNttjN1i2ea/7m5Ez7YHw
4enm33/T314Wn9sC1gMS4yAS/P5sm0WYiSYj92jNmAIDQ9T+vIll1H4Teull7NDd8JFJ/Y8z0mTB
sgfwW9KIwcP8+2dmvb7EzZwNxzlziPtEKmoiLGS27n6AR/zzkOQdWWehPGp69BzKv39SzbaLgaZI
Tx6Ml/iT12sNjfdqqYaNlWDcphowajDp02A8zN00FLueSHribOuS5t+/n/Tf9glOIihNDmU9G9Pv
fwvB7GXrde187OMo34p6fBx0kYRC5Nbel5Z7mg3rA+bpT3z15YL79TMv3pw+8ypCeLLi5EamnoX4
bKL2gPjEefKyuVf40RpCbbqmYShelLHxVqVliQEW3XS/n510LvdZ0g0PfeTN2BiNOqJaRmueBwoL
JAaUBJHJRnFD+epQYxH6LtwvkeI4bdwWPqRRwt4HO6OfmPA7c0AGm/3DxZ8Vtsg5QqfNNbCRfQFS
ix5PY4YMsNtTYdXDa1YW7VVCo/mK19X54URZ9qVvJWi72CsWQfMk07+llGL7rETFHMzL4D9a6azo
HtbSQnaqrBqhZeNI/a6aXU9uawYDEvl4QdtvUX7zLuYMDXCeRnrKyvfLh4U7CZq5WZgKN0/D0hDS
LaKtMeP13hb2ZOdh1UbzZ4jLpSTxYZmmg5Npuo4otEE9FysuBIi8sGAEM4aTcRdrZn6KdF1CCojz
9jhWRT+hJMyFd92IyPkmlULjYjeOemFiK37UfubVB/IGHPvoYs984wAxcaIRwJRt6Nk638xmmtJN
mxBiFzijSQ6AB0ro4d/L9fJ4YaJOz4ICkxmHxfl2UTQ03YwAhyiAo6+SGdu6NkLPlhysRThMAK0/
2OQv94T14yCVYC9mN+LYvtiHIGIXUJciew2yzqPN1GhA7MeiWLIPCvTLs+zn93L+H5p2rVh/fw0j
KwEjOFr2cbCkcZ9OILkIqlVpGyzrHJ12RdU9onrLEGtjsYw/2JL+9vEA8hzmKjr3pJ9DxV+6CB4I
TnIypH3sDdlboViKnFRixF7mRtqu9dCJqSABaIi1adslk/FBz+9vvypqDcYrUO9BwlxsCCjgug5L
sn20tHF8jx2BNJvwptbbxH69DB9UYpdb3v/+qNR/HgMyzu2LuoENdsZaNNmcd0t+ULaTXEH9Qu+J
On9bJdNrnaUfkeH/9pnrBquvCfe6bVwsJFS7ceTULCS7G/EIl7xThNeY8a0qMjRwU6M/IQvKPjja
L3th6zeluKbc58LNObM+919+1half1GMgrdlTF8SwUyXtYtcsszjUFdN/dR2ZRqqioMnbUr3g+cM
WmN9lL/u9PwBaD3oLFvg8MnwNn//A2Qb2cgeTPNotGa3mzp9OIyjlW5SUciv/gDDGF3hkNmbvG/m
J02Pi3vGPxhtStsbA9cjpQvDi6VxS16i/Yja9KmbTbcMktLNztLBeRdwODi45YjxTd1EnGfXbz4B
dOVq1UT5S4ZF6Vp00kf4TSJ84Yw512yycEBpT1c5zgKFJFLOL9o4rzsgWGgfS5rKajy9gQtf4JmA
ZX4zq/RKayPNBqyJZ2j9m3RGQ+BKI0x8HiyN/sz4RSztfBcTqovYuXQw0pZOaWBl0bWxCEZRyiEA
BwMFtNYbEMKD9Au1Q2KJi6tuIP8fBjWlNqQ1Qi2CzEIpGHTEBvs4cJe0xpUST2eDblAEtMAhYRY8
K26BErx0sRgy3dY5pO6grDTndcExj5NEn+2rZKL/vzHzCD+KijWUcrE7qEcQ20idGbONc+gYyXTt
9xmFKE50gDjSQ2ovExXf+CPSuGDqk07uG1wk8y725XJDX1fDoAx0dWHjd/b4Z604zCE+Djtr6NJ3
GgDNIxfO4jRj/4UGO4H8xTdht8+gn1IYP3AMCSlnU8U9uhjF04gmDMm9R+SqZ0zRpiSn/CvZueg3
W47jF4it/c1iI/6D358Dy8vmJmi8QnzTpyy5zUa7enetzrqPIT6mV/PgGke7MtlEhxGTd1sKMAQ6
DgN889gVaEOTN8UiWmOttZ1VK/GiGxr+emZTAy8p0VCG2/McjLHvt3blu1viIv1oa3l1+TCxRJA9
JwzmwnTQFypkM+1IeaobDcqInIo3Y3aTTdRVHPI2+FgshOj1GtN67eB9kWfvRLeV1a6uxiQHB0GA
HwzPijfUahZjz6HqfU2WzLpzc9cr9rlOfnSSxA52k0H7ZItFO3P04eDOsXEJ8vLqSgR25UJ7KVNa
3XsFAWFtkNrpV/adwtjb3Zz4NzOE3wW/WLu0O5LecAvGlolghFrjO+vKvIe3kd0Cgwf7YebS/VRV
Fczqnq7jJ5MCCI0xbirMOKizeXvGfDrGddRTLnRKkQOTmN5i7lXuli9OnA5mIOoh3RVd6+HGmGIC
ezDfue+V1uR36aougS3sv5H5Yn2luIfBoTfu8A3CJcrVxChGcLK2QGFpYePzeTWCQSkyUnEHfDdy
q182eVYmEgiFVZwy1v2rbpA1JYRIb8jMye6lh2I+mGqC+iahVZ+JsofZKBztPpVODLNzrnDt+Z25
gyFAPzAdkp2OqXSXdn6NEJ5eQkhNoh40MvLQtOkA3zqPbLZbAsKWe7UMThsu/ZwS0zTVy9ksUR6G
RR9l912nw60xtS70kUt1264bJApIiDndZjTgH11Nepy9SgPoYiChaXYY6J3sUy6lBgHTAnfJzIDp
zOD7pwiMBeY7hMxG0xcwHSb2xlOclrASqrg4JW7mbrJZS/ZeSl/TTMhVxRmRsrfYiqwyLjh7GEn5
IdOt4qveCfTmEdH13+MJxg48vXzALWX4DyI1Ce4YEcAHRkXbIuDQGl/pu0/HovEQ95b996LPjVAf
hPwikWJD+kgz/0h15gWeS8uMK021q33xNhleUmGeor+7kLhyBmUEHETYw1lMboJ6PK1eTFDrOzPS
5b2nhubg1VkDYEY6mKBoM7DD+YmmdszitBCRl5VskqrMOR5kAVkl7l9tP3b3ozmMG24LVPlmwliY
HfOqZHGGVV3bB1kO7ZHGGOSNDoF3F9Rqlo9Wp8VH8FjdFmPZAeRacpXkY3Qgla6JNn45xOeI6QRb
QmphAnfkmAcNTeygH/L0JsVGcOtrTXNfTaM8py6+TVjQ9bZoMXCrIV5Q/CeEPkLhhqM6GuFgQrmK
iBzcmDa+p0DrtUnDf2KrKZxbQrJS2ymJokStPWaRevS6xX+M6tK8r0FCXrE1RkfRmdkBeTL/tZyi
r1oCc3oE6b23sadc47ktoG1PgjgFcuH2etHa79mMeqVoZK241oia+OF4hEbdcZFAI73Fiz5u/EWk
b3o+uE8JW5zcpqaFozbxDMBsoFJQiPFtzAGCAvNZsNbS17WHAh59UPiTwJzYdze5WPiZ9JFEmjyt
DpzJ6N6FrZ7iQegnWUnnbVwq37jVgde7Jzdpym/z1Il9P9bDWuyJ+EEwqoZj0EzHObWcg2ibG4Rb
yUZDS00jAg5WoIRRbA0sZiGUIu9xnri3gEOH5VJP7sxhKRNKnahL/O8iMZaTEpibXbcqd4axNG9L
7pOl0SudwOGo7cJmkNGzi4ygB+TaOP5WtQ0vGv8HbmSqivz3LO3J4qCAVrS1Kjq1XO4/ydgCQMJv
Y20ytTZJ2lI/QFpPbpa+gDhMnmG1aaE1gjAQKIynec44/5ggbzPXScOyXZxDz4XvdW6yIXSTtHpE
X6ETg8vJQpnP5RiQV1yST2jBEBnY6N3ZVV8Xg7I1SR33e527IvQqP31MYL7h1066ZZc11TVEWeqK
yC69gFCPztjhVvHvKLP1IZjNvjwuXe/u6zln9DVHKIKVyEg2JL9Cckot8mmwu1xDdhE79yLpSEde
xLjA4fKkfoUfjivl6hgPNa+YfqSCGImMa0LgmfJHxg0moPO1POtly1GrgEsjn7FRwydrp7u0Y/ZC
PXoZBViQcFyacq+lnAmjPmn7VFHsqHYiiRGN0EIk3CIOxrRY22VqoSrIyqM1U0vux5U33nMJT571
gZSkporWtGjtuXahZmzsFrQcYzQZTCrr3v2s/py59JAatZhbzZ2yb27WE2XX5Is8tdxiT4tDEq1Q
SbIxFq/qjwuW953y/ME/690yw0Kyqf+MqIvYXh3DC6qsQss3GNpNPJvARjxXetjwW5KdYlLpu6Xj
OcSN+4hNkd9hzPXmlS1KT0InHaKwaxZc1IyMqjKgqADzNEtwOFrSWAFxF8B7SqHZDwtao8OM04w/
ruxh59e+ucPV1SXrfNMuGGFhQt92TcII0Cpc7bSKvcMst61vCv/uYeoiOAs2UgpzxpTZ27CZRrwz
jB4XIBlipkvhwu86LkRB3OLZLU6WS/4LfBAPe0PRhBSZC/dtBwQNwJ7ixF9Lv2OgtbA1UgdXwlJ1
9yDXHvIeULRXR4/t3N2RXJO+aHGE1HperLwLlrSUe/gsza4uhgXg8lDNO91uyzvpT0/13KqvScbM
8xDRo5yCJbcoZVWCydpVlLaLUqT1FbhX+nkmL6SUeVZsyXUYAWbYKVp+ayLgT2ayxj/UOhhC48m8
psqXnKbpczeZ2RHQEWoAdd2ZFUaspCzOdIbLwOid7JY9n+Ovyty9KZo4rDXtiYjpB0ZE136rP5pW
ZATGrOQGj3vG+Z++09I/WAbSetoSD0gROJcHjHFpNYe0Kq/KaCrCuYbiBu2rvwHCxQKeRH/HfOxx
+hlDwbou+/jglelz7ul3rDu5j8cUk5Nnb1TlcguGs1sT6NG7xT3v/f2UWdPGT83vuqU+u7r2vspz
N8Y0wU8dGQpT6VLqSOsF+4dPSl7ePlDZwNCwHKIsjM6obiMjKTal7aT0rAdwQ9KTe2RFFRth+SPS
UFcJf3HCNlft2Wr1zyZMlj4S5R5m6yfiTn9wkQVn6pN/p1XHnM0KcMOSb80quVaAFMBd1QCc+xdb
mSOgk+k9J3Bjp5R5Z41+hl8QSkoMTm9pjoVWNNvJnHTSnQlTFB6O5sHc5/54qJBMbPV4ZbkV01dL
9k8URo+UcndkSfS4uZPtQkrgYezk2VnczxRkZ8oFohc8w9lHvumGhIppoV6b9vXEG7sDoiRvZ7DX
OOKTLugqkxyJer5xIkhlU2/j0UpuvGZ6BB5EGWPkj5bIv9pLafDuqDT0NNmENGVFIDIv4fCrjVBN
7WeyZrIQRInJnuAcpKO/1oN9Y3b1XqVo0Befn6xxozm0p2k5dOnAEZY5n7jTvi+JfGMU3gZ63uxJ
wTXvlJaLYJykOgDQwtdpzddyGH0UryWO9Lza8iuhsF1MC4oJdRcJ4ND6nOpFRPNNORlJkNhUFoOV
PHp6qm0ibPuBo/Ty1IjeCUWji91idJAiybTFKo4pc0APDwfFPwGcbs96aegU68Kk1qvOMRPpyvKA
sRrOmXHHSmcrQWr0sXXKKr/6gh8ierQ7CS7RybMDvTF/O8XFW6mV3wvGbatnKb4rPXcIRllv3YJg
X1Sj+YavWG5IZvDvuq580T1YASTsKKP8oftqZwvWYRf5x6FWXxunl0HCgX4aDO+2b5YV+1ZcJRUb
muol3D/Q1Nsux6xa9OBjmJw+ecvI8Voa1rkr9FPXqZvOKj/3etwHENqabURe6yYC/f2qqSh7ISd0
VZd5z6TAcqmMkqdYxV8zq3jvXBefV8tHcTW9L+zlQRkd3ZsR20rBDHkpm6sYG+K2r0v83mZtYx/N
640fEx3qSMGfSCZx6KCmoxC37jFj5Ydq8h4gAyfUPN1rClx/33dLfdssvUe3FjtFH1fXBF+/kSzO
P0+Z3905bcGAzETCeh5sswRLkVY/aw73BHqH7R5Sm7VLTIh0sZM5QS8WYnuwcCK0UngeAIuNuv0J
iakKFSPfQLOs5a2OPdLik0TfRDUXYTSx2ypdblVWXcnZPVOEhmbn3/cLCLyyyr7VrNcuUnJvjUOL
Kx4LTdFGYmfoXXub6lN1W5DqGsTkwB79uh4PLlePHaCJ/tZ06uK5t/BBS2KSMNfpw7eypZqa/HZt
GUd+vnW09AgVUUIgK+K3tqBg7aminLTfL0Vfbf0yvZNEdZEnL79BZNFfzcprN00PeK/T6vlAE2qv
Mv21KtIvXLX6ox5PW8Shx8yYYacAEwCcMQAB0++nav3x4uSekFamh9KRO83q8r2jzHeZ9vcEIZmk
m2YPqSiLb1rWfKsVj7RNYi90SXgIWyzSgeNKtfbz7ueo3BIS86w1C9mKmtzXOQtTQ1SgVRb/Jf5M
yvgVnpgexruN87Je6kNn9jM4SURihd9jw065Nzg5+C4wIBgTqU0STTvVSbMnhPTF6Z1bW+vvwMmF
rkuFQL8GTfAkaZKpVD+k4/jiae5ZLyBM4Cg8tw64lGS6YTLKBxKtU0vz5BasXnMe5HNS8UJqcfo0
5/JuRDm/TUaQrK6Y+oAx+h5SNZXjoPayr6+jiYpe6cnLwHpHg8QmamKKzjvtZHjgGmupPSLPvisr
G5swlnungqdWFU8Z3Fe0UGJXlmBRZxKF68b/5GljOInRpwy230hAurMdc1/U9d51phdmH6dJjdfs
XV/UqIcU6CecSKdWAg9z1StUohE2H4kfJNRb3vIwIpy2bcS5FmCWJu2hB8V4PGPlngtVvGSmgryT
+bR8UsIdrLs00b4abqNjyOv2pe6nu7aR1+4Q73W7PllG9YOWFgzAPFM3idtdGcnyQ6TwORibNLxV
9Y1hQpDpsEB31ZOeF3ZgWEayxxsmQzfVMGOu67b1QWxrJPq1pIcBI8rOFTyqwYBWAbB+a6bpGx1j
hlnefVoV2zq2U4YZXFGVZb2Riiqg8cbXBKNeO03MuVnUDy2riazqfBel9O7w8YbOqJ3zlLbL6Otr
J6fa+W78Bc82FaQ9m6HvDaADaNGQf8N9gkaOlH5okDsaJip/iHt2ISfNSWSeFF1R/6Zy24M18sTT
7mjYZBelxaei9+67PLqGXEhqq4RQ1VZ3M83LTIvOWZPcNZFzLZbx5Crvpc6yp6bLb5aI/o49PoNq
q8NWkLY10NzBtv9aOfVp0OfXqqlfuEYJygWrOvvp8m2Z7ZOcDMUrlr33ZnKfwVlZRkgndRWRbNW8
6CvOr5RHpTvgMQfrix7Hu1lF7anv8/vGMF8i2gdCMFQzwAznon6ogMIHiwFDbnbf25rbf5KI75zB
T46eXSdDTavTTELdhqlDYfYyFO2Bne5LNyqoKSV0Xg3AMBsqvs0G+qVyoHt6Y76hO2JufM3+ZjTl
k8SggKriOeEe4MmoDiavM4IyqtlTks4H80QOkMWY8gpyC2lroNvM6AyiQNu45XQLCeotEkV15jiG
v5pFVxE5ZFjJDhT6lDGKPdv1o03nuc/Qrm5IEfFA6c3qJaqo/SOPYsAe4+3YjS7HEBVDHGWEiicR
UWcwNzpCFM61UT2nhQaWrBx9zsj8yq/ZbnCMqq3bNqd47j9lmvEYj6AAigWbrpbwHqWev3N78Dlj
TNaBm13ZY/HEVPNo1Et3V8k52U+xt9MS55ZRNZy0yd/5imWii37atXirAl+rdyTCvzoUQw5/1d6p
/ePi9PdJ43M7SvUZCrv5qSckLcTZZASRB8ZK4NfeKIMw4qFu+8DQYwnzsS0eiGjZ2n6R4++fxl2i
rBcLkgCkVBYT6bpXkUtEmhog9YAaSMhfAWxsDvGVmPJNxDUb/iyQHMetv9OXMTZpaZ8Bfp7bcdxW
jnHsbNKeq2GZ7mRZzZ9wiGl7mrTAwltt3EoEnTcJelvIKkvA+jP3aNzKu3HR7uOoWt6S1pvDJbXz
Q2y7EwIGU2lmYAKyuq2jysLaDxzVo3R+1JSZ3o0oaFNe79wnGktAakhA3gSJKOxdKYvqeiRjbxvr
xvIkLSjARQ2Y2JmJZPE6YTybK+R1drD3MzIwwInUOmTHefhSJxlUBQvyT+/PZaCP2YPVRQ8I26GX
JekdCjgVNp1Hc8JwgA928RA/EXkEWM6bd1za7iEpXXPUTcD90h03jRsvV87WsapyL1jEUJOH7eLB
/7FFzQ1SuvTdaMuGqVmPe0kyMO3Eb3QBG05nCOhVFq2jzDwJLWuqn9ae3Eo9jAPg121Yp+WNH+fk
y0eTG6CfPllRf+aaDcOoFvd50/0Ui56rSf88dtF9Vkf0VlV20GFdwJ6ugBwSwEGwVYNUQrvJaC3i
8Ae9Zdf3zpTdSmMBamV5bNNrNVSLa9ovDBgs7iYEs3nzu17KV82El5ZL485bstueNkdooxRA8n3F
+BJepafWjKmtCyvqeoYDtC9mD6WTlXySLRRbac7brJqvBJ3MAJjRyNo2PhWac1NZ/c5sohsGnaeo
tR+aRV216XBgb5gOxEd0+3aEDgz4mRgVs4r0zVhFNqFz3rKZUmCTCrPr3srHGTiIB0wp0b+4efvY
AnTUZUtzu83KkNFxqHHFbQvtiUL5x2z0z6UaQ312JWV72WyK3Ly142Vnz9nWy4a9aBXENQKSlim6
8mjCmtp8wx31jaxuRmZG1Ny3JWZJHb5cUZsPBU3tcGkKnxyiYc/o9MqioxKK1oMWJuCaoPG9AYMS
hUYabc2seWwrsZ2hcAbMzI655tCVqNwbUli/z4V7A4SD5vx4HlpD0b6emxOSF4uRj6OdY1VyN6PY
McO2xQY1VEW96y1RXS25kHcNQRa84LiNx0J8GjDswHE1zQdUqMzq6mTeTim8xdZiMFLr0fRKvbVs
UzHwT7Lr/hpzLDSXHrr3MFvAMDuBBJLGa5jU/HAyM03YucmjK7lWFlUfb6Yp/kpDib19TKa9cNRD
k7XU0lKXdLvj1yRd2P0W7YZTP9movE0DL2PVRRDdTPpItGsWuQflLYug1S3ndhpU9xwPa5HcQiAa
aYTyO9PYNh2r28iBUiHppxUdC64iSiJrb0wsrqHOQ5Av450yRo3yorJ2AgTl56WFcKdALO+phOI9
8hZ7+z+cncdu5Ui2Rb+IAINBO73eyiuVqQmhlFL0Nui//i3mqHSVkNCvB40uoFq8JIMRx+yzdipS
/WABRNi41hT/bKxhOqealx7aiCWamxRQANTnhGYDht6tBQePDsa5IBu+N6qqWqaE5WthkMBiMgoH
VrUVGGBUK+s6VdOK6ucP8C/vMWcxApuQAyLVV5GWQaV0EKujb3GPmoO+2e1iYFJMGZEU2tEG8cwz
rQha4SCbE+D1ytrpLpRUWL6kUxWqOmukUTe4FNVkmd9HQZKufZU4HIvaD9gG9VVWhNFDWwzaPaL2
6IFh32SJvkLfVCD6txQowmUaKCKblqLj0rCycZvbNsk13XAG2tw5+wWa6Y8EWxLhz00Mq+5n0CVq
1wVWfNd71JbbqJBbAOrdKsidXw2WVUA3qYxZuDiucF9zFko57ZU1OBYUSSNZBx7FIvgorBNHfwUd
Hm6SupTojfRmNu4MaGzkPwxjNKh5oAH0QYiS4cKe2dB2PiqK6cliCmW66mAm9otcxd0ZxzeHWVPP
WJSZlNtBsG8HvpEto6TJtuGo/UFPa+4tGNeQqixq/5Ed34SBRQZhB78aXHiuM7rcC0GvinpHTkvN
kWdq4u1W0/2fttSmTd91u45yDT027aFGyLSqMbFsFsgkfihAmvlK85voFONqu+i0nDCmPxZCHcI0
dhmitjeNZp3sKcvWo6nWjYnDiuhDFIV1c+1k9havvCuR86dturp2jMy5zdcpu/Omj6Zq6UqkWQwx
TPA3i0NfwmpN9e44JUa+zLmuDpt4YU9QoJoxWwFVrheNklBduy5YAWJiSfaS8Kehl2IP7U+6FuDT
S+/3BHW/qq3XyQ5/JEYxrB27O+PQcKp9CNxFMZ28on+LlKwXQOSOGEMwNRKihPNk1IAzxQg3Zi7c
pLG8CE0KY1U4V1pSGIb+2bKKvVYV2DXgLYluj6bIaDcQr8wjfuzpmh3jNqvksbZyVrRFob3pNqQE
rJtxXjwlsboS8T4xlVpKPxyI+83ZGkWP2NSHW2qa1Su+ATfApa111Pg0BOvmTyXoSvPYDdd706ty
qzy108NoEzbE/95knou+JIHM7kKdmlVZhfpSwJSB9/IcNdjTZtY9hFeEBiW7aA24SE78Nj1N106Z
9cu2r09kds5Ps/cd9hjbYSshto2YJFnWjjMwnQvpJ7HjQ9yrYRUU5a1wspu0yVemUz7Ac9/0vrfD
2vecmnRsQ726al22G7PM93FjQyq11qbebXXTCyHpNe5ycuqC8drsZyTkGw4ye0ZRllbGFpsijEBC
4Z6lojoNmuCnY8Y/KGns/SQCf24XN/QcxaKKq2cxtFcpoyWO0x8mvf7tSWlu6tbBhUZrtzIgT8L2
QNICL5AehK6+KTGgW8DqgyNvTOuYhX8OCC3WpulHi9aGb1ar+pi6xRPsz27tmCQkc38iz8qbrNe2
zCMtm1zBME4VwPj2rtI6e8EZeQvs8gfDKfdWGt+hrbqp4uxdGyjJ+DXzdyqiup80p9glSvOighfq
gFw0gdgscwSHCF3yly6o9rmRgzDwSRp9p17nrkjX4NqfZS1fUPmwJpMKNGKX64sihuuf9Ma+qrJT
l+PwbcBbh3pMUqrcZp/h/gtftVhmPfCDejIlB04Cvb5ur6bSXDlTzzEFhZ8BKPJR2xp+NOw5Qe+K
pSDdXaR2dVIDgKFQPWAr8MA085IZ0n3AJygqb1OqxORfoqvEv72RtXkmpS2Q1uTrbgCeCLERcpqe
HdyseKltcUpATY31ZDAkB7eaQYB9ibnuIMLbCNoV0e4m7ST5PU2iUrCXjDOr1bDxJ+zTaxXzD0SN
fzpDoww1I+FhfNC3JHMr6kNBVQnB2noa5+djyesoiq4z6v/sXvbGD6yd5uYvWZoeyQWoHXT9tq3L
88yMgf/s31I/eqmq7jqHP1iNBCna8ECJ6zckpxdnzK6rOQOkVbpVjtz4dHXpjHmPU9/tjdxghtU5
sLW+lKOcqeEOAMX82s9tMWuOplXrBk9Bq1EQAbMdS3lsZo5T4WLZ5Guvqa+ePCkIrChqBBHhfRq1
55D7Zla0QRho0BVrBn3ZFM3PGtle4bbvSUB7PG3r4grAh7/uLfTxugP7LYPs6mXVbWihVAlrbT2J
ZIuL8kHZfX1joG45jUV57TVBdo2HwFOVOHx0NpIAr2/3IQ0WT3NvJObdy9FGnRH4Rx0RgxH0f/SI
Cbgp6c8exlN1OewcO9vVqtCXY2Tfhkazt2xC2tALfxhVDdiqx7MmD611n0EkayEcHHKre6G9RW0B
5F7UiZ8Q/jtSi7HaVg0tJkP54wPfiLVJXO2uDlpC7zFb8FHR4ZPta1lgYzEv6hIRkjXmj4wQPwNv
rtZ1jG9NrIxqSVHX3owOabStykfdbt91Vf5QUbLxS3ZBvMvPQ9b/CAPnySliFBs2ZX3cVOfeREh2
zIPn4ZEey2MFYIao1Loep4CyfpX/skFRLTszuUOTcWP4+pvnjFcMqZ5rpwyWIFt+aCaoOjmxd+Ya
wpZ5pM9T/qNuNbzdxr0HKYmPCVPWrG8sdTyqqVcOyQA9eo+YPX6wSvvkDpVBga6Oll6Cmiuimdc0
4x9l1SeEkn8q24CNqrIfkdtvPWTPxsLCNKIt8qOOtUy7QKEjtkkrXmwLsn1MXKRcBAs1VdSFbWKF
XtI18g2/BVs2XplNv4c+OXvGFnvcRp/aSryYZNEMb6O/SHRS4Ug8J5lYlTaQReo1vySQNwDGgCvL
mu2YGcUcVkQcAlwR/SLsKLpy6BxdaR+EqfbYFBwalZZ7HGTeZBDcODl9xlprmRgBBz2YXrbGx/dP
jD00hkBzPDDFlPk4ApmfdCjRmQcdV5uo0djsjGFBW/c+Gi0Mx6tfJnhaN6anFhamOIwD0iEYYC3M
UqGWdL/hAg5ORB+coGIs+hfNK67I+p5F0b4aGsp8nJRg57j4uYu63FQVXVgU5QRHDs59Uf6chgh/
ImQyXovCW5ro0eIm22VueLQtPF/G1qi22Fwc7JqFChJMJ5QYnqI0tM4Fzjcc+DUkTP7LrdszxZkf
aWu92153sBPMooLsvRFoA3HrEUtCx1UVu3svhEDhkTJCAfnVRumaOok4pHJ4sehUrGED4rVbnvmI
KI9F4V2DIR8utJid6fY5CO03d4x+DF7RLPxeAgbXXnCGb1YpBEiUlNhC0QghLQXubOMKpYdrU+Hf
zqztpuAcmtzwkDojft1j0BJUc5pTgDnZKeXvLoifyS6OSIj2mpOf83icVlBuNfTg3Vpvx4cBBQR8
wuygA/id/d+WToj5kt5KyJ/CFlT7IMiXVX836Zy55CLRljI7k77+K8fNzhNhvswqii5B7TwFJn1o
aQ/nujQfUhGMi9iCxE65/q5kBz4gE+GwoJkJbZH6Qoab+1ajY0w5RD8boZNfy1i/HVWn8CZvdmYa
3/dGcJcqXK109o79UI1bzvv3MuCjqSO5nmBbbjhxrkf6LIvKGw6+bTyZY/qL8xcvwQFu5yifB7+4
6qL0Lq8x5umbwNuknrUApHE/yTQ6FEnO18RJqmMmuo6I8pbQqWB4JndpHr1zRq7dMv2hR5PA5gkz
qYT6f573S2YoMa4b+mPMn1k0HHa90PIVx/Rvo9BBunfIiGb9vUljdzmV0zPt+Gw216M/PdDwjabs
KoVStURA+V5Enb8SvHJkZ3hA+C5jH6T35Oh31FAouGF4gDSe/JOjhwJrRD1teKpqqNGpiQ2Wmn/0
SF6PjtXczJ1zWObIgfThprejW+Z3UEgBIgfcsg0yHd1GTRtMq5/ysmbT9EFRoVdY6BRhsE/o3stS
3yeUpdxW3kxGeDbjVqyiLMeQeqD+JUY6jpYPwtspdnqOtMRxkqsEreICw9J3QJR3TF/Zh7YPZ/cM
m+OOM3lpIBvj8+SegHQvx8o4BTLfizo4jlP4bLitxX4EFtatJEzVtH/0fUctA83oThW2DzQuML4V
gYbEbshX6IWo4frUkExvQIvqLgvg0zg9xLuy9HDlonhI+cVbwYte95M1bjG4Gg+iwqLCtqyjV+l3
EXYUtEG8Zd5GOxwPn/jkDtaA+Yi07BujVK9QEa8qU+w4urydM1iroUQa0g/qKp5pvREeZQu9cLaO
EdEg03FONs3rWLYtO6TcaQnrp05mRQqF/NYG6QyqvXZaYM2d9cvwY1z57AZ5YYHLDXBSKjajuWVP
AiI3MDPuqYJagcaaBxGxZSqBGiDwamOoDwIrJNFCC43Elph1FYwJP7tsr0Hr4ihSpN45LLXp1qim
28oKtKVeQefXoxugrVscxvgUM/u1zPxml6Anx3kkfPSmsAWS0B2jCj0sU0B5J9dNIsO9ZA5syXe/
b3KYuaE5vk5+SLblrNI4e3YoeWIf1d6FJi0MA41Gr9oDUVy6iGJzXTn0qjysUUzBXzZPRdXet1Vy
GHGKaCLtOhfiumaK38u6N3jq9honQjJC+dzJgADYH/YNUSGHNnHO7Jiiof5JqQxBZlo0+XBDc+E2
bdERtE4Mjgdab84PK4l+l+QKV0Zme4u8HA+wIN9rYVzVyONXbh9usQd89pr+Ku9oD7BGqkXB8o68
kHmWwtuFCcWqiBaNHBxiWOmRJcwNQ7aO6uzXCQzXumyPGl23VUPDEs01/nPw5RedbLeBpHEIZ2Jj
Z4bERTPddm744uvxWUTodcgrUCd6b7VLPREbFkTFVrANyZwYdcrTx8TpRrxUjG1DGaLFiJBkO/jt
l8UpN6sew4EGyZrvbEmjNzrE60WDRhld/gmtNbZ5TFXPzwZJZX0CP96/BF1fg75E6aT5JhR8y8Ho
TuFk3DvveV1eJ3p19vJk11r6IWvYDYzO/IXTT7IZ+qLcKClS5D051UpVldcSLDO9/vKZvuLaz9xb
0GbBYazlfcJJdzYG7R3h273hqVuRRKc+Bnmap6W404bsxu0bAA6YghQecaJpD2x3o/4CDuKmk4xN
UQM49La/HUtxxEaNMoMa42Mpw0d0gB0mQl267oysp5OvrbTSjU5DwcdCUzZHHRz8ycw0w4dON1Ee
g5tNG8yh8h62bwU4hgyl/uPggrvAkoKsyzej341vtRvfwgA+rY1TRgEJgRxSk2zMlwSZS+QfN1Y5
YNPCuKWmmVvlG2uvqhgEbLHA0BsO1lwS8pRBsaVIjJdaX8F6yGgLNFQvNajv04ham655shU+OhDU
0til2VgfJ2ou4Hh9tI7ccNk23gPqeNwUEqFWwWzn1tnltIxFJnZJTObt4RpYo51Z9Jr7UJjRi9EU
myrm/1J03aNVoHrAnsqaY6AIfQeEQSMt6K265nUvBf6OTFPgC7uay3UsFZxYBuegcJzZkQ2teQr9
MmhsCy0C4EpHz65zjXO7Nfo7o0J60w8MTTNyunVCIlXLyNtZV/IIpuguV+SUU+PLpQmQfkETCap3
iPQCVkjlJhAWNMJBMZV/hii563LtD+zcAqkO0wgu3c8N/k7rUor3EgVMEva/er353dfpI6Nf4WJE
wzUFMLBH8buVdHEDw3tFnQfrfsh3YdeAgObBinJ87rJJojrNvQ3w6XARew6dc3SJh8rntXakvbDj
y1+TCSPfiIp5TPBBOsNPujAsPrqJMAElSmm2cksfn6Wf7jsZUe0LyxdcW2gglW3wNqFqWFiD+S47
We6ssXqBUL5Hyv/LjKq3SFqH1ivOyrB3wFqObmDckVgY24kS2nxO7hiAIf8fy0fEGyQ9vnw0IxUQ
lvb6yW/CbeC5h57dliyt2EdSu5PSXzWN3i3AMuEo2BWv/pj8ljzTrDCRFnX9xtb0O7e1dwyR7Tva
8PCmqV9UtQOuKkbVp61US1cJSeVbrLwGbni8UQWBrd3G5Soa4t9MgwJjj93slDKnwnBmQodU4pJq
phVbiku+62u4Q8lZeqzVIkVZC8+zA40f+aSTDEJtvG4gU8n867RDADDp5Je4NK5GRGXLrqS9XKZv
PYW3yS/uZcMf01x1LUgMvCH4FVXFofGIauj/7iekotdAW5+o/iw16FebcohbxiORZ3SeiwlSp456
220ZP6e0Ug+o1gZ7nzdyx0Ltl76H0VNuvDS+fag199ojO1/Yo7Mb2cSZwyxQCjDLoAv8CJQpYoCl
1bEu1do2EEMLavOruIwPkGYagiYER5Zhnc1UJyEHY7SZ0vGlpMFohtlZWtqZ2HvYxyblYIob23yk
I9CaAYeHAL2xptDaolBkQ0vTLjqQGfavRjT0W99IgofGC6ApWkmMhty4q9Vw1UcD3g69P+PBkSsk
IGxLjIw7asYTvhXnQav7m7oWXgKkm/uCaTUeBpwXl+BFnU1pe2qJ7t6n6cq0DOtCL9/i2nQ2IWyA
peOHxmtQZc45rbLsjjI8KqUsuMfbrMe3bajpbxv1VjoiWGECFu59y4u3eA0Mdx4MihOatMZbQdCJ
OJoMxmJH0eb1eiiA6QRmRXKvt2zmE5L0WC+YjqIPF6/CmipXQKtzbzl1/0hdNAT/Y8gnp/PjQ2oV
iDJrpHqhYVS/winM9n3bdHsVkUpUhmog4uc4OKa+dRRdH09cpCuQbWZFhSZbJUebNMRaunmavNZm
QL6VBjQ5y7h4mZI624wdFmxt3ahtaKnqtfDRay8mXMhwV5M+/V4nvElSxgEjozGXjKbEx7RCt02C
ZTNLBuMEBnlsoXoM59qZIP2mFeWsK4KXTeMP5rkard9eDs3DDSmnpDm2D7hVVldo96mTKfvZNfNm
A2lAZjwyhaBUBskGiHWzNDGCwregs4bdKORv/MMw46j67Kj3VcO6UoNa9maPhSZtqmGliibf1gpr
PnYFmunSLk6UApx1SZl7T1GyJlQPO9qFyBopIQ73KQ2Ztcl5uJIMlO0oHWVbfNAS3AM1SeNmUsx1
qKq5ATsE9s/1qk0GWOGOOfFgkyRWsCQ1nN2Furlb00Zv9lQhdug7reH0CNmaLJpsq8BEn0f5ybzD
+1EdwVfWt3kEJW7mgbA4i+BKg/60TfwQRHAKEnyBcSqiEitFB1wUzdUY+9OV0w1vQ6ynJ0cW7qyy
IOYL04muo0VZ0zDrm94K+msz0QbyHR8He2rk8xRyQIKlRaio/zasDqVP2rgAxNLCWJ+Ee9Cpia6Y
7yrYDbvht5bihw6rPN+YHoNoudmOG8hk2HYZ+Nz86nCoNRdtjmhac2kD62lc/9ESu36UNCFhnyb3
Dkgd2qTmdJrKyr8fuYdVmUZ8vf/z0LXDqCy8OLB4rm5c8Ar0Wkb4r4TeXjJM+YeuPWFj5eenrDd/
fX0lMf+pi4FRSfXFtRwBYown+nFgtLTRWKgih97mMT64IGMIf6qgQrSEZ0FhPU9RWN22jta/IZNw
abwqOiN5F7v3TRKUpMujl3xH+riEUTDEygfGtLluzXAT/eL2c40Mz1Kty9y7Tv1V9/rbshF5hJ5V
cWAzXVKEi6+fw19q9cVzYGiXkd2Zy2C7+sU8eKNFUkcm5+6nIrKwm7F0n4inBVdEr6rs7xIbW9RF
1jCgQ3wQBq+5MeXvfOJVeBWTyc664I52RMSm8+hlJIDYMrLhLXTPrKiogeK8L8LSPRbu4O7SVMXP
X9/BPx6aC39vJnMzaW1cjh6zU5h+JxRrpuvFta1n6JFaTOVxSIuXBqjpb57Yp5VjCd110HHxoqCI
Aqj7uHJGHeEAh394sBv9PjQKMluSxIXHGbi3FeE0kGLznmlP/0+IGGhvDWxFkYPWw+YQ+A4mcjnR
zq+B/G8YrBmLaW/nglMAxzhNcdas98k4+xCqzqRSGOJ8PS09ZdTZN1/o5dOeL+eCKP4LozF5BB9v
vjAZPu5Eoc26Pe0pz/PmrFlR8GiMFg4ImfbdjnDJC7i83sVnarU+KnW7bvZYZIO+mZV4nj129J5V
vS8Yett5fdffdnGffTNUfjlI//fKHhwlYDUmSIaLO5XZQC7dO9i09XROWYLpH03lyVEILbjrUjSh
zIvG/5/Hi+SWXdCkcn0JEnP9MrIarc8OFKyS/djW7cYAQLN38zE829iqPHz98Xyam5/v0hPAK1lE
Dsi2i88/6+0ENUUe7Iuga3fMyZN3xUydYCCnb2pHm7C5FbTqZr2wbwk01EWefMO//dc7hr6IYx3k
LVe/JDmlxBdJGfT+VlTcO2oVuqlMhIkp3Lmu7d2hqmCoiLYPVEKnGnCj+voh/GtNz/hrVDC2y1jn
BRSiaAy8dAqtRhDuJBsDWPY6cMpmVxPCLD09yr/ZQeY1+98t9+8z53m7zNixYcmLT9aukNPURRsi
Z5bNfYssk7iiYzF9c53Pz5Xv1HbAVummbpuXiym1DfZGU+BI7KTT3tcTlJR56m5d/B3RQUUT0aI1
LHP4Wuk3lxbzM/t4j1zb4YA1wXsD6btYV53SXIeiYXaYcARa5uTxG6WXzmNjptGKYn6zUTjpLF0d
K3lFKeC5zzLzWroIeL5+uZ/3x/mHMKsLt2uGIF38kKCDNsKAWHpgwA+tEskcLtziCR9H45tl/K8r
sYRcnS0DdLF98VoNLE0DK4jdnY4kHDsvJ9DeLbOuHcASnfvdvv/PJwxZD8cRDyGykPPP+Q9yA5Hs
KBHVxXMOfSvKjop8awTBuIz63pAbTfOp45N5aRs6HMm9FuOgRIFHq2/JVr7BqhifPyGhw9p0XceW
0uYpfPwxlIPUhHpc2+F+aNKfiSnp84Yb6wkqFchqPIK7YINNVvDq4aHh7UTji+nR1CmFrnsZVDeq
ZooKqaO7V27adasiiGAICcByFd5PFlFtiAUPxZZ8KrAcbTHxXsuxssl28DR6n2HdYp2asfmb3pzt
ombp8G//ei19/nDZHGZwDMx47tO9uEtNoF+xJtHv+rE00eDYeotyqJTf8SQvaSqW4GnCmyOm4T/6
5av1zBG/7dxIMJwmB1xCJrOHmeqKai6zCqvZVCJMYnojsfPbbXLRPAyhVlvfrOfPB6Dlku78fbHE
pOIC2NWBlSvjuE73vua0G4/azcvQuuFGK5W3IqJG6N2OzTc8ts97FheFEiboeTsEwRfInGj0Byup
RXKIu7xFECiqAZGXVjA3IVT1TtEuvjETA3OTJnfap6/f7+cvGCS8AMbvASdy9MvIzp91gXhc8tzJ
w9JN4iXU5NDCqWRbmdz+/+dqBs1uNmH2poudaegmPHwYgdjTjaUXDzzW5JFO7rRNMd/+LrL4971x
xFpwQAkVL8IZyC3FZFJin/uI3XVnx8ZLkoXZJnDy6f7rG/tHUMFzpMkgWDwoD4yLnVBE0RQmfqLt
hzETy2DM3HVRkaNLH6Mamh7DKlJILjMb2ezYhDjeVv+Pff/Db5AXqxehi+yN1vB39qCrpwJX6/AJ
pZaLRNjxxd3Xd/x5Y+BiCC9c4OMeAePFXqypFvcl3c0OxZj0v6bMz/XVOFi++OZY/edLhEtmcZo5
une5QFE4VSUZMiM2eWRjycGIcxy5T1PKEPDXd/R5Q4fTyK0w/4DttG5cLE6/RcmhBTI+0NWUh1Aa
c515RC9U9UN8n6Sl9S3R93PI8OGS5kUY5lXwpfBtYPRy7LK1ijHE6Cy1H2VMqa5W9iLOWvhMZucu
4bYCu2iRn/Vh9/j1nf/d1z6GLhbBoIcHi8coGBn5x7PMzeKkqygc7m03mtwtpLtuL9Iieyq6Ut7S
ZsIYoATv161DE8Mp8MZJe+2amfk0FnqCWStCHHRqOFwzHDORRyPm7yhQtTZqAg3BWbSn3miXKy3M
K+ubFfKv/RPYo0PeR2xpmRf7p42vu+P3GhBqXKIXoz+iDWyiN4MiFN3ioNsNkQ3D0GWY+OvH9q9P
4D8Xvty4ISGif8hjOnLM3hQLSGtMfEulT2Lz9YX+dYe254A0dsDCkbd8fD1QBAiH7AZzxSLyCHwg
GCL/cTAm15pHpTQcKpNMrcqBVOLrK4t/nYgOwaQhbZiAjjM/g/+EXAnndVe6ebg3bJtMd6qErdam
MMsBp6e2heQxWoEBJEjzGG50QE/vXd/Om+WUGYyTkWzGN2M1UY4sBr9vtw1qRX/ps/OXywnZnc08
POZqP7/+2X+hdpcL2mUqkPKS+9f14ePPjqYEY/qqGvfI1IxwlZAPjjcYF+r+ybYag1kF3Z+s5TRE
MjrYzId76yIzc7qRgMooWozybvRbBqWCeKAvp49z39CtVKU20onG+KSXRrstbG9E8OS24leTMaR0
7TZ1YOy/vpd/vXwPtRUz4g44XHkRgUVenUxNI7M99VtrwxAa0wRabLYHEAgWfN4MU3KF2+xVK8Zs
/fW1/7UleuYcG7imwf+4ePu9kmjKSiM+5AiEN6nv2rMmzQdq0xm7qrXb7dfX+7zZe+RsBsp3tj1K
lBefcpsWunBDz9znjlu6dH694a1gQg/Jt6swi/76ap/XNleDygiWiQMMovrHRdIOXacC3aAOSHh3
ysLiblAGBsHT8F4UOArbQ298U7n7RwrDEUZ25nAjxCWX9c4wb8vJ7SKoDgyNqfpEbZ4rJWWFyprQ
9Ojp1YRZ8OBSgf9mF/nrUfnxoyAhFBZfp02gbZrzSvvvt2wHVDNlYO3p8pT0okKZ3/oVhgYLjdY9
MiSNOtNNradhdoLmJH+kmsLRDUoxI04JqgIceaRAQc1+Mev0EFZm28HMhXFEoz6dQroV0dorR3Vu
CqGNqwaWhctEHfNrP1uFCAXdWaqWiJzKP4F0MtSKepagVUPtVrR+9JwXAd7v/hRQhXAS6FkIdw0Z
ngqIdQjugpoesZZZ2S0tR1udtdIpmXgum/LdAdb2s6SlPhsL+9NDp9xYovTPBgTfVpjbq8yrakgn
yhydZeAE+vhY0vN41sY8zndxHHJGiFIkKaNyrf7ds//0EcO5onQIX8mgROBdPvpWzxAcDFjQpLkH
8Ck0TXKZgcakOUnkpnnsr9hVrD/kV+Y3q/zTN8UTIjyj5iKETYpxsX+Am4nQkGD8hKx8PCeBbR5C
iBGbcUq/ie7n+PLT+rJtCM8GdiKeN/+S/6wvhG5ZG00OYkihM+AO74CxvOmn7mqFWqRFE1UMH0Fj
Sgo6ifC5x+/q1J8+aG51LgtQVPMQCIuLW40a4GhdHUSH1EtRZhtSMaKG9AsiqH/t15itBU3l/T+e
L8+VDFnaoEAvi/FNW/dx19HAKeypXfORoBou6QAHcGf/Z/67wRnMrdG44JV+SmiAIDfUbZM9JB5P
LEwcDnFC8fpU30W+3unf3Jl5+T7J93UCHNdmw0JAd/E+XQrE2DQJOAm1X2ezHKa/NfUmk99UgN1/
LFEL8ZdF4G1RN7s0bSjoI4Z67Wd7zbCSN2Icc1pUmnLviqqadpyKwW2QpeKe8Sz3wfUdFE94KVXv
PgytTRvZ9YBIT9SMukX0ngUj9OBNFJZ6jMflAeP/ozjofCEMYJYMrKtWHq2hqn+MOXAUN7P9O0Yr
8dfu/Qphij89GQ1Ov0lok3UUTGzjYh2aO78KmpVotGxtaRIQvtOIdAMh0boaQl++Goyp7bAVR/s7
xVkMQaawpmWeVeI6b4rxheY0MxCxpjH2qadl+25gLIvQdOrc0ySy7Bo6N87XTtQxalzXXrsbsfa1
F6WTOR0wlTzHujwrOiajRD0mG5FGyGRD/L4YOo/VHb9seK78PgVxWtbJKqemrIPra4LTEOTmruz9
4mQgWbwawBM8JNDf10mKBrgv24ISf9hesZKzbQ6BHjdxsN1zEz2/K6nYHu2hzLtlYCm5o+won3RD
wQrDiMc/gZ6sb6K46atvzqvPy8+wDEDuM2CXwrF+kc4OEvWYMdpyr/ktA+M8XstejiNonf816qBH
TeLAUjdJfggZP+5bJr7fYwHhbi/JV66tGMxiynD2ltG2cv11yPF5pTMXMJ8DFskKvY6LkMPRY5DT
eRXsfaEDVrB09xgzT3INTsv9Jp39x2bId0vchuyPS11W7uIAJocwh3ifh0ZyLTrHrVfu1E7I4gaF
sDTlp2QIrdL0O7D3vM1+OAekQY2frZAOkTN36D4+z7rs9Zm14O+a0YleXfSPE4MwwcD0H64s0xqq
TpB/s1eJf5ywrpgtI8iXCfkvjzngZniq0NLYm7o2HbAe6tcegA8GBs18pRcWI2RlXqyCSvxUYAFW
DK6irR66h4bMZ5NrGBb1GTo424/845gzGuwrRgdCprO/2e4+rwGOYuqdVIt0MZeyPz4eJ+mVDjdu
pFRk1M5DI6JpOLcyiF/xP+2+yVE/XwyzR9jfJtsbC+8yR2XuEsRv34QHh5jq4FeefRXD3VkhKfrO
l/1vxfvje6cTwJlBW82ihnvpwoI2FQtcu2JKliptly8GFDEMhZRWdqOYCgiX0FOxsZYArQzYohKN
LansWK0LDcR9GchArej3hT+F3pFlQhSDFp2CwQPL1HS1tfINg/kJtjU2wQzs/7jsYweObh0KB13+
xFjtQlhVOzyYsgpO1MMsxBxWUsFqziljQycViFyHvvTzrZO0M8+mkZ659mHW1OBZNc9Z9CqFfIbg
kn7gm+oj+WQTHIKozOlrIcvTOgY1uqgRTGNN0AC7WMdkJppA1fjMwxx4DUgt9aRLv7Mx/Zw8SJp1
lDkQdGK7xUr/uHL8esrAuIgW++mwvI71cthOJgxMO0mijSZdBnRUJtdmr3zmyGqAGvi3ofOwov95
G0N8wNdNpCWoDfythv4n0hMydMDrgvJwGxcQ9lyyH7dxGsvh0OXoEb75Yj5/27aLYoU+qWFxGFgX
G7QRE3kFHSi8Os3eVIwcSmbh714WSPUJuphHd1EAAHG1v+kHfN7JuDDDZS7eZh7f0cVOhubZjKaO
jrCOU8ihpTSPXIzRRty7I2A2KBr/1+Nhvh7xM/1Sg73z4gWXjL/Kxm+wEnP1x3A0AA/BAw03bT2o
968vRbP50zb94WLup30o7jQLOPe+/D/OzmM5bqSNsk+ECHizrSqUN/Rug5AoCgnvEibx9HPQq2nq
j1bMbDuiVWQRyPzMvedaQWntpW0t4IcOX4wpYgNVMqUOGlGghI/eGHBaRn1BCIQ2zVoLbURPr6z0
xanVZhcnkEgVe+xAALzuyAEfIU3K4pq0wI/QdSP/awtpoZ633BjbTpAx3OQPCMoV76tApjW3Ub4y
kRvc5dhxUojqiV9uzNIdZnJKpvr3UI7BD7iGnreuZn0ADKXQjPWwMh71KggWynDvEyMxDAEwh3aW
vyPfadtdDmA2WEsxl3SWsZ+5yNxQbqxHlDxqyxGhTmXKkHkzl3MDfZu9EqirAWNpOXo9rmbc/rg8
WvA7E9kyKZyruD5V9lB85aVkBZmxTb4oqOewRmdPKZzmCtXyXPp+ua39Are8sdCMV71lDDDYozyG
ooeth+/B6RDYTVkPYq2hcffDGofxox7rxi1muZqTlGPXoImHuFtXNqggDCiZ1u1gBfYQUBHK37Xj
ULxjGB9/Q5dHM2iaif/oUmB+eVj+En7z0XuQaR7fNUy9v1o2bcMmFRoIH3zu5QXSQ8I8sagwxQWz
N2crMBcFxHADIXdcd+ydyhnUL2GNhlHwEDBmBawgvA+M1hWin3F4s6ihPqZk0ryVrkHwRkqMugyi
aWV468noHtIhfSo9KfA/eIX12udZh/NwXGxa2eJeb902wY9hNwZS0oBfaJgRUsJBdpgcaqUGg1/l
Oy0tWqSZXUk5zKOCwpwXhJ7wKLWhw7+O9X0let8tr9QJ/6hQ0cGucDF5kkkwvjtYXG0gN4VmYTFX
g125q2ASDfm3gegR8vZ9e078xO8xtU7zw9xa5desIOOvo8ZPn7m4crb2ZfbGte4dYQj1+O0Du/YO
3Wi6CKJgCGINNQAM0Qub/jqNSTNe0ZVqz+CdkCVDUCSiwSIKB3Vhym1KjFeC8SyLhpYKBBNDWNVT
gcsG6tjfKo//eZwtMW3ektFm/TFHTqMEu7+waVV73BLCFyaRm3oeawjqpwFUQyQKsf3vg+Z/Ht7Y
hpiwLRO97/KpmGukLZgvHWZGHWjWJcHq+Khvk4b4s9IFEQqduZB47Or/5zRdQk6hWvsM3b6dprKh
j64Nuz+YAXiVrnfsS5znIwiO7G/Bxss/9b30YXfrMZ4xKbe+H9xVH0+sIYRxII8NyqQuW/hF+CLF
Xy5e748ZCyUAAxZUf57NPND5dmjbseZpdh0seviSCKUYdPCj0zkpjsTRrYa1P0sUxYh7YJVGReDu
TRrrVUwNjoC94EgJNaPDylYL+ci20NiKcu6wwOnzu5drGAuwA5q7tgnMx2JOmod88oB+dZbm/MzS
XN/2U41/pfNriKq5UayR8KDItnsdOS5+ixY6gIbNU3Oz4VcXpOhFx1mT42qujfyg4Xs4sDWxNNRG
sPQg0TpyM3lxDegG5khwI0ACgwKzCFIzqjjNtn4+FU+jKHp8JzULENfqq9AZrPyGRafEHMTy2OOy
0DsErXWmZ+ss8zvn7M2T9WuMuE8gKJNdskqi2GL+w0biiLozW/eB0+5T5v8rYxzcdZJk452Shham
ldtsVVq7d1nMfkOTuto1pUnSRlOWr3lfm7uk0uy3gpSbrUBms9YHaV6w5OOaLGEo4EGXqKyrRnP+
ohSw/+zpFmETpdASuclU79sTXWhM+zloxGHSyFesjGEh0SXRJMNKki2/oRjmAEWQwowhYT37Aw29
AqlQGC13E+6Ag5bE1T2RV/5nlRkMKVxV9p9ROsqHToiSK4HG4F7TQUDw3d0xTJ53btdDQFOLRt3r
zTMTtFff04bfib1ADTsvAqDL4AB9tJUm3qkckO5fM8+o9X2Uu+XIuHmyPXKsQBYedMvO61PUTxOW
OtthIqvUCG1GRg2k7bbr3HnN7CsqT17sTfYZi5bd4a3JIvKwqLrM51xgLzv89xn1v0qh/+utcr/t
HZI6QmfcGPYB81820Cb0Y9jOrvs6jq758P/8WYAlWDnQIBnLcfHvIh7ppj2YLhsAaafj2h/IP4dD
K0AL4kT+74/6U5WwDPAW9arJDIAR9LcRistVBerKLY+DN/OMYLQJ0xKzWIab5m4a3I+kn99wpBL6
UIt2m5n63/ryPw9Gn5ElnkiP8R4KsW8VdD64hdWVc3mEfpInoU5AD9AimTX/z6pZBqOLDs316amX
AOR/f62ok70J2Wp+mCOjXfc4IHaeR+ioJd0PNyfQDdp3s7UqVfzl2fnjUkU4w4yF2ZHBCpq8zH9/
sGsQ2qKxhjy4id2dBYfSPpnkPWcfXMZuTP/ycX8cAXychWZ0kcDRJnwfruiaCnTpejEcN4dtSBcT
2EdDHnkbLBnar6HvyApwzXL+yzX+xx+SmTOKHZ3fEs3sH/MVPVBJrAxVolUb3F9TFLuYRESb/uWC
+/YmAn1A5+HA4cKjsIzjvt1v7pxbTl34KcJq07vHOjktmiSuh2WY+Ze3Y3nT/nVp//NVLht1vkaL
iujffznyxhlXiCoiGU2KbeNCvltp9K+7EcbaGhluyhywvfOdBuO7EaDZmToBtKaTSFBq7/6/f5x/
Du9vPw6rQbIrlzaXbK9vB4MBVBa6eGcf1GCQj5PZnpx3te2PfZhUrWWH+jyDc+tqf+hgkLSfU6/A
7jbEitNJCDslgQuXaBz23qzjnE5KfFFRCrcVSZLh7EqLCJaDgwX2MccE/FDocVH8JENZUzj18hZX
qzEExdpV4IZBoGSjiV7JrPojKyvvHWSgfcZ0AGquqCgUUJlCCC3tqe5Wjaklb6zu/qpI/3PkYRuI
qhgnMbpiFvw9Ybz3vMiRnogOwNgWMJYLk5ccoTWKArUKrKFabhSohSwad7MPCAiSuUuvGWh/ee/+
9EAsP4lFoDLnmc578O0sZdCSR4Yg9ccMMDgejVrzx3OSpQERDyCcEcBCDnQd2rI0qbCR8s/MJt1e
IMt1M+UNrPq5luNfprzLp357aDw3sBC5uSY/23cvizMO3Rh1HAe2N4ZOt4CF9eCkU8ScCKCCG+rr
rReWcPpX//24/o9jjzOdb4MvhY3A90I008Ge1SrNjrVmDM2aJqvFGNhgqKfS66HIqHz424Txj8OB
PZvDtUn1u6iAv894kfE5ToLT9OhXZXS2Ex14gTDcfWfyvvz3r/ftmOXo4aO8ABguFye/6PdKCzBx
PM5jgOsikA8185c1a8ufBgbP0JiT4agV2t+ETAyWvp2yy8fyof6ypeeyxKr17yOJ0UXeinbMj7U9
b4Qq73tLvY+d8Tm0pHbAeTyMTn0Z5PDMUQyvEPIRhOPJrI5aJu41bKOjOV38GVefWV3KQf+ajfyG
f+G5J8MKJNQu8vpfo+14sDtwt5dR8EXg1Ify3LNd9gc9bl4LVd+UYeYU+Em+sut8j6/4nTwp0Ffq
gy2YFeqixY0dgDnA2XlS1RxCQQUhVHY3k81rkpS3LNaeOis64/YLUyt4bDv9ZKrUhJfRbyw3x+vY
Da9lHtx3YPcKR6xr+HYrAIgQyasLOvtrVFnbwMw3HaPfeYn0SEGmIWvYENi5izX9XFTeE3rhX5bX
H1tsWWXgnPtc7l0NXMJc/w7q5mj1ybqokrsiAEtmOeI9qrx6TfDWvQO8w+vMAyyvT71Rj0E6HbPO
e2uC+Qs4+WejMXsYs/ZWk5i0TslmbeJZUlfHN8Hv0fX1g7GoOVPjBHEEUQ6Qn4qRwQY61XEGJEMI
2PMMALfXulBIPNiZwuicaPJkaca+6MTZHVSISH3JOLwUTX+AzTtupOWfx8YHh074SNrBz7Y7mMzF
Qq8F26X3M7oGRr2sx/ip5p1w4y2jd1pPiAnKGx46I9/A/g/1EeuptLV3pHxcZfrA92w1x95p3gb5
MtZWmAfRY+3r5DmluoLYSbJBm+wKzd5PevYxwwxUAeizQr9bcsah1XLTxHRdTrnYkJtPhQA9Jbh0
J7PyVTqlfsZ1B6E/pguhLWghTuQv3eisRpfJPD8rGINq7Tj6pU64ruRo3bQIjEvc4q1t6Rpk8sPz
/QDESp6FqP33itCkqHY3k3SB8uodh61n33sKbG9Kwpps0gNQgGajsuKZK2EHHv1IbG0BXa3fRDmw
6ZY4PkYvzwmdhRXNa0zpP00PofXg9fcE8ZzFqH0gsfw9eO6vWACb06tfKOvWRBRemolJnijtlx5A
uls4H3qpDr2vjs2UnC1+8cmj1QIcfUVhAYqsSi6zqE6FDX4QCdGxKlBojdOWZMCSUXV2AXG+6ft4
T+90wLj2lDdG2E0j0XpsmYvyrhrFr7LLXjj9jnKw3tGL36lcD8e+/Qy0dGu0wxb34h7+S7pCD7DR
oCyNNHYucGrb0ciPJEN4SGUYaBMqC0tufGMC1AXQBlOT1rdbEvsyTL1YYUQFdy47txPMimJ8jITa
kUx5AK2+M2l4HVmvIwdhEgqhNNWfiKJkhUNcidldfW1+Uv14IJgllK1P7J43EovsrhHDcdPxV1al
/am56a3U5Vvgy2PcmM8NpmLXGea1U0M2Qq65Gzq1IDbONtc5ssF3arVjY05fo2Nts4GEOHLCzWJ+
j3qM6pn6NdRjKADbBQbjV1HeaXbwqQDR4Dn5YSs3g4MJIDR1rC/lN2/QY3aB9A5aNtw1SbUz0/oa
aewn9Fk9dTnpTIkwb6YnaPjhDhPI9KAy7SoCC9bFEoBpMEu0bEjXorg6GtnoU3PxGOKmTfpQd+3R
LIcPP0KmlBGewPulLaB4VPukPrVPEZAVVKdXp+qvRZI8ETp9FMn46lTmFrTAA6NQsF9QSFMIYVYK
HzEn2QozugPiiHsmkmNo6tVvr5uQ1Wp7ITlj/bx4ZQexc+PoOkZiXygb/LRxl8E1iNPuPpNM9txo
MOHdWJtZENnhIXBqFCKnKb3VdRsW0RRa+rgvUI2uB0OezD5/jly+FR9U3Cz1FZcfUzm+ejuBW9S5
xGFwll5yVd2SnH6c4El3xZ8O6Zw+g0vqFclAROjQgZ4MWT0kRXbQYL4QvsW0v50QQ0zVg4vIbYj1
Q52IfZXkb7qILq3SfkJwQCU8ZE9iMNem6HeLcEcxGnUtnZUxEWbFdE0NMzSmduc0sEgm8wxMiQRY
x14HxBvOY3kjAm7tmz2yGKMELQJhIPCaexnZoUZghkA9GAkfIYWsP3Nb3Xm2vfVFcTR7/+T08S0G
+zchaV+rHuJE2xWPdVYG6yqw95KSdwL72jiMSobyXtjuT6OyVprB+IIJx85M5LbyjYdhLvbmFN/p
idhxo20zC/F4Vd5IgXscOm8rA3kfDfVLoHdborF+KK0mzGoGuNWck9Z9zph0r2rYLzTMH04fjCGB
kDutA9QQy70hSIw2VX+cdP8zcKfkGAPPc6z0veWPv/Inxn/tjF8I8/19nFlfTq1z2DAAXNuzC5ht
qp9ZOxD24IJTL9J9UulbPS+vy3nUttbZ88ud6tERL4iafjnrhUaoXB09pAZhB7bxNLvWEU+itW40
FqsRV5qY5rCKrANxJofO8N5SXTyWjb2W3MErqS9szDxUuQmd3WxuQD7IWcggyzVN/TFyGrvzFOZe
ez848UkW/JL6dFqiT8gb2mTmcKmV2DuEi/EQA71pbpFLDmTdAyAbpXtgZhPOQX9E/fQly/5qmTVx
B/bwDDVqx7YUqtooP+H9Az0tKS4yeRGx9Q4b+64Rw1vsWskqK4bXuYlBOsQRLDznigccVbIOOz5F
+uRm5DMaYHSlAw+BVLt+Iti3VCAa4qohlI5B7I7r5NJW2SWQUENHUhBAlocauYWGBfBbt8jQ6l7Y
sGyiTv/NECGcZHBqG4++reU1tvRbNfjvvqFuXWG/gIzggDZtMr78G8vrfdd7IeFwB1fpezbPhyil
WWsc7W7sWcVwnGJOOPeJ9diV2kmWCXdt6bsbMcuTV9V7bTa3QCR25ti+8v3x4VFIA3+qcnDqxnAf
2fFX2/oApbtjB1MaRc421odHq+qg7UwvZi+gE2fdxeA4rbopnJzqyrZ9zw9+VzfZafJJZah5GvrZ
/xqi+nl2JVKk6EQuwe9Fhg8LVAIPAg03se+yYNYgD73LZMbr0XCvB5irq2XpkfaHXLKbI+TEFdLc
4wraDNRimlenYWSQLJBnaegH+WM+sXZyFRwLcER1Pn20vn6oNP/CLUGFLnbZiDzKsXI2bvAZK5eQ
1oAaaiLyeVXzwKzSYbiLJEegXzknOfohrKtQOTWKbpPA2MoJ+lVkVfckukznktzT1ehb8TaQ6mOU
2ZXoqvcsM7adAZC+jd/quMkh7w6A+oS+YR9AgpV46Vr05NAsDgRGvtiW+OwlaCwj3jXoyFk4EYed
x/uO4lXqfF4+2GHeEBtgd3cCMlrZ9sfBsC6xiqtbSY0L46/cFOUSoqtPJBvJ9AcavV0XDxctpjrv
k68gC95VxeWP9SlYubV+T7o22jH+moRzQBHmFvEmsU592Owz4QwTmI1smD4rkHJmH7x6ywEqI+8g
UdWwyiuMlaGJlzog5oO5xW8mlXsVgZOnj4Bd6XBKEtqBCmMJ4wEcNmtEoPtpddfG1r3rpPce42fH
aZlPmNWeEO0uLJKBP4DMntokuVQ5IUZsS/f/ABWpPD6SrnlFrbNDAnknwRuspDnuLQvyV9WO9wP1
PyptJ+xHRCzU81epxk/YJOz0JDMcoRMrMbW3KXBOJVH0hD5fgnF8mapi6+o5yXX+bmizM0q8jKWB
RYgttaEwnA38kEc9q59JJfbWRIdvcLvU5HegOjQLMqUh4S0syym761JxoEcD4zYTqSCtV5NSL1Se
ka2yoDpmKrlHM1mFQrOeSF2/pGN8TKHas1QtN42W2xs/8w95B3Cs0Y1rV7IE9VP76EF7JGvsVgQw
vuf0XugxtZXbn2bd/sFI4YnR35M1uivE0R7rMwsIawajDsnZk6xhUSN/yVfDbF69Aup90C7/yRvJ
evCpF13nJwV9tioa1vllhRXH59FkUn/pslaDjTNubOl9AGjfknHnbSIvOTjJcI5g2sxj9SM3uY19
q/tAX/PUOf20t3lnOhU/5K2HEwxukERh2ajoNpjzti6YxRTKgCk0O3cu2TVOyhsIN4Y9kqddbTcN
tn5RvnksKI7AZki1mOKQJvhSVdTYVXqZzNZezW35W+Pny+wUIw+a8ZXtJmR/lFqoddUePNsuLZ+y
pH5JdLhSuJ9hRRLC6TpwgixqOeS0FzNtZYjo0SGvxst+tHZ9SDSSRskw5fKufkuh37B/tVtXzsgA
eo8cnmbjjhmtSVzfYZAq6EzTbaMNhGjn9U0X+WpqSVzlXo65DAzuocSG+OPe6pQzDyql1/VvlVNs
LaP6yGvwqZZJxE+sya2bRfkmMMcHzUERPVXN5+BDx7a0g6ZJsNY+InUpf4ya24cuBplNoJggFSbx
lTJO+Mfi2xhPd4yDv9Ik2wg739twcy3oCXLwn7w5OtB1VwtZgFwlLXps5viSVvoZgwkjPk8/D4a5
qZyEXyobXicD9qpfNMmq69GnmwVJ7TO20bXbmGFdeNGqIBViI1N5SZW6WQJuaGlUW2EVp5SHg3jV
tUyq90ojWhPxQtFl1CoD6Empv9IZ3fo4cYkatO96dj6AxOhqp8qHouVoxSotYXzNLSkQ85U+e2PZ
qTgnqRXiZIC4JsImEXSj7LDS8iNt+33W+gP0UoE3joPMYCg4EZsXof7fLFHL6yWbtWzllSTAk3Bt
Kh32knJwNpyNG2WTuNqJ19LC0DT56WfvcbeWM12E1sUHPCj7kgxDv5VvlWZ82gMZBiQbEf4y3/ex
uMRTcwPxcgX4Dga2OeY4THVfXRMFZNJp1BsgurNZtjsbZJljkXxJjoc1t2LvqeWJUn5/DubsPfed
X04EUCjHGLBCN84WDIsjqsr3YiypXod130Dj5GXPgxKYWRmcgyT/mUQWoi6yojgyN+6gH6HP3aeJ
GraqRTrsxOeZhwqAjvdEW0/pY6gnDFsHElda+Oc+SZeDdUpo11dVk+4Nslh9rzwNPkzASNgfbW+c
GH++FEOkKMEXP4rlnpjwnmRDGLB0MvLi+l06xWfE0ndWmqHw6X93kgFt6tnPiVMCn/WPeMepOW30
3BGqjYYZUclzZJWgu9tuK1sgcaWX792OkhQutbhUEgI1fFAuYDVdEC6+mZrz5djDT6ejrbIq/WL4
w75vg2xrjTwRnc9xlW07od03fnmfmjViGsvfJk6NAsgEH62pB415E0M38jOq/mDJiigx85HbqNi4
vVgi9tAX2dPF9u2z3U/bapHNKf3gBiyJU1F9Gh4xirHtvfSpsTDnkRXWHM+SUGUJyptkLP2jNEZ9
3bcG8Sz9wlgfzZ3v5WrTOGQgxDklFxJ1B90K4t8dipAt78x1EY0rgWrEXpI6UvGFhpP/FygEAizn
XWutreuJR1caK92d1LqTPQ+ibv5243bdmiZXlwYgL5puhJWVQLcY5w3Ta6dLatlF1zVUbyh0nLVG
piUO9E2EByecjPIeNgZj7NL0N1MW/SJh9TUm3WTVQ0UKU7CwVIC1e3Rj62ugCFlJYR6JryLhyBcf
WoaDJ25rqqmZA9DvaUpqQNalWhh2fVZsyg6AptGm+8EcAdpFj4FZq8vUSgfHgsvrhwzGcTH55yip
NqVGpVS6wRMKXKTJNlPLAFm8m6cLZqkmqiaHJpyMW9Lde5js8pOu7TL7xmMKnBCEoQ9JfaLinaqn
XqgpNJzynlPHXiVW9QNa9t7qB3wZqUl8Fj7WlWP0Z/RKh3+GhI6z6ai6x5hIAW5njlUEX8t7khJp
IvzmuVWS/res1mlFzQ3D6sGuqhOaOCYtvfvgFR2PNCODzrXueTh+mSo51a7c2D2thVmYYR8VZ9se
znlUHVwdWT4JU4in7mbITfrUvowW8r7KvDckzskqeUb78+oVMZHOTfKmG87VnBknVI627wwCjb3x
ij7kScUcTk1Ht84zRwkc+jrhDpE6wi33VvWMRsGTTyODs7JqXzw+txU1xOnWu+hpD14m+5XAU+BA
nb/SCEQsWL8EPcmSO+Zq5NAW/jWFG554Zmhl4KWdkkwwvTl1BhRqD9Z70PiPBkRUL5/WWfRW5Nxp
jB34nJh2SIHdR3e3HVldrJsGMUmp3dgUTStLcOQ07WeBwmsjAqVtvNIgFYTUbO4ACI75TAIWWhT/
QFDblv8HFmE/E7yYel/RTEwVxCB0cfYMmpg5q6W/dTLdTMPIMNobn0RkPmk1WYONmZ/ZlD2kWnJR
ibElbvLkRJSolTGRlzCge9TlEbzFzfebd3Sn8PDVg+jzJzF7ZB96DwH3g1EFR5IXzuT2nnoxAJHM
DgZC0K1r0AYE4kg21rOyGSem5GejdbN/NKmDbJLMjjofHLoMl1lSBasQtwhGhiUUKnmDeLyvW6x0
CAGsFX+0f4oBaI0EnMW2ehV9t6uHhIiSwt56Y0S9l7s7c/JOecB/zSzvzpIdkBHfq1cjGVG1mx5M
psou8YNeMt7Hc/ogCQG0guxktsFxaskJdpxbolePkd3+Ns3opfDQMVZL8Le6Ff3EWN3ZeLyqY+Sf
nRl0PFnrm77O9m5SbdO8etVjorut4cxQZZ205X4y+9+NO9J/zdNrqoMabzznKV6o3uOSpNk4LMNU
D81z2nU9UVxcN5qtCJFALLUq09jc5aVHw0mlTBBMCeqkSl4jvT32AmqfrRf7uB2IU6r7nagnlhFD
cI9mcl2ZrDb1Kqa+oCBfUc+xcCr1cW3q2kHRTWoEB1DAi32ptafWtq9Gz/g/ISTUnLoPPe4oX+R7
wURaDhoJEMq6xiyCvYBfmiSqKo3CXLU8a6b9K/Pt+ujkpb2NRpYdidrFPsVlRGpSQNzIii0MXgMr
XWdiuBeC4DNs4HbV3ITF8HcA3ltn2idO8WXaGB+1TnuutfoXQ6yrHUF/HAgoqpnxDK3JrW2at4zX
Nq3nAyEGzELGk1CGgdYRgVMCt3NsdrqSzyyHsWPGwl4VNdOBAg+JomxurV9SZwJYdvVBTMGeYnmX
Dqa2yg3/ibUyw6zqFaPAczQZDmQr56FI3d1QUtYnTuilwfNQBb97K/2Zs1yCwLhHYTWuAl2hGnGS
AxCbT9ssr3oU62s7z57yySDFJBl+Zj11I6HKAyAg3Z6oaUlMFvoFEn5YeOZVa5LXKhH3cyC2w1AT
YGMjztLL/MPv0t/tPL+4FrdlzsB5ieebPEowMp+bztrNWrxf3oykpW7Xv5SArzo2gLwVKXvlYG5Y
jj4XSbkrekEuYIc5VWj5D4d4X26yGhlpwuOC8TWofGyu9nyHGR1Qr7uAnvWY2OFKob+pj6XAa5AT
YGKY6uS7MdlYxnbomc0XbqJthGZ/WB06Sb9MjuxNboOst+TGAXuW3QGnCU7xfPglJxd8tUmQBHS6
ZLYPhpncRJUP27Rm3eUA2pxQfA7xLSNOIC79lUzaEJPmdp6MY2vG/jqCO2nXftgX1XYsyUYwiLoY
koAnSJ2MWhznZUXf5bgsXyTRDo1O/6PavUtGEVafvYqLn6027AvTDFPEV4MTfBLWQnnVeKHoPKZk
QXDz3eSa2P0nm9SXUQN7azBW4lDlSzvh6LKI8Qngj6mExMiOLXJnnTPH48ZsIIVX/q6CxS+5ZhFN
g0wOgvs4Kfd1x+CQOOa1LPKnlrAGfdS2KU7uFTGKGz9IL05mkpxZcomBJqWgKoR4GeNuO0hFAJrz
qrfjpaEKqijyQY7/olF490f/GoDb9vxltyV3bUBEllNrgK9je12hkS9TohvK9gdv/qcxDD87lfAM
IvSL411X58ShT6QZmH767vIKZIZ7KCztiUsPDXmxM9o8LIP5LvIAhYp0q7sdMa7G3cCOpHHQ9Zjz
GtgtQO92g+Big11nC+V8a3XeWiM2FCE4lsP006mgEyfj3m+SnyL3j/08/ZDFrzrDoBJo9ouelmsE
z+wpZPIy5BXLjvyKpuIUMXyp52wz1BnmxGITR/NZEX9mjePGbNu13vUhGSGv4NS3IjG3XTJe5sV7
YVcvM3E+iQZtn/Qscq7qdVtFJIIR2gCYY98V2qobTcU1E62ciqLJKp09E5sF2DCeoyBYm6VvhY1g
/+r16ckdnW0BaCSQlLczc4M5NS4tl7SOOsSL+1dHqw8SKZCJ1NVN9Mconn5jFuA4zOBMI3RXb2Ud
XyyYkihN7XBUxnWczQfSzy/YfnEB6OZOJ28z9Ukx88Rp1L2rxVI5ZOV48FMNGnnwKhRJ9JAkOCfu
u+xnVGpX5gBRN4aytB8RGJ4j8VWO5slMiwgCp7YxpXbfL/maNIYstD4c/ZlxBIkZSNAY6Tsny8v2
0Xy02qJYz0F1mGR9Bys7pK1jsTK+UUgmXIE0p30j39kbNNhq+o4YM+9qpvTnbBWwEPyeev8jJz/r
WFYEm8NMZuR3hO+7dpR9CQqko3b30FjaxXRzjheJqSGS1zitvpqMQYgadjng0dQbmdDUwyehMxg5
+5vX+FsQIMcor86B916paNM2Q2gNzpvmEHA00bIHakpIMO+fvM7+ZFDPKG06DMo/Jip5WERZlabR
YPWcTTlu1ZdKs7gvfeYaeu2tG50ymCzMR9OvnrHpveG9vxAouBV2fTf5weM8ag8wWfeDn507w9ou
dAIF+1IJ89KJ+Bn11p3FSNy06rNjjk89hXhT92ujbm/WDLBG+BgIKLd6V91yYzrOmGRih4k38x69
aR8jvQoZoSQb03mHc3uHBpQQNUI70IVnVfcM7OJZN7OHuYYtPHhHBr+sQupHRbqlm8bP7E0Q/lT9
u3TrsLS7raohJYoyWjex2Hdx/ciKi+NNz+45BENtZG88WUT0UR3VKw2xc1xjioiCV6PMq50tOMMI
mkLXWrYbkOSYnZuV3QbOT9kql7xjxulh4XdM4YTyLxUeL4YNVB5R6ownzyIaMC/pjTJR8IdliMyC
jtGaIuXQ2aicQoPhpt91Pzvf+wVh4UShGgqDUPMKPCGXkTgDMdhEg/aDLNPDWPnunor8R98712hi
ZoDZue36gmwMpXZF4fJIMC02a+cCZJvgnaB8mHH3Axh4kHkEpsfuV3oHTawhJwyvAePTnRdJ9Cuq
Ju3CLDdCtg8QH+/00tgpDcD0iPVBMRdzMfJoWvmYJ2no1s5DAOh7iPorI+5d6zfWfeSRPQCPjb1B
wHlAUjgCi8BvVlLpK1bVp641t2VWsgjQVo1LvkhlQ6MeIDOXD56KKTSssIUzWbnZY+Qybm6mjZPI
u7gc8hXZeidCZtpQJzB7LDjtqwaEdlsV6W7Me1RfdZIEp8Jx/g9n59FbNxK16f8y6yFQzORiNjcH
6d6rLGtDSJbEHIqhGH79PPRm2rJh4ZtFoxsw2rwki1XnnDdVN4Y3Wfcqzfx9pgJ/KzzADp7olKx0
fSjWGCsRd9bNHtlDfut52LZ4DWOdnBfVV5u+TqBXgP7FzAGQ7WiZtjVHw32EbQLKT1trkYxryNJZ
R4HDivbl2L75OibRjSRvp9o4yUj+FmmOhRVsVKoOjG+uvYhcEwMIo7e2Id9w/lObMxyJr61r2BOm
8YSb1bgSlnyGRQjkQZWExcrCiMNzkxVXWh0ttMZaZs1jyzyu8IOnUSFdaf21y9HcEjwxVdVFU8ky
8o2LYSPHaeXG0gq+iB4stlpMjbM1Y32fIZOaa+im6mBRsqHpmG/amXlxJASm8AUlPUEZIAIE2Y5O
uYYidPK1HNwPtkLEqFPP8r3qovvE3tITAXvlLDYtJammL9ZhVa5EnjEVaHed9UYCDJPH5Eqa6XnQ
XVpwdVVZYo+7OZwL4yaVnDzSnONURgyhBrKyXbRji9ouD4OimZSFfkpRvy5SjwbNBVleWuaoFqlh
X9phOje2vxc474t+2nADuIX4SKtch8xC4p9772gZ4p1+4oJT8aLTsk2lqROCzYgNmZl05SV7EiHB
f6DO5ITSN+aETUBBc0yjalTJU5xq95qhE/eVL7MkPmZ8gouoFC+ap4iupKbHUYikI+eZhBRvEerR
2UitleqrU+iPGyIeL5PXgnFF5bLH69Gf5ugxgFxjoI2ltTVpiwcoLyqlhhvNdeVp/hru/Z6JyfDB
iUBP2xa59YnJltssYyIFSDfW0/A9DzTrkzFn/iG9Nn01/Xq4tt05lyPox/S5h7U/LsIxcD8a3/Z2
lhOEWKkDYtYvigxECqR+JIGmgAN4wpg0vnaT0lWo3VwnO9YTVKyFqyGZ1lVlHPRMo5RSpq2X27j3
BvBDi/nZlBXFI1Za0bTwPzz/FTMlLJy2+LHvrCD4qPxHwphXFeP2Kff2bg/CZpPcRE4TRvYYJmJn
2K/qjnT6POIhDOqTAf67U3b35CGAddbtkQLqOm3lo+j6q6bSmexEJCBF4xkZ7lJYePHWsWqWjs6M
0MVhS1bDGh/zBbZNKxdjbgSaW+molevHa9ckjGryb3UmvrrV8uGYYsNn3ZH+xxBpnEAIy3pJXtSb
y0xokRjuNs053JL2rMNpXrR+f8QM/5Ftn3mP3LUlzR5RQOWy7uvrUGhvoCENKjRzNTgQNfx027FP
jxrgtKDTruFVkWJzriZrDS7sM+nPX/VR/JB+vYlKuHMx2hlkKD/rQV3ww/+J4jJfR519ZGTLnCn8
9MF925K8apKEpwjNY+CtcdTnbdKH5tNKVuT5+MHJjdjjPXKvKYyuatWc5UR3hAnqwmvx0cQuz620
lQSzrogyRyxHZzVu5xQM+uz7MJxOtW4+2aRllbl/1ES41ovqVY/rl5Hoh6zOTnxB77VHiKlemN5a
s/2F56bbYAxuskF7CNv6MEbsPPHY1qRyJWRcEC4H+iNr73XQjA1hpXuScHfS1e8jT3s0rZCCJbzl
rnYamrwoMxaQSQnrKDb9lC7tpP2ZFaTyjM5Vz9ybE5wzL7vAdDQZp4SHuJLLRmEMSt6TVwTkOCRy
bWfZSvrFyberbeFG2zbR7oaKo6dJwmNfUnXjkMZuuFUjDAXR4dHIJXJm+508G9JZcfglp7DnA85o
t0nIXBlpuzPmdHfFBM6m1HBs53osxIcZetThYOBF/ab75inX5MbnAxh1uZIA78Chq97LH4g9BFht
sEivLEjCPIqw2mcmFD8Lbjl62xuz1B8kxjgrVIe0UWQfJ1MjVlEKd7YKrBP0z03Wsf1o9G5Z6B8S
+Dv4zi5khphRwOnJgxfu6rHA58g2ASwn94qh0D0JSSitzMvYxMvUHc+DhNyXMcEmqDNmsAM7Q+bt
VQeDwZ/8G88MfqR6uorDeh0QtaCc4KPLiADriQhPZL0XaXY9KVraCq7SeDNaHmxAbQkjeR/2/tHL
u3UqejAVBhIem3M+Gsd0MpFaNshucwOPk5JZf+ne9FV9dOr8KjZxZO5hG2b1m5VkD16FiK2TTbFu
Qh8SyoxqxbMwOF8h/9nHAEiLseG0GmCuROFNM3ivIi+2kJOWutnfcH5s+kauFKwPjTaG3R621IBs
aVTngOGA8q4brbhgTLwO8YCiltlVrbc2MlxXvFB/8jJ29iDR1uOERwWNb+I5D1T8697Mr936Eqj8
Hnku4UuQHSnwZxoUhKaSo62lyJ1Ccuaryoa51KkFEaALo/X3oGxnHPTuQzg+CydqlvoAehj4NxJJ
NXMAFKERZ5Dy8k1lJbS2/jnQnrGu2ZZBDCtH7uhAMVi0DBKixvseugwKvwjhn+gzWuwENE1aSbx3
NWEvakSyok/PLS86DrFrdyQ2FgyKNAR+C4fTmwER/+AnqUf6wR68l9jXb8xOW8FQPHQdJMCgWydY
ICwnI34iH31TJWoHF2k1dOHFKs11b9hvUjpnFCEg+BoFVSt3FTBDDBVwMH94ZFMt8pC/YTCSFeDC
SQ1gIjiErWoTw+aKDCHGTTKr2SXEYhjifWWPm7onA5iBDafwaijIoBTDg6v3wNRV8wbitbWQ+Ipa
Pk29QeIXEJhNvaBIVPPDZMlQcF8MAXFlyUoq7RlT5DumUyRa9avAz7Y+5SWq+6Xi6dtBRKJkzQJI
4qXTlbtoptDlVMi+klcAOBBgu595DYWuS8bL6MWbLklJQCnvM9rChaot/M5qKDKE8spyKer6nLX5
7TTs+MDirRo8IlsL0p4tUzCEvK8788XWhzcCscaFYgAjmhwKcHyv2/IkhyiDlkkIeIxggBcdnvxK
uySj/TkMzK4qDdsqZxpPcqSFrxu+mt4p9kgNjmVlbVWM4q7R313PISlxJr7ODNFAhdvMNxxmHtRD
ULwy4B3gWIP89WQtRHWDxOOpMNo1yZqHOmn2MX8GmHudifrURWLTYgDA6OE9ic0tx+iyHegkxmTX
xwKs1sfJqMeSD6JgdvQ7j1DemVRL7aPaQ2+1c7SeuhtV+MNNFBils2d0d9ApRiqveyk0YmJtU2O8
ZfhP0rYuRVSe0iZgUt0dY4TgqNdfDQszJJ+QPHuWuoctzL6eL3rorFVOLuSCaelbCiVo2ZMHRHIs
MSZlSUHgSZ7T3KJ0vXcf68U+nB1xmfTyq+8Bf96Uw8jdbRSnlE4RDdG+9jW4YeZ9zuR0aeNGSWzb
EfXMhZyABXM7inLjqqvUVaIlNCV2xJCwcq6HCr8BIxvKRaFr93Wb/uhsH3gmPDYGQwMm3bexm2zQ
o914TbgUdneDySzdJrL3PIB8EYUB0Dai3WICDkcHC6+BSsWtO7GLZrZfS2681UB4nGA9NY0lUNqQ
x9sM4Z3ZezQKCt+LqpzjUkxr3GK1sq0hmUKqgWYvPzNw7THCaLkZu3ypS+sYWdC4JbF3aJriJTXi
wa99tbSbki4T9oetyvcpEZ9uf+v4EDig9XEf7r2dGXfUP1ehlX6m/nRCi7IYsZv0G0Ujbn0mKMcX
7BLnADIB8hfogtDhan2s1hI2naWKo2HU7UbF4brx64+owEqA4BQOi5BYb88slvAMcecZGAPG44Mz
ts3aa4srNRQPY+r4zPrcdcvclbOrcdba0M5V/U1h9Gd7ziosnRB4rT+QD5VtK8M9+hH+g7F3DXy8
RKtBCcq7zStGFJapZllgeuhbqMITIXUyCY41Zwxw0clgJws6kkumZrjCJmBjpMFJD8QL4d/FCp7V
dmi6x0F5jEH9FxQpa1wyDwpto14SnuzRM66yrnlnQAKKmIWzIcqp1OdcwrjcOZUOcx4t8gZZEPt1
4R9RdEu4BaBi8dRjGuZvI7d6Hs380a3BNbPSuE2ocbMqfbD6ZKXQevAk90VuLtA+3xXI2leVk4tN
moCp+OXKJSHYLC0NMtSIfDnb5r5bk83bz2/dhG1sPVcKoLv37xKDbHQZMYGM8jeTMxwG1jqmS0oh
wmJI+zPK++tO7zeJk9wq/hYxUelO7UYz6vteTz7aqN7bIdGZ6Xh2g+bsRAUdiH1DMQj4b3DS6nh2
aWjS0u69UuNn0cbbpk9PxZjc9hKWvOVWTy44Gt4qGw1TlBX53nSnzjWOPMcO5nPbj/eIUDZF029G
PRSLkLi+RZSIt9opr0Wc3wBirtoxvTHDjLdVHuK22gKSMpwTxylxn1LPDhjMT7vcCo9zB4QC/VzD
zJe1+GH4MSup/+Eq68HhdPCm/rqs7Fe91u4Dpnmi9T4DeGGXyQJ+zcKfg67IsNOvMlVj/MadCUR5
wutizPETiH8jriRI0jjMijtf1VeYM/X7XLBA4HNh8Fx2Dz0ucWus/jZTylZQljDOLbh+Tf4R8nPW
bd8eyiLaakF1dBrnlHralQZjJ5Ea1Ahb7o2w/CFHH0B7Sne2Zdyo0O1hLYBrTpUPuCnUa8vPFBnD
DSfH3U1GIaWb95lnagdo8tqQIxx5+as29RN9Jglji3Qo92ZCuTe7DYM+R+t8QgutWus5ZBksWs11
Vh2ta5RFG0uEnyIVV0OafZRJF6wqaT4UOtoXwpEXidAvuDPRuxAXa8rAZAwDmaOCNGlPbzSsD4VV
3kWiJM636S+Bqb2Po0U890AllNrbFtByHJtPonIFrATrqTIhWjMmcupyp5m1jYBZ3gcF/Paxvcsb
WnyUObduK9s1Nuykv2nWsLYRmS5YST9Vrs6Fbz7j+y52gizddVRPz1benbDL2/ZJ+VTm2job0je0
Jbw8rU02pcg/vMK/TztBoxHEK9VM14FZbyeBjZZdr+JIf+hU9hO9LVSCYJ+rjvTDxF4rmDx3esWZ
1EDbAeaRm9rz1T4nU2tdDdhRM68gZLNYxwMFdlCX46JF9dB7nraCHwKt0ZVwUGIPVUNpHQyrvY0j
c6X3ZNJNQl9jlMP2VX9Ofb+VyjWgeI/gGopmT2M4Nx2qCEaNy8ZAA451rhNE/AIJFbS2d1aGRYs0
V/ZY301u+IRN6hyUxkZcE7lolIqsA5/tFVsEg4zVUfW7mHOeseRjaRVyW9S0ehDudvw/w84LQEMd
REj0HumnHBwGUXoMH4Vg7GpoDTb19rlpwiNx22y8SX1IunTdhzbhnhMmsWITGEB9ZcRwa4T+m4ES
Wbp4R75Itnh5wr111dfqyaqoM3EHHhfBUBz6IL3WB0XWHB0LFiw4kdvrsJAfyUwIcvuNCy8/r8yK
Fofjmm3N9QAdnKCaYMkQKAiz89kuvVMaJe/CHj3qZveQk0q8MkJfHuHDrmNBy4YTMdQxd562EZGn
OcZRz/unMW8vRmtuE7O7JctjVaTZyclHvomByV925+bDMgsZm8fxynYgReFYucURbcZwG5A6nQq1
MqFtmtoiJj8TeKV/soxgI3PzysyBlsGmGMFtDIiZAMHePo2iWzc0qk0ipuYOGoZx5RNSIWt2npI1
z/ferTrLvBJluqNNbjaFU1IJOi20N3hsq1G212nCyK91E4L1+I/CoOFrg11JkwasTiQilJxF7Mp3
IuoOjuWulRbtpJHYFMHmjiQKlG8Rse9DRgTroBZC9Q/CkTcuqxh/TEBRMmB+JqZHJmhEPCobG0MP
spiBZlrjPoywJyUVvtghIuwXdtIVcHnTV2+MLh5ZZwyzYMB21nQO/P62rLSzNTLuwQOHbc8/uqLC
kkL1azKaosUQT6fMta6ZWC1GMi4jS5zDUD+idUXSFgH0V5NchsYgl1hq0a81lDjSOfn4VQx0WUMa
nUvEBeQ9r2e2vNUVO5yHL0NcPBSZtiAAbReLeqtnw7E266emBSuzbffoGsM8795JDRWLXZ+aLtgI
q+aVqK2K0kvheIhQYBEto7BBSoSZEmkD5xhOAYs7fXQmMKKpt5+sGtoxsoILDqbB2tBRPOR2+pb4
BLiZDrYjZkQFWzfI0vVhhd54AxvkodFLnIgccaecan5zEK5GBCuqJgrXtGktMFohIQWrlPDVdcq9
PmY7NQEJp1FHdYRyqzXXLuimgjpqjt2tzj6+ytLwkYbxXLjVVYz1E62hdqXs7BM8giTMCaVmhZJB
ccjir+di17XySE9E+Vns8gkOuqduCY3D+S4FSmRn2nB+bis9vqtaAt0lThh7iBt8u6KMNugFNEY5
wO/YkezSgJugZGPpRU6Fq6t9xbPc27W+tdP23muxNskhh3hNcaiMkbbIuILe8m6J5pmUXDKhK9Q6
JBU/k2zL72SzNSlLgzy+H6FhIOZBmmyRbGzTyfq6S/alsZkU/blpvTgwPWPR3DiqJEI4rw9wI7Yq
nAd6fYtFV1v/LCvY1PhJbwYdMm0owmpBRkS7gPfVLzSGJ7XqrgtJPnhWGcx10Iyy8w4QqzA7WumJ
WVySsvqwKs6sGGBwWUQhrj3pOG77lkrTsdQP8jXFogWl6XAxpLHX2BrqM/6GizLkMGfi+aws966I
JorA7nlqqQh6b5ka3SWcFbF12J5Qh3Yr0edrPU23cPCvKxo3JKLAgEnziHUs6iF1CILh0ezcTcrs
3VVkVFtG9sONtLOWtEsFVc4xhit7iH92RXzVjuMuQK8KHx93M8Jesfo7hGJ+Hm6+LcNm2hhh/pIl
zVbk2lUJorGNKAWg7qkHAR+cjOLCXNgqebMTfScLpK/R+JwMakUYliLtQsiFjJJHHPevCwHB0Zpt
zzVyA9iHXvFIeA9CjKP9bvywB/OJ0u8lnHOenT6+VrXaxYl+pybGx0PZvwODdej3hk9BXnoyWA/S
pZrukTIxJqyuJZoblHHHUUUIHzQktG49LUNR06jk84IN+lNjqDWxik+tSq9bUW3DRp2rtByWySgS
+KpaALWEtiWoLGOJtSosHrmR9ghXSr0KCIE52JDN4b2WRXBJDFZIrNeIQl2CRIwelo+0ooesMu8x
HHxODEHIU7PFjPJaz2aGXVQFGINhniYn/TEyk2FhII4ET9paPSZ6pgGqGWn0HTOtKi7kGcIJQ4zZ
A1I/Kzu5anJR4yLvXTP3P+qBcSt8OtWu0alCSudAFPx9b4GJqbG6nZpoGwfuacr7bZTDTqsrB9IQ
gJE9Tss29W5QIR0iNTCocsNjJJOto5sveB66a8yJzikMamipDCiwn77xqo+oBDZTQfHDjFAt15CF
aXntBH8ie2LQkX74VpFjxCpuA8TSy7SzOKBKuCMNWLA/M1oUpzkm0JDAGibnVscYN7mY9D1gV9Cs
vNTfMfo5EBR1P+LEZMzRuEG6wqFgNwqOmaQiE74QADp19VxTHUe6cbAbbTEI6+JMxRZXzaOGQVuv
9LfRyo+TnxGfZb6YjbMrLf19dPPHIRafMjAWRaFOTZJcafn0XHjdhfV1p3F02JLsB79nIqStJ2QO
qd9dsJomf1uLTkOn/5S9zTttdroBzl0EPyIbTF4X06WGh0NGiPUZxuwFdOt0GEfYb3CmBdh1twMB
OMQN+yEBWYyTodhNFahMum5KxMqIuckR91fkc/80VXgdAN4O/VvHdk+W0jWl5IPr5ReyTfnmGmwx
lH/Xtdq5RangWOaS7pChFFNJe+qeA0zRKf93XYL2wHcvofPhl/lZ+dVOxz1kNfH0Tco/QorIcunV
U2nol5o+JQ8QNw/FSxy21wbSahSYDTxMwKuGcYznWvYyzJHK1u1L4hZrfPfvg1htgeSvmdmE8x54
XQXjnSnNe+kT8Bwm8qKN4x01OmHyUvKyY5e5B9pRy6kupL5ciqx/8wAbhZWcg0DfeG0OVu2iYsqm
Fs88qNVpB4RcN1dm655ZK1dhpW9DTJaOXqDwEIj7biOH/CHnNHDTamsazRpewXLCcoospvdgqnnj
QX/nWC21S1i/5zBmTU9dK0MhAQSJxDn8MPRw1Ct1cqCTrXv2JQphBgdwwHTiULKoWTkBKyX3GGRE
pLTZ/ovGeFarjVucDbErHNDUW0DFkQPdx3nU0Y8yXvKvlQixV3SnQ9Si58GY4bXt0l1mV8x8DXjW
BMyWeDh7HSdAOPbLMID0mcdXSDGWhT/Cp0BVEsPUKCfvVWnlgZQkjGKo7KUa1r7evnUVMyK0llgv
hO02D6OzSz47mbcYgJWfIVorVliLGlXvr5xO3Zv8fAtKVqsjEW3No9cZ6zphShU6KTpRuUOrjtJR
Y0eSdzVNAH/DlZ6yL0jjxW4xRjPDa/TOa5OKGLvPHD3YbDeRIc9qawrZpHhr5vEGxxK8qmg3pNhZ
hP6z38dPQ66ds2BaIwkkCikGQAfzCcYTPKtncM+jcPsDqfXbbiYMheznsluHQH54+90wNgZATsw9
NmE/pV5sRGdtGTpebEA/QbD60u7nB5Cmq0Ylh1TvV4mKdmkSIOSzz7XO4T42mA/7bggh1tpokX2b
Zt0TYr4n1N/7yNKrFYr9E8qknZ67K+kMO/q+bWqgPvcs9djYwVJJ1m+eMRf1scUznoXUPjo8LqIm
WrMup0XkKlRYLp3VKPcykBs271ujQgJSDYzrR5bNiOUcM2gKuJXbMnUVpb7182rPhX/4Q4YsQ47X
Mw9QCrVL/PfEHT9dEYOrhdeNpS8zDXmtOx0HQzwPuXWIcw+ukrkL1HjfljB5o+GYJHRzVZpDELNf
HZ33NvHL3QIrO8K9oGT01FhVZxx8NGQGycJEP6E1HjyI2o0HLc3r+flae6VM766jjJu8/CT41SE4
sKXic2k77FEa+7i/xHh0/Ysd2IhxWYGXukZ5MxYGbS4Na92oVQBMbNbRqUq6pzRwqcy8W5WaWw0w
SM9LfJdbyOUlO07+PgI+lmW6xaHwEofFfpx6+mMtf8c6wH7ii44egwk9uTE8eBSt2Jdm+rJ1houU
LFUXjMbD3l2nOwwT8NW44tOjpGblFgpmgnimKcTVQJxmgQL2I/uwFtAXjZXtDyvhRKjPRc8Omq4c
6f/osuw+GUNgKs41IVOePN7XVIenMn7GI2mX6PqKaF9kPdOl0KbtUI2voxr3/qxBRjsPnaFFzV10
T7Fu0Vhby7qwnv9taqP/xV7GMx3fMKGzG64tvrprdVgO97D0sMhgY3E0imI9dNRatRMuLQbkiWGc
vYuI+642mg2nfBSxeqfbnW27GWQKBhQLpkXGNw7PX9yEPHxvvDl4DZ8438dE86u5EpQeNkOLsAfq
bMSzfTkb1Wg3wmFtd7oEAfj3o/iLv49nYcVvkokyuyl+eRJ+2YAlgugdfLwilpNe4ulgZy3E8waZ
BDkUe89ptG8cx76YNf26Swsa1BwAY88+z7+7+4SQIgSOYnOYpjbcex6KmGJwZyZgjcVHEubyjKS/
B/MR3gK6jP+NnfUfr98VRB+7rm2TA+MLc34LP19v4yJs/s//0v931ideG+Paeag1E/362Iw1NbJW
dff/w4frIkxxdMO2SbQkj2V++P+5TujUoV0XIjto88lklNa47gsp7+zEY0fHP+46K7Xvwl/+WEJc
dJ4U4F3kY0Lvmb9fNKWhz6OJnI4pzCqsqMfCe7DNsJtoo3RZLcxa5T/+fZ9/vM/5kjhRkaTBVIr6
9/dLVk7qD+juup03CHmLna+PjQT5G1Aws1OKofmqL+CYV97UHGsfpfW/L/+HHZaLDBQ7UHRhnklC
+RfDOHIOporrpwenBEso09o6TZDRtyO5jd9ECv/hJEkqhssn6joCfxxu+MvShYWPBM4fvD3tWXI7
6WEA7kuB4WtRuqZao9mKyyEB8qyiox475QoQZvrmo/1yw3M0x7xteVgQ6u6f38/UmZVojBJlkMYH
xMkI5yeSMAGXXWD//B893F/XYjLBwNfBh4u48N/frYVCB85/4u9lOUxHmUorXuONaO2tGOXF6t8X
+7VS/mvjNt+ZjcG3ya3h1vk15RJ+U2Z2qfD3hWWkV1nt6Q/KoXvmS3J2xOZouPJlJYxz2aMcawys
kKgdNT0Od2QhF0f+6b75TV92yF8PgOds6BD32SW/blYyctBfdbG/9wh6e8bf2TsT8pmuK+rCXZZH
ct0Oxnf5KL9u9MuD8JlvzruHqYMUffmkPPSQLTMxb9/CsrBgPHfexoHS/2Qm03TTxHn3EWNqpO3s
TMZHMTEYXofZSM9vzYr/cTTrXT+bM4XSFzexn0JpxSnLufUZcb3YURi+Rin3fk3YjriPihHuMxEf
EIaKmBDSm2FMcTOpK5sgMNgpkfbkZ0w/VnkYZ/UyZAVS2NXVzNwNx+hFNEpd49VZIWoVEicEPTKw
OBZm/VJRgSq8gU1M1ApBkA0zmTp2V14cu8HGYtR6zbGanPlazXPC5NuD8TNG2CF5QM1EPPuJODRV
weyyym0cuNKwvR1rl5mc48JqXRTTlFo3DREv4tCrxLKWHpIwvEcmC65jNMgYr6Ogfu/Mifgzp60N
9c33+LddATNQqgkL0SrZcl92hbDVO8uPNB9JnAx2bIbdUtMhdYTRRJfS6AFMOD3D5AdCODRdbR1M
enz972/HmJ1dvy4Z1yW9dE5NsDjWfv9STT2SEPCA8/oInwRDGNYHE4DoVqPJlky8Ic51ms3H1GFw
xm+TJgZQ5gS2uGRAPl0qU5agAxHylF1r5wbGLhiAPtvaOMv6R6hQC6ExvkbO47bbnuf6XcbtV4t0
TGsF/rg+LooYoFKN/H4H0vUAYEofN6UkUK+aKp2fEOPk44RkWyyg/kYTDVLvvxhWHnrfvMS/bKqz
uSbBdP5chP16x/85rLWC1BsiadBdpLE7LqVd0LP6STwMh7BoGJ/8+3X9ea9zhcetmkL3df9rCVrU
dW7mMzOKpExmfrFww+fU95S+T2TRy2UB6Cog+pTOC88MKOH/4/K+a+CHgS+yZ3wpND1iQZsiBSE3
amiKuh6gKc4BRx2nF+ssM+OLUcDqDjvL+ubKf+6nGOmxkQqBt6Nhiy8vmb40CkLp+Xtiw6Y9qalR
tewsr2yu+iZyUFpo5cAAKzSBmv59z3+9Mrb/uFywn7tf0339YZI8ThXs67hwjqzrciunKr4StYm5
RKCsm9Ysv9sbvpRjbKFkATkkMln8ixC5L37Muhy8rkAdvbdsm/4yUi7GMBnspYLB06q3iv9Zbfvr
ep5rWpQnJBA5X0O8GiUjtB6uu5ctrLZk8hCPwpOwh82/H+afn4uni9lN22HXc0hy+v1b9Q147J2R
sn4LObwgnQXXhDuMSh774Id/X+tXF/L71kZoI12KI9gd6FS+rJlx8rpIi0ofq8AATk03jNmpHyrq
d50o5ab7GXd6gwUOLx5rL8c94rvRvkkV9cUKU/cqXWVqLH+qPrKTrY7a+sOAgXTIQ9HOziMhFOks
l2oROQ6Y1eQ30+2/7+BvT8uABKpjVk3X87Wuwc2mGe2IuiYWpnrDHEyPoGpN/XOQRwhz/n2xP7cW
TzfYPwm7pA1wvS+nUabHfe+blrcfslAxBMsbzsTAQWqdF8b0U8dGJ8K5DJdjzs6q++Yc+rrgbVoe
gzLOI7+WM8b8cvU2D4zEKALYvpYMoRuqIohQnUamX201ZbfDAc2XW+3/fc9fv+35qjZN1pxRRLvl
z3/+n93bytvJMhvE8kaiik1W2/EmME3YGm6DqWMws/Iz7bs0069v9feLur9O5P9ctMfrRteUk8Hq
M5Nzzv3GaANrXEzaDkXxv+/wbxHUDKgJPbB8B721++V8Z1JWs7Y6fzfYooCYkSWs+GjETcOtUjxG
fXuC5TDEnvnYDJq8NEOhYdRk4MyxVbggfaKASy+VM0lrFVt6WOyKPmcCZeA/pe9Cq6++qZy/rsP5
8VhMMqAduDSjzvzn/3k8UcovsOMh3dsV/ifLyUbC3ifFSOk3EpsR90jS6dw2Tcsg9d8P65tLu192
3di1FBOpKd07nb4tCxOhiVuAJGD0uqp0XG3MUA5vGfSMf1/3byuCLGWqCItgYBrE32+5JVPTGbsy
O9hB4N2UJICveQHuehygbH3zmf9Rdf5afix7YQks8M2vz1cFbayZmkTcnjLYLa1kzwTO2Q6QY+DF
D68Z398q0kci5dJLUpff+TT/7Uv/f9+ca3x5v20ACu26YXioyz7Yhq2FhhQTyiInKokBuv/N/f7t
2XKA+rPpvwnr9cuztQoSMAbhoraKrXAdAfBg4WoPKHgn7ZvD7Y8+9NejBaYxXJpsQZH2+3vsK+nH
0sE0CFcq+NmjrdBN4s6pAjNAPmDNmiU/WGYeSjVp1ME9AIMGpt9q0CCFBLIq0u2/l9bfnja1BOAc
R6FDWsXvP0lPIpwErArBfZ+r+zjO63WrZv++sZLyEDr+N0OdeZ/+75k7PwL2U7zmPepx3/yyo1ZD
lAoCr8hLjjpgITMRRJX4KkAF+O8b+9t7/e+FviwjY7BhwVEMH0yZQ8PERzlgDK21mAC1hUOO378v
Z/ztQTI+odj35+nj10K/6OK0nIh22Kk+tIjd6QD2nTrVEZINUJ525aCnt6Jm+HCMS1Qa0CrwQoXq
AGVujUek3xOuNm4IRxEMeyi1XsyuKPtllOPTgEJSET4Gyg+BBCxR4BilklCDLY0n2TptOts5lBPm
lMsxT7r7kv343osa3/hmCf/t9c3dFO3FPEcR81P/z+b7f0k7r924lbRdXxEBsphPO3dLsixbcjoh
bMtmKObMuvr9UHMwbqrRjdk/DCzAS7CKLFb4whtcFJVoWOYRyi70gzZWDrrwoY6FZdwwY14U/1gb
eBUzBtQkck6i+vOBDKQZpeWF9JDMPElXhmnl2zQz/2JU6P7mdgzodpGrB9izHvLMi2+snksnPVUw
QWlqtvJauogC1DY5M4rwFBVR1s5ZLcoFWWXXIR8yn76j1TK8xFYtfgMgt4cbm/ItmlnuEtIowRx4
1JItcf72KMopWFGuNkulTcV9pZfqJbRt+BM5WE2PWmhOY8kCXAbAPLl3Wxn/ttMSagjYtwpCS4lv
w95EYO3DODq4go59CI8EomGXb/3BoJuN48js21fmnwpd0BI3JsxU4nYqthnmavcVd/+DRrES+ZnK
7hREeLJ+yBFeIg+u8vq7ZnCCe7wq+xZZB5SJ9TaBfCgnUtMbe2s+E97Nxj8fYxH7EXV2HlD/lDi9
bE6RqMSmn2BLuGkeQ+6A2t74XfHx+oa+eA/SSWCNI8fmk9Gef4MOtTir7IPh6Fs14iJ6xdEYuVaJ
yFIGfhglwbJG7tsv52b63OLZtOyGT7Zfe+6P68/y/mwhOeHux4jCw71gGfxqdW/Yftu7xzBJHQKb
uH12AXCtjdCOtrrrVjc23/sJx/RCN32HksWcHi3S+DIx495TwXQsct05DFDHdsRx8V3RUYNvS1mu
MwqMX6+/5PujhUEpc8EPoeSKYtr5fMPYbQw9s7OjZ40wlAXqdPoq8/Tglk/ffHScLyfHpwLqEOLQ
JBDm4u3Gxhi58Z3s6PtoGGxae0g+Id7mudzDI2z76691aTSX4hmHCEkalbzz1xqzTGGumAQHmcXV
11xHUg3a3uh/smAlRJvrg70/tubaj05Ab+OBbS/7CH1NvCwIEk5IXmI/5dTij1ukKM5VIKUQQQ/n
/N3Zh3Z2s8Z+6fP9M/TSW8M0R+pR5LxwnZwEr6sGgSGb9m1uWRXqUZgdGE7Ub3BqieB2GM1W1Xa1
AWGH6DhC2E+FLoMdcuG3PP0uzv9/p8Sff/7PjWW1YRPVGlIwVCSRUfA8vXkx0NV20VXT6/zG1760
c8gXBdUL4ZGkLKLJuo8b+CWZdkz0ujz4SKXwxijFKi0e9zbn6DE04Wdc/+rG/FuXK5qEiP4GLSTb
shajuh0aIkU5xKdKT9373gevhPhincfpRm9VukVlt9aRgvOrb4R3cT+srz/ApTn22E0eGeT88osg
EjCmqdfgTQ68f72loeHfIX1abGrVBjeOpktDkQPN5wNmzbzu+efMwbuF3hi4hygzgIsClAEjC9MK
zkDRa0h3XH+z99+Tpq4g+acChi+ON//8n9XTIrHQwCaOTxKB5yOI6Jykq3e+aw5ioMRCcj/iVry/
Puj7XXw2qL9IMzXP7OG9oUk4Ja392kZJ+Tz2s0pIiAEVmvOTjV9O18Vkv+h5IHFyffj3oRfDkwiZ
hHl0A5dFXFpDBizUNKaiIu+TAmBsGVsOsHRT3DeF3d9lKOU9l4GJr62LzPb10d9/4Hl0JpwY06fO
tLjsR5JNyxiMGGxSVn5PxhSnXSSsww2XknXrjr84mEv1w8ajjP7GIiFDOiiit1LHpxEI3NYqI3fX
NOar6tBKzlHgvw9KtNXi2PkRZP6XSdNheXtwzKD19tCckbBLq8hYD5qsb5zkt55s/vk/C69onSal
HosRHaxIwJaJ0n4jtGZvwrT6c33GL67x/07C2+ny71BOG4RZMGkHwwCz8xCn+HlsWqXCFr5sDmXd
LlrzbzOhNXp94PdhDZ/6n4EXsx+qPtNarFZOJW7qA2DHFpFsqevIrQgb3DEOm9cHvDiplLEdulm4
P+mL3RzXjmbJ1OQQjttmF7ZCrONkVmypc+N/+340JXHFJaO2CTN8CinLd2ttXfUBxRMPfoqzLmTv
Vp96pIa+FhCFnRun4jJY5V1IkQybDoigUAl6+3y5OE2ZFdxq4cktwBaONrpuZgmt3HHL6Amv0W5r
qnbYYajiPkHik/tBwlK/PrtvEdo/19DbQxD3sXHnAgex6vlD6GYAlKhW4RFFbRCNhigVHCfd8UaA
qJN5l5L7Y6qEZEl+0NqBJmYVilDuBjgrP6IAS/Kdj01tvIIcnxebFgUmiMikORaCzKCvUQHvvATB
gT6NbkTYi5Xx9uhEu4SELPK5ynb+6OhKFppOWnNwRmWjkTvB4/bgO8EuvlVHvzQUiSWAFocNjN/d
+VApuULE/58ONYJcK4yzYL71ibcLmjq5sSwWG+ztrQgICARNahIsx/OhrAgqDiebf4DHCQ7QV+q+
77PiYUxE8Ak9aOPGxXXp1cDo0fmzZgTJsvsYmD1QTaPMT15ci7vc7mFDpT2YYhqQh+uL7dJQ1H4p
AAPoYH+J81dTXo7gYjtX5ocaAkKv6IKJtuvv/bFqbrX43tppi5VtGJZL6wFb6LklcD4a0DW7rMsg
PXFZIChQuRmwQsPCPgXRpMT8bMGlrNaTFcCtrnBeX7UNq35NVccPPsFXHtBfnqVDYmprx1w6tYfd
gRb+jUPNgf8Oa+6VcVn/dV46iL3QZBgB/wTZCyiJAcioDNPXqLXSL05UJJD50/p3g5Y7Khqj1aKr
ESsILaMbhb+uT/OFFfTvi7/rMGU09Uc/cA6ocnknX6E9gOmq9VVvtenQl8BUro9nXBpQOLpDZAcu
CKfZ85luTNSPw3qcDjIqy9XY9gIGBmfAo9aWrrmOs1Fugxibr5JU6sUp6/CDrEZsqEp/JXRXQ/xe
xk/hUMsHMZWuhrRBZtk3Ft+l45aDljMeXAEB97Igj05aVDSBh+efi8MLRIB6H7QZrn+A9nei6aD6
Z3CH4pZu8wha8antYfBfn6pFlDhvblIMlMR8Ws+UKRZp7KQHhS8m0z0oe5JweKb6ScmyhQyTVUWz
cTXRfBs6iHdg1xoYkddHv/Cd5n0OqJSUlhLdYv+VdGc8DFXlKZT9ZEBodtpZuQJk8dA3w29LNcmf
/3lEk96HOc+6sMmtzldGLPQeHR0nPillJmicW4rCMSp4UMksiDiGRM7m+oiLM2ZuelOBnDGsc+pO
6eV8RLQIY5AbkX+MnFA+JDag8hwYXrMKbHO6kcNdGItihEVSQ8GP91vcCiWEkjFJwGlYfY9vXDaE
n7Qk8LnP4+DGXbfM1EED6waSNgRCnNWs4PPXGpJMw/xTIJxL/+y7UhO64bDccAq6Pn3Lvcz8kfKD
htYxmAXCaS+uHwwTi9wfc+foIn6EFjTAELg52jTrmFPIGtHMCBHYDUnfAL5XAj3oJkVOdHC15zGJ
HdxIaMfM5vI1JfBsREcsazIDApUuVfP7+tO+mxVuZHpAtJhNB1jisuA8UOuEOmHjfhqP6U/0WI0n
Oyzy7fVR3n1miud00ecxgHYBxT6fe3yAS2CPrjylk+Hd522vdgDD7T3NnvTG6l2cD/+ZfbqkXBy0
zXVzsXor8AaB01v20XGCZk+F1FjncPPoKqMY3Fuoig6prfZCotZ3/SWXxyOcMNsB6kTfmJXMzlks
ZsIZuxlE6BwtVPtQAE4c82epaw0eeHkkzZVuhWgejqnndxRxZdmjYpkhFZyNeIE+X3+Y5Yzbc00R
SNTM4AMcvrRI90104CulI4YmWhfVwsDbI10UrI3UUq/Xh1qcif95beBHbCxOZziK5x83N/sssy1Y
CIFntO4mSz1Yg+2AtEpVl+lL2zb5jQTWeveRmWnaiTq7mZvIWcKyg6nRMVb1nSPa/qI+GcrCZNuE
0w5oBillt6s+YEpn5vtuyMAtEPNU1bYsTdwvKOZAX0JJGBZ/X3XC/cWp0xtfNDTbf9j1QAs9QCyG
Hp3ejvoviGP0sqh2JyP880BtiAgkUh1V9IXd7cMrnN3FoXN4g9zavLuLpIBKyjUUS+OzOyJmcDDR
1YqfnNSiW1/X3aRvgCNr2gZuXhSsrUAa9g8QyJ2EF1REv+su1seNzG3ZHI24bKq1Q3vhMbYsM0aW
M8aHRBfF1O39EYjQZjRg5v0FmzQZ042j7N0i4g4AnO3PKRbp4xIkgT8EpDY/1o5+jxsvclewa8Cb
vKBek9zYtu9RSXxSduxb8we73eWpackpsrjMcRgaSi+ixBJDabERU1pVgQcIBJX16GGMY3Xw0lZ8
FVHWvNpjB8RMEoZ+JXuXuzEd8z9u3MYvXhw6X+uoTT65lRSfPWuEU4cGDb/H77PmmeaiH9yYLSp+
rPR/4uW3ncDWn7f/jONaHgB6LCRhcYfdktSDD1GLgHJjQeCCujnkM00RfkTV1/K1TitbrYQRlWIl
hGhwu2yd2VdjMsWHRBr5axIllNsGQzkbK8QkBgp8iCajpge6vbY8v/rpDL33SM8eXWJKgA2ijoEb
4mHqWrDivSwaIGbpXZbcaW5rfMjqTPirRouggmLPEKCDnGrI+EGPntD7auVz4orOPEDQwqEUtHSA
Mz3R5bDWXVpps+AKytYi6sVJYTWVPOkFOkbrxKzddkV62X8kW6nhWfnKxDfERxGKgrD40xYlbE8y
guq7MLrZL9T1g2htNhWKwsJOgvupFhgJhwBMoNU1QtuiJWROexZ1OUG+j5B8kgpuwGOVmtNXpSdI
JZaZ8QBJ1PXXjV25v4sac1VYL23z0DVYAWw0QFvx2pBBVx+aPlMYx5JEP+O70sEmmLwKdVjqgPsy
69SdzCIYdzOgpjlaHUXPWfaq2JrDKB71ZEB4I0gSNPUGVBvaNXAvviiEggkIUACvyCrbWRw5MMUr
z5LdydECzt3Bm73vVC//thNqYEhMJNXHyTSCP5gElBXqXBYkW+WgY7wdYqPBpLWSEvG+VGRfkS6p
H3LNQmvTyRBXXpXFqGdbK9GiB5nLEW8x0yvSXZigMbwyOunJdYrpwWcNKRG0f6gjdyu0iTEctK28
VBvZJLj81SZBKvj+FrNlr+/9k06ZBHNdegW/HROq2irRzOHb9dthPv3f7QkXzoMD7GEGm5zfDo7X
TLTyE+0IZM6xjqOT4vJJRjjdRPBc3H0MQBYOyJ/O4flIaaecCth6cERtA2qe3aOAj8jakHff8W8Z
faC/aVquhYrxkBo89AJ34P3w3XVkPw5bT5n5dzv1epw7LEgyFFywN8dEKgpvtUsuPSl9dOCX1F5o
VC5ymDFoOxV2Pm6nHUCXFMDXxpywr+oMYDjXp//CUHOeAjyYTjIn+KJHkg6mFuVcksiFgln40QZe
2fwe2BkIO0fT5+uDzbnI+bcGtk8U4PAJQEk4i/dKNfL/HFneo5g9d+auDOoJYbQt0GlcwywYNg7F
yOP1Qd/HAjNXAJC+J7w56lmEH2hgdZkRaBy6PUU1PaoQnSvN/GPN/p29E/st6JFxLQY8ua6PDFXj
wgsTzbrkokS4KC+eL7l+SjxOM2zxKhoHwQ6ipeXe0e+y44+Vp1tfSuLpbMO3noVV0e11UPZrO0QD
wizHE6mbMGhO+xDDFp+6AIoKU1rLTTkaw5eJjvprL2pKDzHNzeduqCqYlE3v/9XH0j6aDsIPCMFw
sgJZRIYF/9L4eeRYRou9jxF1GwptwGve1XFr1BBcRtByarIBHr4KHuJe65tNbGbqT1VEBrL7+FZy
OSm84i0VyxYz7Nq1Vg5mXQmm8yJ5wIRh/Jm1PtTGyRhNRMpQ1EGGwMF7iGA38rA7aAycFcWUOx/b
zjEeK1JjzFfwyV0hORn5s3VkLNcoZHMkZxApv7MT2mqbG3qOtEeUAHGtPGP8TtRXBUf6a84npY8+
4gFDZXx2Ql2feROSYhFG0E72KwyxFN5Q2RTPtjNVxYYAzHlsikFxDHqYcyBMpnff0Y4aGdYGt7dH
dY76tGZmdrNFWgQJIERRXe7GaKKOAsU4eKyK3vom02T4EgCd8u6DuLWyXZJ3xSzdj2p1irCodUyi
EH1dUw+8nxw12pNHSNqujAaxExy5jOkp5aURIy3QdthyxhvykBlNBKxHYPG36vFllS+xRvq1qiV1
BUjxpf8dEvANEPFyldLhISGi1TMDOuaS6PkqxfGkDqypA+unB026smM//w1jNEG4FCGS63vi4lg2
F75OlcQlEDkfC21CoN8QC7l2hX4XG6zOJEVSuehL5/B/Geod79jogaUipxAdU3vUf4L0Cf+G1viz
hmu1uT7SMsN5m0Dbg7XncdaQLJ+/FDLrrq38JDu5NXoIrVunGKjZ+kNvJNWhAjB142C5PIn/HW85
iRCaMMruU5RxAswdC2QlIJPYOWyhvJE3+p4XB+N04fg0KVeIxcvVdQ3gzHDpoieTv7NxaYrQzfJh
yIlZyvL6TN4YbImDnBU6a3w+8xM+LPrHGo/eXaKJ8E5qjX3jMro4FEnFfOsRjtnzz//p7+UqkFA3
quyES2h/4ooPnvUW44NstHB/u/5ayyCHBQKYlNOIdoMDJ2bxwdCwrvHbrORpKnvjybEH76F1hnp/
fRTjwitR0TCpz9kCUPQSEJVbNcmMdCVcBC0geA3FY9tyxls26JJQmchmCRhHWN9l9xESLNiQN1gW
hphyIRrwmjlJ8uIQFj3auRFurz/cpWejdE1GbpGW0ws7n24pvNo0ZeIeAoSo10OZT3tyWlSzSmKr
60MtO26gJJlu4LvzmUZcuaQKIK+jaGKiIljKaj9MVA7bWAareCw+DhiCYzci0JnEKUU5j5abPOAl
M6I4U+EFbZxyAIY7XU3fpjz7WaSpf9918tf1J7w4GQZEJZiDxGzLjlCKlUXpIrZ7yGGEYVFaG49j
IM1jWFnyRoD3rtw4TwbtR2qbdF/phy7W3gTaF/U7Kz0FueV+8N0SSSIk6ISVZj9ggg17Y8QwAUjf
SMqXmoe2n8DR69SSyZKQCZb4smQNRaJ8pjBisdne+FzLqPDtASnIAc9y+WxiEaBZk0rCFFfmE7Lx
Bt5srrutx19tNjoIQ2nNeHISHExu7MhlVPifQWGIQXKCELiE04eF1kS00IYDIVkc7r3amJXRDazk
2qxKEN/2Y1PbaArlGvSmw/LGNXhpeNpmNM+oQYLnMM93Q0+iVUxJkp6Sthu/u3oGd0RNKFnWzeR+
HxOjelS4qWxk5Y83up8XYFE6VwdwJODHNgWVxXzXZYFwfudPB3P252o7fHyqKbZ3uFu6CPxhRoe9
g/9ZxBVGqXTzd2Ac0l1Bhf8WBfVNLODfhGD+Cm89BH6NpVNkPp8GM5pSM8cF7VQYeIGW1Nm2DjYn
B+kD6xnjItu7qhhxJcCbGOl/D1yrKAYc82IfA946u3ElzFvh3eNAmGRPkh++69Q7BTVFawjlKWtG
Z52lof3IiQ6Hq6VIPIH2TUYUT4Gryd8T4ss3LtoLUQThA012cJicXsvTmwpprLLGEwdba2bPe8f+
avWVs4fW0z11iszh+iF0ad/NlCHBcoDr9660nxL0DxNEtY6yR7wOal0ctKAY7rWBMq1NQe2zw915
4zy6dBVS5XcIlsiXEC84/+QFcm+u0Up56tqq+x10AzXP1tVuzOWlA5ar1obUzxI3l0hxM9ANhATc
CJqDF/2mnKA323IshwlhpNF/vj6R71/JJUfX2UomnEfq6uevBEGuqSptcI8eNuafG1ynm41plMq8
db/P6eL5+gTOqM/VeoqIc7HkfKC+ztLUFok8ST2JjmOD6SXlZwGBXJV7u3c5RGrlrPViFE8+Csmn
qgtupdPvZ3aGVBrkCXMCD6z2/BlGq2rNxOL7RZhkoHPZ1H/B+kxfNTO/VRp6vx3Ph1rcXBBmIgQo
pvRYmOP0ra2K+GOEjPkKwiM0w0rVD7aG4h4d//xbgHbyjUv6/X6ch5/J6YZNsXbJg1W6zATmFPEJ
3J+i/oOL4gtiSu1rF439vRrjwblxKV1aSFzSYIXmDiG743xukTekf1xxK0yFC2C1ARcLeEJ+ur5c
L31BOPcsVpYqX1Gcj0LomAQtKKhjn3moynaq2iWqDjcKUejt/22oxQu5ddBzEqCS4LaatutSxOhd
YmxML0PreH2oC3MHA5srW7hvfxabcEQRWNezZjqmVppiQEJbKSNFCUf/1i6c52exC8Hz0s0CUO5h
cbHYhVgHdDixo5CsRlPmO1gm5sch6iGHCVQCEXaX0tLRVdbUq6UrzURv2fd/pTXGcduu0SaMVsWY
3YKZvY8o+JY2wb+gJzPnGudftUrdOipNJA66sgya+wmPLWOTeUmbbjE6LtU6zr3gqSrTuF6nY2/d
WFR0e25My+JgEGLAUbn1taPV+j32VjLuXvxS1NgkgmLUC1ff9x78vhzrBLh9et6eNC1zf5dlh/qb
DGB0rbIpFl8lhRSclXtRrr3G9/ayzn5Tsf2jx8mQIPmoUfEy5S9gdeVPSMEk3FNr7JOc2go+pN13
M0jQvEzz6QUQa/6QZZp1tKGkI7xQ4T5uSpxcYbcMdyMNUjpoeKDmgYv3CvZPLtJJu9FwkU/POrkZ
66HB1c6fdfJpj4SgCWm7T387BPdPpqFJdM3pFHUra5rapyK3XhGEMu8Hd0SWHUGmnRMUIKLMAFMg
S8Z3TVN24aqilLf13EDsUtPENtmEs72Wue6t0eRotpg4FLsKS641vmbuKsCcFQVffTg2EUaMTaK6
TSJR4+nTpP1QGUnzhVnO16Yuf+eOiZJnl8IQQafwzsxQxq507a+rYVQqI1M9ohCnPTm9MJCtxMmu
wyYGXcBePfmJhlkrGMR9gYrdnupZvBVGITfdILN1liXVHRLTND9JLTexh9NDWYlmU43ib5gH485T
SI7i+AGoEUHqT4ZZpnd00mmrApVeF1nEsu+6cEcfx3kECt/KjSrwIjdGP34Kih7XcxTsfGzRZATQ
Y5T3IgwqPpcdlBhvhe39GNmIe4IYJSzXMUfnTNnUHTi6pMapsuOfryD4czH5+oSMI5rBRhpYW7QF
sTjCEfRYOgb2ZTXm1Cn+4Rhal+PLMLbxJ6dopxNTLz9NVRl/EIhX7vsJ/3OqLBaeCpn8EtiUaH1A
g6uYSwcrANRy7LjCwVmG+gq6ZriuYl3bNU6hbeEDFqsozdyVBSwfd/oJQyCM3PeFYWn3daz0j0ju
2jtcOQ00gUvjoy5Df4PhK8aVbtuu4yCTn1I8otAARAzQTwUAJm22Ic50Q3K6jQ3q5Una8QlBgPkU
68W4yWr02c2+RxbU8r4rzyxXULDNj0pO+BaHw2wi6qvsW1Y55S5XBcRPvQwxFPeG6Ji3SExWuJa7
sJgc+yB7UX1EKEW/H+pI+6nVFR8ji/s339PIxqAYTXBj0+j6hOtn275kboYSkQolWBbYpGZej596
zTD2EfYox0pN/ofMRArctlNUbFsHBXU3jI8ixz8PYG62iZGUXbtc9XeaxJsWaiOOG+wpsLJYcYch
YEmtxHWhwfXgW4j1JXtI1OjAV+mPStYtVuV++XUKqX+ksbR2uSYqAqK4KFZuUfePbc0/hhlBM6UF
VmJLPd5J9BbdNe0pmwo7DgUuAyIPmuIV1Ia5wNiqVgkipq4V5BviR4fOc5b3WPUOnXMsKPpj++Wm
B6PGOh0Cb7dpvdjkY4fBi60G7O0ndJSRrhz0r0EIJBOBcBeoo24912huHkw5mS9AFb7Hety2K0XV
9ZtbdQjbl4hef4saHaXbLMvumrYs0YZqKUQXCQ7fbs764cjEfxmO7D3MrWxbGyPoFdWwiexU/bQ7
6f6k3Tn+TfSmRLo7HfYqaKMtVR/sJXqdrqMoh/sZSvolB2C4s0WkbxH+zTaQGtzNoPXPlWVra1Xi
CYmngTCwQkTqlJwSWxRZFacsE98GA6qhyn0DTVSjPoHV5OvTStwj5I1nmMz4BVqD9xsekPqr62B7
YYjAPWaabn7t6/GVKCHZTlBWVqL3tR8DWj57kZnV3h8i+YVUXR0dIe2Ptpd4HxtN6BtMLa1dj/DE
OsTTca2FyC2ZEW50hj+W20ET4k9S9TZmNagL77xa7w5mOenHhgL/PQi5ceVolPqMuk3HTdEWw1aN
LYPGttwg4D+ThLofoVWrl4i24clsgh9T55u7wbDyE+seLZu0Qk9LpQA/bR//Y6+EG25qvBoVg3Uw
ONper3TvYw5Z8oPWBO5Ww2/rUKetetSKAWPBUgu2cYcLJtrlSY55pUq/yQi3tOtx0YVoD0o55EHC
WNCQy/ZXTfkmT4oqPmmpFXwoWx1v9r7Xtjyx+/8xFO0TgP2UNJDGWvQSjUgWLikQenJ0nLdxwX7K
VZ1jYYvTxfW3uhRsMAyEct8woaksYrCkc/QZtw1HwjWDo6ZPY7mxvcp9HptKfOhas/skFPOxuj7s
hZSArgV0dtAuqPC4i9A50C1uWJC4J+ZA3YdmrO18t8N9GFNO3Pf68VaZ6lJUS0GAjMB847Atorq+
EQNNwzw4QmRQ33htWm69qjCVvv5ib0Wf86AWY5o5L/dBaM0syfPw0cEyzS5GempmnVU/tKyQuJPl
tfcsY4E/imFTJV8NaRCAN2lsyCht4Ob9Om9GLNDqqcv/pE1W/HCkNNCvb+Ov8VBZXxGwLu4HR88w
TItmG+wA32V87o0kxsEQzxD7lzbkcQQzu4iQ1Ou0G62tC/PHOrSgakOeorO1SEAKkRljKBKWiKtN
TxHNdiRX/U67Vc97C6/P52/WNmVFeaRuOpXM8/mLUDqP6rGYjsM49l9SJ3OJkqjjhJvGNlW2w5nM
6DbYzGGZYKQp8UHbYuC78QvXzPmkGZ5r0NA/2E1qf6cjKr5EWazdRY3nI+1bzzaV8YTlPcaDONAA
SUizbJtA8X/tpOTmGOI4BClaJYKC/mRNv7hWs4QDngBvy9kXEBynakK+UebeLVL4IvcAjMXhwmXL
SqWqQ4H//OWzAPs5vCTksez1wNqlmBl096lht/5aUXhSjwNJSbrC1KaqXkTsp/bm+vJdHAfzAwDq
MNCxZA1TUF2s3sCIU0UFJjio0cM20LKLBzTC8VlBeA1IdEsg0bXpjRrThbfmECBbp5+BwtpS9kZg
P6bGPIlwuID2QNdPHBBEhECVOnRWJPIMqg/TY+lmxY2D9sLr0uZhTM9GmYhpP59vn/ZygO+Xe6y7
/CkfERVeydr0VrkIww9xNpL/GDp2b9cneYlffZvlueZjoXgLkWVZEKk9crQyxdYjHEzjPopm7epe
4tGg8DhRTUBLHb3Q1WAGeGrPIv5SlfXr9YdYXGfzM8x8/1kmBpi/8aYl80/XzrOrSRddiu6j6Otq
o4+9iraD1+tI1uu5fwuJszjwGU4ggzrDku1Z5HG5si0CJ80BKnoKzNJ99Es1vmi9i4eJLF88gQrt
9bdbVLzehgM6BB4BQD/yrPNx9s/b0T0zXFUL92gAiyMOJSDWUJ06OKqrDlmM6j5UdrX25pq4Fmr6
ja7EsoHI+Cxm5G7oH0IzpZ5wPj6/fBqcHv/AprXNLxD4PK41PU6DnQIU3z4AYMz0Yyu1/JSmDq4h
ZRHryGfPei5hN3FFWKmevJqRrb1gKkaukPWGf6ubeuExka2lgwFwiUo5B+/5Y/azePxgT4DS7Tg4
AJfrdh2CJLshiD5Cl0vJdTDzlUDqNkIVPmG1lfys3a5Fl4LqASZ6+d5q8B3JmvoWvP/9imFxopHC
UcjRgA7h+bNNA3rXSabINjXTHVYdvOEPfmVoO63HKcd0dXEjFHqjsf9z9fDR0MhHFYXmAW1s4S/u
uKDxmsIzIjixlYVJSA+THjuoIfwsRg5lrDDThmSowS58ygITCfsUz8bWFUADmyIN/zaxUN+h9o4p
JoZe/6Psy2o44DxVJIcJ77ynbFRA3KYBX4tthaPcEbOp+MsEfLDYmaUIoFj5AalHWnkBDKS52tUi
Cf1Y0oIlbYjtvN8k7hBy8ZfYBehMx7hC0Ac52RZGAQ5GcV3ZOPdI/ylKXc0DF50nP4suUc+9xsZb
Y+FcRbcW+7xKzuaNdU73D+EVKq2cK4vF7rXChqyEmI2r4yWIUn+2G4HPfiT7i/ed1hUnzceiKO2w
Qa2xLFylRn2TSf/+EpnbnmDE4AU4YEcWNW7S22moRIY+kp7n02HMyU4OvqO4xhHJl8c6BZiwkt3g
DOsiwl/1fz5xXMI9UB0eiDxU0xcxe2v2toQ8l55cdO08DMkg2qyxUrS6dd+Ns0cD0qSI0+aaka+G
ysPzLcogNN6IP9/vGhcZa2rBwIIoXr4TiAAzXIEvdg5ZYtsfFPO0EjE5O6alcj3Yg3MjYLg4Hl8e
5SkkSNxl78v3NOEXtiFPQTP1zzUQu03pj85OjqFJti7/RykI9ijvB98HFgSNeHv5fprhZxEbozjU
uhUfWsMtIQqM01ZJTobrd8g7OTXieGq7tFaJysjEvUWSUjYS14RYj07Eqsl3FTrOsw3ir8XkMHD/
RE1oU2QiPKC6pcEQKwPN+gp1EMN6yxanoR36VSjr5AaTazHjYN8de15lc+sIIvZSMqIBraKsxNOO
U2loGx01llUrRlDkFmJ7j4kZFDfOxXd97nlEECAMaIFe8q3FZUo1TXfbxAVtKnIWkFnrc7ku9bQf
dSHEPfpnWrbPtaF0VkWOFAp00izXtlalxg+45FD/vPFh5gH/OXDmKQDUazlzA88nkFo8UJvmFTcR
TUmarO0L/zE/G+4AAakhZHyNgBKSTuIx+dgXUf0zU9BheVrtFcZw9BpNgfHXSaVFfZvk88b+Q+b8
TZF38XhsP4R/BJerzrY4v7mwEc8iw0F7XYBN6jaV4ab04LF9WvkymU5G1HXdGs+rcZ9nUt902oTF
izkKXHYsfN4DWOlaTCGt6t18VQyGcWhm0Tbdk+CsUyt+KRIvXrs2/GpnIlANWW73fezVn1tVlTOL
tnpq8hS/H/wAqeUGjdWsIhr+fxuYSdWqTLvi1Qiw5io11PebUKtXIffDNqjSYK0kVpW2Uyff+9EO
H5HRg9wJ/rKcDywra9ZmEFt7x0v6H9DNAm2t0UYcN1MZD5/zwaA0kmtYYwStDH72foJrbBW5EbjV
IcY/PShLMDJA2KcdLNLobiqt6CGuFJQ9lCEfEiRxD52Kw5PXemBVsIsunsrYAec51dreELHaQsHw
96Ptpc+qsf4kUYAlaIAYtS5ajbRMUPe0jEh9hv8wrO24CCnJZjGGOtS/+SuNJpDqu7jSI2ycCSoS
B9EyQtbPmgr8Qwd2Dxn02P1DS0E/1lK1v/HMHoBVI8Lhw29ZtSPCinkPD0lDJ/nVSmzry5S79hOb
0fxZJf304CnpPDWuXW5TTR/2SRyliMs3xSus31I7JJ5uH1Kh9Z+7QEtwNC3G343u9hSdsVrHQq4u
/uI5pT3CPzKe0RbHO77NvPsIrcbPQVCNcOs8XMvS9k9f2O6mCz1qg/3sjNg7/j4ommKNryG1/UHY
dxYs3nu6QEaxGqGnYEqKSWzUSnBK7iB3oGi7g5+Z4WM/FJjAq9Jfx3Gbbvq8Gz8HeVg+plpmfrBM
XOcjK1DrJo+xTIzAmuyDmLJegwLic68b3VeN0i7O9rL6qMjNd/VodisAqtV6/H8cncd2pEgWhp+I
c/BmC6RXyvsNp0qlxgUmAhs8/Xw5y+mprpYyIeLe3xpNc26j6ZUhKT9R86pQzFirTMndBAqul1uo
flM95bLxUu7LOV3XLUzLOeOhGSZ1j8p13TsQ1o8EVFjGS93jDk/U6suHWitr14HZ72r+njTIqHmn
X7nb0X/gP9P+CrYN96LjUrniBLxB3onf1KwARfVmmb3zqAdyzwKw57ho5mKIc4vKaE1c9cWzytuE
1rT/vMbtEn8dCALCMnRoGBQT0BcV9+TlpPWobk3oVh4cisyTb223OW95ACnlZUV9n/PxPnprYH3N
M47pxiaLgdbEGzwdtVuySDrBIuI8qA0i69XOKpVWSx0lLX1ufwZgZuxGqMstom9PG0KfpGoiI26C
ITKTYF2W7krDhYrXCqnLNpiJScUk7nSVDEPziD0bN0puWLEw7PCYhUtw5BXA3B8N/XHNDAB/u6SY
4P8xOJ33kg3Fd21aArYpLPBObuHeY0Rlp3rpbUqppaRetxmGbEfCCgw+KP1R2UC+m7bzJNzaEFwv
4FMXWGB2nHzRN2p29750qtFMm3mcnqFK3K85k4Vzcin+fdZBa7yVUEI/tdOtSPmm1nnFwWktyWQW
9j07G0pzEraoxrKiOQTmDrzTtALGAaU3dNFF3VZA4gzlJBIinKom1UqN+T4ci2VI59rPKb2KTGVT
8FL+W9p+uFau/tNoPKum8kbqn/nQQMDVrpnIqYEjLFwsPgRrPpqVli8hXmPaxVvbze9WUgvMf9sq
I6JGbLk418rpPGDS2VhNuzpNeQQDyA/i9f5uEUH+wKxuPngmoT9Y0Ar9x+0xVemISBrOOYcG5dt2
nOaunR+qQfpx7bnGDgMvxZPOWJjXXIRetGsXZrgdxRjToVqVpoMrD36igg4gKhxWgMZJvC5u7/2O
ah6eOtD9eKLUnp9X+NTbK7HtN205sSIv5bGg7ea1C+CwRJCtL6VNifsY9fTIF2F3niOK82zTkZiV
daviEhoppWixQtI+i2QaeaH1uIDLsBCWMTAZxYuMxr4TN4bhHYY2K+NciwJc3idc0R71TDtmsJTp
1gjzLsyLJo8rAJIHGrg3dkh36r6qevRPi9EO51n56uxt/LBGN9fHsMJLBlM6vha9OzdE9dIq79qr
gcmmlWdd5s1nVvXBjbxawXGQtzkPta2Ht2wy7mnAa6ZY+RZTaWhBnwAFGrB9o4gATrE0JmVYEP+w
2P4BtCh4IPU++m7y3kEjh6sctpS3HYZyTGlF6s+I20inMqV8FnUkruHY1lcvyuxjnzvOR4Xg891a
gV0496aMJdEZSJvIza1DVeBu71Vlb6e+8wjwHyzA3NxuH2Eex1cVcufgTTcuCuXKmXSV9S13jey4
6iB8I4aVS92Z1/pY1Thh99025WRBUKvHu7YaIdlsRYk9YjIOnhL62TIsN+YnmE5rixqQ3r6KKyHv
Xvsi9NKB/Ne95yl2NtFWH2U0GDuv7aqz7WflGStXeFwHo9c7XMfFwV4ygqI2pqk9lcwAoNkEWgha
QbZMH9URfcdj+eBY2ngqBncp48Ib9Z+Ig9iMBd8l5B8j5mdBqvyp9pYWepBmq7c8yxAnFuutKbEW
/T7jrb3bsM8kzdI0sE2QnO1sXi0KKO8M0doPKisYNKlyjDMt8aTkXXYLbvZPosE8yIdBPmnWvdJd
aNDMYvtvZaMdEEVpfhS6Unvl6oEUKtE9DyO61bDvuucRU+VHj+cX4X+TXeeZ17SfXHqnzEIlVjNW
d0oZ3h5H+vK85Wv+nAvxky/19oAWN3gOM86sQS/ufnHn+sXre/WpN0tf19WBBKul91LZ3XagJ8Tm
+qzNvx3lfhyNZX9arGk8mpZ2TgZlujrN6gBokI7Ncq/p19tHOXaZaYhuKU+qQ99QhVfkU5TtOsXt
XVqiy6SJZ5mWPKSNfS6vBLW2r/Uk/ovaqErQckRHMuyLnZvXbbphu3g118xLtAjGnQ3qjY+rIBVr
yY0DVbvNYwOjT5xjVuywQqlHKNImqc1loDuubX4jW3S7leZ2yiF8dz86I/kC/Sj+ZIw2sYW0bof/
FL9tS83UsHndh578+v5WwkRprKfWczgs+cEpPQa8ZSjXh2LFGyttLhzJbLebI8e/OJ39W9fBcsRX
RV9Q73kHt8XpAl9lfXeBphh0NKdEUnsisWCBXcWwIXUqAXGd2FqE0bdxu4y+f8gQ87npYNTZdzC+
Gs5v6JI6Owt318lBpmArQK/DJioyf50h5OjtuzkRo4BLt2txM4ZJdpuFvNvn2beKxzpvMHBgNosX
I992Y98MRCxL7y4L5yBxpyD4matAXE2FBKFRdv6YzwA6mMup9vHW1jyZlJlS66vqO8yaQbIx19x3
46r2qz8El7ml0iPWbqB+Xa5EZggqcx9tSrx/UCNtrzy3/lu4io46kJDu3Xqd7mm5DG1ABll+sQtV
d8Luhz+TY3UnYCP5t/Y4EIHzyHknR9Ym0Fh20ezFbmGV71Fnws1r5fn8kDUWpqPN1XjHEsC96mYB
LBVKrTqZZWP7nKJrfh38GTq+tkJ6tWo7P9t0Ln1Vodg+bZsONRxg5ruRN3PKhej8SH/lv0W7rbs3
qSSs4kVX3jHqjPBBI5Kt49kem6uXjcGO/4eLi1y477xx/VM0ZflJ+DRXUYHU0vxY2Q+BNpwjj7Z7
1K3nfhklGRAqr/0vrfj292Mpy0eLG+/Fz7LpIVSbt+sM2wEyUOoqh8VCzmmNl9BYOcUmsMe3Ojf6
e7R7219nkrdS7kHemGkjOOQFwpZYTuvw4xTB/NROfZlm5crvYKoV/VWLESCPx2VQj5tDlxdGcfM6
GjyqyaSt5Zs60hpOGk4TL3wld8zyZlLOvfmYB33BQkI+Qd23bWLxwD7249C9lsoxDpmu7S/BhprM
wzivcbFkeldHtn+diEO+2yrK5H1pu3+KXN1cxfP4IWTHuidcA4VT0A87sdbq26HuFkIDIgyDP8po
tGI9LEunta4ZExWdslkvd9WiKEXlIT42vdxS5Cft3bb0wa+g8/DZG5fo2S+CZa8CUX40czfjBfSX
IoYbnp24qkCOG6su7tGWt09WJkfM3HbE0eJpz6KgfrV2Q78Ub3avCejIts5tEtnPg5O4BJfvMz4/
9C65UR6nQqrUhs6nLzQUzJlZML/kFUerbyz6scjxr7dGk0c7O+id1HIzEBiCsAxOHVOcakYEik25
Ud5tm5aBVgU8EsYAUD0N2VmWzfJQhFl7wpI4EbVV5KtKS6tqvkvLFg0TyyxvVWGtF8SFmXuE95HJ
cFxokyE0WCI4GKex0rGJt7dJimjjehfCrv7bQpcwC6PR20/QjdRH2NACKtZiYCsVI4++JYuQCI1m
OC63HGy6gIMglv5c3uG9j+I2yOYHzP79aYxG/UFdff1h+HKBlSfZNrbtPjvoTee7HPPh3YhEkxOk
sXcybEXaTSsWHOpgCG0u7X91gYzJp2v2R7Vdc9GrFb0W5SBOk1+MqV1s437sBReH11QHQffLg9y4
IBpH/8OouXroshRCssYnmMPW62M+RNYeicBCH3GQHS2xbMyxgbk0zJy2SrpgiX56gizdG4jQJaBp
zFWb2llCt3sl/Cg2hXvfD/jlqRbE19+sP5PZoPCQLYRbbdryt1za/OINrYUWxGjMTycjWIRj1r3w
OyiuOwLLt21Qu6zo9N9tdtqrihyeoGxqzgQp8RQbnrtTmfobZeNCMH7h/ACDqINscyO1GK5SohH8
lObaKs1uiMaQ0/owbOHTykZ+WIh9u3SaMbiLWufNmo2/VqRyEg1l/9qSpP9uKDt8ncVm/WyI8mHt
2I9yftnEcosJWWNZfFR5ATiIKuhgjdFwyfGD57FnajSRbLOpFRRbmRCXUvLaywD3PEqEJeTXFbi3
T9UYVN8DtOBxZuR8t5ZIfQdDMD3nhk8OHXw4x7c3kGbZifHNNYI2SNfNqn9DxzDvjNnwnlDPud/d
hHXXiWSQVhr/CiO5O13dzB67uPFWVEvBgjttXkXidowC1sJbIJZ6urmFRbUDNw52ToQavvCc5YcD
WO+rUdqXzd7c19atoWEcY2Xj1IP9JLOWP+j6ivybqUsddpQUOHjaUSui77rVWYrjMknF8W2Xn2YR
OCktgdldk7HwZ431TrNoTUm2Qab8Csul5vkTzV64Uz5ow1p0X3Sfv5izV5KANty5jLCx9JaPEMwp
iWbXxuFdW/BUhp+utYj2aqJTBlvQI3sdl0ttfQt7MinGpWnTnUwkit39sLVPuch/mgkYlzEsIBMl
xr70bIfLw2I6W8JM0yebXKd4RSvAv2h7aRHWktybYtkZPNhN1oeIPocDyokpsRftJEqIq6PhTyd6
DHaL721seRZWeTzRscT3EjeOQVPYtD2UlLnHURV+h8x5x56o/f2aKXWgMnxPicWL6JqKk7BABQYp
nuSbusCjvziWfCsr571CyJd6WUlf9cr37FXDMavCr6lV/xU9ZRR1Qys3UnidcL+85hGf9dL+ugRo
pL4xXYi2O/YrJVjUnidYluo4IBtkF+Te26gI2sDIPqK4bsFOtgJJW+j/YN92wBDmn17V971TU5M0
wmxkwj40lWXGvJx2vCz1Z+Tnc7L2rdiRCQ59zUF0kFMxpdrpv3Qn3phwUWxI/oJwiVDr0vqkPYoH
s7syNP/z8zWjmAKBdT7V76jpm4RhUh8my2BEtKzlsBTVv7rsWemWzUftRjYKpsuH0dgscp9MP60n
L0hyG5yqntoxDnrU4p5oT7Ix3dRY57/zkF+lXxTJpKBryoGzKpgpsC9gmWixHzqSHqPPIDRGUD7T
P6mOWK04mDz1t11qfZzCzvocdN3/Ui6CNKvpp2Pp85qjKBxdJ3Fsf37rArcDfTTqvU/sMPkxrCNP
ZVZaD0XddrtsEdjku364hPaynhxbKBfVse9ctnJzHlS1jOi0RYiIllj7cziFZlqFBdEmVjMnc7aZ
d15Rsdj2bSAeMfFYKZoOK138Sv7rbZPZrPPWj0jL5dJu0dbGkV8Oryg7x2PPRnaHmKPbecQNvcyU
dM/JtorxwZ7cLHGWRfkxIC+SGCNqjfNmT/a3L5z5smrD/eTBJ3DBCPwpsazKOi2+7BOXovRjq7fi
sPSjSq2Ir4uEmmZXS+m/QoNpRBXEfsg51PfTzMVXmUWdjsCzu8lb1ie0UYRYYPR+DkJNoyY8WYyl
j2F36s0vbyy4YGcypMgO2BCDZrb7L6/McDcYhkpDPRWncC5txLPhGQZySY22NhixrCdGob9k71zr
sDt2GcJW1xrYJ7KLQ2hJOQ0tKKXBvtA6X7JoKq7xyI/H0HpG3A3KQgFb7Cwu8u/wd3Yr/871wJo8
156SUU9flV/RrxP6n6W3gD+0HTISztukwRTqaMuK0YIRzDC6b3mBfLPK2w/I45pUmhCdcVZ/rbNe
92iYrevWEC5lBwszUlFZe5fPSE8GcHO4nU1XFgeCVG4hlH4eN23zkIWChWPsv4Ix+FeEqtn3i/tm
yuJJNQykRgFQX1JTn2fHOdiO1eCdvFGei7A6krTOL1wvz6HFW9KEdmpYDo0vVfsyD9sX3rKXsXQe
zJHmVGWU19GNrsucP63+iPmr8x8bDr1kQcSbRnIZTE7kiIK2vOQaNrtib2KEroX8tGhBPYAx+uym
6pXyyK+RdYXMnGKvwwrhlshUWtQKYadgSgw7uA2DtECco5P9vNnCYkiTv1IvWSLpQkmKynzeeqc4
oE56txVzLd6FfREIe1/wLnex1SMUi02ioa4snsG90RnuXchy8WWLNnucFFVim8K17UaT+5RP0t9F
dJCC1YQ+zfbjq9sUat9S7HM1ho0guaZ9zmyziL1uHuPRjPbcNt/jmH10KJQSGfRNPHf5AzP0o60t
RqJtPYgA1LHO2AfL6ia890D3BjWFfBQDGwVdOuu/MlDuFZV9+MbyFiZ6K80TpItHatq4vna+7i5j
NxkXEY3eC3iVdRV6yXUsfAUNYXhl+ayr/k8YlDkTmJkdHPkeNp/suUujTgb1mEDpS59khThj+kD5
JvLPcpYnOWmAkxULmOmRUpNFv7mPZTgIATsCH6n5Zuuzm3EL0PPwXrn9m7GUFbx5oD/ssI1ODU5A
bCCst4XTX5qgHRAC221iakKUmnLLeXK1Qf0S8Yr8WY7W5n6BfUsHadyy+5mth21fO3SJ+8xiRtfW
KU2T4iBq86xC46o7Mlg9aX8Oo9EftelMe8KanJisNrWrB8qFW1H9HcfW3Fv+AplEEsDmDUPcFcZe
2xW6StdwOSOXo5htZu+mfxm27bcdu29iLA6bGgjJsUJ9i1O9mecXQkbdmb8bx35au0iTnNAo9v0w
Tnx++XumxYMNOgcNtzwj/D/5I+864p/8Iv3yMltjkdAgWPMA538AIvO3SBF8ZDAdnvHKG3eE3BX7
tQAjrgoaYXOj/WoX5Vxmodek88Uv4Tv5wWoYcgvPruOprZ8s5RGytOiDzTofm0N08JDfXdRcAK36
atrXPDzo8paXOg+oqVlI7NUI3lMKGrydXG4lAqP6J+GN3nRQjHvP6PMDlQbnyRg7YuYLmD9ttokA
dWOsNp/qcvtc1vqVGM07X0HNBGLhljW4TamkABXqJFqW7DvyxzsW5KOVi98B6x/Qqf+qx5v7rSgb
thoae81gee9v9axjjuBdu+v9rO3pLuoG54svxUs2UfwhbUfEQPwvVE0S6LgOeCs6UH/L2Mr01nmX
k6aZAMdiqgmXKyOCGwdzd43GPIKWXF4tXL6JM7cPheBToQj4Fohm/RoWHeNYYjb2DR0eOI7rON/w
rbJA3m1K5Lsssx4aV/Ei+//mwfbvgsUEoNLiHfjxyTXx7iKA/0FfXvO7WziUZncvAYHjYDMEtGpL
BS3rwX7Lg/+QS//aAxB1mEPVWvY6PEABf9deYyBqru59Zc3JWOYzEwuGA3citHzgJmFNlH5qYUsi
S8242gQZHgXbd1Jp64Wlto2pDj0zcGxp5UEoTJF/Z8PAp0TYrGmZs1vY0pxiIp5Ncg6HN/qcul0/
3Q7/coqDoQOIW8y7NRBvMBNlQjzC2fenZZfhVd4N82zvekurZBm50RqkHHsL50NM7m2ZjMt0P9Xy
swl0lxh9/515wDi4Osr9Iuw3QZpmzGU97VzRX5GS9bAY8HWh6rzdiMBqF9TbN+6td3mDvwtve9CT
Wg/dELZJLuUL5qvqECLBBYVZq6TWY7YvN06QEWvYPPqXjOLFeJblyUOBFZuwKneBW3864CuMlxPa
lmlVxOfV2CMm65ud/JmF/o9Zlu5ummSI/5NPCcKAn7O5LZuq/Gu64wGTHO9c6Pw47vhC2SLhSogK
YijF8+TSz0CnNP9EZ/uaaME4KCQ/ZredS8+DzHA6lyFUlsnsa4tR0SmSseWUNRT6XJI/QDIZndzR
lbvClPSVSFvsWMyouFq6fRZRvuduxQsT3qXj6MbgZ84pLUmENRjPBKlXqWkEKq5k9wIR3hzLsPsX
TcECIplVcCm3lcPfvHjph68pEK+FUX8NAaVJPngWmJCzHj2HzcFVw4VWPjwolvileC/YRzWFNF0Y
faLQMRMexNvVXbz3ufsQmN1wKI2eVGAe1xgaSJGhVImkDTrIPXwVx1znVBlMGetfw7iDAQbqqsj2
Tb6dsxHvHv3EuPoqrz+HvfR2tGc1XM1+seOqhDqvWQhJtj7UZIJgMDSf8ZdaeyxJb7TVt0C/cDdy
dpj8o+UVHVOWYGt6M0Lxu9LQkXhbVyWGx07j6v4q7BVE1lqetpbzQ5j1o4/iIIHkuzmmZjc2c9YX
8grdXe7bWVoU5YNLIGghsjyhR96KvYb5x/B52gYLxGf0GGGQ3axnV8Nkktdgpsvsfk22vVLlwGEz
EfqdujrY2QikL77v58k8YlnxGlRO4Yh0QxVsHoW0D760/shIn2pDWjGtRQ9lI451oPydNdj1XReQ
DgUhE7Ka3jZYl4tNDIi0dPAe/n+tKtvHAWEDz6jEPuNASIivuqr2UymeyrYYDo5VygMQ9W+/eu+h
Gvs9O3m+Lx2911njxY7oW/4XCCMJ6+2+GCDndGc+MRrvvcW9k72hd45j/jWCZre66OXDUPN9kgo5
VAezD19cTwcxfrcltvvpXM71cxvW/wJXnoitZoDqxNc4iPcyAxXPe77+qNVP+Vzvenf9tJsAIjjn
jp2W7idwhiJZ+CSRJ+Alwkxc72obFwMXLtidJ9wkqOrPLO9LVnHep8wboDxmhhRvExtOUfqNK6bl
IyXBdioCizcf1Ua83Txi+MqKdO49TrtOYwKF5EXAjcu0EP3LUm5T4hqGGVtSQFZkCwWHguPd0Xk8
+3xpmayR9IfuVVrcPWYln50QxyJ6ymg3YsXZVcLs08py4LA5cfBDv+u1NimgzV/zUvG43hpbGLZO
WIK4MjTYurtFkBx2m5qZ9boQkIStYOXrrd9ly6pgNuw1uiSktOOvDaL+b1fZRlJ0YZ4o+jthkbc2
zVcCjWfsAgnmScif3M8OW1g0SWiXBW7pQHE/lS8bNF24Sqg5uj5jpbzn3mJtVJb8B4hXEWpl+ztf
GiLVtMgx1YT/BeHao0HsyqSGvpf0h0HmuVAtfMYPW09w2ry1H+t2c3667n/u6P3JuvrZQ68RZ457
2Tq4eBwwAYcJRwSC5iidwcR8Ht640i15m6omOY5838S1Z6bYplPYzBzJu+udG2fNYGx8iLGc5E0S
f6NYrsEXytFuvznLk/L7U2sOnzQzrqkwPdIRZgq05zJ/DV3WTGk9BpjW4tXi44edGuPBBF0pAG1S
28u8eMTJGucOZ2LV+i15wrmbtpVHqL98ANFXMRLJKOmYtEsjVMcebU/qFt6HhCFDaWxxgw4SUXY0
/NeonE3QpH4hsBH5EaHzmufmPffO+pfc1q+ekxg7NPBVGbyDbs8p98ldEDCKrsMmuaH4K2E2Zg6X
GRK8Ha5bO1MvGSBZymVu/SgrR1kN7KKCOYjLWr91RYkPu5lWKFrnLauxtPTO69b7P4HOQbTDHC2G
OnU+CNMaybup0nDjartQFHDTIvNdi83+a/XAebVr5gwGZfEw64mYyM48u9LQrHSFjjNiSHeARUdn
yS9lwGW0zkg7lkmp+7EfGLBQNyfSDdadZSwyMcQN15eCXFk5L5B74d/Rc5sUQzTgOCIp5HLtPpp1
8+w0ywn1hwVEJHbLrMsd4OoSB1zpfDDijeTEJd6K9i1XDtP4+jttnr503vgle9rb/IZoZmpacCJW
7mtOilIcaf+mcvkTVCXWyWqrh6Qf2JZHG9gmNLCJoMvdt2b5TPjuNUCkBN+FYm5CHVFRyuPPztGU
JIVP3YuoGRP9yfw29MCtM873lkNbCurrLja3XEBm19whhWaCzgoFnEm6VrzKSj7KigxZUQqe7Ymh
4tFDnfbCE6v2vVtFF2KJuVWX0Rxh5HmVISAR/tE6X9wtxe1gHpbhCBNUVZxt6o2Rs3+/jTknT3rT
3dpt26MWnvpQRSH3dtZa94zrwG+TlD9rPbmHFY3lZzWgBsscq730TTSf7Wmpnm0l6h/TfzJGHzDS
jFr5iLfXY5HRjd6JaJKXsdf+h+dl+RMidV6DGutFolDVfQfYGC91rWFfp/mGXrpOkyzroh7szTc/
QgtbbGBv9YNd+cEJztJ6ApO5pQCEsvyLD7NN+2p0CUAqqmtHJMe+9tb5Uep6ugdDDC4gJmSnra4E
NPZzg8hKIPLvqrGHc9+6AFfh5BOzQKixl7H4EgfgNh+1Ma0kd9x4eRHW9p0n+aqnocrPNTn9D8r1
hv8cLt3nxqhYZWpqxO9Hw87ePTxFQGdTQLLLEnm3FSPMujtw5vmPmfXRzMpp9V9jOcizZ6/Ot/BR
6JUuZOPcmdsjKm3x6k+UbsqhLI7SXdu0sYzpwTFHTW6nRNvSKlU0MR9jc1KzYTzDYbR/GoH9L9Ze
r49jT0XfYpr2vRgbHrC5Xh4iVeVfizlU797UdGeSoKjMGcr6d/Cp4QKGz0nCjdoQX7HE58o2l4X2
nZLG+GDCvpzGzDIewrbw4pmT7a8aHP3ghK32Y2t2qJlsW7jOtVifnHYTx6LFWbjwhu5wu/vXZlrs
56n1vRckWA642DAiM5m2e04heEHXzlNIx/Hk0yx1WnrXOW/49ikXjOb+q+09HosIKAKwo6QIR2VV
ezbY897bzc/OLf76F3Mw5o8OTScTsWNDQqjxAPNlvcjZgsZeS6g9o+38L67UYh8u8/Ks5m3hO0Wf
td9mJN11gGQ9b0T5J4JqZU7xxosFamesi7nP6Fc+IB3pT1EfNoCulfdsO5n6wCnVv7F3iF++zP7Y
zJDINnMBaaObUCtnRC7vsH64jzoKxrNc/OYFTV4JsEYPMEGuY9GlBJDIPV98ecz7m9qoG+fipQWF
33XmRDI6WS9SH3iMSeBnZjsCXQdP1qyiHyObW7rrREZHSU9XLX9kfrBLKz9jUVRfgza7S1Q2JdtZ
UO5mXEc70bns99Ce056sjO4lbHtgIS/wxudOh9tlEr7xRzi2/ltyUWPPra1TG9J9hCMfhCNwK/px
ouoy2069D6oNawVK0F+ydpZrX3rmwagH61mVKAdw0ZdINOxxxZ0iCe8v/ODOtVXx2AJnX9CROZyS
ZeWCKSzh39xv7DOHIDNacJNsKNMRz2vYot3EoLd3ujL67mXXXbRt5VdnZejvmZb+kNbi7PK853u3
suplquTyTlTj8L6Ion9w7LyKuAzC9iNytPm3BoFQ8SgL7lpz3c75MIyfVijzA0jWmGLv/1v1w/Kp
fSs7Gks1kgvR1867M47lza63JRkochHnYiBxnmh+OILGLw/mhGg8lu7AaaEa1lVTl27qFRjx49q3
zINJBsa1V7L72dBF0gMnSrJT7Zwo9MZdqgX0LlOHYVqis7V6G5nqfFOpkZNUcgsIprm9C8OUUCD6
RQgsxZldi3tvs7sP9nMj9aPZfhtzr6LMtxOfk1hB8rJS/2kRwH3pGTXwsgrSdre1241La/9jmAJ8
qnJLsObZ7V3kNMaTjfru08dAc15HxHlJa3icO2SOPGazXewwROaY6J356ASOdQLMN4/RLNt7PHXj
kUFWXqsoypOMxeykUER8N5Ujn2hXmP4YMsvY/h3zvDXVmrY22FpzK02Rm6NTE1DuOAVmeRfCPCRg
SO51akZ1X46rddoyN+I0VNOltFm0GynntF+G5dBbfbOfgj68BGxr+46ov7uQayJVYR3y1ViO2IFk
Mar5vTefBfGb+0EN7ZVccAcrNvbcY5UP3i4wa/+HAPaNYGe7f/QDV10JjRCPTi3zSwBXzegvBJ/7
1GefbCHOgWTqaN+EGu8/0pQZJwTr+WFwDfsUSlc/m5sPz5mNdA1igDLcR28gdmsVDZwwB8Pz/zg6
r+VIlS2IfhERePPaQHu1Wt68ENJIwkNBYQq+/qw+b/fGmdCM2hS1c6/MHCCU2U9bw7xTGqs9dvYT
i+6qyVhqBupJCke7y2Q53Q1GPURE4BiCzI1Ksiae+88gmxdED9ljw/JaD3Ku0TnSTN9YztWqFXce
q2ZC0/Jkl8xpfx0W5dPxo3FjRSO4et78rphrrkZDXINbN+wFJs1/1WvbfIP/dc/kwNQny8+agkmo
Wb6T3O1O/L5BNLMWGLmj+xpfmMZ/aidgVbdwgyGcuIfssr6ZT4kxzl9tpwYurXr7cgMwnoC2kDOm
EqwpSGoTxWHpcbUtLo+L1r+UArANTjQ92x7qpD33nqCYSzd5OhZAM45uBXEtEvNAHgVEb+WrWHNm
GD+tb/TTKvNWhkllOd9UJw13S+CLx8XH7NhioSLRZWrsbdpCsBRlSz1EaQzt48jbvxGIzoiRBpAC
kofClmrWB2OqjIfbl/VFrSU5RA7UHuTsQNQomeSXWWrrKenM9G4FP39yV9yXG2dN0n+tK3VIDUvY
f0YpdAbSjoCMuZ0Mk/IDr99rRqmd25rgEybxlQsgIRviq8i82/Kn1s5qlOrBLZrylwAweco1XWy6
eWJpRxNxxOOjgztgaRTauUEfm7sUdNQCj+37IXOv0pxtDh0eDlcfAz0ejJ5oJr9UgsIIWf8L1FB8
EbXNntOUrfPXOfjnUAWZg8JmSLlilDO9BhQGtY+r11gnaS/qTPvvuGMvMT54heNzUxu8abhQ3Op/
eMlgRGLhoc3qrEDLpnHlMNRDu/WgRcroZvh9sUWHhz2ty+WQd8ZyVPit301Klr4SXauOWRfw6SYU
jom+aeb6h7yd7lagMI9vJS1CCPIjnDriWDYdB9fDrijw0DdhPanMuJOWXlgRV9B0IROG1PCDlCIv
NmZZ5Mh5Np3uJgTWjzcLwVkwm3LY6DfsNpR1ddtX6H6Tn8y0CeTRoLxAnWbhNPZ3Yi4LtKld8oGK
SpdKCoLByia7roulHl1lZE3sZeiNj01gamkMBYT7Ax9Fv25FIZdn7LjKjiqAZPZFYrBcegjgaBhI
fQezRD/TrIbW4JMtYE9Kbq3G69JDqvsFwnNBlhDoSVfSIeQEPsNez3qLJ0GqWS+2M9TftiwbCnSd
YLLuFq/zxi3K+GxFvO3LfOa72uWETaXJs+LLYO8HmtwsbN15n0XjWLQKnIKmhrsR9RhFaVZJsh8R
nJp4Aq8c8bi5SX8qOm/9nDn35Hm2Sr6SYGcwitk4z/O5FUJPEOk0oWLIACY4bwxM3um1ra/CcFUW
LwMD9Y5hnID7IV8LGRZtC3wKWjJUG66umfFC8gCRMHU2lhUFMMQznaBr6FDRq6asTy4l0StGgQbq
ya/wfcaIkiOFtZJx7mSXpt2EPSEL/mkOAOu3UhQTnIc0/WpPWopI7uXs++iLta5nEZAJ+ticMY0d
4eONfK8aWsninLueFVNPiHCCKwh5NrdGcEMmt9HazJMk3KUpcYG9UGTSPyZQ3R6K2NyzgOUKcdED
Xtg/fck8I4TZRsreLB3Ad1zORh8Q0dvyHHKclPGZ6DF8WEnhuv2mWldW5NArvX7UWnO1NlZqst5o
EjSoxcgXYwsY0UDFNrJNd0sicwux0mOx5mZW9lnnLshsrtEcs+fmVATxrX0GbRewsELjh76JR5r9
gtBUjqWFelHxmBtcB0p/XYjSYpgoJDFcWVl/9GkPIpVArJdNKPNCtC9UiZRkho8dAiTDtz9a/CsM
wr242lYMdh53QQqEOeS8dyubu3dZzRIKiKAI9/ZkEgY0i2Q7lXhtc27S2XwdRW0H8VpoLWlVxVBn
u7wXnYQWaTx937PCmm7PUC7HRBjbHLitXP5mU+sLzvNq1vGhDJ+UsS/lJjFbaD3DcNvuQR/xFJGM
YxfGxYRostVB3SCQOTS9pWOsgYdcHDDEzhmsVQ8bvSAQJnQ8wUdoU2eqaVG5simNxrZuzZ2ntAHF
Sri+CMkotd6S3hyzbSWCYOCZMfS8dO7gGnEQCMwtTlKgqAaa0a/7Ab7jFFRdnW1HV1nN07zqi77H
AFj6iCDJ6J4ymP0xckUiWO8xMuME3XCPKkkUsudg1THPSOnl8IfpSIlMEdAk3ywt1UyZnLXlHbyY
dFBfkQcyhabfOglGpJwVO/3vk/farg17JWdOGqYN2L0kchu07nB1hJf8rLiksXjUCQSYLkmciwMu
fNYRbFgR1StHpgJibhc2Kh2dEad6zf2gD8eCFC43XIATCVkG3E1Jk1iMRsTQGYzueLDsAEC3MwAE
NKpyf+i0u/nLKWyx83YNDvNUtNrBKb15fSHmHKGTXNe+jel/qLLHYTV640AhIrIHjGDuEm2ZaO/a
2qo/XjOze4fE1XEgWITNUJ4HoO3C50yr9QDfK7I3ejckUpdbZC4R2Wos+KsyC1BO04r6VMkVrSuo
dGnzBrZskn5LdxmWcPL6rL0sLc7oj8FxHAY4S/Iblm3ayhj+2LqJiwg8hGClOmYrdzLmf9Y6Swow
JCMtGt0QYP46YhGdp7Oml/kEtZZAPehJYUSmrvXlkYh+LgCh0YyB/73w9j0HiuvPocvmNgDCcwO0
+Sqx/J9kID3b57Knf1LO5b3oBUnwBxjbXI9TClmb3SDH5gv7jUO4hZuVyEma4db7ksW+TeSp0Ngn
l8yyBAj0rbbxKlLkPwc8quTODKQqXLlcseekvRBtU9N8YyKm2e1YNUkK5/Xfpc3MKpqVMzthBpHd
nRVaigG7YSGB05HQ3FBCpzb3FmFf3mlmy++f9Jk4syPLqqzZzWnV3ueelvW7qivWlWcy3DiuyYYL
d9vCAm47a8a1rZKbYS8Imsk/BHni/IjVZSduzPlob1fCpP9G4lqH88qCqoy43ajuQ1hp6+yoKGkX
xq7Z/obIFWUEBVm0e7znQnzUJOxi+J/Nxmxe6sqwp8g3Kc27sPLsWdBXQZCdg7Vwu7NVJhizKsMr
x6e6D1ztCWWaA7YXpfjOe27eWwMlp3hA74H7H3wWyZtO0gtNcZdiCmZOwhBpSWlfuj5Q/1IKoKoZ
c0NjoFZRw1jNkaXjdaYhRuTDLnAnWR1xeKoxckZ7WeLCvU0s6Zqij2eZ1kwXdk0yQStvIZU7qpuI
rLTMuXqoCk+6IfNx+28m9pZNiQaQEBcoWBgMiDsMwqliHuRTqlzvLuhY42xnayV1N+h6zwffp9vu
5OOPpQXC00gYIvaJgAJ8umZOkkI5jgdQca4xrJQxlMWzUbVrVI/IDS3R/1ncV3WgAwMDaCOXBjrr
inI0iniS9lREIl9veB32Am5HesqHpgMHymN/EUN+somIhAWkjbq8ZoaTLA8yMPloEr83gaDk/Xff
Np4Z4ndhVOoB4a1wqm9p5vNQienDqtqMgOZmalRMTnQvI7g5qcKJJCkRt06xqE9N+kka0d8BGSHr
0u62idV2wATiFrZTUagGHOuU4i9bXPt1rJAvIvbDbn00Ve/6UelZaooDjagXcvMcLG9IpxyncDk6
9QzYS6YQU7XrRIG2OuVPhYSp/boyLfJveJO+4I8i0cwPIOOM8QvaKPvXVsh8vZs6D0sOXxxpPVRO
zrYgECuqaI+3oCR8ac1+fdPE9JRPMil3TbWgs0GL2Cwjp3buv4cu7UmvLJOUnEx12xHePFHiUIwJ
22JvSppny5+ND5kCse+r1BLJVv8f+58DLXhzx9En0IMrDMtx3DHfBUspeBmnGdQd/saEsHQY7ipy
e25Cu6nWUxZCdZMAJzXc3kCnajaRSo6kV65C15IX5idPHOho0N+x0gzm52JRJB8z+5cU+Rqy1o5a
0rAsgl7Xn6qq6Q9A9/JZc0HnvcSbnyRJLN9z7Xg/PJLlk2+70Gyizsdl42KXOig6duAnJOh9k1Mp
x2mX82wea9d4HymOfh2zXKnIMMks2rQyBcRtbSf9S1aTg80NOm5/ZrPOJPhZ4Ks0AF1NYvteC6ay
LcFW7m1rfiN2yhGX40bDlVZubJ0C7hNImpYf2nK4BSTNFj6NRqk+Dz2ogluqj5ryiN+QtSXbGVvf
5KNFZ1FAAVl5sALhTTGfottSw046bsEGT0I18qhLfPeu9AbG92lF3OIf2RDNGgQL8EId8ONcp0uv
7VTUyE2K1DeMZ5X6thoreEEr95t7jB9gb2tgIkHohj0cHTwq6260G/2HoPr0dfA99dP2YKVH3ELW
vTEk7tbPTMnFbKF+bzEt9epNs7Hrhk4/Sg5l9i5K4Tae3TQhDXFKqFqF9CBafqRtAtlq1K6rU4lH
AOWKNNuU5KaKurC4aYHO1kBj/61Xfr5lu9tvK2M2Dmj1RPI7Vf9TUqgX2zZNrZKN2hf/K1RVwHJi
W5AhbLMIwtN/b/LwR8A6rerO8aA8YOFu/Ea/PAy0qTJ4RYv2hYdkszQkOWWvnNf71D3X0KXZvcNq
sWasqGbznE3qqC93U9pekiXZy9JgP1E8rWm+zflOmb18dyCCneDVHcWuN/QAqCMP8/Uk8w7Os4sc
wgPa+cexywOq11Z2YpsrJmg4iX7Yum75UQ7lWXQQW9W9ykHGpA/A0IZBa+1YG7wXztXWWArm8ONu
d2Bf869NqP2Fl/gVNguFNPvwx+qpdIPXIim3g68O3fze0/Vilkvsj9q9rMynIpm2ab++rlX5wOc8
Zl0XkX2Z4/StYpV4bxPoZi9wk6zXqsK1JLytJlFop27vquFpzLS4zoqw1n79oGHBk+BBKFgmBxtt
CSDMiM/IJR4tee8yaZWCeIcsOZqd/TgE6pXr9r+Fe6Q12BGPqUPrVNvC8EFcvqhbgULMroP6Krmy
FLlBKNBPYr0EA7WShlWfyZTjLxzC1StDUYyIPh3FeC8S4dfT7loCW3ODoXxutTakXxvueyK+wD0s
Qf3YdOa0mQdaKteBd97EIdLWUQ/Ih0q4YduyGVMv7Kf6zMBccH0mmRo2qVFbOsVq+9rbFvnyF0xr
Eczppqty5g1v41k0w8BbE2o853x31gdrejcMuHFylvW5IqUPUc1Baav2HPA7FwcFtvha3TJr22+a
ufm/wcag5d4njKm1tnby2iJqddHK8O2ekax0XGhklIR5+uQCHsExEuXKVwNE1guded5Wyz6x82io
tas5F99S+vj+LOsQ3F6HGw0+QRn0IyEWTblC8+JuguqcvSc9eyfOkR0NGQVN/ql655g33gmYi7jS
+VEE98r5bM1jq35mQiksnU3LCutqRolOrNV+6rgBHHM5kYKAoQ3LKe/6QqMk+bo38FqVF0MUV39c
UZ084Ac0gbPdnzDNJ+lnw8/hQ//CaYpg60etxQNssjgDB/IPeJfS0zAcjO+MJ5gMOgIoxN9UnEi9
Ti1SC6DXtGbbBbs0P5fPS+lFcLCW+eCyUtX6X6380pIPy931yX2mbwX/3eHCCiOz3AvWccFTlWIx
wF5Cm6W70WlIR0LQY5FE4GOtOolqx8pntQ4dq7P6ezXDQjtr3dV2970MuyQ2jUNX0Xh3bfNbKNYB
Uy1PCMO6b4O7IiHx+3eF1vPCMUeM/WiNXSJZ7L+2y6sjrot6XddwLJnvL+x3AsCjLnaL2HC2ytkT
OQJQ81aJ+7Z6ZUnTy3MjQ5yvcf5J9gcr33QJeQ9y+9Rx7Dv2n+9d8xSegSRmCqyjXBC9cec0GiNe
zPaNkIUynhY8fVLEjh2liJiYk5sgctstB6BFznMOUkjwSSXzy2gaPKLzj0X9wxyoi+N6bze75SE3
+ag/2CZQnm3HXZCRpTDjD+FYnbZMLT3YWBP6Wv7p3Ml6+GFPSo0oZEvuDTuhP2Ypy5bE1jF6lHcV
tJro+E2pl782XETTtt/1/OGg6yICxB6z3iPPOolJA7lACRnaZ7vi+k3JHx2qfWv9Q/9DB1K3CNv3
HImc9JXIzvHfL12ymQkl4CT6Fsp4ywruQ1V67rUf4ZGlnV9k6WDySiNTc3dAtqGXsBPqQouyVEWH
WmbrBOslOTz4FOuozBXfZ0M4u65rtoae/oh8wnJPADGcmU7IGxjSJshcYj6SQ6Yq3J7GyfP/4UaP
oG9JtfdidotbrrWP8yTOjlFsZWuGddPv2tG4DgZoRuYeaAZ+JRLidhEPkfqikWcrwg9bPl75IcEi
KEO1DFG+gjcbMDXprpQAajoSoLkcDL6KQBUhp1WYTecBmAwlDKM6KazZRuncR4sgsrkp8nTdGqDB
TkBLsD1uFcvTdfxH9MLB1X+7+Tfrr3mdhqLi6rLXSwUckSwGz1geDiU7+bXiM9tDUPQhdTWWt+0z
lZUPCuwrjct2Mg0QT0WSiaNXjn+1iMhcnpnHO7rptEXU2KKWVIvZEpTzlvM47ffEYjvdJzXS8k+3
BvYgtNmtzp1I1qa/NN4q1EmbKvxJToevAIqwsPXq38ho3R2g6PQ0xmssrR0tfGnzR+mFDULb4Acu
STAgCBCRt0trDQI/pcJ3K3yIuWACIvc6HfDG6razaeG/W7R/tqk/r5hJZ2PiCe9EfLqectvfFuN6
Vw18uLNiCj22xxuXix3j+pcxms9kSuybGaIoWL2XJpgPN59iQ+5eVFQGiTAa3dhcx7gk1xuGHD2s
144bkyeZLWt6CTIPdW8pM5qYs6jGmz4mZZTdCpYXpg8w/M2sT3v6zs5Vqnf/tKDnREnsn15PSUNX
+bk1/Ud2qaeikfe5m75SbABNBewlTDxzGX7uyJeiC0efSWjGcp5OOs4o7TnVxmOvhgcNc44DesxY
qePyNGOpu+9DKYZoBWQMPesGI5E5GSy9FbarfVaWwaxsAZbplvz08/LTybBiAb50m9Y1DjX1w9yX
jbPjD9+9CV4oCI0Zl/Ho1bdCzsmFsUxpvSJDUR6agOyeRuhXw19fxjx7qUz73WFrjIMNTtb3uzNu
qnJTFTdHcZIeUf5+R7oBXc+/0znn2DgY4HdW/Zp7AFY2+ZYgQf2B7SkfBdg4Mgl3SBRPjWVHoASE
5sBa9ovPVxSp4Aj8wEAsskutsf+w+/s8A7hxdEg678IVf9925n5k3bXJRX9NjOFTLzQu1Qkk3Dlz
rT132c+sHbdsR7FbjP9SgsQszYu90X8jx2aDyoY36RF94BNInqmL3AgbM4AHx6QH92Obv/OFDmf8
cmZBBk6QbFNvjWx/2OA3wmiv7tEMxUYswyGtyNkXn0E17SkpQHpxHuGUwhVT2G0BOJC8w9ilI1OO
es6boE6mi02SOq1w4U3AKMB470a+K9EJr4Wj39v9P3Tws03G4kwXJ2lEsdcsF7dNvsgKw2Gf2RFr
rrA1nV9jQKWbCaAmVJnFDsi+IDX/oC8H13sv4MX0BjcM1CFvwRAUa+R6XEmw/PVJHaN1RsPyRwth
KG6pz1n1yHF3W6+H+Ldj2m922DTu5uQdX+zWL83QcdW2mJ8nLMmdR00jv6jtIL77UaPtbe9alv02
0SESbTbegH8ujbOwAmlxdE2fzK8tK/64G7YeFW6N3KHfhUv76E/fEss/vKG2goc176mx9cwyZC1B
qNM2hRAB52jGu8V9F1znyAALzfaUBu9N5m2zdE9waKi4TU4GWZs1p4jcZdQVuNaHk+y7m+05uaIs
hzdLqeW+J4QqjtPRzsHlqztX048tJi6tt69EQwFJHYJy2dmzel9B3xJtvW8Myt7V1gm4bdXrU4vK
XMxvjtdfRqQB2jhCfLOxi/8+nWzMm9O+84rTgv369nsOHzdWOWmyx8Vdngc+CXW/EjbCD6mdZ7oC
SJDBNmM1O09ro74zji1x1TU6ty6IwSmeK/Onxg9usCEsIwAhGm6/2/4zR+RYXrTmkrpRxfjo+3GH
V2xmD6m1QbxgNHUL/7ajiWZKBFKW5wIjazY+9+JMFtxdQIexmh9MNJSRSXcWF9M8ZG3+hU/yrTCp
562sB69tj2UhLgz5E+FUS8fXlV5zklqHgpGjeme/7slXuoQW/5837gM5IvAHvy5BV0l2rwwMgHLG
bG+HlgCD544n13saF/kEJRuHyIhaQFgCTjT1KZv842i8WVymobBipY1xqbMJLC90XGzYigXuGPd6
OKz7QJyxG7FrbfDncFAHV9c6SOOaDx/pekkJm+0WAm1Sh7rn1XvsSbzuIMR083EC8gPdxwoeay6j
3SUlk5soRFZwkQzEIUm+u/zFQ6Cs6uMws0Swv2aWSNJjuUCrgVkeHb/ecA8k8m2sHtz1Z24/+vWh
EYwZPPdH1pAg9G8FrSnwFurJYZdcgRcXW/aGerfLzKfMO6UomwM349cGQTnj0Ay79hF0RRFNfvuG
DjEpR34b1018i3wwCGg7y/rkTDHmk0lHqjwrgp28ilS6SLzP3h3/yccrhUc0G+5XeSQDnLVapp8K
SLr07OE+y4v7urg2Pa9G9mOrtyH/K14lgfA4KM2ouIFz75b8YSk/OCfG+i05t0faYUgICuYHWT5o
djzNr3VKQMiOEIXF+J4G3OsxtNTmlpuRhnV+L1zzQA6Mb/VH2h2U/Vbz3iz/GuvOBVInBzjfJem+
ABr3P+b12KaY7onFu+P7q2s7zeVt422GznjpzFeTnbdkLYhZOjYLHt4727ma5OciIa4hASwBd0z3
rTVPtrHxeejYnPrio/L7M9IYeOe1TY51/kVb9kbvdxoRycOnX17q+hWgawPwX1FgxsMdPkT1uA8p
rFmyl0R8FvMvgoTejihrd4oDhBJozltMeBONEoKbpxBXfYwN40hLLkuGdYuSHmblH003db5T4lcs
O1UcTPvV4TacTwbBZgt/31+D1uyU16Y6EBMcuuVXCs4hYVtZ9JwCpYEl3xlJXPUnbEZcK29JLhmm
GNjP+ctYzIjBpQ9w5Jxsj2uHdp/Lg1Xv8L27wZdkoZVX52bcO8unw6DVTnca7Nky3OfCCcHk4jl4
pMOAYiIULv0E7koGQUWtTbHce95DNf5IMWx1r9x5XF+X7AK+RSHpFvE5An/YmM65st5k4PHDrgMZ
pSUe3qDgcbCg+s53mTp23Z3+bM9/UOIlZsyPIIm5s3TqQqbdUK3hgKe8Z7tg9vq2whmm6uFFQFzb
dK6kW9pE4K3SWFZ2ZDl4sxiheSU2yiqikTgvb6IvpfkzJl5hmtjLaV9Z4s6qn11v2WnkI82djcH0
11flzlyK2AcJ8essZk0QeYKREn+K1p9N+wA5v9EVEhN5jAakZ61xz8q+Mn1lUULXk8QSV1woS0ME
xv/RGmwanXrnOynWEoHs1MZLup7zpt/OS9Jzuml/BW+03mEtaD5S23+28k8MrBt4q1MwjNshY+m+
YPdovP0CT4qZBNMQJrksshZ77xvNITf4ZLd2VFZnAwmNGI2heNOC96TWNrmy9vJ2V4K2Wvv5txzr
cJyHbaaWp8WqCPDAD4FV49C7MlyYSXG7RW336HY+JzJjTGqeQMQ4XYAg9CdArEjB+jJQoQZ18eJ/
9cDSzN9sAvmHQedi/mVmIpTDxVRbAlwk+LDaAz5AmqHr0PKSLQbqnTPV28R4rHKaD6uBfSkxrxgR
wXPYw/JI78yjTda3V7u8/O22SoO7xtrZ2SUwDgNRaKyZ+Fn3kNYKvSxwIjaBYdNUtHXJzc0tp9cV
Q/rRM5PNWuymYJ96XYRz6EHzHwx9/bLBEyTUdnCfZI+pRcCXwufaHXJ5JI+Dq/fnnL/X80vbbikc
W7mIm+YlmH8tKG8/VRtnxFGhsSBLno3l3UBRWMfyqHftS0v2yKqCD98rSLj47Z2/1Jk3WHXFau9K
Ldjadra33H5P08C9nxKvYvCsJPlBMd51HJ4jqTC2o6K0mGO8HBtUxQgHGvfON3K5N5IeLQfD15Qt
GwmJ3J3m9qus3xa03Vq/18x9esPw2/sUVeeWbkHYz6YfNfio5VD4yVXw5byZz5OJl0lwEcE6OTRj
5OOy8ihwK+CgEuXvevdVKpQTi7PU7+Ic+5Lksjj8Y8l8sJT/nHrOxgnuJ7vClzps/KXbuQlJYqy/
9OUlQRNruXMu3GKastzVeRJ1KMdt6YUsSSNrHLdV3cdMFKHQ7ZDkqIZPUR/g6jHzUzAvl54+QJuT
wirAYr/8egA94fLh4/1uEAi0YrvqD6x9Qq2+tsuzIlbPTbTImsqdspZDisqMfxI91N3ly5XWsWL5
KAgCEpJXN3sz+rOQ6251W5LO1MbSzNDTzVNN3CnLrL2hXgP16HN1kcMcreWRkSoiJYfgPWNPfH7c
JczfdHr1B+KO9o033bX9m5R7/IOAyOFqcEIxL+i3KRNlkE4lqdiLMVESErRpALSmfO8QwuRhckAe
a61vYX7U9iEgqHBOP/2ZyrEDBwZbXxJHFH/8pgRAkrIVI0+kcsOsUlzzPa7grdSuFAntW/6aEgMV
78K7VqKXNoM8DZ68MxvvIe3TizDdlyx3THQJWYR6djOEmcODaobI0/KtlaGTeyQAEH/jbYikvmIs
Bwn06eLmZCO+YrEjgR2Oa6hZbFDdL2pk1vLW32xI98uYPmEp/oCKxYuiee/pzaMD/UBcyZrs1OKS
WTnbO82pj6pFGzVqe+cgpOVuH2er82jrZhL6QfoRuMjIRcOzyBmzS3/LunZrpNe2Y8vZLUfjZv1c
O8yFFlSVhl8WFzXfw3HQHVKprIk0CuKnSnSWjZeTAq/rrBo00y1I/vPvRRbIPb5GPvfg3rHX959t
edPn5XrrC9u2hf5noKSNhnouVEO0OyrYoh8LlV6lKB70lHiNAZ8XkX8NxoZkb/pMbdKE+wgAUybU
H+hVm12++1AU+YNdkFNEIm3sdCMkAKuXqS+v+KeKrYHoTRfUHJHAfa0rxGXTFw9JgcFV1hYLIrfG
AoLFmyqwV7MFxqkD9HLTChq6BafXDO0sthtFnucKTOUsLbpBy/eqrzi4x7WrY6HJfZqaz1JCf3SW
/9LkSBUqeMyN+Wtsmq+qg+JLk+K+LW8mO64Fgy6vTscBzgb1OCbVd+OPpBVx320NbNx8dU1ymAeb
oS0QH35h/TkDOZLF+E3mGXEhufnXVeu901PkUBAv01bdP4NptdeQK8gc5PFtfjsoSG0/v6wLi5fa
NL9TlK9wyeYXMEva3H3MHdObSOoL7M1vYXv2cWJNBRLm8ISyVTiYLI9zbIKgw8WvIJxZx7EPXv0o
cv2HFsfr6gUHZXpH4rouoH84tsofksnucYsB7Q4P3NBp1gwEOeIzsh74FeSabgP5Tf4WyuLUNYkT
lbdkBsBNN4T+yTcJwb/BSDOmWt9EF3zbt71wtSCQII3U3T7rVbmVmnhSBrKA3jlotKT1yHE8CpTe
eUWrLj18xJpKGH5J78NGOlzIWJh32bye1lpcvMJi0XlDB4a8PMABkFTkyxdv5UjKLHhz5RwXkhBj
mjoQxZX/Vqx0y81+LIR3IfzrYGrBK2zfwdX4oFCDZhd8RDHHx0TicsnJxXvRF28yRcDXDPmRZ2pP
/uVlnTmuhHFbmzjvbuPDgJX4J5id3bOzmCT9mjF5438GqOGk8OBDY8RVSbia4aQ7CPF8MwVcgigE
/SMi9eCJYAcT/tcU9lXY4zPYBsN7qh6MFrccsW+M/ljwMoknPmjuRoDT0TbvFygz/GbGkS/3c2r6
MTHQ08ZmaKbh3nwpB8JGiQ1OQ1AsVFGpvnJpv6ZL86zZyUsvpDx2xXiy1/UjGfojVZQ7vza37i3N
IFtvon+yM3P/c7J9QYMmWSY9gViBwEXv0PE49SeSQ+K+Lv6RAHvOZsAmtmkFIZiBKb5werNzsvW/
DjktLEjF25gV4J7jZlT9pRoDGQFwGzIN39hpc4rJ+ezl4pW99G9RaF9eMz7KhVDBofe7N03aJTdW
vhlWKrdrZrw3vXGECXDu/HLEPAOCEdJR+cK/M2wMC90/R1AYE7pireaZ/MSXxe1O2aq9yG59YXV+
BbRvo2RZd0pBTzbglJu0VW9VI6+U1XCZ4WA23Px3YFLZ+OxcrFQdhEGSZoMVmOEB6YGMFcyOef6Q
FwN02JCwASzewYuwvA7mI0tTUqXklQCS8zybL4vpbt2KRG6ys4WXntxi+qadc3cLmGYNPr70yo1G
bimkqUMbK/1k2HTNeLV2yMjSJpysjxyPf76mccls9v9xdB7LrVtbEP0iVCGHKQECBJgligoTlChd
IeeMr/eiR++5XL62KOJgn97dq+eqB1HOlIU/fJta1l4eBV/Xhd9mhc+gcfUt+pH/ioWLRFxtTEvb
F8qkbxITqQnJ2djqo/pipWPpYHFB1Zm7m/oEZ4dkUngr1FfJmHdKF1+rhPpBi5DeMsqrLVjjsRu1
10HGe9GO4KyxuiR2qQr7LsKHW6isRPV4T0yLBIrwWGmU2zSydZksUyYQ3RDgJa5L4O4DCNFHbzUf
g8SLZWLvKXQGPv9iCoYYPSbTdlqUObg8ahZPAu+UpHYWSLCEiPuLXNTvQ/48mXo16KvljHeeEIDl
qSoPcpjxkxi4M8iY30IUebZf1k87Yv2Qs2+zZ7SZ6+8iSm6CaQRlbx71maRxIfUmMhe/wmJU/hXL
+Ml7Cm0biZJlTe8qBnf4yNiOdfuQEDHo0yRpUfgLO9RKE32spK9Kny6bMqn2ZlMv7ir8AKZDawAO
IT0LjmgZwj+j5LPflemOzUZIFjudrzK38041DgP5+mcdrqAJTqR3fisUO1MHfNuEyHiAjBLVJrQE
OZ4EfVkHIYFCLVF+5qZLXXqVnKdqCKd1E6VcXAc0+QRWtDL8YMZ2hToOwU3lCxKqdUqa8qovFrOy
8U+o3oidbyKm52QNt7VhuKQL7ARI3Zz/hPh+V26VwijzhWtcMRcwVf9hB6b+rfXmjJ1JyfMTlcRv
NHpZkyNuqhMBhneLrYoZQZNrzGOiKahqot6wS07fKBNC5sPz5PUqwEBliF709ZkiGjzelJOtY+k1
xMKRmIojxJWIpcoGhCTOqxcp1vy5bfdt6ZoNLSDp6sIjdkCuorGwRZNvkO55aX4Kxi/wRqe3lEu6
Kq+KgLqry2606p4xNDawyodhSo7R5EGtFmwFu0s5kKJqHChttJ3xH6xzIucRXDVDe1OKv7UyNr3y
iap+Nae7XMIrWLmVDByDyLKY4t1e7zjmmgbbtLKNzfw9nVwog5BVF/R1XtApkmk3b+QUIZ/9NeAS
+mBJC1xSzoWJRQh+mBSRIh875pTYMRZ2j/KftP7VcNJQ0LHVLPr3LJ70dLDL4aOqQObob2sKovdL
UFyhZOlZ1IepmTcppremrLwQO0/EY5/KBTozdrXpdRikvdhyD2YEgNxvCyLKY9LgE+6OsKBRQzQ3
NNrjyLVbDKuTpCZYLEpGyKYMrDJ+z4sIp6FiYLSknHXJFzyayXlVcf9G1h2CzCNBsRaHdg+k+zVP
Zi+JuuuoyEEv85Jl9yqWp96M2Hcn9pKyQO0N9SCQ6i3hRaYwCAZ1B0NSN3VH5p2QDwRWKRWOkCrV
gnKF+auYv2Ix3aZsJ2f9NzTcYeC0izOvxvM+YFhKE+gpce4kcL26ytx1IToqBp5ijvzExLVdnw1y
0Zmg77F9AhfpvGHg1OSXVk2FW0yVM+IG5J1J7R1CV5RdjSg+hTN+MSl1knH87QcQtKTlncTQLlGu
OGqnevBbAkKfML+v8KMxhcHkt1baD2ijTgafEMy2FNEYlsl8q2bxSE0S5kTzzHPqR2YicxsMr7j4
n3KVXeWXBHCflaeX3pq+I9SGMH0xcSKwYsHs9Y/foM6FaMiPRMpOU2K8qcutTl+z4hGqXyX5gh79
aELliUucQRPkixFFsJCOWcbzIg3fzJ4ud9u9OB/j7L7Q7lGwFacfs96FZRsoOoTW5tya9yV/kQEs
18VFHBVniXRuvJknsWDJ8CTEpr7TKu2qsZHgPpmPR6v94XXipLGFD085JOlPNL+3Q38bavFqtc9B
MgTw+NaOyT6TLrmFT000ym80/jO86SWOd+aqsZ4XsdUKS8CY/gKbjd0ImQwjzxw9rF0iLww83wSV
tekhsoXkrbFtlPKLohSU4niHp9njQgWwKn5JjWqXKYiUq87FN8ML3kPjNgXWZxiaSdo/MUs4tvGs
J5L2rMuCy2lwuFC+iIUQt7A1skQt/pXrsBunEpkFrVGfr2sv07n8k04c6erk5JBX5tbDofxvNPLr
ghmgHmKHOFCE6BtTsq3M066PGTYwVozsXiTx3UCbwK+6Eeq/1Ex8UjqjIm5ZfaHYdVvkFFxJSElU
j+CZhyI12GxLiWHBcccYrh+AaeKeBZDjp3nnlHHQx99WvwcwxVuJnRRidz4FZlpuZXZjbXE3wOrJ
lrQ1VCwUUurRqAEzhYVnzEhJ6H3EL6Rytwj58kM349Vml2xJpgEfAE3WDeyiYsbqUbOw0nFnwIaT
Plnj8we9p4LMPdjYp9VbSl9GZ6kAH+bp3TT42Ucuo2wfdlCjbnnaBkMfOqFJCikRZRvcj1vps2on
GagpoEcwr3YCVxs1DWpNdZXudcleU+JhQn6NWfeH33p7Ts2r3tVuOv6zSu0gioi+6pvafpgSTlBv
Unctd1yQblv4jiiHJH5MMGHLswJb/+JJVZLwLoeLQ2bNX60f0oF8mEbzaQmZY7VVUOfAgTLG86pA
yyIccStHEAxVJY7BXMDXLJvhtJoE6bS+8cPqeQwsTpLBkJCbX1ljVWm8TvlfOx17mWAe6XUor/Uj
XIpN3LPDiPfUiQ/82LT6/CAOl7Bgv2ScKRlvQKujxgpYF7Ele6b+XOId1wl7QJLEInwxdxhPoEcQ
ksW5ChFdm7yo9PR+m8WYdUspoDick5kR5Tx/0HrGAohmtmn6B+psU6rbPNrP9Y0LFcpCZzzGzKE0
vpVc0zixhjTRXFNb6w69+jWWXixtl8Vtr9yONsBlN5P63TUPQbFzVogjxxDHcG0XkUvmPQeEL3hd
dtPmE/hWFoHDzUKr1NRXU/Gxui60mCd2GgZpe2wVVO/rMLnT6OvaQ54Dk7XW6NbSd2/SYU7WwkQV
zu9Svp6q9AztcmRfE5X7xCT8GXnW+FljyGJBRhCilckBu30LhkX40xfHKj+hwqyFB655Vi9CejAE
2JxO2CMJStQec2EZg6X2KYfhDeWKigdefzJd7idSC7HhgvUIllaOOM6qXLhAL6lBnGGJ7lnbaTQB
fVWs1QgdefL0XUsnyktOVDkLo63wJKbtNS3eVHwvBi6VQGoQ532puPFUschFNGx5ot7YjLX17Efy
ESk3XA8q58KwLdIzQGCICclwFp/dKJJdL98hgYX6zPfQFriACp+xfNDnB8E0gEZsU+Yn/Wkr6399
gyTP4YI02WpeTbsGclEvNk97rV/WeNX4wYYb9rmNKjd7vRd8yB7bJZ/OeSZdY+FVhN+d6G9W9y5z
PMLNh2Eib1HXoQDUQgUnT3TH4s9SvlrVlef3WvqI+MqbFiYAIvKAIfdaeym0rQokWfIqLBTrSwNW
VtlNsyvJAcrNqGeelvAeGVHwlBfe1i9Eya2VR/BQ5F8SnT8cl/0LcpA875mcuFp30qlhCYDiXezE
wYOCqJON94Eb8aXdzphSLYg7m7AmAxJULU4Q0k52WvsaH3Z/1NlE8csB+PKMb3sLzRWwGtgstECD
WGmkV3N2QfTGFlww9sRBIp+M+ADCtrYwmboRVK7MXjpC3DujPCztUa7gijwzxQ74OCO+sz/UDA/g
xmYY2APR9e4uw7FeNhnJw/TWq0ct+ZzkV5Pnu/LVbstufsp+dHiynGgL7OCJ34Od9jesA1K57dRN
rh516R73f8a3gnGfIKupw9//JYocY0DMbkXlpsoR4XfTsNRStii/bAvlaEsgou92BkfLi8LCm9yK
xl7LlZ9+nZO1/HBoMi5MdF+y1Ur+SeYtZqHZvhBQT7Kb/DWJTl48OvklrTzNPDxRFBxPI0IIOs3O
lPdjyqEd4J3G3O38vyeFisAqCfO8o80HI7yAV2GvzHuV8572g0CMiKLuG2Vb/jFsE/xUun1tMLrS
cODl8CYJebdenfhckKR2HxV4TOeDhFiRh4hZQQvdAdPdshXSn66mtcWzzG2UeEXzYvQnGZY7lktw
25E9PHH+ZD4GvHrmtS58dXpfYKmJn4WOgXFLZiImQVAh5tjSzCjAa5e0ZxgoxUuzHiTT7p+WtyMn
e7buS+OjMq8U70lC0IzbVd3lGv9GDLGHubvySBeYYqXzULJa2ta6qyEv1fZSHoFvDJLLNASEWkv8
UgB6BsD/GCfM1YAzubpgyD9xEVWWizKhcrHM2rTgm3DWjgymtsbWomfzttHMd6Hxxcjt5l047HTZ
CxVqy+jZ2RDKBNVv2jHcLQy++Jq7W6viXIWX4YfU3QE1mYO032omsTdEUA9CBbU/MHeZ5+gV3E3P
p4i7KFk3/EOcHSXayR9etWe+xG6b1UVWWjH2AYxpD6E+b5m9cKN8ROpx6amO+hPB3DLY9AQIVaQ4
7uObqP8olZNsvZgGbzs/nI8i+L9pcFm72+BxUz4LiNpEFiRPkDPyJFlx6tW3HqT1CupOjJWDbMS7
fl33wPJsLfXzfkcZLD5SDDpsIDNRc3JJOaXy8K13wy6kiR2jyosiLpR5FVskwmPVU1pGxvkw1eYL
k9HzyKl/1QJuuC7VgRFLrQcNg4W/yccjRutb13Ort6Tpb6gEdwLmtNGUrranJxk9bONn/mJiOCNe
Zsajl8/w+JQFm2rlL1hSrOdycoa4ZGq/JsNYypS5pCW3ueNoJa4BYqg9d41JsUANnO2q9w23JRB6
kIvS+TceLk1B1U0Bv+wQC+9PgWM2HfXJKaB8yE3zAHi4ILxSqPxcN2ZZCYnpzVL2UvKhPkmjsJVs
A8NE4+PnFxWbqDEv3YNZH0WVeuOj0f6qwlvZcCkvnZ6XzPIXzf/m8oETgt6MVdjg9sQoUvH5ct9h
xA3myW7tdYsk+vHkZkwOXi949ICnwtkN8XtFu+TWsihNbezO4gMZha8TbRda8oqLNyyv8RPleF7v
Sc+O2JVpojCx0GBec5lvQjhAfGDltsdW9kPyShts/YibFtBytam3+me52Aj6OimgP3GfPAysz5gD
30yEIjCnKCbGvkWKvI9Xvnf8cbiq2q/QYO6+MnyiHJTgBWiNaA7PccCAi+EA2HX1yo/6PVcK9hIJ
Mft9BMk62gkYkPZztGMYkhD3PIXrT+rHWEkA49Xu8I9DAe8FZXuDw8ChQdNtfMHnH8MDDpFBPKav
+O1gujBiLi/FHxY2A30VghsPfYeUBW8fa5Gd3oTf8CiWzqK7U1BzFxReGWRkrB6H9MD9aOVl3+Fm
2cCfAluZbqLT/EXLjQfmw+RHgh7mRxI6Ch2Wl3o+DS1vYeL0O/Mxf+Z37LW6jQP7u8NlVm5SbwoS
7BnNpvwqcFBD0USZaDb6cfHzt4Gf2fie4iNNhlxZ2Dsv6y5POA53JY4cNiu0oZwIlcV+fgEPBRC0
xzj/kf6T2wPxh6T0lYpcLBtwdyHzbjmN5OTyTgroltR2tP+l90TgwuSxvkV/0qrL7FkXsPky4/KD
XAnVvMubZLo9PlpUVIU7FvLMyzy4LMQhtCGtOQ20GAiLfjLb8jm76Q6fl/Vu7eQ/QsPNH0mFdQXS
GvRnLNK4hCbirBcGBMy30mv5FTKmpFsmB798RNyqf+NX/A0qfI1j9IsjBmwzfz3Ojomjjr3iBbfG
Il5Gj12XWm/CswWr7Wc+GZy2oBLxRpkbehu4nSrKexv0ur0yjBt7zBt0dGiwcKTNciONMGqXdI/f
UMJqh7QQ+/CGsRmSScdZNEFUhhpw4MvbaeDNbka9NZN7mxCJ28f5dR1OBei2e/vgfyL8Te1dm21G
6vouT153gRNRuDL2bt2buv3Ijt3O1HPFKsqmSS1CCGYsrjZg+qYXFc+b17vFydqxscYgzAMiCBsC
bhiD9vq292Jw8XBdth3IgmljfHQP4x9bRTber1VmN9jmeW9B/8dhAzJSwsO+S5u38QoxUqpchDHq
NeJsa3Eev7BkT5az9ZNb39lLNp4zKCPFhrYUAjDAmG2Uoz/e8IxV5ZaVb2kETA7NFwK09cglu0A4
jwJyqkiSm/WD+JMQ/TWJWy+B4Db3+XldxP6/Uffz7EXjZdDwpNvxrsjdpDt2/GmRr5/YHy5Wgvdh
X2Ve5BneeEoEnGl2hs/0xjvavCW3cl/8yh/tA0YgGQH5RyfPgF39bZLcmIfdR0LuCFwA3mOJQO3n
qnNVtotcdgjJbejKmtK9Vnw02SNRF84tzRWhGCPfQ6nl+CTklph/ogwoSTuZChsznf0gj0XXbTHw
mgvM5vmOGsWheypjV0FmAuduDb81r8MJUz2NMa3x9aR5iuWD2BDTnUdEF9javQ7ZBCLgomlv9OyQ
ZnQHpmhovW+UhNsvRnJjRViXx5LWypmv+4/SnZSa35FSnXIqvNrC08ID7eX8H6P7J7bmJuFgTopv
tYR1iNelt5gvubbxeEtcUBxkgFIOpNblBkadyWcrijR3aNXWrLV3C95yX5sPdf7L498SI4qgvGoq
yIDiW6MPL/VU6ST0t1Vxk8IXWFg+CyzQf9Qg1OojQAAmm59hhxuFVANnJ346Lg9jhihcPOev5q4O
EEfKfxgeIVrdSjzKPZRNzogyixyylFhG9wvWPjYo4A9TbS90LxmSlfoFa67XicZM9KRGPxo3cioi
vbiVtoTMl2JvEuBb8UMtXKtG6553cKPN/l7rTnLO+WC4AQHwvNFGzKL9OY3G7ti/xTi2JiIQOfI3
AKBO2Ynzbm7JguG8ECQukZ4gYOCGdKZQC7Kc2Eq1vG752ypOw3zmgOOqZ1zGMlBXj+g4/S3iruQG
CzQOU3pOcW17S8f1ND/B/V39EUv5IeLLzB1H1qrXVki3sCZtUcX+C/hPYmusqGj8VrHN9a88khzA
j/YIAHrt+FOT1DWlqzofelG4dzID7ZQcE1m2Q3UPzoH9QLeD18K9vtiHMt94eKM++XhnHlfytaB+
RcAwUwoJ3uSJo+wwxPDG+2849GidlIIyTebHTFeDtRdemq7FfccpRLDEacIU47tYD/yz+qcqEqyt
GetYxuuQCzexwvKR6QWjl0fYXgT2s36BXOnpmNT8cZTh/K/aSYG7HePlMvrmNeWyVwmivYBtUEf4
rD2NLkA/wVohY+GIgjYikgyK2ebhOm85imX9PCwPmt0dIcVhB43OEPHskXQVSYkZNI0NKMCIp0xB
LDuUgdHcmIoPLYJ5yRdLkn6Hln+toOr4oaffzmSuSQUmqt56j9JPHXjzWCe7etKPgjUwShNRT9fA
mtR8G1vCrUq6G3Vjdzj1dkRIl1QLTx9b1ErgHRsCk4h7cmO9BAQgJ4eM3bxsROK1IHrMX4z2CJtP
v2IiHdsqIfHBEyh2Hj0UQWQ1Ww0E/Jop+542CFHAeMcD2/YaRqAFDa78NXmHJCZyrxm605DYZsou
nht9tsYX0AwqBKHmBofBbykP4pAtCDVY8FTGNTAFMzDXNBCV+U2VIfSF6rEPO99S8p1u1DtrlgFN
Sqe57JwVmHwhGsTOMMyQhCBp+4HJ0IEGyVTBCFA39zVc3DkDTc1iW8F2yv4F7DVzcxgYyqtO/SD4
lMzsudBZh64vfqLxmGfvudVCTn2JCkw5dXaAqgfuH3mbWgTWvPJ0qlQGrURlnYbHMElUgSM0mj1N
AQ0/KArYA5WrUBynZ62OJT+jW2OzyOO9CHsnR262xPk6DgQV25nZjFaRGWIpjMF1gBHBn2qdn1VT
MkZ807wX8j9OAbeLDCeLWbdSC5G9k6WBVF0GylDs2MlvwFa+J5h4FGqlsoqLzXKKlmsjX9NIAKKI
kXDVB55liU0loXHqR08YLBj86grk/slCckwb2gOIHQyDxh2a5i+elpounLmjUdgEn7QpGrzvZOep
66VWbyN1vPTG9j2ci0CUln39TA9oEcLzZMkEtnSToFX5NpTWD/1QfpJnXp5/6fy8nSZ5Co9qXiLA
6K5AFGrKpd20UEvVi5h+Skw/w1NS66VDnVCdqc0652pX/ySSYJHFXT0lSjQbpMdXgVDjEa+V3Tab
fKNQX0CFdNwiArXeQy7QuCWaACYmMnsCUlcfjURuhL1VDMQGVwzk42+X6tdOoVu7H7Yd06Qgq07Y
dhgzzG1MU8fGlDmZhpUOpXBogpAbl5kYRykR/LxTj2qfHMOoOE583sY9jPojCzsEcDxT/JSsVc49
7FtQxXfAi28a4Iqh+CuL2aZThrebuSG5EXbhk6JtQzvZRnX3k4ADs+Gz/6viya0bPCP43wOMrRcT
mCDlEDcJlF4LQMYAeihhTG5krOZrZ4uSsm0G/bSgBWM3Z67AEEeMjPs7dAH9OyxDkti4abQfAC7t
xOWb7YuGJCkUBiZba19rNy6BdGnwaPaklG1pJNA5ajQgqOwV9RKJn2o/DMSUCp6npfBkGNbdRE1H
ER8imQmQ3jGn0wtv1OPXCWYMlom7XqQ+Xea/MKD5xVBRy+9LGNGxOxS3ch4+YLXvRnN9abHL5waG
YQKx1BueZTahLYpzR93RElevpUT0F2aRAHgbAL9Qzz98P4Jc4u5VwmTrrkI39czO2VkQgKuyhDHh
o1WEhZcYuDvaNztRk9NimW80Qm4HHKJh5S1ygngtu7RYMJ8rDF8Wh4xANIDkmDWdYJd4jSl4Gemf
uQ838IfrNqP4SSXxxnQX3xMiilq1H5JPfWBxWnxaxCHpeyvmb9E8zdNDKA60o/MoSbuc5A3QYK/k
No1hb1ebCB3sV/A72irrLnOs3HjUg1R9B4W1xJQIyhXhFD5qvE9cCiN88jCrNnEkcGHniCAXh0WO
wYlXYWISbyedEPKuMbV3HYGBF1uQV+2O157T1BetqB0ShU45LRjqQpLxmLczca+j9mQwHDI5e6QD
fvR6UK8wUZ9PwnYCsKhrlrfEihNp/UbJTGBudfJCrS30V5L4m4qpC5I4TiAgBDMBu5qJXCqI3ybt
QSFuBlbrpBmdEzf1SeQzSS0s9xyFrEA2FhIjUUSMItmLTg2WBsJ5tsprhQlDs54GlNQu19lNxGT/
HCDD3wx8DxuOaSgHKja4YmjZClrgH+nfXWopAUPcvpGpVJPX7Rg/1XeZxT3v3Ix1E+9SfTliTN5O
rMiyZaGjEXsl7Wg6dWyxGOQDOqtkWJAcVlfvJh9ngpdhV4xhl0yV7DKmk+dZWGeM3b/nPpEVi9NY
x8Tg6GLVU+rsp6v8NV+EvSJVx76x3rMmvdNg4s9j77RSeq4Rzcd0OupogZoIAGeAS0qIO1vzN0My
H2PCsG72byY4G5mLxZRQ26DEe9Oor1FdvND85xtoqHo6BXmY+eXM2yru7UzuNafArEApipeGHIBm
wzzemT5WlKDraydjgcZ/hashijB2Ud99B9m7T5McT/i4SyiZFTlflnLwY9a4pCsOAAdgaxkXXZ4+
tQqDtzVOR9YWTwtZmIWfulBjJc7yvT7KrH2iIqChmRErG+5FijGbsGNDTcOzkgbwH+75z+gps9fd
v5rxzkJi+38NsthzEe/GOLSjXvIhHIDMRNTLoOriwtBTOVifcIsVBLjx03X8TjNQBlymov5bxNyf
Db9rxNO78gXBWEEEb7E+W+6Qz4r5pWELX+EVBfsc37pn7m+FYQl0B4OPW6zkDWnQw+u1eS7n5ZkF
AGoyvUj8sShDeu0N9OKF0/zdDTUtMqkX9xT28QmqfewLqmXa5tg5MrpAUuClshomR/VkPu0KF5x4
9tLUn2GIFGcCzSRumCh+0emOWv/LpEeByiOROpGZToY4vowRdj3NireYgxgPKw1nLYF1YyzoB6Iz
BCvlI33K2arSEi/rT1NIPpNVozHRtiA3xx7jOsFabZ/0yUnXWm7J/IUKtEOOeTzHqHUjxM1Ns6jo
6/KjgIT0T/6/kUhjt6dM46MegbmWbBRyrYSTlkQeyLszweGrORTM7/mHKcw3bL8LKEIaCrKaS0A9
v8A1BdCUym9DrF5Niy+DOt0bQblkmv40mPDMMfAI4QOuFvZ+MPFTFkJoG4UQ9CXUkbqN78xGbHIj
LBVa/za1tCvrseFTeffZacZ8neXwOcUwzlSE5iZR5eYSD/9mRW+cWEZ8i6aWrsfB+uInIQLXWuip
xXjRLb1Ep2Q7TPsOal07YmNF+A4jBQJLZJ5bXWdHlO3yjk62tNt1Q+SzyAYj/TTkCMRm7STM/ho5
2faZFAAQ3PTVVWnWmFYRfHjms7GwUjvZUaquOapzdNflBAD+jPLediDtzbrHnoEhCM7qSM0cX5iU
rTiUIKrUWvwnc528jyYaCEwcNIGcD17u5LNGiHxb6Ku+60TsQpmBtzEV1PErr9kMJlYP8KOUP9dy
Oaux+ZWGQrTjNPAhLF3lHtWti4R+F63ov9Yz9lVj0RolhkdLSrgajJV+yVRkkmgeUdu7/VxhMtXW
q2gQr4KyTMWVTzGJw6cjunGhO6K6noFDvVsiWXGIjkyvYE8NCzvLqBidx/xxHMXsOzSJghQESPO2
v8IptbxJrrdyW7B16Iv3UWccoI8CezkNtEIfEy2WL1otsy1g2WGa1jcXUCiLUfk5NXRCdYP4YGcf
27qavualeUQ0x0BmcdYqu2wyECMJQ8LMv+Ta9AbU9taObLP6gS19sRxrwE8MQ+3PbLCGGg0JcCed
HMsy+0assQyLMBvnnT/H4Dlrc/6wYEOC82B1zWoFCgCrQ/G+1umXrPNm45eYHIF7O1mClJXH+p3s
vZur7bW01pY+tQEjFS64ucjeOu7bTWf4UYFJVo7Ycal5BNwE7xpr3l+j19xWmPZUDdlqn+4lARmJ
MKKhmV+txFSnP4UPrdwlek9RUXlfM205FxZm85kPc5hQmiwlQQRWwy9+fflxUlszqOuVLZJcoj3n
UuiUtNehJkUk64l/4pNlcRKptL/DP0AC04kxTxJuF67AYVXRncZ/q1pihQ3j1yySyNguzJbhs3bR
qr6Z7feiMf/odedaqh7wzLysvMS2kmqdqGCe7EQF+AdcwJeekGAzjd7XnNWh0uVvmSjuR3IB1ITs
FQw9Y5OjQAsnte6PxRju87Rzwxo5QOohBvHSX+nJmgt3Sc2AeDfZhggLTqmah2rJP6TJeDHEPEg1
HbU0zt1MQuc2oZhQTbAFE/De9YMOrp5vi45YU2rxaygVSIdkSs0o/BBqNlnS2vgZ61hLZf5NBO2z
LxDYBsUkx6li0Uy3g4jbDj0DPbbPlsCU+69wlj8aoZbgNUnncNb/b+N8yQoCf9FgII92FMGoaOrl
QEBIeSbEkpiblc5rpOrKp3OaCFfnZhgc5Yg20zqCNDRcioU8DkEVsGYYy+r5bxqkUywC5q8WT7Fy
KvyG8gF1kCkqRGiGrr26ICYEkraSgarefaIAFBt4E8NrqljjsyFcPGkSw27MdCHBIt5qff6nyiFX
xEj7Kpl+iELNO21Ur2U/1VvKp4JSNE5gAH+mKSlsIYu6XVbMj55y1E1MBFkU5NY1reZH1bgnDMW/
eei5QALWsuNE/5fAbdwy2ZE7y7PPAv8rUNQ+JsHUScG8NBleUOvBN/3Dghhm12sXepoK8VLgmVlF
khId5LWNtoREsWV6wTWZ7jWrvs5F+NpnzJ5SvX9CzkScpuua2nlX/ZaC6HFzfEvk9DSpybaVl2OD
EWerKs+3BmUJdsuW2MJhPcsmZ/CkVJs1sT7h9MInjpsPqjxesJ3GhLsgQopNMFTjfjALL84qWIXK
8q43BRCWRsCFJpVuHfGsMuO8aIyG86Atu+4p2uAhq52eEptBLC4cUac1jc8gqRG/dejcBFWm6aaT
AGk0VgaGdM55UotqOXEQOZYxAnZE36DLxWl4tZjGEESqpgW1VVUPcK/mQcSHJ/CVj+bE60V2ba31
CdcaiaTYJpaC3MsIyQqCBESgdlFgVt9jPtPYNrPh+IjbYyV+y9Y1jissKxU+CBxEy/eU3K1S3PRC
swvFy2B8rZjLp97PY9GXxYNYoAaAf0RnemrneI77hHsWaH8OdjePK4BlUCssivtyZbPSnGhqt1Dw
UTaP3D7gOiOMasvoceo4ZadeLUsGNmPtx0akngIZvwmSRnSF6JmYEIrfuFMdEcZNMcf7xryWhvBe
dJpDHCBIQBeJRbJP+JBj/GgiYdiBxVE04vUqEvruyAePWyVCq1R7PyRfPtDnIYjSSqkxoD5pcULM
kCuX9T6bHSs3TqEGk9Sc1KPM4/O8tyek+3oSR5Mi3oAu/kuhVgAsQC/SB4ZS/k6EU49gAiFJKg7Y
bjT/IEezjWxzR0mtNxyre0GrXzuk7rjr3YwI9ThiP9X51ixqoE59IGrRoZUV9uB8oGOrAfZCdExk
6A4k//V4uUIAxd/8EGL2jFXGOguGRnMf+uVaSxKOFsTJ0aK2ccmB1iQRKxnMZQxZzC1FqfpqFL5S
l0mmduDeY7CVaki/pemhDqXXsMXYJ+V4IctJ/qMv+hZLQCqSkvaEVTcxABSBkZdLIFJSAcyEZRNh
ACDNwgHYNAIUi9EW8dmlovAwQ+/ictNs1B5VegFjcZlgfDPhCduoZEfXJ4SZ41pB/pAeuWp6ehVD
rgoP6HXfMk1XrV5AtrAcFdxeLOEla4ozPMCLEutwJiZxK0z9qzrGsA8JS/c19ahD9JemUujWdDDJ
sk4hHvvHMMcuGo7Ri1BFtOZGsUKX84oSk8M9Cpnq6AoNkKBxJtDMq1DBYtcVk3mjQilsNRonBw2F
Ac9NPuoUm+bqvlsxHdLz7Cd19vsfR+exHDmuBdEvYgRIkASxVXlfUslvGC1H7z2/fk7NYhYvZl63
VEUC12SejN1obZg9o/z0qXe9T9I3ngZcDY8pQ/3KCU/QpCcCsjoFmFweMt/AdWJEzoFE2nI1miMP
l4vXvyoYkHh29zWENhNnArdqq/3WsTyWI00OQWgSBRa2TowEiEwSPBiWIZ4HL2/3tU2T7HEeEps0
oxTlT6WF9f4NFQOCVAUIZIYAGVeCqCXVcN9DYzp1XWsSYzU/zqU+ETbOf0myKBUGUwbtqlsPbRdn
ujrogoR2QRTPsh2HH2sMcHVELXogkzy0vPiYJv/bzFhKwBx9Fl0JxsqgFnEGr2G7T2uVie4oCbLu
guaiDWefxsTUxtU+UNhnUz7LFE+p099LN4XqpI6hNYVqenFlWSL11mwHx5C5cVuZ6y5C8TZ1PYwT
aeClpwL8mGwG82bCQlbUw+foQ53Q7sTdpaxs44a8D01HNHEfsK63h2hjTM4JYAcs3OFsIR4nR45x
UXewhLxEev7zZgWrq7aOgehdpnoFSibLgDwTNZ+262ztnCW6G1FJRFJP8Fn4PRyVI5QNJ80mEeki
Q1+6ivsH2MxcW5OBFhUI0wSB+mGIu49RRkcXXD31dod+t3f4n8TEsd+jCBl1egVOuQ5gvEaRjywG
Ro2gH4XAbp/r2b7R2pDIbuR/3XSnE7vzshYs5tWQXjNt/iJCZngK3fSht/tkxzO9ByV+SNiZWZQw
/MA30m2IMghe3D65DjGZGz3fm3l3vwmruiGr/QxS8T2W7k2W6nXwQU+JBg2+ZhDWmJ+zyY7KZmvB
ycxWTWmEalY8fMP1v9hGcHR08Bg6BkpxPoM+74mXiJ1j0viUfhbOv5LZcxXG1yT0aXJcdmiD0z5R
H11LpLJLn1bGj/QASooRZhaY7aLssg8ZqHcfdF+qihC4hDOiyKenCiFmPQRq+p06zHN1qdckEaDH
8BqDvM1uo8OOqUY8B0tfts+mctkrT4jgdGW8pSSTEnpgnlrRsVaRwdZ0A9A/A8XkZADQRfbem6B3
vI4Z0ZCgB04IG+QnGh8qE5VZJ6MPghv+SFnKwF7C1Z7sd7JxZhYQdrDWJqQ224GN65m4VUK7OjYy
/BJlsxkQDJrK3JsZkBnhqh9dI5ZoMPaulOHXeBRg21QamY7wiMAgZTfcurX4oECaF6Xq3xoGM154
1/x03p6/4uAU6FBDZi1EFdIvxHbHCK74F6Ue0aYkGAATZnBoOJLE9fYJG+a7cMECqJbAC/0cWq65
hauKWsUcNhnVEq3sXC5nBz72jB5BeWG0bUqxLUitOfZVIHD45xXSVHWRWfVJ8ujfDAeTWEGD/hWI
8kb2k3Pw+hhCA61QOhS/8zC3XAjlDTKSs5mHLj0SdE0E4MCLgr2OJVnvv+qCkbfpm9XSnGbrX69y
jY5ihFsYBvdDeAag6APaijy0AypjXqNDDj34+NguuYRdgeVVWu3a1vln38cCv6cLEKsAh+7w3m3b
zEHtqo1zRQLbMZ7kFzk6/4AIIj1KupM/O7csnVdl4T6TTfbpOPa0DzqG4UMMg8IUfb+3HT2sZqfF
FTV7ZEzg5+oMtcFqYPDIhlujwK5hMzVBdODolUyhBDg4pI9a9CjnXCCIk6ixVrnftUI/OrXmP8sM
GeJwTLuJhk8e9P+6wmbCasFbC9r8qWT7KRnnPjBV6zlvLBiXTqsw0ZL83OaI9+QMEc2EzZcaMDYi
jfN5FOp5SPtNidua8RQJjiFWYzkUR5Ynx4yC3AIiIez6GYNviw2CLDU2XvlaZAHGjPCahfMRr+GV
mKJPknO/jbL6jWADLJwSM7voPAhPdg8mL4IqZA/ma1+SRUhoADZbP7sZoY3mDA6CYdCZGunWrPOL
KBHNZtYpSqGWeOGFfeWFBIwrk8jHrmc9AbbJVeKST7jwZ+dSxJyTTbWrxfA8tu1qZHGEG77cdpH1
7jh4XmfOILMz6OEa5IjVKoc8yNxq6ZoYrhxyaosQZITM9vMon4mg8Paj9H9BMCzgjm9HjdgvtYod
S4WVlOovGTv2h4oRQvA5k/TIIo+afnK2vQx4uiV9t2OmrE7QcQEXIHGvY9FrEmeE992/IygkNFt0
Wsa2pd1g+3RWg32xB3VKQzaxEgWFaGFpiKzJt4bEFIusf0lG1KG2votg2ghTXyBDXLM2eQTsxu5N
rSN4SHnuffMAfllZtYYQiQiVUmUMwBWhfXPL8Wh09Sm07qr8gMLfCTc2N1TrUcKHLv5QErTHPLuR
+/3GX7MiXHZp1gzU2gAF66CXeF1+R22sRjZFIR1A7qNjJEAwq+XdQ35sDOOLtmbFNIRDVE7PEYN5
kSeEfZblnzXNT1ZT/0A/J17IuOHyxRSoFVx7runed/5K3/isa729j4F9JKN1XfF7FZvMlrsBn/rg
ITt3QkBZpd3M17KaIHOlLiKpzBWHkeO7xgK4msh8Q1CA6MVj5NfN4Jy8SXxJwjf63lZrL3Dw7YzG
og8NBqH85U7BjE4L+u8Se+wdn/hAMvnBGqOrN7OIiQsLk4MBzmTcJbw6vLh9tpTpHJ+iGcwJHwgb
PgfXpNs6L3XuXRq+npmMDc0pbAAVFlBH6h5xIhaJ/Qj0byixtJDydAmtxN6WIx6HFss+HOoqBOud
sO1X91A6gWJqIDbOctYNCU3iLvXAfYZg/pd2HVSV/ZrePfUR605IYWdQdmdGVBK96PzkuMbn0DZA
h83xzwqd40QYWU6qTRN7L4Gt2Pak4jlsDOT5JZ9tW6EzbCAXhtb4VfS5uUlJTgMa104IADVR4zVz
gKFj+WR7AvqDcC925yCzDZO9HeLkzQznUcbh3qZ85Q9C/V8gdmcAOtUb38A5CmRzQi/ZzzBzJtfa
u8xrSBV5E33zXtYE0SbJjyZWVUv9xvPF3F3yCDZMHOq73MBVGKgwXCF+K5AVCHd4IlXyaehapK/u
/AH855xmCReABQG3JdzJc/VjBxCJFsOpGUeP0BaM5qu3ynM61RfHUmhK7PETmsbnnFVLI5qfWlo/
N7LI/6N4KqEmaqMGhAIrYMSlD5TCPuUBOEMxWQrM4bBSs74mZiu3bhn/we/fFKm14vH5y4zo5A7x
50wfvHIq56At88lwrFfXp7AG0G2tbBcVbulyJDGCCduBqxaLrJzUnVI6S3SPMNayLCPaN81egiFg
nTE+hYC9Ij+4DUOAfsl8YvDUMlQb9cmyxNPMsF/gEOD5d+GS71L8SVvbTpJV5s/TPuuCr0L310QP
7McVtLWmcq5DrdoF+2PAaCB/OyOM8cqNe2KlyBJQf6ZsiRGroFM2ivQ15KZj/VlPQLBdWo3KZEAg
vQmtVdtlt7Zn2mR6+jvg11oHxEWshN3SmnhyX2aajSiQ6HUj8OOFPmqBrEl22i42ZlJ8BxkNCLNp
ptl9KdflnIQnMQ3stStmZV1x/6WMnkbijvtw+hLQiLVnzPks3fItDzVuFif/CGUarOkmIY0yfuoU
0jSAqeljFaMR6lKDe8CypkWQMfFkfNV4BKp63rkvNCtJ1L9i5pVzJ+wwXR6hjW0At5Zh8ilcTf58
apXLqGDYl0fDsycaOLRCKOJkPbDFSciS0QjencZ5rgzxMzU8ruAQkallI8jIe1wq9XSuNmkYrLPi
bCkyKjCrEKqOre0N9vWR9QBRMHQ+uqBW9A7RVO3w7k+rNpwuTVLsTXZStozRxJJ+EGXusW3rZxdz
duO9atn9m2bjEiBL70e5Rl5ydeZpkzoJv1KBU3uOP/toRhRbbBqVn++BI4NDTl2d0KGRxr5hHrEN
GJJZ1vg/ovMyFPNLTwnOD0IHgyMTTqvpPmdTte7j8FNyAoA1f6aVK+k3G7EmCHYZVA2MBnPRtUz0
nrKZhRUhUdrmcmms1TQi2THbXw/7jRSPIwPuwv+53zRNALcTQw2KADCBBAOtzOwnBhGuFRDh+iMv
b0mbH3KjwZHwATN24ZsuPlIEtuMvKsHzEP6NEunsVC69DCduRp63Kg44Nk/aOrWoUumjDPbvJuOf
iYvICNWx6HDgvwL9xMjE9GgZu+u+O7fZb+mkhzB7RVFsIptkpArYmC9OojeGmEczJvDuAfGaLMKt
jeQthrxsdKz6BsZGrv4yWcf6CMamXF1r4VDyXXW0anoK2woxj9yWzWvtNJvIFwx7qdDxFoy4UkV3
1enBQtKRKofxBH31mL6MBaP3yj7nrD+KTB5nmv8MbkILCgpE9aJyIejxfnDw7ya6SCorqmj6TmD5
ooITLiChmt3GYZ5f1Egnu6uPN2Y8EKLGHwR8zNuF1g4k0z2l6hI4t8mk2L2jrGrQVcb9V0PGXu5L
cIJzcqYSgKCAQfq16BSGIo4N66vpfBxp3ZEDA/kBMTxyXvmuvfErcyHvah+2CpQ3JGhsGW2zjlYY
0OFjzhzu4MgCINQEcC0q7G4+YZldh9vC+FXzqjYxsG+8/pbo/SwlHLmfRNO9lCHPCaXmeCNnmd+5
eKCzWSaIRUjBopj+uCeE5XA4rMak8Qbww5WFMjbz/w3zK6yGA5TYB7fCS2SXH4Ubfdbon/o02Nlk
584k+mCfyPh6LkyI1kRnr8kSB4L9NSqYAiQ7x+gElLtv84vfXNTAbpnr3OOwifnMrXQTiatieUE3
ObbPw3QiUgV3wc3PkHJTL7XzsCs5jFT2yYG3tBzv4BYQ9qdNZ7wRJ7NM6rNBd9ggnxf5twqwEjME
jSES20V7mAU9kPPPKOkD3HStSaEbPeM020wM4A8UHzAaO+/WMsFIKJuq6YtIp3VaYNSx/wRjfhcV
RE8eUX93+cAFpRXjMkb0mLHnhsfuOlyhiIl998MEvZrBG5M8gKpj7klEYRweYNb9L5AgPAS4/7fr
FedCoHyz4Hlnd7P6A6OcddzG721dYonqPxPVLFLFWFys6+joYIKBz2nKZuNFPNok3VnA8pwOc8Zo
4yEb9vP0M3avUu1LiZYjcE+D8HGiw7hyoSTXaFo5hJMmWPd2t0XMxAGEU9X9JtTn2mawKPieDPcn
G5+ZkSNEvdkWDeP8mPUIku0P0OoM1Ibl0HdPScNJABmel4bR3bvF4VTF/BpFtmEX1A1nD0KJqX5r
qba1SLCqdfg9MPPXqLoLtlVtuxTINOaefgZpflShZBs4NGzaGpvgb5JITOYUPidjcTSFvQrC5iE2
xw0tyI7wKcaz07Lj2mNJRzmD3TUlNb59C1kLD+PfGCPiaMJXdv5Uhgakqfsm8CXJdsq+DWSHqaDa
szlGUOGs4jxYsqYYED7ZYb5CKk3aAY00U1cHH2plXIoafUWsHnsuaa84Rc1NAU0uvWtbDhuiDx4C
j1rMAGpdsG/GHehOP90wwUnEjWFGL+K+LJ1DOiWf0TQbTv+jG8wFI8fH2vMWlqjWia3Xswr2gIvI
GAd/WBo7olyeUtXhL9c7GEErn5czkbQyzntkZSdh3FH2+PgbTBXNt8PfnyoUseLd1/W2rZhzcPjF
wS/q362EdZZYza5VLzVY46Rmkjc8k5H8kHkc4W+myS2VbysmuXaN9fRK8G2jbhaTnAzQzGA+aAQR
gbMDcOfHx6Q/+MkplQfSKzt7lxabBL+BfWmznyH+ENY1wK2gy8PgnKoeU/5RKObkGUQJoKPR4+j/
ltHNCX7GhijyepnLL2l/gpHRAVYdlDjIhtT0NVl4D+S/tN3JivzBaxx/TBYWzxfpHEN0LXLiSdx7
HhZzDjs1/imCzmd0S6uuOHcVMwOUxYfAfsZMIJN96W1NFI3ebR7fWCBFPp4BvuoS+hYQb3inT23w
3rXvUJUegurWDf2z9M6F/8u9VjM7naZtwJWBG4W8SwBWMzvzRp9zgtunL1qqaHjDHC4zA+bhBi3R
VD2X/s8dyFvip4nJdUp21bRMMCwOfb3qgnFdGR6SxfzcUcx306YkbKdssP2GlJDTZzm8WqYAs/AU
NcuxcFZVvCUWhX9N/qC7zfOvZlr2w6Xp1k1/1Q5FM7rtYc8e6QGuyd0DXiBqtcPyIWxe2PwuHT1u
J8aInGPdvd5dAOQxWaUDUctWk4k3DmPbQcd4LB9T/9ckmIYElUHs7HZbe6hKAB4sK+fU2/Amroa6
Wt66I1S63PKoiRZsHQADth3EOur0xTa+VfpPoNf3Vy1AmOacgX5oE24k+viKWXAynIV4TjEpJN6z
AfnexHVuFfi3QD2L6qbN17pItiWhNyJ7t4kNSS4mxci0pcZgXvkQBccIVn2dHhyUrnO7iZJvy9x2
42+o4IJm/EkEd5ih/OixxWQx8boVp0lVRstCMxJyymo3VPhKoRgenJzNVdKzyUasAQqpLpblkJB1
g6EuCfSOgpflXA5IWXW3MWB24QuXTucO9ovo9BC4rQN0DVEr2LKRvdJW6zSOrgh/VlHugR+kDEPo
jG/J7AdW23caBmUawUmU1HzFqpJ8z7iH2W3hfIj9z1DpTcmQf6qpnRkrIRQnkTpGrw9ipMWaR5e0
N0q8zo0DthzLvfAuAwMcz7khlmWy9R2482PsDWwNzFXgCzZqKN5DdxtF6V7QPmllX+cpPPVjjykS
BTOd0tLyvp35g8A+8DzBHib1c4b9wjSnjduIDXHl2x4RJR0Riv0eYEUfravAWzQQiYN+IsY1Wwif
rWd2EECIvehg0Q0a+byEQ77gbCKUpkHJsxLCQW/gEh0aroe5eNThP+LR+Et/q0GcPRQe+BF9pmyS
tvyBnwEC0HQA4fwOM3MhLHttM+ETGJ8js3lPKNK87s2ZNWan+YK26aWMzSOYngerK/4JgU7T0aQY
YxU2BiNcNgkfmz3U76Hg+bW6JWoIdpgfI294bVVrerZnDVORseuyGhWpIE2DoNHfpLZFPvm8yBig
RHLjg+NNs1dKKKIb+4cqqbfZ6C4IzGZq/5JZ5drP4R/gMrHgjOF4JieCylM2l8Gvzk3hnh3EeYI7
ysVByYD4qY1uscE/Jl1t/cJ3uLq/Fl77N8PCMMLpCWza3irL1cw95Rdq41jVln36yP5NvsnYPRAw
u6zEe8DnNnlMzOJ6b09/5EaTJbgos/ax4y0JHOtX4CkjlAbOODsrAJ5LL8bnxK4Cd8CqM6eda547
DONFAeXQ9jeuw7CdFYWJQ1LQShsF0qc2Opb4xDKKf76mCB8HKnwmrUnMkVYOt/vI3Y7pXW2J5jV9
aLx2RZom4z+/J228YqEbbOrOehsxUAmm1D1mzRDAU+1RSnTGhwljCHfX3g1iijrM/kHwkuJA8rWx
vEdQcFVt+QAXUe+ePRi6dggJoCfmzabnJVSPsFVisg8E9D7UJBW6tXuu4emPZ9PhBWX6OLAz9f+c
BFvy/KIYaiD6XofMRTI49cqfbxGsv6Lttuxy8f892RwoxJQtaw8rml8zFHma+m5rNTTLbfYOWYfV
DSUTVNKp2ZT0/AkxUUh7H7roG4mW9usz+j40dEf22FWLTZQa3QPKzpmxuhf19dBQuL1OvgbecbjL
E5lgLsYg4TvGs+gTlMMDnXtiJWNKIPleRhH8WFZ/kYPlvN6lWbuBBM4mXryJ0lvFpbGpkG8QbrrI
h2AtscmSomltdYEwRlhIrD3A/T42wkqdZQVPfELNHdb+KXLtY4hEhbkgVxyXig6Q7ny0mNKACEoi
owSkumUpi0Oh0yfScq/95G1Zg6I495l+lI9pk0BgqZnXMqYQD5ZF9pnHOnJmgBzZf6jBuDxGiznL
UPykIUnkjxXTRpdDXJcpsb1UVEmDTlI9IXFa68KGDJVvAohDgRdwfOABB4AwHkP7b+wOA97fEUtf
enFYZTC1ZxlAklO4leFLY5DBM0BciE6t/ZyUNxvdIgbhRm9r9v4e9p8abc2ArFS8l/lvKO/6oO6U
uYwci+aUFe5l8iKCtFY+F21cB0d3AkTTkO6WXix+Gi8VG/IWVhKjYiuS8xTYK8/bT92fxSRJTZ+5
jXzIlE95D8TI9TYJAZv4wpM7gjmY9tKeTllkAFqO+TXvEWnBD3fFk4lgELKojSauTygtVIhoukKt
fsnrQx8+lr63rFk4ViM1bOEZMWN1zIDJD0OyD3BuqxAQi8N+DHn0p2Ukr0MRPCba2cCq3iGm50pW
H1bHCJGhmpvKk9djy2m/8F6RQwr/1lyyxjvESblCObF3y4EV+cFt9r4ggHNun6oIYD1zGtHtAhZl
hWCG7I7YHwl/KOrq0R0m2heyWiA3ZQyaIzK0rRYrnfnog93Iy/joF7ACI//Dl/7FFEBgPH851nLn
iXydtfMTlDlsWvEaA+hmhDfj0j5pnCHExLRdR62CAzXFUhbcPGGu2uZ9xNJvgY/yeZMjJOxz+NK5
Hu04BA/yqgnvW6XlPwV6bKADCNSlo7pMySHEtFQ0b2xWeqK+nLeBKBWflebIrV8xcvXTj6K7uOlb
wwdnK1p0b+3Fn4N+z6Clm0gdjYWG01k2Z1RuPavJUmGndJ4T64WsbKDp72VigAt6myiMmo5PyoEg
ZjAe1IsCkfD0T0egrr7qaa87a8H+HXsny4fPsblEsA5V8SuSa9AEeNgebQwk6SnwHyvzSqQ0NBIC
XzD8Y+ZCdLGYjbfYu/jqqbEwgpnM7jp7WfosVNTF5M2se/Rl5j/CHZeEYpIHTHvJuiok0IzwITQO
DshK5IgY3zv0iT4/8TC/QThYjO7wgIOrbLejItfK/gv6F7q8ntE5wEMgtRiBvD8yXHpvlSjqHvnh
IvQzxG+AHYL3jpr+sSW1Mthj0Hww6LTlbG+ouBggspbJfTSmfDCut2dbBv2f0i4OfLIzCMlB8/ra
3TOEMGcmh8b49gkFDtABEyUFWTD6zstHx7g2ySlA+VOPu1kU2OzAAwI5n2iYEodlmUPsCI0fgzc5
Pnn3kItqWJosH0l8kN6eaI/IRaW2B4Jo30Ez8WIa+3XXHcf+GkweeeEcTJDUsS8uWmRiwb1eI/Uj
V+6ybTDmoC3U6jUP7yLgJxfxwXQP6OxDNOWMmeGxdlvpLfGiZTXrLpZp3aobh9lA62M0GcqZwDlA
243/3Xfqfwo8KRMA1d/hsFZ+DmcLUgxrGPVakbXK3m2+Y2arWKentsPIyn03ttuwzaOnxgEcjGgh
/DMD5TGjz4foJ1fRBOQ7xTHEUCwONl2ktrqTvw6Emmy8c3v6Wxc8prjMS/fLvi8WCSNzmZMVvdgF
6bfwQJ2P9ZEjhwWYzxocxXvQ7IiExv/S7Wbu9dyesLNakLlpKpJvmzWPhY1Q0/KYfBNZ2R0EC7dc
7u2EUyq3r4kLScABP5S/RKPGvV8QAjiuM76zTNyNLt7KwO4NFARt4kiC98wyBrIn1lAfwrvLiriR
fBXURT2PvNF/Nujh0/hfn9SbxD71zptnkycawdKQV8dql8a0TZMRs2h7avPfTuDCz/9Ex4tM6irg
V8QijOE650mR5iGxOQ/2PZjcZK+aIrW1keT1vJcclZrCCwZDmMZccfnDMP5gJp5CdkZanVT+oonj
KRiUzGSIGDz3k43L+i31wJWSc+PLk8Dl180/NnP2yrsX6vzyxVOKf6FAT1sEJPbleI7ch3xIVy1b
iJlVe/bGxVc0zaFtBujg4SFw5gcKZKxaPx2zKxKKuXo5g6nys9J57VL3MLH9n+wFeQtYOR4V3bdj
vzWZ81iX3mJSj9J+HmsUJvhYBlbmLnorwecdnkpq0oizw7dBlYCPnYYf1/01y9e4/aVSTNnqDsSp
lYI8brZAIXdbee+TPjr5NyjjKFnDj8XNrcKVC2BCkv7uo1hU9T8Xq0mJPZmVSpndelos39BL8kv8
XK0ndABtWjFpPjnxdxKATLuzQKajqh8z47tkkxA4m4xKvKXGwCroAi3D7KQkeVTJShSPPedrSYHY
Uo12HyjD9+ian+f+UhpX9nBvXPYPbPCoQoEVwPhr+RnS1zATiL3uOZJoObV4jyefG4dhrbg10ScO
mIfZBgIEyMCX9A/3UAIom+VKN+wuIpIEfUZg2244ARdP2eVab0KfbVvj+4FbSx1Lwko+z6sopk32
YFEW3tlhJGMB1dBTdZ3iASfjgINoYGQv72vqh3JkskghcHdvxcErKJsV8B+PgciUXTo8tTq/Zh7O
IFtrJrtzVQeo19NQwv/zQu5EdCSp+VmD9iED7jH3n0sS3z22XCZ/Bgahekw3HvmNuFWYbu86hy83
W7ctUIKRoQjJutPwB36ZefC/UHZ/Q1uvDcPaOQELiIkRCRbVGsssFs6FWf7eRXWF/lTlq8GNwlW+
H+2jxJYGw/whs3eD9aHTjzSE5uupZhF07RHvLDuRYzu/99Zv7dEo3T8HFsWUgotsAiFWPNXc2DUs
gZgI2ZQ9eyN9/rPi/tWvUmVdijk9Oi06x6FfNYFEtfTqWPVbylynnNVmRtokgPEFZCWbU/zGyoxN
w7jCqbt2ivEyk4LpUBWp+NUc56PqP0Yxf/s1wIdGQCD7TdRH3X0CKz9YwZcR8MaGB9aQRvmE5QdG
wEvAjZc046oGMFHg+SrQU7qFexrla1qjOS2eAsYQhvZ3cVatbKTADXsQEdnrBip/TN1Z9ttxGj4E
r4QjPJKofgItVylAKlt8ZcyydNpQb4bLMthL+Xd/0s32o4vapT0Vq9FBxI8IwzK6ZTWk27h3+PJY
Q/U2IpeAadbnbB95RYg8OXXltsJzjCznMDIrqrGRNqRhxDN4guhrZhmRAY6JveCs2pZrBkS082wz
YArui+BWtmSYKFAeNY1d0+SfUWVA2WN3RWSIU9M3do2Ll1huqvsQwS2I7AkHrMjYnPP4RzcA2Ubz
YsXGO4zfrRGx/3N1eJ1k3CNVb5ZN/6O6eJX4G2JK6Ofg9ENxrGpze/eNAa/XlBnxzGSeF7G3xzNu
mYWgpcrsaeNZwVqF6CwnIN5x/pZb89qzP7PpJpCzlH65Mb1PRsi7ngVL0Z4FgJiUHj/jM8GPafQX
nMjs/neSfAUrxJ2RJ6/GjOEvM4mjpuI0WHfRIE/pc6ufzIjUMBbpYftRFz8FruuxHHZDc1AFNqqU
bg46Fpv0clvDKgoLyewWR5UNgMK0yKNxdzNcvyxDSI5NOyu976KJ8bG3z7KS4zpBXEVE1swtUOhH
s0Ep5N2lzkwMZNv8X4FQ1Cf9xqnSsw79YyyztUrhmtEVogDADz9IQFdTwr5ZGSGf5HiSHSesWVlw
a+bqVxTWVVcY3HslDFrf6ug6CLfyjMs2BLE2IuAiMBfRLkb16m2yi0PfzxYnNla8TiSSUM4cQJOC
9VP3o/UQhcHFT4pVpEoSAMNzIDQD5+inxWzkFfdtGoHXpiieoyHbRyUQ2Exxz4uzVKPC1ij+khmT
S8W+yKrjA2IZ7KCBD9nYf+7BzXByKJAF4Z+w0YHoHueePe9J1SQVT5+KGDmHgS62GQNOeDkhdGkJ
gqn9g1sm35MHNcTSMb7X5icxMJwWpAO4VvHluN1n43KHehOhVmnVQZ+meetZMoea0SB8S7Lf0MQT
yXdNa+xxOf4LhBbLLCwOLjTO5ZiCllMwCfyc1Nciv7IP4JquDOuCHZjlBfcvbbe9NQyWIH5Grms8
XoNsYKqYG4DQKrp+J2NOXYIQNMkQqY1L3FBdSmrANfewsczN6Lk0WbM2VntpR+J7iJNqkMXZxM8l
ykVkl51sW75NczaRTD4eqnFat53aDbLDbjDuJyH+RD1+z5F1cTGvZ653sOGvpwwnTL/8yGr/ve5I
Nu+8g5TcMbZosQ6bl6QeP6Ja3mwkpAibwGnUIjzkibPp0F36VXSyRfmMSvzAT7rrNcnTPP/5HazG
yGQi09t1/6UB5oLeWXlDiY2niSjJYTOhX8PZxoWFEIxXJk1+c0kFj72NVXaO3TMY2+MwMR0tdbI1
eyIw48l51UZQMR621iVIpbkbgUYayxTFJiF71qGts/cojgHrECjBe0jmdjEqsu38owas7tAby3zC
+ZurciMgpmndbDsPlXiPVBrROaqgPaEuGntrRtGfvZrMOlMzknhLvGtjcm3Y7JuMXIfLgDB2GVDw
ZVMLnwoRl+kpAmSbGlZmyT5TdP7b6KarIrpVvNR+0wIKS/t3ZA0v5iS2ZqIvcJ/XpfTWlYAfGN0p
7wSS3V0GYviQOfOtO5EN81wl+P8BGRGeXuVBC/AvWZb/928xV4cLWTCyQf+l0dIuxPvMqhQJDTe0
MyLF6BuU6dobgpN/pwikVrpH+EZEqMedgYI1m+xDFCLNZRVMbGC5au9wfm69h6gJ/nJJtY3GZiVt
fQpF+VNMI6Z/TZ0DlgUMRZ9fo4HdoXfvbKpc/9pW+h0iVsD++x6kxa4I8xNSbNJnmRrClf3up2xc
zaq7WGRByO5ctXqjYg8zv71supz+w0ToiCizcnv2wiRl2TiU1nnhEs7s03OR5mVjs2KxrYEvwY4b
meJYPA+r4R7ZyUyeei8X1iqTSHwk9qHIkDB7/fdy9gDhMuurQhO02LT2NYA14b40Sr9mYj5YfIdj
SFeTNDD0engPevrKOr3G9QrcyVvPZKJ3+SPJgmLWQA3dvRjYmaAW5VK7X8SEkjcQDsprilnCm2+h
la1Dbntn6EEHfivCFioHszsalM4Qx0pjsncugame4MPudTjfbDb8bdrhZ0DjQm/USUWOS73AErYI
IvN433BgWIrIXYMP2BWaSmte9s1roOgGTJ7jyXzxYpQ94X8cnddyq9gWRb+IKnJ4lQAJFC3Jcnih
bB+bnDNf34N+u7er+xwHxF57rjnH3E2svwSVkEn6Ko4WUJ2C/r+BPzq1Z4IuyOH7KvlW64ANygRU
P9gD2HAFK96F0WslIvxr4NwXkY8set5C84aGrzyG+fVYjQJrh2WyTxMUSMw3NeWyCWVg3Tlrjit6
hxueK8NqKeYURuc+limB/S0EZb/mR/QQe6EsXuBLYifALMAgslomw7WCNA4Jal9qZJ4W09i6tY9c
tN0JvPQMpKsMvq2WrLzCTmv4pbUaS9VGhEi0QKFv2ZhYHJbDSN2k8DWqaKhsEqNWu4zqGg6hAs3B
lZ2oXiO/5X3s0lOERx/3ZvavrV9Zq6TpQW18eRB9LSXwxrY7Tz9iyskC+FiGAXAQVIoSQrMPmL/z
ZhdnpB8surXYZhbLT/Qh4ChqrtVKSU7z0K40aVeVh0njSPOH1p0NbjXtg+xfT3UuQfdMOkWaq0w0
ShngaOE8S3cUTnzKwHF2EeopPgeLYmXUwPZd7vcdty1V+YFsYJn+MBSXsf0UsDA01WILOQBl3W35
rlusXzNtP+ak+FL61xGJaJZdwgW9hpHLjmHbVx8tfN2mgcSikQAaM9mTQ5GY373TZjtHnwlIale4
E0OCrWTwnbHK/DJNBLdhqnD5uXT2LFrytktocRpIVW8U1YSdHBhPPPspbCqt/NBq4BYt4QJXTccf
o4AvN80awLwCI0IYm56mosQkE6zMQo5EaDQaf3T8NJP4OxbHJx3PKr/I9NB0hiOjskul4mWpVW6n
iFaRhppUUugFmwPNnF6qBcy8iVNoM3QyPZkCL8og6OnxhHYxziOB6gTPrATeIkwgeLb9gy7cemcu
vH2CnGlTWZt1Zxn+V4xsonWpTvFQEu3HhbfS3PcIxOWxG4LJiWKMMwXOO8j8hs2pwHuo/BbqiQQD
l4FJpIx6YReJyyfSfOAx2xB7p7LgwWSNDsXBKcT4H8a9YxSg24J5RrDaYHZe7Yx+gUw9CeCFUlwe
gaXhFGPoyiW/6uqF7a2+lIOjKQE+ujwj6MCAz83NR0Gh2E4M2ti0TTNdBleSEmRqqZOtXzI5iBhE
+pNrCYLGkQwhmX0NHZVSiyqjnmQyp/GpWz2HRIgRWPtJUzLuO7CvusAqrFKDA18w8WuCIOc8qb9Z
ns6cx+R4JrOFXWoIhitO0Kznsrn16tCBhaPH1q8G4SHpdNFDz+uUzyop5MdUkjasCiX+zTNN/mJI
zK/RNAw7rJT0u/VAILMIqGXbIjooWKKihB9Sr/QINTrKVUE6zZUTOpgtffqLF7TXSl7f8KNmcgAr
NIhJnAJDkoxHGC+HnBzzRS9IJasS50hMggfOI0tcnKMLZ0LK5iELLb4klrrdIGp4BSTdkSH1nMUi
/tECWd9UqbI2tOTc9EmrQIXP2jcrY6xLdZDZuN9KwGF9/lWkgrItshx2kzV2u6mQ1UMfkEEzDa4Z
chyxcm35AH+qy0TaUREMwLTY1eYx1r0yIculSPwWzFFZttOkdzcQh+VXrSrhMTD0tRFAou0mLSOP
dEbDiZFg2I2DGsK8ODwlJXqxBuXWy/1OXDPCETZaw5g3gkHKlJvwY5mKi0BXGH2p0gHq0StU4m2n
dn6GrlKMIDzlsb4vpnRcjFQlM0RwM56ifyoxVegkJj/0PoOIMLxlaY3AIwj0oQSHiqLMFgZ6W1K2
yUlnz4313ibTfhLY7a+5cwaYBQp4co6lYNfNK1KvQhxeIgtaKgDgXJ68AkRb2CQf3Yrwm0a7k8x7
rcDZb+ePYj2bxhURnKwmiogBSYl4hTBBbZJKWqOc40ZfsosUD2+BQEVVn8T+IIvs/Wk9pEfA4JpO
R0FO50o/lIXfkCnfKNUEI4OSBFOeXFkqCbQrpIorBtWeNFxbim91oDDRRtz0lW45Dlo92J2GmlSI
s5/ypUyGdpSDwm/18JsV+8wSNb+GHZHGqoTU0zAKj0Uu4qJV9wvFxFku3LUgo9pRoJBwBHdZFtCm
l8qJKvVhCYM3J/Mr25ddwLnRqIbd6fAukIUPxCO+FSPf9zoFgHr206YKpX0c/mmsH+k1xMjCBK/q
3tDSst1U9Eoy/yntA7KKl2b1AU4Hch87V0HE/B6l3UsuS96I3KbFLFpMENTYWpbBOHVJhuic/epd
jmqw7Kep2/EqJwGUvqi14HT1uO/r7F6MZgXinNi3lVoLi3Ccshkaao6yubUs49EparexCOGxyIvY
5K2cEdonZG1k7tKGwV00dr6ayCyRxFrjhVNyCiEDM1sDZ6Ycj0UB3zeqmmEXYATSYj5idydVxVEf
AgACu3GxWkYCsDtgVUW8OnEAoYHPPxwoeHe9rnsp/4ItdpZTwa1RccaaFbAzMU0+k77+Trr5PozW
4oxWwcUnXgcUEPWOAhQrDZg7OlGtfeIY6MYW8okl0FlD9Srltuh4aqoXPi+wT2OimqJGX2P84IKU
ygo/Szn47HI98etKyL25sth7h6jyqqHSABXQ0goRDXW7f2s6viL8dZxI85jZCP4/fW8KdqOrhkfb
FhG7rFnBSKjXYkpDEK8qkusECtmHDhomatPq4aGaegotRpzW5qTHFI8nQ2mmrVYSWR+qSGNCrFiH
rRsThFpEwM9Gp55U01EAOI0zrXO7Sb/NEjWxVh245tDIKPE67d7GdaExO601WqG4C8sZtCaZAkom
tjiUvXg2L9ow7enu9ftF9Js8P0ZWkWzGZT6YcfY7qf2yNTqiC/xjAgtUUrMo3bNHfKmxWrIdHd+X
kXVKI540hQtEWfVeohG9oXYWYF8GupCCs0YzeB+FXp1hJ+yN+VvQ55d2no7YuiKsNAi/LeobS2Mi
pkM0fkhyetEAxDZ8l9c61JKzBjm0iqo9Fx5PsmCSpomytrXLJqujigyNpr7CuWHd2xLKFXOJOjbu
xe0Y/zBJkdGscMvk0Q3lU2OVwRViiYl3Npyz3cjyaMy01lm4q6HKI9omETayQMPumTS8i8YGV9Wo
PZI5f/ZKBxaaF3IjWT49gL/pELy3LYHGoOVvTJLfQso+iEmdm1Y6LDXjVlzn2CnnhhY/ucvxfMxO
2fTcGrJVmvEoYbwZvFtWUxPcAoiiOziD+rq//8ff9q7l5l3p0LnAjWmi9auwLaXnedtHeG816yxP
TLZSxy+ogxa1KQ1pNw/lJZ5aLxWFA+hS0bem+VdVNNJoip1lCqV+reiMbbJrDCK/s5Dt2lWgFzJq
t9gZQJD7JXIEv0J+pAD2Oy3yMBbbcxfiQEz+0G/xgRuPKKXtWaB/FD/LqQ2nT2nquaxI0YusYWfU
KZLowTvKBFnisFAwb3T7QS7JLxIzhPfJXZMfD5/jsIOHrBuePAg7AJxfVM5+pHjBoZKByA6YfpWJ
0dZI8/OCk82QtW9Rbt/KFVtfs7Kdl/CDDqvdklXuRNyXNSw42CWktpo2SfZNdFl9dphtFkP0rB4s
uNoNuzycCKMuEV8qV5eOW1LCZUpnBOtZOTSMQXsUesDRFg7kIhjOCbJh0Il+0eCvqWtAqxidgmu+
zDWqbqLvpSBjr2KGIhjOgMqc1XmH+Y29AZ/RrV6Lrwb1mDl7Kh2U31CkuyGHU1Jr6kU3NM0JrfBX
ZIJknbPrurWFODrmarOfNFJGmJtDS7+vSpi2iL9zKD0KgVtD/avHEfe+/lZN2VWcAPlIJq5vfkqu
iPtaXLIPLbZ2BY7oNTbWzpS1RHS8xICQfyNBZH9tAHjDNjXWXsmmytJp6FiYnTLTLXB6VwTT1Jn3
vFg8Bu6dS0FYLO7I+qZPPQkei64FMDSsMx8h2pFotMcYrUbiJWOVwapbudS5iOCBepOh3MZN+yUI
cHDmyBm5CYxZ/lEamPcVCHw8b9es1/x6UuES5EhJ6NLZDNRBx+hRVF/C3BJQw7Xbt5ZfJgqdLUF0
jEo2X2rqpgnjMQt19iK4Mrmhqr+FdTM1HKfVQ+jxdsOfGwgaS+rnkI33OprvhTDdEEJ4KErtodWm
26jy00i4UQrEbUbO5qbXbXKZjjDU9K8F3avca4+WFFGgzmukH+SA4rB++TF5+ykilV6qbpsEcA0L
F14oTp6UkZik/89sZw/PHs761stMdYuE5s0lx1OVWicha/0KcEijDX4ED7TOex+U73HiDjdhF+1w
CBCE4k+1nMnsvytsTHOMfZH1EP1jXHrxa5gSb9fQ2i8agp9R6Ser56UHpcHOWNCJEmzVQpb2ukBz
SSl5YYD7oTZtzQxuOjWjzhyTVMi0ytbx2IySdpQSJuGZsybOl73K56GjrHzKjKccgUheyB5QtgvG
2Sb+Rs8HFl+sfnpYfxDB3nLo7gathW9hOUb4m6RvQclvnA6ZXvuC8MUnKHcC8glSyGtYRu4ndoB6
YY8VcRYrHN60tnsZWMqKxFgKOKZlOQH+5RbBesLv2ZWYdDSN8cgzBucrFInxlFrnjQmblVH8IbPs
hjWREivkNVXsh6p0ZAk5b7rGGPYC5L8F6uwCDaQR1g4kfWc1BDSakO4vzC0NRXesMSYzJqtliL8o
jlxbZ3aD2ij4sQwWfUrjX2LJb7VeqLS5y4LTp9lHmwuhU6bxM0jgE0ygaTS2CEiPI8YFQ7FuIngu
ts+EbGqKeSIqeK1i/BqLIrrmBhv0pOZ8mGkVJO6N8xhKwNQsNOtZX7XRAFqbnGKZP3IYT6sAFLCn
5OtEIBA2dVCfokT0hEy+DdU82+Nc4phm2lEMzu0S2sMmqoX6BgkQrCB7kDnB+B99zkNKIVfOhgEQ
qq2kLVgJAVuvUBJyCxL0uKhAnapU4UXSgiuokl2RwAskEraBj2hsRJDreUpFijAV03GI4ZqWWDCz
uCn2YIU9y4LwbClUseJLFsSq485DCwBZELLau7zXPYngy7ah+GgqMhxQQ3ppeO5cSWBvOCRcy6Ws
j33u4n95hKUm6Itw144pCIuwxsxpZD/JMLxYGXtjM2VBUSvk2SGP6dj3BxhzGWDnJRiYGPOUWvtB
8yrMX3YJyXOj82xtZAVLA4Gomm1CZTJusNkBwaG2IyEVRuOWYXodKXA9Ru1DTbs9U65C6EupvFw8
CVxe82dXn0Jlt6D5jdAFjPy1opq35hZSrgJvj/FiLVg5z+iBzJQrEbcnrjAnfzXiDyzSIO3QWH6a
6AAoegProifx2a6JYs5s7QZpGhTV1WpfFLx0FKTbJinATvpOCfWP001uXyKI8gg+le4ZrQ9pdZjf
6MGuqgu10dxBZ5Kq2ec0uvQMgESkXCnSOAOrnR5cKhE7/XsqO1n0MwgnDDO1uREB1ZjVOWxehWz9
X3thfKW/WpNo5oKPUBMregPFTGiTcMTRIA2ThRHfS1TZmYhBF1p3fSnv7DcxzYgZ1nlboKCT0gC4
cSEDPz44R4muiYIAgpoA0QT8ERGA+WU+kF1KeZ+/zvVOnb2cLhDwl9qecsgw29UskBt30B1+8r2n
lbi0nbo5jtE++cd/2FEAPO8WqtsAe1SvWEEAl8GztqS9VgHxcTvjkIh+CFrA2I/HmNwPIXN5CxKZ
wX0NeG6QEdrIpnSGQXew3gNYqBp4AhKtzR5KGlBBVlBR8bFW2gmEYZLT2KAcPhgvE4Rq65+ePLQe
Z/pZ7witx2fAvioSIdtIammzu3pR6D9kMsUnBXGKt6vF5t4mYpxdQV/Tr9bHV6i6xvLdzr7Ehkp2
M3xVsk1nLhkzvn2jYZ47UutiQMmRp5tO73qKRsYVqLUuc/wtqTuWHH2xUQYnghm16uz6KWk+u6d6
l6JLJL7AUxqvaLPTKx00fMw5YJq9QJoi5tg6RpgPWSTmzkIOcnKXyqUOJdfeyVWzn0hRC5rcMeM3
YvlZeqyXU3dViMIAGK3fUt4Zw2+q34FAbLtK31pKgw2MZR5/6aOvP/PiJukXEb5OHf9MQKvK6hQk
vHptI8bYxPjoFJO9CAh2W212dNxOrJSJU8Y3OMhvenlSf0Y4/fjqgU6h5SH4AhmfuRK+FcZGQqhH
RXpjCwlnhaS2uBOrn/lJ1o4jIc8xgrKntJcVWmF3j+6tsWwF0iji4L/+pHOMlVsMdBrPtVcMe7Zs
EHvFwea3R0ULDA2WSwqWTZdPo/jX0oxB2G6yW4NALiWVLkBrAsELRQB4kgWid0zy26Hh9HG417eF
K+Botqcf670kLsPlWT2ZEHD50YNm+Gdc+IwMv+vn8KlAB8CauMNjLVmb/hZgcoKnSJRuC0lI6QCx
bYD0WOZOuVL5s8BGCrAr8Ot09cTLPwEM6Vj5MYpAyL6n33Xq6b/FGylAM78k5/Vk5z2IaYk/kg50
6EB/Lcz0LQwsMCbFXxTT+gFKw1Ye/LJw5rWdXT1xivetT36Q5eodMgJa1mhwMPM4+yPGv6eAewkM
UE9xqtNhzsSFZODARU8HXrXpvi0sYPib+IhcSAAKFMZh4h6dhA6gEekei+Yh+qLpUodaZdjU6TFn
q7Ob3QVUizc4lcAaGrzugo2KqU7bOnRRd9Feg1e24B3aFmsVp4H1/RIFdnxsyPSKBx54of2KI59r
cgMuAMTykZ1y6ajEPWhiKv064HT+nF8mdkQxjZTOWhQGFfP/5iD8SIxKorCPEtz2JBq4nh8wSzG4
JBQhMDUVe/BkCVDnZYNF9tP6CCN3LeFrt3j4EmR0DHE3mtVw2syvRBCx7K8dTrkzWHbu8MQtD7Xk
s81Tht5JxsrtZHsc97roAh7RqdMtCNa8oY8ob8JrV/It+MCnNWAdmZ3x3SVHmsiyY3/OLATfndhe
2vEopy/avKt+Rhqa4mMJHJglTOnL9OTpuIsxWW2y47D+zXJ1FP2kArIMXnZj0ou0Ph7C+KAGk+0A
H/rwMH2rhdMHgKZ4VRIew662EY6Y2DDXDold/BTyQf0EhJ1CrtVdiacngkBh426Nv+vFXt750+HJ
T2t41+l+0GsA2TSv2BNbzSvZ6pHl+BZiGy7g8i+vfK0GgHnGhoZ6wN+Y8rDM6/DNSI+IeNTbvXpM
hW3F6P5WvBO8YxeGvVvlROKoqY8MG2uyqfWi4aJ2PB0KxaPqbhrqrVp/x3RA6BgqAY6ZjvliPPig
aMqZ8ozNTCRFHT8N4V+JVZp9Fj6f/AhxPVeJGK6dPJhPyHonmoO0Zlz7P9y7QHhxF6nZ3yh7EiCH
JvjLqnCn9S8C3up1/DpXXNga4iXkDd/yem981IrhiLyXdMSazUDhunhS6ofER1jk7nVVqqv5puDi
ZmUrOWLEmYfbDyImKymJz4ydrz06yJK7ftwFF4Aga01que8SutUwHeGT5dF/YZ8IKMKJuQR9tHDK
9GM++ULu15pTZceZy6KGK41n+ksiN2z4/HySTzX7JfdGYg3m9jblMzbUaPr/JIJSXIFidc8zKtA1
XqnX0ABnzetKvGmUjMNeVrxJcqKerbyPlHOO432Mtq+oXxKvS2246slhjs8CJ1c3f7dKu2Hv05kK
ctLapudQ1moEjpJSoHwoTqOvSafyrig/NYwtYaux9yEjnG+kd8TG/Cm+MkHofDyp8DmFfykhPYGP
q8/DUP2B5arCk/oPSaxAEOxADKHcbkQyJkxbqFSvKja5f9Tq1qOrRj4iK8WGJLHXdRD39Zn9yKZC
3s/t5ja+WX8CQND2ElqucQ/Obc6i7xi/la1bCISQN/HVMs+hsoF4RcaGh4BcT1ccsY5W3a6oXxYP
cmKqevJySVeiyyu5VLG7DeC7nmngtSZP5A5suFIRc3aFw0AHMr42WBS5E36jbc0eodCCIfa1n13p
KekHnS1CclivWfI+Lp89bT0Uhv6Llz0f1YIczezST7rweGlQUU9p77NxMLVTIR3L5tB+kBVku7mA
tmDPENLxtYUe0cnPcvwUzTu5j6jzZ4be7lN+XwKOp/QuW36lcSM6JD2P6J397Bw9m+HZvvO1aGzX
80Mp/uXXQV1f3c3iYYIYG0fjKHfxtKcbsr0osCz1ltdQOxEaRvDvWH3Ij5Lg6QWTMgOS8UUQSvky
gptBDetFozxdeKt6H2q83HjycQG1Ad0lOJHHFP5lGV/0b2u4PB4jY4FAcpJJMpR9cTnl6G2KfFZ5
4NTlNgHlrN7U+CXHK2ZSReYP6UnhBdvxLeRfpXmJzdfmPH8DDiACxJTF18ZX3ZNfYgc5AxWjv378
Dn7rRQdqulfZNmeHuvMqodlIT3O9VaAvHwvjhxUgJ0sU7KfkaMpHQ/XJo8ZlSVqA5hi/GU4SLwcu
+inNEs2lx89RuCjGaPDzynDbyr1LvU7MI6N/lPX7pPsr3idxJtAYoQ8pRJEfxNQyTiP4u+BAQvSf
6bWItsxNIEmqwV6tKvLDZFUbP8Pum0ufhXsPDsXsRoA71H/k+mXJZdnJ6UR0pkn3w9dgnZmYSc4R
dRiJYS/YUzd0PGArzjF/WyRFLiAnSb5I6rXUDjIdCuQH0CrC9qfqcmwGLKcpZ12G94jEp5x4Uwi+
iVQe2nv3XqKMzJcEq2L/xcYZ/bVhneKSPw/MXSP5ibzH/0vEKVbkq9R0m4rC4idpcuZl7MCsQiim
+jSMbyqhBq5Zna+hrYiwfsT0pK13kJ2i3AvMlso/Qz4DBCPwk/EPGVXkIyN4yzqn/Gqjqxof6M+S
jBkgJBcMrAWy8rSehrFtcBKXHNL7+M6DNZDLphGJ00XuWlTCTTx8duE3a014cPrZYhhcrLshPabq
TEhO+zWIppKT83hbDUvK6/Go/rGYLbkD0klFlozVOh8lnbtjl++yW524uDQIo7Dn5aCR4l3BJxw3
9XSvQcpM2Ir4aWHEdyfeZQJSs7AvzD86QcaFv+GaLo7BIfdTGi+k1WUCLN1Rou2Q6lb5CI0WMG2M
clo9CdvTGYlPj+FQO0kzc5n8xWwrGzumFXN2w/dC+FtElza4hvMNvNeDaUFOLlJyVgO+A1h/CIjT
ZQp/YNHA3m2lZ2/drOCor6gvHsSE8/DUDg+ZMHhAm0NQvorRs2SeKotXo06dVpK2LbXddPkah3o+
09aU4muX5u9VJEtiGqPoy8uwDDe0C6NO3thtKg23qAONgQpcjOC9JLE1O7FoK5ILjZS5UHil/Bkc
NIIOifORIY1l3W7+GJIHLyg1OoyMvHHEU9JvyuCUB59h8lryAjLsrD0PihcabM/eR05cnj2qGTVG
M2g79UlQ/flHbujGPKSCPzFzjGhfNngQ884lYunOE+cktgftjtMn5gcsfpN27nhnNy9Tui9JmYXS
IbPsKochbMcPyqPN6U1EUhalI6x+RvMwvqG4DOG7KJ2pjRyUC/19rcQ1t/hEp0K+3qVccXJEfb0n
7y1me+zBmx4t1mnfkJDk1iKrBlIIJG4f06XBIN5fxNV6wuJaJRFdFW8T2mbZIKcqEYMpcO/5NMV7
FRT/gtV46f5aCuvz4VRRO5feWW/f8XScq+Y6CXujekh5T7Mv3PxxN45sk/rKTYuPJto3TC2dpeyk
oduM9Kes9vaxbRxhAXBSYergpV8oxrbmo1Ib9baou2PW4c9qH3DxwCFAgF44L+j9yg8thg9M9cUL
GPkiiC+KVOxDSbEr9EmT/i9y1fXLnExfOLBS9cvAzbUuocVKwHWSnfQO2sCaYlfIjzfkRf9pAWiC
eR0mb3p3GCWV7/iqkpuNSSLThwF1PSXKtECECAuCitLTaPq/EHhmRpmB9FVPMIoxmnIvWDxhyL2M
scdinWudy34fGqR3qWcdZbsSScHH4p8QLXzKgp8s73d6YjgW5eZyld6q+VIpFL0EBiXCJf5VCWwq
XjnlTa8B8/XjY854w7VJ861nPWvj+YX0M888V+2q7/GBNyygxDr/N0SVB+o04/KtvSVximUpyrg9
1LEt6fon5PsnGDKuo+lzImOB40bdtZXsLaCHBhOXfBTwNgeM1TXHzFwJC9GTLSbtvyP56llWPwDw
X4UycPupw4zVT+JW6UtUEKS2uqp+xH659D08JMukm3gcFdllaSc/e1x3WdIR/aAFl2VAEf0EkOwH
fmNmu7cYGwPmSGJO6SalVSOTV9jgchXGAdY2YbAGM5oJmhRPRYhcL3aHnqdY+8YTs+E9HDJ9aj9j
dMrFio9d6pB0qzklO05ewPwNRTR+ofkmySGy4VlTbCbEdkBt+3jNGxz1zufsAjPjBJjZZ/ElMuzg
O5RE8JIWeR82KraBfNp6lbqzhgudn5KEjAkhZNmOFAvP3Vcyac4CrUMGc2U3xVfPZoVIqXYtxLMw
3o3hVYfWJFwyYVekVKG+sLuv9UtkHrLB6fFBreSkPZeNqnxd5ms5Q1Fz4wTOaftoA7h/Kq95mpy+
6BrGtOTL5Agbv9d9pbyl3ANLffBKyaIhjfUqJgYqfFmkCOk15jpGOQYsHEJh7y2y9kSRwiFnzapd
FO0AgJvPcc9UvH5ju4ktkxJT5nafrXvT37Jk2BfqvUFGm3ZK7erzoTW/2u4NICFAoljgl3ugNSoW
ncQUgXb8wlhgINhHPQLu73jUiAlg5RJ/LMzfpieWBCQAno3uWLnLsLX4/5ZyDLTeNxKPppQcCzA2
Qbf+mlzpzgoz2ohn/bP+Awx0q97ZAdFSpJ/qaieMO/WFzlkEGA9K1J9+Ev3povvjTRM33Ns/k2Rb
OaNL3n7yyyfs28yjs+FtftHulScd0RGv4Nfs/oO5ic+x/kE17HvwKA9EVsxt/Z39Ghgb+a9G004P
FEB9pyfWO3dITm/ldtyJB9qqnPIPT5HNzIK14jI+DWUrMwBv8RK1f1HrRAx3FP3mDrD88g/tBF13
Icu6xS7xCRxapeb9Fp8klXYJelEOw7eO7OeaP8mXciLvuR3t4pbbtPQ5xjotlkfhpXOUU2/H1+qW
fY4H7okuSRInuQePdK8cMEv5/ZNAlHAxUTz9+oQW/Kr+q21lJkLEobjc0iOPhG3catvcIAsd55N0
jB1hS1EuOE7MlZt5p9JrPB2K7xij5wN92XywwaHDDEEi/M6/wQS7UFSvxr/mveAI8MRf+mF4PWpb
mAweQbC7tkdDekteQpv8inju7HBPJUHlM3uR4DQoftnMwZ0vk0Ep+GLsPeRIG9VmvqoXSLutq70w
/lFdgg2UK9v4Ez6MT7agW3gNr9HdtNvighnYzz2whH/hI57d+V12mx0fMrc8iV7lUEeVVw/ETSTa
4FJfx+PoUuDCSKG7lj/+m05o3ICoeS/sulP5EROTwGV4GCNHmDcFJ+1Gd0u/PaEebaFqVOf6Sv7m
CvczrbcYKz3jQGGm5jRH4c5Mxq+13KZbCbftRvzhp62t8mtwN9855o/dyfypzgvYMMzfGyrWbes1
OUtsINEPNgH7GEc7za58ET5RFTTayOn5fEGkRHdZo+jHhjInWJQwV/Au2As/qh0hWac7KjbuzMgm
zbq13P413y/Fpt4Vb7WN3EiYujyK+Oe4JZzn58JcjSjKCG635/hGy6vDcPmsf3TEDxcF7c3cdj/L
OyUau9GJPvS/+avd1idWEWy9qoPwFE6ho39OF9aT9vwZO/E++qk35m6xMZ25jOaSX3v6ITuVh5oM
2YYfiA+JzTfO5T5/Dl5mc/juGKb4Trf0we64biHNJd98Rs/RPreTlyWxRRK/+5Aj+hg+JKfB27mN
NqOHT53tOtuV34kfuJP962+lLzoyAmn9tbxPR9BqLC0/TfvHvCg7DJ/71YXmLI71ojxlV2E3gHvo
TlQDkWNTc03d4uhWPe0WeeYLLr/lncU3SMB35V25h2ce0/oGJwGMurKPdwB3IYcrrmJLBz4bmFb9
5Jx6jTNtNBuTAOYjt3DpcbHTffsSO5Ed/TFxsVtkk+cLu/CRP7Inf9FN9E1eTJoLqP0679o9nUUH
Ip/vxrHwkDtO3Yf1j5c5KuJsbLWN5Fb/EODt5j551T3fmo/QgbMSoI4f1hvbq+kZTvK3VuNtY8dy
KPOm+nubu4hF5Md2fISbTXluLvUtdgKbSZEpGysjRojeHn/Gq+UMe8OBVvSv3JObe68ePFhoyP1m
ukrIdMfMS8+kx1ztG5DWATlxH3gYpXDub1A+dYfCiXU/u2+xbdO/RErXW0hd8RxLRPpPk+wIDj8n
FqHY/d6zz2ZzLe6asMVEu2PWoCcCibC6kooaj2DFuf78I6uUVLyleZ456ZlU2RF9GvzrUG4iRy0O
lVfW7qpa+bDHh5MxPCm1RuFFbA8eaB2xPx3i33JHVP8zPBHqBoZ/Y3g2bfGCLM9Vi3/xI/vuDqpn
GJvmgN0eg5dtnIQX5GEuzhQtElZgt7ClXARs8kb7lUdXlllsk0fH+fUicnn5JtdtxM7Ez+PM2uMM
9JUf+n1x4329E5wKGZJh/6B7gQfUN9xRWc2xgpm/3cOmWnwAB+0zlXccDsY7xyk3tgk6DH4vzWZ3
17/2fNAEBxOUrDqqL/qgFqhgxLbFa6g/5+TMQzRYbzhoN5614hB6Ev4ud80LgNLifoeQ9MePEwhJ
CDX4jwodZ/gVUIuH/YhMLG2zHarx6leysZjbhAvWSmEH2to3D/mWg20zfFtbENPZV/kwe96807O9
Gj6VRrGF9WWb3pTWqbyGSzAmom1uYq466YZTvtIuCJh7H/LKkx+DXe6B/QNgrk+rBMjpwXpY3Xat
DTwm4uFFvHXku0IT5YYFnLvs8Synr8jKCKPMyrvwi5cigvd7ea6u07391GlZ5LdkOjL/Dr1RiDon
2aNlkJQZBvbv4k06JPcR2XhLRQiQoO3sFX78wRW7H7awHKy//h+XRiAI1KgB48KdhPxuczC01Ebu
uPjGWGogM3h4h3a1sgeqPSVOtqOeayZXQMGxbfjNy3DmyEA/9IA2f3Jd4pM63asrMQj1S5NYgm1k
Jor+ixzE7OBCpRvhP47Oq7dVLIyivwiJXl5tMBh3J057QXFyQ++dXz+LeRlppDt3EhvO+crea7+p
fhjuUDYkSDRxi7xF6//0TmhxrvogbWlfma1tikupburT+Ci3KOcegbLRzsUluujX9pGf2LmxVswf
7LuQv0y1y3nKmE+8xkcjs+n77t19csItkyvI2y5zm0/kK/v6iCoYg5gr7tD/aPbs5deCJfPW2vOI
7+BmoSfdkRYwTNvKndxUtMX3/oD9dl6Lpg3RmVQEj8zv9+XrcKPVfe25DjewC93uTXLeuWnuy646
KpeIvdFO4thcvJHacZvyWCwsV+RNwWz213qH0xNE/ows65YTdIDviTPEbm9c8sCfLowBNx1Fx3yS
cV8yZAm39L0uM9PlyOnMbOiHYm0reLgrApfVM/dKeap0d726FSYND+obh6EOR57g8j74mmv+QHY7
BoyRsHC+TmfzF1siuq0ZlufRuEdPDgfNUR228+lBeJLfe8h2UHTQ0VDlfkG13Ck+7ZcMRt6F38jy
/Vq5ua0iRfZ4EJYHowGATRAn2ZyRZvka74nk9eilYxu3LufxwaJa2ZaKw0QgZ4YOU2ZjQaDe1AfR
xVSw4yaMXOHaPUAhoFNDQIGxAfCkxEZ9Q+CK9B6uJQdH2R5juyd5AUkB6M43KScfiWn5AxjTBnIs
D68LvugWbcfveb06mwv23gPQKTSR1Bjw7jY8hIDb+Ix2k8cBgq2EFAjoEA1RBluGUcEPcaooJyVp
3/7GH8Xiqk/4TwKHwpI9A0aGK7SVbSjC3/wmzvy1rN/TA/tfI/QEw2GOaVCxM6NvDgQURQhQRLYG
9jC5k3FkcA0heuBWfc+ivZI6bBFZOMU9Yjsb9F31AKGve82ZaXFXuCN16gdZjyFreCD1f9Jfyfv8
iigRpA6ACowOFScvDdl29QUkW2QIQnRdmGrzakhsjzac7X26Jfb2Lsob/YOys06OHdcQE3Nla92Q
/3MdDd8B9Tf2oA8w4nEFRH23ohcM5QV4gxoYW6iwhvkhtvsYgXREP69kVNa5zwPdMFibg9Lv4YUo
ElzOnGtSJgXanIDMM6dif6VVxobpeXGPrBOzkXJkVo2FgwUK7CltwkEkk0F7Hot7MLr8axY/h+IH
nfxsMjP7kyKqydJeuHfkk6Firdzwn84IY2vlDVopzuVjkl3j9txO53i+lcsHs51tRmyf8JdqiMwc
4L/CoCNOcddoxJQ9G5JwFjn1O6YuVmAmW77OIcZbM3caG21prn6Wrn8MACry9iVgMKyGCA0y8DFS
7qbA1+o5xBv0typcamt+CScddJ20yUHXDawQ0akxTlU/IgK7xOUqUxO13tjQbuHV6c4DC0FSaN1S
bD5F4tg3VgrsXlMyneEVBhFlROdIItbPLBpEJVVflgJDfWFgRzAdeiWUh7k0hDbmo0Mktr5CRJ28
jk1RyIRyHm1n09grZnXUZuanrbWwDRwWDZ0EIhNLqM5KC2JzTtFpir3yK+Kx8o1JEXayZt4haW3b
SXbBi/GSxr1wTkWIAJnCn06y6lxApc3r6VcQQWgKMW6CKPgwq/a9EIN7JBArGMyF02p4jCO5BIAj
ASjJh2OiBceKWN5YQeGqaQ16xVj/NnJWvqU5uiUKr82kAn0W546LzkTloIy50wPzCaLI+NYbtmLi
nPY2odmFXQ/6SyCTbivQ/kz1xCyloyTrcYHMOHXVVnsKY7tOQCVEn2TYxuM147OH7eBYyuiLonBL
dG4pa7S8fsa41SwzipOA69gMyF9B5zqVpr905i1Vs2cuMw0JUuVrCCtbSLqbVs2HBYKVnoQM/7QA
Iag+T0glOQNKoYL9HenVwdQjiIlD22zTmLWVZfkpWd1BYz4TLOAS0XuTNPxTlfE9lQaA3yLD3ER4
IWjEt1omMzlcoJUCNSExWt+/Abl1yPIpRO+RLTVUT+bY0Ver4SNfQEx3orSfSHzgY2rjv4FMO5UL
XehXEgkzf+2l7DInp7jTm+5CJuImKkG0khmn8VAlbMbSTmP2cp01+ndd2mQyERHxlxKSiVdX3mBh
TVQ/e4KtY+0pqqnbTZY3ThrCVqgdgODihSaDXWcoXhXhKze5CjvBF8E4pa2FLDKAhVDjE/hNTMYE
WCJmNh1py2arXinD2Mk0vkoACbNswlgzeS9B4mgGr0fposPeRHQoAuOgqi8xB9K3GSD+AVOgFb/P
rCcRRqL0ZwLMFAcZmAUpXUVjaTR4VhOy3Y1wm6WeHv6rMo7wROAUrl9I56PkOee16c3LoZR2Etvv
SkSJxMyg2id4MkR2x2Hw3nCkyGxRErYnQs4MS/uGVfWog5VLaME9DOo/xUz4EBa8B3JZu1XdX4wU
uFAdK+UWCfNHnSVsRcwLZ9upnWavmYXTGLD8DOPkmAv1RdEFu5O7Q9K2W4ncTHlCNMplGRKjnefR
x6zJb6gikU5M75XUf+Eq5+imtsjM967G2F+YSG16tg3cAYokXGWJ4ccImWOqmIthkWoL0Q0NbPXT
IZ0BZRI3R00SQKUMeo2i6FA0Z1jTavG6AJW3hmynwoZFTaSHvyRpMCHklEBzmkXWt2HW3wYvYG/8
hNiENKAgpMOfYxUAG5UNskVynU9SwPs/sA7pKCBlPLv1teYHyLSXpgYDNhc0xeCNVe2KcyrvEK6w
0k6FzwlfEbBc7DN7PeU7ZC+9qMt1WGnL8I8XimPLkxnBYpEkpWtTRURZCDH7wJosdqZiJfmrpuKV
o0qutBfq2PcAcmrFqcGPR89R9G9QBHdlpQBv2gc0N4HyG+TWIckWW0vPEo1IrtBIVjYr36zEds4p
UL5hStu0Cp3BNKxGZ86Pzk4gOQAbIc/NkesjqHl2Z0hBpM+EG7ZruIJzJm7WOr4NH0ySWUfegUaZ
sYqz6FNhQ0BBlj9w7K6OspLFQKBuJ+WS6EgqSFhmGxBp7w2Yxjx6iCwP8oDBZcNuNd4PhNIEJmDX
y0yzURzH5tZRmAoM5lrsBtBMPDwIEtedgDBZUvx8lavpb3rZO0ZCAxT+E0RMtf0F2G5d/YTjWkho
25iWN6wZUGTMWLrXFKeIAiRE0asvGaisMOZbRVIwbxwV9sy9xQ5F9ASrfc1ZNxD/Z6sM4yXm/mAJ
EUgerSz4lXjQi1rzCwTlkfRVJk/Ev2xxPxOTansA38hrWbJjH07TcDdIUcCY4YY1iuuyubSgOqew
wBIHL5TV41Re5yHBPfSUF1dCKCeEn7EC3bI7mx2Ak/4E0NcRayB05kc2hTZWBbgqGm/izAgrJZOv
7pb9JGKUU2sBTgVj1mrdogSD0zWL0w/Lvja4g1gv9i/KZB6WGZFgTIIP/lXz0Av6u6z2eNgqxBZa
fEqpJ4dexhuHf+pMpjqnkwBecpX5h/jNUrsbJZb+xQisSQ6PZUUDhHUZrW6cHIhu8qt0fJNk6xPC
hBuTqLuxcvJBy5wRS4ScrIjfUrUAioc9E8g7S0pMH15C6Esqf9QjkSGa4TYAK7NqPkJueVGL+aeP
q6eqKXup4KyG5L4B/XkwqkG0R6vDYI+TDWubGtbvUdo8x4D2UtbinUi9WcK56egelvErRQXBthj/
oslz3JHxIRato2VUaIyToLsg6miusCdIsXy1UAph4r13ANSqiEMoaWOkuUcLj203rxYhHQampIBg
/aEjahR6vCYmvgCoFSba87BggBeeWvTXKOopYd1bAVmwJg0XLGUZiQxd9Qm3GKlabcO3oE+2Ry4V
zrCC+LEgIYzCMwiWy8yfBXKZqLxOGeLRjtOLDqRGB4IXsrurfIDhbu585Bu4PWQEfSZ4rl1l3pb+
RVfucfAv0neUnTGMVZavGjwHklVI42DdDxsCoRbkSIkND+s/MntsAOKw5/vJTy1XC/cBciTGYMml
xh2sfYggHpCpgFdrqegmSlzUo8sFVAufKbS1YCiowlgiJK+LeU7US8gEmgpKnqCMX2b2Sov1Droq
UKBXbXDfSJk9Tq9lCMsit6hHyDqDEHutY1xuqT1UyJT9NjgWlks4B56Kkt0j2tvpteAQLlhPqn7+
oRPVKryP1TG1wBWTJ0sS2LPRf5fKL+D10uXvasaJKCZkhsnfaA26yKeDMeS3CRSlthXqnapdUnYE
7Bd0V4U5ZEI9473SdVfg9wxD21R+Y7IY0JxKLktEtSclI3XS/hgox5RkAEMmV+9BcAVR78RQWAdV
eG/Uezpj+vekjpC2A7zhsf2TGeoWeQrQD+mAjhIWvFbB48MCBmQZIblkS4HYS1dusbVWrwHfjbaV
psMgfGHCXBHd827kQ+TknNHmaqOHGGmhzuRogj20iVgl9LZa/dQIN+kwF7qG0qOxaSGxZEFuF+VF
YpWQHuPIk2mmclgVw7TD643R5ruFb9kwh7V6DLiqndCZYiDbjM25zdQtLRQ7ZmH6N0a0AsE5Bo5g
rBUKYhxBf+o8C2BYpl24OLn8mgPtPbT8GBTu9HpQc4gH3ih7lIc80/3Mm8cIsHWE6TxqB2M8EPIN
zA9yNlVO/qbsxb/kKwLZdkMVrEZocMDJ7VU/Oi0fMWqhM/YeK8VNdcbjMZ/BO8lMrFFZIIusvXTx
4DLpHq6qmp6akXwOhotZMB8PP7bqLlekx6mL6LH3EWdTahq2+Zf7xTsmD2U5ouqDCJA4Q3Ufn5qd
6kjmHKP1OumNnwdNEBBiTgeZquKLm8+MXUL9sDSYJIbRvfwWiGBsOlvd5Y8wWDP5GJnEQlld9i2Q
O3zUeIYIFNs0lhtU25xQMSCcn8EpI2cCz3i7nT/Da3+WfpqL+QvEn8XyIz7x7Qi3EvFhcSGb86b/
VT1AcubB0T8ETRBLjmg0EUssF0gw3T6/Kdmud7EhWY7kTh9gkjVbukqgTZlZHJGAMyKeFyT0X+zA
l2Y/UP0U2ZcgXHLTVnOn6h1Nc5PksiDqL53obySyQvwsUl+Wj1lJWbgxRH+Fm1E+b6aTjK9ta7G/
IYosB0noskoP7QVJAfMVhshfgSdXn4gIO8GZL8zHue1XOcFkw82XhO+8IDmA63tT2BT9hDFyyIa5
V4JutlOf03Tl1Pqr0/3cgP9EbeqUH5HgxOmxCE+dtmtSPykIErw24qWPEfBjf97StiDdAg7XsQuG
pvE2fbLM1FnhZXtIjjI9CnH2/R0VFGZrtJ4leRima34p2l3hUDyLM2qVjcY+G7WAJzU2BWZCBImr
/0Why3uCLcumzanv0VV7qSEgb4kHcaWPVQj+wz7I/Dc8paOwr2xmShnOa4bqDJjCj/QS/wU3erD2
j+rfRJuvknKyFZdN6TIAh9TBVz0mm/YfQk46N+JcMQ7qe8XvnhR5CrDHhHD4ba4g2OUYQW8iQGr7
6d84MVNSP3fSs0YWTQF0X6ipUxse1r75rP9xO2qM85/Rd/8SuYisbtEjJ8/hL/KiW71rf3tCMVlV
+8JVvAMnpoB1jTNqCoZ29efsKXsTOZ8Toba+JV5xgnTHT2M4+T6mTMY+Fjq0Stpt3BeP4ds8jB5/
G4o1xEAIAzlXiCjqELs/9Uu7D084DihlzcXjcajPbLes0xq4dleu5iNa4ZbsB6RbisF0G3qKx3+A
IqZeh6gE9oLKAbdGY+bKF+UDEOAbkxb+78tR8pY7gjvzvXxtTvm/kavL1TBGMM037fqn/yND9tA5
tHwejuPxtDxDFnAFwP5x0zl8FF/TI3SFk3Qan7plJ198o9KL9Qr2XS/3cAKOvKrBtd1RV8SH5TDd
qEKi7+5Of2Xp2/59Yh7LkbA8MragM2YfR/UChKXKIX0Y3K008jwAPIvqSfUnWjdMFTiZHWrvjAPU
5h0dflCmMXcgfQVMZcCy01PJv/DN6xgftWWrX5iB+cY18HrWWbXfvFaX/MTvfmCD0HJwoHu98HQm
kDQoyL2EUxR9Kirvy7gX9vEzesMUu0pRg0+WOzJKcH8+xhdWCsI2Is7abn/CYEPAw6n71p8CwlCu
i88cR6ZXPRkxI+tSmp3kFt/jB27jCMlx7ZS35ndlefsW7jNsKNdpNQluEGTHpyzkumXCfop+q51x
7i7mVUjhom3ZjrXzbmI1kFDtIQ3eLYYtxK8KVRqzq9/xmXJwcdQyfyfo5BGh3d/0/RZ/GjsqA711
gdAThk0Mv9j0maUyfdUZO1Yuhaoy22F5R59VFa/5+uAw8thU871LaRs9iBUEvR/J26rnI5SaeDQ3
ClsAKHZY8nvplg3bhjI6Ij1twLHHIsvyEPym1l0nPLX5GeMdG4uw3okoEh4BYrZI5Sj2U/ORV/8A
HAbVhI8C9hrYp8+FTHNSmof4B6hxUu+0ka87s4PAWd1sTGZY7Ka2hlupP+vRv2FVrwC4/QqXvRpd
VnD0ICCuW3XUrt6etOlWFChMKa0Yp1uv4vCiSA9A/Wp+CjK3zz6kgjOCwzA6teDYAQ0O+1y/xLgG
em7NqbnXfUI5YksMsZmYbUh0dKZeZPSEe43dEPscoouX4A/Is2vUtY07eyrZSg2Ujox2q/SKezZk
0SdLBFsRyY5YT2QtmN0DoaIaOqnGOzQIJJ0nwbo3fXLuqwLE+kNSXiETpsxKi4JxCLOKDpeHIiLp
DiJ0G84Q/gBqKaaDIbZ2rox2SajJ2KA2num6lRp/glRt+38oFozMnVGzNa5WY+3ex51LWNX0TvIE
d25ItYa6G6OOw5Q7fpol4rAPU/KEFlS+I89Ow2BzjbvgHdC/Re21wNgcuD2VeHtVEzrSt0zkRs9f
+tvwTHWPQnwSnZiVFlu4bgLWSBYWiwlwcvXB4jI2YX1JN2lBesoCcOXy4cnTFU7PEmY/8u2YFRjk
emK4o5mjrwh+FwJCIjW3R35R7OOclSyqktRZqsTP208FoD5xhlW8OCQIuJ05M80vPPheh4VI4gw9
Q1c9w8avmOP2Z0G9KhAikP02hR38rD6MnznfMev7wZ8K857bWturixdIbvs1HfEHAYbHOIdUo8zR
mLjdzXpFcB8wS1snKK6CyDq2hX2zE8nveWOVzQtX/wkfpHAUtwKvFkQD84UqNfuyiDilWmV5RcN4
RQSJ+YYfPNlHPHZMd//xirPdeZkYETzoVQCrMKvExkSK0Grc2oSn9kjir588Qhx6lHEHailkYfW+
c3uPkWOsADqDRr9vZ1zBEB5QWBhv0zt2lHwv3BUG5Hh/HqFsW18hFsXbuj/3KpcqfDqLnmarN7yI
g7DhSgNrgc/S1f3yoPosXrAxOL3misQgnftd8DG46DYn4FMv4YHVF6LFggoSp8Oq+2WPsNihXxxY
SUEM9cO38h39UvqscP9ADpv+oSrA+C/ZAHvoMgLmHHBotuItPyI6a3/Y4+WfKpuSa/c2uNlpTblD
wsbIxtyQrRc4qMYQ7PZsFw7mufsZwMCeTUd1ZdFD5d3iAt5kj7bdcW0QDtZy7X/XLsZ7DEMXZs+s
Txvc6fO2uqKz2ZPLrrxxxi086zdybME6JejSXd0BFovgiyvJb73iCDehffI8GK76ov/kp9UwCTyQ
/GJHftL+JerOOhWFM34wCgBcd1M+CfG489zvONHjARMWHoh1vYOezy893FjyaXBjFHibEB0umH17
/CAOAYmwGxzM0s6OwjF5nU8hsex4yJxu2gYPSv5bBcri0p2DXXgFKUojuW/PJgyObf2inlLu/2d1
jhkhbuMb68L0qPkkDmK4xMd4GYA6fBIKA5Vox+pK8Go29Rv5j+04cZX7wEaMc0uuEgC/F/GKq70/
Yk4UHunp/w/hU6azpvRY3qd9dOnxHDqdH/0wk2Kdrt4yb2Ykvm39ZYSLu22xcjAqSa9Un91DI4UK
6jglzyNRDiA8ImCXFaYFtzdZNe+iB77O5N9wy86Zh16XMQGksZrXcJhvSqldO5WYSAY9EaWhBkiy
rM2zuSxuilk8wdsQh586fJuxVo+kKDuBKblKOj1q9RQHt7YSdvH6h2u2jxr9YRzsZHoOo0yPAvwq
M0RYrkC5RMln9m8y3NC53MtYuwfoHB2l4zSwUB1CCn3gyaPSnE3ZeDPDbBdUSCtS2lloaeUui7hY
N821poUCnrUuQ3XTqbBpoeuI/BF/JVBmPIaGlLEh+NQT8l546KDriYhvjzEPxuiMkOrQGOUfUemF
2rnPDDwKHJC0VS3ZNHZ/N0xXVm8JYq0o38FEZD7wZlkXmsg0d2K6I43rzZ6LcJdWb2XDKLjym9YX
BZqjA3Qopd1HvSO2D+z4lbzVmM7BSRF4nCrbrAX88nC6vTT2sRCMGpPtu6iCbyC65DJkF7Mi2WY4
R7U/iQwq/FnHtAcpfSs/EFxTda9SVmkLwKMh14DeUT3k075cYWq3GJ0XokaY98FEu2TsyYOH4OlU
gb/mA7UhCmMXqTUAgpnxDisBel2kNm3B7gCxLq7qLQiLLHCLZYfBfkcmLXDXDwgSVgYoc22kMPYx
eJApkCzyVo9IntV0dbksOuovtvOmdW4X4NsbLfwOpRsmn5rla56TrXJQKeAtd2LigPCGKcnYPLPk
KCh4BLFbKfUNE38F3mEcHymKOjJLUn0Xi55F6LCZEInhGZCSd73FOEhSUJsqqfzbWzOBIp0dm/Cg
i0h10zUKg+0CwHwBsQzZyDzQJ2JWtj2S68BizTPlCvuWWDCJSOkiNfppJF2zA0lmXQMGOQZvINU6
v6haf8dZJxOF23Y//bhUz0YgcSEUQus3I53iaQVlsx9H3opktNJrKbdkqqTqI2xmZtB9aPqGEYIz
0NsA9SzL3zmp/iXzrGJyHzTgUGoImXymMje0kLC4WtUwflV5+UGSUuCKE0FxTTnX2JzAyTokZlu7
iMSOl3ZiIRlXjfQ75X1zQbNOzKFEgdiL6rCTwxpJTCw3XJYigYRGb7523YwBvwQtItVxd53ykvMu
F/qQeWZHcogky+rRyMdw3MQGamvo89Z+qEuyEpYyIojAQnijGLRfwcSzoHVKdrNicV7YznP89/Ii
vOW5tE63SshuDAENrNhZH32kyZCTxjm2b13SiPSMs2HuFOL8HGPMzEtSazkkpczARq6SJNAa5lfc
ZtwyhlqJ+zgn9zLSYwZ5VSFBbjW1lloU5mdiHrq+ZEamlfKl0TsETHCwGdMyreIeNRkyyVN8SwIr
u2YKWTK6pAiANOHfsQVrVU9ic+4lfYjFeSLwaYyJLZgSqXgR84HJwchALuzx1HYrSlJOu3lfWRFU
J21+wNOeYi61AWBFnpev/RQbNGQSvdScMtogFaM+RJ0i8kP1RfkhZymUZC1t8c0r6oB6sJjvpVSh
+BchSzOoLoofIeSRRGwwRfwF4kphmjShrd1StYxnPM3ZNRw7XDhzBTBcTlJqkkq0qK5nI3np9Iw2
q1JIgQHqIdZfjSasJknV8FrCB6xSpEqQKouiIVPoT/gHTpS0yzl363rE8Rj0e9AoJs71vqvf2rAW
GDxmwPNks8f8u+B7zDNdP81FGz+WkLDQbEp/A3H8mWuWqaHaKS+EhjGdb8rEVsr+rkSDfFgCsxfw
V1Z1bhOmNKI1TzgtilRfqX5k6H4WKuu2RSLguUk6QA2TwO9KeZiUojfLUt36MbkVRyWe2SZFScvT
FmbJzABBLjPHNE2uUlVh+Be17K3gHMpXQauCW1FWzPvqpZ7vEU+y04odmbIdzuRgAZTE/hYA4ciq
EWL5O98d1k8R8vk+E4CeMD1WdiTcBnZrFsk1qqyA/NgMHFQxh6QwDs9aZZ8CTzDaNEbX+7OS09q0
EuEM8zAfKiA3Exl5r2LcNd9pQKQAL0IDfmVNuNRa8TzMbXxpQjAPRgkfWIOy5S0q4T+sTRvWQEuw
000ZTRYMFnKWSAI9CoC0d+pUU97JjQkeTtdG1C6tVDylIJy3pqQze8OmQppzXa0qayvLPJKpuCT1
ATFzL5AiKHJcXPUpCM+GmI2nMTEkPycwAcsp1jw1bkdXCOoWlSYvnaKZo1/phAi2ujkclEboz+Qx
dq9mq5SoWWLZOFjW2KPGn3EaQsdCD0PFGsgk8jG/08DXAJYiJhCUnRJUMiNBNfiYJVBK4iQxhjDo
rCUjNYmn09c/Q6AWjEOoACqv900iEHIrj0AiCNRisDZapHHGs4K4ktSWZt+yrLcJbszuVhdPLzDl
WosrsucxapCVVGVJ2dAnq4GniuT9QK49Wj5Czw25Le9dVYZncUFRE7Avtie2aHfuAckdejICxEIg
iqYfpP0gx6ixgNSqfqbH4y5MB/VUVJP6Pakyok7LwG09LqFT5PP4TJqZZ7uMAoPpdTMgzlNMqs/S
WO6DsjQnvZ/hzM4FyqlUS2mueskzu9Y0EW+gDtHqNj/XWQnlfg6hOlTZaj8bc4ysktBkp3ycmDPh
sQQyA0oy8fIaAd8yQn2MVZV8jUqEKRar4WdezgxTJ/kjmrLASUl9c2ZxRtsSDJh6syiusQ4jpx8U
FX7GAEWia1rofKEc+hygjBOLGQbTpu7CFK/0kkCHEgZKRQu0RSCvuZNppaA8jKxrGQkoQIw4H++1
FqJnG1XOzy4jF3RMybzjqqAcbBjcDnNgIryLyhgwPPEeABgrhnZ1JlyUatDZ5HfAHlP2iSzsDvMU
Zv+aLi7THeit0Yv0HBJISeifVpXRTRB1lL46MYOGGkw0PB1EGC6SECAWaPB3SEcrrEY3mQl1STU5
8hClp0mPLLQ2GZvfyap0oNOMK+WmzC5UMkjCWhKoB1ljK6KnENLCQWMdmY4yax2qpv46S2JmEDfQ
tq4Vtd2uzUS8hDm8gHwgE3RLEAAcAmNmY7kB60SvJ6TAcIYooWGGBYxmOhUQ3MSNjnAwkGt3VDDk
9g34LwQPJbgCZjIJ6qtj0IS84mMYumM6VG7dwOslcULgrJoRAcoTi1Qr5a0MM4xHY7XgSEfYEjNw
y83oZMJ5dvJRIb1enrSjmojNMUbptJeMqj62CwnOIL1H8TsrgztUrvShBIb6oypJ90FCQLQXBUId
Io0qPKQwcAMJRVIt9rzWisnqUDTyGCy0ugDe6VoLJVucGrjnx1DdD2qovI+LmDwa2ajfmqTQsMRE
Y32QGit6k4Pwb0QhtRZpOBezDP1nbbFIC+Pxs1O1WXANZaRn11mlzMRAZXj5dQZmYfhM+rjYhUkS
uxLxRLvEMJkVJw3MLlkcrAdZXpbfKM2XqXXWkTja0FOHaDiqeoxDq7dYmzAb0cPgEdeLyQDGtIis
7RQTm9uUo2IcRkm2palZNZCWxadddvNwVKpk+JVb3tdtLWXkHk0oRf4hv0ocqzK+kkir7X4cgaqJ
g0ZfzRFzVuLFKr0AShIewZQA025g/yMCUkoivF4drYZqowPjyqMKYVUo417s+yo/BssaaVaV4rUs
odKx5oszV7bILV1C2LyZmbH6zCeiSrZBI8luErH+lNvI3DNsM1RSASVknaGWDft20rDXVIjNyyTv
LxPqpI1eES3KIz7ewBDLt1ruetcIi8Q3hpGhRjLSlDTR8qiqKuflyJMRW9c421ON5LMvO4KDrTQm
UCUJHFHVLEeHQw4OUBaOgQWmpEiCyGs1w7wmBasxuFjlbgI3veO7X3cJafcl6VMPNiPUvCVmZCKb
2sg+pxAOiwrNQp9LPvhZ139ILyvf1KyEnFVM6p+a1MqZTLfcxb6afbUTs6FMDYcTV7XsSi2oKzNL
B7sam9y3xjZzl3bsXvVsRo4cTd1WA5CKAmqyTqIhpX6utulBqlivGv3IAIc0+5YyfAJYH8rwiysF
l+aIgy8gz3DL4zG8LNL4XWujYtdcSM9qnZ7piib5WrM2PCq/FwA54yloTAZr2UREuuhySBS71Tph
Q0RXLYOgaQTAGUqq1vaoyTphRfXaFMjElqN43CalIAEYG4MLRwgEkQT1cpWy2ZMTYjunJBUe4qRY
qNra7H1IyaVMJVM4THJa3BZYgVtiT17CcIYsKEYR7uk09NLZEA4imb+7dpZprutMV997K4o+yAKe
XjPka65gmsYzimfy5UMr8HglIdYqFV/VMKHP7aZ89qxqDv5Be5QuerOuu62iBzFUp76JYBbE/mAw
a6/o+xkQvBaNRtikrIwsH+Re5Umup4mrhZ3+XCRc6lE1qE8rTPRLsWi85hFbcgJg6YExOwoXqwT5
n1k5dMAlNxGzohMThYU2UocDCyilZeMjhlHGyrFphHuhJQ2zgyI1nNZiJhiZ1XiYenkGiqutUEpl
QlWBk9nS6u4Q1ShWEy0OfF1o3+Zork5jGE8MAIzFgMIdDfsiA64WRYAtRUkdd1DeZWJPM0qpeSx+
Shk+AzPtZiq8JuyvRM6N7tDEQNT7ejJvRODNECqK36FoBGc0FvM3LbLQFYGOHppolHymJy96IGR3
odcmb8hKGmKJW/0Wd1b+HJO0Y2ZqobaqaF1r5rndvybqIqS8BlWg1JbxR2MkUBloib85W8CSiEFx
DujH3nl0FtvgK8X+oI6pw+ePoUbNB5/U0uqYpDHEGNqVDyUrjcNUxiz1KfFn5L4VgCNrxsFaDeuC
xJTWIV9PBcUGRNevtVYnrxHNV8+zuNO6OMITLQWvQYJjQlADlbBmuboskiDvpz4Pz2plsbjiBgJv
JML6mMLlECwSky1SXgF4JPm7qYqLxiZUnO5RV04fuknDoitL6Y41nrheXVErsyIxcVMJjNJ1IpOG
mrX2QHUUVQKLslhCIBnIzNzqVt2BZMOyZOqS16glKXOSGP0Lg5houbgFEKQ03R9fu0LbBc+qbhQW
gUb/H0fnsRw5rgXRL2IEDUgCW5W38nbDkNQa0BvQ8+vfqbeZzbRTFQlck3kyZwrTZHjhFePohiyU
VSx94nYDoddNUTYforWyfWovgtR2zZVZ+8uv5ZTzS9uwLC29Gry5Xy2PZQDRHwd2N/hIV20QM9My
sBgNKnBeTtTOz3nhhse6V+4DkQ1Xt/an/2RWRBcJTZcp+Wyj7qV08eYeEcCUIRnfUh/kW8ZcZNAm
DhZ6VOX5E89Yi3R++ZtyRF8gfrGwLgTJuEuMfQJh7blK1PwUyIJlpF3GxCSB8Rj6KLxEQyI+imks
T+noxJfQHpx9WtUIONPiFltAdeCv5UzU7+gxNgz70Jxsr+cQ6NCDehU/ofFn8ymnJgXjehMX+1GE
d9kD8cuJzABhhg7C7N+Sofs7jL1+gX8dvKvOV/d9p8H73MTcZTs0bxRa/q5tBrx9KvQVqVWievWk
SK62h1yrjzUM0zI229H08bbJ7GWvPB+bDdTeulpbQw2cSaZ59SHHtkaIVHrfnOeMXpraPTQZrpEm
x3YBdoIBc+dw4aIMxhYucPPGi/hX0hKu5pxoyXQag4OZI/x7pfnNdCXX/dQAKtTd+GMJ0myzlDqf
4xeOGrJC9GySp1ot7EADZEptxwrarWdq7DA/AbJWxKXE/qul3P4USWOwvsDLaIjC4h4ZZig5ATM2
27G8c650gRU2n2B33Pih4L471l8emX11p37TzPdODCPCA4kPWF6lIlOjvR9U/Fz4w5+XmH/24vBo
EOxXm2yEs4eCZqnQi97CyINM74rOXlVhv50M92OYkz0KAPvOHjRuMm9Ltb7KoWFNXvZeLCGre5t4
QfiUpO8i9uBs2kp7eSEHgkLCTOfAzMBz6v6xtPrvSqF5qYJtqPEcLrH3WOU9PLqR2oIyqtkMI5JG
vp5sE7CucZiwiTa6Bok+t1n24hMXsPI6FERzGd13SfkbuchdeRB7f3l2SUoKHA4zS8KqsY85FGO+
wulsxfMZ6AL8OrEnjW4TYe3wDRpQ36ISlAcZiIclxaXpulsnbA44Gl4inRw6xZisdt77AEfqog7W
dUK0qK1kP6J/odghCALZhCt3ieVcsqXn6hnPQ4j6s2X5MOdG0hlUT7Pf0Qix7IphJUbDQ1QXTw21
sZ5ZwrFsE6yVa95Rr/ceu07sS7s5WTk+wtAwZFcwPxFQkDaUOJiJgKEQTHUNJo53L3ZPdr28ZsJH
XZiuosD/Qae4o7FZqaV7rm5tmmR/FWI0iedtjxxYYG1jdrNFx9B/h7FcQQk+MASjgr0pRKLxvsNP
4OXdfRH3RxrBZ8czf4GvHzIkBnaOuXzKn9xFa3ynEXpfgUlXfY1xi+8gxX3UgUt17PvltkpTf158
g+Y1hz4naMl9SDtvR7gnbmYGrVsXmJWO+52FnqmGbOwhIWEKPkAn9YbgGEyrNBCvRDTF9gOAyRYz
hxV0FxttngqWQ+ix3STFY3hhZAFtQ/AGqPWEemL5cPz31v4JSnKsECse4ddYxbmTGxgY0DT3vcQX
vewD+ooh3GArYd1FWCpGEodpQzH9TeafgbYWPublKyhJS50kkQ4kYccaDqmQXwZdkUDR1DXeZ8za
2C4VjJTlLu/ASZLAamfLTnXNtrC/Ekm66qebMosOHpcC5tjatved3hB+dRfk3xTQ6MXua+fFZVGQ
MovON8yzXPupIuKD2pW4xPq3Ania/DY1ua1cENN9WmO9uMm8awf5BuTgn8xlhzXU7I/T/WIXny7M
UYr4TW8iBOFilyLA07h+GYBTk5Dit/JHpgOK1dVU/Gcl3Yadqa0hXaIrZ1RzVH5/diLEgiyQq89Y
76G0aR7AfHyqQKZQ/TjvHPR3CWnO9VRTPLMQAGE3+Qikmx/XGS8GN/2k0ReOjCSXcBcg9GbglbqI
zsab163p90lBDXzbdaB2FfoaTwDhfsCC7zDorB3gjEOEPuN2n+U3XvW3RMERWSynhbhP499wxHWE
BkLe36AXt5CAbrwR5aHkU23p8ttb3GMJIITwuJWsop1bZN7O7ht24WpLSYIyWu85lQoOIkaZrSn/
lkZc5wQQEE6ji+br9IP+kMAkDuT4nUBhiFJ3HVmsORHchX3CojUhh5Z3OIwwIxAAFzPIyLiGGFzT
QvdccxHwOEHug4oYHSCVwS47zfh7XP9YqPIQuuNVUcKPmHsK20f51VPjF/OHh1FrkpKZtXshB/Nz
cdyLSuRJ2Xhl22U49GrcdjGDg5nf7eqvQjn8GzL/k874YbnB/7hJkSox9+6R8q8o0L2NrANx0jU4
s2CUbx2twTH1O2A8lM/YxMVn3AItynJBQ7JwUDqNhVGU3QYA2aXGhplHy4mga4qwPvDxkVtsi5Qs
AV4nwcUNJVdl4L4I56YTDQakVdyPg++Fd9YcGSRn/inoWtbYvrmOObmTepB3w0DNVYhi38mQfXNj
kFUSc3ALJeLYm8CrJTlwENkscH2D79lO95KGpfSwRsf+ozXpXT2T/KaZHSVka+Eiem0wGcqR4zUO
fUa0sYLmSfcUDZIotLKBnd49RhU0ONN9DCOQ3Cmb38rQu3h1d4yIoaT5hMzvRV3L7eFvOJl+Kye9
V1o+dHP81Kv2NPAB7JmL7FsQwknHNs72vAc3tQ6pyjYxzToVw963miuzhrMXIq5KiPYmrjWsGkSe
NdbMOtI/EbTVEQaQ7aWfuShe9OC9pURu3E1ltwvseu91GJmiaR+I5Ezk35r52jogk8QW5edIecFz
Wj0I8IUzHoQ6w2kUlPmeGOxDOIDApY5a3e6uJhzWmTdfhgGdOdahjmeH+0QhPc0ksEAuJTVEW497
N2f3md50LW6IOokAU8YmBG7nL5PG91zVzzFhmtQAwYFtwF7yWN1Zw/Ijl4pPy3upXCbkESnxtvZK
prE+c8Ro7U6kp9D28kZ7Rf0P1Q5Sa09v2cJsiV59Wfr6SGP+uNQSNh/yZDEBIcavmQIZDlz/ebKD
c+ZjFnHIGK3VlcjqnTekhyGFj2Wqc+sjKajjXVGAmqPCoL86BEV5aDPCd0pINO1yi4S+sQTaiJWX
eY0VI9kZXU2zMECu3a8hCS9UfluGZ9/MpVe55/5SQe2Ddn6Ncr1XimUnE6BNm+c/HseX7zVrFTlH
E6NQiFjJtIDdqesr0LueuaF4++5PquzZB9A3RTYC8OWxdvmFkmue7NWj9qrNSODTMRNAORWTRG61
+p7QLtSiU/Yoy+o3mQmUtAbz7KBmoxGK18Ps3Xid1b7P4w/LhyOS2uro+sj9SHufCM+6ayWldm5v
qAg31ConyxoPuSZiuuRJyUiAo+P/di2ildplPpBBSc3juChPm0didSiIYNZ40LVZsDEd1D/5iOUK
hxp3WVGtK138y9PlSof6WoT9U91GOLMt+GUjnogwQfkcM6DIa7LSiJPbx5lzV7cPasYKq0eoQp54
XCjoa7+C48BB5rkfvjP/t5TlQ56h9SUvY1+l5QSQ0vy4w22/NHtHIpePsjWvfhqJS20Wjgn2gKvY
ZyJiegapOorr3chJwgcybzKb78hjmITlj0FC26f0kebkqunSYSyqPAQm4ezumzmhKpHyj2yvnDgs
Dn9WZYg88Ga0ic3Exbn3O3vYjIt/zeKUzpZN+nRrfX37UykIUkpDZ058rrfQvan5vRDqY3VywpxN
YD0+TgVDczuxjn1TofxwwB1pJKYS3nabsgE22AdSAfc+KqydWjiQm8rduHCBSDC6JAwoOH1a/UQv
4/yMS8+V2fLjlhkr1RCiCqSjTCcDk6/6Ph+ClzS0d5hVWTwM4zcTvvvJUbjHtBWvaX24u5O6W5V2
+o7hd+UkMK20v5m12vhh/RPw+gXa3RLa+5Ei8hL2+CTxAK1ib8q3NSMggKhjdwkUzvwUK7Xf8ael
IYMX7Bps6yWv6jKdpI2QVDS3r3P2L6N1Mz2PxZcXA3kY0+ndpLa1LoLkYcpBWGXxhfbjVxTJhyPm
bDVUKIMbKv1MEFXD/xm89Ldwy/+m1ihGwMNvJ9sHz8eRIPjqm0pI0h9qCtobttsd74eIxN8Zfzhh
pgCZ0NNSXENDWMwzk4PL3I7WXREyArrBQct5xCezLI++ZyP57777Ouj2zLQcfsNwn+eoP7LZY88+
76MRBJtg0hWRPEmfc50mbnHhJJ8lHEbLQr0hmgsP7L3OnLcqa2Bqu9bV0YtDp7NcSGAsf6wO2RpZ
Dgd2RmvAbtsKgaYxEulJsJwGF7tm66sFNN6wyyb72LnOycmo1kAI03S/eBY4q4gj3DUow5NKDniD
i5/C0j98YOhS0XQatZwtK99HOEzbAC8lpczsZzvbwrZamPmPidTG85etSKTDLX0bxU4sUwtLYBgS
2SOl77HB/JIvwT+ibe/bikF+DBgqiKmE8vBm857xDlQSnAK9M8ARECVZ3Ltra2LFaJz0u3ZoiS3H
lvdqYTSRwR1nx/YdDTWIt1Y8p358CiHXrQwVTjaNu5BABGbIUFfJQaW6a9/8EIHnIobXkvAZ097I
/42PK8PD0sA4ldhSnPCDDLdLYg8X3vpwrSW6tLSNN6nBq2FgrwJbzJ0x2fgB0uN2ac2pKtuDYGPY
9BFonMw6FS5ATV8Vf3kUPFhMb3ediLDeITxegodo6V6t21FUzd07odkHiZyDJ+6eBQNHgUresHKC
8bBV8kjYxC8Wt/VgMLy3AzL5ojsTmglthCTFaiFsp1CPU6yOkRk/RFf+mJvLvaN3Lev2hAzgYYG1
CtdtOtu5d0woVf16OTNDwwRkX6Ms/2Ejc2o75juGuQVEwjgB+tdGZp0gZc4qZ9+Y+Z7D7ObQd2Ac
i/xRc4DfBVjPHK3PtpL7MG2Q+9Tuq1HyWU1kmxEh4KLRWzrklbVVY3LokJdWe9V2J9PY7+no/+Zt
crAiaJJz+p4XsICkxQFduL82Bqq6yLed9K8WqbqshffdOB6jfNqHffCFp3xjKuurDtrqPujCDK1O
pz9aB4CzA+f1Lg1va2UoVBMBGFm/KToH0iKhm6mLrhruhwoYqTel2DJ9QunY9bgZMbXFg/oJBvPP
UmImHI9/e9CAaqclZVWFQA6GgFhZvgcGkvF7L1ETy0VsWvbZYd681Mp/pfSBL9ONLSKtCVJQjrqO
DIM7j+RCocqTLPoT2yLnLibIFHbAU2WCqwyW+9wgYxwL/VugLzSTDTsOQCf+q5qyABEEbQ/eILau
J4Wd1in0q49O0JZ4D1P3Qwpq+Dy+2WscJlcKpfbI/Cv1rXWTElhE0kASeGySzFPaQ74n7K/oOMFT
zJI4l51vjUszTzXqV7nyelJpjLxWfvFNkNJX5YQ7Ro2/YgyBOcqvMnWu89JvFoqYpEaZJeOr9EGa
mvrRs5pXT79l0gVvioFJOj9JD/N95nbrq+eOpLjQnkNCuKa93XZHW42nGkVfBcowIuuceONDVTSP
QX5zkGHMFBiyl4kpwtA8Jdb8qJD6GIIO0JVsyGZZpUBnZhRKg2rXLr2c4cGJvWRLW7pj2saLGl9d
u/7scv9MKOluwb2pa0HsnHUy7fzOePUjnPCMZfS0NILoMiyCx8b44lUC60oOlyYJrzZxiRGhNS2d
f63NapkwJ1rNY2omzLmudchM9j0n0W/rsQZOEmAUgbpL++5tAahdlNV+GCiCnYGWuKyxCDXjyfKc
C30f3pBBPYp4GldjmD4Wpmbl6wtiBO3n7JaMUelzP7mXfLSPIkGda0Msi/VhpEpnrfESDTjPS4Qh
qwQrw9C2Dw5nRuHGrzMeqMmmLFG3bXtgc14GmFBsJyQoxODHcUAEtTc7Xc0268CaaINWiJ+Pp3ty
5mZL6neyU1D2yzyDfo3lx6uzt5QZju1TEU48KAiOcDyOZGuXXRjzMaTxE2uZ9JB3XrvzOnmxfehY
TZA3Hyn/eg9D1EiG2Sno4fvNNtaKetGHJeWfGTfo7n3sMfXAiZRNpUDbTeOvHP+PGyI55gKgf5nM
J7zBh75GHkxsZ86Qwrp95tYz/R6ZE9oejl0o7oxbnxevwZyJBgmqr69JpVDVxgibniZm7vN/cZEQ
5XPYQYHInfoUOtSRXZp9WwTniGnADxZC/Qk9QLktfYNPzHrGPWX68nlo6dfEExo9RmA9Qqt+xp7F
dPAgkvTTQx+RJBnoDUwYEcwZLLE05DXl1NLOl9kyO6J+UEJwpSjutWnsvvp+fCUVZU9QNFns4yFg
IDHOXvSchPk+X+a/qSH5vZTMWdJOMfapEIN2HQL3m8Lenl8n6RpGysG7I2OAGoM+o8y5+uXkXZuQ
jX2KeZnluANcaQaFsmgLSXD6mhqEmUXjHvMGK5N0cHTO4Vdf+VcvHPbJXJ1z7ClSZmcuXcj3KZCW
BLqLjpd/caqKFdFf/nWcgOvxDhxz0yebvMTHVyprryd4hJ2fn10b3I5b5tcFURXAh5222fMyVLyr
BEMvJn5tkH+JjmzmVjrHKfefuOfvA9b/uxKlwNYyyjqmMid8WEFf7JzijWVffYhFQDj34rKDBx2M
4OmSEuZDTOWuz5bPGA0QBzE2B9e47Vp52MbySU1b37JWyg4AOnUGFH7wVJt5XZLVIjwF6aZ1Nl6D
z71mfhpP/rXoxLty+leFfVezOtgmCCxbNI46iE4UexSFA6WWMWIfhwiowz6GxO2gZYfBis18xmVA
G20M2bd9QV9YkR5W2yepyuYL+cva8fFekfq8crs6f2BdEuwgfBwibMQhXqBZNY/cGF/Ua5+To6kB
1HPJr5ZWWBwaJcmRd1hHO4RmcrazEvX5j8eiG+9RQgqUpx/zSiN6xFO/jeu8xpWMmm0gTJytp12t
2BdQp81PbdaNpyYJmq1xzXvm4fDKrBhPDuJ3Mqn/GnoMQEKkDRG1TthuSfLTSOMcNaSVNwmRWGwz
2cwjUQahjO0o36Kw3dgtaoAevHMYPjcNNWc2VP4+btWbCfCqxQrdSFp4B2+2N82Q/mUtO5ZWjyCF
i0eRs0Wg9MEwgbO1dp9TJGL0CM26bqDLCG/gMKzxDgczL3DRpnzSCEgf9UgIMVqTwxKaR5kRkJNm
h8UbXqWNLazJ3W/ToaXIyi3SQ9y2wnoNs/C9AvjWFyRpyKp7df36AIFkXgszHt26tZm9FTlYlK5c
B159CVX/UPVsa6YAr3qWUYob479M2fgifU2eUx7EEEedswyYZYWuDTEyDOp1scivYuHcmysO76GV
z4kdPJdWurPYNiSaWQftKb3bOO/LUKLWHtHtTn30wYG2iZmz48ogrdjwkyJa6R5z27mPx+EaMPsi
ZMo7973dEb9UTCdaIAXKpg3J2i2/S+kejMvYXnAp8NN411JhRy+JlFDG2/C3mgOLaPeC6unbV9OH
dl2Y2NGyIw4+3ITsiNdOTKW8DOcA9w+J2TZDpHpEEcoxdFiswaLsrGHO8+47i1HbJVj+W5KPalYP
OQCZJJhYqCxM8CWhsWhdGIr4vr0fU46PeOqPPmMD07DkLLFdV4X8qBfs0alOPx1KUDtOJFf88EKX
uPdzYNtzC4RO+csmu7m/4njU94XfZrvQskG7LXAei1h6KyTYpwXas7TxtwJ6vqfs2i0ct4DMSTFk
CsOGDa01BUm6gxvBWUcmSJUFG1UGICWqolhVApFtWuBhYUpJqa4Rz8bOe26JF6ftX83/B+2Ofpvm
5CQj8do6qdrZiTmkGVTK6LxUUD4ZHWiVzmta6/Y/CYhdlPXzkGNNVMJjitZeG09CJUJffpcrDlYV
Wn9hOGAcHrAlmZpxNjv9NkWcplGMXHQSUDNETHmm0omAdYuOdZkbIFzmN6ie9acn3L+OL+LOjaKv
ugLwpzAUJsG17zNA3tgPjZ++W5XTIZUA0FbcuIpE/u2yYPkm7PYlnUIeDi6sWPGtT9VnWGJr8WNc
yuZ2n44i5EgldCCOmWkJFgT+oo/xLV88KhDbYaibh2e/0fvYlPtWxV91x1KGNe/DGE+I9Z2RhaEl
YGm751rq94Jd3K6w0Lk3WcXIMWxeB1lKkhkSZ9PN4765nXQh0tJyhHWIwG5V+wqNr7u1QwuWFZJ0
LdqdG4c3C0XvkhsXMxUozbKf+WLTLAM4M0O9a9vnoRsvCRYVvyqevdLiey5eu3a+L8OQMMASC2OS
sqOHbn6Xk9YNxdA5dmImRB5aVFS9OJP/keb+fXnjAkkMGQYaYNUMD5zpp1rAAfEIi9JyROOLKy+c
vX1WSf04OwJcsHjJSF3ku4ab6C9HScJPRm+lJaZHJy5PQ1+E28bk28XhT7IfZjIireLHsmbA4Oyg
XdTa6yrXyZ1wFYEZcnrKEDL2c7WZvZYwsQh8ajYgETR9lKzII/9NZfOGjOyHTx1NVrbPUrAFwK8z
pV/TPuxYxiCsQz9cRMV7S7xINxL7V4evMysj3D1C7G+9Qp9Nu9SkB2tqcw4j79pn9qNb8SOWvUuR
wfHHABaZMLPFDJUssIVgrrO1CxrmqWR+th664Mlp/4/3JtFwhtJQ1fBPKR4oD/Y+CcWlpnhijPQg
nZkukUZOOvkxBgce+AuOOHcXIZ6Jtf/O0OMD/VwGrMtak4dM4o3yypXVQVIoR8zyuMx8iHoIsbaB
oCuTIl1HE794aeOfpTAgRNlSaWAX7ThuWs9ehYptjIHc4IRmq+rxr8z/tSAYhBtu68EcGgvIaacf
OobzQpq17HmDF1gVQj1QXWNGtQWFGo9rh1qIHAv71LM+SubuEHn488Zk+Aiz/NrPqBRL6g7mG3rX
6OW/Rg9bkeEUdDXhjwSMpo3+HpwY73dT5pvUIt2hGRiZ1D1jyCavOc9YVIYIj7lmoSv+Kw3vbFPi
3RYt/EnjwNYfcPlWfbspZUiwGG7QHn5GNKhLhUzccm5jqNg5uiEVZmYuwmUA59mQjaVgxuU0Dlwa
vz1OSXRdXOtV1LzOs1yXE5PbAihBOJHnPLFcD7+a4ZRoMmL7vKhxPAowHkcPgtRYPnbJvEYNZUa8
0v2FHhwzGNUtwNZh+Hbmqf5Xx5X8Ra0jyAwdre2Ito8pi+n/8iROn5C80tjqKNMkwvkVNFqcJqDb
cjk858hsNtkYWW9tWc0/uUyx+dqF1Z6LyLK/UjQDJ39apsPEqXZ1h6R7ndwJ7PHSNiCHCsgig+di
A3Vs3FeiGsh07pxq4yQR3GgfU7iyo+gALYk7I8aeW/nsh2QOQmNIhv5hwYyzSQ06816V/9m+yDYs
M2dMvl38W1Y+TrMKhWHbF3CbO4fglrh/bwt1xKiwSSSekjQm2rIEy7QSlgIWNxisVHNVPQwttYLu
DbopOHCuBelkZNTM8F9P6j2Z0o8O+dw5lQZbtjXTnOKYYasJSYNdX7LnAwlYPPNptyjFucdiJMl9
q+dTvyyk1KHZe0gqHEv5LeS5TOCHVAV1k+vDyNNEY3PG1NAO07pD/9EwUpP8xrtCEREYGN/jIRwb
IhcJ6ul7n0kmS30aN+cmHYjzZMPn8+f7cnmwR8eLz4F3+7N7S9FRwwMMMwV1v7I0PFDbSrJ51Y3L
fNWCqxRBNXQfCiEJcY8RQpDeGJi2Rb+IAI5k3K63kSzYnxandBFRJ84W49rmtkLpQioTwxSk7hmI
O3LbgtHaZSUjf5Eu9mc9UUcw86iuc+E8Ja3XbbIuvE/G+stFGp8P3kF14XUA4jn0jOazKvzFw4PP
RzD1qpf4gIDyJSoIXNCYJCZvfKiKodrSnUD9MGTcJZiye1ngdRefPpKB2a4d1s/FA13E7yzZpfgG
er5Xk3ftZ/qa+NMhSiBy9u5zvkTPi0i/VNpTBHf7WOfPiUS8R/R5tnW6YW+GmAu63HDLJDsbhWls
u1v6o3ONU87I+q2UEEVCeXEzAlkGto3zWN0vCDzR1X4UnvtgO+VfgAAKy1HzKLqGPqvhvJfPzcLo
PXXctygTSKvcqymBDmUuRcKYsB9o+0d2cct7pdqDl0g0Om702qJ1I7oKQjUIj0S1IORnb96UFGjr
SKhHy7KiXViHz6PDTpW+7i3T02Zo3fdxICImaZ9Lyqi73sP9bOec+KkmWS5BMnv2mSFxMbHHXxIc
OkktXXQJQ32XRahIxvKJe+QuYl3jkPts/Arxictq1729YVWUMoTFslMOlKCjvwlJATN1wRctzlbW
K2pcCyKc+qel/cNRIm/bXHcbE34a9zBt3eHR8gwwHTthMwZ27Tnze9hQcfpqASCZELvb7P/oU1Ps
qCF6O4wE63zhyXQSB/0taUxF309vWRYyeW8F0HnHPYa6Cnd8JvtMDf+RZ9ycm7B7Ggl6ZOzYrtF4
wVQwW2id+1oQXIANbZ1CnRSlxWwoBQZm8UippGOqMhwSV67zWnzaY3xFj0q5UQaHLsuHK8rTFR5C
xdKYUM1bB1faaO204i/MB7FuPcahOg2vuO4Ql1tlvLOr9G/WnARxNwLu6nG/dp5eyQWCRo4LIZwp
iSr0YGNgf4ne/NcLam1OPHManOi/2RcPUjMBwRGJJXO5WfC9wlv7dg2xF8jFMoiPJOBP9cqLLwec
8rq6S7ppbSkHAIjrfCgHJUngomUmtaUI+esIdO0cDv9cv/Z+R5MyHuIcYLaKL9FNUQqSdRPlgL6b
LHjs0mTrTdWGafznWE+whBqc0WPQ0Fa09Xik+N8MCMmXHJuDLfDbVczILNsK9o0ubWYxnf3sRBYq
pqrs792Wtz63b5YIp72mHFwNu4GxWFYxjylpKndUURvbuCuX1Bm/6p59HwSGJBhJ8BT0zFFYwqwc
OzsbJFa1o3/8dD6XUc3mzNmmiQcd9FPC3ei8fRP1f5Vs0pXH5qBiaMvN/ZBjQOX9gh6ofjKELZ39
4C7Q00nZWsr0IlCdSvFVUVKlGvSUkiBX/FvsJRAWQOGsKAnI/ZixBCICP5QCvzykv1k292jCNpRF
m66DlhAFd2ngbLvwv84iCNH9NbV4EWiI0uCbHczt0NUBTABxLOtgCx7xWo3YkKGNWLg1HHeCcIoo
hi1gH5HsQWAaxghuAyjdE5R5MFRzCQTbn85dAQ5LAHbgKaorjoOeeCqvO2sTs9Fv1knMlBaDZwxl
gKGYIujTU865QcQUjd8h6X1UHHcuhXAcgJ/ll1VD9B3OJbconnUf03OHok8hkHUbszZi2My1Q+KA
+Bktyn3FHWp7m6EyDy2QAp7WbYGXI2u6uyEtVr5rQAM/8TOzC15XWM4RfbX9PxfMFvbHm4x828DN
wuZzF0p7G5drVO5wogZcPgAf0OrkjX0MMgKThuDQBrtEvrALYx82b8PSZ4AzbXKI4N1r6LPBqF8b
H62/i5hkWWNoo1i+2GX9Gs+rxPCYuoQYAZNhta4YCbjHIsZ+oO8R897crlwG0E2gOFOulQBEUDLX
y0szftXEegn86/OCSp2/DnXu1sstkk+t98iv3jX8In0j0HBq6TZYAUDcRtQBrDt3hHKjs8eoCcCi
y52tVJ9Y5fa3rO6gsr6D+gyL2OLyGCICdUHqCRRhGZyQBZ9nLlx4v/AMWTxUCEJJhoLZ5q+8okOi
QLZS8yrIImSnVJEyqxc+0SW7lp291nPwze28K8KrPx9meXLgy3koW4Me7ha0OFZP2JsVacLpeG2K
7JCahZ0GQ5j40HlfzgI+ZSkO6dKf2tlmdIKu6iNi8eKTyhQerZ7R+1qh28jml5y3E1pIgIXBrY/d
AJr9xSxXCecjJMg7h+iKHCVoro2xiR4jJWP8VOlbXfZcP6u0fnUweoTslMmzDHcLsI3M/pmhRfH4
3TBF4AY0eUGqwcHwxCljD7fNJQFlg9m1N1MriV/OmyNK2NAnDR5TVI8VfCbUDl35LyfLjy8svz3D
EfAySNT/Dc5TTMWJS5QqjulNezD9SxTT5oDIMtZN3AsGndOvb6BL/iHkukOvdbcUI0vsG6yi3El4
5wYIlwvJCMseHn69KieHGq+/D0L7UdU+iND+NEz9KU7+FpqHNl3WUwIbi8sItxsZufohQbhn4W/A
V7wb8qcpIMMwZZnvX7XmKaKxQ8PAM47EjjDTTPaMXPE1g4Lz7ccE0jCvci7+UkALszgLWM22azY1
OgpF2+fO4Q73F+yz+Un16tBaXO7tk64Tcra8lZew8gQ0XBAMbeXWVzmpfV08U69fTAdSh1l1B6ki
HtijvuXpv1o7KPl9QaBwSnHmqbdZgvNCErTrAm4qYNBIT7sDK6rjosePsS7+ilZs8ETDldWXMAKL
Ob3MCSFmmJ4sNGxISS7L+H9OYhLVTOJhwjCK1DOIsOCPYuRuqv+qxLnzWuZQzria4/jHtN7WirM/
PVZn4YGS5iOhDbpDb3exAyDuyF2WaXyYUqYffrNCT88A5G/wxnOTvJv2z1rEKUMpMaHbvdM+gaf2
fkJXV8T6NHtyExj2jsm/xkKPNuKf9YqrlkTEJBQq/+PovJpbVdYg+ouoGjK8WhLKliw5v1C2tw0M
acjh15/FebtV12fblmHC192r/ebba+PjENWPPaMYs5P/ZjkFFrXJXv6pty3ssXTttHs/63caDAlb
LGZmGFGG/upD/Wv7T44wxzn2dyZHjFgqesvCjUEAmV+Ln0Isjk2HQy+M2jB/UprcGPI2ARdzmX7X
A3Gc7lchbBuFEyj730gtG9u/xQphz1dGnTd4yCq6ZbHYjuWZEwkbBzq199Jh2M769yJ/JCw2mhSN
ros2qJg78/A/GubZyfBbQK7ttScNdI3Vzg9zuuBcxyNDccgW5cPs/c31iygvafZVx+Qd6akz4eCO
e7N/ytEbqA+qObZmsPwdhlIl80k/PnmAcxN4g5A41PMM3cnzUXGxIZvOhmjZKq3OOmzvPKHGXGEx
DunS1bedQH7yfEBf9NBF2I2BRYx2j4nPW43kOR6smgFf2ElI3pAmuVjhfd9VXoZ8X6FVmHubw+fM
6XpFFgESPeCLmJO2P8ALRP3h5O1F/zzQ3V37JLj8c1F4wL/ickS3v2T0lSdfRcZIN1EPNnPqQoJp
2Zb+KQRX3NhL5yt8j6nnjDXiFWrsS0UmF1+JQtjx+VOnxM4A50XgXGiLbevPNgR7ItKtlfpPeo1c
GMv6J6bzZHLSix49u3m0quxpTfiLVByCBMfwEnLEg2qTnfRwkqGk1+SqZxgBJUybePZvphm48hud
Do5nflVKBEARNh5zDMvvDwt9Wugf+vgXUxNjksHGmuuN+wioS2UeCMKuyYXuyI6wFPHK9/2joiON
GVrQ5FiUe30Vii4Y8EBYQBQ00gCKIZ8evkUR5GvLp8iRNBV3N2IpOqoop1X5hkeVA0sNEq2vd/RZ
Ml0zQyrInARdSfHVCrtL6xgI+vl8d/2JC6T8sHrad/GOGCMXTMPLVzG9o/y1NvH4a4nwX433qOIT
sMUP7YgQpp5z8yXrcH+DUNDix9QxH/Kw34/5RVXHOXn1WchiADWFB1suhZbKyYsIfNOPD8wJi4lb
yXNv0AJjgGzjr8ytZDUySHIlIzropX7tnIHy5C24O31Xkk9taaWvl1ij3n72NfwB36Q0RZC7ozc3
Dc9D21ya/KPGPDOr5qTTMz1Gd1XKl1wbAmziAPi2Hjsdkd1AVik5JQocLA2zKLO1ZEdcCD3XDFI7
/qcxke8tnCDC32o2KqOXb1hLJAhF40sZSQndqo/vDYQFM8rvhZOfW5J8LsMvR8i7110bg0bkAjAl
+SP8gOcQ/w+xsZMS750HQzkynlRXn6V4Hs1/JofwpnqrYV6P3rWR7wTZGI9uMnW02uTaUXtsS22r
W/bWbglFcoVIqCpMl54jWzv1EVWB/C0meoQ1ab3rJW+NbH7CJgmY7NESkPkvA+5gLvhboCag9zlH
RsxKqLowSWoXj2q+z5iM+rG8aFSzNZW+yb2+eAgZk/V9vNaTa9S9FeEfZrzWOBaCzjVJwSYRs95t
Ao79695v+ZQvpnWHCMNrP+yTst0IXPK9o+3A1gdWrm8td1r3iBx4HUr6Sk4tDvXaC98mqQViFnub
KWZZ/U7VFw6cTUrYrDGmQ50KVIv3Nrq7+Wk57kaY6uaBcl7qDfFvarzgkDMtC798mxzziOtZDfW1
5qWbuahYPuc+LH8wSh4syAwq+sEAv0ZZImcpMbMyeR9uY49VjDFcbp5aOqos+980/8DX31s9nU9Y
O9r4taGvJMM86SJlOAQJkhldsGnY4wEoNKLm/oD/3635kWkL6s4uLKJiqdbxkm3qdpDbIcaOWbk3
o/sMF63mbzdVnODEiwJWlYuvlro/ki7u08wc0GRoGcDTSKffPAVE2r4KF4TT9GmISz+eOQkdhiE/
OOxzBQj1/rmUO50AhRt6D3pZr52R8R8fUsZvWs5yl2I+SPQ/hp0BpZmd/kSzR2QFQr3SwBXafKYb
zX3FP7QtxiX3Qp/4yZOfrQ97Dg+sglfFplV1Qdd8C0BoHGIGhtgxuwvHpPCRTVz1b9xJWoYIeBgh
AkyYeI+41QQCJc5VKNf8b4YtPpoDGawKfrwiZyAI/8QpZtvR2TJyAycA/hevbOvw4HO5Yfq2iqFW
ugxve416otzZFfx3RMBJ/3EnCdOrAD6hi2sTLSbrGANRHKQOlwRI73bzzVWzjq+VuhJ93FRUdAtw
VCIoeQsU/7BTPEf2BR8ZoN0GLBR7cDQsf7yj7WExAIzE11vaiU4I2zhaCsDwZAU9jx1GWMlrIh/N
EaiLkQaFtpmZloMCGwoMncewubfpoS83RCbs4uRgRsZbBBP5xiVi3U7bUeRbs3liwG/lXzofTIwZ
feDbWviyLJ1SbcynE5oJ7cKrhpOpNrxm5WNac6xp+zVu973Ml95WRv/GVzhzc7BmhM23sS0CvzrM
4IFnZiJxQWGfSyxmoHrX5xfkw8sK7N/szXaGHV9R73WkxQXlDQYLWmbms4yVqw7vaowBMa2RFPrf
LD4KUQY9mvCEKT5LgQEQGoC5pnu0eqQjmr00qeqOTpV9U+W+pTSnTgDwFtZTm+ckwKhf4mScQaEP
rb3AmDLaOWCi6aprHbHYFvfmeI6mdbqkBATRma929PckhwODfZYaykTz13bIHzSMIAbP8K26Z6hA
Gy3Bpmx57Mfu8Mgx+MG02ZcpohK7JrJRmZ+n6h2DFHLiQwX6VNjjOjYJUsMsyOCJC5M8DiEiQT8P
uQK213o1jPOnSxftlFO/hHgRSv+S2Oc0fPmf4NMCM58rGomtjaHezBkbAUfW0D3mDNSNiM927B4l
V+vCAmJzKdQFxopBcw01lZgADw4tAj6xUkkYB91zi+NvzayQR/Bkw8yHCGD3zpm9HPRtdmYuT2VS
ejHsmxVBF5uh3Y1WCNnUD4qio8/CwJc1BnVUfUezxgd0wLYg4OHUY04TFYYukgNg1OXAG2afHceO
1yQhfCbo0cnxM2blWdU8jkWy1JwM9WOdaZRapdkv4J6PJJT9Jl96oOMcw5yGiXEFEwA3w8BUDL8J
UViT1TG2Fm68eG4r+zoOcIxUSMWJD/CvQY9xmxjLG+6Plkiq3oot/tZFoveOYgw/CF9TAokQ0mbm
tjOTg21Fe4kpwe8oBwUnAz3Rp79OxPkFrx0vXHLo3G5r+QOnQAvoojm3l3GeeJNqAqN+PYHpd3BN
9sl8lHZGAiOvqPkzVLHpcu2TecyutBnMTouCPzkUgkUu50O6w4WDWN8K2MulysliQWFhCGaE+3y5
CmrG0dDtQ2xMX9rEwMqlFbszrS+XSCquNk5KzL5y9llyHCMpkUxBSTUORsmKlafr2PrqQSzrfbg2
cSCXXEmJ89AWqswr+uLFKP33cYyQWnDLZKaIcZDH4HE1XLvzoj8P04/HeJF8gT0Fgz/8MAd99T3v
O4ynFjsQvkpviWbN2N9SHJmryGcQjEfgkTDBhRua/s3DQH15Rv1XVDefVecAtSAd5leUYw74Q7wu
pbSs9ZfDDBGBGgMF0m82gxBPrWYtLO21AuaOppJU7rmMxQ+q5rbh8uliXCosA5KKCoYkea4cjR2C
7EUcry2d4QqhlTG09zFmb9MF6oDJVXoXoYEkLLyXkdYurOREKbALwu2JBe3RGmekOXq0c+vY9deE
oIGleGGXVI/eCxY7XO/tWN3HEDM9CScX6UP7F1OMrTnZjtn4V1sL0JtwxjB4ejc4dwZTuXbreSbQ
Qbl2HZ5Mb6DmzW3fw9ANeoBveJkNNEMctUAUXeocTCnxMU/X3nZvBqD8OLfPWsZ1ljF1nL2QkNgP
KYAHreeAh9PVHB+5Ca2Tujka9rMAiYE5kwoEOhIwqiTcuwnWcYAw0Y+4J/mfaVXuMyvelpN6tUnU
ZYQnxkULb6w9TB0SZszCoVhKbm1N424GRUAoCykBizGxGut8CbH6I0OZu+rAIrAbGVGyS6ln4UbH
QWM4dby0ZcWoxdlo/DU8w91MzWvf3troBQiAT5iY21xYXOzxOCVXoznX0KAzyFAlA0a6hyYHjD5a
K8poAFJhW+EOT7HV6MwHx3xgTA9IHhuyBE7rgIK2mUn11pcCYlG96pjZQqfZYNDZVEN2njnjZdr3
Am70MIbUw1EyuEYXfzByOPYYD5ti2E40tXBtP6r6a9DajRN+OQ3LAvlaQGxzwplOhtCNdzrTE6of
uMNgfuhA6cWYEHJ7+pyZ+VqUYnZLPoPAVFHyrtZBUqf3AhKybJdxz+LEJ0PVtGR/Yi4tzF8LLdBD
/wYpiWd3jt8y0V5ywj7LG13MxAwXco9X7HkS97XonguyzjYibu4OO1zmR2/6p4B499UfLvcHB+Ts
rMCzVPSPIuE2BJnTjkZjnKq6YhkS44bKl1VS8NIYOx2TfGW4T8pfciazulrVdmq/p+StosaobL1H
LSGPePF41JLGwW1tncbuM00uMQBrfJQP0m42ftTyzcZAd/pdLgU043Ztk8oz0S3gv5AT6Fad7b9G
zVJxZxUmn3IKGd0b/tUmRc5j2UDtjaKjZVG+05q/g8wwNoqTdJPXRlERmpEqTEPWtsro5nU35tvR
sBgNVzp4Ck6N5cRxibWU8ddwgJhxb5VzVpgSYmZREn6632U7a5R/LnBLFnL3loXj1QMSF4WtsYpJ
OGi4g7Ami3Nc6YQqTY01QGwEYfCYcarISuSefjPbYNHiibbrJQZhnkxbkW7WvnzAKYxyOPokSSWg
VGRHeI+cnJJkizCERpAWh1RDpzVwsD4AyACVnHVnkrX2yklFT8YJiJUlFPBf6ib80Tr0y9bqGdjo
U6X9i/RhZ7Ut1fXpBm6Rh+EW9SSp4jcyiN8qtBaKx6djLO672X3LQGquet0LabUC7mEjLsJYC1n/
DFK1VH3VeEFbj1nzRPhhZxf1Z2WDvDQnviaLnp0R/08e/qloONSdjWmaNXeglieJpl0Ds70rzFc7
jy5VTPQydL5bsyVMVr6kZf8F8W7cd21Iba2oLqX60pjFlvbAnxxPIlFPh7efeVcJ7H0wLkVKDZkO
4TiaHucpv5f4c+yMQnZlBK6KV8043iL++GQP16HkECk8CLtqAdjrWNF0U24RcIK4VYGy2DMz/cnw
mo4EDoP3LMYwkFXFp5EBDWisYz3SASDj4aaYI+HdiS62Yz4nWnLUQQSZUXHuK7VM69DGQEgIpuFl
SMhGGte2cwhsaBu0toMWlX8thQi+B22GF11ifmTazhQuDhG0eZS1VYdpHGUNIqSb08NdkX90KtLe
Xv47O92XgtuZpAOdauGsoLIDVa5Qgro2+RAmqOiaFdqXYHl9tMhsHje2ngETsIenqsejL1oaiHJp
VnvN6II8nVAUu/ItNtndZB2UBFFXpVgyTzY4W7Uc6LO2+8BRhl8P3ynXH3mqBp+Ya/odajDrY6xZ
c0qzqlnP7jlLuHtZqtlGGp0DWmhdpxDybbi0F1FGGMwTOBbXpPewrC5Nr4/c2YyJfxWrZhNzEK8c
fU0+lgg5wKRJ07gCWgx3ee5keyrq/HOy4j2Rd+ST4d1HAwyj5i1LqUXX8PIRRzrYuewZ6/usTdq2
dqnwDCMC7p1n/jm2eUnM+oqVwHrjH7i5GWvAkKubPsLiiklaMiaFD2zmekaRAfnkvko3hdEXu16v
vyl1PGcq/2fE6mhExtnUJ2ud+Xq69TBcyjZ/I9ZyaF13GbYt237/h2stiBzjwxk1HAPOqWwRWEYV
BkTtAxJv6xmp1PHs46j041gDGtbKx3y2/0TvPjV9eGiM6sMzOP1qcWNAcOeaNQzaG2vH1qsHuFDx
IQQsbon8tfYaHgCggLObPIok+TLzidmms9bprdCks++zZpsJBnRuiNvRlu9TzyeYFRaGdM+EHhlV
/5CWCfsuYol+rfWufnSr5Ox3ztYVxic8kJz0kPzEOnQYI7XWLH2hNj/0IbkYauN6OjJ9vJ1VKbfY
ddZNn+4SyMx+iVefvtOymj4wQ63zMHw1zKXvwDvQm0kA2oLqIENUgJxxSlhr6zg2TjTq3SE/Giun
9te5omKmYyWE0HvF7nemOhKZhHNer+AjyHLeZT73t1IHG89hwZTpsfGzAd57fhub9nECZa45S/6s
AKvrN01QjljdiDPlLMHiz22ZSCgUPqII5NM0QSeBDjwbHiKmWIcVWTnw8SP4ytl0m0ZoL11yVEre
k1Kep7g5uL27DGNBpTiIMu7kP8ax9QL5gELzTr/ncf/YCXDolrUprXjXuQ6nD7XS/eRcC5qGhogu
ugSUFUfS5NN2axxBbH2JZGJoKuemV5OOxSAloTLrj+2gzlmYZGtSgBCSfJMjv+ElaxydNHhQaXeY
Xe2f1nk1RIX2OvguP4YBNo3Mk+wTPoeyOlkJd11jpsqjJ1uPafhe28OrOVAgUYInXuHe+yLudgb3
d3Zku9R+dt+WjkKaNfNr6lTvBapzGVNkARfkKbESnC36ulUI7ZnhHDu/1Dc6qyqgNvzsoydxNsr0
R9iUe9jmsIkU8apU5Get7bA1IkZhBiDjYBW2sYHpxnWgeh+wfjGIRl/Tpp9IuYeEAoVd4kw1sqyZ
BkO2FJ1ym5CF84LZtNrUzAMw3qTMqMUXtFh6COyofcGU36+wevN7ELbB5oK8NHVUWZU1YTBNe4/z
mhVomk+qwSPKK/ZQgJBbEZtjVTHjesu78JIozk06IwfUiPQyWuO1Gjl7lTYWccfs96KOCXtpOxa+
vefVT3NIZ5yHGguPaWm+4ePaOynJnhRv4sbOSFnXZAeDDpAHO0B7rCeqvs1xrWP/XjmTfai1NNo0
sxRrskpLY0x0G0OK71utY3SJYmTipthgkAS8w7tmOzUuXJ/elbZ9jhOXM7kLToDLmYwG+AS2fTMo
PbY1rmMNqvFDm0fbdkDFJozCQdLh+BXxPeKIEaYeMsSl/tZ8EAOadlIOL/aAdZnv+G7XCGx4HLah
oJIq7qYJ1acRZxnlVFJJYd1nM6adaJlbMTAKr1ipOcEkvzV3xNQzYRqrM/sAdeQJJEFzbkAJwPgr
+G6GLLKg9LVioQm+y7lp+QWLNy9GyUosmp59Y863TjgyT4x8cFaDYzz0on+1ypmdv6dPIeqRVTnb
Dxk0OXEKu3zn6Z2LHM4VNrRBLaK3SVLDpXdJxmKJvw/qFvXa1koGWE3z8E9PjK85hjSSz5L1hA9G
H8b7yMLVVG4EQoNt1VDyrHByvELIYTkfXB5Ea+b/o80gwq2OW1u+2MJ8GQFaoKxh97P1/G+UMFZ0
QG68VEhskcZU3x+qbsVOwQW84phQ91RLlygWgu3owe5zetD1j9qnkcbNwTiOtffme+1LUboyIEJy
asscFsGUvxEeOM7WsNXt4tnV622Whc+pMz1bxfwY9eWtJ2ZkgYwFSvsBHe5S2XagRRRY6wO6uKt5
m8qBMhpWRCxd7ylqwl1blEEh4vtkLXiTFEuj9B5rwsm5z5kKQHgwjDXLEXtexT2PhMAf4FNthRf/
oqjrDnu25mFOd52jY5AZGMen3h4o7bHQ4VugGbO5ZDKIq0XeWBLHY6S5xPN9Rn201E58+H5KtVi/
BEM68xHn59XXhp86zgsmDvZFlC4+UG6PwDvSH+pBuawydqg6/ejC6fIIVMAenhmahcHYgR62uJyY
rDsE0P8SdhqiIPk3caSrDMMPc6B50Gski7D723j1BSroC/xyjmXWaSktnZKC0WakLmkKIqT3ruNE
1RbMeaoEDazyPHsEXHAN6PAjx6Rmfm5YrH+5iXtADeQVIsTGUGAb9TRe+aZRTCjTLbF8zi+yx9aU
x4gUGTdAc/J3CLJ7e4rPddbfdM8mmMXJHPWAylUKeTDSPVVWerTKLN9ZGd2dTj+dsdgWVJKKOwiD
rWP0e2j812KefqpieufIzCeD8wfxfAipochhbBbTytRj7ahYbjif2tpwFUR930HtRvcOru+uXvD+
fsUwP0nmkuM0bcnBqIOrBricn0w9vU+5KR+LJK1XZYe+03pArGJoytAdL1PXWRuHMQrLDne+UTDZ
0Xx2nFkjD0kT9zZsxEsi8i+bABUR4IbrvhK/uNO3Y2O3+7IZGNuN9c627fLe07NMVI8As5KUKHZ9
1jL7E9R1Nqre+8p7H2IBWSzDMgtCdedUXIWYZK6aCkmy0/27bAgSJfhDHtJsPFXzsAT0M6yi/ocf
u+wzDhIFtpesgekzL2szReKoOd6bYbrXeVm0NP0fc6ir8iZAJrFPzXs98B2S/kbY/Si14RYW4hha
9iNj+s9oFC8c6ljZyGt1BkLcDPYtJP79oCYmkdNsf88tDRrAU8+gO/4RsH2tC44gOU1QQ62/wRyh
kDqitcMLm78iYzL2AMUxBraUWoep779j17M3bFLdDm/yeqBVkrd0pLaqmzYaIK0+6lwWW9Qs9oXm
IdLx+DdGywx9MDF40Nkg11qrkF6sikbc4pj4sBtspqWcbsFjFJP1mXM72zTAZZjxSy4wXKuqaiZA
4WCA7b3pM8zp7eT/J2JH9Yxnb2sfUxrgxA92m3fJbw655QWwwaMF/E4zjGE3Fmy1kO2DQTKOjHmF
uondffSgBRQv+pzSsQYOL1fuo2NzOca0xQXyOQw7lliqVJL6GXoFeTKDqU+kXTvuedLoziLzPnWi
/ehBUPaBIq2tUL+ZhXhSpkW9xKQ2ISdvdMb66qQUygzid54ipgwCYy2wGh21bo7oz0udvdtYqCTT
S8b4nZMvwxc5TxfXte5Dt7QOaOEvkzFm/8QSndb59Nphw2ewTT3YOJZ3ZQl4SAqDtF+lRwGolPaE
AfpprNDgRiwOG2bStFbViXbsWkYbvkfitGKAFLQGjirUPbXN5/k55e3LfOwKnSTfFznThfmVDZsM
oFVa4x0yc9xJjinaB6GpaQtUm9iAH75JDdRJ4WO/aHkeQschrGFkW4eS2QUPwxa2r9N622ug3md9
/vIG92h5Nzvm6FwkzmcPmXvt8brsLCCFHKSWhU9BExQlHblOQs0WTIRIHkLyhByxGLmRS0Z0E+ws
cTZrBwh9sE5ALmdk2EYXRlgcEw4mHC+OrVW5z21cjxi2WG577C+cQZVgkpnjqTdMfzUKnCXasDR/
1QgrpLZ5shYB0/8pbDNcaVgGDWWdSAC+17rI8U/Xv8jS5NCI4pcpHrQkOuY8DKvYZKLbdCTuDQgk
Ju83eU+50iIupGHmfKQUS6+gje5jMJ90lPGh2fiYeM3pPkgiOzBwIfExqhWHGJwBmDrWOHkBp9ap
eWgx52ai+efI+J+wsgUtf6+jfFrztYFVd4FkvlInNKI1S+dCP2wmncU3Ne/6jAt2UOE/I+Mgq2UL
3MwLt96IkA8tliCchlHASxZd1yLkEQ9LIVBjYQPGCGaxH7fOjDdNg5U0UjKI7LwwkBbsjAooZMbq
VyxwKWO8zT6dRqP9LCdYJEbIWyiBz4EVA3Va7BLLvMZ1slGDcSs69YPF+ADYFYuXKj6bRkzL4/cn
axSTmOoWOvXm1N8VPc2gsacXO9Wkr2M5H/yqfYvM8bfreLNT27/D4L/kQ0NPURLjQKnnld3/zzTk
iNdU5TOlDtwf28BGYR0T1FaCBQBcvDJArfxrKFXmZ+SeTLNQwlFWUJsHcH5HMphGAfbhTTion4Ld
fpUgwN/yfDwl6M/gt6jWgYLwA0H7mVjiH9Sa725oQirqzH0lHBDQPlUrUp39odzFsgi4jHMNbe3H
QrjAIfxWnSs7rJ/iWJyhV13yuAbCGdV7dqm1mdQMz/i3Sf3c2xbT7ZQkC9v+JzG0cFN65t7FtYye
IXjiveafz7VzGvEZOh3ifDFyYafWq26pw8TetsSJ3tzo3A3GkTEOB3TB7xBS/w2OX+2ywVkoIf6R
Uaex90KKpqeuBgaf5vYJXyurv+vfJOQCAsusQSOhogYe0qPmFNXWtHFhmrr+6rnV05ROjMFp+l6F
LY/GjB5HW5L1o1n+Dcp50PbWAeIGc3HMYLslcjQz2g7yEHnQx4FolYABk5SJiAHWDK6VkdNzP+tv
U21+ej1OpqyyL56mfSiNLo0RCFKQImI8JLL8Av2eoGakeDDJkEbDTRvTVzeeHirl7U0O1TMhXMJ5
4V1G1XNiz1tbdF+JZXxN9DigHtvM860fOcY3PDs3qibeVNEfoVNQ5RyLlZfCfJSU5U7zpiUTlvLP
xgJDzmxv/TxZV4pjftaT5Kn75NbZBunCAuaHvWlEdSzGCS8DqoPRT0zJSRX6rn2ph/Kr7WMIaRF3
o3lAw4Mo1cn51RuNQ6iP+E4S430Gqpab4SbO/W2azK8yTG9uTDlV8e1p+IRt9zin8jIxxhxcSnQ6
MKujc4+gNAKwoj7PZXOkQDGbce3624Y3NFTtp+h4EQ165DQOk4iD+Fsog1JskQjNcnKRFnESRS2C
/Y8YvkhVceRs91pD1BPKLbmRA5sHJZYlxfTducyni5wMpqjqbU4Yi+dsPwjsVZnvlNnQLt59ep48
+XN6U/RMha59sBOxaSk+z9Li2NEewEFjn9GvUVfGW4oK29AsJJgG0yXb/Cbzbwr6GiXtyWesqyTl
Y3T1TosgnWYUnKGdbZWnB2XBtc3wnFun4xEw6K+ctPgSztFbXHa7nCW6yin4bcikKvMgew75gli/
Zwq8jH96+VVCGi2j9Dyk2LaaSvIG8qRuytI9+64RyE7/maYxcDm7eS7320qvKe8MKa3hBttkf51n
7co4ZZy1jPhfuWk8tMq6ZXipSvSJZH7yGZyEFUW8PKCkEa5V0wWO1+/Kdtw0pUPMdsIDaq2qwXiZ
ynGt8j5bax1xi6Uv3GxfaFN7S5Lpoif+Sxkl5xBnNsvvo0+XNpIvgBkN7Ic8eInaVOV0D2MfVsEC
zGBNpvcso3pAtbSG2p1+6epp3Mmc+5g5siWm4GUNO9B75C+9mR81A7VG0Is9xvN3ThOcgREFehKe
yjquV2FSfbPGPs4+44lm5HNw3elPZuOvHbsZVC4NepGkwrpK8Mfn4IsiMNXnFg1hb5IfJOKQ+UfX
J9lfjeUTY2Q/SPv+rNne56zyekVk5+blhIYN7IJhVj5NJTb5iA5QDpMW+yaSimb6eFsBe7sRxMu5
md95HL46IAGULATcrLB1T2QV4T1SnSMtcK5CBogOwZjLjSOxegElP9Ohlay1GiqCYpDmxt2FK8ND
J9TBx4tnIx51Tn6UZMm9MN+DPT6aJaVtEKKMDmKFCXyWNgtyNAXlKNJWawDyuHnJZCQgxR+qOHqH
icy2KhyDYbnGV1oo8lYKYgg7NVNqARyCYUNIXcQEbN2nG6PVK8IokPJSctTPyyo8M718MBywkdbE
4WUyPaKV44vBWafWcUDO+YELwGWZl0mXdNhImUfSNgFnikOjARJC/GpNbFuygnpNH5RYy5ExXtrw
X3AQa9dWpiBcgs7HvRQKWoP12jinI9enmnlLZdL9lOGl1NjJyV7Yx3pJGBcixH3F3RMLX5+clKEf
o3ngE6ZveSz2DreOUZtPRr1UnFsv+uS8hI5xzBrsArOPjjpj9cI2gI5l9ts+pQ0WRwFCpl1R5+aU
/c5s6z/StFAHCzwJlWA3NAIwbKe+6h9zG3BDR5vDXC8pCPStxDEudeve4xkxKKzmPULGboTWzbww
YGRCC4R57OVcbDzHR2My8l8wFavOQVyU06vAz9FqcbS2cMgkNcx6/EYoqys3hLafzAFUvvMcNleX
ql7Xmr8QpXa6V76C5+4IA9d7Y5DPrdf+QqHCqi1CWsYxoPI4sYPjNnSOFEJtWtF9ZyNHcNWZ93SG
Czyaf0Mcf/gYxJ3c3nK+ozs+rfO1mHx2DsrMw/7QmDAhS+e5FihCXf+uO0AqrMZ4iebxZJoJQCN3
v1SBtW5XPzQUR2Dw089NUXv8GIufzKTKL6m0i/A6HPJR+RGm5k/UxItmuxQRKvfGxCdcNXqzJTvH
hSMFv2rOV1MUN4hr32XJr1UxUtk4PfYZrhB33y2f2ibNg6Fwbj0MAzSCIrpE1POYJsuxmwBOI/hg
WQmRODqb0EuL76nOfjWfn1/6pNeh65L0W2TEUjbrwom3aTNtUGAgYKV3m+GJluFYHSO6SXOyA3/N
chuy/PrdRm514uko8ureNpwGuQM/WYDDWojPhqEB+U6JXqXTrpJ9QAzh0DjVI/bke2FhR4m5muJj
QSqYN3ReMTdRWwX6gbMx7sg8LxB8snUKv2/kFL7qalC2sblykaFkXx2amFWOUNlujMuDW843Zenv
Uu/PFl80+si4lfVR8bcsHR9hNXySaX6JScLMw/A5jzQndXbBxdOaLEwC/hN31Y8hw9bYYi6cakwH
Heq8NKy7WJJ8dvPW1c4ma4h703WI84Kclply8DWOiWHiaWQaHEfWI8LuqxGVV9Oz3+l2A2RGOfrI
FBCncxqOW+DOP9ngH0j0X/UoJidXnTQje5klx7xQu5WYXd0JYWHMDwydd449XPuiv4V2vQMKejAp
i1ERKweem7Gl4UKL8v00DHvJwMrvDPYJCgQH425bBWaPjmFCe+iURaNJfNBifBOivjVAN4pc+6LU
6UMxdBBUADgwHpGtw2X/R2200w8OLXfVZ1d9iO7pACaks/JrWxTrOC1XFa5DWYrf1gcaazcmwCyX
bi9dgFlka9CZmmEwdqiwm+j6ZaaFh6QFYOumH+RxyFX2LW8TRgLQZqUctjUPTj47p4gm6v84Oo/l
ynEsiH4RI2hAENw+b/UkPdnaMCS1BHrvv34OZzndEVU9Egni5s08GQbToyOJRLnen079n45VB+t2
90n27ItoVBAYTxLBbYson29eqwJuYgHoGWLRgznoC0vApbr6P6Mcnyxs63SEnOeO/4J50JsCp1yl
x6V7cRsm5AnoP8R4HYJyLYNLyt8pdMBub3yCRL2vSLTnCmGkD/ZzMt5FwAKhb8rj0HrXLhdXiItf
Mfs3nzm7cKKz4TSXpPSNpZsGS8lwkTo8eD3kUlXug8R4cUweGU2BbURoC87IakBrXCV8pDRjDF57
KoHimM7zYuu2BvyyeepBuwcv2JXdvaUBGCULycuqZkndYngcsQ0ElNjXBJdJtDXqRHowQrHI3maP
jbrvU32CA9/gCMJysPWCBPEGiFQlOouFBs0EvTG/sz49TwVSVDywBRsv5eDspnR6H03xrsb4EVVn
E0bDZaqHrZlD16IKkaq1dsdV7OpNEZM7Ax/GWnCrikI9iGYJFQDsb8Sb2y66QoS/yIe/uS1SFzJm
jxS0KTIR3QB5lQttEfh77EafEAeKzaSm+obHQlPQhHHBsfFDSizrZw/cwNrEbf04g+i4IFEsGa0x
/sRbq37sAv/3zLn9S7GdzSrZJp6Syl5t9BBPn0oS27I7xeFRekuCNnMaoBhz62xnwQHvliTvPYgp
lzxR7glmmLwNpme+axEGNMHXtiK3NkEF0BioSjghuKl4C7RrkSjop7vM2d7TMS5dZG0SMNh7JzB/
3Oxnpief6BnzeeMg/dTGGkjeukrGN+ISuwrfaEgm3mzbm4qeLAq3O2neTOyjs1MeTZ+04vCRFqwe
uoXVi+FHLMVGAL35Z2MAnmeoVn7EPgZgNPQIvkDBaoA92RBRZXTDMuY3nww0+LHFgTQw+357N1e8
sC0KBAaMLJNQhLOV35urLkPm850NJYS3nEJwadIPWGZvho7PJOFOIs2OfQD5mHe4MwbuXe45luO/
bID51IjHnjdMe6+l0qeoYm03cF4ChqXhbze1f00yb3OIDuzP2EVQZIgq1QZ0T/ffnOEHl2tsw3cy
bf65+BZS/w3s5M4EzuK5ziuWrE3jt7+zNV1KkT3pkhjdHG2pwbpTILdZxDKC+ge361D+9bUa/koz
OjRWC/9jXFv1FfvK2p3pgSjoNi98bpMsyleYw84TjciYNFcqGKjhAQBdyrWK70BHUPqoCC2LrROR
h3P9C17MNQsnrGZjcrWN7NWtGvcU9HxQDNOLz6Svd3E8fSRwaF/7lHbVsjQXgwuJP9IGKMjkfNtp
utrFfBVOdY4jaAADplaeRye+lxJ7sJO+C+wA57hJYipAw+yKL6rbB6Fp8vRoRj3WFZjJxuZJ4bRD
aE+/hyj99eEHQc4ZWUDbXPjJTa+GkXI00BPGPa66/nvus5D1fH8e8ug4SzGd68Tutng2b4zxvK3L
j0SGTgwPt36pw2r4UkXzZTf9jz1697qGGBt27DomTfIMi6wcxC8yJzmsHtKBZVIEJ5lyrYKMsue1
6Uul02pv90CkQnojliibCvo7K5Sj59KNVqsW56VSsn/wDT98wQ1i/FPDIE9ml71Vjpt8KANHCZ/e
4hymNCHNuQ3/1JZwCzn0HTOuNllYylPbFj+0UD3bRonXRLnpMY5G+cpO+xeU9n+pmfpwN2PglH5A
lTHlZE1BZp+AU35CCR7ONdfwY5nlOcBzYj0sf+Q/Y+gTJFUNvnteoMB8JmPM8MT0y2mEGF26I7Jm
AHseH8N3EVHdDg7gzHezXAO++wMELt+ZI/jT00JdOjX/pNH4FxXEjFX5mjv0SXE8YE8buc/yKu4N
rHuHbOyMz7kK3YOMqoYGrKS9qqoZnurQp9W4s6N1UaPZxzafxqKY8JZp/wfoHdmuyGMW4VIxIWfT
DJBK6IGFINAjTbd+zFXT3hxYyuusYLwLC2g9ZT9GV+pYor2WIH9EcqqKGc2hWrhgMremr0zlv2Zp
ubekq+tL7A9PgyMc7AdJ9qecgdNqtGoWhg7O/apnJ+dowhLSws45xzz5rosFZa70ErPAh1NUFu6M
gSpIwMTIU0Vxlvza+ByyLStmTgyvgEQDP6nZUdvVsSrz2ZVacbXDzm0T5raaV/YsctuFM7z+qkYs
9v0sJG2pxW2uBMWyjn+0Aqvc5oAvn+PW7o6eT+caIu89igUVERoCAv+ON7IKX5t5+Ox8MjRtYFuP
rkmyT0Dw4Drad9vYbzpiY6I713EGj8NqsumqYQnvwik8k4HGkQISAhp7N19VKdoNNtkvz3DTh8kz
YdmG1Doq3414vNqY9jj7vVqw391cTx/1nNZg8TguoQvgTQpmWhxJD3GBDOar1eAiS01G98nBoDr6
PEBlCGvbDc5Ok9kA71NiuJ3zAnqXNWclgLFltGRLPTdfbR5z5ZhQFiYvcF7UTIgLUOaMwOg/h+2y
7PHBappUOx2tmc2OGBnqLGPy1viOliOTuESF/FPbWFNooocbAN10H5Kz2tQ57bJyaCwCGzDva2u4
m/hJqKhUXftf4OGGAfiTL8nlmiy+Xb1oroaH3AjLLW2M3/DQfTpKKiA9Cfffzqu8bWhn0YqI8oRY
x9AodYWnA9/kvi2d7FpOKtwpq3HxwxX/NLhYkPOKZqS550gOM67oft3fZIVIOLsNWaAk1XcfQOLW
GimyjAzcsoqSgRW/2k0iXX9Vm+2nbPObnyPg5TZxdtgi3cGzBweYpZBnK7WyfWLhigs8m+h8pbDm
RDEY8ootRDTCQe0T919LfechbubqI5vzDq9y/elJsQOpce6zlP1Xwptp+Zd+qD4NB7k/1ewEC4PQ
cALC6ags6hsbEydKDyRwhbh2M/KYlZZf/HkzsO8B1tiK9bP1IMvupcVedEjL+Ih/i/GIDDksMLAg
SnfPw4yjGCHqF8/hR1nVH46hXhhV7ywM7FWBtoM5HopTP1EAbiYSziaJp8FZ+L2drn8AZWbIfBHg
vG5BEdTTvElt7qRNPlL22UMMBMZX7QT8EaQJw9kJ/jxoQ0y8HXWKpiJqW4eET/pUnXqR0nO4XJ9x
lK+KrI4uAif2ilHQ/bYDBwDO1BD1n6nmAW5lb7FRsUi1WtYP4zs/pWvpYCXtbXz2fiYIDRUZTlDR
+P9Jg9bcwFo+igpNfp7c6uS3M26VJI5O0pr+cWwEK7Pivw7YnPHR8E0mh56vnTEk3FUWazqL7mxC
3irIHWvFsw0zYPpkAGT5m0+frVHIrZ6QVSJkqJMOmT9sh6k3WwoGU1RqH71lLUYgGVNE2awJfHY7
5+oJTdPcadoxeCIFu8vaORaek22NkQ8PKpXEDWZxyy6oHwqxEtA7RBZFqbc+GuaDI8SROxhPSTs9
YLUoiRgDmSybmQ1eAX286R5xP10irud7HO/doY3xfyqpa54KYeyCjNschRXcReMhg33NTck3I2vH
meFeaEofdm3jK9gAsxbHvAiKS6J7e1+MnUd7RYq1oCwniNyYco5pROY2Nm2cfgb/whs9VmxDKN86
8vhEO13/gNI2UjUmWY/5oJuwX3nFznMJodVFRqgEZ8Wu993g5M3FvNVmzIrYMs+e8mne9EdNVifE
OoCb3Vp04293WPzkOvmxUjZmnFH91qozZ+eqZtqDX+ZXLgKExsTB5ko6g2cj6ppnwyV1aCPspN74
KMmrAN7JWcB1GXSvxBTiIVWO+1u6WXXE+9quSawQ1ErmbMPYSh5iHASeJT89zuUUPVvB/F/ZxUAF
cIu+DP0cPkmz4sNUL6NW2AUmpwUuYcCN0b5i0uLWT6qiMkzu6T7VWF4kMdZ4Q/8hRsp4iyqnWkN3
7p8j2h/LjsN93ARgZuhgWVGCDI4TZBrDjaVYvsbp2fGBpKQ5/zOOcDJRUlVvJ5Wg2NnJEJ6ShlJV
WWViVwLpWsWUs2yJVESvsmwgKsYuoTrLfwtDh84pWA02Y9xiDJrSYG8kkO3BhNNmwUlCIdnOzEDY
RnwtGB7j96YrQJAXPZG+HG9naDiffWVS32147mtvK7bQvokizNC3Ul4ZcUODTtXB+puD6ot2NibD
qiXyIDW+f8DiW1k5xQaOJq1ofdGdrMH/lGXQfzkltHVly/9cVsl0drh3U6uPCerSihvcK/ZkF/YY
oExnTPikYCC/0t2KhEYF0GrsiESz1XYOpNuMW6urX2uBNWeuio/8XU+djp4oc2RzI9j62aTf74yh
zU6m4YEiuW+lkNP6HqZF7FjwA9OQF4UQrO6t9C/K9HgUeXB3kWxhDLE0EPDiqbKahjvlnDBrYS4d
s2Akhq3gH5Rgv3H42g99037kpgX8q4fDk0Oc4CH5ltHAlokBFiefAA1P9cUGG/ebmkdgqFE14K1w
MKeObPJpaKuBPdjLeRbr18lXJyS1AUtYXB7qjKK0wudg8Ar5MPKBz3IyKtNIjKGoq5DTGAsFNhtW
3Wm3mxL9lPjeT0CfKD6EGehwEnCSVhb5LKl2hcirA0p6sWVQhzgqaENr++DZVVaAEEKB4Vh7OV+0
gYYcexo+Wqt5pA3VRdET6jjOFA8lGYmsilTgpvYI4qVOid145C5YqMDY5u4Io9Fpau9TRTNSbZbo
C2Rf3ll4cW+FW7dUFqnXeajEahpraLB5zqup8/ojGQCOs/YeTyW/uU8bh9LMkpUPX6DZ0LcFN0yz
K4p74YIooT8SR9Ooz/D0BGdSzmK+DrBVOsEZOOrJZev+PmPNhr3QMP64/xF3o128NR84MOjkEGTV
UiyRDd9VblMonVT/Tv6LGTAypnDqj2BhARKEFFjChs1PoYi+zSlNnsaZzLFdd3cM20CKOhM1zMle
kr7k7mEPIHiGwGTJEUb/HGcIdggSLJyWmG5Spj55TDgoiQzTNw8hjlatYTNZw5UB8NsKWKBHfPVg
4SwaQT+SwinH4JTlaUE6St7iNPkRDlcbb6wQ9eKQxVGjaxtXd4gqUJQl07XJp8sALra2Y9f7Ae3x
r1YWjsrpGdmvPggnHTd0LYCD5Zh7qIbmu0rDz6yb9FOYt5TVWN01i9uf2LVf8ij8M+ucth4gbQHx
nbXfdiR9ov+sVt7b1Hwys4LeoT574OK9OM75hbGYumWYW45ovTxiptyxKGchlFU+fcWle5Ja/vDh
0Xuy4ljkuIxtAh/cQ5OObx1KepOXj60MrvDyCU4PYCwK963svY/cg1YzpfCPB+8qvQE3NbbnVTvh
zq49jyIAIwDBFqT5VxIS4A1ZVER1JX/tXgy0rw9iFU4jXdZ8SCAQLA1Mbmw/GTrt9/mU16DDTNgV
bkb/jxkt0y1bFxSXujwEVguxOx2L/ARAQR4NYPmHaS7pyDXmhORqgJ2bqGSyn/CZx8hU69bIIWzY
NiFna0SbsQg3iNIfT1YxfhaF/Idm8RfZtC4uVBXbDo1bz83WbRcGa4zZgc+aTWCf8YUS0b3h4uxw
UzYsOpY5yWTyR2bffSQZ0U0iXsPkP6lJPfDDCjas9hfjoP+fXzSn/3NsI6t4lrSrsZr0oJpEzRdG
lHA91i21iXX/VCTef15Oa4ftaBJiU1U9GmbNPtRGWUlL924sjZxR7WIRp0/uiEPbeua3zCBju+GB
sqFDCGJ/3VOWgfE+xhdum916Kux5l4/jeNe4clizi2iN2RxlQxlP9BmYu25sCjqdeA+KtPrChlS8
RnOOlxu/C4oNBZ+27sGHKr86Rth4qxVA4ujNTDoFltgQJ4LK1pefgLtxVcGnXXnTaz9galpZ1Btu
tGzG54BcyMrI2Ewwq7LfNKFgCSE5nsYFf2tLeKZSGt1hTGkPQ6517hg47K1LBmuzoPs2BhxlMhlY
S0CzsQ0MOFwiI8NiGE6V+4i6/UR6a8RxTnbbD3Fn5+zHVnVh2r8zfq+HeGhI/oC3ZStXOUD8RC8S
fg5lYMACpzLIdwwDbAjC3s+km73bue6XYZUjb3PzWLfkYFAzG3Y+cqlA45RrFN4QPy4iTpUun/lO
uQ3CMQ8a/x4qUO5N94RhlEgmDtkQCz/Nc3l/r2oYZ0z+GDRrze9DJHb/pCkGYuOYXsOapj1z0uYd
byj9FtoAOTMVhEnH2HiWHQ3MsZWVdC6xsUznENgEIZ0d+2P2GZ1HgI0WgDWr/peG2oStY0vAQg7z
jmhB9RsRhD5QwPUeDcPYFn3PwVJhZ/HZRzRYz7AP+rfJTw6505yF6b21eQvjr8GPa4tZ7WMTAgGo
RX5yEdiExgVjw/zNtFwXyWZY8OnZMndnEntE7Y5Aetzq2NA2wGtKE2osLp3TBXuUdmuP3e2BET97
jpjeN0MGOzILptfRUxUmQKpVeHs3TpDIwyDt7GSr5bghgk1UqUDKdSG3rpQv//Mk3Sx9sYjkFmaf
ysdin6jh7JGGoBUAE1nlxZr1NbRN1xa/dHnKC0hrikzoEQKpbF3dxgz2ZSXEC/oo76cQu9nBOViQ
UT2RTZqfoqj7NOzoPTfIWijSJej0HAqoP8YjPbjjLhPICinS1yqDhc/S1QbBbHcUvGrCIbbL126o
wnmjm8qm5IjUEOGYGOq6/jMkRRSOZ3gXXn9qBkJwjF7sfygkZpYs1KYgj6hrA9yXWCJ/Q+HM73HA
/ojfIi62SXeXlB0Iokj+31iq50A4966MTWSmLCW5HhtnV2tkDrs1cG77EZ4frzxPdvs1WK7ERwTT
nB9sBwg4/E4rgve1bn/CKik3TTBSX8pO7bGTVXFxlL8QJkR+Dh3ZHMzEhD7qYkhJDKtlIeLAvDJY
f/dz0u27qhIuaqdrnofWzHbKzuj5dfNpVxpT9dKQx9w2qBTrPGeMLDuouTGWvsiZ4Bj5LVn6EouG
0WW0KY1DdhZpe6Q3pI7xH0XOxbY90A2hEPZT2XcWBJgCqVAmXIBJaHafgVW3T24ui6U5w99WDjSM
XBc9e3OdHsxCeh/CcEnT2LV5K1KjOeG7zQ9j0rTHHKIQ8b5BrTOutLgZ8K11kevf6jBTwBkL7x7H
RvfimSI7BhSY7tmO6K1TSUX1Zxq+coHs9nyNuargmjdxKrRd+zE5IOUSXJOwRAI6eccGj4Join1Q
WGx1iewcuipaPjwVRgik7G1L61ggU9p+5/o3b0JjV0vgJZNGojRsftzjclMl160e43pcpCyeNIbg
7DKVYsR+QzLTpqh4k9f6o60gCSUuiS/+E8QRdQRsRE4wKs1m4olR8ZL7Wm2jaX7rZfEYp0YJMMcN
ABE01AWyHyPpYSMF9Pm0ZY/obvKBZqqyRQrMCLBOHp7SKa02ymgD3J3A4OFZPk/K/eoHzFzTEu/w
CRkC+umf+lEdJ7/7MSPVrFtH3eqSQWRQ5QbYb/JWt4b/FHhEgHQ7YABVTcOBBjW1RbTeG6a14EEx
kPDksys1m+o77bH1QF9HSrLiZKf5dgBPIohH0KnbpUNkbFvVhLuMuXnBBEUgWILq0sx2cZe9Oz20
lAa4+GoY+ImpGrBaRkc4tEza5UOitH9PabTgdqiV848qE+4UkroWQhB4tf9I1tY/fCNhCio8Pjvd
UzlDBttyX9QQ4fcKyI0Z2x7oTQsTd5oRdww/fcEOGrIpbcgLUSVLiBN8aNm9ztSB7R2iSIcgGF+E
nh14z3N+t+0mgRVDt8++qI3/J0qcA1+SYSvLUp8Z11yQJUZwNW0sZZGfuJuk628Vib91yWrghBcl
OQRjP/MB6ektjMjJBsjNK6s1i7dG1KTmDK/jt49bQBr8xih8QdfB0HlLZRBsMxP6r5dDjTdiZFi3
5YagC4MMjMvb69uSPZ3Bej+yYadaQW1tS0uYT8bAFpsKiOig4gHuG18L55dmmO6tbZ2/XCme1i7q
zqMRL3oHIrXym37TJJ69rviJ7hwjoNk3y2iXgwyBIBS22d7WXnkjikQmuMUIy+U6JjBVhURdnfBY
UkOwMXM+gPyp71EYpuwyZHcWUFcJaJVX7BvBylChebJlAmrLtbxdYPHVbcyWWtsYPcr3vZdR9Beh
nO43M7zwlk1SvTZNBuTSaCy4Kim1sjgDQ2xbMHPIWNMdHI063GokPPhPnPf7sucsJGQl90i1IUhI
+UBjndylNRUYBhPuNSwbC4pL65xFTQAsSnygHUH61AuHdDotOzjg9LovoxcsundSdGw9QRPQlJFG
/KoMkwLCWs0XXdrNSrj1bzSWf7Zf6gtV8tcJ6v8d1+S05qKbbj1I4AA5uoNOmodAEzwW7Ga3ZiOw
Ok1JxAJrVltb+BOVoCZBXwsjVYo+t2H9Xx3SEXS9xR5wM8NPfqKgz1hEayuD8WS2p9CNGQ06+zS2
wStrCQgjSexh9qGokJ/LE372b1ugNsStmRwjnTyXiS3fGSZw9y/0mlro8thmvbVqWMByXfR3tD1L
Sg+oI9CtF2znWn2D0qdN2xHbkVXKO4pQuBde0+yJXJGi85DaFaHewlsSbXXefPrCMegkN5xzEnp/
uVXFO07mC93CP0nmWQd/7uBDgu/5K93gl8eUmVRcKSYI99ZArbus068qQDxnuDGJb83dPg3j4cDP
pdw7yI/0w7n5gYd1QP9hhwvOSq0932dH2nCU4gqaNg79CZtMwphoJpjZAri261Q7+EXl3hiCdjPS
lv3mRB2NVz1O8MFUBrnuxnyOa0GGge8YBuQmyx8rv39M84CXgOOZgEV+qFwQLIaVfrVt/A9wZUoK
j8OF5UyzKXKXNiaqdV770sUt0FfFKZpqca507VL2Bg8rlVDvwX/8eqHr7ssIFZU6nvo0TlW3yRDI
l9mo3VQN7pie1uCLSz5wX2hey3jhy3ZjqO6xMxfczp2vEkfA0U6IA9Qp4NrBzLgPsmqwZJaeDRWZ
ALYgu+uJOFiu3qlnJW0zpiR2ptw6u9RqbaZAeediCNni6Yp6bx/7bFwOPWSXbCtbXjZTolZzLQWq
XcqLRI4n9O0dct0+OzLocWqmn3Ii4TD0ZbkhsPWs/UBsVM7YOqXpW6oauM1e+T2K4qv2Hbg3EFZc
twa0kKKwugvNJv6BONGtVQiZth+pxXIT8Tv40Z9tAPVjs3eLqgA+F/z1Z6NCD51ronEgu/Q+gQUN
xR2oXj/XFNpQWkLPwfjBPfAFwNWnGDq1j/C7suyDShKjuLARYE0RIdShNYh6JwAiHh18zSuaddH5
fcT+zvPPiVx88GyvD0WArc+cSwyAaRs8FHVMJiuE+WJWld41TQQFGkqDkTPGZM6THdpIrnaEZbZx
3hM8/7bA2QtwCFtFRjp+pL6NbO8Xqj9uSPSQIVOwumsPgmJT70FRPJTj8E2OCsAIZGh6F9lS5UX7
U3UuP1L2OJif+2OWpFvX9l+9vBKnwBX8XT2yZStw2kuaAEWwGMKuyOriUIvFiN/43iaY+W3mY/oW
ojt+qkmX7GYx9HvE69Zz5z/q1vYZplL7J5mdZ59GpxduF+qdDh9vJ3pE+YlKoS3OlYYzk8btwQuu
scqaDTgW2h60eGMvRP7QLv0NYwG+jCb1X2bpvGtCHiuhKRy3Bsw0SZVk56hlSq38iieOHczFdLBf
xiYnpu10+UUkw41+CS4M6EqSExp/pcKtCOtkLtvf3G+ro2JhsvOTGkieNJmuG+MfdoqF7gsLAi0S
p00CZy3geSYcSUw5MOnj7bAK9e58iZTG9hPD7ZLua0cht2E3w4NjIlUEZkTTrt29Qlt6V7ED+sPn
z2TCnnezH4wX2S7wW4gHuySf2hV1HN+9nT+GbgKYqOBKUAk5HDJDEaercHnbM0RdOiKqyDt5LnIp
lv14NxfBNxXQbCi5GDBrYIArRlbcBlfldVVx32fw5cdQDNkLt1YkjIisXTLWJ8pYolPTRe+AbP8r
DBg5limeafMxn7l3ENSnCQHkP9QaC2uy0zbTsy/kfxk3KupH+LZNgb3UKlf9Zzki6+ouQoWNKYyi
fcvmcZcEqGsZ/ysS8iOEPzDDxAbqVpIZW05ktvdua96VJPEyGkZZ8Z2uh02uuEXgF0kfKwEmUs+9
A9mxBlJkPiY1OjbojO0w9O91ER4c7T4zyFDRPaXOeUwIwvVtnmw8Iig3mVa/7oThxbMLuTYMn0W/
89MUXOmFScNGwyLDTdSr2WobrLdLPCdlnk99zyM2WOp1kgOjmfNLQP4CR1/2OC11QblRDri2yp7F
HApX5alzWtTHWqbRDjlil/eNsWU1mO2AJY+rsAUaZy/toioNT3aUgz+MKohcCaIC5ov3qcu/Aaxs
M88LHl2v/FePMwYnjTZzUl5Ms2OECD35mC2qMc6PogQEMFfdfCh9DUDMH/P6kSGfXWYbZzRImMP3
4IfN1aIHHDOyqL9qgZLOiZ7/m2u03lQDI2YSwtrjx389liLYNiCl0rRoN4qWHV6zvDnE5Gt2VHhy
L8gK/8yA3h9EXddHC1IXJXNYhvPc+jC54dB7mP91URHCqcHnmJmh9TaKKfiIWEutp4wgSOvU6WGw
G+eBEZ2ew4zmiDLEzZfpyIDL5xnsTBvzKY5tjKNmpz8d1nqWrl4cb0GK15T/hTW019GYasBuDFkj
Uu4B/AjN13UTb5Hu3U0V2g+h0304cX5P0bnWNpbu81BpMnDxqA4jaaBtEsHBi0TsnVv+2zaj7VvU
+7oAgjl1AFv8GmgTG1aO+cGn0/5cKrbQeci3LumCz66jSMaJTJzfCZ3nWUqDDL8HS9VUFposHzPy
6CsKesStp5sEok1tHey4/SrmxD1FOMEIergPomly5BmzeGWPdrbYZ3Kda+O7E6nxIbG4QIetHx6y
UBTYfcgfWza7yFb4zi4aG4JesXNz8mg466lR+9GbQmpbvC9eYFiPAeplSy6oD5yb7YUHFPgvZ1TP
mLSfPVv/VxsE96rZzpFjAf+YM4Vty+CftsQg7Cz4HjvaYsKksm4DtLSj6Y3PDNA/zKvjxpliPPuu
s6VXxThamKe24dweTD98iEKOHbTp+GLI5HfmkdmZdgErPM+6E8YcPHlJQ44dyQkvNN7UAdR4CK/0
vZO2cwuNiNov5rhWx+1Gi9S/xay/OR+s5LlZXHLIjVhkLHLpmkt7ZfcttUoa9FMPxeNKoSEf1RDa
bVWzjSfTQdNB/Gq55pPQ4jHB4r+FPeKuiiE4jjakWwVlC8gK+1AtHePARpCCZtVc7Eq8zPHwHigO
qmaYoyMOO2yHALf54o770hc8M4HDDari1pG15Xb08zvd89SAYCBe9q4oWzbfp2G5Jpep962KwGNN
Hp5o3Fv6wYjadhrPvsn6tqxaunixjPiB9SLa4CyT8VSUrP/blAoChLF01QQYOQZN/t+iAsr3FCWB
kfJOhlLt2h6qG2YsC21i2rPOvAwIWLQoEvtuhvbu+InYDsAS1rkbffRmfZdJMV28yoce4zX/2YVB
TmIxrKJzxvt8RpJry/av6NkwTaYNmoDVMeIsBOkC//a6nXz6d4JwvA1y2DdjNF0KPT3Fk/OJQRD1
M8Bj4ElggUne8erGcMI1oHBk25aVvfvsyuI19sznsMBQzWEHA7Lz7jwx2Cu8srwxCzNicFFD38UN
AibWJLQ58M8AG2ysRnGNq71/UFMvBuL6Oimn7dhXDKhlOawDo3AOnTMdTXKzq8ht0RSxCp+TklDw
OGLFxIG0LAxZ6GuTwbF2PiqWnPzfLN4tqCYLfiRaT5XhHZKa4zmHMrBijqd4B5V6xc5tUQDFcUzE
a9LWUOsyrly1DS8oAqa08VPUVrmYGdLys4BkgFhrMzdEzRNUbmQCwmQ+DyRri5mANDn5fboYgrzY
+RGuhWWmr4FJmO5HV+c/FnntdSo4ZpSj92VXPbPT+JDOjHd6Ts117OZn+PTkgoZp06ZYDefcswGz
YywKiIM7ckwoxUEbkr5xHUXzXaT+A7sRHLVWfannAXdhMt4K1WYPsqAElBIPNmmsrSl8/DcE2WcR
WLfSAi3jzIpDOMlORgBElMSHvWXFj3DVku8kAAOsfO54jpT6He36QScR/0SDe+pD8KW9M+4zLXJS
JNXB5WpCqQatGm7943jJS8y6hw5367dvHbRN65vNKqnH2eUz2IEbC2pmDcfUb6UpcOMZ9Chlds3K
YR7ewJRdqbT+bBT5qGpke7hYo/pJy0Mty9cZOhEiIDeBLKQXWVAQImlAlGFbbbtJHWjGgLdrcyQ2
kb8lcflYh5jXgbyfytB6mSujuiJNQxGktcziieTFPCvP/Jd3ZBwzPdwi4gyunEAJY24jKglnFXoO
NiCPDQc+i7HuUsZDING8zsU+tGjjwfBgUVfAPa00h1tphJ/RUL/VUkOEjPAExGP3V6bdu/Ssu9Lz
MvW+lV15IW+QbYDK3Y0ZU2yv0BLnYnIPmaXYXASRczTc7qGO5L62wy+/y3kPvao9OmFL1ZRlv+jF
f4WxE22ojv4QKencMFwsNdzKf03OR162jL2CVJqLhtAEMczuGjbNT1lH75yzX4PNRX0uMqRpkOkJ
5S8C1fcQhbDSOeoJn/ACdTF/s4UbkHwXHci9+c60FGziKu2oDumpDU+94iGOtIHnhfbLkD3yUSM/
nyryTRviX/RNJ2w0vLqdMGFbD8hl11p0X//j6DyWI8e1IPpFjCAIOmzLG0klL7U2DFmC3oLu6+fU
7HveK5UhcPNmnrTn5AkHLOURJthmvk9W31Cz5jqeXGPE3YZhcAxTN7mvXNs/SbhPe/I4YPYVW8cS
NzD1lpnasyvoMJwbhhhnfgNg/CcMjCJRHecutvYLyPYDcSN/LRaNioQU6Q7XZzzs0FOUBkSFK9+w
RPV+7KFDCvH8lxbDPON0n278UH3UKFeXobReSvw3m2wUP4b0OFaf/MngGr4oif/BLQA+LrP73muE
Gvyx81uv01cwYSiAWeHDxof/J0kj1FF6jnA+bgroDhujiZ2wD+a5lYWo63pS3SqvvOo3xmNEGw2L
vkXfpmJ2zyIsbxv0e76z/an2R3kMWSUzrVHCNvZ4NQIzmVc3KQ5zAYspieRpDCRVW9eWwetH6Ewi
WA+9DQFEd1t2mbQjgsX15+DJ7ZsvKgGpHdNtfb/UDdpKTxEmxhdWzba8sZ1plwy0OE0elWcjUeiV
1WnYHKPn39Sh6f5xkTqoPq2/u9y09M7r6WEQAQ4/t5JvzmIovJLBckpwvu+xFat/PDPxBXbtWD4t
wsr3sAjYb7UNHqCEVoGyJ9jnpy6g9wJiZoyfZQcVBSB/3TbP6Gg00WFJRJ0rXPz1Pp9Z3cp5l8uQ
+nfRh28ZIIRbGOsBzb2YESyHBhhHdd9TbZDxstSpPvxJONtsEt9jYbebJnPI/Na0oOaT7774OsqO
anTr3zbD3kr3wzNtkvapRSJZMTwvv+gHGC4mFjc1iwBIER42/jbX/j+vcIIbrvuAb3mfpk00A+X0
mvqbnuKr7RJSJQMiFM+KksDRJe6r5/k5zqvsHLBFuLE8GT7g7wb6alWE4CpbJBh/4uxTTGwldCVB
5DcgLwrHqIur+bKvHG9CGGOVjkIYaBtXnunMr5875C+ioa3GE5Mgt1U5/KRGBk9lyjg2jJOP7Ydm
4cokC44vMlMpXDh0JnZChsgWajNdsXwxBSg0jGJ+yi14gtjWXoXcWGYOxlzMISKpaZCoW37rwdUS
7hYO5cr5/EBHYfzBARLgtmUBVtIGmUmqaQL2uzublj5dsQ5z7bgFQlUSfXStDatUSN9Ji9xmPUhW
/ffOtet2CGaqNOv6EBbBNTdnaYgVhfFu29nG3xhfu9xt8Sc7zBel64VYgeZd6LUXLCnOSi0Wc/tI
NmBV1EwDjIoLiU4jzK6lUXHDOBNeWyQL4KoEJHaVBluluoTBXeGm4e49pxofh8VwqpNl68b5tOL8
rnh7EfsUFDKCSyTVydRwqj9bkCJjWZCQRm06ZzE7BZ4vFgixMlvNcmb9XqiXOFDmc55LbisJt71F
X3fCTXKa6+W1J9ZP7PhYhgq9Plbogkv7r6RmFbd1c1uFxVsb++ExUlr9M7FgznEJCtzTRovHDs2X
R7DQyY/siDXKrI/YebfZEYogUwOUH3oVvcoiMSJ/wFVi6PQcTKtjvho7Svk6HX13nukfJ7zCdBVR
0bsW3VQcbLhi5jMHiQkVdq5gRgdNMVb7UkmAgga/2FPfzprLSXOfgYHjZtsXm9rwBIbuQVRzoRNg
LKZ0O/S0P5ZdpvAP5req950N6JJ9q2MYrJpcMJt+Om5i564KfdC9Lbx4t4chKivv1k5ceIqFhdyf
XHKX+WOsIT22jnxxtI0dW2fa4tilxwTzHTg2h/UdV9+OdXTrkAbErjUZDpO8eyuSnim3Q5oEP1C3
zBhGk/YErtfxKUH89zoWJb0Pmdf1m5bYZ5d9QeG4AUaKDOzb4pGNzvw8tZHBzuh/DbZ6I2CDCVIx
NrGANFfyw0iAko24yzYFYK/tb6AutMjN7rtbj8eyxL3WhM1T46BTGj4JfpBFdxADDEZi3iM5aaK6
jcRzsrjY3dyR5WHMew3oRpHWyxmeYRqo4BpGgmbu9fS+s03piKmhD+hDzPfEsjXZTzV3mxjxAaEI
mECIz3Br6gZgINElePRRvTMmf26T/gKAZqYzl5hrxOxMmQSHKIGohyHilhFeRZu5znGRjiNXCBf/
UGexTeDJVcP+IrGaHuNFXHJrINqA76vLicJlXfVViZYanyB4LHnOggc+l7lPR3M68i1zq+5aX3Rd
SqVfhul4Hdb1L1s9sdEOh2pLe4J25uEyjvlnlud/GJm2RvjcnrB+YyZNzOL0ayjHJR4tW1JyWy8N
ITO0zeXTSdpUAYZ1FsgJtcc8MGVEpZgZmvApYzR2tyotcCWqDuvuFsfb/AR5BRG3kYV7i2JCsRFP
2PrNTw0FUKHbK5xR+MS7+8UuWjAyuT2+Y7vrCPsCm0xxK6UjZsGSL3iqJIUDBYVscBbcfGa3hu9s
PTQ8uBqhn2xtgnvhJT+TlC/11N8zxHgcvK6HXYcj2qlxr9cqhxkb/vQJ644hcPPPOOxw9vT5qyzD
cV1bojjbs3u9oWGCja+DotuxrMiRXdYLfOw7r/GmV8VF6AgQACdXz3SNeomQVEbWV2kPpAQkWbr9
5JANI7xcAWdjlXkkpBFTVkS1MwrUZNHmPlJVwkYoYG9LfVV78Vt2juRq042BargiIkCzYoLzFG9l
8g5oOP+UDvXbeCttIrq4PELcB6sixeCXKNwbXkC+OZV1/ujkJWSFqnE/2IdltLoZ/vCIsj0ZuQDN
vIoHP4oNQ5hV5/BPYydaeaz1d9zXUuDVRXUreQd+uA2K36Dtgj0t0cuOVqT4N5P+/D1GKr4XE26N
3KNSmL24tw+bkPwO0ghN3iys+LWNvtrKLM5vE9yA/3pCLA+IOs2TN4p+7eqCLW9QBSVVJtjlxp1g
vn4JnYWuQkTHdhdSAg94WPvtQ1nU3fOsVXkJWQTihxiJQ3l9lT1GPGLe+ATbiy2T6xnUISg0meXt
au3gaKrsgraHKODAqVNuFk2/gIo3uXAui9/jTaup+XVWhQNYYemXZtiIK9mzcJRzAndBv/C0AOAv
PIu9UQulW2fdaSFksDLG4lGUhxq7GuxGb8DwVJvRZZRv43PImwh3juk1GlW88+DHrvoy+VcNNWyW
K4w9Lq589esg5ZspX+sMZlFp7OAcNLDdkhFBOU0qs5civBWEb5ATkfMXkTJhlPJlrCk8TVnGyXww
eI4RgEw7kJGS+MUT9NHa13QSaITEdGDIz9NJrcKJh1xgcQ0ANHhFm+O2GHV9bHwAGPJK7CuEO1Ie
g827/X+U9PPwz8bjv/Gq+AGQPgV6cfYGnYLGt5SWpySpuCRbV3ojy9KEVMnCj4BVty7WkNuhxM5V
R79BUqMN9w+mnBVmhpGdXMBGk352nONRTal6sNDQrRJXPdPhVn6U18VVea3mCKbsay7n57Bjf2jK
17QYc9IsPW+PZ11jlu13aSMDoMnE5GC5XxfaAiVs8eMIgvyex/h763endCHmG84aubgbMLE7xZMf
lq9LUZMyT+J+i5dyvFE5gODA8KMUXr8XvbbWKsP6yfilXxzHvI4xNaOoDetJiDdu64bDUWTxKa8I
O7CgzIqjsCI25obBes+Ant+p8Eri6tAr0r4KdyZzAAPnQ3sDomFaG4vnNj/M+qPAck9pLA+H0Sl+
3CqGJzuPDxFROvys5jOKkJaKxVX3wCmTB/qEm80wpc9pCUeM9RLUwmtUd2TGOWh3jPZ2w58eJldf
fjUhh/vBsI9hPqy15rUKiz0QYwi78UqwTJ2de4wyT4vqKalpl3ZPb7JaDbL/rUrrp/Rg2PgBfM44
4bvGHYhrVh6do3Cm/cqcioB7fFBAgUlH5xPXBEJvXnw0CXHB1p6ddR0tb+PkYZVrnlnsQCBx478B
6RsIekFX+jg4d17aI5mB9d2GjXWsjG/tHMt6DiP8s2PI7nKSV7yy4yTbRdV3ceBdIc8ZHRYOPQwD
D8Eef6rnQCee9PDjU0EJZJFMp6/IaiYdk6M9Oi8Ruyu2e+NrNBXP1EJ5fG4shr2s/iuW7raJ0L3C
MH/ACtIydNK9SXfufuhmutcm5iwXOx19YSP9QThTTSA+hauaw4xvnOS2/i5FBcBdCB98W/kamqLd
i7AbiVnhER8VzX1NTLC/jhCtOC2YqgMa4gNkKTzNpE2rVnz0QcLUNN1SGPCXRRLXPm63EzZImMUR
eA7hWXeeW136lJR/Gfrg8SQi+hXQ7JLiz0Ia+6w5gjfKkh1Dj6NgbM5Hv8riYxvEf7kZgKlVBm4o
+M+HyhrAekduytA/joe+gWpVLMhYOsnT85DP6SEx6MKASIFpRLWB9gFnct3bAR+BKNWB4P5JxdG0
Akjs8CBuQ5xfxbvX9FQkNI2zZ90n0OuJuhbt/RJ75V3QB99Ly2+gGOSVV6CQgZu/MGOewqv7nkTN
ve4c+2bWhc8dquHu49b4pFeWP+A1bE37we2I8LjveD+kFYKPGKgkAXSW69XYjFt8IvOJhnjsoMzH
1Mpm6p4pE3WdaZVsopAssURwylBfd2VT2Zu5vJampGQdkquFVnfqrZ7jq7USRZfwdnznJwxALYEG
Ikb+G36/7K5P6uE+HU1+M7rJUxjwYeTYao6h3fwbxtKwcg1Q7SKdr8dE5ZfSlw22bSrliVvbn42m
ocbxHf8hCaZ/Vjng/2jYRTX9wfCUYTvLK4YBR2sHP+VYBnrTVzbCmqdGZvQBqZYb8bLPYg6ZvB/p
vK+1f69GTaaIltiDbVnOq0/Z98HHJ7AqkvpnHK+M2dILjoMqviuqINbQgB9qIv5Zq748tlNbrls8
pwuJepzN2GXycO277S82S1yfbgu3e8ibmyLDJq0m4GQIa211LVO6zjXTPDhrfCYapXXBM9OAsAPe
ZF3DysvGq3mwirl4deR4QNGPAZ8MxYO2HP8fM3W1GZp2PjhkUx/cqfvrayy6qmmafStjFom6DkEG
0kJguLDaGVEqK3P1mhvqF+NJt/Im/2duKAxP+OZtE2m9t0GSHH3pf7rsMYEChMsx4Lu7nTBPbCZf
fdJV9d3HCX0rAWplgBsKla1+9dtU3hReOG49c71fd2RB21iOJ9mHyQfpu60T99jv1dJuxrYe91E+
f2l2UITN4uaoujK4sHE4Qy+l7Smwor2JkK46Xwu85nNwzjPLWrmSIV+O8VdoPMy83viORfzBa8Lg
0PDj2vOJBQC/SnGKYo0VCPM4LtKvYQi/UKDZlcz096iur+4C4bEjssJ3hdB1YfXeHxOrgQBmdPSr
XT3e+UGHd2Uc+w23a39NyfbA9WfQcAVGum8KdhgJ4YbdOIc3shf8xH06FxIcZMypVumTzaNhZNgk
vETw6UgmdemQVXZcAQ5zOQEEPUj6WAnmn6UzPZSW96ZU5WdHS/niWoI9SnPPl+CiZrVP8SRRCAcr
adZPbnFlHlv7nNJC19LPdiUvIvOrTUyN3JhAQxcOzxxTWRfNub0qJiDEMO2ncXlEUkTOx7apk1eH
OhW/rDjYXHIPIe5VD0z+NWgAi7zTaAhzAkfAB9AQKbYhXTE8XgkWNTx1EGMxGrRQj9miP8LFOckr
6nhBRmj44ed9sVWCb5dCN4BhsK5yqNjQdf3F3sbpcO/VyYfISFrp9pkrHVuxcnqhluowFSziMIXx
GK62C4WwElgs7l/35Hn2Nqv0uzL95//sGVxy5M8GQ2ljFAMx5WBj7tSfZvY7DB0BMUz4dJ6y7wZ2
VVA1QroupX0X5tXNgmV9g98a7REn3vpqif0up4iBQw9nz2fNGXPArjCKYDXkzrLvhpqAcolh8AMZ
kk7sboZc66X31IVfemqfB0D4CAL2qq77aR8MI0YIya73nV3wX+tnhyLhPrcs5h8B7H3Vy1Otsn9l
Ozw7ZXHIWFoE8OeABMWvDjHZTDDUFkVwLOzoOA7hq1MXoJJtYEDDmMPDyNJp6+PZPXD8congArAS
9mzdiyp6wNh+WTzzPVNAdyDaltJZNvEMN8+dHUg+V/KMIOzvvbYQK0+yToKY/AfZGZogUbC927n2
ygNsvmbztMfnIjazlzRbksrpbkzqRxJx/KPkK8iKFxq6oh0OKv7AhRttfR9XhDNokoK+n5EEq1Ii
dDMd4hvKcmgM6Gf/Owad88YT+oxx64I9UwOG9T9QIu2bEBJyIacfH6XezeuabBolTQEKnY0yGA7B
Ycmdf8mwvHsDJJQBZ4gVWL9+ESJe+vWfXcfRFiEVDqzhPbHEDJ84aR9MG/+1afxsioA1uXqzqQBe
X9lyMrqeIPzSVi6Vz+mIK0NhNdtImz0mQh6Z/oUkn1V+E4ooNvPAWJyJ8alIWS7zDj6BR7P4hdh7
m17qdmYG4UbwGsctqbz2M04IdhOI5rVHWEdHbsFrW3dn2zXfdR/4K5KPf5YhIuA16fOUcDK75mrv
TKCAzebNE3O287wJzidj5waqOB4UQlcaZYgoQnqL4b2EesOVlirjh2qeiCMUWE6E67C2Gq8vJ3Of
iNMCyO52Jr9enL2q2ycJgmpUu952Zs30SLYWzoXK323Ci3FYodSIZW157Vsl3DvhejvPb2vCYsOF
GOxt0jFzwXimm89jg9nw1EmFS14zKinXmIl3VH1wDEyzVf3A3GPDP+vvsGg8SXKlZD3eteNtcys8
Cc/hwtqMaMo85HRwtcvVE1tDx76w77ybF+vRmHLrcB0jn87rm16sCM7IEHGY8TT+IGMwPLozS0aM
wuxtjOKPN9Y2sFgAit4BdShyErZle5KivptHhFJ3OjcS+MlYvpDke/JNsckstwbi2uJhhczhLNGB
zkCzib2sO3cifYwqB4tfM3HOcxcWZrkJ61Kux6y94TjDx1gRaxv1neE+YAUQZ4IrBSqNl8+mhSEW
WtFu7AAcFFl9n9jJY6ucB3aBCNVYnAr0fnfUjzQtbAO8myvHDE9RGn4XRvIBZT/ULv4kXf+vAK7Q
aXlP1ujSKQ4PBaLeU3TeWuTIWsrbWv5WOaPKcmXGkVCuQ5HRT6HONmwLvqN3nsaonefpHUnjq3GQ
lcuc27chk+2eDuvNCP98G5Bx65bw4lNrScvXVkfW05KKcK/9jq989V2bsF81CnPUYrOnduaz1O65
KEnRJwwiUTLu8yL98xeAhEY9cVF78/3gxfbnX5IqO8q3nTUOkGW9TCAK7ah6l1WPm61tv5XrdZ9L
kHCNA7XIHxPv80bIg4RdvmkkW4++jvUdYqo8ynF4BQu3G3I8HZ3gp+rY8UUyl3OuNXDL0+J5QGT3
GsIMw6ivaSz/hh7IeGPY/gJpUedYdo+BlbMyl8mxRQ9e14GiQV4Hd/xtgCGr9tuJaQBIp99gZqsH
8rfdNl3wa5M7Ian0mHr8x+705k3g13EjHXCi7KvB3lMc+2VbHqGJ/Jvfxs000TY889kVCJFrWakH
Y+vskPV62zZybxGwIsr0svjRa9O0X0msQkoDs5feqJtAizd/JIToqEBxUjh/ztyzV7BbGG5NvXXE
8DIv2RfEw0tEWuHaaYOoJ4MzkJD7vJlHbq/pa8IQg1MmucuJHcwxukjpmDd+fPQ2hONda1fMb7O+
171HSwpPXjpUPlJkE8z9+phV011Dd29YGjQze3i0ffY3UWY+BCjtNePAxyS9v0BB7lUwlM8RsTnP
xgeYL/XJ2AVVXXyfVo2bvi09TdZcEbfaDsMVrLER6anC8EWtQMxFsQPa3p0sH9tcXxKBTvwYgUKz
DJnu3N5iLZaof3zwxcrG+5xgfg/C+n7g2oCJY6IOGOtEAEchdCx4a379DqKALj1iTWVtcSxo5zYd
eG8ROCl9ABgGtOMB1P9aJgnAUAcqbnmK2+kzkjQper59P5vxrB15PxkWHro/AD3/ucqgtIL1OE28
6m600m3RDUcuMRsh8q+Ymy8feGmRCMcZohzqM0BjcJmlVQptIT4O9kR9Sds9xZOAfD/imjDNTTqr
76xKuCFJQrfqPZEsp+X8FISU3zmjOsRhuufbMV0mZacHv5XWOu6SaA1g82uZrr4+N2l2BR/GDvyO
t1LI6GuRFwU+X6hlc9DvmszgiuLyOy5Y8NLy1q7Ct0g0uw6GBCMIF1+m0A247Y00vKlNtGxcnMpb
DBu7uC9fm7x6KSyRrDNVvoQ20qxX6ZNQ0I2a9A27Exaq2IOZgNiVNctujipoOdSeuHO5I5xcb2s4
diB07jCKfnZetZ5mqkXD2bqRNT+8dBjuANOh9wQB712CvVkQN1C5ofMBGj8gjEuEuNwPGJHzpj4D
Cs7XUejJc1PEZ3fyUCDzZU86+LPqsULgu6L+Icx/YpVth0m+OYXYsE2N1iMGstVMIxTpXpPugla8
kNnH3VTyefbhTSbcQw1cCNd8enKbUt/GimY0foVwgAsDRIP/3AoAn6CqQsNadkGlNgGg3iDhDzAF
C5G8MG9jnG+jOecM8+mMr0KeU7nXPfAUptfiWr7dEaPYjIM8S2g6K18KsEFNyCh5xUsT6sirn3SC
Rh52/7JEHwnGnaU3ADIPKVXqMfXig6K8Stl+BjYVJ1tCHfbssXZcyXDmoZl9jnp50bMhVsIlaJVe
+w4i4ZwjS5AgDZ/prT0uXaCPM2DoforeF4wxgKdNtMM/gb21pxICmXmTJcUp7MRf1nGUl9GxL623
vGokLYVYaLMrOsakIS8TXPU0+BdfMWXDQ1Z+8wjA5qgs/x1v7pmd7EOAE2JdDsuL6IIZ/lT6LKB7
lNxoiW6eUPhwCIiATVdZbSZbsYvQAXDX4RnkEknm2boVQh3d3ms2oh+QwfUxZadfzFRKaMUQluQe
rvImPON4unNr8asc5+JW1Ve/kNiOCBUWReeuR8s/cJDduDUzTTE+L1EkDsv/F3vgTUttPvEo0HQZ
zthX+aeQcsnJ0/fa3DXy2v2ClRUhyd7QL/HQ5CUJ+uI3YkAaU4SZjtxnGadPQ+j/A2aD+3WIH8dU
n0fNvUyZ9iXs+h2q52OCl2/b9uzG8Lz+8I1h1wsg1pfyJMr8xRYpS4aAe6STtgAQ6X+dTWLvw6WG
J403xpKYhNh8lyvq1A7LkN8ENV3OCsUxYPYc0IGZGqLHBVA7DS6cCD1fGN7Hw5KGv/hNX2uZ3USW
d+pYWXC5wwfk1AyEkAIxRPTJaz3gfp5HantBeKBUt4RlMHyzhVIIg0IcqDH/lnnMJjVjUThyJcU6
6hLE3LBPhJ5S3ighHopw/oq9+o5Whd+azR3zarJJsHk74NdF5N1S74jduyx+YErUq5l8mV86T2nY
0MBsFAUnV1M0AK5+hNnKJe88DdWNSL0bQQnEUjIeeil21qQ51ik9wHM7PHHNfhhDcWjq4CF2C9hw
3CAyAA5jijk143+1iifqSkMqMdpEf7UqOGaOfvSy4RRAI9vT6sZ0uKSfsah4CYk842U82i4J1Db2
mvUESXk9AbrK1Fx/t4phTgvkbcSKM+ae4VYLml9yf/gSDRvY+AoobIpa7lWbYZptzZkdye80lG9Q
r8hYVEPITUWfZOcHII3cO6Dl4dpN5r8g76JzEbh7N+ueCfmDlM8oV0BIt06sYvUatZJSPIurUj9P
Jy+h/VKrs4uO3ZcOai/NBQmMwJW1TM+96C+I4DxtuvTgWhWATqv/s/Ew9VG2g+dxQJZ4BR7erlIL
dx7zy7+ksu+cK8hfXFctqQ62i5QfHfZTo4nsYhuMve7esvoXFnOX2rduTHDtGaB0sTXdF5TW36Z3
sS+5A2XVZPEBthz4Hsxr21JPdhhNO+qbOVwT9y5iFyvy9k/YuHEVneOrsW4uyp7tlUOfWqIYdcs0
vzXpFbMOPL9ITmNXfg1eGK4du1ZHIiUtlijNkeet+bRfsaTsRuP+mrDId76poh3c1oe88FusueTn
YoKGzP1o4gms9jXRUfqNox5qX8PDN6gfB92+4ByE5DDGFf0klYc5Ff2F/cJmdD2+ujwBqDNY9gi9
Jb45uMUSz/tuysU+KhS0Wmq5ZVGeAoL1SlikCSg3Yl2x4Qm6nvz+x2R+tu1ZHu1YGsNXguW2b+wI
x04Abh+KOyc1YKD6f0Hseia5F1Prpyoq7zrqmHsp93Kxd5QltJtMTaAV7G9H8iTXo/2TCTYowaAA
OZp2z2h66a6wcSs40nu5sDohOzym8T7osI9okWwnp4dLQOpya+OVXIP5HNdDQpqmWKJ4N3qETBx+
Z3VMGePcpgd0/peky+iYnNLdYDs7BJj3SnlnO8433Ty+LhlNopV4cOLiRTnzLwfri5rnryxzsIUO
rrdfJCRmAQ/URO7NoPNt6P3//C3LLQkdgzcW+000cHFN62d+XtxD+p68U0g4yJyDuIai3JC8yWBc
OM6/tIR0h7Hnjkz6Li8i7nc0cOmsvMm84F9pZ0+hY+sTXn9ufaW+zzN5YR/x0LuQITmstj2H62oJ
rV0+ufuorz6snhupo/+0791m2uVkHPZLWdxMmQ2ehtAKAIDgc8jp4iPHJypufTJ/wLq8of3pSFHH
oz0oHFTObyc59accy8rVNyD8/OSI4D2ax8MoqouXDzUHK5tTmx7foij6A0SWTdVgovbIx2Zt/6yi
9kLnzR4mmWSHlbEhzADiaCSvdYgH9l40Zp/hcqlS+97uoQ05/dno6tPqmntv8vBxkpujlpN+QAzE
Y3GD4PxHX9ZmiNKbsYcbE/jxU9uJehUs9r+ooQX8WgaKsvqeY5hdJv99SEV9Gfhtk1dGRmIw5UpO
RJucGW0KuUD4dNgZoGME3oeDUZm/YEsV4HFw9E9HgeM6cetsHWTNZUHlxpfGEcWz6hwUcm90+zUb
H+OjL6BMFbWHwsAsF4Pc4DSa1oPjPGsEOafWWx4get/7cK+pOvBY0LG4CO4xeUeb0SahS2gBnHyT
y3VuKIEwadThnZlzhGQiQqFaTrnte5jHWr4qTrtNwuYzCvWX39R71vMLdLFmuJ3n4Q6LukV3KiOG
o0L3mjp8tVPX3qkBpmptnAebdeDRi0LYlpA7nhs/Odud/LImebaKmRbfEjxFOfMw1jU4sqBo2dfg
IZ3bG65ViLV64xPv8+dl51l46KSzZ7n3Nbf6lzqVFIcXT44U3ElIXH41ICmDJX1Nq3o6qja8wDuh
H53/n8yZD7qZEabH+NFkNlQD4q9cdenl9btrsTPc9TSC1BBV1rm0omMyLcQMfDqNUHPhn+p7hs7H
0FVHFVJD1lf5OeKmv24XomkA8d70jHTSDs5jBn0+r+aPMFouiXE+8DofCjJMK/oK0/Usuqcxs94s
F4HaNXyiVPiCtvFJNEZx9GWzrsJXDjM17q+NrMC78OKZQwuCcktIl5OfUDyLByylTUWZZi5oCRmj
ryB1fPo4r2EtnxjYEgHgawPnHx5lelFi5xbX/g6iSLWurvRwclgTs1nHUqTtu81QuU8zxIxNa9E+
hKE6xOyJw75+Yh4GYsFb103+Fafux/up9l9A1X7giGD29N9JTX+5ovwNl5jwKv+84eYu238sZREv
qT+NavU45PHHUmBUMdTc+devchX1z5RPvChUVnqU6I7qAsj2xDc22QIYqp1qmhjcaDdYPTKi+mtC
lnOzxmehmB/DDtmzY+0Yh9kNeMaeZDQrFMlH5Nj9ROyiP0UTHfAdEsNQhiyC6/EUdOwJpcw549tf
LDf4cgbOrsUwDNXB1MP9luOttGxEQ3qWQqt5KCfOukmLdEMZxaaxG/peo5RUlFdjlMLXuYWAtc3b
6tWXBgU1aLajP//Y3fA2FdO4KmFscgW9GghamNyNzcMAo4pYY9GwMYkJJANZ7WU2/QkpgWNQdZKA
Kndm/yueCc2nEzO0GSI8Q2FCmwblZeupxkOy2PmHpe1jFwF6hp0zl/3raDSIxqHcI0pfKs++c92e
C6k9Xzw3QO6v0H19SiGQ92+j0UE4JBWC9sxoZO7dRiJLpIavDvWDaT++zYkkyz6wvpO99eG3LBGh
MW5QePaNA4FAFacSfCuZW0UXYememsE+UR2+LZrllvHgZSg1e31OTEzay94hAIB/9aFsPIjzHZjM
mLTXkrt/9eScMP/P6BLLLRs7gEGBt0rL4A2zNU4Zrd7juLxdkHWppcAAZAc3TdjGe0j5H5JbzCyK
dO339ouocF0KIoYhtkl6buITXJbDtERvWdWhdlGaEQiU0/BkIHKuzBjFG6m6DVg6MloZZXpRQ+dI
v+MS9kP4a+aJyohuFfF2rIJ9G5A4DXvKbdvcf9JYT1k08nrQY1cLLB5IByjwaKgtHyE76Raltxvs
V+U23146D49RQutvbdQtZkNAkDCvffsfYfbdbKZD6DNr9lZ0Uo2EYcw2BrZpipthPsftcq7o08DG
RIGXtwD6TUy9ifDqrcI8+y3r8NHKB0rqzHgbd/Iv6NWOzqsD/Qx3LruYviCIbNiDjkNF6behp6MU
yysNu5I3WvyIrHtyzTDduMhsq9626lXrz/K5S6rXvuUd8oaQOQPQApenZs2E/+C3CPoZ1FwvMD9U
cf9bYOyQ4nfYfWLpsvleOz1PIj1mcLA67x4C9lHR8qQCsu3ChL9xwVY/WqgIBZJvedHbZA33CaVE
aKcYNKbmSFn1E+Ke3jS5uPmPtDNpklPJtvVfKavxxS7g4A7PXr1BRh+RkX0nTTApM0Xfg9P8+vdx
anKUkqWs7h1VnaMqEUGA+/a91/qW8NJnxLhItKfyq1db9/xlAr5h+y0hIiO0SZwgDuI0sGPEcrpx
XMa6tZpjCPX5s+3rdwF+E5fkCKRULBCYwn0Fi4yrKT91tWUcOxfJB3K5ejNa6Xcz4lQ02fAXEibX
SAXTQzjRLK8GdNZoj0EsF+Vzkycvyo6HOwdP5bb142Df1oicVMGrZxd0mMMJSqM9kNu6SMMuc3oR
+2hgzzWq4hk6/g1omOshTukyxfW0M+3Q56zYeftmdrqvRo+ccOmkW6qtOd6a2SlsuSGtBfMUbPIr
lTqO/Bi4QuyLkPiFvt1AkzZgiFTWrmkB+kyJdegHyB4lxtUrWp3lthV8WiPp+V4j0kVJCNBlyHBg
i7YFHPlU1N8iJ4hQ9piPdLfFGbREvXNIMh2Br80PXWUZzEQFpvMyt+x9NrmCMTgpmQeyT/InK+no
R87qe4srDXyLe4RfFnC8H4ZNhAz7BRK1fQKbN+2V3zUvlTu0tw2//R2hpT1ZmlZ97+i52GmXkNpk
aPGS+clVQvsKThppAygb7h3Gzte5LioCjjzGqTirOU0DyOX5tAw8fAUyr1xf9yUVZTaR/Ob7bb7X
HKW5Y+oJw1B/5/X9D5i8rwM4mZ12ZHQIEk6SDFyMoz0b5ZlQsWBTiG4XuNM7sepoBZL+WdSCSFXO
RiSBR8+4GnCSVtihZ4jkJIPSi67d7LGH1Ykwu8BF2TxUdFfwzgBy1KDxNo3CklJCfbFi1q24W6eZ
eMnaqdx1vRuuCMvYwXxlDjg61qJPrNW6k60oVjIO30iabI+ILYjQckyadrYfoHLpneZO11Q3XoQN
L8oKcelg6d4ENmQzyw26Q+oW5h1B5tXaUy3kZ8YxT2Xkz7RTyQceSIKhtGenbqpkvjOSFHBYVj6Z
QH0uZC59mm6SAxxpTQ3tvugpmMdrnYiHgPwvEu5ouCLiJwZRNLRLOgMJr7Bc2FAJNZAvEb+5tACd
pnyFoM1YptXjCc23i0/QJ755gq/RIanoYnrGczoUl30lk0cXkzJCEU3FI4xrcE/khTGmBV2Rv8Dv
Y7s365MxQTUD8RhhKSXyAYEdj0JOP5xT6WvjDogpAGPSteyD81iwDafF0O2miRIuS0Omo10Go9e3
DvaUAEVo+6O2aI3UQxpgtNI7SzNMmhsDRYqcv+KnA4Cj4yuIAWQKWe73QIAJGX0xHwVjfaw7Zhrv
KugKZ5n1OI29x9SM3bVCtbwbAnrwgTEykiuGYZvPerhQYcShdHZsKnxJYpVXPcpSnEyM7JuqaO+z
Nv+KaXU+g8B7qnAvre1ZAbB34Jhllpk+inist6PXxTcA+czN0MC1qHCT7TOamTsV+yCJAxwPjut8
d0FRb5QNykNoJ3iDNejvjBD2fst8tgbhcKUc6EAtLTXaATQ1RgYx7Ojc6j4jOjziH1EXHPEXv5h5
+1BO84MS5WNau3pnNHlN9zbpyfjk1O8U0qcLQRxHmI53bWPW60iKK1tp68rqTTKQYgv/u0EEWltm
B6NR6d5sqQF9UhZwf1Mg9mpi58oHCIgIpROkj82wQ1ETrGymOXRCRAU9krIiDaA8RdEEaru/y5GM
eGQZ5CF6bZnEBgJ7tj00UDm5tRL2Q1Q9hKELiduiFsYc39+2wr1j0043JAQVaLPraz7vYsykopiH
u6rK9hnoxpVIkoMZFBOFEEO9AIz3yQOdtupc8DN+Re9EShM5lIWWbS8cLTau2QX8o77NgWRtcrFg
tvuMSBvZP9M9nc5DUs77uMz0qoqDh7H1CIs1Sf+YFhn9nHTLYsN4sKhx+jcJkcbsnN6aTa7Dudfx
fvZE0G4Q9izwncR4HtnRqOKt8nISDbNOxPoUTkRozdUdrNTmZGp8J1jK7wnl5UzcWM4FrQ+i+nIB
dVBhH6bgYtjWswRJztsI3kbSDFGXMsxtjhrA2MqPuncIveW+rMNiVQfJq9Xqem/4hg2XzeuubOGY
q84uCP5243sRAmgLA7JTpVfqr5kyvmBodE8wntK9wayKdDIb8Y8X50BPBxrLCCX5595IkGJ6Bg49
FpemDNWjNVHH5LC8x1TOK9rNS2xsWV/OkSaRMoGc4NaMOVmdyZyjZB7b+xgV8IuSjUWEvYmxviim
SwFxac3ymG1KH2rykMz2I8YU5zvtffUCVPhHxXlkT1UWH/AumAdLw+NAZVxfdzFhTZDNIRrlNmJQ
HN7YQ5B96i/JwHloBxRDXWqq0FcAQbpGcWpjACjqhjgALxUcOCUPnwzd4CszQetBBvjqqF5VpHEQ
cKhGl2M9iwJYNfrx4Nz7milAagi04KEkNEwr45DOcXtmPukz9/A9eD69L4mDdmjDJdIS9xxLhjcL
4OStF2b86LZBudCSdgxYppUvXtMxBRxE963ykolpdpM+jZrWfmR23a1RpvJYz42DKkrh+k3GwOXA
bzJh7ArBITyxs+aojOnNjh3rQMRUB/ZsInmvBUeFR7wcXssGYlLFGB4XSkcEHOnw6sZvRxRLwm9e
dO7xtwsL+gNR2hhgjYraT7T5QM0KSM5xliZaRGJeuxQQhEJQ9oBXXtmADy/zmqO0C57kyovlD7xz
3jaqHKIDTMm5wbM5ITYMPtE4kNZFNREm4Lkkted6mA13U0fxez9W7y7W20MkPIyUnda3VmucabD1
t7FJd0gWzK7gyuRbkVLOYi97rSZoDlHhM37xGQcFBAWt/FqPX+YyFM88cNAz3XDembi39vSQwj0v
kQ63nUmsB2UwNTz86S1D6mZjDZm7hWsS7Ks8lFsHvAl6SUEPNg1a2q+j+zKhLv+CWyQ/Y8fh1Gv4
JQQUfAuHbPDiQ9fA7ZRNHO+bkUgIlvlwgYODFH7x0sY4aXJXb4euYpgApw6SCUsKYC+uRvxXNFY3
NPMkzFd72g2M8W9do5ZXAU/QlUt3ctWD2OGHHk666vWpclX0nWE58rMawWDWt9P13HNhWk6ZeeyU
Jv1tNgXQK+RlS6ovPdiynFm1yp7js5fNxU1bSg7fk0v16eEx6aTLKbskRwk4ojyMUQvTbwrDV+yW
8WEQ4eNImPNBkt9710Yu/4eZYxMyXW6hOREoaKvx0hhCKj090tvIyjza8QjQ73JDi1KnpVtqJ5O1
6PKHU+7UzfVi5QXnhllPcUxQ6KevGfIS7mSrJtqkaiZGq21SpAQ+LozACd1TxVPIWmu447GfMqpa
iMnHxIv1ue/sW4mPczUPdsXxFxuEBXiYKgQL82jazsa1ERVFjsm4j/4uVucOM0ctFAT5ngzelSVy
fYLrFF8E1P8oKd2O2VWRo8gdMNEE1WTzTBmepF7S9gmgJ9tJaFLr53kGUSEyQ049nTnW5JvMlnkF
RR6+v4FM/mSReb/qBeR0k44lpWziPDPxDG7szorp+HT4fQKaJcTjOumqpZJieoI6GtlCb+4bjMt6
rTM8rBfkkEhvx6nUISILtQGvaEuuLrozyIktb1uCsOIitAT6DTZ0ghaBZLSncspQpo+YTmucjS4U
WehIRbqXNZ4BNsXS6HaUEeP2v8g/7MoBUj3C3BzA0Fw+1gjJR3h1JYDjtU7a98Yonlt3OMcVa8Sc
kmFSkApNpGVqHYkYZ82IlK5p38+2vv3nP/77//3f1/H/hO/lTZlNdBz+UfT5TRkXXfuvf3r//Ef1
7397ePvXP6VyBSNDISylFtGsqZY/f/12F7ME/+uf1n8xl8XhSnTNsZsHyGOjmm8nCoCTLPiWjG7p
vaYMpo3RyC4/v7KlPlza4ZLSWUxz1D2mZX24dDH00vJGYRz8sNHHOqJarzpSNIqCY00QZtMeKrrY
RZC81knZI9LoIpO5EOcFaOT5VQaBd21lBoPcJXOPrMc4Tv7D28NndEzTRk1oWiC3Xf/n24NJIje6
KvXJzZbJTYv4cWVUhIGlFd0Vcga2TWsOJ5sEh5vP787yF//9d3GU9CwPgI3PjyOk+eHm+FBzOf0H
4VGUnlh3ZiUu1WwRJDgIToAlNmp3rFZdWDEUd0kx//zq8perK3rcniMk/2myIf38tdPCzmZ6n7hT
XE7CQ2OSPWijFAMegzMg/8N3dX69mrBsKGkW1YFw1IebDFrDb8JhQfVhvkOOgQMLW4Vvz83F51/r
N0+c4HFTLtfxTd9ePsjfHvYA8pU7jyT5hV6HWiFporXDk00eZlVvtU1WCEGj4vD5RX9zL3+66PLn
f7toNVEFZw0Cojkv7B2IQPXAk18e3b7tNpr0uZfPr2dZv7mdngI6IXzXVspe/vzvF8Q/JqkbjQMt
j/qSTQfvCGxLGEj6gW4GcggnsbegaGjzjmV/btKM/Q0QwB/u9vKI/vwIK4cVxRLLa85TtPwaf/sc
AL7NVGdGeOyXRJsqkXTfs+GbNBAJWLNdrbLYYtxTwgf8z++AazqCwpQQQgdS6c9XbgrdRWnmgGWb
DHmFiIYtd2geECJ0pyAvf/RdyqnYz/WW5IJjUNGGbmPkkJ9/jN98f6aoLKu2KYWJfOrDpwidFjMm
fntzDMIBBgT7Bz03e4k/7wzzerClv53xsD8mwUwW6f/u6h/uQWyktqt7HR/tIgM/H05IR9G+ReXZ
h8+BxBQlzrd28sM3e6Zl+Ifv/ptXWtJCcUwLR4+PMuDn755lPiR2uw+PzKM6FF9m3xkXLLSx+4ev
+fHtci22Zs80/b9WaMcVP1+IUwkFVdKqfQYyBmuGyHa5r5/rJPQQAMzW/vO7atn8fX9/qP99Pd4t
01OOx0v28/UaEWRGbzX+vk4W8+Ycml8msvQ2pkWoU5jFJZ7pHKLtYHqruFlMaaOMQEPk1oE6vP8f
fHvXtoQtXfojnvdhnXY6y+57O2Bq0aT2u2iT+SnIbA4f5jS8tqp0utXn3//jM718fZdsWctkN/TJ
q/j566sEXjRs1OiAtw8He2EPK9B/0w7vbo82ARdsJiIioIZe/eHKy439eON5kiybNc3z7Y87MQTZ
Bi346O/7AgHB4HfOuiZm53bWzCc+/5IftwkXqQt3VEnbsUjB+1gTQQMJbaB52bEEQrClUlIbPwjD
53QSJbJ1MpytkjLzf3BRJU1FNWYTDbU8eH9bLf1Yj9VMQ3LpAHA6CIitI4SLsRPZuv7ZJ4Ybk2eE
SPzzy/76/jhUODhmfcVW7vsfLutoznyZ1sa+m6yyB67DEM3mGP3qzt1OhYLR4+cX/PV3xN5gCZ4h
dEemsD5sh2Rp5ATlJjO/YybQQHU4EFZeGaEfZ6Dw/fOL/ebb8cWEq8iitpRpfrgYFgGq8lZnR8HB
FL8F4vOtp5v+Is51/jrkRf2HF/I3j45yTVv9dSuXMuPnX1Fie54zVNL4qUrOXJbDMVWH7bVwgxdg
JAibGSj84cn565b9/GpQ0pAna9lCeI7nfFhskTfkarKyYV+RaIN0KCHOkQEhEWhVdTnQsyEEjgb4
4LtXwsMVFOVAQa0wQZI7mBxuXEMS8WlPG9+IgIyNxtvnv8LHzYD3iQcbPea/K1rvQ0ESWhGZRx4a
YmUktnFwuUVq23lF+KcXd9nTPt4IEvlYnLj/lic/bAYI+jr4aS74W4BTe2Kw4SbDv6uhlTfgYQni
ds9O0DqH2o3D//y5Jv1SsA77Fkxs8eFFUiZNmiLvSE0RXjDtQ2sMfVqmeLgujLoiavLze/qb10hJ
n1dWsR46tvxwTwNwt8wzspyc5mq+5L+h2ZSMnuooF39YeX/3TCtbmsv6YPlUzj8/03rwa1OlXQhY
HC8efqWTyAN1mUajsU3TXh5oLfypfrB+98zw0LAAszix3X64naQepO4EVelYB1V96Wp/3DtdOm0b
zvpf0bSh1q6w6ho+UNHCaZxNVjNVs90aUcDcxAd6U0RoQHn9w33/3efybG4CpQYWfOdDUacMgqBw
48WoAugdMZkxYJYvqKPmD2/1b+46T5G0+YFR9Sr/w4W6MK1HabAwm+QVbcJQJ6dS5Aiv56rcAgRJ
nxw4uP/58uUpcGscyhGYS//DT43WaurtobT2WWff44wvMWGbaccct+xSskLnDaHY6R9u6a/fVNGC
sGwqCotjgvjwTcGPjhOh1MXBMkN/B6UcJXUiHkWYyA0n628YZ4OHz9+e314S9CGsQM/jFi9//rfN
tvUDf+78hvmMJFNDNQ5cfpR89DDH720PrCV2g+z0+TV/3YsoF22+JTsROLqPqzTm0qSa4gFBIM/7
FfeyvBw7Rcaog4niCxPQIfnDi/trsbZcka4FU2MLtOLyLP/tW2LVREPWu+mxGUlyBrY742n3KteF
UOAk3rWwufMXI6ioL5xFoj+9Kr8cRF2L6zu05JcekzTlh+tDK2Q8EBjeIZ4lgSJxGK1QIVWMcs2N
oI+MTq/KdxAKXWgGYD78efa2S0PrD7/2r9sCrQzq4+UBU75tfXiq62AEv5e0yTFNaXUeY2nhzWe4
uOSnRq61Dcy6a1aiRXC1m4d+0tu26dWPz3/+XxdsPsTSSyHlzaLt9uGRq9FfGHE3ZQfPyX3CbH2S
7LMqn2/5FdS3z6/1u0fNNWnzsuNyNvi4dthQNw2nIO1Yes7MXPivcBEhh6ui6g22CCfefn7B3305
zroc9CQTCPdj8eow9saexFFXpzo/Q3EMdqNGgqts6OafX+rXV9fjlTVpTwmOfRQ9Pz/UA2BkAFxF
dkzxwiIP9HVY44lvfLAdhOgwSB/T8JrOqt2tP7+ytZQPP5cX/HQSAglHA8Fm/+E5ykLXB0E+A59b
atdNZNBHWTweNWC4kNCgEIzIjlQPuDpT3RKABn7Igj+CUHDYLri7AlClkTVr4kORRH7+6dgalq/+
6+dDe7csMJwkPtyapnOMtsSBe2Bp46BCb3fTLWhpMDcwE7NloOGHqB7GOluDQnawKIV7gD7FcUHo
dQ6tIS8PxVNRafXIb52ukszGW8No5VXP9oQ3otq3k7cVtkW8zEh3HLaqdeEZ3sp1p3yDkRP2u+Fe
lRhXN01l37glc5C6w62nO+fgVT74RaYyaM3z3RwHjMXIUJx1cDX95YMp9Hc0EqcRNjEkqxSYhElM
QoVsEkXa/NBYGGaNJYVruJ4kNzLKu+tymXgYJYAeb9obYtzbgDpp0yOLyVtSSquguMmN6hB445p/
++6r+NqrGIypmEAGu8PpDLaTNhlXC6Zyy2b8mlZ5iuUO6gQBQhL6LDoFCsqwxEQ2OfJHnrUEblQp
3Y0LSAfWRSQMAupsGS6ja9OsCczjdoM0eel6kh/NHob8aKfh2zS4aUI0D+4Gq+nR+qIuNg4A2fmt
3EIxFh3KvRWpnG8pFht8y6ZxB8mhQQPVRrLeGAIbjR+P2bGGKnkKkqrdZDbWvqTltWvjmVm+n+qd
YhFaz5B7d4kospU2zOJlDKX9FAcjMbMGOzoLUPo4dMFXYVQxGGpWaRAwd87QPSv0V8yr4/dhFs91
FSHVZYx5X7cievJInUDSXZQAmAWjzTJE2DdkXbXFvwv6jaGZ4Tm7iGV3U8dFeazDHosUoa3rDIP0
ughT+40kAL1uTNM9xEWRHXIq2B3uieI6QbfOB+tLyCo5y0fDvH1XWVNx2aFFuCyL+kuOoOMh8tzy
CGso2wGhGyCaBfEJt7J1jAY68pXxPk1etNPmVCNkTtU2SWtkWGMB0GyoyF4ToVNswKUpDYJr1iEP
dDmeh7J+t2OEqwlQOUZAmZEeCX2jcesU2AMsOBzwCiEYIoCdAhPVCCwd7xrOof1gwN/eZZMet62R
xl/MgTb9ODivw1ga63AAchEI337RUc2zBb1/q2Kw9mLGT6SnyLupQs/YF0OkL0ST46qvJn9FQLe1
0q7iC6LPP2sRfrWhvW09QS49D2xjXcdWQUyIE00PMnW6p1bGwWMv1HPYEHI49Uga3bFt70C01Zcd
CpuDyPCBy8pN73CZ1evQjBbpE3Y99gy5ymw+XhWbqM+dNPk2uKq9Nn26w25WYQ2sfPUldCT+iNCO
wq2MDHiRKigGbx1RO5KsoLIU8/XsMUEzy948TW5onvBKgcCTFHr03Sde4xK4EJi1Ujy6cwJCTxVE
hIJkIQRoyZ1o7cVlr+0XA/PdPquj6r2yknxcTT1ZptKOagI7ItrK4IWB+PDK4fBp4vkxBKOJVokH
8K6Cq0xUkJrPViPna2X0ajdV4XAfzEg7epRut50fxruoNcUq1h10yrlLNpVnq32Oxfg7hafzzcQ6
D/cU1tgtjtORzHfb/e7Nfv6oaaRugIomW2JWwpswFeEdnaMBfP4yvSvD9jWQhnuiD+tdEnM5Xtrh
gLcF3ewLFEZj5S79s95iwO2QwkNyxZBdYwNy1lUaS9ZP8W3u4aOQJGk8+kkUX6VDaF8JwQMO0Eki
nguTo6fj5i3xFIEcuaj1rRZYHSQo5zPhsS2xf1J9MZNkPLYpD1XTW8OWSpQuQJ/ld30LDRUhGFi/
BpY0q3QKMLGwC15BTWjeXEDFm8IRA8qIqYKkrm5+bxIaGZGDDdEeSyjiHe1X7XnRD1naVyZDcqyq
7ui8QN2FZqdLAiWdhhNbl2bRD0y5P6JsTK8tnplNPBb5BistqLNa9tiLvPBunJ18P4S+UW2MuDf1
HqYigXZoX++kJMvXkMN72qoc2Z01dashaOtdEYbqsvEIMl9TNJBJqZoRFcGEdzmrbjn3uw9djMAd
K2EaoK5rsTuZhbk1CLPj9fA9EqfTCZDNELLGop0HY7VhEDq9Bpww2ULdoWA71+Upxeq1ZbGveYLG
rjpmkaGOZrl435MWEcfYSf+WsrzbJ+USSuQUFtmeqY0XSUR1ZsBsNeWeI8C0BckeP+bahM/CKEQ5
667Luy3h8N0aNzsomnyyzjGcFfTPmjFzTonNlLNMSABAKz4dXFWEa6ItQnimJL/CWUU07PjGWiHr
5uVy2diKOldvbuK1+5D5YY1jVbOpIQS2L2c3mL+ApLK/En0xnBWmQxg5TowmktYoAaMOVU0LVXdj
GNiojQihSpyqaMOUPbh07VRctcAHc6gmYd6xIKCETqvWR9MGrxSjUx+nG5cYjbtmqsdLvIo+B3Z2
RjrzqC8uCDVicU0n+0X2BmI2I8OHIKq59QhurdTRhpu5lwlgszQO+EJNHbQhL40OX6MwSh/qILVW
Dt5oZ3HKQjjuiclg9p8jSAjvaqfSlBYJptIRTgHOVmLm3sPZwZzf59BexvRuLGHfReEQbRfeC5KI
fAc9bXpt/far1acPjR2AbSj2tGI00bT6XCTJyWn1Q1a5hwjvx8mwSnUTyIFEiY73Ktv3U9rt7TC5
lRonXcHY+EI3zQsgetDObQuFD3XDRVcDKHd57EO7JKWbHHUrARsh6kO4RFlRAHA74hYaxuItqSp3
badUkhhA2DkWI/DM0tabzoztLb0XerqqewPLpYiuiy58RjfGTbamkwX2QfbThnnAt2YM8W6jKUzQ
ceh4eIo0P2jiVU9urB6HxnhKFgGpOdpXSPCArI1Ac+sc3rV0IG8Bb95Qb814C4lWpYC9RokCubT5
5mXiXolQbPrWOlSi2AaMrI0ousSMok8A35lTCwTjkFLWgQclCQbd7F7A5whejamo1rliocgaVz3l
lgyuJaAuyqpo4UtKjZQlqncaSIa3GP80AYR0fdLLCK09OkW6m7GdYmTQ7pfE1Ls0iHc5wdSTD9N+
TG6HrNhiUrvsvQDqYpLsva79Bl/yq8qM00Az/sYOsmprl+5lKqFDKG/aVXZ4REIMK7+XT6RFbBMR
fsuwQyEYtOorwJeQMxO3PskGZ/Do1veELkIMzMpqP+f2A2b5HeqXs9UbFxFhc1LXB2Xl/MbDTstm
HWPQuvAwIbP0ZihW1UTrtpRb8l1vosYsSMcbd6JBVp3jyuLXyA9M8V4cb7iLNQtWEvkX1UA+uxyv
lygIU+Xf0Kju6kTc6jq/B9eHsiu/ZxV7y5AmTqx0FP3Ic+b8XaF3Q8b3LkbSCqwqvqnS8aKySTbr
ZxQYMcpwkPQgbVH4sH5w4sHLl7GVM7b1kmCX9fk1X/4aAPcZWeNbMcirCWmfl6GsDqo3qFn3nKqv
QC6tdRXsvKi+KfBOXSBMxEKpD9UQX2uywnq/eqkrLAByxN3L03HL7vvNHIc7CK7wWWnwbi3BAAQm
9qpTRIj2DkKyjC5gS/U7hI7aUitke0jA37GxrcVsX7PdvbgZ//cZZios5dHdDYaLgUd7fOPoUA7y
qHks2Tuca8Ryx67IYIaPW4TOqLbIsR39y0jFG4kNJC7JOyBXk3SfuZ1wTaGVxXh4EUTy0e8oGnzZ
36MGRxWBk5AJLw8BXcv4IjElXoSi8tHWOWrfRSEkdvmuwFVKNEZlnnAcGc7U/5sGJ/wqLMovJQ14
VLlXxFpAJfKs20ENOz/AjKZYsB0VeOtaD9/brltF9rClob7SjXclM2In7X6LpBFTanDbwWWKk/Sy
HwroSTHgtjhrqsXsfjZA0aUpmQNdvZva6HVMk+9RF1xDZ7nJxxxvld2uQs6X6HBMMMN9prd+wpST
5Zn7A7MpI9GP1IzqCzGgHdwI8hKRddfrbommTfDFRUhRABW4yJFZ6mzNo+U3CtaxdQyt5KuTtI9F
mXxPtPqa+ByBShskCeBYGnJnmC5ruzcgFESHJss5Bc0EE1bersNjmsN/VL6CJ1iP78VstjsfvzV6
s8y9iCdAKZGzKVBOtpl8ECUZ1oVDdZdjrTMG3uaKDvM6IsNKAy+HFIZduolpNHpNcZgDpMaARPxV
3SJJ89Luqagngt3d/JmWHb70hDrPqGvOpI3+LvKF+hpIiK+5ApzLV/G6/oBulMQlX28SM9yHA4az
jsHdBtgbeNkpxDVlGyzgNY4eY7oKMFAjCYV8oYAPhlF702HfIen6akRQ6qecTObqzfL6+0GY/C/p
Tw0lSmbRTNeTbuNtKqozROgvrWAxpi5+rwGls9NUd6UAbozVFxxOTiU9mPkjcO2TY4F1M31vl2VF
u4lEZG+nqH6IR/euklGCIw+wVxmU82Lk+14zuSKeB8sNkXBtO3Xrlhbtunabh6IFtTa56WURi26F
i9iAid7tmSLtM6c8O6QFdgK5INBtPGHVXdjVPtR1B/ZaUR+mpL6x3SDZxHo6GAaPU5ZMe7+uDnwr
GCCwgNqR4IiYbWKsI/wrc/FGGb4iuu5NFdaBY4Vxrjw0n4SkVRfkEJ/R1H2fFjuq6fHjSjTjacqZ
UdctP49Xrqe58tmbx8tA8jswiyJ4LQGLaZDGfdHXyJYXCwgmrIZ4FNHXwSXHMUYdnQ+SqotcBh/F
uTHxEZqkYjuNvAFEAV2l3qczMWBt8cwqfYEFfpst7uNAjy9JZop16HnDEVnRD2UZDXB0AwCJHR8Z
zj80o7sKa/kMyb47D21nrVzFOcrMMN13RXW0l8o28+V0Dz/nMgSDspJlvYeRSMIUzr6diWweYSN9
EqvFkscUoUeg2T/VZNVonJHOYhCPYYv15UNrJhTRVQ2HRyTUigpwJfRyfHYeG1lB5Ccw8WEdz8Z5
EGBTQMcIJz6VoXE2KWTxv2gyScFKYl0AH1OxFOY19GWl8Rj05X6m57Q3Ld6pwVxsC87w2Pstx7/G
gemK5583zoi/UKA8Zy0rQqqcm9EH8xxXOLgMuSxPcE5zxleKSIaVNS1o3foqbphTZr67SkG5D0OK
IHOJqk3DHRyFPcqbJw+KRp6b8IOxplPT24Ybr0yrxkHh8I+tyrYZKDCe5HBPovYBKcU6i/oHr0zg
XE9bDLvo0mNCXH0CUEPeZcTqVg5RpR1XlhoY/AvH3hMzdkxz5xRFxdZLuY/UjmS8t9AzjP62aa13
QmSfdLmUBVawqUDZU9+vSVa7i3BzsG88TyOHp5LMq8GZ7RU1ursexvGsjelRUzAWrXHnO2V/aO3A
vJgnfdAmACRIgohUVwat6bUtv9UzGD8CtPxkvJ2C6UkLdNduCm51Gnkp+5Fna9h4eXzXpUN8ib49
WZsdJxUzDvMVTNL4OvZzsMFIRTdF3F0RMlVtpo6dXTqpubHL2l1n/JjBYPwAoniwuwRbmGNxbEyQ
h89A1AfxZsl8OBWaL6O6aY3++ibRxQll/3VU1Gc6/D+SZKBRZ15NZcFfbZFRiLVqbZvhO5SfU1uB
Ec0N7wY0+5YkggsxVV+mLtjVaXdX5h3jANP7rtmEdSZfcxvqxhx/VSR9bidqBleH3cqau69h7hBe
IdmQKXK6NeKJ+0obq25u7kJKJVCUzj53068Ed/YHN4ppa4DnIeINLreXQHkrhvCsyO9Yz1l0KCB6
YUfv3L3byuvE6o5C9lep9O6RYfbwY2LvQtX8nMQycf6Yn2t3hKviyHXul2R4OiOP1nznTPbj3BPl
M9QkdTrJxiJf+SJv1SN6w8XprB+0TPFw2/redGL3yXLye4PFmY7TjGbJLg44sS51INdz2+KIs1t7
VQ7jzmoJDvajYNW08IEa1e1E6xN6MkZfS9c5e5To6IPXvYDW7Sh3IY/6a5sUmE1R4CmVamNZEbCj
eJuTYwMWCpTmA/hgyssCeB24B3d4TpX7lojsLZDdtZk71akSdKr7Yt52VbRd2JmxSRHjtSM9BlDu
bISkKLU2xzJzvOL0fq0d+VWkOD2sbF/i0SUa3jzVzEUuZrzlQzDc1MIF5Vf1eLpzzEI4mQYU5mDr
xpgI3U4+94345mF5UgNI4XKAldKv2xbx3DAlV6zswSqbOhsSdEHfqhCccMIGK668KE1c43G0n4Pc
2A0FFgqsXV5LKHkaBrBASAlDfnkwzHQzChc3RzVxrnJ3IUAZGZqgt3pwm8vjAYHmAQz7DhfOqUlI
kfRVuNju1UUqu3Pp2LvG5giS9QDFwB2XXniPP5t2q3rAHIdwZj6iqqbf/v8pO48lSZFti34RZkgH
pgGhRWo5wTKzK3G0Boevfyt6dDu7rNre+N6uiAzAOWLvtQdMK7q/17wO3ydIvd6lnDB3HCAnz2l3
bU1ob43Up9EVvkvlv6WNt10WzgCD3X4Vr3NAByMMlUiLsRhr9j4H615fTdcExR94jQcN2VAkWlGu
k7/bWSeTjFNVwW2vitAfwDBfdYe4KI4uJUZf5LcRdl2EbPdVI7ZT7TFihhkL/aeCg1bhO05z92yI
+jSWRCHJeZvTE8jOZv6hApLRLomRb5ghn/LB2yAfDyPgsLnbV7tidoHtxwSz+xEPcVec+5n5ekFo
iDGIa/8WSAv8eDuceH63kvmmH1UbrY7XWj6TOks+VaRvCroM/CEHuCWf9hJtFwHaroRQyPk4V/0r
iv2KKpGaq3MfWyZvZVptyqjj4HXORasOQi24v8w1ArZLb2Zrk1ZlqsotOTK7sdfJyEWF0kP86KFw
GPrZhMAXV1Vo2dqmz8xjORP/7EBrg/p2GsfSCLuy3lUzoGpCknDfhdc3sz4NO+6+YCG8uSKDqu6K
TU71nWplsiNEub3JymwOWtXek3nFmyQ/SBcqshvP+L8QTywkWu2HmJs8M++ypjsX8XzX69Gtl+sf
E8ilTTHEmEya4Wt01I50uECCRdf0mUCg7qTL6l6lzhZOw4VSARC8Dpk4td21rK0rybk9aiBp2CNg
zeQaXsYFOmlmitsopyFt9OWmRaj3UEE9mFwyjWDkbzQvB5GSbet+3EZN8mRzP3iRvK2N6dTZCQuT
K1OoPTr5tGHdtjbH6pqhrL+MTbRioAXjwoGGSnGJTKHJliioO2fHsHeNYPBSAV5C7cC/4ECSozke
mzcd19+qNnTMYm4IAWYNZynwTAUwLWFUyIAmMmfYDJ32qNJ5TS2qBSSp6WtBEGvrtNYZ6VOET+KK
GZP2EnilPdDQYjDPR2AIiApSjlIPGAAud88jgrOVvs4Yo3gp0ShTT8lTnY27Tuc8Y1dyLobso+3U
Vwv2d91FTMejGkcyqWS3zuDfi9G7zuuAJgkSR2rjvnL8DeB0YpPJdiWL81J79SMTXbIOx+SZcWV1
4qhj9Eb4b7BQy07UL/B0XLpOTbvDiPLhxPlxxlO4ahrvoqR8Bw3J+CEuj9k8YzCTN6wPYfqa1yi9
rWQwxl4LTbHSt6rkL5pUtJ4b7cCS+TXnxmDmteyljhyzoKBM4lsrplADx0CoBcLNUoBAwat39sCH
Lezf9c54T2F2sL7LCSlIBQU/K/pilZnae2MM+A0z6v62jQTsLwXlnCmMq980M1CIaSo3tjNseEOd
PPIE8Ngco4HM6oyCX4wzg8bcuqRtYjPSJPBzHkjZ09qbxB7fRsv8asfCebLLpqbY80rgKarkpywo
nER5X2FQi/QZn2467z2noL5AJIBceiqqTawmh8Sq8VXqqbdLURyGtYVlvRLUsjaT0bvRBzUhrwXh
UKFBZ/VoMqIPudfWeZw+6mP91i19zdhWz8JCt14imEO5Q2rNQgwC658duCPGDzPeOowJHlUhIapG
vct06w5X6kKVrj3PNl7ApnfWo+p2cIshSDTlGnoU3riJMK+GwpiRigPbsttiBCyxcVH1Jh1716Qf
lv3E7xx6agob+OsrM1MvIEpZM+H6x7ePgdTpDOKcmXO5BcEXTEc3lmhpRlx1ZkD7xAu/D5uuJpqy
KX9BxZ/DhSdIsBBbzdLamYn/JGq2lU0dvcUWebQ2Q64ADfz9iB581TkElct2C8FoWybzaz3meyuJ
T55yTzYVzGqqPpNZoRDUPqdFv9G7eD/DCPVrOq7U9JkMAgx3mnw5dub0CfHU3w8y28ymzwrK3uCW
uwaKmR9N5FvnqByMj7mevjLjmgmkcMK2+LnM6sZV6TOpXacB8E7Cjt1cWDLEqLhEvjQrN3WZSJIq
R47BBrshcPL+O8mys8OK6SA9nlY9/eW31tbJF/BmzYthqiKM0xwi4AycIcrDDJ8VKaib1snX1pWb
6sbvBA9T3GQZKySC47LrnNsyxu86y98Tp3kXqbbVjOmeDMoHA9dgxjyuM/OnnowebKqIgyUZgm12
G5fxQwb6bVVhnhVlcpCgGRmDgxcw4sc5XXDzFU9Vwwcxio8DaI/HWZiQQ5m2Vzrp2233nPa8ssGr
2SmrGVC0D6UxeWs70+awM/rPDqPXxksRFHpRY4ZOX37IQX9j3Nce24lDYnKh9gAiDlwB8sRPftke
kJIxIdMG6jJnIrEcriuHS5mUDKKN/Ggv5Efk1GmwE9IUqrN378kc92/8lRtgYgZd7YlZfRiJpuAV
T55se6vV3lmaEX9hdXONRTbm5UYRaq8gc9GZWyvTRIqH0Pkw+iW4rv6vmp4LvrIeDHr26Szjmw1I
aVVXvLQKZPwcp9GmjwmuROoWeJa/AZ2D75lX/TgxXSoS+FBIRz/cnhGEeJWic0IC4rbKWx41d/70
e3ZmCpmibhdfwgapWpMKE3g2o3Bpxu+YoWGXlWCmlcQ4nlQxe1aNgB/MCa/opLaEsu7qxrn03Ri/
j3XLnBz0h2Y/+lo0hFKmuMDn7hT1SDp70JsONKucjEWiBq5Csi4OtV5/rbspVAUnnFMgA7CJBZUl
UwctlopU7+aTTAobcpV2ztzpuYXPy1qj3pfz8JDK5sayIeUXtjqpEjBt7hojUndxbHIZjsS/FBka
tUw/8roKF2s4KflSWSlDOHshLr3WTp2n3vQEE39hPiwIOrbRbDw7s3+7iOXSzeWBKRavSb086E4e
+nG8UWLYLn61FZ3WBE48b8bGEexE6nsnmm7g7c4hscLghFAAIAe/xe3gBwZJYeWcb5lAndw2pZbw
jTWS9aDDYUJ8eiNw9NrZrvbsV2KcrW3GBI2B0B0P/rqJ5FmOGSnVcghiu3Zf+b9S5fg3md1uMlNX
6+qaRqPnAu+oIR4gygxEQkX1umJ8MhhQAKRPBLQLb05CfkGIeqlGO94ByX3m7YcjPck2ol9uxr77
siviN3Xt1UY5Qihn9rZIQpXS4XbIopt58qPAmXjxccr/asrirS6cTUv43IJMZTeP/Spj0z/RF48l
xO9SXWmyzmYQxJyK67hggZ3gLh9tYtxjiDnHVR0UJfqyQplU3vO9B2DIVszHK5IJiit0z+DLc1TK
196Wn65iK6mzpH5eGIo1g90Qm+SHKjH3Jqwcp4kPLWetKoe/iOo4lI3+S0XXJ3V27l2djtsGM9JC
M7fogxIyQjl7av7TNgp49e2YN1nof7zt4JfftCy3bR+d0ibGWa9/CJOCnEkkafX1Xib1McmT2xlr
deBa0wszS+LdB2+fjWyDDVn+JTSdHouNQd8ldhCRp6cn1pth4/xwWiZMEWhif7ovvZqWE5Bz4+aw
C6cLvgkIatHnCIFL9N0zPeWxdLKwSwZGa84eoedeFANJGiJovPngI8MBE5Zt27lGDyQeoGhsHas4
6FF8mWCfjV5OrgRdTRTNT8JLQysbr8Wf9azAxLruwILiilqGSzJDO5MSpKjjP3JErtnO7rtMnodK
/+iuq8g+c2Gwy3Evje7hSpKwvH4fy3QH/iQU1XiKF1ymQ/VOgtbBimj6wLqltX0lSod+Pxyb0dhO
I02ZNjp7N6XaRWHOPDJZS7tjjVHNTdD7zatTlWDaTPbX7Yc03dNiVKGpqTurT3aeYl3QFScYRJtG
GDvH5jlvJRvQCOCH8QTa/7jYIIY7LMIrHV5LoIr5ph3KTUHohl8yhOPeLfP+PE7AGQf3oAbr3vVJ
MWicB0zYrJAJZch1d9sN6bHFPR6RRCDleKI/Iec120+y565gU8L+VkmdpHk2VWoo6GuybcooQDla
sMjoUutyHRfLQxyZoT4wsS0qImLcRDuyeg0bRSRnYSDfjXZlXEMqTzY67vR+sKlQOR3azg/hBdI4
z4CP8igsNEYSDVIXRIsbV3ZPA6meWMSDsiVQoJzLYzHHt9rfCV8OsWK8hhkJQEEBC2fK7ESfux5T
2IYiPeI8CbwmYpI1cjeXfxVRT52qjsXi3cFFOUBzYOA1w/HMGDBfx4E9DS7j9UPpTE/oMU50dHsC
/w6GoJSRYx+AYrixRvAJbnoqp2Vv+xlQsnj8VdrMeavyxEXc+4V2Qmq7hYHnrsEQkcaYEgHL4K9J
lz1BTLeqRF1QimI/FDVpN3b0QJBEGoy6g6WZuODJix7jNINanNl3hl7upUY4AFuAi6bU1sy077qW
70xxabVz9GUZwri89/uTNJPNtBiso3UWtUwQeVlsDK3TNgx32JDMizo0tnu/ONCXLbM8FTQPQk0B
W8xdl1rcZZoDv9DmKdVku1cQvcBv3+fFfCGdB/WdyzLCuGhjcudmCnc7Q/vaNuhd5LMurX3K94wk
kMUUoK9tVpe+and8E65dNn5V0AqWPntTy7DL9eTCZiIYcxL4YJhQVG9nc2SKKm/UqIV6IsPW007Y
/7eE2FyKwgTwEr2aqA9yzQjyxXlumvnUmcWmnaxN3FJtS224Bt8Thme6pLqYq7iL70bN4CvUpwT6
bTEuXx1ouaHOTsKYXCLrp6NT6/SBnXtT5NB40mnD7osXXbprc+pCj37DAZnhlOypudceSYyAg4y+
sIIYFNWTG+QUpHRX7oHFxxEN7rBjy2Owkx+ZFybzUyHohLTc2Wcp2+DRtb4qSze2I59xZGIAz394
tmQCftZf91a9BDVyhlBL6qfFxrM6gUABCbGWxhwOeq0Hhi+IUTZPuZcQHjFa1hlEz1Ys0SPIWR+0
Y3vyO7oak0Q4HL03DpGLq577wugTPahFdEtnuku09mAl5Xaw/a+OgEG/1W6ESENbY+MkI3pqMqbn
+lRK4orIwnuO2vkZlzjsr3E8Ek3/GLvyEiXdURXZ68Dc02WgyfbuzoPgHBQtyEOIig8eiTEIvNZ5
0bJhRXKUxvYv5YqDbkJnjkl40bh0vCKZgIrVENX0KpO1anJx3xDu21AKIaxYeYP2VKl03yXTLRcI
KOpkftmd3LpkmZBPodEGXbupyi42Zg2Jl/DCOEGrpmHPDDDN19tYi/QgWexfhGBZwTV3+ZpMaRil
eb2r2e72a15n2y43g2HGqrro5XHupuYBnsnGTGnUlRgJKlafNsqUcHSJg+pcE8bmcFvPTmi4qJDd
aSFnI6cWcWzuJ4Rg5oaZ+PQ8c7CF9gIEY2qztZd0BBokWb2S7dQR8IcUdAGsqo3NbVMyoPOtA0EU
nwKn57qEdLURBpk2E9o221iMGyT+B5mh/MCxlRxSCVkZwiNyWEbmk0dmalqg0WpZY/LYl6E5y3u9
akCmWKdsYVio2A9lZIX08n2wrU9kyfmFaiMY7KzYJKxYT6x6hvXY6V8Nme2p198ig35eekQPlTA4
3caACpNQ1Kqh2DDUWgHWIjcRGV4H3D4xLmz7wbsl5X2x0KvprbEzkgQp02zrADXlxroaIASseSNP
b62cldHQJTtzGs2wrhbiSdoNsqpnG/M+WaX5rvVbvp/jAHCOz7FWn9wpaxAl8PJHsTtTA7K8SArB
vHcmLndwLCj4U6PWck5fSLR4Jmf122zND+BlnJz1XWtzDppwWOOhuCdh7C7v1a62nJeWiTAyhHit
FqRUpbZuymxjt/ld5zNpXAY/9Kfs3ZicvTV0T9Uctdy8g3fVWV+a0Q7QuG4if34o/L+buT6IEwlN
MlOvXkkzotgRGwRNbyHo7DXDYA4x3M/XoHXwweC1aIUisVlgqJRl8gTGBTXCW30V6aZz/JRjSNhY
nVOHqWbSFpZevGnQHwdjTDwXKKYnTgSyiTydZj67bhHt+hpw7ev1R5sl5mnSlzEgimXgruvHELPa
q8iq59TLyLcdMQlUbpVs2rFON20kXyziw4FL5Gt/hiy0VEz8FvK6uisgv/s7WofBqYhoAqJhV7gR
mWWg6BzmlkghD+bAOT1iFCL6R75Hc7SezHIHbmFndPlfFhsi6NuZe15yBNAgtsKK8nkrDVnc5CMZ
1i0iDbhln4oE3HtkHsQ0tIIxsfXQ8kR7Vydn6aQHX+uyo7ZQGLak3B3iUT5ym5MQ15EBCrsGzJ57
7jn2CUkzbwY1PS0eNCcLbDANDhs1y31QXbVOCn9gZTKzP6+K275YbrEsnknBgrpoNUfgkJcC+Q40
rjEOYmEx3u8fc3vm/+o9LoPhgI/rRnYGbJgE5Je1D3dmVZXFSwRMdNUY3bvlQCGrrkQVslbxHjqT
nJh+JoeaMVeH0INZsCDhmj1vXnjsofj949yJj7mfHZwesWCdXoNfswmt4Ow/zr29SwX4sEEkBDXo
/dr0EIbUNqm0sn4QZvsADEutLfpPK2d1avZdFjq4J05Vi9Z7SOSdjwa/meQrJhiQUFQ4aV6+cbLc
j+XsnFEBApZL5Zp28GEsE2bINlFAnse2mGYiqHCHbWYWqSRskSUI7DPZ+FY5099kyxdbW/Lj0GRd
yFu/txCeDldAYMeOSJ/YX2RifsKy+uI6xQH//k7WiqQeP9Dx0cUw9IKcbWIxkEuSijBTkBpcZO5F
VG0TIDqD9J/UVHYH15iesYO/58X0DWS3XFmTf8DCM7GVMXbm7D/Teh2BxZBRyRwRhSfBa0CvSxPl
b3eX1uO6ksNOps6htKGIpaA1585EIyHWVq0VFD9g1YrKzUL3GqFsyPRGzuWmNryjoxfbShmfRFsR
WMpkqgvy2gxtpuYhCCVECFKvt+Y1u2gBWkdikPEsI+NgxNMxNbKQpR0iXC1mOSiz5b7rlzulQAHj
nT4CWAXbqhfRiUAuFsqz3Wxgz1xsSkwIJkgy8AeyFuftNEpqxkTop8YeUHPY2yK9wjZIY/CK9CFt
jRezLtfl5B7Izz27A+YFzTaRpi0PGgy4FU8O6y5qjwNTFhFQyDKpp1j2kfhzY571hr+n7ewBGCgk
7kEj469lKSDIiqCIAX1gqmjG0sJavfdgQVsZLc3ClEX3e/514t+tAllof+PmHLCZ2xCXmFW8+Kae
eT8ArNDyho/WsjYlKaVNC+Kqm0mjd77TrDiCDAHy19HeQdOCOjDVQZV197NF1nlvEQGSWb+EG+HH
1PUZyJRfBZMVXeMLMrI/0kgLeTlUYT8Y4yVxgYRWlbcCxgd4L2ViAMGAPb59ybrpTTb1F7P9ietN
ZgcI4QfRlhxqgs0iPK9f4wxiTJBGsi48l7FNDw2g9vRX2c+PJZ0KdMS/csffYu5HJCdPWiL+Umn2
BQCUhAPy9iwQ9DhZUJLAi4iq8WNM+2PnEzuhY8Z+jIzlLmNprmvGRgzOqS2F+Zjp2Qm+/o1XMtFL
GdIduTom8Md0t+A9DUihMNYxRL3VLOLT7GjPfRnfySk/u7yaGfKeuLuS0NIrMttqdVHA1ZU9PRC6
eExHnhiT0MAVanaanuqN32vdel4RGpnXHpBzhrOXAfxzCIAWFhHYDfk+kOgTbU9vLrEzwQrNCn/P
aEGGLnorJmKR/mg4LFIt+jcmm1HH9+Y60NcS6dMg1u+7B8smhDOyk125aAetU/tUoYJPTaD0Zv9R
zuI8sMJGnLSrnf52gY5PWgp9l3QzkJSiuqURogmKuLSGz5sN/xURDPB0Orybg/laxMQwuCOZ5qAa
SDLuKbeyqNmRxngTsZra90OTc9okzBBkctLJS8l4nSUmsSZaVWxLq34XRv5rInP+kM2pF/gmMFJo
x98MtiaYhOWOdcn7UOj7zM/haaGUILx5Rt+XMJqL3/qR36jydiyVgJbF2lq5fkAKGKqr8tXU7LdB
Io6ULuzPJTbeHNHzVUgaRktGUWREG6BeIUTK9WzI3dzZu8GcH0enGQC+MoAEKrn12uKpt/tftMgv
vaGOee88Tvm4LsHYrVxXPyJA3AuBnIWtS9pBlrbi5pFgUBIVF+6YWqMAlhZo1cYVty45SIFGyej1
omWVjouCYvZkJSg0ia+71Amb+Xj88saG/4rdVU7NotLEhg8v2bvTEIRD3xLBbLCrrOBzmgNLqWJI
Aj+Pn2Or+E6N6r6kIFuNWX3PXHZrRfXeb5KLSvqdRrbmZuwR44gFHFp+TeipLZrFeXrHX0K0HHcX
K7cYjR/9Q4mdK5tJA7Bbd5sizCnj+SgjFH4KE47dn/nfToVnBJ1KWVcA+Caz1tKiuxErlgdCu4Gn
S8xhvXfr6ogFICKZNxqDxiCeVGhig9DWDHkXBU6O7cSTNPpdWgfkfr8lfv9ppG68qix/2y+QDNvk
oiWcTYOwvwTGGASj9YfrOqGWWv1BdYgobG084t2aAoJJXzvwAIFooYgX7GyA8AWQeN78mrFuZQiS
7JH7uwNv35zBOXJtMAIvvJRCvIWQ5L0gNcU9NFCkzdjQt6lvvUG3/RQkbHBwWTZk+s44GRDoV3i4
54CpkVhPVntH4nkWKsreTXvlKkY8k6MfPebOdPLwTjYFfhInJQhTpkdM5ly6ut8pgkNl29xWuXwn
Mi4lE4uWcSqac4+qZqXXA5DnxV+nLIlM/t1VV1QvTeGxJRRkqRTD2feYjhOtt0+y8qO3sPqyZ6mi
+duJhkdbiYcmhzlZi4XSIr/TYuNWDMMpj8QuNXQo1V7DnZYS5oLJLsM1gIaysVcWHR0S43HbW3lY
2WBr/Sh6rslwHDIG8K7ZHDIrO2W9tVPOFNotWtPODUcKpS6JURmX35rNMWDIeNfZ4laO4BvdYeZd
bIWtWx9YILwiXGjh/w1cXyQkmiFRoEwHUU76LrHqt76zt7rOQDfJYQz21o3pGlujGYu14gStnOZg
Ieg0BINLa7ntcCHUlnVRBS44a7nQ9mxqzfmW7UhGX5xtmK8Q7qzzL7ns7ee7FIGfHbUfDchcfTJv
6ngJh0W4IffGjUOQt1L5eRG0z3iJ95xeN2kkTkvf6CcaVOB5nh7Mbo2KTL37hXNsifIaDJ6ATLjH
iKarcOUL3+LZc4wTqGVypBQIXmaf9NSIZyoC8IwyunEwbGKl6rVjZhrjSVbR0RyRO0Q5Kj84Lkjz
/HiNuzU5Iq5oWK6jX5qV9dxqckCfjmmIldMN4FQZuFV1H3lNQXiVNSAG9Kh3aL0v00QJVZgq4eqY
30s0HBauSuiOzjrriqtwIKYW75HLNhTa8eRSt8X7SpEfgIJ1I5TxPY1jCEf7FKv0TBThs+VA5Rx7
bC8qydINJ3uBcgoAFwKAD68Re5MlUhIjp7Tni7UIBr5aCCz6qa8xZscGWpocqDLmD56B9ZzDE+U5
m5kU0GzNuBCuYJk3ZPuY6+ODE5n3WuIyZOnbs4M78N6kZEI6VOo7xLLVyu2WM3d/ghtFppuaGEbG
KgnZdknNZc6J3/TVAcLmTY84ts/0k0j0b82tfrl1/UtYRHlFRETA/d87Rc/ajy66de45uoLWZNVd
fyIPu3OYprNhPOVKhSL+1IgP7CoNt7LGHoJHo5C7GHcSPfLRJrYmrKS29xY7WOC1w2IgQ6m+CMnG
OfU/hszbqYlkzXigxkMs8UgjdsMqbjWxflulTXKidLglQO3TZ8WzKuWEWkwraXp0VhE96POgHnW2
g6ivB+JUW1Y3In7UrOyj9zVvDb3rJc+YY1nFG/Kgy1K1BK7o60rjmGm4KYbB/2xrIkIzAMHo/ABN
aw0mi/ZQa92e6oExWLFj1nYeI1aT1SDj9eJ5F8skOxIp9xmlL7mEyWc0In6sOzSz2QFxwdrxlgfL
t9apz5yWODJpm09RXZ5QnkgqcrSyPvd2rRiNNjbbQwIe2F3fYTpRaJGXE8uDU1rLmAFmjenbPpRT
Bb+4WBd1ezM0E57j7E4AGBpdxWqsva5RE8xLy6ZU9hMTr3k1V/Leybk5h8i/jHZFaGYXKKbuUW5+
ZJ5iQJa9AQc/myM5NpXq3m3WQnORseNFgZV1G6fsHzylvSb4sFZZzBo6d1lZxf30PuT911TN93ai
naWntl7BMJHU3CqzUI9ja11lvfZL7xAuccM/ZzTlwYK2vkn4fVD42qiMLL4x9mB/1c8ze9eZpaaK
X4Wtn+qK2WRi6pfYSI7+QKTe4HI2Dy3KNXeq0UTqJDeYnfVWppwOBRTavoSMas4loOVYZ2XYpdPd
MqTjIVcjOZSp+eqXxlPTY2mAwdjr9nm2kFVnBW9KldjvcYlVXDUISqNrlI27rFki3re0xRd6ObH2
JvEhsYr8B7bjN2gD3/BsBzilLvDF/OA2RECeRoH/9ODFxfS2gF9n5sQTZ5uLefdnC/9veB3/+1Ge
+U+0Qafwl8ZeqRgPJfgjpqGeGUVX/pOvOqPaTktr3Yqso/Or6ryy/oP98ttP920PxA9reVJafnx6
Mk2dNYmJJqvnpLZbnVVRKx4bqMnSsNXOMjHXFy7E0T//2VcMyE9sgWk4sJMAz8Ar+YEJaUkQirSa
BhQLUy32WuGhBvCQmYr/+KDfoCMAjuh/E4XQGds/fl8GczJZyqjYE3UkdpU+io1/pZiT9462mTdt
VFfmf/yqv7t9eMtYxpVYIZDh//NXJZhSIJbNo31kZs3FcCbiLBYaFZXi3/nz7/i7P8/yXHoueJOG
85PTNGckj9muxe9oMPDh5TKFbR5JZrQ48KyIAFw7IUP6zx/6u7vG5pqBy7Ov4KsfF68TTIHtwivZ
cRUL8YEkDdT4QMY+DUHrsfauvcF9rTiaYE4UaWI+//nz/3XzgDyzYIuBD/Jd17Z+3LV205XzjKMa
nOqEjBRmeM2ecSBK4f978wCx8fgMEMm6KXg+/nkhncGuUpAjxUGws0SB5cds4U1Ctr51BxJXkEwR
3SYSWuagf/4T//UTX/9El9m/wW/M8/kD61EISoQKr9a+1Z253gDNyfytyD3zuUwxY+zw++jTJU/a
5Ynq3J7/g+3yL04zxFx+XRh6SBVMUK4/LnECkxteaZ/ux7FColl0oilWHQ0Rd1WiVHVYAKjTClZN
u5V6AtFoJC5SErhSzYhBkC8cIOCyDsS+YEcHDzQ7EcgeARUeeSTM2uUyOW9//s3+9Szwm9kWMGG4
Ulyzn7fF4C9u5wPl2CcwiLaItuB9e1G6MXOE72pR/uPCfPf+zx/6r2edH8q+fibsFUiKzo8fSkwT
NvwG2GzVGe1jhUcpqBmqXUatmXf/74/iJLOvyB3fcnk7/fNurFN99Hutig8FsZJ7BDBfidlnT3HN
Cv3Pn3S9r/9xOlu2CYyCtx9WF3iuPz6JiVCp2tj19suAJfJQub72oHSDjM5hEnWDtb9+//Mn/gvX
dL1qUEav9zuZTfbPNy6OYJstsL9fWtP9bmIhML2XEUrJ1HhTuWZtGId8ZulAXo3vduGfP/1vKtaP
P5ibhtvctQ0wb/qPq+gjQspJmlGkwyb2XiPUcGOzKglnqy5ubW7qACL4yNIy0WokrrIqnvsKOREq
UvHt9Kol2G4yaWW0GU7Dn7/cb+4w7jEHWqdp+CYM2n9e9kh65ArYWXxgg56vjWhOHk3ykwOlDeI/
rrvxNzr35w8BatXxdRa8NjDpf36Y7cypxZwuJ1iOSnWFENpG8NUydhvc9gFcg3cVJF5J0gk68Whx
sXR7tfwba39RjBTYdNDMlUZq4cp3UWLrY3ajWt9hKdPkR9xnCymHS/nuJ8C5rNzLkP1W+c5L8vio
J1kTeLX1a2RwtmksxB1thnI+6WyX/vMqsRJeTwYpjWRhRd1OFEu1N68BTVBQ3I05uH7NVqfqDr6J
NhURrcSLVCBAJJ3IktcVi4JOgFC1GydGbs3oHJZe2Z9p3bIkJsJy25myQAxM5mjtl+JULmoM+pbw
BMWyO11NRTo/SDNNLxLjHiYllrVLYkILKZeiu6W+GPeZ4aogmdn5LQTp1dsWonqoNaCNGDcn4WzO
MUibBBkH5J5VA3AACMZU4WdFrTBmOhE002zwHxsUyrL8rrT4F/mFLM/r6ZdMkuqavp4dkrbQT60Z
9ytPH8ytphPYOtaM5Ypr3NbQ8Zhohu5DI86xmTQ2203lI0iMmvSkqRq1CWsv/Odsk/HVkRYfi36r
SZXsuu6qOJqZIwB+J+8yVn0QLbqzG5OFaJcRuXhnLB2KBQmGgVwngvF8K9Rr5j8gi2e57QfduUvV
klwmItpDjxC4dY5Dk11J0ScXp70CQ/RR6Qvm6UHnZ2a8vs0nUhyVO9iowvOkOWf2TIAe9hOMAyqB
mDIKa524aX9xNfK44qWgQzPaGYe97jkmKjrHISpR2CimoU61Jp5vTVc6V2P048286N6rG6dOsNT9
EFgFeYikQByNhiHUotigW+yn2P9w7hQTkIE/P8i/OVWZTnG+AGejovCuqLH/QfNRCybNNDAywtEz
Bm1lfhFaob1C6OvC0mA7/eeP+825YXOgWjp+TV4X+o/Kl4La6qHPVns1c/uBUyF7ytLiC+pB/z8+
6no8/jg1KAYdUpqu5ZjxE5BdLfrC8zvBYJ1nLDktVoJxMyySce6f/ybjWtr9/CTSEWBv8HkAwH+8
J9wZGor0IeCANba+BC+SF7OLrO+i1foDQJE8CvTYjWo8gFfpXEF0c8uuVaRff/4i5vVi/fgi0PZ8
C/Cs68M0/nFQ9j2REInla/tBwGX9P9LObLdxHFrXTyRAM6lb2Y6HzJVKKlU3QmrSPM96+v0pGzg7
Vgwb1afRaDRQjaZJkYuLa/2Dq8p0/Ib8m4mgy9T3MA4KvZ/WGP6lhCqiDghqp4DSrvnaE+pkmAbr
xVipbspSPaS5WT8ruYpZSVyWEQJGJshw6qIj1DEew81rjSInSEB6Eek6UDtj1eZO869vJVM4Jh4J
qPabCGTacrG4g1bU1VCAg7MDWHOxoT2TXzQ0mNqM5kdo3/NbrQtvCW25TedByZxItG3TghK4uHoR
6kWZtFGiQxegikD4tUii3DTq/Xhjq7H1TZqN/6arGvW/Ko4Sa200mn/vYz15Xfah/gtvWXSGKtTa
hFtDYQdxV0by7fz3XuaW/EQ0qdHx5DFl8YhZLE2ao+ykhDlE7lRGHGAH7Ec3zCpb4VcUs+Ekxnb7
j/ne+5g2gocmWR+i2YtnjjaGnYqBodyrgDt2KFpXsONoHatxLV7OT28ZmuaPgIgxjxxGwpVjsZtR
TutFqgNN0KdU+qs+tc0H2Ox8FCCNXwvNiS9kXJcGXCQ1Tkc12cKs/uBYI0BjWNNPThrhqjM47RZm
zbA5P8FPgWOeoaOrOhGK+X0yJ/CqKjfgjgK+SEpaKqj4rdCSQ1AgBNYuOrPYGMZ2yqODXQhM6GIY
bud/wTJGzl8T+UYgewa/A6nd4+gfRGMaWmkJyBQgEzoNYa4lm5S+vnphoBNLi4CE4di4yVCEWPoD
+CmvViDJ/iHsB5yseKKDmo3rTZ4jNZgo2SWR/mXqPk9MMhRpKOcDSfLjiQ3IYBkBkq97xCbpLuWw
iZym1zbt4DloCs+O4bHorg2rG4AEyODln9eV8o5t8BcKW0JfnMwBra9RkmkeSoV3GggE8DC4W9fo
8J0faN6SHyM+80Rt3RE8i6l5oGV/PE+7QDIlp9PLDqkNQADtj7rtoVM12dx/q8Dv9spzWufat/Pj
ngg9Nq9ZCnTzI8CwFhOkWdPzbvUZt5ccFXy71iZwzl1pQ+UVKag8KYrq0nk5EZZtwZNMsxxz1pNd
hOVZSBQrFxkdIJIDyhcFHuiqduitdlh1cYn9umql17GCKRwNUUo+Ctjazkxpv9BHgIGOxA/i3Ssl
ufghTmw4wJBsbRTmjbnAdvwh6MxkGvL30cGrRfFS+cmvYQKxIylKuTwl0pcyAD+imig5RNVUXojK
2vLmn/cB1xXmAlyV6HQvVgb4j92gARQd6rQo3gasOFDW8PLEIFOdjB8hLuEJsjNd3Lr5MHR/41Ad
f+L9Gj3puJ2jhlb6+X2Lfd544So9cfCPftgiiNPYAT2m6+RG0nLIlck5OrKyjd90wCmxz7oQw09s
EdgmxLM56bM1Z16oD/lsbWQtUjzAcJop4kWQdKggVHUzWGvfpBl/YXYn4qfQLVtoJHbSsJcbUjXS
ESk0KACJV+bPTlWa+cqaYPv+h3GQxLFtHAxQm1pmmFWCOyTCXDj4qHb8YDda/oZ8pH97/lCf+FZC
E6SxVIyor6iL2wCCREe4Ip/IWzPZRB2vJxTVwmsPoyTgtuL5PwxHFZEvz81A0fb4UzV6JvKsHSOM
DUOCZIhDareKh8KGpJZV+m1Ptnzpyj0RtwRi4Oqcv2i2bszH+MP2CGPIqHariv2katOb4ZQ5puDI
bIDFjrunQujeA7x01IPPT/VEdBA61zzBmuqlvqyShdRHtdaq5N6xanPVeHqGWoyc6XdVfUcjIDpU
MoW2WUkkpPXM2J4f/oRZEBZBjkp13CSH5qVyPG2qJxQdctxACiwckDaYm98VLtF96L9QU6Icocyy
kNAP3ExGA01TBylYEcev0snRNjn/c5aXFpsY4xx2mqrJecMtPrxqT+iPiRYaleoj3etkbWO6A5vh
gaVrHxp98l7joaNvKlpNPJwffLnJF4PLRUCy7NRIosxP9uXooMEHHX7bhIaIAKaq+sZKou7q/IDL
iLQccLH2iel3JbBIb+dnYfLNtrsM/Z3OemlldkmSfBmO3oey4HhQI9OEqi4WNolENLaGIncQQatn
PYNAU0trulD7uzTK4qpDsD63UvLkQwkI4iULEUF0c0TsL3lAnPxSFgmqhcMTVfTFOEHitMUUDc4O
fFSI5lIxDPs2p+XQz8Cb1ga3ff5LndiXDpcnDRxeZPNNfnxKhBk10BRNZTeOaBY2KCavwWF76cos
s/p5EgCoIjoMG8+3/4OLytHQ80/7EJeMIG8rBJIc7DhlB/9x1oAFfKWCUuzqyesv7MlPLw92iqOS
qRAUuFc4i8fjZUGkthxMZYdz2gOqXPY673T5zDu7R633Dt9oJ4qptDb3ZnvJxuVTsjIPDqNN6sRD
HnZL+XrR1yKiqiz3AzV1B0ZvqTmukyuJBz4htCTGCDP4pqlCC/te6ILN1sF8do8oaJy7s/jBjKAW
xU2lAPs5nN8EJ5aGjHYO1jQwWSB9se18+hkg1vP0MMkKlEgu6vZah7wTXaUg2kFe2WOMNgRljwQN
W9SPXbZTg4d4U2j353/LiRPwcaGsxYXcFHlqGE5v7WCVeUB/OhnDFwdMmn6lAIElKuQY9ArOD3ri
eFPR5/bHuZHKglxsRc8L2z6H83/IisR6a1QH4QKnjq18fX6cE3GRJjgZGtk8N8HyeOfROBmq0vp7
oG/A7EdZ3EC7a24i0xaX7r856/v4THrfcR/Gmv/8w/HSB3sMPH90diiERJtKIPFFFwn0aAQlSO90
b2/G1bBSZ0tXZ9b17JRcW+XN+LfGjWyNGGF19++zp3zCIdRYZ2f5cKN67YyaDaqpjZCD88wcADQW
tBsce7sLCz2f5eXk6ZjNKdZsNioWGzoxkoQ+qIKiu48KVoQAA1T+tP3eomK/qu2iQouz8P8xuZtX
3DIoFM11yPnfjlc8bcfKpx+THhLoRXsaO9OqdEpJTBP1ngCqXdi1pyY5O6ugpIQpoK4uxrPUOJsa
tVF2xOum2HbwQQq4tWZgrmK7zH8qnY7kyqSb1j+XtNm/tKZMmw4Vhaplm46uB13pHK8vbg0zd31T
+hi1Jz2cEjR5HPf8vllmktb7aAJohXSkppqLkGAMhKMCJNJes7IY9WU0UrGsqTahVmS3CtKYFHFM
UIaiREo0bOwLV+SJ2G2ByFF5JZC6OVQAj79rRU2u0oYiPoy5KnYwRIubAVDUSvOzH0YnMKIaDWDQ
KnJyTYfC4jjZlF8QdRxMH/y97OXL+QX5HK7m8GHw9EZOHV2dxQ8acGhPmyFE0ir3eqoQ8EmAOJsI
S/1z2sNA9BFMoC1CYB9+PPPc6DSvSehCmga4MnT4Q/13Yw/x03+YD9cOTYD5Gbb0QezwSmhNr6n2
nZiNGiw9BIcXWRlUtfMDfb5cmA+HRZ/xFDaP1+P59KXW1Zmi+gckxczbJE3yje8UqHyZafsG+eHx
/HCfNy6wNbI4piTU+R17PJyHBnysqqm+iyJQmZDXct4Zij/ZkLdQa55Wesgl545jHsLW0bHmu1G1
sZw253+GOe+H42hId8SgYjU/xuh3LV6AkUK7OLdr7B0IRzEsoaJQsa8IdWQF/F4Cf5fWvaHx3qaA
ljbfMY1ov3leHT03wuqQg/CH8Jsfo73hBkBM4D3loWmsMgXArTu0HY62Xt/IL6MXD180Q+gPERjH
BLK6RGo1LJ2gcRXLqt1eb1ZVEP6Ab1U/asjdqWhu9cl3g1gZb0o2wp2pZfZhKDTE9f3YT6+jAcHa
taXw19rPhX0dNkUNlnMgzVpxFJubTvHl7vyKfY6sVIgxOcK6ksIAgKPjD9dCzCywdcEAPPGnO0X1
0lvUysY1pDhoqVgbrGFOKxdu7M+b09bnTpaDux2AAHNOHj5c2CouIkroKP4esbogR17HGGZ1ECrF
21JTkYFK7T4aL1yU+ueUhKlyuC2hc3tx0I9H7YDlVnkBjTM3LTTPOQliAs9OuRofCQwnbvyxHCGJ
6mX3I0tbKAdJpHm38NhqQOlpOVqr0rSzv0VeZrdjB2AfHr2Zl0Cb0TenUwZx3G8jE8ks08zXMeSJ
u8Kvzbckzegk6TSI/9q6Jb/oAle085/xRF47f0fTAdvIsxuc2vHkAvZOquGrefB8HbErW6a7MTGh
cLcdXFxZYohk+xWsoC5AA6dFawQFywsx59QCE29gW1jvLedFsIbE5JVlbsidVhr1tq3VdlummDXU
1HovfMzP9wJBgu0jqVK/d/IW0zWTUlLvlDth5wJj19CJEddvreyS6+mpORlsF+u9KC2Xr8YEg+ug
6XA57YEvA+/gIYulO6L9Dzlc1N/nv+KJwYTEWBQoDKAkLojjWWkeCDuQhfYeRWF5iOKk21pRCIdw
Aj9xfqhPAZtrga8kaFeTa5CqHw9Vl2bDdgEPM/ZCjG6HDsl0W6ezvFEqfO/aahtoQfyWHLLzFF5J
bRwuvMU+zZaf8J5lAFCw5jvx+Cdwd0V6XIAyouUcP0xRWcHGi8f73BmCzfnZftouxpxN6VRXuZ0o
+S1u91opJupzubIzRmAcK4VvCSeqbTP1QhpxYk5UPKnBgVWdkYGLGFOPtLCzwIj3Ckpyh2YY4Cy2
evLoVZZ3IVk7NRQoLYNxwPzy1jpePiMZlRK0kb8vM7R4kJPmSpNZfQdDQlzYLJ/i9ftrHjs8jevJ
ZnbHQxU57F+klxQywrx7TEuPy5AKTeQgRuIF32FtSPXq/Bc7MTsKCP9vyCUevp38toON4+3aNlV+
KJMZ/KkmCkbbKcEb9cL2OAGtoI1Is13MuHADR8PjCeqVA85vavAHs9o22DQKUjLoAhltxhPKNCJX
s5B8hhvdQkyMc6G6MphUfYvtGZolWlA4D7EZdsCFJh01+LKKkF0UiTrgXS4886aLrP5gcK/+0rnl
X6zcgIkj+qQor7LA5lnchAj4XJjVp6udrwbCHitzemr08heT8kpfG/IGwlBgR3JjVV6/SqLa4BFq
VatGgOdrIS1feKl9LkbPKGJKv1j3gM2hz3C8lBUVnQx+lLdvrB6psaaNVKo6ftBUmGVY2OzeQz/X
X+K28V/CGuHGK9mmI4AyI7bvp8jr6sStRppdF1ZjPnlHmeGM1KU7QHJPsKFzfPy7ggDUfaPrYu9o
f/FQEHdqgow15MDBRSi0uprSMdrGUXwh1TkxLHBqfN7pH0pY24uQPgWloZcSTV6RzY4QAhYwL035
0Hn4JEyt2u4qPHK2ZaD8+ucDRBbMRULIs4BzLyMRpg48QszwAOpPfeih7e9GlFlu5YjDx/mhToQH
hprNZu0ZPv4pkE9mH6MtFRycfAy3Om6zbh5D+OHLNzfebH12frz5Uy0+JU0ycENzZ4OG6OJTVnmf
OjhBeTvLAjlSt2W0w3iKxi8X+YV4fuLiwICTNcRrEiCFsfh8KMbLCXJ9v6s9O7ryJ1SaUTdTLlmX
n1hBTNyZEngBixfMIpaXkwKsCPzrLmwkeiZK5ZXNrtJGqWwru58Q8vKmVruQrp2a28dBFzukqhwQ
Y1YSHOpGiVNkfMbk0a+S3riwPT7npgbH7f9mtwwJY4wCd1jDaUDdD+eyeij2ptIGs//A6MO8whIw
GXQLGWpJ0wqEInovqnfhDjtxEIFZ08Rnp9Kh0hezzRw7FE1UaLu27pzZrWaI+6s6SE2HEkuKZzCu
X0jX2ZKMZ4LALS+s9onx4TwBcXtHPFHSOI4/DSp9lRmPrHbGeQfbjMZ0leZPdWkoO9nlycrrg58F
EIgLp+VEpsdsQUpqFnbbjlhsYf4MMXoddSsln2vyHbYSGQZE4GizXQpa8xb7N6SlTMX/kSBxd/6o
ntjYXEBcRJgRq1TL5z//8NJzBsUMU5EPO9/sp6+taIPXSs/SFe2S8m3QwvZfC6/0PADzSxBzPA/M
JTJIFWaLAzPcwrIfouukr3i0FWEe/UIWEWrQ+cl9KpeBy5jLK9AxHB49Uiy+aUHUdkz4SIeCQW23
C7UAWmnmVGua4nDkszIZb2Uo+2zLF55eAmzlbzRsUr+pVYoYkqN3fX+V6Q2mWud/2rtB/McYOf80
wCq8kugI8wkW78G0bTs1TR0gI76Pu6kXIQkEgrOShYty9fiV7Ep8gyaPem5GR0B3IVDTmkezM4pX
hun/keCj76yyjBXENdT5fasP/e+hMPA5Me0UNZgcX51rqx9rJOtUB/1jRVe/yrDkGWwiNo2kaRV0
dyKIONBxpnTFrYl00YDipAF8G42/dkLxIZRf8lqGtyxxHm866Wt0bGfzn0YplZdwAKiwCVTUZjAb
yvwOeY2s5lmEE1SG+ZaNyU4bAChwxwhp3FnOMy+vvFaWhss95LzxTo8ekCaqHs8vsFjcQfP6QpOy
ybBop3xKJ4bCRzaloLU/4ke90o0cbdGyBsSNtuVNhAzW77GK9K/nB11efAyK0zlYybm4NV8Wx6cJ
fA0FUbp7h4ILa2/ZJZaluQJ4HtnTC3v71FBsIAcCM4dJX9ZDfWi0GLmWM3xDj2/HTJ+ya7sqLXpj
U+SHF8LEOxD943aF90rOSJZKZ5vyzBI00KIeGZRj4h8yylCvlIZipK7jFFjuaFHydiHckj4hIjzQ
UeyKtn7MMTPDxm6CK+gGSAUhYOYZCPjasrWwWUXxAfqKmam/FL2qH7281JDRycHCAxnzEnjwmoFx
iaNhkeEqpom/dFn6xt5s1eirRxnwMaBulbl27ano0za+91PDrwHnHTFlr16vTwGyzs2A8w1xHYBw
Z2NQ0LbQIFIjM7eREdq8nJFIRKsymtH9QeZhaNTHjrr1pxERj0FCqYDlWzichqkrwoMKoxHOgBbl
NoIpdSpWATF92NdDk/1EROZrysvrp6cMPpotdpIMm3ro/Rs0XbKnflT0YmWjKGeDgFNQgiqpRubr
AcQSJoso+r7LUVhfkRUMEPo0sAwJM1TzPekNwAlNmR70xhY/k0mM06oWnZI+DaM6VC8CICZmJJn0
kLEKUUumR9ndUFcw860e5U6F7mNm2VcitJrxPhL9F2eK92aT683V+QOwvETZkCSYhHXeuzaNikWe
VHeVwQ8b525M9FsrRbcam1ltvLSC6QZpucBtcKXfpH1xCYp54jwcjbyIp6pQO5L7LDqYReXfJ2qF
8KER0FacnQvBJp6f54noAi6eNz2V9DlLN44PukJVlr65Ex76vlBAL0HXQO5g2NuWSec6jcdNKabv
58c8tbY83TQc3+V76+B4zNa3syLWUJOPDLPaIcGX3rca0n92Ce+ly1DjRYuA69sKL53+T1w4E8gW
QcaCNUIlCOTW8dCKgbrDMAoU0+ooWWMKTb07GvJVrJu2ixNh/asq6vLZH0r9EGloXXTobtGLS9o7
wPw8Abquh5QzFP9YoeJ3QVOf2eKUyea+wvHv6hDKk1Ci4oOUg/oEG1q/Sso2fK59Jbiws+cs7GMA
ZCjgqyCKwb7OVfH5zz8kSpOS60mlFMpeQYpyD7FPe0CRGUjr+Y+8TAbnYfSZPiIh6PCeWWQs1EyD
vhjxwzXG1K9dlL7yxh3R9IxXqUdMcBE+wgJVgV744gSd8WtK0FA6/xs+HaX5N9BSheRLz4FW4/FU
83Ssgeh6EYr1qGbgd2vJxyoRdE5sdShe/n0wgy3F3qJPTS3keDBzgs2AF4HDkloaDWpDH3+SIjpP
kMSaP/8+Fs9EPiH/ZI6L6NRYGFPL0vcPgMPLu6AqwNbVfZHdoe0Q/RdMEVBHoExSAvXR5i/9YcMo
aonUot/Fh1yV9q8YHV7F5RHAs8oMa+0Swn8ZkOaGP0VwKDOs4dzyPx6t7W0tN8suOHStbnTXvT1o
OPTK1EAHzkySlY4gygvZy/D6b0v6Pi5NDQiyOvVbe3ECc1PilutE6q4zauWuRV2lXOGkqL7RdPvn
kiPRlthDeZgSLoKz8xp8WNHIGT2jA9C3VyyclfJRia6LTCBp007T9vy0PkU8HmMarGpdZVmZ3PIM
CA0IN4j/5BBFk9jXrdRvrbwecDjIehd3DOmGag9ppBFU6VIUeLBfh/teB7gNWah+mpn1lObx6vzP
Wp7M918loZXzUqYMseyeUpLqSNSjBtfYIRzRlEfTGWU3i2ImvpbOpfD6eVMxID0ra8YiafAUjxc8
pyYnUU2EIOOE3jNdsnQjNSN86utIXKmoTCGReBGyvgy08xyJB1RtQVHCbF/cNdydIJJ0Ld5jd6//
yYYwuGoQ0vt5fiVPfmBUT/+XoU+/cTG3FKMSuilpsJ/D/i5Kg58JJOG10jl8XxV764Fi9HooLCR0
TSV5M+vmW9Vj4izbSrs2eQGt6R1eQrSf+sCWo1m6BnnG4O/jFR/MQclbpUkPCIZYKLCU017TfBso
jTVeuDuX6cS8zu+gDZaYyuD7A/XDaco8FbvYREVMU5QTurFFpLw1pZ6+2TZOgyIzkeTTAg9LdKvT
yv+wkellQ5qzqH7CFDqeZxU0YpAIte/EpKQ7Ncn1W7VAWDEN4Y2c/9KnlvTjUIs4LIOOXNVBgXGq
Em2tB4ImaxLqK/rq3X+JGlBkwChAyp9VEo6n1Wkhlo5Z0exz/DWUtaUjrOeaZV/8UNseGVTq2DUq
lkDtXU3GPt5TqPFT+i8Ur9wowmpf1B5RqpWO3F6/h3bvfD2/GKe2/ZyZA17iH9CHFtX/qeA1lFjA
aGw4Oa/Iu8PPGNVKuP6QVA8UGtV7Ojum/eQUPKy2nhMUyo6Wgf9WRWXZrCKnE+o+ySo8G8dmgCR9
/gee/FpwoWlRQKuEpny8gqOdZVRS62ZPstVsWq03dwltmo3h2/JfC44cANAGKs1+OiF0lY6HghJQ
itQvwn3gZ/jFhJW5SpGThOvd42cJNnKVgfLYFFVv7M9P8nPBlaHnkjXow5k+tpToATECMmYqfdxW
gqYmp0vbVTvrXta2HApwLEn3A6/CSa02bfOMtk53iXh++ieQPtMDBRlEk/l49vYYmUGsmHKHzZPz
pdKrQsOoxVZ0nr2i+uHplvOootn4B13g6HEw9Iesxvn0/EKc+No00enpARrUyGAWSXVmWh2KqSgS
lQMeqCsUbTCM9kwfEqYNEjy/sO7zUf+YwxPyYLNyvZDCw9WSi1CQlE1pjA1qMKNWe/HsS5PmrhGX
uv2g1I5+BxakDla1OY72XP4KkpvM8uEUnZ/08ladU3yhUiGadVvQiFmsfNqoNLoZ/1CpgbPGJSdc
+4GjYNKAclo0VH8yjVbc+TGXwZ4x6XXDk6KKQ9B9h2V9CPaVboVaSuVhaw5JgSXsZECU8ik+qHbw
4FBY/2XhoYwMX+rv/nlkU6XSMIstCOAM8y/7MLKZpZ2ujJ61a9W5ipHbxd638SOvxynBkqNB2LZt
jKvamrTowqSXmQSTNudtRUvR1ElhFguN4hZFOt/wdjRrMmsd12QDawPDtc35KZ4eB1A9L7YZ/brY
xV4YxMU0Dd4uQvwKPb2U3vTklY5xYT7vGjsf9+//Toi8YEYSE7MW10usdLARlImkVNrhnh/jQ/t0
4PUVwaMsQ+9rEzaPukl1a5B9+CXsPHmTdebD+eme2EuUNgHpw1AAKaUtipw6zdKhtZJu5+NLWW4t
zEVRX0b4fHQD+kJ/QU9m7VWtKDWam3SK+/+03P+3CovlRg8vT7MRWeU2c3DbqYzqwfSL7sf5WS5j
xfta06wQFPDgoizfpT0eg7IKFXuPqT2I1oZKZwfhf3C11rBQHpLomHX4BlF/0+7Qm3Uez49/IkoQ
pbiiqWKaXIiLVbaD3goQLsA+sUdmUwRe7mJ5TyM6xtsEEZOBOIla5/lB5//pcoPx1qEbNIdHQsXx
YU0bgaC6WU67ahTm7Hhi1N9kbvZXrZVP3wdk5C6pip04O6A6VA4NEHnwP/rxiCbqLVg8gcKpQ4Ly
WvG0UsHVSXN+//PMAGzNr2OTKMib/HgcjaJqb/BS3Yu6vBV5F14VWhzuYj3BAhJR/P+/0RYXDWme
bMxGb3eoVTjZlSgrA9sKpXjSChV3Zr1Xx+RCcFhepexXsIlsVmuWq0JP4HiChdMHRd1kJHYzFn1T
NGBbOUOBQOB+yt/Oz+9ECKDrTrd2LjkYqK4cD5bWTtw1jREeYqvp71Eg6VdRG8zGn311ZfpmuMFb
3F+lOLH+h2la4JyATKjE22XbLEToJEGwAgD8IJ1VYWi+awANf8oqWV+AbJ6IAMAlKOLNh5DMYXEY
6Al0VPDzbjcYBcZcCJinQGH9cboZJU0eHOeljXSSMQ7tvsxB5q3bpoguBf0TR5Ln0Vx2hHhMf3jx
XT2/IJmPUmxNRBKuPTXTD7gRog2vaEichKPxzyjReSdJBzAFWn+AAqzFUaE2P8SFLdpdYQSODZBK
CLoqmAuBnPa69FIp/dTGpSBHss9tjJ7iHAg/JAh2huxT0Abqrk/kdFVZORq4gWbvCicYLglunAiq
VE6gHlO4p1KxrJ/UHuLdYO5zChpQclwUoQHdiJJqHJ2gMln3A0JW1zZC2q//dmDIPJFQo8gJyEnC
+lvc3ImqdWlDentIE6AA28z27Ht8TaM/DQVJ0xVTUj822Hhoay0ZkFY7P/pyiXnoA56blTBAms3x
/XiJy0oYk6BntkdlzF5NmIs+SqXLdipq1BfwOCcemIwFbtRGbJFq3fIBB6Ys9IRtOfs8+Ytafb11
4n44YNM1rrLCevETBEHYXGBmzVB9QUUGtWAF4PMskOq2vfRvNcS5z88f2hwz/HixzStAuYzn1rv+
yRJj4XcZjTptlgctuvqnUaAMrY59tfLQdV71lH/3FnZnrloa2tbIQ99Nfdm6PJHzdR3FL1MpgAlA
r0GVyLhNWuQ9kBVHecOsJzTyabhkosRch/LyLGWNerozPeLqQSnJqQoM+GrN9ZT6XhPJdzU3//YY
JLga7BVcuEO59tNK3qhdlNNOxENZNUJEB+2/Cv6B37tEvCpD9Gi3IlvLQP0d2xMW76AlXGvCMbow
8glHLW+t2/kf5hhvRpH/TbQGaQntJclokeaz4rzpaxR16h63l+6X3XkD7jn1oa47fqwv/8Sm9Ufr
ZqOOPvlltuM2zKsRZzVqYL2HAY5mAVPX9awlCzHeamACO6/Qum3qTSGNdb1ZO1nYrcGu0eNs1LcI
kT7cQ7Rfw6C3j0WY3qETHwEICJ7GFi3tUGDTgPpVeY3Sf3yIvPi3R8FtldXRlcSK4MkLcTsDEfRb
5EnvdjXrUii2jRts/0qjOnbDQbmuFRy1IlsL1jyk+/Uo4v4G69+/vWnpuKN3vjuYzqtoWmwjkkrD
f7bEAhpLI/tH09o1iIgk3XIXgzVW6y9qEDmYcJj1GmPBkg6r2V47VYJdph5u0TwJsJPjCcwbpl7F
U3aLhvAftEVuUzV+ibLk0bBC3vKZ/4y12M92MNgksnhWNWQUEnvM6NFhYzFNucObM7vV0OYDmirx
CVYn4P+e7990OrrzQiiGW2dptqFColBlEXJt28PvYEry1SiN0VXFGK86vR7vtL4Lt3lePJe+YENQ
7MCxI3prMWlcZWO6w7s3dwfDrrCMcr5asa+hzZg+ktV7N7jQz4bxPY8xafT+65Bj7443vcBjUMea
IRp/TmmibNpR81YapgNgoL7lDoYhje1V+yj0TDdENIJaiUn1ysArwO/r+CXvh29qHGPWXdaBtbJj
vcV1JNdXWWIqK9vHICosmtu6x3Wkir3JNeSsfjCmQM9QH1/b1jB7IQU3jlF5mGqzpZ2+/27HAKjR
MvlmlRjTjJjMuLJ2fiuWTB+cxCC10n6oo6atFN8OKKlZ3y3Ve8bBveBIVgE9ffN2CnrF7RXZrH2K
vm3rqQ/kvOVKxyGOckD3rGklYvoi/J3705+8TrSNGkXVUxtUqAFOU7VSR2TQBjEDXyaV75g+Yxv9
ZGINDsdBxQAuS9YTv8jvzENn4+xUKlgQw0l0E6/4mkbFT4w+/o44Lm0BSW7K0VavkiJ7KgsYUJFA
naIJ+qs8ns17nRSvaKB/xSqRw3XqE3pQv8c11mx1aHBTuzEa/gvokTh6KtLcWzFSs40XviiO/0MQ
Xv3Qe2psY3aU6dTtaE/F1qTm5ioF/Bo1RLwVCbPboaiQodTtr10rguugK18nx0ruS03soKwkd6MM
tkEUfW2bmoFy7Qahki9+p9xrXipdoyJhDx1OiZV9HxwMESYh4h+yQrqkHBDrzwy1OEwiUNeGPQTr
pJzGq16Mv0sUJ/ROfGkQ73OpHlxzaxTrxECgPk6MQ9GO/sGr+jeAGz9EkLwmcSLAmTRf1dH8Uvbc
lWo+8eaM2xdkphKLTAW/UPyIpKum03Xv87+dhPqMJear0efBFprLs/DU4GDNscUTpbI2nECuEJLC
4jEMfG4oex8aJUxJm9ugLbDYA/CHxmsWlm5RhfkOEOJjVpuveTqUGx++mLD6W9LH+7D3ryepQhPH
PXbdzGcrxIX+0JVjeaXyI69wWPyTkpvjUhw+O7gD8M1/eGl4a03GA5yl6xgzzHU3e4OMmXNbmmO2
LQIxY7PK16ZoOtexlR/CirAZsvpnhDrxY7Cw4zTzAmBVKxWX7RS6dDifexnUK9rmd+w0Djn260hs
Fi4+6VBJeJ6sqBNtCT3lVZ1O39Hi4NiM6R4q1UGrZnMFbii3IldaF1rvbY1E/ymhvKy8sMKJvPTf
UGhPrq1YBwNQqvdDocQvWYWbl4ynbUeH5Km3q5vKSneAyLB9jL3nBgzP1tDq2z4bQfDUtnXwc63D
CAIqPT5YyXeLG2JV2t13LVF6Nw+8ve+0s99PXNzA+sdmDCXelVn5GP/ppY8XtMWxRAn1Jc7177k2
IQxq+M+2jm59gnGAm0uxrfrgd6SR22mT+O4YgdimSXlnGNPN0PmAW0XYY+7ue7eNHj1bUdHuR+T3
IfxFIXIxnndbNtXPDLOOvZc5/AR1/FKM44hzOHEco23sgNTkqsAsx+2L8KsxRpWrNskb49Lvrbzb
Pi9v1MF7CBKku/EVofRfVjdDKbGCqrleddy3vsAE8x+aDlAc4eErNfbZbwxfjPN50Pv7fZkG8bDn
BUzZFYmNRemk5R1hgoD1djpopnDdxYr+Jx0UEP0k5nDggyIfcJHTzfYOHlpA/SYzjHvVqJ3ppiWr
s3cRpWuMPYtM9heeW5/1xcnR6MkDsNYheVAhPc5S0dI1CQWGt291NhmGcnn0OlKfX+kxBp9NWliQ
IhKxjbm1t6ZiYedoD4j4RA1WRi0UwLYfqnWh+uEq1BCwpcXXfT+/gMv3w5xGfviJSxFs+iQiNXJn
LsD1xcb3+uIewzPofEDDVxR9uQu7obkAmT1Rqp9HldRJNIF86bK+CGHFdGCezdbcRTjsAF9l+UFX
26R1hww72/WQJvK1SS3kcFsYH9oXBAsD8eyUEjOe8ytw6ilB2doEpk21UywbdxbhX/S8/3fYaGZr
QLs2vh1GeSV6PNTPD3VqscGB0x1BBQXO8uJh2ImwRMUkRFMgSxV1ZekTZIIYV1/6Y+BqcWvv7TrZ
DL5yUVhs+eievzMwTnj2kP3gMC6ea3mdV0Yi3uUMhvwa5++uuFdKKyl3Q+h4eDqRCE/r89M9sbLI
UYD5oSsEReddFPXDO7gffCNSsTXCqDnD2Xkwkn2RTDGt34t4rlPTA2BEtQ3eyVxaOD5pINUURyaO
gAQHY+pqkK3+M+/92ZQo01W30qrokurMqQcYr27K0WiK8vZefEzHV0YKYCN+Lz6exbN6d/Yn/h/K
zmvHTqWL1k+ERA63wMqdk9u+Qba3TaZIRXr689FH58i9utVL/421t3aABUXVnGOOkNg6Ttyk3xSa
TZXGMO4n20NzYc73BtX+s+tBwiGvBTgTgB7zAKbr73/uaBUFKm+B0i9xi43iOTd1RmwkfnGHtLuT
CkoyYmlNI3/tB3JtB3WrFMW1LJ1DbpMjBxoRJEL7TZDPhgjSfZ1M5H+bQTMVz4pJrjWRxrHd3dvT
eGmC8cma4M6pxtmtEe7bZzhbJwHfIrJ1965rZs4Vjtm5tx3bhFI7VUnoudAnf7YuHIdxOE7Jqsof
7x8UrGh1QVHuHvSqMq/Z6ov9UldeUI31Eha13e3+9yXPC+XF4PvkAOu9v15q11IWba4cajsun4mC
qMJ+bAo4xVV2iR/6yW5CLgkj+XXhr+y299ca8OYfMHxX9o3nNBuvIrQAw87cCsy57zaG1he7iijG
w9e/8LOrQjKBAbZ+2RAd3l81NVukmWlFBKQqEvRWTuQzJ9E2+Ce1hN2OhGtn5iUU/5NVwxP9/xf9
MNpNxRiZBSTciOCN0BOW+t3Sij7Q6kxemFKcf9YrVsgXjYc51hJ8YuuK+mfTcojxxr+eidTcTuK+
XtQoaLJuzYctxp+k27lhyUh/R8d/yfflg46RS+MCzTsFVcPt9ZxrX4kqx1UvI2ZtcE0F/oIJ3QoR
bEy0Xtz20pde1wyh7Qj0jVOcDYMP5qltp8Hb5Una3jDJyy8Mjd62kn+2Gs5FbspenWhMy4HOeLbN
jZqaEvyrl8cZg4Kdudg6wRj6Js2JwwnMZZATgZworB7mEo6BsmyK6WqMCkHEQenMSDYSwq08r68u
nKXnX/Z6X3C4VlUe4BwH2/v3VMm6VeMuL4+mNyd7tSnGowsatCnQ6R+kVKb91+v+AwzIBd/8cVD7
MINFM/f+goXVZh7xXh5Jj4RGXC+OsMWmbIuC1j3DgQwXYKV5VMaiMwKn7dol4AU25qEU7QA5n8ni
Y+xO3cZpleqkRl18aZDw8YlQv6w0EzpL5gjnus+Z+saOUSIdDa9bssBKCrXaDqY9/Clh/PGaVquE
C2/h49fyJkZa3aaRUmBw9v6h2M6SW5PAHbUlNIcZrYl60OVjiZ0mo/ec3IcE141NXI7t36/fx7q7
vV+X65VhDtLzcVac/1oUPSz5EflGVMfOjairqvPBDuxLfrPnW4/p8suYWFKvreqmc8YgzWsHswGn
1GTohmNEWZ4T42oNuzqbLknJPnmDHFW4xcFQhkN2vsSQcU1aH02IbeZpuVb1WQdmltGOoWW2yaLR
/f31M/xQh68/zlBX9wDGMGtZ+v71scxj6P5efFypanWQlpNd+tjjMZ8dUnV5UEbg2zDKoKDj6LHu
vXUj8vaQLGVkXWgKPnvQ1DSriyp9BfT39/eiKDUoiA41VVa5E6Jxsh+Gpuu2EuBh+/Xv/uw5rzwp
5v20Ibza95eSRM+JrCuJ1s5rx587g7yrFfhxUgKEtagpLwxPz89MHjObBi4lBgES8KbXn/7PmTJP
ulIWM7brS9amG1c483FZChKG1FURIwX3kMSXRJifbFhvCUqc1HDfVzXm+6uiJ7WKVCVCpest75HY
CPBu4nQQvMqkEFcNpq2zz/4KXj4MBVbwZYbwiDhKzSWJMEPHPUAvEUGdLO63xFg09UIp8XHzYPxH
D8zdMUDCIPH9DVZ6l3izHhfHyYvlqa8MYqTjSOyU2CHgW6ajbw5quonn9JLx91r2vd88LIwe3qxc
YIq552y1Hu8dhXy1AsISuq6EiOk76vnhOcrK70lf/1A8FFgNqHiYJfMlZ7kPmMXbcuBg/X8v5qwo
xbg39zId2UuulNp+IJDnZlJnEbY9Wbn9YNh+Q/N8Bb8924wG0xQLjDTI8Z7ZJh0co56k2K8/iE/e
BGkBTNsxZ9EZKZ29iQmfgrpXW4KpZttO9lXjFj/aRLp/Dbuzo20KUf8n0Xv6Tysbq0vhGG+GT+/f
hokKhe2OnQ9O13nJlTjTZBK5nZM9bGl/MhqEo5ZlfbCMZAoFJAq05KNKr01orRRQqcaR9ikCS/6l
u938qzTkcrQHmScB5PXirib/JQ68FJwwTGs9SaiYhum/YliGx7HArCvwJlX+wf2hjLYaA6FvZQVl
PFC7UdV8x2jJGlI0aR+1riZGPrKspL7wvM83BDgNFLO0xAg5GRSfA0OtVN2s4Hw+FHqeV75BAAWR
39R+6HfF/Zh1/U7os/3w9Vs+PzK5Kju6Ry9O9hcch3UV/LMNKYmOhDTXjUOT5RPqJZlPT1ZVXeIM
n++u64+jJUVgxWh2lY2+v4ze1Vk9VSrSqqUcxgDqp3XX1KY/zo39Q5kaR1xo8s5PjrcL8sdbF74a
DL2/oON0Ci4ppnPA96voN0Xdgjq7VQFu2cqYcdHXj/EDae3tOSKa4lkCGjGAfn+9auwAqROyIBav
tfeYJN/i6NXdwDTCLlBPZ8IpLSPsteRJUyUrqjeYCMGZ3nx9H29m8P9+N+t9cE6uJCDUI3y67++j
lmLEYqQojqNNY7Bh4mXFzIpa47qzjfrKU3Qt2lim3o7buBusV9Q7FgnarW0w7Bso6VFDjBangaNu
vSJJGH4Zs/JgAJ6bfqZVzYum9fkrqpT690BmCdNss4HVsJTVsWnz/M6Vap5tErjdFRZ0i3YowDRb
v5mG5RdTcdD8TI2NJADMjm5Lpj8/LFWP0E7Gujf7bRtr2xJWvs7UOfF+g+4Y421eWPV4KhQvYp68
uP1hogfdNcsIUS2a+vyOAmL8nnqZ6zJZECVJ9pOqPw2zJf4YYz7YDH+dqvenMV++xYk5dr6XJQxG
XH3MQF4d6igIjWb7axgH8TDPifjeyLZ5idR4+jMsc8d/i5lxE5TMr5++fmXn++z6xtjoEMfbmMJh
NfT+jeGV1FkRE9fDbEp7Cechjv6wASHQcCHA/XBUIUw/SnEhZvKpNOUFQPqtOT9bMXwmoAX0B1R+
52abWePYs9Db5LgwIfvWx2k/72NWyEM7NNavXiXTzddSpuab3oZ5ScpU3WbbFmxx3kaiGm40j4CV
0BvL5XVQ7qNk9DEMi3W7zUJ7KhX4JkkZaZs0ik3CmlVsaLDhdxrLr6aoP7kDa2yJYueqoCQlqYuT
TN0gP/Si0JU29p78n8ZiPXlTFZfudkyvtVzYqH2j3rY2Y94x9pjpx9PQ5XNLSIYeNVAPPMNIo7Dq
7q85ugxNFDzNpB931lwGUabIHlWc0MsisDo9dgMoULrfa96ihVmreI+pFokDxrX2D1R95Y1bKswf
YxyNWQSWiiHyNGdlu+UodGpIt6X33LOuY1wlgaz2vdsjhAAJtJhQjzEx0AnUVT2s27boAuzv1YJE
9YSHMA7LJSLMeSXDinr3Rs82W5gl3WJMJnu6o871ruxUK1TneHgYzLaKd53Z6sYroRlGtlGTuJx4
brr35+tV/ck9ICBlCIOQjb3/fFV3RgJMkgGyzWUPu8rq9QCFCpvOzMOsx+kOGIyGonCmHZY9/ysd
e/2mVmQbqyW8gTHOff9NzY00XdSWDhR4pw6cydSCuq7ia0wkMZoYlBltulEfc7Wb91//7k/OU3Aa
eF7gmRwt5yjsPNdRIy3DOWR66d7h3Jg/KsusX7jKJ8epCWuWMpU6FZ+wsxZbFXHP0gJ3GBsw7Hpp
6z9CY8f3RWH112Cblwisn11wrcTWjtBkqzg7TrsGFwg3c9AF4zoEFZvc3xXjG5a/uhC63FR4aV7g
WH2yL2LxZmEGSnuEUO7sJNPmDoZVrTqsYu2kK5wLnk3aaD5LGWZylqHb9UYYlZesyT9pgIG1oHQx
ptBxdjrHLzwspGun1ih8y7Enc8ytMVvt4tBr6fjNIdfCMvd+GpNR7ox2Kr/pzEoulBPnjxszPRiJ
+NUAKa3P+3z9dpkY6fS5BeIbX7PCfbBnbXhtnKgNlqq+JOI9Lz25HBULKANqS/JDPqQ9N3Bnps6e
95ne1Fdub7RPqCj0J8VgyuhlZfkQpfOiXPiRn10VtT2Od3yJPOqzBoNQm4l6qDX2i2eX28lbqWWo
ALeVFz8kDfyQLpum3def52fXXJPeeLcQRj6AG24rR80dUR6metT/15mwKBRVlZtRY+S4JEvkV97c
HL6+6GcrCqCNsRCcc7xMznHJDJadOubWsu8KWzuNnc15g7vATCaop7IZ2aIckaoQxWtt81wb7mar
EumdEinyQn34Fgr272nPq0bVAEiKE5ZBuPfZztEOkcUpPuIl0EQ4lsK4Uk5aivUcnrGmszULa9nm
FkBOOdqJAxGgQTtn0SP0gY6lzgFBC9135WG5ocAeg6c94eI3d+SA43mj7z0vG/JQLzOxhaHaB2bi
1r+0cvJaP8Wced8XjbMVS9c9a5O0r8oSFHv79eNmk2B7P/+RyGrJ2Fitpj5kZVZDasDRLkkyKly1
9wttmkJsfXnNRVWXm9KqJwFg164cr7i2w9LEySEo4Jxsi2ikLOxcEW3FFJl/3bLxpkCfRhhxcWR+
L1QLV1K6Cb9TNUCawZi1H7FtyTtJDuNuBpgcN0Mb13vTreWJp523QTr15l8Pw5fUjxdqhcAlAysL
OmHLF2NMjbtRaky/EEgeEyKo7zs0ZA+uuVgWsV6OU6wkve5oYcaxlV0C/W7R6J+6tqlO8G21gLCt
Yg4X9Ou/+KTks4vjURdwFFm2b4L5/iGpzdnMleU8NU3X7ObEMKJN30fWtletVN0JXCuCDmLGr8lA
pwCuB76P73A0H5U5zcZN0s1C8c1sQYeDA3o9M5N3kjwolLJfCa0zxVELXeC7W0YZGaBT6/5nD2bH
qN6c28LvIG2FHEvqYakIskwcO3leZBSdhj7RQoITxlB4TbvFVTgRfhT12b3mte4jOXPdf+Ql59Z2
asr+SXTRfM/wzmpwlFE8O6z1EXJ8XmrdAXzEnv1SgISHnm1nf2bZtlcJj8EJk6aP76q8Lb+70vC2
ug41lxZBVzdJzimSReb4NA4FxM9onciHnrOk9s51FDdDHzIsImBMWL5EhRwOM5kK6otb69GjIB3z
gMFM84QJAlqltpF3pJ1Gr9DL04Cfax4yXOLvoZJRCTHmDMZed44WkqU7UTfGDv3fdFRSTR7itATT
VJjydP7gafVPveqn8j71xFCHHvhnv8UNvn2SUy+EL6JozH1VJxmaaO6268KkjXgf0TKlO5zOoitX
CqUO57mcNg0fHXSuUrtPxqrHqaoaFjfwrDIrcAd1y2/daHT1RjheWmwK1e6uUKca2W4y2h4piQUl
LxyyhabZqs3+FCuWd5sQU7KnvF+Ojh3jUmck43BoLHWCJZcXPzAxah+URY5X1GnFsYKfuOPb6/7D
R2h5SOZyuDISLRakHZeksMTFpGobxbT6bGelY3LvQZ8yA9GoDp4DLmYvPr2QfYilNsFbVZxyM6ep
djKaxHLuxCzrblNThW5m3LkyrC21/hrnNbs7GgZcSCmIbU/MBbKl4wx7RB3RN2EN8G3snpRxnxzv
/sasHO3eg5yOQrON1WuL4MwfcVLrxQMINd0sClFTQoayy+exAxdLrMTL/Fo2ww2eL56xMZds1ILY
NnAJK1ZFXpLrYxk27CbWU627kuArdbCc0JogCj5Gso4OadnQUTh5Mv5tNZyg8EodzSCBEUeuNv5d
j0vZGE/4xRfHfE2zi8kXh7KXT1mQl3p2cmpLGn4jxm7bdrWG+XvhWBsUThqhhJFXBy4hIEetVIkr
T915k5jJwiLs6eMGt3hOa6dffA7pJJj0aHxSpBY/MN5rltApCm2vGHKwQP/haiRTbQbwFkFDK6HD
p3bt8tglTnUvc0wT/EbDz61Ixi5gIQ0/q8hNb7mQrPwZjSlLs8nEVRQl7Y+YhPU4YONbnssGiZ9w
8F5EkJt37R4/mPjUOtpMapZKMydjOZf3crYS3CYw+bhyqkk7AMXm13pj43GiKeLkmbJ+jvNhNSOz
+4MFY+/QGV7xGk11vUkTM390Msu9pVdzrym37H2sjWq6w4B52SeRk2HVpmjbyhAQJmoc1X7KEp3f
qJivNYT0bWzkS+kvYzYYviYM58pr+3SPlYR9PVRNtbXGZt7YzoxpUI/trJ+mhvkE9A+ZL8lITPf7
uIDCmimZONk5ieJjFEKjDpwaPpcqHGAME+JAsrNqrThqTplT1Fdy2FfeCKQBoDFoQSTL/uihAmIm
g1jP2StZM+mEr+d8HalEzRGabb/a9afd1qGMuZ3Que/xnEtvyspxjj3WX6+J7DgUpBlzgkm0CcTR
qKMT9LB+HJRMAMsu6am4mBUE0tuoMLHBhUXx1EyOecL02Ao1d4iupapVO81QeHyDZu066Tb3qMHK
51iM/RXRN85fwyns556m/lZdhH1vRtAvQy119F8FBml71amVQAxK8aLYQ2aj32L8GZaNYqirfb37
tDTttCshVOwnzY2ReXpxFViVMWQBxouXrLnP+1XqIrQ5LiIveINs/GtJ8Q8O6gnEa0WKdEXHIpje
InIWY2ObFZZpudtnd3HjykdMa9tvBmfF/RRP44VZ13nnyB1Q9YPDQF2EmXU+vNRrPr3K6yAZVFr6
I9aAE4OJQqu6UHZ/vI619vPYYTATZgJ0hg7osJ5my+4G9MJe98vykuoGm4f6QhH2sQSzALNNhlv2
Snk5D6eFfJvnsIftw5SkwIFOF90qpe5ex7OnP31d731yKcgZpNUYqKARgJ+VtBPEp7lsF2OPXbb6
04pzJeg82ZD4kdkXSFZvqt/3lSVDon+uddaU1mSIqK5Mxj2E6P4lFno1vKqlx4gwGgZ5lUPM+uZF
1vDMYEP/ZmRVqQaNbLzXPnWIQRiVzDgmdbk1+g6XuCqLHOjMMm3cu6+fyYeWg36OaRLTfXA4aDJv
//yf9QwwMmmFs2THiczJ09QhCKFY7jcJyZTPE+Ol3/NQJ4+d5n1rUQv5tSkuNdIfGnhugfXF0/q/
ste1yf3nFhpbk5lIq5qkOxvRa93goR6WTprMW0NNRQTONjTXWZt4Be51E/6VXz+D815vHadAA0Xg
Rw8PBfDsk0bWmdqFYXFw2m0R5r1ihkXTGbt5JdoWHfRwt0cg8PVFPwzy1quu+jMSFPgLFDhnvxqf
WT4MooLirLM3AlPEvT5NJY3F/KOZud7CYDgolXGiWJPphpxI7EV0Q1HuBl3Nt5reFBe+xfVB/7to
17WwjvHAxJjkGeeNdiEImYs0Kz/iRGpvYhLRkANSZiu8kSs97/TN18/gs+sBXLwZSkEiOHd36zPT
k3DdnL0hmdVh5zQG3pDJo9M7Evxe1S/8vvMdbf19AH34qSM/RLF99qL7suthZNjLXrZm0dBnRmtn
WqXiEi34DXc5f5KQ6/BEZLdhAz3DZQaivGWl6Ws8E977yzNYdn9qJ7z6zbkQYZpUv6Xu9FcA6sOq
CInDtESsMpIc9s1cHgVNcEHhXe0VfQm9HK9Os0pUdHTZpTDYj+/AxXiYNFbIY5jvnvf5nqPIhioQ
Uy8seMDBbTHNvjWvXNS+bDoEDZpbXOJfffjiMBsxLV44zbfBZ7/e1D9ffN86s0knMR3A0G5aEldD
hirNZhYIiydbK/Z9zF18vdjOd38w5re8GeBQzpkP7l0eHWES97F7kKbRA0KMZW7SSYwKkjl1kZem
tNZ5oXB+vbPvW+N4KRrbiw6ZTW163ZlagoEhgQ3YtI158avI15Rbt1cUDF0dOScHRWukvZtTeiLf
FMQPd05UHevIXa7tWHN+Vck4kw6lCdn4A/zkJYwWXZjhaPdjulEKJHwEgQ1O7Be9PRPKZDlkQStG
OQbmkHlHqUqHRK0oUaswauZyQUtizOg6GbCOYds6cvAl0RVX8VhHW9UZUutO7ZF4oO6kwehHuzEC
FQOcOIB4u7QbmyOV0CpXNldxqcTILHP5WtRJdStnzrHQ6jx92ZaZPj5FKuc54rc56ljF2iC2th1h
mzblWf0QEQ5/G2vCrsJBpYjziQipSZ3KbPHNVaf+byK9pH/+ej282Ru+/0bXjDwH+J8x6MrRer8I
EdIx+V1oXIulUgQP2zbHZ60o8kcGm+6PHpMxEsCyuaFN6jHixexpaY9Jb9tl2MJ7T/ZD05o3eR+X
16kK7aXtdIgHWtYQ+OGpU+n5PQ5mNECinR6K3kNMJMTQXNjUPtlrSL5bGWYgwBBPz0fmsLDMROvc
6aA3pfmX80E7tlWfPtTYSKPhUt30h1mX6U2RR+NRwzP1qWuh+oUFLo8YXRVz/JiqgkFVZpPklw11
kW6mqDFP1GJjslnyxnkul2gwgrZI5fA/VrPrZwKevGoadGrac+O5wnAWyp50PiQia57xWSsixl4C
KOnr1/1JocOFmJtCXaBmZkbx/nWLGLEy3I7yWNY6zmplM4ZGLe2/kBC6UBcScexcZ3uz96qgNhOx
TWERXXhXHysdD641VQa6ZQa45+MYEmFS3C5xL1A1mV7Xbq/fC7FkL6peWI+FN85/+7EeWlpobfpf
pyQ8Z+gGJhN/nBoJMX7/8wuyvaEe57CgZZntamCIQ5bkyVYf4tbP814PC4og+jCiOb9+8p9t9nDl
AK3g2q7OYu+v3EqZTUqOdd/kLcxyDb1uT5kmhp4paj9Om1JLtJc+ms0LaPrHDd/ToNMzoIERDVfv
7PuWxKnaOKvPh7RY+jpUvb58iWdc/31HzdjUvv6Vn64vRiI0hggrVnOV9z8Ttu5CxGgrCIlLXpj8
Dg+msNqdCrZ3Ywx09eMMArqmvaBwrInbUYFBLtzDeqa839LwUoDT7DCTQo10LpBAiYeywK7mQ29V
ZqiuC70GFtrmIne2S9H+0lqv+eHOAo4kCped11VuiLmNdYJ0Ml7qgdYHfH43+KJx1CKRWo3l3j8R
FVat2hOWc6hx+Lrn1AU4qMeHhnnGPs5HYxeLjAqnctKg43zbDHpyqYf9uPb43GC3gPGjA4Mt+P4W
9Fgk85CVJOo2lYnY3GSSonheaJWgyeXSDQ9W7iZ3F17DZz+cLQ3JyGpZTEvx/qpR3JhDqyjJ0em0
+UCYhRK0k5JsGncxwiRC0SugXQZmIVLcVEr5mnaT3H19E+t2dvbwV3NYmxwLdO6shff3oI8uMvpS
T4/lhDI6sqSOH7ZFLc9cZuvk5uvXl/tA9bcQCzAmYz7HmUrPevaVu6MwPCVRF0C6OjCiJX7uVH3Y
tmmE1QNi8folrkfIFTGCBNUa74X93Bplu0NLiltr1QJTCsN6+fquPtRgmKbSyazzO211Tzx7/fNS
lZ7e2umxMI35lqKyD/oG9pCaA4EbPRLKIVoT1c2ixWAfIuf/fnkgFGprIBQOnbN1MMfshlCo06M3
w1nmJXTWael1ID/UiaQwLNAv7gmwgSiY91r0vSNZVb+wL9lvDrHvVsLKHUbowz1g2/OBueeYA6GR
HtEPgxR2aEzzXawNf/mbwxKZCILx62FKP4QiVR+jGKJN32s+tybZn7VfSDCvAEh2uSc2s9bvtErZ
6YikbQ2Sfusx/YnIA+vEfJIZ6na3cY8EARwEVdwgyDpw1WiTae0et4osLFvbDtKu3Q3OuIla9dEt
qJvQrgOaRvMju8O+RQfvs0ZPOhMUol6eOmBcO099r5CbeUzvknxy/aWtgLG95y6qT2MD8pdluzae
ISCBBY5p3vhGPJ1GD3e9SvyOaTRJ74n3uiyvFlH+paYJkil5KCfx3KCsv+H/gV8Fs6msrLmF5WVZ
7HvXrTZFY4TYRGiJ3w7GEYu1O7wqQSoyEP1qWP1pKMndXOZBb+ZXpdP80VP3udLHyPfgnvoUiq/Z
pNebpBkhSePg6eultnE0eXRHjESKKXpxWRZZ0x8WzXxorGbfkQpLZnLsYU9o7xVPKQCAp0dosN5+
dKY59SFLVUFR1vOh6JroqVXKmzZ2T16OB4WnZs9ZTtdOhtGuiSjkJ2ujpNURytIht5qTV6oHPBMq
6MmNjoFI99BUynZ051Pda7fAcC7TTvVp0tSdNukII9r5VVGXbZxAjBzKXe3GNxLWXyvnO0/UBwsa
kd/h1tlX9t6b5W6BCk9IsHYw7dnzh6VrfHtqvrV2t03RA/mYzm5a3CvI+a6PseIGxGlk7AzGacj1
KbALRb2KE+OXGg+h2tf2zZiVW6vmJyUuYYjzkBxyL0XdP0C7TZ57Ued7zxCHfIqvdC/bV3p5Ksz5
ehJ4O7hj9jPKWDKGNvxeco3+Y87LQ5owb5C6uIkb64fgzPQjfdg4DFaswQ5Hpbqp7ZyeyP7JUOwa
bcOtPkxjOLbGJh1sSogl6XetFa+wOW4idnWUZXsaEMFrs/4y5HC9hhaweoiOnXQCKq+tVeY/XSiO
L/pk+VHdx1dj7QYQ/bZmMlUHBELf8PI7Ran5kEVZzTOTTH3M18FS/iMvfqfFL020PFSVsu+T6N5s
ChPxvsYUdS66gyzMn7qVbKPR3MT9gLK09m4UU618RxdpWDnTbSrtQHrlf+pi81LdJZCGE5oIoKZY
9oFMkm2jyCIoYv2qZX4ZurMXyrzbum82GlXY2i3T8FJT/WSZQ6PvY4Kv2tRPZpAoStsrd9A360G+
xEvQDsXBnH4uibiHUHrgXwwNb7iL02WnFvXfnMGWP5bZPh+bP8Pc7tVBPi2teW2Rn2Mv9c9+ah7d
dPmW6caziJMfJkk8fOUP+WI/2r31S4fzbif2yejU1ywHQKuSGZxO2Tp9v3O8JFSV5t6OMyxDJmMr
mmFj5urG6tNDP+hBHesBs/FfZVuPIUyIPxyWW3wcF5wXShxwrVMlxJ1rOzuxND9FZ1xNrX6UQjq+
QFYC213zyyF7HZAY7ejvtFM0LbeNp/5o9M4Jo6q9m3PldkjNu7KLu3BSmwGtSP5DM+RzlSav45B/
b4a2Cjk8gpGEoC537hm6bijhwyESgWXMT3PVJ6FZtrfm6D57o35tZ0aJuD+5M1v7hIdO7Ddu9mSn
UG4ioTLuWHhB1cjO7bQMk3J2kHTGgMFeSbGlw0jGocP2DkyAo8DK5LeFs7FNOm3TaOadUjhBrVe7
TBk2jLiDsTB/a524IolaYMRQ/qn6/kj1foSWxztoAlNNb5m3/VyG+DGru5M1TQkxF80p8+RdqrjH
xGt2ri5ztspm3zv6b+CERzhVvsWYUa97Tt2CNFdCbHD7EIHSVQ9ZvtwZEQSJUdkN7rDtcj7ipZpW
YRqmMdXzMC57263bkPk7+Sn2eKsqy67pxTdK7YJsnCTekhFzirV0i23kz1iUt/BAryO7u9Pj7p5Y
+qAQci917SpXjes5M3/3nrPzZLePCi8AnNoIa3qUqRdOqR3EanVb6Iy+NKP5AY3rSkyaDExelZRu
4IyABF2uPugOpc+svpRaad9OqRXCA967U/SYKDyPYniaZu83FN5NrjffxzL6zizgVljzvUr2AvmA
P/HJIvdceyZ/dWcmTBXdTsImMEZ9k7eQZPSywo49CtSi+lbZAkcQIn08kWHDVFgs/2kH9WpvFMof
EUumpnp8L5plC3QQaKkl/VbV8d+SOj4R7nhIMrwhKm1jkFjvyyz7r4/1rRWroeWalV8P2KsUIrup
qmKf2PZJWx1rW3lsGd5bowjwBDu4UbW1rWpjDOlJJsAcOnsrjO0QG5OXVGHZ4YXKqYw7SS7TALEQ
bkupXm76wYYQoT+yb++8ciKqeDxCU1AO1tKEceadJtXuiSTDMCSXx2yIuh3OyydC7jYcgb8zjLwi
tfgO/aymEGDUipT+Z9KUL6JWw2TuHzpPPKPPfikT45pYTwzO2cpnyzhVOR3ovO7FXb749chwe2yU
rWyVY6aMDzSwN/msvprCvgWBZ9haGd/HzhDAalTOfaljkDIUm6iD+OHO9Za00F3kjn7bcAjE0asr
nVMpndsG3CSOzU0dy1urmjbTIEo/wgE3i0trV1jOi47YFbPNGiCOtEQIHhpnJgNOx4cmS/Z6jJgK
RcuVPZTHtl3ZJuO0dcplhyogaLv+2Itlk7v6Qcvqu1ZrfMESzszyt6cuV0ijXD+C0A73aLpdLHbk
TA+EaG6duP0B5HvoGSwvuGktWOWqpR75Gr5b8OKR8TvJT9OrT40aWXAYmJEVQIyOqRxiRUEWMJ1E
TapDUyxhpWGah6O9ebsY1jV28tVBB7bFP/IRE7GTg+g4MVm1eFpvkCa+zpnm60S1lWo7Bii+oTup
N5J9y1Sim6qYQjvG/2X15Kl5KcuomcHQ6E+yE//puUpcZvGY1xitzRjDmfq17PpTo7lPGuSdJp53
Msa5Sih98H9IO6/dyJEti34RAXrzSqaXlPIq80KUUTFogt5//SzWDDCVmYISd+ahC+huoJgkg2HO
2XttuzRq3yUj3jTj36Gi7zvZI0jQ9l3YGkEHVhGnwW3sxs8dmzdIvW8a+wOs6RDvBiBpalLBevPI
fzT7K2fii1MZZS6qUIvJfyHvmcvJ8Z/Cd8junwKnRWL2MBe7KOtjdiwlXrUs4+JK2VwxpF/UQJbr
cSkLWcDi9V/+/z/Xq9lYqS5evj11/TIY4sZxfISNdBQ7RFtXjhofnLZODhpnFRDhzo3ZlGm6b5oW
gtmYiW0mGnsT5nJ+0GYSVlXcVUFTa98cLzKePj9s/U3EvDznoFBVabssRJ/Te+UCdqvNJHkphdci
iEuWD0CdY6PfTEY/fTcIIgv3BAQReyfAJolNrDULrUYasO5jgfxmnXcaJpbCVEUf4HsevEAhpu+Q
uYXGXKU79G9hwMX2vZO27r6NrJkOrxxHZ9tqpqKvMLiWv1oh5UOsd8pv2HWsiFhiCGLrLAmu6fN7
vhhOHO04l1JNpMClXgwnVOPhLFAr7CaTlrkzDswhSCqPGlWfIGpncaWocNm0XC64xEtR3ligs2fP
eKI1kXp6Gu6LNC3bbdImTuKjYIff62huUvkmEZPdLa03nGGWlkt0spmtVwFuDiBjTdQbXzydbjeK
/ri5RvFfrn4yAmi5wVbHz81Hxsbp7OuynJyEIWKw95kV1we0RhFc2GLUrzkeL6pKf58CJ2k0aYsT
86y2gmN/SNIcq7WOOXdVTItjUKmMY6iAT06Am+JYMa459C8LjMtVEV6T4YlAE/bR6fiOCJ/SScHL
9mrV/vIiO1zTU6eHg5qS3aLMfKOdnZWCTuPG7mp9NyM6//J/GG8gWP7mRdEjPptOgC5FrVZbC6EE
H9BUV+pbtXjTsAOn65lJ+cp0eTF9ccsUcHibnKpd3L6nt2wWqprj5fL2ZeMg5jfq6ljVngJ+U49e
Pr+1Dy4FCwqnNY52IMd/R/4/M+WIXaid9QF30xyl91mjDLvZdMed5EB8peXx9zGdjFN07Li4dGJO
8YAQQnB6W3KQ1jyFZrgfimHBeqLszZmGpIerO4SCMOpsCH1uvDIDo7T6e1MdCB9NcB1T2KA8k6/B
WoKHqcfUqEmwrposKAmq1YOwRULsa25cg4KykdTsy6FxH2xRon6lGMq5cZ7cew0v1MGaWrBijFRx
TT1+8SFyg5S9aLcsn6F93tQpnMwQhMykezigIQ5DxdpWkSvFlQXnQmWDatuh2Ehpz7C54nmRs8xL
Wh69Pe5VJnd5IBzOcNcqXlx3Rz2klL7h4XNcN5GnTTcjglt+QktqlO1PBF/Yb9hJCWTVO8JZH92B
oI11zkIMNDRCa7cyQuSFV2bQixmboUk1emlDERPGLHr66o3coTo81OZuVNn5bTUaFAhGdYU0uZyA
qdKXXjl7q8/H9gUchguiFgPA7S2fEgD906vm6GqcPlE0FHKd2q5tduiA0KOpBKWaD3ifHb1Vw10/
t5z0oOBZhK4w2uaAMkqV44EKqdpqtIuGK79sqYCefAlLzVjFzsgHQZXyPIJuLCvbkLkFMVxJ+xxP
aWx5OzknzvekF0sFkvbvY1Loxg9B/fnKu7j45JenQmeAD57eFN3H06fS9NOs1TrNgeV0HvrQrTQK
gGUVdas6Utprg/Xio+ByqH2IjmSRoi9y9uozilDDZNXuDtdBk+/t1k7f6wWPAWzU0qItPalerIdQ
yviBjZRrbu1p2E6mq+SbTqCDH4dB/jHozH6toTPmV17Fhz+PFc1AC8K3e75VdJKYRhwIoUOUEWrr
E7DaUFDJlc669iCW6e30pVtEhbJusmVZbFtnD0IvgL6ksPgOtS2dn4hw1pkTBqmh4Jhw7K79U0mh
PPeNLoAfW3l7W5uzpl+53Y8+RJvqDEoQvgz2Tqcv35Bj2kCCjvaUh7qnkHyjW5USyXvmsLR0yjCV
1277b8ThxX0TwE07kmHPUDi9ZKdO+cRuhLZQldU3IzPoNlMaKrZJNfjh7C61t35YCLGZCOKiaFej
jVSjQAvoE1iNNRyrKoXkxPklHEq3OVnlVAHqZpUNhXpjGYUGIjodDyIalkPioipSODu2qUzWtEBJ
MFPa8qAmluEzyVRbEWW/M9shO8PCe+kYhbtqyLJb5zby+mEm/N3Wy/mQG1Nh+KIrxRHObLheiDaP
LbiPjTZp2UYKyS+XeZ9bfqagfE8yizq0DLNoNRmI6cJU+TZF0BgVQaRPGhbRM/Zoe6vH5rTpY1jB
KdnJG6qXMgCGtABIC/vNjIYe1muS3hil1B+SuH3Lp2GgsIzPLhZZ9kirnjjjVi+Pid4YuyQSziFp
apWqd4SCvm6gtDHBryptkDd4wM03vcy/FDqRZ56Y3FVOmz2gfTbvkrokmtcsiWrN7Cj+Fiuzccsc
SaMBccuu17v8iYjTPln3Ug03UdqKQEGS/FAlQxqMskbJw2GuwSGulBs0e+WtNbAUNQ5JVkY2uj/U
frZWnrSBdKcA3QWKH9+RQl/PRSUhr+F4Nvs2XIIpp11P8NRDDfPlqxEpTu8TQ57NAdU2rAPY5YOG
WvjBSKOQHGbPOoTZ9P75gnFxktNgq2DwY+Ve5udzQr7IJStiievAKg0dm2jevg/Uztf1VFv3oSmV
r41lS1Z3W4EcXDrhFebNR3MRnfTls6R3y4J1+qXAoteKIRvCnTVzouSyMb6BkJJWduUA9dGNIozQ
QU3wB4eoswuhr27HBhKtoMLXHGDQm6VfsGn5bet5WSUw72WxNvOxKAjv6QvloMCE/M+5hiQhqPrC
L0EeAlXo9FfMqgBxhX1yn8mpLgL6q3wTVMooAppMGX8+f7kfLHu0sjQINsSwcpJYTjf/7HRFmpNC
FYPd0qJI/d4Ky/sxdibaMah0893n11r+rrMpj2vBwKIJjb7WPbszOYRWStg1DRvL6IxdQS38XXXL
RGxjNaUDow5K73ydK8qBPz+/8kd3ydKiYY3FwMkZ+fQuexIIihxKxIFFlC6klryxqnRfFBmNL59f
6YMxRLYhp0Eie8D/2WfnMie0ysxlfjsYDlSNXUHz+8F0q1bbjsKyyxuFLhIw8oGiOEJuvhvfm6d0
XP3/fsXZSKb/jRNYd5N9b9Pljdom3LdZGjNrELGbInY8FGGRslJo7m5AGHANbPI3i/PsVfMAwPDg
i6D9r505v502Za+Wli4k/K6+K0SVqv6ctmZxjE1NPkub+dVve9AHayWPQw0zlZl9sTJPPhmRLip6
ZcUEtN/Vm3sxgfACZU4LLh37+k+cGWO7E11V+dKEPR6VqvmKmShd5d5Nr1tVELtCbuw2OjZo+Y6i
MwfrSxrlpYazn23NrZt1pfMO30HogVsquueXxpj+wF/kEv3QT40KVd8Dq4UKK0r3E6+LujWd27fO
zvSXGsNu7nt5S/jA0HcVLBBrMIe7EVX2+5g5HZCh2hHf0tdkjjZGRzGdnI96FaP/25JhWFgI5+Ha
i+V5WEYKSZSyeurjP4vAqCra9DPRU5M6PsB7uOJmje2moo7Z+rADmogm+5weQ6goYBoMpPCbnICE
dh3TQjRXyqCPjj+Xkt1CrBSV509IaeijlUONb3QY6dblevYDOxbPtvD6Y2HPzYNVTbQmxymiFt6r
0rkDBkEl+fNx+cEMgF0FyTUT20LEPPs62l6pSyMFXyabDpBKQ3noSdOGMjpU+Km/pUlKP1HCz76W
AHV5YcTXlg0haQGEIYU5nQA6PZJsW1x5SBgf0OttUYsblst6XxgjzI1UhD1zgtaqV77Ejy68VCCZ
DTCPw1g9vfCk2WkxR5iKHYVYA7gSv8YOJotCPDGC22na5pnSbz5/ypeznc3y9b/XPHvKBWfgsBh6
b1eYM81p8uj2dtgWexVyyPrzS310exZZ0HgZFwX3uXa7oo6bmm1LzRGRYu3bkWe/xbqws61KGLMI
kkyhudpT80y3n1/5A8Xuwnhg/0yNF8HoeToaftGe+rKe7UXnlMc4RMDgT0aYE82WZWLyK1HM5i4c
RWfcslGNhkApMjPxi9K20q3OmeonA1ysjGj6psb06aqmph89zAY4UqUUXbQWZe1k63gu0hCRRupq
uxId05XtzUePcEkZZlmkB4DT/3SEIGuWbo35cdfEEY0zHZeveTfm5misBzL1KP3Yk/uF+puiX3mE
H4wTDp4Y+wHKoz0631hVER0IPLXhzimj+dZ1kvmxb81qM9vztWLsB5fiGtTT4GqzBJ9jd+cx0cgx
9pRdMqiEvaAx2ZVpax/Z/yhX1vrLFRjVE2dKPnNUhgABT59nquo5/7UI9zLGMjVXKZGA4zxQsYhk
gP0+WjldO+2VviowTs/VlYf6gfbt5Prn5a7JdSDsQ3jdRWUmn9LYFEvjqkDqF+YvHfIiM52QV8PE
OzpVbwAh0p2N3oK0KYfoZQKKsC/JbttFvX0NKfHRW6DWsMBRLFSY5yL3ucunmRSIaB+O1LLXiixT
l8NfR+09IejoWnrZ8qRPNwE8CerTvAZy0i8oxJU+G7nNPmsPVS18GOpGfBvHJetHaNph0kbr2+Bi
aCpBoV6ZdS/L48Db/r302UcF1cYuklSlNcH26o5zYBW0kahg/cGUQxqhVHepkXU4XMBGidhwDqae
RFfOEx89bpuSEqkNHFx47mcjUdbsgoucxQ0j7abpZUzcyGQjc8pkcuWOlzn9/FlTYQWNDy6Ed3u2
4SJQVHp1HHfk3OjqbexF7TOrYNXvJh1PyQrWQ+ldub3LgisPGbMmf2i84gu3kBknDZ1cke5ZN+Nn
pZ6moJ6SeVVNjU7VtEQsZ41ZoGitQPhFxo00s+cR892qkzpn/wjJZVyMyaYdMRwoiWVeOXB8NAD/
FpYWAveSMXf6AqiicLJp2nYPL9B77lUBUc4G7rVozecn1NEqvW5FyQOCK/L95+vTB9M66/2SSMGJ
hz7C2WFHyTSduXUI91WDhoMm2rAuk5iIVLtRVxp4jU0IifuKrv+jcQ+mgPkVnDtlzHNSqzZG1axP
iI3NMElWokFXj1tGJezHyDmiOx4FCitT7uehyu7ndiRaO0Nr8/mt/5X3ng1GxP1Y3ShV0n89P+hR
B7BdOVoxFySsifiqsd+VORnO/BhWWTiB/fhAzLSYwTskdnVM8jyy3gjOHMON1Q2FdefVJmqpAe4g
/R1yz7eaGWLsL6uyvUNjmmqBJmYI4hl0BarlEmjZvg21rtyTC6ZYfls46RXm3d9Dy8lt4Us2qJij
oGbPATT6dDhF4NKtgabyvmFFveVjM0g06kGNVKPtBqKvK2h0c7vNXf2n6VAAGmpbpXOjxLvPH/DF
xLL8EJeOAYruxfl9Nrsl9Df0ki7GPi2Lkf5uvzRuWn2L78e4Mq9crKYLGZKuCn5cNMNUak/vWZGq
Uau0DNDw9s7zOBDR06MSXdtJaz8Skz7QSbHjLYbEhfzhRlcuTxPkfGLjXhfdAlg2l9PN+Q4ztaKK
6IrO3RulenDb+XeRGm9ibFeKbF5q/HOpNr6G4/QWefo+J6rc90S2p1yTwwlwf1YRYp3ZCMeNJjwr
KOMGRXE4a09WLhDEDWrpZ5I4wwaIs28TrrfqkuHYqeH3kjoP4VZTvm+EoqwgYKy9Gb+AP0S6tco4
dQYlzaiVycQag6W774wZNbuB7mXobrJRf/KaYmvIhkzSiUTUofgGGDeYRnAppSafPKw3ftkou06r
0xWE3vom1wuKnhzZ8by5j6Ifcn+u6UjMNrLJEVxmZa9HEkG/04wsoFXah0HHIJTJNsN4Z6+VqYy2
Q0N0HDQQV6X1WzS2P7oYl6VyW9jK0eie2a1v9d4hrUzNYIYUGafkfJ1HyDvVamU27b6No3WM6tQf
8vzdq8r3smnvUcvc2IpXIOSqMSjra46c28hVfpuow4MIh2Hl5RXdpPCg5OnBk6l4lWV5T4pY4EEX
6gtgUMQpBfS03ry2gH2eeQf0yXtNuI+zR5chghjiq2gw6bW/9261LxNq/rbYz41V83PVZ8ud4MO4
z609rmvVBL/LAR66hI6gNK+yhyYTa1coe/b1HAPM7LVBIBr20x2P7lip013WpGvdzNaqK9a5YjyL
mpqlxWpsJOadkbeTn3AUR7igv0SNetMN+WHO5FfFiUBG5u8yy29yOtBzyylcQ7hESNXByLKHPFEp
P8hxm+QgWCY1/dW09Sbrkge6Fwji5zvYST8cM/mSZosjov6qtJAqjfrOHJ3n0s67QBXiZyz0jTZE
O6piSLZb+/egdjeq0H8A58vWOQH0nCYfpIE+yGtb5KnKlzCjT2jacDbN6G2wuyRw6+oRP+VDrRg/
nN5dOWBpKtSUfj8S0peY2BvjVJt9Nm3rrNeYpIvjYBcB9SLN7/rxDmHlyslxo1UZCWQOtEkz3ZKH
9SZw29dT9oZB7mAP4882CsFiFQFgkGMzWDuJolQNnQDy6ouruHe1KLBTTE9F2aA2XGQhU7/xWHRY
N1D963eKgiq+z8Z1HyPMa+2NLdu9dCmKifxrZefrRPE2TVWtqB1iOJg38yx2iWweSSA61p13xyjZ
5VG8bW1S3LIlXjC/4+94jhFP+JR6d2HRH5XC+CWy+VWD5YWUda16IUvQeF8ZdgC0Zt3RcFfH7uvY
Ves4F5R/Y7xJ7Ng7eQPi5SedypzQ0+aYlN2dxjDy8W4ESRuvLKWjoT0eLakdys4gOkVnXCj9dwAZ
G8DMq9ZoHqZsCgCzroeh3A0QcxHIfq3N+mWKultNIO1DaktzerRh4Hh8KI5ykF732AAxVXgsbC23
qVuvnal5zQrl6Cj5GxCeJy1mIdK9Tdcbti8y6xHwzGpCtGkU1g3gmjWj5H3waijX+rho5W7iOduZ
sfUKnnTbVMvrsN21ErbbsdWPVQlbK0we2nLYJiGKxdEOPKd4QgCxCovyl6lAXPL08JsGg0ytqh0Q
qS/oaxHvJRXyycIMiVfsIf/GIY5XZgt3jI+RB8arKjBaOWTd60lMjIdhIYOFXKc5BB5mGpHfBnW4
pO7uh2H+Jm35E8YbwYvdj7boD8JMXMTSaJ/pD2zwr+3cmG0j/RTNAsqWprvaVdcutyicfgOf86m2
u2FD+6oOmkE8505y39b6qzb2K6WONpar4HrOdqXq/omiJChks+1zPCI4VmCSEWEQqLV1y2ngV1+i
obD7/tWMsV+74cTXYa8znGJ+73Z7EFZHWffI+aG4WpQgPP2Rd39bkSQb0O6kjlb2ZKva+sqb5u9l
bz5KtGRouI2HIdYd6hTK9xiVa5xVdWDMzRqQz6Fgp7iy9Hg3RfD1B6EGfdysXUfstda8w/GxirSM
pzXcZmHFRnI6lJG441ibcbnsJtNqmyzAYm+4sx0UCeh7nFg7yoabxpkSSodi31MQ4i2uilbfEzhJ
8J5brwobf7fMSV2VdbHysvGgJzoG5+LGEM1Larpf3Qh7RyvawIrs2x5nQWVEG7THW/L91p0zrBC3
r8jt2Zv4R6uweDQWpw8KVURJB7vT1nleU/qvv/N6n1PBTiJP3X1hMoRRHw4mGLsO3WvouTf5nHzX
pY7WO3N+hqKfGczqH1fJbntNvltzppFQhZLPZg5dkEtW/3UcOiRltYInvftFRqa8nVKmc/JZN+rc
7/t6OIaldZ9W003sUhbrK/DAaTf/1tyxPnSg2de2WiJWtwOtRdVbpr3ftNaBQEYs9MRi43pGcm7/
xL3yw1ONldVHOyzMtb+kxtgsGhSCkbzNxrR2OnhWpAerm0adXpLC3aL3viVh8I2zQsC88FISfGnO
NYejLhY3Zlqyivf1HVGHb6FrYBTqu13j5H/UrGO2KSz6wlrYrobMeQin/r6K8+UOSoZ5cxupfwhh
/z3kKuHNJL/2ihVUdoP22PIL09y1Y0EkrLXWhrlZFMbHFioxHWGktck8fu86g6dfTA+WWiYYqyYQ
E3Ida7RTc9Ps2e6Ib5D/XtNJYNNnFSp7lV0MpZxZQ1WE/4QuLdJK+TQrzaPuDAeaW88VTC+f2Opd
nY8PlCqBg8sKlp9y1N2SVdJ8b92KFS1/mMxixV2u28r+M/fNzTTYsALShwFyG4myRGDm6xQDYW/d
u1m8NzMk1hZSpWSGuwdqLyDScqOH9Ra7+JMRTxs8F0d3mFcj34zSGi9Ks/j7THEnZYsOsrnH93Nf
KdOXZMQzFKbbNEvfajxf1O8fQpNaiDMxCjtU3+Ya/PY3L213XhZuG0c7KrIDz27DeeuOaa1vunnx
vIjsT5/Vv9Ohf6nldEs66X3ZzQGhDGi2tOhY4GN3GsCPQ2xuQKa9OJ4kXbdfJ2lxO2TlSsrwvjca
tOVKwrOc+fhGcn7HvVZPR5wkbIPaXZ6wnnvfYr38ntXyrrDsp8jL7kkZ+QoZB1fGFD26TbpLFfGq
j+1W7aijx3W07pOBAiIp40iRXrsCo4IHwKedbgohyfmOheaPddj5dpc/z51xLzRcqJW+8cJQX9Ud
8yupeNu5wz+ktYuxhnz43EwJyM3XXkO+hSwCmxUaAtmNnXDfqbrtqT74o+qt+m5gj0y5u6RDk5TK
Bjp7IG31t55Mf4CVMwpE9kSuE/6VVpi8zuFW14rRx3v2TgYiG4dig+uOHI8Zm1y4d3L1hkM8k7BS
//KSWA9GT71X9OgQ9bTjJ/GlaHkpxLgFIq7+9G36MuAldGhv5AQxTllIj8HMcz/X+2dzLIn8cfdj
l7/lmnJok2ZLLNfdspeNNMGwdVAEpNX68xPcX/Tx2Vly4bZTGdBAClE8OT1XlRw0i6YlHGyMelms
qhmpfVAC2DFXcZLWnEoGKW9StNP1nt2u9r1x9E5bteiUboyBxr+Pr6u8F7Fc1pmkbLu145ErHjRi
IHO2ULr3LgqBhtYAd8Ygiqf0J84O/ZgCtYAMn3TO3uiQOPpd2/Vl0JhYM1Md3o5MEnmvVtCohLTN
uykOmWU/v3vz8kznGjRjOUNTPyL74PTmyUCfks6bkFLXqfFSll2j+G1stOaV61zUYHBbL5JoSttL
No+9/P9/mttJJ5s615Dmeu2U37K/HH2iaeG+G810C+hGbsd+SK/UYC4bE8tV0RGh5YQpAk/k9KrU
OqVjEBXP1iUmlcfs6/AVhmDPLrZyleTOGJv2Ns/mxYSvZD+cZKI+47JTex9HdUDsM1azslK6ZP4z
SyN8wQ5AnqukavzcuSnrSScNgpkjoTSbYS4T4s4BpV61Cn/wjhZOArILGrgIqU/vwjFLpR4xpezB
UfR/HN1ovwEYDTHpdtEd0EJxLUnng0EBlHx5W9jzgR6fFTUsKoHSSSMILJ5Tky0OTTTf6bRUryn9
LotkBpgXAC6LithWoY2d3poCf1TJQwuMJnl36zQElZq7kX40HDNiaWnf3UoR+9rJp9U4Jd590UbX
GqGXN8t4ND0UxkQEqu55mqTsODKVk9oR/KFDguzqdDdmmLE//84uisKUABmFcNAJatGwQZze6AyB
Vvaj5uz7yc1jP8EKRAY62Z4Nu11DPkd1QYr359e8/OaWqhSgK2QQwJz+GtD/+eacnF3llBJM4QFu
eQw1paRrrWfp40wXSvcbc+4ftLxtrsl/P7pXmweKHJ7KI2L303vF8meIvEdbobRDzTnPs5TsZrTw
hgcDLKTpvkqU7kqN94ORBN8ApsSiNyYt768L5Z+bDVWan/y12n5WCTz2k7yq95lamBu0NpWfeIjT
prILg5iu4mE2Qxb/VogrCvIPSnQAPpb+MkPaumgx02XBCS8IrYnrsXloJpxRcZsiJAvBcru+7YC5
kmh9c79Gvr5vZJN++fydXz57ausgG/kRBrR/86zObte6nuW0Ug7Sbd2nWIuSbp/ljVIFMFyjH101
TvWVGvPlTZ9e8my2wMZUj72uZAdkEDGA3jo5JAiLAbErnZ+l+rQSIG1v0Mcajx2D5soov7w8bBWk
BHQ+6OvgLzobbVqsTjLV6WJmVTn6nWqNqymn2JbPY/Widkl5ww46WuuuLr9zVlL/88+MMwYlfvxc
SMTMc4DRoCecd0yp7motDonq8dy7WFfK10bU3goqKP7TzHWutKqNyxfNVRFwLekYJi2Vs10LHiio
vNUYIwV1jSgYS0d/qeDFKX69WDOCMsXXBItAt1911cSIHXmN96zjiYG2A7sWqrpesdqN1ESirU1N
oNlxcsSZ05UjpSsyZeJia0ez/palQrvJCUb+USf0WPysdekfhLHlxmukP92jNw4NVfdUz2u/SGNl
n6GnrrelwIes5473FrZ8hKuZ2LU3pwwnZ61HzkAGK2QAjBOdVmhXyvIfGaI0RMQAPtC2sLk7GxVU
qSkDAijfxZOLhrQwMJYGg9OF9wQJRU4wUab4YsWVwd5S9PGLWjVetGoLk0ZC2GuRutbKXDpBbFWR
tflPv1FUfvCebMJmNJIDz15dOFedO1iWshMyqg/NJK2NrSQRtuokfshnElk/v95l3Z54MCr3i30G
4M+5glxt4tgZMgTuidlr9xn6zgPa9emR3fu1YXnR5vubRLb0WVlLl6F5+jH2mhjN2CMFD3s7juah
73GPKrXEiWpEADdqhQ0xAgulLK5tWv5ClE738bTb2LMsHs6l/3q2lY0NLaeiZGfcnOHGQYfwjUNS
oVNCsJHYGb4+CRcI+6RQrUlqxnLgWtN0Z8rS8o6sytFvQAP9IyVhDk6lYY1vCf29cCMxhTpBWLvg
QArXbQNHxN+bWjjmSmCBoAA8QmHfxKU7AK/sWrEfp8J6EplWEvmkmk23GkNsFCDPqYX5iVH0nEUZ
bz8VryYy3jSG+q4HfhvewqgChJC5cXRIU6uPv2P0znfVUEixI69BPdpmbVCviwwX/6anKQ+TQRDQ
RvY6QdHRFIbNxtJH7dDDBiACK1EJ2Oq8Hv205xr3bWqEYRCmkdiGkaU1QNmdVO5oj2pflMkQj9Iz
5nYlVZTkvLxkvjLyPxqJkIjwyzFZLjuis+HR1G3IaFBA/eOkDmqry+x9TPFlDKq6rPq3zwf+ZfeT
vBvsNcwDHvt/Os+n1+u6NuldLVL2qhzVNw18q2+ZSgenYxy/CXppo6822PnXMYLQn6OuFodmHsVt
nBS8tJpKw0OauOjnoe6K3xOmKjKhlBAYkDN2eFnDUSYluDqFOkxazu2TCGNqIpoKiXqlz7O8Fn3+
wQNkhbT5R2V3cbHBIH6k1joDxjh8a5Z403swgNCv1CEUVzYSH7RY2ZkvZD4DEDRho8sC9O+GSqmw
mociPphUNlrQqEPYPI42SKLbFjD1QMh8OL/hCOi1DWpitfxuUojQqakQV4y2nxiRK8e55YpnH7jh
4ltnZuEseTGPOYOea04x05aQTv01L5AI+l5lLs722Fh4sd1/6tKGfYuhU2U+W/rn53owoi3MQtZW
uAPZU+08ktWoJueatfGcOHKu7GM+euBLd5UAbHZwyDjOjgg0ZYxErSCLOmOZH6xsUKg+9h1mlCZU
frvxUmgUpBeAYYpD67sZtlYdFBmY2NhnNNrdtTV0+RrPnjdaNO5cp7FB1/dsQi3MqZfY7cWh7gHd
ytmTQTva6bbqB3tHfusQUGlbVA2Us5oejppO9efKK1jOCue/gc0HuuVla08Iz+kojEKbKgFr5d7T
BiIFG/tbpOdegDSfSumALrnMG+fKenm2iAGSp9GO8YALso3nAHV6TZfGHlkvVBod0HwV+Pim2Oul
PW/shm7bqM9yRQfIPDRJc02ndO4IXK7NjLWg+dgYsGif3W/sVRhSaMUekFNjmZTtu4AO9yYK9Z4Q
EM+X5HX7umLaC0Kq2SS6/mUghmbVx8U1AvHZXPP3p/Dg8cOiKKX8sLyafyaAojYms0nH9CAgGnH1
wf2aTUQt0uKUpIF/PlWfj/7/uZrNGXwZ/9AaT68WqsJp0KV5+z5p2k2nW7+qLirfMP15t6DGHqD1
FQe97+Z7HEs/NR195phdFTmcHSb+/oqlEObZQOIJfzv7FXZfzx0DDVG+akyBDMPk2YxUc52PNeXv
rnbJUNTSlSFoVLidfc1fczbal8tzVmduJ2zK4EByNgWAIYSEQv/oUCptezPwb1+yUlKOtUf1VWXn
FCgt7JbPH/3Fe15WEg5OC6tARxd6ds+Gk8vMKkiCaIgTfp/GzPuCPS37gteovXJqOZvBWY9M9rzw
3EE3IZpxz4aU0Vuczq1aHnD1LItEpqqvs9DsR8FmOQ8cJ2mvHQ8/uDvtr2wGpjDHtHMnke2SEpSB
dzlAAiYilakOnFHhPDa1E155kBdvb5m70XPiXCVBlrLW6RAu8jBTXUXrd5ik2Dt2ZH4ouV5vY01p
X3H3qG/jYCevn7+9yxkDkCeThkUmGFM0lazTqw5DQ8BPxbZ3CMMnozGyTVVnOh2LIfs5wYbZuTKL
nzTZ/wn1VPlameyN3SKzsYIwq3/+Y/7bpPTPfM0b5iGwbWDltJmxzyW/TI6xqwkjOQyVVqzJuJ7A
c6AGGEKn2TuTOq4UxM3bwjD6d8Wt+1Wr9d+SabRe6kLOexpxtQ9aqQY8nsxwhjTviUq4Rw/PRrXm
GzbJMEzP7rGGjHyfoogMCtXO7giei58zVWTPUqTmzgORvBZWiknSzOufBPBp66GZphvppd4qHuEz
NHL6nqRZEjh9eERjpmEK6Q6mVSWrrh6BkhLSwk4YMk09LbExsjK/zYWmrODa0IppFJWOEBLmsZ3C
fS2bfpfanrIy5qp67LoxLnHOTsgcbXeosSeiRRnIbKl8x5HlKwRGM4goRPtYbIAo6pGuvJP6NQNq
5Lg6IiXxAZWwlSwt3ElT6cAHjtDlFA6NssFsfIbiQGtJyV+pv6Q/UTkkqNycfjrEuU2gTClAMS4c
8GGlJjn8qD6OKX5Z7jNyOIOH3AzaUShp+TqEyKbGYqYe2ZIng0B7+i/KzmM5bizttk+ECHgzhUtP
Jm1SmiAoiTrwHgfm6e/K+ie31B1V0UNVqJRJEDj4zN5rH0RSd29Kk2uXae34RE80h6ztSZlDybnt
1aZsY1tNfgs3kReSBbV9tTrcftBEAJTrs+RF5WrPjjS23xAMOwB9un4xiwqeT343TSo89nfqaKOG
uV29kLDQvUyqnnLoacvnOpM0sVrV9D7n4/wj3YzsyBSjjenjy6PRcWsk9xyeJkVTYWfFcCiLHApg
vZShykvzrM5N8zIOG3KPOUsWqoRE7syKpLStqI0KCYmVXZ1WR7tkEKJFHeD4E87Ns6NY6NNk7e6s
0UyPRTZMz40rCUrrBhlmlvkbZoF2cLGQHRK7Im554RyxRHZW5rKCoJobBzOxvABD6uDX2lr/aPuh
/6hGrnnXEPTumNh6SKUjM8MaESC1ruO3ZIexV1+QRueiePYS7BQE4N4Tusb6azL0lPsvsTgg+Z7Z
mmTIW+b2yt6pO0iiyX7i0cbgu1UjvlarJbVLGKZ8U+acFTIr5qeSLSf4icZhDqSx7cVkMz+1jdkd
bXD/rDo7+eBSVsKD6j9XMHr7pidaUe3z/DD1GXQ9N6vjrcCXbRL1FRIzzk7ZqepHHkO5A4lGfBwn
f5hmTQ5/3YXNhpX7sU8woOCGtSqfJ6J5lItlRLVcx3iwTXROZTIgBEwkQqDBwvujVyzKRVFgl1LH
LylhmZIGTJvBpCSAiT8A9rQW/IoyQ56Rfg7u8NMclGlnM908WkvLhnvWgQ0C4LkawlQfSCn8mebu
e1o09W4VtNdlO0zxJLQqHjkIuoDYKhko3Uqns+HvbOoK1kKtip+FHHjV39PnpgRUlq3O31urHp5F
6eYQx0wUDnA7iwj8HsKBBIQTedl61HToKYq5RerH2IvIYU46nC8hAJM3VnBmBJeoDBLRfmYqP4df
uHKJB3MeQ6Bx0zmnrecEAvDG+H7MfTi1b/nQoHSbujkYFSMHYbcmD16ezz9sbwYCaQ2uEilyHEKp
rXOcoeHdEfKkhHWfirAtchtgQJ9dF2W2at/EgBosYjDIFMZuYI7Dl+k0+dWsctI9PH0K69a49W6i
/djqInlMMaX6hqJqJ9vN+wC8ovPhzMMSeKL8mE23DnJ0CyQ1r5jRy2KKhaJZF7uVFceaAcAy26rd
7GXdITEQJdUm/4jiFW20WmJ5RtCUP25aVuwE8eORPqQJ6+BCYtKWxXCUzqI9T5qcj/Wc9HFqIHAi
rtrAZzeKoMh0FDpWtvFHnRMjhwpLSnUWwFF5cqo1uWfF64Gips8WAsWe5l0Zn+tWWNFAqNsvl0Cw
58nh7tTnrD24TpIHnaKgp2GGdCyJwkCEk7jOdzHj3BcptSj0phH6plmfmSzY+1qbMSZjxI6VDl2N
Vc9vTT3gomzULI2dUZiBnW76Xq3v+9wsJQBy8fKYcM4sNMiT3MuBlI0B4u9pmbhJyLgbjq3GUtnw
EjOy7WWLlb9UHQaJZVWpG/t2UtxQgYd3JJm9uayEnp0HQt2RN3Ny96MEIScHkIOVNvPH5QeP8/13
xG21oe7ftVZf+/ni4WQy1D6ySoidrdaQplOW6os5K+RENu0WZjQ5z/XkZmD0DB12I1RQu10cAFxW
/4KDjxHHysozy8Q9MTKfm9BV2pXkM47qvUGCdrB5QL46Ze7iucnIv8gaow3srFFC+Gfzg9styB3u
mTZuuyqADS01ctAgh5VMa9w4aP0UaJiE1OUEk2ob+htH/21tLQncqYlS1GyMJtCKdIyddezfZJ7b
Pu5p5HIWcI6OybmPNR7hA+SwbytUhI9eelVUZ/OLNsr6TKbOO7d4dkVaN766xpAd1FYp0T4u9rXX
6iZKzK2M2VkXQYdcHhXD4j5pSAnO2SDzZ5PYyo+xxpy51tl6ZFqvJX6rzd5eWoLkOt0ukO7ck+q0
tEYupiQFr1ZOqqkZnGNjG/VHueT6B/UdUXNY4waUgMucXhnYpjc7M0XIQnIN55k3etFWArIQACFA
yv2uyj2LtPVpSR5sb9RB1RlryD53ObiafCUmsLtkzWpG413x6fKSPS1bLcPWXiFA2/e+VvCjLRCx
9jPskX2V3Bl72d3m1gFxAze96b/MRYOgq8o6TtZuAQxfm7d07O9bNTWNc8ybO3OdkoOQhKgYBCXA
acFg66vLAOh06nIqhg7qYWgPehG4GeGNFj/RkzeoxRvFoXZV8l6cNgHUkDiWOi494ZFMiDWJt/wU
eaWiRSXc2VM+k8A5gnc7pIM6X73UpkqZQVEsmys5WztycZwBeDtznOeUCXBspbmyH4qEJEJ9qPaV
PgO6m23rPpBmGdhwzgx2ZTzOi6gvGLCU62yUaLYGiUx9qafQxhrvq+ZW4V+zid1AQhHqAhCOPaGV
zlWSN1w90QLCMfuYVBn9TFzDcmuFCQFqqqpD4aQ60ZKUP620PQJSTfPFXi2+mpc0145khsiFY7HL
lnELrZHSztC326jPd2inyqJqXRo7ylcyyERejeBmTRGBJ1GiYrDIvtw0L7SXTD9uHSG4bjmXUb8V
5Y4zYPzoWxMxeNdavtLrY+whMX9CnwRxs2vaF7mqKRDtRY07w+S1MhhZ0Eko4HqtrkRH9ijqika+
aTQ0p6pLM7AmguibUbTzY85GMZ6XrY0ct2axilgS/l67iECiIvmQckh3eV4iLM9LELcohmU811tK
yglxpxsxYkGxZGPYO5YSdUBcQ016zUsPKPDSoTq/IBJKT5wBTWBw+0eEYwJz7bSBKbYUn3bGi9PX
SzO5mF3qUFENb4OnpioUjirZtSjMT1Z2z3FcyexEgo8jBZnqxrmyTfqrdB3xyK0rdzO7ofNiSu4B
Z3VRHhooI9VUI+2qnfYC3UceuU0qbi3OeB4a1dphFGebPNZgSFQGwACi1ajUSSWZbMxMKjYnKp2p
YNONNoRjKE92/PTrJet189GalMZ3hMO7fLsb24GofePcTIiSWtQh6HS7AT2m91HfIotdXUEMKS/P
iMCqGW0ftUVKsulOIRdvryG+f1YqBEQUWltUgZt8K/R7iyBKbrUpBb4JfPBkzVhrfXPd3AORCx1G
CRv8In4fDjMrVx8znesEw3d61fQMg4Dpjcu+c/qBBcS4BSxw1p3dF7SRRl9+Ngqkl7IYrZ02FuVl
g8cCZ4/krJF8C9+2mjWcAO2+LIQf0pASCOwwC4+Ltl32Y1K/T/h17pWTe3LvxrvVWpFcCDXZFVuO
ALh21sCU1fCbuSIgdsvKI1um6otiGmeWZtkjZmB3j6hn+rQNAuhmuZpxkt7lwFsCdZmYD9ip/Tjs
166XPo3BV1N59s6dxmQHrdqKqsaG5cTJEDoKD5Mxy/FzXhriGO4HFmaI7ZX3MKtUJZU3cMAaYtBp
husslEcWPn0abnffqlTr60i2u48MEx5U0zoXBQPvm5C2vl/tnlc1ACu6twQvzmy3T8xtbF6CoxGt
hXqP7W4eO/QZTdgMeXpArWdcmyLXoqzQiai1IRiPJQQqkQh5avO2DTUMFQi26/onXRID0DXlgdFU
GhA5e35mgjv2srmKvFw1d7PSa72/jSniwFr9KIrO3PZEila7NJXS3zzcAzB8neif2///HO+w1XGY
ztP7M8C0/xhFeF5ZeGTKZEe1dZwn0cnmwjrYufVTzzOVmnX8z5/3H9M6tkisNXHzsxCBUvbHwKUt
xeAwd3b2Le/HV5ITsgempem1rxI2b2LtxYNpZwY3l9O8W3JjkfPPX+C//cD4pJBJQeTBV/rHvI4Q
AWjmrFH3ZbGuUVEAnYei7+FWWjKW8sRZiPVf1Bb/Oc/y8FEy6sGEpd2hqn8f9yAWEkZpW+veNrAn
z+m2URmQ8REwpLD+xbT5nwMtprEALW08k6rOIuTvn+U4G8+Mhu2pYSi5twtRXUVBu+wW0gu9HlGY
pbFR/9+vKUA8jd+tfocI/rF12NDfTk0FpDvvWY1TBZrpZ26aPfCMztR+yiVXrv/8iX/JAP8YWrEe
vGuz7p+KS/TvP+cgJiKBOh0Fh7eijm2GZS2+Vczz0PPNFSEMmMjhXC4lALxIEfSKAYvVLN/pdTmq
FBXonA6JKNvXeYLao+ntov/vv/b7UBiUBDo5WHV/3OpbpuCW7rtkTwy1VtBnAWCK7uFfX46SJf+6
i7rfuP//FWFWShKWBX4JSAjV3h9Psuhcr6zHXtlrQMALfMNG85KQB/WQD2X3vVCX/JfRQGHwbcxV
IipWoqkDYNqp7ava5qbxgHnl36I5/8vTBifxrxGyg2LQ+ON2tDPRIqHWt32/IvcKtnmTF2Nw2yeP
yg+Yjmkq7r884P/laWM0bqLRQNTF+PuPB3wsdbtsZ/QMi5Kw6sL4RjQI0eoPZla6/3J6/nGasXTC
zopD32b2x+P253BcZF2dJJj2eKjr9uKWeXcsKJMvJrr9wNsq1Z+Kqb3pG8W+o47a4Z+fgv/+8czn
kZ//hcH8+0OwMSdLNq9N9mMr7M/kDobyLd6vvj6mzsElC+IgyvtLstO75ARBAHDpP3+DP36//3cB
2EU4KK5Ruv45P1cZ10yeUjj7ap7TPf3HC6qqHj47AcRLZxj/2zLi/z4OBA0KezSD/3GSugMhE+ao
st9qV2RPvcGMgkzQufxiVDo9MxsY/ldsLr9hekNQwTa2ZG6sv19iVa6zxYyY1KtqKSdflWr+ir2u
roM7GeDf2DP/7XKyEeAY5b7l0/54XNJBkeVYmsWhy1m8+LPjzk8DqpI1sFy1dIH7FHL6FwGkBifl
70fHX5eVtzGKNGC9qCD/2J569aTOnlVSoW4WeZj1Mvp6xjDLmMLJbU66NTy0KpPtmmeYvZZ1Elvz
SkUXztUQoUOAUr7GqkI16H0rc/ub2vDaVpj3GTSoD0s7hsJgBz6o1psQ76ZWfDReQWYszirY/WTA
rL5Qmw/HnOMGUumUTL9br+mCXmnUQ16pz1yCB7al0Tj8cpfhYAza04BVuG2r81KUSMX6KJ3dn1av
frcwUwcdHRHtyzTjAOaWVJl7cMkpJcvi1K7V5Ms5/zGpDemMav9qijISg/WkGdmuqsrfSkry/FoT
80WiI1ns6XpOC+9YrvUT7gsQg9p4WSczXOztuFTV2cpwAJf2MWnVM9moH9voPJVI0EwdE2vnVgyz
SGiximLBNAGHmEl9TupNW5+ERew7kQrPiiqMaCPYqoY+xTTzZduap9Uovt99RmPT4DrDxWVVh5Hx
cG19pC5hEhkLTsVrAyZRN7EsJJuqT1kyXWtMpUVHzQxFjPoYAR+CmShL5gfbHej38jdRtd8MUkcL
nW2OV+0ZY/MccUL5WW5GcHYOipqF+Zoaeys1bxx9RWA1BlMmfYuyssUDC7TaG8g6MsgdoFiNShgZ
+yGVz2z0OmwizrNUSSLu61zGdc32J1WdsDSyJ01V1p1bp3ciLr0wt/QR8DVN/LrFpYufEl5wwpeZ
34cl/ZgUCwtvVvjQ5NuDLu3GH+vO8rfGnK9FP36Hz0zIxHLFC/myYlOrmy05rLnCKLew6fu07MHC
30v8ph71XbpvYOflmxINRYmOu8ayZwPQ0uuUsIKaWKU2wZCN5Dq6U/YhBzJLAwH/ewNQEA2u/g6T
4UNV7HNWNjh2e1ZGlorzihRAff6WuM3byKy0QVSxMexExBratjy6vXe0+e6sJOgQEJJAcfFarlkS
1cVqR1mDUmHt30pDPJMglIVZMuC2YMXgoyCj96u3dVcNK4kb4/Jg3LOpaujUvraUGpjN/mbN9+4e
8WdmyufZ7ETckF0Te2v1c/aIPakLM0N8pt5vsL/s7mR8daoeGMb6gJftqs3Jcevt8rVyt09mWIjg
xPrBBJpxgeFvSvrbXmzPV4UeecayBNPKX2GcO2PqwzRH6muA4iVyECD4y5hT7Ti4grxUBnPbP6Vb
6kWVQ1ObjCODRKa5fH9+uSz+AnUi89awpLLvtqQKU29UTyjO7Adtw+WJIlQP3UkNxQrXlJf5trfa
EfelSfqVoNbF4KQQpmWxRL1LePeeyjpy7fsR7876Q21kHkwTzwFH6VWrso/G1B7RFB4trQrpEqhB
dP6DQp5wub3TAYQj+xw/UZ13KyfICKntADdDLkGtOE+aubJ5EckYLYtbfKmueLOsLguBBLSMa8WL
qTihO9uHnG9sdsvvMkufXJupK8wggm6Mn62uE6BoEUtvavcZqkGiWsmArG51rPVkLaUG57xnZxhX
iC/q0Kbvila9YvJs986sykBrh+1h8ND7IqKOp0Z7qpr8wDjyN5wk5op57mta9au/t/lV+rQ101kU
hCoJJkUz27BAhdkS5ps8rWgMlS6LGoOEIkYHCnFeWZBU+blZm8tW4e9tO3vyG2k8EOuu+mXnmL4c
XSgOKleuHlpieYafdVuIKJny22A5H7jVn5LBePUI7Tm4NfMl2mvhNkeR6nh4+HAG9/Ih1boqZM1m
B4YgPms28bsZecZ9wWuEJKMpsorGvTCh2cuE3pkEmHzIjkVSyUjz5pgC51RW6c9yXENZWAejkwUr
GPMXI7ndrM4MirIpcAoseJ47pYeuAjS4Ks2PIcl5fyQ7IloPg0s22NBjxRtF/tThxs695FKvSwhV
KWr77urWHTRBdz/gu4BBkPoDxmqy2GLp4DJqEvkjkRQEuXzp0QgfB5zGQSEJXzaU4XVxmfwUbsZi
AED9ajqw5o301BbKU5lkB8vevmuzCmLA4nwbt+S0LeLT6dpjnYvhWDvmrZYJyviModrmERFUJnnj
azVDbUZe+t5srWuG/S3vinMmvBsAAdI4vBBCOBzuFTRunX0akk2kp3VXcpAio29eXGPd82bY97Z+
NXrzZinK1RzXBx7KD2/Qv0lHe23udA3K3XOf9Rex1c9jA8/bscqYOIjT3OpX1mC3aRqiEX9oRCgi
CWJ2evbaxSBxkHVAI/VY1+cdA9N7Bh4zUX1Vs3hx6uesGuK+dH6lMGnYBBElaBaD38zr8zJ4SzzJ
eecWHZur8YRPikg7FlYBe/sf26q+T6b+QMhB50OAXsLctT9wkbwqjSDESuMx3xDEg8IYB98kedhv
YcPT9mregSbNCJptRWA/ZukHWx/CjgpUrMadL0Koa+M3VZEz82gdPwclENxhX0ALFqKKqtoAn2M4
usS+TSBVSVDFziwSERfdIuOqrtJvetUgVc3dhP1yfZ4c/PbLnGkQPzb06bb2qjlpy45vIeNopiZ3
awbeZs6hCO45Dxbd/VXWPQt29NA+KbexikszJFUM6hujdoul74mN9ug7SbtC+kBVBFFgIV6ndQnR
Gt27MchlD9K+a64NGdQwX/VmeNd7YfjTXfXXedwsRl/dMhLs9KF9Kqlg2TUqj/lQkGplFHaQGNCn
gCNYrB9hNi8dZTaj1DFI3dwMbXPUSCfij5BhTqOqnI1WvckEYGBKBlhDLx0y6iDPaObv2QXjdPOh
66yrpucfRLZe7E05Mf55HMT4INT2gc780W7bK680KDIaCUViwHxiy2gwzR/26sQc5Tu7EqyaMp0T
SJrTaZjqR7MWsZ7OuY8dn2wcTK7gonfJ1HdhXw7vdpX8otDRIqFan53RPFt5f3bc/DYp5YOc20eC
e7/ZiY7rR/tidItqoPzqPSoiZSAbTdh7hAK7VmDRL91LUVsQtjw8QEXff+M8+jLQaTOCXd+h+qPN
0SbG7PV4LLrSJgxPe9/4UjCxWQ2NFUVowl9CnJ5yeM/fSXX7sULn9/EXxQXkH1EsX5Ni5oGu5Uts
bAkmeqcKXA6UwnWfkWieEjbSNQKCqIBp8KDbcwXYdPqWuhM3AczjCCLHRUzdPSEn/dCS6m7xN+Mu
ZZeAi66IXWnzMiI3vkV0ulI3S3r9uVxY19UNwFPNqKIVYrZvZKh11dr6XL3sV9fNz2M9Lb7RCzus
M+1NTp4V3m9Y34X67g8r21K5cB9oCkd5jeBikLZ1QzYBb1aX30gzgelhtOc5hTtimc+wWB46pb8f
Gs539Q71vpvEyG+aD+3W5VFb5TKsDGVfGesRrX6CeMI5aKZ10G372YGaHtp9ImA75Ht1Ww65N3Pr
ditxtIrXsVRERcRRVO9E2diBpSQ/UcJykZLVDYgre2encgWrd+Agj1lPPCBU/E3am+PDrB19myPg
kjraL7QF3r7NJii5+mrE7Ejd0NrAwJQOfrWiAS4hZq4tcnhfR7kUzoNgYZMyXu7Kd+JzpG+skmS5
FqbSOBpIL0wWEoWhPBCi+72x3BuRRy+KACWTWNPO6XQsUBycY9Jrh85Yb8ki+wdwg6xo+426wGsu
XcpfGrGzUhW91jm+LMwHnKEsyC0qHX/sm1sDHS1IpD3FSL2qOx5QPtqaVJhfl9puRC5IYu4Qs4e1
d0pG3phd5yG1qXZBJ9r5o9HfDIeINav2dlw9MkvvpvoKEmBQptMHWxaWO2VeMfGe32psD9RZmwhW
ih+y+37btfLUr54XCNmku9QY98ViYzEiPBGVyLifl/LNLuVXN5l2tAyuGlcJBnqzsi9dhWvfBiXX
j2UTOAoR36xz6jDhjjbM7ElMgKRKS9kIYWSE16i1diDf1eHXTVfQZHP6wSie+GHFHNwHw16raFiZ
/i1UqGdrmd0Sf5ub3MrO1q53LSngqVQc18UVe1d1imPCoui70c6qflZ4+3jEvEHXBuWih9O9DM6F
/rUVzi8m90WcVUm9G5PCePBQldyE0urhNk/qk5bN80dt9vOuzAud2K5ii3KWjn426s7OsIclmvJV
AlOsWBaRYKtdlnnJ6K00V7KEotN47D1risjHI2LPnRY3TMdp/paOetcFeTexL1kUw4JlX46XNk3c
vdpK+SRt4vUeF3uhIC91HaOohFEMQ1HsJk18WfwbsIXG7a0iJvzRVmT6Ylmk3Qga8u9GrtAWMk66
hxVuUwAepQhMdCg7KJTzXifJOG4U1u7ZlDbvS2ahzBmLdYfqQOeCC/u5R18fGzVhACWbz6PpJmqA
nsE+9rWlhWxjvDj1ZkIbzfHVApRMHZ+0BJVD+0bKnv42cP082NUkX7VaEHqGaIgsWob1jwiJEH1B
jjqpqH8cmhZlueAvBGTDjDeSo/dhIdaIkH4sx1Zt9Iiq1nvA7eaFdHHJq0W2cUyMDlyDCfNypLMP
3+t4JSJdxRSw6oa6XytFC4bKqA68RQXvegQna2pbEWstbVek6xRNA2em4mhZpK7eJ8v77OCs3hTS
JglaU5Anm952PnDAZk9PbAe1K3OUEK5Fy7cZz6T3QiYYGhBXzdjFVlZJnnvDDgcT5l45ee5Obc1s
xxFuvK+w/uKJSvo6yG491NiHIhak8lDqHlGzHHZHrdPbsG9KJ6R1a25oVkxqHXt9ImqkeUKjyJfZ
bIYRMD2MgwIK7+o46RDYnRxPU+Ya8Yjk5Twtwjx4czvcf1T7SpCLi6hNbbdgqZk2bONkwlexS/qd
fOq+bbhlY0jR+SVzZbnDIzqPvD84yDkokqhBZxcVBvK7AZ1ciNa/przKa1T4NcUL2s70m5fkxcFy
KuzGuYHya1CG9xn64vds7NiNDLa1RJBPK8DfhA1NHYjxNEFf35ehtSgatIONgqlLnjjOEMuZIUvN
86asL/lYHWYPx49dzI+UBz9cvXtrCvvWdh31fPnAJ9/sefvdWSCiQGIBAXPfla37XSruqWpz8CUK
nchQyZuS629LbRl+Vc3PmmO+16434gFDETbbcTMrTzQWiDJ50O/YK71X8GfzQIWqW/+2JedvZsRW
kn/hcHttFPWddelR65EA2hkz8OknqRTRXHbXdfBCR6Xgy0d6rBHEXtgurQFsq3nTNyKsygp/nH4t
BrDsJNX6ovIiUo3tsDDq2KEUDaRTfC+ru6lIlmHVamd6mUcp6m+llj50RXewZ4XMYvmqjsg5cYti
PJMpRxB3q7J0vt4tSE3MPTSFnT6CtOw2Rw8z231TNr3z+0Y7MOc+rnb1ao9NhJy/gIe2HKYmOZlI
FShlsn1mdF+OSisC1dWf+eLANBGobtZn79YPK1FMrERcX1g1GXZIESg4B6CCeDfYb6LcTT/v4hBy
SJt+AX090TVPHlhL9YLT/sNJTDVgM34rK4fZujc/m0uxAbfTA9Wo9l3G3lhMOxYC53622MrqiDG0
eT5qq/Mqq/TdMRaq24mJiljIj3cuhLieHXKqsmH41CAjoXqj9AdZSPCuY38xVj4RBBBmGs2E1TOa
aEyl9ZNCg8jWxPg233p3/OVVxgHt8AXVWlxs5jWlGfQdmVqBqfEz1m7pcmWceweT/bRZH5/UBvRQ
Z9avmDHXO0ukP7QA7f2eFjKoTadAyOl+R2kD9xW8a0H2Cmw1mlsllhYDqra5Ngtzb/RTejA3yoXt
BEkxuUuejXPsDfOoSGvPO/hW6Uw/iGrz0SGH8HYCGwK/b4okPepJmfEuYS5JSFIgPEdGhURxs2lx
SqDCWJUXY+yOuiBRs1JUf0m0U8uTQbE++8tCV7Bs3kfVLagv5tg1sls/q6+iT78hQaNeuOsHrSFK
V4oHxSh2NZtWv2/J/pjSGi6eNzyRARs6xkhLR0M7ZvVZWWw8ymVD11lE3mQ9bVQFUwNijhfIUHV3
SB+B7VBbgnUzOHR0+cEY7LEnTqVCjgOvJgsa2/npWsULrOJXR7HRnbqRPWs33Zl+qYt6nPDVu3P9
sOEJKzrx7C5lLAFe+qkKzy1d5xcrn79yHNbADJUTCMA6LKRW39WvDJnhxaCk/y7EelXEdlJz89xk
eiSn8mqoyWVo1TeFoyQvtaclAZczuxcrbT47Nd8hIIbTZK0aRxY5GjYkM2JqeScR53a7T0tWr99r
AGcgHynB5LU/+8KNjUx/XBPnh5agMclKBA/adnGp8Mm+5ZFqSw95jvQe26r+DkGUexxAB5Ss/rp6
G4abu2C9kcV57HnYSdd5In/+g5nbZWyVicMdFTFmwafWm+tI9pIIZG/8RXSeCHoSt3Vka6FLus5+
QIsfMs0FFECR3qw/ytT8aDMo0OY0o87OiyEQNVntFifFQ1eLcl+s4rGZvZvrKZ+UrdFSKWhUlVuZ
lPHkCWzGGQX7yDix7tyLrteQOzXrC4MfoUoaiiy77L8jij/MBnRpWBTeKeVeJKERCY3LqzcoFIfj
0JjILCcylzsYOnDrIvKdCoLKBcmd0u6eVZMftOSwNdoT4mbfVdTfBbNjH/3WWe/b3/XcxEIOb6ih
49YjbdObTyliuaoePxWEwknaXMnYJAl3NJX75C5iBfCYKekatfATMieFAwUgCeoKIUyAeUztt062
hO+u27Et7476ZG8nyU+4aAPim+1KYu5FAkyyuiTGQ1DFgrYKeeCB4vTTE6iLairvAl3dhvoSddu4
QglUllsxVifPWzmSCdtrYL11pKvlZvuoeQnlFtEfJdRPB6ahZ0IyQMWKoR7RQ2QQPV13xklPaENQ
tUQWGNf0/s4SzG1M5SBb61Ah+JJ6E1vGCDTP+mWlQLW6emWWX+2msQ4XBt5T/zCK6ZpX2lkX8gtP
7leqNiHugSqcNREDrdvXhuhIx07Ih/W874qVRW5d/kyted5tunWcyCMLxWY9q6wwBriMZB+oyKVs
aDHIyZPRfm1YZgZWsp1h7V0Apu0cvnPvDBzqVvaxltBdC5XlCCiA3yyUd4NRnNBDAjYTAXzUU2a2
dyTXrKMgK5mNw3X1zOpCoG3KaKg5E3nia1Ds7oiRIWZ3KvZlita/TabhIBf3bBPLjPC+jYqteITk
t98STonc1G+JwSOnUp20OOswc77gjLpoa/LO9D2mW/0h8v7Y96nHuVt+mUP2UNBM8Z4OmcJEnqKd
M9SI/GqZxuQCjqnFADp5T6A1O8JkU4Xsv1p+SMiO9zxuao2Ri2SQSW08mlnyqDr92bNAdS42Qmtu
y7pAjzzcENGdTWy1mlT3jvWi9sqbWtj+JtbjqhdEL9G5Nuyv0raIZOPc6q5jwlPmj+iUuGdwu3gG
+Dq5z6n9vG6KiLT2F5Efx3n6mCCvc9Q/t0icKw/8Ij4GzXEWX6rmh9nxfwNYDXvxRh5drNrd67Cq
z5lD7lOXip167wElSdT6ugdqeajz5Zm37XNSrt9QVh6YIv4/zs5sN24t27K/cnHemcWe3Bc38yH6
CFmNLcmSzwsh20r23WbPr69BZValggqIdQp1UUDCx2aQ3NzNWnOOuUO2diJl87E2C+J+7EMKZAxo
3F6T+qqPORG2yYJuZSYVeOt7Wrhlha2rAJrnhB9JbbxG+R2cmJmJ9/FsAK+KTW9IEAX6eaP80qUI
6tNRq0zm9rfIn3fOTKWyPNpQPuqMuqNu4Ome9SOEd0o3cNSKpYDbS31kkNMqanA819ziede68UWv
NZxQjwlD/Mob+4TNKtnGreXWk/z05fObu5DagMWbPT8KMtBdljGzwBZppbtppiZHwgWbas1/hKLM
UhuWX79qXryqMuXJy1DofivT0X0U5Ui+bg0/TIBqKMwHqyhHPmjAnFRp7IqVgOTKwtkt/M5LjW4s
8kiUSNOAOzPr5pMXigfaKdE5kkmGECasVj1P/0q4qbXWMt1aG1H2UMm0OciY1iBiEsKVaDDhC4nj
lWl4Ry+T1pJ258LgoMCAQX6K29Y/oNGVlOwd+DvJ0a9JG16VlQqDEZnOsHdQVQ0LopVLV+NFCX0y
7WoA5M4HR5Z7oH39Ct4Q7ZzHEJrbjQ8oA2c40vDPH/jMls0H5qj4wG30GpyhVXumZ6j03PQjvwtO
rpGDJIy9/kTLq2NLSZbPBhuUAmeJFXk0umHz+aU/fgIoczCPElgGc4e92/ld2tRww6Aw/KNoLXUP
XRzbWV0MIN4BuZSwJD2qlv8fl6Rth5Denb6H6cG/+8bVDpy4FQY1LJ0AzmTt7LK8szYxI+wbVPxx
QQzz8T1yh2hgbLJhBKmzM9UGcDAFKcmoHECSaCfiQTkqWpyavMxaEk3OVIVv75FGDc9RTAKzuWgS
i4I7RnmanBxbfShD1Oder7dHPQ3EfuizaclxlvIEP36r3B67XUAOwoEFMhumtKsq0gTq4ESCMInc
JHoR9STzwjcWXtulQUrQBGgOuGeuM/fvU8uyXL+qgWHZNW2TsC2v8nKUq460s7Wg1UNdBPavX0ZL
UQ+X3uC7K1uzN8hmqevw8gNfQnr+S/ZgIdYmp8xHWDvl0pqgXXqJzM9w+wwYb6h9z4enVtclynw7
PI2ZjI65U9lbQkCRl2Alo9RFr14zLBurX/nUdFa3LjSj2QN055RmD/6plyGcUoV9VGeht+cQWa9d
QhYXFGUX3wZwLE1lwsDXP33X7z6iNJOZG/jllIiphHu7oC+4qRAvltce+RvBEWNBRuVealX4JWvD
Je/5pWnDZKFGCkHCj6PNpo0m87VM2GV3NOkrWs9+X9jfg7QCIJC5fMhMJDEc+c/njUvDwDaIMUch
CS5jPtKtADdWWZdwFHrF2rW1xuYw92R1Q1Zv+Nf0wdOXjNeJALkJ4si3NXu8Pt4lzZQeYEqbylsx
BMoeqKfytXDccQO0Ml+50rM2f/kGwSiK6YHidjet2UWDvjVqBITRSaY2ZPOA3FXFteufEiz8guh2
7q2fbpBsRl1YNjg9CzjF+fgJNUlOoD1Gpzzpqr3XAWy38DZ3OlVYnGTDFpUXlfqAPo8wrYZ9M/WR
inB1vB1YN//yjfNjcNaj5nNAec1WBIrI0lQLqz7mmegfIoWKXldDRjEja2lV1y/Mlyy1GJpYZ8Ht
zKkJTsre3rUorOZ6SdhjQjdgKoBBoqFGqRMYGcV2mNA78WlGOUhyeNXgJWiUB5ZOs7J+VCW5elvp
ZQJjYThSxlGoW6hbrxw789p0k/guLvRBA0BdjPG21lovocBe2beNiFM4fhZs8L1ty3Hcfv4cP36V
JOJYU1SSoeqATWaa3haejBhdczjWdeN+TVo6DVpFlHMgiNQoazxIn1/v4ihiwbNMx0GHydb2fBRh
q/VQ7rX+KaJMvUskmsYxHjCCeBW2E63fh2nvbThUpqtq5KGFscjXATizDTWYpTF9YUpkUzihZC06
98Rdn/8Y4fWhCm05PZXSrokVcar94I49VmGYLmVr9lt1THqcNW2x8NwvLBloepmRppw7h/np/MqF
JnqaI7VPsd4pKJCOqWmxEKr2LXx2Kzg6epBqm7gIjWJhyrh4ZdZiyCPTlvhttL9bBrrOKdjVjP4J
n05Af5rjwHet7ducTzrqKqKrW5qxOk3AhV3VpQvj0uCUprNGoiA/v2WrpZaZx7ScQ+bRI4uzhpo5
so+xLfsntemcr8iolePCeJs2wu/E+2+zFho1g8GGzphJ8vyqCoQzMhjd+NTnsXkaNbLXikCEXzqk
Z2u91diw5iN55iLojFu6aDR6nE5ZmK0+ziBYOHDmWAj1oVnNl97GTLJMsfL+iMggiFdlRKLqOqLi
scTv/fg5MyFiUOVQwAcG4+X8bkWnShgMPUIsRx3ibUXsOTGKOeIZzoSk+2y80baV/V9+xix56hR7
iT9G1ezZZCy11O2V2vFPtJeb5pFnUF7T3qgIDunckFoMBVqcJGWJ9kLvXPFSZBqTpKKBi1940h/R
t5jy+aJMoEk2FgJzGoXvhnds6rmdViFUnTCDFtZZ2qmPEuLFDM3Cli+SXUQ82jNRVS2d8JIgGASs
u4UHMqVPnQ86gYbL5P8hsQDDOP35ux9RWUrsJR4U9Qix9bfO8ClUjYr5yxFNsndo6SA0MAda/Xob
AMg3wOGITSWH4CYNcmbfz3/Ox1mOX+NazPMmyd14Zc9/DU/dtRo87sdSLXMasPao7ifDy4bsaX1f
qCSgSM0arrr2rzp1uHcBzBqbCiJwkyV0trwo2EujgITSI7xVf22WWXGMjdB7sN04WgDiXYj9EwCH
hEUNgrXFmEOPJaeYLos5SsHpGJ+bDnPkBGyjYxbWNb5cJYr7dZrkKhL0IIpw8hM9fVMkWXrA9Rrc
RlOA+1aPrdF5sS2y4ijnSWKUepLAF97I9EHMxgczksYJhfMzLqbZVgrpm2aXoWsfXRvNG3LM/Lte
+dnRynRn6YR5Ye7htE763jT1YpebTQk5LZkwlQkkFrVTkEYmyddQFd3C5H7puzubA2bfXZAUhRYU
BJhyosat2g6gTRIt3g3KKHboj/GEdqTZgCGC1Qky7DFl1D9+PtDfyorz5wrtWYNPqJNTP/foZaKk
ECYC7Sj7UedoO8K1iOCLZ+UIGYkPb60PRfekKVlLQ7CIlB+Aapwd+VGNihjd7da6M2jXfjiK4eB3
SS0OejbCbtWGHFIw/0SFDrIl9QsxcXOHXrh9rnI49etELVMwD2K8QgFaPiGYxJDtUzavTqFWWduM
Nv6d2wzeSCZQRIPFjwoa+41rUK/HvpHf0JHHZ6PA/KCC0qXoGUCfPoT4DrO1VsZWvJZ6p59Ca/JB
FLn+QH8q3/ew//rT4OcRYQ3ExoobsKZ1expF09Zku5LxsDJbHfll3aPuWBWVyrobOF0EGiuz/ecE
Bnixou4MBMEEG0nrB9nNd75bpTqkJEP2R9nGJLU0Nhoax/BpE3GS9L9VtIyTNTCBakAIZ2avlSYj
NNCJPvyW0vT0bVi0aD+F2dL7gp7HI3cyYq0cGdff2ZKR+qINAxwy8LjNDStk+FvvUlAgVd+0v61c
FAcUWcO1krkoXUnIdeXB6JzkvnYIlFv1GH7ZaLcNRe2occQXe6Q1DztJ9kvT+aVPyCGrU3VtHQ/m
vOjbEdAZZbLSj31v6eNtErhi+NL2UxK8UdjDjzYbcQfKaox3kd0RWqRkiW+SdR5p8kYiZKvAE7Tt
uFf0lAUIw492//nIv7CtJlhTn1j6VF9dqlfnc3wUCDJpVJkf0S+hIrKbnwOy4JXVl+XKSggSszQW
GqHRA9IKx/xWk5KzzkIKTEJ2drUwv11YcUxLVyn6CIe913zOcSokiJxc7KMfVOF1avrKlRHatBrV
NPBuZYp+ajVQD0hXeaPLpatf2ASR5U6Jw542m+b8JG5RwgDtoBrH1msaxHFDQLYzny1eGmMgKhG0
F/PE4fM3cGFKp8hlscZOxynewvkL8EcRWh0hJieyyJQd9xbcKCot1jVpy8q3z6916QZtar8MR5Pj
71vSx7vtBRGuQc7uBh+I0vT0tJv0QGyksgo7vjE9LNSlDd6lm3t/wekHvbsgbejKCgs9OCmWNXpb
L+jElyQLwSTGYRCQnEyuNRJMfcDslNYlOqwsKof7DL8VAnuOGS7W+1Y5upGlN+uCCkq3GVq9izef
P5iLv9NyqTBNOx422ue/s8xMMjMLrzzWsR/txzKTz2qhKKfC8PKFSYEsKP6x2WLD2Jogh+ytOF9M
P+bdQ2k9OjKdSjuGo6W26fTa32RZr+8SUnuhZTb5RlplvtE8kr4zXF/sOiR635ToNDUl/N2O+j89
NrH7osnbXWRMyt0RllYNs+80TtlFKn9/VVXwngIAhle2BRPKI0NnrZatfRNGmrfXpYvsCFcoXja3
34owi18LBUldOLbeySVL/dCUiGj1Ek5SkJXeNWo48p1CP9sEqHR3rRqH+8FUurus6N2VNej1qUzw
Y1hDHjyAYYivEo+2pyQ3F3JG5r4aDWi2iYO1xZY/TMiUeNujVzhEVJsPo+M/VwX5sp6hFlth6f1+
9ARQBmAVX2MdUX7sGv0N+B4HtZmorjTcPKdCt6KrAOd5th0dmcLhokIcB5mx7YV4UaGU3YX0rXFv
uclVhaIb2VyH4kmty1WpRIR1J42DBg1nihKQy2hVuvmqB5a6w7aFzn7QszXbvXqH/ETdDZaWfesF
p680xhgzWKa8MkTTrNFTmkdM3P0Dq1t7BD+rPY4J5oc2hLWDmaR+VmHooRFgSVwFlN4ioBdN6cNi
KVt1FaZjuHaw0K/kSEWoZbm77lmmCLTicUm8jken6Y0bOuPWtYpLEkNxHzS/BtRqN7IzsVqEnrqi
DYJIRKnIPwLbBgwqbzTnvqw7bSV9VcX+1X5Xem4JsEtxm2tsGfyhHraW7ZWHpnAHGBBgc0o1q77k
AO9X+FZ8OvGxcxtHeKXV1oIAgphrO7LVoMmNqiGPfUI/SV+BbmeB9hlEeysKYGBFZD9Ip0OklSrx
oSI35aBYVQO7xwj+idff/hOhYgvdBozlU9xoOjid8K6rQu9boujRlcouGxz8QOgJJ9IyrH+6lfBO
TUyHipQEixQwocHhchnrNseQlRq4w6YcdHWTBbqyopWIgMfvsmOdqQVKGLCRqo0GtO0bUl9ZvOAC
ls6V1Rt4jtiomUeJIWrnN0aI+XQw9mZfTaJqqkzQHfrruOuAUWHbf9Y4zG6sARwmzaDyB4YI8SWX
U8JsLLQXLS1wjdEm1L8HGYAlQumcTTykNdketf/FD+kI8f/167gqtI0dKyetAZTOsHf3TukQO+mr
Lq7AwHgJJfDzKoYKnTXGtT4OU0peGHILTrJBPVh/USz2hHRMqxshe/XYWY2zJ3MCLR2D/S4gZOK2
IY7zC2NfvR2H3v7qYS290fy63HihZj4gCA83RTDmeHcJlG8KrVsjIBy2ZcX+LszpmbVV9CPOzZ7O
rIYnVrj5a6YQI+Sq+k2GbPsK48uvJra702iUFZYY/lPXKJF9IzPcDqZZr+3RmbZ7glhdxa6SbaR1
znUG5eQpl4597Yqm2MG51FDdqO5XP2rLG3wfiDrg9hJaND5BhFdeHCPTDz2Ny60I0vQ+IJKB0W8H
69FCSJR3nnmIdAX1hRu4163eDBCKMu3ZHvTiuXRc+FeDoJkrK5Q6gfIjK8zfVVT/KGXu3iiJWbHX
1QqeYartlAEWA21mXpBvBl+qjHBZV81Q532+8rwd6T+sBiSv0KUEwGKZs0O2miECj0TFMCnZu3ts
UAl6w1lcG4gDSuR2TAvfRI1aIxydbW42+9KtkoX178O+iwtz0qO8NmVSm/OTflOUYPMCXLdVqpHF
Gzt+1p5SR8lfDNmQ9ccESdCnGGL3waYLlC88hGmPc/YMqKNy9AIhAIdGpc90viL29O+RaXg2R80s
/+2Fhk3NOwR9xqlq3RYTLzMtsmMrC4woPii6z9/BdMScXZ4VhvCZKVEBUPvs8jzuUWGpQNJdK8NP
0yUF0FdLcJmAigZDdQCADeIvn3un2jHXopXJ/o8G1/k9Y8I2/TE27GNArvFBS3AUWuNwY/eGcs2i
G6yJUhyxtAzaimQLunvD4Czc94ddD70tpDaU1aj9MfZmGxGpok5TW+kcfSa0R8fWerHqgStjJTOd
17/8jNG98ILpc9L/nw/zMEUhLkgUPcVJBiEvV2tic6oqrUk3Uhr9ZyegipGLGzjjwuB6axDOXi+b
eRPIAtteWj6zHbYC4bx3qGiecqNzwXliFHs1I9e88XUjwcflVleV6nGQzgo1uGmdJrnHI5nin7Wb
r5k/ibHzhK2pANL3IFWtC+9i3zQ5+6bWMwVZsVR5+Xgoe5M+sUvXERKA8Zn9YrMkVWxAW38kHSJe
5YlI7/BeFCxuntaTwNIrtyIex1s0wQ4RRICq0BI30aMFhO/Od3U+nc/f3oUP1DWnc5HNA6T9P80f
77asZtACknY7/0Sqsr/Oe6VHrBg2WLTLBoMTYRpouPE+FwGat7LqFwbqhQ90avzQQkOrxSZ/9jxa
rysLM0asn7amUew7SBNfceZOYKw0claulYMCULXWXrrwxy/EnmIy6LeYOgW3+dABBkjCMcjDYxIg
jNmpZqjh/q2A9q0CxYXp8/ljfmv4nw9VGt3EV6DnYDa05l01WLVgAfyEVqmMnWhnpo6L5l9VvueU
pY4aWMltlaXKtPszxn2k+HG2MhRIhGquCbBCsiGUuulrNO8I/hZOLh8fxkS0QaJEWZbVal4kS+0g
HfBZdceo56SEgcre91QkAUYkS0GXFy4lkNAw+Hn8EzvrfLzRHZWGXxvKsa+64AaZWvRiq3mzcwWd
4s+f+cehbVNo0Cg6YDemyTK7FJ6SarQS0R9rZQS5eQrUKNlXQ5uvJSFcmL9AYpdhA4uiLssF0Mv0
b89eN8IPGuM0NDXDtmYLT1EorsvGtjiGUAUwS9k24VlhjwKa6r/u+cPCefzS9diagiayOOMa83Cn
HvFvqshRArNp0scg77ttYbiwV2jCYCgcllqGH18jGgITKJjQGDF8QuevEYmocANVhqeCyOe11TY+
8jk1vx8qJ1zaSF28NyQGAkUUVPQ5qIeDCoQONBPHvh1hM2IK1zBWwGVsVm6kjM9BqvtLG4eL12Tn
xsSoMg/MywaofrMy9GRzzEw9vR2Ii4cI2Lh2tytts7nNQjOvFvrgly7pUPpnNkKgyObh/JF6KoNE
ywP1KIoWjbyM7VzcBT2L0NGSdSbX7M7D588/kUuvkTiCaavAHpFi5vk13cwiDZFJ/xigirqnrI1w
W4P0CurYW1hozAtfBBMgm0B2YjCsZrsi21RgwjVCHC29ptk02NHvlDjlH5/f0NvAm394LK8o55hj
gbTp53cU1qqKVzI2kHnpvfeSkroMKsUbMnnTNhwrJkeJeK30uoMdLDxE/NBC5daI+ghYtW7uiijt
KAAQK9Jvux4j06oD391gHk2TbVD7o0/FPEqvAOOzzyF3OFMWBsLHLbtNpiydWoB2usNbOb+FXNc9
h4/PO0bUujcpPL61rJpup4DaXBudPXncE0mQp4Jv5vPHd3E8sAzQLaY1jvzj/NIJbLOMzod3DNS2
PKGZizdBX4hbEkKWdEoXIgh50twhJVl6UPa8Ilz7be0ZssZWNpCtdjLJtT75Y9D86NSo/dER8/3N
ccBA2yKxb0e9K7+Zxmg/teoY3oEe7365kWh/fn7/l5YMlmi+QIeVAzrX7P5TTW2j2ByPFhicQ0s/
/Y0xdwgi8V03pX1IomrcOrSJVlbDBvfzq9OU4t+fj142QtOZiaY58oDz6+tB6RRmEhpHFDgtWQr4
P/UJE020FbtJ85VSDSwgv+iddGUMQwMqwqgHsYtNjbGBmrAvD9iqrH8a9G0wVSWRXoBBjCkCe4ZR
HBPwo8eEyuN16KQ6Tv2aIhUsnMG5rWscJKt27KEpY/Su3XWiV7m+9jrffS3BYrziH2l/hZ1m0vrx
YuVJ0bKE1IFasa5Tq3B+SaXB4ewofoh2lMbpKW1MPC+JlmIpLph+jAkMhJzFrJRHQfrlHfk2hbVT
47oLccJxZlm1rUkSuOfhm2pJtdDWdmLtEmdAP01Vpc5vtVbiHyrpnCXZsCX0Qc2eMW3CvZFCq0EK
C8f7TYPTus6Kuv+KYGp4BStSvaRx00yAcpH81itNgPRSSrPZAR9KH23RjNYGkqb5W0QeZnUPr+K4
7WqbxbujUvtdgp8yVz2i1SfKHba55kRl+HtkfyX7NLUaqGEHXtCsKyXGJIT5mveUg6pq7jNHKdQb
y+2GjOYuVGTSHUvnR9b3vfIM9i2VJEblUNDg/xAKmhA/QV1oBQ0mPilTd4s/ZrLb9LpTPxiFphD2
YoWaQUa3TO9lqIaQD6dA9S9lMmBHz3LUfyvoa0m/otzj5tBvdQN9fUp1pnDzdp9o1RBcKTbKzw06
H59apT1U3iZFeqsDH0naZOs5qd/s2BT7kn9L99Qdcpz6C0X2cryqjDJ4YR3USHIJjafOGP2ldK2P
BwMb/LIGNNwwIOXNlwurd+yWCao5epzxrrMRIEpdAWEI6CkfkrqFpAQopFj8Aj9+gCZTEYr9Sc7O
dv38A4zg6agGQKxj04tGWXldb4ABT1FFZbJ0k1MNVyE9hJ6hddsOasdJs5sBVyyN7I7fVhPg0Hde
vKgnvrB6crd4FqYlbaovnP8uQ49sz4xL6xiyrb03FAE3P41/wFl2/rRSHcB0GJcHnC+IiFwsFKFs
XnEYTTW62vgeaJbcV0Jv//oul6Aqsn/oMiKXM/TzX+WWqQsjLbTRchT9duTCa44s1dcaBusju+1u
QdBxYYuEIp7z2iSrZTMx23XSnE4LR2VXNpLwuUPToX+T8HluPcP6hsxFLGyqLx3apgaeg4yXa9K7
OL8/akOi6hrfOpKLUVVX7Jbsfk1qL7UrcgbkyKzm6eprWvXugaTx6BfgqL5LoC0Ww1eFpob23eoi
G7ebWfE1DnZGDMXCmjHd82zJ4KexZTSpg7B9nC1Zqe3V9A9MG7uZER4Sj9ggl2jVe0t35R4PZXDX
uLGyKyP2diU+0g3AIWP7+Y+4MDr5DdRgOHqgs5qrvRqR5RiZI2cifwW0RqrG/TFQxF/aQ156IZyo
+DxpJcN3NmcvpEoyjaCW1jlmzO7+2q39YZOYdrIFyiDXlS+bNcwbd29Gcf0FLkyNpyBLgdRr2rro
vZ9E08h9nRBS8fkD+DhbOWiaaTEyymz2MrPPMxvJ0pAN6DOFLTVgdmgV/di495mH5Y6C9p1rSmvB
UPemiz1/8yiyOBMxSzEnIHI7H50V9V7yNoz22DDht7cdrCcNiarai+sQsUF9gygCVBe6JgC9Hh5J
gkgbgqw2BAWBziPzI/Nvp2mt2BQFTMtVHlhZ+LWtOaUQO6CKpy4oZY3JmHwwGMZKQAhHGvgFxy9r
IMnpSq3KrDqgRFarg4gpwa3zput6gpUcaOxNg+RjwT/ycYM01XEpoJBYyx5tXj6IraQwzULpjlOq
zUM2FsWutxx5p9SNvrANf+Ppzp7vVDqeZMDEDkLAPX++JAhAFmjyySvuFjA0FA0MnVKWPpspGeuP
mjOEv2ok3Ij29N75atOhaThO9BOwpzGrf2a6WjAVo6K3d1I4udz0fVBWWxsTerfCC+lQeVfs38w/
5o9eNWptKxtjEFRPC+93kkgFH7fXu5TgsnHE4UxOUrn1IMgKAsKS4ZsOiftGkUPxUwbS/6UzxF9L
SoXkVLEw0JJtwj6iXVcgfNLxYPxJJK37y/HS8cmLJToogUgLBVwRY0SlK4OrmxXoG3q3gSAj0dC9
k3r6T0e2hbojVQlsVlQPerCpsJjXKx8gIEQ9I4P14ft6gqFerf8sMtHhY6+gc8HRvaOO+MQmyd21
wh1vQnbR2g+Ckux7z4ijlkQghQgKZxTyK0FlxJpBx4p4OEVRQOaBfbvWa8UMryrbhLTqydxikpnQ
kblTThxIowb+//nH/NYVmL9416GUglCF3s18lgHDVht0uoAUMZvJjVcY2XcJCI/2O/4rb1VCB4Fb
16Wq9xMDyd3QSfOaHIbm3uwJn1hXRdhNVRe/vA8jDu2r1ujKY0olIT5ZkkydOhHqg9tgHaVfXXk7
n3/lF4YQz9g3Wo+x+vMb+jg7ccKaPhdmTdow85MWTdogTg09PCnQI/eZXijbQQU62Jfxc49LZMVx
eCmM+MOHarJr4xA1tb/og8z1jEHnOz3GquQ0KGCbfBiE7K/t5q7rhLJQW710Kdw8KiX1aWNgT7f/
roQ9IfJI3xo4tBEdfmvn5K8BuAmufb+s/uo8z13RTuPEOvmlkKyfX0qNaiIDM9c72pVODl7p3Rux
jL/3UqSbWtbxDm/l0gr/oRzANbGOAqjG5Yi4ZHYmLKSpWqhVLagwNakoXWHJ7qhlYf8UZj0FAoI9
envVpDj4dgZl3qVT6cfPYeobYnl8Mz6yxs32xApNnCJ2huBUgv+7aULOWjrspZ3IhbHNez25auj3
PwWl8LYJhFYEiS4UgKazf0juayKBxo+p1DN+dW4fuoLulxL2zS4yQ2LjZKeHq5zJ9NeYCnVrR6g1
do2b+Avv7tIwodvIHgnTr1DN2RqtOONYlCW9QLOg2ZgEEaj6vOgPrR4utd/ehMVnMwjvhKQEuoCY
HKcO7Pk4IerHVow2HAlvr/P+WnR0lNaNlo4/LPgMsGZEASgoVIY4OBV436xV6w4g8ThHGL84mOAQ
jkmkz1dZU01OUKS81rrqdAXgaK7l1kpvjUY/KE6p2eA7fAU9qhY3YqvYgtBF1R/ae7+1tEcdWhia
P7ydX6OhIuKHJES3WKOSA1/4+SzzYRMIuR2zuak5fItUE2fDRIRBzn7EsY5EZpHN7GmN+VNrtEJd
uM6HQ4DJVtNW+SQmTRcHovNnmyeGWZFM2BwNauzb3miKF7Mwou9TpNahjXJ5//l9fRw3DP8p6IHS
5VQUm33zEIrxLFlJfqQEYR/CrKxPwtchSvJhPH5+qY+PkC3t2+aW2p9Fpvj5rQG0CmRlZhkhklCB
Nwwa3BA5SLJo+/mFPs4pQByn04Jms1m15vcUkc1MyaEPTyhcAel0bkujgjQiOQ4NRBWHrEx9+O5Z
0MU/v/CFl4cyDqsP0nPqXHMbhCXDTi3hOR8NQutWosBftJZt5x8ISDOeY+TTh88vOHt76PBwpruM
zOk8T1jH7MQQRx6SOTMksdrpUboCKrYe9UyB++xULcKVz68217y/XW6SGzDBMFc788sJ6aRyND1E
4uhBik0HLBDoiEi674lE7wp/PrSeaw3KiyYDcwBOFwEOslMn1RZe8aUbxxdPFYXpm3rybCzVWl8U
lhqIw9Ak4hvgC/kaViPotqgb/ly469m4/dddE23ERz919pzZJ9k1QUrBtElOuec8qV6XH6Ikoe6E
+n6t2zDap3jMY5KZf7qlfu+VCVxZEy6aA7uO8K1cja8EkSYLx/fZWPv3r5rKuDbNbX2eh1IGFQoc
QyMZQbPyp8JuX62MRmBpe3RUxDDsPn8Ks29quhwddFLCp3oBsRnTC3m3DSmDctSGQPeR++YxMFKE
VAW6M2FdjVZVReuk70NCLWvP/+I4g5Es3O3S5We7II5dfqMOMjsNFRgbpRyNU5FS4BODUW1FLduD
m0sPrqxz/Py+Lzxmmi1Ybi20r+i7Z/OjUMJcH6SiHDtFhWaE0Hqr+0r6u2vCFmwOpbPPrzcHoEwP
euqr4iGicUVxcLYh4s15lTVFlpPUZ11jP7AHSLxi9HHJNtbP1K7jbo3vuS4OMTRgdTWGmv8k2ii9
DZBCBGQwArAXbWBk9Po9MwfyF41LHf8LjwV/+VQ6YhMw/d/5cIg6dfAteinHTK/bXY9dYKPDJ38m
hhwOOpPPwvd+8XqIUSdL1+Q0m8bHu+GXkgIRe2qbEII61qTY2rn15IHcgTXrhk53qOxaWVryL4w5
exr2GBkpPzChn19TI0MAgj88K1ZNfyOChiCcME/YiIOCivSw+x11ZU743rDULL0wu2G74GubesLG
B1sPgGO/gDoTHFH6xNAJXWejVMbwbOPIWRhvly5l0xXEsIZjlI3A+U2GEByQWNnAujI9WstuyqNJ
cUQTd1RGi5a1S1dzOHROHmCNsT27GnG/HjFNxLlgTnihNu4DGSNxcipQXjvGADODKLU11aQEuVMo
1wn6uk2VEbKLqPhOC0lirVFvkjU4OgszzIVZns3Cf37a7G27aYCmoYBKF/ptaVBMtPJs1TLNLlSV
p5nq3eZ5+r4pKk9W/kk5+UFbwEArMyWu4lPR9M9OR0hNJIcQIhdJ4mXASbWCWbRwb/Nu5HRR8DnU
lmE2EJX3Vgx69/n0ZtCjvlLDI76hLN8PJTvJTSLCNidrO3ezA1kZ7TPeYUkcqUrATgM9soZyXfsc
h9yeIlruFeGvJGIvsrBpurSroBc8jXMKURypZ+trEzMCC0soh8isKhS+TrYXIlBxYPXpXcdO+xjW
OnBo9KzbRDhUadB0LcwvxnQ+mr0Wl40E5ng+ho9aSlQEqtl3ukdcbARqjjZ5rO1F74b+trSDWu4T
dLgwJRWPmAUPHObe6mS6D5OyvsnbDrhdmHTBtBPpd6mfxFNAiQujjlyQdNjUapo/OKWhPVXRYN9g
zPQqYNua1e0psscviq+TeYzrRP70Go3ojD5GRN/bmUduiQG7E/ucQpZNIMSIrpIi3ZJS7sIEiz1f
RVSJe5eDwGzZcUt3kIWiRSccecMDBaIS8rNI4NZl9q2REtf++Tp3YSbgeiYxkRCOKO7PzqsFiTo9
G9vsZBTCTXCO9MW+UHIJz9H2nWjz+dXmysS3D0AYU+9rOr9RWz+f5lBIdr0OneRIIlTxUKAx95AQ
Vc1TAN8ECp3h32ctCGDXy5PbRNWUW6uz87tILbvfQ0lKzu7tB/2vX/1/+69QU4F6kvT9j//hf//K
iwFidVDP/uc/bovX7L6Wr6/19UvxP9Nf/b//6flf/Md1+EvmVf7Pev5fnf0l/v1/X3/zUr+c/Q9S
6MN6+Nq8yuHba9Uk9dsF+KXTf/n/+of/9fr2rzwMxevf//iVN0QA8q/5YZ798e8/Ov7++x+oSN69
m+nf//cf3ryk/L3TS/oS/nr58DdeX6r6738ojvW3Ce7C4RfvNMmaDJvu9V9/4v4NhytWDFRvHItx
WP7xX1ku64BLun+bZNjIfMDicbZU+VsVwL3pj+y/CTpHU3eLZYz2mvbH/7n1s5f0n5f2X1mT3uEm
q6u//zGNkv9MEhyvGLIw94DCYIrE9DYbtAnOF89Cc8uAUXdS2lRJm4Xv4vw7/HiJ2WRIqmkfju7g
baMiOY2pexrSb3D3W63avHvs/7639/dy/gH+60KA+jCpsyxwgJzvqFEGKJgGvW2bKQdwGNs6EmvX
SxeamkuXmW3cTKMjB4St1Dby79oMnbavrWNz6Yg2HfdmL8ZhMWWZm1hPHypSfRUBTvXhrCpXQP9/
0xvYZFf2St8VN/662C9WwM7bkm8Pz2HbOxWmXFqN6mwg2Aa8Gg23zI5o6+/UE2ABbaKNp6zEWtub
d1hh1+13vV3hhlxTzN+ipfr87b3Vm2Z3PB1/KeQjbmbJmp7IuxVd0ZWypd0H6vtYb0iV2KVbojF/
gone2d9xzW2oTO7Ko/NirK0TkpZDeYj29V7Z6Av7mQsv+OyHTN/Mux+SgkNyercMdiWY1i68Ltyv
yMoWvopZa/R/M3cey3Fr6ZZ+lX4BVMObKWwmM+mNKE4Q1JEE7z2evj/wnKqgkgxm33t70DWqKEVx
Jzaw7b/Wt946/I9Wtl/xvpUxn3E28bhqEO2yi+Ky4WbFWx3RJefrFi7z4zkE38lB7GOTJxtCUA5T
mYIX8fXLyVOdLeTkili0PUhVp7/TD9N97J37sE7WqX8aNRH1Up/RJfW0mCEYiVRqdR/7kyM6cKgd
uMM7Qs4D2QVMe2ZsvsmyTz4ill9dZOgAb2RO+7NXBUFT5tAsEp8shSvZ6a5ytwrSm+E2dYW7zCE7
+UZ04ZUF2fXwAHzcD8+8108mVGubfSgvM3Wrp6X1DkwTUdZS4tfNwzDd9sqZKucnHyfFY6iNbG22
Ws3JbFqA3xmH1CSDHAhGMj3M86sOgO/rsfhpI1wPUzKBEsaB+M9eLFuyGoTRSnwslN8zQfBE0FZ2
YcpnrDcfO4tbCMrvfBmsduiT/2yHuqPR54QR+2IjHMCJBmqJRfXrZ/mkjQ0lwf0OL0P+IEyqCcNF
2CGnfhJbBxmXgt1rkHm/buSTr3wDpXDBrfJOPrEL5Dk3HHDjfeMaRZaTu7HfHlRb9BWvfjxHDv34
erbGuCXjBSGv0U4WupW4CW5xwN/H1l9sJ+yOYTz++vqJPq7arAZcEoD3Ioj8w3eMtU+bZZQEfjO/
JODp6/7eVH5nvX6m5/48PG7TA+1A+YHNoKLffDvnvZsG50zmwK5PqR/VpKp1PxpOBkX6kpLFlj18
/UgnZ8Z/2gLsx46LEgF6/z8/t67vzVhpaUtCiR6oHhQNl9wXEjHs+E73oS+f1ad99vWxh9s0EMAL
pdM9iZX0XQOpP2X2m13mIyfxwv1oq7YVKA5RdcHZSf5ciyczoCYvBghLWlwu5Is6sdPvkp26hTNC
QPcw5F78X8zx2zj9c9aFEfHuKU/Gsboqeq3n2GRyUUkdQdO/kaUS1GvtxiY5D/26kdFId1gQViBO
8FMZDV4Wr6krDppTZvrgVOX4kEdSkGfqXTgZd1YX4/T4+gM40zWnzjcu95LWmumaEPL2mHwzz0l8
Pllh6QgsfEQibx/2tm1/v6gbTBCxVdIRvWvGDvUCyRV+kMjs4hc9dsfmgeAkWCdnLkM+G6vAiKDf
sXFCCH7S/Qli0KaZGathS8ihFpPuihOZ+Ikpit2vu/CTBZYnxO9AvQuB3gdbQGzpFYu5sD1hfVTu
k6veD1+MZ9Lb7NgPjzPQ+YCovwtUFLOHuNErnXNL7ImQ6u9x/P43yH/2cpWrMQkdPG+6j3aCazr0
diA7eMfJ7nQFJ3G643S0nojmMHapvw03fpdxETnlrXAjnYNzfTqvvP89J/MKCtOB2xV+T/+MY3rX
BYKXH8a33WrFJufczc6nn/G7V7D9+7spU+/VBQkdryBqiHcmjqw7e4f66Xr2/pFOPuRFa/JkXd66
2Lwo/XAf7SUntGUbeKZjntkznW3tZGMqRxIIiqrM/tkjlm6ZOZYDA+JC32XX6jnC3LkOPFk/idTs
C8tMMr+RLqv4SWjPHd44o302I757RyezsIRWXQLFwPLZAVhVzLEgqFHODmUZhnZWT0clpa4pihy0
Yq6Ap1XFUDED+RjIjjWnFJF6jEavJ8KynZMD9C1XnwZXk8tdHQJCVqtnK4ske1QizyrxuIyaSgyY
7mRJQi1LJv/YyNdfQx9d1Hp5yd2AZ4J/tXEk7nsxAWesSzcQ5FrYDe11ifbBTbZcvticLptFD8rK
fCEsb3HAR+0Kub3PjVV3rTr9Jhbz1bRaL3M832rzvOWCWR7RpbEfFVXDNWu753S8EzvNEdpkt0ox
WaJd6q6LYhNMbHdadmPUpE9nYeyOPdWcuBUXp4rN0MHYR3Ku0D1rrfLYNtI9scFE2aTtj0LdUvqU
/KnX8AwU+hM321CY1ucsDhH5WXLuNmQs2MiqbGuIfk+WUTtk/hL2gHHCnYjU0Xt5IGCpqPfwCIi3
NlWK2LKnVW9pWJLfaTmd1hGMiqwNlpcGRGXLeDDjgoR5y4V2TRbQdFy1ZA8p8VZGIlUZMrksfUmV
MlsLN1VN3BvrS5ph/0qIS8ur+Ac7uMmuo0V0w3nFwN8ZrgjUycbkATp/EjjWhxFhh8LjVMe/pEj+
q0tEHf36FhqGm4B8lINSGEGNf2IZpacFFxx8kfhqkgRX7Ei9karw0qoWXykgnKTJEGQpRpB8FC/g
AROV0sKuV+ooWCzputP6H1mB6Jh4y+NaiNfIVtgeGPNtWAuFF6t6zYLMKp4iZHRmCCb2Mkm5My+N
tSW9P3YEcWLDHi9bpfmOqjPEfCF4Jo4b5AHD7Vz0vwng/a4noXA5R/OO5AMSb2Mr9FWw2lwDc71A
0MbBWsocZLn6QADLFlkd+oVsOrFE4aCsjpXaEyyoxVdSnK7+BuCIzbG/hD5zCCvjR52uAMmk8b5Y
e81f0mjZUwFoj3OpPmd99rSQm+jBt6kDzp4k5cXU0wb192i1LSoNi1wrCPeOhjfQTsn7E5dxHwlr
UGfKxbKK38Wq/r3q7EQrUdxNAy+hsKJqL4OjxPFsHNqIdFb+dzShk9N1mVspy40qz3/pKe50QVXA
RxRNIJrsM9oE5koctZPdp+ODtmY/ozbxYb9kztDpKKlqcp6TJb3rF+E5FvPGma3sEVO8m4daICza
45RlxAR3zZ4nbAJeCabjXvyrG4lQrUy5DAZ90uxM3iTl4vrYx/OvHPWEV4kg/u1sCx81DEwneZIQ
yVYTeMq4EK+LnoPdIA2MEzgoRE+18m5cNNauBcY2qJ3G0Xq8MYk+l/46SMJjFZmE64jksS8LAZR6
OX2X+kHe52uW7ereIJtZER6UGQ7dMstNUMMmJxiy6gLAJwRsZYIUhLp2Yc1FcxmrEyGSovDaR4DK
+zSumQpZvdFaUGjANFIS7SaK6VU7ZHe9HH6faiYHZR0eQVTtina6wOED8KX/XsRroGXSYqsrwTda
udT3sURFTTR/wfjLqBBp913UUHuLhPtZX+7leOyJo64jx+hnEm/UbWIQkku0guANLXJmse4mF60U
i360NhGK0rR2KjMMj4tJDW1SrV0lK09hXIOKaNjcgsiet5D31FUmHHJtphX7ZFk6Z4072evmsbBF
rgbIEK9XPyNPcNfk5H2K2eU05Ud0FzuiLP0Ke5bRqH4lr65YNy+6lqK3nV4z0/hdT/VrkzcePJ7L
JNwOfYqyFyaq4/Xc/Brj9GgswjetyoIu7G4JWDDt1Sg1B78BG6IUs1Gh/FBxi9m0LDqUtr0Op0Pm
CMwrdle0ZMLOROLUB6lbr83VvA7V9boFX5NS/EOt1l/GS+NJs8GWVkvuqsy6TKVhZ03JnQidoZFq
Nx0XOxOiH/kq3sx5RlhYsler5dKIup04qSFLBVnEVl1914boGuIsieyA1VfzamyQ9kyQ89VBu0uy
CnBMtKXRZc1oAz1kNcz0ZxBQM2SOJGhH6WUqwkezLr4jrtzpebmzBGgpa5RFjtQpqZt0GZFTmnZV
iuGFXBePLTZ+O5GyKxCD3zurfcgl7TY02xsryq6bGHxSHvX3ao1rv5sfERP3tpBv31TTHbsIzooS
TQMLGalKE568NUt/lHl3IUOKUfv6Wh0swp2VxtHDeXB7OtWFxLwfc+0Ch+Z9umjXWssBcxAsp8Vo
A2Q8I/UUFJjMmtN/j5X5TrdaXmsRdw+dSnjilInr9aoI+QFsz3Ch4bfzVS2KvVqvBTvq2ps+rr5b
yaL6aFoJfQ5J19bMzCmG+YcVmjcoT0egZhrA/LWbfGnL7SbAu7PjsXyBzuMaiXwbi/NVX+u39Fzn
LEk88HiJZFcaJdPYGh+rRXqCtuQn+KZsBVoY2Zl8MHXRurWS+AaJrQVBoMY67SoiPV2ZzTARgXPA
yPKHqvpmIr9X9Jx83nxy1tHcLYL8LErVbiFWz9KUMVj6iRjFfrpQzfRi1pVHyPs/FqYor8HQymir
7rK+Nm3SAnM7NedHuVN7G4WG6obEgFFIJB4nzaJdjPWb4puXaqpbCLkntPlvgOA3xDiKrgzUhxDA
eaaA6VurPgRx2C4INpnG87XMCXvCUlxP5HfD/3zQUuuwmOXDaIWhC5xy35v65UrAlCQsfzHkZyIX
hkCCgBkLS4DLk6T2eifnYkBS7mKjo8wcKvwyu5v6Z9iA3Ezk4idyW8QkSXaoczXZRwlcKrMJKhmb
EldfT0ve7dUmuqkXJLdaJA6ujH/ZVbfzHPG8T6IevrZjd8U9LiHgVZZsf51wxK4iGZsJMe5eh2S9
52x0tDoOoE063raQoGxhlF96bWU/nUqCY1itEszoNSBqs0JQI79rlf4GaeGDofcD+LT6uTC2cFrj
wTLQJDVy+E0vNAJ3qffOmDGxVJfsfkhwKxuVxW4wh+tmVCy3mqiIjIV1W436gxipPzMhR3qJ/dTL
yfkq9JaT4XRdrSm8bph+bhhJnb3IxeBKWLG8kFmq0cvEEcelDgC6cU+SFAxOeaLjoq50e6OKdmmr
k0DexzeiPt7CVPUmHe99FBf2urKaYEgOpO3DC1WF1V9mAedS4ljqybOuY32UhehXl1S3kRKZR2EB
6Fx3P1euw7BitTeQl9xR0H5petYF4CbpoipFGael+ZVUE4aECJNA8FmAnqOkcPuybukeETHVrplh
LrHKhZTLSX7s9fCSVa6+EPXkqdomqCjPI6BuEcsUF4ZHcQXLFwtTchXBQrX1WbgnGcfJi/XQzun3
t36su6OYma9hVrvZvAWcthr+RZPHBlXpb2GxSRI/wCK5nbPoMVaGxCmLNJC1ylMz8ceycgETSTpp
q6Xo4T7ucPz2d5Gx5Jgxqt4f2mJyzTW8YYd9q4r5D2MpiVCtq+usNFciz/MbMSPVrm9gDeD7sNU5
V1wSkO9iIbkPxVKASC6gryBOwTEIJRQToXHFtntdINrZY5vXTj6Fl/C+DpIGh1kVq4ewGa77tb3G
6gZFeJWdtmYLohv4/RuSifDHEpWaghnu2qdWjW+LZho3p859GYWzXbLh5UJS6R02M62dCiNCzYV9
hYDHTGl0dhrhAf/MRZ5qt8mi7NaeJSRKZW9Y2stVqy5T4uanvL2sMLJHq3qMhexHaIgdwe3g3JrO
uBGUPGHrg4poqZmU2i1ndQ8J2ddX9aVVCINfmZ/J2rRSGz7eVbQSY9qLnUwFtbucO8PB5TnaiNgI
qxfkVyUG/xbHhw67iE2oNLudtbvvTHWP7VlluRPJiq/no9Kkxx6BQpZYP3GI8cks1mPJESYsBMMh
qfGpHhTVRThWbrxICIwrt5Za2mZ2Se4Qbkfe0xKN9V5Iyt2kpf66tsepHx7DkezfLJZb8kWyX6sE
SViqDtlA5CEMuh5mwSw/rii49xim75ldLKdvlMIRlvaFn3ioh2TXKuHj2tcPPZwSG2PTgTKZCn9d
URoCd+XRafDdeeStM7ct7HmmhT0PoFqbAK9LTO/itp6O7mIaL7owAyMeRMb8YnFrrhsrhuj5ZSBS
bJcr6w2cMeKn00b2C6OFOyub31ro799kQQZekqUcbEduuIwXtlxbkHnSE1BXZkdDczDfJn5EpocD
Ya7dl+HYOg0IZTtO60vCJ/VgGNGDlRNB20V6DzaAuGxZzo+r2PtGzTZvWQ96rTpKLLKfZuESYA/Z
65Lvm2Eed0tcF3v8/I8pCddjQWA4tlIvKUzBborIN5P2ezIWr3G8UkQ1W/h+hXwnRZBU1bURdyIW
EDvLh7/0peDQW66oc4AFDHXiDXl9mRbVcylbXoN6BfRq5XXCFHvDuKqOXixzMOqJGERLmXwj3Xt2
G2NtHTmKagcT7k5QuHQoCt5KGqpyUJQ6atIGhxvmHtIaVJadgciop0EX74V2uhVb0Qgi9Cw7UZl2
tZVcK1IbsfOq8ktZGkykSdwANIt4wxYHq9QsJ/u0IB3ARCBtK1r7fdD7Gpsd1IuuEAhsLQk+sfA4
s3QqoQ/Rx3iocAHuqlo/VBKLUWSmxeygQByuRj3qrzA5TU7RsKBI1QKWIJ2VHaOWPXY66U+sWAvn
HY5LLZqjIBP5U8WYDX7MFBfI8HN8fdYylwO74pZ5f9fNgOERT2ZumGHQ4n7gN5ac67lFTl6q0WUb
JUBSy+VyaHK88nPzugh9fwQ7XZ25LD3hnf37ohJFHLfBm8ri9GJWVSLUltyijf7oEuzrVI/NRRdE
j9sNZeklrvW98jM38tMzN2ongTcfWj7VUq+bGqQbaFm6twY7vlF8YN4e1X1ndaYjAbv77GLcaVfJ
XnkJr2UXOiw+5MLW9l/fF29P+KEygJ3snx54E6m9u6uEdqCH8M0BaFHl7oIsmHzVb8/egH9+BYtc
ApUN5TwKpH/eiSqcR4WQo9t28d76b3ewV5onBeJz8zDtzzf42RUitG4yhVByopc4kUtE5JHEA2u0
T0Fp14EXAWp0plrxiUKAmuW7Nk6uuUMzjjlBcSua7tfYDXObqiIiiN4zCje5QQXiJO65D+fTq1gc
0Uy3SAYtjDR/dmQXRzoHbl5Y5y2e7qS+sbjbR0MdMyhIBX74+vv4rB/fNfempHz3fXDvmCphQXN1
N9l6crUaz/+zBk5eFJHI6pIofBiGfJeLt6lpnXlNnxVj3z/ByVuaBu4mou2mvAdPZupsTOLnPvnr
f/YUJ5/3yHwnrDqNlHVtyxpnUO2MruDTEfT+ObY39e5NiAMhkIWyNXFM7qRjyrf2Vhjt7JZL/8g9
Z1P8rGj1vr2TCgPATebGhiqGlryQG2yUz1aNNLTT/a+77s1ecDoFvW/opLhQWqRpSxIPRqabdq0H
4xEutSdctQcbRolnBOvkWoHqU6o6W6o5Ycr+PQ+/b/yk1GBgLYllGCD06uINAUHRPqcSuw9K59zQ
PTeUTkoOEUG2UTrR1FSkxxBMLFfI5rkEwk9rb+8f6GR+qC0oXVRRU1/YWddytiN+W/FfUnLU3Ogi
dL99Wx3dn1wlsK4yYECOFeCKDBVHcXpHcJWfX7/cMx/RG13s3Uer9nOvJVv3qv3k6yn3bVLkrqRY
i2c0YecaOplGuMOsx3CkobF5hu1i5+r1rHFzOp1p59P66rv+ffv3d0/UCU0YguKnlK563ImFWOC8
kq7VvNynjIyCafYgPztkcOq4/pCLbSqCc9/S2Z9xMuGEhZqYbOcYnfboxj+jQ+NEXnKJh8IXLsJ9
5owXRiC6fRB7kW8czctzG4cz0+ppxllO2LfU1vTDqOc7dX4ei11ZS2f0R59oDg2sSf9Z7TZx7vtJ
D9pcJLXi1tt7q3U7r9pNDpzjY7tXnYW7YDcJuGRpWzuHD7A/Sl7qQTf/xkapK23h7Op77is7maqs
GkG3ta0l24IVaj2rYnMhlmCMhPLcfH9mungb6O8+tEKQGrxVtNX/tWk9eb+Zbe4Nh912aKd2fKHf
6d7Xo/XcOz2ZoYasa5thW8VIbnaAxPpCWIBYN5yvm3kb9R9nfFTXSDF0g//8+VbHpirVTKWdzJbh
wVEQdObjcFX72xCiVqoFQFN5hftytU2fvA/3nCTg0/23vlks/vkJJ4/KSYVMwJWfcIj31vXM5j93
RU/1tmGkup0b2lfQCW1buKTmaxc+ptMzvfCJFgX2AMIqEfc8jq8PfgQpUeuhF/8uqvd73SGFMmRN
Xx0obf4YFH7pqHdfd/0ne1Y2+/pmy2Ht+7h9xJWTRBwyM791V19ycze93oTL5AQ50Irv8+CcGnt7
l3++a0wueNgJDoPaDnPhz3fN7XfSmlqMySLmJmjYFdZTJh+X7mFQXr9+to9HGR4JoxEKm80ieNoS
AYRrkcCF4ihDirU/7iY/3p0/WXz23hBdoh1ATohI7VSlZhrjRj1Scz8/1s/p3gxqnwnhjhwHC8Hu
2/GJUnmz+/rpPtn/mUyFOENxy2xurpOFXSqi2RwFHRCEM3lcVSo7wVNpT3Ikb/0lnN3/fZwMADBt
UcbgGxHsnp5QBwg8OfoGdJlj5E2NYM9gtVWY1mee65N2oIxwTgNZTaTQaabcStBE0W/botlvnoir
vk68AoXQ6nQPsv/31vbc6vlxan3zwtGaqKIFOz0cAuiLDCObCr9gf6S+NuXD18/08UsEratDVUKi
Sybm6d/vjFjJpmYqffEi2pV+FkhBvCv8c0bhTzavXI2LOMjgIiNqPaVrTs2QUdUNaeFpdlWnuTTu
tg2A7svfzknYPnkkGWUm3x+dxlDe3uK71ajS9dok+SD19Y5DgITUBB7WaHAXXt7PcrdLdEL28uev
+/HjcsvzMUkyQfLCPvajWYjU+EZW//aBuhGSCOqrCXZo4UxDHyeprSFjs0fqG5z4ZGxVhlk1iBxT
v5WTAI6oHelHrtVsQ6c8Jv2XkFvMUYxeUBQMKuhm3B9sX+e7rmzxL8eRKlR+ZYh+PGZB06d3gxC6
X3feh3Fl4mna2BCqiBiZ9NA/m9EqobSGMgYro/w0KryXeumGkMa+buXDd3HSysn0Xgkp15aLVv/n
/qj1tk+9OzP7fRixRChvWI03Zg8gpJPtrjzXeUocWuFPctAK2S9RMX9//SAfp3WagGsOcA/L1kfR
NmELVtoaacnFinmR71e343IlJADIswLcLAe4pOfPhB/X461V6lGbZnNLXjgZV4kkLiUKp5L1eBvC
HbRQW3CY193qBrBoUHnK/r/zoO+aPNnEttWgNnU+brOT/ju+4d7xwroSnjbDh7hTDzqKzXOK0A/j
i6fcLEMApfC307l/fotiQlk8LdcExKRcePpC6kKR9q3dGiDVQ6m41Nfm29eP+ckXs2Wp47vEYg4t
4OSLaXXKacMc134zHOXhoS5+fP33TzzEb8P4jSmjMmPgATzNapd6wOOIoFn892FQ+vOuw/zUBxH6
y69b+mQgv2/oNEygTrpOBJ2OYLy5KtcfHQlF/c3XTXzsrC3QBvA8sfP4VU9dhrg7zB6QCrSJDGyv
edmfDcj9pLuwaaKzh64I1fKDzSNah6ajkMgef48I7mDu1WvCxZw2aM68mI/dhYcTQyZHC3wRcDT+
/Nb0usD9YzDvhfVTKd513J7rf5/N/t9Zaf+/NMnSUf/7307UT0yy5f+6fF1+nRhr+f/82yb7L7wm
AMY37h2zJJmI//HJWv9Cbg54bHNVc91OUs9/fLKG9C+s3Ti92CdDtt2gHf/YZA3xX5iXQBYxRPnk
2GT+D2yyuKCYPYEpcKph64+8/8+XPsOo0/W2WdxJ8GTrghLgu864+fu88t66ejJA3v4+2Roc0jCu
sQE6mU1I115lanmLK4QX0vir1s/MVicfLX+fdZSpkRQPzFCcYf78/YSHg8VK29Xt9V0T2YlluGpy
zhtwppHTiUSBh21Ai1rdUjoixZWFW7n7r81V/zyHuZ0sMYx9sNPU2ix2Ikh3N+29qr+WNF9JzsxV
nzwFsweVHZ1P6qNJCAXdPIe6tBIi/1jNzgLsTs9uv37dp1WW7Tl403yYeBRZRaSTSWSuRSmEJ7a6
6u3kZTtWSEe5Lfaaw3Wae84udrKH+tDYyR4q70agoGlIp+3pr91Wg/vvHFzf2gFOxiPxgTFeTz7i
dV2nVIgjpFaXGHiftzslbiyv5N6J9rMn49gFN3MuKfaz1wWcDOERx4ePtxzoSiN0l8LqyhyGTFeX
fkrnzibm6d7t7ck4HW/ASkAvgIz/HD4rzkXdGEwagdlsC7p+i9Al3SL+9mFdfzMRUwpp5Batfkln
Byk4RVEcLxvxtUE6PU43TG5uCGMH76oTbvkWkAIjwU7BW0XKyxr+WrsLydozgq4hWJNmMXBRZKi2
sejohWQJtYgKDSiq5BdT8CSYwLnZe6G5eJV1ZGG1i/Fh6lPPXHmzWh1scblVU81Iw6EUTmEHBMSk
5g6oxtXaSvJHDfKIVAd61PngKpC5U7laDNFBlW4PchzaOWLyUDaRj2R7oEvetNFTRjVIgMrKonAY
V2NnqcPtYqBnl5Fjm7DoPN3IHvPQukhL+X7titEuwNsiahw9oJfuZjXom6sEEWqqBMIae6qS/BTD
+3FKbZWKBdRuO7KelurXQqBJlZbOoif363Qzx2LQdo0/8ielfHQ0bTMPwL8dhYstS9Qi0Dspf6Jc
QvtDP/01DL5BEil/s9Jfhq7CYHZQYJq08Z0W/Zzai1X4a50OPUpCtE5UKgy66a6nECQEhr6Xsz2X
LPPsdyjzjJpkhtsKUmGSuwPIfkn9y4wSexLu9U3kj5B4Igk8W9urIR+I9BQ9IeaAd5XKPuc729Iz
wlN3FaKhdvwWDT/gkm4wXmfSGjLFdpvKsSrux/xOEclw6h3R8hbrF04KM7kNhZtYWf1pxqpyrSVa
kHS12xU/yookMqKSjqpwXwyP8XKnaHf58Fio5DFIOyUWPNCiYCobG5BvkKtcIDFu630hx62b5MYV
6vxDiw3CVRA+dnl+2S4E0y5gGp08o99QbI5210f9dSgjgtbXLSNzyrWgTPrkYiKc+ieA09WLK6vc
SaX01MzdxSQZfL/WdDWXsAOI6BKR5SiHNsTZoBPnXB317l4PocFb18Rr7YF/XfbLWtiRymWsXj+Z
q+RZaFHL0tdGdU/orC0VndssQpBNuF2WtHfbQfXzmXzZEeF5Ibor6mt5JbI47lA2pwdJuFDjb7n1
akaWjXV/kit7C8SN292yHBG91cJex5AhrKuvCegFTdJnMR5kXh8/du19GwWCGpQ4NRbdNgfkSyTQ
tr0nomGujPrGyPZ1DkULfHQaeXp41YuAUa1DVTxXaWuju7f16Da15qt4CsdjZbGNH+Kq8hM+BweN
PTPBpD5aRqyTJYloZ54RaYTt9TgWj7O5aclXYrCa6qU3EC1NTbxfUzwrdaQggUdOpQizrdGVEgop
wlQr5KGoV3T4pDaxkYeFhdgXWiJ7u+ii6JJNr39nNbmr6tYr+t1ATDJQxrl2v4yCnZXGVR1G8Y2G
GdfRZKx7QnWtCpiExN/mkvlGb7iysN6nvYWUE8FvhKdZ+qlPDwpLWGV19N543OjthTkeZoP0VXOm
e7fTizIyMtMo5z1oxl2MKUie9o0W7Xu93G+5P0tTE4maHBaId3nSuaWlO/KQuNV6G60vmRzflKK2
y/rVTuPKtPN8cBst+zYWeFQWxLM0Z3eq6BhZwQVOdF9rwhE7xUUih0eplmNUcqSJLr8ziZxtaXwC
F3RUqigmkbck8jYX+cfeM7XiwkgWT22Np9Hal9Oh0Kjw4AnRh+/qemmtml1AtoLNFoxArokH8UcB
l3+Ow09EJi7If42jcjeHMW6AcbDVcb+YvwldzeMe3tdrKM87tXoowsrtOuspLvq/tCn0x6p+JcXO
F2TotnnxUFXKLh0BFIC/c3V92ssDEcxN5I2y+poZbeGNcLi9YhHJl+rmBE2sFkya4BcI0ItGvh/V
Bz007qas8pG4sSoSySp1mkuoqG7rbZZdJtG2rWmbAzZ/yaH7rrq4oP7QWKQUh8oACgZBPoYXopWZ
aNfqSdYiql4M5BFypF1EkfBjTNGltKr+qCzVpYRpg76vXTYHgdjjRmR/FRDStqur6UVXC1eIu0O/
kDth9T/RsCGZ3KwvUc7MHfPfgOe+6LG+En/GaqFY1RWs7tGexgGHi0Qqc9/mhMwwsXMxPYHDrkPQ
5AITQCioyJmjB+h9vzu181tyh80fjfDSbVrLznSyaPEAVLm5zPWUgodxuCE39VbULiEfM4a4OtXL
nakeJSp6C1a2vkBftiK81JgR095EyR7hbiUVt66ypykabLamT2Gr3Ibjs9FmVxbdaRShS7LGblS0
61St0TiLjhTPbgzafV3EZyWNMxvMz+jowqg4Jut+FqIexGsWa64whi6a9yupZe9grFdlll9F9CNF
Xr1yLLSHWAJXhpHZ3WDeuwe9aoN1csSI5WjRHUXUj5ZuYwbZpzVLSaV9H5TBRMnfOLk2vmSwW71O
3NDOKavXoI5hUKBBHtL0Dkml4ZhKLTqVAq16xAO2ipeT9tKOr4I476WeauDwmpJ6gwDlKjGxugnX
yfRCBK7ArX3c+aJ0L4m7obvo2mBOmFBEGWGStjgZ3+eghZ62KJ6k5wci75GBJ9phQiKNbDepj2E1
qj9KZTkodb0X5RhHThVoMWnK5XjImnTBZdC8ZCP6vbXzIFQS3H01j74ivprIWWt92Pdh/5DpY3Gv
j+NRSuHUMJmGVvtUT0hcmWx6kqTVOw0xcqw/V50YpNiiFY1V8/dChmKur8e+ILR4/TZWiKJ1062S
9nbZbpwZRXVlXC1ru8swpSlPsvQTMDZWlccwUuwMxUFCMTjrNDwEzxZptdpPAMduPLX+JiCeRi+M
PVKMdyYpkdFU2020a9jDyJPE/gZnljigo+8JDNeCKrxO5cMsVfbmmVe+FeZ+jK9bWTjU9eo05m03
KtfYNldhL1O7rHxpPMrTIVnvZIM0desprRdHiO6b9ZscxTt5G2KJHh3GfKcNxUWUO+TSu3pbUONl
ilO7G/DeQR6Gg7uOkldlUNF+9SL2UR4Jn5tjZvX90jAs2+Kprx5N1OTK70T6LdWIL2+l9o7kjj5/
sorSz9fG01cXrRyA8GvUNghX57te725CM3kAxIwHaXZmXX2NpnRn9CXx0q9MeghNn1srKDEbVM0F
6yak3cx4XGN/xl0RX+cySdYveXaRj50tD8FaeYt2Fac7ApSQlcheKaDLjcjTYfZS9UM/To7S3ZBn
s6+QJ/wf9r6ku3Ec2fq/vD3rECA4bSlSlOXZTqfT3vDkyHkCZ/76d+HsqpJgU+zUt/kWb9Gn+7iq
GcIQQCAi7r2YS63QtrlyCyJ4r0Y/bTjUWxXFX2gU4uwBHjUF1jgvmNNNPUSuBp9PzQ3liYt+W2Av
ccyqJjCoVZZ+0isDzfNqlboTDbDoGo5r/NAUG6VojOvQAMNMU/m8u+JG5Y7GczjaG3S+Ah5RbIvO
hBgRLtv2bsh+sg7weDsnjhV3L1af7+O+MBw9Mn+/+/8ok7RItXZEz3aSuu3/x3yTIExdzjddxd8m
1Hd/87u9kbiJf/93ronqf0F1AExhEMBBfwAocP9ONdl/CdFKkIaCWVIkE4Wm438Y2TQNmSb8n/BC
oyh6iBTz34Rs9l/IASNxBf2J3//0TzJNRD/OBYGQ/S2DKZKL+B1wGCk3AB2dDOmaNnZmAN5Cglqs
EUTqY2VrijblGzUNehslODtvSw09esyuSTH4CkGFAY/u3GiswOVxTNG1AjBPBWo/lmnGN3sEs+OF
XSTBsB1TSwSiRt6reFpmgzrAiyJAFaBEFSpNZSJcVvArvo9z3yity9KxJ9cJqo5khpJJ0ITU4VNX
5MjmQpxIASl2epsqCQGJZJEZJf4vA2QeTPy7RTDjSOU8hmRjSW6rIScgWyZVyAsPWqzWazqTmTqN
ZeQ7PYsNnOttVTXsMlSyEjgS1jdQlQM1dgfyyrzPABVrBiMFBCki/VzleAukCSRFOqCLzXQLjEMI
pQIGhAYwzvY8sw5IaLXV2GfwCVrtvdohJ3MTEtL3ukOioKgtgDRMI3jWAXybjU1n1RBRQZjPSp16
Bu3NwfQGQHaUV0h51RNaYcvUCHUvNRJez944gv1BuwxaPSLkfh4qFitgsDY7o9jWGeVD7LYB9Ooe
Q6NuM3QUZVFe/qR9qvff9WZIpxtS1xmz3bDpimne0g6KwZ95OsyWth2x6fhP4LHNbkDPZ8ma70Y5
GEgMmGkMmkfK1RTg8ygx00ZxqDl1OYKvkha1th/qdlSeC9Wc7C94LqOY60zj0ABYwelkfZkHlgeI
/xpAOpmDXpEsxMOtb4HM5A1kDB6aNpkEKmYE8FsJgEsS+KlO+xFGYaM3QOIC1+FlTaSMMwTw2AT+
np70sYa0Rtp1BCicqEdS9SpINbv9BYhlkD1lUDwJ533dT5Cx29pqlQO/Y3Oo3AVbno969BATBfi5
DVeTEVF0mSPH60J+xS5c3ph6kTh6CuHrFyVWuix3gEToiu+ZNTDtZ9TrifEylAZtbLfq0zmenbHN
+jraaADX1cmLQuMYEHRzIgX0ADQyjkWGd+PMoisTAfnENqk1adEeo8nGK+By+igESzYdwZSGxPCQ
JIhNtTHTv/S61k0EAXVsRxSUGLFuN8p9BOmgInwhIYCFSekwKzDbAfE0sIx4/1RAz0/JXWngwkCy
JUWM0DQG9qBZqEIMEmkY6N07+aQ15lr7otTdARYC5HdQf0ZaHYyh7ytkrV1qehMahgN5nOtw9kSH
PL+MAOeGPOUPyM5dlispZ6kL680kWNWRpCXIpyIpKDJ3B3VoC3wLSISFAMl7CIbRCpQ9ZoE7DJsO
qoBoZr9JLtWd6Huyd8Zr/9KULjz24Mz/IK0u5VnFb8BRLRoYxH+jnV36DUZuj3aJiqEjmlqmeNOB
mgXQUUAgBCJmlUXxg2kW9kwUuVDMwMilFKgKTaB2xPw71Df8yYtA96QTpCyc8CK6iS6r6yhcaWE8
zn++jRDsaTgGADCBGryskoInOWIPBqWCrOg3XX010B9j8+P0NH5gQ4iwQIwFykDoYJDSnx0D9o3y
0ICQ6Q3P7hm/MLK1jPgHNkTXEdj/0aUDzl6JlT6ZW6PmLZRSgicd/UAehHPQLT0/EN1BrGTuEzSh
D85ap85xavxt9oAWATwFjOTYJaLodLhHu5AHc6kXeLJfcCBich99y3u6W2Ps+WAfgv8LzS0YGNTa
oc5zbKe1kijshog5fERhgeif2ph8A0bnFjrVeAMG0DU1I8H08Rh0sw/BGMvJu2aFlgbBy0GrnBgs
etcYmhKBKYFUpjzYYihqCI6JUBcdVxbasseaOmr4OEH6gVoRcnv2y+mN894i4DiooxhgB0Prlbw5
izy22llNYTEH7rO+MUNjD5VQx7B2gxlvaiX1Tht8v4sE/gcNFpC2wHEp11W4ChomjWcg3mPbXPvS
Ay9LAWI9bUQO0IROCLgRUQgQwJ932B8lTdOJRFjMUhk88I5vCfpIT5uQQAtirVDO0MHkggMUkye3
F+hpolkJHzCQvb61nwXuJ9p+6z5X23Af+/p1+5l4LdJ4W/turZnig80KwCPo7A0wuqHeIW/WGRSa
AOOZmtPtg/sYxam0v7bRMCeAW0i4sTVatg8NooSD5huhS4Cj89g7ghk6MGrBoGvmITHhAdnN/MYF
gck2vIUeHnCGK7NL33kCDB0YlMqhDVYviDMY/E8r5+WoXZjX5cXoF2BdZZW/Yu/9MWOi6QENe7jZ
0QMkl19B9KP0Gaca3nyOTpz2C9ujr+MRWW+ku5TP8cW07agzXIVv9b/hnq2gCj7YsVDeAJMnHhdw
Rtnz7QEIW3uEfdAGbdQMWcrHlRFKFlAthY+jBxeLiBo5kWt/QxIqU5ODzgo8h3g83OU7BaLSz+Sh
vCIb/et4nQ1e+W3FqDid/+39BcM+qqiqCZM6GB0ZIo3jfdNWJi+CBsNCckp/FPyKuVegxVvZdC/j
PW55l3ijD6LgFZbZ94NF9VYQZ4v2NwjMiVPoILIBCVOhWDW2JQ3vR/MFtFR/uEHFyFAbRssMmgIQ
PcnTiUoSrUeFYU8gbhHDAhvNzgAEwdhG+7XdIZU33+bxyJoY78F4FK4ZJSioqVN851fEtZ81F06/
GTfG98Ahn/kZkdK7EUpz2KvV2KU1bHKXbJEd8lRBxNm54pAJbvS7Vfn642bP94OU2tLiQh/LYHib
UsvXH+ct8PZ3ZIcMDZI7ICzkN/S/GKd0If1nmHjH4xxFc5KMAM45xwt4otRpwxIZZT+GsDdw+SuO
IDa65Ahgg0VHgdCwo+96t7sqyUa7IASTOXg6iLPTe8WrXdGqa3xbhxZ8sP8FVzwUOACdwYUr+V2Y
5lGZBRS8osZnFlyX+Uow+OH30fNGENgyCuzC8X40et6aBe4lJwd/VmvfNdXFyoSJeEuaMLT8Cp0G
NKDTdw1pOlLDeMr2BNdr4OPZ55UbEB/tsx344tZsfbDxjmyJy+jAu8Y6AONJNRC8CfC631APQhQQ
VLwJ/QZYwOoGLNTgrLtYvcY/mEXYxcWDoxm8xHIeaWh19Ko1HcEZQrbtp8437qYX5qKevQVxxqb5
9qdst28+hqgLRxdFL60Nu8dDVVIQZdVVA1pCZGCcFA+GHQGMAEDsfZs52i9tk+zXgGIfnV4irkaq
DK1g6JuULvPJHEujtkviACq3CS8Ld37Omk14Te6bKwp0HEp9CFlKc+2M/mh+D+zq0ouFYVlzOsFu
kDrjl+yOuCoW9plfknslArqA3yvuH8dK4kA5HK0sLK+wIaO1Aquq3xSXYI30ottqR0ASsy3ddPun
L5ff9oR6CtATCENlX68LMMkpIAzELhIcqw3o2yFKtssvCg8Co2sH2Xu/ROrVRtcVJPBs6NJJ7ySI
3M40idEykfOtYGjGO8XlEHRA99D62N4toCmOZLSj4gwj9B07Q2VQnnJ0MDiN+hpljxNbG807z0cM
L8SJEL6ilQwgpWN3SKeosfKyBQPjtkDDd38L2jYdJcgfqGg4cIj+a30boxy8gczDygEnj41CzBfv
Lby5kOJG7590ROddCYqqfAJnkke2Vumz0QUt7U2wq68YGtoUtwFVzCrZ/9t1dniuwqylY0ptS/wP
FEKPRzzPvQkKQhRpRSQf3NPP1mfzOd3NO9TqN+L1Mr5R/09XqHBvvqMMDX7qh/KHseNP2X69/V2+
fUXMTQBgEWE31H/lAFENVJKXJijaSiDwFOayAHyL07CSgpGzPojTYEb0paKWgH5T+QRiYJoZwDGH
0jSiteIOrJ7g27auTJ94/RMqipvTi/vmBcezfGRPPnnaGm1AAejMYE/cKAASuFbvdTcpgkQbLzUf
zShbdVcHm8wHUgztH7u12+X9zOKsRUeuKJbgKcVkR9VpN6AbrIQUNXOy1tyCk35nxfnKUN9c5Hio
iGvw1AZztgZQoXz8gPOGT6FVwQ42lLEhl+l17VOhSiJCxWIvpBwsDy1HZO3afu9BSKdBuAfpBCLU
KyQP4iZRlNaMhGURoAInW3On3cUbJBNdoV0BXVRnjRThA6MWrOJdAZQhgn/pLqOlMlW9FYDSjdyN
5bOirL61P7KAPBD6FZEgQVuztHB10WsFGFcLJ/7V/TL2BJTZcQ0CKEd5QnHcBcHz7fqlJeZKWkUh
Z452WsRayAhJw6oBZhhi1ULdfN/90reNb7ngLOIeKAZ3aC+6m19OewiRT14cu4cGTeluRn1jAm0c
RonUVvN1/JS+Bj/ojwqKGVcgmvPyLdoxsp9a4sTPK5ZXhmpK81tEkDrCfyDoCKIJsD9t4+sGvY3Y
M8RTd9bDGgPC+8MHRzyuF2CwTFzTlhxzVWD5jEsGBkSoAV9Z+xQkDChY6bgzp6v8dtj1rfunQ4RF
HEAABIqu/HewQHHlULDQgsPOEY/TaBOhagFMEViV9vVWuVAfVgyKCPlo+0BHBWlhaH2Cgg9Dle5R
UH4mqAcpQGx7Bp7COwG+RUxpur9JJdbONvG5U+akdFSRUDvMK5ibiyZAk4zicRCysrD/XuogEkRF
4/9xfJJ7pG0EjJYwaN6CXm/T+POu3em4Pcan9TvxXbxM0Tkv0tDALImKteyMnVoPGpm0HNrGrh67
PPQ6UP0IIGntGxeg3ATE87/haHp38sAuoFnApBOU3JF9O44N+hZCw4lWwwehSmGV9/38x/ewsIBq
D/KIouokX0pVhUw/iJbRXewZ97+PGfWidoXHJ+irX41WxUY43ijH9sS+PXjZqSmasZIW9kC9uem3
81b1AHjfmqYDRvft5EYP2iZ1EeFdroL73x0z0lCl28msRjZZNmiFRXENiAvXQrUbGRvLQdX/EiIH
F6f36NpQxeIeDJVUCnoIBtgD1awzI3Pagxmwoijj5b/sCR1VZCXHJiEXcduLEQLjZgFZgySfrBsF
zcOiS1NYbN3+DbkYd66AbrcO+05ARgXxEG0F+vGRawAsiVBDZL5F4v14lHaZtLqqoDTIqk3QOIZv
bgWGIWqd73EnSLDeSGz+UCLrbaiAMDHoOond+646RDW0Bk+i3Uh3qqv2Ao/X/W9RLnb1X/ALvN86
eFchE41qHnLgqAMdD9IYASxginh+bA3TNbfzTsFVbN0iFg83Ap25Fq++u4xFguXAoHSeslhv+qFA
K2dObpnBnVEoOINjGlTnpzfp+2hRsiQdpKRUtFqrYKnfljeKucPyIdTgXpvu+K/CMbYV4mG+HfAc
WbH8/ooSz0jx2oPwGEYr7ZwUXdNKqmFSp32H2mXqodQtMqgKaDai0bE/rdgTYcTx0XNsT/LHyUCV
BgQx2duTAxKzO34JDlRw86i7VUWhd7E+BnY4NungDoY5szkTG+Z7+MA2gLz6/Q7IDmXbe6IwC2b5
62ZyV0b4sVWRC7DQVQUhzONtWpu5plRjg/aEzEm/quj32WRboe2Sdpu4RKYYT5zL5Npcm9mPdit0
o/+xKx3qAMrPrJphN58cC+gsBjGv0kcgDnXyK82fYHd+Kvw1kNYHcRwydciy6wiTgdaW+TeiKenM
vEMqOrkw0akJhpHIrXbj3r63fZH1/+PMjljTA4O2FCPnStnylsAgEfV2sa79ZQAqcXdG4Q3Sb2sL
+tG5c2hPWlBO8pFVJuzVHiiWekff2Q/QQPbApgVCtE28XQ2N3wdykJfT0EUHZKWO6qJksZtD004C
K8VxEPhcUODATxooy7TejDcAGKOdCIqArnKxBhn74PY6Ni3vIoOCfL20U9xe8zZ6QVHzGhAnICpw
hyR747Lw6cMfOwwEz8FNY6EihbS5LY1WM+tKFy1b4uXhxjvi1BtUUr0WInTZDlSjF6sULhJBiLi4
jk1Ko5xzXUOX1Zzi4gLzOxIR8b7a/VZ2XE3zvt8+x7akE7YUFcysx/Dm7+A2RopFuRH8hMF3FIih
SLr2EpeL0r/HhrQyOtIQC7xLZaVRCcRdNYrpDHfsSWQi6ffBBRHxrntevT8+HN2BNXEqHcRXaFrj
hNewJlQy+Sd9B3ibI+ph9SeOCuaavffhHCZTQ48roiukk99dVz0dm7nCwjGeoWFQx+mzI1FWX6UV
kthdnJjPAGfZD71C6VqQJTbF8dUF28iMWpqJ9xxIAaSh6kk5z8qQInQdXWh2CVZE5vQeR54U9AZr
C/n+Hjk2J+3RQDF7iwUwl/GdOu40/Yu+1oMlwgp5RBrqYMCHQsX5XZoxzEqwTQzt762i4e0mALbI
a6zE4BLHwW93Q3wIGzbKHCAwP565nAZctF6C6ftKvBPFpd96bEv/rln9X9v4/7wtznLb+EXxI/56
1DYu7unfbeO2+RdCc7wK8EAAxw6gcn+3jRvWX+gJZyh9IcOFNKWIVf5uG9f/QkcEir+CyhdFOPGP
/tM3bvwlEjZvZY43ZiCb/knfuAj4/t2DimgVEBzTcqbLpnFvNNloeug/zkBKP0/Tc0SNcaWD5Pgq
/efzcrIgMZV0GsbChHcWWbiH2hT6V0yVN689n9HNUpAh4JuWIFO6OX2fHfvtvxal14Kdz6kFAmLD
yyHzktzSTK2nTQS5NOJomW7yFadamDdD8qXGUI1kCAvDi5BxZU4FiXJAMGdarjTdLU2cdKCbdq1W
iT0ZUFiq2LVhK6b1ABZHMkFCCHphvgI9NbCPA/24EgcsDUiK0itLrXpTGOwz2xz3ZdQF3YY1XRR7
pxfmOED+d2GE4YMryornQW07TfesbCqTpyCGmETvqHYa6C7XagtQWQYNtfHxtDnp1PvXnrgyD+xV
Zt6kejPpXheGfb1Bg7Ov5SPf9JOdKS9dB30ud2LDSAHdMZUrmqIQlAH/ZNF8hVFracTS1ZGFEwAH
+qB7A6hGNhovf0X9dFFDe8EdxnCFkHNp3eTrEM46WFOre5CLMr+EnJvepKnZ7vQsLg1BCvIzK4mN
RuNAK2hx/FMtG8iQNgwUa5puoEO9LabtaUNLy6WLS/JgudALqUOgS9c9JQTSOhgNwEahZRIadr6B
qgTu+bADeZHRAfyWD09p27unLS9MoMDsHBrm2QD8B611D/CqefYQR4GKoQJDWnimAemooGNIrClL
DM8A4BLAzTTNw82oQ17uTANi8Q6mjiaTUoBgWIHq4mQad5D1mJVHU2HqGhniwmEkt+I3ltqpw6jD
gcyA+UMc4TGv9BG0rPIEumjKMEY76OxpK0f40oqIvx+Mxy6Bn+joFPilYs3gVOOk6r0xzsveP73k
C3eEnKeDVmhgAQZs+i3k59pdYZTQtpkLko1eFbfDuOI8S2Yk/6/Lvg60MQcDJ03nTymfotu6aiEQ
lICK4byRSN4/pKNFBlW3UdMcY4+ROkov7QE1wocUUl7jmQsinQKRFVbQkKssH63R04WSz+qtHRJA
P04PYmG95fp3GcSTihmCqopZ09EBdIe9GHNZrVw8C8sggHyH26lDT4EpssR+n2EZICDZeLhZodgV
A5V93gwxyce7WCumbErQc9L0aQwJRGtU0BcyAUN0eo6WBiH5OATb9doexRKgcdTe1lGXQDHGqrp2
D4msoj5zroT5A9czKdBDRBkNP5jy+Zrac33TTLZ2PfV6dl5IyCTvzu0eqkJdCOdjBLJdemgM1T1k
dpT0UqtnWwVZdWSb91NYasZ5wRqTQgFzwpSBvNH0e45l8iN9Iq1bjJmirXj6wjXJJE8fY8CcW8rR
saGEmumUtAOot7I78PQ0Oe0tQOAZxGxPb4WF01h+AE9hEgKngL2m531lbtWuU4arjNK+d8vQjMkN
oIGmemWRlowvp02KS/iDVwKTDgDwYgRmOQ+Bb9s0IjclyFaa7w1YeypPmXlp3KcJzUKcc2CruFIT
WtEvE6ha9fvT5hcOCE2KDabAQPibKmjuN5XOjVhGN4NhVu7pry+FHpp0QOh9O8Y1rSEVp2Iw3kyC
HoweYZJNfthMXfhcoW0u3zGU5fUbyEnS4hp0rVbyxUopRO1O/4qlMUoniFUkOtguYuZXZgDsvDHb
PysoOq/VOBZ2qCadHxBbMsg0JqYPxqQB6k9D4nErKx4Uq5z9MQ+6lXfL0jCkA6Qj3LCSJETSS52T
18Sqlbugz8KV42np6+LvB8dTrYVFoiim7esAHSebjoD4DukmYO7P8y25762J60mnIwcvwTQEFAw9
LaWf60pj066Aym3u0Nmowu/gZkcD3OmFFzPzgW9p0tmhDUWGfcQN37ACaF/O4PWGEmkaQpV1wtG4
sr2WrEiBwszmFNz5eBxEYZZ6RpuDVr0KqRuR6sywTYbgGYGtFkk9zn4D1W2fxkbvZpVubk9P08LS
y53wSLECKYwLwk8o2sRoSxI3mEp63saSIURlREuLxHAF2oBIV43IcxEyvrLCSz9dcm1iVAVED8PZ
j01lvh/6gmpuHypsLTxf+r7k21HStZXGp9mHHoJ9oahavcV7gJ05NWJHHficVvV61ab4ehtQaPXl
uM0mkAis7Mulw1emm7YKOlu9iXUlaeNqQ7cDN9V1nodfmJ0+jpbiK6mxRb/ChuZrCdGFC1TwgR6O
KFEVroLTDotdJS8qoOBO2I0TNFmq2gnmsN7YbbYSeSy4HZWcuwj0aIZU4uAPEATF8zZFZ3ubVoXf
DpAMPs8zJNfWerMvkjQYfA0O/mC3ZeIRBjaW018Xl+AHxxOVrv62wOE3zMbgE1bXHhzwFQDGK9AU
AMzOgi9NmXWOHSQrm21had5wjQebjbR5FljgKvMbXQedFNd0N5zpLq263A1KDojNmK0MbMFr3sT3
Dkzhxg/SlGitX5cJiAwgiwpofzSmf0Zr+k/+Sc6260HYpMqM/BOIQqp9a4B1oc/L7NIu0jUAz9IQ
JMdH4lbpSZe0W96FQ/MYgAgwvKq6Ivt5eu0Xdu9bv8vBFKUk7usQtR5vDLt5k03zJ9MUPPeBudZX
ujQC8fcDC3qipCgyBb1XZxEStA1gjLUNxcHTv1/Mwwd7V+7B1aqEUSjt9V5VKC/hWERO39i3VZPs
20pfq4ktDUFycSiyc0VpoCX6NgRGAYrWe2grnR7C0tdl59YtiCODqsSzB1t1qPh6c/4ESc6dqn0V
ZA2+Xs8NdG2q6S6sjBuo6nYORFqS88YgawJGTLdKyBogh8Poz1IrLC9gynze5SrLqqRjnllxiI9b
AEt44OJAL+IA3d3T079wHqnS1T22yHhlU4qfTvmO2fxxbBma5ti87Sv2DKKNdGWOlgxJrpxHFS1K
Te1AcwNCvka9SdL6Th+Tb5Gm7Yw4X8kWL123qnD1A4drZt5WZQRWkTAmWy0Yr6wU/JFopTJSZRdy
SDz37D6PQcwTsDOHJvm4GuhcmyKl9cZuQvyQ+FbCAgfkg19ZSh5Rlt+eXqsFV1Gla71u7DFBkN6h
IwTEeEYSZ07H6Vq37cJZqNLjiTO1RAljxQZvNFOMbagY0P+dG/MWZ2G2stmWBiD5+tgxWgAbA5Yy
wsvGUeY8zTbzGIEh9/QMLW0yyd2BCbbRIhT2vp5O1YPNdXS05RbWgs3EUbmtX+eTlfunjX08GuA8
jieMxAHlJciN/DBooJGVNMRt0mTyTn/94+UAYOj46x0PKi2c9M5vbe21UcbLscljp7CUlala+r7s
+M2U5BOEff04Um5w6r5oQXifVmtQ1Y9vJkh6HP98O45zkxRm66P0mYOhNVSdvoweeivc2+BuWPG8
pUGIvx84ewFSJ25bXefzWL+uuQqeZwoUmTE+n7cIYukPvo9K9lA1iNE9Cn4uNLs/xhN5pvqaRtfC
YQWNruPvW/EQKggRJp8Fs+prI0rFaZBCgoyUmReWSeybINLcMBC/XIN8K3QZ1OhX5m5phSR/70O9
i1J82c8QHt5MU1a4+WDTnQLx8W1lZd3KC2HJjuT0EJGmahaUnc/i5DYFZaoDuhlfqyjYoWr71+mF
WjIiOT44FGuzj3nnDz0EYAmfb/McXfQmre6yKD7rJjblDkS7AI8QUAitb5Hkp9Hp8R4Hjnl3egQL
W9mS/B0C3ug25DFOk364IU14q809JOXHh/M+L7n7zEp0+kVp56scYDFall4wlK9ZbZ3588XCHHgK
G9g4ALvf+ZYy3KVFsB2Scg+6jZWbY2F9ZWxEOQRB2Gphi6tPue/fkGXWiJcmqJjB21qsuISYjPfh
NMiijgdBSFWZs0JBDYC5B8+tE/blU2ASN6zrm47WKzHK0lJLXg8JgB43B+Yq7RDQBbNHtWYb5JF3
eqkX7iVLcmxWDZMG1jrFK+cequX0kukrq7D0wyVXria9NcoKj1eNtBdVU0JMEJ2irFuBNiz9cMmJ
46wdIxDj4bQtH1Vwxo/2z7NmxJRu6gzCUujlw7qS0vpKg/omtc2VfOrCbxZUmYf7vqv7dJwGo/Wn
JiGf5qmlftJpjXv6hy9sSJmXBvxNLAE1XuuT4DaNmF+22aVFwcumqtAOWRNUX7Ii+W5I21CpmKp4
OI/vZ0I2imp8rRtA5kI0OwLZct7GFGI0h3OFXQ8iRxUxgT4PkAa2wb7MenNYOZ0lkMPf+QiwiR1/
3mp6s2V6r3gjoPHjRfQF5LV4EYevHKJ8t71XeKXiZvf8CRTja5m2BY+QQThRGNWsjibI/NbhNdBO
r3qIzvhSCb6d3gBL35d8eUAdcZrA4eORqNrFqHG4gZI8xJE1rRx5SwYkl+Zdp6K8CgNWpt9ZVfEN
bRvXwMeedy28675j+qTWlt14PNfuRpp+yyiwEKa+8vkF75O778gQg2pwJK1vDxq7MUq92dUMOhqn
J3/h0jEk344a1meIwBVPm7sWfHPdNxPM9nahPJFY+zOdln92rdxnN9odG1IbBwj4ZIYY7LXodXJ1
i8+ZW9VlsxbtLayzIfk4aGVZgOoYGohZ9VUZ+meQpX5RgzWawqXPi78fXP89Ore5oWGqChajKiKu
ZCVDOK518xq8dsmE5N486k1k/0e8KGh0xWfzNYmH66Cwnk4v9tJWki7lJAflG3RDG3+qtWsO7nUv
ZtAyOP3xpd8uuTFoFAHl63o8tvTJZSp0SwzLy4Z5pQ9v6bfLTqwrxRRqeeMDMwgCHa692iOpzzsh
DOlWniKSIPHUNj6b+sso0/blUN7Wfb7iwgtOJrfFUZQ50TGscIiXBA+RZeyzRP1U4udv6gDswafn
f8mI5MmlPkAvgsFIbcfaJrCrHahkX4wy/6FApuG0DQmo9I8nyyjsrqJNGpGB+wYp/bx5o7KjUL7I
QXk/kKu6D2y3CKMLFGcAf42iyo3V6hFIw9rPA3XtkbKw1SDrduSJAziw1Zp1WK6I3jat/qAw81Nj
a59Pj3Lp8+LvB47eDhpES4yy8QNF80OqX49ClyBfS98thCJv3N8Hn+8BRjKSjHF/aGPPpKO26YPm
PtT4m7LIdaPzlbN9wWXkDrl4ZkHDx7TxIT2zATnzTW6dGSXrkrMPCqcZ+la4H+U9FIa4aSTXtVFB
mzqhSBCetw6Sy+tgtS7SUsdETe2dgkM2i9izUqWfTn9+aXokpx/RCJsZyD3gROmbHdRU2g36VLWV
yV/YRHI/XEgjHbEM5RBdIs9gjX5A977HlGpljy78eLkfLhrrKuVq1Pg6jRkYGFJofG1ClJDTld8v
fOmDd6LcDAcR7tDqrIz786jcg+TqU1ZXd2NR+mPReacXYGmKJDcGYXaNjABMNAF00qzwuuzGXbvK
jLf0efH3Az/LrCnIQTLOfa6Z39XeQsxv0faehEO8cictWRCLc2CBmr2q9zE2KHhwGqfOyGVYA9uI
nv+Vl9eSAenCzsdAaccmwhBAv+xoBr2FCsBtxO0f562A5MYtZ13HbKwADtTLfqKXaQQqnYCeuYck
B7aHMOuSOuR+kcaf0W3+UPMKCi3hbVWv1SWWtqnkxCjycxUxN/dV1AL1NMOzvb4arfxq4Gtg2YVF
kBvXkHZtA2NQar8xrGcDqt0TSv9ZWn85aw3kxrVgZHkaVgmuVMyVA5mnwQl1K9x07M+EM/+5tGWV
7lZLakho27Wf2uPTOM73nKb3nWI/nR6A2O0fnBRyV5qq4nFY6CpQ9lYGtZkoqeFpI7TsTn9eAmP+
+/PFuhx4WZLYydwnE35+XT3NZn7Hrfo6VppvWg3uZbU0nmKTgju/1kDhnZqdg4wNcbI6OXN8kpf3
CZj6c0ur/dmGJgRp2E0/hGstwUuTJ3l4pxRWCVLS2g/1OQI1nKnVZfUTrB7pSj5ryYDk4gy6Azaq
5rU/VU1b+QRCE40TBKw+s4gj9xegf2SCM2SVnxnJaz8WtzYJ94EZn+cebyDrg9XvkTAbM6pBEKoL
/MbO9mZp+7Nlu6d319L0SEfUBJUKi+dB5et6qIZuOppV53S2OfCVp8XCASU31JGcqmywlcqH5soP
5F2vRqMFgSJJblSuVtvTo1g4ouS+OtMcR0sFna6vpfxJjyfdUY2Gb8B2f+YTXu6tazN0njZagbTc
PBc/+3mc9pBsSb+m01is9ZEsjUIEzAdLPcbc4MOIqSojKGe0BnerlD6MGTmrWQjEB8ffz2g55IrZ
QZ2psKrd1KjNdsjKaOWuXthJMu1hr/XaVGWDWGh9flbLAIhx04IU2+klXvq8+PvB5Gi4I3SobVa+
XQR1s4USrcYgxAja0xUDCxtVbqhDbTcti6qvfMssEnha63NuPZVF8VUP2ZlRsdxKB31GiiZ7jm3E
2sc4bO6jdn62rWYlB7E0SZI3h8E0aFkW1r5Z2K9FCb7dCHLiKxO09HEp1KjzybSULq+AeVD4qwKi
9Ysuzfvzto/cNFe1LQR8NL30A1XfIB+tujwzDO+szSO3yfEJkiRVho9bZQvV2UK/SIvVFjxRYfjg
/pd75Op4RHOpRUs/SaZYeQrNmYDgKyl5oD0YaqfxSyUKDHXTBaY13TVmYFYXNagPqw1hnW5ddDVN
SbphdjBMPlBK2uAOw5TwryP0oBK3QLYe13zaFskFlB1Cvg9HwPugHJxE+p3WpKgbg5Te6F/VNk3j
Rzso9XZn6I1pgdXQUCfI5tok9sBd3xQvI3iPgruWGUryTQ2NtPsBiaoIeci0rfMbAwkOEGiD+mC6
bLW2GLyh4lBkrzg46R7sEVy/aFgOag65B23qdkgiz+FuAAdXAVhDZagXQxEk9kUJooDgoRvHiFyq
daAGSJF0GoRAz1tO6SADh0qHX447UUHl3imHAsnUqTzv1S332+k9Gn1InlQ+te3RCRQbzMZj8gNE
vSvH8MIx/xbnHZxkXA01I0UdEqkViCmVOAS0QXmFkNan07Oz9H3pEEiAgO4LU8V+BLEnOo+VbAs4
YLwrtTY/01mloyAyYrUrqNH4Jso8F7NpgWgl4+zh9AAWEkRyqx3Pw77vq/5/Ofu25jhxLtpfRBVC
XF+B7na3r7ETO8kLFeeCBEIIgZDg15/l79Q5lWGm3VV+m3JloNFla2vvdcFudbopANxtrpHyrrvB
6eAITcvhxhD/Y33aLfJugI0zSEEZBgusbfhqDc9aDiRfKnPhY87MxhZ853MNMQWIt0J7B46/ZbZE
/TEAOPgb6iPtBzMHf7MhiORk9SjWbFzDa3zH4Cr6WxnmfiUePql8f1rOxP8t6m7qBlt5DNakaSj+
ADt9irzxY8welOH/eborY/U8LEmPm3Iff5aqM1/b1et/deFivy097f+8/w3nltbmujFHsOqbDbqr
YsjWNKc1h+UQcHDBzdCudMhn7kULHNOs+/H+C88NWvDPD7NKCuK7Ggd+2n83vbEHzvkHz8ytjq1K
bNWsNY41ukywQjbwm1Oe9T+WTPibTQ434WWMOCpeshfixFLZXk/t6D9/ZGAgwPPPgRkbWbdV3+Ne
8+YKyiT1v+OSu1zY1v897PEWWZe4bli7EclcWwlxNDJt0E+Hg/f7v/1tW/37xI+36oEBFSbjb1e+
tEtPoVB3SIO+U748m6m71Mw79wXbLa2JMw6X44O3SPj6gVDwe+1MN1045c49/i1c/XUIQcdbNqxp
ce+Lk9k7tnDOKKBNaqMLOI8zsLc4e3vxXy8AGbqqYpHKAxBbU/vA5bKkRZXIQJV27L3P9djdeWky
B/t4wnlySuNFLyfmRVF/YQ38d+SFPdw/fwHMtZC8dxq/YOnXm9onrlynrPkcpizYv78Qzr1i85Fj
E8o+lKQ74My6S+b1uoqDAzOX6qtnJindRKvaocsT614essYLr2jFIPur1MfuIjBH3IxPG/N0hoHv
IexHfljCVX/um3C+YomRHxOygVXRP98RZg4EaOl3SBRkAzhIelWR4AkGol/en4BzI7SJUVrJuq4y
jhEKmb1Jp8wvsReDhw89fQvd1AlF/t4gs7fLwNLC6xpUoTsmlbiwfs78fKgf/WOTxD5dcSHEsQfD
tqa7ad0Ib7HVDdOlhvq5F2zGf/WNBpk/kAdKCUciaxsbokgYzln+/hCd2QFbAcV4XLHDArxgrPnX
ERqjbDUvoPT8fP/xZ37/Fo4ppm6Z4BsrD0rLsXA1/bNO0aXffu7h6T9Hvx5WMo5t0h1mOOWJoD0F
wXghxz9zQqRv+cdf0a/zPL+20Dg6rBbQaMhxHCQLPsWsvvXq4INrf3NCTEzomoCIeYA8OYVsxmwh
L6PlhQPizMRu8XQZTHlnS3D6N5SBRPwmSb4e2dSES2mF1yd/PjTBW2wdBJOqNKY1tljseSp3Mktt
0Xp+1pfvv+Dcd/xrJvg4zBnvDoEwj6InpZn8x5pUu/cfv5GB/H/VeTii/XOmIY8ypb7GB0RiLFMv
uyJyfhjCbuezvhh6t++j8Hah1R+/H3LwiS+899xnvf39rwUmmzT1WmApd+NKyRVtp3o/L556kiyS
+/c/7dwr3rbNX68QXBLjByP8ukyl9mTk4qA6Gh0mHqUfnJzNAadWr/OrTooDhJ9/9oO4DjygfZfq
kir6uU/YxFezQNvJLPjhSPpTVoCJrr7zJNL3UPPt54+FwK3bAaSRqgqKOOKw6uQ1Eu2xZ+xJNcuF
TOpMlNrC68LZRysdlFIQo/sKOp8DZZ8TM11CMvz3jSjewut4MEoJB3BMAW0qcA/UcFrY9LWxtN+J
1oO4qOzCCyvqbU/8R968Bdv1QWPcqvEpRMNJnfscnqgalD0CZSwI/Vy6TJ4ZsS3cLovXZIlGpPzE
TmQpuQH2NU/jYBgv0B3OLKst0C6dbaWQPuM7WLyUpKXh/agCXawQIvjYrG8dLZaYo1ZvB6+sSe36
UwPnr7sAerqXGBv/k5D+r7nY7O4YCt4ujg2WFVgOHfikgx9BlQTajyCqkGiGYrfqxxL9d789NLpK
watqUta/kAjsNxilq6JLQu8xqV2KZtECZOC0S1jmia+qD4jdw+6NDYWJGveTdmF4PatmOi2czWDs
mTdb+oxxlvsdD9fPjICq9ElXbF3umQ9A7F2jmLeWtPPYeEt7qrOCBlU/X0grzkzgFkDlV1lSB2po
d6OjbVwuwk3pnxGS1/C2seB8XZjE/9WX/z3IUfb2/r9CaAROA9NUhpCpSH8Hwka/oCxiTqaqssd+
nL9S23wzSt/Fel0Ojs3mapBT+9gCyr6DXbCfu6XvcyLMXAgafoKrTJA3WXuJ3XZmGOJN+I3WeIDd
csR2dYV+3Jy12Y2Nm+7Khn7z8qFDJN5EYOY1dF7nuT1MTfQ8Vn6Jbfip9ZYP7sRNfos7/dJ5sW0P
dB1VLoLwOKzT12y4dIc8Fx039wuoEnX1OroWVRspAtCoFj3tsgWQlHLtBm89JaCup8cx85qPgUbi
LViSDFkUh3PUorjtxbuwtWJfD90+joEtmMAUu9AXPxOLt4qBDBVOQjVtD4OqOSRTIe6O/tpJSbmP
7Xip+3tmhW3xksSvuWm1aQ+xMPwJ0P3wPmW1++Ea4l2oRZ/7kM0eA5ajNnMMdZ6ao/+xN5GDT18D
QgPv1jQo0vlii+pcTWOLXKwZ6kqVFu3B7/5U6VfAuHfTSv+ohpZOq2NL0h0wSneTvlTg++/WEjo0
/4wfnlMEJRPZHlbpXTHCSmgF5f4Et5Nhyh3pdoEY9i796GxtNmtCqzZdRZKVEO5JpmMmxmjfpxmg
EnE9C//Cyju3JjZ7NsKzYw4VmdL1Rt24nofFYHr5IHADuJBXnskAtuZwUHsbOF/QJEuSaNrHnNQF
9/xLRY0zT99CG2eOgi41hB3ihaZ7zRdeNKL+837APPfwzaXUjxURIoFzBpn5ya9gz93HFwb+3KM3
V6E3RdUR7KKqXNcQlC7cGMhweP9Xn5nT8G1z/nXQwYqj5yNUcMuWB9eaTVfZ8KCbj53WW6tp4Dzf
THihNKoaO5zAn2z2jnuPEGfff+zXvw3YX7++ihJo2lIvK52BGHIq1ZhTz492wmO/33/DudCxVe+D
QrCuYKvDD1Lq3wEfvoI/eQfJh0/a0X3lxfduZnMOltHvTl1ap2ci41bQr46T2psDww9iCWAX1lfu
RAZEx5HWpECjKL0Qgc9Eqa2Wn7c4tLg6zaFESq81DW+rubqxFC7MlILNrm6w7tZcmo8pecZbIT/X
+IMZaZ+VqHZ4di/fmDXQwkzX8v3JOrNPtoBHBijxIEKZodUd39RztF+i4dvHHr3Z3Qtzru5qZFxi
MmD6G4lQLqLH9x9+Zh62OMcZDI61r/uq7FTyXNmk8Oav6fi9Qy2FyuBxXmAa012Cy5wbpM2OX6Gm
Nc6T4qiN1n45scX8qbTMLuECzwQU+vb3v7ZkBjh6mLRRVqZhv8I5nDC46vXkj5mr1btwcT/3CW9/
/+sdJpaVTAaagRO/5q79RPpL/dgzmM14K8EXxiuBkFzNDmTx6HzdtU1HfySxAwwECAl9YksE1LEH
qXVIEa/Ozz7ZSffDLgFxePrBVqvDw4TMWV/ohZz71M3J7ryBQL1mertO6qk+trPs+L5JhPKK99fe
uRdsDnXJ+YTqP0tKk61edEpbubg9VN7Bon//BWcy8S2OUE+tWedKmZ3pIdjZVvMDr7q7ttK/I9/u
zXCJYnomaG6hhEgZI6poh/eohiHH8m/bppb5aLyrLkwuAOfPvWQTBlQyh2M14SWzgSmH15G7YOXH
ZSUvGRkvnJrn3rE57UNmoB5jQFZognUv5fow1vPXJI5+o9jz+v6cnJn0LaCwb2Gt4tNq2s0B6/LU
86C440J//7Gnb0JAnS6tH3oUYjUgEOd9q+s7kdDp+f2nnwkwW8m+EKVA+H4P027y4eLJ4wqosykj
BUvDSzStc8Ozyd65tqRH73zaVVBl+KK4huJY7K/JhZzrbbH8u7gQb7GEa8TsMJkZQtAaC9SMUM/3
o9uAp1dShVeyTl9YconceO5TNtsb9HS60jQadzwj3T7ypSxQf76kn3hmb2/l+agN6CraadwNfb2D
A/tdSAEFz8bhjyHg0zXLr/fn/Mx7thhDYwcI2iULbJSJeORx/dAl7Fqo4T4cl6c3wtKFg+Xcezbb
O2pNDBM+zIwl5F6jxY0W8aOwXpsnsioXfgm8dGZWtshDb1XdUAkKHSxwrcoMfMMCQf6SJtyZHfI/
f+G/jscV1JiKz3rcJSp45SL8BCmOP72qr96fjHM/frO9Wce6vleh2UUZS3IPtqUFWat+9/7Tz0S/
LWxekBaoyh7Xs74yhu0WbRboxJqOd/slDoTeh1oFl6T4z833ZqNXM61C0uBTYCjxE+4Ct6hnfp2D
qEb1IT0qd4mJce6jNqe4YlUyTTHe43Wodg2RvXPKmaJl6RU8Lg8fG7nNVm8bBJZ0DeCGqRzMvpsZ
B5Qe5jydgoexqy40SM8trk1hLYMWxdRFkd7NrZn3HUuDnHuJuKkXYj+2C7cwwqWjcbxqq3cEtYAc
FISfa9jcdDW7t/H8Sob+knrfmenfYghX1oVrj3LyLsvEkLeeOnWt34DFVN8nk/gjh/nCBf7M/G+x
hDJZkilJK7Xj7cxyFUZ13qwKrtfxrHPt/At758zO3KIJqzAUmjQxXjMNMJysW4I+TWMuZIobe8D/
3zHd4ggNWdbK6BqVE6CGkxbd2IXu27q3BQSMb6wFq7313EsUuiPo1ncZD4c9BFp1ToZoP0XO/+D6
ePv8v+JbRfEqA1z4jg3Tn5imHHJ76qkeyK2ChGE8fEx1AJiOf74HLRU0LpYs24delGez97MX8vP7
e/VMCrDV82tJQKqWDrB4jQ3cxwcr88xG1VU1duZ6XmvzDEx4cGi7iu3ff+O5tbGJDkQAi7lCZW+/
Vk5ExUjI1F/HRMj0QmA494JNYFBjanBXUdk+ZemuH4dc+B9LKKMt5BBSe8O0BHj0HASHlU9llozl
R4Yl2uINYV7DK5YMGJY3SbK0BvmoG0xyYaX+d7CMtnhDyAOBJrL0YenAB4hkeyO1evDj5MKO/O8h
hxv6PxeoHwGGRLsuLKEfsndRcB9K/un9cfnviBVtUYBSkaERpk/QU5DNVzEI9AVXsgKhTIZTCEGR
p4+9Z7PHuNeqMLVVvIdn/XgFWu8ifwcG3Jerulstu52QWVy83P/fXsy/U+9oi9tKlqCSczOIHRud
la4ggotA7foI1KQx1yIiWAVsAPmtYDrIkjCn7bogS/dVWAVAkk0DXDV6oWLW7RWpmxZ6rEM1kqtR
8Hj4TqkFNBOX6AaGiouurbZgZXBKrjMGv6q7eawsiY8Oug8DUF2RVeJLCHpO/7knUrt8DuCeBL0i
H7qktOn8QRUzmQan9suqSFKXyzBbWNaFWY9EvuK9l7skbU4U9s0F8ADqSwSnvVyIVX/T/Rr+gV0B
GN7JOnjJNRS6uypvcJVc80w60p8gR8ZOysb+7SKzCVTUhTtcqrqs88aDjKqQf7cp7NNPUjZhbfKk
1/wE+GF8sDIUB+MzfR+MC9poLQf2fk1ZC9OKjkKxtk+Wbo/qqamLxtl6H3lrmPOQHwXL1q8MRIAX
SXSRunovYnnsUx29LeGMFoJb58qqgkd73Phpnhq/EHG4o0HGjxC+mg+pHIM9YKllq6JfSi83DByb
giTultphH/WgHFSzPSyzOAxBNpT+rEnB06QY/Qa9uEU8sjgo9PArGK+b3g5578YihHgyPOCuoQwL
V4R9NrDDOIiTWx6hbFNI0oBNct31ONGgSM3anBsIWtoeJ4OBdHf7PVzFoQ38sTCjycfxtUZM7zT+
r2G61+H6GptfI2l+wc7hlXqvoE3drkNw51KVq1YWi/X3k8BYQTjMAJOkvs/zL9zYYvdogye96BP0
lHKt+ZEHGDGl83j5MmaqZOt4k87PtmZ3GPNbkEaOketedTtGeTfiaNawRo/4+gD2ypC/weaLCYAN
J3r+CJwvFL6quL9yGYjIzpthxj1NYZHSqr9jQV0dAMCmIo9boY+hiuhSYm2Cw1w3yPpQ5NPTkmHg
R1Uu65DdYWj93OJUwTegL9n34U+6BMdRuqemMXGubXTqtLiplrBIGno3M7H3l/Q2qOZveq6/NGz+
TeNIQDJbleDctWC0WtBaPfYSLPVnM40P0YolNww0T9GE2knBXvs1+kGk9wLf0ddxzW5Fwot+sdfG
dyXzgi+WxtB+7pbC95m/Swb2NYVgDijRZRtMd4K3WBfd/NOzzZjDeW0X8qGszFOX1sjP9rWC7tMc
gdu+0Cufj89tRp4op2WodJIvvXqkK4RsM3cbBS8kTvbwcti5JrqRQYJGTZh9ma24zXzxWMOSZGnc
jUjSXaRmuGwMpde1KOgfaZztPULuBOsUFLbHuxHyQ2zUZc38Y+83VxC02HGTXlniDlArua6ZzIeG
XA/1dA+iUF32vN8ZVh9hpFjwln/DdstXUd3X9fJS+WMJH71iJd+yJXtoZ7f34iQHnq5YcJ4iDDJA
3iT+u8myO4VHK2tzIu/Dvr+aVtgktmoHDPODGb29idVdjSXFldzB9GdnYVRBxqwptRH3NddXRvxO
4p8BbZ9BkzpInoKcg6ysjU5BNRaxDl8CznBjZDntjirjT0EaHH0Ft5sa1xaYIhyCUDcluH43AfX3
LfyE8oFjTlNtxc1oI5abIH1dSLNP5/6BGnD21ExfIZWNIlb6Gih1t755abj5VBN5s2R8r2FQkHe+
tG8R4zOMuB6kXa/qKnjqHMAabAGND+xOpMtBVu9CP3nAaQRNGBvRvKeR2sfGr64SBifRLAZXQ40d
zAjEikVhyhl309LFM8/rCfpyxgvDb2tbySdYxmUql5Nbq50xgfxsGvRzckBpkocpSMOnxrkszRMr
zZMkfCkH1mP6Ww0HdQ6a9VL9ihatCwm5kbjAvzX909wt3kNIDHST+dADP914BPu680ew41naJgce
UvYSdrATKYIo62FawEQy5HGEwXnOLLxOc5ASoCPOmzDpwKhX1ZSndDKfw3mWz11WQ+OWhAip5Qo5
tT6fmep28ehzAWsKvU7XGkX+hwrSuHS3VMATnaI+Fj9SNJ2/pgmqWL3W9C4MJ+82cH1YVFYgRZkH
V8v96Iz2dh3JAJiJVtIeOi+aflAPWN5kCfk3yPgGdQG4bf+1l8y8sf7Dgs2rvKksT4ul6+SRBXhi
GTjhyyMVg4nKroLC6TFuljm7UV1F2t+xF43mkTRd+OTqDACMQHiC5pPy1I/RMfejqgL5nLaTjzCh
wqNDXxIe52ZxO4VT//ci1EzKYVTZLThtX9su866nBCaAu2kcImyx2ctMKcYUDExgsegpJH20ryYj
9b4RU4ZYboJnHqTNt7ViPbaNwIH5NI1jf5wSwp/0Gvk/6xoCFHB8Yo7ezF02/Km7kfo7WEKZb2CC
ud+8a3RZ2botVyHpUXtxeNdyF/yiwRwqzCPtr2riL3ccs/i9BV4HsnGTvpvhI/qz8u0UPqxSZIcR
B9NDF8bDIzQ75NPSDcNVaDKNPRjGqSymPkYNrXLav6p6lx5XVpN8Drv0heNR2KWJRt4QjuuXEbiG
5pQGcXIcmoGX8MX5rkk4yl3rKI8f+0zzb28Wa0Huo+74c/ICsx9NNgbHaYSfw72B0rArxYyDeFjC
HvsrzCQOpiUU97Hrx50HF7NPzEb2a5cS9yUc/eRzP5HuhAp7tOdS2oOaGN9DgTu4yqJkuUPAnH/E
s6dHWFHYpmynKb0Ka/ymZQF+7c0Quciy1PsULaAELHEDQG+CUUT88LylwDE3f9GOyKbsmyWa0WqB
GPTNyuYuKpI1bP9Yn3QPUTMu0Eaf2bW0Nvma0LorPMZIAZglLWxEJN4y4ATDDYulcAttKdSyfkcr
1JpZATnyBEocdhi0vuNpSFyxSo3QuzhB1SNUQpxXgD03vBo3pz7NkTumX3WWhS+CVz67HWBWXIOg
C2+3Vwldal7CBJEkRerXZD62jgfRzkkkOFXuVhiLXDlwm5fdCpaWl6+zUw8R8L9jTlzixqWIIyiF
7SGTjm4ma/26zhPFbPVHYKFaL/fFKga4xovEzGa3dAolv6MI7WT0TgVQY+mEBfooYwgQDxySY13R
xm22j6HDU/Sxs50uYHTnjXMxKI+ZPAyjIEDCK+kjb5rgu6D1UwSVoGKqB6/ChW6onuBrNc95RKsY
sc8m3WfngloiAUzrejjWFRC6a8wiJDCVx8kuiZbJK3yk2OKaSqpVaRAFH6WuK35jmzYqMrc6ve8W
p5YCFsO+9wMJj1lu/a7OgkOWRknQFGCIyPAmTWxmfhsD18Qn23ogH1kyTtlJBpboENAdSCivxRx0
Gb/mwrTJpz6EaW+fq34y442dg+UWMSZd9gFviNhZ3nnZaTA28kq4S1L/0Q7MQskMg/1NoVSXIkcM
Zh9WaxP9AuOAZi7qllpUz0XX/KjdG1jQJkGaHcJukH3OoZm15r4M5IvfIrUoHavgLd0Jt0blGCJh
7Hwk8oBnSp7dZdCsW0pZqWi9bTT8th7mJnRmFy4wxd6lWIwOY+5qt2u7dElKZqlur2QFjd9y6SX/
DQqWaa5UR5rhBXOzQDsGfpKmoJz5pqiw4efCHyyE1Gp/RIJFAA0EjhbGky16iHNc7UH3TcYC1OWe
XofBlIorCdKVKWHPtoZ38HZMXsUoEXzU0rB+J1XsdfmsQEPfWzvPEfAibTv9GILRV35eW0oymOVE
sfjJ9QBlI7ipdIt8AiO7X27BGRvTYgh6L4QzICPZkYOprT+3K0zRizftUflqiBz0sW6D9Q50oxqV
q7BqP/spV+wxU6B9PPhWrjB2q4yLprAcsXrJqR50Q3+1APew6yYe6HJQcTd7Vz51dvnShDQMvgGi
HGa/iG2rO9LP3gkYo/VnJgjEBCyow7UfVgBNwaTbnmDjN69X0BSlXwUKZGhhw+or/iQTJ9a7mqvB
XPEKyKGHwPfX7Lmpl5FEb16hSVD0CWldnDd+NrZ51sXjfCKwXOwRxVWMiyS6SWF2J3uOaFJ4avFT
ZOtYUkhve+B61wQqATdNv6zBE3O+HgvwT8J1J3F4pthIeOt8zdsxq0ockRUrwPyCoHfjdYqc/Del
nCvVNGp5ZixrVFFLKBg0ebtolRxEo0J1HEU3TuVs4hQJokhpwlaYxsAj9meEKPU1SR2iAy4PQCkG
dIjdNUCmCVQKJ7F6u4V34ecakvsUhfEFyJAKESjBVbf2XVFjgM0z1D8jnFMoeQgOpE+7ovdqIbdi
Py/wCtcVbu5T4mROVmUBv7Vxxdc2b/AgbCBrZho9w9VQ44YLO+e2fWx8MxJ4+6q3sGa8YfLNHjWD
avrhe1PQuHyy4dBeWzfWTOQO1sDZFSQRUNdykA6q7yLETPGY1cbGtzakbvw0Cqzr4zytNjuYDlLD
5WCDarmhsBZ9gMpoPX7ulapQZF7QtKTQzMAB/JPxsIuv17lP/TuUBHS1l6EXDKehNqFIcY0Sk21y
62iK1c1rLu4JBYf76ADI07e9jScOBjQ8L5HJZks+WJ2RI6HZON1H4+DJHwF3qbiJBR1RdZCsE+yX
slr3NwYdcwHk9lKvz5VHmumTaLuI3YEU1tAjpFVicWt0AA/kXWt8EYNn4NHq9woPF4f7hp7N6wxz
Zo70ICVhc2LNtLwtk44GdQ4w+ezvRgUZjHyeFhk8SS9LTzTo6HBEg3AObn3FYa1caOK1OH0BZbfl
0CUQqYL7hf2NK2OHiAiTyEnlHTjMFHGVB+JnG3S9/RSqFK6cdcoFeYpQmvb/YMuw4Bh5Ie5nk0Zk
eK1TQMabPGn7lr/OwM56ONzo0DpbjEMS6iPxZn99hS4xm46VYlNwL1c7kgM8bt1D0k/yOKLCPN8g
fYvZdzr3cfXi64hOL75bgF6FR7hnMOiW1itqHWpVkBLNWUxW7eeDlF53nybT6n55cCekwCMQCTJr
WWWSR6JIbG3ia17JYHltdaLq00RTkAdQfIMqal5jrtq9FLxOf0eTqchn3G4qt5+RBs0PPvFS77M/
Bml1GjrR6NuMR+1aJjPz5ScBnjzye8C54OuRjzHoAOlts5rEtzkkO8Va9tZfXVSkYwa+gCOV5x+n
avQ7gcaUn8JhPcUJO+OmC4M35IMUJavwqo5sLK8cwKVhGTPmtaX0U1W9ilhZ3EGp87sBd8iBBVkO
mwenAJSLp7gFEqhR5DoiPJzvifSh+70qlmafnQogJ5WSlk2fPdqnWHaJ7wGLxmPWQHg2oisKWm0y
rtdK9L3nUHWJtEAbpW4b/IMoHPXtxDV+yxv4r61vB7jtqs9IGoJa5WGTjNkJOmjNhO60fIsEtUad
Ki5ghBjTnfarQBXwojDtS9OiN97dSFPpJcv9FAvvWWGj0Wfd6IWi2OLjTKBFImjvv0AjaRG0rKck
QuUoiWcBdoTvKxScvFl386F12A3fIl/beR8krSAFTtnRnby+nppdhCr/TYZUxk45JbKbT6mwKe+L
Lu7QT7NAIU0lTQkxV964rNE1Wm9J9MWnmTJ+bkRF5kfI1jZTV9gRyiE3oTe8+eKhwxgvL61FFmSL
rhINOnR0gan5ASc3Dhw5oQFwPwRxRW8ZrTP7QODh3gCoEY1MAOhAEVDHfJaqrfdZwxDdwf+pp+9V
J8ap2Ued5I3MK0jT4BKa9p2M+lywZpHwYh/jNs3jKbSDX4Rj7I0k71aUc3Fnbw1JXqq1o+kJp3vn
38E3Z5z2XR+ZFnMSAGP1lFA/CV6NZ5BA5uGiffkrm1nayKJpcJet8qhzkMcoJKRuox8awIzQ5hX1
KGpU+Blhy3IQ6ow4JqvP+C94qb4h4tmURpHMxYg8AN1X2sh1z8gakT1MaHnzyXppJmAsF+vML+g4
L9Mzrr+ruQPDhpKSZC7KjgQEXPeHg8rV3QdN1sdQTmnH0H2VyquU3mPvivWaojA7ISdMI/0nrsCJ
hGTdhH16xWRiyW3feKn/7HovS57bqM2OYW8kjOc6m3xjuInPP1oteVI2ro9ArnF6bZBNJxVKp5WZ
W7ivaeNQcMAKfokt1ImfU4ut+jVVgIyK0kMFeHKomYnZfgKWs+2f1xlSsfkE/kFXZBUVwd2C6q7f
I8uD3PU+bRyvH+sOBdXrySVxd3SdzwbUb+MON5kw6OrgS2zrRYV51i5VGOVuFMJmSElUWx10QFUK
zk8zGlKss8IUlGA4Ou9ayagZimVWb4cD4QGjX6I47QU/gE9UhXU+R1wMpWu6Nj5GemJ0N7A1s7oc
UPDu6pyCcA4V9CaogbFVfT/uFz+J5V7iLvt/OPuuLUmRLNtf6VXv9BhgAps11Q8ox1Vo/cLKUIbW
YMDX3+3ZdWcqvbIy5t5V9ZIZGe6Am5uds9V5Q/ikscOWkMVvVZknSbC2Szw7biW6qniQXJjldqnb
+FArC10XfnTTWQtoSnQ2QJevl6Io3A7z611YiNUINJGUnRV0Cj3Srm1mDHoGqGGBoh3GQffXlg0k
MdkvjbRTjJ7EBxjvekd2mfAwhkj0IWZvzMlrircnSKG3xjG+0QkGJIJM1lm7g0GpWSKkL9r3dgWD
6ZGyulAvY0ua8qGznWwNZ0ny0VeSCrIlFsBVDONNzPQi7bsWodskq5NjJ8zYuoSlzIQvltTY9DC5
ac3gn3DzMaHKDrB8mbWdY4vwJ0YyDE5VnCzjBcnpbDzV5jC1qTcLgJuf2myKBfN4poImG6EnljzN
emrXQ57U+eCbcwMlhlvydEx7T6W5pjt8LTQPWhhYC2+qxYyDtY7N1G8xZ4S+zFZdjp6uO0yrwKYM
e7ybYBNP7qa1dcaHGAk3zkc9JDrHy6JaIK+G3VT14ska3dcCdBhztqGMOCm4ZTZ3xhGumR4gcNPV
TfnkrLWdXMZg6OW9qOo5TjHLgYF+8Gc9YP+MEGc0lpu6SDBmamnUqq8zm1jyGr6wtY5AJAnx7CRS
lWlg8DaP93o1eJ0E+aJ0OQUG8vD5YdDwUjghNptl7TzCirLbZhk8de5iM+d2cRgGMriV5qO4N7Kp
16GK4Yu71s5Y5c8WAq6kF6dJkV+2mFjr3AOvVFhGTK8OatEYvdV8zbPB6G6b3rarT1b1mHcym6og
HiT+ZZ+5KJvi6n2FCI0fqlVk1mdXrCNMygSjbx5oPo/1YbF0ad5PE8/Jbm2GeYiaGlpKrO+Gts0e
HScSxu2CjOrBWuOqD6qYYPLnCMjDuqJoBmvhAl+xxR423qUJtY3kyDCpMdaqdY3Jqaot2B2OWoFN
oKSES4s4T7dZP/DlbZpkynu3Fv1s3hm9qscooVpAboDenmMpV4mKo4VWIsPZZiBX7R6xLrICxs1o
vqsTe56AP+GbdS8dUpSNZ0hOVLUFYVHGwK8XOezi1Ba2a68M9sQkBux8zUjdoLpvnTK2gSgwS6SY
NUzzrLKCHjrPnl0UI9FSHxepQPCFfYJsQBoykRbzo1EuMDm6iTnY9RiiuppwINcrN/OXJOmLDJz4
pOz8mC2xUpdLafZ6AaiNJAkMxcpR0ArQUbVceCC7VRUgVVAyQM0D4LZuALAnTQYfPGqp0bkspMy0
2IKya2rurXYmut5XkxzJ4gLYc8Ys0IKOzh2ck2WJY7ajY/7QGGBNrlAcdO111mWx82EOXE63LE9t
dp+YrCJ3zTLm5o1DBsuYETeJ8I9X5CnG8wzHYYkDDgNM8S2zfcL44Ox1M80K3+fc4QeTrml7TZoR
WT0FNisdFEVftGgeCYmJl1fN2O+X1Fmyo7AAdV/HrNHz4zI2SQasqaeA08bSAXrVD3AalYyI6W4t
IPT0TmIMdkgSupJ3xzxpz6IEul8BMDFeOgDIhQFOybHGJmrtlNHQwhAw/Sp7TbNwqGRM922cTwCY
G7tnetoCFlcyjRZOWOwOSJk30QsAAOu8runV7HXFAisEFge4qx1AXjoeFwT8V+qygmwsPyCKfnQe
2s5ENBidy6UO2nEYdIA8pKoKqnwhB2Cv5CbDXlG4sgPJ5KemMb+UxoDWddZoJ9EXc+sjNlZ1awPd
wzCCpQQuJdMbQ9FyQkthWRo8WmXargWestqrlE1gyWS7IJ9qpPlGY5234FkgRt6htLOL/WI5eb/D
Jmxjb+SxNfh80SAyZ6sx0OEVijE/P1V7V52FPedCoo+VV01J0nhCQYV4V3W5MiW68gC9Cl8wpqAh
y0o801q4cW9pNb82BdYZ95IBx9CFwYhTeA7KgNoHF6Nj1xBpgzkUp3WKTRyR/genTlb7tPk4KLHH
jADu5ghK9YjEPWJoSMXfp0Iqco3anSZhAfLoURYw1V0qQF11yEBzaB9IcQVesVsq6iKX3rKQ1xhb
gJvdGsr/BkgBS01U7cWsxYtkSb7eAxBBM9MvEHTSRerpTpl2c5rSU19JJXFNtM+EvshWUTmRDU1u
egEGW+TeVOFyNqvdx/0mz0TLDjnH/bi2RpF3k1SmsbhxufYkAqnbYExS2lfCVYXWT41B4+KYt7H5
2BWCo3/LeqN1MyserUuzHkhxaLuEVlc1sUW2gQOtA+xbAhe9iGVix17Xp3XzniP9GJ3RjBCBqG7T
HE6KtjWWI3CtptiIQTF+ZcwoNTzWCg0WxUYL2vg1Qyq0BwFdCf9mbJvYhHPGb2kjyDPgxDJDhdfw
2C00ymV/NCDpc6c8Jzhip1VmHizyyy116rb2VmGvuRf3qI/cBauUbBcZs0fA9AiXSKiBGh7lt2mE
LOcozkhrTk+V6FEfJg2IDeHyfklwEvdlxqzNWM+1vs2RCKPctCgQTUlbNFthAtOLuGaVkxgbZEPi
+5rOGSYmr6mdvq7rPDcB2rSYuAxGKRJVxdCsb9i2stjjFHccoLKT0x4BYaYVqBwDAI9x3ePvjaUt
n/ky9HkQM3xvClIChoXEgYB2FYYBXjTpMfeZoH6UAY6NWfiIvx1RVrcDPeJTyxOvxMn8TgsTibvg
KTE7PeMstzxk0i2Vh+0thqyqRF3vWZbost0i2Sg+Z91a+5EnAudKlQICgOxj4dfOhN3Qb6m2Et8B
vjDt2cxn5fc1Ct+gXlK6p0ibB2qW1+t4RBo1JoWMNuE1MHgrbx2vqNZS44LRkm6FWfDZFSjP+zsc
PFbmJx0v6GXTgfPwCgmVK3FL/AIBON/bd2vfUeGVVqlVxGqDvDpF3T/jLLDNkBbghT0EEo55YA+q
2Y8zNAZ+PRhz4QGLkJcg60rD1eaafYyNqEs3TxowvSto03eMGtGlL3iPqDBvQNlJ4N1HKbFJpEA2
aD31BJSdIVpyY5ewG0G3wlrw+2ZHMAis0EiXOIwWXwhURtj+ArrGU+Hbw2BSv2u74WVI4jwLbRu7
4kZww3pPZgyHAf2se55txgG9pYcwAVnsO2Qxw1GsIVPylRoNKyi1XtGgodXbwyk71VtTGctrV1GU
AcvSZmCoQbMml9jjC7WrzQRHmzatUviGDZLJ5c5cDFgvopovDZ0iqaw0cnBymGU2HWWHgMDS75Ks
W18SkcOHj3SCD65myAHcFqLc0jMhxhy+jQD/nFOGDUaCzJjuAK33OIEdQ9y46u6mXBK+i/O1Bv6z
lobXZb2YgLo7Nr+FjhuYWo0ZwxUGx7TO2szPxoxzyTVQQ/aLq3jax4e56dvmYW6h9XZcAP1SB2bJ
0Fq6ncPX1EDTDHglcxkO42F1ARj3ZeVCtzJCY63JWLcyqGbKk+eejQs0lZjcgDzlzZJPQE/9ToFc
izFWRkyG6Xd2kk/LFwq570nZP9NMnSkHOeq4sq76IhhCFUHwGcnQeiCBxT0aWBvUfC51odXd5P7k
xXtr70Ro+AL61nhY4ciM+0Ls9ndaujN9ISvsae57XEasnojTuXWyn0BB/VqG9jfaVnaeV1Ujql3G
qRChie9ZwMGVYrpNnYKexFwuNzF4/wia1tw6ZjsGqBrQlFSQoWukrdSuAJMeDTmEsAhm+/qaTnf2
kwd/PnUUEacY/rdAJIqu2OrDYnBoclXjgEBHa6GEd7VsVxYh1RAxcNOgxOgB8k2kB5Cs/moE/N8I
Ac8DsdS8DuDGOxHW2I0LP034fBQxdAo4j2kEUpQ7219/Bn/zATtnasau7Zee2jYPV5W04hYJMFnp
myVg3ChP605/YeH6G9HkebogQMhWltpiIXeU5Q+IygratEn/P2/i9K5/0iY3HZt6hKmwcBIlEF3z
wWlV6Ypm+cIP+HcP6UwvObSIlGhUDGsrZiO5EHdtY5ldICvpqyiBv3s81o83MEAXDJaOs9ChbQB5
MGQBUNx/8TX7uxc/20rieUqRApdCVQUg1XW6KXaxpU9f7BB/9+pnO4SVNzYoZzwbay25KwaJ+bNr
ffvr1flzrwA7j1XjnVlqGEKwbBIhrfe+Sk9nPV+QHmSiXICKb4SfIII7kDUXv37Lv7mf84i1xFFa
IDuKhZiizR5p2/UXmcm/mqf7fc7FT7YXcbrTPy1VkS02nxZFw9KROGR6WS0aNQT++1hQwT3QupL4
m4qaFd+kTXaXrekd2N5Y3Xd1Gre3OF+ToFuK93mykwZeX7EOf4xt+I+3+T/VR3317+vo//Vf+PNb
3SxdqpLh7I//uqtL/P9fp9/573/z42/8a/NRX3wrP/rzf/TD7+B1/3hf/9vw7Yc/BNWQDsv1+NEt
Nx/9WAzfXx9XePqX/9sf/uPj+6vcLc3H77+9AbkdTq+mQJX/9sePtu+//3aKUvmPP7/8Hz87Xf/v
v3nfmo9/PHx07x/nv/PxrR9+/82wrH9yBn2NRL9sEcs8DdDSH//+Efsn0AhpS2IxBxOwT/6PqkaB
/ftvpvinRRjUAg4l+FXrFCnQ1+P3H9F/Qk9iQVkLBl3gFdlv//fqfvh4/ufj+kc1llfQlg397799
N0j/z2pyTGaBWGRMEArRohTm2QaV913SgZJ6Ze7kg6vFxBAPiqY9Ccogu6382hsidLLb3ksD1JLu
FEBPnUSdl71YN+p23FpR5fVRsuu/cKvh3X84Rr9fmQQ0ijt0HDyj87QDIhLu8Ll/WxInpMnkk7Z7
YprelLV6BFAA46W5G9NnWdM9120wlN2RZPltUYMkdKD57ZxtnefBYn6SFP0fRCFpGSQ5lC/lq2pu
dbJCwaIgHG/6yUXj+wj6N8wzswZroZ8FxmwgEiTxFjEGtZViptd9pRrfWiG7Tqg7NHwvqwLKLvbc
p1Fn1v4EZawuLmoQ/Aw4sJWGGA2yW8Xkp2V8nJuntoTlBkXrLe8uC45aRb8SlCxlfcvrOyHv0PxG
q4V+s9kY9ZOz3Du9DQiSeuMKCVv3XoE26WbHA2t9YVTmLQjRIoTA/ZvT1hdcNF6CYX95jlO4TraA
m8O6If6Y1V7TQm2O/maQN8RKER1heAY0m1DKX4q42RaN8BUkD1m1BIClNmp8Yc6I5uCzBXdoG+3R
Tkg0gRZuoNccr6iTebyYLiWE9klqoVetPZZCDdIlUIcIfxnmqzpuvBqFtDlXB2A0N9r5UNUtgEEP
acuQm5vvQ+qgYm+4X84krMhjnu0xcAG4P6Z5Oga0vCAJTM9KbwpGI4wKgUzAxCASceDV6iGt1GuF
gaBE84jcOTCOhLnd8tl00QSB6Zq+NNNnWUDs3F9MHO2OvC6VjiB2E8LCOdxsNDDxEQQUbLD+Uhbu
UA14fsnGIh8kzjFdKlok4lzF9DEU+WGOV4h/EwCmg9uKe9C8LiZPuop+Dvq5Uc+pvDdZegTe7zam
vIhrcLgpaEZIIV3go/tq4C5ckW4OfUBV2iBAk2skowN0PXA0F2iMYE2Xc2AMtpvOT5DPteXqlm0b
km59yunodwAl5gx2NETPv8oq2aChe4eaI6gV3mMx5Ys0zEsQkrt0nndTqXcG8tBstHEglyR7IvKl
y6HkBVPmOdo4YHrnPTxYgMbviuq96BZ3IR04ze5xFaNvQa7QmVDXK1m4Fh+8EkBEbhgXtJN+YYIP
uSzbflNoAcMfgf5bXWtMrK019Kui9YElgihya6hzSf6NK8dz6j1GXXqzzV1dD0eWsqir52iyxn2e
QQrEyE0ylwEFC4/rCJCv4YqYP5fifcYQXDvjHgD0Y28OT9XcYZxp5wl8+WfNPx3oUKR6073+RgGR
2U4JVCs9UttywQ1se4R7SbJE5uSEq8kuoYoA4E/vMXkV9k4RgA8KB3qYjMF3xARwyD44Dsqp5pNg
zenGeMd7Dx22n1CP5Y0ckwggXADZ/aWSSDpVEvDnZzmXn+nbwvHddjZExpfDQiDWVKiXMndVd7n5
UMbzQejdCIEPgYt/XK4WOm+ser2ynM4rEoDciMdtCJ5oPOODZFi7yk3U5GML98cVchno4ozcdrXA
Q1webOg5u37cNmC6CcJsCkyH0JR6hnjSMY26or5C0BN61ke2qJthAc4Zl5Nw4wUvi4Z3bm9Ge4vO
ya+tdVuUcZBkyZETIyyqAamD5uRrqndVaX5hq/xqZz+rWYEyrnSah7dsy0I7Au4aAmKOss2fDuI/
jro/H20/Vn6n8+N0hOIQ5TZlGMxyuoo/1UtlZ3Rxn5pvwAYxbshDlByWTOFOY+Ym/2/Tqv79Xg6D
AJE5xDFxnv/4XicprQQp+FovI/Dv2e8h8nMy84sy/Ef34R/v4kgqIZO1kHVyVgEmI0B1cKrfCue1
KC7j1Y4kxF/GgO4iPzI9hL9+gNZPniDuhUsIfy1uklMl9OcnCFVQ3hode2UwKdsjZrTA9z4zUDqz
ayUXMfaPfF8hpriVxx6mAAkRcVasG7C/x9bgPi8w4iav/AVQ+VzWxxgoTjearpG/CRuRpPnN2N2s
tP7ism3z1Jb8WNOgKqKWbVNOTI5L//G6iwQzUjAB/Bv0hlGewfsjWgMs6qzfx1S6fMk2tlTRqIZd
RzBUGB42lxfXPXmxqtqbitJbkjVYGu3x5cEAIzCUrw38Wk77GhdPybR3zGfZ1G5PENoMTYXZYgTU
Ne1fixhnN7vk7VtBWrSqc6jqh3zZThO+t2zc9PNNB+UuBDdLvOeU7hq7bQFD9ncYYnRf9TQokWaL
GajuOiJHyoTgd7RCVjGvEPC6rOApRiOkae71Srjr4gS5cLx0uTd7w+MjiGyGOTdt42dlurM4zv78
rUJmIzbotmGh7sod3JMRw9g2M3legYTw+j4jyZapK7NPQsy52LAk3cSOdNsG6KDYJqvYEpaGK+Sa
uNj3Zuh9DGJKvaR1tgocrjkj/y8OFFRIap3Anb1mseG2U/U291fWfG3DxDH1ydYU76qftxLQGe3M
DYRabrE+MmicOvKGVLowjhWGAF0J1EWWCdbQPGSjE1RgMlwnbaNGY+jisHkanPdhlftlPdrz1ZIj
i6OOQ25ByQNqLIvx9Yvf6tLC4qt8TAz0oH7yx671WWLBA83QYa5uUXmYfxAU42Odph6Hug3Z1e5A
kg1Ek95cg51HHAbVrMXWfdmqm4Z8g0JUwFqUKOlDU7Sd4Oiq5RSKmVzAx/MEwG9CXTiHg115bfKZ
rty3IDOZoc4n+JDWEvpC5qWYHJLT0/QQdRNnJCqWZV8vxnNh2CHl6XZMMXmgqILE+ZgcsVmb7TBm
+6yUIEBHSPr3BtzvAH0hcJZ+mjK/m6m7Jp2rxsvUhmjYchFpB2E5gPiT/7ahXiqcsG9KjxkfmfOI
IC9XrZ+ZZBDnEm9qYHSryiiVuYe8yF0JfwWWWjG+y/Qkjhv8smCY7fGqsAxwvNhlNFfA15SxWfDJ
WwY0VkXq90NpumbeSewL2sdauC0tGHaQ2ZhC/QUYG8a3JZUBRoW4GtHcUMFCfw6JZtwHYyquCme+
1GR+Uojig03B68EAGmTcj9WuFxATQz3mmMOJwd3WndwB5/fU9NlO5m01kwPUm5VLK3DLpI+6nqCi
+igNM5Dlo3Lai/4kzZgSfPUwrXA1fd5mvlbZi0FmWKWKMrQH+shFMQUlCE9tIMoSTjTdrZiY0fCr
xJkh6unpvbHAdKjZK5Jgbq1lDG1yZZ38U6Pco/4+kWceXRK3QzgPZelTW7c+1Olbo9ZBlsUva4yJ
va1irQc/pnZnEt9Vef+WNR3/4pgwT+fn2f6HMe8IvpKSU+jkz/a/wSgWJeP+tQ+WwPazkL+LAP4F
zw6aTfNVqNfPdlu8G/t+yOKsPQ+2JsypYgdTUqHz6rZVOEXy2+yNh9pvNsnm1yfSj8jK9wPQtnBf
6IttG73x2Y3lyBHC7J3+Fco2V7DY1/lXIwrOEoT//RaUOISj5wR4fz5Iw567tuqz/lV7k0+93ssu
QS9lbpzuqU9C4idBClEoVgJkLFe/vruffG7UlLZJCU4uieb+7PaMtmK6c+LXbNttx2sVTO4Y1lvl
VdeVF38Bun3P+vlxkVDOxOk2JRzE7DwdAhox26iT+Q2mxRvzdjhY9/m1FbQXeVT4835wuds8dN/S
MWjw7l9F3Zzh9qfHjHcHzyaQ1QxjkTiDHVrd2NAFzW99YIbzNg9UgMwmmPpcbB8efTydBV/c8F+L
Tso5ZQzeeGajKDwr0TKEUIGzX94A0bkasyI0aC6MdQpIHEMFCv9kH7sSk31//ZkC0Pnrl5EyExIv
5CBwbp2no9iQuMV8aV/lpEEWry4EFUe96s+ykatXTfM3GIcabO3xFUarfMua9B5yowPnIkjmE1ve
b7Wk5jGHyhEMRhzkJr1SJX0bl2gQV7OTbCtbDm5ed/CxL/f2ZG1sGKgU671Sykur6Ld8sINyrfwC
LC2Xb0P7MrInncCG1HH/VNmkvIP4ZlHekHR7B24F27gbeOp1FHL8dYZ7/L2Fjm7IFn/Sto8RaLux
Njccuuu4vVHwQGdq3JW4D6Ri4Qr5dtCQiaVgCWsj6HLhy+xbal6rGtafQUFvY7sGhX3nWY88omAm
bXvdQg1xA/tb4q7mGMLr9wpecqu42jLe7kscHZiQjFOyRH2wk0vyKNlyqO1i29L1ran13hhgGYfj
sA1FOuwXquD34vu6TD0q0Y0DCxLNo5HRUEOj6YKN+4As8JLjrLG6fusM5daYys0QOz53jACzJoO1
kRfUUoFFWpy4GJXN3gAaH5HbHClow2HrukzQL8KnHMHy8TLBCKAPqYPSUEGrQXAYABEp63mX6wwl
0nNHQQCLyQVc61pze7JGwh4RD9dxwsIsO2EXaM9YdTStGIEchl+p9G6SEhGvyBow74pVwnGuDxLS
tKJ9n7X0UowRXvJhM9XssKQCOk8OlToCEOLDyiOw0p5jPeblcjsLw7Xo7aDsaFpOYMSwsSwaGtWj
7oEYjafmMI9WNbt98jqkxoYu/Z3K7xVstlX1Ns5PRI17c6k3dZdPAYUsvByICPUiUAvom7bnli/n
LPUwc1jAWpTO6AS21YBcnu5SQ8WEndVbaBfGzSnD7l1BRpw1uWeYZGso24MZ1gIkZnwa9j0GJdwU
Geog0sCrBbmCNdyO2r5ObeqhCz+d9l5j1lcZCkcK13+siNvEYBi5vontflvBn8wmFSZxBguUdGGe
dJsBs+cuYwvKoNe43YtV+SQnSOp81zn8Z0gYR926XGpn189vUPd6qrBhTG89mSDKFelMLLEfMNsT
EtRpA2YzgVdGuU6MMx+4Ebz0Gyij3AyQnESRRsXrkK3bNgFcMsxeAQYuQSGR6m9D/JFYI6zuJxEG
IumXEtgCEIAs65k3ZuXsprpuPI2/X7P6Gpa9mxkfHKcDJgpN0gqKeLrlFUq9PkkfRpYfwEWH4/w8
5Edu7FL2ZhIJT+6FNaDrLUaETBsRB9ynW/g6svnKgA0xlsdkuaYrGjr1WGf3Mi88MxUbLguvpA8c
m+I4PTZC7EaAHaWRHtcYuoWCA36arlXcRdJ4aEvi1alzoEoesgSAH5mzK1oYQbJ+W1h5Z3LEJaUK
xDzkDndGmT4XTg6MuSWPmtuDX5upfd1O1PAbBARi4FO+FWb2qDt+3cEwaaNU52vzDPBnWyFpvm3p
oUSVoZ3pw8mzZ6h4Knz5DctvIVALaJNyuJVQGkgMtR3QYEgLM06KNWpjAW/14FIxXP96e//JKQpR
KA5RNOSCodg6O7KXyW6NZmi/lwvVFbtcgsRrN+MmC2MfrtAROiA3f8595aeP3fEriOMn9RCYA5Nz
k9s4Xs4BgRFG12VW7SuxUSSY1F2m8Ytm+oxt+l4P4ZVNaUHJT+D9OscAahSYmGX9mn5iwTXbMnBw
VELzOfhw0WYRiRxP74Zs81WF8B2e+bE+wbsRBy8PZZz4S30i4eSyxDzjyaLV9XsIKKIhWn0YH8wI
OrzcS+GT6Nw1cPYkEj7+2ZNzo4FsXSMc3mP3GTx3AHa/OM9/5HG/Pw7HtBjnSMUFBUPPqggsx7EC
7/Yqpj0p9kaBGR7bXy+pn1SBSFD4NxcjTpXo2ZJSCeqBGEuKbpq7JoRA+mn1YMBzGy+++eop/3UB
UdPCx4tSmoNTOkd4+mSlxGy619UYcHLsTfLy65v5WdElYN+xUeRRLs5z9dvRyDGTdXlDyO623yDD
ODQDK3KCX7/Ld3jtx7WCFyd4WieuDNXNGdTXUwhkkfuDahJZ2GGJZWK4hQ9o7CF7LoPVB4+1gY5K
bWZvDtornJ5AZ+EcrRBY8gVv9ZOP74drOR/UBkt0MfXdAnCzuCqDORqwCegDOnZX+V+JPL6zc7+4
cXm2VjqojjWjyxuobW/GbaYvufcmNohK8Y3tV7vNl+926jv/hKimnI34b3mbQ7jWkWwfAVTbqTuQ
NG4WVMevpn7+ZO/Bo7QowwYLFuYvCG5nMSgWU/TIB7pLo3yX3YqL5Wr2EFHiYZLO/bj/aiVh8f+1
Xqemjb+3HHSu2NbP1pIFKT0EyvzbaO+qHMqujN9nxisvPuYeqswEHq0ey4nNXkmQJWGN4D8WmLCO
vbqtMDpPGsAAdeuPdHUNVCZNWwBTsI82giJy9k4sdcg6covYOKgF/FjQq3mCYBPqYy5Qq/EVcYPV
FmFFGwjKI0BkWXowBkTYwx+PcChfW8+T1R55nMPTvzerHWxprqwh4apJNLL+wMQAMgETjwnCDFJ1
MfbNVlZWNCK7IWvYxoETCqnIbt/kvkABY0PTNjmHCRHauKACRKX+ZMmlsD8wdDVEJBUp0G8gbIuU
V4BA0C/18HAygHIr5ICfcd16Vau3J/stTCMdohLzYd8jz8W0fLM7KXUBayJhKLPh8UwTxBF00dyv
vgPB/zw/FKTDTm55iGIJnUoFzeJEfIR5GlxnjyAnxOwh6AJJkssmnbjfLjc5n7ezmg6MGtfzSkPe
jeBwRxfuSa/vDqX4VuSvVg58zCiDxW530GGFVrHCtFCEdfbZDzqUhXYTGzYa+14kN3Z1raxbJStY
Uq4NEJnAwt0GU7OGJvOd4SWfAO2IyquMAhLi3AO8ArXkocVYJagr4E91i+ZKsascTuUBJDrtEoQI
xPAdbXthPCxx40uI5a0WyUGgKPMnodBqYW1UJhjVC4rMhLhU0G9XHl7+ou6bkAKzHXoNUxRibUgV
QvfkGdikF/MDk+lxFY5Pu8u82nXmXYe8GoYRvPGATxFh/ayLjHg6mqCEGCB4DJ918xY5eXOH8/Bh
jVVgDqbH5hRc51YO+6m57a0c6Z000F18dAqM8uKPxBzxxGJXTS9dcpnjWhQBLGxsCXnBDADkCNz2
w+Ktswq6LPclJfsUxo5xHf0+w9LAt2MhoFXNzmUwgSbmiRywYcLrNjY3IosOG4ZznJRvq9BhNn8O
+qVqwFvLLVz6btO+1Y7jZQrRLMi9HpBOPTdINiLBOLcbSG4DiIu9fLW8Mr9yMgJw2AAsXqETPSoN
i3/mFkK47fg2TEjRKB+77pW2FH8BNF1CC9kW+IY8wgvo28N2QsRal+SRORuQU7/2tfDMyXSH5CBw
b3gqXgN9PGoVQNQ0qEUepquGF8DCrNI7GNE9BFoBYXX8vsFTo1g5WL6tWr1S7VKY742JbkfnW8wl
2M9b+CTcggKvTqTGhvE8wBBHENky9idS23Rj/tD2VWRhOxGlHTZNlMButVowJ0rIF+y9sF/+D2fn
tRs5sm3bLyJAb17p0iidUrb0QsjSe8+vv4N9L3CrVYXWwXndu1FUZjIiVqw155iL8dELAUABy8XE
ZFtGbxcSmE8BUMvUT4d6qfgNrM9aSG4zVbtkiW5LkJGWad5FgnVRdUTEXrVE+yRBijzn3jDcqiQX
5HmMZJfmb927ImrQCk6TUT5L7VsjjJso34UNZjPgPlP3KltrrFF7MKujzB24H+NNwota8vaBPfNC
Ad3vPPvdUvsoh71gtSeEzELAAAj3o3wy6/04NnZr0veZ6lOEEEJhaktud7O0qC+yrabkNuIVvD6/
5ry0i97Y1gmiiKrlDZKBzFYrfehe1UYmFmSXSZaN8NFZIVOdcsAWY7dCt2msnlvbfas/JQp3LAik
vZi4xXgRi6/YuulVweN1h+GCtoJ/RQsiLiO3+ty6A1CGtDjLAiCEDCjBQGxv/zoIdDjj5ZSLVPel
5ZiJ6hoRgiBA9vFoY8n3JvOuClu3UgGH0d8YjMruyCzWUKJ2xVYyZu48uV1gY4pW54DYgzzKXYRC
O+zV9qJ/lXjrgbW061d5nIpTUcCfzbptH812F1OBCxFX+wr+ymtV/sIigzt2Zw6Mz4Nh3yCgwGXj
RrJCU+sBA6EzqY292nzx89hqXbsN12taIBlrsB/oDRmM9azOq8cM3OEb82yAN4GDpdxOTd5SLtwj
/hk13ubtuZCearVmLXNBQ72dRnfqsG7CGL/eKjy7JqMlk3fIqrgt62y3kubQ8PbT6KlODLticQpD
QrcJQcQqURGOHWsobV/LALZJ+EJ5vM0jDCn1fZS+tprsBYZ1VZIX2I22STMHQ45nwZuqxLtCqRhd
xF4incuA+0CZrXs1SXqjr2ABsFjFHNICzf9+fpqM+0z0deEDyYqnRtx5GaAmGJVbpeKlYpZuMKSh
cUM/OwtbW0ueYPO4Vc//yzQoDa5Fe4HE4+jhslPGE2htDJlkN0YfWE7R19zWbUIrU9um65QBr446
ObIQ2xIz0NJgXmTdaE26SftfTRo6QIhcJT4DAfKsZdyW2V0TvI/0hAw2Hw0LUIOeJAguikweJYr5
4E3qvwCOYRJt6IHorHS0Lm3itjOfmk+frgTMpt/EtP9IYtTsuruq8z2RNxujP+kVvzWrXS8KVx+A
qwkmao3Ok8zUxey7S+oC0MsnJmdUSqYXmxfJ2Aj0weIo8GuOjyjR97Na2VilN4LyOKmZbSj8z2Xj
5ebZXJ6XZXRmel+jfNCYsklJ5M7c+CvcFrV+l4gLsnx0DQH2o8I6pOZbSnMK2tlsvs7ZieABY3pW
EoZVZPToEBEbRlyB1LGuT4x57RCbSlU+9y0GtJmD0XxvUqIPsTdDDmGkwn5ZI4AtQqfRYvoEi9tx
OC8FUXJ0HGWNTpb2MS3WpstMXyLCFwG5am2oeMgPsAtmeo1Bh01lq1fJJ6KUkwaceoA+NQILyXUO
65tKOTN5nNpyWwYvK1Z9DKxNRYUgiPBjJiwYPY/qWaD1VuedUGgUCdKLpY9uoe4Ug28j+qUmzT6k
HbRUQHjyzpZnyZaNnVYLtlV9WTloi23TJw95e49+rRXYV3DLhModiBcsg4ww649BQr8vnFX0ZYq6
H8XOqcd0W3Z7hWnwOKu0SjPOEKicpbAPYWhZIrIvcG1lMm3aKt7n8to7Hg9LXCL909yhCXeGALdA
21fZW0NHMBq6TdQ9aui7FLN2dZZ2LJxLbtmV+dTH4WbUSqcvuAhAXB7GY8FUMmPCKJRnHPLaaG6s
/n3WALlZzFOD25wqrEtB9TAWo5+cCudGucpR6ATzamMBSn6ZpTdr6h2z4CipcjdbZLc1PhP0KEO7
OKsza2hiN6hLN4mJdCF2ByEs66BGuYaPhIicMTyYWEX7Xto2o3WN64bpYDJcU0iUAUUoWwlZnBqz
z3wjMG8thA+mFazx7tcyYu2bj4IlMl5q92F+LcxnMb7JdX2fBICfoYgsp7kqYFOmpKz39jJVLhIE
N8VF1XwoQ+AAKPfQbXEsXY2MpmGo2HP+YrH70QN0R22yV3Pd2KQ40UNeYWoF1ukkHnvO+VB+KpTC
TTNYpEsCaYfZ7dQxmDT5dxNm3JNdWfoR/qGblXdjDa4QgfEy68dSfxNoc3UyOseF8w2tBZPW/VjM
jqKcciXC8SrZ5HzboJ34olEz5SXVY4KiqNhaOBPbrLkmBSefXLtGnm9V0CujiSEu+iLRijfkPdUO
eXMbx++mRRIbb07O3NMQ20OLNEGQH+lU5kmwEeTGryXmAVFxG4s1arPEieLUbVcibTjbZcgpxEaR
YqoUEn1rIa/QkLwptiS3XlMMroHeEausI2Yv0XIVaKjn45OWvbdWc2iUW3Hcl91J5EBDLrdRxsqf
IgU2QgIUNnNa853kGjvC3qHU+ouosVVi540ailHxRU+KnRpRNfSip07jVqWH1KTlbS1eppx35CPk
MwEH9CC/+5YRABOVT8L8oo1086zYlUJ0WJjupb63R+09KHeCvM06Go0DZtL+msxfoxU4mcpBlT0X
WIyR0djmEh4AbcritR1DtysUO5VfkdN4Be1eSI320ulbkalANryN03uifgjUiILhmW3sRfMRy54v
J/thHrZ9+gXrmcZowpVq5u7EAuPSGNVo/q4LDKtOBxcXtLvIwqkF+G5YU1duTeWgyXdWeD9JnIjU
nSFM1gEJADmsnlVy6CeneqwvYplfsKkAVRHteNZhVLxxY4APO7nqONLuRTRCNGebf8KyctR+2Y6g
AkhOrIEApxr4Q4XGW3YVCXhrltwx2maDseoQSO99Jfh1LHCKmISu3vb6x8jOnXI6FpwpmvWUWDL3
iRezOrdmw/pegHCpW2jKW2xc9qQanlCnvtiWXCyJms4QJlOHKhQKgXi3hk1DwtSpi2PdFo0XsKlG
tQ36wg/73tEUfPLCtF2QK3TiMaAO6xd2XTg0p6WmbZhhOBUHrx0mz6qWg2CsKtXXSTjR8HMWgHkV
O3DbCI4qfRlNzg78MBafabW4Q6pTkDwDa9k0MG4rDrr8VekLV2PqTxsaXhWVWooo0nCs+b5LX4yF
am2WDxmufhrlNg5iRCO6bfINS/ld1UBjmY69Ri4tFayoDC5YDbsILQ9oAfdZiu+Qj9Tw1lmx13cM
UZTLmG8NLhFxzZQh5NIVf6Vp9NCpXxVvQIpEFneqowgvZJhTFoAphU9XDXeheeyodxv9FC+OJcn+
0ryCEbGJB3aWBQrhbc952BgMBXHszqxZkynkkJ06bhhZ+xL0z5byNHFWjvltPOARRBsRJxA/+206
PIvl+Jpb+iblB4sfUswjBZCZerhmRWartE2a9XV5mJKWAzRxyWLmZ+IU6YHecvXPkFrnI4IL8Q5N
g2uQrEVIuiuwgjX0GHke7BqQS4pM6PjwpQ3LwWIAqgulR3QO3CXTJm1m34EHslTDNmG/RSPGBy6W
jHo74ABCB4cFDkOl0p7TzgGlCXwa2wILETfvqrZfGmp9/TaRD0A82FcDp2heWEdd+Flo74UOE6WB
agX3CjKDJ0U9vyTzHo43S99K4zYfIXxx0c771tatzq+we2ZRsLfKB6W+GFzqqoBfrvlUOsjX7LmT
PlzIMjjDLHen9kUIXmKUxn0Xc2KNbKKoC8ePXD0oCnce/bVFm95Qo2FhR+2ruX1I4VkIP7ivpLWT
+K3TKKEDFBl1iJakfu8Ui3qjlYyt3jqXFuuhdiI38PMdGNG7H9uMf8oOmfgCPKAmw52gf5/Um/Oi
kzQ8fSqhq/WO5GZuvmGpA+50jJvEb7Y4cnV4fQwf9Ot/d5L1v+g//v1wPBm/9zjHgcC9RC4/i+UU
ow8ylWGziu+EQd9b9Lby5KmKl0PcJrtU/mgQlDHD3WBg2DR6CvK590QU7WUXHEMMwxKzc5hfR45V
CCmJR32xSsCuC+u0sVSYfOJrkYsbc8hueqt70GTroZ90N5lBfEvIuqVO9lJuNODgfH14qeFR1Nqv
qRecWrSOcQZhiQ6P1sAYRrqYTr9S9Vg2j0IUcC//SMXnJnrN4o+57bZpmhwiXWe42O5Cqd4K43QM
C2WiTTJx7hDaSuyJoyE7kEog+GrDGcsmoat+LCdvfXvKu3g71dNezLfcfvZdGfl53nASdKRujx9J
zywo1NxSyH3yhURHRCAm9vrZTFJ2X2aAmJRVIXGAgZ8Us3UtBT5oiNU8xsv9qOp+H1UbAKdM7Tnk
ecOgV6G/fhc4z2prsAVOXAPqZVRUh7kS3yUJdrvOxX7ZmBUatGi4iml+6jJG+BEyzk0nSMDSN8rA
fTqgVDX4Ordlm2w6Ys7QxQBfGel9xi/APzytCN1qiV36oCJlLrJsD0DXNuIIi6b9PGfktOd+1z2U
beRAe+IGyD9bGA5o+t2YJFuU/bSGB4JHDhbg61g+aYvutRS/cO3sKJoxX76IzbgdUa/NSN17DORh
ZDp9tenyPRgKf8hlTwwfRP0eSISTMoLuqHES9RpijE+1addP8XGUYu6hvwxM7qCcxWFxa3SS1FEU
o2ZGDzZzOF3E/knE+WyNqpcB5ugMJxnJ7o5v26Z8z2msLJHoTlnMFJ2OWovCI3KmZdMz1yPQkjF8
fKObpiuHA1erGo0CHc0WbFLauMqMbDO9iTXtIzTEA/98Fow3g/melLysCgLWJPMxRG8M9VVS0Qwq
6FXFTcu8O2iv8vKg9AyeQy/Nqh2UeP7TxEnMhf7tzUSrzhIP0/Aoc0zXlrySje+Wkf1UHGkR08/L
NmWt2aBVDjGSRP0iW7NrSs1NRdXaFs1+SJHz058d8ClJY772dQ5RpkJY4H1gdhlXGODfFPGXUG66
qPCSqKBfOdwRMuHzaIt+a5ttQiFzYlU8V92u44zrlQS9YnkQu3I3wIiYunlH0/qk/xIGGimWMwST
U4ygukedJl2wr6L7RTmO5ZtENWTgOIi6p1K6s8rNChcT6MaSpypRNQ7kNghTY9Mh8YpCcsXCvKY4
UlQkrMBNHAMrwhQ0wIkzgC26l1rCboTMm4o9mo1/9Kst04Z0Hj1B1Zw6M7zEnDejyNDemtxSJN9F
VY+1loG8Uu7N4NjDE2NZTL6WlO4YJ44Mpcseo4aeNmWcKEiPQ0OrteyY8OhcdVI5vVqtQLE9f2jN
lZgKF+yeLbJrTMsOLA+XzORBEdCrldbN2hKbSmxJtKbG6VUDNbCk9PSqyA8rBNF5eE2rjj5NPX4h
AeOOJd4wpLlBi+fiT9m20PZBbd6kMA6rbvKC8blPZz/uQHNZ0aPamix4NCapuYPYf+ohu5RS7ra0
3mW0DlXEyFdb9ZiZtGyHNUReGDxxKVGmVodQfScDkk/PgJ4mTlhZXot/o5KWqx4hSMbUEmi2HjdO
aZ7lZsYYwVxGw9dS0dzJ7uOJKz7nrdx3dkEnMeuepvRZzE6iXHpmd5TmxzRuwOU8JiuAtBjOUfVR
ZzIaZ9TICJIqrrRr1IgVp+/MMVyjfhKrt3m5S8KRU/ylYD8wBcgXJnoYdrEpwwomtfyWB3j0AgZ2
LGh9It2PKThe1byx6vproZM8BDdZPAHY2gp5f0+yvVuk+W5p76rhoeVGPg58IwiEY3k7CE+RdZ9A
G1T5UtfGpB5+qZWIxFjc1ku0VZhTWBMRhM1ZobVsivFGpDxbNNM1y4Sch5F+zdWgN9zMqgv1lVHK
2aADYk0UpMFmGSBNKFBs5K+8fxEELB7jxppepOGUgN7XjPuq/jKt69IKe9C/VEXYtmZ76gL49LdA
Jv108gOpcTPmBXEYErN7lgH6/L8VM3/k0lOM0j1gHsFtPUaYJREsiw4VlL3kMpRfDNoATeLkxbaG
ZRhWJRd07WlunsbSuMBw4lKrHFrQQWNGx1RWx6Pa5PQ+Pxg0nOuOOYyxSWiA9OvAKsSihsikI/6R
ZpvhycC0PE0P6f4RJ9rZwkh7ayZroZVC0uKV7E6U1a2FWG2KZ78Uj1rQ3A5FspmyTOZh/DHM3+rq
FU3zKZjpmJl8KwtGigaXUyZuID9BxqO5j7fOBNw66s9oRlfFHGr+rVlCdiLJAWjgxtKC/aBIW4nt
QJEqpEaGZ8y+Nt6H+UuSs8Vb6P0jZadlA3Euy6IipiaSYj0wzbD+kDQKq7DYqI3sC/lHMrzBbrul
I7VtB2OjZW8xeJd8bbqUwlPMlxxUE1OBS4qxC4jxwzTkP8g0jXWI/K3Q/H3o+z1/tsuEJh3z5R28
iFvos523703yiEiOuxB93Li5pNI5K3RH07gfZrc1RHQzv+u0Fyl4GJihFuqVzCwqmAGyfOZXAAMy
0pjN8DnvOPo/cvrrHRfPgbFaQ7MlzDKnjk+tFLm1SS3dwqnjpYiBmTT5fTzcD7Xg1UgFpCHBLUdK
X9juKg7Jud5DKbEV+UacJDdt7uMsdK253BU94iW+YWhLbs5sY2nPAqPDkZtubtH/3yd00RMFtCem
MBDUD2V/F7E+ptvMfFgaBhH563/XtX8t33+vqb/JeKbBKo18KD9bj86x4S9bdZeSIOPJqLTh4/3w
tL/8hv+q4Fcj029CAVilaVQnJqbi0TMghtmBGztUs07+a94K9/+Lp1myASUSnRAC3G8iiCoVoVam
wtu8R7r3QtfGyZARw/3/nwiX/3YP+v1h60f/7aM18f97mHUn+eNmuHnX7fR+2ITuT9Kcv6ktfleD
f9fVG7osl5Upfjau5A+wUe3QM93Oiy/zPZfN+PyT3AJa1Z9L7/cnGt+ADDF7oZrIFqZkjSOKbCs3
VqZb2hDPUor3smrutADV/cxVw5QfguBUz+QKUZIW2zi8y+OHAbWb2hIEReTCG0AzO9ZAwGmHeLgU
6leTnkThTisfOv4zq9O26pTsxEYChTjYbbFrZAw98OPG8GNAEOHUnG/KDC9PoAZ9MqdXUSEjurqt
5tIlJ9chPoEbb3Po+p1Eh8CIb9rkS9UHu6hXGGdrT9Sg2X1YXYzgpk8/Q8A/rXZSNMlh9p3gVslV
uv50grTiLGgPMnTNFFV4q2tHMYz2U5Keh6T35OpVrx7nsOaICQ+ViV66O1vNbUGHUhZEFLl3U3QV
+sStx+VUEUSDhNoVwY63WuU2gCJLWvxIkZtuV9LKH6XkFZ/uVuUINpWLEo9PElkMDPdu5IAbVJKj
wJcOA3XdPDBpznHmU2y1GHvUWXNGcW2wJ9ssZ4fmpGhQe8pxuIspUuWSZha1TvkKquqI3ssvS6TG
jAwtIN2BoO1Io0rTF20K7ZmbkjSaXhNlZwEfcp5E+4brF104jtZ6E0iHhntH1ND2qk6cYQzrYmWX
hOahnQpXUgofTH/GeHArCamXTecw2rXp4MxNvhVhQYcpfc0BCY0wnrkDXXAb38DHhPHKUQizKUkW
ziZr301nkjQ6GwrvU5oFDziFjnHKIMK6mFWzz6fyhTxWj4nBwciBy0dV1jljBN+RC/nacMlU1Aum
Sqmq6PuhHZgNYPty0kr2uVR3MOONtv8c5jdD6t1FuZ3Su9q8DO0hyCO6cgJwSnCydoP4OhIP8LEh
Aod+KAtOCB1oRFDDEJk+7kWsn+FVnXFs3w9mdDQDUbUJTrOV5J5ZlBZyHWPMiJQjST4TDEtt29iy
2fpRr94VIjEsTyn3gynWz8NECR1Hwk4VW6YReIU7LA8tqmTo7igolkclCnblTGHMtCCid7SUIpoZ
bVd1IJus/KES+/uwNt7U3OLSmO0g79hxoJ2mWvPiMb3J+nNqdLsl4DZgCI7ZXWZao8uzzJ+I9mCr
MzYRoewF2UzlDPZQUTeJKG0nlVwtIZfPGMce6i7/JczrvDyvbwgaugFCG++TdLzECXEZXX6Jsn6H
0KHA2Q1Nz4zcwurvUP77MiJ04sWO4hI+Cv2AKaHRiE2r9/HqkuvxGTSMlaPx0tAQixsmHv1kXBEL
7w0zPHWxyBGakp4j3tf4MxOiV0R6c1Mk+5GVkvrW4Acj6sAJGvMmsLpLUhsuLse7SYp/sCv/bSdG
u6hpkojQVtTVbwcMnvi2jMwKlR2Ze6uQkeiXbcMdxpnd3I/vftqJ/6LK/Nfzvp0x2RzXelvUWNo7
2G9Xuf3pxPzpAd/cNwWURlDu1TuW941CCeAHO8tBfG2i5Ev9zBNc84ey7q+Gn9+/w/VP+u3cNLOC
jkVQIdHkJjL9o8+MzuFGxQXqkAi/QXZ+80Nd8KdWF/mgLismel3Ys8a3mqdoh7xKW75GZ3Zmjz4r
FQjNxMhFsHFOttPD/Bb8oET9W531r2d+q3ziuo36qq//sbafpe2qeNV98Udv+99fyd8+2zeVojKM
ktZ062eT94ubojOVroPD1daWb0K//Omr/EtB9/vHMr9VBjC7QYvyOHUTbhlPepFLOe4w29om+x/7
vz/8bn9o6g1JLoJ8/WyDS0cLCgNzAad4AlFc2myoNsNey7V+Eu7+pfrRDRM19Mrcwci//lm/vaGZ
OUwDcloMcbOH828z3ZgXNBqdaK9ll+QgKpjQBjD9s9UfiFF/Fw3/9uxvXWe1KisBhDavjXBeq/PA
b10GER7llf9jYfnX7/e3h31bF0aYTvW81O+DP3rUTE5yNzxBPHQWSB92sxlvaFBf/nst/nXD+e2R
35ZFRdrIIJfY/ehRmPmvrv5hPKGvO9Yft8bfHvBtPaRRX7fEI72TT0czcebQpj5ERBPol7ptEGfR
Q2+25ppOV4Y4XGgZ1Nt4RJaNvq+o9xkQ10rs3M4irkp7p6Hrj+mXih5Dbq/Ej7gaTeEaVRkITp1x
mUQ5peSla9bPQlr7IPRtrbokwM1z7WGiSMkAOs40fI37kRZgRUagMYP6aZ4adLdSG+O54+ZAIhQk
ZXti0eIf7yLVmbC0xhyp0mdBr7wAzW5MO1HGTqbsBVipUv/rv3+a9av/j2/uHz30b699zgTK0Kbp
XTCJnYO0bobOaFyH6jWSP2Vq2f9+2k9v+nfFei93pVIJI4tbdGSHVKC33OlsLGS7ZF//r7at//9W
WN8O0jZnMtKyrP6vmbdYt/5T5Vmb0rd2Pz3sh1fc+namTsFYG60yvVv1cWDGiFHkh69OXjeBP38p
nYgqBW26pX17gtJKsjRY4deiMoFQwFfHvGUyo1tUVoRM3Yi0i5pJuXZmhU2TpmAZtzpmTYJf5M8h
ywgZAXE7lB2aLP0i1MqdGaGrKlSY8IgNBloikgL7or6Acv2hhvr7nvP///Zvx389t/jU8ftGcw2i
M0Stl2xgNG9+eLv+/hjLNERFUyH8fKvU5JzqtUlXv0m4bTdotjAzB7vldv3JiwcT70n707Hx56+i
UV6sR4Yo8dTvv0q1EF41WjI+pfgETAztvW3uVvu0+hxtQU152Aw3gv/fH/TPz8lD+YCGil8cHd+3
LVyLcf/nbfmWl0+zeArHe4lk6f9+xF8moXwuEQfSarjXlH9KkN82Bq6UHadEBUVA8nESdpUtZL7i
TlvLmX1UfAvlBsqtei8jcfB/qoHXDfvfLztPx2AlGTJ2KPN7EZCnDUpyzXwb/BUqAD3DFza5/5Nb
529PwYUuW6YEmY8GEn/Fb58R7jf3iEx4E/f/vC83ox/9Dyoa9U9PiS5phqTyHBEj1PefK5GVth0l
49MMmSr2wy7ogyNhDTG2b4sQHsKykFUoRFaXc7JLcglJXn8YFUBoE8dS18FjHs5yeYvqpceQWseP
kQL3A3Vtlc6PstEdayyPi5FtmmrXcDMyDMYk+iWnLYmYNRKEhz4hmZbj17fmztHrei+G1i3jn20j
Cz8siT93Qsbq1NzYynRV1r+7sUzCLwpNw7ZjYRv4hKPh/PBmrr/Kv98NHoAHT9J03ow/+BaVWPRw
OxeuLyvPaZdBKdQ85F3r+4haf/tTxfQNpby6/ljh5rqrgNXAGPRtW+mzHDuzvLyvkMT5lfL3br1I
lBvDWbtyOk6zdcGbNr2MDYYFX7vfEsThBE+R99O6kP7cb/79t3x7ZQO0bWyk03tJtYYpwA0e4WrX
nyY0Z9EPn2GCIVnELNj+dJj+9OBvWzg2kjwahfprpYqk29pZ0ZD/3Ka8gUZy6GQvJvHEP/zWDBu/
/9jYsQA3sEDBPa4L9d9LlE8Lgr9p30sMJUp+bvIXpDAwpG6S5Q4+TJjTiI/BPSJeYKzhTAmDQYaV
ZrYhVs2PsRLlFT2dbjdLoktrisgesmGR8mPPk1776rUg+bwWhQ0j5RBunYGAW0zutfqjT++z6qxI
TyvLsAhi5jC917SSu3R78tTOmpRsc+Y/otqiJX8uQrQTWn2IRTBB8WXhZxmYJ4Ditq2WlEoGnBKm
1J7ZlNSk7+RyeShzkVumj3oyeYNe+wIyUFrcx2aZvGSgYUjgeRUdFPkwLiJJ0wOpes1RWoWPOACC
wjeUcVcTCmDx+QpN3qtGifADkzYgJKkSCWl80nHPR0PtKCGGl4V7cHmvybVnlm9RjRpEzXa0e3fM
XGCZj06VYdHQx62CkF/O95qaeyM9mjlDcZi+CujU4uht6CJnIeQrCzsPRDvSWX1ToI7L+CIkMlta
+GpkYzFK73HDR7rhpJmwVUZ9J+fJJSLB2NYZQ1RaZgcDvjeE4qpig+F0WvlRRDklMt2L9KNabWnV
JWLqlRpgduTd3XDQp1Molj6D8p0UIawrxRu1RAMD0C5hO8s1uqEzY6Po1JAVAiXMHcyLTNA23iJJ
PDLrNNvbju9s6taGbsOfwNKdxaugFdusrkmMjO3V2iWF50TZxYRTj0zt+W+st3QCxAK9oJbvkPna
hCHQat2pIBJb+lgtoYOnQP5K8pucfyPXjwZjYzE9iupXVCm2PhI5vlZaCfpy6Y7ZLrT1g1FUrtk/
qMrrvHxOQYXmnddu0wuAtQqfsq6YGP21mwFyP+kbOG/4zwfMZKIXhbAK1a+EpnmhPKTjzcJRLHTR
Rg+Rj8ifU3FF+l1FoS2gfhyw1hBrbA/ZtdN+VRqugWnx+mEdPAPE6uB55cxcmd+LWX0BlYIfZjjW
SfMpG3cySA69Hp06WUni9Luxg+Dfk3U3A0FpiNE2Lz7M9ilrz1qGEKpo3NjaZtMzhH2vzAnOFO1x
jREo2mM1xDuCJDCq5Yj8URJo1kbO0CYSX718Iruwi/mYitYPxeEfx9K3jeTb/pV1izpVy/SuGV9d
8Umi6g8F019QL9+esFZtv1UTkKYbTU6Ur6KaNk2DW61GnUi0i4D5oyCyvm70HZJ0vzCDJ3Soq43y
tkGuSDQ96vU7ibGIVrWbfg1VIvTDz0G65tKqgDRiT5u07SymPsWgI8EzzK3lMASZ1wjVRuoFRK3F
16Bm71TFzMIzeReavWuyIkcDwf0g7arY3FlReCGNgmArDUGVeCqFwVFG8ujj7DQOitf1mUeiKqXF
vURlFyX9jaUqnxZWiUkXH3vywqwYgc2kbtT4c23wF6HohvLktEhjMv6zgoG+gU66U7UT0WJuPUnb
DgWvotS+snbx18VfYYjkdTFB4kNebcb3tnkQ5YM4BcBDJnv16OGyEoCdimLNlRedPB3majgJigH+
gpQJxsHj8tiVMauq2eYI7+02/mpjFLN552ktKS+p9RzpxIsL5rIfu/Cq8Hk7vfolW63LX+mSj+UT
IwdTQ0KN0qObi7060d3egCbAorSY3OpxBX4n9sLplE60SKNnlQRysnjWNI89gBC/xkdTIhastPhq
oel1sja/H/jK9VQj2TTHjaf90rFlGl17I5OdmrbhmlJu4wTzZwOLT58TFfAYC/WtWqG6x8JqVj3I
V0vGlMVPWcn05TFOQo4FAOkslINqjwyLjE5da71SSr0RIaDhxxzK9C0MvjZ5SnyhrhusB2xwAeEs
fbCZrdQtFdUnMuxqzLFvheBZ1moUEEvN3bEwEdSltJ5M1C36BqG9lGGxNDW0iJNTNlQ/DZKVEJoL
KnCq9nPNDxpKRAiDBZZfVfXQz90+TOAuYAnLhg8xQqRGhwR3YRO9V4QFZpLPae2GZeiRhutMAgax
4WWNPq7xlC8yjiVQKASR2ElLWdORMovJITFOpETjqGFvogQQ9/louURrIZzeBzh34Me/FCm5J/V0
7HLjSlTTGxKxY0mfJ45fDJLmDaZ+7WTeImzECqAwmrlt2uA8RuGJyD+nRsW/pqfVxM4SbYVTQMG9
U1JTJ7s1jq22ort5udTEveQBAQEkVKX6fhKTTZkMW4OXPCrQbsuY2br8icXuaXxoZQn3DfqEqF+T
sBDuhjC2RtR26BEqqImr0bWEymKgTTQC4SFfxSKrfiNXMYIex+hDkpJ9an5a2bIXyD2NZ2aUhlD6
XajiEkE1L8p+DbZFYb6ehDaBaLS9UJnNn6qlM+UK74Ju4uhFqBa5+fiYR/nG1Hq0yndGI0BqBn6F
PEs1PhJN8OPMqNxQmnddErjaPO8zUtQKq76DAfKco+iPxY8sJKZaepHCK4cck9BTUhQXvWctydIl
6vWTLIS+QeJoruZO3YIRg0gkWXRxIbBuzSDZrLtWqOQ4cDj5M63zgsHYypOxK8twi4t7Q/Ks27EX
ECnrZQ0sqx4Z9HLRO91vmEKKCiKP0LSN4hr3Alpc9YeT4s8ae93ITdOEqiIq0h93+gU78DTl07ty
Lg7BRnILnxQY1McOOnJ4n68rz0X5P8ydx5bjWLJlvwi1oMWkByQAatd6guUqoLXG17+NyHxV7qRX
sHP1pEclMiIvoa+ZnbPP3T/fYR8te/T9UOqRNDZ5eC8d4zK/kKlJFTvd5ivB8dzoQkUUBMbqbKV9
OrM4WnbegX/5bA1QGrNANn8Vym+An7npCepZDA5j1LNYd3luuX2r3WZ5NQ0FuA6qDNrlqFFrxIyX
BU5t7VjviIL9dYE50h1f50oCYQ7vlM2s4FAp5rQHvAH+E5lwZ5s2Z36FdDTP8Mux1HowT3NvQy8X
gSs+F4658JflJWrUc8OvH0qYr8f8+wJ8OcEyQeG5YXq/kmg/UPT7Ak6pvZgXzp/rYuuklcu5BZeB
p1XWVbBAR+eWJOG00vr8l6kKKqF4kSOnvRsXt1JY2PjYb0g5c4RWwyMYXDWIkzGm8nz5ULy1TVcz
8UCahmjsplSalTV2KM/VpQ42DXImbuVL4GSo9LxpL/NG6plUi2Ng5yr/2fEOQy55oPxBq9yHS0wP
tMYl1w+7g4KXU64gawuBa2KBi6ZiZ4k3YaV8lAhy20q/L9Ei9ZQYZiJuhk53JDGww1y2Zdl7SGKy
OsRrDzcTMnek267I/tHXtZVaP6dj6gJmm1/C7JEV6hn5AUcy3ifhfpSvCMJ5NKU3kR0OfZnrPvAQ
kjFtFCs3ig/9uKsxokij/uBHw0E205suXyZyAIHOsC4aTaNfLOaIDCM2YkpXXHJiiHcnn7oIu12L
sWzU3yuwnnXTOYFuQZ/rql9ogc/sLH+6f75cV+OoBCYrNSth6r8PbNCoaVIFKNsmHt7/fPuczhS/
3z6/lXlfbtMx0iKA2Win56dCU5eRPTyKt5ibF+MdCoXs/lxxT7fmh7fB1yM7amZUIXg/XQVzrmK8
QDokbOs8hGI+kRJW1+VaqxkW9w2bj8ItxBmuL9d2pX3OTSyRkx5BSRd9ZNNYrHy/WmktMt7Ikw4t
Tt3YZzNL5Z3GeHSgjZQtmSf9W2YNrjmoy24ol6QPI9PFRwRDxKjsAYE8bveLgXzJQHueHQt9/qTk
h5qhjkGOlm6tUO/QW5O1tWBNl0o6fPJULQUQax26dqVlahfDFirRhE86OLfOtrDNF7NPHMfh1GUp
4lnh3hOfGw8fuEA2exrZPM44vPNwpU/Kc1lmt1kcPw0dwm4vfNey9qI0tGvd669T9EaGHLhyEaww
U92GogGVMN16quToMP/zCjByHjOfTYwEh1u4xMJt8of8rnn2cBkuvB6KCG5MlRyAwoMUgIEAraKm
TowKJjtoVkL6Inb+dhr3VfhKKnmJp0yhb2i4RtDt5SF3dJVow3aGfwg889bWQ59i9foyF1FE4Xbo
c54cthVKe9n1Pnhn/VAhF55QPCfdtbIRSKFkErSQsgNZBb4eP5p1voQg0pYfY3IVyncY5AcZaZf8
MGvMgug+zw9VY65VNrd5qu2mCd93uRMs0rnTdd99TGbnWLpMVY+gmJZLmV6ZI5vAZJtQ48+WQJ3i
GFPbOi+qF3ILLsm0RNzUrtsBuaCcLvxUuChnOzAci3apSzut7Rc+m8yBsXpxJXKL9Ci2WqJkY7Rg
I1ZaxCqFJu1VDOIhIeb+vUn9rmgU6jT+o/tCS1ejcJtJMARlGeoOmqSB2iv67HuDF568q/UUpfxG
C6+H4CJFnpnfRHjW0FWtQgvLZ/FaCPAm1X5fYaKthztpwtSZHfqucJWRFgrFQGWRjWIGF770XJCw
4BeHVnmOcd3H/qeXPZY9JPYuwSoOgUZF7A2fmNfY0ySD+Ct8O1M+gMw4po8YO3lKoZ43orqSW5Gm
v4XwKeZFjpZO9aaraUBSnwNGlKOXEKGXrtT2NLyRartKmgovKxvQqEMW9TIo93r84hd0xOJ2PZn3
MckncOFthcosy/Ga04gQyp2EzzPzkuth6O6KAGu5yqBBLd4TbQIiKCyNjKGUEbmqP0C5BELqObJo
rqaRMepjaD6OcrOKAXwqgWIbw4uKSsjr6PoRH691Mn2afhH1eOohXGreKtY+2X86iHyWI49M+B4I
V720bs37BkMNCktj+JDpNGkSXxM+nTqXY2rkZdEqMH8TvmPChAOLKK/nNGkuNT1ZVmgKAwmzSEFh
XRoAdObKiCeAF4shKLiIkREqdoDcjTvF0eJqr7bNXZO+6MG4hfbLa2wn4Okb5U9Vo3ktPUajemvB
f6LYdsqkt6UOhQzq+qJrHJP/S+kf+y5a1y3Vc3NnMC/O68eestlqBeq2Qyf6toAf3RjfGozCQ0rK
K7Mo7W5UrtqsWEZAX1PvQfQfBuEqrkqk9tG6tCK+xLUNJRUALDqgknJvyIwXuYJcytCO6GlMJ9Gy
0rkP/d0k3KAVXYz5S9x3RBITbNsim8NaEhToKbXnMbiR8biHpTljUjlP2q40y13uebJb+MInWovd
AKOjRyav1W+BMGHNgTtRZE4NjDzm4gf4mKA+7JVoa6HXrnzwlWq9LmnpSYO16f3KDWmO5Al4FQ3I
FRMAMWhcYewWFa5jvQTToeHQPVSEdKeUokWkXWdD+NR1fP+T9DINxW1Otokc0jfuAIbz6SEaeC3m
E5keyapscZmiviQg9CBQOI3CdaEhABGGZ0turjrt0MqHfLxl+pd5HQkjkBh4VEojtXNKmF4l/JBH
26vYjcWPZLPZXi672Cl6ZOoz5SCiRApj5TpWzBu1A7hU1Dw4hYCly19FWGExphtpzN4juJoq4jJI
vvU589FNqFFNDvjKeBtVWbkm9RdODYwmXTroMUiWwlsZw3XZmFRZ1WaS+1WqKLuCEFY/Ejb6ENlK
+1YN+S4ZoYGqr5MQHFQvXwu57g7VxdxBtGAZGfB5DbBEGXdSWplA3vlO4e9oQuVgYLYD2+IXHZLW
fTG8xu1ByDSsdLCXzNjFjGQnyioJN1UIFAs33khPPOD7ISP4LdTd5CtccNDw1psluTX92KbciT4o
Qn2y+xY1boM/sEJbnd1qNPJFsFlC+V4UN7qClnx693hi6ggY8SS++cFFHlwm1QWYGH9AhkmQUm+8
937pyuEm5QSO/tXU55vWyueKE5HmoBGeoS5qA3cXgwHyaDZ5U78UGkS3IHsUS169NT95Uk3bI1mo
nATICRUauY4iqWYngu1PC+6DqL+OjckRsvtSn5b+4G3EQlrE8bWxx7o1LpJVzM3oS8QskafeW3TR
cmVjIGwO8pGdBR27cEzXTW6s/VolPzIF4HGbeBE8tuCSSGOb98shRFbQCMFtGB/C0VvXcnoRecPa
95XLXIg2XWMdjNL/S7nzd7Da1V+l2VGC29H//D+H8L0i5PdXcxzX9i3h7bL4zG6b6vOzObwWx39y
Xu/fYXD/fwS7zfL3/x7stngNoJt/S4Kb/8JfqW6a+C+LQSDTKA2fqIke439D3fgniiQDp0dJxsAX
b92/M91k/V8qoHMd4bdImoqiUZT+nekma//SDEVWAazCCaf3YPyTTDd9rgf+U2MT5cbslfIarjui
PWawR/UCwd18hhvyB6wm21kNe+M2oC9n7ROsMcXWow9YMZlqs+DFaqdNKotuEGqPQ1MDzWpdyfNx
KLV7z1NsE9KPDuYpmvHbVmv7VbJB2rQJyVuNdetNBcam4HWrNW2RQc3PS7jR7M1lUuEUAgFqmTwN
NObx3Hqsb1NdQi0MnNMv3LzPnpj+gxKAW6Rlm0jEkJJPi1H2Nq0EFj4bN0aKth8dfNCAFSErRNDY
61TvTcBW2sQlSZsb8TGdJeWMXmW+gj+cQ7iosq6JIEyPammA1JFYqHNwSHTfye8zBQkl86ZRCHQf
ArvrytmHaYeacYE+41IV/dWcujaJ77O5C8/YziPtOWsRZ3pMSlGOReCMR16Jkc4LzeptNiVOaNGy
1e6CqgNoFCyhQ1UkbSCMYft4wJYpoCKb8AhobfYuRsmZhsH3icj/3if/PsbjLojYx0naKRxjQWcT
qVuM7ePLM/P3y+NrBtPcsTq9E/+zwtGdOLW9Fis9KyTSFWZd3bz3Ov/MGtK5RXiuvvavZvhzK1c1
i2yMHC7psKaxvJy7ObNsE7eGDVLwzFx6fvZPjky1fkcY6DoZBvP986VY1uVonGKVW1NdVR0uxUXm
krP3qN+VT40TXzWrlsy6RfpcrM4pAH66al9XProzOz3ULILcSlvWLybBt1WyY/75VdMUZpoy2GX0
RfMJ/3JsihYnYzeRrh76Fsr/Vw/CmGHGZ07hT8fxdZWjtmNM/QvxnFVyVpGFl4jP3J+P4/cNfHz7
fV1ivohfDgR4TljTMSmhQ4tLaR9uw5W2gkC8MzZ/XkmeGxUnK6lAocVZ8SIfa168JPOHeEx5XSwQ
m7MH2HW3FLzr6rm49LfKTe/6H/ldv1F3xaH77F769fkb46ht/dfzrP3nRxxLORWyKCtsMPPhmqvG
bR28CnRxhKV0oxxGwktSm0nkWWbuT8/f12WPHvJ8iq0xZaRhB9l4kUh4qTrIhgrzppuqfI0YthB9
ZzepsjK8u1K/ptcBU2MjjdI5icqPt5RKWKiu8o09kcV1uIdUKeTDN1NKmg1xn3a3SHZzM5m598F3
pXPXXfzem/v7nPOFMEwUQnz3jzpYcgq1qRR84AODsUX+r+wMOKointKsA5COyBeP6D5VIgAYVbji
xzl5njtjABAqNe7Ltrr1R/lBGejM5DFZmPpa0J6Dlk8u2rBJn7ZWNywlvM1qHK4Uc9iwokMx7yT6
q9VNDJJG9dcUC+8Zbh/2hHvRz9xseIp8D9okhuLYdKMsXvv9Q29UjBKRMFj+NiglO4Wj15ujk6Al
0Dv9Tq+Tnd7wNoPjOgZ04BqBikq3VRnyB3THOu0Og1HsKGJnSzINWlob7oRuzciBnaT5PhrLi0gw
VgY8gqqXLtS5bYvxdClSjNay49e8mAmnknIIhO3oVm0ULfBc85dJGrEui/wlRxudGco176e3BAZp
NxqvWbstesENfLKMPNIc5GRbDbQCpA5ZhLDOsmKVdea2499sGjcDsu5sABYC8acaqysgwY6ovIyY
/UId+BUJXaOeQwhrgp0RtYdQpE5vyst8hNUhJPCZGZTjbmvgoCRWtsmm5hZMT1xTCpm6ExS9mwX+
uvJQPw7PgXRvpNOy9QPm+rO7b7TcFlzLFI2raJol3/KM1l3mGAmaUt9pdJaG1rzrk/u8MteWp6wm
QdzE4nBQhyu9AmEhA2Ml8nypDFQRqaLZQ5STfjbjmIPHoDadyXsTg89sFtZAIjGN56IJPwNPAsqc
33nN3OGzEEmNBPhxRMYqN6KXQPKdkim6QBMu93ZFkd7W0iN/t5Y+WtJGKGrb4a1Tx1cERLjHkl2k
BS9aOSKiKSM37Aabh4vWnblrtOa5SOjExXLkxL0iLvIgdXNDvh0HYS/5iGcsWE6x1d/G2fRMhMAv
RW8OiUC2Vt2fNU+cPvVIb7FniZahKjpbxu9v+UiMqkmo5+0urcquxqGN+3gRNrwCtHKbq7ILYpt6
EPIYapMotFbRuBlTiK6Def/n78BRD31+HXz/LUevg3xqvYrv519fnPyCrJw1jaqltUIauMxW6duZ
9U5fP6zHbh/fs2JaZEJ+P/ZBrSdF0aO/1oNX1Owlm3Y2AxEkiem+3NAfu2T88w9NOqfvvfmifPm0
RlI/kgzCt6bd6iu3viiXd5C/l8ku3RC+cTgfWHXkIDtd8WhXIkydlWQjK1prc1Vc1SCogITuwRpj
IEu2xBcvz5zc0xuLnZ1usMuTJUMjWOD7MXoyEZ6jx8ntnoDZ2elFuxIussdZ69nuARASO3FmxdPL
yYoGidwEgVEGHgtNfSIOiGpnxdqBNoI3hySuxytr2bqym9tptvAvf51d9Ls6+e8T+2XRo+eH4Oyp
SEPu2WiDDHnm+uv7dKO9nhevHk1/T5c6ul2LFpVjM7KUdwCpvlTevRU7FFd0kAmCCIjceAnUNFk+
I/a2AxKlzo9+f7yoX4726KI2SZQK4Fe4qG5xpy+Ty3Slbxg7LutNss0Owee52+jcNT26b6essqwx
4vXUm92WhC5pImtIeTaEmzM3z3zyTvagX45s/iFfHklfqjMtzH9fx2wz2AFbv8CudqqNRHFfrP6h
KfD0Yh7trnEnSpkosd5sr2FyRPCNtwlXxkpx0svgcObozp3Go4LLrEYNVsDvR2OwZQd/liPZEhyL
2h7tzMFBTbrhuX39j1tbWjlozdlVniTuFoGq1GrEO2fob0O2KPpwG8pnrttPBzb7K1R27pplnNhU
tRgWsjVROqBpmVo0CA28VP1RZk/153N4uhIfCxbSDEv+weEIwbaDqVVS7wNXajEINUO36USispsz
7ZPT6nheiSAWztoPViVBqyZi0NrSnkDjsOloxzsQ/XWlOoYQOH8+qtMH+vtaRw903vSClVvAEwNM
+lX9KzhrLjx5rr4vcPQAB1Og1QlqYQjGFpt3x2+fFZVPbfj05wM5bTmxjqphMTBl+TRueZqMqdIY
t9p1Ki+S8GHKoMv3FK757URYmT/IZ+6HH6rWeUVkTgYfOUv9HQD95Y3RxCgjgmaYb4iFeBHt/Rs4
mXQyhsf6EJI2dglB7iCs/Cc+6E69l5zYPbeR+Pk3fNm9HVWPSqlWPn2i0pY8aOghsYXxZF0Sm+7k
lol4MmEuZDwOCNpD4ryC/rPzHmW28Clgp0621mSI2aKM3UoaDpFHqTd1K7X7kCKUU0p15ozxWP50
M3zZcB3dbVIqytQMsNBHeMrMcBlLxF2OptXsp884blCMwDEvYZq1lBvttG9lbW9lkHYsYxPPSDYl
2BWikF/kpRv3cOU9gCX4ESQLNGBOjDKotBeDULk0UNgut8wijAHuBNVdD7sdJ9BCA/kwpE8JXIYM
IG1nYlVAaxDKVGrBi5TlNbYsJw073xkTxZsjLt1czWYrEVl4SRZcBUjLPZUYGbMmTTzamOEumBIY
ZtkDGxTSsG/S9IrO3VVGnmNYkZcXwTT/FPRuO0ISD43wI04iSjuKGypuR67CZ0kYyUlQrgFfMwN0
xC6Da2jc15N4Jyr1QyTcd8V1rEVbsf0YZFSzhnTjNfUmEqoXPx8vNf8VLOSqkSbXjwMgHTMTeLi2
2qeICfxI+HKvq8u0vZykq2Lky03EixFLTtGpSKYJGa51dySyocgyp8ytlYkUEQFHixsYVfaKADUi
Q2pbVH5ZpDI2w8Ei2QLwFTkT0mpi1JcVbx775tR61mPjys8ml4AWlyxilzPqRrglspzStaqRd5B0
HVuBI6ADqWluDIz+0pz0bPlelfLVxMOb13cxuSdTmD20KKvbifagjuj1NkOYUTH4NbyPRrpKGZ+K
/iU2P4SX1zmpoAgmY+al0laQgmWgjetQ/PCQ8hYpQF7lvWxH0goyu9Ele8y5LCMxBXhJLD4XZcSu
KupcubEusgJwjXCBWMLp/XhZMCAeImjeCTyxBv0rInBfJ5I0jy+mASfEkOwbiPSGQczByAcvfreC
+ykSLyvrJcPW4lvBu5RP67RRL+ME7fLMvZ7a3QBqMAJf2iGShCicYDOL+EpbfrDKQ3HDzNSYp9Dh
bccoQdTrndoXNNUxPeB7w921M1pvX+XrRIkYyt4UUhAuxNH7EK1oJeTTvYm3QDYVWxjJ+fbFVd7J
t+YUrEJT3hUZ+MTqTmZGhnKs10I7xaYomwLi1WKXEaBgKemuD2S779EcTFw6vuf9gqTSjdHkzBYD
W9BqGMwvKSTGiuslttZGtjRHgngHWbQBwlqBcY/xJ5Qi0lSgwxU2oz6a9iIzkrhO9nHxmgojQZjK
bVmpO0lOHguUixJU7Z1XqKnbe156KKaVyM0e9p++puy88SkRU2Sw2lsulheenxWLpL4LjYeeyCcU
TT7oHkwkYYmnNwb/H7w08r2i38ne5Ca8ZkC3PE7K3HpGk1+JCbLqdukp6r3BX84YqRhNb49Ttq+z
/A6P70tf5o8D90uoPkZ5vI9ysDF64pjxgBhY4KPjec9l+DZkMhrAxu06chf99QBDCSseARczY5wP
rNgiw2jyW78qVvFI2End3QZNttW9S1/y97n4Lg71ZVxURAXlh558gyjsllqdvoWa/qEEtZsVuzxs
eUYOgAnRmgKWaWs3ltmPtHqx6bgxGa6bin6w2vbCnyRnBtnFU3ulap8eSvo8Clz4EJT6gEPj/H5M
w7vQu+7kX3p2GPtdO97ozHsNBJBND70Bhm6pjC7mCBje/qrwdoL+2Ze6KxiAniHJCX2GGkXwby0T
rB0dlV5U7YlqK5Lxa9F+00L1Se1x/JsCQfatuLQMf1NBDM/SXU46dOf7C6N4MWbfgnjZJvpuUtPt
RFBNm5vIJoqPBFmSEV9g+uRtTiM0tDbMqSuVqVLm8doed2YDpmAktBWKvefdTh3oOrq5aHTIZI7I
2wKjq9J2imrEXdHBCh5pG9k+CethuZGLWwW9QvgiCKiHhApu6H7+DmaEZOQvmBf3enwjAiCdcfMK
3onf8OFrhZvAww5T56sxGraCErhF9Dkhyy5A0rbVi4kUvp/Rd1mVLzFRXFTBtBVjDBOWfxsHCqKd
XHKN9oXsUGBfn1UP61W5T8N634NBkkkVndBvJRiLENZDUYRs+dor/dY3091EGhI6N8ccHMj6LznX
R0NulfezYQ4WtpY9dXJyYfjhzvCSPaaXdWyBTwKJjmL1WTZgCLMhL5pbk+e48e8T6SavYRaTQeRU
egKPUV2afmfL3Xuvoyv38yBfRmKTzMhQfwbl90vN7PVFrnuNXTewkBvjgUyI1FGn6NMjiNGJR3av
SeZwKFslpr9XSvD80zp9jAQETugxxOif0UDmwgp1tAL/mo2ZRCrJUZUclZVcDkFY08bumMEslLXg
cM1s6UHfnW+syKf1//fljrY04SAImaEHtS1D4eHdfCk9Ebkl4XAVHHiIDw0s5tdwVTmT0ywF+2z/
4bRuNWSTQTX+eVmeG3jf69Y+pSzxFfbXBHJDXkEJflmt5wEeIYPAbM717H8Y3RnyjDCfgYGMyvWj
/bwl1YEWmOSZ9Nti3+x5yeEwT249+x2yr+aONvaEy3pXuX/e3v94nvFEYyI2RBgzx726ovYnpVe8
+TjlbbWp6DwUG1VfKLt8hcZnNT1MxHuQ9O69yzbfRfvP689zwe/tgfmw/7P80WXOPUGPO9Xi0+52
+3rFt2xVb+T1uZL5hyqG7yMtM/O3vv/Yr9sZ5K1YfJnsLgouc9IVAtC2U8EXtUVRB1BOk888L/MP
PzmwuULHGC1LJ+NKXQ06q25nr1nNxvJZN6//fOJ+PKIv//65rP5SJSlsUBVppsjo5njXibeiWfIJ
lpxM3hRFvhvbZvnnBX+YaHOp5k4gLRRAH8dMCUUopzghj4U2oLeq0j0G2KV4hdjSiUHTzjwp1BYr
/Uwh/UOH9fuyR3dIMIZBFJggvqun1kmu6kXohKvpGoUxK0fOeeTkT+3ybwd69Cgq1CGamLMixBJb
386prfFLs/49sLvJz0YLzP+60zvlP+f16EryR5tsmBnmwOrxasfrFgikj3bqz9ePKMszCx290kDX
l3rms1DivRt4FaVUXnbZHCqJzbq5E/wbQXKQDFvWhzE9CXW3CN4BtSzS/Bam3YIdS2GRGYeWM1iS
fpakpLNrt2P7iiQd62G18aRHTX/I2oeu+1VpFI2gseTGJUI+bh4s48VrhF2ASsYstpJx2asdUO3r
pLhux8MYZTR/fGea2Csnc6xQOFFKg51tOoL2Rn+vGjEsex9c84jMxtZ7HSleVzh+7Nl1/JixSzff
qBdCyrsoq6Cp1w/VPHb1SjVeqPpbmI8rPbsVG7FgdBnbXqTuOyjnypQB2w4eYnWdofaTge/yHRaE
lWC8RdnBxPEOsTtKc+K60/vBh6I5XFnpRYq5X0qjtaxszZ5ZQ+yU5KH0sYP5kuQiKQCVQfxjrKKw
DsjXGTwE0BE+7cJfBiTYFPVbqJDWVZO+UD6bg+x65SOUpXSAiYPmHs+6hisxVB504yEyd6N0UzG7
nz4ytVym44uZY7+bdafUeuua1Di13Gd5K9phuAmtiTya2PQX+STzjkj6Bi80ASx5wR8Yy73Z3Rlg
UNnMOeR4mBhYSJp0Wk3o2Hg7qAZspOvjZC4HYy59suhAmKQtWh5ZNLtJ8W6UfK0l6Vs1Y0Gpmcry
3ktSpOvURO2DoaE2SLtJWYmMIBet2GwbvL1AiYceVKte7gXz1eLC0Q2gO4b+UtqL1QZNzrIiYEcB
bTCkjB8hPivQtvue/VW8SMecoSEyRa91Roq+1n/y8+FCtoargnJXjhj7yskNaWQbmQtZVPuo35ji
WrHGeDlJ9ewgLvamMIxLo3nziu3ovUk1DdRzD9pPz5mhiOIsuaCredQ8GsKhlLBLVDb8LXygilvf
ELERr0F0uMhIK1vrXMFhZ+OmNppSSXC485bnOvxHDrq/NmzWl58xvw6+fCGEoCqMaHbPRxtm8Ne+
QwCbq7rtLYrfc9+GH5q4tIqA/yA0UXDUzJ/5L2vVQtemKqotuwpEEoFf6jZdmuYuMO9HS7f79FfV
Ptaw7mWF1kzAZCzMl0y2l3ONoqvhmU3Ffzl0i0JdhkakH3/uYUY0eEr5OdpC3kou6qsdGPYNNdb5
Q//xrYrIAmGSJCmifPS1iIehlYZofsgO8UW69rcWuyb/aoa+ANs+c6J/+FbAPDLIoGGnZpFB//08
R2oNZaXCaG2VdxNeFRTZc3jZP7+BacibMmggTVPx+X5fhfzIYRo8PhSz56r2GWpAqLsT1s2eKL8D
jmZCQRbl+5y0E7yIxeb8TO6nbzBnVMLOPsf78N++/wQCxM2+DbmC+JddtTLdGUCo26M7aR6aofnc
aufumh/2ot/WPHpgAi/IamItMH/sZ9hifg3KYjuDOWXUHQBIuwIwynPkWBthXe9qdN9nLaDz9Tva
C3z7CUfX1xjrQpRH3ODzmacT4xj5VifiUbfBKi+rVTndpPLrny/3T6UHZC5FETV13iIfq0px8hVS
Mvu6wvRiDu4W83LbAoXqMYj7lrjSevWumCj7MK+kmTZjM6DRE6ZVYrTP4v0glK6RdGemNT9soLE5
I3IVqTUtqs/vd4AQEKfMXJaRqNnsynTAkrY+c+A/PE3flpj32F/eWnjNpwosz3y2sw0bGqLHcfjY
7+alt8DYeYhWph8554YLZ+/tox1t1XmFLoRcZPwsdjX560Qgmakq8bh9Slg2hHCrWDJefWWr4Awq
Clro3cOZY//htYWIUtaZQliKecKhneTQLGuBj1SPwUu5rfRfdazDMrrilbDsqqdK+NXg1Q9vxvL2
z0v/cNZZmXeXOSvBQRx8P+u+BmiSW46VLd7+Yd6vw9IibaC//PM6P1UOLESEmoraXDtxHlOWmb7q
iZRgDgmNCO9w6KN8BsQ/k6FahMywj868O3/aZH9d1DgycZuZ1NJ1BiphHsjLWyIkuBScHk7c8H8h
Pzl5RqB/IfZnQWLQTn3reTTF3RjT2JYToOPeWyfJ516KJ3Xm7yW4TKS7cTKPB8FItsRKMRk2BzS1
rPcShVZLO0/NpJVkBRhoUOMRahJOpH4pH2ZK32oAjjf2W0MOLyM1d2pJd9NafPzz1T15Wc+/C78D
o1wTm4J69Nk1ikTXSNQr7QyTaloqG2Jf6GQqtL4kWy2Ai/jBfhz0czfVuXWPqrUUAs2UFgWdQOla
9PbB9K6LGhQs1U5JYqEzTzo6HBzplbnGfQpmI6/fA114NZrwok+yi2JAMCcI68k6+zo7aZkdnZKj
N2ZReBmxKUzS1YFgNOUprax9GAlrkUzKSkphtiK8zNWNp27+fC1O91tHKx+9SFNLUARN5aQoA63c
4T4kkFqbaAgMV/mQOLVcLWG1X7XJ7Rw3+f+4+HzFvrzFCX6ohC7hToiIMSE6Z9NkwmGaaE6rjROU
5T6VoBE+k6jiCNo5isLvzfy3L/b3Q9eOnveyyBQvn086dJFd2iJqCy5UPIMVW6RQGWzsZLYmE5ag
QoyAjxjKCL1FTPoxuk7/s2vmoGRxmSqEOCe6W9bZGQqx9PMdy66cG/G3juv7+Yn7YKyDhCe40Myb
NkjcRJPcqjAdo5AXWOlsL0yINO5dr5o9xbcSLH4SVclkJ3xOmCi+M1emMjOK5ipHLPnny/fj+8Uy
RF1mRztzPb//OlFqG2Ke0WnrGtFEo7QszLtkuhW84UYG5ZefORv/5Xr9Z72jTV7aGlPOFStJT+od
GRNhSbBWUg52BUafRjBpo5aDHy7SMOPPMU0Ks34oR0S+9d6jZXyURB9I01NQ14u0T5ywPLfvOfk+
4seSFc00LQvBuKEe/ULDUHJhmqjbOu2jV7Dhz9BcOSK4ZyD9L54HviqbAxnVirawYmHZeLz9U/O+
hnxl0pmPAMqauetz/VChEDPNjKj+qCELFMSajJ2rk3c7c/vEyVv2fXQh5htIa67SzpF2CSkoo116
JckgySrykkWRYKAleK2GNtTcaNPEucoWlqfZQYdZUTCu/nxLnH5D5zMAwgsZiEW65PHmP/Ur2VdD
hDp/oS1rUOv6htiOZfgsr7VzL68fXpvfVjs631po6gGGcFrQT4AIl/42ekScTK/7H6J0qMh/HxcX
kB0JSkr56E2VlH3bGiPKFv333sB47F/KVbyatrVb79l1rUri3pbS85nT+eMNxZf772WPw6vUtB/U
JEfM0jz5N6KDRDq9RgiNqFF9r17JFtkKm/iff54pKCSJLzNVpP6bCvPlpTw0RtGGxSxPAnpM1hqR
A6orn40c+OnQFNFkOPXbX3E8vVA8PFZShkwtMt5D/2OAcqWcaeSfbte5aopEPUwvX1VPOKtVpTdq
Y7JGtvcx0V3NZFcGiu/KFi/XC8kg57ZcP92QXxc8uiHHMFQtf9beRZu/MMP+ptzQELXPTUVOd8jz
oaHtVy2R2d5JuoBA5mBTGRKRPlssjHMBFC1xWNCZQl6yNDbF6tz38qevEUuiXlbJNJBOeOFp0HR9
U8iM9rcirRnFjmzrhrDvXblqdpqjbFG8rtV1fOtfnosL/vFm+bL0Ud3VkgbIPpmlxbDZG/pEWJxC
DGfs/Pl5O7fM/M+/3PpmU3peLnFSq+Ex0ldCP7peG5+5SU4abvOVo3qCQcvAkBP5fZEp9Qxtmoso
BaXDdFvrsuOhl5Nok/4Pe2e25LZybulXcfgeuzEPEe2+IAgSHIs1S3WDKKkkzPOMq36Nfr1+kv6g
bftUUTzFY3f0XTvCEZa3NpMAE4nM/1/rW59fze92tXkkhA2wxyScd+cb7RrlV6LnHBSh2q0Vd3Db
Vb8kEOuqrPX3BtM8kiVS7zF0eZ6YH6+JQ6qVBQbFrW5FxsZPvOlb723u82THzEmXBefxq92l+Vk6
2759GPNsO6/4MFv8eUyCJ0m/XrQkbPDgpUtrnTijezWF7sJ2h/H4xURDAmN+/goQC8tvJJGSQ1gQ
Fl3YE9lWBQAFLawWNBEXyFSu/H5oNH+/RrzdQLg4LMmAMs+2WL5YGMz6kEqK9liX8tdU5yictJAh
tSdRKmdIH1X2REfDU4Bb6xThRuDsZgYicjjsiY3+ZKLTEwc4VOFJVL2NHAiHRAm3gzbcT9J3MLe3
NfAGbTJcraicALG87+3SvrHZHxO9lSMQsWYB1V0f/Wh74zVMAfJqIC/pK02em+kPkQVMQ6zZPmv4
zn4isnsM8IjrIwL8XLid+VdJqd73aW2P4ZEz1kpWmzsx+GlW/QOahU2jHmhPbpKofg2sl1ZK3nRk
L2V6Z9bpiySWMA2Duzr3N7lCOtpYbci43wVqywU8Sb20UPGSmpL6xfRi8hWhF8/yTU1CRoMyQ8HU
YYZLgDKncVLftKheIgNbIEEDQQpAbRA3ujGedD9cShCdO084yGLtBDmdmniwq3aXq2DcWdP5oRYV
uj6L5tLwLTVDp46eq/CbhXqvoxWAoWqhJrsO2ZiFqDEn6yvt9inWBJoik/GSyU/0yRZlnxAwPa4k
QdoLvGYHf5Mp1ib2KPKDZIG45IbSg64+jL0F4IX8kdJE6Zk7gxw7VkJWDc5uibNZnHwvQW32HTw0
Utmmntwx6pxN+8NrC2dQVT7LOqh963hJbiswXcdhujcCeja9wBlBRc9Fw0gG1BYY21Qr1YXBhtNX
StdEbBojZ4SwaoMBeSik+ZfRsq+i7ts+/aByIOmLLJS55MqOXNKFm9HSvmgsZGbNytxsOmU4mNj2
FKvYlAiQ83iALzvSnZMcoUOfkNwW6tMwYspzi+E4ji2VCOHBE7JnBcbvJCgLSUSO6N3nQNL8GAlz
1NlFTzp4f5SSvR9NtoBdUQxOZtkuehXSsgSCSSrLdRCkiyb+KQtHD9KtKjiIwhSpXynSXWQMh0T6
UYaSm5XTKSpQTOWWbQl0A9UdBKKDZHyF/qIN1VNZW66lkGwsnYgXxv0l3KRFQ3ZwtBCK2q1JbU4K
7yFlgoulsVWn23yhPQyNfJQapwc/0BviXV+RGlhHt2aW3lATXKRTfCqme8t/5JLRW/GkTo9CFbq6
AG/2VtToYEJNw3pJk9SihuyvOqI25LfBePE1ayGp+7RVMeR5O5zDUHyE06T1uzhy++StKk5ZJ5PS
+tJikoc6HRL1Hj1EdX8DlhE92FYi1iylOjzmDppJg4weK0wffbJy56ltTI1TVwjQRO15qjZCmbSr
dBp2Wi8RQ2EpRMp0a6sDrGU1d152SlTAKAp6Qms6it6OiLufURTZEu1BK1lqgr7WkVlioLzt6EEH
w5Pkt3T6pl3NMSTXDpJyL4Bk0lpvU2jGXRsnOzB/N0PenjIjXNTmUxVJx7gm6+87YYxp/ExM4J6M
ZZcEEFcRjwYs3847hlG4H9rHarpFuuGmprqd9HItBlgkizeUyis5rbay8HXoCFBUWo7wN0F4ZzK/
CuvZ8m/HpL8NA+i7Ldnk6pOkfeunL01xU5m3UXUrKTcddNzcO7bYefrM6ZRHjLEh6sc4fRCLwPaM
w6Q8ZUGwioIUnGv7Sq+auwitF9+kNb2lMQyM7g7ZYwCvC/1qQKJsCNwL6nVlim+FYsJxQ4Ooy9uC
3O8AbaecIrrmeQvIq7O8uUinABKcdqNMgGV0onK2irvpPpT8L2pV7f3pQVe+hk3uTFKwykN/ZUXN
qg5uBgIIAQkiw012kvbooxlIgr2aKqsC22w2yN8zrXO0iO2jXtl4i5ZAStZK2q7y7kkgoSr16y+e
YJROLH3T6mcScleTpe1NbVybE89ORV99XEohWBrDqGy91TmLZVaBxrmmM46u1ighzo3LkFRtst3h
/i87HtEceXZmJm4QNSRaP8seRYwRpWJ43wuvujp9rwzWJ3zXEKbmFY4Q6Fuh3IvlbWS86Oo3sRtW
GfG6RtwC6duR/+iow1ZN3gZOyLno0MtdxJkB52xVok2Y6gBa2c9Yve3IRKY3rml0P5DrSQnUJxEJ
NlJNq82csJhJfvKi0HUgWEjXlH2eHLRp11s46AaITORVS+pcJbJc6Du7xrzvNN5K3bYB+KxKbhzd
eqZpCyYvI+ku7n/E8oORx3YUvBrqRh9T0Nf1VvNxOcOYj/KnkPW8t0hwMuheWMNhaI7TpKwMP7BH
AVS6CI55sHgFQafvAmccSGwlgnqRGEgoBH3VSDfGCPsPKSUrF4qFVQzd0LM0+tjeg2QNdml9iWC1
mPVTQjZi41duqxhw/k5K95rU0JVa4n+mcCWNwsJknZl5f1YTrFrhyRfe5EgnruWb3nyreI8v0LrA
bpr69WBSipEDVzK3iu4d1LJzxZLAuMGVy9RuxVMXf+9qhZznh6L7oXs1S8wuUl9IHgm858R7CAZw
atO3kfBl2X/T0mchf/Y9lAP4yoOYCnwGqymetlXO9BSfZP3ZhPKktOiBASaVmCGauaXFS8C4q1Ht
S2rxWKnQ/kw+IyEE25hAAVpGfVINSH6ISK0hWvhyvAmrYpuE3n0FyTjvvtMGuxFMb04WbZypkQwg
xnqy5oX7oojZBMCpA1JMd0koXSNIDX5cdev79+nYPeaaTwmQqHetPQ01wQyi7Llan1DRRilfBcCd
Xstcup0875m7iMLUHxMgN9K4FIjragWZjPetUNUO0kU3kcUtGfBmmz3UI9C5aO8NqV3PVECtKt2J
XiJy8LpMvpTKG/eeAPiJOM/B7tvHxg/cdpJeNONVnZgL/dbSE5aLRkJ38aOudsB8VtDK7TaXN3GW
ggyb4Tsof8sILaueAuaTf/jm99DC78tv0CNRNQDp5XeeQd2hMAE33ilDejP29U1r/PQC5q+euxY6
b6zrvZg4SrXv6nvDlLYVHPpBXurZqk1dK0+XIlPPlGq+/L6GTN/n3jrokqUMw1xXUtAj4V3bBosI
1rkxrmsF3PRQf0mM7i4tXOLK7kRjBFiosSa1SDSCUF6YNKE0k32C/KzK8kJTXQKG59SCn1JyCLwG
Nqf21ehSdo6ENMSZh77ebXVrq1Ti0huPRfk6guECMl7xfxJXH0rSvu9PgdW5QXeSwtIWw/hliHkn
ZIcmiFdBLK4SAb12s5C1HTkj2Da8r5MIGcYYdzMss0q1TeNntz6Ke78PthN+/THsbgUy54f8pGEV
GPQUGgM2qfSrFsLMo9AP3tiRghQB4KbSBltpWEp8mZyMchFJa5kDTdOKtwGI+Vh/iXiLGfULhgqH
XBGpRiMyxkf2rfF32exPuTxu+lTFqtE6morvZ2h2HTEmSc3uvXwQ8uDgYX9SpfKx4/kwknhtTaHT
1p0jRAFJ7TSDgq+ld5f6O0+0IPKR54coaI62i5/hdO7anHZz+ZBPsNDhJ+gRWimSk8sS5lkW4Ja5
UWklLiITgmEDAd6UhCXyxGVPgAHPNXVlAu/Q/8KzbPFoiXsUEnbePeMgQzqtQkCcIQEEskp444T4
TYZM17Fod6a08GFadgKGVC0+RDBauRMKL7BgoZD9msJ0kuXcKVLxUaz6nSFti8HV2weooeM4uiZL
jem3SynZTPikjJjpxwmHjFJjuCMOTWqAPlY9+AzIg0IsEiL9KCPcb7JHUY52oQpJ0MpXvdkurOCg
xNHamJCM0D/Qk9scvVLprToW07DZpfmp8b+I7WOYz5scAMo8w2MnAEw4EbQE3I3bgqQeCK+vUyX1
twDbOzDWZBQTAry3ytppRhKKxZdc2HXtbRncjnyrPrnBRoQB+MUSVMru5LjAjeyDdk7NiDQfAc+j
MhElO3exatTmphmxjxP2RkiUYXWnEfajqsJNnGY/euuhDtWdV+26jCXTg4dsVesq612prOyJTSEJ
LWL+MB+iUhp2XnynZ5LdxeKmGB+jyPVTGBgkJk9A64vehTWKIwgjAm0lePDVk6CsLf2oxsYKJrje
PTHLm/YNfYBjaNG6NG6bhBL+SASQAo81yh4DE41aN72FqgsuDy9hA3iZmKo2NrYiNIzAjGDUHq10
V8z2A8R2VVU6PngUKYTYXPk74htdz0hIqNb7bV2pq2z0bB3deaHvZTT2w5BvpFbfT0Fqy+1xKG7T
hJN8mopUR1qMpRyS8+wk4sIKzOF56qEDBomToWkcwBuG5AQp6XMMPbQawDmy4/OTZz+7q9m7J7nh
tKF0bJtHEhd5KsMf4ayvE6SsW5YC6TY1Vh8xt0ssUUI+Li3kcqmFgTaHhF2UjkZZ3wt5agbYmIu6
UMFvzk0Evy+A58epug4rkeej0Z4riXNmKeVbJcSGNY68/UshJKrHY8fCDW6C/CkZqh1w7d1AZOWV
+oRyoTpBadrCWsAG5LcufW2o4lR79A67GgeNCKlVwQqDBNy886N5Ogdrg4yaJHpLtPGhZPff5te+
w1wtO6sCie++w3nTvjHEZBKgji5xE3EH1GWmDwcpnBa5Pi6KtjhhUuZxCNcm79AIjBzbqaWPR1KF
JAoSkz2tRsamascxjq4+2Vy5Rxcqwh++31kFRzVSc1AEvh8wF7tPi6VAboOPxFOwNNsIfrbqoW4J
r0A18vnIF9tl7+/MWS06TayWpBNGVkdlIw6GXSWvLUS2EBFfM9AvavAZxootGljRhPig1Zte+RoP
D2OhLhqp25aSZGcJUXm0+HysL2kdX2mYXaob8vHanMVFUO5vVLzehzUCi5d20b22bB28aThGNv2a
Iwjq+y281mV8fxUwNd/z3+YMhSXV1JDDq+e6vyqIVENuRArZyOEpqEGPWpBts8goG0KX+vx3uHyN
70Y7q1OGsTmqHMpniFRHeWkB18AGTg05eSGx416QGbsg0zG9Nu7Fp/PduGeaAtoi8EZExp0FaeiH
cd0sZy6FZJuuuB/da82quQb/2V09UxLQi4OZY3BXO6LozUyxceBde9qvjXFWO5dHUZVoBYDm2wf4
CYgN2+Xf5/soL7bVmjPF+sqPd+kmIs9BkKLSg6OjyUW/6whEFSWyzGRAiuhO88YOxeZY8xWB9b69
FzbKw+fjzb/J+T00dUmfcwGJK5LOfrNJps6lQlhe5vlp3mAlWcYxpFqwS3f84Ovng126me8HO/vB
ohaNui8xWKG1RG95jlTpj58PcakfLNIL13nMEASa5xqB1vdir01RMNTOsOQ9OXfFzM2wZePYLv4L
PapLj/b78c4WvXaE7jkUjDeLT/F0L4077VZYV2trKVyhw80//flvZWlQNmgxzi24eeq8mxp8C0Wp
wmrukzabcEutFhRgdX0Kzl/5s3Hmn/HdOHk5TEkaMQ5bguoXgM//oRIO2b1W62x9TaZ8YVIQc6vJ
vLvZgsN8/Thap1aiFwVYhbJ0tDXhfriqUb42wtm0q6K8keUaiTKFa7fTEKG119aJa0OcPbV6qZbj
6HMRCkZ2VbyPkbh9PrEvjiDLkqqLKi+L84aXIAaqnOkRQtD2RTCOJaq1zwe4JMxSZPmXqpfu0W96
cbmUoszTuQZxS4G/XceHBhkF7n6ZdvJVfcPF64EYTDNeB7TzC1/7bpIpYxum5vyjNMv5uQmdQHW7
b96+ccZlY9PYUMi4frtyiReeoPcdNWXeO70btDdQ6ARRzVwbqm9TUrlZWz6y+3ClBHezZj5narsJ
SQ6IowBf9F1GIyDRkDgBc2+aJljUQrnu6/tSfOjCK1uTS9snRE3YSMGZAM/65b589+WSJDaBZdOm
TazOGUJ5Zc2RcS212LFTt2PAXqVI7JGwjrg2VuywF3pAUJUQr1Prxcfbk1NdDOuavKucPA9rEWmS
S0DnFY7RhTfGHGqMtxdbH7rYs1XIl6W2kX3UyMlET6W8UWjiReicRsxJHdzvz3+yS73r96PN0+jd
TRFVwRTkmtHyMFiXxd2gha7oK7aiPH8+0EV9w/uRzjrKXpBYNMgYyQQ3HyDxUXvqLHpItF50EId+
CayaQ7f06E3Rg5KMlEikdZS9iVGx/vyrXOjBfrjDZ/s3KY/iMVDma54m7P3fR5qo4bVW78VBZBQB
eCYkEf7vxxtbjBDYex/P6SznIBMOaJrgGCThJq+kaNm9qx+v6jkuPfO0lv855tnRJJFbrW4Txuy3
MGYdgP9b6iTLetUuFbu4zdal+2/cyXcDnr2cOyUNrSFgwEy4iSIUcNmz9y9L1FEivL+os+dBBLDZ
g4rieUAgoh/M8hCZV4SIF5fm92OcPQWT0IaGmDKGhAfRH8xlLED/jL5i8VmGJWmSaklNhyQZjSTT
bvV/dxPPHoxBGSYNJE+19JKfndhS/QWXo+lXHvRr8/Fs0iuWUFupyihppi4hHPDfYKMaV3agF5cT
nCKQyhDYQUH6OOtNLavKCozKMhpANyBa6PGSZiq5mWRffX7bfocZMzE0cUaiQbecAbsfx/KUTMjC
lPepdV+t1O18CisP3oZizYqNmx25zbp3r50fLt3G94Oe7XWSQkU1ArGP+KRuMVFd0rHkR+O1Zfmi
0I1rYifKVc7ekI8XhyuDpBtr3lPZqeCYW1r6s1FxsOXaqTfpSojW17wwFy+NDQNCQUKPOUx/HLKR
hlrqJxjb9VitUsJbRcLhg9Pnv9qvt+zZ5lfhzSYapoGK7zeAJdyXisx6zl/iS+2YazjCDhTmlToA
I0xtXHQAxZE0kduh7yjtOp8Pf2l+vh/9bH5mrQxGBj3E8lBPhyi/DY1NMNx9PgbaIe7U79dILYKN
pMSL/Gy3KmkpMpACRlLcvlpwgcwsXk2ejpLHfwsayY59yVbqcdNpSCLk0KaOvxYFhL1l5KIcWU0J
Dd2QoDLLQ1qB6leUa1vsg5NPdHNvarZvkiyjS1sv3ZZxuy1JDaf6uQMCtZGybB+HKZFYuMQy6z7A
REc2j9osPEO3RUznFLvxhUanLN508S12H2t40MHe0ALTNmGJS1aephdtQE4RvBkmoLFSiJJ9K+0z
474N8AqTuAs+rGjuZM58ZVORsT64E3SWDuFAkHiHmXxsjrvOerLUJ/zYuIwWQK33bYswycNBTK6P
PhAJ2JmOWQmuPCEjUeiy+uVGLFOsC+T8et/6ZIRzhfGY+Omq0R/6PlnJWbmKJHOnT29W/ipNoJcI
Oj6Mbe+SgHVUW38jhf1DJhFOR6ZaohvLykIqMHPixPzaueSXqPWTn/q8WgnCyJ885Nxss3uHGNPF
jLk07dIpn4aN4mIydrEj3JZrc/mdDuUt9Et72pa4NUGtL/W75piu/GUqXZnnl47pCkQK9h1QInAl
na1TbSPUwCPQOHmH4FRu/W1o6wvt55+lqXZxZcbPj81vd0HXZhcZlWPMQB+XDp5y1UonFdmQtPDW
quNtUqjZ9uCIy8ApZ9j08vMRlUsnDYxQOmZECy/UuU8Sn3piFrOwU4oQKeRvzYSJfM468yjf16eS
POIMGNyYb6kcF7RiJErpg/AoAA8fqNnn5qMe/DCRomnBaMsq/SLzEWKYg9IJmVhBbPyXvNpVTNyy
HF7kwjXVdWa4k3S0SihDhq1FP6L6u4RSyRdU78r1XaoxEvLyz+s7T94ofTPLspGFKtiIoGDYGd/G
j/mapLaFZLdvtCE2V4+M85z47VekvsiCxo5LPK9VFSJoKTymc6mlWyJPcJpnGQ7csE6++b47ngCJ
Lxo7cBRENuGTWF0pv/x6p302/tmcNcPSUGqf3zTayDav87VxJGBP5ZA8o5xRsxBtPFc7Zzu3eZRO
Zr2YgUAYY1fAHsQry/jlN9W723G2ihuTlyX4IuZK1/xow65F9fCQSzt5I+XsA39RA9CU2NHBLNZy
fYzy1VWN6qXTII/UP36T80Or6leoHVruCWJNJaFv21KYGPKHMY6/F0J2ZU/1q1D+yU/w6wz97jiY
EK5sKfNwbIV/VQ1MGnqHWfkk2Topx8O3P6tists+a0txEa9qlGH3EbyMu2uFq0uPuIEn2JTRVJvG
eTlOiuvWFDruvwBidBDuBlnbhv3oBNIhEAVeP9pS7s2fny8sFx88g/IMJmdKJ7/J8MOpNYhcwICt
dcEekZfrq9torDdKEq2qGq1ofS9q+TZrY0ehvy0Y2TJNULboqJOwl33+bS5tVyhWyzpdDdJhz7Mj
qKepRVUjKU0LtKkCKagF7V6ZZKXUWH0+1MXtNBsylhxNMgHznm2nqyExzBS447L4In0JXSIYvWX+
aDHLyz1tI0fdmeLCu7v67rh4je/GPX/qCWEoKdXPU653xleVY2tpm6fYnquv4uy0eA1X1+bWRevD
+6s9e7gtqSKWMNLnUrlgawBBmyi1VfSQeXmXkMEegpgLg2Wv/VDio4JW1e92nnlM4xtFyR3V+hqN
De7aa/vTSztHXP/47FUL/sY5ecwc/L4WM5M5H0e2LqQLs3D/nd8ZVL1KqXNuTJydpzUj1AJvfrNo
9zNDormZ990dC+vgxBtji9nKvV6Evnie4UH+56jzhb9bWLAqk/KkMeq4VbexO+104geQbLCYkyf7
b5BAODa9H+9sR+IJtWj1BuMZNzPoHJ/QIVzPtjV5Xx2u2dbmDztfNTmimYZB84D/nNVdRsHopNRg
MqEGi2rKaA/6dK1EcaHtzAX9xxjzFuzdDQxlL7MUn8ck2nhrFmJ32Mor5KrLq9yLCx0XhVg6ESe3
CA7uPBwu63ODeIxfWw99W6zig7TWtvN7jlSyK++bS9Od/eIcnYBzRjwvFyR9JY1Q23nFtsmB6Ml1
hqLz8/l+4QWqSuxl5mIqu8Xzq+lAZeNKgF2ozkoZziea9mgg7NOl3q71288Hu1RIUiU2wAq9vjn2
7+zhCrKyGvO5/pEl00lQJzsYPATezR1W80XbHEf0LDFGhI76kjeGV671wgaOCivlMm6pRP/qbAmX
zBYecYhaVIbKBAQVUWjkABq1U9lY6k1gp8a/YRn+MOTZ6m0UuTkqflfBVmexSnCmhFy0EK4GQKbi
TOEu/l7J+v+Bk3+ln0rZhRfkf546eXhNXsfXv+zaKkz+9//8X3U8/2ldja9vr3/5b39xX7/l6Wv4
l02dvGZvNWmUWRNiWnj723989p8BlSz+f+Dw5sHTZiM626x/BFTCvfxjjoScn0umkmKw2lF9bIK/
/VVV/iDrkFYiXVKeKU1nEfp7QCX/SKFzhl0M3YdmMvf/lYDKs62fNfuM2YJAsYKIAun+rHg+UvhK
5EysHnWvXGuluEtVHZmVvszFdsm/vIrTYh2BBH93K09/rtjvwwi51I8r+a+BLQt8FAsgKJZfcfTv
VlmcwnLZNErzGAjbPujtCuW+STlsKINVaMWOkJAULMJvEPqaRKTMRE/DBskvwSx3uNPzuq/mQCa2
EtoaLu6yVuutOugrOUhfoonNa1i4mdzdRRUWz6hdDh7Zm6KyKAbATXOobf5NSrX1HD6k+xoqtvgh
L74FZr3Sy3Sv5hMZWxi0xu7QSZDbDGktKqMTI3/TMx0mHEUkPFJKpH/t6+rFCO/YaDxgXTAWSilW
6Mf7pZ9F+0At1mKdHC3cC6MavnZEKeM5koCHY42ozAc/hXFaFV9Dv+EQrC5q/uLECKpGkGH6rHen
VCRqCivaGBNWBnJDr4a7TofNnHWFRYa0CWLDeCDTGgPCsJ4HrMESdj2s71roN3Fl3vQW6hlI9rM+
lAgSWUc8Dbsj2huc0oWYvoVOtFUrbCOZQGFZhx0W4k7AM5aJ3neSyOEr+3pgD9Mm6zOC2aM3qNcN
ifbiyUvqG9lKsMj0xRfMFtAM45fEHsYGGEVZB9iVhidxEFby1EHjkB5FNT/lEmQFCbuHAjW/UfWj
lpo72HWh0GwzTBGSFy8NxZIgKuvL6lHIBgCfnIvUdC+ZgqPnqZ14x9haGxm6Qb29chyQzss68/yU
RYAJdJERq8vnB4KyLtN2kITqEVy53ZrQD7VdoNUrqxydMtRu1T7+qQ+Oovc3chQ+dLq/C6zEUSuC
5RPjGKJ/lLVkmcXZumg44pfCNlfH5ymsv/jcj6ThPufFOhA0V4Z4nFGXq/0fgQQzA/Gmkcq3kYWO
HidT6FmbsVRQ5+bJMTA2bd3vgbjyP7+lNZqogAkW6fukphelBdw5elA9gfI+ns6MkLGe1xOkTawt
6LWA6udad1OXzSYjTn2Q2jux7UiiVjTohIpTmd6yCssTCet2kmjrOGAmBsmLYRIxlmj7su7hvGTN
Kkhyt+944bVaugDEvWzH4muiVdupi48GLP6mwmIxRa6lpyfeivsoGW58ZbgpyhIHl7dMEmHnSeFp
6vAT5eAK5ceuAjHc0Bn20pPBIzwE6jGWq5WhDofO/w7yaKkThuAXEcS9zE4Izy0lzymkZqUk6cYk
m46nATqNd6WjfXk6AORijabTT1n9bLvRxVWVZr1eP1ai9VDoFhkqiWP4SIwLZ2yrLxPOy7xjKZOG
m3DQODNHh6YvwDGi/u/WRD7YnjbcEMq3rnAlhCbI99wH8U0NuJAPBTXTPitOuic8qHjbwsTYF1O5
aRVuv5gtTTW8F6RhV6ER1wZtrRrdIR2y2TdjN0ZPbCAU90x3PFbv2mNpUqih8YRHqOq94CU2bwo9
X3tJtfXmuPEq+ibTCMCLVudw5dsvYhAty6x/qkxEw63C9xucHPa2XrfLuGkwLuRrxWdxHXx7FGVE
2p1dNqktDPPPUZy6LnOjsT+EcWcPKIUzMeZRz2c9u90U9cFXuptUaZdRjd7aGHZyBcU2QU4XnIgv
O6SWvM6KYLIbKbVBbi88ytd5bh2D8knVuxuvL9w8frNMYzFpEKxwUIrm9wplryILW36bbVsXrjQI
hzmhPMhJhMn1TaHw6vKEK32VeZfw/gzya2WQSCOReF9aBlDwj+eDyNBTXQuL+lH3EzfXv7QNy5Wv
rf1Rs2s1cxWhXinsx6xecwXOujBTUEl6p8KwMAgU6wYVrTBwX+cZNCewa/GmqFgPuxXE0EGYjipR
HvPzVUz6CnzzqlJV16PGaljoO6rnzr8tPAp0OXRJE4SbojyWXvh9fsBkFgOfV1ilk901WpvWIF1B
eSb26soG+Gyz/+smKHQCsXTPLSw2IR8OSaQ9lwZh1Ai1ZfVxXg8VRu7ldjnCnV8MXnRtQb44IKQ+
/P+48WnXfRyQxo0iFD37BTVvtlqar4yFsVQafJf+rim1R8/od2On7Svo+APvhCF+tvpqpaN2lzoP
m4OXOZ/vYebt2YeJoGisBBRwkLhoFHLP8Z9kC/qG0nf9Y48ZZYrKjWAhMGLxmXTVLTN935m6XRTs
qRKSiQ3VjWRtWWf3faPZBdyflEdx4qs2wnMFICrCFW0K1i7znCYBweO/sQo4QWvs86D8MmTZKcr8
XckKLnfZJrfag9zllGYTXiQkw2jVszqRdVtqdhaSfRJVvJlR7qdk2oztc9pGx1SztoGWohRW9hWh
C37kv6Vpue58bWmO7UFMtOWEaVozX2t2JrI+3NQRQ7IdTGLOOeQ/xCM5F6WPk8jKaH0Nmema3vhE
dPewKL3iq58qtyp/CccbbxtZeKhFfT/MOTtJ2l+ZE/Mce1cMAAeqo4hQgLiLkkRU3/ygvttCFpKn
hkHA/dcFhZaUulYS78/f+P/BCegQfq/yOv/Z/Pf5w7/nxViFftD8j49/rP/8s/8jX742rx/+4Pw6
QNy2P6rx7gencP5VPujvf/O/+g//fgxBZ/7jb3/9nrdZM3+aH+bZ+xPKfFz9zw8+GPGzH+H53//7
YUbS/oBjwrwXFQTg+rz49T/q5m9/RRP9B0aG+WBlAIuyZE4sfz/MaH8gHUATyT8gw50yB0fXfxxm
/hBFSDbo11VKwfMH/iuHmfPKKnQhJgPrnUJNz5xLKx9nxFTM4kKpB9FqvEZGsvKl8VtqYMjSRuuh
CfVqMbBVAskA1dpIdgPQZ0JmxHWSeF/SMsiW01QcRyt6eXf/Lp12uPYPM5XvZVgmqXW/0pCpLX38
XoaFWQUJf7KJJeu73nUo1xvc+10qL5NwWbl+nm/IpTOXnIL8ZTgU67a8tlydv7bOv8NZHZbEAUUa
iZDdkD6DVTmW9+pg3lL7x/tjmlfKM+er9dlg583aVhohzFTYxIKg/zYQm5LVwmuQbdrJeEvCa1Lp
C5cGVsqETaHMR+bzylOaBHHqeWG6EepsR1zwTtHTnWaR2Mv79sqic964+TXH5gIajTsybpnZH3/L
so4UMUjbdNOI3nOgEkcyyPs096yVERvLJtBv5RGrXjFsvZ5uaOF5GK3GhA5H/V2PwGMIkl8hD/7Z
adEzqdDga4RMwj8uvFXmT6ubs8FMlMMwzp9kJbqmvoUr89tklKk6kKPIbpbn5byhWwjN4AeaJbh0
INmhKa0jNQpNwAaKOVnB7qDhAizGInXS0eGtKRf1Jm4b9AS5NTod8UjHFN57EGPK7sPhpEVhsCst
zrq1Fhd8hMWmIO4BecBTJ9AUgylPoKKE6SoyO3+ZMVg3+8HCcrht+7B+DJOoWIy1f+cPikeyj4ZU
Ebj0QvNU9Vbt+qOebMtBKTc9bUvHU6J15uO8b4fy2A1i/AQ56iaT+URJ9G4131hahEoNVTkcs7jB
zqy7TX5EYaa6id/s27oyyGOentVcDDd5pwHB+WWFpyG6y6U5l2YatlkwyzEkuTj1U145CPGVVQ7g
1E8IHxrDOnaySduo/4e9M1uO3ciy7BdBhnl4bCAiEHOQvJxfYOQlidkxOOavrwVlqbuUVdll9dYP
bZaylK5EMojB/fg++6ztEULlQZqBlDeEk+WesbnOWzuuPxImopmQlO9qVOHVbvAhauUX/Olsx0b5
vnBO9xk3xolDHHkUjw8KNwOmRDtbxdm0xBeJdMPOtFvmF2u5G5OFHJbSE/5YGkS7awnmEyU5e/lb
kRTrTix36gD6nkHRYkPckVLX8AtcJlQ5rTMsqYtfZq2zutiV6UP/OJq52IOGemNC++DGVdARlq7M
RRIWs3x18Y/6PCZzYFpMPhtmtqstKHu9ZS27ydkPjN1tJyfSd+wWMBzqJ7ea+kDVksvklgznKEof
AjhuH9R6CYTR4Ifook1n9/Wz0w+kWKRUDNKBHloqrgcw0gFUv7q15QOJMD7OSyLXLdh8ensWPcSO
psrfGBkMYOx3jhs941X8aauKl8X+StrmWkiQn4zaOi9N0427WR3fkzKHLeQSlW4Vw26KGHdELGUA
untYukj1lx53wTAK0trIbjL0fNdOUF35bYlNj8ZtLTs/690a4s3IV0H0ABU2bV07fUnqYQ46Mb63
5P2F1dy9ZpWGQSEhRaLl7VUsqiMBNTGYdPLkx9x4HH8cq0twBaZVWGb6MfXA92teem8XCVqM2T/m
sr7HpBODMl2+7KwSW00fjWAy231b7NqOU85MtkE17DVaV/4gNJN3C9eSRcZUxEuw7nn0Rs9NNX6W
LLNGqZ/xPD4NtdgKmSeBfCqLSuPpL4FAJK9sCFeXU2ys1MzCGlLzVSfDP95ggmIGDqZN+tEwn8kZ
7bOpSZAo6sc4WUqm8Jjo9KkCupMqzkMb5UFeM1kszajamHC6TmK0bgbRPhvTciWyCB+o78tz4VX1
pW/Gx7OaqiYJBi9jmhS/Gl27pjWt70ht9K3a6R+4s17MElyHi9Tle03EWzeMHPvyd1uYTws546Sg
eS8NVwHQo3tsiuJXGo/axjAxeI0ifq3hmDgJvmCeQiPvbyqHxE3SMi4O9yPzvcw4F1rGqKOcSCwk
2BKHo1R6ciFbYLEa8VVKjuQ3J676OptfqnxNhGO9Qf9TdsOQby0hCUSrCJ43JnPjJSXLUioeY008
uMwkB5VntdcUh4sqNGcHiK09mI3O1O/ANP1igrvw2qE7pgOhblRPIBC0MFW08t3qlovdLoeaMcS3
FZ9rpoSnLWmdXFwFVKXFffULU19CMS1xCHzZ3CmNc1XtqA87YmWxsMXNUwdsxdqJrk+v1RromYwz
J/k8c66xEpOdoQ5+oQ/qoUvL8mHJ6mjr2SQe1TpLxqjWd0lVdYc8Hn8vEJ+ukZ5Uu3U/MrThhwaZ
enJjfZdqJrijIb6TooMPoaXe3nWTY8sFOMYpL1ydaSDNKNU3Nul6RGUoRSDz+YetMCUDzjC3EAsa
f1YMpE9KlE1byDOsYaoSPAf+moq60Qxlq6RKCU2oiHdWk6cbnTUtsMvm3iln2o7Cc9FAoNyYBxQs
MgcN4uAMt5w32RwxT5AqFyMTe7tkdD9rHtQsUy9FvnxA1fhFBgknpHk4I+CTtsECuMQLDdPO2RbF
yUhK827p7KeYJQ+JCV9Cy2y+jDznivPNJo5AKFbmkyZ1H1UDlG0mZuHTTJtCwlfN7M4NEjPfK7X+
LJTYxX4oyXEZBHOT+IKrATgL8S5ealrHflZOBrlqm74ry4A8Hrrj84M9xGjS0m+r5VVMa/5Llslt
I4yHRka3IdJmwoP1z8511vRSSwbF0P1SM+glWnfw6upV1PWNbcsLGxO3UR/Zp2ycDpXuHLRCu3nx
KDaGLP1pNKN71yDfvE6LO8hOlCDYbt2I+BCtsIgXnJUCrRW78TLoG8NRhq2ROALaFVCM1mSgnIEr
SGLi1arqye/K+lhJQga561VtbFIHRTuVNd+DmnBYzqbZ5UHfuAlgk1dpMw8vqBi7mg0jNnE0Kwzw
KYO+lXAQgq5xXur4Z0He31qT91HWgrV+QRoCH6O2+SlaiEzIxu//e+lOyNN/KpegX6LzIPytOXD/
LPcgVxYTAbI5b8IqUKmcpxuSYNJMgzwh9HuIFNAlHNxi7ko6MN1XYjLJm430K7ryratiJKBiSC59
hmep9UBbJayUZSnyq9W4W9PW3qSd6HeN6fyKeNLpP3M8cWd5HmbvBLSjRgaO2W3lzKNixDBUNFzy
tQFJoVKGXYRmlzjooYuCdivUeFvNMV3BeqtZZMhEkfNLzPG+kvNJ42VKl+wAR3HcG4Y++04qXxxJ
ycKcyJdTvUYZiN2pKVLyTdX0lNvDeXZUUtI14iLHRnmMmb12m8LZTJT4gUf2odnFG3dMP2cQHT6+
2ZoG8HhnCO1XGVfoVtaWEbzQU93vQlq9z6rJpttuS714tYZebo2hvPYkZ9pj/mDo4uaR4HrQVe/D
1YtLvpTmuclMSsCE/m7OHmbK8U6pt5UZHb0+Vw5dY5J1GuPMTUcXrJvl3BSnHmFv7424vXTrTpxW
6S0pl71QYQb1xOv6ijod1jrMGuvQikXYK820m6eRDYf+wlhVoFQUeiMmBEG3NH9s2A+J601bTZtP
cQWNbM0tjFV0R+rVuypTFX9ozA1PywXoNmG3ep5BA7oY5GPu3HmKoWLMwdiYsD/QNfw+U7aNg3ry
ppTD+/pj8tqEgLfAjun3tkOVTeutdkFAGN5vtosFBTl7l03+PnYAdDuOi+Wt7HWQFzE1ABNXcIX4
DUh7O1mkBEWTurfgr5O89GosKmAZC0BSx6dSk6Ow8q+FINFE74+uhjGktV9E2lxl7BZ+k0wSKIRz
X3j2XurlE00AVUZ3urWQpYQF1W9N675z4JnNfblty/lznCkOcxsaiDYWm7HhAhh0HkjOYDXU5+x9
GbQ1uvVkFe6TGslPxwNSQmj9p+6Ia7xSSaIBbBKv977JOiW0FEyHatT7fTPccu9YcxSoejxLefWb
U5NzsBMoZ+x/n0affcVJJIKJoZXOAgpUEnDhi9SfNQN1zRKkXnrmd2bZVPQJuwjRlkE0EVhlar+B
+tzFmtZex6p9VGB2+OpQdpsp8Q52tTyIhUDpzCGFtSvvsPmA6YzpiqHp3lvDNPtinAAY28NBbbLi
SYlfKAB0J01olGR7WZUr4smF0JNZQWUnXQCJ1QrKMb2jNLW5y3zQMc6usbTv5rJxglofha/L6Lka
wVMxcXiJvOw6SX6rtI6joLC8V1VxHsBvFIGemMkm51+1DvHBrit/Fa58oHLvz8UEGKVFE3VnmIp9
rbwXKqZOS/8WTfpjSPqpFdHOQZ2Jt7y/ypwGEdUWTR6zPahqrV2c7lLZIxCrlJZmPANcm0rARkad
fjplBDmyNu4EGorp9RvJsWQa7MdFZOnGUDn8iSJguPmI1JDuoqHmMANv2aw5N+DQMJnIVacuCm0Q
V9IZaTwT8/vnwv0/Uu4eq5L//V2B+1NV+z/y3L+U7f4m4oXf1fWj/Jb//K3+JvX9v6Htcdr/19Le
/xJfVdt+/Edtj//+36W9PxwCKf+U4jwGRPF6/29p7w/oT6oHmJ1Yr7VXj/b+l09Bx6fgrlBXB7wr
s/d8u7+kPf0PJrvR9kjQ4M/XPslfiua/S2ZcsH8onP+VhGb+ky1LZ1Gk2YJLApMu6aT/rO3pnlA6
s2X1apTzVETVRUSLHsAeMMMqcVj65DBTd7F3Lmpf+rItqoMlj1Qp6X20KCGrSweQVQeuYx85lFTX
qKnP9As1v+Wk4HsFEBTTRHePT67S1Cd17Hce5wTHpA4ta0JTjHKsA8XS0+3UmgMwz+WSZtMYxEsD
28v0iDObht+l2r4bQ/sJ1zFrrOdBme+juhhCx6DTX3hA89wUuZqDnEpdqEOsGa0sKFjYwDpO6r2i
1l+tRn6wSVPMNndzA4JubH9zqDuPWcgJ7V61AS5WiXk/9Gy+DKOcNLdUgsasjmOXgerR+uuCjzny
WMyrBVxgbG6s2qj8oVBI7GpMXnZHCVplVAMOcXUA9akLuewj7qUyyJXe2UbuFM6p+MwZXA0pxMr9
5M4PBXOi1ZCd0XOI1RjbrTdO0tds5TTjX4+Kp6JWVaKi3XRXauQNR1a/BOrXRKx2sMDjaae4D5KM
Cfmkjzb5iOlBM0+aioLv4NyaYyCChdlsu0geuSZ50I1tvE0d4zl1H1tpRZuay+XnVhk6c0aOgVo9
EPt3pz1pafsT5cqLGNkmmqwHLjUjScjU+umjNpyyuTq0njIGWT+lQcOkG8jAEbaaXuyzpdd8akCS
3euFFrYr/mG5///L0X/XaqCc/tfrkd8X8Ueb/m1BWnkA/1iRdPcPG8o96jNxSaxAiMz/6DXo+h+k
MWtYxqGpWzQiEIT/WpDMP3QNPjguREZJCMKjBfDXgqT9QbYbUzqsHfQGGHL+nyxI/3Qs4Dsh2K9c
E1R9HecBq+V/bD6xEvS4i0gZF7bxzgHiIU8NSG1O99/YUQ1+o7+fQFjz+I2YLEJrpreBbvv3H9XM
1lz34zgGs8RcpOxEP37FKV1kzUNDrOrfaTn99DOAyEIFSkbhU+bwfhkTpjXoNXdKm12SVW7LEs0h
vFN7iVkPk6ktD0166NjUZ97KQKGpvNVus03URUUCBo1+vBit/WDLZsU/ercxXjq0phx5QXuVaV76
wk6RyCJxjDJmQoc2CXJnKv2oNV6mCmYjaJ62cn8vaQPjrFtL28fcUO+xBp1qRUOzm7uDbaCwlXn/
lfad3wyuuasLUUK/Sx+lbfw2hgljk1GYgYDTaNWKvY81k7K0IPu7ju1Aj+ynglhrX/SuGhS29jjq
8XxojPFVNEOYuvAox8g65Q2tT4BpnDDtfdXnb7Vq/eSRdZNeBCYm73aNFb0CVaVMqljo7SleMMgo
B0GeU4B6ce6z+aGS9YcRl8dROUm3LMgN9dbCN72pWv6UOqdad77G+jos4yfYJsb7VQ4bnrZhbU42
c1EyHbh+xdTOl2LUnsv1Q7WGKTYpSz4KS8WIsl+mEFKTtvR1tb0tULvt2PiAk2AGtjiUK1dWNYr3
ukBfYTW39D5EQhe+VpXfnoldLlLUuw69wp/SAS7u9DqWVRzG6fLWJra2qYrqN0k9z9IFocaRazO0
KWNWNvPXNA3Ci10C1Hdyc9o2IwS1MVdwydukPyQjSE0XkCu74abWzp7dzz5EPyxcSvTSZoSdlhbO
/p75sJLoWH4IaoFFPTjPT4rXvbYQkf1iwJtblt640wMTVuGxbkFDoPARrLWMP1qnHBa8d1sOn5yS
aoJXMIMZdFuhfQJRJSe4KoG3GZUByoCZS6Nst7o28seGMP1inpWtKDTC6yMOKoUTenJ5ajJaDJ0C
W71brnaKla2J4qNKUJKf9g7EQWmQmObVx0xbCIPVvHgzp0fdzunLt/kXYFLp35mEyQYJ/6jLEVy1
9VTXDcByrUuRpMWZuzit5i/oPNZtniXYPSGmzaxMUKqm9OBg0WJo08+l/UtpxesAyFpyc/SuOCiq
fiqyOSinIrQSJB0q8mrj9uqPg7+PyOsfy5G/prSx/GWGBJrVceNrK4qtRodNJhKBk+Ro8oe0zPkA
ZvXLtLuvauLFzoV7VCV/o5dWxCMRcsjIgkh0cJlxRw+j9dw1kjgvhSHVvoGPiNIbqd2X3smrGJrT
qgdcyqH3hwz6YWYZir9oKYqRgp8hrmHd1kWoxJInWQTNKvpmrjiO44PVDTtjxLpJxRkMw0AAVDt+
tDM6bNfW80HhcLIdaR4YmfqjuX9ausq9WqEzwS3BmBlF33o+mbCeaw7bylad0199l15iExllsmlk
TI2DxIHbpqTppslPd9CeqiwN5mxsw94R96x599VQHyCWnDhIlzqWKwLkVvBttK9t4zZadqgtvyIa
Bl6f0QeQyz3zr3dDH5JJfU8T4zLXI7MGXsNHmDhWprT0dFuqrG3ZmqcexrEZyindctSn8rQ5Ro2C
Rm/SGsBibRFYcfNLG51up2cF9tKZpzTrpW+nYFFKKsFCa6ct9a30e9Gbm3GqT53iUTJ6wBjFiF7Y
JwYBxtFF1S5lZSt+M7XS1z1d7Jfo0kfF1o2xgkbvltEf08K6y4bQTmivTc2LiZ+rNocnOlobvWZU
X5uJtI636tDDJx128G2l4x7aZdraVJMjljMr6u/yKvpIHTi/HiUortBajd6sRt1Oqy9VtXeqOn02
HWDGrLSwXmUnNQP57qLIJ+mmM/cuDN/MRcMz4t7XS0SVzgI3bNF1DByHzsfSsNrYXcg0Vrw1m+Ym
WPtZepNTD8l1dNnwssHZGXabM2INJcIpjkpmfAqK1k0yhwktTKMXzEFn3mVuxU1Wmu530VGW2y42
wkGL6fukoR2l54iXMjeWR9zXYVVFG12t2Dm7ifK4UH9PrrLpck3hWN/ogfElaYP5iF1f7sJCOJf2
reM1abKrQnt0pv+nSozHLNRXOoiYk+v2i/nqY5J772X3QbP3lFBRQ9c18unWC6DPuqCzZ4mPrgO9
rsR0sab6akfiqx8B4CvenazqN7vVnxtlemjG9lUflheMdQf2IY5Eb0PnGcSCsZFg7k3A5+gv+jXq
XGI0HDH7ffqik7/sW3L8Ghd9MwBJtB39iQzDrcZHd5ZDN2a48xQaX9VN1NqnpvX3RfI0tQaNqP7W
AiUXlXufMMHdJfwF4VYti7vEbC5SBz1eJGvElnoUMMITu9wsjbjkdkQ491Vviqs0PY4G9taZreek
Xe6afoMGHMja2qVOerJ/0rE+WjajpWPqvQHe+TXo18xpdjn0Bd+puld9sU7D1OqBsLZiddOmMlxU
UO9WHZp9eqbJ+tE41odukW1NZrxjTPicm/2cZDtpu4wMeo9Cby5LDrDPMsfn3h1CZdE/YESeM7d7
dxMWkmnRnsXyWgn9XZnEtzERwY2Rkt0HqGP7YLUqa2s6kyKIxJrV+c5NzK2Z5U+JtB87Tgut9mD0
8k5JlEdIrfeuc62M+DEevU836zFE53KVue4doW7KhtRBsZxMhWwFekD3bJdhIc1dbDpngi1+WyI2
fbvyPrXGO395ZnmfGAr5GxyGMgi+yvLe6erF1sftQgnIvpltrXZ+j9z5i9jes2op37g6SpazbBO5
5j1Skz/MsbuJ8xm78LyejMlzcR2iCW0G/CThHXF2SOpyX4hhHxew7iWudxUIhAqrZNKhsdb2RYDF
92Lzw1Tq+6UdwnkchE9846ZQxBMx8W+RyjI4eeJUaPVuysWxaexTGssLNuGbTOBRqvZLm9yX8fva
6Gi5fcMc/fLw6qXSZY7X3ltq/VrPTpjE09uY9+e0jcSGeu/V7PrQWcsRQ79Wqbu3J7TEeJGhzRqT
4zP3S4JF2jynV/EUN+OTHN2trTESYDCnmjfpO485bXChvmglKi5WalJC5UhDZ8MeRgvTvWDteNMW
g/b3uAd+dDLV4TCay3PVVnxla2zj0SQFxt2Ivn+Y+vlSWdp2SNPj2uxWh/hozoivBrDNOj179Ifz
sMvQxnX3EkcgWZaYXQXoL3v3g05/VSk/THIadHO6WQY6umvsllge19dT2F0gSp1yfCYSZ7g5OkQK
Td17TbVtC/uJPkfQxtF1ENObo8bhWCu/owQtta3MOxPxusc6vP6VU1G43lqOzJe5qcgVsUI1zuho
WveJnC/1kl8aVtqWwDeGqLmYyLlHkXuv2iSCQTfuRqPeqbG2m9Jxk8/5XW8SgU3HHVXoUXMUjh6I
9DQbMlmdRaYcYtXZVtp4r5yIpdiQiLPMKCYatgA9SPX5WsUVkNCmwM5bGG9FuYKFq3t36HwSBGCC
GRv33cQQU3jztSUivVqq577m14+G42gYeA7lNpU2cxfWrZ346iI7F3qH47O96pi8Ur3c1vrZ6tRj
ZafbpeawYaF7OFskyG0Wk0KDRcWzkm3vzUeYFTT/sMSqF5mPYapaW7WNzvjSfGPqjuv/6/Z8Gyex
qZfRty19l/dwoFkQB9DS5dIHMzTYzK3ObuvQPZTblue3tzoasIJuA8kmsgTxLbdzDQ4hhYpRHMuU
6fnKOrXG8LzeBZeKQWH8zivZUZtxU6iSY4e3d8wvvUweZW3sXEYHoioKKn0K28zc4ATejQapTKZz
jRLbT6b0flKKHaD8gL6Qb9cPbTwC+MrD5jmV8XEwu4vdOM94MO54JHcNlUlsK+wEWHRx6Hs6aDCr
4qxlbtwp/WJ52nubove2GiM2doI9ne8iC/k+j/EPj5Rem2HR9HvJ9NlgOPsE0oPtljtUOATtxiDe
pEbQnxGgip3R2peCcq9tPvJdrOPEWA5ELj64Ve5jSdlS5m31eLgx9HMaVXrsNvh4LrrO0yVJKpZm
szNpW+j5UetmHqSSDpGNp7X882cujgAHxD32xng7SJslkuOUJA5C0rRIU+9eFkuYGO1W6NzBcQll
jazEY2NM5U4MxgZjy2xK+kfVfVN3e2WxGY/wEOBSzMMaG1J06Ejgwr1u4VsVzUixywByujVSg3Hp
jq+PQPrl2PQTXHp0XHZ95wQRO3y/noIr9xrNxXOCzd3r1X2SzGd0AnrQxW6U9aGni4hP5dxRb3E2
vDjxCv+B8kCLT1FqcMPmrdfti+6RC2LC3y7Sg2a321WF7I3ppBiMbSzDpsDrk3RW2KqEZitw59v5
rEZGIJtd3ei7pPOoNuWl8tjZyC8tgOQovPgJrn6NJ6ckwngxlIOVPpvLQijSK8YBpi/ehMN7QSut
ZrbR2ZZTeuotsTfzCtqxcmcxyOBpPPaFd+qS8bw+zw49IJVP6NHMI2pqb1RpmKXedmmttQ/gMtUx
k/5g4CyB2ujrw3zxJvdQMtkB/ZpNZRcP1T6Pxksemzu3dh7c2b7YLJidmuH/cULVIkaqd24k1niW
RzhPfpCKdw+4g10xjTZOnbIGtgzmlPduWhwGrTqIaj7OsPmFtAKtMA4IRrsodsKoNw422UscJRiG
1XFv2TxHlm8O03ZRk63Os7WuZxpH3DGt6PRrOy1ryYn9JPGInpI8EtVCMoAgONXY6ajKulpuSs/d
CY9eNzEOL3WlXebl3R5KfGTJPiFka/1WiTPvJ/bgmV7qehGNXA3rMQdpEO9to34ojOciUcN1LWzM
FGG0O84EJulWFKRmekFJuTfq5RUHLkdheYry7inqPLEZS+dpckgcjt2rLpWHTtFD0wiNqnC3lczO
nUuhiMw0HEADcrqg2TbP9d4W7alozfdaeA+Esz8LhJzVG/vdejDfrVQ7W739ZY7EGNdAZ2nX+0VJ
qO8yrxVttJoWM0aTCPf489852qyDCDfToEJVBobN26UH1WL0wcCO0Ix5urNLRW6i2H2xNKxb7mgQ
kPJT6wwLFy5d3HJNLNMNwaAZ0zbw6JUHMS7PhYrsr0+c+aT3gEDzsxAwqIk1RSjzK5cAOW1xOj/l
KEVWhNb4C5+0DS1veRYVAQMVDU4S3+TW4XiSWWQ5xMnqtLCVAAgHolPX6zjb1yC6Ybi1iguE3yMb
R22xjIxDqHrG+5Kr7a6X2kJe2y8NI7iprD98IaaimnvBkJv+rTGIwOnQWPwec46v8GoGRBtz2sDa
mLAySe2nnsvvBZ0uqD2l3EyraW52jEOjdB8tKWNIQqnG16aioA/vRCV5C0MctOOAViKSzLcH7eo4
bljZ+sBaglfCWM4l0WaxxkJGi7m4WWV3Wu+po+Noro3iO9G5/9boPGh28V1lCu/ggmZU2OWPMSg7
oN6Zj6EqDooqObTD9NM0/W3IuSGVYnfYrPhy1ouUH+499YNyowbMfJPLS7PE23ZN+uo0pOo2Ch91
7IxnM4n48JzfRuPdm4cb7ugHx8y/e2+6NbBA/L4XknlEsYmTLKzU7qPzuJAK+grCUPQYm9hqCAPw
YuaMVKPjadRSkBBX7Kz1acr1eKdUHyKSD7XV6WgF8e/OXhiUUcsHkd1sCiY/7tXFb7jaUun2qpr/
Xt1qNGLBDTMtvZ9shys/8lnaGcT91Heh7eRRkBHvpmfuZuKEUE+c9Rx+OVRCsuKwYKn9c4pgxoUy
GVVbfQRWDzBEoU9qzzMwtfG1Hbjrmr3Cveo5Du6jGSED3imWnSz+GWPTIESdsCinEfeD8jTnineQ
Xf7cKhYt0uZS8QaFlUFvY1lTJfJo0vFP2a9K3DD1WnrNaSGOjjSk2aAny3Dg2rQgxQUP5knpm3Dq
2k83XX4bkrvvtVBe49jYZqHWJvNuzMtLZ/Ox45jQaSoMkj3uzNhuTmqkbNPC0E4tcFDEULGZI2Ko
jDn9mZeaSRvnXimpcXDRAjP0eBdwKkRxn4aqS3bQWGVfTcqxmVmSpzIa+JUn5LeGsXikYTKKlHfG
klyN/3RJSH9010uqCuUhTRYdlY7SvuOS4UEeMArtkhQ0o8NwA9KJQ9ZMhD2CtHOf4xfNdDVhgmon
G+ehs/jnQiUgben58jEWOrX7vBcJh8DF1uYAq5yHLN+82nrtHLWbmAh3SqZx3iyF4IUj6xsrTcae
6mJ7HgSFVIOuVirx4c9bK6Ox3ADZw2/AuaZp6m+lFt+1PtzqKup8reYydFn8lgLzOTDMWvqDmkcn
2TB7tMyqb09IlXE2HvU2+63C/Sipc6aYtXRdlUoday8v07exznw1rvmaW5pzLaHQrSvzpJMp02Ib
YIL4UnQMz9XucShabE9l5hz1fnqorOyjFFoTLuSdb2KX7t006CqDDpoeKDq9P/s+Scx3y0J0bd38
ZPAekzPNUalooLbxU0CYAQaeCcZp633e1Fdl5DOaFFgkH87BkoqL7dXnOjEoGxqSlqKfKMPgpZpM
q8oq+2V5HNvrDmtT6g23orTFvvndaVB1+0Zj+olSIuWbZRZL30i7Qaxbidc6A9bMvvfZh97rkbur
aixEeszDZWrr41GR9KZ0SI6LYGHpnAIF0hYhsRDc9K7fD0PxO25ZobR8CIdhOg2uelQW2MI62aZd
Un73av0dmSNXoic/I1+2BWbfBUMoY+IuprJKDfqUmb2qa0l1WFVBO4KxxBs8d5yKpp4IZ8+9qXlp
XR1ZGKHVGffVgnXTdbuHam2bkCjZjkSsLLlnbpyKq+x465Mqq2PWe9dooHYwxPSduIyvKqq6772B
JcvA1DeTy2N12cDmb+8H4hIRzPnRxMWc58b61houU6PZPd78LDSH4ddQuKx4vD7mol6nAq51PN4c
8M5WTh5OqvLa2VgLg9KY7rkfsBBTjGmzGTN/zaYyC+59NGcYgKe4vurMjxKIGfadjvG2GV5StP1D
K1HpxsByaDGrpdUFY+58exi9BznnO2bPie/Kp8+17bXUyKUYOb19a0GT9KZ0RZAyhQq9BcogZ5WY
ff7PsX6VrpRMM/PNG8ZHOSevo+FGOxnjNrPMJEir5NGL1ZpsO3DUpaNS4FiKRM2QH3lE7EfWPmom
394ZbQoQckrcZvnd6WzekS2+Zd1Cj5uNcDZ5UGymTo/N7LwsJf2faVDwrjuULBXyl2OCKqSj/VIx
zZpp1qEfWaTXx8Sc5pvF5DvHNh5k3eD2d51KZGedXHslf7Rnp/JtXF69p2NuZPxrO0wyJHVgTQlU
92WGiVb5tKrc2GomgXPw76ejZRGUOMIY3Ra9ufpyGYDoyC4zl4LUyf5xHQY5u0mFiy5nSHDRXhWj
IJ2B9J1AXWIa3EP/WrjRFNhtZV/jVn5G+qSEYFi0fa84910dq2cukXpOU+fFjI1f44i6mntlGi6l
MvmeUZbbdE6cTRoj6mWJdP+NvfNYrhzJ0vSrjM0ebYDDobZXS4pLHRsYRRBaOuAQT98fssx62spm
+glmkayyyAySl7xwP+eXu0wfJ8CRrVMooFS0W/g97GxHm9b4GAwFUVQQc5tkgUVrS9z1IukfLb00
sPjAACWjpogtEJEgJ0ggclZNW/SoICBLaNL6yePeAh3JrlWfv5uzRidUPHvzmIE4GQS2JAEeELal
yvXkqTW/CUrqL3ZA2+NAVwPNm2rdRHG2Gf0OoTmy32YIE3aEnp1Hdbgf+2EDbomMv0wfsQCeu1HJ
TeRR5SZwDGxkPzwHhksLU9d8Ftl0RVznIX1yIH0amnTZzF7Hissz7tpFSt/d4ok12dAUdcZjyRqb
sMFXYbzjvTOu3Gh4TGlqXcezH6D0dL59m71jnukA0+6h1aBNYeVZXEjjuho1fTgF3YMNqubMIEt2
dqV7QJCNfE7eu418HzPDWqVBTBVtiy2grGraTknAmE0SFZuQkiTvUE9hctYS4sztqhPHgErnS52L
JR493OW9tRvmeiZWdOZXxCo25C+dBhubajofc2qw/GDq9nb3mc50stkIYoQ05l2Y6DusNbBFYeCj
S2flzOnLQi9nv7bUQ4FAenly0EgRD6PiwhCOcTZeY+CedfRSjXayuRHKa6EoK5iWuUHXgl2hCunu
0lG1PAnbSIwfzEHT0PwxaE6eas0gV8fRFn/2SlfdixMM1jHWi2MEQ6lhvtmq1bRHKk6hbH4PRsvd
2b3ch2qgV9EYKYQFTTWc/NMSMENxiPZDep+hg/6nD2owgrh7t9sB0zTQnA4L1PVLIaibNyixEWFL
LPE7k7C5tQ4AnrKWjXGg+mxoU5a4iFiNQs57tp6Fy2YoncFRh5arMzGyEwNms54EZxEQOD4Bsnp9
ziBtelCfI47npNvUoQ7XXklyfVsq3g3CjHemMb6Hc+1tBqMLV7JPr2gsb1VlK/jr5sOMXftc8NUW
QSwXA+K+nc9iNmcUD6fqojs6rQBOEeThobd7Kpas/idz7YygnzTeoERf8WZqD2iHPx1+sq7MskMV
SORFTvGp087fN+145eqJD3VBkkDAxOrqmEXKsI92QTK/GZG7liqJRkYcCaWszkRA0ElXwf9N6Eon
1+rQKI7vtZOCDEc8O3PawRMQvzfVTAM1MKqZNtu8RVoUBn9nK+eKzWp+Ts1XpPN551cLzxUZR1sM
ck3KCMiRPouaGU2Z3TkX6hHmpTqOxa+Vdh+w0+gQud3WohRPdW8h9+9YfYKu+pqCazvA2IxY9LZN
kz5Yqe4v0TFTGA6ScLqohNF1xHWAJoNIzdqMdqHhvHXEl27w2wwtdQi2zJt11KfZxW39td4WdVZe
W3a7Lc4e5LP2tmLu2cQZs4Iok2Mg41vbyBSgjikhLrrHsU6/yjnD4jM1ZF+79h4h5UhXpj1QEcre
MbrIbDHQrryB/yCqRAA7jV2nDqjOcvL5LZmeQmQMm6YqsEY1nlwPOtnDh96MhgK4ALvczkAZloBq
SIpG6OYa7U3amHCU6I5LGZ08J1MrXguNyiGR2AmbjYjpactr79y7xKxw82056pmCloCXujE3qVNu
QjuSV1L/bxjXqRGkZbwnKmZrD8HRabznOAZ0HrIxX2OVuiR15a0SybPgjy3JBbImN91s1igvTiZe
mfUsHCS60XeazeY2dcd4HVSvXKPuVvj70UTbrqKmWXvp29RZwTExBu+1MYc3Qe0d0aaWu2pKomci
LPSc5dO8c0XxofvCOEwzh7qfNZuAM5GSCI5LXREL2kfISkd5pTb83EcMH6PfZrxyc+ua2YUH0Dmy
M9/5PjydMrTa1HlrsMcvGTHCmw8oIC7hEodcYJagmiMiTdj1n/HqxxtHe1DlcXcfusVwaCISjAuD
EOGkHc8q7dcWulpSiuAQIRQu1ASnQaHw0Cqg9hqsv8U1sVHpNrILwtgRNQdgGNsSjFWm5otQ9C/Q
O6c3Zsv/a2IybewsQhTIkjoOI40uoB6BHxvkb/DZsoYrC7njlZJXuQvCbNv6hXsaZxTWWQujAZ6k
dnk6In13uOA700F9FJnb1sBS58Dk7IUFPDspKhvrgBsd8R4J0PRqoCuk8jSNt61LOnbXRSc35K7g
OV9wrhAvgcDI1purWpfyTBrHXhels4oB6Dbh+ACtRqGSN+CxTg6h0R3TsUGDqIt25XcBUEXHyDdm
9YdjjQ+5Ez2DRiIoUjnmGjxEW88tKVFHKdTONmW6wr4OTvkYRCihM5wGFyHqQ6iaGVrSJkkiXXfL
dIy+nhy3Dol7Hgf9bqh8+NTONYBh6z+ZQTk6KMZXCJZclrNaUbXxUw3YepYKkQaYhl/gGCiWnrHa
ZKJygCkmEo+AVxM5XJ2A/E1lXwYLK47TVOtBVvaTQxeIlUW7aNl7qxDewpxNbz3V10TM400HBhEJ
XghyBJ0qdyPmhiCqiArKs4OTlhfXVc8MzfbO+eNRw5yK+c6PZ74lM3vLc7RFuagv0qpwu7qIj8qZ
5K26/5tERrou0vFTIzXS1IzuImJ9osLwVkGGBMjmUKQ3muLoIEm25XRrta63tnK+Y9t6SOdgz2Tu
5O+eR3mz0yPp9KyyW3aZj7GpMfXVRDh4Ht6b1hiZASJcFyGCHNl0K5doxQDV1qYhe+cAE7HCdYIj
dPQT4N/pSQQMO+RpUJBCJGtoFSU9wLUB7sHfKavyvo4McqOiDA0VU3tRebi9WLRxbQIvSIYgDzdp
NB4L0wnuIxoyq0wHO6WluQr89Fv2CvfuJO6TInvu5xZJLkaNlcw99Fgga6vEJ8gKh/C5lPW80gH2
Q5scECPz1z2ygbX0/bsxbe51ajBtR84Rq8pPlTbNoS1hdWKCfPaznXw3gujlmqnG46fJ8QnCVAlk
RDbZhYUM2n0dAJoYfA2sNeFRdh6CLOrdL3kYfqk8eI9mNFvC049p4jd0Dnc0/9b5Noil2nQExYGe
3PWzukU+78lGH5WHsHW2pjezz7etZeMiwg2zcd3h7DoTJbEFk6KfP0hj0f1z+DQoeVeFG2/9rvZ2
Fi3hAcKOo5vziBU0qgjJtxtbL/MQ78Edwo2RByP7MVXFQayPnR+7JzIfwcy3ga2brW7plpsi+zHH
t+I5wNGMgPYhrCSHgGJ4mufggJwv3bpt+TuI4FT5NMeP6bvuoAwWZQunVxma1c7PXcQAEz3YaAAP
sRENu7Z8rZMW9rIfjnUpj3MANzZU09Uwt74DTS+RSjEzU6vjt3m4141BzrFR+Giu/eM0/xM+7A2r
drwMLiFJIdQGu39OMQ9n9dqejFtNKyeec3he39/l41TuUFoQuNJiq2JZ/TMWqd7IOnrFbHXOO+qt
hyL76yVltMmn0NkkVfRid4lYZ35a7wLffRLNX5SX5YnD86CG5lCnw03VGMAn7CRbUFGcezLdUt1a
EX3P+sH5TMJ/KVEo57s6oyC4zYIXR7oPmK4R5dFrvMsCitqKTvOzLvS+7cyXzv8aS888RcTvbR3Y
UNf77dOY1bl04KNngsc7J1mneT8dbGs+O7Bjtgur1LrosHwmPq8q6ZAkqnz5rx/jHLeH1eY+bqKY
ctPYW43OXIEobyR+7w1Mm9610UdhxB8mY2Ae1/Likqa5/Kxd9OTdLhWf4IPTtvVIxOvy1jpPafBe
DwJ7Iyl8fNX2Q5f88EMEcgLv09Z1KGmOg4+M/XTvJn2yCYORssKkx91dUMYeIrpKbOcXwvTBdSCr
0PoZKyK0U5v6gxRyBpm5MyZXI7OAgHDWgywlqK4V7ueuA+QBuVgwDCzfJfd44hNeW6E6IVMR70tg
rJfAJLOnlEH25YMNOdW44gf7IgXfvQPfUz+C/yb0PJj2zm5YPIyPMM8VGkO8YeXSvYAGkHX13gKK
syP/NY2Se0eFf10uRFF9jAbKIDOqn+hKwik0Q4ZavX+ubAPPJ0MokwcIQFTtTG++cSLpYy6qvZPo
o80nCamSwBGwbc2J24Dda/buiHdkQmTiJDKC87qvNmGv7INuMA+jIDkLQqa2peT5N6Zg5pjrKZHX
Biwtns4pPU1mc2diE9+hn9KrwYdbx5e0fLVJe99F6+IyhZDoSQIto+7b8VPUkJ29mhkLulBcsebB
6ARFSIUu16DgSrSDumfXQswXQV4u7a2xW3rsxE2w9kK+JO/UrWnQiZyW1nvpTjiLp5suEy5so65g
G+ZVqvi1JGq0UQki74Bi2JdLDQ1LtYGxKuebaLs3diISDgDzU8oLVUQrQFSz9dcR8OwYbKPA+vRt
B9gt1edp6rnBI3znImtveWcinWh4tRlBBgMmMJGEpDQjUDrQc44owSIxwKhppzXCL1h3ezuw5+5q
Rd+Zz2hhJd+FQYdyKLwbGMWFvQOoE38+NqQ3jqsDWrBfBs2GsdC9UzFmqKHbjppfuxnDAZfbRhmk
roU23PZ8sSNEVAH2WDILcT51+X4cx3jT+xbKmSTKwMFR8g32zAGP6pC3FpFUbEw24YXbPOQk86Z8
r/8xVQ6gjmmkMKjnGMM5FNAu0doA2gTIcTB1/sKg+UTtwZ9YIaDy0ua9cxGGuro5QaFt5i52sAZz
hYfMV7phbLb7Y+bDVOSaVMVeoiCKlKanJA037hwerWJ8MTvjO4V0wTdBrZro80OUhci3HV5lwyrY
TTSuCzZZ0hq4HdA8Rz+tC/5Sd9LYxlHyoRxQn2nm0WVZ3I/1QIhH5D+o3PK2XtVM2OmNVwe9ZeFk
GtJUOTAE033l2q9EYjCKPU5EDzACmvyih4p+SRCBvrN/uzl476mQJ7CBo9EHJ+zKHNTKIkNqQN1n
zrZgEyVyYsBK6NY9Tc8tN2OYIS2mtUxOCBLR6jxLFZ1FuBmUnSOAKmpEEwEq9AzwxAXrBX0wVjHC
cnvxzUgyWrxs+sSB9oLAaC3w89dtcy19ogzx37+LDKXdGKF3d32yPJiNMBgfw54kEwC+wvWuWT7+
ONbVyN/Qxv8xYuR2eDvR1f1MOZwnINEbOiYSsV30cylvoXVXvHkauJG9aWQZmMm6C76GudlNBWbO
QAfuquwGOKjfGonp1qzDj2mAdIjRZffpTbQVfBBBTNvBb0jlmh+jOQ/WsMh3PgKQwiIxlcz0fWhY
F/xc+EJd/8JK2K1EY71lQ/Vea/N9MAk9t7ovp3Yel6SV2mXGmJY/rNls57Z7jSgCIQM/oOUG1Zmo
eTr8mqT4GWCYx5jb1sxsFOjtj+9ax6DJHkNkqXGdYABfvgeTysGpzE96DJF1pWonE0htE7g+YgTw
Qe66Bt1Ga5EV2EOpI/6I1pbZc+mxExZV+Qbb9Byb09mhpX4FXHFgTWWijOObaTCGY0hAwOI++HrG
YAQt6Bni2svyGMro2/bR6UQ/bo8zoY+z50KlJoz7RNGS/eVNDXJIM3odTOphlZzuknF8KyPeAcoB
45kCcZRCE5Nq2YRYP7iLwCbTvKimEOz2jXhyzWqjtLWKXZemFzt5a43m3SN8cXXkQvwqRE8ZSoSW
PWwcEmD1hxjoPQlsiA5j9isuIkIz24T8EufcDHqGgPBwSqjLNDE0xPnJKomRc+bpkDvmMeRlxonH
QmCzlLAIW3X30brTd13Vn1jXvACFf2LORzX1D6Wyj6IZPsue+VGpeROWCQvnOezQjMK/omTR4Z8u
gi1s1LkyYahBkYSfIEE3vjMfC6+VoqJy3frL+nAYius2ulW5eI8iJr7MZJsfGueovem5M2mIc3Kx
wVEMuJhjCg5pFg6iY5JXt2LOzgNbSWA+S1SGcF/XwWvZqvF8WvW3IdWN/iDK5E9OPDyCzL5VGrLP
Hcc9iw+xJPc49C6tL17ccriPu/QLgKixPCQ53lNjdXelhe0WaD3KFNEVqeLl6mA19KBjVswEqn/d
UB8jb0RZEJYc/K14mpBjE69xj6KEIbJ036FN79BgPnrJcFGBcZcQmzooH9t25CBgQirqNu6n7nuU
tfjeVwG3Epm1vRNehXPlmbFX//zLFG8C7Barw4Hx6BURa0RiMSd9SnbxWkX5Numiw5wnf2dD/mkT
kgGT37607rRlq1WS8paenPmDJoJ9LxeSlwsTevqucTpk4+kxaZka1QCPqcbP2s6oOFxe8jCQH8i2
36vkWHRWvvJy46VIxKHSv4acrmbU7YrS3HfmdQoZ5uY+Qf5fYV1I6vypmAnkpfGBtYTfNJkzEGHr
hSHIK4KzBp83o+WThmMTvUSwgUiLr7itdwIHNSskosexCw52HRNB4wJURYu3Py35tPYfBLXIljk3
fME7dlnJpo5LEF0CeEiIrlaKX6gscACSBSpuo1Vd8iZCKvInBDxcAf98+g4pOrHf/dCedw4T684f
X73cZGup4dPpET2WvXMLPG6IqmixvCwQZDBWN53vLXtXxP4fJ422XtuDmMXzX7uT6KTlfKLw7W2K
3R8lLbiGGY7aA1Se44i3Y85NuZSAFhC3vg36VZFkWBvjF8wI4TaoKgegArYR9g4ZBc9EmR0X+6Oe
6nvCrp8nUX8leFTXUKDkHUW/oUzvC19+dPBAKxxbitAqknLoaNWmc4376MGOnhQlvmGbtOQJtVyU
vRHiuynv7TB7n9KmBuDU29wibaPuM9hB0dwK0Vy6CLsikCJv2SZFLCl9KlJYGBh2a+KT8t+QpFRR
gBc1zlUkCf6OedIrXt99P8bjRimnWed9+ktaAyKH16HJfoj4eS9k+tQH8ze03G4wa1Abd2SL7X5q
bpOyLnZBabIxz0jPUW9tKxsDkzgY1rsHjOtb874u2qPfuWRj6ZM1x0g2zWLtZoDYWSMIGqjegqK9
RmMAXOliKK8SdkIihxCHMbmm3X3q90iB8dStvJEniWw9xIjZXruti9sNvr70Yd6TtzD2XtiVHm0+
bS5JA6i8+LlEmE+e8sIRUT1z8uL5Wcf2axfNB2t+GdBEI7+/+n5xK1pmSr8Qfzs9vuJnwT9lYKKq
Ru9xMO5jf746TXTBL+Kul88SEdpZzGffGf/0nokhTAEYoxK9N9tu29DksJJmTM8wWxyKWVIDaoVS
L3cAGiRzWZnkZzS0FviJEfg/AYztcQxq3jtQ5Inq1jVm+003QV70ubwSvEqAUKSy3SDlHR5rtm+p
d1bVPSfSrnnc5heySj5j39m6Ab9x+Dze3y6Rw2y0d1J7HnawkNHSW/dzhXjI5nt2KnPjAAKtS0/9
9EsgVBL3h1iNr367nDnINVddnL8MMSHhWbc8qbhcXCO7GDFZ11FzKbp4ZwfAgVZbc8WlHu/BMv3x
ZfmcNOmmgx1umyDA/F/wo1Qxc+P8qtRHkKbnsuqfQaHeyOVFI1ZVfyQxWAsfvTUy5wFP2XsZ3ZM6
8hfYJhWKZIDxsyy9C0PURREUJHzU2UWTXWxN9HeTGavWDV+cUVI81+eM69zvBN2TYMQykfnzPcD0
yQN4WJHL88Q4rEjjQ3HPdk52Fr3WZvee96Hm6gdUqY2HoYo/PCckQqoxnkmrwuEUFu16dMJq2wc7
240RhgTDqQAf6tphP3I5obF4bCLurm4kVZI1HJulGl9kJy85ApSdJ9Rr7CIScOCT+ClXADtLieCk
BOh1cnRnTXB0/jTW0cvUj3+tmsyKqe7vkmVw63tGD3RFrR33gKqq3rXNH1RI1VkKLqG2w95imjy/
APOo22fj6BfHijSINeKBcOda+TpqsDdEi0vJyPVdYaIdk7kOT7SwescUylO7JCZGuddsw9EHT3HH
l8hH++7b2AGAbP2d2ac0k2Qv5djjoOgLdB0u1pA4u9OULKwNex2bPs9326MHIYTYGOW6StaYWm8R
jr4NWPpN6epLe8CnrgIt0OxVEJ+bZtnSaJ5bJTysK+Mjo2OBMGXYNBm3n0abPbTA/anbP6KmdcJ0
3CGQIDr7hN4oPo5Ks93Hg7c26RmmwnnumeCGaW3RybeNpD+uY5RYNA59NXIstsMQfo0awxrokbGJ
BVFEVmfOWw8O0W9gCgCgCTCp+N5rpkezHs4pP9xA+xYoS0jWHgbTOSOysfLNSx1KngCqUXf4HRc8
jKuiTm8omO4zgZpNYYRa9ebgbubB0WtLeo/EZ9Ur2x0vIrggAjTXVhmetWA+NKdx2kGDAhIAk2Ae
QAjj5b9O2YPj2u5aZs67W/GCWML9dePZu9giH6Aoi4vLvyKFY9HNd7+x7d0v/8wWp/8cQDVElVnu
/YntkDWiXDQjrbjkHhULXePfuFeu7CRsqD7UnEKNSFzdn9xiOJR+3W90Ee+sTu7cbrCoAFgGG4Hd
wlYnO5j3qYDoF9MOtRZqYsEZ39TusU2nO9if06DMd8mWFjv6gmLW7LOfqYZt7uu42HRFhIKIzZtd
aZPBpY+FNdK4xW/BIS9463IZkID4XYQYVkT05YfyJyrEiZXq2wUyz+v0udCpv0piBDKR816P58qA
U6+s+dJn5M3HeifC/HH5sui0v6qO1a3o7jGZoY5Sw3Yo+P0QiUb6iL9W1n6Y+wJ+kyqJapLfUQlS
VedfVUIcACpm2TKqidx87yJ5XqbmVvwac/ziJc03KRE3spSZQcrD8j22hvib1JkBVfZYA2AfuvTF
k/CsIEyHxNHQdwSFCRP9lbAzHHJJR2TR9IQvoV/JMJzXMgINMV9SENionp5pev8WRLynJYGxlQ8C
Y+EabGKMp03XwRiKyzzaDw2KO2VVXzzCRE7lx2Awr9Cn95EXnQxVP4limbJa9PL9OF9HEKVKrtNa
P4YFa1jM24EiDbZqX5Or3mK98pu7Oqp+B5IneoukGiT3JaQDef/5brZKsuer6Q8Giy+YyG3XW69M
Rztjlk+0JKzaDvig5motLNxT/fvyv61o73i6ScYBN5xDlNp9tKnCmfffTEnPZKv3oaYhEsXLaraM
pwi2Fcm3t6+UVKsIK+DalAlvI7/YwFrdSq8YUePTtQwkbEXkxfu3tr1SFP6WVe278tAFTXl/T1bR
q/Q5ipwE4qhOvpk8MduSoYf3OWdUKYYVY0cPCOvc2FC+msK9iYrLj9HOZP+NNpFBqnwU35uFf0qZ
Pyqu+yUy4uD59HFXJidpGxA1N6M2XX7OQT+6q7zHjT2o4hLG4mZPFsH64hnFzouNZdUgdahv2vt8
HFkkwvRxeUXa1btiiM/0hHz3JPyFzkta1hfony+VugT8RMeqMK5aP8qeXlvf+FDTd2O2950h35UP
2+408qGKyeUWqDUB+slt85ExBWiw+/BDBvkySuAxD92M7y+7uRyZYB/6T6qC/dRH15zM0Rp1/moC
q5ksRC/K7jaNy04U9VwmfuVeE7PeUU6wt8NPz8NVUE0XB06Qmk9k7kb5NrbFIeji7ey5D5aFGzxV
R2cOTprY8oF1ImSMck11D99yrLsc5R68jzfewatb+OAyBZIZW+3zAKfUAd53cfUQuQm3Z8INu6zq
iR2TK+kybM/4Kon6ZDQwLtaILqXSYOaIFO4L/lGN8JjxzUvpw7Bm7JmbMBEPdWedqKd406rZu4aD
TzIxH5IBERLMFnt7cXV8BoAAPTzXdtowMdTvnGjHMbvNaoDnTj8G1DuSX7VuJAiPg7+M+E61RSz0
LMJtNTr3tUay7fljg654QPFAWIxXuq9pU33WDOx5wntkEJTvmnZAFExQrGrozp2PwhEH+C+uqy+T
pqt1Q/3EZvpKEJWso0R/m6iMcgzoQQ6EFVZ7KkTMVRUQmpeI5q0AtuwdG3TTQ8uegs/ujB5rPDw7
eBdtkv3rSGoPsCWAtEX6pUdW1xpZ9XNZOM25pjmuLPFWYVsoBXN1ksfEopm41237b8qCHnJObwG/
Z3KkmS+zJZgq20hDUpUy+uZqqBVjQYJWx8ZeMOCKKO3ycWkG4TghwJC6rimyuBkq2l/S6FTYSJLs
Pod7ctt9du8bBT26FScNoRoIHWE+PfsrzGKAets4mF1mE5fPQxjbsL9JJncsXS9VYB3+95JG8v9T
W57/54B4IYkz+X/Htrxk7WdS/v3vMVL//I1/xbZI8z+EKV1YFlyX/wp++j+5LZZNTr9PZ5tgbFky
nMp/FV45S6QL4I1pCse1/wln+V+KuWnpwpL/AaErhMdntN3A4nv7t+Co/ylI6t+ywk2Hz0IWPdkb
Lr1TJKv8W5gKWbXoNhbnAY9NaAhildqHlJhXXDff/+2H8n/LrLJBpf8tu4UALIvWPQciB/DSNP8t
kV4C5lOjAwrnlol6zBPiHTvhP3oxRjU/jtShDFKEGya5RxuMa97ed4zXYJYE6Hq4KcfFLdmWsn1s
7R8np1rD8ILy4McqfgiXD7kd0lQMAzCgQVvVc9de7dy4R29tYvPGo1fWWhzAmopXsBY0DOnOHIKW
m1/Iy/RfHwIfkNglDcmuTfFal2odoaGh68mbN2ll+fSf0wATZ+D0RDB9YnZdkkSQYLXdrzdTKT8P
bbanBZP24iihc30wX6RXUBEUYnezepPQ38yDy3GyGFk0c7x0yQJstPUct7Z7xmoQrGOs9YcGoehG
GwjPRoKw18h+rFumQvPmdXvNibRqpVZHlOLqMcvza+Qhk5sxaK44AZDtyCp7NKV8sLJEnEe84gRU
eAVZ3YN4UOiLsINO9kZkwXiCbZ9O1vIh1uNw6hDE43fGEmcvjVa07uRHMZB2mszjgLuu7k/w53mI
zmg2xd4TxhPAvryQvrvon8uXsdfJMUPkvs5ldSxaKB9r4EgdM/OpIDBxYzwFljBeVNVaT4Suo2w/
W8WL9ir0KuPQX0i7mI6po7zDVGz6YXJ32hqdJ3QhjEdE7+xRjz9bbUhz+7bpA0RII9ca0SQ2ZukA
hHchpEWBfLOK54datIgaJA5nf7TUc1pdutrVT0YYnmu8civyMZBINtwFSpUfKRqBc9b7PVFcZII0
BD8iy4IOH7L6NqToXA15ilVZn/omJBTcM0ld9cz3yskkwjtWjKl3PLImnVNjzvVhGl17VaWzRv4T
MwLIbC/K8xA0xb1iFLnv0sm7r7MM9b+DeWZoc/McubZ5DqrQOGStpHhPDtBLfGCGOvVJicDvv/6I
CjgLxRZ32pBhD7dEOb3UacTugBXwna+w8Rqb8NE8+4aUvNhiUnAk7cHvkMc6mbUxUodNL/afVFJ9
y8yPNwHyf3zkVXDvdFZ6yHXPo5el3aankuaO3PN+p2dARc+4OnU9vYeN8TdtErLDcpREXpUbK6Mp
qovOSmfDI5as20o6F83Glc4hschqdM9d/4xMOrlgkkouBHOYO5IzXmI/fDLyaHhNFjxENt1GTiZc
HKr4fCNwHe94PtpViQv9OAjkVcT4TY8Jsa2PRTxvK4/drBk7cSVXsSkjgIa+G4hqqCC1jMjowVH1
eNI6fHCHhl6CEr648dqdP5PVNNkplVL5UxkPxCvl7seE15DRQO4dn4BYa06GdUx17zhl+kBi3W+L
80ISnL0q+qx7IM4jQzds3gqFyDAii3nEnK46OAY0j1ZSdWuVhuGGoNJzG6uvxiiSbZUNT5igIA1F
RDKfP+/oCnjBxD1+AJDx1MOQr8bGmR/sRj0Xnt3sAAdB9hC0P82NcUhA394zwsXtwCCKIiJFGyj9
v33458/S1mlY3LtonxnSPJZmN21NcI/bGIyPht2BEiV9finhvS9Vn/zl9T7m2HfOWhOamTbDzm0Q
WDdZle90EGAjGKb2sc6jM3rphEnQekpZOZ+ZPvecPApDp9Kb0bPth1aaF4FXBQ4XUTmHI+lVVXfx
oM8ug4DtkXNFWJS5J0nIO5eF4f7rg03Mq5oVVtSwTLdCu+Kl4NADeHnTzJKHMXDe0Zhhl+KvbE3G
5s+ScNltk4ftGhIYEzpc3bEempvPiHrn9cRvV+D7u7jNp5vjhNGqRhsah2inUPGRSwNErfowuZsN
kgpyskOHySNLBqqBIHdnX2rG9aoJSNxoIFKmQbaXvOiI16gGTPaYepk09bmj7ZgdgU7ARAE9xKmI
XyrdHZnSEY1ENRffjLk38yqSiMs337H6wyBtgrTogriEcPld5w2XSrOZGiaUouXGx6Ar52uUOM9T
3A8nw/HEA0lCTPGzUPtqOdNjYk4e5mnI9ilZ55Afaz0737np6FenH4oz/RDJ2vLm4bXoxuogJnIu
8jyutkGWI0I3jc9ciPw5idruIHloIO/N/kU41XOup+TbLyDyCtKAnyqnJYajDE49hR6XRnQBZWtp
8Yx7cFjJRMrvkdpXJxzH32Rs9kDyRIqZ4zeSZWz0s/MMGjiDvM3WobDK/yTqTJbbRtol+kSIwFzA
liTAeZAoS7I2CHkCUJhRmJ/+P+i7uBuG7e6WO0iihi8zT6ZPfCbcxQePEX7uvXvSJqZa59pznheq
0/AW3uRis5uWZCRqpYxzqXTYx4X5sxBp9jFUE50PPHM0YBjyo2GskjtLS0bUgerjUbWCeUqGXT5X
3yMDlr4wvobOYrgWNZfE5B9VTtX/QKnRwnQEz/bfb/XK9fajdOVWzl7Qa/Rz//cyWlUWjDqzVcFY
2s3MetpkyGJXmP4QV+wMFvtotLsUp8S+7oqX2UQhw8jDMPM62W21Y+pQX12Wt8Losy/DzCuWhdjd
EtH7LRwprgZIEHPG2usXzvW/X6XDlCNcQKPNwoyR79mce/vWWHVEsa8JGsd1wQ8UyjgVFJDtGHb1
u8ZQ2oPa9Z0uSudJ8mWrJtziKXf15zL2xlXK8qEqcZsaP311CRYfCa99CIBnf+poOUVG5r4XuFsy
pX2Ok2YGkSKjb0sMlDLN9AMcLxWwT25nB7F1srs8iIiN4UcrndAr3eFUCya7MStnOhXDiVliDpID
h4xw6naXT6q+V05xWoA679DM2u3Mu21OU5hUJG60jAtowVWZaxwFylyaUSCTgz0ly56fRKZ4UMZT
JxaF2cUAaNU23QVnvQhabWn3kYcg22hcWWeVOX+rI3Hxrd7Gxb1PdKy764uQ2ftgYRhPDSNZM0b+
degBl3QQpa7ZdE4jtsfWqNuTi+fkI8c8ROumBb9j/KpE+ZmWXK5tNtGQLySJgSiVD8K78oGSCKXA
hiZvzpkb9rJvePKa/MXqqv6EXP77v98VdvaySKwB07KWgtiG+IJd9FCM7mY08fe+ZJxTAUO+SR/u
s9MY1W5Q7SmnDeFp95O9sYfS/IUfH9xWbfyDUkL3hcj3Sdc7+6qB41HERUOyqoSE7iclUg49oQ0j
7ZO/8qj6zk131RjnL41Jkou3yPql6vEmpQRK0DagzzUKSZe4/LbaYdnrwzBum6XCOa906yqw2QAf
Mm76SJOrGq3kvfPT+eSuRIB2zsZXw8uOIGwHmjax2dtWqXFyK7oTk2P9YukeIzJVzzc3KT575YKu
sofXsuA/lLMqGRtoHWZy+g/4jr65yhKnpY5YTdykeqr2F37G/J43OM/wD2Mc5R2+r2/sfWpQXT2r
zjgc9hOKjT1dFnBBPMX1fhEeks4iLjkonV1aTsw/131qlPpVQLM5TmUyXf97mS2GD7PlLkHSZIdi
7E5a4o93Q3OXlzZmbDzj5MS0lr3bM1/SoRhPMd0nAF3gkhVGzJI2O+21Zr+iPqgcrlhRkrPPuCAw
RPwF1tPHst/KO0DGm+fT0TATWwGM4wQ0eNYnPkz07H5fGeuB3muxLcZWe7TxrAyeNd+nuHyki+M/
ze4VAER/ahV9LRMVAL1Tz//4V0I/adNfBNZoLxiwgK2j75Bg4UyDK8pDYhRqp5M65fFQw8lPjfkU
xUV1BIEyB0UMblc5DqS/vCk+alNZOMCjNpR5kV6tpPtnD0ZJAHfGgcX25GUxtme3Ke/l+lLQ8mlO
3nz6/z+iF7ZlzZ12sdPapzJK7dPCPOdYYoFlzupyPOWlhhIQaBblFWlrj+dCZ8mp8jz+LF0F1nJl
nPfFa1IYj4wY56e1nocgcFAKE+8xH1nXVsa0/+ILb+kcCFVp1uFc1UimA+eDrk2c16KAxGHGtNLa
tvGsmxlQ4NyMfz9TtfwiZpy/lE2UrNMY/DVZ2n7WFdm0pF+QQXMNAlMNtlfZpIMSXWWvMR9ZmNZN
xPASO7s9NYoUOymfysp/VjN268nqzEPZHso6ne/eQPsrew02jcIn/Fg1WOBxyuzH9QFIEHNe2/qN
A62HL8VnQVRCv2X96jm063HfK0iQsfmG93RNl4zuFQ8aAgwQn2VDXILZ0dBDd4HFJPUpe5u9ImH0
WbikY2rjSC4VDgWu7HOd9ShR89uwXp0jFrINSA8X1+hfisT2hk07hV3lOPuGegkyvh1h6YC0Y9yk
vSaAJXdroOFlzJ2aUhK7v+Oks0n1enoaDpGZ4oEmN1PNlLx5XonqLNv+JmdS5xrHkKBVBn563F0c
2154pux7UcFSkLW4WJFcDlZq48PN0OFmnmRnMFLSJ4a2z/2EuoNSnnuTjD5iATBJyBQLyhOir3UC
9sB+QaWOPqoKkkiE0J2RA5SevTWXOAGFBskGqSfIVVfe0r7PXqrWYYsQuFrTwhGPPqWCpPO8s3TN
hLMpvD8ZFd8LtDcWtz9sVvxMrz8tsT0dzb4MzRiLDCnMnLFqyhDYS/DZGo0V6DHMmtTiqFOn/T6e
2vzWxtgBBKSBH3iQD9xu5cvY0zhW1/kc9MmsQZFM5h9YHFdcC5VUhgCXDQiImJvdjIdqMnEzfo/0
4hCgcN6VsJ/laoDljo6vL+/POEBRDgZiXVFFx1FU5YwmY+1zcLpjvoptYvZMLn7Uj3WaMW+qf5PV
fngNnTcgzOwNTWhb2evQDav4D3nxF64wNjA5FoPqpjmXQtEyZF+7rCMYqHCJjwyst0MBf2YEFohD
pg+d1rimtY0XADkbOJX9QTP6yVqblG3qwqHpEhgUrNQHRik/6mgS59y+my6oCjd/N3F6QhMkuA8M
1drE/MLtxA83tShzqVW71zvjJfLGi7EQeEFkAD8LyqpyjXvEWoX77m0x4Ikh1ziwgcGzDJzTkvln
f7Oi8a1q8mshqOPw/LufzX/Jt0Whn6OHJoa2i/UOI34fj7u2iVHx7e/UJtXZ6MSzp45Yocz1k2VB
9ojM7Ea9SH6MqwyRAA1qBkJXwz3fKExIFfyqpC1g+vJR0TRDI+9IOt3qJBv9CnLVlsPc/lKOzju4
CP5y0ESzW0guMfonFuFnuhQmtikyEBbmGk/UJm6VW5fDHDJ78w5SYaKpkcxwPOM/SzBRGCZ2PbtE
2cpHIDY5pzuMYHyANTMPhFw+Cx/8lKrbsMuAcPIuu9XpvxfbT+mpGVsicIQAFwe0Z1bTD1IDnlKi
vkzK/zHTLEatjvgea/eVHsKf2ppEY7gfkhW5ZEuMi1lvT+CIZyiX0SOdzHdz8I9GpmXHohyCLNL7
U8T9dmObzRDWGjms0qtIURJBwVxgd3/Q8kFHAkNcjPaHTMe7N4k3P+ufI+2zG9tvnpNG9xPp99H8
JjLCRBFuLed7Fnya6KaJthJ7tYUVDZSymASc1RnkxCbSdPhv29VzKjLvU6ySVJz/Q/0tOVs7TCCe
+diEjMiOAE9exwaHQerdSylfkrl++hzuLi12BnoqWB40QB31ypm4VI2ZbetIezo9KXslvp16/ANY
5t3O4w0o6L9TF/8t+caAxRpvpkGswDeTQx/F+FfxcBFTxWRu5Xi38KUJY7GDtq3eULnxpHsOub5I
hypakWLSa+tHMrjLycdFGBA5zXlciCSZNj18Wowomq/FHTDtYsu853UqcEBpG31uC6AyJMc8tx+I
fFXPbP4lSoOAJsocGTq2+mFOgKbYvLWFtTxHZwyICUQrvoTKbtUuu7xUFBE1v6SnR1vVin/IzCQQ
8xM0oTdmFPpG1zCZoSjCpAVlvGEvsin25Q5lfftGXuyMPFnZeMOpLyHATDQ5lwVQD476iyRsqhpy
oknGhKbNKfMDNs3G9uHpUCQlRtNez/BWTh0eBP9lSHyACCTgFNrm1tLs/Txn//Qlwy20oJWSRvpc
Fve5pP010egKLmf7iyKDZkgGQtvE2TNpfNd00N3G0n7TdNu8mBPSYI43V2vEvEvwhdGbSVXALNQm
t1zSC3b7wBoBOYNFPbAz+ykwOEDHWvAF4oyDPdypbUuCPzBz++dgm592WZCjlkhArkhDWWoRLmww
I22tDnlt9ldWhGrx/8PFkXEekOj6FColPd+9rraitZjQt/0r8tS1KZGGB63KQVT/cMaFDhrX+ZtZ
9d/WeuQZD+A0YUWMz85s/qmFgPLdaR6ee+fQz8UF0d/YmH3Tv+hqJk4yu3pgi5lFAxN9NoEBktC6
t5nNMC5FltY8A+JTzlaWaxBaLDWGFI6T6dEbFoRipkUsfsnxkRBFxKgmcR4xRa7ujRft5ikC86g3
5rkYGhWYqxUqxky4DkL7ITFPC/LEpiJOv8fsyUmXG5B5qvzhWimxPNOyh2CL0XOigOLLt5edu4JQ
Sq1P2NIxcwgd+zWJYpfJ7ugd3ZEDqSj3mqZslMMVDOJycK2m9qu3rkykuMQ5JEyrRscWRSjFKxoT
o7kj8Nbjch4ZtO2qCbMJvnyqIfWca1Nn83lQDTTNJjnU4n2IGx/6mfeiJY6D4XW2wyUZoZcYuX6g
5xBvLIJkvpgXD2rJo00/KOh1jzxEh9QfLcRjfzn7KaA3Rb4GMxUJdQ5tp8oef0bk3qD+gWGLyQuG
VSE9ouPOzUK+pM9HQePSB9x8Tm4EOROzveYvIWXrdEQIFMouBgk1e2HtCQXEo7oPbVjI/JQiVbrY
5foBCLFhtf86c3jLOu0WC3YWTvl/k3z862VgytlcXMTI9El6EBC5isk5th3+OoYAHIZDI++KgwF/
Trg81e1UZHtbaTNul+826qJLM75S7fvX76iI8uyXepr/EdxONpqLNa6xuksrakBqWsm8aJmjnaTg
PSBQTfnfbJ5dDGEcyPoXpaXHxgFwM5L/u1G0w/qog0foHPt7ypMyFBxWRxO3w7SU8A0BA8AWd8+T
qxkhag9SK9Kw14J4VC74Ksuj0U0vRxOkQrHvjfrCnN3YcBOetkYciyBeSIf4swWE2t/bC3HyAZQs
5Dt6HWFZYt4zSclB4od+a39HUm93SZV8R5yHQe6pg616/9T5pH5rhsOJxMPaNQxzO4mHMB7Gl0Fg
eBkBAxVMvw4utsJdz3UP+GtmsppPEl5egpUqMgQOTb7ofPR0pYmdvhDdtKDab0pMBHypo4NBLLsE
d8dD3VfyYY01VxBi1eH//SE4MhMiqGRVXzA9cfwwS2CLpal2aikmgFmWQiLX/Htja/quzHAUKzbk
LDLpvhTq0iHDE3krToakETQaLTYBc/wYqJN8NNbwU/eyvd449kddEAqcTcaWsdG3HxoXmfuyRIfE
VT0P/2ic7KUDbzjjE+hj4I4Fw2KTWD2mQIweHqE32E6/UGpgUJddqDtuFnhR8kvm0QuA23lDLeI7
aZzzHI8nb9Lbn2Nh/a7yQhz99UNn/LVZlOmHZfZMgPccZ4LdTIzqBPeIDFIdD45sxMXmVBQ4wPT1
j4y+mpbB7M6NuWGTP9kNk7tyUfZLx1S866CHV4ne77BedX1j3sDuQbBLh9fUIVK4ALvbTcqJ0VuY
cDKF0vcUTcpAzb6/o4E2s6LuhMoLQxUMOZipHRc3RmA5RrE8Y/N1RXGMObWci7Y4Jw3tLeBNQcf2
JmkIeoW5t5qb3iQl46Xm3Sria2Ka6d8mc9ew2HzA2p4dLGa8uEZS/ZwLXH+tBaVgXEb1pkaDaET5
oKNrpI7Hp/m5nA7ObI97rdTzfcfVi/iMGAOOxNcO0/DKNiovi2SootnYnOD0vMuES1se1RgrC0Vj
o+4NIcdLjIkFQtGYUXHhAadqiuS6GM2EzOY3QV+te6JVBq4QIf9evyuhCNwVU+67XXC5zCY+EtVG
x8n40dfLwAx8ZB1d4T6YkpF1DPFUyB/fwmBMLefeOukzl2iTzAQ1Ed/mYBMGJAMGqqYx9q0l/thq
6cLB5qN0Ske/G6bYm2B8nuBX1dOakQrndDKO//22MvCSSjn+FJyaasg169Ge8xu939zhQjFrEN4X
/UXpcMcYBk1ghqhjy68JOOHaNW+eizQUGXtrsK5e3hMo1kE7MkZqd1z/HL2fT7HGOueBxsKxzS6q
mbScY/Tf1ZURLJlZPitzXgh/II8xOkagaG9Et3Zd1YxHt/WxtiR1BkXMMi+/l2QNPaTmriO/H+iO
1QV2PCXvQBT2ANa1S54WV2LWxcnlc9xQuW5cHQa1SU4sHv0XLJNVly9EO7YWyZxj1RL9GRzchprs
lp1dzvvMb8QzsSaQZJYhT3gBWfw6lEn87CLjElGUNJ+kaXqz7YH7NdYeFkDQcsxcvbPeEEanSYIp
HeL6HpDNZ++4/evS6pwZRgTDOEv32uRSb2KmCwzFsb55nMIR9V7Kmro02Y/cHv1U23s66NS2xE9V
jBoSAmfixxorfBix+vQH6IdmHcPuID1iWNPwUyTzI+VizDLcipOhwTTjQSCL+kjKccfPfe96rKGa
ZhKez78GwaLjQBOCZ0BJYkH0eB7ZPmR36zQEaZ3nwP0twWAF/dhiMVQt7QMuYErNlct9FBnqt/6u
CPBxmVzJN9j9D13CWHM6OZOiHgaY2KjuPp/9VSyYFkur1kKYmedlbHzSDhqXvYTNqq6dpx8TOSio
2RJLFR30LEeo8b5MRHGqN08KDaXgr9rqOrMuGALZZjDaJUyn6K2x5/rcG+Z45ElmVZ0ZxtqpeRqq
6N5ipiRMj59hirNj53RqV3paHUbVj8yiNkARo7tM6L2vuk9CuMFT5hYV5jUwoymkp2Ba3ZE+9M9k
ceawwU12UxF2KbvUiA325ZFqqRtZ9jAzxK8hxunsjXT9zlo4kbsPvbH/R4wW21eCqbGy6HvvJr+4
WR74xtYC5JhzYtvNLQpxzpxhXObuzLeVsGOLuMgNfjsBubss+NbBC6ivamZnY/KGo1lWELTxFHcc
fRzmljRW1mv/CxIcEY+XBs7HDcoP8yC4n4538KeIS+Xwa47EyZ2HLw2TfqFr3g1aY3XvbT2wQJjh
ACbAOmvwdD0SwaQa/dK717Xn7YkccInPvv2ar2iD6yPolXkrmQFBFOIy1K6fMb2k2U5K/1yUPX2c
UTFxJi67AJgScid8sgruL2GMlUNHs0CXk4MXkB+z1P1g55ObQbEpee28j3D5cubQ/jgyabdQIJyd
m2b0nbo/RA1wUgzmvWQRpwg83iez3W0bczo0Iz4FsU4SB1pP7h2jbpSobbrEFFlQrRgpMph6lX0s
+b1i8L0b4TZuM6mdlL4i+YlPD2w3/2Jgx8WItoiRTgJXCAeg2P5kWw9bEhXMAn3hZ26cusBKgltC
L7joVngzRaS5hOA4YrWOQYdvNGahURakoIlB7aosfowF351oqvO3OTfUi7Wg64iI2QlSEiXOs3dz
nUjfyhpLX6IzRtawivypGDQtOUvVjHB3wdRAjt+ZvavsrfxSj1ERDKWkbjpBzl9qnN+MI48sir+j
Ov5MiHtuJjYt2CZutauNGXx9i0jnNs634XWBMZr2Ns1AVQtnhn2dlsmuMIBqyKE8+X7Dh879MDfT
P95o49yJkiPmiB9MlZZjhmQ8Tw60eeFy7jNp2BvhNNFIzwswHGiCxJHPczpqmzmXwOv6wYSLXMGe
sglANMlfl0eHwU9SHoRPzhoLLSfR6SdRmbPpYb6vmI8GGuT6h6zG0OE6EI0TRlGyaebIJix7vnqe
WqdkKXFZCIi/xEBhk+bS5Nar1uXYidkoTqph2ygCapMu9zADuhdnJJaP5hEdOj5En4V342KvemiF
9kVTeneyauwPbjmd1G9oXuIMX60IkgL3ihXRPlD55aWcoxYdEBpNWgzG6b+XMo7w/c/9VyN85Cou
uBuE8f4k17EDs4xjw3+4YIvmdoT/aPY78WAL+e+4mx1TP+/pcImoUYZ4UgbthDk9ybVxj5Ki3SPB
Ndvrgaiji2JZwW4D4MCZaoy9VvlvEPWbXRTOp4Q+Pjrti9uBnKLWRGcmaDQB1Z99oJM4xofpZhcu
VpzB3MXcCN4DqxoHtJTpZ93VgaWqMgTr/5Cxp+ETomjPJSG0QNAZR0VPHznqi+NMbvh7zzTnXyoy
csc2wdzICnsGtm9+l1HeXdrNueVb+TS+UkebD1Wl/5ijfn6nBXjPrjS+mkv3pbciv/gNUM9euHDW
E5+mBNMJEyumh2WpvySh8sV1rYexviDatHB/h2w3m5i1NY5cQTsv7i1TzMIIk++1fnCDghb0uikY
SOtfLQOkHfEeuR1kzgK7XgfWXkWsWYJmJqRde/0UtSE5JVWhv+Q6xmYrXn7EfALkkF3j4mJJDTKB
oXft6dpKOCU7TgnepUJLIFygCw46dCGOkfF0BmTUgScdpjZVqwij0/m/X/Xop2Hha79sUbunvj+k
1aKwdEBd8AjpB1Fu+1vVTeHSc1IuOBiZM+hIqw3npEvWKRv5CDz23H3Sd2+mlw06aA5fKYZ6WDrk
HrvikhVtctI8oo3CNUPqYvfZSqaiiFYdbS390bcNFDpJckx5gecyJY1Mx/ptu6ByNPVq8U5jJPTv
Cc/UXnYf/tSbu1SCPixi7pMUYfWXHu8AVzeJgQB6d6OP8g7hcZcWs3brdOKEw3kYK+uTHqdjbiAE
zLiN9wjL7lsJYhgjj392uXKEZYx7QYqy2ZYr0MomKWF3pEvFwOCNOTwLf3YxqiGM847Yk4MdYjR0
unoIOzT51L7F0aTTBewfdMG3RO/0nJYb7wJwZqK+A7AAMW+2LQ+GHxo4qmUf5v1UbHWlAazpK/i9
kgQqCbKuL+ejMSQ/58otDm1W61c/Nt4HjtFhLeSTGmtoV2L9TuKU2uoVAXPb/CgM03yukKoiaogH
Jd8VecYt3zx1mEbxN6eynmOby6AKvqYYtUNZje/QG8nBp/zVI5VlxxY0IxxbdZT3XC4jFcJ6y+eY
Mj1MS4LTZyrC2MfsWhBzhf2NqKkd6WbLNqNb/Xbx+PCd5izGm+nsALJUfPss/SgG+zr89rlYI0ad
sCyVgVUzmOnWwFwPW2PnMwjDIlai21giBjLo03rtWiwAsgb/lZwcwmZDdSq9GOqKS8mm6WMAB462
MU5O1k/01mwIBJY3BrME0tq7TAnZTfUsD1SJ7FL4EdQSRlvdFlXgSZA0ZjIxaqCknPHvYEMcK8m0
NdkjnvM4FDoVEvSaEmOjOsyp1wBIHMXrACNEm/5muzoVJSI4JU/txiV2RnZV7qci+efU7E0OB/5E
6e3NssVfMS7ZXf8BGQnEbcMmWyaMTzr09Y1jYIeU1WGW+3gAH0V1jhdOrhovi8ewI526g1EcojT1
LnYL/YFokBjjk0fPwqjqbZy17ZnkyW4irXVe9Em7sEJzGymz7udsG/obb9G+XFjS4iReLsNUXOwS
25drFN+V23lnxt8jzV7G2dRZo1swoIhq4z8KnUE0pUt7kxr4zQFQo54oyLSDzVAggp9aOZzwc3T1
gJKgjAkkvvd8nAIcb37YETcY8jzo8UxD45WYdFc2E9UShOeS13qpnLBZ3EfZ2fLSoPuZFQtOa9g1
GwZRNMugF8XwkoASPLYkeN2hi26fD4N16ZMfPWLqECM6gpcTGzeZckB64tWLKu593vieK+ZMiDPg
1ytWYIdiW3ij3tXr8p/pArDQ9Lygnsvso+94Z1UvgyqPH7r5kSWWBwiw5cSPeY4s5WvR4TaUlaBv
z9J33H/EcVoya59XZcfHts6hO3X3jIrAwUDtOw7E4WMypu+UBCkjNdBEHh+QxvO0aSV/Id65dgK5
M/rTngYmBrRAlpIJdEws9Uck9OlkyULu7MEicT2qZy/lu6sXPG1WN+xrole+QzBCRmgwgz+8x9Hw
6XCQ3XH5JW7oZhidM8JdJZHQYb4ZuFA5FZINHzS43Ata3ST+jaqDBmeMza50Jx26slvcvMF9r2T2
oY2jeFlFtJrtYRfVPghkq8KVqyh+XLwzZq4PuXYbxf5BZg232gnjlnT3eWHHt6wQ60wuZpzTBGNt
o4k54wota3E4+vgTc40ACSShYAQPepw7DtexNoecsUDPaKTqkfElg1R8Vv+98KASRa+8v9bU0eni
jO2pBbSwMVWb3ToC/JWQzo0jkYHPx34XqiLGnzs3k9zHPoqbO4Yx64SbpDtmJmIb8v+pklRTuFLe
6q499bK+0SFw8PTBDNwyueYSWwx3wrp0WNQIB1McVhOX3C8mPh8wrIGb1RTDSbL2nGFZOdiEUpPZ
aHVKNRBTTeEdlTX5NyJaf3qvfTgNvRRmiYoby4zlTmINU6ZOG1JOqI9eRm7nLw4Zy+3czHRb2hwR
8ia7T0qG9MMRSTHo5fBpxNqOJrPkREJHyOPiKovhY4iQkaY0YZiWAOVdHG+bcuxQ1Yvra8dMtIqF
yfxafBvw5jxeacXjOtQ0rCVeOlwF4lZKvfCwAE0oGg5tGitDOMTx04n7JmzlomGoGvftNGUM2czo
RGcpWNhPIzftu2dVr5WkrRrlOJb9n8kC8sOz0Tp5RJ1ixcFGj34tJMMDXKlfM5ssxO3or6PaQ+UV
1p3bRmj7QCOk35TrjWMvyvShW8q56jkVXhwusYFIjSWMIpdkVhpUeNjnKlcHAUQEdpB/0LIaiaTk
uyrY04PU0omAJ2DICtM6J09NTR9TKkPisNrumEdFcuBpSIN04tghC29+qFmceoC+7KyFClCUyo07
g4sCH6u2dF0ydRZdxc+rnjQMmhxckNlr/YW5cLpXnQu2JV79MosN/DU5kCdi/S5oqiIGIQ91Zu7n
mvsYShxoHU1bo295As+/WtlegjO5AxrYsvJg6BgXxKwrrUufVCnZtPLMi1gPyc63s8sMEzc1zRPH
MdIR3uymOqHAvS6e/gLbhU1hmZDiuoTlHENB0EM1SplT/sCzcnckPv+yJ+GcWsVPkwPldjBILrZO
mAFZxwdA+Y5Z7/SCaaaTuKQutLlgSqDOmT7oARvIeaJT42hK4CZJpL3aOMVPXM9VMDrLtO2t9J7Y
CDPepFFAlUT53qyxweirvBhX8oOwXbOzBWJAt/7fdcXRg/Z1yu1k701FtOtMa2Glir/9pSdMYeho
sCu9OOmrPwVK/FYJxWHMG3d6wwUkzUiGRaWvXzz8XNvF6KFmJJR+jA33wBbA2a2w5xV0wrrtyWNB
2pgjnnFXJjKW74Lb4bFfxcHBCPOKwAZTl0RoXwpjFrpZxzqaJJ8iyh6uZzwHMpH0Dn3prpsxHR3o
9GwS660u6UxSwxgu6x2/SFMtxCL0W9MTY9+N6L9mSyLXuvDW1Y+UUzn+NGlcs5T7M24T3Z/aU5yD
9ITTo9MeiDxUpD0NEHGHXVsxQJ+XT9ciU9szoZKKZbDk/KSYu2yxtO444oodu/ReeMtH2ZLcQ++i
GaF+mJQOYJhnTtlNgTTNn25Df7CttUUAAabeOU7FrHfMvzu3G3gXyt8ap2Q9Svr9kEI7ykyTkQjH
YsHTtCPC8kgTvG9+pj6nmUNO3MXtD9fnraehIGGfMfDgCxkkU80dzyirp/TRX1pw7WaT+btuEfFD
pG2wGFCylbIDStipuRFFHUyMGSfDgyloypc0KoHBlOVXhpi3mSXlN5iY5SE2yx+tGNV1oQJ3IExw
wjSPIbI7AlyLAlOXr673q1Ykv8E6gX7+aucZY7U7cnDkTzGhJB63dradTkxHCfOXr4THyD+hC67B
e9Bjpzpo/oxPsFLkvlPzH/S9eEsC1tuZnG/DqnEJmzfYEI2YSjpM4OE8eZ8lYDkzhT4IEIEUogxk
7qq9oCKznbIb9+gHlSaO+yRzYIVAVWigX7tI6VUpdtL+pDWAjwiD+Way36YujSGKOheTlYSABgr/
Uh7NRmLwnvT+0JDs2GgI1Ft2h/TgxstDCoVXUOfg0+JWV8RoG8zi+54iZSMWRJz1+AAuOt5ms/0v
LpmR5+awpmF2izXHewnMEDSW+b0ghIcLhJUqr6GaJPl1NkvnaoFoCIm/QWlO2x9MqGkaGMBuTV5m
rRnj5+QT3UwjCuM4GkG9Ib16S5L2bOnWi+Oo8t5r42NZqq+qJpOa5oxjiuk0kllmIgcBxIkE3kcG
qPvubCjnmZBcOhH2MfdRRUgBN2a888FuMt9HwqscmQUGld3zLONLUtbh4BLeYU5Er4X0Xwignwxf
YTfukcpzFnT2aLyci8Q9zNnrpBhOXjArQR7vvYOZUJhNLFBuHceCq7hQyM2IxIUAPn7aNkXCEFEC
uSzOyamcX0vXFDtRej8WvCtvtcfmFC8xZ/L+7PoACsvF/oimdsPgn8Y/sXDGNPx77/wtey4/sxOk
AJvOhZjBcQ/W3duMuvuUqbCZ6wHuaFrjzWCMGg50II8lkqfXWpTqwVfAQ1Rt/VQrtqMFHp9H7MXu
aAmtS2PrDBCXVDtj2CGK/HCSsNQFg326eW38LdtaEugwqhPHPg441KgXlu2HaQ83LSpy89YCUhUm
s6Ymd6xL8+kYGAXSXIgz8avfY6abIdgyos202oa2pv1qDX5IWzEjgCixBJ0L3tJn7lEiwmomrXy6
M2L3mt8ND9oU2AFIOkZ7IFnWv9TEh7gOJaETR4ylIzYPbXDYv8kL8w4REmo996K4yW/h1hBzK9M3
awAzktuQSFo6apv/cXQey45iWxD9IiLwZioEQshebybEdYX3HNzX96KHXc90ScKcnTtzpR3/lsOx
z35UmQ2InVWQxYrdIiamu4VTjx7Z73lifCgK8GkyVLKXkCyGxcsBhBEl1wvXcRJ7N5S149LfmlIT
xCpi6A9Dwu1XYvs4D13sgTkAud7yuBQt3RUQqoA9JndHRfNIlOxbBWdzjsqRQ3AiXSMxfc8LIHjH
BCoxxD9mCiBAwfC6Wwcn2dcmefz1as1bS5YhXcqY8yE+67qJ0SucyAihvdQ8XGxTpmRIhXkuZc6d
3dK04ww+uqo2nLKFGnaja8OicobAttQvJ5s9SyO9w9molEh+L4C0RkQwGqtWDkrzsyavpFiqyOHy
tk9Crx5xEb61cpHsNFOm3CCZh/3XMnfo1bLzjNkfn3fXuxUTjkev4Eaw2J4qBpYoqdHaQy2wYLdn
oy0jb0yGyS+6+8jmczMD3nFP3uR5gy+J4R88dlBXO7usQVmUDCTYDqZ/0fiqqqrsTeupbsWnlGDV
FXoaTjM5IYOAKQsi6x9gnGBs6jcTzcLgvtyt+IrJB8owZxciKezLzb+cujax8vJS2M1nC7UdSuOR
NwqnXCtYUrHmZYt4gGbvcdA5N1zzPtG3V2tZ/LmYwqpFxuPLxd2iUZkB1lud8Nr0tRPGGqDP1Yl2
BS3mK8YFj/JANml8ZnM7NlffJBPuVBC8mFn32ydNu5+pDhym1JsxbDbRQf+/0xzwWdfXx0VnndA8
5Nb4qwpTeCW7KDX+xBp7a6nooh+xQuoohxYHLvabsjNeE54CmpOxz1H6N2tE4ShYupg2XT4YH1jb
EFMka5ORhteAAGIJ4caCQNFxHPHW2Xoy+rp2OXRbEK/xDE3UM3JQCqXye4CEyt0mfTPdIpQPkMRL
3PAYDxC5tg2KZo/goh5zNrf7Phruli1tqKJgTVbrtGrj0wCotBuoLgT+GC14cmF8MVZvdfEcH40+
VQ65kZ9mFmuunHLoojHvR4qqB0te0RUnQkT5yuItmvHw5zb3gfHISnL2PkAPYW1v69MQAyRrxh8E
9q0o0qiDcjnESQdAKMEnZjcqa8P0RFmFOxi5CvSYrQt2tzBxxhGP77iPFaq/NCpe9myj/mlmfxwE
TBck6zOCNk4Ui9UJu8OLs1bc5MZlnOJXUBkg2xAx5umtNFYIHrHuWTrliNGIn0FhZ9DObMM1/Wqz
yYlpWh160KQ9L2QtA0jV9iMKXJ78Y/BDEcFDA7VtsNi3ZV9yVT6JQdFf2KdAjj9qkmQ8k5u852wm
/MJpwbyt6TXRhuZjyU4QRjHqdbQk4ZiDADOk1s1usZYlLI01o4t2jmP8auDkDg5UWgxdk84fAYy1
MHPvFXLwbqWkT3Vt3UiB0zmico0yYn43GoqUcCRt16pPBEb9EqK+JXhU641Nu2uyErbLgNFxWFmC
zsQCrIkpO+n1CPBlTC54AKsAE7MPiG0AhkXwKX6qotUOTBazfiI1KDNcwMuI46DFJCbksXbLZf5l
/KOxOkODzavpuJocuVqNwaOAsQlQcnrVJFVz005Zglbilt9gzqmAmVGX6UclgAZRZFJsiCrYvUnV
uTWFym5WXmjks1lqCXsXywNzHTDVVt96srT5aTD46+K6/SQHe7RqDgCjLTyWYvCqZOB+acxjWC0R
+zITA8ksIhYTKPw7nEMtwc70wPb0BZX1Q9MkIOTM9HKJGS7GNKH20CgGtYd+x/XWIjgTSkyo3dLU
1z4C5zZK8BNZTf4bDTMNuwFC40pUJeAsZKcQLyXj0FfTb9rSZ2XIzpFCD8w98uBZuc6l2j0vPJRH
3RCYgXHW57mj7o3S4Gxj2Uf0Xuj7DvUb0fIws5I7V2n8Ya8jDdxTk96JVDJf1ceMiM59cqQM2wxc
a9kEzkqNgCNy+4gP8xMxznUKHfUh104aeLxd2+d8RRJuqDaWj8TI+NwSHT5IE0+dzBugIt+HG/sR
kQdnWz6sfmxKL5xDd0mCOErNEE5MWfowDTzSth2dMkDbSdRSp1CbtBTgYjCRaLk7+pMpx4TzSm2z
/9AxaK+XYl1/NVruLGVLHlXmpSje4P98SYBsPxNgYMgWFqvgSlH2ppBq2tQwCxAKJDrbXyYFWcu0
+oPM9L/lamg0XiyqBsmRR6gQXsfOmCKH/GWxJYGrxro6rMiuYFjDRcP+LjX6E6id18QZ4ANOJTh9
sdWobTktJiMCqvOHXXy2fBPvbWQw/IDh3NOLh9O20V/k4pbHJk3NBVM/h0vwRKTEbuDx06lVXWuO
nMMESH9vpylIlEHQrSdR2lhZytEYKtoDgBqjQCSH0lDO1YrDQSpaCaVdpgxwbqW9LZAK9TSuD2nG
oYrTUqhG/GLggY8Dd+YjdgayO9R2zEIAXDFQGUxDgPjFmqTFhPtGFIHWnDo/n5cgHpkJFIeAodp/
a41+lfMVfYD+kF0Cz5PXFHXHk1n4mZ294uDYvrxlCAxZjQ/0hEa0lOTTGRfqY0kw7DRkSqCveDS1
xHkYtigfhxtrx+wnH0td+dabsfaR8zOay031RU+VS83KT8JsDqSIzsq0xFOaHYYmNy4pEJhJIL6l
+XTvS6W9CsSBNbcOKWeNn4hdAZgjq/H4CnXCDxiK1Tk2gqLAnKcmMWSL9pfXEHHUwmItm6Stm8IJ
AWkG3Xgqsa/bDa2kFcuDWV8CzeYLVYlH0L7EUVnRoEkr/LkTSVzWuO3nYp1OnfG+2PQlJTm3fSQ7
GQQH1T5EEXrdtk8jsPCmaOafbpsxx40Glxkpc2FlmtfjgUWx5KixXuPGUJmH2eyoVQ8OcnEoW6H/
YVjbf1rcfWpTTUZIWb9S6FD7aLt6HAspXR3jD0QWKTQlU9oDftqO2WkNbR95GUgtoQ2ruUYd+p9R
V55oLP0iPktH70P0ZjLQMQxChR3kgUgZZF6deZjaAlqPCE+Bb0RPjek+WPgfHBA4HgpA5x5cw9Cq
nTeH6GcKIhMoVHtaSoviCHtiU7TcHBYrqP9SfnGGGORixiBc2h9jalNrbh+oGVn8TcjpJI3J9BGX
WLSPWX5ursPKi7EeXlNSEBlc4MWekbbznEQCce89BVMBVcHsUmPT8cvZAvQlj+CP5TGcLYMUrgNM
HbyBN6irsRcZUHEs0IxMxuDRNkTBa1tDrSRQC0YDr5ghe42xhJysuSZEyeFiluhEZzh3OgpUcN3v
NcQE7CRbvzm9MOPE3keOTf2+xmoQtZ+0EukPlrQ8Flig93jQgUfn9DQZT0WUfMoDom9vNkc9huEb
N0poy/pPq6y/DvUW6+zYO+MbZ4CNiqitB5vykxjT5DGqlqdFt7fn+3GBwn0WrXYqSrxpMwraRMGU
myECBKuGQad2hOatBiBqiOFnklB7dc7Zt63WXTStiV5d22FV/Pvf+anPanVBUf/lCqC/oi0oUsyS
hUETT6IjxJdl1hAxO3QP3Mtul6RsCfSaAB1Xnc6MS0yfaTmLLitggcrBp8i5Y75A+z5gf33R4dl5
asqEZMrzr+RMrKAkJXXjQn6ZO+6lUeEOqnP6IaD2nfMQLY42TXwNnOc6yrdXyzML6b2gpjDkpEuA
uuVNJGs0UTQq1PFFbSWSWNIvTHaJzI8m8FxbeMqcNcX2MYIHxsik5wqCp1mxaBVBPspBV4yYNXXx
C/fG9ObUgv/GnDEmM/XA2iPGXDRVNnaUafAnUFZeVBhqfQxstGYp5PUjqn1H1H9PNgUgYMHZXk9w
gyI2Mfo9k++jxSvJTE+ppemNKuyb87/1N2GdbjBqETbKfC3PX/s8e8aYhz0HViSgV6poyozIyVzQ
6lgkCvgWQP1Rbf9wmsZQuzYMePByCUyTVujs4p5JaXay0+8KiW9f4crct3GlXnDws6HNjpHa/mT4
Zm6IHwLBk6HdwjIglHzeWWpZX7mIOWulcJFRcvguAHkpLG4xBafgVKLuratX30gnw10UJcJngkdO
bSGUFnpPywS2DUvEX+z/oE5C5KJifkb8EQh3SYzLDdLWF1ssa99ufqJSyEvQ0O/V1QQ8msFrtn7X
xC7GgzVzcrZLUsnVC/qDfo6bmY4qqRAunPwbUfSEVpD+hcC6BgytjT1jbZ95vOg7wQC6r6wPW2Wl
mjAsBIp+wy8VXbH2rDU9E43Kicshu6qvMEBVZwa5waXkavNGTEmPYtgbnJkY/LDnamDhU4B7jV3P
dLFKIMpZtCMBT4ec0mjMO9pJIVa4I9LU+uAJT0KqPBaiIAMBhYjF8Tj0Uf1k1MseOw1mbS16rdgi
B1RuuemItTulnoN7Ic99kTfnqWYOIIifEYM+kHtH9mBTj4AEFSAvas+U6FWyIw5cDlFLnC9h3JE4
iNPyb54yQrqLEyw0j16oVPpMob0dnKSZQpUF0iI387lQoh8xrBgf7020WBfZsjBjqhRVUDa/Hwwi
X+kq3emWXI9z3XywMlqQd//NCW7k0oCjiFAAGFIy3LGvD0uadkcFKxgUjZMsHpQWAI5DsoAiZAjR
FhXt+zohJJ2OPUZnHINrXlIxiQZcxyjbbXvsaR3c8X6iriUVuscx3uCCmkEDCSM7MSQgidPmK17N
aQU9TK+2rALYFay12TFRCECrwq7NYzvsam28tZN64NIWx0Xi9y04Ct1FN9FvNBunBVwIJPXX3FbM
EweKfVJUZkCXmwpYqV+8VGDCzJJ4PleAUdjY1bzixweoEVIIrF4K4dqwYK6jeq8JzH/dSpkgaw5e
8hB1Vfy7x7XmOaFKhkMZJ0ycBEn0hBJ6X0ixBPOSgJFU1z7oGxvJInHmoF9Q0LbxzBtZHbmDoJmK
TlYM1bX4xxF8PRFHlU+kTL5zJcv9bt16KQpCfK6NEEU/Wyed2DexwXZATUDE+TSHxjph7PyhbM9g
MDOoRxxW+6CZNfxTg6hXP6yAtTIyhooeGbc+tcIvwuwU3xCqHgqmbk1p2sOokLOQUYO9phQmHmF9
vhHCJD+bRPFPu5WA8twb7OJ5LkvtMdW7IFPT+G2BvHrOazJT//9j1Cn2wXGamo0D/6nBqMmJKi+O
A48dbNZSTRvDaFDNq4+nVDPDBGdcKBL7IkkJjoeauaCsozisI20/Eiq+rJX0JSXaP/gXqT8YR02J
Vr+J6vcZ49iuoIWX2rh0jzDIy3ek6vy2QNscEFBCtWNsAQc++EpzgEYqv1hsOl048GHU8yDFKEeu
nwIEvT4VsUE7loIja1mW0W04QBF8o0WlsFKH3kcMaALmOg5Ccz+OsfxA73N1k0Wy12ZFOs1t8ZzX
rEAGnQSUsHhWzyBq9Vy6EPKiL285rWMxvNoWy3xWbSYrkHrCeFQ6UXlpt95lxqUMS0ynhj0z9jJX
QMZJsNrNljejC+Cqyh1Ggc+h7fqbXEsRzkLzJW/fUvtjSWK/tJ9jdIkVbcSqOCHUBPAYFHXzIe7K
82jZl75LA11J/YZCoboMZBoeYrk8cR45xFhyW/t5os6coB55O4euWZJUPedBi18zzcHJ3NmcHUpA
kWUJ3QpzxATCnWDUS4MJYJ3tvZngCVHDgWevrDjPCiu+nkZ4qDPHuSOxBad2nDvS3+wI5jelBwsO
Xty249doOG0oXjU+SquFUzsNleKqDNN+YOFqtcQiSzYW86Cd+pFEAVYBBKhzRYatXuN9ySfaYOh2
++aggLUAODCahy0m7nneoy5pGX6n5jql3/age60qBS2g3Ij1pwTSSlk+JFCiTWyzVuqD2aDb3ax9
9ONgkleEwu4jMbgTl6Tx6vK5pJTJXNhLCEYozHMyHBUB76Lq+nPjOCdGD2IZX1JrPvLbU9lieaP+
Js9rKLeDW0wUsMjLnYU9ELvhRZFwPesxn/kmvcaZ+iTiF8OAizzOnlnuIum7gboXED2o0jd1eY/B
+1jxhD7KGCExL7Ts+pmptPY8t6wJ68YDtlwS1cTlDAbBXTrKNagBzXPozW2NWfPbsp+KFlgDwZyI
xhD4XY70YtFXH+cXQAdFRhQ/+7TZbejw22NqfjF/uIz3MZ4qvMdOS2NI3fgrckhhM16IkN/YHcaG
kXs+ZV23B0njsoF4AxwIUhtuggyYXMNJUN3Z5pDYvmKv9XOy8ZyAZvmDnJurb3YwTnqO89QQn2jK
k4KUBl+CfRLSO/2wbEcrc/Ja7UzoSxiYvvUaFYSF7OCl9a3Uy8u8forJx4XoSgYm91lxZb7Gld7S
sjlmlhHOaGEWsGuDYCoC2AWDJXXUCTYuy13bwgVoHCG1OLyGx+qpgEc7YAsscfvp0cHKu08cHDSw
CT+Zo5dGpd4dlNcw7aSIgVM3faBlq/Kls3pu0EPz9S+tzZNKB0ZsXNjoSwskUtZ+6ki4tAMbmvB3
WaYnwQbIjkvOb5tkRxMcpQ+R6mlVdE5goWUa1A805NzU/SYJm/REyiwwNc5f8zuu8yDm9A88g7OO
BoZ3opPgO6atSfkajPUwlI8yIm/uPKvDX2+kvxrXbJX9gPrfyU0I7M1gRDOHr0Y+SVOBn6gLBF+V
+cTwuweF4RaXGUdJDWAGYhdVQpQfxDK7hWPHBSdH16oFi3BOuZZy02J5nx0mgm0xAH0ypqrzIHrx
UYBlnhEJWGcHy7QctfR1KH5wfO9I+MoshNMGhvGlod+De26XqGz102u+ARFGbnTjs6+eSzwrkjFA
6roV3Sv4sADXx1U2Qkp/8Hjc7bo5KMXCquXSSiE3iJvnZyIQ7qjObvmsAw5fl84b4fVGheL25tEu
blUcVJswSmtcLt63NXhMrwAbStybsnHpowObZCyvYT7n9DaU+5JKNKrGOMvwRiAs3RKxTEcspl/Y
UNN0uECQZyz2R1ba4wpMXTrj/jtUFaBugXkWra99UwvJLQ4lNoeKXKXC7xHY2D4zHosSQWOhElvv
g6xzvHb52daBw/jRDuJ1IIEESn6voItagrI7jux4hDFv7gl0+iw3YRKv9Hy+kUVudXos0Mxn0R4m
lWZlwSRVgfXo/lK2Ef9j2J2roPHEroEQUuMlGyeJeHUDU2+moUrXL1Nn7TQm556dBcoDkjFhUOrD
JsKcGJ9h7S9RaIlbF3HTFcnFao/0MgykadXlBpeHrALtU5wgx8zroCEZXTgUiIkqXQuD6tY0Xwt4
/uAYBAqdAKJJqpIHvN+POrIF2Ivcq/44AVHLAUcjkXe83lnx8HtTNCtbJ844kLc2hw3UrQiiBMAR
LIvtNDxWSf2Qgv3jTe1OKU4CDftVfhMzT5KoDznmug6JmFij0wslM2GxuhTJ8WFesgfSzAfKmPhZ
MSCCaFyg6WBsxUyyN/ArxQ5KHUHoyPygBRnWM2d7tvWQknZ18lB2zLNj5OnYTDOs2SrnKwIT7BsG
t0v/lPl5Q09k+LJZrrEB8Stgen3H6c/yuNJmlkwNltJC+ZEj/j3VW6tkfkUvgE5jUj4Q+G3ZgZJb
zyjhg5gC1GdnahBNeW5VyQMMA4aS/Up3d9HTWYCdRK42Dwz6xYJmT1EA3jKaZuCmSGCxfrdsAsHw
S631Rxu385ArRxv7yKS8yaRkVvU0xk8SdU9S15DENy+O/VSmA2nt/vC4hcPN5d7RZuxo0gskCbZS
vETsHZawiVftuvmywqQ0vExPLt221dpsVmIKqN2AD3edgO7V1L1wugyAkOyQ6A8dwK481ymDK5/i
QoTMyG6mXkpiB4zE/MQ37W7UF3lb3cOyVnw2GYzgxsPIY3zmpl76kKWtKHsyUcVeUmtcKiPnVgY0
Fb8ZLc1sod9k6R2zlkUUWlSHdjkWFfsxwLHs/1HAnuMBFPpP1P9o01vaod+9WLP8hFnNT2J2L4zt
QxLtRU0YPlm+9cXhn4PO+WeMmMm5TcF6E6Wanjvze4JabtZoH/JjwWfUuVOTHj39pK71k2Lcqymc
ehRnozz12g3P3Eaj8sro3jXZw9Y/V0en1E49iF/7KmnOeWQdONqHVRo0hvyemr+pqbsDHZkPdn81
MSRVloN7bYb1OVF51IaZwl3DiiVfAF9Tc9eINtCo6qbNFJBd2NQv6nDCVRnEdoGpHskMxqb9o1cX
pRJHC/qKWRS+IiqYSgnnACpAjKDTr31DBDXNIMIOXsztllvRXeVxn5TWFWLYR6JC58gd4ivfokCH
3qimC6abS4ngTBRdshM/z5eHXldDCQHHmMNuPkYow42Gtyq69nqOUZteA81lt3Qqune1/9NB+8To
m2MiYd54L9TKn7Xp4U611B4orKXmCOFb3peEcH2ldIltiOwuvMb7R8sx98poHTWDKiYbQQQLAE91
m87axTjIas748952nJuwHyCwDbeeImWb6gFjfqPbyxf4wbbtJPSQC8Omp9g8hMu+9NqMMGLn10NH
CdpSH+tM97iefpwOHEOsHZl/6If9xyh+og7tQW1paHScwa+mLVTicIfop5yb04j+2fILZaP8P2ph
t75P5nOh/04RJkUJ2A7cO3BvNQxVa32oKvthciqKWyQvjqRfPW5P5cpuVXrBo/4MyZ2IgfYrUcGY
GyXaDybgCUENcMKLSbDRIQ6ss40ggsWcwztyuVDrTNMIaVwzVc5tIl0gQhX2fEos/XNlGuPEBJ+I
57opn+taJWk4UQON9yvliM+5i9BfnnQ3O4tP85K/46bidAqxU+fMr1vP+uOCZXFZOO+A9sM+ImWv
3BV71W7PNX4ozewe1iRG/CywdaMk0H7jWMzfbf8UrTmyUP0EChdbKI0tJWY9VXKlKTnbNGm1sNpJ
ZBrGuTOSYz0vR2I/g0YEYpW4988MKoelVuiGepKzW5cUfhG00FWXxjjDMfXo1YbfZcffaSbfLJQC
VlRH4KOHTn8fnKuT9DtIZjuLab/miOE0Eu9AVjijbfjFUB8E/00jp2YAE5/TBgMLyrZ39km8bae3
gg/ph7ZMVhtoxoLF3Elpon2hJQdjCVaj9xoVVXg7WEg9+/b6dWuJzGo0IMWP8GFwsWhlUIwaJM5v
iRR0o6vPRVU9gTr1ZIa/kt6akstdhmpkjqDL1HDWj3Lt4Pfk75LlaWAtASV5O0sSngPiSrOes3F8
joACbfOmDP21d2vZRC6HcqJjWkNN3kCgghbC5IaQzyFw2k/VbaTxxdBpdcVYPRTv2fZXHe7gzFgr
J9D7WmBvTewa4kWTiVd0FlOueVvF4+YIUcYv09JOxrZbjD8XjelTzPvGejBWstoLWTV8zu9VmfEs
pwkHBS81MYEwLvWXhqhtlJmhtpUDrsd1uBZgHnPzPi6QalntO9JbAyuDeI3P42etT45EH4HdvfUs
onSSfD2wJqIGVIcdkdy9SDYCFXpwxnN4kS6rND5Nc/WY5hFzBij0tfJ1cLlJ2we1NfkiJjOFip1G
nx0xEqukDFbFPW/xWwPf+O2gAEPI2U9gvfs2DecedNR0WNPOpwvCtdMPgJXnGH2vX49iYq2o3/v+
seseNvwLhGFJv1vadWVAwrVQQGGfOSYnppfNkONikkAs+ltZupk1jHXbqyImYIBM+QZsVVlE4cKW
s/XV0fHfCCxZBVhjGZeurNcgiTDQZZYd8IT2Zk4THOMqTtJNNLjLRopjl5fy2VTlWC5USnIPNDwb
EIN8VY33U/ZaK8Yh1jDjJy+RsdX4Qhh5YFJ3u0Nmvo3KwY6rizUAZSW1b59zjipO80CEdRJfvEez
LVtA4pFsZ4wPld7hlu9zwK0Ti7+OcjeZswafloDnryzNBLtAgDKrKwjRYvbi3K+6nxK/8yiSnZI3
Xt88YL892tq2Q8XVNoFE2AEt3hVQEzBmTVnIxEgjTROI+pbSZVQBmIwWasdKTHmVG3fdXZED1pVQ
6UNiLaeWNxmlfD5HHKB0LluYdw78+JUVDa+ZD6H0aFIkuuVe5emKxQBohB1y8kqNCDoFkeym3Pf6
Bz0mnixdFRILc1xzJHTubHZZCSs11qyTJsmn0VI55HFOXR9jJdQgTslsclKEFWRCf0juLN70HRUe
PVhjNZH2Fp8M9xqL5srvomCCBhwDrlyGR8YElXbfPDouqrlL5cXtmvxZje9AIvKObcu1BhMRmZ9k
N7AJQroomjcx4wB5FHV8MtlAsepxq/bU20QPSdUXud+mZCHeIm1gWLdc3ej9cjvI6IB8Y7/D/loO
5ReI2M9ZP5lMdEUVBSrJH6vVgymG7I302dTW18qoN1ZV4LCHtWooYugsdViTnGrQ0mDvDObdgarG
9ZY4CcEabpSl4t19teR/jRQHUgko9IgHpioVv3c4JvHMtc3HuH/KS5LYDeKy5bODzMo/UwKG8pMn
n7VznLr6BkxlTxErEj4CFWVchriNCg99r7G/YkU+AhfalUA9aeae1H0d73NJuEq3rdtsF3EK5NIx
787DEFjpWeE4OYIVrGl9qcmg2ewzoawkZpCwJGA15RsUuqy9AmKeRlBhg3F1vop0eV7VwRdk7po8
Epe8Gs+6xBnMNLpzDcTTnfQRiJKQn6ixNcYx8yEDhJEKN0qb5pbiUmX0xwbyhjMZ/RXUAo2NkDfy
TWYxwhSoBIUJzktu6AL8LOtiaHqIM1EeH41mCsaBH9hcNDqf7ASsYk9eQmiZvG+2SFZpJfkZnhXq
/nV0enyKiZYf5lh/yps2PbZEolMMGN6S0aKX5rYe9In6NHf9dMN3WXn4uWI0SNhWmR7zRMXDiZFn
wsdBG18te31Z/sJVoB97Lr/StkYZ0pBYNDZoGdvbCLvCLW6zq61l1DHN+kERKHTlaKNHanh0pn0D
AzQQGFaPK+smvdz6iZ3lreADXpDtXvvNT1DSu5RLaZiziGGJv82CJKpbp/0RNTaelNS1Hi/JBQIW
dbeEFwe7FScpQzSG7XrUzd63VsY+q0jtlwyV8iD0DBRQ3e9Nk5nBGTSPWPltptAqACdDZn0cqyDl
yjF6h3CD88a+4XGsgPrIivyCnP9K4QRWKNogIGuJGpPoUD4rJuM4P3e92oQZZrxvlTV8N+2E+hY1
cPKtF6YE4QGp9ik+Gr00HRW36aP5YGGj0eXxoA6puG1phqaQSWFAVoeLYD7yIH/M5xHYcw08WMg8
E8tJ/6dgSr8CjdfMCDY+z/4IWMRAxdWVRb6SraBjp/kP/7cI8S8mbhVpgk5xAlpKoWgPSNzfUdI9
DKbV/BQgnCFsHQ2hlMex4GwzZgn7JIPWZt7h9W8NUDeYHAbbcsnuNjCvSdHoi40+OgNg0WFp+Vt1
Eyp3va1rzCgOTJDxu36/pMmfYkksplbitGqyNh5ECmeS/pSI1EPFJwWVix1ALUMH+bWGkKjfMgNq
8ipVTK8ZBB8KVhFp1co10zjbfyUah5dJZzy3RgCvNJysZn0vczy3K1iLnzrvnUAZpT+s3synbGt2
VhS9N1PGOwnuDMB18102Fl6QBLl4NDyYRsxDR0uRYzCTTao8uc3KdqPP+78kcbaDz8hrZV68Rlal
PSse9j9L6ue2xG+ojVxCEijJ9cnGy7ZdF+3o6MGqA6grFac9bCWSkwSLy4iL0E7MUxpLoKqRJRQj
fcUTboU6mV5BC9JubdMfS31XKB3jLMxLSOouymLOB22lEnbBRjXi5wRLDRSzy496jQQdbSfiGTCX
ZpjP9PSV10WxLkXTh6qT8/Qjj0vjLrohFPLdmOLKAYWIUXfIhZ81ykoen/fmnJgKkkM+7syK4B9O
hGlIvsCB88Cap/qsDu8jBPFIm74LrQ3slDdfq8a82aUT3lNay7vjiqjo9JYvVu0ite1BAyaiGUW4
iBWPMIQ1EwusdtOSFtH0ocz7PdG7sE5fhswOFVV4OabXeCz8zqJ/qfnuTA3SpIKpKfMUbFuwAyxV
4l/7ZwCc7dQmtCtipYxu2bWCL+MmNYhCXtABsSOP87pPJxvV6E9IN6SkF7/hvdbShuWQiDbqF4Ij
PgZyULgUzLAWl+Tq0Ugf69T5Zj4uwZRQxk0e63vWf2h/QEX9rDb1ggvLySZyNYccn/baEF/4suyb
0mFddUIaHlhKlLu4Em9mkh8gSZHraffW+BavS6D2IJOjH9S05zyqgza1Tp1CcYi3dK1LkMhP+4iv
ls0WTNA8J39laqc0kQ8OZa0jJQGmczeH4aCqL+36L1e/ZvyeE1iqhiEyQj+OEKyVlpLYOLoqH2XD
6eFKJaynKa86oZkZ3Pv2NVXoLI392lPpVYpLdzAIQWoHWXzl6C7QGJHB2bfm1DLkowsb5L4iMmgJ
kwXIwazzEh5+K+F/WfsHGgI7Om+nGSsX8wWd517a4TvO+1DRn/MEEA52KjrRt9gdCT/ncUS2yXO2
g5jERTXvoG2GGp2U9qdVHqrsaBoe1fNp9KB1rzMt81xUyYbd/q3s9dhAEqPLhmElOxeoVRKDW1p6
MaeGCnqjnc73Qjmv4gaSxY2bym2m1l00IPXiQdWN+6S92M4+tZ//V32tAFYGWgwr5o7D5uansIXp
OtHjSE7FyDUcHZhJl/mSl+s+pYvMMp/s+qqWLaaINdQHqDd5danA3S8K/BeuqFl7EkGFxJgnLXCo
ragM43SlHlvMHYxmRTQRQ2MHx20gZxcGbUYewPDcl4goeMjoG0pSRA7LbRLpuDq4b7CB6XRGLx32
c+kIzOO21GtAPIbNU7nPdUYTjvjlT6a/US3CLAjmbIB/4puTg0XC42YSRu+O+WeGT6nQ3kjLHzRG
jB6T8q6TZFY/GpR1IKPoi+NwqNlerAu5TgOZlWNAyXCjnGdR7zhkU396FguKhq08rrntO5P4axji
K8xMdEPDIoXZO6InQeF0Z3bNOQbJ+dSXHzAWVipVOzvEckGobnPoYYOnqxRHY0VxL4Y66J+OQPz2
9YJEZ/MFrGaTjsSjIv7j6LyWG0eyLfpFiIA3rzQg6J0oUnpByJTgPRLu63uhH+7cmYnqKYkEMo/Z
e+1zgdqzb4GTEO/So/CKy5XN4i5Lj6iebAN/AememMv0wpt8wu1Je4h5kOuF3/TsijZkrkDxZchz
KuxrZJIRgQuLSIEFn1YUbKihreGoSExdpvuJ/cCtqJ5WeVORWQKhJI32owbvVWvYnxCY2T4i6q0U
NwfA92x+32M2dYCq1qyqIQb/xhygQwNBOuKNQuwqf0lUeKlouSg/JfRObcrFiXxz6HDms8xwULIX
yslUvqr0M+MVkf0NMqOlqhZEnyjLCsgHCSxSz89+FOlHpRiuQ/0yEAntMxSKVVRdFdCZlIrL/pED
vC7MJOQkXLO+XfhpDY2Y18nACAMtoo7nEAvlTvQsX05BF1Lvq7A5T6NOO+Ac29g6tfRLkxwc9OwO
98/lnmHuDMIowi9XyuhbH53a/SpVdQEWHDbJLrKGtzpVNjFsJ7qLRd36ry7Ol0YynMwy/O3U8GnF
c9oM8x0+xN6hpAo19ESjJf4GcMRRRmIRWBJ/b5FivPStiltMUxbm0KzIDrr6GGzl6dI12prkwU/I
5td2pmJS0YUnK7BdS1mzOL/ZAged7yzzRkWkgtsuXpjM57tqOIxOTK3T5/+vijqCAgEWU02X1Kb4
CNL2IRA3Anp5JghzFPWrI/m0g4uctukpJ6TT5k7NAjEz5tkvRbtQ+1SVp1kGF/NLaa815jO/+U2l
va8RYNrIu0aNsBzbH700uOo0H5XJRzwQ9sMnwwH+0QiGTdS0Fk/zbPNlHdIBlZ8jogmZveS4uNnf
MvSvaWg6om0z/OpBFK1EgGDHYZhelg6PsLkNHH0jgH06crmtajYy+rwo+ZCVFIXx+OzT5E00xU3q
LU/mrcu1rwYahaEKOhZ7Pw1figDVo0GNKvptBHc7B09g2hMVy4IcyN/+0JhwepfpWu0I/cwQ3pYL
xbLZLUfbKQRlXd5q7HlqjYJfhOfMCfkn2m0Zgoqq9tLsncN7q8bDG5q8nVOKZXUg65LekSZH7qSL
qUz45bRlKa/5CCSL2LBzxsKQnRaGi31RGm/+yI5o/KYwVOiPVy3IIZuhOnw5VuD6RGnOhtWuT7XU
EZVETKnfLniG4M6FM5mxRDnE/+mc5yZ6eIXbXsbdEuj/UBHkWOlR4CnTOXSWmr8OqqMW7+TmI3Xs
qxxtnPGGBJx6NlL2E7Hxg6R4MTD+4hCiJQg5Zqfi58L75o7hg9yhFUrivTCtjZT9tbnizS9FFz3D
8m7g2MmBWgWZxnF/RqgK38IY14CNDCiKxyw715XLAgQZm6V4VgL5eYV53KzwOsGJFNydJOm1Mlab
FWxerEQWF4nmcjSCRGWdhZuV3AINAM01fufwxrEuAVnHCkOSKcU8skXYhPKGyjVHLUxWwZ3FsHng
EaiNhfSu/jqVC9xgTRCETH4zdV5ydxCBLqIDghM20uoWOUT9F2vqI1UNQFsM/VW4Iw5GeBssiVDY
K5eX2Mw9k9vOqgHl1RlLysa6tpm+/EnZBIa2vFUVvhlMt2t863K1tcNySXrANi0wU4meISh3vUi3
WYKcEtKroQQrhVGJw+KHG4VBQV96xPulbbSK8KN7fB7KkVYBTejwSFDPr1CTpvXS9xfZRfvLv0b0
+OcCNSaAEWkXbcdt8zY8MJxOycqmFC5X1QdTAQc5c7f8CF7FG6/brDi+ONvqAnp3gaVlxKR4Q06M
J1tP3wJ0Cz03Od/jOYUz0GVIiLqR1DeCgQmWNtgmUkuOLM4G5TvyC0bnVvcnkYn82bO8rVaknu4Q
Cog3/aBwC6lYngk6Wzr/aDgcCO1ITJl8sBwBQvKbXZDUYZ6j8culJ+xzVrvKuNaro3kvMMLYG762
NtkNJTfrol6XWERxlqMOIKEZOfAItH2R/40vqATolPFdUIZO2OHztaN9ZLNzxWPui3aYxFjkK7aN
+I1nlyJoQa3Ac8+P1k0E8/AD8qPgOReTW7EiTHdk1LUpPxOqQ4x3rl+upOKOpwZ5AB7OPjik8ppM
VVrSdd/t9GAv2fss3HP7leOWojhomRt7UrlHJYQORsA32hXQ6vgCIcNzbb4Ktz1iklD9RWP9YvK1
/pEHh2K2gDLWe2xOGKOw34OEV00nhXV6cKys79pmcjrsTQGPaFXBw9midlWM06g92CoH6Zvc3LXS
NapHzd1FMxrcy89C9wz7IIxzUmyDhNhffgQirgOYOeLsN9wex4cR8CY85djNDK9FFQAYg6rN5xc1
74J/V6g3aThm0OpNZMDKj09w7l/ZuqoMjG/dBIvwxkmEQJoxGwY+isFoiWIdFRvbluRHQakIBMhe
P1AWNPqDZqBlMm0dKfxQnDQGB9bGgKq8YXtgZ0cdPT4eZGhN0xL/jc4YDKmmsvETAhHpUN0kdXFv
V+rBYMsZPRR/HScemk693VSpqzZbqDZ99cZBwePtY4jgOSMpiMUFE7PgG0y2H6Lg4bEnTcXNtTdb
LNt4aymb8d5ny3Ha90+VkXyIMuVkSOteJ7GpQ4i9cj4JAg/wGuBB0954RPJyz7fbtPzDR7/b1AUc
S5ZdnLSeWR4nXpfAPxooqDdZveUhRoXGOPyaPkPUCfG2rudfSSMB8TkRdWcvjU1lcKqGX4Z8NIe9
VeybxpOlnU0karrjVFfsZbyi9hlnbeM8l8hJYxnv/EJySBt3msjNyoDs65sq+JmspVJwWZTXyVrZ
Je6slTlietmoxAMl27z4S7Wdpu7A7PhQTKdz1a51kCV/fBR8h9yT1Zq048FYaeYJbgtfT7sdTmh/
SxRJ4UZ3qMzAwYYbZoi5eu7Vy3BaymAN6hXtF2tcKd8oEzHav0yyLQhy7bYOAEOuY1AYnEIxq4B1
h9EbpdyRkpOFrI+tP18S1RyzOWieBH7ElKEgUBDrFWwjyZe4N5Qzzi/loN6wdmOlvQKW61QLmWoo
wRm1qM4YD4NzCh+7O2LfYuHNE+D/dJ8T+R8JFKwliVkiX5So9FRIaSwuEOjiilvOjCMdlidzlV2H
UJ0wNcUF9VbTDiFmMHIivLBhn5M7viq12fPP+YgtKegXtck8ZYX6xnxKfxE3yrQFFUEBv247gCyb
lBuxuPPW8KuTS9NtmOvncENTvsH3UnPjzxnj99IgyTk75HoyVUq7RG+X8W+gX8YL4mD5mgEP8umS
c1PjhWVjhVLhre3NbcsIj8OOlC+jQt10Hwb6Qpm2m6kQAH31OgtKOulmEQiBfggfC2yBjdV5an2s
EB1hPpJRMD9ydcPKLRI7mzOYFySFU0DsJsmVq1o5jozSIvnUcsjo411nmWmsB0byOqYbLy42dcPx
sQJ8kFz61YdGV7hIgn3Ah/XKBjK8F6q/zYJVisRwuIA5Y5tSyeAArhNbGbZW9Y55olMtmQ8QX+qo
G9OErw3lIOTtPhA0y3s4IsMdVta0rjIcYgwmFv1h9mxNawXgLnFOhQydlRPbxTuXhteQFgIgDhKb
lYpiqttEH4OzHJ1jH1HheUg5fVI69RVKlVZeaiXuz1VgeSB5SvAjBFgkrioWwRvztepHIbruwTtG
AccnC0KxsjlJV1p90MJzw4PDYDu7OV/5uBQlEhnccmcypZL5PFiaNSN+0u081GpS7IXI4p1TC3IZ
Q2C5BClWBV9EOZoEnam7Uvb41YpwnejrAhYBu/x/vbLi5xthwLGq+QyQSd6l+qRfDOxj4FBYVBIz
aXC3r+qvJGI1saWFQsyKi0d/ET1DvcSdCS6o1V958SNXq66+ETXT8Ufqdf/bkHlDfbLmdeK14Gtr
tjw8RJGkX+FpQn7GJoKsv2Y+beGayP0+4aueLtAiRp0hFCmEC3GQkrvJrymWLFZYxxX1NvF3LDJM
eggefd8+684OqDxz23adWR4HtUFwgfRkYD9kKG/dmA1+uWjxyy7Y1Q0nToOBoYvA1n0DLsgSFGvX
QUUy0O4MyFKS/xwtDyGePrqN9m8irSDC0n3u/vDlQQ/4KeqV3W5G58u2tg1odh3CQ+01FcFI/V3L
92F7YIwVy0wuQSghLfMSBAW1dWfypj04LvozN3OG7yPyirP2Xhg/mfU91l6PI7gpGXHzPypAfyH/
AOICEdXeFii6LLT3bg0bp/ZMf1fZm44FN7U6So3piB2TpWfPtZClSx35OPaNhco4Y807xBWLvayB
xoCdCV34tKAXKHhXUMAYc5WoTnv8WBxp6FMr4CsckVhfqY/VZfKipBbn8mRdZwzk1nxpu5ZYpbhf
phPCSBgNN8nigV9DAqODoi6xAHhdApv6A/3fKpXPFKiiY/6DJXzBrDgv/1GURNYP1gpuHd58KVuR
dZY426Q8Tw3oWxoG1zLJnAKrsu7ZIfpfWG+XgkyOM1EXbM+5vhIG7WSMu9zbVPSIG1vnnsQPGFDh
Un1BgjN7poJ78B41951yxK4QMDDpVnW6MvJdjXgh7w86WRoIOYhT69tjGZ6V4SbF6H5LznViRHCN
WtRI6iFGk/I2IYOfYPYGlstjRl1V0EICYS6GPdYeYmx5LzjueOnKE4+f1dNZeqDDANSgE4N7tQnq
YyiTUTnzJHjorAdP1q4YclYB0KTm8pXHKsw3FLRUANHFZPr/0p1Ft0sOJEdycPCvjFsoZXjJVY1V
2qPvd2RpsJDZmpgFcW5ba21eHzJfXmp4eAIoTOTtcvocYIoC9VGSdcFCIPpxxAq8AKlIwe9w4nao
LlN2H3uYs/JFKolLQFYDh5bmlhWzLC0iMplqf9iGjrwNymgnJuEF0GmHklBlmlO0gUhs0Y1Ua5O1
qtnKtznNYzT+cWn3cY9UgVAY8SIlnKrMIi78LbLRYPVnqUeGl251xi5MSTTFW84TbTCdtJLREdrK
DEpjsCUxEiUDj3EYcsKB3F2euUKuFpMuIat+a0riMQwcwU6+ki1CuyU02nQIorvA+FxVl7E6j4Og
zzjmxTeBNBzv6OzCa83JXuSfWj2t8/Erxb6N1jP/bDh5R/KnYlIeJMVG/YJARvk0mhacdenaBZ9z
p6xl5AX91mAoVoJKSETMV59SZ8Bew36UWBwrvCzVaeL017tXa7WQifRtQ3yUUbHL6pXjkI7YWRBu
GNeAWMB4YtKk4XqsjYudQg3iQbAGZs6ptegFAYbTIWXiw4q37phkSwDRA1foKOBWenWOBLusXz7k
NuEsnx6R+pPXpE4EhFtXXzoEl6ZMllnXM/uCxkcdx3fXMPsMLo381FSsWN+PPL3oBrACFow/jX5k
Yu93n11pLFqH0d5lADaVVi9Z+yQbC737bQrfEX24BCLeUlTHECdNb+ieqV4x7gwMYCBzTLhOuxNS
oYqW8LGRLAWjmIytqEiQMmwiFPT+JpTB3LBwqxUcP7buUO/jpe9C4QY6jYEaczordu4FDhsXaWgy
dl99Tr7ZQB1ocya2AinLgJtddlZSMnDMYOtDdEVSPbuWdVWxuasZ0LJ7/GtydkNtp3pWxqlkTmCu
qD1QuSUS2yk4H1oFKaBiRVktA6WmjPNtxmKo3wnknqSY68qXaMZHlqMEaC8TYxOaabKTIKKy+i8P
g8mjFxwiW7xHUF0Cx/BRgRhXf8SvYPh3Ei4ChMAS23kTzlqFutt0bPRVqvVs/mfw3EYkSdI/X9eO
hZl4vs13EMg9JkdaiKh5FkgpCpGxkrUVWFrKRc9bjIba2h8Yb7Vmt86i8mFwKhGfhI95Kwr9A9db
RzfUuYbmbNOxPpVC/6ml4EoS7Nox/Y3SMjCIJrqf2WA1jVq4BoSC1eO9aHGj+0W7l+3gLVOSeKnf
KLT1CgruJJHD21gMxkbZuQgn+zMb67sj0zTONbcb0z1m7K1Stf9a38BMThtRsvrKc2vZjyH2BJVW
U901afxRyoHG6mUOFSwOfqehsiltgnyHg6pAEqh/B85MoywmlEIJ1EnV+a0y6TsuGdwXpHih38Df
47QFuK4AtYttEvZXtDuf7Fr2C3NM222wxoOBY3eVHvMhucl+H7MAj/dgNvB8NhQNLQkDasnAD2S6
7naW5AoJeJhi6CbzVgY2BEGjjZ9roYHTOdVEDUQKf3gVzhrvTZ3U+wRyWk7titeeNSR+3RUSRxn9
+UicmU7KVdcNQIL4HBX1TdbDa1pYz2SAIijwEYB82Issu2my2M/qYIrkylZIUI8DLO713pFZR1SK
NwThL5p0WOUAAhkRQliribzBWXNgA3gimwSzNYcLWFHSkW2t24b90WDIVhFDZfh8+oVl8vRneyk3
T6oj/pk1778lvQb/Vo1zndte1BiseMCoH875ZMQ7Uup3qY10exD8funaYAyax+bfUBv7Fs6vZPXX
Borzwh44VfJur5C4kSAnTvjyBKvbnNHuNJ1LlkOxom2a2voGKIiFhcAaSF0onIoEOw1j/cRPv4Xl
PxNO3UWIgIsf0YXi+gY4/6hMEu+NmW8hArA/LHZaE7iGEm1Lh5SWECQtg8HgZghkrOKPkefR14ej
GO07PlKtba+A08m6kEC8+fSWKj0+j5G31mjoKD08m+2mDPxWY8yspSvaj8k5Q7O92wrj61rf1C1X
7Dwdi8g3KJkztjdR7qqCraaVHevQ2CTdvh47L8mas6bhpDScR6T4xyp+aTMKcl77a6iNMX9lbeRF
2lutYcNumVBktGsdg7L4kCCbtKHFjRRjJoHkc8htjP5MkPhIVlRBOXPtsoyZY4pC6DXE30n/OcUd
vPFDrv3A3YQTNS0aVr5Qnry+JShpYq7FhhCfForUnHV6NhjrkgIkahCNUol32KXUciCcyMZf4i9j
DGnVLEvgStGrrxLtWMPnokTSqhxCPEtsd1LWjIDQiMlEpxUzH58acynkeOlL+VIedwppbtGvFXzU
DbYnOmUOM1dCagZ1kK1MA8gEebVSLAXHbJAU66F/1fanZn+CPiNqfG2H9zL5IPSAUU9Pn4Uis8sO
TRMhNNRXjQgOdcQB06bbFLx20J7VOdZSB07kN5s4M9wcBFkhmFXKJJnVJsRYyAAkOyidwyqYlDaC
WwlFc1Uo1jrQHl6AtoSDMv7A5FoYj0a0p0IL3Mj4zHPUyI3D6PcPDCaZO+EGruGaqBM0nNpa9Ute
NYTsoLEGAEHNeCiHl2w7RyVluZwucQ4f4snfJdq0U4eOWBRB2ltOV8dOTt3pvf+lAJdmBXEo2ond
aU5c2IhuQwYxJw3sKQGZhz5xysqBdcomJkY2wEvYCxbxfc8YCayh0IyXTi2GkYBEFn2o7zInMLvh
VR+MOCjADuTWmiaSQQsIlGXgNEuVerfAH7iMU6arhryq+KeJ/Cqz8dT5Opgc66KyaG9brNk9Y5C+
odcQyNB9seXUvCBC8oIk3JR5zkaCThbU1EVnuBnZ/K8zWx7z4RJVJwPA3MKJ5E0gsH/48qkmTJsz
+qJO5FAa0r5i/WFk9r8KSZA02TcKEB/jvqxaQL7Arh1xRBPUV3gIjtPS/5PM/kkY0V6Z1LsZTjss
qAcLpSVxJ1DdSWmRAMBbyiWHQaoWkIXtwQvk7yY8+lXg9r50yjdOxy1ceBBLr+qQnZxM2yRTfZ5M
RtrsbBzFuY1RDf8U3ndnHkLM/sMApAeS5yPHuBIgzYmQKWsk3QBW21rQtHOa3sHB7F8ctCkB/ZKf
RF+jQb47E1SJtv/G6scUQ+GzxdqAozBpw63W28yVfwVTXbN32Q+f1LDdSrm+MvziT26RDUfB29im
LlXpmR6vpRNpJXT6zOlMS35opgLeRff4OxlIyX9yY5/GaFy2lQZETfYMACUGqLW4UZ91X76EaE5G
X+3JwyQk+DUkaJhV9QDtkkD1nitSvJmGRZwVyKwQZTXyr3rqXiyKKM03pnVrQs2LBon0ieQ4sYGG
7AOGzrpnLCerzr/VzGWNDNWShfvYKV9l99F243FKqnveTS9ZjY6CNCb897A2kx8xXFoSToPhXaKN
iyumSHj5wTFnR3XiCYrvMR/uEFClZ9HKCssbPDPWOEHH/qg5wL0CokuefJusUyBkjXLlfXVRQx0F
boeU19AItR978Bk5lvBiom+5bRZV1LhBEF1b1SGXlqRHw+zPKeJ11sg0Qz22N/KEHypRDCgFT4OU
3tvJec/l4G4wBlcY1EH72WaK9ScLPKRWQlWVAxFmhASdu8SiLEMMcu6Z0N5U0EqwhKFotKemYNEf
k4XIXr5ITSD50bFDVpz54seKeOThuK5Y8Vj0E/yt81AI0IAx3IZZyDzdoS3f+tp6d+roWduVWwba
b92gzImL4hUiGSCc3B3q+gjhknxi0zkZTn0ZDXUZsYOXS7RV1rSv5iWCxR3u1x+IIGTZ8gxD+Qhb
+0wTxoluH+qiOFj6rLOog0WAwcTW3RZLcpaazsIQ+GsQk2xD1heEeSW4C9qieYcu+87ltUkxbOjD
AwbUsySWrhDpQzoMfX2yq+TRlIqXFT1PKWqyWvkp02UYDl5S6IhB2uZe+jffF78USCgau7U+f92k
qGOeHtC2FXeUTd+jfkSUeOmLamcoyUvlQwLTipBwU80dG3Qqz5/8fTLysI3yL/hYTwoi9P2nntSR
CrBT0rFDi6O9OqdEGChly06hLQjvVaqcCqEsk15s+no4hU37bxT5WU8lNzer/6WUSMeYjwYts+d0
0EhTWpk+7X9tfUFwuWjzbMEhjNoYPhSrOedKftRHxJtw/MYR5XrxQdTcWQXp4E4J3ik7O1BXBKr2
NKeS2CubmaXUbexirjr8fRGIA3wkOBDpsnUOpCu6BZPNXuIAgsgQpIpXo3yp2aeWUTLbiHjzZntT
8pnFcIHUvwK7HxQeeFi/onMbad9TRTTlE9w80Mj3JGVSgysuQIrRIBjglVXSb8IXCOuGALFpuQVn
1nIGhpwGcNGXjVtjr5EZp2aoGJqIDZX9XjGZkrDTjVqH1QaGCcwSM10FM76lhdLY/BEMS6nwZQ/M
YCnCRr8DDwbzoEUJYYC2LCFoYndkLiEBcUnGgXwxZGRy6PUglkLC+wYM5nhrvBJmpKqgRyiQ6D6j
BMkCP5wdfEAVJF923GRxSZJR4Inut6zHVc+0vARE1qLP6hxi5yu2gWybNMdeTmMKQZ9kSP2SnP2Y
qrGv92A9tn0T0JP5sN0qLCasm60cfZu+nhDHVCjoFAQPFnlwSWFtpeIqsGIl3WMozhJUnjoGaCt9
Wkz1avSxRmOgjMJLOoeEDFi2x3YTc72MOH9bHTE4a2UkZr4GhhiGALbJbpCRpxIKP+eWQriyI7xm
NIhy/q431lJiOVap7YqsCraBA0pOe20GwTmOO0+qGKH17Y6yd+2fBFrPhGNlfgN8WMgNnFQZIyXX
yGoys18teDCnQpq3pjofRvbfzHXj8mp197IcduSDuG3tccbRV/EhdEwZZ4kiwQI1Fv+YXNuyYTys
tmuzQlQGNyJir2HB8lT+jbhzJ0KuOBJ144pcQnNM9iXGpmSHg4Gspszl//XiXau2kWoeAr3boetW
P3C2uXrxO/81/TwuxVZSI+DPzgNMIBUMos8AlwDuRcgcKkeWA++w/uFKXPTNAX3jIsPWXH+PCJ7k
gOGx8SNyCr0uZQNy9TMekGfi3FFrTOUR9AGEx2E7o13VZNeZP410acWGP6nFD8j/TvfUc0/t/mEX
qZRv/LFJ9CGwwSXxmbxctQH0dQPOxJnoFiU5ddxwWRMdCSs7hpgqsHPWWydgFVmJU2IPDwBOyFjK
I8NjpouBpezJS0a1g0ThJkuNB9acGvarKX4bxEnZzmIuZoinLc6TPf1fdqfpF++4LrLXiIRW0W9V
1AFcd5B8WbgS1pZYmtPZ5JV00HmayA+YQFJM9wgo8mhcyUj26/HZsH+iVmBZ9Chmmnf6BzqdpdCj
BBKFsJZUWWbj9KpIliEoQDKluFGYhRqVBzCF8auCKFs7wb9L4KSpsyJKOCuBlAx3J6JKr0tRypbv
Dga7yHhJqPaxPbN+h1jDVVKjSUqmQ4jDZMLJLyC4NVium1ABjcFDgycArgt/1FgFoe3OBwoxq2sN
nUcl9xsbcQnzVQFpQJPPoe8wHWXrx4EW1njKe8ujDSeLqKYfPfiIFLve33Wg2QUT7AKL3wRNQQD3
MVCESuFIuYXSXD3Q+eiyuW0qBgiMuxtAePYwLGUmTQIN3lSw9QmgWla4r5B5jqqXwoQxUefo/H05
AVoF+46+SnY2LDRbALzADhswGQWVtSxCzDiYkn3pvUIWOrCkvpowX6ORBhIXLecjYzBAbYk7ySxF
EeUqCCgc7uqQMSFyW+ScbhgCU4gYC2KKINqrgGcwgsnqcKWYMbrcBLBcyXogeOgJ/l8fCnoTMWlz
vKhhapB4TUNkVE/ESYSCoFc+Rjs9cmOsaRo3OcYSX89ddc8AjTUZzYhbsoyZgmkF6J0Y4RI+rn6S
yK2FWaHhuxlHaH2Aavow2aaJtin5FRKD3RjiJS6tKymgR1K6KrYQfgidLO1Xs6Y0KuM9tCbXcOb/
biZ4wtEqtU2Pbcrp9f3s2CX9etcqmBEDoiyKjNyQHgqKTHYW8lgkxTAxiall1wZPElPLegI5rXg5
GlehdCtyzlc62gb0ER7hKXitqwV/yBjldRtWMEalFe3kBnzoDTKIG7boi7jpwz7awsqeV72x9d6I
f2nCzqC7WrMUmDNUNz8bZsy8+UX61mDpqrMZ/7xk/oeof1zpGf736E+Ayewr4Uryvyqh+7LeRsZG
gAHd/KeGkcNL1pJmYOQfXXUFZfi/8wh1jAnoUtbpw6lFiSFHno9NBr4z/hcpZxf7ihnWoZNum0+J
Hiuc3gLpKk+IfbmBESztRwxDQXLN7fekvRjSb+ADMUUCY1jkk72LjD8HfERiV96y25twm6rXrHmP
omsfvtT6H5Hhaf1hta9Se58Y2GqsXWuJKKXoCQrSlj8KevIOTdXASiVD/t2LiyGOSrQZqKec6HtE
ow28UbfwcGzk4Rz4F7DjGMgXEXpoE7WhugD03t8RVmnpRRb3SX2l8T9Thxqewc6DUXoVdH7DWxiS
LuuSVDwqD4Uw2R42iYX0tIT8oLCx7ex/NG165gVZgRWuXToxTxDC2Kj71wY7TjlPJxGPODZu4Ves
ZL8G1X6GA7hlaWTD+7C6t6iDIjNWrjaqCAAA4KXZxieXY2TfMCIsyCauPKxhISgYK8E8opVH5zKQ
62JIAH0ciNI8SkFhIiJOKMH65UP26yUWQld2WNkmbBKZdNBJC74GhxGjmlz16XtWCAMMB+PAe6Ua
izp678ZX1wC0g8mS0c1ZWDjzjkl3+pbZNLLniVmY8sAwZ0t7p3DNal31f5H5yUC5a1jUzvWdxfTG
RtiLaAZkNlJM1OWIDidRojsVy6yg+ugMpK/GajZbx8lpAl3Uq2sAkfbkJjLzdoqTjBAirgyfSNX+
CFSTH+aQB29D+c2VK5lPEtx41D/TAAjETYl+J+0uo4jXu3+GBhlev/N1atNb1ly74q8cIYqfbXub
2quG8Yv/GLrATQzMxFy9jccvko5XUR+COT41dMDMAOpnViG9ClZojfwWh+/FOojvdvuVIY4BUNRj
3mz7BCQU1cXOsnS+qGNpeqXybrC4b4trTk2SUoI64llQD4TaspBGtCvfNktsEyk2AUYL07jyOvbN
hahPdBQgceJ7Aoxkkt+LglIbBRPun6BHze1civ6zV9hjZ3unPhvFdULRZgfwP5iFNxklp8oWF4cC
2JCgmKWMvCWXxGRVXSG0MT8MxOGF05FLi0zS+CaSfgksouXdTVPmkeGb3XzxA2EMN/1XLm2c7KtC
hVZrz8H5jUBRFKxEwuiHidSqjS96e6rn7rE4CHER1jXQt452CuML/5qEblDsEv2MNn+QEOBIgMKR
Fep06RiueXjQxFuzLUovWexRNcZIPeNhixGIGd+0buRxqwv/bAta0bb3YrSmVo9rspBOs8lvaraD
lT3m/yiJZD+FFTtu1JN0ovTqXh/WnLrjEQgDkHSyJ8JbX/KSTlheIS0p8XhQI3unxmgzdHM3JIdg
IHZu/DRVZVOBhCAYyxU9rZaiETOqkJyoHEA8A/+TCSdQwICBaQGobiggFBN9Y/uCTTHdTmEjz4wv
UPNPgMJ/AjSgfsik22pvUaRc2fV86Wm9GWZLFn5Y0ZouN2yZim3EbFNm4GQLYG9OsY9OTa1DXorO
Vk8KR9igGB0+1Fq5IdXHBTE85UAls2R04f96XfKINJU1JUShImbAmW+0Pr4R1bkbe2mnzeGiwbBP
KKtyu1snM6C9Lg5jOjdrHDdzXsxgfxRcamaE6U6MB0tU5Cph1+jjV6MHb6SbXjvyq3tsZo2JTkz1
N2R8ehnjq1T9kRCy9aTxwkWY52vKZHiW3+O2Mnc5wCw/zjZTYmx9ShwT5iSADPTo1g7wvRTa27hu
txpTS0sNvcAnxQXsYEjJpxI1UjDUBpGjtTgsJZ3VUz95se3fDRMnnpY9VHWQFqrRWVift0HLgjTv
+8dUsZkM2PqTInbtNP5KNVcf5syDDUsGdz5PAMIj9p3scGcxF4fjsO6XYy+QitTIbIlsoi5TfkuS
OA117lGqV9NDyVKvhdZ2+znXNfOZqqRBddck/WCKdqNEFVs4CTKKduKH3MYoZQpWhstOhsE+FUc9
K78aufMmsOmz4zKbF0YzX6s3aIdH51tA1BuJkloEDVHFmnlJqHUtMh64BKZzrVFY+PAaacGB6q9A
ph+wN157pYdN9dcl3SnRWDMOofzXQamj5C3BZspS9jnlPKS6/SVRukm/JjiPifyoCtDHoJJEPFuJ
MDj2w7dd7ZP3zJbeDMR5Puq1ui7PeJm+MmwjRUZ6N/lXrAJZC+CUMBrlZ3AgdZkdP3QVsVhgFuEP
p1pRTjo/O1yfU2/1l8aULyF7wi6GLlLeVTF9VyK8YPj4Kl9WNFKLsu7PZ5UESE/Tb9+g7h8GzjEt
gy5KZ82+Z6/b462Bsm8Zj96OPL/9l0ALK23p2cj2Ra/Sm0EfiFJgbZrp3nCwWJobY2JOX3TXydTO
cCUPphYfRpZ/DRzYRpAVKu8qpvx59B9H57XcOA4F0S9iFQkGgK9WlmVLlpM8LyxH5gzGr9/DfZgN
s7NjjxgA9O0+PZ+CZt6VfX6FyuNRhptTcG4aIWKNNT7HSXQLFGPTriNkL9CMC3DtOUc5WYgNaZRN
NTYbm9oLX+5sGNMZJposUQ8aL29shLuRNl0qh4GMB1RPQKQeSsaipAx4sYPYuJiaKlB66TsWHjq1
gIXru8r8s9Ktj75JQnu2v4sA8FOBMtUxMCgtvU9CNsLypQM30qRfcT8dZlw6iQOWM/Y2dqm3y9kw
Avqi5lcPldVlmssXcifrZEbVxS6sd5XOqzl59XrjmDBdV5CtphAzvn23Ts0nW34mQMLAgNMbEJNy
Yh4KphMExd7L/TMmJvlc+Q7JZgRwCr8JHq3dGKqIg7oAYMjLHwZ7mcfddTAfVMsNPvwLvOkIbBcf
pLWJdLefW1yEjoV6+OnM5xH/KKVE2LMjGKetPzy5QfwEJ/QRrMqeiksTM1I/B3hYMUDrmDrIiEhG
3m2VwTaKjcTY35LMxxpC51+SEaAB6mmz00pAs2N4LnJEJngoHqTFZs+qLfYFZNCIh75S4pLww/a8
S+CqS6Zx74PeEqmBgZ0B8s2T4VPIFhf25BFo3b+EnjtdxYecCUPXOXthVKcJmoBY0K9Gcchsjmdy
mg9BLE9l/aOx8raVS1wjO7a+TxaBKLnpPajRPrm36OKF1aPgB0i2J9oSoLfbTyoiKVGJzxpXcwnu
b8zct3my3mPT+BeO2SVs5w0IOXkrp/TRbdNd1uGApJXL9RDoCJbnVngs3Oadg6QTwSw6xNi9OPT3
EMHkiyg3nIb4Wf4BkAqAMrpmSAlhWCouszzM6jPghVSEO0dfaQAuxQPZk6+ShsH61A57qznGMcA0
bseTM7zMBS/tPQjTOF12RQGvFNAEwTWs35PkOwKk5vJD54saH2Mfw+EynaJjyRHBdy4iPzRYXTm+
5puyvYKKmqn1c7474o/Vi2X/TVV8FzeXJPlsxmek1/FmFec5/2AEMrK5d65a7tHeOPNV/U36u9w6
dNbBUEdDH0pQPbW/ksGDOf0byG8yXpXFR4vcoPSbLd67BswhGzxyItr4AdPE6+yHwBW215+UyoNh
+XYnKnec36z+1hXmsw8B6KkUP8q5Wty2ONCXaNkW23qNXSN/mhNgVi9N98Eu24lfaOsmXcbminSh
NH+xIDAu7dtsMy+SBc7BlCzikLGtrN74w/fxCRIdqxmepKNj3Mvi6knylw+axrziktZEawndNJyW
Sj8g5vRHVmIzNwcY8o8Uyq1sKOFpy5PLD9zYbHuh4OmbCy3SKM7COMHYaOevrr1v+g85HEM2fi2v
CIQ/gxH2cJ8Fx3F6BJ1RY+RiEpk+aKKwZFLF39jxUc3PInsHNT1jJYxPUj+U+tHyQ6Kx8Z2tfmOl
jhlpJva/AQiewHGZrC4s1xUdhoznae/Bll7DRB2jK6SX5fJye5fiEIX4SUFHpnixqhz6/Yn9nUlw
1fl2FfPud6s58J0N/n3X3FeApyVokrew+NHqc4ZM3A/vJlqeLqgcuznGqemYDVywRCe/nC1gaerx
QQ773N8a9NDTmd0dIvsaqkc29BkRblcCe/iW5T+LYx84C6f9SiEMW5egfnTmDbHNKqLZhDf4S1kh
eetfV/3Z3UuVX+l0ispXBHsr+MnEs2YXzXiRZ0ChvMrgmhkMlcRn7j6EHJubAJzf9FU6D6M+ow1n
LsyWFQzSxiWU+cpDMyekN16s7qEVUO4J9S7su+swYXE/BvO/yD3l6h7jVaFRVenNOXvItuqd00to
fSZEmhueuBGBvcgw6Jx90FfoXMg8Z6f7nJjN52O6UYQKNEgixiZ31piunPx3OW8v7wm+eSCbiBTT
xS8fJt71UN3jHjz+V95+xZBilsXt0eD1F7z5uIhpDsItE2/6/CEbt5H3M47vvvhNxJ8nnzturxHJ
XSj6a4hnV3RuxhyRv/oBcFe19hpMXtW7CE4GtBlvHePDJvFuLI5ooozRRTmgW/Y6OPf60DWP2Xwv
2ydtPSrv0Wte8+wi2/cEQ5bv2neS6Inlv7TpBeC74Z6DdMc/ZLwYLZIZxV8Qgh1QNwV1JIY+bCGl
w3AC/PMQeb91dqSj3cRCal5S4zKJFyDPHBGYVo8k41659CaBE/gHFpdEVG+1eHHCh4aYtZVtCW1N
Lb6gB2/AePQWhX++/YyA4hEc7OgxKr4EapNDoNJBczOZUaIqwc39bdvLGBI/KN9yhFIWAeU/T/5j
lfxr5wcbbo31ntX/lgeMjKm5ZN8s4KnWH4riQMBi8l5SxO6wuOuy59A+OuKhrrdz/8ikbSRkLp5j
QgMquPrlMU8v/oSxZ91071SBgAfHGHdvMeh0xL1k024drODM4CNAr+1IGYyP/QIuIESpO8zf41yB
Q4HWkwWlt06N0KPG2X2j0f4WKlzKGBku00ysbgpuEQeCUMR4Lqk2WnqXOaZSOt3Ka254r0URfRlp
/T1l6aZjs2NN7a9kp7n2+1tK+u+uEmgYiuFiS+/vTIEcQ3rzMnpsj8eufevzAd99aEIcCcGMK6nW
lIjQo51TeuV7dGlXidzklHTWOn+wRAWKygLUboWYYAFqc0VqI2WAUCVryPcObt0FvWYMv2ldYSKC
1y3tyN2UToshPSBGwZTlD8oH07AoW1AH9MaTQPLw5o/23pJIPp1TIuM6ZDASJ+Eol7jGmocv33m6
PLDRD+4zFGT86jujqy+e3a2TwV7/P/CkbgMXYFMz+oy2c44BV+ooQuHwuNFm+HikWSGLz9226c1j
Ro0K0q53MVXFOKoCOjNPnK2qcaddNT3CcXVMiP1ugmCsJ9z5mYF/He84H4a7DrpIbKloXo9lrLe6
44UoYg5Q1ez/5pYW2xSqWSkY4ibGQU1WDI6lXXdxDgXC9IhMOtHEM3wde/s+NyMKGrMWvdowTg6b
KIalObtBTun0ZbIwMMmQnMPoV6vPQeTvVKHoKWlpslSIun1dL2Sf8KMj4q2n6bM0yLM0CxvXLYqR
3UZ5r1K8kmXIK2S53lD6D4pyboxLrBdDTdO4/yMRy80CgJwLWq4GgMvnHh+GBOiS0fLdDsyvV5Ij
26ghL8txYn2AXkGjiXE3WYRgmNrfx7Uz7XXj/DVKFVQ+/Th5tlA6KmPV9WZ0mKk+32ZDheu7QWKn
sQ1wbdyILUpnYb45FtjOGR9C54r7yCqv9dBUV4sbnLEyuFjSXYNbfbuwbajyae+ZkrTHvmSJdzh0
9mUK28AA3YuTdRVpUhG1l70UuILa5jYTCIps19rRjchb07LXEf7S1dSW9Y5ao81USEq9hmTLMFJh
OFlUv2VdpyMaHV4W5rb1rL9KoDB0siaPiCzAV1YtueCJoLLojWfX8M9gWAoCi/SuFX7xqPK6piGz
3wXVu54xVUoFcjTOneLQ0cc19cp4iGEKBKYYjknM1iciAQzZ/9TaZMUymWAkj1hqs+7eaqaHdPE+
mH2A37Rqdo7BCd6vaHnPkbzJvjCbgUhPFVQdiU3QJvBwRkLZY8wT66DulDWeCbsBcsdvzP4g8k5T
rpJz180fqs2K7azinWk49loDKCQXb2cHv/C9XdRRTJWrkHYXvJx3U8kv8dqRPdFsg1oGBudM7NlF
nl/2MdWRmyowyUXL8Dbm5KCAGUlcNYn51LczVvr5OqLa7bKKYbLbGR9OGpzZeAX3YzkAYdGkR/LY
YIyhLRQ+MGeDPE8SAMFcgtYSvpTsq+RR0onFHiS8wGHDmN+W99zV5sqIU+j86ZKt9pwn+mXIBqTZ
Q597zDISYgRRf7WKZJ05jJhcLxHbuCGEnmIlFw6hlSpwCMya1LqUHJ90cFeNg14PFjwM/Ljrxkfu
Gpy5W9mjh9lYlJ+NPWR3RUmphGM0pGdw+UPOD1c0tmA26uniKJDCFBW52E0ReE1mznlm7JOaY5Lb
+1BcmBqlCY56r2vAqtXBViDXYZXmMjhZwTiBiXJXeczIon5ctZRxUIMYb5reJUXhn8cOi3yrJjD5
WKsAafeHfirw0SbzLY7o6DLApG9RVp6T3HvlTtuxZftDeQa4OjvIo/3wBnzfJoJQngFe3dykZXys
OnYC1k8AYcYtyWXQwXPAW/WUBlzjJJlaHqDokAljQCUK/2pBgKudmEqOWBBAT3Urh5Ov2emnLCdC
nOQD9Dj/yc9huhkBESx0C17uGBQzOqU3XS3fEh2dAtu4R3czJG9pv6xu/eC8gBS6doTo2jRYD8IS
gPNrekX5cL0OfF5r+t8ZbN+d0yXH0mbwZaBN4BYKz23OKmKJSyz648ToE7DFa8I7e+URAgo9e1Nq
JgJqCk9iiBCTJrwtlMjzkTXEGxmlZTp9geJPG4k3fyvb/KSl4jO3vgdkpGTyqK6H7EDLcLMRzfi3
PKdDP9X8Sw2FWT20XmwfYhuiQEeJS0UX3UpJ9yJDVnWZ9ZRHZ/DhPeC2DSRIEh+MI3id3NkO5uA2
sc1dMxdvC3QewjJeb9McN6lBNUfYi7UfL+Mp/GZzhDLuzkxKsWg8u9Cm/dFlu+uKnxjuMwYfKOkL
Oy/JnVs2N9lFY8Ucncdhzo5+On1HZSeoa0Hf64Nlmpr59C7kobuFmsqrl7BQOkmaiI7s3tnJcSvy
rgpYpF9tqs4qZ+mk4onfNn5Nvo6zYlX/5j06bRhV3nZo75ng4uJuFRN5rI9eHTxNQuZ7jOySFZJu
y3wztVLzMmTs3Wc1/L7i4tUmU0iaS/0YplTitecYVy9srgftuIDnTf0SaNhIEbQv7LbdyWcEo22i
IAuHE/RzMDB9bG890RMG7WidDxiYzpoTl5Qz51yeL5tFZmBb6Df7oOfkThOdvS5y8KYzdtcp+eNA
xtp5H8xMPwObT9MQ9nMszehkDRtNrl1IUklS0ylWOWTTGEpCkmzJy9UXZ+RzFFrbd+4YvBmztept
XqZdRBFg52GyLksyf+7EOjWRoZY8x4HtfChzfioNR3A21qdJlLea/o9k7PGMRKRxjSfld+EW2Dwf
GVPdiTm46uR3aPnbEvzsoUrMDD/oSx9kR1cTZRqiXPHwsCbg2uXqBA3cMPwuRu6xLSW8FSbkUyHe
MPZXBAeopsM/xdNVGM95AbzAaZuful0gO31zySdvWFtsGxPDw2YE1ayk6yvN3V2mmgHxBvrsSGA/
k7dYClBHxGGwy774c0JaF5khQGddt37yEueKnq24urX4xtft/2iRhjSxtTbL/HsixhUOCej0iCnM
oKzfzvBfTD/diZI9p5BsDhxvl/DeBegSfbZdcnVMbkvfx9/duWstuoTw1HNgDGpVy1c/AQ5Kz8vv
JOvwMGkwcozHFz5zQC4qRRp1mYLwIRnJ2Uv9pQUP0PwoKQdgDpK4LhmMPqOY1Rc+PSz2qejbz153
j1nyirb7G4X9Pjb6A+1vexdXjTKfrZrAzKgHhsduTe64+3WTPz+1Eb46RkolGe10UQ18WkE7md1y
z3vFQsGdwbVIbJKOWVnyqCbkxVPgsyKnP6sHttWT4QHLYB47g2FtatqwvactoQQAzYyK+mg6hmx/
244DeS24GrZqHkYXt0oS6leXOngqCJBuCNbtNZs8iDKDRe6EcQAzyEO/tBBn0FSmCkqhNGzUZP9b
Lv9bMXAImFOO9oOzLifPJUVDJFbhMFvnWXp2A5TLJDdt/qM2VrkrHmanx7NjUvLnpLiMKhbyJOGQ
z7iX1ht6dZ3pF+wUEYnQjim34cSJjSRw6oYWl9DasdsHr2TbNM/7zEZtCFt1S5LDpEdROETq1fTm
OPU1q3Ys+xuzGX5lBlc7fNQzIJbew4ep+24vCvfenWkKr1O9/v9XlMtvM5fJJUimNzmUnJp0zeJt
k53PsRyMAbh9EONMbczbMPufoWCdrVHF79BpZ79gqagJ5k5De8D+wg3r9g8Z4GKL9hpV4XNIAmLU
hiGe24IYjT0V7L8unYH3Lmy7dmWZ1WtUsbWLK0FjaVa91C2YIIt0TtVRPugZCe08ggSUkULPkNR+
5jmhslInLx7HVnw4X/nEcTv68105bBsb4GHEabKl22kJYMGqKbyjJ+sRSlShtvSAH1qjG49OFRFd
73F1Nx5apo8NIx5OELqJGFTDizlzK8zaAwc7D1jTHSAkHum9cuqB7przlsPnzKFi+A6Q58MI11LN
qyAysPvBHC5IfnXhNfB6hYKabFuVJ3jZUybTcY8JFqCG9F51ar75I4mbgo6mVubnYSm2CbLuveUd
xR8bz0snuJDO9I5pmh0Oc1EAAJfBNL+dcHGwt94pNaPXJEIbHMMa43RJmB/SDzPewdjanD7vph4z
ThA+O6nxbgQkxOPQwRBnMSWuHfnthuymMGFgRdKANccA9gkixarNwmSnCGAa2r0PoT8iQOCubJTv
303pksgRxd5sZ9hp1QstyyvTnj/LlsMonTVoOt5RFd1OjQPQwrSz1h2UaBzqOE0Vzhv8jQUkgNQg
Fgf9+8UqqeFkFqFZi27WgkijXgyDsqA5IZBPppFwKVOfeHwYbRNIwLi9pL/py+m+arvimFc1L2He
FWN7AlEJX0HE5LGnKL8nh0IBbHNwuImnBAWiScGz0k7VEaJwo30/Zz+jzY449IgfTMUxzobfgtrK
lV8L2qTTc1plz5Zo7HVqv+G1+tBx9aJf8zO7koVWA3t/irA1SRqnECu3g8RabfsUCHLCu2LG+kvH
KCTf37zqGuE2c9ailcCmk3RhQLMKoCnDt/sq3OJONHI7Je5rhX9rTowf2WCfdrtyVwicFrPJil9R
OZDHvKGr4cMqUVspfwcb0RjDvtUeNSUdhixzYmfh0LyuDDovcnbTPXxapG6D8Zrt15tQPHoFNNjB
ck5OO+rVMWmiF47r4E/DOLoPbWcrq0TADSZGENpMReItQUGIWbSHoWSU9aV3LJI0g6s28NcmPh7a
Yez8ze9QyxVkCaOmyLJTIWaXfg2B9WZ6ZbcNlqLEhoThnLHnsLvXzo5OLPJmiFWhlwwbncbRGGlB
E2XTYlRzkWa6QlHrAFd4NNt93GNz8yHXN3kg9lYWwbHSND4FYIYXcxxZUoI9+tB6GFwNKCaaU8tQ
xiR1XH2djfZcYeszbEoP2LkhbuU/ierRfOtT34W/gza/crqWLO0RCYB/kmTzi6WsF+CxHBmKiEiR
hefLbR7rHtSZFxOMz0hUtSNsQcOdqY4V81OXsaumopRhVOTvbe4TtsrGwaAo2xxhCafs54o6/urC
6J3THH+GWHPCYB3VZnmoHdwxhkVBcpSy9g0LzaXchhYtJ1PI1xpwtDGA4KZH8jPU+Jzp+jEx5sti
xGvDke+Bw0DSpdEhNs51RWdeUbjHJOxeGp/nvVZdfqIpe1Uqmym2lBhmxtG8Kypst1kas9PwgUS6
BaaG2hr5Y9IxVadyz8r47tN1pw3naV7qXZWInkkYEh1gWa/txuOVUJBhE7QiSKFbdvY8WGxraSbL
MHw8izyK8fRHl3jxGhA1SidrWMnlK/lk25KeNr9AGYdf2spgIuW63wz+tda8I3TtUOJgvsuQJci1
P2klIvVc3zthcp+P3RevGBJrKaEMtIM9acg9hrrvIOhPZSjDlWz7C9ci6ox3nyJwl+AwQ1JIjMQn
Ad3ki3DIFj5MRk5JYYYzoz2HldhOS61GXr1OffGkWwImsWkTXbVuQWRy9FJ8MzqttnU9vkjKjNC1
ebtM3CxV2f4j8Fmv6cD8xnn50mjYvVNBxCEWVJvNgl1OolC2s0FujL4K1/q3KsuLbaiDKw3MOyW1
L9D6nhRemyUd0K7MwME9RyfGkElOm0Pz7sRiPmpBTLgYQDKAdYUKYcbI0MOTltnerWqChTU78i5f
MrEjkWxKHVwc12vDDr58B4HIH8OrYe+nWLzgpPij+EJtpgFevWzpCXTwYUd0m9y5CCdGyBE38Efo
TNVrR2b/ZR6/pQqZ2ZlIw+lSHDIyme11dEucmGBTlc8IzEjd2hrpb6ZODOhJiirThxfWKrAXuYTO
YWLfqisxrYrO/4gmzU4shnmbmWobbmyagjEPspWoqFGxJ2CoAygsFGFaNxLoAk7y3duecye09TX0
SYOdbAkKIr3XnvtmheETqtYDpcH3eeywXvOOQWReazBKo82y5Hb1X9OLFerzv9bNKYjgDW8x8c4a
WF3LGRK3Nk6PTw4hiN3OcSgo6yOAE995qj9MFTahtmU8Ynm8g9mhLhriCsADpEkFdjLA8bMyjQDy
IE1QFLeRLeA0k2XJOTKc4dhkC/umX83u9GUkxc1FJ1KOe1AKu+BM9rXHjY5oar2JuPtKTfnmxdEK
fuCI54kHUNVAfWI81fQ79MtHLABnwI/+NKnNJVs8nrAbrdFUPzNsDi2GJ03EUTgptbO1z1aancvc
hcU6ULyGzcp7Hoz57FIiwAEaJLW3rHX2jo1cD9MkdrYFnpzWpQ6hoXYAFP4x0Mk/wcEfK6tFwdTA
dMr3hNooysL6HItrHqQ5LWfx7yjSV9l6fyrgGeTU3hYE+ovytesUUXN236IHPNNpuBB15tOlsfyF
NhP4FcUyEyX7x3Qf0qjlEeBwxc6qsnzjV/YLeVgyCfjCihnmAdmtRFDkFA/2MeFKb0cPnGRERFEl
C6uQZsUpJvymXXiai0eGNre/cSZphvnBn2GzmwG2tso3yy29povwrMRGmH9j3r15QX4taJYXvXgC
RZw82gO1J4aE71pOIFHTZr7aUYDeEy7qO/zZ6DhPLFGAZf11nQfvzpi/BwlG0ilAAlxAe3mYQsmM
mltNoVMmgX+Qdub1a/gtuQp2mEmC5WMek0+A73bQ/ZvnrMHnzzyGZtiFQgaqxqbs+dzzUNIx8p4s
181XAZ0ukBHtY94W+tVmPuOWUMF7XWJirWj+qdGRNk6TTmu/Yn5SOOx5Kheme9OVzfINfk2T995S
6kHqK2TyQ9KCmutml0qQ2vY8MyFOP9waUVAqeenLCo+FEYp1ZO37DnJn7pfhY92q9o5duNiXNn6t
NCFNX2BLxj+J8ZpesnjfUzDGpeT+DOzaPrQFEuWEwxr2JvNJb1KALh0i9Nhf4SDRSDyxVTWKOzOF
UZWNk4219dhj+EW0xLucEFVEOOWjbda9AhVe9sK/CyrdMDFLWdHjbV0yXfZ7H4KdYCZs5/zvtgOl
gjaS0YTpUVORizfetLYEJMco66BHTT8Vhs+inL7E0s01GKD9Zu+ZZ+WnnzwTJ28m1hlj0pzywH1S
TS+lIH3ZjTjU/AzmXOFIFJAKBXJfK34HpyyiDR6hufkdlHl0Aa5aIcMTSwL1ToDWGIWajhKSkhSp
3ga5vgVenm0yhwFCYVAgP3ODNlH5AaPgVpY9mKoOnYBPpTIiNrBduGTpLoqKAhQ2olF5A8qlEaSf
Z+YNq5xS39BVe7+3AVIqgIWde7XbzNs6kuGoAfQ9Yw1dWRn5OvNxaGxrWykqeDx2mF7TvGHip4hG
vxgpSYZ63iMhf2TSAxdG3kyOFTw4i5GoVfwEwXC03cJgU8lEvJ+7x5YjwpBydNTGSK+fBAGVwVSB
lEEYJF5TMlevEqMjQKnFMlnuaeZ+cjrvvQ7RwCwDsF0weXQAW/Wx6cdD54EChu9arMe/PIzlClN/
wIbOIrTFiNF4NapZP7R0YhMVHXetbewR5i7GpNtVg4ZI7J5+QCrLVo4BtNsmdM6TaG2EHK7St6F0
BfiB5WRt7XjWRzvHOlky2tqqxbRRdKRFZgfdwk0aZnqKJnOQwxLj1wLAtLMWXhMhqLanabTxS/ot
vdpE4R6NdcP4+N7SSDslroS6PrYTjZnZ2C/HW57OHN9HnAzsH9ycsuoBEoZP1VRel6gQULNsiyHK
KB8z0yYk79ABHkbmS17wmFZsIjOpeiKy6VNTBs6Tp8c7N6R/1EtxSqOFUpYjcfxS3EUjKacZ5nsF
vCRPepsqT4u13QTpZsjILAyAXAxb9BeXxPkUX4bJFXtX0LLoIjKiJXnm3qKmmL2uj2tTu8ZTYlV7
BQVtIKp+jKbizdJ5f8i88uQFgGdsw6Wpx7KpqhjNDQUalI1MjLXC2vhEyftrc6iFyqu+jMgHI1UH
rwroDIoAH3ba0IWruRXicYJZKiSk9vinc8C7RKb33UuT8mt8ndVAkAaLwSQDgPVdPG3cZN4PHIQp
axLDqiCAEPsmDmp4o/YS9MnA3GL6JvLBq3qNpdmgIC9zxI0T+b8qmUcwnfjT55opTz5QLfvZjqwT
4uZggqNuC42NA6Ia51vqAq2L3M8xOY0Ty6QdDWc4vowHwnPXOjBcfZMEWR8CtuqZa843d6oltVD1
GwXM3gpX3rV0sqfBoEvGjKx/rVc90VuFSsEHxpKNHsuMNkBxgDwELNhPlyF3sHw8c/UVu9M1arGu
a6e4TqPz7E5zj/wFi2bwrNfOzQ5s4Jlb9yQqa5zFfNkkeOBkDmEf3wgFKaS65qe685+b/t2g09Lz
5hPNJOIO6Q6mBYCzTqHuajn3+5xha+RS4dl4xE8qiJHCmo4oTSFTenqDURc5jdLF03k0iYSoYkug
bhRAKOYRy3C162d4euJOM22zg54Vk8ptunK7cdqVANIS7Nv0PnNBAMI0BCSy4dDyUM4gGa38I2J4
FGS/od8cii55rHkVt3+pz/otO7SOntlUYxxF32mEtwyuVFOuU4blO3ZtLdskHBulsTFT9ymO839B
Hr4zBYT70TPb9fE6BduQA32vZuZlqGTYw0K+hPcQUKFX+hffELw/idTZYuPh02zYp47FaS5fx4os
pAlzuilf28FzcCnDUfWpJrGpjg4UtSWMybVd/svI7pTsgVw94FccHxKY+zl2JQvnUYgOkwJoLQR/
V+CIk/rOzT+b+JJ1PQIdYVYCMB17dnpa1zGRHzr10G2/LW3vqayPeMCxAc0dROg4slZieTHVCu0S
BxC//1xOa8SWOxMU/6IF2pDPWw51A0fThpN1GDsrQqz2JkYqzn0f1AAD4SreF9TawuRFKvc6jpXI
VsygmH3DRMVJ6AyQItkXOl80xKx6RoEmB2jCTuu6tFYOXpc8Xbk1U6Jqjr61iwxc+Ltxnru7KUPK
o6ehX7GnuQwJsa+UxnJ2gLAmI0pkMStkRu3S3+QCIDOWzP2u8X0WbW9fG7eKkGzbSyIe8bailCwD
bJd2HNCr9HFpZPcxyo4mhyeVHTtycrzbThxYNNc4fAixH/TFpylfXNTRbOlMVTnFRDHrHD5pk8SI
9RsWJrxjVb8r3dlsX0p/69klcVF4nkFvcb4OcMn4YbpZelWXcj+P1K8JuGUyMOnCA04QMIEG5Jzs
s34iNVOc0J5JVtcn5f7DgJa7yqMVFm9kyKstoYjEbsnD+ynV1KR5l1c2OQegD9gkp/ZmVfpDBLwW
U1eehbZvZeJDzbc4GQE3qYQwV5GNtJpVMbNuI3vtHHvrGcVaF/pZm5xh7AksoBMszvmdK0BNEiOs
6cf111VSuq+CMjTRtNGHUxIS9TqQCAxzjWubY9sZs34+zS5O4d7zOlxLjj7mdIiCe4HHQ9s3R0if
Zbi3jc8w6foXuwc00w6cccZ3Fhuzm169OQmf/v8LzvDpvmcnF0jjNcvG6NGUAzEarP3nUIGz7PPx
xJSkvp8taEyyCIpTOTDrmlSfXpge+3etDM2dMhqX2gEoHLMkvaySN6dqhquhlb3u7Ukewr6nyXN0
H2O3UriRqoqCB64CYkx2rCq8PzwoR9I/0z9fCsWltYejDLvydfl5yioGGzOuFyx54Sj9CabZPDHt
7w+Smk87UeXNaaOr0drOU6lzIm786v9/ek49j6aTWm3ivmP6pauag2cS7XMXQ3mLfPC6oFLaIqcf
0u7kMTR5QmxvTm+eU9K3VMtHpzGmLfPu8j2ai6ttSXVh2lW/DvA8//9pFBt0/orUT9HKemWLSH38
r+snY1Dsh5KA7ijZoLcjBnlC4T581WU/NhXuhnM1PKveENsKd9NzWcIXb22pufM30Rg5P2KsEGuV
VtfYx2RSjChsuo3Ds9QA1YfObu5Mf2hOesbu01AW9xoPqbtSJDGepcZx4LXWv6F1kkfkNkoKnMn7
FWh0+mL6rvmk0sY/J21zcQWINL7yexMDuzYDpU+avFaTDRzUwma6xdX8XblRfUH96691Pp19VlxH
Mp6ew10LFwRy12SfZkPBGrO6a0b/1VoZ7q2qMfzmBdG4uWrSnbLx69i4FzgIGe09dJm7GATFfsJU
/mzQlSjhkUVWVR5aoUfuHbhHZaqrXeKFz8uAYy+dyH+You5D2rq9r4m2wmMaj0DaIjfkv2hhPHa8
yVPExYcpzTT1luNxajOBKyomIZQb/7J54N881gzYYLhnwuzc+PDlmo4qlg54wjnNAZW37H9pVgD4
/f9fcolFaE5ztePs++CZ3PJmIIZ7L+nnbTgr0PjcQZfREd8hsLbPEcsfkEDn0U4oLkRFZUgnA/sx
JmM18rSiR7X9xguqjPtEOKeyqrCBeOZWmRQVZk39MQZ0BogRKvoMA3RirYpKwLxNPFIGYAr4JcO8
BYQBz9gavjxr5xTsDu/mWG5nRtwb0/H0bui5nKP0waclu2gaCEPF+tOJ/yPtvJrj1q5t/Vdc+/nC
Z2Eh3zr2Qwd0sxlFUvEFJVIUcs749fcD7WuTYFf38T67XLQkSpy98gxjjtFy/O14vAxMOJDhR4nW
E6xuYmUWVX2hwfNmzcX2gBTW5Oc3jgpOHVcbMhwFloCKWrmr6rNit8RVJWe0L5wAkFDbhRZINnCu
vVAByEyy2uKX3zd95l8PJrTYdoILnFbjgVfDPFgxBGyB1YzfQfnRL1eEMH/X0oFibPopGlk9ZgVN
SHUD4a9pJ6QchVz35KqvxpF3PO+b8lKDN9JOvQm3UBCqSAWAWA5tBe/ZRTlIAq5RvbTgWaM36tbh
150tAdiZMXxLKDc1uWUfIJHIvpIcwwuIm+8tNPQAdMlHQ+qpVMH92ML9VLdWvg2oW1ISFs06EirM
5cB8iyFVH6QGcNBnPzwLmd0mRrRRRuDSuqH01xFsK5RhAWvXozKQzioB0RDkuPzY6FDqrlaY5hXh
PU24irS2JctxkejhRWP39Tepwb0haLIwuCHgEDKSa3smqDHn1na4CzKLeNrvGvwTIyz3JFWAmWgi
2pljZO/LQada24mquBkD6JNUSM6g+6io7L5+oZsCRqgpA3n3g3oNwH5q07e0QPGkJiMMY00CZGv+
UjdU1JUJZDnIF/ugjRBaI+J3nSdAOsO2u6RmRhxZRBXCjp241kX4qS16fR9ZbXwN12ezCsoqd19/
qytxfL2adBihNA7JaoJwcsZpkrBoyA5mlkS2UKkfaSEs72yDtj/VTugfY7feWbp6h1Q3/UtWU102
8xdRJjBBCbkPy9Q42LbqXQBBiX7BFEArV5WM9xLMwa6vtV+NMJ7jKi0vHcdsaCRxBCo7WYxPUl8E
eLIbyIiaR0Te+50smoYiHyzdem761yZIhVVtKuqtIzX4phLEUFonGm/SQUJzYbv1YNgvmQdoNJaj
sq0cWFD9xkO5atImV34BzRSSBH+WhJG9UpuXpkzzm74lnnUGDV+7p4sLwg3jqoEbM6wIdloVnFw8
ZOSnnBoRYlN8dvoZGmjCIp0TaB8qM2y3YZDTvKMAR8wUwIAK5Hxt5Vzmhq9/KdBz6jJ2YOaNsMNE
9GlMHtmtQEJe1fZ0xuYVsCa/Fp9ab8aMIHYrFDc3UzJMRqSCjUMdKlDjy4ZOqMu4dNw28/r5Wltl
wjKpWOvxpa908aXoEn5uStgjgft8GQxkdqZUzfdsp6cGLpibQZJdNesUiv2Yh8/Wc8TnnfYizu32
wSnU4s4zbQLBAD8+9g8EAcGlmVBoynd+UYubgrDsIS0y/iniVaAWx5XdW/Kykd5waSsoyTUwer1+
oYSAqgrZWpt0/JVPLraAJOMAGycE16h8qd/k0Hifmla9NPSoe5hJj9pAa0F4ad6+iS5bLtnrglwJ
9cEue7BL1EyysL/jwr2caJ68VvVS0m1HJgddrsQxzcvJU6CTmr8wHnAqQTZukJfWeIQiQjkuGbkJ
NYpveSm0q3T+0oTR55G+pF0rAq+FX5o/e/1u1KcQdkXeJ6K8bO5wfSThBmk/bAA3r19e//z1V42c
fowt3vfiz19/q4lZhEi2CGw7lUfhtywjlB5x7dN4tG9qGGjpbo32uVS3Q9d3cA1zA+QZAQ3Ku5IW
FAmCwuP42HZxN5k+Lf2TF9wMmQIcfYrVZGsns4JCLYIbFd7Bm9dfMQHOpVrX0P9weUS4YJeV5ogD
dWGDfHoIqq+iHuV2ugKLXdDdKIKUmVHPp+eV3Gn+Qll5cm2fHomwy9rrhHxs6eP2VG0Fg2oWObdT
3Dq3mQFiOnIs7khZPup0se397mtlqv1BqeL+QN5cQPmUGN87YeMFto4Hp0dkXVuJ981Umee+EA10
E8EnUGO4wvMKvv6qmX/7+qtKksqhWgNVIeMs5nbIvPUvhCwmqKr5ksQxfcMT/Xoh+AvfiEt+TiNu
X79AGUqPba1fjkJcaL5X7GkcNSD595sDTINFYmhX1fwlKqtqJySlLcPIfjuRPlzURhFBmSN/61HR
XP77S0GX696OVFScK7sTM8cpUDvYBxA+4VojjKGM3NbOsyNqdCx4UGgT/T2EvvxikSDjEZjriw5q
tQ7NrkFB/0ZQ2y2QHIceIbVUPocTbZdhANFx2lcPM8KmJZAdFK+97EZhXL9+obwSbvWphFVl8tMn
+IpNxBJaqtgShsMMIV3epQ2okpFmspFsBzCJfDKb3wkxV1XTEGTaXuZaoCYOoGDsK4q3Bzsl/pVV
fltU3U1EMwFnmts0Huh7GvuRJI1xC8oYPjYFdIWeBN7DCIpzLRuyA1qCPy4UI5mPj/0YOxmlIFQQ
Ye74WZJfvfdNqIhSvYaSqOVJg2xDyREJmehqvSFfgqiXMGA8VbRvUzfal1WSOCDgidTosIT+zDNR
XbP84msktIJzg59TwWCYAkFwKdsfGht++4GWcIUga6NmsP1aUHhtkAgiVNRs9ULcCCdHr1ePxWMf
g/DoSDR5448SNMyavo7wxoQi4zKsxD3/8GvU2eOFHGHS9yjkgEjZJlYK81NNWqqCqXXrwZm5zeor
aqOIdgckPQo4K9PQhEjREnRcBOo9mZKNWli/Iqckpukc7W6I0W3y4jpBdMM3EOPTyLYEmvMpypF6
SIeKsEpo1+Q+0QCaNwXMPhkVUJ8m0o4l81T5rEcklHpquFE3eHttKOV1ltgPUfgQvniTrmydrBlc
aJrCL4KPsc0mgTo3emnbookcbg4DHJN3yI1fwrFn1by56S0LHv1YfuuMjOp2Ih9zG/apAGnUwzDL
BpsyPzQtzUWpFLdWSNSmZ+iI4NUFuygmZEgnGnBHSmoSCMu2q0sIPWw0IiNHr65tB0B2HdoC5qyW
YDjtHoWki15U6CVCIJnRAkY6JNBN9cZLE3lTSkB5k+e50XwlSZJ2DohwQK00BtFDBPeSzH4kgRbQ
KebYm85sh2uwKDk+KXjSKdjTHSC2faAUFwMUQEqozYIJzfgtUYSrKKX64HvdzA6VE6jQkXwDsPAT
lJjpPldbmGFaP3zsOwskRhnue88m3d0ljdurVvhZU78Ls5MPWZVHn6EBvixhHV4VDSrXADrHx2DU
gaL7/e9Jg7Uf1Jo8UIkDYuNA38/K4+W1Xrtz2mDcaAncZo6Tk7sIA+1xIpqGsImyUNEL+ZgGoESz
klS1kVNfV373xbUeyPq2SRR655L5MsE724WhiO7tPidxGYiENhFYYkC4D4cgbIcdMKyIbIDjf5Ee
3A+QPPtu3Vu3A+WNe9guvnuq0j1LMQe1xOvGnC6YPPnVqVvSofiB20ZJDLcDgwNtPDKpTqHkdO13
qLt0wwsCot0/3tbXJ7RQaKfre3pvE9vMb+ssrlFI8JTt62/TMSlu068qlIBbH2k8PD+VrKVyh7ZE
BpWD4X/LUBuyJ49e0Nbc1XpaXxQ2bdz0XiFQgAdCgAGHofTt6EbMX8CEjK5aEerRwgjprg47R0X1
8T5KFeM+tz7ZwNzIfQ90ZOgllRJZyr2TolAIQyQgFNCQAMrq/JOopi9Jr/SP3FsvYoAGpDMCf58J
zX+wlNWE2DQnX89enOKzpdHX1euNdogHBcdvdjqHmYfSWU0K/F0wSit3Xu6DkhzonrQC9Wuae1R0
s+bOKuGOyjOh7JUcZEqlCfDAKRhOtSnUXeeNn6Kxta5s+1vgA12WI9o/Vh2jcWoOSKgQEJMXRMdH
G5/KqP8JDtF6mLrUdeB6dVVL99ykDuKvXOmXaBkaT0OFmIhlQEwxUi0Bx1IC/AIa+DU3rZQuagSK
/T4b732lvgA6nm1CQshdhc7gY1CB5PL7vnbpaOZ2nmparfqB+Cxc/bQF5I86HMw3pHiptYYWIpxB
SEeS2ol9Yxo01oVIv8IKCg6B9jwb5lOl7mkvhrJhbbVi/AZNUThq1VUWBTUUcwAuyygCwxLCaQsp
roTARDrPom70C7sa6q2V2OVW8aEjmQnrr52U/p80/IHW2M7RIUOgDYgYHW7xUI+uAc6iSz3IYWPk
X3Ige/CGIOFQ1jUMQrbWby2lc/a+SdQxjfRrDWZccc5hW9L5Bck4/duvui/TZwCgBWmikFS/k98J
9sCFY89thZV5LwrgCuAz632gBPJ6SGHdN/1AvwUzIjeGoQNUaaLPhL4KZHF6ea3knHZZGQge1Xlw
1TvRc5ZS0B8K6HDJ/EIjVBOQWnbywATnN5Zel9s//vJff//v/3oe/q//kt8RJNKFUP/9v/n9M3Nf
hX7QLH7798c85X+v/+Zff+f9v/j7dfhc5XX+uzn5t3Yv+c3P9KVe/qX50/zrJ2P9n59u87P5+e43
24zkx/ipfanG+5e6TZrXT8E45r/5P/3mX15ef8rjWLz87Y9nFAqa+af5YZ798c9vXfz62x+G+TpP
/5im+cf/83vz5//bH+v26efyb7/8rJu//aFY+l8BmpiwJKgSbgXNMv74S//y+i1b/6tjqLpuGpom
haZKvpXlCKL87Q+p/VVapqk7OqfLsczZfJ2387dU56+2pMHN0aBPNA1d++P/j/rd6v17Nf+Stekd
7X9NzTD++EvxjzWeB2XruqWZjm0J28KGIXSV7z//vCeJxl9W/08/DH3ZOWT1s8Je0xgE12Cxtduv
bybjn1bfWuHDnrQi31uxRa46AXgHd1AOE/HcbkKm0J/uT1tR9WNmHEtzDBI9QtXnwb4ZjNdWoh6i
EvGnce3tHDcBS0ND/+O0Hr7UtwHVzpWy8danrR4xii0CEtXQhNAM7b1Rv9dUCLNQza4C6y5AdTOo
/nnm3h25t9NnfxzXOxPzR3gzLtmqYRSGVezOrJQFiiKREm/93lmRut+m4kE3P/3vxrSYSPrMMjCJ
s8GADmUqWKhcn7Yg54212HjvxjRvmTdjsqSJg2JgAicyvqfT47N30IKNfwm2/sa/8h56YPWwNF/h
wR6Sbb/XbzLjzNKpR3b/uw9hvf8Qo5jfZEibXHTzdmQr18YlKe74gCztGsdgq/TbYGtvTw9dnX/q
h6FLzj1HW4M7ejG7edO2JQ8p8ogUMFe48wTHygoeSlSWLtDi6DftRcSI+1/Ac/7zk0i1X7dtTbcs
jr3zfsSdR5tJR2eeWwpojsPusygQCswhOCnk5elxHp1c2mOEJXUpdbG4WlLNymoPtWE3sPZqe5k7
EC2cOfFH7hVLvDGxuFeYwwCKroZ7RVAAarRdqvymaebKdr6fHsvRE/jG0OKQO11uVaPGkqWt+aMC
atAiBELv7JpAEnpkDdF6v9ictnn0Ynljc3Hqgc47HtFY7MYQIGb9XQIw539nYbERdVS4Q5Bj0Joa
Mwn7D1ns/3cGFofc82gfzUyG0A1flf6mRBnwtIHjZ4nw33JUGjBUbXGCwxynFZJidoBrHtob0GKQ
xm7Ixq6da5AJ6G6tmhsj3kDrWf6Z/f3G9Lxn3txgBpBE8sSYrsoGRWNan7KqgyofLpAzgzx6kkyT
F0Y18R/EYp3SzMRvrEaYrlBVi2PqBdNjBzs43Q27fnqWyS9NU4jp7hyGqZMi9pN0TW5ma0NWfeaz
HL2333yWxZLaaTqMsHrDI1Vu9ANv+VZBr2kDfeqWQueZDXpu4IvVtaKuICeBMVoRARKDW4dBvbDt
M7vonJnFSnYWYmpFzfw29P/Ywl5Xqb6Ji+HMOh470KoQuqVT9QKItljGMcoh2x/RpqRv7C7qoBPU
0zMX4rF76q2JxepIWZiWUWAiqPdSjzZG2l2W8MV3HshdC5LGPD5zxI/N3VuLiyVqujAwh4Ylcqyn
FvIKvfoUijOjmn/G8sEkzyZxd6mfSG1x+/alIeu6Z30EAk7Uh8KLJECeoILdWBbRo0P0dGapjj0s
by0u7l4Rcg6LHIsqiVdoCiDghAf2Ju/vTh+no1vizcgWW8LPGy/VfOwQm17MjC217/+Jzf12KIst
AbuZBS0fC+RFiNPC3+LX35FD/xMn9a2VxTbwA9DrqcfGiyKAciAjxvL7ZDtnlkU9cvvYliYNU3KK
DGd5hEhCOXErM7BbVrXHRd0LZIuoyt0ZxUPYUClDiV5SUI1i4CVeeH16tT7udbwYdfbZHFtTib/f
3/hdLOEXKZOULmy6D/xq5KUp++5TI0x4Of6MLZxDx9GELZeOGjdFYVQeQkg0WQIeo49Tfyzi8Mzm
+Lj/GJEGJh1YqmbrzmLZsqoIbWVAlTekA3NUAcZNYEj/zFDwdvE4pWp8PL55bIZpUqdzbol0K6RR
T6Ud707P18ebTxcGLSH8fGIHbekI1PkkAjsIMtdPoa0jNw1bU7N1bHtjSPva6cwftm69nLZ5bD+Y
ZJZ0zXIsQSvy+/3gUe+PCgOkU6G2eIaIHY2fQjvenrby8S7ShUmorxoWk6iaC5d9Buhruogzt8uN
71ovPrcy/Uyh96GoxM1pU8e2wxtTlng/IKUaQy80YMLwyXoBPgS15h9OmzgSc0EMYdMJL2EXM8Uy
LGgrqj+64SEX/MX4NnNvzgLpn+Gf3uj1FvnkdEPrs7JKv562e2StMDv/50hLJ+nxfmjZkLW2BbeP
q0LGmcIvkCSQgpN/O21mPjDvnyrd0FUJIMtUNXbh4kDBO8WZpSkBjqvgHoDbyiL9DA/E1VB88cyf
p40dGdM7Ywu/xQMGW5V+l82VDgW2iz5wKbl67hio0ZmL4rgpG4J9BsYluNjqqIgmht0OGRfvkznu
Aqh/ujM745yJxe0q4hCNyQgTUahstbj9lBraZdMI9/SkqfMm/rhE/x7K/Dne+O1lC8c8EK3MNUWA
mFJa/8hB3ygF0jfwP140oXYPKu2LCFXX6dtvZ6x/fMHmDfJv64vnGN+sDWLIP1zoc+hygESgpL4K
iVd4I5LcFc13kx6zuorWg/9y2vaR0/3O9GJv9kWf8FqxN43pVwzGnhLbmbk9clWRlCbWJw2m27o9
D/7N1AKoGSroctj9IMWRlNsU6lM7oSEelZvTYzl6zt5Yku8tIe7j51S7MzdPvGtLKdy+H198g06M
3rzOzPZMrHfkdTF4HR1HdwxH8lguzEk199IeAQ4v6NqVCc2pP8UXHlyPtZNCs+UjJ6R72ZnL5NiC
kZO1TdMRpqMtDx0ky4qK7FvmUn94DgofOPG5CP3YihmCNZE2iRpzuWI2Pa+BOSuL6Km6B4uzovlv
PSBIWVhnXN0j2Vm47AxS3SYQOImz8X4OCd6nqNBgIKYz04UwC0HZwvUPcG6sq9ot78DbXEe709vk
uFETKLfNm+Ng/73RQU3gCIDKyfV+UOKxD8NFeog2EDFexY+U0Judv2nPrNrrsiwvmDmtp3JTWrq5
dN3gujL8wstzt9pYzyqiGp9J2cY76Oe3TbZxXgp0ck4P89gqUllgf2JS+7CK1mBGjpYD1lNk72/y
yLswaw+tCTE+NvDR/sfG8EKI+UxJB+uH4el+YIk2L8Eaz13NIoguM738HsD46uRdtD9t7Ji7YM0P
tqMR+ZG2XDw8UeBJKBU0JOLQ1FxXF/Tp7ukcX9FUfVFvwNltlYv8zGk/8hJZeCY25RrqI3S0vd80
HeJI4zQUtKhJAflfDxQ7WMfBdG6jHFk2i0BiTgY4Ov8tToRRKYrlOWif9uvgTgPLgYLUNt/133Xo
bG7DR4TUH0LUPFa0uZ2e1mOW51KUZmpMqW0s7rNatF3bIZqGBp+/BvO9qqcGsiTaELPizBE8Mpm2
ZIjCZGPa6nIy1ZBKZ0fnppv26NVCDAGAZ9XSXXp6RMfMGHQc4IWzdMbyrlSCAdINq5rbCvOdFlyS
baFwfC5jes7KfGO/eeBQKm0BRQeVWzXJEwSFWwkHiLCTM47dkeXhtvr3YOaP8cZMjjYhYH3MwPeS
G58KAANNe2XqzZlt8HE4hmXzptmwrjJzr0WaN3ZMcDqh3vWF24p+Y1RXQ/s0jOP29Mp8fMUM4mVh
EzXz0BhLI6NSNSZ9wzgF0FSZ2ecKEOhpC8eG8daCfD9dMoClItfGwlXiEOWSmZaqv0wBW5028/Ex
YfvqwpHSVrn4zGXhpgzTSBZ9WLnFpt3Sc7idLyP7olkhELBVt/plfe72m2+ad08JFgmaHUGrCjwr
y109jkZfl+gicUP0W6ixBajxXXpdbKd1ChGMvoLv48xBUj/4OjaHlVCaEIaYlgv+/WwGtCI4norN
8YBS8xqWKrIPw6p4Gn/BMKdc0y63GffQaRp3aEyfy6qr82K9H/J8V3AzWcTy4kN8GNVKIX1/qFz9
ut0abr0LXMpjP+gH2/wPBvtxgt9bW2wdf+IYAqYjuHad53SPquY6XpNj/ik3tBeuzxWLP+zUeW7f
DG7xsvhWDNOAHuZuxl3rjbuY1pq8OfN8fXwzF1YWt1RYODLtDDk7IPan7C687F/yNXoN+2ENi/Hd
UK5Qzvkz20bldBg2cAX+f/GkzNiXeevkbr0FYwd5uo/eGpWY5LLbeiu5El8tY+X8btbhBlli9/TR
PDKv8ztNBd6CUPfDI5OESaIYTpTB6jftg3HYaMiLFV7zn75lAC80rjIOpGWRwFiMEZScIdTEaNy6
8YyVNobqxsppyW8gabr4j0cEOoNchaFJ+uiWfk8Fq1kyqk4F2X1AlwYilg48yGddkCP7n5POxya/
BAhl6YLADN3DvA080ezrQxmMCT3RSNpBdR+gZdJfwcr3BO8V1OZoO60maIs30m7whjKQaTCYnFnH
D2/Fa2Dwr49jLBJQUElOJuwWg2vI5yFXKMh0V6fn9bgFzQE/Y89u7MLnQiS3mYYKEu/KzyGs7i8g
lD3jIB/ZjLynJgBYEoOWtoShVLKp2pbubteAIknxrPs8rL+SKzozV/NmW1yU78zMTsSbx3sYZBW2
QtK+4+W3cHrc6mp2GFRvO/W+i5jn/emJO2dusfe1nJJ3VkQNzzhIT8XXbhOB0Gxc54exFf6mq+Kv
f8KixSkj427onLr3A1RL+I2gdm7cgXah1osOCZLxThehpoR+T/ZnVo2H1hCS5KSzdFOc0LchXtch
TobKoZp+5TpCltY5Z+jo3nhjZfHedFOjxB1IZMaBekwDaR8+apV1ZxyHee0/7I03ZhbvjAGxSa3k
/eBW9i08dZDRpNsCjl9Sa+cemw/pNI6swdVrE2Xb+sdCRTfVmZ2ZlRtddATXKMy50kUa7VCeGdPx
qfuXIWdxNzgttKaFYXCsqrkJuV0ZOK6qODOe+fx/nDkwMuQMJLC9xTYvRD/RK2pjpcjBQFdXtp9c
CLu7jY16bSQw+wKSNRAiOL3XPyYNmEYCF1IkqkVwvfQtvVAkAUehcsVucMWWTNNGv5AXw1rZUQNy
1TPZGHnEzXpnb3F7mIietHXOsvXryW2/VBv/Rj/IbfaAIpibbIIN+OqDBQPPOrvvb4sf4eZcSvlj
InYx5MVUQ2Fh0u/HE0ehzgiSrSduORVrM7jojB8J5DeG3SNF1m3PTPWxJ+DtVC8cXC2tFTssGXp2
ZR/oult7G6SpNtPaX9PuuFXOjvTYzn1rcPnmhHah9wkDneQXM74xIcAeizOX5ZHgRDr47YZO8YsE
/fL+qpBLhVkMMRkk1a7Km8wN3DjaQOCwHTf5pvqcrBF7OT2TR8aFSRvaEE3woi4TXc2MZ0D7bnBL
5c5/5cGs0Kc7F6TO22BxIt9aWZ77BJIYGKaRbZP9kwHrZBUlm1GfNr548YxqfXpIRy5OQjxV6KR/
BAnRxVIVmh5U0eg3iJ19lohoTQhaWlA4gNI/bejY3OmCgp4pDO0jcCkKokK1o3m5/GubJsugJTtC
59FpK8eiKcYDOorbDJdVLI55idy3Pk24OwjF3xS0MESNLTZQ63xPILVtinajjfS3F8jetqmznZCj
9vLh4fSnkEfeiHefYnHSh7aE6wygOZeNWPdfdBQb3OIBgcXP3SWpc2WtE0KLjflUGTfDsAJS1555
PI7dr/h8KiBnun2JThYfIZsGiMBtnIk5+6yv253xZHPsoxt/nW5waM5lnudLZLlreQ0NspMWwcLr
cX3jnTkBkh+qg7tkaEheoJRYoPokxNek+AnbPQ52e2ZDHYv6GOG/Lc477o3FWYmxNSQWK4JZ2AW8
Q02qQKvW0W+6XIwDWt4uFOXnXPaPmAxbvrO72GIyhILKrMYKCN64vb0Nt4DSXN2tdmezIUe3EUGe
45AM+ZgvbSGNaXkzGjfNVbBuw8/R7OIdJDPhugFXjwAflAbSRrK4mxwI7a3gTPBw9NDCqjfj8Ig1
l490m2p9P0W43PQn7mG3cRU9dHWjPGPmI6pxntI3dhZTaiIMTBct6pT9uriClXNPLyckEXv9LiQB
E94NPxEl3SW7c9Dkjy+jhsopYSCuj6ECEF5sIT+JjaGmyxe14G1YtPtOUR9P3wVHtilTRwMvaUed
ctDyhh08+mi8nDwBupGbGqa2TQVlLDjC5IkTghT7GsUizd/r96cNf1w77BrgaSUNAoxOez+2yqxr
bYRjAsbDLxPCrVoOVeg5QPKRVxgbzoxsINdN/8YiZhnM1lcpx+Rz5lZ7kHhUMQxCK+cnhBDCbdZy
/2fcC80Aj0b4jh9ufyjIdPCWiWyE3q5OvtIHvuotZT3lZ1LSH6dvruqSkNBNS7UY4Pvpo0kbbGGh
Nm4R1WsyCvs6Dn/XoX5m63/cgcB4gPOCEqJewIq9N5O3lRZGOVrVip7+HOv6EsaO5MxN+fGNf29j
/gxvLsqQvEpX6l3rqqmEmEul39gKrHBdwhGHuNzpbXduQPO8vjEGr7wigzZuXScg11f6w/euQmjn
tJEjd/D7IS0uDA92nrDww9KFRPqu33X71u2+ICWyBl1zZvaODWj2JxxNY5k/7DbS4lVtG2XntsW0
7gHTKMnTmdFI5uT92/kPl+WfJj54fGh86P6Iic7199Y+ewACF+4Ae7okTlFFP3MzHBsRST1KfVK1
JWm990tEt2IHgrTq3KhxPptorYoxcc8M6aMTOycwyBuiIUAxepk5HOFhrFrJkIIr/VBDJVlv4WIM
9+revvOCVWCv0Z2bqc4/g6S9O7dmxw4vWVmqLzSNgZ5c3Ep2HtVFYzNCKKoQkw32RdjsPdU7s3BH
JnJ2BSSbwxIkFRfPR1xFJVCnqHepeuY7E5XmmS4w3Z6ey3NWFuFbEyt5U1p158J8DQW6nSirLBMX
p40cmbF3Q1nsCcfpFINOvc4tOwRGE/iS2/7XVKa7/9jM3Pmn6TThyTnz9H7rZQqZfBPyOGTCkGaw
0GBs7Z1+toPgyGjY2xRhbcCkc37hvRl0zHutzfPBjVFloukqXyVVTyhglas/MR7wqnN3kaY6y8dd
TzqpTWlBRBj06zpH+6Uvr3wHuuTTdo648xR66avEEwRJSPfdYkRm0wdDjDtf/k5+wRf44D3Wm/gR
ipsthM2XwZnk4JE9B7qCgixxIeHD8llX5+wM2D7hlrEGVju+QwbxXHnxyCLxrgJvnnGyHxGsFlxl
HvlH4Zo+rdVJss1h4UuFc+b+PmpmTtZxD+AyLLOqlZYVbR348I8413rxlJvPujjziB+57Cgq4KNT
JKUgsnS1As8LSmAinWvD46zF5SZtUaPUu42V3ZVni9ivpZDFc2Eb3K1k6+iy+YDxISuodz5wMFdP
fKQhAAGPF5Hf0Z8i2l8eMIfvaCcZK7QD45suzFRUHUIk35RgagIYsXloVo7jtJd+jwhACKvIJlLg
RszNzrxRUG05wP2hul1UN1u1SqOb3KpbWIiN6Ic9jIhRV2EhINJs+xeZh065DoXT3Fawcl5JAVew
Cb3aqlEjOglVXdmcPghHfJl3Y188/HpLT7xjwboTQ0fmlrSYHCLV09Z5oKcQQtfBmYfsyEGw2aME
B1Q3PuLF8tQH8BbjBraG85RE3q88NM4M6UhqksDgjQ35/mxbaq+j7tEQOhMhTBsoXg9JsBqeHOiA
+09Q6Oorazdt/TWKnJ/LZkUp2oFxp1nJc0fy6Oy++SQLb5RsM9zaPqM1Eu9LnDm3pRlt4qz5Vhny
/vRCHjszbwc9T/wbP7FsUzWIA05/6sAohxYuZGbQ43zzCP0MJzvz7szP14cj82Zgi3dHjk4kPG0i
wFQQuYRd3pWJ+myK8SIs6scYqh24Adxs6M4AzK3XHolTlhcbFj48o450rh/PrBG2CDv0k8YXPsXv
vgpcAxa+be40zi6Lq8+D1PZD4sD33DtPfev9DGEMzGB3prejRbm9Eo921yEcYg0eWtbqbtSmz3Ft
QTGL/pEhUgiryygBVxXT3YCYfDZUt45dXBWtuMvgqFzrWuJ2YeHqmndATe63MsDDDHvxd3RJr6wu
ROU2okqfKgi+DI/h2N/WY/GN/f8Nap9u5YXIpVQFl07aE7HC7+Qks17GpH4pp+hLldjfex2u/cA7
eHK6laSENmZuf0eQR6z9HD3mViMO8YMQH8Y3LzPPvIUNqEYEC8mXuIunW7tF7wpZTHVtOhWkEAGq
gU0PRrPrr0AyCxgdow5+n2Btx9S/0cAyoXRDPSsPoBqxNIoWqgBQ3KK/EGp3ep5eo09z6QB8WCcE
YTvDmKx1WUBO38v2d6HZtevgK2yoGCeXVWlD9gdhPsQt+gaCLrqTVftXKdtbGdKuHaLMTsR4k8ls
XTUWJKSad2VH2U0a6OHaTK0tiG53EtYmiZQtqnC/K9W/8QK5mkwDbrfuCk5p+I7I28Ch9zuc7Cch
ul8NntYqLiu6kg30Z2AMaUP/l5agnV1byU2cwQGuxOLBpO+iaqpDg7BoGiGbqVoHc8wQf++I84Pq
nijdzWiY1JJxV4h8ZRjFhdc9BHa+0p3fU9Zc99oLZD3PTuF8GvvGX7c9SiuIQ8Cl/L3V64MiJ1qK
4js7sLYiT2KXB+JJ1t6N4nVraNoTVL7GfWsLbDgX8MZ9mdRp10XJU9NMOwkvskyuOnQjy2yHHixc
92ILhnOVd84V9UwYUwBReiLcwfLvVrV4JgJfo+3W0wwmEOLRBg1iUOjFBBBjKGJAUsErrbhKOHxG
UvxKS/xDNUVugax1kVQrqd14bb6ujB+gDtdJ9RDUxS7Q1BcSSoc2N0D4JkWBBmwI1TE8KT2CArW1
pra3Lj3j2mjtrU+aeBhQhKLJyYs4OSO0tl7yBPnYs1kOB7APnyb1eUSDNLDhg2+7q9ZQvne2/ZgL
lEz95qLoNKSS5FoVyPSg3oeKGHJuN3GlXTqBuY0jtCHTTTLauzQl90u20nAS+J6mbatpu476bpNC
BTkL43V8r38ZneaCoBAC5nFTBep3s81fBl+M63rSP6VDs1cK86vw2dOSdHaTUwhHw6dOrgtS3Ll5
Q+p3G0jrvi7hxM7TGlaZnmZZFZEoPUeHwxd4K2l+DSsy+ucDwr2Krhxsr4EUI4TNzz/IyVlH2nRt
D9Y3SDlARKCrkqiQIXodOewiKPR9XECHZqCgpkQwxoCFG4Bu2veRFqHrk8IdFiJrCh39ysmRM/Fp
g0H0JPipN/HWk/qDDOrEHRzvFkmteA09053eoeKhDKLe0RhxV9r1Tivw4HWQokoCWV9kJ58ScPhr
qDkvu//H2Zc1R4pjbf8iIlgluGXJfbGdTi91Q9hVLhAgAQKx/fr3ob+LttMZzq8nYmZ6IiqqlRLS
0dE5z0Lah76wAEn3DlClflJjCdnW2Y6G5tOONS5svAFWB1lThtKGzxWwgfAeZQ6ED8F2BJ0YkmG6
+0Clpi/bzHwozfbNKFC5SukEZRotfYql5oY1dIYbV9N8A/IxgcXMl0wWO6ABYI/Rq13dIrCKIYEw
t2H/1UbIgkMWal1oJbQqIAEl0gkWlYX2UnT2g2LiGWDbEPblL4ZRjjt7HI4dqT9ay9sZial8LaWv
NlzifNq63CcwIo9Q3J2iGJ0N+OQ6bgD1Ww55LfMpt+SpL408Ql0KVu66/qBRtYcM1L3uwnSRpW8a
d2AjU5i6j56SHQmthkTISM8wPXuReg3IKEhIXWsfMviYwkAwX8FkE06whbljfQy5M4/yyBrYB16d
gSzxtzsvPmTO9Oga/SP1sh0Us/ex50D+Hx+LluMzxMk+GjBOlgySj4FDxbNm9XVA62oHEXqY3ZXk
L4h3kIQyY/hhepsxG3/jk6KV1qgzU826V+yDGOR3asg54mF6QjE/hhzGBGm3qk3uBg2ueGWTQf81
Mda9KN8JpCer3CFwUMlDsAh2xBphi4PLiXV00TRQ63e1ItBp9qBPkKBANwgnVGXbsh7eaQzltwoV
E8hKsRNket3QtdCPhTdlhtwYkuRwG4kZQUuxgCgcDNkyeAX37ZLYY7KgJrTNcmEAPFhMHeIyJFtr
g8ORgZWwjiflS8cz8tTq6ZYXlruA5yrEIa3qgMLwU1uI32NBtQWR8Fw1iHq0HAp9pDq5ry2258gP
EC0RYKsBHSONIqQUgJqxaWEk3b5yrfvRInvoLaFvDb+TJK2dFbRX71PNggkq7ZCtSxj2Mm8BtGrt
p5m7HUY8STo9DnAvPmmYudeNT17V7Qmr/2gjOFUIalUHvwMoovlZJ1+qEebwnnjp4fgLWZ3jOGVh
AuF5nzfxqU4aCC7zmWTbB3hH3HeNXBLK4GVN4ohCoraDn6xfJDBMtaDo52cD4L28rM+eoyRuecCj
DZrCjZ6Swa85+cM880hSEw7NMA/oRLeANrUPQG+U6trJgEilmWfwDok90PDz4gmeLgvgyjdExneM
tBuj3psFkgXFVpNtnEb4fbL6w3HeEfiCkU48KpN/5MHpQwt/nmI8JBJn0ILZDqBSSz0ZZ5NwksGv
tV9whB+97E+TzO6kWcGLwgzgmguL7XTZw/fPpy4EoAcPe0zhKylvZzEKsKrTruqO3M+Koq5ubzQb
6pDMRtlrLOHYEhtJZDNr6UG5kDn1MmnZIrYfR6avR9sJ5YgMBQfX4W3EpuSZpPAdgyCnz0j3XCTO
3oP5BkqWi6Ec1n3ahAOvo8G1vAet7+9iuO4FPbTSAzHCYcmGoXlGYdSUtTsNtwcsw2iACLzWEWeD
iY2Ppm0cHVb6jA0vSiGbaCoCJ48SgoywyUE3b+iW02As6zzf4cZGEmntjHasN3Bi2oHcGBKvivAA
22sO/MR7TiIE9rDUnuXYRiO0wUuYqbrtBEFEB0wpN6xQkGlgk82sdtWRZpfazX4o9PuseWLqyTbf
Y/7qJc3GhvGAwckO4tFQ5qv2OlTXzNg+TLiop1atiftexuYv1ADFHGBDR9PCoUFqZslql3rjKx3s
ba13x456Kz2Xh3jakjjdamOzEW29SrN0PeYlGt/Vk17jDOuLJNFXmbKxovMj1oXruZOOPqTafDtH
Y5Nw+Q5Xr/dcdB6uzTtIQOK6lbSI7Mb4wEE9jJWzNVLIe2f1H3CnEzzDvb+Olz7JrNvYeblKy25R
ubBEquLt2I3bttFgLY+GeC0+MiYpAiRCU01GmEd0sMsDeBAuWA4MVMa+ODCZQTARjG8i8z3E5vbW
pK+cejjDMOtei8VTh6sg6tzmONYC2xQ6gB53PyD5gL7owI5p2QctFZoPLNvzzy+6a49HVCTAR4b0
JGhcF8/YIZY6FPco4GvS+GPCYEw4Y5RCeVdy6/fPQ11pOyGLh8uxjU7Q/Iq8eD1mBoyyeIon24BH
WxH90qPmnyaABzsXOIz+A55e3OoWfp/g10EvHpF2aRnuVA3josnz6Zmb7jl1+HGS2FWikjdwWVfK
VoCZ2RZUXtCftP9pmX56H0vmQiC0sNB/8qytVtZPWgtzJ924hTa5Xk3yKMqx6G6ge38xqwYEwDip
ebcY4euSFTs78da1qODp+hwXYsV7fuqgOm1aPXS78fqzj3EB1WSEKZ7RbW+OyAcddPtX/XjM83Pf
/0E8WQj5kenmgkP31IJVMeh4QY1XUSxbnAziGwZB5PRATr5VILpasPk0nYv3NgwITE3T7XaRVAwn
Zo8c6VYt9jvUAfWaT0PMpY1Pn8YrADDhPT6NvYdDkYHkMg1RFptBbO7auoctF9psHP6ph8yHD8ZW
v1Wmub43/v1kFx0B6J0OlsNxMRJ4NsqTBdlr7UZ55p9K/Le6xadJXjQEJpNWXk6wLRiHlxKzUaD4
JYd1Rc/EALqiPQnw/wuVb+Vs6QHdcDiZQffzDYIVa1YsNUOEHeCrFFZAbZv7RtUuNUIjXujLzrYO
rZ7c+MU3PvxlE21quAAfB1j1LFUbiJvDbYLeqCLdGuKiCN9qsW0yHUZAkxghv6FWpMn/ex/GJTPY
AzpOnomz/3Vv9YPTCBjGGHhkxiFvXFicwYiye/05fl7bQJ9D9cVEcng5cqeqdJw/2HXVkwEp4saz
IreHNNt/Hepr0Lw4j1MnkdDCHR5EepisOe1Tm7AHAhbujXGuIL++DnRxKpkl+dh5VMGcqYPX5LDr
SjhoNAQogZ3DWKRKtrZS836yYd+jPdGquLE7bv6Ci2M5wHUvdyD5v2hD6OhZIY/i9Qz0ApGy/5P/
j9cRUP0AJ3j0GwBytpiFS0MyLSYFHCtcseH8eBcP0zIzxfnnj/h9489r++9Q5tddaaDE7qCAo1DZ
ApRM32VZfuPzfd+RjmFSKC0ATmKgoXYRbmJ39HRNw9ES7JxXb8o9jngl/PdZABQI8h+aNXP/8ess
hqIEVE7D1WA7xTKNK6hHV9HPQ3y/GuZp/DvExW5nIh0SPEvbxVgPLErhhGOgYeGLThwNOIAHHfTn
fLvObqGbvyPFACKBVA9Sb3QpQMX4OjUvSyBtqykDACq5UzXOWWTi6WeGVlguvcA8Tn/x1HDAQJ98
ooL5XhI3kRJXviF+BLAS/0idfOOBpBw2nrSBY4bOt2axRDXkULfDjYr6rUEuVrjU0fyJHQ2tfRcm
dqoa33RYPECz2nn6z5/yy2wu4klbNIltFKWxmDxzpQpa+RL/J7fIprb4naRgXrZG+POY84//eunO
n/HfFbyIIDH3eJkqD5Przl57n5R66MIuwUW5+OeBrq0i8gfwFwBkRmHoYr/00rN7OOXhmuEVlLpF
vhm1Dor8en/6eaArjWtAQqHlYP/D1f/WG601pSD5XsGAESLS0jb9REvhSXXu4YhrkEMfP00mRNth
XaggBeq2FcyaHn/+DddW1dWxH3EuAXe5TKXhBKqYCbfUhZl0YQJX4CaVgQ43OXjP/Q/r+nmoiw9o
wr1Vc9sWlmm44AhBtTERflL+d9gBMACQ3QHAD4x99IG/HneNZLkoahyC2NWjOP7dktcc7mT/w7J9
GmRe1k9pLgzK6kGbayBVhpDykFv0VPJ60aLO9/NA115zIIO4FEAPxGaICX0didlV2tHc6kGlHKNk
C2MXe41uig9TSvivBXApff3vGRBWEOgQh84snm/Pq6SXwyy9DgPVpNnytv8Fd7fVYJJbCm5zlLg8
0Z/HudgQVAnpIi6b8NIq4UTXL9BHi+yU+nzSQlL9V0khoKFnvSc8GYFo/faWawuYIY4WjAsaR/uQ
aX40vXxro6YR/PzFrs4KB5pAzRvgz0vuxSAhhwNjG9g1Scs3JOxZ6Z5T2Fnb92N5Y07Xd8enwcyv
u0PTWANnQ0SQ9jd/goBW0OzZOXu2/XGhLcuF+X4Ld32lIT8v47/Tu0jCYwFLZ4U1nrWaVRrA6iUQ
YXGsFtauWJRnG6VBHz65EPwLmjVfVLYvlyK4pavyzyp+2zuffsaclX06gN40l5cteMG1oT1G3U5H
Ue4O4jinZDOfjuaR3ZFjs3NX+Qn/fa2WtzjOVwPnpx9wEWaAyIaaR5r2iwJWnqiHORxe1bk/ezL8
9/0EqCCo5zqYA9+EBnIvl7jnHJC13RnQYudL4H8XbhXDdgQylLQwbo147QIECwW8bVDQvr+zQLLx
htGgCNT2R+PhPytW3MBQ3Rri4vMN1jhIZJpAB6Ix6Y07oe3Qor+xctc+Eagm0NeawY6QOPm6R4pG
8EHv4CLYwgst4jU72jCilbYL58rKfP/5M82/+HJDIm82ZtIFEodLsDK0/6RtQEB80cDERQNKRLuR
LVxdMteDCgIAgt/VuiHPKBo4lZugPN737Heuar80bsGhbwzyrVAgMhNgBRyrpp/8ypgCuNlr1dvP
S3WF7AeiE+60uToJcLx3EfgTD+5sFnPshcYnx5fDCDvjrFgIDZLrFkzp4bUEI7y02vDJepat1t/Y
GN9D9NfxL+5UGBDUsB7UBmQiH6Yh7y0z9mMr4poMazhu3pit+W1ngCRqAM0HFTRwwC8BlzRDRx+p
JMzQ9rNkUfNhVBE9zMxYc9VUm1uVWOP7tv863vx7PoXGroFLdTlq06J9aRdAkAb5pu9XKeh/hQ+v
Q+hvBz0MEG7pTl0fF4DIWV8Ls7yETisxlOgp5NOi/NuF/RShEPoLTlYJGEBeAccfH45ToFQmi+QW
f+5KIo0pz7MmiFcY/eKkC4dJAU8wgideHxlhEcIjMQdIHEI2QfcBZZJbIOrvp/3rgBc72KEqc2jS
kgXANs8UtXYYXS9+3jdXrrivY1zs0q7uezg6YwwZDiG+YjRNofYw8+OSDVrwBpScYQ+A/mKg3cFj
2oKSEmiDN56Ut5bWnV/Xn3bTpDKmQHOe/lna2ZlAqTAOuwBeZz7yeLF0qhun80pS82Xil6jUodZH
adni/w1pB8B1p6sWyvpRByMG+jdX6L8FMOz+eb2vBQWPzo8+Aq7ON/2jGC1lrzd6sqiSJzq9sA40
nSwaizMXt54o144KWLl4ccF9AYXXyxnqRgp8BmgAC4bXedg+dhkIXVqgINXtd3/FwQrICr3nzLf+
/DzJa2trIC9F7wR435mv+/Vzwve+H4Q5zCfFWAy7alEHM72bgvMMF7EIMJib8ehK/Ps85OWdoghe
RbaLIZuoebKjYeUFMrI2kDrA6+XWaFeCH9TUQRmywacFKPwiErSMxW7O3AlUy2kJNBYMrJsn4B7O
t9S/5hP+9b4ngOMTCDLiFgPm/GKgweaJ8mrwuKH3sqzrczJJIIeXab1UXA9MXJ0/f7krEzORykP+
EYK15Ns70OOdTYWH8Zx+2Gs1WWhJEsLL7MHJbplNXDvzJmqN8CICA3Bufn3dJGNbj7UxQH/AXjoy
tCFslaNMJp4MnHl1EvtbV8f3rAOdUQIuDBJOPDcvbw5R2IS5M/lfSVg9GwMwO1qUl/aNiHptGDBF
weWGEOPM/fs6rRQbsWrgWLvoZe7nZASoHjA79PR//lJXGJsQUEPCDjr3/I9/lvdTyIRHK1ExxTgm
d0+s6VaZjZa23q1huLoUDAgKWgTTSM7cg/IlXA7L6VjlAKAqexnXsAVX8GYFMOLnn3UlvoFVgkOP
5+8/ukVfZ9/yMXaFHiv4R2Z4MyVRVwG/zA96I+4a91ax98oFiXLSrGYPxVIU0y62EPzAMjcGNGth
u1oGk7VYX4psuiU4cnVOkESCENOsi31JMiq7Nq3LJungWl0HCTwP61gEFZqbna6jM3Qrz7gyHJJ7
G6s4832dy+BSwz99UmhxwvgWX6n0gqZJoxaefmVS+Jr39PMHuxarUfL04PIJbc3vNxKdaluYLbDv
TTQnAEUIl0JS+fEJJDFnIyKx1FEFojfy1auTpCidQR57lkaaT9Gn3Wulbgwbhx4SC1Kcmjp1gPn1
jkrFwBu5gNSiHvrzPK8cS/CnUWedq3UeeChfB+Q8V4Yx56syS7mfcnXnMXtlZOxGKnMlYn8ZZ96y
nyaWdx4a4ByNPbOI/QrSttZ0mjQV0Ax9m/iNTLd0iW9N7GIlxwQgStiVg+rLckD6RHMPvtqhSPWX
/2UB8eQEDHtWqrjoWMIjO87dBAAd5WA/JK8Fb3ya3Hh+XpEChFbdTHaf+ygODM6+Ll9vZdooO/SQ
ZyYGBUjJj59SA4K2kD1EPggczuu0r08VDWD8sPx5hleiyczXxvxmPtm3mppgOaCuDrZI0gMtlaoQ
juY/j3D1W30a4eLRRGCrPnZz3qDDjc7QMz/DA9jJb6mkXDtc8CRAIMYjBW/fi0/F+6F26MzsgAam
r1EZ1OSh7z84Svu1Ef08pauL9mmsiykVqiqHqp9LEVWFOVkOQI+5t/p5kFsTutwVtUlEXHjoGxbk
YwIY2Ve0CyzuHjSmHoXl/efCEXbhp0ldHOKGz1erApDKtV6txgys+FfX3xjjSqr1ZYyLcyupO4J0
hIVTprXM6dwxNxeec66y4cYnupZpQYYAdEITOokz0f3roeoo1zWOZGuRyXirSBfAtdQv3enFgPa9
Am6X55AGgzm2bY3+4PS7svpt9jcumvkuvkhlIYUwAyvwv/Bou7iry8pG8aolkNIADj9lxqaw7MWY
sWeQNkPF22NdWWGW3VJWvjIsJPfAugCOy0UZ6PIswB9xdAecBQDJDzL2ImcWrZ6sPdGLk+UIKD8N
K2Wk4c879tqaA98BPWfgAiCCc5ma1P2UMG7X0EYJ7XvjGC8rcC0Cc20fxWHYs9OtSjE6zd8XGJ6f
yLvw1PMg/nQxU7MtDUu6owHTk+wXTWb+YZb1eVC1lly2qujzcFB69pLA9OBuJHYfteXs3EWGF7u0
4X1oFzJAUHbC2rIgUOXC5LeobOWD9/q7q5oQfgxHZYPqKp0+GjM8sKSt9sNkpxFzCcjyIJLgb0DK
XZiwpCWwvoZ+Y/yi6RMUQIFkduriHspByNbsFWo4uIr133lpbecsaIlU+aGsNMiO2AxFHTP/W2n2
AmxDcNU52qRWemKSxGE5JiQQdFg5hnDAFGGdXzTGGYaZbyW1eNgP8DWYqrc4589lKaB22vTSt1Lg
3QuuAHyH1o8zlo8ON0gwJlkEoDWy4gl9lD7ppiDzIP8AzMA7vI3XIGN2EcyuVUSlC0zoVB0Rw1OQ
K4sdnmUP4GDs9CQHDQFe0CMAWJHTK/RSixFkoPrJcwAbtrWqXsSwrQaBwA08r99IZxqC2gVPvc+K
OlCkep2s6g/lAJbbvcpDQofXWmggWY1W5NS9GRpmod96QVxJVfBCwZ6BF+ucbc5R91Oq4pB+zPiA
to59D6pQ8QfkjtCLxF/nUGZ+CsHze9jAr7JNWgbW/0eR4EpQx7GE7gJydzQBL09mC1lru7GAmLBO
YjeEct0f5JFtYD0eORSVnz7MX7t9sR9uFWavHZTPA19cWSoeYVAft2hnDVnrZ3Hen6Sh3PefI8CV
1YWmHwz0UKXEqbw8jhT891rKDhDxqfhjg/iox3kAAYFF7XgbOWP1aoffehVeuVS+DHoxNaalNh1K
mEUAUJoGtmQZDod6IwM710Vv3thBVxaSQrgHWmlwNAA54yKkTyI2rQYvQcB5FOCq0KY1O/tWs+DK
NpmBeOD0AUCAlvvFLpWD6oopHYxFTVotoIztSjde9Hnzpx8aC48k8/fPHw5ljivL+CWUXixjBZqe
HAyvWTQTt4wVnQawZIcygfRInnrpYkz65EMwSEBFpLegd5fkHEweaB081zP8O6CSFxsCDfoVR7K5
MnG5bmBclyxY48C10cnVyhPwkp8g1OaTBiTHCj5Liw4SwGHrkCFCXpetXGXIgKWU3zlmVTxCAd6s
ghjXqOPrla6vlRjjVaLaogKXAbZQC6g+MAG+V9V/xNAN93yhYNQQeLDLa1cTtJZWtl1WJJAMjmML
vDPzKDdIHHSmlq1Hl9Zb2TB9WXWd8eZWwoxq2rMV7UA5mAb8NJ1MIsTlDp3SpEmXSSriHRxRoXue
4u1VB5OQIASmWQlJoI55WZAbtI4qIIJBIRlpB06ZmZ20nCuwq024lBfM3U/loMHnXf9ttvbv3oXX
eqJmYsAKZuMx2GzEQviJ192AXhR01wtg61mzboah8L3EeOpIeYBC0IuqjBdSkCaoMlDV+LAUmnis
Yv1kAgTvodAEwH12BgvtTvRFlIPk54Im0mh16ndcnksQ4RppP3QsW6Zp7Pl50b2AFRLWY38wRflh
JNOhlcZu1PK7SWnPguenOHOWJJneet6unUyr/b4C4x+EsGPS27u0Iiee6wfSlfvEqUGGEinif43y
VmMunZqD8jrUUNzsGHgewkY1sYElNqR7c56vi9b+a1Qe9+syvmuzfFvY/GC29K+dj0Fp6GssD1re
bFjKOPklhvE4edqaaPUdYclxYiAzJqX2qykyfTORIgklN0MOnhPuvNDT0tQHL5JAMCApo0lrt13l
rQW0CNe6ai1fA5MC1DRU+5k8cV3Q46AlNMwZyh+ALhWgRMV2FGvKXWembvu2IIXftkYVCgAgfG82
5gOhtfclKXdxP517Pr2OLhnhhJWOSCXGKCMthHW5hKPH2B6kR5PQE2MdSJe88sqoV2Y/xjMF82x2
vVy1ufiTxeDcs0JjYMxxuIa3gNzAlMfx1YDrG3S6Fn+7hZUX5Jaw9ysjUiJZlF7yhqz3bdCa98QA
iRp6nGDyCHGq8opv6sRVPnIV3OoA8MFOcviL7CgyYixRz+Oo13Fi7AqmGNTtniwIiPoQhYNmu563
vlfbWxcecLUowsnDo8TO4TkwttWroeKtGHMTXWCvCsbCfuwrI1uyuFqU2ELClRHQqjApRs7Uu788
0TogH+daWCcVXadoiayNeijAkwWlVCotsnn3i7jtU+eAHOfyJ1ORR0cjm0HGD95U39FKW08avRdZ
uQa568gGLC3MRirfrT0B4+eSRIaeb5uhb/xx6sAHByp4V1TUWpcpeJkK8m91DB0AXm4mm68T0zlY
LVyhC/bHGYBLJnaFY6iFHSjd9uR9YIn+pnIQYAZ2e0DVA6Kpp74HqRE+tX9J129GPjwkEFDCAVkU
Vfe7d4aHMtf2phhXU++cStd8gYsiOlyKHBDoEDx4/mx0FuhFJrw9yzR7Y1O7tFr3PA7E8tGcBjlS
sdzvTPJsw+sXlGjUCaTebyA4vlej9jHx5pS1fFOmAi9skt+nuoHUm+ugCsTduunG17wWr+1gfZgt
aG9j4WqRBhM10MJjCeoAL5e6ahA96/gkeXrWKb60q8wmHF2wgLzCVZtYVfGS1oW7IC5/mAoLbnJu
s8JL6p0MPTaU1zJ82IqHnjWBSt8nqQ/BRB7oRnVKEDeahLwj9TwBoIA/6dNuWdoZoNLGMpnIver4
0+haPiBSD9NY3Olmd49GwQNMtIMxZ0tzNk7S4faGDumTNVTPOaokjc3DwUtXRh3DVyXV91PqnSqV
bEcTXKbKtl/Aqw/1ZlqyZAiULVYj5/sJrYUxTUO9AhZLjUurs0B5SR8HrzpymkTATq2yFJVciKS7
rVhVur3goxlJWF9YmrFNSB7ikkKmkcdLZrMNuDKHSbkPngeGJQdpxkRDyDeT9I4o/bUo6p1umFtF
x1VSGm9xz0D4nyblK07B8GMZthGrAiMF+7XMZZAmzlvtFncSxHMfNkcr4BZOA6YM4aGFMOXamaZX
ByQQzpJA76xVjAKV1Myt62QPSsfl5CEQWBnEqHJuRg7cbzLiPFTS3QGHEA1y2iUO3aaDCIVWHWLD
XQPx/czo4BcsXsUQaMV7IP4DgaH1WHTr2RrIHYywtr3AAb9+4BMIFhTXLtmi/BbycniZMgngnBCH
ljLuM4qKRd6BootWj+mXJhhkPNOOY+rupjQ/cU09TKU6ai39EGMVckMsrGy4o62xBmF/OZRTyGjy
3jrgtlvQR2g13vu8beIg1lDN1AbZ+rlmHROp/e5cA7QbM1nTxH4xy7jwa4hr9P34GGfiV+2V57pm
D8XYGaFM5qa1pqYQxn4VXm0xC+xkyPxK7+7ivn3KDc2DvQ1ZEq+mPtxHHybkd5npfjjSWiHzDZIi
rVG5EJsxhYGd7J7LgewNk+w9F4KRVAKGjLPKbXUkZvMBRstBggnQZeOpEHxjueyISlVoiWY7TdYv
i45LOlarmLQBtCLRBhZoT8aoXyxyfGwJBHcovOaxpUAFi1oD5zGvQtIAWQ318Y/ELdde1rj3oskl
uO1tHtqJ+5x67sZEW8LvyzQNJBYpQOatoZHmbcx62NWO/jLKap8puZkKzwxiSEdsgWfugtTurQh4
KeZPXTNEHQeBtZUJthSfFgOEP3ytaiPuulvore3Hmq9Z5wRZ46wyEBMRpgeCAKsluPYdvH8Luede
+U5LKAcg6/EBFHxlljj2GlnKvnh1Y5c8MD7gPWp7p4IzdHB4B0ENz3jXqxqkezkj3nIBrO4My2F6
94x039iacIY4zGNAHEI4v3mKnTJJlu6Z9PjJi6c+KJSdBz34y0mVTEBOl/yxdQv3QTW5xtY9PBZq
sIlU/UDjwX6cwKAE/DPpvL1mJs5WEjW56zjX9VeSpe7Sg53T6NdmM1BoAMWwygIgtoNICNiQp87l
phe0po6kMu7sqOFGfk4sNm5sOZWbzk5xebdJYy8n1unH2tF0kCVNz8fdUS8HB1Jxbq5V7xRxI4Ll
+JOSCj2tJj7msXEA7xDyTv0hFfzRU5aNdHqKWi15V3T4Dcu8RZ7SHXgZfqmZiCBKYp0S8axn/Qvq
8n8Lki3MWmzizopSg72VSiAm2u2eFIDz6uBb1bGnwqHFhZ/NhTBZHq2pP0DkNZQ92xRQq4yUnuq+
polXW/FfWgY90aSWoA2nUlumFBoCIGtnkAmythXA16tRwBklSffUaLaDrdZ6nRwKBrGRWqSR3sFx
Cx6axEx+MdqsRamvpqzv19B8WNaoCLamOwRwCNs5dXuubPoH2Rs8Swc7W+qUmVFJ2jI0jPbswD/a
l1PV+K6TbnSRl1FF9HaTimRZljgELV4bcLq5N3q+FNO0nMY+83UXtAikH1vawZzO0ZbATFlI6BA4
SV4uu1oeYKz4gC4ki+J8gJoBQFPLLLZhrDKgZASDgwJ8X+cX6+W+rFkZ2l4N8QZaQN9cNmOQpMm9
1Mk+y9szLFrPYoK4ohB/ykzUD04nNol0dl1hHYllvri0V1HWsDpsTcSaitNHOkuCuJqIA6+BrpuZ
NaafeXmLqEusZZ+RtWa70OVA2PQJCB9UpdOJWCN9b90OcjWpG5Iu5Yu8aItdkiebSiuWuEhPA207
iNVM+dvA+48kq84ZHe5NSPkgda6OINmysBtgAJ4ZICS3CWKpSti7HvePRmfogeMkKA2Xa2Z2R01V
IFQaULF1+uZPJtsQDVborNhVlNloNBkWqlJq22nJLovpmdXuJu3b0i+5WneMnWWTrHRavCtlv8hR
f0rN6a3MqPCnnsXRoBrwDIcpcj1kC8gXkRLNgg1dCfU+qrpHIuA7nOQ0MrktobhQDhB8RsgzWrqv
kbkgG5Zs0btGt9abWPczljpBVatNrWmLJMOrTejd1uwHJOsAgRZ0CAsBbxba5JmPk7yGScEyx6tK
9WpvaO2qUvRvZaJsrQbjoUZeY5f6rszgkZ3VC2j9hQmhj9aYnrMyfTUFiKbQRvERDeanoTo0nomr
ot6WTbqCdE3ij9BykW6GqxZeIkML+lZibvIauQurT5aEe+Ogjb/xQhLhBG0TWLfe1XU5b1wvUF7/
OnZuwLTm0fIQi3gGJQyljqJnb7aezDYzsJus9mbnvcJo6lB67LXt9YehYbBjMdTS6ll6rpVG0EVv
4O0O2Zg30xV/pTdRv+qSp24YsgU07mRQwJHtThZtskPy1IeGi/Sl4cOz4bWPTcyga1H+nrwSGlGW
tvfgwMu7fmuW1ULMJHlCs5eBQI3BcrIzHlPRlHQRMoh1giItz+QAlSAekbw6J4CDhFNR3rE0XsI6
648Esdfl5L7MJ4jG0Aentu8hPbSEhNFfk2tQtMC/shs9GDCSh4F3+xTGYn7LkO1DKmKrxXGQlzku
AwZBwQmKLFM6nhU1dy3+tDOg4lEayyKvD0M6mkHKIW1Tg5MWUHe4kzV9LByhr4YRYUHQEV49RXxO
Adsfm/xBQ4G05NYylsYTxTl1DMiFWMDCg2BiAdok74ysivJhQnpTBhq0PIre+5VX6QigFw/tLH9q
Zbb7P47Oa7dxIwrDT0SAvdyySFSXy7rdDHbXXvZehuTT51PuAiQxbImcOeevLulIY1n+sktw8iWJ
Fn6pNn34tRT5o2nLEdvvVcu8fZa1r6tUf3P/fIuWfhaxbhdF1kc3pwwAb3zYNN4vjdMJx1UZU8gJ
NWVpZ4JwToWJO7HLmUptOx64iIzOefJmRveRKj+nI5hdLqdyzq7lkDHhN2QZ1eR/E+8NiIwKm8Sf
JNlPynacOuesb86BqMavqp2dsFtckgUKlzCP3nhuC6MglZm4M23ckkDq40tnTk9eZRSh3omEfJl8
32tmYHddzxvp/rg2h5MhaBxwlsM6kKQu7XoMN62AkV+N5JtAwW9XFH83TfnRavsFTPEd1GI3VOUv
ZXAv85iEKCBcfyqSV93qLt3cWn4BaD/DbfokvDHUztm5HtZ3tzH1SEurM5t9WDvyXEh3CR2bAISi
Ni68G/ex79ugHtSYWA1CcFR+n2YiCUSxBHE2dSwKK8pMvP6W/j6CAITNOPytiuG2qar0GVhy30q6
++bJzl9a96bSGOo3bU6CxUi5/KhfFeldHCvbl5UBE7o6r2IUVyFsf2yUq9I179paPPFZ37Sy3Q9z
9Yfh5GIlj5LMGpKgIdak3p5T4BBS8yJZGy/Nsnw7er9PHxKY0jkvZaeHMgGKwOByMhncaZ86OSl1
LnbmHNBxvJuN9pek91eDzClfRbiSev1RscdPbyWDxjWmW8tO57e2ILUr2VU6l5onrA9BByC7fn9T
IcJTfSRBiV7gWWXiwVk/edobnt6KtMb5rRJ8bp0x/jJLUvZU4byyA55IMXrL6nw/s4y7SfvUZzJu
OkASLXHuA7h7Mxk3L7dgwrfO9xSLMICJyX+uxiBdVw4ePiW25X2qmIfNKp4bmwzGVTkbs3VtK/1i
EluUjXMZEGdD/Il0T3Yp2O4Kguu4GFp9z0t/ULhypdt8Lpl4aSslWur2Hxwyg13JVrDOv/I5Pa1b
d6xLECZJUGhFuYNvCjVlwHauxCTwMS3J0Rmq39oiPkdtzX1d1A1pMpMelI0C0ta2ys+atoTKZBK6
wdROc1oUgVgxadUmHna7kt9DnemxVBbnWLUOo4Y13dVV8PQY2rGXztUyCVKvOucuJu8PDpFfvaG+
TkK/WaP1m3zNp6HqfpWJch2aOqDDnsdi4fifv7Re+3Jr/XfOoOnT1XaUnIej2vLASbK4ktidtXel
r/+CLVwbc6LCBBe7XVRknpDbLdc3uJ4DvcWBPRFvQgJ/PUpAhWW/jVm0tgp7/sAmZz8SqnfzWl4e
BM5IFgnjepzoP+x4wrzbJMOMfXFiVHspWu9ieMJXpte2mM+Wm5zakgQk1Stg7R8g2rO056M7uUeI
qShJe39whohDxi8JgxlSFz9IF3jptFv7D2O5V+PZHYZoc+TeJZV9VO/9WD3l1vhvXFPvYKjb4tcy
LaJkTpEUarPcFUoXi7nVSQzUs1CbOiIGxLnWk6Mqlavr5v8oHMCWKI3XSTE9n/Xo2Z5dESllm5Bk
3he7UeC0ntrFHy3rNlkoFNOWFL56uOVApk5d1L47D3sm5qiqjaeF2gTRgaLkg7/k8gti2p+6NTCV
JM5bYudKL14AH7mSz6zVvzq7ILcg2bnwtDz37EDAjbmHcXFr4poMiEUr3pqkuNV6elesea+nMrTr
CutQtR+3J0V/BJQuz+0AkqW24CJ3k2ghRtfj1ujBRGLVuLbPfZ8GDfuWS/zZBPKXlfSJyzWya3DU
1XvWgDpIifloJGk5a7MflfJqW9+TBfpvG1TaKulL422k/WS7zcrP9WZejc08MML4m17tp3UmkG0u
+Lu1GDzz3i3Jh830ZrGWec7X6Flk2tSxygO8T/XfS5ZiK9f8sdWu6dKmUZk77Mld6GXZQevf3bb5
8qbuPlnu5zJ/t30duK6M2qT+49niDcj+ny2XmMN+VwIKLrMRTE4VtCmv/GbeZL0cZvr1lpWH6rGp
FkpsiCUQs/06g7EvS73yAI0vGslP3rC8ttKNTS9/aqz+Ym21EXR6xTuUxkuW46l4hEq9NN2/nElw
1O8qmhaDTWCSnMJ6K1jWX6E6kZ+Q6QPG1vPutLl2fuDS0wLIbtlxP/SgcJ9wx+Gs5hFBXyH++uPI
505r3rVvlj2CsdAaHbjp8cnKcVqb2mVO7RAcM4SIhwmWQIFkZm/afDLy9jSIw1R0ARFIvjrSsMbc
4zc0AY/mdLaYkUtH3btGH3otzCwZgB6pKLnSH4ctP9Cs8Km1c6TMe1o//Mn8asfinpLhBhTaDHgO
tqfMXkOVndDgr0ZDsK4YEkrdd4uLi+zGdpCu919YzoPM/dQIEqsef2PvBmM3BIOj4dorQDOnfWYb
JyJY2ZecaHUQZFQG50kS5mS/ADEDay2RZz0v6z83SYOpbPZaZj5oBCKjUs51Bv2JcNA6uU6ZE5r0
KS4g7I1i/uOkCPWeb1rI/MAevhuWv5gHb6B6OHAv9nya5xEs0ATtLA5poxx0IuJmqf1WxAdwfzR1
Srjx0WR0sqbrENgjTEpPpPG0+cVC5vYGJF+da6aquQQkypGXDmNAI8Wxcsqwb7MngsDCcdBodf3z
UJ6k6gRt1oSzcWm7ORb5yJd9t6rnZplQzNIPXS/FR1Xmt6nIO4bXB8TT3QbB22Aal6L+Y0/L67D2
QVFowSOlwIGgWri7MyLXtrIOwfYCdKA7nQi1nHSvvNRYrwkd7IawQxIwk79ojFVUe8aeAAeAmPI3
fsozoMa7Z8Wrx1cJm5PXXN55euxWLSSDESImVHvnkCv1pW6Gz1aVUaHUhzrnJ+ffuVcfbBBZc9gC
PLaxJe8Jp6K0XVxGxNCNRmhKk5C077JS9kJ9yhonHq2vSeUsM9I32GgiWV0sCOapdOZDobs+IoYL
ss8YNLNZnqs8ed/0fLcoVGc3T+4yol6RrBIqN+VURsTS+KahvudFFeW09WZuE1D27fmJZr0MLB6c
1m55GfJ3pWJMHin1tSu/7P5uxpNHUl4rSR5Tu1dCwYZW7mTKeV/81XU6R7csHtLht3CscESS2i/2
VbdHIg5779yXTtgSjJkmFU2o26nRzdhKh722XSf7OBaZ7zn7pVLuW/KjlLk/a7e85fdJ9n0x8crh
FFK/t7EMVVqDkOOoYBTaedjUiS+4+PASCQ01l8PJAwNjIk4fzu5EBSN303g1Z5PvsnPDta1eWH1M
n6y2V6NJD6XDJAWtlIFWOV80jRpc9NtNQXLhNl7UjITbDXpeBV5p/nG07RWy7lAX4mWCblK4eY1h
xKpVH6y+D8xaO64bSqVMHEDDA53Y7boV33O3+eRWM+1QlKN7YLqveiH9RXOC1pK/iqTbkcIV1Fm5
0wApuJCGx1oOKqy3f4mYi1QLol5RzqL8nXJV6uA+zDtTQytfIUJjBBK3d2Nac81se8UB1gL0cCRW
HGLMigwVsptg6ydQdF7+ipHkO0X3S3PZLY9ou3IKU12cdaOPJLeIb5baUy/HCOswK7fyb6pTHKX5
wQE+IlHv7j6eIaXOWKG1X65ojkabRC45ybXjBOpkHlO322up+hs24LlJnrXy7hrLxeQWdStzlwrj
kPagJmIjfIhn2ZbspW5HmSZyYpVX082XZy9bTlIl6VJSArig4lnG7K50I6Hb859RljHVAZGr9wKo
mdu08oLCeHbLOSZp87VjaU5142Dq+dE2OXc9wHGtfSpclgxDANWuIv3YjPSMdOGGyjRSRU6swben
dcGy6u814axiKzCImaFVToeWKEBF2WuLFWq2fNVtJXKsOrCM9dmpjed0klWwuM4XUqND11CPC/Rt
2+VF8GOd0normqvZF8HUn7dcfe51fU/K5q7uoTq5HQiKvFRbFykMKN6vzX5X0NeBfgVymMNyMX2d
4FCnwWqk8bANKVhbQjRe4Zdle9bM19HTD5pVha7ywkKil3Ff8YlyjZlTFindMcez5PQXqiMfu4qx
PHmp+bRlzV4ZwTdnl0fNZWHAyVWLMHU+eZpCpNdhobe7cSwPQM8RsajhkuLW0XHvzVPcKKcx1Q9N
/+Jq6SGtsWgYexjSaKvyX9OcHtnBD8M6hutEau3MVihJrRXcBaX6S5byMLnrzwrlBw+7s7tsr6rb
UeTdYZRPzUMWPWiB3v0dQCHR+sIIy2fgc5Z4GWt2fWgnqIPEDL2yIcBFOdoLD30OetRZ2m3t0yv5
qmy8bSS9lR+7RMk4ukHjEdBN9KC6M5KGk9PMaWWvfzKvOczl+kENaihqubeM7Bctr1HpFMJHI7uf
Wo/QzGxPLM0HgAnhrmlysbRyiMoy/WQrS1vfaD3SnVVxXeyWWNEBLddS/pBrqP4QnFnExLC+CStp
Az2Xf7pWjXov2Zfk2Yph/tX3dLENbBSAwoRbKt5pfKiAHiIJo4KrIQSBN2z+VykUvJMFPdYluEVr
ZEgWiszSn5eim25E32X7mp8bl9MAw26Q0apHKN/0o2xMLbJn5iGbkKUkJ7/whJQmaMrGT0rq77JP
G62J148nL7vV/Sejen3E1bPzajNo3L8K65tCcKq5LJHVM/tWFjPuT6XP5wddnnd/Fx0mAu9fhfRD
5A9r3DXv/mzOBSQmrFP12lnWoQYkraQXKiNUO2GWXB9zo+/czAwMezomhvuOqMavXZzF9d7uELQA
rQ5ITzlnW6s4eArVXPoKjDTFNUxLpyfAi1WQT2+8Ox35lUUx7ErIYU5sMj/TifysRz6waulw444Y
cKx3Y5SjVbrUGlHBpkKlM6VO/9Rka1+EN1QcU9oUmpkNSV32hGkoTL1LUx9VPi1z9H7SWXiXxLE8
TA/OdhBojy6NUk1o3gUZkWkHNVnP7bHMs5KcWw1l6QBXnFaZGQrmTvKypzE0ltK9N3O13e2+V8/l
tKQ4KoHsA2jvKZazKfe6W7lnpAiG32XEtlXFV5K1P12mfhkTUbvTRoy4ick2yhJbD5queKJveTgu
g8rmZHFGw8as8bxVxT5btuFQkk/0RH1HByjNcOQOujz3Y5FE+UrQeTcZTwPn3b6ti7/N9AReRTof
YsWZ525dFy+opzGoXPnpFOne6Lv3bhjO9siAPGZn8Cr2hkfg3CLi3klEWPbqO8444Vu1Ec26frIT
fWe3/QEVcmQYAFF5YWjhrLXXPAc0JLfy35bpStyXJAwI769Ht8n640g9WJGprbMSudO8n0vvpmhb
ioTHUEMwrwtIadCvReVXJP9kfOBBgrAGQ9lB9t1eriViiX7vCqKVhB1u9ClbzZ+J3M5VFMdE1Hdz
Ak53q0gnwz0DPteX1O9bHWhqCbtRHtBHhmQN7RS3eeqc8ZJu6nkx5303qhFiK6gMAOccfYjSquGo
OSdvHWJG/SBzbmg/WNGMg5Vw4vKfPjA7L1MBjV6z5i/sGJA3APrwuDJu1kSkgtYdreXkFp3fbD/d
mPwz1Olcp02kZ2Qna7xrQ7LXmjkGAT0bVhrrJaOMOX04qTf6i5tGBQsMD9q5q9q95EXreBRQqPlr
jtaFF31Y8vDBO0hT+Z2r2n5K1nCw10OVr3Gb9CcEB2TEWhQNWdxy6dFiZlO8LPam+oZMd2cCiE8y
PbeDfpt7bW8DIaopmPVAMLfZfQB5C18zxTNP2KExpn3pkYzbz+ZLMy1XRbO/iM7jbPtWU3DSZHhP
C5bMTh6W/qGJCgAkdhx2R8TKu2VKIqlAkTdtH9ppHeebOGzbH2c7Efl/aqH0u8FjSBpe9dk8mV35
4ZUsh90tnb2w25IwM+2DncovrelOed4/5VrxOZXTL3SS+6R8UDau9cEoELYDucPuWRmzNxaTI+NA
ZJtoJMxT3rk73UDU1kB5NRVN3zn7vMfBqe4cOf9AsF2E87e3pT8mLGLb06aS1usJtNBpEtcJvor/
NXnQsgXY2OibJnzFYvX+ZtCLkGiJX1g/s3KueWE7PhVnM8NSMghUw7sx5zlhvOW+kYDtqvKxIL8V
Pc9VYUZWXnM5FDHlFFFmsWm28EmuSf9teRyyo7cM+xI/iZTtc4k+Q6LArtzi3dqmuOi2bz1zo7JR
/SotdmJ+t1c1tiswvaE6qwx1hNH7pOP4bpueR4bYxQAqNXxv7H1JBDVORphJaiEI3y3bD5X3ViUZ
bn7ynAypvhZqjsa9+VvWkcblniXR2tfHViAKZ/wkoc6jVEGTepy11wHgLyWCnqzmVoHlyJ/G4Us3
LOArPdSX7be7ImOiC4NaTVBa5eSBpGZ/jQ12h0h2Qvith2pi1kMXQiNP9EM+Z4c6U55aR5wQoKI6
bz2W5zwYujmclDbwgHk0g2ROD4RPWfelpoUVBB3rE2oUeSX3+p4k7clyoBJNLTQcqneb32697Esd
3qj21SS9luvwj9P8mGBLq7Y27HokMCYDcn3Mm+yYePkvRlI8gcPkN455Iy0W+hUodk3uTXbmxbpV
zFWg/qh/AcrkdaHu2lbP3TTCPRlBseiRjszcVWUsTOolJp53AwyDnoVR0Pq52X5br29u/cddkwBW
AlgxVtZTrt7TetiDKvm9ILBloBBVacO1b+6FwScHlpyKq97cwPX9YTzkg8F1+1DIz0Fl/JSPb0Mf
SWjkwqiLIAHN0v5s6cfikq+JTHVuG8ZOuFAq3Frrw8glaiPV1638X99yAZiviAtD8ql3w2iFdsaJ
MnqhrWxPfTr/bQrj0Bty31uT33XGi2G2T4ZNi4HNDdpmKLU6YJD14CFyaXs6HaZDX1aHhz9AZAXB
qrUVDqNih0vuxU3NxGoYqGDQA7nrSYxp4KT5QRFeOA/EPSjoqRtoqwVELTP+yerC8nctOo07eeFB
RrmC6zzf0jjV3GPuDCH3/ltCUuxk0kc+/FCEQOUE2jbFOyQLjLHG9Uh3QInHU5v+Oc6HqNKwascA
Z8cjE8fXHTOYmVw8hty2Jt7asCCnne+tV/8mFQmt4kXzGiALSurLJTA8jum0Iz7eOy4o1sYZNS7x
om077R2DKQsAcu0sl5cmA3XwgioVoZ0AiA7aiwsPs6YUu4jGPCZbE+auFlt2dy5AoAnG1hE6Lp9G
MlwesT2C/EHTKK6KkiNpm7nNNSdG1fYLNcvJmWzmHIz4/PMM0V9tdgBlAfRkRMLmRmg/8nw5VZBD
q/ZhpvqRtLxQ6ZwwXygRqanAhR9ds9MIM1xy8K8u4wj+5trOj5pJZ8laxRsecsS/rDcoPIKh56Ur
SatfcLCmGhdpN+09tQ5ZWSNnbJDZVPy7D4QvgEMwVERmATfqJoK9rQ9LUi+6odilm8f2A2gxNGHS
jGdjELg49JdZ33Kg5DZOJy435ggxIeoh98BGA//wmUAwXyunj7Chh8AKIZT+vgJRRx//OFF8DONh
mX2lCpj7usQZusmeFPJumRkxvE+t/kNQBBihd8O1iCjmrlKnQGd3NHrvLU/0Or8V5bOmynMOpFDI
ZdfK2GwZ+5UKW4NjhrLIP0cb2WWHvKLl/1B45ylNETkkW/Gd8GPTpIup6/Ine4tsRlwLz9Jc0oVw
hnqOigeUNs7hg+cFudpl4/qqLE9dYwTCs0NFN3eOTZGKxYUIDZD1C8ueWx1cVf/VmepdIdNPNedL
Vda7+eE2W0bjpxWWceike7Msk8TDSTGi1cXvC+SrL044m3R1J4afecpurLUYIZ7OI0t7tmPKu5Uq
qGy4iWpA9UG3dX+Zld+9pR6covjmwr2zDjfMyl22Q61+zMX0x9Xq65xX13Vka016Mq5Nci92ddL/
TkGLFT7lNOuiulTvdndDuXPUJ1a1ZIw1F/Enbsk/dqVFgMzEGnvBVvLYqN1pZMzmOo87T0Y6IIfu
yB0s7EF4ZWB6I9hN1ZGMjI7KYh7oiuRam9TUjOldpSNtcrpLkut/UipaRu6a1Hs3V/NZgxVvk+qW
d/VOb/tY9fj62npv5hlUWwu9X6BX0+/2eM2N+UVpvZNTuZFif9S2OKae6jtzFWjrPW0uWBeOzcB+
UQI2sWyjVzlhRw4HtYp7bn2C/lgqEVDnKxB29dA/gEva3xqVE1MLRMfKNT4Wovodt8p+zcWO2pwg
0ezD0qUnnB3hmvJkuscpUV5qPFvzjEeSPjyIHwocsjDxPrxlenad4bMBGqPk6HnhO8gQQU3JHGQ9
Ckk3C4phC+FTaPH5kmw22YMwGhDHyjSUimCqnE9UKwbA077X66imvYjOijcvmREySj/TqiB1yngy
ZNDM5aVUzKBjLGg7YF97WY6I5g3U00vcZHkoTWbVGrwJBi2oKapSOVFFnd9XpzsUDq06tqJRYGum
IY1ZJ9hWXzptlHU6XUlKwIcTIyEKE3MgyGCNTcfCNtCf0WeGMr9qU3oVCflldZP+4gA8lPT+CPtp
rsgNrdY9egB0iOO5NtqdQClVp3fEJfsmZxkwUHf3medbY/5aV+4lq/qbIwCCq7+No8SjkoXMs/8A
J85Uy7yLzrvp03kkkiFql+xeQPLZXkPYMqIars/8aE2IZD2V3PXaVc7ezF7pLUHf0g2mH1MliwtC
Glx1QZzc/RhFDUEBw7IZIaoz9F3p3oXiWduoY9htrPJEy98+BWKcXetse1kAS/S2TIR+d26gOtZN
CvNPVY/3dJ1vFRqBUZ3ias5f6Je69sYcUg764g3Z76rNH2HyT5Q5C1+loIHbTYMtn+OMKS5H9jU6
zmXkMLBzyJ2M2UaUehU3RfKVcBIwb/7Db3+edchv7IcA4emy+WozdfGImQCtIhE66TKiigVcVjRx
Wcz0yRrb59R6sJSusxcaotrRgSfRM/6S5KYbxX4uaDMS7REfje9tetA6JAG2lgCXJy5bLuFgvc01
qHjL0Sn7/leZ1h81W6UhLS7I/tXO5Jso6t9SrV5dZfOrJH/ylixuJBHoxEQ4NyPPYIYh39TVfzTU
0rTHFi+jWaRvlqGxgF7AkPYDJh+Br8GbjedmfrBmyCglOiCxvgvNE5c6yf86SnvPm40drK7B190n
sC0eHwMuZCxf5TgcqD256sVS0SPFu5CUm/RdKfeTq0Plm+tVLJ3iJw5IjHQTPUSVywQwJIe554F8
AEDq4uZgU6I7Fl7jqH5jps1BR9kdKDVOxmVTx3cK7qzryOG2N6s122GgFC+ZR8ZmOajqed22W6JU
J0cXOzo5f+g2OJeuStLSwwdnSO1Zs5RQyZF9DZOIuzIFDxAJu+/Qnb2t7XxTR7rXFem/RvBgpzXZ
aQsGBKQS/jDzDulLnvnZWhHmkhfNCSznWjjuF+aQE7Kse+qhbOVbLg7OoOPtZ2sJnEH8mfTlDHbB
+9Lgx7Xdn9o1dpszN8x+hguVBZKtbw8I3DVXPJtEtwhd+vo4RZ6Jr7Y27sL0MDsINLpdh2gunymj
TFrabVCRf68VJgv42+OmTdWrvWnwFOWGC290T0nOLTyj5VlRaqA1/cI18jZLonhlV4TJyslsbcYl
1ZJYJNPbypYy6QwINGx9IMj/mBckEWV3MyrnZcUM72Mbfco6rllPyf9NsLl41hBvNBlroaW5vAQC
Mf6MXnRHTsTNKIzkaIkevLzVzuqCtrxAV00ZNtrirGW76091kaKX1daHGSl5n1UlqNrsU23+d9ZQ
rUJmqlagaIBWjkogBRZ10Z+L2VFoF3Lx866ohpVGHWIsORgmthkr+EC5DML45MVRRnknaHKK0ALi
Ru1Z02XNde3XlZFPEeWbFGq1mtp9D2qWX0iymHhXS1jUAgFk7uF5QpSZgbt0KIWdjf962kS3gxbv
n+zaBCcDFzUCbZz480WRc2t0rtt+TpM6PPfo/FBx7xKv+Ve3xXdebs8ZOcFBwwFPQKv1XEhxLN3H
+99Nv6oBtm1ZYV08AewmtFrGrmsDxmhFtnOT4rRaMOOZ/ksYqIdtM/uXlMPmd7P52s18B0pWL6zk
lPtUqC12jiX2HbLD3s1gGedDM4MhTfk7oh1ipsWNVubYKt6qRL8axhBrLfKF1UUXA9R84/EkIgC5
qIorBTEv+8nHmnylUKMTL8GjNQm1deYvTXqmGuaSV9xhtknp31xaw0Es47535HezfElK94z+ltCe
WK1sH96pKrwdHkA6rSO1noN2/UhyULTtc6Y0SIcpIh0uEov6xykfz0xxzl3Yhobew9T7kGTw+PMq
57NpSZh150WTdbBxd9Gr9MQ4Fj0sbmRGk8QlabLSeOdxE55RN9wSwjJJ+2DYUIOuymmNnO5KMj4h
mTqoKDtaDFazlrNAbCHakz/9Nr5kmNoyycG2FW5sNPV1SC1rnzdo1zllhotlWh4rqCbOcrRsv1ol
kNBUmxzg8zLMNEb1Nt13Clq1bBhQ1ksV+e3s7W3mRzgiffnGgJh/jaS7R9JZiYqpRlpze9wlUt20
uDbhWqrWSvdVz06iczL/KzXKkFLc2XwZffWMUDiP+gyfnRTN8FOYyrLP8YmwIqbTeh3ynq0sT0kv
CIiNX09qt6DblYNzrBdNwUOjbIh/yEDBn1105bWxKvMJJtl66VTpxAm9d1elNpwEzr/sq0A+EAEV
X0LsItNiCVq9l02WVHIxzG5YNHIl8PLRy5m4HppbYSi7bvPErliTldGqb8KmrMRuwkSFMNFlCFAN
93mTJtZFfjmqMLUxGuhGxF3Wb3QPdm20Ko9iT7o3/R4u3zdwRaBpyI5CdsZ9dtv+WFmJiMhpQttr
ud09n9TkYCzUIjUjwjWjY+8d3dWJ3THh1FnYJugbKASnWJOXQa2588sy8HdSyucmsd01yc2YF/fF
YQqHaYaslVzQpvxIC0qJF8euX/TKofxoFsr2k9bmehEWVJzTZSnCN1q9ctcazq1iy0h41ZrsOwTi
O1NuzpWNRT+0airvxtQle13oK1Ikdwptrjs/wdcV5xqnX1nAbeAa+jFW456txfaEGwEaL+2TZzKa
lX1vr/PrPM/uTHXTCD1UkEiLvFVBU+70+WfWLoiuEKRqGioGXLVjriiRRlnXk43a/iVtte98BevN
6n57rqiDj8jgh7nApHbgycn3iqKwfDh1x1K41oE+Fb9Rz2kBHsYT3w5tziV6JenMf9duwOrZYRuG
XrzWSaOHnjf8xjfMx++JJdJ4KGip7LebrdZbmNQMdXg61U99mNOY+kq8W61sjqNOooSoER/1urYg
2qgKm4O8XT6KoQHVE6qSfppK2vwx3LoK+ryZ9gS03FvXWXGP9YDrjLnNq0wnJonKdFjEHLQYC4Vh
RT9LHz3TGgP2ir3IFHHsHBtSeqngRXlBgtKzB9IaJs7uTrbOMwMEuqmG8tOLV3jqc2nrZTTmkwkD
pCfvUpdKjNmtec6UzYVoylWAFAWd1IN8miCtnc5JP+RW5BdER+Q+KoWBH0GoR+7odI9kYYvNesgP
rtTQU02TBLhFdhXlXtOxBWPm9HG/i5squnUnnIXLdU3HJWBB7ajdLkbzbTMn1hbQouoPY0TDVyxF
H6mq8iZJwFJr2ugcHEEcJGpoYecJdQNmtUb5dtEgnc9bNw+//yPsPJbkVrI0/UIDM7hDb0OLDJE6
mRtYChJwaA0Hnr6/6MUMi0MrrqsvoyMScD/nl6lTeGqZd6haZIJ4yPRyuW4bWkYNW+qV47PSdBbS
8oVpJ+1XV1UPOX0YD1CJ9qkcbf9Eryxv2eiRbZHT340XYyAIKBhU9FG3pvyglg+xF4KQXeb5pKJU
0/Bjqt32XNSu86N1QXjtShd3Rjn616LyBoCHOViS/qIXCpb0Ph6KDgNQ6t/bcXZreJ4CuloNsZWZ
/11n0ljBlTDi3JgrryF4ZSJyjAsxHy9kCoHqd35JLEdnLtqijjiZw/yHNaYk4RiOzRgWVbtRkinX
6knIVWR5+oFmyOTZoYPcRU2DE7PWEwdlzAfgl2ScG6fxtiQnq6ofu+3YIvsw8mDYti67ZzQAUcaE
pmz1TDOb6Fr5LOuRHGWDPBKv1fY6rQ2s4Z0rzm4IeTaVwVkEgDOQBapBB5RmebcynaD8SEecsMFM
LKNpFw2irEhe0J+zOzQChbvSxaHGN33tG0xGK/5b58HCqnMvmqL9RStC/4CbOtYLF+jiJbPH7qkJ
bYFhaKJ7N/E78xk/bQxiNPqPBY7WY5NM43LSLaSV9Nl3KCZz1noAleNx7XaycBnIDS+9NI6wdlFu
26ccOyAqK5JrHZ/MhBUnBPauUOTzd1JZHwiYZLJ0dItYKTOM4KlvldyT89WhXYcJXmb1EGywwsGa
16F16sPROokphstEV+x0W1SCEbx/Nc4vlfm/oWrBwKnRO8vYcqlQnYPkbIe9QAYzJvpLl25yjUbc
rJ0mE+3oU5q5bxCHbLLUJC95dghmCSNKH7uKGd5NZLOucTahWunjHXsfSFPUhMNbPXvowaUJdVbO
yXyTcY+byVKjWM9xab9XdhOVK89oRb2yFEhEcfs/bbTXPnlN3r153dxiBrGxEC60B9OxiPVAptRg
uu5nb/s4WeZypu0ZgTuGbD3Wa3Ous7XbBCke5wqs2DNruWv6DPy+V92n05Gc0uLSGJemhqxf9CZC
RLL+xKKKwxQnJK5EzEOJsVETuBy3n0mPsKwBoXMjxMZeNlh7cjcxX4qxiPYqsEMyDfsYRi0c3WNu
DcbWiUm/cJ08OXolbIkzuxYHQWrvO1Pr+1KM6V6olAyavLVC5P+Fyj+k2wOdNimqOYKbGxwUHWOt
8k1sWG0I2REiuYI4QumeDV2JAlTYH5Fhifcp46QtEAoswUf7Zzbo+M4Jffh2n+WqicL2YDrs21qX
9QfBsDlFJkP5PJkkBNhDgxvI1SUXslUSioOy9ZBi8d9bxvCdEzLxHLdm+tFqaRWnyUlNOgwShjpj
cTNVB5PzLe8p9HWucct41wgzRtigNnGePFjdUB77vGDbIEJjmTRme5wy1vRed9XBIXmnMAgw7bsH
mQRnpxDXwKqOUVmezGQob+jTo2drPB/yqhLwsMSjxtqc1001gv/Aug5W87MhcGjVNunZwRe7mPhz
4nxJL11o7ksV73PmADpfFbhB66zj3vm2KRhtnf5XWVovbufQC8wjOTpPft3zx+xhwtxyFWv77I7O
W4BvbClU+Z0l9REW5OCVTF+Rs3Hzae/NTr6YG/sm4KqocJ2dp47ZhiW2fYYxvniajIq2NiYQPm4j
gofYtO1Qwe1iYo8nOtj9UN63cZYeCBKBalb57WI2P9JpypfzKC9l4+y5v5ARmuDrSvdbmbZ3jmhv
4NzwMHlwSXVVhujgsmMKzrKfR3CWEeEDz6Tu91YHy6ycfJfTwbwIK57VLi92Y4VQtDJAthy/2vZ1
caaVYz2Z6cGD6u878ZiTU5r3+fNYhvfYczBPNXur9/ing8e69I8VB5g9BK9+jDSSpDG1GKV3TF1v
6+vkiYBMhGOSU83zCuq2XGtnIV5EGM+unf5iL9hkvbe3Yz5wSA2kmvWekXo/pdnWycdfIHX7pO/v
Jw04PWmOZNe7l2n55Xsw/mGF+AET+9Jw/jdY4JwQf5KJBMO3ml9sFTx2BcM+8PzdlLlgupILiuJk
0Y8Xb2ioch6xIdthBgNuA4tV3s8OudsypYDHQSIdZtFDEoR0rmfAy7l9c7sz3kU+ZjanGghQNf0P
MBQ0tmAvb+1kN0c/I0855q4lOGUBUuyvSs8fDkMUHGeZR0c9ikOaZTib8IKRp7BsezJhgBwS8Bd2
wGMrwEmy6K2Y008Y9AM+0gtZ9Dv4+7NCVI7sll7rDg/Zwg2anxIT/M1X+mBoYuwTZNRklITPY03Z
scQLInT+kDXNAwhjsajmiE1z8D5VMn6Vtbs34yzauEnA43LrdK+7sz9GNHh47skTwROLaYA4fCSw
yz9aKn7LiLhYtLP+pn35FLqYnKYUcVAN+AziFljd4+xk74LFalETOVDnxi7E/Saj9glZznNYmXs2
tCVeGzoXkIdZksHANPD0i46/T41mJeevFyPg5Saz3fmYBQIxeGtUeyqXIWWQXqsQRbAi62/hoUc1
u3Zn1fUVOb6xtXFTLpre5zKaE73qGXjXmWN+R1HAWmUi/VfRczSS11Xw+9eD2o5KvnuienLSjDkC
amuIvm3EOPgWzD05Pw/shmTI0xyrLMI6o5625iEkxUF4E0k2Onqos+FOAnlEqclXME1aBWLziaaH
8xTMS7eqtnYYHIR27zusmjm3wSKU+rUczNeqDnd9hOytTa5DNf8oM72h232d+Qjf5+YooOosgvCS
uKHDW8OKxg9u2e9Hy3ka2uBNEQ6GjMQ5TAPeiboZLpMdb27JORoKkma/L07502Q2r6WBg1210M2o
6PcFjYmbqRyvs+Nd0G9C1Q0udG/Alorcx0UGEiJlCHMMF+V337KUoJAJk2Puf0qEKBWhF7H6WTdv
XTCcGvddJ3uJr4+O0nXeuFzqmJ7IwW/SX25lHuvhvuRXRhoYuq+p/zi6TGqIrBm+7/rSW9z092Zh
3KPpXTTZHgXKqg9/yZqtNiTsYVr3VHx7SNjq5APafjWjoI9CQILbXSDWAHdup7Yl/clxQcNn8xiZ
1Xqg9rqo2ELcfDeFgNLIdIoMLUBwuyQVWgA2jO4j5dqPvU2ewwe7RHCgESQmYwLzH2C3e2O61hkl
5RLlY+DfT4TGzd67LP2t38g1tQvvTuocXajVePiVhXcgbisyG5zm2g+A/M5LXouDJ58MotVNBPXA
K7G1LnJ0WRAtBUEwJXLkHgzHdz67ZtxgrEaA+FWR4kMUAr3gG0c+FZihHIKjQ0JyiIpfaHS6t+26
RHHQxogiEHVKxOwWDijLfIpaNIfhZ6VY54WFwZzBcwQX9NDNBiNMZzNDwrzFRnUcZLlk43iO4KFS
I1z4kSpWbk8wCtztjZxSsvjVI5fw88UkYJdLQQl3twyszxQRQO2i/ENWD7rpEASUEBgVKOauVC8l
QK1MPjyk6MroLwSaI+khO+JnmWXHpnp1uh6/t7myc3FKrEuBqiaONzK465w3MSDms94mPDvIum8C
QyBP1qLUR7hys72jcvUDGgHo0MZgOsXgVATmt+KKSX9p2i7qUfuQVON2Hi9pdl+LaE9p1mL2X8rJ
WSU8zFVEsMENiiHuQcX9o83MFg/Wk2dBZEdkdOjkMkcu3y7kH3wNJSW8cfNRDcaJXK91mkeH1vIv
qiV+lN+jotYvGx4MfG2uRCtLFW8czWsRXUYT6w13aIUSX+SbnoLezCoRHHYg04jc02mr6vZa2Kgc
43mn4vjS+Zgj3ir5AYxyh3EFh8+44SgmFePVat7n+BQb365+pSRlbbnt0gZrzG5Srza8jmmN96xc
UhGxtFuMBlowuMAMTAmgXTKufJTVYahXQX+s+/tUWcup+hHn56F3Tj1s+RRB3IUn36RIWJ+H7IlQ
sCUXJnDPi087vduJtV8+BEx9YeOcUb1F4GPyktjWeSBjpQt9VF70MjnOoo7PdeixVzxG+VuI8Wwg
KhJRA/fS7H0L8QxEtbEhucz6gKR+Efff9HOvnP6+TS+u+KDAHFHqa0QSfJX8StBEh022Gd11Tnlj
ZjsbEBrSQF79Md1Z6imnUzgPPlRcE8OU7cPJXhijQOm5V9pdzDzN5gBOi6PCyCXT4CW/daKrVzSb
xMbyJNMJ5BZLLTTKOUwruljYzbPvXXr1DQS1bHlmGv0dl8fSx8jJwAzlamaXYcL5Rod8rrdlCL1v
V7/gLJa1jYAZO7DEDcPvVqBgR/YQEfpXDZgE6xpt4dXmZ4rw7BVO99VFfGhqL9qG2bAu1oxIi46k
NoEmpyB0qM1WBdL+WuBjzb8r6yuvSW0rzpnVv4wesp9HDbjd8F5aRsAlvi8D5rhy55goNEnAAamc
8vvJ+/Ll13wjKrkhp+ZOUF6iO+Muv11trAte/ZPmWZQ1dEXOjKokqXdTQpoIqYWRONPetBiBFGYO
oiIWu3Lyd8CjGw9gR2G7aMoXzP9I7QF0n9zqVMAxJZzSIDq18u913r41PWky9USewltIwJ0GqDci
BEHmm+HgGZX0kzPetJBQ5YT4nOuhbrCmTPdiIoqWUK0ifTRAjAsyJkgzZIy4xt15cnEz6mh1s1ZO
wVvmfCGDWSNAWZoTGUHjjwGfZGM+SbHHG7pOypFoHzhbGa46xW0gkO7bI7U4kD72irkcSZs53zVB
+9ChgtiVTfJZdSSBDMUOPnPVeun92NhPhis/ZpgCLOblt2OGH0h9kVaF46dptu+ZTtdNJri3071T
uLvM+dGEclPyN52z5yp7CS14pqpHsWStG8wzg2J1cn9aySEr3lTxI0SDbUowXe8BBT1a1VOJqQyW
aSWG59wciNrwSIM69815xECXq2EtKvrnn/X0pjXWQAfhppwxKGV3Y9LetXZy80YBqqTdLjT8TY38
lpjwA/kh5WpKeQqAwwBoAAWnhitirvXCQHBcQbEpUpx7bvY6qqkwyF+nzLjKODhD6EL/oSqow7vJ
cnk6ZknU1ohG0znNbriJgcQKM7qqorx6VngeYv8trWysSLW9y0y1F565wv2zsRr/E+fHOij9C3wl
j3P/lTfRIywdoO+wbXR7NvLyWETFyjbVycyiZa/9tTePz9LCXFLAHy09kYMLKS4xwB61GsP56gkO
DdX2jKjOOmI45hQYfnYj5Wlxhduitc+R4GwYreE1BkJYdHJESGwAipKBSCxa3Kw7I96KIruiJV87
9sgSxbRTDcQ49jxprd71TYmgxLO+qiiOt8itlrYXXEfJtlI7Hgrdicg+aT2nMRsnNm2fzkvO7fg5
79yXKBCPRJ59g6Yy5I7b1Ew2ypCb2E4OVj4BjfnjQL9Qejf1wz6Z2lOeIOVLjPukK6/xbJ2TqXyy
k3lfF6yc1mAzsGr1lIlib2SKKS8CDuFJ3aob8lDG9/BfF0IuLgPq9+HWF58PzoNdevdN1N6XdvRF
tt7HHCWPDq0fEKnbKErPaZn/QtOO6tcT50LVl6BDXIvFWPVpuDaN4he9xF/joBWpFPC/jjN9epVI
lkPQZmtWuetsSWwuNW5kh2iceZwTiusRbAgnXrEA4wKz9vzEu9S8ydByAiKk+Mqz/BkRDRK7omsX
oyAFk06yp7rT3wQMAHHaNXYGKd7zm5SbrI6d1ygiwWBwI49lALyGt0e5LoJMVk2rxwqSxoNC0Nte
hBFjt+vHA4ojYGPUdQuR9Z9aGU/EDKHPzyKIaF+E5FYG8qMpmTZXRo+LDfL9TWURBA9ueucdvYA8
VZQqXPqOO0ChS9mBgcbH0BIoFasEgA/t6XqucXRyYqTiEid0UCYAelgt1MXrKKMjBOYxavXHnCu8
LeWht9Kf1P7d8y+hy2VTHOfizYSWi/3uiKJ9wGhj8Q+VpyTJsOgWxpPJ2rnBiyLvmsjjCPL1Z2ta
d1JKco8lCYbC8HwkycNP1wFX9rvUv/MjIddD6uxJAPYZi/NXqCnNr4Qi10xS+q08WyxLSgE3zoi2
q/YZqpQcV+NU3ovBXTRN+zWgRWr99sHIZHSKJcHPriftpSgtEoiG7ohv4YfS+VlbhGcUFmpKoYj0
FEBDoYNgeNZv2kYOGNv9s6NIJOkAwJZ+zY08xCVIQoQcS6TVtCrsGT4zs1+yznjmtfihcIMnoeNg
NkZEUDe4Xh1PQx+OiXFyxpSU2IjICxyXfbYShpAXEhoRpvgRPH7re6vYGN9d0zPWsOaIEBvRfMVO
DUUeGcLRl4KQbPvUTgXjKOvmDmOxvY1HqzuAdRWf0p17Mkya9NBYeXCqm1I9cVoYq7gin6CLlQ2m
3yKiaskdqvoaWZ/dwnGb+H0MzrdzbylGyS5CzRfL6cnuEmpqh8z8Luy6v0GjyqEvutM0/lQJBLmI
b9tCCAa+wf/PAdHNvlNfDehd7CvRQK5GV2WcMKNoJ2Lk27Hapz4SQ1SxVc8VjAJkVdZlPZOQNic9
TjhiAcayxlPQcOp9Z6aOEdJpUuBJc5xZWIriaKddcUKnnj/AHcEvNG25UwbWInDoaofWlrwpRJWv
XhfP16l0q/e6LawN4DEUMuIrnEQRbmgaXj/zqfsK8oRWoRhhqdURwRqGA+uE9nZmCiXf9RVbePiz
nvVp9BURWilomRG8xsrbtQPgWmLvZD4+m8O86x12xBDaYVVVebfuOPD3bYhRAsixWUSK7BpHeQcQ
cXRevMlyvsSNdxciE5N2y8nPy8HAZZ8sFqV0zp8mI9kI2ron3t9WjHsvNraWlCfpZenSqm693a4/
npWpPrwU70g4z68QmltnyB/C2z1eWDEoRYBgDuLuDqHTIR6gcYewxT6W6OzV5648hLDHE6VqgY/3
2H6S0NasUN1LMQTEF1HDbGTTVgzyjliCZBn28TumAJzo9sEzUjKy1LrK1F3jv/k1K1zvf49iwsY1
uazzMl5hbVwZKNJXHP8Y10s6aqSjn0PtfNVAxHExP3aRerEcoCBTkTmbLv0+f62IvoDUOhaGvnB2
4lCgllNF9bSmJ9HYBcKLsI3jJLPwP+5m0n8Wja2zFWaFx6QfHlo3fCvTCrW6PllGeM3Iml/4TYec
Nka4PzfBB3fSY2SlP5yYsPl8kxRym3d6h+ILbT52vsYt1FIY5slRIzAT/31d6KuPSsl2JABsle9d
nYlLa/TFRnHK4qvBVhr3GUV8cMU70sl2uiOjYFJ3AbNVg3YiSLPvRqdL0vC2cdSc7QrLqNvSc2BM
66mIf/TC+kmsFiiJOoYzhl5S7BMFE0FISa+2On7J0Vp7Q8bhYm7HwX9zdXFpnYD6BJP+E7s3rk7e
fRikn8k2ZHURR1PYW0OH0Hly2kAcrYxm3t2ABasyHjJ7WOoKR3YtuTbqXMDzGqzl3xJ1pVPX6tRx
ncvBenZtlMI3rKcz05OqU1JbDMT33IXPdVw91yPLcptV186FAUXBc3EUmqWccJZF6Cd3s5lvJEJx
ztDkbqyaswBCXRSZXEHv+qjswvfUGM5S8COS51ashvyuvyXcedaJKK4jvu5NVJS7aoJGsJ35LjX9
YzAzW6pgk3n5pszd506V7xZSwAX4w7XnD5jgYRPT/DaHw6KyYEGD6ZgSi2lUwwEWeyuIH85LF47V
wnE071vTvQk8jVM0eVuPoDULJLw2scfwJtTO0XTJfm5g2AMIS1ID8nReVda06epm73rYqmMfo41K
RbTp7ORBRNljMcTTYixbCxVGe2lzDOaBDURhsSrJcF3U7dZKaXQ3b7ocKD1jARGNbEFeG8/dywKh
fu+u0rG/w7F+bsS4JmZ1MZDm5zjDsauSpyj01rr1rb1Xz7dbZVsPaY78iLDkWXJ3NzjyG+tnPRln
Gxm/gXwdBwH7S0Tbxb5tvefEqT8KL/gYmvlGDd2bZUzkU55/6sL9wShto/ZhR86xRK89JDm8hg3+
jqSdFtBc4xL1CXCPmu/moD4bAHpEZE4nr80GZulG4owYgdrwORKOoE7OREAUlVLzMjbLtR36L32U
bu1+3Hd5e3CzFC7bLJ8LVt4iurna0VANsnqsRLtrHJdUlrriK3nVvTCyR9JeyLvLSmRG1jHsw4tO
Ubh05ujQrgFb4XpEF4wEjWGFgi41pvQSRN2D8PqdEanxAy+5C5QB8TTWwQ97ri0itZSF1jRP4VHk
exhMxEImw2Ieqx9DnT6lYYEUzRFPsTehfJt7b+HI8aGDSbzaqeFtkzHEVEOAbqAJEZKFcSr8HJgq
dIst4SLiVcuW+HMSTeLFpJwbM5fPPmBKFyV6WUWGTbZEXh+0X3NpmkZwxYPtVACUuTAOY60s1grP
LD7j4UbQOWQM6xeznHnAw8QGnB9GlHVEcudE2wU3kBcTIy5wm16ARUS5VfRmOdrSZy1mUW7KUPAf
NQQH/qDwIcA/G3Xuysx7l+xAcja/59kYdhnU/o8kRI9E5qCXf5pWgreLI53WIBxw4VsTF+av1qmD
6pBSbIXAvZtNeIMQIa/jZc9mpDEAGfjJsmBM8OEx8M1FcXu1CUIeugQZ16TNPjxB5Nf5LiUmZt82
NZ5PNxYL4umZoT2c2rMmRYtwr2JXMC2QAEZ+An7obFVXmuwN5OOasK3sAaLS35Lgg6aykuaaRYVE
1JsUH6g122qCSF4j3H3vkhzuTdABiDc4Sm79IciuBqIpPJWTiGLJZI9exfnMZ23fBnFzWXbDzwgx
qm+FrKzCCoI7R8IVNp5Z/XSSCc9MVOU7O6m6IyMNsajZNp3Ht4FZilBqVz+FIAWs1ulX2qXPbRec
PfoZOIQVERRkeNHKFJ2qJH9KdPiVRJ29juRIVCZFEWyq9S/m0GcE4f7JjDto3rIYl7i9mY87WhiJ
hDRXeZT369aaboYedB4EC0DERoX7kZlc5DW/9srmQd6VOXGkITFd0GSIUu2sKM8u+kwQ03SGZCC/
plQlu1NsVUsEGxoZTPNZ5fWlqbnklebFiCRmJ3b177ZX5h5H170k12Bfd/IFPJh8dhMeqQTesckQ
7vIOKRqJwxgWqnZLkyCvmQ4UQQx1ug6CG/niB6fJIvttMARR3by8m2zCu+g0Cttx0JKbZfhLZype
0MJbRIraIDVVQrKEUi86lgNHrT7a8RhjtKoVFm4KVSjkuURVNvLGEeOpqvxd6fhzLCDH+znId75O
MS7RRL6sUuy/rVlmbHLxq5WBUw/dgC3HQnO6aDHCr2kxKHb46a3nhtcEzVfp9Mu+by0G45vkNJiy
tzjJ9LTO7GQ6xC22qUp45c5VJbJRL2seIGwBCe3Zp/rGONms6Lupml9J9y92qRiGK6Nd8NXKAJJa
1h4YyChrAnvIooMP0tNXBELCZlxrlAn0SFZE62J41u1Ny1akZpavazE2+VER6PCejZTBLDy7ZgYS
mUwPQDs8UN3oE2jrg7bKPKBxdqJel50Q1F8xjobdgeQz3PEkASPPIaDfvWk4mOW2TLlwmFgQiHIh
f96usOWIXFE+b7ifqJYTuEL9VRe3DLR25EeDt5UehwKHHgCVLMjr66zmgGqSvyvqrEVP5S6XIGIr
f2TTTq24OkcNMs4gzIrj0EYUsEAC27lbb+Dj4SFjkuQjt3qzZQLO0xp7/kggK21JL04X1FiSCeIv
EGbcguGgWgxSUqo8fXKykR++u13AHE6geEF3dVIu1nawOYo995uYIXoPhH5OO/7FzkGt2iYuJQUl
yWa+bi9enZqL2kZuwIX9Fo85pa528x14Dq/VjOImcw0KSGoKdWuifVTuEmbQ2r+0keFR1PMZoOo1
sbDCO9K+tqVko6aUckJTuklFFX2OYWqhPgckDgXKVAGvuBKx96QMh7O/bn/B31obaMHyZ1DwuhCN
H51oK0i2c4WbeUhMvcyL0lvzyjr8u7a6i/3ojbA6OiFM+TOcAp9NjPwmMRELyh5E+BwRYisrd5Gr
JjYR++TjlWtwk5k5G4+uqS2G+kHTRCGa9n2s/Ib8RASjmMayZuWBmHBVd5waOs0nLLG6dzdhDfYa
O+Q4uDY3XOKaMe5z84aDx6O8luMwHVITLUnUerBMUQVASOIPiedB6p9SaJJ3ZKD9MXEqk6Q0D5me
7XW7cqiykyCD78URQgPVGu5TpMPkh0MjCWhYnyB46LLd7NMc35SV/xpNVrEbYlQ+IoF9tqfCOFtm
Th4Tr8DPoYnmO3/m71GFbXNq0wAno9sGD7YmGEvFGfa3CIFy6Df10+iW3oGtsz6UmMQfmsa35HK0
3RDxiEGM3SzwwDeABg9NlnUHGkjnU9A3eMzNAmh9Khu4xWzq81uecU9riRFYdCLHFmqzkmQmzHSF
ZemthEB5D8NSg53Xo7UdhNtghQm6FyURwi+rFtUkkCNWkNBIALuBf0YQKHdp3OSPJOCTspJ38kar
wXSc7chouSFIi7clj29M3xHHL85XM+o3VWqz+GRIYIVHQEtI84BNbleHfpvpQfC/NZW3a7r4bcgN
4z0VwO9DhhIK6K1Bh+vbbvTdxeCQZhfWa3vyvFXpNuG9sFBIUkRRLdvYarfawEBhg9Y9d+Ms12PP
eh7qXC1lNfXbrnYCTNezenOmkMgdERTQjcodcOqFHIQEXYTvoprmn0M30lWhYzUyvBM8MoZOgZsg
NR9UUcvHxB6nnetN2S87cVocFRZP3nJsFMaP2EoP/SzUDmGOvDPSejxbURHcl15d4fdrbYzn5MSB
SBMYiUo96hketaSq1p0waCq2t9XU6mk59H6C0mVitkfP9Tx4wr4nD9L50Ai6qUooowqmr/JK66yp
IXvL7LZDzWLMkpvKmK9O58tdV1SQS0izog6QORPXkXzMtZSd/SjkwAw5OVAIPBtVhfc3Cl/tpChC
anzK27vuu/eD7zLSKPItjFrG527Om5VPOunabO3hzTJvoePeYHb3yhHeiR8wWkVG6aZrYUbWoekj
MySitUbWmU4cNgBlhXMY44wQAFlzRbPVDyOfLVRNJEdGqRodOFoccti5jSoFKzdTxzXksP4yjRwb
iUAa6SzJSKx+5jnz07oqi2LaUOxmlYssFshfpNVZN8mItW6TzNtgCZrejRQRnyfSbjHnNzV1VNhn
LKPN3nb0TRZJhtDch9VpjGaiC7G0REjjZrUZ8r5AkqrFVXlElYVKZbuWPaFZ55PbvASGXVqr/wOA
JTL6J5uNLwlDspZGSBBoMuIb9BYWmXwGKSasCVRJrEpt7+2b/dnD7Y1X+HZ8h8T+hhbTFFueUg8J
yX9CPvktEV+SM0T/o6/vL21d/9H49EdFIpL7QvUkoWwMN9t4WHeXPcImvFormqf4873QlvGPWsZb
weMfhYiuZ1FazAzrkjHyR3sWNWQ0NAPLbRwcChiAbprhdcOx8N/rrMRfPyfwhRdYIvBN/49eQESJ
RtgiuKSJUGwAYpHHZcMx27ADLvQaPiQe79pHiiCW//2D//a5fJztg/kKS/i3//23ejkoagakjn63
msQCV3qbGdRGef8qIRPmX35HX7BLWRLPJlWB//k5InchvDPq3EyWeaBzwD3iWYiaGz7C3l+38TuN
yivvXw3GfyuW/P1jb+Vov309v28sPZBYtKnyHwq5uj9Xy2Z47pNLHF5VS6jZcPnvP+i/PvGPH7Qi
VLlKQv6Q9tY/YOPekel2123bf5St/vWB+f2b3drRfvtmibZtO7NutW5bksIT6oMW/ZYZjgiGZb43
DvkXyYR4KPp/fPBf6uTc3z/3j6a3iC0mQ/Zmbly85YgnM7FwzH89leJfn3I7CX77drYLEl/a/IrD
BqQa3++GgKR5ZTzHD1huNySwOwQZ/+N4+Wsd6O/f7c+XHdaQ1NTZ3KDzNdiq6OlYx8t6GyzL8snb
mqt/1xn/rcTut490b+/Nb1+UQAg5MtFxfMXPwkIbj7aZSRG93L9aB8XtCPnzKPOF7wU0N0v//+th
78AyegYGga7HeZ7sici98pas2SOKgrDoZ2TOITsZ1tdjYzsktIT/eHb+/mX/7/8HwR9fFtcEzQ8m
h02D5BP6ZPikeZT1jUqXMDP/0RAo/vomQhFYQliu6/7ZCB9Ms0HjE58mt+RTgMEBdz72P42H5hjt
gy3pnOlS3pmssGy3i2jT/+NM/+sz7FjCsQOTk8/942lK88onvQAX5wzHORXkHf3jqPnr2f3/PsD7
8+dEatslRF5uzPlJdciVQGiTf3yJf33GH/dS1Ad+7Lhk7mggaWYQMEBDPvVp5v/jg/76bPz2ZeR/
vghOzVwykxuxSRknE6qoZrchl0LjIpPv//2I/vub8Ntn/XEZ2Z0DsDVF42ZWI7l6RAYZih1/EAzu
lGYBwQIs+tiU84n90xHftsj/UTIu/vJ9vd8bM/+HtPPadRxJuvUTEaA3tyJFSdvv8l03RFka0Yqe
T38+1vzooXIT4umeaczVBiqUycjIyIgVawkRruwh9ZJDvKPe85Rs3eA1PCpHNBZ3l98P8Qfmnp+g
Ad44gCtf06LAxxtfs2ULdpzrTY7jzhk0AwWds1K/RDyHGfmgSbllRl0JNcwl2pjRZFW1/vx9EdUk
kyf1mKJlPQvEw8fngus2Sz9+jTyG6X4br6qfeXXE898N9p0PSYa9iz/f/sorx8+ygQdqjqLJlmoK
F7EUWKWtwX/hG9Yvq7BOjSlvnL95t4SAigULqgZ0nqlIC25kqoF5zim7+05yVn+CYYoeu8RAZLKh
73y29TNlSbr4t5e15jdLo/OyF1trS6PdxtXMFpAwWS9r4/hhipoWorwIg3Kt8rj/FxbZKt2CoVHV
xDhmOEXptPLAe6r9PrZfwZzBcP/zjBjdbTur2/lfO2I46/N8qDLoRf1uilDyetGpBUTkawVYTtCZ
t42tesfCmBDXAJANzDO2TPRadKoiJEvMyt7KBecz/MZBFkaEmGZeskIvSwWeG9A0OzotKGKGnt46
gPkGd9J70Lb6xtdaS2Ism5eKYiONhuqv4PfFOQIMmw4qiWF50t36wOgxTEIug2u77mP6S9pwyNWd
XNibHXbhkBSL/88eRKSd+s0EA/IvPpUDP4KMCxqIC18bALCRDFC+dr7CGA6dITiUn25bWEumLQfS
MgcSgtmMsGdyVEpAZBLYtF3nWf40fo1+RJ75V/TZ+cqAU77PXyFSmLSNha1F46VVYec0W78EsaWo
vgIBqzRZD0Avkh06dsOGoTU/XBoSwv5QZ5eyaIELRIrzKVchgTeq7mthBPeRah9refjF+NLGJbvm
Fo6i6LMcNDwYf9x04RYl7xO7m0rFV1QLzjuTSEoFNYyGw+1vt2Vn/vvCjlRqaVcoMGOZgPB11JSH
6cv/ZkFwDr02YXlODMDIevpDkzlQWe5sfKG12OcovMI5t6bFA+t6FUGrX4qRLrMfDs3Pc2k9yFTL
UJsZvjgofmjIHd9e06rrKbYmm/i9Kb8RBXdGeMNqMiCguCe5oJKUgC4d/0VocP5rxRAS1EvXMNst
kW509ndZ+l1Pv2+vYj4gYnxd/vvCrkHqgaRWyirq5t1IZ7wAGGAaKiO7/f62pVUvU4HTMTLHw1pM
nCbwd4D4VNKWAuXgOAxfx5ShpNtGVp1gYWQ+xgtXNqfxAg0dkfvSp80PuUBmIszV6qmRGvtBH2sa
AlX+r4KQo9lwWCEPT2Z4bRQaXS0bLhF3VNDvS/vnpTDgFf95e2Ur2weHnaLZJvNW+LjwFGoru6ff
0PChIL+t9Z2hdO4/t0BhyTE03lqGbAm5mAG2dLIHqpjA4PdOAN+fQ6q08YFU9a3DUaJTDdO2DSBN
4jFVEZMcz/M6gFegfuVR+EA55U7zaoSfGBa419/z1PPAxvmBP7lIaO/PfvH5ny4VVlwZXJujOSpZ
vLCZ2hCVzVCfFT+rv1c6nInvbv/7KxmEJWs4uaxTi9Rs8eHcQNKQAu6BsNa1X5kOdJXj+aPtGQfG
wz/CKbvx6d6e4mtzgtvzxNQKJweHFSunGSsd0hzLnsJ0I4y/LQdcmxG2LVaYuJZ6zFQqYpWgXx6y
DPQ9+rEObISTAWbByrcSi9ntriMURg2Z7EU1SZ8dwS2lLI46FZUGXnmaT7/sMwPJxp5pvePlUH3O
f9kbe7nyrLw2KFyH1pAPWpLjHOpr9g36pOoO/nMqHsiIoqjySXMZCvHCaKf9ddtp3p7wa7tCGDnn
joJQE8/3HK1ujRmYrQfz2xvr2oCQLHVnAFxUHGftkR919sPQ5V1OWfz2Kt5G4Gsj898XEbg0FQZO
kpgiRFEzAf9BR/dxtC47NQVyWI6H29ZWnsnX5gTPd84XwOSRThdIdiC/GkevKgpfY4I6mHFWiFNQ
EXELCYmzYXiEtcGHov80MBcFV4ObOxcvaUrHG6vi0bAdeBUZP4StoWL67fH2T/1zwd1yZOH05HKu
lwj+KH57h3aKG9xlT5E7s53uAp/pJbc+oSb0Mf0YbDj0anD4+wBxfVx/kZZqkNk2iLUBkfgmE/i+
wYFS0kdTQJOZxkaMWF0mwrka7xmZZoUsZBSZVKR9p1yYsIIYUHW7H9Vv1MXc1B++qz8lSG+Zdv0t
e+Z97G1Vn9dOkOEAMIbVgrKJeEfK9ugMXTKYfl0530o0H3S53Dika2doYUKsv05DnyaTbJh+aN2n
2WN0LrxpCLe8ev4koqssrQh7mFaQDYHhNnmAhsfxMX5lFkM+Ge/gBOYJqu6ifX4IXPUx/Tgeg/3W
baK8vaMtxdCQKIZ9xCQ7FCJR2IGjUgfK3NV+dIODSf3+/BH05EnbwxO7cS5WAoZqyJS5YANT6RMK
xwLW67qLlUr3QRAmn1CO4Iqsw9Q7x2cYGWdYuKlCO3P7MK54ytKoJpyJs55P5KKW5jeqOnooEACb
RL38nxvhylINcjaTUoJ2ffAcjhmgEGg1Un2mnW9PUzXe/W8mhLuqz00HRB7Dd3prezFyXg6w+9sm
5v0XfHG+eP9eheAMdQU4UG2m3m+ZMa6A2RSArBgB5e54zscKdeDU60H93ra6ErSurAp3VWMCZJDC
SvMV+Mri0XDPSC3XYcIdknu3Ta0caUxZlDihfzYs0QHPAfD0ThowVaZ3URD6YMMPqt78i09F3i4T
GxVqSmINZojyRocajPcPmghqCnB060W6dpKWFuZjvbh64WekaBW1iF32CAoxvRmMX0pEXoogB7C7
1dZY+0IWL1NTVXXg6+Krx2JyL0N+G7TY5KNJ+BJ093lq7JvI8G9/n5XSkjUXwK35faXrhlgHkYBi
98ao95TC+/3k0U50J4URdo9GG2ng8BgD9j8YL7fNroUIHqu6ovPe0t8U4Ae5s7RJgr6imZh0Yp4p
A1By28TKY8hSgQ0AWgDhr5LdXn+xXh2MSyvPxDt7wuwBZZ5xP5wkf/ChtjiCtHQZ5N1BSoKkMHN5
e1jq3pn72z9iLdrzI0xe5LJmKW/efWluRiljOaoP8gQsmdse7BPz0J7egYzbbd/Sa+eNIiFoCRAh
NFBmN164adoqBkz2FIPUyw9wbwdm/ACnnzfC1pYVITFUhgapt5TjplrG49AxwP11kO2N9sWajyyX
ItxdKoRsgYVymd8NsJZLZ4hRSumflxdwEoePo9pkVG9ezJfCBlM/j5uBjPpMMeg+Ti6vXRhuxKe1
DWPCCbykRb8XLPT1ZzlfUl1P2hD4FIH+EEKUxHjTUVbOW4W6tcCxMCSmUIkq6/ARaBQDJVqDNewG
mgSrXfgcQLx027dX10RU53+awX+Cqw39ZAcX1dD8wYK9qdLvziBxEdDbOMdrbuAszAi+1gTQeszm
/WL8Nlgfzrmy4cyrZ3RpQfg4DDzqcpLHaBYd+k+Xv9DH+Q6SWnFDl1SwcPWtR/fGxulCfqTLcCeG
jaZRvyg+gWCud6kHqHg/3fVe4VUfoOI8bF1fa0UTcs6/v5Z4Q0KV16S6yTbmDxcEE+9B3/mEXsSf
97pf+OUh2N92j7ULc2lQuDDVaJq0aczZVa2wfwcWirYWfKSHEtVW8OhAMROIoDd8csNZ9DdZ4aCj
YISGkd4GD6iyIyyx2cCaf7iYsy0XNv+GRYgdaB0EDRRivvGcPSFN4GaPDIX7l6dkd/a24ExrBZOr
7zY709KaU+vMT2GtvWu5n0Nw8txb5sNA9U7bWwfpkHmSZ/y8/fFWwCncnCaxan7tySTr12YbCH17
LhjNd5DfPMif0tOA02hHFFKfTa+7M/atn53AJx8dwLzebetrWfHSuLDDGnPbklljPLejj3KFEioA
Bw+E6lE2w8NZc5gJNJ61qXh32+7KwdTIHTVdA4PAmoWIlttBnTitNvhOgQq0yfAc/BHWVoief73g
P1jRGc2xDJDuYl7i6AqTh+N59GtmiK2EeYhkq9q8giCxrmzM18TCayo1byFj4/DFn8w7GMVfzweI
Wj3lk3rcjCyr6zEpbfPJaKWJuWrZ0rG8XLA1gymgOWEAaTfjRNB3Y4qMHCf0gl///EMppgFTNd1r
zRHf0BApQA+ZNaM/6NPhzJOpKpInW95ww7VDwAH4rxlhF7uwhZmiw0ybO88TnV24GtH2YHF9+HC2
nqwq3CsR1BjGlzAKXxX9axExPGh9a9NZZewLwt4ndXAglSj/+Qvu6peJnjrAaN5CRenHw9dL9tFW
fzIafZY3snR1volEV11ugHD3xhdIGEb0Ov6vPJw/I8WDwg40b2guUC5Bh93NX6UTTEPg4et7abP4
vurJy58gXM7obzYRXK18g/BL4Uh7o4RMr4Vmw/xYo0k3KgmTiupdgGZUh/LybT9bwXlay30W06kJ
OZu66SBDICb8mDwYOb6eD/kR9pNPGoVqJ9ltHad5S99sOWSJvBXotr55GWVxGUFLwZYbxYexgpZh
mvYScK+8f+wcfW8Wm+nP2vlVFhaFi/qiRZEemFhsvtS/LydIW/YhXN3eZQ8HL6J/Owg3N1KgLZPC
7SIVUy0FqUQ6HNKLQqMKhs94d/vbbdmY/74IgXAmmllxCciyxvjX2DT3Bfyyt02sZY7UG/5EIMuy
wHBe2+AN1INwTEcyxxmJCx9r4caH8wlVsGOLSsTP2/bmePPGNxbmhHhkaW1EwZmzQCYHKeR5n48/
68vRlC8bz5XVvVsYEsJLYYxxrMoYGhJI+xghM3ms/m9rEUILc4qAPmaFu1jGDYra1xFlg7vBrev3
ty2tpb50IzWdQO4wCyqmvkNlyxdFxsFBz6Su4dcHdJ+mXfKdyL2XjxNSAxvoyZUEBot0YU3NZIhK
FoLWJUOEYuIlhl8kL8axO5IsvTSHf5McLu38mWpY+LhznhhBRPOB6kL4TvMKkODqc/odCqPmqO+6
feXHz4C20Yzb2NI1T1ws8E/UXhjW6rOVWyML7N3wSc689CXb84i5c9xmD0MOQCgeMa7kbUEQVgPy
0rAQrJAGChjkZsUzLJWpptzPDnB+XHbSQd2VoDXLx61sdO0wLE0KwWrSGJFNLMiby7RzkzzzInPr
nl0L+ksTQqyij25ZIdAKxglCyPF2Sn0oniD/fQ+tAgzlyrFiRP6r8t38MLts6ULYWMEHoUJHiwiv
i9LgV8RBaB8cNr7zWkasgmoDJQtWCmzBdYCDHajNqsAc/AzxXZ4futt+pDYoJ3uH8mD1AS7OfWDt
YJK+bXjLrhAdnFFDHc6JdT+SlYe+gv7PelQb5fNtK6vxe7k84ZzqpeZUU4IZ+BUvO3WvHDO33CNI
obnzq2qr97O6KlDVjiyDNgHffL2bFVy+mgJEwwcLyxT0UwnS7ZL+m9hjG6pjMcxk2uKdJHUDeFsz
mxi/r1y5byEegmnXzk8tQkI5POhO/6xa4f72Vq568MKqcDVdQqPP6omdTM3S3BmjdurDmHhuwHoD
AhPq7MaHTCve8JP1eLCwKzhoV8JPo6TEA3iG4IjT3WyfPNteByURVEieRhSK/a3vuFY0p2D43z0W
3FMxalgdJFZb78e94p2QIZR2jEC6mpvs3PgZroLvt/d39RIj12BMxDRV+hyzby0ibmIhhJBlxeib
r0xseHLP1OVePcEIyyKtwmUglIHf20bXoryGyKYFRATMkjgUVyZpTO+eOxriJTdtTwaUHpXzUdW/
3bazFmE12P/0GbRkvamORvkAcyvsEj7DtahG6a48bGWD6/tnMecC1N6hZSjsXwTxQp+ZqKr2br+/
vJTvI+oYrTfsoVf+Gj5vuchaBkAVQTZhEKTCLDbqmS5ojU5h6wYmwbMeNbku1p6LtHtyyvLR7JWT
1BcHfTL1jW+2eiJ02vPO3PlgdEu4rrKurRxo+EYwYOYdKh3WMfHNF4gT5h5z84TQAERjW/Wi+ZiJ
mSlMNJosO7LGCKVwDCNYNDLK7HhKZxxV6X2PMJIT0Vm/7Gzbv+0ta6EGTg+L7MrRZUWMorqJGIID
KIuMsY1g4G0RWR86zTyliGjAhNwlj0UjaXctZAUbefHaV+Xfd0ybcQpVFr+qCR9HeKmdwZ+6FO2m
Grp5ZO2h7/ALM/8IgR3qhspFhS+tazdWvfZd0TfTdZJYw3iLIIyT6tJrCqi39IQOk+5S4y+Qu/EA
Sx90/9J50Epvz/+tXFlYtSiz4E8z6O467EyIwWgRFEZ+VE0+8sfw3+RMrGwhwNci6pUdIa/LBzuC
RsT5cxMjmQcxrq8cm89IP7tdMX3OtVfmDr3281aisRJ6ruwKp2UKp8wKB9Z3mX5Z03OZbcXttQ00
6SxZBidDscWngKKj09ElAJPGu86DWuZHvJ+LY9G33kuO1N1dqL+Otw/I2poWJsVXQXyO0aomnPsy
ZCsJI/CO8vW2hVVnXJoQ3IJ88aLAWan78p1uQmA4f6zvza7Z81xB+fDd/LGCd1tBdS1f4zX192b+
+fviEpTPhhkhp8HX8idf3jv3NnwH7407g2u+fMw20sOV066bOlAWpjocBjWFK8OwehTqB1mfp9FS
vyhnYv3ca7XyLyU1Xks1Rsc2TB8yQ/pye3tXfcZkOoamGiMyIoK2SrR2HpyiQuw82eFv7fIjTF9v
m1i52gmhVLrRatO42YWAXSqp0iEnQDTJJKSSISebq2kQCEAX02s/bhtbWw/dfnDP9BK43gVjUVNV
sqMYoy9feBTmvG8ySgrSFv3Cqlfac3vVxJRKN+s6WEHnXBdcxuQRO9kdg+hx8qAADHeoOPi6Uj3O
A9KzFKt3e3nzzxcuP93W5mFJBbQG4Lhrs7CUoJippqAyB1jnGpgl4hayEcj2W9DIzRakZi2VubI3
n//FKZj6IZ5ozpBrnyCq/2r4uS8l7rzIMIu/GW6yT35tHb2VmGIARCF10hxKon+gogubjEFjCnpl
H0qdg2o5d7JebhQF11pd2OBqZTORshNx3dYgn4cLqoI+8g6n8Kg9kMt72UH6VnvS6/Cpccdj/Vn9
X60KuXxZVnljOeAaZzggEukTb0B4qn+33gUwYPkYPEl+/X1rP1eOxNVahZenBTFOE51ZawOnGUSM
uvy+mt7d9su1bwbIkIcgD07e74JfZgzK29ApGn7CNHQS3Lfm79sGVjIxAEN0zAzb0jnYwi0gj3lV
0OHFgAInVRrCMxpWT1bbHUsN8s5QCh+SVttIhFZXtTAqZArtCKRSVSIil9W7mnamlxxtmFgJjlfr
EjauQyvFkGxMoNl6gjzYUhFxRn6olMMN79tazPz3xbEqDaOsYd81oG8x0Ao8n18qLgXv9mdaNzKD
ocB4zVivayOqE5sRgraG317gwJzyY2AqGynH2s3MdAs1LN6LEBqITU2IgdMs7JHYGO80f2Y98ucs
h/eVuVOPM5729pLW8sUre/MnXG7cVBgylXDTHw2YZXfhO4m+eLgfUIEs/NoLnmcNzh296Vje3Ta9
Eu2vLAu76TC+0EIibPq99WVKDvJ0p4KvGi4v58v725ZW3XCxp0JkcvLYjOWSNVbaXwl9LhMW8typ
dmcr/hceooJCBafJtamKSWrXJ9qQFDLUbyNtLVV6kezyy+3FrMWKhYk3SSlc9YHWGAa0u6GrZCBd
EDBSv/bDj9AZYfzbKKmu9Q0NFgI2CXjjSlea2c/SRvDRtx/zk7qP78JD8u0/RemtWL72nZamBF8s
KgBXY8rdGJnf9Qnt7WomrIw8aOJu7+HapbE0JLheSz9WAfY8+ZGBeBS0zKgfdR/+hQ2AcFQPdRPG
JSH2XVLDPGsXbNj9s6NC2/3oxD9um1iLR6RKf5uY/744u1oblpMz79eli+8qBMMDR96Y7FyNR0sb
QipoxcmEFA63eu/CQrCH9Ow1eEDqfpfssufo4+0FbVoTPCBB60BHImW21u9hBD+gHEfwy37yLHG3
ivIrzxIuuP9un+AFCAs6Adqypp+cgkN76I4I8vr60TrdXtTWVxKijwxvXs0zhIjOPGGjwMhZgMDZ
CKZrCIOZtAHan3mu+M3gal82tjNGLKb8YjwzT/QHgNwdq2oXeIF/aL1gV/Ka1D9L3s+NQvnqHbK0
LaxQ19oakTls1/voQ/aueV8c4kN3VzwoLg/bnXwfv7f3tzd13VMW6xXyvqhvEWwMmf7QKq/7Up7+
NO32k3yQ/cJDzcO7bW81YvzX3J/tXxw1OaRLpxSN6WeoOtRQp5XBywWiodtWVl1lYUXIA4uk7rQ8
xVWGrv856sapicKNA70aYykvGsTtmRlHCEuITfcDbJa8serWnazWvZhnT1KTg4qg8+3VvHlGUh1W
KHaBorZJZt5gti+d1kFSwQ2vPFvPVexGbuJnrnqCi/kvqMsO/x9safPPXz4hZ5OszuJxRVh8UyWK
qtrpW41Rk/au8RowGOeD8aS/nxH4aIe43V+3lyi6hWBOvIyzYOqrqlNNH1Q1OgYos8hPWboFdHtz
wP6Yob9GCYPXAZO614G+hhK1vjTcwZ3/n6M93ZvsJULJPviFXf8c+1tznmJwFE0KkZg2KtTJc3Zm
M3zZ1A0SC8+S+VFRv/fWuIsUmShmbbi/6JuiTSEgG1kaxBBkywzlfZuCk95WBwWZSoN5vNufTRGT
qNmSbdsqlEFMTrwBKE59a5cq8o1ELOl5RKPoBULXe2o2ncuQ42/NhVH/Di3QRyPZDf80o5qNO+T4
1FYshq5EToYgQ24nGCzTRzsbfrsJ1acsfqkQIpxQ/Awrx7Od4dEC5N5AH9oqIIc2lr+20YtfIPI1
pNUkq5Rf+AU/gkN3Cj4xxPExoNkn+6njJveNCyTLKzZi9tphmbNwWJQgdn5zRcVEN/tscTZLA2nb
1FYnlPsQOe+U4p8OEf/Z4oUp4UZymgKxOCgL/RrBwbR5KtV8N5QfN7Zx9kcx2CwXJNxBGlx2DLKy
jelD8SRPO+lzRcLS/sUssdd9tckl1PvwOT9s5clrZ3NhV7yMuqy0JnXAbsNMgq2H3iVWdhqQH5SW
0Lh5lPOH0dQ3vp66ulpHpxVnEMzfjFJdwh7VLB1dR/gw0lP7qXuIj+mpuC8fo4N617qNB84Y/L3K
ty3uzg/VqX3fntAhQRzSyw9b0KDV2wUiH6CyOkQqbwauRmmsEaRoZT/4ajS8XI/aUdojFXc+2tXj
JfOQxKRlvfVgXt37hVUh5051rYxrKZppP2eI3/kAg+Th/wMMvHaRLVc3H6ZFwiE1BiTlE7vdeANo
kdwPUBpx54kn3l4zi+H0121vFnMPjgyNOHDUOhvK+RSduUxqQzVQhUzU3ynsBc0WReta0F1aEKNO
ViDe1vbEvfTE1u3qQ3OPktIxmscn2MQCJ5lnRZqP9VaCqr49qDORhjmjb0j5xRnXCA24rGSqkky/
83jD7pvP2hMAq3cqg8lbOcGKh2DMBFMNMxdD1kISF6aBXIf0XP1Obu5lI3iQ4ui3klyeJuqhVoqC
2TcLwv6NZGsluF5Znbdg4S/yOT23wxBaPnBDBHJencTcOeeNjdwyMjvtwohxnuxmBlj5dte6avg+
a42d4WxkqFtGhBOWDb02pPB6+zKazhn999D4VdqJd9vdV6LZ1X4J50tJ4UgsdBSotQzxg7YsHmW9
PaRG9r7pzHd9WG+s6k1Rfj5fCqxP0NnT937DympNiDdpE0/bkbEPL3uaGrf+SE8lPCBANbO2IWeP
4CqTUr+2Hksr1z2cPCT8c3GZFFLwSO7Y6EzYIttxsi8AOA/aVB3hAtrHWvf99raumoIwZ078HfIb
wUNy5FeGbkCdAcn0PVI8qGMCM6cxjGRbP2yR+21ZE1zlopc9DyaSVAtSRka/x+yEwlmMZKg7hlO9
v722tTR8jh9/L07wmRJkhnzW4bYOPlrPc1SuD5Evn9LP4UP+aUbAGj/Njbr2m3fuH7dZ2Jy3YHHk
8h6mqovEXd+7hC4XFQkv4kFvHSCrO2zVxdbugOUChQS8sc/jVIQYK6ofyfhpQMNsYwvXgiOjUPS/
CMUI5AoW2tBx8qrjFFT78jSctCPalh494V8w/rlgsvxon3407pJ7BIhOt22vxRVQS+wlEzZv2Y7y
QNFQsSCuVFav7s8y8ul5Z1n+ecy2WMTWv9rClpB/ojXQDtGYk5voxi90ge4JmrIL4ZLXGBVahBGA
W2RjmLqIkVBPiQHnWkLjWm4Ptxf9pnz7x38Wv0S41hGnrJMmghwZ3G14nHnKMwztpz2qRduziutR
7r/mRJrrEPU3DfElxU+/6Jd3k8Ms/Myq4uyNr1X3GS3MA2JvjDJt1fI2DQsxjljUBOeUjF8/BHeJ
F5+9Pj6iFhz8mb937orQiysvRibrbuvCWj01izULV6+SKIp6TjCtTb/6jJlMI9s6NuL8kPAVTSGs
go4vAsck8iD2+y7bD8fg6ByQ9tpE1m7uoxBSjTRrnGzOqslvUeroXCtzu/eVG3m6V5w65SSrZKCl
G25D0udPJDynyM3+PqAi6sAOnFzKUkxbz3M9L7xDg+XLbCt3t7L4jVhgClEVttl8GLSZ5UiWdudB
hk0QarCLtPHd1pKM5YqEaGfXnSIPjWlClvWxR21J0sHXw9uRVvHu0m/Et9WgA08cZBeM4NuOmHgm
I1fylHP2IrLc8kXZIfRw6lw4mxiZ2Dpwa1fv0pjg9BpwrKYcqFFA7ILI/QtT0V6M2GJh1lvr2jIl
OH9YXOJhlPGL/m6+dDnXYCN1Z49+2r7hqW0HByZadfNQHrbKvuqWbeE4gC0KZfSD58qb9CN41c+Q
Ac7ja+fX4pA/S/wG6d3ZjU/nl8td+dFud9xdx4vrvET7rd+y+X2F9AP5yjxqLG7n8yd0NcaPFeM3
8il6gguRQdHTFsWcNn9C8TwuP7FwSCrUHEsGpikzeLKruprXftKJ5cFfqBK589j7XDHKDgOzI8BH
3eLUkMfqfubn1a74fHHP7x2E372te/xP5+zW7xJOVRQpTaxPMKrPEioRTCCBp0E6ldDeiPaOF37e
uELXgsVyH4TLPA3aUkf81fKN0JuAjCs78KLZoU72SEA+9t6sgLMLPSt3NwyvXSzU4XT+D/UUBC/X
uV9vB21uJ7Pju8CwJlcn8M8MzwxVI2vpqZCTbZWW1PkwvdnchU1hsVV15gHjEES0Z/uy+yIhngiR
EqOMFoFkp5k75ZP1Gh8SZrpdi3phNg/r88ERLrq9+q3FC4lLgeCX4ugJqiASo/pIdqVEmNsm5n/i
xlrFZMUcHRkVJjR/xjh46PXiJ226Y9GUB4ijGLuYSBnK6cWs7a21zZt4y7CQrEhSVvRSigeXHYKi
+vuibbyi1XdBofuQnu0RotzypY3vagrxOrTaSG9b8Lmashvdy+nybCaeAWPGrkUWFdgnjFL6xv6u
fUINdut5vByKNnHUIsyg2lbTzPIjXtoenafOre3L4fZHXA0HSytCmJoyeVDRPyOR/xS9xMfp2Bzh
ZL2bXALXIfSNjetoLRoszQmHksetVVOTp3AwaQjah75lxPeh/WtjVWvBV9NhruJFwuEX4QNhj3bm
TM8KBLODMKI/FJT/nEfpcHHl42aBbO0kLK3NX3LxymybZrhIJnuovpL1qXvjmL6P/mTOI/xKJBHD
PnQznyD3b1xksUzhTrNrDYWR7mz5JeK4OwXtdtdIh3/j/MvlCS7SRpp1DiO+Wb0fvHYuPc5Fx7mY
Wry0M3vUVhidnUA84EuDgpOEHbwRVc5+Jg365vG4G7Vfs3y88sDg5cbq1r8d8z4GYZvcTwgmTlnY
k6QWc3GzeGqpSKNn+LSd8K36/TxW9H9mhAAyQmF6cWLMyASoOj7mKpLoiEJt+P1anGLC+G8z898X
nqjDxGqHlTS/4wj9w264Dx5oyvmUO1zHSxGyPt62uLoupnwgsHeofL95dQxDZk9aQDahPbTjnWF/
TvstqNtarwJEMxT/NNX4SG9QfXrYI2GvWKSRte1Gqtc9tAdpn9/L4V7/AQHNJ/XzljjL2sIMPtZc
d4T9TgSL92FiZFVHBIHy/XeIYDRivurOGeX97Q1ci/JLO0LGkBiRmoTZHH9z+y9y5X0Xl99vm/jT
RxfPE+0J4ArWrF6nCj7eA8xNtZgUDIFbf1ZeVB/l5ms/IjODFuhQIMXyrqGYumF2bQuXZgWfj2nG
F1VZEhYPjrNzfszjGTMc0zpUrZt+U/Yzv9RW73LVWZZWhSNgRGe5Mg0WC+jyCd7C5mdMGWNOtqz2
Yc5xERzdiCGrpc2lTeECSE0NWaaR080A7138Lr6Hjcmdh9Bhzj6FIOG33/trfrM0OW/+4qTDxpkb
sGnxMQOEX85R8KSM/ZbWzFpwhH2JuRPyprd8cVFZWNqgYUS+i4/V4XIc/blQu1VhX/9mgKlB9s+a
a+KIS5lbqVIF8nzDGD9mCovEs1+6u24fkFzld5K3VcFYe5iamqURUKDpfPPYL5U2rZBlsvxc7t5Z
gXIoO+nYkQq5RLpi45Zebd0trQkHQariScoUrGW/rR/q/vI+vkM39V56Mj/o5U47BLvLTv+Otnoy
7JwPt0/hyiHkWqMyNPd5DVD4134yRahwS1Nv+9GFGNNp7y+z7Glcb3ExrrjKlR0hjqlxfJZaa7bT
yHu5rz1Fru4NGXEiI0j4oHpe7kyVJh70VofbS1xJFzCNQMfce1Whpb5eIvqUZXepA45CPUqnwAk9
+HJGLynM+BDaoe2pwbncCNur24rEAQCFWYdUbAqhqR2rYzLYfq3X7ogQfF+/RvXZv72ytfozLGCO
Bl0jDdY381Fj19iXITkzZAqzywxaklFTfhh9lOsPg7ERxt6+q+B6xcx8l3NLiGuycnS5uzMVCylN
H86htg/K4agEg5cPObpZ3d6Ip/e3F/g2il2bFE7G1PS12oUgwLSzvbONhyHccP8/d9v13XdtQXAO
aUgHWdax4LxPX5SHhgLzU38YPgMJIEM3DpdvsHbEL8mxfaHoTWhzNjKklW84/wLYMGF9MR2O4LV7
dkVOSxNBJt4i6l1zSulAhY/GwfTV+39R3LmyJYqDpYlsxFnNanWYO3S3uKP0/Kye8k+XJ66+r9bP
25/v7Sm4NickFnnr1CjyYi6G8sCOol2hxbtItrcyibcnHDuGyjwdg8fzcbjewqYqrOwswRRNAd/c
Ze/6Q/UY/6JzGO/yp8LPD+fn/mh528wj64Z5QipwBJvQzV8bHuss7uSKFulUam6b0WAu0eebHgbn
Odc34AGrZ8H4ry3RT/SQBjNJtl9k0cFJYaLKiuSfh+l5J/82IkIuz2qiTXaILl5SItvwPJxh5eMC
ktt7yer3Tpq6yjn0bnvJSlfk2qjgJiqsB00K8pr8fR4+rt3peD5EzxJvyPYh34e+TVKxVWJfuXWv
rQqxpWo6gEYRVs1H/SD9UD8Z9zOlWPEQwbdce73XfkjRF5G8LWzVStn72rIQc6yoT4scXXLcVTkp
oec8q68BOC9jZ7/+pwkdwF0D89N0GBVPe8xO8o8/BJqn9vjPm9LzbwF4ZlFGmmdtrz3Y6NVULyN+
i12nux4aTSPaYCNYDQILC7NfLzJRkLVBWo/g1yct2mUT8yDttynfKvq9zdiu1zH/iqWV0bhQ0pmg
YR4vO6fIT1KTugF6IDIk6Lf9dWtBQr0jRYpL0TpopdNLibzJ0wQVUt1tPo9m/3tzM5lo3pOEqvMk
4fWK8qlEMjLIZ9w/73W33jFl6qb3DtgEyYs2FBhWKtPsH6IZNO/JeXVxtkq7TNC62Khm5So+cGE2
zdC9Szt56gR85hK4VjQyYW69Q6gh3slpd7Jr2Yt6fpiVfLko465pm4dWidy8r3d2V7nj2Jxaq9zH
vMl7R92IhitvgqsfLEaqvh7TSxUX3C2fylP17ryfG7fzbH807ZjZgdVr61GwflP/d4/+/H3hYzIo
g6y6EDFmUXL5cWYmbv0aIOY2B9NqsF+YEoKTnfbZORrBpEtmtx/s0pOtX7e9eKXhdb2Bwsmn3aXW
l26epgsfh/RLMZ53SfoQ3KX1Z6O2XITsNe1JT7+G/Y8Ny/O//Naz//a1P592sY9RHoZZBR0+D/+5
VF64kpvurFfaPH/QC+q7DXurt/RiM4XY0MD28p+sp/mSfMieDH86pb79Ehxp4N6FH4oP0X3xXH+X
t+yuxqSFXSFQnJUwcaqK9Af87FP0ov7RXzdPiW97MyFSDO3Fq7PZWVxdLfRLsOvDwkRmch03zuqo
B+nsOrmSu5NT7PXuKYDtqimeqi1BoxVbf2Z1eSXPQshiU7wzcl0vG55WvTp9G0NELeSzKxf5rjXO
p47HyO0vubKhV+aEU6HTMNXt0aToFqPG+qFrvmUfwrTcsLJSrpnHj1WW859VCScDnUiLQUne42m8
iyd3ppRGEOGvVtsZCDC/lw7nH2fPtHbjVszfWp/w6QAGO4M6SZbvGM3v1kHCzYLseTfE1UOhG+9v
b+ZaBGVQAGoi6BJmEkjhWDiF3dTFGUdJHpqH/qvzuXD/H2nf1Rs7rnT7iwQoi3pV6uxu5/AibO+g
nLN+/V30fHcs0zrNM3OAAebBG6gmVSwWq1atZRiW8Tinlr6d3QQs+dbIUzJYW+LSKHMmKgyWKaVK
J+lA/6j6f+r6SMhN0da8j7gSQb+sjrruIsgYOSDXconD179QXINkBa5+SezRTm9AleLktsSbPFnJ
C2AR2GTM8YISl60ziM0w+Dp9hSSppfwUXvAScBXT0R/ayUpvhp14SB/NB67TrC/00yzjNKISiEMQ
KLI3YvLawthe9qRJcftw3VvWHspfVsd4i2IWqTTRy4/WMANc95FlvKhusaF7Coa3BzrYbtrGm1nT
RjYaP3xg0erJXG4x4z2C30RARWOtg410dXaSbfc7eNN3rSt700N1zs7/6ir+snDGkXqtjoq2iFCD
MLOTLIw/AST8cX1z18LoclnMMzKIY9NIs1zy4sHoQck9H9sEqoNNWDyIiX+IJb2xr1tcP4afTsM8
JiUZB7/Q4auKINhyM9ldfO7VB7/jJcsc72RVJJRE7oQhw/simUH3anRW0bb/ai0QRyHQ/sXblUmU
YzEPqyyhD2Nz2le1f2Oa6SE3M1cL9Mfr27ZSAsP4BgiJQP6ii9/EenzZqHS9qhVPJI09lrFdpb41
Juei07ZkGKwabA7XLa4GlYVFxuP1Uk+lOMbixhzkhpBG1SOrVHlXgfI9I/uyLsbHSRvk5lB8TIZT
MFLuQMuTPoOhmOL1vweL18FdgRVA+2exLMbjh0nEocIN7JlbyntQehQDCWjGi+hkwJHyOjC8XWTc
ve9Goe8iXAZlV1kdxvlRhyIqxzlWjcArCIgU0TJjn9LCpIKKS4dzlP45b+5HMFbxqvXrAXBhgwn2
wyx0lSZPmPIr8Mq1+rP2HDrl87iPf0i2sA9eUKR85ibQq+6xsEpXvrhLBdWvRgGgc2DCxg/thGC0
Eru3o4vo1Ha+4fE00s/BPBDQK/7cScbpSyVv05ymsJTsiKKqFQiIyFteD3ftCfTFDuP2Y5GSjswf
Cfrs1TvdDvbBSYXX525y/z9bY3zewGTblAF4hcuL7qJk4SGwU51q12/yjbK7HjdW4y5o4UBZQNDW
ZasHlWEWWR43KImWYGEWiV1G/1T9DR8Iu/dpgsnGJ1wdfhKicK0WgTV3OyU41hPg7+Xd9aWs1SbQ
nQJsgYr/yt9IZTMMtoVNBKAvpZIYFWfWtkLpTDfNW+QmJ8wVg73nJXglxEpHJEB46dgAzvWJJT2K
79xm5OphgCwK1SKGZgiLHaIT8gIRAS8T99UP/JhtYutW9DB9ALf56cf6kSeYMEKGjmoQi0DRQRqa
mALqQOIm3SU3wxOdUiFO4wQPVWFJkMY2HcG7vuWr3kMofRtdpc6OKw6JrJRKj0GjWb/rp9iaGy5F
+uoZx5C4Qad4cWkzZ29oo6yP0IP7gGBBCfGi3SOlbDG0gtfxXXjn3w/H7Ci5MUZWeNfPh57jtwCz
MM4cxRwku9JAwb6tk2NcUjTxPojP8YV+TsONfoeoRWxATH+B9U2Bprb/LG/rCoTbtFdvODWfJJ9m
Kd9+EuRWweSoYldY6giMFKtJSFsJyROmf+/HA8X7ooxGOSp1zolay/5APYgxY+jvofbLXIdRBiik
0eG6r0PplEw/wkq3hlTYCunTdT9ay5dwbEUUQUAFI7JPTNnMBAGyZagx1REUZ56rSHMD7T0MAncY
8IYYZPu6wbVegoxjQqngUc781uwdVIEoAjjYMQIFrlk3R5/ZCs/ttnFAXeLldmpn9xGfgf77CAmq
LdB301SJKpWz5dNcwEUCBTggdrv3qu73cpY7hb+bx5vJFyzDaJwoJlbfqJz0cPUKA8svdHNBjCV+
Y88LAJbs1aIXPaltVTuK/daCbvl2FqOLpPh2FefvgSrdBWFzl41RbZWhNllDng0bzsbT88r6L3rD
mD1DHxNjwMx5HlGkaNW4p0A5zUvc8Dzre8GwxMHOfvtoScfb+DZOXHF26n4XvXOsr50eeLIBOkYM
oOEMfc1QZq1oQi0HQoQO8mGg2wnv6RAPyGo8hffOX7OFDhmkOEDUjQuJOT3m7APLU+MCCI+dS1lQ
jJv0aXb/m5LzWpAEhbNGwGaB+VI2pewmkJMYNabqMHQ5eCHcwOvlqXY8KdJLayiUZFtJZrEF2nl2
rm/pWja7NM1kmlFcmqOi4oUYzpojZ+JtAfBEAZz8dTNrbTgoTOMKAHMz3tms3xg4V00qIe6FO/Os
g+kg3fl7lNvQfY9vJBvCnbaxl/Edecp/a3fc0jBzB3SGqIrhjAV2Y2bFzV3n/4tLdGmA8RMl1FEf
bbGyJrydi32j/eBs3eon+tw6lqkCvDXFBGSWDjqe8EE6Vjdwe2QG0S4/KLUlO+ozoC4c71/1yIVN
ejgWTwEQVdVCQWv3tAdCGRo6TwUS/N8gFZZu8SGbu7DTB8bUzZMmIj0YXMEKwa+9850KbdnAbtBH
rFxuQ1heiWCL7/WRhi5MTirAlhO9gWl+Llg0zeoPmoso4gncK5jjfTJzvKaItMRv4X2z3zu+WFlC
+HLdPXjewYREs+nyLJBhIfKfu+C5lR+6gtM1XH3GL7eMJhrLLeuGASz0qMelR31vHrBh1k8w918o
0zX09HixgrdpzB1TiIJRRQOcj9YgM0gJ0SzJPBHL3NM0KXB4nMmr6cRygUyQMFJdSyBfhLHmySUb
3OTbyAXJ1gWCITNYBcC8u0n3FKBw/dutJWhLs0zoGESzzXMCV/TT+FgE5wi4YoAwrd7kgqfX3QTz
I5QVmrKWff2EzZyOQ9jjFRcf6UGTK4v24zpvcEprhOvTYVRe/s2zyTo/5kkyvddlL0i38rhHIEOL
mTd/tJoaoQ3298qYAyDLPpH6GdOF+bF8KPb+rvMmyMXNroyZBC65It0nJv8BGBxSmSp0TwDoYgJj
nQiz2MRATzdu9wSpTDpOhub3Q9aDdaUE5RNvE1ciMQiogWuEhiYCLpvEJ2o/JcGsAtao9dtUBvnb
mNhF+EtOAJtRf8byJs5+XnfLlfOnGHASyOzhTQiOra++UuTmpA16QLy86bT3WSxnexC0msfKsOIe
ClUjxwWMLf22MiNrxDKogGrsakAO9upecWIHarKhJWQHYlqUx4bOLf+bHV3YZWUUMcKiCYGIoTjJ
+KnMo1v5rS2XiQ0K3UR3lWy2AoyoXt/StRCKwjV21QQEB2tlYlqiRok4QaQaMa0+UtU3UBFpN8oH
WWaOoTWuPMHaR1waZELaoI9U1BYGE4JmbRsrD0YpcwSO13wTQhIoyIPLGUMZTFABVY4oiD5sqBua
ILdbJK/AUv2bkpqytMMEksyIq1nv4CmDne9mJ3V85D5oR3kpUGMCj2RmJUH4Yo0JKFWDL5VQ/2hc
ldiyO29NQNRABTTsIP214RWt1wLYF3vM7dqFoK0QBqxu9PTJKr0AesaU9jPepm7k8YbFPjJtJoLR
viUtsEGu9ptMZDaPSt0SfDT9LTY3hmIj97ezfbSHdNt2eOn1g/YnPMjPxo5bDFp5PlMxICCL8T/I
xjA7W2qR2grRXytF8p9sGk+gF6vDtUS9m1kkJluxSACzKUSCCWGdOs+dWOFCb1zjxUQP8znN0eoA
zn54pZNQmSNuw8dpV+WWANWOO85pX1koBdsDbIfC7Pc9rro2mrK/0ud2V57B/gDgS7gVt/8iT/9i
iPEdIvuVEM3IIIBCcTIi/pHDBqATof09RBhx7OLOVhvyEhhKwYtoK8fki2kmolXZWIFqEVvc//xL
aTk/J4/KpoAMHx+UtRLNvhhjolnfCmLdTcD9hWTXAWGsd8+cT7ZyG32xwORiaVROZDbRchlsPPkh
cetIxl5wMZuBi0gAzY2rq7vUnnkwFM7KWKy2OQi+Xhqwq1Sl1WWvU8UBZsprZ2HhjAZzFgopy0O1
RILkn8h+9vxNaJfn4kbJLQwgnkMnsSVM/ydAwZdAUZcbzW434P3bxIElH8xXXnq/kvQuN9qgfrV4
TETANk/NiFZxl4Y2mK4sMs9eIXS2X0j29Y+61lLQAY/SMGsMJi0Qyn+1VTV6L0HAWPaMIXU7o9+G
JN6KoLgwb+vu1A83QOJYcf06hpgM7lOrlhtnMkCY3mc24timnxprlrOzKAJijmapEYcPMoCRYfbj
+i9dq498+aXMFYffKestrSJQ92sdf5N7QDw4xZGyMlBms3g7bbVdfAT1/nXTq99jsUdMUC6KzkDD
Cg7oV79K483IIN8HgFAnphxDqydsYYiJVUJSCeYQoRwtTdOtrh2DvLyPAo0LCaIflY39y4/OBCa9
iYsRRG50K3vQaYLc4jE46dDuSrfF2eQm6Gv395dPx8SmUKm02Pj4dKBWEUDkMWK+kbYyVXALcW+2
1dUZRMIsKuqf35LzAABeI2zRzGxcfxMBsQZWiTtxR8sX7W/zwstOVr1jYY45rUopKBEo4URKfZUE
9ynxnVJ7nfXQve6F67u4MMQcVTVXfSDXcZ3ot8A3oXYM+V7AbuX/Uv2Ua485cGhEynMTw17tR3by
lMgnoRwxv7VRp50wnofalcmrph3k/F/QSBi6vFgqc+KmKBuKsMMnrP4Ed7QVJkC/XrulMiG0R8zN
+Hguwxw8ydBmDJDBHjmB3+eBVry0G+2WCoTqW36GSc/Xt/O3WB5z/sYQPTef8nkT9RAqF6Qndk11
38rMAvyJE1TW4I1fNpM5fXKVwD0xFYigKXm6XW36g3qpIKYJ1vytuStcjVMaXV0eKvXoQUhoi7MP
clPzJyFuQgUChC8SovEk9rYfP+bVnVzyqvMf9c9ve0nQ5sJjXATrM7OXYlrWRIWIKGLZ4Mo/+qPi
VGhE4J0MsYXQ0YEwluxxk9/Jlv6st2DQ4b2WV/OTxS9g9teYSSEXKjKvAvejHN4IvL7/Wucb476f
a2Qyr7Yu+jnW0MvrX/SNZlr1DlxI6Avo5/oPuae5+nTgnYnVu+jTJstao41moFcN7og5VcAvXU+6
RZCUWJUw8foDK49kNO4IQMYgskVdhYmgMZGLPkH91CvH4iyOGuQWG8HN4vmYk+I9J91hUrTtIHN1
0de+3NIwE1GTilSD6oNoNgshEz7vSgBUOUF79XZYbCOTWnYNuH8aYGU/LqPcwWTGM9Dg40HcGRvJ
DfcksFrBSrlv5o+ex5VzwTLxKEER9yoUp1F5SC/tLwUEyMNj6PxUbv2XxoGmH1gFIgBF7BItJd6R
4DkPs7GDasZV09BV160BsbTmqYXErjWN8czbYOoc19bJ3FJ62tVVR88GZbDB0JgVvdVbY5NuUa/1
eENivHWx91KnBNNM12XksZ2F1VZPQe7ScAfhqVdcWxRzH/lCkzQFlJ49P38Kmh8ogLhS8hKZGxXz
RVO+n9KHNDzJvCmGtfOwiDM6E0trVYkMnzLPiuNbot4G/WRfPw5rJ31pgAmVcxR2ukHHbmOATSie
Tdo0u/+C1py3ECZghj4o7KIUmJriT9pb0Q/5T2gDIrVRbtV6N1FkJZexff2a/Tzp7DM1ms1Z8NOP
Ayd50hG0gXfKnXqmx7zcKBdhx8XZr9ZQFhaZ2DLXc00pS+gRR450oNrCxRHwKC5xE2c72QfpnJY9
Ljm0RpI49xrjCQ8xjmOs9ZeWVxzb4C+HoStn+sXQcyzAdGdnN+NRx0cjYP+rf5TJVrEzpz7xKqe8
pdG/L97atSKOYPbCV/Oltx5kD3rLKeJzQobBhAwf+kFh2YHpLlOJZdRBZndEd4Mk5A1+rq0EWGzA
7kCur3/DTc0Q8kn0EGgMEtfOLHVWNfucYLt6qSi6ocLpUBr/hpeaayiNlTFu6v7Fvy130Vbb1sf4
krn+DrrWrnBLKaONp/xGPcZ73rgwDQ5sUFwYZ7sSuTqJ6RTOeGhBPcQPKttvnFmvXKAm9lr8qzKI
cz1arc05gvP27+WazAEjQz92qg9G80zQj3qYtpYelDsyNvfpkBwkNc6swoxvyxBFkDQ0ZIxFzT+u
/4b1r/r5E+j1t/DPIQ7lPKZHrxzyy6QGJzkM/0cTzGVdtUMhV2QCP6HZPXRB1gS2lhk574ivHYTl
ZjInDQLAEfgJUhTxJR9yYRnKW01i55P25/qOrWbLn1ndNyaXQh/EaNBnA+8dOvAEgb/HBiM5LcDT
A8Q6itCC6MzzdaOri/s7hdVN5mKTfQyRSKRFx0zf6fLen0Vg3XhKwjwjzK02tkVPubYUr/A7t2zv
I7Gyo/CfqoMBzfwlG6e3zsLjDPRTlTjE9gVpesF4N8RuB/L4v2wXen6MjcqM0q70AdiRG1dOak9s
hLPWi5vrZtZmtb6shfG5IGxRl6qR4NfO4AY/2qMMzqQANFfFRn6lSEg6sxVc6NWSn7rW4tWG1lpJ
X34A/aSLzay1oc6lQaXcqgQT4WBLDtzEVk7KHaa2bNGJXZkODpx4ZOHXXQXQ4q92hTZoQipJhW5A
+BQBN+00gppZY9ztrm/x2vvm87AZIpMyNnM1tm2NG6Fqu/c2GazQKO02yzbFVHN6qWtrAu0VJNcI
GO5AA/V1TbUSx5iUoNOoeW4l3cnofgrZ3fXlrIVbICVwvxkadHHYNKSeCj8dpREOAw+1Ei19xaD7
9rqN1QAF/nFogkG/9fvwVDEPpRkA5Oi1LxpodjDXilqe6sx7VQDaZH6CM9r4WDwOobX9M4ACwVCm
KH2fHoiGwk/qKiHemJ4HeTugs6dMPBgN/QjsJb00wjheEApTUJKIeEEw3Q2+MTiamZ47HdjyUf4x
iv0tZzPXsoKlQcYrlDqoBwWqgh/vP+MFkgu3uWz7F1r4GV3lsQShT2kLF3A6coFyKwk41P9kxZQp
ZRgw5F89Eg0xDf3FGjAQWd7qfnYedeESmibYqIvuOZWTUz0QdyDCSVBjg5OMrXxOGDdlXUXXBoqc
9O+L0DKOieynWU88Jbjo+VES7iXydH1zeSaYj1lnZS6PTUe8tohtRVasILlTEt5CVs4cET/GH1Cu
x7Fg8o95bJTcR8Md9PXxLRmap64OXq8v5IMEg3HLLzaYiyAehmQYKrhlJlSNOwSR+jCO/e+JGCD2
iAPRFuIy2+laPVtZWepbwehEDlHHyjJN8GRqGmqUYBdhB0DHYYjkJBCIF7X+T3EoznPRv/3zZX6o
jlBfhP4di70qtVYkVTOr3jiB8kBQXKJX9tzjzmv3Ug5J2GT2puCtUjiheXVtVILz/+wyWSoIoTI1
zOEoUy2apSWMLXC3TeWXm+sL5NlhXKUkfqqZEcjziF6fEKK9Tq14soU8G/Tvi3NlkrIqumgCXFR9
KNPSJX3qXV8FPTZLZ8Q8EejwgGjB4wJ6YWz2U0CkibRIqjwg9tBp9gNHVvxnvzE9KeTBqj4A/9+M
gfAPcDxALb5xwja5AQRCjU+Tg8x/49+2HtmAmhgdDgGpcXODrAR0ZCBZz8Dx8FreShsQoUsuZWHm
4YbYnf1Y9+KnMOEE6fHQkhwHXZ3jX7FpurJYPV7fWp4J5jaQAmCw/KohXl0MENB9THqdE3a/9aHZ
VTCp/mhEujGJWIWU2tMAzYL5aGxjJzmlTmETp4U04C57UGzo3fJ7mzQxvvY1mRunilszGFp8TXXz
Qeaw9TGcDKqfrXjg3m6cvWSJhYppyGpFxQXT/KG8S9k+2EfQoDA3svWX6CGvuvqthMZsLcsr1PtK
GmtRhfsG6Tp43UK7AgQXk6hoVolOuQftJ2+VH/jyKzv60QVdHPe2HfJpEOgqQdo93JQoTCaH8pLc
Rqdi00GuFI9+i2CIoH9qLkS08sCWD3zIJZs3sUtnItuQxEEQ1gUiG/gcTCO0G+kpyB8Fci8N/zT/
ZG0xES4o5FAuSYlE8Gec2dmdtoXWF0DOsa0CyxNchh2Gp8zB5rEg8tbIZCyy2uhtrWGNyqBbU/Zc
FvtJ+wkw/iDozvU48C3HZtfIxJoaVJJCpiE1Iyd/I7qUjL0/RLRffqytAti2wNFdjk02HWRtMsGn
n2UfwwZYX7qjmDayo3ghWOLWmtm8jDXEhKAqCgk40RHl5MzNZaBRyG6oQvv6claPP5IITNTRMUI2
l2iGceh0GXEOeBdL1XcK4SRE3xC/H8tYWGCyBgwe5ckc4uhRGEp11236bedRpWksDMh0nqTCt3Ie
a485Y3GSSVKAcRMoP/kbBUrMKiZLVS/f84/zt0opa4s5Y6hBhWBThi2SaLdtNseWMYZnUU2PBASx
USRfxtp0cs049r7kNFF3Y5TkBtSWGF0yu0NtTLmV+smhBp+/mTQ3ea+fSFpxvvF6xF18AuZIzkk+
5er8cZ8IL8ENxQLFjv5aOdomvTN+C/9YiYHdF+ZcmtkgzDGNPWQEU50GmvN5c91vuW7FHENV9SVa
KqNuJdoq5OClgwBVi2yHGWqgk3lZDdcecxqFMpQ6Ican1qzZC7aSRVk7/XtiacgBICfAQV+vHn5A
k2UZyqLKN4JCHbQ/c9ciyujtsRBfTOU2EHgnk2ODvfoHeJysxchQG7c+NjelNx4gWYNNbJxsZ+7V
o3hQeCi79ZD9uTD29k9a7GJS4PanmgzVbXSYIUMEbOkeXXnJBpPzqQss3tf7ViL8yyH/3k72/jc7
ua+jDt4CRb94R97QfRLdxK1lUHRa01u1UTILin4AKFe2ilJCZPud/aFqyENc/If4ZOCVCMVK/Mc4
bg6uQ1lL4Ui9l3zI74HBwW0AqU/4QoY0UfyW9mifthinleOyGYkPXu54Nx7JiWxU5Frje73t94YL
+SWgeacDrYvyKTa/Acv+2vJP20wSa0S1APQe1umfUJG1h01yoqqc2YXOrvGEN751FhlrhKln65WR
xXlGL8tN/wGAMmdHRORHNlAdK5Q27Oref+YDsnnLZPkqoCZejboGz8qP47G8TzYUVt/R+Q9wcop3
16Pe+m39954S5i6t5IBEfkf3FBzkZg7KBoXHWMdxGcJcn11XKWoUICgkRe9E0T7PXS3ZtOpWfR3F
N7XWeZfT6mPn00cJc4cCbdTnVYNI99Hf3gbuz8EDUs6qT7xXwPqjbmGKuQfjMWzrxsT2UWaV+oKn
HHizVSs7GhvRka2/yC50NPJ5/ef1SPv53Zj7UAEmW6gCXMClFFqlPFq1X22GhFMl5XkHE1kiMUhK
04ArCop4Am3EVo9mTgnoW6uDPWdMROk1oQmbGVuYYFAZUhvgbdMBo5+306ufW8Uud8NboJ20R74u
Bm95TEBpxWIMDRU3BwaJXZ+0bh4bHGekv/5KvGSbz1lTJ+DIzHGYIZlw7tEiA8dOPNt9q6gHMzeV
TWXMkTVPw+hcP9kS59yxXehM+P8fDyycsk31RfQY/DBUGlF3po+pc3OX3yggwBm2/xTJxXxVk40r
/ojIMsNzsuy5Bfs23onh8Hp9hZzPZzKBBVLy81g2+HxxZVpK01q91HM+H887TfobFs98PyrUVuxw
zqT76ElKvelJQ+0kgtpg+ySU9tDhKQBqcU+4qBwACNc0E1uSqAorUYNpU3El0wIg6UOiAiTWbWal
f6DxE9JHD21T8B8iq/EFmBCUEpHmgxbw67pVuWtmrcPeNtWTDxxuMUmW4P/8Fx9wYYQJYjIYQia/
wGM79H/U8k2h8bAD67nhwgITwEhDykFOEFyeWi/fjdCOS6nyjd142p7O2OcnnuPT3/ztwC8sMuFM
ADOzYdC6adTlVlW2Dum3oBzxiDS713cP/SKOLSZ+iXHSSEOLZEypyRYQfzvsU7eRDCvSIVheX0hi
lfMh+T2T+0EE01yIl0W+1+pnMbwvddBJJuc2coPiSZhuKnA1dfeFeRtnz2ZwEqXAynMnGLwEdORp
8Z4Or0pm2FX0nDQQ1xH2Qm+F83sru/4U4GpvLNO8lZv7QLppojuSnNP6Jh23enxXxV4DNlMpPUJw
WzCOJI+tcLQiqFYltiA50mWSMRhjCc1LONxLQmIZ+WTH/kmKZVuOt5F8NtqXyXwS1G30o5PsEH3P
yQqmbRPugaCwM+QVYOFEp6wHkVoDDqrq55Aeq94TK8cccKVkp9EA9Mc2ajvTfU8EdLZXd379K2jf
W+VXmeRgM9wnIF8zzPcRPAUDVFPjJxIC3esI89FsLKHeBCOOYOuEwVGRt4poYbrZ938PyUUXGksa
Qot0W5VstOjckT9EbLw4GKxOKOw86jbKgDFJlH3jR2I0VqKGlixiOroldtPugmpbQb4aXMlBsQ27
U6rfiaNbB9si2RPgDltIOB6b4G7qd1JpdzJyGeVelTH7SEmRppcqfCrMR7XYR+Qm+ZUGKFV0f+R5
E+udVQtgVsOQlf4KnRsrH3d6qLqRtpcBaGmL22a6TdutFHuqtpmVvdge8K8qkHLmTy3eLKaXqLYa
PoX5oRvOuf4mCLI9tzextCkCiAMApi+I+wDvjea1jjBg3r5DR7PwvQAw4dYViBtPmVXro02UH0nh
VDMi5lTZjbYfhl9DEVmp8dgmbwIQYLHT3lXBtk+dzD9L3aM0ge00MqygsMCz5Qnhg4Zphyo+loE3
Fu9CHnny8GeAf4binyLJOedr/YH+eZQ15gXg15LaJOClwrvKABlxsaGyFsqeslZQrgwu6GO1Driw
R/PaxV0DXqi6DyLcmfEu2NJOS7LRNnTsm5u2rmbIC0vM7QwJqXIAuBB9tz2dhxu3PykBMKX34oXD
9dfMwhRzSZt+8X+Vomlf70oPlF7ghaO3VggiuP/ZGnNd142SpSVtsiRAdc8OjuVztDEwdEmJRnTO
Dc25IzXmjoSOjpqaBYzJw+OcnJXhx5hwKirr9cDF9jFXpNAllZ7QQhspCsTE2QKkwDFJ5oz+g6YF
HoTOPTXzvT5OL13w7g+/1CHby0G3G7V6n+mR06qRowJaELSqm5vN5volxLmCvo3RlFWvp7JhYOY0
8q08w+SpqnX3EPS99Aj8qjK8RpM+W6T4xywXHynmYmuYm1YuROCYFWyNqFnmmeyzff+uXrIX89RD
dl2z89v0MXm+vlyuOzNXbq+aYTtOMNp80ONBan0vX3RrdNNtcuY98tZTwM8lssM0sSzEmMbA0zk8
+rez0921xCoeKXelhJnL/Db/Ud/QqkDEWeZqZr2wy0QiQFLMMpqQWAgqFJhBXqDyigI8C0wEmmof
2uElLAS1YUkAjU767vqnoqndlURMZwKPAFBGMnbYu8wfGwtEh1uhj8+iorpyGD+IoMi1rhtcL4ov
do0JPlGgR2VHkDPTAnK0perv0KO/mPbgAZ+Ou5FL6MSJQDoTgcIxhyz7B5YH/BYYuu6ql6R+5SyL
btS1jWRCkGyUSqSVCHNxN7SW2ka/G6m+j0mHB7us2so0bQPJOBpxdvDH+JBV3U0YxU9hwC3s8JyG
fvLFBRnrcha0Iw7fYIPqNH6tbqtHwUWu0Vv+i3pE1fxR+nV99TyTTJCZpigNerRYPK0QXHA9JVYU
8Qer1x8NoIsFwA4g+Y9MZLGwJE8ScHrAiuy7CfRVMvcvTVXjLfyhvtAzTrUAeORcPKusv2ptkRZA
3Xl1U0xWMeopRvGTB7kcdrrR2dc38j9Ezs81Mr46kDJRiILTQQeuaHsFvCGgz0GFJ3XjN55m+Pq9
9GmNcdpaE5RWbmEtScojiZK90FS/W2V2tULelULlKkPYWVNSZ971df6HG/vTMuOkTVAIkaKj+jiA
EgLSJ9sYPbztGEJ+igqyzXaziy7hlmzT/XTPnxHmfVTGYXuzgjYBbQYQPDxrIzilSfgIqvjXdsh4
vAP/4X76XCtzG5JYGWp1QI189BTP9MB5cY5+jwcqXj6CJUwCKgDt2O6d1/JY777ofxv++AiLAzMC
+63mNFVuHac9tt58KZ5LUBFDgvW2OGlAHW7mG4h53Opgu3Lr08zT8uRs88cPXPwACTw0M2hwiNcN
QdU60VzJjY3xRfOhVXpothuhuL3uWOv1vMWamStT8AtM1tJgT2ECqSfcIAAD72FnJyCxqGsNjm+V
hh151TsetDyFs/9wvX3uOXOhhn0oVjouODofodjRHR2NI6CLGl6iS7dTD/8FbIk66/er59MkE6H8
TvHzosSS0WTbfEzXHzHBfJZjK9rQYVSIF9+GnZP/N0RH65H/0zYTr1q91MyAogz0EzSnUT2lItfx
D9isbYRjnkvz4uOH6OHCo8Ckr/QJ3d7Bnj0ZDLwUwyTuRGjRDgceP+J6z3DhTEyUqipwjokFTq4U
5VYbd1YWRlu56beGgskKffAmdXSzGXWY3rDC8BfHl9cTl8/NZaKUlE0kmGQsNjat+SdmLA6lB+4E
zEXFVlMAN9XsCgf8Udxd5n1VJmIVuZ/IoYl7QdxD++aRNviNzezasYVz0x24pCKchSpMDaEVQ3+E
8gh9L6QapPyskjaJbNNFsyGys9bVbBGJIfchzLn/FCaDV7MA0oIU6kOb4pPpqk/DG5UXSq3qSNuz
8ovkpq76HoG3/Y1bX+DsssKEqqYuVUOcscuVO3vCS424HOwpHzvpbNkRLf7k+Hp0ovTVGG+mXIDM
cdXGuE1jBcc13AHfcJc7QGSfwPFMS/WKDfr5Z+X1uhOvftqFRSbFANltLKGSaHiz9jPuboMZQUG/
XLex+oghMhgOUP0BMToTc+ecVC1pJhRqNB9KFBtJ/OmXZJuEqdX6PATzerV8YY1+1kUIkpVQiIwK
pzJ6Qqnc9hM3CiCyAU6FYw+s6LgZBAcUT871Na5epQurzJcDpimuhRFfDpQ8dgrd1ql+0bJ3Ev+4
bmc9wi4MMR9MjJvMTFRsJvIFj3Kst4fxtnHoJLnv8rAwq0dgYYwJsLlUTvKkwFicYoqwOUvV7+vL
Wb0bFwaYECoHRZ1qtD00p8MZ9bxtXue7XobmXRqPXmnId0ahbK7b5C2KiZ5p049ZQCFSoXAm5RvB
o/a6gfUk53NVbMWjqiYVIunYtsYtETXmbQqcCchn7Ohx3iRHFNCdzKsuxTnweFCI9RCysM3EzDkL
elC3qsjp7OxJ8qJD8BaAnrtzJmfc1JvQ5VV8Zc7xZsk2UmOI27bFajVLhGAoODjF2govhok+bbPJ
bAXE+OjWXlqrc8zK1vYqBr00UJuS9w6sZbzfw/s5TLQZSBRLwgCXatUnXXnL68bzzS3kaaXY5xx6
7mZTV1vEmqAKU6GesXR1o+8B2MbtpO6U2xRjV4mXP+JAehzXopfOt2Ry8XmZOEPUZJwzOmxCYaOU
8QPPFc8EgAh0D1yxotX7d2GMiTVmLVbo+sAYVXNQDu1WA59DzaV558ROlnnDMBsfIGiU0WIxhTB0
MLhRJh2aRIWQYMmrd6+ffk1VNVM3yDfqz1CS5UGlQwRyFtk9kEk5Dwq97oCfFpi8QYkyfewz6oBU
OnO+S9Ff78jJNE8qLz6vPyHJpy3G2fUsCTqlRSxDb9GOL6bXnaoTUobXGZqIvgMOaGc6qscxwQBB
6DYHbrhZbff8P9K+rEdOXov2FyEZMBhemaqqh+o53ckLStIJM5h5+PV30d+5J1Vubvl8uQ+RIkXK
Lht7ew9rr3XyA4QbUJulySEws94AoDLu0Kd4wLg+UotK0kTYDFRODAkHH4x+ncZ6xIJNHvAOJCbm
u9oV7l9drz/7KZz4eJzstEpxoVdCLSiIIJ7PdtFhBfCM17IlbT9+f4ytB+nEe/RKFy/x+vGsMTQc
muqvjKJAVmM2VSs0jxM0eXW2v7zE7Zmok40Unty81prQXC9AeWMj9c6uiluMBzy1k2Nf5wEaNGsW
zr/MHnA234bo0O1qKKVax/q68i//lO2LYmGiGQANBubf8/VXQzo0/RozaextmTUH1BK2emsvj7oq
bUJsH5//2hIhTOU4NZm2zvPkh/mL1jpkclfl7sklAXk2X9s79iWTEvhvN19h9D8rFNFLvC/UORxh
dT1Oi1f4KJ+h1LtKy6EDfi3jTt3213/MCZ6nblmT6yteKSNARNS1n6jUj+KbYXo1xkO+QEBcJlq6
XSmEPL3KbBXCR4ZwnLRkgtL0yly+ji0198Xjckj86dW8L/fd77Wb5s/7JgC2CP0d5SALu7eLd8AJ
GpjDxwzmx2k/uUNlumQJgNPrDldfOhzZ4B+ieDDNjA73UVSf/JUnXl7X2TxRJ5YFV5HSRKuWEPeo
jwGpoPVI3EzNkSHbVDaNsvlAnpgSHEXCMj0D9wwiVvOnXb20keWl1psyPV++j7IVCZ8yq1Dq0EyY
GTN7F1F6BSHTR9OuZbRlm0/wyXKEe6+0UxmRBIipgifg1R8BJ6T5X82Z/jEi1iwYXeqWFCgh20xT
nllbYKwktP1pjmmQs4Z7l/duG2l9Yk+Iu8GAn+W8hb3mjd3Nfn8E7cSyBwBprZZX7zF32e81Kvy7
MsWJYeHSW7Ee1/N66TtvCYYb1ctBjxjdDq51t/rw9Bt9lCxV8v3EmXUrC9tBLdGUXL0a2CKe+12x
a98mX/WH3f+Cw5QZXP/95JKHWbVYc4qDOTc24GGFE2YycrZtV32yjevlOLERqzwzhxI2cIM1zwhU
0K5CwXtH3rL7VV5R+t3WA/Epkj8xKPiP0opAu22XOoCfrauw3I27ZR9jbD0lD6q2Y7F5UHtrxzn1
WBlIPuFm2HZiXPAoBbOgy0vwCVMIJgBgct3siwOmTKQQ7+1c+MSS4FRmiGUA3wpLnTd44/flztwV
jwMKFmglWRQ40D5IHzOMefSOqXn/Ax2ebJ8FbxPzpK/78KN4yQ/UhTrEV/PJ3nU7xKg/Lm/rtp+G
3AVUOnVwqgvROClb1W4zXMU2BmQlGSGn+PWpShv/spntGpD9x45wH5jRp6k6Yk/pbvbHzCmfFH/N
rnWA3Jx5rzxL7G09DCr4ZTVQOEB81RR8WzcmYdgpa8j4NgXEj/b9DlPziWt/069WVJKcUHDrxkMA
AYRuYEYFz4fw0azKjuwhxRPBwuI3qZcD9BJk7ACbVx61EB0sWTpkj0Q/Vsxz05fRGp1xV8/d7LG5
C78ibLCA88yujKsKkHJd9y5v5uZenhgVvl05QBVFb5Ds2rx1ra51wfrjJNO/1bVbcUU6ysgmJqkI
zAlHsU8Xy5oGHJE6jK54X+2pXj1dXsnm/p3aEJaSaG1u0QhLaf2VW5ld53cYaXQKdD1aCGdICQC2
rtepPcFFm6zsTcUkaPcoFf+WNiR0qrBJj5oOj83oEEmywa385NSe4KFbTa/p1IcssOPyYVZ0B+QV
XmG8Jtb7CAzn5d3cXJxFdWaYIJ9nuuCRrX7RlVqPsJkm546lqkdqjXd907VO1WYS0YetlVGceaD7
tI/I+fyxGwozHXMrxyEsu/ElhHyoq83zcjea+QBN9HbI760x6SRWt47+iVUxB2vaaFpUFecFJDHG
tW6qMb5a3D+XEKIJLu/mlv84NSV4LL0t4M1YAg8JAnAHsTq6DYUEObk5N3VqRIi8QPqldUkMvZrK
7/3ZL3woj9jA5qNF5VOnBiQkBzK/fipdWY3zE6XPer0piHRUCI+uOjbCaWnHGuAQO0UldSjeTFNx
aIxwJZ1dK4wPSlgcZkqPS8mPrSFR+9vaWYNYYO5i0Bj41KIa+rQecxX5XkEaz2I/DHlVdQ0JxMgI
4mk6s0wGHW2xLhA3yVyHPRSW0kOOBPK99AziLLrHBxRkst0HeRyI/7sAgwLql/8BWbyVRxtUozqh
SN0/aSDRmbVqX+DDqk8ACcxG0IE2b7cSfZJ3MMVYTvrFnn0CuRd05VCKkqKoN3YA4rkWlMUtsOUY
Hz2uk2B0yYrSmgzQReoKePmGu1LtvCjLvy2YV8i16LEKZXSfW1X8M5OCs2NDXdMhxqbPTeeEc/al
Ah1UpBpev3whLQU37Lec7GZyYyD7JIA99YrpGuatEd6rrMMTA/EtxUAH/t1qyvdpANn8MHlFf2VS
/JXaT2o+fW1CGfxrCwNw9ruFm2Bh9E2ZW/zuVRllel7FSPXdfMMf5Fp7m1+FIU7AsWAgLxLeVFqW
ShItNjqLdYXRj6LkTg5sM0jsILXRJw9KMXyNc6lgycaNgxQXoyaGmGwwrQmxkFmwhcQzOJmgp+TH
lBwVLfOSyD4kRfZAzep5UuKn1s73Vv01yzD00l3VRudpGn7aZa+61e8w8F7oEP6jJggChc2Oq2jM
6rrSgxyicQqqsHUJwJTSzns1wZyjOseAxI/frFQp/NqyvtTl8NpE03cjT38vgyYhA/hAkwiOwrAs
AwHc6g3Bn3/+jKlsKMsU0nPBFGSm03+nbu/2v+13DJU9607/UXGDCsI9pCWy+EM0tg+ywq2f/6dE
fON5MxCqaqhlGhoxqfDmpGXXqHlTwycjLSb53oh3mf9PYG5fZaGTQV2sQSYpq4FtnQ8w4ZkYcLOx
DSKKq2cjnxSiwVmEoR/x/KCNP//iu9vgW2A6hWYZ4LjnGw1yrbqMZx1HsPbowz8VNsVVbPB3/Wde
fgQwWRJ+bcWXxqlVIXVc2XjrfIRV2j5qyy0PwWZjutXO9KK29ga/eNf2UkzRRhx2ZlS4bfXYxzY0
C/QAQ1usPkzajVnsQAHlpwHztfFpbv04fR1AXSr/ktsrRgxoqXjbTVVMtIZyiMI2gvFY9awd8CY+
sD3hnr2sM5JoQexr2/ubT2vi9jBox6+50PmnJdRckjCiOh5T1C8frB0UDSHQsIS+OsDPYy4UM2Oe
/Swxu7nNoPnE44YL80nT3KbFQKBbvaoo8sN4BSE6fij8apd2jnpMGu9Db/kQPckuy6YLgzP9r+H1
Np08rWCXqsMQM5swPPommgDhu7qDiq+febPTO7IhhK33yTQg52MjrMeLLt7O2k55n8/wURTaOgXk
YPuAf/9n9kqGTt4IWyA9a6Fha666qeL7NEH2ojRsQw8iTBB2aXZdAZ3F+uQ6TW7n6T2yQSWSSlzD
hvM5syls51QBqttCSjJYIKNYI5Xt2YPkqKxhtODlz0wIXt6e2qoZ2ep8xusGhwTzmDc9vt7PdWQ5
31X7y/ZkKxICIVtrGKRYcCEme8Ewob5Lx8NlC1sQpbMVCe600oxZKVITHvuJ39SLb/80ApM6cemQ
e+V25nelP1Tu6Mj6Q1tF6jPDgkeFAkUOeTBsZVYPadApEw0AcoNW96gaGGDB8O28FHRPQMsQLEWd
OMaYaz6YKNKgXiJ+BbHy5lilevkt4sT+isGaeZLEGBuvqGnCAyLBQchDRTJxte7MnvdJiLYKtGII
wXDlXJX3Rsfbv7EEwWvMFFOYE+dO8p5aStRAdaHOh186Jy81BXbTJMXr5c+9FVqf7brgYkcSmj1w
63ZA4wqwkGapc8DSasQDOVema0pKwBgx/4aJ007dcW1J3ZFX7CmczXKF93PuqWY8vYEZGlwcc6S4
hjLwfTlo3T4buuFAimlVz9KpHYx2QryZJpiHZE15j+n70G2K1D7yXI/9cdJl+eBWgRf8v8hBkSeB
x14k9NSKuk0pb2w41PR+dgfope6am/we0XH7bXrl18ptX7iqgu4AJkB2sjO93pVP3uHE/Oo9Tvx5
qfbJQsMYX5HPDgYnbyqKqZo2dkK04XglG/naeqLPliskAe0YtWGogcl2xd/R3+MuDeIAehYQyfzZ
PMz7REYqvf2CwCZiPGwv6J7PVzjkalOxPIEAycc46EqxRQ8zENV8V/+N7/tjSpRxIcbUhsVi6YER
P+qgZp2KSRLUrR7m8+f672KYECQnmamORjPZQdHOX/QWQulFtcvROnOVHCMHUVweDd4SidWtegmW
9cescEq4tZRTxLGHtaJesT72ixBD9sYLAOtOpk5o34K4XUUGk8oOzEagc2ZZOC9KVGrWMiLeYNr7
mDwNFI3Aac8SWTFqXcGljRUeYq3Pi6LpsMKBolaxduSgZmy761QnHZxm9zeB8tnChGeZEwZHptU2
iKzYW/FoB8k31POO00N8nL3kK93zX+ZRlT2dm+cHyTeqIhSxjshRz3k3haaV2hhnH311wXRi4see
Qtyfk7u2IrR9T/8z2h7JbqLMtrDFETHbolWx4lyLmVtWRHG4MrZBaWTsWh2q5djVvYk+3pRIzu+W
kzt9FIWAIWRwO0NHDKhRds4IAYxQybwGhKzFeMXCx8vvlRgAYXZPA7c6tpiiM0JE0EpWVTyNtHIM
RrM90iY7Nr3y5bIJcSdFE8J1jMs0hcxlgQENK/udZuw3H1uv1uIfWVTeVqH6mGsYUrxsU7yIHzZB
L8fWBP0zUiRRLDNnBR+h7xUGtXFUFijSKfeKrLErBjCiHSF+7JYQgHqC7ZuBYubLbcRueflyeS2f
/JloRDgQPErnrrQTVOsW61XpjVeq6KGDqa3vbRbuaKiDisN4nYp2P9mm5ON9Cl9hHDOewBBbmkk+
5xlZNKS0m7oxYE+jXx/H27Z2rK/RbXLQ3mjQuLx2RsyDSKo9n4JX0axw/dqMVRlhMGt9y5/74/wy
/Ajf41d223vKjl/R6+Sp/jHJmBk3PicWiyI79AJREhbDmyJRdC2P6BgMzVvBIye0O6eR0QBsGkFV
zUQItx5R4ZEYjK4YElaNQZ0CdJh+1a3RG2RjGJ8CiY8NRF3bWpN99MmEtzfLzLxQ0YsHEVpzNxaK
n1gWcn7dT5rkZVzyA6S1Doo2HOauetKHvpF4sc1VntgXbn0RZ6hvmPiAPXhsSj8bqYOFSq65zIiw
lcsCfQMzQu2+XpluDD35xokJ0ckp+XH5Dm64SRDK/9lN4TiGNSVDOmI1y6T0jmE1b3UZSjpmot8X
v9i62JPgtiO0qWMLX8xgh7o6ogdSxRirNm03+nl5NduX+mQ5gtuqJhWCJUU+BYsSDB4ETyEdfYUM
rAN8aWX/jKEeFfu5K0NLb26jqQI7aKMABfLP8yWWrO8xuD2CoqlIPB6HD1DNTCRn4lOO8rGPkMfR
DRRi6CedXIz76yqJ+zEofus/s8fpJrrG4Mw+OUSH9LUGJTGAoAvAS93oG6mjv1/e260jCfiEvjYN
gAsR6zKl3hjRqENCfc7q77Ey/LLK8DlTM9ncyScs5rpMVGchymJYcNCir+JqHQ9VNmjIRwhUdPoW
GGZ9tJ15ZpFDMuveHieoAVPtdcBfXHRIvTShD3PD/bIxvaWlLtSUcgevy11eDeg1KTpzeTwyF0hz
iTfYeI91SBlBDAK6GfgjeCN7rLmBuqMWYBz3lQDxO3WGv2TpnaLIipxbZ+zUlOB46tFuIP6EeVDV
Pqj64uS2TLR78xOvAm9IshE1fWSNJxe1GNoiinQcsMnWH7tQObZZ+RwZuqT5umkGgrkqEDGQrxVb
Qc3chWE0T1rA21vVuEqGq1SV4Ow39wrC1ToIHNDqEUv9NB7LjERkDMK53odW9VtJ+kpyHzc//YmN
NTw82a0sHAsKnYohQHWd90AqpvcsnL0xf7588bbWgt44QTMGQtwAO5zbGWO6oNCWjUE7mTuTkeuy
TSRRyaYJCycYIiMYKKHC0YKSVc37eRgDrpvu1GX+JN0tmQlhFbnWRWYRQ1G8b6PABDvkEKv+v94o
xsC8jOaRgc67GH+0BR8KVthaMOihX9Rf+0wGe9p4yc4srIs8+eQmLfMwTHo9aAA7fCvyDNTHNnR6
KtCKugPASR5qPDJt7Y2dYxCnQiID92uZRKicxARsHfMwgdWB88QBosEBecnL5a3bOMuwgRMABlSI
p4m81fXMWVcv+hjoRvdUDMsRnIR+r6ffYm4Ef2HKAvwOY7Qo84tPpZ4C5auqZJVAtJ0QzsAx2/gG
teTZgaLF/rKxzb07MSbcUYVXoZKn4Rh0/avevZdcJui4aQBh9QpjhDCUOBU8m3ycQciDxsjMfyWG
+t4VhkQS6oPc7rQoggeRsRMbwqkz7C5l2gSMraGNzWHgdvcSsRRy2RDpeyg45hQzm2bA7Rhgfpz0
PtApGHKWtlOvNWKEOyUsmZdUWXIwGm10Um4A1JmSCIiPsQQ3ur2Q7L0owwUEi2z62pnT6JlFqHuk
Y7UXlsmEdF3jzXNRFdChMufF5bmtOSRO7dHR0zLdVYtWP0+cNy+VWpAjnpHZzTujuJ7ZED3yoshV
V0262GtIQg/9NJperhg1ODLy4kCsqHtE18d07Zy1+5mX/MYkRnwkpLd/t4YZy2L47a+GWG0F50D7
TXi19VKLQSmI8NruAT4FJ1U8y2B3mzfKtiFWZKE6D8d97ip4ovf4DBaCtXG8Ib3uYOUOj6IXUMNd
PuOfirnr+Vil0aB2qELVV3zsICSSV8CzoNfDD6nKf2bRqgpf9ru4B51xfh/nkceZscvGn5W5uHnd
I3YAVPvyz9jaU+BUbOi/oaKGN/d8wbNaKuFMKxpY0UPXaG4Vxd5lC1tbemph/fdT7xumCu90fQpY
o0ISfCxidFYm354MH/PCEjLsreXY0OVTCVNNTRVjoabrzSRh6hT0pu6W7X0x/Lq8mnU/xFsNURaD
wt/Ct4t5rIZUJauadkIx1+ycrIWWVkXul7xuJdu2lRSBnVyHzCF6UpYlxlvpmPVDT9GoG9GenkBo
Ql14i0BxtcMILnvrh5z0Yj3dnxaHeAVoFkTzMH7+qWrwbGAovoGxNIKOZPO74NZ909dXTCHgOp3Z
9ZJ1HlUnWQF5/Y8vGV4/68kZsZFmluD4QAgbfGAZAyNy+tIdICRZeZjhSr3o9fJ33DqV9slShXMf
a1WFqjW6kW3eASsPVjS3iNXmNmFa4s/dIEO9blWQkBetWBmA+tBiFJxXCRHEuVHQrF4By8Ndc1/e
rTTYfWA52b3ur+w/5c6QsF9snFa4GEg8atCcNUEHfb6vUU5BNjAgsa60zG/T+5xC4t2Q8ShvW8Gc
BQVkUEN8cG6ljHV0bgdlDKI6c2i79jEnp2RP//qLYS1/rAh+pGVROaSLNgV4/LxUz38NLN337XCc
O/Nfy/PAOVsYAQDKFAVpTPYJlYE+A0AETBoUX2v2daBqLe401+DlPaAVBura5Mci+VSfEL3/mATc
GPVhE8B7YRdTa0FR2sjmQAm/q/F9SZg3atf6cJjIUS9rMD7fccAZFxDOLCT3ugZd+uUXyY5JNbjo
6Lo2eIMvb7m2USu3CDwQgiSEsp80DCtCa6KF8N3rgOVy04F6Z7pm+w5Kyt7KKMWC+pbek5+jNx3j
ffqY7ou75VfktfsRfDF/Ud0++zXCCQhpbpaVEU+IqKJ3HdQ0C6d7s5Pl0xte8MyM8O0Tre4BEcIb
klf2MQuN29oAh7JVNj/RStu3PdshZHPbxfqLcu+ZYSHsVZspmec4moJ06NySvxb8baayIGprdRCt
BZoTbRa4eWF1bTErtaHR6WNovt11+xFCBtpeNvS88RBbp2aEtWRlnUW4Q6Btjw9m9QK4mSSP33So
pxYE31Y2tjKSHhbow8pUrHv2G2hOduE9uSsOOIqOTqFlJsVwbV2JE7PmOt128lS1gJLaIESF2d3i
xa52ZTuAfu4qhMGQ8QMyUPWtH9Aq7GpQ90lZqSTbKoL0FtUOG75uK90NN7Hb3JH4Q02h80Hr0jsd
x6yzjIJry71jVAPALmttXYmVjMbK465U0EWOcmSaqu5orepYdnDZ13waLFv936kZIQaISGoAJQYz
8xVEkYC06iD/VB0iaHkBsiLxbFtVWUunhmnpa98DL/P5Z+yg0m4sJRx8OoMCwOFeb7nW1YrJs7yq
d5fHWf8oP4Nva5WBiqS7+gkM+LFeA8LLALBYiLWEi2jmtCv1Eb8AtNLmVRkMe+4rpWcTf3BHL3KJ
w6nDpKpMG6EWtJD/mBUuphkBaUt7mI0br6rdVXIrDhaEWwGJdutmyynMNw8tZgmoTlGn+hQzj1qJ
7lO7HqAkAb/9Y7LI+qtbFlAEMZEbmng8xbRtQnbLSFKAiYa9jXHqskF287YtQPQNOtl4CkW3mSnj
ZCmGNUEmNIMAzZdplnGBrt9biIGBBgOZgKqhjgJF7vMTqStRWoK/BVfbSkFlZB+qDrTcdeEY0Ze4
+Ju3BkM8iEihSU8+QW+rLGqnJI1o0Peg3ci7/D6dtOslriNfcq+3HOaJJRHXE3XELLSsmiHrbGq+
1fTXVTs6LMZ4eLeP9Lu0hxZkm+xD44GNdwtLDnP4baQ/jIkEVRthPvHXEHeSPHEz2jr9VcL9L2vS
Z6k2ItpaIKPBiVPn8xWFpD3kHsag5PDqnFypYHUYuyP0MZxBezUGgHTofR6FO6MkBzU1IRTSWy+S
DdtITTCLhyFoRJ8Y9hAdQ4iEciYVrss/LNgdiG/vittoh07cbXO9TiDpPrlWSkk1edMlntoVPEMF
GTOdd/kMu4PHD+FV/6Bg9mk/j86yAybagzqFdY30vfvwEjJQj2zZwnteGerAFF7OwQwmc/RnvnGU
nc0M/YbJlpzJzcv8Z4dFRfiWNxQ8NC2mJRh/HNT6NWGtpPy3aQLYYw3QOc34hDHH0YuhGI3bnE3d
XadOB5QCZa3FzZt1YmP9DSehCEk1li/ZDNH5MrvuMBYV1j8Me6+Fj8sI8sZGf7h8Mjc91Ik9wUPN
FWDz+oQMZQ7pT6vkzwNGh8POvgrT8dEocE4u21v/v08ecR13wvv4UZA7Xx8bUAJkJZuDjt3ltHfb
6VdmyAhBNuNIkET914rQRVn6Zahnth77qwHDO4Nb7HMvqZ0GeayzzNCtcfpDswM2iACjf3mF2zv6
x/b6WJ98QXvoQsuMcUogxOBk5VPRja5Z/1pZmNqqkjT0ZdspHJcZCa0y5DlCHh0d2eSqSlt3JD8u
r0hmRDgjLS9DnqcZDcxi/pJG6sNIv/T16/+fESER1JMoqYspmgMMfynmLrVf7VSWjq+f/dLhWz/d
yaeZSJSCWwzHgu6SfVuDk6Pbdz6iNTSls/8ltN++zX/OguB++9xuzMGCQeOp9zm0oQYEZy2E/Iwf
lRu9RDctsMVR0N+XkA24lkEhtq8Bphlty0K56FOpKEPHl/EZH259dVjs895hmlcGa5HK4G5T+lrp
oAyBLENeeNz0/X+Mf0DOTja7zcwkbix4lqg5ZlHlFvxB5Y9NIhMTlNkRXv05sccxxCkI9Cq9LeL8
BW01b5iBG0eW4F8+pJsvwMmaBL8SMgQ1DXiaAb4Fce90F/eyJGbzrp1YELwHN7qGN5mBC41IUaf7
KidOqkt68jIjgtdYrDiv2nUZZHxRae5O/Y9JkQ1eyPZK8BpgfV8ia4aRtDAhEbYor20THi5/D9m3
F5xG3gNZtjAFrYEud9E7v6Jz7NXGtFukwoNbORYQwqaO2Q6KXEHwHTPhZp9MqBGgH+vhEByi5NZK
zFteVZ6WhseUg4EdTqSqr8E18loRvKYSZ7/pTU5+guBNgNq1MC2M+JaU19GIER8leyPt4PYLktnF
DJpIxqi3/Q3/LFqI35ZITxZGcLdUonhmRlAyXbzLn/D/4aT+a0OUFE5te7GiCTZqiAdF+9KrvqzK
6dkD+gUp1Apc/jhNcM7SL7pWdT69Bn+2U2z7ENp1vDTqObCrwmVl873W0Sol4U3ZN4cpzhzF/knn
AyZG95eXLPmOorywUVEVnd815gLvDoZ0qufCKIG7jjxWG34D6fq6WAZJWLKZHaEIqBvAQBFgV4QD
HFWFosYjcjZytXigQHiz79rv7SP7gUbMr+ym/F68J+iNfltpZi+vd8vdYGQR7ANoJJifKs7N2LUU
fO+IiOb7ml4XIDEz9ZfLNrY8wakNwRMY2sLGToONJOfXk2JcN6ghd0Z4U+WyZ3XrUpyaEjeS60qC
jiENCErjTeTUugzKtmkBuBlggFR1pYw4j1MGM26LoYmXoNAmN2ZQsxgjyXHYwvZZpo2K8UoutY6v
ntuoh8Ya0xLXjmJGdxXXMV6jhzL0VpmS8M6+SvfWa3RX77sgCsqdVDdj60ycmhe+l90UZjwmuAND
YO4+iDgWJ/sFtfSnlXq4+JlBK50UkkXLjApfTkeRs9ToGpIYX+1WcYfkTZ1b9/JJlBkRvHQWxWSa
9QziL0Xr6qMZGPluprXkLdiCGiCow1wFetagTRHbgAYY7BZbw1piiGzPxzxIXgwfCq7QRtSu81+y
VtbWkTwxJ0Zzc1wUFMSKgPMWhqsX5JXnGBH89zt3akM49gDGA0yWYknJcMNCuq9jaGmWbXDZyqYj
PDWjnZ/8BbMU6IeDtrGZMu3VwiPnNwxTjqYZQsEF8mu/tTkkTplDrJTPtYGZ9b6orjsDL29rx+Yv
sOpmDlH01tGUDJJ3WY0Z7IYsL2Qi1ePlXyvbdyEejCZVIYmNmh6pY/A9QB21IYU0X17fcfEpXOf1
AX6Ai/4EN03TJKM5Rdk8NMybijXXmvI9aTA+HBZOC4HWEuqozFBcs4JsKagnyuUxbTtHTyCVe1Xp
v7XMcCzD3oUGl0R4278MiQoognQdeO7zj1Uxbsfqx5VFhqbYe4itJtpNiLQ6PWbcgtbrz8sbvnV9
Gd4oVWPQeCYiKE7JZqtI14IIT2/C/DqKAB0AkOuykY1V2SjTquhWoJz0iY4ujorQrGOUA9MDEtHb
BJKmqp9eyRp2W/2XUzsiaSmAZ23MlnZNeGPqggcMbIWe/b2HJlJde3KdrY3NO7MnfK3FqkkSRXiF
1WzsPVOfiD/aKminB0P3/2ILMXWCBgGEQD5xKungYBwrClMQfLiNsvTKHkJI6t4l9H0gzI3D9Hce
Kt5lo/rmAnEMAfbAhPen6Z0m57k56IgZufluLAoUhOfOx6yDn4Qoag6KY0EJuO9qvF14RsmPvoEK
31qa6WJ4zcGxMJjKh68q2dfLsBssyAj1V1kJcm4+OQPhzhSHTmw/sQUjzuWxKd+67gVI4wxiv42r
xo9jMWKuX4adXF9b4f7b5GRZgkucSNYqjPRoIJf3UQE9aKt2zb7zC11yndcX9pIhwZ0hg2prO0LU
wS3WuWrXGG6tp/THxKP8DvMC/c4aCJW8yB+P0yWrq5M9KUVYpMH7BdaMQFvAJQ2KAbVpnKp+my3V
qbTIYVPrllYDdXJJxUl2XNZ/PzFMEm1phhn3L04e5/Z7qanXS2dJ+h7axhtx9vWEWArJfDiHzYpK
xUD3ysGe+Pbj8qO/hcLec/utdguEBovbmE6SOkQD8Uu50+9H7i9c8oJv9RvwU2wGYAnKu6qYZAwY
llLbEG/rCi7h91HqJuFbu4NKJOiS4ugZ4t57mM+c/ol9l/ufTb96Yl6IvTAgETFWw3l36gICg0Y5
tOrQOLZmfFd05agmxVfDWG6WduGyM7aR1K1sSSqYWkGQiW7i+aemyZz1+oRyR3ywdvMX8FW5dHQ0
3YlefpoO1MbdddU/2HP5IsUvbB6AE9vCATBAtRi1FPgPNhgo8TU8d1Nt+JEPIUreSf7AFTNY1CZz
TAhULGEBWo5qOQCVAs35aPitT7I5s83vADilhhlHoB1F/D/JW6sb+Uelgh9K0jqsrfYZB8Covh0j
Bj4408FMoX/ZO2/dNiRMKwQGbGKfCDjUZqxpXzD0Z8gtVReH2ldWSSVHXGZE2Otej1UCb4JyRf1l
ajMXzt9JNFnze2sDT5ciZCrlrAJ/Z+Ig11XfOwBwJE5Uj/exOfp2iIFcI4LE/KwVDm9qyS5uuWhM
jRLAiDDy9SkxrMIpD/sGha4GDCIJ2qNkeWsAzArJ09KY+8ufbHOdJ8aE3Syz6D+v+NRqwaQ+p6DM
5S8YvsDMGCp6GFAc+17WFN26LqcrFDZXG8q8tBascKWQnp7HeG+UDrV8uIwE+g14ktitPl9Vr5fX
KjMrOKcsbkMj1lA3sBvDYdUrmPf+/wysm33y2iTp/63wxFHuGMPPcpHltuvnEB/Sk50Ts8AOwPeK
dGg31YVB7m0CkU+9UjDg17HCbdRUsmOb5mzMp6EpuCa6woealnacTHvBjoX02NpJ7w9NcqMueeJi
cOD58u6t/5m4Ng1DzKqOmouuirQosV7RLLQNoMC7BoRwpd+P9g2BeLJtO/ncv122trU0JKGYJkLC
RTFMdv6t0AuPo0obUOwodilogiaOdwMkab0UHGjITAnnrm8YGq11CNwrG+LfGZg9HvXKLK/tLu4g
fWNlh97WltqZwENInWygitfYTbKbMqI+J0s4+Vld0ei66E37tur69Jol4+RyYBFvimUy9j3jmuqw
mYQzpl6azCcsZLU7MqsuXUWth2M619qXECX076ExgmkCaZfl0Cm0HGLPi19igOBoz1QDLxEFLHOw
ADzt68ptG2o+pjmbfi3myK/MxoIAX0WRwbTzevSq0IlaZfqFUffevrGUJr1RxjDeLaaCDAdQmcUb
+mIwnLHosvuENZOPImHy1MQKxgN7jL3MyU9T582/TiIxLIuhWeQn4DDCJz7/uk3ecQTzkxEkdrtn
OWYksmHM3Lbju8vHaGMG/8ySmOE1HDweox6u1XNrt2o18NfwxtihXvAXzEFIeUAKCfgD7jnGoESG
q2xOzT4GDg1wvvq4EqeBJKV61hzuyjLX9UyeX8ZzS+uZPnFleTMpmEICQUkep/dJhDGrfjgW6QgN
likDO0SUPixtywPJbq7pxyWzwq0cO0OhVakbaJhCpvoGcrMv7Djf57//oUeKZejnjczkfJ3i3WRq
U1RltgQMnBe0tF24cOf/kPZlPZLqSre/CAkMGHgFEjJrHrp6ekE9AgbMPP76u6ijs5t0ctPf7vNU
LaXUQdjhcDiGtWZQ3VGtDVXtt5LjBDVvjvKvDdRcoVj+cT+CgbajUUX6Qha0srwNauaXGuaTFomP
200//JGCrrTzXcTgPQO6Vf+fi3ZlN19uVyTr4bBiTdl/cftthQm5h0Ybbd5X8KhlSVD/PfWpITGP
644U1YxzdZCd7M0ceb6AsuWmq53fsQUG88psnoeukB3svWgBARheE0AKuQTc13Pg+psxgpRFc2nj
xsfhMT0oL/OT+pp/LD4AOPS7/hev1a3I9ZM2h04xi9xIB0TtydK6FHdBpGA+CQkNySnbXceNamuI
vZHTpp3uaC0anq3XrPaW1EXmhv7ir9GTdbDCBkBoCnjSVdT8ZNX1vWKjs1Vx/bSNaDQezWmyPky0
H8UD0AmO6VcD7Tk+cpk36c/xNNzPrvUl+rfQgOgLXiFSMEazMjVctP/VpgHojQWWUxaOV6Pnblm+
2L2sbLSrHeZpAGCMso4KeIpz7aKsYXPbq0hTYx4JTwZcsk4TNvS++YSxK08Db1CenKbqm7z5evWM
557TRBHij2jBdpYRQ1Z2pcFcsxVbPfWThB0Ss/HrkjzT7vd1E9o7HFtpggVZddzMbbKgt6BhIODF
XEem1WpwXcjetN5aWEHq2QTQB8DezpezzCLa6KVjIHsa9c6z02S3ZgAktBqo/Lhil/4YLc6b6rOD
9STrTd6rzzmYHgcCIsArQbohXEXmWOiJGtnGe1Kn6peTSTFTXA+ejr/zRzw6D9332l+8kaZu1iC/
kg/PK5smAEdkH7O73GiqR0qHUNiwYFfxXJG6xDhjkDf2SZ07TH8c/2atV+ynFcGDXJQ8Z0KmmZQ2
OvYygNHEtZuj5FkCuK8sUQadTF+ZLDTNLiMIFKvvjfNg5ZartJjzz6ruxmpkAchOlQg3M3hONPSU
wgYuUhiTukx2pix4JKoY02y93nwwxvticosQ6d2g9PUqwLgoXfzqFydyPqfLRMP5Bwgnykp7QLqm
1RLkutcQF2nlB/OT4lkHDOtTwFE+aof2VfFlr9TVqM8P8rlY4WjNZp1EphotKE3Exza0T2sw+X/g
RLi8BM7lCJ7YrBIgSkXY3NVXAV+Ymwf6cS1PgKDglTZIoGNIowaCo3Tg5gLm/T2M3WytcLRGFMEW
4O4vwUx9XXPL3EVprXnsa3f5lD+uLPSaN35o3jn+KCCKCNJ3XeWR3Os+gp8hkM5vyNZCiAJpCQY7
vcNWzzcmuWtOPCjCJRx+16OLp6F5mICaXQbGIJUsszHBw7ECd1K6bgJTBr/Nf0zmbYHs4PWzfek9
znZabPBRR0CQzgpdAjSReqS8H5qP1wXsZJ0hAVnXdfrephd9jgDjLQYLrE7vtgTioE/FMQWT8dOK
WqmHtu5h4B/OCxyZwLiIHmTz9jL5YlqkrUo6EAr5FuY4P48f+Rc8imMgy1cH4rjZfY3kN7x0/VTd
NL/mo/Pzuv67R/aP+u9vxE1Qk2A6R0HldQk0hgf1/OYMqTcqzypwf53oIVO+TMCTvS5y12I3IoVQ
OE/5qNeLtQS28ymxXzC86hnZW2fKJgJ3bWcjR7h5MPKYk1pvYDvK25R9smJZG8V6tC7c3UaA4GUH
UEXrA8HaTT/sxFOACI77EyiEL/XX4RjfseVICCrixyU7GvD5it9KejFlKyn4WyCyNbY+TTSY9MQl
gKtnJiAlwchh5NL4ULaa67dsDEXpRnSeajUN0tjqPTJSQLpqqP39ytMpv6unHkSFSgHfa5LMs8wu
fmTzWB1VpzXRVa6qIU/S0tXyrv1x3Zz20xibbRBccutkCaD7sM9rSrb6ad4Ox+xOCecEXHCyaGan
dQbuAm9fC1Gdo2siJILTUjakBh7da1t09gJuRje7sU9aiMTYLzn5zt6qrx13KySIejl3PmNOivFU
BbYsir+xzb25VyQudidUpWjwxusCJTdshJhObAlo59DCuK5f9tB9yEAMbJiehsgFrmeNUPvOBUjZ
aEn8wK5uoHa0QESgXw6TW3QEok0y4EnczUdLwyxpJTkfuxIAZIKulLUaIWIsZJhu6Gk/UDBTGf6k
q/fAe/oqsb7Vi4hOAFm6f2QI3qwByHlMFmiB3kuPx9/SbHJZgUHtb6x+KDvLd5Zv9h2iPpTsJ0mS
ZO/8b2ULHo7pRqPkgAIOCvszGZk3NEFU3E9ST3r5QIOFbHRc13lz9jWzJQZY2mgwI2mf56afDdTT
uzdl/Ka3smro3o0EWFDTQm8LhivFE2YbVWXTtEPsmg9B+zazJ9s85OMdbRQ/ui0yzb++g3txzFae
oFxXKAha+0oL1Kz5vYzlK6fj13wwnq+Lkakl+OqG13Odmjhlk/NNTccUtI6lP5ahPd7Oyx3PBrSs
GR+uy9zdN1SW13GmtVAmhGhd01dzGfU04GnhpcTwQZx9oMbPvLlDxURynHcyduChAvAYqPwMxFFi
4tpWptGxV2v8D1996zF/uDUwss0PaUBfrqu27op47FBsASaHpWHKV3RaAygWcytrVUDt/2oxO6oU
sjBl19VvRQiRtT47PJn6mSIyBIza+qABHBdiQue5+2h6/4dnzeoqrukkbJeZsVyPOBZwAJz/insz
HflRAxjomtCyTtcXcGfeHNv1zwri5Xx+qBPAy/cTxaE2QsxVev1b8mh8WVnoSdCFKXfzX7Jegz13
tXKzIxGATBbe6+cSC7VqGkDsa0HUV3gUdR5Gjd2BLi4HkOB17WSihEOdtgptOqC2B62huhkC+oIC
mK6bwdYsgcHcNRPDABwCSo2YCBBxmSw9ianaIi2oP46H7qQfCw+M1zflHRpZQnYvQ53f0wxplBWB
Bc34FwBdYGouay1CYgkN6l+Y2r3ZLo+f29m/voA7UC+Au9nIWb9j4/PJoGlFHaPyx05V2tq+OSZD
0KXKa0dcDE35S6oeecm/VVH/DnxR/3IOwBl3JnQKKUoQjYCmf5hbAuYQdXAJL7DVDQHX8vwKXraD
DYQBmQPac3dAcAB4JKbmkXESAsHCnku94DGGMrI8CkgbR8/RDDrRLrH5S5nEkds6zTFLGcB9x+G7
NhZ3WIIffdIu3tLP403PTcU3u0wJwdHQPQKCWjZpLH4i8BLXQwekQUxWAx9XWFUdk7/OUE9pqDW1
H+v3A0VnXp8im3CymCzAEm+2d2GglAFcz0qQKeIwMS2xkiJWs1DNH0b7Y5ncRdaX62YiPoHeRWAy
BKXvdTxEhODTjGlIckVLw67DeGKf3RelFQxO7tZO7zlJHWAmWfbsEt3kf2SCbxQVG1vDDMK5ZVZZ
M9gq0sRh4yO3tdylN9Qv7yZ0Enhr3kUW8osH7j/icN6wiGhzFpEe9GkhVTGTNDS0cfRsJHIjLX4y
aPdqDYasd2fPPtBAAFJTEyH5BaMpKqeMMBW6KWV5N9P6kGutC3Q52pAg6vi/LHutqgG903lvt7ts
Jc4YrlEGxogwKRYGFEe78HF8/sYM0Q6NPDhQtdH7KuzXpOSVnSVOFlqW8bFmSesNkaN5FpNBrO7t
lLVWaADYSADiLJx/1i59VNosD23+k1lhl1bAZfjejLJOFjH2WJcN4Ko2okagiwCV4dwAOZ78WVVE
GYoHZdjrAE2qesntvKMKrmaA46+ODOGbUJCMusEBp/TMQm0svzo08m1F+zqr9t3Mph/Xj/BF3AZ1
iAZMAvTKrPR34jQIaZk6YDqbhV2ZNDeDjeJWrCWeyRvVm8xouMttDPy2bUofmlFZTtOSGi9VEtvH
aVi04/Wv2VlbvAZRMdFwO9OLckFiNzMro4GFtl3dmEr1FLXJ23URFwmDd4XRWKFrUBcvDSEOmUje
lGYxFmFaFSCn47rmARX9Jo7Z55GrQdugo1ctXmajvQNcJ/KohFDJ9brjmgFvjAoRiBYApST6MCBB
KDkKByzMsLSDY/hNGTrZ9+uKSoQ4QoQ3pXW64h2xsB8Yd+0+/sBA7OCNVS1Z0fUEbwPX/yzoP9qI
LC2U9LPRL9CGU+PF6lWvbrQQCcWvCkZCGLNGl1cWkOocSewlU3C9KTYxiqq1dVSBiCxkdXnHC3qA
jd8kmfE3m4UEE+441HMQep2L4cxM5qbUWRhpsx8ZSCXUaVAbg0TMrulvxKy/b7QhUTXVNVMhhhl4
rjVEf3SU2JbkDHZuGKBk/FFmXdONFCWeKI4Y9sqZyTcrJh9y3QLw77z4Y+PUfhPNf7NJG4FCyJMR
azFaFWr1y6M6Ixobdbeefl43ddnaCS5Zj2sLeNSwhHrSERZgKf1+lk3e7JrbRhPhQag11oTxDQjR
x9kjRXtokajv8Y65rotMjHBflp1hLQQU8aHOmodFASNoot+3yvh6Xcx1QyDi+8/sRzTxxCYLkbW+
LwcTCIMfS3M6gM/TjXWJW9+5zzZWR0R4tRQkSBkaKFg4JMphjTMK/AVru1ubkg7d66uHgO3cvuue
ICG9YJOy/BN6Ck5ZW7nxMkr0Wbf6wuP9YwpEFVyC1dkGUwikpOAZT0Fu3Q/PHKkBXoUVCtAjl2ZX
9iSu2TDcCpi9RbnqXC+gQ1lLWdtYwaA6tehzQXUxwBreOQ0gY3XPAPapp73VX3JkW6TJglUfUV/0
EuHhDlIJxHFCPNI5bOHR0GXhfGNZx/iY3SQ+v81KF7yc8ZfGG95kLVl7dwpBdhiI2Agagfhzrm/d
5k2RrPpGs+XVlHlK+yEvXhjIX/q5uQPXwaFVJV5kz3Y2MsULM2EVwQBahCOh9/FtGQ/kwGt7etY7
Wzo2ueexkN8ESC5wtkEJIOxn3SdKCxTeDK+Y4qOGgV8vB6ys4/U+oFVWekp58WLvEG5FCp44dxK1
aIoiC3ui3JC4TLxytt/qLjpUehdc9y67S7lRT3DINq0b25qwlBMYkFxgVPLTxOLfY6PKkC1kWq0H
Z3OhNTVvwbEGScNc3gBZ/IVw9YCG4kNDzZfrSu3a5EYpwSZNbVbUvsox0j4mj2RqmV82+q3StBg5
yM3bJU5fKYtPQzEq7nXJEiXFVt3JMudJa1gWslyxfB2PA7frdcAez8cOA/6SG2jX1/zRUxdOe5S2
fVRXCU47WX5q1dpinnc3IO35kbCxcvW+K11OLMlrdO9C2pinLnpuC4kXHisIyzvjFQenQHcFvx9i
4ynt5kM1yxIJMi0FH96k85AxPLjDlJSHpEtuZvRNurlWgueWLR5JqNc1sjKA5Fzoq1vYWCv4hWxn
bnHsM8xAF7ntL2D6HO1SsoP7lopSJVC+8RoWQ1YtWvoxowsPmx6U0ZHl/MKQ3+AlRGHu4FS4Ga0X
q25eLRtEz9dNdd+x/REtaAhevF4FyB2Mp029enrLMuVwXcL+YfgjQXCdZtaZHWksHk5Wk8C31G/t
olRIXXQPdt32/v8mbf2azY4plU0ms9F5CJhONLpM1iF1rNNEIkwG6MaX68J2H+OgL/5n4wS/6aSM
c4VWWdgFyqMVLMfBbYP6TgfEIspfEivZP3F/hAmuc8oTYi41jDE59dZnuxrv0+xr1bQnHQNU1xXb
3TOk/RG4mMBJE3MmVW7VNVVhFU2hHIG0hYPWZi9a23s8ks3yXXTGr+9RAqguJGdQ94J+51vGFsdo
eNZnoRm3yTHrfYO0bmVrT8Tq3M4wH2PKH3Wn/zWUmGq9ruhFI+0qHBU3oGusaSK0ip0LnynAFs20
yUJK0Kbs5CoeCeOsT3j0VPmh1M35mI9Kehu1Te7NeV65vW3rx7RPFZ8UTXpIMd7jYviXg+qDzCdu
OoVkM/acEEWKBdw9OlphxdhqbOJpQt6vDg3eP/JhBAswvR9GWfPWnnltxIjhVGkMSlwZKmqcTnsD
ble41eqoD8ltWidAdmt/X1/5PcezFSfseprEwEisII7WVZAY8V1R89N1EXtWvBUhXFFlqcwxGUgZ
Kpx50fQ8ZJnf2l+pjFtNtnKCDbWcxIu2pGU4IcvYAf/A5DkLJvA1F1XkDTCQ43XFJBbhCE6bc0Q0
gNwswzrubE+bFIqUjTkdk8GywuuiZGsoeO92quF1LFS+yVAnHi/S5yzD0PGkzK9ZxCXz7Xv34HbD
1o/ZOO+BgW3Gqocy1CN9JdN5nYgGRntzZm7XAQuEKmGRVV9p8r9ayrrDG8E16gnqVM5lmNgK8/pm
DmtVA8RDbt1SjIheX1KZ5Yt+3OwmqkdIRs+2cpulGGNJZQ/4PRGYQgDNEioG4MJYF3qjjzK3UzEu
8N+mgbllJ3PT+dd1JXa9NtBTMCmIHBuy98KS9foSARFjRow7jMW9UTbjaYqmwbdRJrMV5aA7mGZS
lKzyq6VpfIZKssQv7lnL9guEdVSq0Ywiy+Yhh5s+GA7LP2fAvVRSXL6c6mHHTB7MRT2G6uw4fxH+
gjHlHUUH3RNiyp/WdZPbDVY450b56OTG9OgwDhSjqLbcQUtrv3VYJRnb2d3WjVDBoc3JVFmI9rNw
0Jjb8m91Kiv673kW7CgA3NBdi+tGOO4FB2fIssQ4CNaPxbpRzR9D9e265ZD1K8XsxFaGcMp1ABBx
M0Khc/QQlXHELz9Y4hf5J/40hmiFzO6BZg+Uq8EtCq8YwrE9pYP3d+D26/W//RbBirlJUgy+41ss
i38odO2hzPLDdX0veobfZVgrhQ9G7JGOEa6HfuybVONaFirHPA+cx+ylXN6hOxSU4B3byx+ag/Kr
+20ERQBaw0/Xxe/azEb6+vvGFWikMgdVgYZKBbaAtPcLS1Yy3LsjUMn7R0HBaABhV5OIQEGnjkv0
E4zfFAVJJm4DnsGQgY3uWuhGmGA9E6rkeTokuJCmx7n7Aa4fd3L+IiuJ8iYSWRTDr47I00G6vsnG
hZehuTQHQspASyc3kQaf+6rYKyEeeAOADnW+NUPCeEZ1VoZpbByLOflASgMsIHlOJFHu/gb9I0jM
Rywco5lDAV+t2q/58Dmr6bEHzGfr/FuE3tXU7bV7E9VJU9fFS6HC4CTI4po87KY2ObG87m4TNeYB
qEOig54zGYLF3gpu5QlXAGmH2CoibBQIO00P7EKHOR1SYE7KXnp7p2grSNgquyZpUSTYqjFSwkg3
kehQP18/qHubtBasCNVsADmLdc5E72qqjX0e1pxZN3UOALi4SJBz15P2kHXWLLk+d9cOPL3oIga/
6gVjRVLGBl7KSxkWHHBhiTPem232zSnzf9tz+24UG0HCic3QhrgU2pCHqslO6HA03MTEKGhspKFV
FCBobPUjo86HAiA+XTz/1IBNP7fsRO1IEnldjHqJnyK4+8Eee7qYBp5S6KIjB8VNq7WVzrde9Hvy
mTleGSgnFip36KCWNTzJ1luw1dlgi1UbeMapTh3y+jjnbZglEs+1G5Zhdn/t6UR2Dl3i5z4lrobJ
yXX0UiwZnzwWJQuaESbiNm1NXXWkyJalVnIc8aA7ML2J0ZQTy9r5dg+LhT6ItYUEcL/ChQec6cjJ
KTo7MrhNrbutHFvi0Na1EkMITA6i88Cm4CwX5zWdIWmaiix5qEXtCRH619ayDkseHyNW3OC+f+aL
3Uhk7u7fH5kiEwpNqnkCmhEunh68AjFdfus2/eiMuWQLd1dvI0fYwbzOO5ZPRhnysfWz0riNmSmJ
CXZdzUbEGqFtYgKzss2i4DiRNE99BfCotHnWMffSJpIH3W7zBsZF0UWKy1S9GIfurM5QgMtbh+w0
3TWPGKkE6Kztlk/5jRRhYTWrS6OwCVnnLxy0MJ1rxbvMzG2W5aFxr32eD32YZi46H58XL3ItMPAd
bIkHXb3FhUAMK4D9Fe2LF4OjQBcqGTrL8jBugOXHLaDE69HjAKBZ0F/aAaGYArl+R+w9ecA2peHZ
RQE6Io5I6GkJOJkxL0N1UB1PKenBLJvXpCjfOrtt3XGpH5opv7e0LA2uS941GXS44U7X3xvGzxe3
SpyV0nnOQwUgQEMG0k1ODmUUtIoMiXxP0gotCTlo4biAX7ed0irV1ioxiT3Fnl0YSriwsggNvQbN
EG9k5ZNdeStbMGaAkYYUX3JzmSn9wuIqtMw8crXZMVzD6utwKIzULaai8q+v5J7VINmIYSQ8zHf6
3sZYq4oWvssxmDvFzdFomZdViUf5vWnLJsH2vMlWmnDrFMnASBGZiJAaWrggv/uOU1pKXOP+Ev5R
SYiO1MVgRRUrSB3OJgaEeusBCJPE7QtMdSO7+uv6AkpUep+n33gv0rOB6iNUym39sRvS24V14XUR
u35rpf7BYUNoBBrRc3PH+9jsjBR+S71R8FbTvq9+ywqnMLmRAWTv3StbUevibtUBskBTwVWEJY6U
iwrXo6p2vVePhgx1eXebNkqtlrmRxIGd2rcFLJ3l5LVX7VsknZ+UqX40ESVcX8BdI9+IEsxuHMcq
Uzs1Dwd1OBR2d7uQT1mZuEjfuXonCet2hQHTdPXB61ywYH5G3AGQIsGNqVOQq9i223SGp5iDq4Ei
XpUxve2a3x9pYp68sPJoRVjE5ZlNz52ZHjMq61fZNYmNCCEESFPF7vs+qUJ0yNU+40PlTXapHxhJ
VYml790oqDhiMNsAgiO6G89tIppThQ0ONgoghNgeLfsNPAokrkeGSgx/1ucYIA1NnLqztshqj+99
KOIFiqIGgkR8wVr5PBeetAblDsdSmm5/aD7YMZLmXk9d7XP2YiFG9eq35ja9az7W3dEewsU59MA5
8U2Jse7u6OYz1t835yJKdJ0VBPGqxsGPu2inSJP1Oe0FrFtNhWU2e/BjOyOcfsacJ8uqFiCnAHWb
G+1TrJFXg2TPVJ9Y8K9PISBF3rnoqKZd9PtHKJVzGldFWJkMbR3IA4/JT7ZUt4kzPXYZkZzDnXU8
EyeElXHHhsSkHKgZfM7R8cBAzFPIMB13zsaZEMFmrLR2Zs6hU8xv64L4GaldzayO11dux1UaKyED
IJkAB3PR0a3YGCIYC1gmn+qHTgFtXtPkgVEWmltasuN+MdOLZ+mZNGHhqJLYKMRbdTiDu89MceE0
r2jjAK/nD+W+/lC+ztVBToa7s5JnUoWVRBVlLspZwemzv2Nu01ATb7ZlGaG97OeZFOFwGQtV54Ho
eTimtfKG69ZEfTeZnxBlqkFTL+igakzDb1EFPqpp47hmRdGza8bIvLX6J2al1qeUzsbzexVqInXu
5VmSengdZXcUxevT9Z2XrYpwUh0dGEOA6UYKi70Uw9FUH5tJ4nP3RQDyZx2vQJZRuK8UR02MpaN5
2FPu4xJRDQDrAevluiL7JvyPFFPsJwc/UWRlMRp0yHNLJy/mdzbGupRIlkjaOfbY4T+ChNtKnSNn
jlY7MpA3yT/w7sd1RfaWC3hBWKqVWUZ3hOXSrYSn9qBV4bgA9SIyzRpdlJFySCvWfbsuauc2BGE8
UpewQwgS8wp6UbIlt9e3h8M+1qV6UqjzUKF3fNT7b8Qang0VdzGC9VGyWTs6QjCwFk3wzQDOaw1x
NlfQRBrApixILqRjdhitMljs8SHKgZZzXcEdoziTI8RlJSBaiJNpGLpBKyidTI8y1YuUHp2hsqe/
TCVh21hVdzOcJswijPu75Gf/Ut9kh8gf3Nw1PtfKY/tTDgu+px/QCSw4VILuFbHw2fEi7sY17izw
yGmNZ8sB3u9429YyuBKJoPc83GbDGnQTR22KhTQ629fmj+V0Ayxs4AlLlnHncK2jbNpqj+hgFjPq
ZWOUgwZohDCeUj9SwB47ypIKexu1FSHYxLzovVky9EJjfLp3B8W8MSbrESWWRGJ8e+lXvHkBWIcw
HVskZmgq4jSLkWNcSE2N4rNZaJUX5bnq4bEVPxZWPd3rvWYFsR6ZYKpjil+hmwZRvIoe93QGuB34
2m71ritu7SExwr6nxg2GQJQbtXFkVFZ7T8AVWw89QWhqRrpFuB7TdFzAZYtJCG78rPmNGhle2Y+H
MY3Q0RkfOMgcm+Skp4AUVHT/3x9TxG1wQeAlAfOF4FLrOM7rGPTioa2MbqqnIK3kB6uN/CL7cl3S
nn05KDugWxxt2+gYOHc8YL2pcdeicbvoUn/Oy8Ncz4frIvZy0hiewuMMdQ3UQMWsFVWoulgzWjeX
rPWRYTsYzPyKkcmHpUYMbDH7lhnKoaKlP6Xxs0T4roIIvdGmgBFsSzxAaVdWHIM6GYJSwzcL+zhY
2kNcdgdSkCduILIzeR1k7GutkrtY7z6r3P5VpEmAHM3L9W/ZOWjYS3SQ4wzAtMRMkz6bkaXHa6Pb
9KSbqTf0P7IxkhyyHcd0JoScb2im92qMsIOHKLtgtIY+1hpmD4z0mEfSyvYaQgjvN7TrvU9ZYVzn
YjQPuB8TslloglBm7pH6LgGCqJnQw2h/ZQA46YdXs0YRgktu6Z33PpoFkTOBI0HZVJwc5WyJaA8m
E+Rd21uqfLQa3VX1zhvrxzKSPVL3ejzRlYvUILhV7RUP4XxB0eZRmCVdarQrDP4KbVu+OV7nmjf8
AKZEiYns7R7uL8zEr57nYig+ioC6PaOiGS6D7Sn8FFUYky6erPLtuinuLeFWjuDzeYGxTkqwcx2Q
vVS1Bwz67FFjcbuEuoa+eNfF7RxCuNE/agmxgN2WzpRQiMs4SJoN7hYyUuFdCUBwdExL1zAeJXhM
EEXQhRlrP85sHikj93FHJaPse8d3BYn8rwjhZFV2OQ3Nenz78sGuvild7qqmpFi6u/8YgADwBvDE
LwpbiWbFubWq0VXpTZ4Brkq/dzi5IVb6F1tiYqFMA0VCAJ8KC6ZHnZ5rDIx1vFvyoM6pcqJOnPjX
N37vaQvg+z9ihEVjmtVno75my57bb+UByHW+eWSPzbE5jHlA/HdsCVlhZs8YAIAE3HJNRSeT6CBy
02RtUuOBNSm239GHmejudb12JcCiAUEIHrWL+S51bONZBe942Iyzx3vLW8AI+7+JWE1lE2EWmTks
6MlFZk6dQ6MaDxwYbtdF7Fkbost/tBBeHa2u9ok1QItisYC70bmZGnmm4qCL4q+2BO8ajB2baPEU
uxt4NCHEXUU13WfcCzb793Hye8fJf///dcM2q8V0rbL0GVuuL+ZpVMgpK5Lf11dr7/yvTS3/FbH+
vhHByVx06mQgFM8qDYwl0U3X1l/R8ytr17kAqUE+CKDbBkqYDmImlBfPJSVDQZtuXazoPnlSPg8n
+IJPfeCE6l36OQ3sw3XF9owZo4I2xhh0ipZRQTG1U6YBDY1r3q4L5woj7pGseL6rEraeIKRdaUjF
PHNM6GSYHGkgWJbKQ8TSsdt6pZeGVXHo/So/FYEU2Xd1LmJ8AoIgAygTlolWWMHHNRw4U7ZTFKGS
DJpHOpr6bdIGLFpuFyM9RNjHkzqAF6YkgdXF3wo7AUS50TxfX989w8EzAvQfaFfQL2w/aoEvXNAW
6Xxb/WwBPGbUm5fWkuFL7ohBxdQC1yCF19Pet2Bjn7Wqxk2eoC6WZvGnpSzA77pg3Bk9sbLnyU70
gA48zDmgRguWYXEzm5jOXEXvTohkkjsp3F1UUBf1z12OOQnZadixTksDpPj7hIZxcbNTUjoRx8Me
syjkYe7YU1nKiELXaEewE4jADgFWEXkDMe2jREuqkxQiWuCoD8V3eznOWROoziNXVLftJb3DO27X
gih0DuAVQPEeOD/eht2bGW3WknaykqOk3a+0dwJntG9sJquN7YWvEIZ4ErV7aCgGRlEDyk89souQ
DnhG9zEoL5a6H05DhksxInniWmMB8P+8qwM9ZYOrlOQLo9Rw01Rnh+snYW8vtx+zHtiNiYLpOC9p
hFQD5lk+DtNKXhRTiZvelQH/iYYTdCABu+lcRgTO1wRooOvqaqXb6Mv3spdNsV7AscFDr7NK/xUi
JleNHP1FTWUVqEFbn00j/Zo10RGgY77BMn+pi5+DXqpeu1hhTduv0WAeF46GZp7gfVJ3miwc2bWo
zecIjq61kigtbBAMmQNIVNIe+CF54gNSB0wqvSRjsOdmtqoLe0hIqypxg/WddfvVWZRvUR7djnMr
iYT3ziRg7sBUS8AtR8UYrsvLJh40rHAGhL16OaaOivceSoKl6TaTCjo753jdOPcUQ9yNYBXTTWjU
Fm7dCgyqYAdGntlMIy9WAfoIIJZHBd2s1+XsbRYO4gqqh5AFMLHnBmpndUOtSq1CIHUGpYI5MuV5
MkGWAgLa65IujoK6PiNR19XRlosMjyBJ4UkMXJvBDsz2s8UzT8tlhncZ37+LQDoPqSoIEF/HmK7S
mLGKWGkgGQiqWzDPOi/qa3eY/fyg3jonGcTX/0cmYA3g1nDViT2OPcWNOpcj1AKGX6mdqgB3nuFW
R/oaY/r4RIFi3x8rLnkxvZvc2TUBXTH7D5wj1GyQERA8i6VFOU/71g70x/Lb8kMHlXoSsO/AOs/C
1kdI6K14Pcf6IOtHv0ycrpIxbAOqTXTZEzFLp8fLgJ2cbcD7zYCUQIP4FIwHcmBI07pJ4lIfLF1g
9zrRW/UoCw8vzoUgfLWyjdMue7Nlvd3bgQ0Uh4gPX8FZ+NXgkSRK2jPWFdMYhWpEFjiD52KKsk7b
LoIlzWAijPTf1SBrU9pVBKnOtaSL/IaYCuz1vgTwNSQAKfBEaNa5aaEjk0OoTNJlyhNrZqDNHG9D
ZI8vCkmsU3VlTPOV9nk+GJ52bG5BzRywm3/NKIBeX/RXIpmH14KKfwhnvFyS2WxLSGoP6u/2hfmJ
n3qrNaL/CuTPGJsJUinK3t4RdEyAcQH0CxGgI9arurksh9mO7KBwC3cG7t2Dc8v8wqsBILvkx9xE
u2Xu/bzuzi4cJ+aStkKFpFWX95ykJoTWHHiUVunqzPKNCKw+RuZfF3XBHIFlPZMlWCPKIXVGVlmW
mSY+cISglcFa7ZQUtI79PO0VdlQXk/MTStrTm6nUaGVvu6z90Gto2i0rJ+5dVHrTH1PpsJeUUOXH
CESit06ppgakjZyBaXOqeu7hPp2RMK06Py3myHWGzEAj4lTYh2lk0SebGN3n6+rtnAQHu4bg01i7
SUWsyamLjc7C1wQF0Khz7lfklGay1sP3RjzBXyKHqWNw2cZrAZ76/EQvdlKhaRpNWEBfn90UIHVf
MEB+IoDCAVyEOhzRsw2qIuMIuoRvkWscZQ/AS5eCN+1KM2MgyAYblJC6nZRFL5y8VgLMxbpq9jJq
b9fX8XJ8HGT1uFqxiohRLp1Wg8azSEk6JSh/26EOMBgXqYGhDzp38VYeioh57Qd2E3m67A12eRjO
JIsFSLNRFLWyoRuCy0OZ/RyjKSzLwquMWpIlWrfpfBvPJQnBZVzbiz38P9K+rEduXGn2FxEQtetV
a1Uv7nZ3e30RZjy29oXUrl//hYx7xiqWULz2nJcBjoHOophMJjMzImpOQg4mDJcpPA+nLHmHTv0/
+UTuaGkvYB5UXwYyyeD51356aVrINRkbAedhWGQVf0qUiDLN7SZZW/LIS/A2B7sfxfTg1bu5X625
AQEOCTX+Zg3Zz+zytpscLmNnYfsFuxsUipRTroL9Peyqwm91DRwCZ1WVdX5kVrZ/31kZweRgjt1A
wt4+j/M/wOa6XSablbtui24ev1vL5pc7K1m9dEY/b2sJIC4d1H7+VJ+as+or98b59meTbYyQkMeE
K1MfwxQI7/wpWQtfQyYS3DZy6N0OQCSom+D1L9bBe+DVSMdaEqrWa9W9MO0+VX/Q7pEjnNtxCY3g
/2ZPcOm+qaueqbBXVta3BkOrQ0G/obT4URmaEyJWlBmWHxtU8ui4ek6hDI60xkH2qDjXky1LjzdH
0U4kpO37OD2BffldSZ5V4LCcSvOAqpQs8yA87e2JaJkSLVdGpi0wGl1gDavPQDNsbH39RcaLIjMl
xKccOG86MiytGUrXKdFRjj/PAM51LfuPixL2bnGmbHUSOCQvR1dL/s4s3ePp5xiQw9tOcnCUL76e
cHGhmbUwJ8ZRLpTWw9A25LEeOJe5/uGHQ68JqpM2+K3FJA4oMYB+RuxRyypw01UkO0Eao3uOq7R6
Z2jTKMnwZfaE/C2v4szs+AIf1JE7IXN1LXu5J3UTVvosKR8cxA4KRM6/axNyD0MtG1C2zSS0R+6t
s+V1xu9Ou24n6pcFXZiva/W2rnWtw7WRvYz0LyORzWpJliBWr7WZsLFS4QRU66ygG+YYk5NqLOlq
bkFUuN0vliH4NEVpFeOzOD0tP7dJ4kGK11157w5m5q2TDBoosyY4NsuG0uy2u7bq9OzZIGUXFsvY
PzfENP22KCg0w+ZEslOHfoe2hroNml/PUNXZvKRpaSFVoiwoQPgINl+QZiZurmuS2+TIlAHqWYwo
g8noij9hWNtWc2p8zdoZP3ZEax/XLgnBcFr4KcTfJPHo6GviJQtCYvS3gV8SIl+TOcWqTo4ZFhro
TdXknM21m+SPcV/6ZvFHUWlvTnCVzrB7tNlMEioLD9NcfeZr8b2uiKzQcvQR93YEJ7H6LMa0voEr
uY6crkS2CZUzjr4N/ns7zh4dsb2l7d93yYydQGKa6/AMpX0e2Ney/vv23z9ILuj+7wspWZZkY6/N
WInSfzMaMHfpkRqH9UjceYq9zPpMskVy0V8X/BGX9ja3r7tbU0LMLIdQHK7DOfFBJhCB+lR/Ysz+
3sUAZbVDz12oG3/g8/aKhu6lmzfjy5CDt+j24mUfd/Pe3Q/RnC6F5JqOxQ8Qa5+nU9ONL//NhHCj
WGSCeHizknBp+i9tzD2edDK8z7E3ooZDFQX5ociFNhXVqA8dt8IBE3I96Ncq8lhbhrsM328v5vg0
/zIkLCZF3rYqChQZNCN2FwhizvV66uIPKSY+00oitnWUD6KQ+O+qhPuRp6PaZhVWxXPwp2MAuF//
tsEQm66qZ3fPzSI5CcfO8D97VwLhyhQnpEuxOEKyT3qcniF4K2mrXfeYf3r+LxtCOFTZZJEibS3U
G8gTcFlBq7hZNN8tPgSAmJuEso946BoYCUJ9D69HFIYvPbyC5Eo6giQq7Kf6eZmtO1WJ3/U9jYgm
nes7DCU7W8Kxjtul1OiMDVPWD07zaUT2NOQfzCVza9jSNCXIf5uRfvueO5PCAa4SaHoV3bZnC/Vb
55s6GadRBn45dAxMCIGtXUW6Jpa21co0G8PqMfWLhqiljm7WyN6shwdrZ0KI8gVJpmoe4BdLe1/Z
r1rcnm3towPd2WSWVSyOw+/OmOATswMQ2WBjn7pg9qmfBfrkWtBp+imt+107344Z218Ts7dtvup/
X0/wCq3NyixnDCouRXaGvOuDVrIHI+XhbTOHjr4zI3gCs7SWxMm2qOKVaYk/6K2fz6pXEhLdtnS8
IExa6pgQR/NPiEsOqaeeZaMVAmXpF6hljeV9U8imkY6sOAbGgdEghiyN2OoDoGttwI8GK5SBX45C
tOUePK+S7OInPezF7mCgZoN0aAD5bLM1wmKallnA4KgpmC2V9aFYe+63iTO/muvAHo18UJ7zuu+8
mXYA1dPJiRVfqzdeZFprKB0m+tluC0gCa/18plxPvrGynR4qDIJFNhjegNoYOSTgixqN7ia2zAgn
ln/ROK0fOjypXAXQTswoDsaPsqoAyRt1qv0YDK3gXswoelUJ5V5ZKWgmFVkWTuUgo4a6bhT8/AS4
NbfXkn1FAMHKxDFSNqaRAnBbe85OnZfdQXHLg672GwRsPOcsI1q5iiiCSeEezZXUKCeTpRiezyio
h+zEb+JeRpl9dSRQNlcwR4DSEQpHV3MVVe70SVbGaZS0rxkk7ea1uIO2ZFAb6en2kbgOKZspDGlq
OgWZ/JU6/Zw6jKgDTE3e7BOMTcW5W3hQbTrXd4lP3m6bO1wYEh104rYmiFgVsDGLr5UmnDZOHnvD
fiT0Sz18m8xYsqyrqIx3i4oGro2Gu4mnmXA4+oGllM8dBvO7b+lU+UNVegXEQSiU9FZdku4cLGpv
TKyWzyqP89SEMdo8LY3qLXnpxhTY299XnbhY1c/y6S7pVdSJKZilAS0ihBkMyL92+nfglILbe3T0
7SBMhuoDLk00ALf4trOCyV01mxq7iOaO+QtBejNUbqfWXtcz1wHvyW1zR19vb2779505Y46tzkwt
vF+MMrRRosyNYGnIKRm/3zZ0FZd/qihtYBuK4fcrQS26VHmnTNubBXyRbqrxKBvb16mWFWGvW1Mw
BK4tBdoMgL1cIRfIpOdxUYO6RUky9pdDihqvMbt9GNEfftco6fww4NUEQAxgDPFg0McCFNJgbjLL
t7Jh2udpYviXpEcxIa8n6611GuKPcGm3KOYVxa0mfZpHK5akuEffBw1sQ0GNAROborCDUo7W0pWY
poYI+Muq0/vMBEw2+12RVTx1MC6CLQAvsmEbYl1hzlU+M1oBrW7md6bJ3HIuAihayO7H7SEv3I8X
dlTBr0o0HbORFFHmJAB65WoDwpDZWNdXwL0Gv1+o/UB03r8HRePqLzr6SxR84r4ORS/DNbk2ngcb
BC1bTfY06FvTo8jjc7qknZvVYwKgDaQ9cnDHP+h1onjDYvQng62Ga7ClD8ympM9LHFfouwLjWZGt
ZBLPNdhtShVkAwVATScLBSsoYU9q/bvVUEyNA1gGJZBNnxozsZeLT1cry5we1xQGhR5y+s4GgeKU
oHAz/zahlIJ+jYbRSUyFAkO77cLu9LJ1bqkC7awIin/B2BZuy/65fWyv4wPexjizmOwGrc2VzHYx
M0fNhxV8bobpod/6V7ka3jLzYOy5LBYdZBSbMfRzVYSIa1IDc7SNcRiXCreh4rXPa9i8m6Lx3vLi
Puo/lsFyShZXkzCvHtzBsApaQySmGMO5uoMzELe1WVxnkfp+8ew7EzPSPvFo5ET8jjeejMzq+qBf
mBPbJ5wt1piYbRaZ1jumPKk5cUkiCbaHa8Idj0sY2DxQHwk38Mowrsy0cZNmXILtqdKW7wFtCtYg
D4rmnP12uRIieTt74qIalndWa8MerhCzfW3GzOMjDXXjgaoyVidt+/GXseXSmFAMoJwggucsi9Jk
1Q23XQ3Utud1DGY1XwOMWGByxZjond1OM0hoEUMrnEZvNDvTy9px9up1TD0rtvRQZ9zwc7Vmz6aj
zM/xknwuQJMVNBV/U8xY85Ma+kgQ51WCuu7y1061aKSD9swlKjQqHHtWPIyDfuVNn7hrywa3hC6z
V3cDFCOJZaJHNoyB0TGUXtRKX7xBW+YPZmybr797TjEEDCAmRvC3OrgpRALbyNaa2IC0sqb9XpfL
6BpVjOBG+o92Dary29au83BcIxuKzUTHGAVbYQeMYW6bpkhBc2CZJ2tcvT6ffzsxuTQhXCA5n1ET
HrMyStW8/1bpVfLUmpV6Ys5k+mmbqP7tJR0dSwxSA6IPcSW86YR3MM9abDwBy3vdGT4AB17u4A7O
ZNQNB2Ywx29gFgHAQwPcIJcRW6trAJeyGmCJmf7geny2RzNz1bGQPLav00jwnhkOMgnLRPAWl7Os
cM+0nIFoAfMAHC+YnckvG/VeN+Yz6WeJQ1xPxWFBe3vCy6ywjZJVDOV2u8yf8k4923UMqeLBzZTE
XdIXZR3uOrsFfvT3qa8uLQuhji/4H2Zk0bnl53JRXuii+yspQofJLB3s3X6NPzPP3W07KXHaLyOY
fqy6fE02SDsxQuQQkq07OFwXZq5cxCaMZ/iUSe+ArYm5fdJJDpdsJcLh0tFYL/QMTCi6/r4COGzs
H1Qjk5yo66LtpU+oQkyCUlkJtBmaSl1AQ3AcTPMpD4HaC5LnNsFQBl64v18guHAGdfu2uy2CatjU
FCZIIhLC579ss57dpS1S2RDo9fdDtAXyHKUPCzOaYuNgjcsW8PIV0RZzs1aCeosz9CcK7LJkow4u
8ktLwrnqtbyPS2qkkRq1mIbGzDwmQJ0IzR5P/vUOsA+Xn29b9+7zLUWu1TnHWRpD0gVJ/8DPdWgl
KEmo1ofFr/6pfLD+y6aQD3LMC4cX0uWhyJycJti0pr4fGMTBh9Gd1QHzYLK++1GGeWFKiPImiady
3EhEID2jRkaY3fGT8xI/0Pd9oJluc66RZKKHd/tukS1Q2ERbG42l5bDKddNjpn7SFkiXrdmT1XfB
bVOy4CFEwwGKOMkSI0ZV8WvvJKgayL7hte9f+IjIOO5ktFhjOwNCDM1PAiiaPb1Wlmxy78DxYQb8
qxs3CnAOIqq0r/pUs1MAJcuz07jqX6UfY/o5ecOs0frhT8TFYc7eyFhA0wPdJyHotsNsrto84fnd
V5/1mj1NFcHwfZzcq+AAkfjD8eJ21oT4Gye5UuRKDOYsjwI2jdz0EypyAYl4hMmt364sXC5NCMPV
bIwJq9s0WjfivcxD2hZrvzuTs4V6jCpsrzZMA4v4CQYZnmyy6yTCyKwe1GsFusti+XLbtw89z9Ex
dQ+MBmwIhxe8oGi5ryDMKRheZ2T6W0umO7XtPt02c7w7OzvCce3nEvJFIFGPmg31MkSb4ymlNyCd
9hrA2mXKHAfvGXy8X+sSzizhDWjSetijY87CepPGINyl6l+jwoJMQY2iK0FmMvZSAozDwPSvZQw5
X8b7eE7sGYSoZYQZk4/J6hbdc+d4NeRMexeIwhGZG6h4gtXxeCR7Bx8U6n4OcKMYCNgGJmoEv6xr
rU+dDCe894vVmwKeBiDI67zczyLnkaW+8i12G7999wVSeY9ypMPRZ9cUXdtgriCTE+GTacJrwItx
LkqrvV9aHZiD1F+VqO+gNDO1Lo2zSKkrSVZ0FKD3VoWjX/DKnpepSaPCXh/Xsb/TUcSRxZejfdWA
jzQgOYABebEAT5ll2GQpwA75WeUuxtfQmnk/utMXJCiTrwUtsEz2/Z/wDmJLUXQFuSLK184VDKeb
7RRkNEnkVIVzLtcRA1mVVfuqTFnucIEmRhxsaLxpV7KKSc0SnbQkjXpdPaWx5RV66k2mA5qhUtJf
OAwHaPD9a0vIKdcY5HQJMzMckilAEcyHUiPk06LpobyDXNYk2TzZ0oQcrEGdHBA4nMkFPGcLgdA5
yqBWo3ttLNPYOMzQ90vbfssu30sYiM5JWwJc6o7+6nceMFPjaYT2reKz1+lTKnnaXI+Y457YGxRC
+Kx1PJ2UjVstGh/qcNy4QgBlUl2IMpz+IIzvbQlhvIv1IS4KfEjlTvU6F2SiaVigXb/47Ev7KJto
P/6WEK0yMEgEXhIxg4jtkrXzkMBNuLuGW+LsvIx3/B50VOH8uNzLbo3DQGKZOlhQAGxFOeFy71C8
bqxRwxGY1icOhs1pWGVfcEt6hEKbqv0yIaZ6VCtjZoMhOJruHBdQNzf39fMU0iC/k63mMDNHroe+
DZIwXAaCZ5jwdKPNYav3t5QoD8f+XVKjD+6rIX9RTpbPNddowlj9k2c9Kui4BUwMJ1zB7BzeNXo8
IKFd0Zhi6Z1tf8ik4h1HuYu+NaR+AsuvyP4gMp1BCRPLqz8vno7b3d9u2VV/tHN/05oezjzSnI9/
9Fn3doVDYCUgZAPTFIrbhmv5vd/CL1MbWg10xEPc+IH71UNPbpLUg47u1r1ZwTlJW0zdksBsfubn
IaqiIbTuekB3JWd8yxFED93ZsYUERl0YdKi25Tmpu3jVSx02npG4mWdCioL8kGctR6cO3XogotFu
wSUnRGeubRMZGA+IFGtyC/u0ctmT/yj+b9oB6Eggz6VibTXlvcmHLsOhm4PEcT7XSu/Ho+Vnmikr
A22bf/X1dqaEXGQaZ9oDmo6vpyauMZsuiCM8/rxqjWfzLzm0kCTbtf3BWwaFlK+tmrbi6MtGSzSH
RthF/G/6HqxkYRU6vuzdc7RVuLbRUNp6O1cvyLUAecOgp1mkkSelelEwT3d7OUdnem9ASAysLuFG
lVTYqe7FsO/WFLUEpTzfNnK0CguMAuCDx1KuqAswgtiohOUVHqYZegj3iSM7q0fL2FsQQgQpykmd
ZlC+lLgVjRMhDJqSkkblz3qzuPOgfQZFJIayANcUwvuaxwtafwX6iEveuwoDaNpYe5c6a+Zpq/6V
VeXsmnr6N19UFQz/w6chrl7bfHme6+Ud0zM/aatvJpplI5GBCA6vbgtnDrcACFXQgofb7tIgvU+m
Gh0fbKQH9I8R0lPh9W7z0EHuuYLcs4zm4HBPd/aEtEvT0n5V4xx3HX0Bdgs18l7imodJ635JwvdG
T6Ct56LMkGiZi6sHDQqH6qt2Z3jjh0SqX30Us/bWBBcqSmLGBPOKEeh7Y68bS39ah3emUwbtuny4
fSAOM4W9MeFucfraaSmFsX5w27MezOD9hOTYJ2D+Gwh5aKjgGfFpTO5k2ybzE3HUqCV2b4wF0uUJ
z9X6n40jQtXcNqBe/dKESZjI2qpHAXq3VHHkCON9nbJAKyfKZy11e12DBJHuqmX9nNaRxVCfZX/y
2tmbFO6EotcaUFEhGjiv7RsYMT3zixYNDxw5enpnSYLbcVjYRI/ABQOSkat2GIiLRsvGSdAjfmZ3
zEv9ug0K6ttPi78VuYf7JvUKy40TV9bEPIx7O9vCSucCKLmGIu+rV0hAtueyeLW097eddfPFq7AH
ljJjq4wZVzD1JFUWe+3hq5DpmNGLyFaAM6cWkPJVi70qjv8BQ6d2atN5esJ4Sib7vocHc2dfuKL6
KVY7MOHiwm03oP76wBKXeQ1DRV97ZEZAvi5PVqT6oG1qwttLPw5BO9tCVLXiek6AINrezcCfqXCl
ylPfnKgJue5WTzJGgOPTCT44tHDBhgXg/mUUL4GD1YcJUVx53/v8zfS676nf5CjqD2+qm4WVNMge
ZZ+YZf6fRZEqyjDHZTGaLouyjzP4Y7so2z5s99l4PweNv5wUmZD74cWxMyhUqVkx2HmDoadIVR8x
QeUZ/RTc3rXDQwEZPWiMb92tnwd2dxWiAeRMFe0xOKIVZ71Tv9hN/6PRLUm9WGZGuDC4BjaejGIh
oG1zizp9LNb5sZtXWTQ73qGN0wd/8JrMU5sTVlR5A/8Hw68SlJg7d0d341BRHvoIlJJvtz/fYQft
Z0vw/xkUrnYImg+aXsPgVlFB2cH7iRLILXcKF78OppPVurZsVuLQLdAnBNMdZvrAnnTp+WCSLzjl
2/QNcF+lNniKxr3bCzuQdqY4WBvBu4XDBUGDSxtAmwHyZgxbjgR2FseNK/cjCcM5VD0rzPOwP6mv
1XQ/BnqonKDciz7/jz+6gDGltWFJNrbJq7rmqrVr72Ch23ZaYVUA5eZCBsNbPcVvqEtyV3pFbdeA
GMLBno4HxMZGb4mNKMduJs7iaVv4hFEq8PZ+RyU1VEEBQnyZpPOB/9i4kiBwoOFSxBSokLfVGU2r
GIIAuBAdzTMGT2c/ncj2Ox+0ZQr3+eyrJ1kx/tqDLs0K55Hhq8ZWjTG/0TbduugwFSmLXQfx+dKG
4EF1hYHfnqKOutxBDzmgJ6TagRGpYexyj0hzUsmSxGkNVAb51OnYN5owH1BFG8z+t8/EdRC7WJB4
7OoeA7v27OCj0cZXABQADa5LF0WSy18ngZdmhDyFMqo1w6CgdDSlvlrZUcvurDp3l+LD2qQBJIUl
Bn/+8EuX3ywaKD9AzsFASLk86846OXaVYafaBlFMg2rRN5JjqM0rUKkyH7YSKg0KP/Hz+/y9FnDP
yF0uhVttrn7rVwihFAx3pRZr+BUKyHK7j/Nb9R7rPzcP450Sbn16xd8eZ7JphMNd1TSUqW0TZLZi
XbUs0xXgYSWNZq3+ygGWsPUMaFoiE4u8JhjClDD9ZUisrjYMpfIqoegEbcV31V3Qf7uD9o2Hhh8P
TBelGG80/OkkC6NHK4QM9UYDj/ISyC4vt7eyVvx/FBIU0Aw+c935BC6Cu9LMJPQDh7FMNVBZhfjN
Jg4huNGcNtrQM8Qyclo83p3qN6iogFCP4GYcvORL49eRLIAenfq9TcFpnME0gfy2s6jJrLNZOWDv
0iW5i3RdQoyOuQoSFxvBcrsRkPZ5SfHO8kY0Mp7QIA6nU+uPmaSJf9A5wXAihpPBuYWO15XYRQ5t
siXbulB6FEerr53ssw4mKuXhzy6D/fi6sG8ZYQQ5Zp5HbToEyrB4E9Ul6QRGng9O90avBbZV1Puv
8A500gddoxPQY7rVPxi9WUfJwvJg4QzyGfNq9b6iDckPSF506EB3fVm5ZR3XX3OV9v5IWgz5xrw8
M5Wnp8Wua3gYfRvrIfVqG2FxxgSkq6Z96TVln7lzRZVQg5y8QdmPZmKv9sI/VRUo3fTx2VBHxSsS
zQZ7U/PUOVxxtaoIq0m5HywtVKo085mSam9GstQBJIpPS+fgN4MILAVFgrqCg2weyeBpFUbNgIh6
U8ch93NjNFynaHt3msi7uMkw9zMH81hCjXmifpIu91VpPFTb1eG0CvUWc8COGjgqa205/tBUH5YV
8y9da4cDxHPdYWZpQBQAQ2IedE77AmbhsJ7RYTVS5wth1jueJE/mWH5yjKl7onWl++nApwBoty/N
vPJzPNj/xAR/Cljc+oFPH2gyB0o/Blr9be6Se73TclfnPPV1u+APRlzm4dA4n9Wl9JtkZaHV0uqR
9niVY2j1QY17j/fr59sX6+Eh3vmGcOPxpetYMiAyQlnGKxbmYRT3v1nY3g27Z06FGXwljoFdbHsD
jLo5ewUflcTG0b299/BtlTsbjBZmZzTw8Jro5z7t/Fgj75TC/kZrBwzJ430G/Kjk6j76cqgTg2kT
0HUwXomhCaRq1TqbeaQiQeDVGiUG929/uqNrWTPRKoPI3TYvJXw6pSRcddQeSk95HQ4jcPjtF5wf
t7cn0BrIRudk1oSPmPX1wBcAsqIiBVYoxlgiEPHQstKG0qvT5U8+326KXnhIDRiiXwiHipWpsgXB
gH+c8/F0+/ttt6uY1uwn9QXnnhbSxsY0QwAKrQM316BETHlVbipUwDYthOgRoSV1BwAU7qk5j5K6
zHYDXtnfza4Kt7+tpiYlBJBTZf6a4Q1V/j301K3nP8kyfs3IIg24dP8E1O4k6fQ8irNPRo3eMd6m
YybrwRw5PBK1n41VtI/FiZNlzEgHhF4RWZoZEGd5orSQXL1HLoiXtWagPGkbYOS5XIjC61inLAOa
tXXA66myH0kR4xlIZ7w2S514yFL/uu0jB7UzINd/2RSViMemWUxmoF1iLCh/jtXT0LCvAEdHiMfB
pCbvKgcs3WYD3e+x+gA8QbCAhVBy0o++7QYe2vpOCCkiAXS38pYZBoeoFTW9pfvS9h9vL/PoKOwN
CIdbnzaMSVEVcJHyNGk04EYNksa1fqLzEECtEzL0yYks89ttu7KFCQlOSfrGmVJAsIa+cFXznGev
/82AkIWuekOnXi8LwKGq3ktUIGTmTJWsQvb1hFhv1bUzEIUV0aoVHqGJ22t/05m6dBw8QsC2MZhB
IhNjOXo77Ldsu/R2l1qCM92yBfUtc6ncBJNJPQiGiAw6ILMiHDmNm72F1moRgZe0gR6s8tc6d++m
jUvh9kYdFiV+rQd49cv1QIkdT8wRH3EbO5le6tolL5ZnRXXQPnZg3AplExm3fe+KXICrZO50wC+A
DQW1Ay2AXWNN+uk/Lku4ZIaks/Vax9ElIDTG7M6d5jfRlPsYlAOs8f+r3nJ0rwDwj6QdGG/zah5J
bQujNVXg8NfOOPU6lEmSFmowJX9h0ICU7dvR82FnTXw8l4k+adqAoKx2GfpF8buCkrd5qOCUfP2G
xWOAiOm+2cVPtRF/v/15jzI7pD+A9qI6gle6kAKBFbkfVxVOoyk1piXmEjPVsRdDyAklhcCqet0n
yeDdNnrkOID6osS7ybxCnO/SUwmYqvq0glEbfU/dzkHlJ3nYHu7gzoLgNFYMqInFYWExal9ZbVeL
FTcZHVRWZefu6ICjwbBJlx+RqLct0SyyfcGi/MTyjzF5bAeJbNTh0d7IWXRAYE34pBAfMVJh1EMG
GxWESbzZRBJOVyi8ZV8WxTxpU/VVZ2s4LCxI1Pi9oxQaUCc0Ale9f3vnDhZrOtssDxDGeFeLOUra
IUDnBOpyrQ6JtLTxoeIRcMYl0zUH23dhRgjN0IKpVL3SUY6cDT+jGN7GTDMuUbfSaXh7RQe+CFMo
ieOJYYK+ZFvx7hZQSUdYRoB/Kqak+dCBiDs07b4+37Zy/N1+WdkWvLPS1tw00fNGLWdEkXF0fqBa
9kWpVomjHJoBbhYzMABMXs0JESMbptqhOM12fccV+62sm491zSWrOargWADqo4uywT+vJnnqjmq9
siE9UYIIM0P1ran73FEaOBk7Y7LgjfaLbzv8m4KKgDfNqaQed7BpF/YF/7B0KP90+YwAkr7P7Tcb
gve/vV9glgECWjcMAJFFTZJCbZhOjQkHrgvTFcJD9iPShT8xsrFkQK3DoqAdunQKVueQM9qynnJ9
NrMGFBmIURk//f5SKCptmGHfFFbECG9oTbaqDVwPL5ywXL6bY3NXj5UkpB+VgDFM8cvMtmU7Dzea
ReHo4cL1CEE9azT+HrsMVd9iBttIigfTMrwojXPSFfLUW/mdphbPFgfdU1bQT2tH7hedvhsNIln9
kacAObCh7DG2cCVxEUPBAID+BLAQq//QzuyH6lSS03Bw6CzkCOhZAuOFCX4hOFdaNltxYyCPhNBr
o8yv5XKi2fIHLg9yJRUluU1MQ+wXWh2g78mEbWyT7oQZmoAPv39nwt/hiWgM6oBZC+sw9KQxQdiP
IYd2GNzc6Cu3WMBKaK4PNm9N/7ZbHoR4dP+hM4xJYjB9iyMOkPJe1nFK8KYuu+Uu7vjkQ8djE1yY
lpO56Kvk+22/XqgVwB50UTG6p0FwQVgdKVGPHmNzU1hGT3Ct6Wtrq6h32wTUZhq5n0tZn/nI9YDD
QxMbiwQPiHCzOF3FV6cAH5GDd7dvjE3xJafl70uvY2Z+Z0W4WXqbm5NSY9fSrEtdBxq8aSy79bc3
ivjtgOqCRiFGHreS3OXZXlqU/aoahEeZCdGuRhlXV5mn7r5qBo8Va+U6tITu8DKY7liA8vG2pxx+
x511MZdL6dS0HEeYj3YwaoaXWrOkvnlUpECj6NcKhVAMNgYn00f0WvTaaCdXrR0oXy+Qv/tSFbGB
aSNz7T4lNHNM11qmwVfLMQnLpETPXtPjDDMRSplIPPbwlkXUBg0pJlgwM7ttyy6krr3RFSXo4VD5
NMKx1VzSNf5EmO3STH1n2ZOGCQnjW991ScCt/Ps4ymrLR6ENCC8L4+Fg1kIf9fIXpHqmOLGa5ZGR
gElGrxDPQbjuLiNc7fYmH1vCMwiPER0SlMIGYEy8WeIZLpbO+eeU85dqAMB4TmrJfbBlBqIro9r7
r53N2XbftDYVxigDg1tvV48kxYBwZ8cYX5vMJz4kgMkWxasDAuTbqzsKdmAc2kQpACq9YpFbyGo2
3AYjloI83S84GiJx87VkkKazZHiywy+59WPRnDGRmgmBzql5VlsTR+G3GR9Rb3y2uvmuSXVJin4U
T8GWAkkZVBpwdATXoE4yUeD/gO0i2rkB7Yw7cees6/1jkYFEQLHib7e/4VEY2BsUAl3dx87SJYCD
awrLTqPuYPbCXJrgT6yAfwYNB/BM/nyJ7fyjbEBxCFWIPLKY7aX873h5/W8GBAdM69QhWgcHXMbS
Y/aHFR352xYOHUD9tQRhZzApYs/6NAE3ry2AS8bjQ2LVP+Zc0yWGDr16Z0jYESOZbAggdnmUjGMa
mNk4nWnvWJ6GwxwgOP7B6wYDW78WJnh2S5SBofFXRk4GJiiSvie18blgUjrQw3VpOD14AYD1UExN
5jLp51EZcFrLFjOXJd6dPbN/DIrzpTedl9u79TPxuIpI4F9FgFehjCbODU+z0yzQdsED1NLXJyU3
AP+stSx56fm4vJZmkdy3CcH0PqsWr+mJ9Zxryhpg4HZtXTxs6R0fDI6ux4BiX9zE/uponTtDZsS7
/UsPD+Duh6qXoTPuaWU16YDtnvoojsFkhDeHxKVkNoRrgDht0RgKOkqmCX09PtvnmaGbfHshh/u7
W4h4BOPcZLg086hSmsDRFjfPDReuVIHD6L9ZEo5iqjhsyXoVDca4/1tJf6h4Go1178/U/IMbZhMN
3EazAXQUoz40SOPKYeiWJmU3et2EktfKNd9S2rvNwyS36FGI2VvbbtldlBxnxxnHDDrZKze9tH6G
gjUUeWWYfpkVIf8xV+IUcQ+HY3Hp9/P30qb3OZUNdx+53G4tIu5uVRZtLiwNDxEn2RrclLm8I7KC
wtF1ubcipNDGzLJsZmg1Z5rtL3bnlWUXNOtfxmI+NFAD/X2/21sTjmpDJm4lFlrNQ6mr4brYp1iF
ZtjQ6vfEylvJeTqAsaDRvBG8QpAWg1hiLqBBsAzFXt5GC3eVH1DSi+pX8mL7o+e8H//KvlUh5OAl
RrfNF8Pm3qZw+XB7mdTMQdh06np0ywUEU52ifLEy9UNFs/fTXJz6Eao67UBkw/KHfonJLI3iuIET
UzjVEKohg5MDbeFMz2n5Q+/8OZHZOPRKDEgBPgzFvquZIi1vdT1jDgIhMDqrMX9NWhmz4lEqjBbH
vyYEJ6ENM1e9jDfmJ+gxj2BB8Lp0McM6AVo/M2oMd1T/R9qXLMmNK0F+Ec24E7xyzcxatVSVVBda
aSO4AtyXrx+n3rxWFpKTmNY79KGtzBQJMBAIRIS74xuyxvp13Tt39w8iQADQE9O6KK7xgQ5qopB8
U8rzwQoPoUevcKnEQXZP3JkVwUHIVE0YuYAVlIYCANpD1j+o5FuXzieeS96Pu1/LhjYACkE7/B/b
rMWglHipceuHY77mraSJLvv3t7+fxVulr5acKBaaiG4ze3mD+sxITVk/b+9eROVUR7sOFKyXLCJ6
MY3oQKCBmD2x7KTkPFS6n8zlkt3a/f5ndgTHGweuF9ShGMqzsw+gMsKAo/4jKfLoupvtPuqBbsZy
AGO4BGq6WlbruY5HvdpBwd4xoDs5DvYTaHwPA8++6ulwZxo8UuzxvlK1w8K6V5rLXGNvsYA+Q2cS
FetLWFhulhUfRtS5UIIdvcIEXWer5z9VSp4ky92LiOeWhG0FIzqIx2YHeJcvdus1991H58sG2iCB
9aq9Gh9Wfziy0YMG4oE+LbJJ671RUvCwQ2wXFfMdzFLv5l3ZuFv5EBR5fRayzrMOaYg1345hM2Io
EdAsmcv+rl6L1wBYf9CMwoT3JSrGbVmem/lAcQ3oRyBwPyz2p5Hif+fOA3jFVyftkEOuduXVlxKl
6GTiQT2uEeYkvTGB6nBdeY6Kh3+vqX5V/DLVJl6J47s6veWsfYF0ga937l2qDp80t7BR6JlU6CIt
B2AAPlqzE6p65fdOKrnBd90Gw6ToS2k7GJWBQKCLT/iYKti6zey7o7wkhiyj3wuR7h8j4mgOXce5
7moYWZ3jvIyBNWj+ygqPYv4NnGWSJe0FsXNrQgqE908FAgeM/Q6rHowaiKiIpIK9g+whYCT9Z9dc
4QiU+phNGaIKxpnHDcUG0WfFq6PqZ3trxv1RbcAWwW9Kz2jxcvKN5yIAzCZZAslJlHw8cdqIGXyq
7A77uh0F0OSBAP9mY8ZYgtavas86Tj24n2VT+Hvhe5MPRhsfR/CCyVEbTWNSNqpuyj+vdmhqOAh3
eimp++x+xTMrQurfm/ZQDC1H3kWLQ6JUAagXvOv7JzOxBbqz265AF4JwgvuB8AW0XfhkvaRPum8B
9LiGjizuoieWAho8GAjF8ZqRO7Kyt5EasnC8l16hsfyPje03nK3CGtQUaq6Y/FVBGWLfGMndTA7m
xrkU4aEO+mQQhLGvehkpoLHyuZ9JYUO7efn5T9j89OwntMRazbYscdE61nrTOCxlGIjOq19zp1Vx
QxlCXluSsG5Hw0MxBNxoXG1uaMa7R8zL0XB07wFQ9dxhLP4mGKDjDjAxKL0vRkDmuQaHzGBQtBQq
dA0cdp/k08t1P9o9hhhzBHcYYsJF729qyJCQuspj0+qfTFqFzcA/9Sn7mxPxx4xIGJ6hrQBwMi4+
qBF4LToCbvL8Py3EESKnAwHvAQySSJiZ+ZD07M1u08qDHnt83c5+xnS2FCF+jmY7kNGqc0Bmh1sX
XUa/SdMP/ciimr0Yfal6iQuR3BwT+xmAdTQNdVLIWGOkv8J477akY6gsOlvfQx1CFJ202yyrToz0
H9UUWnMEWvRFdbsRyWg9RaeSATypuaP58fpu7MZTV3OB93EJKnPC6ZmUbkgXzBiDlQojiKmqtr7T
kxNA8JmnDa39N1EPck/q9tzbJrLer1pt1SolC8yZK0AQE0WnjTBbVlPZufIJYEwgp3JdIJPFOlFX
gyPHUlBTsdr0fpiGN30aPistaAn0WX1au/rH9U3ciYJotuJ8byoIW/f6/arcNFfcVsMZXEYw2Gf9
0gPrQp1AmbKQu90a6kOq+3wcgut29d2FolaMjraOhraIDFtLPiyGudK4geY9yPS4xwDYetYMz3w1
vo+3Gy+XG1qv+o/2l9V5zl0PQuB4eRgCJS43cLPkB23hXkhUCYRd//t7xCk/DMgMq5ni8xqj2fnW
BFpRq3QlUXWvmAwrYH5RseXoGG67chbxrQzyp2mOMuCWebiHHpIJ8zF1QyWkLwSQrtxroAATZ5GM
gWLnsBAIT4I6FfMyGxPle8PuquO5vcKvCtTq9PnYq4A0Jsemebn+XfeaogBuw3uR4WBWQWyKqqxj
9pRhhflRfd5o90wP7diI3Mi5bXbuD5gCWxE6oCrQIcJmaglR0F1Aza5v2Rei9kBs8B+8VSTRfddT
CRDZ21C+fqF8woF1Whru0FijVtyl/Td9HmkwuM2HbtVfNb2Xfau9vIBAO8dBW9nVt6/2/mNh4HNG
bxm4CSDMNrJEBbDYDd1vBk6H3ayASwnLImigrywJcrtb+ru3tmmjYITsvWXN0FdebzWntBhvVDzC
2eh8qUYpWcKuHRdaw6ifudBzEz4dJb1JRgau8ck3zFB1gm7xNh5DGtUHlX8oTN/y8Qz+KVvf7ik/
sytkx24xoB26YJow5fPjNOSvWscluevuScMjx0RdA5VVsdg6JQAQtpCEjO2hu1dsEmOCGaVP8qNO
qr/IxDFp9MfW9lvOwgl168JIdRfqPza5mRQzdCeZWNSu9+N+heejiAys13sToz2QblCwnClR/Q2e
bE59lA+R1gE+McgGGmTWtu93tiB3MTInr7Zi/6gHXfvdZMTvB7h6cauaq8TZ98Z2oXy2sVjopgqU
mbA23qAmmGoYXW8DQn0jMgJO8Lj2cO/EGgAhEQ1lZfG9BYJDFihl1YDfi9SdU73qvMowk1+OwClN
r9CcAvmx6q0r/kMKfD0a71vDZ8PwP3ql4iU79KuTGCm2s+WjZ2OoMDNdz52PXfbZBdT1urG9Mw3w
DuIWSu7oym4/5uzbAZ+UaDNIIONuVWff4Zs0usa/QoUkja5b2jvF55aEU2znWqtqCRRo6uknikWe
teTB/2ZBiINZVQ/5OgIu5CYPtH0pq+/X//29D/NnBReItcLKFL1EyylWuIN39LL+hGxYCWRsxoNJ
b7Jgbrof103uxaVzk8Kl0uGmTHMTQBdzGr9swyEere9c7S5TVUlivu8ImyIe1GcIaEjfO4I6Z9rC
Z2xexzBbmgJ52D0nUoLHHVgG+Fn+WBFiH0apVUi0YfdMm0CWeYICtWnMx8Ru/Z6YsQq+rQBSwZaX
YdgI+XohKWbt7+cf+4K7txZEA4oCfGIYUMdYXer3848mfVPK7K/O1R9DgrcbA20xpQ2AnstdxSN2
6tcs/dU14+N1B9n3yT92BJ+fTG1NjVRBNcLVeQQSABJaGMZNNOiBVLkHNStZE22vJo3Oo4kiA9h+
NgHs956ST46T6A4mrNXTVHrzrelXp/SUoRQHZITuYdw6kNVUd50Tromr2cHtLOZWS+U0A01BFVai
GkCV25GjuYVhwut7uescW18DU0o4BGIeBermHP1PYNcG9rOo7nsz83Xg5RLWSwzthkLgRcGVpG94
GsELGz4Vq8brAvJYgPh2VfNlVDJFYmTvkWihDrS9SsFZKa6mqgigk+0GYsRobl8+VVMCYT5onRVP
LU09u/ybVeEtBgpjPIKtC2qijlC6DBP8ollBy0wzr2lkVDd7A/Gbjtk/NoRj1S95AwVIQGXGyIhW
eo/LH+MFEeIjuC4s7c6E1Qg62HK6oL2DhraBg/Eb1DYvOG/Wck4a1KDh9bQEnSTJF0+1ixdjmoNB
1QuAK3v7L2KIZaLOtsVjDAUa7w9anygm6OOQ6UCi8jAuzNd1gH1lYyd7Xg/IGCokOF8QbBOOs6ln
w6rVOm41EPzSunniWXraGNc4PV4/X7tPpDNTYmuEwz8YNhEIpCKqj3q4HvhNy0/5y7oxBj11jxS5
sCcj7NG2FYhVArAUoWvpYNDfvMCdNHwxR/DXxIPlNdxvb4tDE9uP4EAr0JPXI8Vvw+aI9oXho3cB
lgLF+wsqZXxDfEQC8B9wNOL1WtvmUqz5VppVtFPSfCd0wBRFFtASyXk/ebz6i/t8g05ATQ7zbxdp
cmso+WAkKNWsmhb0feIN9sdRNu2wF5fPjWyB7ix7VO0a47YuRmI0w4wmTfNsa/bI9Hzdb/atQHwP
YBp0QcVJ+WRLk1fHRBHPzVI/Y2wNaYm+72qoMsqu3dcF5nfxwkXxAAmxkHAxCzdo2iL5tqBHjyTV
qmy/dRf9Tk1cJVKXXAsXCohewkdwrmQ1PeVW18YdKD6jiSTTm07YKCFH3l0/cc0NUucAai+cUA0T
mRxqQPiU0D9x+ew50xsZZMPi2t6FgeP/XzMiey0DFRMGIjBXpxVRedQi/mjcdnd4fkCSGaSV6hcz
aj+wT8uh9i1J5r4Xg85NC7s+WxgOxlA0aEkaBk6rBOXnyWtm9WutMIkp2Sr19y5r6ck8tgZMNUka
d913MjxkpIQsZ+XPGvG4YUjuYdnahCieq4pa8wLvHsb5MTNu1KX26VRCyV1Sw9h1EwAUceThuRcD
Y6xKemVqIPjASYGD+MluIRBeyIZJd5dzZmX7+9mRt/XCqM2tVDgv3a+qBxeZbRSvQ85uq9rpousn
f+/SdfHGd9FtAiRSjNxcc5oRivSoY6R3vZp5E1AFaz55+ZoeiVHF163tbSBYI51N7BfIIvHhXa1L
Ylm8KKDrZNvA0DFLf+Balzw6A3Xf/rUtSDLjZociiEYuYCi0ddqq2UbRnFz1UMH0za4M69IJ/ycz
YhtNIS5debrksdHXj0Pagziju883dsDrdnY+FJbjghUPfQFoWm9/P/OKHtozkHKs0K5TwSMOnm21
QwnZBJlw9cFJZFNoOz7oAjejY5pcB/5QtIZLxlagPA1rLupZuMfnhHum9eB0MgTmjku8syTkmynp
e8xOb+9v60ax3U9dsWL4f/h+fff2rWzSHxZ6VXhnvN89qg6d4gBCF/MNbpZhJt83bOdZa3TZxOzO
ywPtcZTdIWeCgTTxesMf8mJtsB6Vpa/cxahOxz79xWJQHkUpFVkrRKbeL2bYuCiBPixiLXG8evqe
dXejtEa2uw5A57bdgpixmBqnZQURChNvDcgMB1ZK/c7+19EUM5wYv0XmAoTehUenfEnMbIUFB2+K
epg9UKkFw/yvvzysIH0BOgt9gwssWN2mhYI5R8w4qu0PZ1GmlyTVh9ulyUrJvXfpYyjZoy8B9i+I
JhJdiNumOdQNA7ohnqf8LkuIb5v9ja3P4b/9+jBjQHV+k7WH+Jbw9ducqQmGuXhMKyXMm/ZgKNnD
UMqeRpfx5p0ZsfG3rnOtGqsNATM3/TkmzdF2le9U6T7bfX4P7VXJPfQ793n/hNigDVur0cBE3EXr
o+eLw5eJV7FZsO+D5twAL6V7c9vftJMxepWa/YLoZaCZJB6X/OX6nl6Gu/fGhSDE8TBTJ7uvYk1r
vlK9i5Va+zkN5pEtk8Tr902h0o3BMSAUxT4IugZsoBrWydc6pA5UoxTTbxsrclqJpb0viLIE2Tou
IGMXe9hJYvFSK6EjQIzsx6Q1D0mR3ZbN8tU067hxHEkOvTP/gPI9GsVgVMV1evEAm3s2spkPFST7
jGgwh9yr8xl6ZiiIqECB5nnSeUWvh3o7g3CB3xltFqGee7j+KXfeoiAhA/OeCrpTE+8M4XxMXOfo
2GDZc5TEPfe62LkfT+bRrbweJYytmZy8QAr5W48Zu1japNwSadGPt9EBB70TgL7E77u4oMjELuH7
0uWOAimXUvKtHnFgICv5caLNPaTpbzBc0PuVoY/+qvWSxGfPw3CIUN9FQgeGHCEdxu3ENUinQ01m
aUMVUDDXzQI1afxsUI6Szd7+rXer1dH73AKeDRnmy9nrqiDd3LRju3FB8CMojiAf0Vg+W+7z+8T7
zbYuY6bavt+lSXT3dAA3MLYufN911KsVYnwsbrXpG9U25RFifKpWlQWtPbtevxLu8UwdN8bgb9fX
e3EpbssFsYa21RW3p+L7m9fqeNrTWWXxqnevLQcAYDaqVXKPXL6QNysYhNBQ5wPLgFi8xJ3Zl47F
GN78fevhbXqAlPxPx0xP+krebIfHkzse0Te9J1Ue0TE7ropyOziuf3210h8ihEUoF6+YVNLBW+WX
6/1QoKCUhagtgftd/0APkNOAaoXE6EXUEhYvfN6+IPaIrIqhFU3TxyS1mkPbaJUP7ysCmmV4vQ7S
hvG2kAuf+rPjF2Cq3JgoTRSAdJO3rMiiBWjxXjU8rVn9FDj6PtckKPldTzqzKLzHSQ5+2jJNwZyf
tUCtoJ1LZM9imQnhHT51LFGMBju5TR7fNoBXPhNnlNWkZVsnHIk875hamTmLKzqyoJqqLLC18naw
MMm/Ts+6wht/aWX8KP8Rxr32ybbVn72HNCuvzLLGJ0unxLY9q6tfSKYvnzOL619pZw0BN10eLEpe
+CrAQIBLWgl5cKmiR3nFnDgzW6ArqNMFdjGxDyBM+LEq1hwYiT6Bc2tB+9F5HWtaY9h1hfgvcUuM
9Y3DndqkSgAS0a/WUD036nKqC+0R6kuBabe3jrbcrgnuP8b005C1dxx5emZqisfT9oG6dheW5nQz
KMrXEcplUaZOAIyOGRSHF4AbUgZi4Crlp7SmD3iqBCvrO4/RzsegaIcaihWxFsy/2toNQVsMh6zN
FG9dsldUzm9Vbf6sayw0i/pgQzo5U+3cM6zyhI/fejPqW92aR/lUHCyavjhGdatZmLeiFgOO1I2p
nUfNVKuR1U2HOeUHF81KZ+Grx/U8Uuv6ZC/D5z4lx2Y1osK0TpgTOICkMlDqJq7d7LFaxwj5/kkB
8SJaxce8Rqyyu3taNA6EfRHNmpRxr+n7Q5m4L2bnYniC20/5ONxboAijfPqJ2FijYGs85FkJZpC2
+urQBhmDpX7vbeMEadYaemXlCV9/jmqL/cy11faBh028tCs+ZsvQBHSt7RenM5NDp9THQudxRynx
mZmPwVISN5ha89O6Vnd1khwnNh+5Y8RzRpJ4JnodgqviMFjW3Wwg9JLuwzyNzmOtpw48Ke3DMVsW
fylRzAcUg3qV1X5QWgW+kmu+Rvr2aVyKaBxALZwqBcipK9xFLrPNwGT5x3FWZq9znNVr1rUP2DrA
Ncr+OwUFTEA6LQ/Alg1xSFdr8TBSrJsE2CdvWXTmD4WSB3x2uxidjDSqe619KCsdys0kH7xKK9Sw
yAY3snKeBVWaYomsSRA0C4Ax1pr9hAwSUiBFubHV4jRrQ+dNfIxyar/UVhmOyXRTVfRrqRXHFsHC
Ig0osgGSfCwH8FkChUA0egd/vbX7OXZN5SMKEilIes0EgMXGddVnK2/TIQB/v/kA1hNLjyxOwasP
+lb9eUprw4mdEbDHgq1w6gmwy35sjg1zbmoNusitMwZQNw9yNY0U0iqBPpHFY1n+uZ0wyjp23V3J
DYxDTi2N87qH1I82TEGTtBBUIstrV1RWgLj6uauKLgDqDaJrKoyAHf+NUEwFO4iErwhX3911+Jwt
k1F6XZFyr5oskAZNmeGBPjHmPHN9VSk1zPW4FlKJ9ca1lvpOraBoljLwmMyEHKfcPFqze5yKsQ4S
M20031JaFzJWBXlIoLHnOU3/BrpxaN5owxI1NXLRGfCxYCXldEd0AFbGRXeQlWbLfVs5VcBV95Nb
6Glo88Q5okJWhE0OYoJ+mqxw6nJ+b1KTHMa1+sKcBEoQYP74bLf97bKATGACn+0xBS07Uu6enbRi
/NCXRpQS7eMEAT+tSqYPrHDaY2qsTpi1YKRJwQvpl4ycDAcCZwb9oZfMvJ3a5dla009DV5iy1Gb/
TrLhCxjfA+pjy13PorZS12Q1rQ63+/KaQiMUik1JUPgNdFWUqBvi6ah68umiy4b6llSgSaOjQYS2
s/gUAhPQVEzOwMAxCu0W6KsExrdNKg9axIga/loESVjJoGUX9QAYNVBRBWuLjUqN+BDBeP2YWeh2
x5bDtNgaAKJf51I5Vc08RNcztb2k6cyU2FgwxpxAHAhXfeJQM+zntvXchmMSW5liVRkfUpZ9vG5x
d0vPTYoJjKWhODRQPJUPme3pz+DNrzrPuF0PyS3/lYOkn8ZtLO00Xjyv3m/q70fomQOp1KmTrFhY
7PRg9QdOJYLA20tTG9/wFIsK1z6ZE7+xyvyTWfc3ZjtJUBO7OfH5uoV8p+FZ7jgL1j35qt8mnv2c
ozmuxeyz9dye5FDBi9ecsGAhz3EzpwHkp2vAkIAgnj4uqu515W0lGxyS2REqpC3Q/COZJjxtGr0J
3aG/M5V29la3POl1J50x3AsE59soBIJas8YUnNMVTuQUQm+iCtMTZuxvB2iRq8H0KZPS/v6WGxIz
xnOT2yE6cx1wGIOtuUCmugmDkV/VB9vPDp2PeXq/xPhwayMS5KELuGcfp8G/HrEVvqPwlqrKBm2d
Je9inZUeSTkQizIAnyTg/K6MnC2wKyxcCGxzleSFonQ/vY62hIld4iWipJOGfIej3cJQP9JO1tie
HLbeEKv+7Ci25CG4vxo8kUBlo2LWRfhcvQFQf6tm2LAyO1BksR66h6dRkSEcZHaED4PU3B6tIoWa
Z/HWI10zp0fmyKiDZUaEV+3C3HXmIJiK2+qhX8Fm0d2ArfUv3pSopf93x8RXbEnzMenGootHFWMX
bWccQQkrqfLtLeSsNiGSSHD0Bhl3EH9tt4q0td9KD5+Z/m9n7nBYzq0I0UE31k6b1gKPSpJomUdM
ZXkErdAcNUPSfxjmxHm0FSYtHe5do+dmBZfTgLrr+drU8XTaBGuC+sdQB6Tx62A+NEH+BqwNNM0h
NFl7RSQTgJPtrOCHq6NlZWIjNaKFrXsFFEvo2DzMziQbwpMZEnxRwzxjXSdDHVcOqqMdf0y0Z7LI
YGiXBf3331AcRWJ9pppjhfWMKBV760AnvytIEbam9bYCCBRUHUfqkEZY6pM9tqEkQdnKG2K4R773
T6opXNS9kdS5USLnm/w5yMvbTabY8TULaqRTGxbRX6Um5waFm3p0MB+FAWmGqc35tlFxsShhdYuR
DsenYSJZ3n7Z5c/qto98FuvtJkOJ04KxfLGCQXFuWmq96HMLAgOefOkK/bWx3fj6lu4Hf3DmgWMD
nRqxtJ3XDnWLmlSxXd+oVgN2SbzZ9CPeJJLQv58c/DEkHP+0cZLWHWGotn650I9Valn2KluKcNLb
bSCwrJJNRxqivChmhHlg1/5wn51mcF1BzTL1Rxd4ulImp3PZJvmdCPxZnHDOVVsBwTBBY03LnvgR
E8UxqjxONHWhcxpfwdIg2829826g/fnfzyacd66Mfb922M2i/jVaxxy1LMN6ue4a/4+0+B8johAv
BLAsxGYY0cxfs/EIqSB7qiLCtajNINOpf67T1m+nNGrSOSJljnrup+s/YddpQMxPtgETwDaF8446
5NSSpsWDBPQ8xsBCnshwRfvf7syGcMSJOky6WmGV8/dNdw5ituDYO0yRFjo/5eBEqTnhkBu1M2Q9
hc6MGRuR2XjJcXkEa1OovVXQuLP+/Xza5ppnyxPOHVqTWZJiYjquy+njWs8nSPc+8GQrGqnOl9zP
y+yoKSSoMW+SKcW9To3IKhW/TIewAncDapTM52r6BPam/Hj98+568dlvE06sWixpj/ujipXphjQc
SJCX1iwlEe5y+lnYAeFwsgzk9pnze8draGX7+lMeKL7+UL6Yngs6PGiwZ5i9J513fXX7z+mz5QmH
1KwG8EulMAxx3+cpRIUXjMXYTNQMUKLQQHHgK0cp1Gs3DP6xKqbzo6Wn86JjU3MHgnqo86JspWqF
j6QuuL7A7fOIt/GZa4lKrWqGSWso6iEIgdyjUbykc6LMftOTMma9rCch283fhCtntyPPIfBWpgjv
5GnTgOaR9kKDzC9u2bH3+zs55nbfIqiSbIC8MN4mjstoSWZ1eaFUeFyuXxxADsAw7TFf8bUFLWeS
eVUA3I0luSh3D8U2i2iBfxhT80IRpnSWrgDAoY558paUN0T/3kwygP9+aD8zsiVaZ5uJZv+YJz2M
0NvFrzLfOjSQde+97OjGQIj8f2RSm7NfOMuZRSGUY8IEWEeN1nENGqPMMNAsGD7oa3vfmsZJtxiP
+rz+qVv0hlr6M1QdDs241diV9Iba01ejKUpvqafKM8rxlLptyIsuvO7Pu7fN2U8UbgJmGWM5TtiU
FR/bHFyvGKXhWGZDCP82+kCFS7ANk78snhalGK5Hfx3pZBVYJ90j3wiwhP+jSwl3gNYulUIZjCbj
kzL9NDB7o2Wy57DUp4RoDi41ZTFTbF9524KWAlvoa15aeAXOaHVsXXiV7H21G+vOvpgQ2sG1VmAM
ECe0sm+mpvJY8mr1r2v99r85hhDIHc45HSlWhoqsv1ofJufDdQOXU+TbHfVnIeJkFrBVpVK3CG59
4JZ420AHdIZjVHFneN9t6s0IOBRoPxSxanQbvkrMS7zSEGNOTmk223CQPgDlL7O94pA/KL7pgaRt
gvB9gBrao3SsZjvyV0KCIQShapu3ASdevWH/10gNTcAUQiXxJ47SneEnBFjDUKo8L7MqBCKzm6le
EPhMjtDH9NiJ8gfX78PMPf6H+0iWq+8eDOiuArS2TVBdkDesVU36SS8g28V9Elu/tY3Dws+pb3sE
hRBffZE9XPcOBvQbAU6GsuIlMr9CpLQyWqMA1i/3ZpU/Mw0AnroNGofLnGcvDTi3JUSXvGCjNtcV
ludgeds4SXE3Eq+bPXgQ+mNAKQ0/wIGXh+B0ky30Eh2Fk3NuXYg6baOXE/AmWCk0+sBwZuGgfM/C
JFB/bE6UL+CzGtBqDyRHZs+Nzu0KoYdzzcgIg91y8LWoCg0IeKQ+VX8/NJHdlaF7lD80ZXstRCK7
GFZ3mco6zp5RssJjZQCnG8oSSGjVwbO9xOuyEM3ZGDMAf3Vez5Ysvgd1pqlrgXJIvI6fthSs/J4H
YAfhABYcF6ju+eZBdlr3kiHkQOh9A/MJgTbh645JniZprTdxpXyCcLNXrm+klXCA7p7PcyPCp6yU
ZQX3Yl7HNveT2Aj+8yl1A58Sam0+pkCmG+mnlK1M+JIuq9yVbCvL1Nd5yrzCfjYT2cquGwHJyfs0
DxX4oh0MrCwHtxtaTZHuI+jYPvOTgDsIrwc7WhSUsmQxb+9C+bOlADm8N1y2qVu2FIbH8inVb00Z
7n4vvp3/+8LVMSiui5wGIbVW7U8ljNRU+Yrx+lNJ6Oj/xVE/NybcGLnBXKO2YOy3f1Rhx/7vUc98
qNP/56hXspxt9/VxbnXb4rMUnXSUO92E0zZHcxlBSd0NQNiHxrqeBjYOm20dUJ4IJWuVecz29zOr
2YZPAM4LwXzxO8fLjyCoHYMyosH3HNlJuAJuE8gTub3VgrQYI+LAwaiYchUO+jSWrcVnXFiji07e
GmCs+PVnj+cy3sqpbx9oKIvgOyuFRdBZa0AqWFApeb9STA9klV3B4jAPIDR4TtwqSJikfXM5uaxD
/OTMinA5El6rGJvGV0wwaOR/WQOuIa9jvhOmGLHqPMy0gAZ3qb2tnuy3tcx3ZasU9rXp5rGvRqwS
7BBTiDc68wsMqRzKbV+rKEUNYkHDwJe5r8yuEFPbjQ/Gqlkds6H3lvSlsD5yULle99ad2/Dd5gox
dDQnzV1UGBn4eFPN2NA+OZiF+jBphk9YH1439/9w0n9cRmx/zJASZJaGzbTLYLsArS5Gp/lj741h
hbG/KkJVNGhlq9yJpeerdIVY2tqmmi5bhoNOLSbuvxZMpp6ydwOC2h3oE8wGGg5m3N+fhQwqa5ip
RJPMacPFT8CJx7zq1L70npMfND/Nwj6WXe27R+PcqHA0ipyWUzri62mDpxO/xbsngqiuD4qF7Umc
+ayMVgcEGZqvewp4MqTjA9KfIJwOvrajqfX4oJaHJyvlIOllSKww6f7J/qG6Hq9Dy0cCuRyS+/7O
Okr8aSeHfLftwiEhuJmhmoQdoIbfB+lhuS+DJCCfN67ZwHjjsSy877nS+ZYLBwbziNZozPjOxIFI
knbbT6os4OydyTMT4kvWonaqdinWxEusyRj88aEMULSrve7nRjihTfieOSbbQHiiV5KAsJMWnG+o
+I7tbbp269bspVUZKJbi4fFwGIiNQU+wK1//epK9FF+vKEwBs5BBjLkrTw61wBTwF8Nm71Yj5B3K
lAwtGWGhtlJPcbJgtGbQWsk2bS9Un38xIdHQgdxfmgSbpnYgLy3vEueb6n6+vll7bY93axEijKmY
FtV0uEUXGl/Sg0Y9nPCnLkACVfn5qZNlvheUSchtwZW6qQegggtigvcRrU36eeB52cXICSfwl2bz
G8lKX2kwqYxZcMi6BTkrIg5Ziesr3fH/d4aF3Ry0CQd6hmFgLDyHWUew/6GZ+7ZgZpxpsvbtJQcl
1on+zgaGBvTsAuvdg+veQBuuBnvXK3d+KRnkl29X+lCaX+3mKbW+6e3nhbqSRW6LECo376wKobub
6xSFDrjMmD4n7WkpZXfe3i4iLTNxPjVwxIptad64nWkUdhd3E0Y0lm+rBaVBQkMQlx4LUEP9+292
bk1YjgtwCnIkswPDPejx9Nelv8NISmFk3pr/uG5q94Od2xKunCHBiLvlNBjrvCs+8mg+8HDJ0ILa
CKBkSdhOOHTObQn3C+vcoYZefQ32YoRC6562j8Zy7GfJ/OTuxwJuC0B2ME1dEOtWNQBpXYsljZij
WdJf/Zh7xJg9wI29sZdwke1EK8c+M6a/P9g9lFNVylsWG8zJqNfpjGAYG7hLFwoCi8Qx9vz83JgQ
RcrCVgDpcepYz6pQ0x4YUPPX/WH3E50tZ/sFZ++tZR4WVhZYTj2bgH0lXg/4aK8XIXTAg+umZDsn
hGBdcSHjue3c3HyoVefQjZ/cVJEEXtl6hKM0j3U1GTmMVFDuwcSKg/Lx2P3qFy75NHvJOBzBhFaq
bkCIWETMt+3iWtMAS/qHrRRm3RRPaXpQf0AXI7D8NjYwmyQTz9z3h39sihWw0qS90aw23uTNhyG1
g0UrJB9p14KDXjoIFMCoIfJKWaM7OjMmLwDRpr5KLT8bU8nO7X6iPybEV0yXN3U91DAxtD9Y/jrg
ZdhogHz8a5Q+ribwqP13KeK7xYBoCDEG2CnawtOd28r55jLJ6KJku0SVDc5Vi0JeDAmtjlGGdfUy
Ih1r3t5X4mV3vg4hCPQpuJLZtg6tj0vzieBNUnfgu+Ivencwc/yfC9CZchyqv7lmzy1vqz8LDm4K
FofRAjS1VBaPUmDKpV273+3ki9WB8RbpEphBQAvy3obSL3Y+4F0ba1P+mZXGV1Ub/aov/w9p17Uj
R45svyiB9OY1bfn2Ti8JqSWl955ffw979k5Xs3KKO9oXQUADFUkyGBEMc842tgxbGX+RYnArsbLT
XH5vLcuLwuk+UmJ7KERHT0BW2FvHuUOeppCLTQik1zGtnKabOHZy7YlqIGeAoXdVFlEcZ/xmMgL/
GiFQFSCPOXjhb9VDL54jgiHXASGlGz1w091r534ukfGeAHizFB189UGZFT/D0vDytvP14UAM3Y11
cpoNXBw9+p4vkxsVEscQrBU2viyYeauJExjQQFpGex2FG8vWnRogJ3eh+7742u/loXYid3y77iHo
T7K6AOwODNiDqQrswIyHiEM9jbVcadDtqPnShnZB6X7mc1/+a7f2XA7jJAjAC6Si0XCWHepv1gBu
wN8FxpWiJAfm4slMD6X4KmMaimRTkFTfgJ1pR8MftK+gQPy5WkajWoDkDHEN0A0rRdkmbpqnoW4J
5jGt28EsHuNWzjmW9xITH9fsXCSjUgZmtTKQVsE7dvFt1WBgTlWcqRspNJMtoT851oG9DjqWCB0I
SlnYZfyoADK5zlMb5Vkgvv5sBw6kxNoMxZePYhRtbvUSTrbrg0ypvFmU3FL7PqGtJZymU77E94kq
e12nBKl1GvXCjmi7LSDVxubUw8dmoKQdMIVqZLJT6MjYFryu34/OnitqycIx5XUultGIgyqxKW+9
K/nkhgIhJrviV+ah01JEb6eCJFHiygfRB9o/t9FgNdo4OzmW9yQXG1EZDdxGOZB88znbjZvMWd4X
N0JbQ+gtLzzzQ1Xh2qLlr3a5DsMiIiMEFuMA5R/3Uix7tQwEtLD4rscHPSq312//WlxwvkTWE5SN
UVSaDoPT+kR9spIQ5f9TJ/JuAef2G4xXI0CGXdQBmDqimh0Bi7YFgjIvOlyLdc/XwlgypPZbIe4g
g+QjEFWBzdwLIDp/vL5j6zb604QYjCED9U0moVm7Cur3At0aup3scz90Ox+Do7+HzlvcwuWDqq4f
FJDWdBk9Izqb20BL2kQHaWA+q7dw2Y3hg5gAd7fhWKv1PQQgBoIDoKqzNTwh1PuwbKU6kBaYH0Dv
YhpQDxH3yrPL2cf1FX2KYpRdyHsg5sgQpQbF/ThiOs0t9QDDlZaTbOkd6zO7M22xfuUP4/3DIX4K
Z/ReA/dcNJc97F8aRzZRLUeJMM7Vk0MSk1vA8b6Veec39Z2oJi9t/0b03ybY2K30JhLVlrPp65fj
82OYyyG2WRvOOXZC7Gt/IgZmfidOzLy2YEyuqhrQOoFoddHXmPf5QhH26qDuPOIvHiBe0Kvxowks
D13BOwwjxst/QZC4cshfxDJLq4vZiPoBYpses3kl3gTRuzA9qXXDiRV5gpjLD3afYa5KCMqi9Ndg
ZFsUN1zwy54mdNtd19yV4wIiD+ZiLRDdgDyMqc1Ys64I6gxRJC8fax2DYDXhHNeaCMy5grsBMhCP
MmFK0wF0ICo0KH6dvNSL/io0mnd9FWshgHkug4lLhHYii7KogFQAV0/+Jj7l7rzPvOVb4o2bzifO
QfdJHsibMlB+Xpe9lhmGbEqWCHgj7YLCmJAFw0SjWaNtsN5iuj8Ybe2o7PDydSM3Dq5Lo5vFeNUv
wqjqnL2o4r4xzcgc+qAogI2B1LoCxoZIEHyMxzhCXPvXxa04cROBNBIUILdRLwD3wJM2icki4DZX
JSCvQS6ruYpVhUFoqqWrLhHIygeTAFWk7whnqWu3AFVWWlRH8wx4OL4uNaxKLS2THMF8/UtbIpC9
S67RV86k5Zvrq1zV0E9JKtNl0pl1GBWN2qNZcVYOcSNYN8nERYTl7SX9irOjaxW1UJQCUgqMXyXR
qUO7YLmoTrQMm6opHMwOcq7FigP8cnqMHdFaPWoaMwZn5jIElVXelY28E5b4/fr2rdrjcy1hlFIL
FbE0UVwO9DYBCfXJAgYVsPu9eXmPJnTP5oNLytSJKp/U1bsgAMW/T/Zh8r0Xas6S1yb8vqyZsTay
Ohf1omDNRJqDXLpPjddq2ekkdjEkb0fKLQgZ7QI4r9f3YOXl+UUsY4AkY8qFSscWEH30ygQTEsKA
LMKwaeZbA+8gLZ5tPXm8LpS7WOaK6LkRhrosQ6XCcZd0ka0Ae1Wu72ejP6RNsgHGkN3Oi2d2L38k
WdN1TDWBMJht8s90pS0tjfToyE4coMcTILEogxYgSXvqm96pGiOQBNHt0+frktetAvIGyC3A4rMO
a+nHNoyQAgzm/jVHT0qc7UiGgx1+X5ezrtQoBvy/ICakM1Wr1EszaYLlbvC0VwNBBW1TTB1QFGOe
AjgsNlCSkozbEbp6a88EM+GcWrfh2ERYYS2pXjz/UkBqKte8xhqeFMYaJaIp6I0CKUoKvtQZ5kdU
3RpX8/o28o6LMUFLEeswChCjZcZdVeWbSpxgHJribVAk/3+TRb/lzMDqKA6kzUhvQ9VJkT1pjb7r
QfvhmPIyOvGiGRyBHL/Bop6KBDSeyQwPhQBnk2r1NlN4ne3rx/TpBBnXBFxXrUiUrAl69VcKcKeF
NE6t8VDZVl3TpwNk2w6UrItiA4hMgYRc1tJ9W4atkiJjMz4sWQmaw39fY4FT/1wUc7WkKQ+JpWPf
2qkBe/X3KryxUCXQLcn7E434FMRcpVZN8RqSsK7OWlCnFwJxRKY9JKDx+nld0mpcdrYk5joZhbIU
4NOiS8LgyNCMM+iAa68ezG0fT77aihyBHN1TmItVR1a4kAh7CKxquyC3xfC/BUUKc5uWLG4jEkNA
muIxRTKPCL+u7xlvCYyr1gDJ2i80wEvrN2OObNGS/8j6fJ4/65WjfASdEc4/m5pXILsEupkgH7Uc
2okXBF1eVECOolVDB1ucTAkrvhqfsRXh+aV5gCv2iqV1huU2BULk9R1beedACh69lkVnijHV91WK
ZgwZ0s7SEIyv+c9hR3wDaW79t2DnbuRZzqj6RtDarWNtjQyzfbyW05VR1K/ymQ1togHTEhHki+Vp
HF5GckLmJmv29Zz6AIGzl/ogYTZ+jh5D8xlooU5HGlecb0vh/vpOXFqsrx/CRD6RFDbKnIjIvGfd
fiLJm9ovt7OFAQa9caQMT5XC5CgTR6TOmGKla2Y9qiFyypD4Vo0eXFS9m42Y+5m/Iaq2lz/waEiQ
oXvEQF8jCL7Z6QE9n1UgH2G7hRI9/GK3SUCSIZeLQ+bm4fqGrukvYhoDPfaooYFf+KtmCRrmmEWh
HALZKiI7l0MvzZvRBtgrx/ivCAIEMtCOMdZD8YCZk5P13CyB4T4GY1rYbf0SWlv0VnHOihqnr89k
cOd+CmFLxBOQIMw6KcfATEO7DsGCBewZudtZgFm8vm8rWvFFEnMj9S7rxLacx6A3b0iFcmL2SETL
XSaoIWg3l4lHp/TRy3ptbcwdBNggUcZ6HNHzCWKoqvMLguDDE0AwfjJeG290262yEbxwg6L48lN8
JZ0vK7+HCqMghYsWWc4OrByoTpmKMeOnAquQ1Ry1aOdSaXIwIYMbp2zNh1oUNmqebq5v9MqRIlMs
agAOBwIxVPWrgo5LN+nRADGG2No1kexuGLwxNrZL9nhdEv0lZoPPJbFNEsokCMKCpnOkp4/KdBK6
WzWVUTaK7CjetvhvP1nedZGcxWl0j89C17TrkTMtcaYj3haGoOJivI7I+tcxj1OPJ4n+/UzSqJcE
IDTQV1OJttm8zYE+KskD+qQ593x1F0HVSonoQDHNqkUxRWBPBVNmgJvo5Hi/pPEPyfAX4z4EScgI
StOu4fFcrDyIUfg9E0pDjrPVZYkxAIABR9eayYuZaW6rSdt8ekDR31eryA3L0K/7yc9k+ef1E1wp
jX4VzRxhCZgJY9HpNdCHX1FHHoseCQfkJH29lTdaVD0mko5qFEBWkav/pce17iaE+FE+36lLSCGI
PMxYuh2XNWHtgp5vCnPktVD0BLtCLW57h7acvTarjw2gAThGd2UI+OsWMLYwD6O8bjp6cWB5x2T6
Tiq1t+sp/wUaNk8EIAeRtPdY6Q6znJxq2QDBrZCheVDoPL1INlnSvQIpMVjS8lXqeKQ4q5p/phuM
3Wzk+D92KswfqvtR6xFwJrah+9cVgbfbjJ1qUlEtFQCwBggXFntaQpSeUJvupoQDe7fSUfJlu9mA
ZOhVzRwx8R/0/ugCHrb2w1v5gc5QCrndPPDbMTlLM5gdFNOOhCNGVYKl/GUMe9l4CsO7/2n3DGb3
JCOKMrOexqBWQPapzPVRM+dt0TW31+VwlIGFpet6Q+rDHAa3axHHtUBlEACFXI+23PGKg9TmXLiT
T71jcV5Hw4qApTzAcUXapi28GIPa1xfDkyB/tXqJGkuN2uBc5ijeaAlmmBP5x3URPGUzmfgwUht5
KRscjHYDmnRM8lUOKA0itFF46aYOzFPPMyccbTMZW94KQy7KSwuD2qOS38hikKn6vhOT5+tL48mh
fz/zGSmgIw1DhCoADdED4DKlYuoem4Gncv+whaCkUERMfF9Evqmqd/oY45g0CR1gwiswSxwFLTK/
UZd+pDCtwuOfrOxvgWxzYTOBXEqwcGYAlXZL8a7Ay8H6o+3TVDA/gfqHQpl+3T6dlCUATHFMBVCe
dSTaxnJw0ulP7MKZFHqfzw6pjQbJtHpIychTqiROmL3Nxb+HQ4VB/RTCpjxCUpIYb8cxKE3dbiZU
LAReRmpV2c5EMC4yzqwwalOICNEVWSnqXp5Ub6xUjnlbafehSzHRaGgBe9NguyLjRKcVUbyypl3z
TFyttNOb0MXheLWFRqPM/xMw2a8imaUJERAy4wJLq2ppg4BvS9rl6bpCr0cYUDVKNoyKJpv9j7VJ
Q4cfnGvyrAeLh76uQL/tJg85sNFectwjrM010eSFBc8OLxu7HuSdyWeUPSQKEWodN2r2JX98FGCX
MAtb/wDuuavJOzQbAogLPaTDD1471br1QJc4mIhFAzD1jGccwVeRIesBN/IQ34IA+SGSff2gvkc/
zX3spU94dHI2e1VXPyWyk3DpEifVUuLOlRVGb7vT9FSOflb7ljfvZm88zZmbNd7wQjjKS1dy4TDP
5DKKpAHLuuxk6pvHGpKV7lanEPXAyH8pJPD2ytlRjwCENvJCN5n+8jXJTIAD5pq6aUuCx1GOjpJm
7DxZEAHMY92qcVgiXiQbuSX3kjEP2zDvX5YODjAJ5zt5hMJJg7IBOCY6MNO+sYvSA6wg0ETRnhQs
om/1YA6Tj4KMqHCQm5MC8H2baOMxmUXeEONFdKOhmQMEKqB3Bmc27v9Xa6lk9ZhEQo8oKiSutQBF
BCBnYAl9yWQuxfFF8PFVFlsJzDEsIwkC9ixH+0UDggQl44Q3l7cOIj7qjHj4gxCbFVFqoNi16m4M
wB6yaWWHiLYGboHa7n/HG31Tn2jnZAjH41iak71cvwYX2sgIZ4KrWmnnfhEgnMwvA679sGuMeBOJ
z7UY5OMPUYv86wIvrh0jkIm0+groitMCgbnyexYGu8+OjU6c60Iuu1a+SmF78CZt6JKuEeG2nymm
RuPMe8FLnMVXvPwbD+bqcmiMkcbEcuE4SnosWH0wvy5e6cZ++FN1rQAviZeGkye6dH2MLMZGzwbA
54xMGoNoTpyk/VGEByt71eZbM3xpUWZQ0Oto3BhC58wdKL9B3adyVObSVjOfwNiROmtJ06igjki3
/XZBmwd8r3IaWzzN0JYMNFW8N35eP9AVrUH0ZakgsTAMCr739crnEiBAlY+MpxXtms7yQPBuK1HC
yerQL/9iIdFVfy6G8ULCNFiFNOF534fHHs9nYB3bunDTzaldZSZoZ/7ttByVpyEtDY5UUKmzfBWS
sJSdKcOS9TW2TQL2hAEGLN5TWl4xYudiPg70LLyM4toqF4I3WtTkhZePCUHXSqu4QtKDCLxcDloh
t+hpwRQ4UofwvQBotxMxOhr6Hq2X4maKNbzB66EGU4662NYMyqkepDlbqSkE1LubHgP6bXZAFxUB
eW3Wdm5cjT3HdKzYKsr9boEkV6JNr4zpsKIuH8wBHlsrwkAXO9SK8+4YtdEmFsQtQESPJpm9PjF4
I9iX3RJ02uJMMuNxKhRXxVRs0GZUeIMnY7IGRgVQk16bu1qQJo7s1k4N2B7vutqvHRwGDhAtgP5O
A5Muo/ZzWOSSAn1MhBep7AEJwmO+Xl/amQjm6QH+HksTkgpxbewA3rbcih6wwIBkQ5qH2gPAHC24
pRHuNc9G0+NiL9vZ4tggvs9Uee4lbKoUoc8VnWKanewGDbB2kwvqrPG/wbG5GBqiB/m5Woux1NIs
VdU8IviSs/6tFNvBXgThBeP1XlhF76m+PCxJEgCFobLHOdrlgI3mLHvNkmmaJQL7DbRcF4ljUuid
kqcLcrja7zB5z61XSXm4rjVUGy839lMEo63m2JqtpOGexDjQHhmNVrQrTNZbQBXWuEALazZTQ4lE
BtGvBhQwpscW7qjowOEEh16gEVzRX0iuPg9FehulZKMt4ffJ4JVHVwJA/Vwk44AsJIAWK4PIftKJ
rXSy5WI3VL83s+fWAnLW9f1c87mgsVYkFKctEytl3EK/FFVi9nicdJ7a2oaPivsT2tBRqHRaMG6K
m9BBd9p1oavG7lMm+zwZ55hkJbgl0I6tZXZIJMBnkjDolvBWGaPbaVJcQPtv4qLg2Jy12Ol8tWy7
zEhirY8WrHaJHXDNBZT0h9i9p/rVxwNw4M3Br16Jz6WqTAy6SKIgJKY2BCaK6wU4YnvtGJuye31D
eVKoOTpzgkamFjkeFSjuq0CrkRPrNZ9byclMHsTEukk9Ww9jZPpc06CeCD7NbwMoVFzpIDd2DgKL
4wejxXcxtkNg+foaZ4Wr9/5MLt2BsxUuNZ5pmPcaA8tM7T56Lay90Z2q+GSab9f38rJTg9pRFNNF
01Q162IUcZLqXmtUOCbAApnH6CQ72QZvSuAY9AZUJQsBzmcgHSN56Q5Wh/aK/3vMEuYbGM81Rii1
6zQJFMNZHZSN6TYoRjj6u+QB6snhylvd3s81s4NR6TSOZVfjWCdn8qJ9cTJ8bYMBMMfCpFl30Jw5
iO+sN97tuKz6fV2nwRyrZuQktegTtNLCe7AZja1fiw9FKnhj+jsG6F037lJe99KqVT9bLLO5TSK3
QkEfUFpe3uYpJsAKCTYOoCzbqBgK1+rkU6OVnGHHNUtL8bvQji9JSCOzbL9LJOSl1CEgLmr9FaSD
95pcLU5WAcSkUe6XPjvgeeCTaQ56K9+0bQbmiI48oHre2qpGQo4RXrEZXz6H8aSGiX43o2+HwJhT
r4Wv6cLZnQFQc/06rZncL3IYBzM3VZaifIfmGyDtmqZjAHhEuv8PqjCf0o0aICZAAEm1oeoymm4u
4WdD1ShSI0KerwPZbt/dp+ErZ0EcCRpj0ocBfJW5ho1rFsBaoh+9u6PjxLb1bcTTDZB6+g/LTV6u
S11xmefL0hi7m061nqcFVR5j3BRAzxTRgG+NstPpGLNYZIzxCvYUc2whKxVTP/RpAGpLkM1g/J05
O1nO46xQ1dkXd/22C+hUturLG17D4kVzGp0uMtC8JKKrSAetAyMnrcJaU4dM8oWNeWe9ql7ukh/t
i7jV7fSkPFdu7OVPvBrLxVsfUg1AMOqw8ggKZBbpJ7QAzSUPDfEpg1uyMRIw7Ghe/B1DHkHVOfkv
Xny8sp0GQKEwrWWgkAQ45q9OLNGQaS/inPhAvXLyBnAhyMKaIMSV08lp4sEVK3lj5kNwXXfWF6oB
1QNcAvQ4mTAWedjEsiYTPYcP7UGgbAIxUHt7LwL+Mx53ictb6IVd/9jaM4nMHekxtjKn2AI/zFvi
WEv+3vVaaiegzPVlqfRyBTQYJLmf1fCgZQ2vVnORFfhLPijVKWCPqbPdllNTT1VT4mg7LwwK4EKH
eBHZgIQGvwrZiwAb2+Q/BDpz6BAv9SI9mDqnepkFOxI5BpA1Fx+fYmpo9wZ8BHK7zOb3URKlKCuB
aTlDYycME2hPPM4B82Qw2y1NYa2n2aL7WuMiK7bV9mVpK/fiw+DG95JnvrRP3MQg/c1zQ/vXukwT
MGeSrlzcWTUul05re7xug/jnX3yLuh3fyx9zx7xAYXWBKKBgoMwSZeDVf705ICIcm9GCsLjfacXj
hDGd61vIesOP1ZwJYJ5datdVSh4PxJfyGykGEIF+ymNemE6/8mLLLOQ7LKwAtSDm/o8dnUEkEwxO
fSerNhj7knlDcvSGcmKN9dV8CmK8xWhoNZkl6IOxgFXnVwiMAB7MHU8E/ftZQG4JOToKBxRypFzw
ZkHd5Fl90lMeFsn6wX+uhInVUnlK27rC7Qnj33Eq2XKb+39y8p8SGNXqtRmxXjbofjHEr0LYbJZs
uu9aHooM/dBrZ88omNJmxGwx7OpPc2EDgsTO5zetVeyy4eRdeTvG+NJcbVW5SOBLo0KxxUjzSFhy
UNfWHcqnIrM9OEIhgIkvknS/dtOt8Q5QxU3oasf+N/F6IJby+lQ594btw8kmzZpHzND4XX/fpUDi
6HLbEnMHvOPuwgWJuHgA/mUL/tYIk7GmmNqJpspKJTgPCq+f31CaZ+Alw2vm+MfPkMYDMq0jYUQP
ffIvvGaGi5CZ/QDWTpB6yEtd1P0eWL+UswHqQoVqO30T3ai8brTVsOTsNBlrUStas6Qm0X3KXocc
s42G5BElHiD607k5r3NTUDJXdiXbUrYZn3MELNwYkKO2bDo4HdKuKVSccUHAxpXFdpHzkDl4Ihhb
Ygnj3KEArPuDtGnVozr/vG5JeL/PWJIlghNZQln3867cJ6ORO2I6/FE4cXZYjB0hptqgHQmHJQ0g
jQZb49xwCkXrwduZCMaCiIBjXtIBt1sy7tEpBvLXUb8p+9soctty15GjGr5d37lVjZcB/gywAQnN
6CoTJHWJhraTCKtadtkJJIbHcLP4iyvbtTNtuPeL3h/WFp9LYy64PJoZmryoPfGyk+RSKG3jPtqi
guo0vnBbvHBWx5PH3OdO6ctpMgsJFwx88bjPTf+tCIDK7muO2QaNuuFxz66pIrDKgEIrm6itsMW3
PlMEOTQnBISkeB4mEQk6I/sDdT+T8aFGZxHAKGRzNwiQUemda7W3U8MlSFwLMs5FsGohZGpHVMQx
yk1xkhG17xcBltD6XhzK+/E+c+O7+CmKnevnxZPKqMeQ1iLeJbLmq6S7NYrSFafscZwxkX1dDueQ
2Jof5p2WWKUb2Fadq4nZe902vGQF3aFLVf9bET6SUmeHpM4RiGKobaf17NIFmvrHG348oqufs20X
rQLUbZ2fFhMSFiS0tMbAeiaH8igoLtnX+2KL1qobHn75mss6F8WYcj3TRDITKIYaRBtlY3lKIHlt
wH3k8I6IMekFESZp0bB9xXPxndK5Rp7hCN9Muz5pDjgMXN7CLvrk2E1k7Hud19aky5BY5k4G6kZ0
AO7Ji/mmgqoT3aa3xl23BWTvZthzzeL6YtGoA0AZ+i+zWFjgXJIGhB30/Kp7bY+2Q/udUBKlbesk
Ps9Ird4zaqAUvOio7f/6hIjHXk7GHkttk++69Twoh2rh2KhVPTkTwejJ3I5tVdWw9FIh2ln2vrSe
VH83pzu9qDy8NNEhkPnXb/VFieTjBM9kMtu4VMncdjSSETazn90XGwPdwpRUoHMV05HAFV06Fc9n
8/aSUZumbOMmVSB0BtL4g+JjmjXoMKyzH53qIINRVpttPpHJuraerZUJFaS2kLuFrjU/VKdiYw5o
L18QHb+Ib9F2cuPNeJe585OyBOlR5sSt9OwuTNunbHbYayShrsupAfOSY7DLirxM/tmAsFrmgczw
TlRj3JC5ZGMy5LA2ow+Y3+PwRPaWFx5GcPBEDvkl3AKbkHsbOSfKppmJFWqGQrC19BViPls+lMiv
N1ogBGiVe/ivLDhPJhOoCI1U5Z2MhVKZMagS7pW9cBLudZcSms3fRNkrHV5/LO8cqVk6c1EgGyJz
UVmar5ghQHTzwwJcCxVIJOn8bwlOmavJDuvFSBX2Ms2LpGR8tHQMjxQzea6QZOC4dnrHr+kmY3ek
WSQTJtdwHTO8n7oscTtZ9jXkmIAyWt3k+cKxOjyBjNFJ5bK1whErm0QTo6t7azwZauKYAPeM9H7D
MXGrnuLs6jHWJszSUuotsHErN8Pv5tSBcxzmrbIBKQU96cEtzEsB8DSTMTRzqlaxOFPNlI7pcGq6
TdY9cFZF47orh8ZOZdU9VBGEpdT/UTruzKueTDe3q23jW2+8BdEtuiaMsSlFYUziolFnG97WEzD3
0PZuPgr6Q49eX3Ccc9a2Ggd+npjOxLSCWiGW7htArI1FDUBXpXCymmxKYfAFMR+2mWmEW0sV9lqW
bZsqz11DR4f09a/gqI3OmBdLzARFSbHBpvSttEpbLWL3uoTVzBQ66P4/ptAZY2JIikCq6uMMDZu2
xyo/gPpjmzetndrxrnm5Lo93ilRtz2zXgOLmHKV4KicDWD1MNWjASZhYKdhngCXSyb7ViHfXRfI2
kTUtQkfiOFd1X05BfN0mC/DV5n/bycwYSp0xJwaJFnQeYRvb6rGvJHDmNE6/8GanL0rirBjGjtSS
MGRFCq3U7yZgQTZBXCFG8hN0V2iOCO5wp6u9/u36BnJ1hLEl8lBEqEhhcbMfBsZG2o8v+pbywURO
9TC9xE/X5XFMF4shnIRdUs4ijZHI4iyktk2gM5hgJb0u5qOKd8WisDjBRRUCrJo6bzWYvPmgHLR9
day+kU10F4OuM3SpdRYCc4/J3mHyBZdLiMoxoAZjZIqkxrzs8vEF9bbw5k10MNE4nWKwx+LWGDn3
gC2mtNYiW0OBbR1HNDLH7wIvbcMTwJiSfEpVcWiwmkjMg0lO7abnZRp48TPb/xIhB6DqtHBnHrtn
8Vjs0Ge71cEhsRe30XF0ZqfaSh5AHAGVwnuv8/SSMSQ9YBHUZKF6uUx2XqPfd9eV3Ll+atOvaSVj
STpBqJai/nhUAjg7t1WPbBKsqwjtCPRmyb9mnmFsysWoswG+9onqxVSf4gEzrsVPqeptIRHd6xeO
7s+1lTFmpFu6fKpzCJpz0+4LBMaJaOszwJd5taN/sJNAQ0LzECie2EyRZc5E6CSIMo/aq+RqhwYs
qsZTsc1uU5Abx9940QlXIqP8M+DiAS0HxYy38i7/CQypvXZvHLMt2D99cIHfVBxPuq6Nn0ukfz/z
pJGBSNlqqTamb5bxljYHDZ2F109sPUNFWTH/s4+MyiPLLPfVgowDjfAIqM6jnXkwAsVb9txhlvXQ
4FMWo/iVKFZpJGIH21dtAJqAbb3HTunHgAZ5Ub4NAH7KbWqNZRHIM2Bg4j0g6e9fquenfMa3loMS
DeWCymlX/5zC50Y4xPqTGInOBMo/zr6uX/JPWcxVsEAdY1kzDq/zJk9CljG+Ud8y3HLkqjYm8OE4
T//VEt0HvelfB/nx9zNtsWRiRs0AgWrQb4ejVdiI1sFUh8sBHnev3BCw1kev87Px3P9SUoyY/W8r
Zltq5LYdtEzDA0/YdM+LtxzJDw1YoafsYL6SpxgpEN6Tct3c/L3HH1QFZ0tG/kGwGh36VFWnPrvJ
+tEuhEcjfr6+snWv9ymGHvWZGKsbEkA+Y2H5BFIy2dhHVnF/XcQ/5FM+ZTDGJWu1Kp2p10u3k6eh
03R+iY5SUMC4RE6KyzhseJOpF5OIf7mFT5mMfUmkHDjvAjQmRiFzX/3WA8vWDtXRdIEe8aDtUOUy
AtDhbnhREcewyYzNGZU6lGo0oPklQZxS4t4rGO9qS55t49zBjwnZs4PLQrMoG4VmU136eu0c3EI3
CWpP2zU+aMQ4h8jTE8a8VJpFUiNXRD8V/SizjkVZcIaJeRIYoyIXqdyg1RJXTHgSYstOBR4Ny1rf
IXpT/1YKdhBhmaqplxUoonYT3WeRXd11T+Zbvc+fYT9ye3ocn0ya2os4zo6zNHYMAQnifFZo5jua
nkRF9LQ48q7fMY71ZylCAf84Nxim1Hy9mZ1avInB87xEB6vVANwT83RPvO5r2JHUJJb7GU9Gao5p
gRPTDttkS20/j7+Hc5kUxnJ0SrRIaQhBIRjC9WixhWI/GTxIaF6cwEJ0Ypeael6we4sR+nM3yrZu
CMMuzHRMkEmGC6gJRwY2Lhq01Wk7helzFYoc8H3uRzCGQ5A6QOHRC422DCfZoD/RiQItgAXb8WwU
9yIwwYrVEXMUgYPpp4fou75LNtNT/JAclZN1HL28Q1MzBoFO2s/rSspzBApjRNS86UXx48EIFuSD
cKM6pZs+2KSwZ8e0kSwd7+UND4j/H97/n7eeMSyF2VlR2fUfNVHZBXBX6VaB8STtslt1tMvIbrlI
e7wNZoHq0cQ2RfPHSo/1QXTCnbWXJCd5Un+akl0+U7aW9lc0+sbj9S3mXBi2saIx597oYnifvm/c
DDOBsjC6xfzruhTelrJjTkPSKgIg0aj+qDvDT3aWV3v/789RJXU58jjBEIvZSkLwbsoafEN+iG8T
0StQmA0fyUl/KL8vbuUXD/U3K7WlN45cjpNVGftjAO1P6mRERzTQhbb6+gT4EtoOBsaiGyAo/K8C
6fmeefWyRO9wOGJj9WP+uJxocCs+jJ4QNL64EbgbS1X/yqNBZWxOKOWKaoBmEoY8DIBVuxn85r8w
4zwxjLmZkm5JW4IeRXQCAVqDvJFGBT7jzzYvbHEEQomuHeUi4wXtMmd1jLmR9SZB0p1q6Ta+pQS4
hqMEFcrpGWa4eDaVqsK1raR7cHZy3WzkUpFDmBgRRyhBXVDx2GbW26Y+4xe2BFqRsRcEqh2gtvZj
p7gTjI9GweGAFvuBuyTes4sthPZKKYkyzUNMu8UJA9WbjrXsFb/q/aDYJKCtArmX+OG9+gPjYj0Y
eTmRBmdT2aJoKRRkSGgwHZuLLWk7M/7OueE8Ccz7R5drozZjZPRH38TbUtnMG3Pb+dm2PFXo94if
dO+6RI6FZid71KhVKiGmD5PoewXmp97qHLKonAYB3rIYO2Jg5rWSUw1FVql4yVViC63Oe6FybrXG
GA9JHw2zF2EcrfoOKRz0AzlzqriR+U2pOzvB3Hkhlf713eN5HnbSI+9rpQgzXIHo2boRn8k2f2h/
CIjf1df2Pp/B9MRRQV5qTGOsSIJs/lgl1Ioc9DuC/lyK4J0cAU+a26KbAtCJm41br979HbFojC1p
ZbSPWzQVnR9oTWs40tGV4hBvxA2vWsHbULYKSgCZMLYpljft1B05dEHoli/GcXC7bRtMLxYvzOXo
PwsMhvmdshioTcn/j7TrWpLcRoJfxAga0L3SdbPN+B33wph19N7z6y8xK2koDLdxknTSy23EVgME
qgpVWZkAHiPXrfzKixwo1o+IqwsKAtM59ng7yskf2HZojAOTmyNer10sOE0VukkROmWdWmaic84L
5+axTc8pwiO2p6i4olOhYkCOsTlwnpO8I8l2PYFrCOuxoEfS1w7FTYS3fwpw+l4C21fvZ271g5uY
cGIpK9iaz5GcB8t7JoSxvaf2BwbK0Co39vIxveYhxXh7yHiWQtCMsqBXjtL7leYXOX+47EY4z2W2
35kvUdIZM1YzzE9dDyr1NPVU7V4zQDOEYdzLxrifi/EgulQrXdfiOke++LO9okKixDfPi137oU32
ps8rV3I8MztfGY+jKecqDFIAk7JPd2j/7Zod7zPxXjlsq7NpA60RaUvkHT9kV9cYQ2vHvXGT2poF
+hp7IVaGSza4vEY8z22x3c+gz0xQIMA0XSL6nffxlwBRG9qsTnNWbnSO26Kf6EJ2x7Y6E2PUjblF
hSDSv/Xo9aOp7EWFjkbdbWvkuwqc7ZcPDecTsu3OTohUtaBIVIp4Lbx017jUIfMQr7wUj2UCKDPT
LMF0RD/h4Axg1cXwZKnZ9Q6au9e/AL3RPvfyyMpENzokZy6UkbdSJlXpUiy1GsCvLd0jJKjfwtzS
fsSH7li5C+ZV5X1gNYK7uLR9+G/RaH+FWp1xNUrSkVk0cFXU+kwZZVNd2PcLAIZdtvtvX5R5BAF/
KyUJBaPJO+NQeMNR2bU+6KZ53oYT69iGaNE0f2RIjWkV38DLWF5F9lQ5YM7J7Wp0AiuIrQQ1nv24
53HWc/wqSwpNqk7vMD+OorQSWm19F/edN+p7BbyJJYgAL28ozwewY2nDGJGZ0NZv607Iy1K3kSEi
2XuUykY7NobLuy0cL8AOpuWdPo/6hKOqmqXdNdDiJOq+GKFSFFMaN9DnpLV/eZGcdIkdTqunadCB
fFW9VNmZE1hMy8FujdT9b1aYV5DaBKIC4jHgmoLnaPreBwcUk53LNrifi0b99QtZS6rEoAAEOn+v
e0uKdqyOQCEBJA3+I2LxrgInjWBnzORhnnKJhsFlOEzk2Uy5hWPOeTcY79E1dbq0GUqLNACCZG+6
J49zZlEsTGqDRZB8K65yCYAtAB+4+8lxnAbjUAxhXDKTttW01/6n5MV7dZ845tUsWSHaQNIBpYjj
L/h5tJvvLn/M7WNJpWglTBvJ7E0YZ6mophbfclwA+1Z0FG+PROFlTtsf8MMKTUpXJ2ZKSh1ZNNK0
ZJQsQX4LB96M4G9ysw8TzMmfeq1EzRQLWb4J14M/nwMfzE3tM5V572xy7J94NKW/aU1+mGTugWQK
RRCDHdLrFJsckhvikhKDl7lNHOVAPAUqa9avGhUPAvQbzNiHaSbWDsM8JgWdrKVQuKayxvO0h6eG
8u458hoMD5i7FIC1PSDLwO/XX8HhwMMpbIenj5/AXBkhMmpFH2nBpZaspIispXlTgi89+D4vH1Hu
p2XuR1T24POnReraTd9mV7PH1NFDCH1TMpoQH9mw4mvereQtj8n1JVXISUMH2BPyfRDBEjMnViHM
jsJjNfpNMfBjI6l7WF8OWfgD3N44PeKfhrpE4hgPtKud3/Mi329S/b+smbQluLIGEiUAeSVcxcYR
7WKwtZ/ZS4ZhYdWdbO15eRyulteU+27nuBmTFkpWVsGLF6st5IS8sr6qjQbtv0M4fueck20n/rE0
xsuoUq4MJgXvk13lT778BXWBtsQIjwmu8Nlp77NDep8D5c6FlXD8G0sbqZeg1MgGcBEs/WGOq0NY
dJw6IO8SsCyRNSTDg47GwM5rTuQNRLeUCuZQP0tgQqmvw/v86+Xt5H0yxsVAgjbRxxDeLUOpOJsz
r5QkSE5kvIVRx/z5Rfbx1Rg/YgiyUWD+GtnEvXyg3H5AyLnCGeguaGf9HxQ3vHUx3qRP5yY1KASp
AeVKivYsYi3kke0MOBIAOO3qS3DF85W8O24y3kSs0jqSfh3N6AZPeWfad5Z+Lv3lLHCrBlxrjEeJ
Wii9lrStr9020EeHrUPnyl5nRy76Jfblc7I5di5Lf35APAH+frdlxVzkMcKUdLw0xy5/KI3ay2Tl
i1ahpipHxyGUz4ZuOH0Xc5AmnDAI2ZC/m+7Hoit0aEB52TOBZnCNUTaQ35YOqHhRShPs1gMcEcgk
/XF5xGG65hJgUZfy+8OriIzLAVfUVCe/AJ5UiX7Zm5gWTK5CHN1/Lgb0Cwr1sdFMiqNAQicYgxY3
xUytNIAcTH5eEs61305GP4wwSU3eBEnf0ZJ14gcHWnJSdj06idw4dPnaQ2Xu758uVjs9bKidWCmc
EeRWFWAEylUanuueWAaawGCInLuDpuxn4ZU0vBn1y25AERm3s0iZmStqgwwqgDpACN4KvbXG5Rvn
cvDMMN5GTutQhsv51Zgd7/LDsDfPqPFKO+JJZyhmAqJ+4CIlLicvisi4m0ElQzbTYgjK8qfxrb1S
9xRVJj9A+mt0zIMG/QrzhQe8/w3y5ePsfPI7k1IZlL1APMwuitkHA+NlNI8Rj//qSShDmFCSINYJ
Muq/Hx/oGWNsToMXJ8NJFCZLiGLn8qfb/HIfFtgerVmFc94BsOplahvbidq+ZFH5tnSpZl02tO2u
V5YYL9bUpIOMFH1HAAEoOSgre/qVtIPD3s1HieMzectiPNZcdb3ckxLeOjuEzWtWZnaoB5y92wYI
rZbEuCoZ7KC/qrqdozyTDPqYuRvcAB9UAfF7yq4g50Ks0OPFok3ntTLLOK+4iVtBL4jqxYPp9+lT
nMJRjneZ3Dip/E2JNKuYuLWDzWLSyijd8VVuKyippmTvzXXgvRYQDtX28NTXFig56cAEFSAQUzs5
gJXWJSnn8PA+J+PGmlbulVrEiovqQYOAeFF/S6Kflw8o3bVPQW61QMaHhQFpDHWi51Oc7Xg2rXbi
IRE3U/eVCcZh6W2TkcnEdQ6bKzk55YJpVbFqkQW0QvXh8nJ4h4RxHUQwGmEkOmb8UuJCevc4aNq1
kQm+ot4GgNujPXaWEo3TeNhO4D+WyPZnzaxterDLU+S5dmhtL3WHI7jkAAmS6YS/f3mRvBvItmdL
UQJdboQQMHiKN97NX3pUOo865pKEg/JlOIvH4jy9cIxuBvXVGhnnonc6uCNpNSk4RzcS5gINv9pr
99EVGMd2+dfG49jjnH62RztDuaXAkA0t20Ga6lEZ7ASgXze1Y0yHBJb+GAg2hjR4wWf7Eb1aJ+Nn
hLrPlITOiAwQiwHJGAGEh9Kv987ktp66W9zMDT2Bs1zOPWRbtxD7RdmHgucWEeKlbW/1Pe8e8jaU
cSd4YJpo68PE2JW7ok1tMSZ3WhNwTifPDONRhr5fVDMIVK82ez9pEq+IRhSOS44Z3oYxXmUutG6c
a6ymFzJHrDDQAg1S3pZxXBfbo82MpCiUdyoN6Ubor3RQvRmnMTiDj4Hj6zfZUcGl+WfSw7Zp1QIc
xoTWACgflXQqrpMCyraWWFnSbXjTXaUefS9T2DHCkFsD+ZtBKDKwg7fL946zZLZnm5YYNSloaWDA
aERuRHtJ3hfybZu9RFHI8da/uWsaFGkwHv5ZWSuKiaRqwZ93/E09tef4TPmM6dNOBGU9eSp2vERi
u7ZL+eT/sMocHU2Z/qhKUMDocCJuZUDPj5J/lX7pCbfAH0PYO6otHj8nvWGfgq2iQVAG/5MkdkAJ
og6ZOtBp4Fo8p/BdeWhYYnEbp1yVFZ4lxlmbggE2X9rG6RzzWvHUk4nGIogZK+B3ohgAngZEjVZa
oVrGO0DbL4XVKpn8sDaVRVXQgfP6LrPCOfFzY7QE/VUMbuUos6Ro8Cdj3KvSoQyLf1VxWhlnvHdG
wlmtSxzf4hTskG8DgxzvUsw9QFZmNx55xfrtyL+yR73hKkEE4nkRMsrlNX3TDsQev4QHyA/48jOa
4tCFFHwuzJqWXC4dIsaNR3U2Sur76Lp6p6QqpluvMiVCfwfZt/m1ApHxnNxDPIDjoDb97WqhjFsX
VAlPekUSPSE8lfFVkIwcA5txY2WAuZW4q1EpjZTh0yTDvi4h962n5vdqCIP9ZRdncnaQ/vnqm5VR
SnFSoH2VF9EZo+9B68TBmwpcUROiMmHNhm5ftrj9DPxYHDvU1HR6DVEDQD07B8QKqF8ZHZ7PAESC
1lwObF6DYztDXNljnp1hX3WxSGlTjHPlg0K3tOYfGFWB+pYKwoH0e+0l0LfmG978iERUCDDHigmG
+r9vrVLrZall2NpJxxVUEfjjwTE0Dp3udllS1VVZNEzI5LACOeBr72JCcMtrUKCSNLPVorHCCEJd
mq12vWW2oxWWhlUvHeeUbl/4D9Psl1zMLBQN2jv6RUjT2j0IHFyqIaXYSNkqW3/hoda3v+bKJvM1
SawOuUlrvuEjRN6NQ+Y9GD5xpgPCh5c/wJvzMUebEWRlk4kgXRC1Q0eLW5R4LgVALXhROmvcUdo0
3Q1Dq9+9z/Q2VuvnnqxbiV2402PumQrEOi1yd/kGbR4sjShoY0P8W2TzYzgBOZImEFJ1Gba4fhK7
0WpUlfd16ao+OVdNN2TDkAjMMbFrkTTSLXQkaHiGDK5PZ2ZAxnMrOg06S7zgwa7JILoh6ZIGbS4i
Qlea/vnKD0ltRgHEtQKUbW+10fcw+CpP3y/v26ezwxphwsWc5A2mgN6x8+A6zazsBqO9X7WTupsd
9Yd8Qq7D9T5srGBtsrFCy0cpaUG6C4W1N/KzvsugUam7+i3k3YRDYxdnnkn2tP6yqEIPQ8V3+yTV
p88NaOdIo3g10poweV60l6l+FBbeJ+PZYdKLdpKEeu7NxTOlycszSOnu+rDe5Zgz53w39rnNrog5
HGWl6kmQw8XNdniV3VCNvOapdoDEeUQfa8fluKQ+ZH3yWXvMOelAvT2FYil6JJHw+lSjqzDrDkI/
ypZuBKeyig9jXV9r+niflaYfTcniXl7yp44P+xOYYxNr4qI0JupCQZm/zlN9NjAq5xRKeswgvKs0
TxUZ/CoPHrMeWbujLV/yr0jzr9sKdIptew2EyI9F0p/w/Gwwzf3caHPoXP6NEps7sL+RyVL6QTTb
ecGd7e3OgdpW9aB+kx8Lj8pWC4/1c/JWXRn76GC+FLe80sT2tfo45ExwjUf5j1rdYsaOln0xIBB0
eXnbHukvC+9A1JVHKnR5nCd1lL2mb4KbcA4Et8SVu297XXq+bIqzkexbKM9IV+km2uoiWRS/6sXd
NLU7NWkGS6q1yB5ms7SicvZbUfIum/4Uw5mPyNI2BELaB5NEZMRTHLafGDW1iZ88EgdiQafEFRyB
VyCkx+LC7ZKZuKJAQi8sY5U+S+gEEzlEL92NZOUgs4tBOd37yNen19zDnBYn9eQcmve6w+qTmoJa
ImxSgI18bvO3hPzTvJ3dTMZRKahbSUFJULmar6LmYBjX1T+mFmFtMM5JHFW1HiMsonFmV7DUfTpZ
k2jV5/6H+SS4tSMBhDzcakf5SZbsjFg8MTbexWBcU1XpQj1AbNKTuztV9af0PpkfOKeS/h2Xzgjj
WqS5mfKatorU+8UDnwiooSkORDlTKFQB7nUqboc6Fy+m8dbGuJUxmMo5lUIMK3ajrw/6HbjYdklU
cVwnxwybOGvQQ4wGAd9wAXg8648C3v/iI2cP6UG4sIcsiUM66tBSNWHEeF084XncZdDGViZ39ERH
+SJCBaM4NZ7Mjdbso5w5oJ+oHXKxjWZadqCU3hn8SQdSWPq9/nFvnbXEeBITs6VtJFQKXpKiLXnS
ibadiYU5N9psiB2Ti77kZAaf+B2K5Q8dAKp80dwABHkOd/oO06y3BodD6FPtiF0d40y00DAKaUL+
3Yylem6roQUFmth7mE3GFDumdy0tNXvHjHvkkKHZWmqOh2yKigEvRmwfV4MYIoHmJGHBs8qsJtVI
x3gndDIHuJ3cRY3Qnm8GsCAEVnHon3hJ7KfC5K/Vf9ikr5OVr65aUghqgry58XpMegggZlP2oWtC
ST56g3gUwK6A7/lcWizeWtkzVSuD3qE0DXAdvM51cj2VICYEZtBrbBXAosBG5bnk+INPUHN2tTRy
rVZrDCSaQ/oy6XCW5cfIlvbDPvQpOKx5FbjcW+9vt8++4WN3mbOl9n25yHIsei3UfuL5QTNVB+9q
a1QpSCS/H4LsVoI82ozpErGbnVk6VaI3VOnBKBInjkG2HlZeFWa7KJEtsF3tBQKB3omc2kC4GgPD
MkDoEvXEBPO1aadqZneVsQtG1CNC6Rjk1c4QS054/1QKYXeRCY2JTLLAoNz0IhhCqmvKKEkjxXD+
p8Vr1hATAkmc6AFJFtmLZCoPh8kqiL6WijWCFZrjxdlXOGuKiYRR37ZLFWBNdAghPErvqqffkiuA
Tb7yiivvOe2lY8GEv0DLgmQocOnAJXPuoQxegFlP96Q9UYDRb9wR/JztDaR3dmDM9HmCh5yrx0J2
ISsAwU+VXoJptlthb5ZX2cKbU3tPaC+s8RNEd6zQxDJgRXulDc3WDl3iBzeaTyzNWtxT6FZP2gnd
D2c+Qnh93o1coDdvoYxvG0yhBzmjKaN9bOzAdJz1VuIhGU0B5Mt9M7NqGc9aNF14CfBvnmx/3XsW
wBsX0LSvQupVneyBdnTxcd8byQ3AODH6uq1vAMeBvN/nyvbwVs34OBI3eiR1yAtGxGpEkl2EzS/P
JoQe1Z+0C8OvKtG/8tK3ZtycPC9DFmj41ui8SMu3tH+6fDt5fz/jcJa2SyDXnSgewFuemedXUlw+
/jcTjKupIGG3tBWWUGBcp6l+FOk/BEoxDoaF7JodGvwTbbZmWmdFVeS34+CSjCeUR7fi0qdgXEtY
gkoZmQXIF+SfyLDtdj6TCMWVsuB5zO38888zrrI43bI0mrygAxvFKW4t8Dscin10l75UfNak7WfK
hymmGI02tYB/YEreNaf6SElp0K4GHkS/G3IreZQORmxlh2w38LgsfvNu/zDN+BAtUSt0HgIZeYrw
rXugHA/zy3QAHa9dokI7P2l3lw/ib/LRD4tMZiQkGWpQNEeJfIgdueFBRn5CPApe52Z/2zWCD1uM
r4hQVsyKGLZGO7id3dbKIHSHxONMZ0ZUd/aSffCUX8ce10tdvtJoTjOZmFRloGCF5eA8g0GJkshM
QDtPdhLbUDF2A7fnHFj5smMEp/7fTY5zIkLLEyZbF9jgqw5w9uAWMGsMyExfw91yWLBgBcD97Img
ySG5FEiVAe/A+cD0A/7+ikIe8++/YzH7NswhpvqOajK98i52qZyQcgDBWnPgT5N8gjz83fWoLHy3
nVXpT7rbrkQ1frovvNBVQ0s9R4/5gwIwYVLaIld97LIvUln1sUybJwzI4+7UzXildo07L+S1n5rH
shS+X95Ujqn3lHWV2Ct1qcq9rsgeAEfAHxTgiFwUvd7JpUGcsAhL77I9zktCfb/FK4PjMHfDRN8v
wauxW07UL2Cy8yA/48W0K3a8gglvfYwbEhA0fklBDtlgxdpDMUv+VGgWyRLOyji35H3hq4UpGhHb
Bvh2L5rCa7EJd52S3uRaxTHDcenvfvdvZqawK2n0SKKvudlZinDI++vSACtEy5uw5/ia937VytYk
g6lnGGfZy/NvY+hC59LinAbeptHPt7JQ9iPp4hT5XvBliC3yWFyXNi2jhWewhzrLG3rftzymbN4O
Mm6kQI1CK3q6qulrnpv7rkEMjL/37YvW8jDlvPUxr6MlVQJRy/AQU9AD7aO9lr+05fPlTeSth8lc
6qLqlxw67d4Y3xcYtUML3ibdOZdTZ6wm57IxzoLYrsPSikmjvqdJ030CXImS+vPw87KN3zSX/oqu
bL9Bqo1KLyKcCtUSbXwT2a28etcd8R/GwCk1tW4H18Ju2jVn4cb0J172InPiO9t1CMewCmI6v0/1
z4lb78Dlge4eHXpNvMBpv0xH805H1KWFvAY/RDlIbg4teNOvRe6IL+dZpLItiSIfDXmmeZxy30G8
zi0csHs44Dk7yi/LLViYWqvaKwcUFsAYG3/9j5+DuonVJR3TRmwzmlglfuEjy8dwIB6lhRf4lVv7
KWbjafgfIwtMNe+xn9dM4x06+uerH6CYcTPmhiF7ctnt+8C8IwLe97XJiYWci8QyTZdyhLdSh8uq
S6dUeGxplUg3/LxC5OgajsT4pm81JBMoBU0GUIK5tUMtmjUUrRUvQT5RBxFGrXgdQuo8P+VLHybY
yZk0HNQiahHbDfGlDhJ7qVO7rhS7jHkE9psfaGWJeWcMRiwShdab4uLnEsi2rEY2AQH05YPIs8LE
cs3U+iVLaWNOkex0PEnxkybx4Jibh2C1FOYVYcZClgSqhqmEZnxY+uYmlENiKQoG+gVhX6kdb3Jk
+3KvLDLXq26SMY0oekD6ZhzqA+D6GIXVryBe4kZXg0Vr2O8Vj5f+yOUKolt26YgwN0uQ+zZYAORB
RZLOTdJp2NH7xeiZ/WOhuvd0erVQJtgXCRQWxUTCPJUc30bzt2Go3UWc7ELltCZ4B4WJ8EC7NWaf
IH8WcqANeumx1iV7biMOJHo7Tq0WxET3Li2NhPx6GCm9DUqZfQ5qIPoqwrjDz3yX2mDFNyl/gDO3
djVZma34l+/Ee0fn0hdk/EjZy0lW56HozY36ZpRiZBECkrDuaJCfoGa3xWjX18l5NttDq6ZPw9Ts
a91L5cSRh/CHqlbESqVvE0B6Vto2fqiX53qu3MJ46YK3MX9cps4OA9U2o8iW28TuxcnS+hk19MVq
ZPOuHbJ9OSw8qTPOJ2SndOZKEzAdRFs61cuy3FXkZdR4n4/jH9nRHNLl8VKluHhmb4F23VWumxN0
ulLK/bDsc7t21Nv+RDW0MyvdDfbys3vM7pS35jb2/tU7BaprqkwUDWhz5shOifjHky+sUqtWzqqY
WYr2rLQcOOZvzuyHIebMjqYSRy3BxjbIIXBk3cCHcsQ+PsS72knu6GpNv0Fd49fsNO8Rvx32Pswz
xzWuF72JCzgcbXkgUmQBo8UpE2ymbh87yWaoRt+jHdkA4yAt03nJMQIrdK6YN55SdadcJS6YmXaX
LyFnUWy+WpVmLBktAlOJji7kAK2Qq17yCZX8y3n+tXFsRopea5wTGTiYwaO5H4ZT7wV7/ka55Pic
utuv9NUmMlEwKGSA2mh9q3muoEybHmu7riHShBaE/Jy/dD/4bfnN6s7KJBMGVSkrMRKL20jnZiDy
blEgYozmNcos1v8Botv2MB8byoS+NpXLGVMnkL99LB6Wk3mkjEHNXnjLZShrafsYRAmWfHf5pGyX
RVerZGKg2S9xX9L3EwqHqqWidQU/Q5lac190cq/f8/GW27DSlU3Gt6B4pM9ij+cUeZ08kI1alZc4
6ZfURpx4W1w6hM4rkNJr/DkqfWwu42XUOhLCTkdCOJSqPxf6iwDIcVP/jEMVXHmyaC3t17q+v7y5
vC/K+hZhboogAN6vFFpbNXqLgKI5b3ktz+2w8dfaWHBMlpOSLDNcmJABtl6GYBMQBy+upPtZmbzL
S9p2ZnhlAEltmirLuBZKNRn7Ep9OjGYrrM9g+nVFcGPOk+5E5jFveROBvzksHxaZAxpIbTLnVFdV
3pnXwyndj+fsWnAHW931J9Rpjsktl71j+8N92GQOaI3G+DAGyNckyMjQqw9WHeA3prvODazR787/
x6XYRMqYpmhqigIYMjv9oCGTz4oR66TDR8115LxLtZc3/wfFxmZ4+DDF9o0hQdCaqobLQHkF5oUy
MsQHPCo0qEKLsVVojpm6WW3xLuE2RmVlmHmWVeCbD2La0QRDJgr2eWgV15GHmuGOqtD1HvABR7AP
cAdkt8PHyjDzUhOXKcrrAYaVe8oGkx5QMoEvL1Hi81KwwPPc6uaVXNljwtVYh72hUga4JpvtiOTW
LKRWFxy1Sd//iwu5ssREqYpkraHSlQ1gmUu/jW0HeUvMWbS5PUBSYgisy/Z4Z4eJUkkmdiScDIDk
hN7tjfKg1wHntbTpq1dLYm58YShStdAmtDgrJyHp7aYqXNzHO9T67JJAkCBI92XIk3/c7tet7DK3
PpWmKotoJ4sGfOmUXXf73MdZPfL77JsOZmWKCUcVJqx+Rd1sKey0e60ab154Up3bqfXKChN/RLWA
fuuCs6GrhRtPwLfmmqOFjWsI8NoAafZxfxPFsT8047E1Knsk0HzIg5s+1r0uVCI7XcAjGy9BaRmq
+IiEKLSqWgQmSTT8y+fq8o3R2SZ0hXm0YJRRBJ/SHJnI/diZbqGXFtSYOckxxwvpLDkUmt1I7GZs
C3V/ut95xiFH467ZZ5SeHohZ0cvcyI3Ol1e4CRaSRVlVZLAa4V/mfEVmoHcTjWTKdbCDbJyTnuVD
updEC/RYSGQnF/yyFoRFDA/tSrvlAU23tnhtnzl0aZ7LgUD1p0g/BscYUNobg1w12V4W45nzObfc
hCyqpmbIugk0POMmlHTqlbbvJE+eZFuUK6sExfPl/aTbxaZ0smgSEX+7bOosNCfQ0zAaClzXOhjL
w6wboiNMyuxEjRk5xNA6LzO16fGy0a2LuzbKuNvWKJQxkoHlLuUH0Jo5UY9h6ID3pd6359LamO2b
m2ERY3FC0U8z3KXD7HP/pkzKzyIuHLEEcLAkTjomvjhUbqgqdtsOVhm0vkLMW6FXrW5GfoT/Pyap
nYujnWqCncUEX/qpLjTUTUiN7E2w/8XmQL1G12QRU3bsZKWcFHUttDjgUX1Nhoc+uRulL//CBCbf
ZEXHN5dUJrAKcwbRRwUAIhXiC0MQvqU4ylUycKoSm8d3ZYb5zEpRmkpT9pKXao4oGbYSZJzTu2nB
kFQQCYD6RP30RFeGJZD0VvdQZmlssQy+GNI8epd3a/N1B+7ev6wweU8jEl0340F6J3spUFUS0CjR
bbRH3FHb8REKm9fDlAwNRwCejL32bZBEyQw0iNerR12YLcW86UFQfnlVW0YU0cRvJyYqDOw4pxEa
SlAnoe4lGmjcW9lSlmuj5Ul586xQb7rq8ZQ19GA7AYmOHqd7XRxPcaI6cc9Ted96UK0XwwSFeiyz
IgBXk2cGBzHvUewbvcR4zQVyTshxSrjT5Ftor7VBJgqQaIyDRQ6QbjfSPop03NTqpk0zH7VHCKwN
xs8h0H9KPcpxpci5VptFI0VSTcmEEBikfpl7hWGfQcfcsP4uepC6ELIXregRgqMg7Mi+gET+8knZ
ChFrc/Qbr74hzSkGEyoOwK30vVUsnWSNYn6btKETL6JslwYXm7QVZNfby+RcnSyPGCMlwH6DXok2
Z43ibRCt+SbrrPBVGcAat4uuRd0lzuyhEO9hIvmhS5wMA2WiE6a23F1lxdvlfeAcMpYfJk3MYGoN
AZmHsNigirEWKFijDwHp2mNbP0wFb2SNc3lYIpillvU4yGgW6dSPpkWRWRiTcyADBN8D1MFTYfMK
1jyTjKuDJk81JiO8Aq7ULpB3s5qCtX90Lu/kpkddfV9WtqNs8lzrKmwlpdpp7zC+u4tBcU+PcIl2
OxQDOZkU1yJzZzIZGXsDxRzcmewB/D12bcfn+llEi5vO7ARXvOoxPaJs8rFeInNrRDCXxlOGnSRy
6BTf+vwU59lDHun7UDW+iajx2BPILi5v7FY8XBtl3G3fpsLSj1ilqXX3c5+8ionJ6a9wrqbOuFrQ
AKh1n8PEkIB5QQpsMRjctLkOOs4DlrcWxsU2QAXGuQIXm0nJGXThj1MmPl/eLt5pZ9xMXI6JOef4
RpUKSbSsftPbFnJbGc+fcfaMVeBQm2iArHGEi2x8j4SraQCUso0s1fzxL9azCgxMZSirwc8gSAmU
RqfYAZ1BHoa7qSacQ7a5mpUVxkcUUVcKyozV5FFa7LB/ka+H1bybewiLTFWseP9tVUy2Wgq1rA4a
VhWBjxgDyTUmF7KrWDU5zEWb40nrQEcXvgp0kWbOfdqm+ExgWLZm1QrvalfbRb62wxPMHR+nk+7h
wfkFk8LAK1VX5Jl4slWfdHv0RtTCBt2hncV/TvBO20TrX8ZcOlGGikVXEB31KdmSSG9H+QHE3pwP
uznJtDbDXLk2UMFrFGCnJ0879HDKPZYFlQWuYPVmKXFtibl5mV6ThBQIbYlPx2GUY7qbDtQZN5AA
CWze5OtmtWJljwXERkISaHqoiZ4KhSbfOOhgsu72+mtfQXze7r7qKFcUbvIqCRYqcpfPL+e+sNhY
VUzI1Mz4eHFwP1TLXjCuJkgoKbrJC6tb1e/1KpmbCYWmSV0k7CpGbH3JiiHzk1maNZ/45e/N8Pbh
BN4/8Oqu9G1uKG2No0KFxSDTtFcoKN/jYcR4ZpiwLY+lnE4lck+q7/VLoo0SNnF7FZvBRjLxhgTf
na6yNINp2VaTkuF8JH7lL051TVDLoigd1LJe2utxz+uY/+YG/GWRzSYbbGCd64ruyYDd07UJtuzH
p7a0UFWEOZ4UzWZhVgHtm4RLTCSZhaaRuS/7JpvA7lXu6hj14DHfDZiwq4qfejBZbdpanWAik05n
HrXi1gsCOHtFUUwd1D4s8l0x+ryOAaP2hBbztPVwq5cQO8hBUlzHzaklISdibL6QVgbZ656kiyKN
LQJ7nOSxFYXlAUp/7rBAGrSDZLQZ/hxS7XWc+8KOsqaFZm7/OufZ18sXf+tQrX8FE45HNcuMMJng
WcLIlZSDiZLaZQubxWlVNkxiArBkiO9+b3UNa1Ec52hCLAaIDUoHqRU9VP7gR0hvBXCl4p2C7h7x
FVANdTaf2mJ7o1f2mYihqGUSG5OJscYz2Aav4kPg0XlN3FEMLfM6X5v7qagGcDSaTnS2bJVGUZkE
9HEydLV0mIkc2yRsDU4asL2mlRn6M1Z7KuqqOveBKuJxou3oU6HcaT70JDBvH7m8efstB6cCiqeC
fUpSPhFSSopeLiSFH6W0BRIEAShlMd/BbWW6azNMZJj0pIyGFOdETg5yDKbWOrHS4V9k7GB+outA
9eoT+HXqE2GuYjhrZU7tYkrcek445f+tdaxMsODXsW1SRVxgAvRhTxDUOummCT6Oksdty7PDXN2p
GIxRhH8GC8IMkFxpifVgZyMv49o60evlMJ9lFpN6GRtT9HTtrVROBk8ggbcMJnUuFpkUcpjpXqB1
u4DcYZDAmY3by05oM5StV8FcmGDWVCWbsFlxZiUPVGc0fhUr9KNB//cw7cJ7LlUW3Rf2cb22SNe9
uqJ9XzR6pcMilTQs7wpgiohPrs0diKGBuXYvL5C3i8y7IJ1ik8ro4ND1odeb4NuLxZ3ajRwzmzWK
9aqYLF8fJmOKZqwq8eWf41WCSk+Ml0V9ohqx3ZnfQOUdP8Z7p3EskLLGwkrpNSlvuH0e3t/PZPnQ
FUv/R9p3LbmNNM0+ESLgzS0sCZLD4XjpBjEajeC9x9P/2bPn00AtiL1He7NGG7HFblRnV5fJ1FTy
nqi7qTEh7Omr+fB4/eMwbNAtpVPQLOPQwsWRZcbb3ejBkzGwetQ3J0dWn4ZuKu3HhR+0qAQevGT7
7m2weWfZJ3aADxTY8zuUYEHKqKC7e4EiQWOJbumWRw7uWIWWwR5UZXgkLdSth0aHSVV8uA9BRbxJ
0VNXmyoEhTuHxMfxueVNFgcUa6cpMOn5PGyHORLcrESmOQ+tUGScAJYF8t9Xx7rKikGqOHxLmXse
QT4mC6wQ4mOm5gpy0GWPpO1UbmxxxpAHhM5rYIIKDElH9NDY7U328UEHZymc+lapkRmMnOau8ofT
yCRFYH1CClTCashSzKuBEVLG3A90QtD4ZXDe9cOx9fRcuy2FKNJSxRh9wWrFrHD1QbTC8n5WNK8U
WZW4zahpbYrCEmMeI00U4B3y1wwMa2TqoNo1Deb9RJs9A89aGIUsYhM0eUOQa150vx+fmzYxsxDi
7uOX6ztIfvYVf6GfaYuhaVm1wCWFKNur1WyO8Y0x36fBuTdw1kpWsWXzmbbaRzrpH0jiOHUJPlm2
rx5yB6LZTnCeQWUdOUxOPIYPalT4AbGdKDdINNWAk2N5SC+9R+T8gvvRTnbtmSTiWWNnmzmm9foo
FOnQozK2KjaUT3JbiAtTiQarKAITrXtWNWuW1r+lWm4nA+t+ZaALreFdaKMatBVWyzVJZvYaei9n
niXtzHBMjWz5CsKyPEZfSI7lif0dH4XmHq8jk2PNd289qNebSIFHtix9pirIVAZhfphE4zCG0X0x
oZdM05xqie3rh2BzmGltj8KRpKqiTpThlG0DPlntrb2Zb/jTslNtpbKSG0LHYPjyrv7geGe2Gm2l
tdbWKWip27hVOBIXTRX3DDX5YrZrnTdF+WYAsxNK2ztZ8eeutfOQUWplHRAKZsIgC7JGxz7L1Xvd
n/vgUfgbIpTV4ujaQFPgHZVIOu+WTUImBu/1bt9FMoNuheEwNJeagFwTuM1w20Ri8KUdcfPxF14w
XH6prclgFC4Zu0aLcRv9XM1dh2Raror2EEM3Bg/fLx0Hqt7rfsk40TqFJVwiGUKa4POMaXGO8+gb
0uPOdROstVAhScBPVdnxMKGh91SZv+tVa03D/roR4kZXLhm6H1ztlTzAACwSRc1sSYnwqmU9ePDl
JjXlJraloD2m6XJOjWZh7OAfTrYMJxNUBRc0dbJbTdFLJUNgO4AaiXe6Y3sX7vjFzC85Joc0P23s
9pjsmouIGcLOZL7ktvESbN+KIBmKolP2h7KbJqUKBGjVtE4xVU6+yGYhZZbGfVlQT9GDztO00pNL
cR/xvFeTgRUtswWldozqOehYs/2brfKq8PmLKLQJurFAN25FYuvkdv4hPilHcbLSC+c0DmY3AYCY
zPZYie5tP/u0SiFNPlaFkkeY4aubylVi8Vnqcwftfl+ue9ofrt+fduiu9WRRdVXnON4FDcQPyER6
YJ4J7DprDDNblLNuiBB0agYN/NPxD16Hptz1H0C+5++u/mmfSqyk2azxGo/vvaBYKPBPU1LZipza
HRSRakWwrlvb5HpZfUyDinCmpi5FWce2kkaD5mH63nwv3GWn3bR2eIvWqnnfhFYQMqP7zTbVtWEK
mjpZRZIiaj686EF8JR0OqdVfyAsDPSsvEOb8rljoFX7Ov7HLhZvlrrV1CrXCMA9miYcPdxgHlGTw
6BMm225XOekDiFjdyW/3HShumFf1Vl/U2jBx81X4I2exIEHgFNGd3+3bR7CwmuUxOiQ+a8b5Dw+5
T0eiQqCpG7gpEwBcRB0Bs+lOcyRzV4ZjHPAcRovMhFc4JGes4iY6VH7jGfbMAE/GmTUo7EpKBCXw
X+RrqgH59Txzm6i6LHH2yvBi4izXDg0FSZGkx7oqY1fBDjqYmEV2px2hzeMH82OO1WIpKm9frJ+b
S6FRX8SxqpQh5jmbZp+qpYVGCQYQbD+s/mdCpVvVk3xW4qDjwJ+rlJbWgidouk0bxa1axdWk0puG
igEGm9CDG04UoE6Ay4Y6kkKYVn3MEywYVIxJlzdLWu27Ti7QyDXv4oCbGAa333Iri9QxHHWhlUry
3cgshGghL3oho4+Ck55ZJ4+1OOrgKdjNSR5gqmxTs+HfKuVLoB+l7jVmkoPKm4d8tSzq6BUJpH3j
EX6PIqINmp3ou/z6D+MTYU4ZHyYHQjeXxSZyTKhF27HZHSYMRIJMVzAXDF03DncZA3ToQz/gHCbE
iU/ZKXJYm7J5QFc/lDqgXToUEriwcKnGoi8UE4I4Ce16UcmIrrdjhpUh6oDKQhIKBTLSoLYZHZIa
rCKzxHiUgaa22e5vR9RDoE/KgAVyef0GCyur1ClVshgiy3EofIxgCHbmGjfivod2m7irn1nyiNsJ
nk9rdKK1KMY55DVgwv9kdzTIXWF9REg3PLMa9jbjwpU1Kk7gagVhNwiDXL3s7BSvTC1Ahifmj7X2
4/o2bmLdyhIVIsxG1U9CAifR6+jED4WnJayLgrUYCnmgMjMlGSYe3ATSGlw1WHKJSYJxsOWoffhv
q6EgJ50CrhJL4EClxc+yMT1oIPr5G+he7RiFNeUyq0LCYcc6fb6ds+ppXjg7lAdT6YubueRUu8iY
HTysz0SBjj4HpSaEWJh0Ftw5tjAq/3G8uMv0hHF5O3ZZ54sBqSqFHsWSS73WkmUuhwhVn6E9gcPJ
7MQLB2W065+N5SEUgBiNXJZtC3fnmsJAS9JoJmNkc4v4UoZC7143RnDhCm7QzS6C2BT1RPDbAEeg
i7nHZwyj+H1UeNKo7PQc/Y/iUu87UDNdN7z9+vj0HDqbWozyLA0lomIhf0h5iEsas1kt77p4m6c3
vPyj6wpb+P8VmyPNc4TE+f/d+3RGNQdHYJ4u8JxkH6NViVw/7Z7dEcW4bOhkasip0xR93MCLZlhc
P9yXRnCc+oClnsnwFbp5OtfBLdUpWE+MpH4d3ssiOiKLwzyz2FoYR45OmOpZwGdSDENGD3GDcel3
eFg8XXcJlg0KS4KgiFR+AjRqUOASlIMgvlw3wArCNLKdqydJXcVzsEA+BOPSgQfJvf3gLxZpNCws
ZjZjM1O5cjUKMnipGxIpwo1c5061r0ArCoHm2kZAZEc+C582/UDCLKIBtT8omlLGglHRZgOFcFdo
oLXH55YhFmYe3yTo72Ds4WbEJ+kGzxs6WlXoKcGqHLUqzmGqCvrSkYR52kuhlph8pNYWP/ejZeDx
fuCGsDIjNQZPgyCxOuY2lytj3AU/A7QJdKYqUNHSNUBcyh3CYq9K036eMJ5dTPEXceIYTrMJ/Stb
FBwvVd9JQz3B8wMFREXCMYlR1i16ezSaZ1nULtf3l7U0KpBLG8x+ctkIAqeh/I4CwjmIgq9tUKlm
mKusqHFzbQok7yB6h0aqjy7o1XnoFZAw9qmKoBi9zbzFmdoBoVX1zO+Nr/VRcuRvhWUcjfvy2/VF
bp70lV3y31d2g44XNW2A3aq9cDmkRXVWXLKJwCsvpSyEAzQkEkUktbrXlj+onB+Wu+uL2E4orWxQ
eDWrs6BNJenEfjOO0VH2JSRWgj10UDq0hSDYJw/ygvkg387o/PRInc41DEPfLCkHFyHSRPxT5Zro
8LsLHuT77EmwfMUq79tn6fv11W5u6MoodQwwHdqg5w4bKk3PsQ7lHuMYRCz1qs1oZGWEcv4xqUS+
C2HEEI/R/M7JPPRED0KqWpUxW03xJdRFxsN80xV/mgSq/eqKY5cEqVbheAdlhaHqTrKDOX68vnfb
nrIyQr1gpnTqFiHCunpL97Lb2idpqQzyIIZFUgDNKX1DzMpYGQNJePHXlYUQflW1FKOBHRpsQ8Nu
eG/gv3J64V1fHfnyv4WQq8VRL5qmi2K16QZkpAbSf5fmbqrNN4Og32tGZcWC6Ksd71y3ud0ftTJK
ne+o7PlCHMkZMIcSNHVmvGu92Iv3xgUCMotDtBxYDSMCa6XUgZcFLpXkGJ8xQ3N4bJiT+K1NDdBG
oiwgvxo9uno5OwPhvh58TePqRyc+VHhx8U1ncdq0C1vNLAtmXvv6yQQHyq/fWc+FeglD7D/vcfe6
p7hN7eSPhHomvVV38179pt2ykoJMj6YCDohC5WnJzyQNWe1B7YGu/+m52wWudqkfyBSdsU+8UWME
HyyXpkCokNtRBY05Wj1ikB7OiS3w+aETRlR7WWTfTA+jsEgMa1HScwDDaFVH5V54WQZIOSRubunH
Gjz8aDaE+hPDra8DIFQ+f/2WiNyysKg1zbWRnGpnM/3RHSV72VUHIwWXBgKPXf3Sg79z8NhBJMu/
P8Ln1bXM11HGaySsyo6qN0HxSthpoK71a89AO4YV7hVfciovDuzyWWQ0DG+GIp8H+iPltLINqkoO
9VSklJoSPNqpZPZJbk5g1FSWixSn7vWN/pibvwJa9MyKylWVUFS4uzs3eRCO82PsT7v2nVAd53cR
6FnV/XJDeKj1Q/EumYPL+Upqc7csxSEGpHx44WrZiTToyYI4zE2bLDMj0MokOZgoRXUfKniW8CN4
4yaFEX6x9prCsV4AE1+vdLiO0vwFAnbnSgtOg75MFiY/vmZyxnBrBkJ9gMlqkSJXZE1GcHOMLoog
HiTM7s0Fs35NLrTfvukqqqSWNciDJoYkmm0d3iJlLjAz3Mk26QSOUjb3FrnXrpmjcFerollEVoa4
0OJiNsAL/RAcoir06MAt6LKyoJsfbbU6CnGHaeriqeMR0Q64WGO4xake7kEcboY6i2xmG95Xxiig
baeGA90WJpJIUylYxVI0nxXP3KPiy5iNg0j1rXYf+awLdjMWW1mlIFeYGn1eMnzAKEVj6ZshsOLL
7fb0Twsf5YyVJ+rSLAs6h+NWw0Wah8rNvc7Mj2DwBcc7m/N1O8m1skcFfsUCNlQjAaKSqk+3J/T2
I5FPYVZbN6d/1JUlKtqrGnTZ6BmxdMmf0Ad51wLEYk8WwIWE7Dyq+I0DQROMrYi70E5OS2ImiX0d
VZnbS4WCYEmVkpCHj5K6gHJEUxgGZlKrcsq9vgMPMcththM6q1VTYaCiR6QZjUzOfSR0pt3gk29Z
WVgiI5zeLnqsbFHwsuR5okMxAMGH3z9hJtA3rNYO3uA5sMYK3rfLSCtrFLrgoVKMXYeVjZYIe/OJ
RB7VTjxDc9wq3bww/8USN+OrlVEKY0QopEkSQdDmBSPPDSZHeQdH/6RWppaaAkQhrcaUD8m/+JLb
aGpAXA9ZJZSAqZMizaoe1DUCytFfXnRf2gU2fztdjBMZJR13cNfrvrrdNKB8GqQOTB4bTapJMIj0
SmYGXp2ZvCeCXPCIf13sf4qYsWD3L+GDgYcF6tGktzF0mYKf28j++UuoUxMtbRsUKS6SpTc7W3sh
ug+5J+4T6G4jP0kIFTOvBIcry8m28fbTMHV6Wo6r2xZdOCiszaZcfe07xogWywB1ZCBRaSRhAgOD
eCugKJQE79e/4mb4tPqI1CnhtG5shRqoFxu47tMlMqfZOLZR5UOZ3g4TdEg0yY/rNv9wOX5uG3VK
loXX9UpF7KhDPJEcEFJ9ymsz9jindwXwauvfindWt/RHLv/3eOPTLHUnJ2I8p72GzUyHx3I48v1u
DP0qOnbaXgXFfuiphQMaQm1G4chpdTPVzGB2gsmai6OqPappYuv6j3n6tsS8OaUD2p7dJPVIqB3Z
JVro+B+gl1Ofe21nZDudMPuYjbZftF0zH+b8EHLOiD/vncZwJdSGuK/5sBe6QzndS+NxBAGaLmDw
JHmrBKc2ZIsTK6stzkF6HNJ3JT1ImIMJZ4tTb8v0ODdeKprKOzc8g3uyqL/W/aO8fDN0Rv/pH66k
z12jYgqx44rEmHC4WoeoqSmHKDL/GeYmYVpVmyyyF+LTVz4T/YRTJRDNBSI+U5kLThl9b6TZL8XR
u+6EIgM06LdaNOtZUysw8zFol8+mAWYG3en9+okzUQsiM0iOfAtmIot7r0F83Zl4YCA3wkObj50b
YZx0+vkmB6o4jxwO4jQU/lTcZnrPwBLGUadfbBD/M9qGPCKa7iQnop0OihWXmHIW/CqDXqQeMAxu
ZwA+wYV+m5UqmC65FhZJWxnvIGd3j45TzhrQ2SI9ZiflCyvG2Hz+ryxSeBlXmHXmdIKXSWnm4Yss
3qTTACptEDDV92N0wMAOI6z5ILO+5q8UhMojBvOWGmEN74dP5Wtji774QzmHqglaXyewqwfyHNb3
IGUyzOIGAyhHMljWi+biD0+keMYeRvxD9PPz1NIFHl2P5CEMsRGzn95wyCgexvfy1OxI260cmXVr
q8/VO6tHiOViFMJKQTO2cUrCV2hSg5LKrNG0XrT1rpfO8fjcxn/VAbv63hQ4ScWSpCIZ2R+4r+B2
Q9KHu8sxk4VRA39SWG12f4iWf+4qLZygiRXo/wzsanBqHnovPTVO+VDavMn+ggxP/niurB5aUt4s
WtnDVLKX3N4bdr1bo9DOSphJDLSlRRPiuNKrNFjI2BIRTYAyi128dC8I5updcoSYFYjwA1s9qnbl
SD7uHXASxA6HJ4l01yI1kBxIs0hs/xt1yc09UEUDZSbDgOgH9XWbRhu4CjUi0qqJef5uNyOCZDfa
bkLvpxm6kaI1iiUaSAWjmBX0wqOV2HCuXzab52JlgYrN5WAQCoWUL6ZwuVXDErxHdbfXuXgx1UjB
ZHeHAVejZb3uWGapCB26wGEQkGyvUl+i8NgltZk2yGsr+n5IdVsc364vc9OXVsuk4nB02idDSJIe
KidfQA3TmV0RO2qdudftbGcFVoaouDuUpzhuBSyM9wkXPsTN97OruhVzkoC1g9R9MhpD04FyiLQt
PUuxuJsgHpjFuxqs0wJ3w6PzjLEyskW/XSarlVGXSZaK1dLMOPayJ6HbMzvr3+O9ahZ3CWYWA6v+
KwBd2aNCcQ69SVpNdjKOMDGVH7LOWqZvQ/vViJ6uL+0DSa4tjbocBK5Qkj5E6sjY9Y6qW4A2e0LM
30JhJ3Sib0TGBJkHiOLKB9DU41ZkRZYf8nTXfgIFKC3mdzmpJQfCVL36VXZmv9kPNtSJrfArBJ93
E0YmvdLl9u3OsCMHb1UX7U3YetZNuV2D/tx4elRNqwRp0EAoi7Ba9oX7wc5vCI9i5CrOAAat/KhD
TneX3gv765+BAXb08Fqed2nYk7dyqqR3gpKlVghCFQbesYxQwMOnaSCFKRAVmh2BrathZoXz8h9X
QqENn6hNL5EKZhSkaA+bvUwCpep/2y0KaEa8iqMObGdu172IwwPPql4Qh7vikPSwWl0OfcyFQMw0
CD1B1u7EagxNcOzaMrhSQPRgtXX2CImmy/V1MZBap2AmTeZo6RfsXbv0IO9U4fJ1O1i5XjEIgDZf
WSs3p/BFndo5KtAa6daD3JoDn9/EWVtY4di7zVI6fBOxEJT41rUtpWDGUKu2Hxs4eAJqOqLAGWN6
JTCBLSRty7LGwGtaI6XrdOQY0TSJYzw63GAKh/CkYk4/OXSnAXTWLIdkXEj0yFmPGfoFhGQIeDVw
dPe1p0yBOTW3WXWH3oRMHxjd+IyTbFCRS6xqFTcbcBQQTzuj9qoE/H87YvRUmSggzVELOGKjdNGF
H9rAcHXWCiiYkMoxnFIRK2hk1ewywYaaB8MLGKfYoFAigyKIuJCumwgu13o65gYMDEmx7gzWSqhg
ZJGDMBDwgHWX6qGTHvvh5ToosP7/FChoYRaUE1mGwqdeKEeF2YfB/XUb5P9x5XTSrVeN3PJBWpF4
Yzmryo3QBWYNvttaZHjVdogIVXaV14g6At3Y2+Z8oIKjj1A/oFH53ODtMO4rDK6xTuTmrhmSrqF4
JEH8gDohYIQKJaiY4Ksst2XYYaL12/Ut2+bLWVkgiLd6Cs5NA8qAFhjDRSZ0GFMUMD4S3KngTlb8
MHrBR6lWuTG+6tBlAzHQ3XgQ9oMjOIkzP4d2/nz9F20HL6tfRJ2pqSyVNELLrLu89T+ke9KdS0TJ
CeUaJruz1/QWs6D/Ikm2nYxcGaZO2lIbulHKSDAMbuBFVntCw5S8b+16n2MWxIx8FsBvHu2VQerM
FRzPVzWySsijQNPZi0//rvrIXBh19uQuMJoBI0Efo+PTHuTkXuplh9YmvEeg4WLRlWwGAKt1Uffy
0k18kqGfyo318QhutnNgLE7Jy7vrnsLaPuoyVnpOyngByxLzyOKKHokZ3VyE1pZET4uxsNdWe7hu
chNhVisjP2l1WsBe0Bp9jJVpYgfJsMaculeeg+Bk9OW6IcbBp6/iqpP7XsnI1d+8N+NjbjAuLsYn
oq9eIanCLsixd0V21JrnQSvMuGB1MLOMUNgihJpQ6gpgsloOvZRAzdvPOsZGbcaAn1+Ebngfyj6W
MBgDjmuVN/M0NdXMXyYkoEfVTFhE/4zPT9/FVduoYzxgBmLOoR+JtGCmd3dxrpudwiIcZDi3QWFD
Kgtl32KUAFdMt0990pkQ7cQDi82Ahf8GhQ1SkkJFmcR8xo73692IFljCCNVzZuijaX9XluZ77Bs3
LYbRs118TqwOEmHqnWTCcW5ZiMhyewo5OBLqQFEH8VSRv6OKt2sL5em/nSwKNTilFZclwzccqi9p
3Jn8yAwPyK38Wxyy8kkKJXIp5yJpgd/z/rBvLxgPs9J9v58eC6am9zZ9wU9bvwmJxYsWVyFhJ06O
6c2wz76LTm2Fvnq71x8a56YyC0fL8BfejO9zRvCwXYNZGafCE5UbhDIvMBq+nDtbUe4+9IwJFWKz
7zgnBG0Ce8XXz6BGN05Dh0fDH+LAG3jqRWnjqPxbyj33Tepdd5TtHoTV6qhAxAj4aOx1hJOtgwHQ
J5TyUB99aV8FuzmTmot+VC7TJd5PDgTj+tviIn7LTqwugO3GltWvoKISbZGSSI5wJEpnttDNa9cn
7Q7JTweCbo8seu3rqKPxFOqI8Vj0JamxkKR45ur7dI84jzkQdf1i0Oim6FgXodQlwWkV4SiPp0K4
DMzSMrlc/nwIwVXy61Vdtk0GciMsZUYP9LIPfdmujwK0jElD0H/DLY2nQEUtUPrXZQ6PtDz8PhnZ
bA7czHjdbJfdVp5Awcq8qLWsjvDH4a39EX0nSvekd8ySfOWH4k0O6axqGSkWlvt9PIVWEU9b1JVc
j/hUzUtx7PYSCiXGY4/IEZUMj1VTYAEKXTcfWxlScBxuo/CpQhc31ki0S9PBATvJPojN8C3yRdbQ
HPk4VzyFro6jrzGZEg5MN1Gg+rGWPOeL4RUCCNAz6diMzdeY1xmXECMk1+h6udEq0RyQsEUBqAQe
EgcQ3AVLNtrH5n3is173jANHF8tDxShAsI641Wh3pdaYWX4P6nXzOmAywOPDf1euwgVqZMQdjBDw
IOO7ksd54o4VsjAuALpfuZKabNErFBVTsMf24WxmdWcmGpqJuMK5viKm91MgMiqRFM86orDyB7Qz
3djXJVApNE6XmRLI/1sWjvzhztFAswYBAJ2nuf+RJ83bnKRJeJ/MzHAfbTHto5BY2bdlF7kaeGtJ
HKiWNvcAIUZyx2be36Udfv4Kmry7Uad4hqQPgurmXZdj01heGBu77ZCfFqjIYZwHhNAT/J+0MC8f
jYzp+3xLmKgFp/DTAtzQrOoE+Vi/n/NPm9RzBOz8WQdOdBTYJb51+rB87UXZq4v+i5ItnshnLB7L
7V4049MiFUFA4bXiJnJ3t47uCffJPvpOCIjzk/xFOSVP+ktw4J9Z5+MP2PJplYoYRHFQx6HC3nY2
by22YCb2sNM+Wt8lp/Bq1hWxfSA/7ZFvvTr3favLSzrCHsmGtUgtEHqnyNbtAUIxy4fKK3c7s6aN
WB5EftXKagaa72kK8ELOI2hitL2ZB5kJkSjruqeynIZCgMpowjnKBly6o36cF1FF50+l2mOUv3Fa
f6vVyeN1g3/AnM/tpGKJQdfTOGmxndyuvFEOhEBqRsoXOkdoKv6vJ52KKXR0G4Z6BrxRlMLH8ty5
Hb4zFrT9qPu5IJqPZmo7iOkQEM2O4V26c5eDYYnncv8ltFJ7PLCCCIY70gzgkxo04kiGdno19Bd0
8ZgahLQXYbo3xHjPWNt2lPm5NgpTSlFErTUDUo6+6tc+NIPQysedOK/zCvZbYHO6/xNPVApP+HjQ
2o4ka2dfcJEW9YJdiQoyJj4Y69q+yj+XRUHIHBYgYSKvSqLm05+6nYJB2MxnQhXjdNEk35CzSfNx
wLdKjsY5vFN91QJcudpdsUP65mY8lh+dF0z6B9Zno8BjAr9lOidw+yJFeYtTHnoubywhq58SUbQ7
QZ/McFbOywSOrgVV5qVq7oViYbW/sk4GBS5qP01JQ0ZqtHsV0tgZJtT1/Vsao8anWLldeKzR/j+k
Cz4/LAUuRisLclRjw4cXMhalHciLEsNRj/2JxJ/qebSnJ+FU+elZv2HN5LOWS4ENFJvTejYgFChV
Uop+36FRC4xqyk1kMo4lwxLddVWgaIwXIfxXuc9vBHs8xU5uLXeTVe7HB7xbmImr7enMz6NJc9fM
UI2JUg0bC4aNM2E5RLPbQcE1CKXqI6mVZAiGM/Sysdg2/vBm+vlJaTqbhVNKkFkjrOEv6etkS3Zx
H913ZnqMFgSpeO26is3YXsaxpetf+tAOIjfBb0dLyTCAOxyJjhEav/zlrnFme8BrlNSKWM8YBizR
PDfzkNRoaMDVSGCJRBoNel3Z41qM0IKmBq8iXQ0ykp7QYiW0Iz5oLbkWMk8qJdYgM8sUBUSNXPOR
LALRRcHXs5sy8Kf5r1L9n/5BgUxv1GknFNg0pavMXryfmu8Jx3pD/yE58WmFApZSipu6If4vnWV/
diAFbKsc3kqV0zzBFRywj9fsCTMGjmsUogR4DIqYwMXazguEH5cdppIwBhVaqNgxkzyscJ5uq4r5
KpUnHTvZ2aMjHAtb/0KYg8JTa+voASnvk0vBbHtmhfN0DTgXBhm8y1ijeCEzErGTnmqQKahme6zd
/CwwmjJYVwRNCr7wcykF5E6eXoiUcedipuQBrLSuYdV28xrh7629WDwm7JOvrBPOOA80UXil9mLU
ztjirIaUU/iulrwZNhPrfmAAmE7uj9XjIWkUocsk3P/i1/BptpLv803sGHfyAwbL/eJ1hqrC8MjZ
6t+M0X9eEnRH1jKg57ojRFCgOjuVUu+BKwm1o9GPcsXP2+oLA6cZ1yDdiaVmQY25UwBZ6wRed9vd
Jxg1CY5vZHS+u+Spxfp8IssiBTaVisLVgBS9a0A1NzLTJ+EtuAS+siu98KQfMTjv9S/apTgIl+hu
PpIYJ/KyE6vyuPUzUAvRZDAnCSre9L9+3wazZSD9xZ2YTXVjJYLhjJ1UMbxoy4nWRijIyyNxDvQa
2G10jSmGmqmgPSd+C/mnYBkZYs6b3aVrYxTSxWE/DjVpcI32/Q/dlx2UVKEBMnpGi2Ei6e5WcUAz
jJt3PpRoK4WekVdcqtOOJWix9bpa/Y4P9FidHC353yRzyp/QtCgk6H0jAjzj+3Xf3YShtSEqQzR3
St90hYZncDeGTyHSZVYgKjMm6FIIGmUpSv7NkthGXVfHXEtDHfRmWqJCJKEUbaPLevxFVa2wSrl9
mgixCZXv9GlIJgzndVVkh0IpOXWZqefrP3wzHkNzraDL8D7CaPir79VG3olNiENHxqzJqOqyyx8x
32USqgP+wKZ72Xb2T4OUs+etES0QrsBO1Qk6H8tWNVVVZXwP5rIob6/GXFhUpCbBrWPGrQkabzDn
emNni/fk8hMeIRLK2enfdPAhVFcxYANKA4HmgubjWJHkrAKTaBGfG+TtRCV8ZXyxrbBybYNs8Mqn
9SxsRl7MBVdLwGetB/x8p8ZGBrqkicuMW/Ck1po/jbV4Ly+C7iejkd/pecLZin5aqmH5nhqjPkCO
PMn7vcyVRW7GTdm4oDnrrKFrF18ypHDcMX42OQF0PlPTCKmgoYqiIJO7dPWzk6VG6gZsX3C0f0ir
CRMN8gH2vGM1t28mpda2KKeOy1BZ6iDT3d4vQN/eIwAJjz34EnN0srMyOExrlEfHRRn0rQBrE7Qu
RGvCvcVZrct59ZfYZVnbhPHVNlKOLZaypHRirrugJwEb6BOoZE1uulQ5cmKM2GorulljGglnV19M
G8Yo6xNgGh8gcR/WNjctZhSw6PWY2EnnifiiwPg4PIMoY/SYjxwgRm4Lu9iTvkF7K7UUDzxQhcn5
KeguxwOzaE0M/Oaan/fvR5iwWmhaJHKKflIy+KV7kp37+mh24LggSFFcSMuZe/0wbGPgzwv/g1Fo
ZTCcYz2MJbxI6whKZv2p/hu65vWnow7AqExawQUIbKbxlh8OudgxoonNptK1BcrpDanTlJq8OqFa
NpehLQ+6yTV3Rtofjewt71U30u6VQmBEFhJxut+/1ef1QcGIKpVcZPBo4mjB89uD02mYGl/sZLtQ
wHewVAidRlvQvisQ4Ahb2ebVm6arTuhehLYrtBrE9MwVwz6GaF1Qib4eP4P9zY8x9d5royMLzbGA
tPOMfizUVq2kgp4tj2bHsvCWEOk+4y+Ce11FzCdi/gNyOfjnX09ZUepBnhUJB1xsjhAnTA/JOX9H
5W6uTOUiWMMNyshO9i4UVvx83Q03hjh/tU19xAUUv0nDC4orVorfjuVTCklpUKIXodk1036S8Aav
9PbQDN2OH5NdqVSMwejfT8Kvv4CCMy7nS6VZ8AtmlCkWsXTiljUG8TuM/WqCikWVUJW4kU8CV9bm
yQaT7hc9KV8GJHMZZ4J8qV9dkxjSMRZpGKqg0rQjRi+2k1hzgSthtDvq35f2G1+nVpR8u/7ZyJ78
Zgdq64ZgqAZMUQsKjCIJmhp7Nhl5Y6ZhdCsW/V3DNanNh4PTpFFvipHKOHmb2/hplU5SNqqR50MI
qzGYyyLJagfOlsHBcH1tG5cpNhFSLwbalwU8vajLIM4SxDaKAr1vkrVAsnc6dGYNsajaDV2BccNt
eh84YjCAKcmoqFJRu4ZCjyZXIedqswjqq7dx+n59OZubtjJA0GwF9LBbpYIKl2j6RnVLPL+sOsoR
fIlT7Vw3tZHTws6tbFE7N6ujDn1pLKZrHUzQmdU54azcCr3yWKBP/nU6xXa/y1n11N+rPMTsR6OP
Loq/ScWn3SAWeZkBv2o5eEkNUd6HkwD6xnRov/RlDj2OsgdPRqkEloIagheIhepdX/vmNpOTALYf
SftN7VzB22noCvn/SLvO3rh5ZvuLBIiq1FfV3fW624njL4LT1HvXr7+Hfkt2ubrL++QiSIAgiEck
hzPDKeeEfmruSPYSrne9JIhfmSm8uHQnIriTHEDUnI9liJNsFK8bSztEN2bTgI1jfDDnt+vr2dBL
vMRMSwEsBDZV4/QSnKfyQqVZ8pUEmYimvDGH6um6iI0tMyk6eQwFOiMbMmdENBiW1MKLwQ+X4pAN
40EvY6dVJ0EOaVsMVVSNFTFwyc4vgBSFGLFUIWYu77UazB7Ni6EKXkQbdteEsbBMqqOfEi2O5zJ0
MsRZJLPdylZPVtqbNut3I2Mqnlf/L3bN0lF20ph94lNi/aiViM0hKm9lLx4eMmv160HEKLQREVPT
ohQ/HzoAFEPu/GdZA+l9UbPBveoOAAvHWHOqJ2JH3gJw9MEu7fij/7KEdncPUG03/HCvL3Mjd0wp
HmqmomuyLCM8Od/SDFdDXkp8QO+3e9rYw+280+96cK/LACXqg+Ih98KnWbWvy93QljOx3CVbaiWe
2gUZR8Qhdlce2llzhswSre4y3sfqwN/JFNJEXY1TGBIPdUrHHk/RA0PI0m9YovHH7AAYnXUlUsFV
295NXZZVVVVg8vlL0LTNJMUtujLoreLgJN/nHlwcT0BCq3dItDyieoqBgPcZL2OB6I0OLUpx6wAb
IZtIR/ADB70lqZY14g1HUdJ4kd5qTJqPN2zSfHgbD/WN9sBQfUI7tQtXvpFUW3qJhOjRGwip51/B
7N2JG7RKgEymBBveutoBeJOgqAkNRwJYyJO8p/fpXfjZGlY6qaPbw03f+OOt8hVg1s7/AUdxS8lU
jVqGiiSNilm184+ZwXrQFFVMfcnYGYd1jwZ0z9ICPbOBWdqjAQh8JbUdPQu75TY8Jc7ij2Au0gez
nFFTUFX69RsNDGd4te7kzo6QKXxgRQr1ELZu6cWP5KN5Tlx6B/qF69drK7iiKroFwOtgYfX8yKHZ
JvFYWTgHq3gveupG6DGuvjSaZtMlkCZ0geh36zrZk0G9MCcC8ZsbfyKdi/Wrvk6NqB7QLptId2Ea
2VMz7bOoFF1vBQfIueqzVXKurVLGSQ2XNAp6YJwdlyiVfpaqPN4WNB+Ocj5gFppOoSdLS/eA1m4l
IMC/ejKWQnaTTpMFscnWI+vkc2AGzvVtIMUA5ss4ClrQNP2OFT2xZQ0NBTlVo52Kcudd2lXWboq7
6BbZltEljTo+6lGJgb7r57/xcDj7Es6q10rWYTxXkvw2ybqvdZrlrlWCfYJoybgDIZb8qlkqRqtC
ORMENBuQorAA/z17nZ+DSNRJTiwNZ886KLVXZOQeOyfcR5UdvfQH2gfMCBXAJsSDuwen2Xt3UAXB
/pZXPfsGLkBOSrPrzAq2sLds+beGhvQR3eF95eopRodUfALK80AwWm4MwEV/Q+e2iF1y+wZYMMYW
YmbKmx50yspZtAJejza0e1yHniAhEaoPlI7CfOumtdH/yOKsTVpLil5lWG26R4MHOtORTgviXSsE
hvlfFPyPJM6ddoBgRoyHbFZYTMekYRiYNbD9DHuuJC8mvV+b8kfZK7k9r+kOXdf762q9Ef/hXP/I
5+xKkitDO+RY6Qza9xJQOwq9nyUQ6mIa7Lqkjeo2U+M/ojjTkhl5lQJngzkyJIsYWVi1t1DKYkX8
BPGZ34twcAUqwz+75So0mqZnxxhqDtL0dq5VdqiKykCbYgzon2FhZli5ZG+xagvEDqy1jXXhjipo
/0J3RP/2/NG/Zw9IAAehJ9hNkVAuLBjxqiwyqQHSdd3B/0aKs8IK+XTtatcoo9aO++iumpN9GRPU
1yX0dhsroNQGgwQAl71PVbWzdTUvBB5k004iCQEAM9QpLhI5Q9R2Q99H1K8qAzEvCMzqMneSKPbD
HCWdqXCVrhM8YthaL5zWiUzm1E5CJLAj0Q6jTAh9Db/oC8c0RKmV7d3+syrO/FnqVBYj3oS+bKZu
WT9U1rsZ/xAcqWgZ3JHmQ12rEhACPsuJGXChOjvxwn3tlai6WiAHpr1dOqLOTNHS2L+fbF4SGREd
q5CxqWO2b46OM5LD8iKyqSIxnEmdAYBFzAyXpKddbTeDbJeL/CuNU0GqbXMTTVUmSAcruIucQTWS
aKm0QY6CxEzan0YVac9zrYno+raNGdIMCDl1/MGnANRUBpFMA7SdMHeBQo2euJzahe7Qe+LEN6tm
W0K4hM2V/RHJz2dp8ahoS75GQdorz1JtBLokonNhJvjiIp2I4IIc0CWnKOZgVVoR23GEQZtEs2dr
tUurtlN9sNdK97L1SaD4m7pxIpa7v+VS08xoIRaDl9aP1V33iRc/l98BApG8rJ6xK+5pYYuA/Ddd
34lU7k5nbWSkU25GQZSk+s4sM83XFFiOksS5S/Wl8K4vU3R+3PWeyyVVlz6Kg3oIv4TtvKvmfw7H
ABd7siT+LndlsVZIGwWLCXbWEU9y5RhaokyDaOO4q5yDZziWooT6pJt3mKe7Scb6JrNyLy+1r/+/
PeNuM6E1qOtMLMgMX7vuvptFYb3oULj4R8b1bmoFApD1cLrkUK2iorNIubmwRy3VKYwb7FaZ5Mcl
xQDbmB7n8Z/XgigyFHiXY5QXmSfu5Ne5nLKYxHFgSM9J8W2uRAh/n5nAC9twIoE79XFBwx6dwfeT
g/Pii964yZ3slS6Q5u5KcIItjgbThxDrkZrC7s/NPTyRzalBQfuhGUfIljA06g65Gn9QpZyCuUml
4LrGbRRnKUV+CzlkFKOowhdR5mTsq7rCNaXyoDtGQ77EEeZRQyNxG5LuNEAb1lV3OzfzLSgYRaZw
Sx81quCJIyMfC1L0c2+c03BqcwrpeYVx0ekLujFd62m9Q+KywIC2stMK2xIMJ2zdZ6RW0B2IpKVB
+UlEVc/UVmIrXsfc67tlLxHUIp71TFT43hKEshQcPUURGoWP88WNctdVWY1c3hT3j1MZ3k2Kvkuj
CrUjFG8F58h2itfXE2E8roqal8ayVgU8dFtIt3EkVW+0IdaezGhi68Bu91QmNetwmhUQCacAlXSG
aa33ozlMtxgZNA6dFK6d4LO2zhdEmxRsgRS5cL57oS2WtMGYP1pQNOteltFM35n+36ycALRKZ1SS
F8ygRj7GfcdksG4hOXo0nFgGH+LojF6q3OqzI+7j2VwWcqUywKtAG8E/gcwONKtrqsKXdrQ5Sr2E
qpW8SKagIrIxe0EpusD+K4d9x0mwqqh1ri8q2oVYX7bipRjgcZr0IXO0fZvb4x3IuJz0mDrKHc0e
RfMXokVyNjYFKe6sS0sUTJb2s+pTP1ozQUVwM9dzukDOypJ+KvK5KKEfAR7JePXv9a9raeuyrX+N
3QzzgZrfZ/YYJN+W/fqqfZdc0ZTn1gvu9BM4Y9u0JSAb9JT6+Tj72niv0d9Wy2AOjmseLNlfOC4U
/FF/lFFWgOE9P9FFjZoxM+C4JgDttMuXOlldwX1g4SNvCU5FcHsaJ6nRhDoTgS4RIEBjSlZ5mDBu
Nt6yrPl1aWx3LoShhZFliNGSwt+EisxNMmVwVYUpBVX/s6Ffh0nzhlx3xkVU7NqK11m/5H+Ecdeh
jtpY72KEsOkgJUAtl2/6oX6qaeRn2vgzXdJ7dVq/NssqWOSmkzwVzJ0aGcdJ7geETXEyyBiwRo4M
M7mz2T/qneyR2DxidvY9AjrTVGuCfMvWNUS2BfznqPESnW/h0OqkRZYB7qqlw5HM1kNbG7vrh3gR
b8BxYCzfAPEfjPRFrp9EXa5rZRoHvf6rnX9r/UFaRe2ul3vIhJiYFkOmREHcxrn6jJroUJb1KNDt
yQMGy3MSMBefPopa9S82jAmywOmnmJRoFh9T0FLRR7zs4iA1fpbpgYjGji7cOn6+iqiTxZ4qGIM4
g6GrndkVE+7XPIbL3YIW1ptMicHgg052Z4zX9i9O51QeF7N38VhEk56DeTKJwOpe1INthgnYR1dd
YJy29OBUEhewDDM4+NbQwCRD0u2JWQSZmQXVsopizgujgR3UiE5QtUbkeeGxAV06xjKgqj5VAVDk
TrYE7XMP7hhppzxkewZXT9KbSNsNvW29/HNlZ+EYojK0FxN+ijrvQ60bddynsDfcZH1blM6fZ9EI
xdZW6lA+2ESN9QBwFsOgo56sKB0GcXs/kjjQhtih+iAyTFu6rqNdQkHzEXrJeV3EGEFsxWkB46A6
GnBzgGoLdKMQBl9F1ap1m5fCRTf3z+tbeOEycX5og1JUtF/hlvE9BwPaHmO1gdFvKiNGI6RGvVyZ
ARZoxKujZ2a5G9ZVeSylTt7/jWTDQOCuGgQ87Ofuk4B4oZ1VaI6mHEj/llrvSCAGs7SCPUvzZEsU
W7IM0Jl7w0pNAlw2HabX1PjmhmWOixqUN3EgH3QfAw9ftQf9kVVG0l+i7qitozwVxdz6SaynxvMy
NaqEmNJYvlbq+l42lXd997ZFaIQQHdH4RRavwzztqlhZHIx6PwLVF12aPQiX/kaIiQERBMYYUOLM
Y4IJlkxWYH6NIfKlav3SZVQ4Bn1Rsfo8lz9COJtY9PXcWwXOJTGona6zO4dfpeiuUIDGHU5OMf00
tMxuMMN7fXFbmm8q0AOwmcBZ8r5FNZuyDVvINerIr1CXbjFHrxnHrIscleyk5e26vC0zwkZPWXEB
WLn8WzXK1XUKk4k5f8ABzZ29hB99/uW6kE21UCnBcaF/R+U7lYDLY4T9gkWZFqzFhLGE+p8+uXFc
VEYZU0HCjlx0tWRtZeRwy3EQrdV0H2WDEWhJV+7acpjcPDdbwb3dcjCsVQ1NcazTizeL0dTGY0p7
KDrpf9dm+TYbyY+8N1/LGo1/VPl+fQMv+ynZ+nSqof/OQvDBR/VFoXddK2MHMVP6mzFQ1JgiIuBN
nJ0ZXSKd4qGrPhJinFyOLnFyWahyYjNq2i6dxMz/6Ks+xXDwbC+SbTpAp/lYKjveaTtkAEQ5o0tO
CiYWjbdYsYGiFx/0z7mlRUkMsVqQPOnP5n38swOMcWn5kif9Qh5d81sMYEgPqIu3H+0nMJ1o4mTr
JiJ6QKAHjUXnGZe7l7smmmKCLZ9WROP16k5kyewpCVe4IRPcjUXtGOP67fpJb0pFrREtimiUQuxy
vuHGBGCHpSrjwJL65yQGtPRISKBZoBrVAAo0Z4cm0UVZgC1jh1YghUClFYyKcZHz2CJmGwi0WVfj
9hFMtfNrXZTVoV6X7B4DN+UOw3/hTo+a0EMev8jtKhZcqMt2IHbk6GlFLGMa5gVe9yxHWTLMWHg2
zFlALaX/CSiV0JX0Wn6I4lEOiqlBdqtLUscqEXmEaLT0a2PC/HoS61+vH8OWxTr9Gs5XjglyE4mG
w6/D8mWe0UYcpi//XAQG0GQLMw3oeeUtb1cUUzKXzCh2aMWLQwdsb+51EVvG3ZKhwwaBS8HGniuT
VVI6FQqMO60BAIiOV6V9HIkoEr3sucDRnYphOn1iJJa+mkHsADEMeS0Hprs3esB4u3FFqX8WfPHB
0qkgLjiTisoY0bkVByQa1bvIKH8SsJnM3hqv+kdrEclXwZJTW3X30UY0erq+m8zWXZH+2dJzssxi
0Mp2LAfYYAO9MnGfQTrxKBgf56XOdteFbR8d7gNQ8pE0513mVK6R3jUQplXYU2N+GFrZzsbwL2Ip
C5ce01OsZ5kPd1WrSQqjgqFF37KXxuD4lgXGZesmAecf4TwlGCriTfmCLi9MtOGd0udHLfkBqDjB
EjZ9lGXqymd3BMJBTstXK0fHTy3hOQ4QNfUmASiBT13YKHRzxju5dvNfoqTUhpWmMkHXIoGxVDHn
cK7xVdxW8iK3SRA3y5uJl1ee90cgBhxbObkLy6K2JVIJ7MWGRpzJ5FzxmGupoYR1Eij5VNtFmQ1I
soc3/SLCVhIJ4vZzoK2hRfqAMVUJMWf/mCf3VZ7/c9Nkof8Y2W38ocDZne9gsdalmVfYwVKDLzdr
d5BezcT4GymaSgh46thABmcwunDsOp1WSYDM141efzWABrk0lkDFNwwD/r9qqtBxy7pQwDhKo25K
J0iJlzeDTmiDH+qPCSSXGlD2BOq+cZ8gzCT4ZSCk5t/92dApTdJ1CVwksHUyLbStzhAJYUfMmTpL
VfGGg9+QdVQHzk+nh8erC0NHAg3jvQ7JwtZpV+M+UoraoyNBu6YooN7aw1OJnHZb4WihFaPHsipg
hrXUYa1WOYDp40zEkL1xec8Wx+l3Ao/ctAtEqb0eZK3pTkk2gcHDmOzCCm/VXPtt1b3g9orWx/nI
vFLyJLVwewF84FoJ+OoomXKbhqppGxXeXtfdh0gcp/hNQ+o+GaAlpfJrCmGO5hkD2k9yKXBTW0lX
bKYFwBeM0SMVwoeOU7xmaw3dTxEr+6qmYGJaziobefM94P6JDRbwI3r8vKmSX1H8FVzw7XX+Ec9u
y4lPBsl3iNfynASLLj/08WirneKYeb1PYsELc8MqgiJRNSjsiGLqPJpC2i2FMSOOClKVlJg+13Q7
06zOLqtF1A+yEeZAFEbHkHbDYAif/RpRjrfiCLdPK1lpap5+zKOJksSAwYzsaSrLB6TrfqhKK3Jr
W7ZFRdLS0pDtg2juZgC5y6qmasRumnJpdzkgq43yL4ylasmf44HEuhgCmeMl6nv0nQdWJiVOXaIH
D6nMbxikbm10Cuz/4h6cSOP0Yw0TaR6TJglQgEvtqkwDnUxIDfSaA6q1L9eFbW0fUhx4RFnIciAr
cK6MKaHmXMQZ5sui5TmP57e4qkQiRDKUcxl1FcYdBgYSNPCbpTMb6c1MDDTxt/ljnGfP9boOAICa
q301GF41aqkdxmrp9o1207ch+tmb4me7AvPVnLXOUbXIkdP0xjSbjyQ3Vdsg0gIEjrZ2pbI0H+Wy
mFw69cURWJOxO4xr5PVQXZuMAwl6oNkBzrWJMIpOnuNOiZ2oB/86HebHwoi/D/qEttkYWVQlUf2x
nR/yNL+bx/m+1Oi9HKF79voBbLmt0wPgjFEZLbUV5SQJSHk/mcnN0r+34VdiAdhn+n1dlOgcOMWi
s6Wmigo17qOkdDM1/94r1bfrMrZMDsbdUJaDH0b7Cncd16itBtJimhUGyV3jxp+HX7TVBColksJ5
po5KsbaQSvLLMjn0c3E7GgrQsaPxx/XVbO7YyWo4l0TaOEL2tMFkJJpEquWmnQTbJRDAg+UqhoTH
eglXRMBe4EQZATc8jXSBjgm2i6/uUEWy5LAwIMUKH8aF2CBJ8xYi/9O2W50Zkf+evcHd8y5uO9WM
IGYxbtoCwCOqCCFgcyEGioxoydPZBOK5JcG9zOMhzdOgppVhr+ltJCVPxhQ+Xj/2recZ6NdQTQHl
DrHwZDqXU4SSlfUpVvIvUuBZAavsL/02fgJcgJs8D8QR9fJvKsKJRG7vclkC7YBOk2Du04eobG+W
MBJEAyIRnKVJV9TMsxjXX1J/RsioEGDDXN+3zeM5WQT7gpPIJpVLLQHkDZ57xNr1Q+9JZYu0m8hB
isRwWlDgASGbEhYylPSgFsgxKMaDpoiUbXO/EKahmQmVjYsn0joCUKzRASyiAD9zGp/XRneu79em
7T+RwJmxKsyTWJ7TNGhHS7LRS/59ndU7yuZupDH7MFvMcVyXaOAE+EeScSKRM2gZZtbMRFrgiqUV
dC8VPGeDsqTd6dadlnaaQCEE4ihL4p4qxNxGea0kGJLHzDCmbpZHPcuOlMSvVjSI3kgiYdylNTpJ
KbQFatGRKjDW6C1W8rulkw+ZFgn8z5ZqYPaf9fYgDWDxma4lb0kapSQN4Np+5I36CgQfQYfLlpKf
imCrPdm6KO4I4DFh6gZa26Cm9DJ0D+lCZgamYrxCnIrh/HU4A7dp0OY0UN6N2mEg0aWbvE+ZW3dg
YZwA6K/YxbP5sRq2mIWUaduFcJA3KTLaki5L5gsqNUUlr2kQRrLsFVUX+5GSpF7WAaTABrnOcECH
aBcDTmggj2j7JYKn4OYmUwOT5RRZMezD+SarKiojJTxKMKUEhEt41tihVPX2RONecNc/fQa/WOA4
mBbeYmxsmlPPPF+nrjLCNOiHeQS+WRibT107SLdNRqodmKe01ik6grk7o+2ib0m65m4DFhewXoUA
I6m71JdXqX1XKui4QxcjfG3CasUsaqvtmy4u/GqCKdEbWe92fSP1jp6M80MxZtphaqqu2aNtWTos
04KKlDRnT+VEjsM0h+8V5gV8XWva9xI/ZqdI1PAis0pxcfrhHaUkxZ2J1bqVVZPMpf1qApFxnRpb
Dqt/bnQZaA36NthbhOJFcn4iRULXPLWsDAHR6iqh34eZ4CA2Uv/osgFAIvJ4aLC+aK8ehqLu6gV9
jKEJNiprrBc/CbPW1qI+sgeQW7iFUoKYZBwsL6JS6RjSYD2vdSxqT97SPqqijwJs3BvT5JmUI0Fl
0RShf+jMiJljHUpYGf51m/9ZMrnQPHQdoL9I25iaXTojVkOqQ8sBUQlGMUDoJLbktV5oA1zmu/6R
euVt1DkUiTLBZm8v8Y9ozorRtpjWzIqzYM7JrdI1nkLKvaKJlsh+zLUVclZsrCKlM8YENKdhvDfW
YJVNT61/y8Xb9a28tPtIXioalAbIF+QCviROowGNbkUWyGt42y+E4nmuhQIffWkVz4Vwe5b0aZVW
g5SiNqD7XcC4IA0/80UdgZeW/1wMt2c1kWSzYGLMvAvKaMR16L6HHbmVi2aXqJYv14XA3G5vHzo2
wNlnWhf5qDE1F1AIGmkQLYDbzPufQyFC/rnECtHZsv7IYN9w4jdxahVNNYslTWwzd2js6Gg9CF1S
7jR3dqKHuLPRopIBNlMElitaHme7gEpbRlTJs2BapPekqH8jnSlq8rm8UFgevCUCD/jAizwbsYZQ
HSScWtdUjhq+UEtzpkRUHt3UDbTYAyBNR6mDL7FN61K0pQYpFmq8y9Idq7b8rTf5F6WSjkpSlzaa
jYLrd2tzZTpej/CPAIFTuNCUlmkTG0WdBVnxu5C+GMl73XxcF7F5QLpOVDQhUvQNcSovR1VXNVWV
BYoW3+V586iu9et1Edur+COC7eyJ+mGmta6jGKtQ1vd20IJ5fWlKUTf7phBUWT8NOh4oXNjST1I/
WDPbqs982H0TFWC5at3rS7k0qlA1BEfI5hoquWiMW3UUADRUiQO5XG8VZXHIAJIn7X0dhW3Q7HV7
br+Jhs5FeGWZsmCMLfhk19IEYMAjcxNTpmg3zayodjW1kY1K7Ls1ovCQajC1s9k4ydR4xQAS19iS
XiR5FCjhZW0AEM6n4MDcl4y1ts6NDro5UhfOpIx3o/wkTZLdhL7VHqL8qZMfNal4ub7VGzBD52I5
m99KWVovDPVfCxZMJj1Nt+k9xgR1r4gRBAJYh9q6k/nkNn40XeN2Hhxrh7hYzLd6GR1xG8DdkTqZ
tDiJgHxaHhWH8XxUTntT7A2/DoRsk0xPz46dk8VdltGq1KocAXwRfTF/wNeBRUJytJcBWAVuH0T3
omhkY7LmfJs5GxOPGLutGiwufDUC9tTpXiu7djuvPiY7ctPeoLNatw0/9UiO2OjvuEZO1IvP96WZ
VSSRBiYCs3vTwi/Sct+Tt+u6tDEfdbZI/qFhJUonL2yRyZfJk73cN5zw8G/ss87VD+luva3BEyMO
KUS3h88AJpRkuORQY5P87vt9m6puGr+33U2PPqG19WrjW71G/zTGPNcig7OGkjbroCIBML/cAXFi
BZkSDf0CgJSCfb2Iy5gcBlyH+jLCct4pVg0pMWwDlGMAHvkR2H7W3XS77sKHcif74Me4L3/1zuK2
DvCv9gLZFxb/XDY/yDhiUCRf0IPmY1qQgkQUjCvNq1rYeIohzLXs2RsDa28sgLK7LnmT4gF1UpVV
hzR0tnMGMcymyIyYPViQHUDLg8diUlCF156V2cs3IAB5KNgQ4NpVbh1YD0jHleAJim36JCQiuvDf
bBdOvoWzkqqV59PIUJlHf/XD3+YOoHqeefvJkWn3txHoyq+v/jIR/ClRY04JAMMA/Tp3TIZO10ph
d0m3lUNzx0h4Cyf9aj2GduVmrhhRlZnXC5OI+Oc/AtkWnHhCXZ1xDMkMjDOwPDlmrHimrt5qVQ7W
QzW6BwbU1+tLvPDynytEYgJj44gkeGuRr5WUY+mKX3cvGEh21zKxG4AuYNJacIG2VUklmFNAfE4w
jnS+NrnEsJwUM+vw3CzeqgIo+V7OD9Zos1eOHqRPymjPjWNCwX/26Nq0USU0s53iRw6jcRbNcm77
OlVH0KEAVkzm48HE6khfDLDGjPJ7uEsO5G51FLy2lp1ovnrzXBHYaGiHRt6Qr1wo0vjva6R09EbP
H0Hv7FWm5NLhuSTC9jKWS7rQohNp3EXJsrhA5zVMVZYb7/k8utNSE8BJLV7HGg4aZXqZh2Gwmw5c
aUWyT8tFoFafqbNrn8A25ESRQ2quOYI9Bp+l+4wQRt2htmVXCRqwPyfYRaQFm8bhZM1cMAHG46zQ
mXEoLTkHOQs6p2JJoMIiGZwGA4duArIoZBR69oqS8a2UirBrLvvI2YXELAUa5yz0FPPB/dqkU6l3
wIpIU2ovBHOq6xQY5tucxW43fg/LY6I8RXm5y9fCiZXeBRWXDe4Cq3wvieyPWhEgxW938k1LEn8O
Y9ssRRNHm+7o5Bt5KzVhgD0soF9mP+zMmnrTQIE9JShYbevQiRjO90whrk07A0cqPdb7f8Uw1G1A
7A4VssXUEExDLlT2RBx3a/QRMABIwyp+Z/isKVJBTkxFU0m5HMq+9BIiovnZjCjYJBysIdGB/Xx+
R2iiNvrSYX0gvjiU/ggMPUahLaL33NTaEzHs9XVyFbWaWFMEJFdfWQq7jCZn0d6vO5HLrMun0mIu
nxGTqBdNi+GyaHo5Z9QvvmR3mmP8yg6xKzMWCLW1GRNiHej426soibXpvXQFEzTol0RrDmdlyrik
SqRJsOAaPTR98yxPyUMt6T56hfzra9zU+RNRnH2J6lFuaAPwKr26t4wDStF2Mfy+LuNyooDt44kQ
zsDodWoOqDxTP7obj6U/71bMA+MhgnxVHgijm+0lWYDalwGnaPCNcGG8xv2UVQxooNkhL4uhUxWs
49M3RkwfOfNtLEwIb2sKK5phfACzwnxpXdOlsaQd+Ff05/44P88uw5HEbObLAmBkIBVhre2rCN9M
KJW7AlMfL2s0QKoWFDfpS/5QgH51BoGOcd+9Fft0h4LXqwgwc/s0T9bKRY+gSABaaoz9nf3ZBUeo
jyjHK8AP2gbmXsR3vm0tT6RxRhljBWFjgBkLqMwgWT+ylzvj8IufGPFyIuRH3DReJ+I44zzLSB6X
8eeW/oudcwIshbKjnuBKbFrlEzmcVcaMjwKoKVgvLcieLL94nF+GX9Kd5g5ut09vakd6qJ77x0Q4
uSHcUM64kIS2jZkhPAwT/ZBYUmjXqf6tAUmKLesztVdp9McQdezRkA5Rp7/1XdO4UYr2WAwm/RDs
w6YVP9kHzv6UtVUNVQoTqwTtvnOKQ+UMGGu7BVuLJ++ko7UXzXWJJHLGKIvmuakQpHxCZyby6i7m
o2BR7N5duNw/i9K5BgFFHQg4XmHv0n2/137Ffgb0PBbv90Hii6bjNp0F3jAqPC3cIY/XV0hdV6cq
hMn5b0t7B84hRuPgESfBqrZvxn/lfGZJTvztaDY6uikBUKMF/R7cN8Hksysv8n2XdT3mLP6s5/N5
cyJnULWyGUfIIffLEw3gBANm0rLM09zJre9aR3K7+/pVE7TDXk52coI5a0pCQDJP+ecCo13mqe70
mrrJa3+oXsagfjX3y81fxTAna+VMqUYieRoiWJu2iO+7tDomsRJcV8btJCzwW0EcgYncy4YfFYmk
XIe5Lo/SfbGbbzKHPBoMNcleD9GrGiwu47ZFUcmR9oxviOxFIALbKvrnE7hLDkChEMwmCP6L9V4p
vSZ/qIfMbmXn+lI3Hf8JCRp3s2UwN02hjrBpGtHgjv6K3LRpvQhM9+Zi/kjhL7cUV2gWV2s4pLXx
QBPjxiD06Wo70T+uL2fzwp0I4uLooluXUNZhGtM9EMF3/a712CNTdOEEu6Zzah+GkvYvVjzT+mjR
86P8tirBSrYzqCdL4fS8SKq2jSXoIFvKcMuKv8RRHXknSr5v58JPJHHhgrFEbaIAZw56PLpoCJjd
5s7y1Rsg2wcAO/EZoDj1m+c76ZE5GBHC1PZmYkwaSTXUmD6d74nxoiWcuj4toHCblpe0mH20a3xv
Bun7ddXY9GEMAu3fYrhVtoiHyCChnrMo0UGdomNBtP11Ef/LTmKISrcw+IinyPn7iqz5UgP8Hgn3
BXkkxUn3i1cjAhsCyUuc+A6cqS/zYQ3yL8uRfp92oshv23ABuO8/H8ApZra04RSmWCRDRAMNtwf+
PSQPlHg37khAHN1ZSnvaz16G3zpMWPhkPKHdCIHM9a3YdkknX8Kpb2dkk6bKSF92HvZi3993r6BB
YCTSjIRYTZziPrnvX/8Gcgu+kGIyjzDTDcSB8zOo1SWvMswb+roKsoKHPkWV37hvpEdFSMOwHdb/
kXVh1yRlkpICccRyQFLcrf0GnLzkrtjnOzyYnq5v6TYV8Ik0TrtagBhGpYQobEIC3nwrdkOg+vox
re3cH5FQy2zrqbezvXw0g+4hfdT3xtfome4AW5j5omhc+DWcqsmDNmV6gUIEfa/36CXyph11rBys
LLGTZHb9M/4WBqUbeUlgBpa8V4E/+zx6rI1QnLDZvNwnW8NpWzk1xQDmQbDQ98NjY852RLIf17df
JIKzHwmJ5WlB5tjXYJMzDInRWYQNo7B3xEUQfLIMZipPTOGEccHBGqBPI9JAjHvMQs/lIYcDmPeZ
l8Gjxb7pgO/5WH8sx/ArbnJQvMiuthOjZ2yQPJxdJJ17bpUSWj8IeGZRkzUO4/OESlN7jzzE0+xk
D+CTcavj4uIw3fDu/3+g3ItrGdsy1BuQYs4AyUgz4CaJ+oNE58kFWGkbocRXAV9dXRqAG/5UZmGR
+QKZgkXHJ8fJmSJ9NpAibnCcGh5qABr064cRsx0e2mlzZ3KLn+pH69S3oWN45n17K4qUNx3rH/F8
iZlKJsakMNfgW2HvteQpj1HR1oROj130K0rL143QoZuPOvkf0q5ruW4ciX4Rq5jDK+PNV1fBkv3C
kmyJOWd+/R5oZi0K4lzseF12+UFVagJoNDqeA4BRQjhLOgUiR90Ke8PJ95lXbxp7tlRXNPnNsJkC
cwbPFjN9Ra73109Q0U4Gni9gUVHaIo4irwwpNpp4MN2zhM7G0A4fVXOwx1N4YXksq+4sZgD/K45S
nbCpcl7vcTOqGdFpGtiFP1kjGkdVJXevW531d3Qhi9IhDK41YYyhBLDLbTF6FN/PNmYBkfswOQsz
Fak5hXaBh8DKkNlhavD62f5eKY0aUfiy3jYJNra164OMrCDM+bE/F2BDFDb6dtw0bnOIN8IxvRjb
wilflfv/b/3vLtfCJJZC0QpIwb+HtuAJaY6hNRyrB84BHehztVUs+SU658dqc13uuiX+WDj1ug15
FJYzj4UHeYORj8rK52+lsS8lEHkYr9dlvVfOr6jvu1e3WCOoHXUBxTeivoQLhewy2hQ3ybGoTO0U
P3JOj7Yf1YWy2eFx2INpdxP+6DYsMuX1IveHstH0zXU8DVlnwCb6D/Od7slOgIyh9dNPEQFg1hI8
78yry9Iw6smr/KjnmwRJvaosjpxeYwBamS8DejnMFOSynQxG5EbqBasRxk03zW5jlDdT6bNasNdz
fIu1U8+dwklFURFfrnHUnWwpiPpB6maCkcbJd9OemToh3tq1Q6dslqTwPh8Rfg9+Z5hoJwDgZ4Gk
d2yWnnp7XcFYykzZqxw4xXWSkmNFecactOZ24gPL6DtHD4VjzKWMct360/pxeSib1ehKWIQy9FnE
bJ5c8KAsZazoHzzv3yIkKl3IZVKZdzoxTG6+LVEeEbdo1LfIVF7AVFKGvZcox1vCDC4a90GKoouT
Czg2r0m6fS+feFYfwuqLDehj0DYAmuXLNFEQxJpQlYgfgwCzx9mhbACyIDCSduuOHaF4JeCimLmh
lsNlQiDELZIkrU2aHUTP9whliQ7uvGyLwZfOzu4LdEUr9vjEb1SG+FVlXEinLWvQAH09gXQlfRCC
ZxlowSKqEzKw0BIWouP6fn6slAoLxtyXw75CAbAYWxMG3Rbjzuzi0rl+v9bj/sWaqNhgTtErOs3Q
xg7OOu8UO+UuBZxP55E2xt6K7o1d6XDvCfrMRkrUvi5/9b4txFM21KjVHlM5EB8G4SuKoJu8L2+u
i1g3jwsZlHkce7CVIOmhYYm9DQw/t7AmAK6jIVXEu9QITKeOGKUv9nEhkLKPAJeauphLcBdyHNw8
8BUYdfjZrPP2mHL8BUhrr1OgMY5yPaO9EEvZSrXgc6MjRzlYyal3wavjShvOQnhdgN6zAe9S5P6R
s7GQSdlLWfbJ0DfqdYk02SMEAbZ7RE8fgNc9KWZNfpLfdmVjadM5joHYZmSF+cHfSRt5O7jTofaU
7XWNWTWaH4uijSbYFdImJY0AZQGGp8LJY8PsomeJ1WfP0BOJsieTkWdGjLZIt+O3VfgqNiBCrE+z
DCamMTTHyWfMtrPWRdkUSR8GPRewfVypm5UGZiewzRrqfsoE6/oOrvuFiy2kzIqBqThdBFIn4kdE
4DcSMonCveCC6eB75mQeyShm9yK45RSvPJW3mV3B2ngcsz2O+SG0gQk00H+Q4lzj+B4XmfOWVOoB
JrsVEAnMGwCWAVU5Og7ucGit+DLsQeJnj7HN8ppYuktZoVzi1HkixK/TTt8Jm3afoB/9fyiorQaU
i52njA8IdgGTD/RUtzdMed7m96VLMi/6OamOmqdYtcfKp7EMrEQZnjBOm3j4K/czOLPdWDNCaNnW
vBw59/+h5YN1byijMzZiIILF9q8zze0ZGWLtmLuZVyFgB/s3ZNZobM0tVjGZtVKZ8t2i3vDHLIZ7
qB9J+3Rsh7Z8P76HGGhPOLNeR6Y8yt+J+ArxY0oaW5+iykJHhJ1dQltzuBIDU6aECjOry4TxIMuU
TYrTPunHAiv0s5sAedruX+MrkMzSh37KlBFSuKRHSyURMMgmwFdMtUHHuZ6b1y0Qax20ASoz0L2l
0JFQqKxJCM0g+X5dwnrIuVgJZVqGVFCDCiTiSHly5/HAVU54xujHWdgZM3IayZ0Wm8w4l+z/lSdQ
psxID54cfW6xfaHW3fA+Jhx94wU0Wvuk4d1wkPZh07lVb7iTMhynJNwMbc2Y6mdqJWViRsMYB54Q
q5ACiWo1HjGggIa3gSjo6SeBsdFkH68tmTIvHMC30HGFJdc9Z6u+Zpdqb8a5aDPOk/E80uWXKea6
Kp/wHI+u77VPKCh+T1EEACzHr8Y1LuWtuikfjF/XpTKE0nUYcQp81Rihp0El7pKgs5p6M6iSrXEV
401m3AiFsiUxV0lqKeLU0INooj/P8fOW5YKyZFDWY1CzKAOuFbkSvFVvkXbPzeCoWcA3NUevTECO
y0r0MbSDxoeT5aYYqxIRblZN+7lLfs2+ctQnkdUdypJDlr7IdA3SlJdpBO0gDTGqNznSAd71iWtM
9Y53W6sr7WEj3l7XDpZPr5CvWkqdOVSqgH2JgFdwpwh3LbwrUCFFmxqQsM1mk6Eo2jJ56hiRLl1A
ASKkiJ4/iBV6zQ79ba2ISNlKAJbYR1lhX18k4zmn4baUvo4zTSImLRPMQsjMYfBR1n1ruVdFq8y6
0xlvA8MVUyiDgnz7WKgFtBTz43Ye32X5tzwazVmuzL77Ufqn2WedI+tiUC4LsGy5Oirh/WEoxc7v
BeRIdbvwDCtF6gcM9I+sPg+WkaZLKA1Xp2Apgb72br013BReIBBzgFtvoJPZjy1WAmi9PfXjOaSL
KUqh/G2mUeN9Kk7JJrqUe+5Ws1BDfWutcBd6+ZGZhCVW68rjQE/rDVyvQ32wzAB3UXsu51/++Fip
sTPrly7HzI1mFWBpEZiYd+t5vMV6KUeGj1VOiGqobaTZ9TZD3lu1s6e+NkU3dYwtixKVcSVVyv7E
mRxX4ERACV24JPNzWnyTApTPiwB4kTXLjrOEUWYnTcAEo5S4/9Muvsmeq28tQtNNg16Q+VTXJgLV
6JdwLL1hzzpQhjFQKf8GbeOpCP8euzrJeOg7swlIOLYrujte/x77BsMWMI+RcmZqtI6pBfHiSAUD
IydW8UqKFoZXuNMjK7PA8hlVyvSIA5KGNYb6MYvX25rLCdY0orqqWSMapIZ7OTQTzLqwWloYBo+G
Yx7D6u9KFBeXVps/BeohUA5yBR+gu5Ewjqn1DJ+NlamlKeuNou7RnIVtbZwaDQDzvn9pN5kTusFD
hDYAMnpofE/O4j5w0WrJMLeMt1qjXB3RT0KuRP7Y9WPV1HhkwLjnAGB+198txq5q4ue3OVf0QZPI
nIPs/XU3JI84wCxLzvAQ6QGHpks6MYyxGPCsIW8hN/ao9rtULgsz51jjqcxzo8yMmNdRVxFO5NZN
t5XTRiaZlVULF9wftow8IhluKJEikffTHcfsV1+dr9SBngBCOaBty7QzMLVa5Ecj6ep8LyiWEC41
Fn8UK1N9DXayDYoDhL2YZHJJvBHum7P62KDphGEC35N89MOy/BDqphZq0img0iYt+0FkbfR9BJaX
2hZ3/MW449ErlHcmHnBntOKTl54TTw1NXzCBULVBxfFedUNnMGcWRPFqb+XysyhHYtKrWioqvHfE
gIADcqMiCSo46Y6VCGCdBO1AAMKd4wAyTW6w4I6/kh2vmoYruOiS2IFY/XvsgmXtPjTQmVeOJmJd
zIRiSMOwk8fr92y1RrFYM+1ZcFITARYffdOkNbAnlfTmQtrxBgmj6sIRHwO95G1xU6HOi/My2N0E
a1m15SdQd93wo79nmghdWOeFbnVLkB76x/ymRU+Bvi030bZ3pkP/oz3qG/5RGqyQQeLHOnsaJAC0
YVXDN+h27RusPNGsKPDG8X6Q0KBT3fhKbfnFa1U+Xd/+NWO6XDplEWDJh2JWoQegWRByyc6DyopZ
GH7vc9NXrhs9W4xW2qFXSZ5WBl9sfa9s062MWnaxwySoVWynB2Hj24YF44cuvMRtTdIhE1g9xrt6
L7hjZt7W/JDlqik/JI5KPlMU8Nem236rOrpH2oOCHbDBgVPA242tI/0WO2wLyDxlyiHRY6lMpACd
eqQjCIgeGyQEcMPj3Z88LMslUhZu1MRWUwMcrDC+ie1tGp81RJh6fLmuP6sx7FIOZbKGopM0n7Qn
tHYO/D6TQB5ESPw7Ml4whwwFfmOJXL+uhEsQBCsgP6f8V75KDXUkUzKkTvwX5EHoylvVRKX9GwrD
DH9j1a3DHPhveZS2iNkscQ2RFz2PdmgRoBLp1DqY8UW3oWuxbPP6lfwQR6lIy89hgcEZiMsCM+xq
U/B9C+PTjINbvwMfYigFCeppCLUImtg/ZRiITZwQaDPpOUADU0os7oF09auP7KrwKvzLcj8plZF9
LVVSAxXU1p7d8DueWgUIuQ8p4NFPJMnvm9qrpFqFbkbIf+xZ+8s6T7rQKBfzNMuk0Ng4o60+Iwme
oZsIrZw7LBhzlvkr6zL+wy35vdl00VErokjlcjxyRWjxu/SeM1M7BlG29MM/JIfm0J+mTcFg6V6N
2Rf7TFcgATSnFAKHdVaAjsTLljj+NrTKOyMwdVu/g909jInd7VWGd8VQ4C/4AHyRg5gQCtxlvqn4
OWC2A3SBs+Kef/AcPjaVerv0qer9llQ8K6fYaGffK5EmNKOHyMF/7b5zDW/ags9uW51Bpvqdg4v3
/90hibJEmWb0BU8sg3okvSr1Hdo52tAMc5B3c5Z45p8wMQx02li12sIqXhjiiSX4+qx+bABlmPyy
ajsMDBJFPo6FKb6lv2R0ufo3KFSYxUE/o/Eot/k9C8hiNaxeahZlohS+AEpHBl8F1H1OsG8ewveO
C0QPB3SJMRpzWPaCrkD2dR0pBSkR9E86aXvYa5nZYMzWOEVWATMlmhgQC2z5FjNAj9e3mKXKlKkC
+mMV9yXurcodAnBpKPymYDGFM2TQZcei5eRGq7CZgvwqh7GZKG8+ax3kKlzRFJmKmcEgWlc1h6GI
dhhddF/9kmaN9aCshbILpaCLi1UN9liVJAVErz8MM64AuC2+EypNcgvRj4Cq7bBhZiYZ7xhdcmz1
MJXECNsne8VJf0bzA1HGwa2fSa8YGYhMdwSFbmA+1KvoPMsVUwYol4pxjoiP5R97zFLp23bXHQgS
QmCzItbVjO9SFmVq9MHgsnnEMo0utIHt0qL4khbf8+ml0VAZOaVq4g7jsxK6UiKaosJonWSYGroy
GUVaEcwylppFNWoSnZmXN7EMiH79u8K9Xb90LPMiU+ZlrsC6yGnErlU3UZGZUr+Z+ZNfZ6bWISPq
b7Npk6Z3HdjUOYlFRbHa2b7cacoxEjqj1FQxxYgHcutAuD5GupP9iM9gsiJtZZPdWkC95wCHL9tM
X5N1iSiDM8oAgdAyGBxSffVRP4Cz2Wsm/7M5EIBD3Rlhc+sji12dIZYuVALBSwwEAzsuz8euOgDM
wEzn71lyf/1k323ZFTtElylBglLEavB+WQnfbnVs98FOvPkZOHULDHVzOpNp0uFgnBJr+Nk6ZLPx
bu+LR9Eb3op9a6Py6KY/fKe2kb2SN+FOuakcFpody7VQqIxAyvd9JORQd5KU4J1x21mqV4GFAGkB
JEZea2d0hnNyfp7c8ja/sCZkVhN1Cx2k655No0lJ0qNwLJnGufwp3zaOVmDIQnGHY2j3wBwzkR8B
s2R+CixAJTJdG8ajpFCmjePR0q6TR0mpLhzA5ILnOfl2XRlYIiiLBqx5JQ457LGmxuYUwGtr9E2l
Ss51Mf8Qcv/2kuhyZzl0qqBy2EukPE8SpkMkr9kCC5HZGbo6Jgc+TgAEI7kJmCaqaCTPstL75D1o
HMnlDoPVAYHnUYPy5FtgVNjwCzNLs6S9cSJA7i5p3+wdY2d881+GPat2vh50LD6HOsMu0aag1Inf
BJppcQdoNavykmOEES8JcHX5SdywYitinr7c74VI6kz9aWyQnCfpDbHyQBO0HQz/JHGSM3X9d7Gb
3b4Y7jM13Vw/49X54uXOE/u2qKT7fSfH/IBBflkxU0D0ucpT9Ox7nRe9YovhgoDl2cXEF/hLXf1c
bUmWm60ArNVT75YizmkjElgNghWCLsBNspVdDMYzVrtqrBebTD1QSS9khTJAzZB7MUXhPA+vdUFA
1CKLsa3EzF07Tuo1kkO8uamIbUU5AsMnTuH5u2Sfgi8ce2oF30lLVGMnN+NbuFE33X66BC0jxrq+
WCBKfz7ZUhr9uZgRTCZBcGmF/psv+N+AFHXscxY78KqP83tfv4KdpXopyAGqk0Nc5JbiA9W+ru0u
5b+pJXpJMz5jrG3VAi4EUq+MWtVJNcnQFylMzT5EfaE5GoZhM06RtS7KLIn+PAQRMK3cEpOQBcoc
vCVa6T2KHG5ol/vpWHio/5jlM/o6kf9ENf+2h40AmUuFySpmons1fbdYNWWWAt/X/0rfkdID4Hfd
GhYKVUMyKji8oDyq3V/fgHU/fSGRskp9lsvgk8SFEaLbuL7j6l0UXgwpcIPsRhuAVK0aZjPetNmf
oDF+mCWRp8zSpEySAjB8NIb0AK3glY2YGoznjaVDlM0xWqEqhgQOYzwF5zlJv8k8d6uP6h8lXRd7
SBmdHOzcEwdOVbf2o9YUuNyeDOXHnEg7vwY02yQ/RpO/USPpTk19h9PQrwhYLHPQRFaD4nUrK9Lp
X5Ap9tUc4prW9gSykMgRBzNszfpx/GWA2RZZNe0yoZXQ7AMLnHtVZo4t40qxPoE6V6HUQq0poVCk
XUzYAzTNCzeJy7wqjMN9dzgWz9oc13/39A/WaM82mtsRkISolKChnQS2P1Jv8hiXhWEtROqgswj0
lCnp9xbV1uOEbgMkpfssSpxSUnfoZbTkQbJ9ubfyIXlQY+4x6hD2cr1VJdueM0UN3UfjyGjQW99w
0J0LqggiUDrIn5TS74MGG57UCcBhz90Qmu30TQWiQqs8yu1gKhEjn8ESSZkpqVPTuSJ5hQpeXIsk
tSjew70zg+m29F0OHdtFzaQZIL/0nx9crPTzazcaaek3JMwmyYwyQrd96iZHGdWwPrLSTXOeNsxi
2PVHXnz3nxdK1qIOLssEVIrAd5AGfySmjzPgsnMn95hlB5Y0KhPFY265SEmkSVQaOJzAAERAsyPj
BGxUcsZ2vicaFkvrlVJO0SiOB1b5KeXIDSPEZFwXxhV9z9ssRIyd5kcpKdmHB3kXIgWcbSKnsObA
RGfcDtSw6MljDn4K68r530gDkKaf9YSfRAF8zHg468KcvmXODL5fTDOBcNuAY0aoGGInfpheqj0X
m6kl/uBZSVnid13R1PfgY7HuBHjdGJh819Rgo+zJ2H+y7bbihtlVRTTimiTK2Ba5kCv9jDCmfiL+
QrADKyw2FzHF4/99F6jXVBnketbJRDJpbNJlU3pJPCJMtLXEYeMYsI6RsrV+kzRBQEDz2ywDxvjY
qGbv58FhUFEnMjRARJuK2jSPXS6KTscp3b+mP8S8xsJBedezxSlKRhRnSk6MXG5YWgaY/uJXI5xq
cLxdvyeMlb4nPBaCsqDNG51MnqR/h0aK979UvdeTdx9uyntiZyHHGKI0FQf4uqSD5h0u9lHALBha
ebgHDC1asRleGiAz9AMjVlpP0C4kE8O3kJwUhWZwxLCBqwMkBAFq+75dIgQEYPIfIgstTo7GZtB9
reZ0AgQx8wKqa2GZml2Qb6+fGiP4+oK7EKZa2/C45Dle2KT51fkPY3TPD0/XxfzD3smgPVJB9A2g
lM97F5Zt16URzBk4AQm8w7hXTvohikxhR5DdfIfVQ7heAxY+JFKnlRp+WSgRLrp+9C/DqQK0RQ0k
MhUtXiqa7wFLubm+xnW36kMgFYQpYMsU/RiKGUj6aAkCPMe53HJBidJVjqIZz5rSXH+YPgRST0SV
NkltEPS8UntJc2CdlZPJabl9fVnrmdLFRpLPWKi9DOpzvyZ1Ce0dKZnUmAH86nXAoQTgpn8gEWUA
SnRcAeBCvWg3f1bmXnwB9T50saZwvA8l1R8Q3Wa3yZ6gz8a2bjduGG9nqz4V5/CVpULrvsXH/lJP
RZto+iCQFny9+tm2r/z4jbGz6y/shwDqcSjCWNVrArOvoMhKGpT4YMtlZo36MmIc44H7MTuZHaro
WSgtVdrED8zaGusTiFVfHO5YBWIGFUX58zKiwGWcBjc/5e/ltOuLZWwm3VA8aRheHslmgoLLlIXa
DMbX6xLWq8gfakK3DetFz2sRGfGJUrPZtU/+RSatPJf2BdMh5T6CouSn4oYPTZ4JhMAycHQ3cVui
3iqTVoXwQJIv46/I6TctEC3C2eyPqfdnnQmL1VLmphjCMAB1IkEATLfAbEM1VnYI5D3Goi8pAB8J
UBrKJyDrYuzz+pvxW201ctQLnfGzfpAUMvcebrNnNISpr8ojaJs5h3T3YVBjOIiH/Mf/0FbEUFaN
skSxKsaFoiITkiCHVBiSFRg/VW3ji95cOEF5ltLt3DPSIiy9pWwPZuuDIR5h1UU/sJp4tEqe8TYy
3g2NMjPqLERpRyLCKYJDet91aIpV9rz/IgOdhHF0jCdDoyxOK7ZiGneQVb2NmF+IdvrWOEYFShak
7ClimBd19JbFir1e7l3oKmVlehkI5YoBsf0TqVFA7H1rxqfarK1pw5rUXy8HfUijGb8nvx31TsCD
RVDKOw/jb053AJcbs4TGsjg06qoSTXkSE/z5wZJ36oU7S4f8LrT1A+jj4rfclF3Ni98XWbJ421n+
jU77N7zEBwEBv0ODewOMEGd6Dq3uwd9WNoeXpNvFTl1YLH5RhgLplNWZM6nqFYLg46uRqypvisZb
QcYaYGJJoSwMqoYpPyJKA4db6UT5yyCMIHpmJecZdoxmfEy7Ic8NsHe4NXr/9UE3e1mxcgVt4fnD
9XvHMCI6ZUTAiTBMCQnCRvTI9TDJ+e11ASwnTaeNSCLwXJXjNZDOySk8hPf9tvgRAUKZd+t98SRg
8kI/6xjjra1hP4AcgBFH/ENY9vtR0CnLkgoTiGt4LLH/Gd6MhxmV2MErPBUUCbMzAfrYjDfphg3X
ybCeNCOe3De+hvZ+BBaF0JuqGJxmLt3FWurpifxNbtSb6zvNWihNg5cFWZGPIzwm7U7cRZvK83/x
22CLEK15wtQZmhExNVL//EMsFHD//DeGMqgYCmN1La8okEzKKgoiUDK939ucSSBZjMd5E3mNXQEn
KHFFl9tpuwxDLGxMMpblMSjLU/hADcxJ92fr9u+jkyFaISub9NYD7wqRFXd/fc/Xm0qE38lhmrVN
NFI/qlQoF+mp19/ire6pR2DIvWVO8Ta7vJOfQyu8kS1SbCLfgiAFLWIk1sOb9jhtAKWYOtJszm9A
UcSsSXtSHkrPd65/5z84gb+/80vfsS7KXUooXtSLjukHgqRS7/U7HRCGiR3/YEWc5Nn8mjf7EEcp
hDBn+cQTOg4eikhwT0nKhV3yZy6LOnCBw1AnX2FZ/G4ABle/rY76PRngKE8os3ssB3MV4BnM0v+t
BdDtxWGT5lJFhkkGtFWMdmNWHheYgIXHbZPRgof3XEHvrbRTrOKM9riNdJa23DZ6DHJTY7TFMRdP
vUU6VwYRR1wm0igUbYbX0I4AiID5kWcePamsYHf96ftYO/n5wrlOfQRjQoS1y/J9wOXOpNYWLzGK
Lf/wXHxIoR6kQeElKSfdT40T3apesCdA2gRZqTqKN76rEsCxm/qY7iSHB87y/6u41Gs11tM0RGRG
BsE7KKYSb4S1Itgj1+8j635Qb1LURWhGm95DJMktwW2G8NprwXt0XQxTRch3LM5MyBSMd4swiMQ8
Ka5gkx4kMmKR3WR2abFoExgqQrcTT10EVCySDvGrxuyljSHl5twzptVYQijbIqWB3gG8AjFC8ARV
sfIWbTaRyApI1n2w34pItxRr6azzcKJJBxPa7045mZmoTB9+swhU4RwMYKS9n2VhvjgNymeub0r9
DUHUgOdQg7xchJOevTThUehib5KfW6Gxr2vHVzJFShil7Fxet+UcRyAWBwJUd0sgXrW9sC8AwO0S
o50ckszKMEdAQvYysUGlmIEPenP9M764oOQrQPsJ2nn0egKs+rOOjnHXx11EmNSn6jwNxVMoK951
EV+uGxEhC7wk6ygnqjSVaVuPeLziKvF033CmrPAGP3zuJ3HLDcod5w83elzHplIbDOf36xgMEawq
PDB0VXAj0iPWki/Iua+Bul329F0KLqw7pH12ykmBEsmP7Q8CAs72PL+W6IhYTTAIQb0hgLv185bK
SPcOKhE7/kw50z+OeAwBORS6EXyMyc7R8VN6tSNYLanjv84MT3RViT/E01XdcQgmxTDiBKyGHUrH
ee70+gQXJykj9IwVKXqY24BxxMRifvI4sGRDlXlBhQqB8pBacib2pWhUXYKQM+Ivrc61Dtf4mAcU
yniDo1b2Qzu++GGT313XrTX1JT2XiiiB4USl1VfpOFGY+gaLrfNbQwfjxFB1rHGqL/klsjqNB32K
JIkGwMs+HyiCs1huIwUFQaW79IK/b1LgYI9xth2C7kdchIhC9drWgS8zJAIL1mZ1bw0wh6gCWSSN
8jDXXWsEPJd4UpuWZm2EpgQQ7LjZ5wbSTvIQ7DujYNjf1W39kElnZaG+c10ERuJldb8PEt/WjZp1
O1kyqJdEjATRaPs89Vr5VnoiKVlEKg/5PohMXQfhMkBe/j3oAjnJxboojxWzv0bit9hLseks4HFZ
vNw99Xx6r2fq83XN/PKCKYLCC6KAxkVBN9AU/FlponSeBqXB8kBdbqLG5Uz9Xh4HrK1mHNaKgkCS
gj+GIWo6bW8mBJ1GoUWpZ6Q6oOHnNDC5Qbypp9wN+OatEKLHVA5ZMBkrxwdvEEYVZk7A3aeuvCBH
5SSlWeqFlX7URryUvuhc38J1EYSAVocU/j3kXvhP7dg0DZ6l1IvUOHclH7RATVzJDE+eJYVs70JK
Okc5x5cpDioCQmvUXKqqu/zBQkAuJAPFD2S2dFN/xMez4RtD6vmTZuZda2bp/XUJK0Zf4TVN5iXQ
3AKFVfq8iEGbYtGIoANVKT7UvPAYa+Ib2gZOPpIvgBLiG/P/E0h2dbFrfaknPhDVU08SgR/hv6hZ
hIYs4OGX3hSE7nVhK0dEfBQM36iariIE/CxMlGo5At105sXC8Mjp8a8ZiPF/IEI1QDUry6BqolMJ
ZZmIYsdJKMg00y2nF/uuZUE9fU2QKGhi01RF0SUDrwkNhjBqSdXiico8/UdwiyZcO75rN9IRRWFr
9AC8wuzwWvG8Pgmk/NmsbJpwQpbE4/LuZlR/JmiYFOSLIu+ltAYommAqgcxwP1bs3ieZ1FnVk8Ib
wOjBRnLR9wzgTlLPB7YWl/uZQ6vC9VNbc/FU0dAEcCaDR42nXTx+aqbAkHxcXnR9EKIn4TG7DF6C
zJdsi0+A4rUyw/0DpxkOLXjbNAnaotAZ4mHqtVgDgpVXaptQDxAE9ayFkQtLeVQquNZlARZDl3Xa
aQ6qSUiCVIuxMIJfFVqtgeb7yhYBp2e2SNYG/7ptANq5lEjZQRR8q4nD8J0nVKPXtsKdIGXnwJA3
14/sSwBJxOgCfERcZfiLlKUy+HCSpCJIPCP7zvkPSfY9yR6ui/gaeL/L0Al3OSD4JNplyvumHzFk
FSO0IlrRmBrqV0jPkF7D/pUN6LtifVWCfa2CKUGAjaLWJMgtSMYlePxtB4KCJECKEQSCdoxpRSUZ
znmlRwz9+JqpUQSNB6OcAkZQPL+0SYwi2ZBJVRuQyIOT+xggMIfRLB4QTt4EIUCaMbOcAqbCAFA9
qt7atrywU74rdx0foWuirkmGio72z3ZZ1XI/BCtkggG5CJhSGArFKMMkPNZ9y3gB1i46XA2MZujk
H0+7GwpuuQaMnMSLD5OV+mZXWckz7zRALKqeitSt7jGIso9/sJoQV9R1KffLfGTdykA29uF9jyFI
1sYzGABcLhYZaZW1nZQUAPriwqMVij7OfJZqI5LgcEvR9Az6amcYYKvRMQR+nb7Y/vv7AYOpITzF
i4oeUrLoxeMdTGKidx0WJR5V9LG356ED1C8B4arug6eysFgwGF8fcEOCYyoBAhoHCE6szwIRTahq
K0ugG1ak7Zj6VhpI364vakWEhg4yXAV4PwjXqHdH4qumq6Ix9so2/V6GSuLUujwxrt1XbYDVkkTE
gZIuwC+lFN4A1D6fjmLsBZxvBcFdH4xml7Fai1eXspBCfr44njRGL2PFKbGXN+NzlXROKnEMzgDW
QqgDiRou1CoNC4lztEaOnKsH/GasRuv6oXwNTT7vF1H7xUp8TDS3MnitvVbgB0fqfczUdjVAERU/
spOkHsBWPmU3vQD//rrklT1EVYXEYKIsAH+fOimwZhTKpM+Jl46hUyq81aesAbUVf874JIM6p5ZD
0inR+MRDq819ZsChK7wENYARTHr3hFY7fTAYwcrKueki0hygm9Zl/KOiSkmZZb7xxcTTNA69mScB
prANGeEKS4j4+dT4POpivxMgJOG9lL+UPm/psO5/cEKLpVAn1HIpUF4lLAVj92ZY72uJYVO/jsEq
OJ+FBOp8+CqvOJg/5P8uvZ2Ve3B+yCgb/eBuO7TMH+oThkii4Yndub6qfGTuGPhYyIbR1jyZOEVP
IgkZQD74GfTjfWdkb9d3b+VmwZCqPEI+XiV+wOczCiq+DyQB6YUsLYGHCZi8WLYHDTRhTWPJPYZh
mTNtX70cbOdCJHWZk65vwQeBQFlXfcVsquBpkGW77eIQqBPFQS6Mf9+GSE5wIZIy6nwvdkMVaYnX
VyEejzGXTn6uzPYQVen9mCjlsQ2Cl3zui32SFro3Am2OYUhWL8PiEyi3WOParImVCDcbSepceEmU
0EoURuHtaycUtVAqm4IMHt5HZa686u0vdDjO8jfhMw/slMBlovis6qcO9RSQMFK/pGuL3lA6XcJJ
5jW40PgxkfcK3Dwr4cXC8gcgCqWdOFrt1KZWOMVvCZdlJrobbn0jbqzaL1s7AOMM47FY1a+Pr6I7
KCSpisMgxVfVInhyImR+TAOomCZfj09yWmFEIREZqV2isp+jLOjXQiRlTnWlrvpQ6lCSUNXtrCs/
08E/ZAN36LrEvn5hWaujjGqrZlLkT0HhxfUmB1R/oOgW7IcVR099MTGErURAZGEGTI/BoxpB58Vz
sJfzmQR9kj3tJxhlQXxqzGZy0HZoA0E0brIID9ZUCtlAVZDIX42n7FESxqCJAiKPFwZ9aMlTlO75
SWMBrq+d11IKZYLSakjKuoVFr7k+uNeKuVaAhcELR50fB7caA/nf+0nw9z6WRRkgoM7waaAWhRfJ
6e2AsEaTi2M1srg3WLtHGRmuSKU5iMLCq/jmoYk7W9MTholZs2OSJCBygjeEXCH13HY8stGSEhfe
2Bs2J4Fpprmkwh/cp6UQss6Fv6cL0yyVE65w0AG3R0W/BphhhxwQw36ePlZ9PznXb9XqxiHaVxWk
V/9D2nU0R44zy1/ECHpzpW2jlrdzYWikGXrQ21//Etq3q240t/Ht7mHmooguwhUKVVmZGq7aU4Op
nBeVISGzmugEkB5F6K+bPi84ncdrc6dKuoU8DN4WZ4XEUInrNBf6PMgy9BTlc/48zNl7o3MZ2nmG
mPlTo6aRhUqpA018yFEJtvK9VfMKSudZQZqroM9Mw0C2k50zrZaU0tRTZOh6oLSHUijdvO4PgKx+
9vOA7hQ0TpugmbDR282JLFdMQ5JPRObMFDVVZduKCF4bsSp1SBiMhSfOmSfjHV9bmT0ByJPquttU
nxCU/+dX+IlVOutHuzKVisqcC4sEfZf48VBtyJQcurF9+8d78cQM45yqss0NPONJYNX5lVZCIr3R
Yk7QvLJBLCQcqUg2lg88jqdDkeS4HGX6rCn1OVjG3yQmPsQe3csjWbWCm0OWEGAaChu/alnaAEOC
+FUo5eJ6SrroRpGWBCKgOa+ZZi1IR+rm2xbj+pZlMbuwhksPf+SxJ2o+0B5gp+hsIbNFYyOEHqW/
ghhnwfFVKxcykhIajjQqZ3RCT6dSjsJRbAS8P0ph2PQCUHJDa5M6s7UYaeR88v75nOI9Khm4G02U
ghhPRco+y+chRINUGvVunhHI0kXL5JGp44XNK07ROjbFhBpLTbLSlOCuAI3YWJPsLKXxz2O1ExPM
bbJIjaKOeQdH32oebn4X1U3sErmZ7DbuN5enbuXWh5448joUxaFZX7nQo/Mr1QDlDIOWByWIH6eD
JI27StCCMn+9bGclqWrBEFYHuSqRvhxPt0Rqqo0pKFERtB5evADkqJU/aq46bofEzxCRU4woeBp9
K3WLcttBHA6EAC4PL7p2/HRsSNzU+BCEL6efEXValgkqalFKtI+NR4t4qsqJBs6ZUVAsRv5PVvB0
VKlw26kNXSGlMkxjERRzIvlhL6YesYr+uu+T2u+VynKbqEi9so8jt16k2a5quJopQe7u8qSvD/av
D2GhBtUwlBUJhyLIpsVWssXvo+dR4hLsr5pBbh4FRBrwK8zShsAVQpI2y4MB4GTaU7dAIFayKSin
2Lbb8UZd3PCax8S1ahWwGA2drRYyesxKWsRq6rhMiiBasttmkjzVDPdmOnxensO1A0/RN3+aYQ68
nC3aAFqoHPWo1J6kzrZAwHLZBHXDzEvpC+DzpwnmwA9DZoyg3i6CuBkUe9HyG0XPQUmZ++lS7UOw
pM6zwAm71ocFzIukWYp0BjEQ8iIWxaYuArkrLbcsSb5RsmLkpNS+brPzof1lhk3xD7XUxf0SFyi1
gWaWvAFNZCKdkULGqUW9rQt0i9hiBdzhntett74/vk0z+wPIqJl0LRxOVwoeAeM3QcdanQru5cU7
M6OjLqWCG8syEDQALXV62AXShuMsAnVmRsqhmvW7etKBCsiyiGPo7E5lDDEhUIuMQT8qSxVki7mX
mn6nytNjZypX/VBDIzn1Lo/rbFPCnK4qKnwZXBhqUKfjAjk7qIisAtOnlYk99/MP4EZLlyC4HPCo
r6rUE5N2/BeD1FXdxE9rCm50ZtEaSFOZllVCJqlNHCm6zUzi6K3hStO2riaOsfPMEPy/iDKNakIF
yjirl2ZDnpWNEZOgmKrKpkGLJ2ThsB31GSD4Kdc+wJFc+YqUzA/DMCU+3meaP4j98gzlhZDjBs7v
Dfo5xlfWBFBOlX1G5qrW9fkyNEG8bbYCiNo91KxAqwgsAR9KefZcYIypp+uLN0gHALVYovgGQvHG
VH63orLJIvU1FyPVDnV1u7TRSy43nNhw1TAe/lhmRTRMNljDQzBOraSpgjwxGjtTUagIRbTRj3P1
MZLhY1Lix0pHiqPnrffKCZLEI8uMKxequSBpO8GyKNb7hHTaTq1U64D6mejoi1E4dTRWweVzxDPK
OHdptJpeimG0nMvnbOm9QlHwJuvL6ylOfVnsOFmVs4COrisSUwpCLBNiQPR7jgK6TCqIMOQzCUga
hrdp1BlPll5hplu1Eb1cKCEpeXmE5x4QhU5ZlU1NsgBGthhPsbTWko2xjvzqICGjSMbcTvr8c2jK
9/9iSGNZC8cw0pO0giE5jrwqQzlIsZxUjzlu4XwGJQtQJUBfMCwDqNTTGVS1SELi3yABxqTeW52Z
7ow2kQe7rkRwXaZCwhNpP6926TJqaTj0IvB4ABwwiyaDqTyTwgSL9qoHogfgK8gIcgPEyLR/UPll
udPb5blcNwnEHEaKmPyM8A2EYINRjikBjmOCeLqrQWKkcKgsEDRGRPDru4Kb/Lxs9PwsyJKGKRWp
f6cAnNOZlTJQjumkq4O2UuwxbB1pRA+9nDiheDsYvFLv+Q0Ga3AxqorMEjCOzDpqQxkPchN2gVUe
kIt2KhO0sGG3aXrFT1rgG4R/MacSUAY0WaYBisWWsKXZSIzFMrqgqmdHAGC00ApHA3yje5f0d2ue
0c6x1aQfWXfda7/NCc8f5enyFK8cxpNPYNx607eGVSr4hEHSHWW5akaUHgxO9Y/+yElUh8re8Tjp
Rxz5GHOUlVw2c5DRNoKVAAE0qbaeZDIPibM+GKTRTJpwPwvxwWrdNeHU1IEllE5hXM8ztETwXro8
ZXQfnI0GoH4UfoH2OTsJujkjNkC1BtmDyY7Nu3EBtXABIfb+IIgPuqbTlPvjZZurM3hkkwnmxNao
Gkusy0Bsf5bhVd1GnKff6lFDy4ksfrUPsBi3dOlzZexwvadTvc0s2a1maxPn2q6vl40g8RDL5x03
2BI64KNA1JnIwrBOU1PzMdMmtURRRGpcQ7aJOy2u8RJ5UDszHLn/arVJ3NwpwEMi4XSgzwhUBHse
HObce+NDwGhIfTiAoOzArcmsBjmXyoBI9SHND6HyuKjTduxa//IS8gxR93N0CMKuTGlrDkJhymov
lPYwYpabq0w3/5UlU7UAzgIojYX1IXMylKSRsUGrxkWbtVOSwVGaxG5KznttbddgEVG5xFMe1W/G
QY/RUiaDhDFJkeh0Rmtn2Uc6mS4RJieuWu/yDJ5X0uimwX6hYE8RZRPm2pM0IkRFpIEp14+/YHbZ
DuxenjCjlcd4Bpl2wGv1POeAZ0wyqzYQTYxJjCqAdKMDXw2tJAoWrp/QatdsrB9GkN1Smr/kJgF2
gd+FuebRLLw1ZGT4ALpmUX2iZvVz2CpVIC43pvVbDQ+0/Ht5Wtd8i4VIDM9SpC1QVzndmBCvic1G
hg2rbt0C/bm9+HnZwlrwIB2ZYMvJVTMW+jjCRHxl3ciOclU7sWmLb8gs3w33za/8iZftWR8UMB/Y
JSu9dFVWRb2O0hqgz4NtRu+DZXGmbW03Av8IjL8hr/XS5eFYF2kIE1UUdOC1FIvYLoebWoLEbQK2
iuKtk27V8r5ohU28gLub8GS9V3bHSSTNnIfCbOVREhEfERJCQnP0EyvBJs05MPKVuTwxw5yBtJUX
0gB8EWjdlMu2oanLQz02JeclshJ/HZlBG83pPsyyJE+WHvHXAFh1LqE1VxPtAmHepGl+Crx6ZEQc
T7k+gTheEvwKQlv692OfLEkRqLW0OoinfdotwTyjxVOQ/nn4g5YJFIiQN5cVgONPrQBTlZrWAiuC
0nlW/yuCrtrlA7Y6jiMLdAWPxiGagyGEKizMRnVvRcXBXHKv1iOOu1+5wk4GwkyXCXqgWTRgZplI
ulVVcXEJdAdRUQb1czQn2n+cOPo9R8MqdUIIUKZ1oMSoOn2WIi+U480bc4CirGisrDcwb8pgxwOe
NkRwpqEOLi8P/RkmYjyZN+YAhWmc4BbFvCkoQibpZ1jn7gw1NEDFTPP+sq2VJBWe10d7gXHn+qIT
9H3AGLoTR49KC2cHHXzu4J3QX/4H+TX58uDYVncJ5OJiRzCH1QckzEtUDBPVVh+Sz9mnMsK8Tv6V
6BvDQ5oRQ0TPAusl5KSci2HoMZfm0gU9HnTbIUrrCZR8WrufW6K7ImLZXRZmyr4cy0j9N2dNA/yd
PkoRYTHzC48bVvIU1kFnPS3qzTT/KOK3f7OG3zbYvuE4zWSpFmGj9P6gkIFsiT/eFlsFoswKx72v
HoIjY4zfTboSnPmChddZFj/GM9nNWrYdl3/c20fx7Udm6D46Osx9tZiJOmJM6vQeV5A6fr88abxh
MF5WHRHe9yp+vwZSbpEXp05GL5x/XrayfryOhsG42qSvLLlbYGb5EPEmAcGs4DSQCC3cftsdwmuJ
szqrly/6Or+yEui7ZFzUqPWWOkQCXFTR4I0CfTG0N3PGtD513zYY/9QnGWASC83IzXb5Lj9nu+yQ
7/UHshk8ck9A+5EHPD2ItXEBzaVgYCKlO2DG1Sa9tYjWAHGYXA2WeEHZP3q+PK61RyZeP6ggQ+0c
hR0WCBcbEWLeJWqCzm2uwmfjRdqHSJSho/lt2VgeZYgZrzpH3GvgZJKQfoF+y/byN6wOEzglBS05
tM+D2ZVZP09KnuATwumuUQtn7Hn+aHVHUijUnyboJxwdrCWHusVQw0Rc2sZDta389KbZ5KYj+iDo
8HnEHLwR0c10ZE4L0Z4ZAR0VkBo0bNKbWHO831oceDwe5taPuqEh7YIdXy23tTnaSR7htlxsxLYj
FKOATrq8RGu7/9gesxPVkkqz1LA3ppmrGy3u5daWWx5h3loQcGyGOWSmRIwKSCScpfmhLXJbHO+E
/qnJP6Vs4Yxo7WmCjf+9JZg7qh6EVtenog/UDL2Yk2s+J2BpcfLf5RY0wLUde7z3Fs8ky+iohbmW
zROGpwbFtfjeQlLAuA8fyH3ti3vEOu7lRePsQraa3y1RhXgei5Zkv8QwtqUo8i5b+JsRgfgdETvQ
Cmz2OVEmEU+6BlL0pd2DVqryE09wEkcBYMGjbCXcOVwf1LdF5oqUq6aslbiCT5ztRrZptyRYNEpH
fQOdVeuVt/qeBDyOknPUFy5mBTrEKHUh+XfGkWKBLHIGnVcPpM3klgQC1BBjhrorBMR/JKgmIO3W
Z05cOtLn5RlePRHfhtkoB8eNLIVV9mDTAOl9Woxug2yhPanaTT6rmzHnPZN4BplIZwYIsAlLzC8R
wZMgVoccUIJeQIVaqXalOXMwE8rae+loZr8895GrLOZqFOsJM0tmwQDRgLw3+tS1pKdRAFFtfV/o
4B6NwlclBR3eMPqZhS5wVbpqGt2pEoDsx5sp1exY6m/CsbKtUnbCkDhNMd+bFYQeBj3I02Wn5ovf
tZrbGvo2aq/H1Ng3oxCYg2i3ve6Y8eC2iebkUvsvQuHj8TGXG4RSFLNoMb4wwe3Tk53UpT+tikse
RH+HfT8d26Hn5mgeATSBuixE7oOy+RQqebO0j3gG2JP5Js21pxoxgDaRHfa3FaJ/ofw1Lpyoj7eQ
zJ2X91FZzlbeB00UxEUKIVRPaX7FJPMvn4jVq+joRDBXXyKrdQroSR+ISr0BmeJdWwOfSKLXy2ZW
kAMnR/4MVDpiRArBQZCnKrVVsAnXjfbYmNoGMYo7jY0bjeRhMFGfNdL0RhxrTq6HXkCXVpS5DHtJ
aAQi4YJKjGKnlK+WRGxt+RzIbCuAqJPqd61sOIPm7SLmUmzzzki7AoMefMlvzb1mQascef/97IOK
V5C2fI4bznqyghu9UktDmKQ9QDEt2isfzOpO7V844+JsThaSCbRZrhf01qBxNASqYtDuq9HmD4xk
aM+Poq2YnuVy+WTFy4v4FX4fHcuwDot2mnAs22H5HNV2EzXJjkyLo6nFk7lYV5a1vBtyf1OJOce1
rntytGgjpAZqmH0VCYteoaUK0YbYNq5abeb5Rxv+0sfcE3nyG+txADK8f9pi9uoENhersGCr9aJ7
6Qrgml3hTHd4YG7VK3L4Nw8+lJ9lEDPgwYAqzqmzk9A3MRYVHkaLnN10ufaij7wX/2qcAdgA2nHR
coAE9qkJdDPUZlu1MFGUtoQzJw2cw0bn5Ox8H1lg5qwLJzyFTOzJsFCGuzhRoh2i7No1RuuliqMn
uatu0JhJODHb6nk7MsvMnRwNrdSaXR+MirSRDHSWlrXbNRzA7nlR6Euw55sRkX7G0cYHzXw4o4L5
JbLuih5U2R71YHyOt2SbbdIbdHu2rgWdm8ytIl/e8N6UZ86TMc/cEl2S5otYgpARtOKbNug2ox9v
xA1P7ZxnhtkllSaE0VyDmnORdM8AQLeI7sRkH4OyHDGNPZDbZrnj+LKzBWSGxuybUJoKfaJ0oGLQ
XKWVDQd9KJz5pk6+NDFBZLstbv4xhQxjlNk1hYln2Zeseiope3ExXhODd6i/YtmTA3Fq4wzYGirz
NHQQmcrN8VNpjWspAzevpm4Aq3HGEuML0za0jbnxq5RHFHp+3zPWmcC3M+tG1ql617zTdy3o9qnq
hQDe+8rhbU6uLeYRk+hy1luU2n+Ccnu5K/HuTLYSrd5zyWPP/BgzLCb+NNNElCDfioPQPs16ayv9
4+X9yNmOrAC3QYTcUqmAB8iF5jyzw2Y7ypzY8vx+YUbBeBOpJ6ZAqI6leYC240MdFE7/Ae5iB6Cq
hzzInctjOs8XMfYY92EKkjyG+Zc9yZcd48W4hyizU982wbjhoap5vpLt4+iSWVky4AfAzSw6FsiT
ckTrlZt3DjR0UoC5R0fzwEnuRrKnY1vKDlSULcG2OEvJHTbjWqyOSLhVMewY1OSS2x+6Tf2qQ/+h
8CFtzwGtcofN+BSiV3KUlNg5wmbxkTt4bL/gua0/7Cn5+bKzHGmXbsS9CdbsrX7/39ZYp6Hb0Q1l
oVk2LRvQgdPBUsloyxkcmvypoDjDaxbnnBJWOAztv3OtCFRWbqCipLXbiAeDJxnyN+rif126OuNX
FCv9fyuUWr+5zT+y++qTiqkb1+GmuOqvqHTxvKn96Xp0JQgog/CJ13nBcTg643AScyzFhh7V0YC+
OUlsteCUPDmXrk6/4GjhOqCd+8QATzWy5pvQ+t3J96bwYSpPIsp5s3SbIjXE2StnsfSpP2CL4Bli
mV6IQwPNi87oLS7IP38O9iI65eh0YJCncQzYjlMIWEpvl23z5pNxRcuCLrw0pkqPMxpZokNt8cAt
vGOvM1EMAsKibKiS7ujMX2KnGQR1qHIvOLlAxXV5POdAF2YuGSfTagV6HKjEFLkaILABFKKDk7cz
bQneXN733K6Vs8cfY5DxM03cCKUFslEfMCwnkbdxDUGNG936+G8DY1vD+jxGi7UEEe0ZfP8Ar8WO
8lN++4CaI1jcujvB5ZUZOE6FVQqLmsJoiggBUz2l2waMltOQuF3Jc5Sczc9qgllzIZIuBc29iOdd
cU2lpGXIHw2dne/Vm9Gl+evuMG54vB/ntanThWMLQxMg8EISY6ckz9n74FvI9s6/EZ7hA4jf7UN/
9rW79koLFs3ObnMvveMJW5+3WDKfwPgaLUNvSV3B10Tv3ZUKkWOIdPhQgn8Zg+RO3yaQg1+85k72
C1f+GUf8UJG67AtBMSsWNouNMScxNm/rtbkNVv4NmCmD0RWv/icycOqdL5ljvI2upWqDSxlafjf6
rt5Ne4pf1yGIEm8gPeXzrkWOK2dzFKFutVqUYoXNrNq2Mvk5JYM7J/KmmGfHlIZgqtOtrGc/Lx9V
nlnGBQmZbAKOAbP0dYgOHdCbx5vC57k63n1sMJ5nkOZRNTMowOMahOQj1ZGOvdDRD82Wit0YXrGF
uCwEIOWHagPpuUB8zHzeG5Xn3tmyU6WQzJCpDokI1RPoY/gG4qnrzlPx7q47m1d2+hs5sb+iELbu
FKllFwPFQLWJw6C7NV5iV7vXCvtjQjoIUu2uQhzQjQGozHOICn2kXdi+rJqYGHfyPDRwwYOv+FRH
LEI5KsfkIvPgLFe5O+1VN7prv1TpCxdgWF9zumfdTz24509hq0CgfXt5s51zQZ76EFZsDIpO5VAq
+KjOnX8DPhA2cGTNW+qGbyqVOdP37WPhZg+8BzXdxZcmg/FdwGhV/SRjHbJi7h1wU/lDVDtWEvlo
LypsSSSHUop5o+UtAfNUE/u6apUWYXW6DYPCmzZLoO0gKeDw+Tw5oRGrR9Yu/UAIFQ5CWcooagdw
eU7gxwkdWD2yuh5FQaC6HrHROUVqeIs22un0kuY958mp8AbD+KSq1pa21HBKaU6gcQeXar20ASRU
vf6pCPoAaKo9VSIzgj/Q1KnX+/rXE7h7giigE99RrqTc4fkP3ocxTkzIc60mVMpH7hsXHeLuGPLY
D3nvexb8LKizHiEpQlW363cJQy4dc6u6VAhK+hW5vCZ+nktkNcjixCSFmuFWHb/CearCm4FQ1Apq
8CNoHHgSJ0xjhcaEoQxDSCpD1G5GvbIavGV6b0PF47gZztVt0b8fPYtiKW6SIlcNv0EWAQByF4A/
Kh/Wu7Pb/cgeeM6Wsy8s+vdje0JYxymN46eptSvQdPPkBr90xi44MItxJShud0Kq0ackVmnYKvsx
mDYDNJOnDQ29ok2xK4IaNLCSl+8in+pw4hqH0A6FAIZOciNzlJg4HtVioqNMF7qMDBiyDvjXPFCZ
alCSR3adPg/EXQAM4Kwpb46Zl9kSiZVs0KsbsixXiV3dUEVl9I5P3vU7FIXc5e2yQXqWL80444QS
qWzQjg17ZKntLH5SM/RwIHhRxNc+exi7zZTwqFm+2pgu2WT8S5GZta4SXI/KTf/8Q9nu94NfbXWH
CgFKkAOeRyjQRV78s9jmm3lvGjb2szN5DmU24bU6XTyrAHowSaG4CUk/N8jTpGnT22Yuqm5VFruk
FD8uz/RllwdLTL45HDVN6AW4oNmhDxoT7+DAdGcfaZkA2s58UBpvaPSlcXRe9VbOyiTH2tbmq9zN
bthBTD7lFB0vbliMinFC8EF5koLOx6ft50n6Q1J8zrxdfBDBAuN2tBLcbOaCYYhBte2vq4fuxXQh
jxJv0l39s+C8FM6RP8fBG8wxPshKS/BAiAjhCwMPeXQlDAs6iPPYAnsb2IGTRII8UugQCbpQ0K8Y
W6gyGsler2cP0kadlwGkxJmBi4cUn8R4ocRSchGenrrF9DHcIfBptrEDYrJf5pv4sDjZ7XTQX9J7
Haiy/xQMwDbjkEJJnho9gW1letDnu0bmJcO554JxQW0zSkZrQBCYiiwr7mDaaDXe0EsMN00GnUbe
G59rkXFAw5RHFiFY4tERnepRctF55UqQ3Vq81E5/8FzM5eoPdOIZHxNq0Lmo6BzSdJsMAJvy0m2k
nXglbrgaHpzT8vUtR4cePbEaEWmxMN1S1GsRJJDItoI/4nHe2l3O6GNk9GuOrOEhH0+RCe9JrsJA
cRtixw8CEgiDZzjtYdjL287rt4U7ts7c2aHX83CqvLX8+vvRF9RgSagnmsoUA7LV/GK37IeN5qFF
fEd2wi1P0vWLAfDs8pLpQQC7igV+g9MRj0ucDIWE/JAY9F64I9v4M9mPB2kDCdcvOVnhTnTbBx1v
3wmASHDx/w8QmvVRH30Fc2ampBATMFTQfEb1WN9BL9uBnr2dfXYoZUQuF4S5uquO7DEnRqjKsszp
qNNtssnuJjtzjDsQVNlg5XJ40qWr99ZfxtDUejrFcdFbwjijIVgz7meAgiXtTVheOT519aF3ZIS5
jSFVms09rSmEPxY/2te7EjvHuo4Cqg+r++ZmAL/kP9f3opfLkVXmvDRColY6PZ0y2ZtJ5DVjYida
akOzg9OWtp6UOTLFXMxqB462eUEs3TuYwwGAgafhSjyUk139pAc0Nt3sbTgkfvvAFxw556xiBspc
2l01CW0VYoPm22hDfOlnt+k8+k/16Ra1XGAZHOLw3B9v6zCXd55CWEweaYlv9ss4skvhvew5r7t1
d340s8x1nMflRBsYMLPCVSn1ttFv9fIVbtdGxdoxWjxK5szWs6fS5Dnc1WjryDTjfYZYDE3gvAxU
wvAPAOF6SOz/eDIY34KOds2IFOzR1pMP1KeiWW5D3NhF/4Qt7cotOlH54sm8kTEeZsn6KYllTOpg
fETqZ69uOcNaTVN9Tx17CQux0ExaiVeHLk6OME4OyQ+isTfhN0nvSOnvqfkYOuSviM55RPIOA3sn
52DnFVNaU2i9ahtXdubFLvSfUHGTnBHSviXEdonTbnSPM2bqKf/+sgJg/9STWlkGZDfNtkN5fEe7
D5KvxHcT8Bgw1/MrR7PLeJtoUgwxpe40v0pvFXfZ6G7vZ48dauu4jv7ruBjvEhl9ZWopNotVi6CM
GNHa9mENbqQROxLQ4Tk9iLNsg9f5+fKEctzL19vhKNgQhlFX0wHuRc7RDTPetPlgE4OzXdazIGif
h3IXxGhBHX26aqoCxsu2w1xiXL56PaI3S/OB83YEr/IgZtBs5+tkZ3mtC102D9JNNRAxeCG/UzKQ
yOfuovXL//t7GH9H2gTsx9A28tHcfzNOm6lA7fG2Hd/msAIx8uOUPwzSYMs9CVrt/fKMrxePjyaD
8XhNWQpCreAaq73lVfF1pzyEn9pB9IlHiVDkPQ/4th4YfI+WcX8A75fLGONBW1itYzXRxuhNp26M
TylpeSkB+vHn5/PbFuP0Wk2uBnH6cgwS5LcTT92pKA8VThQkVyBa+k28ygEAgRc1c+yyhWtdbkag
UeEXSrn0ijgEhdJzsqDTO7y2yP3lFVw/M3+Nka1Z5z2Zio469iLXIfTY2fNi2XnOm8p1V/dthnF1
daK1iyo1iMt3ycb4GSMPat3lwBLxkrvrF9W3IcbTtY0+FEgPoAY//pizz0jOnP82Yaxza6W6Gumb
qpQPynIfLi+6ygHU/I27/h4E42K0TFzCVMMLWLsZPdlbNoaXbZcvNiF+8p03Y4z/0PTC6FoRR7hA
hi0NPZPU/3HKGCchWY0WDiL8MnKWCYoWyUScIuKJOf7N2+971hjXIIOZPtVoZJR+RUXDvr1WNuFt
H/S/BEc5jG7kFH4epIDu5R44OkofPYXXvNuPN52M0xgMox4VGYHMZEA+cFKgOctTlF6vY6OLABTP
YLUWWXaOJlfytOoxoWqg74TX/C28q6+hAI/qXuLUCpomRzde7Ok6A7osdIwHfR/BG18+COte6vsj
mIMwpAXYoDLsm3ZCfSi8kpN7HeLkPTrxcPe7l42t5/2OhswcCSsZx6n9iike2uf8NsdzfrANL9pq
wYRXS+ZmN9zEEPUV5/7/e4TMyegNyAYZNY7hvINet2vsKTYqB2MhuccjwuZdbX9zmX7bY85J1fRq
OtPCFOSXtuZh8clttksC8htd36+ag1RbcHlW1+E0R7PKHJkkUzt0/MGZmQeo9oDY9zq6th4mN9or
YEpMnASQQYDOrodn84OWcwQuEPNvfN33oJnzQkYj10BvTQcNX4fSQnmwnA8qtQmxBZ5jXX9l/GWM
Jf6IzXSBrBcF743jnbWkD0K23KsNcGhLvxykuc1sWUxf1T5rXCuTvTAOXy5P+Xr88v0FTGJjVMPF
nNPK9CUy2P2Uu0n6ZCQPasIrla/DHL7XVmWuXN1czDqjljqUsCnURdskd7FrOUoweLRk0xzyA88p
0NW6cGRUeqSOQvCkVLMylBEyUSQP8aHO5lNYC+9orjpZ6E9BcFYHhTLLxGCKS9kabW34YiHD20C8
lKsvt9b+YFloSNfB2gIeBpbub9TlSlQiGudjV2jKnpKjz/K+qD8b8RdibjfXKqfUeXLsPLtf74+j
KYxqkEVW9LZEV/o98SEu4ef38gaQAvvyVlwJ/Y4H+AXeOTIUIzVLAX2mb/RyYJTlJknflYgnObKW
hD4xw+xDK0vCRjIxj8VvyJ9uB7T7Sbbx0v8S0cZ5QzbLTlagiyBujE+8j1weacfqKNEKZ0C7SDxn
FhzqZjIKC9OpTS9LGjnWLDu1ynkH8Ywwd+E8dMKYK3SvqI/LeBV1m7J5uLxa8sp9Cz46EINAMxcE
JGyBsjd6I5To6zYFeM0trylIQt6V3jjbX+iCJ8ERt+0V+W0EON24E0VgqWgCGEBBrtteQ3adfA2z
qosFUBG4rmjSJL4tUfJC0mK+L55Nb/DVXbSHOjlwdGQTX0873U12ghO/TDtiC429BCKwAblHDrzq
4PoyfE8R4330Qh+6KIbLq9TnCNCx0Lyfk39eUYXKB1ZAtpArhmbzqYdTRCnLUws2Qi0/RJJwI40R
51peCwQgrwEpX7BcU859ZhxNlw89+p9MP/udo6LYg5mS2KY7+hM4OFzpIOKW+lfhB6yaILQDqSp4
0ZmR5RZ4U2N0cCNJVMl28whgrSvfRj0kSfNrise0tgOPwHh1U4NtC1IlyH+dUXmLKdUv6GcDArJx
oAjvgwARJ8itRvVN0XXO5SO0cveChvPbGBPtRHqqtVAuRl5KhlSP0jkgT3ZIqNok/rxsaX0Fj0wx
cwmNDpPMC1Zw8utn2t8MvelDuBldkFN4hZ9wseecsbGg0gYsmcpCsTliAixpkr3m5bKXe2FrLQjI
OaOjh5u55Y8nkkWUSoNsgt0Go+uAiwPlB2I23VVtC0Eb5CZ5QRtnj7AgUpALqKk5wlq76z3rFZ2q
ToE47a12UcJzm8Pk0Ua9yP9X9+P3GrI40Ri8on0S1njpd42TDdBhz2y1n3iTSXfdpclk7g5DM8dY
VOjwvAYTqvjEHcDsB+/eiXZyVW9Lv3yjY+S3y64F31hIDWLvEFQTQdh66sxUiujqqG0ZDDjkMwdl
W3QV3/ewGe+4ZcqVJBCsofcdqmD4ny0Gh10zFYWK80fxY91ttJO3BpoxsgdeeLgeQx1ZYuY0i7qe
WCMszTuKSgN2EaTv6UbmNhyv3jhHhpgJlKq8SowOE6g2fp0A6af9Eri0rStBNRTvcNfoBqjlQbt4
ukrKGHeNTLo/gmqUe4IMMHW0pnqXj7W8OpgjO8ydDoILUFhFsBMDnLA8mD9Cp3Hzx3qHBJQFQKbV
2tJd/p7c0ra1xK9fLKD7aAWBB75d35dHX8JcgHVoCZJWDli/OzVotn1QHDKHNtR45f9AD8Y1x2yX
WMiGJatgrnElANUBHcTrVztYKP2QJx5OkzfLzJbBg8YM1QHG1Lm35ehBV2J7MThV0LVenZM9w+Qu
DNlEjxw9AYjPHmnLfXyjIyTLnirQ/0UenvbbxcM3vPT71LO2jS9z29joIp05tqNFpH796H0h11ZI
SjqrOdAntLEsdgG7KB4p2IU4PAwxb1qZy30GNQx4iOCtZ72670P1JZFH9P+UiuJyjsnqfXQ0LuZu
nxQtG0fxa2ohSu9mO+T53NmTrogbebO3bKMfNFazAnot9S/ZrbmJvdFvwbXIc3ScQbM47THP9G6o
WrTs1odm/sijG1ENLg93rZ6OnQSFNZDeixC0YJZRL7Mo0loAwGgTq/wLMJp7wxN9NNGVKIpyjK1e
hkfGmFXMLZIXnYBHTutl15LbAlMovC5bigCrAcacdHsIjB1NZ/Ju+7Vc2Mk4mWXNEsOQOtoo8X+k
fVlz3Diy9V+Z6HfOxwXcbtyeBy7FWrXLsvzCkG2Z+77z138H8kyLBdGFad+Jnoh2y6osAJmJRC7n
SNchHDnYelyKk+Hv9BNtHSJW8EBrP/0+vpvuBQ8j2LzFUzfz0WD+2um3l/TCYPwsbaqGvvzpuAEl
mRs8DKU4uk27UEsMLPLGvdYalZZrftuThcTYJ5mR1LS5b5PcZS8/Sw01lo4J2tj9L1KqqyHA+/my
+DuYu8n8ocfrqQhCsvH7qXBmzEM5tUZeSCYmVhejGU0YgI9VK4MEQuOQ20GxbjTv28xcLnPQtalP
dazeRFezMz9ErrEDuKbdbMTP8hGYCcYdb6dXw/PFupkbBhWpUJAnyMzHoLfMRDLtumwxiBXMQDkO
uurusiGt+6i/1siiQPjTiJ6wlL6Ew7uifJXVGxCito4GfpbLgtbvThMdUAT/IN3IXGcdkSYlkWkE
dOt7Ay7q1op2IlonEDM7vIn6VfewEMbcavlUq41QYVlCaezGUrKGEjDRomjNDZ5U0XZqeffo6kbi
LQ4SNeAOgWzn/BIrQVzbmzGuFdkLbzBvviXfx31FLOPGH9CvIbyOtmTTrqnEoXeaua0O2l3YOdWW
eOmJ16uy7qQWX4fVIwBCEE2mt9w+RGZAP1SPOShI8uvg1thFHnHiKwzQ2USyp/v2FGEcYnf5vFd9
1OILMMfdJ2lVRvQECqG0prZH9pU3gbDulRYymFP2wUSVEKpSIbKFvpdvgj2QwTYRenFoEqLiAF+8
8fx98LsLecwNR9o5DXoda6pceT9iJFM/BIfpqjsVe/WQPUrH6SR8rTUP/3rQXdXLbgB0KVqjF++j
62ozZbbgJd/oyLWIapuwwbv4S3T9G5Vtk2aF/qOJzNU4tLIalS2OviQ//PbZ501A8DSduf+MWZo1
bUJnRYISbe9rjtaZiJ/mrSRXbt03nA7IVS/8vhyN3hSLq6cQhj5WRGw66VP4+seiuPanhuedVqUs
/C6jriTUY78EXzkuuHonHdMNrlNXves2gkcOJqxU5A69rqvvQiajvr1qRhEp4Otbh45J4SW/EdzA
DZD2VFwZA2D/17iB0d9ZRkuuSZFT+s3khnZ9Hb/N1XYO2RiHaYsI377sBBT6EvxgMYslMrrYBGg4
kiakCosf803j5juK12Ls3mCawG8TbuR7+XuOZbd4d1e72NqH2xrNZt1WufGvStwLpsMrZq6ViM+C
GUaBA8zWSpGKbaCgsOO1dpvc4T7yhmf1i4ZZ7vY22fColtdvv/eNYIs1LWJvUNRAvzAsBbzdCOXa
7Dj/JILiTudLdAUXtp2t2JToRxomn2rW57azSyc/Gh4uvVe6z73bHmCvt8FNJ1vhlhxiXh6Oc+hv
SrGwWCLMoZrSlL92W+LAx4P+ONuGRa8+c8dLRnDXyly8GGw1tcnEtLR2Kj5NGBenwXe5HW/lnVFa
4o16Cm4UdzrIEwZE1e+XFZxnw2/TwYu1zr4cJYb4NjMvYXBdOfg3pkuTSOCHOHVfeY/XVd+7UCPG
TaVo96klxOKbSHrOJqcAkvG0b8ElQ0Ze+Lt6gS9EMd4pyfU6jVNU/cQJ1Bdt7tZ+xnNIvOUwDike
5a6s3kqntEXSTgE42NwGbmIPGw2NDLS1HEUptL5fPjX61S+ZB+OV5kirCo2gX6MXAR6qncTAAw9p
LhneZTlc7WA8jYyxU7+jlRJROIZFbE+Dam/6b6PsFsM+T59C+X5WZWfMrmv982XZnDWyHQyzEIxq
SKczS8O3ijhy8hxQoqHoaXG7+b+JYtKOzQgEvpxW07r5us/mTYWXSxu8dMnDZTm824TtVJCzOZ4l
2sE62LrlexTMJtqXG383nESM0e3jDcBL9+iBw3Bx9ICXRYqRUzg5dzgUToJGe2s6KJjS4BLtrfVQ
LK8Utp1BmVJxlBvkV6JPWbwL7gSLpsinZ+3euJ9Bao+eXhr381KEHBsl9OcL74MJiV4BEzU8bXXX
NNdSKXDiol+kB/96H7KJ/yYv0cNs0JvEKXGJpF7yZN6LKcoO5XXmiTf6FbnvP9Wu6cVXiLqd0E2e
Lp867+okjCNS1BmtchHUiwI8lptxG+Di/Hmu/BEpzs1JGI8EWnM/6huYTTQRZ+qbq2gcNkUc7ppB
NSzTUO8qOcutPOZCKfDOknFKwiB0c0d3ukit9tg/xM/Qbjd6BNDLLQGEJtCOuUhNvFCIBeQlYhgU
Y4G8zmR37jDb4KBtS+guHc9HDr23mwZTcPxe0vX36fvtwmKGzuiMDauSRvW3vWMeaSQGXPgdQf2z
lmzzyuht80SBxchXAAQ8wmp5tkNP8sIloDJeq57HRDRGLJ2Q0W7Rm+1XjUtIbYl9uOMFwmtjXEsH
odKYaWGphqCOsyrAUvWObPo2sUHm5Ga6v8lU0257wQ3r2K6myhNl9NfUQmsZFcqlRbgRi2ZT95hp
r+OXJk2PeS49XrYw3k4wEVQcom4Z0ZyTOo9WqlWHEpUcMfYMMth5PXIu39WX1uI9x+x7nM9AzaQn
r2ugvYs/GSDxTCXOlbQ2q7N8BLOIilEfKmAHRWqg/Tx/Rob4qG+rx6yyyC79UX4y91lpkW20Mb8L
nCTBekV/sT5mNzHm0Chx/ZaUCB9Gh7gSsLgSTO82vYXeTFoF4zjpVc+xkMjcAk1UAiIghMRqDnYg
A9x39cyL1HgymMCzEmspr2jVBMVnYGAlty0SXLVrAGNU3JoPwabguX26Tx/sc7Eqxu130TSJYgmJ
IyDt5dfoNrO1I8XaSl3hufQqjjyeWlIjWRhomMsVMFShlnKE+qEfZ52FlOVxBuUk57jWo8LFyhhP
L/rRnMw5VkbrXeMO3vZNP8qXn9PdvDfDenCykMdEoYUMgvMuhDykyA1PQ5gtgWQWkxUqEJ5w32zk
A85wp+wuu5X1l9m7XHY8JVKDIq1nyFXuOzR/dVfJFS1WxBv9Lj30bn2V7aodmMU80Mt7HNnUn17Q
HnZcRRy0Dv2zkN1v9G806YByJoWqBHwZv6dmNWhYLJRx7nLXaSXJoTvhLtiCgwGdmPqe38y6Howt
5DCuxSgGSUtpsh5YTq50nx9Ri3H958SevT6wjNyasUQf7dfilqI6Npha4CWWeUtlfE0Jwk89DBCC
lyGxxgTcacN814bBKY+HzCqq+BCUpggi+8K9fKLrTQeLxTMeqCnmUJ91RGa0KUSw9K1gJS8Ua8sH
qmVl+ztUZUAKJh4ktC2jCcZKnulZ/was6/Ji0Rm31KPHoy4Uetb+Y0du/Ibjh7iHzDiiqYyJmWvQ
XDoyL1sBkIBTB7BaDroit8kJiAhX4Yth1Vfka3cQtpVh5TYvXKEe6JL1MB4qFDDsM6N0sgnH6b6q
w0Omy86E0cxWEz2jJZvOL3kFFM4Nw2IuIoeTCR19RarXANoDXKejfB23hgN8oYNwlz7JD/nTsJmc
1DWJU3/RdyWq5OVrxbnp1sY2lwfMNsgJQiEUKQZTgShAMzrDYy1aqK9uusHOHoMvNW2KeCS00Otg
EO7oW8DzvC4Qpc7PPubhtyJwhRvuS49zPbGtPeZAQApGb8PGv1Lrp7S86nlNsbx7ie2fC+dYmacB
MpAu3AtPaAJBMVv1wu2b19zwyim8JTHeLB4ndZZEiFOTRwFdJQCFVuOvl73GeoPXu9cwGH/VCUVS
zA2EYFAG7AACsPeQF7B+g7uVgLp9IYhxT6MGhtHefBP0M72retQZcdOd1L9cME0WO9GUFNMXZajn
gCbHGa0ksaM9+8ceCVYROHjU8Q1buOLL+7iGcni2PNYrJRlR0gQxZvIj3tHS15hb8Q1xhesR30E6
5MfiTrPj++I2OICkEd0IFH42j+w5sIPn+NA+FihiV3jQpbc+t2rOC3EMxmHFamwOlYLdbx3/VvgW
KvQNe/qJ8ovm9qvyavzCx3Fed1mYrdM0WTLBln4eM05AcZ4aCgU2NLMtTOi00ypO9YsnggktxD5O
TJ9mSDEPaTfhVk5F+/LRrucA0Kr+n1UwduiDIy8eejxNJ9XKd+WzAtzXxG7d9CCgZVY65bcDH9KA
fu+PavwulLFLOUIae6Z4xY07uMm2QtYeuOwAhe4RDYqcUfz1bMNiiYxxguleFxUf0nw8cHfFD9Em
9hhagqsCwqG1EgDebvQvyj48hCCTInfyLQ/T9eM5YtoArQGSATAAcAUz9hPmaYJiNb3d1LsJrZHZ
58unSH//fD/PP58xAPRbxHpEfXcvK44Shi7G3C0t+t4JYECKNOeytJXQ/lwc+6TotRLAuBA3AAQv
PWZXE7pivAjcuqVLgTDqxIq3IH6habrS5nV6cxbLloSJKdZgNsVmgnbpYIb1lZmSZ0EBzmTVPMIm
TZ6JUBO4sLsfWCBAIpwH9CXT4i2KGoUX7JH4vKbML+ltty04MQhHWdjkRV+3gzQICHWNBNN4OWhm
slvOAX68fM8OkGV70NOuaiZ6gNmEIaHkLrSTfXo9PpWueVs2Fp4YNsYqPY5U3sExVt92mKED++xP
/CmaZWxO2am3/I3qkTckCHRGXAk7bkM51f4P5ycpMsbzwAyGKTP8fPG4b8PGH40Uqw1eUN1/ALcG
sLYymxadw7uYYkSBj2an2nxcypXsNTZ6IZpZsozu5BYEa7TwWx9HtI8BamSbvkAW6gG8tsgVR3cu
jXF07aSlZlS82SUGdLd0njPZ6gfZ7YAqBuRy5QogiJZ0ihtriizxSLgTlysRF/0KYJbViImJS9ZW
zCqTdYHm9yiU9wBeoZ24KzAnEAPV1uXo06pdLmQxt6MqNxlRU5RdqBsqMc0/nIwbGgo1D/NJ+I1E
2/nSGDWaikEF0hfOMu1FVxNLb8pHzlW1kj48l8HoC6BqQUfW0pLhPtlGrvZcbrtvs41nfe6iszNV
7ct7+PFBfy6P0ZhGGTrQvuBqFILJ1cLmPqlUIIh0c2TVg1xYTYHUgtgJW7/Wvl8WTZfy0SrfNYV5
SrfgVJ4GCZqCZtobTatd5No44dNKcIPlydBHmUAfYfvnlp+VkwI4KowqBC/pA/Xco6Xe6cDZq3+Y
ewrL0h3G58vLWt3Rd5Fsq4eW+H0zCSMKC28TCYkX7QAksefZ+kpJ4WxpbJNHnnZtH9GCER2hnkYL
ReU7gpJR4mHC6lZSLYm2l3imI8Qer3iybuWLRTKW16MkNrcDevbFvb+nTAwzOndElFp5neurrnsh
iLG5MAF+I2gPEbr5xY3So8jZNmhdEoBdXYl9aotlcJOPEUdvVlVzIZWxwnDuCmAHoXUfrLzJgHbN
jJfPWnltnx8fY3iT1E1Skr35rrmhKNlfEy8GgkNzRK34Mx9GmLckxtrUeeiRv1fQmtpVJ6OvvpFY
5HT+8DSfXv+La9YUAzIWA84KT8SjtKVcRASaz+tj44lhYt0mbsOYyDicMYi8QhhdBSyigIK9kibz
NtHbm1GOjvVUbC7b9Upm7vzE6PdaLK80izkuGug8SHtQlfDfUukjAIrQ6vlKZzoMPHppAnY+DaL1
3xjDavz0rpZsU8cwhp2Qy/QdI/R2pt7042CF4mylNXjM08+X10sV8IN7XghjXrd1X7Zm2eI0MWRu
D5piY8rRJlxkMN6aGE/SjqmmKj0uvH6DvoL2gQAW5p4C3On7ubayB/VT6w3Io6RH3sT/Stbg7EDZ
rg0j8vFco015GilOUhfu88bfo7/1WBE5sKBjjq6OozUGktWV9QuR1a0RAeGrCm7MFCGUoFNScpNT
QVwP4hYbzzifupMH0tGhtv5zuet3FEs9O03XwNwqgbwZb2kn+bQDWv4u3akPoGXZXT543qXJNn1M
5VynqgoDA/vIG+ly5dFehPrwk5Rg9KYn3pOOp2yMd0LYU8eiCG9YjyBSTB8ynH0ZcocQVgPGxdYy
HipJZQJWd2xt7cyIjUOsirbc6q5/rW1AsPd0eSdXMC3ONYxxVXo76hUiKDor1LlvbTMRMg4lcsgk
tiKwFkoe7VUPHHUHjEXv7xcrzsUzHmsOpLFKEhxkUr9m+jFseaVnzrGxbRxDMqn1XOPYCsDG+9Xj
mIeWOH26vIs8IYwjGqK8jFs6H5h3klWXoT2m+2r6dlkIVbAL3o5t0OhkdFKFI6KpOX8IYtUlSW4l
pHaE8eGyoPXcybsOspMi8wTu6o76VfW63VVfGkwP+IDmcLPbxOuBBNk2wLwwvmm9RZkiuEgK6y/S
hXzGvbToDA6SGClF5R5Ym5j49B15N+9p95bAZWzhRB0qPdvFnTn45Zz3taxvhLhD2blEZsjl7CfH
plXGdYhBUGVVgpMD49h+PDYgoAivTTRcjG7y+Td47ym0ymL7GBdS6manCz3iKL/1AYj+KAqzpwt3
lxfF2zbGb4yBIsYZrShrxVcVWM+aJvG27eOE3fk6GN8gSeDZjmkuhj4f1G2I/Cut9fDL1utP2vcd
Y9N1kxKDFS6CwpuhcA2m5s/J3F6raRZasjn3FiAiNlE8bYdAuO1EIMMNGto0Bf9Awn4fEl5JiBNv
sPmJcSyrpKYvQjguNyyRfwJRCFA+aqdLpJNUT4Nz+Sx5DzU2nSdoxpAlAGqhEc4tCvcOSdz+ugIb
jrgb0cmovFTXuac88nnVZKonF7wam+YTQVUy9f8ZMcm/Z0Al9Xf5k/9cX/cPxB1epSfjGbOqsBXa
myQ816funvZC3zaY9LzmVq+oq/74fRTVNIhiGMCsOXcHfRBnNSoZ9NnYomv3Z6GBbMYTf877F1HM
uyzGhvwG+UA0+eGgP4cPAGy2i/34VXvQv0S7Brm+9qQ/E47ZUpu5tDzGpiq1/gnJA5tCWQysDQFG
0ciBx0+4flf9Z2UgMTjfxQkpr0HusYvA2gZWZuaW7TFLK0cMZe+y7q77oXdJzNXbC2mvzhFUF9C+
BxC4PLWSwOsx/sWF9C6EeQHUzWQGCe2SV5GK7ncn5ZB4itfttmTL27lfhPyo9mBAHRlKjbmPGn0K
wMGCBGlXR8WjPIW1ZQRS4JVqER7UfCCWLw76ThiR+hJ6P7emplG3ipgq+7pLcF8WNVozyxQDCn1D
9lo/h5vLW77+FVWi0rYsRSFviYPFlRkFMmrJ1PdTzH3DcMdiG6q7DC8iwwJSwJf5i5jYGtihZ6fh
9YrJq5fpQjhViIVwdUxMKS8GGpwMn5QtnmMu6MyDQ+SCkmyfeEiZ7zFIg+x1KNrtXbqfvmpXvHod
PYQPZrT4EswhKXIo+U0IF10lhRvneIF1AwjUeUN/q2a0EMMEDnItyoEx0+A86jepHrht6dYlskml
zTlS3q4ybq82mshoFEiiyPH59/AbBQqo3e4IjMDbaMOtd6zecYuVMa5PV3zTDCucYuPq14YHRQGN
y5yAjYu2dNByuIRCKCriv/UeWAhmHKBRhnlSlPAXejwehKhy0LL2pOoh50rlrI8FQOgJOgsbH/sp
kBej2lX9LZm/qZLVJJ85J8fRkbe3+sIehFSstFB7O7kQwyVO/tzeU/BcymuUu8lN8tDf8Q+QYwBv
maiFVGnQ9ahqIbVGk2380M/XHa9PmWfpbz9fyNDSXo96AUZGPGUjJXZ10kDMhnrNd2Rh3NkdAKQx
2zNAyIYn4UH5Do6ue3PHUxiZt8GMw2lNsUkCivXUuNo+/D68qJ8llB5umi/TVfpg/ABkMCB9FE+a
rHi28CiKblSAB38vb4drPucuT7EYzxNGPsAC6M2KvqRwEylyYbfN2NqxoqXeVAqpDaaO0rusZB8u
WQ3YoUDxk4kE6AB4/XOfa4zoNstJ33lJ2W6zUdPssB4yjsl8vGUZKcxVPtaYmm7mtvOm9jgUs9Xj
gdt2vVMOiqUN92V4XyFBQXoFuS6g+eq1dXmVH3Sakc/c8omvmFEp1J03DpMd4eOH6rlQ/n5zNSOG
uuKFWofRPAWzgWXWBcUJdstNRP26H2LwlTIdFaFV8jLDH184jFBGiZUsiRKl6joP9LIUkSUOQAJg
3mGGZrLm1DI/1XZcWbzL+oPpvElVJQ2EXWg/YhE1VHUWFB3Nx54v9/u2zW7LvvDqrNzL1bi9fHir
KwTYIyDgVFkDvA+jPYraRVWSip032GHxjErhp8Zrt1OFHkihvaOVc4zo8JzDxxoJVriUyupMNQ+m
WEFquqN8a6DlAe6cv5efqfvVDsN2ajhtqFyRjP7gIRomBV1o4ypg6whqmn21dSD71uDsBU8v2p65
EfCaB1iuk9EfmL8+qSGExrtEP1D0EMNRUnQmUUCfxNGwbpdbwqObdxZlMZvL+rq80aM5h9Agc6oZ
HVHzQ4LhSTEAfpIyOsU9L/imUccHgaYKChmgoYrwduem6ZO4NtVA6jw1vlPJdSwA4zJSnFHSbbPr
rUxOOC7nYyhNl7iQyOjPYPbKUFQyPUxpU5ZWcQeEOC+KLNXtgLCZOdPTjJGSvx8GMXIZJcoqOUFO
qmi8PAg8Ia4e01gVrMIYZ/eyXa451TccVkNSTR3VivMtLRMhaeJy6jxB+ZYHx4LcSSlHxKrpL2Uw
YXKbyqoiZiM1/RzU4FVtpxvDacHLjvpy5jQl0oY8y//wkMYGLmXSe3rhxY1pEMq0gcy4ADcNYLS7
u05VLWK8VFVpx0Nn+0rEuyF5QpmoWe01OdO0AUJBF6roYO8W+4M+YTQQE2ue1ohun7U/gqr1MEF+
MItxWxXdDgxiz7lYnqQRRDZlsEuy4UrVxM9+graiy6f9sepOtwXwjsg/qqoI13i+LaUCmHZZwXGD
19sOZCQGe1TFpUQ6Cl1yi6QkeM4TpIwjBHQzpyS+6hlRitMNyZSJjGaKc+Hm6AupUs9wxgXGiCTM
hlJv3Dq0HGVk0IRh2+mcFa85Rl2WVSBZiyKmaxmZBS6AKMngo3zc2430SdB4/p46HdYpLSUwh17M
ZSiXJVYlDYZbiOC4U2q3FdPHYawDqxMzJ1dAuAXTtVIp2AthwSn38ZbIPJnyWteHKcESpWBwQ0DH
Bj4PymFVbxaLZDOwYpuUY6nBnLRYugkqNQKXoL5XaMpI929yeHvJqNxUK/ZdNO4vK+3q+ggdfpVM
STNYOPLBzNsQIAe4Zirsp9JYfT7/jpYsRDBuPsyKQM5MiMiHw4AUjmkUHAlrrkFfSGAcelDofdAT
aIkxwuh8ufWmpnOrSXDqLt8g7rIlM0WBT/5+efN4cunmLvxgLEa5potYmZ9GVqHdT/rXqRCsELnz
MbsNw8+oFXuXRa5FlboKPgMElir+z+hjletklhOIrDKsdD6BJ8lO5BSpcp6TX9WMd0nsfKDWJHKS
a4gHKv9YIhHnx58vL2XVZemaoiuKCFBKmcVHBw5Wrpg0mEOhHLC7gN3By8aW46MBdG2/xc0v/cb2
6fifQlRFMwBWzmhKAYiPMe6xfYnmiAHcyfQpq6cjSbjg2vSTGM91JonRjbap4LkQ/3ui6M2gHTM6
zIKkKNU7RQhU/2yTy3zoyZUY7kwoE3AIeT/pwkyXN1mTnctOdgUMf6BlxV87oNQKmyey0ba0tzXI
LankmOGKxgARWsQVBP0E4jYTQeZtVGPIg0pXjMNQ505UBpwGzJWICiKILOkK1X9W/TuzHUJVgohC
T1DVLm6V0P+ayebft7KlGFb3hSjPMAJBxRjRdVjkbqwa94VUYAbff+RYAb0kPyiKKYmAW9CIrLBU
6H0gxrGZ6zSAE+38e7JX0X9AE4HFDsUncF3lXuvxQUNXd9LUMRMlU2IUNtzXyqmugkEENKuwn3Uk
lFrFnlXFvry6NSm4VJS36FcnLBlBH4BVvkz7xpvrz3q1N3MMHZibyzLWQmCo3V9C3u7XhRuewwSY
waaClwsqFMFBI1YzuJEBdGTjnibl+9kT+u38/bLYNVtbSmW03c+bUiStgYxNhdfLjN7O+JSP33xJ
cMQkdYuCR1m34vrPlsnco1pBatgXFAXMiU7cg+A8/14FV+LMDWTXfJehyArII1T4ZTatSrKUDKWP
pVEE2/YhdwpMTRPAyTYPtT1xm9JXd3IhjllYo47TLOkQF4Zohu+/KkprxflB8DsXcBobwgMv+JjV
1DBxsxDI3AIlMbWwUCGQQvuF4Nf+XuxLstNt8dvgIH8JNC0AQTRbvO8xQwILBCToYNdocYvueUXX
1VPVNIReuJA0wjrNoZKjRopMOE2i/yga2dXy1ivi+tlM8u1ljV03FPDOSJAnE531njnJx6ofpQYX
LvD0S7vyTPgZwyrvcuCNils+IhpPJOtJ814KxZyeLZ0LpxwT4T2ILGi5DOAGB6TdwtvfSZ2Ameuv
ZbLoAmXVz7I4YktR0bf9HxLmsgE7f5yOxaY8NZwHwkcsE6pMC2mM9g69H7WFBGl0Vq66Ek8lor9j
5s5PJugehX392jyor+Etd7yCfjB7cRi6oiLlp2igYWBeX4NetbPW4TRpi0gBdh7XdHs0LEx4+4Gi
lw8zvXa/LwVSO1742dZItWQ0cGWIe/FToOPl78TINTROm3vzi3boDdd3Z84T8COyAPbXBJeNDEp3
HWEivWIWUudJnLpSRxw6KGNv1apwanqQZAu1bweB+EOvs+iqanMNifGRWEkA3oZY9nuwkgeJVY0R
nr+BjheAr1xpBaKgQuiPctNrbigFkaURQXKEYe4PM5qj7TpT009+LkvfsqzgseSsmfpyJfTni5VI
YOkTowJRhSzditIXUT8GICMbkfDi2PmaZiwFMZpRj50YaTUEddkPPX5WwJNDyH0CkrW6a20pvfcz
5IS13tW7bz5skCN+TU+W4hk9ieW50UmD+1ipnM5VzbdObMFWTWeSEOCH2wbsFxueI+VJZV5GaVOo
RFSwaFIXqhW1fmz1ZPq7PfTnyshOj7SYHtUjA8poFtdC1m17LbPi+N5MJjtQ0A+ddTdSwBtwXAui
FvvJjpKgwyyJCroyIz+MqmIp3XH8+/ACmgyMUzT+iKAY+kjhJMvKMDdC3MO4k20p2GB5sfT8rZaq
bUogmGwbLbJ58yNrOeAzsYyuiH6eGhij7uHElA0Jd9H0nF6rrYV+BkvHjL68NRM0GbSYXeHeEyuR
95lsRmPKiGhRq4Q98vrqJu4kZxgaN2iR05QfAxcKi7HHPgfQl25UVlHv6y98LI+1CxLZYckAA7mk
f+Tu8fU0E+Wx6BGLFC+5b2m2TnaAE7ntXVG2AIxoWH3n8G6tFVd0JpVxRWOjVL0SYdsTMM7GVwPa
rWqr4oasH7u8qFapyEAjIyl+5ArSukjUpz7vvbKw3uYHACOXW+NWt3UPgVaNINYFPRK/x2IlhD0T
TL3FwtemimpM6NPpveyT7/mdkxFrQq4avIEA/KYP4FrY/kbG5Ewmc1NNICkpyjjpPUx3Z84411+k
CbRkl73rips7E8KcXBj7GHSk+pLHmRVCYQTj02UJv1DJ90Njrg+zAWVe1UE5NBA5gAplOFW2qlvd
ZgD0lgVAFSe45mHacIUyjqAoZgySpTiw8DjZSmQhHSk+xpvolFooLYhgWQ0tc+DiDK74VmwnohoD
E4gfSZlCAEjqpMx6z4gHcDyXzizEtlFKnHfwup9byKFX9kIfR9VHW5v5FiVKGx28GVbk0kGacU/r
NLlrABHp+r9wL6s+biGXeeqg49EgqgmdLNCYv5FtE1D/PWC+elihaFFy4NnOOiSWwdPbPfFq4Gsp
vrPtZcwwBv9iEVZzg1DcgIOnZJeZTXYdaHVyN/dUTrDI3WbGBFGpUIVAxDYTzRk37Y68Rm5mm6DS
1qwis9EcR7a8Uc+VLPDZGhmLnIKs1IU86D0gMtv59NmIf6Cbw+qrEnSIj9mE1oKCk7X/hbW8qy1j
ooFYqmOuvqlT8TL2wEGav5pXrdWg8i4EtlqA45l3X66aiqZqYGCV0FD69hBaqHBfp8QQAlioogmb
WfS3OiYjfTPgVLLodjHPGgO5vb/EMI5gEHPJL2p4n6YGsma0r5PMi3FRDDwK0LWemzNJzP0fDkHW
SBru/0HQdmoY27V8hSEWRyfVHSnwtGmL68SQvDSdHbRMW4LpP1x2tavO/H2tbG9RKlViMxrwPmKZ
gkkmtOWBkzBdKy4tF8nmcgS9Q+eCBAfQznK5MfNklyaVacetbI9m6WqR+JjmtUcCdS+V/pffWB+l
IgWmChBs2LdbmM/DNKRp74GXDSQv183welnAuoNZSGCMryz6tBDoXRWC6ih0jH0FcmzNUTO3V994
5qYtzw5WFXQhkrE9SW+VQuuwqLjeZiYwYucbcFO4Krm/vLY15ZCRFaIcrgb5UKtQlUqQ+5IuTX8V
pl0Y/ZvT+f99G/8neC1ufhpV86//xZ+/YcKrjoKwZf74r+vyNb9v69fX9vRS/i/91b/+6vkv/usU
fauLpvjRsn/r7Jfw+f+W77y0L2d/cFEAaKfb7rWe7l6bLm3fBOCb0r/53/7wH69vn/Iwla9//vGt
6PKWfloQFfkf//7R7vuffyChvdhr+vn//uHVS4bfu3lJoqZ9+fgrry9N++cfuv5PTFrruiYZRDTQ
5o3U7vBKf6KJ/zToeRiajnqpib6uP/6Ro6c8/PMPRf8nrXwQHWUlyUC7PI6zKTr6I1n5J5pqZA0Q
RwZSiwjy//jP0s8O6f3Q/pF32U0RgTX3zz/O3bAgQwSESGzpSoqR59Zm4BL3UR+jJQfIXVXUouzY
7hZ78W+BSwHnevcugAlRNC3txsSHAEnIPnVJsS9mwvHtv/poJlfeFgpJYjNT3TQaBksMatMy41nz
Ln/xX+0Mzn4ZWyXgCxmKrtBcQxuvkdw9REp1Zcgz5+PP7f6vfWFBKqbJ0IywDzRXrbej6d/IKrqT
qukYgbj+txbwNie0uFnDIW7ARCCobi1Wh7Es3XRMXpqh43z8L3b/jZJ88fEBESoyj5nm6nMk2gBM
UJ0BA16ch8kvdv8t2b74dIA+CAORoTZ+2aY2Um27Su4fjULj5ZWoX30PDN73nwpeCihVPCELX3Vz
XzskSfWEds5DXmE5rXIsEinixOo0wFiTQ7dvIUeTRzSZ1DiFkWi2mAp2lg+f+7n1DDGwAvC+WXnP
Q0D51ZqYsFyX664yWp+4Ldoy9kU+BdYYJh5uFUeUM3VHsq7ljldTK1tbGGPYTUBb5MdOdZsaObG0
2qbjRkzkTVucehDQF6cuxgzyuNGFvzeg9H5kjL0XA6aOMzB5ugFYAq2qHk8ZqThuiols3j+cMfe0
TvN0lhvVreTUa4mwQxzjkVzcdCTZjll+X/ntVlXrHR4/r5cN9BcW9DY0vFANP+5Gv/YLrEfKv8dp
dcSQEufp8quPZsLdJBWQNqGusUWfj5ph6q/xOSWKX1gmG7DPpNQaWcS09ESa3tb7bvJUvx52sxQE
HBG/+vbUZy42JlRCIZamSHVlSdyFrb4tBo3jV3710YzZz6Q250EMVdfU2xNqyE9l0HI8+q8+mv73
xbfu+7BSgzTAR2fisDOzOLGNOeDVa3/16Yxta1Nc+anoj+7/5+zLmuTUla3/0FGEACHglSqq5253
e94vCk+beRCjxK//Vvneu7+2dquIQ/jJFbaAVGZKSq1ci2XsqojQzObtXEd/n2hevfi6LCDEOKeN
QstTiHAt6XJ92cUtq5xjhKwjUKpzSQjo7eJ4xzAs5jgNyPB316EK5C6Vt1FJt1nHiF4A2GfaFXjO
UOivdRPdc58luz7BBBu4vJ60oLlOZDqdMj98ZMgGMS2Q2aotVR3L61MjXLNSN76aQMYli8i9EvNU
HTsXsLnLX2Ab/bxcvJpfYCU45HkGaHsI9eIULOnr/svloY1T7z9pkxqhSppxlZ5WLAkWLG/kM2mL
RHjPHpHvGv8TWCKOSp7KZjgGlNyFMt8Xaya8pWKll075pJJc+nes8h/nct6ohljyGz1b8ZW1atx+
EmwodVJ27UF2ZRGLsXislujnZZPZZsMIZO3V0dzShSUNTlZxOM9Xvjd92ze2sSbj3JdJniuVUBau
B78AiIPU64Zhzs74xoJvYgqGfgE0apxRuV0lukDCg5vnx6idrmXUf4X3PmNLcLz8HZa0QY1wrply
1qjAHPRO/Ti1UBFgVcIUf5Fy2lgh355mGhllGqfwWBeVvUpWV/Mk51od0L1efa4UmpIvf8XbM43j
9p+exHtNQP/aqWTxwh8VTvJ1tcUb9PZO71899biLlLpcJp24XJMY6ItTAW/1GXsOVHFaevph3ycY
4T2vTu45c6sSMS1XzuC+DI3amOOzof/tTsAE/WmdEuycBMoCaCsC1VSp11iFY+yFWez4TTx4Kq4L
6DhsZVijtPN/iep8Wv4jrCvhr7JPpUpcl3yY+jIOhis3euZQ2fHK7B5Svo8oCsS8hK6ef696fmx4
unEGsDmCEfJF2gvud71Ourz80vDqzqnzjdXJNrQR8WkYQZjh7GNlQ6pjxKQ68CylGyvH23FII2P5
FmEnBgE/ToA0muLC6SGa5B2mrFpxPz1vlPVsvmwEu9e40BmX8LG1JEnetEnjfyF1fUVSN1brVt/e
29kLuMg/5z8l5QxQBiJmcPR1OwW3Re7eOzz/i4g6qbORxOA638gtlkn5FzN56TeSeKNKqm78UqOx
ImZ9vlGCtY1tLOaVXLOeBee8pV0UPUR0s+Zlcbwc7pb5Nonms9klDZVYVuc5eOpT/46L9jCVHMSn
G/76u77xRtib3UvwoVlkfYNH1FBJHrIjeHSv/WacY667b3PxEnnV15me4AQUtUmNpNBkEK1O+9sW
J7J6kQc2AcCKuzsi2jvU9H//G7n4jxOSBsmAAMN1rOfmRzW+EPRzFFW/61xCTWEB6XklC8caOrqi
+eBjOVqzaiNFWM6fNDRyhCraYAjSGjsal3wM6N++fw+hv2Ppf3Lbv8ryVCG/IzFdnmdL7jVVH4DY
A7PCUCEZhulB8BqiY99njm4DECsKncWrR+Pt1GvzKiOLZADN08ktVaLJ54iSm7GfDyDiiTWZf88d
kWgMLh7C5ZaOVcJdtNBma1JVN7I5uc5Wt7AtcIw0k5Z+R5wcBq6LrEsCvh6qqq1Plw1qGdwUMsH2
moW4ENXJ1Ad/F2p04mqct+QCbYMb+4hlnIMy9XJwXrpzGvO0+SYb/bzvxY10krkyWyTF3Cg2f3CD
4GrhW7xWBlzjnyXXlM2JJupVWVj8z7zL4DiK71h0G5BQn2f+PMfwsXaFai5kFrX+pFB4rsdn4ry/
/G0WLw+MHQbAuEOQsUEnFYs+ZlOXxp6H5oxoefZJeVrC4OiOc8IdvRFVFj8PzvP36uQwO7obfZzl
krDRL1TQD30EbJPob6KVPl3+JJsrGFmir2q3yx2slRnvo1OZ9tntsi5b6d82urGZCOjYF6FAiIwZ
jVBlwzFUkybftyqaANqgLIjXFXJNCFu7r0su6VcZ1fn1ZcvYJtsI74Irpw4B+k78UR9qnR/R0X5Y
+i/E85MQIiTwvM2MZploE/E8es5UqNQHYSAZT0s2gJBYvVDsLXoP0guXv8cyF9wI+qGvoL+3wlqe
Au7Qax6mOv+wb2gj5olbINdTqc96ES90XL7XzrKrDkP52WKvQqAL1TA6Y4vGjyy7cnzIeA7jcd9b
G9HMfYHbKYK3Tl2AvUg3fVx2VsAg2fHna0MdPg26tdWArnYENJDQxJx98uvyi1t2niYfW0l7zcu2
X3GARcvUKI8+/3Q+apxPbJPfJ12xsTW0uaURvgD9ZS6kQM7cyNVPriEGAJ6cvlyuVvnfSdT8k9JN
Ir2Mhn5fqBUFhrr9CmXma6cMNgLY5vBGAOu1UDRaBZbQYnw3FM3nDDJCl2fAYOX757V9Y/Nf0T6X
zYrExolzm3rfWwDoeB886uJhaLFvrB+85WFZrvgISov3CxfnM2Cwztdj+xM7MN1v1UPPzvrG7tc3
otpbvUoXC6J6zfV79Gg9cGc40vG/Qy3//+80IjuA4OMcdEQnTVdfs4a/H1h32mlDI7RZ3fEQKclN
8hIcDj47tTOJlYK8qliSdahu+/FsQlp9wtYdQJdDjc2kxu9FlD04XXk2KVvXjSm1eIvJMTqPhAh/
RjaQ0r2dPfGSRluCN7ahjWQAjnsn6n2qE3+dP+O4cstHtvHWlgg1aWDBMRKC3KRbky71vg3wLFKQ
79niJIyV0cbCYXMxIwvwHOXYIOdYCIn7vAp+2yxOFucZ+3jZEWzmMXbz6VqwsqSdm/idukPjxvMa
TftWD5NZWOd9l1MG9w1SbPux9SCJDnh33PXipu510aaSdcrViW7zB3AyXZN0fLk8tMXmzAhrPoZ5
S2sM7TTul5yp90M2f5jraF9qNAXK8yxipesj9EByD0VclKPR+/R536sbYT3TweNMa1wO5PpH1a1f
2yr4EszDz8vDWzzepBWHel4+qBI3G72Ynr0S6GyOCwHHyb6GfEwuP8Pikez8+6tNRwUiicYVrZu4
0oVa5XBbF+R0eehz4nwjX5ts8WdSxrXjq05oUXnf81lAHNu5DtIWx2PINKHzYSOqbB5kRK3b64oM
LSreZK4/sYoftbue1nardm/7DiNoxeiWdEWlO6GoWHRj+B4KrktdH116E+qtPmfbPBgreADUoQaR
AHZo2fhSquZA2ujL5XmwDO0ZC3jKpzmMQhSLvay6ryLnXdXIjaEtBwfPiN2C5eBIA4NYgl1C7EOn
jdQN9mWgyKb33IHktVyvu7q9ufwhlngw2+v6MRiGrCzWJC86dSwqrW6myc9P2pHejb8UzUZM2L7K
COtqSOewCnqk0sZjBzLV+spjA4itVD88dOEwHri/gDDbXf5yKukf933d2btfRaLSIdpRUpy4QfHw
I5zD+zXMD6PrXbGZf9v3CCPYWe0v3Xg+Bvgti/MwOgk+JLWQPyZX/Lj8CEssmpg4BRocxSNctYfp
nMU+6kVxgXv8BpWKyw84u9YbWcUzgn0YSUFb5NskHE9oKT6FFDLK+ZUYgGph1QEyExteYPsSI+y9
yhU8a2CspRL3GgJ+oElBYyWce9+HGBG/VHxdpijDnr16P+kvagRtK0G3g4/LAuV8lP8da+I/+1oT
LIctxyACL12TpgxAZpOx9SOtwmpfUcUEyrlsaajXYTrGPBvaY5pV6smX2OZsWMmSfE2knO7aJhhD
3L9HrHhXLfVtPRb3o8tv9DSfJp1vJDLLZJuQuZFy8EEvuHVw6XhVOJC/wpa4zrfEw2zDn39/FdtN
hjaItcVKrkbSxrKosoew0APEiR1vo4BmyfKuEdtT2/Mq1wXq6235vmfjy4yaanzZVW1je3++fhCU
ymFZgwVW1OIuAjj/BLL9jSss2+BGQE9UQKq5wsVAlQ2/WmilY5OGrtR9b24EMVuqgYgIhymadej6
WJuP54Pj5bFt1w5mr8BQhJ6uNHyTBe1jj2Y2d/xUt7dFBWnh/mmV4CaZvm0Wziw+ZCLeFBo9Ws2R
j7xS/eqd5USD9uvC6y2wpSXSfp//X/moW7hVEPr4miFEK5Io/x7qzykuxMOq/4nLhMs2syzhJgBu
nKbWSXW+JrIuP9EovYVcL9os6EFCmXDfnP/uSHr1IRmJxjkr4VCuzBdcT0brledkzc7RjVAulkAP
s4906ofyjobTc+ltbTRtxjFCOOu8HhtZlPaLARInbvOJ9OQxS/0rCLcdL9vf5kRGJA8DCowzR55b
qL4Oi/7IW2j7ovt73/BGLC+0kLoO4KMuBZdFNN0G6G6jnt5YbGwGMqIZFMyAzczYAK4EdIot1Q9+
3g+HNk2PI9uicLU9xFiXx9JblAeERdJPAOV23TFd6k8OgfIprtcvm8mS8kxYXFplftU0mAXJi+/n
u5yolBtAI8sEm2g4wEvDPJJ4+2YAyKidrxUmugrJxhbc9ubn5PEqtpyy0W0bLLhDmejX3CPXwOns
fPPzfLwamvNZBUXjYP/LVnRFFafOF4ep2OImsr25EbetGCDLoBvcmxGvgdKzdzcH1car28Y+//7q
1UnfAjGc+1jeJZg+5ux9LdKPl13FkpWpEbAC/XBgqIGLtGMNWl3pPGQ4A8VMTcWx0zq7TsmW0o3N
dYzgbTUJxi6KcMnrkyu3CA5OOF9LkiaXv8Q2vBG8smtV1INuOlmY6h7BqTjfDDm7zuf8v2P1+Gen
ayLfstUrHAZgeFKU/BZm+9ihVM264hm118+XP+LNmQ4iE/mGsw2RWRDiaIiZoH1zh8bIDfvYhjbO
0gpNga7sPRxsPAWNxH66iUa2kThtYxthGxYex+UJHLQD1GPMh7uI+xvrocG6879Wh0n+iFv3P12p
B9aP55pp8JSL7jBTP/nPWq4ya1xcKYppfEnXAUQwYySEF/ty9VU8RS4p4oy5y52c0kHGU5gW0ynt
yVRdSVyC9YfQL9PHHu5Rb1zxvOmAeFEjlLoONRbCYOA5I++YK+4qek2meWP0t3eDGN4IHxDc8B4w
zzlJq797/o1l1V3u+Fd6jmKNSwrczGNH2IXrnkyMxxnhpLOu6SqvnpM1+t5J/jyu5Yd9Pm4sgIuD
K3gcU7pkkWC+n9kpaLb2mBY/NIFkleoXiEYpQEia8r6THurg/NPlt7bMrokbIzOYP4VC/Ztm5FNI
vJ/Y/eVxGSzvL49ve3UjhLJgpKQdVjDjBwNgVCKsYjS5bTXM2Ub/I4ic/+TofB7LEYaRtK5Pq0iP
NCx39f7AVc4me7U81W7TuVWBi2WVg+N/DiGKvQX4try3iQwF/qWTI0Viibyu/7Gk6I6NWxZCXfmy
1S2zahKSpgFTcxCiF2eu9ePkYsM3Qek3D/dNamDErGQe5B7DFV1EhIAuvy6aWAIxt/Hy58n7V6kq
ABvzn3Z3K0EdUSOQFPpPXqJ2/hwCX1FC3K+u+mjPuR8POc/Mq8kdAgGSmA4diusy5jRpvNx9XxV1
Sa52zYCJrRM6ypvBlV3i0Obvamn1KdVcxZGv0+PlJ1h8yATUtVExsNLvu6SEYkI8aXJoq11wDVjH
zJKrBjdpibefPXZqetyvFnKjbmGbXSNNrvPi5EoOMHxUxVVHr8rip+p+df2wleHPI73hPyYwriZp
7sgymhOILl272j0q8hPQxhLEp9jYRDloEnE4DFtyAPQT6+1JZFEeQwrxWHjRLWrlsWqblx6nozSY
bvz6gaf9zTg+5JnzMcL/isrxUDn9afa9D9HEjp0/JE17i6tVKZyfo+hiPyd/0ag/FzbCpgEadL0D
FizJone7pj4w9jwC3HEtTIiuGrAoHxfcfeDm2/VOl0e3LcmBkbNlnvKx5mgXoUJeBUBIo0crAtei
OhUhSHfVSaKnyiPD4fLzbMnKSOLY8zTVgCJ7stL+HhD9b+hAv5lZ+/fl4S0OZ0LydNr5YROWfsJr
HsUeiEb9BvD/OmxPlfI3vNoSjCYOj9FS6rFv/CTzgWkd8/Wh97fub2z2MYIxqL2qzwdk29wtEx5A
rbXIzlcpG9NtG94IyDYXa1BMGj2E2fxuBq1e0M937rRVibZYxgSuOUMQKCbQ055F0xBnafRLBPXW
2cs2uBEIBVpZnbDHu9MpveFRd809f2NjanEbbgRBL5yh9MAbngxe8V2uH5WTDShB14csqMPjZdf8
3ZP4RqoysWuskuNUzx1P0rkc4jX/mGOddpcA+WX+OAn16PTse4C/BuKgJrGnag/iZGOBLVdXAbFT
gGbAd57KJrr28+zD0kQbx3qb5c6T9WppnaVbdEsHqKJbuQ91CaXmfDgynE/IFjDI9gTjSJLnfKZe
Dp/qRv6+yvO/vTY/ejAbaltbXOBnF3praow9DlsDyHQMaO9EuRW0XcK/KYswmfLmMcS+3mu6h8kf
t8jDbH5shLiPnt2UiwAPS+njINRVke8Mb1OTYUEy93F4hIv5uXM3lkEVp6toTzSS8udlN7ZMhwl1
w3xTSOXh7ZWYP5GV3nBBrle3epR0K9BtjzACPZt97fqg5UmCQHydVvcYtP0hgBh4v0bPl7/CkgdN
DRA04nVKAwaRrGF57Cr3imp5V8kguTy8ZYpN+ehFh0UxFAtPpsBJk7kvn6F4s+u+JohMaFpaqmqa
W5iHZwO0hfs5dr0tTL3NLkY4Z9RH18aEF3f99ChatR7KgD/lbJN3w2YZI5qDPK3Zmit096vpwAMw
ONftvo2SqbY+Tj6v03z2E7K092IlSRnkL5fn02YWI2QzUgq+AnyfiIL48QDOjVhP2X1K+3rDYywZ
yISmjWlVDRmDXYbbih5xby8K/x0oaY9t/eL29T63NyFqvJu0Zt7io1Iqqth9GMlBQap64yxnsZKJ
Ugsm6pbLDCuFumPPwDZUJ1fn+nbO6m7famYi1cQyhFkVYI57VaEZi1Yf0tS7muX4YddEs3NKerWc
hQ7EKBSI+RMiwwe/Km/LNThG8KV9w58t92p4ikbdtq7B4lxP7ZVyGeiMw2tQ4W8sxrYtholUIzm6
4NEigOgqu5uoJziVaNFfoWf7V62dv9ZgeawQFCV1jmeVFnS2t9nGs89bpTeWUBPJlqbZNBbnENFs
PPmKVmgsKL5ODf/ucfHYlCrd8LI3kUdBxIy1WhEnGFqNb2TkU1s/4aDitAIsHp/V+tUjn5yx+V/G
sT8Ix15TS9k+yYh6B80k+Vj1qHywqT6sA7YCfQ7dxzGV5aFnbDyATmGr7GdZ9JixM/fDkS7R2fMm
8Hp/WETfPGmZd8mQqm+UprtAqkFkAt2wqioIuIOGpq7JSxUESUnqPd2LGNpYth0FqA4ClCcq8p7Q
WHsQY3d9OW4sq4aJahskbbEzn3jCsMuc3TQBMPK4b2gj4ikuTPNwxSRP9dper47PDl1FtlzIMque
EfCtckd3WDOwk61gL8V5K1P1S5uHkLqpNmxje8TZZq9yiq9DLeY+58lvyEAwX80oUeQjsFiyB3no
ZStZUrsJWXPODdQgvUajbpp+VOhFPITooOg1eOr3PcCI6rkNFHE7TEPDVXWoC0Fw3VHoHzon0Y99
jzDCOWvBFpIxMGW1YzcfV03qBzZC7XwAu/hOZzKCuGsdheZ4zIVTaP8kUNx8AiWd//3yB1iiwESp
iWlmy+TAmYo5aA60vq/9Vu+zv4lRE1plapgwdtmKHyxYn1Se3dbLrnYKCCMYB+zObZo2T3EKdUED
HS+0bEDo4s8bIWAzjBHDipGA9hlyZ+ax3DkWqlu7Ay5O09Nlw1u83yQElR2TeH20qUdoYO3S4qjA
7+DU7Ory8LbXP//+KoJ5UdZYZmB7rDXOoe5TMONy/d/Jev5z92hqcrtuC2R2B5+UYFQ7NAWbjrKX
/XWrxRZ3lM0+RvB2DZ4wgh03mVp6n4X6SQp6W+OSeZ99jMAt6zTQvX/2ey+TT9FQ0Y9juWTv941u
xGyBBsWoKuGaq7f8aEtyE1bevhXRhKMVpMKOqAEH49hP7aHKXRX7XVvEu17cBKMFqgtS5sEsPsid
sNiWU7zw9evlwS27LBOE1rfVPKoWU+rlkBrq9HiL27wPmoc3Kw4+Ptcv+UJfiqbZEoix+JCJSCN9
4wY5QSFJuOqmLerbEJpRxJuOl7/HEmO/e8hfxVi15GTxKnwP6DmgsFWM9BRM87TPQ38TX78afVFp
P0QdqtocMl45tA4BT07Fznn2/kwPrFpF2aTnmm3K0qMs019+RPY5v0nNViierVyhliD0fOeABVPo
ZuNAYJtQI2oz4k//40FTVJ+ICF7Cyb2qPfF8eUJtwxthW6koJQIqr0k/jw8O6RjYweQv3gt3n9lN
AJpMvW72ociAhu/1JsozFTub1xS/1703TksmBM0nuq4Bncc501MPvV7et4zEYqJXcyefceiIIxk+
C9ASw6fOQZc78xo7LccBxD/ghPWwzPRX2UnUOOhN59bvEIhXY4/k1TKEq1B5jG1nEPvV2B3Hgr3L
l2HrpGIJJWqs5cqVKQ+BW0kG1vixWwbjbdSP/b613CR8CyPF86YBPqacBGi55I3C5+9yGZPUDTq4
KJStGBo7visB6k2et1dFPW9gnW12Of/+Kgk4AXCXeQC7+AN9mHn1ORAQl7/86raxjRxAWVc2U4Br
IU8X5T12xuLgl80WyZPlCEGN9TsDmVAGBmhcyoXlzRA2QB5H13D9X0UebPHhWuLVZHdrUr/20egG
67TBdMx8Vh5VhHsQILbTjfm1GclICYqCesNbMAGdSH+m5dIn+ZKVu/wSohd/zu7CsrDNRwyeheMR
Ajx3YdluJOG3TYM+sz+H7vIpTcHDzXCHkns8dnkIYd6KVjPQ8iLDfe9lH7I9xohbrYQU7oDHgLM3
BYK0BQTfgX6IM6Br4fIjzkP9O62Ff+LcnP+0UACUENICLWzd/+RkeWIyaOOCVVVM+fIrdbekM2zf
cv79VaylEctlNSA5UzE3Lzr7ERT82PWcvbv8IbbxjViugg63HAIf4kxVkkp+wzt5A//6enn4tz01
NGF2jAlSpzPqsMtcLrGnl0fZOt8uj217dSOY+9QRenRSZDlePqyZe5TTWWcg3LXuQoD7T8sXnl93
iuPVI+me/GFl8ZRnWYx66QYO0+ZDRhTLFvBa3aASTkgDeQnOn3w93ARzfhzn3j86VbQrX4cm0K5w
5DguEPBJ1sa7awV5x6toi9jO8hEm0g7CUjPBks6wii33SxTcMIeeZpr+XuvraIuszTLXoRHSazWs
dKT4hC6XdyWvbycgWMIm2Gpqso1vHKxdJw0HxlBuJ7N6UEXwPo+CZ6WnfUeY0ER/KdL34OWAmeZF
vwcZ9hElxL8vh4FtBowI9hnpIKWOV8dlNJc5cDnOvRM8tpG8zZefl59hCWMT9+U4DCw9CzJq0Lhn
zPZ6IiB33UjXtsGNOPaYgDpPwFniR0Vz0G6YBCge7trcQvvhzyh2MqlC0cBxepE9+7l4CGb1+bJR
bIY34he1ANb6/fmGL2UHKA/eDH4IgeMo/+jQ7Lopsw3MhsU3TeRXWdbAmADUg4K5+zlqjoUznup+
3VjuLV9hoq7QUZDNfQ+SZ9o6qEdmWX0D4v71VhRgjvRQxAKj57C1c7Q97Pz7q9VslHLuxIipHivF
jkPKg0NDp+E06kjG6IHlsT/57fHy/Fj8ymRNI5w2JT3brS7ly1CmDyTcKtPbvuM8Va++gzTDIkuB
mPNQ7V5TetTotYkrQClq172etnlDbd9w/v3Vg6IUO/l8QbFgyroHdFE/rtkWZNH2DcZOmygA7ssI
E89l+fnMv1V33XtZzfdrw3BpRjb8y/YFRnQ3bK56pz/vVRdyBJj/TmMR2jfBRmxz0uLoCgXeRFAQ
WdVjz2Oip63ePpt9jPCuCgE9SEhxJsq/Jiu5SeUXltI7Mf4Kdm3jQxNEVnI6r8X5fEnb+sYDnW08
F/m6kfjePupAA+VPzwEvJgkgNM0SNMIf50Ee6+ZTT8anVWxgjS1pyYSSIWNTHgQeS7qIf/f1euXg
0nUKtkjubMMbK/LsQOS8B7d0gg7OKHbRmoHsXR7mId/YmtoeYMRwFXqTl7YMig5p8IIrvZPnQBW6
Sv+67Jw2+xuRO80zRMwHF3k1IuWx7kQyUX+N0el3HU58XwSYjGhZNM+KQ78AMCh0bjbjUzPxfXHL
jbgd3bxPXe3g/SmA2OuknwY1blTMLDnBJD+jWdZ7oQfT101xFeUEPJbe5g2eJW5NaBgLpxIaVee8
Vsr+2Rvn+T1kuMNHFy3NVyFI9g+iH+S+tdkEiZG5dACNhpWK2jtkaX3dANNYR1tXGudgfeOYabKc
9XM61Q6QLNgRFe0LRZ/0reKNuKmyTkBIXImD8Hvx5E7D5k7VAq0ITcTYEBHQVTLKEoCje6rjymsO
TQMtiE8s/akLEIyW37C5iTt33tgAWkLFBJEBDbqWodfjkDjS925WP4ZLfi/X8gm5fSNQzsWLtwxp
BPvqR72SHuap9uV1nw633pB9042bhFP+o6lxjqBQ/DmWI3zxcvxbfNw34n+WDo2owkdNPHgEHfFd
0aqNdcPi4Sb5mV8Jl/YTkOzzWM40Hhr0JY9yRN9cJvyr5SyVDHPK7/s+xEgEuAFJfS6AGCxn/xcY
xtUxgPzRTisZS/jKAZOvM2BelQgT6aWPYtklxgKyAmP97lVKGiZxk9/J2b3lk6AHh9Vb18iW6TUB
ZiPh5bh0PUsGcBhALo354IaLxixLdlndhJhlINYvaTowMHgsYSyDJZ5J0G4EnO3lz471aldJM73i
6AwAC60ke2gJWOjRcraruTqAcO+fo7ehBrXQBNM0M2gcoGMNw0hQQV02jCVZmDxoUAQt8nzAFXXF
+u8eeF1jWoY3TVteF0227yYqNOFlFJfUdVRh260HflwAu4ozJ+83fN6Si0wAmZ+nfZhR9Lm0Q3QV
reB0DNcBxPboHEJ0nUjd57cdybrvjKVb3We2GTeCuB6GuZauZAkDFN8HipaprTiz7KOYEcLd7BAU
n3GtzEGB3mfOpzSv21jodSN1217diOOyrlKndnH76+UgIg771jlMtNlZfPgXTExRNS8BJJt4kB44
BFICvsUNb/HUf8HEJCrpZekAJSrH4wghXh+y46SDdjbUrDZ8yfYMI5JruZRlugDqUxc4QbM8ggxX
/aks3Qcy061+VMsMe0ZA65TLSIUBnIeOT3M9XU2Nf5XWYuukZZlhEzvWVGWgU4fyBAHcPLImnZIe
3WkbCcM2+vn3V8nOcYfJ85WD0d2xR9fG/NjK/uVyMrKN7f059tqoogM/PUQ/a61uK+F1sXDZ1u7e
ss6b7GbSz7zCg+pFwvsfYH05UXHPIu+IE1y28148PGupvraOVBBnkRI4+LCavwWTj6qMyobTZfPY
HMcIXZyfa7m2FUscvPC19nXwOch1f0+4ij7ueoQJFYs6Upc9LtySRUD8wPPah2Bxb7O823dUMeFi
HYcuaiPkOcCCa+jHHqfNTmxDFf3/AEuhiRUTXdhUuJHEPdXc3M+gM3NpfaphL0hZz5/rzjuJOjoF
JY+rhn0raPORKciAZeQqmIsr3odJX9N9zdXhv0jPsJ8pnQk7ZOHNKhZ5RU8eTsfHcE6XfZH4L3TZ
PKSj6EuWTFOUJwWXBcA8O3HFocl5VkpV9lGI0Zt6OEaUXfVgNldtmwg2Pu9zNiPc3TFrNf6gAX11
xt/7jioVL3m0VVKxpBPXWKXbdiojjhhEBxi9y7T3Oeq22i1tQxtxDulUFfnnyqsjxLvz0EG4xZFk
G9qI8iiNGjpKLA+jio5hVzykrNt30jFxZTh6cuIvIYpA7Xo9VGgSWbovYM7Q/Ze0k9OGX1ryrIkv
a4d6kqscUUXR+q4RD5O6idCBnE15suhPl13HYiQTZpamQ8RB844DaBbwv3x/Sr/SiuutjhTb8OYS
3QpKiCqAKqbeXT3RKs6bauPVLftVE1FG6FJ3ZZ2dw3Z6inTpHAaBVumu8+J1CG/UUv2CDmh7BShd
c7xsLduMnD/z1Zrd1NL3gFthYHdf2NfKSWl9UF0rdRxVbnAfFfWYxbKsh3eXn2dZqH5rnb163liL
uZBzijJOmD5VUc/iIWs/zIATXR7fUscx0Wc99yBqmmMlR4M7/aDGbKHHvgvAQR314FRI5KJ8Ejf9
OrSHsmnILvm/IDQJoyg2a/6QEy/hBTAWypt+gN354NfOM4yZXP42m+sZmaXVdTTk4FhJfN708QTP
hjJpuItDHrrqRnKhOVroIXCFlOjyz5B6Lw+OI7Y6bi2vbiLfvKmHoE0qvET2cxE3HG+9OM0Wz6dl
0k3oG3AVJAcpF0Keevcg7H5youaGVDglLRzNC55MgFHZggRZPNjEqoELX4loPH+K7m8y1kHXSx9y
4eyrBptgNaUa1pCz4ulYgbO0bJl6wXVwugFQsGQYE6/GIz+MumIIwXaVYnUazxPR5Kv0AeuroEgf
8ILIOI+IMx5BjcPfqakO+40Srs0JjFxDh1aJKkR9C6wXPuSmGInuhdMM+1olQhNztkbDSANRBYnX
1e6Hyfe7JxWWal+TdWjCzXAoTkuSY+IDnh2GNFzjoXPCjeOlzTZG9Lnd6C5pitjGLBRHnXm3XZrN
uwYHFdGfSZ5zElWh/n+cXcmSpDCW/CLMQAIEVyD2zIzctwtWq0ACSYBAgq8fjz5N9/RMm821rDIy
EqS3+PPnjg+PcjHsw6D/Ybf1PyE4/96phEHt5Z8/HT1fMC4BPn1ErqrtVvJtu6LxeAr78IlNGGu3
/E9QD+eh654slvhpi9mbCSCmMtqwSAAHjLDIk03wa1bm6/+Olf8+JLD8X9p1rG8OpgFdYKfncf+P
zePRnkQ9hHvXrxNS3HKKsLP4H67Vv397kET450cwOaiZtLxLdthkX0GZz75vG2X/91/yv332LQ79
t4zpdbR2El6kO61r2N9x+Nm0VRSb6D88qdt3/J+APbYf//nzJ2kaGQZ4UiEfv5e6vm9SUk0mu0Yq
+n8179jj++dfEU5YiVsXxGfv67YM/NBCa0v9J4z1f/sD/qWWT8M+135CxJwDUWUieoy25cUbaauR
9OL/+Rb+JfdCLoLHJEDPI5YXSsmB1PI/THdhIfjvizCW/8vl53m2hXwBNh/EmZdlm8WmKwKaRiDa
heFFjhBssS4cq6Dh6rSCNgrlo3g9CT+YPZmH9QjfquzcBev21sZMHvkWTlCoYdsjFr2bquWM7Hi6
pG/aTF9ruI2HabLtdVu9vXBHsX/eLsvF0iy9diTXT1JA7FLwLCpi2Npfk6kB3SmPw/XMZNbdJ4vp
P+OxF4coa/hVzwvyh21JabPeHzCn0/dB3W1nsJVNlXoxPY1eApdWAlYOGJ5etmWDPhdAfeHuZnxr
KB1hmyXrel/qVKqPaNrUA4c7QyGnHF36wrBWV3AUwE2ZcQLjUxk2n0rftipp2ku4cmIJuYgZZFjh
BFn/qNtZX2QC51fGpuDaxW0AlVC7HF1tYeqe5uM5EZMsWjL+jUJwSedV/qoVRotO+KDyUxDuwGaS
ByOipDTB8CsNtu1zgxLXzphpLPNmG080Gbcij7Ygr5rBdGU0uKuNTH8KchXdiSha96OFVc4QyPYx
Ivm0y0GUqYjDnu9ImUB3m5xgdHH1BN492DYTpV6cKDzX5zxR0WHN0m0fYvT0HTszH+iQ6mLpjCit
Aqt3vDn/hlsaXj3YDEDQw4vAqnZFVs0qILePRAQviY+hxrnwnw0zP0cp9J1P5FIStWwHlq9ql/qM
H5MkW6thrUlXuN7CyHZGh1mHiYLdJquPwxAtGOvKqSLTInaZ17xIltWoatjGbt+J9W+0bvkj6dGc
QidpA6KREzhuU3MHESh57SFoiPvZJ6eRDaQMkxBfHwhVYacVLMYcC0E06oKqabLxQNLZVLHWWyET
7HhTM2HkPjdN5TfxvsVwxPwe2kVflfKmahx9ipLVgs8mMljowYW7pJ0/mG2bfTESO1y2WdUrgBad
Fo1eOKQy5VyFU9vtzapHuDejet+bJaM7xVqJrapF26xoghZdEGgX8h2V0MbvtiS12UUGquGPcpWj
q6gO8diytU1JwZy021kwlS9VlrWrfZNbZz02E2mbT9XWh2F4Z5KoxfsHAfsQNoSElRxsV+MZQ1a/
lIYRWnVOqn7fRRYDCs7b4Vc28aHwM4WIJ3FD/wEIQPh9h4v9yiMr3H6JOzHu5OpUf3Zy277xDLN7
tc1ZDyWylfACZo7kfmq6WFyWMQqjYiHZ8LjSrv4wUIq54nrNYxE3cBUpphXyEAl34g3OV1texeHM
4FdL0ija2akfvyKXiw+YLqqjEmNEyyWax6zYzOwg7+EIOcmugT35AqPydZ/H0RweeW0IglKuBcY7
kLpKYAkaxUu2W3jtmkesaI2s4OOY0XL1geux5trQ27SGjAdDiYrLmqRTvluBYV1hDuIeMe+NpqKf
U9/AcJtN5qFFeSkPs3bdWPKkXqIiAI2ih6w6LGmqnA5UvniRC1lJ4bTcz/HMzX0Xm5zu23qSaNY2
00UV/DnGNyIs6ffplkSuGnGTphMaI54VvdfZ9C7Gbt323Kkkf4h1XuuPZJtYuwNBoJvA4oAwsSjk
CPO/s8+iVZ2wa0++dZ1k7jVOKcGzBsPW1K9dn47yvmnkhD+fysnpAjLt0+8aEIl75WIb2B2nAdig
Xb5kb1h0rdn9kNctL2M9wJ7UdIlTVypNS9DZ0oU/TADh4d28Yap1ma1L70S2yHqGMxXVy32qTGY+
4A032QL6I+vWFQJr43lQ2HRW/mNlYaZO+QrnQtzAwW3egO0VaXtnW2f7xyWbE7WfJ7nVzVFi780c
LdJA8JhHTqeuIC1en6w2pg0m/nZQVH8PbsEYrmAjXNkRieS6jhUk4rrotasbSireopPdBVsfyZtH
W5hAYo8yiuPYcVa1tY4/BkaGh7QhElp4mF78IutE6RHfIRmfBI9tuJtqPm5lPAQCCcbPWJlztjP3
Fn1uXq1R2/Fqgrp4V0zgPgK0jMLwSlmMoNSwwbhinNQ8Vlmb0qbqLDTBDnTy0NkBN0L5Qs5RP+2i
aLGqCIk2EFdfOnyY72vNoF854cyBBOnYWZttbO9H4+inG9M1wYtOyFSsiBn1seemiQ43LWNRibnx
4y/RTmY+GrFtqlhafJ27tFl0+MPr0IylqkkTYF4M6PkRd1W2pxH7CfZJwVNrKke7yqTCCkzGiiBJ
589GpmP4YBU8mQ9ZTPL3SYRhhgvsaVBI75OXZlgXehSOMFiGzGt4WRlMJCtPmRsxDVUrqokwb1gZ
B4StZcKI5aet62b6vFnb+4L3c2sKPdezO6V8s+RIUcjh0Wi6Tve18QpLzBvX+gBH97kpeGo6VsgA
SpmXocvXaMeN7qPn0FgPdhYXU7KHHaPmZRf4rHtcY2XkzqRSsFPiGXL4MKwOdAIxcHMyEPqrX+s8
D+ddKGk8PzOD3ZwCoTyH8o+eh+4139IuLD3wvgyKcX7RPXLAbdoIbG12iNVx1uMKNRhOJXUDs8lm
jkxSzLDa6K6OJ9mttFuseaJR4n/qBOmlgvr6nFThPG7PcRKzAOk0N/Jrzi2m7iEAH1q1qnH3dWOb
uMwz6zvAmYSuJQ2dgafUgqXIvVd5vg5FI2vIfeR58DeuIf8BwZkEh64YV9yLRyg8hRpnjPXB9ECh
atw/QWByno5DOOWfbRpG5ENkATRRSjnQ0X1nM81z2EaAWVpfsm3r+3YHq5lxvhfCJP1+ERMmZTlC
NjmOEhZs0GJsIvekbr6bV5oITUvJOfdQJFsHsZdYDWVrhWQSGVfd4AJoHg6uBaVjHepxqOAjy0TZ
ucklv5HlhnrPxBjwM4rwvC9qCC5EIBXpXnwlsR7vXa3gzV2nfZ/97HI3mkOKFQb9DNpTs+1rbwdy
3LK0HotUZeH4tEYjVgypw0bwDqgdthIzT8O5TAIzZdiTxwbEs+MDi9CtTNA4M01c99XIMwXqaDbH
w61IRDHRmmz902P4v11oz8DroOEIZZKkEW18pu0Smbkc/bhaXP0Q0eTqsf6d3uWy409pT7qkMlgb
nIsNGv49UNjUmWrORtreByJncxkQ/MB9yOAgcNwSi7XK2JqofUm1i97GFgXSQcJcLzrkhg79Q68g
5Vr0Y8zR6yaoPCuExOQ5HTCGKFPDM+i+BFPPkIThNY3CLBPJsG+pIGuRCVenCG2RZaaIliGAQnxu
8uDedZF5qn0/IVNBllLtRzb36mnd0ig7U1hYqXLxZprvw1ri0JoO9MvCDA1sZPjY9tNNKHCu+2ID
3WV8XsIBravaIEq1MzC6Gx7o0sxziXtP+VFvMgCs2SI4nC1D0imGwSzz3zFOV1p2M8wbq6WbOldN
tcu6ahg4gbvIFrhBFBPoYPF5iLJ6rjSH6zG+hZ9eQ6lNW27Qj7/DToilh55EOENuzlSwd7S2caFt
vPZ3GyXbVS1mMVWURuR3a2KiYYY96AxOEa2LCi9JjZEFIYgVitu1f4R0wCLKDcl52vuETuk9SNhQ
+ZugtMUONPAs2tMa5ckJRrpdXtEs5PzZWDfwX72KAlwXN3p3SEiAPzYjIY5Z41yN14Xj1JRd7ySb
iq5Fu3JcNzD3j3nS9vSBzW2w7vHd/HJJOUq9HdTzCFQSIAnXl9ASCwA/bxGgEkai7Cr8GtoqXFjC
ziLM02ZHs3qFtxbkLdpTQAJDbvkwIF/DTKO6RGmPTVYUS1M6HlO8S8nKkUU5/zn3FqY3W4s5LdT3
A7oeRr/4EMq0CqLWVd03ibwTMaasZcxxHvEoMrjaQ+Y5vmu58svJJC3kpAsIp7CtEsz4HzlR0K0s
RqFTfYy4JiFmQxaGHNkmrSmWhQq+N4AM0yqk9eiPiWKJvUNskf4F6pptUy0W1N9yW1FOF4hAyhzD
jsFCeGQwfKtqH20ZblaTzNUGrZ/2ZciU0Zfc2tUe9RyxHDeaL8NLM8JP8hKzsR//GKUWctDY1uA/
bNhtvJJ1kjSPXd2v3TNdAkQPSEfVWaUEBr1pzKJPTSL7kEqSzb+3IWsjsJqGGoWh0jMy8OQF2sJY
qOCUN6DgPdG8p3N5w1rGt6zfjLmXEBHMcQGVv9ND3KcnVW9uLfygqXnDa5HzA6RgVvFeN4HiX5AV
68NrBBmIGmavCTWlbDtz1Vg4a48jbLuS6h/uALtwIqDTYyIJCdIWjgH+DW4BwwyOyUbRf8TrHNwF
LK3tOTaA/xF6Aj9XbkBMLTIf9OxxngReGMrcZSoZUT0pxzqd0bBTHclHSP127BHucIsroIGD414M
RjRpt1M5XguajCz05Qbej901o0O4KqgYTfxR+80091NeQ2517oKk/mVlHW2/88X3dvpLCC5UuKuz
jdFHUXsHPhLwZBCHmrQf3rRLpw1NXQORRaegoFVlGzyyyjbt4x8Da+rXEc1XtEfBRCCQpLu0odHP
m+SE85c6doNeH1FwBc1a5guVuPsW1CeojG0B2iVo2Q5ZVxIxhQJANRq0KzSboT2Hms4A+GnRQDwv
Egv9QGmxdtmzCruv1KJ9bgZmoiJbujX+RHXJB1q0IHXzPwP1aGhdjsOwX+BLxo9Kkem0CNmkRbYi
230luR/zr7wZyfQ8N61iz0ozNP6xW9FTy4BFX6Phc1s5eLh/gko8Ygs/394VotRpUzgXhdBx+NPY
xVWzJ+I0NKRNMYlK+0MyGeTKYMRsj0eCXrlJbxnOrAs+H/VxWS9Bf1XwIUHVjheVYxUzyF+sQKgr
ommlkBNY6DJcAwRcUkFjfclLTSNGcLoG90KGWXxlaFFQMGmoeE5SIMK2CnVbgGYWNPpYHdZx7K6G
2O64dMCV7GSSEGSPKLhgTTw75FK3v0hqw0dvhuTU5J25wD4JoSjS+R2c+tTvYU7rCjts3QNaNrnX
0RJdseWcP9/q0L9KbPSY5DftGJQav3mH1tsRTZ5HZLMTGG6wMEQYDEsxmBBrLMZ2d71cs7mc3KqO
nbPi9xI6e1TBED3AqzmoVsqmawooiJe0QSELs2L1TSdc1rRX6SGVs3yOUqQalW7ZBy5d9m6cWioo
HkVXMJUc/sAJW+S1sM05xDt8GVa1nkKYjD0DFkshHQVH5cD66AVOBOQwwtoPoIFCz1Uj/12wabX8
5rNFpdeNWv3xbdqcmiZddkpJ+azGPO0vOavVXd0DLljRLqAoDRZ7uGl87AFX4fVZs55xCoelEIuW
W4sX6qXcuy5EuYV1tyJIsYvZjbVH9hjwU9IUqlOL3UHX13SVyClOSHqLreWKQcsEv7KWdffW05s5
gBxmLXs4YoD0UsSRRo+YJEH3JLIaER89yt+WTCkvZuIAQJJkII9jbJjfzR7j7cIssAqGPuUgkXo6
lSBJBB0+oxknpHnYFKOJJgNElHdp3NIWPQcwxqceQp+wH+HIUCQOKnQ8zV0ThOSayHQpYI0SfwSt
HQX8deMBEMLq4hSKZq3YtYmJeBHCOwRgWNIlVxqLtC+TSUGKIuiNRUVo1gxQTTKH5wUm7G9zbJJy
wzXpqtUF8ggEpeP7AXXWHaq86YCw7v/Yyf4AVNoe40WL3cBCg9Nm3/Ihudqpq/cCOoBn1cKCTXQi
QqcD85yi5u1YWrQUrAgb6PxXaILYlSqLt5SDyqNOQCRGiNE3NJ2u20Iwlw0yCWeDRlJRGlcDcvLD
J5rAR49cfCKEzK988+tLtHUvTbpa4Ctx85g2wD8lmXr+5VlvzwD/5qycxq5FamqnZ9om/RsIAj3Z
Ae6GGvacJ8HPcFz6cm7kQx0CcOk7Fh6iyWxljwsEu/PB8qhc85WcoO7Du4IBLnr2a6R1EUL/odIi
Yj+gVuQqrMAlz3g140Oga49FbE1fZrU0vzFkNsWoYHmXgn9arEAgX6JZtRR2ddkXPDrDQvZLD8Ii
aWAyjCY5apYBIbYXUMFt5qyCDSC667zRDx2t0cv6+Z373lS5jOtSjhDaP2sk/I9WY8m2auF8Upc3
YKF0m2SVtzFmOAPAzhz2P+nsdjXvXgIoqB6XXsLhBsYduKQaCgR++Yv6aQCEvpybLHnyGkNN1YRo
kfX02it9Cbv+EqbbJ6cDbIUJhW3R1J5TQIxILH88n4cSB/MwMv5ic/8csuaKS3eOE0QWUUO6P1r0
ixi6e1T2b3G9XrlqvmoLxgxN8Xv/0WvM6DoRqV5mn/y4/XAgdFauKn/Gdlj3hIxxZglav424zy6B
aC2KCl2l6wg9v248OIg4lxomMMOE/j6woqJ9f1tGbdIzwMD10mYhO3kR5xAdSpIvmvVA8MfE+iqo
zUHq6ALlzHfa8JcW5t4Fyul3lJYnPSW/dWYi0EcWXU1I/iU80adCLRH8K8CK8JbftbTjmGvavsq0
O0qLm2Zmdteu2z1Agae6X4Cf1U0ZN/SUu7pC3C0COGwutG53Nop+s7V9Bybwq/UtXGymuSAoIgCC
f9ZZcN4ivF4so/61GvPzhh4DGpZp230DPL4AeX8PI3oJVowK1fTacAzwg75Hsdk+AS8Ejy091jL8
axpTwmqhLscxeAyntSkxN3ngYX700/aCRvEeYNRnneY/59Z+07B/E0n4BswLEu/Zh20B2geWHmVy
Y6yJR72Y13zyS0nTDj1OzUY4eaDUruN+pzKgTb5py7bTB2eDb+hs0yIXJkJVSfjRB0sR0/YS9xh5
ihHFKgxMIaxyE9lNbxb2wR45Aj2WCN80WSG6M2Bzz5w0xMChcpA+bpndaRnvR0io6y6/zH2z6zWm
47kITsDod4kXx76pD2aG9Q3QohlBN6gLnY0lCH608LGO9h7yUMptE6LH+NU3eCJdOpyFa471NLwk
W39MgOpjypKnhV/1VE5sOm8J36+z3i2R/WGgVR0yh/ABjxF4YIXeJcUCb6O4i18igAqIIvccnmcG
oGY9mw8Meb4Z1WhXbPijjUlfoD05cjW8ozNOi2Gd9xqfFWIsF2UM2rfboTdzdXvu0Aq9KIzoAhcX
3LhXOBdePMjyAiMhscGxKoMBl8vYYapbcUya7mWc5CsK2LHEroYqSNf9iOAuOadYSUhNevDB8MBI
i7XgtT63PHqapvkry+gHCFVnlbVvNMc87eZth7bvEKfu2Lj6jg+tLJqsv0jeV5z1B+343jXtLyiT
7VIa7YB+X/LcCoyVWoQ+VPBJrY597Z9RamZwUKirRmcVMWjtE4Amro2+23AYCtWnaMFApyt0MokC
skwC6J7TVWimt0gJiXDdNdW4JZ9IAs8JXfaA0vuCg5B48ut25Tz5jWLpAGuFU+Ozh3yd/+YCtWXb
nn07PcTeX5netoI166Hu0fmjIMnC5WVJFP6tOQbOPwge3s1M//ZTU0G9o+JIUugplg8Zc+jQo+zi
/ApPxJcgVYe2U+9mS89CbFWXw310ZHCydUEhGiTiZEzfQ22PQZrfQQzk9ebILGCVjUXaSwSzw5BC
SipU6d8hEsc2CI6k40eg4Hc6aF57Mp/zVVQp0S8bTfcdZv2Y1O78xJ7gYPyL5RY3D1wHDV5F4UP6
GCE3FmuD1qRbstIGw1+db6fBbE9ds5ASee1Zzv1DwIeHcB2P7CbkP28SOx3BiYzAKRDMntPY74HE
3bdpJgoXh18yco+zNJ/1wl/ird6hUT62ov/Uw1axoM2B9fQXb+JXgGn3jI+2EGL5M+K8Zy4o29i/
+MZ8qJWfO673M5OnTrAdz8yZbNA0J/bksvA05PR+JogeDclrgOv9npC2Sog+bBLuUoF7BPP+XcgJ
k5jwjkQGuxAq4LjPdI8kBBfeOYINoLFPLqhbIGHAxsG1jktAAE+3twaq+gk6+bt6G++HHiC0SOZP
G/qnkdMfzqAsXL0DqhmeQ9if+bY7RBjM9IkEX6l7hv7Dp0aA9Lk9LcFYxWON+68emcVBZWp9Zs1y
SSTWSsKtEYi+2bHz9QVrcBXmH0fF2cvK2YFN9fcwu2tA+qWYxuEuGJZ7PnbnMI6uuc8f0EI/bOv4
43ZiJ0VKMi7NTm3dIbCA1gZyzix9U8ICWwuiU6fFC3hh96truiJRBF7NETrLGYPeISInlat36umX
zQJXyDB5bHSD9Nu+54y/J9v8kCMreU8rQZaHmvDXAVRnZQlszqZdtixHiULstryXVS0KEXhNqWvC
7e82s994Iy8odKBua/dw6/rtdNOUrl+uJpyPNe2eXJ8ftjk+bpCamwD8rFrdwZTnlx+y0rMYgke4
GLmOL2TlU+lmbD7AiP01cXVYobO+Lpb9AIJ2Gpta7kCvPGIz7tjU2ZdO8eqzIC4YkMadxlS50HhA
kRp/rqT5uv3s2kNKYVkvhMV/ISEOk0s8SvhKPK4kOvaifwQYdISEzfO0jmVjt/dBB/ezuWl7hP0J
HpYFBFFpsY6tqZIQpK95fSVMAD9BpKXpHeOASkls3sFouUCGPi3yABaAHE4hfgnuk3x5C9L1bWLq
LyS1HoYs+IpzDPWQIPpO/EyUOo6Zf5CjufBtOKdk3CeKPy+d/rNS9zw1/c9G+1cGsCRN2o9/HPS+
NYetTs9LlD7YhV2lw2GLYv7oUpIeoFTdlKTf3kFK4EWn+WGA72+FCQiSH95qM9LLBN9inNdDPsmH
gfBTktR1MYTkG7stexfWabGp/D4dl7HQQGCTHNMZ2fCqkfoDAeA+SMhPp9jFBtFPNXWnWwSbvfjO
6zwp0nG6hnP23ivITdQgIKR4bjkcVyeb3dEtQdOly2RunpsGJXZ+i/GzlPhFAE/SvDLI1CmLDi0w
MhaRIlylLnCs3/PGrwUYZEe7Lm9QBcIplNGvTHYE0DR4HkyKYtCwIJEDZl8iGJ9aj77JwSUJ3dkz
tG4v6zCgF03NDg8jRFjMv4NJIHJ00UOExGLnkFXgNDwGClAiX+cCTD+OEgS9FgS6Lw1KYpumv6RN
7gKR2FMfoEzI6Bmj5t006rDYYpKBvBXl99m4vYIc8HeO1eX2uNSUHMJW/ggcyQuJfD1Zl+19VP9w
NvZl5MIfc4D/UKg57j+agfc/Z729cUwL8DIGFIYMRWzwA3A5/YFyHL7yUPbH00YXjVmwbNv9oqPp
rLO6P0gDai6g9nO/4K1FOXuVQIGO1EVpBgB1Uj+D1ixNsQADK22eYN5u9F7ZuCnU1H/zJGFlEJi7
FN5aK55JnZEcooh9dljp9nULQGm//hlYgIxhxJft1zMVGKJYk76oJn0b4YteEo/iAoOfHPk0/7Qg
kixG3dIhDImpul+Fv48VIhbyRWtA7GBN1O28jE/UtfLWjPaFCIcSeybBfk2Y+7WB7piVS5CHfyCc
mO5pqtShxj29ixdVF2zF7YMeaoAF/YAdUd3jOIBnXmCqTXYYgQRX0Szzt8tcXWLkhBFy22FIalLw
aWOB7rUg87x+csZEtSiW7S0BHBgleX8fagwWtlVHAN7FtFZBDuYOBykLlpwmezGz3GFpGxtzw9zq
u8UrkQOfcMBuodD95v3KKFCLNq0S6NluRZe3aLWDrM/ywm2CP0inNTqaUBwwvQg+pla7vUWNfKId
A4tEpA4tUMz4XsLJAbJA2bDLNyzmiXWDG1pHxXeG8fwr6m14Xw1xojEebTDNA0077h3UlobQlS0E
hpIy8eEIPk0cD/otEOu8YcLlMwUEz2bPIOzAwAFWIKqCBfN2xvcyIAn1mFAMo0/v1nqgICBo6kDV
gSZIUg4xJ9+Q7Ram6Hxaf3c4cXfoqaYLoJrkNEE4HEOtdHvnabScuwljwFwIzJuIvV/DMXxqFsnJ
vXCKQ2OTKsMLk0zjVyMAsd+JfpiCXW8tP7dgLuwSjoJhGRYEkFjVD1HTjnPRL5nZ37yjs081eZpW
DNSmtuqwVJ09xHLpd0LQ+BF1Ee3Krl7Tk8R7vsZ5PO7cFJIBOml6fpYrped5HtJXaO+Iew8ewH2d
KNQJLg/OySCbPU6+rIY8zA4UnkcFE7gRgmDniMokBUOiZzviGnLOI/QPbQ7YkacZPsAChxoGUIiK
G+liH63xuocXU/ClF5J+2SlUT0kXiTOAmnHd12TUaHf8chVszg4DT+xcmE3M5dpR/rHNAWNFVM/5
wVpjjv0Uz0AzQA5zvc92ZBP2ZGkvXDUAYIJWC2sxa0FTBQmy17mb1rIH4NrcbcuawGnMd/t8Reu6
UZ8WMW58kc4CGLnEPcVmrzy3JDNlCpLSMdNphfm1ALwwHMNxxlzGnVysSn8bkuRwFUYpNehKysQU
c0/e0SwMJb4UL2QWXdo5OMYs31HPngDpRjgW2QdGAm8slB+9nlGgDY98xCQTYjCPKC4fILIli26C
kSCdAexAqmw3mgH/NLJfkWG/13haSmNZX7rOPgfSvU99HpUqC0TpQZIKsvAes8iD6fO7OW1F+V/M
ncly3FiWpl+lLNaNrIsZaKvIBQCHz85RJMUNjKQozPOMp+8PyuyuECslVWnVZmkWEUnSAQfudP7z
D1E8XfXjgPFhMn1VzeWc603siFpseb8XSRbVmZbLKWENndLgDMi7lWcpdQmHUrze7k1fqea9Uaif
s0TBwjXcdpXwZ0M9KZh3B3J1AQF+jaVyP+WaH5TFVdFAbQsz80aKppPRNbqDGX2yC7TMtVJAB3OR
t6Maqk6UZY1P7gM8KIW2KWCjSbVQUeit9D1Z7zlMtMUGmlPqwdjgdFl7hVqUjpmyNRSh+lAGy/v6
rYdRbKtmfBVYt1U9uzLj1LOtkTFEllpXbJe230mtvBmVeRvJ2gETddbKLhfuCFdyqcVhzpevmRD3
CSu0lwkMIZY6p2kq2J6mt1Gyamdu+4eUIYMYtrzuYCWWed0BMff+ZNDWk9cEmz5kgx5Jve9YSOci
LB0llM7DoF+MefJNSdlmKWlessUSaV5V3czhR7+H0P4sIuN5VgmFLE0BogLIWKv+eu+2NG2L2uC1
x+o+U9SLZFIlzBFg0FQmlYv98EllkLWQ2Cw9OVc87a1kmYWvWOKANBiwNW9vB3u5WsLo1EKoDhIq
5lKTDWdUUuvMa76P8WBpsFR0+rbl9eDFtQwB+YudfT3yl3pm3y2hfh+qdCstcRsUyamOOk+Lgz37
YArvZNqC+V1LPHU1LBxJwr+gtY4YWfmdiF6UXLqO4oAYx+mwfqPBxIgtt59Srb9qa/mzqkh+L+xP
kCuBjiO4VtngGZFMJSzoFaeJZ4K2aEGzJc7AKabpEZQrhGAAgbTSthxyr9YnqnTVtWWkuyqoL1qc
fqF5Batt8eSmvemMRTg9XBEc57/gq+w1dvxoDsO2TOKd0GAXDn3oFyI5pNHkUj/v+uBm0sLHMoTw
IiTxZsrWrTZqnmgap4irh/VVpQQZehCxPM2i1Zy/qbF0UcLiKCvKtWYGggpJftPkwVt/UICrTjZg
q5U6sNp3UGt9jCw5cJmLw+ZwgnPvdcG0o83I5mzWsxvQMsgFe4TaulXwzC3e5Hh1ydKDZEb7XkCY
mQCQifBTX6FbeWqhuiErgJAY5sVws95HYTRnuFL06LMrKqXrWjDu8BRLbYJDW51mBgyP1xmTj85K
PEVAFZ50N+n7YwgJJbUlN2zbO8m0Ao5N7bKdCiygFTEdGO4bRRl8ueuv2MzdZqC4twFWgd44oEtb
u3wlHJzPB8V08kR1G7u4VHH+VZ2UWznrXc2evCgpXtZ8SWkuWHbBOKNhXyvBW9klZ2OqD4Xy3EnJ
tdb0u1SIXbq8aOa4L0uT54gEFnp4oz9JZOOYnewL2doFBhWbVVd3tpXvcLAjFI4Q9VDP3PUprOMj
HidviVTalqn83BTLthpXd7uA/arMvwx99kmq86s+WKNX5XJHyfr+7StgwOerxGAaoqfaCw/NmG7j
2frM4nVEp/ZqhT2Fg9Qz0LKkd7okcywr/QKzqjrq8pRsl8TYTVr/BEOvP8WtNH+RlCgcDqAyee1U
XQyvKdDUjFkHR6M35PkgpqB/gl+gwRxgiZFtWDSGBOMHY3C/bXJoGhAyfa1LliOHH/tKDHX+YE2h
sbeqOX4P4MF6ejvI18rAMiJM2lJOP0Sj27N2QdqxWaFn+1pTRQGGDcdXNuAULEKeHkVInZSG6VWf
dTPnwSpy05EOTVLjDTVT7juRnQYL/hiCh6JwFNWMxjgvwRSdoXguftFa6r5tosKtJtWiQ9U2FLxN
vB2VAtFNFOlwyxKYHhR9n2fZaFx5WYb93AfJxrbidm/FUT1SDvUvemW2OyGaeNmVeRDeRsFwX1j0
4/swNXtHVyUQuzVfSgfJ30Qt7O850w6dWhr7ZEkfS1mhExYs5UMEqkpWIPtxEjxaTfVJlMhViyH1
FbJDnVmTr6OkTx0rS2qntsfUzftU28lRCW3EDoVjWF3omHFNDx76zC7jiicCXq+6MRKbrlPrrT0t
qquoELNDXXmvE/x/1AHgg4Vc3xeLKjH8pvTaLhYBsIq3WdhP+bkrrPtElU+9DuXXInkARIBWZyM7
KnfoTEl5bFXpvdOXESwxl3ZTKZVssmlxN9Rt5PcDB2/40a3xanD686ysuzHUpvvc9IntwhNdScA4
2WVt+xUk+TkQxaXv8hVKou8rZu3RNMWzvbJmkDqDYFdVs8W9hapLqZ9Gwo9gkVv3jE/zSEM/Pmix
fj3N404ucp7CeBDpuLXMYa9L4sEyw94pYNEeWw3k2mz7wjUxV2sT/S408mw39xxdS9uoWLSGzBMj
m3Jc86sir79kojXZuJZuWxd6cBua+hPdO0gMbba28yR1n6flso1YghzDWF5UeQDnVed0ZHzBRKVM
jo/5yB5XKGj0JyM8TPBHnKqX2T0XwJ0abNpdJlG4SjbxpSnewllbnGFSS8Q+s/ikGdkVxTPhwyJ8
wSM5c3s6MpsG5pQD38/ewG6/aacp8buQ7qncljbaZIs6a+5uK1PP2MDh5Zimdlpm5Y7WWe1g1vQc
KhgFrPa11Dq6H+vqQYriz9C6b5TceI26okLSILs6HiVgR9Scy7yA4UfD9VzUr3GkvEHbuiuyTqLF
RknClDE8za4wsButp0itL2k8Z26n2byAAlLeXIzyCSMPyRVkjhPAArhs0m4z6ryHe5G/rvmic8N2
A1MvPZkB5/EoHZ5kCjJzHfWVmV+GYLjm4Hqf0O6F0to+5bgPwIlfrrGzv9hN+Bkv6RTOrPUkrzq0
hbODkswHuVzO8KoHJ06bexi7KWDXmsorYDaGRRghtZ7MJ6UYi0MyA0PklgEemR2yOT6KYvDnqN6j
1rlN6+VGlwq0xmOjwcErjFNry+/4BDZO0Ko2hlvw3TMAQs9cz0udGoB6TrsmmpXNpNFEiwKb99YD
zeIBy2utxJQv17oZL5YzZjm0qbFZpluQ6OhJtuboXIXpZWSRLNU0dCy77yheS5f185gq0aWkNYx4
zdBRB4RnfekezWzZt5ASnCrP3nQ12RY2TzJJWUaMUTxp8zygEbDor5nLYxDCySk1U/cF9aWzJgCM
VqI6QLd7RUa4o0kHQ1Mt0L9qp3TFPpjmU9sku0qzTkqUbhcBqXtpw1Omh7eFbLzC9NtmVo8hozk1
DC6TRVx6YEU/FxY8DE43rZ3v21ZC3qzdRO04+eTYDYwaQIOhgVJaB9muM2nwQUih4xPZnhKa14i9
PvFIn5WYBb+qFi/PYRHW/abSNZQCMvSRUeVhrR3JfjhMkmF6EK2CzWoxHQbzwwKhwZkkzu5TovQQ
SPTb0DIFNayKOCcugJCG6T0PpVeCXS+QXh7yKIxZfzl/t4CblgIOUSTAFlABv5hGe5hRiSSFfJQa
6DIjE21VAxrhdnWI7hZ712fqqxEIOL8jx9kx41A6fi6n8tEuy4vVC84HIntIq+XZ7mhZ0NNoHRNz
oWrqrvUpY3ghMywLwTHYdMloBZW7bWpzV9O3LOaXgY2dFYcNRDslJERomAfZ801eC4QEp7x9XHWN
HNH9KX/vUu0C/9G1+PgSkGVceDeTH1ccU3tOILN94ggXEtqO1ZcLTdtbf3t1M9GNhKT1wI3xOMc/
WoPZzT+yZAB7qUMXCiYMJbDXAWUBi01jN35oJKcwH32ph+47j17UzdAjEoh4HGFRUamKfCM0kEjr
PpwvQZqwyHOb8MOO680zVbxAajbt/ETmeqZMtHoZzoN+m5HysSgF8A9u6DybRS38BTfoTH9ItXFP
SiHUgvBL2zzylS1O/3Ja+OMaEIYB2Ni1r+GUeU1uXfrUYqw3LnchisC1VmOYuDkEeEhoukZVPd9M
PeV+9My/KRpnd7mlw0GvRTU5vFwM8rHtMt2YSXxWwdKhy73SnAYFkqe7lENY78Kzta4K+BX3VWsY
CmURPXhajJ+7Xr/tEcEkPJmmA3+nJSQbgTPI0Q5VEuscSY60WmKaxsprnH0FXXpaA7jTEezJRp3f
0UduQVWmToUx3NClzAv6qYvfFL5cpBd9maFic/hd8gC5ffY8ifyL3isnwS7JB0Jw3qzK1VXp3+pP
uXhYmoB9rnGDKvLHMT8CLzvrLECVc8tOvjVael2R6JymtytWj9zp9M61lvFmCIWfThIkkhY0vtox
NoSW7yDQeqUOhZzuY1YkV3C2zoNm3AouBCwzZfKWvu8JhaBnm+JaKaRdmAzbJM38xaSDS26fpKbX
mpLcmtMIJolOnR2ffWrxSqsHzKum0A+krPISSfIKrb82tOwRgcBeb5oTDwKW/JokzomqRhJizgRy
sXu0Xiq2Vg+beX6S8YJxcsgYgoINPAmZgDEfeeGzUdyG2bgZR9tb5Opaz7a93T6vg0iS400KXhyq
YLTNU7wGP0UKMqfhfTV5EQUufIugtdfd8xoTGC6BOIlU9kwMKyezuSE8cDU6rvJvqs8QuMWmJQy4
xtLe3sTtg1Ct66FtLsZQoHXRTsJQjiOMcMjw5bepJ2vWqy139+sIyCa8toxpQMhTPVcsQQohB6tP
WaZIt0XLlJtvIT9uTfxWNBZmBPm7riKjYKjnFy0ZrlK932XzY2ZzABlx5GegQbyliqKnds6ZbvnA
PinbHc5D0Q6HT0NC31EuVxonDKXpvJRvTxHjZsCLU9lutDpyFnzqZEXzrbhD51HC05v3U5XvSjxB
ax0BZuVGVJN5cC7GywIRJlr1i5SB60BCinmbqvGeDz2M8AbT1PwUtvOOU4cjusBp0bJC2jmUhjgO
k3ZlGtLkalZ7v6J/uNrz6hNFv06jwJOG3knndpf3HBEUmTDzE3DUSzcsp5zbBeDnSBvsW6wTtWjZ
FO1KnJrvg7W07oR8/23CrbatjZ4+mUz5XLsRU+pJYe5bLFJE7H3bmixgWImmyYA+IIdOZKMWQD7O
4tXH01dIQYBOwhlTiH0wQzgu72qgvLn21z9KunQ7WPaxnNVNOilnvkLFuYsX1zfzduQ9ra0lqBzX
cseUs78E9kB10KJlGPfrYSNOQEJlIBCCWGDQufo8+JgmucgPn4Kx8mslP3RSul0XdBE916GGUuTL
+p5YGc/rOyGw1jWBxo0pphZWPUbuunysr1gvp128vMgg6+t1TYOKZP0TjeiJSQ82bTT5NnvKVPvr
isIThl7opejkSzLvijw9xXW3qWay/IqHiGV2xCRxXbbjPL7AW/zE1zVbQUcY+91Gcac4vgp72WeN
yHMIn+hmdTYI2Hg0QvUnyw7gd+XULSVUmNFtLXsf2qZr16a/EI6kTJafNKYH6YmKTPWgAe35Nj28
MHfdLpMl+aSP6BHsnCUAd3DHKNVzBjxONbWbTONuXV8rXEb7pP5SL/KxMaFT0YoMbkVE/7+8JAws
1lDAim0zI8RtH9IiuEoT4qP7yVsffEkfyM7LzXoDqVZ5DHmll11WRp1/LM2TUSy3ahXvEzqq/L/r
62bzlQuo5MycBmbiuo4tGFPN0QgUozqIpY78JqIE4JrSxS79XJrKrUaR2CUDgFZxWnhyC4M8yt5g
ANJeyBzOCFl5wEDB5xb6rPGAECkZGwH6dLRUjor2NSF8sD1qXplxZcMpdasiOIyVPXH2xkY4p23o
IDRSAXwbAKAie4mz8YWsik9Wa39l7YOjKWmpmywdmoCG1oQdEFxqMJm1APeu3qD5JAcWaKC+LYck
wjenBbNbx09qvvRK8KQI477ukPusD5DOjZcFg9gVNNKy9QOjiBKXMuu+WU14pcC+0dTlomTAKwtV
nK5lnbvUM5NsZd+tK/D6czJUP4mheG+CsXgTmbg2y4kOj/acmw11QnM3yKveb7gtx/kKX5rrUlPe
jEE+GFLLqFDJ6pGK/pj1I2Kq6cs6TOjffk315QVLXZ5tZL0OhbgZCg3sTgfbNss7XEFLX14KwopU
KqbElm7W0Ugj96bL49OQF5/TZPkcaw0ng+oqBGEFVPB5iPtQGjd6bu/NUf5s1MoFbc6psZM7oadn
0+juJVrfGn0RCGTSfVoOiMar+EYO7PlYkX3oI/o9dFX9FCbqw5gqz6Gm3uoZB4FYt7dCwb811+TI
U7SRJceub4Khvs5H7bIY7cnkaEA9gRN2rXCR4Zt5c2J2mzRHf2PlLSf8bKZsVfIvRR88Q6Y7Ua4k
sH9zE5c5fWWM0q1NMwqjdd53pTE5KqqBCRubBZZzBTBAjJNyAzkPApr9DvJBKA+ANkY0OUIQGywS
fr0s4tZpyhlcp+oukLFUJ9TKZ5b2e4Wwhg2v46k155oeg/LUKuonDvDXhq7fjlb5GpYz7kJZ4eeL
ueErb3BQRZNt3ieRemWguWmteDNYHG9H5bkWOisMqxk7KFhulX1p0ENB/mlVT1bIRBs7YCCiFJYp
+zoIiBp1G9hHvHPWG8zQlhgosIu4WxAD06rRW2vcyBQNU5dsJLNuT9lUvFQ8jLTtbks0f2RrBi48
zet1BpsGbZtxqN2sVh9HTgxVSlmzLkTrAkzTzglyZs6oj6WratKbWlEYNbQd0zp7qSAUNGP3HOtT
6cZ5+zzp8SvITsHOrdOA6JHI6G9FASmls5CWNZq8bY3gk202D3T+/VKjsy1YVfWpeCrHGgOUVnLk
uTyUjX3DEo9UrWW9lezbbknOHM4ejCp4QXChOqa0HCxrgIis34GtHKcse2phBcHp3qmdecRIhFvn
VgJwczHHB0t87ulbRQ9pZPuBSD+VGXwuqKKJi1sMis1sH4sFLdzCAaNSoltZZZHCAu0O4n7hLh38
Ay1hYVuGdCO64qnrFHqFyd2cLe9WPPhGssw7KRpGH5EcZB3YhbWzWFVNHh87fBJR6kqtFew7dA3M
r97EsCG8MkQptgtCeL9rl8wLZIKc9SGMXWjMOQ3+/ha7wPQaIANW9ED9kYTFuLNBeHYIouNbM4uh
gtXvCsIeByLZ8Mgfn2vdCL+ojZkfWugPtLGXxZ9qqGhGJa4MLe9PaTBDHJ9VeGOhPjjKWPROZlHk
2omcInZHyyqXabwVifE+qZ0/6PVrXVm3cjzt60S/DaJe3yaAuohe2jx2lITVNzQMdDdTZuD2jjGg
VVvCz7tQcnV9iL8inrUhBwfF+X8ZRo/kO9Bo6dlK6YbV9q1aRrAio3HCWjoteXSDGnw7Zem+qukF
5hdFa95/yxHmY8oUerJVlhHj2BLn1oHuDGWKYo+/cDr5gZ3Kx5ypTHS5wRvn07FpX51zBJunOnBY
H0X6+vNv8APDk48hU2FMuNSQwA1FCLeTDdrtinGpmM+rGdBqBPTzy/zAOsf6YMuDkFeleTZh3z7J
Lv2Rs8izX7i2/OijP7jymDJZK6W6fgOQGxR6oYKlTWt6v3fjHzx5Oq0tzTLDKzmDceFYGLnKc/B7
XkUfE6bKReDLlOApIHXtfatYVyXsx98zmrI+WPHkC92pus+1jUXq8Tados4xOvlXBlzfTPz+hVWR
9cGEZ4Gkl8QDky7NG7pBdqNUnDAHE4OMaNbrYoPqpHiUtFwZYLEq1Ltjt4y51xsjDuP4W+eKP1Yw
FH7zNX3w7akHLS7bGcsTKAQQ86pK2cQQHH5hx70OpX/xbT+mUclqOUeBmZIAXDd5B/oVzHfxqEwn
BcJi4v98pP1gtn8Mper6OgFFw600t+4Kqg/AVKQB4l6VHn5+gX/tOGeaH4y45jkBtosWbAW1tYfz
mfoFHCCsXkX0ZZ3tGbDDz6+0To5/9bw+zPa6oOgh5xVz0TB4rcb8s9xYv7LJ/IGdmPlhuveFieV0
xGdTxI3l7QJybECCxlwEqUnltaPxixn0o5f+YebHuNLoCfSLDSLSZ83qHL2u9sS3/yIr50fP6IMT
l2qLWe0lgpCiNdvbzvDYGfrf87AzzQ+zH/sdNGttwZ64HuzWZxSNqAd/7+1+mPvzIsuIyVcViCm9
Qm3tPDnMtN8yXaQvxpD6i8cadL0pV3XSX1pCXzyshpvHtiqM33K2Nj+mTw1zb8o9vo4cpOXoIqNI
xqG2+sUq8YM3+jF9KqrUfqR7xoAJxuOaXkFtevPzR/6DQW98mLr9tIggNohPkEmZj7SG7p3hATSM
CAVrHZsGJD4/v9IPzgPGh6lrdWVdSTKhCWzQ+Tlp4pIG/gCxlJoR5aNZ0Oqbi+ufX+wHS57xcS7r
skEWRIRZH+aQBO7In8da2mtCjt21kvv5RX70Wj7MY3gYq4q10jeZatauCQW/J4TsF3PhB4vExzCq
IUSktBB/jNGl/SDhC1eEyzmy9f3v3fuHeZxPMSJBkwjNMh5dKR6uNJQWP//oH935h1k8GEsdmBZ3
bsmxL2DFod+7lZL29w58xod53FQlYug1Ax272cnFSSrcR1mpeD+/+R+8048RVNYsk14aEJ+eAGNv
ViBIrhfD//mH/2AKfAyg0nXbQOCH/X029mUFMB7owaERUFgctSrg5yNVS+FLGvIU/uP7/Pvb9L/D
9/L6H3tj+/f/4L/fygq2fxh1H/7z7/dlzv/+Y/2b//c73//F37fv5eUlf28//tJ3f8Pn/vO63kv3
8t1/bAgD68iXf2/m2/cWksm3z+cO19/87/7w396/fcr9XL3/+cdb2Rfd+mlhXBZ//PNH+y9//rGG
B/z7Xz/+nz9b7//PP5z3Iv4vv/7+0nZ//qH+zdI027BtC+NkWzHWpIDxff2J+JtpGgY/wZ6RrEZ8
crlGgQ9y9OcfsvI3TdgyP5M1wxCGxnBvy379kfE3RdVl1bY0rA9kXDysP/7vfX33Yv7zRf1b0SPc
iIuu5YPX/fk/zzamKlRTV8n6UxT0Gor9MSRBzSE+Vx39I3hrTrhDBeK+gVAu7uwRKu1b7l+eyz+v
/9311gnz4XrAPrj8yLqqqfK3k/hfNkZ5xul4MloHYG2n74Zjupe22YHF7Bcr2b/6Yt9d6MPBpKzD
BDdikOqbYr94RG/sJLf3h6/CQ5zn6b+YwR+CIL49x+8ut07xv3wvs6wlvbNa2g1Oc6o0N90p76Xt
Zh52cq7wo+6NOpQL//J7fj+9/+uFP2w+swVeYAH0aedor0eOcgAmOwK1bQdXuhlceCT5PtkpR/MX
a/kvH/CHLbaORpVQ6vVNNvsMK4B2K22ajbRdACQR8m9+/V11/fuFcv2ylqyy0WmyBgCBY9b3Tznq
KVlgMztaU6gwIzVL04WEu0hNVDlCW6i9Ww3mk28nAoR1REDizfOojG4WSvb4EFVxZiMJNfqv6Yif
jWwW0kWD0tNuFaWKEcwAbMKdyyxUdCXBM6qj5+38EEe29kmuKvkw4qZ2npDq00jjt5qLNaFQwQxv
hFYu47YCql9ad1KrjVcYXYRXmhHCHU3HcEEcjle1cmymBlliHyu6SgMM8m1KKLPmTG1vzg56lgZC
ZKvPe1k189lpexWwLbKttU07wBxqo65/67hpWMjFEl0SGyu6RimtbYw8YdtFS+klXa9XXs5uq9ND
6HkhZaEofmCIZN/1oAAmW899UvTxIQHOb50uTOjD6tG0rWGMj+6gqxip6YlYK5FEuZbgo6OgVGgX
YKU5P06lsRwhEJGZE+O2bYTdQUVOc1yqcdjHepK/Y/8J7oezwibD+f0+NzL5bhEqegw5lekxLh1K
PhyzhuzQx8DNyIGHuxIy+lYMnX0Wkk6DKJOGnWHW+lc5EvJzPdvTecmU9IwDAiHrcT/7eJkIb5Iw
TE+mpXdrucdtJjIKewfeYe7HRauuJ7PNb0WXQnNNhukqgOr0abZyGdV+juw9RiWwDBaOMZEYnTqe
jAOcifIAmB7t50CKXmQtQrRui3JrZpn2UMZ5weA2mwGPzDm5wUUH/TT9mvEFymaSnHFkWRtQ2bTg
c1PoxqOmV/pXsJ3VlI8et4ruJcnqLY9Hw/1VURirEHzK+rRIcCvavIRx07OG3orExJ4s0JPebyuz
fpVHTEpcWvvNa6+vtIYpm2nT9vqS5ttqGMICK6bFyrAZrKPrgi695eZkXHZYZuEpvRHYGb7TF6C/
rkBqVz1ihMfMs6MxDV25hUqC6kCTTd/mQPisBkl2H4ou2sZdL+8HUSjZcYm0Wr2aYTUwbEY0kJ5R
W3l4qCA9DSDNeX0jytUaAQXazaKsTcEiENhu2HKvbbtckvwBEPiAXyESZ2FmQoV/hTFuYfXBV573
pJBdncr7Ei0tTKq6Nj+n2Cqk7xjrdQu0rNqcPpVmKDQ/pcFSOZ2C8sDt23Ik+FLE9l6OFRs/ldls
P9dWYtBoHPD3SZVhiwMJLU4hTdr9MIz0zeKoG2JaaDjMQtYakn0retgk4SDkKzFhC2h0OE27A9v7
sau6+onM6xoqgqHtsCDEHhoWeoweRO1W3e1S24fRnlrLzQRtKFpsqos6BebiYqyCQ7tOS9ONMPow
H5NYEMupoeTDsxOe3dx5bUW/ujK6R7Vra7fDRvg6sfr8RS9ygYfKWMeY7a10haHrLqMt4xkQlmHp
1VFqQl2I64cO8ysoZWXZvOKuAROvGOfmkhH26zdGYDr6OEcngHNaJZUOIbYQ0vAu5F66GHg2PgxD
Gh3CsaKTEXTRSYPi6g71wqG6rVJc+6IF2VXYbozBbFDBBciiwOWOZoefAdTLdAe9l8jAacgtr61z
aZNquXmG7j0eTbinuzDktzUSkZATRtquk7BNJSKu2WPKY/lWMvTnymywC1n09DinpnoabRqucFw7
d2wKZRsUEVoGbWL55aNoEiHdby75UMML6yLMSKZ+KVFVBrE/tvVM7Lap7eK+KqE4j8a7RLyrNzZl
86Y1GFFOCuaMzM/1Zqtl02DP8YA56+LKWqB6jL8iA2SicQl5qpgOwmB6h64Ot5a8TiUwWtcKyvmi
ZXFz1k3yfhSVKxnNCI+gEtVj0kvSxurGYDMJM71HUZVesNmWvCFcik2/JODHc1m5sTSA/BBlsw2C
Jt+PshZ7DO8Qp+JQS/aZHJPc2sB375UhJ8FNHXeYfCQeEi94x0KP7ul7IM3RM3UrL1K3tWso2oOi
xccwxMsM/7XCE7MFQjvr4m6cR1wMOiW5yusmwEWxihyyPN/nhGeHDUxE79O2MXqg6WznaIVoZ+jb
GdaKh/82vspNapzw1GNHqAwr20lzRMFYh/KtlQbqO37h5QHDEtlL6ZVe52GH+U2iG2fFlOxX4mLJ
ytbk6k1J02YT9xAv8HXQ/Uxklc9iBvNphoENA3aNfZOnl8G2Mx9zvMVTjE7dQyafTl1Sp89LHMkv
HWkzmIrPsf5S6kMHE45irReQ+/LAjE4W/hb3+RCuShgsT4aEtl2L9Q7srDH/QtVuvCLCr49hix3H
pBD13HFoxavTiM50O8330lDZrUjWXdlH2eiT/5ABFA2Vqyrx8KRbWQ6EFwnPri3Tj9QxPJuYzB2x
2qxPqAMHJ8Qnbo3ERTIdzj27e2hGNcemTI6uihiqfjn001VSRgY2d7bROSX37CXsKoDQCnrHyAoD
LBobKdq2/RKFm1TWUyacyVfL9IF/RTkvwrta6uNmv8RthLlTZE3YZOpJEB6NQJkuOBeo+eIvrGTj
ag+2BPvCapTgqi11jC70wRqx2kEOV2NZ0TavelJhz4oUBWivw4Bu3hissI+ioX/tW5SPrRvpw5B4
Vakv4gF2RjlALFu7cLnVMi5bc8qFk5eVrAIF63Xk2UEXs1z3WZlOm9iyGvQ0aGNeJVwFSZ0MZePT
mNcKrEAphO39lhsqjjTyiF70hGdaj7NvHRo9lidWPrwpVjird7ZqZcdeZf6oHJyqzdK24gpdIihP
2cXTQQkF2lBNK68lQxlDzEXGfG9hDvEmGYRKUKCNZ1tVl1OS2dMWX6f6ZHW1cahw0zpAB4Atm07v
eqXE1+rUVvcmFFU3DCREXIbSOepqGaFIcexhxg0ZRRuDbYoV2BeU7t2L0sYd7kblbGzNbmr8WRmq
m3KxNEwV9WGHkiDd6LaW4IQQLFA+0ccsLfbCdivXfqtkaI46PXa7NsWCHSev7ahNxlHBCdav23k4
NmMU+C1dl81UFuE2LRK8MTUrrK+trJidqI/o4KuR7CZFMe8UGpQejVjzodIylqmq7L6webXHXlqw
8JuHvD6nGa8GlQhan0oL3Rg3MlRUWb1cShTfruCU9g+A9H8EFZzjt6Zsy6/dRyDgO+zgqnov7rrm
/b07v1Qff/P/Q8hA/j+kfVmT3LbS7C/iCe7LK9funn2RZqQXhjySuO87f/1NjM/nYaNxiaPxi8MR
YzMbQKFQKFRlSrj7/v9zBse3X/mP8uc2yfD+f/ydNhAk5T8gYRA1S7ZwoKgy0Rv5O28gyOp/NHTn
QXUFRcGGLJPk5n/zBrrxH0kTLVD0khuSLm/SBvge8oOmBXY+BZTgeOr6g7TB+aUTAn2qouAHiKqs
4GOaSd3DBF1FyDeDfic2T4V+qNFhM6GBoytw9W05SW7qoknADM0UTVPCJIgm2pLPL32JIc6qNSaT
azyhUc4fAiOyy8N8QnGWA6o1t/qjxPd/8dD5pppwDDrStOd4NV5m0NULPGXoJifuSAHhBImEzWoz
MiHnV9lLFConOk/Y1ToCbzRQXy/zlTL80Wvs5fepWcvyVKlj8v3IagLdEkjl44/9IZznuy8hqJxH
Y0DwMCcTFeJio0iPpfCUpCDEHHlpaYlM+UfW6BKJsjdxQJJsyoGU5acifGyhy4CyljYMEOUh5QJe
V9RTq2jM6e72h0i9DF8iU1kOXYwmCWwRk7s+xUfU6nogEbpJFxs1lF4ZCP4+HNsoEHGqFroTLx52
kPMw65KYeoieZ1LrjUN5H4HM1OVM/oNAP0yhQwFFRyYQ6qoLohVEU+D4W1ODA8PetNIHDrWJFCKh
NqzAaV8Xpz2i33hC8Z4LGn1X8ZYD+kdGjtzQpU8ydNECuTmidjhMWhEuB4lqizLIyR2UCk1faAko
riITVIq3IfgT92eRg0U8/Tbbh4zNgo4gUBzq4kNTPEEcFVV1uFg/gOmGA8WaSR09lRLGpFqmIlK2
j24JVOakGJcgdz70Gm5xN3soleY+hcHHVuO04PERWiiyNuCZzWrxrYQqxpRrvB/CMM6zH0JthRqM
Hgs4TCcXtdBvZEnBClDYCDlQlGdHTn2jfeM9djGsVZdF8T3fDWEF+pyRWq1Cr2UDK1KuC+O6r67i
keMnWb7lDIMaltVXqj7JwJDR/quWKDNMU8HtRSGASqWnKkYAR/0yr0gaKYNnrLxaD5YtbcdI/r7J
HKOCcVz1Hvh6EXpV+9o1IA7sfUm6NlLOyca0JbwbaHhZUA38C6mp2GDJDWRasm4lu7K9jg5dACkn
p3vVbcUpvdjjVRuxlg/9i2gb0iVymFJOAF07ViuaEhqNZDADTb9U49gUX/a3InNMliZbFp4wkO+l
60E0VHijtzeZXZT75dfqqfahOhB035RAOcWHNkgDDqB86UKhU/ABSF63N5OYdFU8IIU7u/pNgzzE
+yy+TZYtBL2T+CEnTiDmRznsMzRqycCjGbVVhOEN3fWi+OCxdSyQlcV/prH+ftBtcUzKpQnZqoFo
CDgJONGkQrJTCGjtz5zMnDkdoSMerixLp8ut4miNG3MCBlp9AtUpvAm0am6KXhS789W7wdUcNKy5
sk+enjS3/V46vLCLbS6b30B+42b1wNLU92aWzi55gVpu0LDpNC4S+y76DhzBlR/3x0w9DP13Xjd4
VBw2oZoHMnvA61+HMlB85WB+gxLqg/GAN1mnvUG53P3/YKSsrWdtYKnYLCwVKHppmGrhsPrge7pq
X4qbN9AmBdCCCiovP3V/3+TO3ny3T3us42GLSH7RZmKHNJRBpgTEuj9NxQ+5fdqfSd6IKD8tjLLV
ji2+D80A8MAI1ZVRcqpFmBCGgmsSNKtUgz5u4gTCRlFFJq0/Ddpt2D6oJe/ZjBHKgqdNUjTVQuIX
Ecv5NIXgiRqjTATDxGDrp8Ib0fJuj05zrNzYi3mHG2PHbdHoQEUoxLquQebodt7i4WTzDUh4PYIb
wyO8gfZ8v79GrMP0DI/y+EO/IP/UveMlj8ihBhGyGza6prz4VFXuZ9DQ9ynqkIBUUAh+PpdraZTz
igJGt1u86ID0KTpaQUfrgW72ELn9Nw4cczI3cJQFJtFsmbEMOCNyjTcVj7tFAE2B2Clv0U/rm96/
xKMiA2gQifpcKbOrPkye4TeB+QwqQkf3wZJx4J0z5NSizhkDtQC6ZIgqnlnps1qYUig4pP3kglsO
lFHlEQRoJzP9Gc8riOOkG9Jwvj8+xm4zEFBiK8jIS+j0PTtOY0hDWSIuOyNe7sbcsSrtBMK7fRTW
Dc6AI8RjsQhxrosgpGwyWYDyBO4FDjR6oCvoYt1u5J+jM8ku8pQcN8gI587gqPNlkUG3VciASxe0
uYFzEsG7DUEzHOL2mvH2G/EW9KqRFAXaaRD9SHTwg2de/Od4sSX7G7zmruzFb9kDGtGuwH/gro7o
9g+zjvf4xDXueUNlhCZwYYouIxZCLyEpUtl6fBC4FwJmfnJBDuOaSuVBOdPBmeO1M8ePMc6WMyRq
54kQ7sIDjoxbuPIrNe6aouCEJkxbhHVgIiX4EYs6pfse4XJtarD+FuJ6aBO+hZ7vviGyxmBIiE9J
UYIsGxQEuB4WUegxW1Eu3kaqfsoNhTMKHgT5++YI7vspHUYdECOIgszoabVEDgJrnraDoJa8B+so
UnVAqEGyGk8/+/anGPv7E8XaQVsMarEjiDSCahprIVu5uyZeYz3iZdRFlz46aPaheMOhPGxbtt2K
Bw0sOyh4qvR+mV/QdbWPwV4US4brkXFS0Y7V0uJBWWt1ckEhBGrw+CppVs6MsYfxAUH5HC1MNKmo
ABHNslMZtyMoADvhYX8cPBDKfomOGujPCYhUukbxkJapXYGI/BMoaBk00ckp4UCiViSstFpfJwMG
VrantRKupdG47SyFsyjMwWxgqDvcqC/mPFk6HEoBfjQI4by0M2ckzHXfQBDXvdmMoqaA2Z2MxAL5
+Bxf6Ubh/qu5oq9syVhYUZmbSCGDcLXMIeratm4vPH4CRTNEhMRw9Rc5gzVBp36sYhzIkjiNcQ8x
FBdaZ/sgzMDRQjmkSOIrBbVN57OFXqoefSMdYp2AFAaCsNeBhpQTHyAQxjmhif+gzkwTrAJ4U0Ac
Ts7Nc6hYj5IJDf24UQ+62+VvY9OiJ/9XGv15fHOGQ/mxZciKNTEk9J6XPyP5bmpiX7F+7c8bbyzU
tCUKSCtBYY8btQia6OuwI5Im9tr9WQfG+y32bCzUfinUHMTRZM4EC3SPv2KDc/N6r9y7WBRTx7bX
ZdyKJGq3LKWUSrmVoc/cg0C1l3nKcj1Fv0EbgZLCwgeluR0/gGWXF0CRH36Ba0H+VSNPaaiFPTeG
NEbCbw2BS+wu84ov4g/JjjzDWyR3cEE3gbwmRPIew8LmVcOzUhEmHuv+waaOa6XHe7FCxqw/mPIz
SSSBS8YJn7T+cfUKFyEbx2FIxBz2RkuZvii3ymSKQOwVByQSJF7M/fGv9iVxRk92mye8OYd2H6C8
jeMNWRvcVGQRr5OIfzTQ9p9PNBi823YYyGUmmL4iBvfle5A4Da7kQaCGm+WRGQNVwJ6LOzZU7S8T
x007quVk4Kp21x+XmxnFv9qDiYSL+jIdeGNjHCYmLvISqkJUA6RslA11ihqNKdmEJeSK8vE+rr+G
Fs9BskBMGZlUGR5Lv3gaSuXc6qAnB7mvhzixy2vhTrBjJzzqz+CRrX+nt6U3XVm8bcnIVlgotcV1
EJ4ZDSbUqiFRUShtqc1u65uB7K2H8koL/s6UcdeMh0XWdHNgqk0B1qVQhS87gfXhO9jC7ewYH9Zf
/0MWkOE3z8ZFLRk2jaTXMrDQcuGjHsbL78m9EP3Ct2gScrpn9Vo+VC/7zpqVCzxDpTY81GONGV02
s4uKQrc96k7jjJIjSr5l2IaDjkzUpi+Jr1fuwM2VkBFRWx8ZeBFhFcyU1FCfzy7hfoSOHVRV1SA5
LPpt5Mmo5/JEX3aN6VCJbuKDru0zA/4ApdNPzQythY6A9u7kyToM1tAClO1Zt2AUBPJQ2qXmCqD0
O/Be8SUymTsDfndIG3NCoTYE6hQiI+vPaKgGtvaXitRrcdR+a04NmRuba8IMt4NJVkX0U1gIl+jo
VQOjNVQO4Xbi68FLDrkPKdZFQXoP0n0eCHSagDPBTECkEVHXQTIcdAbMBL0kxNYRY0Am3pEdEC0d
Yle6rY6Qs33hHh/MHbpBoyKaGdVjPSpLyA4FL+FN6pquFjTPqPDlvrIQc7xYvQ0UFdiMRWuYggUo
1AzjqTELBh8qNgduFwNvSFRgY4hLbWQ9cLQ7Mn0Qbjv2tujrfnLHnT7mFtyMidqCpDYXSWxgKXf1
UfbAh+WixO4W1u9Od8uBh8eZQot60Vn7RSnmAscSmULpYHka0r6Zz30PY5xMFupk/s8GLeqMaPDQ
0OAyR2xwdAVbd0iNThH0tvAdBHwOCPB9iXdNZO/uDSh1WMypkU1aC1A0K7iiJ9kiNCd6O/liON21
4qD0Oa3/B4fG2W90nsjIGrDekiVMj2GwHlO3cOS75oh+l9Nk81KyrADxbGap86JVTcCpQLMO+gPU
Y3081wagK7Flvw+gb+bsexOmwSDzoksos0KwRi0khO6hPKLAYEa/PSoHwft7z3ENhrkPQGOvW6Io
Kyp9AZuLGVLaLTkV/NGVHd1Z7diNbnrbCEpPuOftA1boaakbPMptKcUwShCrJrYyeebX9dBeESzF
yzObd7lkboYNFuW38lRVIqQyCeHYtZx8VcLbYXncXybWXelsPJTPkjptBmc25i/53bvC4IAkwisc
iPJoeB0w30S3dZYDb9UYF6X3R29DRkQtXjyzz+ghRDeiMIPO/gSZRrUAG3ggRd/UvHNk6cf+EFmz
qCkog0JbJAlYiAVtzm5wVupQgogX5JnuIrCi6aDb5r7EsfbyFoTaXSgSHw0JvD7wW2GAZ2jfdI0v
EAu0SYFSV9j7Q2KFI7hj4m6rgtpKozdXri3ofgpRyTvXN93szALvJssczgaA/H0zZzqqIEACSkqF
g/pY+xFMIjpaAWnF4wfQrKd8azscaoVMIQdTFEHLr1cXcuwH7dFoXJw1eBUDy54DZs3iqKDlMbkL
ndVLvfDxM+5KQ6bQwgOIqJl0McsAFYDC6vIFjLgg4RRUtxDeKjQaleptnlxL4M5WlM8s4gckfaSW
dbisRgHIPAzQ8yZz4zmmlWwAKBcMjl/0EENJHAEzuZdgXze29pg4Gkqsegf+KnQGnmUy/eNmIi3K
ciIlCuUVqlUu6Lh9sJ2cSsOefOTfXSiGCpwpZF6CcIE1dBMEvGiIJnt/Y6djryqzOVZk2xlvaEaf
5oOZeSmyLqfQJ5evqXPrNWjQJqM7w+ETu3ADTh0FWlZD1qsvF7cwXsfqq8x7bWSv38fgKPdfzXgB
L3oMTpmuQCbS8NihWK+ZKAj/AKB8vwHB4iQSsFYQDTxB/08Ej6Abv3Qu6ddGF10mcYICLiIVtWbQ
KA3BYwnH5YdB5ygv0KKE4Kir+qAdQYfQzz9dIZS2qzLe4bCrVRzb5+aRtGYN7QzkOWTpu5rcE9W0
fQCGuRME3IHxvAAglRqQ0QtTPRktJgxdJ3D81U35Ij/Jvn5If/F8FCOEI2AWiuBg7STffD6cTlGy
EP00CxINvWu9Km50QvVPUKEnu/0fqsUu7e8cjjKPUTZTQSzI2LpnNMUVy2/O5BFfcH4vAwCqZ2WE
h+jH1qjxoJ9TGCai+UbypbIKmmYvcyA5Cf+kgKfZ70fvXyJSQ+rkdKijGojV78HLDundINhgHaze
T5fhpS95Bk+Orr0hUvZhgdhSVmMAQrQBPjj10Wonjb58XHwkaHxUZa48TOJ2diBpmhHwa4SIvQG5
aK8xuMJ78CFfSfPxM1MJq7fASAObvLi9iHoZ5c1ARgZOTLdxIq++qt8T7ILLq90l03Qxpg0YMdWN
n0+josqHCmByYJ6UQ39Qgu7YBryAm+GfcFkB+SaaYUz8kz6T2zZrK8WYyA5TSRkQ4SGA/pGGW3V4
lfhx8IlJ3OJRDmpopjDM0EjrKk+9Sy5l5n19Nb2h+hNpc+OZg8ayjC0adTbLqzGIeEREhsCJbhdP
deK3xpmv1OcBMqAuBBeC+Ev6nXtlYi3eFpYK7+I8hc4aGSTZA9Fvck2zXsbGGw8om0GZpnxQFls4
FW52h9wPbwcynIyEpDO8iyxjQekQAVolNXRsFRIFmQF5KzCP4hH0O5hii1+hyUOjYoImLkqtDdW/
wx9CFIKOR09yZPt/4uvgoVEOFArnSmNEGFuLt0c7OSQn6FJkcKAi8iSogeIY0MVNSpM0tIgpIom1
MJ+UMxvltLFSeZ7cXJbRr+/3eOwE2fW+lXJAFCrTFBegqkFb7uSK810LYaH+OTQ4j6mX25wMhBTP
oPdMBUk9NZAKWsE1/gvI1RhOiezZepC/Ka0Dwm9f8cDrzqt0udh4BA89OEiWo67q4gUprBMjygtS
hdIotjn9mCYJ/uUq5ZUFvefAz/wkgAj9joSWFYQ8dHubKNVxqo8oRZgKhUhwoCEaKt4LoQT8VdfQ
F000QvTQrq9C26PfQu2f/nz1tj+ActRd3WY9GvdRIFdDuFEc0TNaXYGPnxN6syZ0C0PF/Y3WFiVu
Ayi5AAFl9HMxfuT1Y1S29v5oJBIP7M0ntZ1jUYnkpsJwMpu4rdhpAigYQPXV6XDe6W5xHUOm0Vlv
loOmuBxw4hf3wKndbamZ1mK9UfRR2o2nnsAu6GfO+mh8n/G+Gnu8GlHWzttOKhUcWagtmlEGixKQ
Nvuii6CuV4qTuHScSWWvHU5XFQ+3l4+PUz2XYHtHpclq/pVHX6RUBj/yrVX6+9N3ceq8b4V/YOjm
tEWLyxhCcJi9wbyOOigNdrFXgyt6qSLXitogzyNfl4s/rQKjYKkTvUvHZLASCxVavQVGUS9sIXX1
xxUUFAg5FzbhkAyCjxZigDg8SwUVrykEMGdvf/ouE4MUBrHODQa6e/JcM2D6SzB4YEA45G4yO6E7
9C7I7NELU6LdIfV45zXbCD+WjXIg6wQ5FbPF0MI19FvtDjT3x4qbe2GiGCIa4QycAxfF3ugxtspO
jvD4pGiO2j+mteINDeeYYRr6BoRyHsaEtKq2AkRqDutwkq3fy3IlcX3+RRBAFsoktQJg4bsMcFLo
x2mRDCkeyCSAbQZBZOj2dmngFk96iHjhHHPqNnDUqCIFS1TqIRZIEe20CxT1Va05nbLEs114vg0G
5fkksUN3lgEMWYIwxfyUWrC8Cd2JGVpMI07AQSxqD4xye2uCPN80Y/5kEEoWUAata44r4k0ZFW5o
VlgNo4nhxCEkyxy5uumn4/52ZdqahVYT8PmhwIIOzcBvU7aFShpmYugQXCXWTbT6Rfi8j8JaFxSI
a4qlokMOt75znzAq0I2wVpT8aAqk2UC72in2VP0uJqSJh894AhwRlqER2kLcyM7Bsh66mZZU4v3b
ND3owxyXbLnNcp4vZc2cikufJKmgOgAHwTlMYllQFCFFW/GaObX+sx8rPOc7Wc8hFWWZ2RaHcmxy
Ccb9oi1Q2ANxuny5K5Jgf3Hey9poQ94iUBOWr202TR0QwL/4GwpPiyOgrtpJXcHrT6OHHNtr+UP1
4xNxC1zSQnKw7aFTfqFNIdEAhU/MI/ThjoVXBN1kgxfJE6DI4/FekFhbajtWyhKrFtQ94DdC0VkF
Xrs6tHMi/cHz4CwUuFT0lcgWqSWlN24eGW2dEtuA4me21HZp1uhnnDkeiAVjIEGJTBhKo9CgfG6C
tTYYZSbD0hcVLlV0cyhkCbwZY+1dQwSHNhyEZYIB4xwk1voob2PMmFjfL+NhqJ9l61HGS0upcYbD
svQtEhWdZHHXhKFcoSa2/JkppwQulWPp7An7GAs1YbhnoQAWT7+uIvhKYnd248Ru5lRQbP8ufUet
r9cHKGHmlQHxYOkt3Jm5Dup21FjmkR1B37IaHWiq7Q+OOXuSCC561PyQFqrzdWqFMdaKtsHshU96
Cra8h/3vM+1AwrOxJZoa6F+puVPKDh3O0F93hwykiSPKiPqifUJXAWjjOmiZ8S7bzEnb4FGT1moQ
fu9S4BXlz0SaQVC2OoPwY39QTBAZpQYaWG5Eg34Q7UGYaDQDQCL5W5q/ovWiSJ//HQRl1YUyZlkT
wqqT5c7STxCjrSrOrZY3CmppLKOYxAUSVu7YvabaTaI9SinnFGKuvqziyVgkZWX0O2c1TlYkWZgo
6Hp+Q97sCOY1D6RzgZHVXxRV9D4zaf/A0fnUrNG7Ye4BF4YvovoE48P1ixNmMzfMx5DokqEWOipr
kbZkwzSdrQso+If01f44ONNGv2o2RagW5gAM2XwpNNGGbq0pE5352klzdx+LFZAYm/FQVlALYd3m
ZMOoxnhoUNYyQnoe0llTwWmEY5vbx+JQO7NP6zycLXgaWXw21DulfcwzjrnxIMjfN5dIY66seiDO
zJorV1Vv6+7RVH/vzxd7bXD9wRGqGyBtOMfQRjUFyR0wkNt2auFKUm4S5VcBycvh2z4SezQfSNRN
waz1JYaeJLxMfZuD9r+IUX/6+u8wqJCDMMGoCsGYstOo3E2L34WcFAXbwP4ZBv1ANIt1k6OUFqen
+hZ2ftlAW3oINF48yt6XHzBUwDGlqzSUBWDGHprzz5H2fX+mOOuuUw45mmctm2vM1AgGWhPCakV3
6uMbQ3NX+WkfirnwuoxiZ9iXdNFQpDVpHusZcWNCE7RZY9d97c4ajxWHOaINDGVfEgTYh6UGjFR8
i+fcg5qwbaGvKM+RkuMYAQ+LsrMQgjEpKhhwHTG/xPpxEqCfNn1Hv8+QShyHxjQE8MEr6CoG5Tbd
2rvmwroUVY+7qbnY9XA/QFRwf32YFr1BIH/fuBmoK1k1pN6xaebvqhz60QJvI6gQ//zMCY3WMoRP
pOKEDs5UwTR7iMjDN5u3GmQapYfYcPbHwrI1E6QmeJbQUK1GV2GDCHxNBQjioefbj6Y7Gd231RB/
YsK2INSElTJogqsMIL11qpXf0JN2IBjszMrL/mBYC7PFIVa4WRgNHJsI03FuVn2KOo95cApVOwqj
qtp6yts+LDvbglHbp8slcGULAFNy2Ysa6Xsa538m8IPeNSTbQBuogQ0e3K0aHT3H5aoUXYqJ05pv
s9k5Zfhzf8bYg/gAIH/fzJhcRuJUlgCojFdJuxJFd//77BX5+D51IkM9LwSRN7ZKXYoj0aIEieos
3cYtBFHxKMYrJGQPR0efFknl4H57PhxjrfR4Eomhgd3aqd5VIWxUj4tB7xGeqDxIPpM3gpsxNZBJ
gs+SjgcI53xSVePsmuAXTqF8K6N8Kp8+s00lvIGieEVHDz41j0kFAnGxW+FyynuhvTGyzh6zYH+t
mK5AhccEASe4MWlSi7ks8x4MW7M7K49p4a/iXwLolfcxGOcAKZ5DaK+ZsnTRb7ZETZeGBRYoln9K
gqtVb8bgDyb4tI/7QAxLOAOiDBv0zbG29gAahOtFB+8tJ2fMetQFAO7N0M7QcbuhTM3UDFBUjgDQ
bOlVRC+iFjqghPqq+m1QgbeWYwCXpV8ofNniUfHHELUNROqBpwblUXWGoL/Kbd0uwMD0x5WGFJRy
vovkWVM7fQEUetfX6Koz/9pfG3LYU7k7pLkUUSe1r5DCoL7fiT2uN8SrxUfzVPrW7eR3R5lb9n3Z
MopxbHEoG8gGNY+iFjjF18kLPZTa1kcQCbnJjfxUHQUvuRZ9Ug/Cy30xnJ6OfkPyAA9aDo3WOFuh
jxGFJlxCKQmOiGmUBq+2nIR3FWVsWOAgswKSWfSL0o3n8ZRGhjUBJ0akkw/3BkTBeSpwTDuHls97
c6iGUIRaLGkZx7qBZMf7JMpeExhegtps0kgZuby2Edau3YJRK9ZCVqJpwJrtdsq3trpXZW/f8pgz
hnMBwyC9AHRAZWS5tda5DDcqHq3+PuuPXfnnMRuEkT4gqLBAkHJlGTtA5PphSVtbAZ31nHNcNdPC
NiBUOB1BeRq5d4CY4gMkjge0D6GEMf9jjhENJAN4tlQsQuh8kbyDZsuEIajwOfXPBLRDVSDLHD/N
WBEDVaYmLBgkR0hCnvsacx6TvhrR4DIomq+aw6nvobpuKv7+wjPOnTMYyrBGrRYnc8VIRB3qLAWo
Ru/KRsUD3Dw8qLnU+7FR9Jyzjj003BNU5FfwpESfEDGKUsYamMqEwiIjvltBzAkuKk7Qw9gz4JYm
Fa3vcQ9dXYQE21LINZnBFuriSBVb4ifWCFoMBshp8Rh3EXyUVrZC+cYEwUFNpEIymFohRNZNrpRc
ylhyjFFng7HFIpa/CUiFua4QPQBLuCqv/2ZqlY/m0+xVLrg73H2rYK0Qbj7gf1J1MHTTLeJKIQro
A7EQnQ6GO0S5A+kQt8niT8DgaoUaanLaXfCT1bqOa5WEFYrz+bAYMryb+DxoLccpsEazhaEihCLq
hMS0AKPrtQ2pRXtRriuVE/fwQKj9CrnLPi91gCytAm0oULv1xxqFAPsLwzh1wHKCrDG400mhAc0c
bFSWkPeNgNzXAlEy1ZFskFcHoAsQfUI2yDOEyz10DkdZnSwUPfqDAafMv+rmDUoqnAFdThsBMExS
74ujh6aQ0JMMfq1Aw1aDK0hEGn3AfTD/SxDKAOYltCo0IKC8V33Es59d5wddeN1fmcuT53wg1Prn
qhLHig6MSj4ZeJcAafqKOvqe139/6bDPcciKbfxAr2SDAcJTnHAD5I3yK2np7SL8oRe+rj/vD4m3
NuTvGyhNL8VQGjCkvLmpE7wiT8H652TssOatAVAWNquxYYoJQP6uzJcOpouWoZOO20LuiI/7I+It
EpnczYhEI43TsgCYXn01Q3SYTSDcGCBgX37G4lBkappIUYEumZq6PLdK8LXBrMFJ4TXpzdqjvTL8
sj8a5vogA4JEmAmGdPqAE5oZZAwGQObxJdJe5OSLrHFcJ9PakC7EoziCkItraZW0hjKoyeJa+rFs
H/pucAvQqq2GEtThn2eqcfOFmAXpDpVIM8r56gxg/VTUeEEJfK/ZofK28BjCLu9XIFtBN74BzisV
nJgUgDQYSdaIaLSKzOXUFIcG2WplkPzcqu4l/SlVIIzch5x3McYqEXYO5F3QyICkFRWSgvBOmMtR
Q3G4day0+1o6Cn+sC4EH5A0ETcnRQW1ubgZUu1tpnIBXvajBg5XywjbG5jlDoWYvtKYCfXBAMbry
WbWKt7nPPDmqPQyPExgwjh10HosyYd00wPxPb58lbMtMkhZ3nV+i8k4WnD/eOWffp5yOuIjiNE/4
vimd1vR5EtD+zEnsM5cdpgxDhgYMqDzOjRndPwUK6NETsOA+DZmqPvtqQcFufxyM5Ac+v0GhToM2
jkpproEiB4gM7frOPE6+6utX/PZghis4g6LWRBQjVVwLeXEh3uL0JqpOs5thiP1E/FnxXkV4k0et
T1lBC6cgk2epvyAiZg/aoxLz9CzYRvaxQtRhkJW4GAlk7trUn8UvY8XjkGK4m7MZo268oaKW2qhj
xlrjC5SmbEM9Lf1fef6K1LVbt9+1nvOSzNyhG2ugXE0ez+UMvdXF1YbmxkjAjKXH/iCVvyW5fNi3
PM7kyVR7SAjNtEZcAJXrrZOtt5HFe4Ahs3N+4Tkzbfo0mOZF7qF+h+rZ+UlN7/v0aagHqMLdZ7rk
JTEnfGfUWRM4dKia5CQlWkpnoYE1qENmCFgsWUM2rPAgDCrbuRu65cvka6fWRIdU7Mm8Rm32PH7A
UqGpLKS6mdZwqpooOQO5ePO4Si9pVcjpsBkZ5YlWaIuJEulOQg7hOnamL0RLQbzLRru2QSL8lDs8
Vm3m9rUQz5tQOMFRTs1lpmayNOkY1AKxXqnwa5SvtysnNOGBUDNnhi0aEVOcq9L0onUPSw2GmD+m
eyRTtxkINXWyYlQlgiKsDljgqjXQY9VuRn9/KzF37QaE8uFL1Q6xXmC28lG5yurlJrdMXzLHkzoP
X/eheHNG/r6Jf61SmGKtwnhSq7BFBMBjptuCyStC5cGQEW9g1rRNDWPG0kzLXdJ8F6STnjz/u5FQ
zhtcoHGRlIAo2r/U+JTPdxVPpIw3Csp9j0ORjwmx4tBYTqMeB/GQPysGjxqZ6QE2y0857TpJZDEU
MJKQZC2/ltHP/ZnifJ9u5BvqqW2hPIpzO9XtskV/ovS4j3BJ/3C+TRRqv1dhaUAVFhD1m3YXHWKn
C7KbGA34UMl+lm3RhozcQebUNHG2jULt/1ZpcC0iJ1DRQU9x+j0p91F1B1ZTe390HDOgC9MFWeyi
khjzLP9UwMUu4/WUl6FiRgoWnszQMmCAB4iygSRvqmwSgTG2kg3i9Xz9q9CvhNqrUK/V9E8i77hj
D+ofQLogEExbEUpPACgXiV1Mz4kClkueNBEPhDILyxyzOll0gKQv0XJKpW+J+bC/OGzj/hgHZQTR
JAz6amEc09QE4Ol3Sogu7UPwRkGdAfoi9gskDxZXmJ7S9FlFLmT+xBURZzAUo0DIbOAuf+4v0ykb
+ux9NUIPstvJEFjh4c9HsYWgRhEtqhGhQQkRtfRrDlGtLYNwwdnHYN5GtiBktTZ+PwvR4R2tAEHB
HMQt1oN4XxwjJ/cE7oMYKxEK6tmPOSPLtsFSSzGCIjKWxbibr1VvPvR49G1/tO8d3rxHZpavkXF9
x/0dbz4XWVdxlkCOlJkAW6/VGO/LsXmVKJxCOpYtb0HoU9NYUQxWYERSeJdbT6v6CUPefp86Mut+
ilUQgECgPXsy0/tVeJkkb98CWHsFl3bDQkoPFL10WU46rHKLPn/4sRHS6rZZT3Y6Pu9jsFd+A0JZ
WRK3o1JVAOk8+TcqjE75lQEqScJtlPjZX/tovBFRZhYunTEZiYXgzDy21rOUvizz2ycgwMQNpmqi
KExHy5CPUELUmuGaWN3F01cjPWY8N8loSEc+bYNBeZi5i6axUTGM1DzW+rWOkpy2UWxpBF1z+n2p
3S59FUOOwTF3janoSH4ZoPKgT7V4FKwczTYIC7ICdPzejIptffUhu/6ZCfwHhz7MMKuZmbbAmeeX
bLzLddGulad9DPZYDBEie8jnXnDkmHFigkAjWd15CI9aLqJoYX2NkxFK0xnHDzBNDuIv/wdFxZ16
mKxF3cAe5lQ4pH10GI3Bgxi8tz8iprcGYRLIIdGBAApAyrSTGHpZ+YAhNbX+u2zwlmB1ZmQbozA5
Wr4cikE9zu0djld3qSATkAqcdAVroEiOSaBJ0FWUiVFnkhKmSy+J+AGZ0D2kKmjm2vWnNXzmACeF
SBASBW3xRSZuEOIRfcXN6obmSjyTBKJIIyuPdQ9R9f05ZVmJTh6zkC/X8EhHxXFytOptVberm2rD
A7q/IC1fvrVigaegkRP+Ei9Hp0c2UHTOt4rGeOi6bnXjYXmtami3D5oyck50FgiKddDQjATCJTPU
0DR5IUkYT9ZKEN+qQtxSkpTH3sWatS0KZfBEB2ku035129B6nprWF0oInGvprxXkRpwVuhwRqBoh
2wICFcO63MfqtIYDSCpXdChdRarXL6/7FnBp06gS1MD4gSJraFzTJyBYNyS0Zfeiu4qoRGvuBEm6
qloeIQZjFGco5O+b4KeOKzkaBKBUSnlY+hqccbyQh0z6uX2BlQVUnSgHgvtGpHUO0eZqk/XmgIFo
v5b0dkD3d3JXJbWTm56FZ6D9abs0ARwEkgUWADQaE2nRc7RiirTeyjQRYval3XZBbzxE7c1ScVaH
keUj3Z0waELpjSd0KgaKJyJj0AFHv9E6D1RPXWCHrvTdvOuO3TWUtbik15cjI+4VMb0FtVTUo1Fe
tifEoRYRbeyl1oPaIQgfbwRouiRgdt2fw0ujABJqt/C8ZeLJhO49B2s4qKFTtK8a81WSfIGH2//+
pWmffZ9OJKhrqGZtie+ryzHKPQ2EqjLH3/AgKDOY8f1KIxD6+GVIcqcKQ7uEoPX+QBgTpSAQRuuA
Au3liwOhKUTkKmLUXusWlG88eX75xPdVDfIjkEXFnZ46BYRinhdpIm0QxVM6/jAHf//7DJNSZANp
agWpVfVC2CxEb0o7JahH1oq7un0W0aqszV/keOLME2M1znAoL2P2Xb1YKXBK6V5M7of0ceI99DCW
AjTjxnvxNs4Ymr1uiKK6XtoGsY45eiv6rXWRUwXGCHNAXLCBoEYhrrKVdCUgrAZi74RE13KE5UAq
XOuAVy/zHqyfu02QsRB5ZNQ+Ew5byoJXq1DDzJKQwlGuEwts5TdR/1XKysBS00Nm4bpiHHXtl6YN
dis7XT+5s1DbKuIuaxnsVYH89m+UEdnQs3X6mVdGypoMgKNSDdp3pn7RoJuadVskaQfaq8B4rf35
MJ6qo+kTlVzeAfL+wnk+FTo5a0WTNGvBIVG+Vk5HywIatCieBKj8uOOTdDC86BkJtPIxckQuOf6l
MZ0DUnFEhj23/j/KvqPJUphL9hcRgRVoi7u+vOmuDVHVXYWEhBESwvz6yTuzeNMmvn6z60VHwQVx
TOY5mQRwar5sr77/OW0P//m7+0vniToVdoIIrxhY+6MJsAHHTKFJfDinQO4ghNNrXTgZD7L/Gb76
lxDUX6+H8IH9iRDyjn/MK1SWYqW2FUEeRiAPi/8RcK/PlZcv8r89ff414P7nF4+hMgSUqzy3C03a
3yNX2HsQHJEEEyVZP7y5tLT/gm3/Qkf9co3fBaEiUKJRNwqSu/fRbf9+FZeuCyC4ayrO/39SOdeD
9utBBLSKs341vcEi1+/FRTjrbp78Oc5n73uXfGE7OXL7LAhtGv/LWO0vBcb1WlDRhuwZnt/vSZiT
vt68FteCrmIelDL3p1unUDlOSAkp3/G5Lf9Nzf/ltf3vi/6emaH4gQqe2RjcZUmkTGOISrL/e9ak
mMTCNP21eMKKwm9nw4dAWA8XeugZ8dc+ytt/tb1/Oe0QzkGzDmHdqz7GH9M5etZi25okxxJkQV26
c6IxX1snNcGFYCawaljuJkOe2B3DcMs2/+sX/uUx/nID/q9F6NDFVMyU4wZmZ+dO8Ys1aslas/1j
NORvnwBsnyIC+Q8/+dMYL1iUVnhPSd4FL6qi1Wl2+X3U6b2EPTVRQUlJd5OQ25CGu5Z1RdhU3xRJ
Stvwf5hB/Rky6S938lvINDZqlBeLBAamB6Ze63+yJ398ewQf3bW9v06PoTP+7dQsYUf62bFJ7sUY
VYZDkPPDqDitxr3513bJ3y6FHgLOtdBTCDCT/evrq8OxTWRfU2iM7+lQaNs/CdfJKLwgF9f5Bx70
x4PD78LXHQVXE8Xkj++cqsTtidvQfJU3HjnV0z/Klj/O4vXvw1XN8yP8oj82XNugV3ObzEkuxySz
Vj9A8uTZjbb8/5rSfrvObwdg3KQa+LIk8AexuZdDOTvDas4t3fVlXQaH/3y1PwpXwDABJdfJf+DD
CJS/viGP8l4SgTcE5YtyDpOscYeidmEnvv1LiOsv7+eXS/32u0QyVFt8PQwuHVKrYUa9iX+Ux3+7
ROjFVywBR/uPDeEJekFO4jKKcuMuqs6D+Me7+csRgCrq//v716f5v5p8oYHqGIqfICBHlHhrBtWW
Yf6/Yqd4Jf/7Ir+9EuU6wvY+fgQZ7yJ9R4Pv0uH/eFDXb/yX/Hu9ho9uBeseeCm/A9xKLNZxNKc5
62xJm+XI1UM/QIGY7o0VTUom+zz3XfGfD9uf+QSXvSIx2GGAwCUWUX99fmRtvIrBgDL3bq/GXd6+
yttv0e5qXEFz5x+B9C8vCxOlqJzQkCXXzu/Xiy1e7REZTjSv5KM0LA01tg3u//MvwqrkH2cOxWcI
yTc4+QAxg9vpr5eJk0pBP8oj+Qix/TZvGtGsr5qrAZq567ioG7pMqwV2AmWuHUHOcFOGUbq3DU/i
OxWa6nIc2GQPvvEXb18LiHPmeDc2UBnpsAKbA/Op+JuMt9W9qeDT4T3GQ2IxI51UMl2M5yzpNGFR
tXTZ3IpLVGkdwTs0aGRXdIEHyybsha5r2eEetr2ZoJYPjRY5yV2z9VF7NpXb57ju+j7DHtQ/joaa
Zo/00RRJvCYpNiPbLfW3jZ4mOjqA6Iau+6zqHqaW9RYDhWRC5FAXuKmINSSNGqhWc1L75VzrAfzv
aM+YCEhSKB45t3Wkto9klDZzvAHGmIR4MMkkw5lObNgPqoHIwyJp1mrqPNEK8qTo58ePzl/GHDRg
tas6PhcGrq/p7PkPUrfs24bF9Meoa9G6zZubttNoU380w7FZIWtqeskLt/Kn1MFiUoaKakjb1vOz
wG/rm3kgY9lMpC+moPs5LCvGdf22yYJuaNPWRQPM6fCNDW6czbHWO2K0t4s0J6nxrMFuwRKiCqD2
OICD2GnZ+tkybR8msCwfgdCXdsKVZdTNd4QtetdXRD0m7UJ/tliScjLWmvUwuSHPxhqL4Hp1q+Pc
ehMIzQB1I+mrsOjjpNXZ4Im5mCVlxyWcG0yvYw9sATMFLeFu0T+1CffbItrb1vhQYEloX/gyZsXc
E7qT4IOyaZ3HdON1v4f1g3kbXRGWQ1fhhhNBvnSdOG8RRvz2KLqw2DZXekx7ucV7Z1100Rp3zJdx
pbuAt+8C5eJd6CzrPa/W8XlsDdQ4UEZMKQa0zC6YFrgd4sScRWLDKidt0LGbzQIiPTpjLdBiJLih
OpL1HpoHU24jDzobhipzMmbzinhZapXO0K579HXCzihSh4JVbkVTd5XbO6ENvUkqn7mgsTbnSLcE
rocdKTuK4b0SR1zdrlsvO0yTL/2WbtBLzCq/np/1PDa3umn6Ao6xF98dOyg+67FNq60VN56d5jRu
5voZrV4HhbZwzeAp9KMT2CGio3ceHfWd0qrayVENuedM7Kj75htciMOvLpzCLIitn3cOdBy8JmQZ
Jhj5CXuJTzFslwvV97AricODaVqdT7p7830c3SGWELViSpbYoF3KiQj7xPisX0YgytfR/j5rZ872
xFuSG+2y7q0Kkg1CiQb2uU21HYJtigsDEbZbiFWoXI/1nC6D7xeNmZ6SOp6zhsX8Cy6jXhrFq5PJ
2sMMJVcfm7Vqt0gSFmijMROo+JYGWwJCxsH5J37zLMmMA+aK+nEWA00DnPCUC1ekwpPVKXI6sg/C
5hKNyss2NcvCFxtNEVi2PF6bpiRQhXgbAMG9eVEd5nPjxBePmh/GE5B7rNdnGGFouAEajhn5htJD
0k4k5eHE9o2SXZcuDnVSyy05LLWLTwma+dnSR96PWYJe6YIOFCAPvTRkYf/EJeRb0qgm4BNo5+I/
0u0QKw6De7/tCmFdHGpFmrwLh/lWuNWSucFSyjBSacxZBEuloD7MmpgC3P+wQ4fVYp5xhGY80fqm
wYRtMQxM7abe3/JkXk7Uod0efkUbZJttd6/cRI7pXJllRw0MjOLW17drXBn82FibnzVd66MzJVUa
6c1/cGLcUCNdsdPr+tAIf0m1s8lMe9gfgkYvS43bV5nlB28YhoOnBTxErZYZmYcR2JzZjklHnxpq
RD7U4XIgop3uhGrFiwqqrtRkWUsChxKEGH3DPBCXJlwbBBaylmJeVNZS2+cdN3jS09TZr0r2EK83
AZj7SeS9GxeAjT67+aRFdagSAXhFKnWprnRLOvUzQRkUhWfJmjBbEblF1oE72PtBj6Hdgaid49Ym
6yAOibZxcd6XhsL01eXOe6Ia/zBgI/gA+U9MVjETv03SwTagqaJMrc3yw4mmMDl41gnjLNGtPQTx
9qnxnNOm3jD56dRdFvlblcKC8dWZ+VtN2mgq6yasnFzrZr7Ufohx9dCDWxDnLHicpmHn9aD069kN
TtjnwwgpDS+r9ftjNyUwha4a96LIUBW0dcmRM1IdOOqkPBqoeKn81b3zdFe/USp+wLxBfalWO4Wb
rF+9ptNZuDj96LDWMWV94twwNSRQQu/86OTM4Xwzk+Rtc1oYS0Q2XgM4ywWdTOWmTJKJAdq0sPNb
vkdEYup5SbA0kg7wq/oEcqfLvul4akN4tUU1hmuG+Gtqwg/Ht2eh/bKm/lM8xgfRy4scaJKt0jmz
jbWZJPSIP6vTqrLlOLofLNyyWNJbP9ySAuTcN9dSLw96vzk5AqZsM4HmDRapjkEd3g/jeIaHdhpQ
LwtsnfJuKCvVZW2bvCIO/KyoQpi14DvdCXveTeOfPL+9RB13P4QaomLQHUvX2LzCEj68H2Nnz131
5DodLR2xidyQ5cNXvs07xeyd33skq7z1Cg65Qbr1E1ZESXJCKPxyN3nfhfyAv130vXxJrPysW5gX
ecn2xnukfRmxFxBKt/CNvVFh3Wc68czDunll3IHECuI6JQoRbF6rOm1HQDPzNtzMYQTJomFNoc+Z
j3x8mcLgxZ3E10Lml3DmmdsS3Iq4o+v8Coj4YntxkjNqFZRKN7Pv3qE+qNOKbu/JSH8Ma5DkQ4VU
shqBj9FtjsSxS0oip816NXipWdn7MGLHMhieJ4u7CD1hytmpZdn1AqUNDJpwM/biChPlwSiPjjc+
DYTf9HUSp9KEX6a2e1rBWzGJMxqYzGFfcxVgWqADKBP0N6H0s6QddbZo51JFXKcOnXdC6Y96M6dN
VPcOi+5HPWeC1z+jqsIh3uogG2kISnEZi5YxkpmRbOnieoVhrHC1+c5qetae/ggqn6Y2mF7Cbjhi
mC1fK2evArNjmh3kNv9c6mAvxuYjivxdLaYnbLV/oA64xJrct+OgUhSXmadsbsP+EpMV+bWrXyA1
G+XjDFZb6iVd/TVK26F5WhSMOEVXGrJ+RF579PTwTK35EdjmpbFRUbXgpTCi8als/DEOctzVDQoe
pys7u95GNvoMeR9CMW51Lm7sCewYTqWN+GVha/ADA9gn1rkDmrl4j/+MFGbLyKozXBuO2LI6WF87
55E6zjnh1edg5Snpx7OSy6HGIGg0hLeDVaVFsnbqJVNBe5AJ7CSgJXCPivYm8ZszeMh9Q4S8653K
gmLgb3GDAOmyR5C9kOJh8WvApjMIsrskbH9Mcg0yp1qDR9ZN39UYnKa6ndJYNihgw+cFyQtyW1mg
/KIdrgQG7FQ8GHnzILcqyNBhdDn6xvHGNy78TJuLSvR+wEY/mPZz7A99rif6ETWC7gY1TKiUSTqM
HmQiJ7KmG8xT8m3YHsKlejQLn1KytkBPDTu6tJ/TeWqfJ7cvx3iEaQbvMb3WwFTb8jhtAVamlUpQ
rUTTedqWk+7MmCYckSbpuEzNEIU57b29y8V6CGCAk2GBOj64nEKuVq492pUpOMgoGKCGtMEteInf
LRfkATOf8d73K5434UBPTlf3BQ/Gz8Wr3Hyd/TiroAbHIT7lu8lP3dkOr4lvXVpZoPOOZH3ZRiyC
gGAs9q5V6tYMSZNTv3ELOngTan623VDvWkCoXmbMC0QarEucao4MajeIgTlD4mZztdqjF7M5q2ok
4ZBgdqse9l1LzyFGumEiYlaVwaI0i8JpB924dFJNk4JNK1Ao3EfzQbHhoMnF8Zs9NgUPQXjThV/S
W+9qnxzahOCNjVBvPvQ6OE+KZosvDm7UHN2mLsQiQMyFGZR+4cfbUSwu9Wk420tfDxcS6kLBlmnr
mwwuBd+wtp4ypUoSbah7kD02k1v/R6+nV03lLeqk93iMzgksVHnc5ZXys00/DsZLx+prYO5+RXKd
+6pkkFpbJn6YPZjxVu2jN/YlmstiS3yeTXN/UBWkhIxI0ZKj8GsfDPdKEbNcUp47Q3Xo2wE7fSHe
TZsGGk+JhCjwA+ieJdnMhgzuQIdhrV/QL3jZkHi7xQ8zwzDbPQ95uMjbKJrTMRb3aogfu84pJ9bv
OA7UIPU3B1hcNTxssTUZVf1eEPVCuHcMe0CbKMsvkbLY+u1gm5wMh5DwtCbJXlNYKFBZDvTJEqRJ
AWOKLUR9R1I1uYUmThlOerc2KJh0El6wkbSrkJKzJjFwaBrD6Ojisyx6m+y62OLs1ygTveOyolDh
7pq6zrIfkVZm+s0n3R0aq88uakXqxFMWcgRcFhWSNi+Oap/qZh3QWk/PzNFRFnVk3odz98wF3AQs
2/hhsRHdra7S+6rf3OwK4+a90N4ZFJtKmx7frQr5PZOYufZ6lk5tn/J5PbSL/OnzMBdTfQzojwb7
oR2Pdv0od57AQBTS7VTTvdNoJJIxQugNeHDAEtE3zPpiGjGJ3u1kHj1/qlNvYeOL56EWrybaPs6h
5ftkiacTa3j4it623evAdpk7tk9OM0H6y4w3Eb829smDFvGeTxyJzfeQXaITrvZSd9fEyKZydDAB
nYinYea7KeHlEMc7Tkge1+znSvjRwkqe874U7ZiG1BaRB/UqvuFGTJo4yQ3t4zpLeLNrm6ikAk55
+HpljNYfMxppAOER+AtAEWhb7xTqqszt3e/oinZBtPm3EJWUt3S1r0bKEvPGuxHGuKnt5yd3+Rmt
pHDmOmXNlq+rKNy+uVCc2GEeVCbZZ9C3Nq1jzVMycq+oSEWzLeE7Rtx1JyvIUvX1Pplg2VG7Fwaw
ZVTJGbJfThY2bOfOw7FrF14CE0nHHkBAEzvlKsVRoYpgNkRTOOQs+kn8azx4WfzprDwG0lyOUdqj
ZgR+0sBPN5Q/kprkdW2+N9RDbLYv4SgfeCgz3PU9n0F9MZOvSXDAstErWfp0EVumBgAFznquaPBe
W56ju0Fr3O+jcSqxpZj6sn+HNc2uljEW2iGOPvNymukOUFBG2mWH8rdwA/Mca2CWAHkPbS3vTeu9
ytmWHmrbVSdH2XfXfTrkL+zdIvcbF3YzjSi0Ee8yUifbeh/G9fPBzofYIbukbZCKYO3cutHFI9W+
puIOFdqJcvZomrCY/SRTELJ0DS0MQpEbsQMf3x0fD2JNsD0RFIEGpY82Jc7g33OMIBgsgetUY/Vg
ZfiNz1MxBuQUTAJZDjRIC+dXp75E3EmXxe7qMD6GK7pDYyE1XuXSYGJ2iDMP2iuBmU9huD5xIcol
rPGMJuyPVtw/SpRWVjkHD26UaVWHe29bdp1Wp5G7R3d+bjE0SqxzrHvvNAk00ug/e4o9uQFdiW4P
I/FPs4MNMHteOw/Jtr0Dd4lueoOGv7hj2O/2Noj3zfPjvDUH5fr7jSHe8iZ3WYKwjniJIuN1s1VR
hRotXJd3jGaSow4UNG9JnLVgk51Erqm/KD9VWuaDC3EzKbLEUxe0gzwFnOCgBjUPJNZIdFDNgM0q
0ksZz965Zl+wVclASO5baP0Og8w9FKnYBS1owA7Q/mOp44RnsJMwC2alY/iJj/ycMLhFEflBEnFi
sczmOTjF5L2N9S7e5KlnMlVrvNPYGcEq4csWCob4pbIVsSlCzgjCVExvdNtSlzBIc9tMIRa2SL6J
novO73dExEUkTi5d9qCed2OsdoPvpB1mMtv4HQMY+039mKhCweFnXRLmi36HlNSuN/JQ+zc9PlUh
gpR1w/1aJwj52GEY4HGPwTDd94eolRmAoMMW3NMFC1TI60QrvBigjWQpPCcuLFNFFB79Fkanfb2r
KpOO/It7QCdQljdQVaqS+jEkgNqBjaTB4Om8XwOcYybuag5VpBp2NRRUfAUJzeja5kdpYz5p94Za
v+Dro0wuEk5UsfnWul9Xwdh6ucAA15duXtv2eVHJDVRSyzmQu86O+AAUjDwhtzRMn3W/Pm/u+rR6
MHbT3XFrn8UUnD2kOjAqZQgSYIayNhrF3It+JiaBTVN1sUn7oAJogQh0lFDvUlGS1S3w9IFelvYT
3VAum3ZNI/nq8K0cQyTSvs+ND1bfMz6cIbbz5pvUgW3RNKATpOSNjncUIEcVYxLzvmur/RZEd828
m3FuimAeLsLxX1vivG0dQisZPWe3uAyI7Sa+hf1wXOca8KeLta+wgPRXvkmaGqNztOPnahFd7ngs
x0RPjE58xVOud9N4s/qYeIeR+ssUXDQGD8jwU28NPq4mzjhGAVmXFJviRdDNWczwdlg4PXTrs+Xe
jhIXuOA8lnNcox0d9Q1EYlMNUxTPK9z4tgGQCfnQYmQzKoQmC4PmQW3sBDz1inOXVe+9CnYz9qaw
tVesyXOzbpkmQ7EGkqXjMgNGpM9hxfrva79Gb+is6Mn2DIW/2KqVHgMRL3PmM4l15HVc5T26EO+z
S2ZRYFXpg61Vk/eLrN9jb5WlIBvstVxUhudg8WgAxE1HP4FE0/3aurNOXW+JThsjSJWBBMZp1zad
6KaPEOpo4tS3mj0QOhNM+4mWYLZlDOhuC8MGjNfA4dZat/VjWye00KIGhOU47nruKkb0UaouSl0o
XJ9U17CDkjbegQW+jUHPHts2riFE7sp94yQV0MC+29U0aAtMBTbHZHMRE1ksvss1hsE4VMUhdGQq
tKsr/gv0OHP8AbljdWxcND+B+zQ2TN8SX4f3Xc/WJQUlhJ6kHTryPApnfIVnloCSK9UW1abYVBZR
b0g3lw1l0GGvZ5qWH2SS8RuomcSmqHTad6dCSbB0pkr9pnXKnlgvbfs5yPylbrIYKEWfjhJjTR5t
oHBpev+yrsl01vGGU73RheGcTKgiMeS/7FXD5a0K7/nkOKkgJjrMHaDEGSjybR3CZSAG0JapSALQ
i7mLj14LHUq0bxI1N4n6RueCGlWlAq8FsdAgsPhhczti7E3u7MxRqrLEe0pUbNjtNHhAO+E4A6Ya
qg0LgMUARiOxCScctrHBbNu2AlxK9BhVeaKAg2L/SLR1NifaaCyjzuTNsKDerxgLvhDGlzsnEP5L
taor9NADxUrhJypqhIdge/digzVCf3OyJW42J419Oe+gK8jLzlHjw+ihY7gBna5f5nWbflJ3QEBi
bV8442bfNZiX0xghvtRDEu4iX6JStmisZuyQdorTx9iBmN8GhgHIU+vBxNN4M+MpXzC22wBfvE/o
pkq3T9xilF70MPdjcOh0qB4ElLLOs5Tb0fMbJEvmIxbMKy3UtboAMASbwqAiCNhAokZPoubp4bU9
V1yeXM73otk67MpqbF/MSQRj5EDG77CAWnczn8AYJJUwWU04ewDeaN79EMOYYSO2V+z0YnB57rxX
Xdf4girCLqZfhlRvY5dZdz1oFCfFwomBFKLcqjvhsursTpV5IQnWtMIGyakN2hpoPSGv27B2u8kH
hdYv4q12nC5vI/QbtnXmg2NCnbIVuamKEOtxJgz85Ed54hpC0qb1d/a//9EvHxpUYq4U4IaAmTqD
bsWr68o3lnRfvec9X+eJswpQF/C2LYSBi4lv3DoAWDaZ56UFJewJXYAJHbPRN2iSzeAf2CDDrBsg
FDYrAcmr2kQ7YdmIZfb5GR+XdyCLUftoG35Alh7meBplOh0Mtp6DEULHpD3B+Pxz8/U3AXhi8f21
GAmL8wqmXcXK/QdrMYlmYQ9drcnXsIKbGCGBeFfXNf1a9DpmPvboACv0mDMZ6JICM6JHQdWHYgb3
o87QA3R2cYAyCywT3BUxQZuFVa/TQTtOASu6L9QXwHyqZ4hH2XyuOpkvVa/KeU26U+iy8a2qprXc
YtfuumUw4MEqepp7Ed5sFSrWZUAlnoQd4pB5FYJMiDcNQPSahgDXtjdM7RpsT7RjZkP6A7GQvUO+
uC9AFI7F1kzqtDWLQnVewXhRrm250AhYCBX0sl1ly7DJ3RSiiXnaeI0qeixF5nPSMMxkkW7fxyY2
iA1tk8e9GvFxVeOZgsw4jEMrv7lTBOatGbc06of4cw5qpEfq8ZQOFriFF8wH47v1CR9A87IKhkZk
hJB/eL1nqAbDpLGFZZ4WKEpkMl6arlH7sUUo4yhnUgQDd09mXYMLrqZjGzg/YgXhh871SQFv6i0P
IHEAnAQTEyvEvnaenIBLzsP7EFGRT95schzg7s5Mfp3Pxjq7ANzfLvZo/egsYfXN5zXIubbrTp3Z
ktvJjHGYDe66dpfYyCDaJ1vEmow6PppqFVtoCC21pjmkImJwPR0GqILeWd8GkIWXag19uNj6wa4y
aK9KmBAmO8zqfV+CCh+LD1Z5ooDuFVkmUClu/dyOFS8xJdPfV6Eanwh0u9964pACdG2TWY8F+0rU
8T0TNr4gYGF813X8Uo0x2fuJAo0k8DjWRMi8WWKKZkaJ21DH7p7B/OfFoHxJHe5Uu3q8ok1NUqNm
G4e5TMKNFjbW8tGAuCjXBojoFfiKceDVYqISTVz4o+tD9013o81V3FSZidE2ZOsk3W3fOy4qNswt
5Vug/a/RtesRDHj10jYtL5a+43fYQnQflePOpatne28GVsEtwnj0QIMFEMKgR3eP4NZivi8xt9jD
HQ4GX98Jqt6gKzix2FT0ensAF1AVbs0YrHPdPuzSMI6xN2IJtad2DunF1r04L50XlaB528dQ3j87
yXClNdNYueDR215/NOuCZy8qhFfs3TdvHZxKP6kc5gOiEBIXljraQlpDz9f+5YJtsb4E6P8i1m4t
8TGhZOZRA0rdRs8e92vIaVuMUXdQhm7n66kMQcHsZNJsl0SKea8rB/MJaKpyD2UFUJPGHp1m9N+0
r4YDozw8cMSBoaCVQ8oASh0XbRsDqGKbCy488IeAK9e2/Wwq9ylEpbXnpGnQ3gKSBF7gOsOhW2Jx
albd7cK1ni+eoyIwp7W68Rxr02XV1c4BRZHCaA/qLBojHcZU144OjJMb2jrrZE/KRU/cS3XAnLRW
LFrTGlY+u1C384H7mPMYNhOdACLg/7ScHyektLMJG8zULkh6I+HBAAAUHX7r2xW1ty8eHMX4hyNM
uAuCbfvkqtq+os5pSqtddR7RhBTg/Z1bu9lhxx2OfG8dD1DsapzLzIlAohSPACWnjI2qC4oVO1Cl
N4XmTbm2+jSxxdadFSO2eVzI3adAenWXLVvlYlR0ar1ziA3uz8CO7A3LU3TfbsHyZPG4f5JmHO/W
CWwsWMt+b7RKUieco58qEixO43EcnhSf1oM/Yr4jWYBl+jJIwZ46aQB+Kd18YEDJNOuTjQHseNLt
z7ELPRKcEdJDOk+ROm2uWsIlW+jwuA41WFICDlg4m957KFDvATmvl0jG4Sk0cXUzYK7MS5VBbhDC
BrerO+hXGAt2B+71Yr92YsPPWpl9XdzE3o3X1ry1fAVq2k04tcM6p51t6lexBLOXQk6L3Ao+N8c1
XuhFq+t+legALmDjE8317EfF6oT/RdJ5LTeOLFv0ixABX8ArQdCT8vYFIfV0o+ALpuC+/ize+zbR
E62WKKAqc++1M2FWKmdicbmU6hlFEdnRsNe/eg6zf1Im62Ntm/5Ozb78dczGO/ZtmTixr4xe7Z06
SC84p5TLSzZGjnZn3o9ifk1Lu/ni7AxfksbPuNBpLBCuXsu2n74Gxu88WkuRxNgQ5YGVAfZH7a5H
2x/uEhAQj1/+5H6y/J1TxtSI3mwOrZ5o6W1cPeqSZoq9UC63kUrmrXJdfRbBItTGn8e/QdCpWxKi
0It0yLb4pa9upRSSrTRfLFHlzM/sm/0ydyyp6y072weYE7vKYllB7SlQMUOPu9yXyyd7rZaTpRs3
Tnpv+qpaR+9UnspP3cICSEr2nZizJFIdtciyjG4EfeCy5ttF59CZf0zRYCKqcRN7IOwu6eLpt3op
OcDK0fqx10q+NolcLBSjmVZHuc0zJJfEmZnmncwSsctXZeJVhaLcVAuKVsTyzyLCBw83iBfmZhgt
dJV+ms5NEhavGY3HizO1y3ES5RBr3RqRQeMpI2Rr+lWETHWqcNUjUg1rFJSrcTVC5W6b1Hg2RnaU
cyfqiKPFfxRzhfwO7XgYW1uestHEh55Hc+eaUw55UlrX0RnbqDes4jJwkCH59tbjUInx2OXugsO4
1AEtFT3EvJkGx1iOQ+NMXWz7Xhbzn/oZDDT5qEHHfqpSeY9Zowx6MbEe2kL3YG2J5lsOx42XVMXH
NOscLKqqD0XDV9imVjc+51NoX1KjWv5anZoPXhnOx5rRDXsvcfpdby/qpUybddvUGOo7Kys9PLMh
0yryk7L7YtPyckFbKFryjZNx7CQDsS2kLV4kDB2buPKfJstoJWwXBW7T925wMhPBUL9UN/2nuJ/E
o/HuMCT3RdqmOPPCBZFZ1grrajT6gzAxl5cWo6qApaFr9Jp44CzZjKLWgG+UXbJSr9gZOu496eyn
NGgYnlJjKoiHzlAXW9eXzBx9IKrVXmg8y7w85T1CCETFenHkeU7X77JanuZ1ONUpv8U8EN92IeGv
KLCQKAcK0ts06PaAuF/GNAXcwVB7KQ8NTkH6f78euoYESaO3vhpXc3w44rvKikfBZUGzZXKBcaLJ
HpCv6vfGMNycetzrIae7FFx57cJy9rI6Q47AZ5i6hJrI8GrmzosCNf5rM/VYtwVVbNWcUd33RWi8
u4h+q1f0p7UbKBcrirlQoYelnnFaArCMMjs0bnoTlTdHXCcf7WrtTcOkVsnO3FoY2OGtG9Zj2g4P
ydr+E2P2Oo7mlwjuL8LYbWmP331v+Yu1G4vE35VL++w1/QKXmt7SBkjDz18co9h21nrGqr2nD+oI
PhbnovpJqmmn+XwgmzeZPW2rPH1kL0iUed1ptKGL2z7cdN0SK29EOuwO/lDHuTNg/nKO5cwl6Kcr
OfBw47kZHYSb7maWS62p+Ocu4TUJqh9PZz8eMxY5r+0oXGZ+cfq3WOxLssK0t3a+RDx0e7Z5vVaz
+dQ5aIKrzg0WGueXyqQBq9b+1hp18jwtgnzb5K0vjsmKoU3old+8IC+6D+qjTl3DjMhauBsYmXmj
pGP+m4aF4jZ8gXT5o3rO2E2qJG58gbjLIXRqk/k3M6rTmIoqMqYaXpBuG+GSud4eiM+UiE1NlGmz
QmnGSAYv0+iyOIcu0fTZ+9KN/UNTBYfVby+BNz5VKaAVoGXDhiW+FnY0htsyIcut+tsK8u/ORTeY
Av+kDX1orAEPSWzJtRixWlpmnrfyFFQTbA4ezrWrlY4C3riNXtw3sayoBqZxCGtfv+b06BsxJJ8Z
meySv7dlaC4ggj2020AX6jC3HtOap9nmhVq4KBEi6lFw9BfesAuc/qtsvEtnWf+hdWIjFtP3Utcn
u9b/VYl+ZAH8OxemiBmVfGmXsH/swBKhJigTGbsxUIHKsxLYNM7Ao2CzCWHj0cOCtwz8jrwM2kq4
3bauygnqLz+3q18gA7UpHrn3iZnxjUfzrusM12Q9YLHvmzWJSp5g9ohs1sF+UIHHf8MAgLbe10GH
U9wUKWJ+Vuznpjh1RqjRT0LJ7q9sl7ijuWHk1EEMzYOXgp3p4chgxJ2up3/12vyOs4DUUsyECpR5
KBUPucr2amYzFYvwuI0/5s5H8ZdxIJ2nFdvOJcxYe8ZnKpuTTowBSTeJRIMTF6Yl9jC2OElAQBt9
YQXISWn11dRzHFRWGZeoWumYvvhpF4mF9F5QfthLcl0VdreX08817swDTBEbOAcN7pqYHdSAiZtb
9RAe4sTkJzwb75i54RG3Dq3izimH5pBS2nYfajLPjLl3+Z1Uycav3cfWQDNfqvlt7ND8C/bkPsvG
+OW9eFShc+iF1+xlQ+zOaYGgHGtycQHzbcrB1VVdbASorlMbcO6aVrGFwUt3pp4uY9fzOfcoYlWw
nO3e33p4XMKZD6lvPVQjJ4RZe0c3K45rqThLcuJOeTPPUSrs02yBMptWbmwIA6JLpKRC9WocbVFD
yuvORA1H7YJ72o0TFmk1P+tpfc0APjbJkF17zz70VnnAVt9px9mDEPxV1Rq7JIradH1L7PVs+v7J
zb3z7FTflkIQShmmQ+dVHmi0RoRUvBWjbCLaqj+Idbd6Acx0QZdY7YcTqIJTX0FdB3WAGFH+tTv1
VZvY+MxIw4th8gpv726uuR5CuwZCSMH2FuX9wW2oQai78iVoi59OZFfHEz1Rfw5Tx7AouJMP+nzB
vCAsMBtJKeZqrjaAuT6rQvp2YyCqj171k7lMyTQGKxoC81op/SBX60JC48dW2bXxmndD6X0xJxeo
j78t5xQ/lPxvNnKGHU7wE7pEm5tj1RRvdsIHXrvzgzHpXWgA3QnxVkwBXhp8RSueVXOvAxpa/Ozd
TPvYmMOt8NOnTFlP7eicSoVfwPiFvgq2C4NgUu0Do2bFrliRqFTLfIEh+1BpfZoa2+F4I2UzNJFl
wYWILiED1aIWFw0jv8ZbkcyxQ99J8P2Uh+KSF/LTE8kTTcCr1PO+sPXLpIbLCFdYA8O2Ivk7j7QT
ZUANhYhDMT89iVwAgMjkP+mi0Q+F+Ta14jjAjZfY/1lb0M0VE1Ms/aMpOhVx/m3zNbikyZJHDGa4
MFVP3THnYaMyAyWZz8xO+punCQEsBRs3m/kULnLbBGJrztrezF5ixUw/wNtdvnJtgVuLjmPS6/hM
PRRersSBo2IALLWNJ6Ne7I3lu90ht/QxpbLN1iFm4RrdpGGNKIzmb2p7D1YNvtZqFE3+5FyPJvI1
7HWiLM6oOpZs/JvrwL6Rl/sDSkhlmE63ebzbeCYvju/mIfdoeR9YsVCJhxmAfRn85tn4UbTDq6j7
l8wWzY7tF+3OmDDmlDMc8gakvcDqJTFufnrgC++Fz5yY1OisuEZA2lHUGR9siFTvM+XBRoTVc1H3
VQwI1bD7svmuKiQ5/uUzp3S7bQZVxeh5cWtyI3uyehSueoVG2kH+tQ91pb9SD9aBduy3UEFkd86B
VHy3ZUvfuBUWe9lqY1GH0qT857jFgipCuLu2qqJwojcfMim3hs0bMhnLtfMnxrsa4jwW474J05T7
RmcHlScq5qlu4tbLvQh5BHZq5r6Z105yDFl0/sXyqdO7+UgvvGk6DEXJ9UXDNn5m1mwfR0eiu3H9
wyslb7nmeuiX4dfts+RQtmkIF1EcwsbTW+0V7Tabsk8/nzdBiYqOoH605znOBY51KI5yTE5NG35Z
zrqF2nrs2e++gfEFagi9SwGfUKRczmu55W+S5RiMi+fDv6QGplRwTUbKcvQgyS0oGjYOJ6/9zB+1
nrGpRoL2aHSbxkkuoF5dxA3+niXGb5M0J7cz7vhSF8/mdFggHfPO+I9hCk8FBW8g7Vvhm6+iH49r
mO4KJC0mZ71RtpSMzsyjtvcO88xbl+zMYnnRYhaborDbeBDhTwfOx/a4SNneY5LqCh6pfnT7YA+I
cyhz48epqn+2tXyxrkxHiDTfa9Ni7YR5shlzA9xFlGuk8uqpmfrxNXPFKza53vTsIdzYJrJRZ9+c
rIh6bz6qsW8BTRE3grK8LaM4gIQ+GQsa8DzX8lhYxRW74T0Pk5fSME7dNETjIlE6VVxmIcS3/NMk
JVdXhaLie7fMtt4DpLkqNJjSNZu8+mnpg8OtHWUIn6IOy9NqBi8y5WqteB6KtP5xyznd1n55cURt
XzNXXfs0TKj07X3CuxOx0AyBPq277ZgXP0suz6Jt7e1Co74BAjQ3XjX86S1z3liGc5ly+Vh3Ice8
4z9WI/p3Wc4r0mWtb74JTdzk/i1biyu52oOs3Zs5DfWxSijGJm9yNmPXnmoDUdVu/o0FcQwgs0dD
mX9Qvo/SMG52J/eN4IBnZ+C+mqttnfIdwfOVbncKfGvTUIZv6pwc+mCKPdYgBub8vjYJYnv4tDrF
3jK9vZ+nr5XFmuNxXaZDzm19Neq6vzkVhHu6avtBp1ZNZm+F0uHPhkPGOp1zbRBsDtyBjMTo/bcU
Gr+TKVwjlfaqit9mde3LYvb/TXmLNjuASpRGC+WiKUxtKkzANwctYwxo4tPcuJ89ECOs9NoOer41
gwRgdiVjazfaoQby6YXP3drCXAYyvaFO5ue69uTN6efhmWjXOkRIK9NLWpG7GkxVE6lC0JzLpY61
peXWl1a9s5wKO8h3k1PgMQXbnfM6tk03fZJGVUS+NJK4QF6atpNtlMfGX6u9JbtwiKDAxu9CJQX3
C8vajRwemQ/Y6R/zoq+vOU/ajRBZdxn63gZqUBSEq++po8ejtu+FgzHfZgbN19Ruh9UkB232xQY2
lHmlLi7xGIjkRIaElAbN+yZoJcba6PJKYlKcRCPnaPAsnxVW2kDxb1/ztGDcqS9LZ4slb3+vslS7
SjVva1kPuAa6PoTMqn40hWbiWl3BGXRyLn5rKqUbc4vWjeJ4Y3+Dqicgehi92eslZHcSqI8md51f
onTimSy+u2H2xQrSYAfqk9nistgaTZ/GTuLclJ0N370uLr3RQDD6Tuk8EpMR10HYw9nty+l5bGkP
cNXvgQnAfSiGfHhMdDU0cW/k7jP+FbtY/K7eD2Mw7IzKsw65E0yXRgv/aR55LopEBe+tqr3nQgb+
41oNxUdf6vTYVYkd39cD4rkFlURTMtIlpJq1wUfkWoQRS7zNSLgWQmE3FlzLmLnvijjUJjd539qG
3n2byt5LN46tvicgk1ufFMVh1Gty7QwTXkMj6oywoKHxNyhrlppW44zlgndjdrFWNPdlMmD8cGmH
sGXuV1ZkM3uj3cyPutwmrCMn17S2fiEZfEH3Xm8JeBf/TexvOhLqouJNODc9GcjHrEKmU6XwN5M0
ANp6lb3n0KOfc7hmF1f59sPAlujvSvf6fQLTj1magCPpMJ6ySX3vj6ccQkuzrp19lwpx6DtJPMCd
8u+5n4K97yj5MRQKNYcEQnVyeEYiw2edHee2LghKKefg6rE9we2LBwYTiFvN+UEUQf23oHNt+kmV
zK4XKYJ3k/TjGtkid1ZIer/cdygKW7MxGtzd1H83WGI3caYO3ZZpnfK1SyymoNG7Of02qULqgW4e
oJP8RnjHDkWRCNVo+2vc6voeJyQk88QyN0/H9vfYDBlIa1LCO9tWEcMKvC9q3eE33pyk2w0h3cvQ
oFwZuC3PbtUrbqGw3I40fAw8X9ot8R3jIuQ9dFGNIi4CH0OSoOM2MPxtTdGwsStk0UpbN2OpzrpN
JCGfst6tpDh29pwnu1a0XTxZA7NTS9u+deXQPLn8/Bj9i8bN7cSuyiyX8rh8MNcAEJsDKMR0ncYK
/qF+pmaPpp6gU73O0dp0x9xHTSvz/NTp7pjq6ddZEkgIG71HXFwAYjxlRm1pYjBhJibACorX1fb5
fRfipVfpYfGHm21VsBk1Mid6TQhG6nr+ow2pgPG5NFE4Lw9Wn98KSTnoGc2lS9sH0Q2x6WfTkeEf
D4YJiMPsm79L19eIfzZLNBu1XhqrM86WhZJYpPSCuGzptQ5QWxrl6F/KzJGJJ8aIaOuY4Aq559MG
jfPkbdMm8f4MXms+IqjybaU4p+iEOdzyvZDJoZnz0G2JqqJQWr6edktSJB/GXahenPW1tdhTbYVm
9dZr5KDa5Mh3ijWWtM3bJPdZT5ZmTJRMRgJoQQNq4IfDqyVNeWFQ50s2dNnWVs3T5Eh34Fpq5I5e
bPyRuej3/Rz238NMHCrpdHX0sir4lH3lHzu7CjHhVlxHd+lknCIrExaeAgJpXWY8ZxJSKJR1vylM
C4587FSwtdnjcF7ZLrYtVPPHmzsLTm+uDm445XGfJqYkFUgwaFnTasdDDQxeWwMtB9CnmUMRVVUo
L/VYOoRtrOw/32jTL+b3ii053iwq09CPjDyBmcDJ/aL4Zh6X5ZXIIw4dDLVjPW4Y4snTxuSYN6dt
nC+vsNy9Sp3ip0oUO9hXwvk8s8RARx8qwBDLR9AF33ZbvfEsJe9e2xokBlRGXx+SO3sKfYOnR1fe
euqTtj0EAL4AofdUGANTAmQ4x/tl4EJKRMaTzyQA2ktouP2/SqXNt9WXFtaT0vKB1GF5qfzWOiFG
gXgr13e2zpKpD21lYEmDNTzKKWTlG+fjU++aBKGHOziVWitJLqN2R56WEcM/COqf3BnJNCrlnbXh
P6vEYfi/WY2/I6JPhB0e1PHoTgSPJGYcuHyPXkaE6D40YVYcm929QmlNluY549lZ7weEhwkgI2mH
z73DQijVUsK5TpcdQQPVprEcjxSagVVR1QzAwdln7fhY/XPDoojRVcBtu2yGSm9exDA9V2wi3xna
Ch8WaxZ7oE7MckWxM3omR31vr62PS+XWJyN0mnMx+W/M3pBAIOlHYHAD83sQp64vx6c+mbjUc+HT
1/AyqS+HO7m9s9xujBaFJDshig0D5do4VflprFvVRNzt8lOkEBY42oABJfxP7uvu1XX774BWdN7k
beg/Yl1Mr4BL+LdeCsHg2HWdUuUO4i1v4UipCIMcCTQP14ehDglULmOVVLFFTjdyR8iRcnFhQcgK
4Z6mhs8d1nhS/1VAHrtloZ12wDpi3SCNxWM+Zpesztyb4Upnk3igJPYypvSg5h3va4tzqIsg9moI
bMtss5NNqRXlju9fGQygu21rDHrcsJ+o625zasuPuex7K+ICda59YNQfQpsU4UVuXXqn6X7S2Zb7
qi8bij0nl/TfyUoVr+v0AQOLHI/l+Qs+Qc26PmMFp9a1mp9006wPanWSbMNuQn4Gzy29mI+Sq7uc
1Lff+fNK9Wp6J63H54TlnwRrC7xpwZeOGrNVCejomj9mvY/bUeeV+zYsZvaPeivct21gvHWmPz8F
pGweBilYAlNOJDeT0j53dIt/HFMOTwOBkKeyukeGGX7GreXyFf0yny7mmk0nXiHEtD73VbqFaOh/
tN19dXoY2IlSmyW8b8YoNmvCBzHxlq54WMV4EYu3vnVB574bnW8ZseUCzccZ9+vR7pHL9tVYskBI
NppfLi0LbavLJO/nJGULVwBp9WSHaf/QlXb3QaJNXcZlnT9Nlg/FHlkqn8dsNFJYouU5ywdUKj/U
zdVVXvCfJDD06nnoPduGOvRN1CmfsBtAGBYEvQhWDTZPStFNWz2GJX1PWpDqJcUj/18pZOuE9yrK
Jn+eMWBf87aX3CtLBWxc6+wv43rkYZZsLS2MumSUQyMuQzGrbEtFYO6XoPuPUcRs6iXu82Wl+jYJ
5VSRKtS9xPeGNyDpbhcMq721Uxt9ZXTb9G0B54qQPssTG5bGyJ/ZyjAWHJ+uvzr4qiWkTssdlM4W
+vuwFv05rEsMMF8WzmmyaosAK9lAXj2yTFFRMjgIrS17XZPBhdl3RHCeB98m27gaL0nAgAK+02Kj
G92eOmXO0RhYDaAp3U/rdGvHX6F05CFenHGr6hJdqDSXzronhzVzjbWTnwu+KkJk3j5xCAUD1Cl3
OSV0950ZENygGzB83ehB6KUQkK/kei8t4bX5obSHP3bXVy8A8LUdN475x3D6h3zN34cEzEoq+tba
DNcPTiCOZp33S6SMIpw2gwFYzxhJ99RZyfBV+9QWll28maLIrpXMuhc9KbXLxi78NRhL9zGVmYu+
4MPvlHpYYqOwnZZsi4PgbmDd/5m0+WPAnh2C4u5pMzMiS577XDPlIq2yY9nL7jcjHH4MfCc82V41
3ZRgr03hOPx8mWfAlzt+8a/pMknl1HgM5SjzlDoiaX7NdJoR5dvKwXfviBLUObBjVY3DvzwnpQqQ
g9BEuArBflgg2HtzIvY9ue7CtIbZbq6jgF2YIBCfhekNB3jvy+KlzqMNBeNw6ouiwuGe3O96moZz
T1dHe+TpT6+xkruoRfzDDPVvOQfZf3VCmqgecjTi1irARXxREpFegrSKLFUCxHm9Kz6BGurY4DyJ
SI7lh6lHNrTuQIwKerYgVYFszrT0+kRBWvyVjTftR9wUQjvBHGtmSCF+mExHUl17KKdw3bdOy7/b
2f0+sFNxrsP6p0gNhuOKp7mQ4aYNypmqZFyegrRLwNBmpBJ4MppM9jkj4Rue/tvdlT4/EG2sS7ul
PzbdONO9Gfm9eRFKwOTdsfvAXDFmZOJ/znn+L5ka0nVDatGWMcZkktBSbm6mEbtpvJvw8+ydYQgw
UTbjNk9mU7BybGAo7L5zUgeh1V+va6rpoDuU5dhTxLy2slWo3v6w3kvF/AhC8OV14Xyb19mPc+Wq
2DTFVwrkHHuQCq++7MUh1TTQairHatN7yL1DMQ3vjCP4BCRgF0Pff4yLrw5sGpJEL2t7y/4UtQ3D
qks3Rc3V2XLxkcDD/TJTtOvZIOy2qNfSMO/4shPlLRMQhnBhZowau8id8N85rEsqB6hEKQyn3vgl
x05VlstFZR4GChjiXygNSpGaxZQyZ4iIHNBMyhzEObCT7k9VZekbghWsvcgsrAVDMPxVj0Bb6Azd
uUnt8QzuykuaobItpUoOIzs8d8kyX22uyIiqptl6eeeTXnBwDbt7tAT5BdvnLpIh0zBsTMVTC/Pt
T+g2qNDpeFoX7b56qAbH3nIIkkzZ4l3qxinOpM0hvaCMTrOhST8uk3mxRCA3BbsCtwE0x8ZlOeph
XmHNqa76r4D7/MAZ0l0EaOKz3azWu21Oy0/i+tZRJ8o+CC2vRpP87WT/GLBRAv5SXhdJACu8054I
j19ln37MyfxKQGjd4Bbuqqo8ea56HD0XDk8Ej2z5fJZ6OGiDKGfK+0RNgyBqk6SvzWcxuaekB4JA
ZsSs8g8mGTuxkpshfbsl1L91KpBg3ASvNdptCok1mOmDo8KMzDxnee5CobIR+iCIHORmIzYpm0PA
3pOjLe+VUS24K3yn2IVifEfvf2DK3Jubkzyqq/XLkuMf7PRXtNd1s6Cjb6yg1FHvlIfJ9+PVHJ98
4UcLjZMzi1M2p+NmJXXmFd5DsKyvNsQm9/XTQDVq8mtmVIC1AxvDxJey37aa6MUY7MIle2podwZs
E+a0yAGCsLz7IrkTM27jgpewq+r1D7nIW63qx6zMjyol8jvIx4TZBbNnXC1GDcOi3mv/edqGkxVV
trfNe3LnVhKRrTzi9n6Da6ebtUq3Zes9ZdLgHfOj3B6vS0Y9Ua/BMTQGAisEEX3GDBBJSm6y6rmo
uvBBLOmXlgs5o+ZhvqNvUK7kkQEYkyvm3FO/4thJUmad4Rxanji/RGopakW11saOx6gGH4dxbepX
OQ/sAVIPRkDvjraLxTDwCM6Pc9dulW09kjK8Bgs0ORoiTbZ7qEoCJongnnYuc4PY0CDYCKt7pjOh
NQrWaPKsR/aBOfHqWvW2k8ZHOtZbAPMWpxFMzeKRnSR2enYQYFXWykSAofShenXzWXTm0W3JPLV5
+iYV+ZxkdLrNnIuTX7NMYg2IIzNp/zD6FjWkCPYg89ZpknV96ALqLkcixC6cyz2K/BQaUeLbT13b
MZ+r09l9phSdxbCut9arvsaa0V0DU2ISYe4GOaDX+U/4q1z67m3wl1cz5OXUc7IPBUIxBUA0ZAyN
8pNXg2FFu9l0H8LE/mp1v509pJdiYt14Q4yjcfH/+sy+ZWVWRdX9Z27d/RiEfGlAwN4x6FGq8GRy
Gs0CtngxzPAkkP4CC4SA+Vc/4V0XUh1JAeG3G52YgpymOqci/CfXieA8AK/dvAEznRp3emC0ybZp
+sM8LFvYvNfGDgzg48a9FkC6bXJfII5ITQwAuHS5MAzp0Hvdn95mFoOriL0tyd6p1msux33VeleR
szUbFbjidzvLhM8y2EschJm10C6QxySLMy3JS9onW+XLrzUdtpPi0JyqM4kCNlnYb1UhdsQanLgP
xudB8Iwyf/DQluvOSfUDrUXEIXykkMMzaLcTbEhd3rV4Bk24qdjrKXhBVN86qr+srobCbs6MjDkU
fVayQBxXu2K8lrPWdFICb8jJGnA2pLxkSmF37HNTy1PHLou6YDQW3ovRl5eaNd2NYqYYhgK5r/Ky
EkXVmbelxN1bvsFXf0uy9mFivmon7J3RzTvFeLfhjhZJY8/ikSdQ963waK+9eTca+XaR9bn3pzMm
0VOaj7zq3lteW1eLQVAElWk43CT2G7r5Oj0ov9iPZYEYYTwxQe1+9v8LiE2Ta7hMjD0bmEU2O9k7
C0iYcsVabKsxWBPlvipX/2SlyRj2DGhiPpq6ffaLPELCOqDfMyvBkv/CoKAnH5g28CdLxk1uhyem
YT0yKGvbC2YL3p/SqWoi7071KApLC3smn791tXy2y98606dgyk4pFtkkqpvTMDfBKofr4o4vrII4
d+bdYS/sWMCjMZ9pp5jUkft5jCeL5V6BtzWuvDh1vS+EdQuYPrRhewYdw4I3OfbXdiwPi8Esu2TG
sJS32jFvgaKnD5W3y9wmXocgdsUQ044R984/l2w9M+aOzZxr88pbcMoG9SFV9jNb/M+miqs1b7eA
9X9sUX4KT19lYrMSJiwYBxc81ktwG6rghsgW08v+6Ey6jIIyeL+N54bhzi2iTdSP4mNx4fWmgeIi
97LnurRfUHqwOil5gpJISbJCDri5HVlkKuNa4EGnCX/eD6RYGk6KuFqI4XQBsViRm1B8qfuuWjaR
yKx/oGN1+Gicm+OUv6lVyliSBdkYYGybynY/C8/50Y7aepP3pYgfHipJ3ALivt+703I0lr6NVRle
ndplwl4CAb5Y6UsxTH8Y97ZHUN110jr383QZmEY0OYDSNY0hvA/uceE8NT3WlWMSG0i/JpvvpRsW
SK8g/E1YYfGiTc4ApwmOTRE+MLTzwXBgrRaqznguq2+fIuGgcTAii++3syCWeBszjP0XV3t/q6Tf
BHnBsUc8zkVKHOvpGPImqNU+oMhGtvc/js5jyVVlC6JfRASuMFMhCXmpvZkQ7Q7eU0Dx9Xfpjt7k
xjvdLVTs2pm50r5pvdr08j1jM6fdATo1QnHdtX9d6X8Q8Puk121e6RMvYE2xErPzE+u6bzyD6xF/
hoUvrtWXS5LSLgRkI8acJNBWxyIsO7hik6O9d2OERWs8p6rj5elvYO1+1z5zWQGLlE08aV6RcEhk
HrPbVEZEo93224a0gzLzQt31FDAVkK4qvXKvjFRuaxcwgFv0KX8gqBvSIHe32GwcchUDhsnGkS9/
je3IHndZ0uB2XfCYEFjK95NHgGqVe1F/IquT06OMn34pnGMkjMeOWMja77Eg1fUAF5hgvscFmTui
LbYq9l9NGztNnctLiZpK+RjmGV9H+45JYdLzm/8YZYsAKww4yU2QD/XjEGMKtJJoP7UkKBGGm9n/
gFyTreE93izPPRm2c8jmHBtLF7SzOLN32VZEP7ZZZLA3AB1BPv3Tynx5zmql/8q2Vpe57/sVQZyD
ltYfad9t6C4lvQpJ5zTiTt7MTlVuWzEnrHEyVulxV14tclGz14cEph4T07r0/HrG4uxzc7rWkwx5
okyu1yTVU0w2gjmLEWgEYLRi0j0y7q/JL3x2Je583wf2BT7D1ZgXZ7s2mM6MbMVS6HVu78YIUoK7
RifMZlasR7zIAhTn2dMvL43yITXJ9VJpg4CaOjsB12aYcmhrfHaNnYGEy0fyCnXgaVYoE5hArNu2
JDnJu7TbbE59jpFlhVgfxpoiRQELxyN53OPa5vWdBuMsv7Kp2rtsIAbeH13LbG12a17dFbHfYSc8
7SCIl5Bp8zdFkTzC5ATTogJcry9ukT5C6RuYW2ri7HXrrBVRRpzY+tFduM757JSU765lbZC9M+W5
jdvnxcLWYSTmhtD3yc+ECTrCIbiPZwtNATsKgeFFD8Y+37hpc51M+2VhcFMzXBIZkzNl4NnGS/HR
gNdQODu5ZKJLIk5+JqL8rfXxY2JnKHI3C/o+Rcorza+4GC+GKS8JzCo+gWZdR+mz7EBMGrUdLjkz
GvewrV+k+2VKLrb4/z6+ZqO9tzS8rGrCkmC+Whki/eA/Qv866eKtGKaToitlnuRXOVTgLFokFSKe
ZFz03QRvxNQ1hGf9QXkJlvfZ2Rel/zV1hA16EwLhbGBWXNgX309dO7AH58nsXTABpHew/2A5tuLO
O5kpCqfdaBBD+v5XXwz7WHUOn/JIKkqYfbaaI4fgvjX85Jb4M/ibRDJ6rDw9HDttvYyY2rB5MVTC
mpPjkxrZZLGEIRV+4idownyxw6kQBe4QtUF6LYK8LBkNWP3GSfnBmEmUtrVO8VCsXTWQ+MP/4cds
17ASIytG6TWRtKfG2r7QMbuSuHmd8/4eiGAOGjIW7Vzg46NCOsX8k2zj/tu1PzHTF9JfGfeFN35U
X4/e2mnKdykz8Y6UB39sS/bkADi6wPQ9d45Xneq5b8OlqGWAE4eHumWz6pj1H5Gzd28kmil6p1v5
hnPRCnt+dMziQkirX5dLgYyw1nBaBZ3t3LKIvZMdBSnLjIzTjANjKduW0CUiloa9mt3MVtTuc9Lw
CZQCnrF+4GBEBM7GLc7SNUGMvVubBF/sEkWFcTAvOUIKAZKaO6WPFdR3yefVg/GaFo2FEje9LFW1
sUwNBA4c2Mr+mO/vicjfZjoos2W5DZxnaWIYa2GqS7OUgLSWeKXfHdxVdvS9Ygu96r3I9F2HvRKc
q74mFxXSPfURRzbGi+zD0Rb91FgdQIpqp+EHwxrvXhJt3uL53jICrPGc95sBhZI4+aWZ5VEmxV9E
NN6fTQzZOYcKtK5ZsiaA/oGl94gMDQ6jST9V3j8RBfyfzhYfU42rpWzeIM4CHKi6385SgX8P+bMN
k1s7do6WNW5I3O48nyEJBwoRz2FrtP628lDwSTg3rAq6C2nAYBi4TehcQBcLOspiOJBBAF4omV6Y
MuE6LMY9USFOGjAo0SMls2ALPDF/tFXE55IquS57BHO7j7ELZCScIq8LfUyj+HnHa53gNDLlHoPo
qjG63US0Gg0T80LfDcZDVOdiZ3iSD6rNPsgFGqtm0q5myhfaS/p8rRxNBMX9XdGO6QAKKQZsgQUV
zJJBooO9/zFr5W1S7F2Srvkx+SKxId5VU/sRl/UTm43DLMp70HDD6YAFbsGybrP8cIfxjU0mV7uu
5wF2MXJZKkY9UaQj5XnKmktKggzRGNWsGlq85xRwYComOaonyUziPsqOtmb6uxxS1jYibc+mg900
s+kLXog+WOjIazxuTNO9741hh9MvQ0Rwn9o8T9ZYOAABKWfatEYUegtmkaw4Grn/luJ1nReC8I6p
2WEfZ7emVC+Ji5lPgHOG4DiR7epfTE98KLe011hix7Mro3fRMZ1PSTRv84w7YN5R5dqlGRmrqf+X
A71Hju2wXzZrXcWPA56zIZnxFtrDMTe0NU6a/aDLNbcvhKgBEnaRfaCore+6gpDtpU2HczryJ4D4
s4pU+aINS1hA788FQ7rbfSFQfs/2fHRMSBHghv3kHQbuR1bOz8LWNnOW4FpI7bt/6LHG9LIYCARZ
/DgDCSGavwd4csos41tGhgWhxoXzufh3ZDRtp0UhICqqeI3yfcRkcjQjkq0GwkzZA80o+oqRbcbh
bRJWulVQHLCDBaQQPzH5E3NMzClwcGYI0oyHVGkRY26VHznSk+1iwmAZMFkHXDc2dWEiQLnFp16r
MeinhJAd/zZLvZKda0LURl2JN32Qklxn5He56CtSxFaCZb8Oe9FKTH7p753fh2c556HG/jPzpHDA
pYXzyGtAMsOTBR+NnaPn+yoFleroj3issQX3UIsMwB5qTs6keLjYJJs86v9a644uNYug6LopSBei
ankcV3xBAXnColry/Jx6Nv7FHBXbKB64chFITKcLEba9rdf/4mbYS9eCDNN4R8OGTmZJfjw3DyVN
REjDRydOD5NWHZPBOzllt0/j+EXTIyfw8/Yykv00cWPzPBjN2uktol7a1XNYbPjTLfLr7TzGB981
dpZIVkknrpyBN7QY9CgG6BYLSd7jCl3Y3cw6GSvffKzj8tB5+pdXGJ/KTkO7mneeglJWDG+2WT9Y
k6SfYeb+GJtsNYxktyyKVCgRNaiE5zbvvl3f+s5TnVw09ltAJIC2+LsOkWLWbC6dU98EV2qj9oOx
XXb+aAOzQ9QDoL7zhTwuNE3YzXz1SnPflskPFJCn0e93ON7oXFdnTZAd9qomLFIBTkkc+gZgH3AC
C9URXTxIoGaYlY6fN3+3snvCu0dk0vTPeGImT6PpyszTrO8vbizBB1o/9jEaEtjt9JA2VVhBLHGF
/QY2ZJ1p4AyiwYVHCYnFvXeVjpP+2ub2PxJmr95kg8doCpap6sjQeJwrq99jMET+yI5CLohb7ftg
ZE9e1T1E3G1TkoCJVDA6sB/M+j9n7F7N1seDMX1GcX8rbcJ5sSQu6JYbclZhSkgbGpLxzPOFySUq
P+jG7AM7Nn8VehXB+OfB8p70Krry4wGrgViQkyho7+mFGjoi05a6SHwWJiuVYMncNzw0YWOPGHXG
ccNf6Tp3UJNLYbNW0JpQj7JlB2C62mqJ34QN4gltohVWz+XYp3poAfJkHSse09QQ68IogDgCthmM
l7z1DgsgMqAYvKdSjmXYO5fEMrbNxNMtZf19X8kvVnYyFOGB1umfsyrf8xJ8SQpti19K4KP3P0yD
r5Zps083kTHOcvFvsbUcRSo/5sE+8KVTQZo3f6aouK0N884H3OULLrQICXtX1stJwLNGjMnOZU42
Km/Vdezj71QWWF5VGkxFeRFFdSkLuXdtLPxGHL3mA3Z0UYvnll9+yaAMumwLeeUcFkcN4dBCOAIp
daj8qNugI1+jThyJJx4wSN7K1LkU+fBsKWsPl689zjI5pamN4OVw90FwvsQ0Da2IJp81rdYwusAO
Zle6wf6/7vlarvHK8JnlFaUeqdo4kfEE4h9NRNfel4RnIqWDhmgxmpdtPmTKKAJSsWQImUO1qIs3
QEDe4Th9OlX/5Zf1t1mRGC801Z6UCyu48Iz8aibN6/2ViuTg8ok0YzAs6Y9ms46dOuMVtNVRn7N3
IJ2vrj6E3RDB/ryz4etmfBBzcxkIfeJbTW8+gxLHMi5RHpZmlcRdv+XKbG4HjDvhMlfaZ+P5xxg7
I5wYbwv656kexTnHF/pTmZhYcXH1uzxpniJU2xCW9QPzwMtYRW9NyyWRZeLGbVB7TTQhcjxH4YLq
ENoe8x2/jZM8dVl/Hdpy4/YzSVipn/26/mQEw2zp/FS93ESefoPYIcKEumV2VmWxaXEsRBgyXlAj
SaOZdRTOrQkA103YSCt8Zrl3mHK4tJUDQnJ5UGb5U1E/mTZ4lZcSFAS/27HvdSRQMBhLjrritBWf
k80nkrlTyvWuZVfSshWKo3YP3FbsKrE8Nxl/sQUNuLW1D566FggP6U4XSGbZ+Nco7Rj9uZYuwvy3
KANCsEVLIBsdxOxsVPSusPxoBvt3geDDlSbv+SCsH0atv/h+RscpSzqQK6fSlQ+jJDnXz8jBiT/f
ktpw3zImivfYjCAGZoW4sKU8Fa76iyTf1NIHyT25+qVuSg52L38rC9L5i0VYcMLikOKv24s63jJM
PVmx/gPYFDOqDZ3Iq3xrS9B92UiNhBsScL3R7ZzpthwhOBWRBlgGDOHaz+eHLHNRA9vuxSNng5JH
sq9SYEMXa452XdQfywShReSESnsbYFK+mDfoSmBd9fkPVaHYGCLR1hNid6CmJeSLwe7a9Lcs3sZ/
WK7EVlvqkjGhxfWbzgnf5IiXRcalaMGevrLn5IQlggBDJlR3sWlmPOJYTddoJdWjnJ361MyWc/ZH
yeOhUzvGcg7kfeKy4O/8aW/o1a9NGJxRmetYOjb9SuXLY90XH4VlY10r3lV5x5fYCwyhISlDS2c1
nnjtxXGSa9Fm3yZtk8L2f7N23iERHBmWWFg6kOKng1JGvc91G7fsYl0h815BlWkozOOyGlX7Jfk5
Ul17rhRXQGcYDopRdEXqSN9k2uxiJ1L70Wa7O0b5H6SOHk9ACx2uLI9FvJSbNtFeUuEsD6K1kDe6
nZ1KfevGgr+lnf9rs+6ZmVmtDPDQm9GJkxBEh3Z0G6zekRUp3gW8w2JE32fd6KPdLFzjmZ0LpJJu
ZFzP9VfT17gRAZDSag9dUC1cNUx5Z/qeNZ10uA9rNse7uLGVgQWdeQkTVblV5lTv5gqMZV3JwFzi
Py5Ev0QsL0AwNpo5hL6VPcGRe3A6C+5Rl+9arYiI0wr303Pr7qJF4HIcqw5HMe54l33jG/kslvyr
Uy4fun6qYh3QeH/2S0UWF5/pQ9QnjPsJkjoOqj9Dn+5SCkba2eJu5BC+h1trJW9I6k/2CNKIE9t5
Qhg1tsPiclMufL3bEaSlD8/J51+gnRz27t2brNcSzLw/1wGxpggvchFdexb427Qv8w+7dCiXpb3t
umAxAidMX4jy1Wsk+89smV6qrjqWLq1qar7XGqgDoLB1Q0rUJv2sN3ezfJNHQany4qEGzdz7BrqU
h5XS1xNrqznRlq8ceFoKZtOcPIZz5kx9cjx5v7ilaBOyaY4YedaLg3OPiECQZsVtImeK+2gDNlME
Sk/C1hVba/CqwNJ7/RB5osVQT+Ji8jOPEK6FU3KxNpoFEpkXwpYneF/mDMWZB1CDTbrZaxEX12XX
EdqzSWQUJRp3K6A01kq75H3mb5RbXCqz+55wKdJrU8+3pV3km0u0jXGanR4jdjOTLrXn72Hq7ZOp
zOQVhEG5sQqO8zrVZ+aw6dz5xgMKor6frE5+DHNmPLUV+81x4THJeoaKNM5c+wzKpt5wb5vIFZkY
GLvqFOsDw0jrlAdcGTWRXWBRntWMewNHN/ZfNZ9yMoBfFFPcX90qOWmR5a9r7uSHnlqRNTSI8pZq
EiOGbCFU94DKpokA1gofOeFgClE+tMSgG2quEXu1VOfg7MC959I+DK34AKQREKuG6tHpClBnumwI
u22H0n9JWzbHfvZjxwneTjllSNTtu+En/EVZPLAi2WWy2PGs8X2KjWOeOBGZIW4v5K8fvXIkd2bF
G6mnmPxV+pEb9HG4XfFRO0DQsSSHg0QOyWBagNLsyZ+lcJupdSjG9msgacEN0yLZNvjotbySki4H
9Mu6nylihZvaxU0tQzE6kJun8QCg/1kQpSa+TDatd6Kw1IZTQxxwqtzPwibm5rmYxxyWdmwyN/ki
HwnWvzTMdLyCrd+U93pUurwsqa7AFlxb6JAjMo8huOob0EHyqBrY78Cncj3uMJLbyFM18YHg8dVf
8v9zQXVmhWnjB8nCRupe6hOmWtIecgGbr+dJTEcQAYU3hx6hrFVOuJd93YAhnX+oyD+MLPb/xmT4
m4vlrSe9qQ/eGULVBrf5azcAKGxMZ49p9SbV8CptP3Bo+M090IkzRpzCeFApoidYASeCwRVFXBIb
+eLMWFmrO7k8ubmG+dzI8bl1CDXxXZJrZp0bHv6bgB4D3kXnkehcjY6cNtsABSyDwVInfPgpLSLp
U1v4mB1NXKt66LcEgjPcx7hxQ0N1p0k4WA/yEvDTxMKnLMTKYN7bpwWnezwaa73rn+SSnNo4wQrD
wSz4xuDb7eDRQ03IsxKlKmlDMHX/NDt+UUN8Nn0EfPN/nvWMCbX2y4A9frqKnGInJDts3YWy3dYT
N8QBjGbmXiyjDE0TT5DVlS8lk0UworikA56i0jq1Fi9oCxA6ZXkUUR3pIdhqkX9uJRMAy9fuGGXp
zYTPHmS5frGJ0wy5cRSZfF6K4nHpia8ZhJE9c8Oujq4AANPOkIYEK97IeFQ7XUPx6wexSepio43a
xutJo+OJ0PUocHL7qYHHV0zGT9RYVuDqyz14aj2y6wuH2t9BOapWtd5832k9pgOP2nOogcA+whrj
vnF/qNLqmzoI/JPcE/i/MKR7JZ2FDdEm5gBTEByb+c+KtJ+sJDGJzjGi1PGOr0noLtO5VN3BLtkD
ZzI9exM8/MV2TubsP9bsbWCxJHvX7A/6fdVokZ3GLk/oGNSGPy1PsxYFpt/oge5PkLAjoq+mBpzT
An9KbW/kSiKZycCOeXyemNw6q3lsSiK0mPe9tS81qty4dJi8sreY2rHRSu8+4Ma8orWSKwLT6Vdv
5tj0k1OG67L0+d4JdiTDsiWadc4Nn+fLfS01lhu0SRFGKcGODpN1TdQZFieFIQMS15K0dZBMDpqh
133V7Nnn3L4Vk7P3YqSVZHyb3OiGnXM3GBUo5GpTigGbQo+ZYMJXMRfQKYrpqvniTXlGt6YDqCMQ
561Mg2DpjBeehV+G7drCEUEbTckdLTaNX9FUNDpQylQ68+NgJpAbaf5RzqntsptX2ARxWsKR5cNC
TQI4zdDPYMiK8uwMIzaFXnvIc4pXyF207oCQOoaqZuHZxpCQG+3dH5qfhvvHgcgnwf6iqxBu602W
MtlZPDpJqZ6ie8Aez9qr5PKCavzPi2x4I+qU8SLBmG1Op8YpOrYwo7VP1F1/1k3eGIRcgwacLgHM
zrwB43FWBvYvMoXTxJZw3sYDbykdmhHb5oNh46G3xwT26XxuIBQayn2eau0m6m6dER2wyAQIyA80
0pO+Aw7GKLNaRv3VuO8bfCvMvV89ymFttef8PnWIeJ1r/U3WXAgcC62IujHJgk9JpkoElVdi1byt
ZpQdUulRFRRLccRQcM1n79SxVJWN966rZW2W1gPtCucGCETrvOZahHVqmDHlK8z1ORZ0L0V5v+PM
M0pGeghOTvkFTh54NJ/e2LoHMXLbadkSMp1tyyXZkJy/CAo1nAVpaWTshzbwUoGgVjkRrsIsPoxp
Fgdc5Nyjijawq+hg6/r7UmVPLlLG/f7LhWTXGMtZYJKhJw4JRn5nCLGrAjXdaboXIErrutf/TMIH
K1f/6exii6P2mClVExxZ8HdB2IrztwW/rLB5mffJ1pujTV8u80afYXHaatcXy1k5Fl5IWIQGu67W
hgQ4fCqoosSVglmY+4m1+9hObzYCb1+UxLf5JQhno4ufSoKyzMa8R75NH482lS8rCfIKCQN6YKKu
RCQzRGRxWMBLuQQzI9JVwWAWZ3B2D9iwdiLStz2L+rqlaUQ5oXXfHab9VwKD3aLvnLa2jZ9BkCIi
wVciSR5bzEoVVT0VgwOCyn7MbDxY7P7NRd9ZGJtdQyfc7LPg7Kr4DaQZCp+JoWRe2IEkOPMJwFcI
/xHI0WrY1Zl3wIYctouH1bkDmAVOsPXHT6yVO/LrqPw27mCaCzaRi3I7NxNFu/VmKrXQmbQXjDj7
5W4o80sIOOhgDh1b472IzzXk18y/mNrJl51lL9NoHYl6byxKWVb9nL7Yvss7wYKC7u9jYV3hjYaJ
z18K25jKKZfqMFIrYodafDBrQV2jwDdWaR7Tnn6Bn/49DANCSUx1RMyzke0z8xK73YGWlQNk+mCq
y92UcPX1cioJmq0zkivUcjKKEuU4+TXdx9zifWLWbMiJSylI13Ei9klLMuYODyU5N9js0bKLTaqP
+AuRHf5jC7ee6PKwXMSuQyawsmyX1E4c1DMB2mHE702Sa4AggqLf7XxiNSipUH1N9Dwy9R6Hp/Dl
sfQGruFwhBX1mhRRjtwcZCHujMO1h+JiT/Y/XK/ojZN1tjv7REnFTgPq42vEWtwYc/B9XBieBcHh
rspPsUcJy4QCm+knyhTfMjldJ4CGaYUumo1P3YKjqFVrt/Q+qz45jKr4iBmcSZEdeqWvI77A7VSf
M4IGwiamnDXmyh3bfVlr297m/VH6zBpeSKHADlbQRo/LcErbjemiv2tENdiZ+D1jRKI2gy7OrM8C
U057u4t3g6sdvKG/+U7Xr0rOYG9UxJUoreGlZnDiFDHoRU3HdGSuU+yUoz1s2ti4TJ4N78K4pj7Z
P2cA6eafPQ5MLyUim3XtZqqW3RSrR+c+Z2cdxPjsUgvsiro7cMRqoaRSAq7CQYKwsdJuy1j0zjXn
wCvj1RwGaHXFJ/Zadhud2pV0/BDZC31NTCt3scBhlSfA9ifpLDuA/EjS3o5qOwRCpBV44ASaTR5b
J58O5dh82Zq280rHR1wgnErq2dz0C6AIaW+AVX6zGEsDtwEIJiRORCe+IlmFyWzfyI2muLqIaRqV
9zhokjX1cO4SebhDleSiQnBG1FTEow9OtH5QdfLM/frRYNswL/1b5+JycIXXhqOG7F53P3TJhlaS
hAMnVdxYz2Wff+WW+hsSIpAWWosrafhJ7DdhYyNVJGodfmezmxFuoZFMpAw5JzaGleFyqlnAx+78
6An9yQFOFfvLurXVM54Wtn3tK0Q+CKu1f2lNk2orOe+qGktyYk9vjWbcUMUEg1X923cj8TefE0sN
jxlKEVc+a1MoEcy9J2mFcz5tVT2YsXyyJ6hIVT8/1Dqu6Ni5r8EW7iJR80IsJsSxmm46SUGhPe3B
BxKeE8kXZUPjfpSkD9gwAGa71mRsS+9HYi/MCKD6cXoZ8M/iu9sV4KIAt2GVibMN8+mxoJdi9ssv
joFb78GwLKDsZ4xMREowj1Ne4LHTlCDvu7sEHPU3jRBXP4pLF7MOLO+tRG3oGRqW5/zFNtWeXvlt
mndrktzvdWLsK+n+WpQdQ0SknaB8K5OGSEcVGGUS2CLfCVAyObIcg/bR1dngFkAPIj3fxqzwHeNH
6wDcYQ8iKJheG9pJp7vHbAC5haWk57DisS8zbvv1WuGexXFOBZfSwhgHaqw7N7Dq2D3HzWANc5jY
ihhcEvZDxOIJFI1H6YjnHQzRUqDHN8rjdOUvu2lpGNYUw8dCaiC2kh8iTvQKFMCPa/23GWIstrI8
0B8XJG15W7DDkXL6G7zprO6WF5foQNLj78DKGIzQRVYZhKJhcMT/bv+gnZxztphHwAcbOxqo5wBw
wYx41q3xKTPgEgLKAddMg1C+LkzvpGmQKUy09qzot8KL7k1Q8p/yMzos2CfQh0CCcU+1NCvkEQWi
kLBdiLwELTsGJJKLDTNTtYT9HbU2R38zA/fh6WW/1/HVbkhVQdZAyWzGB8At+PENOhapYNYpLmN4
i/g5ECjALBDDs1x9H+dNswH994zjA5YKpjjeUK9GBUjo3k438C5pdBn2OfWypE8MjNT1UO7MhgFK
WWBxBnxDS4NoYRDNV/C+SmeX5XboUrw313yjrYjmRKduqZTQzm03PROVuReonqWLtcyfSfiLZOPU
xaGz3C3+G3ayrjp0xNBXXSsNzFmFsfVTj3gNHBQGfzPT37qk4mzwnWtSU+k5CCJhRTMQH6ko/Fmq
kFmAW3Kd/PSLfejpSvAgkcIJOM8c12quD0YnPru4eINfAem2htW5pLRc1FvFbpp2BQYuP9pFKVkW
qV7KO/dZ+QByoGF6tfEx+4xNdtWSEnnxcmOV9vA3mDa6DiTGXIH56F+pFAAddk8MzhVdDeUmURrU
S0yQ/JD3KsNaW0KdCSli8M7mLAR+uZkXGCOaf5jrdB1h15xQ3kxIJUWLK82zX0qXOgGDPrfKeEgo
sRoi3GWEoILWZHdsNKQVsHAFcVO+L03yjxQc/Mo8u9recNJqmieLJUwj1i5OBAKWK1259ovhw2EN
xw+fv1qu+nUIgsi5oyBB4BPDWH5eYGxZ6QBcx6KZRBqHCvL8VvfxWZIuK9e2oAE1dd0NycerTF36
G2uYwIXlv9JccCOtL4xB31CWgV8zwds3sSGIOZ2IIZjrAUhOa3BZSlzjRifSv5jBlP8l+o2qTGFn
VpqHid0dX//2way916odA6GSI7TvTTNM22wUnNke8c1BauGYLdS1mcdScm8pEjqaFB9aLO5e1dvc
1ieTBGaKiWqVTUCqQGdBL9R2gPOvqKRipeL+DABhNw7yGf8lEQkr/nCoyYbKhhInt06VBv2s3ZK8
PeVaAmHooW+6J0qpdF5l9AmXtnkEwpGtbHO8wl9ilzK9t+hvvBeiea3k00K5HNSZszLNnSmSDzSs
sCFsAlKRgpRqgMJPqQ48ENSFbc+Xs+4K6FQRbzMmmLS1jokn/xZgW/wAXyWRvsL0w+iOtvPb7xiG
Qde2JWJCuiXU9ZQrBiYKaY5k0ki0t0gkrMlQwsmxkF2Nxj21vbtI69BbyfjBZugGLHI9PoAcxxsM
iL1pNYErh21CXV45TQdvtGhzESffGOn7LeS68Md3TzHU9sp4VjaBWjyWmj0/oZS8j0M0soaHA4DR
ji8Tcr7mcMUEP7gk6CeDMl8mVXPYq00uGOAHHaemP7mgSymiWiGv9GvViN1kkHzWk/gwOPkD5SMh
5WkBhIWT5c2Pk1avJ+paZsMld11VgW+n2x7KxbrH/hP2TFNdYj5ITo2d7jRO0GCaNeoqkHO8b2nD
08Qz26UdttxvK0qeJgn7qm0yKhJQQzAIGNQ8E/oecq5JLr9Pty4ntVts1fItjYDDEdO20v4htdr3
qnKA1XQnRzOPWWo8kk4OClPbsnclrcXZPLvvAzof9oWKPVjmBXXufBqdQasvoTKtKfZYerBlYwBT
LEDb6e5xTbtzgssgSe5bTQ4MLnE7+LaHdmzO0+x/T3nyhnIKphKCOputlcNkyNP/b5h4bRo9IcjU
mE4k03Pa4opj5rOxh+NOAo2qr6lCnRWq3dPvDceJR5nD6VUa4lpUbOxnf6/6v2ShsATYNEy44gwB
/mJPcUFwmNnVIm0dpFp3AyGJcbBgPZWX2iHX5f39y3jBzoaL3eOSD/8mh9+nGQd7pRfo4JKzxi/m
UEuh0sL9NWK17nU6x51+OU6evi1nOurTdjh4DJkSUnaZ9nuZ+8c+KY92mn1wBN4XtObNwlSCZwDX
nmkb2HsN3XlVLQGOjjzTXcS2sHsOvw2Jff6L+XXyxj/qdGvOE6tZub7YZ36b7dFDqb3284d5iA4G
68zGH86DILpS4YpdTfg6LFP88SqSXfuPy+a2pMOBbWR3nXIyxcrYOr18QGm961lGveKzRYS0Rm0r
+vLU6cm7zc6KxgQQwK33pqVc5crMg02luhgw5r0hveMIyoCpqKOnJoM/Vf7l9vKJnf1nH8Xo0H37
0RgkEcre+eoARFia+TH4i3W2DI0l1F2QgT7zgez+qIuYqgOKY1x8O42QT6XqtxrnOtXqMXBJ5yPn
fUNEgekgK6U6SrPtCFmm6aopJbYgEDBbwPe7gno+gt5KPsuy/+mE/ubEHE2QdR/w6kMO57NL5uhR
FLUL955Ep6u9TfiNvTI5xa3x0s6+4hGiUTyz2KfEUZavqo7N4KyRApoqfkhSbx8xMtGUxZeKnd6q
z3ONkSD11lrK5NYs3ldC5Hf1H2nntRu5lqzpV2n09RBDbwZzzkVmMp2U8lJJuiGkqhK993z6+Vhn
upXFypOcUQGN3sDWhkLLMNZaEb+RJP6VVPxEIhST+FcJR+pWN/DU827CYgSV5GsFZzLPG741OooU
0XClqN5DODRPZQw/Aa7zFfXDraUDhRMcERBWpyq25o8AZUruC11SH92i/QF0jOtQWmw7gOPrwQNs
ZCJNJdErrvSxNG7yAs/z7MZTS+SVfYnWRGr8SFHOXlTx8A3Yj7QEXQy8yEOZHDmdC6FDjSXp4h1b
9xFtavQnDTHax0qDGghAioOUVHdKB6nF9xSwamOxvzZpEGOKBcWKkwubUC4PuUuLmLu+Y+TftMCk
QNKuAG4B1cRD2U3ES4isO9O3cNUt8CXp9r+8soH/ot7E7YvMQG8tp8FQ3IWR+B6QBczRVyGFWgw6
BnIWxCKLayXOROTWmhftWqrQ7NDyp6jL1ug8Pfm50NzXuv5Tan/B8Qxr4TfIErldeFs2+iFGc5On
YstdHKHzm87FpBGHaZ803BbFLivdfZCPZti4OpmDm/P4hR6XysDh1ZzqVdBka9Ft7gzIuyvYJTiC
klQB0+VyeJ1gzmVm0RoX9rWVxhQmuzJe6ipw8Th7MmGLAdTHni6p0A2A1pHG8SvHN1Z7FHGgqCs3
PlwajNnuy5xnUVe1aOWxATI/u6rN/AbPyAECIx2PDpFWPQ2iB0tzbU/TMVTiHa2iObdM5ZiOfvBS
D+61xU2p7uHGZFghNki8Isi1wXeaymm7oZZ8VcvWN/RURfSecLSui/rRat/o8760vlRzVULqBTNO
NByH66Kv4M5T3PMKynHNg1S0PxXqgSoPLS2urqTqVsW7FDSO4D1YFKr0ur5oZZ+bDG/jD0S5VmEk
3BY42jWYBcDY03zddqUPiMhLGaHHFqX5hOd+2VavMSMLnlV5E9By7s30oo48Hj8gPIUXK/vWus3a
ieAZokkL94TL6sBXQH34ZyNfy/lbyX3cAmVdypgng1wog3aZGxhmmBgPthQ5YWHkDkgr2V0P+UvU
0g/kzBD6t04ob+G9DYm5Q9IZrQnqFNzrXdmw9QSusg7wUBVAr2rplvbDPo5WaOFjMVQKI9qRMovl
3YciLBKQ2b4LVDuiZKYCLXS4XGmyuOMg0fnEuEFuQqq1Tv6q+xD/XRSTvzt8XgptItnJbzIUETw0
cGQHOQv9R8mMusU+cFDKpEblV8YqE0VgqNaPXMpvI6gIpm9uI1e/jcRw0aGvEoYjSgZa0mAPFAXp
4DuI92c0N1srgfMirxqwzGJn3PcB6PCx3Ce4S029bi08m+NyLanPwPUXhhJetgovqm7rjc6qLkk2
q2AmSRedZdxU/Ndmmbwnw1NcH/i81tqA2ooTj55RXPiwweZSQc3BKin+o7dL08wSLjPwgABOkQNA
6jXNDwbaQ6AAXntNeijlZl1l8rMO8I6phqbdc2Z1xoWlMTZas9THgRrdyNjidAoVAsweR0NltRk3
WIpJPE3Neth3cOearMOCFBUs5N8S7LCEGO59A6xHqCAKh28SR6krP+dif0FH5xVJ3jtBLl7UuuWw
2yWatQjVpwKr10AQVkiC70WyEIiEjzYMf0TGu+xcZiDYe64jELpWeoMJYOUvHfUg8h7L+3JXUF92
fJSOvGQ3yuzI0KHHxFC1Jp9svU2AqHaAozrIygV0HNwRL9uxn2P6lLkThNI30qiu0pg28AooHdk6
xD1WVK6Fkdkb78P0SY9vMU1bJLwRDQUUR5jzd1R0J/qa760WNzTpNiZZTjcBdtT0JUYiXLnrjSdP
hidcvAKYSBeO+SQ731v5JyVZEXcIPnU5ucaob+krBw+T2MDaRXryopQBeaRYxsGw8FKPP4JTXhm5
33FP3kSfFnodHCRZRyjOilFUA8aAmwPO3GGzTKh4W9DqeMKsIKKYoI3VfF/CXE9GNpJe0Ek3N6pX
XNOwBJiLIo8ooBYofNP16hJZlJ2GyBF9da7OOvkbFm4JPFGzKHAl4pqO/iHFgCQIDTDx1irBer4y
0JHRglWQfbTlvYwankmdoaJqYHSjq7d6QL+bmvNbGTzp0qYfi9sAslTtrmpxzREoHNv4r9j50ACO
VxA05hzfaCLW61AnzLxYVcpriqKHe6iqj9q6Kv29IkRLF/MJMPjUDL414QearoWGrzncQjTxDZHH
FLoP7CGMndGGWpQcdC3Ct5BqvRBfaDmjTIl2AU1B0EELE659cOvr7zF7vWbHuFCOhJxZGUWKwbsA
sjZQ7U2BUCvYUvRSeUc5BbazxXtIw2buOSjv46Q89IjfAnpAf5W6YViiYddRIbh2qdn6VLMTUBlV
8o4f5aL3ynVOgcWp3npcAUKBO4GSLqv8eoC6kjZPaDFTlFVBIcDU5zOHU07/m+uSLu+kNB/fcCvZ
ebLAiMSIhWjNFbBIurOrth0OBX9lRT8AzZh7io7PaaosI1jhdaltHSSdqZDf6xVuIdrdoD+wUSA2
opYd8w/YJRoqrIhhtAFqEIn2ANriSdNYfym9NcL+RRfAe9SUpVNjL4EjgnEaLuJ+9Mv+UMtnaUhW
qLnBxdHBcuIPzUWAj4zKNfWdyHCA/2SHDF3AGiU36KYIt1FyEzRcnfFuVfq9kJSXckvTjwdYfumP
+oiArQYJZbzwXVPvUj//6bgtHZAKRgOewKlz22PD5VYIbAHQdAx83+jfu73CpcNuqA672WOKPb26
doPvNKGXRvCM+SrQiK03IFCMYGTNFom52jTie1q9DPVNozz1kMvqIVgPaGfCn/Hy1oZWibIhuosB
QBvAFSFPCUPWduMLrdC8+74sYWsNP4e0grGApKHmPnXqVQaRSS6jp9FRIchfA7DuTXrtBe8KJ4ar
X5f+g+cJF2Z807QPjg+ySiK7OKucXqoIUDYM7/LOuPONt7rz7F7h9V4cUBs6eA0eecCbCvT/e/oy
PSbQC8WDcxXtTUxZvBoRNICUnYuECrzHwsg3SIutXBGLVpMqHEKAxjvqM/uaFi2sJrryxRJXhtsM
hhRgD2iSHYKDPA7Tait05d6TLCq3t4IrLkv+kb7SlcbeE3ajvzFM5NXiten9kCSZ1goifDTg26S2
EYpbKTlQt4ck8+iT5FSlYX2l3/UOXlvvbkpTXsKxojK7xR3LLtSHzm83wDV73/9IouiQCs1d3AVr
LY+vEylcl7m4pG28RIju2aPLCGiLuioSYN1jKvP1+PcNbvS9eqOUwHUghgQ0dcr4tg5fmVmKJ68I
AthuZCKVgK0xn1BnfcPQE8EXc9Ul9OTgmo6euxzJfY6hFl347NZ112nMHVm+qFNIkpSgJWwA/Y8U
FW+HvkjVo2sWpTunKN9BVUO7fys8x0Yje6FQmh54eyCRdECRaZtzrshleO0kdxKdLXTQuOR9qwXk
+LHRxKkwpBQnUXaGIY7IaGXBVaSm+6gabyXtzais3xTqwhZkNi6HhfsiFvV90DfozQ6XEqlNobIk
Djpvq/4qyi5po2IVjica7iZozkEyRJCuLGDlua2tokGkpPLKoMAiSwitRSgLJt6dh227Ku4E64Fe
ztoH7ZOPIHLIyyWngMGqZvLwppZpjL6G9JoH2kahP64aPQpt5m2RQoSoxhNP76CkWb7+o8XpRIoa
W5dwrkbRsIMvgwSmIN51pgnWQwL9G6Jh0fflphvybont1C2Wi1dlWdTcsJyUE1p7oS178DHaGxCh
KlWOWI+eFZTQD/BkkEe9W6yJHgbReR9idhMmkPSsN1qn/TShMGm0I9oeZTOtYtmiGpyVdWGh4552
7nujiM9Cbd5bbWzrkXCIXOWh69LbUYVw0CzbG7WL2SNR84pa5AXor73n4fbrdO1CgBy60Bs68ZW5
1Ub4Fz0XKwITLnVAfGlhAGcs2uGiQU3BhQKoUT+E50sPPo3ugia/i5GRB0QXZHvTEkDhiCaZgk+m
agwuQoOs2r2nyZtBSmsKUbzZFDFFBGFIR+FM7iFuRksiqMRkxSYB1ldAtlGpgC4dFMEvQCO7ywzB
XfZ/la1VdGdpBni86W1Dq5A3gFEKsVXhCzQG0WX8qN7SFtMUaHE8qDISaYLw8CLgk1xmCYwjaEPi
yoCKghcnmLpdKg892OKo28bAFp9zbHqAT2Q+gn70wh1NxSxdtKuamy/XVPXSq119KSM0t9CavmMj
Uh9s9ObeVXAJNtSQNi3Scbee6Qc7lOLSaxWZpaVhmfR0C0fj+dXot67ADV9Tct1mhAhV9mrZrFB7
8h/bogteoirn9EbU6hELgGbT0VtMcGtVnG3uUrfE5d4TahtGdW6LKUXrsBEB0RvQeUqPS6UUwqvt
HRT4q55zTJLSUYyDFwtud/fFeI125SvRr0GTxtCFINsMzZ0SoImiWItaay49dDzlGMjucOGzqzIj
QWiGt0ABlaN3npJC3Nc8pjsNm2BDu1VpGS9AqbwkRvtchCmgTCc6qCEG33rA5REJVaHG0SHsrkLJ
uSkl56Cl+Uc/yIuyCfG54XagST+yhJSOeTgye3TPxZi+vqcga4XTJBbCg/bWWiIZqatWscDjPRui
724jPEpViZsO1sFtlXMmIg22TBO0N8Fh/8yAlLmGPyxRhsxtdRgeYAFcqwYFlrj76TktmiQ6kh4a
4rxpWlNtRjQ9TW990LcrHXUEvlncwWp8V6SE5OaD2UOliWK26bWvYV/fIZZ900H1TzJeA3WxtGJQ
jWVt9HBAwbJn+pWYo3fiKjwWdS16GwJ5WOdjEuaRaCA8MuqsHMBLo6+Lm4zc/ixAnxgWlOCaNyVj
UypxDVr9ISk5HzWlzl/EMgfOqGbBhmmFpV2CeeTPW7V9sRYU6UEsEf5CRKWG+4QQNo5mS7cFjqzo
iPGZPmhtoLpLAQQ0TnN4VILlgr9jFSBxKO9cZOAXSileJjnwWVoWkorodRd+651s7cmV96b5FtbP
hWKjTKrv9FhodlWg3pQaMhUYpkpquAYzURxS0a9Wqp50104f3mrpYNpijRirWgyr1r12lEhf0LxJ
VrCdlA3P1iudq7sc1wmyV6i26GJ1Jyjc2AWVPK4rAVKBtPVkxW/ASHA1qWTocYYqLMuqCrj/YbIc
Zbr4LEeA5mjB9Xv8ki3kqsErZinmCbnZPQFgjmFBpo8yjgZLpe9fO+x/KDeI29rnDSMHPEuUlj6Y
XqcXVdKQAHWOreLR8hWsWG5NDzjrUKPWSTuzdy+tAXcEs6Vk5YoIKiEBgn2CGzsXrhfFN4Vfd4i9
CzpQAPyUF1UofUOkt7nB0ozpsCp60fm9wyYA35VyIaLxxTE0as7iW9wmYCqsNtSXde6/oqxAJ6PB
YN7ZClwbhVVttoP6bTAAu+zkJgx4zzfy2ByMilBzf1JdN9+ELPOIayLrKNberZPxwoix1nK4tVoa
5E4dUNnGD2sBWSgnUoBdGXFhjWBL5+DKEGiWedLD/ITBCU8pUbEcjpT2gfxN/yEyq+4ay9roDZxN
VDSLf/7jf/7n//7e/S/3Z3qTwqNNk3/gBXmT+klV/sc/Jfmf/8j+61/vfvzHP01ZNU1FB7lnQLeQ
LaTG+fn3tzsAN+N//T/wlk3VJh2w3Noo62Q1bJ0fyQWIClvcisEyWJ4Pp85EM3+Phj+jjvlYb6xy
eaPjPkWmnIkwOyDr9xBCxIEdRgyotKnJL4M1piFruiEMyFn2d+fHo50fjyz+Hqw2SqkNqaat6Gmb
9a2r25WzPR/i5IAM0RAlSVRk3TDHv+FohSoj7b0m08cVwmhoEx8M27xvV+g3baOl/ng+2rjc0+1w
HEz/PZiARrCSaRqaY8a1ZyENLVIZSvZNTNsCRZ7zwaazp4mqJOuipGmKqimiPu7No5ENAXiiFvUD
uyuKSyi3d6oo35iycPhKGGo2kiJZErWj38PEYgTcL8goIit3vbiTcgj76fp8jOnG/jUUQzEtS1ZF
XZMnuy4LIzxyRWRy5ADrpvEq2RoPfxVCmew1GuZZ2BqjEk8psRqBjnATb63zQcb1PV7/yTgU6fe5
MrUS9ZOgLuyClmyi74QAkcEK28iLv4szXfpCNgvLrVh66q5ifpeRrTV9Haf783FObrHPdVGU38dD
Bd/sIo/x1OI+q/YWbklDPpNyTsYwRcOQYO7xiU72V5MYdacNxDDE5glr3BX3WDuVrr4wEouGpCRq
xvh/v4+E90tVqUhW2k5VbUyR626mXUGa+bsok+9fl924rsVm/CS5FKPDGVvxYdRWOR9mmmZ+bbOj
wUxOHYyN0SYd/ZnKkotI4FM2gj38ysPsp2MgE1ioM+M6+X0eBZwcPPS7uzqkL2onyED0areq65vz
Qxq/8OmXo4iqKSvYMaJpOvlyEr9pfHo2hR2IyoVjJLcYLyATik0G/0yCYq3SitZr9Qubj1cfplmM
Dqz0JPFwYRRaUydsPUjXpf5N9kq7T5uZ9TqVFo6iSJPco9CvyQSNKJ72fVQFxGkquaqNmUR9alcc
R5lMIdi0tq65+dpBimPlIO2qstsEI0ujTn/ggTgzqFPf7XG4SQ6yxEHlSUS4DGHMaLTv9a3bgJvn
+Y0xF2aSgsTKx0jNIAzUO1VfD0iAUif5uxjj9j86SZU+zcyQErvtoGkEaYrrrLBy5Mw+H+bUV3Q8
Y5Mc1CgSPmzUZ0AYftTZLS3y87//5FTpuo4uuKLK6jSTeipK9jy5sLOAFFD0ybLNrLXRzUzWyVEc
RRk3+9FkdSleEmpGJgUmibajOMz8/pMfy9HvnyQ3qlRmSEsR/1DhtikOFBqRakAE5O38ZJ0Mw7WQ
64Zoiub0aIvb2hP0MVWbzWsrbWo8DgEAomF2PszJNTkKM87m0WyZA+aaPEcYTYBferNBqHHZtLvz
QU6OxeQ6qKp4eFrKZMoIMjSRhY+JqxnGooa8qXfGx4D9yEIdup9/F2xyFuBoolsp1gB2Erymlghw
bI8I4grE8vk4J/fZ0aAmqTmGxuVHNYNSDQ//W+xx1jBGupkoJ9fnM4o6Sc24McEc94jiD4dKRV2I
0o3yhdOTOu2/lmd6trWN2rYwkwq7L9+d+Np0ZsZweqYUgPkqhmTKH3cbS1eUXsIyrEB2Xr9Jiy/9
/Z+/f/LFlxjO5wHkP9gaEcCw/qKP5z566fQ6fMaYbOG493PJqhlDBPusXla7chlQmMM6D+z7Qnlq
4ZDY+MOt/n/foONdSjE/A0+2s4vSKd5xDK4viFWioaXV5kXVteuvbOfPOJPtXJul0igdA5SrO125
s4LNX/3+6R0jVwRlkCrGMapnRdLetWZe0jMrJE2uF47Qm72kMACT6nLuby0F1qs7k/yl8Tj/4x5o
GjKcEMPgvT457v0greUwYRiGiw5ll2gvhhVeAMa0Y7jIbZI+C15my0K2xMlro2I57PlU1rF1OD+d
43Kc+zsmedvJKifA+A2D5arbI1y6dKE/KYFox1AP3NZZKSJovM7QZlL5yVlGkxb7CYTy2Ju/nxdS
XjVW2yAvrnRXifuO9xEAzpnv+VQMbAFFBZUFWZfU8edHZ1KLZosfoz5vF829Yq0xdAiVmXU8lZJU
cbxSy7Iom+ZkGKg/qhWnIpcEyv4mUNa+mbnsjN/ldIFU+gKSKZLeRHP6PUleVOPjRgT/OQXBlKM0
GosfDV2sGs6eDtXg/I44OWufAa3JSZHnda3E2JXYLnLQLlY6eFV1d+dj/FGtGrORSp1FI5MbrMwk
DYKzq8Mg9XACXEIT2Abr+LEwFt3SXOjrHids+3y8k8t0FG6S/DwFl41B9keAIBISqHd+O//7f2Wd
P1bpKMBklaqhgYuoMR5t0ayABO7x71orNkTQmfQ3F0mfLA/OiVHd+CyPX0BckqAcyN+VLNl7Yr9R
ZXgFg4X/THtJ1bv9ymb/HKQ+2ewI6NRFEjCLJiLo6qYeZnbFyZ139Pvl37/XSi8tC4kZtvpoY9qo
V5YHMKYYocznl2tmO+iT5OslcSn6qFPaiXNAqpiPdiarnkzvR/tbH/+Co9QjVMBdglEe3RyE0Xrj
wgyxT2nFpVOM7tGpYoN2WuahZBc02OtW+56A/4Ud/fh3Ix2n/OjvSIRaw3mWKfX8lepduHPljPE7
PbPv9cmVCTF/LYuacSar/KBjkNSTcBeddamAahMAHZ0fzvjr/gyHaYdIWrcoZ/w+HCWoTEMQCYfs
apteNAgkWPfp3CXt5D5UZY4MSzN1bbrP8wF4fo1Sld24DshUb6VWkd2GhX1+MHNhJtsd8+6wkZC0
hFd2n3jY3OCz2H7/SgzsR5HFlFVrWnBWOjnDEIzuadZ9c7wfaf0sKjP3pZMfk0rVnFXRFdmapHLM
rAdl8FgTEd4l0FqhThfnB3H6tDgKMUnfXYzhtTGG6NbPAH6W+WbhbsCM/D/k15OLosnMmGmKkj6t
LUiZX6NYxNp7yFq6gJqGe7edyw4nt/FRkMlX4+qgbAGsssGo0ANo3BlrdDvX7iMY8O+AScF5LjBO
XWkzCXxucJOlCutKGMCwUznDGAyUBiof72gMnF+t8aj74xs9GtxksYoaOQxfIEglGRss1e3EBfge
iMFeTfy7EDhOo9Q3HuY45+PODW5yBJdamUdBTdzE3QjVlanaWjBTXD+51T+HZkzO3kyqwdnjY0B9
88mT1K0we2WdizA5YgfBbUI4kePlC+PUysa4fuZjmpkmY5J1PFSelEZlDGjglM2OXnXeXf7VSkzf
Nmo9CGJmMYgmB0TReZsaG9UcbsTfhRnn8uhsg6EQSgKYXbvW7j1tD5MJe4jzIeaWY5zMoxByIGcV
UCAes0jkW3eBNZMJ5hZjkghwnqsU/Emo/XTy0pGG16JDy8hIZvbtyVNa0+k4mFy4xWkNMJL0EsdU
ZqoPt0pxocDUNnd5caGXM5vr9Lf/GWiyJMYg9a0yMF9ScCnKFzjdL4zmIyu5pG4lA1Ob8Ob8Ao3J
5M9k8xlwskDIoZUi0nUkG/Gmix605kdXgro0H0QXgyZID+fDnV4vS1UlUzZM3pa/7werGKJBciJe
rdKT1V1i3LQQXH/mdjoXZPKF9pLpISfHmW1Cv9KFRQJzuPrxhYHosmkY4yln6JNkWahDDhVkPIFC
jI9U6xULM4zOi9vzYU4edJ9hpgkToS80DlAWh1m0adsXpfkuAZOtzK8sy1GYybJgHAcWrSdMJf8E
vtoWcLizmWPt5KocxZisiilX+JCCyLFNDOUQ5XMOhj+zmU9mm6MQ02eJ6vamjhKxLSAf3YCrkREU
Ob8gp0dhGWgSqdiLT0uoZqfprQZh0U68jVZh6LWVvC+N4jPEJKeJVSaWKFaTbJAZdW6AmJ8fwukX
MDfaf41hcotx8rrMYpUAprbWxA8Q3RZ0i6RGCQGRBKzTivvKCGc+ytMvuqOok2tNkHkI+orMnK6v
EFuwu61yVb/I98OHshQXcBuezw9zbqUmX6iLKp4bV8RzEfbQa3FkIl6gk7k5H+b0nvv3ZP6a7OMT
DvckbvCECWvOBqCALYZ850OcTgKfISZfp+vAaMcGa6w8r8PwqvCu8UPvqCz9XZjJB+pg2NyWYxJQ
G/mpUGPUtcMHM03XeuHszoc6eZ5+7oVfe+V40trGUryQHRiD1TQe/OxDxO8H1KhleKvzoebWZ/z5
USiw6X5ee4TKIFmEB6WZaaaf/P2GrssS4xEhv//++13VCDsEcln/gbLbOshnssHJxT/6/ZNVybvQ
L5uOgyYsFVtRLiMnXhvVnavPpGfpZCBTIavpqspYJlkhDb3ov74X7T7ZQdI/xLZrIwH53izzXXMI
7nABx/FhZtOdTgtHYSdpAZ/6WnB1Nrd8aJcFecFbCbZygFNopyt/bc6koZNZ4SjcJCsMQV/HOuhU
WypzvCLWAr4RivmVPfcZxBR/3xNo7aWpM6a6Nn6PYNnJb+f39On3/FGAyaYrrUTDp40Apd2t1GW8
b7YofS+FDaasW2vmNXJyh5s6tQ9dMkcI4e+jMeh/e4Gfk7jVqxGorM+kt5OjGevZoqVynyLG7wFQ
C3fVMCfAcO0c9H2ydlb6KqQUttKW/tqYWZxT+1wTDU3V8HDWwET+Hq0Y0GWrYvB9DZRpA8JgKn2U
2kc3C5E9NW/HgcafH2WeQMZ8Abw1ncr8YA136jDztjq1lY9//2TaikTIJewPyWwQJjv1FVXepJmZ
rP9mbT5na5zNo0HIWtpaQUWQbu1s6m7h7qMLjJc31F2XycHIZtLB+PlNnyOA7iyT5gZVSnmysYfM
MQKKlIwpe1CVC0zLUQC45H9Ze4vOcGl+O/8lnZzDo3iT7NpKRlzJI6ZQhGw5bAegzMn2fIhTZ93x
kCb7LW9qmW3IkNJMvxNMuMdWuYHY+GCilFSj0H8+3MmEehxvsu1UpUpkMSIe1NxhLS9xh3mEdryU
9vkDNOjtl74nACWSoYqWLE/7a2XSh3oJIRJS29PIkpeGXZ/uNOfnV8alSJpljC9HQPS/70SnkoWo
9Dho8aSFTs3h5B/Ee5Ar0hJy1TJZOl84KjSu+AqKMzK138mBiFo7bAeZo0LV4mU++p2311bV2+fH
dTIdHUWZnH/oA8hqJmY8vXKIbOFloj530kvSzQzmV9f9jy/rKM5k+uosBtk8nrNwQ/Q9PhMHFF4w
w9tEdrKZq5Oe3oT/jqaJkxNQdsxexVqusK1743t6B0ZjZS1J8P0Sz/VlsaGpc34aTybbo4CTxIGR
PPUxkYA0wdaJnD9HGIWcD3E6Fx7FmCYLpwmsomap1A224Xtnl20lDEs4p9KVsIN/eT7e+Z3BPvx9
w2dxGZnZ+NTMtPdOhT8DAawQd520Ph/nZA48GtYkYQB4NgZ5II4v3sJBlVM0atLd+Rizczf+EUfn
SNH53JFbgiAUq2+M9bBVdyGiBh/onNCFmAO5nJ47k3ssXSiRHtTv4XxfL2Hus1RdINz69WXk1t+G
cOvOgYJObjsUIoEiW3ASpoXB0T6tESSuLrlXIX3Room9cMo8fz8/fSeX6CjMZImsPKdMN96QVOjz
Nd4P+JmgM3A+iDw3mOmkyakSCApRnLRCdMbwNxDeDgOVroVmisjfmWG69WVaVGKdKsoCDhxedzey
Hq9r4dYo8YoevAIfCt3DYjZyL5uskrclKVqUn9rqRm0wT0SpfB+0jfeVgxx2iypJOPLxGvt9wblA
ehGWeuPF4TbEnhensECfeYqdXoXPGJPv34c0VAfIjtudf+m0j65rIobxen4RpNOL8Blk8tWn2D+Y
wrjUtLbM12yHYy8PIvVHDRn92thXG0wRv7S7PkNOdlerGkLn4VqNLt4bB7jjPmEgMzOsMeH/cfwc
rc9kb8WGYfTOOHcqYkb6KJCuodiN9nP6IlNrgoiQiiriVl/JbUdhxzxxlHYcw3VEC9qT7RSXcYpQ
8DfVmglxEpGIdvy/c8AkBvJHiSQhVvkLijN2V33buko35qVxSHcjfazc5sbi/HzObMVpHV1NkMvH
cZGtGK8DRBt11HBm0sHplP05d+Jku/PAbF2kqMfjTlljFLfn8/UFMEbjeddvrXrm5jqz86fnXV/p
AK07dn6vryvtFa+wv5y0yT4PnUb1SuSwbTH/HmgHQdaW2SzcbG5lJhs98KQ6EcZ7Fh7iO9NC7jHN
UCKy2pmW1Ml6DY/Yf2U8cbLtlFjxnV5luqrnCq3LpWyXG2eVbMuXylbX4cpfJTY2DDMf8tzwJpfi
VG6ERIAVbfsuggEqSosKRmjP53f33E6Y3IkNVStKQeCr7dw33fs+S4AZp+ZMMpqSeZJURTnTYBBc
fa7DoVwH2BlaqGuhfGyfH8rMfE3Lw4Ic90Oish3ibBkM73gwdjDB/y7G5OyjblcDgGcnFM7eEu+Q
VleDh/Mh5o6lX8niKJF2TVLjQ8WSICxjqzwqXRs06FJdYDiwUC+s3dwTYm7iJudgYAxGkY/fUZ5e
9Nh8JkjACDP7TBo30pmN8GvUR6OSQUJracqojNy8UtNqZRWIXGA01eG8UCK+3IISDbQX18IOXRf9
/WhxZsble60MK6xj9poDpaksECaaw1DN7NFfp87RnyZVfSSE2TjhZbvQ0L0LEflRHqy5btMv5vm5
OZjkkSBALylGLXK8cLhX+GIug+tyU1wMG+0Wz8HlYDebbOmuxZkENrfAk0yC5P3Qhx0foYHsfuTo
G6mL8bGZq8Wefop+5slfe+BoIjOZ500/0pKRsNu722TtrRp0LxaVPdjx2l2lM2W5kyWso3iTh7bm
I9gQjHsq2FU7DKt3/VpdB3tzJrGcftB/xply4ssqid24IY6CfZqBVzhCWtqjh8sYRccLR2if8ZG1
eynE9sR/iXRpJiXMrJ88WT/TaK0sGYvcjr6WUJWqkJNA+u583pkLMjkJwJJh0jZeTcvEDg17kDau
MvM0nQsxWS+BApZgjK8eOQhXiXTnIPoWzo1jbhdOWeVd7yJCO1adjftupS+L+2ERbrJtvDPXKGog
NTtzJswcoVOCeWeh1q+PHQLLfasRvO+bH+dXZiY/KZPbIXsKs4vxZl11yPS4FEIiV3srxfp2oPx3
PtbcVXT6zC7x0vXDlDXSDyjB7JRttwi5u1F5weLhSz2io5uVMs7tUcaomw6/Y41oTrFGmxzvzo2j
zrzzZnadMv78KAZ+nJlAuYqNrYTrADnNPkCCzlG/nZ+5uW0wSe6I4UrWkBOm1i9g/tEDH2Y22ukj
lL4NLARDs6ZAGKNVPVOzmKzRNcJDp1II7zP/ujf3rXpH+2UmnDR+jn8cV9RjEZmQaRJMKYyQHjRr
6PiQ5I2Jp81CeMavYN3+7N5RJFsNtomN7iJ8bg7CDqXc7Rem8yj4JB2ZVeq6CE5y++3RTcfisvPm
zquTG+MoxCQdxejRWkFOiKLB6t3F7PC6EWa+p5Pf7meMKZcxt0rLyDNidMn1AG4ub5Gf3ZTtHGn+
9N3iKNDkZtoLUombEoHEjXAhbItLVPkV1GLSjboTpYV5nzwhs7hJZgVwZmZRnWSn3sCHVhnTbSo9
9NqqFWTsy/KZvXjy4zoa3eSKKg11KwU5nRbZwtxXTeN8GRdBNLPn5hZrko0qRK1VV+UTRuhqUTsf
RXbvYpqVWdbq/OY++SUfDWeSkkQdPQNNJJCY4PpVIRV4n2UIFet2K75koX0+2twKTTJT0whukonk
jaTS75XSW4oFvn2xPjOoudmb3FIw4sSQczymavEW0XytvSz9R0OZucvORZnmBbXTEWAb18iMVr3/
Q7f2Fi0O37z9u0mbJAeLZ54jmsTxg47edb5VsxcV4Mn5KOOcnEmx2qR5o/f5/50zH0stJ65Rf8bo
CFWyeEDb1nO+chR+7jttmiSsFAyvz6BaTBuKPt6UYrDuPW8m6Z2+gh3FmeQEruWpDE0c8Pkldi/b
CJhBts3seoW/rI1/1d9t8CnOoKo1TIcMwgXuZen8xGPF5S7xdys1yQ0WYmi66477AXVnBVfCKNCX
XjosBJQURfnxfLTTz+WjGRy/6aNLS1jHsq/KhDMPer+Ul8JC+WbcocG3VF7HohOSrRfdBvH11Zyg
2eziTdJFHhqx2ozH/ig3hu3qPW2kHda29nh+uMlC+FKz72isk8RRqGWXJpg32CFK1b/azYIt7vxL
cY0p4Swo5XQR+SjcJIN4QV+E2fiaI7V331H1HFahPc6s9+E9waOW1+naXUsz38RMEtYm+cTHmtKk
KE/JFUVRZ2VpF81f5vkp3VJr2rDpxsKRIePEggS3jOmlqs8kxnGjn0lZU8ZZH7f40CFVa3ceEu0p
yIfyx/nNPxdhkj1KMbRySSWC5D92ooIxy9zHfPqV87kHpqzKTgtEv9WZqq5eZLtsnS6xbYgX0cLa
YKK2nWOQz41o/PnR1yxYkuRKozZY5W66BGO6mTU5vbk0wO+ipeH/NckWcN3Q+BXA1oR9vEfCWEuD
nVSuv7Isn0EmeSHyCww+KYPYZfYUo6qc5V86nf4Pad+1HDfOdftErCLBBN4yNDspS7bsG5aTmHPm
0/8LmnOsbjS/xtgzczFVo6reBLCxseNaHwI4OxBEUiyDFwyhJ/j5IsldNNi3xL2+CtFWcbffUAzg
rBdYhZK2fgmutR4QtkUVCIyaSAx33WXQbyY0hBipfjWMA6jrkcIXPEn/Q4t/bxif8QYtWxhWMYTI
74V+kGAWG+MIbC70mRiAGv1yfevWXa8PcZz3kA0WaMxUnE8Acm4KFhtaAFJc3lDFuy5o3Sv6EMQZ
gK7v5LwuAdAzW58DIAnDNGdPVuUAFvq6oPfM3aUx+5DExRWgLQ36qsUOksEtjiChddHD5XeHCAb0
PeOubSx/eFvQ99Q44rdWtKOcXaAAlp2TDjs6ANV/Ng5mFW9Aqapmj9fXKdBGPsO9qEMTpcDe9QAl
6mqLA7DcjVELNlMkhLMPptYCOLyHEDmOh30wI48vhTX1amBgX1+OaNs4Q7FUaWqFPcxp2D7GxK/K
z5gRo9Hmb6RYMjB8DEuRL0YDx34OEubxAajQRt0ZUFFA8gfeoqaLZtH+x03+kMUpgrGATk5jWTfQ
E/lsYEO+n39OzuQV3gi6oL9J9eof0thJnjxHyZgGycBSvbrV2TmGwqbqkxL8vL596+rwIYRThzZO
k1lNWbYK6G2A6k9bR4pRn82A8PtXNv1DFKcPlTprqTFiPaC0MFGWnW+t8fn6atZV7kME92xIVM8q
OYMyAG4ktYmmYkRdijyyJCEwSyVLYNrZF1/apQ9x3POhAr47WnJsXmuFztKBRhYUUsApByWVpIuK
musVRwOtlwC3QYqDH6yQSjMdIuYNWfSu2FkbdG8g5QsIdBvQ3fvQAf2vkwl0cF3lT4RyRh4I/FUJ
zEy8kAeQTzS7YpP73T7LbMX562r6iTjO0pMG0A8Dy04kAwiKHlMQ2giGutkdvTizEwns7ye3Ssqa
oLIaLIg038FRKRUC+yr6fe7WqiDZbghLGjVagvSUNqSAmc3d63ouEsLdWtBnGGC7wSJGAvqnWNv2
feD9NxHcbZUWA9wcBCLSpbwxS5D4gZPkuohV23NyFNxtNchSVS0TUYL3Xf6mGCBs+/w3InRLB2QS
utH4xoYO1BA1CSGiIGDkUG/M5JNu1oInaD0Fb/yWwnt4RTYsY83SAIhTps3sRU4I3iy0PUle+yXe
Gah2Ll7tgnxhQ7aiLiFmZC4V+kM45+8ZcBvMScUSl1izrfQX+EkrCT1Jo+Iu/ZcBjGFt0QnMAjuZ
azI5q2CEkgaqV6bky20ZB3ZuHHqKOaXos8T6Pfu3/3SK77mQkzs7geYO00NY4liHntW4KpBtQbEp
UMf/YessTFlYAB5R+IGvuM4GswIikTfvqY9o00+dflPuQochZ4gSOOvK/yGMU/5eTwINzBioVpOf
oH7Wpk007a5v27qV+BDBPU+aNpZjxNZTG3aGocL6ry7X79/np7ossHWD4hJuOQXv7DIBJMo6IJoX
3C7BKnhANAwX40FnXvEg7eXwB12+X9+l9fvzsQpOl1U6VmXF3NS8S/Yxo8g2y3u9mx1JCZ8xnw3m
owgEd6agd3Y9gQeuhf+nbZR76hqr0CIyY13BS/fK3Em0tTqx7rQuy+AlN8bfpORP5LF9PrlEqWZV
Q2vhtLIwPaRkubfqHhAUKboLBXkO0YlxTyDITQYC9nToHZlCuyn7T4wV9Pqpsefn0gJ97B73AkLx
+hxtXtA9KfRnWtx2bQwUz8kfAOmdNKIgXnBbKfca5hUyn8MEcWX+q1C+zc1WiHrEvvjaijiDIMeL
Iqcjdq3T5aNqMboWu6FHXUoEF2q9URJAkRhNwmQrCvvnmhDWZacFbMYr26mb1At2xl5zMjdy5V0e
28sDQHY8RuPmXz+yVbU4EcsdWWBVS7UsWGAVAJeUVOhJF1zl9Tt1IoI7plbCjmtsWs5Ct/uOpQyD
++AZgWDnsVFQmtutoLlp/dE4EckdmymRzJJGZEG0rzPGdVs/QnInP04ea8QQNZuuvrsnwjiL3qDD
bga1D9yZYvK7walo5Xbg6TSK525yokQE7SM4Mr7wFWEy2ABLEsop7fdBB+ee4IVavVYf6+ErXaWm
VIo8YT25MdiNZPhLIG/MWv+LkXT9RAxn4icalkMWQOHr8j7pftUioCjRNnGm3FLbqStZfqocqDtM
8ROdE0HYItIznX3DifmegOVujTNUe3QYvUyKcT/ztt/Uu5JNOD9fv6qrtuhkwzgLoS59MEoDhLVG
FhxLrah8SdUP4H4EEXM8frsuTbR9nGHImhl4Oxm2T41LeR/ntbaZuurXfxPCm4bG6BSF5b1GVDbH
wzBsr/++SJU5O5Bri4aeSvw+1UxPiyq3SayHtK/+oypzFiAutIQoLOlaTJ+1/C4XefaCs+CrU0Gp
LCFl2WNJ85bpsdIFbg+/TYz2CfOqBjGoCUg8i7sqmD0xiZpapmtWN+W4s5LPSSg4iYvSIS+Duypp
EfTjXFLT7dzoeXKXZ4Cnui2y4A55BePmjgCF1haWnvk7w0vl7gxoBYNSr8H5WmIIfEaVMn2IImIn
Seld1zT+iHhB3HUBP5weJR0ENfSmGV+ER7T6+6qmAa8Q83smP1ecz0SZJx3bl4X3eXJsdZEp418x
DZQhGrCNAaIMxAFgEJ+bMqTGyrboJ5zJPjsGiLQCl9yXTusjXH7Vfcsfd5ild5Yvk0Dy5crOBXOK
UXcZ0N1QfHVV684YdnolcAYuft9CZg6TT4CEALHZBeFTVwCEuDDbEB7OTte/VrMs8Hr5WAWVQ00F
ZRro0oCOiftzvnNt1VOMIg6AIfEDv9gMW8VHk4Ev6uq78KM4OTzKljSDEpz2kAMiYjf6yWJh0wMN
5huxU1fcm3vRFsfkvSeCQG6qKACOOV+XWY9yPY9V5I2IvLMvsZc7g63ffJ4cNsueuv028v40wQWZ
KMJCAQHLaQDOm8ubIA9YyFYEPPJe9rXxJg8F8daFluP3AV6qW5pKAVfDp57CbiwlUuP35zSwuypx
jegtTb72/WsMh7SfBIZ1bQ91FXje+BfI5BdwNYFiYZUUym1Ot5IFBs/pSy7tVLpNg7ei7WylAhQT
qs5F/AwCJyn3p8S0iWk6SXoorJ/XbdSFmUcCBZQaVLNYTeaClKjUWrMDwSUWP2/B0FxPt6B5vS7i
ovkGB3gmg/PqZtoWllVDRtI7jWse+9yWHSzJy1zAEySeNMHt16GylSO6ICsXnWECAdOcYqT6kvyI
cc+mDUSPOdBywB79FxfdYKDEIEc0Kdp6uceEyvE09oYWuJ0cOUpb+P1c2kDOAH/hT1LEYGMHX2Y1
uX+8pQqAHXDoqqmZALnnxMZSm1Vj14Ro2+s2hQymNzmsNn0pm2BHbl9KgzQHWc7NTRmZqSvLoDNW
+jdVrbdUCro9SWYFpMHIYRj63lSHrQb1uv6J2uW1QpMzNNmwDNgMmU8HKWrVmR1QQzwwWr7EczKA
6RujZG2vodvakhobU+lvWpyAmjxOnDwFRSbNjDeryt0CnLd9lXyagtJvqqLExyt7wDxtM3k+NNJw
qBvwpepWs+/AzqLTZp9k0oEMxT1NFpBvd06eNXvSm7uQGFujml01Brx8nrtN1+EqjZ6cq2+Gld3m
+qcADOdaYrqIbw5JPO3acPg06qqXdp9Ts/wV9VQQXl9ECIAzPtsZ7j6kMhBxtQU7M911AJTrwdi4
PE4O68+qxE/E5RU4l8Y94oGWWkHCpFlPMkakaj9/wQSCR+3AJkfw5e7MPywn88tjH3QSAFkA0VaM
NgCdxXIzgYK4A9BJ6auxwGxfjBHxcrg7kMkSwBJULAxoNP/Uu7SfqBZtJj8VxvOrwoCfquOygwr9
EsMl6KOuqK3I69zBVdDhNmwxhwsIEgz3idxidv6nCSa2sBNZ/MQNzYdFGg1s4PCDAnAie5Lv0VXn
VI+JnW5E01jqhTvMSeOeV2Bed6nWQxoA8RsbV8MD4622J55+N3qAu9io6FqsndTX7N61vA5for7R
Y++qDrp+HIL/K7vlcTyip+Nf9MNfVFPfd0ORqakSkNhcAFUM/TAigR3HaH41fDa/qW+Ube7EDmaD
GA0t2XYiSJYVtwonQA0N/8KCwTk4V+Ew7ax67tLYU+6WDZMnORMBTNmIyeTCj2XgWAscxstbipWp
wCGCG7+C1j7J4J4xVUBm09wtB3BKJyIJly89CxIUaoF+cAUlb4hq9kyWKLIXpQNcoEwdbEJ3163+
yj05l8JehZPLH+sS+BUWSJE6h6X1GHoO6A4Aa/5vek9ZP/f5TYE0Cv4V4DfhdeffmKmgtYm3MPKM
SVNuMGgaPCVJ0JuOUZuJt5jgVbeXIIXWBmN7rEoL85MxiNMFi768sPgMi4BlDTmDSxg4swPFfDjD
K9afBjfcMvVE+/nT7OZgcxLVo1aUk7C4xQRoC1ppLqpfAIHLMWHURxgLNfwQQ16YaE4RMweWrcIF
/3M4KZAHqCCstTSGGMzQIs7PVAFEUdBWKgzt8qJ093n0La/+NJ3xLgOvooWYAjaWL+mVtFSSSIMx
TwsfhQh/biSBG7p2w6iiIxwzgAeIqPl8FZhO6oHuAiTqJgAHHvyJJRdElSs3TFcMXUPIh4Gyyw6n
CZdPmmaUN9TEpvRpNjQn/XFd1y5lvLOkWPp7k90FaOcYkrhe5ij11G7fyZ1Ll9sGPPXXhVw+CSpB
zI8AT7YQF/FRXkQsCd2pceqx8GSQ5KOV0o1Wl/aY5II0Gcvmnd9gYJRROM8aA4W0+FkDCtTjMCzB
fmcOy5cgaLPtDGfslQF6OkuoA0txiYiI03xtfRBpAsubMTjxk3hxXFZKKDXAD8tl2UmK6S0ee8tR
lboGcrggabpyYtjKD2GcRazQt6UEc5t5sn6oQPAKSNJQoNqrIpCmQTBpgF2WbzhqdHMJO9Jnniq9
pMOTpNx1/cN1lbi8PczmwPeBfSPgxuCystmsGoCksWKvUL7HJlDQBE7x2u8bVGUEyYBsxHTk+e3M
zDSqoyFPvLG6bZRv7SK4N5fRCKi3kUTQZQWbBEbM898fciuUojrMvSX/siSbtjc34XIvYZJZMWyt
EvWAXS4HRgbZCmiXKVsXwKA60Zaw6grJ1Zu0cYhax+64AIjq+qGsRBLMllFZ13F3rIuumcjM5KUD
2h+o7JlXmrnDttq2LiuhZb7IL73UMgPEiyqIu6iGbkc+T6J2yTDlM9akjuh5jdPFsGWrbZzAMCPR
wthxn5sF8MkoUARQ8DCV5o8LZCzd3PeSK23JXt+0vnZfHIot8/eSfXsgj9c38gJATAOBJMGwI7WQ
1sLbyql3NYD8cchbyY3DMLYHXR8f5rGr7EHJP09REEZ2WuTjfrD6+mgEsxmD6Kgc/TRNzS2p6wUj
AlbhzAqmRJWpaj9VixF+zUgAF2CyGjtHu6MNXP/EzYyqvQl1SX/Wpxx+ZZmIxnAvs+qWYb5T2KjE
hGLwozGJqffdIk2SSx6o3/1k9eLwOP6A2+4sSNOVbuFPog6xNU08FcqXIzIN4MSkniV32CgbhvxF
3fleZ2CrfuCIADhWYoKzJfJDMyGKUBWNIK0cXXXT+5Gr5DaLoRnwLquKF76oZL1yo88WyHzAE8c2
Qp8dGP+wq3L7vSKpHQWiV2ntfhGwwyMxDa4OZAbPJUygMVBQyoMOZq0tGV+XPLDVSWBn1w4KQdRv
KXylmCErJL0MKSpGFtElyjBFuj2rg+euGHTp8qXFvUITLAttgGjIr4l2RdFIPXbNyu/04GWQBier
nLQXPIDsel6YCyQwVRP8sMYFOceoB4klJaPkgiHvUEWSRyptZ/QG4MvILzOJ9tfNxZo4VYaXB7MB
K8Vbp95oYimQYZ3KSj2aeuUNBaJC0n9VkgCYQuTPyxWovRCYXry+MLx8mDMoFCyhiwzNSEonJTP2
UBEsaUW9z0Rw6q0khhzEBkQAc8FTwwLF/T/PxZ6vgtn8kxuUaHSktCWSW6VAHnpsJEHeZO3+nO4S
W+LJ78u9HAyppcDuNd8bum/AXrnQT39x8icnwb1LlpIledxCBvCr7do60rpyRuOHhAn9UNSdJVoP
u1sn68kUPZY0HUfSSKWjWdO2HhMvH0RQB2tXVAV/KXstUAfgr2hG5VzvAtjSPMJwSTPfdEt+l7Xa
TRSJ+DvWV/RbFG97Ol0tm6hYwHCcvUnxHVUfWxHx6+rVxFOOqjXcVPpefDnZtGHUp77VIUJtid+r
oTuaRWGP2gAO2EhG/yss0F+ohIq+Zc1EfvDS1StL4I1OkCgPNSh9fd18zpHsLrXHRUSCvmq8VQMR
ICwpQET4vJSsN0HWJjA8mj96qqtsA7fZxrt/kCjK79cXtmoSPoTxacguCKJ6XDoYVTXw1Wk8Zl0q
iP7WFnT6qvJhhaR0S912MNxBupeTm8X8VerFTdccZbNxquhBUp7m4aWm+0E047miKGeSubBslmOl
UdnLlMi1U8lu1Gwa3cd7YVuijpOVG3Yqip+OBZbInJIUN8yKj6Rj5OiV/JDkAh9WJIUzf1JltHJQ
YUER8mHZ8qTlsUPL9FAVomYz5ohwry1FPhb0mEh3XObCwyRLkinRoYVh6g5aa4ezE4SwHz9letep
YHYYBGnFFVVEbIiwkPEtI75lh3lyq3VrlttqRLkr0d5C9Vdce9dV/f3i8Es6FcBpgzrXRpLUEGA+
VUcZ3OwMrmn+ZDigFIvuWb6/2y77EKByqgPihYqRtTf24Ju+5BNbBgyWMM13GbGyePhjzZw7GCTF
MAYzPml0qK8cQcXsKHbiVt+LQ+3mz9KDBT93BDC0LT1f340VM0011EoROpj0kmo1ksKpSOoo9Gib
hb6WSfEG6PX5HWmJLHA7VvLFYALXcKoqAmUkULlVjohrUZpNU6BJPdTTj7p8bOTJt5oDOA1m4KYB
qRmgzJuFzgJv4fK6WHAVUYHHQ4ECKh/NlnmryVlJM88Yv5mIKDF+YYyYkyZP1zdzJRw7E3QxczLM
Jg1GCHrHXvfSm+pZddlI2LwhEcKVBDMLVNR1vWJYLaQ6FORs3zMeJreveYVJmwLQ+ZAablmFsdoi
sDXsf+I/uRE8giu7CTkgQce4G/K3fI8GQKuDsJ4alG3V0MJAGJWeB3mJN6grzbY8N6WIfefSfCNS
xzuPTA5FjxofAY51nVsaKrpenj2V8bY3Amf+qjSVKyESvH6CF1PNLC+poIkHfUIGyIf5YntBDQqi
QeylVdjZrt8qvW0ARz9xS2d5pE+Lk9+kDgVfhcvqQ/O2SgRfsLa7oI/AzCoAwlFO50p0sVSgSJfj
A8bGcLX+2Cyjn0leUonU5tLOYqXI7hksaoO3ztlZdSHACpi73COB1WxKbQFSyTyK4Jou7QtQFXSk
kBSk4VnvxLk1B4uIKrdxlHsK5mU7w2/6b5YsuN5rK0EGDkTOqA+ZIL88lzHItJ/7BYQbbXCLYCPX
BC/S6gU7FcDO7ORJakJz1LOMCWCcHujKL33JMZ4kv/MtITLnmrargJxDUZLi1eXTU0FvWItGIcwI
9UNCAm+u2xwFn8GV1fZpSZKX6yq/dkIok2h43lGVVN9LUCeLy5WmqAiBwvXWrTR8IqwL79Ofi4Dz
gAAapW4FFZ/z/QPfORLwVg/WrM5yldQB6burSQKztLYOcIPATkANWDPeuRDoGZUMbcm9AUit5Zg6
ue7VIpqclYIca3EBx5QCNlJUsNRzKbSLrEXvpsLLjuorqxanzuLHx3wnuymYxyL/+s6tqDbuD4tt
FNTl0Eh2Ls6I4iE0B7XwQuBI9p1ioxp0XcKacp+J4AxOrfRDmU8QkR27nZViQJK60lfFQXIDJ+XW
gsu65gWg9KMaFM6AApvOXSYQYhtpMjWgJfZmxDXJphzxVlFbYdZ0FFhT9vSd+3qWZSKEQjFDp+pF
9YeOKRqzF7QYSYM+uO0yNp+l0vhRZFqAGb/hNspBVNcHpHRqow4EdZSV1CWkawY+AC8lCsb8Ujt9
LJOaqeTrcqfesRp5tKkOy218bI/SHqD4AnVZPUz4c6iQ4ypcBqhLEujAxSN4Peb3knzpdAdMhtvy
K0BIfdGU68qVs9BNiIDHMEAtwMOD1k2bkw4Es57cxRsJw+doUBNC8LFN4o8QhtAwUf9WqMEzWfdD
G+ijRlHNUb1gX02/MlTbe0Gj5upKENajqU9G1ykfbGslQZp+mnPQUZXuVCBKLOLXIF0EhnDtOqMk
xUjqYEIuDKERjGmYpBoUQutVp8usZSMVZS7QO14KiIzwzzvXFdwVjU8hkh4UmZ0S4GVPk09oc3Nz
ZRY0bfP7xYsg53ZJQ7wSN5KFF7ExdmUABxecC0kQC0IGZrNPz/5dDHot8C4RKBkfMQR9Eta9GRY4
Fv021K0bxWw31pg+xHr2pVwigbVYXRW6gFjlUEeKmf395Ck0U5rr4VwWXp9v6wnovT/qSlju4vX5
fU2orqL/wVD1iy5cq5GzcKQ14jmnDW9Ksv+HSxAo9e0+J675ECHIBmROLAwzV/UC5hBlV9SPURA/
X14JklEjGGAcLHlxaU6dWvmbDTyRwEUisw689JxJaEi2ASh9N6E9LxQ89BdGju2gAhJGQtHEjWkV
7qWXa5mOQwmL0EKObW5qPziCJGzwVHA0BZ4Iu2lNK5AwVTF/Du/yotVjoTG6ZpUEB5blu0SdUSjM
DpbSu9cf4jW9QNYfNg4sk0BB4ZRvyKWxiKQZRJyD7uXgIAoTsCdZDhW6s+xF528VnEuKIjmCfnQV
n+tBTTrShLOB8KXZ0HciS3ose9TTokPli6YjV0/rVBq3rr6W0DEsQxp77yVb374jMT6QTeYhcyuw
4xdPLtMNFIVgxFk/HyrK3NoiNFHlaY8r7KToxnZquwBCHZw0HTDc+8QW43BfuIS8SM4WDuipj1sC
kcNGerIUO33s/dKxHCVz0Yf2mG9ExZU1TTldI+eDWkqb5CMTOKEPXS7fJMyM59MhmgQZ2zXra0AR
wUxG4PPyjyLm/8Y2KyEnnO/QrFNbj2bp5Mt9V/xhF/H7DqJRAy11mH7G+3h+aHoW0jRu4FR3vTzY
dTEg7knsSDaOUdT+aW/kP8Iw54apHROL4/RxkEfVTIal8OS5t3uKOsFYeEomeOnXtQJTQf9fDDvE
k7ckJkpVjx2uM8CJmxJNtqM/badH+Q5g4/90SIq6e1fV4kQiZxaHpI+XusLCaql3+74D7dnkRXCW
NJELv/aQwB+z0FqHvjH0qp6vDXNWEqI5rC1I7d6TQSalHiI3dsLdP42Q4trymg02NfBqwgNU0NPD
XWs1r0qClGLhJUXsm/L9aE2eAYjO6yZ41VadiuGuct0hJzMSiDEVQCTYbAwu2qALOvAYz/NfLstk
41UwgQrhPbWWJCi+DRQ9DMbiElpvshJ2w5o219e1tnssl4C2KIvZe07lqaWEC6mlwlNn00+y2THV
6bEcRIPjqzoPGH3EPGhtJljUuV4ksVRFDea6MTEWPAR7xYbl9a0XTWHYoGhFaQqRK7C+sg+JnM7P
laoA6xcrW35o6B3K0OJAn8sfrattGh+5Vie+EwWwqyLRhoWATtHRXcGpIsiYjKxbotIrk+x2MGMH
Tv0d7YlAF0ViOFVUKzgERYq9bKc74MKrqk9C/7parKo7Bu1+L4W7x6OytLkaYSk6JqQxfRDulcfo
bdojW41shig4XbNPp9I4t6OzzDRXdEhDqsbJ9B+JmtsVcEonEdqqaOvY309MbyFHSq2qENTRwUWV
dtYDO86+Xt88kRBO19PRyCQ1iktvUrLvy5h5VW7cmEMrmHxZM7Wnm8YpeE9KKQehcOll1bOuP0x/
43We/j4XE5g5uqsaCReItvEholu9Zy1xzc5oPv+3/eLe+BATPJUqQZ/rgTjq8mjgbEogF1yXwraD
d20R3mD8D92xbFLv/OiHcE6UJcepLOb8kCBPj26AmzFJQQ06fUmtQmBY107HQu6DpbfRS0i4S5pP
5pBNtVJ4yDLZVHsac9HM4ZqaIVmAhA5akNDpx22bZAA5uNEhYaryLaCDPcBTPRuLYB1rV9NCZ7aM
ZwgVV97Tq6KgLsoMOcBSo7Yk7WPUcAIFKEiaqMCyup4PSXxCc9BjJY8TSFKLaGNS08Zz7xf1X4kB
EBF6qOAyoBX4XA8iorUBIjksCMWiCL4kRg9p83Bd2VbXciKEMwFNWqYlRhBwNpgBUPU3kP/Ys/Tt
upA1jUaM+3slnEZrCtA/q1aDb0yNTS1lvmL57+Mnib5vRfE70yb++pwK46wBsJyVjDRYkR76Zod5
5NaVUzsrS2eWFdfo7NGQBDd2VfVO1scpeNzWLc0riCTpWxYMntHpbhsXdk686xu5elc/BPHj822F
XllUQApPkh7G4dGkoiq+SADnGKRqOY/TDAF1GDnEnIG+JnB3RBI4c0OLNm+iHhKGUH2QtAVZjy//
bZM4jyBI67LAIDsc4BHHIH0FqrLgvEVrYH8/eZxzQru5puwYZNIBlTB/sSZR79mKTimoUMsEuVbK
srrnMqqqL/rctBDWldGmlV4VLbTnub614j8/kDNB3IFoI23qeYKgNPcja1t1368fx5pHjSI0e19Y
aeuiVx0VLWWxsgAC3lCJZjzLpV98B8QjGlK8f5OuWd26E4GcBeiMPDDjFAKRuvT6/jEZftbzbRDq
gp1bsZ1o4cWojIrnE610nKKlnaZjXh8wLLH6BdhtY3I0aCFQNZEMTtVQR18i1YAzoDYPdNh28o0l
PQoOaEWdkSdmzzMw2xBZceaZpoqKRHhegvfPzY3X5BnIADbwMB0aurP5/d+FjSKh3CGlKTUQ7L/P
yhuOivlOVZRjXXl14AxYADNhNOUXabQyX1pdq3RkL8zgqS7G23ww7RgQhWX80rWJwOqsHRSr3SMl
yWYP+ZAqSCt0e89l6Q0SQLWzH1FbOlkq8KRXEPbQJMPygghRkX3ncwikrxZlaHr4hne96U6u5oAK
i8WMgTs4zehSyx4yZAnJ1txd15LV9VEDY6MYNDYvMsh1DUbnMGZKoj2b/Ubpviu9IFe3phLIjfwW
wel6lJra1LUQMZe/YLeHWVCJuWhtQtoM1Vq0vaJ5GNE9n6poylkrJglnJD8oP5SNZFcbVIp34VHx
pcphsx/mLv18fd/WsrlnQjn7Ki2jvJgmE2o6YWabd8QxnGQT+3pqK5WzAMG3g9zrUte28nSlvGlS
pU4qLAjN69QO9e+qIbB9q1addSkwsCWALvGtCjmNFEAg1yVoiqudciwwOR3egNd5F20xVu+L4BDX
1O9UHGcuuihCkiSGuEDTkEgonA5T/20pmiRd2TeMRpto80HyR0a3wvmrSxpFMrpiKL1i+cnoc+Q5
FRh09qGce4pxaJYGNAy0EPLBEEDkZ1kr59LT8oYcmiApfVkN29Bewml0QoIqdLL02mOTZSKGhpV3
EQ0YiCtVGA+CWvf54ga1GbKSLAj3zWWjTNpOrQy/nzAKYGaCsGJNPYiKBn0VPWCoBPGGyljgIFWV
WqLD3M3woNQOq2BIaF+02bRfcaOIqiarqzuRyN0zS006NgwK8JVj9Sy3dv2Sarbk/GDAD9W+eRwA
sxE9qH9u9s/Wye1pToKgDgsChTEe01qyy2wTzkJOW/btF0pzsjbOMpZmsrRhjbXNYHph44XFd4aw
IaMfIkaC8LrtWDOTZ2tid/HEvW01PVmGkK3pGN2zVrE6tLNNemPsdK8HSLajenB7l869Lnflip+J
ZQd8IjaotCwlGVQmr1L8+ud6eBqWl+syLrCd8AScCeF8naVNkrmLsLbh9R3C79j7FZCWDgwjmXFw
A6F53+5y+D93Ipo6kYJyJqwMk0CtK4hu5NA2yb1FvKhF7TcQRcArjs/ZGq3zjSzLuWmsSoaJKQ99
cR/HN30D3rZhsedKmL0WqCbfLjynXZ80CoQNGxUEscs2O/wDrtb5EngjBMfHrtOVi/DemHWiIyj5
mjkbTAaS+gQ4kLd0u2xNR7oBYtU/FD1/zu58pi/v6ecTgcZA41BPcGhkOFrSfSwaUl7z6HBYcKl0
TabyRd2wltqqmFOtBNMfw/eP9833X1MAqBr6qgMdI/pl/rS2IlX8H1f8t1Q+kdCPaMRG3hzLAt7f
cI+aw5PkZI09b2SXFR3qbXongm5bYTNge/khlAtp5WHuZ2PGXo6O7OD4utZNfizAqhkcSbdrYDOC
4+lLO9j4hq8F5nCvK8973/Ol8nzI516IdE5ArqxDfudqe+MtPsRf+9hp7s1D+yv3KcCVySax26e0
cNQ92wc9sZMtY67XBaaO3cBrX8LU/ESrVEmvmlHBl2QW7HjuLP3kpdU3So5K+jNPXlVD8DqumgTg
vSnw2BREDpzZy+gEWgP2HPfBvSxhtrtKHR0eFBA1UBl8vL7Rq4b8RBhn6PowHUgfQliVfetHINqU
BykXjcCsexgnUjgrZ9ZktmYKKaMzernlYGjAj53hrUDLDogVAkd0aVZ9ww+BPJdzkAJ2IZtwU6M5
2i209aJ+9K7v3HuUeKEYJzK4KzJToy/7EjJAvlna1ivgyF6WHUbiN2Zrq37zLbplEFaVX38P79on
MVqPQFF4OueqXqxy6rCrSNpQu+yVF72WXVUbvbAO9mRqBE14q4/iyYK5m0DiVp6NHAtOzJ/6PNsT
eSaJYg+WoD1DtC7OgwobKUzRswSdxPyXSb7FlT+qNXh2ZycKf14/xXVFQfc7WjN0dFux+3Fyu3Uz
6tNh1ktPmSJ7Th6JaNL2ov/43YuhHxI4V6kJYwoQPUhA80y4bf0BLdxA2J/dyRdjw69f5w9hnO0A
XlUe0gFbFxT5rjXi3QJ0kDrsdtd37WJshV8UZzZ0GQAlufmu+4goXfWgefUnczPXdq3Z6Y1yO2/q
Z4ORzg+1LY2Oufurx/5kWzmTkgOj2jAbfEE8PnbB53n8dH2J60r4eyd5XylFfWomBMdmDC9mCUa5
eYup9UXaZbloBEdwaLyjZEhRJpPQhLNpJXbWLhuaUmeMRTgaZO3+MnAvhrqMuQUeB0cJ5bg1WshB
G83SO/2tvCAGso39V33T3OUvSHPcoBw7fUrs22yfbOkr/ZHfZ9t36mL/+vaupVrI6cdwl1xqVD1S
Wuwva9MDdhGDEkk+G3ZyOz9rh+YlvBP5FGvbfCqRu+p91VtKRbH8xNQ2xvQQ4z+1JQqm1wzKqRTu
uscSmfqpNSBlF91Lr+YrYA63lmPY2Nn0GRci3vwpiDG7jKciuUuvRwGFpcTCwjq2w0CzS1XU0fOe
IuIfu1MZ3IWvKBufXSDDehq94qd+LNz0aw5ypNZVnHmXf6EHbYtR67/xA0/lctcc+K6hTJhcgmi6
/xS8ZdY2lYHJZw9POkbmNtQF6qplSw+qYxzSp2SxQcNH2ufSBd7TQfQ0ifaBdyyUdloiwNEwtU3u
4clYpV1+U112xK2LXl1zr34qQBC6+xeA3IL7y5eZ8maQDALcWMjuiN3lTt/amQsccEBkKg680w4J
m33nj7ao1Lgaip8cA+9qNIHZodMKyyb+4H41UXf+VnwBXjbz4rz4S/rTzOxqvxf7OMIN55yOLk3K
ooixaOY6potdPGvg3LSczM6+YdG+7jRfxY1ygluscdYpkSKU8hastzEiuyKzXUnq/5F2XU1y80jy
FzGC3rzSdDd7vNVILwxppCHovf31l5i73WFjcA2ZiP32RRGdA7BQKJTJFJg2FwJdHOgpB/Xhp/JA
V6+DNLZYWJqRG0VZn029+3XeyXI93gaCeUSlimHYSWZXgaRWYEF4rZYv5voXjWOY5/xYB/OB9LE0
HC3HOhplL0P+e4h2Zi24LUQLYT6HviZgrjCxkMGoPVk/WqsGDV4R9wD3fG1WwlwQTbeokWpgJYV2
NJSHGYpvS+pJi6iKK8JhrggjKyVQGgEHqtN+ImWeWna+oe3mrnL/zQCYm6E0BnPsauybnde32rrc
ZJiMBV39j/Mw3BTF1gaY28HE92/gnKhnMl7V3J2+o8oAz5R54xFsBtlt2nriBj+RVTB3Qz9PuSqt
WB160i09nKvEraPn80sTnFI2DFQTJxv1Ed8qd0yXmC/OIqLm4nVFbg8QG/5Vtj330YhlkHAK6Iin
+ROkWRCMXA6RUBhctB7GJRC1lmOjBZhWvjTxxdALqp4C237PBGzeU60R55lNz1Dq1Hu7rULw63ro
88H7SheVCOn3/RSTfJzX9xBzgzVFkV0lFAsPcPBI576zy2/r3XgB0qwA4cDBfAGPNGZK072I8JUf
vm6wGV8xNENBUgJsytmtPw84yODmTfbmzeLnshe/ql9EdUKBubPdzm01R4ak0E+XXVrDW9Pe9NHh
36yd8RcaOj9GzD7i0bOgI+fSNEWfTOZ+MkQS4I7AgBM7eQFG/soxQcgbpMsDcQo3sXdVFnb6Ayhy
5vpCXZHMl/6QOvc9PDb/i8nmTyOpGUE/BcxGrVwzXaBiUHp10f+Vr/2AYdJBoKObW20BzKTYfln/
VLQBnWy7v/lAHyDM8bXlTIojlZp8/2qbr86//j5zmSepE5c5vWj79kqT74w/5e9nvwVzkfdSMmXy
hN8v8fhK48md1vK+ykF4UYka/fieDqEVZrMwdcamUa3JKTC1AShLurKMq7oQ3Az84/jx+8ydF8tF
l0uOgxCx+mpPV0Z0q9X3578238F9QDAXnDNWabxGEopDIFrRDv1h2tGKvWi+i5ui0kH1+n9bxT5q
ohxdOZ0EHKluVBeV+y+kGH3HsG/x5tvJZX1pGHXvDsT0U4igIijW/7y7HXfgx1/AHJ5IL5usqrCZ
q/kjBQkAOlulWeB8uAZhG5RkHMV8tIKdpvoqeW5XPYtrNE8fJHmfieim6Qf/dB1h6B7jvOgV+KSo
KWF7IzsldSBBGVTJxttElx7zJNnPZXQY1/6n5Kw/zxsIN7GOYcf/YtLreHMFNkYDioEcmPY31fbA
7W+CT6G9IAjBCIq/4x05CgcsRetk9tFRjBQzy8CU9xiHhUa7arod2puC+EifZanpVj/lx2E4thDd
+Q2dKOrj2H0GoYPq6CBX+iygsJRpXKQ0qF1aV3npw2bfH0wFUhEShn4gciK4Prh7vMFjW8idaOza
vgCejImfJaA7DMKuffs2hNjdcBWUf3gR1BaOOQpqkked+e631t5rpId6vMXQvWekos5YbgyzRWIu
EytOciNJsDB9P/vE655oYVG71v3BJ4d6XymeLnBovCO4RWSul0gbDOSogGhgXDu9MHvBt+L55O3v
U/zNcbCy0RyR/UT8MhiBYyco2BsBrZsJjp3ABNnZacl0ltTsgDPuZr/8Gh9bVLbrZ3tXe86tJCiH
cJMv21Wxh7zMFR0qO/9biyU/Fb/xcuISP/PAWU0rTJ65qzB/Js6+0KP8+aiZVAVKBl22wxz1TrJB
TllH2M+ic6P1pbO+y+rlYF11sujxzbVGSDm9kxAZyifdPDOtLb2PgaXvu+c+rI4NSI+oIoy0uHAz
x9ITZbV4J22LyOyrqZZLpdKTZlYaBj2lUE0sT12nL3ZqiCyGnlp2J7dYzE6OpSmnSYsLbvLKkPLt
QY7ysX42d+Qo6q7iHbItFBOY9CaRJtC5I/Cxj4p6WBNRvYKbk9siMHFJkc2qtoI5NojfukDb6a07
X2oH4pvhdLvupxdUxw/QhLoVZYO5rngDzLriQkOjfWfBRgbsIrk1DtEt9Fjc7CeoC7xcaCDck7fF
Y31xjcx7NWGh8t7eq2iYMR87v/i1pO4IvR4N/HqD7CY/et/xRS9MnivbQlMXtHFlRWqkcdRiqU5r
e20TjBkmipZf5x0ZL8DcgjD+eJyNApy2AFGXm8S87irsY/7dsR/m5jKXv0+RKPXFcyhbQMZBx62e
GYsDwFh9dIYLdTguzi+I5nTp4/mVibaP/vtm++w6tfUkx5frlhszv4doEBHRnYsgGPfRzrmtRyXW
krZ3zfR1sQ6F/Hp+FdzIfLtfjNtYhmQh0wqM6Aoatn52tK6nHapXF2JvKDR2xm90trxGSgSswZxD
GWTj2qDdjCkBUVvqGmXvqXHh1yS7SOqIuIiAw8k23aVsPcwr7KBN40cL7Vb5qU1tKNgHaohn3KfG
eBzouHTTSt8Hk5eHq995LXGTp+Sdj39FU+xO2FjJu+I3O8++ibKKgIu2BqLhjtj5ziuJ61w3voyr
lsyuKLkjcNpsbWctZK1M6Wsyw8UABi0Ry63g4LEFnKifBimnj59Jes6NEWQUmOxDZnuZTM+Yx/35
7yVCY/yKPg0QKq9x+qaKuKiYuQ4Br6yzX6vVXRXZO48mCh0+VWuQoQXjKiy3CYaAtuw3XuH1hxHm
QWUPHV/UfCC6iFiGA7k2pHGpsMDen4LpLUFrY/SYXI5Beqge0BUuWKHAT+uMq1lIbPeFg0glLjQE
mX1RuF2b665VSg/WmJVutio4hqZW7ubMEl27gjhJZ5zQtKwpcTpsrzw8ZcvdrBx1KezQL3P+M3L9
KWgHVaiyUKogxmggb2XGeDLjXTfpfqGNu2Q0/DQqBbbJzbebGxzmDsolZVbUJqmD5A2cG21YBNU+
/WIsEJKrICQnyq5wT/YGjrmJmnqKLb3BssiA9h+n8rvFFlx23OMGaRkQoeB1g9Hw08sO7LIQiylx
uAd0fzcmFEp3y3SItBmz1cJXI9cWN2BMYGJpaQVGQICNO7nw5cC4UDEj47c/4n0c4j7wdeKWd5io
hcyp79yKjgLfSj7WyljJEq29Zsc049H3T61aXMhq8WSrIn/5/1jJBw5jJToGBq25xTJ1w6VtW/0h
3tPXyHL5O8Qs/JB6s6uMlUAznKwxAVwXTEgxZEFRebSC5njZpQ1+tupG9osd+SUiG+Oe7Q0u41ls
rZUJcn+wzhICf/aLM7Y7xDTuIBwZ4HvpDRTjRpRhSZfExhJb+ExjlwX25Jmp6+AVax3Vg/E1/baK
nioia2FiGjNdTb0agImCRkx+LQ2UYg5/47YcSkcJhW/ME54eviaTa7A7ZTDIpneb5tkkgz+LJpH4
n+m/IOzDB02EBVkd+KwJ1Mntk5r8mKVnScRmxndVHyiMH5HazFgLikLK+RDF8auZR+E/7ZbGeI+2
adSYtIBwukDqfkUY8Z/vz0Pwjy6q2CDtc+AN2T63ye7R5Vbk2CzPNlw6ghNRlSrac9mi21gUKnJ3
bQPHeArweI6YEQOcXTU3ygIe9JG8CJbE/f4bDNY9jK2UKTMw9G/Ww/zSIqtFdYIvzMuo8efGi7/S
NJBYKUCEy7iHsWnSsZbSGh3Otlcq14WDVrb12hK5Ie453ayP8Q1SrvRQW8UhctI1LOXWrdTxfhVO
T4uWw7gDrcniws4LGHiIhvrlLb2l0279IX8bYyr466Wu0qBDT5QzF5kI4yMUdYaElITl5UrrmnXt
yiIKAm4LBiho/mP07HsFDUazYTewEONBeojvs+/FNebqPLIbvVrZk3uqoCxiWOJ+NXTeWBiSBN0x
W80l5aI3egvriHt7R6qfaf1gFVXwN7avUQVCcP4iF8nYRi9Lcp0nWFmk7wzHNYY9VSMs9tKvvIFc
NKXdvmzdNPiNJzF/gR/QjL3UzlDFtQxo0BvH18Xq4QkeFPvyMB+tvT64SwJZXPUg2le+B9ssmbEX
HUpkElw+Arpjkb9LqY0IP8yH9JqOugjhuMnJDzjWdiJ5jDCpDvOUq94v7OTQZ2XYKFLmNkNyaTjG
bp7n3G3sDjF5co3RuL8ozWGW/D+fmH39Fnk2mNKCPyDuf9jLrfUXRCbq9veZW6eT27rVF3xHR74u
qpvB2J+3Ue753vz9TFBaTWD7TlTqJp19o2FUQV7c8wjc2TNKMWqDSgDnjeVAzAkqm00Bk7Bzf0JG
3Ouuu6fsSbnGV0JU6qeFq3ixJx+IYNKfewY2wMz1NskQO+jTsg6yIX7SxzqYYytUx9E/v0DuFm5g
6J+xSdglFZzkTE0+qZ+d6KJuBI1Jot9nbjLFibPIpr9fSzdZfG+2D//29zNeauiXPtcnamLq7JpW
qJG78wCi78D4ItVp9XyOANAhdZpfyWi0EzVvifaIcTvJ2k1WTY+J3f+o7MuF/PinJdi0O2jzjdO2
dLQarYhB3Tw22V5OL5f68G8QTAhrI3zV5RSfmThXtD16vrF0wVEU7JLNOBN1Hc0yNukqrFc5/abX
AmfI9/64yBWcc9Cdst7QKfPSUOga4mvpBoM16LLX6fiAgZlLcY2Pa1cbNGY5s2b1SlkCTa6eZyt1
owqcIaLqHm/PUK9XKPUouMjfZ+k2X96y0irB9AWWVMZPpWTvu5IE5788N1e+xWAWUnUYnzGaBguR
u9zrk2zxQcFS+0m5PvYTchVr2xY7uZ7GoK9AbhZHKAynGNUQ2Af3obv9Q5jboIugP5O1WCxNDtKZ
fAMtCqmnPgyXVJKJ/JoqvxcNd/N3GMw50FVXwFbOnN1BAi9krAJU09pAz0c3tV/Ob7AAwWFOr5Ll
gyUtQDBhKNXBmp7O/z4vOIcu2H9W4DBHd7Rxuy0zfj+PdA9KRPZ4UU6q14roUOhOsLWELQ5jJxO6
g1ajojtVLsk+j6b5QBLdCcaiTIORdF8HiOp5ca8vN2SdZUGowLvINZCGQ1oK2hKQZGA+VAIepF4j
S42xeDK6kxyOhdchgWb7bTAQPxo8U/O6UHVBZe+f32GeZW6xPzlgO1HVUZ3py3h4MzTMI2oY6U48
DNAkj9lt/BtN2hyrOYFkvmreVYOkpisccntl5/eZfH9+TaLfZ75mbjsd7hX8fm10rpEEkdx45xF4
yf6TJTDneUrAEhLP2LXkGXEdBn3hkttDFsY9uowLX8zqIVoT/feNt7QXyPCUEQBzqb8yZujVaNOX
84vieX3I8OiY2wIvEAYZTyFaDBzOA5xUsK4lyAQudGRtnVhwGfNsHU/SDxQm6BqljChI+aAlLvbX
Cqlpt79UfNo/lYUGgtjBw8QahElwrYmKFtxbdIvNBGRLqUxWnndImdwNjacG6Kv3nSuQeIA7CmIX
orPF+WYnS2XCsyQpF1mysKF6vyNg/NLC8x+MZ4UnAIzfqIY013IVe9lh4440JU0w+pYv7vTShS2K
XIvgZP0/Owj+IdABoqmRLcjIoCWSx2FAxP+C9h8dZRJko0MMmcFP+L/R2EfP0SfHDBgDaTtw3LJl
jAxxm+yAYwNDZumjtav2BeIeAzqY0LoCnqiS8P+s7wOPcR2qLQ2J3fVISHdBhDIv+GXGQ/NqFfv8
nsq8F4LuNCEg40jmXreSgS6ww7Q05V9JMDQYU7f7G9vJN8iP1TFOJJdmudDJhHtGr9wp2yWd4EHC
rVk4m+/F+BB7NpNJ6fAiVB5ysDhXbnw/+3M43iSBEySXBOV54tXf4SN3onI53319LI5xLHFnD05G
oYvsAQK7zvA0Zr7gwHHjkc3yGAeSquaUJhHMH8IexbWGYkx/SHTXCXQ8uKvHZgfFnH3+ZAgOuui7
MY4kypLSmSRY5dIUIXjUoPleCZYm2j3GlTRFveZrQ3dPuh2zG6jQu0Yj6OgWGTs7dpHXcxNpEgUh
3ly58rP0g3b05W5GfKtAMesfbcJiIg1JnwxJ1ai7QvHRGHfj8i2JdgKjoD7hk48C27cjQ5ePNiGf
3pvjEMfyUOJUjS8zJCgODZxU4iERadNZI2FqjtrYGTi27pNl4wpSZMBFpnTRluFghYXl6cpbOrUC
o6B/+TkoZvtqcyIkd/C99H0blrvx0L6X5UTJRhEM43SJHkmdbtKvVN1Mye2YfAdJlCtZj2WUo5Jx
0Yg6wbjn6eOLsdUglFXnXrEAGEHQbcilQ9v/VQMK1Cb/YxUa/Ru2AVtcVpOxYu+kQ++3XUjtgsbz
4Pcka4Cc7W+827kZ/y0o437xzJzVaQQocraFT3tmKbVo/uV19RTbi0COVHrCqIrrOjYrZRzvJFfj
WswwyKl1wYThDc8Eb5fItzy7PcjEl5yH8RmNkUeR2gzfn2yQGXecZF2ujPTkRVdEg3Rkt5eCzrec
axo/iltu+OmEDR7jh9s4V9KY4s07Sm0SH3V/fqNXtTgFw4/tNliMVzH7IYL9AGs5TubFiGZaKRi9
Ai3eqr/49IkhCldF28nm/BtUehPkQhCLvE2BiheN5HU79f8GJv8ZjXEuZqVGc0bebVXZyc/Zkfi6
Wy9u6dJJA02kuSTaULbdLY/lqo5j4KF5o7+k/iwOEm/IPaghNaF6KfbUQkgmuFvNVu4JPRnl5WL5
ND6nZGn9Gyaq6BSq2EIFR5HtemunFvJWK16JMURNku5X3+eukbbu+RtPhMJ4mXwxEww2Yln90l7O
60Mn9w+zIoqMuaE/lBBVEEBDGZgdNIj7TlEGmr0iULx/o5tHSZKtu4puHn0eiiySfyt8ADKn2ySq
QvQGobhFIm/tLLfTBPcpd+MgF4hZMLzbsKbTO6GbomypY2xcFJc7PZldOVWuiJAnmbuQDxg2zGrb
WCqXFDAEDHHQK4Xmqx12X+vJR/A9+T1yxuKnGjc03oAyx1khljIOEY6XJvdBVb5hRgryd4W7OOFf
WN8GiIkWcjLkY1vAxms7c23jIYaacyLSFxNtIXNywbRE8qrHauYUssDpQ6WLJngEtsAqIA4dhFoG
elUPhpu3vvymo7mr2MuhHAegAafix/QJKKTgFK2MObya1MjQ/IJx2N/SR9XLLiAlDmpf3V3wR+BR
LYkJaUWQTIAQScTuI3qvYP4v39E3NR1UysL1PqMESKqffhOFlCJrZCODtjOJRV8aanrUh3unfEFD
jtsSkVybCIfxGVDHMiWJ2kk+Vi+dnYQjgku3zLrrutIO5w1ftI2M96j0JSmlEduYFqOrRT4Glf7G
sX8cLTYX3MaT3Ec0P9BJS1CsT/Zg+Kr+6/wyBIbPsrg3mTXqC/00mv6WjrOrqHeZJBoq4V292wQt
O9lrV1U8zhVywJiRBDMSCEjokGZ9MXqNs6cpWnHIxvk+J5CMLayWPil6gyx+E1u225cgh5cgNHV+
93j5Uw1dbNBhN0wLapWMFTSr0vdJoqGk9a1Y3OZZcjuvgvps/gwtyS/yDhVBUK8KLmPu0j5ADabO
k8iNpAyJUQdVBCZJEymCQkTJIIJg7g95igdpmLCubH7SU9klw1fBztGLgXnNYucs2pFJBabec1eb
F9lCzBYNjCZ8eu45VMmEdnknnt7v54DumqgJkPdcOAFkDCIqmsXSCHZNUdcCPLGVqyZHw5C9or2K
uj0+pDtCTamS8SgT5YY5p+wEmzGT1Jr7dl10Wvm8MwpPMe7KPDi/oRzft4V4J4Tc7GdU6aneTFhe
HkdebYQIn9zcqSFyJbA+ERBjGm2eKWkyYC1NR25TeTxGXewZvR4UZSc4XiIoJriokrJJMxNraixt
TyriDfZ+GV4W++783vHLbh/GqDIBRtEac1XJWFP7ur6ipI96H9nF++YFjEWYJ8LzTnQlCixCpQdw
87lMEFeV+gREs7w15GsjParZ0/lV8c/wf08YW0FS7HZQnRy7Z6/RTlKuR2cUNEJwEVQIcqgGmMoM
my5ys4hcU1aN6PCxpDaeQQkbOqolMAFOfg2zzeDy1nXKiMn2JciTlOZ9C0fUdmoAGjNXXxw3b1rP
sgN1/vEXO6ZBRFzVbGj3sDvWErMyIZyC0AgdmTOc61ztzyNwl7NBoBa/2bFOipdCjW08e6urmZTX
xESXa3sTpdFFmYuI37jHB6ruCobAQenElofaWEfkPABsUZYLeY1DTb+UJxO1gGF3fllc54rGEV2G
frjKUSUc04KMmYMLPqQPnAKTGJ3v7FNEzX+RRUZ/imxjvMMwbdC9nW7hTHLFmtK4CabsmGEKNg2r
UtBRx7NrRVdAmAbt2s9igfNgVUk9Jw2Y/6xXPBMfhl7U48CBwBCOaoA2AIJkUI49XQWaiixMc6pF
sHahZj84Unj+i3C+vQPheE1zDIgmQvXw9PeLIY8izemLIIvasFMe0gkMaXI4m4KXE2cddBLMgDaU
bkE3mPGcTq3CxEyso9FiX5cUv58dwc3GC7JgUirdL2iBg03ldC0G2Kb7po6KACFW8RztKZNYfGeG
5uXsqTvlDdK+SEAImUQ5EcoJLLOFc1wsXVoB1rxSXrGJ+/7HeDRdE1ICYoof3j7CO4KXmf4/irmn
a5TrWZVNK0ZVU/7RqN6aCLorP9sD1aUzIGPkYATGZn/feb9tMA0dKK3ll/YhXX9I1kMFIvQ/tbtT
HPp3bBycqvQaRiCB00bNa1rLoLqtjkOdesuoipzO5w+EIBjarrL2rhHPlnqGeZw1NUnLIA/L2xJC
eBp4Z93JH69rr/RUWWCH9BOcRqzo2lItuB5TgVITW6eYZ2uZDaKWAXTOiX7VdH4miq04EAYuH6io
y5pCGdhOd68vjNpYKoJhr/mLZB0d5c42BTcQpyqhYBQAUkI2mi8c22BOU62ptZHOCZ3Ulm7aML1d
Opdm8xp/fNPerO+VvxxE8S/nAXgKypwlTPukUb0AlISzHmiDJwe5H4XVK5FDdVcG4okOjtc4gTSZ
V1KPfnUFOQDIchtu7y9QSAwwzuQjoXjMcXdAJg8i5HQoR3RBcS5D3BsKLg56FX7WHK5IRrqOrCUK
dX1oXBTe6Bp34AWDUeqCY/3ZbSgO3k+wGEhs2Q57BLKhgw5rZZbom+92aTV+qUknCPI4wfEJBlvi
tO0swosJGF3Qhv0DODZu64vGN119px66CxBsiN5q1ASZkwalQar9Bx1Iw2Zb6TXKQFQsVHNSvVe1
yc36r5ORuFL0aoJ3xhgEMebnU6epugqKLtNUoCHGbmIsjz1B/AkrVPfTMKKT1yfSnw9Pn4Cwuzhh
toKevBLk5qBtyiR3dmwvHm7Pu9/P9nCKwoQVRWVDgnoASrmYu3RsPS0Sya1wdwttkYYOIbLPH8dK
CrTSOzb0Wq2DTXq3TK7a4vv5ZfAxLLQvURyVbbCWZFKuzQADMOUjKH+gDF32gtuDu1PGBwS9XDYX
laJInWZQnfMs6700t3dTJiJFpk7t1IzxMTYQjDc34jY3lxQQo/U0rUGSpW48HxMdZEnZtWZeGNHP
89smWhP9982anBxiThO0CkF4El2karGHSl34bxD0y20g1inuK02BwG3jGHsF00jqqAi+DOeywL45
tMdMtiE2ynZKT8iqTuZEb6gsbOUfEvT8qh4d6fMuItdx/y0vAr3J94kyhnqq+NOYP51fJMeDa3hY
QC0e7fBQLmQftk2yyLUu4y+ARsDPGo1usuaPQXFb+VJoOwL3w3Gwp2hMzBRJcz9VzvvluHhI9QbZ
N+Ir95TBaAhpn5shUprgGcp2fcwbajSXOYpA3B7oa2DoF2omSKhwzi8CDMXQKGGl8ym5Ny6Wk8gD
xsX07MsiFS5EoEgnELvhYOgIYFC8wyMNOVjGErtcN9aezsRly82ghHUWIaEnwODs0wkG82VQNcz7
TAeGPWAOWvtlZIJkGidK0XQQ7WoIE1T8z2ActrQWkdOmaBo1M9DYgKvOxygCcceL/GLwI3f+VoNb
LdsJmzV4KwNpqGNqUL9FDx1jAY4sqWa9jJDV6fcZJqLBn4PeEC9BvusVzVKT/1skCp8jdk3fojKx
J7FXo9FVoKbh8EzpuoyAfJ+DHk0bYokpnoFswZiYc7La3GlXgGn95Lbtl8n4SUSPxM+RysmC2CaN
0VCWWrGAMc4Xffm0aI+yfj12t2V9bcQCY+R0hJyCMbbSatWQTHT3EJzMELyB+Dftc7dK39rX13/V
MXEKyN6RNplkeFm4ibvoztrRlqn8QqbtS0G9zz0RsSb3MGy+mM5cmAuotJSMGmUXjBCk/Z4dkqBC
9KwjCYsJCDo+Cc2QL6JWA3qKmXt6a5Vsn4aVYuiiLgBr1mBnSS/K9l6PnrKGCBw958zhqCO9qCFl
YuGKO707uyFqDSeukKI3fq7S5SoqAfB+34DSLrrcoAyosz0aFV5Ys0PHICqMh43y1+bPZ/egweVY
UKyG7i3cLvN9pqxolQVNE4GSV5o7LM11tRrXUMEVbBTng5zg0IVuggyjqVAuqSlO42sK1BvXo0nm
i3L882vqBIe5QpRWsYe8AM4yRL423lbSuhcyJ/PCGcMEOyfiWGR3PnWk2pOpJkMqIzd62SywaqoJ
U6En1Yx9cg9ZSiGhEe8cbRHZt0bez3auRkCUv9VginnLVTRgu9oOJTZP8qwryHGl10rwG3PxPBPc
rFVjXFQ+yXY60rUarn3XoL8cbXkZ9DelxbMxHpn5yw/hVcazli0m46WyshnGvgAmld8soD2TXVB6
sfgyukFI4GJy5V49EFEahXOVnewxcxa6rq8IoajoszReabdjhI45JNd+rx2Kc9GcwDFHIjfWqrAN
VNBRfTsO8kuHThgo+4JeyR5zcE/6gghYtDzmaNSTbWQZXd5yrB+bYxQmXqIiYdJ7CEfD5V93kwm0
lqzN0QcDOLB+1EiXQGQDk3/PDVoraGuecPiIExtgjhGhD9J4CgTE2a9XOBmJEgVlpXhwp8bw+vSX
rAvKCLzA3sBYjqGgi0NB7YoJstRmMBWpQVUEcr44fA5uUAdTpubNCkJgcpTRjyXYSO75A0s7qgoa
1QpnPhuIIa26aCJaaK7Se7A56b5p9UZw3jp4u4c7BjknAGEGmkFxpAlkkjlpglzrXFn5Viuyv5LD
eRDe7pkKKOcxlQyVVfAqnN4CWhERjRSowow7yHe+kK9Uga4+rEfj2Nyq/m9MX9KvzgQCJvJ2yJDb
lCyFvd/qxZk6EJM26Dl0a81LvqvoAkt3VjB00HuhTIWNIP7n+K4TROZYZ0tsOvKAnYzb1iv6XdM3
rmW+FJHgPHPs4gSH+WJWu0po6wdOZTut26jRbWRZf257JxjMGXbWuFPkBRhZm7nL4CftXzxbTxCY
8yRra9fp1O5IZa6unaW3tWwLvgiHZVVDKhCXtaOhTIIE+anZNfaCQYcCErtoZvxuNX78XdnpHsbB
3psCLM/K/TK+qkKaJ/9zVVxgI2+MEo2K8TrWABcFMb5tlKhtIrfsgjjvrltbQcWOl9w4AWFsTh/S
2KpLgND0dP1A/NHNQnLI78Q0nBxHcQLF7GWCafQ4IlUTFP3gLeSwaK+ydX/eT4gwGLND/0Gf1g0w
MPjgFtV+6B23zAXnh1M1Of0yjOkZ0lA0/QiUyYOckAdtcbzXv8yFS96svRYshzH1oUQvUjTnnVsV
zgjznfC3uLJOjbEcJjme4rpBj3KL9trILVNBBYEzJEhX9gHBhE+lOc+qpGFlXZDdK6+zb+0oVbh9
OTjuiFYs/ZCAnjW7+XNRzFNc5grWe2m2SjCygcvuq5U+ypLgucy3i491MWbe9WZB82r4YuVtnviY
dHbTSZAN5blv1QFhhoXmISS6mBddOhppXphNg8bW9hsulf00k8sJPWVGI0jsc+I/kIf9F4kN6dva
HloyAElGMnCyMNfzTYpeHOki0az9TER0htSc2ZtwC8fYnabGldHmYDWvetNfFtXDM8ldoPa8IF5q
FoFL4lr5ZnGMCcbGXK5Rg8Ul1XTdL11Qy6Iaz7sOHLsiZCR1TVUxv4zPdXqSIi0H+9qsNwhox0va
oYKupXva1S0q//EWY6O26mBaAjVW9siSIRnzFB4Ji1nctendynbPezwuggOuKTT1qBB9oLayeR7n
q7GsGd2uaLmxQbIvsmqFmi27V46DwqKF3pHPhG56p1cz9MNh1ndgspqIJ6Neixl9SutGJ8nyN5Dx
yvmuvEZu8jeo9XmZLggAgX7DMlEHRBr+dIW4mDNbiVSc3WMZUn1eK0jCyQdF3m/M6XG28wSM2c4B
eleZ1su48Mn3WL1UJf/85xKuhvESBUYLpMWiq/GyaxS+d/0BVDM+2lb2+V5UruWc3O1q2K7xaCTx
vBAN7tySvQz99iChbkG5nX+LS4H343jYEyjGSUA5KeoNkJ4FenlL+oNR/DRiAQQvlWEppo5uPBQT
bFQcTy0hMSIbjJ04TaRy9WO9i+/oQ1u7gn4SUtRz8M6qeSNiHuAcALhz9GBROqTPfRhRIsflij7r
AM2n7phfrZjylsxjkVwm47E1LtJcEHVyLpITQGqjmyPtRGtJqhKAknOja7e2sSNpaP05iad2gsKE
Y9XiKEURA6WJIXXfPE3STv9zCjG8CGUDiWMdTRCfaI76eOwrk56mDv+1CjqEo13d7M4fKZ7lbUBY
piNweehqPgAgz74tBhgRQYQoogzk5e22K2HpjjBIonZo76DHdk4vaWqp2BvBSryKwPB6ENWKEtE8
x3sCyVyEaBNXDdCUwLM/QTsL90equnN70I/Q7oJWq4P5jHY3QcDV01+7S2r7g+DVzXOG251lorIc
9zyKs3AfszK7dnFDRC9erjfUFORFLA0q95+SyNKYgEowsZpAu2me4wsFqnltUOC1A+LM2Be9qHiB
OyTIVFQKNRVtT2yIFq1Iiye1Q8NbclveOhfUfyT7bteDT42CeuiNFfkP7i5C/wxhOxjfscrT41x1
a63qsY2ncJe5ivKYxaI7hZOqsNARDaJR9JCiX4y5IeU+Vq0sQYDWvgxBckD3G1Keuv/O1vN3HMoa
8KBjJuNlik5PZkVIBeVxXXRNAIrGlywCXi6LJll5u7bFYF5yo14aqWECI87CvL/ORtFThwdg2ibt
7MZgxyfFyWKQMImmSgii9/oxjt+12VGBvJ6PdOaEHPO9ME3M+05bSCa4wMOhUEYkAak2HaRT73VI
8XnpLv8yH7NHmyAHLzrB7zk+JnqztpBMuLFMsxwpNiBrPw2z6+jYudm35poypCSBmfr1xXKjHWks
VXrdIf2lj666U139hyF4s/AyDRYubkTdIL37XC9qUfDqlaRug1lL7kYT4c6gBoldeoVa+OX8o65L
D/evK2NyuVWHt/OXBC+BiOkHkL4jlMXhZ2OHro/6rM+aFg58Ah035IfxQP/leLNHWwAR2Mqu9SjA
pB6a3XxU1TEljSehDdH105NfDsOkD1X1v5h0Giz1+wsQIIc91N9EwnPUeBgwG715tHEN7dGfFpho
MvizZAc8IPO1LI+upHhZci2tNwWUe9tRcDWI0JjLyZnTxFEroNnyzdTMXm9fQzXcSDNXNsNk/vM3
4cnamI2sl2YywbHWYpZTDSEDF06RaHqPEyqfQFB3sQm6qmy0Rws6SkFUPDfPuEC8Jc7cTtWDchAJ
7og2j/GfPW5D06mA1ZU/oEztVoVr4yBgesEswWxlC2yfuspzlsG40rpO1qmT8K2mMnUX+WrRJoij
d55Z/jmtJcZlVOQqZRqkfzL47H9Iu7LmuHFe+4tYJYlaXyW1evEe27HjF9VkGWrf919/D5M7sUxr
mt84D1OZKlfpNAgQBEHgYMrUiVVxu+unh5rtHfvz+R21Eeq9+b6gJI21cdO1+H5Z3lbtflquukhy
ydg4FniaCNvVtlRbU0SH2ZB46fq83WUYDt6g5TGWXNi3ZEBQhQcgdK3AIQmHtZqPOSmSst2Z7Kqe
MOM6vCHRj/++Tib6MCw8yWBwtyIY2JIYYcoMkN6axoWD6onZPs6DRBdbsZu9BhHMCuz8bVFrAAFJ
z+WvRzrrio9yTznJ4u68RFvbcw0mrFq51LY1pgDT50MYXWmfDdstwytC7s/jbGgHJWrolkHFMVI2
YrDmOJHdti0S/jksjOYuLfZqf3ceY8PEHM1GYYaJpKeDkrW3rmZuQHaCIxJv1Bi4k3zKcP/67wBQ
PRohQEiMM1dYrChCk0TTZkjZgBQ1xAC0v85/f8N/Oegi0tDog/FPuli7UmtF7jCKx7jFekz022XA
eDflJo0TL9FOsy2b37UFh9sBrgg6JjOhPu7temlGjzLvCG8UoaJdJf2zAhoLpDX2rM12SjK6YSJr
yNqyArRewAwwoMkA5lvEdkC+c+oHni7+THqvbGpXt4Pzi/geQ1f4BlV4BRBPGL/FiKYIMpg5P68b
PHN7E0ZGLh9otgcKXrb5GxLvlBNSJmO0gJRDy5pddKnf8elZPwfRnrQbLeBELbJO1o178ls8IS6g
Axm1GKVBvCytwD253zO09iu9u5x4iov5miSO517m7eEGQDRYoGhfR7GTWLsYq6PSqjliLCVfrkIw
X6YTvbFwqPYykodNhTnYt7zjR4c5vlUYawxFH1J0jiRhvzdAQmObqN6RUcRwtb+X5xVFOOJUW2Ga
rSFOjQgJegtEvHhb6u5iFB3rGkjMj1r2cN4Q37tWvoKviII70tBulkYd5IqL8C9SWMc5nVw9Pbap
4oLEVFIHsa2vVzTh1FBjouLWCLS+/dr0rT/hLYshK25VH9lfK7EEJ2gWeqYPNYAG45NRP6Fj3FVk
Eb7MJLjnWgWNzajgJSGEsuzY2VfdPRpsfRZ+O6+fjbTnWwUJnoIwy2k1m5vEkT5nt9Ox9UBEwwuM
/rZvVC86dFfM/0PRxNSxUYb2qC8ATRZQ0PDBkFUVOL1/Xrb3R6GuoBZOoXxSBppsBduzK72BuaPz
XVXxilo7vkme/wxBsLe4Q2f91KHxXc/nT1GLRKojGzGwZQXIIVhoTOc9Cu/SL0Vf5YWOyh6luO76
0W0nVLjLButsgyA24de7jUoEK7dQok3AzVJWbrJckF7z8J55frFkIMJihUNtpNUIEIwSc63BY5yl
OzucB9kIHKF0TJn9RxRhZ2YoJ7XRmYLAESzWN/yM6C7Cy6JxyRWvQ2SyAfCbRrbCE3dpleGQr4GX
taem9dtWYmKbq4YyEd6pa+pUbNTUtYixOcT3q+KmxNRP45upeufXjC+8eCoYKwgu4srRdHEWlqUN
iMLMArW/Rvf1TrEPZvV0HkcmCv/7Cqctu1ynEfrpbWU/kUdjIkgdfDmPIZNFMDLMexvnpgSGhVYu
XTmO2uwlVeJWi6xZcVsaPhfYBG8ECtTeSmNpSzNbDCVCQ+YVl2pA3BzE4vleP6p7lCTpnubOH5gN
DOs2X0GFCChWorwtEoDm4VNF/aSQdVVvmvMKQIhDZnSrmWoJAGqCa7JkHpuC8xraeB+HDBaq05Eq
R52JGHHnVV+FvQkI3ShHP6LTs9PhMj/QUiGeauZf26V3vIra39BkWKDzoFdCySPYpu7AJYAef1zC
QQz0VneEREXSJLjDNHNysMJ0l5Jp15REchvfdEYm0pIYuaZhKJOYyx7rIWdzj9x5pvoVmigSNL5Q
ZZdkrrUvA9CKWzJErh9xL68RBfsnnZVWCPBwO9ujmGwXBeFDkSAPyQfaFvsJQ93/+1xNXVkjCg63
asJiSRcgDuNFFgfMuZHmA7fX0URpJk9rUJyCb/WlqcVMwUdc77pv7d/8ojEcqOKhJLTbzZfJqRh2
5210yz6QWf2NJ26zue3j1gGe2p4KzUvK65JInC5flneKWkEIG80ph0lLcpRWTHNQxZnbaxdTTT01
Dy9jTXKl3nKK4LPAxRx3GOVdu4bTOMoUR1BRGvY+Qy0wTVzT/JpNEpm2nIfJt5OB5APiFWFb6ZgZ
F/VjD5zixxQ/zbLO5s01W31fMG5zSGJGOnx/rBovLOq/2/qzs9xVFQjny0lyWm3dlSyFGiDJsPEi
9a4zOB9Shh4o1APE87NW9TdO7pw0Nbnrlv64aNGVEhO3N5nE9DZt3QLJCRJS4J3BHLy3to6ZYbTX
uK03Kp6+QFfGd7HjseaI9BdaNKVPwXzziJZogQaCv12Ai0bMGWbUZNnCN3CFOQR4nQHnCejMvWze
DaabS3tGtowEldzwimgIxOIKht/QWh1ZAiXO2fK91ZonTZO8Bm3tXiSIOYkTiqPeFQa0E84PtUVR
ER4SgiS9yQwjCFWZnjbleEURKwOyUHHiaARKV/u2egr3BR69Uq9l/Gm0mnfL7n8ha95ARfaOKpic
hbzLu5MrrAlLxn5BudzYXpNqfuhbU3ZAb2OYYIhRNbTeiwkqDEsxxmrR4P16FxaYPEQ/C5KLi/AA
D8VPkvRGltvZ0BmfVoW8H7ivEU/xv69iQ8pCYpYhVnPRLhneRqbJax3Jqb8p1wpDcB8TSKDx2MPt
IlIO2VJdTuAEOX9wbENgnhPyovCz4kGVkHHUohmFSmVzTQr7oiWZJCW1vVCvCMLRpI8jyg96KKdN
s9shqr40FjhOdUl0u+Fp+UOqiuFUYEFSxfwhWFR0jAFCcQZTCn/KLtPuy9Jg6gU7djK+oK0lU3Fl
o7wUHbNe+E9Zab5GhFSmBqAq0C9T5UtIP/93nawBhBvahKGVZrEAoNXuovA2lt1rtwWwf/ZZgjNK
DCbBrqV3iJrx8L68aOM9lbEPcbMU/LOqgv8CK45TyBSzrC1KMwlemPH720ur8RNS7lE5ODeysZtb
lrXGESwrM5u2HG0HcijHJv9uL34i4/DaNKuVKILvp3o8I6yyESvSbxi+yZxPav8jdfZl898rPPBC
uELiSltbVUOsmcRYNJp7RYdAsflAYgYIeGtRcGY6jkjqjYTTkKsFzMqxH2l9b9XflPjhvOVua/43
hEjorS6DThIdEET9XGGJkg4t5pPLRhkRxqbqNQ31j/xZ4l25SkwZwjbdgF5Y4fa4xXaq20hHY3AD
emfIIBDilyE8f4qRDcnyclY7lItkpVv9ZOIPwQcd2aBWy3ZEWpC1uS9f4X7eQ1cm0AyUgrILcAPO
ZftGY/891QALAwDIaRDvig9VKIhIKjPC962EP7C8jJHit+EpqiT1CZub5mclESqlwRAiOMguKjRm
2hFyzXiS6r73YeQ28VM+XSiWxOtvlNFg16ygBFdZRw7Typ4hf2644b4KODVpxAtgNV/Om7VpdChc
wawUUBC+K89zlhi9303a7Jh2UtVHy7zoqOSw3DSBFYTgBZTcxgtjnSCFXjLXiVO/V2TjTLfidTyE
vorBxVyZ2bhUVgfmxman3vD2rXg3fUVDKXgEkDp/lNU0ytZMCGFGJ2JZoUCgGskzA0NXNJL6Bkr/
zjseGYxgcrMSoc9J5aopb4chMOsjKkXPQ2z5Ng2HGQ5+XOmREHq7bKhQqZjVFM2uoxjHOj0N9alM
yEGR9SNuibLGEUwaT+4FaRfgsDx2c+s5R2VcX0vWa+sVBXPxXqURLm0jBs7GFQUKrX193tXzjj7/
Yui2wEfztcrcaccwf0E+hkcin6m8Xccu7R0Wl0DWR80f5ntVecityf8jZYlhrVI7VjqOAClYckuW
YXTtIsLAlq9JY30+D7X1yKsipMHjOBpP3jeimX0Rmp01wN2hlZlzLU590Pqj37iN59yWT8UoUd6W
k0AmkMeeKDB6RyyKFKU2F/OIDWyF7oj38rCSLN+WjtYIghvKi7JJwDiC13h7OQzpstfK1q9QQ3d+
6WSC8J+x8kQxW7KoW7ByNa34ONnor7pK/lAUwQFpmFnYdFikHZ1nEDxMYEOleDWIR1mzJd+XYrCw
XjPBP1ht2pUVhTBNSu6GEhzMjnNFkoZ6ZWp6zWC5GiUfOC7WmIKvYJHaMnPienJu5uk61XbnFbTl
89bfF7yEopJq6GMsXg6GgzTdO+rsU6TYx2/ncST2JjK0g7c4LZIeOHVyn7KAEgOL9YGb7koW8fnD
nLWp6wnWakqt+BhGfeE6KEiRrNhGZS1a6V43p8ZjypVNt82M4VsUohi9i9788lO750n0b4galWcz
6B6ZtNZ1MwpaYwq3lLrH4s0aNwNEwZgXhSGgF+Pzgg6gWEqPJVOV4BqYRvoio8DK+78W9Fjy2Tb6
/s/Mgf+G1RraepYMlgqMoXN8YgV2E+2Idn8eROJ8NMExjCjcNDW+X4cpf6Qj0qOGbOiKbK0El6DM
BTpTQ0CAqe2BdOG+m6pT7cR35yWR7FJN8AK6MZBk4G7UyanngAO0Nh9t9tfUyrorNzpG3hq34A8a
JTbqPoNi9CtyMwXsUGBqX2O5g4fa/WN5rAPnSB/OSyfbUWJ/rz7h4IlzVJ9qL3h26L5wcq/4pH/P
n5O/y0sTdVTt4TykRG8iVU9dNSxJFIipdZXfd5eD+RChZfA8yGYcjmdFUJwjbamitO6tlatO79Tq
AE8xN9Hk5kTzraUL3XzQnlgZ7gntwUbdXqQs/xEZxj61tNs5VSWxxPap9fojBHeVMadltgLbaePv
Rjg9j2T6tDhj4doV+PcdjTOXt7KiX6nogsMKoyq3Fu5Equfk+KsOb3CTGTHn/8KtJ5NRdFlKo+pp
yk+xKnYzxXCJ9jc4WgIlD4xsT8PP5xW77Vhel1TwXpEVOWlsQjij0v+uTOf7MslqOP5lI75iCM7L
afAQo5YQCZPTpnanBleoZcSjC3IudelSDIqxg2gny3nLJBP8mZOSVHdmoNrldateJuPu/Mpt77tX
qQRHhpE3odJjOuxuKiq05h4rvJnOsubFbW/5CiL4sBLJD4s1ABkK5nX9bdNj/jN5Wtj388LIjFx8
b9HajERjCiBQ9vmcRXI4sH3r18c8YIGMDeNfbiG/xRJbMseYYZArP860l/KzGqAdGG87U+Z3O15p
6viWJMkjsQVHcBzgpsYYpAZeOYvZ9zhajgSjVM6voMQcxLqL2EwMpW9gbuhLc5XxUIJkoZAVRkrV
xAVdBRskZLFj8Liw3Y0706u9JPVCjE8ge/1AElf9cl4oifk5gncY61AH8zrgjBaPluXJRvl+UuwT
Klk8mX7471iJpVY5axQeFDCw8lC8CteWJOzYqotBqPtqcoI7SIyajRa/JRaXmte66qE5gPgY/Jey
vr1NQ7ApuNxBfI5LtrBl1VjRmxglG8jCj57SvPSgk9Fkk00kIOLosNakmPiWAwRZKt9WFt8+VIbk
zN9UyqsghnDk05w5Y8oU5JDsx5h+62XlxDIZhE3ZpLU+Fxo2Zax+IQW6orUHCjaeD1jwSgjh8FbG
fqxn9CXums7yzTagSntimtcon/8MR9iYpt2OVshxwEbuWZprDL1Lppdc1nogU4qwI61yis2Mhwdd
VblKdxXlkiw13wfvMgOrBRO2Yt2g+CKbuSCtiWm3oREMqnJpZeSlIEqQK4Vk629vzBWgsDGXRNMr
ogOQ0z5WwXTAO/iRV/clkvL17VNnhSSc2PEw6wYbgBRV5XMN7pXjooNh1SHsiRD7dqnG3C0oO86j
Hli5c6Ha07HvqI93KIlVbmY0Ufjyj5MwRCdRj1Gt6Ni/JQg19zpG5mVP2ujqPghyfT5IljPayMfJ
bodir7hiPjM0Z8dZCDcffwk00F8lfnQ/XCymP3mqVwbJiflpJFMx32RnbEpMcC4gF7cKC9Kyz7/u
YZHfud1JPfGR29FONnZi+xKGp2LkOVFujY7At8dJHEaZw8weN789DfTHJKie6OJm7uKNR+VAb+uv
1vePbP9XRMG0QoPQxtQ7mFaIxwlUASZF6fX2Y5F0MtPZ9gCvUKLphAmt2gnCzXdG5jXH8i7fo3gE
LRLfCGg9FXc8OA/npdv21L8hxYwXsg8YsFTieKax7ob02sAA7MSU1BVtxzavWhNzXl2DZijbwBom
vffzeQzPl3HpwjGg30meG9p2dK9CCcfPPNnF3OUQSp/0yo9tFSnwefmuGj2I+zOd+IXVSjKgm3e7
lYTCYTR3Gpswgh658GR+7sF3jyFbi5tGX4eI7EZLvdZRSX9edbK9IA4oNIZCDY0eq2pfdaX7KwmC
UtzlevL0IA+sxC32so5Pmb0Ih9Rgt1PUaXz/JWgoZfcsflTMH+cFk2EI5xRDEolUI+K5CRNA4xhN
rPVFYUX+eRTJZtMET2JWaZ4SDC7czcsclOFydDC04jzEvxyAr4Yo+g7sZmI2HKMECyu97ZeHZvw2
Oo9JdB+hRdO8ZobkkJctnuBDCFrvFrpg8WihPkVVtSeOfpfW6VEimmT5xGxYnbWGGfXYY+3s8VLL
5UC8mrrVhQ5fHB3yG+eoSPaYDFKIWhe26DYByR5oJMv9SG2/JDJ3yE3r/XH2W2FU8BxTWYDBj3sO
OwcxtXox0BfN+BQ2sl5giZbESsGinFpMMIFhmFl7lSgE/zaeUjJZ4a8Mhy/p6va1TFpeUgs4g3MT
K6clAllRJCtk33S3joKOVlTAmO9GsSgZ2H0mnqYsNOLp0YlVumu2tWtMvlrLqoc2jWAFJjiHqF5o
kfKslpq9LFXnkrqQ+dVNX76CEDwDhruRjo4wAh7o36CY+DS/ZBg1Xx26k/Itf0C65pHu0Ia5l70N
bZrfClnwF7lBLDh1IKNrJvJIbO5mq4Ok3bUV5h+5A66wBEdR56ad2dzUkeDSlB9K+izxEHyvvNtL
rwBi3okurATfKzSlvPSRp5/QxRHYfk4CTsxb7OvDeTyJYbxLPA25kXQG5JnUzquyzutS2Y1z25+v
RBLcQ1QpkdUniLH7BgXm9tc0zdxQnT2W3KTdXxiApQz3cyrLb8gkE2IL0x76yh4gmc4fHsg9H9/K
dg6nOdbv+QBz5SCLszf9hoNic53P9X1Xa27NnWNO/CHUimw3dVA0XXu6bKbztlyvIPzvK+ekWPHU
0xAGYi23Sn/Vy/J2su9zIVffL1TQe2KKMzIp0Y4q4MFBduAjNvcqgeCMnMLK5q4GgqrcVtNLxiSH
+XaIt9KD4Irqxm6S0sYSpbNr4wrNduYRfS6Ptb94im8+FXvZuEKZ5gUXpMShlSAVgZPJ9IbxcmJe
L4uVZRCC56nqeqw1BxB0vibkObIuctmUzu0bx+vCibfhaYybrEihGRTk/Rp3rFCX/JgDdaccjC8f
Ck1WcGJoYuWEDCZEmsB/b95lxafzhiZZMlNwPK1O+oryl+gwjPe1A/IBbQziVtaWLYMRPE1HkBfs
eR0HqQ/OEjQoG6plJs2X4v2x8HvPmMKuT8Fm+8vAqJEeK9u4qNBarJMx8zVldlO9u40r88pqMPTB
Ipd9MsueGreTRStl8VVY+QXN6QlmrnMpD/2OHdRDiJlJ4eEX3WvoTZLbLzfncwILTsIYSVOO/N24
xzQJxZqvW5N5mrbcJRPi5R4k9eyWWBhqed5ktr0fMtUKWJNAMiKaZIL3v4LDNuQ0KXfTILkByL4v
mGQ4Egb2OJg83lDvqjw+tNZHomS0w4HYw0LlMxgi3yrKSMrIHFINgZh2OUzf9Xxw1ekjYQrmjCgm
OCDR4idmsGrWkahLsE7hY3HUdvSrxVw02Ld+dNAuQlRLSbbyVrS8xhPWLRqiEsPLgUf10O3MxA2n
wUtDTOwy3ZjJ5jFsGvsaTtjSDejgjFlBgk6/0vfsQA+5Z+34kGyeoIuDUHIibnmQNZywu+NpDpsl
BlzteKXzvWNeUb38d8NeQwhWEfZZN44GIGiJxtkh9nH9kNj2Vhy+hhC2bD7bYVtQQIzOU7ucImq7
eutrrcQzyBZLON3DvKPGZPEtyi4qejDDUyZr65dZm3CcN2iuRisEXnoi66tdpm7yXFfOruk/tSAg
O6+XzWBlvWrCuZ719dw2CVZtClQ+yGqv5u6YuNaj6eIyfVl5jq+O+/OgEvnETo/EqIYx4tl2pj7Q
9DKrIs/Jv2e2X7WyQhmJUViCQ7WLwXTGAVCROfm5hSa4BQ8oR5tR/89kEjwEoWltlDWA0vYlmS9K
5SJyKgzxvewrWQ5RJpPgHZaiqGbLgHmUSOcxHeWOJcj7Is9WZMntreNiZRyW4BhyjEVU5hlIVRaf
hjj6RKNJsmtlEIJjQFd4nBoxIDAbAS4cIzp7ycAKGYLgF/gMs1gDq+4uZ3dW+S1eJGeD7PuCQ8gV
DBGjITSvzadZeypMR7JHJR7HEtxB3qKSwZoB0EQ+Ta8Gsqs/koBcK1rwAlHRqxGGeHOusZ3iRO6i
ngwiiwwkdivyIMXgtF30EXJQxXQzZ6+z8kLVT/NS/tl59q44rmXJQhwAmekpK09GE1STJCLeVjq6
Xvk0ivf015jUXVr6qEInIDSYLhvZlK5tnf/+vpipHQlCqMWBQrQl81W4/SKJMTBElhyRiCEWK5ZG
ZQx5CBjUex7gVPZD70icvUwSwTEaYYQXlgYrlS3B0gd9dxoKSTnR5jMqyKL+0YaYmTUQn2XTAAz2
efAXv3VRhPFFv6Uv5FEJ+KTnZXSLb+cdPt914g1hjcmXdnUhUTKVaESFkXV1dNkg/tTRh+Cp2YCx
zFpRY9AZCrjLVEZDKFtO/vcVrBkuTMfli5PrRq5dY3iH447mInE5MrsQfGY2YJC1NQAlZs/waVnx
9fzibbuCV4UJPpNiYnESWlCYFuFlPbLcfH7q9YM+ffoADkhvwL7joPtNbLfOyyRMYp3Lkeoeta51
dprsp0ljEo+zuV4rHMFFR9Oo6VYFnNmovNQKLzDAQ7KPZBCCi9YwS7VhfGqr1l4q2TULJSrZjgR/
y4DK4reWhdk6IGrkhz2m0+w4CW1zoX3HRZ7fOkp/PNSW+6HybHOFKYRnuoLJ1aAAAeYeOZ8COdIJ
w8xc59G54q+h4bWM43Jz+6wAtbdCTondFU2I26kS3dVTEJufkvjzn9gcSFXeQmR21mdKBEWNc3LS
aO/m41yA1ZX6Get+/BmW4ISWflH0koeCdQVerugyQRhtKO6syiJB2boJboe0+QDmcACluu3G+m1W
/OhlJCN807/zqCvdCE6H0qhrkwK6qfN9Gx1NAqdNY68iT0Yqk2f7ir0CEzxQbCTWDEZZBNF4iV+e
eefL//dnz76B8gYZ8YxsAQUPgcOhLpsUePocXZPZfuga6zpbZPa9eSqtxBK8hNM0i9rmMD5df44L
38Gw7bZ6AfV6H39xKumrG98uZ1T28+1ldRrNpJrMjECqJvM6kH7x/at9py9KUPr5h2hTVt7iZyvT
Ci0cs5lZJd9ZFt2bjnZ0UA5nSsmqZJ7wZ556hePYbV8tJbwSi2L1AXN34hPqfMHMHO+s9EdndDjs
m2Q8FE4W7vKUNm5b1xdafpnXT0R2sZQYzk9DXv2YaalVq6+40FERWP3iVnrpDsNHivHWayt4ErUL
LWKbXJPPg88O7R4NTdpRu48fNAzktPxFmuTayimvEQWXUoUkncwUgmkv2gnDETvX9hMsZexiiO+d
/aGQ5nVn/CwBXK0jaNvssucbfqEoN16+1LokBthWlI46YxS6vR9OExpTnvcNrCZU944GvvMeCYeH
8/5+O9LFjeMfEMFHZkZhFEWq84JzPi+z9crHHj2Cto98a+YiRX1g9/T7edDNYG2FKbjKHtWgbTFA
sHw+0qo8RGgObCY3tE3/z4AEH6lOjYnCGwClxX4kn/oiPfQoBasjyeVt86GJ39v+WUXBSzY9mRbG
VdV9C/fUD4kb79klmFn88SK/lw6r4XvnvZf8DSfmu8poyLMmh9LwrHXpfIsPy2GuXN21YenKodv/
DyWX2475FVIIrLoOvGOpCkj1Jv+LT1G3/e7U/xrMFAeGRHHbAoK1Vzd0UPdQYSuXGSjl6g5oKQ3S
8GpqJSmcbQt8/b5g9bQ2iGEv+D6JX5z5ssfqFfXXNip25w1QJodg6YuGFsXJAo6eohxBK3zWycgW
/8X2XmURjNwqEAVqIzDmkxpQfzkUBx5hM8x6YL5sYNbmwlEwrPN2fwMXoLexKCwvSkBgCLDJOTaZ
tq+a9JEpo1frskmgm5HHK5Ro5FFOIjscAVV1+eeuphdaavqdZfpLiAyoMjquZcmGpGy63BWmYOV2
zWeZK8B0zEdMSgztzKUy296MSlcYwo2hmSk6HFNgtHrlKfWtTq/LHt033cHSJU8L20HpCku4Oqh4
ViuTAljmlQku958PP9qxO9WX8S0vvzE/UJyHYWf/mIeY3zVASkIHvn5dUQZWNVx0oWz5ZCoSXMPQ
T1o7NVyk5pJ2uzq6zT/UNr8WQ3APXVuiMW8BBs288jOvqeUF7S3qLlzVa9zsDi1zEnY9vnHeuXTK
iXD4+AKwtAobK7MNfSpsJM6UywzTttCWENZK0BuW78STT0q2/9BKGjaK6Cn4Ky2R4D1X1KHIbH49
Km4X+gMpGu+/T1MC5doKQlhIvdIT9PAiJDMzFsyobkw07WbSzUcy5rveXJ6SZJTY/KZ9rCCFhayL
jjk9mJF27dSedDy2W52x6yZZaLHp2VcwotdlU+jkFr/3h0+KEsSyM35TjJ8jXMCxr70b12T0aj92
E/8+Ddrat2zPph85BFcQXMRVAJtFSKRWCiCGDA2uTnbFTBSWdeB+7z/0agYGdgXUlDjUxQQ68toO
5rsBak4c2PbBacr97BwnUFV+4MBdAQnONQ3rZIr4TQvb20VZOkD+DEDwqHqf6ItTQxLbvHCimzyV
KGVb768rJSgFveGRNRJ837H3kfKY5G4sK4uSQfC/r/RuKhOxuwwBgzWyYuckcRoUC6NX4OH/dH6x
No+6lTbE7T+w0CwyCFM4RytW3A6Deknnh85xHCUpe5lQwrZXEqKSYeZQmuZGsT+inzqV1ThvgoB1
Fy1HoKynYjWNaU15RyisK9EwHkFzO+d2yWR3ic1r7ApEMOGuCVtzKqCekdfU57vEd7w28wZOHCvN
Im26MUzTUvEYpyqmLcRziaqWIG8C2NJc1c0hHoPzFiD5vlj+O5VWnagzvt/Xnxf7Ok0k399stMMQ
zX8EEAt+jSQ2UlIBAMP5+EsNxq9Uirvkbvul+Ls+ZrvxgNlX9Du42/9MMkFNU1tFnV0DeAItDGuI
31cSS9i2tlfRBFfjZH2UgngT1kb2lCou0d2slGXcNrfoav0Ef1NUQ8PsiK8f6FqyaN92p8TYF8ux
Tl/OL9i2OA54alFMjLl3wg6d+6gntoWgSu1qV2UXA0NFCJO4gW17ewURjuV+MFjdlya0MvQHlcSX
Uz59JC0DdrV/5BC2zGSirDwyIcfQzBiQemymctfJXpwlcoiVq1pZaZORWlisBiNYnNxLOmf3R/oQ
S94iA61O0YSlMuOnyDlUCebJyNhHtq3r91qJFatp0qJ0uQXGWN52xrFB9rhpGo8Uhscqycm8eV8E
x6eB/zBoWZQHY0iLWWXAapRgIC9adZ2Z+5hqhwI9ajKOsM28mWXwSzDGRCKkEayAFdPSqhMUNBsu
pWjT5HcE7RYzQp0r1WNedmce5IPHt/bQCvUdLUBSjQMCBOQThtkBiyAGIaOwM1LU/X+3jTWOcA9u
Kkr0MsZaJuGV0ewV65jEh/MQm3kLUHyjMhWDTN5Pqk4xEIDZFm480dFGzqzeN5jSdOTp4ei0oJ1B
cjWV4gnBCBmymhYl8PiUYd1Ld6Gv3/YB2WO084WUAYW7f/E+t5ZO8HaNolfJkABt+Dn3Gxx/e5Ru
oZwU1u/L6i23vMUaTPB6NO+XpqsAVs9XfGibhoK789rii3NOHMHcdUJjI+TiIHh0bW0/tzWm+DGX
xpJ78KaFv1qFGDAwkJ90JOZamjCuDaPNFrfv/j4vzGZaZLVeYtAwWUSZMwvbyDlYU8BHy8QY2obg
MS0561NAfBnRikRDIkHNQP5BTIziaGrLjTaGEn8uM3CRoSbFdREU0ZCqctDtQH22IxjzATo0noeO
A9kNVbqKXObVPcKom2SYI6iqeUbz0yE9oSslwBoef3H8zB/xSSvL4JazgmuWNE+cFHBanbrZGCTt
J0vqlHhMdcbOHcFJWFVRkTzGGo4eki5u6waLi6FUPu9WQ5pbcmTJjF1wEmjoWkabQSQVaegkGOqv
eS/ZTzLDE1xD5DQFBkMBwugu4vSyTWXvfDIZBM8QW9VYN1wtw6heo8P5CofHBRmKYMmjvdW2Xh4u
O4N2twlDOUadefaMx4PIwODj/hjNmSQ640v27wq0xaITXY9xdxugwAX/4/azfl9Q+oQUlNuHSD0s
tiyAlmwDXA3f2mWoTG068XMlop79wsk+kqA5dAw26pM9p9dyJEHuT36Lc0IKd48wnZ1ODSFkUrpq
oCLnr6DNHxs+3lt7uot2oZcd/hd+kW1rMvDSpYNMHfTtb2WN40jtJr7lKy3yagu9YZZEf5tv5RaC
638gBK+S9EtYxwtk6wJyz/gEn3zH2cNs9Edc8uK7+Um2DWVSCZ6FgdNDYQUgp2SYvG6pn/Vw+HT+
zNm2y1exBMeSRJGqLdw501nFRCxQMlt/lW0dTOyKxZIc0nZwulpDwa8UCcHzCF9D9pmHVqgySDyy
Qz82SvCnPQqhfHIc784LKFtEwdEg7NCLTAVmuNyQ9jaVjcLdvOmvDUNwNAmbhmbgO7t4zj9bmqed
0G105ewsD723nVviPQjnXLWXnXObgqHVWjV0nfOgCLjLONHYKh3eIv3Q64nbjrKeCQmCGPNEMYkb
1cSuylG8OCp/W7bEYWz66FcRxHhHUYpxMPgh0Fv3qnaZoPKO6P55/cswBJ+ktsWYRQN3DRixmiyY
GRlrbj1//wCKjYHS4BiwuQ9664DKGYwjfcGVYf+llsfW+DpMD+chNnfqCoJraxVnLD3mXjUKICL6
HTM9luSOxjtNu5ximd5lSILfQVsyRnBpQMpT1PW9jA1IkywLXYHMnR3JdYv/6ndHxkoqwf/MjcHM
2QQWKW6q6SZLd+dXbVP9q+8LLifGKKSCLfh+4lyF7ESs+0ZWUrS9XKAIQtcm179w0C69hlbegaD2
Vq+fSUh3c5Rcju1LO9JTVViPHxEIy4+xbijLFmc4NUOmJlEStztiJpeTpQRzrwZtHkr0su2rHUzt
wpgosGeIFcVOaozjkEXtrm4CUHTHhxRz4JuL/FnvXfuZ3Kk7fpArkuNoU10rVMFbZ0nV12HI2l0x
DZ/b5ptemfeF8ZHuU8wk+y2b4Dq1qSiUNIVslrMflAeVPp3XETfad0b9+/sYt/V2q2JKapuO/PsR
wix6bQ5XlNwiaeOeh+GLcQ5GMDxl0vvSTgCTJsep2dvFybD/Cid/SNVdN345D7Yd3P0fadfVHDfO
bH8RqxjA9Mo4o5wsy35h2Vovcwbjr78H8t0dCuIO9tM+qlTFngYajUaHczZKcY7UlFqQ4zFpfeco
Cgb+80PtUsXNw9YbfZAo3tqh7tJrSdjcsW8UNpguVbCEAsbl/XLK1mAUVQvJctmD4fKGWr1rzAIP
vr9nJyGcewW2YURkJqSr51AlNRAbbxVdddNRRLvBrIvfNkw2KgQVVF39wP1cTQPt1aHvGW6Fr1iv
w5R7qzz9sdQNgnPMVthRf9Ba0XzKnoJbsZyC6Ur0qGdiTQDhNFOgTmEPyiZdlL/dc4cATJMVgiNm
y3xc0kVzM9GV9n4GlJiWxr5KnEQer5vi0hYNWO5ZxkYWH6GsUqtraEaEu6g08CdZ9LGXc1RwDV1w
1PauKRQBFJtgDkqGXu9NUFMbVKQj0Fta9XOZHGT6cv507X7fUmUDJM0gGOTZ5spOjuZUmWEPBMFw
fZ0RQRi8+xy0ZdXAXQjyU8vkDlFZxJaeZKCYXArv7TEIvgUF4IR/zi5rziuEyAJ7KtmyrSM8lWWw
g3FLRqZSm+UVDEM6gNJk5bnsw/99zTYC+J7sXG0tTR8hANj+L5pp+8ViCETs2ddWBOdhq67vCOYF
UR7uOm+W3MKOXDMXCHlr5+YdwlYK51njRiuoRCBlBfLmcxPUYXwtFYDk/Dc477vpuK00zhDGPo9J
FDPiRN8AlXmwHogHOPTR19GZZ9+JwHp27w3bVoGGaZpIqPOMu7aBPm55ApEi8tuQ1751z9du6UrP
0dN6z0DYy6fOoUJA5F0D3AjmljUx1MUmqgm2S7Nxe/VX/5mei61m3ErOTZfEYwoBw1SHcjc5rb18
wu9sRTAdN0E/RctQtOgI9/P+Z6I8CbmXRWvEDsDm+9mqRinOcOunmLJbtDuiep84pJtN4OJ7WZUK
uV6x+73VOAMAdjtBok+kAbuONhosoGEgKWU8nWUc6ASYKcOn9gANv+hFA4Ac78iiQU6VGDQUaPg8
GPFDLMKj3tfg7+/zfkzvOnMuZHxfz793w5d5EoXyzNA/+Bf7JIDzYulaj2DQgIAxAIMZ0nH2TfF1
dFc4fpS0RL2qe3GGjXwEo04F1yw/xQ1SctoME/xLDc4TI78cGt2Ztcda989b1o5vxvSBreC6BFXn
B2aQIWuXKNehVUtVNwbzSBJPIY1F9+aOOvBdqsEedmBA/1BQVbJsnmwcchCs605bgDsILBJeeh0d
5gs9rK+KG7z4Dp8AjNuK5SuqJI0je5nAqapL1CFo6ylF8GB7F8E7EZxZxJFadzYTsUbguW4wFma7
auxnP2ZcBY2QkZwdRM4K34nj3DEe4ZI9yowldkz8ZVkOEnGnVLlOdOLkn7i4IQyoObZu2aDy5LxC
lCZ0jGqweLbVYzw+zeshXUW+ed8yTjK4t2oqL3E5myCjrZDuTpsfkZw4w+BHIsyCvdTzO2W4SKrW
e1OxDSiTHdHz6xUY0PoyNE4fsKR67pmTs36TBV0xbz1jH7fLBh05aFDVD7iZRptO9sCodmUghSeu
Nri67Wj2bUYv8hvJYZCTqdv2flTd5ok/AB2gCn8DJosmCnfeS1D/9Eu4K8RY2UQwwUFnEEF9mIdo
MwjUwyd4W96J4UymmvJak9Go6ac09YZ+cnJ6PO+x/mEjT5pwFtNVadmrMzTRqtslv5jyA+NCTALi
5YOC8XCQSbIyvGg4YueCeacZZz9xX8+FwrZyqaTvU5o5pJl/CFRjsc4Zc+FfYqoZAzGthQxybd13
T4rTuuhjwHlwNfeNYc0VCBRYBZ87Vq0iBXkMBALXMvJrJUxb19Tc1WMLmrvszUH8ZQDYplOY3r+z
zL3c/3Zl+fK5hW7VesrwI/Q5KJYAt8NUOMOfbFfnQ+rK610SX8uAEc+FFHN7Cbp3srnoc+zJtMgV
ZHdeP3kFqB9eAAzmsmPZAaouBr0Rgy8Xncbda/d0Gm1mbNt4S65MGhlso420dXpZumh1E9QT6R+C
Dd6JWt7px4WmhiE1WcTO44TSLOr4bG45dSvLfcMG80R6CQ4JX2FP51Gq5RLijL5wUu2iT0TN5rsW
q6o22OE0E91F3IaVLcGwmhWjuyO6MKsre3qUs9SxlGcCHjOQ95SiwHLvYYkQ7CSR36tOlsYyTVBf
WW5t836Q7uIWufwa88STkxj3yOk5hkoxYya4PfayDUhmyKZmqoQxnXOxRVcmRZwA5tIvABnj6UEf
Su6kOfFxdcu70ut+JYJnwK5ZbgRy0QVSoVM+LBCo1q8qMMSqO2X436tV73Ti9m/KUEoAKTPKIsWj
JWfeCtphjO2fN3uRHtyWFd3alQ3jtqbzTQHGQPkZE6jnRexa+mapuIOVAT2uaQj0YLMu2Z0pnDoV
CeAubHkozGbWmADXLtz0UATjpXFEI3/IqD1R5BXecHurpiHJBJpfG8N/fHpOnSNVU2ZG2k7in3Lr
zCkwVhCQnF+4XZe7EcODFTWDptQ6iyrV78Pi1PSKhWNJYLpmdshaF+wUi6c6SDYIXnB7C7qVy52m
IaPRrGksAEzmSzK2x8ryzqvGIg/++t5K4I5PWpK6N8AghjGFX6OKXoPZKUjizukUdhlUEpXldh8f
W4HcYSJ6XxTxAoHUs3SHHtuQhQsaAs23cEHk3fd871YcW+HNraV2U9FUA8SRQc8dCXLGIQrLQsY0
Q3tNSemWixpO9PH8sgrskp8XXk0wWlY1XL4m2W2oKtK1sWSlly9/fkKOgrozml80VeYrJHNl9ErN
tg8Ync9xQ//M8uIimVP/vJhdO9TQI4+5Lwz+85mQvgMsuyQXaEgBoW2r/hGJsH/2zeIkgc+FVGoE
UncTEiQbg426Z+h5MFh4JwYJSZwkK7wBMxPSj6npLhRbVMkV6Pd2n26sZFEVTVIsSB+sl2b6Qsbg
/PrtPYE1HYS5MnZKJXwuYaYypUkGwnV9li+0NHZK0AGOaH+LIvVXVmgCfyUQx+cQpqFEFbWDOKtc
nKF/TsZfUlO7ffu1EYliLv2D/zhpxnO2FV2aGiUQh9iALd7CQQQ6Ihv5OFHBZ18lgNEB4kqTLf5d
b4KZoowiyJmGL2WaAkY/Ro7pqlnupKwQ3JO7hxdMen/J4l5raTpKuQlmHB/Fn69T2bl5Hr9SKkov
7ooxMOqKOA0XmMX+vzG6FOkLNOFCzNpctyiyKxeNiL5x1643IvgLecnB9JLXrEWVPst1/UJtEVbn
br4A/Bp/q8F2bqNGVtjakvWQEX3RXssf7Y/yUH7HuI7hGO56yF2YRuvOqz+oTnWDUkNQuK2gp3Q3
6tRQPNMsZJxNnY+w1zYbB6nGbwCFLWvDahF1gjjqsT6CMdgDFq93/jzvu6uNQLbwG6V7PMIkC3hH
rEnibSYO7LLDa6SgW5u64jGL/X086ceZCkDcC5JLEFfQkniSvvyx2N0vgU4iIZyx6Gtkt0XbYBFf
zEd6NYWYMb8cELunTnYDrio3vgU0uEAou+4/+I/NQnLWo6dLPShMs/W2uXpjZ3clF5hsfxGzroJp
7N2dI2zIw9IxZ46HyvudU/IoW2d2JMrCyde352Uexkd98UFHhwj1U6ayFciZSkEpfkcCgVkR4LH+
RjSGyDEzLhmfsxjrWqghbyzKOHVmypbUdqRXA4x7LMKqSu83trYoybTnmQkee4ApNxn5HZdkSpLE
qGUMUfkW4ETQxECkY5FMoar+wGj9eWvZC1Y3ovggIdLsidFO4JqW71c808nwNJuNI9XHChzhSiwa
MtlfSk0ByDsavAwUUt4bi2mNFaLvARMFKJ0bbor8f/FVQ8Nqh6KlCNmMfYw/CmQjjDt/hbJMPWXU
XzpaGqT+fkTNOa2P55dQqBJ34Nok6VaT9GjFxauFua46RIefeVy7wL7HK+YgoqfdcysAzMGcvWZj
zvLNd29cZYdQJMKoJXDo1hmthH+kokLg/rqdBHAHzKozskQR1i1rykPbDECStd0iE5FWifTgbKGJ
pXKlwL/ypfLW1L6ow8v5nRF9n9v+cqYTbWN8PwLAaqQkDgbGz0vYTQttt4Lf+xqkb2MNEdmxvhnC
MhxdPWTcp6n3qSuZAChCkzUCXB4+5G3IDEqsDHY2247dPLHiWXQcgnU9/usM5e4KnkTyYa86zqVq
UhjCpNbOpN0ZcShYQPYa/nBENxK497gRjyStcyhlXKOlQQsGPF6pEydwrW+MkYINEynEPc7VbpRH
rYJC7UgeVWsFmQX9jyK463Ce6DTOLTRae93JI+qkojBXpAT7/+b8R0qtLE0DJSztqdZ+FZ8p32wM
TefOZdYkxQACSCxSXAVqCy3sn+e3XaQBdzI1u0HuaYUGqjw4WvZ10g/nBezGr1sduIO5aBMAfpkO
kekiwfR7xARObHEkQDKhHSj1RMu2W8LYyuReOaZlGIU2Qiv0AiLTs9ZOeaN4hZeABXV6NRRP6xwp
7MLYE0ELMW3OnSIuYqjKIbZSZnMleRlBNUJq1J9TgL7nQF5tPMHa7gYNpzPLT65Hc91FQETETFvh
yigTMUSG6utyw7jKCEY04Ctkr3NR+pMdYQ8UOz5nVOVbxGe9Y0QQEC7fR4aXjQ4rU9Wh7doSZof+
TbVdZEv8iHskadIAFmDMPT5b9ywH+5Zfu9cumJbiUV9m/B81RK0YT0D0i/MPc0tt0IUXQ9ws0++d
XR4TVN7rqHXW6eH8Tu5v5EkSZ7AxaHOrUWcGOxW+buZu2yrf16ELOqM7tAC9sOP6c87rJJMz1Ql9
IVUmY//y+MVonsZBZJ27wQv5WwDPdAxKxyaPBiiVHGMJmM1u/NCjxp4Eyo2mo7HVnRnoJQ1FmWWR
XO4my+3CigBNheGlrHKIXTiYACNmcH7H9oXAKlCKwiOHz3CYKrXqfkC8UdDFtalfrrW3CqMakRTO
Pcd4GFspkyKHKAijZEiAxuf/zs8nljvmFzjkXuaLPOj+tXDSjnfaDQGLUTax/MZTud4Z/aeu5tP3
OXsfciVPhgl6peBZGcwvTSEKZ/a900kCZ911ORG1YZHzhLR4/RbPsKIGxV9/gto7LELDP28Ru5UU
5D//Mgm+XYBMtt3MKkTajwagcPtg+NEzTnhvdDuUB+UDe6RKnsgRC/aKbxqwpyiJ6xRrybLJs3XT
izLku0bIpiktFXnDDzXesYnKLGkgAAC5DI9ApqDcUwV5LpEQpuUmlIpBK5VljNLWwMS52XiLnqGM
K9gikRD2/40QiZZps8KtAhpN8e3+yaqvq1aUmBQJ4c5ssi7tINnMr6ZfC+kCTSqOXQu8z/5Td7Mn
3AG1phyQeBJsjXxfQPDOgvXmMntmsbo4RSfSiDutaV2zusmIIHE2asAKNveA/bs3iQjth63Mh/t2
oxR3ZiubYh6BQo6s9felcYM+3rupR9qx7QR3k0ASHzhpw0iALoflG6vhJkGHs0T6+0m6X0Q5id3D
eVKJD5KWqmx+O/A0erTr17YXHJvdwGHzfe4ZZc6DPgHNHD4HHLwEpIPDhSGFs/WzodlRLQTdAvsB
2EYc96SSK/BOzzIOkKY4TQ2u5imML4ynpnPQkoSIGqGmJQiN9t2qDvhHpMdQpeOB4FKDrmnNaA8l
UBsNyGoaLovkqTO8Gk5eugpCCEzBfuaG2kjlFrYB9JEux7DFNkNl+pta3AtuC/aBj8Z+Uotbyqqu
m3JiLIjKLaCzGHtGhkS7Zt3oIcYQA9GNvn+GT+I4/zqQbkmIhVVsl1utOUTGT1mEobafg9msGede
jakpNGJCxpAd/gJ6icyQPQbECv2DCzxpxPnZejLzzGB02r2vgfyuDGdwkOWgkVw8hkRni67B/aN8
kse53KpekkbKIK+jx8TCa3lqBDYnNHXO0SrIYKroIICI7LvyCuIoBhKfwCyaxU9VxzCPLK8udvDC
neM8L+bDMDLbQTfAJDfHAeWR3B0wPgVplbBpWrCQfMdJvcaNodhwIkppV8dKa7+2NI0EAaBICPcI
IH3VTRKBkM46tlmY2d758yv6PucfQJtRqn2KrcqAuJuhvU7W/vyMBDQ/YOAAAB38zKE29Eg5U7j2
dVU8Wl6mVHf+kwQ+YNVKi4IfAxIyswiW6UcjixCm9lfpbx342LRayklqmQ4SMjGDcVBELXJ7k1gY
/jtJ4PbBolE1jh0kLCEmhikwWqTAWm7RBwMkE9uPDm0xOpVxqbmsWCqKvfedkKFiiAacuahzc07B
aOI0jSnMgL6gUfZ3Q+cmayqquO3GLRtxnINYaNmYXQdxmBENW7N01boPta5wLFHejp34D9fTRhLn
EZAMKeiQQJJ8weik0pBdS034qWvpJIYPxFIQAyio+QJjAny8Vn5Z9ak7iV5mu1a4EcL5Aprbcq0x
AuBR+5UvN1Ul8AUiK+DzUlIVIR5n3OfLxRoQP76gDhYuYLQA4shkt+OebNThIgdthsHrTJ0BnWXk
4Tdxj/E0vPZXtL5hj0zxDSFaQvb/zcvJRIMlRiFxtVcWvWwGGkq9KB+1G6Fs1OKih2pa59Jk3LxW
k2Gq7qVdg0RkbiI1uJihnzo1r5lV9/SqjR8UJfiER93owLkDvZDAtd7j+9H8vZCu7FYUITBTPXMs
Dc4BkNkorYQpYDWIhHtc1LYr2/9PLS2KgffD/Y06nBOQoqhp9ALSxv4ieZIcpPAuhslBu3V2BA7n
v0i57hqBbSqybqvgttC4BWzNdapSRkA+U79JbpPR6yRBZLDjQzXMu6MDSjMV5cPQeLSMtRSzyL4c
MiAMLQwpDUFja3u07o/n7WHvenonjDs3E7W1gpR4aGrGYX2tf4zoW3hkXM0Z5jls0zVikFFcjL4K
MCXRZbGzlu9kcwcK/JKKnLKaoVwXbvdH0/5sZUHLiUgEd55qWRtamSVUEuDoZMVVDXiENRYsomjD
OJvIhniSyhobZoCVc9au1v4hQjihmP75zWLf4c7Wu/XizpaBEvVMVCiTa7qr6Q9l+9MYHiKTXs/l
/w43/U4Ud7BUKUuIxDIdwzw4mfRFSY+TLBpa3XF2WyE8ZW+7jgmlGvQpJXBLKb+IsGbMbpozK8ZT
DSRNRfVxgYTsqMehGbSo/mTPGEqcn5NLQOkEisAU9jzSO524cA+TifKSMoObY28EHMeTHTDozbRm
jyN2jJLP5MLfieSu22pZo3VFz6lvNIujK0/CllbRPnE+AmAf/5/2MtT6Z5T3txYVFhL2d4rAr6Jl
QVZ5wAKwXBdjzmIG3ZExvdCG5gOKTK+IuRxGsbuI5oL2dTrJ4/apadCvEKsIy+3Mcjo8j7pCcFr/
wRROIrh9KfpxamKmknQZP/8uK1teWbkDBuPApOaJ2uv23dBJHrdNczrGgHyFvLqJvBEgw9NTDgZh
IqqNMDfz8VCd5HBuu+lba1BApwZYllepve67y2qKkegCP3FzV5iClN6+Bz9J4zz42I+6vQ6QJmcX
SeoDz9NZx6fzjlUkg3PgVTfIS51BRpTbLgridvHLrj/Rw4RjelKE895KAahajT3Il/WgzQ/5Ilio
vbAbAoDUraCRDWyKnM+Ol0pve4m9ZamLYlxcelqADkRkZ1o0FIDX920kUnSJ7x+kv6XyfYGDsuqW
gcZAP9bBbEpey06QiNzdHDTvm4BdU9GBzm1O3qdDalZYN2r4vXwZJ+GQfmb/NyK4rYnbzOzzEWfF
xIgFK2SPAzrpxYSmIlW4HeraiRYZI4wuO2cBTLwZFN7slO7oqsf02F8hKyl8wCrsox+O60k5/pZl
CPGWHUG57GhZrpY6ZupIjn6ZefQgPedXKlpcwChOLlHtHp7IpehJs/f4RI/63xvIX8KTVAMFS4PW
2VXyxN4EFJ3pYAvUXIoAXWSPgjW2OMcuoRvSmnuouxqps8jPbf8SGaKn4P5Z2+jE+fZhGGgDcANY
zOMIaGjtQL/Kd8r3+kpx2XUVrY76v89avltFzrsvY2XYmQ2JxPoqtzjSjy31P+EGN0qxpd28oVUk
+qq8wdJJEkg488M8S5cFOnPOS9m/FzdiOI+uDqCwnmZoUhxVFw0XQf5rdJKfhcOwUZqwEpEiiiyC
cyDTYKfmaEAtzT6WBCB6NnApPsE19W57OBdiLrPEWCQhRPYI+pVJeH7VREpwrmPQy7SMFCzaigbl
wbzTqenoIoom0VHlE66NVKhJzFIc4+vsKV6TYyBA9/U3jIkRg+eH/6QUn33V5EGOJZaNAFuHo9qz
09e3lYh2ZPeCOpkbDxdgApHEMJgQ2nt5f5HrgoMp+j7nCnSWxM+ZebXKdUGOsiy613dSKjAtYHhp
aG9g4fH7Y9nJ5bwWCgSYChK4aB12cxcebfaRMA5EKZXdIHIjjDucRmJppMdMgV/kmbuqvjw8rTR1
1UEUDv2DGzipxR1Ley0zvaRQK7tC0iG7w8xLEAVKqAO56G2QR8iJINKNO6NjPNFKZguZYqLm1VYc
vXCzJxPQb2nYvvaKVy7BWxpeuKpCZbnjG0tWWvcqRE8uJkN+p+Fzd76gf7KOiM/egn8vLt+OTWuS
rnaMbazzixHU89mVqvjnD+9eTW5rl/z44aTVqYzaNyK/MnVmcrDIyzQfo1h2NbhXFfBJZuxO67dC
hGD9D27qpB13x+sFxtAmjUl+ZoNLLMtI0bbvoNL+L8A3ds2GYGhYR51Lxfzj+/O3rGZtFBOkycn1
1P3spj96TGmrkaBTYt9GNnI4reLJbqtRxp6NAWMvQ68q8Pqqy5lRdgT2UQrO79+u39qI4/wW2C2A
esAWUbEyJyapk/aP5yWo7BMfQs+NCC5mSUapiIwJ9UcSpgc4L7+7pI7t6EEVsLA3CgwH0WeQfanf
wIX+nJz/qiTnO0FunwKsEr9AXr5bWdiLBkfenjfnVOT8pY2hIWuwsYo42AE9ohB1PQUkIJfm8fxi
iraLc5cJo52SmBWOYNqpx3tNNDXy1u56ThXOPdb6UCBfAPtrvOKqX0Chp2OsGPPSscPUko8yCjhV
72SXxU3/lGFwRdQsJNKR85J46efGWOAX5JVvJXdN9pls8Mke+fAmj5pcJ8wLK70dzN1FV8UMcfj8
Ru2/DTZSOH8hA/egom/vnWP8IA0uQ/scneighf3I+onvxXOHAhfFxzgWVeqpl6BY2z6r2mWXPy7q
Xf+pGHSjGOcx5EJRsnLB9vTIl8W6M5DXPPXOr57ABHikozGajNRicXSREGcuXgY4p/MSRGvFuYRG
oVkrE0jolVCRjkr+jSXrSSOIbYVmwHmGdszlgrJ3d0wfRvWtUwYXsQuqNgBkaaX/75Ci2CH9cIh1
hTUcaLr5YbB9VDRAyKUaLv4u8tryIdXCnIYGnvr0R5QG55dy/yLeSON0TFU7jmId1TD08rkAng7J
naz5Azqc6mA4NKngEbR/RW7kcU5QIRJwRxnRMqoSA8BH8UYpcE3mbpW4hkMQBoQiv7u/jxuZnFss
69VWWxlXiJZ9V4tjUl2R6LYbQfOIedvxskGsky2Vs2qHNv2WTT9UKvBawl/AuUUZRYxUq7CnCB1Z
ZKA8KQf9gTqFhd5CGRWFOHc/lUY5ac27St0Eu0mdYaVN3a90ZMQQhgj5RtlRO2Os/PtPskmB4hkU
I+Ufq3S9WCjcyqIwdTcI2WjChVXq0gwRLSBkDmYgFKBhrXUTT26Qbli8+HU5aIKbWqQV5yZzvV7L
toDBpOMPw3zu8ytdRBSx6yV1ixi6DGR+m285TQDGII02dLIMsHVXF7Mksjm2Kh+35iSBW7VliVpW
A0TgFDZXepBexOEQDN6ni+qY8D4J41ZsGvHE1HMdBr4ENFWcCinrRZSh2d+WkxC2ppvs1tpjMn5R
oRHp4KuIm+mFp//6lEM8CWE/YiMkHvoijTVsTFW49i3rjgRI9V2TuBiTR17wE41D7xaO879WtUTa
IkNc2dwQ6zax/PP6iNaM87exbgPssMeaNaqna9fg0J5FI+oiEZx7jRWpKmNGnaxJhUtSd6GaV3aP
5/XYa1x9t1CcC1X6qZkqAwuVXcmu4ikHekgvV4d1p+TE1y4qNOS2lSAEEKjG95Eu+Vh2o8pOaXWX
LZd9eVtZgkejSAQXa+pxVDQF4wfXsj6s1dgraXtJWxE50a4YjJGpxAK4tMEjC1pWripVEcGsMYqg
aYc8HbzxM9g/mmEbKmDywGBgG9wmZQq8ZtRCCkCh3SS6XfssHGPBpjB7+uDYTkJM+f0JBTw9TaUO
QqYak/cKMEJRXc58sxkvFcCxJ7kgoGVHhJdnahgMgK8GNzA/o9nn0rTUGnwbCITcfFiddrqeih9x
jx5wQ9C1sZuS2QrjDpOejF2/FgbaNsCAftUESdBcDoNj3Co+holFmfy9pdxK4/Yrzk27UxgvNc2D
aXiw4gMpftTLjWReUnkShO27seZGGj+t2dY0XyLGYyeH1VH12ZuKgTHHLsjQPWGBZ+/+20rjDpbS
52sbMQa7iQQWaBxrxAxt5qiFy5o48ILzz3uovRNmEpCcgJ4GBMg8ipJBMu03xzfJHu3pxlSe5FFg
HXtBw1YEdwEaGMReMsYsp4xOa0qeWooKSLtudiuCabm5/vTRslfQarKEj6S5ss+GAySAxD9brNoH
JMrcS77P384vnUgv7hKc56VUC2aGRf5dty7QmSowvX0BRDMwso93FR9tqXqpl0UErdIGhn1vmffn
FdgN8E1yEsAFW8W8WHnGjK33GVdAFqjEU2Kn9QZPxvDscjl8JaL5gN231FYoF3SV2ViYvQxfQa5l
HdBIv5k1dTxLfeYtMLD/cF7N3WXEfBSSxia4E/lWdCtf0tQkzL2nx6i/VSbBEdrXaCOA8341bfJx
WcEJB4B0QOvTuyKIr3vNmQIjyHy5DUXFEqFEzgMObWHksgaJy33vqwgsesw5Wk9TsHjWv2B83/eB
Jw35bvQeicbc7iGPepMPRmK3/GIAX4oliOPAEOwXOzcfbq6NMM4FzpOO8IUd5rp51uOreKxA8Xo9
EQFsscAs+N50ndaKGtvQSY3vy+WmaAT1M7YH59Tg7DybaTqabI/+QrL/jSH1mVomuKr+sm6Dqblx
fUZVgbBignXXxmUnxWiOeqmkP8+fIOH+c/61K614XtmW5AyopEJrIZLBNlIfckCuxHDnu5fSRifO
s5Zal0STBXEaQArk2TF61ICFICEiA+AeGZ3WkTpXsXLqd3JPr1S/BUpIGkq/ZryahmN2IdoqkWHz
fsJU0s5m3JGxdVONbgN0xLr5pjRfzu/W7uohVGW3BuhJ+dHaKYvNqhpBq6iC6DoxkI6jh6iZP3M5
baRwdwfIAVMZ7zSEfMCsoYkDCgmBhH09CODlVBNUmzzO89oMhg1uKwT/ICaPbvHg9ORW8EDblcHS
laoKfhmZp2KzRhOEVQbWKot+EDsH6udVSkX3+P7x2Ujh7Blk7o2uN9h46wu78YCY+o3cod0l7C7E
Ed3+rb6Rxtm1LC32iJlM6HRUAu2qRTWvlRzphwb6rdpbDh1o5RvBXgmFcratlwA0KRcs5OSOXnwJ
0PQ79ThD21uWky1C9TsV4Ujunt+NntwlaFcKnlETVnWEi6jL27URPHIFAvgnW2fa2TKwgzQ1N0sE
RMxChDorWjaTu+s6m0qlPEGEcb0GbJ6MVSeV7zPajzVMlZmeIXAOexBQmnlaNZM7tyA278oqhkTl
UZcCzAUy2JQ6HA/W1fQK5Kly/H9cc+vmvFsSrSZ3H/Y5oOKnEtul26m7ai+WsJC96183qrFfsLkK
K91qJoVAtdofPbPz8kN8oZQOQcaVca3Ej8YrCcQD17vP0Y1Y5mM2YsmoxlLCVjTuf6LsMaPoImWP
RmO4xDgu5Hh+GQUey+R8SR3nQz03kDbrR9WuvTZBRrn43Dt0oxTnRNbaSHtNgZg8cclF6YO+/cFG
DRakfgDWWQ7kM43xW7vkHMiqyNocJfBaLXmMqD9L/3HdOG9h2tGSIVEF40i/Tt8bEpqyoCFL5Ob5
jtfSRlI0KqECCccrDRUi4y6+onDz6Lp/LAXOaf8NcNohvj2krCQZL0cohHbGwlGxQ5IP5F4Z0x54
7wY6ckvefzI9vsV1Gm0yq0yisZSYMrpAws5Jyp/nhQj14vyEXhi93TPLYzcJK5vkwPAHapuBp/xw
uxzqw3mBAr9kcV5jlSSQ1lmQpy+BmlEHkHyCy1FwZHlIrDKLi9qoIaHqJ0dJdKeMiNsg2jiviEgM
7xkA+jAYCcSk5ksz3Onlozn+x7XivAJdkZFdO4gwxm8TmKC1VrBUogvR4twArqa+W5l7s64nX03d
/pf9EAXwB89T6rwNWn8ZRYGm0OQ437AUUlYmLHgB7yvqnODMnZwR9warcha+5Nl//Ked4oucybCm
tGHE57J8IddhPrZhIoZCElyHfJUzagowQI9wR2PA4sDJRwXXSX3LK2wvB0g6IGBvQeakfDuvnOA8
8T0hcaEka5SAs14DFczwa4x/nf++yERszkG0TaPiOEGAGjKApxIj144Kx3dHQErOGvEW0zE/U/Ha
XE98f0ielqmRzNgyifpDehfJArcnOLw2+/8miKgBmLroHaIjDeMDhXY754d+fRWsnIqPfEhJnK4M
nvaqL6WUWDmUmN+4QeuwwfQAcSbPCJbDrAv8kehY2Zy30HJVIm8s6yRU3iaC8i9T5jAu0uSAoaov
UynwHuyD5/TjnMcyKmbcrexcrdfScDHVV735PJuZSyXN+49ryfkMDfwXA2EvR+ox5VLMiTmIa12G
E44cZixQjX3uo2qYIbEUW7MIT/rCZjutJM0QW4B6CM/teJSdJp6d1Lyv0i+xdJlHtUDk/kE+iWT/
35hkaajVog44Z+aAXp5v0frz/BLum7wF0jDFMI0PtGE6qOkX8MohaZo9Wr+G8rYQ4Qbta3CSoL7X
QEbpVUpVSGhp0EeHijye12C/7gB+9b9U4FzRiM7IiZoQAICx1+oo+4UHV1452k18jGzcV0CgbB1R
HCZSi9uYVsunKZ9z3JGVr1evqll9audPanHOaFDNcexbqKWaKL9/ly3BFcHO4UdjPn2fi1RySSvb
KIYx1/Mt/YNKL1nsVdNVZ12mk8DniYyM80GjHpk5WH1hAvJB0u9b4qqJoPFydztQn0Z5Gmx/YCR7
b2V9E42pUmE7KvkGiVJniUXZFYEEPhGR52ncL8AgZwGRKb20CIXOG/JuqHBSgU9DJGoy9b1a9Jjy
+WLPD03/kMXHdq1FNwI7cB82fiOHO5Btng89tSEHfXQMniUJ5G/xUQvtsECXiqgJe3fvN9K40xlJ
xaz3MdsYBRN5aPLOwgmu8/zS7de+N1K401i3dLCTFRbWwYhRIE59TEGb7hIwtLpPlWs3wriTSVNN
atIOC2iQS606LuaxV0SbJLI27nTCGNZIsaHQCnSMtyEH029Kh5aAkFNc9vhXKvcz49bmRjHunOrG
GDWVgr2i2RVN+6CY0FoSe+f3SmTmXHxgrnG6piOESI3pVdDCXpCHxcR1YukCUUKz4LzCQvtFbZnx
jQEjDlwPCwXe7e9Rw1Y0EyPYMj7zYBp1NLUphNnWcV6vZxGsqmDh+FzDgpCky0eYRJQdRjsw5pe+
fSK0F50lgX/gMwzGWiSWQiBnDBh04VsRX+vcBphRrFMqFqYMBS7C4lxEYSxEYewOSNkUd/ED+i1C
w6Odk4EO0W2Qg5WOFfX043k7FG0X+/8mskr6FhVwE1I1NLki8hZR24mMj884DPJggqMHbmIZPQP4
I8gNudXiMZ/0OTidzdG1OH/REgNcqSU2TTWCWtGdxQQWkqh7XrRknH+QSJFLM7NAVflmwhXJVJCe
Fq4Z5xyaHhAHKcGajUEUaqB0tv6PtOtYrltXtl/EKjCB5JRhB0XLsmTLE5btYzMTzOnr34L87hEF
8RLXcnnggaq4dgONRqPDanLgnJllkB9Zf9jXAJneCdahGKkzaVzvqvjjjAbUPr3KBtlxkqyZGGYo
y6SbMCkH91/n2eo9BW/mvhQyACF7QeZ2LlJudqou0LrropdUA0tWSQwlLFpdp32K74/jqdA/a91x
iXrJdScxbWI0IY70No4Jth0Ebi5Nj8vww24vHFn4efsx/HLBiQEETf3PWimn5NtvNoL+MN3xSpvC
j3wqU2eJKRUDCk5tq2oUY+2M3OcpR+Y5nvk1fRx9BkotGd/jpiZgIKmBaRDEIiIHSK/WBI3iWMV+
8lPy0E4/3qFpL98X2T6qOp40O+HfV8tTVVaHSlavvyWBTaimYty5rVtitzOYhoai4q6pqmFswU+1
WCSHZUuZbeSxMfURlsQUbfIE+tquLGvE64cLxc4CFJ26VFptvqlnaxjBGqeak9d6C5ilPlG0PyZB
4S3Emyi8j9HnScVWFnbZXLqVZIJtLtuUGuMISLUDS/2XRH3Y3/zNxMpaJsE0g8t01jodAI0/B4aX
HwzFtVAvxmMt6cN7orNg9McuISahO2JJ5KhoiW0wBi8xUW6NsArsFB38EoXe1oYXEL6mKxcgyetl
AeEe3qUpspMoptGIJ8PYvNLWkvAfsQLRjB4zmAqAEMsrz0aQ+opHNQwXIjAB73marMEExaNqAw50
MAUGg/I1xtwZkK+y/j1WbQ0iqhqhzoDeAEj0tYqC366N7TN6+u3ayGSSrqCgeU0UhrHTVdim+XkF
kVD+WOV+cdaD+WTLTMQmZw4aa1DXAgpjQkVqYyXMDZLbDd7Hjjs15xnVVhjRVPj0gr+VLa+KUAcX
RAO4RNzQbVxOoxq+40Jc/QbRa5gaO8t0ftgmvCXQFNMnxE0nz6Rp8I5j7fBDhrobzuUsqCcaR+dw
wiuCjyJBIUJ4NE/ZUbvPC/83v7bskto4cwaxrOeRqqrxZp5wbg6tUidQnpbml8T83DTLdeE8SaTS
38Y4XqEIKlM6+jSzAij0ug/Qfg6K4PZpmP3fviQeMbJ2jw0P5hWg4EtSstDGaXDwWHZi6c1UIVNa
u3ZvSBRDsnxiIXxlkXHp1QJ2kZ7i9HZwbupJUjO5dXutZRFLng1HS3Mlx+JpR/1LcuKzhJcjOCB9
Thk8X8o0gi+NEI96BcedqJWBbOaxCJsBIsWpG3e/YnKwwjmwDF+PH6ro0NmytAHf/D1ArjwrwLbo
0oLUALTsh1LV3alw3CU5q/ZlH83epH3eV8aNm/mVfMItE4VFWIYKltNGIHf+TsZ/9r8v3S/hCBOS
VyYtIE/5ZX4myC+O6o2VudwcxxeYBfBpH1AmkHDJdMmizckIgZhG/KlcLrNyOe1DbHkbrxZNuGOK
qe9IZPMDPPjGhe5zHs1q9usv5MCtPn3HM+0VnmAwnLIPLVYBr2WJW5RPliHxPDcXDf0dz+NY1TeT
skfLLpRRhUUvVRrEZZy4A6ESs7dpHFYY/DesFDtTrSJaSlyU5vyZIP7UGqcmlJ2eTUu3AhG0jTpa
NvYZQGZFvSir8Gz2YCKqG1yEOh0l5k4GJqiakneMTTHu4pZB22o3qu5QSztnVIIj2x1B3aa4nKip
QSjFBKPNx3r+sa/P2ztjoQ7YVjXnTc/upJRNN+Z42Iz9Q1ucwuSrrh/2IfhPFK0aGFSR/oBDiz49
IQ5A4URnVYqLnI0TZkFHLp5qbgNurQT1E4os6rCVdeN0lv/CCVY7mbUmNIYWuuaqBzwHMPTGwCQV
L/9FXRWlfpXXfwdr9b6MW8u4BhUsd45ZYnGVc2cluw+rr8pyJpmkgGxLE9YQwhlaJsyEwORKaFzr
kv6u099xG6y/LxwfUho5hgnh+wisD+m9Er9D09bfF05MzJwpjyzsi009q75kdZDLGtBlmiYcli6N
JjzhsQvIxHmR9kQrA+npwgVN2GL/+rsdF+yyaSikRHanDQoQHxQZ5lj7bf2XWyL4bgXqz/WRAUOZ
7vPlWtckJ1N2VsTUYWrp1khq7MmEIiA++LsdzgwT5HBQeDth7s0fHQXZMYlR41u9YxHEhKKmNHFm
LZCra0yflX6e5Yd0ue2tT/t7JDkyYjUzhkvaZWVAvI6eujoYJ0mVpeTUW8Kpr5JyClXQ2wbTeG92
JxUVF5GsEUUmg3DsQQeNKq0Fx9JJDoZzQaq/0zFLOPbMUfui52Yli9ywZe6CePP+LshWSTj4i6Yh
zmxht/GiDVIn8nP1GGfHfZBNX3NlXkRC3jYznZEs2Ov8il7oX/AOvgOf66H81t2k7ruakNa3jCUc
/34aCakjDlccwEFQLW44Sp47m6dE1RBlos+tOoI1qwamN12LdVP7HBat9S01+toaOJxVKMtTbz11
1BWWKE4z6DgtPSxnOLrxMvgJtcEHHbuzknxynAkFw5lvz7WsonNTN1a4goWbojruMhW4Zs/8wUQN
IuIZzmj7+9qxD2MSob0+bwplMpB0DTAI2cvSnyotDvkiHd3LXYs3du1faUyRkECtiKE0HKY78EFu
0QXnkgvBrlVhwp+szVMmk+DnKBMpesXE0hE07ei+iQHLlnb/d+smGLguKYrZrjAxYEp8ldzNaOSS
afmmfVutmWDfOhC7ll0CMWLWnfPGOEezKjFAMgi+kqvXx8KUKlZTQIR1HzhTeQqX+G5/oWQQgo0j
SW5YCXhWgqwItOE2bCXf3z+f4Gx4LUJCFS20Gr5KReQx5cM8fi0KN7VQKJOcDQx91ZmsplCmX4JJ
GFAKMSg9IKO8dSMMaVbCz/Pwz/66yUCE80/7TEkZ4etmEs9OLVd12pMRJqd9mM1X+4t9M8UMkeLk
BEg4mcX83GLHJ/XNtxkGA3KeU1lgWKINz3HjlcKBerFUGT82OR2CRuuDcpQIJEMQDj+mq2RhM2Hd
9Cj9wBSGOcmywKEMQjj7s6XlRZJAiJJVrpreaYskXC/Z++dK7tUqpX1F9FiDDKaGGDZhh4p9yDtZ
eEOGwv++QgFTUASCXaAY4VWqecu4eEMsazaUgQjHX1nqqMLEPp69+xwtIA360jaS558MQrAAaKsI
LdoDogy/OgnCgo7bLhKPQ4YhHHk11svFXrBWmnPT0Du1emzKh/2TuO/UmM85jtV2mJbVdCGFGPXw
zY6JuxguI3djKDH5fDXe3sS2bZv4oons4+tdp12kTjEPz+TjPUXEu3vIQByqfyksWYXA9pq9IPFj
tBIoc4xszlIgKdZ3fRgvdKTrGkdaMMYP9J5A/GesYNQ6ccYFPDoBZ5HgtU88awuiPc7flX1eJPf+
VhcFKDVNC/80bJJYtWosRgEmR2wTOSq9i5FyT5ygjp7heJozCPHJyXmqJTZtcyVfMMXHaD+afTor
wOyt+lg21wwOwSRNovGdf7OQmoM6eQP94bo4Kk1BpqkfuFdd6RgFVx5Sn/pj5WJIEa8i4/VPmKO3
r/Pbt88KUzhXSx5VTRMC0ziWn3jxkBmEt3hiI0OXezJ2tM0TtgITrtSuYnNr1vwQN2DhUI+Form1
9hOs1/tSbW/XvwtpCD51mSaLmowQKm8dl3wj6eC1of93GELocOocYjYlXlmG86F5CrtP9nvIQqHp
L2IIN2lvl3U+ORCjrdDKymluBrcYXV5UqPnvfDeu4ATD1EZLirFYkEiNH8zktk0eOlkbnkzdDMEk
GXpvacnz4a08kNjzp0h6oL4zn/63YTubmqBT5GkNg1pEDIPkYabXnQpPAVzraRRdZhpoEobzvips
uiMrEEEoCyMizaUASD9NXhxp7rRIFHp73VYQgo01HKs25gkQ87F8JnAPfStIH/lo0EQ6EWbzhlqB
CS6DpoKidSEAG9kNU34ofCjtdRQ+NYnEzZKKJXgOBCMNkFkEUnxuwM4S3zPFza5mWDu0y36Wkz1s
XlUryQRrlzBMHcy4ZMppOfyebmd5qIl4nnz5rlfwCkywdlE0xRTU1giPoalq0a8GMMFIiRoluicW
UKdtqleaAon06GORLm6bfdlX7u379kUMsYRaH5JJTVCBgPLSOeBjLlV2AYqy5cip5DK//47wSFQf
91E3bwpOHmbpjqHbYlmegRB2psa4Kbr2Szo8UmsKpp/mqAT7MJur9wIjvr2KqbRqCxkZDO/5rOQ/
Q2lt7uZRWgEIt0TTRoOVcPszX1Tn8XryjWcyXe1cf0HHZONyL2k8qf9E3/cF2445roCFu4NZraLZ
Fe4O+6FDGSX2Dc/K9okTHzGEz2PJfm2f5BWecHnMilGmIY8yQNQgwzhCTML5yZPp5NSeZMl0qXSC
xXWaqJrhc8LhvEarfVAfJ7RKXnC2Xd4brD5Jp1TyfXrjmq3EE+1vMYKKkD8/Rg/d3aDpC8/6NWcR
U3xDYhQ3r6wVlGB9rSVEIryGbKT7VqvnFLNCBlnNKLdze+IIdnee6DBkIcRR1MYl9dd8+Bg5vxDA
cWtbcQf7519qo2B30eVhV0YHbWx8To1AveWkPSk/6S3qpQ7jyXYk96XsXAumN0VxR0V1yAcy8n/K
fDykoYwccjtB9bJPYlXRuJBSbfndZVyXZ9CqH4hneDp4cAYwt4Bt3eekgNKRtvyX7+ycWGc0G04x
xgUk047RCVPUTnx4RnGQMX6pEg3RBPuR9IbWVRN2jGZu5xu5a53UH2PA6eMzMI3VyMZg6wwUv7n/
A4U8txZ7UgrWxDDHwq655wvGJ5zv/APvlk+8YXbrc4OA9SJjUpAcOk0wKFoz1YRpAFzMW4sYbjye
F/MddBoGBuL851LTBCOSWB0mBHMbiaVwM+3CTGpvkeUTJKqvCeZjUJJRUXOA0PQmqe7UqHP3D7Pk
StNE21HNbTraAHDswje7Drk5lEHWTXQ26I8ok1GkyuAE09HXlpkt3FQhYR6zU9IUXpfd17E7mLL2
ZJkSCFZjztn/P04mA4lmelmPjdvpx/3lk+yPyHHdZjEeKzy0aKN9z8B07Sp53EeQiKELPofdp45S
IZAQ5OypWr4XS+OWUldaBiLYB0yyKpWWn1A6sKPWEmxKfZs4piSNLVstwRBYzlyrM7/odXa7OJ9L
5bS/VhJzqgvnvimoQTJuTuflmqqRt2ByQ8keu+jQ17rLNE/vZSTQ2ysHckCEeTRiisXD9tiO5aLi
WVDbN2CANstHI/nzxm4YmhcIwQYsSlgnsAO4/pT7qmx8Fk6SC1YmhGAEdLNq1STFvrD8p2YeFEV1
W0WC8V+8vBcxhKMPOkhN71KIkV7N3nNbJSawqjeTV59BbnN2JCHm/+LDvuAJ578YK3Qpc1OTnpNT
hfBbgdYjXnACWqpb2ZRXyQqKA+cc1ZqqtIdwpfVdaS+NxnTL/mlfu7dt578CiQPn0sVM25Zhl5zk
ykhvUODg1ZlXsB/Zu6JhLxpnCuagRGF62/Jz2hXmp3SED553fhsa/r5AskUTzEFfRmOezVi0Jn6Y
52NV/Jxk+7JtcV7WTLAIal2Y46ABotaOk0bcAp0E7xDC1DXM8FVN23lW+1W8nFlOrnURgYOfn/kg
dQOlBbqkAXFz51cYghTg0K+XogJGbH1v1PvFeWDJdEKmtCMSC725JSsk/veVNFHhpHpjL/y5Qn2S
DG4yfTatYH/JuMF64w+alKIQ1HYsTYxBKBZRHYtiU3TSXUblL8dhbteAtcZ+RxMJKvBekARF1uq5
Id0yQ5Gd62RECW0cQAGUWZcYt001W+EImoyuQNS3qROCrSlxqQ52IVl19rb5XEEIOqBV4dgPNXbG
uIainfnTBCGAg3Ktenkgjxpum88VnqAJdaMUQ6NgkxYFNSbVYTi1T3gI0VsFJBkIcpz3dWJb8V52
SrzkkjRlQ4UVxBXuEvJztE7dJHHWpDIJ9xwmkqlDyLepDgMerOZd9nZ90i84m0Tv5l/eIZMN+kET
joGGmWSvD1OhFarWFIADaYob5m6hFK5s5M7muq0wBLVYUlYMyQxT3ZYfUEVldg9lJjmuMgj+95VN
aGPFmFQ4OkGuPjp48jsfLPOwv1LbO7MSQ9j+LDTMMuyxVNkjj8jUR8XTv5pHdG8EkTQms2l/VmCC
GvC7uk10CDRUn/oMGjcEw09Uvkhuhk2jsIIRHB7WRHHZZ4Cx1J+9xSMzkokWso0RPJwhHhmK7QGg
o9s1OtTD5yaSbMz+UlGxnm1gqQkqREA4yLrlpVfXoddE18X8cV8B9kV5M2FHp52dDB32v00viuWY
Vo/14u9DSHSMEuEyiONqgZMGWeIzD6EiOcoC3g3HDuWRXWaWZPu3mjYN9d/9p0Q4/rVWlzVrIRNG
IFVX2Sk9OBjrE/ABKvJ0376yUSLYAUtVJ9NZIFweTn4/Nh/tsZZ41DJdEOyAUiih3fF0i9WbflKP
QTIhNpazL32j/POXe8V/y8rmZLOh1yG/fUrV5/NnptP8AUyfv0PQqWd+2seTrZ5gEeji6KzNsVWj
Hl+3FbnAXFuZOvDtfuP1rNRBMAdzVdComSCSpXkzSHk5H8qFdsZwNHXweU9XeXxXocMKUjQQVcTm
vAakqtxpIGAfPst6uyULJ6ZclJga8xhCJ0Y8s/vIJZXEL9g+tY5hWKBzQC2FSL+vNOOEkjpsTfPD
uOOOSBRkHug3/iLD/IImxnNGVZkrreL+b/29KIN+uLcbiUSbpm4FIQR0xqKLrbCETxoVF6x+GOFk
D5YW7Cv05lldgQi2LpvqpixVyJEnDyGqxu3MZfV0yGQ4XGnfKPUKR7Bxaq3lHQEBS9ChNHTqPGIZ
gflTZ1+VOWAyvr5NZVuB8b+vjIKjaKM9RRDKzJib578G2YxEGYBo4Wje0GjkZqCx3KL/xGSViDIA
waypNoWR1gEwsds++shkRSay7wt2jEUDHZcS32fLbaFeDfNxX602T6OmmeBXsSg1qCEor0b0vtRR
VgKfxp297qxfDqfwBI6F2f9fZs9v3qFrPEGPR6UidWgCz8w989AekyPPHaMcjV/aVenti7d1atZo
gjbP6OO0GxtoauWAfuuucaKjWT1ajSSit2UCNHCo6hTTwvQ3NDVlPU0WJkmjxESz3dj0yvaG4oTu
C7OZ0lqhiLY5moqm6DlKOh+U+JnocAGFeWm5Cx+Ikd80Ls++yAapS4QTa5KJQhU0rKi4unvjwEpw
tbV+PnzbF04GIugFM+yotguA6Na38LGpv+s/9wE2VQEjpIlNbQs0GPwHrGwNjeo+ZaHGHz3V0em9
FIVArUbdUdYQsymJSZ8DSMR5Q/NSR1asdoUBz7eeP2nVY6mEX+fiHTW9GtVRX2lYNh7ZgiOgDnMC
ijkLrm9auqb6zUo7nyXM31+zLeuzQhEpO9JZjeZ+tLFm1XQ0B0xscLp3xKfWEIL9odTCQ1SDIBnj
kzhzlCar/oiHyb4km5vysl6OoF6gZ+yUuIYkaX4Ih1Oafs61+30I2WIJtqZTnEgdDUCMzk1UPKWp
ZKW2j/9KBv4DVhrcVTpxoh4AyS8l8sdfi1+CQyDzTAt8k+Bg4rNI5JMjN8WydJMYuCNUS4x5WHxc
eKeFcKDaA3GuY9n80u0baAUgiBXZpCQdA8B/Okmn2Z8gDq9PVq4GWcG9FE8wBENnzcbMHGjc7P4u
iWZHx2tAzIiOjuwgy1pu2p2VeIKH0OTUCsHtC83TP1qJO02Zm2j+e2bzGtoKRnAUTDyGi3TGKiL0
Tr+l3bdGxieweYRWCMJzJ+3QpaAQCAKSBDf8tcQjyKXu9s/QtnuwAhHsGvLTU5aFACEVaD9+j3As
+dbwpmLZ1myGYF8WzRaDIVQfm5rxvWG/yivOnRf7lofkP3V50Ubkv2OS+mqT3jCTE1spwX8NvME6
6wiJKVdURgC5r24YcfbaSNi5XjKnAEQ+f2DZkS6K1w3XTv95f6P2rYIthkLm1FTQKAGYdLo04svE
Oex/f1vZqANvCh6V+ob5YextNWwVuInsk74cWvYpKv8SQlgpo+z7Ko0AkdNTg2648kZrJbfO1lAs
bPiLGMKdENdlOihoVAWt2Oz9LvNTAif4QD5EZ+v6N+9LIYtTbe2NoRlwczDe2sFg0tcqAArYUHNC
gLIlyNM7kn7a35uN75uqqto2Goyp/oZw0GGktVijY3aK/VBPN6QO9r+/ZaFfAQgm09KKnCglAJZb
/Yd9wY9lB8437/eTRMbVtCWOhm4AU6NgT7TEkq0KQy5VjeZ90JQRasQyxfDmyCokD60NhTbXKIK2
hUpa2lFU9nDY0H5DclzZk5eksnEiG8ff1MFFpmvovsGMbsGdsqyKhc2CZlWbXrYTQ/Kycc3qkIe/
9veI22EhTGCBkMUhmuZooJ0UFLu0wcUzjhpmDepX6TT5jfkRo4pJ9j0zFA9hbC/R2j8Ps7yC5Pu4
cn/mvMhZPACy76+KnnikvIswoGpfro31s0xQQhoWaj/g7gjXaMpiVjgj2E3Z1BzGUXe72PFK1NGl
qaxL9nlSuriGSDBrqqNC994kmm1Lp7VNgaUM9xG96cMPTvaRap+WlBziCpyK088hVV0zj10Lfe1t
MXskM9xaNzwjvFXin/uib23p+ucI61vaBSEpJ8XF9Iwg1r+z8VNof8tM6toTRiRVHzBKWrLaG8Em
JNMcmzdUmdabQdRGZEPpSrB80TxYmmul0G+z8fPiqK6RFZ7V0tO+iFu7S9FwRzXdAXeQaBnTmRPV
DBWCW2PkGXhoNOpJzwt30O/3gTZOOyaPvADxH7LSVdAh9ErcACi3TvV0ouXT3EqeA1sQWDIHFYsq
sd/ckAbGFxctmZA+Jr3L1C+ahXhdIuNEeq6sFJV0DSPYrXJJpxEZCF44rh/00i0uFtUzHlqPGqhY
B//8ZeYNnoaq9fky9NIgQ/wj9/MJKusqknyFTGTB6GRxZGeKgt+iaHClP43Oraql/v7O8QP+Wl4T
t6YJFkcbVQu6WP0xVw0GzhJ4BWV/EU54VEGU2EYpQ1j6eIZLboUNB+E1nHjoJlpn6hRhRHnv2mBT
nr4b/zi2i0fqh/KSD5hM/hmOU3UYZYUUb9fyNTD/+0pDu8FieVoCeFyuSfjYNuc4l1TKa3w/9tZS
OAW9TsJx0oDRYfwZL8FWrwrtiCrs9pgeStVTPPte9UIXT6LyJ7SGgnxUczEfvnONj/vbuiWuSRCM
0amNWe1ivCRji4kYXQ6Xor5jLcb+3utMop0brwl+5/6LIUZLapAV6xnHMO8XDHy70k/WDXmisdsF
9pfhqKS+rBhq4wp5DSlc9yHR28aKAYkKiG/VE96Xua92bvWZj4iPKYrAx3N2yK+z0mXf37GiaH50
LGI65I3bNI6Tmg+EYQylBiIEdjaXHCMO/3z2ILwm1Ua5pIlXIQqMXqup4gy9USsDBMTM6abyU/Zj
Lt6xcYikIROFkw/6N9ED1FKloHg999BTzFqiLk8lo5o9sGr0q1Re6clazzZCOSguWyEKVjVXx5A0
GRCHQ9aCQMs6tJkbBQNglwtrdh30EwOXSe6MDc/aBP8vcSwV6Te8qwT3Jq+KKWMY4h3QOzDcQczM
M+71i87jVRmyCqBtNF21HZiajUyf1VsWLuFuQCs4Z4nmpKv9gbelYWbuO0htIJqBads6HiXGm0Fm
5eTE/ZTOQxBTUKl8gyExul/7Ks+NsWDPXkEIxrqtSgpu1WkIJt040Mg+g9LzsA+xYafQLEpN8DYR
lHqI14+CvF5kWs0QtB1SMNHF4nyYHVmQZcMuvwIR5CjmcBkUp4aC34+BeeC1OeWldv87F597w9O+
TNzMv1k2dFXgJWxtBMStJQMTZdMPQZVcmYNHQaSk/8yrr/soGyuHJ5xjmXj4wgaLL5+66EukD8gQ
LIOr9jCEGPTjSG6RNxqNulMdqoWBATZBKYgpnJ/SYaY+22qJkufmijeowgU68QbV7iinaRLV7RkM
NBS6bqgq+PQEMDYQtcXisYB+QwW/O82yPvw33gdH4BQXMLHwiFHR9tq61mOKV1wWosfR4+bAPKBR
BFPdyYffrXoNpl5Wf1zDwEHh9CORZeAmpiKorQ6jveg9CxDDcEfqhVEJHvBgXxs2d8qGkQWpu7rx
QE3CajRzPWfBeNH/4q1Yivdjib0lQIbsIAshvLn6uUw2aiuhEjYFW5BwTS0jBucpYcmCBr3KGG3F
vOi6u5g87csSFGhClJpW/sH1mRIBhQtEXfqlq2LGApDihcfyEJ7t0p0QJ20u/rwU6RkMCuiAIhdH
TDxaxpCMaCWBdJUesPquNf4wmcW/jzcwEqegXgWvhqDoQ1yZLSlGFvSd4vZz/COxNbexdFkCdetA
rXGECLbR94s6O8AZ8q8qexzmPyzfE+XgL+yVTw0G7ojm9oAiNPNQZN+XBCOmJbZbtHLPEIgYEI3Y
uCHE+2EoSUSmeWZBVh4jbbhKpsiNRllodPP0OIYJO4rAGBKmgiRjbGZWgrAHPKKezwBfTo7XfinO
EV544c0fu0PPUmEgKIikTZ1X1r5euMQuTMSLUL2HEId2xwupanTwZoafeOlj/QkDUP3oVoYqXksA
RZQR9SvgcuH8E8KZVcyyyrVCZ4GCwZqkx72HuXcGQllU9qbcWk7MftF0WFt4KG98ZcQCsmmuYIw6
P2OXPNFgnwePTZfz8xhoabe3eMFz0WzuOOOewn+G8FBO6t4J0f8K4+dZroa+1wEPdyS5ZrwK+tJV
pM7XlgEEIqLB2D9cJuJI3jKhTQqXAkf4YvAVt+oxEFrxoqsFzzuG6dBSk7txlqkGa2viICBSRgSV
WQw6IHljs6Bebm32tUof9y8Q2fe59qzOstmGczYs+P603BDryBR///sbBxk+HnQBGQ5UwIs0U4al
GIY2UBYkoJh2lh9UX/y+khikLcWjOkFdD/K2qoWA8GspRqr1CssdWKTgeVKyX5HMdYLfnl4//JI1
x28Dahi6wYcR4Z0hmPIyzNoK7ykOyDvCoiC6Tj/Xz3M3qmMuo1LfWkTHcvBAxA1iUXERC7KwRqvT
Oii1R2c4ONPXP05E4SjBS9FxcC1M+EAG/PUKksiZ06HK6mBur9TuMu4+lu+4Nl5BCHf5NDqYaVMC
QiEU8YkgRwYy/+NSuN+CQBGIBYZzjIJ5LchUoyCpGIFC2WPf37b9lz9XaNBiaRq1kHuAt/D6+0vf
EGKmeR0MznVr+1ZzZct6jd9abMPgdlRF0YtuEfGaqOdEw8AB5JscupyUXvfSpfsY1YOXYezVvjRv
j/9rqDfHv3HCzAIUHb7l3S8jlLyJNgzmawBhuZx4NDqjBoAeBXF0xEAo7nofl2M23fNChDiQsXvJ
RBK8n6lTm16poF+MpSi8XkrbU7RaFjB+eyQhF0IMto24NM6kcF76Ftm7BEMhgiz83Ov3w/Bgy1hb
ZBDCeSGZXSlzpNWB2o7ubHxyRtA5FA/vUICVHMIVOrcFSD4Gvj+L+q2fK3Jlm0y73wfZksRC9owf
F8NGzPn1mTFLmyUqS5uAEOUhYu1JSY2TFso4B95wBMFxR0LrBUdYsXYuaRzNWRMYlVc88rqK6XP4
T+d2vzTmOhd82tMi6XDcVPA1prCAqLKp1F5PGowvRsMub86aLvNLlNnox98NE7JqDtlicv1f3dgh
snrzEmExTeuhKB7R3eoZKGD/8x1DdoCatoExWrjgXoMshVHgTU6aIKLEy5WHtmyPZJCh8K+8ft0Z
PAfxL4pwVLvKwGjuVAUFEUbexJXb9Y9x9YhxwuOnPxfH0YmG1mAdr9Y3xV207AZaI6c6sx8WeG3Z
9ZSd/w5C2JY0LkkzRoBg5T/z5JYDXEP7bh9jU9nWcnDdWO29YYW6A28eCn4d9ygc4vN29Zv5tv9S
X2l+c5TZ0g0/xzAQ0sKaWRayCWITw6zlrGITAMEZ9vi7jlm7pSiaLnxYbm9fvC3NXoGJPQyRZQ50
qQBWj4iA4wzP2RWtjvsgWzqHpz0CTXj2vXUVm5mmvTJaTbCQ7CrXSOIqFfue6N8qe3qoDVmRigxO
uGDzGW8JEgEua+zLAmW5c/Kdto6/lInf6BL92Lr6UCmLqJNJEXEWaQarfEqzlDpNkI7kiRj9XapK
oo9brskaQdDyUumcps1sWPJav9H69FjRCB0a0z3pH/f3SSaLoOpm62j2NAAJA37crspc0Ov/MQLG
5sEqIJCFO0nU7Wau4waeFg7Tcj1m3xVbkm/ZUOf190V1Vg0jS7oS39emyK9yjJTTWjdcfvy5FBr6
DvG0wuRVUwzJ0YJNelwpsNRO6i3Gl8mWJFO2xFgDCJdqOjUYGtMBYIiubHZnknOO6UT7QsgwhEs0
7ykZKivEUoXTg2IjlKj0/jBLjseWf4AKlJe1ErR3QBG23VU4H2CTggwlLuv62JwwkDJ9XDxOEhdi
nsvfiSbo8aQ0etktWD46n0L2C0MU3bGTGM4NI/NKLsHIJHkXhkUGjJF8IuhttOzrCAnopsZwL0my
e8MAAIoi/8AfQOAifn0D9Wy0QfzFtaFDOB0pNcW4UA236yQPh02NQMsUnvWmheGtgsuYq4Wtpk2K
5zU7R8nXvvJV2ZzaDQtj4nmFFncDPtObWE42sqm3E8x9VDEDN71P49P+zr/JfvI48hpAcG9ykvSM
8emBozf4i996KbpPXfpJr0DnooP9YDyNhRs7ksO0dWkjoIkMEWJw3OkR1s5IYz2aOc1dztzkW3Pu
j9mx/lLlLp9dHQcyh/RNdv5ZzhWeYCGMpE1Mk8/FAmtRD5ZopAZKv7Rd28fsycFtbuJvqkfQO+z4
RHK6NmU1ULOP8iANEQwxEIOBbWES9z14rHJf+fFMa4k5r9Mc/J7PJJN1S2fWcMKWjqHd1AUnZx/0
KyP6ONqHfZ2RfV+IXuhmOMA/4d+Pj6l6MQySFIRsvUSiVpDBZn3NB2axQM8OzZVzmE7lpT0d+GMl
DqSVG9sCWTaKDBFo18V2pNlcQAxb9rhkMUJZcwk4K5H/d+dbQ3WXBvXnHQYpy7r9tuwhRkL+Cyra
w1IvE8wawRNJ6z+A1KbTNddJoRHQRlTdSaKPW6ZqjSaYRFRtOBbTONoy4fMs0IxzK8vJb7n+6F58
kUnQvDCuqKIoQ8O7sO07xY299Nb2wcM9NK5z7I5gm3jf2XqBFJSx0GhiVPHYBEWMom68NVDJRK+M
+yHgZuRPR4JwK7ISUGSiKnXSJK0JAXPnNg8j38xlvBaSjRJ5qKZGmUqVyzNMN04H9nfVTc13xANe
iSEYw0jPhswsAKLec7JdzJ32oe7/GHyTPF47uG8wtu7j9aoJnlNb9uZcZFi1cMkv24Ud5zD9oJgV
jlYT/drHkpxlk/999fqcSjCF2SEUvVePtXpv6RLfYnN/4IwjtUxtPDoFWbQZZWf2MGHpoqA0zqZ6
YZvvOasrCEEERuq0jQzsTqzobsyeprn0pyV4xzqtQLicq3VyhmGIjQZyMDj+c6iDQkdyTWxbgxWE
YOFMi01JmwFCu+uuEvAcF978f6Rdx5LcOhL8IkbQmyvJtuONxujCkEYSQW9BkPz6TczuU1MQ1dg3
Os1hIphdQKFQKJN1m1wOG23TX0UbaR6ea60QqbFQnfFzawQbZ3YEce8JeKmH+k0edogeyXNxySnw
4q2sfosblnNogq0bqGpnOvJemAbRH/gAcAYG53YnY5eVwQj2rTVoW8504vbA7LeNqmR3k9lXR0ZM
P5tz88ZJk6tETa2A9cnzeR1ZPbeofLJQ/ATSE0sQUXPnzJ1NBNgyrf+G8VRh1quvRG+3U1mEfwcl
iFlYeVImDGL2aEFHX3M/t0HpPUeyLqBV83ASyRbGXSh01Oe4hkgWonnzWPpENo1TYiBEruMcTfXF
wKAXrEkCNGV1WoHzJVmudTF+qrr4oDYUy0uYA5DMvlDdK0PmEsmEEC6IUdX7OeFHSZ/2QxS20975
WwjBkCpmTU2SQIRBDz3oUzW9xYYkEiRbJv7/hZGLrc5SyxpixPqxKW6MYX9ea2UmTsyCdUPHKjuB
2k7Hd8LnrbIxH3Pf9sle3ac7Ge2mbFsEi+rl+Ww0FeCq+dClF8p8RSvJ5cPP9BmzJlIWj2zSaMzv
N4KZI3H0vfUOdHh0koOuv7WFxHuTySMYmDYeZqflN52FaHT6xng1YinBWDdip6MiWJaUEpq6OQSq
0vkqZrPvteS6r9vAcZ/Oa4NEGjGWZoLoV9VySJN7n9LeDOz6GKP48TzI6rPhdMmJjMVtoSeNrUIc
pSRb07rG2ARwDph+MV24/3bw7ru3i+pkHdOU8HIVU2JAUeYasbXNaM1bLSX3npXszovzhxN0whAs
Tc28OPUoNwOaP2KM0g78dEEUghjeyMPiwK9UWcJg/Uo9QQqWh01lpE4JxBrM3L5J3UOl7L0u9MjF
PGLWvNXYUMO69V7Pi7pujE6wgjGqUXM1K/zwJmp3HBKUF5hqeB5iNZqDMMPPHeMqujB4mpNnXa9g
NRPQcb84PtqEMDQo/qR/Sye/uiT7Gm+wUTYZa12yn36CKRwxO1cZ1HCGFTT7e80ptqPCJJKtn62f
EOLDS2V6xxKXWz5E2Yt8n0y3nSE5vxIxxKfXoHZ5HOkQQ5u1S9Sg4AB3fymGoO2KbSP3Ad7Uzagc
Wbqh5D4ZPxDRRzn0T6dN0G7VbnWST4DICuKjSawBnVMl45uWLRX//0LPGmLnGGQHkLgkftzdRIPE
LsgABEV2bMeI5xwAap7fm04ddI734/xhWb/pTgvFL46FDOXcKFHXYLt10Jdns48evrBu0LBTBQxK
1jNZZJ9v7u9X6wmQm/YF4KhHVmnZAKxRaY3R6ZhoQOtN06c+MepHUgybaPzuudMxoepuytTNVMuG
eHOZzvwEsSLELFrLTE2YvoRou9K6p7MRdPkQEFmZg2T/bEHRu6bNafTuGCkV8sC2RzdId/77slGE
Y066bgu6XkQxcWOu67muXfZ9fZ85RdAQ5ZDXMtfrDxfVz92zBZWfnMRhKPnF0b3Rj4qv+fnD4Jd7
a0cPGKQjramU7ZRwADJHo62GjvGNxoaniPZ+FidHWjyQZpaEW9c9ipNgwjlwCjNPExVIbt5dGeoc
tIl7jMzsUs37T0VC/fPHbtWS65oFOgkXzX9i25OKQhu3HrFnWnWHaTPTdDvLGPdX124BIbiV1mTF
VC0AUU63uvesxvuq33nFj/OCrIepFzDCtacoHUYc82svvZy3+kbb6we2dTHlhbc1fEjVEVsCoZmN
sJPYLt2UpcJqBXUHRdsG2bSLizQ04iAfJFZq1Tla4Aja0BmOPmgzSFVzRGrU75iqNMcMoxSflWwf
tUHxfH4R17XhJJZgE9uWNSrh3AUYpFjWflW89h/ThhOEoA2uV7qt1gNCmdGNlj+UZeuT4YvTvp0X
ZfU+WaycoA5QagRrGVbOtaPAsN5mJRzHG9Ss+g55HkfJPq0uHLLpaD5A5wGIC369TDRbGQdwnaCk
ixUYWhIPl6Ryn2tl/nJeqnWXcgEkWPLJnl1trrlYn8AKZt2oP8yA50fQhKBs8yceMa531uE86ur1
YaDbCn0uFrqThLXMkyg2zQpHC/7sDYgDGz+PJomj9Bu/0fvz5gQi9gi7hY0G4QggFIx96PeODkMb
eJ+cnYGkZytjPZOI5AkbBo6LpPMY7o/CvhjUR13GZyT7vrBP/dRNnpFCGg0s4l3ny6cZravcz00R
C9RMo21wvwKhU8uw7VBh1b5M2v1f7bwnXLNFZ2QInGGZau9Lrb6mMmuwLoTrYFgiSmNtsTbAIpQ0
CS8aNL1nxNWj6s79QMsH3BLjhCFYnDgFkWrVAWPWQAzJW3vV22ir3tDQ3LY7Lywk1S/rW3/CE05L
q82RAeI2uCZx91gW1be8kE2VkCybGDetDXuYULaIN7NKAkvJ/TTJQq+XbP6qK3JaONE9raeMlLUD
lHhUcBccy/FGRZy7QlW5rLl3FYpHNdA/iv5eMXKXVZj8Veu4FSyb3s4RBnPVfqvf5VOzaTyJNVv1
RxZYwp1qDTqdRi5W7w7hMD93bhb2VefHtiR4JwMSblMMOHWmJoNQdeQFyRiq6kVEXEyZD84f0lVt
WAgkKHhWdkVX8yJIRX0yxueUfU6Lh/MQMlEEnXaz0SLaiDWzYnWDizt3m13j7XQiYYuV4IhBuzyr
o7akwKkctQ8LTUXeYXIvDNPFu1CCJVk2MXaHrl8F+WosW0Tz+zybw1GdLlL9385Leb/XTrtjCDcB
ElPRAKcB7i9r21uHERrqVDU35zdo1egsUIS3l0HKuDA4BVQ5Fs3V7PX9Pk61x78DEW4DasbxTEyA
oDj6qfHsywy0mxJlllgCg+/a4lk+D1OkFQnHsOxLFqH4aT5m2iUKzC5sT9b2KlM3/v8FmDrACSgV
mOqJfTZAIMWsYWNoh8GWODfrqmbZvP8DsRLxrs6Z0qhFDq+NDbM/d/sG1YRe9JFcOEhPNJRfoLpJ
LE4tXausFF43nNr0LouUQz/ZB3imEk1bleUEIx7RuWTTpJeAsVtj04OOdjKyXRaT8LyurcOgSxPd
WQh22/z/i62p08Fp2eDhFoV/E3TE6FAMS5JtM0Vv55FWXwqYWPMPkqAESeZVGdglENxKp/ySjebs
O3b0mo9FtE/7+li0WuTrdVH453FXJUSnJioiHcsD18CvEg5Jbmdo3sMlnqZBq29M/CllFcurGr4A
EY5s680DQccG7iAdhCZjFkRzEaTucETtrMTvWY/JLLCELdMTFNAb/BJH+eKGBNlm9PXXHr333M8i
n6SOnWwBhY1jcEbSJsICNhsKhgbMd/3UXVVBfdGFyq7g3D435NP5PVu1TgsRhSu9aQfU+/P3eGbM
12X/qETGV48NYaomqO9jkhtKtnnCxa4jvYgItQU09yIfvlXRJ9d9TqSkklzRfgtDLoQSLnctjZL3
8hM0I1nb6nO1Mw/1ntds6aG6r7727O8U3xSy/hNpJ5TbcROfPlh0N5GnVFaBrvHffEYmsaC17BFh
U/BG2qh37l17KPbJxj7Mvokp8Nb1fDdtS6SylDDWfLBESK6wVYNyWk9TuPH1fopLDHWBIR6r0HDu
W/0mR2B+GN685jqXlT3zE3xOUsGMdGNtlKmCE653xY2SkL01JrVkx1bL4M2FSIIZMR01U4oZW6Y1
7zNqqgB8wNVmjn3OxGZv6x1oWP4tO86757QAFexJZiIXjdZmxDo6xwfDVY08QNUd2vgjfvoCR7Aj
Re9FaarDQ6PpsSr8ydk09d3oSHwAiekwBdNRZVHt6QhKbRzMDiHW/WS3PkY0bZMeLzhbsmESy2EK
lqMCk1DVz7AcFB2gXQFr/xj1jT+lEgslUz7BdBhxbvSdBaFK5LWidPaLf8uCLyiBmGrsk76NkhFK
0JevWWMFWr7XFFkafz2sdlIBMdnoNhpoGnIevwPPmfdCgjwEN2WI984OBNv+cFXuZHXhsjMlTh51
1cbuxwKYth3yqs9qp3S+fpjvGAITaM0L2F6VuIiyK1okp41jpa1oC73g/MGcjsc9OJ+sK+fO3Kr7
bi/TeckNLZZ/Th7IsN0I6tHG3oY6aC7JbDhX5e78rSxdSsFSsHZyzWzGUo5bUgTdNaz6xjyoN3a8
eeff3HdHtE1IQCUH2hLMRm6yuitVrKW6oz8YGGiDaQOayn36dbynW3oJmjL04ftkQyQpIsndJgbN
iEdBS8NflJhLcDt1bJuazUur7SrvGA8kLBXdl7UkrfBhIYi2OCCCQaGOPU9xihU2fAwtRMg52SRX
2TEK6z17y0GEs622+U5jkp2ViSrYF8v85/TrCYbykYFAtMZRwr5sE4xGmpKgHlyMIc3hP2teEkts
tsSMinG2NK9YrPAjikBUkA7XDB1MmXts2Nt5XVo3ozYIucC5Ay4NIRqdKclUgz4GERzlKmMXpiJz
zblL9buTcAIQXBJMdkjihh8QFoD87TI+lntnh8EBDzKrtr5iJyDBG7ELNVU9G5IY5g8jA+En2cfD
t654Ob9g64blBCP4IzN6yFjEFwxjLUfjJlGOtWz6xvrxPkEINqU0WNW6JSBiUDYwELA2OfsWdWMY
obOs6GT10jKJBGvSToXZjCZXAetrpYy+Sb50ucRwrOdI7ZNMXObFo1qds7wZuRp0PzQw2nEzOb3y
0aPl3b8fj/Lfm/sEJpiMnGpuzXigoIuezf4qnSRutuzQCLZBj3p39njOzVavmvKSzBK3UPJ9caYU
q2qEihUbjnV1zYZDLLNtsu8Lhz5VLIXEOr6vps9Mu3QHyQW1/n2Pd7jp6FwXaW2ShOhaXmF9jPLG
MwpfkRFB/UGdfiI4wkMOzJVW2TJIADaTF56zA0srGhdbf9iUm2lfyTrj143LCU9YMaRxCkzPBR4D
823YkOnZUGn36JmjcSwU++G8jVlFAwG7CQZxF32lfH0Xh8VtrKSMKkSg3Oi2t/atkQRddzcWH+ox
WuAIhsZCza2eazz+VF30wzejv0+lsab1rVqACOZl6tyh10cI0xD0WhYbEhYBfxqE+hYjtbfN/vza
rd7bCzjB0GByjGMiJI2mxG0PLxMBwv+rdnTd8VvgCDZmqHIFzVPAmZNL82iE876+mO9BpQKXBOkJ
PwvjUMY5se4LgRpPA+0yiC3FBlIDF48Sd9iw9DBcDonP+3TnfXRA/9GmfppCeztcxZhMEJ5f09Xz
vIAVZJ3ZUNOkB+xkvVTGvSabYrR64S2+L9jTtICXgOg1z5Pat3lchswY964xPngT+oDHdndenD+8
RU6nWfBJ9Bq5ntrCjTdb9m0LfkMYrGM+mAGKzEIy96FqpGCZj5uQsWlnVs6VpVRBUw4SJ0/6QwSf
Jdfy2S49/BDPji8qE9yk03xjm91+HJXdgIRQn5lBQdpji2E4auY8umqNWIGMw2vdAzith2BvbOyu
h7EniLFMtwV6baunSjbhi6vI727gCUIwNbFqp5i5B0nL5EtSfm8NtvW+Vwqe7vZ9Vx7Ob/Cqvton
MMHklLWZuDOBPBEqOlV647qR5IaTrZhgZbS47oyohzgEmSEMaR7sOyP7dl6Kde1wcNhBDOeA4VgA
gc/kVrMBMezPpvXfSQQoLUuf2h8s5KO3ZE2tq0It8IRj7g7lWBELeKZ1oevbuXpiMj9wdWcWEMJJ
1wu9yvEOwc7EgZpcjrKuzNWb8/R9McCbIRNgzj2+b/XFJ8RWNpgv9KxTukdeT+IESlZLjPN2WeZ0
hBvFDvXVWXTZGN9I+yEDsZBHsFSW4eaq2QIkvxxCnmgwweO556NZbQxD677KmhllQgkGCRXplUlm
4DndsYv3rnapypI1MgjB2HgkzmsXE2A3HgImbtNetUrte5m1PX96fhuS8v4IWCwd/x0LJ6q3SDJP
BlSBHadgDu0g3bJ4zzq/3CqBEfvdLjo417jTMFO3uIkfMPCi/ZQQ31L8QeZoSdTeFAxSMbtukdY4
WUSZbia19e20uD0v77qfxVnqPRsUWBgA8au87ZT1dp+/q0paBLzNFkOfUKOzs7fm1+lCNtRqfRtP
cIJICsijWwUVlZsue3Cyu6HdzvFHzPhCIsH+1U1UmJQbC2XY2cklpZIlW9+VkwiCvbOzwR4yzrBT
KD2mTOr0rona5/PbIlsmweAlTpratQOMgXSBTmtE3C/TRPJekICI78UMtJEYRoSF8tgzpa9W+d2h
j+flWFcvTGPE/DLTAkOzYBnagRAvLcB65DQgN0fMOPAC8NPdqZgyBJr93Xm4VYkWaIKRAIu62ZWc
Y4nk9Ki6F/HU7gn7eh5kdf8XIPxHLC1ET+zRSzkTUaxf4N47sEbm2UqXTTgmNiY6lFYJQYY8KKv3
8dC8ZJYp7xwmtTS2L1s44cxUFFU/s8JfW+09U9CBBUeyrzbnF47/6N+cucXCCQfHS70x0TndWeNq
R/NLQZ6aeNg6siaVdVlOz2Dh0Z2hoDky+DPYm7Y5vU3zoyqLLssghPs164e2gY3BS4BZr6yd4Z7q
96bVSyzZeonx4rUonB6ra/vUm4Azxht+epAkuK0qn2c/iq0jQeN7/Nv2nJ5TIm0OEpfJXHW4bXhT
lt18yi0dAx0uGHkdZClgGZSwRQltbVSYcKgsv06K+Fh3xEevxwvIWX1bqyWSrbvEC9GE/VKTFqUe
DjTPvkM0GY/uLNB2XagFsN94cFvheUVfVY8FnLBtfZdEMxu5otfJxrG/DIxc9dSTHKdVTirOeP+/
Z70rWDtbHVlSubDfI6bGTWAWDYxtGabgYpmvFWSeK5DCjpvUV8ESL2vDWbdQC3C+BgsrOCJoHncR
wFGkzElgeKMoxsfxpluQLB1lfsO6xoBa1wPzDDI7AhxNlYzl3Ogqdgpf65OX/aiZHiAPHTW6f377
1o8dWDr/AROsb5yNXc4YJ4DbTlAXsqXMTw789USOKLY6j7auLCcwwfSqpFG9mkeE3Ez3qcUCROup
jBH0D9t1QhFsbzyOxDNA1PdO5t7fwsvbgJ868TEdZlPvQID7d0IJ/gtml7JhsnF/ac5uVkMS3U7J
9jwE/8Tv5uqnRGKe3bYjvY5VftdjJISvpfZGRUssGeIjnb5ps37lTiPIsaSpW354z+EKtmuY1TqK
LNhkZe/c0C+EJxZ3oHmnoYoUOLn7kE9zUkYx6067rDSNDvpRs2fGDjX9kjOZfeS/+ZxMgsHSZ2uO
KwVrmeaBeeTUN9Y9Or7/S+4s65//gzU+7Zxgt5JxbMc54THQG+fBeOH9QGTb+1R7ny2QbGV1d6sO
22IFBdsR2diwGLE7xKuzJ4wH/mqM9EMW/ySSYDFsijGlI/efMJfGV71gmKqgyB/Pa7xMDsFSDKXp
GnOMdbPrS8X4XBWyHqN1U8S7A0H5gJEjghooDM1UaQIpMo+FpcYeOuaFoEaW1ODIYLici6uDpdpg
zB72Y8I43Lj4ahU/3A+1MmA23j+iCHue1mptJVyjXUytCpxCCbRIeVRZ/jrOg8QSre/LCUvY/Fpr
WkfhfKFNEX1rKbtMMYnmI1t/ghC2PrYi6nT8zZnQ9BCNZD+6sjLptRvWQncoyDrw7NNFtg4WZyqa
dKBdyWQ8Wxrdm4m9z6vBp7H7YlSyDm8ZnOCS5Rg8oectFg3jgg518woawyDNacic+abuP59fvlWT
sxRO0OwUUya6okowLdg5oBwEBSFGWGGKjmVdoFwKtJ2y3MdqomeJKCh5M8bDlGiQD+2VxY8hNAO2
izf9VweU0n51wAhqcpT18K0drCWmoPQ5tewu7yFlhdiiqR4S841OksqMNWVfYgjKjoGDyeBOwHDH
z2Zx86Ek8PL7gqZHetrNGsW6DZ36qUdLxZx0Eo9rXQQTpLumrYHpW3BOrDzKWcZItxm1J0O/iWVJ
i/Vt+Pl90TOpR6OwYh3fT9s7PECZuyPW83mFlkEITggO8TQODSDmrvEN9T43VV+VUfFL1kn0PDBL
iwyqCRCNXfTKyywjauWqInodlnpaJ+FQZmie9TD/A8md+H7KnucepD3VtSmLHK85iksY4SQaDrhG
UjxWNk1Zz2HrYhq5Vu+Ya+yqctBC8JBsc9fe1bSXheG5DTsnoHAeSYZ3YMptQPY0h5iWgSkde2vj
7FBr8NxLqf5kOiGcTJ1UzPAybJcxGGFv/DCar1ovY46TgQjHs26bcpw7gLDiIscwN/I0Vfvzuv0H
Y33SC+Gt0tEs9VD+BUEe5hwTIHilqRnqDy714dGDHOEjGaylhggGYczUvpxtCEUr4xJc8I8NIZ0/
xo3E8EgUXqzOo/FE54QCJ5r2sbFttMbvvUvSSfyrP9w9PxdQ7IOdVVZ4mL8Ib+GpuLa2yXHwzceJ
+ogUoM6FXZAri0hEW7/OT5D8KCx8ut7uyr5MsWeDlh1yd97Z+nVWlheDw1B7JrmDJEoo8rYkHgFS
hjvIQenZEOpm6jNZk8k6BkIAGBJrub+NVy5ZHKGAFHs1mS9681ahD7aatx/S9BOIoOl2yWokZgBi
f47y95pqHuVVUQLyUB34w/xjHsIJUNB0XTVnt64BOOflbiabuR1C8rE7XMNcWJC0eDbmFv6qDBhY
WHQ6w/5oSsVwL+kvnibziFet+gJDsHZNH1Fz6kCeb3k9ro29Dcq33or9qr6Lky/DUGykBH2rx3cB
Kdi+CeN1WrUAZFM3+zHyHXUKqTv57Sgp5FvVvQWQoBYRqL1ZQgDkGG91tIvI50kaWl69mxYYgiag
7TI3Ou4rqjt7h1rk/ZgGYLuF1k37RPVl/EcSkUSyDKJ5DrrXIZLJFH/qtnV5m6ulxAitRrmQZfpH
8USSDJqwPIlTbhj6QCcobzfC6KBdRxnSJlaQbWWxmdU2DN6/qiIGi6SxSKOiEORNlArNHl7pdyhU
C+NrftOnWzdswrJAFRlvJZTBri/mCVUwth7BFLKB9xlp4zYagzR7sMadxDSt68cJQ3DOcterCrUH
RjzdcDbkdIuohrnVLP89dSd9MK0frhOe4KVliY5JHCnwULqCxmm8zPKw6catMr6cl2zVq11smWCc
pso0J4OXFCvpF/AdHtPBklQty7ZHME1RbaWsTHjRsmr6UfTsml9BPyjR9dULdyGGYIy8yFA0JKFA
PDC121KHAWzTq1oFybJTHij8pvOrJtsewSQpc5rGJcX2lPYQRt4tiNJIXm+V+XAeZ935W8gl2CVz
zsD7pnEgZVuC/GTeu9/o29jC9YuDOvg/Mhlck3/z0k+IYn+4ksStkhdA1K9sBwyiDtJsbogaCPdB
3arhx5Ktlo5BroahYlqb2A4zUh2FZryoTR/Dob1MUr+QjeFe1Y4FhLBdVTtonc5LqUt0vAWjDX7c
onHa0LC70LKnt6KWUTqum8IFpLBxs5PV3Zwjpze8jdt4jznmoXHdxn5UIjSOuRToK3LvvUGil+u+
7glW9Kk1xfFikwLWvhsvk6P7at2Tr7CJ13o47a3X4qu0JW31KCwQhbd3p2RtkabIfPHWFC3Mt9mu
vkiuhr12H19Ob8ou3+Q7Ukoek6tGZYEq2HyjnVF9P0NOPFMTkvndsHPKT+cPn0wyweaTMiFqxyBZ
CfLFwE7afqPQbp+q+jbSPcnOyQQSDD5xKzOz3pcx2jjTpZI+GzIWC5k8/CcsHiWjWQ4jiXHQBoVu
tf4I3ibcKczPZFxgq7IYGtKSCFvaoGb4FSiraadZKaLNlvvVQRlYgqGsqeTeWhVmgSGsV8nsJjcI
QsDE7PxcDfs+Pmpso5ofeuIbMEwaBgCbmCP4qzBe4kBQnnCiLhgDLkp15xGJg7suywlCUOa2ApEp
qFjQh0Gz0R+qaTPQTaSAQa2uZY/u9b05YQl7E7lZhScKsKoYRHftzjBcfzAezp+c1ZQxRv/8XDRh
dzI1w9sqAkqJy2NnhHxk+myHE/pis600g7bWHbdEExQbRVu2PvECg5iMt17UX+osroOszQK1Hnba
oAeVVb6pWoNKyVT7iOexEJVv7uJU6UOqZbTi6RsNM+8prpjqoq0vO3AjRPfnl5XfGb9dzQsowclp
K+aVPc/iZGbnXmtTdFGhdfRSoWa+Sa1R9UerQvNxDjZsHS+aDwnqmhrI9TB6UOSn6eI+b9wIYZR+
vm4p8TXwCHrl7UDDflI35yVd19KfWKITMgw9WjVHSDrDPk1kzzARMrH2fwcinGybRLo1dAAprBdG
X8t2a1NJw/b6yT7JIZxsgxZR382AQPvD46QWmyazGr/Uou00NhLtWH/uGScw4Wg3djNrZQ4w9Yi5
aMhaZ0EXzujtfS95kVGocp/pd2U8oQlH3LTzfqjRj76pIFaHegNMhAsiNW8xm7i8p3bua0gDS3SQ
f/Q3UHAUWwY6bTUU9P962BrFU12Fhww77dVq7ydZ3G51vxbfFxxFoit6bvYw9jXa6k3i6+hYQSOJ
tDl1Vb8XOIJ32BUYb2DkWLzYvhhRsVO2gda9nlfvVWvxEwNTD39dK9fEDPR6gCzo33T7xB91X69K
30tuKjf3zerVTWUZ8/Pb44h90GAJcIuRx9NUjL2tbERbPW97Xqr1F9FCLOFItcytaVpALPtTfoh2
1r4KBt/7gq4ftLDLRx2e3ylHFQ4V6kDHBOMVEcm1Or/uf1DjaR4ez8skWzb+/8UVQlyFJYynZDot
ubEcjHnGrMHzEDIx+P8XEKqS9DGxAKE4N2mxdfXrhkq8mHX7s9gZ4SYsurm0epeLscmu+Z3vhtpn
3p2s7vNANk1p3cVYoAmmoErGwaA8xF48GVtQ6B61exPBmHLjvUqz1/wm+LPZcVTBLIzMdKc+ApZB
MQSC7hwHMz3THBVBPCo99OHfbZZgHWLLVvB6RNwuKa/BlVIqL30tOUarL+LT6onF7k1jVJgJALX2
lDmYtWLnqmOCMtc6MJIGk+QGJrls/6AdGMvhoaIChRWCBro2bYnSwCXsX9RjvDf29bOz6Tfg977/
YEwBz49/wARVzDUNrLcuPEISHZUqLJyDYko2iX/id504QQj6ZxvUtjJe+AZSi62GMkxlHhFpupUm
bNetwwlIUL6CmozYvBvLjm7n9MqVPXCkOyOoWzlqhosJFHBSdnqA1tut/doovnPlITPL9p2MK3bd
FP2UR+w6z0pqp6PCy4Gbt9HYF/Wdm9+dP0CSvXEEz67Tcoz55j0vWjqAi3avKM628La6SYPzQHzt
zyiBI1xGiut5uk4hS6Vc0nnjFCBdnzE2uw8975rWEgsr0QSxeySOzbinnOlwBheUq9wrmixlINsb
/gt+uSasKJ0yqALNv2cgB2tv4u5wfslkEIIdSLI8KrEfyBE0zG+Kh8pBBFXmd8v2RTj/zVzpg1JA
DjYT9Pkl0+CTsdi4tNlYxXw15uoT7VOJAy6TTLAIlEyRNfMGIjJpgVviDdYFbbU7v3wyHRCsgesa
mZPy3sIShnuIdd+VMXeu9sfz2M3/jKcj2IM8pv+rZXeQxdm817KH2Y4/4UvQCto33UHf/x9zndcv
2Z+wYsNFR52xM7hdoDlIvJBiCZUgJ1u25RODR1nCQLJZYn1fRRUn1Xn8KLEvPEz9onow0A+puuuA
01XXXPQe/3qaNCOZmoqXwcbZc47ZZal6IM3n8/qwLscJQzixYztZCIYCo5n9Sr2w5qDyPlJfYOmg
0VA9y0Zy71cxLNKy2Y3xrhxSfRuPepBa5i2yHecFWXfoFjCCLTUzSv/b5JWAhwsUF9XOuNbysDqU
ILhQJP7wupIv0IS9Ufq6SIwGL7D0kJHAvHtP6kHjqOFrO1r5WsDzK2UgI5dc3a8FrrBfSjwjhsyr
r6n6mtT3NW/hnr+eX8pVG7HA4L9hYcV7M+vHIYFsTX8ZjS8kfjj//VXncfF9wbrSOLcmlwcaCgzJ
0Obbuk62vVUHUW4ExYcqTxZgglV1vKiI6h5gbvOVjXcaGJjVTOIvrKdNFiCCVSW0wCBqAyvmPAxh
ss/R3JwE2WHEDPsWSba7b3+3gIKFVdN67DHuBoZBeYjrt4rdxZ256UzDj2Xjj1ddoZNkoqM/gJKq
MStIlszKo5kXh9YdNd82cXGUsqTXe37/N3doASZYijpioLDm4S79ynvQj3rQfmsvuU+ZbIrgDbQu
1eW8yfdtQC9b/4OFAAt4wYK0pZXFKm8TZR647OjOIu628vbn9259QS3LA5mKZyEG9evhmuJMJ70B
ELsCT6ttDZcNm1s/KaZNbmofyZ1bP8F+85U7BIdiE7tnTtMuSemBIMimtsPmvEzrRukEI+zbFClG
VPLCq6jOrzsdDPdR88li9uNHYNAlh0SvAS5p4ShjSLDXGhj5vtEwITvLn5DZDjpZr/i68TuBCEc5
btMKsTW81efsM3M+NTJ7tB6AspF79FAGh5FBgnV1ikmrKxWLZe6mJ/UKCc/vsBY0oCAOQjAg3cki
rasatwAUzG2nKXY+8krWMe2CQnH3aRMHDgWnTmlKdmh18RZQwg7pmdu2DZrsN3T2blKiPhQ4tB9Q
ggWEsD/GUJts5OXgHsKEKPmcMcdF/fR3GMIZBV96MZo8DplZWLH8SU0rH9xffwUiWtZobOcOjVsQ
ZLo1Z6RR3zwiSR+sbweGDpiep6m6+OAjKdMo4ZWDlFy51WcSfz8vwrpmoaYTdYmma4vsKxS9dEVf
lvh+HSEVjFmg2kPrwP1WJUZz1cDYJyDRMrusddG6xzfEh08/z8HIPvI4dnTHAYyLaLew5yRmbKL8
WPYDiiytt0zWNr0qwwlA3O/EsGIS8UTwlB7NMsy7e6pvPrAfCwjBDmvO0FmEQxTMeVTyBv1gybCN
8nmHWcGH81jrYZ8FmLAnWaq6I+Gdtn3I+3G6YNzHOxO0a9U23soqbfmp/s0zWIAJ7jamdZlj3gIM
mYFjV6cbXU2DLHKvUSQTtFkVRIp0fO9qWniByU/Xwg02J7N0tByYTfndSrZVdz+Qi2I4zOkRdAmY
F7SvZPO+ZTrC/7+AJHFTTgoPgTPFLXzGXJ9hQGhQWpPEBefafG49hTuBFXZjdxMcAyVuj3nkvAxJ
YfguEhW+4o3bdsaYy2Z6gZPun1ebVZOBfDrmk2g6rnDhhiA9Jie6BkxSolw6aDKuYl+p3sYyluCs
u+QLIOGeADFGXaH1ARqThy6vBjc30YHdliSgL9yNxDjwUHbTrnIIWA43hq6LwZBiX/1cZmON+Z08
hRHtQFh+JCEomm/Ho+tzhm3mz7dgOQo/Qhi1hBV2MzPMqSkq2K6oucbQbF8bbrLmQxpzEk3YuHxy
I5QqAINW32z3ZaD9rjU/63qYl19SFUxOsrrP1cvLNVQXN4uqY6zir2ehL9qYIOGIvq/oy2gMviKr
Z1o9AwsA4Xx7Fi20fCgQosofS7MN3RSFpZpfOcfMuInyH1ovm6O87vv9h7TvaK5bV7r9RawiSAIk
pyR3VLYlOUxYDsfMOfPXvwXf71gUhLdxrzzwyFV7qYHuRrPD6g2kYN9mXRnYCphD+8mfjAHaCh10
uXj8U7H0lbUn1TEKulEllRVRB09nR72ec99wagl7Z2deNvjLnu35tKaqq08FKijLFHVjnScAbZrK
1zFS0I/BZT+iQhDMO+1nNo0TLq9znHu85o/xqCLQlb9wm9sSQgKrt8sQsTO+NwYvOtb7ws98UDP3
u/8sDuzeE4G8wBlCwV0ji5s0PQ5too6XjV+sWdW89f/RP0axUQlBmyVmLdt0Mo0kgkRoB05u8Wh7
2Drgmyxwb3hvlbqQJr+mF0AhSNCs1dSYC0Dsy9H0c6vK+kkfTGyH+lcgwUlkBKyNrYEzI4VVu95Y
x8uOVtGEjU1OrCl0Tv6mbNC4tJvneawNd0KTOz7deH4CTRBITMRB4k+5v/rxB3OnnVTbJFUCCh4j
a+mUagsg27kGRZY/GZo/GofLxqQCEXyEHY9FgRZCNCkY2M+AmUpL9wdLEcNLVcE1sR3XBveQ8fvt
3BweWDEGC8zGGHWeVo9itXujyh+pEASfkPVtRAoXCBkdUd9CUr6uFGGFCkJwCY0d0yUzADGOZ5tg
/9OHyzeh+H3RByzMaS064NHTl/6HOZJfjCXB/w7BdB3NqLbhYu+qYDJYKJ2Nw4rAKHZOdf2JWoqP
zt8fMmJsuQXgMm4uOhnnEJcAm8/B4+Bh6gStr8s5bcPjmrfn2Ok/5TXxa60Ovc6Z9n8nnWAvyLlM
SA4APKFeZp/cRCGdzFS2wgmmojnYg1TnUAA76XzmBG2DNdzmX16R8HzqIBwocgIQajw77pmqNoZK
X7atFIKlmFrF9HL6zzvwu1a2rz+FsTf8GHfTqT0oO2z5H/xWJUx8VqMDyjDFwa6iXBpW5hX/VpwD
3uS/7sGafRiPaIJZ/dArgmjf3kxHVUDOb+MSrvD8hKCTDN0UuLlzlxmHZXhg6z2LFTon14kX6QSL
ikeNgSMYKDaNT6Sip0Vzrxo3U3hplTCCXZGOOpPOfcMcWZ7R7bOu8ZLwLlE2dKiABBvqzSWPkhRA
2tEl2M6OlS8koN8xkgGiSXAex8G6K8A3qYpVVefI/66N41gqzNg4NRewDA95GYKPzDmUg2pUgp/T
JaUQrGsCHUbW8YfI1IYDfHnQzO/Zv8X0F40Q7KtysCDE5Fc1WfhwWRavsYrAHIJsWhQPkuquhAfJ
Ba9aF2O/9c52b5L8eRge7eZHGSs9Bk8dXTg0saM6WhvSmhQSlZH+Yal6VNnr/dCAAcqM7myt/Liu
4+clHAPSYbfAomr6UYgpLut1BloVjg4x16n09eWQuveO9cE03lGq3tybKfgLtx9NjfKvCtrNZwrW
sz5pvTDP95cfKYWivynsZw7TQq4ecXSIpuNc3WOZ7mUIaajPdBsBMLNRanIExQhTqlMjhCil+5vw
lBMZJtpp9H+TFhxrzTMfFZD8dN7oCAERDIZ2dBQ2BMPSJ7QLLxMuCeE41svkAWbWPpgH/rVkn96T
80BHwR8wwcSGJK9Ta2rwpKC3n2LZp3vXJsfLEknvaYMhnGFam2CMXiDQUj2PjqeV50Y5Oc4fhwuH
Jk7claxciOMAQy+j9q7J5ufIbNmx75i+YxmzA0fDssBpLU7ZyrJz57jRucfY6E8UK6dbQ4tVX9Yy
U7PBWGbZ1HYMIu7C09uiz+J0wLe7ca7SgxZ+DuugL75dPlo5CvJkJsXHGxWzO+vY1PbQjnDCGKY0
sObZ/kbKK5LuLsNIF4Ha9AVHeDTXtFkXt4E08z4Iz8nO03bFsfELH2QaO8LTIKtfe7xRsXiPz7Kp
YxIXc2xICArZ+I52TWWNCxJYoE+OIm8Ge9S4orCsklHmm3FVJozdMpB0FOwONZicOita5p3a552x
2q76oX3lbU9uYCjiX9njucUSzA6d5lWcWcDSQYrVuve96nWWxqa24xoWRoR0i4jTfxjGjxKSWPji
JeC4tnacwyO6tjhbDRhDd6rYVKqIGzhBQVA1q0mkmSjDZcYeMxt+78x3I/g8Vd1c8pN7kYs7m010
E9tVj3EeADndvlrvaahwVipB+P9vft9c29BYCX6/Sj+WGT10q3EctftetRhNhsNswzJQvnZdJqo1
mr4TY8o6PF5z42vhNzYfppZ4+DRWhDZS7wsDooxgxQJqmK8FGkPisDrqIRBILprOi7C+mv5z2T/I
LgXkyP9iiORi5lwveu4Cw437z62W7Ae9eYfFbCEEN5ANRZGn/KEqk+yqctkDyzP/shTSK3EYYZZu
Y7RJ/KRnQ29QkEt0OyP5Z3TmQ51gtZMZPne0fkdDCdsgCdaSU9Ilbg+kdsGkZMD051jV6S+99g2E
YCe5W9GqQ1S706YrWp2N8CYfFaYivfUNhGAqKL2jx2OBCg9IT2ur5RXdp8s3wl2u+KrbKLkTCteC
bJegu8xJitw08ewMWAOaNgGm6v2l/tqEXyyMa13GkntMgrES2zGxcEMcjQjL0amdZsZX7vW65xwP
5AOLQbE876pgOk4qNmKZttkbOOH04pFMQ5lOuKCkOYz5/HUGxRL2kF7ldnt/WTSZLmyhhJetM62p
tTnUFN3Y2ucqPkSqyrJMF7YQwoPWlc2wlB0gOqyILeh3W6XP/KrfqsLL7QiqUFY61pgOADAjB0sk
i12b1kdbnx/0JH0EscVdmCERZheny0cn/QDYCCb2foXdYDZdC9zwSfvYnkps5zM4bRnzHI+PHTkq
6m3FSYpTE1UXWXObA1Bzz6N1alyFRAq9E4closVYmqjB70drGYAzqnasIKsfSxIp3KlC68S2GUZ6
WG0Be2rST1Z8LupH5ci+FAK1TcyhmhQxjqDYbTpbVkkQRpX9cGyK3kPF/TOlmuLIpG7oJZYX69H2
ZM1VuOJ5m+rnLj4ZDuq0Ve3N003eWAo3JL3+DZbgFno9S7W+gstb48FL3PK6m1T7eKWntoEQTg1b
fhMtwUT0DgvBPbf7ULR3pb27bDcqMQR/4LBwrrMRGFE/XiUaPWpzrdAv/hNvPMJGDMEjuDRezdjA
SdntuR992w4DZ06PrApSNwsKrMC7LJIC702QY5tDixAEI6/YQxJV7LB2nym8aZ1+zdJroh0vw0mV
zjWYjX+WgejtddzWdvakVzPMx86TQ9I+OU7soQnNT9Z9kT5expL6hA0WT0lsgt60QPNsvQKr6r8V
oO9o77Sh8Fj36zKMTPEcHdIguHKRIDJfw5TYBmhVC2LrKA292vLJ+qVKn/4OgyvmRpQxtop80YHR
Rvj6SEAzmWtflRPqKkn4/29QqpLEcZ0Bpeq+Y4uyV6OEsXy+LIlMAbanJXgCE+xjjT4BI7b7mwLk
Y9pn0ib+usxY4R1cxpIpgEPwqcjXIRlo3nstD8+Ih0VC8bpOU3FMCo9EUeItlU488LHsLoNJD+8F
THxSS93oGVKRKDDm0X4hN0UVHuzpHSG2g48rhu1hWJkh9gdHURohIU0QOpb3Q35mGLY3VR+90pBx
CyJeUZRpxsI/48G0V+VYa8i/s50Aben6Hh3iVypA6clthBI8t4kFXFgFDZVwjX7nAnSOYjAx0ne8
QVuxuCfcaHeUL2QlXLudcv2Zg1fKWzSm0Dhuh6L33mIIGtd1kRF1Du6n7u1vYZd/wZfE34khtorO
SaJ3aYHb0Yc58mmsFT4+8d4DYmGzm+VYWCcmfl4bq1OVaR/DSpdPjFwPqv5J6Tm9/L746rhjuzqM
N6PWzjEr7xrVflGpSm1+X3hmyibsq4zzyRhdFNTatANZ+z5p86fLNi91MBsY4YVxstlB0g1iZN21
Br6jqgic7qO+ZH93HeI3fDEP0bpwnHHZ69jixVJV949KEn5hG+MgWWiMJu9qB3fMLoyZNzj/FCsJ
OhWTg9T/c+JQ3SEumowEY48nowxrhi7IDG2y6D+7jcisIcLNUi+bG+yB7FXLm6SibRAFu6d6mcyl
w0VDHw64hZxsX33p1l5xR1KV28AIpj8m9qr3OVonXBJ7emxjre2hUM0eK2QRW0BmBKD26gJksgO3
vyVu41kNqD1U29TlwqBZFa8mOMhEhdMX1yjKET0AqDZY0XHpzgvZXbYdqQvgjan/ByFoHNXKwXAS
QAzhp7H/ZtWK35cf1cvvcxE3Gl1Ybk/GGn1LOQVndf7dip5N0JLNTvOOCBrMkn8E4X/IBshYpwxk
QgAi9YPRPrvYQpHrp7L60bCbRp3QkZ4bI0jmoNMKFACCa9Nbo4gTG+e23pk/2Hk4hEF9lbfeeiY+
Bt9uhityunxTUmXYIApeDgxoTkcrKF1kLUe7M7wFdfHQ7RWfBnIYLNaxbLB4YEL89TlOmJGkTYvC
Z2o8E+KH1eOYKXRCfnYOdq8y9GAzsRiCTUh9H8YcAt+II7456nRWHJYUgqdWsP7doLohqF2uUZq1
BjK6Th53B81cstNipe/JQjgbFEHnchCmDyiT8cJgjP4BkB2YfKC9Dt5x87zeZzCToTtP+LSZoxWb
vUzUiQvOg7nO2lWb9de5uoOAq9CbuMmGFSHxitKBGDyzMKqo29TwayAJ9pJjd3CC6b7O0fhccHJR
xSVJVW0DJ9hQbNNoHEfUVVsz9tzhXCK9F5uHy4cnj6M3KILd1BWtQSgGS7UOzpk3NhV+p3k9ioq8
6j2qSGOktLBI8/45ROG2MEmfOkhQwDMQj94tz2UwnrJd33v6xxlTseRbdp+fO4XVyvX9BZT//8b7
WbrWjIT3QXep4VWZ7sWZQglVCIJFDSuhwzQDwWH7Pn1IJlUtSRqSbM5NMCasmEtHXlfA7uf1g62F
Xl6vBztJryt8H5iVioFJmnzd3pMQAqGUP5djjHvC+NWhDJIz+xmd+AI4HT1uxZXqhqTiOSDd0ClU
A7yZr28onQZ0jruAS8rEG8vRq1csXL+psQah735e1nmpYW2wBB8+jG1dO7ye5ZrRchzobHkZ7bMn
a6I/LiNJn3cUztFxbRJUnQStIG5HnMHEpeXVY97cJe6Tlj6Eqr5kFYqoGmZXxj33SwMWwSEtt590
42C0xb4qBkVTjhTKRf8jXg20PYhpJKZFidWUHVxg8dN2T6t7FYGJZ6bvqJqg7PQHRrDXDk3KTshQ
QeuKxVvGL2QpPV1TtErJXd8GRbidMusME6vHkSXfkc985YHma0/0oAdZoAUqby41KBdNyxj9xtNu
iglzxw5JMvP+s/zz+Pn3MNe9dV+6AT2YIMNevreqbfHSNuYtomBT0WrFaxlC+1gxFt8Wlw27Yabu
PrPa0V+sMdDBEQVu597ErkU+TrN2qvZVmVvc/gmCqeVYC1sNM/4EivbBtDd8qlqNLTNmV2eIZCwd
9UMx2VRRVqcND2UW95NFPtpF4rX682UzlkuBTBY6VCz7zdJy2oZuEqEWtSP5Xm/ByGKpWtplduWC
XOZfBEHhwZ3TzVEFhB480W4yXI9r9GC7NAjnIniHMKZOCFqjbPvNXr9+DRlrV+Tul8jcDcYaEKYq
2kil2UAIMUUTLUVuG/ASOoic55QPZIS080ive38nixBMUD2dp3hBqcOe4mAOrTOp+v3fQQg3Yxem
VhoGh0iiu1BrnqoGvQmXMeSWikEfNPcjm4XY8vXrx5x+7eMFvWRh8hm7p/Z62vr6YFAvbRcs1uOc
2OaKjW7hw9q8h4/HpTYsCPZjwbG/xm4i1i55By8YGV9I3O5M91qPVGRTUo1A1IxuKAcQYoxO8wxE
UDW3UvARdHw/tXWeeQXUVjh1ORBa/2AcDEP9QtBc5atdlRpUz8pTcKEyc1/kSNjM0RzYTa4wJanv
QS8ZuK14MUx8DYskz+26R+0mL5NDZfvVVGPflSKbLpXIgV4ACNxgIvmUHsXNWIa8Cc8eHirnF0oF
3tqxIFW1DsuB0PdqoiuKvOF1yfKCGBisQfVbZ98zuvywO6xn6DJ6ovB5lzWeW434KYVNF/9iiZ9S
GCA1l5JbVVLmt6VT/RMtqi2/sohyCyFoQr4OjUV7iNMufOVmXZ96aHc0LY1P6n+KVLW8S6oMDjbi
uvCqGEoSbHjEpoTGHWHDa1l5SXRalipoUlfhKlQowpvOiriapwkqZ7IiYCQ/l+3PNKb791zPiyzC
s50tSe0aMVDAJe+VBmpSg2InnUIOSxgVRSmFOkaNiu46k2BcP4aV40f052UxVCCCChhN3pEoxpWM
UfvdztojNloc85IoTksFIzx3oWOnY1cAhhSmn/Y7tuBRVTXhSK2TL7tHLxaW8ootHWQeU43ZcAM5
Cz29/K7BkYbhIVVtLpAKs8Hhlrv5VDbCfs2sDDgLJta7+koLR79J33NiGxD+R2xA2jXGOjgDICNK
K22TfR/bxOuWWtG4qJKFn+kGBht3R7TcAAb7Gw91S/yqd/fN9J46lLuRRrB80lusLytYC9iv9PWe
qNZ7ST3Z5vcFm59mp45Sk189opzQ7o5trHvIqh/Lldyt5qB4QqW+eQMnGH+UGxNafVeYpvFPYxBv
Kj6/wyxdNM6j2G1Zb0h35oiEuTVDHkZZfmiqwvWaakm92lV5S4nR8CFBWAtjmEsXKXFQJkK7d64j
tmFYC9H1YJPRdwP9Eau+Qgh3JcKDxnTUiihn9UI9Ujg0OoUr/w7Bh07WfUtsI9DW7pTHTeHZ7vzU
Gs6V3pNfnZt8LCbrEJImuHymkktjWJ0LRjY0GuPbXNDBzorKLk9RN2ZOuG/BxJuwRBGIyIbHX2EI
emjWaQ8STMi4LD7hi1iL363tbEAVyUufOf18fmgVrkLGU/kKVThZN0kyZtVAza/1KWhPho/4x3t0
gnq3Us8+rLvuvlau1JPYHLqRMeqJblTLftPeNkQ6TjOBM4/Dk1VPu6g2/fEfSvAVG6lG0/i5ibqD
bQ7o/jChQ6iXvHZTi5FhRbRZ9zuDhT4z9noegSPqkLX5rqyv3VJVnJdZxQZPLM5HaIxPHQ14Bam8
JfE1cwrmyjcMxRsvS3mwLZDw/tolycDYhq1RbeB6rhddkaOLKQWvOPE0orJ9U3GOv/M9G3dvs7Qc
jb7pd+UIGpI4qO3HBL2CaLrzRuOqZyomIJnNbcUTvj6LeCzdAh8AuzL9UFR31TvIsF4dH8ffyIOd
n00JAl38vrYna0CxrSr8js93/393HfgsIwYW2+AT1BEe4yUKtQEagVvqhg7UosO5HZnCd8iuBgw4
DshzoeVvBnxcq0f6mmOYKcqbbRXeacn6U5tXb15S/6Eb8uNloSRPPyiaePVRx7KeNzM4LrbBpoPx
Oxhzj3gj/H6qP4RMVR+WwvAOQeyNx+GJXfIrjdwmzcseNDHOVVJH+x5cId4E3ujL4shUDd/N/+KI
w6vpaK9swUrlXVUNnzR3vMXGrOAyhMzjGVjvBdYntNO86doKh4QV/Qxt092P5BGpmt+k0O3RcVWJ
SRWSEJbli5WAbbPrd2NObth0JG4P/d5V5XGYVMuppIq3kUp4F4uir7HvC1jEvZlGcw9eh4BoJiJo
pCPzD1E5Kt4rmXPdHiP/gzZGO5rFjCbvHl8B0Xpuw0M7PcX993l9R9UTHJIv1yU8GvGYrkvlwLdO
YC00ssPMUJJUVRYUNyW+FPZiJ0Y2AMTEWuPYZV5in0LrZIF+c7UU5EHS8GIj0e8Qa3NytChKE7WZ
fof00Phj2t3Y+/nKuU5M3z4Y3llN7aO4KvG9MMmYdOD7BKDrnsP2p06/d014FVqHy5YlDWG2kgkP
hdO3GD3nCo/P9sHv6lvrF2cE5juB6XpMRh+zNZGfBVGgyiyqRBSeEBecNWA9gzZa5DHtTqmFJKIX
qrpYZJWUrTL+Lvpuri5L2mbGJhoooz8Ga5AHnLo+PHImxemo2vStkon//wasnJPJqDU4qiz51Nfe
an4N6xu7UwUvKhjBc2CJ3JL9XnnZB5hJAoVzBP5/NnlG6Y/n6noKqB9jq1kQlgpHLPX1L5ZNRA/S
FTEZQC+0c0fwVDPtHv3AD5c1UgUhOI92sUKd8cDMrVJ/0lu8+orjkz6ML0KIPWAOWyLE0NCIorq1
1+usPTFH4TAUQog9RgubsY6Pn9M4HlrjqY5VJXeVWhtCYsdehox3mkPTnqedva8O4TW2C5win1Oi
q0pl0mh54yUMwUsUVsdajKXiAT7o4a40vDXIdsXN+pA4KLz3WFeu6mlWOSaDH/HGlAgZwwUEqLgl
x08LP/xlH43Gx9O4z3zLW5a9vfoa/surffv0Vyoolh2qMhwtzEj3u6TLfcv4jHWNu8sIv6sm4ncV
YiZ8ktuoJCO8fS3d2mI6f04HLK3tsd/gPyVX7Mna6ZBn5x7mmyVA7+3eOr5Ltg2woDcsh1wLg9c1
YLwORv8UeS2p5m9+X9CUwbHLJq/x+1EZemmF5Viqdhap+W4QBMWoshHrJzlCppnoMsFCcSOwsg+X
L0glBv8jNtpXVljqERa4n95xFw9hxq81VvU9qgQRHou8zsOhn4ABNgpv7j/VWJuYp4roXAUiPBUu
dUYHbqLf0TlHUNsHjntI3zHWhV69F20WngVrAqX8Go2wVeuxtx+m9eff3YbwJtQ6nSqDwiCHnJOF
N8aJ0VbRPiL3cS9CiC319ThkUchNco6CIvfaa2y52bs+Ejl5jDDPxKITVWeRQstENpBxGjKttwBZ
QhzagdFlXoK/Ojoq2HtvRUtv9rj/ef7YN2fG/u5qxEZn1mo9iRz8Pjbt+tgYNuSq0UeFBlN+iBtT
tN1ptYwch4RRT6/RI1+roqCrP18+J3mIv7l+weILPavKJoUg3a8uh4750VV3yA7DvkUTZeXpiQfa
y6Mqfy6N5Daogg/AropxLnWglo2+6+o+w+5PK/LacKU7napWgHI7vPDqiJlYC3u3QisEWj3SYNC6
c2JeTfjMXJf0UJrnjinCINXVCX4BX00V6rmw2xp7wO3sKSq+YemzwsNJ89sb70MF74AS19q1OVdB
rXhKy8wzG90HwbbX2v2xssN9Q62nuRiDCaPNml0owknph+jLFYocQ2lYZY7NX1QX6cN0orfDCkZs
Vj8OpuvHiyJbpXJTYhfBgpUA6PPGmUbfjBbMuViHs6O79ew+0PN/E4gp7pAJDqRKV9QpLIg36GeC
kCi5zlVfFUqZhKAhIyTpYg0YUQHCQu1+Mq6KZPIjM8UE4Kci7v2Q7B3d+VA1uof+8L0Vfr9s/gpP
zAQn03YEQ7wtnEyb0ufJBs+t6dQqRVUdpeBiMFMVNyY39n5fgkwi/FWcOf+O+aDdEJ/tmztNyfqn
kkvwL9rskHEkgIyH8sqNmmDIQoWRSyFs8COhqQUVApGyZtaTtRhTPP6tXvqd/T1VZV9UAIIGjsQM
HWvgr2R0qxfgkWCqaR1Z5zevW/+RQVBAG69wMjSQYf3BDua+DCqwMqa+FfCdtcsxbrwCY/d7VX+T
EldQuwnz0GNfA3fyp11z23nTTXIOA9sHUzAiDnBUlwcVqFQLN7IKWtgSTW/0GJhZ3Hp0/eCSc1so
vgLkFr0BEfSOrFETDhrurPplncf77hAHLKiu6S9zp3taoJJJ+oxu4IQo12qNqq75OTpuARaGNiw8
BA2DH0bF7C8FVfFoyVSSp9R1CyUxC101r2OSoo/nqcYAJsaI0RKeL15mKV4VGQIox0Dfhs4qiiYu
AYGZbdTWNp+M/D4lX9PZv+zwZFqAbg0QRv+uQYgZiqEtQc2Ht3lHE3qq7a90IXdVVgWXUWRSYOsL
eO6oDbYVsfSsge8xMmuogWMux2mwz2OsWsMjz4S8YIhxu5mObj+Y3HWD/pbnJbRb2+cfz9XeDVT8
ywqBxIi9xlhCn3G9Xuqfq/7kuIrslzSY2Agj+LpUiywsPsTvxyXW9dHH1Nq7mAvRjK+9qptGKgoK
8g4Y/PgwqaDDBDmdZDVgM5p9zNuPcfzx8t3LI+oNgBD9dT2a9LViwsXkPp+Brw75J0PzwFXgL1jH
1frpQ/GeZ3wDKYSCSbHO9thDpsVMv5tT/9wkKp56aQz9AiFmD9G3M84khVRzDEJ6+jhRLCet4mAw
5sCxq4Dmzv7yQcouijfBogyKLtw3DFR5lhZY6YiGxE5fuyvWNMvedMdCEZ2oUN54bLus1xooTkHQ
wecc9PdQyKNVFGQS4JIw0GMjvLKp27s54n90kmN3ejg7Xw3HVJyV7CHYQnApNx+LYFeuqtxEvxNr
Mk+Lv5TzhybDpt95VPhPmaFugQT/POZp3YQTWjjBvvA42MXR6OY9mgr2mc0CFn6+rAIyb71FEy7H
skszChO0JE7WvplvIvt7OSk8j/TkHN4diu15eBmEjOToog6fcEarKg1zb5nr47RMn8oWRP802b1D
nA2W4OWGyB6g77gl3SRXNWUetZbvPZ7qyzBykZiJcR2woFKRvqTrLPApE8AkzP3W2dZ9Ma9fpzR5
SpHfuQwlVQdsJfo/KLFpeHZNGpq8K7UYysEb8ugRRfFPxjT52Wx+TStVflKmEGgBgky64/I55td6
HtZZ4YIPGB3ExjObfXCFlo0iISZzCBsIscBat5z2bkGDWl/R0ptoYqDiYyuuSCGHWFgt7IyEMXZL
g+9j8tDL/Zygf1DvGsU3ihwGDPlUZ0i5i/FaBMaSsmwI3ALaijhXVzt57qTQ6t8nIqZX+CCBRcBO
bhGREGzMhjDqa6AYh/CAjTaH6GTsDRQo3pM12gIJ7iCqlknHXid09Xaln1bzdUKNI9Hic7KoVqRI
sysguLaYY0HdMLfwWtO0tDNWjTOrGn21y8b8GGF/iVY9rJrfJbdG+GNqmoA45rHCKPBlo5J+RWyD
VMFPmM0axg0N0e65oosA1fZ0HXUvdQhy/+WZFfau62cvM9yzPVF/ya2rGYQORj8rTEH6nbb9Q4SX
ixix1YcN/hD2hI1n5cnY8RL58AW0AdoNPfM7zv33FMi3oMJbNpZ6YVoEoLQ9FtoHozm6jV+rdpRL
4hmM/IFTHISzIMwTTaNZOTkKhjR3ycxq3x0sUM/GN5k9jfspLTxnxtxmGRWKNJYMlZMwMcd24cDE
LFZGGmMmDl4b0tys2egbZdBggRb213lp/km5+UVi/3zYn+oYvsFYmdgLxQg28REDfcNzuLfcyCvH
AD5Boa7cEgTzB4jpolvSwsifKwTUhlVUQ8H7bNELijYiL+5P1nwI5/uI/qCTjur8O3byYMktOqIY
mFA5pdVr2+y1OVwZ5wIrEx2fufE1KlYKzyl5QwGBLC0yrCZ9M18YD9WaGSmFgx4wqtIRsGuCzERb
l0MXqpqvZLeEwMMyHDQqY8ujEIK0NtHa1LbwiIb39ngbdUi7D6rtESoQwackiw7+iggCje0jMxJv
zg6dih5U8nTyCOqPIIK70IeiswcNguju7VjeJu9osHr1+4JnoCN4wuMKv9+suyj/nic3bP5w2feq
jklQrayOixHzgAgwOjfQtQ9rmgW9aumK/Jz4cltK0IEpvi0JAfVLXSONkrWZl6fHVDVyJ5fiD4AY
wyD3mU2Y0IUUToclwyDSZiczfv7fj8pEjsYwKUYT3iyDKLF3kNP98Ox1+XG0hw9NHd9h4a3Cvcg6
InjPKLIpaBrl/Aevrb3L3XZeLWwHqYrMxLoJI4iaZD9mpAOhjDkiTq8OJraqh0l8tC30rtZ28rHt
EY2yj6WTYP2B/hRqo2IkQ+Ygtn+VEIuk3dBinBftn2bXnEpH89fMfUgpujI01TCLJMjGAYBQnMHZ
YcRf8A/jlC/VwJuah2zFYufigGfkYZ2SfTKmZ3whKd4omfJw38pHuAkYNwUrjiyLOhbBl76xGEGh
M682zouKkEoFIpgyNviF8+IAJKpuwZyhdR5LFKYss7KtHILeRA54bgYuh4sPuxj0Q3Xyz/9uAVsE
QQeKgWZhp89IJS23dbMbs49MVUqUa//mNoTXdahim8UdMHiqfAQTjD/8Mx7NQ/gDYeEu2ufH/6bz
SXV2PI7Z5BNMJ6VO3nDJ8hSbgq+6QfFlrwIQwmtqQK7JBEBkPszJXRcqPutl6VGEI0jlYmQSqVgx
vjMru7ar1oQWPwy76hZMErsmiL8hu/hfLJmSSsN5l8GVjrZzMaeogdvZoouFnvNq8Xi7+api8pPa
ywZBuJAFnSYGlkf3u9DUMZVl+8lSPqDUoLgW2acHZqVeJBHuZdLSHj1AOLbiF9rd2hOvYPRet19+
RPd8+Yfqk04uF2PEQiyOmFgwUuxJAC9ZAblIO+8jJ8jRhZKxH++wU/B2/Qsi2Cnq/7o9rgAZw5tk
PlkL2y32e4ITvLh/QARDnazVSbIZIGuUXU3NVZslR117nx68oAh6UBA9dMcaKMNyt1onoh/sWBH6
8p8Q4/mtIIIKLGzV2nzgVxJPmYf9ab4R16dV7061m/p9HH9eiSplpVADV5g9zqGTeqVB7crh0M2P
rP1sKU1IbqR/js4VnlG9tt3RbLlcqeNV9c08KB4clRDGa6e5IvGWzgxCNF2G+dYbBm7+BW10l5VZ
7tleFE0kbiBNBY7bCHKEN+ve3q/HzG+C9BYMu5561bNUJpcnkEDjhi8hIRjQsqLRC0YRfIXNgdJv
rEgOw/LrskgqEH5zm9fGJWkUa4RhQIPtNfZQ0d0yKCC4ib9R6o0c/E/YQER6bDEjtlEhCSPfaWng
WaXX5goNkKrYBkVwNNnixtUYQ5DZOZruJ6paFCqrLdmoWv25DtHJZFSfphDXQT+ue7onx8JvJpAt
+0NA/BwLp8LZs3/+3e0ILiecVjK1HTBT8AK4yxjYEzuhCXV/GUZ1doLbGfIpb2mJs5vIckTm+Ckx
69NlCIWeiS1LUbwkNhJriNkNBr45DCqgWpIZitdGrmomXKiJ3VlYSvxa1ZoxDN2KKwFOzUuc5NiP
kx8b5kFPVCPGsiwl9OEFS3A5fWvTcsWs+25hgXPgzsB5rFyPHsiufd9bvQETfEGdVHMMulocX1H7
nRH7Xbh3VcuKVacn+ILCSiJndgAS9rZXV7rXDk/Z2HikeL6sDNKvqo00gkcIRwvsgKWDMm0YnujS
QK0tHysUsYCMHXpj2V2Gk0dWGzwu+MYDdbHbNHoJwSzbL0/1vvLjwC2D/Hn102ONdhf2dBlRru0v
uiH4CqqHaCCqAYhEtkemeyfDsxcrUsRyq30BEZyDvjr9kK5QwNBqSOoVSKAe9HoeFexzskz0K0UX
vENl9ObqDjDd0fV6FOu+GVgFGe0yv7B2TeKtv/7LCRDFIYpTnk45zEtvc4frrT+McwSGUd6ntB4+
zX5zyo/qCRCZXiKxCQ4GG/xpb3pHCrOsisbBiTbox8W6RMrONhZPF0FsK+6On5n4JvLPfHwcYcD0
TSfE/2PtyprjtpntL2IVV5B85Toz2izJkmW/sBQ55r7v/PX3YJJ4aIgmXPpuynlSFXsaaDQavZwj
t30dlahOg7NWPcbqYtULZgjvmv47uCMPkvFocKfSqIvYE8mYC0m7QOpVHDr5Jp0t9aQCrkCwddNd
7nWftpylvBmerQ1EEw66lYih4T/GaTUAKwhMJUAWoL6X9eey/Eqmv/YP2uatvJbB+KwyAAtTHECG
bp6Ko+5h1M5Nga37UpbW6FDLjLmzSVtmgjKlioqbTgf9mNOdKkC3EMK0B2grBhfnh1T6Cg43L58e
y55z+LaWkEASwTy6qL9LV9ao+S9mTvNPBrrQizup7hFCce7mDX0ApAUuFEMh8nsU5xhIsaVe9707
orVMUV/lZLBU9XuloabwAdB6yMKOAR8McMtsPzgyKiX+Nveg3FArxxwitzOLxUqb4qE1vu8bx8bi
YcBeBViYYUr4x9hfkXd9LFAqSEJz4od4ehxVTsJu4xwb6FpDRZy6Dcyk/3qzICkxh4lsAOwmfSzn
F7H+JKnfUHzJ6y8TfEhcTc6+TlthB6pJ4DqhLKSAqWMkDp28dG2ewhtnNmUBO7fzVmhvKp3C503B
b6q3EsZcnNNA8nqmuAGy/w/jWO/VR/5IwtYFDaU0lJNUEyA4bJsOYAuNUS2glHhfYerB7/0IM3f6
fJxAJk/JXA1eOyVXJOM49DRM06XIkDPoz3zKuW8u1ixZky3ZwKs5tgcMEOzv3UZ89YuWzNYJYhkH
GKLE9WI8SsWxkTRbbu064k35c3Vjtq3KTBWEfhA02l1vy5jWVQ7xk2mrnS96ilv4Ma8bliuS8Ynz
opl6lEKk7OsheGcs1a7tyCuuYnCy044En8cuz1tN5j5rRl1NwU+HNGZ6VQRXnWHrmiMrL/t7tn0C
LpZJ/74KHXs5nAehhV6qTwMQwVXO/Ne8XNxWZsGg1TvUIYGM/A7QrC56RWtFyJnvFy89ZHc5Rk4R
Xf1zgxn2vlbbXmQljrH+gMhKm80QNxhoHMFxc1JbrJ0ss1Qv93SFY/lc9RjTr9VQLMYA8vrT4sWH
2m8OrTc6gfUnKWH6MSbS+WUtGfMXlESa5gXChPrQTk8zyCQMXspxK/D4RQhj8JrcRGVLhTTO6NIe
YLSbK1bpxzYQoMoj9cZS7O9v26bJr3aNMXkpH8A7WkJmXKeuHN7UYCpQCr8Vn/bl8BaQNXpVigtT
gxyDgDegWprcagvztuZin/zGLkxQkwMR/D0kWS/GRqRqKOUlaGp3/jlhmW5llnSSXPEg8Qxx8zgj
YvtXHludBTKDTNBaAs84VqfSdAWMNGG+M2pshSR2Srm5eNX/bde4kskkJXKV1CglQUf5pne7Iyhm
bLBpvsGleOIhs8WH/c37jWVedJR/dVnh2AuRGaJoCzg8etZuhMjrR6zpYp9LMLIb2EBi25e6bTIX
oUys1S5JH2RUaFR9VsNTjm63Xv22L4M6pffn+iKDdVqCQApMuuHBOwpPRrqAIsbkTJFsn7CLCKrm
yt2nGB9IM2qPIriwSwyrSPe0T6DlQTXzDP9ce1wJGop5assIhkhrZIDh9FLffOqdxc0xQsADf+Vt
DuOrEPObcVthc0rxa43uWvm2zr39veGJYFzTDOKhrgPxqStJ143olOQvLlE59yAxbqmJJbVpqQzN
Gnpb8RTgpw263b8paIcDQtMx5g2TbJoDWhBlUFIqaHplzKFadGPqRYT3WWDaaWgFoL6Mgi9cvozN
1VvJob9jZQ3iHEYiESCn7Eu3aO6ByXTIemd/izaVAbgXwRCEbkjn5V0JiTO0XDU6hJBGh3Evx0ZZ
bjuQ0aTlYV/S5kFdSWIOKuj04hZM2uh9Q7JXSkEX2nJ0oRb7zhXQ7jAJOGoEnGS/LpgeCFGixmhU
nFOQag6oxYfhF9oHL2rR81TwvNu2QhdxjEsdmjkShATi0KNkh/L3LD3ur9i2014pxPjPKC3jqesx
HIUibID23dgqjirQAIgTdLbc+ZRrJPV4MfSm3a2kMhulRkrXNyKkBv1ikdcwVC24u33Vts3usnbM
GUqLEfj6MmQY3SuAwcf8QS1Du1d5e8TThTlDpoE4L1UhRzIHhxhuuUyWkD/uK7Ptt1crxrjSBVit
ckaH2KYXYKifK4DgJ9V9za78zDY5aUKuOMatLsGcCHILcREmC9HgHQFJarlX7kWvA94S7xXCM3PG
weYoQ2aZAWljG6PKEFui5u6vH2eT2GJzHM2zaXb03GJWoeonX0/1W0PmpWW2ctZIqqInnhL8KqB2
+NU/hPKYg6MwwlO7sXS8a+IzJSpNDhrXTWSXvR3dig6/p4Luxzu/tJLL7FeeibkcEMgt5+KwwPGJ
z2H7l4FjRQ+Y/gH2il/UZDZME7JRqQwqrnpuKn9aONt1Rtfa0YcdPQN/ZUeSOQScgmm1P3TVXUyk
Z/5BulUyx7zvXwxkoO5R87JDh3ePbFrLZTXZct7c55FexTEexcVtFF4T9SE2vX2D3GryWi8hi2rV
yllMtB4akps+dycHZNAHAji6AL038TFvHMGPrhqfCzZFr4y9lWUc/jKAmSEZsXX6Y+/ScrLhILjI
jxg0QATIZffZNkygISMNijPBNvuMUV0hYQJxEVK8b8bgdKqbv1Igt8TJ7ekhBJY2OeD9Xx5Fh6/u
pmfRL+IZ56y0YZ2lBXaySQTXnCabNJxM7Lat6DL6egH7jJmyX098LGS9lFFMVS0EeINYiqMtj7Wr
xDyG6u2VvAhi7kx50IVeOudEg/KYaS420RKASlyGh6T5K52/7BsoTy/691XURpZY0zFaitfiqLmK
8iMWiVuVf+8L2d6ei07M9pSh1jf9jO3J1AdZPAwaDzGFOqL31n4RwPjjHLem2g0QsCSyl7xV5lUq
fJklRNS5l6m5rUycTqrtmxOjF//ZA+OJ9VIV9CWDxOho+IqzHAKPpnZpPi3kVoR468f44c4UlZDQ
7KcoXAuSaxJOxzNPG7Z9goRKEUYhBfANXMWjKYTUHjKnd1SvfQw9Hn0oRx92VkZq8jwoMpr3D0Er
HNoztzZILWrHIFiMl2psMjJqkJDjhrFaubfmsHmO0WFjz2bCS5xx14/xDobapoJKN2g8DY7i0Uqy
cW3eCH7jh5552D9NnCPLIrsYydBrQwrdMjx/uvTaCAD3GHDC6u0Xw8XA2UJQrqVlElNM9uBpcPLb
CPl2wR2/NmBJdYk3H9rD/LCvF2/PGC+x5HVdN3QRQ3AVjQCrMfrCzYEu3vAakn5zK/88vYTxF10r
tZ1InWz1lig2OeWu6GZO5AwgxgT2BdCxZkRvfIRYrqEwbqMrcU0WJdwG3hGe4tCZO/GR9vSIB92Z
OIgb2xmN1R4yfqOXq2wOCdSMmgOglURXspaDhlZmC00x9XV0EA+8XBDnaLNjw3IaT9WYQCRykmA0
qSxl8vfNhGeZOvM4X8ZhQmMPdb2l1f8oPke2ZOV+5c4vzWxNwO6MXF44xTlyOo22VrckGjpKtHvB
NFMMDelmgJzGcgx4w2+bB8DABKEkAvoJz4pfpYB6pI+NDmu3dLqjGFYoPRd5a4Wis7+C1LrfOceV
HEYbtHqJYUdjGSkevKo6dCB8VFKr0oH+wNNp2+JXwhjXKCpYOYUqFaYnigo64abEk1aZbdGjr9oP
5RxW8qiBrrYqn5p8LtHrDpxp1Z5wZUa9Y34Awc/AdNfPnWKiJpBVB8mUwR7ySXb6aLRnhLxzJNr7
G7V5mFZiGI8YaFUWN/T8LuiNqlFn4gOV0b3eswXGE9ZFA7QroAS6CNgrFA/QuQbE5SWyJ2SEYm5G
aDO6xYwRHV3FSCnL6K0bVQ96AgHja5JsJWRysvZuGOygKdxW+a41b/sLuHluL+LYfEBgBBkxA4gL
ZMNSOwwLdaVPao5H4ijFtp+XQ1cOCoGUMpS+iWR4mZToNVebE6nGz2NXH/Wu/7Kv2PYR/rmOJnOE
UZfWwjKCSLMDluekFj9kCTPVi3Gt5+ZkyerTvrxtS7zIY04xJq37VNcgrx+eRuF+kL0PfB+cnAY6
oEFZwTa6ELMf56TCgRrQlm6pcXuX6AUnbtrUAe0ftKUKgzxsd31e6Omo0xp4ZD51lPUl/NCjYCWB
8T3aXKVJFKGCpKded41GUL+z1EezskdHdiqfW2anq/7u8K7kMW5IAWW0VKjQqHmbMruL0RVBIZdN
e9aPNIXHb2HcducrkYxLMjBA2EkGRAZAo6kdMOZ4FFNWSE6Tq/1/CGQcVBkmlZYOEJhcaxIYiQov
8lQHGbbwM82w8QBst6MLE6zzlCAWDKHMJWzq+ZhICfawcaqjeRcf0HjtDCfNn1zRSVzB4cUW28nE
lUTmLBthrDdqRDUsLVWzABowu4ojulTT2K7R3OhlGAfkcSRv+saVWOZIlybGKOcJYlHm/1IG5ZNc
EqRk+Y/LTV+1EsScCsRqUVHT4AmQX05zHfjqucE3tqPX8Ng6NGLjXzQ8oczRkCJNLnpqNl2n343t
6AGYGOFiWthzMDiDINn7Dmy75WWlJXMwiippamnERYqWlwZkXcOhOxWj01/Tk19zXNlvjuHFSplT
MYxLV8s9pOU/xh/NUcG0CCqIjYNnyx+Ev1xx9AZcBVWmOGZaTvtrApTA7pujfqBeZsr98kgPPS+G
48pjHy66PmSYz0fgk6Eu0Z8bs+Pr8pq2evFtZfti+LmY7JulNRuiBzQeToloG+GzyEuybT/ELsbB
PlnaTBYCPYAE5S68pW0oNMEyvxXWgsQ2HzySc7TZ50qXZk2e0HsozX/04akfrypempK3Zoz3CGvA
yyo6NKrAvDqNAr+Ww5PAuI06AJ6KmEOJav4iTXdLeOSc2M3Qd7UpjIsgWZkbKTiLkMIz72iKXHfV
O6D1/lHTGO9e0Rn/YIqpOeotFmy5C0HyADu+BbkeehhN2zRu/+wtxFtCxktUevJvD6Pcv475Xc5r
d+J9n3ELYibO6kiTx+lgglcimG2SIzHO2SdqSu+jnMvxZJxBJwFQXCkhRaud4F6wWrv0q0MQWfMb
OG/QS0tcjkS6F6xEGcg6ICREqIj/f3V34Dobp2VCm45608+W/hLhwgqc8et0Hx9nj2Z5s1PsCZ85
YrcUXYtlljPOyVgbIyx+epswAlh4tEjUv1Bwydzhe4mt3VuLY9ZVyeJsIRW0NJW/W5TmxY4zXbDp
9i4SENr/uo4LEF9jI4eEYUBAU37HC/laMl5nk1wLdWzPkWrF2RPJmlNdDZgV6byF15WyryQo33/9
Ce1UdrJB23jnKpRbC3h5/b2BCNbf37stj7vWlInhogDcJ4IEMRk4EKXQ14HKJnyAKNpYC2F8rtaX
SHyZcFhh2+enBqSjjhagrXxfFd6K0b+v7vqhAfa1RnvUsr4KLX3S/lZaHrAUPUC/P2AmC/MkVrJe
pSI0QZ/8W9VHrlahsZUk6H4yXbXjpQx5u8P43jpVlXY2oFJLXoQ+t+bHceL4DN6qMS5jzmuhE2nn
Zw6cCIVUFri8/7d9YbxDUsl9NoDvxM311o6lQ9knHB027ygMmWDmj6LSYPDk162HLxRIq6ORD7PG
iJLlk+ouh6SzwBkMrMR/5p3QP8Rx8JvediWV2R05z8olHyF11CtrUnRLm791xdMYO/sLuBlVrtVj
98gculxv6LRTdZ7TTLzmqjAdYhkWTcC3PBD2TbNbKcbsmLpg8D2aoVgv3uQd6gvpUc4/9PBYa8W4
8amrR32sIaUwO4sUV4Pqa11+ysvXJSV2LUW+UPiAwrXGhMe+cc5IvzvHFw3ZfmdUvcZ5JpDdzjas
BYn46LF8kKwE/f7GdX5UwLNnfkLZf3D/qYz+j7ZzfpWtnFWfAFxJSPADpDZy+/iK4A09qIMVRbw+
s80DvlKV8fBzPMelkUOSrL0s+fdU49wg25flSgDj3VuSSii4wToHb3ZRbvMNzQ6uNV+hBGifoqeJ
R6S0+WRdWc7ZHawWb1T7EnxkUGnSj+qJUq6ZdiWdMF3gFT43qKIL9N5WgPKl6gASRXD1q3ORQNYa
mzP0a8LzQDtAJx7Q+Z89o0qKKcqaU9PePHyUiQxZekNBDvhXcaZW14LUgXWvbNERaBfGLeHVNjZN
YiWCMYnArNV4DqAREe8nvLur7xyHxdOBWbI2bdS8z6CDehPe0hps4nRfjM+5YCkwixr9/UoCxnjO
RcOTStVemQWeRYppDpQSsbqb5ochvCfpy75mmy5/tXL0J6xE9GWTdiElj1Zq3dGSp3wirpb/XXMj
ULrL74xuJYi5WyqdVLMkt3RUzTjnnczbGFmE0kOfA+89SXdjTxZ7veiGYBR0t4Qr5LmQqAyc8Eb+
3KKJAm0ATvplfw1528TcLnHcaFJTYA3LYLQUTF2Iz3rJOUTbLmK1fszl0rZiK08tFQLW8uvCI1/N
ltbuWqS15kP+kYZ4Gdl/maZfAdHL2MXSVjoI07GEhbr4WgI8rEC96mjTC0+xzbOrAtkUMNq6hkLe
rxZIVLUdZVCVuMbT8ALTQF2y+KuiHWrRLeVLz2xee8P2WmJOUYQHxGg+2yOXKmESFwpECjLCDxXs
AaYNfBf69E9hj/vWsR3srKQxlj8g9ABjOqQtEgZQFbBMkk/FlWrp9+ey/wfa4zBVqNLef1RY2Llr
s02Q3KgQ/nbTbZhbcnmPtrWPaLSSwRh8lAcd6TPIGE/lc3eUDs3VdB8B2f3MaDPwkhubFzKm4RAI
Ay4WXAXMea6jtDV0gdDqymxnn2nWmqbt0h7v8T9JWW+ZpGqYmCXXZWCNsTeWJLaJIATQT60SK0Uw
1/C4PjYD/LUI5sYSpHCOwWCBcOlRPEWf61fBolgbnbXMdvPcHhu/P+zv2paXWktkrrAym7okPL/0
MLJVUOZJ4dtY8rgLeEvHXFlGWuPNSl/GIMG1hP5J43Yqbzn3tR6MZ9LnIdciBRKMb6j0P1OC4tg3
Hhe7v/6TshdPIeb0SgOJ85qK65baznu8vxJvf2N4EhjrztK+07IQz0kZ/EJq9BQ1nPNKjyN7Ha5X
jDmuypIFy0Lzt3JfOUb/FCBaKZ4nwLoWxLBkHkLxZhltLY+5qppODGJRwCN/tPsfqBv08ud/GhpS
WyCOhLq1035OPd5Qw9kN7OjJsvXMTWuAjwxye3uRnBmdoBikoA8g9TFAD9lgEbx+aBGIWyWhRrAn
mbnDwDjRt6EBI8kET89sPURPWX4e6lEfa3QjxFYCHqfjB8EdjdVisySc+qBlxUIgOgpIbo9CcWgk
UtrzyEvdbN5jQHjBjQm8Wjhhxk71tIjqOMIjpXrR7+pbikgR29p89sF8drlNd7WSxhjtXAvgpaEZ
EFlJfzRoq1DSvraDrvX3T9+21awEMdYqtGYth3SgdQaJO81pi5iNRxASzdY/Za7Uw0SWgzD1M0fy
5sG/SDaYpCyJosmYJUiOl0MNLjNYDO418RFz5a3yh9HIpqWuZLKW2oxivtAUTz9XyPmWMioGd+Zi
vskiD0RxawdRuAeCCQF8jsaGkGQWpkIdcRxVY2ot0IWdKmDo1DovhcmTw3joIMxyPaEbOKEd5lM4
uG3Cmc6ils0e77UmjOXP9RAJA7X8CZ1fRL4fh6MZylY2fk67D9zSa1GM2ddhGYYCneDNuuBrHGh2
Mokvo8mbJ9oyA03CpCuavzCNz0ZUFUC1ywZM16DWfdZCAO+bg131qTuV3r6Rby7dShCjT4Y4NasD
PFsyUHjI9VMY+Kn8vRucNOL02G6dprVKzDlGe7LZVhokjVVmJ0lg1am9r8tmHLoSwQ5JqZWozqIB
ERN4eDQMbgKGylM/qRjcfJtc9cBvU9607cvysY2oYZahahLhGTbOx3F0Q3Syc69N6mbeWfdKBhOK
xmHUk5xAq0qyeuTLm6+D+UmIP0fddRTUFiiUgpBLUr8Vxa2XkolGSS3HUkJTG+mP6po+0cFo4xeH
IrMEP/f4gw6/2Ttk04kmEaSh6EqvEh2xuVTiEGMljRvjXsNgAMVcFr4tNqag/qDwvxkEgY3spzzG
K9V1ayjRDHn9KSut8IE+WoSH6tC4y2zRwiUy3zYvCbt5ma2lMp5KrtpBLqi9YPorrG3phXyjPfXT
QTyqvSW+xZ/1G9opQpvcOYdj24wuCjMnvRaURZJTJHjUuvxrmSJLgV+JpcxuzcxJh9Ye5vlbkOaD
ZZQDD4Fu259dhDOHv4+noBNojlGJNV8sAESnuLJ5BwxajpbbB/KnILaPtQ9HUNHWdIF7e1wO9D1P
0fUmMLlnVvZa/RiBz/XBBsPVxrKdrWoVRilakGmbEQk+VcC2HA6Lj5HMofHoUDI/nN72pxdNGbfQ
4JVlRg0kivVzDC6Ej9SD1xoxHkBb9BGXEzxAQd7a8Utfu/tbxdspqt/qwIOC0izjEr8/Bj4b0byo
fB6WD905lzVinIo+y7pQ95DRl36YXC8fGm5bLxLjRcDJoXehAgEEONS0MwZAGKfBpZWImEvozPOR
bLdF3ghNjOwR8iye/kidcoksS/lCzrMc/G6vbXkysnBoBMajgh3lVMs6zXKaZJxt4TF8oPqlNkpn
piWiz+IPFNy0iZVAxiZi5LTmPIDAZHyMRg/VeztPLSJ9l8xjXh/N6bCYX8LZryJiZakfp2B2WXgu
ZCsTDu7dn1ozRgNGlyVITfwIhRzF6rZNMrzDb+o4Q0/EVZy+zO1hEJ+VD3CygqbhIpYxpTpsKKoO
xNbVp9S86WZ//7xtvg/XApi7R8rzMlUGupsYL8Hk+Ck4IHSwGiv9g5aZ7ft1pQ5z3UhNCqQq6p5U
IPvCHcITWkbrT+jwDlHrFBzMm/q8cUmuxTL3TNVrYrQAAQcnpMd8ZgHnT44qemcFH0PVPm8unrem
7DioIEhVEVEnlhzDw3xDlWzcHImEBtEDeeDsIMcy2Y5rEBKkYrlAGrjDvXCyU+lHCl64TMssMTMs
ffhcy7mlyV9NXsPD5jPhspvslGiAwL1o6DMBY1b+Ej9MeITnmBcypi9yx4F+opbxLt5dyWIunjEo
BK2qsIeFFr2OS+vJYu5mJLgqB/UqjNtXUvNSfBy/ww6KyompxTNdWBJ3DsLsMU7shVsiojfynmKs
Y5kQ4jY5PRLVuVeXTlHWbxRD+U8So7yzQBiHEipDnJoVxAEXvY9QSJHdGoWUWHIQDc00acJN8fHW
kXExqggQm3P0pUl/t9JNME/WYnD8M08G41jCQamTWodaVfgwqXfqdKtws/+bsfLKBBk3oui9JiwJ
TDA60pbx4RAfBV+2ZutDQxQrp8x2VGtdk9c5dcrhj+BmwCwDhfSIfeUmBwEeqq8FtyP+/AreMUO2
xToZ62QMqHJLEN/3zeSi8+U21LJvciHbcSL5eZ/YJYrlhqmg7jbWjjji7ZdnhyDVbX3JryVROIha
eFUDzU5Fd2kzHvY9Hb3n934iE9si4aeMvYBVGer7qnvteHEbx4bYDosIiHLAUsESdANQIo8V5lZG
zogTTwQbygytXvXUTCc0U6bpMTNDW/zQ7PnafOivWAXRUZugZkulCIrbXNNKaXMoDvVL9jy5KI05
hc1jJuW5FbY9W120YhZ0XAWiL5/iQ3wCAILde4utgVYKDSv2vinw1pFxKcWU/hu1KEt6Rwb1poox
+ZPw8JB4N7nOuJUqk2qlI1jJlra8qSB5FWw03ch3iObdit/ks23iqowuH0qByGaOZFXIqoRGKp2D
98+EIm1qay2G4Aa3u63weuitTLD215InkzlWSlSAyrboINN81dSrkgcGx/s+c3PLUhrnQHJGMnEB
FkFxkyq8toffWN9l2Zhj1ddBkPYJivWdA+R8OhaAlHx3UpGWytz+ijs+tG1+F3nMAQMcYSAtQFSk
I/Sdk7+Sk+SgP9HT7QmVlbdzMsxRvu7vE71e3ru/i1Dm5h6aZehV+gyS/TPGiP+HaN/bUd1FDnO2
5rBogFIE5bTH4P4MBvxX5gAe60gsM7IBtmDL8CGmIzecQ71ZXtfQv/Kf9TOnTSO9Gqc1rH94i2/P
DGte0LsNsjPN2fi1Y8Izft6iMne6LIlJrmlQVvU7ULqlvvZnANLbQfpP1d6xZYSKWOZUDrk3MaaI
3F54XR67W+pFeEk9agg7hqIw1SIxqqfMDCCrWG4T3V1AtRbqs2XGj/sGyTnYCuM4QjIMBVFhkMVU
fhun5iEQv+9L4JgiCzyfRcg35zToJ/UM6pkSfjBKGitH9FFPkq0XvPQTTyXGkbQJsIDDoUfCbkCT
0VRYiXzcV4kngXEd45IpKvCooBK6VPQisUKVEyb95pF9sTXGUaDPVguNDEo0kgPS2bq2KTpL6Opu
qthIeAqjkwCQ9YN1j8v5VRjPQdTZ6EFQBIMQP4n9zSKf+DPiPONmfESp5GY/0DxMi7r8S4FM7nJQ
bmN/ORAHOXoFYPq04ZfbZf+bUOCyqoynGLOgaGUZyk3oLyZ24uktBcIGGwE9weGXfTPhXWkqU2au
kziQaxPiQF6BKy0DtmR1paLZXgbXZH8lcIqlPN/Ldk+JakhIqVJ5YLCfvIYOpjupr9wOs1v9+LP5
Os7xVhkHogA/sDXom6NtMrtAxxsF+w6lT4TcdP1nzoJyDEdlwhA9ks1UMKAg0CaLAGA+hdPWVvBd
xfiCKFvdM7Wb+RA8fOyFr6LdA0VbpEtZrvlRLOYwWEYc+fSUJbcmpuKryY61v+bgburu5OnKNO6q
xY0ld1/nTZXBWaqIoLhXCJsZNmcSTqYOwXIdoE34OqhqR1lupJJzcW/6NCS8gcQMEuZ3pCeiWQmZ
qSxIqE9oxRi+zALn2bQJdKmtJDAuzRCboWwwtA3gTgspdWeMbP2O9l5Mh/ET8sEj+oW0b/U1BUfk
llqpGb67T6li6IY3QSfLWE6RqGKWGxQLxyf3dPq4O0j3lFbwT7oYN0PLlTDmBjLmMVbDHntWZV45
+Qm5KgTOFbR57FYimCtIVdKpmmqIqMvU0sv7jPhNc9WGb5nxkTZhUEv9XDpm3/TAaMulhChEyVb8
ICLXlPpW9IN2VYkH7RMXkZfuxbu9wsipSimZlHeTcUiXy3M8YK9CNLZGZ1De4YAX1NRg/kp0NDs6
8SYzNq1flxXMFpoGGJUZ8wjNqK9IIcL6ydUCfAbD2z/Fmxax+j5jEYE2kYAM+H4TnJrelfLZko2v
H5GhUVAmHQeY9f7NUGl9HEBG0iRuAvSdTvbbDz0EQdb+nxDG3ZuLTKYqkjAeN/d/V4b8Ne8fP6KG
KWugh9MwL8vc0aEhaEpOZPouu6vwXu/8auQcns02dPAx/yeDndnCC6XKqwpaiPO/5jV+kt9oAZlf
a9s2rYssJpLvtQZPWw36JOpDQVzUaqz/acHOQc8qUyRmkr4UOlUGnfREtUzgIGc8UiyeFswBGUtd
UJDrwLNOky2ixODd4m0KTwRzRtK8EfEggIh4dlMDsyq0hVSwlcEJHvFopcNzAnIn+4u3HWivTIFx
pEoqJ5LSYvXq5RhlXvtMJ/hCN7cJ+ih8s70WX2ZHBdTjvlwa4r7zcSuxjFNtgq6QAwOHNQ+DGxX0
bHWp/mhr4kxg55pV0Q4JZ33pF/ckMoF91GZjm5pYXqk1raj6GmmnMh/sXLb3Ndu8mVaaMcG9optl
09KzpaF9f2kiZ+6u4ya3E4zsSrw2gG2/ejlcjLMwh3CuxFSBsBgZdfWQj1/qJOdotB1XG7iNNNNU
tHccFcLYdOCOVjGqjcdkie4zmc4Et8B0Fm6K1zPjiyNzamXbbxWTIFQxJbDfqaxqqZhq/YxYl3bH
Sg7Nh+m3Epi+0FDtSZ/2N21zHS/C2AbuVgsiOZkgjCQmmqh1RwynK7EvONfgGer7nRGu5DDOsFTN
RdQGyGlMLKNwTPzSzY7nBNUVeiH9xYqcokR/GKV3ip0M4LG8UJCu295PYG4wNTZlIK3hwTKfaApO
cFtPP3V8EC3ekjIeMzF7shg0STB4kpdeDcf2jAOOd+61iYxmAbLJD7HQoEL8n81ojAtFM7qajDTX
0vYlAJ/Ta02b7ks5cvetZftArORQ3VdXTtSnY6VR21zu9MfqOn4QrBqIJOKxGQG/9CeQlpuXw0oi
4y9biSyiTOs6le6PybXBK01vesfV9xnvOIuzBDBc5FskJT2WU2dNeeaADccrx5nzTOepwjjIEkhu
w7TQxcuFe0HQbfDJPO5v0KYPXmnD+I5MQ2c45rRpIfDOjL8WxaFTTp36SYs51xjHyNkuiSEspbop
sS2jTiuLra3Vs0Vqjjo8X8i2R2gJAURNAzGxdKzKz0HkDZgJqtorNXyO+5tWP8zJHQkfevN+fyG5
khlv0WCAuohErKR40rz0FBz1h+xLgMY/wxuv5IjjH7czRpeNI4zTMIheSylVtAPlHW1cDY7xDfqy
UATp/PEgP+yrt719pkFMwzDMdxweZRO1jd7gaZdkxiEHEmkQ+mPJadU7R9PvPe5FCmPwmb5ISa5A
Susmnwq0T8ZH2VMPhc3rRaUf2hPEmL25dKOZShAUjo0ntIcxWSzdyL26siI8HjtusYPu/o5Ati19
IW0eZAYETm+QSPt9Iy+4NucDbmm7eeINEnL0YyuLYtjOphBBHFGX22ou7hvwEgLs9L6WkSPWBuUw
TrK/byLb3urn5rHkHeWM7t5KR1luBKREkUVWzeNS3Xa9FwmMzZMkkcVWhISk/GyWih3nD9F8N7U8
8BiOscvM5agnDZHnEKsnKLYmvZLIzYzn/cXiiaB/X92LRd3OwpxChNFeF1PjK3/PLQ9lh2cEdDlX
MtJUyiOBUJszzeclQ9tmotkgQK+tpSKP9VBclRVv/oJnBMztOLQtJo0yyIy7+NDVhlOW/6sVME4i
1MTAnBtcwIsxuYIJgP1It0JhusV4k7W/S79x6heLY/wE6OfDchagDjKRpe6QE3AKjvmLiEH00lJs
mfva49gFWznsAJ6u9CmtbaeYhQTrvTJYsXncV4snhImtI7BKmTK1b7l8k3q/lyIL7S/7MjiGwJYL
xSYKo2iGjLFSPGkAi7PE8Te8zWEztSUp5EzXYAjzCUUTJIdVR/MBBI/nPx93iSuNcQpVg5y7TAEJ
KOJMfFX7Ou5CpBkl1HQDe+EFMtSX7VwYCuMgZHWuYQm0rPeCaXMUqwOHOC1oU+QzAgIPV5e3XYyv
mEsROVaMn7tdFXlkedKVnJfV52nEuAYhlQU9y7CAmMxqyjPPN8VF1XU7PlL8dP5ExpZSRERBRKMs
zu94lspYWAQSQGLf2Fl0Jy9/7dv41jlaf59ZtCYJpFDFI9Utkf9RRErXV7c/9mXwdGBWLTWadJET
nKOkdQztutd5cSv9kayhrZVg3OmgmwIpKbZH1dvkviSW7sVujhfacp8ex2sJXWSBxX/1bq8d0VXJ
UIj2jiIqqgJNN5oZHfZgHqgVf5JLK9X+/sjiXYQwZ7ZXBHDURrDqXFVfl2E5LTkvX7+ZFiSYjPhP
EeagCgYBBnYOGcrj9FY/z+Cfps1BsS1pFobK/4xiYzP8X0tlTG8yxyg0kIfB/H5znX0ab2pfsOPY
wq1BaWtDrxg5d+G2IV70ZAxxFNBHLNKrUJDdRvM+BDu41oixQyPOuiI08X2tAjxPPnsYpfIHaXb3
TWJ75SSM04J2FeU9NjRu9T5XDFqkUudD/Ezb/BLPcAqkjXvbuFtcPg8hXZl3J0yTVNHEaD6gvJiV
0/SOCFKDPCfJjf8j7Up748aV7S8SoIUSya+SevEex3Hs5IuQyU2077t+/TvM3Burab3mpAcYIAM0
oOMii8ViLaeuSeFPdK+XzEOFq9szlZXdemigkZsRkIbp1jtWwtxuqB3rBInv23H390zMHo/Qv2Pi
qmfUtmRvYJIWJjrLjGR0QH41JPsyRC0BRrD1YFJIyNFWjRHZVMCVZNIy1ssSZtUAyZr0ti8eTFX+
fFszVgCSBpapHduOCN6WP5nt/s1JFXvJ50EMysl28V61fJs+xXqzJPfSRmrWGkOsX57v4ntBbABi
pSNDtfWveQSqUjHFCsrJrJAYXZQIuHrW3LLjbnVJ0fZKoF/ptNWTAwVBMTMHG+7/ctU2Xl9/On96
N2+Nty36taCr7w/tMkRFRHFZkcQFbUFa2y6qK/4diHBkViBWHRZ8aaEHJuagLHxfDIsbmApzujlV
a71UYrNWKDpz4nIZgYK5iN+t4Nq5FiMw7F18Vd/WlkcfK+QLzKMqqK1aQem6WvqB8XACbDXeWIHf
al8jqghbqg7SL9HXorVOB54oYNiGG3+OQAb196ANBEnFbA/1rFyVUJJpIMNQWqkgn8KD1k3pDUkG
NAXuz6uFUizJPhhNnGUE5dO7PPJEO1vp5Z5RoU+DHordfCxfHBW7sEouyT4MoEqYUkMcp+xnYfkR
0rZKmisFhhyZms2k1noHUln0amL7KQFR3fH8yqkgpPemgYk/UVlauHLHr9Z0YxjEtX6ch9j0Yt8M
gxx8ImwoGkOk96bGcGdMJsihAkVtuRbfnUfaNqIMNVYErGPvmDlZA24WomFPnHDwSQtGRlVnyrYs
bwiSZdCYHbSdMKLUia6swLXopyHo/ZR+PC/J/3P9vAGJfVud06gpNdNMABR+ztC72CLFRfzomyBs
U5dUbivBG5jkKzhhMoNAHWd0MX6apcei54pfZLjfICQzgOHT4xwxcVwwCE5zPoY1igNKRfBEtf+S
FSjTuE27BnJMyVeL3PREIYRyV6RDrzm8ag1x6OnT4P9KeB7z2/9xYKhcEIU0Mr9RTScWjymk0ZPo
E7e0m6aNFTfd5sZjhBSINjBH6j23bI2gYNfgzg5M9Dpyr0fJoCpzsCnGCkN4xStNpgtPuCbWzCD1
vVlRH26OYl9UYkheAdYI7waOlQJtqReG7ph9K6en8ydyWwzbsEUqX1SYnYoxdAZp4x4Y7XjV2fu+
UVXobQvxG0D2AC2NJHlQAsB40D3Tw1D00tO878u1+cDQBw4n9yl/+VcyyS5hBfqAvM/FulUfqP6l
tC8g03RQxgYyaIQK3rGgDto88qKHeunVd15dx+NNTQ8XiLCCkEzXCMadOEQhzs7Qbuz02OmKbdnc
ldX3JbtFDG3AsBOGOJWNeQjdNasNl6pIGTdvlRWIZLcaeyrbkWCd8kn3x9w3IsMdMMtyuIT7e70h
khJbLJ5KVkGacsGQ54a6AbvEoryJIteg5CbqT8yKA6F/HohnWXeEXeKyrCAklyUrMcMvJIDo6NHQ
n0f4rL1CcbcN/QpDMlpx2WpJ1WKhyKN4qovG7BA08GgERw+lqoxMoWMyj0dU1bwJxK4s7EDH28U4
1CpSSRWEsG4rI2yRwqqMEsekLD4MuadFnzqqMMLiJLwLpSBFxanJKDiipG0hVcfTUIcSW8PTghLJ
rve44TGHIWqkOJQqKGl3RsMOux4JoB0eFs99qB3Grq3dwbmv6Ws1ZIo306blXwkm3y66o4URg2Bh
NbszqiYj1QyqzVIcZwUhbU9OSyfLOkDEnwdf8LhouzzxiT8gvosBSw9a5eqK0jSVVEJjVhoRpGP9
ix4Hjn/uTuS1V5E2bBo1ZlOHYw4mXAvZcjoTjY1YHFP7R5BiKJXJ9kNV7Wd+CYOhs0KSzGdfm+aw
NECy8bBA9WWPAISVKazO5nqtQCTTmcac1w3FIR0oPbQ8fepJtT9/l22qNVpWMZ2UmcIRON2SSltY
3FniLuvIXay9WPZ1N6f7QatBNqywcJvirLAkjcs0rWNzHPa7Kf8STbe1yqapvi+p15BNdqqPkGWw
PsfhN2VEUPV96d4fJtRsGOit3DXt6OaIlBT++c1QAUjqO+lzYk8UAMWYfTFKcihbrtjv7VtmtQmy
4uKtkvJWYBiYJCHSpMFtmSKRyNwCqcvyohcF5yAONCzdgKk+VbA0cqa8iuMeMfzYbZLW7S3FKfl/
RPoNIRO8VWwe2p4DIm727GD+CuA3tqs9C5Y1ZGN353dJiSfdOm1hg4w+BV6Z52AA0apdRBafLnQX
0xEyOh9NC0lNFB+7PJ+uMYV6P/aKfdy8XN+WVZ5hPCWOg6EnCZZ1QPoUleDT5HaO4s7bDnGtUCTr
YNVoJrbwBEHbY3Cwbyw/3vGddWd+d/ZgirmzKoUnt30A3nZS/L66IBoto2VjwEIE845ar7HxfH7r
VN+XLEQ+WfY0Z5DH1u/74ouuKgZVLphkIkSzDvxqCMBNL/8mOgLEgF90BKA2gB86aGN0+HciSTaj
H6kGCi+xZMYXlj9EF9W8OCsdkAwGGcY+bhtoWtJeOweRQmrAPesRvEkQ54z3l8yeWeNJBqPWipFj
AieWsIZj5RXkVYsVbuN5NXg3Wo81CXyrBWvGyPzS9+nXrgr989uiMBLvZufRvJ9TokHVOtikaj8d
zSsxHlOQiKoZUTbRqG7iwYskJt6+khYUo6Pxwk57EYsmvzIHmP+xHDC03dmLZu/lgrL/NZ6kFEUZ
anM8AU/MT8F8eM8o/1MPqlCRUixJF+g8TUwDi/iOpe4gCv9FdpZ7A9n/M1Z4sUzye2IlllyVbHaa
VkVx1u/qGhMk2gHkuqA8+pHX/VHLLhkVRC0LAyvwILFtRxIuR2uwOZRwwJ38JrNciuF9KgobYW7e
yfMGIVNJZUZBY1TgIZKgz34zPUUx+HJKvxwURmizL46CMtxAPTUaL+UWQsPC+GYG/w5s+tF1uOz0
JvC03KM6RcfQTY04Rp56SRd7Vag4y5smdw0tPcxmIx84T6IepQ/DrzE7GB4t5tAgZYo+EK9SHWxx
571b05Wo0p2IacR1kJXCeDw7h/hYPNgo+TqWGDwOVuISYTMv1BXX4tZlT200keORa9hUpvGPeDHG
fQJbUnQ11vOYmj+jTCHXluozwftODIxoteXxhU3OTZboUH3Sm54xIfgX1Ic6fbSb2m1qxfN28/G5
RpPuSYoJGqDzAlo/e92rKNcDG+tdX7nswXkVNvIfNOwJRZA3bo0p2UhjSYe8ifN+F+aYMCXYpDE2
80l/NUBSFe9VvM5bd8waTbKQyTwMDguBlkWFW/ZXS6dYw62zvQaQzAefAuS2EgCUSAPa5mczbL1m
fihU6e9NQQim6ugY94SwvaTvTVhY05SV/a7t9jl7XhyFHJsHGFOdfgOIP2Dl9Gkpq2u01fY7ByPu
RWeVoLDVH6zDP5sUJBb+nRqs4CQfME4t2zFiyJPX8W5u3WjE9T+5OubpOs2tMT4qHIHNfVrhSape
zYHdMLuAz+kisb9Pd+Ud5gV3x/AKkarX0jfBQU+vGtWAQtW2SdpuFmnGnQZiJuAyz4oPtTL/rUKQ
NLxHJWKdp0DIqk/sYPkoV3B8DMJAn3LYoGSlRGb/kpKVta5ISl8uC4ZvlMC026s+AxWoKlq9bZne
tkvOfxvGjMnOLRDYc/nZ+YlZkp6YJE0eotpbdslO3Xu3qSA2wQOZY3Ybkfs1HRZMgRGIdeRXvJ6Q
pr5p4oOjyrpvn7M3HDlMnqYdOA4X4OjRMQBtBjX2Wvy1KfZRcYN++bG9alGGVvUfavvYxMqFFa/i
d+duBS+9mo20M/upq/BQwcACcm35Ql0sZBz+1hTlK33rnmYrPMkvaCqDjKQReF/Nn+19e2BXCZIP
vSvIJ4zEzZ5VoY7tjcRAPDQxOwhGS0cuq1qUGEc46dbwwpadlc1uxvzeVtT0bZ47MXfvvzDSuau1
bJpqce4qzOcI2J2lSg1tawo8AYszSixbDgpG2ey0WdkioAJuI3CxCZNcYPTCc5OBgSg7Ns+qevNN
B5KtIKVLwImducGsK7g4KEP7RUU9Wq5g+7oSsxKL0TtvlTc8KmRUQVYPrhAwiMuZVcqWxIztDo4+
Rt9NPeg47c/9ECr8tq2iLqgCeuQIZVTnsuNGF5LlS2v2II0dmZeZrqiqiPbhIY1dELMt3rRjR/ai
+SpV3NrCE2RJScrANsBlBuSqdPN7McEQAerlo3HN9niAPqm7o7dWFPQnlqlTjJ/EMMPTW5zPRjga
GgDj4VuyfA/Iz3zYn980YdwlC8LRVOHYjs50BzSEpxBBk5RRrZfDLu2sxk2QsBy10c1CLfXyOM+9
oFmaqyS2Mb1LtzKFxmwcbuyjAR8ccUwdQ75PwRfNSoZch5dCGsfPZz+MEi/RXoJqd17IjdN9giNt
3KyBAjETOE3WjF7qjDdUm1SKqRJGukY7TPyLDUeAgMhhjLhXoH0z1v16uUQcjG8xUV7NTDDkSGph
ZGQmzKmGXQLGlKKa/ClrFfZwS/NQOQnPlIlZpFxSiwVzPMPIyYdfUdjIjg48X7w0VPUzbq2ZGBth
QMWh6DJMVSEX0zbTgJnIse/wxm2sr7QO3Sn767wGiB2W1RwPWsKQjsFLWmYM0+g4L+EIICv+WDmP
kWO6TfyQlPdd+x80hCls1NbqrdDkDjOylDmrTaCRpXBt9tjwCt1fFyg16uvh3KBdmLJ35raqK56N
xrCzZxJeV1Mf7pZoGBSibPVecKTLiOUg2WC8439qNF7mHGSwKGDDEJvkk7UXndAR6MHG7xbownb5
ZS7pCajQm9XzZTIQiJ8cxCsXOL3ObX5B1//J9yXD4xRV0GpUxMDiIXETo3zuBlVAdEsJcPtaOh6U
qDSWwzdDEYRzoCPAwPPKdTJ4FT8tU3FMt4J58CeQZ9RBo25b8mUYLNNQRBEWyqh/ZZ5qlBplieiz
sK5LX7syLyiXPQGUTOno9KHRLAgyaGC//l5qyDmXisfr5sKtZJIMaUNJndmJgAiu5+na4veJqvxT
ASGX5DVWb3RmgL3B7FmMZ/VyBCKdSx5z67WSKynswVzCqIEgUbgTNDXo+fICy0f3Aca0Gjsx01k1
THFbMPQROkg9Y/Kx+H11cAgvjWgQgjngnWq+RNDuUMUbs3mb0jcM6XDqmMXR5iJNlow3YeJp1efz
tlolg3Q4GxC6synEsgWmedfOrQ/HyEN/wHkUlRSSItvpaC79DCkwdPtnGvFnBxml8xCbDiO8/d+7
IWlyC/qSJgsgSfc6+OER5SBedpP8RDv1fj72roriVLFw8mO0HsNoJARwjn7HRpS4PRaF4mwqVs2W
Hpx5VzhTKwxzQ1NMQHnoVUVhYnPli3q1ZPIcV9ROZLjUIMO8tDvKnqfadEf0dZmDZ1GFov0/1vP3
/shvMivJ8bdFcNkYxkrhfF6j7MQvb/8Z361q6cTvq6NJedZMiY47h9dX8HW19OW8tqm+Lx19K57y
2jHFscnRW3XbXsDKKJ6u/1NmWzr2zM4x4yvC9ydLu6vn5piQL+cl2Nz71XNAUq6qIjRZhJs+NPZx
Cb8lIFlNiOmly56SP0+2nTwJzNPd4OWcG8MMLG78HDTPyR9ifX9eHLEg71R5JY7kQ7fRsqCqFRAp
S4/J4EXONQssN8ckyfNAqnWTNKuL+2LG4CAE8HrzkDPHz1h/SMPuG7jfDroV++fhts3aSjBJ03Dx
jPkyQbAy8tr88N8MIhoU/T7z8ltBJ3NBGdLJdknKZ6fNUGNSK3wCo/mBWpEdyVoFM86m9XyTSq54
GcJ21CYLUi215nfRrrN0Lwkfz6+dCkRS8VGfK9NuAFKBuq7CvKwYhYGq0WoqEEm37a4I9IoKSwDK
CWJVbldXLyEYUM7LotBv+fFGc9ouE4Esgd3tk9EtHeKN4TdWK3C2zfRqZyT9xnpxOqcAqiPQNIiB
23Rn3+W3ou9bTRGqUm8uqbcdY44yR60BxjWUMzL/KH7yJ3egbvnKH4t7tXIrESXtHpzeqR1xD9lo
R+muahBRLB/RWCVIG4rdeLSty44w4SYxdAuhNMkzybIij9MBoUEUcSKaJYrWwh3zUeHFnqadmJOl
yjJsJQFwhH9Dyt4Jsmr/jR1nhpgp8mvI9w8TOwieaXqwdsXhkt4+zjg6Yhxk2ex35BR5mhVJlMFq
tEnyhbYIL6TRx2W8oG71BEbavpwYo1YNwjiNN/lwNaR4jSseeptnDRw5iE9z1OHKHfUpzashSgHR
F5+X5GvUB64YRqqCESfp3ZW1gpEsR4UEchA6NR77qHJJ8h/9ZUv1Jod0J05JqtFugt5NevDBinwj
zO7o+HyBYVpJIdkLzbCKpk0BkmrtFx62ez0qnhw9/JIs8f48lGrBJFth2Iz1rcgzdexbRq5SrhBF
9X1JtarcCiaN4PvtCJYiK7df7THe/TsZhHuxckwjKNNIdSxXHbyk8a2pmp6lkkF6acWWhhF5Gb7v
NJZrDJqbqtJwmw7QasNlaxZys0xnrFK+VNdtdNeZD1RP90v9PVUVxiqg5NAesl8j6zigNC1AwhQz
sgKkgkGs0qAhNq4Ux16xdPLgmbY1jS4QZpr0Re+yoLhOaajwe7Yk4jrm8licWjqY3k+3f6pb3Sot
SBRMxdFAFXYf3ziE7RBMdTlV6NrmXb5Ck72szJj7pBbJ5j7zheMY49ZhBeZ/iYEY6V4VJN28ddZ4
ksNlj0MVzQPw4tnVjFvzmu9r9JRn4NN1c3ZA1yfYSOjVn5+oNahkRpNIqwunBujCstotOTlYVaR4
wGxl9/gaRDKlyTLbaSpMg+Ucxf0t6Ll1azfs4i/qTNSWIq7BxO8rG8EDOMaGDQ+FzuRuDu1PI1cV
gQlTKd89awjx+wpC53VPyxlXXNKBdnjwaBe4kapTUql/kkHtC11rmw6rlv40DwGKSEVhTGf/4hBS
Oz1baYe1TJJprcwlHkFuL9ysyi3KYxm8DN09zQ4pgrRJ8fHfqZ1kaCu7S41Eg2wNO1rJtR0ez39/
e4eQuubI8CITIEkT1CHPuYEU9kRBPRmS5WMzgTFamT7Zcnbw+d84khxWZzvDkgIni78Gn7PqpR2f
qOq5tw2CLjebI71K5CRaU9STPWE61Y42zpPzbebcywaUT6j4yrdPzhuOpHBBo4HsvQFOnbJ92IHF
QnV/b24LhnMgC4DWXCq/w4ImAndxh7x7T14L4jGEtE3DO7/1m5fECkM6/7RL0zEtgYGYzBdaHU39
xqhiv9Or625yz2Ntrhg8J+T3HfSbyfzCPR5D5tCjm6Yf4e7kzRNzVInn7SVD9aWF8eOmLacDddrW
oWkhTN4aX7L5lrWGG4zfz4uxiYHpJQZnBhJA8qwgjRphqiWoaQUpc3/f1cmHPpsTd0RFg6KlZHPB
TAcvHMrwOnDEX7KynE7U1nMcICgboMMsA6FOekEDuPjwbwRJiTUjjzNdB0LVtmjQ1DHxKTU6b8EE
2/OLtn2rmdzGq82x8J90qw3mFKUZKlmR+TsK85wfgn3R7E1UvmlfVEQ92wv3BiZpdYqC+1pvATan
YA0L+mtMNVco87YWvEFIe9NrS9CDzR82GaTfaL0oF0zqUZGNbtqy1aJJ25NGdYOgLOQYwwnjyfdJ
VXqgWW5ihaKpcKQLYMomujQ1cKi++Dzfx/jH7m7NQnHRCAP/zhUQQ7YomNxQIys5bWZf9w0qUODP
p0/OfN23pYdEUxO6FM3IUJ1L9shyCBQOvDgY63V6fobILmhA4HlgkLdHftSYJJyHijbdTT1AXRQ6
qjGv7B2lTY9Zd1MlnihB9tMuXAJ/IFXNKdxUZxuCWDZqed5RW9BysbIpBwbrTA8D0rxo3J0/nptS
vCHI3BbI/AS8YECYRsyzM8sfk/YE1m3Fi0Ss97vtX6FI22+HponpufCaEDy/XiLq4+3botsrB6ON
/jlLl1u0C6CgIpgvUQQbDRTcRmcAmgJOFaEx58xJLBHI0UqE63e9Ybr9rDhE27v0BiJ5N7XZt2FU
QbqZB/s2Gh+sVtU6snlbo2dEFLuYokn0VA4Ewuykq+FA2eaPpX+cMciDLG6+hN40qnocNsVZYUk2
tKMTZm72wOKoUY7Sa6Jar02dWwGI31e325Q5IXMKOFBmE+819nEe9d3MLMXWq8SQTOiYZbBHFGL0
hZ8H/zFK1WwjlRiSboFGMtTaGB5UN95kzZNJ0OWu0KztbafofiLwat8xN2S6mVVOCwjWhuijTa56
65pWh7hhH6Po9QJLINxmTkxYHLkut9K0fI7ErlTkoxHv+/GpUL7dzS07sMKQT0pvVTzEsxBjAjGi
cJ/tqxf9w7gn++bQH1Uvw807ZwUmXQKp3kX1wnAs23D0eGZ5bXKlkcC3UJ9bhre1ysht6gMoREWp
LM6pHNEdaS1oAjB+LqwaPwpQMmjexuRwfpc2MwuIuutgaMbr4F2neK+PVZNPE1Kq6V7Uhyd75Dqb
3Ye/oy2q+vBtmX6jycGdJA2ygC9AS5u/lvCQgYSu6v3zIm0eVI5aUTE2RczHPDUHwzBFmIIwIuyB
tjdOKkwPUBwjFYJkCooWjBBxOCNeib8/6r517f68CJuqthJBMgUB5xktbCxT7GRfuXawTUxwqz/n
NaibssRftN15vM1tWeFJ52ikhYHJEcDLQ8ddosOkFz4tFUK9XzUbjpqJZ7sB94PIj5DM6iZ7IQAR
5a8sDz1dVU6jQpD2BXWI1ZLn2Jc8D92gfCyHP398CBkwe4XqzMKMTcnxKNgSZ7TTIQP/xU0b7sBx
ydGE2Hnqtpv3u3IKJqzf6l7TaajbFQHYzJor3U7dAt5n8OdzNk5RJFeAFg6d58LAkcyMHbU/hmFw
005/3hh1iiK2biWLLQqfh0AsHDq+Ruu7VihUeCNud4ogVnOFoBXO4oDGAK7Zr2Dncky9Zoe04T9q
a9zcGjR8I75qGSh+lg5ommhmRYSzzq3vYMrOljtbKZCOP/jUyYVAKwzpUHZTremZyIpgIs/BMMCu
k3hB7/hhh3lv0U6zHwk6YFUzjd67CKeo0i1njHrGctHBxp3Br83ruCYglK7cObirhsc/NTvAskxH
NGkwDEuSVE83wmm2hIS8Kr/GyJ/HUfU0kVahGptmYQUj6R5DHe/IdXgJtLt2YlzU/nkxhFl5t1Gr
70uaNy5DM8UmxMj54MWh29DHGhTwjSpSoJJDMm+hBQ9ksYBT6nXixbOG+VpFq3BzVcJImm0XCIjZ
NRaLk2HHGLpbo84fssVzqCJ1pUKS9DtEmWiCtDhuUW04dJjViEgYJsl4l6SUoGeYAo5ooQkyHLnM
dnJSagysx+cFo0qF8hAQYH4PDMT0Rbukyi3d2idccdTWYRn4u97duRkYDu4CRx6tYpF9E/45+wg+
LcgpUWqHun5ZnpqbKfijdMiD2wCUSJmuuOe2tmYNIN08g4FBY4je4xWP/CXmdBZpi905MhVZ3Zax
WeNIBsDKOMbQM+DoU7OvUGFX/jTsA+Z0PZaawmfbvB/WWJIV4JpZZ86IRbN710Fipz2gRsy37H9x
eRtodOMEkV241pJRQJCgDugEuAEXXtO79fAy1oowyHs3Ea93RCGgDHglYNr96ZXXZeB262acINob
92HTv3Yk249muaez/gE1+H5PjQtMNsLhNnrOdCIi46eQmFMSosYT5kFzrlJMbOA3qLs9b063jo/p
mDim+DxHLOwUYgCzYB818N+Xpb5vddNLTP7Xv4KQc/SgX80KUPAj1mY+GsX9JV2/2Jk3GeS0/BLn
LNfmAQCDXyGJLQhew87XH4IHUK9f18c/r+w+BZRO7KKXcdqI1soCxAc5mg0rtJSo5optmYW1VNJx
zYMppEaNnTGLzzx2u+qJJ8de1bymQpEOqp7kdqplsNYjm/2Yf3PSm9gO3SVVNUcLXZXv7bU4ki5X
0zTPqFQX7ofmO87rEhKP2JdcqGsUIe7KL51YWCE4IlSBJF5HvMimXqjdNUomU7H678VBExYSShxk
jNLNTXjSBE4CoOZ1ehVVkCi8PaKIgT2ITpLAu2DCgNC5N0DpAi8rY1gWoeTddww9vhVN++lhuR9f
MfzG13z76vyh3daLNzjJLvS1NlY0BtySJx/rMvkr0oyPGaNf5kvekW+CUV145qst6yrNHixkGHd5
+zHPdoT857wk24r3P0lgvk+/P7NpnPMO32fmvm2+B3jdZ+Ofz5lf7w74lU5Bltji+AsA0o/5LqR7
on01Saew1RvVM6cokknolhDcjzpQutfgMfkihiZjmthd8628Ek0SoXJcy/bt8LZ2knVwIq3XnAGA
2jj+VRTRh5SpquWFIr0/SMj74yhZmIYk2YWpKqaWZQhUmFHk2fr8YWquKxABIdJfeM7SHMoGs+0j
VW5hW7I3WMlQMN2KqBbAugbTV2P8GqrKZza/zyzCqajhQivgqUIkmW1kLUV0JFjAfWLqrsMUHv2m
XnOL6QTvYvKuoTGMuzYnOXyevv6cTV/tZ131Ot0IV0LfVhCSVhtpluaFBSGKV16jSlgELLk3G277
Gt2LSi1VX8Gm1VkBSgo+hFFgBSYA9WE+2vG3OUAMJu79WlUsv+mgWphngT5NS/DoSvYtq8rKCUZL
9BqNOxtM1ORD8tfgiUZAUMP+OReDjdDFbzS52LrrpyDoNREuQV0LmMgXPPOMPy/UOAWRDF2n2QYm
dYCewBkwOh7OqaZ6a22pHIqdTUTkGFi6ZDeb65HuRCaBPkDh3bkPf/SNuXPKWmHoVDjS4QxivYyY
ZqPOkr9UzR18LUw79c9fC1uvobUs0gFN8ybNaQiMGpM6l+Fg0s/jjL4C52ZSFWpt2YI1lHR1j2Mz
GywGVBQV9zOaqZLi5bwwmyd1DSGps5mWi4M2Xajz5BLqFVeCxDK806/4hLCcGNipaiDY3COCDnQM
mhRTLqSj2gVBZLDegT/Xovu8/xiF4wHd7+fl2tykFYhY2ZVvULM2oXkOkBgZbm8eAj/o9ENjWS+9
vjyEwZd/BydkXsGNfZcWpQk4zKPx6vop7b7ljRc4fJ/Vqhitav0kHQdxFQoQKLDKInH59OQgx60t
lxyk1frJSj5ndtWjSRwTaNr97NRuWCb36Hrbn183lSySgrdRQM1lAQzHKKKy/sBb02Ot4sBuniJi
W6gE4Ex/V4c2aks/DQlDijNqv03W/DJAnkvkeIOQ7js6NLwsCMVjCNxRWe8m/INu/TyPsX3zrOSQ
Dk4fsaVcKoB0GmhT/2b7jG9J6P89WFd1TjedRuQ0f6+bdIaiZNH0NuN4qYR4Fe0ny5t3hS/Kk1Ep
Wlef6MEU3ICKk6vaLekoTSHsRonJk+gQ/FmAvzkhigoeFYB0fmwSO3BOAACiVq/GKOzs6V9ulHR4
8t7pCCKcCCppezH8TAQy+TOtwGh0Ge8bru/VPkmHKNR0K0xCIRDG1Gmg+/mokGfbmL4pgnRHJDOr
UTIKecyvk+Fn2X6OPGMPn87PMYVD7w59u4tjUB7/I0Zxodayn78Sj0rPPPQ7pkHUAb2dvbFxA/CK
/j0ir2r2/NHc5/s/L/s/WVAq+UMtalYDnQKxmRuUrsfKCWybKghWW0ToBK/du6eLRiIM5J6wY/qg
u0HVfTUWFb3tpml1ENmGg48su/yOsLouHKwcfioCKC5qIIx8Uo9f2wQBR69lovmQvpuguhi8s/UJ
3sOcPNXOHrGT3ZKpSDbFgXynACsQ6cCyWA/mksB5bNJPrB53RVC7ZpDv2Nj55zV9c18oWLQwZ9kE
a5JkYdtK75chw3UUxILKCKRMjiqHr4IQv688BRJPQbvogLCs5ym9A6G7d16G7S15k0Gyn07d2VAo
rFaEFqCcaGCKy1K3LCIVAfX2tuCZSixwCr2bVTYnon5RSDJ2mFiSWMZdNuug+M3QN95FCqk26olx
JukbmnTDRtOQzQMHWodKKOa8UDjEwafM/BIw0J3lu4B/Is0nY349v5rb2/UGK2kEmIWjlgnbmjZt
6Bqzdlhs1bT3TfMKVjiChnuEMuQqv6yNY4ZbD75WMrgRhqh2GaYdZwTjrWKvU3nGW/pBsJQgckWu
7V3BV8RLx9AqoLVgJ+9S4ppWeqhVozS21m2NIt1JaVLFTVQCpQi/2e1NSz6f35ct5cMTHJR3ummi
ek26YlGZOzrjqMG6aearkfSgT+tylzeMIA+RXF0CRlBVzDkO1rtsCiG4/bIAOSkDQ+DQXR1gb9Jj
Oysu2s2tMd9wJENHzAWnaAJO3j+zb1X2o1exBKoQpGWLQxvRCwsIpPlooCYGV0MdK9JdKgxp6wlJ
lwoeCdLS7e1QPTlgZbIUG7INgZyqMAg6l5+Qw4L7s44AwRvuJ99D9nNO/rzDGQRzCFf8D0My1Hqp
hWNKogH08F9szWuNEJeOf16xNk/JCkPIuboM+iwf7DAERjt/nfTdlCrWacuyEAvtPpj2B1I+uQOH
zWmRzQzft/GaZ63lVumdVpReF5suTv15YQzhBsr3NLFQG8/R9EGpnBGc4W6YPE3RuPjT+Rp9ajGc
ayeYbJvj8lF/4o/29fg6+rqPkW37XnU/bC7lG7icK2wLNkVZBXDeeewr/774hhteFzdB5MKBiz8t
O1NJZrKphitMyU/E7I/EgcTQ9PjFiT2dPiu7zlQQ0rW3GD0qJrJs2IXsqU3djj2piJrEcTyza3Kj
DimnsQxAn7drq8CfzMiNy10KunTLab2WHwB9Xk1UGyV+X+l8mvJOz8Zk2OV6+tJPzXHsuX8eYvNy
WO2LdKwwypakLShJdyUIx7T8Lq8e+FS4Xag4XluioH4EPQYotkF9h2RNdTvD2euwQqkWenEReoWq
SHZr+22GC07wGQNJcj9SXs2oHQB9Z1d9ClJ/KRNQsh/Pr9avCmVJAwwDJZ/gOMCz1JArmPs0mNKI
pCOSQ7OXfCj+E0zHeKfdl9973wL//3yMM2961q6je0cQ5Pq5quhjYyEFrmClArHnu1qCxYqxW0Y3
Yna3Cx8oOFjH4WjdZS6qTH7qfuJWniphsLGyBgL4QAUHsWXLHTClpk+1U02YUUdGj+QvTjTsnezx
/NJuhVDwwMOQEd1CHww4WE+VfWiaYNAmG1PR/MknXoqJYvEz9TDr0+u8/CnYqbK9G6p/Aii5EDp6
ezHVGRPKx3J2UdryYcq7+yhiH1Doq9i1jcvlBErS/qxrWdPZkG2Ori1U64z9Q4xJToleuT0Z9/9y
JSWvIg17I8MjGQNAD+Gxephuys53HjBWxM3BwRcd5sdAVRKwoSJ41mJ4pqgixv9Jm5fQGmTiBopo
UnYfxT4vU3fSFIdvg5YV6oEmbB2zSwh51yIXNoy3sSB6rF7De/s18mJUoRR/mVe9P+2yXflBP6oC
exsbdwIp3SlRU7EJDCpwZzGZwDpWaeE1yxVNEDy6JPF8giUZMIp8VRSjrwgTA2ZPexCUs6JRP7wl
D/8sGLZ15E4QpftlCWetCWog2i64AL3Iy69Lj993IBSPPrJ9cdBVhNFbOZQTSElRKr0MCkOQtzao
sGg/CyHzA54jIDKn18OB+/ST4jQIz0Iy2XgM43VtosALnYjSsqZFgMamcMJr+FckGHMK9+WVGA1T
eMpOXqEO57CkBXWQSp+yAlj2E9Ipv8gvxw/Gte7nPleO3t0KcsNaoiITvjdFGEY4mSv3AB2cJcck
BrxQHsW4wuVId/mt4Vme7v4fc1+23TiuZfkrufKdWZyHWnXvAwAOGizJkucXLlthcyY4g+Qf9Xf0
j/VmZHZVWOEbutlP/ZIrnLYEAgRwpn32Tti1k3BttMvcot1OtpEMmFu8cs6LrLDNNL96lZlM/g3e
+a/eGnj1NaA8DEBCL1NyhdYoatsK5IU9zSvZGCCd0bKJLdRgJnd/vUe+sASL2JlqITi2VPUSdWhO
ZVKaEZyTljs3QAYH1mtjlr6kqVfy6V9ck4j0VRSpDVUHScbF7rdiLpfTCB+l0ld6q24j0ElXV2LK
r9I/nwa5sGsGh5PEES59F7LSaUvHIN/AOwXbmHTF1HzhjHwa6sKu9WMs52WJoaKZJAgfnOKauNnV
2VwYM2MuDISXGEJp/iIUllxlBOXLv1Nv/WI+cE6/Cy2AKOEnCxPGchf1wFW7tVwxqEj6ECS/En19
sdfQZaOhtG9iJ8CD+3xoVVXLY32A+EDfdkSpTyFEmS3hmuIKa+1XC4eBLBV9kYtVvoRUN40VS5Na
gjHfeZXnF9lcK8Mpqs71wGQ7IpJqUBXwiPSaEvCXE1TAzIFs/SJvdrknwiTr+YQJTvwsqm9l7UIu
hs3iSkDxxVGCyo2pWkD/wC24ZH3maNCMARvHLq8h06YRB9yBTcZ+fTF8tR9+HOTiKKVNrkedjEHG
PmYdRGd5dMUz/Gq1DIRDJuT7wMlxmZ7RJGgEAW+PuIh/M+BdQDSCDLabXnUvvlqvHwdapvqDsZC7
rB8zA1Op7D0vjlET1P8PqSYQDv7PXC5ut6KQssYpMJdes0kjPQ3tMb6GjvlyW/84yMUrGUZJsaUK
g0AHQvMqL2TlY7Iyn4DN869xZXzlrWBGILKXcdAhDn9hYYU+T3ppmstVKtP8W+EOgQr4KZndBt1x
8f01QNvXL+m/x7vMzGhpaasCbUruoLpG9017b8yG/P0t/cOULnHcCVTN+262sKWzBEqHQ5OQoun/
Pmzux3XTLtzmLFSjmieYh6V9pCDxiy0it3/fln4a4+IiTcqsSJMWEymqjGhwHdFoo6RXGMe+ugB+
XK2LUxPHoCkVEwaJNSWmnaq/ggzvyk12bZdpF+dmAg3vqEUYpLJW5WoRR5Yox1VwO3yMroqA/lrR
9ivH/9PaXRwiqQU9YZQt09ouXeadShRW+4nPJQ8CHtC1si3iXDNIXzjHED2xlyor2pYg7vP5Bmr5
oBe5IwsUI53VVOSHpl5pVgpWnXu9Z2o20tA6123sibh5uIqA/mqVfxz+MosxyE3TgndFuGLNHwyv
BeFsvik/ZqixqUHqX8sufHVRmbiovhOsQKvi0v7KJRIpU85HFwX/XRQUa+eIPlHW3y2d/L8+01/5
5lDcNMHqhf5s0GxcnIXQAh+nEnYjNNHQnFF5sWe5YPffa2sD1+K1O/gLmwW4rfydcsFC+/NFLrfs
dXke5Uag+aykmvAiHA2j34pr9uSraS0V5qXQh5VEcuhix7StA6LvcXTNmyWcqn2JhoGBBliAldk1
oc0v7l6U/kHtgM0J/pDLFIYhFxX0muC3xPnRlEyiSs/xeE2Y/KspfRrl4uTVk2rUhgUdo3k8KXNM
7XLTazV6qV6V/GlWCxKD8SMZHxyo6BTdVW6ELzpwPw1/4ZzJwq6VJsQkw+bY2c+2tTfCTQG5XfBR
okzcxCmBw8V+vT2/2C9LuhJyV+gfAqfWxX4xu05vZanGTV20ROkPufXcSzfxfG1xv3yDP4xzYXX4
WCDwiReNKL6qFT9O7sarY3xhED7N5WJLRqgOSZmBudjZug6PnXHFqv28VriDkElbstgQ0L0MRaN+
qssscpBgNo8Jev7z4h7CotAoo79+Jz+vlYnYwIbK0dJF+lNRuJ/ELOlpNro1aly2FJEW8Ljw/teD
fGFnMAr8cwQgsoMq+sV2cxpDaVVlQrgGcNe8ne7tZ+2oM/RfIxyV31C3v5qm+HJiPwx5ES9CGGg2
7QFDQgykIfUu2SwIKCTKA7411tEzZ+nttQvxi8ykqaBvEblxrKX1k2BUp2QGlyWsZvQqBctVla0t
L1lrO+R4Zwqo121+czXZtGy1z8mmz4NeXCVpaEVjrGHQhk0TsTwlqDZDMAA5Vx1VEq+vzvLnnAy4
R1RgpNCaqVg/cWFmTjq0XVNN7iA2f1oZDDiv4KMA23j1Rf7sLsDfXkT6kG5HgeoStqAIa07NcUZS
xtW8mIJl6VldIacNJhzrWT1e2ak/LyaIgDUozC0mG2/y4lw7vW12QoZH1Lojm1lNARR2DRdmwOOe
w/iVsG/xdT6/u8/DXfiVSm9oaY8eOlf1O0hId4Hw4iDzrgUwy/m6GAZvzEDZHyUVwMcvzl9m6lzr
FPggCpSB57MNppUpZKJ+E+M17+7niwum+oehLs5dBy85y6dqBFnF1EAkMhAfM1sgsDYDnYgKXKfu
aciEXo/SvhgZxDga2CZNiPf9pBlvNqlZOqE0uY0G3RxO5f5W44cxu3Izf2G6rU/jXJiXRNPakaMH
1tVGL8uhH2B5qWcyPdniNbLrPM4/32TLeGhLBsBORtP1hb/ctI5QIydCrOn4IXQmmgx6XX9xgP3H
efzP6J0f/twM7T//Cz+feTU1SRR3Fz/+8yY5N7zlH91/LR/77z/7/KF/7qv38tQ17+/dzWt1+Zef
Pojv/2t89tq9fvoByvJJN9327810fG/7vPs+CJ50+ct/95e/vX//lrupev/H72fel93ybVHCy9//
+tXq2z9+13Gm/uPHr//rd7vXAh9j7wU/N69dcv7t+F71bzn+wT9+6+L33xBbRfzym95f2+4fv2vK
H5qMIraDa2JJ3i06GeJ9+Y2i/qEiT4021e8wK3TJ//5byZsu/sfvxh8gNnDUBQ6FDjJb13A0Wt4v
vwIt/x9A2oOG3ESCDnTk0H76v4/86d39z7v8reyLA0/KrsUUzc/XGO5lGHQTnbLgvgLW0LksCQx2
OUjS6MRE1WOp8ts+mSr+AURgbW3mtJaktSUNyTkGFQs/60ptlGueFM7rZERDHwyWMJKYoAOgtTpi
mkoht0S2RK0YNKnDRNcpZDeramt3ul7uDTlqs+2chI54aTTepK9jlygqGVOjlT5iCemgiSq5kIct
RHlnoMDGNI4jIOnGGa6NoXZZUYORnPOF6jCSLPkQthq3VxkfbGkk+ZSpJahXW0UfqVFHlcb9QthG
lVEU5zvkFXgEQKCbqZ2oD6NV9+UjiEeFIUFjZjBs0g3cqsR7BqBNYxOhZ3VqkmpoF6omSylNlGBl
WYJwAvhg6iXAFzWUIEomSXIfVW499nKmEKVEU0RD8BT6UnNvkRF0SJmrTvTaj0ZRCyLVZgJQlZkX
Qp1I51iZ/h4LtbQPpRizWSWOgs7empSpmZsTZFXKtoRe9TgKsRv6Kh6/GXxIJDywHZXRMU5kp9yK
CuI/OlWlaBo9LpXo2QVHtMbppMrVfB5qUzMTt+uzwn6xBrmrzqME4okW3LuFHrpd3Fn8AZCVbt5n
KNw42ywyuXjsE0vLCtLLk6Wdi7BPpHOYhJZxblseDoC0mFxqN3NnKt1t2ItFzDhUemBiCQA8yuyC
kkpRnq25m8uGTMXUWA+zETvtNir1rHtKmraNWFbzwnc0YSsHh3NLxIKUEsoi20GNp35bZVNh+QLU
U3FFokSFUqTcZ8kUzHbEtY0OppE5MESlOE8ilOJYJXqlFUVGpCSVc1+f7YznbmaB8y9Ip1jGzurT
pvIsoWSWC3pl2woUJCElv+4iJ7ydoK7WbSIlr9SNghodr5nTO1DytIGwKQ+dNo9TEJaNyP147jF/
NjhVG99n1RAZeynRwfWElwwO/1UUl1qJcmlda9kLtM2adj0XeT18NI6cWk8FTmW7qTSRKxWVWlzq
YNOEeGS9jdtEx0uPosQo77isW7ULtVswVdZO0cNazmZT6CS3QrgcbShjhWV99KXBGJq1BSSQ8dJ1
uT16RYL0Sc7GElbDhemwpccuFrl1kBzDik7AkUpII8d9m4U65YM8E6MYLdcsgWmv9WIgw6CHyt6Y
RA4elyL6pspSUWwQdQD4PiKPYbASktb6Cuq3beyGNvYAYGLqXPYZkTv0Vu6VZuz47aAmY3ova6EQ
lFdhw7d10kfmQYm4GQ04z2oXruNcJOPa1EOr7KkeFrbm5npTw6EKh67cQjrbKSFTECmOoFrUSiGV
BZB4J3A7ZzbqSSpCOoekdS0VVOSNJnNfjcDZ4MeDjE4HygvZSPZyq4YiqEqjhyXOpXakemfl2QcS
nabsGoWaRkC4DXZjvbViGDjUjXA4+4QI1KMtpA0lSbNX0PJuu4TYSlWYGYlxYnsOGXvVqs6FWhXc
tXKA4XsEyENvbbo5rLLj6OSy0KgOdtPibo7Lbs4Af5zqVscVJE+2i40Xm14X1pN4Tfup0QSVOC7v
mThhiY1DbGHMzc6Z27wd8ENXaS0Ju2kw35o6bPqPrOJ19iJppZTGdFTyJON+IjInuW/z2Eq2vC0d
aJ3nihEZLTNbbZYf63Y29YFUHdcVjhcOTXSNqHEbcyD8lEI135DO5POAqVQRsGvTEHMd+t5qYlox
KZXGbGOChn4F2bkQ/HMiY2jUkcOMastV0QRKhNIIKO/KGdSHpIqqIh1AnoHd5lAFpGhNxCIlmaaH
NNNMqH4lMENjDKB2VWa2jwSEbuSBImbRJsSMig6Is1F1muYhnTN7eC7lxmnXDnqUB0EaUCraft9Y
UypTRa5qU8Ij9mOL5cCGAEShTqvJWZvVJM8BvqqLH3X82/AluWqd92J2CoO14ZDZB0mFKHZDZ1GF
twno2zKHwOsfreci6+Q6sCqtym6j2Oqt275rS93tQbiLVPwYJoEp6zFwkepUZWzkkZre210a2bed
MsCkMNzwMwpRNegtvTYZu1ahZjgoEihr7EaTcD8IJz62gJSbutfmeKicwH6HiBeVAWkhOnaS1DPw
8TWNGyNdIhsUHNdSg+hOl1Ro6XUJUnLWWhQOOnxWoa1XYw0MQ9xJ7druR1PZJLUKaw7NDyj7osu2
7eEN93JkZR+OkOKoJJmmjdl5rK1Y81ShpdW6rKtE9o28bcS6the3A4fZEoNvGUNl0tGKcFN6IxT1
cISmLtKjYFJne9zPSlaamae0SQMVgXgyOj82kMnjtJmgGQ/WllRCadNJEiVa6SUcqsYfh1luXiep
A+9nZMpZfGP2ZSH2nZUN0kHmTgjKXlMreJKSCTpW07wZVblFE0OOHnwI6URSuFDT5VkI4NSwtB1p
WSXs/oz3htx/znujO2uWGkE5po5SrX5Nmgr8jUQXhWRnSHHpev+CGghspNtmWSmfJ2cQ8bdOTVJU
dsKuDzNODVTq8JMjjZkGAmZJK2DA8Kk6vmkMFREYns5O1RUf48i8qRLIUJ5K7NOxIINUzx0lgwNI
kl3J0z38nupbg7QEABM1zDE2fC2j4b7WwUwsxbNFKsPInIKaouXJThZSmiu0yWt9KlCZSWr5pYF+
B8QnkDAKb5s0FY2P9o7WCuQ8GsDKNk+mNd+HPMoafCXkBcqt3gA3QmSoyFk5XJU4S9+wu5oaLkjV
z+Jl4k3FDWJoTXpjDiPw2pC7VwFgTHDzv864kkI69VpoUd1MNPE0juYsJaTPpIyXSFbmBTJs4JFv
XnCUxniFvq1WeeQ81OHXNVWW1ECyT0K3d0PVigIQBKEMq7iRq/KRR4awRng/w5RBUSPuFXtVhI2S
0gIAPIEEZGfz1ajmUOYkipq2KUtHK81lgq8Ph5Mhz4oqkdqWB31jVGVkbORYyqxNI9QRpOlxunhp
pVHHh6oSJS7FNE5q53YsGqPcWZJqSzujmar5AMPdWDUVoEEXh9AuIPDQlaNWwa8RqJ7DuxmT8hQ5
lZYxMI8UfYA7qMf5rrWiqW+MocjHc8ulND19D0X+VlD2y3DrU5j2L8O3/w+Dsu/g0X8dlZ1eccP8
Rl4RN/3v/5W/F9OPYdj3z/4Zh0mm+gd0H2QVyRogdvTvxaQ/A7HlVyABXzod4PAsIRpipL8iMcX6
w7GA9HEMSAAii7Xgb/6KxPArGygJtNoDkI9ozDL+TiD2HcjzQ+JFc5BRxW2Mug8USn7uuektuLa9
ECpr3W6bvRr70AeZkD9sS6ZtwpScx+8NrtKLflYo90RQnODssb+bI/zzOZA7ABLExCJdwgtkHRGg
1Hcqc06KZ9L6ZdykbzqRPRAoEdzv1xJO6kXW7qcBLxJbCPnVXMQYsEPG16TZrZ4S9RBXrDp1j+pd
CaP32rmSz5n6OOvAVLCoI0ZMsrcfovm/QuMfQ2HATT7nvn56kiW98gPgARYHLynHkyAi8pINJDTX
hT9ujF22btGjD2fWhRvtzay/TVmI3ov6xqTVPtpom64iiKyChAyrzI3WaOJ2Z/zv4sbxMvCYlCxy
TZbdxF7z5rxK1HirVvCaVzOzgmY7rrSNvTLcnkUrwUIyvivuTCdAADO2M8nY0JaT1jPWzY7vxYa7
82vByhvUEpYMj3HIACJvN4Mfu4ZGpIqM0AhjCTN3/CQeK99ZOeuGOL78pHrRebhXns2UVuB8dFag
uC1pTsEWS82rwM2L5O9Py3mRbZarYlIzDcsJUPFxciG2e7/gRItv+fraJsIpuSizfB9NQc1A1cEE
iBN+kfsSYWfkUo7z03nOvmIA3zLtKaQa0X001h+SnEEIoXVos+9HNy5oPxGQ0lH+Mvd++Z5T2bd9
82FGLuMbZLXGU3vPE5oBtAG2shh8AO2NFUCa+CZ+sV1YIdvtGObkzgxHgi1vcPwWRQSMc9rTCOKx
ZmVPqMcB+XsHWxAmXu5Hj7Kn0eU1KWjzj3eKgeIuqq0ZGd5LWj+abxFMmfIkMSt1e2BVpnV0jl/0
N9tbKHxjkzlSICvUYtpec0j96qgMLHdwZzuQAIUfBgw7Oo8YEjGac24SBDZk2k2TyyeWcxpWazR2
+lggk2qooefgxiPp6NeucBWm4ogre5F/m3VEoa793nCiefW6XifHZdtHt5lyM+cDyRxoWbiVilHb
dfFhNG6moDceaVRm6Gw0qWFSOwQxDLVey1fAL4HU9aKMBlNI5/0iIK7T2iTJqScaMZ5CiIo5BP9F
Z1Gqetq79RES56GheUQNbJaIVS/tqkFvFVnCDuQUXhwm+9JevSli0rzk9+2aF7cRk48mEAjQD3vX
HID/nefMy/H2UeewbSptpJXpDqx9zSGN8pS9FpAkZKHfH3MJPkogbg3shu6gnOVjgjrxonQudrnH
cR/R2S9P9cPgAQXnOhv9Y0IfBxVUNTzZ1QLnaL5jb7GESrtp178Cnxx6q5lIOykkDfYheEQ6BHpo
BwRvFtXirRFiXyAEwXfIE5H9iRpogmfxqfQqXLExMRxEYKT7Jr3VI+lOEPeK/SKhOnoOLFbU1LKC
OPIV9aPMXkz0fCELlbMkXSWC4R+6CSnjzk9mavNDVd9ACCbdLlx00IZhUelimxhBieC4OKmCOSub
OqeOo5tsDMl8QLsGFvvOnvZKTjuwet+WTwLg8tGrp31W+GZLnG8O+AmKN8NAfM6AoKufrY+GlC/i
zVgXB7NiEVN3iYSLpS0AE88P2nN96nQyIYN3iFd9iTwGsRKCzJeQ3DCmek7GuyiQHgXih3gbDQzt
OK1FK2yuYofoxhpIgUVOaHzGnyBiRtUZSxTVFJ7bwAxP8pYqjEmhfoKVCkN3+ojXoZtuhYtjPMu7
8Zt0RtfntGnnZSGziNgqDKz1iNSgs6txhqtgWOF6f4yQP/w2SmwcCDgZqIRKBEUKTgkJVialo1ce
XoCxws5wjQlQ4xY3f7OZEwLg7MAi2VeCOCbamw0zNtNok3vDY78rGb+x4DS3dLkDBYuo8m7cFnfD
TKaBTJzg7AuVNHzTGm4IDJQEWUTaFUheMCemHEyTWKeVtMtozUn3GtGpYummfImeLJMiRdreNcfs
Dn8HJgzNokW/Gi2StzSf2Zzf9pnLR8iK+l16dPD5AnLxLugrAYOMNeaERADfXhG7JoYwiZFhYep3
JyJOStv3+bF7tABFSXev4yufvKHwbSQ1Jop8CL8z6GQTLjHV9OOCNMpqBmMKRc1+dluVSIU/WOgl
iXfpgziYd11KB87kdDfiofhRtl2tQ+BF1fvUwQHMVcZfVYoqUL+JGkDAyAgBpWPosB66Rj2Jt/Wm
dkdvZLhskR8oIgCCiKqh/YyYo7esKyrhEBo1HUTWNIyOEo6aj2nod0Ab4/x9iIGUD2geKG061FQr
WA6IAXCa+tZQgvyI5s34w1JXrQBDJZmeR32P5i0BuJHBkKMtqP4x2D5eN65gzYsmNhR0Vlllr1KU
dEwkoCB2utyuOFOqTWfWUmWDWExOWSsRBPz6oYb7YNkeDM2zyMiEz4D78IwGGP29OKYrgRsyZ0hs
dZuayU8KEtm0a8kwUrkjNqLBhqnEfBzeQAgKZWjzDnppyHyZkasY3ii5skpmDP8hwWE5RCbtJXQd
EhlMv8/8XRyxKXVqbHLYyJIOdPjQ0aECzsKMpgrSJKR/jam2gQiXCsZ1lajugtuHC+PFuOPy5x6U
wQl6rHLUyRO38KG+nWBvl0HPLCSqJ2LYFA+ZwJNZkETJDZSrBYNiGJof4SBh65c7eYXMedOA6YRF
N43bzLQyvYhqmidQ1ay9zEJL4UJVpCU0GWgDOcCG5UhzPsVyIDt+zP0JVgP/p5NXsc0UfAF3q8jD
aYKYuz3v8ixAAp5DLGTeRfCoFR/ZVQUKP9p+lMFb+FildDbXDQ8Sg6V7GTarxo3rnNKD+JBOql/e
SWjLYwpDXyicvyJzwXsoFIJQDx5pGJh3YD/jnNQ9SibU1mj5gFPQsv6gnvWOjbdIzOycxYgT7DLl
AS0W8g6UXEl9F9t05DsFp0IF0Q8xejZwpDLfy5Hy5+FB4Rs+LOem1WgXHqZ2XRUE+BtlI25k3yLI
B+CdZKR4T26i7bLJyejP79M+fTBeFOCcJE7EuNaHFeryEOyjPPPT1OOw8o4X2q7quFHzUGwEjQeS
tKQ7P5VwGzzHG2AAMJf1cJoy116dsTGpxtqb3p9RcqZzID/0N5CWwoUmbmKmwgMy6LDRV4NB5LMC
Q3ILsNXtbLH0oYd5L4hWQS3Mx+oaLVU5VUFfO413pfCUKohrVuH2gaRLvdic7kny4ltn1RP5FqlB
6wyjgBoPi9l5OR6suJluhqBbt759Wx/7l1lGkzVNz9XBXi9i9wnSIaTDvnM2yTpFKu0ufqgenNwP
9WMU3gDrXba0dO5QNzvHNQqLixmp6gA56vy5XjdIHe/kV2DTTMixfFPnNSo+YiTGG0gccHxR5wCr
5w67IXFTcy00UqymVYHS1RpnT2sIsj8JWK6T+3Db6252V24WZ96MGdeYMfs4kbH55OCb2s5X64D3
KyFvSr42ysCZj2lJrbcw9ZUWpElLSbp+LwEpaBQKrTpTwAvR73pmPnXwnDQ2vozvCTNSIsPFRA54
YeX0hnJTg/INuwP2/7GHFXM8rnpyTWT9MXc8R4aqCXHAS5CxGFbM2OKNAMYzfb+YzJRIDR30mxB9
3Uhk9djmFBR8hQzNBXeMfaUEp/+6NnHPU0dx+9RFUDrmHvzOYLkZ9PMQgELPw7ekj2bNRMTKD1zJ
2AgoCCG7g0fEDTxFLlhMSPiIw2sZyO8uLvEOuh4i90zPbPzc72mYM2GxpXEI3LBIh5arKqfoQAR5
MJKkY+Zba+StapL6xYd014kAJG3GyLKntKEWNFWQd0pcrd/W0Wac6WjT3grmHcpu0QAEIuqToIzC
i/bmYjnPCdwtF3cVFQHeE45TajEIu6spqZ9kL96oT7Yg6QmuTkFgU6uPxRtHbjP3F20dhsSln66j
ffewAG/BCDPu9Vv4inC+C8Y7kj1mM5NKOt8ne3jCDOvhtR9qTKuUzKhy9UwRBCq0DXoSI8pDHwGB
2pGlbanMiIN+xR0slGkT0ElMgDM+lhTfCuuFh4AWtPxmh9Q88o9h1/gSXgleZEqKtxk5UleBmYZL
LJHoBFybUx4TG1z5FJ50StqVSqI7Jyd6oMtEPGYd6XKK51oc09xPnvWN8zw/G2vuJax+XB5eZY3r
+JqrbtpAXocgV9oVe+BEbgzWMRUxpR4UDMFMTXgAVpwHRJW+ucMhJxpSFtWLvbNO4iQHYNEnMgOu
ai2/OR1CWb5ZVgaPHq8KbFParkpXYu0GyJCOYE+40M6COcHUQMeG3t69CJLHpXu6pCFg9Q6C6aU7
Dw4TEwRGQN4Yz/pN9joztHzuRqbBlZvW6k4CYiaEqHEdSCz2NbiOFZMOsa++IBxsVvyhxG4EeEe7
K2C6T8mD6UYeAgevXKW0dg2GxKQZ0iUOw9P7Mp4FgUl5Xx8qeCTYU3HATwsD6/RowXmAICfK4KwP
8m2CPmvkBGGpdx0iCYkoSFgfjZXYFDgPu/zGWGGPZHiaFNF4BI04vwQqd6RCon3q2TYxTwLtcwqV
2YBM/ewa8PnXlit707bzsQWpetvkO3jf4TF/l+5iA2HkIXHu2hoH1jzUW80dq621Um9FBx6zFYA1
NDvF9QPuFlKp6/mILAPQ5LKrkOJlcuE4oPW4Woe3MTrC5o0Ez9Xw68mvrLXcbaMgc+fhYCHELsgC
fnK0faytpClQ5gDAnZGEpwlrUnzH8IzIpGO5yltJIIn0qKibHh423ikoJbhXpHuIMC7xYfIYxaTG
hnPALVDdq+AVyDbIlOBWw01F1XUMW8KqbbarwUoNW3hQNbSlBFiouUZMgavJF3f6E1q91hWc0K7G
rYy9loLigeQUAgv+tBd4L2qAkxtUOL+NVwe1RMUd3qStuNK6QU+pQDwO+db4XfBVD6nYJ9TiW2ud
lStcQPMBjphz5/hLTyjKkKCdWxsHjGPdzQprdII1OSEAdiqvvgvPy3SsFQiOEKBW9ym8ge9U5OOB
PwrabKdgwuyQ6hGwaPdADyReeiP5hdcHGxmeK8Eu97lrY0/Zm4UwVPYL7Gt7W66R8BFEw7ZRFx0p
YCPtcRM26HiEZEm1w0owaV14FbIbEgwFUkLaQVpFH81LsreYjQTScqXAX6WlDxxx+YRgKntLEL6l
W70gyQHrtnZW6GvjpA/QDLuLVyHwxrheO8zxSvrtX2RwLHTeOsCkg+nkc/pNQC2vrwZkcHTfehru
8M6jj8pyE6Ax99njoloSumgN86DGsUI70kxVRGFu6Lbr8MUJjCe+wUfEY/LWupOLSrfX3s4bA9kN
lfZI4CAKcGtE9ojRApMmawOtOWf7hCLDOXHHTXLUmKzD5UBM+Z7utYjoMAuIBjgw5PBE/QVLnpMI
nRaIZJ/yk+Miytq224VwwCawOgEug+iG2wBUwlR76P0yn9qDOSOqp92tgAyKew3y+L3R4zJrDAkU
cFtpWDVQLXxeM0BfckCL5SVlOXvgWFjXOVw5aW9htUyqoIdAY/UL0o+Lr44DPNLIj1YLL7nwrHXn
0HQz3+O+Nta4Y3GjXXmny/C/eryLV1pOco5aI8Ij55R/a2nMnCOyD35IVKytgpaoiClX+m+UC3Df
n4nAH5bkAlaIMrZu2JDMYD2u8nKFNpWX/NRtMmrcoOuUzjfDTelnj1dmuszkVzO9SD9q5lxk8YSZ
ClqtWrdZgW9+XVOga9dAiLJFmRmJJTC5XTk26pfTBfsQqhbo4jAv2Q6tVgNXF/hH2LQ279Pt8CTc
aaaJ5SF8rv0Orxzl3Rf9KcIl41mvqgPBH82Ng9wVIes4nJ5rGp7/4pHQgwhsM5o9LpGxY52ovRNq
KpOCYgeKgNvoiBrsYcCaFH6+Qe/dvt92NF/n93AI4VPY8A+QKljNV/bCd8TvT29lUR/6P9ydyXLj
aPbdX6WW9gJlzMOyARCcKVGztEEoJSXmecZD+KX8Yv6Byu7Myk5XRju8+IcrKxgiMRAAge+799xz
zv12JD/VFvzQEpNA4UiyB8mb7xZ7BBifS3pteZUTeqorPmSrAmFPsiuO6FsxjDTdiGd6eNO+gmOc
q+30VmxNj7CrspV3bUdgshUIESov3IX36WFydBjAhpsf0JRtIzdliKlueZZ+80P/TCb9vK9/OJef
HnVzDodYCtXlDgvv2i2onlt+sY4W81xy+3/35P7wbT+B91nR1pBOuHI4olPxCB3oXEsEYKynA44x
65Q547en+KsCzHIjq/TxQWXwc+0pN4MgiHMe3fQpeRDe6ueOCJdHtgVNBdReC5jpuwZu8AvzOVVv
ld/cL+pPYpfLNf7xAH66X5JOCFF0cwDyyxLQxs+yaufvsIYglGHwCWHeeupOjZOMdnAuv8RfwwfI
+l/NK1gBbuGN9+Zbr9vkHwBaG/Kz6lZYUgCqVdK2vP/d6H+ZEX++vX883J9uibzUpNKslsNd9+4A
0LIxnkRq0Q/ldeN09+1VdjMdmw98shc4CZzPWBV7Ij1+Tl32yqvQ1V2q5MnBfIpPpI3qdb1hrHrS
D9T3lTOn5GpH5Sw+qZ66qdSNUTiwRGDTkEoZ53kl3rX3MQV0ZUtBwQTozwEU9uaNug9XS6Lz92Os
LFOH/bdBFnsHWcJwjV6wP9d49LrMs8VzyFUnB9i49+oeLGQkiG8P+nk8iPcAtQCD9TbSbQDOWrZZ
DcRc8XdVtqSPeGlWX3207F7xCoYXneZDeL3EBFZLzW8hcW2V6/QYwm9xKtHuHOmtEO1qJe/UY3hs
j4tLxvJEjEy1Zm1rSDZmL9osKVN8De1nA+vHaRnPDsw+br9tD4udQnyb4aqbrdXt6KBpWkdObktk
9MyEB/8qOoQng8/bHbnVWtsX9/UehOwwL9hEAcCiu8JqCUZEl15Ajs6QuQSF0x4eHJKD3hFJzIr7
cpMdtVN9tVQbCyA7YpW74TBc5U63CU/dwdoRn5wNYpNlsAXoXCu73vG3/kZZW+clQav5DvNpCTcF
bVG/gDqA1BAZ+28RaS3G9bkrFtCOABM35vsI6OxaRFW9Ey+5wwATzstuyWvcdJVdG2vVzbbBNn+V
+zVARfEMntq5qDEcoN/YiV8EsptNeBDdjhPLV8ntQt1dE7a3v50m6f/zq3sH0xMJPiLE6p+NNGoj
aqNmkuk8RbmpXLAv9dSsKEEEzYLTk6wC9H0NgBQJiCFNSneEl5RJxnG/GHOb6+DUu+lzeAd654GO
Tg/hdbulhLNBAetiiedRkEB0svLXyb7uKfSsumipdJXvRe2MFBw3ANf4HNmzbxfMyf0CFfe31ArA
npLKnk/CqY+d9GE4lIwr7TL9rKKt71YYQTPwwgYYVmXvQRcMXOFFQxkxT3ZxyE94xwN4I3MMXepz
W9/T1joBa0p+tAJDdJTUpvSAUeCp8xLuiXjDFltlMx60Tb9vvBH0o+Ve6qg9T9v4NK8Zw4K1sBP3
PTuQN4A2QJkI/mRgnA5+3fJbA+lSs0iidXgjvSrkToTJEd3kVKoT2Zvy2p7DlX6iSCesYYP6bpOT
vXd2scLDhygbHEd1m8Ktf2czfLGV+XlUpJUmNIqlHca/+Z1J2oUvpDMqnkPybMuObkpXvilAoY/W
7eLtnr0kx+lBqwk4it6b3/snkQ7JSz0qu6l21Pav60ed1OKZ+kn8Rb/V7fjGpKj+ET8K6roWbekL
gRVI1/SMi1ptC4Aoj9UX8Qt6yJvSiW7NL/mDBOobPdU0fmBVCmLWTjov6FIGVPG7ttzKr6rfP5zz
zzYAVR7NzVBxzi13C0oT+GtOsk+vGHNs2vtRvmb4WRJ9xMXv8vX0Ul53r9MpdZN7/da6Me614Bg8
+18YwfWMPHoNMvX3o/en+uTn3wWDHtkyddyGpZ+VBp02WrqWU7Re6BXyDQ5j6/SaLi9X0K1Xw42+
lp0ryC6H/EDh+dxel1cZCVu/CW56RlH6ah2z12ifRDtAeWK3cmOdpEf4Fg/RFyqyd/FaXeu7/mph
VTS2speeDM94pt2Yq3hpaQ9fI890NOKGl/Defy0LW3pvHqlG5VdLxbfZtV5ykgG3hVO6pXH6Pj9Y
V/Jq4bffSK60MbfFSaQi0NjZrryGJFuC/OerQFzlnjIDT7d7WN4CTm2Ub3JvedUQ1ynrbLOgI7hy
nZfrr93UBn16fHJSxUlvKT3fL+V3yMYra/U2eOXDvB7hkFB7K8HaKgkSCk8842x6ZZwqV9uxhIIE
YLYm2iFVS+FE7x9PdMsHSj+vFB89ZmfwiaWpo7LKHziGxx6B2iJqjNb6Vf5I9BJ9MHqD+U6q3Z3D
WygDyVEt7foR3jduFcYuOsZetO53wrF7m66oKZarTw8sBRpSzVxF8emzUXqzjPIOUQRz/pn2vLZ/
6ENn/mq89PBmHdUzQTdt9baOHbpveVR3XGGb4B/AyLT4HfbA2Hv9amS02sF58XrqNr4tMlUOh+qw
yD4Dz/+oXyDMAni2nEF1JwOSZBRSH5aDVVbGuT5Jx3IdXNXxKnvQ3oRtBs6XParpqiLl2NZ3KXgi
sPZGPizq9mG3YIOgWm9wMDI7eCU6GJZyD/WuV6rHOo8MaPhbO9iqYbceGO82PoR31gFACWjEdOIt
uEu8Aq0O4DdQb95AsZhvg1Ny6uzpS/oizy4gV+tIrxYhg24PTwsAZu5nKkMQA+z0VVkFz0uo+NRX
tvR10YPFHyEz/oFL9gVEBsrPIn9r19I5sdZF5EYQPB7yV5+zf1P38a6EC34qNnAvFu3mDSDUe8Hk
rW3Fdb7imp6U2/7JBFEHEP5d7Kn8KuGF228gtMTn+t86aWFDrLd9xtMsHwv4IAfpoB7TrbVZAMae
Ry7eTithr9NPwHiMPYO+RLkT7HQ336RftHNwHDW7ST1uPzcEtascec/sX/lO9hvd5CUo/LdhB+oe
Pcxg16GOIzD4gdWlhL5eyJ1PNnpbugOZGpSgXb8tZacZbeNGOQUv/l11FJwZvv6Zufl6JMwz69vW
WfpviOfgqtj8biz8RTBi/nBMP+UZuhmNTdNTeW9dyB5gz30KbICdL9GefEsZGtZYyEyvXuX78Y5M
lUC9cv275mnRButP1Amuortuu8RqKrh/cCu+aM/p71LOX+RjJpxZrhkjNi49P8nw51Sy5qLkMLF9
oRmTDXXE8mJKcpEzLWMMipwtpYr+Pgb7Cne/u8fkX8Rsf/n+hTr4w0/Xd40VoqpRXHlywmvJTVbC
qjpHq34vQq64qhh30l1/DjcxBYIF/P9tGvwLdOUvR/DTzROLloD65/JDhXcLwUSgGbRoq67J+DXQ
VBK2wMo0fvt4Sb94vP7yxT/dIflQZ0m+nPoyLAWwjuRVflvskI9ulZeBeDndJU+Ucn53xr96rv/y
xT/llDSo7xWj4ovLp/pgeEioglVxrFxll6zHzVJrhaQkruCTOOq1IpGfL5SlJUKtv1LttMDEiYko
zUAA0m+SZk9keAxuKGUxbl4eo/93pOf/gnRm2eAW+xs686Ly/OO2e3/9izL1stU3Qan2p6XSdNjC
Uhj9MpTkfwpK5UUZip4ZrjLmZgYh1ncaM1pTHHItuMXY6YiazkF8ozGzkYkQ2oIXraL45t9/QmPm
m/4ytOGFyCHgK2MRgNNmUbrk8D88szlodVGO3UMR4hgRO5riU6htgsmEHp+XvZDvhX7qx8SRikFY
MixJYCbP9VFRziqdlW9bZcq56WstQuOT1S1CB21IioehxoNok0RRmXu11jfJcQyrPncj2tVStyzE
YKKc0jaiSpIuDU12Qv7S+M9G5yukV3FEz0HoUFaXz+VKEHpLmNa5TxeubiPoQoY+ZEgMhVr6VFZq
V2w6RZ8mV6tFvd+kSVfrbmapkHQULZ+FnZliz3sTGH5WXVVNTO1okOJRj+zRtGbBq6tIAWsXyp6C
nRWHjV1nuQrpbmpm1vWt2YJLWaFIEQXqzXUar0etVQp7xNuJMEGROmOd64UZv4V1nvdbWexJI3rF
py4cJsC7WW6G6mumFFjo1oIZNdtWnVEnIJJNOtHR8ilUIEDW2tRvdEtqCHesqhdWdV3IeJD39Rzh
6ldG+pOkSRz2OEWkDs2EjsSmTVST74xOQ0lmZ4rmvwdJmPscYjmNjqA1PYXTsA/0jVChLToINTLY
YxSA9G91sRitVTkUo3oToxGCwG7JBeln3pfiVaYZ47A1O0Q9M0IlIrshjo1bdTBqxW66nmwQa/TM
8IR0DKV1n0cSUE+k1J1T1XKE/2Fg1snVbKl1eezLIpc2sYXEyzVEv76LByMFYkdIlOxGdFGpizne
1Dta31W3Q68bOby4xo8dzBu00g6bRhwAA6Qh9HQlHnNPbzo9dsVGnSWwJUFuPU1u6vsqCsORLK+x
6mNaYGl6jU8iiYM+T3N/YI7qYFXUnZiv0oinwhbnfn7t8pwAw5cEhJadmdAts09aTxE0EbJE1Rix
p9KqcfBMpRwlRw5EQ3/rG5CBQRJHly8PFUhPvhaL1K5EOSq/qhFy2nXbBGPyOClqoLuIoaQkttVC
HJtbIVTzyJunKZLQyGaj3nlWGRjiEZ11GXz4WprKuyaoqgbuSDkse59nf5xWYjAOMHMEeQgroovE
jLSXiPNpqfVhIps4/mwY17FVWogps3GOCNSaItFe9DKNTGeINUS0gINT3rSeUBqIoDxhaEz9i94J
c7jW9SwyCJLLKIHvJnS+mJRumk2FYN2LQV1l27iRGkN3g462rLY6VlMusyMF8vgpUc0Evhnyxsla
l1lmQh1DAC7K8UqMEd6fctogh9Rhw0JXd1nYGZLToCG0jA0+xYUOjTKzQotLToFx2kaJaM5wiQUa
UgMI9Dx59F+jgfyIK9wsKQA7qZz1d4j/QvmZxhdafq21aVw8G1JpPWPnLF8FyVSDfIjqsQnUcx0C
hGoT1NJUHig/d41G/qJqswSvs4KaqCkFqJKVC5Zt5qpi+4alupGYWq488NhGghUVrpJPPc0beqvq
tnmrwKxMQ7qv2Ix5ydlHnl2s0jTIK65bA8uQUYRcJTIrWHWhEAeoAmR/Kp3YirXMiYXZjBxTqurn
eDQXXlk/CC8GKsUZGbcwhPt61jqYQcRXGCzFaCjJspCBVatZtrK9xgy0QfHPc4GOz1JWs6CV8HOD
JINEqqulbqtNLXnFNA/1rphNsXE1uYjL1WRNcuhZmTqr8HbCCULPqLYVBnGVFJs3etl1BG/1NBon
XzLrcVPO7Si/CoGmzZtYzTRg40Ixj0moZ7Da+nGo4OSPceHNc6oOyOKnNF3nEs/AUUvknq5oup/2
pKfIe+NtIHfUuTS5VstVl1o9jPEhH5P3KR+FnAasY56tpk5tmEcadfSvEbj60h69p8VjLOuZ9NJa
aWId1CgJ6/uAq1OuBqNMIWQUgRkb6zoyy/CjbfTQPHWZWmknS8kpw4RlnEKDM3xtMwmKiCff3JMW
tQgGYQVNkZWt40CVUly00tjYpoFF66GGRr7Cs1o3PehoUea1FyPmH9f0IhQmGKwyeg9+9BS1LZpp
R25MlL5TWBcmHOAE+KnINRTTulWa4AdyqULnllJFsDONOxGudxrGtI1SKN3kzFzYNkZxMl+JiWnA
MaubFA1LP5c3oS9E5RFTgXo85EJkYpmTsH9IA5H/NabRWuU0uZJINOA1AyDCuDbqLbphJd+2i7h8
r0bDMmoWsBkbhExYN1Zz/2oO+aDZaVLAOQuDGHBdHmUuAbHLXHpjEddw69uJJ6IUWxU+lJGniWPW
KF3dUu7DxItMXCFMWci6K2SiyVFRKpCcuM5NaisEO2bqBYpQDF+MvIVOOVMW6JEMTu+D2JjCqpmb
0nwZptwwd6k6mgkktrn54s8F9PKArx68rKSBy1rvmvLVxzZbO/iNCTk0yoYOog9q3b1iZUG6Sn3c
ZNaCpPOMdZY8Qsc1hnLeViTBzamTsUXwJi3TkScKigDNIAq67NBOeglHmLYQ6jrsij45ZU3Q5+v0
ovlXmtgan1JrlPOvzazq2a5XhaHdVEaVi/x6VZZ55jzM0LhoQjMesR/QK+T1BcIRdSxM1fWtToaN
FXTxeOp6FVpXTd3ueVa6ufPGQcQgsc3yqdnqUmXm60bqqsqds1IeV3OCbxNaWFmtPV9sBBi1NEMB
IxZVgNxShsu4mgsxxUJZaUJSgEbPKBa3SBeRxAhisJtURMt2ochRxM8VKA22wXJCjhRoZujRGCdp
91i/pmQSQt/7K6GVIXuGGnfbOi7rVtxIVpQw4uTtoKz+88zg/yhy/IsU8m9Fk/8F8wcTYozF/0s+
vnjE0GXj7/KJ//U/048/3j/+SF//OL32r03z8cf/+PbX6x/bJn3N3//4b27UlF378f7Ha/3x+sf9
7T+EzT+2d9v//qOU8pff+01aaWh/YnyNV5SJ2xc6ysWu5pu0clmEjw2aLAtrIhIQEo9/SivNP1VJ
oUm6iOf0N9XlP6WV5mKAI+JJYymoEFW2+g88buTFx+fHuuHlkuELRslQMlFqLpfsRxxBavo5MHXJ
X1nGFY1WW6i6g0sIa61jWOTNSl+X1xEaEBiBZe12O/0UPUD/LlXHoAomOMpGOkBJj1aW7Bg8QYWd
GG6VuQHUwmg/vsnn+Zb736JmYmd4ubXAraIAPVLa1JCXzTiy+/YxN45Gs5X8LbOa3WG0KdyPwp2i
3uvhTkyudQiYunloilfDPycrqdgE/oMA/tzED5F1I/eS26GoxgPGVq2vc4SeYT+rcOjf0BdncHq9
fNq006aqXhKeY4ecQ5jccngf8vss3g/UL9YjYGbsGFhJoFsQHat2CPjI5zt90+SOlkIcW88GBgUQ
IRy4/Ij3bXIagyJXuo3D7Uxpa9wGnvFemweoaiCQ6U3wpksr4Ff+hrNv5wCcC9OPyoqMid+Lf6N7
iQe5Tb6Z5X1F+c8YbNiTq0FbmyfxlABv34qiPUVecSU899qjeVPeV1e1vB9y6lELScjYCoWX9q4e
PU/aWhuO5U3m6tKFfVuV7gKEydlRcKt9QS14wPXKbW5z4aGIkbSdYc0Kgq3dB52dMvFZd1m7UTfD
l/qowNY5Fo9y5CWibT3DPe1lML/2Xrgen2Fwgg0L7+WHCVewcLH2zFC7pLtuX+z1I7Itfyn8Du9Z
uSvqtRK7M9dQcQX9oCpXhU8/VWdh356t5xSG7/s3R7j/v+EPETzpb+CP1+49+uMf9euX6PXH0Ude
NvscbTTtT53/sKaD9Cbj2gRo+TnYKOqfKjpubAYtRcY5clnybaxR5D8lvOWBURZzNIvB7F/4h6T/
uTT7wEgdAhVjlfKfDDU6Dlx/GWsMGVsKZmMMCMnRDfom/ISZBpMRpBg/QbmeiW+mpC94fBrPSmSy
GBHCVYcGwKhHCiAz73S5OUtjcKtUrWAr1RaX3Ec5lc5Buvg5V33lWZWhra1A3QuG9dgZEPtzxhDM
tSonz6aPMe7XuBG5Y3qlVblhRyP9LSu93g8J5g1hR12vXRROWXY2NPE+i6y1zFPQwktLotYZSf5d
5uw0dZLXoI+INZBElRkTedloJ1mP3kgeoD5XSEUk2AWTbNqmCGZPc3FHb+99IR8JL3tCJPjb4qQf
KqnbqhqgiSE3m2al+o/6eDNZHch75Ne0ELDepKRF6wBZtlV90w5zxMwtuhvwoV1lqE/YS3UbtSv3
oj49t+IcHGqiNL8FizSNDIQAY5JUrjyjjE2veumjQHRqwZkK9Jpo/zO7VYFSBq3Yd8XbzONfF6in
wooC75zpp06jBpQ9laKK6Vz5pGmFta1jIlBFiIhNhvqE5+8qbapyJY7dW44cJS7a7Qz1eK4/SCM/
6q4/tHJxiBoGLpHZ2qH84Ds1NcG2j0c7EYTBFYB+BgQjvimuByNAb5x9aCB7tu5XUKrlSnKnCJ1J
LO8z6Co66YuSGU4iUqeSjNKVkpAotyo3bmzAn+5kzNIQBvWnUVTvokgXnQ1+f7mjCtI5Kqe7HNuV
djYPHS3gXBHgAAVcezLS8cX28MmgZ58avbha2EG/HGYcqwJLYMAW7uP3MAlOhlU8TfmbVrbHIZ1v
K6UuXXHyuQuba6nEKISQN1uX+tDZs4LIqwcAJAO97kUDUczGjICeiGuvDQ1aH91PtSM4W2oM151Y
BjwNceZ4s5w/lYGyHwmI42Z+KXPfwDUuPqctbh74Ga3SxdknKqSdJ0XSlzIc1uLMfGH5w7Ep5SPW
eCifViOhozNnbUxyTc/sSjnPmkU3wpqSZSTao6KC3GHKhMzHX8/ChCpUJpSdSw31B9n8uu2y1zaL
n/AeN7w8D9ZpFODvIhv34ShYh0IaFAgiRe9i77ad8M92FOmsgvfsi4SydbJRgurZKvxHXO1QQ0qi
M2GmYk+1DtVmZrbs11Do1laDtglfsb3RD6rbt7CRZh9lsxKscB3GOKcI7zKRdFw3Mi/D0WTdjemd
UjB3pzj1pC2UHCDNra7Ikk1zEBzmtPolqeSemWUaDkXWhZ6QP9Oc0dZmJrOhYD7PrxJ87texBnMd
OPRLYVlfGlV9jIAeV2pWvrbz7PbKW9Lh35WoXxU/+GKEq2yC3tbvK2XdSwPOPTmzWX7vVwjJu+kO
hxZ77OysBIMjhlCKfI+tT7HyC/lZT6L3oh1B8CquBG1Q71IJJUZlelFBb0oduoeJh24hKU/YKVWr
yX/PM8qiWVy8jtk8b8Ulw5bwfHZ7jNVI2qcI46ZH4CQxjt863X+vpdTTtPC+q9J9HST6oczqDbYc
EnJ3eSPk3KdylGsbv0UiG4uQ1TXhQzaSe6GO52tVxLmtTsIbgIBro2w+/FwfbtNAfcHU2E4jLX4K
UKX17fAuyOBMGlL0qJjrVRRrtWP1DNQT+JGbjhXNgzEKWw/FLgP22y6VEqlsP+IqpfI5haiQfHkC
+njuq4ZHHVAE9bDjxxHUmbjQN5N072ut6aWR75JII+CYrEfqnnqhaRtpTLd01Lsd4vYaa/qTK1rP
8jRsaFVYPWP9bNBipjWIQZON72PkU/dSdlSphScgc72WIK0BVzpIrfU08RzHOqid9dLmUNkwXEZh
P5ZU48GHd1J3pcO3xLOnRoQyBCicVNLKmZ2qeIXB5lMCbnwUt7iEeKlSIy0GRIvraZ2EMySINi32
cfggyOIKF5/Jc8kbb+axqk8DTl2VHngqYj+NYrU2wYAZjCzyRH9f4Hnn1YYkrIpumVDGu6bp1mGb
B4jWa8jpVm7ukklA+oBBcrtVKwvSWS2nbmpV/j5tmnXKSG0EzQ3E8vhZjTpUObj22GNOgBjOaUMc
HC1UkPB9aOkqO1q7FB+j1RgLcB4nwtlpgO1lNJojiuPLFAhkq1bRHHSMqfY8X+tYACLONNVnlsB8
I6n994on6jBoVW27iZndVkXv74cimleZpE22IoQ7oS1x5gWUxgtzp0Y+UxYKUTGt0Lm0AeVRK0ba
GDT7VjQrT+vRh/lBAUFvLkwvnoOPWByHw8w8U/i1yYWYEaB1sxFcm216L87lsLu8o+ixMuS+ODYZ
E91sxiOQe0fAEGGAhqkkKttMl85joTAkTcJGi8piV+BztLv8Ned0crUv7wP6GUJ8yyZrE0vI2Uy9
hzMoWfWuy5rh25++yPvLhyZ4jt1RI0mOjKinWBqLbWoySVRaJzyI/JwrNe+VtQJ69VAlGZNDYjQH
bXnbmgISPrm8AVKT75qaH7Bv3o2gLzdgvMOhF8vxMMkDl+j7+06NceCYBt2NwoDFIm5M7mXx5X2w
fCiXir6p0+ZQGM8VdaX9ZU+X5T+tefns8iI13W1WK5yMAhHwssH3dS9r5FacLHJOvqCAfGz0UrLL
ZNoWyJm5MZS22dMYrNmLy8v3t5e/Lp9dll7eXl4KKz0p+Rits2TG5EKAe5gPi/9dKPpkCUUJgaeQ
1UNE30AIrXO6NwOURuHUqIdUENTD5a8s1PaNECXby7rDssHnX8B/qzoQkWkP1l6e6uwt9K3GNo0y
vOnbXt4adT95xEb5o29UBxwOszfdovZmNnly04CR08Q+oGvmoMxeXkzZozU2B3XZUTUBDzNrxDfU
8aTPHeliXz76evC5I3NidDeHKbjRuyBzwtKk6NS8mOas+neDNCAsqVKdCoJi7Aw63T3x3NmqHgcP
1cRcqbYSEsXl8zBSZBpAwSy9vFUq4azkwOt6PernKhjPl4+Deog2c5TBjMzm/EloiYgyWuXh63RT
Jo1/1BpuzTrGXqRSwttMQNI4Kj3tOpbPcKz0ycGx6VgWXl7GZEoZoBV5c3mLRaR/1HPxc43LRpd9
qMsacnWt6fVBUTPou35BpPsaTGHxIdUUemopSm8bA+s5Uez9rUEx7yqYQFG7KO1fJm0iSgjKjySf
7iWv6kvhQfAZlQQzVw7U1dJDJqjSqrLE7CEY9Rd9Wblnwu8x2Hud/JBkV2iC67nIT75hMOtT5F03
mZDdqJ0FX1OtlJ0gSNSw5N3lm2LM1mwjm7VbiqXIHeS+ZRwwpRORDjShMRWfVYYMIx6LDyaBc5NY
+qPoi+hcpb4+1pY47Qm3Qy+MivbeqqOvl1Utc3D0qii/zAu8Xk+pdO2PormREiHfJEk9n7OK8DYt
reauy5uj4EOBjMtsRpmW5/dxFw1ORMOibRiLRBeGILmcobi+LBVGMfbiKAo8c1k5o8q1VhV/ci9L
8eITt1UCqeqy7Sg16n6suQOAnbL7QVHikx9Nz5eFLRnidSBlu8uW9Ezvb5mx7Mu7y0tNz8xp9G8v
a88UgXvDis+XPamK/JDpBNqXZVUf13B2o+Rw2S4eIHrhbed/nkBkSI3bYCm7+TyICvF3OCqAqssJ
pJTR1kFhmt9OoDbhFqYWv+VyxHocFXvRV1DpLysrSTQey7h+50mFPGgoHf6hMY9X2Ab5wcfZ9PPF
XP7KelhjxVjrP66jJaEBELSs/rmlUJxxuYWS/6+NL7u5rGFR3zvgSbg8v5fFAr18qAO+/vCln39+
3+bzfZUhfAZ2VwCgORR1xL4Ye9yfdrcs6kfqb3GDNeyy9Pt5XN7+sHGk0F0sz/n9lq2+L/1+oJcF
l5fv55KnHfmehmvt991/Hsz3tb8vGST4z4VYbJo2POHdCHsoD5SjUVbKEersYl5hCqSObRytKWKG
/i5WnFJq62NjNWO9bolM18IQQ780qgFp67+2Fv2IFspNlq9+WHJZDDy/tqpa2n3uooJotZUlVLhT
008uQZ1yvKwHAA+pVVSRnAydCe72r31f1hHm4Bmv0xLr4gQvxz5Nu4OMr9DnW8HvqNBVGl4eYnWC
sDceMq2pz2Wu1mc5r64G7tFDM1Ut2YfZXftzlR9SwpPzZbU4UM449YaHvgs7SOaVfmMWqbn/fNv4
wV0lWPL+ssFll3Fc3+dqN+4/d+mL8oMRVs3+srfLS5CHT+0oZt/2oQz98zxM4ecan4eV6C8Brsu7
z2+x4vpL0JXK7nOXNSbDflFP397iqv1BlNh+W9nUkXhoGEbvvp8mjosEPgah17eDSqGVzrrsb78f
1dDCiEcpp20/18GKM8drSRG3l0O6rFibuNoKejRsPw9MEiac34ys/rYNgVODY4eZ/bBfQSMvWgLE
z88uF0qvIFA3RWzhMcyvcNk3jeYnO51NdfO5715BbWbkvbipZYyTHWwtMQCS5n7zeXxaZqrEYwOa
nMtvF9Pxy84nIfvc5+cv2FaWPZh99G2f+jAKNGYp/XWVRuMVPrJ2VLbNNd6VocrvH8QhRczlkMQe
Cn4kJ7pX9HrkGFavri8XtRhw5LwcsKmBYAHRS+upQlQ6hdSvLjeWiQ2OH4TrpqFryuWjBKP2vaUE
z62Bq4ylNnRXKw1zk1W4cmgkFaPUYS9mmlRq6Sywvmzkkwas4ZZi+LU4fqI4K9afd4efMRLlxSmH
B0PsgIfI5XPYGXAherFzSyrCVkIu2uRp8Lk3MCP1NCmIlqRUdLrGgCOzHO3njYv5MYAG4WSqeN8u
d9EYcPgrF69puLqp9Pkdl9W1voYSHkkvgzZSmFyu1+XzJskodglh4YVB/V5OwrDck27kS+VV10Iv
ynIFCEhd5VK1V+jOvE0GMzwlJT5Oce+f/P9N1lktOa6kW/iJFCGGWzO7XFx1k9EoSLFS+PTnk2vP
9J4+Nw7LQstywvoX4OJcR1uGOcXNMGidwyHFtWxU9da2P4bOaa8lnt739Z1MimvDRBh28Lypb0uK
1Gq8YHCdbbUJBnhm37TcLB4yVxVXtFFLHpHpptLTxLw4SUycSAxrn/dmebu/RCYe6FB8NlZMJcAM
ourm2nI8BRaitjbcNP2AKAZj8Zvu9B2G1Sij7AF7Iq++SRHss6JGnKKKci282lxV3ribeUaXxOqh
9I6j/0ADpJRLEVDzkFmEnbrkwwylDcbV66GMcuJoORqFsbMD/qHEEpD6PTS3xsTtZsJgfuNobXe1
cn+hKbTqfducS5WhosNGdt00SX1V4aWN3gl+b26lW1whLKoT/sPeKXGKVRFSuphXGSVQWVgz1AN0
OQ9JuLVG632mDxyDjCGfndjIXErjQfVJfnLD4E0ry108QRdvQeNip0afn76VKb7WlivcQ24jDKec
uZNj8jPBe/o6YbBUdp67tV3t0Bjqw1Thi6+HzkF5jzlWQNrFDGT8EDkdNyTGFVoP0sfCw1gv9xCk
9XqKn0n0XvvO9HC/hUniZ0sPS2GgguqxoZLvD1b5UKvQWTIynjbwSbSbMW0iRug300x6qF+TAz02
M64NuYzpVCa3uBDxDZJNcnO4jbXldqvR5+dKbbO9Tf3QLWMV4ltPy9bjk4sxi2OsMW8eV5Wbml/v
lKjNNU+qY8ce1ip4NNRpqC3jtm03nYEYiGgNUpYZ+uRxd8uZxxB6UMW7OUX+Ot974cZwuz3V7TIS
DVAKpWLXpzNEZur1Nmp0or2c7iYL87ctX4cqTU/kEyxF3ySfLRS1zZjW/taoIvfW6sW3gFDntJAf
YghjClHTtE4yH3VHnZ3TepC7rsiTFRhbcRC9v6gawe03IuRkXWCf4D+oYEO47WpwvJ1JOfISB8Vj
XXrh2a1RpRHQ5G4ypv/bwZzqJZMp7WTFRvo0+sVjZPiE1UFtO6dtJAhOkjDvwcXfIowGLVWGn6bs
XRBWaW7vixoVKuyOgGXfM3vAaKOZE5f8XnxEvX0KQq947n1PnpLYRnVHKMQ1gTK1cDqMpYphqh8i
r+iu3mAgHJVKQwQL1B+rAfmdL+UTENajFbVID5Nhdi9HMtDFvfPqGymwr2lPD12Y5dtByWQ/ZT5W
UdFuoj5WZ0t6nF+5CK1TplcoFGXk7IfK3uZei3ZiS17GN2NU5klZ4lx0ob27LzUDKi0clKErYi5G
UNYvr2+0TVnp1kmm07CZ2ZzYp/XXrurbXfI1V2c+38+TeqtxcJOMMCFMpcWkOimm4fRnG9ze+RAe
THVqGc/8d9+4rlI2npf/7HFfrCpoQPagMwP8s804n+p+vq+z2Djcb5PU/Pyz899b/zm2qYFTN116
uB/lz+fVHQX4c+jMy42lH2Le+XWS+/num//Z5v5Oa6nzkjWx+/P5P1/+f7/PfXVVe0/lpPnbf13g
n6v+2s+bGoBbmzb76+rmw3xtfj/Ev65hGv1j3x/+9ckdWZlf/r7ocsB1K6gI/vg66F8/zJ9z5KRq
bPxx+Pn/vs5/d7kfIY9rd08SOsQULreFXWvIFbGPwzc9DvH8n2wCDMVMiEk9MLmunc5OiQ2MWzbr
IoHRj26vPZa59l21Y/ebYxRug+UepKWFDt7xEhc9JK6x0c953FSHUuBeOvi2uvmZoZbUY/rPqQmP
TRX3UNGTbZIJG0ev+e8b2OrR9nHEkkRnHAO7tE+TleLWX9XTcz4wBwpbS/1UE76S88mjKHqFGRS9
B9ZIrVob22sG9XSXo13fQe3qrvcV902YoL78c8Xz/8Bufjp5hFzdEePzFI/2eoxD+3Q/cS/jYOMM
fft4v6z7BSo3ohzBOZMxOVbK7T5p0hV5FErd7l8R/kR1uH9td5L5GgN3izIe4i0PEf0vQ1Clibvf
833zibt6HXOdQNg5KEaTCVlrvUh3pDpgblpj3dUEsvgohvDh6y7ZycqtZPxDi+AaZqbXPdWWwrCm
yoNjE7rB0TPCakP8TP9EngLD02qKcXqLV/crrrv4gSoapbkQa7y+SfFRs/3y6wVKJbb3Qll7oPNk
r4/1Wnfz/JIbcbiH/uys4CmVSyX74RUCIVX8rtn5kWFcs1riT1mrYJ3LCfsVIbyN7dVqqeETG2bM
Z0kokwcyahi+Pw0glt/SIsFusnaeIxIxl9IOwrPRU7Gwut7Y5p09MyP6ZuN1nnZwh5EXHVCmVtaW
EJ3o0hlafEpyDfIEMjV+jPxj8qqPOAGEUbUFY4EQGXLg071M8ffXDLM5O77sH2O7POhuhTArCat1
4kHTggiJa2Ud4BnR6NY56YV1rqbCPscDVrt+ir9OkOi7rJXGa9bYh8GwXqKO41TpIJ/kOOJ1N1Xb
qsynR7rUcp2klnU+FFI8mwMZn40VM5DKgQ7atH6FsxVwc3JsWUeXIhyjb79TMR2TfOnCJHypZysz
NZmnqaduSZxHHATPVu/Rl79ZU2phq4tT5QTX1+uCnUyak6/3V9n1L4YzXTpLOzoE0C8SUX0GqTj5
MPebvNka3vDi0PktgwFDTaHyNbHk3z0nnJhGo2lyne+dRvET4DldFvZ4gy94QJrdriAmo/Ar1b52
w+c2+zACnLV9HZNTwUjFYhBZpOjJVf9mwJRPrOmSae2w5C+eLGoTgSr82RUQSb6wR+9YaO3BnDAS
zAoRbuqkwbaq0ZeAX1SowRWXU+08tVAgl5QTAnr69NB74pU/jZ2/UB/6LFp/giVD1bHon8NweEw8
gPckk1vGCU9eUeKIaxKCVxqHwkMDnoFpD76/UfLZK71fhH4kqwpEbj1lGj+xk2+aoCSKaELraQ1Y
opmh2Bn2ThsYPPg2UeqBn6xNKt19yQinZ4ZJjEHwDoRJvkmBaaBP/VlYOAr3PbOr1NqTFcmv61hr
39aHjTXKg9MmmDijgrWmZeuM6OeZcCyc2LhQzR8v+ln1DshjOSTnih59b8Qlkn8fcnXmxfJNNxlF
9SLvVmZ5ytpaOzmO1p8LtxzO2fQMS3lE9xiWb9K07DW4Kt5HoTY9lpRmywKdI3SvtyrTtVUnSmdX
JEXwVsv4VvaafkMoYDzagXd0RDEuayuhyFhN58ktu5VPaMaiUv1Mb41zBIOq3ilyag6mPvY/rBAv
tCE2krfInI5dIQnfMTDaExXzlmSaIxyo7u9cJkWL0GHIS0uIqrMSFAE7PXpItWc3gOq1JAVA3vqW
gFpT7JTniu9V4i0rWaXfI0c2S5IbrQd/GOxd6YxqF0ZmfuviZEcE2k+45/JCAcBdkVcCmUu35TbM
85qID25RWVLHn8wQz7L5ZimCUyjCifSYdn27KUp6GAWMlhLr8yiMcFmNafBRCehHLoPSJ/j2aJrz
nvpH21mHUuKNkwXlx9TZcDVkXOPIThiHVSPhrRnMJtUqGa36FNZ4MEJe2SSujuOplpBLKqdLXZRA
7qKmWKg7/t4sPLx7lbuxsjJ9Y+w5rfrRPszhVo/eGOFD2I+fIqn9ZdaF5YkkqH99DmD/nqpC7PXS
8uFvdd1DONb5IdeL+mxXWJvqSmNa7vv4cpo2NmReqg4yIQ9OeAAgMqwf3NY9aaFFWQYxzslhrn1s
yTOhiboGFbh/mQdYSOYFXoJxiDsHXKkQ9bOTZR/V4AVbxIaIqedFVU63bnJDKFVjsTOsptnJtkvn
uC9x09A3FIQWacNYP99f0vHZnRg++6SEHcs4sV4EUBbsa1DfKuOe4BjcVcWq0j08RO0Y+VxUFucJ
3gzc2ekAl9c6UcJF/UM5DohfYLPZizcenXA7htZr0vt0qnmWnTT8VZdu6bXLOivtTdqG9oPVNups
uPhxWMVwNGuTtNNB649NJD/ItnovKZgCXYgZ+5CP6JCSxwQcncf5ISPTdz+VZYS15swCMTT3cXJR
Y9BXhmSl1kwlzfLJFNN07TugyFH7kNarledPlh+WVLY19VgkDm62SbmBLmVsMuFP24YYyI0sMZ2F
O65fKO18t3JIPrY9wWRsam1V55W3p8j/7jRlc6NvaxfOWzXfO1g1UD+Yxe1UZppfi2Sx7QlxgRE4
1ae8DOqT4dQPdeQXJ4uMvgdL6lc1MnpTazVG0TMk5fKWIYx3QkM80js+qcnB4y729EdNPOteoq5R
ag4Xh/lXb1VXrhV76zZPjkat4o2TOhSNW6fbVAFkEy0ND5QKLmmUex8gWg9uWVenUuTYanXnBFb1
c1I73fOQxM+IfQ6FrddQBd/GxLE/4ZYYa8eJEa2LsnlUEreaqvSzg0JpsQaTwJeb0PBNIgX6UqCL
4/1lSHJ5bOPXODKXmdvX14nqzI0puEno4NWtUix6fdxd8zLvHqswfHYIo/mwiFJa96MW7u+LDLDs
jAa6EL72MFnGhryh/B2mEl73oSP31ZbvOO2nFGdeSiV427kwB4swN8+zZu/sFpGkiZ/tSjKjPJJh
OK7wfIswsscfpuq8teeLcJ0MGbhlVTqHITWR9wRYcTihgCaR28x+DWDvXNQ1vyp572oYqQYHCmww
1fdqwtK7QfxwbqySQh/TvaVnmebVj2msjRYfbLK4PokBshiUYeFC6eGZmxkviyjL9k7hYFWpqFIK
aVubMdeqRZtYxt5p0HeXg7L3Vhh/G5xAPHtuudWaXjtS8IkuPowDeBQ+tgOIY25JmYjVVI10YHIi
9YIueWN4dXEprIsaHfvIs9GfwrY9EvXFd/fn5s2L8hdKKRcyp4yjKNNo2ZuSeX4uM1gQ/Ua35Lht
fTP7dCHtTkG+1LI83MxeWke76L29pdSmx2ffxoeFnLmLTtX028CfmjFNuGv6aDrFub5rvMHd65JI
B7Nx9EuZHjXVqF3uqYfMy8SlKXUcZL2qWYeJIZa5bVKIc4rqIKNC7hJHwVbwwueiMrqLSI3iOQa7
B7f0hmtG5O4yKzT9QD86C0Gk3MV+hLmyOXRH8sfwSENsdSKc061K+yJFtdEVIosiDIJDgkT50CRO
sEWCZyzoBnG4DH116H1NoKUZcC9GrvLDn2g7N1X9GTjx9CrbctqAqJvf7Mwj6VSiaRLjU+J8IxEp
f/RmGZYf1Rh12GHBiAg6jBtEBt7eCntDDMPdXksPjZVve1+ORwftI/EBbn9MKE1siiD+5pdQFLJE
BqvMDhaGNeWrXuu0Q6m1jDZdwfDNDW3nYNgjI7ZWxateeQ0gFgTspo28VdQOam0OfQJ0YnXbLsRC
x/VxEK67QP/pI/lp3Nx9EKaH875Zuye9LkPoY1rwMAYIyqbhSeZWghspdk99OeKWi6RtVeMXc426
+FvRWBhXKx1bKPK8FgUikWVX19a2KMKfxRghBRlxuQlruz1D96jJFRimYy2ERdM8Qh+OLPUgpAat
OgrheDYjg6u5dUpJMVuqyhKIxYMmWI0RNdTJcOsnkaUXrc/DdSbSYu/JbILkxBSIiLLraMTNk0ix
q9Qz/xk17MYyU0zn+7zEMnuw96mIIIUnU/AxBvmNwMVg6WnuePZtYC67xmIsMfzwAYLhFdGpebUn
HZcKOtXU06ZflLRvg+eNMC0EP0czpWu1CYt6OBNUB6OyENM2Kx+6ojjkZrrr0Bu+k3A2U/1wCqs1
Wx75oTEZ5MJHffieBIV6UHrRn4Mqu/DLM+PooviTguTN1+LxW2S3G0+UZ6mHydmvNPvWmi3WbbEP
6bNOzaNWf1g0vR/msgjcFt9jPCCqvhjXpWfKz8CLufi6uvjhJNZm8Cr6oPzuxDHGyh5O0oSi9gzj
MD7t5n5adgB+o/KJvEs7CqYt/mWlHVsHU4P05aR9f8bl4LNrgwrbn8BeRnEQPmjEYNI2TmrtDCHG
YLlPquVhSFrrJYiNGuSJgpuBiXOr+8dGJ9usV5iy6FVzGFzgquHRy3/kEONW5KTuekSacKNMdUAS
RQnRnE7ZvJROGMeoCL//Zsr2VoAUWXgxziyWwM1c5e0B/QKsjpKC0byU9pS3UAyX/No9kxuv/0aK
K+Bx3EKX4DjU3DOg6HRYQhHyVqFj54toGEHM0QEv6SDmP1QqFi6MGUaHGJlEYuwOSfZTM2yo8qV/
SsFUllK6yNryqjtQd+zMKj3gfrcwHRd6JERB1KDjgeKl3BkNLD2MrUMRZKusO6EdZiiThOIphKgG
XIqJrh4MR1vDaITEWnQBqcSfMITQVjXhEkryagyY8iL3S+geSqeI90W5gX+ycHJomTo80hH7vDIg
0LULIRiEu0IcHB4tgoDwlTEq7J1dAfBdTtcm7977HGpX/c2u4ms8jAdtwA+tMF/d3tlYRrVqVPAg
4vwKxPU94VsOGfCyZh0BYbqdOQ7XKDjYRoknSOpmyzQx+wVS50vqDeAhdridZIFxAecggzFaCKrF
NFT9ITem40jS9I5M2WgDkbEbY1yQMS7xW+u7FdE9WD1RK8W+SWDxNuZGwhRkMnIRrdp4NQw/1ek/
3BEzY8fJnhU8kjbl11O1s20wrR/Vp9k1sDkkYrW0M+Bvttc2/qkXcDwr92fuq90gq/igMPhJzM8I
e614SiPgGOSuRl0tYZl9NA3NZJd7ez8gQ48WemkjwFqg9vaXzANueTh52zQKKdiZ/o4k4tehTXvS
dxv08ZqSq/I4eKzx4C11U9HznIXRSi+hsc/kYSPInxI/JSSjnxaGKWJSS3qYC1n8WPlWvhk9sQ3t
dNigjv0lIrJutDxVa09geYaeltQkgB+MmkW2AmkXxxhANQo+htBdSwePM6HOML8w5/LkunGbt6Gz
km0vYn1ptppJUEOU45oO9iPCZmPGR3vQzo1jlFswjHKyukPBXLgtC2PNGHtaVE5/TSrpQL81r0Y2
k2OZ3xBd/OL4nX8SYMV710NsGjjNKW76/7xQjFqGXQ/GP+rFqXb0YEUPRchDpQZil3Vk9/OL8i0s
ERMA7MpDzWtF2oZBeLwoVbCfaqgjhfnGUPsaDfEx0+TToEobnxu1SEVAQI7Pg9j2ZL1NwQ+KPcem
btxdXBs/Uv4o1WRUqLMJZjRwYEyabF9K77cpskvfjzoa1iI6mWHzauomZvRewtxnfhnHDPpqH158
sgq7VDZbQm9fK3IWVCQlntsSrnWZeXgSpK92DXgS5KJZdlDGwWt7DJiCJoQ54+ZLXbN+pXIsNyZD
YhIyAP2PMtCPhPyW5B8b4p/P4ikgBG1e6zZBvOGO/TZlWOxjOiFX1AncbEY5euwGSyepi43Lcc0k
ZyaVkDLcBP47fBtagoQU564i6tOvdvfDBV5mfx34vnh/uZ/s75PbSgQ7RJNwd/nfUvCzl0mL1dSo
t4cpPyQEQR+zChCxyGfhkOuVRzHMEVvNNc5RBKDS6NEM5I65bm2z32dpC7GVR75Q+S9tvorcwpC9
cMp9Pt9kNJy7DCanngwhYtY3W9oHxye5FpV+j7lFlZxaQN5FWtbjyi7L+ijgO8IpJ1vDpqtaUWK1
FmmOd9xUp/7CdLv5kc7kUTIh6vXhUFKilWkOnz+Bjq25Ayk0+DrD9Fg2Jc+g3t66rtnrULfJPluB
iGFuWPlEIdRkbeWg2kdXUvtq7ZmMjAMTDQoiNtKAm0F74Kmytq7St0VaXlOGm2Zvo00foYwwEd40
k/eOu4GHd6nrr1PXWyhnNBZFRCCgcLVjXcdijwx7B7eV1KQiU+uuSxuqit0bWeS/EMAmz41pvNo+
DhlC5Mww3WbbVsVcN7ZouSNYOBbNsgcTs47zYM38vj4EZfEkLAuVjE9MW4kDg8zzYh3xrBxBVvQH
CKgI38m5/x6p4ChDFby2tie3jRkBsvmBfBZB+XnfgCkavhPalD4Vo44/RtVPm0FV2hsVud19CwNI
bGkz2LtOoacx7TNApTNPfveKlSt887sZl82KB4ZSV1KIS4nEYHnfM4wyYmWn6AMYGHt+LCQOIurz
x3z+OvctqozYL7OQL3Zm04e6Id6e9L0vRtw+3DdAekH8b1wPNxUIAlvGzKJJcb2PiTmX8mrru9kS
X6FFDIPoj6pzpDE5uu+ayOex9ctvoZPLtaq69tgmIPyNljpfJzdkcAhpFd6AFkAwqHzspr71n+I8
/n4/gqVXv7J4VE90rfneRm61IYDSfCM4fH8/d1Yj9dY9j6S1wHSOeV8FqzmE/ZsAFpgvLhytYpVq
tTg5srYuvk2C29f3avsVYaz1RxUxdpsaAysRWo8brD+mevOubRA9aWXevPhWFO6iQve2ylHTy1CL
2/3Y1CtohOLS4WEsGrr3wlvLYRo/hMAAOCnaZ5mHpH0U+lKYDCsC5tTw6EguGxpGohmVgZJke5pX
bdf3z7EnMFKyR0IkrWjX5mP/JkT7GU4Eso2xs4Z2WDM8M8tLGwbfRiUvk9sF3zy/J+6Jsskl7eoI
bmHVLUO6qm+aZx6s2O1eiQRPdw2GN9t+kMl7Qtr9fYOq7KOVzTN1il3uYFTAhp660f8mnfyViUfy
7LQAeYE/QK/sJ+PTVdf7+t4PGe7oKjnCdUgeMyTo/+xIvPkil4F/syL+CnqfMVmej2iWL6nZtp9e
bMsNPVq/T4e6eh7S6OW+PkDdgPBfYfwXT9pJGZhGxfOXaLtsY4TCeyNfutnWmRnt4lwzXkWg7e8b
+O4wLPOh8M9WJryLHlfo9ef7ws93TcXUvhRwkndeRG5TVTfZR8ak7L5nEKp21Q5dfHKqwT/5PtZr
mX/Jyzp7ymjxnqoptxdaMOn7+2LgMwxQZvnzvvT14oJbJNgIHL/2klF8IFeXvDyzc4plkotbLph+
0LBmT7HW1DgDMRZta+ufU/ganFetZDY0b0Ghzt14pqVW96PfP7PFY1vU8eN9H5tR5bqVNoz++QK9
TnNubfzjzyWT05OSIg1BqxqONCrqrWBojEdR+tTDAEP6oCjSZeqtVGN8ZJxDMte8mCUl6tjKhW0y
Lwpa0EVacFNr2Elvbf7oS5W9al7kXhtX+7gfuWsRX/gTAMd9H9iIJUPavN/f95HKeMm0qn1onKx9
AW+a2zj15ueyPOc1UYz3nQxcVyjp2+gw5vOmBm5AZaEzhZ3PWznONkyK4qliavDYUoa67+SitTuG
md3SKLKTp8S0ngjG5fFgJ6wLStD7Tpzva2v7msAFeu0hGV0rMX3eNxpaymjuDCHfF6OS+qkqovHr
2hlTvCjf7h+cWtUvBumMjckoIGm66uj6/l7RZOwn7T1LncfY7g2q1u8NRdqTAHuUZeAvYRkhr8ah
6Dy1DRXk2GNKlvHl4t6kyjCvuL/788KIvV+2veVRUWGT+wvJ25Dx7m/bEc+dNJHR9l8ffr2tNFBs
dAskK/5nR6uaRkDj+CI9MAeZGcPwdTVNVzDAa8c1biQY+t0vRKJ6HBdYrGQ7alkf98+syOr/2YXq
gbMu54EYzePKbHrgxraJx4WT8WSHNFNnUwvCTeEgz7h/JsnIWLTVnK1khGjTqDRmM7qTm2IjjKL5
oKqC+es0l50y/eQGY3QG/SR6NrLFpaZH4+HAhxFV/mere9gvGTXVqaEd3+wiARzBuqJ1YWNHU76r
erW3CoxSGW0w/G8l3DUnVNf7i+hrdSUHO9rWLb6nf62Q0jQ2WuNof68ofBStCRe3vO8RQt++3g9l
k4oNibUAVp/Pcf/s/s5oNX0tcpuE8/9dQRB6ta40SDh/rQiSBDFbkjC9+N89qhHKcuQLDDjnq7+v
vb/kNZTCpvcgNP/viikiigr3qGj914qkQ7RBEbP+ewWEQhJa0Qav/xz+/g7km+bJiChS/vcm3t/p
A/LESjCU/GuFoeByMqcDf/nvHvfLmHzNxiXK4N7PK/7cRJGicFWlq75W3Nfe9xh1D1SkTty/V0Aq
BnJs4JT+2fj+rrGIkrQma/p7RV/3Pz03jvZ/7SAhbnWt0359Xk/4h3Rhd3bNBPvGwH3PiyRe45c2
QYfoJIR6c52M3darqX+WU+KvwgqcP2/8W5+9B6FpXQaEhMuUX0YL/RW+aWIZyj5cNyAMzCl0jJ8W
AnYho3r+dQJKNAO/fZwgajPJ/1gpfCKWei8PyPQgNQbuvqMPXfnRh467W9fZB8tOzdNQg84HD/bY
mK8llYnawTy5DKLhWEDeR2ZckwqRZzlKORSZUUrBCvHgGntXeu9iVwROvVKSaEEcCqo4iJlrQWzR
PtLqRQjCJwNPmUunpaLqlzICs2IkXaFO7TocV4Lj0ot+mwAk27KrUuJ80HG1t8bCMy+kHLgUgaxX
owGjZwSwIL4yj3AU8HtnzXN2qGgQF1rk7nvE4lFN6KQ9SLJ6fO2doewvZuxvzP6/myBXFThG6vRU
wKUd7usgJlOwmja/PQkql+iNBYeyeNYVQnKRh0D+QfSS/wpbvX3R0Ncu8hAYutskg6EtI51+QCVD
sgazQPtLalEicYDKUrnx9ex3l3e7Io9eVKF3P23cJjzvpLcPoUcn6MRaNHspaST6DtjnYI1OntAY
MbhsK+MK0yZcRfKYhEV4zWFxmEjMaPNJ1LSNLOYmZwsXgvKByVO3H9tLkhpEH2mUTzWkIZRsCbSO
whEgIzIKvkHsizmxqFEf+blpDFMuyPukqBfqQ3DmCRqcqXsMbK1aYSyRNKMPgkVMdqkRfpjFBIIV
j36mZtFgXS9ige5cz5LfqvLWWjvO7acLNAusRspm6V0Mq5oDWBVBJ07X71QceSfNZpw8NETcxTS9
1L9wYzfkXFMNIPXynHlGXryaeP5c8Fn7plP4g09fQ9H36R7H++KoR4dU80kAnReNNkh21Brs1X1X
qYlmw9Qw29zXYkAYrDSA+m2n6cYhSonXDAXxu5Ry8N7ChPuF+8P0scnw3p8XqVpXC9nr09eiHviz
0D5Iz0FbeaQDpb8dfXLO920Bn76lntNc7usST72qMomuBmgblIi2XCPF9Japb3+34+Za4VdvFNC3
VephHFqa00z3dekeo8Y8Vwjnx4WwbXNRtC4R2Qbl+H9vYOX1ShZWd4RbaZ613nqLktHd9COqki6M
d0Wd/lABItUex0MaEuqvCLFq6N+BSRwFE+jCo3/wNf8ydvKKODmcWRBi5dGrr6IM4Bwb5uQwmWo7
CcLsvPYQuydHkec3OdQcJnICgfDr2lxOwxou9EtQyRcA2KOvNb8DLVkZRBnAwJndExfGFjwtoPhD
D9OWDbanXT7x9PeZs9ZJxFn4DXnsZjutZZI8SOCrRRCAWPitT8YfXpi19tLlAMVa/iQagmVs+7zs
GRn1uQbfFRl4glLe4+Jmw69RSqRaHvx6U+eZN5O9L+yNoce7OCrfEwLGXXy3gzC5ltgvQvbcYSjn
nIKaKjCq56tqmF0N+mtZxuR+2o3aSsKLnSx8cx1NPBRZ/LseNIou8XBM3Nw8IOHBes+slpodtLsm
bJ01tIDnuK1/JlHXLkr8dBrVPZq5t7EUZKchs5s1BHe8GwtSwe2MhDcnOyXltGZMtMdpbeU6/qee
kavZFinsHZ6hqX6SgiFNqkiYLV2dTR18GOyIXMDB3RaQjg56VT+0OU2B6ux4sbDSPtqaU7Ry6+Kk
qojalVQ490QkN+O7cZiQkDr5AMFf6IRNeOnPkW9qJ+G5cStSmrpoPYb1R+anP+Jp49u/vKHBHHGo
w5WVkHKKP9WihcFMpK/0SdCMJgqhNWpeaq56nP0iFYHhJJEZbX4UcbfxZDFt6/GKeYK99mVBPthT
0GrYE0+Et9pqQIFR/goaj6AOhlAMIYwfQlUM44tXPERXjdY9elWyr9ogQ9xbL6zKLVatML4X5YQn
PNlkMY5568llrCF9/7OJ++sAQ+vZ9bFj1qDChUQfnVU6UqocfQAJX25B2KtHPEpvE3pmZjGgbCIc
1gWuOGiCw4c8SncOcP2CTDFkwcMT5T3kdpr5C3W4hc8dkmOdtFn//zg7j+W4sW3b/sqL20fEhtkw
jddJ75mZNCLVQYgUC957fP0dyIq4p5SqJ8a7p5FB6qgEk8A2a805ZqnsQjqTNFWfVQOyuV5RYRzA
qzHF2ZaHHBGxjd/EYu/nSzOLuvng9vncTqINLfG5ZwNYdyf6oOjyfJmO6rLP2OlQOsMcSLKEXFWy
WCjht6yJyO3z9Z+58Ca3NIqrybGrW837WBdX1zdfYtX9qOnCwS1U16NRLtAmokD1SRY0+EdCEYDT
UwA2ZZnRnyI/4hEcy24x+nXOfDCi082cw+23QNHy4+0n739+uv2ZbM3XsmupDEm6vVGYH42xe8Of
ApR9+q2f/i0/ldlx8k2tKqiYs9v/cfu7t5/+83H7sxo9GNy6YDdkdDpNF7m4hezraNVddTQVkm3M
S612xu52OmpKBqqitxDKpyPdzsnrgH2AwnwTylrEXnKMujxeZqXizWWdWeBI6AWUtLc6a7z0oXiv
6ALw7T5C+pgVyice5pnwyEhTtgav62Bl2UVMHwj4zUNvJoc0jT6lVIJVIQ1kIpBEfCuutpWOwtCz
42oRUcJY+CV5rrf2mqi9q85Dvol1Zmuh+N7Vmv4sV4KS70GXqF3EMxX3HppH4G5iRQUC7xCpRcHh
jFRH2zQjQjfggO6jJoutAoRynaDARKQctMrMjTq4NDr+xjZ87lU3WvVB+uEkjr0TICJPaaDp26wb
L2X1MxUxPHo7z8mDNjOTXSJdDE1NWfR4MUtDShvfIR8uopIc21HPCEELGGYVVTz4UTtcvLoCEKj1
5zqu1z4tsasXqMT7YGafD6OyGATBLlHcJNsgKOplEpHT4HjTktYSWFmVBpSYW2RLU4tRQgd5zLpI
6R+7FuO8kadHpaE9XQ9Dd1X1SxAnbz1F2gfFcfKXpu7xe6XB9fZb4K+Vv/yhNM6VOvDq2kN8VovP
0CqUYxn7T90glW2MMfghrbVoEXmO+ua1/S7pkdUPplduNSVWF0bhVQvLw0EouLwldUW853Z/vn3U
FE1PI8Zgv5dgTjP5giRvlrOh18JKPlRsMPE1wVBUhOiW6Elo0rm58aoSbUiW40vR96ZOTzlgge64
JDuEfZBto6Izl5027KB3BnsMw4Rlwxa3lzlm41mn5JD2VSPc9UFtbBjE4POYQIFqWY4zw80vBhxi
gXr4Dd5lvTBAEZ9zqBKLEfHhLMSmN89t1m+yteIPHJBHXQ3CZ6t5cmimnnC51RCA0b5lSXTqSmNt
R0yIuSPDq1Dy50wP4wO9w6J/9K02eIWgYxg6bV3ohLs68/4qArNc+ZPWSe1GuJydURyEvUq9MH9N
tFBsw/YB8Y13jH2uq0YN8xJRetnbI256oHfQT2wBBoQd9Vr2SbHAel5dklx3N2Xj5k/QG7NV0wzW
3Gjsk1qp8uR2gThUxPktgA/03zzUMyoABMfwvE8jiT9h8avfMl0hzTVcSFvEh4RO28JHcrZtC1eC
cuu7ZUMxdUlfXJwARDe0ea7lJOlK6IUnRuZdipqkHzdrr9OfxA2vnpANlFioDgrVcNaojbKSsH27
XBWHOM8NDPzsMRBr5knuHGMYCLBnJP+Kr9iMlyShqFrnPuhItUQwZO+215lQa1RcMnb14ihRdqrq
RE4dtxR2J279TqMarCsU3PrWu6qWlexg01b4qDz/gErE3rppDRTEdGbVpCUrO7ZkbBXCndKN9t5F
7jxHcQx13y+bTelrycYLCrKOYmqkQ93kP8BuvIx23x7MxNFnRZx2J813WIpmF00ZN1EXW29WoJyq
IKTrIkZAbq26s1ANPfH8E7ls6mDnAi/eBHrTHVKRxhtv+glreoySqou3Ch0yxUNtMFfCuDsoXf4g
RVRv3axh1HV1a9OXVP7iCgSQCMLunOlliau0SecsWsIHtA46jAbTPfcRRzRGhfiWqBt36JidORVC
wlkQe7iYQNc1kvlFX2gRxeJomFcg+p99ykYG3NK9LthbBkblHnpa9gvLjm22ihjrijapNvB/AXil
hzqJeEemWaGeZFRp/QbseUubSr7k9fc0wlkxSKd96KbNdEzT2RrGs1fU6iJJcuJ4y1FfRrVTbT2R
16u4Ct5ADHXXNj/kmRm+YR1QN5qkKy5RGX6noL6yPcekamTZVO417WoabNuRF9Zr1dO/wZrIr4Vv
vSb0/pALCFZZNCmXQ2QNcxSi8smlq52plfimCmgwnVGTX5nAzNY75cUseUjbCGUD7oxvypDLFyvQ
3qSFXUQ4kzJTIXQdley61X35yAKPJYgTHi0L+z3CpFOjGKe+S7SDYyrLYGgrFFWDdhziY2v62nd8
jtEqadxm63YdK5aiTjZUEjLUz6m/sVhjI4No9UMZSz6S8DrgKT+WkRgfk4reedU+qWUGycfU54IC
WpuNxsPtw0mKg11rzh5UfLgCM6TPbXjaZ7iv7OagH2wti0qUnf2lZOHPpg2Seepq72GjuRfzFKI7
M5RaPt4+gjr5plvaQUsi6xqOaKrrEqZWoSIsEASg94FmbUu7rJe6H3hrdPb6s57Yl5SftvpQpDtb
tOHVUDGf+eDs3gK0CZ7q2+9lF516W3cvmaf/5fkGHFpbGguTrumVLcFPQSbGvJq0oXGX/gTnMqyT
rnyiDSTQLvtHAOrRls1cvOunBgYTs7oNXFovjlM9G6UvVzLn3WA1hi2TxKgX19SPzWgo74pFulzt
NQG6XPwgMy+PVASlanC2AY4ooY7uGpR9YVfauRSAsG+8kwpdZRUWzmse9nKpBubWLtHv9IqmzQ0s
vO9B/7Ns1Hpr4avcWrGz0X0n+mZouVhHZjIusYqs6knX2ILpWaK8teZlo+20qIyPO2lWBMUhOELW
zFRKouipTKPwwLCBNF+1Me1AMbu9Sp1nPFdDB6hhsszScnB1ysx9XikPkLrsnRmFzcIb3OIxkuEm
Ll3tAsCnWvgyCZ88QFUBjIvdgOrhGE9qW6wv0bEV/ZyW9AyD8UkpPPs108GUZzHwlpY0hAVuziWt
5XTTdAMBHJLwhMh+jEeZnRzNWcZdP27xdCRPatohFI/AXrNDaJoyWDZxvAtoZkUD1m2prgK1y1+j
srB2ng7SecxoqbitaPdoskE5p1K/FhnFKq/oq51de8Swx+RbpjQoZnCAkxcVxtkOHj9czDDHjpp2
H5hUvbJz/mrUli5EXKwrTnMpm87bhrXdwGev7G95edLpTB99eMYpe1okSwVIJ88ZV52lPTrS9PbY
XcO17VHfiwKVlgSEmnPv5NFiaLEs2UFDc6fNzQ1yHnVJqTde6Iri0BvkMUkRmyN7thY4qNJzldi7
OmhoiRHCs1E0kteNCoB3N1UlyP98sjEOLDUbElfb7CRuNcPWvUttNvmLrhHyZ+PcZjAaFMV8Swzr
CvY5jfzvFlp96hB6SD0gn0xAmvec2d0qzCkijpBeVkPVsfkIkujopD9KPy2eQ70t15kwxtntwzcq
9ackp37y3NS21FmxKulqnF5eJrp+EULy3tze5duvbVYaS8WP9/ib4rfKLBd0rOWjT0j76ETFvlby
YJYpQUy3AAMKTprkW0trp+1K+VlZ5NXCw18obZWzgBbn1B6sD4XZ6h8/oJxFuNsDOB2qkzp9xN0k
9KIDCI7AHqdZWW5vPyGkmEuoU6fQ8h/1yUEijFpZ4EdAj1qoT2bX7WMZOw+REVx5zJDPuE55SUnM
HLUGSgrSuANbBGPbKEm4oLdTbZwmK7aIi35inQqulkFP39A0yddSB9dAEfapSoh0rJMFeiVyDoM6
XtWqInD/2yQekxiw02tE5rlgJY6227WrYuMryeFHS2zQpGNUKu5rXUbqwvOhvuSl2KE/IvdsXw5G
t3WbkfJPq6v7yBz7tVe6j8bkBenciiIxReZWa7LD4I6zNDPlYzAo/YMhh20+TJjxCnkhZlrtGLBz
JjhWsbZ0YOvAcX+EnuYtdWbdfV6U6lkiaSGoseneiah4iOGMrnOe4HmcOFRr2NwDZV/lXl6tGkEN
d+zAYQ2BePLbgX0zuxV70RPLshUg8fd4iJVF51nijRb7Et589qLDzlt3kXKstTFi392bb2FMHGM1
Dh9e0Wmz0RuKi+ZSj3V7Ga6dDNdm71vRi9s0/c4qWaYkTLyaFruvNYNs0lnyVeu6eNkwnh/o12vH
vm/RzFYKXevGeWnrgcC9HHt0EgT+Qk30ZhuZCMkbi/vQkEof+2393FTdDxbV5CnZGEsya7BRw2GS
qpXoaovMoSLkC0oBafKBTl4/3T5CtydFOs+QfTMZeIWbg0NiZVgXsQLGvEZo7RkwfNB8Ii2Bn3/7
M6l330kYUM5O6x7iNLZeFKjrq7CpIyh7u8KtcKhMH65iUUZshVxitm8eG9MHdtTUJ1of0yJLPVpd
+K02Svr/g4q6LTeIPSJNYK1lBrzHQJMz0mSKvUPAxFaxbHYzvVR5qVuJnMcp6uA1zIiSKoq+nle6
NqxCzal3ekV6JCqA4+2jU9LXyia0QAtKYMJ1PnzzlGmoMChCOH30ICNXX8EdsI52zWTG4mc8GBAa
lg2US9SLdr/oUhdsYt2/ZrVGrSlJ5bwri/wFXH+6cJh0kappb2PlBg+uMQYPcLz6TTeUP4LJeZSi
RD3keu7MvK52F14WTo8fotikUrrNkI644vvsNHhGuFHChuCR1tXXha8SWNbx9g7VRZePzYAhVnMK
eWGmRy7UBBRAYmPhkGvwYLTpmX7xgEWQ6E3bRKQdmdYZdOIibmrlmqrqUqni7BgyhFPt37K6RHjO
pLM0bPo/UoEviGN1fjP+iDymphFwU23JmjE0tf4ChutjkJ6zJfzGnfsq5OxaUCrW9YTZ3hqjQ1OS
ZdDwQo3YIVbRhIWlOLaS7NLYPg34x7ofusitxzJpk1miA0EFe9e9ZdHcR5X8hsL5g1gQ86ga+ENT
NIXHtA2zhSJ53zIVbZHM+3KZOfozN7SfJQWhsFn7w0wqd6YogfUw2bN3YVM9F70+cqIeL5uFLM0R
mnpyBgz0WO+c09hnFfM3RgG0yC4zPfhRRCXDGU3TNlMI/2i0BE/V5DEygKRWPkbb3PDUd/ZVzGBZ
84ad9KdHB+NcRCVLWoM9RBKW10IIFxVycurTrjuVVUbedhCyyWDZsCf1ZROoFUIkrz+KMnKvcPnA
JvbKz25PzsdZMoS9FC2V5jSMlnrrFU+K37lnPRsfaWSGy5bmxikc1j3BUJSlg+6SiES+KSOJCgXg
wGskCMBI27I5CKRiiz5EVeM8+WnoPAhJ/Q++cHxh9pm7qkrwLOyeoWHU6bS2WGDVtHYVqyvGnni4
6i2CDKEQhEqbEaOANcqnImdRQkGfQV4ZSDMOZb8A1qGvaXFlZ8vVPvq4G15DLdjaEdlMtgiH18Ar
Tk1OxkoHD2zV3rwOo4HPyrbcWdujgGiL4DPw6+g1UkJ3BaJCrASD7TyTZbWlaggEgIIRvulUXpk0
vDNO47WRsuGAiPPmuy2G7vYNxSg7pEx5B6IJzc51M4KHQizD8rsKC3irkqs6a1RDPJYUayBH93JN
hQKEn16k35UMv3SOK2oda/7P0iiDbzq5RkbTUEJ1qhNCS8adym++2Wpvr9Msa0kgVqJ5kUtzUys2
KHw8kOuGY15T/8IwgEbFqdZCzZBbF8ZTxUIl42v+ThkG7qW1sNys2CuSOhLYu2rb9XQa3YQ9ECEi
61GvPtzezPZKkBEwrirevh81UvMUL1xVSIUeuqg2YeIW07Bqf+h5urDoHnxWtjUb44+46P1H2mPw
+1qGZqccsEV6Yq81j5aVeXP6xi6BXwyzbKwpKBXNW5eL+uzpwV+jRk5X/+Jb1AcTy68vsaSV2ozO
MqlrcrnUuAGNFFG1pCe+zF0qzAQE2ddkSPJF2ZpYi5soXYENW8U2XcExHdsH6YTqxhyI06hc59ls
CpphjVxHotd2+Th+g9oBbCjnOj29eFGYFeYJIUpU0gflIaxsY1fZNG9zfMSI7qntKC1Al8p4iQLI
/FWYQQnuXmwnN95JyTi2pX328uK2Hg12vaFuGqv39rcP3YL/mzr5IZWlcSJ847PvinKB2nPS7fW4
gnNjn/lmfr59qFRrdQAXJ8tFBWl59gpitHssFVGsXR/Ln5kbytlFPLgOBHg0SDVa7TdvNdxEhxZH
rbxYML0fnWCMntJgp0fjj5qSPHO3XhxhA5+TwicddWBUiqzuFYpCsKqVppmjlxwfWGvti7KE9IuP
eERveCaVrD937nsvmwZTKNOQqiNVZCc8I2uSu9wV+epWbwnSslx2Rm6dlZChEx8qTGAPIlWJZviI
EJ0sHLZM+8A0HxKAaTv6bGhL4mZ7Wx3zeByjWieVV6/FKsd9zCYqo5RdBR9mb5qbDNMRJZarqzf5
e0IFeVHWhcqopICJgl1IQNpawVnIEk6uCxPzeKV18pDqlCNNK0lXVmh2B4PIXskqoxQaCMSBRNgy
dufUaq2r40eIrPyc1qRF/UoM41aN83CXFnbCligVeyVMN52JU1nqx7xBluxJKwSOTRCp19vU9rni
qDdXIxa3FZvr6KBRCAfnlO2x/7lLjyu+NGkSkVQ66qXNO1/Lp640v8En6pd5zEySjPmFXl3BKN28
eSZnErMJ2Jr1uBpZUdO07dxNK8sThJr0MR6ycqa1ODEBgb6zOMfn6BRHPC48sNKSqCirR2Tnxg8Z
8yYqiJdg+wWfeBldjKfCvxhyEhg2rvNkwzQrIpYhGGOS96AuHwZzJNoc045Wut4FR1O4SKJ8qQE1
/pFSTp6zFQvPFXKFvijss1Y8jk6P5bKyjGth5e8QvdeFQuwCiK8fNhk9KwWV7tV7bFKLrpHrN4dC
oEtuzMhYwQdCRatkLB4biCQC7SyEzZcuxfU8EC2KrJdUeiBi5qkqo5+xr78HeqAffHprK6ti3rZK
t9jYpj8ubKeKVo5Ks4PVP+BHnZHOSJ/bSW1o2ZW6ZcnlzgiZ3aXdUHxkXvET4Gv8llqFNQNYgY7F
dQELl1VwdMfoQ/cwGLaGby0TWHeAThtgVS3FYGE69P07B2wu4FVQ5OcKSLvwS6Lim7Jf2a2qzUtV
RxsdAlSuUlee/VYp1wFVnRk7gNqQuPNsu8UiBa2YyLmgpKBSkFTaEIORsw+wG6/alVSNUJJBoJy5
+wq28y6ram9/+5CNpa2JcfSPeZvSq68HZz8EubNXp5+qZhQLq4Q0ynBOuFX/bQRQtGtt6p620L2n
OBujk0hMF4WV31+dhttMzBDrmaixN3YWDfuocY2FpiIah3zUL4BxxYfa7j+8Ci+q6xhwNix1OdY8
IPEoEIu4Tg1eWEV1k/J9BaCTHlDT+dgfoyWGyH3j9DjhEvVc9U64NQf8XyhXIa9JJaa6Y+21AmgV
9OeMbMXeWpHCmS1RDOhzpWTQ1LRGx4eBulHhrU+rZFx4lqFv6Gx+15pkH1a69yhD1K50j5XlgA1r
2bnqsApiKWcRCQIbVrAZsGyvoqKjBsswbeaTHWDBKFNfI/ZSW791nzOz58nMUwtnvvg5kle4mVxY
UrTlZRQlxoQEIBP/HW1Lp//US+uQdzVTrad+VrUOEilO+40g10wUPDeBRnqZxL8srLfIS5U9RNNt
62FP7AteaxpH7bJNvOldnLajPl9ek8xaRdnUakGdqMvgDHiLvFBo2fW07036q7J/VUSULoBMkIlD
5mIRIR7Kbfb4mPu/yBjWpzzZ/8Qz47rTdambxAOhlDEQqJAd9M9snjFuosjo0BloDoGCriQ0PQvN
PXsqhsvRMDcWIXXLTrJ6xGDoH1mSs8motPoE02zcUvf86XVcUFiTCJhLbc9ya22h+DmzJwnOZVYR
HecYP4SGqdgHwL2m44TwxRnnTkeYRJHi2mrCSByZOsQRCPZ7JPmSol7t2dca5O65/oNdyO78j2QT
GCWDl6X/J22ScxYAsP2//6X9mm7895VL0yDOSRVCZ8v465Vn5RizBcupPXW5wmLWHuftqORnEkTy
FWZWb+WksbpNIc8mkPKn4gi0VxUUhR/05UrzfqSViPlesxC9pkdFFusOwK2eeDjPGc6BKdmSDuUX
gdrTF3L3hVlET2lCqoZp/h229I+AV9ZOxQi+IWPVPhwBnqm7NEi2fTMSNx8BiabQP87H2A7+Tvsl
jcv7zP7lfv2aiDzdLsNSSVSxARvTF9Gm4JV/HLcOlcyNjQD6yKAbq47aihpRW1Ph5ALZ2dSh/DtE
7P95wF+zn/8+oC7ZbBg66R1Qln49YKT6WWv5PhcKbXLbotAtLr7aIHQx3PSLm3qX9zwdTNKUUdmX
aVMZXdy9BrK3Q1mFrNYCt/d3gnDMY1oNF1fF7UIan3nWUqdlOM/Es2HQKUJzq9eteXA77RXvh3iI
yEOoyJ7D+EqQVEfT5ovn9ffv3WLIk3wJmkXqsHZ3hrotXbN2Owos7KS2uMGwFyXZDmshcB6dhgmz
3gnMQfjw5/dkiu25e+AweUIUMW2p6ijH7w7c5minWCkCNtKZR/pvTpemT4yF9OqMAAROY5xV+83L
FePRgUvjAiAjDKMp57WRxddi0LpFIotodfu1Abx/1S31yau+GMn+5Su0LWESWOY4NHZ08y6ym32a
4zdVksyrcUqTKpLswJvx6ZQWpmUH64KKCfbSdEsFZX4Q6wRlKWJclpUa7dljOysQRuq1/szJz6io
/a7+fB+13+6jAa1H1TSuzpbTQ333PBtqr0l1TOZ0MvcafVaCgHJnm1m+tqwMAroz3q41UsGYdEDx
Sc6t9+SK5DlVBmLHO7U6IcivTplBUWAoStrAlNbBPrKaTDq9nok8itc4WadkM3/ZdsmqQOD/YRUF
WQL0qFZGJND7T2vRKu0Xf746dcpw+2VY4hFxHM3iIZHs9tW7q8tMkTv48oEcVvJJorVQvOpn5HYL
CqZLLxJbL1Krz0abaaUffQ9k8pLC5XmioHD485nc0uTuzkSawuBBNcjE0+7HDY2deBKokDwjALwF
jIaxFoAaOkGGikfIEDQqsi2Ug6nI+hA66Xejih9uCIMxVFYYJfO1SzGI6A5rPRBY9drVBL7bcXsy
Rhqg5thttUH3F35ajbu8C9szkt0Ct62SLA3iiBK9QAKFXdCJwmEO2APpvBp5W/ifX9z026XcXyrT
l8oeTXMszb575EHx0cGcik5sDQBW8IBtDafYkA4w7ulIK49K1X3WTmFsspwIgmDSrVt4km/KCruv
3bnQfZqUWvJg2NtBU92TUVCF6kPjKkk//OJ8TbLR7x8Sk6lWp57CgkPeDyX0IJORSYMKXT9eMofN
mBq1V7UKx1kENPnUthG2isQKN0NfP9Fbcvcta6y1ho6TIKLXfnDNt6yB8qRZZj+HEfqj1AMfrKGE
kueSd4Pil4Kwnq/j0VSAlhWkk8RUa8lLNgGMsChGhvNws+k2cW2x+e/zbVJHPtIOkGVxyzfYW1Ap
6sge92GXQs9MPbkq4XWv/CKFUWbAKvMQNx3MwaECqFewD30/3IbBMM7TFnaymvgwVjXzpc3a+NBU
7UfCgn3m+hjqasdGT6cEj77dCQB7zhaCQU7NeaAB1T16qQ3oRA++uPPqb8s8KXTwbtKZBnGmj7vJ
tEIeR/C1n8ypZhtsSl0aqd8DFi0Zbdf3Nhb+XJVdsvdaNUUAkLMoGvQHQbQFsu/POFHkNVN0ffvn
d/V+1NA1KVXBqK3Si+fEnLtRg05rIyiw0NIbC2feZxy80cWIiA0Pqk0U2BrVGJ7vQW7GcTgKvFZJ
N362AcHoQdO+//l07qbY6WxYT7HkIAONG3V/NrkT1j69pGCe5KoNSocg3QDda4gACavcVMVuWjPf
/fmg94l1umZqlsWsIDVsPzorkF/nBWnj2csdVIcmxLKLO7b9km2MD3WDnqOutD+yTgs3PpXvbQGT
ypn+whencLcU/vsUphPQpMPQdL+2MCFFk6iTB/PgBw6ZI4Zz8dRZ2A7UmmTmPk+Xqunj4AehY2nt
5u+O15/P4e4B5RR0qraGUA055YXezx+VtMouHAAa6kr306XXOXey5mes8Zr/+UB30/B0IAlQ2IA5
KllQGXdvgj8EgCfKEI+FFZIPGL00Arf2ADWjBPxcCIdlTfWhQwv/83H/5QJNUzWF1Dm6YzjT2PiP
9XMn2HEylimz3s3ps0xXGCtRSA+Gn7441L9co+3YLNOlNq3b1btjxa4p2TLTMst1b5hnRdKfZSfD
beB9E0n7aqBlOhZVaGy8+GZYc+1TRtVpptju8L3R8EXrPqw+LU+2HcWOC5pV2zmYeYBtouqx1roe
vIusa5ZR1jpYLJI1ASXOPFcD/RLFNXZwpIVAwFaenQ37jiXg4CUQqybcYGFPggR9F6ClOAF6XNJl
3Vi1FAavGzR93DcL19ej72UvsEx6+jYi2wlNed9MAJEzOSkDBaqouRQ6Q7Gm4UzKMmVcul4Rv1Ym
xHTbRw2n2RHYpUicZGyOJyWPxy++0bsdEU8S1gjTkLyzFIbI4fr1G03r1s7DKvDnABE0/Bz9xSpR
H7b2S2Kja3Xo08y++GJ/nT9vR9R5O5Desgv47RmaUCN96rOIUYsWsWX33CbNs+DnPx/m98fHMNhj
sppTVVO17y8sDEJEskiL53gX2eeoxpNnFgO+J+iitbs0vHauVNnJQHzyxQX+NgJzS23iQC0EyRZ3
9u7BDRph2W2ExCRXCFVyFPLPgtE9oX7q54GjiV3XmEgM7a8GwLvV63RjTU3qyGWJL2HLenfccTBh
o2sAI5GhQSeySEw045ziEBXWvVn3KFgsp6WCxkic+gVtu9JpV3WfYxwLkFL1fvXFdk/9l1vBnMgk
ZONW5LLvpoU2xVcU6uB7yipNsJpFiwIx2U4ogwPAy74OYSC2sSjio0+TbjZYsl2MXkEvKcvoTrmK
XMFu2geddQG06++iZBhnAEDbzZ8fFm1aZP5jETrdO4sXwaZ2RFojO/VfX4MESBjtV92bt9LEQZvA
L/Hsrv8kzKUcdAESlezFvI68uR+JapZJgAEMf8V8DN2PpU9Y1rx0XG2Rug09KfCmgzVFe46kXQaK
qW1GeEws6Bv+qokAVjTeF6uQ399jbjOqDJW8a4dLuVtFJ0mcNw6K7llRDs/q2G6DSsNsYtbP/GeE
OhhfjBu/zwTE0xK5LQ12D44p7x42NURf0PqDAhCvv73FlG7/V28x0d2aeasV2EK7/16QZvSUoBpv
ntl4/gav+TZgQYHFVmLF85ZIQNKFJ+yIHDU6GH9+KP7lEikaGNxVru/3hX5X17anq5TVmGV200CV
iADb0FcD1e/fHM+cQfVGpRJmsQP69dGj+BtUdYGEwho9fQfMVqHl7mfumX5XSjxi/fP/97Isdu5s
t3jKWU3bd4+69DFThLVDKwpmzEzJBXBikjoWX1/ZtPD99aViALYJRWdbjbjz/ki1lQxBFtrujDpF
+phSR74tBxVrePD9zlj9+br+5Wj2VE00HcGgC0j71/uYdFkxoKaa6GNDd26SZVZRYvN7EkRju2q/
eDi030dbakC01Mmj1xnZjOnp+cdSiC1iEBh+7c7IXJzFEI/miauR4ZuHaGamsJfSzNSVm8J460Qf
n/ogfo9NcTIrtzxUWkbVwEofrFBlsrXyj7bTDwKJcOZ4/nFqZvfxkKy0tDKvWW1Wsz/fq98nR87Y
mHZSFstUqd2dvDvQ9LEI1oTqHRdLoRAwnQRju7jpPAlmThbCm3i8un4F2/PlUv3f7p1pO+xUqFbK
3waPiX+gIs5UZm3YuGtrEB+3RVtqgm0LnW5NF9xdiVJ7FMihtwbwmllnRO95U+tnYoHsL77L354c
asKqahnUs4T2e9EtSkIHJYpDdnbWnLgZtyYfpQ9rb+ET+mIX+9uUyObEMAkDQV/I62fcPabKGJWt
wdEQWiPVdfWaKeclT7yVHj12JksVzHZf3fD7NgE8SmpaGggUZ1oSsTb49WFt8rBVTBQ3s6GSxluG
qGrBVYcHJxu6ZSKQ/Ie4Kud2k/gfGkS9KvSY6WzntajL/IAkp9oH6RO5p2f6JR5ZCTOncQPIrL55
TPoCvswInOrPz6j624aOk7YES2b+x6N6v8npG72yTTR5s8bPoeMZ3aV3knqj6xB7HCyaC7PPrVUe
oheth4TA5sdILcMvKnG/TQKcBEZfguKZVNmO3I2WRAfb7BF0lvSTNAW94MUWk+XbscMv1iD3Xazp
S+JgOheq6UL/bWHssqfPwoIe8Eibfdv8hYo9MzxzPeKJmI2JBEnLoAN6uPtsffriCQWcXWi1/t6p
6mNVtw1lHsyJ2gjYy0iKeuMLPz3nqrb3+KLODC2YmZOGYgC216h1hu+qkjcrErjIckzzB3Oy/PgY
XHclJSrDTwV68Sh99Mf/Ju28luNGzzR8K1s+hxc5VK19gNiRWaSkky5KohoZaGTg6vcBPbviQBxi
y1vlA48oEWg0/i++gWEVfZq0myAReCtf82+lF68lGwuA0BbrCyTw/vxujrB1kdns53ezgXusSzWb
hw6bHUu91s/SdigzycfLFANHiYEkDW4Isli5gtGY3MpjdFM21vHje5Jfa+U/pS5uam4bLHYqhPjl
ganPPXzpkADZwhzb5ogeAir8arYYPlXQ4m2GeVeMv89+H+mmzUhWOiDsFubtjdxqt6piXWvoHmxQ
hEYIOQqLO+Lt5yivE/QhAYHFp6dOrzJ3GIr+XhExutZiJb9mkobEvm59w8FBvmWaAvsYMLIW44BU
T0gUiP2mHEHOIsyHrpip9Jus6kwK0xnq1MKrEPDl7nO3PmFoiDCW04MX2pRnnOQrDYeJjHrp6jL0
yNd3bDhIzkD/O6u8HmXjRw63fZ8KyHJ2o7UTppPq4Yuo2WYGjC/qaH/rMv9kCMfUaLJtZVWh27Pf
YmZff4GjkF6JSYRJqnE6lmFzzEJDuIE1igcCWydW7kyWZY6QjNwfIxTzoJRdvEMD8VoXyuqH21/6
/WTp0w5yubXPyjAATg9rTBMfu1743KKHeNtdLtEtO/ufBppvYIN2aWK12LGAN9ERcr0u6v6Mi4Y5
+E0K3lpT4hnJXD71WatCZ5wBj2p33pldnDoV7HgXihbsPKn9FKaM1gWy/EYoADvWYzJ+CmsYCWMr
3yLx/XIZ8IAo8dHeySVcF1UxEMWT1fMu1ARtF1uJYSMeBsWeacWNPAufTHnxIzs3xba41JUjMoBC
4Rmlc1wOZaNSwcNrmBdoRXIgCJcQz+QjtCfhIcs/69WUeXpsKEezzG7MGZiSdHhe4+hwOliAFyZJ
EY6MHPzkLJtOLV3EoEGx+RibCRrmxbhpE/MFzT99q3YxLQtDjIENn/0qfx0jkilPinbdz4oiZ6O9
fD2PbgLOet+J1Q1EgJqVfa8EZQq0rw7phcSuC7eyMnRuweSL2TD43CxUvguXKHwQw4I3Fb7mvrzg
MjVOZXetRMP2hAyJYzTWhAS9gixLa0rXihF/UaxxQNcXQUdwli4CE+e92SaXx7z6FCKB7sQQJ49m
NYa+dG6rzSUFrGxKKDBbU5pcJ2n9Vcvy4tpK9J+6Fha3TY1ycN5c1/M6r8zFn0YWWUczmZ5UAILA
tmGqSfUxlAasOGIACm2BZvckbjrRGO8Rwqkhq50c2rTT8TSagM3D6qsQWinu7BfZPl+OSrSHxtnd
SKjR3GQVSosXUJIYZ1vhRtGk5Ea0YLrUvbA25/utMrFMtgxMllmZ0iEsU2BN4YqUsAE1AQ++s0S9
fgmB4USijGBqupqCfh9lc725LzDoukSW8/P9vClqT/1UirpMUTv7xg2gbphydVQoil5trASwI6CA
i5OT/K+GBrbtJeF91KLHTsvxoxby54/j8LJWIvIx/ZNkwsE8yVluG3EKTCvjhAIUAldobJ9QAY9l
PC+oA9QApjSw2sGbouHTx5ddPnUuS4nGDp0VIBiFJZwkNoUImj6XnRBn6DOT6DsXxyYj7DtAxh9f
7LfROVcDf22x7SX1s3tcFISnNJLbGhdvu8vbYo+k7ekQSXhIiW02urmJxgGycFJQmGBJZIU5oQCl
dyUJL3PwfA/UHXSg6jxBWPZOKBC0UVG06IL1rNeKjAr0XFjqv7qO//wTGqL+53/x39/ZxVWkvWbx
n/98KDL+91/zv/nfv/Pnf/HPY/QdRE3xs/nwbwUvxdVz9lIv/9KffjNX/+Pu3Ofm+U//4aGx3Iy3
7Us13r3U7Mle7wIYyfw3/68//I+X19/yMJYv//jb96LNm/m3nTEu/NsfP9r+ALWjUDX+59vf/8cP
5w/wj789FMlL+tz+9i9enuvmH38T6E3+LpkSJeg819NeMT49QK3XH8l/1wDR0O6a9NnGDHvICwZh
/Mz8O5NHBRwIeAdmW2BL//YfNXjU+WfW32GiGyKbZQYPTGEpvf/n7m7+VQX962t7H1Sz6C5oIOln
dKpXEfTJ3E4uuguNVg8Pl3a4HwFeyW5to4ujbnKMiF1FO5qu8lW7ldg84jN0aOBFg/BwG8Wuv7Ep
e/Pg/ri1P+Gh/hwxfr+V+UV/E8CM1hrRFexZ3aNguxHqXay9xM1O8ic38no6GwEHAsj4nRcinGJt
Ui9yZVDWQn4ThT/IlZ0jOYpTORfcVNPPYr/STiwmor/foPbnG4wnqzDaZHi9QQkdGdeC0oRpCoQ2
WxfuBId9AZPpwBhgpp/JzjsRWfjTynNarFJ/v41FoBdNIRlFhduIt+HN5ELlMu0wvkaq6HvrXh5k
m+g+nDe9uHLhBYDk9wvP07A3X5AlCXl+Sl8/f2vdS4Jv2aojbQC8wAaMXCZevac7qT/lQGQ3kvht
2GM2QiHras5Q+l0BNeJG6a4j11hpzF+T6a+a//dbWwZiMTXlUeXWkEoxMJ7RfQwv2BbMY5Ie90qn
P4YuLsTO7ElyehIFxN8gCCKMQcR0cybabSCCUkt2MIy9pPfgBmDGVh5HZEwCyNRoDvsXPIqjzQXW
Gq5TK1MdSfxz5vr9Iyx6KUHr656GmI/g9V5yubLOHro1eQcw0lF1PxbvkTiQ5a9ScldBCNWfVdjP
tV1HGzW8F4tvRRzaGKMG7YjTya1G14+wm5sdVcUW9B3YqepsJ9UmPQE7d04HvTgKya4ADYS+3QCH
0QdInV/Br4k/TcWn6pOBtPen0fiKSlOpP2FbY5/6GyDHe/mQPBQ3UnQPH5AWqTuDpnDQeN5n3S4t
nZmkn1NBu2LjVTsJrT7ZO+01ccNSZdjSddHuHxuQpYYb3zWOksDMcND4/sSu4EFsjuWIjo0LFt7J
/PDWwD83CRA5oe/RYnsNAKDMT/WDF2c5I8hTRT/hmTrc04iKGI9VD9IZtnO062BlNwjR3FAd1RLx
Zx87iT0g6BQoGPTtSqTm9HAHcDVG6X6wY1eEMulU0LrFY3VWjlrm9Rc3xHy4CIwzRKG9NWzz85M6
PEbmw0rsnEcZH32MBZaUpeOY0lISxgcPdRWUbLeqUzMU28auPH1WzIcYHK/LC+Ri9iKgi356TEo3
Dv6f9yH/OUQMplBY4sA5bFx6ChX7Nzd3hf5n22hOKdqQ84nQbUhT4ozhQfhiCvu2/5k6ubFSFS3K
4T+Ok8JukDpUpBJdJDYjnuoecM9wb933XqjYyjdGIghrPJs2r2cJxtqJVwLkYgr0+zUXGQyEWWZW
4CHJYFJ8qKpNjJ4dvnKwEQQBsSG/bAMFxym3NX1li67HVrKLIy7wGpo3Nqik/djta+TxPDyPzPHG
Mq6G4nFyZMAYtrg3th9/W/r8DH57a948o0VCG0TzjLlOOdyn8QFxtgQTDQ/OhhO6+VOf+0mEZNRG
s5Fyld0GgwjJucwCfg5T1lzfXgbHYrATR7Yl342zfi+Ee+fsJc5JmXzZF8LbM8J0l4O1haRahm5a
Hk94GrPrjw+pbkueuEGTN7nXM1usjqha89vSazH7jMQMmgVz2jBBAvRwBjazwvb3jz++/Oftze9f
1yKRNhUdkdSgAdRCpKNpx9U6e+H7aT2srcP9Jd1rT3g2IhlqK2IQSbjf4KwC53IboiOCTxHE+NRN
r1IvD5JoDfY6H5WPvpxFtsXkL2yFrEKh6FB71VbZCFfSFRKYKMsGcWCsFDeLqdnvD2ORQQWMp7tJ
590dxaCKAuWCX5OXFUFaby7o8+X7RArCNjjfoYiLY4N91t3QR6vO/ATvA7es8/MFC+5wpvV4CFDy
z11cBKNNHijlSq6U302Vb97bRaoE1xCLJ5Vo17idy5gREW+RvfiWtJ+AadODswcWBOBJjf3TFrYU
nHmDs28TfbCu3+VOft7kSdBuVt6olQM19w5vKyTjEtapOt+YNN9axOTQxkVEUpw++1lu2yDaIdmI
qOz1yY1/Dk4PlEWQApSwviT+aSUCLrZcv32jyiInANMYJVRLmJxUn8P0a/yAOQ5m3MzWGq8UXXQc
HezzKq98TJ+t4sVItlX8NDkqchUMfNy1+5Hm6PfBC73EOOhjwwBCqqlb0ReFLYwSnbIxXTyboN4n
BwkBcbtyBHctLC9Qqr8/iPlbe1O3VjnD29DgQVySHWtqu6y38kDlnt+jitg48PyTYXc+exgq6fsy
2WAAhEZc+j0P2mRtOv1uk/Pr1VUWKUI3UrXq51NNFQkPE9d12dFvRw+fmb7cA+Xxuk2dPUeHTD9c
KDa6fdTgj2KPnzHJQj4gJ9bk+WFk5g4VUDb8j99gbe3+FimhUbLLoKtUoYLi6dnPSHqQwme02kq/
dzo3Kfex9gNpm2jTsaeNj2oe6NKWjJHDQrjC1Oax81CSir9MShB230rhPhGex9M1znxUoe7kMJ4q
7Tnu1yXanB1cijv6hhrVF5guXuON+veBXcV4bCVcVG/i0es8hFM3Irq+PWaJp5VN1Su08KO3cpEE
cqM101QmCcQ65FNX8cPsesRcAcvbKxkFO8tG/zStv5kKIt02RfGl2Y8i83RXNLeSQ6oaQxtTnd6O
HRkHoun+3KzFu7WTs0gFRd2xObCauTVAUmFycTo2lEdd+wwR0amIK5gFA6y9TmKCcdAw+DvqdDg4
fPkgz3i2zONX7mmx4fv9UC3yhVRIUaLjm3w/+OGNtT97sFN2l219v36AX8PmR9/RIt63lqKcuopr
aXbnduU1El9CeJd/Hx20DB+VQw4vcovRJK9NonqoL8uoYvnJ9+GqdPqnXL1BnPjyA/WV+3Pkn14+
PjLvv0HzRIZBDiQ1fXF3WgOaHenX4V4NFF9/xls98UK/4UW/xRADr/Q4OaaSI2VMgm3R1084zdl5
EFq2EOE2FpwKGh70rQPJ8NjBrJXk84n97eH9uj1jkZPUWDPORs3Dq8jbFSxoCq4RcQzMP3eh6ozP
pc/Mh+YY0zAETk1cNymEhCMsBSodwOTQatzzt48f2us0+qO7WiQnuTpPQhxTbmSZh+IcTssGOuo/
Ek+4urhsrxhaR2aQPus+vnFrF5dXHsn88zcJYUjh+RanbD5PpyD3Q7+CA+sKt2j/OGc3jdZizNr1
FglIjxLU+gbeEGETPRuXDYWwiptTRWU9R3zB69iaoVfQ70wceu/ZowXNXRUYN1Vvf/zc3y8K3rwN
i/wzyLVRZBYffT5Kecenx2Vk1G50FYTujyK/0y+4OZQ/RreycaIhGWdtiQ3JMWSb2ahPl/FQqu7H
N/V+ZfDmphZJRzgnnYZE4vyKhuIN2Dfk26m7qQwQ7JKC0QXTQsr4+Krvj7PeXHUR+cNJ78PQIBXT
rfnJJqVjvYPjcZJBrPBHxm18eghh+d9O+G0krMMCDJ59WXRm90J5E5qPevwwAG1L8m163iRl4wxI
2qwU5qsPZxH8p6RO8YenSUMiEY6MdxEZprnDRlB8a/RGN1JcqXDOfq2uRY53q9k3D2gR4rWznNXG
PJBlJxs+QwdHKFsgvna2wDcUfT256Z6WCCnQykW2sE9oefEK9SQvZiZ5WItk7w8+39zPItCKBvJE
BjAnAi2jPYQ7ZW/aCE7lgZ0XfdmVn7DOc9cQRtocij4IVUso3KVVGu1S8p4o9+W2wMCOaeDZN5Md
Bkrwpk0TD7NdNMXU070QXNoHnLjU6XOFrG1wRovochQqPxtvpCxoXQlxVodZKe6epW+UvuWWko/C
fc66qkL+qfJQLhta1KUecmmPFX2ibZqA+giGfEQL3uNxZ68dhQXF8o9k/uvJLqnImF9kstVTYDDK
yoNa9OrOVbIjYN4osS1PCwSDvsWBYG16eYow1xaiRL46QFm9j0VgLuIkGiDX/iuV1mgXthSEdkqE
nm3nFQ1zG/U7Mhd2dztuwtNdzDAu+Yae7UqYXDt05iJi180QKWEzT0bQE9xOrqE61jwKkDqXVQhF
bOTidYWe7dqZe7f+fvNNLOOzahU8gWR+AvJPVLZ1h3FqdldWSOU4uRYYrT8ggJf7qm3aV3PDNGtP
4ggY+XF8ZQg/BKxMB1s+OSjtOSsRcw41H52ERZyuxPI0TA1fT/Izn08CgO7T16hwkaxxJ7e+qwPB
S1LEx32d0Y1CqeY1I15dnoGgPKpeWLcFJ6czgkpa6VveXwC8eW6LYG4UHTqq/ev0vJiQkn7E4tkE
3HZWbqfZSUwMXbRR1XDGe96fUaQQok/UkCKu2ymiGahPBpV7CnRHq59C93ukOEWMiccJBA+2jJpp
j8hbI0DrnLPS6coJuynJHqrIbupHdcNcaO0NnIPZR896EfYbcRqgF9KXyKmb8ZEwtxA9ZQP/nWOR
wdDdDdUBAgzMAHFLY4JwD8pL0d7QvZVvfS3+LdIAWCCotHP3oYEqFTA02F5SbHqDxgraeKMHope6
QD8Ep/hOiJPKK738ctLvgEOG3hpR4hXd+tFjWeQAbVJZfs3VbOMaOGv5UB6Zl57vOjOIsfO9RoWv
tk1qF/ZQgiNvBdVvlYOB2CsCRF73FaToWvR8f77w692zFhV20wOJRUN+PrPTQFWfHDAeQkrbG751
mFN4kJi+401IK2Yot41D4DBwUHDWYsf7+8k397GoqTUzn1Skbxh5s6ndYpGBv8gTkI+CJGlEW/X7
ZRvupU+hd3k6u9ZqlTsfsQ++miXBTO/1SU87jCMG/xQUt8StmYPkJcy34UpJw53RACq77stPyBpV
AJHcwleRKY2RcNqxniqPeDech0M73vWGuVLtqWt3t4zoHV6ZRsdb3LjFY5QhdxPZoXFXjvcSHiJj
cXMpbxAx0PAAGw7gvLr2GNV79MVTwxt8+syX824WhM6eE2l/unzFGi6Xv9VpgJJN5LSf56yA4PhQ
7rXTvUCAyZhyNdXjON3X0hXCbxcU/PzVZfBKvrAW+eJU6CA+RmJaeJh8zc9uw4MeyB4LcufkolWh
Ynzp40fvkBeq8+bj0PAKeP7oK18khDZPQBFNBKm5kWonMnWd3zXiN3yAu+5KQry7ejjPRmLV52RI
bKG7veSbykXvyUaHTgOghSyCRXxGvYncQQ8G1OB0FRaQkZvdiHvB6RnVmj5DJf5LV943XluV/JpP
2vlz0sAK8wTjBmElYWvphzYGuPnj40+4VnMuKbkaunP4ltIvsZL0y8jLvNg3EEAW/AG0wTyNm8T9
hHXkWvyfS52PHu0i/mfVadIQHJvf196rbqKdumXfEkheGbSrmd1YifHWIsb3oj6kWvMawprt4AsI
GAl+bTo4FVrb8WeJ4fzZBrsssduxG7t1ZazpaqcESAmL21HImbiM2wbszQMjZMmug2gf/jD8ajp0
m/EmVn0rIE8e1bvSMR4v2yaYe0sDUro3BPlVxIbLstElbB9O3wBYYtpF63c9fmNog+rHRort5LE6
ZlCxJUjyaynu/YcNrgZlDPD96iJySkUr9YUVD/f6kYyakj0uQYXWFBrG9uWz+ZDQ6ySdp/LBFbZW
quSd2xvs0FZn5POB+f1b/3Uj842+mUxYSYqf9+X8x6TrMC/jIkAVhKBbYC+bFKV+T42d4cu/9Zr/
uu4iOnatWHZGTOpgm9emtvzYJgAneNfphBtMWRhVYO3qKKYnGzZA3Y8vL689/0UUK1DvENKJj93j
C++KjgCblVeo6V4EC72zk5s5Kdf12U14YPtqckv6kMeP2QlvrO3awsB4v/b69TQWYS3TksIwRoZT
tQcACUbjQ4IBANqmoXxlNLfG+YAjqYH45akICvlIbwAuQkbfZN9bHlaO9pB8KnW6l61moUV7HMsr
Sd+iPCkzQtZ/moJHM43aA1gLn614Y8MpPQdTuqkMJC0xbthlRhC1QWXtDSQEWaJNDEM6T5TdM355
92O7F7XDKb6zZse8q4Gjon+WmR8FaCEiDxKdXO0Lwje2Ob4o4F9O3ec8e9JOV1eq5iGf7q63bn/R
Jf96ZosCPA4Rcm0FUkHv9N7QeLLpohOHfaSJ9KpfdK6AYglGW5kdf8VXy57nT6InPMWlK6pPaqzY
Y3/ExWS8SW0r0Dssrr5cZKdXWBvfZOc9fM2TZYuuuhfc1OkkGOHo7CJg4WuthyVAr22T4aei4zNl
r2VZbe2FWATjJNTysI9YXV1+noLmslE+C+iE4OZ4ewrGrxMQqESAmbGLumNo+sh8KjQMtc2AYMJJ
ybzDdh6XyRyxYLBGbh9DnnLkh+oxBpIj2aJoF99KdBJrxwpBuO/gkkk6hgRum/qG6VR25vebU7ZF
tq914Huh0K1imNj5OjJ/0T1uKHO4/PhMvnL0PwpFi5QQl0bTlpd57jTvDMW5DR+4UQG2mQ24VXTS
xNZW0q36fof56y1alPdjDKNIMkJaNOiNZtDKwYyxw4e2vRfNGzG7kszvevU9xojKuipIvsyM66Di
wdGNnjZ5/yjK+3T4caq/TvpWlpCQo7JIgoyNQbILL1cyEn/upb7XVfrUARMsHZ+ZBwMEm6IVnpLd
yM3tbsp28qZeKZaUlc+mLdoEs9CQMY5IMvFW84tnfXQvXoqu4wM0WE9tsPjapgD+p23OHk3GcdNT
Daf1WoGlD3OA/gXxXGEr6NgrUh7Rlp5Vuupxc0FPeVKvzHyThX6X3wG+X3kV5uj/wavwevbfZCV8
zBtVasgOKCobhW2+SDQ2g+iN3+GlkBD3MYpb+cpVV5/XIhei2ZWFF5l+Yo4o1U1p+QUQNlH6anbc
Rvq1l2/Ly8Po5afggvCri1EuQkQpa9yhOSjJJo8Gu4FCn9wJ5V60sGDeZ9a2SXamBBAq3HPUKsdS
rk7mw3laOz0rEWOJq+3k3DSrSehphnpPHdwQLJ6R8fLZjbKZQsY3kzMDYOJPVDOGsBGRflT+n2lV
W6RVBZZoFDezlZ8nyAezQCr9GDebkxxosS8me6XnJTpCUHOiH8lwhUuLOf0UWPq4nc4iZK2m/YuJ
+/+ebm2RVxvhXOjqRJXZ0u+1P9sLgtxku5T/nxc2Ghtj5AhPwxNq1hu9RW/Xzjp4VNglekbmhc9T
ZbdAIu+qnbwXn6yV4PMXffyv21ukMHM4dSV6H/PjwvAaKX+N42RngTGhuI19q9P8hMN2p3YMQrPx
gPLBWuWx0JD7n0Hsr1tYJJo4D61qFDhprOh6TwFB2bLM9K1LMJn4SuLIvBG7APyeCPkLL2tAS4jT
rs35VsqxV5DAm/OOdoOen6Jo7j2iqxnsk7qSFoiO7Lyiw6r7sr2ynNYdXaSnErxYgQp8NgxvLe/+
xTz41+NYpIMW/3k9AXL9uq1KNsrwc5Q/Z92dLHgqxangSNFWEz0jgASpX3VMGyLf+vfgRkj1/NEd
LDGiwlTLSoS1EIFb8iWQAcDe2pcQBuB3S9lUIAVEz9x2rzhnaqt+mxYHtdqjS0leJqJ7Lao3a2d7
Tr8fxGR90bI0l2ZC5JObArwGmcxgbacHY36vVQ/m9FVRfwxuFB/P45bbc+jY4kMHLku0FQMhXeVR
K74PzuiGldPjvusjF7/2Es3p7KMbXITv1CzUMGnpnE1cRPzpHJRdEAsBBlgTvFgUprVdhIP0ZasO
/uBRzOr1U5rss+p+iPelsJJ9/2Lh/OtL/K3DkcUq13he07VaHyxzm2a+yvI1C1Dmna4V/vj7yc7c
dfjCXwAEfl16EYZxMtOLi8KMppg2JbboLrjPFg3EezV/OQ3YSUhH2YGC6uOGJOlfQ9R255ZA9c3+
CsuJi/aI09ekqzZqy2xd1r6pv5gb/rq/RViWVGTvNQTQX6c488IBCyMPy9zXYQPuf0mxkdJvwIXh
HlJD2Wt54X2s7psDtgi8Zwb1lyTnu6m90WsegKUD56DXnrzMZd0FaGM10K6EOH0RaJEVm9KTzCVn
tHR6k3nDJn5S6Ty6wIrttbH1X+yTfj3iRTGdYGkmtvM+ibgu+bpTWF6LDJXuGF44414vaBrjVSZ5
F2ulEvmLGd2vSy9i6DmcTpgicA5nvPG5RAPrudSuz/FVIt/jOGybylOaXSvCp1h8EjR2S73sJBaR
nhFOoFlPHcz02JlyVk/fBOU2TX56suYBzAKfMdR3fXgn+4Vf8lqiOmGKX7Lh2orQFztKyr0mP6G0
7lTqvXo+5IGwUiL+BZrhfz/bEttSpe0lFMRTfy/cdy4y7Bk94cPlajxGBBQ758qo2lkg5bxLA9Jx
8mR2EhcwyJ0XYzIfrNTJKxX+65TtTd6EslyCRydvzu9x+EXahBevMm57nNxUTA7tAWwctO/W70UO
uBoM8UpWUOaT8kHQXQrS6GoknoQLRxlxb5e1od8hz4RBKV8QUNn6mamdjW8ZvJCf0BQr/mx6LU2H
Foc+00NlmlnTfPTabRWM5U6j28T3w2mlueJZPRbGyrxrydVPSkFUE50v8GLO0fE0MBfQMP9ud4Ny
GIsrcTzEnyqXJWIN0OG2be9UC02DJ0y3FOCI0YuIRwdGykZ6mxpfL+i3ZKkBuvcAdRnuzNVQPw1Y
36jXIua5KIl907tjiw9a1/9UL58Ao2IQVDlyfywiHsf03Sg2avYNvgyPqEMf3Q3p4r9BMtPCAONg
ppxobZu4ZvgFKqzhBubweVOAj6A0MJHdDkJlF9Iae6N5W1ajC9mjK5w4vVGNs39mJdZr2b4e6d9N
v54Olptmd7wFmnwrujM+rRuCRGC1DEFACHeImUToLQZ4D7hmGZybO509kuwCAKf0xG28/I6E/gjd
vr8p2ScZB3B+KDciI8aw/V/zVfxCcaOF3UzNmh1H8W7UwFbeQMdwTvpOL72Yx+XB1j81nw2UJ5lp
FmzWALtLHhyJEPMRsLl0KtF44EXop0Naj/Nf7trI6QEt2KXhmJy0u16xCSxCehy+yeH3kFJx2KP0
kSq3MgDJhIv3PwE7VG238ta/T2L8lT+MRYJtK1FHf4K+QrxNHqVzYJ2O2ufqR33bv2SfoiMx9tEq
fszjI5jO0I8Iuzf1XlyR1Vp9mRd5tNGF9KKeJ+rEeS4FHrIBx9Y8h4qjomcq7UYTV8Stcl2evg6K
rR+7z3idy/hDyi4OMGdMzFEe6Gz1Ux7al0/NHtN0sUEcwJFzX0e8QAimzM6Vzdht5POuTlC5sSN0
TRywy2KLVZtT5i+A9yD9y5/xYS75gz2w3PFG/tJhRfskWJ5Vos1uX04Bb2kY3sbJVmPE/MW0AuVZ
jlwF79sBm1ZfIUTUTguoBbDKKnh0pTs2Fgk/6nABawS644nVGpFK4RhhnMhAbzso29rH1v7HXH4k
rnWDT6o4ueUaQWgtLxqLCkDCbUcNcd+8B4p3Rl3Vi3WvBoTtd9XTedq12eMoHasR15x9xDnP+o3a
biZpFzeH3q0fCle1bk1zJ1e7fPJw641rTO+vTvFN7Pag51kKNtKXjrNYzZOydEQe7OvJE4Qf5fDQ
ddehhytOuEIaWeuwjUWdkQ/RVNb66yBd3dU1i4zIayJfHXCDxIVqOGT9rRID+Jy+ZRc7ftKCU2Tr
30v0P5wc2mGxafERVY+deqVhsqUId2tzxdWcvahHpIsSCirmcfcQHNEbb4EhCs4pxzIVKVJQvAZW
KDbgit7vHk+2xSBCP1bCnTne8eiEl4rp8WoF/O6A61XayUDFBy40afVN4i5k8Y8tqvp1rgaVzQUt
Uq/ypJ/wiW+Fm7WH8H7J/eaCi+ZIrIxczzIa29pDbBTAipNlMtwpxG3P462AS4mr2pdt0XqGfnWW
7wrZw9BjJW6+316/uYtFTzRhmZ7iG9O/tteGjHLEl6y8USI7d2NX335PpSAWt5P5WXqOX1uPtTL8
fdjOmztYRG4hu5yrS8bLMKLRkLLpVB1tA7YRQPmwFaMNZMw8eo6HpxwwtTsxFfVjxmgGNU3khbCM
rCAC09DdnTApApUmbZPiurC2mnA/jlg/PZwzB4n9IA1i8PvDXaGtqCe/n3vefIJl0L9kFyNl1Hiv
14fc+N5BF52me6t2pcvuEgynfeJMMKqKmzPQkFjZ1SkGP/vGgryuDDv84ItxpeJ/f4j05pYW0ZV6
H0OfeXxTo/GIsbo9ViQU46rSg4J1NZP1xx5wQmpCqujQWK6QQ7qZ45FwMVdesdXHs4iycZl0eV8R
ZTs/vklF9nZPQrnt0wC5ISPzU7+YTxqy8JhCHgSJ3vwot/fnC+XnWrW5EOb/Y7j25rksgiNL3qZJ
stfgCFG/3jbVQyHc0DZINmiFVLxL0qtSfJH26ravNuZ0k9UYDm6qYv+kZEGcBSGoGq/eohwjo5HQ
mTg32udiG1l+W3qd8G+1EyYqMqjnyzQOi0ipdqdzfY4pjgEcZ7hRO0rmGx3Q6MuIy+gnEcyrdOhE
CMcUd8zhyu5Yxw//Tk/z6yZeJVDehMZcwgtTMY0e1tZ2VMh4jspSugg3zL/YSLkI7+hWcHZquka3
7LdFsfI6v798e3MHi+AcASzqkhN3UKNpdUQiwhbPPvRyfMR6yFKyL1X3mnVrTKpzRnyxExNXLQ5h
eouiVxE9FupVRCpDJBfxMZy0W1SxzE9C+QJkbaLEHsAkYg1vsedtcSDT4E5vcP3B8fSU2GLxpDOv
ZxQb3yCa18Vwf/BQ3WImHHtIIdqmYdjydFdKn8/DSwo/9ls7yyAFl3JlnvbuqcbvebZCQXBGXLZK
RXKOYqwoxfvGb724w7cS0jDehrfTHmjCheX8z/BOcc7SUzoco/tVaMJ8Opat5dvrL0J1bRmVVHaJ
ODPXRudycTLWBjnrqdJW3NhXaGdTd7zWAlWAGS/Qjtv/B1Lje1PFt3exCLfWMIYWcrEiDa7kX6Ce
TXRwnoXRLCQ0R9sPG8Vyh3lVDJrBtmpGE1XPYBr78pWD8V4N+/ZOFlE2lIokHbKI78PVvqPkFbGg
DpSNzKDh5GA456p+vgNall5pDhq0WJr/O1xC0xJRl5FRo0QK5s9VC/uKfMKccWKd0hwo1o8gV1B8
0iS7gceGway0bQ70OpYvdl5z/tJlP1gkVggC3POzfmO5WnSVXr4qkr860psLmN/eljf3Nv/8TdgQ
OlyY08GYKC0mv7zpX4ogcoxbHYCYfXbDlVD57oj17aNYVDJ93/WpGBXivRF9FR01cxEmsadv4eVJ
AQVpIACiw2ZvSMi381hR3eOihUaoKcMdgKo1s16F3ptO+O1icXg0ImXlDt/l2r+9w8XxiUwF58+G
O4R4dVVv8Ls7KIceE7Jqo8FgiB8UABHzgkVNbjoGDmZxaC670E+gmxwK6P+FLT2xfJU94xVsJZ4B
4zszHxylDAhl7eSy+SBGNV8x32EOEjoGJsW5LZqB6PcPAPZbMDzfCmmX7pqf5sG4lZz2AUCTg28s
svpr5+O9mvrtB16c1E5s1fOQWxPnQ0Shnh2SVjt19yVxgPkFSPTQgKwRsN+tq99edHEoo1HskjIR
JsJDRkBge+jIhGM6i81/k/ZdS5IjV5a/QuM7dqDF2pAP0CIQMvULLFVBa42v3+PB5lQmOjpBmzWj
6OqqSgAOx/UrjphHuDRCAwM+gBIMibSW1hPOS0RIdhgboYG8y582/yrpocMGbgY0Nj/pAzJQLxrs
4FnIMUGEZ4yWqNkL+mk/X1MmT/bTNVfJTTU0TFtRArkmXPIWHf5XOM761K1TH7dR7eP2fckK+Je8
VHDaxHFiwLe0bMo9V1bQMenrI0wOj7wCGGY87kqIldGCZLJVe2rhScm1TyL+CjocUP2Dro6EbpU1
FTB9hRvHPW1yEB9MPyqhOiSLRXUvUrYfud7sWjjbhS9R+BgIgTEOnTGGIMSHjgxsRhFeugRyUixQ
9RHgTAdxeZAg1pEZOPJVOXgGBzs2Af3LsiNVavAaBS7wJEnHHEqLkQzJikYXWRBUxmf4LcA/hoWH
BvTVmpT010Q1qEBqFNHy7ToMU7LFKiw5FbfOZbKPf1r4VZbWN/mcjmWwYNIfCUDKQHdFMaLgWdb7
J0gHBWqjGKiuoUxZb6VGW9t9rTdAQRNyKRIEFT5VW8CEFo1+gLcs1A8Uf9fuIIHAPi2GDMjUVuV2
c2bz5UtbqwuEoEUJXX39vKEsKevCQKTDCO0VYlihlRlppMb0VlDZ+LLWGgJUHogAVeD4nw5VrFZ3
HD4ulIuYp6ipsxiiF71s1eo3GxZfn3R1toSpkgp0ghcMm2UMgEUIgGj8Z3Uh6lazGdmCK4CFbbBP
gguYl618TM948K3u4s0R0tfbWB0gXQlxVHjKkXyjQO79jgGM11pBpcLpd0Lmq4Lc4MSPP4eVm/jn
r1ddRfGIZTquhhXVZcwgcOTQBiSnKDizGO04qKk245TVoswWOjMZn+ktdv7mQ6/i+dhx8yIz2GU8
gLnzA4EfJIIPvD2yq8YqMEhD3rOxyVaGEv+qE78+8yp8T/TQiU2V46uanczpZFsSjDY0JzRI9uA9
QuAmhv02xgXQ3II9lcqA14fDBGCt5LWEKozTbYlpbq7DKrpLnRTMYovXIPqVw78SgnmqTRj5gwtX
m6D5E6DBxqvfOMCv0llfUjimU4qQabH2cqVxZnfgGK3UaPiJ+4yWH5HHsZ06b151I5xeO0Zfriql
qZDGM75wGSR1a2gM0ufp1M6AoSiMRUvo26FVQdQWNh73Zj7/O2Nd9wDFCdLeTZ4hhRy8QVd6S+kh
CoJCE5bjPGWB2slfyHvmINEcWX1vgA8JtWF74zY2Vp1fJc7cwsLkVMKqFzESQsnkPHQdIOyM7BXi
WawKru/YbUwutoI5T27qy6LDm0ScIwqVBEHlxrY0mBOoZshWyAS+ST1FF7fUBDevuYpnxQTcIjwm
6AtzYEp1fgAYWhfO2S+i9zFfEvd/ubKQaeUZGU6Ya5pWCPMVZqmho5c51HtutxZGfKrkl3ezkxio
V7fe5O2M7Pf1VuVZkNd0JRUo2MfEBjeNg9i12hxqkjdJGsZDmC5C8Aq7WuUfmeeNbUR++J+zkt8X
X22jtIjHpGbxGfFWuS/dwWasweC0wg31rb7aXwSn39da7Z5GwHNi25KaPN7XrxzRTkGSX+6gpo2p
JrUp98iSCPzT0633Dk7jalYK+kIXH7xfOJNTwlLTjdP3UngU+QukEEsMXSaIPUNdWg0xDV98JKAZ
jKVxR5l0hCK+GmR+CQgwh5FCudEW3lyT1cFFj0wPgFaIaFIja0CHf0jR3odT8widIUOMob5BJrC5
mm1WH7cj6O/XsTq+hnYOmb7Bqxcgda3KvzIgISA4NZ3Rl+FmYLeXlzgC76bZQh/chIzLRAj5jy9s
dUoFYwtr7QCvhT9lgtEBegabR3XsNb5UOW1b2+QmqOvrBVe5d0BnORTkccEO3bqT7PJaaiR67GeP
zGMMIRzml/SKfcBuEVaueeZfb0C4O3wPmGkMOy6RpAjYWei5Za6I7mFthY1ZzMcqtKATCTJhlpm0
tugyJm06Bdl+ra9OswRTlHMFSZUJjW8I5+ed21c43xYDurHbHbONNRLoVSSAyF1f0yLJZiyqcdpX
ALwwXepgIqFKARSXiFpDBq2RTbb4zVbd/+wG+H9+X6MwmMdiyVEF81YSqCEYD5Upw6araaGr9TCI
bhdD8t0ruh1vsoE5lecU5hdUfAwwhUtPm2U593NAhjnJ9xsSI0qI5BAnDvT0Gl3gQF/TwTMQz+io
PmTPqVHfy5h5hiBKqtyJR29khqiFic3bghuuEuZuBnxYdp+hbSwbgU/Zog29GO3n2L15n6ucGyQh
Bt6QuE/A7cU9KFEZ2N/Zc5s6vd1rEIWlz7Qa47oAUeN7BhrDAi2R8Gh0UQ/h7BBasDmIMMD0eDXJ
iWJBZIdPkaGg0bf1KWx89MJV1/ZL7rAkXRYqHL5B9rSYkMe1co12OEs0iWTuVjF25bP+9OGtgps4
M8jNSeSPE0yRQpWdNfKJjffiQx6i9iY1qKKBrLIPAH9a9KZQI3NhNEJST1M1wi8PIMhqL61W+/So
yiPECIwxVQEHiyDBCWyYoMJQPlJlAMbgGZe/jo06Q9c4dYsKP8KILR49N15PWg9U5kk2c35U65EG
M8LNZ3fkE73pIb8cfSbLrp+0Cg0BrQRuTlBTZVdOWhlqgZMkcN+EektTt2r+HhmQIJiHXO/qe2l5
YhvgoKjPgsJPLqt83y0oO2qC9d6sdX4+Sf/kvNWwk8BScJW/5LQ1mQ2ykksL3iUGG7ImDBZoVhrI
TRrjRl6gWEGhlrKVw5mDUbNX0Ltehk/MMbfRw5u7ahXZM7YQeJ4E2OwJJFHMLLtL7lNoYUIZuMCS
mZvp2u38/9+HF2yBv0eHiGbLrImwEgChgZnQv4nGwuHDwywcO6rMkA2nWg9WBJpLqD0zfwuFcJN/
QAzQ0PuiOdj/ruKT1GRLz4lIUNG2adTyNTnO+9gFguoNdkCdOmiwM9WSE/Vc7cGdLxAbfg48Nxf9
6w2sAg/fpJIQlMgcEGVMCGnq+WfjQYAaQ5T0wh03rnYrHH+92ipFEuSKF2cKj5vsRBfOMvhKw3vG
IkR6Vk0MXJVQHEpNPv98YY6kIesY8vXCqxiSBHTURwsuTLC/LGtJCr7fGOFTMMo9W3/EIuyAPMLK
moszkD0TEYaFDLfVCh/TeIYPOxB3GPUraOXOlQ7wW9pA7hRKING5m9X6TkTX3Z4kI/PzDSmxmxLD
X+99lWKFQb20g4T4J11EF5LYj4PH7NqHsNZkSA3vaYOIjKZaMqtEFOkDgLEwMiDFuqudzBBeSXHV
4BwTCvx5h97hHNmM0SLJKH5a39W3G7McPEV4co+H5kk6gEOul6/YTmZnAwYLrxjVGY0QwEoTKnQ8
eCVQIPNRjpngxVoI0jOvYq6rQ6h5UOnISOEyiyRd5eDhBJ0n3gSP4BSavay2HrDarctaAekVtL8q
CEyCJPxENhDkJXX6BIKV9fPuudkR+/0G4MO4ihO9IEg5h1YMKgjeHSC9gszeRYdID3qLchEbNBzK
yCp+vi57haT/9bKK9KqerKjmj4OWh1TZngLHHk/eAcBthXuSJoT7SqfuWF/2wzfRkqBZEcH5ymjv
m0tykEzpMbebA+MlqZm64sOiLw4HolWvJs+daNDG4tTnAqM6HgVc78sP4z1jzgqsyLX2jAvaBQ73
7tDdKY8oKBg10ud9Cl1igMyGI14u9MbBEn1trQGqycAg6jGAlrgHxZx9bgfkOeYRp+FOegR70L7q
VaIGr7UO56Y2m7GTIBnWg0PWqilOFBfUL7PTZOQ6dyjOncRLQX0u1M6dXAyPoKAFtQ3ITdKq+Mgz
2vwMrThjIky2BQEEnCgbyLtdA+UqcJSsEIQKbPqk1Dh8sYEW7NO39i2+dJI6eKID0PsCgQkIXeWQ
jcz1yr+HOQAwt9xRwCEwYmDJ1Gh1qdNb9cahoH2ZzcUiSuaKXxmSv+CfCpdsOvpRsjIbztNmcmJt
GgIns04/ofRRp0/4Gb1OoMLsxbfSbC9ojxf3cqhOB8BpRWs6iHtGq4wrSnyAYY86mwR1Wz5yavlQ
QTe/NEKz8YMzgkuO+S2o1A4LpX90wQ+JGewmuzJktN6fGkMhWb0GIXpJEztE0tiEtK7WiXhuyhyh
47+RsN6EJqBzBusdWpKIbcn3T4KiObFlU/SsmieC5qzPKLwrlvTt4J0NADnwGGoKfDVmcgZKjnjr
3Lp9kvy+/qrECSmhlUaeJ7Mvrsc2XAatnBBDUrQJJeRUOFHyHhEBh3cASXr15y/zL2Ly78uvCp0E
PmBZkjKICJ3WTFC9j7DNhrZSJ0cOTYH/mGmnAmk88srYLkWQwGGPQTGuTLkU08PWRKtzranNHF31
QF8mgLDTUOfpy9KaPIWNNRBeW/u29d6uMNs/R5TfN75OONJxmgKxXy6gso8twAMZzv1FpyHrh2nx
/eyXLhPtYZRsR706WrJoUokZLxYUP5AN486xuw7UebF7v2sMAAjhQwlFPLjHKPA/PEHZch/6gGD0
Wle4y2lqVMEFDOdQilZ76I9QaTrnR+YeOxOKDjn2tTlDjhnqIIkNvmX10kBRhDjOqZGgKqkO2YOx
08b+EU2bwMvc9CDvBf3nl3kTFvx1L69yoAoeb91cjBh40FZvCNCUUpxWrVM17D76RnEgfJ+Zw2CO
oFK89E/5ywTUT4O2afvAYj7R3+MNtnv4Wrbzfsp10YS7RWRAUBgC+5TX1GqFOd3TpNE6NUCEu621
MTBLFj0pswofYzMFJHfr+7x9IP9+z6tMq2eDYJxCTLAUewZIJTeCZwDDociSGcrz//fVVunVQqXF
lDWIBukD0itINMp3kyZDuiE3i81nk7eebZUQlXAbl/kZXdbWYADdruwwgXReCdkSoEXjIlWl/DRP
nRqVQNPHJyp/kXAyCfNDmLgMWvtxsxMXK4kHWAC4mO2Mdhu6Y5ZB0hpIDQNmBziexDu0d167Y3YJ
ffk0YqbPebJLW2BAdRgIBbrklVbhSft0hxrhV+QsZupV2NA4mdCN8tgDochqC5LcRU0PSnuf9PSx
LMFrAUCzdDh8hGoMmajgNCSTugQ4s5j3ifWqGSuWPv68x2+Ojb/u8VWCVk5SmnfDhM5M8dHimWw6
VA7NATOlwU4Wu3YQLbPU6gpdat87cFf5QtIjF5P4jRv5c6tSook/HoSTYSPK0auPjWJr1PJ5t1yC
F8bkDcbLNQhWJb25nIjKY2lm1lhZUOD6+bo3Jnzfr7v6IFoqo/lGIq0pX7SSHbSo7iSzvyc0fcYW
ddqhUOALuAfe5HeUVT7HeqhvTnS3nn71oXTJDCn4GE/PQY7CBJzt3FsiBWdPHbQ19p0kGEgYavy/
8/Pz3wB+f3/+1UeTyijylqzBgRmhfTJBzeOS6W2ql9SvFoBgqOJbEMvb9zgNUP4a2WjP7X6Tk3vj
4Px+G6t9CDBhKnQcxk7cBUKe5uTkZ+SWMIgySIMSqdSFRxGmgGs+w0+E3xGoEsnrKUfWEqe1BQ0O
nZgED/42wOGG/MS3m1v3A1iISUacBEANJJGuuPT0EMYsnN6PpKBpsmc0dmLGyYSPGmJ2zQGYO2Sr
Rgp5Dr2FZrbwkrR7XrSbEOgAwKzl+jBf0PXPk3PCOGgs9QCouDn9rmx2dW7UKN/vfZWQZXRWNkJa
/wuAlDwlCEqwYz03jxxrQ4QckyAjeVEmqx4eNnYWSRm+pxTfr0zC9Zdu4JCXuVTVM64MxS/KlAEV
DlWqRRMJqjcQ04c0fd3qVQo5/60JLvvnmdf3a6/ysCbMk3Kksavle6hBwvoXnRuRyJVRcFjW6cYI
kD3AIa0I1eRUaGHsUL0RH7bmYezGd32dDX1ZA0hKS1UmV2T1EdU4d2El/Q4sKx76FnDwNXMHuj80
8AOWCH2fSYd7LMkRBCD+JvC7ARMqPrkte70bQf/76qxi7VBXbRWm7QKIJID2V6ef8sS8dYuevLWp
KTWoVWTYDJuUIwHSO26/nz8PBL7fwSrqKrA5rmIWd0AQgXKuJ/kOABZd7u1BIG0KOJSr9QVqgMUD
Yt4Da0NrrGe3KFJbd7GKulTBJ/Bvxl0MJlANQQtKCaZUlQrwGPQSJVRWvySQn51SspLMEiFFrtEh
GJoav2W2wf45d/m+IKswHIf5PFEw0b7MsROXewiqjuBZirDRS2Id6no4A/UK538DATBbgc1Q4gQy
7GJ4ePxJGjM6tLR1Il+nMj99wKuYnIlR08YLjkYiMuUSe8HQ6FH6wv+Dh08JBKJf5c5cgIkwoNq5
y3T4yI0mnHwZlXljJ4waFTM5FBfJI63T5Q3+3x7/KtkgLKITUFriR2AiALwWBpS7NKT6qOAHa3yU
3FJHp8oj3Sr45URqeOFfPgD/gz4NpMQs+EVpw571ALHaJR5rk5akopc4C1IdMvYWbRcQyEvRNOyd
+gDG7Gd+nPzIg4H6RXEz/OSt7/zGZO3b67v2c79858lUK2LCYanYE3hzBq2hOV2oscvtp9No4jFe
M2gj8eeNELsRXq5h8MtlxURJZH5AcCd+E4WJLmXvl8WrBHXIDD5Z0FYGVXcUQcbY2hxkP/6wN677
+cuVm4amej7FfgW4mBT6ImS3zMXm4HpCa8B1RqNeOtW5NiceBhfpY7zFb7wBGvm+5KsQn2dCtdAC
Pt6x0podNGCgDIiOTAb+HDIBaIL7m1PtG23579dcVckgPgQdT4HUVVEo5s90t5P7XUHDJ7IqnZb6
EGDA3dgtfRxrfxTPkK6F/D2QQct5hqcHt1GgMrdPOZllyZCdFtc8EDkIElgrlyivsutcKnZzDQ1S
4k7QfG52O2+HqN9XWz1804y1XKU4y1gBVyMnKhCHy0mBQxKkx7el9q6Q1T/vsd8XXB1TYPss8qQU
BIpE52hLli5wdxiEAgvm9NaCviPrcG+RmeMoHbVWMgaoE+jSr9oMFh2Ajk6NceDbAqfiHVRbSqF/
sQF/397qDCsHumtpBatPRNxajXnkR62xR5N0/7DrQ72jtr662ynV70uuDixJ7pq0YXDJFt6TPIRi
ghGFZYvyvTTDQ44hibBRH9xgspMt//uSq4NpioeRZWe8BKaxJ11hAYejAGBC4Bfo/Zwi2MWsKyhQ
ZxnRDqXeuN7Ls/cw3UOBCSkvA7472zwVsQhzXi/ndn3Yq0CJFlBgS9Bwrr051tEXwRvCgkmG2EPQ
15DKu1Ted9DZlVAG3jeyikI9b82ULSBBYw2CdjUGjlonfVteUqgaUaryINSY1XcxJN/VwKkMSCt0
WQC9d3gzIa+i5lPa6iPUxaDNjCvOJazt1X5LjWlzW6xOzWqUilQesGAU1ia0iWMBRqlXrklnKTqz
8YJuUBklhhMkCZ5DtCLz19//EolnmRkDHpvx0glvzZOAAw7uYCaQVxp1DpFeFVr7OiQvMyx+YABl
psbUXqZHUBACsKd5gy4OkC+mXVHNIWnPaGMDNGMF3hxExjbi1a0k59utriJIkckdF/cjcH6El5RE
VoGWJm0AsTPpkJ/prRazdSuDK155VAq31SVLhB1RZsBsBH106+fT8wZT6PvKreKLMPBMyyrtFVyB
pK79JbrLbnGYCgwykOkGr7FrDiI4aodeNarQ0slsgFbAQ2fB5K1huYsiVPS2pbxvFZzfFmoVWmQl
yjshqDB9defcgMJp6dFWuq+eyzOGMFOkjgAegCqPPj5jN8C9f3CUhpsu71kUzahsunMvu4ld74bg
IkESRZ2sMjAFBW7CNoQdtmlXN1Bu3xdzFZpaoeiFtMFikoEPpUKkclIJ+4BoYwdeg6bpNlf/xon0
bZlWsYnOi76q+Jo0/ICKgW78gWhPj6biBujmbe7f63m6OpC+XW/1aXcLNQ21DFxAaWToFEEVGs0/
gDnoz8kBHytwm2cZNdw7BpetL9lJpea2IKvMnegmLrzhIklF17d9E+0Z7UVI7+ILcErAip95NAEm
lQezBWgTUZ1gJwKYGDA/KvWLcUWgKbGQvElHqvJrdHLsShu6h2BYgEInaPkBSTKGTSGqSn10hHt4
RBscZAo3l0DYWPI1JjtoBbFO2IYseb6vdgswT09Caob7EpolendETMe8JTrM5Y6BYWuqCTTGBXB1
3BOVUuQmHmA43KJPngTJOcwlZQ1S36wJkAOMnUBLmywF5pyv0wsejfYELIoXPzUAXDzh8WozBoSU
39xJN8Qyvu3eNeKbaqNACEkoINaGsS148mhHJn0M3dRFFp9qFKPJsFN5hHHyQxGCWZe4ypH1hE/c
WnipoV8OSKe8zWK7ceJ/3XJrDPhSxU045B2B7IU2p7PYIWSadpWABiJNi05EwmbjTBFv1BXfrrrK
ram6pBcqxnIkDuEhArpEDWZRmK2fZkZ4ApiqgG0KECmDxx+B13MlS3IpQW2h1TyqKJQh5I5h8Bn0
QlHr4UGA0Q3gdOrswmRNp3hnFvTc7swBvQeYvo1mNqFBr2Y+mZbBMiI3usYSOpWh1dxVzGZHmTjk
G7+lYD5swB0CnYqN0+BWtvntmVeH04AcJ4F3DM5Rs8W+hDzQoI6N2e0IXAFts7HaRZhmxWb5Eumf
RP8dNATMmaUcb0UtAfVUkVXUAai+lT96W/As5kqy+CH68KvjamRj4JJ4nJ4hb4bsHUCLgU/LYLL6
oO7OpsToUOia3QYN0ha3ijlUYLEuGf3PAJtlVrtPRnXYAU807SigjuElD8UmSBjoA6GzRIAudJ4E
gFHqgGEKtSvQQ/f1rshUaDuxkY7vj4NeEIh0jF7sG9B8oDC1G14Te9wBxUwU+ycPwOKsRm6FEj1p
NFTyu/adasjkpNd6KATjXwwgSDudt3jFIZyATTGjQ+/jTItGt9plTzMG4XCiBRPVhgzEr/mOwMYF
J9l1cEi9ekMsVr6Xfy1O6vKJyn4KlM7YOA3R18SsEV6th9LvvMBMd+Go6C3lVvXnYHHVa27CZLHU
bZjHwykpLQAa4RyIGNaUt0nIvmIdf3pbqyO8a7tlwAGFtzWj9wFAosAgH9WH6BVvhDYD4S7j3kAF
1gJgEUawWBppMVp0ccbika5AaMJCtwpuLvMkTFZpIBlRd7EldymKxVQCwQ2HxiPcwtqSB7hk4wjA
xKpiGNRDoi6DgxQhL85OlIZMfNAk9rnozAIiyByenoMmGDNZvbyoQ2oMg5HBpMnh5x2VWshsCk2E
DSJUJ1l7FH0uByZy3Ef4Qy08O5gQQMZ9onXYXzAuG8xytgrFlCFHCZOl03jOjglkvihjCg5h84CO
J2jxD217EgE7lfQa0NDU7Gv4whlCr0MsAuIjSmJVpRbD748pTW48pdNnNJ262RLlu4CGb41ZIPWJ
zRqS6vRd+dC0Tv6qXGBb744f02vzik23GAt0HMAwIFK14L/L/avol4d+V/IGHxqcS+/aQ4TkRF9A
L4lsTOHKCyw5tUaPqz1PJJHNEbyaPe2yD01kMLGVMXCsVwGeAHlaCH9FOaz+VMhyqWWjK9SxgPQE
Jt3w2IqMpoFs131nsehipk9DZmdCqSqxP3DeLH8U9edI75jwQiOOok4p5wcGbkC1HXL3vfQOw0Po
12Igqw+5wzOfigT9LuCzcqj51+qAIikwmV7PLIraIq1uJeX8KnEL6UksJg5JDWvxyDFhL3AsXUR8
EM9zd7HHc2KC0mm1MAwS7jGdHjmj8ZMNAYMbs/bvB/AqlUv6rpylEXchinoAux0V2OaCUyHDEp46
yPyPJs1h1q51H7Bf3w+72IbSir8gA/ok3k44QRYjdGKfiLJwBl6Xcozcwh0dxVUe2AE0oh75BD6R
p9FpRJ0fzbx2gXXfsGi81SH6doqsUkSqpjq6hc8RWsp1a8Idiwhi0J1ewSod+GRnPi7yHhFw1oFL
e4lNMfWpVsf84efa5gaw8dt6rhXm55JW2JJQRGUftRVGVTusZvROE2zlI9ZReCzdkEN7dvBwfqR6
W18Rz7kDlIPwiLUaXpbP6QUzaiKYEqqirCKHH0aDLONdlFmVtVUe3hpVfV27tbb8WGd1KYTX3BLz
e07nbDibeaSEAFEFgeo11CJ3Uxr9Vu/222VJyvulgA6Sf6e01xQr1Zrn1lc8FiUgypfO4M22tcQa
tLBNeMSNJuq3K6/SrL5N+aavkdyNGL2GHg09CjS2RuLXNGggcOvDeUYl4AIPA+3drfW+NXP9dvlV
xlPSUhpQNLI84is0HAFsIWp1rBm48JqE84s77QRbCVXQpjALEXsj69QJenx4IawJIVM4bCiAtXmJ
W1iQru+9WjEDHAdwodga6F0T8B+O07Ve/MxGQY/eAYbTilrsouMI+u1iCxA8BD6ehhuLxo8ODy1O
n36ufabS52pXaoukQo3JWF7HXb1DgeFBzjByBdlAssl6LAvhTHW2w0OKDtFiDaKGZc42e+XkqP/p
3lepgJC01Hyl5ldPk4lxzig9djT0rhSIXU3wdQcOEVyXJxSI8TY/jgScny6+Cu9IaIcG6gj0JXJm
QNgBMLNgKdqpiATFYb6fPCLqLkOY1JQMoE+M8B2gFLBdapO3gbUK3nJK20SXb1Q1a1X5uo2zoE2x
8wjJFHaRGk3KLSLhVppAs6Ox8h9soY3S9Sou9eU7jxM2Ry2Fpop0Yd0ODgOzVkB6RTFzt6n0INFx
mijYMPmJeqsxF65UUrJ6nexHTzMcN4haCdYF8szAonshZSHFkm2w7RUXWUltlIwqQKmPPRe+cAxe
fw7oWx+AuMIaF2zSxyWPD2AwkUiO7gz97x4kyxKWCYK5vM/Qy4MzGJ7CQ+001io0NEEEahNrgKgN
TNZ4vcP/OrFGxmeQVV+g+2kxn3mMkyhmiOZ0AYIeIo0blJvbcCvWrHGhTN4XM6Mg1CWwrYHbD6I7
hVkJ0hyzBgJchngUhOkoFTrwXXzoEq0m7ArQzJ+pSAQKEs7f0KIt4XYZnhW7EzSOAm+xe16exX32
uRVu2I1P9opr/7JXujrpg4rg1gWA9K5ahEp/6RpXKfxGPMScy0s60zzPkw8jViBUjKawANHpPmJg
ZliL4rwelVDJA4hfOummC8uNwc/XyH1VGPpyezOGUFKXkNV0gMRG6aQTXIxoTp/b381WYSyujgkh
44UlbtFlY6Dd3xikqT1C1MykKzNXDC584AIHDSvsOxRdizu1JqrB8aNBIx4CEW7He5BxqYk9hJrA
4xjEOWor69paj1VpLIszPw0AfFxiagcjmC46Y1I09JoCxgFrJKyGXiT8D9UexvZjh1EAgG1V4i8R
ACmbeiibn+oq3kdJ21UL969j3S0UFXJguJ3Uzt0A8POp34+JFVfaLGq1y+EM0/FPVKKJTmDnjuT2
jmjzdgWZZpf7FN/CA1She48aNcjuIzg2YIy3FvfZhQ71vDXI3qoGrsyDLztLZJmFXQrcO9Js1Oko
B+AcCn1wCT0dVFuYxYM8zurLcAhHs7rnbdmOj7JZ+VtnhECSnx8OLnFVEaQDm8oBae7K95kTwO4a
cXoBNQfDddpDsRsPHlyxPPFesSfANyD1B0uL5GnZjRY0bdXaF5GemNceLINVL0jDvIBOI7RcZ12R
9XEHKHqH6LmT0FIVbRSPaDlOL8Jnj6es9fyw2RTYOIHEVXEgcWnYjBgaXrIduje8Np7Rs0ebdAai
rTIZb0E314B2CFAPaKPlJkDPMJ8KX2Auav98nNzgd32rD6TVcZJ3OWxMCtzKHw3Pq5AYCSH15T9w
+yFJxg/vcq2G3wd0nkozwilvNU7UO3DwbnZVqeZ7GhEkwJsFZoT+TF0l0MAohAq6MTJ6D2zLWYmc
tLtk8JxU+P/ANZXdurVV9s9RWQzsL/KjKwWJhItJgX2f3vrkbXggv/i1j5NTeAv0d0IDjlg7c9F0
FW1WcHrqPzBHumps/LRcq7ogplNq4ikUb7yF8H6BuqMk4hjXwE0lmBr2F5zXDMh5+djxaEiij4bO
XehPbohuhDvvpkJnUD7slheoTcV632q8PZUGD/VKR4RIzbEl+uKUGcub9ha3kHcMJ8o0nBg4nFHX
0daXAJJKchzTITYWcchJQxVpOq229ynKTMiJvSd72SaUlKsaxLH2eviY6z/v7RsqTdjbX25hFTmm
IJG5pccrJdkllIAbI3rnHtFHOAa/lApMIyiw7QcXVKNjZMfvY3YI8R8TTfyNG7n5vX+5kdX3voRN
kIkcQhiyCPSKoUSYpc8UC/Od01h70/KAac8sHBWt+EWbE3TOahf6AmYKPLnobzNpr0Jcf9pXv+9n
PbxJWqVRhBbBvatOUY3GwOAU5vAI0toOqDeIrCVa+VntYuma8Ug0KPFWmR1TQU+tAt3A98XoRUvh
zHl8qqIL6bX9vGK3WwBf7pAc9F92Tyy1PdtIeHVQFgXYFlBgqHrJHzht3PxJVCUXIzTMW42Ny96s
R75cdhUEmFAs+kTGZUHuPxG2a8qr8h0ZpBJNJVqd3zZtVm8PTCWGlxSJFhhlLembicVAsUS/jIJe
fz8iLznnqTPKGvIW8MCkSOcNNFfRwZ2EQ1dBbClvbJau1BbSlMyIlgE6ojix8AmqneAv/AtUNZln
qNmy3EcRXLjQH6jHeXqcquMAPHK+gFVW1JgvFn6sM1B+0BAGxPdi2Q/NiZ4dtJSRIRkRcEudVfMW
Cg1o/59n5hAH+2KyEjLYrU8B/9TDBMypexxOw15+Q9nAP44Y1sCPFozH9BJe2gPB51E6tYOMtHQc
zjXCqj9A/U5F8700kgysuOBpZoFctGvs9VkXgIGeNcx/GgqzQPQdeH3gdSSTuWCIZta9VKyX56cR
9Bho2UOYwdqaAMk32zG/38ga5k1LrDIvIikQi8NiTsw+AMcazc8kONWpV7IIVqPKVrsZrbQADdJ6
BytgLS8BomZ1FvMpSW8eFUADol2muD1MbiZQNuC4MSZGoABWATbjqBZ41fBWGT/gtlH5IUTLIHYe
H9JIm8DInE6CuEt5K4J2o+QxM1r+vFOxADsZcDOF1rkI7YDmIVWeYBpLpajmhVaT2eCOEivQ22Cn
nrhCcYzjF4p5nuYDE/p5a4fhsWAPFBhUE0YzSbZn0oeQz9QS1igzb8/hLgsvfWJGkxMYqNLU/833
9WVlV581PY8NH7E40EYXPCCN9ke/1HIt2LWg6ebP4pty9/MVb+exX664+qJ7kW75UoIQEQQ+uF+z
EcDFeOicprYhC6FLLBQ4oRsPdBCoiHircDMuqAE9fi2GcxFQY/8G4v/X+/R/w8/y+K8w2/7zv/Hr
97KamziMutUv/+nH703Zlr+6/yZ/7X/+2Pe/9M9D9Vmglvz87PzXav0nv/1F/Pw/rq+/dq/ffmEU
XdzNp/6zmc+fbZ9114vgTsmf/E9/82+f159yN1ef//j7e9kXHflpYVwWf//jt5yPf/ydIVyd//r6
8//4zf1rjr9nf742H39z2uy1+Pgb+a//jjLlNfv3v2v/9LM+X9vuH3+XuP8DxWyeoWVZFuG39/+Y
O4/mupX0DP8V1+wxBaARF94gnMxMiqQ2KJKikHPGr/cD3Ts2dSSLnp2n7k4j9QG60V96w4pMG9//
/hNVs2zIQnyRmq2unJaibLroP/8h6eo/bd02V+8GVRbKCshvy/6vPxL/VPgz/lFZ0RRI08Y//vWj
f9q+/9nO/yj6HF3womv/8x9/MZL+J5pauqavK2mGZpgmFKofUIkPsaoLbUMKuhATUem01JQWuQ3P
q6mjTWXWN23RcJuiP8txiiB2IjxkabHw0lC+MEMDvUSJss/oKm8aM9zGFC6VHK0op0tOc1VDs25p
zRQNzOglOQT2Qg+8H00nkRLq6DZbTYY1HCF18EBLjzVGCmTcxCE8W0DLNz2QqUHp3TxIOOqWnG4w
tY2dgL+SGZnh5zI0t9aQS9otTE11Ve88U8+4P/Thyi5KQHZKd6wt0N2xLHQvmEv6M5aK+/ZqFKC3
h1manlNgWVU/30vqcJBGfH7sEZdrq2EeHuWImdlzvxH5Uc7D5mB2xr7tmBI2OfxHLCwgQRbo2dg2
QSSPwuMg9rE8IGiOlmM6w2YuMso8NRSvSYa6uybJt20VJZ48abYDY2kHZSxnkhYwjqNprfUF7tYw
oEeJ2josAkgFN+XSMprDpXxM0FhjS2n+AkyqiZ9eK3RHMUYbxHT3vsw09rKq+Bo27Ukx6OVFxWVR
L2QA9QDYShm3o6o8j1I4A7qRc9cIsQ+SJH5B22MpbC9c2DZzaaUjdQhJfDUbXro8jG5ZqS+5bOKa
WWeIf4UpRiKh/GrbGhozxvgkDcUh7iGFlox175M8Ajc4tQLuw5z5GSyZMqp31I7wzvXasxZY3/MA
4FHS7AkezXivRbBlZzyCWkczUI1WIM6j6xtOp76DXZIbG6Rnp6r6kuD4mgeI3+rKk1pbjdPE8lss
HktAJlSeWtYaOGjh6/zjkSIT5kOUYfYuWvxiIPSaxZS7iRW7QoRI2Jn+khc+lfUgyGyTxh8XUvxW
fk7RQZCNZS93w2XdSNtBq49pifxcEJHwdu2tXtJVUKF69ZcFrl1zDki8PS2ztFWyR0tpCi9ujIbp
H1o9q9dRqb2FFX9XrmY6f33qtxWIkdZCLGSCUi+F/lBSj5nmTjecpOg3k748jaK7tAKoycryZE/s
UdhXaIJp8eykuXUprHg76+OFHpo3hV0zCFYBUTWlDmfbLUu0a8e6u6x7oHby7aCHql+lGT4ogyuy
4FJk0jZlFtXkIb4DLZrb7aY3u6MEUnnJpa1pFtskQW16VaR/TgnSnZ54KTPAREx4kvhZhoEonrID
bU0LKaYoSpzYSO7qIjy2faW65cgwQrH0zVyUKQDXlU+wQNJhW82mfdAbkDjpcpHmqBKoAS2Ovo2x
tgakRMFVVTZd1h47Ha1Rd9qyYISFFkGk71pJY6anDoTD5FtRjdfKkrwEsoCi3pEf6FKnumQhPGOL
jbJFOzOi1iwCZKUG/kilQDflk7Dh5sQdQLS5YEAgt1QuKfdcZeGQuxQhuQken7q9fG+BZv8IH/9W
JL0vc/47D44/BdXte7kGoPaP/6f/NSL/f4yz6xD3f4+zFy9NFxdx3b//FFDXv/RXQJUM+Z9AhE3Z
NH6EP33tav8VUSVD+aeq2jJKI7amCfFDcOjvkKpoxGGLSAvFQNUVbQWL/R1S+SOxBmcbATV2XKfg
/Dci6llPCu8C0yDKqyv5VzdV6wcq7UNAtbIpjjMpLLzxoB3i3bILt4Ju42qb9X8Yvv5c8/262lmX
Vp/rWXRRhISrL39XTkjEe8Em3q541dC1oN9/Vtzynj40wX4saAthCM1QZJKXH1zBD483WnXXKYOU
ezrtLyN8zHFyKhkffdj0v/OUj3nJmQLHr8ucPVfNR2kHgmWqp/lgvo0vy32LLQDsumCXkhXcmAfK
+Lvoa959tvTal/qQEa0b+NMTns0aUy3MozZcNxDxiPGL5ocHPKMg/I/7AtkK65P+ypn04q+Petbo
MYch5OfxqNrWOij3aKttp7200XLwRE6yTfarTHTmDcfqNbEYktQAyoMnENwuiEUqK8SscB+6w9vw
09H+zwOkv3+aJlR0UDjLyvm8S8vHxbZbXgWQLy9oN7R3d2jmu+He3KYI1Ptgorf9rvykr/vbZQ1Z
2KatGposnxVadl/aSkby4xXklMOI38b81sb5xtDMT1Y661/89YTEaMs2DaHz33rcPxxnZeEaCdal
kr116PEA/7o+H136ezD7YIRcmXbjJyfsd5/QxzXPz/ZkG3Yf882m7ZuoHvv5mH5WOf52CQMLFZvN
M0zr7A0WttFqcbWCso03NT2G1kOZPH/yiX62Bvfwx1fXSvkSRDJriKv2S3m5jiuwY7wYDsVROQik
fmjjbP685m9uO9tGXMHkqSD0nKO86jY1paRmySGWdm0WuqL41EPud5//xzXOPseaZLvqTNZYHWfp
06B/7kqARVYZN+04M332//xQZwS4v8/gh6c6a7AKyTbyoWfFlV5dMCa76FAL+zGkB5u9//Nq6z92
frt9eLxzSJVF6yTvFxabjfrKBK1hz68iRKmpoYE30McIU2ep+k+ecX1pv6zKx6yYiqIKrpKfz4pY
IHiOM/ob6iQuZzPk6EMeVwy3wwfM7DZCfCKh9NvH/LDg2eFsKiAS/UgKnuzhzW+GnQD797lg79mI
fd07U5Y1U2cpW5jGD2GKD/eHNCSjUnZ56Q0b/QlyvIs27rTrjmt/Rt0H+3pVcDthbDNf4W7mRTeZ
W+5oM1Yecuhx+0ksOaNt/f1zTFQvZc3SNHoLP79nyW5kc+iq8kfs0lwED6OdBQxr9Bqnu8iqT+lH
Zyz8v1ZUEEk1af6SRf0YI398AbEsaVWNqoY6Ijw225uCeq5LaZECBBORvhFI0OppvxV65qRT4Ckd
gvdxdK/HtpPTQbCyFv2YNzX/5KCfIeJ+/WVnR8Be1HQeGn6ZfjWjW4SeNnwe5J6281P0hZFpcjt9
WUPndP3nL+zX6EVr5sMbWS+YD29Eb5MsrMr1jeRIRxmodUeFMxqG0wJG/fNSv0mT1rVoL62KM5zE
9TP4sFZeKrIaaGCzMXR+027SlxBZu+mRgsmJLnXQHSi1rYjnz5KWH13knz/onxY+7zJbgVJkUitz
jYgeV88EIHq4kbDjCfPnFBA9CP/n2d71+tc/P/HPg85/bep/P/CPu/TjAyeR3VYF647j14kyWUEM
TZO+jX1zmCAs/Xmx3+TyPz/l2REy7dKyyomtjG3UC+Ynefja59SHWM8GlJll9b1NsBbXIK8kEFkH
a/vJD/g1xvIDTM1c78w1Azv7nvsxNgyjw6FhdNFQ+LbKAdcXw2t1nG6Cq6B3IcxuPpVx+P3mWgqd
QdjYZGFnJ1g2Sr3XRlbVRXrVRccUAzhDUjdT965PId2c3NfrwGlR8vnkeX+NEzzvh5XXBODD9ipa
FoYitwtvYmwz0/Hut8E1nLh1gKE53ciBRsjterSwNUs/y/zPdE7+PlzWaqgJQkQ2rLOvaQlyRMVU
Yw3Eywb1t7TFnWwVm4Tdw25jpJm7b2tplVYOOjiwfaAJMUeXd+b1Z2PXX1Od9U3892+xz6ANYW+G
ckyXzKs4YdXYb5Ky8v78tn/7sm3u7bVStsnwf37ZRt1VVFkaVKayvtAWPI4MtDHrq8KonAjaU/lv
Z2/kbFhvaCarqfoP+tqHzW3jcpHThfVk6yiQPmWrPzk/v7t6VdVQDcH/VPN8bB9ard4VoUVmHd7I
MpMQoV1mAfwdpfvk3f1uez6udJYlthPelcTawqvraztY1SA/u9vPEGt/nUZVrPADlYaHdv4VNnJl
R5HNwyjlVWaAvmJG163oqTa7N1P7ArkOIK+vwdIfe0Qp57S7skrkceObWE/3oTI6MUKgknWSw/xQ
TpdK8x6ar4Pe7i3pRuByGbXpfaVbyI6r2xg+bS8+uax/ux0fnmB9iR82vJvmfEwGvua6CzfJSmin
4d8X91PefpJffrbSeo9+WKkNy0SMTUDFODy2mer0YCxNqzqI8vXP38zvLmRVE7SX6CNpENZ/Xkjq
FzuarQhFo+p+HE7ShGaykXxyuM6wH39v/YdVzk6XPCdRHwpWUeG+4QS2K7zsaokcgxHLJtk0r2QU
3a7fzBsJXfp8EzUPHIbwUxCgYlu/PjCJrSEs4oCMYdA52mtoi6RTc4rVVum2sQS8TAoRC0udbirc
EkJDLAd+ydRRVbk1+3zTa72jxA821geMf5myiMqA1X1tt1fqcqVA2krr1hlbGsZt7OSrF1Msocgz
7xlh7fQ63hpIydoByAwz82fl0KT9sajiaz2z3XZ5quUINWg8oM30JcEHM02UC1t5lReWNYH2p9am
Xm5kSd9UCd6S1uClw3gxxJVXx+KoTneimhwRUN0Lmx/d3aqEtCEEZaO+ZdVVy+IN5n1K6I36M7QK
32o5tLK9M0AdsNfOon9PpVMz8ckZDL0HqH4hGFHLDjZRHEDano/LYMBcfujhkAax5Zcp3Etduew7
RI2nlyIfnbl8DyUEUaUbVTzrRn815LTPEybudWXuAgGvBj5jHZRM2KZNLYvLckYduxIeV4Cbz98E
7beB4YfRPeldtk+ivZlqWNgiUWwEbsQsqVpQQW5Q0JFRaLXqY2sB8k2zrw0YndmcNzIZjFbMiJ/W
fhIAqWfRiTlMey8ltpvNgd8P5VFqks1gaqik4PwKBQhRCEfoMKLtFLIbRGLb/JpY4baSJb8w20PH
iDrGPTZVEQJF/TTXYH/jolClmwX/zrzrncaAHIlMWN1wYpLyhPcIWIjKD5PlWMrVrYo7FW7fjBRL
T+DBm6B20fSTVwrtgO4q+ORUn3ZWsewj6KJBLjlj1HsGk6ww/2JKFFyZQe/McjPtu9EsnqFh/aiZ
zoQrzjLfNXbj9d1bSwVKN9kf1NU5NYT8abplM7i1pm7qVOz73PCQwMBW5JtgjMVYZhOGAcJVWHog
uTEp/U5mOAogwMuC+66b7+Y2dhlGejnjyVpYLw0ycXGv+QUyThFGrO1DVFTv05Kfsqnx2izyyuXV
Grin8zepwlqlIIPVmL6Wc3kME+aQKja3mYqTq+3hVozzTwj+GNw7gqwh4rrJiKVW9dS0rRf19d4w
g9s+n71SvVbkebdM/Qaxm4sOGKjBgqOMje+wC/toU4hdlkZHBjRemRrYCS3OpGL7UhgbUUBjF7WD
guZWoHWedB60lTtRQ3GodjL6jQzYQPdcBw3gO0AGmUDHqr9bmDthWnktzzxach0p9IW6YD/qQKBg
zNfogTaoQE4MyTaKeZklT3gfumglOmOM5HOAVOXCW501L1NMV2j9vtBDb5ao06Sa15mdivpVg6uo
d0iJibehG3xZyg6jNHu5EW3aGomsaQYf3Xw1rNQvSU7lwXQw9vTSEtkxzCiYTDsqFrlpaOx6E6xY
fUujzImEcGIBVjb8HqAAnGW6I02PmrSv0V4y7e5iGhJPlfHmTNRDErd+pZ1qE81rPccCE1xKf6Xp
z6qEgbZlXJv9rWwyVE1R477rUAZomSNZWrLDqt3LqDur9J756smYrW2ztgYqV0JNQAct1QVIMQWa
a9iqP0pvS4USr5JtF2nABQXVbgMP5sTYCqVxreZVsg51PZ1CGWUsKsvF/GZwDRtwbCURU2LDU46Q
lpwCEDyveoCKmMxIUMKkllu76EM8SpHayu3tYhqe3UobXnAaBs5Ieq9MNlZ1sbeo4zZutN2IvXCC
K2QUf53Gpzrs4GZcat1DqD/LGmbDSFap1cwwDklcSb+12rtsSNwFAJoUpTu+/Skytov8PQkGv1U7
L2vVzQIsKAjBEwHRG+fJn+XHeqh5wUzAq85LswABYexGgM9ZijOSMKZ95sgwuSXGdtpUuVZUXSRD
sDOyGV53cgoAiipyvJNrfEorWCyphZYEwz8AynV4x83sZT1oLelYNgj5p8oOo3ofP3qjWE5Vd5+U
z0F1Ggd5m9eYU2AHGDWlL8mL35TXodJgoK5COIa2z5DQqKaXSdc8CS+grsi3mgL9Cn1wSz/lWcWl
M3ldnuOXGoF7ld1Ag4mqv+n9OxnE1rKio4YtQBKqW9F3qEeUmDxDww8YklN2pJbstyt4DtKyyPeT
GR2mufHL2fLmcJ/UzEfNeq+JfGO2TxrAKiFpbg8qNp1QLVmWjLG7cinluDhaDKkTNKub8KmA71FZ
+UOAy7JuJ/5AA6obMDlXLiY5BdkRXSomQl9cVtNkwOn6EvTVTgrfwAQcZh5CUeFQryRGiwsxENsp
5lTRvrOwZ8CehjQbVaPVr/bKTMR1ksrvOXe3aN9D4cjJVtW4BbsUsMRjbstXqcTwd8Fq197RTNjr
jXUpNeomtzCJASPSq7FfKwkcgn4Td4c+zfa0n7hRVy7x9x5+D57cF8yedqYiXVrVABU09QPEkmLb
t8LFTy2xrVKEvoFIqLnhiDDc2nbtqjqCDMZzgK1tFySuJIOaXVUvtNt6qr0MdSg5gSiQKJ5efhvV
TWdfxfqMaMJyFeKiYmPKa2aeZGyVDqdSyXQlK9upUK9GXToowJHjGYBJbpGKN7tQyjn82bFNd/qs
MVDG30C6jWP2FdJ4aKMgzVBfKRDBkN+B1DzHyo0eaV4+vrZBdozbZpub0nGxbwvDcpek8Poo38rN
4FnBndZ+x7V90wbxzqj2ItY8sSA9FGNG9SgL4NKj7U80Z9QKJb9cu9Smb0HWYZsEDHaJryLMe+pc
R+f1YTSNnWiaPZYxhLQMVAIYvyxxMXfxUtXcGeohK0hqerQO+tdqrt06U9ETUY8tMqCmHe/yKvRq
/ZnRw8FQtV04JW4O2L2O0cCceqdXxotcR+ABTrs9WTsZcRuaaBtDLS7GwT7lYXIc62BntcFmmCPY
7b2n1sgvGu9mECOAHaGLx+PJh75ckEa76xXbi61mG418jMXybocvpVbdGErulzLgElQVMsvEju6m
ntvdPD0sKbYn7bcaPuCCTnYHKKln5yXDkcWx0CUgIqQ45YvS+Ul4CuieheMADAA4wQRle4JdNsH0
n4VrYhtUwIyqew7wIHY1/hQkW8P0ZiPeZktYY+/6BukJjlI0Ztf6ECOE/zUf38cCVM/wWBcyMB3z
crbepDY+qrq+m1r9qRfXTfFUN8PBgNanApUMzdEFt7IgDJBk+xpM0WzHoLPo01v5S9drd7wrwkhz
NYOlmRX4j42yt9XnoQ2hhdyQPHp6Bn+Lu6Wpr7PsbY56B1rP60SCW7bmQSDylqH8i3bzJkCkVZsE
kiDjrTlDF8gCY6+F8nYGXBXm+A9gIJQRVHAP3icDGZrxpZ8fLGskoUJSE9YsDxaDvJSb3l8sc9eA
/rBHiRQfvbSYWUq0vAxgqppyeE1jPDHJPsqx9/upIgS/dxI6NCYyobGGcGxIRA+eVwkJWf4ultFV
4RsZ2UsfbPsOBMegewYaa7Te/JnmyBzDzlp9e+UcDzqeSoX5W6nbKVdeWiN46FXoyeZTCqoJaJij
hW+ZNjl8W6rAJ2dG8if7ZhTAUi7qmXtKOta0M9WEopuDZwcwC7PomK2UMZzXrVzdy3px2XXlLs6L
NyPObhP5Ul+0bdu1fhLRqjNj3vRVbx0nMV0pkeI1E2TAmrczDsfQJrupv2npJQ2nbZwk97Kh+qoU
H1p0S9rhWEYdyhY6Ig3ToSxlPzd7LpxyG0di2xs9pixzeC2p5oU1pk8aTYC8XaPiXaAVPLJ6ExNx
OVy3TWS8RPWyM2UmymoDwChLfSGqL30NyEXJ3JRoVSjjBgfhybHUZUPKMVsvyoT2k9Z5OTV7odWP
RVMfojA8UpcS+3Aqs0ystOyJNrPlVT0WQ5n5PZZmpFbGnMu0It43ALEk36yz+2q0H0PlFssXN+31
fWUoR0skGzWdXirCFtpvXp/DajJu5lHhMwo9k1ozSRRgaMr9WLwU0WPRC9yNUD5tYKsWBwGbJjbe
QhxHjeBKRw6mvLWV0E/mcjuGONtmV5LUbbo69FRA/yZJkWb2l2ZQ3cvBuNNsfqGoPHVot0uIE7R+
a/chSLMOydFwPtry/MXS6pNpt7eybAWOkCW0LbC7iDMy1aptjrzBWysiRUmn22rsHsu2ILVHSLMM
d6qk7WT4jQzTVJKU4tWAgFBkMa2p+EY1chwSU4HmBg8b4AWUVVw5fcYI1Rpg7ZskTgYNTqOm3Lml
2cVcCT+kMVocJX/u+RESuXs2pBy+ZpflYq9n6nMEsRO1W4rn+WWqTT/vaPJQf8nqA3hBTzERtwHK
lynpdW8If0pxnqkqaqrRDTjf6RACgvuex0D2R9LDNN3qWuv1QPWq/FXO6X2TDyc4zvTv3arPFz/V
+ZWlTfAiv3PHvco6HMVycPMh9Xqx+IOlueZi3umjDEW2P+SBtRGGtB+DkhgUQKrko9PS13GOb0fq
G7NCpQGJn+xJG14ktSeBlR0FgnIBrNQaYqcNLZeW2FVkNk6iYVgRy3tVHu5tcoIgfxr7YyrDtTCr
UyIGf6bcKEw/SB+n6W40aZqhANTFjs13vQCwkB9LyHPJqg0gDLraO5kYilrXeCznF2QELek+6S+E
tmCZQc8XwZqK8zE0M1C+26XeWwGKvyWmXuxqhCBk2ELKg29V6ZeSjqdG70nAQ6vgi1Lop8Ug01V1
X6q/mcUJCKBjihvK1jJ4iPsbI+swV9AyF30A1+xQ+0a/RoP2XLcvKsltcDJBwFLBu2r3UGUPmrxd
muuasiaiwRIei/4+K2XPykYOheaNqnU5ydIFRIBdI4yjTdAImxrdPFJL1G3nBhFz3UaaO7iWkpB2
jBj9lN5i3eLfoL2bvezqqFcuy2NnnjozdXJC3lKnnm48GuVhRDkGpXtMaADOwhhOOK5ZsW37U59c
t9MC3rV1QtbIYMSJJdhGqxca95PZzL4E4D9YecU2mM/R0fvCVVG5zPFsUejWzH0YOynRqbfvZ3bJ
OizN14bhXQuRYeH1NhzjIvlGtutF4imMYVZkGz2INmrFoR3udGnXIJBjyCdV8dVacK4RDxEabZ0n
1bpqQ7TcZrZX4/4yumkjUXkpjJBaQKIlyI8lBrEYfFPR/FT6+2g+FuWDVc7I41wV9W1bIxPbYmeB
F5r8JV6AmQKRDThanGQAw9eG7lO9+qb2vKiIGtGOUMOF7PdaHR+pMp2S+zMPEJhCM95WH7oF4M94
KCyNccNuqannHsLgee6RAK6Ti15HobHfL+ImlL/Jxi1DTZx2YJXQzOmWzm2t+0zX+NJzGAKlNy1D
59Rat+9gyhWJccIzGYf7tXKJHhpTAXzZHGISyI6cuBHW0bRAFiFQhovozqSl1dLBqvWvCtRAbZRO
Mjvcyf3Oti50FQib9TDH343gsZm+6VSQag+vCZmKfghOSQB7O4ro6AQXQ3NNZ6uNofkg6dhzRGbC
nQQ2uFWLe0t6kg1OsnS0R/YeUyNbVy7yRLhGOR0DrXU6emEp6mqdQJYsNY4a47dQg9dKHhI05oXa
Ua2La6s26BaE1PkYihI1e4C6i+pLlXRQZ823Uol8jq87uw7D8Gqiz9UsmIUFy75j0pEUwKqIiaXK
V1g/9Vhj6WBPLXTSCx1Dnj5zQ5TqGlVcTSMDMNVydJSbcpvPNXmxChT12vHG7MWtKZV7Gi1BZBwH
C41zUko4YE6mP5oK3wGvYa18OuW5UupTRYlXtjB158TXmV6OyZsR3g7aoYFa3tl4fi5oIMyd34YT
ONd2W0ovMk2hzpCOjBzAMN+BpXf7fNzHkNDROrDbe9pbvmki1UPPpEzR7kV7yIpLCP0Z5xzGFZD6
NEKoo9T9IqWxaNiIyNLckvaKXAEpf5CVL3pr7YL8UWZyYLCpoaVulDR1TR3ZmAxl25XvigJupJe+
NXZ78EV+y+So0F4ai6Z+p7lKE+4GC3T18pIH75q5YscnwhGyt0Z+GUnPpvRSAHzoKIH1nILlNpyf
67Z0lrGmoJo2QRQ+hCnyTHV12aCSqIT0aIcAYZarRqEbi4VZv4/m2F3yI5YQuyiDvIrNxwRqrqju
lgQ9kOWkca232fWINbWSKc6MdngxxIca6basxmAvue3ixLEpc3M+r7l5S3rUhymU9eRejW/n6T2r
rusQzQPrSl4eRWzvG4yTqkQ+SRX+C1bMfVK5HadyBGM/WEDE5pyOclodS9PyNTnaTUO7p+FAS5gI
Vfg6bhEGUzYzdMwxuhYJtPnyYqASDev73vxa2Th/yO+SfZnDU0/a73lAD3Mq9zNZZD08xs3sxeFR
j2K/J4OvsnKX04fLuuo4IOJYJ3x/9V0zC1gz9VVJ+TBAg+hEf1F14lChY8aldKHOy3EYlpONUkVp
e8lwm7aSp0bE8gadIFum1WL6UEmtXHuWssGVkJhZCLbxMu5S3FOSejkkg/rcTtDiuOVULjLbml1J
Vb1AJMe4ifatvBxSSb0fjHar8HsT/Ee7PDzg2bSzI+u6a8vHLm/2Y5rRbcRpurWvAngfVjqgRtF7
8YKW27xsob54AYCRQGyaQboZ4hTxfllpvSzrD2GrOqUUeGERXs1GCaW4kZyoTi+y9NTQZpeIyzqQ
wdgAiSIyV+qknWCuKdFVr9rnRntX7S9lQR2FqnxCLYqSC5BGrMm6CTHC/I7G4C6oWvQiH5bw+xrH
IsUA1kCGMg1OWdx09I+jjrsrzV1rzQvI9QZ9O0S2Y86YIkGIy+qdBiAe2NBFCj9covWhYj6EtZqX
x++jCLymQQHxm0LyZXfcCF5l74eJ+YZ2F2YYB9C5rWiE15a4KPjQC4mMN7vqJLw+UIium+9xys1X
4A7c+TFPlzONkt+q6s4u3kE7uyn1Q20q/jJBgOmj7UCa3uX39EP9QXsfpFu1O1GLurmMxkWP1H31
EPQvpXqhLvuc7A4d3ohKbKFGTPgqDZseNEHCGtAelBpPQVAKWR6nYOdyST2U2NqqNiJGxaGnelSD
8YZAQjHnFVK10RkYqR2MueirkL4H6YlvWAXiGtG6muRjp4+u0u3G6qTa+r7RXka00pXSN/FtSOgx
iFj1ZvsyKEnzrg0GQIXNgBfpwTy/KJvnOrqQhvuRzDy2Y+526kdUnjoDoaWp9+2hAiqSXGZ402Wj
8OYOGuRTavTkVPS+Z8VtihZ9vVMm73GpamGaJvrgjy06qiC7cN3SmPX3xXVdQbWiKFEpjBvV7ZLZ
76zUW6yHIt7KmbIti2sp7N26hSSjfctE5IfUN3YZA4Sa+bAxxgMxreVPJi7WJndOlD1H5cYkt5Iw
6Jh8Q7uNmNpAOnJTNOlrL4SIRA0kIpixITKQRwP4iT2l99kyvwRmiNKgtbEjxH/SbGeNZFaqlm+W
ElGrfPBsfXagLUK6tBCyVb+NebtvJtmNOTXdBDVHh1pk0ROyMqifRKvs+xRND7mSIviGMB19F+zI
GB5gCMd3pCy4fNErax+XLLnWyNus4FVifiDxHdHDuSlb4bVVvhkyca8CL+zof6roCjW0oiR6dUpx
W0vPkik7PaqO4tkAR9wyQito+WpJ77e0GBRpdvSx3Yha0IQMXIUWwGKzV0mxredxY4wm4R9pcKS8
6nD0JxQ9olo4NW2dSnSuwaCJE+dUZenHSHyWCI6M0a1Ok9VG37Uzv84RELwoeOyQ+W2Y71WFyauj
Dd/2801RsTO9cjNKXwsyizp80WTyz6GLrsPBcoNicNf6bRxXQnzoG0FyN+GVW8kQiifoctIF4ChX
j78XlKZaio2lqDd6174OiXyzpLCTCOMy1BYzuzRU+dQwOqmD4eXfnVQb9keU8RmIR7HsMSstYOWN
IQ7MOvfqfOzaT8xnfo9d/YCfPhvxp1LSpeoIftrowRkOwtXD25EsF+gBrUWLccu0UWmKZVRwRap8
4h58xrT/dVB+htiphNCktmNQvoJ1KYPuf3iTu8UrtqPwxH0CQOR8Jjuy/qPn2DchQyYx4LwjWn++
6KIGjcjAlmrbbt9u0+2Ih++Kg//zBq5Qgl+WUXS4noYuYIGeQQ0KEBxFKWOepAE5i9P3hWiU6Ici
Xmig159ADn4d85uyUHWbxNsEN/rjRX8AUBi9WU95ndJT75/K9MtM0zGQPgMc/RZPJ8CkQxvRLAG7
9Wf0RNGaYxAX4bpdo99d46XlFsflh7b6vPsMLH7Gnv7rcKDdAYRJGDrQhTPQcU/tNapNC4riBlK+
QssP+JyOzoCTn8KT7bdbyafWXAkU7evIsAdtkc9lY357RoWpyUAx8QTUz39GbWflGFvSCkUe9u37
sF8diFYldFpAsavj4xv+F3dfth23rUT7K/cHmEVw5mtz6kmzZMl64ZJlm/M88+vvRjsnoiCmEctP
975lrSSqBlgoFKp27W2jenreeVbRrzImjzGng5EnU2YWXyikH1CVA3JwTzneqxsIex6qH1CGAudz
eSmgOHHtOzy10bWjoUgSIbKhEFM/4ZMXbtSgp6ch1aJr9fe5m3jjHteN1/DOPQ0r7NlQJANwFd0w
MbvMrG4KhqCuIyCLhhB8DgFIqRJPhvDfXnqSHdT1rs1d6HF2lGeTAYPCyRq1KmFzNsH7k2zlA6Tc
bXRQ8JyC/B0lRuDBbNdCwHKZzHmZ1KJuxhJoV7VDJqjQzu6TIImgG/42ZTwO3VUwMXBNCmCmmO8y
2IAzD2D8qoaxwLQPgCXtTt6iEp+j7XESQMA/3qpW/4BcogeN546zu6tLXRhnIE+q2s6DqQDtlsrH
Cl1PA9zsun4B0JvbY36zadV9o0mvdXU5Vo0TBNo+LdOLMf6pA/fRGWhP42Vw/jetfnAIkgDlRWmA
TtCohTNn2Vwkykh33yi9BD2BEkWa8yZWIyKmDhETMRmBYM98YRN1X9k05gKQ0wHJsxPtTUv24kuC
0aPQ4Q3vrZujCEyqsyIjJr0PwGUQyumsALKS/VRutH3n9VvjGOzqL1RVnPtN6Y//cEpVPBtNFVcK
gtF7aypWV6ngDLWNCzoagZ7qFsKNbrGTIOL9DzkF5mHXyQxWkhE0MRb2GBSgrmSC4auIPtpFDQra
8ZBYrxBPP7YeLwWg3siuDG8LTUTowaQnO8/SRsSvWgkX2USQ9bebXMe8sVo6efGazRVQISKHWnr1
FsH1rOgaMgIQNjBrA8Y0ygoVjgI4WA2CLKh19dvidd6TfXSPNBxa7QAAcvn614CVS7P03y/OAIkn
RRp9HEvtWbsZfgpXeBmpYH2lEiXdU45/vJyO/LmaNbMawYSppIgyBgCZ3Ccben+IFOzvOKBZ+kjA
eijlEPaBjM35A7gGtaRpj0QoYhgJM3MiUqEkXWtGdIAHaPNnNFSc7Ef6OF0ZOzwvn0UXXShnOqAX
C/gjqKLM7bBVQ86vWFnuux/BXC1ZF02jXOKgtNPBRyHTr68lVMzl4Zaz2pU0D4ZkTTFlUTNwgb7/
nGiZaa3SYFypciYruQWexsfQafOCC9s27GAHXp0U5IihG1k91AfNGw1atAmmhsDeeP6nrP0SDKwQ
TVFMFRO3zBcGN1wayfWA23S4LILvBGokPY+xZ+VOwVAMElsYAWSXpeKWgaAXMe2Gbwu4USCgWVGg
cXVdgbJChhrEZxb0Zoz5huooT4isNOFC+3Mqb00FYCz/63kjpwSKCTzvlsTcF4oypH0nIqf9Rbad
3mEiQYW2McpS3rDlDSGs3Rc4fqqpaZgilRSNMdcpSuyXFY5/uCt3oZU4mVc6GD+Gcg+fo3XFJRBK
ZQzn0y8ms5fTJOilHHZ4zHW4neIfdf8wpLz9o2MTzP69s8F8pUxUuyQzgdtvyQ8d8DC5rOweqi7a
DPGJqbAIafbRIDlpJFmcT0cjyTnTzF4Og6iUZSDiPeel15hr2XVud6Qye5Fd8fLjlYCC4T9sIqYH
aPhmopos1XqMl1ZpA+rqZA0mlh6i2aHCI2Br2eRfavQAFLx7Ju586dpFhZwc72I6ECkSdiJSzgsD
9ADAY1Qg2c0uVVdDib0CXL2xUXwbju0t4ukjKj6n7f0tPo3/1zinJBER69+5MO5egHj/P4eobZsT
5dTlDwDylrQYp///f7QY0l+qjHOKaR4NBQNJRrI1nIimBE36iw5mivhXNOzjH/9hmiL6X1DdxLCo
oeI/wYgZEp3/0WLof2HqhGgmjj6tJOFD/g4txum7L93flFDFANUUAcsGpoDYpyEK9roaGcNsS1rr
DmCEEXTz0ohAA6jHz01ZA/NSoQSeeGaXH2Q5iuA14DkrpZ3Rt15dAyjpZ1sjBTyCZMd2jl0CQp5R
a600FTdjhvusINe5+QyhakvpyHULLBIJga6FrslQ42h383WDt0OZiQCWKEDKgrtNaPahaDimJn4L
NFA4AY0P4D34lRMZQkEj2O8qAGPn6TLWIZ7Vp+OdAvWXbrwnowH4W2L7Qno3GeLFrIIXDzT+7XSL
zHubK7VdmZAELOtt7xOvAYTVL4PbfAZbpQIWKjSrr6PBVO1aVQGy7wFxfp3D+DUMDMBE8PwKR7s2
B7sNyE6cqp0gZ1eqPkF9XN8b8bd+uEc6uJE1QDhnUChZUxkBctVOs1XX/mYKpEsjNW/7rgF+lWyF
Idh3UXUwQQkf6ObjXDT7HkiRVJK3fgQg+olPp8ccBpQWDQojjjVHKk3whgOfWQARiQZqNxZbMwKO
fgKZUNM7I22g+5gprlFTbQwvKUbOC2zdaVCUklFN0KDfyWS9TSrPPRjCoclmT4CYeuiJQ1bilc5V
N0cBgkzotiKChg4Q+bzHEnsdUYclkqEgK0SxD5wD73MlwE6LMk4hwkq03ZgeIXVeBJxR4Q/XOWuD
eSHlVetrtWnOtn4XXqtu5YHdeYsBgB2QC/+FJ9ik9xt7CmlNEU98UHN9eOPHbSmYAFKIthyndxTk
6YMba5A1z5ejYyaPlhmE21IznLEAAYEGDE9LewXQkKTIraS1fDNx67JHh/qbVv7UY2FbdKDC7ACT
y6Zt3kLrx7SNBiBt9NBLHQiFXPCwSrvyK6cFh0vhj7ctIKpJcVt3T4LxVcRczSyiAZ1ZYlcchhZD
iJPuiPpDEX3PVPUBYC5c0DqgKUWAZgCpbQkKAaFSuXWUvSSStGlF4paSD6C3sisiSkWNoqzYHSJT
tBO/u6szyHkY3UOMbkZZodtZVPDgr10AyMYQV89hozmziI5VCv0/Ey8AhAnTr72kHtA3Qodf0Oqj
WgOEDDzRkECEIDTvRQlgjy461nEKNbHGwKxdZGCUSOke2rH/Lk7JbZq3qa37Is5RoxxT7UuRgXFT
Sj1RkJrNqIEeKvZdNFMdHZhbIR/vZqBTBwnQ8T56rsrYKTQQhlXhT8yrXtVS8AJc8w9kgC2A3llt
jQ2xJkw2IXQd4wkA67a8KmrjKg+/puSuiQFySYZrwFDvMZlp+x0Ae1AuwAT+TYX/A229I3Z63yih
JQ2KmxAVzYscaCscJhBeaYBvVdWwCyTZnhvwcRVpcE0iBDOojoXTcOxHVIpk9XIa8BwEWxoAJ5ts
lECvCzUjA6AhdEk04cpH97FEL94ETCIFcBG0fh4NaWHSY0qqPLTgXekjYJlUGQxJg7LTNQDXdH94
iCppO4U50JmIiH1Ruybk+3SAzcsSM+ZaqNqGmD9XEjhMq6uhfZHiDHiFE+teCNWCavbVy0AxvSkQ
7ys98wTw6QVDtTcLsFwougFo9VBiPARKYQYgdagkKWAHG0BjXsnCrRCgZ4wYV6GfbCY6Gq3li1JR
SCJiEebuNz6orGPMI4ggFBxmFS6DnhpGh/wE81xgSO3AJVip0Z1Yaps5fgDgVw4vw3wEGiiwFdrF
C7u92oMLFf+B2JMnHwA6TJHjV2A667KNJhckJ148gb6hRJ8PvWNTdCs/gzY5OFAwm6YOqB9HX1Jo
AU/dwzBDfWyS7NYE4AfwohENLaVW7EA07xIMuQhSagMMO/rl8zCnVileC9F1AEjCFA5AeiOGhmmI
CahIgnaKNDozkZ1WBSCNYGgCndQwMexC/IKH2o8OlJCdkh1MOfCI2TkyIdtJau8GBfhzUPiJne6B
4/Fa1PWNWUOaB+b1LMPVFd4lcXvIocM3+yBeG5Nfd8b/34mghJTsTCI4/Pj+4x1bKUrs/yNEk5S/
CJo2uomiO4I6pS/7O/EjIlhEDVEzDRHVDQxe45XwNx2aZv6FXMxEAwt5IQGHGi6/v/M+Vf0L/F6o
EYAPTcPpNZXfyfveX6K6DIJRUINA0pmgZCWqIjPGrvQVhlB8cUKX1HSI6l+UmAg1B91d7Mf1rwts
yRdG78m3a+2jGezBskw19mUw6742OZV/lJO9P9/+2d9nno3KrMpjVaHZD2RPmlwUiNbnDfD2iUk2
hiIH7L8YJicKcYVmGSiltV1dvZy3wtsmJt1A6UcfZbWfnAbtfUxK4FL2/swCXeeiXphEflPHIBly
9LpFXT6ugBszE/NTu6XQmjI4Ej5w7A2CX+kj7gFHIcqmAS/gQRT9+KZWkJ1+Zj1vluhDe7GerJd6
QIZnCLwm42Y0yLaLNM5jffXTy2Db0FXDQLWK2bI8g6J4PWLL1L6CKhLybgBUwo5XsmZqOX+fkYUd
ZilDUbWdn+T4+NoY7PVmLh0xA12tr2kRhi0JVEX0+DXuZdVN0m52jEpCeognpyNCB/n8tvLWzFT/
pgEpTNpkYLQGtheYqgnMdxjHPm9k1dsXC2ZaSj4A7FqtY2Pj2cU0py9wPhzv7zPF1FHSO6HVcWYV
DJk0R1/enf/9nE060bQsfG+I9D4NVfie2Bwxyi6aFw2PaY+zhFNHZWECQti9jgm6yUkGeRv0kMwK
2vvzq2Aq7B/87uSXCxv6PBqZ33aTQwVuzLvB0Syylb6ktm/LlxUYXURb3ytXkkvfccYlFMEsnmYN
b5lMdC3byZ8xvDU5Nbp4RXFLovrPfO3EM7hYpBwbiVxFiKwATQ7KdSM9nN9FZgV4hKqiiYKaocoA
GuM1/D4OiaALbsRS8K10PIQYdRm25/8+42vs35eYexo/3ZxIi78vQqDSAH7HRPoo8Wg9eVaYaxo0
E3lZZ7AiaNNGi76r/uPQ78+vhEE+6B+WIr3fqsBUKj0eYST4MrvFbbRtQIqqXg7X3asIdIB4aB6F
48S5904dqUUG8sEq42KCmLcdWDx9CygP23wiNvgQH6OLwKNCdfOF4EH208k9wqsg0NWcs0sdZ+F4
Ud+qdR7DLoHaQ42efbsNv2Ds2c4gEcwlBOVZox94YQ0kCH4SzLBGATxI6qiyxLUCQlJAra40Docf
Ux35+CWZG6tolFKf/UCwCsQOyHhQvfZ+q1v+HQFuJn6WOd0BziE7qSwtVucD5h+LNVYnoSTRYU7D
LDgJGHdJzJ3UFvGYxROWFO/qHZAF3zB9VG6VK0rUBgqX6pvE2US6R+f8gwkcgYjX8ZTTPdR6AEG3
efZDLw+Q6jh/6jgnW2bix1CDecT0Me4UNLf67GbydwDj/8wEEzyEJBnzpMPXKZBdCodG2GXk25+Z
oO6/cABVlI3QaLBZEhT4WivSjoPKudTZNIwNFDITKPo6rbMuNXCE6g3Y+uz+m3or3QXXGGOBQk/E
WRHP4Whb4N2SFHmYjQa7Nl+NLmUHDG1t1+5n0CdnLia2OTkRQ6j74cyeJDQXW6iIuZA1JrYwFNVj
H/bXWvN9gr54J+Vb39BumkpzWuCMUBFT960Yuymo8/0evJC/iw79+FuY+KGVSRaWEQTkRYjGTpvx
mOxBqXAN8gIMHpI95Hqs9sGHEuefeRGT3I4ErIzApfqWqkE3ASNFJAVmCloN583wLrqTevZyq9VK
KDN65VB25tkePIj6OA0q5MlD6Uwu+DahAShwQWmcKCkzEUWuNH+EcoOPkYW9pl91CieU8E6IwsSS
Wqk04Kn1X5cMvUhjG52arYlLBvP6PIelf+1MgGRbpT0Ja6ms4SS0VYqY7CYXnZtc/y6m5YM3Kkxw
qYdmiiWCEBnDLcbiGfORlgFWAUHghRjOF1KYEBMoJYHUAb6QdhF+x3CnNx/Er5SvANIpUAqK7hSU
/G7PeyPPJv33C2eU1FhCT446PdUbzr9mJedUMXDej/vH5B5tG1U9MEG4OkHk6vkQVQP2foc52wMV
WEdJ8YBKrEvxtPkFmLufoUb1eH6NnLtUYeJJGGZ92VLJl6DFGB9mCrKXSPCK3y1vsFeEwgQQQy1b
vxHp91MPRL/IyY0Q3J1fyvp9raOOiGIfCMKZzcRYZBJmBs5YZ9wR/0EC4Yno2+dtMFCA/32xNyPM
fglKimbQADoy6Qb0TlbjRR6qv1btfJ1/YphnqzkB5wvxlsXsXAJRm2KOZDxjku2I7zKBJY8LXeKu
i0niAMuVK3UAq1iDHFi2Y7fd4qkUPVCeZQ2TAMDhbSHxc343V5ZG8LUgLqEZBjr9TNgNQzzWQfGA
gfJI3ZE23MWt7BrQrPmEGfTngfkBvPFDNaqZcr02R5hJMP0TNT8LNIfS9PufGWEcIxUkfKcOA8Mz
5ocx2zq1uwBVoD8zwvhCOIVSHdMNC+fLBnNX0KcvSt67fy2/IpIOhD2giniasx1qPQ6EMFYaH9fH
aGPizhm/+a620Z4wZwiRaO3hE4tamGN2Lismpe58sJ9AJKraQOboQouMJ9I0n3hFv1sXs3t1QmIh
KbCuHrSjivI4dtsafCMRqFZeumSfQtNRe/J96DUdMvADKPqNXF7GEud2XnV6HbBoFaB0QHuZ5aa5
kgdo3CLXIPHF0IL2d4QUfMQTTVx7vWO1b3bY1XYmpvRKjJpFP0FOb3iKE7vBxQzRi3t/B1mnDbGg
/rE3d379mfO2sMzEEn1WNdAJ4IOWknYnSeNB70sbKTSnTkCvXybLebdAJnpMcTyNkwQe59r8VlZo
U6IPfN4zOXuosa0eNIgzTBdhJQLGlXS7SDfKHnpLdgANj416ASxL89TZ4fY/AdtX12cALayjGUaA
5H2ffqCGKTQZDclRuokuMYKK2ybz5tvqyb+CSS+90Dkl7LWXDuAh/5hkn7x9ga77HENKqvnpexoG
SDchKC4xXQSazQ3U0RKEtU32eH6XVw/EwijzCG7kup8wyI9yj/J9CEAQ03hjzlsZzUQ/OMvCCJOp
5jIUUXoJt6gaPxPB8uurDESYZvg1Ul+b9jKaH4v0Jk23IDL5zOpUg+IWMdfDgoIFMpGqo1sa66EF
udlHggnOvGw4ZqR1b3mzwxw6yW+yEI8YZD/70Ub9fq9eiZfKhbrJd0hUnii4Xb4ZoLRTPlZPRYtZ
jNOlzrmgaPD6uM1vv4LxWQWjrbKAAhcmlS+H7tj7kW3WnSVqvNGl9eWaEu0Rg0ualaTqSrDq9mjD
4mRCQUmPvKDqOPFl7TGKv/1mg4nUQVh0QS9iMYpH3Oq23oGxw8Gw82SDM+1Yb6SNcE2EDS8lX79/
F3aZyJ0OjQmmVuJbk24BdTTbVD9Jue51a3gCdZ+ngk2BE+nWz+DbUhnv0fNu1gQM9FsAKoKBTat3
M+/e424n4xtC7VeDmOMkqHfQK96oW3AGonhTP07lxrij46YQf1UAyeHEl9WoBpAoeP3QswfyjS5+
8Y4bMiOuxQpHo3F+5TMCABxWdpxsaTMdMte0eXoZa+99vELQKJKgQ0ov+vcmw0IwxnQqfr33xZfq
wj+mX6BxaSU2ONL+Bgr/65QQ3Tn21C2tMV8v62pQ5ImwNu2DLcrlB9kD2G7Lm95lhpFOjx+CoQNM
umqA0UIq7f2qirAvMhLATggGCRB2EhU95J9ycClQ1NDwEo7PGJEHXz0nqqx559Iu8wGlmqRFruXg
xwM9lCw/TClYY5NP1GjerY457vUwkULxYUXYljtyT1GZ4g4E75vkiS+Rtu4hi71kPCQTYkn1+4RW
utoUVUw6dE2eyYQ2R70vPR7ycy1eLreQcZEc1FKkRQnF0pT7UH5INJ7SBNc5mOOtlkOVl2LkW+Bl
7G0Vsmogrghf4i2di+P1kf9l+wAOAvgb4GOKHVqe6WxWWjmeSpzp0MouAeqzoId0MdfYvhSKdtxM
UF47Yhg/+J89Jn+QxZrIA4E9xZPdTEf7DfwqbvMU30pHnOkrX+RE5NVbQF5YpL9oEbXMKiyBMkF6
q4cbdRPcgvjJLjz9ViEoCYGh7c53fj9TwUQ5xoqgGifrJmNQEYQo1Qt8QJI8TOQ7XkH5+HTexGqg
AgIL9zUm4U64ruWaQDlLagKSCrSKfK9Ematz9T1/SpNnhvlYme6HRjDiLa6gpqZu/6tSFj0zH8Lu
YjXMhsUxhCdILZhWnYKbqqvi+yqUHoawAUVIMd1kdXzTY7c5n2nN9cFOYUDaGhP4KwDypCwHzYhP
3RYAmTG0TbWRMgkJembnFi9yrATfd+aYsAiClREdN6CUBXQPe+1CnS8C6fa8X6xd0e+MMNGwSPVg
LAH6tyrI1OA07wNHd8CA7oKZn7aadwqnh7gSD98ZZOJhL03g+IBQM9r2r2P2JOevnBWtZMLvDDDh
cPL9KhMV+GCQbgYHVZQ9clSkOz401FSPEsDaJcbruVqfK74vYfgaQi46AcaLPcWgIYNQSIBT7F+0
O7KNLshecUGEt+Osb3UDF3aYXADJQamFjUm/mPgTw2Wu9tU4Fq+TizFvLxI3/uUnctR3K2OyAHP2
Sdc1uDE1pXZTzKbkOjgJw0+0ut6ZYfwdLESKNmo41Rq56au9TG70hFMCot7MBI53Jhhvn5S86RA3
MBav9E7q3wDyD43njT8eGsKLFjx/YBydBKrsxwR+2LsgtwbiHMrYKCWA++tKs8MX5MDH+GW2ZCfD
Lfann4w5BOo894gacEa9fRrrR0P9QXh8Oavh6R8/lNgSTUrARxWkKZrBxUUKOqDwKq0+EysWJphc
Q9PrgOQTbq1evAWF2qBwBuHXjxKwzBLK4B/ZVFKUP1tfgccN/rUZ3wsZr/C5clHB394MMPdhE6G+
OrcwEP1s7XqnbjHyqm9KF6qOm2QnePQJFHrSFmmMdT5MrH+dN8vMFWlITak1Mi6PPsNIr+I77Rg+
ocRrnzezficuVshEo3JqOrmnJwqaIA606SFVGV2AOgXzoKbNuzu41phI1I9N0dYzzhRE1zZq9JxI
T0Z0CbEH3xg3ZHjJIfFO9kN1F0/b8wvl7ScTnIQq84PRQAzMcsxryPs0eYp7bipP/eFjfHr7akx8
wj5DU6Kk8ekKFMs22RrXCVIMqLRAG5mLHqHH55w1JkKpZaSE8gjvRP39iOqqC2DbK8ZonGkLxvc/
2z8mIIFlOhE72qUZIEobQFosnJ+TyD1vZK3SsTxvOtPtHzN/LtoSjy3FG8rrU/3mwbAj0EwAMtd7
ee7IVuv5l7zTxnNMnYlUIHbJFNQAT5eyNaM/Gdv+Lv8FM7j6VGL4duZ0JqrkMh5EepqhGtBuZenF
rK417eb8TnICFzuvmAxJa9QiXCOJd4LhpubL3B4UsKPqs0NKjrQb97MxQaTvtVJHTgehqJ1kobf7
MO8wXeYpdnxJS0WlV9jhjXl/fonrJxp8MgbiP8hBGI8sqjRDlo9PZhZwitqRJ5CwgV73vJX1jOMf
K2xhP5nSUQsFWGknDfK0UB25zrJ+E8WXhchrUq71kuH+b8YYLzSmNOl7DAdY+bF6gYrGTQm46rfo
dNEE7viVgNGW+0xZd5U3o4w3krE3zRJXgCVATVR6KQwcvdu2/RIbVykvf/uXc/ZmjLnW+i6pcj3D
CrsSq+wgHpX0mA3rnFHJapCK6z/KGUItQwfSRrF6qgQw9KbN0/lvuvpoUqA6KYPEAmrNbGuhKPRc
DGngBNu3tqcoqRr9bQsaxUBeKm6+/w/qeXQb2WC9tMkE62rQ0Uah7iredCBfoDLUr+Yz1ISs0uNR
ha2VlNCLelsgczbEwKdVHtxD/gUNZjOAwBiEdWUnufpNxfJTbXNhCwwhWPii3KLLTVNVAQ4/tPii
LcbLrdkbf/qb/4Q5pv7x77v4gRakiwgJjIguLLXbHe0oQmluwhXbOwQYRgGMm58IAG9bCb6Q98vr
QYk/i2h2oOsM9tNM/9qFw63SENjKt2KjeOd9cy2qLc2xB8QcOl2YdNMa9W/gVda7l0n7QxNMtB7F
QtOnmtYloNwzmmC0vU7b1/PL4BwxDBy+3zajCMC7j2l65CaghgUUwt9BZsfJt+BjcJEw28m38xbX
ygbLjWMSPDFJiDgm9DqQBdcUAA4Xuu9VXXqCP3LSlLU7YWmK/vuFx/eRjLFighIIyDgRpSE6tB+H
CrLiYSt/Kbv+5yCUpn1+eauRE2ScKF0BW6IYJ0Tcwqjpm50BtWTTCo+jS8lb/O+v0DWxC/c/UMNR
F/hwzBbGGC/0o2CIJqMBg/ROdQfHBy0lrbNf6FYWgGDov7x412PWwibjlnoO3Rqlg83oy+QAZwSc
Z/qt2BluyaWMXPWVhSnGOeeCxHWPhpeVmiDtMDEhkSt78GF7pFQ4T8jV87wwxbjlAHYcQUDN2Jqg
9peDNFnrnqLPpEJL32AcEsx0YiGP2DohMDGqNziyMe6EQt6e90GeVzBXWIa5blCx0C+UgxF2rDcC
bxSQ3kus32EyWEPHXwUuWmYW0k+y5JMMuyWh/jyAkDDYVTuJX4PjXSPMSihwZE5DVIKhWPoyU3Ue
KtAia7spFnedWjt9inFHTXMb0tyVXXhsIGwDqipOfWT9UP9zT8sic09HaTsmdYdQXJ9Q26EV7JVd
uzGRMEfubw6+USTp8qJmRwjl0uhJY9LnInhGIMIgViBlUCTOfbnWfnlnhklisyoWA1ThkVw55Ang
G4fCPKHfBqmyTYIyO69UxonGpz1eBEa/huqLHmIPY8hLEf3ZTH8K8l6pn2buXBfHbU5LX5gasnFK
hRymGgc6K7R2G22jfTGgoGB191D0VDa8l+nqmQP3Eho/lGKSnRDRBX3CNYq7pp2PuX6A4sX5M712
4pTF32eiLiTLwBhW48TFO8pfDc598Ffz8e7/4ulv62BCLhJ6rfBBT2Dh8npCAe3wOlrGCRfJJ6rk
rYmJuVGSIWcD1aBV+26sXHdUcUMCmzs0Q8pNAk2qIhw4Xk8DBhu4ltvIBC60Iwulo9n9WNUP6iR6
0aTtekmD5mEqQri1eiWQsOQYXX0vLq0yYSyVcnNu0Hq1IGE3Qv/7MFnaXj9Qjt403UzxcXQwuOTy
6hf/kty9fUwmbCVpamrjDKfpXf0p3+kuZaptJ0t3VE+2Kjfc16r1R37KzoGoad20Bv2m4p4+MgKv
dTQXapfb82bWoxdlq6YMFZRF431ul+RhoUklfaCqT1L5WENcPUmcVEL133fTFMpODbiIqdQwnhrJ
RQ3difO/YNV5Fz+A+aaQX47FIccPqIWLNPsKjRUiXU0hFKum/dAek4q3YhqPP7juwiDzMeUMhZSa
Fh0Qr10g7Q7zQQWtI+T1vvGgtavJ0Jsp9iPOkiy3QwpTfT8dIaFyVMDcA+0r3pLoHp1ZksJcQWKq
DFMD7lPLePY9YlcYD4kc3+6+DgIgmVBuAWQqPiRuCsUX5/znWz+TizVK7x3ImEuoaPZwVHDIWiW4
HeetsUP658Jdr3DtAsbEuwF528pm63WRx02E4yhDYxeaRjFGvRQIkZ1fGc8Kc1OkQHgIXYNNnefK
mtRrqNtZXJoDjvezzMZErOthBFsNriPMagPZo3qnj+WdX8vqrbr4SMwNEYNsb246mOm6I8kOicZp
TPH2iokifaL5aggmRWtIpq/g93KqKPqiZjLnk/CWwcSKwhzE0KdFeaMd1e/DGAatJTQD1HI/sV0g
Y4VMEKXzZB/zc575YJum9d1OhZJeluJRNmFK6LyV9RxhYYb5KrqqqR3pcHQk79T4B8GscYTulAeZ
z8Nvsl38yoYXxphPpBiogsg+NRY/RuSoj5zVrLrA4u8z3wZdSVUwAAe0MiBes2NRQfiNN1TFs8GE
bjUAjbxoIKPXZbCpVg8KxjOGgYfmXfWyt5V8eDfkkpTjcXm6IKDiiywRUIxrIPkRCqwZYkE2oinn
gHJWdioWLDLtbtKrUsBckiVKnhZe1vhMDefxtXpJLJbFBGo/6qAY2sIB4t6ELl+0KbWbCiT43U0o
31fpJ0CSUFP45wyxbwdtHKtwwAgcYIuDY7rVCQg3PClu5vrOZ6AYS2P0ky62ryZ5VOLZaUK48yKP
bNHfJhMHisHzCvoFFyaqlBRGO8GEIFzo5SvE5c5HA3rYP9zhi/1iggEKsWqY0bREVNwuAjFCti+i
B8hRnjeznstKeF0B5ix9ZPYM/HCQ0YzAVgF8qf2E3KID5tbIG0HwugH9pWfE3JbL6ch8XNybUeb7
QNrCEARan68xuKVoyQQB1P4m6v1DLIOPvMJcpJw+apl4r+k9j2CerHv+m3Xm04lxLUtaL9Mlz27/
atwY++rG32nlRrwW7wCBtiDTfgUOy/iZi35azTYX28181q6r/346oAXqmDUQB5V+WcjNcZjDLxiW
dwx1gFI2JvTidmeEdcAJy+tlRnQpJJxGNA7Z3NDwY2gaTziHFNOef5W3pqNsQJR7W1zxYN+rQWxh
iokwUzqrYEpEXpb7Pkh0rzs/2GrN6Jz34NWDsrDCZH99kY7tNCGOheR6AvXpIc5/dNBHPm+FXocf
PPatjsni8mdBGtEoxFqgrVdEX4jvVcqjiSMi57l93tTqghammJtTzOd6EiEEaUWDfCmDlVUew4ue
ZI6R8yY2V4PYwhRzgWY9dJEaAUX1pFTsNAu9qu05q+GYYMmUfNo8zmkBxwSLUqk+qSGnwryeNr0t
gkV0i2gYZJKBKxLau5hBzu3xsT4oG8rDU17weHjW/GBZoWU+Tk+mv1+LYKmD8uhRhjqvChWyYHbB
Q845rKfNYb1uaY35PjHJIk1NEak6XJtQi95gwn9L5U5CGzBDNP00N3agJLnJXH5hcXVjF9bZ52o9
p2qs5Uh76WOkvwqcBHNE0K7GAFj8wOszcq0xj9auk2R1mOla95pHpwAwbLel9ZTa+g/kTTQqnNlZ
loCimccGJXBY6zFCkTjxXd5u0E8qN9Ac/haAT5YTP9aOwXIvmSilFL4qxznsNdJNbD4OPBUwjl8q
1P4iHWmb2BiKGOlCHbxEqZPXtx24eZWDKXDS4bXLc7kQ5vIUUnnAKDTNe4bHGoxX5vdsLje1CUnv
67YePhHcl9aY67KMIN4Q0s8kD/EABdNAtGQyQ/O8EdsLNU5zjj3eZ6LbvNhGzDfo6dTjdkwmYR/V
8WUdaPb58M51dCaEqFInN0kj0VKe7HZ449fOYPuYkBd/U53xFzZhuX1M/FCnRpTxGMc7vIl3IYFm
Tw5kI2BQbQ5i8QQZiC54Y5FwfIT6wJnDpTKQCHkySF5LWOEU7wkEs+tbod+e38VTVD9ngwkXohqr
hUkLojRvxTQu6lvFMyXHeQWf0YiGi2hD+JUGK4Dl0bGYOJ9x1VOIpEARzTQgrMMc6CCOApQOad6c
iqZX9q3hCINAdueXyZD+//0FF2boz1g4ZKnKdQndLdMiIP+5DwG/HkH6hqH/zHulwEpw2HhQ47bM
XQp8Fuc0rI2xS+rCOv3QC+u92eZ+LMN6RseBdRf768kQh5xt3/3VpFO/Uiqi4ZFbY19LlJemmZM/
AsEn1wVMp0cMdjjBPt/Ke/o1A3xNzibTRPSDLy2WyZx63+9IE2HE+uRLokM2FP2oOsUux0SYzDkc
qy+u5cqY869I0BFTc1jzH2ZA6zOU84vBAvHdJrmHuMQWnP28rGU95ixWyAQCIWlVISoRCBRvxAgt
lWtMLBXDnv9Fu4jnNgZz/mezmMFlj2RZvTI80zU3zSWA1W7pUIRZ5Wb3wUnok5dCrIadt0UaTEgg
2TAByy0igxCqjYC9TeZN0T2edxaeEeZRk+WCMPoU61noEjpdxkPSyDfTLHLMrNbRF17CysNiSAbN
aoXamfAetDCWD/C9fCGBgQOt+G4T3xY2KDS/nl8d1ywTbwI9VaIcBC+gmaTUUvsrIDDdeivupKvR
eXiI93960Fn2JWXuQ7BV4Dj0bnGZoeZpiojeI9AizrA1e95Zp55+5qwbTFxJ4jE2AF+j5ox96YIX
I9gMrwkcxmqedAf8O4AUpV4cQwQv9XLhM3ngwkeZUFPESVvkNcxX8WsReqN5y/mAnLhpMNFliPVg
MMeWnnQ6sFFYAgbWBcxopB7vvNHfem4rmaDSCr2Pmx5rAcnlCCEvSAEOwraFOMrIVwzjxGiTiSlx
WnRqIDV0tKBzoi24G2zFNq4AfcbzgOuU9Pb+sDRZhh4AFKJ0iQ0lQyBFYUETJ4FsRM0uqVoxFDsn
eVMILp2iBd0Ar+a7up0Lm0xkacwsnKoE20m0aDMrr820L0cVLP5uPj2d95LV5GVhikle8qkvp4nW
R2PBLruHMnw9//dXD9ni7zNRBECAlqQGInESjhgwvRpEqC1tquxrDmYrFL1KSeSkKmtFExXAQMir
ajKw9kymMsE/xDJFK0jXb3Uhc5L0WLdfc+lT9bOlISZ+jHqRE52ORLWuth/+L2nX1Vw3zix/EasI
RvCV6QRFW8nyC0tyYM6Zv/42tPtZNMQl7npdZfvhVJ05AAaNwWCm+wApKX/2mQaguI5jc5VWY+Kw
IkS1mWJFGFObPZL0RDvBC8B2VLAywGHFMLdlmjADaO6KbRmpEzAKL3brprfdQXIhsbLvFkKDHGKk
bQuatRINcTLAqW9tFrWbeEWhEMHFBUiUgNzcURqkeUBmhRCdFxQu2rDKixpnKElLhDz6EDqS3IPw
dU7vkxD0VUy1TzTGTehYGeV8f1KLYTQSTGp22T6a/oIEa+CzUD10pqvYFz1+bzq+jgpsgopBi/B1
sXpUoyKR+SNVn5c5QWcGtav4+yg/7K/dZtyzssNBRjSXSNGztuSkOaXKBQ3OuehJcjv4WNngp06v
Zo30CD5Yl7/hVHf0tHyeHIKS6e6QHazj/6PUdxOqVjY54CDJkvekgY9oh6o9qbhEQuTMZs9TsUPR
hWGArYd5ZhXjpKkO2uf9ad0suNFX9jk8qQsaKjTAvKKGSf5Uoaa/PCTFqfImNLLRzg596/u+SdFK
crAizYs5mg0stnLtlct5CgakL/+kYW49Lg5bwsoy6EzQcDgGo1t1k6sngadbhbM/mG1IWc0fByld
U4zgeMFoeh2aeLkXesoz22+KT+EuIqqLzeeT1bD4fiha54oSpXBR6zih+jHzodt4xwjmxTtbaIu7
zyxRVGQRI1Aw4BeVH8Ap0r+vTplgGgUoonKxB5jGolhRsFqLnHlKUqR2oCiX6F7+OQcieYXNY+19
xfiSzjlCFxTVMIWF+qMnF5N0J3AJkQEORpLEgGKbBQOdS3z6wkr3zRy8exC7Gx4VFOGOxKlECd5t
HIFyvalRDX85PzSnUo0z1uutga2hRyGpemBce39UoMeOs7/t8HFwqPZakRpwCiZ63OVO5ZeH/pmB
ZJwAqsajiDFnGy7eDXJeKPVzI/VvhBf5ldJDMMeLVUFxAMOCD9H2akyc9yUFyGUIJFAdRe1eB6u5
NMLowgihrix1vhK3j0aeCmjvtrMwK5vceaYsTaI1EULg1mNnzXKUn5tX9hLKHhyi1Ca3olyeaCI5
tySTGSqKjKL7Rbkc0KAzRY2t6MIYi12EPkymAX4XC9qy2gcS1ilRWzWDVufbqw2xQy8+kLOCGhVR
5eSmx68McSeXFSfzILMukuTEthg9/T9LpzdvtCs73HkVTc2EKm0gvHyocECH58BXz6yWPnRFMLh9
mqxs8acWhJxN3QQO6ihctifX9OsrEPeB9k23iYe6XhGT8SZWrQxysIHydgkCjJjEsOhvwsQ6jtIk
qCQRmOCPrL6KKq1hvd3ZWIWHITN7Z8LmcvdRd9O7DdYWhlp9XB25/dQi94Ydhf2EepWpOqbtORQS
rW3G8ysb3A5qBzUtzAA40bhhAX56yP3agat77cOA7Cmy8JkNYQ/WeDmICty3D2MDpHzozZFlCEFj
261S4VE/D5B9fYsTWZpqOtam13nDI8tSJaa3P5n/4Ifv1jhEtEapACc0ZnOATlTU25InvYz+7ALi
n/RbUf/U9ry+W+PXzioi2jMSjLFqHCMKoHzq1eXLVFPXFKpDbYL9aiK5RVQguKvENRYxlDLICS8n
YwwhShodilF5zM3qkPaiGoTtx6KVTea8q8VbFKut8Q97cpO+MA0F5ZnENvp1PepCAaNMQLAgu4mX
x+DMj312uErf95d0i2cVmuIytUwV4uQfWHmtypCilNXcogmO4Bnni3bGs4bHKLjMQ4o0XfxJcvSr
4gU9je6MtWb3jsIRJe3Y9H44HkxNxR8oFH2glc0mK6ZvHcQl/VIoz73oEreJA6vv5xB0IIWs9RIy
Z3GGttfoEU3odmDe70+maBAcamZJTZOKbY8exYtng4QdaEej4rRvZZPXAWqimCV0WhsfuGKVtouU
ZYbbIFc8uilKLianOzGhp+apdsfSVuUbSFO7EbooRQiwPcR329zpuuS4ptVv7wxeeC07eHu7aY49
aHgnj72CzUdR0/zmcU4J6O5B/q3BQX7fI3XQzEEYMv9MmlstMKHFsTg6CsSzenLHBvyxVWOr4ySa
5M2Bruyyz1d7s6/yUZVY/3wbeIxoynrK8TZl3FFESE74neGrfr+/sJu3nZVJDg7wpKkWQQeTct7c
6Y30VBFwrEwUrxxl6uzb2twPK1vcOkqI8pa4xLR2mf4YaRZqJUxWDi3kFhINiguTNKuTIQ6OUglI
i7vJrQFwA08uyOMMO7lG84U7PkWeKGe9fVCthsdt90gyFKvOYZU9wyeDw+Kz2NE/lSclgoShMDG/
GQyu7HE7f0EHxqyywuiwTpsDlWuE7vLyBFgD70rchF5tppEvNcT06VyUXplAmV02J1GHw3Y88P5D
+OKompR6ODNeBJarytHe3/r1KXmLSkWQveVChg5tEtlUDAARF3ros97JITs5wBiVq89KcU+qH/te
ym9CpMw1GfNmMBpP+YMECvj+q7KKit5dpHPen5RKUKTHH/r893O7oJgTOvSW0bs0OWdGaKc082b5
W1vfF9aNLKzW/LA6vD1uM9SZ1KpG2E5ueE38EcUSw7m/ZAfqv+8+4k1xO4Boi2JKejW5qnQft6Or
JC+oFvH214d3gTcjjPkAjyZIZL/piq5AMsUDqbqMEvA//JSCfSpt7iOQ7P83IxwSozPUTLpsAXNX
0EEv/jDkP6xY4Ag8SvEDYQNdDWTIrGVS5hHd5tZ5qM6SXtiK4i3/mpLpzY4B3g2EWqpp8uxIRJUU
qW7YyYU0yRuhlZ8eyqvmmI5432DJ+MSzbtvI/4MpfDfL37Wa2jLqdixApF+/mOrXGc931BScKJtT
uLLBwQFYb0rot5a9O+cRaAgGX25q26p8UtSH/dGILHG3EG0xdaKl2eSCnfn7UICIIrZqJ+5QflCX
YSywtr1pVwPjIhDLLKqgCdTO1W/+oiCL3OyClfEiKhdEHR8qazn/4KUAJ+iTjpMl9/AP5VCcFK+4
Sx/CryjGO05n4kjn4mtw/VeKwRWpZTDwWYfgvG1uD/QmeJCkRe9cq+rJEQXkIDOuEjTamlnkRoba
nKKaLoLNLVpL9vlq48nGUPWThQ2RJF/l/BgrT0lk2FHwb+MdfnAc8mozzdQqjCe3ao5x+VnRPpdU
EL5tHlYrP+EQlwadbkRh3Ltdewyjx2B43Hf7D9dFfgxckFGHchdPMUJ+HQy8itM6ee9mN2j4S3+Y
qE1hLFnGU3wTPRhwEelkXMdP+7/gw6sQ9wv46CIxIJcYmfnk/k95IDg1Tx0C4sXDS9iD6BVKMKN8
U4ja93MXddgNZd2jatiJou//cUAclBiznirZAmBk6dbxUDOmheeBTaZXHfoLVcRbt3lgGgby8Dgv
DZmnOKtI2y0apZ0bLuwmA+2EgSDbqh33x8U84eNWht4V5OrBmsyribSKFCul2neuUQXdcZH04VIz
zcQhcRHbKmoS/AU6ZR5YP1VXRr+qYFNvjtI0TMukCt5+Zbauq02doX1jUPEk4JYEDfodBGctW8sE
+cMPNahvzriywuGVWilxiqqLzi1/VpeqP14vF8Z9e8WY7MlhQQkqFAad2e2c6CvEFPcnWDRCDraq
XEJvT2j2LvSF7GUEWzreSVPL37ey6f9URv89/kEFCbfhk1klkJfXerfQ+wdjrP0+j0RbWmCD5/bs
TWrQqNdGNwzQCmtWsFWcA408T/Nwn1vBITasA9PCXYr2sdX6y1TV3aHv78pSFqzo5k+xTA0KeqaC
pxVuQYMoSuKpwLmOSvfFr4dsOpZUy172J3Vz6Yz3vcEtHdiJo8w00x7h5EuXFI7Wor3o53+zwZ02
pllbZRXKiFCWUzX8qLVLKOnum/jQrPgXFr+Pgztu5qVsBjWGDaxdPnxqrYuiuVoydzLPCpoES2Wy
pVxUXi6aPN4jVb0Yg3JEs2yLtyg5tfvwNdcF726iofE+OZZVTNMhQiNg2joZckvqaakeUdg6WRem
8qxBYwEBn2A+N73v3S94rtkiyVsq613n9me0X55SD4TiqLbOL9tTd4UqKocK6pwEc8nzzVoklcMi
RwlCm/xM+p9Zk9gWad39Yf1D0PDLTfiGAJnUY9mNQ+fKZ0YCa8x2ga6EyK+RzB2cCW38CuSfxksw
0rj0OvT/bZaAc1OTTfvqLFDjVgZxRNG5FXhvgnsKsadKdIyLlo4DDjThJGSqa/SilcvVmONVHQRK
fwSUK//gcENBl7hSggwPoUL5EpzVY/qQOiwob2xQIH+ShPwh7At3DnGTAxGVRPqUKnPnRtZN116V
WmzHmSNSmVVEZjgciYswVxfSdC7IndHKV0ArFTzBV+kPzQWZvy8h69l5wZfMQ7Gk2/j9Uf7MMr3i
8YpWkcOW3IS4iBkQ6AcZN0rmayL9M8FA+fJ/SFIiN0eREQGjLpV+jANx23B2pk7EFfQh+8j5PF+m
q9Ns7NXGhJoiosoCqUcFxwxUbthTLf0cvgq2OAtSdxyFss9XWww0r7E0hxUkxkHqqUAuD2vYQe0p
Rhwbn+rLGq84SF3bjBh/fqW5nd+I6j9Ec8vdkfNIbvOuXjqXzvl56K7koEa7Q3Si8iyIvP7hDvIL
0CgHKD2otUqlwGitCH3yxAVQVy6IdD3pYD7Kx/FCVMoowGm+hjcawpB0LQKGgsTXeIVvbGOcfqYh
fdhfx805NJFPJVTXFcq/dORGGMtWpiGelUY7NXyoaTlleCgqgZ1t91wZ4mZQB9VTXqYVBmTZ+TWT
TRgSp8nx2BjYih19nU3Bmm3O4Mog+3zloGPXLWaX4NYzkNth/N41j/30bX/yhINis7uyoQ8oHs+m
t8wa/QSeGi8+R08mnk+1i/9Hn65oRBw212OhagvBXX90mPaf4ZAnKcE2a59HP1mYgLsLnQbT3x/k
JkKubjxcio2ECyI6lq4GacaNqkZXYS0Kg7ad8P3qxmEJbaqmVBcdF2Adj79W6arKrZa2jwsx7vcH
I7LEQYZFx7GX2SPeTL/gP7w/DbaSXY2ig3tz0t4vUXxcR8KmHqKQoPNSmU51RD5Lcnj4g6GsTHCT
hi5WogCTdFcuustSivwgWmylgO4rZJH3TW063soUN2smaritrlU6N1DOvZ7aoXkOagGHjMgGhw8B
BBMNyVBHd6LHLIg9s7ibTVG6mIUVHw6t1UA4TCBV1yiRnE4uGCh9SVdv2kG7iWP9UA7WZdaDf51l
uvYnbxskQNiJ+gK2jVRu2xrxJFV1iWDYGFztzGThtcTtEmf+xnRIJXTuePsWt53v3SAXXOk9NXpp
afB20R1LVAaJHrDeXlg+TuO7AS5okoMkpBHzh8HXzsnl4Ga3YJo46qBiAHf+OfLVrywVkkAWNGIl
QYfiIHJJwRj5pCBEGLVALeXOzXXZlqrXIBHA3rY//hojnwaUy4U2DWiN3Fg9qPFNJp8SSZTQEbkG
z7wwGiWNCmVCWuBm8ZnSGHgefP3AqDpTIVWnaMq4XbyE0mwFMYzRNDsusu7PRFSpsX3xe/d1nnqB
9nFmtTKyKewJnF39yAVN0AlnG4gwrrIn6oLqFWqg2GkP/dG8jbRrEfm7aOG4Pd7JwwJKnxJvkNWn
QLtVk5MqKkkTzSQ7ZVbHfmxmYUp7JCQM+Uigez0//sEGhsQua7dDIpW/Pgc1gRJ1iCHE9bc6VFkP
y76BzWNwZYANcDWAJdXTKQhHpHGWUzrckO6NU2vJRQ8t23HzyhC3GFm3oAeTJIM7n4PDcAuJBqfG
DU9BaRl7gf63tNZvd6CVOW5hMnnRBmpi4kbzNklPpSZIEm361ur7OSgPMtOqu5hMrqXGdpITN5ly
uPb4J+ftygwH4JXWhhB5xhMEYTwVuWRAwHEK46OkmIn33zyBg/KmMSZVzbA7adgbrjSRxJmaSncK
OTWOeQCi+v9k78N9WK+riQzI0ofoNmvT6zA0oVV/ytR/W0zMucKH67BSx1pPcEZN0x04xMR7aBu8
31eJvwGbhUnUskM6vkX5bXnuH9CszeoXWdN0fEdFWdDtPfsrUc3zw1eyWZG0QUiZRMmV2ZNTkiSX
c6dddga531+kTXxb5cS5/uLACMd8CUAdWlgPDeh/VOnHvoHNOGxlgLtTqKpkTFHSdm4WHnLcpHXj
kEzg4yVI8oyNnSn+vr3tfftr7t6WcoV3yrJYatMg64ksTBDEdq85o/Z138aHLoq/PO7dCHe+1pUF
AixFwUsCuunjixpsNvJtd+68/iQfrdv8QsRzJFomDsUnozNasgAm8uhL1Pc+bUUFrAKfeysKXc1b
P/RmbFUZHCEF23Vh2nHzpatbe5oEDwsMZj5ElCuH4IBVm5ZOSxbs1vnMwiDjxDqG5KMoYySaMQ5Y
pyQ0o6nA84UZXpLl1Kl3+z4g+n4OTWtj1I0ZTKJubF4s9YHqx//0/TyBXB0vs1rU2Dfl4hXkRRkE
+1Lkw2/x3WrBQSI7N7GFu8ro0E9Khj5otPq/ot3zZ3at2PRVnNXY2ppEltHkhvwBbkjcytcZnbLc
wI186ooLK2/9vKndikZ/MHNrM9zKR7o84F7E6rmmu6l4VAfBM+KWA6+/n1v5qY1Sw2TDWEDY2aUD
2MSX16Zsfa0enrs6zVFE1vtGK4p2PxB4MtRZGeYPVLqU0TJVMKwd0s+Gk91Fd9Vr9NiDRUtHNzlL
rqVu9CBdjKLbi2Dl+BNWSfNATSfcl5OKQkcEPNA1Oaaoldv3eZEZLs8hoV+no9MwuWUZ2xqiYVU5
56OI03IL6dbTyIF3Q/LGpBle/5oa9Cc0co2a+mEgvRpK/Xl/QCJTHGzPmtbmchZBBgU1EHUOsklj
vunVwpMbEauBaO7Y56vtnE9Lj1pZY3QJuV6UB9I80v7n/mi2IG89cWy0KxNNQYkhsQeOIvKa/keW
fNv/ftEQOHyA2AOEAWQUXCSUfB8VcCfl2msXSN5/M8Phw6DJdZaBQN2tEYcYlQ8BemfQBMfDhyYK
frNyKNHmE9VTdv5EJ/LNMFx60JhsHUhj7Oin/EWfsVtjSBEYgtFtL5KmUMgpWSjO4fwgbYwyDAu8
lEiydgWe66skUAQm2FfwJzgBv+j/THB+0PVZ0lSsMoDiLSY/zYqr1E/7a7QZcRMZFazgelYN/e22
ufK1nkp9nhKAOBP+GH+UV9StPPCc40LpVoek9PftsTX/OKR3c9xG7UYrlUkOc1JEbWv6rrU3Fbhu
ou56VNwhF2UVtmfw3Ry3SAt4x/WqsVALEF818U2oXtY4gfeHtFnlsJ5CbpmmJuwtZcJD1nhu0Eef
XoFCy1F8TairJRoNt29HSNvHetxPbr7cZFHkBsP1EvzYH41ogbhNGwd5nqYSQBu9nMX4KCXgItIi
2ww+D+1gG5OgT3r7jH9fIG73Nh2q1iyC4CiDz8mqv1hnTUJXWv61IV4leVYmEnVgq/HBA0Hcr0Pv
AH30/BGL8yjX0WCPOgZCHCM8QeNeCV608ef+PG6u1coMd8T2qBzS1SLEETuhPC9zK/WCzEK2MfYt
e4PhjthAajqNqthOU+ymZmV3zRXpAHw5ceYcIrCHebxQqtxtUrCNipCX3Sj3jHN7WYulqshDuOP/
EpPxuUE9NXDjSpQE3Yap1XRyG7mvu8ikNS4zyRtd43Ix2MshP4VOCmYMUavah17KtzMFkG6pyBei
y53zyj4e26liBWxyo9bnWJ+a+6Zt1K/DCGJT2+qX8kIvEZ7aSWCi4F8HsXBqx4sKAm1ljMcUjHqS
KtuUtsYXTZYqxaVTi1tsTJVBcUp5Ku/6rpFltMPk5HVJCVHcJJaje2XIqOLUqjyENgnNIBfFZJu3
EfI+NJ47tW3xvCs1eARXrsJrpoFs6A5ox0a/P0Xn8ql4CK7/5N19bZLLTIzQzfs79QoViAHNOHXt
Eity9zfcJnARPERZOqiKDJ5BXUL6UK1ZjXGhNj9iSDlNBJqhsOyTrL2Us+EThi24oWxjybtNDiyn
2Jhl6e2tOsuOUFe5MJfleopBkgGpacExs/kOQFYD5JzSjFVKkgoX1dZDjOMUbnwMr7tT5qc/0ism
ARh9Vh9Yoow14xWOqKlxG9B+jZW/J4cNkfDQh6Cx0HM3R091aSx+mqaCq8kHkqa/9t67Hc5b0p5M
6NlEgX/jBocU3NnLRfoA+iTWfw/h6MyRX0Vdf6KhcVidQoBnGGpUDGrotC1Ub1bBtxMK/PMfIOx9
YDxWIx6e9QhRfe2NHkqWkARgBc71KfOiT6Xg6ZeFAh+x+d0Yh82kleN5CXEwNLj613JlF5ov1ZdK
+Bn5wP2Nt/kgsXJMhcPmNKrmPK3xNsqaCaAs61u5LZ8Gj7J78l17XG73DbLfvjc2Lt4qJtPUohiR
t268DskdmP/2v184IC7OSsy06kiBWzhjR6j8xMfFJTyxxow36pbMEQVdQt/ggCRuh7AsLJQI9uf0
MTwWfulot/EpvJVBrCI6TEXuzgHJoClIszfolRi6czucZnpSRDLbogHxjWqdZHZlk2NLDX5+zd7n
iyccaQbjv0FDRl2KNtd2LPLL31UONaiRdgpN4YM6vUIFsKN1V2pzKMh9GSU4b+7J8qWc7qJeVCKo
CI4dntlqyNqoSnIYNlJbA4UcHkfAsUy9DMrOmcvoB0HzfBNf5eBgaP2ms1mHT35bndljdOqLGqYF
a8vXnumVyYiOsDcmLf9EiXwgPXQVexE9umAL8u1twzLqUWbhMIho/hJUlkemXHAzEJytKocqUaTq
cUFxEcmizCYWtCnGl2Q60VToO6LBcHgy5Um6aPXM8Iv4rV2eQc8N/YvWVc/UZ5RXIgATLRKHL2Vb
h5Crwm7PM+T9DQ8I6uSi1iGREQ5SoigvljlGErPovqhabo/tffdvRaS4s1rlkEQN6KTErLI5o4ZP
oAgxasshCDI7Gf9bpPWhNkW2alo18Gt1qk9tkHtGWV7UPb2ERp+/D/+CieOrVLSwCrKSZX+XGDSv
i22NJxm0svtGBD7HV6mEhV7FU9qhrncsD6OKlr9o9PZNCEIAjYs3krKIZFojIIYMtp0gHabcG42r
o7u7L/6kK3MVAvA1KrMREEupcatIxkNbXKa9p4hI3ETLwj5fJarSKjCHgLCkpRLaeXao8tnu5C/7
c8Yc9kNogZYlQ0dmwLL4EmFL6rtOmxGjJWBkXo7NcUatt3yMDvtmtm9hKzsc5DRFVsa1PHWIBeUz
grRbRgiquean9JKxP8f+9LxvcXP2VgY5yFlQzBgvAXJURtzadar7UgAZgjYX7B32u/fmjwOdDBrC
kTliXMZ0k2r5zZwkTtoWB2v+tD8e4Qxy0LNYTZSiJo+9DA+KDV7VK+u6OhqR3XlM0VSFTGtti26y
23ew92nk2RFVuZlB2DMhzLhhct7p1QSSsDC15+fWxaPNBavMH4/y1+8oNgNNmMi+wD0tLsqRpQaE
JA3YDZL5ujEOdYVQ1Io8kA3aNf1k0rtGEwbDm0i1GjJ3OQoW01xonSDF1NuMJrR8kLzlMFd27f5N
ZvipF9WZi2xy0KUh09Mvszy6s4a+dSloEycIY1HGQOCsFvsVK0QJctoqCeOjyKtvWnGsyK059PYi
KqASmeGAa15Gy2wZ7cA8gx2kvpFx4vfNVT2JzhTBHrfYD1mNp5TroFYjrFQRuuN4NizfFJ2NIgfk
YKQezTwmMepzklMDKuH8EJ6kQ3cQEWu/nbE7OGLxOCINdVyBOdk1QlWGIKoRFT+GOuqvoWCrE1tS
NOm6yCXrW5MPi3YE31TwWDDJwyHoavUyT4potk2yRIlrAtMh9iBDRseDRMncOVoCUXdHDRuQkvfg
Wo89dcqSGEq1baZ4kwpvt7uFDqVPpjYL7SwbpbMC6ojB1qQg/CktITVtMJloppNBKQrpviAhhtsp
sXZFgzofbVUn0CQE/T8kQuRE7Z+HMKtHlAaa7VW/TGkFHdk4zN1CAyG/ILQQuQGHjO2o0qkqkeAm
oOpWQhyWMkg11AcBALN9/09LZMn487u3JaTW5qgEALN01MK6d1ztlrlD6YeuqPZ/+z75Nwoxaxzy
pe0ctKhBRXbvMjxCQ91GwstXfNXB25H3JyUtZGWMg7ysN00ylGgKkcLrpry2RsHhxbz349RploxA
A/1BPG+8MqIFvLdQ69qlqNdsIRM6nIepsOWqQu/5q5SLnqi2IejdIId06TTqRGLHchC0TjNfxtAC
7b8NuiAxs104gXT5/wbGQV1WWJNOGhajXbogdqQHRiuHJtW3DjbQ7TooN1BwpYo8IjLNjoS9OeXA
rwqqPihNzKmkOEFjaw5Tsqolu80c84w6gIv2SXQab5K8QGvl13A5NAzVoAOfFq4/ETi6Iqe4AUvC
4jJYLCAQuTiQt/1pHTpHvqgvpGdR1nKzZWBtngNJi4B/iGQgh8BF8qX7DsWDA5OVQo2Ui0Q7CozA
8d45eWFbLjndyS5YBP8st7+aAg5swiBoaq1DXLlMultCBS3U9EtjVASFgAIHNjiwUYNMN+OF0TTk
kA5KD3GauHp2TULRGbpJErSaVJ4MLS9IkfYz0g7yGcnns+QhY3NYPMWehczXokFxMAOu5pLqrAe/
6dub2LTcVEZhaBRNg53lsaDMWoA5BhdSFVPVDoHU4+RWS9DYxvHXtqmPgdY+yWUEwUOrmW05Gn/s
nxLbgdyvHWJwwFMGFSmrqezcNHuqytu59va/n+2wnV3P86MYelhUuoaG8bZ/iTKHSp8jqbRD5VrM
XvYPR9D7WDiEMRulSJoAsX/e+A39apWpXQw/S/OI56xB8aOutBPVKy1XGp73RymaRQ5nEkPqLE3G
I3mU3Redr0un/e/frqF538UGhyQqoqpwwZvZ27WXyUYWfnYHxlgHLwZ+dpZ9kAr4olJbdhjsrR0H
HUvQveWnkNJp7rUEb6ntD0s67I9MsMV4Agoym0ZcDzmgSa4GW2q1Q9AXbqSln/KYCmyJHIRvUJTT
pI80BXjMekkXt7XV1+a4ONbB8KNPItp8gU/wpBNyAq53aIkig5CeE/M85YLq4c2Zg7ANMUFyxwqQ
sHqry0TWBbmU5aB7qOXGj6bYJu2tlId2bcXO/hptjmRliYPBRS2NyRyR2itkf15uW1GJyaafrb6f
Q755iCgaqFCJ0bSVPXXXSwJ6LVNEjyGaLw7pVNKGdWPlAPOstAuls9PoIOc3WdLZ+9MlGg77fLUw
XWLQkbAOfblObb1ya7W1tV5AabJd07SaNA7s0nmppiBBdf/UnttsshPtmMujTZT7vjlXsm7H08VC
BSl/kSdwOFdklYL7CnokGrBpoXCmnE+pBtre/QncTuKsxsahnRWkTdoGQ4/yXggLOHlqD53dXUiN
kyFoM3z5InOsy+KAPnBogcrH7EH0SqOwkXzAvtVP4LBvjPAToNfA6CMRaXiZO1zEDiQBn6oTI0KI
z7ljeY1nQZ468UIfZYx4ejQTtPUgDhH1tn7Q03xL47//Gh4ljWAZB6risc68G1zd7392p/owXLTP
6JZyGi8/Me5y+VVEkrj91L+yy2GMPC1QbzcRPDLOrWvUvZyJvXRQSkRnBNqznDmyCygLimZ/G6hX
djnE0UY9ieMcJ3njgjYET9ZoEvVAfwu90uZKZE3g1Hzj4YwyoaqLkbMjzVntLi1Rm8f2pWs1Gg55
WgV0K4XasroQ9AOCCsUeHePcH8JPKjKi5qHy5Biy429ML6Ijb/PWBbpYCoY6VVd4GjwpmKFnkb09
/bOahsztFpfpFmiIGsxT8UPU0b6d9l0Z5PZuHAx1kTKDcoVBQszqSg1tzaZ2fJIe8xN7XNZkwQG1
ibgrm9xmjarC0PHiiQ4XcllnXm39rKcf+5i0sYiGzAQNTdVC7RL+/x3VpbBFPf5oIY/S2MwnNa/9
IT9qzl9CYSgnjVzyU3ciL3RFkcRHLPrdNDelikQLSLz1Fa5whQcR+ROqBw9NadqLNePU7wXwu7H7
frfHTecwkUke565yJz+6TY/xOXUGvH+eFHc+6pUtksXZcJnf7L0ddasDk6iVnMQE42NyTc1z+jV3
TDCIUwAMJLzO+rNIuEY0wrc75spiP82FleiwGL5Mbnpc0IIOZs2fbA/+CT/078PjwMw0lKmU2fDK
7G6mj43up5kgX/VxA/xugougoBLZaLFBZlcfqAceDm9Rerwnx4Kg4yNS/m6GAzJ0T8dSkQwVirXP
8XACz5MgdBJ4Os9LWCaVNfcLPG+Wn1UDtefAEOtbV9wW1s/9/fwxGvx9KFz4FGp51ifJWLlt/V1V
X0ArD/bd0O6EdLhCX+OAI8NFN8oolj851dflmTzFB5yeLIxRLsCWKWJyZWDwe+DCBqbpssXeRzWd
M0eR4UNxKgbW17dadaDJ40Jd0uOACW5o0QmQd9sj3q1x0BQmJKZIx4DLMsZLAEpsQS+zv1AbweDv
A+LQiBhRXSolnE476L5sgJrWpiAhTcG4H1wy8TN0cF/NbuEZryG109RBaXUuKNbbKDj77Ufw6a0J
eURU7mCco0P8/jMDfeW0OMk19SsHwpSCOHvjvv+7PS7wsqYgU2MTG0E7lNdyYxPQb/UPkDs6gmrs
W4o2t8fiHPoiDYltHPm1nAYHVV3bFMYyJqByKsfrWEWilix+qyyn/TUVmeHgSivw3IZXn8q1lEtG
w8Be+FIBJAqXjAMrOiFhN9BMdskdMhg+E4aERuplegmVBk8SHtKiMbHPV0dKkyURldmKDRSb7lA3
J0XExi4ywWEWVNLroEtI5WbV/aC+yOHL8geMZb87HgcfEan/RisFkpO6Ty7Mz8UFMMRB5H0gIvFO
AXzwaS29NtqgUBPIWsmWWyvTRSn1n/+br3HwEUdNDuUn0LOSyNMIq0UtNUHpk2i38tezGAq8NWQy
cdX/mV5bkJVCmI3SYdaOKrudx5ScIk/0ar1xKfxtqfhsVq01o2LU8DjjavGhU4dihxlV5d7sh+AZ
YTdjRo6GQscv+zMqWDQ+sUWzVJLLEKOF6ssxjeZjoIquTCITHEDIjZFUCjszh+gyIy8QSxScW4Kt
xHOlDkUXJ32KQyWqbkj+hUh3iih7yhxr5yA2OUAosqZpaQUTwdVf6ojqwTo3B9HtdTuQMXHSU0MF
Czhnhjb9gMeXGXQSFdRuq+5W0gJX6/rrrE79/YXfnDS021BCVRM9ldyqtA2dg0adKrdBg4GxhIcF
xWSqLB/2zWyktuDYGoaC8eDKykt3LHRqjLxli6PWjtpnD3oY+UpuPM4ZZW/ln0fV8qsydHJZf923
vbloaE6BSJsOPnX+upxFS5fPJWXBGtP2BUc9ysvEi7Z95VnZ4eKmeAyzJUZmBVee0QODZ+Xnh+yC
3i1Of4nmjZuotkXSlhuvkZjWlU0OCUujBr+OtMBTCHiqiDtfQ1cQhDSl83+kXVeT3Daz/UWoIsH8
yjhh866SX1jS2mLOmb/+Hqy+6+FC9MCWquwnVU1vg43uRodzkqD1NG8GhHt+KI5oisJvFJK9MKhi
X9S737Wiv/8MmMf7QJmlaq43jba4c/ahxpxjkj3llajYKzhgsLe9l2JR8CnpMWy18xZW90D352y6
P4hf1sZGpqhMtgifbT/X3+jG5U9ak6UlMLJYmvij2gKoSv3Yud2xuQccMxGkiSwY/+RiNuK4C6mB
gEqhg4SLQobIXihZnDiSKkcKKUpm3bA6o0YEbQehjlxeNcjSoOlA98VcX4taaOKFLoZvlYAN9TE0
9MP1GykyF86/qSlwx4ZeQ7Tpn9rqmIWnqBTEb5EILq/K266wkL3BVkKPNKfGDCRhJZV9+Wufisur
hlRb65riU2Xfl+/5Q3dLPPBOqq+L2/jJvWjyYD832FgG51/IAoiCpsVdb930BYOQYCwczxl2tCa3
BQ7dCvojlhyIKlW7wWgjlnMxiYEydb/mqxtVZ4KWVDVg+gdzJqUh4lnaT+8voviikaqQBOePuNe6
9XF1S18GJKJTo7SJivgpAvfch+uGKDJ8vmjUq/3/zGRyVj86MJfdn5ojtdsAoPW2QBq7u1cM5u2v
2bwn+r7rh74hiBD+6kM/F9vkYLplLYccfEiidbTdjGtznJwr6Rcy11EPz1VJn+cSrR2Bq7oeWJU3
f71Rp126UJNW2D/jih6AEiUH3ZEKsY4EV5kvIPXLlLc1aI4xznCnSLldF4dU1kTfhgWPa9+Gcxhl
pE25qrCc6z4MtPN4br3q+IboLJx0EynE+Q2zmIouNCEKnLm+vgJiJ+r9spid6+YmEsP5i6UwQ30B
2JorLR/GTD+vkR6oqIldl7L/UNpYGecfwkiVKhrB08rPsy955VsEyR5R0uk/RQH4VBMFwD3l7UpE
kgUK8sux2qR1WTzhHCfHsMfjUDnZqQgsZ17sxS3czES+RYRgZYIA/Vbb2lj9MAE2Wo/U1c3zP9qi
dGYAkbTfDKwey81/b4Kw9E6TwTEMbmGdn7TJF2msAQWJ9k6nesMYPWiRFRjAG7j+DfcdxUUMZ/tz
uebaiA0Mt43OaX47ko/Xf3//yNg8gyHpJkqZuHubIysslDmGkWJODeR2UnhXRqnXjY09R59CEY/Y
vlFcZHGpzBrKWTd0BYA60/I1So0/e0MLlAVwJ9d1Eslh/77RqSLSOJRjiFifHjoF27cP6i91AN7G
QH4cG/dZJLNqtWVUVrc1e1tNnIVQuwv963r8Q1Z9OTDOG63D2hR5o8OLJ/biMYbZEVEXE3g6bpH1
sfBL9OWvy9y3t4tIzjMVBdUKSUX+N1nPSnWQ5w/Xf3+nx83uzUUA55PmUSUYrUINKj4ynmW2t98E
FeooMsqujoY1EZSmfimp/VsmvyyH0q5UUDMBFoD6ogx/Gc2roommzPcj7kUG9wJaoxGjVRShMA8X
3SsBTePHUjk7alGkn8w1V0+9VmIBNpTQbDMjkfidOc1358ov0C3xQPEswUXG1AI8LuvqsUnN/IBJ
X0F5XqQq5zOUjCYhZTaSI7nA0k+QHf/Vq30/7l+OlPMXY6KNJGLPO1YdMM6Rh41h17SXYxsYR4FZ
7to9ttzAUoHlCDCQv/cZfVRMapnAzw5sTJsxCY0Hy1lPQ/VmlSAvPYoeKfsiTVO32NC7zGO2Z2FP
SQlcFawg3pvjoRXNBuy5dlXSEZrANaxh3/C9Sk0UlhjraEZ3xvM7JacKzbZRCob0RhUtP+ypshXF
WUQqr2EGEGkkGuCgt2a70URDcXs2h1oYalQUEEUWv2DdYty5CKW0wds7P4zr3NiqXhzRVHRlMvYO
9vfPdRJh8MGQ/hSYBjsnPv3ciubCSb00GvCz4YUZvnT82iCNCWObsdF7y2F5Kr5dl7f72TaacqEl
NcxhoCPaDmRubWP5c4kUOx8B/PshHUTFod1n3VY3PsKks1KuRiYBZ8EMGCnrHDry3eTrvn5gtFnt
L2WGOspBODEdBNu81afTIqlrzFptt1i/CEo/dZOgl+zeHgArgbkcybaOGOu6fqh7KcFWKhfWdHNY
0kG2Zrdv5sAcTTvKy0ACfNLvieG8yDqjcapjUhB7TIfSetDIYaSCoYA989howscy2EYntwNmtYw+
KfBwHNFrQznFnpUEhI1LkTwmoF0U3IG9+70VygU30LOsQ6K2uN8mcbS6Oa19JtBr972/lcG5K8zA
AE+nQhMCGBlv08LrIQt6uziWmGEShTCRQpzDshTQcU1mV7uG0pxNJXwwrf9OIa5LW33Yn7DJQq0R
jwY9hIieggLPI7KKsVTRlo9ID843TUCEaJoEa2AAtkBTKvWL6CQ9M3agzJ8+VefqWz/93lVSOf8k
myoGiHp8pyG+1XLZSeRv6fhy/R7t+qXt4XF+KTIifcwLhH7pcfXLP9vn+D66xZCN+dr4kj19SkRv
BvZX805+K5BzENSyauwyAvOiUL5EGkr11JktL0tE68MCR8QjqalrnZGSub9wKG5Gyfy4hgqQ6UWw
krsVyY0+PKxZTA1JnTJYHxuoJeiRws3qjqrY8t3oTC4FJksl2VivCZ9EtS3Rx9M4bzHpqrVQA94C
88QdRCuH8EgyO3ymPvCCPPNO/vJ75qJxvqMuZymGyDfQGfOP+mgcKqcIBs2RZOy/M5TvaHWvyxR8
SH5nkYSwGOzY4UNGtyk5a/mzVQreYrv1m+1H5FxIFpbhumgwls7Lge+HJhKW69F1tJfX+G72FKc8
JX58KwlcsSDEaJxTaQExTfMYtjNIt2rzwUyVgGKudJJsox+D68couHca502URpGbmsmSi/sWPL3t
BDIcLzPL3/Na/JxWMqhmYgCpwFUyX02wHvJ97QUbZUK753wIieaGFgM+1xQ7441s527hhDcjuElt
NPlQtf7vuDnvQozGpRu1pvVyTQFbjUEYu5rr2lHb+S5erb+uf6TdQsTGEPl5LHlQ0gpgk+h8HeOH
6mNyYMQD6n1zM9ywch5xRYiTomyAX7dJmkyhfZwtaHuxykfqhwrm0BYkpnVgYShWFEgFNs+PYtFC
nWNkTyOyD+ueLSDEGFSwC+AIRkf1Pr1rfHIsCVJT6UlwtoIbwC8iSlFWSBlLRczbxWGDdpFXfor9
8Q0zF70HgGYk98LWKUtwrsQ7fhERHNRNVTAfPTlgssSMrEc8o7OlV/Am2dVz6CmikM588DWJnFdR
rEkFlSFghKDpI+v2E4cesyOcGPorv20/nF/pQIZWdiz+xTdgSkCVwnSB0HjDEOsSV9T/Y374mmpc
tgLCb01dc2lxp4XYMojTF1Pgvvaev9sLyLkWY8QuFdgmf/RzslMLVlCgWgrR0oQXnfMoMjCNQ5Lj
2KKvFLW57NF6eg2fQzzLasc6whYF7l90z/lZrjDBWC1hQy40aI/9n6y9jaYL5qkChlK+iiaehfK4
3MQkRM5mDQqykQEwtATzoT2P2Ems/OkXcDTf+Wd+dAszN2Gks3HdrDgsmOorn4fm+br7EKQh/DaN
DKKoVo9gGOoquSUhNhnrU23R43Ux+4aB6RFJ0RUAUEvc7U21VtVrC+eGfYzqe3kEDalHHBN3CTR8
bBYhcotPApm7Pnkjk7vDNJRAfg3iTixGyD6jb25U7IJF3mzYYemU5+KIcrFfjL6h4RXiCaTv+uWN
dO5SA2kntJYJ0tkaUYfae8FwG251V32rCMYn9RD5otf9fg6xkcpddIlmE9BVIDW9GbwIXhKc3/IT
G6TRnB6HLBUCzyKUyF35Rhtp14coyI84ZcWNvPqTcscY9BjQV3dIvgnOdTfyXDTkJwn0WsWOOlYN
3lCys0PqzpKtf5GOP/J0K/VE7xGBGfGDBFkWq2ZJosXtSmztjt9bkgZrcrBG3ZGsL7+pHYuCm1e/
qVdll1QhKAowJaphSlR9WJ/W04/TjIP/DkIMD7M5TK6OEY4LbU09H902/irVH9TmduoEHmb/KbmR
wb1CBlK3DEkaLcjX/IhNLCCJyD42sR6jR3oc/AaDvjepN51/pRW11Y1zOU0oDVmezphWDoO2PKyZ
KOfb6y9sBXD+JU0ts0tTWCLUugHtfZDdoDDotAHoRJ3rdrGbIWzOkHMm0qKSTK+RISh9gNrg0B+u
//5uGNj8Puc26AROsIp9I605Vri8UmxT+evvyeAcRUUlrHHTBMU580PZeKYFFKny6bdk8HMDU9WT
JmPlkXSSTmlaMPBwR9I6UTgTOCF+UgCRZTFJg8jMEI3RWD1Fp/6ggjiUAdaFIFIStMxEXpZyfqFs
MDnYsljWeZLD0KHmg3lE6xiJjn6OfNHdEQSvt+HUjRtKMrMxqIaOp0btslgDAvAdMG+OtagaKHCu
b8wBG0FNXmWRGsaLWw+A1zGbr3i6f80arFwNc+WBYlIQPgSGzs9ft9M4VXUJAyHlGp+zsMCE3drE
55SOQhxvgX+gnH+QV5JRjTD/MD+k86dKe0FvBo2fFzTSomSy6yxzm+Jlml6vX4L9JPVym9+25TeH
Gk26Uqcs259O6okBZ+S++TD42km+/RVytHch5A3QeSMs0emU5jq0XLqbybppwL4XfryukOij8Z7D
Ujt5aKGPJN124y3Q49ZINCcrMEQeYLtr0lBpC6jBQAxyv2jewBlj13Tp8+RW7uzp5+QeuL+i9ELg
2nmk7aSK50iZ0JCZ8tixkvl7srStff0Ad7v7m1DFo2qXfZqZlL3LrOfFw8TEbf0pceIn9nTGUuN1
YbuT61thzHluLKJNF6XFwsaCTRf9VPvRH5ZH/grZVCtOU3VBEfNwx8ZaD+Wt4Ubf9CelFvwJojPl
Uo4qCckaLlA3nMxX1UINWyeCTE0kgssu5hI0FWAHxRLRelLCmywXVfpFTyaFcx8qcMdpNSHGdJ5+
ok7BXkyAfGtcKwD+2sE6ipIMwTXjW6t9TUgSsUoSIHDm+qTSm0ILrtvG/qkpqmLpGFhQ+edmaWkR
ZidyjFZ1vT2FgFVfhW5XJIP7+IlqdBqpe1RTnOwrphbxJDEV2/JGBOfcA5JMHojKRfvh8qIWZwzG
ktLUGCvUMpuvSohJndzVgOHe5u7149udftKxL/z/58fZRBjFSqvJ+ETRV/Vk+CybZiV91Y0NV/Lf
GMY+iN6U+2ZxkcnlnhE2MxqAUixuqKIeXft1YjnYiBFc2X8IWhcxXAoaA79ZkmO8fJR78vq2H4f5
91gHqsC/Qf4VGQkXUnJjjctxwaNuUF8aA8A/g8A/7DdfLp+KJ70cCjJLEet5A4+yx+YzErYXgBfN
5xqrOw3qlpKd3VtuL5qQYOf0UzFxI5erUCVVMkp9UWLAD5SXGnkEgbURarbSYbwaax/643WTFFgH
zzA96VKmDgTiDBNYBgCL1GNytApF4Dj+IQH+2zxMLqjonZ5j9gIfbHxdHIYVHbv1ufoMGBivABsh
ebmu1j9434s8zotQ2ljZAJpxeN/2CB9yUjVHZSDNo8eGDAcMx9V2K6wv7qchF7GcJ5FX1FNko2Ri
NeUNSweDzyrQWde7wYVLey4eGCk9MLGfrissMhvOs5QzSQ1Jgb5595n0n/Lpr2x4AS8XkCJtc/l2
XZjIaDiXUmmREnUhnhdp+lQpz3X/ZCmi+Cm44SbnT4hF106JG5zkpPikGr9NQ/7XdTVEPsvkvIgU
lupMac2+1uwOT6DJfDKwW6B8xPKYsNMjUIjHSl8kak4VRQsyi27b+UlVDgJt9qOYbhqahv9NnqhB
x1J8PY7L+iMFbr3u1vxi/pkDehWghd7CAOCLySeuJbpr+6/pi2D6PmGcQcJoER22pyqRY8XLXREp
Ls0Ld8FMfKN1bhRmLkjEHSUFjFnf+APRTxaZBQcg0p9zMX1nDLNZ4S2qLY2T64ZT01O7fDYt//pB
71v/RV3OtTRNbkigJ1oAbBnM8YsR+cUsuM37buQignMjddNVqpYhIcnIg7V+tLRgJp/DUrNjEan0
vlVeJHF+w5DoUJozsi1qeXl1Z/aCKpvosDhX0UgEmy6UvVyWuyY+JNOnhX74ve/BeYrZCuPZGiFi
GtOgUlJXXXSnDUUj1iJNOGcR9eo86S2sPIliJFCSP42xS3RRiv0PkfLvL8KP7mTGWJv5CnXUIHky
QJrEmsHrU3GDntjBehBCiQuuDT+uM6qz3uvZW6QEHhTbNEDBAYgKmL3DhtCDgs5D4od3v7JpqisX
NTmnIaXWQBSZZXDzvRWdi/qxzo+/ZRj8jE4RTlmUVThJvbsJqd/Xr7oI90RgFBrnC5K6rkJM4f2/
L8Dof24JfIHQINjfsHmP14uq0K7FScn3wLY+ApwPM7rhgU3dA4zRmX/vxvIjOW3ZKVPYwffE8qda
MjwLaXw4/54P5edxes2cinnEvN2Yp4Dk/lCvf6SimpDAtWmcX2jCuYywPYX5t+l5zj6TTFDU3f32
qqSAO1eXVSpxDmE0SS5TlnI15h1dg1j+kujBdQvef4VcZPDdMrImWpGxUiDj4opfo5N1xzqQ8VOL
zb3IB9xIUAeieYZ9xdj7noEYagbns5VqWVolQ1PeXElgSNJrN1afEzKIKDx3P5B6kcN9IEtby7Au
ASQYDqCXrC2y3oRR27wIznA3PdmI4b5TJymZWrM+D1oJTgKAPfOLLGEoa3IZXe7wTcygJjhA/u2Y
lbJq5gS5KzgZP1NMGSRe+83yVCzklB55aJ5LR1T82YXx0C9a8jzOZATzMF1RbkqP7HlVBK8agJbb
QLQzINKN89tdHk5LOSHLSovsLOtjbJPyUxTWAi+0X/Lc6MNlcyk4xlSZwPLZ1i+Wqe7lIH1ibyfx
2YlU4px4MeXjPPYpsF6TD2340gHnMdUE+ghsnWfSKuS+oH0IZ5Eagbbcx8Lpw10BGjZ9NJUtV/Df
X09GqmUj2nNsKwsAHPeAJwYrwHJfgVB1ORRY7CD28kuxaSOVswbZAJC4mUJqXQHlpLqT7cYhKNXp
FlYUMWvlC+189zZvJHJ2MaVNQjKrYLeZtaE1TBD0ZwN3i23qW5Mtcob7lYSNQM46Bn2mTQRaY9Ts
yD3FaCBbRFNus8SePQpqMv2JCILjbva/kcjsdRPwM2LJU4JtPrcCGXWYnyP5e9GDFcX8aNQCUfvX
bCOLZYcbWRKtIqvMQH6q3bNBS6C2/XgCe2KCjv1EZiOLiyu5LmN7JUFxRA3SF81nw15Das8nGfgY
6aMlfJiKzpGLL8kyq6vW4Hk/0KBZPsfFX00bFNVHSxFMTO86kI1iXIQxjHyOdQJqwZiaf1TGcIvV
oucwke3rkUwghq8gyFUF4LYJl63KTuZ0sNpvi4gWQ2QPPKWaUpoSUMfh3vOb/liwULkg30D7+Cwd
yjm4rtB+PfxycPyOYplJaxSbSG3DW7amULrF7Q8PUnugxlH99KQDs1PwtZhJ/1Rh3QjlPAirGxMT
fNBuUb328zkjhZ1WdyQ8XFdO9LU4v9EitwqNkIKiid7o3X3R3Ebhr2SgG004R5GjDDFmhLFARZLT
lavdJ6pjkca5ronwM3FOolm0uUoHGJ506o8ZVmOlD8lJuQOnmG5rJ+r2H/K/psUVSN3/ToZqyaoi
6Vhhfe+atFkfxkLG9WWefrlLXQt4R0EOxiYvP1NAwCMDju1GssHKcF20SDIX1Vqpi62qhb5Lk35r
M/VW78NTWVqPPWjKBJeamcHP1njRkrPGiCR6LJuQpRmLXUfUxtbgdW32DfEigTNEZKPYEGbaYOzO
HsLvoXUfEoElirTgLLHBikBbm8h450W2o9k4hdUo2K8QieCMMI3nsh+SbHKV3FfCM6ECFfarwdrl
nLjwlCa5RIw6G5FBywAwrZCnuesdW0AsUX77F80C9mmvfXouPmm6NgBuBnF+BIr5Z7hbyJSO1ger
dqgP2jhfBISwHxAvGnJxisDO1n7BjUqbkzrfzUtqLyR2Mhlg+aku8BqC78UvjejKrBUx0lJ02JOz
ngx3JBYhZIhEcB6ix/RjWGjIBeXsj6zAvoYIh17gCPi1kN5aLDmuUAsh1novldldIy1OOCquSqlg
gkWkC+cH4qUf5kRFKGzmDyT51IkoTARegN/4sCxjAog9Ej2rfEyUO033rUzEq7cfKHTJooYqqar6
Nku6ySbjNLJIOSDmWSX4i7w4xNZa54TH9FMfenXjyIBKZS84EX7XrmFv5HI3SZqqSVNDHJ6Fgbc5
xRtkUn2ErUBRBruMRTRbu2e5EcfdIxqH2J/BT7sF1q9HtXVpnQSSnP+K476I4achw3LMZCMMke/p
ADZc/1ABNoM2iyAA7fu9jRjuFsWDpM8R+2ip4jBG2/kbsvIydhZfuklQZALb7PWAJDITfhpyyGLM
kAA0Hw+B/ohhrWC6Re/N0QEXzZDay8fYK4S09kyNn7ztRk3ugmUNAqxGcJoMxwG4A8+hW57DZ7Yd
Ogk1ZBnCNWHstm8uwoBGQWYZsJDFcNi2ROMUzljYxh9syiPzhY9UkXJc/CVZPgPeOWdPK0bgsh5C
F5RLRzBtnUSog8KvxwXijpLMjA14XTP3yiP1Ur+UnfJTeNCPPzZpCsxHAg9ZYDTs+1w7Ui48y2s+
mi2Fipo9YTWCKUm8xFFObCdQPLK9X3rd2AvnUygFanFHMNinf8BbCBMgkacB9vNL9Tr4jOmZ2tGz
/iTcjxBZDudbIjUyTN2E5fzYx6gC1CoZkKTCshD0pUVZD1PjyrHyg5OyTFNzGguUN75PDnawEluC
tfqxG32QXpXbm4AE7aPYYnfD3eV0+bHJJjZoPkfIDqxxvqWVccpiRWAxu8F7I4Kd9OYOrpgA0U0d
PQacqE3wQHfKXjl26nqzDKEgORXJ4pxLOuQaJu/A/rvoD1lv2poF4KDcq8L0eP0aCEIPD4RTohTf
VJiKd3ushEfLqQAwcyjaKhNpw3mTzCKVXPUpUGDn+zQOqIELHQed8eW6LiIx7N+3Hyg0MtZEqV1l
Ohfx95V81jo/K0Xo44LkgJ+LbKa0pEVmVO4y6Xejstznvem2heyOqnabjYaIkU4kj3Mceh/FFWMQ
chXppre+MpbuogOn8U0hhMIX3SLOWTSVovbmDFH5Tabb6ke2HmeyDcrjELsauNLELL8CA+QBaOQQ
/bA0JqgFIG6Gf0rmoY9fr9uFSASXkAx9pgx1qyGLLNKXOAVSnCTflGYuyLj365EXB8FjpoUK1ROD
oaew5prqsZVkA/veOEj0TSzhur7gY6mcj8jWpaytGOXPOpJsWuVBoaYCNyRUics7iDyTwuqQWTGV
6gcQ9jrlofs8eqxXbDyI6v8ilThHYXZzFxlrhcl+46wAFDtSRZdJ4CN4uBlFaegylrAFwIKdu/A5
mQ6tPrmG3nnXjU6kCpdezAsdukmCIJkmT11tPBbD8PG6CHYbr4RalXMMRjiBnXfBbU2PjFJ2PAw+
Cfpf69BtzJpzCktGLRIX0GSOntrJ71H2rgVXR3BY/IzKqozL1GdIAfU09EqLOgkIKq8flkgE5wSI
0rflEkFEK7lzfK+E36//vuiq8KAxVbGqmZXKA8qLkwfOK7fDZu8T6yPJXuams60Iwp0oo+TnUXJd
WcdqQieJxCC1U0/EnoLGgb+O7PmJ3LKUMnuebEk0my06Svbvmzgb1xrILEFq7A5dHGRr5Wo6Edwe
0SOSB42ZqBzqcwJPwOC72FQ7iWyGYSGhkLUc9KfrH29fIxXL6IyEA7wV7zWq40rKshCjHXq1OoYF
gO5YFWi0f1kvIrjkRCeRlfap+j9WVOCdTD4LC0IEBOb1f3YKFzmc30mSmJadhezkBwfG+Cl8UW4X
HzgczvJtwYMjuH50/2D3F4GcFxqINo15jmaV+seChB+T2H54Q3sspsxe6U2HWnOuS3yrU1xTkXNI
tQFqKJrDNti2Zemuh2k8JmDtIQ7BqBkDyT9JB/moPCcY1bGX1BEB5fyDdf6tM985s2Y1WemETNM6
9O7iKe78TX9YA8A+uHFmCwlk999wF3Gc7zLlQgYzeji4jadig6piyNdOdWQoGmLCw/0GNUY//ncZ
+CbaOBntnCS43oYM7FIL4gBf7xuOrNnkkbrxYy5maNuvN1xkcrmMIcmjKltv9QZWwSF32mqDvAVg
LmWQiZ7+gttucf5Ln8aw7HrYTz3e5dltjEbXdQsVHiHnT1KpSbtoifEaLe22wgik5SufiNOe+xa4
ZeVTHyS+aCd4P7O5HCHvYLQI26srfJgahyBlM8LEawb12eiI5gEFdBKlhiKj5BwNzfQ0M9gd0G/Z
CnLnVI7+oAIfjc2Viuiy2IHxV94Alq5smgBs1d6c0CbktEk5LYClxLJ4NNizdDKxsrj8QhKylcGZ
RW8MhdzFesUyhGL+rEqi3JOdyDUlOKtopaZHIQ/P4LRzmyp3Gv1BSoeThAddKKJ2FB0YZw1yRFIz
KaCM3g9OiZG0aGzOSy+iVty7Stsz44zA6opwTEokPaQuPdQnvX7oBLB1Ik24+NLpRobxJB2YFNGT
pnlGHsyhoIMvEsEFFB3+Ncs07H4D+ncKDwWGymPRsMVuzNgcFV99L4FoPEVZ8mNskDoMQnE8q64B
qKD4JOrMCaVxISMnoVKEbTkBYg0GwMJy6NKHBOPY7vTyL5Ce9rzPVjvmLTYXdNTbnqbNwh6KkkOd
7Dx8VNzwuAL6BbUlZ6B275TBJIKbEXy5n4AJitEA2Jk2umV531Mnbai9jL+C9rvVjXMMY27Gobmi
0j9lz5p2byYfFkPge3bnZLYymKKb8wNneq6rSTS6g+7qAdt3bM8RqGpOA3hWhEninu/eSuO8Q7Ws
zdRIaE0vjyqYIgvAR0jH8vvsIX/xRNuw+27PsjTVlKhu8qt6VtHGaZrmCExD4kemZVdR9zqT5CNr
fMpDFFwPvvsu6SKO+1rGoDYp6O8Gt9ee4uY5F2Fh7Jvc5fe5L4UisyrnDaD9GtU3APk1fDHDl+sq
/MPtvcjgvo+m4+p2CnxFh4TvB0tX+ok9GArfEgJj7b1MwIv+9/fhfHgDVPwiS3qMTaufUywcpJ3f
lugM6A95pNid9AXlzev67TuLi0TOpccT6ttxg2jeNH/l08eOgqH8tWtjwUNh90sBgt+SDEPXKA+O
28hLg9wuQzvfOJD1qc9Pai7gUxGI4AsXjUqwThhNo0uo7Kym4kmD5c+ScIln98JeVOFnl9alrcpZ
lcY3tlAQux4ykOHKJ8lNwVgvfG/sZePGRhrnzAdlqIaYYaEAEpyl41kg3c/fV48N4IqS8d3341YY
l/pjpEPvUgVTK/MrhpZ8Bq1IlKDD6zHFToKR2rnoAbnbcdyK5FzESlRloAnsL8dsO+r1sR8Fy2s1
ob7AgNFqJ/1LOQ6iATT2qz+lf5tT5RxHGQOJf5oVKCnRQzvTM7LnX7lYqm5S3dAArcfPS6wR+LyL
BR8ODED2QG9782WSY0eL/7p+gf/hBC+CuBtcxISEaICzcG8Gymt0wBaRB5RdMCZgQ79wp/O/KG3s
XgJDMlGf0Q0q8++2lmbE7BVavRWj5ZfULZzoZv2ueLGXBiKYg/2IvJHGfa4uiSdLZU8OVkhpTXs8
aF7nvg1SZY6IvGPXI26EcQ6f6jlZgReL3qISSCRyKiI7XfOyjrXAJ+4a4UYQ5+z1qEjGmWk1Zae8
OmBs57pl7DrEze9zhjGm82QwNmWMHxa2Gf8hAfi8E5Fl7cfHjRQuYTcHOhV5i07L+Nl8NE/yIfZ1
NxmxmIzbK9xf2k1g/pZGec7TYcyTsJdM5LFmDkJENxu/VPPnMr6thHh/OyYug59XRjCmhg5+kvdp
oBVmar70KRDVa0e2gDkE4vPT9DCp3g84D9Ggx87nkqlkUBX/qerPZL2rJlWF3pb4XB/C7Bxbd2Mu
yMf2fMVWBj8RUE9NmBIJMpRnCuAaBXSu6mTrzyHGHkw8C9LH9IN8vG6GO2b+Tib3/CnmOC70fsxc
FXCQVpW4qjSJ9NqVIWM7HpR4OpBMuW9lKFFNsgwyfmyOsB3X8pP1tfv8RsWLymdHD9e12vESMsWH
ooYsK1jK4cxer2IJMF8lvlbntsvByoAZ5kXCgZxdxVBnUUwdVMoSD4oWrsrUt2YOXCgSOlVRHeYB
a6KmHqyhGkhpGqBdE0hGfkotYGFk3RdDB1Cs9jK2k3ddYeYtuJAp081fwrlFUtWYJ5ms0qUyxVrk
ecm/ys1Dt/j1WthW/nRd2u5lAHe0LOmyroEj+/3l0+qiUOpaq9Cyc+n4qIPQPnn5PRFcZqVRU5/i
CfliRwA9VDsztqtIZf+CEEvXwMGtq0h7OR8vdyaZh0GuMNl8I+tfUuumTgQVkx0PjEVNkPwBFkKn
Embq359VHlpKYZkzmKhzZ/CaO5AyuPSIDe/+aw8XLCpu/mySEEcljUqgMjJNPpXPiVKC73vAgzVG
Hyg/Dcvr9TPbV+gigc/kUc8nU0QwhxAfl+8sDU0C8gEbOAfG1yrKsH+2tHfq8On8vBqkaep2xO6/
r/QPYeFLrWAQS3BifDuygXmMGjBP3al56DERKcpY9lVQLOwqSxayMc7IzDRuByliO0rtccm9Ljxl
reD2vyEivr/+7JguMvhkIk9QRx+wPMRaqpqvn+bj4iyPk8cQLyvHsrBKNAHxpw9qrBRJPqh97jKX
wYqLVuj+wTwufwrneg26rPIcTqy7Ow4Oy3eTgMENgUHYTU+iAs3+x/tbGl8rzLS4keJ5RgumedHm
+3USBBL5Z8f67mR5wFJlLvI0V3r4IaBRr0f9pB3Q5vk2fhvRQLOC8a56jkowrC/n/55xvJfMeUC1
VRWYFJ3dRjmR6MsofS0j3b1+mQW2yVcFC2PoulUCN0CvRLZuLE4ZYdu9EUWnnSfCe13YZ9wU7arR
agqaRhimvC+P7FVen8uPitP/mz1Vdi5X7gIflMF22jQNAHlcejt+ZhvM8yG5Vf6gPtukE30kkf1x
cVcDDrzcNiMmxYvngrzm2Iu6/oWYd7imDec9aKkpGGgeBrf9EsVHik2sVvMt8iTkGhEZOudCFrMP
9TTFo5uO3d2qVs6qx0dr6L7Xcrzaiqo+mLUhKAr9nKa9NwvOVwDJKjEwC4h5M/pxljPwp3dOE34Z
58/XD1Egh0+s0RGjQ5jgsSCrqR1rTtxNjlX+ZWFe9LqgnRrNO4346Vo51ZVUHzCO+mMaI3dT17jL
gHkAFJSgvBVhuQjlcU5iWkk6pCqGJdjQcv2lC8YDyD1usmN8GD/okS16LggcBp/Km1pVj+qIy7XS
p5A2dts+yLGIc/JtDeGK0fOztnqYZCEYCJhWi5cd1oMOyDhMWPoGGxN6ZBio5MF0so/uctaxYy/c
Ivi5rvf+M7Jj2PirekoTeYwxCz772mfmQZRbLZDhr2Kv+XTdZAQehEcrRfSqMBoL6kKlP9bN66gK
8A92bV+R8DaQwJht8Q/lTotaiZi41wrAuQwsfg9HwH/Y2SiQsx/4FZXqDDWFKnykzAgFYxabfltO
bKhzRuV18q2A1SbFyBG7p7YRxtl93k1rFyewe4sFrup20Q7XP8uuoW8EcG9WCeTcqzTCAjBtW8l+
FAW9CDliXwcDliZJGkjA/4+0K1mOW1eWX8QIcCa3HLtbrVmyrLNheOQ8z/z6l9C5103BNPGuvPLC
EV0CWCgUqrIymegnSJIedMuMUnV5k4aPdfO/Aw/w2/IvAyz4Rkq0WTZybBLx6XgR5irdzv1XU4b/
RbZD0coa89AxSR/lsY5Sk3wLjLLb+uE/gv1t/qYg8gmVxZs827yvVuYYD1AC6FaaGrhDRgysz9U5
yo9ydkhB/FL6hsTZyrek4beItLLGuIOg1qo4pnDuwQu/iGCuj86QrDqmp+FKO4IWyBmsl/hYH2uH
hvrcKW4y1DW4ZK9vh2jv76A+tQpMZkDyWX8bWgbrR3Rszv/Kk2sJeHohP4A0H/uPsrLgaNBrROWD
gzHYAOy89ykmMqKAYYZJueA5e6uhoKgecihtiA/zrWa1x/I2e15e9w/iH+LKxYuZFGtokiZcKgKx
tcfRpf1ecI7cLug+NHbIZTnZgMy9Xx+Tby1NII1qgPV91q6LyBE9ye6vc1u5G2z1XvJG522PY2gQ
V35iD5zFbkedy1qZJKytBLlNTFBVVpD1WXxSPM+89/tmQrnyZCbqyI2ot2FnwHs10Q3J7MvNcsjV
ELUr4z6qO++vPh82973HjhkJtBYEJHhAlV/AvHwwHIiJf/4XkscLCvuLAxjuvbEhTCsTE/G4g2p7
kCQ3Ln6Ghel1wjkeOQvb/1Sga3xvCvlBUiNlxr1qHsMks+LiOuLd3Zs3hIISpmrqqC+qjDOWuQph
Q+RbzkyQPcaG11e8YfHN9EBRVB2VdAwPs6+lueyWalRQYKnzyIo1J2uupuG56DkBdHO3VmaYQ1xl
VdPqKR1eUe8H8lw037uQhxrj2WB3SyVNHetA8qipAI8WDlo/ecApfyQzWC2FOaN5quDmnnGA1E7y
MZHziiowunlxf79/crY/vkEI6OpRZDWZK0edh0YuK9ips8dRAPMRUKb7FjavUGBN/muBuUykWInV
cBZBQTRYUXtbZweQ3FhF9VhUeGZirH/f3Pb3uZij/7+6u/Ss6ia1iFAEkH5SBoQmeYHSKscIDV+/
XZCrNTGOlhYzidGpGR1TRwzI0TzJjENWFFZhDrodmdMVoUyiY8jxCt7XYpwvyCc9MujoVAtGG9UX
+of9zXsrE+4tjHG7SMyyeqYFcQE5hh9Edn7IHAODv6NHKa4XN/s0uTMQa5G/b5n32ZgLA3g1Mc8D
rCwtl+/RMtqYTyzBTFk7+3Y2iPRwO/z6dPCT9/6Rp1VNVAGVcjKhUKhN9y0hztDj9YxDIOeq08bN
KapnPyzynxzbmw++lW3m4pD1FrqVOcJgW5uiFySTZHeAWliA5gh+MocP+tSPXp8NmTVraWtXAgG/
vljwWkr7mw0Y2Ps9MIeaDM2Mv6PRDqFqJcVdJnn7a+WZYOJK3tSqksgthkUCYgvqPyLI2M2Cy0ix
fyAMwgQXkqcGxFMwEJd+kuEudnkfnr5NdraAw5++oyFiznMg+pf/+Yjgvft+88Y4KdQkhhJCn7yU
031ePxrCDw2S5TVJnKz0E/wjJMeyu+tNe8i+7u/rxpTRe/9lQk+UgrFupPjbyRNuJ6dwJsNCGc0A
izCq7zFVOLPbzmpTGw7Esc37qEz40cHvJtQdHl+dI9yGh9Zqr8v74asJLonx3D+WhTUePgBIer9g
JiQ1YkorrXhfjg1eI7SsK7jFQenxBvmXITd+2V/m/oVlsMSvszbGGPdeJic22jORDdeMRa+sdHse
629NHB5HTRo4W8vxY5YINunNJcgpT1+h5Y4sh14UNRzH3fx4AH3qpkEzMImJsIWsNrKsLegQtcd+
OkWSvwyc64ljgq2AimoGsbABVSAxmK0sv+4AmdUUnXP5bhfuLithy5+DIHZJHQDtpMIhFhwBsbSo
2GsIGtZ0fBs5oqdAgOAbVfyjAiVj5e47CW+pTAjtiqwkUgH2AR2sW7HwqasyexEm3lI3b4zVUpkw
GldpE5CQXvhucK+dxhugAGzhRncjz7TLz8FjizAXezpQyfoRszmco8BbJRNexzQCnZQIPPcQ9xaR
JS/JD0Nff+TuXy2S/hWrlK1YCjOWE8xTmWp+nbezpVT5p7nj4U9pZPwtcK/MMJEz1DpBaQNkhkGm
QHO2kcdrSMCaVrqIqRvVCa/vv3mmV/aYaIkRw1QPKdXHXN60mG4mnCuWtx4mMC6N2EnDgm2LQBJh
NMTOzNDGUhb+iN/mnbdaChM7UjIncqS/uWFzlB1QltjmVQzF3OAp+yTe0HpfZ5MreuMGroBxIwG6
5vsHbvviu/wNLDPB3CwkrESJAgCbY3nKHvXK1RsbAD0n94QC45SdH7m6073+pWEma6NVaKWc0Vp/
G7r3RIfKx2vH/rNhSTBd+BH4aXiQhO0S2Gq5TICRmiJLALNBAuXTGiD4aSBf6dYO5aZpH1M8NVAZ
4qyU47EshcFERl0c1Yi2oWn1MT0FA2SgKcoycwF2d4TjyONtoodg51AqTIQhpUGGQkA6szSHcfZH
kLE1S2lPBBCC6i8DjcIEGjyhxarHk9cZ2oMZP9WRPxSc0iVvC5kgE3VloJEGBWOxUjF8OvpNxhNb
oodtb8vYuFL1ZNBq3LKDZ5xajC43bzN+PNADJ/azdAbBKE2CVMGMkr6oQWkt4jErn/c9bjuEAWAJ
PRuDAOv1PvILRJ/0RdQnRzRuBekurEFqUrTWHMnOvqE/RI+LJSZYGlosN4GKCEZO+QMuUX/0g+P8
OiBDqI+D3/xIcIh5ZOqbmaR6McqETTkZS1NtkHKlsWS1pk1QKcoejdLDfljxwIEY7W+myb5ssykZ
uqzH6SXiazTdDbVkjeRRxQT0/l7ur8pky5/g6wgDUD0DbENeUT7uu9uwuE2H0qqWV+gEcazxVsXE
wUxX0lKiZHykM666NPO6BERrgeG3WXrcX9h2E+DX9zIJk20VWh1hjBxAFQrDoU4i2PMdnfNp/J4r
6bV9jP/rHCb7dBXHRAAZGCKFBNpn2xhGN0ctSdUGr20RbBPSWBIqTJHRPnGWuR2jLpaZMCjl8iAF
C85C4+jn8Y0UMPLA8o8pD/lUOny4IO8b0v9fJXhJZ8iZQgm0k3I+J6HgtHLzInWTNYc8kNp21Lqs
jYkoXRUIuR7ida4spwwqvq3wNJg/OBu4nZVfjDDBpMzCNO1zAI1Ekt4Gi34KMaSlCYYftri3dC08
xY10HvWfk2Z8EYGX3bfP+35MWEkIAlk74gDKEYB+D3Xzsv/7nD1kH6PL2IJItEMRcMoHu05lK4iI
ncrP+1Y4TvGG5lo5hRAnYZoNzQQxcMnSx29RejLDn3jrcLIa3mqYAIKWBBptAQp+uR6plaUF6QTl
1KI8i0PJC1Z/yNp+ecZb+3q1KB1FcIIyFzI2pzkTfwY0kWohLqEFcUdvusHAlru/jbzlUWdZWawS
mEtQkHAM7SqbH5LQU2POxcLxt7eJgpWJPo9nXYmRNvVLexON2rHUM85H4oXet/t7ZcPsu7EG3psm
2RoVxbanr/I1hZCGtykX78tbEBMk4mbIF6g6A0+nawclWO7N5mOlkIsjMCEi0ZV8DGj6Pmki0OUA
ZYXZETToPOA37xQxsQBfpcJBQnUsOlZn+i5boD4LBQvFIp9pyo6C3Ff+Y4zjdCwgtm+NbAQdIlbX
Tt5gSpaipGdcn5y7n/OdWLBPkKVja2A40JmBezSvu5GDDOR5HctUO5p5kYOfHQbs8afkiofgaXzN
sHWSQw41t5RJ/er3zP2XU7BAWCVo8kjJ4HfKfXHM7nLXzC31QYDm02RTrIFyyO6L6/Yr92HHubAk
JkiU2ThV8YhYSytmxgkCd6fqKnxKDvNB5iC0trENlySK7fXKwxRNsYSa0WhnoBk4xwcoVR47azhp
YKrxU7v1qE7SfFjuJq945sk/8FyTyTUmGf2VnsA1R3n2g7m/Bv7Tbgmvmvq2ZXvfkokhSItxCfdw
Hf1RAt9K5gV3JmAjgh14nZsApgMEPKiAo0N0MlzhEWK/R+HIe2CInCRSYsJMqYGsF6rgqMh71bG5
Q2XCmcDLdYzd4WvylU4+5bKVeupr+YoqofNXV89vFeUu0FulB8lEOQ2FJQhGYY/pELioTP3dJccW
lhtDkDJdRMYaJkddcoPxUTG8v1oMW1TOhNLQ6gpnM5VC8N4BapERq0Fd6e/MMNnIUBtgiaOnY1Ej
zDQrt8aCAm4g+vtmeIkIC6GF7HOqQtro31KOeoYYz3EqQRrdudGh8dXXSONqlHFO3m94WiKokSqD
URlMDEJ1qNLPasjjutteFyapQT2EkWNAFt6nO2bTxxi0AhV854wuSnGeAegn6LfacwntW5wxx+B8
sc1LaGWRCSjoJf8Hu0LEa1l/kpZv+5+K9/tMIDHksQzFCpccoMjHKMMky6Bx7tHNe2e1BCZKGIsS
y0PdD46eJ07bPgf9aAnKtZz7RsqB4GyMl6Jdt7LFJCQqoFhiq2Ayh/jmLe3Whc9RZ0kagIMQ1AJM
V8ut0nSm1/1d3HS+i1mdaevP3VzGJiRlnGV8abTGloJTAsDMvpHtOZ2VFaYUHOhypKkarECuy5tu
KTNMfMJb06aqndq5/Tw64xmMVbXFq8ZtA19XppnAgZJYUCkReE7kWzp8lXnhD/FBdSkJfHNtPHwI
I7gyJ78/Z1q8jLECajYnUbVTvSR2PGunOag4T4vtutzKDpOZjIMutLnxNshVgYY9vGlvxANgO+SW
oMIu3INN4NSNdsmzS7frt+t7ZZeJI7MWVkDDIT5S1Uj63lgAr5WO5RGUOyfeuBrPOZkQMjVmMiWg
p3ZaDFdBNmMen+SoHY5iUEzHfRflRBNW3BPZALSFZbwHeuOuD74M8af93+cthQkllUnSQmrw+3F0
H/SvYfoQyY9/Z4KJIFljdGJQoq+lJ894cTpZ3VuS/KHU/+IArIgnKVORlAQLaV06/aEepoMEvjzK
GdkAas25jzmfhZVvVEthkHQJa+pniCj12q2i8dDj29it1YqYCDEpXagQHUcp/lnOiE9QT7yKPMXR
7vRrqCd+ggi4Rf4/CA3OWWIZpcKxyPpYpPN9XnWW3OXQgPpYRJ+K9uB5bxmOAxpMwEgafY4kglm4
arxSwyt5PjQSxzfocdyJDSz9bJPXUSeMIBiLpWCwqnnp7T4YHqSmP8tTwTlQPM9gYkOXipLYFCIS
wqwCZKe/6o2Asx7O9W8wGYYopsVYqDVywam3ot6NzbPUQ5dZnqx4Cqz908szxgQIqazALiYhncGc
8ikksotg4Qo5elRQJcuGnJOd8b4VEywiJcdAUAi1v2yZrFx9UfPvVfUcCBxCOI7XsUMuJMyzUSOo
61XVfSFaQvI4fmyq73J+2Rn+hZCyJvQYEV9A5hSfICmMUQsqn1l6fKlVjuOxvLKKUXZhTUNS1302
hpd55nRCeRkLCy0mLWhyjQIRdrYFvJFp0aF56SzjNjkkJ/PI65jzPhETGLKZZEtFOQn6GtqSw1Mc
fymEn/vOzbNB/39VpQxy4GPnGS/epPcD4VCUVx0v0XsrAu1EH5MJCHkmCXHV/KcSmuGV1ruji06N
1X6KwKqc+ouv3SYPGnqXo0f5j4RXXr7C/XRMxAgaUdGahLIV2H1mFXc1VY61lVtSWphrBccZzyJv
Y5mo0TVQjBoHbCx4tE5GGTqyMnwWzYWTHW2jf1dnjAkXY6dIA7rn+ICpcMS8wk2rGl4pSDfxGPiN
kth6TY4kk459Wfn7vrN/3kAM8953SqL3kdjAP/P8cQBQs1e5aNjNMt+v1clsZ7Ysg0kbdADjZpsC
4wAFOlQHWmyr/JaTQO9/MJmFEHf5NAl6iZ6ApIlXRB0txBOnDXmtru0K7WpJzDuE1GalEzop9S8k
BVzUD4E3QUCx88NbXu2Q4/cy25ONqqoqyxDQz9rNjpKt2bFr3gRe+CTbGOk+kYe/cwkmnDQdyXOh
RfVOJZHbSYiKwHvvm/jDBqJcAhp2kOiwhaAlreOoMFpgvTFmpmlWAT228NieQ3v8Hjv/OzE0ff0b
miSDDgksTMwDuQJZ9DiNyM7m9DRl11nhq+GHruKLCSbNzbI2b6Ed3ztaFHpSWhyiIjkqunLY37jt
xOJihnG8Ckw+Wh/hARxq86lTG7tuhVeM5Fh6n3Fuyu3IcDHF3Fx6ULd9oaGdXKTIXL61M0+E9g9O
cLHAOFodh20yBvSxM1vhIXVzCJEWXxuXHqP4tvy6v3V/KJNczDFXWKtPBriu4QVUALDzQBIDTn7x
anrBw3704jtKSSScwAx3x3tn/aE+eDHN3Fx93yWGECFeDCAm96hYnvpVO04PIOei4yvSway4ggDb
sfBik7m8zCTQ0lhE2JXT57b9J4lhlIs5oDfT72nBxQhzcwlp06cFHZBp3e61dfHYOvY+iITuwLbn
KMfWMX3lMLl0a8uX/e/JWR+LB1BbMdVjAnD6EFgpVEWBCihF3uX1h7zn1wJZPACmOOqxSemXA7se
OKuz45tiPaYMYje9Vl3jlnidDWomD7TZtLlCC768lgbvpLz9/yrDa0TozWZDOzrJOb6hzfvu0H5D
MdPJIZXJI236w31zWTMTZFB/6oKiwJobXNnVk+yEp8qtzzJ6gcQSHN7gKnXEHR96OzyrxS1ELQYy
qZiiqCIHSvOWGBnOJIVnQTasogdfg95x2oG8A8mCB4pxKeeA9jw7RzmlmCYDz8adhGn20Qnt4Rk6
99/3vZUTTVkkgSbEtSg04+RI8SFMzxXv/tkeP7jccW91mNUuAqQYDtAmpikJjWsxILKZpeGdlt4L
yJIHl47G54+ZjeQZ57TyeS8d3gqZeDMJypQqFUJBIpmeqJAjKmTu/ibyjjwTbcJgDsRC0dHgN0Hy
H/TF96SaYzvRW15v4g8Ng19ngMUSZHrRQoYZvWnJBy++HZ4Kr8Fe2p1LX77KS/QjRvd0f3m8G4pF
FsxB0rX4kyi7gUGL+A+RjTfOveEsvnyTxxZUMf3y63iVnHhnnrOzLOSATIZgpJmB86Af+zq0hDS0
ooR342934S9OykINDC3sq3jCroLO6YRw6kKY54rOyoRwVwXu2p+XTyBno0LkXDFXesn+Fmd0sPeZ
oHWGBArjPXUxKEmrgG2mKF/J+KoAgmoWn0h4F6E6uf8lN7fzYort+8htUWvpiLMwlz/m8WhUwI2P
T/s2tmOYripIoEVd0mUmqcj0oW3kjlZvTyrUYzQ8w43Rqg6aFVgKRJTHqw8d8ZVF5oh3ZGxmdULC
1rQvMvTkii+cJdGb5fdPdFkS84lScy5J3GBJyfHfPirEdsHcogKl1vj6kcvowbH32/RGJEHl2sCC
Oqc40n5L8UhhSumZFtznzvoQLO6ygQrzEBlMQxnbKUY1aBL8SUCIBuFYVHGzlm3/+7WPrMgkhkOU
nvRw6+lbd1bs+/qlA0dW+Wl28dC6Bi28aCGOEQczi1f04VUf+9vYMzkeunkjrFbL5BHj1Gi5MoM/
UImuMUYs6x95oax+n9pfXXliWYty35fIU8zbJHsAES2narwdr1YW6D6vLKRlCqC8iQLQ8E3zRYh4
UUGW6WC6KhrHOpi++9gqHekQo78vcflMeSdcYV4sYzt0ZA6G3qnQtUBiTcfrVL9CAZZy0KMldM07
4TzHYWJKNBVyp8/o52YSoSqISejmSlbazTxwm52bdaHV5jLRROhrsa9qExADZblZZBlKm5D3Lhsf
MeaxDbrCkpf4KjZRpM+D1ynhoTa274PLIWGCTVPrcgVlImQTy/A8T7k9J6LTlxAUD83aStXU2Y9u
nOPAksfmoSnlOgUD9OpjGPiTyCl+becslw1lCWPRzgAn6AJ3SY7tlwBDON0hxfzDYQbeixwClGsL
X+NAPTkOwzLIhmo4NXKEYZK4/abp+SEkXtIO/v7Obb9/VitjIkmHGclwkrB1zbfA12z5Kv4h2Itf
Hg0vSbmoBvrhf7+FDFMWNVMURXaWHmBIcwlLyF2D8OrQ/2eU6SOSqahKgdvmv2aY0z2oU6lpKbYO
nT1rKV2xf1gSzkNn28cvNpjzLKRLVssFLgKxHuzIWKwhmqxifiqqa8M8cL7S9oG+GGMOdN7FgjLP
GGWV/MCnZYDFB/OtVdm0X7Bva/ssXUwxZ3eRFlMTZqwrHGQrlkKryz7k2L8ssOUFqWwmMesQCWfp
FMR3bfLMnTPjLIKtLVTTpCpjpCO8j76BYWmV02Hl/T5TkzQUHaOTPRws6Bq76XRM7nAsbJ/+yyYx
5zIy26Gfcrxqqyg4QX7SXqb0NYu1vzRDF7q6hnXgO9RZo5yYvT+EryAigDjKvkNtFlYvh5EtCKS1
1BgtlFccSfVM81VMPnfGnRjwXkB/iNGXHWMOPWTTSabSAymD0U3BMKtnYmpeQNOMODfVfcitrnAt
MiEgVtM4FXu8uXIL4MTmqKFrFjjH4kBARAYFp+OHxvNXW8mEAS1AL1JSJyTVyvey/mcmN0rB+Vr0
J3Yi9BsAeeUQoUggaiyBvWnRaCEgDb9Db6tywV8HMSA5h9JgbmpgCw5mTtzhODxbFlDiVk2VBJ7Y
L36jnsCLM/Fmdd+O/c7i2CpAYZhZEtVotSp+eUMVuzsUiVtwKfCdg+P17LM/IVEjdR1I1vJ+sdCT
seT5jMkTu+1f/up4sQ//vI2yoh/w0AqrOzX2MCQ5KJ7CYxDaxu1dXI+dKAjDEK2rHOvpwAZQxrbi
Llf6Q9VAcCiwDAijhQ6q+ydefZbnFfT/V+6oj6VmtHSidooehuK+7WvoUf3lDjKBYxhA+BlLuFwJ
uS87b6geNZjR4vv9D/WHVOtXgJKYcGEYfWB0EfAelE4fUxJQbBVs8Z5KagsOr7XJuaHYQYGqX9K+
r1Hw6qX5Ki60Q5n/70p/yLIMiSqhaIqp6MwVBXDRFBLMr4JZ6z4dfJV3XDe//er3mbtp0SujIAJa
zoIGQGh/a9aZ3aWf9r8KzwjjYHGatWFppLidNMMSzMEGTWZU/7NvZLvuv1oK42J5G/RmuRQUfUrv
JkrgHTmhP4G1SjmEHo9Pe/t5a5jQbgCXPwRCmCRODSIB7Gp4v8c/yU8ds+h4XIfP2QyFtehBdNvH
6pn3vt0MeBeTbFZnjlJrJCWWKOiGN8u6O0CaZ24TR20+ROuwMsXUeojcRmo9Qo2vmK7q5GaePYkn
LMjbQbYvlBtgbCtkSHS2QON0saVi1sd0oTCo+6Boc/qvgU04XsLbQeY8ZZhazbUWmLMF8pZWnUq2
ohZ31RR7xcLVTqAZ6m9X4WoPmcM1FUI5BbGEvhc6Q645wEVKu/hqPI74aOhh8Opz23fvyiBz0JRZ
aSSjw+pU4NklyGoVV+GdBM51voT62z2+tzjmuJWKvuSKnkxOI3ijGx6iJxE0SsDGHhvXxNR79MW8
NipLuaXqJaAzPnYJp761HVZ+HUC2ZxQVQtQrGtyHjM9B8F1YbnvjdT+obEb41YYyySCEPBoDARI1
ul6zFQX8jXL1kdfBygQTRtoRFiIT/cNmLv+Jx9JCY/hpCkXeDAlnKWzuJxpqM6TVG34gv6F8O7TP
3aHpK/g0sVAdg/ME3b6LLytjM8GyMTAivqSjU7qzLXsFArJ5051ocbr6oJ7CyhrzXIyJHJiZgp7o
7Cun+Aqu6Jh4l2Q3VOySn3tuo95W9phIYlIyWTpM+zb+CWYLZLqtJwAvoB/3fXB7HzGWBRk2QwN+
jslpMI8YyXo5jhBGpX21+jp5oQVU2U2d0OFNP266CW40UVQ1IpksnY+hznNaCLhi8uBuAiqs5TGd
bL/oVhaYwAE2zlCdNKQcFHDRtxYtDQtucNB6tK/rp5zKMz8QXrl0Oz1YmWV2caoaPZLDEt74U8lB
RVLhg1WuFLoYTAYVE0SqON+Nt5NM7IgJMCuJEuOVJ0lWmX/RP4QLW62IiRyDMC1T2eC5ICoPafxJ
6/2aN8DJWQNb9O0XY8lnA9+KTJo/VIYzZzzuz80oflkFW/bt+iLNphreXUBQtTvUwj9TyPkSPBNs
aCjlJSAD4HriHHk6mLBK6G11kcR5XfM2i4kIctwKarkgkpP+DK2whLeM7ffhaqvoH7B6qBWtluft
gBCOQDDb5RcaxQMn+QpRWhkaJ4mVuMELpWvjBKDNesXKLpNWdHG0RHBlyhIne9D5QQ07gWDyfAc4
gb/YARKMvLB0R3vmYgo2U6iVaSZYQP6nEMSGFmXL74ugW+F8UsHos8j/VOk/eeqDmtxa8rsEfMN1
6++vm+c2TMSIm4yEc4hCuiCmx7BKzoJS3hgdz8w2boIqheuqrIjyW+RafdbRzFDl1MCwXn1TGgvE
D7RNZzj55zc9VECXamd0FC/FLZ1//cgSL6YZj5pjuW/HFCjJKUnsRbIr4AtmwmtEbh+MixXGf+Q0
ntqCQqSQ7j8o+QSCZl6NdTv1XW0i4yhEqHRBnLCJim+cUGc9hEcq0ww5b4cH06Zx9bfMd2WK8Ysx
0uSxLaFJBWFLgNlMtwGRH2Wz2v82vF1j7o9SBh9dUHWjo/cnM36Jiof9399278tXYa6PeOzirqel
BVW47oFb6zQv4zKN0b1g90pEHmHIKmh6NHZGr1tAx0VqPP2bARSXUWxhHhvwNYuIeHRxQMyb78m1
MSbOl6opEjBiIU6dwZyGjBOw7Ea3jDNYHpGYQW3qmSfaSd1qb31MzI+K0mizDmNgevkqJTd1+CWq
vVLlrYxnhjmnba91JKtgJv2Zf2qO+SlwtKf4WletCrkg8WS8sLQHZbH2XWQzaVrvKHNy01grk1BF
G6n+iTrHgVJxhGfZ/68AOq8vtpnqru0xp7iUIwOoCLgLreEIlgYA2XTQUQ+IrubDR1Bja2PMOc77
WofcgDA6sV7hwo4ObVPkVjVKHKAH7+MxBzmb1BpsAXgpzOZ0G2Sxpwraecx7K9cWd/+DbQJ+12ti
DrUSTaZSSW+jHaBR9jBJjLskiizo4FiDW0FRNLdFnypJdX72XKGhPl/xMrqtwLX6G9i5vgns4s3Q
oAoh514+PNUjT1lxKx8RiaaIpmKI4KdnFqmmoh6kGc55sBz0+KqMjlHaem1/CqTnrCecQ7D9+X5Z
Y3PgZIAk9UQLHYN2kIvEbuXaikYQLoB6Z//rbVgSoRaiGBJk0TUQir/P7+JwSFBoNPGklL51qB9G
t5LxPRBLjpmNwA8zAAcYGjHV3wAC4wz5AHBKdk6KJ0lRD248gomRFN7+aja+0jszdLWrtGaRpiGM
WqVzTJSW1fgfsliJMFq6iRKH5CvDz31z25t3WRVzmscw0bu+LaAipsRWGmEc7Euso0/zsm+Gt3nM
YdaUehiTMJycUPhUpdeacujC7/+7CQOC9SBikXGO2MKyEIMiMKZg6wWKtfNnsb4qok/7JrYCO07O
LxtsJVnQlkmNzDe1S+UE7CUew8p3CmENLAy0X408fvmtr7O2x5ST09kopGBGX2ZoDkl1nIZPQvlD
FngN6q2vYwCdDSSibmi/VS+SZcpNmbSQZIwVq4ququUatwknIGzEN3FthK515djEzNO6SgBUinvN
79LCFUNec2EjbXpngnHmKAS7WK+j6103XwWzcZoJ/Kzak5Y+10B57fsCb88Yj646VdUHTcYogfhk
jPdE/BGFvO+yvWX0faOoEryaSZOSOUpaaYHEH+RBrcCILK1zP7KKiwX6F6w+ih5Ocqp0cLBeeMlT
19QfFY3TO+Atgm7kyoQwFrFSG3CuYLktiu/G/LC/BN7vM37ValkTAGEOOIoeXi2hdC9CH2PfxMbT
BX512SXGr+p8TMo0yMHzpDUDGn3kGkxJXgcmBmvup7O8fAkl4xgWPBbgbR+72GV8rOzGTAgojYZa
vkaY0xWTY0C4lUV6PzLJ+LvVMXlBUyng/1X7/g3BBQWLK/T/npVbUDZ6bWdpf+dxbEG9hiJI3Or4
XFl3ktV/VOmUKpyi/WbUvHyu3yrofQZKkwpDYnqjOn10LS2f60F0oJX3oZD26/uwSAopaZdimmkM
kBNb7UZ0sheOd2/VfddfhwVRlIuRp2LaQQLmk+zl7oCuEdh6DsF5OXWYE8F8z8hVYt+CQL8zyoSF
uqmNOtHhEoofHsyvNRioYwgYXk02xMzs9l9pn/EgeKGnfycQWdg/b1tliXf2mZiRSkafijkWLfna
icoRD6fyDVT4IRIX8LcRUydQ8pU1ljEmG2dilHR/ZWiKKtJs91C6DHi599Yj+50ZZkeLKTWDliIs
ptvKtIojBn3c6Sp+rlSrLy2qXRo7vPGzzfCxWhqzi103yEu7IPIaw0OkPynkpu5/7H+pzeC7MsEE
38nMpxQ1YnindCrHe1H+ALwZ+6YoeLcQJHXso6USk7RfiqVDN2xCDvQk2RBI8ZTKGhpIOlvaZ9qn
NfkAuu2F/bLLPl/m2CyC1Czp+H2cY8AVAhSO+JCeJxfzkJ5sSwce28Zm1LqslK3ot2I+L8EMRyyC
UwhyjflzJryI5s/9D7btE5d10ctgdRsTQ5CziGJol3DsrFGRD7kZ6iAp+YBq5PrDsTLcVTyQcaxh
aEjaFy0wrueleCBD+rq/Ht53Ys5VmpcBuhTYtboWLFB0PUBPlrNlW+WVd0thzlGa12UbBkgrIQNY
gNpUPBiO8EMAUa+DgaFDJ3/kWll5AnOo6lbOpDzIOkdbhscoML8Eg8LJaLaq5+/WxKQ0YBTohCWA
f4/g5xDeaufDVZhas0AVFh3ZBUS0s4pr9TgI1sQBqPOckMlr+qEG53WLDVWN+rUh7X1UQHGcmP6+
b2xfI6uNZDKbZSzCph3rzjGuNcxy5tcxZrwwlg4dZd4882aKeDGlMZQqoWEqZSRjP+mNSZVQ/tVq
4AUJzs5pzINQaCO9NkK8CMTppW4VK07PczL+nf9pTIyoOkPoBQFB3QSRVS1/y0OH82HoL/yWckq6
oYCcQyEKi0GZ+0wzoE9KSX0o6IxiwPCSdnS/BrsUb1qFuvKeMcbb9CU0hHyBt2W1agnlrVQ8k9wO
ILKlf+jzyIouKrIkggWYebD1YTskuQSHk4rQyqrDKH8v25f9zduMeCsbTMSb20WoojnC8KK43PcD
uOf6ShE5pXOeESbkzXEbDMEMF9CHU6t/DeKn/UVsfpPVIpgQZ8RlojQtzbr6HBTHaDuUtmr8bCVn
THiqv5tnZmWL/i2rK08WM2VQ6gCF5LTxxTT7EZHxHFUgkNpf03aOtzLEONpciIVZmHA0OncpuYln
OMEdcpTHxda85D6wuXpg1J9+c+2VRSbAzWqbBfMyQeEBjDrZ99yNbk13ecgs9VR6kM7mISk5W8lG
Od2MzEhRkcWK6VnVY1sYe1ureOp4PCtMkEt0kutqAedImuM8XJvhdSN6+9+K499siBOmtjJLyDM7
ZHFj6WUKODnD9hIMUUUTT1VV9gkKiF9ZxinOTwcGkfQmgAQLr5+6eYQUyDNpkmbKhsF8+6gVO90c
hc6JtO7KIGhGB7IXxP0Jyd+pyNrn/R2jJ/L/SPvOJrltpetfxCqCmV8ZJ+zO5l2tvrCktcScM3/9
c7B67aEw9OC1bpWvXHVVniaARnejwzkXqnYWx5YniBAXrdRKqjO2Um21RLTbsPFEItip1ny/Lmtz
91ayGAVogTA8igCkdTRjPkwpuHpLmHCrNcBSfF3Sph4ohgKgbqKLmkS/ZGUbULoygICud07ShR+l
1HqDwWto2n7Br2Qwti4EGFYcxLik6pO6lx7ab4obujALmgsWdWu8GfzCl/+6vq5PD3p5XOeFMUYv
zAL0qpXQDsUf0dQH9LAFAESJk9sdWEnLARnr+r6xq1ueC/xU7WuSGSvY1UXRiBkkG7fdjXqnAP/V
SY+YoD7mdnbM9/X9RHtfAL8tPICrERP+15e+rTznlTP3AvGelhdAOXbE9JAGrxHM01jy8qYcvWFZ
ACZkmNS4zVCgH8EcP++mkVfU5SyDJQGgDa4jEAAxwZXs1f4+U73C4FRYeSKYOK9bjKItpAyjw03y
FRgdsQvuFKcIuZ6RJ4gJi5oCbLymAGtrNK8R+PuU8CRNvDwmTwg9stVVjruokKYAmP9m80VBp2cJ
lu+S4zao7l7RbZl+w0pGocpTWYWg2o317jFpAbTejQD5aHyhCf24K45yyMs9b0cVKsEDgpjgJWSx
S9NhlH9lM+Wn8CR7vf9JMxBQMMVd52peBaovjlWkV+RimSuRzFZKZlwnooTHTI55/JC8mstiD8YT
gCTduNqBtLkpee+nbSupSZIoESIphMWkDISm6FM5//UghY3EJErp158Pqewk2+SH4PAQ2jZdmmaK
eIIAH9Bg8QhHKepI0Xd4TFUPIp6EeWjPizcnX64bpE1bsRLD7Kah9X0yjJhn6KO6dPslTnxgqsbu
dSmb4cBKCqOacyaNw4BigaMbL7J6WxSaFww/QFICBGSOemwnRHQJRXBRlk2JhVaUuriRmwaBLkWs
lz6fb+Df9ShifeHXuz9YmK6aCs5I1wF78/udUwtSS7oK99lXidUubm3ejP1tFHyRS/+6pO3yLloJ
DGIidMO/fxe1oNoS5CGitjAsPCzfRx3BAQS8147flUl0JbO6adLIEeYKjV/xfFSy+WbpUl76e/N5
vPoOxoXFYL1Tlg41kvB18XSvvQ19Ov1C+/KQcHeur3pTPc/CWDiccMp7oWhgnCVhsJeht4qSo5qb
5sSQUEFDLKzILLSCLPSJSFID3ZjIjRRet6Odf/wEKtXwC6tloFvOBDYpEVnKYKOK6zxIZDS91n1n
Z1kOSsJZLay5BN/p9T3bGmOARQbBBgZAoJU6c0I5UIJVgUaoFFYSVEee5qg+5bDi2ajN0zkLYrkB
oiweFF2AWTSleZ8ssR2ZCed4NvdtJYK5YCGwX9TCCJGpBUuK+nU29ioPkeJf9ss0KZGFohF2PqI0
JT1QK5pOB/IQePSQWxxjET2Ublu85rUzVw3+j3fOKdG4gtUIk2LAmjp6NowLgH7w7BLQnlNMj8AH
l+8PAJmfxD3ta8y9MeBDNtKtuhBIRKi4jlVKF9WKbArbekHzDm2npX2UrWqPH+ohc8edJHLObdMM
ozfzb2lsjcKQFqmaK0gz0NAO7A0AgVH+oSRGfC0ivuZF1pv2cS2Q1RQpDRqkOBBaH8RX2s2u3BdH
0uAtAbr1g3biMb9s+bS1PCZAzU116VqNIA6RlXtZ6HbmKJ5I1d5EuXwzliLP7m7dhLU8qk+r8A6d
8ghSCyC4TR+UScdsMQ2lu/mN6qsHlH125XeQZnJMyeZ7ySTIgyJhaKJnn3mpTRLJArlHETl4GV3Z
67z4JN9pB3WX3BmOfKv75Kv8YKD1UNoVbvrEm37cCoLW4hmfN4pKHAVSqTqAPPWMLLhd5u6w9CCM
DSJO9PwvCnteKmM1pSgl7bIgfUQZs4Y9Bf8tjvH+1yjdn1Q/VwtjGw2Ujih5pMPkFFMTu2NYBHh0
aKFTw0jtOYZm894rREKyBx2WqsZsYm+O4NeuAUFRz2iglgGDSx5HrzhRCFxeDm77Fq6EMbtYCqow
JykaEZUH4slOdgfqxtgXXuhISWcnX7uRo6KbKnIWyAIbmmJLFkUAQF/dAKO1P+b9O8kTa+JC2G0+
AvDO+Xsf2VhvkKdZ70dE5Opd4Hf3CeZ0gl3zc3JLJwY0ZIU/ee/sbaVUFE1TkaNRTJY6sMwFNW9H
BFuUkBK1CCukbBdg3yncwueRC/CksYmDOMiWVqs0gJXsFNrZcKTTlqZPAZMKLmDSZhaIdvuK8LiG
LJmMbZHbvk0z2kcxeBQDpvSTeoKPkH2KDFt60aHWraZ6SezwlZcH2gpc1qKZK5GVySwEA5ILMojx
8m8hr61s01avlsbcAtD7Kam5VJ3TqYlVZq+m+FzN79fv9XUZFzwJc5BnNdDbUAXREyuIT6P0Kg68
EctNIWf7z6aKhYVoALbC7RqM+X5W1BszCGwCJJ3ra9k8j5UYxpeWudr045gCnVSrbCFudmORcOw7
TwTjPuXBnNpI6lQnTV9R3LPquOQsYtMSrRZBv2DloM2qizA2gohHQnV8MZ8l8adsPk0lb4KDJ4ee
2UoOeoKWpBKNztHNu6z60sdAGtcfByHlWNZtW75aEP2QlaCsCWczlWMKpS7aYGcGEkDWAnE4L61f
r+noTyofa7fImoQZ0D9miBZmQ34umy+EG+rztIC5+LNeR6XYwe9S2gqaeB6+6+jKsCjMNsq7T5Nq
81pAeVeIsQWLPtakoyLH9kYeX2XztCS8sfztWBSgu2CTkHWTZeICnoEhzBJBmPaVugl5h3YxvbXE
D0pH03twUV7kAiddtHnThlsDrMREdPi3aEZJJgE96WGIqzt4U2zpu/iIDpS9kFrBjWZaBLSE9c58
L10eecL2tp7lMqqStuqsjsWiOvPyMvX9izGNdpQNvJ3dDJ4kEHXKGvB6ZLZoLtZxEOZdi5jwE3wI
/JUuABYOyY7O2Vw3gpsdIUhY/SOLMSBtBmzXUCPIpXQ2RQWgEcYk2rqfQRovs7K5fythjBURhnkW
2xELE7WjjAZ0AYAfEm/6hSeEUY6mIqG8yFCOMjhlxnMT3Qr54/Vd27SGq3UwemBqARBDilp1CMqY
0jHWJ8uI3vX++X8TwxiOoY/UoaTcDhOwS4f7orvPoieROxS4lVxbqwBjLEZSLdkYId77lbopASoa
/Rw9TNJjGjDleSyexrEl83KuBQNaT1MClO4EBXo7ep0/Rw/b3Lq+g1sc3GAi/ke92fagBd19g1Yq
vxKz5SNNn1MAYbGyypvBTveTS4Padicc+yP5k25oU0I7j4mpL0VnO5UrpQW9D81AS4VfJM/99Hp9
dduafv595u4GRRSRnI5ai0DGL98UcEdLb9dFbGv6WQRzY/UwVZSsRiwWwWEVxkGvnnKMyrcgi7ku
aLOqg6SXYiCFqMoiS3kXFHFT1MmM8NWRDpQbJj7opwGYf+qBuBR5iHB67jbd8kogG5x1ClDLOvgv
JdJ/KjX5PmQf19e0vXnnJTHnoxfgdioMvEsDofbLPHYmQ38Xh9wptMi5LmpbFc6imHNCCqEc5QIg
IWl+IEZviepPpeP2bG9aCno2aLIw8YJi7F4ST1klpNiy0Z6c9tRiPD4GanpjSbvM575DqXm7yB2u
pDHmj/Rxr8M4QRLwOocvPZiVyS4H4HiMkfzxXfXj+xCEd/q9/PwHmykjhw3Xi1Fzk9nMRB9CrY1p
GVjCAPgumktb4zac0r26XN1ZCFWeVaAr6LVMlB41AE15zuvJNQz9vhdGOxAWN22mP6hsI0r7Z0nM
yfU9RpIDA25+Cv1q/gi13aj413dtc0HnVAVrao18FqReh3NfDMPthNKaxHe8FBPpKey/XBe1bSxW
sqiirjbP0IbKNEw0wdNm3fkb6g1OcWzRP0FsSmOe2SpHJXiLY41FMKaNEvYwFm1vJ2JjRe2xIrOj
SDeGWXBs4eZlXq2OsRs1pslnuYbidySyG/1QKF8iHscy/Y0L9VvJYHQ8Bwj7Euc0xizvTXnX1LzA
cvP2rgQw+p2F4UAimWaukEVabmIXvdShr58ojKvkUUqeAi3Vs5/5C8/vbocYK9mMtqd1Iy+5Cdl5
g8ZDxS197XkOHXDcO+kTN/24vZV/55QumB2FojbkKSo72Kn0RPNlxR2lz+gOQKyzu4d5x/NcNCC7
ODsg9uvyZ52eLdMbcd3PEoatHXmqMT/c3aH2d1JjWbO0YtmP+WuiTPdqrnW769duUy4KfIpKDaPO
JiMz3eymRkcz79y8KsvsVrVmDeJd3f0Yg+dlqiw95WjR5k1YSWTuuWyUClgPUH+Ww0eCnp/cV3jg
3dsJyJUM5mr3DboJQ+qlG9OicF65L7SW8KJZdN5v3OkcS7K5JAQ6FFQfY1ZsCS4gQiHrMnxoMZVP
pTztEMXZGRhC/rsRkdCNgFqsKJsopDDeU2gXfRnpICuwN75nZp3YRhO6c5pyzP7W/qFHRZRU9FoY
Jv79uy02A1E2xnBA55esuUYh+0FGdmGeWrW++LqWW1EsnArQxiY5sfP5Zzrx2NU34qzfvoAxNUWp
mEtAcB+C6jvaZIrONTo35AEDbBwcpIAwCXVT8AyxbUeCGYNX1cSjrw7e6ujVmL1i4u3lhin5TQb9
+5Vf6wFTgZgHeykegp80PZ3b5rexQA1zsSUA2smJg4O8fqt5Mpnzm1ow1OAJBUhlmDBA+Ry7nssw
tH1C571jTkjVgDib0H43xa+/yU7/EvrUA+CiKUCOpMBfzUvcWVxyFWofGEv5234yjqASlHSZCS4b
pRJDl+mhsxpX9EKgwv5/QDnypDFXbgqHpgsz+NSstMJTs6dYjvNfKAfDkjiZzxvu520q824fiiwu
UKtB6iZf9srSPMxh6lLU1kodHv4XHcHg4e96KVcZkFJqrAx3KxyfQ94Ix/W7pbD9U6RJZSSyUWdO
ujo7jal0W9fdZA1LFnJ82KYkRTRAFaYiM8D6TqAe64qiIDNaaR/mEFvV/NKX/31WRBKRJUQLCQHQ
psJo3YjedCnUkIFa8od0OfXh+/XToP/9hVavfp/Rs9SUkBbSYwU4aGFkKY3hL2332sajG+mto5OY
s56tpPxvC2I0rUhao1nEAXm7hwQgEnvgXu6VJxmdB5+NI0lt/ZFROi+R7eToACU+dgFCDXWSdhOA
HqS8/e9D8etFseOlZimhv3IkGLIq6+9LmP8sK/lh0Puvpt7+uH5gmzdVVyUZDTCYf/jc35VZz9RF
DRFrd0jkyc7YvBJlOCitHwRfrsvZVO6VHMZ9lFLZt3II7JowPZDsuU+/ctlUeEuhn7BaSpe1Q66q
CULrIbeWaLBQOfGG9CPkkVvw1sK4jGZsALOaiIiqy8iagqM4vkk8l771joQOnA+GualSMeCmks9G
vLE6yR/hjuxiX0FroVrdU8Bffgn6M+t3eXvPMpnbu+RCLSUiXnfSA62bpG4i2IET+9lb4KEY6Rif
1e/IzezyKOxm/6e553WQ8vaWuc9NnvUkzbG3Uf5VLfZZ+8EdxtnqXFhvLdttEgxzUHYLqpLkrp8B
zlt4kVcdlcIDYy8FB0q+GqeUh7G1GcsAsUczFKRc0WD5u3ZidKUHwqiEizbWFkC2gOn5/U+u2FkC
jQFW+j+ZSH8VMk5vzn8u1WRJ7Ze55yXaeMtgniRx0oEQYAG8Sp7uNe1mUv/7swpnc14EYye0tKw0
QMR0FEUp154Jedbrb//bPjF2QiuUZpCKBG0dSw+dzqfERzOZ5AiTlv733BbeURIeuQrqkKC3+P1I
xGJRJCNG83VonNT+pNZet/jXV7PVk7aWwfojoRvDqdSN1hGBCh7h0obH1q86iwKsxmgfAWnML8Sr
wJVOxW2GDpLrX7Bpd8+LZL1Vh+o7mDLxnBMwE1x56OG38g8j4o2GboYWKzGMeg+Qgl4c2luet5Y6
fkDfLQG5PIwnW1FoONcXtWmHVtIYPRdC1SBTgF3VCrccHgY0+wmck9u8SisRjKqLMwBFOxVdMUn7
LI1P8cCpIvDOhdHz2hQBjyfjXPTOT4XHKLoTarueebM8255qtQ7GHebKpKtJEGMdsaUdoo8SeLGa
k7yCUgP057GDfhweaDLvdBjnWOrlYApGpjih3v9QMBN4qoZZtIZYbL3rerAdYK5Wx/jEJAmj3pzx
Tkt/Lt7iLMDzkSoLT8Sf4Ov2khfecA1vaYzJCHpNMUqdVmZC8rUZhRuxMB7TPn26vi6O8l2UOqWI
mDR/5eT5QS4PWvZ8/fc5y2BT7rUUDO08Ci144n+YYmbJ4q3CI4nnyWAsQlzPwD0CxZ2jDibGQH7o
iWbJzcv1hfAUQGMsQVHp6FinuH6iLzz9qvNI+95bbDriIe54jQhbfYBre64xZmEikzTVA06m+ejd
XwzjkYNe8WOMXMvslDeiU97xgz9CH8oXwd9Z0TW626vwoVPToRgavGsMJTuaheooWYs5E9UvQ/Im
ao2NruijpGf20OGP65vM00bGhLRDk6faCNsOEFmrC78kFcfnb8d8BkZagGCBFhyWkK5VogYWHadI
KRloaDsdhcflmNrxntjjvvOF+4DXmfYvQg0TPQOoHeN/v29pvyTjGMwBYj7MNKTI9Uv7RbeWR9wK
dMmOO+VkPHIRabb95Fkos5dLIOjdGKE1I9TftGmwpf6+Ng+SshOazLl+bNsX8CyKMcNzIv+/YLAo
3kvpqTX2Rs+zv5vLQasCKLExVwb8tt/3UJYEM60LqGV2M7poAgIdo/oQOHAxSM/J6KcSvAmw8byg
ZlMjV2KZWzikczVJQL5Gf6T8HpPlq9mVHP+8uXsrEYx2THrWaBRbx8Gr1S7kxV3awFmIztlB6jAu
7vVKDKMP0RxPqr6gIJnsY7whu53qEzc5cGtNm/ZjJYdRBhSFzElbsGNTOL5mQeiSUX4zqszL5+FF
MpO90qeWWBFgP/LgmHk7yfjolMxBNoyIpMLuUchvJeNODJ6vqzrdpWu7yLhlGQa5x0AB3DK5a6rZ
CUvZ6jUYkWTmwKhJHI1nXTOR5mxQNAwo0PIkndikwGb1m/KoWr8mONvb6a3ZaffE7/eKFTzLD5LX
+UFohU88b8RRHtaNmz2Aixag+yHrT5EMm0/lEY+8BvTtGPKsPCzGx6K2EzErZPlHu9gDwc2NCgua
+hX0G27jy/fmPa+9kKMzF259SYDHQ+v0cvwSR39Fwn3CG4niiWBsSFRKiI1rqCUx58VqjHg3BMFp
iAnHe26HDKvdYyyJYnZxPA5YS4snXvAA048nYORoTucurvQu+4pXHIAP5ly/E/T7r9wJjbEsOhmN
ujDH0RlrTxT8ZHy//vu8/WMsSpdGmB3VoXxT2ToGXLYyWLH4dF3Idny32jzGeGhGnsiKicwkeQIJ
wDfaBZ2jq1uoEGzh+eLxPMtWCwBQGP/xaBpjSqRqGJVxRDp88BYPBDeemDiVSzW9fOp480D/Ik01
FMzMyzLGdX73n42ZyyKmeukEkoSu9cRBx9Az2Afd+I7nArbP6yyKcdVBaVSytCB3pwP4dhTAAe12
0cf146KncalzZxnMnUKqOguVnl5bE5zZUloQxIvxqTaS6bDoXe2GJqBWG3XmwUlsW8KzYOaOJbW4
ZNqC4d5fbjT2VV8DYQ1vhvhf1PEsh7lUvSEUWjugXa51iYfyO7TDCva0NUUDA0v9XXm8vqG8Q2Mu
WaTl4SSZw4jZ+ccM03DiPhv3/5sI5oZFAB0SzQJAeBIeaGLlBaECCkBeHoK3EOZaJa2sgWUI1iiU
ngFCaiWhZ8qckI13OuxI2BKqcwr+bKQnPSD87oQ3NEl8B9urL792QNiyeM1d/3J9UdjHLD6g6ljk
KCSMs6xIYZ1+oe+lrvYe76m7D7lcv9sb+I8oFjWqF+eimCu8VtIl94gYfPQ62l0z8nJdG/7FW53l
MJnwVgfyexlpiHtfQ8+wyRfTUuzqSXCzt86dHfWBdrcIe14os+2tzmIZQyiOkjZqRoQu3hKoNuOb
aD5wFkZ/4dI2nSUw9q/V63HuEyxMhSeh9ZrmONj0vQ6KJq4b2bZHZ2GMIZTTetRjAYbwF4il4PYe
sF7QL359UdvB6FkMVZpVVkAzp1kcRdh0Zb5VTLcOHmsjs2r1TtLfr0vaGp1BplzS0RZhgN6AbeEF
Z3w5ZSP0r/EGB31VTuJV34P7TERjhHaT7ws39sYSKE42RzBVOPbc1oIZ+5RQ/umuw8uFZDYFBNVP
4U3zc3FpjxWvM2LTgqyFMWZKnoehHjVc6Bw81MsCDKdGcYsidIR8/pIXi6Xp1bMslT+aUTLsOux+
hmOT2mIYudeXvXWyqw9hnxltHwplQ3sDCbicSeoXTX8YM2OXjZWDuIuzyZ9FtSubzL4kIkkG/H6B
tJZsaT46l2+qfYW6WwHA8giVCumOUsHFT7T/hZ/c2rr767Uydx9UNCVGzHFZYp1YUeXPEie/tGU7
1wKYq6+bcabAriDylvMejDNK1llxqauh1cKsZ9b1o9tsbCNAIBBFoBYCDI8Rlwk9GHUDDbVgPBHb
k7xL/ekwubRbKXbUP3F6a2mMqekF8LRFBhL86Wzlhl2BzTR0lfvpIQYl+I1wQBrcv77Aze1crY+x
OuC5aYy5qHunK+YvrdaUfjaRrwNYGziXYOtZvz43ZmkFsM4mUiMWr6SbxHwAYBCFNml4HPSbRbq1
HGZBnTqZbQTyBqcEoN830W2c8GQc5B2dmZ/c+Sb0ux19pqUAZpLAm/1HYSXgDkB5K2F2HkP7v9tx
I++7IOlQ88bEgmQtN/r38KA3n5RZod1GVjHZPKSFbQNjqqYEPBcNEE2/i0ymIhXQrwVLN929FuAC
q60+AAW6+XpdWTYz1wQ8T38LYg5x7oRWKCqgCBY34S6D20By8A4orgcePOS2tpwFMacYGNWA0VJs
IvC4vXGUU6uo8ahChpUkPcdgbvn39aKYd0BYxgLqJ3j8JknxVkaN18ypp5axTyrBEyQTjmIRjog5
Hq/vJl3DpZ0+r5Ge6srh54qsxmWP6rjeJSeDFA+gCN0XAe9NsG3CVofGON1WnlWxFaAdrTu7gqUf
QeW+kw+GFzvF7Z+8TAmREVgguMDMGxNygjEpaOIBHj4oT7V86tJdqHIAaTZdzD8mCyhGzL61fVqk
Kfo7zCXZoVXQS5PxT4zVSgSzZQXAOo2aIvpO5bMcfp0BsyqRk1m+/IEGrMQwpiJsZnFS6PR0UVW7
IFAdWSCHotOe/xcxOtu4acR6rvUBXoVT1L6JherlYfPQFjrHlWwr2j/L0dkGzljozTLNoGhR4CdN
YKcKQLhfinRXAWij9eTwfape48Ijcs1x05sGcCWZiTqiNpk6xYBkeWweSpXMdqspfiKf6nk+EbFv
OPIuri6yYYSgDCejufOy3V0ZRHnpRb13ChUsZ1pgDaatjpz95Alh7JKiZ2VpUsrguDpV1VMZO7PE
eXPwRDBXaenmlvSoLDn6cj+gj6QI7g1QWl9Xv0u9YHaLuU1CmKHSGiYDhgPsZo+WR2d+z8HbdFCQ
ZzEdkdPYtC2PTlWY6LS8bNKXmrYoEjOjAGe6JbqRXQKximJGlcDR53mqzS2U0FykottM1VmDp4NO
ZqxzYN5mC6ZF5Px9IbOr5DHHWVymJ+gmruQwKh7r4twZk1li8iD12jJ9VIt8p2XkoEftba1+a3XR
MyVQEd0MfBRZrnQmwtAzI1x0qcGWfmgACCDHwJH+whlGO3EX8xr4PjOlv3lGZq1MmCEmdd0SVSkR
uoWtBXDX9KXYzV58S04VYI9+de4bNiWx7i0zsnjJpwtzwsinZ77yzDqp6iJMsdpRGnZC21hTadjl
bAyWSia7FAbOm2ZbHtD4wJBgoP7K+IE6VUuM1YiDkyWihUYidC7+kLWHof/WCD2vj/vCfX4u7h9h
bGIti8RF60yC2/gR5k4FMldKHuSEfvulxv381pz+AISSygSMlIjIAKClbCIeoKjFAkD+CjwGb+Fw
l0VAx+NNt26u6yyDxeNqhRzNCNlcOfJyk5VHPeY8zni/z0Q2Ch5IizJgDRLoCyrMc/CAGTctyWoB
zA0v5xw3DNCFTl0dR+LF5n7hslrzZDD3eO5jYVITcDA3H3NkSxkobigr8vwu9ZZ+yHDJkEPjprYu
onl6/MD7Ry0Gje8wyb/fp1FXElUR2sop0jsZCdX2Lo79jjefsm33V2IYs9GUajN2Yjg7Woaslui2
eDwn30GJ1d909vzGS3Nu7uVKHGMl5CFFo4sEcXW6n9PFUg3g3HATEJtqBzoDcF1iakBRGLVLyyaM
pwha0f4s9qqXAqtzrqwWXVHtfrqt7H7X87C3to/rLJJRxC4eDb1tEf2mQwnw89KT4+x1Jr2HPgpO
CX5zDzX4akRTmo4/f9cMJTRHFLKayumCaK8taKytCx9wtQ4nBLlomaAaqKkq1UO8zXU20MnnuDJz
YXHaPnsUBV22hl4hdqU3oaVJzWKZZnbSC+0hMocv8qQ/ceTTEOfCo63kMyGQERkjicq6Qk1r2AP8
6fiLdwDd8G/gk/oZPhOQFqaePFoVD8h223evZDPeJRhHoVYpPS+JQr9ou8Ow6H7Q6U+5+g1w5t44
A6xfn3zSviaG+l/7sn/feBapd5lMoMI2QukI3VFr39veSgiPmeniAU9l6LhrAB2WLhv+qwbYk0sn
9E6fPU3d26Ds6+qrMR6b+dYUHqfk+/XD3NRZA2BJEmDnL3vNokrPejmOZ6cwY6tU5ielSv0uSzmx
+SUZGV0WWtkV0STqZUFKTlBLbis4HDzcPhvplso1ns3bcC96QJZ1zcoKvcbT/Pz7f6Yj/V00W6Dq
uspINQHXMmhOWf005s+k57ziL9PzjAzm6qNlI5SjFJOK8yHwx1ON+ZcaXFfpTb3vAOg9vV8/tU07
et5NFloGLMtzNNYLLIA85lbWLIEdVGFt/29SGE8HxIY80lITHC3pQZLeovLx+u9v+7jVMhgfBx8R
JkoIV0rRV0SXWAto9zpL94FqcMfNZW7erJU0xsXNoxnmowlpTW+bXzR72UX3lKcFQw/kgfbl5k7z
qH0kjwkqRpj9v77Yy1zup4qYQIIywORzUaeq8kUolgziW1f77D6Md9T/BbsBAKFA+vDRcwneFMOi
IFVSbhncvlLq6i7stnn+AsZuB0FVtFGMO6gCfFhyl11qh3v0dKAhHe32HC+16XdXwhhDXRayEPX5
uKCuDgQ7s9G8Uh5cUIJ5haK9Xt/bLSMmgacA5lJDro4d2Ef3YNCXUzk7ZuQ3c2eZoDgPeZSNPCF0
wat3VLukIfrq08EJ1Nw2ADBOFCvkpZ14QhjXbopNIs5KMTtC5AfI/ISpl40D515vC9GArWQAj+8i
w17UBWkNpaocE8D25YFg2Ic3MHzZwwxtB0rZPzKYq71I4TCm1CAqX4MI5VH5GD3pj8qzcTc7jSV9
bw6Ry0vXXpaCGaF04asjktSqiImIKzbd9W5y3z4uBbot7dSnndPxF2LYnz0Czvzfm7MYyYxyzPkk
i0uPyKCBe6Ph0HTMjqJHodjU/XVl524toyPCAP7TOQ2AKLanrhQpyDftrxbMxrSz2R786lbMrZ4H
PMdTGsZ49LowjhlcOCY/gHEgRlYe+Spvtkmiv8KaKBDEAKNZlwH2cTFNMCSxMochDS3DY3ETuOOB
AmAnnmDH9uAaznib+8Zfqlvuxz0wFm7lewxvACIJ1MrO7P/JTq++hjlVMSdK21QIdEcgSVKk0/DQ
Iv827AYbmVJreJx3vL6qLc++3gDmcOeQKOk0QGSqerN2Xyh/8EZZ/z57jGRYgowuaaAcQ8HroHtD
zEuSburKat8Y2y/gGgqyCAMzpS+p8HOejyHhxK2bEZcELdEUDSOShsgYGLVa8lTQ8WAdbfVDAROj
YAPGbzkYFsi9/d4Kvl1Xhu2DOctjbEsFtdR7OZqdqbOH5maS367/PtWlS80//z6ja7muDboexKjL
w72Y5k5Xv2pjguDkv4IEUEu12jdGwSSzk7NwKHA27a5L7mT5ayp+qBInbc3bLUbN4gyErCpdDXZr
FPaj9HJ9t7jHz6gYDeYKpcyRwHoQ7W7fIvMTv8h+9fpreFDihKrbGv3P6XzWkleeBekFwFOEeJVB
rKUEP0kRWVHyR3fzLIR5RERFS+Q8w1vMKF9BpGAVkp/yKCU3H9Cr8/+MyVcr6cMwCRehnR1pyCxT
N11dmB+revDiQvwJrkcvCipbKeOvKgB08jzXOXEw1a8rev55sCv5KoYtFTOH/qVjZgfpUxnGVi+W
jlTWVqk/cNSEbtk1aYyVkLOkm8YS0ihcTg64nOxILXcIIIT/3u9Cb5YMvmNNw/1SZeZmhaFAWjU1
kB3YZeCO2mde4Izv1U/DWjCMkPzgBR1UxS/WtpLH3LFKVEplaXHHOiGz4v5HEDyNlGZ3uQG8XliF
dtOJnMhx81qvRDK3LusN0UjraHBkcCwHO0Pzr5/XpnKcf58lqhK7sE3Au4wGnlB9JaPXJV/G+UmQ
xH3Jew5u7x7ydJImokuJZawiZRipjQbNoBjBFCOjcyMARPNakrZXdBbDmnVtMGPMClQOCW7j/i6Y
T2l6yoTaylTJ/ZPNO4ti9I8IjU7qDitq47cqOprqbT19SdPCEjoeD/K2HpxFMapnDqLRKiPMoRHe
BdLrxOvN4e0ao2djqzVSUkC1g5cif876v4LI7cEajWTH9T3bTEGAofxvNWANezBFHepUkESeMAdG
qcvexHtKXqbtBIcXunOWxSaIE1MX6iFDpV1Z7tR5tsT8B3gzUMTADN/gc1ZGszOX5uG8Mgl/vzK0
eZWnS1EtlPREOtQnspswtprus8dfvZJcZDJ65tfkMdmiciRzREKU3+W7wRGs/JC+jImjnigpwAJ2
JZrWkPeZr7XWf+YB+rS856UyVh45zGYgWjI7cnCrtaJlKHuBF9FsPy4xBSwidQPOZ50JAKVkaJQi
NoD1+TX4SrtQKcNv7eQ3yl/Bc+UCuxJxZ8vjjtoMPFZSGfsh90k15zVCaSN9baQ7SXQEwms42Q6m
FEWl/xiIZZjAI8lqMkRyCSP1NNvBp5+MiN16yKxb1UPhI6fOUc5NA7KSyCgn7UdCpkOkHDnTB6UC
TUCwF3jJN/Vhcun4FC83wBPIaGcG+HwD3IG9U8XfhuRtGHfXVyTxBDA6WCZ6UgBmeXb0J/2L4ZMb
GcjOmkP86AR+MT/0MYXv/XqphrQq+abuG+/6N2xnBla7yqho2SxTCcomNGL7qtUNn/VQ471y9YNu
o0EUBEQxd9STqzyMhs6zWU29FFWO9pUqD5bta/vpIQXnV+P3R16LyqYNXa2R/v3KrMlCMyy4FQhB
8nE/Cc9t0e3FTLLGstyTUHjmbCn9+gurpoAMRFQRNYsi44lQz2g63QCOX4jy8jPNAbS3gi3e5/9H
2nctyY0zzT4RI2hAd0vXbrzTjG4Y0mhFD3r79Ccx+62awnAb59eGLhXRNQUWqgplMq/qd/rCIH8p
6L8GUbV4+9r/EsuHpT5RtGbskQjFxF/iK1reGYaoZ7HVRlTPqvHRqDZIYS0DrgSgOXcM2ZGhU0Qo
BosmegVnyD85RrXQC3TNMAvQWSdAyP4c+9yhvfZFGmNL5Fk2w95KK+6iD8scGXWm9V6efMA0KyfJ
Vb6mP+eAsahIT6JVK9GX4u59PnYqtkDYQ1TeDeQ5DHOnrb9ctkKRDO5ej91sTQXFAUbpD6A2+012
yNpMMEuz6cAQ20wDjxjWyPz9YuVDljRLiQk9q2zczGyc2ni4rMbm1V1J4LLGujajuhkhodRDtxxu
CQC02/BoaS+VInhKf94MR0qACiJmGgEqjecYp41pzXrVmnip6M7o/81fHJXu/Gbfa67sxPfT6MgC
9TY94Vomp58SV2mVxQgB/RFyA4qSlHo3HA0Mo6h7wGiJLvDW43Ytj/NNRtTlch1KwCn2yhczqBFk
0m8MXkYS4lqIdONfZtGYK1TTIKtDj1b2GSpJddL9yf17qbAUWPxmtqUBuwNNY4LpVJk7y1zFAExk
ws1j8yb59gG255kP9jft2nCkHcZuoCbdLYKxqM/rRh9mcxbLHamcjRoAlFLWpFsCRlAeBwSIDYFy
pexN3/4KaFo0B5e3Ich9+SSEftnylCutebffRFM1hUmG6YbwVtcUf2z3ypS6Uy+oi4jkcAmf3ZDS
rrGAANzzB6sN5kxyYpA0iNabNotNa324NE9SqJIPKo5TLn+o01ukHYD/pxSAz0kBAN3KmDPe6zR0
+vn7ZVez+a5DbdiSMdSgKfpHN3aVJsihqTc2EPs8OfeWBJuitRs/9jpgbZzyqQxaxRU1PLec9Foi
p6vcaKO6gCbUi6VreXrVkPn1b5e12hZhqZptyIaNLvLvLtrCwF5Dcuwqd1biAiDIJcuVkurBZSmf
N23ZJTB+ieEHJvqKwjQqYIgy30lcxcm+Jtf0DuQoJyD0AhnwA58td4W1wQ/75rOttWTOLvUpxUOu
AJtzmAP0hSgvSm45apg8Z/rktH1ybZPW1ySATIWxINPbCk5r0dzn0zIS9mggomLdjg4GVa28cKj8
MDPuY00EXCX4kPyOU1KVjdTE8G51+z1rX8wqdxPyLPiM7C/+dJgYFDN1HWU5lQ/oVth0Et48KG3c
DoDvZsxUAfHoz/6KjUWKCl3MIV+Sxjls3aJdTBIbw5jm4OsxyL/zu3Z4Kmvdmer3RQjAvpXnaSvt
uLuAPSezm4oBpYZ99MDw1QbHump87Sh7bJRa9OzYTijO8vi9V6uTwlor4FCKwge1QfZt8agXHuSD
rLmjAgKQ0qO7WpDGbPrplVDuPmhKkmIiv0QUHE6Y96u1dyyPpdJBYCmCs+RhdBojAz91h7NMD3gJ
gG5YSV29dXI0lHU39SXgTEnOZZmb122lGZemlxNgPwhWmj20II4FtfdoeAQt2IIW2hxsTFlcFrd5
4VbiuCy9UOZKnTD+A/KenxVA6brwi7GEAp22k5aVFPZXrIJOJsd1n5dt+bFfawK8rfDz2/x72jhz
EDro0J+SoAGUin9Zue2z1BUFY8kgOebHX5TEWtpywVqvXee+Mcq7orL9rN1p1egQPXEvS9s+yrM0
ZrNrJXs6tMsHKL8CCLz+iQDzOBxeLgvZeoxowLP/RyWm8kqI1i9GgUVlfC/trz7V/RYj/pclbGe0
KxGcw+rySTIkyUDnqZIP6Io/6XqxC/XeV8LhplT6kwnUgkaTHD0s9sUEVKSqOAIn/A/6sWtNOT+m
x4sVAVITfd9eu2onZCtKcitjviK3c4Gd/It9/jpVfltiiOusq02kKJpm+XbduRpBWcNQliC3sFps
2BgJkEzW9XOrGRu/S3hERfc0zNWrFJVHGr5SlXz9b99B43xcqESWmbOB16zwgas9+waKgYwlZAn9
ydcxSCwKVQLj0rhQ34z22ESKUnqGdpTk+3p5EKjEfuBzLDyfM+fcdAtDLNaElR91Z9+yh5nkRlc6
Bu1S1MBFeed24D0L41ybHZZSZs8QlmL+QepHJ2lLp1F3UcMwjn4m9eNl7USnxzk5PSHq0jZqCQLF
q1J57IngQoh+n/MvyVJHoAiVBg+cNQi1yZTsFilJBHdh24thzw1Y+dit4zMw2SS6voQp6OPSFDHH
keUXVVTv2H7+oDr4jxDu08xszqLt8Jxjy8rZftmnld8GDLFi3kdWcPm7/EuGcpbGfZh6rsMWu0kD
1tpA+X4ABdqXWHaK1+koByyMx7VTUUEw+BeXchbKfa0wGtK2bHCX0kN900NN0E1d09MYWGAtju46
QNjUJxGC3PYLZXWwXHiI26ZQxxY2T3bDQX+1g2Wff+mBwy97TLKGaza99a4I/G870J6V5UKGMlRl
PGjh4JXpPjMrpwgncMb7Y/UWz4JqnMg+ubCAl16bUxn1q1z3Z+mBKH+pligHu2yfuszvUtOozEJ1
Nv/GA2FFsuQ+RNOHNbIkwerE9q3+39FBFOflLUBzhDGG1r1RoV4dofEz7C/b/8UTgwTOq0udZpQt
nfAAKearGCA4epIGRiXd/zcxnG8fbYOqCpDEvQTOHXQ7WeKXuigmik6LcxyVntdltdQY7fAYmhtQ
GamTAXVjxOzsdC151oNomGQzioAZ1AJ6PDiE+M3fVKJlr9eYw6Hm80BlZ85Pale42vCtSVJH0t/+
4BRX4riPpeo6XvMmXhx5fW8NfpfudRGN2+ZlXYngPlRFpEUfalxWg/6QltmpAO5G+296f1uOmXdZ
HeblPgX8lSzue+WGOjdLLIEe0brtEt+OFd+sHSs1BO6W3fpLcjgXb1Kwm/dZB5iw7Ivc6m5rYgMk
ceXCszEd0RHZNRTlj+LKSjnOxUtTQwFH2iJDBbQg2CCxf27obqm7ypH1v8a9Rt1E1PfeLuCtpHIu
3ogn07YlA1C2lZs/fdTvPNvFHvz/X394s3eqreRxvp3McVnUC7NI29F7p35ZPMWZ9tKCCGrdqiig
YGZMXFjfvOkrsZyfT6uJTFRjfrF7mOUX0xT43e2S2lkAv0lsD6nZqDn0yqrM6anX9TeR+hKaL/P0
VQHEVGu8T6EoJxXcB55XcwGO5kJt1LeW8BsFs3azXOfFfolEHNvbp6cT1iTAIiS/a26ms2yFKeRI
YefE9pdatGu5GVQQtf4ngH8xtVmTlAaYGHF62N4HhjiQKK1Q4D22fe9ZCBcbRy0ZkyJFLSSxZEeO
GOXB90xBazSHZvaCXkNb+3/isCyGbM/ivs2Zndz2xWDGS+kpiYz6zm0mj06bVe4kbMQxN/vZZf0j
SeFzjNqQjJrmuLcSoJlf6UEDe+1ykvyE+PYuPIkxq7Zt7yyQO01JRvu3y/CgrrPWmRbU/eH4m/p9
GkTPPJFqXBCrABGT1xqqcw0AABdX9ikbYrmSc7cDsIOO1Df8k8/2sXeOMVMwQvH+n0TSIicwxyre
ERWfLFRcozqCJG932T42L9ZKEOfzu3rGnlgTwi1JfjO8t/1fl3+f/aGfrGL1+5x3T5sqi7QR1eJq
2PXGFYl2JP2TRM22FfR/sCeNVjD+hFUJydRaiy4ScChke7nqCt0hnbpbYtGS5LYmZzGcEXQ2akhT
zp6rEVINQLyreuHp3SjwEdsPrZU6XDojz6U0SeYHaIm1M9zkG9s07XeSP77Rn8XgTH4d0GeRwW3b
wVk79v+rQ4zHchorvLU8fXy0uz5obEmgmEgCZ9KypDZma+Ihnss3CvmqRKJZs82caXVwnClLQ12m
CLIlgwI345u2fjbawu3UezN77bLdYlDB3RF+Ks64ZyJpYNxFRWvG8tL8FYtarJHsjXeMQgFRmPWu
JU+UMW1GkZWeXAKDOEVVGcPunpof5eKgKrso1xwgCDi9fqWFIucn+m5cBNHjNKoHeSg/ssIC+zfz
6L5HhwGM5BiD/BJ5ogWc7frGWUG+OR73KNzP4cjy0Nnv7lg7q9mHe+JYONH2MX0W9ZgEKvIDUhNm
ZWgVYUBqjFUnmnaJJvCC23WMlUqc80izIidyi282vS5B8yMHyrqsOTb1Pnb58AxPU48xGYSuKvh+
W1GSgNoalS9Gfs6D2MQhZYDKSACG8HqqvkTKIcNmS5OoghfL5ldbCeLzT2nqFEAm4DKM98r7EGIm
MfUkX7uOBkd9BSdREArfslvfbS2S8/wD9tajqIVuZTm6rdVd50IkiM20ei2D+3J5gTnjrsGKTL3I
B8XMAKRzUpf919AKY0ee2tqZCMUwssi3bOqGmIYtCKwcyYSTa9kka8qOjl6LppI7+63TXps3nUPw
ZLkyggqmMgtMZSvCkZVILvLketnF9YgIN0b2TqJt0JjzkVJjfzkl2KxGreUw1VexJlKWKckI7nc8
U1fFBGn4F5Y0nKX7a8yfIxBU5uMbGR8L0d7E5lNzLZgLQXrTdm1hodYWJoe/B7tt1zbd5iOJywLR
40j0CbmAVOWznlodipeGdDcrP2z67fJBbl7t1ffiwg+4rMIh1JFbDfIXGz2BMvseqj8XBIPLcjY7
aOtz4yIOGfWy70dWhb0f/QTcIcZB/aHcM8qBajdgZ1bgS0SGyIUc2rRpbtEKa2nLoYgQ4V7sP8HF
WqnEs2LKiTzFwKUdPVPKHI1UN0qp/LfrxPNeUmnCBpnd4+kVyS4A1Jy8Sp2UCrGWmCfgU+y1Kuz/
V9dptBcUwIDAivEPaxed6mvlgaFLoIxxFKM9iO4Qz7cVNepgEhllhtFlHMAtvHxyXeGJVwZitt9/
cRUg0LOBMgeD5izBjo24wAsZc0LXjPUne7Ynh9yCHS2gOzPxLtv5ttn9EsbnHeHQFclQoZBI7fgw
k8rrUb6mHRH4P5EYLmolqoQklaAKMFZ3dflcLbeZ9fbfNOFMAqB/8gJ8EqzoxN5gSs6Qodss2ibZ
dj/n4+LCxdiZQyjF0eiR5l3SgS5RuZa+IxJxLiuz7UbPcrhwMUQK0MRKuDlaaye5+impyeNlCSJN
uLjQFtSgcwMra6rKSWZAMjWvWXfdq6KdWJEg9v+rqzpjpMNuR5T7laE+WJF0ymcK9FfTKWkkmCja
zseU87Hx0QG8DI08AQ8tPSxY06p3xp3+MJI7HXeVFXPjdFeIhqc29QNXPJCfADmCW/u7fl2rJLbV
YYSjz5QdyYajotvfVLv/0aSi195mSo3iyD+yeIwu2yxVoAphxkF5NO7pQVIcFtKLnfJAG6dAZxyk
om7qxH7om0+X7WXbCa5kc1dY0mWpSBoU7UZXCfBG91Xwde9YPJRP7Uk4/73p4Vfi+OtsqYNSlTCb
HpWuoajcsK13ZVt7GvpSof2MIss+T1tXS95VtQ1GIas3C/CfQszqD+CuepTTWh9bVh3NY6cmOlbi
MSw6TU403rUJugL09fIJb/rIlUDuzoeNWqltCFcM6M1K/qbGvixCEd50KysR3KUn5TB3cquhx8tQ
74v0WZsswYTDduK0ksHd96VWMUEVm8jQQAcEOzlO6O5p95bDMIRDV4QhLDo17spHw6KiIMrG0mzz
UEXPRJ9u0l7kj4XWz6WDuWZmJJsTNC1BUKb6OdYflIfiKt43O9MT9jXYXfpse4AvUhRDZVkA51MW
PbOxwI09MNC87LI9e1XWoEO5VgN1L6Kz2XZgZ2HcB4s13dKyApsrefU0NL49gW5WusNDUxDTtr/U
WQ73paokNZepwJhi3/wgrCRvHCJduPO8beJnKdyHinObjNjHYoWUMXfywW2dxDdSJ//Z5c7sDfdY
ragd0YIw+9svfTAuCIBqnhQFjQH0VjduizzHxuwZtW76+TGO/mTEi6i/VOTzeBLSIckbCCvVU0fv
iCY8RObbPqmjybJlKpohA9Lwd/vTVdAF1CPUSBrHuKYHQNB4IWYPnPhlACdfBZu/7Pu2vYam6aoG
ggdgyHHetjVnEOV1kBiXTneFhz9rxB7a985XsY0SBfX+ssBNY1zJ4zSsc9ls9AVnOOdH3XqiwDlW
MFp2WcimLa6EcNe4qUwtBkTC5BVYQAkHFLMlKljq2azHkpUM7vbmcxMNWgosMvU+3AEg+rjs39sA
A86Te5PfIOk55bp7Wa1Nh7ESyV3koZnNcjQtdKuVn6r0vgBjsFT9fvp+WYxQNe4qpyQ17VbSwArt
slWNFo8vrN770950Mbv9U3byo5jkeNMwiKzZOrYEdfRdfzf9pLLMZTRQqEm7E3qjbmNeJXLzJye4
EsJplo9yQiMDg+AJVfyk+KI1mrNMFR4sweUzFGnD+SVMwKqNliOnWKznuE+cAoi2hqgLvxmtztp8
7J2tMvylIsYwtRjcCL/KLuNTBhU1QJbBWafuUSm5rNHmLAM2k//5QPzyU7LocRkqiI0zcsId4NM8
UCcOHwBxsrccAUeDWQYRzvymya+EctloHaHOPc1sEpBWjp5eyUXv5OqTLOqWb+cZK0GcHxzs2Erz
Hmnv3/DDMZCYsNiCwIWOq6e/2bLAQLafTCuBnCNsVGWqDRCwIV5qwfBUf418AEw8oz//UIEflwB1
2b/8BUVnyXlFs+20UbLwAYf2aGs5dvl7BzCQyUgEprIZlFeqsT9kZZdqlc26FaK2uzRvKd4HUqQ6
hg0yt8w1l9fLSm26enACIHxpigYE1N9l2aoekkpGO8UOMYj10ginQbZv8lkAp0w9ZoPdjKh4FYrk
gIMgoHhekk50ZiI9OPc3S5lqSxaGvUi5s7O/WkME1CrSg3N9mjLrehViFS2KrpPMp9kjEb3IRSI4
p2dIpFQiFU3RelLBibs4UQwqSF3kxDdhn8n5m/OrhAPpE6OLPtawURZ8Ce/ZTm14CK/q1AE5M6tG
3steykAURKe4fYd+WYPNPcYVZQJ1WYNbO/QkUNpTbd22UeUuoncP+xqfEkECGCmgQyA34yufRoKV
/77F16rnxQHhnWOA3BUYmUl1aMo3axER1m7rdZbHeaNhAIMYmN5LL9Re+9bRTOqY0XUXCQaQRWK4
26oXhZr0FfbdgK8+KNSlheIXeF+JcHU2PZCOVpaKTS8Gef67VyCA1VVDGy3Qcqxv61a/bpbCGS3D
SxO2airyrNuxEWmLCYxRwNPyW5FRM9JYYQPraKDpsaPfhrv5ZvEyYLQsO9KCDrFzu2fRA3I7hqzE
cne6qyeYIooLXtYEk438vQrYlssUYcsu6Y6zxyblRQ2TTdM0FBnvBdgmVkB/P9uwVSzkZxF2WoEQ
lxaVo2kHYwKFRIjQLB9aRJbLLn7TrawEch4Yk0lhRSi6k1l50oYfJH0mmmg2muURn+7bSgbnfs04
mcqkQfifIo8czSANsl2BRbdHBrc7/hExBsiQCDEsE4QVNqdSbbXZWOnMUybXGXq7tbWf0G24fG7b
b7uVFE6pJAZVSlsjNk7v0q31ojila3mYpsgdMNg44iE5lSVJn0/xrBZnj6adD52sZKg0HHPM5FFv
OVl3abBcYQkgc6rvtScH+R6oa6fmgT0vs8cWKxUCrbc/pWlZWMGBdfJD570aSV2mQuu58BmXVrGr
Cmd+Dx3Zo0e6E5HoblvnWRz7c1bJTpSZC/4hCS+wJZzc9PWTMr1eVmlThIl9HyDQAFibHzpLszLK
SYNpprbQgmWKsdZdXIPK1b8sZjsHXsnhVIn1IWupAjl9jAy/BwuZdtO+os0CDmzbK/eXxW35aN1S
ANRu40OZPFbi0pSyZkzMWKr3Fjj98eyq2l06fQeo/Z/chLUs7r7ZYBNv6go+a8yJa2rJNzvUgmZI
dzKizzRRv9NlF/hIpwbsVUlaXCsz3Y+WJjrhrQuy/ju4GylNNliNQxQmqldjl+wZdy126+IUU++q
Fx8BIS66Dlu2o1sEx2vrOGSeWEheGloqOWs3aVcZium9/pyKovr2lzzL4JKHDDSXQ0dQL+gByFHc
gKm9yAGbZwRUbr3LRrPZiVnrw/RdXbcm1DC0vaBMAAiXvwFcLC+8s9mwyiMgLPAETfD6lTxRG2bz
HMEygj6TbGjgBP9drkltRcoZLdQ8723rXZGuVOn5sm5bTwD9LIJvCfc5UPU/GnaSdB0bp04NLv/+
ZoNbx2UjeCYRGUPav+sAmpvMppqJnJmhkzq5Zx2yg+Z+S49/As61lsTdNyNOsnZcUHJuQ9AHlamK
Spy+s5X2UMiiwgT7LT7ooFaK5hzYy0zV4nK9amwa2jHY0GwwsY/zXcZ0yhD9kCuBv9p0j2tBnHsE
nmfa9swEpD1oNIHEFPnqm4nWQAloCBFW0dadWgvj6hFajekApUCdtLGifZQBWr0a92byLZWSq6Ft
f1w2jS3rXkvjbrDe2ioFaBseufaNPV+15a2h7y6LYBfk0mfijE9eNKVOdZTeMEPnI4F00vDLnO4i
7UXNOzcvfxjNl8sSt+7TWinOCNu4sVKKDNlLpVuN3tmloP62/fsWsn4TaCgG4VyChkE67IxaCCok
sNSTMYu66sygPh/ZLwF8v6EtWmmgFrJExv/wUYf9kgDxUdrlfv4sfMOw5OySNO4eqcNY5WDmZFVf
jLf7ipNi/8vd0dDtTZ84H7wT13W9w/vGetAEWdu2AZ5V5e5WNI222lLMXaAhBqaVw6i9FyKg3M3x
SgO9lf99MP5RHaF4GNLJ7kEXmzp2/qZ2oPSTv7WgrlSkvQS8xaI5DjIVZB/bDuoslrtcE4jdS2LP
mCtKDkl0aEE/XnXBjGf2ZXsX6sddMa0xDUOOkOWYvaMFhW9I6L6xYakR9EeeQJjIOLnbZTZlJkkU
RRi2wMdm0a03ZQd+1yBF60PU5vsX33s+Q+YuV2Ef7EclvB4wnORjAlp16y2le/Jo79gDdxpdTXgb
ROqx27ISqFPTSOsBBrlkAZld1oqLjsqDoVzZIJKiz8Lz3LwBiqrYGooIBJHsd4GDmYyonuE8R7d0
TGCLxe5ySnYExFUAOXby3V402y+SyKlo50kljQuqB8p0KsurWn9I0qfLVrLpIhXdQBkGkwkaX50l
tjSSkc3oVOb3pvtWiVKabRXOv88Z4ZRqWV0X7Ygpum+J7iXp16IRxK3N27tSgfsuUxqDIVuGE27z
4tArhTdEd2RO93UqsjnRYXHfYy6GllYK/EQ/FK9LZC77OgtFmdlmGF6pwwWtftQre5IwdDAfNdAG
d8BnZciHotKU4NT4Em27RDXpAADtjW3vSksQt6e5HZ252/8nA+PrsaDNBQf5OCFgNY23kCiwStG2
5maVzTgf2SdePJvQTAqxJJWZXvzjb1TpASW2nwvDqXTZ7g1Ili/rtVm7WQvl8r96iKywnYG7Md/r
oLRg8Nm+7fbvGOllxcTYFzkgwVWymXWuHN6kmcg2FlylMLyRhyfVOqTRX5eVEhi4zf6ElYh4LmQQ
+GK7Z6n7ZZfmsfaoDCb1L0v5l++FZxoWUPDi5cN8No8JUN3ZjUVnbdyVu+RZIrtwb98boKT72Skn
EVyvUCR3eEOPQraZoHIigb0zdKZDdl+6hje/E9VhGNmZZx/+yH2Dlk4GGB/4L/kad1gXaZgYLaL9
HCyL7YI6yw7/ZBERk1C/hLAwufpk2tRYhalQcGcofxF9du3uiop4GbaD+0oIZ+tFrU7hEhMMQoG+
V4mdCJRchlMc4n1PcbdEQC+blr4Sx30sOaNxEXawjy59GObMM1LqLInqCcxwM4NYieGsfajrvm/0
vweiAD+VB2bhqHed8zG5uVc6gTz2V39K31fiuFCY1Uko6ylaEIq9H5T7ij5c1kf0+1wc7NEDTbBU
hiWG5Lk3nkN6uPz7Qivgwp+V9bVJCzyvax3TtZoX+YWr/khA5aoCul+0gyoyAi4OhkkuWWDfwo01
nvXsirS2I4keiCKV+EV/e7SArz0hCjZefMdg3hPoND3IAbCEhD0FwQfiIc86uUS7ocUHUrIrKX2c
RMORmyEdM+PgNSEEFIzcidn2aJjDxKp89G4YA12tgsH2U3BzCAyBfejPlvxLEJ879Jj5pC3LuBh7
CqtDgxlTc+gJGIduh/Eq+ycjHdDvzCsRntDm5BObi/+fjnw6gVyvn8p4wc71/QCRbP4uMO7y7+qT
8cTo+YwgPQLxahEMk21/urNYzsu2YzcYBsF692DvDHpVDH9AnLZWi3Ow+TwljdKivDMapxEktNiz
dS5/tO3rhHMDyI+lA4799zjR2NUSh+2IHEk9Lt1NmwdyLkAmF4ng/IOep9Q2Q6THZvVUxonbwkXI
3y+rsf0hzmpwNl6SEVMSErKuRtJSpw4B6t4usuCsBEJ40NdaGtIspEBFCo35yzJnP9VG/RMRmqEC
b45Bd/JAdEYOFCRDHpDMFXrQduUTwJ9EKerm91jJYGquUoOqNORyXrCXYMy3arQn6RUV8auIRLD/
X4kw5imLQIaOR7j2Qx3eFnqnZe9/8MWJpoAdHeNDICz/XYSljlLUpCU6MkXrJWb8Xc21h/8kgo8C
g1FPg8ZWvRrrRzrQoIlbwVjF5vyBcdaC9/1xpQ+tbrMpec+0HSXBQnS7i2pHPWCj8XX26h+YhnkW
pb3sbD456pVU9fezAxKH3vcKZpbSSD2o89tc2a1ndNg+WJLEyZV6R8z8ZhrEfBybsWglmXNoeh+F
tJtQHR/MHqPEZSEDcHRsnUI3zOMo6alb9JPkd5oS3ZBcQW9vnhXHMKvCVcLwKcfC2lVoxQAuGhVw
zIAz3L/8zbffb6bM6s8yAX809xc2tSrPrYbu5hAoATai7sMDPbUAOi+D/Fk8lMH866dPsRLHXUYD
3IpG2iBmms1rmj9N5r7WFazixe7wJxN3eHH80oy7lGlP5VBq8VAsAFNdfe3Il8tHt3npV7/PJbJq
JGtY+zTxGmjandzpnopZyD8CcllrwQWsLCnBOKjj+yhqtlOH7JpUzTFTit1lZTYNFTuqRFFNQOvw
JFhGoqTdaKPcUpH3BaCOsupYkidngtj4L+Z2lsNdRa2L9SJVsf/LqrHAug26k31D9wwbRN5j0OrH
ZbU2Q9hKLc66gZMoRx82oHZXEblLM0FCtJkCrn6fN+dxTIdohI31yQIkqeKhj9tnKidX5pLturJ1
rDIPLqv06QbpxFZktEXBUmOA850TCYDYpFrmLvM642HoR7CVAvu9u4vnx7wWNI4+WTgnirtBGpgI
21gHXmBmBEZ/bwE4RhNkfJ/75JwM/hahBUt7gtctwzVJE6e6YjyEoWe6MhgP3zqQEVonTOLso++X
z/GTaXCCuYvV1NaY9SUIMoZIfkjq8kAX0Q6JSASXCUpFZ1Vma+Veku3D5CXOBYe3/fsowwO10rY/
NfbCdJkV0kc5mP+OU/2oZILGnuD3+b5enQEbXwMUK34/c/JEvl50WbANuG1iv1Tg8QDMpmlDXS9h
zTFeULTejUl/kiX7/vLH/uTePj72WQzndmYlmlu1x6XpMcCCmfm8bJxEflQByXJZ0OcMh5PEeZzY
kvJK74GCNYY+tR1y1LzER5xv3+m33AIEAegn3CgQ1Yo2FcSkI8bLZUx98F0ZK1Wiojf6Atwhj1rx
OkSTA2i0PhWc4+bnWonhLDqcmkKLaJN52pK5gwXk6PJWb57/5AxXUrhcFyR3WdzrKoziFRsw+zwY
UheF7MFV3NBRnfg4Rk4UiKbCP1dB2Kc7i+XXVPSSxHJPaP5Rj9W8cpfXqMaaYFvC8+qrYQoc+ebt
Wonj+thmGppdNS3Qcu5mJ1THfa5Lj5ePUvC9VM7ujTmRbZBAZx4epPe6+m5RepKRTl6W8jmqcyfH
GX06FO1QAgiOEU0fMdGoSo52I13rKIBkXnrdt+4sXEFkf/pvmSQnkx3v6s01j+o8jBPF7x+kV2AE
B5aXO/JrvJcdybOfLmsoOkf2/ythWLbNadSPhZcpxsEMq0M9lbfJ1AtMQmiC7Jqv5JTxrGQo0mee
dQ20WdCMWd4ku9p1eUBzfG/I/mW1RCbIxUCwoeYhBe26J5WvUnUTG4L06HO/gftInL/IZsOa9BHR
vdcd41j4UuQspsNozBhcyeJ3u3zXiGo8Al/IP5UTRKwKmKIZ5l2IE8pH3TjmleYPmub+p+PjH8wW
ylOZSmbEd7P1e6XzbZB9XRYhMDz+wTwZc1/VGaBKumavJ0GiXtki6HCBEfCEEOUwULUY4dMT42QP
x0YVzZV8rlb+bgUa5x6WPitrsMPmGBkI7+M3iuF/yX9gpLBX5RO5Qjz0FIHliZRi/7+6SPJYI3du
08yTjbuu2pX5/3lZndOJ8wjFpCdWDUoRL8Kwtta4svq9E+50CSxZ49wB0UldDUOWeUr8XMi3xH7J
W1SWI0GUEPlvni8SVBB5OYZt5tU+RiCeiFtRRwdgUnRX3pWxE7qiEYJPFRnu9Di/0ITlpAM1KUOp
SQrCTvZaObq11dlZQOJTpcg0CTlOKn25fJtEVsElFtkQaXIS4cIq4aGcXuVEF6V/gqjEM0UqjUST
ggIRjz1niJ/4oTff9UG8T4/6nWgyXfTd+Fd7Amxy4Nng6vbHJZhfcuy6hk+ND4oblz2aRK33zafn
OWPh4fckVSuiQYLNLxRLtVUQRi8o9rk5oc40FALnKlSO8xolqYYiA5ABJkDa2a0ONpZdTIZjYz0O
fukVtyLYBKFEzmmgVieDZwLXrT9WB+L2u2kfBsmV4SguGA88VQTXI3Du/Jxz3w2STBf2Khmes+VY
g+fA1AR3WySDcyFhA2htW0dGAZDLvHmszFele7t8q0RZC+HSCEpz2isxZABSg3WQsZznmG7rsf3u
/sv/uQn1u+8gnO9YzGICJhnLKbqHrAqSRXBin9c2OQGcl0jlZYhlE58FDWove6iRnKO5Z99gA2K+
BXOnn6MokTrlLd2JiCgEN4x/cac5IW0bSai4dImbLZVDk4dofjUavEFiEc329lv1fJ/5x7c6TB1o
beXMm8bYa4f6QY3HXdyM+zlLW0cdUKFvsZk0hEciWYdOBZtvWVwnShYstenWeXy4bEgi7bnXSoiN
LJJryLJleqOSpwL6F/atVN/JQyxw1NuRlWgGRm9M7Elw4buTxjFPK1J4dXnX57ukIU6UPWAdQCBn
O+Kc5XDXL+2HMIp6GCsZrgzA54imHbbrZ8pZAHf37Kqsur7vkegcR5/hAtNmhyzb9smj4YxehHVO
k7o1Sh5fi++XP9e/3PuzbO4mdvFMFlVB2jC6sssYIWPPuqv8+lAdx729vyyN/djn995ZGHcrJ802
e3BiIGWIdxZwzCZSOCF5WIxjBxB/SWQgAnF8c99I4rg0a7ycSQo21LuORm4tvdht5lvFV5qLjpIF
swva8Q39IgUkkbngKIcgvVs8YCE/a5FTf/RhwBicu717+Ti348Kv4+SHBf8faVfa4zaORH+RAEmU
KOmrDlt2232m00m+CDl137d+/T52dsdutiLuzACzMws0oDLJqsdiHa8ixNyGkcBBXqTALjVzZ8jD
SzOLeB3XTfoihq37yg8HF2JSzhlemGn8kk/utET7rn0M5tkGr67A1gQ2zVcGlrNqdErE2IjVo6J+
zWJ0GpNdV87u9taJ5HDYYaQDQX1JXoDC1hswW2eY4S3DR2//duXc60V02TwOPPTBrNuwBnigl9+O
yVOI3GA7/NheDbObLc3jAESRTCWsdfiQ2j702326bzxGWiZ0rkS7xoFFIwX60hmEgQWj6QET9i6t
wfxWu5gNiK7C1EUznFsL40QCBOaHfbQolLCslGITd+o+GtCMV+0kT/eSj8lX1ogXeaKlbpuWxg/9
yCITIRUJjuuUf1F19BNXTi4kQtg2LNThvzWssiykblLwpp7Kh4r8nPXRrszW0eijSf5JjP6vKwa8
329FzXRalEYHFBY95r73M0aKgy1THf4VIoGW5a0YMmN+uI5QokviZ6N5aoNzowsSJqKTYbpyhUYg
Axj6soJB5f3XSP9qLOcpFwQe/uA9/s9okad7KyNlBYhyBHsqf+W3kaP4+olV02nu5Exec0tBwBk6
yTE7i+pc/hBmuUjm4GKYm1lVTTyq5+PsRZ9ZY5R2sM7LY+0ukKna8ZP0YRKsd9u8wMr+drnlUtcW
JnOkbjTdKPpBW1624Umk5xxs6KMy9MsInzAkH6rlZy/9KBs8OdsCl5aAXGEbCd/xKg9qpobxjKXI
x+EAalg0nbKsdCvIqgnE8O2zg5WPc83qeZMD6JuP8X7cKZ7qi1DofRftm9tDe/37lbIvOozWKpMM
85gpiN8Kd/LJmdV1SML54K95hPeXiGEiDwkywHel7FFkBoFSIbCCeWVdbC8Y+qHYoQ6OD8MZvMYe
buXdMcT/VaCGlWO5IrKPdTW8/ADOsrWiCxZ4hQicDydLPptUULm0jhyX73NWXTaRlCo63oQYoS1T
0EN9jkQDN9YvyIsIznxb2WpSlJPiIpbKe7PHVRUpvdt0wSPGLoreJaL1cGYLmgjUDSDW4WrKWdPu
Aw1TCL9vW65oPZzl1uGA9gbmWGA+09h+lIrQTstdEvn/QIyqoGkLHFrkXXvB2BvVgLdcBtfhqYo+
18Gx0N2SCrBhdTFXUrg7cFnaWjIzLXXRy/GhTOZ9lCJpl1PWVpOKQl+rh3MljLsJ83ZqwzHB3d5F
z6V+u/TP3d+esMrAQdUoq4+2lHdF0qDgnxfFihHxnZ6z+TTWD/30Y/tg1lfxlwj+BTXXhVJX7HVY
1R9iCQM8pxuTiMYwrNr9ZR38uykwaIsrD0KofpP1t1Uu0C7R97lzV8G0T4YRSVpzBDV4Qv0oatzt
fXrfDvv2LPgi2HQKEg0lA6zBo0Gie0bDfl/Z2tzuWNxnNoydnnVeb5Zf9Lr7ui1cdEhs/VeXRDqj
hq2PcBkR/bSk1GmQLhO+Y9aN56IJ7EdcCYGjGi+aAWVLMTk4f6IID3aW02qC4jLRWjgABRcGKbWU
AagFkuLHjNz0uuAaEKkDB5tTpsyRiXyWu1jjkQS9N0WFQOPWo9BXKs3hplTLsxlOWMa0Cx8x6+ku
uZMw/RYuXGVjmORZ1AIpWhMXWEkJjZfUxN29tK6CJsFCElwE2+eCiYtvjz9bhkBTdbyHYKOm/lKR
z6qoKWdbw9AF9lZElGSJoYdAzKCY7Xn6sHTNDvUwtjGKgqbbu4XCq7eSyKDMeapClyvq9fnXUO3s
bYt8LTN550v9df46/w4q0qQjBrs3+2NxokdG36979Tl3LA886XtrP+xZ8Qv+7YrCz+sR4SvZHBx0
SjKkuYSKv+TQfq125Z5+AFNw9FHe1bvooXCIjUBb+m17xaLD4+ChlBcNXYnIcU8tSL+Tzm7zz415
r4resX+wLBM1Piampb5r/qBhRslsVCl4aFVHAdlX9TTcaHZ6kPbLF/nmb3cFvOL6RRxnyNlMpVqH
ULdaXgziD+kxlAWmxT7xXlcuIjjbrWa9t5JQSd1sSexR3ZfVM8H8tOYYLzsiad72Qa0b8l/S+IaQ
qi3aFNRfeCDhbZuDrGy+iaSf2zJEh8TTohV9UgxaAohFyQhrJx5eqhsLfN+uwt7ND6E4Dbeuf5dl
cSZtTVlndGi0c/scI4ifEvPeLG/jXHA7CRfGeXWdKvegHoyQJavYwNTFpU65Tx24kElm1wfGqyVK
2K6/AUE19F+Np5w9F7qVTmaKjKZUhQ74bGrFj7pblaBkmNxH+iFSHoaxcYjZCFBs9dlOFB3EgfgH
DRZvYbK2EvTDFHhfZNZBRj9ulhyt2BmtH3UlYgpYj3tcyeLu/Q71K2mjw87Uh8lVWOz8jHowF1uL
4YjTR9WV7djNXwR6yrTineldSeVcAZRGB03KnvEsbhp1jvYZDFLzju7Kp/4lfalF8lZN/UoehyYU
jPSRrAAlW+93l3123zqLLXnmCYNdFkfbyT7onfzimT5uL3XV7K8kcyDTNVFtxg0upLb4aWSfVCQm
UlHT3Oq1epHBl1KpSRNWZEEKmSoPbI5KCzzbXsV6tupKBOcj6BmGnRZGyIpcRk8B52m6J7eoVdx1
e8sVPeZF62Hac+XymrFaK9qAuuZY/VBLP5RBEJNdRxMChjQ8b8AgwD8aoiqJGxAvMHVQdukNqGbu
lVvGuZTvinP7IgouvqfMZJfZlTwOSeYsScHUhtoPMBTswdfjKp1tVrZ8Tz/HiOugqhn+iH5gHBPU
x4i1w/z4f/gnDCPfG91l1RyskESd6jCB99V8Uo/dIUPTKzy8ylscNig0Oy+ft5Vm/Rgv8jhoIZOm
9pUMaEmLn5LqdZ3I21tH6Kt95WAEJws+KcQQXmGkelp87V7+zhYz+rrId1035MtqOAjRF0UJDAn+
TwUS6vg2ke6tfhCY2eplerUeDixSlCtmFVtPADL1pXlJpE9BJtuN9XP7ZNZfzX8JovyrwtKGnNIu
ytxmAS2bVbmTifo7STF3cT34ZgDaLLPYySp4Y4Le3xa+rRaUf24oKLQHARnQStVvg+68DH+79faN
tVH+lbEoIW4WGdlZa5n8Oi5eZCsTXChMsf5sSpR/ZpDCGAha5JC3HJQzLfXH1kB+tqKHhS6+pbfu
v9syDj96ucK0rHzAK5P6Yb1resEltX49/k+30fT3FnBRsKJZ9YIdMwJ4U5E/WF9p74ZR69DkUYp+
bK9m25KozOFCZuTlmFU9go4j+aan2kmyZB9BLtGlJZLDo4NiVZGVooMoyxKnyBa3Th+JFAtsVnCZ
gHru7eaFeQP+2w5Gi6FEJsbE9Cinl++DDmNU2FAuyzX+5f5xKKHlsVVYYD93J3Kq88c22muiUI1g
6/g0S6E3YTEbgO6k8/Phc4DMh/WvbgfKZ1gMpY3bbMBtFCyZaxWK39bTP2nBu6Dcq1Nz5UfkQxjp
dQQrDeT+V20pmW1o8MJKlApua/R6qf6VJO55kk6VjgQYy6AAUg/FTgmcxpP28b7zzE8saTP6osJB
0RFxmDCaWZHPBWzW7OedUiTOKM8oCdCTp+21ieSwv19t4qCCI69LUAKA2Sl2Nye2GVfOYBXOtpj1
6MnVFnKoYBjmAsJ0bOHwiTEEtfvBN56rF81GJdaJzWVLzqI6d9HSOIBoMIBhjmaLtejVx2qK9mqm
+xoR0ZeJxHAAIeeLogZTlrkauQl1yy7IzYD/bO8fM/p3NxK4INBTrSgYJcGtRU4k2WwsLXH7FlHI
pLaL3MGIU6dH+5fW1vaYAwMNy92Wurq0K6nc0oK5Hkd5YX5EeENDYoehGw0ir2j9jXolhQM8hBi0
XiqxtmCyOxeF7rJXuPm+T+z8jPIuw5XAnhh5oRsLPczVi/4imi9JjyprjsApkbjq/ve7p2EJ2gKD
SOLOHUANV+4iza4QWRHVL60XJ16J5p5ctK1kqTDgJ1Xfm0+z0xzUo4wCYeUmf6auda5yt/uoO7Jf
C1Lsq87AlVz1rcFrFuptKmombqsce7KzUCq4DF/D+mgm/ih6uioCvdU45DSquQzKHGdrPQ2uvqv3
xh2bAs3KIQdbKlwdrLSK09jBSwV0E7mKAv3VOBA126VOih4vzSV67PT9PL40iaDGQySC/f0KPytq
RDSvEcxRMVK18BPJM6TDthWKDETjsLMaChJniD67JQZakh1GaO8qtLrcRC8s+kwcRJJ+TomtCBwR
0dlxmAMyvNCQYgOVMrjGi9hLBz9SznN6i2eSrVm+KWRAYOexgXJ8+XoTjENQzSpaoAqbshAnC/An
L8j4UURxGnt5ZtN5BbvLFH5LKA8/Y5WaccHCK+dqsMvj9C3c06fh1+vQ8PMoLLoTyOPr2NU4kbVZ
QSlm8HN06LE8Dn4Czgc3ukU0zl9EWeD1V/TF4PlKdimUBqqyDGNwntzWTo/GbfiB7ioHKQuRporW
xoFLXpCEWuXMChn/O3UQ9Ldg+wLbdbEXEQoLtIXniFxmywTVUxuDruaLVd3X5geBZqwKMCyqy5oJ
DhiDM4DWkCfUCZmxK7V79ah68TF8jiW7+FZ5jNC3vJMOolqd9af7lcx3V247kdaUExSqvYYyj53d
wdUsd8LQ8OpZXUni9L6sKsXqcWBugIJ4MDK3doI+4VTaMWq7dCfK+Kw70Rd5/PztJGmNLCCIkrGK
+O4APHmOFKfwy0PoQD3OM5pfBScoOEB+rICpxkY6yTne8dZDjNL4QHCXroL/1ZI4dS9lvDyyVklA
Xbzv4b2ArsgqReHFVSEmkU2KnkYQS3M3jKoMJhkrCJGzwAsm4yY0O1dWRZNjRGK4S8boSV1UFrA3
6s5RcRjnm6Z6/icGdbUUzqAycHPVC2I3r+Oth/v4SA9ZtGPcBUhfeTS3lQrUE/a2VNHCOIsadCNX
Z3ZI4Doq09ROje+kFpRArQfQr1bGGRMtyKwsITwNDRd04cYPw7fs27hjI6d72TZE0cr1qMRFHn+J
YIZ6imILGFNywNBQGy8A84dxXhyUp5/zl/kmF2j6+vvtSiDnrkaa0ukpw6XWG065F2EujB2PzoSz
01EnTkO8gkO3EL4bV1HqSi5nYnFgtVkd6PDQH36/G+O9/qV3ZRdVrztR6+0qXlwJ47zVJAbJxTxg
kZoOTwAstmQUZDpFEtjfr9xFKZnH2bQAutVyW5NHWVSLKfo+BxZDAkpPtcJlby6H2fi46AJ3V/R9
DiV6Sae9MkDvOiOyFQx+7pKP2+a6XiR+dQgcSBSJKi2WhpQa8yFw26LNsHsqHQndEON39dPi5bve
l/3Akx+3JQuAQueAwsgrrVsWhEKWMaNOaGlIoQxj6vWS3Oy2RYm2kYOLrqunvmdqoA/7wPoZCmdc
igCCr0cIeqo1QQUJ41EDn4+f3f2MnZIlQxnJznwjdKOZbbxzoy/HxtcmaFqioUkRtoPJOqdXEmjf
dJf99Is4ORqEhel7wRZSDhhIFC6TlsJtZ2qyuK1TOsNNsBvd29L1CycS3F0icRw0pEMd1BpI5N1A
vanzr0UvKmxllrO1f+wHXCGDGUcN2LZQ2zEOFEO4cjvskXot9/MkUHOhanAYMS9pTjoVFyLLlhdu
spM/0xN7hoPR2K990TNy3fG70gwOMwJ0agVok0FbfGbTh+bAppAHu0K32awRihi6eauK1shOf2s3
ORCZ2mAsC/1VG809dcZn41E/M0da9cM7kTT2sS1hHHDkgRVJBusXlMOZOhiZsDhJ39QoU53IcQZD
oZeSov68DSEifeEgxAhNydInGHiiUVuKFXuJUNMxfpwiAeSL9MXgahSbSurkrmO3Iqo5jG/w3uzk
Zf7E7Lr4GTjhy/bC1h+sF30xOFcjbKRBLRvcYawbDpZth8fqJj8QLzpKAhxej09dyeJQRJGarqws
WF0LWoPcN17Kn93LYKcnY6/DJQ13jd04EooJ5xv6TxqurkRziDKlYDvVrAWAiQ4GNfJDOXJKERky
04IN1TQ4VJmSKrZMAtjqWri+E4Kpkxa6RkicUUXTk27t8hEJQS0T5GYEcGlwGGMUNR37ADavR16e
fTNHUUOrUCs5VNG6aTDynKHYsfd+8yKSWwNZOTgIuG9EYVPRgjhAKVsjkBXmleg5mIZiO6Cid57A
oA0ORbpopI1KkCHJh84OlnspuFHkPRGSh4hWwgGHWhmTlRKYlxaeZ+VGmvxt+xV8n3/ng61m6uUM
O1VSF8yY4IGytwUINop/1fdaqY/ViJdqPIQY9RUdVbnFNK7wNGrD4d+J4uBhTsekkHKIGrvvNCF2
1H9Voxs1EFFZrRc2X8CApxruaVFnqopIxW+nF7N2H3KQhSw3v8vbF6/wJBf94fvIE/e7C0CCp01V
xlkhlQqAD+ZDljxa1i9Luoto6+Tlc9d/I9H37V0VvZZ5homJqiPCaq8uPiNHaJ0a7n3lv07l2gtH
xgk8U5NDihIv13oasbxux4KShRsi7qCBEY8N4SvOwgEEAt/D5KAiqcN0ARkkCkv92QGRNmPy9emJ
Dd/DvGbBg1K4lxxspD2oOvQYXT79kU20zL1Ys80Ti7kOexQxfdg+OpHtceARS11ctgu8DikeEKop
MOevdzIZlcf0YVvSeoLsYhJ8j1Simm0eVq8mITts8EYdHSuUrLjUnl3dafY5kgSGnR3BkCaqLRHt
Kt87pSaaafbsNZMcwkdWEFm96F+m14qP5FkUyBZ5yBYHM3VfFsrEyKPYUNfmSbodP5MW899HrDPy
iGSrj8HX7e0VoDRfIykFatR2CZBNaQ3XqIu7pDf32yIE72mec2KGt0FAaY+RH+0pCA+KVNt5ItBH
kQzOzwiHZUF3RIBnWepH82lZDsXf5jJn9WZXesjBB+3qQpNrhAVCAlY0clDUxLHiebe9WSJ/xuJQ
oy56telZ7mu5673iPj12N2zOUHjP3uvMA92WJ9o4DjasFJz/uckCiOG+TG5Is6uEo3MEYMHTS1hm
XSfyiKBo/qvAKHkk857lQ3SnHTSbodMEsijpIKzkFOykyVc/tsifgC0GnmH3iR5RFubgYgNbVIYX
LvPmQxcp73+zmaAYfvt2XyT0WJMKaDEkpW3C4RnRGSSbAhXZ3k70k7+VUrZzUy8FdF3V2o9BE+8Q
r3QLTbkxgkU0fGRbPUy+AjJcDGpGMouuqA9VoHiKpTtGMQmUcD2z/ZdtmTJDqaugR0MtsHoNUHrd
Htzfw5XC0Emdvn/N+IZOcaz2+bfSEBzYNvohucfJHSdNajUU9Y0l2juypH3QO/lfwZ/J10HmcQK+
LgM9LQrK62ZcXMMxb/5RL8nVBnKoQbShSsyyRTxZ/aXqLsXkCO0jRQVclH7c1nHBJWXyhZCTSvTM
KKHkoO7O+tdpqlB4fzAcCjI0mBaKBBxhmQxT6j8/YN/NbK9ISas0QQFJrtvxx+qgeuGD5Bj1jrE1
oBzpWbDKbWfR5Esjk6rJ5GzCKn+3kpR77SDfs8nJqjv7A8rjRCYgUMXXaMiVCaD9HFxhDdCKDRmh
mC4WgcoWnsYHlP3hJYtItJF48bftZTJ039jVV/fnSmiRk8paOtgdXaJzOcdu2IA3HPbpxfV8CBLr
NgiowB4EPhWIft4aXYdPLw1zOfLE7735I3EXP+vsJd/LO/kkplUS7SwHLslUSujwwhVnhu3N1C9Y
4DQK8mLrTyeqq6qGZhOU5r1dUwwS8bpkzgHz3FpUhDLCEvFS1uH4IoZbikKGJaC1lLu0OiVz6cgh
LjTrx7ZS/CHwdpHCoaIWKctczhMCtYzWkbG8N35Y4q4Gw6cw1yaUxq67Kx2kkzW3OfPvWVgxhVkb
j8YDK6nG1C7RCIB1fb+sjIPJDPGn1BgQW4nLFz3Pz3rzlRqz3WsgsYFvEPW9t72XogPj3Ctptkga
x4CRibgS2al4tgvHg4hkcG+xTp36KjAQQByd6APGhbMgGPq2zq27eGSx9T3dRcdWdHWyrXoPHX9t
5Wsk4+rYzHzp4jRGUUwUSd40/SyqxtZqP6U/tOnX9ib+ATEusji/imRxYIJYF6xN1C0OBkhuUa+O
sqUHGYWZkit6ua8DxkUc52BZddRIeouljclL0zyagbu9HsGBvfaRXW+dolZyqgKQZqmvdoaKZoUx
y6d9WFqinWMx+a1T4gCj0DRTMVQsRTfnhzlZnsaOeDItHrql3Fd9eZON2u2UTF6SywLZol1ku3C1
yt7K0yxr4fdgcJhbR9lNV4rSp+ucSublpDjsyMJ+mBplZLf06A0/yEv4oB06Tz30nwJwEo+uucvv
GGfevDfP9DZ4FIVdREfJAcqiz00vawCUSPta1l8KikdFKnANRBvJYQil5L/+foBKhzD8kATTy7ZC
/uGpdNlHHkIWFL7Fvck6JVmgKj3244PldN6CO6zvby1XFiQ9/uBF/iWRb2bFvEE0RNcwafJE2ZV5
NnKb5HZ2sxwTP3tAHYl1EDWcMm3YMAZ+UICejbPasN78nmj38xiCNKq5L+LomBehwB8Q6AU/MAAs
m2B9jXCFNvr3Ob03ekQZB2/71AQIzI8MICjS6pNBiV2lMO0eTMTSBCc1axO7CrXHNpUFIUbRmjgs
CWVZ0zOQNbrUeiHRZ/gidiak8xcoO2E/4go1ZpmUbZhZaEanlaO0P6VcQE8jUgIOMsyp6YuYwlOr
suc2LM9L8VTFGEYbUnf7eETbxUEDrUql1Vi4WZMCp63KQz8qdmWYh20xItslHDy0S5uU1AIG6k/d
SfOyu8CNHesc/sAUICQJRIT66/tnWboJlksUxHJ3cW/2CaWMgrLWPmX1cdI0X46/Nqm+217Xukd9
kcNdwph4SrtxgFcTHcCvjTYhZc+y9kIKwPWH5UUO57m3gRnkcj0z76k4sDIjlteW735PkxFdWH8o
n7tI42yoWiZjTDRIM7+Mnvz1d/9DjZpv6fw702y5oqjyuh5eRHIWZcSNPAbsaRIp9X1klPAFaFs7
TSh6TP4hiX6RxJnW0GoNaOfZm3l2jN6JDr3HWngYzYRS7ygezyyMHXjl6f95G/3BS7yI5wwur+Yh
nSJMbhp2zAVGccmPymekUAT5liYRmPcfbrCLOM7uLLhWi97BtTLuRi/3F9+8txz1Kf1AnMbpXzJx
QYToJLlbGnEXZdKyKsYtPbkjJqQ+RK7hsdLLwkseES8DPXApiBCIlsmnX+rQmqpUwU2WHKZTgbdg
imJP/Tb7ZexVW7azcywKSYsOkk+6jMUABqkEeiSFaLMkPhsVHsaIBPYn1gklKiETbCufdYljM0yt
iFVcpcc0/DUkDwEp/4kPZ1FE6ND7aKivSa6ra20YMMS5kyzkQMIHkx6EYwhX13D1fU4ZCZ2SWkem
ym2sOxK4qXEgIhLJ9UTclQxO/bIYUfxZQsEA1A+n4RR3kz9XYB1iFPqqz7Qh3N3Iogkgqx7BRSz/
0NSCBNMIGYmBihLQ6ksi7P5b9aOuBHA3mjkvWhaPWeGO0ikbdy3W1LdHs0OzemlvX2oiUdylFuqt
GoYJ+FXkKd7N8Y8uOaILyMVU0k7+Jx7o1aq4e40qchZ1UgfSE9QwJ2HppvE+71rBgtYOR8WIWDxC
EPfFsPi37lqgBN2c1cjtJeRkGbeSqPBiFQuuBXB3yoQ+0yJk7EyjY+6V03hmQ+wmZ3TnD2Kav1Ww
u5bGXSGktbpYsdDqlhysbNfcIwTmGU7wpIZu+kF1q3OALsnP2zqxZrrXMjnTDeImC8wJVYN5dl8r
pzq9GwuBzyvcRc50k6gYOpLhmMjdsjN2uKtOCFCi24KlFEWhbPYx/pl1tSD+xhijrMyKAOGNrriL
2n1Z955WPVTyl1gHF1N9RjpdoIWr3VLXIjkTHpYpWiICTj5tP6NWXLmpMC4Z57UXdksxs9laHGfB
+YzZ7MmMea+v5ca4EM3PFfjx4JqCQku61x63lUNgX3x6PpHMNq50KIdOQV5Xaz9HVf/+70Swn3B1
NellUoAvHVdHGJ9J9SSPP7e/L9Bvi4OIcCAtGVJGC0xAh5SFaEkIbMmqBTfs6jvoWgc4pFD0IZVq
FTreevlXmu/ZEIPBj5GuvLUeGEl5IAtEilbGocWSl5gSnjCtA28zrb7M6imBn7K9fWtXxvWyOHgY
pHIZ2mkADUhhqCCiwUEtoCN1yGCy3hRZw7iLWtRXJFoZhxdTR3Qja5FtU1LTzjLc9u05Eg1V3Bby
jp1II2NohQHy2FV1F/eFI5tg89YF27dtQO9oiHQtV8MpQZyppzu1Py/Bx+3jEajdexqiyFJSlBr8
BgTJbp0JFUn7wSkP097o3dE3BCW169tGDFlVLYNYfLvrNPeIFetIn02xO0R3xuQMsSA6x3TqPchd
RHCQ0KtdlugRqrs05Rhk91UC7jDgQ7TLcl8OPm3voGg97O9X+CMRo5eWOIBrTDBDOAudXCauET1s
S2HWv7UkDh2ksYhqhcKLzPLaHfL4Xsmts6xFThXW3r8TxcGCruuBClcc9RkgNlAD+mDlnYdZmIdZ
nwXXwx8clstJcehQj500RWCDcetfjHKuujN2tZM7mAC4NDajrZi/BSKfT3RgHDgMbWm1fQTYi8oH
Kn8cVbduqcBsBTL4tqXEGPIoNXU2Jq/1on5yrSb2LSv6d0fFNyvJej3P6mAgpCkN+2ySFlvLIp/q
wW1aEHdbLdaRyFCIqRqg4lc5HyWRK2usKMYj0HD21XJwCBXFAtd37SJCfWtKJc3kRAtBXhfrO9n6
2Mh+qguCwKJVMP/oylqrLKVaC/5ZV04+1rXbqv72Lq3b6WUJHPRMclbUkoSCo1hFk5p+CIN6lwfP
dSQ6jj8A90US28yrlSCnElG5TkFq4/6eyFjJNtg0UNvJmJxCNPEIdFookcMgJQXLtzKBbqtzJzS0
ZHhcmPcd6jtZDYv1Odpvb+VqZl2VLyvkgChhfCSl8vp2mlxyCo8GWFbKQ+FlzyKfX6QWHA51zZDl
dMaEicSy9ksT7tB7uttejki5OdjpB7XrJRP2sxA0kkjdrm6rT5VVCd5KAjF8Ykpdxl6rMtDWlejW
rpdPuRLaeJ0JdEGg5nwqSo3rWJ4VYOgUlYdFsrwoGu5othzqZRR1FIpWxKHCUsbDAL5y8F+RyF6y
T4YGx1E4bEugAXw2qm4TyyhTguIvOKdl76nC4MkfXnl/6TPhsGEordpIOohQl8TRU5R9x8Q2A3sa
T4n21FS3ZNAwDVMSnNUfXs8XuRxSBGOjRb0CzBsdTJx3MsxGa276nbbTfMtVBb6X6LQ4kKgSYvVj
jUVG8pMVUHepIrvuJ2/bmET6x0GDljd6bpUTfG9pcdTgI1yuEBXmkLUtZ3U1iqwbmqrpMjU5o5VD
opjVFOKJ1LY3lEZelFv7IEwE2PD+iKhFDYVaBLJMNM5zR9SoeVCY6UScorRnL/fAEzAii1MfMoCd
eMrz+zwOJ487palaZFWTMGWr+RTemsce+Sn9HO+DgwFGwPZQ3xngWRUt8t1mckK5Q5MilUZWaBKn
9uRjd1IOjDeoQDV1Y9jFr/pg3qRPRND1+U5ROJkcsJftQGutp8SJtU9BeYtOVrucKy9rHrcVhSnC
G/+ck8MpCtgu2ywKFuKooXJvpotN5Setordd39lSYJ4lTBXtikWgnq9O14ZYnvitgD7R0aiJY/n6
U9vswDbFSOdDT3KCXb8bPLIHPeFHw6u84O61GkLg7wjOlB9Prhb6HNAK+6stvW3FdxLokxdRFPUd
NrPNVWVCDZmoGOvAKQ4aF8a4agg6dYPwgxQGJ3n5tX18IgmcmiQ0HHRJU4kTSPezcmpEyYfVbbpa
AaceCw1jI5tm4lTdxPouD8VIPKnR/25E581GEb5lQA/jomlrnIappQ9tiBGErfoc0kTATL69W4Tv
E5ispY7hCRLMSANCqdSfaCkCC5EM9a17OyfdkAw9Rs9rDz3+95sPHwi169jDEB0XrmhonyoSyb0N
krSNFdS/Ewcl2l+7//b3l+fwRvGbF+0wYLijjiSl5aJ19q4EnWPuYvKBgIJnW1MI30rQj8EiD01H
nKg9xtEha0EHOwiCCe9TYZyesB9x9XaQ0riUNaUnzoQ07y9zr4HKoAMZrA+Kut80RtkDQd94tv/7
XfGvoglaMWRw2lPKic7MsqMzJpE6/ZEeIwcko/5wNI7T+f+gkmc68g4dMTXuf7LY5XC1zFqTFysN
ICs5mXvVW/xw3yNtwBLcYibMP6jPRRqHUskYKoMUwcbpWZvBADq4qPR02V2e7it/cvIDqySYHNNW
vOEjapGhweLiz/Ur4WrRHJRpVqkPyYKzZfxkyinYy+faiXYY5u7KuwzTeHumuSjvRinDbXQS8aOt
6+9lFzikM2LaGAiDYgKq9FIMP6nxjQ4/tsFaIIIncsjKuA+DUYYfEZ8b5WtGdyTNBDfr6n1+2UWe
vGFopqAxO8hIwPJLfMvrd2xksmgw17rjdyWHgzmQ9TRpYmK7Orzi2WATOuIVP+4Wr9uPL3+7gvCt
8RkcwllN0Y99DODOqjPo3/NWdsrqoE3ftw9o1em6WhQD2iu706OwKlVM/3UUBX3KQ+HNluGmExhw
C7LfFsW0ecPEeYKGesbw5wVVd46qj14a0BOt2ofMKp/HpnYsKu9ororQk0W6tmRysNLKnYWBgQl8
ypmemzD8XqHMK6XUp7HhqeCKdYrauB0wEidABJWSb9tLFlk4z+eISUZdMNTQmdZTf823i0/d8ZPx
GKHRvkTTmWQ4jNZx9nu79cDDKY328k+86qsD5jBGtWo10iY4ZBg+5KqyL0WLPwb7SBWlP0RmyKFJ
Q/VSGXSAmWV+1cPPBGSxUYVJE0+B7tfkWRi+E0ALT/rQoAvdbFEE49TKPpVCOzB86++T7L21Qr4E
UZFDqVFIjCv+1HsMXUy3O2JCOohoxNnsdafmLzw2eYAZGoNOGA0Beu3SwcDJRxJIT9sKKTD3d6QP
mCTRR91AnBJVIaRcnskQ3ZukvalmEQssu0Pfm54B1bPQxSXzUZohIemslAZx5H6xzTT8EMelbxSD
V47Tz7QZO2d7aeu7d5HHIdnYlwPaquESLv1+ocdpEUTrRN/nvKEqnfVUQeTGUeLnopjsKhZA8aoA
ImMIrKUjhsG76nU8tErUYQERkqyV3jsSVQRX5eqZXIngNEwxrCCamNuchYtdLbPddKdy/oFW7BB1
VtvnIZJF3t4sFmqr0Yahog5TBc+rtY+bL0EDzqjMr/PDtqj34W5mplfr4s5eL0DgVEnw5+bj4Mpe
6kUu2vyUvbozd6807t8EAt81u3ACOWVYkj77D2lX1uS4rXN/kaq0L69aLNttu/dl5kXV6Z5Q+77/
+u9w7r1jDa0xv3Rekkq6yhBJ4AAEgYNkzJBDkOSDUHwXJIyNwxDDuXbEyO2m2ib5JjW861IvKVsY
qYw3U41cztD6R+PF6gW9Em+SHXmksscHsgv/aly8J2y1O+tO3Ib+9BcvXOTpJz3wRahglqkYNRZC
9H4+6cV9wUuH836f8VSJlieowkbEIyl/C8mPUny7vn2rDkPB5HXRkk3R0BkHpavdVMgTHFSIjFkq
KnZe3UUtLw152WD+85B+iWFDXky+ibTMwCHlB+nWvKfD17Pv+l3i4FX2lpJJYjQXaD45bn59885S
mSc/uUsCUY8HxRGUw1i81DEnV7weyZx3z2CgI2ybUZrpPTQ4tofp+DRvpVOzGTYlipHpINRsJzkO
+kEcaxf7UuRfP7v1G9tCPIMmIIHpuqKBeHpVqk7pJvhWboePCA9NNIPWo0wPld4OjG8rn2o32Viu
tJMfrn/F5TMXc7YMzoQzRguU9ML2n+KvZB+4HyD5P2Bmwva6KI6yssGylYuD0dDw3xzcFDNSlGib
/WMu6Z+rMTAV0hIljJNjDBp0nXMrEg2hIXhn6wgPdlLitwMvBl9XzbMYxq4rKS6TroeYdvPfKv1b
kBOhstK0Zw8d9Zt/zBjErIsxdFGShyGVsXfhPACWMWRCCh7TuHAUa9xcPybO2tikriV0URnTdOcg
iztNU++bfviSJvzaPjZtOyd4uyNjqzlzAqYP8BAXT6nEkbEaFmKM8X81QWWMu0rR2TtSzJrLY0eI
PQ/PZX7XcQnn1rX6LIexYg1V3ZrVQBXAFWsbpunG9QSKwIbjKHliGDONdaEGCRDCgVib3UglKLEQ
tomkcAoUeGLo3xcOESNNhHHC6WMU+KkRflTjTU1+XNevPyDOeccYl69QHiAZpJu4QNa7+jbyjNN8
33u0aZ1IznVhfwDZszAGELoxkbVehRrEOymy+w/Tp9TbSKmcKjfA+Oka/EC6HdgE6VV02dyKh9jr
thkvuKLadnFzWGgjAxglKGf0pgXKDnvagj1v5R2t/MdnIZXMawH5g2M7L5pBi1jM00IbsWj9OFp2
fZj21YsECp9wo36mL9Ghc+sb0Ma+4Zpud9towyWL42AIS6wejpXeSBEwhLxot3TWFwYRaY7wbN3/
ZAK9Ew7/eEjB7wDJzufo4yoWZBPRq1neBAZuMxw/yVsRAydFNIaTJOMAC3LMtWPCQ12O4bF1idWQ
VKVcYMcqDEzOjmR8DXgvDJflbnSPVFWVTBP3MZPNvxVxnJdSB6iab4XHADNTiKejgmbYDIUtuvKW
nw5eTzAuRDKwBQbL1BSozx/AL4p2tk39Op9a2Hq2SX1uLLNqZQtpDHqhxUJQjQD3WcSpG/qq0OAN
MrApqQ5xeUyjqxqxEMbAWK0ivVahVM3J4+c+etV4vZWrGrH4fRa5+g71q/Rm1IEgsIxKe5gLN+D2
x68/xi/kMNAkF0Qf6fguHBH+oWw6YGJioZRrclsHtXaIf3OHB1Hr11vVMDUV3BNIDTBS47wpQuS4
cTO6HdFwqGxb0I4HT8ZxcDFV58gl3PiDJp4FMpgYDUOU6CJyN+FO2tDXmAwzhtHeSOk9OhDw29cd
D08eC4HgIxpmWYa8xpvAl9mguiFAF6flq1uyUTlXmVVd1FRD1g0Dd0E2J0sy8OoaqC5wqvRRNUdb
SHkvElTbLhzYQgJ7XqOc6QIqaxxjQN2iatkGqVEt1NmSdZyj7fXN4y2HOau0VfJaahHsDLPoTqP8
miq8Ssx1tT8viM21doKV5FUM81Lv20ODkWDtTtoKTmtPHwXG12E+gnH3JchYyGRutHoepn3SNFD6
WNtlabKtUDN7fevWH1cXMhhHNU+ZnrbgjHTkezojrgFvX4k4p7cx+AEDP2JP3ogwad5Tkrwaby/k
XsTBudCEM+CQDgGUvXQT7pRdjXoivwMrxuBLfwle9232NZ98Wi8dRgzg9uTQUlFeNSXvSxifY+i6
aQwUmLUIjzJoKxlCcVtP5CTr79c3m2MUbP9eIYHeDwxgcKjWrTrtM/PvFnPW4EpLXkU3TxLjbOZK
liIpR1yujO1jXxdb3NEehqiyjXD0erPaXF/Yqu9ZHCbje2rBUBViwdrTrHd02dfrCbUjHCFcVWUw
xZDHMopLSOk34V1xYzzSMov4kTyX2wREv8EbXLefH3m+h4MubFUdaFppxxb2shPb6KaTo9FT9WDg
GSJV+CuIyTbyCbHQSRN1OOYx31HC5HmbOBjV8EGg9XyOP47Ws23fWZz06hQBW2rzPQzuqwAz66NP
reUOGuVsH9vwbQ1ZXmYjnnTg2DC5BuwSydHyKMuq6Gp7vI1suW2DFLOubSWDLYUsmqahBVRRBq95
QC3bjfjZuNNhfEZO7PO67q977rPys4y7Sd5ZA5HhfWbJ1h7zXbKNH+U7vXXAInuYtjzfzbG1iw4/
sR9QfQZHNAv6nhijX4FDNpF4nEE8MQyCiJ2ZRg1a05w5QNG82dlaOHuVNfIu3Otqb0qYhqiqlsIO
WlNTPJgOOnYPr6Q+9T/NEVPxUBOIxuO9eQuSQrR6RpgEm9ipQ10AJZi6foLrSz1/ArNUIRAsoZkt
hHpZb1tmY6MkeFMmnBbxdYM7S2EwsjVE8PeYQK9szGzVOCj6t9o4ZS0nC76O/GcxDEiOuTmKVSVB
TCx5QoEui656rTM8l+C/G43j0eivXVraWRoTeRmoCVcVekU0FdMO6udcA0VB4GuD34UPBW/O1rqp
6aaKgcy6rqpso9JUm+GEZh4oJRIz2kbaIi0M4nW726k3/4+649W9XIhj4q+srdLZIDgy1W/286b8
nJwJFCvgk3H1A1wOvQY3YDz72s17IZgJylB3PyeCjG1ND+XBslWn2M9by9HuyZNpt6jqU3ntMqva
aWi4WukSnlDY0CQc6ynr0P7oDErmTOVDlGZ2GZyy5CvFmAs5jK3hDoxH5BEn2ArHuNiXvJqhVW+z
+H3GyoRcF4d0UlG6aug3phX4vWJwIIu3VYyFGZE5KBWGhjiC9CMpH0opctIIQz141QOrsLRYCmNb
6YgRxLUJoK/kXdptivq+Ujnlm+u3mrMMNujQC4WEE2i0nfxt/NB9vN8i7Vf4yqlEFZSt7GlhDo/T
irMuNvIwrKiYlKyDTOF2skZb1T67mkelvWq6i4UxFiQmVlGLFG3TTnM1UbbnZheR1gZL+Taq/esO
ZP1VeiGNCThMMpOmp0cVPAd+tFVxpVGd4VgdtdPwMTuBXd1K3w2fjvoSH3hvPZdMUDRPt5BObWKR
hJ8bMihWi1ym7Esb44bCU2MXL4IdOuONQuzerr3ZdGh7Rv7c857kOebAxiOpkEgJKbD2wnrtpYcp
m1wjfSlE3th4ntowyKH3utHpE05UyL/V4quEPvms4zF784Sw8KFNcgXqFUz3biMvU3tfKoKDPPIo
QnhiGAgJqqmbugEoqKehLU/3QhbZycBJ8qz65oVaMPhhGaQ1OhBCIMK/LcZjnUd22+y0/tNqv88q
J+ygP3YRCPwSBgqF33VQkrQMfNrQAsorrGzBiOuDSJs7P/m6WctsgVCeTkZdJo3mSONrqBaOLliO
KBzDcKuVPMKJ9TKGxZoYDImFokomWi0hIydRbzS73nU+KGq85GdqDqPKKecJJxi9bk5owvh9I8lY
V3EywIGF4bNgHE2S29KAYc3XEYsnhYUMLVODNkSUKFm5XYlbFZkXS9XsZvi4Lui6psss5/9cBgqa
8oFNYhnZ1fCaZZuYbP+dDAYZiIhCO8xbg89XY1ssN3P6d8wr7bweV6DP9/djwQRZSe5L3GK7dCuH
d9r8dn0N68ZqGkg4m4alse85YmoYeiXj2JsKnLApUnDJLhbexlncpVXqJBnn4fYPnv8skNGAUNDq
qqUCqdOQvXijfotfKX+f5MX7e8NVeCwn66+MxlkiVZWFmxIlRPSlCon9R4CaoHLT3lXO/Jod1c/p
w9gre9nF+LKNeIP6lYfc56Vx1lX+LJ7REqk15CTtkfAoxdFOh8+CvJepPwucWGBVjKlhfL2maLrM
Zossq4l1bUYap0f/b44JfL28m9FmFue87PCqaZ0lsbHbOEa1HHUwLaOHsFuC6KLm3FlX4XYhgrkA
aYIMVjOaHE5yFEoWGyMG40oPruJJgKF9pbp0IYyB22kioyDFkuao1klQvk/J03UT4+0Xg6zGHM14
W0I1ZiqRx6J6J4H2mrSje10Kb8sYu5KEqW1CAY6QvkUoyJtUmAtCMFYoP1UaR9fob1043cWOMRZV
RaTJJwE7VqbBTR6Ze6MgnOWs48RCBmM2KJAKiRphPdNedFTHAGnDNhvs7KDsuwP44JG1179rn9c3
kbcwuskLqLDSVsfbEYSOFl73zPhQR8S7LmI9m7xYGEXkhYy+zXW5osXSoDy5U53Ey/z0JvIClxZ4
0J4jsjEd4RtvtgpPC5mobCKWEBc5xMaDeGOK3XEUZQc0QxzL5ZzbRXNlnM1xngaQI/sBZvHmt8Qj
voDOWspTQ5dWH7/0Av1rRy8aLZtMBBsB+MccCYneiThx/Dj1/wokFHYcUwD6PqKHNEsubuPmROrX
62pxHb7RO/G7ViRlXZWVht8vcnWb5vp9kjY+ugU2wizw3nx5sqgVLDRQERIy5LTNtlN6GS3fVuNK
o/6SGlXsDHH2j5mE6DXRtEQw+IuWqrP1lHUwjiB5RpikEevUzOJmnMJjnbYcUFpVcEujlNUaegHY
9metEMdO0SoNjuLNDD+ELLRbo+LAEk8IY7xC0M69iooVJxhv9fmtkQ9a/JUbzWIdjKFKma6MFgVy
FTf6xre8AT11pc8zmvUqm19yVPbmVAiZMlcZrpytizv7m7INXe2ESd10chrouR6Nuy/lyBYSGa8O
FrtyUIwBF0PVGRWwtD1ct6H1ir2FAMaTd5JgllKG8gKxfTbJ4CTTvTU/x8WPMXlqyw9Q6RkWwWw4
Duateo2FWMZ2s6iVhXiAWKXdzzRKgRJeXxlPAmOxoP6L0sGExQbdsyG8kYZjO7zfp2q/QIQgkxul
q6DW9XQTaQ96t/l33884cxP9lMEkQNdUQ7oJOuNGSGXOFq1X6ixOgfHdTTOY/Zzjij7sywPN0Zuu
6vYYEY2CTSfa8O7L15FAZQekkTrQctBAw8+FNaq3B9Sy7InCeeZYf3hYLIoBA4tMw9jRBJ98b/qD
XzxPt3TmNUG1/XDDu6ms35QsSwGruYLqHDYZn+VGKQkzpCUvk99vqhc0u7slGDbHV/1ORXhivdce
pbHSkGQRtzrPfql9XsSVC/mMmmSqZqLiBPLjQ/FCAH5gPncCNC55tPyUx5y1doImMkaSiPImy2Kb
UoKE1InQ4wTjXaCLtpIGdqxztHLN1ZqybpqyLEsg5mAMS7LEMGwm3JVy8zZKt4XxMpg7EnHMa30l
ZynMvoVikXUgKUXwoNwXsU+Ug8R7/b2kZYIXX66EMS/Dio0IxNbULbW74Zk26We77incK7vrWLHq
mJaSGB+bJH2eSlJJtaDeqYmt7ssNsl8ojS+d8W8dZUGCm71yhK6p3lIoY2hNJZRhQSN/2UcVhFf4
uD2Dcp/S7fOrCjnn9XOvF3CbpPM4CaByd2bzuRZcPcDIMI5PWoXDxYJ++sqFjLHENEogLV2Q6E8O
na4RuPJdcugOdLghl7ZoLZG0lMf4Xh2U2ko8A+L143AfvWfvP2u6HoNDjRkC3WZEGEOBeLJ57To/
B2mxqLGUzLjfDlFsXGfQ/ii16exojPz2VPBJlDs61K4BTystKSOfkje/ZG7u18fU/0pOBM/DKvpt
dXRy/DyNxW7PISbCdrGqOlXX2kHUb/NMt6O44Rg6NbKLpS7EMHFAKgiCVc8Q0+VFf6ebSeyBm13A
4JnOsMs4VDdmOvAC69WT1VTQj6J9R0FV2u/BQUx0KQ1UYJhJqhqcztJer6UHKQO53GyEW0ltj7L2
/BV71CVZlUA/ICqsKwLncl8ZHS4N8Oa76QSGEIcc6ItW98gnJZFWl7iQxgBoGjZg7RwROwTPTeDp
+x6slG7uBjursTWwQ1mabT6Of0sebW7jmg5V0ItTXUhnoHUMq6TMaHdn8jfIEPwObk+9U44KemiL
TbflvfKvos9CHHOegT6209gAfeQp2CTVfGgGQNwocW7Mq88Y5kIOA6kSBm5UJKJBn19iEk75EZ0w
cdTDCDDxThhR1+M0O5TXH7Wn67rDWR+bnxRaImplZEJfTcVPifYqCdKtUZmcioJVMQtbpH9fmPxQ
ymVQaTQzj5q8Ej3cQyPZZPz8wmIWUhjNnJRIHcMAUjTd9OYZDNdV8VBaydt1MWsXgCV+MSoYJHSu
ToqrWZxoDtLzW9AwcjL/vP1i1C7Vq25IrJ6+NCS2Zn0brPeq59ydV5Nry3UwOpfoUZaIeJZ26g19
DAdVDGgck712uqM19AiQ3OIxcLh3aXoKFxaM7AZ6wgBVMstVYYRCEemprjpaaGu3xhv8ACrJCGrp
1VtyB3pt9G1hosr2+qGt3g7MhVjG5yoghZYa1LchUkINhSfh+fPDusficT3g5Q9XNeTsBVRmZ+Vm
UsE8DC62Et2qohzaIe/dc30Tf/kZthMhDKJQnFScXa5gnnq7EXriCpIf9Tx6hPWI4bwWtgkrFUg4
aBYu7I1X7rKtZAc7sks3/Sve3p0IExHJLs9clNtuu5sidDQQldvhnqc1nB3VmNMLVWEmpIpUZ9Z+
qPo2yL9icItVMnHRKOdZlE8TDRb0h16r/Sg0E5ukDQc7VoOShRy6zgUQ5nGk5HqAqtdajO5DJX2v
a+J1rek1ou7lpupxtJ4njwHeGmOeBVXvKLEQGiUn8Fs58g9KH6Y/Kvg/qF1WNzpqslv+XBCeaAaN
W6tpkkJrEZU4vZvfFd68oZkGwdM8Ovgs2YmueRNteLa3mlRHC9L/QjCNgWcyF6ER/eybgURKa0CX
S5slWtRK1XZsh9+5vZGrUclCJoPXxVxoqRXjwtemSBHquIS1f6noBgUD6S3+p999Dc3Oi2QQhsSZ
pc+0vm3akwfZq3zBmcFtgIkONj99s1o6tdhStqRTilIzD3qiOhOOkt5VJqe40f3ZtTbRPnOEF8mn
E6+ko7kpfV7qgWP6OpMJBflvhKY8LLVGt4d1HHjUk+t+8Hx4OoMtKHyfkzBCwrCabMqfFG2lrQgH
kTnSg3bEzNwIRlJtJn4Oh57SpSv8dYo6gzq4IYFLO4d1jnSsW3AveqALR7Ig3xrHAM64dxrMd0s2
vc9vKF4NMRarZpCoFrVoKsVScyLZMOxuyjtHN0rc5KVc3lxHIZ4oBoSsTm4ygioaR8m/iUgqR+Kp
SDgAvn6HX6yHgRutCdtgzBAyBUR+0K3Km9XyxpLH23Y2vxMLw2CnDD0axrzrBXJMweNWp5jP3VUP
/26xDPx0TR8arQx1Je2DYXyP+/ex5GU6V73/+bbAVmfOSVynRERlEOX3EI8y3nxREepM34zTkDri
hiYtDDfl1fBcDpemea2FXNZSGkOf0hkXzQkd7/NH/ARTuQFPNphNMPAJVPqdi9EXB+Q1thXKofiD
CVexYPEBrMH0bRngsU9zrBy9G2EvSHarCbxBlqv6upDCmEZZicNc0edfXds0yV95tRkjXspp1Tsu
ZDA2Ec5qY0r0jXTa15QX9kbekacMmbTWm1zUgPrGAT20G4EjdzVtvTxCxkw6cVZriRb4RC/NC+UF
L3zDKV/pvxNHvrV8yoMLVsobBWyexNXc69bB01zGOsD9I+qJmOJyMR+DdG+Ns2PWR0J4hUw8OYxD
HoZubNFah9etInXG+F1D4FPm4L74vL4enqowfrjKMivMZkT6s1XjDS0ejO2g6cSu8pk3pvm6qIs3
yK5VVaHIUpTG5MPOyDA5OVC2KH50/s2KLujdiGV1itRBQazmvs63RfwsEd6j+rrL/aX9GJv8exg8
TB1IuSscT+NJm2jbHxoAmOmmsdOhn1oHa8hwoz4MNzz14+0hgx+aJFmVhYF1jhEjM177oGewCW8s
xx8yZHi9NyxFQRMbIyWMdalSup/wXJxUP3+ipMQASS/CM0DRg5lE8ZCcADcDL/hdx8ezZAa5OgmF
EUaO9OMg+01zm/Jme60GLEja/m9lDGqJUid2Kc2+0QrifEMriCnFC++2t35ZX8hhUErISJRKJRAY
lM6+gSCzvlF8mpOIPUwX5mDS+iPKQhoDSkKMGa5CAywW7zuPPqWNNh6mMcMwx2va6P8/Aup19D/v
IwNPqamE4PuBRM3uXRkBdeQlzynmQpuucdTdGg5VdxF5uvE2A81FjOk09JFR2bUbXmKEirqIQReL
ZxAM7EBKINFXN60s7VyTHV36Nog/Snlvzg9WpdpfgZdfK2evEhjelxXoscZez8c8vo3QMFN610Vw
lJS9MAzIa6UtyeFjhB5lOxspUG3ZdId6sEdzM8Zg1Qt5jQ/rV6TzNrKXiGoWyRwX2MbWFZ3ZbRx1
r2yohdAL0nRb1G7vUZ6c2k99bZfyJrKsA5spoZZHBF3ET7e/yCtM0RgXbQTDrOJtXu1787HlvWqu
K8pZBIPZ45zVs5xBZ9MS6bP0e0Ki/XyaUXWDIsqIJLvrp/gHDDjLY1HU1P5LMxsc0TGzHTG4UjjK
G8ovYLndl7zeWRgDnKWO/HuQIA+uBweS78f4LcrvOQtaB+ezDAY8iVAOgSImqqPcJqcZ46eivXXS
P1tcqj1aIiANjvKV/jRTP8tkgDQJerXWW7giKXwY2tu0uJutl+vr4qkeg57VpOtVSos72uJWUbex
8WZKX7FoQwIvrmnSfzI7h0FxhpIpCBdQfeDTOfaSX+3kLS+rsgocCzHMZgmSUbViCzH02R4t8PBu
gk9j4esbRn/mAnEXYpgNS3JpqMsu1Jx81J0hwDhRrX/HmIhtHXBHuq3q3EIW42jCPDD1khYTobGI
TlijcVbgpjeUCQjs8w6/N2ZVHRYSGX+C0KeJCCb0OmVT2fN8U1mfRfZ8fQfXseGXEO2iHq8tZy2R
cVLhTt/jArpv0T6n7WMALH/ow/Xz0th+prrPkqmlb3NwHQ6pboImcFqSuZrFJWW9flxoefw9Lk4z
EdSDlOStoQRDz2Rv7vItTa3RVwp1m/sFRxd5AhmQbeZBEocEa4v1xG6SkzZkHIe/Guosjop+wcIz
lVNZkbGAhCIc3sxKL8C1Hsm2ZgamW0t9bFdqkPoc/aCf/WcTQ5vH70KnfMwzc4CvChKb1nNkYEBF
j+ATMrJPmH/l84gYeNvIIEckybNsEixyDh+M7FQmnAXxNpH+fbGJXWuFASrSNUesCifUaru0bkJQ
FPQ1yJpEzmMtbzEMZpgzBsMOtAa5FU9S+25FL9dPh/f7DEKIRtEl8YjNEhGcGcO8xzRsTvDAMVm2
aEhQ8i5Mfz7bt3jwIH+nWmcXOvo3TV4p5bokOCbNREOYqTPqncnoN2vpjaiZcltInHL6Kx6eGx61
1TqqnsUwCo28Zla0I7KKMqgK2ztF8IRge/1YeCIYHW7JNGmqgBBI1EQQrt+UsNKUPF4Xsv46Q2t/
/rtfjCb3sl7FGm15KF00BmfvdEBJ4Cpg7hQ3vSPci0g+8a6T69ZzlskodGSlkjWPSNLI03d9vs8x
D1FTiDt2t0rz7fr61jfRVGXJlC3UMTKi6qzTstLCOVXjbCvZvI2j0G7klBOurpvQWQxjQkms643W
4IpD0hmT5/RN1vLKp1ZZVk3jlwx27Gcz1PmIRldEQ0eclHxSUFyoO5Vd+OodfVRDf8JH+R45Ot65
aPFf6cR74lqf1zd0/XK++Azm+aeKA4u0dLpT/ZbvZK+x51cMJHme95ZfbRI8H3JTpOvqcl4444Qz
kvYz2KTQHUg8EdSyyqOBWzqtkgtd3Q22o91g+ZiwYefv3U5/ar3w4fQe02wpB8Y42sTOpojEFBmr
HEgZoEFjrkY7FB57LvE1b70MhCVhCVZomjRS7ynLW4XAF1Q0cJYpCsLp62VzA74d47HZ8wcA82Qz
uBZ1Qa5hdiVAxxd/Tu/C1Bd/3PYgMEUbgic5sh163SuveptjPwqDdU0nFUKkIgTHjf5QlelOy3gZ
Aa7i0qUvfLYylGIX0aUFP+IDzfLI3vRD8KbP9ud4YzdEAy/HVtbDnrPmMugjzUpUCBp9Kn2bnHaX
gC018lU8e4+e7PLTWDz1ZFAojXU5CGsUx1XCXSA81MFJ5BnjHyL9X0timcuHqW+ETseS1HuaV0HV
mKeivN60h91XHcVZGIM1mZzqVpTQRKB1l+uhU+mHGZanKE8Yenj9rDiKz1KZy4NU5noOUc0QbWSM
Zq0S0Za0wh66k9ZyHkfXg5TzuqjeLFRRy4NZEGUgmhU3jjz3IA96muVjGvy4vqj1zPcZrFUGSpo2
nkiqQ+f173TK4C0t0Mx84o83AobFGffWMbrDwdEWk8/ronlLZICkBEu7RZQSN0ILlc2zp5t/d8Xt
wOvmXS/UNMG9ZNAZgMCm37cyleu5Kzp4Xvn7+AEWAEf0Goy6VZ9U4iaHAe+f4b654VPPrq5vIZfZ
2aKyYAoyQBqF25gd86L7I0pbIk84JY71nL/kD6Mvv/Iip1ULX0hldrXWdQNXAdr92Ch2NTolyhEx
4/760dFPv7isLYQwYDx1qiAJNZY2l/ctuGED3nM55TW5JoBB4rCvQHsywdZUkCfBqn11N20Uj1+q
so75i6UwACwKxPpPU05tIbalA+0LR3DGh9FRPybwJhCXFwlyRTIgXCVJMxmExkeugUHPDUbtFKo9
IdftFLvAlu36R8l7IL9+Yqg5/90IAFumMNA3A3H6TqRDzKMqpd/85wPT2YyLGrVTmdA5D/FO9DrE
I3SC9Bfh/tdp6Wy2Re6DTNAp66VWPFnmh14/dNNzMuMdHKPhr+v4ZXkKkvIyGC3Bn2EassG2mBB1
nge8PaLqFeY77krw5yPMQUa7fad0ifLDdXkXhsuIY2LYWjG6ACtHtWt60BqChi2/7J6uy7jQAkYG
A4VI28QYNQYZo3wIusBpwPXz7yTQL1j6LZPEkTBh0+rqScrvxsS7/vuX0QWzBAbfxEibBvXnqdzS
EQ6VL8FUTbu2dUxQ4AWd1Ph/02pGGINzcx5pZWqhAlnHpa2QWzeqyK6LY18su62uhtuhzTkXCN4R
scgnWm2Zwl87ZpZ5ZdBuqorHFMfdQwbziNALmTrgkOR7eY+CGb9G9Vrngm0b82h5Ie6FG2T2kEG7
tFO1Ss+pMM20QzW1keSx5fxeCv4x2eLvkn4++C10T52EWp8TSFJGeTsKz30XJXYW9nZpFLzujwsH
RWVZeLnDOD1cudmOKK3PhK4zIUuy9taEgFP3KnRnzSGKMA758M2cds18uK77qzu5kMnYVleIXR/1
geoI8t9WesxV055kDBDnJBMveyGZtTEmNgtZAQ4cyLEe6aNK9EybC+oT/1llFfIWC2LMSzDCpJRS
Aboevyamlxcn0dpc37OLoJ1ZC2NOUmIkWRRjLaQM3oQhvhnKGDRTspuGhpPnX0G/xYIYwxKbMJdL
Km0cUAaRJU+oneSFRvRGw2IS6CYQyIJzwpDYRDn+oKkhRkWgDE3a0IeUYFvsZMzW+EIjJ4gmRPDB
gl1KkdAax5yPkQhzNwmF7rTxcxo8TRpepASO21tzs78JYU5oCPs+UqNSB/nsCI4GoFHwaTyPSCyq
m+B1euXh0aXS4XHB0NAabWng/ZYZPLImM8yRLtfRN3AKyQspj3H7cl3pLlOmBmRYaEnWUU+EaiJm
TWWsdyYpsCaMpDY+aNifbuLcNhz5A2MbDsI+9czM/qfeSrUkUZdBLoabjqJeFDGJJJOyuA1Bch6Q
bVamdhg9FdrgDOJmnjo74Zbsse6RFcgAUmXE8WihYcZJE3MnJi9h9yKjIGzSdrX0pCiP13eVDTFZ
aQwsiVGhDKgSwfIOdEiEvqNt+vKWd4G6yKKychitj9RAtmC3KqY56jdNCTr1EfPSR9npW9ULE9NG
cWKnPKJVwk7TewkzaMuGbIgUOlPw2eWoAActVfcuIwOHymxXk26bYquEiFEwAPv6ltBPWWIB+6mM
nvVZphm9JSCqF+50cF+rN2OCGQu80swLfWblMLhmkbJTuhwHbaCGcSe5Mt6Jt8gRoHA5PgUfP6mT
ea+QF26IFcoYamuZs1lnEDrtfw4FAbm95qM/HiNIr+8iiwiMILbACTFcFsoxDtwqbvXkr1raxTzW
G85BsQVOk6ghVuggQp7Re4/+2w6DFRQZz0/cQk0aw1/RCbasSRvrOG40iKpd7U3e0745w1M7u/fo
2BF+YvYimmS3j37QIuwqjHHSxRkCWzfTMESIduK3tky87K5w+QXlF3VbrDwGdaLJVGrBhDwNOR2w
Pdk1eTdGy0V1ky1npqONsZ+iwS1rhVuVHBLtLa8zpwpezVCy9XhnZoUjV7R9y46sb9dV6Q+bAbJJ
ydDgNH/OZ1lsBsnqOAukGF1pYDYnaEvJHBlARYc48bO5F4xA/9mKszTG/odw1rK4oSZSfvTkBkyx
dhz4MfrY46zdpOpLn0pOaVU+4kaPs1I2DmFlM5jQVXXV1SFWOn9YFdgIMg9thobXIGeD+tKp4EDd
RRk8K4+BA0HN47BQIU/83m8oW0y4IUet8OJXMEht1F3lyhvwlNrBic66GbYKb1LsOkz82mz2dS1I
hT7BizQMS3qZwkdNKeyRN5Jz3aOeZdBNX6iP3qZZRGosEp7cya1vfWjhX6fYAhEXQqKRc42h+nGJ
FWdxTM4h7iYjQIkMiPBlnNhBle6N+a8OVaWkyTjnt+69z6IYlEiKMkkKqi5D/kNS7qIZFTLmtu0w
LD5C8vX7EG+uKyiFgWtrY2AC/NkBLjGIhkR5T/qndHy6/vs8daB/XxzV0KP/9OdRWcU3Id+q6mcu
cUp91r3Gec/o3xciMD9Jjia6Z3UzInx7j9XvRLstmp5zNn+A1LMgBkdwySCRpWCvzGPxLnqYEvgi
fcxvtGBcv5vu4vcezINugUHIaeSoW15BMw/HFAZLBh0Fv4oJ04p32UOH5HztGT5SOjf8O83Fc8B/
cMRSUHSrSJLKMsn2ZDDGHuSbSC2LybZ9oi/Dutu9hSd1k56Me9mVb/jDUC6SvoxYlrYBA8GMUlFp
qIaGwSfakUlBS/PUR23fevTNljevZ117fi2UbTkLSaNKhYzG5XasbaOE3gy22XzLhy8ZwlkOAyJV
1nQ6xjCiYDE2bTLd64PiqhLvcZaa66U5n6Uw+NFgqqhempDSGM5Q7UqNw62wbs7n36fyF7bWK7Eo
FRXOh+jl6GrBlDt9HdSgSZV4LS08FWSLY6VezSeL3mTMY/f34Jkvw5F46F/w8pN4wBxQN7iJuPPY
Li7arAYyaGIVVRMj2wIN9BE4laCBIl7iaMn/kXZdy5XjuvaLVCVKosKr0g7OsW2/qNxJOWd9/V30
9BnLtO7mdHfVVD+Mq7Q2SBAEQGDB1q/U438p4tlUQBUEDWjsRikPz6xjlKi0KipYldG6jKbzKjpr
DFBwZqKsy7b5WAFxrsFItDAmEoC0Nh6uDFJN3oSLLB9jwyZJgK68oq/sHrfdQYlzskvzPDh2HcK7
P7gS3n+HwT2yKAM8TEnDvkrJeWbcxNRbOlFybtPtWmFwHkJBFPRJ6MBoPXh6jNvBepjAmDf9kA6K
YNTBtje7AuOONgIVLSIZwJSL3kMu8CJ3CrT1RBhH+h+82c3IZYXGHfFCS5Qon4C2XMGDbc41L78w
79E1Cs9nlx2zHRGc+U1vawXInXmK+XNLxq6C1KrsVB5xx97NKNnsLEeTFNcKUufvFITzGTJUCssJ
W08jxUisvHZGGtqNyG3YDtdXcnEnfcn7om4CwLTe6OWz/Ua65Aff5e/Nz+KVDZ8xvrcCV3LTPq8w
OReCzX/HYzcwyeyXw31v3pxeuk3/cfV9zkWIDIW09YQzPudu3c4XXW/s5+hlilOfGHu1zh1d/91K
0TeLucLk7Iqqo243YutIkPlM6BWmhto0O3TB99OybZvmdyB+Ciqp6jgeFwin3mH+CqOkhHNQ2RZi
21cV/XOBZwjeEjY9/xUiZ0bQpyNpLR6hMZ3TC6TDiK61+qU0dl3w87RsgkvA5ExIn5ilnLJ0hBZ4
oEUKzMiO2y9W/PU0jHAJOeNh5GEz5SNw5pvODfeMZcxw5EPv/rfQe9NdWK0fZzriKbOKKQec2h4b
xQvIeTHvTosksE48R1xq0V+3iRWfp9Ohbp7UebZl89XQnaSxvNNo207JSiLOaGAQb1fOFSQaent0
MLgbXG2MpCBy5WcF/wvJFYwMDF1Rk9qnzmLulJmc5agW/VfwkdrT1fDUoGSUcWoMtnIlHzq7gvO6
UzASpjZsgciCu9TkbIo+hlNaMZEV+RCMV2V5luqoeTK/zJKb9qE9Jl+1wE6paDqwwFbyIUiEOdxF
PANXLi+Xcj/VgntbFWgnH2xgYHmQkQz2pDMGT1HP5HLwTLN3Y2qrVbmXJnkfji9ZeZFkF1rkZkbl
tvg5fbrvkdwg8sGQzmTzqlrCR1NWMGT6Ri6Ps3XMMHEjnhVbqb4UeehkSuoYWuiY7U9kgmwjeBnV
cykWSCNSED6QwRysrjLZ1RI8TH6DMoxhPz/r18lX64HuWGe2dJjReT6IOvGEwJztkowK/s9bZvPb
gE6s6ZkVVDO32Xw2HoLejm5Zm89/IGxkH/4U7GgWqs6poRH9E9m7VkZNwYIdBV2oCVHdSY6Q40dY
WqG5WO48Sc/cMZjclj6EpuFgzI37J2eDqioY5zVTlnXOVaFL/sschLNn7vDwcUVuUV5cnpt+7Ndf
BGib19EKjTM+vVIutGYnMcH7SllmdpefZYmvZKBKk6Fo+pPV+2rqZvVOKa4Ky4sXUNDVBIUZs62n
tcAybJre1c/hTFJfxXNJB4RKrTTsevWZVCifLx9zubHb/JmqIrzNS3KFxxmivKDTFJYs+AzCxTHi
B5MM5zo1dsWci6okPs21e7O3KzDOq0mlua8nAjBzlOwwR9VHcaZNDZycl1A7mmRye2m6nAwJ9euZ
Y0ZXSnVfEQyOqe2AXKYYohQiqz51Ao3bsFmKZSi6RlBzZWp8tKhFIco0C/TaxtmdklxOKCs3BD7q
1oH+gMGJrs9mO8t5BkuHkcmlndxn1609/pBA36TdKd+qS6es7GoXCO7WDe1ew/JxodVnmhJVEC3X
ZDvKIGFmqxpCYdgQuRWZy40w6gMa59otaAuyLIbWuG8Uka7OCKp6VytRWpjClxQbyo0L7QMkZyi1
ipjjICFRKS/qlykt70EedVys7FtQxrvCUI5zAHbwFCVGabhPE8NNgt61Uup1DQqCTtuSjUDhw2/h
HEFMFG9JWkL8EeRghF5Yw5cUgZw5XKbmhMLw5yosBfsrEp/9fZU7soIRs4lMiF913cGSyD6MQsHp
2MoffhCLs8e6WWCpDIjVgzEYkd1L6FVf4SH5uk+cAeQr4gJmkdpyRjlZlkauFYgFhgLl5q3aDt5g
cUYvaeGmBwN5S8Z5jVvp/vQWbjnzH4Tl7O/SSEsxG0AuiJv/BC8Dylz0++SnSfCMSVAGLDqhoh3k
DHBaBEodTFhdojzGyVlmCjJDwu3jLY9qSKMVwfIs3/LLBg+/tu6wGQ7KXfTa5KhBT/1R5N8KLCof
Vebg4EvIAqHUpfAGIrtltKMiWizByvHcsF3VSYGaAoRqj5XyrIoYzETf50xLk+utUSRYuDB+UuKH
Tn46rWsbV+9a1UzOXGQagvzBwvdpbfmlVntN+S1c0qtuyJ2/Q2KSrqyE3JVaaQVQ6gHDYwvruKjU
Mat9k349jSPads5SxMaQ9kmIHSnN1DcxIygx1IOpB+5pGNHGcNbBWCRS9QUWbtJQHHYZiUgqRBvD
2YCMRkW19BBjytE6RK8lPXc6+qWSDqfl2Ap8P2gAd/aXKummbACQdtEY+/h2cRnfquS1vvzNwPAT
6v03koKt7OoHYM4m1A0qi032oq3sWLJz2Wuwqqwvk42AEBWHCbaLDwnxlJG3nYHtIpkfR6qdp0Rw
8Yrk4eO0cBqDIMiwkKA98omb+IuBkrfOw6y5nfEs357eN4GaW5xhUOOm0zpmUVU4jI1Un8VWf972
iyDvuA2j47UQHHxgVuLsQ9k1pTWaEMrqLFuqr1j2du4mwdptK/s7CmcbulIt1RZuohOV92F/W8WB
bUmeafin1+z/2aJ3HM425Hm59KqSw9rZvcfuoAl3EGPZZUlhIfP/tgPxjsaZiLDXgyrtgDb4Iyoy
pD2bdYKj5ZAdxqTtw3M2bCf0de8vpeRMhxlWmtVpWE3GYwyuLhs8XX68M1AvmF4JI2WmAVywjmP8
LiVnP8BBLTWDASmDB+kq3qtn8W45au7iyG7tiwnjRArJWY1QS8NWHyBcjXnJ0WO8XCe9LFBHkZ7w
PZxGvhR1GQOk84tDvF/2oEnwchCEpq7kiqaLfOpBRES6XkGNi1iG3mrVMMAKGsgzYsT71J9N6IN6
WPb0lt6MrjzYGfIs/dk/plFEwSdYUb6xU6pIMCYx4JNhNykPSXCZjt9PqyTblBM6onFWpMojE7En
1nPWn5T+QinOguFAisRW+trOlqd6+HYacOsN6MOachZFlTTUGy5AJKEXfUcLHVz3BhvZ7M3zOrat
Y/0cX4keDAUHXuPMi1KHaI5psZI65sEOReeN8+wtWfowqbKr9ZZIc0Q7xxmYgg5y2CsQcilKO4qe
S6rYHWquT6/lJxJdXj85e0JrM53bEDCjo+9UXz1Hi6DXnVd+vgvOp5sRERiq3sBLieNhucmIkOhv
JeWMTGjQIA5n/IS4vDa7q7K6L5Lffw39oDGcYZmpno4jO4VFpSDbaMX6ZIPfPriT1dyySUPlzinS
qsWL7Pwnxb6KBQIO1AlgzgQ1uNu86cMBMwBxzcIXwvNXvlt27YF1X4oWcqtY4AMSdxQ7s8AYJ+bu
0avF18CdgNz/FeP5E5vq7XzTSiruEBZG+isVo1QOHvYy1P2wdnhcgC/hAZcfpqq4YAsHX6TpnNZZ
9uVPBmeFzJ3EIpzJUI7wLYlxq2vf5d8eY/Z2JlYA3NGbeqPUZ7aMgzw8pl2F+Enx2wVlW/14kFrr
MPYpKHaV+1KXbEWO7VBtvbhq3UGX3NOyMqhPsr5fwPxkja4kAbKnzArUVbOnVb3YWRK0UOEOkwSj
pvFO47GzdgqPu66aQQL5KAtJ55x47Xzbh34nv4a9ZVPlfhz802gCm8rP0VBqxaoGAjSMbgrKcz28
0Dq0tFWxHRNRa/JWIeDaBvA8uAtC7bwfYAOiA2tMzvz8Qb0Mz3s4881eg7bW/rjXvckHxcce7Jyn
Rd0+m6ud5M5LmCMvqDMTNPizxxIk8UXyqPndznJ/l/+Ls+mUOyBgouvU2WQG1fAj83JWXk/LsnkA
DYsS1VQpVfiG6JhgVJnJnvQT7bXsj+3wePr721ff+/c5g6n3SlVnLOeImmF70gu7kg+kfz4NIhKC
s5UDmQa0W0OIURvttrwIEgHNxf+TF3sXg9vxTGuRjmUVyOTK3FXXxGbd98F+eeOVSjxLSGcuEonb
9yQoqz4bUWoaKvdxdNTSh9NLtm0c3gXi7KIWj0EpYVSd0yQvkgYa6eQOJfnxcCg61CNEmXcaTriA
nG+Cib9ya8ZYQMbLjSqBHR51ij0LulM/uVBuY8wkPw25bZDeJfzkioRWVrI2swSD1eYEExnAbieR
+wA+GNEFdSoiNeecEmpmWQ3XBzEB+vRkn86HJjuclkcAwTPPdRq6BCkrfpZmn5bHcUbjhOBNRqAU
b3ZvlfojErgXLKblqpL4SRt5ReJ3euIYuBOLLsVEBIEvJ1KLtwBvhagnhpwFGNmIQH/0jMhjVc7V
VyNDWApqkKsotXG07k8v5P+TSftXM97S+ivQXiZmS1i9OrlKu/MwO8peitfy2GkiZ0JndO5Jhgva
C7haf5TeendH+Gm3JIh61WSvPmVwN5D7XnQLb/oY79/nn/BQfay2A3sg0MbaK+a7MJS9OrjIdYFB
FOFwvoUuBcEcspc0PFtF4VlFwZam2YEiKCPd1PmVOJzVaLumRkzKxGk6WyMvsYGEU/jltD5sg8Cr
Z71QjHoHftRKHca4a+sBWW88DfyMaG4b7XeZip50RSCcvZUKGmLMWMVchgERGUqad9YEJhWEZF58
VZ4ZV3+qbO+CcauXkiItkx6CDUtkD8pzo4kKAkRScTa2zwuplTUgkIXYWvFsmNexLli6bVV7l4Iz
rao8l4nEticHg6yepHaQH+m82OX087QeCIB4A5uGZpdbSYMLQ3oxO9+SHdrGSF/dnIbZNj/mvwLx
VtYIFi0dFgjEOKd1p7grd2xIurpLbhs8fIPF3e3PRLehSDjOD1OrJe1UAv3LrAuN7BXVAmX9Ga1e
BMKxg/8p6FgJx7liPaqFq0WqkZHTbhXTz1TdpsVFUL707UU7XpgjOnTka9BSiHxypgangDkPLSoi
M5EaCBhcDG5/mXrBdXAOMsXDN802jg1GmM1u8ra8jaiwf9NXW8nMGRBTyizS9JB5Kp6b9lrqXcGi
bt7LlqpQ9ALJpm5wi5ovOrL7LPNnXtT7skFtm6cdDWTJirOxt40L9QIVGvkBrEZe4YjSjtvB1gqd
W1k0zpfqFL6hx6/1IzmPMBEqujJBWNl+C65kF4kBv3KtY46kq7AJZXNxV+jc4lItlVB0hQBIvZqu
LViZt1d2cms8EIqKyxLsgyIadREkO0urCyHKMeUvlwAZSOdZejOP/un93LSaK5E4u1ywXg9dxvcT
4zVQLlPtMaexwPsVycBb5oX0fVEUsJpVdZ21w1k+SAKIbedtJQdnmceoXSYwG0LvffpUPjKWIyWx
MYrmPA1sNnfAcFPBXb1pxt4h+VqBsSJ1VxoQy7BmG53T9lxN+6x6nQvBrbNtpVdInIfTyT0ewdn7
BWrdMcDuJX9kEx/DY/Q17B31Rvm2eOgucUW6t50Qt3QdhByyhv843DYcCiUvYceWb/SuxmRUFNlj
7PYXHPTMzu9RySlkMf40ifUtybDC5C6HbpoDDQEn3CxQYSLkRDZTvdKPBcr7wx0bFkM89hv0uxlp
wHkvupu2n3FW+Jx9QwZiDMFuDPxdgaIhZl9MzIIlDp61r0SzGLZPxvsCs7+vTnerh5YS6TBnvXpU
zctYRCzKTu+ni2glDGewpgLj4Y0EwrTz5IyYYFl879RLuavt8g8MiSqzefAWuG+oJnMHcGnTuI8J
Xnpz5Wio+2x4UIPb07Zqa2/WGLxXpOEBWzIllGFikvMjo5aTHojzDwVX5oieRDcs4wcwTvnjKhk1
lXUcptrNID2N/W4EN/FpiTZMyAcMTtnjdGiSlAk0lMVuHC/GwnRMabbTQFRMxb7EacIHJE6t0zBj
rE+Qhl6BcQYp/CGHx2/aoLW9k1zTOy3Xhl5/QOP0etALbQ5VVi9L9VuVVq9mMAksvmh7ONXGJM+m
ilUIpMyHUHmhk2SP+dPficFdvgU1lipj1QtRfZH01+qyO/39jeP5YZnY31fHPyVdL8usASfRvzZW
54zkRwQmddrHTj8LDs/2ehk4obqiK4R/Z8xNs9RiA1sSJF+y5VYqEzz7fT0tz+a2I3uL5A/IMTHF
5qM8GU0pkriIxJU5OQ4FZj2XiuAu3DwxKwjuxAwq+VU7B0Y+Z4lfy1DyxuZGTm7+ThTuvLRWWoxK
hSt3CDK/r7rDaIV/ckhWonCHBKSFzaS2SCg0OpqH5ovY+PZ3MnBHZCRJlgaEZSyQ787Vb6oisips
FT5ZlZUI3AFRaa5ojQoE5aZ/DGo7wc3c+hMethwW32C+p3taJNH2cydGrsxKz2IA5uXlMD0aWmSn
OoZdD6LYcVsyhDjo5TDAWMhdZ33Vy1HCHsgq4hrEVf0cWTnLGfFP5uIZErIJOSbZ8fi0mopsaHj8
IFR/expdmQNSoYgSTfWw0WHlyCFGzE9k9oqBXg6pcq0sjRfNs6sStDZa+h5Jc1Gfw+b5VQwgo/cU
jTSc0suZQdvUQPAYaaGdjjeRfn96+zaN0AqAU/mkMM3WQAG706K+vTwn+lkguuk2NWQFwSk9xYbS
RQVErT7LYI0ykxcTZbxDa/+dKJzqF7TrlnwAjpYdaeTn4S6dfz+Rr8orUThlhy0tgnZocT2ACG9S
TFtv3ckS3AuiPeeCsywNc3Wi2POku2ilYylqINm841ZCcAdJqwkmL3QQoswUuyouplq1+xaMUhfl
kgr2RLD3OkcmkOBdT10k7IkZDDY6M1GI+r1Kvlv9IAASCMVzk4GvIIgwFIA9Tpzr9S34LmBf8aKT
XPat4Fli88hooJLEfxooGDl9trJeX4ZpgJ7JF6hMt834NjefT+vy5rqtMDhdxqjkSu0bYJjh6EzD
k6Qa3tzcq9HjaRyRLJxC15WUyFMNHJAHnLeWeZBIeMCIaO80zFsc8MmQruThdLpZynrCfBNWGRPs
KvQ+tn59QDYA02hPI23qgaYZloERuBrhefKhcA21qgkvyvk1VR7DLLFzGoHjMACB7p9YgxUWZztb
aepTIwKWpBipOwzZa270ujMkbe2clmrTJKyQOJVTM3NI5nFEa1IEVjQ4ioHoqttWuPd14xROVcxs
HjvIEuSxHfSd3akI9iuMbIj/4FmAcaX+u0Wczi2RpFc6WzY1fI2X3TBfWZNAC0TrxakbpiWAI8eC
uqnqeZ/sWv3wd/vBmdC2nQoamNiPQrk0m73yB2XhqyVSeKL7hVh52kr4fleOFYRAeicyF9DCNbHA
q96O4P/djU8lHloVUROkSrhtDtQv3OWrWeG0oEOJlXSpoPMX8XBum5z/bb/Cs9+PvZFJAcX2o7zJ
6YqbIUvdlL6e3iChWJzjVBZTltIOYg0+47wPjyjC+dr6rAk/OiqzexrutL4pMvv7yk+UEvCudAPQ
2v7riO7LRPvydwCcAdBohgA+h0JTWl/mZrnX6SKwMaJ94SzAMMXWWFHI0Ej54qtLjGZLvba8wkL/
2mlptqCIRVElSTCUANHpx+WSwYoaUnNBLpE+mSPe0y/zyT8NoW657msMzgS0VZW0QQ8M/aJz4bOD
3JHNfEM05LDxKcuZejZh5lPkB6ww7Da+b1EYHqHAv/Sri/walLwPk8Bx2LKx65/EWY00koelq/GT
8ulFntwgu22WK7PenZZ8q+/wg/HgVjcFV32spNhISmxGNCBddvvJMXaMWzLzJFdEfLe1m+/2XJG5
lc5J20+jArwYjT/qoWwPsWiegFAmbumGipSo5YfRkI/qIf/JiDqRa2xt66E9x8jXB1ErpUAmPq9p
wEJJJWY0OHWd2Gp6nJCeiwSXiAiDafDKaCxm1ml6w/ZJ/bGgCnJofd0QsXSIQJSPIK1kIsU0AURG
ufO0zHbXfpdE1mnrrQcqZ6LeEGyxCgLljyj5uGRdEjL37uKsOMfcU4TmhgdWg8nLPDbRQpTm2DS4
lCBPr5i6bPH851NuSGVaQSwdU6x9xmuBCcM/LG/8FsVoWUmg5rXAp9hcyXdInjlViQ15zphLXhut
M5iNO0fTWQpOktPHd8tIyCsYbiljQ8uahnnKk/QyTdRN5MQepckzM9FFLFhDlVONLKuKasYUJEcP
q5upiK5lM/4DQ78WhruFlylslXaEMHl1Sa17XQltTRhjiuRgf1+do6RPQCIiQQ61u0+lfdmL3gSY
AfsUvKy2hGnGCmCpJHWemLLV0UU3Xy9laVcwC2MLdp/iJhoEiibSAPb3FZzR5fDBa8DFRoOK81Q7
9Hp+Mxdg9mxaQaWWSKm5u4JixgCZMaz9rQSSjKFdS5ltWqIx98w8n1pB/oqgpBlbvN7AfKNjaJ/u
GOu9mCxUpAncLYFmobiuWDRrVYdWvo6Fz68COfiOsqyAs1q+xWE30SF/jff5Te7Q2+JLZ+t2dgnf
0ksgGSu0+IPaQBSf/Wvx+JffPF5aObWg5YF6o2vXXfRHqcYVAGcOrCrJGzUAgNInB6vUL+bpj25V
wyIopDPe5nF81Ow4lqO8iTpotryb830a3aqpwOJsOv7ExBAJ3EYW1fk0cRYprVUqyEerVya1tZ/x
WeZbXvmUD3ax2BjcKrDXb2TovG6vAPnGjZjMSjJpAJQi27obvSCzi3PVZ6Nqu3uylxzNjQ/SboBe
EHToeKx2tXGsXYe3+j8YAqCufwt3eVCQvxYjK/C0tNssuxoxFdwSJD3eCtBOycvpyRDpQ1+yF4bk
kFwzN6zHyFQkEt8KA07fhVvneS0Od30MWlXqAwVUjPLiXPveVP5pgK16ig8Lxt0dYVVE0sIQhm+s
ZzP1hi+Zn+4GVF6afn5dObErCRZwUyhLoRqGNaua/Da5Y2XeY7NXu5hlWrQGLzJmahuiQu1Nb5ms
ILgLq2uTYYxYEizDANjFZfNY013lNV6NbjTL1W5Pr+LWJbKG4y4sKdD6ZmoAl6IXjGqvZvhalk9/
h8FdVMGs9X1qAQMdD4pyNio/aSKobxeJwV1SGEYTKlk3wwBm2XWvGGdDTo9lUQniM/ZLP52f1eZw
l1TepVSSWf5Dab4m+k6jEsjQfCu/yipRm+CWJ7HaGN5l7RvMRCIGoIJQRyrcV2bijIpril6yt3He
43lO3xQZA2a0Rcb1zh6RcjtqwflZ3lNTcHS2rt91AM0pGmL6OZhb4FAYWTPdBYGfNIcpuwrVyR6C
6yX8cVrrOMFUlM2gnpJQC6OWTNl4Mx+rsyqjtKVrqwEFlXGKbAiaY8MfeRLts1Sge5xSfALiJJti
uS0z0s+eRQJwx0lRZJcddWml7auYoOs4evg7ybjzlE5SDPIuSFYoE/B+Evl5CPadIgoyuC37JBh3
qOTMCnt56WbPqCMPVcYXcTQ/xCjw1ULrUs1asDE2rqY0AjeAM7L/wCL9jzlieF5EN+5HTyMhVWsq
pTV5evBzRLumaAYlZyv47/P5gURp0GtPsHxEs541Myjtopuus0Tufi8r9wuIqhpI/vEPzzxLFX1e
piWfPUxkOUOQdmhGzN6h7eG0OmzL8w7D3bS1UVrl2GuzVxL62uXSsC+srHamUKoFEQfvP/ySyDQM
vKobuAbZT1mdKXSukYCWdPYiFLgzjuBiT4+hw/yH3/SZP0Fxp6qdiaGmERZPnsGL+mDNgtKXzVOL
uar/E4U7RHXTVWFH9dnLZU8LftaaZZfxSzggjDJV//QObWv0OxZ3kJq0wiNQDiyi2HWe2xooZU8j
8AwW/ywXVZhbohLZ4jufNJqTaJnSGZ2x/aPq1pioCWL9wQZtmcvaZqN9dMS8+vGsRxLuNPam/q2g
mfQrpdCnzlpoidqKfJklO6ta+TacqeoV+e+m3X5JySIDDYT+Cp98LqoOE4YMKEWYmn5YgRukVb1y
FAYimxtG33G4DeuJ0gfIis5e9YSZUpeMy3mwp+NyOaFAMvNC/zcTVJ8E42xeqGVE1kJj9sZlR6ov
S+hL1o/T27R5H77LxPMvEWmZ+gAtx14TxTchab00kG97I75Mot+cE8pLw/MwyVMSpKBBRAe1WZ6p
5otUYVQdSGaforYQkT6JxOJCGr0eSzVBkscDPfvlnCaPJG6emjJ0y0VUoLWt6Bh6iXmKbCozt0m1
uoDRYIT1Q9/LXIJrY0GV2c3pXeJj4F9r9y8IH5Jmpp7MUg0QjE1EVNPitWOyuyMjKpIOtSgXy1Zn
5dB+QuOCTkmiQRipJpykHUVmzC93KJZ01Z+K/V/yIJs2l77Lxu1V0raLORGgdVLWH4kaVp7Vt8St
0rD3zTmrviRz8EdHSweLMEZtYiAmz2IuxU0btSrO8qigBTRTUBvc9tGPuRK67JtWY4XEXVlpm6iB
NmHrzB6s3WM6XxjGmHgCBdnUwhUKd3HpatTRlCkIJs2hkt+tHf26vgjQZRbfj+eNU0bgSBfxMmyr
5QqVs4idmWM0OHlTS8NGxt6uHTaAsTxP9vNeFARv6skKjDtoNOyrcGLVegr42FMnmlJX7zCOrJRs
I/3N0ud/jsA7GG8XUSRkjB2B6R2aGx2lR3r7pRFxVIqWj7eIQdHTyJoA0vmLz6J6NCXvjAt2qrOd
kPaMeXyfTvVKJO6cdXqaKWQGGu0cc6e6sZdekMaRn2NncdgAy3BxT2ulQPX50h05nrU01oAoxbZU
3S2/yQPxaZMY/srHiMYGdreF5aCVu3Q/JFV0jfC9cL8QLNVSUUSuGJRD6GgwkgWkrx69G9zugGdD
P9iZr0lkB+50M/uya55lC0YQoJUdg95/sxT3Ezw79SsBJ6rmi1TCSuXja54czfRsmgs7N36v7foT
DGeiMgoL1SbN7KV95YZK6BhB/12X08g+rQ+btzI6nf63mpyRKnpjKmQZ4kzzdUb3Vrj400tuqAJj
uK127zCcVUq6ecB7+QiYaq9KTyA0/Us5OEtEmm6OQScGKhqzAvfU01zeS+NDA/rKv1ovvtZy7tvU
khML9iHrnpKMunJV38l5dAbest1pqO3749814997kZbNupgZB7hiVtL6YXcWm6Z7GkSwMfwMWLKU
bRqGkMfMUruPWq9aAkEAJ4Lgwt6i62iJ6ZTY+6JAGUrrFMNvVkfwp0VnP2F1KOkSD0NkYKniJDlH
rsLWe2NwJN0SZQpEsnCnn/SEKkYA85ak2Y+qy9DEoHw7vSPbV5CBdhWqoIDr09jB3LSWuJYmxE6P
wQurLcl32dmYYbJVjrxyKfAsNyV6R+Nv1XHI57E0cIV3Q2UbHRoOo0qQUeQbOf/ZHpQiok0ODA8m
5YzMEhdZwRLLXnABB9Yrd/p5hhBXta2Lyesw7nZOHAxRSc7/SC9WwJzZSfUy6KIFZgddLR4NgxvZ
asA4KAsE3DypKxjO+ITBMsSlhETVWFxmrZvJN5Yo0t200+8QvN1ZNLUw5gaS9I3fDX4tIQEMptTk
SaB8mx6JqRLVQA4YI+I5BbdgDaqmgfLJGI6E29XT8AZfvb2oYajP3vouIoLc1L8VIHfRGY05WEG3
MK9uwNAUaZ69ujZE87k2d8jEHAwVM1I0yrs9TavoPSoVQTFZteAIIJgx1ftFQO4Fy7fpEK9wmLQr
Q2QiyaoFBfIe2SHc104Owh7Mi/MCV1bthU1G7VBHtfzIaps+K7enwUUycltXSHVaLD08/zmSX6fQ
GB3Namt71jURP/m2iVqJyW1aUDU0GivE8phOOWI+Rmw5IfiPbU2PnzN9SG0k2H/GFhn3jZEWuymJ
QdAmKwTlqIvqnhZ782RY6MG1iKaiDZeLjMcyJoOeRXDISrz6duEhQoMnxarH/mmgzfVdASkf91YC
VXAYV2xvpaNOzrrqshNVpWwv7AqDuysnrS9ISXEa0JDA+Iid0Ov2hlOyJ8WD6CGbmaVP0ccKjFPW
aBpiUKrhrFtqbOfto6Rd1crPQHL16Gqu7oc/smErPF5BTSkwgybBAhLMoGw71NmWZ3FMH8d8iQV+
mnAlORVtpzaneYATr2MgJfXbnYTx6ulBdnM3dkVBAVupUyvJXXD93IMYvodq5Mal0h0LXVDUKlI9
7h7ThhmDlwqoBXIiYXE+5g4RzSwXicDdYbGFAgtdAUSk/Riar51oRp3g+59osTC3iKaGidS6eViS
myQVLNGm5X1XLoMzAyFmBWmzjNR9rY9eJNe2opa3lqI8D+lyuWTq3V8ZA56Fdm61QTF7wMXKUTYe
lcidRNPMBJvOU86EXVl1gwEIrXbS4aYlqBkTOH98EcM/ntlq1TgTQJtRrnodu8Lmf+pO7A179TZD
nZXmK3vjsAg2adsTXOFxJiCJ1LIig4FwAzeji6lkl+o+cC1WYyy9wHxjYEuCaUSpiKZctJacNZj0
OjSqiq2lbgfdhfWjE9EPivSPMwF1gTePt91SqJ/1476b8KoTWK6Z3BmhKAoVWG6DswekHwtLr7CM
0nAXNk4bRnYrHaxlP0TfQKQb1t5pbedrj3/piapplBCD4Jr9ePcZ81AFUPjJm4/tY7pHxaQ3wCnU
r0C5/lYILLqbtjfsX0C+qiKJdKNMZ4Qlc+dHQ2yroNdAzu+0WNsgOjr2ZUu2Pg3PW+C3INTCBVjX
Z0by1OV7Q8TGtW323iH4nUo7ikaMHo6ndOzUQ7UIgmuRCNzGxLo11EkNTywl6ncDnV4YDeGrmfzz
9Epta/f/xACdwsf9b8yuLUDHBIXLHUUZbdR7+WZgy1pux/K4Ow22dXe/sQAqcNdZ8wpny6OyQ4mk
juu0+5YdmoO67/YV4+1Q/GGHt5X9abiNJfyAxvl16QwOiqIG2kyOFXkoqG+JTDlfAsfOzwcMzq+T
8Uqeqyow1M5hvGHxsTszz0sMnQ325QHD1vzAKb3Tcm2oHjBVS0dfIYpB+dmhSW/JGCONl2ZUGs/F
uUIFRQYbOrH+Pp85UI14bGlhoPwD4fvSVK6h26Yao9PiWyFqfmD2mXOwPmBxGjEFbUmkrEKU2KtX
VZZ4ZRZ/mbGYUtIfTi/btjr8u2z8tJiO1mmm18i8yshYDTCs/bEmD6cxtsUxVMztZFMz+YRIV7ex
mmcDVE4KHRDF+InsNY1my4t/Guj/Ubx3JM7+TEpN5qiN2QXPOrISf/gaFA57O6ww42/6P9KurDlu
m9n+IlZxA0G+cptNo82yJeWFFUc2933nr78Hcq6HhvgNKvZDkqqoapoNdDcaje5zzhgO/mqK5mG2
LeMilAtKlqEOQMxG0JOMUfXlME6dGP/TT6Wk8Iqq7zwl0ESXUsGa8hWSckr7no5k8oaQJEA47FGt
qA27LtX7YBoyQYzadq6fKn64dcrEqCRwRHpKbnlZoR+6OHu5vnfbhngRwcUlMhqSSTMY4qI6uZU6
SnUTA3nwuhDBVhlcYNKWaIw1AiFETV7KYDqWVbAbALwZzep++K8g3v/GwYtOXL5phcPchAmWbfDD
fXkEkThAvNVD65o20KBQgf6qCNx5K8UFhpsMbHU2OfUBSUClDcB+ZXXClTq9ZdOJgasfCgzrWUeG
Fh8/X1/QTTNciWN/X1WAlrkjURJEsxcUb1hduxwKT4n3sVQKdk4kiO3sSpCxzG0ss1JTmiupY/Sp
ai+ME1aRjRxEnpUoWdq0+JViXCRJG3MZ0MmN0vdo+eGouLEumo7dNMaVCC5u1EEg0SCvYfEDedUS
8BXVxV9pBIK1TP9rLNPd9a1iP/fhULmI43PMshys0BrwkigNzypwrtPwbAxnY/LnAXe63UwLwZZt
XX/Wtvg+T7vasyTusrGTcYyNx8mV7HY3PM+v8xvDIAat1ml4LZzMGR+uqynyAH4GLZUzJSYy9NTu
ClCmK/vBbgsnvRldxpIU3qHuKpDIjuOPK6urAFeTkb7x5VZp0oypsGCbyQ3TUwFCEr0dfcbPQAX+
vRkl0eb//6K4iKKrY0S1CMpZy62C8AjAugQJ6nWFtm3/IoR9xGrfNFU1NHTfwzANTAhqdfV3kpXO
b8jA9QptgeDR/jBtKbWzKqkB0rWmPUzVbgh/Z6Euv89be1uB7XdhjzBNvDygEHcIJdPrqQjeazt5
RzewQhQZU6o8HXgNcCDSm/3kSfvOVYB2EB7NN90uD5lXfBYV3jYjxkoYF22leK6srEJwX6LHOr1P
um9L8WZmD+jpFpjAtu8aOiinZYKBEp6mw8rVWVVjrB+ApAKbaqGLdpebWrJSO1G6h7CoHDXvvVgz
C8csXiaU68ATADR949BRc68aw2OudoKv2rT+1Uepvxpm3WrzsqCc6i10aL2wLCxQk7V4uZEHy/0N
+wStoQpwJh2jZVxwjvQ2bscUQ7J6dzNWD0MiiMZbPcsYWQMCvGlZmF/T2F6vnCxJC6o3NJg8MNh3
GGBsTuEhP7QHVrAVDZRtOjTGLsEixSTygPNxRgISh7i7dOG9VIJmV1BYE/0+Z5dVDg7SNEKCvxBZ
t1VLmw5zVlr+b2wJ2CYBswLwNOAP/rpi6BwiIUGo9YrIGyjY5p//7PeZlqsdmSfJUqYaNfSh8UYK
1itgVlyXwNbhw0FhmhZgEw0qW5Tb86wbOk3KcVNIpv7Yk/w5CE+FOR7UWER/IpLEpS9aAnLO2cLr
YlORBbMKXmjRezpb1DMkSzSQwT77g1qAkmOsrCAp49vviVIXSj3CvNLkeclMO0pq2xp9uX4aZ1UQ
AjYVW8lif19tUq/2ZhG1WMJ+6O04tJW8A67qSUjfvFUDxBZdlOL2agnDoissXLBo4KemS2PLRl9S
A8bvJXQycjJzf5afguTBrD2L3pW1wBo3Y91KPreDURFF6EtV2QuCbTSVM5b7rBMVikWryUU5NQbg
wYiePM8Y0KHZUCfN0qegl1ypNgTjSJsx4qIP30Asd0ZVKAVElbRyDCI906z9fN29tu3QUjFgBQeT
eWTSPCvHIAbQnWdoLzANeexdJXjJgZmtiYaBtnfnIoo7iahVy2rDhguIWkT+FBIw+ip0OddybrjX
tdpaOOQWBho+DVXX+fbuZJFJUaBr1yP1uQWSjLa7/vtbqiiKZaIFB+0CKl84W0ySaIk6T17SumX3
2qUHrRQAbW6qcBHxoXZWVzKQDXCYFuENkbxK9JC8ZcY4QWVdJTK2na/Xaxgs6kmPja+X84zmQQW9
wAsm9kU3ms2lwogHNXWAZ+Iw/TX4ZEWep30EPZZxcAm6E5cIsKStiACBh7Z7rxsoKzmc78co08/V
wGqNmvW1DmM/zcaDFX2jZYShIOMUh9YeuSAu3cXv7NRKMhcQqsFqx7FC2tdSN+pvzf8IFMlpht36
dQWDcCqylCJdnpLPaTG7ffBXT+6sblcLp2WubxbhM9glaEArryJdUOLPWe0N+bdWVBMWieCiQJQX
8VCX2Cdi3SXmU6E+gPXwundumvbPDSEyl/QYVZr1ugzTngAPqnYlhqEHdNncaKEIV1OkDHPi1cka
gauPDGkLWBiz97IyPWYW8ZdAhKa4GQtWCrHPWImJW1xf2xliEq3Z6YvpzC39wzXjcoTZCOoia7Et
c+BN+qGKnwrrZvhTRbhgEA9aUI6TjkqbNbrVou/11vCvb/5mEgJoC4NgUBN8ifwloRqTosQ46ORp
n2Yn2PU7EtpR6fa+7DNO3eRbfSr+uS5z0wwMPBHiZg5EDf6uUCYFIIMTiDTVYyu9UVBcg6LquozN
26WyEsLtUJxVCOMDzpwMJNqxJz1ajnaW7yPfdFtXBqRY9NBjsEJU2NgOrCu53J5pYyU1eGtDpmqz
bnoFT21kp/tobPeua7i9ikBoZo2teNflXnDaLBpJOE8oC8zSuc0bX5+Hxzm3BO+hm8UujBb+lMNF
IH2pddomUIixHBpOvVvQYBAAnHu86Xb9yXr6M7W4aFQkZhlJFA/jabbXw9hR9E+d+um6jM2SimIS
RQcark5UPo0za3MejRmnrEqd7uUH/U72zBLUQ/fY7ERbtW0UK3ncGoZFO87aEuKuZNT3EhkTuyof
Ndq8zDDAYWhux6HyynY4pNl/H3uga0255ZyUNMmiCaehHul7M5yPVpM5aSzqGdy2kpWGXGgfSBMP
lOVfyh1K5s2hBUZhZ0e3aDEA1Di6UIQEK5tRfiWRi/JUGpK4zaBZ+CW+Zf1oudPZy7ECVM2MnjRJ
2JO2NSjzy1pyIWUCmlFkjijYz0fFR8/G0TjqHmPnbXAT8KM9I1ds97Mt7dR94In6vdiv81dg9Fxh
KgsoQcBw5vImIg2NpesynuMayZVbu896TxkyvFG8XfcOFqGuCOKvUQTlEYy7k8nr87d5cuOmsGN0
RyvROdaoIEyzj/4gywJ+qwnkI/yHi5ZmqNdha+Cobot7wNCrZXlIcz8qb6jkx1ZhJ9LhunLbhrqS
yCW+bUQTQ54HFs5wUXxU9pH7Txzbi6P7za49KYIGrc1dYy/SOh4wZSSnv+YigJkkAKyAgjH5RErg
fegHKTt1pqhuu3karORwtllLBTXTAFF6im8GMBK3t6GImWdbFdSWMCVmmZRH9U9bJY57C6rM1nON
4YJmdBLLzUQDb9uaXMRwkaQLKqrFJQ6AKThGqhei+zP1rhvBlghVMWTDQmVU/tC8rg09bGBCbjDM
t/r0ki2Qtb8uYis6qapqAfyCgbHw90U9JWkXytgPTbmn0100Cd6gmJnyjoPnVxBKUFzbdY2L64AK
Aa1EhxwqHu/U7Guh7tXks9QOtgmknFpwXm6u10oYtyXsRWrEVCouv0W0m6Zyj96lfSj9R06W95vb
Wif2Gau8fYKmy8yqr2X/91K50fClKk9mL/BIkTK8p5Q0KqwQ9jU20WM6Tf+0dX+sOvp83QA2E+u1
NlxoI3kjt2OAeJ0dWsNu7a/TXj9MTngf3w+71MXgkcDkRIpxkS1VF9BA91CsTiYb7buML9eOaORe
V2xLjGYAA0WlqFKgWP7rLpWdrmdGzDqvhvqkGF+aafgUWNS5LmXz8WIthls+pTetrhvKxaN3qmM4
7S4+5zeY2HJR2nu8LmvLV1HaQTMeDBlNjx9EkXCRgwwaybqfY7xCDoTqiGRwmzNVgwY2T1T+s0MH
pnDrFgCpyoIWPNxS7cbpT+RNlgVruLlTK724jKE2laUxI7z+Z4ZkuFOUV65cZJMtRU3m/9ES8r1C
sa4WwVKhnVHXjkryKY9er/++QBW+q4aaWVOMcrygxlI5/fBUVJHdEBHG/9YJtzIEfupRXbJSCc1o
8RSa2KZe+WpinqQqezIKQ/CeJVKI/X0V6yLdrPOEJotXAs9FTZ/7EFg1sgiyXKQQ56tGA4YeTAks
Xpznd2GQvwJZ5nlI5fs8Kl6u79C2w1KKLIfxEOL8/lWjjI3alArmHYIJhKa6F/nkcb6rb2RXzO64
rddPWXy1d5CDsixjeKxRspHRpQGYQE3eOskY7L7OBWfttu9epHE3bSA5W4pZIuJldK/H92UlCNwi
bbjbYWdEVRqwkeFs8dMgciPz3sx2ZSZQg4UxPmXQLhvE95C04GnHRdREY8doHuI2wkRH0XyNZutx
ThYniPUv1y1CtGzs7ysTT+vJijsCeUX6qtcEVFv97rqEzXu8Bpw0FCcwqgYu4V9FmIs5jHmON0gF
jTiWH90VJ+k8uiWgCsREjptXh7U0LobrozSaZISFW3tyF+4x2euGZ+nL9D5IDNid5+vaba7fSjnO
oUY5Ha2oxfOcND5T9GEQwXPZptldfp+P2ZUZ97rCZnk18y6qn+UERHiYVBI+NTDz/WB3Kzmc+/Tp
DLCdRWIjeLLDIM+DQ+oA/wYIIKEvSoIEi8aP38fRAKpjCmEDXjicVJ1rpzUl5XdO1pVKGmd3tNfi
RA5xHJXdIVLGc9iSPZVSwSHBDOraynEeZOFG1xAVykwVOKioE1Xg1frShGDTaf8KU1EE394oHZ4E
5jbZ4EeVaz2K0o7VZZuX90ofZiWV0A6fpCMQIBzRzXj7wDAv4ph9ruODCu6RvkK+msuN3y+oGU3x
YSmbRzWv/MKsvijjjAbWsTkW4+AMlSVot9+2/4t8LnhYTRKFi0UACyB50fgWLRbuNuzlI/evO/Lm
Wb9SlIsbFmbLa2JhVoqaj52i2SaD/hRVUraFIB03GcyUxUf3pG4y0B1PmJ/Tdv08OHV71rpWYPfb
3nURwhlkRcK0U3Vs2UC/K/muKzP7d5bqIoBLi+IsT8jy3rMHrNQxfJaLxI3Hb9eFvPdnfvSrixTO
8lBe6Jckh6HrO6QQgHMy3waMBit7ejs9t4mXHukjCKSoJ/uBXfrxJ+tNuc8/BU7toa6370u39nJ/
PNGn6x/GLO7ad3EWmYVKOVKwgHuddhPHuaeClnupTgVp3QZNcNeFbZv/ZRE4q0zysB4lAmFtZtjd
9E3pvg8LG2wRBUuRIO4cy3QrDQIFgoZ2BIoVyJkwfmYpT9Iwen+gEhuK/DWiZDpIdlMLGceiS0Cc
T1xjLr7NZrNbhv7TdVGbW4WeOlkHViIFq96vomgPSP1cQz9anj7X+d0YHprh73J6HH6n7KutBHHJ
YVqFcdyB1cVTk0M1vlkjKpVa45j9258pxB1pWSv1tZbhSEtomKFRp+ofUw1wL+CWlR9qtSROp0bN
7rrQzXiyUo6LJ30USwQV9cWzQOCg13iARMS/LmIzLlpoppAJCkyUL8RNQTctWYh25g5oy21Ynqz4
e5+JGJj5TBRnJgFor4FEFJV51OM4e+gDqS5zq6zdwWco+sWd9MiqPdIu86hk/9ec6oM4ziqkOCum
mUCctZ/8RbXHXb7TZlfZsaxKXlxRLym3ih/kcdYxNgs4I0lYu0sfP7ZWA/6IGkiTrSmaHeSCxQdB
nEWkdZyiC7OpXQWaJJqdlZk/TbINZCj/umEIt4zpvMo/rGqoKZ2kylUfFj/eM9KDYm89aE7uAtRX
YOmbegHJFF1W6PcFZM+vwkalMqoyhrAKJWftqCOxUlVnEj0/b+7TSgz7jJVOg47HRZ1CTFiqZ0tK
drOcP06ViDnu/V1mdVL92KaVHO6kKtFVEZpWXrsYHnypDpWfn9HA+Fer2bvenV0Mpe00GwStomd9
0TJyh1a5gIuaxHXtltJzYjSuYc0YCEItSPREzA6lawpyh1YLQPgOlc7FzWbM2nVvnQ58pSy3Vfl7
BgYErfhaZ4133SK5aMgvKl/VaPvcSK2kqN0ChSAjb2/CtNlfF8HfYf+VgUYPpIkGOE04RzZAm2OR
sBhc8H4wnD8GZT2j2AXskB0GMbBvqqgMub1nF5GcSwd5JVGj72s3J6cOGRUQDIl8Z0lvf6ga52JB
Cj7TSV5ql0EvgEXCrxS8CE94DU5OOcAmF5HAbWe7KMY5WxUWJNNarOXg57e68/UJpN634c3ihM5x
OIPYW3Ad5HtaPmwe53WJPJfaMMxYSVBdusRX9vK0o61t3CmgZ0ldoCCpt6mfOcIBVJGqnN+ZUWgB
5Ckb3Kp56szXQnvtB8Fysp/46HGX1eQ8zmzGIa0lbF8BKsoORD5F71XyQz99X9rX4T/CjfBLyRc/
ErA7N2o2DO4832FGzbTOWS9ovWC7cUUhPkWMSBwElImwgt4xLcOd28RWq/6FqI2fLsqLwP7Zmf9R
HsWzDIbTKajf8fdV7Je6gVTUQGzUd9WT5pa7arqJnR94EnTw0tIVCNQFArkkJJHiEAhEbe2GX7JD
8QQuO0cCJrmt7dgZKrndWXSKbpvhRUUuepEF44WqhlBCekzaSeMhqlp7amdBZYAvTfxrHRc5TPPV
UhqNrpZNRoDEcRgOtYNGSPNpflEc1Z33A3H+cB25wCXPY55UJpwrnwFaq3rLXlZ8VlckR8MH2447
PgtjF1upD8aCWUJFBqUPaEI4b8skOimFkQ44wPEPumciDPFODxPaIBgoYv4s0HHTuy/y+LMtGy0j
7cZ+cNPvDAaYDTDmDgP5TlzTzRrb2gFOGYXbETPSghvA5vmzEs35xajmcdhaVe0mBGiZD1n+vUjd
UhO0NfPAAD9sZiWG84YGdIdgAYD7sRe+zleQUi57y4kP5Dz7BgY1rYMIjXH7NF/J5PxhyfKZxg2y
5eA8uZFT+aGHVXWB12brN/JelJxvOvxKHOcWWhzOiVR3MNTePGlSuRs0EfnPpoevRHC+EBVSXLYR
i8vD5y72De0xJoK4LFw17tymej1YeZgPrmGgkGPu0MQFI7xXBrc8mPvUF7X/iXTijm3JCkM8MGPZ
IhSL6YMc+L2IiWI7IV+tG3dAL01kdWkMnfrZbo/BmbGZBgf5ABxB1Q4wnM/8OnSJkEd327tA9GIQ
tLp8eIJpg5SGScFsgvpa/yU0vHnel7MAEHT7sqZexHD6aRKV2zCBfvqM7kKGcZU6GBSVzkyvcS9c
z+34eJHHxcd0rkD2XLJ76B0jYs49K3D0g444NR4ap9gJJ9y2feunQD4hCeRsyacE67iMflmf40mw
goJ94rORRUlJEwVYQNQX7bD5rMQHK3vutc/XA71IDBcFFw1vcuAZWlwLGM4OjQbNHkJAo+fdUO/m
qhO9cG/nxBfD4DsD5HhoK6NBEjI6OFz22in6VKMVtAeKJpr6on3xl/UG+BJyuK4n39L7b7i/7BcX
C3uJVqEVItwztorpEB6r/exrXuSZgme67ehxEcRFRKXSw4bkOL7yctcH34LRn0UTIP8jIl5kcBEx
qJt0oOwcYT3emht6C0Dj9jX65KHRg3GLG+/15du2dkwmo4ENs/4qFxLn2TInOUc6MILgOdNLuxWB
i/6PiHgRwUUMPbco4HFg8Nig75o/HVoncs0DCIjw2G07iT19Tj6LuJv4rq9/zeIilYsbca1mgczc
rJBSV0pui+l2mD9hvHsGgK15QAyzY/IPMZ+IdE8BvSXq9xYsLA9KoCp9FlgDcslW+pSPJ0lEZrdt
jT/14+uctYZ+8s7ALQ2EgLYFeIjQuCuDyr1uHtsJOOicWPck66/gEhu1kRtAyUFM3N9gVMQGJoEN
piWw2dUuTY+kyOwIE1dttKuiVjDxsKniSjbn2SNIfLKOYAs7EwybfeqkSnqT9eZOoCMLhR9ScAbI
hydIaMhH5NkkpB4j+EDrJU/tIwNUNZ+y76wTWT3NotsaM7xr0vjAnMh6r47QSt+Few3MmtoOHes7
YUq6aYArrbidi0M5SBQdcbH10B4PbtLIDZ7QfQZElsYu70Jf9Gj2P2zlso7cfg1LMbVmiRNA3hm4
PcXH4pQfGFtt6P5e3X2lHReM9YzmaBJ7P20UH4g9ngmIbfdH83hyTr9eN5HNw3QljQvLXTmMQQo8
QncxD2b7V02/aulJF2GWbtv7Zf24WEwTfZFSltUH5SkjZ8remZ6uKyISwcVipWv6Yqw71HbayQ9r
OC8elYgZCTJ7kY1zwTeRhoLUDTwqwcwXALLfCbvlvSif3z4uL/vCQ+82OdrchlJljz3NgVnBBAQg
/dMPM8ic5fX66m0nvyt53A02nK24gUsxn/rRQZO4oBH18ULizifRJU+wVzwQL2lTQH6pqAxgit6m
5CxHpm1O/1xXaduyKWYJdExVf3iVW0p1GEmHpEZSviXTvbSMu8TQHL37/kdy+ONwaHuMWkfYqayL
vKm9n4dXVQttKRXos71oP/Xhj8UyTmivdogLhhY+6OwBtcMgrVZ1InqZzfCq65jTx4Gh49L1a2Uq
TJe0atsGqW5y7qfnivy37vgf+cvq97mQkxVgBA0HhJxQO7b93Zh+bqjgJrK5VisRXLyZMJKhy4Wx
uAsIEJKvAfr2ZFGlXCSDCziYU8DUjYZ3sNw+Kf77MeQvnV3sW1f18aj9LXTlUJDTbl9FVopx4Wfp
lg75DB5lOxfHLGpbpdMAcP6sPQxegumw0O1ei7P8+BsmrpvAPtCAyId//WoRdT/PXdAhOKjJc4eu
cqrH4FIM7BBwItclbd95iGJgUhjkABjX+lVU2PTxNNZQcAIvfCDZg3Sj9d+b4rYH6iV9TZZjhoH7
60I3I8VKpvqrTFz80axm4moiSeDpuE/iEZlfZwvvx8zqPuRHKzncMkokS+qZPdBiQAzsUwelda3h
r7p8rUnvXFdp+5KwksVlLD16CKaGQKfogCxiAJxb7QRutZd7Oz+wObS+s//jXO0Px17J5AOHhJAr
S3hcNOqbHrcQazpUvQhCcftkXEnhwscIhtxKqhHXWy/YFe5yis9RZw94hWBkJ/VXRQQMtJ39rSRy
0aQZoxooYPXgyhTFc+onvn6/UMdC4wXKh79zF18J48LKYsQaBpQjPLGoO63/NrW+eA03Q9dKBhdF
xrDsxzFOkVz0Rx10W5Nx24rgcgUy3h199b4xoyVRVRfoYZV3OTrLlsIliqgXQWTm71u3kmIAyLpo
W7jUeGQPsjgQ2Tx85KpvgWJXX9hQfCjqUNzOlS7L9/73ldAwn/NGyiHUeIBQUCMpt0Cot0OHlT9F
94HN03gljAsavaq0JVHgVECLaurnehCcxtuPCisBXKQwRiNRKwUb9cOfEr/6Wpx02wa6K2aqnfKr
6HAWhNv3D1otX6Emeh0ouNCzEfw5CO0OfDRj/FkRPtezwH0l4L6fpitJWd2pYaMgCP7AFcBV6o2h
KCteswvd9FkQckV6cWGiHcDeLlM0rNQEfQ8Ljufl1O66/fwm32u7ANDNxV+hm38ViBUpyQWMoZ/l
0JJhID9u3cGhTFyUDNlE/FnN0eFqCwRuezaRqayaKginuOihjKCOrmZkA81Lj8uCjjfZ5Wvu5Dg1
/2ZBeN4rqHyJzJTZ+ce9/CmVvxBJY1bHPd66UWubZ5sN40e+5LSv6l3vsvNs/j3HuwjkMpF60MAy
wM4ZxTDsIo6eiZ4KHvS2ffsigm3tyj7jLNYxcEYXV+0eZTMEYsPf1/dKJIALHhjYVgeAe+KpS30F
Om4gajsX/T4XO5YK3fzDXOLZCQ388002769///84ei8rxKUUqW6SaJGx6+Aeee8B282v6Q3Gd4Ev
2QoyeoFdUy6xSIxeq+sGuzFNIG28UaxPhaglZDtEmOjiBMoqtXgknL5sZLOA77hGc6NHB1yCvSAb
bVXU6LKtykUOFxPCRYn1mdUXxyjamQt4riVzh9Fd9/r2bIoxAMipouEQiJbc7oySEcYma9kplluz
f41RQlIFFiwSwW1KhNto3EsNCGLDB6L9NS/3uimJItpmbFnpwUXubgmqyRpx6QjO7/S0npQ41Yk9
aS5et2sDV4QswkLkh2C2Esjtz0gkKmUlYguL2e0u3TGcZfEMo2jxuEitKiWyFJaDlc0XOYjtJvTj
/vt1G9jOxy+68ImeRhbgx7E4OeEZk1FfRgw3+rV1GfelEdqi5/vNmLOSx8XlnhSAW+hZgtyE7qKr
zpz0gvKBUCcuMLeVFdULWGLf9ydzl2fy2D0ru8HTgPmd3iW6wJG2X5JWSnGBmiZVGYyGUUHg6DX3
bBFByrHPdzQFsVN4j3o9mnSSsy66+24nsyvJXAgPydjmSgXb/1H4y9xp3+wH0LZg3vVMBHoKDJJP
/QarJIDxQa6yVAdSekHit4XoyBA4M5/0GdKg12UG+4hu0HfhKHZ5HqfddKy+1H6xq5+77g+V4qLH
kipy19MYArPSBluWW+S3Wvn5upuJVo6LGIM1VAapoVWdf6mmO5qdykqQwG4eTitL4KJFLMt1YMoQ
0Qy3U6LYYdjZCbldqIi2bvvKcZGkckM0IUt6ggilTIIe03Rfp7aGkU3NbkewnCwOxrmdJnSk0a6G
w/Vl3L4wAswMmY+M2iYPv5wDK27pZJh7BLJPba9+xmTWTfZ9dImT3GreuJeEuFVs/z8G+4tIzsNa
q1/yNIfRqzvWUZu5EfCc0Dis3Eq3qTP6ySMGX860cJLEE2jLFvKaaGZVqwSzizIFYLbATg7T8jXM
jxpSQVp8I/QTSQ9LF9i58S02RFQy27Z6UZg7s2W1j5dwoJWbgmV9Wm66/JuQy2XbWC8yOKeTGzM2
AxOXLbN4lNT93LoGOXYiSxVpwnmdVSczaCJxDnSDapP0JSb7eNIdwS5tR6yLLpzj9UBwSWgAm2TT
y/lja2tf011ns5a+trAlV3SCCtbO5NwPiF51WzZwdLMsgXE9u6OiSHbfy6lNzULQ6CpYQh4Hb6Ft
3CUDTrY2va/bO23cW93r9QXcFgFGOB1lWozLcRkBKRKjrSKCI6z2R8zLVVi1Cbh+16UwN/3gS0Bo
MA0FBFCUhz3vo2TEPBTrntLfFPl1Uv3rv7+pxer3OVuLZqIiLzRlN6wCWzHQfw9iP0fOCiHN6qa9
Aa0faGiWhVVjX7KKCmUhj1mc4Q0zjpzlBdOZoJhSJaBt2b2rOcFz6ouaqrfD7kokFxL6sW3bvkEJ
NYv789LXAAI3dqlR7BNCHwnR/aBSvdJUDkaePE1VuJ+z5p4sxRcMRgqO6+3kbvUtXOigNDLzzkKX
ByYe09sI5Yvys4kruKP+w1LWqHREpYRNh1tJ5LbW0OtoXiRIlMFxrCuFO0mfJfnvepgEfSUsUnyw
UYzdWAyaFrQXnCdMhtancaexo6Y5jLvh1PvjTXYUbif7nQ9yAORiQBRKh+/p7MqC0hCU4xlrNx38
6inH2zQbSdEc1ZZPom6PTZVWori1S0gJkvtUr925zm4lqEatfzI5M50p7h/GBl06JrBGrLwTPPRv
v0StBHNRmYZzabUS7uo9iTI/LnoFuLU6WDTnKfGMjCT7pKqVh7LRegej8dQJAlB6Xo8J2+99YAOU
FcvAxD0/06eF2gQ+tgo9t8fsKYHxHCXbcFgC0bpp44as6pzYxbkWdZltRruVYM5hZ73vi2lo0XNr
vBiar6uTQLXNrAikIRpF+QBEXyxIrUwoSghB8SCSXWOKaGZPnbwr2qH+RmSC+mk46pgekzpZBN29
ed8xAEDPsBJBQKRx9iQlS5pJAUx3fkCfyL5wa0eh750VKuhzVSpQc2sd1+I4K4oKVaLNlGGMEK0O
RoKHuHB/3UY2z43VQrIvWC2kFbQjbgaB7A5T5C3m6KtK4heFIRCzpQi8/ed+cYcGHZreClDtw/EE
DO9wCV+bSnTE/g+fuwjhrE5RKiXTQDDiykeMnmGAgyEbG6iMiKKKyPq4M4AYSzqPS48Xw8VRtZdg
uKH66Lb5zWw8/dn2cPbW66o0dIaFu04Ft41mZ6qtu7oQgdJsWQHAPxXQ9KEeDZC5X61A1yPaFeqE
gQO07dC/c4w1W2/XNdksxq5lcFWRWbfmUE8RjIwHxR930149GLbiLGewzPxGsrUWxUUHWc6iQQrw
xhCP5j+g43TMtH0RqLN1Kq9lcI4z6hHe3dlsZXJjZU72Fr0PCk0PnSe7ykPvAqfAk15FLEaijeL8
qEqtTB10Q3Yr2jmhrvqY+T90vahJVySG86QwVAPAk0K5MvukTkc6fC4NQbIhWj/Oh6SY5kZn1I0r
mXeT4ZHl69B2dqaJIPM2k0cG+SYDSxU8XvwgWa5ZKZovUS5g3GRpjk6GzPJlBIfc7rzubxXIJUBJ
8okIvmQr5K3k8gNlWhqWUj0jA8AdurJDOhzAgim4Hm3WQtZCOMdtVUPu5xF5zXLHhqVzL/RAhad0
dnViSJ6hUzmJ6ousULSmPGNu0ljGELFusuSGcbpPhwwss80eLK/fDT8FOoGo0XTTIBUZYCYmgNQ+
0ufqQScXEvK4KfcH86ntvSIRtE5sZvbAxf8pg4u1ZA6Dqo0lVsusDgnQL/cMB0wjdnHb2B3ClCJi
TRRpxR3vphLqZAyglbkE7qSOOxmFK739nf7ZlWL85E6bFUkLwH9cIMLwWZVVPy9n3zRLQc67rY2G
Ti8M7ysfaFcHS2uNjA1ajeQlSL2u+dqXh+tRdzNoABH//0VwcYk0JW31gNZuFUqvZS25hlKfhxbl
h8QQnCEKW3z+loImRrRMUoZEwOOyqAFpMIE6/igzxvv2c4RxdsnpKLqFGHdt47BHRPbv/tSJWlM2
11IDkxgghdHHxvfMpVlc0DzEWg6Rh0YsEG0DZ3hwr6/m5rsBeuV+SuHOsK5Q4kjWIIVBjU9v9c7A
kbzgkYKeJ4ygAMXNy3bqX6LjeSt9MjTgc2sGjqcPvIq9RBKjyjA7IZdfBmRnUurQpXTM8EQ0sruu
4+ZCrhJ27piJumLA5RkZdBPn4HBM6n+mmt4OgSkqi/2PqwFokd7JSnDR+DWHijDZroYtFlPaj9+p
Hz+kzvQY3GkO8oB7EZq6woLRB+tkJEz/SuM8wVKkwqxlDJq3qELI5/5s7MBif4o9UF/coDOwsbPF
Nk6Rhw6ZRdRNwVK1a8K5RS2WPl3KBfZIPqEp/6icECbP0S0QNBH6o9/awYumXFjuAONCTFY5C6a7
srrRrQyDNp+vW8nmahJFBfgo6IU+0CqmtKbaNCJCjtanKX3UJTw8Ti9TcpCXt7gzfudWR3RcH4mK
x2++4qjWRa63M6JYXDyb2pdi3F/Xhi3/h+2Be4FkErn8B7Y0VU7bhI6K7M7KsaLnZPxS/B9p17Uk
Nw4kv4gRJOhfadqP1fgXhsyKDvSeX3+J2Tt1D4YibqWI3SdFdE2BVYlCmSy0eff0KR0CgSrLVg+W
bbbhBWsf+FyOMVhJGk0YhyZ37+WJTfDaO+pb50WYU5ZFeYVFb76QxtlCP06k1hmDSottjmgOncpd
G/xcPz2RDO5SpmE41jbLXbSBsamMxBvSYjNVovBwOdw468KXsaYso32SymwcP9Jc4lMs/pFvZhk1
nckjTvIWRJu/0ox/5eXYmqCag4Uhl1ZB29wmtL5Gop6bxaj3QivulRcGSm6aGiJDWu4oqd3Wjvx1
LRbv5QsJ3OOO1o0CCqIWXTAED4aIWrtIn/2manYk7wwXpbtrY0xuSv11Xa7I1Al3W1pdZmUGm1yM
n/7ltgmvtC+sHzBF46ZovnsRkS60ZFZ6kZdR+tAKsOYEt4nRukXV7jvpgZZ3cvFTz06ZiG1DYPOE
u01i2hBsL0bHDzFvWUtvFvtqJJqZXDSN9yUqKvZ1YefPR5XGbByDQUcNMRmiE8UuITP+j3sz3nvI
sW0Cjf//iuD0IBTtJJKJiymtMENumF5f3RZq7K1bAvuVT/h6IYW7/kABN8p5j7u3lTGKTL9hIaoU
106ACti6INGJcXBXFaSwwE6FzxKVm7EAMGiz4BkuEsGh3ZAksS0bMGpaP0zavSyKv5Zh7nxY/DO4
NUEQqdUwrbR2rC1A5/2Beg+igjuWfJb26DJdP7VFY76QyL2JLSuQ65E9vIfh0exCJ5DQpi4AA4EJ
8A9gMFO3eB4gwzTLT5l6kEBsxcbQ6t76S2U4tOviNCnJ+4Rlp7hNcFVF14EpKrkvG4GOmJxgxYTO
Z9P1ZKrlKUFJt2nvLf2ki4qTiwGJdf59Jv8CzLCIJ4gVNr2f2+iQiNGu/Ubjmym6TguBOS9/+7Mk
DmOKoo2ybMBsYF1eJQQLIw+WaG5/URmMQ1sKZqXYwvuPykxmaul0RG4sUpG/VA1XVn9U0s6KMtfU
/+gdeCGMA7S8TlSJYGuOJ5Gflfqlr773oq7S5cTshQwezvTGImUGD032A3WyXbGtd+MBJPWv8Ub0
bln8PheyOEQzkjazlRyHF9QbpTla1Z0lynYsueY7ObiKS8A0eb4NKaVNUiZsHquUH7IKG2rHoabH
SG5uO3tINutgs+Q62JGN8hqIqlDb5/AzV+rQjlmvrJZh01TjNJWo1LV0ZBcS+AlRq2q7oOjQD9Op
h5k8Ns0Lsop/gDKmYqNAw6paWAr00aYzNYzStIEWM1itw/ptNI4Y5P6Dk7qQwYFA0yUVzRTEbRJW
SPhzKtuukhqzKG2z+EFUrDfGJ0Hlk2/RMtpgqocYYfWAaat2Tz1FdmrFb9GdMIMTO7d88L8Jh7wI
DogPCUyUBVE1B1cCiPc/HmBKmnkqSyBo+pPR/+SbwDNKcMJi1R6bFvmjsY0LeXzbbDSX2Ppi41Ec
Yu8q2E2LKzzB79Sr4Ebx5Z2wYs++/4p6/KDUbBW1VKSIqxSQsWFuDossUIt8+7fDGYslvq2bymLQ
gOVNmoVMn4n/OEiiA8LsEu8jr//eszIroobv4Vb+Dip+789AydTBW05Q/1I/L9vEYHuEuxwjxQXG
Du0HmcROM38X6LTgx5aJfgdGpAGs4BlDCiOt0jJocm+qkcBwWL1oPBr7YMf4aMFGuLWeweorcIcl
oZaMpAaIVDE0wG/rRpK2MbShKLxk3pjaG8iv5ux+XbEFh7OwHBFPRwwmaDI/8F11gRKWVp57dVI/
zqn5Vtb1fl3EshZnEdwt2CWTHpoqBhBYo8TUl26tkCsjmXfrYpiTclb+QRPO6spitrGXG2L6TQsX
Zgwkf9hX/0EMdwdmRJ8CLexyT9FGLxvAZjhdUSzP+DtlOESKjapUtIZ9ebD9KTtjr2/Z5JqoFC74
NPxgVSQZOW5HiqakkH5pUZzGwkxnTIUt7gsAa1lAVlyxuAzByPARYMHCbjRtXKWeGXqS7ch+DN6W
2B2Vw7+8cULSlgXIY1hObJZBQ8qCKX4RsxZNmYzgQc3BHVqe2JjF6KRugGACUx2Zh9UK3vr3Ygp8
Mr4LeZyNz9ZIutaAPEn+Kaf7rvSbwQRtdONT+W1d1BK8ftCNO8w8Urt4KKvifUABBDiYSZbc7pU1
S5Rb87V/FchbhIgL3TiLb/CIDTt07nvG1byRff2YeJI73dbvK3aC63gjqjAsxbQfNOSsP0DcN8qN
DhrN+n3yS7oeQ8e8YnMJkic9rOu36AOsG1wlCgz0/bgvTKWy0ZwhlcCNekxdHf1ASfc1mAR34vIZ
noWwf78Qoqh5accK/LnX/baBMpno3SySwFt82hVyr0IC5rGk9kduP60fE7PgzxZ+1oCz8HGW7MgM
rdwL8n96tffGwXSp8Rpii+66INH34Mwbefy8K/sS0BdlTh03m0F9JKUkAFiRFM6oozbFKHeMwfSA
YKebeR1JYBFIBTVV0Tfh7JgoQVKnepF7JqiV4udatJDkN1Dw66PwWeiqMw2sG8VZMU5y8sRGh8rn
+MQWQ5R3RuaIqjm/8cyzQD47kwWtgv5+TBh/wWWx67by4IABlMXmIOj4u29E2K1y4TSx1CXYtJIB
eNp7SXuzwm1q3a0b21IvhGUZ6Jg14fmsFPVRhpVXZjxFIawNE0OqpxyVfC/fxnuQl10VDZhckq2y
X5e5eFcY70tXLIStfL5GylEIj1lUp+V+jE7Hfu53UfCUFVi7QkTZzkU7vxDGAU9jjo1WNrCQPjyF
cepQ8zYUsS0xM/4EDRcyuDOcaqWyJwMKVWAJVjNnkneG/TTSXSc/pfFrWIze+gku+ZWNr4VmD9bI
/mlX+YhcdKfFCMZ12cHWQUdJ/04Cv6R8zuYyMxNaeLPSFm7Yxxjgx0bDdTXeE/P8wV3ooXPeNGeh
MaVoFUBzU06c0VM8+4Y+yH7uIehDB2S9U7Zs3nnagANnE56yfbJDkfam/hPmcwu9uKx3nHkDXwjU
5D7qp7TNvUg5Sf3WDl5i0TDI4ke7EMEhrq3UpLUbiMD27UOXYo/0kO3WD3TJ2C+14PCWVuBeLrEy
wcvDY2jcFsFXA7ug1mUsGfuFDB5yNXnQ+iQccqSM4s2ohX49BztJAit31tymmfzcYAWuEob+uliB
anz1rzGLzjKqDLPv7SnNY7fONSxp+vl3QjjAjWxGQDjg/Ej71Za8gd63miDFuxRG2Bpy1YamY8s7
j7dNFksD9jAg3TYZrjo+y3Xp6lbiyqKJfpEgLl6R4gl9Un0FjAATsTShgH6nxsi4GKJwfNmuzxpx
8cqsjlGDvThIbUxOeWILKFMQR6Olgj3ZRh8ddcKRmmVjOIvkXKmZO+R0UnynOLguwi/1AKqPMREY
ukgI50x5GHekahH2D+3JVHdjsuuL+z+xt1968NUlpJNlaaohoiTEIQnGnUnkGCIGM8EHsjmU7dAz
Z3RRmHtdS+4HI76TYBXrigiMjS8okVoz2rEygM1N5eud6jW65tmSdjvO7WZd1FIhG1B9PjT29L2I
igpkUooqZd8FE4PJa3yIr3RslaoxI54/irgoRWfH/v1CWJxFc4rFy/hCRe92Y+VmmgCzFyOwS32Y
HV6IqAkhuTkjAc+yk8RlM1npI8i1D/aWOLGXb/8krLwUyCFDIWmlmqqAoN6IncC8ya1jOW4FX2kp
AYEMto5iFkEJlq8z4TnRd00X5MhGqZtsV21Tl5pIPyjutEeK161F3aiLX+pCIKeVHltqgpUbmUe6
G9m6sUdRllwkgMM5qW2nXBthChMhXhHoJ+R5BU28i5BzoQOHa22R9lUn94hCjMdUv2311zL/uv5h
RFpwqIb30tDlRgkR9BTbN7KoMV6gAl/vaeNCidQa0Jw2P+LxkEh+PDUCZF5Em/Mx8WyggU5jOc7V
zKswuqsNqJCEoxPV15HcC15gIklcQCB1ad1EJWK2TikcYmy6InOKwXai9A+aElnF5//8ha9hSXQe
7TaCv2hbdTPvA7TbX7f+5NWH2KPupApa7wVmoLJ/vwAdgqY3KyW4E9r0MU8Pue2vm5nIDNi/X/w+
Ps6QGGmESBRtaGOyqWPNlYqffyeEd3nJmOM+QfYWa1adILrV8tdQFfiLSBHO65U56DKpkVAfkDdm
Nzux4kxNJDBokRDO77GYIiEzBXYN1dFCuoQEWykWJaFFtsx5vtLPWUVUDUFTV7qmjIXuaC0qzXHf
VYHoThMopHFT9n0UYycoHqboL3Iw8FzcK07hplv9Tdcd5SAd2Poq04sERr18lRqGjZkU8LOhUP/R
6toIeYU+R3ST7BUUwVzzuXAlV4u9dC972SZJ/cAVkbMte9JZJudJJe0VFBfx0aK888Y63EfWKDpO
kQzOm3otj2OrB6gmsTPGKB/kXoMO1e2IGXZswzPAZeGlOTIBArsUyeUcTAkijNtJmNnu1aDZKHJc
+2GrtA/rbsxc6FMW4OKrcS5mxSQoyDTmHnZYOdmcOXpDHKvckyB1Cyqi4Vl2g/P34nyNKp3aygqS
almyG6xjEpeOFX6VDdHw62JuEvtqfxkj528y2mwCjeCmpTGYXqrr9BBuC2yMY1tTENgJm1Pen8C/
PcfP65mntgpTatgZkqFsH0d2F4HGfDzWz5mfbFK39tm2XDauiG2Ng2970mb9Oy47/f8qDPncO8Ou
gqZICS7Lpoq92UQpf0ZKrBFlrhfNxZQxOE0QraAc/dHJizDEZgeVoNQ0EKeLb6XGSRvdabPRpcKg
b2lEDSM0Z2lcBFDTBtRxFPivtm570sAXwSAlMR3q4HFL0SYualdYPMYLiRyIhVGFriAT4bllyk5l
aG5c7tGAJnBtkRQOtkiQRXQirO2nfIjogzq9DaUg1bGIHheKcKhla0XZBj1uNTMrHLt77EVBhsgS
OHgCQ41iVjbiwKyNXYm+ZN2eDpuAys6Yi3jyRMpwIEXbtKemjKtF79r9qOJtZv9BM9YHU+OQKaMS
iSvkj71gkhwJWxwM0ftiae7mgwgOkypLzkO5gYgac4/pTvZTP7nRj/1Ov6qPjdd/rW7M/bRDpleU
9H9fOfQJnc7WwJfaOzvLkqGDwbFne3etPoyopeI4wQnFPKpnq0xuyK2+ZeMDo59gNg0I4qQ3dCsq
Vi/HCRd/CwchIeaPWg01T/AgKC/GWwm6kOLRUB3lOjulmWts5N0oMqCl+X6cvYoJUILxqk87GeKe
DkaIxTeY72ev/Bgbrcwt8UphU8NyhuQsiX+DTT2YeGmGtLr6paCOuinRz2W7AwWxHZMnPM7FK/VC
Hnec1Vhh+rNj4evB2ur72suu2Shvuxtll03khS5bTKOKnkzMHz5b1K8DVTlozkuNWk2usMSJsbVc
bfvvumXbHd3Rr59rv/XJhvrDUZQU+o39nCVzEN1E6qy3LGUzgXlb8dQdShXPrfPvDVs/djshpT0L
mNd05eBajWq1VlnaWNtO4PpOD9Y+3dfX8u5PFq9dmqnKofZAp1pra1yv1LwJwIc09E7T7cr5Rikf
re4uKF4pNf31yIHBzpp2HJDPQ9/HmIzBazQ5deXGbiqnmmy/ka7S9EHKQN6ZCek22Ddak8kBeoGX
UGzXsJ4xABdc0gQ3SQvPbHR3TLpDVMUPeSkdIrO4UifrUDT5YQi6E+kyb113kfNwqB/Oc9rWWNjh
BXLsxzHGzkh6I+nzNs3nzbqo5Tv/bLYc+oPGhKShhEc5qHVeglF2ItL5VWPt18UsR75nPOBff4Wh
dVMYI0MbvI2e4VZbbR8f0Pq2UX3j2RZ2Cf4mRvulFz+R2KZdO5FEZblGY3IUj27a43yvvvV+tJN3
WBazw6qC+3Ull+OBs0wOfPpokONQwrNPqQ/GcDTmv/x9DmIKihUhiYkz1KsHgk7cWKPOugZL89OX
nq5xmKJP2hRNhMUbpDmEUXigZXIfYGTQ0hI3VgyvjeurWdbcwJBOVttvJzPZqiQ8hGV7BKmXH0j0
1Yryh/W/S+AQfOtaFYZpl44oMIYoOpvx6wQuYqxeAaXBupzl6PH8BTnQUUMzjMcUj1stuO0rrEg2
ClfN9uPQOso0CRBOZC4c2mi1PUjKyFwiuooLGa+JTiBh6da30Sgr22jONbC8iHn/RcrNBP1DISHt
4s12FuyxmtHwAikadxgCdcoEBQXzOgseQSntyFIM3pCukbdo0BN1DnwGGYzFYwxZQeOzRhS+l3ym
idrIwTR4wbzrhyeML8mxoK3o88X/QQTfPp6RvqWm3o1eqc6bhmwn+2eC/Gxvlc6k+m0nwrPPH++j
PC6+IXaa56Uuj149Kd/syPZTddzqcXEIk8HFIkWXjMFXLdWfSuyrwM2F9S9J1bpyXdxUXfO8brYL
aMf+GvQra4pmgceVQ3FjoPYckWHwRuoCX7stdqN+YxsAjRdyQg3MFYXunx3lg0C+F0Sj4AvUbfQ8
ZcOjhVSedFfL93SYnaAVTYssRFYfZXFHjWT+XFQWlDPeZrQxNw79EsloPQE3brbHxJ2PPE0vKh0t
dHV9lMqBedL1bdK284B4jjWeVFhcwUjJtSN4aV3B5/scd3yUxQE7eC7VNpvTkTEv3bBVDv0udofv
04b1NwfCj7eQFfooj0N5syojSgboxlrkgkO+kXbGwXCbx35neRrmShjvweOwmX2lcnIh/eMyHPyy
Vp1DJTok1CqiFr09qQUPvZNULKM1BT0In6+MjzpyUJ6WspXVFFbTFI0jGZ0T2phlyo+yulv/estI
gFkjWUGz7Ce+gCaNlTTtR2gzke04NPsyLLbrIn7j32cZXEDY6elsW9YMtPHABfck3bAtO91rDbJH
R3dTz95HB9ET7r1r52M0zE7wLJQDlVKOpiku5eH9dX6FhnEn9sP3KQ/JNTz2TmW8SCrES+L4jTn1
inC+pSjNIrNrTAUaz+1RmuSj3EU7kF248tQ7Q4m9Rmr8Iyfljsyd01LRfMbCzflBeb63yFSwUVhl
yks77ZDu6BeseSuRDjHRUY7p+Nlb/8ICI+LbOkms1nYb4APLRfispvQ2C4Svm2W3+/U9CYcyQ9p2
yAcno1dN2BTWbSO0rIe+sSdfYEf5NcV2I9uzBasDREI5qJnb3qZ0hK+X6aMcUychVxL9un54C4+L
jx+LA5R2mExZTeDrIMq8Rr8lSO5DX79/bza6Eo8gMcNfs00OWprQIATPYVxIWufP7RUJN1Q6yeaJ
FuDKxa7LNhdE/ovXLVjRQH5mwyP5DrGuVHt0COIUx7J0JOVxVK6bxka54pXa/6wf5qIlXojilEsH
aaRyOIxeYKGK1JnI2AsbQRadm01WEdmwWeDyMSxVglyd0pKMyFxk1+Wm34V7xrRMnNIV1f8Wv5Vh
aphg1FTV5v1Yr6y0GEqgc9ah6Bh05X0Gmk5p1AuvDRtHTxIQrqpHo08EHr1o+BeCufgB9w8m4yYY
iVzf5yroi6hDReQQy6HRhRDuIIsJ7B0lRWDNFnpFbnaINv+kbrhnUyH5VnoQXHXLqHghj/PmpJHt
mBr1iFe17Mo+xdp68lpi6KXdSp6IX1N0gpxXB1UoqWkTjh5mHA+GIvlhLPtTKNo9syjG1FQUqTDx
bOjM9y7eSFWYaBkpYfCJ8YOMtS9bTqJO7rpXLRAXA6IupPA3OJUqBQQbI/Khk8tyoeOOYjJhulW2
rPiHIZ7XZPvf+Uk+CuVu8GQemrJX+tGzJF8bX0rpH4FWgrPjefjk3lDaATxTCBGCbbsZ/HRXXElu
dmr95sQCEzF51iI+nQ+SL/UFHdXyWgbWB2ryD0zRJXIumhtayMt/ODiDc95SSWfQYcCvBhfkOBiV
+3fYkAjnkEXacA7ct3WrtgQHSCTLGSrZzSsRUbHoG3E+G1E1m9qpHbxoOOrhqc5CUHYLbnmRGuxv
uPAhTD3Hig5SDC9ov4/FdTY9rRuaSAfuUiJGNVqd3Axegi4Y6aUv/GoSXLHLIkyMFtuGZn8iwZBJ
hK4egmPKzdhRddPJi2NM/igTYp6lcIqEVlWRTIcic225k/yzHh91ZbN+WMuvhQshHKLV2mTSsJ3Y
a2He1N7gx7v5KLnjnbrFdeSlm2En2mC+HIJdyOTwTR2GMje0Elf6HXvCKrvM/Y4UJVteA7ZAz/DX
dVw2uPM5csgmV4Yd1RR+YxXHUXsrhp/rv8++w6cQ76wOXy7r0BJtlzICrl5qr4Jm2rdzfkLy5VEx
dYEqy5mGC1lcfsOsmkGiFlA6SAt3wE5YkD7dT0W8Rfs8Lbc0abDtL8FAHobx5sd1PQXnyNfLwrCI
Z6IgjxMaR0KOgSRIy4l+n8O3PA0D6f07UXrfT28j/bb+9y+Gdxdnx+RfAI9a5MOsB7aJxgjpKaTa
ziaV08TBfiCZ26LTbMhHwymrRjTyIlKMwcmF4MEsiaR1MECJnsJuG4d/hKi/DFzlgAK1xCGjMuLW
pqcOyW9MVYQS7A5bM3EOJfpO1bBzCkkgdse1ewPsDZlrncJbtuZWERVm2Ydek8bhg1bVil1Y3eD1
3ysLwUK3zbbR87ydNh3YFd0/2fXHrvDzAXIIASJutJuXEWIflPO0zJln35ZEViCCPb6s1bIXmyTB
f/oNmvD0Terb912HDNroo8IdOYH/l/cUX9iqghnJ5BmB5JzobtQ8k6x3clMVxasC69DYv1/Ydz7J
o0Ib4PngskXS2JiJNXiaU+yrTbiRBMYugkCNg4m0jZCuYzk0Jm18YBsg2d0xfq23ogehUBYHGd3U
ZUakwxITUDqib9vOjrN6aqeTCjrdItkU084ssPBNQBa0+IQ/2yNfigkLIzcMC/YYg1hPao6BehtG
mhPofpMKmZ5FX49Djz5r25IG73E5GJCQEAkPMTZomVtrM+1ExI5CJ+CQpCKaTGsKJClVt/vaYEgz
2xpe930Gq/T8tdyKuuHeM1UrYKJxYDJNPaZjchhn7YE+9+pfFTEis202xaFwgfxYFoZg1Mn9CCsq
UdT2RdnRBTLtD/jCl1z6vAsMM8A7hD29x/28k29bP76zPPMKazH9/ICk6FZ1zO/Ds1C2wJb46kuq
mUaDFA3TnzknitwnlkXp0UequtTHqWNNK3VFhNDsTls5dn401y5zrbNkBCpm+qbZP7X0FCiCeGQ5
o3F2E53DHVsNbDphhQuQwL6RXtJD+5y63YsCxRI/uM42/53u5cN35HNRaqYbY6/iqTfb9qGtp9vC
Ll7mSDSrKlSMg528H4KeKLBZHSNd8wnX7abdqfffez9w2rd8a/znuaGPenEBijolcdjakJdoiROk
z1lEEOQJGwYEgbLOIc2sJWYD6hX2vQbfok57w5hQUL3aSFvlwDjlS9dOHJELCMIvPmkzKjatUgmv
NSzasJobMojGL5ZTXReGyGHMTOK2othEAf9u2QSrQ6GXcXove3wRIZogjNW5YAWLrgxL7RqWEGUE
Euk23ktbIm7kWky8gn5fA2cXOMH5YYiepkGR6ghXpkO9b9zY73fsnrUP4szG8gFeyOIMvqdqOWG/
G8sVomaFrtLI0/bpafYLRBCievSiGV4I46w9ZExLuolLHVtkFIdM+usYWUc6KxuEgK/rb47l++5C
GGfzhkQzvZzwtcDl9r/TmWbmaDf2ttrUbrgRZSgXunLgyxcCuQsWhPm2PIUAxSDF2AC7z5NNdW1v
aO5gF3fklE+z399pz2DGFzma8DNyfmDbyWgGOqpG4TUOc5NtY7dFwpfl6sWVFeHRco4Q2zoJAz1H
C8MBbRzXCkaEbDfA0isd91q8EVXe3+tqn660XyerydxQUhQqepnHiKa7A1umkyGlHW2mxNH8GSsA
plv0/hxwqfrkmGhgjgHDiyc84XXb/bQ8oi5B0J7aIAQZXGUz4f/ujj3FwAT+hKW4Pjvp+IvIphbv
8gvFuXs2kLGYojPxWaUu2yWV4lZ27/eh6gt8ZTESvZDDRfYzBiVUWYJjDncteBZZmEKfezTjWiij
ippwF+OiC2Ec5MhZVNuzbpherKmKEzXTXUaMY64MtaOqiUs1UWes6NNxsIOnRBKoNqrEk/zaWjtD
+pHoL3r0z/ohLl52F2pxeDOYvZ2lCs5Qlq/y9jabBc8vkS1w8FLFRTM0BgwQ6xvV/EVO34ZMNIa3
eMNd6MDByKjPpI7Z+x/ZhnqPNqVyz/rB77U9Zug3wRdNcTKM7pwSjOxPu7+1dg5W0nogQRchXNDs
0EWC1x0mbJqua2f9QwkOkm9Cm0pZimoDStbGP1OdO1H7vUWv9N8J4dKFTWKpZtDiMlCH50TfG+SH
JN2vi1iuVp2/1vulcPH6L8YhsUNGadV61p26uWpAQKDdhvvmFDh4TpVudxQ9LgRG/n4zXIjs0b+Y
0giBpK6dxuJ2Lv7OyN/j84vfn8N47kEYA1dtT2N6pZk7SxMYuejzs3+/EBFbpWQ37PMb6XMc7gcQ
disv619GdEocFMzxjNlmlv0Zpy8tfUnSH+u/vzANdBlqfCI9mjvD1sK8AtZsyaH7isflDVbHlJvK
xeSgq4CAInT70bWO4stYEGpo73/bxfnp72kgFUn3wdV0BwEqcoThHhttJ691/x+UiqLD5FAhwDYC
Ms6oWkUgFL1pv7CGmNGtTpihAMmGJnCq920aK7EG39JkNWqkJDXMo0UTF3u1B2/SjgWQGFY8SNf1
EVy9GFVzhv34U8HDadqRa9urBHkogdJ8Q4StajpJQjzipfCoVVeatVm3IMGV+KmTySp10k+o2ms6
GrXQ3dw3qlOauhOnd+uSRJpwoUWS6LI0VOyBAVLEttiBtvzvoJbfj6LOhdJOs40kv/aPqTyGmFls
CxHwiQ6MQ42mKVOrYwF2gHxxhV1QU+9m834WEiMKoiN+JQroeLJGDeHaZug3TwaapKzXDltLMQa2
sbfYPaS4hWe1aPgUPW+Xc67n++R9EPDCs4MKPUCGir4RugdRdAZr71310Dxg19zG3K+bxXLf4oUw
LtRIetsE+TtuEuuq3Me7+MDS18GW+OmhfM5/4nZ28kNwDQb1FG4uCjVEVsmBipxIqjGDfMQjquU0
hu5UVMgFK5DBVyeDoJBkowRwqTcl+qGzAziI0JI5uv1XFj+J32WCm41nV2nLOC3tnCJ5HQKbq2ti
To5sfl//cCKtyMfrkzVc6m2GFv4W1B1G/BamAmgSacEBhiqliTrGSMHr47UsfTGn3GlF88ciU+dZ
VILe1ossRuhkx5lDuqchD53aeGvDhyqf0f54yOpTYNZ+3P93CpwPVzc/pTepM4Y4ZAS5tXaPohcd
7yfi2SLKEAGK8IXJaZTDukpwixEzcXOYWuJbVeNEMIx4FrVNLZsEiIhNWyG6yTf75JoaTRbrXcGa
KkdJbvJUOF2wDL9nEZzVJZYy5Q1K1MjzqRvDLTBLyUqhoyPv7bvqoXXZLizlx7qp/yajc5bKmeI8
ZRK1KYJ462q6M+6km2n7vvRgG27Lnxr2LPws9rmfjI7oibych7bOktmRX0Bx14+DXtj4fvLWvkFb
7kb5huawh+DL5IVudmOjrvhHt+hZInfBoc3SSpQYaFXIr4q9UwOsqyCCqEb0Fdm/X2iVZqY8xRHO
U8egePQU1aAveg6M7fpnWwaQsybcQ7mvwoaoFTSJZXUv17qPZ/kVLYWTvSI53A1GwTFIMbrAqsqs
vpP6iBFZeX473QwelibdTLvqeV2132Tezrpx91asjE1l1oimGjSHY7YGnObhwfZZyVe5kr+JSr4C
z+ZH/01DwsqRCBHBlH1pUDTIntb1Ef0+90omfTjOA4Fb06hzaoSiiWgn5fIUzdmTTA452jGtI2MA
0qPl6aX/ghlJD9QJXnxV+tWJPlUntrjExExPciUfqZCyT6QhByF5U0pGkSALbaT2vo+VTawTAVsH
++afXyy/bMLksELLq2wKC9g7K0vkqFexkaBWTE6wXJY4y+EQQh8nC5zWkMOKSMqJlf+7TbQb0bsv
irZFdm5ySNHQKswV+R3/zBt1o2IBcnmc0YTLVpbkV6LsrsCV+S0PrRwNc83g1pjepHw/1TfVJHqm
CHXi8MKkedZHYNvE9lq6NzfFXej3aGUAH429RbXFElYFRLbHgUVK1ClSWwiUzMhRO+L24GVad+Df
ZAN+GYXFpeaNUGoopnFZAS7YJt+tV+Wu/hqyYv4h9EIB/P3mcX6WxuGFEdZ2Q9jjnG0fJlvpu3kz
e/O+wiie8WO8y04S+ESpL3tsPXbgo7d5Q10RW5LA3ywOUcIRY/+opaIbzwSV6WyheKW7ih1t5yF3
dANDV0Tdh1q3WT9qwde0OCQpsAYnBMUx8r9ophxv4mL3d7/PwYjdzHMUULh3Mz121nakf1LqPgMx
Px2D3bayYTX4dnl7MLRrJT/auqB/TeDGFocaVJ9Ma7KA9UakuFlwn1rEUXQRAZPQ5vkAQ1amfpjg
V0mB1ZKMJqH+lj936GSRH8SNOyKlONgYKilu8gJKSeSHAkdOrMCNRa3bIuPioEIu5anWR3ycseod
OnbuqAo+PzuUlVuKZ0zO07KIcpybl4borIo3enII9Osx/ycgrSCU/U169BdM8LzJ2ZR3usrgvPER
Wnzvvqq7FlOB6QOj22P9N/KJbQw3fNFGluWRhLOR2xw2FBgRzKMGWsoHHbdW5PWOjmVOZCfKn7Cv
vnacHBrkYZWPQUxwnOieJYUz6NuoverCzNWavfq6Dg2iq8vmsCEEb3NsZOgdq79jNxB2VEWbOnBt
8HQQjzHZDKLZDlHYZnPBxpDPUZ+xTvXhgDTslYb0EEXhdzw2W8n9TpEFC5zqu721dtkXui0ED5Xf
5AfOFsQhyYjBa8vskcHPT/U+O/S72jeRU2e0zqLWJtFbj9+VFqZxns0UwJ41J+2Q7cYdhiKvtAf9
bryPrnG9VI4o1SfAFJvDFA09xTq48fCw7b9VoOGdssRtx85bNxt2SGs2yoEKqnl5lJmsA0N/bJtr
EhzM9JgI9wcJ3N3i2wPa2Lajnt1crBvNOqBGOTrZHTrzT/NWfgETr4tlnNQ1fPtVNOGwrqL1iTmx
0AgSRsiG9VnlaMrotuSxmiRvbi0BqK0jtCVzyBJYgTk0Osq/IChzbDyVyvFh/XMtS8B6WRV7ZbRP
K0VV9BWkSYaujrh57NqXuhf8/uJZ2Zjx1C1Vk61PC/uaqUvTCOYg543T1lsaPzThsQ5F3KfL9/OF
IM55QcQnaYOFmDSjjuzOXnpAc13zYjndvnUl4VLMxZvtQhwXDthZjMyYhHBA7W2ntt7k5NTS69T4
JmmCO3QZKi5EcX4rd8TsqvcA58oEt/STugu81sn2zUvvJ/e6K6aIW0SKC4mcDydjYadgXgVSZNex
hc3jD1SE9QIRfJKBMYKqFQtsJ0Tyw1XfnEL5ft202V/5CYlsC6w2lox1mzxHt/w/pF3njt221n0i
ARIlUdJftVOnN9t/BGdsq/eup/8Wx/fLyLRymIyRmwAXA8weUrtxl7WWOlIC9vSa2tCZimcjquze
OubGj2I8yfldOr5eFrh9pneBzNZWla7FBEvqiK1LDO7UdhkdezSlTFHGviWEytgzxwAkeGd551O1
TZtHPXpSmXybW8+xdZD1DzTL1yI4rzMCpjsyUsTBUZUPY6m58kh2RtC6l69ry/WsxXDZjNl2SgMv
Cg8eQrGvBhF3i+imuM9hBKacExnH0FLMr9CqnW3TyJK9OmmWwE+LRLGfr748ybpYqTuTVR8LO09u
NTAbD9XT5fsSCeE8nBEZY9Qp6JFEGUhbktrLcrSUxufLUkRfhXNsiaTVObiFcWsLEOBKsN5YH2n2
rD8859DKWlrCfIDtJ8hc27Sz0zTeBcGH1qjWcjg3puZG0VXMHhl86ni97Dtg9wQ31Cc2KDU/MMSy
EsYPGIWzlZWFgjJ3pKROjHFPlG1tooieOYLP85bDrjStjCYrA5kxjCZDikhJ/rmWg91lFdhs067P
wjkAcyjHTutxccGX2VMB/J4cSmoD2hhDyZXXoXZ1rE7TPj6MZ3OPx+8HXvRr8ZxjGEodtiTjjFLn
DTUYLkHEmooC0FZishbCeYc2jEeazEh8VDkJ7WSR3HIMdwpdvo5D412+UIHlvm0Frz5aJKdqmFYY
WKfZS1B8zeWHbPgzn/02NrYS0dRyPAJyFFPWbeTnRuQ1SuMv+P+XTyJSP847dLEBID4Vb8K4U8+x
3H+S4o/UDNYfhvMO0hxFpaEgwOnGTrX8rovsVPb79hw3Aj0XHYbzD5hSMZdGQwDKlgetPba1oEYv
UDF+qoiQKkoUDY0USVpsc5h3GUkBPicDbkQhoixxq1C/ujZ+eGjQG0VG4RfN7YcZsOds7EB7LA9g
YPNF+yuic3HuYUERgqgRot1Iy+tgKJ2KoP+gRaAMmQSWs1mEWB+L8wUgK2JFJBZZf/So68QoBXR7
DeDuHmPLrjtbNHculMg5Bn1u41n92f8F/xqgQOIrTJ0PDhwgJGZP5P6ySW2+XNZHZN5jZbpVlKud
VCIcjsf0mTVzhhOesTFG60C4+aGlqrU09nFX0rQQeMDmwiqy6vOsviTVbaS9XD6RSD84JxFG4J80
NaiiKmnPfax7+tzvpX4oMWiWiRSEKRuf5a/Pw7kL0BSHfd/CXXSvPQDz0juGpmDesI6AdBC1jNhf
fkkY5zFaS6pji6BAVYJ/V8bJMEhKgHES6Psy+e8A81RfnYwfJZrlall6goyiI41d0r+CRfBeEXwn
fnSoJsOSNmzoZiHPJr3O2lMP8NFCG+3L+iDwszySQbXIYVIR2HBiXhnofUUoX/6ZBM5LdOncaYBs
RVe+Tm4Xis68Erl/JoJzCyPQv7IlRb4w6OcqPyyRqFXIFPWCbvEzQhUFPnqfKLglK9knobUv+9DV
psZulO4Yp/Gz2oV/lmjxA0NRVjWWNcMXaOVzDE6O8pmKcI5E3k3lnAExw1GaJabFPm1sNvOHnN8v
35AFsJAlaiILUi2Vcwc0I0tZhJjxS+XPY/5qzpMtCYtNIoXm3IBm0VmO2IbOrLVXUTrf1HGyv6xu
m/XNlfXz8AWLjOpmliJ5YBgQwXE4xydGvaC5w6lDewF7T38tXuEVgNK/LFngFXgUg1KKiLXM0EMS
qLtAR+1bbvxqHK7MaBbYlPCQzLmvgtEyBYOBdVE2fBrfYxYU0wXAA3fZPPvkFF9BmuRnO3IKXRGt
0OaO+Pp6OY+R5fmM0idyv8atn5VXxSceBm4Bf47+jW94+lG7AW3tfEbt8LNoSFRg6TyStxbFqV69
1b4KYMdEV6r2paljXx5u6/QhF9JCCUyChzeIUGpT+i5GxLdSFJC/y83sTPGfGrrGJRadmvRdxOAk
p1dynM6Ym3dqF4UXNGWBQiq6Q9GhOLcSA2h5CCR8v7b+YY1nHXUX3RJOIAqSah7NoIsrgGRSRK5B
sauDBmQ48F0NTnT9b2ZtmNe4EAB42AJLinqQ1sBTvsEa73/imonRVwTOi0coqCUrHYoQk/NUz311
piCUawTQQoKPo3MTG1M/6XKVUDSW9fsx2sf9VTx/v+ylRCI4z6GZRZGTGH4ewzUhqKXHF0LgHS1J
8K4W3RbnJ0Yzn1W0ebBjm1t3vR6epEqUvIheHDr7G1ZeMOlTRW1+LuDhEaUzKjxwS+ySZ1PFkikb
GhdigomOxa53LVJX4lJnSCutxwhK9BN7L4Y7DVNJoLD025PoWSUSyHkHbNjQxJqROWf1Zzq+yL3o
/SsSwDmErgemp9QiP9PuwGqDceEaY5nW1wktY+3MVr9FdyjSQC7TKOuclmTEK6cuigcpqk8A2ftR
RNS9rOiic3G5BiqweaZqqLiY8ZU2vkTJ8+XfL9I+HiiybIOoMFiVNDowMAAQTt7lWK+eHAYd2osf
2IJ74wfH9ZEQPSOK4RaVfAoSAFdb0wMG/wT3JsoteKDINpnTmMY4F2hG7tJr2Yu+aY6xDxGXlt34
ib4aR8IUA4v6ggxK8EqknM+om2UBLzDql4nUnYYQ2806ZsilT20te0atC6RtYgquUhnKNGhly1WW
DFrIDjo66itwPlIP/Looktj1WQWfFFsKvZJuReovSuz5zm7aL4llsnAVfFF8zQvvQBltKz9CoIpI
wtlQgRVQzn3oslLF84RwL3XHMDzmpqBUtzn7sb5Ezn0MM6mllp2mc1n3uAUsUwHCL1aBEa35bW4Y
rGVxnmPQglAtWQsPWOkNHkIukK2uI+dnei+/6nfaJwK4Tjt0W8GIi+gaOWeSNnMkFRWrSOqLn5Wm
VxGRoxepI9/ZbZU4USIFn+oNM+Gux4Q849ySPOWLddUeKNZTRWUZgUsxuHxDnq0CK2w6Ck7B1Szd
g+Cnzj9ddpMiEVy+QRUiqXmM+GXqsk3rL3J9FxmC57jgXWBwfgMMeMBE6BGUJ/BwmybWPe6McDdX
V7OqwE/9WWbDT5D3cldEoO1CuklPafgtGz9fvjGBrhnsRlduaclA/A2mFVRuU/TbctNZqKjtyqz+
QsbMD4wvVjcHuglHK083hX7ok3NWPwihlEWfnnMNCCPTYk6ozzaNuQ8DjHvE404qiXv5vkQO1eDc
glHMYUQAmwxeg8VnOK3qNSORWLwGDlUUo0Rh3+Bcga7QspBZfaE459fBHfGWvekOR+lOecP/EJmo
yMHyM+NSNjBAKriF6VP5lXj1Tr83b6bnEPiSwuE6ZigX9MLk/EGV6xFtgHv7BsLGCgoYuj+1PrWJ
n/uxqwg0fROqZuXQ+eHwJqMjKKWRo2HR7qth989YaPXoEcmUH91oLrJsF9/xbvLaW1AY36XiccLt
E+vEAnWLDphk7msmlkKTLEb2G3yJvnU30r311djJLhgkAbBnhsIUZ9sm/pbHO/m6q5YZW40I/nVq
K+VeVQe7E/UR/kFH36Vw33FZ9LbqB1QuWPOnOxQ3wx699dimNvjB3VnMFLmdub0L5Lw8CAlmtakQ
mQs25K37xr5+XlztKTxqjFXlVY7c6StrLIhoyf/BPN4lc76/NtokS8cZCc7e3AHiaG+e8wMD1guF
yEqb305hrQWMqCkyH2aaYZ7NhmlrlBV3eh0dsBR7LJb0UeDPNnUS3DuqQUFzpvGFxKkPSN9GLCqD
8DNGI01yDIdhNs1vuNNCD7N9rnd53MdLh3CZgP2FNbwbBtWUe8rJuFb21UmDwqhO/ioddNEZ5S1P
szoj99msolQBpIAgl1aj38zPZXSb6+7QvMbJTZQfgn5nfQRyiK5Esri7iquUSlXXGEj3yZQcAsyx
FZIumGXZDkUrGeyqVzICZfkfhDIo3pk6MuBA+qjuZP+j44brE3HJfT5haxnFO/Thm9FWorOeWk5u
iDJ8kTpyYTxv2jDXGC756ITXIbXDvYKktHbTCKtDuWsJ4QZE+sjF83qaVLwqkJ2o1pWsYDkoxvih
f9nINh0WIRqI1fEf7GX++qGsMdSymA0IW7m0V4do3ysZ2AqHU1Eup3ywBO+H7eT+XR4/5ZSnSWD1
RYFLnJ2C2ATlAlas7y07+mtyonu2hFXsDIGZsVP8Fs9XUrk40FApyIcGUotzd0iPDZYdo31yFA3I
b+bfRLcYJ6NJFYPTEKCFFY1WoGypxuAkX/CIHnaTdpMUtzJpsFDsXP5226d6F8fpRxiHpNQZeV49
xF4Xfja1e6zIFMueBJ/TT2m1vyxuO8SsjsfpCg1nWeqwfOsCULlvU4wOnhvM3k2nvr+u0IlQ0JYb
f2RU4Ew2k/R3sXziZ5ZhNpojs24jcvrixpI+601sl9ZiCw64bQx/X+hvaZ88AMecoc4YD4s/nQeX
DcLEHutD1Ad11z0zQrTYFQUekVgu7szTmMslexrGeX2uGsUZ+8RTjMYte2k/Febd5WOKxHEhp+vl
Jacqtg8CzQ9Q1qSOFpROVt5XXSm40U0Ptvp0XKgpMIlV5wUiuFwudB8Bk97uxibfmUbaCIzhHzzL
+8fjQg5j6sOEK2TpD8kjxmdTr3RMt7RsZTd41O921S50iXBtQKSdXOwZoYoANg6GNzI56lQ3tWPd
B4/1px50HKgOPsQPmRO/XP6E7N5+92fvZ2WfeBVew7ntLHOCJbbV9xgnkwWxTvT7Oc8ytnOSKG2G
7Lxf7GZ5LXTtDzWD8yWGFYFKkV1bPH4t+ttE96NZ4PQ3ocTpu/bxy4Nyo0l1UjL/6C0+A+WS7Eyy
FctmWJWhZ1xHL/Qhfoz2IMs9Gj8BXoUVM5Fe8muFUZvJ8jBKg1u96nbrhft8n7npLqxt8jg5QFJ+
CiPhEvf2y2d1dt6nRCQqGoKVwvQ5e8S5Xem6ODHgdGIPV9hyFlmfQGN49OFkzsd0pDnGR0tcL3Xi
Y4pmZ4fEuQU+g62dxDySAufCrxcSzEYSVYIKaeAYrZsvIX2VROR824ns6h45r5LXXdGqzFk2gJCV
7H7HIOjlG5CwuSBhE0Q6oTTOmcyKlSdWC41lm+oDQPIq4E24C2vi+RH8tKDnJbpBzo0kMdHaOAQ3
7dTOjq5cl+hl9F0lMHUiSIv4vcEhyVNdgQ24gMPZyW/F3Ppr8k11y6v+OjvMXu5FvuUAJpQ97UCk
fOoLuwJPud3h5PK+/uuy9xQEQIvzPaqiFW2UIhskMvqV0zfTnDy5cxLzKykOl0UJrJ/wW4ZxANDQ
RYUswDunGMU6qyhnAtnZcLrGrmN78hgG8L/gHWYp7T+HCPLbmk8zhrVGoLjRgT3AWDeiPIBi1RYb
4vYszN9GQvgtw74oU4M5OeyBu60BxgICCDGGCu5TUGLYgWIDLh5vP8A9qkfiVjtRW2Jzg/rd1ROZ
y2nilgZd1yFg6TZDGVH25MAYlvMbYWmQOc5L98oc4Sr00imU+lnDWdlOCEOfSzU7dfDvrQZFjXZ/
qD+c/4mTTCYx22jW7Ul1tKPi1o55u5y0xwFAkvKZOVYhXtDlnAZEnr+ekSwKzesIISvrHbbIXAKw
Oi1t49p8xN447BJVJfDfOEKkDvaZLl0u55DAolCjwovTdmA3mw4m6Kujm/IucouX7jR+7jzUI/eh
qx6sQ+JVT+VDKJxNZ8Z/6U/gUx9pQufVTP4fFyfdMbYD8RDNdsl3ZTOcE9Ijo1Y0ojE5IHE7xYDQ
D87RT8h50PcyJHYdbB/tobnSJcCTpzdCuLDLfpDwb/G+6PKkZmUTgJaWNnHS/fBQQ7ZybyoYHtdR
WTeSNw5qEeSGID0hb0/NlRVZDa3rWoOG6QC9T/cMgdZwbhm5CihlhOQmQnFcNmTCQeGp/Fa6qQHC
+faqM9HusYcfjMYifkgFIeZyZCVvf9DqfAgxJm0Zg0zZ9062gHyItrZsfrnsHQR2+rb4u5LSBHkr
J4yGQVXOpYQxgfxAVUwnZMIJo80y5bu2voW5lSQrIVh16WfD1Qvi0WjZZdaEqXVjtFu5cBQj2+lW
4s00OBh98f3yKUVqynmjMVzMsBhRohqsmyA/ZsGjBrKvUHteStm9LEp0oZz/MYvJWMIOw1pNdaOX
+z71A8k1RdFKdCDOxSxVthjaEqNJkNwnXWhnyxc5cHLLyerCvnwgkR5yXiayVFmrZsTFqX3RE2cO
z8IURyCCX1Jqkl6J1WzELLMCrLLCsknU3OaSiA9584GhEuws6xolFm9RSGbihAYgvlR1aktDbkuR
4NG7+fFXErjIrtEhVZIUHRRVP2vA4RtPUrpLFZEtbd7XSgz7+cqUNEmnsSlDjBy8GOW+VKHLomGD
7XxoJYSzmdqkUwCICSxzzQ9T8zDKbqF4dfiQAc/O3OXGDVUF0wDbPnYlkrOdIa/GXtWhBwBAHdBt
o0/m6OsqoI93ESG2IRX2kH9P8ZDpSy+UXz+g6CvpnE3JRqUnMVspy6aHMj4Ozf2UfLssQnhCzphI
Fc5G1WBAmcGJGn67Cw76fe1CHXe5TxPnQ3XB9zPxllWOrdkNIIt0q7R1sIfulMZT03+Jpq9SKxi4
Feg+v/yXAB5KGdkcfZ3/mPQnqfyBgrUV7QU3uC2GYjhPx4uE8AVWaxrIhGlhtpMwelB89W1WX/ts
ODMQV3TAr1m30Z0wZ9/0HZoqmxaweQC3wqmm2Znm0tX4cB1y9va6tVEu36MA5MWPaOu50Z2I3nzb
/lYSOXUsxsYay2rBFoke3WqY+e4s2U8by+7nChSED9GsuJqMPyYQYfhuV+lXojktlUxSpEoB/zL5
b9Rxpx4I4KGTAIRIRJGy/bp9l8VraDAEbUDZzqi2Gw7kjhXM8ZZ3Zckee0wCZ14tgUlIBKW36UE1
qhMdPWGq8phwXZtqIKRG2lPkvcu2AnM0k/pYVLcQieF86DA3pKWsGzBWz0r43DSZ3WihoHC2KUQH
A5gKkHRkhdzXmqxKCgMlRi2i9Zfue4pBj17gtwQi+DJoaoxSq7InpFl+L5PrtLrpTEHhatPA3k/B
1zgneA65HDH2oAI7T8aWSKA+CVzH5rt7JYJL4bM2axdAl8CG/bdRDnfay5+xQ+kX7C0qcr3MPn97
BVLVAFWSIpsYKP41SFtjPY2A4gBzoELtKNrN492AQRXSuv10HRqCjsymW1xJ4zRtziKSDAteCwWY
w4EefSQpZm5by7NMUUdmM/dcieJcIQbexoqyMfqpxoar/E3Kr0vgTGTzPp8EerepFCtRnA+ckzEl
ZgZnX+EVmWv3mmi/dVOxVwI42xmiZDBqywDpQf9poXdzoGGBXDQdLRDCL9GGXaOZucZeHxgKJX7d
7IPYv6zbgovi12j1eZBCiz2G6/SbUl6PgBm6LEB0Bs52dCuksxmgON/Uj2r6yTBOQX64LILd9QWD
4bGSlm4ZSGZAhZODjswIdK0uShdCeljRSdhVrpJn7IG2E43wkFf6Y20+l+lTPP91+STbQc0AV5tK
8I9KOLXS21JNFLbZB2AurLXux6cApZnw0LvprXSlYQIwc0QEMpvnMmXT1IE1Jcv8LHzVY/t7TFIM
qkVXQf3UyreV/iI416aarWRwXqY25TSPSrwFO9UJ9+3Ouh7sFpDj4bl3ZxdDaa4I2PL3Uxkyw5ii
VMb/CE8NAiThhWQVOjSj8hjOezn/vPx3fNhfRXBOprDiONcsIFr2tDrH4XJdKPM+TJu94PJ+r0z+
KodTiiFfYiNP3qgEFl8BGHgJUo4cpMQsy+n/Ek2S/P6tfhH3m9dBH7uUO0xyj8lBjl4X0dLO72EA
vx9lNxmlckDr8e06M1P7JoUhubRuHDkodgNmPPEC2GM2zFU0SeAdNkjHfpXH2W02DVmvhfPgWiFo
nWkDLKAC1wc2hDIGu6biRNiVIG5yVAQj8ZsquDoo+/nKYWCnLwVbdjm4SnCVFvcNMJxEd7n5rVYi
OLsK1FyL0spEHXPAYrU02nT4IdA+5qB/9a6/Xh8XtWm89PnUZwPml34SdbL1ZpbVp664dSS6Ms6k
QBZoxjlja6vJfCIlBcw+uU81UfNxo2v066E4k6oR86KgVimAWo2HYDfu4qN5W2DUOvhW7AsUoBP0
GWQ0WgH1u3y+fKPbZ9R0Fa9BlVr8DlmT00bKFJTgZuWRjle0/jSI/O22ib2L4IJuk3QlCFVqlGDU
Zyl3AnJdyrfX5hDZl4+y8eBj9/guiLmulYo3SZtrhtYPrnET7PJjd2Kh6ic7M72/LEt0Js6Mg8Vq
dGkYBiCKfK+b68q6Idktaaad0f/3AZFfT8UZ7jJnKGPTCB2Ctr5S5ddqUG7astpdPtCmHuDdJVvQ
ASgCZ1iaUoMyoMaB+uyotKeyuSrpfy4r4iArEZw5NZZS1Wpf4SlRlV8G2nigBAMACBbcY9FjctMT
rURxFlWNcrEEloZE0pjkY5oB0VaOMlGRnP3Bvzmjv6WgsfurvtFwbMM+NBE7yh9auNf6nYkF6uDQ
LTeBFgvex8x5XhLGTW5Kwwxe+q4AkFJ1S6K9RjWnHL/PqqCTclkPDL6DPcmAmZdzFDIi9XtWAZc3
snv9j3TN4HvUWq7oPS1LPFcqk4CebFaUv+qgB6KgGotGGUXn4QzVlFC5SEz4hE6N7Fh7ICi24d4u
G89GQXSt2ngs/6oJTViTcphho0tvt88t1s5LBwUfyZ5AAlwgLRKOGW0GwpXucbFWU9NIrVWdTdvp
rx0oHCIXGEolggXDiBCtIm40aX89IOceMHupJNmA7CE5V4cI0B7dQ3in79PjcFKvmJPFEsl+ApgD
Y3SkORYuRX/CxmsEfwK4OhXDNIn5G1Z0pAVaKzUorSi9HXiNS48T2N3p6GQn82Hw8kN3HR0/Mtb4
q1guerVla2T5OLIGbRXb1qvhs+1S+i30Use6QnSxZWzSuKK6y6berk7LxbKqM6RxTNPBbdrHzixs
qoDeuZMFIVMkhbOOZZLaxqiQXSfqD0BvZ9lLWAoy3k2/tToIZxoRjTMpNOFQ5nGxDe0GDT97oA+J
cEBt82GyEsRZRExNachUilmN+A22GovHXvPXcmeyjRW3ehJRCIgOxpkEaUsqo+WHx0/anWdp2CfB
6Pddfy1ZjX/Zv4g+Exc59bRF57KGDmbV5yVWbNJ5klr/oS5wMXOc6SBrMlJrMOtlw/cyvl8KQXWU
XclvMez9E/02Z5HF2qA1QJrPDSQwTRPMyAmt3NOzXrdlpdCcppSq/zzbxwxYV5DighVd4Rf6ljzL
9WwK8eLKBrvAGG8hY1RJENK2lQHQ7JapyrrOY3MNeqWAqBUJhzzfLFXtyHnrysNulkS7rduq8C6I
U4U4py0QSjGVk2LqMv8Uld+L+PWytm3ApLMbe5fBaUJYN52UAVfYJRhSXNwC/s66NrzMlu4YJkGx
Ey1/CQ7FI3QFrVXppY6EYEggotA9q7VeM1PaXz6YSAyXQsn50hZ9g4eIob8qi5svt1Ek8HabInQ0
5rHzgmo5vxFYk9bKAEs6uGV9HS6JW4TYBEndy+fYLiKspHBuOwumiloTgr/xUD0WLsT4yDqPPQZk
AzvziqvMi4UBWHQ09vPV64rEEmDLKszI6npilxl2YRGVhLtlm1IoWDCxeWsZKr85VHVyN+lhDxao
2sUjDpOTmWwbwMOY3fkTYEPZArcn6qNtjBtD41dSOauiSaN1ZUhQn3OyyGux6wjCtMSxZkfzU3Dt
fOwyVwI5E0saqY3LEBqvz9eSeiDtMRKxRQpukt8W0mDhWIdCoY5U10H51JBd3zxcVkSmZ7/58/dT
8F1saSChFWR4k6TScx+ehPFi06uufj+XexVoqFp531GAUWK7XX2Kuq8ZuWs01bl8DpEcllqsVFsa
yahHbMyzHG7C5iBh1KUzHwqjFUQJkZ6ZnOGaU5oixMIDjUe6M/xlP9jLDuDwGL0TAxOIFIAzWHko
SW7U8uCiKuK1pNrT2nQaInmXL2/78bP6Sux2V7eHuje2TpuWussN3tqY4kK8QFnuLngIbogL8xF1
cTZgX34xV5NLvcJ0yKEXcBKMeNpu75tH/cywDru9jIoPQZre2Jg09CNvGgWqwjzBJZXnPEUzSPFk
mMjLDYIYclsZ50U9J0l4MueXKhe9Xjegl349KecnrHmWqqGlbNKmO9cepoEBrFjuis4G8TF4Ktmg
qHRInPZFhEK4mau9f1W+WZ5LcVGOMxoxpnzMpc7PLa+sMV1QPyaDoOYgcCN80zzTrJgA6x9dOaSB
RXALKNDLKiqwb55WbMm1KY8SxEts+81OrXXEQ/qT2zScalsPrZfL4rYNzyIy8k1VN3iYyCw1+qrX
UOhq2/sMzFfJsRURC2xf2bsIzuaGOijlpZewrdweJ/2qLvzLRxD9fs7CelVWYzTHMc+CmgJNz0vw
/c8EcHaE7qVaDibmCiTl+yJjrr76elnAdpJE36+IM522yFOaWfEA1DLgxLM5K+KBiuykfetmLCqg
1Xfudolmx39dFiz4+jwqZNBJcj4tcIdNiCoaaZy8j7CP3wm+0LZO/308HhkSEIDpomtoYpZG6/TK
QdECEI08AMNR8C4UqILOBeGKhmVsMVVrosGxksqPjEgwdMc+xe9O9f0sXPwtZbmIlpQ93Q/dQdk3
e31HfSzH7C9/mX+IVO9y2FFXkSrKK5IG1OgxpYUyIOBsfCzAZw6a6F6OdebMESLGblet3rVQZ9qy
EqmZaQ+quAoDYU51Zu1SbDRc5VcDKoPBa2MDktJXVMEXE6kG+/lKZhpJ/+s2V+2nxtpPZo83L9pk
RJQ3CU/HuQldScooSlRGMcgWOttdpjjLC+j+TqM/Y8OyAJLBUy4wMKFUzncYBtoheY5snZHmdrcY
ct3HIzZzhjf4iXkPZoHQlv47YAMLxe/Kw/mTWVNmQOXq2HXaqX7rqC+BK9+qO3bMyMuwIpLtWkHH
5B/yxb9l8oiS9RhiMWXA3EB0/slObR7kG4q3UOdEnqjkyK7tghXyrUAzneI0nXGtZRe4Sr43tIPU
3DeWP1QonYtq5iJpnFuZpRTweTqKDEV6Low73bqZwxegPzlz/0mzVE9g+uzXXToc52LCuDQWc1ZQ
xp18tgbYPqHprnrWrrontnSwHj8izyAgAqToOYIU8FcbBLdQIpFU66GjbDsu883bwP9JtRG6IlSP
zZCzEsb5NWlIJnlsIIya1aOkymd1yB67yBKkUZuRYCWG82VopcVpWLAil/Epsh5MUV9oO9tdCeAc
VxAaS6x3au8On6gXHZIBPhqwKL75aFwpDnY2bzW7PZfAqxIO8G6muyvRnCfLkmCSrAghKP0h3US3
1Tf2ntCvZ1hb/IiNgZvABnup/yGbW4nlXJmkVoGCPg76Ktl0rPTJi6h81erGsZQjb87NeyuNBV9x
26msZHKOTEqSZDZohGqbr/qMi7b4K2adKqQSfrErRcTb21H3XR4/Gx1jAGAINcqiruKHp9STruPd
slNA7NvttMQR9cYE1sCP8IcWHQNqKtAibQR16WEYv7T022X7FsngvJfSTHJIGOms0XmJtota36SC
WdjtBHZ1b5wL0eZhntIRVl16Y+Mrn9iObeRX+wn0QFeoiaC1mAHWX7QNKbDyNxL5VfaQ53IDHlOo
pJF9ieYv2Xi4fHX/cC4qGwb2H4jGV42iuRiLrEVdYnSiR+IAk8HvgCAFwoIj9eV9hxKzuHr5D1r/
LpX7Yp2U5lWHNAiY8IqvuuEx8NmS/b9bOt++w3dh3KdTSDoNTan3rmIMXrQ814XQV/6+iIh0BKyV
/3+L7E9YfaayWfS4aTFIlh2I09rKqcHgmOJVVyJ92E63VpI4t99bVauGSs5qEAzhnCFoNC8oQDiq
Q33tFHidLySQ3nwRrGRykSCz2lDrZ/gMad975pW5M+9krwWlhXoy3fCsHAE5/Smwp+sPpkEr0Vwk
0JdE0gcTM8Kmru76jLjTVJ/yeXaDyLxK8uiLRYPHyyYhUhcuCrRWHmoVgLncLnhsF5/EgvfVtrd6
1xXO4zeL1jKkOwTu4CVaartF/6MVse4IPhlfMJJlK1EnCZs+ZGcewS2GJ0C0Fw8+b+aN75+HLxY1
Cmkwuwv3NC3yY6oXe11ariSz96IUOJ1Ju5uUWVBKeIsYvyWPK5mc71BmuWpoAnMeHborbsOvxmt5
r9iJi2m2vTLbYHLEk1U6ZkcAhSKbVAUuc/v7Wbqi6paO1hz3/VLaMf54JCeFem6Hz418VUg/Lqvg
dv7ztwi+atEEVrW0eoJ3aqH3B2sZOiftJ4AESdMXklTFg4rBS/eyzM1PaRLQI2OdxcIu3K8uTO9T
q88xnONqQIIOtH06PmWmH4Z3sfQjxXzYZWnbEWAljrOyICxCCvYn4A+Z821bzm4oyX5AQzfNMbaD
u/ez2HDSCXj6fX8K9M6rtEUwhSv8I7hPiVnPOtBDOLb5WB3yfeLnjnJXH0A/6477D2VCJlsM0zVi
6Px+WEXUSu+WEY+eRj6GSbFPl+GpHnPB03jTfa3EcM46CJrcmKIBcMt9Y7e0Oda9cX/544lEcKpS
5ulCC6UBStY0eoVVHubYfLosYtPI0L8nChCbYWdczM6ioQr0HOlWtNx2WBNOHmQqSL03XeRKBDvl
KmZnKUYECBl77IZ0BzwJD//ORW5n3Cs57KgrOTkgy2ornQG8pnwe6+s5ea7De9V4SnWUW2e3Bgtj
ot6P0pclPSX5hz7V+z1y2lCPctTGPT5V3X7RF2/uBCa0rQrvv59ThX4kS5VEeL4o/W4sznQWDKls
rKwis1rdHucntHQgnaLB2wdXxNEcZW9c68isuivRbsP2e3cliXMGSlcqIUnxitB2rK+jNaBGYvDh
kqNfLccK3R3dIfsEOP+RQBO3Xe/fl8gXlrqha2g2QxMH6SvJz4C6qkEyEH7q1RtMLVw2rO257Pdj
8oWlSpoGSgNwniUHoDA5ih254Y5d6UdLvCtZXKimwYCyf/lWdxk9CYOYiZ9eMRYyVA32/UlEkiew
aJ6gJIimNEgDiMsOrPz5EySH7D9WubZUgm6SJWsq/6ZVwQc2YhMBHawvi7+4QNPeMTBONGcUjFyK
xw+3W6wrgdw9KkYQLEMwoTDxdrDgiDETwE4HD4pDbEj0w3+FoMWcw2+Z1kos54QLJQjlSFkwrCUX
L2VpHEeq3sbKcjcnsaixsR2LV8I4dzybepclGmrzoyM7sscSumGvY9Oi8Oa9kKtk02+tpHFOWarB
lNcwt1Kcox2YdADpZIECLbTpN3VnHYHu1tmy6Iyi++Sc8RJK2hj0KHtK5Dm1vBwTpFOxm4LCuWzj
osNxTpnIkyFPPQ7XaecyOOadIMXYDM6ry+N88mSEOi1Bs+oSKtta+yXIWkcRjZCKhHDumC5mEZRG
Tt0axOxm/9kobwMhuxbT4Asazi+09Y3Z1HOApLf+0e4HgOsC1csvDFu9k3bZMfv+oRzw/eb4nVpj
maO6zlEN05TP3fKqNqmtW8//R9qV7diNI8svEiCJ1Paq9Sy1V7m8vAh2uVv7vuvrb9A9t0uHpT6c
cWOAmQEMnKykksFkMjPi+tcXLBwvS0uKvg17Fe3vcSnb6pK6Or2RlVwQY/vH5cYVDhx0tSdT2sg4
tHzprfoTWkmOcp4rNzslAapkx+5nc88az/WzqNeXhe+1j8YhhdGZIO/VUJhWGg0sfl7afqXTKTdq
O1J/J73ZOMnBhGVkSzKmSG+i/FSaL40lKCuKvhWHCN1szWpRspMElNWReTPif+ggcOIfoFXXLYJB
FBW3u8sMNO7bDjeScnEHvLuzZ8/+R+IwArnCH87CatG+T39b40sPVd+XQxKjJtB5rLaX+/XDdMvY
1HMod/VPSmPngejk30e8d5vKpYd1ZEJjYgFRTBLeDUmOeUfRPNuvwvjHqHs3wZ3BFZS/E5qhmRTv
nI+Gn51oAIVpMMWw/ir9xvKmB1YEno5gy7IeLFGb1f7Z8W6e225DU5tViGls3Blih87HHGICo+yZ
otGz/c31bofbXEMPR5UQ2zrvpxejANtemTsrINFCW6QkiwZJRMHCbbApTJuhiFE4DSGgHaaZXfbE
7qaf1yFRFB7cNptKSopxBOzGpT+Nj/IsKreJ3OBOXEOJ44HKqOnR7M8xexrHxS6Lt+tO/EMW+P5p
uGM3ncaqivRwcLV7dhVqbvWv2lNv42qEgXlAFPoWw7vs8/w79Urr3SyHHjJGjUhUIAscQV9eTMfE
yu0w/ipwjsXvP2+vD+N7ZtiWGihF8Wr6LXz8K3uPjvWZPdLqIBMVHcS/TsFr9jjEmLQwVkEojsol
3t00UDDFD/lxPOL/37C64no/+yEKpyEGuYwMa7y4FSi16u/pobyLjvmd7oNtVEhddD2OPgz8lVDD
6BcJZ7dcvc7WyxhX7tpPnmCt9+6blgymK4sSU5E1LlpLYszDEuMKyBLf9ad0qI+13wTz5xSVP18J
Vid/Ur4z/l9DsBF3j6KtaS6G1ZkpPVUohizpAdOTh9pns3mrDocxGQRhzsN1X/cWdGuPC965Df9T
oO6Ul7b15PFzItJYFJjgb++LZsZ6rsAlBQ2T43JDJtVRI8H+2EOwjR/8rV2y5HqmI+thq7QjaRWn
0VtRqUXkCHfClUOe5ZOMMkTr0pOJM4413r8Vx/HEenlQEj2LHtxFXnGHmgwGCJIRdNSAf209FnWS
eOq0Ns71GBAFHa8kWhTKLMc6HNPsHOy97GqZ3JIgPpSn6DckPQ15+6XYKm/KfXTJ9YKOqCkX030t
31ci7m7RV+LOslVNCjmP+9E1iX5osHNM2r6slkiDcC8P2LrBYYQkq0NaqzADNPKlFtXLuL/HmPAx
GxXfjBvBXNhulXRrjwOG3uqNbG2xbJ2XPmTn4RNYDG/nw+A3x9zLI6fo7etRIYo9DhmWKdMqBNzi
diSgSTBnr9d/f7dyufGI15KrulrT5gSZVKfJTgyi9WI6LItfRKe0BEfcsUhKW11FSQLbpPy5Bq0w
TdfQ52RRniJsXSdijQbS1MkBu4ir2FXANHOZ5Kt0FInl7sfiuzEuFgcL5IyKhEM7jYPU9GXjIKSA
3P9M7ya4OCxlSBqptYUDQz2l+Qsdnq9/pv04f/99Lu4kPbYSVPoGN+p+SMar3t5Frezo9E9Sf7pu
aZdZZPtpuIgrorUbrRkVLtwcbtTGHionqZwS0NrYIy7ODlQpjvOnJnPiyBkg1lvaZeWMqSDw/2Gr
/e0yX/RQTYDhHIKDf0GIsD4WJpH5Rm2QmviJTwS3T0GM8CWPGryPZdGjT61WH8blKVYPFRVkqLs1
7c3K8iWPEELRXa4i6MES5LPWBDrZIxT5Vk89CIdOdicyt9a4U8uI6ySXCRjklGeNcZtARo5NDuU/
kqMU0EMZiF6c/wFK3r8Y2ySbM0UvZ91sW2wCNQDxvVcErOGjOeI1IhDEqAA+CPuaG0tmDEzJJFze
MftxzB9iyM0z5vXiqLrlN1EhZ7f5aLuSHH60mRklLXvli1513KZVb7lN0WHY435hM2UGDA19sx5E
d062pa9AJD8enNK0UWtWadaayo8QKJqnpoZDzNqJk0q0ogKAIRzA4KUddRn5165HM4kzPFWPIECp
PllQL33pXP2LDLX2xrRTZAwiRoF/yHzeA4eDHK3Imt6I8Mreec33AnIbvd19YaqRrGVZxF7EvtaV
deUHh+UGLOVThF2YJG2QyFEwmMZjVfbnLl8PgjjdRxVcExW8pxsGzxS2xASJ4oxSunIPng+3AFf/
erC8t/WUPYBf4LZ0fqfEZMnvFrk9qCn1rHeaibaP9GbSMEv8G6XA7e9zOw/KL0OKegtKp8pjkf6Q
TPFc/P5Z+u4Ct90K04p7mVp4z8kkTzPz27Wnv9Mkv3WDbYcNgAxLExrAfBZxMooUbB4aUz6oB4PJ
76voFr8f3wre4DDaBaok/lrUyNlSg2mKZTtmMNyxzJ4eZ0dxUPI+CHvvdgN8Y42B58a3Sq2VVp4r
BNxzt9is4t04oOXJnPURw8msJ7oNmh8lpCIE0b6LIRvD3InTKFOc4hzFhflVeib+EGS35JY8RqcC
gxas/gN62x/hnSG4Ee7Gy8YsF/IDMdZsabGhx+g8RE+6IQj5/d8npgGaYUIhEny5nrmFR7jaqnVX
DdEAZA7zp0SqRAC8v3Z/G+GzHT2kMhiTsXbponuWDO6p8dGismN1iVNPAlzabU6DCsD/u8RnO4NR
WFmBZmGEPyt+V8E42kzVDdXv8/BlAak+XmqnQ/T58BdLnmhH7J5tG/tciNJIDsOGZULTJNm15PTp
QZePKfmuENluJ1kUmSzyPmD+xh4XmXWflmonqSh+PDP+4w6F/sSJX1kzb4FpKtEW3IX9jTkuIksU
waPCBEhKI/Uqetal6JApP65vt/1t/v4NOSQu0F46NYmM/EBfbKt4VMPVySbIGf7GM+o2Vjg4bop8
SnLmjFz2LsEE7Irn1FWb7OvuiDYAh8hJQkN9pZi3pRZkQ3tqh82BWOi16+ypK9zrxvY/kEFk5DSG
avLMdQaIGcmKXeYqsWum5zZ7rkPRM/r+BUZ5N8KlVEvdpPKizizdZ3OkHWA4u7VAiVIdK19KhbTb
u06pMmaHoQ2gqDwNrq6SdY7ZFSbv2pskV846eOxMIamcyAwXDymJ166X0etsdTNEXcOof1zAxSPZ
qTGkmiAqdrF34xMXFVajzYNEYWxRbtP1Nip+o6cJo3J/rxn3jZLKwn80wO6oUQLlvCbyRmlKnXpY
rGAZ8I5AhioD/dtIqQCE96+DKlVMBVz8ls6zPlfIeWUQA7DOvuyp9gvMt1hocPpvWnP2l/HdFAdI
dIxnKdZACVBBj6w95CL1l/2YeP999u+blKMmeVYlI+YcwQt2XJPaM+XmPHdNcH3b7h4bmxXjQk+S
wJkUNqDCsMLlURmIo0zlvVaveI/LM1tRsiCkoqn2/Xv0xigXgnOWY4CTwLcRDzAzGqkyJl3u1B66
4X/pX/0Wj5u1scgFpWFkiZw1KDJWJTp9snNV3qfry/WlFEUEl9T0LfKcGZU/yF9/L5MXvRFl2LvH
07sT/DXLSvMlRHMM45e3kw5a5ZAN6e1pst9GD0/8z/Kh9GonuhcV60V2uRezVJXLvEE/ppu2YPqA
voU0lzZRQH4pSAtFhrgcZinAQDUkjJFSvZnHOwUca0Nz0DoRl+v+7UE1QA+lMg5DXowyLWYpqlIL
bZCWTU9Qo/T6s/wzxOhO6cWeLipxs7/7Q660Mcf51avyZPa/FvBm9TW8rlCod68Y3PlvgGkfON59
4xIzo2qsdLCQxLR1GMxQX6ej4aZoqb8e7f+Ate92OACUcElQe0wpoKhZ3ZXA2vDAOP5aNhJ9FNja
TTY3C8iBIdjWtGTOoUqC2cUv2YER9kDh8qid2NN3JHwj3t/J767xoJjLcSUlYEKp1keqP5WRYCfv
fiIIeWgE2qQ6aH4vsV3r1Aqp5oBcvf/eG6qty0MAfWTv+qoJrPDPEGpURelK8JCjZd+G7I3UD337
6bqJ/Y307onBQYOcLoNqhphXKW9QtoaOUREkgW7jlRIjhKJHh93PsjHGbaN5GuUqNXFWZdNTZ93n
88t1b9iyf9imm9/ndk5jTvE6DChK0iAMtMN4IEF3LHxhNO/CwcYOt3O6NSVZr/168QqD2Kmfw2N7
GB1oOPsLWNbc617tgurGGguTTSKBGSJVN2LWPzQqFJo+fQcC8+JBT6LKDZN8FOCCyBy3d8DlA2Aw
cQ81w8me5+eo9umsYCRecFbsX7g3fnFJxNSkqiVnIUsiiG99TjwJzVggX3nIn0HZjiF/6Mmgcb8N
KjTY+bU7iG7cov3F5RR6ncdggUQ3omo5YXuihWMVgjqMyAQHFHNmNMVoASjiwboDmDhdZd0pmvlb
+Pq+lh9I6po2UyeCy5tuOIz5PvK0p+SIgtqJ8SYvn0UxKdjJ/OxxM2dlqU/oLCLxU7ScNElw4v5D
cFDoV0HugxqEW7hIaeQ8ndkbb+wMHlOAGTzWWo77YlB7JRTy6GGpbfl+8XV/OaS3Iung/S/39x/A
52pdU4G+k3FdKZVpD2Aka5Q7XH4Ee3t/Hd+tcPC7UqVKprwDh8D0Gvc+6QV3uf3N/P77HOImYaq3
JcVLdt2dEvV+lSrPaF8zSSQSJ/KDQ15qmAXpDHTSqMPN0p3yTFBw2b9xkHdH2B+wAcGorsZQKfFq
0LrkS3Io8CbvREEPyWqMUQQalIF+q2BFDEsF5a3MttalRbIsTddHGBa1jONC75bwNAhfP/cPkncb
PNZWdRZh/hyCjJjE+lm0cXNKBuk1pav2KTZKydYbWXHMrCg8EqdHRWu720EphtvE0lLv+jGj7sYK
hWgBCiVUwZ67dBikpDWe9VYUtTBWMbyiSme3vh4UT10QnZsAbbL+7IFZwM9tVARsJZhB73iXub9b
ttn8KdzXnpQwX0oZyFzSn+VwSNDdtmJG57rDuzt8Y4T7wDGdZiOkrNYQP8nLi5Z+7uun6yb2c+yN
De4Dp4VWJqzghaIy69/OXeuJ3qt+H1iuqHtb5A53nPZ5F8dFh46stDYP0dgeWwRLmhSCMBFFCXdo
QrM5jceOlakx1VxooNKGlLvyUGUC5PrFj/ExmXvfG5w/kE4u1oigwZ61w8ivw2v2NICdP3O6QPKo
rb5ZkKypXuIDE6KMXOWYnyD1HQg+oIygv/ZXcO7SfO5QkEL3nrxE7YMcgkK+VazcUfrpe2wk40mt
c9Qx65rYRZKUN0MGBnPB37Cf1r6vBHcWlmW71nqOSn3V2pO3ulMgN3boGh4B2Uf8OnqKJ9vJfXzO
HyVXlLPv0lagtfP/cfBXh8MGeUNoGa6llS5Iqq0vpQvCJ2e0jcf60AMM2gCjVmI6n91Y3tjkjkVa
jAVtJDx+r2grTB46cqP2fwpWdTeQNza4o1Equ2EtMrz3jH4YGIfqKTu1B/Om+VLdIKYejQfdKwMq
yGtY0F4Jp1/18c1iLoYWgl4Cx1hIpkcrIidQgzrGsngK7R5SIhoZ3T+W378dh6OF2Zb6SlD+Jmhw
Veb+ZOW56GQWnGG/4mfjUlwMtJl0ZGpooXVBoYKSPkTbvV+VmJOQX0rkEQeo+jSPdb3iqyV/rnjF
hcaTZ6Z2f+jc9U+Kxu7lLNKc223e324ADohATzoXuYwcavZxV8HdRAdPeHSSnNEZbtB35ca3+Tex
atY/XM3fPx4HPUoPZehWxiYwnk2k9PF94miPVvAXTd6/zHZ+dcBtviLokwYIWODwT8LPJnlujE9S
++36jhNsap6/yorHWIoyAPpMXlNLwljKSSa/w9m4+Vi/7hUbP0a5AxtqjkPdSJVbrVkes76rbcUA
+14xCG7KIoc4BKmrQmusHAW0YT1M01Eqz0MlwH4BXqhcTtbUONOh9Aw6tf4mQ1fh0vlaH9uF8rMv
Cvv69xEcMzxh1dLrWrFqaI5LGzeKfobkazPIdt+8dsOfef9NqIsp2Mof+l1zaBVXRqW7S/xM5TOo
fgUOib4PhxVhhkZbuQVWaItfoQa9kNdOEQXcfoff+znCa1J2dAwXq2KkQ5r6R6ugi1HuPXB5e0uk
u1JTgyOiKeym1V2km4I65E4bHuQliGVQopuyhrGQy5ydJMM86AXUdzEJ8mseJsNdGZR7Pv2pDuC3
nI4s1ZxEofLx012Y5TszzGaptH7A0J7VHbTiaGSCY/Ljl7v8fe7812azbOIYhA769M1sbhqmXiy6
Uop84HavNQ2hEU1K7xbJ+By2xKnj5Pn6jtp57r70g9u+WqqVtJGxpTRbbW3oi7vpPXQYels5ra89
JJ4yUW+80CRzewOAeULoIDGTk2aD8gsDlYcEPSz6DZSgpxsmaNF8vu4lO4cuc5pLJ9nH3Fi09LRc
IaODh9QysyvpoVW9qMQ8LDowsofVfL1uTRQa3KbW1nwZlgJTDQ15aZLe1ttbK/zzuo2dnPfSJe7I
r0hfUz1E/C2tnT+AqhmQ6zSSXb313uqZBxkUQ8U5Wl2BXdFSckf+sBpyXVVz7xqxjf96YzfG8Ij5
StM1Hyyn+tLjnbB16k/zZIs+48ej5tJnDkqKjDboVtB6fMbPed7YlDz02TG0SjtKRI0tgo/IF9em
Ku/DQoEGdqcEcfGFmkdV1KEmMsFBSL1QDJpbSe82tVNFvpY8dqmgef3jgXmxYpRDEEntSrVYgSCM
U3jAsAZ7bpCFpCUiTzgQaeNpbGITO3rtjfs+z05pYfqJqYuCT2SHQ44pH7UqYec/QSK/gmCGzRaC
3ddV39CNb9eOuJ97J8e9XEL2N22wg6wFWaFGh7zasqMn8BDYCSp71G1cciq9cvJEDDAiJzn4KHTa
TpbKIi8cnaL4POq1Terlf848Lt3i8IMsqCl2MiBRao4xCNnCkzSLjn7BfqUcVtQLadqlHdi1hPjT
XXM74lk1+tSflNMv8ULJHg6mAzLtw3WQEq0ghxN1bK0NXU1or3R+pj2MkApZnq6b2MmpLtaPZ9Hr
er2N8yLuMeeyOIaf4GbO1JzlQxxctyRwRuNQgpGZhhIEGiAyEMhgHmi6wyAkr2cxdeWA5Jn/O2UY
Q9PMgBPKSdWe5STAU+4k/7juiiAeNA4mylkiYRVhK0Fv/qSs6B4tx5NlzJ/kkTjyHArAT7RyHFoY
pDOrdcRGGqtjuRyS3Am1x+sesZ+4tm7sT9iAg5QuBakpTES6Hw0vyvD13/0+hwUW+tnKTsL0hmVK
N+pcPS1t7V03IQI4fmA7CdXJKtNyRlG9PlJvPpQH9rqugqdQXDIQfRMOEpSkGufOiDEt20r3Zofh
nFW96XJdMBe2Mw53uT05CEjaOVr7pIdThqOfmlPkGU/VG1Papkdqr9Bet6Bwh5qkazwMoruHYDfx
Q9tpbqCRuEp7t2+PVjvbGVHspflamqI3TrZaV8KPn1Cg4Sqtqw5sqNeHpL0BzQJyop/G8NXsj1km
iHWRV1wuoURJXiykxbgFxbMK1MQfl7F4zQ0IBSqqLwhKAVTwbGvy2g0K3nr6X6XP0m1ujacSdS3D
qW4Up79TD7ljOlJti6oZIic5zKBhMjWxhpwsjZ6g1lZDHwzTW8UqOD4EuME3/c6DUrGJeHRmz8/Q
k5YaQfyLfp+5ucGlNe4zTWMnrykP1O/yofWrcYpEX0lkhn3FjRldlvIhMcEWC/loF1dhB32qDiNW
W/z6jl0eVcG67TyyXuxrncMPI5MzTJiyagJ4O4FW2aN0V5+12+VN9tMDXvpcXYCPghSab6RS9dTS
E6uH8jGtgzUjOmY81M6OZx1t9fE9iYyf8/qpSkSNioK1/dBaVURQHG9xWEpK6Zul6lXzJHjAEgQ7
31lVrKlSrHWLC8ha2nVc2IV6nqoukDWRpLnIGQ47iKnnE74dGoQWX8JEch229nXEEBws/NNwH6pW
nzPq8na5GyJ/rF5TIgh3kRPs3zfRrqyx3KsmYi/VbubuwUCX6nUfdkONEpR6MWBP0FhyaSBUW3B1
h/CB/uLVBk0+bmvqQfRCsevHuxmeQ2uO+inFHFHvytHs1U10rsxekPoLPOGpu6PWSFJKGYweWWMM
I8ukvioemhO5wsWVTiV97tnlrPPIX7JEsVvWGNaA5hKbhpL+C/Gc/YRps35cGjtMRo25gxHgjUPo
NASVQ7+mra3brLtu6BzRKb/DhgfQ2xjkAo9WCZ2SFne12V883Uk84663WxhymKCkbOenCTIpElqM
RG8u+9XbjWm27TYxXyqq2icGIKJHv9YX5QvjJJsP0vfxZDxSl2nek1cxCaoofLjjy9TbzghHXK7y
m/EGnH+386k7QltP8DC4i38b5/jji0R6vEQynCusuziK3EVqfoQpHrCz9nh9awuDhju4qgLyqVWN
b8haCTHV79c1WgSaGwICUumllgRQInKNgxKIwS6lVQOr1PockrvkNgv9UBOcH9c/kyazzoRNcKxJ
l2hpDyNQqJ60E8k+RdX3agLDcHvQsyctE4lkXt/uGt9TX+SmTjPm1VD9EcUHXf8p+Eoijzg8keN5
1EpLZWln/lJ8r+4w1PbI1OOgAPaV2sOAQVwm5WaGICwyHYH1j50c232Olq7L9YyNPhvTBjHCqnXF
iZGGz15rp+I36t3T8u/I12QOUca47mhJ696dv8hOs9oAsVvJoZhxG0H9YLxCpParCMauh6TGd6vV
kRRL0oSPB8k6X85UhxTRmUzUTgtRuiFyj8MPSH9PUmGgON7lXpf+MKVz2Aky7P0C/GYJOfBAc2k3
Uhb8a+sxhd+UcfyqPxtMo5NgRjUy88X8T6I15FCkSxYyGRbqDTlGchIoKvWjaqe5dh601r0ejaI1
5BCE9rNuGA0usclqa50jT+dmFrQe778Eva8h37gjz5o6zAYCvgW1CjvYaGrP58Qx73WIQoJcRfQU
KnDqVzPcBrEG9MXTSmfrBxmPDt2ywbx8ub5uAoz6dRBsTOCCXDR0QRIXpqdoOkYiPViRCxxIjLNW
EJVWvatG+eeu0j9VWvjQa7KIE1RwYmm/rmIbR2R1jvAcDEOTU/an4m4IigD9zFnsKQ55zXxRI5vI
MfbvG3uRDG7ZsAImDQk4aIYhGGL5PlqpCGUZhn8ommyCjgeHUm6tNMXGVb9pz/WRgERCcrrGtQLM
97qiwax9r3Rd0XTM94JO5NKrVJdQxRhG8K9oaAiP8nMWNcE4L97/HHU6dEtUgnd2mRr8bbHLSZZF
sdS5ae+19TMZX67//o4bF7/PVaHzWa8xToR6XUPSk95idg4sHJDmFrixc/5emOHO32KIJpAq/ue9
ivUO/nVv+I1QuzDD7aFurNu5WZBf9mvuoQr5POapvcSFoEdgbwtd2OGOWQnPewXkENgWQoMoUneE
mleeLcaX9iDK1XfOhgtj7BNu9k8yK4Qq7Yo+0PLcpG+DFDvLFNuRJLqmimKB20CaFStRxE4+ZSEn
ZelP3UrOuSEdrofcDpBe+MPtnLGVJKOlCXbOkNws9XJbltUoSJOFX4g7UHOqpU1vsisA6lfoFvZA
uHyLx73jGAALnv6dR9yROlQDBDKqtUe+3H6Ty+UmKkWcGYJvw0/Z1IqhtWifxxO5jixESe+N0nIg
v3r8V57wwzVFOU7ZWuF+Hxl576TlYrkNBu5/A6q3IWBycGAUBgGNLlBNs+WT7MVO5IFi5ZnJNiS+
JMhGBPFmcqAQxoUSFTMKfXKRQ5ZlqUGcri+iLHjvRn3hE4cJuTJVlkWBCSzJb++bW8lLHCNAM5bP
kp7hkDqNJ7rpCq1y4BCrFQQaS+zZzuteqRMDifozY+waMC1RetEza1EXTSGKVpQDikmpQ2LFE4Kx
S//oi9qZG/03+jQulpNHCUVeIWgGG4Qsf9bDc5FEP9tZE0Qi+xUuZ7iwwsFE2YaDPtYTdSPlsa2h
QX3Muzt1OZPk7frGEhniIGJtkmUeeySotRrak3Ss6pclvymMk7ZEAp8EUMGXAcMusrImQvKdRL48
eJXqxqIOAEEA8GXAUa+qRmpAQDNYeDJChfYWgjfB9RUTpAwWhxGdnjU1nnnx1KHRB2WGsK3anLNu
PA1d/6WSG1fq+qAZRDOootXj0EKDcmrVR0PvrnP0bJAB/DBFeofnWVG7nCAiLA4vIgXaTfOIE0pq
HqXl1bSO0xyMjdMY/3Pzs7mNcYuDCKOmqHDPwPQ1bn+AxNAuRvJN7ft/GXYcKKTdDPFB6Ii4varb
RfmjylMnEZW4Rec6TxUEMfVKWyTcXicHiT5a/qPH0W491rKzHESqeKJY4NAhXSVDqXtUjbLu59h8
zuMvcywiVt23YeoGoWCkU3heSaU2ioTkpAdxq6tkXzTQqIuwZ+9xDRHwboPzg9TSRNoR27XzvoFV
2NHO4bEEv28D5iMmWSg8lfbx4d0gh3ZDPKpDsgKC5rfyqDshxXT/bA/gV/2T0c6FiS/uQNhPk/+2
yTf2qQsoE/oRkYELTWpLi3wHUe7eriPr01IpgvxS4CDlrk1aOCdlpiHjW6NAH18W8uk6+O1Vobaf
7EODXwMVTIM9DUiqYxq4ZYAi4THyCgdTYNPglH/OmE+vA2EWw0Lh44H4vooc/MUhmOm7itnNfNkZ
j8Yzu+BkXojpt3lxyu94EJkd6he+btgieaBdyEdzJNWIpligw7u86VSDug5aWDBlzeiAx9Hj4P83
JAq7W25jhkNeXc+jHKQG1F3GTwb9Fq4PqiL4frvBuDHB/oTNnY0aelj2NcDdaGp7GG/jpLEr/c3I
S1cQKGxNPnywjSUOdiFiE6b9goeczmtjdOA3geku902FXpgBBBTTD1E1ezdCNgbZubZxrVGVsoSY
dA/Wp+8K/UGjZ7n4PpifFLQJU9kTuMdO+WvucdAlZ32jTqEF3okgfjAO86H2rMfQZrX6yBdN1ezV
LVHQgcoqUYHHlsH51kH5cog6WJt9xUd3SpD/iALWVtQCtaSHsBPAyG4kbuxx3uWdYclps/Qu9sKh
aLSnda3sfppESjO7cLWxw+GxallGtVC0my2QJ3yIk9JqHbkzU/Xf+cPfUpVIN2rM/UNwQi/c1Ujc
pVD9NBaN/AuW7cMttQ+JCcoJxDyyGjXpAzqqN1pYvl4Pvt1N/L5q/C110gZaD2aKqkE4f82VmM3a
RvaAeY2olX4ne9rY4qAPJAOpPlcVOCrJH23eeqrxZvwG6wgywY0RDvjy1KK1nOOBGxQymT1l9VNS
q99rQn5cX7j9hGNjiIO/Nh3bsipDVC2PIEw4WU8EF+AvVpBjrnV50mVHOouGhQUhbnI4OJdaZLZR
Dk7RPgyWxniWTU3wNLRrAhVfsBRAw1vmwy5r+yFVFiAfFBLBcOfEo4gWZj+93ZhgcLgBVyWHWOYw
wAvGBMseTqyn9YnprMpQPk0+X/9Mu9toY4yLuUxeirFUR0aZ5g7ST3n1s1UQCbtbaGOCj7hR0duk
D5Gux49DhGxsvh3kx9jy/p0nXLwtctNU1oJ0LOwzu9YxpkKgXqFV/nUzu1c2g2A0VGGKeL/GdTdf
p83XOhpHAsqU5EaPvqCheiieZDO0q2QR4MHuwoF+RrcUSFnjfeEyEPI0jYtZxzW0mQubqv6SjXZn
nlRD4NKuHRNEyoqsUwW88pd2QIieFVVudG5CSpvWptuPxVmqW9Qp4sP11dsNt40pPrYlaZb1Eb2R
Ek4jvyrlE7BqAZ7OAkMin7i4LvJEn6wkYnJRx7Y708rC3O/zYs6Cb7S/WzcecdFdxWa20Akd1tMJ
E+FQfa7Pum1Cz7eGnq8IG0TLx0XEaNSVqk+oma7p98iK7UR+0yZBe9eeDZUi3EyIKIEGlbNB015P
mthiT3X6t4IUliOloU/C35iQgijZux32BTcbyUCTZWvF7J2mq+1+eavi0lbq38iNLdnCfmXuqNhJ
XCCsRlaNqkI6N/wUfe+PQ9A4/SG6yY79a8RUuYP/NcAvzfHh0I/T0OZohhyr+7Q768bBGo/XTbCE
8DIdvjTBfaC4gcziNFPihrr10+y6yCWJlrkx5nS9em008IfGEN+o8bp73TD7268Z5r5YDDMxGK4h
2R4H1foQUkHL0U4h+9IzLvXuQxorRMW3yhPbsG8bdOhUjv6A0WWnuUHCfzosB9Ftd98py9JljcpE
p1xabMl6WIQtKLAq8jgn952Iv+HjdmI+/f37/CxRbOkgUIlwwM75TTJDiehQTi/Xv8tHrLs0weF3
E0WrBLIGfJc1sZviKZfuDOXZEJkRecJhdzFSLSqapXNj7fsyYAbBz8Viqexv5WJMkWUoC+oEoPrh
ST3qQOeBJvAOTVrtESmDlx2aW1Oy2zOkEoLqZvUyN/8DFKFu4w22dBQh7M71z7r4A7jr2BStYyJr
NXQxT5A+ZqI5sZ854ylS7dnrncwXBeDOCXJpkYtAktTpIs9YVxr0YMFkUzrkFoT/fzFtiHLknYZT
Zo5CxJFooK/leQ+iOuwHUJhMSC/NU3YKj8PkrL1tPDVu/h3vBJ5a2Ck2GnkwZ1tUu93ZbTBugEgN
+RNT6bsE/cWKFImo2G2z2ttS4fZZbl/fDGy1PgbQuwX2F2yPlTJJ5LpDALEnuOz0V5dBehLh/A4I
XzjCgXDdGTPp56hzi+4pnG9D7RsdStvs1aCuv+uD6PK+/9VMpJ2WgdrYByXmNSZdpyQ9xh4hcq/5
oG/u7Nw1j5hAtxUnQlfV4rIhWTz2CTKcjwkv4uXdMv+UpA95lFkSWD/N7qnMXkj+R6Q9lNFzb4ja
/HeDY2OJw7Eqsyp9VZLOJYrudHHlZeroXo+O/c22scGBWNrJdY1HJVZLMgO21aJgdBgPcOxZmHQR
WNtB5ou148K9wAB4qRotwMSBKmwAPY9H9PZFN4ZXHKcX2ZYgc44Jd/oksMt+98Mm2HjJbYKxhox1
kWElG/C+oWrspCikvg2+iudgySWCO/HOwQAvLdxSDDAVflAOBJwAvgZs6oTgMe6A54uqF3Tb7IWG
AsBQDQS/8oGYPx9WSaVZTNxYmj15Lt7Utnv+jUWDCwQv9BYOH34YaFSkviwtsIeTe+u5PYJ28IT7
lq/b7avsiml891YNly0LZ7diqpQf0IksKAjqOXC4KYJacou2cDAkIti8u8eZKhPVMhlPi8Y7leZT
nGlR07m9v0Lgbgiix+ST4TDy8OF5OYsIxnaqPpaCdFqXddBfgxiYyxGLOk3bWEe6M5300/wCQmcI
DSmBERCnctE0KVRN3VvGrUEuZ0x6yRzWEMtYmYrdj80TpnbdWhkEuemuGUJxXuoyBec7hxsrMVfa
kKpzo1K1B/I5aV9IZgjOrj24AN8nlREOhIL06vLsKv6PtOvakRtJtl9EgJ7JV5pimfat7pb0Qqhl
6L3n19+TPdgRKytv5Uq7GOwuMEBFZzIiMuw5RThX4YxATk8Sx55XV+pvxkJGvC2wWP5n2khibs0C
DVoidaie6kHyhFX9oACu3scM/AAICeKrwm0T3oO5PRsTV6WdlGGSSEeRoVykvdomnhwOTtWY+Q54
KqmLYfH8FJEuFXgOXjygGkRFRKAqis7u61ZtWRtphsk5undFpw4pfW8rpIvmfjo4J0MHajTMjQni
rHYFZ7ap4JWsMme1D/r0qEuaY06/BF6KFyCrFiE2kN91xWSHQdUq7PK+GSasz0y+hVaP1DnZDYUn
iI+1aACH+1xupTFPcp2HShPXOJZ2TwlzlH27j1+XnYE42PaW4PrZuDa2ORpjY0M4DP2aTYj9O2z/
znrvGJb0KpWrf10O/1v9vkLmVV4Ai230E9JMYLx6pPzWDi9G8yoLmXKEt8c8w1o0pNESlciYDtVr
BI6S6Lb7jhk0jzLAiwYQeXHa9lPR290EvksSdZM9QDGsuPG66mXRfHVMnLU+5en79QvkdKbh5Tdf
inFUs1ZbPV5imkNgocXNPcW4BZDki+lMHhiXvQE0o6nXToLXTPThGK81xnZULzEKEBWY0m0ETlb7
HmffM0XgM4TnY5yVoZUAVcvwatLZXjpRl99XAbDhnfROw3Si5Ym77rwIZ3uljANJLUQ38jIgwun2
c3VM178xLqJqKkinwFiis0rfyVI22xkcVJqrDxWZw4fFzLPQ0SJDfruuH1xfj9zdVOFyCWZazlUx
Tfq+CROkDBNGgWYANGuj6eRliMVqzVmKG02E7chTDDyYJiotOjjUWd4mOxqlIssjzVMBZdrNTtei
+hqBdUveXT8ZBxoGJUQD+atioqJoscv9UjhYeonZZWjG5E93XZDckvv+Tj6JJlZ55owEneLPo0yK
stf5HSbFlM5qiRoeMP0A218e+7U4hUrk2WXza+5E9JvcG9yIY9QDozpYN1nge80UxLbD/NMclXfM
JfpG1IruUHQ0Rj1WbRli4LXTXBYbVmAax7zq+9q5OdAfjtpRc+EeM1cz3PI2+xvPtb1WxkvWshY1
EQ7r2c8V4Ik+UZ7i4tYCtKkVSAt4n8EZH0iiE/Me7a1Uevsb37xaDel6HScefKDHK/sk6P0YMG4i
cCTui4MipkXAaYruJBvux83UDj2l44oPdOS9fo690QmfIQu1gb/J+zbC2FBkiswyyldb9Uy1crr1
s6V8kZc/HtyGvZkEZSoKNIn/Pr+5bl0zYzFRZzGSPMhrsstnYcmP/gabLYNTxNA0LC5iN58xtXUM
5VVv8UxPbnaX7POdVTgxspYn9fvkpafaLV1D8wqBk+RaHFFs09YBsmuxK5OTJJdW1GFoxxoDPGtI
APeNnrt445zrPot7PGTnyGp1ggCVucJFImXW9VC+ov2uVXsLDGaWqBzGk4G05WNqRlXtj8r+RsH7
yW6lRUthVim2JdXucSzfskZEksr1vlsx1LNsxOh5lMaygRRdle6K5FAgzrB61alCUM1Zd6p+06W7
ARAU1y+Qm0RvxTLhQGz2pdQMsKrwtj/kWFB2Czdzkb4s3hy0Qe6upSDSEYpkwgFbSXU1UXHS6Tje
RDndzHfkB4qP7MT72A/BveNfPyXv0d4cksVHbocVY2Qh2OHixd5Vve1gtc2fB8NXktyvTW2/9OTT
dZHcNBQPto5CtIkWCdt8WRRzladMbz30gTFkiMfb6V6IZ7/Ed7I3BmJkd57RbQSy3Rg7Nha9NOH+
277xhu60Wl/DrnHaIRPoDN8g/j0Zi+xWz1U0zKSevFJx9PjBHHdpuL9+e7yIcXsWxm3pw6qHgwTX
WNjLUUrrnbrG/+MpmKig10206EmNVSBCnHZZT8aiurkqwhEWXRYTECyTbCdxhy3ndblbosUhJGhk
0ZC16LroH7HxHfKgDkZFfcc8vdnG4Ch/0R9ToMKosuloXIFZ/FxAVxl6ZjYQkDXf4/EhM34QRWCj
vGLGVgTjiNQs0bK4gFY1ebDGb0DllspDad8laQA4NGxcC+TxIjXTMAnKUcRUcbrzI1mmBVTOxka0
a9ah08npwSTRvZ426E710ak0RbEhzz5NYlmWAtYbCyWwc4FjboJbdjEhMP4cGg/VqHi2fF8ovcB2
eAezZIVy66AkhDmHczllaxbdrONbtdI7+Gwm4y6T3yrra/03dcOtIMaCFmDVZUMID1c3ilPYzY4Y
phPNiaA8yVPurRjmQxFsbeaGjcx4qn4YmeIm2Z9PuyMV2dwYYz55bna2naeal8+kce0pM1yDSKKC
E/0VNhTbSmEC5QiVV7vOsKUwpi/9ujhp+AzMlr/wapas24YiKzboppnL0gZid0WNFqEiHaPsJKs3
jf3pum/mvt9bGcx1tZVe2Eastl77efDtxCk9q9ojwdGfm8N6m/QuITvRC869PJQfZRXdC1RnGJmd
ZsktNoLRwFjvIqD1z9kxn2XB5XFTDMzSoJVA0OohbEGVJE3Zlgk6aDNgVFSA3QC1cnSVI11wtCRn
/CK4SV5cgmonoldKTaKwKY01JjoJG2SmnV8f2h1AWX0dzN3JV/PB8o2g+mQFlMVTPumiwJnnbRGe
GypSKUO7aDpNta2vcoHAOT2Mh/yegsAqfvwoHADgZYdbOYw+Ll25rKpVYFJ2wMDBEIBRhPxofSjK
1zoQ9v+pa2NNbCuN0ZIwrJOK5Ahm5WN/qI7NrX7ITwgiDuYuPrZ/TgFjw8ZkmsOh50/YJRls5OjL
bOIFMQeygyk6RBt21zWEXs/FgWwL6S6w1TA5wry7uhLnbVwjppO7G3u+sU3B73PMCrBt6LpbSENl
wgITRYBiT/POlL0pLXdNrP1IMuzPdYXAZfDEqDLuCl06mRaYzp+kTJfaJikj2atlUrqlGqIOkaPZ
lNWZaMmfZ8Nge/wti3n+GrlMpKoHNUVrO8WdBFrDyI9uP0ZcKi/ZCTNsjs5puDtVMXAuG1ni+dmq
rp3auQYOx+QqoM1JfBSH90ogBcUu2omYyPin20hjHpEMYCOzmQHDovOH13oXHiKUwYEZ19OJTF85
XFc/7ndTNQzoYiHGslngY21Jkl5rKhD16U8t+bIArW56vC6C4wJRt1V0NInBs3FBN10puW0vOdZd
jRiVsVv0jT192MfqY9fH7tj9MbQy4iGiyqYmo+WO1fHzjzVnzbCCshvEP2uLAepgIYtjVX9e1zkT
wsRFoyFlUQKUJa+oAVpvy59iXRS80s/M+AVYElFB0m2juMPWPVq5q1LUtjFEJkvODFhtTNW7enqf
ZZ+vfx6OAzoTxOgbEqRkrAvMfBJbvc0pBLYRCZSMwwKFF5eOgWMrCUAwH/HGJnuZRlDxWDH66oaZ
uVNk71siPbdVGcRdvmt1jHBJgMNq832lSgdsS+3rMPK6ed5JsZr6aw+2ulHe27aqCioV3MMjhlag
LTKGJ5gP2SR2JHcg2AaLLXEI0L/WSAqu3y/3Q25E0D9hc/a4L5q6b9DiV9ubdDgB58mzo4Os/jmA
FO54I4fxUkWYm6ERdqjI6YpbFcPnEbXGJlwFsTon9zgTw6qL3XeWMS0IPxWnNOzXpWl3domdzmUk
d2nxdP3yeDWzM3HM81h0QxKWCxrv8cE81vcjdn5NZ7kRjz6LNIF6sc1nkmJzVYsFTcG+uq/bYOkE
XlCkBjRc2/y+mkldFcVQAyssvCWUvDKZHeyzO5lZC8ztuihdls9FtSmCwZHO5thmoOiFU/bfNHVn
5iLGletXhpnMczkrMoQppcMrEfEk81GYhlxXNVT3zn+ftFiuSC2oWtO8N2AAHXdWYzlR6c7x63U1
47yC0DKbMuSixozZn3NJTdmkU0g7wjJw2NO7juxLEfUO/6P8FsEcRpp1oHsZUORIPrTaix4CHa99
qBsRzA4vdzs7C+PSKitU1nZGMq09YzvhoJ2in9pd2jrFofTr2+pdyNAgujzGwakRkeqRIijbWuzU
Tez20WOkiiZjPyq4Fw/i5hsx/i2ZZTXMUPjA7KN0X+zr+yXQj9m+c+Y3wzef0VZ/MFz9ffH6/wJZ
l1rnNeH0626sN+pjU6tGjELSdUDaAZsAidMGf86oQX34byVhvJ3ZdaOs53j0cxOYvbZx0xTAOGh1
gYPgfjED1QhUEZDUsMRnbdtHZOjpCEn1qc2+zLHqFNNf5J+G+VsIS3O2LnWZtdLHrKq2G4JxPwBo
uReTzFJ9vvg0GzmM7ZY9KSwiYbZND7Rd5xrvqZfcgukPeBoo8AynwbnuK3hl/7ODMZaszWHYmxNG
VdIDZrT9CMDy05foJbrRAutI4SjUOrgukutoN0dkTLrLmxkmRk1af1XSt1wVoA2Lfp+x4CoBbHQi
40SrfU/CX5koOeTb7uYAjO3OsR7pSo9vpAaG099oO8AxHEaHeBSWAeuBiCYwBY5eFBjWYrBnPV2/
P+5DshHPWC+ck1GuM5qVSXVH0tfKLl3T+kbsx8JK/OuihNrBmLC2rJjACGFblQ/2ZRMMctltuU8O
WKpzl0+tWwa2IBkRimRCl9ocuzaiS2IAUIgCimqeBOmvwdPoLJOXP6n7YS84JdXxa0bHRDNTkxM9
BwqPN36mc3y5V7l96C7fV5cu+pq2d12e4AOyyCjttBhybuF9LpeHPHyRehMPTeuaeuy0kuJeF8Z9
qQ2TlhiQ9gND4dzXY1h8JokOazAz4EdP03FRwiOpyL4y8r+7x9+ymE8XSnFbDvOH8wKGOfqkFtbz
v8BOAEmfVq4IiJHv+H+LYz5bZWftOmAM3svG5VOvaN6cZC99GQmM4MKf6DqVoWlA+6S3yPgrCdSk
Wd4hlSyx0rXme8l+vf6JLoskHxLw+ygVYzOS/UZy16lk7ELsrWKQSQeIkoS5Hyd3BpA0gsb77bo4
7nk0rBcDKRV1XPY8KhywXrQmKHviSndbJTcCVB66P9U7eqaNFMYLt5Zcqmpp4dYSctDKBCSUkl8s
jStVw58GAIwoxh9Ho22OdgNRpGjuZxTz7TC8s1YR9Otl3g85uoxLQzMBpUc20DAUswSuHrD9wlvQ
hJ9m8OLlwBk1vspgByh2wz5ygYIinKq/jIHP5bKxh2V3UTKgvwP1kN30QfGUPfCisNqsuMN9/SKq
gV94DCpOwUoY1kjQb2TH6rpVJx2qh8Crg1PK8kNXggD6fZkEc+8iMfTfb4LQsG26JB0IbZOtbkZu
Ft2di8OsCtDWRGIY/1dEQMYjkQ4Qnr539O5L0h/14jYrRb7vwhkxt8b4vqmoR9uSQhRGgjBYD03Q
4pk0LCytgDvCH3+W7hI56/N1U6Ye7uzhokLhmFRaz7dQ8jm/Q63uBwAS29hw3vVYkimC5ECJTER9
Cu7ZNmIYW7ZCGzP9dQo0b6XZhR1xIhUtkSz7CzvenoaxY8UeSFbHOnUZN4m5K5v3WTTWfhldMDfG
aJ2lykuXj/hM8tHaDT+Vd8ktT+q9EbTY8Wwbp+od7dP1j8TVwM3tMRqYxcmsDwuOVZXkLbIHf+qT
wkmAnmjH4e66LNGXYrRwHFD6RPcEV9juy3Bn1o+5qPxJf+KazjGvbmyQ2q6Lafb6NHVL5SFaJL+x
Dob2patmwLsJlIL3Wuk61lPRRcUessyIsxFnx4uioibTvWn9uyIqlnC/DgSglmvimWM7ViuogEIU
enEc8q5jTtmEGfXfYtEx6Ee+uLWNGObDaCRJ427FrRVa5nedflJW4PxZkpconVM0IkpG/puxkcdc
27LGaRllCrjCHuk7VZdO7PVOdqjvKExdeCfaTOV+JgPNAR1uiFxAO0g42xRjzApKrt00CwFMcfTj
um5fcg1S293IoH/D5sXQVS20126htB2AQK6euluwg3wxD2EMCDxKpCifPl5gLDE5shCcgGtaG+mM
d2oRY2gmMFO8mrz00YNCcs8cX68fkauMGxn0329OGKP61DWtBNQX4ydw99zVOmXL7Gjo/FwXJDoM
45NCLGwU8WAjZQ39ugu02R9FSw5Uwy40fnMWRuMX2wRh4jD/Q7LyH2qqVlgx4SseJoXRSUR3iW3V
Av2njZAEzJ7VDw9ooXm11AkSbv5l/RbBlEjyrFjDuYeLKIxHUJM5y/www6D+4oug46FjigO4Gmxb
dk3losZ0FK6r+p63n1KMcReLoDLCTTQg4l8hjH4tTVlihxFCktfRS/ZYWHPVAx0XadGOFcWRl3vy
1F6Jgd04/B/1AmBgWtaBkBnSotfyU+FHPiJX7Bd8LDcincfuJv47PNHF6+t3yTWjjWDGUZQZGrRR
S2CqxpPSHk3truo/K4loipH7Em7EMB5ByXujWkDn6+VyvAtDzVMS2vurvQSc9JlV7JpK1KTgquJG
JPMBm1gdUpCFAGq3CsCrUuYnMcQj/1gIJ7FcK8tYXjh3QmUYJrlOoU7Tg5YA2iDxk31yzNz8Vxs5
0QFtz1eM4Qe212uOKjA1rjWT37IZU8sGNR1JhvPl8eCEyuRMxBIYGl85fotgYmZMc9d6NkE5kvQ5
sk6r8bXQE6coBJ3FD6SuC/+HsQ7gNWA3FDvY59doxkRqMQuIrPSWBNNd9pg/0GmLGcRWe6r4GP2n
2wytjwzoHrMEz6K4k6crWKIgBDNotnoxK4MkFrupJRzwrKqOabvY3HCr+fXPTY1aONQEXgvqcn7K
oR6MDKOUcL/qz9reL53t9M33pDUFX433mmzksAxGaj9Kth6iaEGhRP7714TrIQ3QhdAFF2wOsxMk
ZWwNpBwgB50fChJRBCYWhNClpYvKMtbmBa6KG6htBTK+atSlKUo1FC8msC7gZOOpPC3YZkBHRj6l
QbsTdWU+uJdYxTSIggEWjC4AvYRRzAELAICOsOjCKMb33OE2PGi3zQGLBS+i8R+uCm5EMTGAhF73
YncmHe2978dX0ECNfw7YjcdlexxGA6u5yfs0RHLaV4VbRb9m7cuqDt51Nb+s+Z9JgVWf6zk4oNYJ
rRmaN0ZP2k49roiq0+cp9ZYHsJ770sG8i1wahpZ++fOP2ZI/pOuYR8NANsyAeWkafeiw51OhZCd/
UrrW0cm3uvJjSeB9+doPdApdA0bk5ZTlOMVG2Q8GrTTRXdvOXd8zFxBgdzhUIPL1XJPeCGM0366k
KsZbA19/yB+yY7vXAunYBkLwc6rPl/r++1DM5VVqvs59DJK61gvR45x3lEs0Bn62FqxYcqS++KPM
ur+uMrynDM7337tknurKGNV2MqD7We5p9oP5x5NOVCcwB45BS/BRXQyiFYYyWF2vIbuzj7byWGvP
1/9+zjuJYjT2DPB+YNqcJcm1a4tE1oiMFctIPimAFWrpnjrG/pKbj9dF8VzSVhaLa6RmQ2TE2Yqz
3Kw75aYJ5AegKOwAohSI5h85LonuQhvwflijuBjzqPVxKpokxkZmda/DGQ3hy/AXFXZgppkauMiI
YlzgpncAo88VOnympTdJlgGj5F1wYTRIYXQa+84YhbYx34FdQkanOzmqQlsFksaEFSBHdnU3Gr3Y
U79QHi9T8sTQaJyoEBIhSzFUzGWxeZaUYmxJp00ro/lsgTlAVWNHbvZjGyTtXtdEbBzcz0TrPRR7
BVkd80iV8Atql+IKZZRtF/tnot+s+tv1WxTJYF6niuIHdyPm+KYqdlTrQS9kZ60EPpUrhOjAcsXN
aVjLPH84wFeOXq1JwcLq1JGH+0n7aRFBz5Rnqpjp/lcG42r0MZl7a0QpfTBlx1ZQ545f0vFrqAli
Wv5ZsJ2L7jNKPOx84YjZf5Sx8Dwoo72bk+40PtZolP7FVwGkBf4x0Qpj0w+MiaaZrhVo3yc3RXJc
rEM47f43ESrzTeYQmBITXHOdu3J8O1YP9s/rErgeDQin/56CGvCmkpMBU6/HFAqNV8lR+ZR6oac+
V4f2WL+IYLCFspiHtLaAkK+BqNRT+2/V6i93hwx4yMqnoXUD2yhc4BRfPx1XD7AqTcdf4eHYRpg2
2NhZ6BBy1UvrLJXklHLpSJLgDjnxgQXABeA7Iei5hJ/MIttScgmVnaG70edvZf9TLr/ImZukj9H8
HGmCUWte8HMmj3EHZmyEoT3q0O77wdd22t660zFxoLjNTjyGz4kOsFmHOJsg0gKSFb3ijX50XZWT
tcTheoA+JkFSfr7+iS7xWzGhvhXA+IS1s0a9zfB8K8+DH+2107gvT3rtrHfLrr+jmSfx4ZFE0RbP
FSF5AlkD4BEVmd0xWbW8IWYJseF8b8yoF6iLO4c3WDoQuAmRIMaGsQ2JEuYYY1CuAd6u8oRqiBwt
nj0UAkG8DM3aHokx5aavpJQQSNIM5C9Vf6uordOX1SlqKr8FkTVwAqSXSpKfq1rxJVk/zYnhLqFo
rukSCQefdPuHMHY+TWUZy2kLO7+lBPXjfffTegK+rKt+pwNH4bt0iEQrZjw9tUE/Q0ACDtQsNr/P
k0GZBkxgenK93hZ5eoe40L+uqjxvshHBpvZZtPZGV0Nl9IG8TUBUn+PuFBl68BdigNSFEQ6cB/85
t7iqyNa+AA0yeFJAZhNHXqEsD4ADFLgRntdC1edfMYwXwXbSTCIVvvEfzpz+NIEzR1z2pn8tEwBi
+0TDnj78o4K5nvPTmIOeTyvIqjB9/yJJ96v2JI1OhWygnQQH4ug/UB5lAO3QVRTFYl99I7GxuBli
lXGMsPVX+E1g+2Hvdp9Nh06Nhu4smAy41LlzgYyeW6E8qqOMrbhWe1LMr4moa36pcPh9+Cbcm4X9
J/b5muLKTNosUb1Oa3dRVT3IOlhsxk4QlXH6VUg0QEwA0CWTwkoyhVQMz8WDFjdAAMNzogAh3s90
x3aNIArmX7LXuvYD3WDs/DiY9oZ3Xd05l6jCCwOyH3kCIndGOCBAsdY9YlNuJi9leqxrgVu81HM6
PQRKHoplAvfAmFOuJ4RMA9bIgJSM0YN+TzMPMbYvV4yF8StLB4DlxTtZTagwzkRtPswpO4JNPNCh
dCLMFM7jj2QQ+bRFEHFiu565rtJONAxSrDL6pcpO9TFn3mB0TbqlyEBN79g/rn+dy9frXBzzeskT
4BmzGItqcR25zXJQid8smZvWgo4Pp24FQQSpB5rnAJpmtxp0I+uAR24BdxYEJl3uZE8hKOdUwKhl
j6EX7iYMOQI5ZXE0d6YbrgL5l27qXDxzzrrsl9mWYALVus+n174/lJoFAq4gBKfO9Su9XK5Bk2l7
VOadblHT7+ymbdC3wHEd5ZQElKkluxc1toSXyjiozgwjbQa/uFd/rhMnDAAR5437/r54CbG+7lBe
ncTr3ssXilIuBk7h+K+zg9J/v4kd+0IJ41gqRnqplnaQlKMkWvPieY/tXTLRY4rosVEBNOGN00/s
j4TWl+sfi38E2BtKCejbs4vkulzoUhxmwH2xkpOi1adIsXfLUAoSFZ73QEP1P2JYVKy1GKPKiHFT
xn170Pb2nRbUd6oY6ktwHBY/OJzlcRlGWBmd0Ev2qIbEnv4pu9Ef1rveX7zKAzq+LbAtkVDGtsCs
vuZpT1YvXZ6T9DSor00uyCK4bgrFbg2r3ATjZYyTj9oWa5sSFL3VgeyUniSNOKbuSuXLX6jDRg4T
NIXqME1FDqxMnfhTV7vjEmiDqNXCva+NEKosG7MpZrUuixJCQK+URJbT9Ccr+n79IFx/91sGO9pd
NmuoqnndeKv0NStQL8Wzn9u+tdzbocgNcW10I4t5suwxQjc4qRrPjG7BVAaeuj/fTacudSOCUTFt
AnKSYifg9t2vO2u37lFM2BmB4VK4dFHhhxdoAnUTa/0EwaYqszW/sG3NcKnyFpjz3vCNUmfjEZZe
ex+cxu0x2w1vf3OF4ANBgUFVOQwXlVyUYaZJjZe1mA6I02Yf963ATDlpm4nlJDrWASAiQLIzRiSX
eYHdcNIAt3dwkQ3fFH4RIDUe95aPxYpPY0CeLEF8wb1LoJmrKDuCY+4CL2O2Kz2uW8RN0S/DSZ7q
XYUQDel/68++ue9fRAEUtdDzfATFuo085knMcJNY24A8ZX5OM8Ohu96NlDhS/txEN4s8CUqR3Fvd
CqTWvrVmaZiQK2MPf9zFP7Sb/PvQOOYBN1ohlAH4XOkUmFP1TP+6gfNeFDRFgBOvQWEuHq46smxs
GUBsNb73NdBAxwaorXv80+pu+b0qhYB31MaYm0VfHfqDcqilwxOfHzRNhlmNBtxsfugPiR99Ldz1
KTsANd5HvFZ518/H8fhn0piHvy/HpFENWESBeXMbVAXDvpgWd7Efr8vhOGMsqRuAVjcsYP+wudGS
oP9eRT2mkOoHtKkdMh5JIpDBcZAg6UB3DD+PKiWbI/chgswqbcHV236Khx+GLSLJ4B4CTOpwHibg
JtiZLTOb5LWsaxzCxpqejVFLXfLrSBFEMRzbQuxuosutIeHX2JkEbVg6KRkQROv5MSrQ2pE+V2gs
aZ4NPPppCJ3rn4Z7bRtxjCnna1ckQ4+gKcm/q9mLcAueq2Kb32cUOmsaE7MXwLTIyh9K+8kcb+cc
LNGT4OtzRr1pyvP72lhVNptOjuWVpt/A3qakyfFutBzLp4sTqODdktT9mzcMJopvhKEbynTGBBnL
Gkbr3Awjisijp+3KXQUw7uLz7Kq7Pog8UR7JcUd4Uig6iIHR6IvuUqqFKGQYiAFSOAdlbx6MAHMj
IA24rhKcUT50M7E8hklTYO9cdH4AJhRKXYnRtvTQ3OH9wgJM6aVeFuhgvWnB3iZj4nZ6Bwv103XJ
PBND3wxUIOg5Xe6yD9Nc9GQp4P36/TilTr8eW11Qb+LZ11YGE+VMS61WeWzUntbu5Wxw5+Yx0e+W
onKUvgQA85frR+KLM/GGGCCXuOieoIuWGyhvyl5WT4irjHL5Ei+5kuyazAjHnT00kdNJ9gpCWAu0
sNeFfwRR7HOimGhNWci7bEQ9589JLzdJXRlwvPlNHnuUWiULLHc+WsiNgPnsyjtKrDXsRdE399Qb
uYxXqYpo7mLdaECtPO6jstyXlbbHgIRTDXGMyiUS5b4SbW3zXBkFPbcBO4OFJnY/BlSQdSSpGvIX
kJiHugqmpjmaBFfKPRlCEXgtXUaaxJj8pMUkAlVCgxfA8tPE2IGM6nZBBbiaqqdoloDeOvRCrksa
3V98x99S2ap5RaLGLoeGAispu+lr9pgEs5vfmTv9TRMoLNcGN6Lon7INtYy60ZIVoirpDZzF6PT5
aSuaf+ZkTpqC8psOlHoOMnJM2n5S57j1mglY2ZOxz81D29cemQHAJa+Cb8ar96GoiBk4DXNOWB9h
zhQPZhXLIwpw+i1tjyn7yq335v3qF554HlkojfEwCu6vRESJPON18WMXWXT1EgXYZgZaqNO/CNHy
eLWws+MxVj6UVd4jxUJ9ZTa+Nn1jOVqZu3n13k7qV3BVuugX403sx/fcUAU5MC80h3CM/aEByEES
DvtkHe3iozQ839Bt6tvi2L+lr9NNsVtOz9rkiJwLT0PhzWTM/4Nb5mJkeVCAsAS6YdWzlLs23lXx
XSzqUvFcCShSKZoFmBRQ+D43gtoq1XnGmrZXJL9svXKGXuSseHERpbmn8GIqwQrmuYTINAo1XeCZ
Sa590dMEGDfaszKs37E0LIgoufeFWUKToC6MQW/GZWlZlsvmPKB0UD2E5bcs/FaK0P35p/lXBOuf
5lJuDCOHiHh9kJInPdGctYyBW7sITJn7YX6f5WM6YuOdMnlIq4bg2sx1L+lfO9GEM/f3iQYyC+CW
4X/oXW5+f2mLamymtPX0pfpRdNV9Uv05ys3HrrSuYU8fS+AXU8dAm0vCbKJcMRjJ1bzIXzCAeUTH
GWCay/vgdCJd4wZ0KPDKALuHMl/EqWkUGqudAE8TxOyu5HRud5v/AFzQo+Qqj5YB1mTIDqzJiTPn
L6oummEgAMHYODgL2LzMnjNkhX3YevnYUVxFV5o6XxDm8L6aibFFzHDbJjhCGI/b243amFKr4UbR
WHbfKflZ+jbt4j3muENXfroujxoM+xpvxTH+FiQkIP8dph7xcXj8B1Hnv+mGcUZ9MFe4ORY99kYZ
5UzqSZ58zP2NnuqWHjiuAYWKrafgz/kroJTo8QEwFE7vcjMyDXstxIIx3WgmgeYlR8lH1YoOzZq7
ZS+G2edFNNB/rPhh+J52Lc/PZpiLOdcUEumfTwZ6vGO4o2fLnkVn4/m/rSjG1TaKNUqxtgAxYox+
9EVxZ7XDW5iPgtY5zwfCj+MpJAoW1NiCJjGbAZMIQ+dZ5uJMTepEiupYzfc8C66rH/c8wPPEWCuQ
V4H7dX51ctOa2OcDHFeaj27UvuTY3LdEQrhRDIoQeJ5QL0XjnHkCM61JQewDDCQQCXkU3iP2rLva
l9DuGt5EhTZeBZNOoeOlxdgpyP4Yv1uZMfIBCjGn3vYY3MbozQmDpqCfnv0GSKUilfh/5Bmo6yGd
vtxWWxu5zQ0F8szb+jA8rhiXqlHHDFBFhBee3lJJ8HDx8gZUJ/4VyNiytK6VlVA2vHWIQZ9h7UIN
vjbS/ZCsQIgkgZnL79f1hH9I7HfIgEfFJAeLtS5FKBklJmxaee78DxJU3/yhO9UN4F+9aCcCDuDG
oeZGHuMX587qW4tQqKQlLbtdM69W5xgIbIKljJZ0J6trsQsrs852Td6aqTMm6Rq7LWaORsF189UX
UNwWNiiAEWoy9SBrVUmMlJvyLFKkq/ge1RK/9ik8w3Lq/iYkpcDf/5HGGIvR1KE1p5PmpR1xo/xV
wxSBtBDRoXjvnIWJJjqdBdxPdqqpRRN1tWrMhEULhnNo6NC/o0wCLzA69Z3s0D60qIbAlUnXvcAU
AiJTNiIyc0SOZMZ8jqncY+wuRLvzupry3JlF+zHI2cFFwhY8l0aNUNRCgNAm9R4NowB8FPukFjo0
nn/eymEsEFTxgI1TQeEgH9ebsELDKfmpe9VhOaw+Zfwm4J9S30StEtHpGMdmR+1YWCjcecWYO9Nw
O0a3XSJI2XnxyPZkjK5HcCWrRWm9ItBDTGvtZNJtOn5Ri6cseQG0pVq9Xf9kXOvaSmT0/aOqGyuY
EgtvASvtV4F6yG7+YWkPXRGJF1cDNwpCXesmDLIWeyonW2q9rn4vs7dGE+EzijSDeVDx0mGzRsE3
sqZdAnepFanTmEBzEcKO8rRh6ycYbainRp4aibJ6ds1JIV9Xsvwo6vAg+Dz0+tkAFSmMpVJaLQxV
MwfKW+w5lJTWRT4m+/4G6EWnNXLsW/XB/qY7CppJy2mEaywcTSCa98yBPQSjVSBDAKEXc0C7kEIL
G6KUfUd6nErliNUO1yxepKz1pbUEY04owp7iqQdyGxktV0o1ywYqRVEXIelBn0TWzyvx9E7AScn7
Zh8zziZYvNCWY46k2ZFttgkus8iPK8iYpGMomlbldi+IBa8O8G90MdjSZZguYCYxYgAg37c3YFG+
jz3jbnpYj3TUt3/p3tSn6yrCU3lbRtyNEU/agWeealNuhmFocGmrOr2ppe6FYZWAzkv3IuvXdVFc
Z4EeD+bSoIrILxhZY9yNcVuBkcN+plS26x4wHkg5DQRa+a2oJ8P7WlthjJdvrbog9gTPtJAHoj+M
3WuhfLt+IFXlmBdeQoCBY6QUC7RMQmFP8wpMB1ze5NYHPcA6NHALMft7B7p3z3bD5wHNBDSdkHve
mfsEKGF/jpuIdM2mbU70IzX1IqtWUtIPbYhIQOpdFcxKnvz6f6Rdx5LkuK79IkXIm61c+vKmuzaK
ajOylPdf/w6r751UMTXJd2t6FrOoCCFJggAIHBzQmNlwBnPXfaNEsvmG95KnVoO1KlAWIEnxJgVW
mrkISZNqKM5MdKJEhmkSr0kp2ZX2QNSdJZ6UqbCrmPOkWj3MhUTGsQmIGiciwJq01UlMNklxN/Km
VK8+si06UUUBoAEDxhlbacilkjctwoLGS55k2lu313+RneJlb1+JBRai2MZHTSdSPaboDpusmwaX
oJNsLfh1XTnXb9t5PRajnGhSzJG+x54lxw5cDpT1Q0ShkCKQQ8zPvS5t1YwshNGbsnDNsREVjZ4h
8hAm3e6mwB5EsicWOi3HWni5LmtFGSikFRNwEM2jK5qJORJZ6XrRgKym/CU24FMCrHrgoLhXfAnN
/OFqwQYD/s7IQPNrk8UxTFWWn6puU3Wc4uPKfn36PhPKzElbigSTbVzdfKznR2uyHGL+ANOx84W9
0oHWxtuHdvUySt22U4uyI8wDCckmINmh6ItbIek5meU1ZQMVz99y2CwORl/GJJxMhGZ76WO+KnHk
O1pYGf8fIwRXD8ek4BjkEjXgtj8rG/o2s6GcIcwKbiPMzpk4KKOVqEnFlJm/v88ocxfIlaQnULA4
uNOs55qO+Ch+zoJnhTHn3qxlZD/JYnwiCYV6QioJG5eng+4kc47aUC511rc5kPS7OS3a26Isuqe8
BcioKSPJxxywYpMkmOQTA4l/V6CLhthCo0mxB14JfT60jVl/t2pFBJlQ2n2hYw7ZLWDLVCCtALJl
Q4Z5jsY4nGEoMSPMDfa5G90qJ8xwt2V7OEz/e3wCYbQTyQReSGHPOimNWLUiBTUeFMXl2ZNE0M8E
+4RHgrBmVJZymDPvqzgrtUaV3XG8mfvNLD6pAues19SKJnGRVIWXuQjG6yqT8rwYAXSM6l9dVTwb
8XATSMCymbEf6sbb9au/dksW4lgnI1Rlqc1Ek11J31jGY57yXks8Acw11Eg/iGUAPRDUoxDcjT3n
Gq4Fw7gbSKVQfnfYe8YIZ3D5eKbDeMUvf1hXq9/tlgKrJzSdpG7u8HA1a0qwFMhY5TovY2EewCY2
/iKxeNeXuFFjGtvXD2atUvppXYxRNjFfsVR1bJx2S2cxZb54ovxY3XcMIHGld8qvPfNYqzhLY2fG
SYKhdAAwIgXYglA+y+ws0W0r/LdiGJ1IUPsT41KBaR5f5e5tlLd9wJuDuLYUoJ+QIwY7JIADjMnM
21o2mwjmudMP+ngfZY8i+fa/HhGGXePbKCLhqUJxXZ9djJCl6PHOp9Sdb3WwkSuH+Dk7tK+UEkjY
lPvU7V7D1+syL5bFiGS2Dog+YmZGlrmJ8CaOOzAe2mHz+O9kMFZO7Gad1L2VuoJ1Owm/1RqxemBy
7NzqQjQZRW0No0h0FvncxEopllmcuWAT25K6Pk7G78kKOVIuHiF0uxZSmLuKWlIdh1mafuR1KZxJ
+WgR4xUIeIth7mpSViBDGfLU1cfGQ3P/XakbXk14U1c5Ylh96zBUpUhUrCYNa7ucC6eI3ZQ77Pki
6vy8ZwqjYmoREcwbg1aPvuIbB8oDle6Dp7F0Jl92641wjH4LO4ETS6+vDSEgCK8MTHFkpMrzWGhx
o2EL+/eBgAO3vG3jn9cV+7Lx/WNpZyGMZitTOxWw2anbftP3+kb2JtWORDCEjl5wmx4pT2jqxo/c
hvTLyJcRzFgjIyFGEkVi5oqYCrHL/fpV/aW89V6AcAglTF6BgSuPeuXlSyvtZ5UUOENK1kRrwYUT
3NH0de4BO/JwfVsvXDyzOHq0C2GplgO9hVYGN27eTOxixvn+qkIikwa+HNhxwPU+f18jMQqYxMQl
lkWUSW+lBLV63TUVTix0EXrRdZzlsNcryeU2GXItc2d4P8nIJycfAz/r0q2mkPdcUTjPu8uKGyOQ
0fl80sM+KqUULt7c5/74iiYM8Y7SKGJ+6R5YqJk3Oo2zlWyNr+wBhxiEIXX79DihBaMKdvVwiLiY
YHqRPiV/mJUx+j6UWlqrYkiQJpF8AC02qmD/pEBn4kej/SXbsTg4RtsniYhhF46pC9IlO9E7W0bN
mTeaZt14LKQwap4QMTfJ1KaufI88nkfhv6/llmAcDqV2o0NdyvswsifeZV61jAu59EwX18tKRDGR
dRgtVTia1XOVPHOnPF4G0cx5MUE0ifpJ7vKZ2gvJR/+vF+MZ6eu2igMLQWxo7Xg96B+J8Gsqwrhm
PczCANx82YeJasEBG/mlj0lx9avloBUewIHqSM0jbSdrDtFRvu92sv0FthVm6Yx1KUy1CxsLprJV
QjQw/lR5FQfOnWP7/tSyqJqEaqesfBvD/E6u34cqeEaYsPmCHT4rCgsSBPMWUbIRl3tK73rBG3j5
VZ6WsMAp04jjLApgiMuf5C9aUU5cpAt/mU+9Y6Hxj985xlF9lTEj+oCJHbWqwrMYCBSTDJMr825T
djwW53XLb6l0+ihoylkOxTIyhkxXoYuIsOxWfZvFm67f9UR1rLG0r5/Sum/Wz8KY+5xZQmKlAYJF
5bbcRQ7Z0wFRuk2ezEPObTpZ3UFAX00LaRGUbpgdnNCm2yqI513RuhmCh1Y/VOn99QXRi3pxkcFp
J6MvgeI5GC8myLFhVMWYuekk2KqF8Wqp1e0DPfHL3DpWPUpSTcZR9XXXuRBKHdDCKMZWRiYQEWeu
/EYRQKUf4W3c7o0TLStHHi9zzZXH7GNaB6CGSRDjhELg9EJ20sY2dCaUf3ujm+0CQ5PKOTsKuuWF
VW/XSuMnc2ZHAwjor2/3+olS8jMw4KGexGw32P3Q/0HtpmRldqm8DwoGA2Io0L+TwuzvmHeCloIh
wh1iB2zzdp/etBEn/uGthNlT9A1ZYaqR1BWzvzJ0rHV4SPc8FMxqcGqct4uJDZAFJmVlNqkbgKc6
fC95bwre9+kiF4rYT70BYCKMLmV8ikVKFhN+TdnPa2AsRpQIdRlEsBiYkYwWgdTrX+PnFs8W6p6V
weFFHJeNQNQnLjaN2svFoqSqVbpmxKYNTvUiExutFh8jB+cfSG+/hRtpY2zaG3HL5R+mR35pS84r
ZYICCY/AyIyg3A2eZ5TyOHLLQ+P2noL2o3zDXeiqCqLUjO41NGCDrObzQpV8rBCIKKlrvpn3RmHr
YOEWUY56GPzJJW61K/zkPuKkLHlC2UV2RNPmCSqT6Js6ua/DXdZwSqHrrnqxMCaqIch+1UaKgG6G
kxFTUOtHbuOTXWAXWNn/h3mEbtXF0Z0lsmFOm2VaFhR44pZxA4gi0vylkNgkTDxtpgAjHvcaZxfZ
aGdMJVACzQjHy0n8PnXmxlKa+4zInMNavd+LZTGGMBs6c45mCd4NM7zR4FSkvEwlPYprG8eYQaUD
CqI19dStErl1xSYEun6a9ukM1FlQGrIjNl2B2QHFYCtl+HTdzq8Gp4vlMeYxGNq6UWTc9KwQdlV5
FLtuK3ePUvxyXc66A10IYuwk+q3HMakgKNqZG9VL/NGwk9fe+ehVP0XPZsPxYOvvtYVExmpKUz5I
iCAyBPaga8fkGSdW7fZjsATepZat7Ykb+9Ezj6KMp5iMTSFJY6EvBKHCUD0MSW+L9avOg9St6Qzl
eDNAgKsArsvICBvNyDFNHu94v951yGt2vrDhjwpfjVWXchhTpWWZkMoFHPP4s/OCPc2gzvfRjQjb
KOy41piGLuxNWEpjjJYgCVo2ygNxtcfe/aDyP7XEbj3aHz3zINZrxwQKYaDvYf1V5B0/m35LDAbk
bRHhVNlwl49qbcdTsQUeyeIp4vqyzpIYRZSDQW4CQ0CIEA6nwDB3JWl3Jh4XaZu/VBHe1nr9GBua
awrCA8D6nCv+D4d4ls8oSwoa/DrpwgxJ8PqoAlEl7yh1aWJTanMeomo1dljuK6MyQ59mJtr8MqSP
g03jSIfcT1wZfX1+7Ki3UezI7rRNRVu6TXnY4DVbvRTN6A+sS4BJXsiPd8o9kV/GkAdgoL/9UkH/
3kkWwJDVJem0DKZae4zu5m/I5N5aN+022OqP8ZN6C1ZCG3W5E+pyBic9vmo/F2tjOfvUaUYpKgCf
KZ0D+tFgkdvWQ4yxAsKm3mgJd/oE535ojOMTktIURIIIIi2dCKPUy3g7ic/XvcKa91kuinF9/RxL
Elh1UwyDzW1D3hnJrTrdyQPvzXRZTEVAuxTEuLmIRGMfhzVyMCcdnITSoX4VbibFVoEslLxyH/vm
A9cD8XaQsTDI1ESqnOHIgMTQh72QeyavWZOj8RpjWqSmQ7tmjctGEmsTdvVBEcTt9TNaDSWXe8ea
D6MJmk5GoAWuDFd9GZ4L52ftzaiYUJRYvuH5tn8QiMGVICKQQHbIaEUjdiA2LfEIoCPokfsZbbQ8
zpvek7x+g6aF1sYF49XWLpF9HypylsqoiDqHWR6Bus/VbFoykUASGPi9p4PgWdtd31K6Y5dm5CyK
UQwZiRIxxT9Xz3NXCpU7M1UPg9E/1zNGM8YSh2VqXUnO4hgl0VOMPwtypO2y+j5q37Ph6fpy/sHB
nAUwGqIpjYDHJLSQ9g2B+8Ofctgl0MGhF1Ak3KPibR/jYUBDlOdiintVgVpcgS70+V00PmuiHzev
/3JpjEvJ5CbUlL6gyi/5ulNtNAQkiCFVjK1uXnk9UZyT+iCXXLy7tQakF1qMlQnmc53cpubD9eXw
vs/kjkxQweukhxnUqvql1hpnGmqOj1w36X/rwgcaerGEqBii2SBzBpLv7+A+24k1SjLlu25xWS5W
zSuagEwNwRtweMxiyNgGVjfEtB6DHnKneUN/00F5K1/oNHgQNWzKZ16df3X/FiIZnxiOBo7IKhFg
6AdF2YWj/4XzWXyfsXxKE2P6QBRk+L6f5buK3F//Pm/L6PoWh5OFktrMPcF0ShLaRtE6Zv5dV2rn
upT1WGWxDMa+6aGeazUyb+iBgC2l5EP9Vj+OGKcjugmaSXgJlVWDIFH4FwhCAMtmLqkglGLTDjDd
bbuv06daeWnV27AfbINLRbK+g3+LYiNAUY2A5g9oLK3HpT1IGNk26gEmHpfGwLlJPFGMfotqWHdW
C2Uzw1OMNi2x3Zf43/Wz+oBGXvii896xYZ5slv+JmWnnY7cZcVC9F7lI5RseORobmjDKNuP38LUG
kDP0JU4SeN3bL34Ao/PxMBSCNEaweeCRnN7/UEfpv2hJSd9Oryn4hq4vmaMtGnMJzFw00ynG5CUr
QLt6vEfuZdNYG7E+JknHuQpU867tLnMT8qlDT0IbnvFH6GvCO51nl1aN7mIPGQ9vpZjH0dbwUh3a
cvL0mxzuqpDYachTl3VXv5BEN3dhQXIy6UEcJPS0RhdUyk7kWjejk9vJlnD7rnk3gHH0qVonaMHU
UZZLb4e8A9Jto8wh54jWbfr5RjPGI52KSaxGGvfpZGPM4p0xIW95XeU4C2FxlQOCiFQR6a51jS8V
AqghBxsE2LysL08OYzImEUz1gwHVjo5VBvJp4sWpl6BSAL6Q8HuL4Fm/0YDs5CyPs4U64xYFmJBR
K4wUxJeuqR1nXo1lPTY/a53O2AhBsOq+EHGN8A4AFjZyxq10Y20wWs/lsZLzNFxnzENX1mOgUMjg
sIcsZEsC/w++gwIReDvHOzD698V1supCC/sQwkItdLu4uevS/jhqvDkNHPvAtrejeITqcIbka21t
gvinGL1P1Y+Gl8i+7OinTyiJNrmhOQoFSsY4BEKgjQrK9C7JZbvubkXDrefYLnW/6e+r4VWr362K
Rw522RzBSGWsBCAC5lDRUodwmD7mcka+ukse02cLjxC8ijHBL0QCkd918A+qcl4vYzpGaRwy2UQB
k+ZkMOmIkl48UNILgGZ8Hlps9ZJhQImloKFJuyAUNUgajmWJSxYUL1p638ZfKHSgX/7v7zM+pCiQ
PWukDHbQ1B2rJQf01Lx+wQwuRDD6obbh0I4VivZGg5E0obLplNFOpZbj4Fcv1UIMoxBzFMtNLSIl
pgvHud7MEqB03vWVrB/9QgZz9FKaFAnSygDAbM0Jw1lzTIMFfYX+KGzMVz6t//rVOstj+zS6rk0E
qaxh2aseeeP5MAGZP+mxYmtG+JQSAACqAPQgwmyrXcBbLQWyX4QxC+mMX4nMUUuNGe/SP+MT4j0l
FlIAJeUVgFcN1UIQ40kkU6m6rG5jtwd3cps+ScZNPT1rPAIyqgHX1sP4kyzJQTVEbXya7iXhMNYe
aNnx9vKM+tnMKk6EwdFHi/Eo+hS3Ytqa6N5AsrjYJuLJ4vWK8vaN/oSFH2mUsqmbGTcrzP8yhAMR
drMm2rk1fsXTo4EYhCKYXHPRCD7qdaHXJdRe1IXvLSk8TCrbfelqnWUw21UXjTxmHYKlDhiAfpf5
4Wgbk9t9VOTrytYSjnqvbh64HsF1B/d1wXfWEvDLIscJHIrROEP1rgsnooAImFc+WNWDsxz2Ds+C
KiQyeJLchuh2owl35ZDa4aD+rwwE1B8uxDCXNaymwBJSBek+a3Bio9iTonRSK/Y558TZNou5q4k8
g9Z6wqMjfpF8yw8PFR4DKXzu6BXHCaUQ9SC4JucurecWFqtjru40GV1SU9BQISo30gAqpnL8XY9a
b/cVxe7Vbqia2zYOfJKNTlgWPiZyuZHcuJzl0228sCGLH8KoKUlHaUpS4Eb/UJING2oVaSc4eTR4
V4I6xmuymOuNdk9VaEtsde+3OyC/XiNfxGQqoDpMtwFKZXiqnfqUFE7Nq5LKdBnXRFMtWFgW0loE
NE0IO2gCNHdjT3cHv0I3gbRNnd4RHgyHJubVbfKm3PXfab9B6nNPnerStV/BRA6FIYhmP8IBdfvo
SQN/guAB9gbCC6/e5I72i3O2q/4OZT5KDYzpJh/Y5cWiEzFHonQIEgR2otMjfxViXJDipdwX7ro6
o3cVVgcswRdsFwREs6SUUFxBbfYJwAgHHt4Hv7NxolEkqON50PxVVVoIZNRWEawmCnsZs8kb8FxZ
217bi8RPtJPQZLy7unpFFrIYtRXToO2EDLJobqnCICQBc7VV3zyE3LLzqpouRDFqGrZpLZoFahyF
KfsVedbazOUoBbUsFzq4EMHoIFFmC9A0rCZrPDCVhgdKGq//kgUfwwNMP3Yzp//Okbmq9wuZTCgr
zL3coinmjyLGwMMhzjNd+bY6mn55qngIjFUPtRDHRLWGqeS5IgDugeqvgyGhuyayPLB9cVwH/cw/
7yQY5z7bFMNSAzESFOwkqX9MqbUlQbrvtPsOw11ay/LlzLgnU8+xotdV5AKnnKe6LPUa9jIIbmTl
YeY1h68GlX9vniwy/lBq4JYjPcAjO+0sx0DQh9nucbCp0B8fg7W9bl+sqgo8WVN4bY6r56ZJ4G6A
4wcvEKOaERhGtaRHPFu3jy2pHDPIbb3kjbRY3UAQwqKhFtAjdGJ9PraomqRZ7xG/GLmae+MwGGjm
CXntEuvJnoUYRuebKG4jS6NFsESWf+CNrduhWsh2VVXWuwbKzJcoH9M3swrIfd81Sos0/Dy/Wa0Y
8IYcrSoqeLFAuwyIEIpMn1csalNriBryTnRSM4VZhbtmh/Qtp0B7OQ2ShmwLOcy9KzpdDtsc5wf8
Hxh3Iyd77FubONEP9QP7SutZ0TNFbQaOzgPKrcZxZ+EfT8+Fs8uJrJeTjJJGJ3gdEexJTezZeplL
1eZYs1W3upDERKZVRPSCRKho5Ed0lqIo1PmiD2Tvhruhq3YTvGLgmKZzcVmGrLwZ6z5VYchaN99R
tEy/NY9gmkQeiF/CWL0XC2H074sNJAAQS2C3Q/tZ+D6K3yNeq9RH3uzCXi4EMH4UGA+hxcjrBH2C
5U72rFvZi/fag7QR/WRrnT4gLBsM4+Gp5apZWchlnGonqO0kzgg7g5OBEaU3hh+iWuKX22IXHWS/
RqNF84OXAlgVasqYzADWEDoJ4/NuVoaYzfmEDvdovhnTkxJ44cQDU63LQNM5OvctjC5hLFmjWR34
K4UEikgOtHUfFVEn8QU0nk2dQ5m1Y5/nW9dTRrTT/T9CGWNSyH2d4af8F8El2SPCStUW/QIQk4J3
dqs3YCGN2UbJkqs27PCo/QNciD0N420cClxoN8pg8yh5V+/AWZzJuPTGqKRqUvEsI9Jtkn4rmi9l
HhYCGNsxKiXIkFJ0QaZ5ZnfBrzEkHsc8rRrChQjGgSsGYJLmDGvf+wCfOtktrVybv6bbGeUT3Se3
3StwiwVHLEcXTeZBm4ytVjYJmjsq+b5JKy8jN2XLM73rQiwKp1IxnIwFu2I6DnDEERyMCbIiwOt0
FREJpjxc30GeFMZekNHqJGBagRYu6jtM37prqgLjW3h0SDwxzO0NxHoMSx3Jrko7hF1qizNopzGW
7AuLwWQYFfgSA/8x5yIlWSGPObLIqVTYZnBTDMBaC7zc4CpK3QSDiAlWPgmz3Jg9G7JqjisMIP+D
i8fzj9CW4t8xgPGBnYQ2cSMvdKVf1xe3GqsupDJbGGWdpMmziK4QzBgOM9W1BMzfSO9VEtuZci/x
HjJr5gFEbBScQRF9LBlgLmJ4nBpoMWAT9mC8tMHv6+vhfZ/ZxUkR674fjdht6ydRBbGcGnMes2vG
YbkCZsc0ZeyVIhzxEgOTzHBSzb+i6BsMLOcKrSYEoAho1sRwRoxCYNQul4NZA68ctdsUS1ed+lfp
pt+jAwqUAGjFSl+v79yqAmK+DBLeig66zQ+AyCJ6URPJyOYImLD4JUdLb/lYOO1riFfStveEfXJv
7JTSNu541K+rJ7YQyxjbOWwL0GXiDTiH74l5PzRP19fF+z6zj2KXJ3gU4V6FcWQL6a5IOQLWrNBy
3+gPWOxbKWug1GzpI3Z6FcbEtuY3on2BkWIpg/6GhQzJmGPwziPlIIPsdQCvWR/amfAqRabfcM0q
77HDCAPaSBMGDUAIUYKbi/vOk8W8sGNdB114kfvxNO1iTXiq8nh3/azWS7jnh4HIXN8o0cCpleEJ
0rqST7bCt2GT+Pqd8AKyew9dCjtpX/noT3rlaeHaIS4fXsytBmdrLA8mjXCTTNl22RBuW0MznELU
eERoa6IoYS8dIWBg7jQjCjyzM8a3TaB8rXZxtO2lfTJtOPvIk8GEmOMwWn1FjVTraj9lL/MtUBrc
iTvrRAdzkNvmh3L3P/Nt4+2Kaj8ex7IGc8Xy9UahqCipVcNgTF5l1vaoVhybuL6qswTmpkVhUdZd
36PFofmWW34tPQUCJ1zmiaB/X1y0KheteYi7BBmbp7Y+9o3dRbxZcKsWCbSxqGwhrQx4BCNjVg1d
IFXilv2NVBwknfOqWfVQOt66loVcxcWsOcEoLKIhRnanubPNKMQ9Dh15/E3y1uPoGTXO7IMUb+v/
imJTBqM6q2ALaWlid/IICN2TatM7oEL3pi26P8E0yRFIrfWFQJNOtqdzdUF8/Xnv5KlNCt0a/uRB
ZQez+k6miwzJTgFl07TlmYXVo4JSowEBgRkc8WdxYjv3ZQe2UlcoimOA6exy2fHuKk8GYw/kfkz0
PIFWq2hIyXezm3qBC9zjnrZ1z8+hz6tq8AQyxqGSBtzjQI5ds/ZBumZ3hHdR6U9mTglzRmE0NVCu
YeYhs6RqSOVWEgRamztNw3cNs+vkQHKH8BkmxL2uEis39pMsZjVTjFRVXxUIz8lkExSjtMlORA4E
d+VKfRLCPKK1GoS1EyBMbqEpm75MnEKaXSKXXtFyDNBah9JCFBKsn1WubEzJCoIOETKulD/vKNej
kpwokWW9d2hxgfDoi69vIYZ9fRZpdn05ixqQt7MSeYNpuJKKPkvN5Hj3Fb2zRAy+RX+aISLKZCKx
XCnkaUDThhsP74PxPHO93oo1ggCVThDAP3RLf16HNDT61AWoxAZv5c44FM+CAyhOndkfU7BfJ541
Wl/QWR5jjPpIFmagLZAn0G619pjzmvdXz2WxHmbDjKDOzA75S2wY0lDioxRGm4zwqMB4q6B/X7i8
blQSTM6biTsKzV/TiEBfkt3rd3Qtlf/pZOhKFzJqorbqFCOjMtDh9m7koEZ+mHzJE7kQ6A+fc2F8
FrvG2OxgBKibfBBKan23qdP6OEY96Dgq4YSmYoBhMHPnQIiK0ct6jzHwUv1yfbWr1m/xAxjrVytm
Z5AJORa1TGy9OIbdJu6fpumQcUl1V+3SQhRj/EytwfAr2ptp5r9my5+Ml8J6H75S8Pl0fIz5i6O2
m8oeZfDS3MfBbcgllFpx60sBbBxBepDqyAMqSmVht4VNYXT9QbmpflKquPRbvuGhezlK/6GwC4WM
SSAOE1USUQD3eNHuxs7g+Iy1F/ynRTHmoRMbQvoeJf0+xNgl1RsxLSz6q/tJ2dTkg+V+pTX4k0DG
XmTqNDYiRbDLJ1Btb3JwIc2GrWMcGq135Bu44euavq5+GO6EQBMFR53Ri2jWEzKUHXCc6jMiGLua
SrsIn2XCAyv8w17+LclgvOKkyRG4MZCo1+8Vv3HmQ4Q0venWnrFp7qJ77e76wtYt71kc40mmzCys
HMAItzJvIm3bDK9qsb0uYl0DzyIY7dCrwSzbAdqBvv8ADdy8kaRrb2low1kAow1B0QTTlMA2yPdo
13VAK9naErH1Jw3QZLBJO4kn/IpzO/CGPa91l6MYBuNT1CY3s4C+48UWUyDp9M5U9GYS35FS3vy7
fWRcS5vp8xyUcPpI1PYuUfX5qZvyiWPTeQuif1/YC3NAEbGi1AlZ1jg5SXdosqnAjF0BmhPxptDx
VINxIJHajqUF2i23SBIbRKpGxUkn0Xt56SLPqsG4DT0wQ4RKWE2yA1v1NgaoiQKoeLeWd4sY81AT
IR8UggK+NL5KqWUH4l3ylaTAUs3ZglOI9F5IKtRES+V3F207I7Vj8eG6jnH2i+0w7UJNGpsW2SH6
RMPMni2dEVtzp6ly9stkTEI1RiRJYnjBMLrvw++juO0xEuX6UngyGKuAlvOoMwYVoNABnF7Ge9Ed
kOVzvyAEpPWY9oA8MnicP98Wee66VOhRdS/i2ZtRZAUWPdrNQ8d5LK0uZiGH0eMiRJc0RgPiiSTu
2upRSLe9wgHRyquhyUIGq8RxYSlI8AIntzdBLzj/0LaIUGY3d4M7fads8hvrARNHvdCpbtVXwDNO
7W8eqnutN5ICrf+7oSynlqm2lkFE/Ij5Z32ksEfzTrqZ78kOVVy8CYMHnsZzdpYl1TIrdc4DFQ5w
igNIw/CZTVJP1bYxzJhjwOkhXRijxdoYrUffTKJoHfLnGJ5up3lsK+HPtvZya7BJ0LuF8P26cq6a
8oU85gakmRCEqkybkqVNIj+AvhH4+G8mBmJel8PbQsYHyrUmp+UItH/cHgfxmyj/NQtcPhO6OZeb
h7e0RIerYDTb55uWKgrY5hOKpPmW7XRwR1PkdTYBTEDZL3kGfX3rztIYL1gNQhfWIvI6gfwddJeI
92q7IMjF/r6+dTw5jP0w+0EqigD2o5dle9RPcyM7SrQ1v5T4UM/rYewHxmogtSnB4ArjY2G+hPrP
Yvh5fSnrWnAWwZgPRc5zIQ0MFFhjtd7WMR6grTikmygTvv0rSewbKpsVdaItuSBcuC37fds8yAHn
qq4GJuf9Yl9NBpElhQy0Vhc/pMNrzMu+X3wfk6mRGEd5lc68wcyxz9ocgfY/HVAQdcAlawvZUY9E
5/om8SQwxyGIUd1Hk6E4UvvN6Imdj7xX38WN/LwG9qVCTKk2lBgSwDH6RMcWqrv8L4puowMFeAQy
F9rFCGPeKbUImOmIQhNYAfdR+agTp+ZVE3giGPM8SIGuDZhF6wgkf8+KyCnq5KmcOvdfHQwL1ENb
CrBzCcSIwmMrvBJelwo92E+GktkpqhiLAF7FKCzgsfB9GvKm+z8hr7jlWUhqma6Jobu5EKORRpCn
FBpc5IdUezLHrRkBS2buxp6HSeUdDGOMNQrKK2G/nBETYFCr74itcbX5wjkz28ZY4mRUxXYcIES6
bV4++i0c8LD66C60njsXtOyg/1Pu1JN5w+teuoTJMaIZYzCZRVESupWUclDzpa3gaI1NydUonVDJ
q8qty5N0w6A2H6UlZqn6HKSCGeMuaaGR3PWWDpi9RWbHHObBDupWBchZSXY15qU5ATAgdgHQ8U1Y
x6Jj6CC3uX4f1k4XGWxgZEQ02Ukmu/o4N6uqLVRnHCqMd4nt3gDlb2JwxKyd71IMYw/TtIpLs4IY
0vhDsZ+DvdiVTttmtpYexJxjHDmLYhvflNaotUzIMSzTuinNJ4xKnHSOiLULuFgQO8dyrIqwnTqI
SMYDsgCthhaa/KVLH8DY510/osukFDR0KYsxjXoaKAM4jlSHDksQ90CP+lpoa28UXFlvkt+8lNFl
apsRyISuWZHjUlDCyD9snwRsn8Y+sUuHxyPCXRpjLhUMxJVQ81SdSXcrL99RxG/yo+ts683aUOw0
r9LKUw3694XhVI0IRPE9zi0PbkES0Mr3LXn4l+fFWMy4SIwiTSBj9KO7bkM2YE3c6zallBZQV+MB
IlYtylI/GIuChuwpiUfIi450B+eD6cZHsguReQu5/VyX+C1GOViLIcd6XlNp8v38jZKmBq7mBTvd
hfHQ7Wib79HK44Y/OJu6FlEtF8lYEISDgdWGEIuBV7Eto2shc4UbCy2BmCo/Ic0YeTIv7yyvmy0a
nouw2BfgOGNsptrqSyq0d6tt7WcwkK7oabf1DoSceJxHfmsrm+w93LSAoniFa9rhRtljOovDbzpb
Nzrnn8PclnqQE3B24OcIwlvVNHYW3BHBnZsacdmv6/vNE8Xck1qpFcA1KxVfbm1L25Sgfq+Ognxv
AQ59XdT6lTyvirkufdqqcSpgVXMh2kpyq/VoMlV4HugfbslZDHNLgrjte8uEmMkc7ns9xDBgL573
XV25SRX5sWGDBGOjWvremBTH6nlwb94ymXtT94lcpinkF92PMO3tQHC6iEPIc/Gg/bib5zUylwQJ
xDbtBpwaXVHRyk6aDw467DZmbW7/1amxFEMkKurGsLActZ3DTQD4iG4c57nhjUH6wINehLqLeInZ
tyIrw0SsNAXeL7gHGsITvcYpnPA53k1u9CI5H+TQoKOVNx3G9XAncVDvek0+s6eCGk6SgOSjg6bS
xlbceWs5+qO0p4M/aDWAcxvWLh5KXP8JD8ER8NlBjbFEMPYE4kAy44nSqSaSE4Dfso5Oc8A5Q54s
5lkH+GGt5BhS42TKr7p+qofOHo1jJ4W2WnNSqKtuY7kuus0Lx9tZACBlsLBO+pe+Md9wyw6RHxzV
xxlYY3Kk3n7Ycl3j2qVbSmUimUadR22iUpOjSLx6p20jNz6Zx3gn/ix2mlO+0WlT128Gd6mMmcaI
+mqMewjNy3uzdJI7qjTKjXybvzSSaz7mNfJmlJWa18rElcxY7UKbKyu18LagHAGCrUdOjlE/IH84
pSd0z++T2UvBdfKbv+g197zcaMaIB3MUdCEA5s6UmF44VychNTzOvvLUlbHgGGllCfgNUNcjHk7u
n+m78R5sHegzMh81hKhIJP/gsdHwdIgxQG1EOhJSAyBL97Hs682e26DM2z3GxsSYTzvGKlYWz7eK
tsmi++tb98GCemHE0CIsARKlGeBz+nz75jojQyvBr5mn2c9gSpV6S6cYhZ7xUAApQOfJgewAA/oG
ewC1f/1/pF1Zj9w4r/1FBmx5f/Vaa6/pLS9Gkpl433f/+nvUmUl51E7pS+5DgAAN1DElkqIo8tAP
neXt+kdsColiVKAToqEx47/fABYNpYvQFmSD6cCrBP0JNPX76xAfH6NxAKIq6ycG42Vq0nZ4BgJG
2Vidk99oZ+VQgQ8+tZcbiCbdE2/wxR29y/BIM7bO3jU042rGOa5AUUKh9cGasnMUuKK518XX6yJu
rSIa1mUdfdEqARHtf1dR7EehC4YIwX5sKuCmJtoRpCO/3fL030CCrR2eu1GpYrzO2JEhJg9z0kT7
KAd5VqdznOWWOAYmoP0TYbNUfnQIWhmGCCNC5VNXfzMU//py/eKGeQFgtkXpqsBIwkaB5pe7xtEO
tEAmPMMHE6904ltevLDlpNYCUYFX59wyow9ezmmYp71m8tOouNqwy8XHkDcG7eNjHbNHjE2HbacY
OV26H1OawMUErhTBpdOgxxO4PJyJY8DctWScPK4f/2xW62ImwKfEmSzpJt1L6GBFN9eO5zC4EjIO
X6zCVIky7B1thy+c7DH28WB37Nz3IS5+ckYu8rq6bPn69e4xvh6DZYNcqaH3mfmFTDu9uFFaDu/d
R4YbZt8YZ49Jx/WCCiaaXdEOrfWDxUh+VWx9l3kBpvJYs7e4jZ2/893TYZRgvbd5b72bcfVKVPYB
IVNavBQlWNzafe4wtgntNzYSrOfJweAFcO6ndmlaS2O9VF/MA3/UC8fw2bFyqbAUI5GR+Yl67Gkl
uSoZvOub+Qt9NSQUh+PJ8kOrmRmXldCjBBNyld8nFCelh9wnn9oStk8pE3lNyR/rT9+39gLIHD8y
qDKmxchgkh5NExSgARAfTb8EFi9Jt71+FyjGr5nFNM7SBNk0sxD8Oc7yQ1KE3M4LHgzjzuq0VcRF
g0TZvnIWL97VPqqdkc9abKqjhc/zn9sWeJGL8WpyLuda1EGusH4eppNmnkXydF0veDIxbkzTw3Ys
CSAmFLHWryVxr/8+dRJssGWIFxEYt9UUIrgzFfz+CCY5A5WEGDZSa54SEnuuDbvNOY04v8jXXgAZ
r9UuiQn6KKoLZzo9PT4UL/meOOTIu2BsSiah3QIdxIiyDMZ1ZQR0Tn0Lo13QMr5rEwlUXMPY7FRV
lPdLkrSWPhWDHeXl39eXdNuyLshsSr+JJFMV6QMCAjsNIR2Sjjf9K72DRy4v4N/UjxUWE6hGbd6G
eYRUY5m5WXFXTt+uC0NV+IN+rH6f8RJGXKjmQFWcBDcZpkcv0qcqDZ3rIFvhKG6a/24V2yYX5HMR
LzSHXy3yrZBkjYWR1btCDDzBEDhhN08gxkmY8YzO2gKbIxZH3SyQl3zMor+uy/MLDVDQbGbKBvnQ
z1iH4aBpYYgDY9/tK2/Y6ed6n1joJLFUztpt3qMN6YLFGFQfDUsS4rKJnBI5LODqKH0ZmQPdjU+j
U9zUIN/qj8vvFgPTw2MFyhiXJPdyh8Hzit1Xz4n2WetrTDN8u76KdCc+qt5PwdisnTYTNcZAYNwD
pcJKQTopBA/XEbbXjkiGphmGiullzNrJShQqCti2bGNwNF9Cm1mYWkrnUHZkyR7xrhoitMnO3LQL
NZsPsq2AmfVrBBKBFCTAMwtIjfobWqOU27Wj+prXPCWcKG47Nv2JpnzI082qYJg9xMRDv9O7tJUg
cKKvi0/b6Rrf3PMYVjYvFitAxishfz33U0rXdc6JBS/80iooJ0oFZLaIq2TZn5xiKzzGS2lJmJNc
NJFLgltvVDcVvKHcJ+DxFs4przNj04OswJhoRhbqKk/QxWpr6rEW/tLTvUh2HMW8rh+gk4X+rG5m
QrCQtiihH6m1UMIVvzsqFjgHfCSNLN4742YmwlhJRCVeoRX6WMV6gu0aD9UeZD+O7qVu7i9+jH/U
BspbylYaP/ICqO2od4XMhDdj2oSRGEHO/PsPpugInaviLZ0w+7/MYeVtHRPtiGi1k6YKcDqdD62c
uuQgm9w5EFS7f23cKKv873KOShnpGHYN4/bwSIMrfOCV+wb5PtyM7OuKsnlyrtaP8SNDlZXiYECg
sdbxSHRO8s4u8bYYzDxXydFItpROSYc6WCroSKnj0oXu+QfVBSFKfaLTngTH5MWJnEVk6+p6EqVx
TreqOGGUhrVYqGYHsTYG0nFrzDcPmssivr/GrdS/JGUko9AFrya1tJNLaV/GPAfFg2B8hp702hIl
kGaaX7rybuJGARyP+34ErGTAML3aRFU5LUpS7vObbLAos1v8pHxCJv1mfg3v6PjF+JabZ+Fo4Hvv
7gq4ykIxj1VI1jjNab4Pzs2e8r3neAHbNd9pdlZ4a3eVc13vf+E4VFkkOLj1D4QBoDaS5lpGhNU4
M3hoJafwhBvFWuwZ7gqkeRyHvL1/FzjmgCGG1nZmiHgnI5I96Iltppwj7BexyAWCURGZBHI5EkDg
PaS0wPSx7Jqd8jhFtujZpTPuQItwy7skbTvECyiVe7V7OuYLdbWKZeyTXTg4uog3Zp+zVby1Y06X
VCzzWh7fBdPc3u328jGAl4/3oA3GNLLY4Z4qPKnYU0Vu6yoQ38NvHZNeIrsxLMEW97pv0rnGtyYo
I39/tisNiQkK5UAwLmvInvx3KQMpmpJUTGiOqvw++4qvHfJdbQ+75Qb1LScMH6r3nW9yPeW2Af7E
lZkku1T0Q4/MNC7UpZBaZrt4eiN8nnvRmsKFc9xsL+wFi4nrmnSew54Aqw9uGpTUJ+SoyJxodduT
XTAYU1uyrKuiGhjm+BIlni41jon+xuR1GjhIdEc+ntMXJMbies0YalMGUtt5coLB7CqxDSSki8qK
6id5OAULbwrvdmXHRUtkxuAw0DJSwhSYs2o16JuK0BFtGace9JtIS3/lhXbbtncRkbE9XZVQjyen
yCbK/rzcFbzxmZvKJxNJB7WADpY2JqAy9CCepBI3d0rcY7oNOkZI/JBFqcVxIptasQJiYqqli2ZN
lgEUnX4U3VJyd+0ue5HPoP+CG0kjq95Fe4EXh/CAGbMm/ZAEfYMN+3eOjeIX743L0oN+LktLeBK9
wkU3du9dF3lz635KrH64tMVGKgYLJI6nh3EpzlJvPlxH2LTmFQJjzZkSS3MkQDRdfUCrOUai3Y36
p+sY23fPFQhjzo2q9U1LXQbiA0++pQ+5pZ3bVY75wuqhdCr/tweFUke8QmTMWtIyzchmINbiWyc/
Lz3vHXD7qF4hMEYMLoVIMCmC6IdfRHfOLM2OXcFG9VmyW2xK4ZDZ+ol7rm3roqpJIMmSEHMw1lyl
bSOJWYyU/Sv6mlCoMaO8qLYFO7ZBHEH540vMLS/87u2PNvECzByomY5wvJ1whHdOfCOdWj8/K3sd
pUWBhcvhY3LmPqfRTfrgm+ULIuNY6kWQFaIAUblfPOLSTP5823ujQzBCAXwvvJIfHh7jX+ahqvp4
fpfwnxHiqL2J3zlh8frimByz2Dbui3iMV5HUoheJBjiEz76oRfte4U4a3Tbvnxjso5m25JmQScCQ
vgWTpeAxmero8iCf5caSwA0lWqH320Pb3o3vAsr4lDqI+7rEGWfHYuEIpLGTUcHUrN9mvGVgGK8i
miVafNA+ZvfkrdT3uexc13je2jE+ZKnAujd1ECMZH/XY68y7sdxfh6BbfEXDWT6ANmrAOUVXKtnT
BI+Bvtloh3IP/zrMdsRxsSSdcRqgKcH5T8PvwZO93A0PcL672qFuqvFjXoDDUWyd8RTRlGkqSHRx
psSpZKATEpPD7XGUDG5vyqbFwgcYRMfjDug5/xtvm0Rtw9HAm3D4hT4kgRPbEd8Uq9zTaCA58BIS
m753BcdoHNEro+k1wOXSp7h4HM3EzTAVJBRUKyV/cjCvsBjtEyI86whLq9gBWn9FA7U5X1TelLbN
jVph0L+vbn6qUiqyEANjJJ/0+jHg9aFv690KgNE7VYnKaaIFEdFp8WivUm4XR9WfnRwvEtyjcdNg
V2iM3mkRYuBAgzioe9/rr3T6auiKo9V6qo/RB7mDEZI7iWPCPFDmkAKPvq4EFVXB6FxgrARJP8fk
jyxqJRlzMgVljhGfLSTLRsWrEt0xKuFPshsrCOY00qJhDKoOckxCekpQA7SMPJJtuv4fvN0Fgk0f
GlEVVGMFKZJae6w6spdnzKYAS4UFqjyb4/I2XesKjHENo66XXU8gT7IfXe3cu0XwHqFlnYWk5f59
4qud7jUvOcy/T5tKjybQ/0goEwNLIksAJNUhbkqkg79dJkvrQYlHQCnO0bxt68UAJkVDhaTMsknE
KJ+oUPaGY3YIHLFCeTD6HjiruO1gLxiM4mV6VhM9Rn1ROVuUyTK5TV6Cu8qtvgQIHQpf5CWzt+Nq
TIZUQZwE0jr2yd5oOyl473WevhV78Ut5KP0B1wThXrtFvIIiZJot4qFSMT5o5gWUfa0PQ5AlxrSn
Uuy+Runrsuxr4Sbuz2HwNIS8vOV2JdMKjVFNIUTnaBYCTbptQCd+h3EmjuKm95Gnusq3AOSkYML6
UXFNbirkqXjibvqs1Qcw51g7NFEYYlQOjZyi8DTX59Hg9Bt+5GukJrDCYM4vZYiENliQjA6e9MfF
WwYL9FRW6sen5Etw259ExPC8OGfTIlaYzHmW9IlQpiPk6oyvSuKrxut1c+CtG/376rwMZrGXSp2+
tBR+QB7TxROUP3lUX4nAnGGZ0QmkWCCCWp3NyqmWs8ZNxvLEYI4sONwqN0Eli2hwRNTU2sFo4eqP
llDhPDolbEz/ZNwUinN99Ximzb609+Lcl0IB3GgvK+4Q43kidY275QHxmjvYzffkhjj5I08rPk4P
YlSROdqqyKiFpQRu3lhVbysNXFnhTLvsZTjo7mQHt7JfnuI72pMXOrxnmeur/SGHk0yigTm0MISo
/pTkZ2I8JSmHjGc7zvqpNSobB6NSZjRH2sUv3y6v7Q2mcjiI7meLlrz9D4HWdTtT2Ule/TQJgUnt
bArd6A6XSwtj17odXUn1HHyTwMTPC703Y4eVhIw76TSjMxWNPjEtNyS7M4RzpfgSr1h9uzJtBcN4
kDBJQBVCza+cPs+TnZOTlhErTGoM2TnOEdK0yvNovHEMgzr8Xx8/KstWI6dVKBoBUEWfPhYvO3Ff
oh0WhFfcgepbW2dijIaJajiQE7Is60KhymPS4llEjd159BVereKWtq9/nwkYwM5WmUGPfYoyjyR+
rjxoyT1nubZO6zUGY89gwjemaAZG/Nyju+4HuU94QJjw14gUGHHQiI2FC295GSL6w+w+rYDZaqQs
T8pU72HKih+gwCr16bRGwiXL2HSUaxwmQMhifST5CAFVsEuIbn5fnvWbwQ4/TW5jAe8msRAD8WI9
jmqwrQ31OBVN+V5AA6OePOQVUes9vNTOhNiPlmI4CrdhmaMuGmPWtYnyy6aBOtKRQshmHrtdd6BJ
1OWYo2w3s+K7cC/42m7ctYf0JjmZTucFN7wnEu6KM3avgism6zqsOJ0qYsZWc1sipUq74CVXexUd
6kYFL+I8PvFWnK7OKp5okqIYCwGouuGLyqOScdprPw5Gw8m3ViQmmkAabhlwTcAV4Xl0F8yOiHeU
IDS1w33vDLZ8KO861ERzl3Pr2rDGZSIM0RwoPQ6qKYLPvVs/0Ht/4EXPgys63VlAZ/p1j8DTIsbp
RHIx6e8VREJaWvIExvuwt6r8+TrK5im7lorxO3XayHFNC5WC8/icw02Xr51r+gQ1nfrdn8ToKzA2
c1sHTdRi9BxiWcxptppaH20l7gWr00IeFEcN2dYG0uI9t6durV72w3waJM72bJ3da1GY60YYZk2T
0bA5qyJH02db7joLOUE3qHg54c2akDUW41DaaQhGg9ZdNY5wS2x6tRqO4p2OnFPhVmfe0yBH89gE
Lngl/tG8OdlpKZh+29GSi8W6rnnUXK6cO2z6NpBnvdWol6yqyhLwkBt01rA4dbcvC85e8QRiPEak
9HLd0aOnw/gKe2rjndlg5EyU8irktoFAACcSzOIg7AjpUGoVSZ8Qsi7BWdA/9eY+GjiybOv1BYKR
BcWgSy1W6FItNPDFZjeZwLOcX7iECwTj6DBXqxtSKgUdDqV7yW1q9x55Vd9jNx4ab8kYN4f8RKkJ
FcD6vEVhx1MQG1Y+c89k+jMfte0iE+PmUr1S5WxGNKrempZggSB5RwsY5Yfaif3MGp3EMzEIcrGT
XeVrLn0TFzHfufIDO3vl1S0TWrpy5WvY0pYuKiKC5lvaCSztk1P8PDkEpM0pymomymxwG+zMz/p9
fyo9HGR/cBsHwei/SiozgVgpa33YSwAf88gS06Mcv7Q6Jwjg7KrMeMcI5OSY1AEMbXhCnr8mp2bh
hHbvxnRtERmvGKbzqMcRtrRzBkeIrfghPmLUwJ5e/kM3+apjml74Ft/1tDrpQIOdHs3+SDxxPoQn
KxNmFYXWmlWG76iF0e2k5lYoEPBVLSf5xIOhf1/FVV0TmXOxYEmlsrIy7VbsakuoOFUhHO8iM95F
LUld1RFA4hJDx8Bs03IWa/u2cVE+xrcoYd4VmMNKbxvdPj10uxS0thgMwXn25i0W41WqsR2mMqBy
LJi7dZCLY8sjGeQtFeNRRBU1w70GCEF8LOfHUOXFuRyXxfIAm1m5VE37rt+UcyWCUgeOtNPedAxd
wouqFxwrO7PNT413/WTeTBisPARLEtBiNhKsC2eMeKANm62v3whnIB55kxl+cUX5qQ4K4yeqWCQp
5WW1Zz875Vbvorfxnk7B0e6GAzilBjrPpfA1XvCxWb2zFpFxHuKizjr61el5IHmyA8Yz7UQZGGx6
ygncfNlm49Qaj3ES7dBrnWBSbdmhjtFbdtUxuflBUMWrVNjMUq+xWE8haY0ZUeWnpxhx04feD/ad
1TvNMzplUK4f3nKLRDkGpzCOYw60GPPggKncF/vuldZK0+nb6G2679HzILt8UiCOASqMKwlyCVMe
qSsJ1NIa0FEccOyAB8A4kUknoxQWMIMoK6xYwQDdP+HAXe8U40OKOE+lOIEWNqFoJdG5mkVOlP0L
xUMhuUZkpMbYFsQmqwahyHF3CCqbtjcETuCR7Ed7lGPuOJ5j+458QWPU3DCiqTdp0q915++UENfA
jVy9F70fPHi8O/m21l3gGE1H+7zQR6iZs4fwQRo8Xa2sfni+LhMPg9HsqW1lbaYJ/qw2nWQG6Xuc
nYOqsK/D/MIVXmRh1LkdFiUTO7pRT4Mn2oujnqRd9dK+SffJFxmVd/o+feEla37h6i+ojI4nczBW
M+a94DpRv4Vp4otD8UloIrua0u+z2rxMY+hLSfEyTYXA0c3NlZUkMOIQESPZWX6TcY7ExqCJHLka
7BYjBMPU49Jr8UCYEyaS+35pNICAP8gS2pskeCk63lFNf+RDKLqShDlNBCMRq7GjktzSwfItivpi
e/wnxcYrCSFU466hMUam5QLaDhSgFXiseJ1dTNhCZID8DfLGmZf+rZ06V3JBhaghxUlflgP7Cy0K
qHyVc5XYzsWtBGcMsK6DvJvpFtZCeafPHYYAghNSW/ye3DWdeCjMyZaXyBnG+pQlCiqKukcFU1ab
pAPBbeNpkXqqq8nh2NJmlLn6LMZmUYI4z0uJzxJ2CCleWhfPYxOIIt8jiwh0xur9fDu4miceA3vk
pfJ5KsdYclbFrZ4JQKcMLYIV2bSmlVazCn/rvuyOR3TC+tcl3jyqVgIzZty0mhwKOoUk5LmZxVP/
Zwm1FQRzVk3KPHcyfWSZhZu+PicR5+zYpMcyLwBscrDok4XoVAbxXng0fFzSnSayaEeNcWe6rQOS
Qcy0fe/rfUv8xh754SjHjtmkYRaDtbga8QmNg1p4JNqowox37YkWwvNe/7aP5pXAjGuSsjCQmxho
BMw6eDveVS6l2S4O/HZKjn6wjOtjm3USGJjgBbuvUvGXUeyv6x9XFsYnFVWriQHtm0dXozf6pR94
GeLbCmS73PiW4//YzKHRSnlXEQhjPop+7xqHyM4PlIxSO/Vee1K/l964G3kppO202Gq7GKciYH5X
r1HlKNHsJXugnQXRk/n0g1mGV4HH86w640T6LKyFJAfaeOicZi+dYvDYS8cUre0THFfuYOiALe6U
B85GbpsAaO4MScdIH3ZwZ7vAbxYtNjJ46kDURZmTA+8HyQfOD46jpkJ8PMlohw2o+2Sd7QZPoyFp
0wlPKon6MGj3YebHwXeQXltK9XJdrm0DuCAxBxUS2mahhu9dvtIhb9O7QJo4CZpfKMgFg1GQVCZi
Ce4qmqaXX/Nd6afIKAbfqBXwLXr7kLmAMfohVbU6gggGYDnxljp2ReGs95w03vY5egFhjpWgreVC
pA8PxG/28m7Yyb7g82motqNQ6YLDnC2ROAhIOWB3whvJo7fV3utPAx68edlm3h69f8kqi1ZE8bJU
JiTKToZfH8IDZWrTXikXIb8ugSfXu9dcoQXjMIlSA42oNFciu7K+6/v7unRF7RQ134MpsYro+bqi
c/TifQFWkIkObqCU1ioshj8mnSUIN1LByRJuFh+hDvRfu31/sFqBNJqZDzUoYvDCPbvm7Y9unfDv
Aa5pOszO7NFSdcqsMB540S9HJT/0g3eY5AKeU0r5Ee8kdBLTybKNz+sf/oX/vYjIOIwYA3+DMaOv
vef5efirxiC46aF/VWh/AVpMshQs2VaJ0ipeKoW3gYwXaQpDrSJ6VNetbkXD5A7SWU94g4B5KIz7
6PJFgpcHCsaen9sl90Cw8KbFPU9TNl86VprCeBCljMUaxTMo4irifdVMDkrL8ZiInK8iOESvD1UX
2J2Y2gK/znf7KLtsIeNV9HYRsoxiRyeaWEQrirPcoJgG9WOhx1OYzQLYlU28v/msbCKe5zQsKdcI
uU+/0MaXuLaKIzqT3AhJTH+xwYDj07vY4AV29FT4BieD8J4QvnKavn/h6gsGpUzVpcEXCANq961A
Hto3WdPycldi2FJu51kjyVCpNl3ARxxLlVVPZljYRdOqTlEa45cgXsovk5JWgQ9GasGwUmnRiCt1
pPBCQfsGVupmsIzBkCsnno34IUhyebC6QZoly8ib1B5FJQy9RkiLHNG7nmKwyJg0tjoG+tchFBaU
4ieZjJbWMckeWlQwHiMUUD6MPakfG3y3YaEBPboLEDDcpXPTYXBzKg+R1ehG9eW6p9w2caKgxE4S
MXlFZnRz7pQiCTpwCgdPwWyPmYVWBE9wW890pRvhs/Gq+ypGCCD9zCltpCb8YaNWwIxiBksYgJ4O
icUwmB4ETbakElluMzvmqEriCLlp6Bcs9hUBHMBzLonA6g9aZTf7dJciWQASrTPedNFV+UATwrzr
6HYKeoXKvDEa8Jxg2cPSCrsByWDaDk4fkYW/W8xmoJkIec/LPW5GeCtI6g1W2m/2eaO/P1rIAQba
NCeNR5WxfcdZITBZnkmb6qUDyZqtVHbg55i3UewqjPsCBb3Hmy3F2zbmPpXNlblEo4Ic/iif0Cyx
k6vFFoya4zMYTZQNVdFlU9EVUcX/dfYhGsTCpDdGDO7MYrcnqiWWYPJ7WQLx997j/sHBlUJTJaKI
bDt9muYKSAuT2a1CEJBNhdcqsmOWnXdd25lV+wDDWHSlzGPUpQPa5mrBSlswHxC/lpXd/w+FMV+J
DDoJ5352M+lZJ1+SGSxuCOX+PyAS2yU/JrNSpXW0uMI4aVbeFKGtFBIGL6BpinMLu75q8IX/tZxq
CoIi6cPFrZuvETG8SHlsRd6AkW1N+1cDJLa8WhT7PMMpMLuJWYGxoYqO+Vj0h0qoXgY54M3K3BJJ
002TaLJGu5UYUw16eWmaZpzdenTVcnDLIbTQe8ixHh4KY6R5W4CeRIVWT+lpkGMnjd/y4a/rekB/
Y3VWvKv0WhL6DSu3lqvZFJFIx8zZdKfLt+RPlHn9+3TfVr8fZN08aEU+uyA8rLEPMUirY06amInZ
P8jABJvzYNSBOMFgBo+OVKYlxpKbezwHvaVia1EY65cqPRAFzLp2lfYUBM9RmVjJbCu8KZ/sS80H
cRj7F2ZRX9QBOMhfI9sv7XRMWge1itfhxTPfi07iItXdjTYvY8jRBXb89ZLjGaVvFFy58vsG4WUz
9c51beNoNDv8Ou3kZjAaFQhRsxtUwwFTjNMm0f46DE8Q9qxWokDUJnl2kRQiL/WcICaPpt9t9Pux
UZS0iMggq9PYOgZ9MJMsyuAFKDk7pQ2brOorvfBjjhJShDzug83FW8ExUkWT3qP4U5vcWDgR0xZr
NAajBekPlm4Fwng2fTakQBDgc5o+OevdeKrGt+sIPDHo5q08gl5qcxam6ewKxZugfE66h179fB2C
GvwHp7YSgnFqHR6Ja6WEEEHrlcFdWj00YJFvxVMkPFxH2tS0FRLj3hJ05YoKDTwGza/BFqf85kX6
g44xvi1XQI+VTXAGQSEcpUhyAh1TrfLy8bocbMHKBxzGuZX6mCdGCcsU7+mETHWHQkE3eplsAw1R
nR888KqAN532auUYLzdmUiuiNhOAh+AgHUNfhdMWj7yrAntvZgVjZ2mYSy8VYUS9tl/fgKPTg9Xs
Eq96oW8vy4OKO1jiFnb5NfdAw78LWo5BsSnBDx/AhD9pm3dxSAXVzhPOp9oPnxQLZOH77n+gtWZT
gh/QGCfRxnjxrmO6rAmxQU/qFJOSW5WKWbsquQsbULzrdWjlUmvlVcUx7U0t0kVRVQhBSKkYjG1H
cdoJagHbjog1fAORmxt54whiUuLV4KBBT4jP2+Atd7KGZGxdIB0uMzoCDG08Z8lOQEPdxDFyHgRj
5L0IGsWiB4SSPMrdUSi/cbsRN63BFHGQEDAqy+xzDMmGiWhteQlhRu997qfPMXOqbB884wqHMfM5
qdWc0HCMlt5FNu2fphxImtc98cKlTWXQVliMhU+1Iad1DZdSoPQOTbMo1/FNu6P9Qe9lcOXX68Jt
xmcXPDZ8UbJUnzUD4UtVx76QtIE1l2TfqJFbycL361hsz8QPOzPfo38c/2i9/+8pJpRGJCopDmNR
MnfJOFmhXO0zMXOXBE/ydXxYTOm4ZMvnCBRJVjeL9iArBZqWJM4byi+W+fIljHYSYTSCscYRNB8M
n04hixMnfBpQxAkObvQlz7nV8KKE7aW+YDKn0tgKwxyIA6J6abKrNqitWIwsRfqsqxOXwo4Hxuis
JmlxFcYmniVRgqJ6NQL84FT72n7x2xPlDIOEGBPD8ds8VEZ7tY4QpMkhYqijwlsVb8Q5sjC04hSW
vFHGm0HERZfYI2pRMOfTjGGU6nhsq8+9wqkf4v0+ewJVnRrXQYvd6sG7p9mm/syxBs5iqcypY8xB
sgwCrKE9EJ92zaUHRA+YYUzZBoNbxMNgD+UNrOeBMqFq3HWyMWi48s+jYEnqaCclhlcpsi923Md5
+lsf/eZPhVeZg60L63IQdB1B63FGllOzp+OECYo4xwNr8GOPFx3xZGPcSyFI4FVDkhNTc2ZMBy8T
VIcWzak1kEAb647ztLx1wOGZlaYyqDNT6desQnJF7UFeE0C6tGucZRgPyZRZQiJzTh+eHjJeQw7m
tlAWE5wog6Fbgih2Vqt0k31dGXlLx7iLRZR0qSiB0smC3dSanRsgLCeVVZQ8KjLeujE+oquUupg6
aOAijzYlTlS/1vofnWo/94btnyZDZlb5AoymIb6Y7ipRtiotsOGNrq/b9u7oSNYT3Ggl9tE1mCWt
kgJ1ckn2aBb7hTefcHuxLr/PmFCup9MsYoyIq+u5E+WvS7q4MwgtrkuxHW6bFxjGcoQBhdvLhO1X
McWZoFentunwat2nNVa8Vzn2jeefMOCCxlhO3ixGqpXYnRpFO2ZpLShjUL4kjwJKMzRLjEHzqH8J
v/G516kWsw5pHfYyPl0O5zAoJ3pmGIZXiMRLtfDQV805raodEfKbOS1ery/t1gauIRknv0TxOFSi
Mbljudh1n6CmNwfJaupch2HfQd7XdI3D+PVUWeKiiwsaC//gRF/8et+gyiXjjgHY1JY1FuOSMHBj
6tDtjWW8HRyaa8Nc3Ol+cGnTEMG9iSMbbwkZ3xSpiUSEDLs2CAdNepQLd9I4T+LbELKJSNIApbbC
+iShyjQlLHHYq6Idy5/KaPCKP9yjnyhsyGKMaZBkFdYNjXF9nHp6dhb1L3F6LCVHrzyhQ11jsssG
3buuHBzpVEbt4wSzkPoQTmRuv1bki4BJCsUwcHzIlifUxYtwjKLjaXEeuiGYXMw43aXi4qX5nwTQ
awhGx5V0GbU0J5NbxTN48T2RfJdnXxekP1K4iyhU1NXJLpTExNw8Y3alVHBJrRwMrF1cLLvr28Jb
MbptK5jEDOKs1QCjSLnd1anbijwekc17znrJGFerVUKqdgEwxntyX2E6FGWbMD4pln4v+JRrlncD
2NQ1STRADSTTGVuMUHIQ6nVMr/1BJRwMgiSG3p/MROIEX1vxCg6QnzCMXFgxuZYXuFUdHepy9jqI
92Z108kv17do88aqS7qObgjdJGBhZvYowxeAOAMxeoPZOPGOjsyllEdJjrxM7gXuzAn3NtcPgQRa
1TEoQWNZ6YoqHXVlxsU0n50x1C2DOJnJe2He1LwLCMtClzbgcJpGXA6D+qlqvdn4dH3ZNndn9fvM
qo11Wi5xid8f0a2CjogOd3njTjeUvwhIeq9jcRbMZPxOGmuZ2M7QhGaczstk3BHhKZN4dTzbEhki
xs6LlFGR0bemjkYVJbhYsRykZTM5hoXqjCPCo6HiRAybm2PKsiRjNiDeR5jTtVd1wZzqaXJNEe0a
gTUFKWfJNoVZITAHaqW0+jKauHjO020ZemF7mwoHOeS4t82sqr6CYQ7VBZX7STiOk1v2mMslRqMJ
bY4ScN6keeeZghrbA4k+jSA72UuCAkrCUpQ45sQRlS0AA2FmrUZxRF25twhHLfpcRLuo5eQK2NKa
H9HXRVTWTajZLCFjBSVcHvXbat/7kafsaa48tWniTvje+L9ZjPIOaYgi2gcVlbpa5jDsasx8HBO8
QdeSrw37JNkb0x9ERWsIqqmrA2pRFyGaiDC5yvJaCMSpl4fF4A0rourMxuRrEObAUOcR3k7G0k1d
fQ8eoYepTd6irt7X4+IL8/h03V1sWdcajjHkuRpSrQiwbE3nK9JxKpzrv795uVkDMOYraSL6Rwx4
CvmWNhrhZf1cOAGG/KHi0MCMP8p6mL40DnngAG9LRm+hClElldXBYMaEbU3Dbkm3GMj0o76r2iGl
iZnJ8gE16X7PsXAeIuN6g1HLFwylnTCaa37rZuHYRRLHVfEgGC1vhKQ25xTbJVTKGafJrqxqTiHE
1gECx/5z3egnrLR8GgplzqoeocQ4oB4umdqToYLaKWxq0ePsEf3cj8p+wWKUXSqMrjASKHv3rXUb
hGNUMcTb6YCBLE7MLVjbtq0LHKPsQpn0pK06eOAqsqQ5tv6PtOtashuHsV+kKiVS4qvCTZ2z7ReV
o3LO+vo9bO9Mq9nay7VnXsZ2VzUEEgRAEDinDcsLlKq8tr4Zc5lH2vK164UULD+w9KkESenkp5mX
hZ/BsnoYANfY2ONRsow8cnxYRnSHwuMCjl0XsQVTVYlYE+CMmXv0+eB1MHe1a9vDgJNnet0rQwsA
n5O9ssuk4zGbWq5kC8FzDI3B1iiMvoyPuvlYT61rs2/dWDrnldy0/JUcIXoiu9XNsKhg+UFzaJbp
Fozkn86L2LT8NxFilcy2rHSZCFRp2E2i36fpl876m8O1EiFkgsui24lW4PyS4KuRXpXB10XGqyrT
QvBCCQ2GIU9gdsaEl2q9O/Rp4mph7Z9frM2ztNJE8ERFqDZKn+AsDVq/y5ThprVi8HA3DwCxcgNj
ujsvTqaV4JVsjHYTXcHCGdHTUnmaeWGr3nkRmxrpqq2iextoHx9GvVvM61GaQKNSMa4WhYI8oaxI
vJ/0Qb2sWTwpzgw29Uji0zdVW8kVNsyMbDSeNTOvFAQPU5WUrt6kl2Zc7c/rt+klVnKEHVPVrLA1
AD/6ABjz+7R0WR66xF6cYg521WRdgvLFVftF9u6x6SFWcoWtA0NzkyQmv/0A7jhTvGL8Xsb3irY7
r55sGfnPV3GLLUVWWwFO72h7YXk5TxdV+fQXIgxNU5mOC6kpUgDpSjpHgO/Ge639YJau1T/ZrcQY
No1wJYIv5koL2hpBNczQYugw/zUNu6p4XAa7d42o2uW6+uO8RhsXekq4NppmUvxJrE8Arslc2i7E
hd4fPDy5+ZwfKthNLuPlkJ0MDIPv9ftIBSEG0QmAPTVmipFK7Qq9HtQFLlbTdsRo7yKTSfq2tlUy
CaGGbhsm2HDeL2HaaEoRMMggaBiYjsnOTJwWEGpHts/88RAwF1Ml55dxUy2im9AMe6eLreMNHTlK
BJ49iiTxjb68WjoZF/ymCEox8Krp1LREZgPdboY5zOzRz+vhqjWH+w6dERI1Ph4h7A4HuSBovMGF
mxvnyviCgrKkbmo4WQMQczN6tmYFY67tH5/U92KElKFbBqNNQ4QOvfwRL/sF7HEx2lP/YkvQGkZs
xgilqpAvLAUh/ZwhjUVXmm907CIng3deBP/OD8b8JuL1wr9aroUUBWpyA9/1nRq0bgVEjdp04uRp
1FKvNCX++6MfxbLxRykw7mB/xL7XII3s0Mx4uTftvRRRthprt6qtY6sxySjEhmYUhR3MW6Aj1Qa1
4HtDmMxoye0Yjq4fGsCnPyjty6y/ZMvox/1Jk42Dbp3YtTjxIcBQi74OoxFXjiwIcm/qYuTJUwHK
FUsvkhtmhYDIT5aut5zUUuJLa870A45ZdtOndnZVp7WuOzYvs0q88cbTDkzHJLpKcbotdFa9XwiV
pZQVCzLr9gT01B1v/bPupzvuSYCm+3LenjY2+J0wIYItgFANorDhN6+Xtve6PvU0208iS3I0ZHL4
z9d2WzRm2BhQyi6fm/oGQ7JOaH4rZAFZuniCOxniOstJAvKkBk+JNSqfU/M5zbPHYFIaV0/H1rGj
3tX68iLs4ltACTynk2xuRPoRorMJbLueKJTtGKDbgj2vRWnXse7gXzA294ejvyhDwWDgc4hq6qiM
iojyi12nkRVnqCUuwHvQhv1QBhcgiS2dtmFeZJK7YVS+1Er17bztbJ9YvNGAPsKmGGF5v6cUd8Bq
iFSc2OTAUuDHao6ZXhfV6OrdnZ7+cTYOLflkNbwQiiti1oCZ8YygiRxLWCb+3DfXk9q7TUafzyu1
vXkQAqIdmxpIGt5rBbylYDJ4g9zSo4KT++zefmRPkxsdUrzVWD/Oi9sIsVTlZXrTAscjFZMTtB/N
VRnDn6vDU61FTmX9cQERy6ZjXg2pFpQRcc4UGgS2miLT79VDUMxezE7wZ39zuldCBJcV6GmQZzWi
a6MunjVmuzmv91oAglszlOzP9oK96SM4LM1a1KIlXJ/me1xdFfHh/IZsOioDERaJIoA3xLSq1gEu
GetwiFmSuH1Y7Axz9GJ1cvL8b3ZmJUnwEnTsYMHon0V37oGiz1IdaycitWRrNg/pSooQVi3MxekT
UD/9YLqpGSZrG8eqL6xhcTSgICzh9/PLt5HOIZ7gtU4lBJxA4nUlSvI2qjoGfMW833WBfgIK3Uk3
Fsnb47aYtxgpHNK07YOizYAra2CXgBfhwsM5UU8ksXhTzMqzClFLb2nYR3qJ06k+dtYVxQG1M4lf
2zTolQzBixKtXOo8QpEJNDkG+5zNj3+xI2iNgjNjBlPFkb+GjBqLAF3uG/ODXdtOCFj+SMZZ9/Ge
Dy+zEiI4gEZBQ0o6VWhz1cKbOfmR2NFRt740SY8p/+RboRT7zF4k4+IbL+vvpQq+YBwKdEvXAWr8
FxwLqN0339BBWWVe781e5rNjaTmDJjlQmzaxUlWwibZJTVrqEVJiA8Xc/mYJbs3Y/297JthEYI02
HWvYXVc8ZoFv5Q9l+Pm8iE0/R4mto2nOApO3cGNNmsoYFHAp+Pp8Y05XeQRv11+UvWyMZMu8cXPQ
bAxWUNxTBTmACc2TnNdQddzyGUrR4Kk/r8m2BDgcPqxtfWC5CQa0zTURbqnT8pwUwXFgo+RtcWvL
UYExwTWgW/QDfH2kUKZbCrYjB7+gepFHfiRNXDe1WMkQzCpR1VSNZ+SMpV+VDmfNHg7zTYFOU070
DM7l7EqGaSUTKVhZqrQ20CZgAtNoH1gwn4gie+beFmFg3hgmAI5EwU8v8TgvhoWVS7NxVyr2p0WV
8Y5ub86bCP4Jq5uF0cV6PvBkO1NOGjmR3G+pJNrItOCfsBLRaek8J12OdoBsR62bVpbabp1FwH1a
zGIm0wxdiNFJ3qsJzVEF1vvFGVX0KV7i1cgdI8mZ31yqNzkiqoGeLzomIOC6uiK5AhbycSLlDWnU
zDt/IrdyjpU+IpJ+0lvAW0lTFCnspyonHrNfVN0rwURd/QrJX1RdqIZzSRlYgW3cmt/vTl8b9QLE
r9Efmeq2qnK00C52XqFNA0BGaGooTJio1r8XMSxtEU4qRDA7+ZSExUNj/nmDIAptBkzgtf8Rrd7v
RaS2GccRgReLA+3Uq+pBqTAsYtmSreFnWqgfvROjvxeT1b1tNoBI8wfjsh4+o4eqmtAU2x3MQerS
+OH+IAt0zRxAg4G1ma/q6thoGH6hhgqVwsDXTzrYyNP9AnzKHpDbyr4BjFn6cn6ftgwPFKn4T0Nz
rCHe3SiIRsJcRckIMDonpi2qOxqj19Bnc8G7ct0E4Lho8t15oVunCnHHZChlo1lMPL1KOOYk5Slv
Ot9k6Q1RHxMZJM+WCNNCERZPrZhO/GDiYTV0SqmOfmLdg2vzEjd+N86zv1BkLUUIQWUeY7JhpFCE
7uIAfWLewn7++VphoQyNAevE+JB1aCkrKuAeY9KGGFdpMZ1qdfGXVpdkhlvrRQBdqKnowQDyjBDZ
5mTS2dAO0EQ9dsFj0e+ItP6+KYM/yHBjQ4YjOG2zQdtbXs4YoG8J+KcALUzILtBGyaZsHdjXd5/f
YsSCbxynWd+ScfTtcXEM67NVHqPmIhq/KbK92XJya0mCB5pasAEV6PbxJ9L5emXvsb7+n28/iJIJ
hx8xkXXyNV15hIDpg7K8tpKMIG7ox1Ok5m5ECsloITdU0fGsxQiGvJRgtwYaxeRH1uAVSb0jwMui
dNm1cSepWvNd/ijKZLgQ4Ib1YfikYEbKTJQH/Hm2Hq3Kvh7LfL+0uRfUxLOM9jQpFt72/xQj/LXm
R5At/CNX8K36bGYUtWncQoLwkKh96tDS8NpuPPz5jlFk73y+l4JFUrDycmZ4HC7xymQ2l0sOMq+n
TAZ2umV3KxFiJT5VChPXbBT2wgLsojEGiHXZuMvWWV2LEEzbmrKSqimeMWgZ+1YbwRBaFGdlc2Iy
MUJwLUO7JYqKxcqzE8B1ivQwGpL92HIHa02EhDpFW2+eZVisVE2+jbHtqVTZKRqG88tg3+mlxPvI
NBLMLKn0vu1Qd/VJlDuBnTmttU/+vHsETXFvNkYEr6CioDvTCDrN6QMA9IrkBYWE82YsszHBI5iV
1oVDiEpBStiBkNYduj9FlHs9kms1hKDDWFhaKV+r6nty5Be4/GcOKq3YNUFGs+/c7Evo/Skc8geh
PCNaedQyTYCuGENodFx2wOnz7JPhRXgwKi5qL7tGc7TLvKZGI9ZfLChu8wBMUC0OiPxebkPVdmgN
7JkelNe2Md8qQSTZs03b03UTYww6M1SxNJ7lYQVsRVRiWYMxKrXfRRpexOrFO6+JTIywgiQwkrGr
cX/MtRI1MvM2VgqU4SfJgm2LwVAbQBUN3h76fsFI15GgpLzQX38zOj9AKXGK3b9R5U2GYOVZTNoq
D/CWnrXdcVABST8ZF6jBScRs+iAQ+f2jimDow5DpiclLynlruVF7WLrWURsNXDMnqnw6r9JGBzuc
w0qYsD21akWq0fV4Wojuw3Jx6vSYxi+TvSPBJelTvx5u45BISkrbm8UMbtwUt3LBuomWADiDPwKo
49elOGglGJeGu/OabcowdItPmeBJS2wZsZNcx/wlWkb6yfasdvCrMbrOzOLpvJjNh260pfwrRwhK
VdzE5jjjbSZ8HjyOv2pdI1e97j0O9pTtZeNO3MbEhGgtTlg6dalpUXQ8QOVW4jYUEFPT4NY1Cot1
Xfnnldt06yvdhPCUK306hraGoplx6oKLWLs///u3lLFQuLIsggX80M+9dARxT+W181EH7MwvjLk4
gRr51izrwXrFjxfXbS1K2CYQng9EGSFqdJcdp2PO6Uvoo28IDQAm8WowhF8bIOqgfKTBdAafuMbP
XPHC6sBB1FHXd4crY3LYT7BFo8/u8fxKbFnr+vOEbbXzTu2aBZ9ntaiCMacid4GM65sf5XNLIOwm
DmKoGSYedbKSUCcJaWA5Sw9shBiot89F38ZA7dYKN21TWTPV5kYbQOBEqEHboNhz0elpHHU2unZo
s2PWI2nGQ2r3jprLGrS37gvWShBf51W8TjIrSUcTd2xzz89iuud4OXJW8S0XvRYjRIIZl5K5mFGT
sFjq0fCqrL4sGDntytvUPJ63DEGUaeiEqRpRUf4AaDJa+t5r1Ex5hPJ+XHjaYHl2clGghpkPv5b2
MpLB4wlG+EGUEHgqEsy11kaFp3ex21XebAVOKLtwC6bwQYgQcDSlUeoQiKJe0MZK45tZN4Ye3lC1
23ohgTPaQ+2dX0GZWsIdK+VUf8u8FN5cd8/LnB3COtiHI5UENTGUipqJFy09UOdpSZPCi02rd4JW
9dDCdmfF9qmv8V422xcUPTFJjr8Dhfa8jpJVFeefC6u2whzZiRcAfbLROqdhDwl4ZkdJpVYmR3Cj
IyvMpMc8iTePX/DkgLYup8NUQiC59otYlx/WUvCHWq0UamvaudeC8qS/y7zQdPTkNqJXoDN61r8D
1PxKTzU8sB9k7T7cDa7c5AfRgptkGpLlvIe5aOllHD/lsteOzQOt4zUNlwu02ohX/pp1Vh1YXeGl
zLNy6uqgZgi/sQzsI5HsMVVw+b91eZMlmmQYV0Bn57IohofL49iOeJxmDjg7aP1ixrIuUHFI8IM8
oRBgl6mBHBlr13xKF+DhAPs+cRQ3/9Re0hvb0b3qC16NJcayeb5XSgo2SVSFqKUGD2kt9bVVzGCK
mj5p+SAxfZkYwSSNLhhMA67LM6wYSIv33fTVKL6eP8Yfyai4t1/pIhgfSYcgDgu44NEFuTA4vDhU
UoXyKm/hfiyyV2a1ynQyN37pDxg5dUAs7J7/CPHd/8Mu8pVYBdHUbLQmSqGpued8Q+FJHd1byy0v
dY/TAYJKQNbgJDkTRAhyQcFKK1KwhXX80qjeAPCQjBbOSJGhdH8I4/BBPSHM9eijKErelBrG0+1Q
Gpdz9YfwCh9ECEGutS3WKhXcsTW9ML3xMAecG7KxcOk+CYHNmJasH3W8MQVX5kn1U3A+9OAL4UOY
xT3AK6+ktI38KH3wjW/mKY5TkQFQxzmuVt5vZNsY9RfzOLjKnh4yKVGZ5MCJN7iM5HguITkop0DZ
3JVOlB2bTMrIK5MieA9Dz4oW7wyFN+yMnTG4nF9rcDLL4RCngaNg50Dgnf5hw65oIVT0JgW6zEkL
I2wokFKUn7FxmYw3sYwgbVs7NIExG49CGDV4f5RZSSm4NBCvkxmtsWbjtJOF+vksST+248ybGMHe
8ezBwOGt4rXT+IFrnpvkpqMEl1Nn+EozO5qs63IzRgMR8x+1RMvX29yYI5Z7pRGcIlBoBFYuybsl
Kolj9Vo1VX0LOkOv1pU98K/dCAMAJgmdMvzatKbDFplf2j7PBnu9DxtoTReip2JYRqdqOaIncKP5
4A4gfb83/uJfd1dMXtvcPMwrcYLlp6Y1TEs7JF7GB3U5JGuZeJHlDb7hzwc1d2S7tunlVwIFmx/q
pOxCrSg8ZbkNgxNLb6ruelZubDn9CF+qD45qJUqIo8BJH8hQNDyOAmHzWLvAM92DH8pPTjI8002t
TFSmGS7waMIRjphWBvlCGWzRqIkz0R9M9Ul6b06lxwqZ19iWhSErQi0Tb/5CZB4SvUziEfncrNym
6GUNx8o3qifeGk7zT+fTAJksISY3to2BOZ6KZLWO4tktaTEwHu8D43tsLpKU4/XDP+wXKHH+UUxY
RHRGIY618MIGsCVyPzyFzbWVugFYYlycAODC5jvrqvk67NnRBL8GdaZfAMIFwV2puTKAn81Lzupj
BG+2KDlaya0UmAb6ngBPv592eu7Wsay8JpMjeDGsax4OpYrzTui3wfqFou++M6cbmuj783u56cze
NBI7k4plxoWmMmCjrXrKx+E6rNQd7ctTk3VXfZkeY2P+s6a+3wFuJVJwZijjdcOcGoXX1bbbYTC/
HolHEtl82/ateyVH8GJJWbQY8oZqyZEjF8cnTs0Ght2DrLQkTi580EhwXxWaFzUjwHZxfntOE4t2
y9TNgNg9XbGjDCWJb/6ZEyGWzMomoBQIKIjcIJxL77pDfhyPoMKUhLnNBGG1fIJHGQ2rrucG5ZjC
OjTlIdJPs707b3wSMzf4z1fXiSWyy3HMSpzt4aJBYcSOdsv0eakL57wc2YoJPkQjoYEap8avLZzu
Q/HjI8fKtv7jigneIeTTC+WAFQuN/TB/Q16Vxd/PayLbFK7pasVQHsPrX4QVU220q079DuXTm7Em
D+fFbF/X3zZfJOmqaWLaRTH+tuja+aL7xoEexx05oRzuPbDjf/SsYld02091PuAK4aEi5hiK5cbs
KWkLZyZPEtUkxmAKbgGtzP1o6mPi6fvBU/3Ca2dYRHnf7ocDWHP80ssfAj9anHJX7JvBPy9++x6/
WlnBVxR2RLOcQtERLwx4bPCHT/1z4fVXCcdDeTKd8XJyyam55mD/1jF8+EM0L9FZmUIC1CuWnSkB
TCgKUieiSOa0zw19aTtJK5jUhgQHYiRVNHQxjgP3U+Qli5z0CcMiHKSEF+ns++RkfY5l7zmSEyJW
xZck6s0kQ8FACe9V5To07xVd0uUkiyym4E/AoRoNQYg9TDF0Di4KkH6SPfcoraSAtXmbWRmL4FEC
FAryeULhWGNfStacMCsswSiRxS6x6Giqkc5IBXPoPG2HqpLXxTvzlj+O5DtNXkOVyRMLj0kTanQa
UAjksRJtRw63i33s1sfkYnyRQRBIrEGsfgdRVLDcWlCWIN/z8a5DY78MrGT7cva2SSKUOd61UI9O
EV2UA7tBJxVSDb+7MK1970UH4Olj3sv7w1dB8RCLXSCGOo6m2uBCqDexo2W1k5vUDaXP8R95dXnV
caWb4CzQ1raE4C3g1fY+cxjmbvbxVfUQeZ0z7qxf0dfZK8Ffmvjhrtt1f0g590FLwYO0dmNrDW5r
npHcN3nqqtF1YzWS5EByxsQK41QjnQLQOH8EeqLGrcUK97zLlwQc8RqIjhbFBOMlQDNPIQiC+ctj
dJDTmogoyB9WS3AWYwWkwU5FXmgmZof4GYWOGmhfg2YGbUfNVEA29rNr16OxS1sNHWXo1txHgD+R
uEfZggo5SjnNeWpyj2IF3xL7sxFnkgWVHGqx1qgORa9nBrwiWMdwAxu7Q2k9/qc9EyuM4B02+HwL
zxjDQ4GJoOX06t8P58UYPNk4k8tTIRlZ0KyaqCPuKLwasXit015Nh/opPynXeD87ZsgJKLIC+qDv
dNCiMiDogRf8Jtmn3nioDwVoS/E3yfrKTr1YgoyjKRpyAu+S/+I4MepVCJgk5EqtG6dOc9F6DGVd
fslGS6ppObJcUGJAlP98leRmSUU7IK/AaeM1KrlobYmBbtoP4cAawLuw8Wr3/veTscjZEiMoLMrw
HDS0dMxw2M/ZKAPI3w4NHJuGD6/RD+g0+hxnQ0sotre4ACRBdUSddfFQPjhOd0X7TQdTayQlJN9O
vFZSBaOyy7ms4gopEDequHUUZ7zXnCjCe9sEkhezA9904Zoy6Cee9Xyw5ZVYYVkpidJIS3AsJ/Wy
DU7ZfDHNoLFPfgVwNufPjXRhBRPRmmWJlgoxNzqC0x3kt5pX76uXcq8frX12KB+oLJvlX39OOyEW
VYPdVTpFmGh9bcdJc2zPuO53nEW7AkVV/CLRUCZPuBu3bUgKkmE1W7/SHQskNoPTf15O9ZHTj7Uv
skO/eehWuyfktIq6dME04dkhiLUvBf7kqH0tGbzfvO+vZAgRqqyNoGki7NoMhtqE3QG7GuixTqoE
3vnVkwkSQpA+GwFYjpBkZlHc72uL/UzyOHKnjqYOGBFlT0WStbPU9w5lWEZCAaySezQ+jdODIaMr
lZm7OKOmREo9gDgk8ThFBX/8TYk3T8iaew/Ypm7zc9EuZFUtmVKCF8lJE2V2AN+lKFesvU60T+f3
SOIuxPH4rppKvSxR80/1fTSd0tnLg5+s/Tb3v84L2nb3/zphcRoOeH4Rw1wKnquXmyB+boLrkEgi
imytBOcwRDNArnhZptfvVDDdF6GsyV2mhOgOwFpXTgsQeycL7N5WvFc5fp/0+WwzV307oSKr3GxX
RVyoCI3ZJfrZD/FVeqS4CMrAc2V7LziCzO7ykbEZ14qAzA4L2a6g1aNZMwfQHN6CacHzJiDxB5bg
Dwb0AYdjBudNgXE2BdUOWCaHatJ2c2j9PC9KslEip9ycZFmtoHXVa8z72GJOPj+U44/zMrbNjVlA
yWHU/DD4WJpmFaejDlKc2OvZz96WFUy3lfhXgPgqoNBcU2qN5F5uDU4Z/GrVxtGkzLEyKcJDwBBa
SaNkMLZQf8z4tr9UMtoRmQjBiY1Zrao1sDC9aNmFxeKY7dFOZUgv2zUN8rZcQuZTsUhP6wn58u+a
RusGoFpGrsVZJpjiyPrQtq35TRw3j1V+XCd2qwUtPGdQ/qBpCjwvWEJ2u5T/1Qz46q4EmUGZlxFB
XLO020RFXdZ41Okfzk78vrauFk/wbDExxlEhsII5uO6DH03hq7IIsHleKNocGGZTMeUv5DZTa8fA
nIJ7Dpqnsj1axsP587jdlLgSIPizkpRq2Nsj8vzGAd3INVrFqcurWulx9uCvd6XXpA5ub4fzgjfN
eyVX8GsYKresjiG0xXXtLxl1CLW9JWKS8HZeDGgg3ttBYibKbJuwbyPMna6nqDb9mMrQO6/MaxfD
hxT7X20Mcdg/mTC/AK5Zfhnm5J/1vn5ePIqHO/NzcNBO8421r/zRM/zoZBSukTi1ZDk3DxamXgA+
hqFf4Ha913OC08OoGvcW7bEzSvBU4i09Q3eMpOi6vZ5vcgST1zXczvQRPayxcptPj0PYOHYvu3xy
m/u4mm9CBKNXtLQw25GXnSbPVDjC1WVPv4GbiLRfByarom1Xn1ZrJxyB2dC6NubNDjMp1PsgDyKn
bvJP9VKigJHFiROQxHILRpJLWg3fgjYIPZKiQeevjOhNbeFI0C6ZYyvG5TdvnAmNW8UueF4O2j27
jn5xPuHEZ57uxO7iqvj/eGHLcHck6y5eBhKm2EpRw4rndrc0lWtNFyy7w+14V1qJo8W6e15jidGK
d4N2ogmwdXE41Ul3A8oco/+qL88ZUDXPC9q0WqA7WECMBcnD6yDNKhp0GliPgq55Vayid93kFVIu
kU1lVjKE0BYUHclg5b9dQHHJayXTAQiHbnpVe+qOuGhrTRzZk5g4qvU7Bq3ECge/jlEFb2re1zFf
FUcOmBF4RunjGXJxcS/xYk8WwzdD0kqi4ALwCDlkiNt4XW+PxnTPZCFp0wpXv184/f3S1RlYTfGs
QyNXmzE+0Z4Ufc8Am2U/d5qkpWPz2rCSJhx+gmCQzUMPbbLsNBQjnjzYNZvjT3M+X+pV+tDow9UU
Dof/ZpHCWScq2p5A0YJCYarcmeFyrZHyKhtUyQmTGL74GJ5YwIIeWJJ7Q3RtW89jcJz7n+c12TYH
Cih64FrQD4DPlFpsyCKkdIYROK2Cq32sS4LOdhEBv/p/ZYiOye7jJRobBITu+3IbP5NP1i4qUBOk
nWvexI+8A874fF6t7VLkSqaQ4s8RuHuaCclddIyv52f+vhg+Vb7+acTbWOcqXubKcqJty39TU0j5
y9ke+tFGIMoGc0ej9prq9AjE+ystmMF7OV+ADeD5vJqS3RNLGYnSICdXkP418QD3G6FJWPHPi9i2
wTetBMc413rFQhWZXg5An+Qb+sFI9zdZ3mqv+Ces/Hs/gMy1SnGXGLq9nQIl5EnrJH5CaoOC22va
tm8jE22K5j4+ZF5wy66V1sFj4msdq/hZvmg//mLhwMwChC+DgSxKcIRsQrGfDD2v/hwKQLgUF6SU
lDU392YlQvB+QBbLKYDaUTqdS+DrLBjKHlQ/rzTJNYN/6oeMbiVHcHcDrXtzInB3itk6enHfDg/F
+LMMv1WNDH9zMw6/iRJdXjFMoVZPOESU7Fh5iokb5neLZGu2c8aVFME7sGJI5qniTasnzpCtXfR4
TP5C9oZf7VNZL8WmX1gJE/wCnPigDRO8uNEzh0R7ttwNabsr00ugUztmJuMZlFiFabw/Ti0BrKzy
2uiA2XlcVqbJqWxZTrbpeQACDRhjDfD3HxCoaQVC8x4v5OH4ZAeGYyHtPn9+tO11exMhHNk5op1i
B7Du4lLdl8/GjveDW5goSXaRpx/1G3ICPvpn/UXWPr19q14pJxzdwiiqQP09U9Jc0pMJaubkZrhI
3eir5vLn0PAm3/1VE99KqHCYiaKVIwhoco+ot2l5Pydf1Fp2WZLtmnCQwYpRgQQcu5bmD1T5sgzH
83u2bXr/btlr/9LKk8e6vVhtAR2YdTSa/RBe0Xh3XgT/xI++6E2EcHSLqU4isIrhDd4A45WRlA9m
AfJqDcONTtT+VKbsMh70Y2bIoBS3i20M7KAWWEVUXewUDAC5rGCOlfevfbXIodUf+uGeVr1Du6u6
+9STDHgYL0W3WyJZP8p249dKtuBDFvARGAt4TXAWdPT5LBfmUTtxb1VLGr+kWgreI8ox8B0naJKu
fQCdYeIjrx39aOw5fF9wL8vTNt09MzVgaRlAuRMh1ag+a0tbo92Tpqd5vtOU2K+bGzVM/PNWIxIE
/r5ovQkSLbOMFFbaCyosMaZJAJlDkRAOrWt64W3gzI8dyju607ihdHRRouFrKFodiaTQwHNRYuxj
Unasexj7q1697sKf5/XbPHgMgBWYBLbRUix4LFh8mnURiv9BnfsWLLHuCt8s7s5L2Y6bKzGCj9LV
opoJ0Ns8e+zBMHvfGd/mcZ+GPdiAr8Luc4PuUf1HSGVg05sJyEqu4LcYsmlNbSjMnz210xEPA30R
ull2awLK8ryOmy7yTZT4jBLTMiVViveuIIt3day6miYD/tw2iX83S6RYCZV5MZUKJmGUn43at4E4
n53aUJIcyhQRXAa4f2297YsSbRe9m1umS4r7/7ZUgqvQ0jIBgjHGcVCd3eltdFmPgeTcypaKK7k6
PYD0S+2CtfBGU+aRoHOtBUXgDK1KqX44r82WjXFQR4YGHZ0A+vW9KGPu4hCwfSiYV5+aXt+ncbGP
czBAtPmhC9qX89I2jxLAn00D1BbUwJiGIK6ifW+AGAuTsrzmvBy6U3kM8aYeeoHEpDerTGtZwiom
QRXYZoSWjvirUaKlIz6F+8El++iC7Ylb7WW7thWj1/KEpcyp3bdKjqU02HgRkPIEEnm3bSt3UWaH
aMH3xB4x8R/EkpRxewvf1pRb08pa9Llt+o772oCiXJfeseFi0b9ObehHgYzyZSs7XevIv2UlS8ki
ddR4RDbS0smMm76P3bG9KfVfefyVySjRt/z7WprgeIPCJmlmZKUXJ4GTdMd6wDtEuJPYJLc5Mbda
SxHcrBJrQa/wmXfzDrj+u+WQuwNekvis2/9rqp/namfkfRhoVfqxMGwl9+o5+Tmg/9Wq50vbLp0h
1DwMdZ+GntwwEh7TzD6VafU3/ZwrfcXp1oYADkOt4V2SIj714S+ASu8tRZZ0y47f62TGylSiwFqa
vrbwqP1r2Vm74iF1Lbf1Rq+41p1KSg4ksRVd8CymboUm1VGxscj3LCGOgcNgUlnr0ZZn1jiBDfiq
VAAoCXk4xbhelfJBHWUafpQt85DLfUUtyg2ILpvl3kxK18KEWFbWNM9m1DowEa8cgiv7lJ+Cymk/
gcDwurqSlcj/D9/8ppuwgmpHbWMqcLZbUDkpL8FRPWJ4fF/uxhcZfsHmZgFEFq/DqgkOMGEZczrE
mcofUoE21JoPRYWXGkMGbreVCmgrIcLysWppgqXBuSYRMw5po5f7aJZhBG5v0kqKsGojELUqrcEm
jSc+9qgd+AOKdtLcEL2mfzMkuFZJCGnazGhQ4q7pddYx1Y8mfeqDx/PuULZqQhSb7aDvlJDf9+Lo
ohxxYxhlDmhbhAmwdPDnoCNYCCIWWrA1myebcRYhn268dpRVpbe9Dwb4/5EhhA4NMAyqNqAHwbzr
fWuX7RQ3u+BIEgZgJEBvdfybVXsTJ8QQYKbA/eQQR9ojaa+L9Pk//X4xZqSDokWJhgNDMtNJNXCH
y+p120fyXw3EqGAGyP9JCw2a5ioxjnF7iBLJk8hmgvS2J2JESOam6xqOWZWAwaKs3WYCoww6RLPR
sbVLq7q0clmTg8TUxKhAmKLRmddNquDIwJmT2bJeN9m68S9YhTla5ja6C3DFtpo7g1z1+i/DlsVS
mRbCmayjbGFo08eZHD5R4+coQ8LanEAAZMI/p0UXUsi6ZLxLH2FNPS2XqZ/d1P9D2nUtR44ryy9i
BL15pe1udcub0bwwxoLe+6+/Ce3ZaQriNu5qz8Oeh4noUoGFRKGQlQUNxsY4CA4EzJ5nd0jtIlDv
p2sRfBSXp7HL26wyAwhyb6gFZDyo9AvZKaDNt44A7UfRl76JEB/aTRgyy7n3vH35D1nYymUGIIiB
YRrlgvRE/orhXY5yM8Q27Y8rA8tR7tQv2jW6yg3P3FtO51VQnVRfQjRvPl7e15svduuVZ4CjVXJF
VtI31xU/+YE3mvIIHbcv9CG8dNPaQxpDXJMnWcSJWpZxmM5ZFyYlclBZb++GJURTW3Q7gd942T2e
Geacl1MhIb0BUBmKwY7byC40IZhCXll+851rtYpvfT+rTdikdVm3tMnWPEFHdLJrxxw8GkKUsD2l
eOJ1wnte3wzPOebkL8HQVEYT2KJOj7pROPPoz9Df/28rSKFh5RmYIaEc0iTG1JsHJVJ3dTV7fRR9
ygyOYg1sE+PD0EklrTNdbYBisIVHccibCapDjK+XndlOMaWzGQZnejJJS2LgnYsS66EGE4TuDy2Q
PPGKhynbH+dsiYGUxkrH1NAREVV+E7XuUD0o039cMwZBpiG3slYFiaBcdoN2I4gnjXBQiv6VH0Hq
7AWDDkRMDXXQQTZqjNTu82dpKuxofkyNXTd9QlVPOn8aiyEdTr00K50JU+0YHkmqulWfnVp+SZr+
zgWXLAYS5l4Jy5iSqSnrcNovV6FP5YDiG959hu6MS4aY9H8ShK5rSyTmXVzZg7hbCO99gmeBAQBs
/T6tO1rGJzcpOQjcOzTPAP331eY39KTT45Yg3R/1B10cnnUu9Xw7J/sTYRbdRysTwtAnmTkjiNvJ
nfLXQh8DIzlo4o1c7MQhEMeQU63ibEyLgYC5SGV0oaCoPanpXmjJlVRHt3pfcML5H+5lZ8cYAIjH
KVORkgMA3NnRZ3u8jg+6az5gTFL7/yg/bOcwMuTNMfsPA2jZFnEdqs2pLCCuB7//DbKFb1wbjv5Q
PAPddqGjPHKgdHMdV/aY2CiSbCIdfdoZ/PJacjO/kiDIisd8Bzyf19BJbaGyeV1rXC+ZcOnybg4H
gncyTLt0c62w0fT5I20mpwwrr+vn46QSTyfjjVGToNZlu0vKn2axPF32nkLrh729cp4JonxSw0aj
Qg3tfMrC52J+aFLdA2jN4g9T4Ilibm7DlTUmlJaQkLadsNTFGCT1g6byOho2YX5lgDlJ8GYRKckC
PuSc/xIER4GejVHta+kYLjGnsXKT9Y15Fn/ilDlSUnlchtoA7Wh0hBs5AFnZsW6osJF1jQbLH53X
7jFMA/JGMlj0sc8bgrP5pruyz3aTd3OTtqGCanUzgggnXs0VccfkSNoXKzpZ/a5ZULebP9PPtbbK
nDq9kJq1JYAYV8mVp6txoIUmOpN053JcbrI31naYQ6eWDcwpapATGjeUYpNgdTO0yqan7PvgyD5W
9hQ9NXd8rVga8Rd2BNtDnsWKXmsqlpXUrV1MkT3iES+37jpuss0JVrZdXGgiUmQ1AshaUmeOMIty
sBvxSUi9Wfp2eTk5GMc2CMQgRveoVYMWReanrJ/sIpqf8AU5R9LmM/n6qzFwAjKoEbcNDnLFFnbV
kcolRxACyIP7wQ6hNZPd5z7xeUP8eN4xsALUHJGM4w42ksUrxmXf9OQKspM8ShHPDoMuokVw1ZVl
iJeEt3n4bOqJPfBaZjkQqTOoAuGQqpkiuoLqcWquDN5gQN7Bw7JpLT2ZBL1CntK4ZiB7mVsG+r71
JwekU0jeLpxSFccfluU/LzqRpRyZFxFv5uHB4D0ic76JweCEVjWW2VB9bmm+NpqXKXswVR75k2eD
SU8NaJc1RECFQ+ntoXFnlEExiOEpdbTQg5oEEpPKid385fKe5QAR2/6rpLkESjA0eOLqhyRidM1z
bqGVjZt88+xQ71eJK9iFpBXwXuF27QHqtmqR23pz1/AoJhy0MxhokEWxbXKqf0+yRHpES0bjt7o6
2klGvoVqDKNSxWsx4dlkgCEquzjOyhqFhbLwZTM+xHFzG+aKP8+zI5g555LJW0kGH7R4DNNRQ+ba
qKljha9F+lBhzEymuv8tMhiMGERBRrsucsc0tpwsLV3Z3A3Jl4jLG+NsXpbMkudJonVv+pDFd3P2
tez7ZUe27xbnHIp9BTRNE11PEmRklh/VnmpFCF5xtfymwkyCy+uS2y5urawxWNEKJubFlCCc9IfJ
F73ygOE4I2ToVRviTCHoW7EPqYLLLm6HoCaqGC5qYeY0ky81StNrRYuM9ArDEcT0Di+RdirX9ix3
HEvbFVD5bIpxT83FqaloF6D6tdinV/OvxG9exJ/qF4Ln99gNvRKtbS+X3du89a5sMtCoQOw1MhvK
UldVN1GlAH0iHqk0X1GSfT9HgdoYrkFazqV0OzDPrtJ/X2GWNImhgnkIaFwmfg1ENDrVvuwYzwKD
iorWQGtHxVkfFskxnhrPKnkvnjwTLCJG9SQT+gSuGYszirrXN7yy1z+c9ueFYhBwzPEyWEEcAVqG
4aF1qsLuWsd8bLxo19/g1CrsnkcX2j4tzyYZFBytTLBCA+UiQYSarPYoiY+19vvy19lG2rMNBgGJ
MsYLFIpwe0b6nGpT43S1dZWZ6q1ZqDInFD5uYexd0NRx0wNrV2VFGAQMJ5YjqZ9cqZ3sLgLDizyU
8/e+czqMOPm3jr2zxSIuqeUhwyRa2OoCZTmKQuREzbPeq7z71cfge2+IwaUyWgoLIk89rbI857vE
BcvfK/cqJLKogGcWNP5lzz6GBTWI1cP/GZbJ0p8bUFjCyWoHdyyTwlZLdCkO1aEzs8fLdjZK4+8N
MTBoFllfDok0udmeoFVneel2ZK/bVAYNbwuXjfGcYuBPLsw0zlUFq2jW13WJB3IRXVSKYH65bOdj
vFOfTNCc0cVqyizPecYotagYBIzgC2t7Up0qxVMazkteO9/GEfnOEMtzxmRdacJIiv6NuoIrt18G
qWNC2bU/yhgbF514/AKOZ29fc4Xk5Tj1mZ4lmOIjH2fFF5vR7hY74XWub4f7nwV8S0RWZqSpD+VO
wALG0l0yPje81I+C2vuqwft1YwJBiPt8yTRtcLPkPs1f2/mQT18qTbPDZV+S18vRsJE2vbdGvV15
k5VLXckdwk57KGKb7LQdHuWdGG0tPlpaXN4w5I1S03t77GEYaYNJVLN369+0jQbvuQQDg46lb3Fv
PW8EjEsrSQNm5VsqJWVtTuOAly3rpjtKLij9B+LFAR1jaH0bnCgGn7Byql/K3ryeONdV7gZgD0w1
pdKdDap5kNzOU1sBNKKQCIFDEO6SXXUSFDCsOKi/fcKco5M5Mgc9medcHgZXza+69kHOb2TzORYe
tYxTB+JtA+bcLBoJRHh5RphCTaS9rjROUXQjB30XKSy9ZsG7WF3rcw/BIgfz4KFSvbzMo9149V65
o1Su4VQFMY/fz3GLTbILLZaHuBSxfmp1xCFz7EWeIA9vz7GcmwzKo8ss5ZNrPAwuvapgfBXEPRSI
2glcyvX2ufInIFi2TY3holMaqb2bTVdDuWubfTNzUmjup2JApErHvm5FQNZ8J9wsruJKkAbsDsp9
61KNCbj1yhMj5LnF4AiaAY0pDCNIOcbqw6CCXpDHL5r13w5LloNjpk25pK3Yu6H2mNaio5muBa44
RkxyYJiC+geo0qC3AqlhTdfYrpkss4ZqJFrvTn58r7iZi9vrLj4uKKVBeuyKR3H5eNfC3lqZY1Ai
JmNvKjk+WDg99RJxBPVgCC6dI1VUwRgaTicrnPxmO5la2WQAI12KkoSWgcQjGI65lwfhrt6DdYwZ
4Twy43ZAnm2xuW8aYTK4pVbIECH/me7ye4z+ump9OqhWvZrRXxX7vKftbbhf2WTSYEHCjMvOAF6p
p97Tf1MJbMER9+kej40+2ikCnjrh9kfUJIxwliwqUP3+eEs61dQaYaILCobWrttRxfLkwGNtbJ4o
2tkMe4r20OqxIBOLhq7wiyhkV2qLam8q2BiZcsg0kwMmPHPMqZkXujUSC15FRQm1HvVbNEQ+ERTL
tawvKhRzLu+8TbxfecfsBLKEXVgoiMoqvJGTzJa5CribSLWywMR9koWtuYyICzRCOyZpncZw5OH5
shv0I3zEjz8fiZWUB5+7N6H7NbjSontzIdjCEJ2qGa9A7exdNkVX5JIpJs41aZ5VI0Za00cysmti
V40faV9FefFL3UPRkgMcPNeYS1jalvmUtwStklXsxqYXm50t5Mgb64fLjnFCgWULZIphjkmNyFPi
Yz670cjJmDaetCjqnj8Sc0wqpBQlEsc484lbDbZ5+mv4Rg7F3gUPkdI1hhhjnLhbcaGC5xoLFUnS
TeWI46WZrwfZS/X7/7Z0DEZMalymHS0ByMu+T66LePeZ3zcxFxaVT0V5q02tMvlWVgatQo3B1TpT
cIZoqK8movMGQW3v1LMV5vuEpgLmUIkAkNPfjXps0sgG3/6/ecJ8ibqxlLJLcCueVPSK12b2PZ9H
zo7h+cF8jbEOO2GZLKRj2fw6j+2uGJWjnAnuZVe2N+Z5uRikntFFMiozrhp6gdJp2gcyHmKkuP06
aJZ32dQm5ugYIqdbuiHpH4r7YtTPeDYbIP2SYNZY9ruNoHYk1H5RDvuqhm5PJJacm9T2dtWhKiGj
ZCdiBMT787UcKzO3SEmTCFwHnP5ZcRN3QHdk7tBZHaaPzNYW9rwn6A02CGDibPcDluuiPrRyMUKA
dvHVoL8Sv5ZQAWztOoiDorF1O3LRtfXDOkERf4e+icfLi735XVf2GYAPxbZMIUk6uqM62DomA1UP
kICoJ16P5GaYruwwwJ6Hg9ZDuGNw5Vnc68ZLY1auUvAqDpvQZ2gGGsN0GUxa5f1X1ON0mtUEXzGt
r9rw91LxmEibbqwMMKiRKCjWjAlujGaPZnfhPpJf0/H35U+yUXxHTKyM0D9iBYBqBe3RojYxikBy
m33hR77mjSPqrELQBfN+3v3XZWMwROx7sVFmeKVJt2Nxk+ocpaXtFH3lEYMejQzacxUiYxn8ya2v
lz2emHCwO7Wb7xVH+oUWTKjccXDkH9bRkiACqkDjkr3ea9GkqEILICkiYYeq/zUQ2Avzyi1S3UYM
HXOp8hpj8GPMAqyHyWuFISBlH1z+nttBef4zmNA3F7Am1DZGbT46zgakrJ4v//52icE4G2Civmxr
MoUQ9YFKx3Bs7cwfrlR7cUIbY6cCnpT1pjeQzJBNw1QxoJv5lEsbxrIIeXa3Mfd99Bxnd5/xxrRU
XUXA0G38Pvp1gD/4nSlF4ugREySgixp9l78omMMW3fFiZHM/Q1AaKo+KhNmkjDdkNLpGJAiRFnqZ
y7Gpf0wdjwbykXCN7byywdw6sqYto1YBKP0lohIf5D0lXDcB76Ga5wxzhhlLW1bjrOJekN8pyROx
fuENipNubN/sLR2icYYIku0HSpjViH0+oZqgBjNmP6aYMokGAqexxR2v2XJ7A69sMbikJ4IkZrS+
2XrWD+kInen9/LoERhDa9U3xi1dm2t5IK3tMNMSkneeu6VHmxGEMjhMmzpeJ/dYfscuc4fVypG9/
rvNKMnHRgYYvKwQ3hKS4IeZVCfH0sRw5iQ1dog8XuJVLTEx0aTWEyNUHN2p25bRX8A4kx24hPVz2
ZavUj7RJ11X0eBuiqjPOkF5EA1sEZ9SAPhgTr6Nh4eUY3XPZEv2DGYfeGWIcGqUkNWbSjW4ZyffN
UNyMC53vpDhRXZ30TPcszfQwDJtjlucgy3/T07bQ5rofod0WBvThpPdpH33MbcbbCIu1gyzzTdEn
UlW1pLvqsi+su8W6rsr7y2u4geHvTDAnEsYN6a0JtRk3iTHzQBN8Pev+/dXnnQnmTEqhqC8q/TxA
qTu2C7W0U54i10ZkQ4FXFE1Rx39MdiwsAWemkQhyiilE22DxZYyhVBraRvv18mJtvSy9M0Q/2Cod
M7LSpE1g9GWp2Pee7OhOtVfwvmS6t9H3lnbPONDmvnlLYniVxs1oWHnJQGA95iFKSjBuJVjD9lcl
DI4Q/7rs4lZ+RtWMUdDUDIxbF9m0dkqWvGvb0bVACccAP9Sk82A46PvJiW+tk/jGROe5tgW376wy
C6u3eHoJc8B7tKfFkXwHnnYw37bH2k8fNM4L3fZCnl1kFjKqx0ggKT2FhQOGCduqFWBYHGcd6W3p
Azit1pE5QNTcXKA5BhRcLDyv0gmrnQ2J1NmlHDFuLwjdppesMZi7ZONSJTGOYvK7/G0GKhQKjesq
ctrjguyCB7z0b79kjQHeJRElleQFEr/kqyWAl2uCx/o84iG5HDhl4e1vpUMSSUNZW2PJzEUlt0vf
4nGf5K0d6nGQokN9rl4uf61NFETS9z8rLKLXZp7hVoKrbyd8E3DpHveXf5/jBQvk05jFmrwgt7TK
myx/jJbcbjXOscTzgUHyIhsnrYpwvNfxSZB3Jk+MYivdwx49LxKD42JZzf0cJvRdO73PD2mQHkWf
ch4rR/nUDj2bYkAoDAd1bDrcQssytDt111iJE2mcj877KPTfV2Aeqvmc9P0wQrs29DMLCnJDEkhc
GiB33Ri4KTNhESDSS7EtDCp/ApfICghWjbi8Nmi6zT9uzPO60Y27cknrm5LkOcFpnk67QXRV65uV
SHZjPtTaL4WHozxrDOiImmX2jYT736iI1WGS20BLF9Tp8vJJRXcxCIkiitpdmHr/bTcx8JPrymSN
FqIjLa7j/AFQboc553KzVY1bRzv7lIjhzUaFAsDotodiTwfbQ8AbGtp2HLRBmNjyg3QQXTAU9+33
9KY6ZY7y87KX9Ft9+JayqJimJssKiL/MtxQxgHbKgUlRFQdSfaiM1zF5WuQbhd90s7kVzrZYzeN0
zptWoyVdDHERHajNoudG3WcP8VPsdGhaQBOaUtkWx8Ntq4opq6qlQ8OJ2YBpaxI9ShqkbflN0QSy
eRPxOBc8E8zew+u61af0Uk/Sh0Kxx+g2TPzL32nragrGy9kNZtMVCRFVKRnxvHMzewqGNliOccL4
dky/if8fIu88l5hdh55XMgwmcN6MJF+AdEsZRvtZ50mxbZsxZJ3yzkWdFXaPZKUXLWkZXEXGMN3x
Mdd+6nVweel4NhiYL6JJl8UeKycVN3G0I/KxLj9z8spnN+ifsELEsF3C3Bhxv8HzwtVkRQFmEPid
ynuo4HnCxJkSCsRCJz0kXMOXpnIzZbAFwtku27ePlS9soElNkTYLfKHt+iJqEsOxQytR5NSYEdLZ
xXN1jUYOzKatnOzETTHpx/iIR+eVZONuwGjJWc6xlZ6RY1xDauFXL9i1W3zTMOUJzUutwzvOKMRd
MslAYC+h4caycEJbklJ4ghI5pZihMtf9mHLVqcPmbpCKndkvnC29+TVV/A+TXiw8HjCZTjqMEnoA
gRqF8hxibEjxu9A/k+GsTDChrzVZJxYFQr+ChnJ6mkU3jDjVRp4XTOj3Xa+OaoL7Yii+as1pnFIn
zTnlfBrXH77Qyg0m7pMutOhgA7wFYsySKENZuLbj6SUTJvsTULEyxMT+nMXGXJvRjLGm1xkGy4XZ
UeGOK9+G8pUVJsZTIZ70rsBzy/9mUjuYHEybe2Q0wGBwcPCJuh9Vf/wTaEyAi2oqoVxPA83AntZv
M93wlO718tLRpbnwjVhCpZb2kirTooUu3JrJF7F67gZ0HcoRRtXwSBucmGPfWap6bpS+xxumqpl2
CVnZpbEj3b3s0IZElrFeNpZIKZhxHust0hVJskNQRCVbAg0q8uen2Cu+Z1eLozjV3QyBrK+FwwNC
nosMOERyXWlqKKG82dQ7POjuhUS7ihqJg0HbJZFzbMgMQojow0oM+mSl31WYy7RAynA45BiB3AT8
lvVNcFcNE3M1oQRpmoyxasHY7BHaV+4oHwbrKjU+c41f/T6DRVXUUu0cVOgk/amIQSMb7Ip3LeD5
wGARNNPUuDViXOJr8dmQyWMDOYPLkbe9lc7LxKBQXOZo/zNb1OmH1p200lfV2Cur5Bser26t7N8P
H6RxfjbHwFFoTJm2vDEtpNwLJfla1krX6C2OTvc/wN7ZDgNDmpkg20tQzymOZIebRmGXp9RJfi+O
+YUOm5im4PI6/kNw/7HIKhyRUSiEQkIJrsxs0Uu9onW06xZytOpOGqFv97lNe7bHcBsUsnRJUuO4
VSwBymDlC9G1ndyq+8t+bWPD2QxTgxE1ZailogGFQ8kxYmUhdlJhMonGo+Dw7DAYNGYkM0sD7iTo
eh6E0u6tJwV8+cve0PD6eHCcvWFAoSmFptOSeAYXYPAKMb/D0+ZVpUxOhaFqMk0nyub+skmeYwxO
QHmw7aO3Z7dIrnwxhFo3nluqndlpPKE6nikGLgRZQz+mgbN+1lSb9uXpGPVTit8vO7TFJlrvYfZZ
WYKoe5NHWETxrnPJrvD3QnereYMnuik0XUwv8nYz+uY4jy50y374dshcJVnGNAaZJTFZc6IqVQcJ
PGMAfal6NZRvcnjI0i/dcJ/Lu7AmnGDhGPzAXsJAc3HqZjyKLWlkQsOwyQdHb2fxBE3r4aoOraiz
xTKZJHcxRWPeg7jKFZrajNiz1xqz//Du10nyQGjRZsLtSHGjG3Iyb1OkcMfX7B6kenfc9TZ5ufyR
N0NpZZbZjvpotOPcAj97UIHMlLip9MNUOOn89rPjygqzHaWoi2atQY1fDqCKYmN6yE4KMK014Ano
8txhNmEqtpVgqsLktsJRyk/KfFNVvOyGLsmF+NSY3WfgqMbBF02usJt8DZrA0HFYrnvXtEEuPiQn
iXPf4kUGc3JnZqMQUx90dwiXmzrqH9vsp6rM13P9s8sXxVbkhtPIRH/xkofMkZOJqWQUmLvl1un8
DLKYG5Wxm5q63Unj3djygIYu2CVzTK7QzUlFWgM3Mc3Yd+YhxGy5wvIWPG/9t1hncoV5TEap1Ufd
xQBmDEOW7LTEQIf4+bKVzVzuHOusMpWhdwMkAEJ6wI03tVnfxihDfsaEaqAnVhcNkEyxoKvKEJ7u
LNGYkJLO4YwN2+ysuuNE+fZG+mOCvXklmkSkIsY3EfOfuBXZoYisavT+kx/slUtScQcvTWBeLt1J
y7MxGp/64mcvGFAFzaIbKhA2XbODHHGNKcrQ1IJ4LMeP7SwU/Vv/+yBsx5pBxAgiOcjfhR2l3Cg7
vXCWAKzXnb5LoT3Buxdvx9jZHoOnVmIVaqgjWZvD1DfwBgQmBMen7UPxbIIGyCrGEHahFEo4GKpW
esFDJnKNJeiU2zyJD21JvKGwgtiqPhPZBghZoC+jeYGlzWlxHHeQgBpds/6RyrE9jY+fCDkTw1pl
sP5kDHx671ZSK3UyCNXoGt2XsXgNld3l39/EstXvM9Cp4YaVz60O2neT3RaLdMxyiK32Yf0aLTxp
ps2DYWWLiW59zOU8jjIobqJxMftiibf1uBtVsK7NU4KU5bJn9IN/QOmVNSZTEGRSQwKs1924Ow7W
Y2nsauXpsom36sclG0xcl5YIKdwMjVutp/jDPj6Mg4et1B3Sg3UfO2is9asgeep8EU140ujMht1/
5zE6Nk+/laNM5Ee1UvWmjm55gTzN6X6KMRT0aZkmR1T/vX42bsmmhekclmWBtM8c7eY0DGEF7HDD
qr3KlTmyjVnZjybhqXhsI9TKEnPGjs0y4dKFulPrgRUvYyhj5qcnsgeniTY0FifedO7tVTy7xpxR
5lCTepZwRqlLb1vjcx7+rMPMXqTdANy6HDfbofm3LUVkNrXQN1EKnJ8wWQ3CIV3kCNlymswiuGxm
e2+fzTB7u1ZrOUpamFGMPRGDYezcFlU8LghuX7xQvcfsW0O2dJadKrY9etIsqnAgO5071s4YmIcU
080hJH8jP2h3UoM3usxrnnjDp7bjZGWarsEK9iWhGfI+xdNtiA3m46XCIakdfaeTSNSjelUEund5
Ud+KgR/2/MoiswdqOezSNIVucPjUvAkeKMRugPxua0tXRuLo7uTQwaHDyQiaazoORfdARHL//TAZ
7MXV38HskKaqwkUXFt0VctnXQu1qFpYAWRDndvs2heCSv8zGyKG0k4GrQntgm0fhpvW0fYtpkaqz
+OOzHLRQmt63z1SKN3ShVFR4+r52S+XYDnZ9K+94Ewy2OR5nv1kCUdjl0ihOOEUGP8e4htiTE3v8
sTgUanteMYsC+AXnWTZRIhbzMtGmT6E+xf1p5j3qbEyfffcVWUXEmmiLlk8gWKgnaI2RnQqNRwy9
DZ14j5b4nejLbnQw9jXPsU0IsjSI+4Dzb+Lx7f2+SUVRnPQ4QdFCOEXLd93YDQpP33d78c42mNOx
KQHilQU26lCJ3tjJQdkOnN3IM0HdXG1/QZIEY+nAS5YqdQyInJlBLxg8KdHNxGW1WAzIYAxNlbRE
nFyrqe2i3emGgeq6XcRHy7yeE071YRO2V9YYgFnqAbPlaeWbdMQXyT7uXi1zsNW2cy5D2eaRh+8v
aZYs6qrInA9DlEpaqqIxO6xjB8NpKnXXKV9HvFb1+d1lU9vhdjbFpH6FnvcEvUi92y3XCoYsR/fV
wHkf3fIG5BAT6rhUuYqlL7Z46Igy+Y2z+6olx2q5T5PcKbQXtf952ZktHQIJ2IthaKYqSx/mYYcx
EfS+hDfGQ7UfHmoncpcgBzc930sOlY/ueJr7m1X8tUkmBKNYnKArDhTuXNFBbdMtIYWogxVYeLH/
iV5jOm4LcYGR3xZGIL/fVahulKVeAPUiOZvspqkk10pjEnCWkcYXC65rMww+xPpCxjBBNvnXEzCd
dFzskED7M7epZTM4Vh4xOJGknaaPhD7Q1894DbHF/lUqiD3Nr1bH47Ntf6uVMeZbhUs5TRaVr0IU
Hi2/PIm3WkBHcKXgsPGy/62dtV5E6vkKARUMSSkx821y5cGwSSIdeu3XoJp7zrfaul6vzTDZRmWg
oaqmWDH4C1JwtIdpX+p7Gvnmz3CveVqg+8XX8QbaDpHH83HzlFxbZ3IQMR4mM3lrrsdUAzPAmKad
4CxQwNEfFBz8CeZo8B9qOTHD0hLFcCqgb4Utt1R3+bxPhVNh3iUytMI4eLJ1iK28Y1uvazSPEbJA
AicRTqJ0FfacFI4TIiYDvhDYifCKjuNLzTSI0Che35n3phlyAJjnBoMaZZwv+TRjj5ndchrH9CYZ
edyvbeRFv4SFJkULbEZmH8/J0JRqLvWADHyL22KvQdvJ8sh+MN9UkKz9Zyo80sois5kjVSA6JjhD
18EIhuJqGD9xMq5/n9m/RgGKwFufSwEBAZSQF+gEiZwA2MooJGg2KxJIBzrm2b/HCKkVoItRQ2Qx
lgsbHGkv7dodqNLBpIgeByjoV/4A6itbTFLRytNYzSbVJIwcEL1VqPRIdh7Mr1S9wB8CvizQZniv
LDLh3arN3JJ8wmmlVUGuTrvYCu10WTiebXIC16vIxHceW/U8p2j0JN8W1/LTu1q1pxc0ibtC0Poj
Rm5l3mxbbrlL7oRbnjT7JgCvvGQOy2IyihZ74i8posI3oXpERTJ51yteqLAbLNbMmUw1rRngThs9
kvi+Th977RMklfVaMrtKVYdat1RQXoU4vYJ+wL4ptKvFijjfbBOSZKgYG4ZiqBar+TVKVpLPKURT
UvKYzi8SV7F384xYGWCORcsakb+0UE0RA1T3PN3JD0tnt1DGNhwjqP1atk0QNjOn4YmZ8lxjjkSh
kZt5ilEgE8zwVhobX0405/Je3t5Yf1aPPQDHeVAH8A/QmGugZqtjYGkhegYUHS+b2bpdoT/r74/E
Hn9diPJCI4AQVZD7dngSQUZoD7nuGPJgawt36sU2QJ3NMXChtXWXRA0eCui8Xwk6eoLX7JaA6sA1
QeYsvNSdt4oMbCD85rKOwL/Ry9tZrOxmym15Se3Li7jZTLheRQYfFJMMZjsjWwHu6ofCT1zya7lW
9zYUM/bSE/HveCMPtvNcGXp6mGgvKQp7GENkFNMBdOSEdeObB+sqRsWvs3PMgDp04Clzs8DN+8LK
HgMa82yY2WKiz088CF9Ayf5eRX7nvY2XCVplf3lBt6Py7BxzLqdtRBb6Nupag+AkieyHRNqPRXml
pxZosfMunPLHyya309yVgwyahJDWbcZqBLU9iAZ7GOy/FO761/pLe6QF1PAaC8vtfebaZbBkFoks
Lgl2YPcFD0H3/Yl4s2BnL62b3pYuncRpVTZ/9PY2eP5ZYpbHEsUdlNuEDu/b8+Q0aAoTFRvD2TFk
Iohjztpuw+XZFpOW4MU+kaeOUknNa7l8qhT/8rfj+cKgSjNLSV+9XZnpfITmIAs/GjzBKPW1IfBU
fXgbjxXcEfVsrEBQQb2d4N2pRwdR+DgcZr/7huEBO14L6jaAnZeOQZaE1LEsU5GmRYntqE6drPwt
h6+X12+zrCudY1+jf8XqHrvIht6kIsBEDaZjj5bkzsYs04A+nP37mc/Aq5UpBkd6cRnmUcbyiZP0
NU/1F62U7bDiDcrc/kwIWsXSUZUy3t4uVi4pOngVyEmo4qh+aF6Xnfo6ICsQ0a3UlQ4vc9t8haGz
5f82x3wnq86bJhHhFlX/tF7w5L2TX9Wf0nW+b9A6iv7hyi6+kAfeCIFNpFQUw4CqKiRd2PPbiORe
qmg0kiL6mqmYgNeOveW0OYi7Fmm9ePKsiCfnuhmUK6PMflPnxDCMGac4kQ5ddB2BaR9/JkddmWAO
bstC736toUSeVs+oWTbtvaVyiEv/ECLntWO+WT82zZwRXP1HB52kr4U/7AYHnPpn+sjJU3bhrRmz
xeqsKqqwy0Z3KV+Hci8XN53B4X79QxCeHWL2VjVMM4ZkyNAW3VfHHiMlbPWAEpgzXFleHtu6q9z9
pWvAC3/6wx/unauvxZzXnWA24VKZOL9gplGdJDKQt6Jfqok4+So9DS9ZYk5pdcIw+nJAu6pEggJN
gUiC3FhwW/O6l51iua1T3rD17bLHyjnmgDaMRGw7EclI46bXEi5me3LQPPWGPIKC75Q3xBU+Q1RH
Uvf3rmZp40YeC9pEkBMMPn3sS73Iba5UV7cpDdJyZd5O2DygV/aYAxqSnnpntBDRrjHd59Tsc494
5NdA7NGfvNrvfvFbuLdz5pVNBkSENlXQVk21CNzwjsphaBgVJuB8wyRyEIigHxGh/P0JNTuaLv9Z
WQZXdHgZdtRqY/ZHSRe/tcNoSyVPV4mz2y0GWupqGI1BNyeorD6Uw01SxrbBSw040G8xiCLooSX+
H2lfslw3zjT7RIwgCRIkt5zOpHmwbG8YltrmPM98+pvQd/8WBdEHLXvR7oUiVAJYSBRqyATrJaAr
zNxpCA45NYBfSeNKGrpuCLqTaaF+Px8qiBbGQYzVSZOllngGGOQuMnYjKIWVSNSyvu2OhorUHFFN
TefccVYGfaAMTorsTldvhUOJ2yDy9vs515MNY6gbFX1XjFla35uHEczSxVGEir9x8Tc7nLP1LanA
VgE7um1kTgx2FMkpTpXHFOI7p0IzTYrG+PMfaBuuMGlnEshUoh7HucWUTl0wlmg8mXeljSZqVAug
eGE4TKb3P3GybO7myiDnEhiX1aOAJWlHRz0uLqpjuwY1ssRn7ejIqXpQydk3zrhvj6IOFJFp7t4Z
e0np6hAZICZBkR7j3YwP+YdBOGuwQbkRrYD8aSajOiV1rk5on30Y5X3UL/bYCzD44xvGQggHf5ct
CGPqfFuSpYRNZDUacVXyAJIbe2zRbjxdR9qpVUUz7xuRz3tj3AFrGqMomhADx8b96Ol+fETE6BMQ
PTSOuJTzETLeG+NO29IVcWs2GM9oIVFdNXZC/aGrBHHBRi8SrBgEG2eClQcI//4JE0kYFjKg7wvF
ugRqRiyYC3fmBUtRqBDrrD+d1X9vjotDFm3R49kaOtcyZzubfqnVbTd+60Xt/K9dze/jnfd2uOAj
JkYu0xrLGh3DXkDOUUNR66rw8114metXYOlwx4vcH9RT4oVu4vTxN1PgmRu593d/A8+aUdQUDctT
2br0e3madYDK4ta3iZs6vV/tNbs8xIf5nw4Cn6zjSDmcB7RN93n7sLwaVhtVRhfOPXGLPHGNSIL8
keGFqnAO9eOl836VnJsqIFAY8gaRJSvyDw8ocB46cBFPQGuI2YDERkSE/DFofm+Qux2qIo1iVUL7
8th1mPPO7Cm7qeovsoh9YhNZ0JIB+koDaig8/UjRdgs1pql14+Knho7K8snU7nLzqI+ffrOxBb0Z
4i6CJA2SUJcnAiUAvHm1x4KadiDCyY1L9b0V7qAvuRwpoDbr8LBnCkvTKXio9hPebarb7WLXdAZf
lGzd/FLo0zJU1DHQf8t9qa6vwqyDhrgbti9mfJMUJy3YhebDeUffdMCVFfbzVcYiM9AXNmZwwHz5
MUSNHYpGZzZSjdi6lQUuNNChMoGDjMxA9bX3UJHG7IHptl8tr/OW3eARb94brmho7OMd/d4o5xV1
G+RdWObEzbuUgpBTbjyaU9nOkPy5UjXzFo1q8n1sEusXkaFE/3ebynmLkRKmDQDnbxr1e5BdG2Yr
+GwbPalsgcSUTUNFbMADlFRr2tiibceNfzFkhDSwG1/Fd0yFvXS60wu1LW9y6ov6JT4whRbzmY1D
nl/m9vW3+iM49DJqxcoaBS4KSkgv3sdHyYP4144RcKm25IrKAdsf9W3N3IlIirpo1KptEXgRn921
vd8exAXRjVnA93vLnQmAjTQEZcHsdAeyLx0oSe9wz5xEj6nfbKABjibGwW/yuoFpQYIFjxug8Wsr
c+YGJbhwJ0fa5f6MBvjHzzeBsqX9a/BDX4Csh1USod5gpfhGir5rEhYbfZ4d5b0ZLtSzRiUvJQaX
RLko5i+p8UXBCOJ579u8oldL4ZyP6ooa113XuZmEJnBquF32Ek+ipAj7LR9CoZUVzucaXa6ISjF5
y3yhus4dlGh+gJcPg/uhMCUiWhLneOAey6eUIEIuFj/QZ6dRb5W8cP9u3zg8jkzoVxbKgsHl5Upt
c0ceduUsLE6K9o0D4DnUpLJhkXHtvVI8o8VZuWuQ3ke0dpL880vaBoY3r+bwNlASowBJWIePxNhA
093oR/vUFx3Xrc9j6JYmI9ZHbMhH+32Ktqqirlq3lw9tctP3u0W6O7+SrUt/bYKL8LM2qi2V1rg5
dMVJzfiQ9qpf1ZNDRf0YzJd4x15bYnu6uvgx1G6Wi1pibB7U26S9MqjgsSLYLT6AT1JdyWiTtG7S
dge5xWQNpheOmWmJimMiQxzYdFBmmaFqiNJlfBsUkCi9LJIv5z/L5tt1tVsaBzYa7SutAhsT3Pn1
urUTN3LlV375SsgvL3ACjcOcgCSLTuW5BTVEZCfdZdlfpuV10giwTeABGoc2DbRfUMOUGrfsK39M
k5vFElGRbL0CDAqmciQYkMXgY9g51tC5HYPveE6fxlRz1Qbt4F+H5Xsp6qjc/kIrU9xqtMXMFCmP
8DKFOl14YigwofSGzAy4w0WtAkJrHIhqTWgqQYUQIToUg22gJVFyKo/MiLRyF1zlgoByg5QJ/Y+r
1TGXWZ1Ww2zqQtbyFkQXdKd6yt54IX7rJH7yrD5kNn2Rjrk7nwjGb0SoJ1wrh64SlcAIJcH28NLP
oIRipOzTXaraxrF0I08UVW665WqpHASGi0ZLGmH+VQ0VH5p1PsZZ3PPH+WMS+/1ucthXz7pZJSYe
PVps3Vq95Be0uskV4nZh7Y4jCEMy2trnbW7GeqtPyPdWBSltZEyONrik5MyOT0wvV32IrhRkZfP7
4ErE77cJi2/7yBdpIXAYdZ0OFx3Qn1DXvtL2TtALXt+br7v1qjhglMxMDtMAX4u156ZX1Q0oM51X
wRkoECPjDBoWV3wTC3zE5BCyyQa0GpKYuItxSPqrvPAFH0tkgP18dd5KM0v7vKsBXLfJoTtQh+F9
cyLfoWl4lfuhL6qGCZCST6CXacGUujB3KpnThWoWt5Xa292A0Xw0IyllOYjckX2YD/f/yj04RKlJ
gzdqg/xacmgOslceg0OGyhvjpKqc6PH8fm7eaCtjHISY8pzgosF2ku5rDyrNvEZA86LHos470Wfj
sINIWayg42505fZlUZ6RQvzbbeOgw6SRbvTsbYguh7sK8uuxM/rWjhVVxGx4Gy0y74CKL8n2ll6F
Zo/1lIjQyjF3zGbyR7RXdDGmgNCYDA0/r2p/Wr2872nnnv9qgt20uMBq0FWopjDgT8xnml/Po+CU
CXze4rDDHLMZ5QesDn0XbiAdcrLr5juZ/JJaERhuJvDwcDeYjIVpgrzh/YG2ZjKVJO8Rux/16xiV
otqRPKhSnXB5ggQju42F6Yrt7XszyS0vNSRLgaYn+JLiy7S+tEIR9rK/+eMRfjPAoWALea3aHBHC
s+z4AAEzplYLMn+QGH6+gYo54pspttYVHuq6ldZ13WCcvH3MiWXPg4NIXuBv2zfWmxEuqGqKULPi
CkF2mt+P5UVe3xqNoJIs+iYc6hXgkdKGEVFiOdzR4RsxPj8Bi40yKKqgmJDGE5FDuqUcu7CDPBTe
iCDV0O7TWWRhO5BYmeBArreyRR07QFACynt1smN0TYQ72tvgjXNz3xptImo93wyYViY51KtRACMS
SXDfLuV12nTXgV6g8bCP9j1p/bAa7WEq5t15+NkoKr/bSz5iKlUzKoIsh9N5it/8U96GXgtLI/Rc
iSfdSL51KD/Px/PeJocTQ5cpC5hBERqSW4QA/jKbdqMKv+GmH75tKD+gpS1a1gQjLsTyV/SwuONO
OcWX8418TRoUf1hOvBQ17W3H8SubHFzUCvLFRsoCQl/9hcLoYy3ZIar1XrTP3SC3G9E0gdAihxoz
pI9aEredS6FigYwtE1ik97P/38TCN+FjtT4OPvQhVaRpxqcDT6Q9Kfku139Fse6d98rNS2tlhUMQ
JdcsuZzw5eT+biZPNX2UBycYr/XP0xe/90QOSYp5KtRA7zs379EYq3TuEje2FGt/Arqr9XBo0iqL
UpcD4sBGGU1vTiTkOGJ5Po11LiJc2T7QJu5fw0IWX+OfJGhoiFWjwhdqvdmrbgrwR4Ay54Vluy0X
ItTCK3gz7lwZ5K7gyVyiSBtgMOuONDoOA5jCjpbZCKLCzdO8MsOdrIw1d3V5hpMVFnZd3mWKiBhu
04JlKBBVwyQk/nl//y4yug/BsYeBnLa8kfRin+aNgIRAZIJz7LaVu3pScPtKUx/dqa2hXQdBLJgY
3Tyjq3VwTm0Nilb1E5KCXXinyG7cP0STwMR2qLeywXt0GUUyyXEFd354hWkpu3XKS8nT3PjwGhw5
1aUoR7IJCiuT3P2o5UlhJV2NpsIa4zCl1+m901g3yeLlaC08D0CbPv1mi38TxEo0NiMwAeIvFGWI
pK/tzJROUlQ4ciFKxmxe/Ctj3HVoISS0oBKFfVMerAF91+5c5XZeXQ76Q6D9+LuVcac1jMukiWIU
bYfgOCdfLKu2+/lFawUdy6IN5E9rnpkFCBCBc91zrLDuFTw7Gqf+syThavPYiVsFzUpRWN2UI+PD
4nMQWoFVNN8ZnrErvEo4xilwQb4xE/T94NdP4IJ5cKMql4m8eMaY26Tu7Sx9Pv+hBKfY4qCiMxdM
8TRYmLSUkGBTbqAjbi/d5+VFcAOu9o8Di7JrLSWSwHdP6shfILW0yLsukAXgzc7mh1fUygoHF5LU
RZrS4QKs0v449fdGW7mzUvlBZ/h6E7t0zu+WbhZYFW0hhxhRvcQ6BGtBI6iUl2VoYQSKXNTWcPj8
l8JTBMTzJsGYCD83RFWtQvo2Iq5Fp5+TbgZOJEWLHU7giD9vabNpbG2K8/bIaIncjoCKwe+Po7e4
rNuDXMSgBYv8Ccwb4MhK9vL+cQbDUXkvguCtDV2bZz9fHTYtjiq5GqzGJX3tWzXIIuTa0yIRbfdm
Jn5th/P9TOrTamJJi/64+IuboheoddJXWirJ0VCDsqO78cAES9vOFjUAihbJnYisDtq5ovCaxoKo
kwdVdDjr+e8oMsEdB7UcFt1QkFqVNbKL6/RGNpddMpt/EG2st5Hz/1rqB50qSI5Af/BbUsvPajnd
/9VKPtDcmrNBJPYUp9AWmZ/zaBeUT+dNbEa0q2VQ7n7sRjMKQ4ld/N9HzIInfkzRLdJlmJoA/Ysn
HVLFGYjgqAk+EVXfu3qZ5zopNCxMAY2m1GRfsmzyMIX1BwXc9dq4e7JszClRcrzequJWUjInN+6a
cv47d6McaoyBnOW4jDGhFOyK7Kcx7qfs7vxH2t4uDTJboD5XyStwrZChLsqRljnqw2obu0v7lCya
O5h/UEzFk+ZfI9w3GelAgpIajRuk+yg4tVQU1bJfwF9TawPc18jwjs7lDPhGLysQlOv7Eo3G5jWr
HqUu+XZ+y36DcoaO9kMTczgmdzzLZFAmmeKzqDvjovfCvfWUgIEiw1xX8cyIDgoPIvGn/P4/JL23
Ihl8qf+zzQe4RYs5vDaLWfsV/VW40OI9Db+mE8WZSh+YVFD2CJlSsYzFZi1rbZg7zGSq5NxQ0FPX
vdBd/8NAQ1v21Oh2HCNJEjo1mvwxsvwwiaoWm3mStWHOeRJqmciDw3BOfSNxlxtQ/+r0MNB/9CGx
jfFRot+aOrSD+fn8d94K79eGOadaclIbcoOjISsPeXYIG80GtXmafs/IaNNqd96acJ3cYQ+Naqaz
pOEV+0onWbiQLz/pnrUr3eynKN+1fezf3Ij9fHXsB4smxoQRY9BkFT2GkiqXMgWBQZWd88vaek+s
N5GLCJJqqVsjqaAWV59yZXCqdD9OXyLIzJ+3I1oQd/lbRO+kasbuQQ/PGTRiU/VXqn2eRBk5htXp
4+7/Xim6sa/hi9g/my5fTeuHLGrWEK2EQ5c0UrTIkACWfRsQR++jXxIdG6fTgp/nt+w8lEBq8b0P
qDryZQpLBVQRJFsz2aFd/Kz2YCzVE9+qRC/L8+syeHrFrtGLUknhCR39ZVqpExlXdSAaJhScIkP+
gBYJysEj/CD9Qo/zZXsZuINj3UKb8HbeixIAoiVxCEGSaJpphMJPQ6idNE+D8c2URNW58yfI4GXR
exWzFlRHFNVnAfgglHtJla7arPBUcxB4hMgUW+8KFaauLNU2QAStm7twPMg3fXeMdcFlLdo0DhF6
LTaMjAVo6ezk1v00X3atf96zN6tAb+fUkDk0UDA4EjYLQ4NHNIqi+Bf58c56pLbqZ54knA5m0MyF
H2ARUy0L1Pcgvud7H7NcM2IFwo1uGd4OWeGgiiaA0a1Y+p0JDnmCpsc4zALAZpPxUOB04+Ow1z10
Jbg6iLbQT/7P+T3c+EzvDHIwVCD7kFZ1gXEq43ksfqSDZauj6KEv2Di+DdIAzYqcskgKfKx2swz7
1hS1cgrWwde206SF5IEEyE6CwKNmaVM5PYygav+r7frQAzkmJgkIPE6zrgYNBq767Pa8iY14ZP1F
+M7Hom8kRAj4IvJ8STGarZsOwYyniXd2ck9Emq+iT8N+vsKCue2kMRx09CRK4ammw004LoKQR2SC
g5tO1aastdgpzTrI4FzLIK07v2UiCxzW1JWiRFqMLaulJzP4Z1C+nv/9H68baEdjJJpSCKyZFMf/
/S5ZEPlFOwWmLkJDm3dmW90q2dDs6NzOtp7kw0VgBf80TVrYumbdJXjUPzTyEO7LdhRpBHwcCsTf
AvwhYOKFdiwIV9//LWWloKWn7wAI9gxO3MiZf82eAdX3kdi9L/sh3kI0tCOQsLOhUhET/EfQ5exz
Vy+ZQlKkJrIWyzUTVsK8sRvvyO3iMOYAyRWFsB+OA2eO23ptWKpBbWGuxJO1Mrt9NasnQyp9I6wQ
1qaenouo2T64E0yqKM1ZqqpqkG3mMHEsjcZUO4Rmlj75Wd4edCH7m7K1LBWj4qqpWCa+J3d1abE6
WkuA9svpOnlg7WcUJP5MOgCcbHejv9ySI6uAB17z6ZkRrE4zKdVU6Fl85C9bWsgv6C06mnLl0lhm
u9S+jJmwuM+84N1dyVnhjuRE9GYZK0D+//L+EZoHhz17NKuumOf4A/hzxrjNjAZjypWGIBrM3EX7
XmVXafPZRBBngn3PFU5aSz/UWoumGdpmUKTyZPpMzf15mBEtg/O7cmpmshQASipB2cHEqepRkjFF
0mgfs9Tv18IzkFlVki2dCQ/ILorD4lb+9NQ6w4F9o+5U7Vu/vgjs4MTE7KpdGNmziGaCffwzzsHT
TGAoIqizFJe1HoG8INvr4+yHi5+Qp/Mbyr77OTscVM20bYpGCjsU0zIfjXx2Ogc3vR7twtk6tLEo
hGff55w5DqrqVp7aOGevbejnMTIvZcdmfURZ/o8dkez74amraBgn+Eg9NQ3WVJE4+F+QuLgUnNDB
xeyDcvNeNG646ZKocKK5CYY0XuWxL6ZOQhd148b6N1UdbTX9vsy94PrevF61Nyu8Q5YVzZNMhRXW
E0GgqWEYNr1nIsuoIdxDBu4P3GJljrtBO5oUSyXD/fIWqkGzW9HbhQaOoezLVPAK2lwa6wxDy4IB
yYlX5qgVboBqJzYNBRWh4FLxCbg5uv38bcJTlaH79OmsODxjbY1DqTZXQrmF0iBurkMyBPtYezSL
fnd++7auRx1ZZNQlVZXg7noPhWFZBmo1AG0z6vXjUVMf/+73M/urLSNT3jdVgz4PEl6lwaWQ8GPL
p9d/P/v56vdLESX6YGCTcgt87tb3FDz5dh+aorfCdqS02ijuDkyjRB9NsPa4upQ5oMZ3Gj17CqT7
YNAdXMEnecAbsmvQLYM2amnYDf2LYmF+5vx2ipbLXY5LbvXJoKFZq5ivAnDxy8dKNEuyhefrHeXc
zoryuKtBNeKm5U91LO1Ougika3OMBUsReR53QY6RPs3jjKz4SPJjpoVeGQ3O+d3aBFfQFoISxtQQ
6+vcdiWjSlWS4sCCUfZ/lIxo9mhBiwUhJ2HPzMcaAzuwK2vczpX9OJpl1jSu+Uh3k1tDFQ7iAsWz
dUfd7Iu0M26tHStuZE65F3a0bnrGyji3nYPeWdqYIgaVphs9ecwhkyVpgk8msMEXIMM2oCHka1lo
todAth0TexRO2oqMcICu0rRgTHgA2eF6bDU7anLbyH8IPIPhGn+9g8YDwiBoFcR/nJUy7AO5h0Cu
G35ZfKO0LT/xJdD3KMhrQGrZuhE9fT4WY5h3rCyq75EqGZFygjAhG7wO91UMGhqUgnaBO18Xz4Nj
vqD92KadjRYXwVI3D9rKMAfxVMohzhDDLUF/4ylQmwKlGclBqkyh59HY8hPaMUVcH5sfcWWTg31Z
rQmVUnhKkiVOqx4KND134eH8yth5OvcN2R+xwn5aT2kwaQjjSfwYkMHps6Nl3VT6pdFdWGngn7e2
iYtvT3WVO2C5Ui15FkqqO8zQtyjtGIrVpnbQZVFX6Vagu84JcDl+Ra1TrZjxvfQEma/4fg4rpxm+
GN33RL0/v6bNz/S2JsJ9pgghRhBJOGtzsZO769iCPsTd35ngPtJSNVnWD2itao2uu+pzXbYLNOVe
hbQSvOq2T9hqNdwVXSi1VWSsBYNNzKoOewIFoy050g+NNS9gkHWW7cCpROVO0S5yt0w4QGRpSWHX
tJ4wIZF0d7IhGI0RmeCuFjWOJmVomU9od4lxGWh3UiUo+G9HOKvt4xxczucqSF4BynCmDBo1yEOd
wovqOc+c2e8fittPS4czSHyz+CGVrKVqb1Z4Y9Ul8epAbxyjoJbdUdFk0SYErgxxaF9IardMNELL
eWM6c2LeosPss/0/3Fo4eI/aVDJyhACYk/FycjfEn2eg4CxwOL6k9TCCTOF/3ZdoAkb3JSuRGJAt
qnaflmbkjHHIoJVyh7wgA/DmK9W+IU5zSpGi2vZ7avVZOGzo+s4gpoGDs1yXmc1qPqVjOdPsqH7n
MBalv4IijcOHwSqaSS9xX0x5aWfjTRM85eT5vI2PRZ/XjYOIM5rKiAzBjveXUgPAI30xNiDW6i4o
JF8tLz5U0ATD4D5W1AlJPLbvpTeDHDTU0qCNiYwnAZ10r+movRig3Ql+WLUo/PvYiM6tjUOIbNaJ
pqkwFQHOfzB8jX+SCbRMyC755lUEZsrQFyViBDuKF/H7HZ2WGPnAEU/U+hdrFCrATRC5I/TIArtz
hkcx1eJv/PL/tlTny95NS1Oq1lintituGBPnPIJ7YfLME/gQ3N7wBT6zje5v9jjsWIbeUHQMMLvE
lp3yrnWqwg6pIycI0kBDve8uK+rQxKn35w1vw+KbXQ5RhrLRelSlRzdRQ7scD1EpSg6+pkQ+xGjk
zQSHI12sNlXGBlYGP9i9NtC66W28SwybMR02uxDNQUxaVtRYuh1EmYqpUDbHwuv5zouWxlQGWEr9
ZJfTLkoPTXOBbVSKx/ObuP3x3ixxqBLMYFjH4BtgeYJKTxwGrT2TBumavhG1JP/GMd9sceAi97SO
rBCvlgiTknFoM8FazV6OUM99jH0RSce2e7xZ45AFA8YhUTVk8lBYtAuw6sy1d37vhAviEGWZzJj2
MjbP/L74jOpo2mOe4NY46k7kiXKtgvV8kN1tqzpSKlw3JAuOyFufIlUVBFECt+PFdq1MzrJiMFU3
0807I65/hq3sx23yHUmVUzgidSTYQNGaOOiINTU3hhDnC9K0+8GNY0dBDc88WBPyHNIu/ioWK9u+
cP51C54Dh+TmmIcTthHy6rZR7QNzF8iqvVSCg8Xc6yN0vNnhoGMe9MzMArjfNPmplTta+88Y3s3I
9MfBZSp9O7+TgmNssJ+vHpNg4suqWGW1cx3v4qiySZfZGoTNz5v5zR36tioOLkatlBJprhqQBrdf
dB/aTY7upTucYseC5lAOInxRIll0yvgZbpItqJMwJ4EwCchvY294Nl1yCS5rL78W6jKzM3vuu3Gw
0Wql1pos6RahElpA8r7xjKO4ciJyQw46zIWgd7BFUTKcLy3QHkS3o7zTRS8HwYHmR7Z7Y4o7dUEo
oFcPE5I0434oINQNNsNQ4IC/eX/96xn8MCnIuDRlGFhjzXH2WgfcX/7ifCOYIr23hARMm+6uKRRy
ipQ1kXNXv6Tmld7MKBua02NtXGjTPXpGbIGvb34izUTxnaI6jiLN+zPVKHlaNC3iGkzQeLJXuMMp
/m45+QV7jRe3oatDaFiUPtkOOSgYZnVw3msK7+1T1GjzMKGnoq2c0Ql2uUe+KqDHgM6rq9aucjfg
fVGC79/5owtmZZnz/IAoqaSGMy7MrHSgVvmSyKYgcbmJ9ysT3JYiNT/WRoiQrSKRraNzuyWCaUKB
Bd7jFRI1iqxg+wr9ZcoTW+8EL+VN13tbAu/nulYupT7VCGKS1gGH1E1OtcexNh/Pe9/mOlDY0hRN
1fE/DtBbqQ7DQkFyQTaDu9zKL7Op88+b2H6agEYP2ozo4bdej/Tq0jC10JBjHV+DZZwCKCaWtuaV
Oz3F5dupINFJPLBXiN6x23fIyix3M1phSbSix7mSI2eIbc1pnXyn7EMoNlZ4MQy24jE2TxGF+SYW
rsxyO2oVeaCivV51466CRvKMGFcOr4M5uZMbVF2tRuCJmwHAyh53VTbjUCsBA8S++mXML7O0W5Q9
0Q59f8h7KvqWLFL6cG2trHGx9UilSFJLvBhIBvVB+aeW2OFFZqOEN7t0X+26UQCPm+dgZZBDC6ul
aEtXWUGg9nPZiaBNY4kWxWD83KI4uOiCMqksCk+Jf01+e6WfApdeqDdkN16UjCJDWOVgj/EzBl8b
3tYngtXb8hrfjJ2I4bDsq/3sEw8Jqt35s8c+/jlDXEpPKYtKtjTAlGmFzihH+yn0ieynGMw8b2gb
R/494yrzm9WK9D5bZLlFBNCWV0u5r2qBMMB2kfLND1TuKu6LQpJGCd+o9TqEnwcc5EfrkqISBN4j
0RUlOFOvNNyr1ZRVX3eTiu8TUv3rQpSvVZtcTL3sTyq437XesTJR4WQ7/FwtkMONYSFJ1pk4WaBP
fmHUkqYrPRI88RIvEyqECa1xqCEVxlwZ5et2pldsSD0+0htMrl5QP7/WBRAl8kIONIKh0fWGlRxm
CZWG8kBp4eTV9YjZ7vNeKAALlQOLmIImvGN9GgnYxIJvytLbs6hZWWSDAwslM4pmRv7SpZppR2Xn
jNn3XhUEML+5My2N6UepFlom35+niRaNVRs4T0jofSEgEgj36bHba2gRyu4Y7Zzoutw+wG8GuQOM
fmtVyRtcWyMqP0NaYxzs2+c/DkVPFZajgE6ZHy7Uw6bR435oXKXTkUe7tPSvyfJw3sbm8wC95Ng1
BULQusXBxGQWegthciTLv+KycPLb4QQdSxvZDI8itSwqAGyeo7U9LsgYzEwjqYLBktaLbjRv2nd2
g8k2fKH/wAe7FVqsjXEQkc5yUloBzpE6f1dULyq8pjyS+FLqPcE2bjk5xQ4aRIGCJu6+9+5XlBTB
LagKXKi0tgvGzpz2Dm3P991T7cYPcXhKEyhNhqBn+IMTvDbM7adpNZ2cm3DDXj3GyqkpT9qf9LWu
TXC7KClzXo4TXt5G8CPprszgB4lFt9VWRLG2wcFrLw9GLMfoa209GWJcjAshdkAZAM7I0o8juxRV
ddnx5C/6tUEOYhtI0o79yJIXt4x4vYYs1nJk7YT/pUF9E53AtA9NARPtcDIvYJBPI0mj1wG7F/WI
u+p76Kn/yC/qVx2ytIGj7sy78w656Y9vBnkBg77os9RQOhVRIMZHZShftLtY0fZ/Z4UD3SqtMzrl
8PpEo04473QIqRrR/XkjW0C72rtXRFnFFsuoS0Fa4xBjvn5UbgJVsIjNBqu1Ae7sxpUC0QkCSGKd
LEXmVAfNYwMLlKkoZTZT5UwfWJ9pcvsfxrhFy+MOMPq4o5my09Uy1RfokkzPKPJaDtmBvhTZSSfb
5QLnF5nkDnSAF1eFyU7sqLGftOsuOpz/Ylvhy3pDucO8jPFYTAmD3eRY5Q8z8Sz1kItEW0Wr4E6w
oSfVOMuw0tdf5vx6SgW7JDpCXGykDrGW9i1LOFJqN/O+1v+ZSkFif/s6XJ1TLjhamqKyNAMnaHRG
r7lRnmOUBDHceWouxTVPwXfhX1GsKiflrNBaJBe9eWqy0K6oH2iChmbBxvFEEnGvLXk7LCqapjOo
Z+lWLf8IWlpCyrzNFss772wCN+AfUqMeGWWtY1FaZvqYv3DHKfLPm9gOkt6+Ev+WUha07edswKj5
qh0rv7iOfMNZjlNm607ss8bL8wa3dxD3hAZeJ4RmnGvrE52hldtDcqBUvHEy7JA0+8wUTeAw5/pw
B7Jm8P9vhvNwQmvVHNkbNDkw/UvLIzvFS46iSHkzCluZ4XwcDbgaVMFYP05x1fexk/V7BSqNDXSm
wunLX+0cn2bs05TogQksp/ID6Q7ZXEACVdA1tZkoo28L4t8aRRMvdanCiHxEcdGpL9mAW+pUeyW0
Ndu6NRE4N4PAJ35zTf37tXguVAktb4oO4lxcU7JDLujlgtG61JOuUkepHKYTpjgmVP603B73oryI
wFV4JvkeGmsLpnFYQbA7QB57z+rskL8ULFJkhrsMlX4oMgkFdrfLMVSEK+RCxwgcFFGkfTaWT21Q
760Zucgo3Z33m98c8bfdZUdyFWXkbbBoCbSYcA1nD5iqxhBG8guK8WgmyBxJ2F6zmZ5Z+xB3R/Zj
PqYS6+5T7kEawEipn9qv9QFyrEKlCAGamByaTNoSaVOBjKBSX+bafTmd5PTh/PZtg/Db7nFIoiDi
nSZIfLpLLnnyXDiNdnvewm9uyjcTHIooSTaHeOTj8vo6YpA/R7Ux8Jl0G+uAEvmhYD08t04GYsyw
Zi1kQ3fbBPckEcQWotXwnPFWTsYxYzjFOJsxzoTaenzBOp7Qu+L/Wbz379bxBPKBGoZkQKjkRjKa
0m+ST8vXoIFr5ct8DiEaFqus6gw5BNIg/rfsBnK/80vR+SnA6LwfCJyZl/tVlaToY7ogKdIcsuYp
Ug4zFeC7yAQHBeEU6+DCwcen8kGht4qym2oBv7rIBHf61XSOSc0iMS1s7BiJ+gLyqeofPZzePjt3
7mM6y7PEXmdDeGUFT80k2CfBvW5xh95ISJ/3Ge4EKu/l9JlWvV2i46snP/pZpLEgwkuLO/5dOSGY
ZD3l2s48yqEDSiTbVOz2UBy1wPmTHqU3j4aS2fvbgEiLOZOAfZ/8OMmXMhHcc+e/v8a3AmZFXEQx
YfVWKbPneWeZ9zoRYQzb/9+HdxgEfb8IbZxAT8bubAsfhikSaSALAcUvOkPKi/kb65/Ijq8c49ei
txnz33OmuSd1ly5DJI+G6koBsevFrsElPTR41pb+38CBxlPixJJRZkVCkOeIQ99sLSeNNHRIyYfz
Zs67usbL9Ia1Jsklu60hRemT9Iek6ras1/twRL0c2CcAuc2Zg7X/cfiQWBCnBEse/KPHu3Bx56v4
OCXOgOF4EN/v5osE+dLsUiTZLoiCNJ4tJ4XyeJ2WsGtENggNccuGnvYts7Mvg8dErEQGN/2EKmwx
GhpiX/+eVdRVq0ZnNRQp7o5KqBM9DVbgdMHdQARusvn9Vna4uFIty1TpKW5AySojaT+k5K7OMhIe
5znITsug9ddh18gCgPxwyjUwfqByrSqGqamUv3dJQbNGM/CMC/LALpIH2lS2KoKSD6ecM8IdNbNZ
wKJdaKqrKD/H8v+R9mW9ceNM179IgFZKutXa3W7vcbYbIfEk2vddv/479GDGMptP88u8wFwMEMDV
RRWLtZ7jL+MD8FPMUXXX/sZS//j5ZaQxB9msG1nTHJOVBXkthi/msjmk/Hr9sr0VJz94D0YI8wDr
pgqIM3puehid6JK8Bn46/SAuvl2EeVSQZcL/YltPNzTGzZf2UKb6BrPIJBlsUqrTxmZ4XRmuCFsH
px86AIpKmJusmDPpYjBIYgDwCSjaHlE297qEC9umSuwk0H/f3aFetZMGoAIoFiRAtUJjMj6q0lHe
FFB9xwJZHG0MRTNMrCDQGV12DWHtMyXTwYXr6dHD3J6tSLSOwhVgy6aM09JMwJ58VIYkepaMPaZ4
VuVeyp/V7U/r4jq+NFjQMZ9maJrC1qaSti87ysbsJbb9eSh0H7vPrWPZInjgyxoBI4h5fI1+w0tU
4qRmV7pXgH8suWAD1IGQSRDjR+4iaBnzDm6vGOMG4ODivNfQZa0SbIGWZnk7zCIiKr5SJpqrWHA2
lYuOpJIPyqxkJe3SRI9KIDktpuDD3CXP+SfZy07GcRDuP3OcKIatTB09LAu+1KSK78w76aWMsmth
1sTUnWJ9jYCgNJP/4NcMoN3YClExVIgL9VFKUQy2RHIsoHTLeMBel2el2K5Jcv/6XeWeIOYHLYSU
qgGgcUabTqrWRkNtHLOLZHUUFYNd2wGlI8MpE09xOzQJqxdFcgzvumDuKRIVhLyggbRldmU9XSw1
BVJtC948AFDVQAx8nJvn6zIuu1yweX0nhD5Vu08Vl0u3aROEUGQ6VBTBJ2E+FQ6Izgs/v3dF6LsX
wQMjjkkJ2jZFl6tGsWgxfxRm4QLV3zEXJ7c3QTjGeWINA9zjiE8Uy7bYakBW9JWB6erWG5RzHgf2
CqIZkNmkvizdpr0Ivesy+NMxPKsaRMcOOcGoKfMqybVhW2MFG0Fh6Ky6xAX0Axj0msP4FfU3bzxj
2z+QRQNJl7EfxCqYabRlCzgkMlvVJHAfM/BdWq/AFO3RDBQZC/KO9IOidqkJ2A7nL38c/lGRgAex
Lcwn2wrr7c3VBCK/brfgPrZcOcaFIIAwLB+0XjAcyj1TBXvyJl3boeMOH02TDLUtFZ3SYjxk8dAN
devwiUiO6ZNnDGG7p/UwZZ6ojM+xGwJoMEpGY8Brsm//VGepkTbbBHzL2FPtG3uOAW7wmmAZP9bP
cyRI+Dh3HIPXoC9AJINQg9UxHrWqVArMIqe1306PegJCCEHdgvPKEKDw4PmUTQS1KhNrWGvUlZvd
t57ZbYHctOCOIoLoj3OrIcLGGyPrMH+2mGTnGamTup0whTp5pezr6Y01J56ti7wVT5CN8XGFEPR3
VTaW2YhdyWtJGs9qXEpRYICDQUKKRe3Bei6PsjeE4i1A3kfaS2V8ZLagemU3JlCWoy/9fMitl0q4
ci3SjHGMSi1tcC1yAz+M3Z0bLPTeYzKkd5W7waf5fmk5y+yuN6KqCf27TNyO0OqfE9XYqkllbYuk
R1KDuB2tl4Dyy9OCpmjYkHuECHopP6WuX9zl0c7B0GFpG/DPABOCi/29qbrGbctCBM/z1ti70Ai5
G3BeDDhl1idq4KWMzFRrvOSM9eHfmBNB4ak8tMDaqIL4F3a9fkTgsm7c9L56bI+FD2Ir0aly1bVM
cINrCLsv8LXaKMtJXeE35G3m2MWjkX0ZROiVHBk0TwXrJ6X9xADTR/eY2UOcLP3WoAgJF9Wcif5X
rfqC8ICGvMxh7oWw2VZTKy3Jm5ma5eKt2NtYvpg++mXhFMbPooYVLxj5II2J6CJkMKSv1wavqIrN
F91tQ/vp79G29age4kA0pMy5dRAIqB4iI9m/WNEmY1KomaIAgAWvZZv8IsXkSkACFZJp8M/RsgFA
qeAWsEuoeoRNOTVZGrSOyr/325MgDs0Gq8S0fSRq317iUOoEir3Lo4rvwrq50DagNOq41t+LI/hT
77Ed+hCfSjcKxmANGjTBpzA52Rjg//PAizLR6jQsx0Vn4wNJTis5jqEpiRPszeVjU32LFkyvOFIe
ba91MiRAqtrSg5XG9ut1c+Wk1ZAN+FQ6Ymxd4rlKc5f2Sgrot/VmSxPPqE5ZWriyer8Q97qoy+I2
PWFkvQgVdESa7KQneBzmFhuIjRff0UHtCM1k47E/5l7lKoI8kavWuyg2ll0B64h9+2bF/spdXNxM
Uu3UiCWb+VYtFZFenHABeukUAQ4PucVmHX2dR1on4cZPQQnqn+I+vyWaM2ApMX9og9QrXnpTYDI8
T4ZFIkUGlJ4pX8yzoqhqGRHIoDE68dAaD+kYSqLlPd5F34tgcjhi2AlmMabGs6VTNR5tVHQ0c3LU
+S+BWfAuOgI6JNtgQCYXjCybKi0RQXXZ0xSnAVpk+bIAYKlz1iBCnig9bCL+Wl6YbCoWSi/UraCr
x8R3cmTloLRAdNL75ITEA1WL6kY7TAe63EFnIwvw6AJQSvA08OxkL5YJiuxls0uMgzReLR+s4d4w
BUbP/WI7tZjnbarxfdZ23bwYI09L6ilJ46fKgyTlAovn3a6dIiyUmWzMi7zJCt7qZD4lEYqwICLv
BqwoxgSDUOVBYCEa50ndy2MeuRYcyra04ntlRyVQztvN5Jgv8j2d364BoquLODwukaVxq/YCqcnu
3gLAK82lZeWyJ4cr2MsUz3o0gjGsgUs8nIabLZz89JvqSGD2alwRsM9l15yRTo9jJx0MPI08pvXk
kZe/ZwCWgzUihMBoA3aBLJG2vGoNtEW9kz4EdOHvozwjUlMjSRB60S69fqLYau1LNTi5O51osaa9
t9G39a5/1P9xxu9SmfcWFEZxg9wLQSf2/h4XT8GzYIWUQy0B+O78MH9tU/iA1Rvc7Lsnysn5d/Fd
OuMCMHhWWZj2RvZjHxvz25KIJtb/x1cEKi2wTpF2sRle1KZauY1IE2h6QgkMMq+7aT066S0mZOBe
fRtxM2DjII9F5JuUUW0XG1leUQWKuXiV9mOWLH/svlz/atRFscGtspPDXIx07RejNAfk+jWgpXul
cZYKr/iyhFiXHtwmIod40gXjo9zHbieUuQ/q2IAZJoK7qYtDlA1OYgENQpQE8QpDYNQFZBLadDJB
gejjLWilqhnSCU5m8DCrcqaz+fLRvLWQ+FBcgfLn9ZPkf7F/xbFpgtFWMfDHt82z46em7ZykvK+N
PiB2KXh1+NcbA5aoigJhCFWvj4pJKmjMY3navNpf0WZNAKskmbjclLr1PHs0QonB6CoQy9NPlSl1
EHUrKhu+53ZRgaLMgFOR3QEbXe1ypxv3myl8zHmPw14Q40ekdcrzNocf0UOjBrsvBfAYnPqsuKpX
YkVe6J555rgXyJwnqCGq1u6S1qvOcJVHipXXutPNAEjIHvERbVm7Im/Jc1eqbBIVB0mXpehv2j0J
ZdcvmmzBmZQVsJrvC11wr7neSkU8aVgIwyy0WD4KkOMRNMkjTpGunqJy6Gw/S3fAVoDqdS9/PHeG
B24njMWSaVUt7UYdgVC0HE31flZFGRX9BKyb2gtgAoY6k5MqN2F8Sodp1bNRAhm8e+rIs2mLWg70
YK6JYjxiDmYVXV/jFuYXH7RDimqQ4pfBfzsylEV0ImvY02CMLuksYqcSfKBkYRLoF4X7u+6PuFat
vAtggtNmMY2lWRE8kvFFav2s1ZxEDGrBteOdFMbM0l5fpLSGmW33YMkMEez/AqTEgXj5kcKgmbOj
P13X63Kg+M3Y/lWMxUkkadJWvQJjox9ovSuC6di+JN6rcqLLV+RZOWlu5jQvICkRoa8JtGXbbWor
xXU2Q7S13I7ac2OLSOC4Tvb9OFkSngR8LxUYH1avnHRvniFkBnj7rVULRjy4ZSbMd9g0WTIN+ImP
7mG0h0keYnw3lJlWJ/k2PG8HIKzJ98RR3OhmilEaFJGNcZUDrQt62OjG4/FiZAJ3F8hF8LPbCqBd
86uqP1Rl7GiWIG3i1iUwvfKvIPoZd851GLJejjt8JroggNmxFrCn8rPxBg3Z6d51e+TeM03BJBAG
PFArYC7yMOVqNloogqS6dFNUjZ8k6inbSsF15poeahEoIKug6mFHjlY7HSYVgDherZ6M/m40RRZB
v/iF39sJYA4ta2ulyUG/gO0Auifev1AwTQXI4KL3lquJoaJhpymGZbKlnLSqtcaWTAypp9pRHizX
3hpBgikSwTwX2pSkPba58E26X6iOf9KsXNBR4n11DSEw+p0osWssU8Bmm8Dyk9cFE2Cpk2mWM3Z+
vQhcHU+NvRDmkyxtLm0r4EU8qfwq96FRBddNV/T3mSBErqymnLJo8SSUflf5tzwJBIhOiXqE3UUE
U15pRXW1Yizma44e91yesbkvuBk8t7I/JeYCkkqJpx6w0J5p31ZoVZIccLCgHbUz//pxcTOKvSTm
SY2aQZo2s0aGC8BBoJneo7/npmdKyjcAuxE9CIFA0QdiXlckZ1Fm0WKu4ZBQCxTslgC2qfNHjMpQ
oMggua1FSgpksrWghsQSQdZEiwdb7WBsFJOivyTAmm5uUoEHS/0J0E+BooJPyGa7xlw0WVKA7Lxt
tSBvnjK5ctLKArtiJZAk0k79aJEpXvBq2cBzbSQeYHoqEUwfL3rcmQi7UD8s07ZqlYShU5hIDYbD
MRjPunDRQ3RgVM3dxSKWZMdagTjBXO6k+tA3tqfUrtmKXh3uBUZXknKv6ODzYp7sdkrmrOzbxhvB
IKM/FOUh1f7DjIOp7WQwuqBRiEKHHU/e9mwrzvobCBhI1aNP5q0dGgaK7rKHRqWwXsW1hJ1Yqvru
CAcrRw1yAm9wjhpnBuCoRnu8fn15SYuGDA+YWyjiYCjgowSlLG2r7kocXn7Ipa/DeNOXsTtaB0WE
Q8D9TJBgYhxZ1W221GGWsplIRbx6k30/tL6UnSIheBK9GWx8oL3LYOsbU55Is0JNQQ/tr/ZN+8tc
PWwyTL4GEg8bMBGizUHuB8LcFwI5nN/FjPwWo/oxJPnk6WQ9kbk5FMVf1z8QN0nGuOa/IhgbyNIZ
Xy2Gr3tr7f7AchZwPdqzHS7/H0DKXNeAag1wUTBuYLAp/1YAlrpP8JpXZ5ooTTedX90NoSi84itl
IyKFKWDwiw1IYdIV/EOyestrA+69ZKBLloVHNx+328QvRLsM3FxC2wlknsVW0gGnqWeTV9sY3NaW
6jHX0Ys3DSfOwY2XzkBFm3NvNVW3naubpgECXWv5EgBH5nrxBN+UuiTWTpH1Y/RSsTAZyd6FPm3V
wgAfC4J/WvYA4xZ6J6YDcs5A86uQ2J5oT40bF2DOU8aoHQrDSG8+XvStVRp905HLL4B1ll9SP3+x
GoeOrehYbC2nQNhLp66DVXIvkQms5mqyhzZG+UgOZ795yH3rW/FbCvVDFDsiCEnePbQUUGLR2U/M
EjLxlVoP7TCnmFup6vvYThxViPXJcy0WKmEYmzLfaFI+nl9bF5LR6Rjj+KdWBcj2I0YDQnJYb0RZ
6CUiJuoHe2lU353j12pdGoy/pW2Bdr+62UN9qm/JX5hT6XwJQ5+WiT5lIwTE5D3ae8GMmSBKRa8U
/GzYzvocbV+J8toDiXN5vX4BuJ8L08DoUGBMEY/PR/Wkeagl2YIUdfOr+qSKcLG4f18DVhAmSnWY
O2sO6wrch2GavEmTAEZsfup09XhdBZ6nRIn5XxGMQ7HTsl8nCSU4w75fynsdLYLIcLWsdbHUuCUF
+tafr0vkOs29SPqTdkbR9ttkKwVaZhgww5hP4iqH4YCSEqqloQiNne8vNIJ9LNrbwQbHR2FSYW32
mqAQ0ufd125AryU1/DLF3KDUPWw68RNF/V71wxMx0TMck5fN6k+W1guOmf8lbQuOEpsYANL6+DNK
oHFr0YwdgjF/LtdQTp+uH+rbVsKFl9LeBTA3LTXMbM4beKnkOPsZDrb+HB8IJaIBpb2JjbBDe2s8
taM7+RVcc3/TGe71n/A/vuv7T2COupLNzF7ttzqXhZRtO+jftieaywCF8RYkddfFiU6Uccs9GdaZ
DKns9RvxJrl2a1QIrovgvrYWls4wqUUw7/Dm3naWai0II/K/m7v95+FTBdoT/aFZ0UzunNLLvo83
XfB/FMncx1WStL6l/bopACODo3nbTSIDMkJGZVw+zM7oGH9dF0k/y4Xl7JRkrmOpRjrI24H/ZORn
Pf1c9rf5IMDuEohgUWXAHFDKdUzbg/1wrEEfUPbGXQxqvOua8JKA3ee62NxJ5WUzh1b2zLKzDpO2
fbaTNb1B6UXFgzoSp8Q4h6gAKhLKZrlZbuvt+NbDoNj+7hjqkkPOvUenPoeXwtXvpjC/t540gUvh
Dt3t1WV8SqNa2lqPeYsqohGYN2PrRIMX39ovdPin9JLcAVCV5AAczet/isoI3Ov3bjUsnKeqg/53
0HD98rVCQast7/pu8a9/T74M5KvYJkMLlp3tSyY10dcF4aU0Gk4yzIclXwSHSK/TpfG/i2C8yGhM
dYG8EQlx3zry8rjqD5t6kpeTIX8rk+Q/ORQTvUg0IjFezYJpNgv2DDfaW+tsx8KydZp7quRot6M3
HqUTaGq98acyO9ePkXv7dkKZC44lElUrVwgFQ6gzj69GHoHvr/u/SWFz1kGfJqUhmKLI9MGtVdR8
lCb7Qarm23Vt+C+6bWE3SsNDisDl41OqJVlGlBTVedqTKjxMdG9jQAd8Ikd28nujcmfRxCB3DABr
Pf/IZJuuRAcFnzlgUrg/LYHsy7fLT/KgH7W3vaXklN2qwrKTSE+W0QPrIjMgIxFcridM9t0hTveW
xwXwg9kh8yVP5E7osV3chJ2KjB+TE30DEASOtTgOxx4btemxP3ZCei9ulGBjKtnChuUbqOjHz7cU
fVySEg2jiaJdV2B6M+/QL+09G1QN4xf1SWAu9Hezeu3lMQ9qORVJV6sRYvTH4VwBIZDy8m2OfUtJ
taUMsdJ1gTyntZfHmKcxYXa2ry1Et8N50O/1SgCdxh3A3Alge7Kg8NiiqUfDZfDSO7o2ijmY9Bdg
Dc4rJvqq7wZK8jdiZDjuHdjLZZIdDe64miM84sozFh0w54ClEUAAYMysD2oM82H1/070yvBcF1YR
sXNGp28wDPPRWIyY2HOOh9wjW+/XK0YWo9o1dBF1OP+bvYthvtkCcEVz1E0Mf6q33fQXARrGdaPg
Xa6dHmwLuB2KllQyvhl9qmm6Ux6BlC8cdOAfl4VCGi1GyWy+mMt5ukVZNXldcVaaL+pyk1WiNdj/
YX/vQphvMmVFZC9riUrx1+pIqzAjWNEQFvvVQb2XwjIYUUkQzfDQd/jyFr8LZb5QV/RGbTYwhDz5
lZhPkvKSSLIb563g9vKiOWw3/nOCLDicWozamJoYHzWrydm2p1g65i0oechDE/113SYEH4tdHCor
eysR1GDAobghxnlNHUUToYQIjo0FhOtTqejlnk4mDU+W1LpgCB0hyC4FU4bcx8pGmoQhB0AFXqwn
AA0rblcNN4iCVCrUNXg2SCEWSqgYjgfR2iQ3M9vJYxvbalJvA1mpE3ytjnaAELSxAkoUFlC21epX
1Lkoz4n2d7jXGLuAGD4A7waqJh/d0Zy1GzCBIZUOOygH2zeAOtEIt9cEYthQSkaNLqkMLChY6XpU
4sJHQ+CEBN/Tmtpr9TRUteqkDJFwjJP7Vr7rpzEuvspnWVaou10NkGJiwAhIQBUIzN3k0IX9F0mQ
7HLdriljkdjSTdNkIY6kDUtSTV5hUjwagqLMw3FUvOuXjG+YOxlU5V0Kn2ObLCkN9E/WUxQux9Rf
8GQRh3x9A9sWshu9rbdeOKqdPCYpA0+6nGw1dKJIwehbe1MbZs/Gz/gU31Y36ZlyUsiHAtxKpqeG
5C5+ls7quXELrPG0Il/NdTFYC7SwN4TtdHbdtxgtM8mWTPaMGvWYYnW65kcDyCrBGfMq5LaN7XeZ
ECz3s8NGJViBtIKgZqGHFKmuDmuMojkKrfuEjSib4c6+29i3sgnRLAps8vGLjmSQbJ1WSNQwvzOD
tygk8l4zz74zgfUnhcDO8NdHpN6+uHvOPdGdcNacmibN7A3vg7I9oPNskaOxCqaDuLdiJ4KxoDgn
3TxLKBXC7OYwzuL6qMVbJggjRVLov+/uRVdmU6bWKB7kQ+6UuQzTeBGYBf2hF1dhpwg9y50IQ52j
ksgovU6BFhiWg0FScOmhklX58k+00P/T5jQW5N5Ng8nmN2XMOhKnrbfYRdAadw0pXXn+el0vGt8w
amEHFsgLFkrKaNEwRfk0LyVgV5vI4a1wbZ/q7lMUfZb1BzW+S0tRPML5TBZGwHF9UVeFuTPGUGHa
eMsiJJ4EvWZblb1xEvEPcUz6gwjGEspqRV+zRcIi15+t2W9VxRlaUQAsEsLYggqwJiMqcGkbGV/l
do1eFulw/btwXs0PejAfX1ZKS4dN46gUdXMKtXlNNNnrtOxszrGfS7ozjujRyPbzdbk81RTQvVIA
B2yCslVH4JFZg0F3/eI+iNKHHBScuqB+ynvFsAgDig9gRRAMUjCBB2lq3ZorJM06RpOAo3+yHnRv
ceMHIGiH+p2oy8pVCRvtBI0TvMHsUlMGIEVzLabFq8fI6yQtaIvlUMvbn3s6aPUuhvliU9I1o0Er
OWX+xV4+m10qSLtEejBXdY1jNdVL5EN9B76X5mDgSVBEhS9eYmxh8wsrBoDrAZcI8yZMkd5YW4Wp
1N6/aY4YGQ3SU3PzpIXtGfZHQRTC6xbHNwdgooBlUNNtgy2Bxdj4BDQwxhvWdL6buwGwcakrVYAK
iuXbrGwfMRhxqHv9FGdpqBdg7FHsgEyKIH6j34f1hDD7f34GWxVbijzJKhk/wyownKmh5qBqpwHs
UaVFRCpzRmbpFftXFvPqV8k4RU2PenOG/fL+lu5XUBZRWXi4PDeioFeISW3ENEA6+PhqqWVvG82K
7ee1fpXB26OsZ82+2bZDqd+l1ur0au0KPifXTHciGQMqzS1ZB7oDTXvyK9Knlbi57qiZo91BSXdw
VfQVNg+ki9cliwQzr8swFHaW5JgZVerCjxSUc8ot8dIoExK40790YSo7FZlHxtjAkpSrxuoVKYiX
jKAPsQ3qdB1GzoAn79ueiL1FpBr9913wQeqWgGcUl1IxDs0YTBbY0x+vnx7vbd5bCuO+asWo895A
IUSx0KFXVi8TzU9wJaBOqgNJzcRiIlNqIaNh1gt1kAuu+XgbC2GreKekIqwAUBtWzYDW9/GUMNYg
LcmAYTZNfpjyr436SIbf10+Jd5/oEBbd7cdky5v33H0IjP1NZOoQwWRHuuMzHNKjFFIcuOtiuJqY
NvIPHTUIS2MMrFQnYlV6hyhGOarVD6W9mUXTk1xNoAiG6ZGwqiyu9GbP6jTK1oIiHuiHTh0A7kmQ
nUTenffRdcPSFEwJqHB4zKVsMguttXFYvXY8A9fFHVG7/sOzQi4IsElbI5psGwYrwV5AQWRreYEN
rwgIXlK5+fU4aAFCUFngYS6eCEYU81mMLjVy9NBBWVPd183maPHsVOsxSVWRE704NkhCedqCTgb4
3dge89Am6rrZU+qR7ypSfRQvXLqDvT0N/uYPoe2J6GovX2FGIvNSdAQQ3eoIDK3saIVzmAUolhy0
R8qL1oSjE3/5869mwyBwV4FacbETPbWmPSVWl3lJdGpQM2luh/zPDQMrp9jlwUSfgRooEy/lYLPR
cujlFdLJyhDIFp/LSVRlurhGADABMii0wNo8wGmYY6vaxZyTJUPns0o9y1xvV2O+idM0GEl+v06R
Xy6J28W2IOGlv/3DC0TFYrrVNkzqhdhmcmatyZhYaLhaKZg33DpesS983zVP8lb8B1v8IIt5GbQW
KKhWJ+XeeMrRojFuWld6yn6qzxNsUT1oaMr/vG4clwVRRj3m0xmrqnej1OdItmdf/6Hkbtk6aTh6
m98G+ehUuTML0bwuRxAYqcwDVS/xkqtSUiD0xWaLs33N78bff7cPt0fzEcgnj9ErBaI2RGMXNCa6
+JwAwlGApSTT5bqPL5fUJDYIqdf8bQ60dynikO3S/gMQ2Zo/B9iieoLSGZfvzW0y0oyuirRWTlMv
aZxBDjL5Xm98wRekf4PVCEiO2GqnySSG1T5qpJdxpMitiYohviDt61nf9CO4igBcMYToMAtySo6/
pKCpVCdMSeP/PoqrlDpNsmktMVcIwuFETW6RxIQCnbhCNHB7aLKKN43NW2u9K0aCnW8P/SjgAmB5
3q/BjI6Xk2ZG1S/t2/LtukiBRLYx0KP62trVXHhyKt3FifZsb7ao2cGzPYx7/6MVy8xhzMlok6Qu
odUWmMF2qDBfDrcPzE1wXwvsgvOCGnth9Mfs4idZkeI8Hig+jPljHExn0TFaXRxK69P/7eAYEx+w
W5yuQ1J6E+4SmLzlVPBleA5Y14AQgTYRBpBVxim2G0Dji67DXlN/quNgUX6qyecFSMQ6aoHXdeGf
2bsoxrbB363HcTqU2DdRHasKsxap8XpniWYm+Mb2Lodxf9gC0Ypk7gvP2NpbvVs+pZrxfF2VyxVs
uJ79sdHndPf9KyOKsr6QAYFybO+2QPGqIMGUF+hTbtf7xaXl7jjIgyJMFkdke29TXBc+6f2bsZ0o
JAzyomUQvp7U37pb+oB6wXzgrXJjPeCFOW4+zvgeW8YgpFO9PMBqVIupM/JffNXuZ7CusVsw2hcZ
OIO0PaZpd+zHVhSWXA6m0IPG7hXA1ZAP6YT9mBgAJkpelrsW5nCIkayUQRyI0tO3jv/Fye6kMZ9V
1hopsmdc6wzLa2NoHedgc4GWIpwJoH/oiiC2SDMC1qoquoUKosBxAzhMsWkcivIv7lV414edVqow
8VIVqozTG85N/ihPAhPgBjiodiNzQUIMXHbGPyVFF0W6pJeedGM/S686kMfKULu1YhgfHY0t3PXp
+tXjqUSHNrBurugycCM+3rxci4lUSwhUrRibrtFfiiSaahBJoP++u9t9rzcqEPgLbCYcTfMbVlCd
6yrwfC7WclTFVpHqYV3towAZYKvNaNsI6McaKIW5o8SBRHwJm16aKlpeEQgzaAlvp41cbnU811Xu
kfXeqvxE1ZxquzXqkDSiSd+LbB83FRjDBm31UP0YvYaYbBH4plLPVpYwM4uwGVcHwKiH68fHEYP+
oqmgrI/SxcUa2bwtWlFLeeJtWNqWMaah/NZHASTzZfmY4gxouobEy0Ltgt1QaAyt1XRViimWl/Qc
hU0ATI/z1Lij5yQHatiiiW/O8wiJWGDUMPhqXiwjEHPYkCsAsDKeXzT9aHUoAiRHKxVNn/Du7AdB
jH2vywLmcgBzetGtEoxP6am7SWswxaCaecwBnKTfGSI3zv1kO93ov++MMGvysVdmTO7Oxk1jnmb9
KZUEX4wrAokHHBGwmS4Qf7fFJPoqUxGYpy3t36r6e1kawc3lPUdwdu9SmLhvLvWtVckSIx3AKFIT
xI85LCLp37CExY1tXjXjgzzG28XY8jOLiqKQh82Z0gwrh+5n7tZnvOyO/kW0OslxfR/EMaYBSCaj
1wcwGsjaY9+fFCHCNT0f5t1DMRCI6ri+QEVme1gYeU4JevUx3ou/2RMjT3vS72nEgs1E/7qj4Gqz
E8bEtqRtlzSZotgze/lbkSRPi/b1ugS+PexEMDHtuBr9MsTQhzYJot/US7wu7vSD3FSuaM6Jf3EB
M4W8DTPWYKL4eIvUMZ9A1dgknrr4sw80BGxpAdXaHWKn7n01qBHpiUIi7rWykIkCOBWw3SzUmjkZ
89jYcBYETGRqc27JT5t8uX6K3O9k2eDpodMjl/j3uQ2fhGUFb9WJZ5TlE/amRB6IF9qhrPUuhDHt
NasMXcKbh4gLXi9cDkoI1s5QzE3Et4mdJMbZNZW9lpLRJii/vA0bBcaT4cNJYForcuWn62cnlMYY
+TqldaTL+EDLvR6+jYeFSeaCygOME/JhE3lAnj3gdUI4DmpQ9OEYg1/LzG7rJMUF1sh9YU63sUkO
gyQKXLlq7eUwcX/XNAOm/WLc3WfrhDD5mZJJ1WBzzz3xlD33Zu2lMZHLmuutvBBIy1JnOJd+dNQA
5gwkox/jeQqlY+G2giBGpCBbGQcUVDm0WhJ70csKWtQeFglgk9WBK8Q1FrlCrvkDxQJAePgPtSzG
KFvQkkQDuPY8XS19c0mcorYcWz1gxdVFY9XpAHxZyhg8ykXoFvSJYl3+XjJjoPWorKlpQlHK4DH8
pYIFOMxvwcTij5GTf5WEuBac3ApY+O+qMiY6AhK/7kGd6tXx16G8r+SzqXzK9ONShk3yOEzfrt9A
nvfai2MsNZMaC0DkEIfBsGNKpKDPRBkJ3z53KjH2WVXxFutdDvt8w/Mqw9atXflBBVgZvefroay9
61qJRLIlu1Zrli1Ts9hbH/UTlhfc+kU9th65B481SmqRKyp9XoKWIeTeHSRbwGv7JJVRwfv7LaXI
BfWt4ZshVU9IMsB1Y+8HyjL86faQJFWGA+1eSai6CpicE6zl5qH0YibuhuZ3HIiuvEgmE8uN0kja
ToGhJM03dSlddcO6WfFfIhJc2jcYARvrbIypTHo/tYAyiz3tXnkrg+ao7JbHGI4TyKECK+HlLDth
LFSSXMxT3qSk8KRmfq3L7TmbjXtrU56F5Am8S41GogGCGRVJP9tZyPKqyaYOgbdkrk65/LA62+vV
GS4sjNuTLH8qV1FBmfe99iKZiAGbsIVVjiPs8SSHS0DXopJAA2u7drucaAHK/CaavRaJpP++y5Nq
dUx6c12RXpBDNvrp/EVImM5zV3utWHdcj5JeFXKMtXrN2QCrXhOBxxcpwfhfNP3HeVvxqYz5yzZU
D9WaA01vFM05iRRh/G67LMqmTjgrqfxUjOdqFKghsjjmIqmrAjxDwKphuo8+z5QUh5Z1/3iwAF7v
/XtcBPVta+OBlHBaWTNMzpzLn6VCBA3OdeZ7IUypVksSTPqrEPIPvkgWdD+zn8D7WEA+grzhQTeD
//CA7GUyqbKygfV5mSBzIAdgCvtZYD8RbxydMnX6cwxOAvGoMd8mDBkVFCAKmyzg1JBnVmIP6Nb1
urr9qudBSr1hGNU/hpZ9+2jvchjdxrba8mIe4GS7w1z9iMqANKHg/HipMgqd/+rCPBdqU4GPAByk
b2kEJupBy6TdApAZ65+Fq4rSCF6UhhUrDDShAqWj+fjR8+S6pNZ9PVNpCmZZ8bHurE+NP/mKn5z6
G6AKCtSjJseGhTuBbBNjGAimm6sJMORxcZDVDTxNpI/OKO/4Zpt5hWK4VWGDHUr6sUyidVBurLGX
zlyIpdKLxp5gKHJIN77rUD1qJ/pG/n/kg4Kj1RhjSdZoSwDFjgDx3BzzQ0vn7T0FPAQG5Z8SLrvw
3e+/X5JdL0nQsZFLDQe7SYDykn6nmuWLi7DCE2ReR1mdyVw1ELOAYEHH7VZiB8ETwrXk1Aq/l+gM
mYexQZbbNzqkDZ75uhxbN/HWB+m7GhiufAAGpCg7E8ljXslm7WvDUHHBgXEQP+H5Ahw6XJf9/e+2
hpgGllvp21sk82o2YByMUnof1seI7nnRBNR006NmusBz9teDJWLHpH/x2g1kHtB8WlQzynHll2R6
mEhzGxM9iLo26KLN1VvNE9x4rnNWwLUAD4OKEltKyrJkNdTcKmhKH9pB8rwBK63D7gkFOMTyPDiT
vonYdakOFzruZDI6RlKuFK1c4lSBUKu0ftt+LaNw07+rdlCWR4GGXJe9k8Y40XnME6xHFoh87qMQ
IDGHFNrFD7ErO+K3jltBsP+VZrDlwG4jC3ZiK0jD8C7CLNQeJ9eiy75e6omyM/W6bsAY+fhASLOZ
1eArRwiBfBD3/XkMY9/61H2Jv0+IIsaz4f4/0q6jOW6j2/4iVCGHLdJghjPMFEVtUCIlI2egEX79
O03704BNaPpZ9kJesIqXjb6pbzhnDprX1qH8KvT59Eelp/V5GT9aVFPbxQv+gl69B06VkD6IPIzH
y+qC2PvxkLKILdM4gbpYFjhN24cECFRk34/Ag85vJIGjL5cNAviiH6VJUdaXdQODEFSvVAzb6rgT
3ptRlkIgoiOnod3IHCicu9nUZrzitZvRo0Mx6XOx15B7jf9+GZzmRCtRzGmUTtGWntYoQpXYll/r
pb18E2ROm2c7lV2JYSKBpLcGZqRQyOpRThq/d05yp99SvAPFM5/FAOIdjlVvPXLXB2NiwbiUmZTU
sOrRAZkQlikpQ0bhgUMVk6XCjD63HFi3XLGfdiuY78kEhM5qijmPITbd64f6hgT00Vnd8BOUzYRh
9UUZH0kSKRMQYFGXmK4K2c/ma1HlvKV4IhjHqA5KWJMMZ1Fj1G+rr/WC7df87fJFfRaiUUodOoWA
sgcG6D6a09yPnW7kVeYu6luVXVlQw5ZwTHajjvpRCGtQbRXreQL2qDgOnaqYHEmNv0SDuctS7ZiO
8Z2Szb7ctU438zBufyPbMFD/QBX300avLpd1rckp5n6i6g27G0FWK0EhTR727k03l9Wbpk9OFVRS
icoflz/uht3Rg5+FM+ZtSVlcL2jkovOZP8rOuMtvCqe96g9jYrdoRgoYKH29LPOz4X0UyZh6DZKf
tu2yzBUxYSd3dopyT3HbRbl9Wc6m4sDawBmJBSP0NT4qTpSUqhk3Suom8mMjIeGbr1rhT5RTlwAf
ClJFOsj9UYZStnmaRACBNQp/AS5eou3FaeYcZCOJxBdbSWFcVU+UJK8LOQUAw+AZXymNj7l/hz17
o1NM/75dTMWBwQUct3jqs9M/aqbNWq4VsLh4pzQPbcxbFdx4ZXyUwGjdEClW1UaQQHMcwY6d5BDt
6IpZzZ2V+pwOU1Gmgh0PE+uP7KTvkExa2BgmCgaR5VnT22I+5PP3WDhGrcALKdQVfUxLP8qiP1/V
+Qy5ytW+mtJ/XtvZIcTw4OBTWI75ynq8rN4bieJHaYzPiuvK1EZzpNLCXel2J9NddvoNnc/S9rw5
XHojn45Gh6UtjEvrmJ35eDRtJJj1DxcIK/PRlpMMJFkCZ2tgW8/PQtihJp2E2mQ2JlULxbJnT8Gu
XFC/Gg6FOJZqf37mVbo3fcRKIpP+osm/dLqGb9gKftL4lfE084Lke+/0wqfTGK2w+jIbCgVaoZ9E
YDmhSf2aPC2RLT/+QxwKnurEh+PglbO435PRkGRuxGYWoPvp3nhrgGpWOTO6S6JvHdrdGPDwXz/j
cWBnFIu5lHQZi0Gg4fmoJNI4YHh0gcft9cXFlLudD9d6hrd1uC+Kwu7rG1G8ikH901u+KhS2EYG+
NPmeS38N2VGpR6frzADQ6G5IEZn9Wb7LDcPVUc9s2twWAAaaJZwUZtuKTBljZ6IB7f60n0XGKC8i
EZEfAwSqFx0Sp/YqJNMxEC3+/TIYNgDgyQ1M52PCjS3HhWqjm80gpO4oHxQlkJa9kHJmNz9zpOMS
VjLYChzCT5PgbZy957XAYd7JO2zReYkX3dU9RQxPgDGDJTSQOyov+W66RvB64Q1rbyY167+CMSxp
mUARTactlRtyVALrnrIMt9f8YLWZwawlMebVzAj0vYT8cHTQpNopWEU7RJ7+SAmfeiz02dUNL0Bu
eQ0JTUtsh6G1+YmokKiLRowCGEFF/tClb337JjYPHO9ObZP1GmsZTPpuDiGQ52XYUhE7PQZIESSB
OR9ocPRus69coto86ratxGwtkvHxaSZOfTdi0W2Rirsir6/JrCu2PEcOho09zvm2AspZGDDYP/oK
0miAwjWbDNGr3hsBqI0jO3/u/OEdmzA+5U+8bZVNd7gWyehkZjQy8NpwbY0nH8gbnaohVxFWmBzK
3cqHltpKPZA9odiPDVbjM7PkBKjrssYVqvlDaRzyLFgEVB5/mvrd5Y+5+S1Xgpj8EKh9sjRFyKjl
+U5AKTrlOMnP9RO4lNXvZ/z6sAxRQhJ8uHa8ypvAjBJn0VDLfxHDyi55tYB3EI9Pqr8Sx6h+gmJb
HNLjtD5xZwA7YVd+TG2EFKcCGMF0P2D9h3IqU0COIXTU1Mnsy19026us/gbGFiYVuJkZhQErUPba
U6bJ2CkQrXZTa3cvvZcG4tXMrYdTX/Xp5CqgVgHvhG0xFu4G/F5Clkt9iq3n5lp3ml34CGbjQxyk
B+NW5ESKbXtYSWO+M5kHfZaxHepmX5rr7h2ALNuLLvFoZTNxBV7nfft0GPAHPjzskH0sYV59KdJi
gBpR4lo3xQRdGGhoLdC5a94G72foRBoHAY/3P2mMUSz9qM0RyamDCXfzKfWjp+oJ4xlYKjzQfgay
ZMVOfxKBozqbVk9NHmyAGDF//+qrR4CVghdMmLAGMKlw2UqN9oI23bZ66Ctt+qVOlB+XVZVq4ied
0VSMWWp4535aZUybqRFTXcd99SKGsMruh5rmz4OgN07TIvEqk52Ugjeyazn6s+l1VoLpda8OKgKV
OplbNPXS6Kh3XqJxngOb4Wj1+5nsVVdyEiFuJG5bn8Qus5Xlvuk0W9CeL3/A7VwFxobxOREz5uzb
JlPE0QJ6G+Jem0de0i6lO8RIOs00Ng5xl6ROXAEfJO3D2anL4QfoLjROONz+lr/+BPblo8zDVOgJ
DH8C2VpT+9bAq4bwJDDBDwTIqdrQ7RRhuSXYM7ekr5c/42ZSdP6K7DNnEYdOSyusJ0fkZojRowwf
ByzBXBay7bNWUhilyOXUsloZH8p4AIGSY4k2sM0c66T8BaxmIDXz2K+5Aul3XWm51RrN0Dcd3jQu
cWPQO/jVztQc82hatoKKOxxMwgNy2HyUYAnmfxqp0W+9EkqI2KhiCk/5d9teCibbuMaUhUtLCQvP
Y/FujvGUxiDmXRoSGHJ9t5CdXD6SJODc26bvX52ISSF6IW3lRID6UUaqxQXN9gnsTXaFTHZ85hbZ
N5NnXZIoIAbdfGCkibmQYnEYWhIfw7t/0EO/qe4MXge6N7ncck7Hk8dEUn0e0Bmd8dCWdwWoQLqd
4OlH+uJBNN3x5/M2SwqAqPl1PiY7CeMElcfFwIr80XowblCMwbSjYBuv2U51kz2o2Y1D78QH3sTR
pqac5bLTzQkJTSUOYQxNfwyxl1q+TOH95W+56fV1bJyJKrwx+OU+qn4hVbrZT3LiakRxxCoJ0sm8
HSPMvqdcvNLPvRikCCtZjJqEXdxlJJ2AjKGIzpBX6CODXEuaCttKvqdD6XdEcIzEeBZM3v7exiYa
lQ2uK/DeYg2DrTtI4MqZNR1GR9OT2gegCTCdI09Aelvs6WDAiKyWF+moHn7KFVZCGWc2iKEViTX8
ioFOdl7ZmOg81XsVtIT6rXSdAC7K6zqPLsINAc9INgPQSjbj03K1botwxsUu9WOH1eZqeLisOZuJ
EBZodBkJtPUJGzCaw7gyQ2C2SOJtK7623b0u7nt1VyzXw/RzROPysrzt0EDxl+noPS3pfFTVLLT0
ZZqHBL0TxS+CJSB2NqJpbtrzXgxSB4XSyxKpPn66vrNAdng7GsSxbZU5AbA+cbTkpkqDkHi5MWKn
lVej37yulSwmX9BLTNvnY4XHQXOlR6UdRzxAtN98PxNAMVjEBPAhY37jaFrVbPYJ3uOUm0rCiyB+
aANauJl2NZefmSuP8dL9vORGEQO1SGjcnNiqk3kkWHZh44Y31p9unsPKsU5jgBMatGXsYpxqkGqU
hxZUI+BvsadMPSY6cNg0W5qkfVPLftjdphoWJkweB/KmqzY1zDYAXkq22MnqAuz1MRkU6Ip4Lc33
uhLZ3O7XBiQNPd5ZCONPikYMI3lAPDBP45fiavJlZ8JQreD0dnGMbrF/CjZsn042FhxXtqmeK8mM
NyFKMSXyRCNRfa0r91PEgcvcfj6uBLBxqG/nAbhFiXsVHwevuKZNtxgwesapcWHgLnbjuSsum7Fv
JZMxCFIZSdyHMAg1lfxcD8HAbQreUIduUXJXhzYzspUwxhrg0oowzJAjNdhnA9a/R1HktdOf7htC
UQCZC4JC4FgAEfOjq5z0WhJyMcQAaFI7YQH0ojK0l/nrZf+4XbU5i2Fr34Bpz6wYq6jIMgHMBEDw
FFBFOsBbh2MLYKRyx4uom2q4Esh4ybloFbmIJNyYMGI/vnQbHpILTwK9xtVTYJlBVNArcFp1fSOY
16Xsc77ZpqNYHYF5UfU54nJjwVEMB3kHbMV9+Uip7IBleiPEYMChis5L0HmHoj9fHaowhlyREnw2
US0cHSDIcscpHmznV6tjMQ5CNWvFKCYcCxy7SI51p9q1V7FvYK/7nSxsV554m0Cb5rsSybgMJWrr
wjJwVVF20C2UJV81YJqK/MRj03RBU4lxPRPbuywvazpMcpoJcH49Cmkx1Fzw5NsMLCcUjZ03Irh9
V2dhzKmsSJinxqSz2/H9gLasKPFKE1saKIuyAoRv8HoiH/ioDXpYkToMkZUKc+nUiqcnwBjrv13W
863Ul9LmovSInedPML5d0Y9DbqqZmyom8VqVlEcVCGCOkFmGrY1WZmvycCCaxltK2z7dL8EsJowO
YvbQJEhLsc/rRLHslBZ2Mrl9zK0n6Op8LCaM1WIJWlFRLVNPdEx12IV7AStiQH1Cqw+Dgrwn79bb
aS2P8UtDtIjgfYUOiiH6yRooFQrjHvp+0ol5M026A6pWALkAtWHSMtm+fJlbOinLFiUG0YDdydbJ
8yJuik7He1vPDgtJbZlHNrt5aSsBTHCMe5PMSrIkbtXCglHNslq/6HnIKlsOQ1YAeYPXLnhw3hPW
lRuUQk0W5EVBv7uZ7WYIMqu1NcDdxbNz+XttHgd0dybmAek2JhOm0lgs5TgZE1cR1J1GCjcS5N2S
8paeNp0uAvwvOYxSxIU8EUWDrpPBpkAQzV3lWI72Tbum2HotWrH8LW/e2RjvYRTakow9DHvp7rJo
cNr2NkeD6vIH3Mx0URs2wAtMs3n2rQeasTQu1LRw26/igS6OgX1bvAVO0R0gT8Ho3PhjIAK56D7e
c/sm9HbYZx+2I8EVAwpuBXX+j/4xnIppyRMAKSSieJuOjpBEJ2JqB2I38ehGpX7dZLI/E7KXseV6
+eCbbnMlm/H+Zd+qprC0hWuYmd2lD43lzZKbVIUdqZIT8eBefvOdz2dlUuAwq5raSmQwalZ2FDsz
0Clo7HYWu73q9CAMKKcFRUnBeIbPRV3Y9CsGAoRGpwYl9tG0DEukoC2NW3a73NawndVru+rt9m9Y
2/DeqP5g1xYD3CuRTCoU52mv5WJcuqb1nAw3ZDzm+b7mDbjyDsaokKLlWYfmYgH47F2ufeujh8tq
wvv9jJqozWCFhVwX9DlWiy8zL7xtGvnqKzFqUYvjMpSKTk0A8+cgzNYi3yi+Xz4ETwjj9OcG1KhV
aRWuhkynPqYaASD91z+RQd0I5cj+BKal620TDSOA7wTzezMGVfKUjP5lEZtRBasB/4j49AhKrV7t
MyzBqeVPSzecKnsajQeR157b9AwrMUxMiSyJZEs6Ue7bb4toOUt9JQxfBt0bxi9qxXnub3ZE5JU0
JrJk8ThaICMF5B0qRdjbQP/AdJP3wcDyxItj24pw/oJMSAm13ggBUQvW6VK0SdrgtfowNrwj8e6J
sfwwqaPemAGcmQNsctwBug3vfjvEBEwcTO8Yj8J+vOM3l7bqpOtPyfiCFiBoGkBbCxRt9IMOaD/D
p8uL3Wh3vnAKg/AGM1OusI9e813JK2HyhDOOogXDUttFAKmlhLJ/r1/TAtF/vUHGX5hhEYeTPuRu
Ip0KK7IJwXoRJwXmaQnjLupZkvVEMgtXx3DiIt+Lya2G8brLxrydUq0Un6mcABxh0MQKtzU6BPOI
g0f5HARP3dOX7OLpV/zX+WZ7aaUhLOupmsVdKxFg7up37T47CPeZ0/nTveVNDs3iysMcDLZR2v8e
lYrGwl92x7KNVU2eNg1IDFwD7wfBOCAtdvJ4z/mi1Ho/pVMrKYwrkdsqx/7/RLGf+yNtDgIFyxVv
aHNVDkIudThHTVhWKYlOZk0tsrcxNw/RVDuq2F8tie5ePhZPDONN1CiUjaKDg8zDeLRnY8HAQin9
jBuVh3PJVQ/GgUSRCYyGPAOaNQhJSxDwvONToQ3fvVAmujhoHqx9csOb3+OdkHEd2VRkPejfEZ7F
L3HpZOJo57w8ZnMzYa2CjOOQsyieBLq8Z95Zw60o3KbZY1PvJ2mXVccMW/pGC2fi/cHdgdZIAkY/
5r7YFdpIErrRqoG3UspfWgu9lvp6LDiJx+aUi7wSwrirtkSeCZg24Cdj54LuDMKFYONiDniV5c17
wqYFyJJoX4etTskYA1cmGb63Np8KubFH3TN5O7k8GYwuLCOp+l6VkHy0AihnwkAY9XsxD+8uX8y2
912dhVEHXcsLs69mMJ9TKh2rwsZ4hKZRGODd5Ux4ImACRHA1ji1vZzsrscxdLXJf9ZUwFm5dLLdl
CGbCOjnq5bifZMmrh+ElkopgbJLI7uf4ZrSkI16NnPBGj/bJTa7+BibwmO2EamYBkGGCvUy3nvph
p8X5kx7mk6N1pugqicURSX3UBZFsqUxVs7C3UhUsk91d3LymeGVevk+O2rBFMjXV0qWNShRMjX0l
BFJ5xX1p8UQw0cVQQOxuCl3pRspVDEYZ2RxsDZ2cywfhfSkmQ40kQ8lNWYGbavTTEKa3SjdzlJAn
gv58VZzSAEGotxlqRQtxBAVsMl3hXD7EtrMF/40JLGvQ3bCFXzJU1WRFmL8wBts8SIH60hZ2sqcJ
Id7aPy5L276YszDmPBEWVYta63NXlx+V6tDLh3oMLovYTG5X56F/wuqTFYMJ/BEVCO7iYTk26DeM
vu63f/Y8WYlhnV86GWJpCkhulV2qfuunfcGjX/qNBzp/LcbxDVadTH2IJxAlG0HBxzMxNOKM/uzK
tvgqciefN5Oy1ZkYj6dZXRq1ORxtadl0IgUgBHsMPzvkL9XHFirQiy9f1bZ2n8/HeDdjwYD3WEu5
2y6tRwxRtJWx5U4rUmP/7NB+SWETaSAWCmmkzBkaNdk17bFa9+Gxc4WdHkQ3vBW9ze6nbIFmBHsp
Mi3DflS/eLHiRdHgPsu3Gf1PDXioWKrQb0HV3bndnpyazuFd3GaUWMlk3J2pYf1Vi1EzqRfJSaRv
SXar9bITZt+EP/PeK1mM05vk3miUCom7pPyIMsVu0icZae4fKMZKCOsm0maOZwKaCVK/UBqLxrv8
+7m3xDgJISyWbhSg6SZwuoFRdFpCZyyxk2XaeHf7wDoADeh/PRXjMix1yWbLrLABqFw15HmJFc5n
2/Suq8/G+As5BTRnR+D6ytkvp79a8UYcOCZL/8ZPxrQSwbiI3kqK2sTL3p37wWkiX5veAIjodCqv
H7npxleCGN8gt5GkgwQkdzPlgBKXg9nzJvoxYKpseWwUkIxyQcE2vd9Z4nvuvgocQtPUht7i69FH
vurQVS9QLHk5nY/1gb/CiVOcy3qPyytxZZuZ+gzAA3ewnjv1ykIJUqx5fCbbQiiWPx4BosHyptaS
Oi1KCT3P4jtxfASatt23g3fZmjhC2IwxxxhBKetD4SpV5w6legAZjpOUPOCozWgBOtR/zsLmjYBb
KZO2QqluwhhVBNqVhI+cRtX3s3oDVBYEBIC5UBgLEtUuarX6nRJF8s3cpsA/8k10R9lXMzCjVD5Q
/G+K19jjzaJun+4smTGsVhvyRVbhV8PScEDF6C19xMnst8PEWQRjUuO8AOrWhILDhR+EQnwdx35X
pdJTpJWJHYpcYHDOmdjIm/aElKmENBxMqLu+infYX3cv6952HcT6dSi2XEVCoQFVtJW7ALcr9xQY
SruOMhtDDKrdHCmYgX6NgX2HPwC+rfZnyUzUNTIQisQF3jFN1bpEcOWMOFPB8RLbbvAshAm3JkkG
QC0iRYr3tMCTnUa/vJa5oL3bbv0sht7kyhmBRl5QRkFBa0d6XEY/rVpbna7a8C/ObW372LMc+k1X
cgpgFEfZgqoV8VF5dvIbctVeYd/fp1scwm2ZctSDdy7685U8QUmSzirQycyEfGfGJ4x5uklaO53c
/1HsPZ+M8Rx9NEmpBr4vwPXWsCXBM0gP8hleKZqndIybyPo5ygqQNrm5fq9117Vwa9bP//GSGD9B
BIxdqBGcYOfpB7B+0E576Mr7ZPa7feEPrzwj3vIT2NDFDBV4TEDQwih5VJZZZFZ4FcojnrgFlr4M
3iTplmNfi2AUfDFabapMpBMS1tNlLOLHL1JQOIYHjL7W+wd58Fp6sW55IZh3OEblEahIOkpq4Vbz
YxjtlJ6zF7ylEeuTMSreYKpFqbIFuKzNdSLcL8pdxWPK27KitQhGt0cBI2NdBeouA/3SBM5VE/Ds
tcWRhzvMOwuj3VooFwAOx0Omjb9b/V/x+KQSXtVmswYLwmSA6gAtCHsfjLblcTeHddiBFWUa94ae
Pcim+H2Q4us80hAGpfglTAmQQUR5nw6zd9m4tk94Fs7ooWREQG+OaP6cB6oUOSVKiMvM8UXb93UW
Qv+Ildcb56rIcxn3ZcVTEIbx1SBrTzppfLNYeHn6tnqfZTHqN0RdaAn0QGFxJUVHKed4I94HY3Sv
m8AF2ApovaXd41g9RfWLKVSc70V/B5v1rTWCUTtLboGOjwkfEIYVuTeUWuWoYb64lRZWu2Q0s30x
h8rusiZsbkKspTJuts6IWTcWhk7iY+/Kf703gQtbW2z9hhbfqsUdOOfkfEt2wTUm05zKC+4qMr6m
TewM1hMGizhCNqtWq3NpTAXEiCdMC0bo3nQewZZh6Yb7Gr10a5d75Y6HccJRdXbhVRda0yyHCHyr
MoAzQbU9/SiE7CDm8dPl6+IJYrxGFnZdTTQ0vozqMRtfrCLQhcNUc6RsprPrj8f4h65uKk1fkDLT
jbQiSP0JfXO0O8DsjbYvTWfj3eiAuuXfk8/g0XP2iuy2a6KOw0DSsnCHlLhZJzrKVHmgBvYvf0bu
ARl/QSzMg5cChpQ029yVRwzJOuX+723N+Fk7hYMtHtWge5b2HMFU7T4ZOWXGMrAZjilCxtwsPR2a
RYfgv3HaJXsB7Ahtvgl7Xsjf3FtRzrLYUkJT52rUZQO9xfg2CabMyR+SXQfiRozy+2pFqUNdCxuV
HNujZ7hwRram0EqpJDRdVfwa7Gg9imnOw6jZ9Pmr48kf40tY9uKYahhkK8vhOkvqAjOQFSet2SzR
rb8hY3AYbRK10EQuAGjQr+IXQOLeYZbaH30wwslAxsh/cq+N/t2XPh9jfOFg6loz4vONWZTYsQ5O
atIFraFfgfv4OjXEr1mEKdNc9pupdyshmgGEIHBe6ZtOevVx6c9XwVufGm1ulhEeDcOe6fQjwZZc
/geAvzD3lRTGDEdAMiaGoCEUzI6GKZIi+Vb0k3fZ5jZ95koIE7srozbKIkceEpEnLIEIIFNT06c0
fftvYpjwHYZG28klEjoLegGqXuM+TNEkHjkXwzMuxoEobWLWlQHtIL55oFNTyk71Cy59Lef+2fXu
uLCqEC8iTIaB36FDhX0esCzPayxvR+nz3bzj/6zUTDCGZg6n90ATBYCISP1ctAHutji6n3qJWzSc
fId3LsZpIMGqOwWY2qiT/JjMwjMjw+X3ZDfYoz8o9jsy2+pc2KIqa7HGLWk23ajD9pnbB9nPhpZO
MBkDD+z1T4aC0eXRbnmDdbwzMg4kUjUp6yTEmCZvEiesyyDr9MhO5JSji5sAcyv7ZcfRhaYV44R6
epBX7qev9ZuFcWlzpzs3oJdwzNtoF+1Ff84d0EyI78GG13TinZXxIPOiyEalwk/F1ejqOZYxkxEz
6SUHsGjz4b7SU8aHZOXUGSWdVSRN40qou4qAUS6+ysNeEk9G+nrZlWynJytxjC8RVaFRjAzzhJq9
fCU+pQXNsdSAf8w9GOQw9H7Ug9hrRJv3PbffpSvRjH8RBTWzGhXKk+6ra8qTR7Eryut+9yfIeSvd
YWeTlz42ZjMLUUNSj0hlC/0+GbmckBzfrzCvgLTVwrxK4ZRxmivsdAFhVruKPA1NZWLLg90AcHME
vcTl++NJZZwMwdyY0WOXEh3svZafiDpgA9AXMtG9LIejlezQxKKYGFCTYX7i8qJ2vmbFwCR709tn
UfkympytOd6hGK+SSnqiTC0iQtgBYKQL1IHYVdY5Mw9ijhcUFGrzK+e5iH1aTSWOpZ56NwpK0AqV
gXWihFz5jtfP2X4AnxVeYTxImRVzWbaQJjWuelDcapdKoG8ZXe0O4Ip+7PEG2OmHupDfsd2dJZN1
UmczpmmsEc14Yv7E1tLXy5qxLQMgO3TfH1vWjL8CxJjVjA36OFUcYevO/3+YFs18Px/jLILxUbOs
tJUCKmEsjVNoPsDlO4KX7P4G8slueNn+tvqdxTF+Sc/TNJwsOPpRqY+x4hZd6eUAjdW4sxPi5YOZ
9Ocr9cvFpWjHDgdTOxHgWCA4cyJj2JthHczl+IrGINqXXX9spQToVrwq0HZA+3VOdj9vMoGcW+uI
NMC4b5Uc5nXsxT96ZlNUqb/Vw2QclJLXZDIGFEfG8HmWrqzw1iz3lzXwNzHsLIN5OSVJLy9Cm6Dt
pmY7Pd9LINwYxr2udjaxrgTxBitkanrUJc9sgjBz9PKpXXbachp5OR9HdUzGc1UakfSlQYkrXBY7
nCUnXzK7VU51JLuXD827PMZzdWKk1SL2id1wKu0MUy9LcaXnj5eFcGybhUWSBYCXqPShoYUvXX40
R06uw/v9jO8gbSGGSU7HFoHJD6zmBUX2yyf4zav6rBuM78iGMY+aFMbceRTUM/XJVf7aeiP28WkD
DhvEPy5L5J2J9R5S38+9imZSLpAlCCWZBBgi552LI4UF5ZEqlIirBOtWeW+eKnG5ScSe00KiH/+C
12UpVJMxH1NTSDB+sCw7Jap32GV/MTv9rmtkT0qN5j9eFcujWqrSRPoSlW8hSK4VH4n2DXjAlp21
G/eUqVn3Oh4BDMde2dVLPerbZsK4NV4VdHu92Kl7zQtLJFBIRUP7vYCr2P1b3ruXtYRjvha935Xn
rwDONegABgKv5YOZvWXhySw5gfk36cYv1bcYF1HlBAwEoB2lZMkV9kopCxjGBMA75mGcEtvlrvZ4
+VS8z0l/vjoVGjsxCSMYWzhjFVvMHa28FXR7KDLnvwliHIdem7kCFA/cWy4o92081n7e9pj6N+rC
kRYtCy7Lo0Z7yRYYLwLSwCyZ6Qq7eMAm1Inydw779MDLPHhiGN8RknqYh5D2fvb9vjslYKeQvPTA
21PbFgPMEOw9AaeJhcS1wrAbI/1dDNWKBKehKB48MZt7DECg+iWHUQdDCy0SNnBSvVvviT96WZBj
vmj+YZz+RmjqnqvXyxe1rYFnkYxizIOYlnICDSy7wzA95ePiGNHDpHCmAn8TVs5yGIVQKqMsGxV7
LfpJ38FX+cWT+iLu6TwlVjSehD0P8+c3JfazREY3emEmSkVP9r+5nyv1Bx7MB3FfABxKt2WU5vKf
PHYFnli2hdYvWmVYLWbd1FN77K6lwExtrXXCvfqAKsh75ax6Hp4VXoD7jff6dV62q1b1ZjvK1MSL
HEswCTRHcEYFSFgmWMNLPKW5zBXbMfUskUlVSQokk6XAS6YfgAqXSf4E3JTL6rkdU88imEy1Ikub
hTksT4vtVM/scTDAZpw6iqaBFe7usrBNSPOV/WlMkDHBShqWDd6bNR1sqcE4DYS0HQV8NO6JY3nZ
UULxM/cEtwsoqjlvd473QZkAZPSiUaTII9xG92tlPxBOUXA7iJ6/JuNfRClJBtB0oYWHcT5j7Gxt
LmwScXw/x6WwgIGTqBUElC0wPEBt1MoXtXzV8+9jzO0j8wQxPkUTF0sfF3RcKY5YchUFYCgCSGZ0
oku3pr18AbgqAIM4MZvnyliS93pI8rm3MDJGxUooIA/pFTZvdGRA4rF2SqdNd/HIMYRN1cBYrKrJ
qg50E8YQMi0BId0CtyIiijZHtX65rPub33L1+xnVV41kMsiAl7X4TS9eSWbZQhnbxIj9y3I2VXAl
h1HxKstAad9jkmJIdDtO9atC6R00Qjm5OO849OerxGqZqlkE7R3G+nJoOXEUkKVhwaLqHv7bcZjw
GebmbEQRGlhhaj0sSlPanSHvZkPhJfu878boeqGLAAYZIAhbfqr8AB66LOQk9zwRTMAcKyFUMoH2
U7t7sfweafdc2ODNROp8+2zrytLLVjIaWKwWi07Wwa+Kb0NJ7NlanIWcMNvgqH80m7aSydSZDYwq
tEuNLzervi58SdHKUofGluvJ/U+68E7iutI5SRYMTI4iVnXqS5EZniR+FSKD4wc4l8R2r6Ypn0WL
7qmbxZWgBnF1u8y7y+fYdnCrL8b4ghzrO6OIYfp/RkwSQBjlxjtirnxsMVoy2NmfTK0qK5GMW8gT
zJSaBuYh9AFdKiKDDOELkTjGytM+xilYYl80FJMMr4UWFM89Fv/iQA64afy2r9ZFU5IB7Ir/fXQ+
xOgto44QZjFIAqgwvzhoCIRIWnZxUB8A4RgYj9yX+WamhKmV/wllkjEtMca4okVY4ks+JZSa0FBR
ArrdGAfIaAByDroQ/08wIpWVWCYuDW2MlmY3gYtBsgLsL+0mHiTgtis/H4zRxqpIRA1bRWgLgxgr
Vr+opHItzf+jleD1SRgVROQ1YoWCI0nR90S9JhVABXivoG3rPZ+F0cBGqaWhM6mL+Ke4pt/SyTeQ
loLoxPS49QWePCY8xWbZqWGE2xHE7Ca1UJkJ4f662eA0oLab6jJ2bwwAKOM/JnbMudWJRoTMmcIW
kL0hOUsgYMHCiGzN0+6x9XPUsTRnaI51Owm24F92Wdvn/CWefXSppCcCCLJzd2rulhlr9kdp5mQU
PBGMUUtTbml6jKsbpNMoAdSi2kWk45T0tj3H+RyMEbddgjyCwowR0PIZ4vdWdy9/qG1jOgtgzNUo
dM0kA1zgjCp4DyxZc3GK7FjxVgR4chij1bAl1VUCdbV685ao5q7KptwhnXmTT6+Xj7TdkzzrHjuY
2EphI7QUSasDRLLlIzM6ibfdOwnH8MzbSN5+Zq+kMSY81wTTBhP6M4qt7hashkpXTQpEZmrD8QEo
lxNvZuQ38fh8aYwVE3OIxVzBNB2dWIlAwIa1w27XB8U+/AoSqGB85u2abVeiVqdk0s2yi4R4pBgP
BOAxOoxZxu7r6wwc0VvVpiUbsgtTx+KyLG9HsfNRGT+iqyPprQ5FDHXXElt3hqfQVe7VHzU2MFS/
vwOe4IP0YjoDJ63i6KvONBYBDt0vOoEOqXeDUNtihlGn2jEIp8LAsW+dcSJ62M1KCXYtF0DvThVf
TcJPjjFQA/5UeD1fnM54kBKz6ZZCD5IeF9/yGxToE0d/vzKsxAY8Zlae49cZhxKlqkiyDqMH82FJ
bNHDio7TgRLNuM+80M0caUeJAsrILlW752IscNRFZ93MLKbCkKDMXJDCzlXFNsPyoEwopcu2Iigc
58mTRkPEKsFvZUkkTQvlnNv6O1iEI7sQFmcWgWtjJH6s1JxCyqeQQxFM/4+062qOG2e2v4hVJAim
V4bJ0ijL9gvLa6+Zc+avvwfyfh4K4g6uveUnl6p4poFGo9HhtGLKmI6moSqZf1BMdapShfqqk5iu
PxwMbWNagjffB5eYg+C2r+rUGmOMAIHzhiYupN72SHYIXeJVSQgGcMuY4AqfmDMnKcg666KT0MNX
fI6GXTI8FuPL72o+E2WBwZkOdc6mqZdD6qhwQVhgJvsioSo+hfoNT/Lxt7uz38PxPc1D4LehyuBK
9ATN2rZtHwrtTxTgIhLf0Bxhdolk0QADtOr6NGaD3bbRJz1MBJXUH+Oeb7JglLiODZIpX6w0Enkg
s6lhNteJHqZtumeZ38qJbqJ7CeOfQMy/Hz3cNrbqobt5I6Ki+nCuOHjuFLdJnGMsOFWdwrqVsl2i
7Gr/aFV3QyIwv2/xhXfWkUPiTnBh6inmj0PQAoy1B0yMRG2MgrvUekiP+nk8BE+qY77F6HUMexbd
qh+sP4fOuQ6JHs2jLwFdCiRPa1xZ67bXD4EIga30wkIRpezChCEEw/OgKCBGFZWnfLgo38vAp8LG
aWhHCS1zTkyQwWnKT33VupI2Yy63cPDTutX4pZaUW68iBg3lWAEre0n3xKFedGCzPboNsnwOXJAb
cZO9SDxuAeNY1dqi0LGAdXzq4szrh+zURI2b+63A5RBJx9lESkoyDSH2qi3vx/RcTme5FrxZPjqr
3G5xNlEL/LwfE2DUSCkyiubKGY+m+411tYT3orljgsXjX2GWEiqV0mPxcvq3oRR21mO65lNWPv4n
JecTXZg+rrdFDqG6qDxGeFLMSSGoEv3o1rxfOL5rzBjjwtQCiGKcpwdLsbOv7WZyWCkdRi05Bkrd
NrPnh3YHAoH4XhRBeivOvmKn+LFjxEx0OQkBbyHWdit70m5yzC/mfaa/zUMKDhaoPpvCbne1136d
f2T7t54XFpwTVh0zj/Hab+Gsc57kfRSwE0+3yS3SHZvMiV/Dr/omQTBJlAH7SDbGLTxnoTPLTxN0
YeFUbLJbRtYQnIo9SDLRcCCUTGAtNc6+kDTV0fkPRUpPE2aqsAqC0KWudoPRbhhKLu2F3jJzp66t
JWde6kgZkxqs5s58njc+ekQy55u/Uw7/v/ktH1/G3GJyJsZSxsZXK8B1B+mRtdC1uwkMqnhIOaEn
Eo597JpsnK1p+6LM/BSrqRbhZKvKeCdb4R7DkpwAN7oxZOdy6O3rpuBjJeN7Cfl3m5FU8jTMUE79
Bq/xc34yt+jy3Oh7sg/24dfgLnAwUMgRRT3/RU1N0PzDOwcnBfeQg1dGEh08BQ54LffGcTx2G2Pr
25hP7ohqXP5lFy9Y3JNON6R+rC1g+c+TwwLXPUhB1Xs23OoPZke+LegFjHsQFDLBuGQGRpKDaT2g
/6so/uhWgkeHpw01DYXnHIqUKa5B7aY64zdySO8aG5PJ3A7jSTCqFQ1aQr/rY00GE+oCyPvqSliU
WiCpqtN40tnYVx7Ku9hTNfAsB9PPhk8FZjkiOukKtJNpwYcjscDltGSgRe7TAoImL+YWld4H/0S/
4X8YcSXUyNXLd4HFaUlMw4aUCbAaD1EpvMH1H+WGtYjotnZg9Cn9FzHDzfo5WKBy6tLPpT7NIVBZ
3Fc5saY3sGw70oHsROdAJCB3D0VKnivlBKh+ah2i7OQityPzWZ8FNbbr520hE3cF+WOU5lMEIOXc
eayOhqItrDnNHiORFbaUrrqBCzTuEkpJXyhTA7QBE7DSPeMNN/cT4pftoXOHE7iuneG3CVa588Bd
Q50aqhI6kPHWQR3IqGW20eKV1wielcKF5K4fXw7qrv+pHOSAjkhnPva7BpUZ9UMt7FkSonH3T1SC
C7XoIFTjVS+gpkTWsnGTpwAmWRISJQiUkW9ECNuszkcKsN5H5jq4tTDUfaAPSv563YQQERBnQrK4
M7OcHWt6r2xkT9lhxLm0IdvBYwYM6fLPicPmnqBw46jdYvDhljlmza68UT5f/ykfh7681xq+M6H1
zQCdCfgpyqN2biN4og1mLaLl2k2PsYsJcXCKzU/D07Sznq5Dry8Cm8RhWRj5InMnsm/gFJatCcup
gOb7WGiaHaa6XYjqoz522L2JeAHiDiOZ6kRSJQBpNDL38iiDAEiSqZ1KE8KXZoyefKqr28LoMg+d
GmAmILIm8GlWvVIQkmE6rmJYMl8jUZFBavzZUp1K/pRZuzAShPxWDc7i+5xGdUTGnLMKMubFvK/N
+RCU8Z0VNoJb/l8097KWnJExCkxEpAQ4jE4heUCb5AalkJGjbY3n/qh50k16ZDXjNTLiKYJ2ret/
xRPD1r1JVF2wuqQYXPc//eEMkZ5HYT1O+CmKf5OUX7Pg+bp+fkyXcHrD2Z6ZFDrqTQGQ7uPvEqLe
u/avxMn25W3goMTpXB7QdSXYx3VQShSiWYZMCE+KlSd9FOFpRp0KN76MQZqM9dzADK8e3RqspReV
Qg9/IugCk7uE27hsFJIgXow3sey0+xzd04z6UDkEeI16rCo6FT8KV58WC1Tu/Hdm2eWsMNuJfgRf
RxdDXrfIMTimG2wLB+tcwOWYTrE3vYraRdctwgKaswiZLnVKYUBgxkRSohjb31T7/BBAZQVLu/o2
XCBx5yXv1a6gDWLk6rlLbWOTPhqIubaH3gsc8xhsRBMPVw/FAo87FEZLhjFUmWTGg0xOE91dF2g9
2LoA4A6FQmidjC0EUr6VUJT8kQ2vbdEzGm6kv3V79DSnvZ2pHbjhVn0UxVA+Zk3ZmbzA81d0jA49
I0VJG9w4lNPfsWmp7Wu0DU6DO53843Cc/uPh4Ot+tDELJ6uAwI3XHH5yCzTP5eu87T1m5mqUhorS
0UwpPrwwFkJyXn87tmXh45HvpAEiRajSKsevRkjskWyG4bdZw7gV5Zz9VrOy2BxgcFBXv7ck6aVH
m1ZCtI2FiYjXlWc9crkQjDM0I+iGgrzCWuo3ssNMG+Ju6HjvQDA4nCVhLEhwGEzOwpS1UfkyO3xR
+lpZ51FEYLh+6f6y1XxjYOdTVesyfN/XSruuzlNhOj7dX180kRCcBUHDuRX6OUA6qlvbrgTbWk56
0WQeEQpnN6QaDAi5CZXT4slDNf227XSB6Vh/sC92nzMdg25V2hBBkuSH9ahEdrZDYbdbSbZ1Y2xb
RJcQJwjvzVth04hgn/g2wVDP6ZCgRQrBTv+gvobnSkMGkbE/wvX7zLi1ajf66/q2raffLtLyjYNS
2TeFqmNFQel1X7t5YesHWMlHc9/bXeqUL83mzYI44b3hDodoI4qECraUbyTUaNdWFQIkDtFv8/kc
1I/XJRTZYr5t0IrjwR99SOg/+zcg1kTEp98ZzxYirbNXnYONJdCgdYk0TWflaLLOk/7WqpolQY0w
VjHvxv5vX1T3vW53L9/n7G5YjbGJIJrqhDTfG3FraznmfZXlFsUXNxh5v7m+gOtqeYHjLK80J/Wc
pYBDXsJuZq/Vn4gsaA4RLRn7+yJ3aM5NZ6oRMNTwWRu/+/PrdRn+5VBfhOBsrDRoed202JOoi7FO
mtu0paM0qWPUyd6PzN1gVkdMlbYlJd+1DXVMGnlg4nT6Chloo7d73RRYTNE2ct5d0DSjginCkFk6
SPRmbB9VNGJiOvwgffqP0nPG2Z/HSmlLQOkG8g2DF9+1j2gK2w936nZwTYSP44c/YHJ5u7Iva84Z
67ooZWS8seZ6ZUU2GcDfVOW4TMtGEDUTaQ9nsUkR5cGUQzwLFWK1V6ne9fUTfJ/PLU6JOUxRge8n
s3rrl+lZJfL2OsS/WKlfi8UnFkliNhjhBwx5m++Jp+6yG8uj7nxgBW/F2dpngiecSCjOikSVZcxp
D0BlfO0J5pgmgqvlX54vF5E4w5HJup5ZNRAwrfZJ3el7RnAVHrONiDJoPRNDL0ic+Sij0NJGpt/x
Pryb3cZJQN89HjEt08YIwrt+qzloVHdFcW+mVx8d4AssZ1Ty3tR13XiD7ffKDjwgG/TO4Z6+rhui
neIMRVZFY4aqftj77lNoPpbCiXbsIF6TgzMPlt6BnGIAQIuCSxVZVm3XynZ4Lo+NO77knmx3x/h+
epiOostfZJc1zkbIY4NwcAZo1s/GWnOL2w6VYJR1tL1MrNPZiVxFcNsIDxtnMNCIaGZJhDc9G6ZR
eGzQaAcScc1LUE7lpcj3CtMx62v8K7LGE3wqGVXSaoYXkp+kzXAoMQygetY1p7eDvQ7mLpYrBK8Q
hqqq36+rz/r9/Qv57Zgu7tao08MehFqI6Y3xQdOrU1UX5ywXzSBnWvhRiS4wXGiPjGo1Kj4LHcav
aXikyV9NcW6IaGDS+mG4wHBmK8xAkhqzcIzfn0byRI3766u1nlW6hCjfHoeL5ap8ohJqvOnGCIJg
xR6PYJlCzUou5JgSycL+voCSpzTQiwxQ5mRuksbfxrEoErqemViIw9moGMy5sxEAI0S+ILIVF2PE
9xkIlkHYS1xxVk6kbZyxGoguITgIvMmSjigh3A9VclSIvLu+TSIYzmSZ6YjBPkysEt17o7aLTOpM
kXsd5F8CARdl46yTWQW6GTA7gSzuKffNhzKIN40R2a1ioFSwf2g7ddOkxrapECLozZcUrYUT+Eiu
/w6RsJy5Clo1bAyUVjtBvE+G+y7dqKMgYr4KYVioYdVN1NO8PRMXqggCK32eGlSUNiq+/1flf0Vt
rkCMj7SQzCFcgHBnNzeqOIgJQHqY+eQYHOjeRyMBqpjAComrxivcAVdMh4sA3dRwE6S98MJhxfQf
zNTiN3BOCSYo1WVjIo6kke+qeqLFbA8ouG9qz1I8rOxsOTrGeV/fwHUHZYHKnXRFjmleEaBGLz2o
65Sd/wTW7K2B9Jlyi4I4R7bzG5rZwasAePXaWQCzfV/s69h1cxCUb3H6Hv5P6aaFXZ+SXbHNX60v
GvKUmieje6Tcim681ftggcwZgrnWlGnQgUzRc2WBz73EDOyw3DZExD4h0l3OFvgdjcALBLVKETxD
qSZ4iAzR+VhPeCzE4UyBnxpKC/Wlby5D9KCDc9Pf53CQwluFBYQO+oOoZFckF3fsSddN5dQBMhme
c/1GQw95HPx9XUEEGCrXeyIH0dhkEzCCcrgl+XzKME5WGzuBJWX6feXU8XybVaiYsTWz1Qs2Q7Wb
pYfrYgiUTeUsC9g50jBpoQK58qOxvDkgdsNmhgpunXXnwNRx/esqqtV5eok6wHwCicWSpLH0Yg2E
LkTdGll2l+lFZEcp3VT5gWq1K42FO/v59rqYq7u1gOeUEAMwSySjsYyzUd1aoX5vBOpNRkX0yyIY
TvFyvTCDhEVZp/xI1U0UPoTj/rokqwpxkYSvnVMjY8xNFnYs0rswuPeb3+52ZXfNAoBzR+W4kyZj
RFiRTSclKFfY+MjYVe7o3CLUuGuOv90GygFyKlhVZhKGDfYmbTRb1+5Kgsyg/On6srGV/3COFlJx
t1dFSFhbKUBa9YehnfRMdot6P9FzLZ1CZS/536/jMdN5DY9t4+L6QGsaJb2EVcz7Q2XdpCrmDZpn
am2oEXjXoVaP8EI0ppQLKKnq6ihlJmJWwOMJuoyksPv2W6I8X8cRKLfO3Ut+LWWlOkOkTqpA6drv
m3DyolY0sH3d8V7Iw91KRSTJhapAwzF+De+IzJt3yfYbixCIa7ZFMnF2YaZSW2EyNmQyS1vqA1vR
TDutc5Ebw77zQR1QFkIsXVaR3+T2qCK9HlFUqTj+lxENd4doN29ml7Vo6nskwpHcdE0LL+j+JnBV
waN9VcYFNrdvVasHeR9AP5Li7zHfS1R2wlBUrCEC4TbNokk1qux8VdZr7u+LoHR80Qtz9UwtBOE2
K1OCViMyFpHmsZ1Pr1S/U5RkE8/bkgrWbD3QYRnorNI0Rce/94cqCeXO76yUOmOAOg2CsaFqa0tO
BTp027ovH2K73AqrCldsO8RTWN+gblKDJzKuW+QiCPp0HE2xkQeu98XB3NPIZR5+6imO5pTPoo64
FevxDpNb1KKWpyyygKkPxnhvFlm7yXUpPEVtITtmUA+C6OmaR49aMKyqqqCl8ONRQPJxStOROvI9
8+iRgHHMJ9+VkEHwks4p9myooxLbVm6XwqbsFTV9B86dBanOOlkxB/aQUjeMJ1U9ReCW6zDCOfcw
hgdFh0TgYa3cPCCMVjGEx1QsGcPw3mvS4E99oqHqEMnJFrFOy2PUHqWQhnBVsgUMJ5lphHkQguPB
GfTBHtRvff2cglD8+hWwdizeCcMdcwReel/RgdId1HPvyi9oWd7Uu86yte3sxd5w1AT+ztp1AEjd
oIgdEZaee79+1agPbY/Cc5Rjs/g+W8HSo98CJwajmyjjvxZWfYfGdnNxmZoKLQx1Alp3QKzxpLjG
Lrrvd5Ej3fQo7S3uGL29SEVEZ5ADretmnnpMHXf6oNyV43d0ZWyndu/HghDdqipe7Avl3iwJRlAV
oQEc1J+cKTWPSF+cR6VykElGKXFaVui/Tl25175d15t1AamGen5KVOXtdbBY1UjSkiDpVQRJ6sLJ
pgOp0BMhvcyZ4KytPTNgzS5A5P32zUqRW+hRgDW71w9sxkMIIgJtK5/ErsNaAcA7LM6ltKIoRhob
WHRb3NKtjO5bDEE4jfvkvj6WXnAaneHUbrUUfVDgofUd0eyr1SO/EJbzMTGFIY1rHz8gaQuHICg0
5F5r5c71vVtHwfwNTcU1SA0OpValgeDBRh1iBfe5FLh9MPyA8IJU5FrIEMt5weHs5OzPSTKiKwjN
OT8L+Ot+E/6FMA+aunTFCZ9FIZ4Vd8KSVQXt0wSBSnQqv9eVto7NXIrYqSOFG2fjNuviE9HGc2PQ
3umTSHAIVhcS1QWqSlRDB2HxezywjBk0tnD3hPWugu2c7jJR9d66fV5gcMYym7uoSxmGf6Oc9W1/
YtmZfNdt2h+TW/xZ1BqLeBGKM12N0iVxNgOwKV7KYZtNNbj0BCHWtXzoEoQvCpTJlKTFBJCuwwCB
WJ+/TGZ2KmOCUHK8q+p020j0ZJbGX9mQb66r//r9QxUMWYflRFszp5dakZnJEHcUFYnzBvG/G8Mr
TiaKmViprijKuuoBLsC4W1yrFHCalC34CZTRbjAiTFb+5DiDj1LWFHAD4Ei/18KgCsNZpT0c9eI2
lx8q6zkQVbStWvsFBKfomKEy+DWDGML0LstMDJX1H60p8QhW8frurJ4paqJUSNEsROC5M9xpXR9l
xgTNkG8y7U5SDsK81vqWXCA4+5crvowSFkBU5tGPTlYseGqsr9bl+5x+xflIYiOG3dOzwkFvdE5j
J29Pueh1sVbZC98XrY/gIVVl+QPb15gaPckU5vvehHfDNjjMD+Y53Pgn8oQ+vm2/HXZV6YwbDVQ9
f7BNF5//7U2wuP/rWR3bQoHPP1iPeu9FKh5R06frGKv7tMDgTF9YzVrk1zASpb/vpbu+313//qqq
Lb7PWbo8qKiZFZAhyhGxrqZDpdWFXVoYSnEdaFUhLkBv+7hYLBmHR80ZELHowZgqu46G4yjH26Ec
/yMU98pFnbWiaz7WLCju9HQXqK+WdCKIUFyXSLA1PCVOUPp9GFeAiee7LrorAvf699dt9GLJODMQ
+ahhmti113jKJjlWbx3anc0aGyx3FBxYgSIQziBgV4IR7gLuWO1T0KCPAjSK/ffrEq1hKDKeorKB
QhjCdyqbBIWDeEBTx7Ce0+z7ELk1ebwOseorLzE4X7mQh5okBjAGhwWjUPfz2h6s7bgNNqIShzVm
Bgz2VBFIMSge/3zzsDKCm8GIdGgAhsIyP5n1S9Y7864H6TPrwA49H5sV3uRbUXh57TgpiqHqsq5q
eIBzOh6DftkndQM6nk5zaeSEKcZ7Emr73d/XF3R1zxZA3HrmmECV1kMN/y75kiIxiy7NQdtex1g7
SUthOEUfElOVpxz+gQ9G6dxQDrIyC2y1CIJT7xxU42E3Qowo+0GiW5qIHH22Dlws1FrKwNZxYd9a
EtFoDiADq1xibzTW71yhhoc9revN9QVb3RTceZaO0cCg5OJ2nzWTkKzD7htBk1I3whRJAxUWNHiY
kPoS5U7YA/qDaAs0TgWGLA7nrIBok1GeSr9yVDXZxtaXsU48WtNjVXW6Y4yY82bKsn1d0lUjiHqQ
X6JyugEq12o2Z4A3nvap3Iwg4Wi90SN24qIKTaAla48n9AKhpEczVbxluNuwr6xZDsIS5b6kLLzS
IF8whN6y1VqxHFL3iAepqohNfXUvQVZKZNWgBIbkveJkUh7lc5zjtgpvFHUfxM+mKEKybhQXGJy+
oJz+n7ivfwNmERiqdqdiOgk95o5obPtaa64FdrVf8nDaord9OJtTBoOxp4ch8+o9RvLcync5DBRG
8xne6MibwPn/FPKtL6WpWdhAFNvrnItegDS3nhociyK8wWCeqLpXUM9xXSFXMXSCNz2YDQ0QdL3f
LiVv2mpCk7wTzrWdoZsUOYEieboOItBD/mnYp9ksE8zXdJRI2kcFmu9m1Glp8VaaQQ4W1CKKIbb/
H084LmVTw1w6hX8NJoiS90UAoaIXcoCGIHqNyDWqH+mG7FRR7GXVFpMLGrvbFqZyzGWtTTRIl0rn
jLz46v766q3GC0Du90scTg+GOAiQt4Gx12+UTy1YSiQv2LJp3OMPVpCLaXkP1xFFEnFeOqb0YPaV
zgAH/7tB2wdS1QJHfTUwtxSKs03ZAMr9vmAYX/L9gImu8nb8pHySbExgA3dIbOJYha7uhi+ski/0
hE2MAiXhy97L0JLnmOAHMEtMvXE3PrA4lgYvR/p+fT1FO8iXvzcN6cy363pAtThLKTJalrcgxZ5u
2Ow3UXOtYAd5kq1ejTWzk6GTs58c4li+0U3RlNlVy3HRSp5Ia1BVJClrrB8lB6U51vFeUh+vr9uq
V7iAYFIuTpYekDlQmB6CkV+vbg2k20CZZdNC9MRiCv3BYCDkLVPETwmyXu+Bmgo0CFHB3j6tYrel
7buDfDQq1e4kDOoVPE1WpVqAcVKNxA9NP0HkZfQPfr+DL+L0mlsbIqFWg7V4f/ySirPtEmYxqKMM
IEZYG+0qmMHWVrcYw43rStwvsKoQCzjODvpILERaAbjJL+4qazzOOSoQI6FrKlo/3hxSdBZ1KXDC
fb7v99FBe9BP5mfTbTbqAenBrSLZ9EHUUCKSjrOJRdqhR2ZAbMxvc32PyJ9+TAM2AUUNRRPlRFCc
aaQYPQieYQiYpWjfMw27SvK7LBHdW6u38mW/+BCGbg1KOc6AKUb4MCTZJLWTjaOdjfFG1gQPinWZ
qIaHJf4hy/r+hCmjOsREwgnLQSBfuiXGG4rmQosgOE8NzVdjnhmAyOq/NBn5+aZzDN9yr9skEQpn
KuqO9rgNEVho889JdKiL79IguPBXjTcu2f+tFWcg0oBYZaICQiWnLjzU4f11EUTfZyIuzGqfS3VR
s0CMrGNOctvL2SaYpGFzHWVdvS5ScOZAZ/OsDR1SWDHajP04OqeDHtpmEWMMbomFywS3Bbczqqkh
CiMj+WVoxNA03pXtNaLGrVqgCsPAHJp0tosWBYzP16VaB6GWomqyopomfzbbPFJbqRq9AdwDKkYv
ktTOG1HrFbdD/4jyC4XvlVbMBrR0aj56XVzbiry1asEdJBCD74u2hoq1MTSjVwfeaG3G/Jj0gv1f
hzBVZGOwIeRDMWmmj7WZxKMXWD5aFw2QiD9poruUv+P+WakLCmeWq4TIU2WGo9d46idjU2wTZ95m
EkiMbGtbbIZd1AnkWt+bCyKnAV1KfcR1INdUBJug8x0MNnGuKxkfJeCl4utHB8tP5CLwBy/cBw+M
qtM8gQDKRsO8Fwg5/AQC8VVUlRZTNew10F4VYNtxdJ109yPtrd+c8f1BKM4+R42STTHB+ezBhR3d
9vm2HLfXF06gczxlfhcPiVZTc/DqLL8brJrYJvzFIgIp4X8DYmu6MKEwYn1WpVAChWA0uwmm+jvd
LN3rIKKNYdIuQGgfpv6cZqMXjpsShFKipNbqaiHIZ2qYKiPrvMFEGKrBUGVoWS7f9eM5Qfyt8/5A
hAUEdwkEplb4JgbYexMdGrst0nqX9VUisGarC7VA4TxCSbNG2WphBJT5VrYOTf0naqXAiKEemJUh
cHe+jiYzmRiwlil5mWW3zo5RJbjzuRfIz8OxgOAUyirjrowx8dMrs8/jWNlZ9lkFOWGg/TWg0C4T
hbWYkVo8eH7CYYQWatEM1PkT3oiBNAKmsxrAlQ66lMQijV1ZFLx3Xdo6sVVWu7ztiF3EuLHVoReF
YFc17wLP92V0TRMUskQHr3VHl0WXVf0QJGBtxwOlc8EIsjGKTYZxW7FAH1eB0eGIYQmY1YmKiPdH
ak4tomUVVD7q1VMwxE40qcfxd53En8u7gOEUEo1oVYpk8uBJ6JyTu8krQ92WTFHZ3bo0iO0aREeU
kE9ASVpfTMEEc6dl51jBqL8QoyUFsSD2Uz9oinrB4Ky2nCiR1vfS4A16cURyFfTt1kPQDfaU4v2l
y4Krb10kDING/Y1lfMhBNfOYtrj62FH720ocNFLYYfT9D4wSYtOYOQ03zuIreIuxqxF0hVFKCnVr
VtXGUMLH6xCrYiwgOLckV9V4kEaIYWjg6Msmt1fvQ4ywvI6y7icsYLhjXJrTbPXMgmugjMN0GLu5
YaPBwEnrlTfC2gQuYvZTqy9ofGhfnltNLQuY2fJbuB83wQ51ueAOipwREQV1C/rMb6OjgKGWtZiD
e+T3npD/wFuaqaDEjeg8KZ9pGGg50gjuEv+uyXZDM9iSqBFudd80ND+h/AIjVfg8ZKDMQT2V0PY0
ejbKg259VX+3deKnHAsM7kRVvq+PvY9TC06iLezufeAFN/mObIoNajtFkcDV87tA4yxerLcguAH1
khdoxzDELJVjFnwvyWediroLREjcFZbEet8GhoK1ow9l5c6wSFbxoyrdgAoC/Mxr+GCTFjKxXVw4
RhPNUzpWxuDpNQjSnvI4d9qW2hZ5FZwvtjgckIHqQ1RgocXANPlqnM6acuIb2Cp6P7qyF+KmCg5s
6BNBk/RWTH6+soRLPD4mrQwqGZoSggVpotq+YuEhW3Y7vW5ctZ1cLRbRga2s5DtALiyTG1aYqipM
Icmzfhu1KDQoRlLZUWOkThhl2e8/nt7hcbqPUua5bhQYrKG8bfTdmGyv79i6PKCORw8PBpXzZHMF
nuRtjFiTNxTy49iAF1ULPRJaX4Z5froOtWIqIMoFiv2UhRISS+mssoYoBmljp6cj8oI+puJ1sSTw
DVeRqCYbCAgoLBf4HsmSehX8E9AK1J+VZGea9mQI9mXtJjFAGQ+bZ5oaWj64m2Ss2pk2GjQ9m2zG
xhliFgd5RIoJ9MfigQZ8vzGzgUs4PsARlTqemhL0rpJQ7xFLjoG3oD5gHEcub2PpU66N+yJN4Ip2
njYUrm/dd33+FHT6Bs/th+s7yQzTh1OusQyriRj1h7bXTC70IZB1vLY1b25ux/73zRWc7Mv3OWeg
r6pG9WXsX9+/Nuku7BPXbD71gcgAr8uhQSdNFZl3/j035XNa+w2zHl2e2JWWyXttNmrv+mqtHjHt
gsLpfQrfpuoMbF2YoO+JDC/mBGXxJxy5SuAMiqCYuVwcsaKTjTbqIVAc5vcKcpBlpCV4E2EeRCFb
Amdq9ZQt5OJ2qShzcyxlyNXEhyCzJxOh0VbA275q3xcY3CmLVHNUC0XG2pU4VNV9gchhpH5LrUc6
/GY9388jhktLwQwNFLLzj9ZMMizq51i8Yd5VzTn/zSj1h+9z133mq52CydLQ6rJxqZpvE78UWKX1
LbmIwP6+2H8wSzdljEp5b/ZvqnibBV+LVhA6WIXQEZ6kBkZmfGghlKRGjasUwa8xvw+sv0PdzRpd
oFmr53KBwV16upqV/aBhJ/KcemoLkkkkx64fynUx8FySDQ0Hn3/PR+jJ6o0OmzFlj0Ns7Xoq2U0+
u/8JhX+2E6kIG1rBlwRdl5vo88PQvaZ0ePkTFIu5+Og0AaXK+12nXZQPRIUsLY13od69xH1zBKzg
ObFqXPQLDHfew7YwfaSD4URScADsEAzD1N6zHD1dl4bvi/h5ThY43Jkvei2WJpSkeJhvO2wCZNcc
aUgLJy7iwqlDc7K1qvk8RclsE3Qm2kaZ5J7gNzAN+3DD/foNliy/X1IDof4qRFuLV2l2ubc2xQ29
s74OP/m2N6JeZr4/76fIBtF0vLEVC7GJ93DFGDVWlwHOv6mfrNRhuWfQ/TvGFzZqtjnJ7vj/GDC3
egZAFMR4ETRD52M77RzoYE5mt4UKlYlsTd5T5fn6Sq5jWGgY0ym6xPmIC6rs4gm1xcDowBg6D1s5
zmxLLgSGb11pYKD/h8OZDDrn8Hp8KKdUl3hYK1/GzDpiWtG2yPJdUpNXq00w/TWlu3aa/v5vMnIv
xknXOx+EMHjHGXsq7yrlpfjNVO0/CnIRj7s7VLVRoqDFmSBja5tj/2DVnV1OksC4rxlehaJzjCDI
jbwF283F/UFLOVZirR+8ounwOjzooWhm45o+KNRUNKBA4z7kTto5V+RqgGmf9NGWZzsMMcB8tKho
ivK6KBcgTiFiK1emfOqgENNtqe7H3r2+6avf19CfA94XRD/4CwSVgZbf9CPuwWnTdU9JJ9iKNc8H
ZZT/+z5/dSSV38uBP+O1BOIFu6gb05aCSt1NAdp1UkRiPbWJYvu6UKu7swDlHk5q0pWRLGPR6v41
C2+a1kdfa/BHIJpMdDzQZNQvv1cyOUXLQ0/hQRTSbSMHKKT8bOXPfyLIBYO7q5K0n4IuwZHsQJGW
3Pn0pHz+bwjcLUU7mqYqwVFRgqOK3pIp+ap2gnfQWrIWM8kUMNeAQAF9YJxlafRKijWC/VDPyVfW
Z2+6yhfd7j26YWXlImbR1e1fwDGdXxx/PwhCNfABR9oT9R/S4F4PBQ79mhOxlIj9hAWEMUaxUehY
NlpGzic6mnaUg3fTELUbrR6fhSjsdyxw/KZO5U6BKBR0JJHiVsoPPzpb2bnKJcGjS7RqnD4HVZbE
qMLHocljp+6NTaD5B0uRBP2iIhhOpTO5C60gmXCTBl+T0slIaDeiTlsRBq/UUl5jaC+MTqiETpyd
ujLclKIECV/c+XaZLXSAD4tLbWh08Yi9GRyMEj20pxJlCN3n2pvcaY+hzmdRIP6tE49353B+0O1q
6WDz5ht1SODHo5Hh1pnuix/lN9Ckb2LMDpUfdVs/aQ8Uo6r621pMfcIumSu4BudGWnIbSW3CbruT
sslQMoumZbe0iV06+fY3mxf+WdZfQvITurWWdGGT4kbKo+KU0NGJU/8chPltVbXe/5F2Zc2R4sz2
FxEBAgS8shS1eLfbdvcL0cs0u9jXX38Pnvm6aJkp3fY8TMyDo8lKKXWUyuVkmLTeBwAQg+BlHW6J
8i4pJKVlZswqTjIlJ5OBpt2uEQe9LGMz7IXL9ZcQzuiZXLMaJXYotbjvfs7uCAhs9/lVzhwFk0wW
nsK0cUSVi5sYtRLKnYJQLfpZMiE0isxrlVFHrshDRCXNThXR0JTNE3eWxZ+FJBsipgZYxShzNFRl
gvm3FSSPN9VBowKqr5CjeJeiiRUylWUHEYXcXyup7AdacIeBW/5oxgfBfi0X0juDX8laDsQKduuK
JP24OJCtq4CJpvJ7mz5pYIIi7jKiN365LE+kGnc/moGEqY8MeFUVz6ASTGPZNaJjWYryhpu7BJoP
hDsRTzZ4kgP0wMUakWARAcwufe3Jsc+/fkAVUMG8ed6om1h+wmrlcnOg0hihwGCq0Mbcqnu9jq+j
qvDIMAhukq27UVct9HoommogW/O7qL7tVTPMGd4rvd+pxU5RY6cvbpTpOKHw/c/VQhge9TIIGBkG
7+938zDHFQPWG9ZRlvcKZXYwnNrg52UxWxuEfg+KpyRmuFL+mYlRgFWokRaxSPbI9M7u8h14TARo
tOXyG4aM4CDm/qEhjcOFOQ1ILC33lhLQU9vmXjOJqJw29TiL4C8Ms5JojDFfcPha1JvH6U4bLFuu
csHjZevcGCY4cVD0iec/zz6eWlIwGXWJOKGau6ncnSpMGQJDVS5qU90yNQwOpMuxUU2FPzh5ny8T
iwsIqpUXParcXgqu2Jzea0Nl42HTfGSLYANL+xnYSPhTNKqTKjV9vtyBLcZQomHlaKZK9JHlW0lZ
lnd1VtVwmuWEQQrJIzT9zllk61H9EhF13mdK8oHCULQiokJ3Gc261Lj+Lk7vhjAPWglzdzCgJDZQ
0ijj/osa7/IZ2jLv5dG/1MaY72f4mXlcV30DIoNKuSZ034uC09vfx3xAk2Igxrs5OMVc14xFFtQI
we3oJPEU6Q4aO4yHy3psnSGTnuVwd5ARd1ZcNRncS2YeR12+Cmb1FLBwf1nM1hmCs6WbyH8hfMub
NhaRFvBk8RaTRt+Mw0M/tG48dPtmSEXIs3WMENdVLIp6OuNdllYdEXzVK2yNbnwbrJ9k2DNWOKXs
DCTcXVZrc/VWojjbbiwT1r1YQQeCe/KoG24j6pbbWrkl7i4jWqeRd6lTOQfvEpVQJ8IaXfeUaopP
uHpTp1bC3qmJcn9Zo8VH5HwSvJwBqopswAXiU6dVnJazMaFSsyEVBsDHobmXc5heiFk/Tm5ZqaeU
CXwUEAZ+uix5y+JXivKSaVinhVzqvYfsArUtYyC+VA2TIFK0tWNrKXzQhsWaqTUJ7j5JPUxJcUqU
/Er7U07l5XkBqj+C9QO4GoDz31EokXIzN8wOAz37zK7Mq8go7Xb2U/3L5UXbeh6+FQks9xJasflq
s2Q2SkPBy+Kt3GcZ6qkNNj3Qq4UrddoTw46EbAob5+s3kdwzQ1LTXqKL0TOj9Viv3dKkAZkyOday
fIeqhefLKm7sGMShEQl8NWBP5AuzxtjUO4uBYzZkp4qcWlW2SSEaW7hhfHAmwUyhWCZqwPg7HjX3
nW4E2K+yPlDroSkFXuTi7fDHCmAExh0UWcjvbiWmlfOAGXW9l1TXhfGZxM5QZn4fKmg5fMU97JR/
yBr+ZoGwBxQhwg83kE/43QIDVioGI5A4KJYHrlGXZLPg7thcNPjE6OxWEZ98CySsbvYYVT0gpMfO
zFP4aPYpseW0EqDC1u6rMoKfhvpWTrwY40qGDuJM+JhB54U9QgJE8Ub83zJElbtbqkAAnn2oblAM
3hWS2q5Nqz4GkGOOTnHXiVB8E1ZX3+cuimlETaoFA/OC5KVJbqTmOh1fkvFQd1/ZKEobiJTh1mzO
rTyrjLD3asUMdwyzP8ElFv0hodObga2XjIMBTSmGoUKnghfI+9E6TeNJlgWbv4U0axGcDcu1VHQ6
ZiV7ZWuRXTNr7W7I0dnR0jh/isL8m1FNivvncLOSyRfJBSTAeQqjxX8s7kZFve7l0iH6IMoebNVE
wdQo1pGAGBZZnt8tm2qBGqJyp0NgD48kd+GpLF9UX9vlO8zxE2jFk1r8vVsraZyfJ4PXjlkUSyn7
804Dn/ag2ktUiGE0T/+HQyXeCeNuv0hJaTWXUI2Mn6XgVVYeJPPnB7Zppc9yBla4QOqqZBaBiHI8
GZFlx6qdtB/ow8EWWbgZltz4uwJNzZrCYpYhJKxOcRDZmrEvA1E/7uZpPXtcfG2cnpPQDBYhRXGX
dk+GyPXeRFAwSaPWwdLVd5U6UkCrsCklfD96HaLY0ebGzkU1s5tClhpC5K2XOTicMU+yVlpxhng7
jUZ77CM7VIlNDFGeclMMxewI9MnIy9Pr912nOaiHMxQ6eGgHR2FD7tZhbUeBJDgtGz63iWzrLzEc
WkuxFIQ4mXgY64ktBW6RjE6m29kkQmqRPhxS59VI2DgiEhNjpkxzUwR2QAUO/aZ5rXThYLpCj01m
9tCFkGBHB9S8JB/oJPttuTiYthAd66I8Rcy0iP9CPfgukInAfxLsCB/qQbncjMYuLNTQ53aEtiED
JYGVfCUbT5dxZXu5QHxsIv6rvyvzMDudZlEfY+tNmtrzWLuRab7+NxnLb1hhl1b1JGtnJDos0J8F
e0q8y9/fXqyzDtwpQapBysDls9TjnDrmatpdSq6MWaDFthQQcmsg5EZqmjvyRjh21tjiyJvzIUlu
u8EfYk/IxrR9Qs5SuHurrNU8qEJICadp1zeSUzSjn86TfXnJNrcdXRlURvCNqHy0kipDZ6ETDWlJ
Y28UL72oNHPznaaizgGlswgiAlp+3/M2r1sj6mukWP3uq2Ir+/6UnbpXeqs4yxXcGPbkX1Zpc+VW
EjkQU/LcaGcKiWZxytJ7irmF/fNlEdurdlaKgy/J6vOYaTgslLWhPbKxw5BctXUvS9n0AleKcAjW
hz3iOSrColnE7NTYxUjmysazZu0b4/NlUZs2vRLFIZlmqR1667BmpEgOdYY4RGVJu7ZTTnkhGrwq
UOutSGuFAmDAixRaIPI2l9LV0JKXMZmvi9mI8Lz9q0iVr5dVE+wVz4KXMj2VGYngakbIp9L+q0KH
T5dFCCzuzeNdaZSxJtc6sxm8sol9qcCwFiN3KmruLosRLRznXbaaHCP2t2RkkqukO0Uqghzsr2w+
qm3jXBYlWrTl72uN1FLtyQSNKlYemFn5Xf+Rhi0A6NIOZiDMZ/JNYYEUzzSsloiUVz1rXnjUvQaz
YNAI/P9g0dl+daykcXgqoVKzK5bMWesCi5zUWyY7obtu14ImVcROv7l86PjAIHfE4hHE+X35EGxB
eUGMzIk5Tj4GMfrzHHuXd2jT5s4i+FOkWRmmJnTILqi6V5Wf9P4r6j4El8PyM/ngDcg4/qcGf3RU
q1WDOkUsvtD70NG7ymujZJep0ifY4X0R5wsfyK4IclGCa/vVtpLM7VYkUSlgFkxdvaVHTP/epdfG
teSjOexPRw7+/WZbieJOFaZkEqZNwAezvNGl0QnRFd5RfzZi//KObVWfwuDPy8kdKg3xZIxeA55X
QQUWlQyYftLGo8mY3dDElqkXJ65wCKHIUJa/r45ykahKUgTYxCj91JGXLvCLQFAmL9SMu3K1vuih
Gowxk1I3ow9RQ13JuteM58hy6k7G3MzjaPzHE7DA5Uqx3sol9JtiOU3lJNU3Rero1g/BlgkO8huN
5UqGgnLhUl0gd5n5XB8wYPTY7lNnel3GN+I6cWbBRbwp0FIspKkXrh0+X2QyFFNNNayxyIDuWp7Z
oSaLwhSb53olhHMs8tKqhq4PsXJ16IaG/nPUWtQC1Z/JlD8gRnhVD5Wva8XPy6u56WSsxHKoGHel
XIYFrGQkho+JN3YQlabNope8k0QEnIJ15LkxwctXmbmEd9Ms689o/8ttCdwiAnzcFoIGVpOiM/Jd
icSUw/zaDpuFA+DHcrmPCiK4iLe36ixi+QkrA6ytdq4GM0BOb2rV71qjIhtVJ2p+r+mhWfpsLsiV
xgLlr3zIogkNtIUu6kzjuVrfEBKF+QgRw31HXIirT4tjqzNaAgTRbawnAnbg6r82dgvxXeUudEBL
lZrupDv6cNlgttZ3LZh7aelZRpK5huBqvh6bk/qH86D/UQx0CKAaB0kyn2EBlVI8ThI8kM7MQEg4
3Q4mscNkFvhtWwgMmtlfYrg91MNGiaoGOWAKCySaZReRHw2CcMfW4VoL4WCeZTljVYQsojU3pa0p
9U9JmjuA71B5ZTZkAtPndMKwZ8ycIEjOgu7BUi2+8LxL2rTIjZS5epDtaNy+gLLSrWZjf9kCRGI4
C2gmDLlLM8Jc1ptO02YuAu9okSoPl8Xwr9R36nD+xqDQqKJMQTHI/TJoK/UWJlHLkW8njDkme+sg
jEuLNOPcDkUve5ieytzg01Db6Q1YfO1oRw8zLkpn2Gk7eR88zH+WBH6nJmeJGaYpRHlNc9dIMV4l
9fMSpJyiqBj3THknhLPEUEfoTU1gGkEl3dCse6HZ5LYoQ0C8+bkahz+rFf9HHDBYRYp04RH6HSGr
tkIXYgqdwpnZSgSany+xdscCEa/j9ob9ksOn6SViFkqd6LmbkdZR9etxnG1aiAxx2faVy81rwzPI
GYOip3XFmLs4HMtggviLntsgZ30Mvle78DHTBReMSC3O8oNhqiSZZYVboJq/R7sIrhOBUhw0vdOJ
M/WCZukYZli5yAKJ6EEDwQ3a4RPRmFvutngnhjNuAJKG+cMEhsBCO9ZfMEdcAHrbln02Ac6yMUJO
RTkIJEz5T0t+IKNXYeRYrzA7SeL/uC/Loq4u/mmoKhayirmkfo7GKzP9QkSDNjbVQZpnGc1ooF6R
cwNTpUatZA4RU3RfYpw9bXdRc8rbyGvDQqAO36Ty9+6shHHHtBiLmmJUOHPLBkNFqxuQNaeOAUY5
DwUOIM7tC0cUaNq0u7NInu6PoJIHU9UAREYwOIG01xvVnuRHSzTvmK8/53V7lwSyJELSCEWS7fdg
sgc/iewxBOPWQt8zuLrTX5s38c5wBZeWYP8od3RlVvUqxbwcV7XJl/JQ7pLb4IfkEdWuBkjvrlRP
OhhXU+HKD5dFb4LGamW5E81oMKVg0WWuJR31bqekRxp/BNZXIrjTzOhQBaTEWUvK+zTDlM1bXfND
EfqJTIQ70VVRaBqrG+ZW8csYz7ZVf8/kzzERRVJEC8adZqtRW0UqYIqNFF8NUGlWq9e2EjHqbULg
atEWi1mBRqDGY1ubGXPr+n5Sbzoq2BTRKaYcZGg0R+6eJsxtX4NPC6FJ6GWtnVswNzCu+8PJ+HHZ
0kQacbAxBeGY06hnLi0beo9yn8we4iQQZNlEevFpNjpMiIAPWDjjEV0kGLRaYyxiBAau5Z2fupgs
nomi+3yM6x/U0FUdDYgyxj9ytmfJKbIyhZa75nV9wKzCQwqOMWpPV8mxEbjR72cQLe66epbF2R+r
s3bsCOwvAU++ZGeuosC/WEY7xx5eVtjCGBO4yR58snPnVj26MC7v4/YBOP8AzjIlo646NcBdU6mt
H1PdDoPU72dRd9O/QPFZDmegxqjrY08MJP/8Ca0sC7OU19uVao+OaddoI8ToQuuQGgLPYBtHzmI5
M6VjUhO06DB3jOLBVip4iLPhKQV15zkUGKtgKfmnF+rNMMuuhItYlvdjeez1U5jsLu+WaBlV7t0l
sSQp286EPoqtgtvA2CEIC+4iX51tzSa76VAKA7HbR/3XGqrcddbPYySVGi6VMbmqkpuA+peVEq0b
d2kNZVWh0FbBWzK4NbSDNX3pmj8MhPJnWl10XAGwGWpzGMLPgfsOhqVd49OD6kd79Bd4l5URLdai
7EpQiALoTiFwp/Twak4OWfKRl+IZMFQOMNIuNa1OGZg718VxNq3SbqbIaWbhDI9lV989eFaCOGBI
MkrGZpByd6Ht6/y3J/D96IyYSM58TdT5ITRsDh8SaoUxKQD0eTy6CZkOia7cMbCzDjG975tXXC57
ajw0xidwxvlNZLh1A/wwHozWFGCG6AJQOdBA3W0d5qGZuxgsHO4ZyMHI5+Y1vUMX3K1oLsu28Zvo
srFAHI6ADWcvaSk1VhPB+JvXIP7OyrtRFIHaNsmzCM72s4DWZSnD9mXrOQzdgBwum/w2xp6/z5n8
zGoqpSliNDVxpfiU188EGa/qj0ccvl2VZzGc5dfZoAXzPMIVIFdzvAuqQ50KYEKkCWfz+RBZ6sgw
OxGj0jDlcKcFP0xW2PLw139bMc7YgzmaklaD8zSbR0nKvQClEGNip2r9odv9vGacJVtGhkyFiRgM
OETN6krqPg1C13OJMr8Hiv/JQN3N7xYMurdexyTrBVplp0eLb71vPaTaj6Kjsqz+JUHc3dcXaj4E
PXYHdXhOFU8na4x30fhZSy1HkkTVxP/iep714q49LZmkbgYLiVu7KgpUs11Y4YpFUh+ep/wSOKIY
IJ+s++eOOgvkoGAswbBYWTX8B6VCyqzGPIyvcuh3iU+Lwm6Gu2x6nZOfl02Rz7+/k8qhAyp+p6Ap
F3Twy8MyFwp5DM/woaMtCUdJX0Y7DPz43Vaq0ojLIsXjsRoetO7QxF91USfuZbRDov93EX2fLJw0
uEh0Y68O3436i2DBljNzyQw5kEi1OVatHkGFsrDjm+ywTMjLffJ53JODfk9juzgUbulgTFlo/7gs
e1M39JChjQfcje/acc3aIgmYs4BP2s4sHoZZgH/b4faVAM7mJVXOckPD4jXe5CEStCOljQw4Js97
qNM85t+akwjWF6x7t5wrkZzVG7oyZ0GMqsA82ceZb+U9mJEgEpHIsjyhNUYAiaI1XP6+ctCkUSLW
IEPFONH2M6uORAq9y9u0aeUrlTgrZ11QVmoGoIpkMDdnYJd9qiYBndumFaIedOmZJmBj4pE9Z6qB
lk/mZqprJT5RnjT2oHbHIU5tM/rUVyIOq+11+yWQf92UymTVU1QULgjEh+q+ZQKFtoHorBH/tOmD
pG2DGS/RrHtt57siu27I0Sx8aZzsOduryWuA+fO0PVFNcKS3TRAemIlx7cjzcSe6CcMC2f0cMxqT
4zjcZPmhKyXbGnNMuT42hih1/EZg+97kz/K46z+TgllvZuydptv0SLzKie8tsC1XTnvKEGlIvhnX
FMMb852U2Mpn+ZvoJt3ey/MP4IwH2aa0CRgeEVp5moMTNQQLunkAUCWhaqiKR8MwdwCCSpn0bsJW
zvONpiZu3L2Ssv3IQV4J4YAeAsCEtrgDZvrYEuRSXy6f4s1FWn2fswqWyOA1Sgrm9uy1QDVV/Xj5
+5tWt/o+ZwUWOvMyPYEVmHXm6Dqzu/Fr0nwzpiNVPUymFrxqNgFjJY7b87E0i7wmrHCl+rWvX/QS
jbPqrVVkDnoL7K4EbOQfegyfZfLRO5NlSUwDHKy4B9V7PCrO0E2vl5dx2YZ3h2klg/MKddpjmk+P
B1SpWE+Y6Jo3t22bekNbuW21uyxr2ydcCePux3SIGqmlUGiZ6T5HduGkn3QPoU+kFLCC3TdROlpg
hHwlBIaKYZBcayD/jUIg9rUfPl/WaDkkl1Zvkb+6DY1EqxidcmQZ9ROxHKZ8zbNdrH69LGUb21fr
xgNCK5W0HyGm8f4egFI47T48LDMArIOItYLni/rbpV1J45CBzMCFsUDyQI4celTd8QXJrH0L313y
reslmlvBRWPXtWgYtGg1OchI+0QZ0w7RxmhMHdOs0KqROGF4RRoBKZDQEDnwmOKlq3c5WZjZ6bGn
ZWaWsdghaECXQKor6nMSCuTggzTqAA5OBAHZa+uWhxyFGO1JeWheJdQZhTvycNliBCvJl4nJQUtb
s0H0iRmHcbpi7KaTXV3eXZYiwA6+47EbQQIpLVeInn3J6RVhPpUe+v7rjDvrsiQB2JsccKDTomQB
+pJcq9PtZIxsKt/G2kM83CQdRrf1peByFK2f+vu57nQ1UEqcbXfAKM38OKp7w3S6+umyVoJ73uTQ
Q+1QNUgwW8/Vi6eoO8SJp+l/XRaxfOICQPETDjrUO+mlGuSuVcmnjGICeZoJ1kokYlnLFQbKZtZE
IIAFlY71OOr+/IeDGnk4MjlUIKWKkZAJ4EipXw1sBFI6kygrK9oJDg8s0NRb8VTC4+r8DhHRdgmi
iqq/RQvFYUCOiTQsqzTmSj27K+PxfqxFA9RENwVfzaNnTdlkBZ6DE/JgeWOz3fgyWm6vg+QPc7GP
iiqAUoFSfGGPxvQJRAHYHVLctOyQ5PvLBizYGYs7+aHajUGVw83rirtgesLkM3voBUkBwWnng8hs
CJWShSjkaVKwequZLZutXY/XpvDe2dZG/5uex3pHI0KiqipVHRc5uU/t/rOG23XpsbOp2xt2sF+K
TktwffuX13B7j85Sl7+vTmiod0TKyBIjsBxD/hRO3y9/f3v9zt9ftF5930gjNo8zXP00M3fK+CO1
rpkSukwUX14OyHsww2A5kMGCTY3vUIyCokj7JfaAbvE9jVUblbNJ/6MKMKc68818X32oIAQUj/+T
yFmfTIpASfUImXJW2VNyCJrBldX+cHn9tu/RsxTutlk6l6u0glVYkWyPDfABiQbJKzp7RpLmsqzt
vTrL4myBomQXdQ64c4oms1vze6uX6O/O7DwTcN9tm/pZEGcUndTKIdXhHKiWj5vOljH8K3m+rAzZ
tuyzkEXbleWNXR9EQ/dWVqgdg5/yMb2R9uwQ7pU9PbR2+NR9p7YX2K0ze7VTPdW+sARh2ZxLRsld
T6ERs64ocbiiqw4lFvo+BJGgHTuzI7vsXnJFxeOideWuqi4sZwvZZMR5Qj9Pb2ZcusHD5WXdzuCt
zJ67qTK0lDVt3sPJzxzTN3bjScVMOie8U714p4nKDwWbyNfh61oCprwaKxgQCbGqqHJSLfrD+Sb/
eBG/LOVN5ZWl6ODAHWQ5gN0nyF3nbCcLOWFFenBgUUexhd78NHXRDv48xyB6nMFfeHlrNnefElMj
mGunv2NhHOe2TwYdu5+Xd1P8KHWGM7VEIGRTkbMQPu6gxlZUKi1ShUq774yrlHy7rMR2qmYlgAs6
WFIM/rsUIJQc4j2oc3zdp7slYRJ4Akmb0LqSxO9JiwhAS95ezslTuMeQORWcWpLTO8UhdMxT+LQA
Q7wjHzLqlWAO00kWys2oQXBe/YhqFGiOgktXYAnGsokrg6ZGmWvKhEsX/W+WfrTSxzD6fHn1Nu+K
lQ7LT1iJ0IPBmrMQDqs636HDdGjANqwfLCoi6xJtEofiVRC3UzDg3V+qoa0bzC6yI3gUOvpXJEo/
iUybQ+uK5m01L48JJl2T7rMmCt2Kvs+hc1KCSkUboUqDRK7yWcj+sekCrbaEQ2aWK7NmFChrTw7q
rvNTv9tJPtmLPMbtnQcbprmMe37HQtfGVqGSDMtkKM9B7HRx7Cy9NjUTRLa2l+ssh1uuXsJcVQM0
1+4UXuvJEzEETsjy799dzgur5z96cMsF6o98KBm+P6iFrWeuVez14nlSdkHvUxG71XYRzlkaT2dt
6CwPaYiXsG6b95NHPhWO5ASYxB6A9Fx2MTHRFRVLCxZQ45A07SSt73vcB5KV7fqOuowKHnjbOPNr
CTUOQQuT5bO0lFiig8PHeC0bE/X2GRPlx4SLxwFm3KeW3jS4dNRbE63R6KBM29tlvvPstQ5p7cCx
9ilqHUWhpe1w52rXliVeoRyGicQlWgZyt99lT0gF+sUN6rVQFFh7HXqljOvZmw6RJwruC0yTZ6hT
QJ46FiXKZFUwlCiNnVS3MntolQL5R81O5j+kJvrbAVqpyYFsJ0V5IFHcudq8H4e/jPYhi35cvi9E
xsiBK0lJwWIT9q+h1qOq9Qcjlj+SGltpwQFGFgWKni/p7qmY7C7Q3aC+tmJRskekCAcbmCit12MC
k2jI4BYdAee1aFih4FjxtHRhMaCet4UivfFNwux0DW61/rHb7tfZ1Tl0CGeUchgDYFwrTh29UjpB
3fz2xX3+PocNqlaCeyeFElJ5X8s7Fni9hbldaGswYvc/2ZbOwYNhmOBHGpcbCS0oqnRTJ/8N5/TF
JlYwUEdB2yoJkFStr2vzXo4fSu3lsg7b9SFn69U5hwqj6jJGYcDI45gYEdzeVU7kGh69jfGyqp3Q
FbUKbVsZCI01sBSBrpQTWLWNlEglTuQYXPf0ONe7qhUVvWwbwVkGBywJcCVTOhwW81p2FgYSEEd6
S3065rEfrHvFCR2ttQ232F9eze1DepbLoQ2NCDjEKAIMYBm20TpbiDjwRIpxWNOYeqLLElKjfaRc
5+zYtl+7OHeapHRAm3xZGdFGcYhjVFJJSgmhrT7QnLj/LCEd2lYf8rZ+rRj/0AbpdJ3QGTsVBYZT
dSflTwkW/7lkzhI4wFGntJ4sA3masXkKxlervZpzEQXCdi4NFOf/GPVbDHx1Ujultir0vMEjeUSY
YEmmVfCz0gGJydHrnibhZCihRA58lHZoQIeAiuasGg7ErLy+SXdx0O5oljnUCk4Zw6jCRPVZbHyq
49g2inEHrhyBN/svPtJZcw6j8mgIDaah/i86xDfdBJ7RcK/vo0ckEjMHrLCKV/tRZUuC2qLt18BZ
LIciqWUO/VghednHXxq605vILrMjLY7/6Qy8zYlc7as65WObpzgDKen3k9zcNFV9U6mdADf+BYXP
6nDAMYxW0aVLZFLz9V39ufmUanbpsdPSFaU7o2ZLki1/LB5wFsqBiaEklgzek8WNfgC7XtWKbEO0
SRyCSHEYysMMG40OWW+3h/QImuh77ZA9q0Dg2oeheqHb2Zf3jCfR4E884cqX0Zncq72iLGW+ga/c
Llwy4Bj4bLpgxEZVBzLQeP2wI3OELVGLc/H+bfdrRd/KxFbmkhjTGIfaovAVQxgp20meep0eFpnD
SSRNgM+E83Sm3iypkSJBGFbfNfpigBubiiZdCC40wqHM0MYxeq3gHcjZi6p+DQMRr8umEhh5A15X
FXQnfDVMPqUDSHxRt9YqtZe3aewyvX2JFfPpslFsKrKSw8FUjDJb0i94oab1cxrrT6QWVa9tJzpX
MjhMCjNMnyhREuC2DCWvtJ8OGCDhUqJkzjylO7kNErtsdQxqxuhIqQAo1sNNJH2oeWP1Mzjnx6yH
QK81gngsG3ZdCZqVtvFV9MqlbBAdNdGycrjVK7WsYsL5Uj2FWMxCohB69Yv60O0GN3SKxwHlxf9t
IznQKlhmwnmEwRR97Exp+4RD8HhZxAJL707xagE52KKllXekAejr6RdtetW0z2Z3bY47PbytssIe
68G9LFBwCPjSGM2cSyMwIJBOkk11xe5VzW4yRbBbm3B81ouvjZGnts0MBYUXBXKiQz3bQ4fhd3V+
0IxAoNGmn7oSxWHTkKpFO6gy7rM8sNPoGJUv+fCYMiemH2JvWIniIKrKlaZKNBTvF9lLEP4ILR9N
5oKV2/a2VkI4+GhUeUqDHBGnhdKwuYHbsdcwRk1BQq31k0/q4bJBCI4VXyJTVCD9QxYRL8vGizs0
JaAA4LIEkclxIDHkQ2gpARxWit5d9mBJoLsW+E6CY8QXycz1oKetDque8jKy1aQ9mH3v10O5k/Lg
RomTRwSAHIpZiJdVE5k5hxAJm9pOr1FoFsnqsZ9OLL3v8sYdByHRhmgROaBA79qEtwVu4KUFtT5U
X4iHoNnOgtePC0Dy4eEgbOZ8RD1QiFAQiWCOG/eesdJspsGATjO5/JlqoTPLHi1kW5s0gaBt7c6C
uDNcDIxhIhSiD2DabqXP1vzFkh4u6/IvV+ZZBnd4QzR6oTAFrtp8W181Nq6PL3Xg0NvkxsRoGXn6
ECydxXHHGJmKnvSZiWqN2UlwSyE3rsoO2CDVWhCGEi3e8veVJxjKnRpNBK1mof7UhIk9ZZ8i9HFc
Xr5tmDirwx1iI0NLCgEbmduFT+BeriPBCd4+Sefvc7e7NLRamy5P58HKnXL4orNDBdYVNvcCU9sO
eC+zu/4xav7M9nqOmc0APM1w4hvikRCdSpan+6oTnNQZAalpJ7td60wvwnzsYmPvrntTltGDBXK6
d3N5lKoZxzyFjzs4yq6+q/z2FDvKMbDRvumyT6Ig+/ZdcpbHhzzoVA1ZnkNecmi+VsfCyZ3Wzp7j
O/SfgSBXVG++aYkrcRxezCrrqBkgY1pLX/vxOcoe40nU6y2SwUEFyZMuHTq8e2aMbAp7xcvC4Os4
EcGjXySGQwv4E0FBQKEFe0xfyqgBPZ20S5RBEHbdrjVZLRkHE6TXskmKgUr97q3YfK+DOWlJmKGF
WHDTC62BB4oGVFcjoBYv/5zaxOl85SVwJfRuwLtQQvAzVwIPWrSKHGrEQ6yOowpfptZ/tOrtoD+0
1vNlYBKJ4IDDiuhgzD3QL5ev1bS0k+wxMUSziEVCOMzIxjk1Ah3PrcGcr8IEUxQS/VQUovPzFuO5
gA9vhC8rKJ+DUq1CC+8pI0SZfOcXjva5P9UYe+A0u+5vEu3BlkpbRIn7Fqi4IJkPZASjVI1hLiN5
hZKaY301uhFYVsZ9iMhCAEw0/Pon5hM78dNw1fqioNT2+qoaQFnX6LtRobo2hqyXkKhO2tciPXXo
fKwEF8zmM8E8i+C2MAhGpTMNOFCB1aBErd2r9bCvZeqGaNYrNcHtv+1trMRx/lreTqPCSrxW+x0a
o51lEenTMg4JtJMuEfg2m5fnWRj/qOu1EK+6EpdnlsueFsY2Db5UdQ3P8GOv8JUoDuJzVmbI8i/p
ji8ZCg2X5uXe7o8Y/oBMNVoOhQV/m47HSiCH90pmkbCrDDzCWYcqDOJOwyQARoH1mRzWR2RK6pTh
Smnlu3jYA0FG0ajvf8HeX+bHNzsMpWoEzYhsSvFz3s0uWEEfDS94xNgfJ/FiV0TMJLKIReUVkPRj
UoK+FUFeifyYG4xnH7+3ObEVQ1S8pLxVQLxHjrNmHMYnRFKyxsAbKKusHcJut+hyw5Sh634oPalW
XqRy3NdVa/cmcdSx9MIgcazwWSJ4B8qaHdfPnQzS4fghoBQkIChD6BK0kimuWZkubVI7ln1K/QCN
D5ggi+G+p8I6RsPTFIBbIwbnLmWYPpjYFjOdykLpBKltgmn0itTbMxtyWy9eavakW71b6eiteoki
eHzp/dCiqqKa3Lr7hskiNggb8J9jhPOxVHu7iSc3LN1uvP0/0r5rSW4d1vaLVCVS+VVSS+o02R6P
X1ROWzlnff1ZnHOvu03LzbO9n6eqMaSABRBhAezx9qibdjRITqFSe46J3UWHQq7svvYH8qkea7fH
OF+SF75syi4o9Oyh650mbW3FOM9N7M3mZ8PEghy6D6UdeKuDTFPtYRjtkGZ7PXvqZszQZU8hIbZp
JmBe+xIN5yg75coxas1dPrtTlrrWAgadpdulUWeTaXBC7JqNK39sq2BuDnq62rkmO0M0OMXyWpDI
btGIkKgfSrm0V0XazXNlTx31JDlylnF2rNRtCMXy0y8T+i06/W7qz5gUrIe7GOfN5sSe6V0Wn/IJ
U4qY5U/Iw1R9KdddXgbL+qwmd3gIjsOHbHjONFETgsgoOb+uD80YJnJWuYuWH6uwPMZksLHHSgDU
IjGcW5h1q61nE09cgqHM9Umldxo662+HKH9wrhcT4ZzBOHWT0cgIvCa8OJIj5lLoTt+PjuzlATmw
BqnWye5ZkUD9XPsiLBB4PourUciTrNJxBmTP5MdcB4WK5b5mUMVvnaQKTioAa34cZmlHo05Yf4pi
Bsn0uPxVf+HFGfDjMA2MFLOEcOKa7JrTwbTebn8pgTbwozBaljWNFCNtGVvGpyVfT+qSRlhanwnk
iDTCYhd5hc+kUKM8YjQgmo39hX7oG0fFQ+3IM6EW0pn4q9Pa5a722bNQ1DUnUgjOOcwphp4TxtMx
YU9TL3tWe8zHD0r0aSbef7tPzjeAKAAJlxVuaDIxW50ZTmEgrOw/35byh0fUT/viKRjKEfUeLUP8
04arEw2FM4Ty3lzGXZE0Njj+7+OKuMqU1KCB15xEFgUQAm9rcSBijHmxTiueB8O42jFpUR+ObalP
nE7zbx9VZGA8khSVFpMItjwqJ9Iepfqvnr3//yYpT8eEASNs/JDxwZbxQ2WdGv3bSgU6sV0z/WnE
lJ9jQhg+gSHzvZBDoPOdj1pVcij8aGft+h1rmKnxFO39HK8fwXObXc+fYxUqc8FkYbSltEZ4bSfW
p7A+W8bLoJwk622UPzDtsKR6d/t7/eEdgD3nKmtb1vg+x6QoJgulTGTzte96tUvyO6N5bLPHnn6l
+rcUyx0W6ftkfCsSTYDF21h2kczZXkj61ewLpN21eFeA0LpVvGkQZWO29fEihPPSbbNas5LieKhj
HccEtAZtJtAXkQjOuMIi7RtjjdDpX7+Z5cmU/0rlL0fgTMog82iCX/e9BBeNb2v+2hsCEdudK+ZP
GXy7Y5lUhtUo+BYLHmXor40OJHXWOyRhwGFgvGEEw83Pouz9H94cF6ncW23NBzNrOjiZ6bB60bHz
kzN5mrDkJrXbc/Mq2tAn+FAaZ1xT0SuN/l4tGEt7ql9GZFZvW9M2zl4OxD3UkrI3emtmZR69cOKe
2uDCc5CpLYfcvS1pu0vm6ouxw1456EUxc4UqACkJ2w1B4JYc0EtyH527hDV07DIkiG1Relh0PM4v
l4pUJ4wD1gXpnl1nHoFOTF9yEWmbSAz7+9XRpBJD8dgSjKVUMejhInfNCIoUqqMnnXf7FkWSOHQY
rdycpwTfa6XYC9nd61pjT0buqchN3JYk0j0OJMzCIiUqs4gAstNQflimj7d/X4TjGocSsUSKUTJ1
RLY9WEGyY+wWDnY5qbbl54EciEI0AXjzJPe5OnZGtyAQLeRyOI+t9rXJp8Y2rL4TTH+LsImnuR/1
XFZUFVqX5XbzUfEKNpENTv16Z2Jqw/IBFk7kKX+1eONiYDzNfWLQpZHfm7Pl/Wi8VJ1bGI+3P5ro
Ejm4qNo5DCmcrzsbkS1lj6lR2QNITm5LEaieziFF3Y4RZmzA2RvK923+TJXg9u+LVI/nw+qWVTdp
3mBo69R8odh1jr0h9vwPuh3hNv6r4nHgEBVhWmcKcmFj13gGWFOqzCahaBGl6MtwwLDoHTEl8EC4
lfqSl41Dpi91J9oCIPowHCZIoMMcrByPUaPCcqbpoIPs7vanER2DA4UOzd9VDPIExm2tR89aldhS
IrBPgQx+GnUd6rHIJZQrCSkCRQFZjtXv8skShCiCyzK4WMGqapqhcgd8ax718bGIBb8v0mKDiw7M
MJFImwOhVd886CCoJ4WN4SKHrUQy9tr3219GdBzO9PVEr7oRrDluHSJF3YBzepkEdsnU5/e3xM9g
hJ9AzdBI2+otnkqD9DDlXxXJT1onHzvbXBq7+5f7bv+30fQClwZTkyunXaVrpc8GLCaZxtaWLIzZ
k+jL7Uv7Q/npciTO+OkoqepUIppna4pUzL5jWthrv2q7FczdyEY4ITqstf1tqYIggd+NWBpNrfUL
NM+qYy9ZD/KKtKnyeWyebssRGRIHB4qiYGTC6vASk/qzHpq2OplYIy7qERMdh8OESh2HiEwIuhWM
NBlyb8sETG9NMOkiJkj2SzcUkK/6aH27KGULHY+jB7n6SGRky++n5S6dzoQ8RuHb7fsTmBTf0ieR
qVf6BJ6hks/I7c2JoEAn+D48yVWlx1E7s+eDZN3TASREYO3MRb1ookNwuFAmSHgrrFIWKydl/j4v
gkvaXslxsVO+zkOaOK8LNgRL/d6VPhWHMWjvpZ15Kip7cZd94qLqiNYLK4g8UTc685q3FILDCFAx
L/GwQiHK8ZNFDHtYP0bVobR89e/SUD+BwuSAoge/vyk3sKUm/Z4Wh3D5b7bK9/OZNY26GMvYQUCG
ucAq0NVvg/Lhtj6L9I3Dg6HqFXBmw7Ey5z30XkYfZDlzbwvZfoNbsqLIWCZKsa3lV9xuG12rF6Rf
4PYUb92neDao8V2/W1xkyF1Qd8aCFJdQIjOBK0+hrm0zyaznh7EwG17uZX59xD5iOw6w3WP/VxxB
VwfklE4Kk0VOJ5K6cvlA6oNcn03RZMDml7oSwWlbbqmppLAR5blL0T73KrXKbhkEcdZ2gHIlhYtJ
V6ND9hgTirBc5vhIIO3WJ8Vn+3Mst/h6Wy9ER+KVL0oyjDtA+Ubl2zQrtpqkTqUKhGwnMa6OxPki
yTLBrl8jtdXtWhRD0dKB4ZTUBs1EAk5uDCZi53HwL3cd/2+kchHKd5IYlTF0uQYcT5fJjorsXDTj
y+3b2/SxVyK4YLWuY6NKJrTJLM2TgsSp1DzBd9h/1Rp9JYb+akmDrg5FO7OulFk9lQ2YMS3R9vBN
yL4SwcFDL7Vy0VSIimds6jO0wamNo1Tc1VNgWLF9+9ZEsjhgSMJh0WKKLV/KWARdeLJaUH6WZwWV
ZCn657YskTXxa7DkspvHvpVZKEk8Fu5j9yC5WzyykwOkzqLX2/LY//6b67u6Rw4imnHqSRMC9Iry
qFMvIiJ02DZYhS3wBnM+6Id+1QVCjGmqsSjNpbqbJnaM0j2Lju8TX3Xrf8p0v7jY+CLs4xCJ5VSQ
hvK4mDlUkFWWkiyzczhEWdQbJZLCaWE5qkvU19AMM7fQfBvZWXtPwCx6+xuJpHD6N0eSVsodii95
fzCnx6g9J/XfxJDW5Suxf+HK95XN0CpFysailh8Kan+Ldj+pfxXhXwnhdA21xMSsNQQneQPoCc9R
OTvyOtvGVAlu7A9WdDkP55OkIQlzlXVFr99Cf92jSubkR/VTfMzcyIv929/nfYrvdyO6SOOcEnpl
IrNlq+tGb9q9UzMezCfZn731RALjCevk9nFQOInPvGLzhvUpginObSu+/AOcv2pHEvd1hF1AjfTa
q5/V8OX2CQUayHdCxHoctouOJqyo/aquh0b/2ueCS9wm97poB98CYTU9gvAK2Tr50O+JDR4Af/LY
rjBRz+QfAr2ft8U3Q6hDu0SKxrwgJqElu9iBYtBtj52rHdQg/9AEty/v94+js13npqkR9CvLOqeL
ekK0aOqi2TXW05wf0n+/AO/X3+e0TymTxKyadEaEElijl1Z3hohp8vfv/6sITr+Ktm9KtTQxL4hm
smJx1e4++/eUw7/I4PN1skGTeSXp5PbdviDHaRTF9+wefrXSXwVwnmhRtLit6TgBE1ZP8bIdxiAD
+sw6TOtd8cKq55arPET3ot0nG+Hkr5I5Z2SUKYimJEhO9z0GnVEOa9hG3AyoIAfMsYdOLSoTCLSO
H9rNKmLQzIJMXTkoJhrOBMMzTGt/v03D0AxCDag3d5uJ3KRRQhYThKAnMBaMeubO5fceCxWMWZT1
3j7LRRZ3f5XV62VjDDPU71mX9poog7KBPewDXQRwflyJMB1RKhQk+WBxYqz1g5c8UDtx/4L281dJ
7KhXjtaopSLTrRUkLhhSJG62qz5YzrfyS4tiUelnX29Dz4YfhDiQ0luY2yYa0XnDBfhEpqwzzQv9
2CFB4ffY/Vnb8VEW8l1sosRFGG/BS9xljWLN6ICfXo1mp7VPVLSJc9OGr0RwWheNmIygUwWa7fBL
NgZl+1hM+9bIXWV+GXpBLM7ikd9UnPWfWLKBPZwKB9yWoUWpBDZDLCSsHbk+ddH3JiltcxI9MLYv
7iKIQ/AhnONFkjR8pSx18uUo5T/iRlRu2zTYq9PwqpATrINYmxkbHFU0/S6rYyn6ruvBOlvWsRNH
0f628glOxdPa9ZreNuUCqy31xkEjikvnZK9VxuttMdtfCUqsySrb3c7+jSuLijHd2cUUFmVpoPbK
n0ftTLRHooliSnY/v2vDRQ4XvZY0wzYVAx9Ju48CJWiPij/sW19EobgRnTCTvcjhtC5LwHpglPKM
3EPoj987n2JBsWGDJuDU2uO5dgYRgcofUOIiktM/dS31WO4gEtMz44ltHY17LERK2HwsG00QPQo3
8fzqiJwqhq1BTJIrs0vWO/RgJ4WoZrat6z8PxI/vqUnVR82Kb8WSh4haDw1QnRxnm76tvuyhE6G3
m+fEI2+3dXFL5Q0ZLOMUE7GGLHMHi4ZOQu4DCIhxnGkMpAKVjE7geAUy+LN1REFpVpug79aHfkaX
f3eO//02P7zWL+d47xu9sqmoLPV6iSHDlB7q6C1J/+aeCMJhtPepAFZOx+U+6ztrHWcUTfdGFViN
V4jWG2/pmHElgtPpWJ6bsQSTMpix/EgldpYszu2PvWk21yK4r52lSzS0tDPRJlbv52fGJhV6qxPa
42O8E/UXbNQY8U0uB+KrVmRdSVGomGjoXdlhgzCs5xk9oG8SOIj63FZ28aFXXetFcEp5A/eu5XIu
V09HNdRKXGRYneLpOH8ytL1qPXWSq2I1SBLMpqgnacvJX0vkwr1OV/IpVNvZpR3I9E5m6S1KbOdr
jxmPl67/cfuAm/ZENKrCe8By+UZTIlda1oFP1s2Isl96+Pd8sCNF3d0W84fvd5HD+Q/aZnMuS4Th
OvGq3K6e8Alda2c+y0juab7ssrYU0dtj2wwuUjlLI2VotHoOS2sLaddKzc4qGtHJRDI4U1PjKpNH
o4BmeqGfHFmfTVU6bD0XVje7pTMUQmoxkUjO9GKtUUezQGg2jNV6RlT2NnV9J3AjAiF886lZYK9H
qEAzovSgh2ci6m4VaB5PszlVXRqWSTm7coMZBgXcsZHySIVcG5sRhXHRcL6/dO0sVYtDBGL1p8Vh
o4dsLpXczVhuULjJvbB9VnRv3GtK1Us1zRYghvJsPkZB5/evGD87stpd4eqv0V/st2XQ+FPJeQ7O
qmzqUjYAjd1wSst9Zu0bEaWRyHx5Ds4ahMa9KuESVc0eESV12BtZfwUD3JH4i4fx6aDwpqASPOBE
KsKBRrZEdQ/mRURKPcbIzA9hdFeJwj/R5+IgwpiiqIliyLB6LaiHKDClNrgNftsiUN2Hw6eUvGvo
VTyxxEkC+kvEE3oe5KBU+PecnkwBLr/P5F/9vjm3ZKyWGJbUFnaFfaXrINu3j8AQhQ//r0WwL3Ul
ospRz8oiKHW6n0+db+4nT/XUQJSc3HrNXIvhPrhExkwfBqhZQ2un0RdfbckTZhA/D4UuiF+23ezl
0rjvXmCahCaIk1yq6P3OlKlH49XJTP3rjB5qqiaP/SpcNLWt0BehvK8IzXauZyQrl0eMJbNh+eVH
5pulnX5R/MXNd/k53on6w0Xqx3mL2jKNmHRIXy6m7M3Da5xQQf3kD7Hgz3PxxduEqnpeGsOEsp3s
UCd2ynu2LWLxlF36KKInEVwiT2GoJWo3rn0yvy9TbiLy2poP+VQLjPb9Z26oPE9emOcDzTQFKp/v
Z1eyBx/kOMNThmT5aFvn0Jsd6mEKOwP2ocT7UAXq022bE3w3ntlQabWmLugCR0IJqvyVt7T67raI
jS7uX6DjfVXQlV136NnVp3xiH252x5c1c2KQQ2X74YQ1Nr72EQUjVxakokXfj/39SqbRKVlWGlgW
Z6Sfsc7ETo1jXQrublMGw1rd1HVZ5euuIAlPp5EuGIC27pQqIOlrXwnio22lv5JBfz1H1Vsjar44
B3OJjFhwDiyswzT8clf6ojKK6EBcVDGBCHXVMAKHNNK9Ke+b9GOoidhWN9H36kCcH1kzSVc6igOV
IHKNKmp3XWXr7WTThgjQ972Q/5t1XcnilEBK89qqGshaHocddfLalj9kP9r78Zg5/W78yNLPkavv
0juK3HDyoDly8H+hYt00sqv/g/M4MyXrshqJ6TYh6CiKyQvpIvCdok/HeZo4z0NNCw2kY+YdSXaL
HoSiR4joy3F+hUwN+uBLQKKlfGNDQG3tNr1TDKIsqui2OFei0YUiXYZs4xx/URdfAmueAJDYe/qG
XvC1VprGaqeNMgINcMmsrnIM95kzefVdfhAFtZsxzeXT8yXXsjP0UG4RAag+C9NZwZWtPxcVPdjn
vXUiDibmLB4lhZSmO1MwrKylHYceWeBLusY1Y9HCio2hZiD61ak4oCijyGwwUTC7+Sn0sTH3Wd3T
wa72ym4KcknwuQSqzc+jLyReRn2E9Rj1I9WfO62zl1HQQ/MePNy6QA4qwmwcI6V7r+JgFhWL1Tq/
8qNzH9nzQbtT8dDOg+VYvZqdPRwTT5h6EqkkBxEaoe3YY5bCNYy9fig9tJuPuwYjTjnoFzxRBlx0
pRxa6FE2TsmEt70B9qakmHd1rWD/rIgZUmDJ/Oz5NDT5qBaws1I5VfriDJZoe7MAkywOKwxwBXRD
j1g3B8OKGr5K5qMSDlgh9XwbMm6fRONnz7NE18o+ZZ5xVV5H8LmXUivCvc0a9sWqNL7eW6xZnmpK
xuKJ6DHrxl21ovMSCaV61t4ivfraG6bftPrr3ICJI19OGt7jBSkeFU32b593+141TaOmYpmmyt3r
ELYS6GPxYJ2Nzm5BwRtFq21Fe0UWsLD9IcD5KYnPAIG3ts8VFXXh0Ws+Wl7lq/vBM0B4iLTWWUQ3
sq33F2FcorVIZ6XrYxQtEnmwVQODUV+sTsT4wMDvdyi5COGwOM5bOsQEFQo2qcJCtsoJXRRDYMxs
obhoKbzoTBwWy1MWY3MtTEAp763otFbfi0LQ+yQSwazjKphuFis0YxlZtHqt3DUegrHog86KvNtK
t21kl4tj/8aVmCxGQmtqUXnO5yOtPqiaoKzzBwO7COBANpvjiMwEWr08yoflY+ysduiapzJgz6z1
nHmiV6TAjDQOZ0HpqspJAX1TFMnR9MTtp9rN890wi+K/7QDgcjQuOOvSeYjVBIiem/KLFKdYCFH7
faV+W80GeX0qeF5t5+owjP3/AIKfOc4MbRzW8T1XM55Wj7yrefm1cxd3QEuZjMjaeBOmPZnp3DAt
fvQYTQRVu5gMIR97t91jhTbr+cPWcbfHpkgRWrA7uyWNQwvA34A1eJAmKd/pVNuN7k1z5BTpZzN0
53YUYO4f7tQE3poE9c13dtgr/ZdLI8siHcnwBtMRRcBW9ZDX2KUvTD1zlgDY12dRPfUPRnGRymmO
liltmS4oBTHu4dVVd9kO2hPZGAqK7zDMEHQBum5vW/o2oFxkcu5FTqVcRwDOsiv7tQ6s6tsoWrC1
bXo/RfDZoizpSitixcnwR5Xu1WlH689G/eX2Of4QCF+kcCqCriArzyy4YYb1kh07ySHyyYFdm6gF
dhsdL6I4t1KXCWkHCgtXDfphXLvextSlIAzefK0oVKUquuU0jSdcRzIIHais0UP1e1jXGKwHyU8P
otfKBs0O3g9XcjggVkPsZo5mRNutu3ryLjuMKGuhKQJbBTW/2zOWWTNowbQjusRNxbsSzAEyOEfm
zJBwQFK9qdNZnr2k/iTQiU2QupLBG1QxtAU1kXVgjGrvuyAO9IF5fzMoz6K0/KaaXwnjLCnMoqyV
I7wbeskCvd6joZ5BOGvHzT+3TyW4OP7JjK5h8Jqwd+yif1KKxyb+EukC9ywSwdmSrM6q3rKUXTR/
kJPcTul5UUTB2SamK+BylZE2Uyx+WV0z52GTliiTYFOUu+xUp/H1By1I3eiDjLXk4y4OMm94xU55
0ezRdo3wSjQXRZE4baZYwvlkX7vHFqBd4Ycvg0cOLCEwBKJkHt0MCa7ksfu+cidrBJ4OeWR1aSwY
AnNf79UnUOb65Hu5Dw8IfoI6qP8BKRk23YG24X518MTObAlbNbHMQeDctj+uRS3dQN83ksm//jN0
ycG2hm1VWLocY3VI7IQDGM/Wr7e1dBMjlYsUDiPjZdaWRUcWzJzPJLxTRVNXm9amUkCXIVsyZkx/
PQUYyKpsAWGhO+YfsD7NL8x7K6Nu2crO7YMIBPHmhsDRQrPse+EICcoShf75rpgttDQnu9uSNrXk
cqTfElSl1JctK7qmK7prOskj8xLMWuISXd4ptQj6N/XgShz3hSrVor214guN1X0yP2ryuf/3qy/h
XK5EcA8i2mXY0R5D1Rr6kjWqo1mTXZhfCVhC5eb59u1tF3CuhHFGra16WxMKT0buh515SF/YbEr7
2tvrIdpJjuLr9rpjDz/JrV7FLUui62R/v7LxlIR1WszQk8bo4comxwxzJ6oN7/YxN+3q6pRMXa/E
9F0jV7WGr2ZlH9ruSEQjciJ159zyFGuWEVtAZYptRgaFuneLg33ddiHaxiK6MM45Y7gCi9gstAiN
M7H19Gsv3cWxMJMjksLhxNoZK110ZlRYfwZK3saWJRs64eR3eD+4yXPpLOjYEXyljfURTPN1Vo8y
0VHNPzetHHs9Yon1Rp4wIbfspsUe992H5LwMmIRg7IVoYiM79di9iop82xpyEc3d64AdKUUToRYm
jydsIzAywYNz+0Yvv8/daDYPir620exm6+x0VeqDFPvcVougyCw4Bv/AzKQO365ChqAr2+fS0g45
GNlv25LgJDyn1dJmfZ1pDdxyO/t6R12ZSF5U6/9RDAe0TZaTrCsBTCXpHQ0EiFR2m/ZvvPpF4XQO
ahPwB/Srihdya2Ap2GLaSJE+jLkoy7udJLySw6OsXJEph3dnL2NH/thhVjw6J3vJ757FrU4iHWAf
8ArsrEbF2q4a2S4jm4PGoF6vVoJ72y43XB2IA1Rl7cGVSpDq0p7D84pc5KHYdT96JKIqkOyOQa3h
IaT4pq1j/4/1XXu5rYPCC+UAFxGwvqB3mAHU8lELwn3ORlbuNIc9ukRpm210/2m7OocNY6eQhFLY
rhUN7qDU9jznjxhDdDp5ElzstnFZqMajwx9BAPftysxY9Zp1VatgdQ/nQKkTd4jfbt/e9nkuQriP
V4cjmYsCj8hcXj29T20tp5+Rr3diLRdY8eZzRb2I4r6TMptLoStwJNpQgycunr1UqY4zdsoWCQ2k
DOR3mba7fbw/KMdFKPe9JhQ6Qq1GAMUesKoDjgGvD+S9hZ6D5VWUImXA/VuS7eqEHLDnYU3NbEL+
f64fw/oUz0dF/6jTk0yP1MrsqBVN7W0nHy4SFdaNfWXfXS+vaycpE7qETX9yWq938xeswXCxBsPN
Elv2khOeQEgoiuikRDercK8gU1/XiUZookOrK4g750B1NX/esY06pSPqS94GGWzuUmVdQTDAM4bH
Wm9Uw4irfac1a20tsdlE5lyAPxHz4LOD3TrsnOiB+N/JzOJVoEmbje1X/wGH2ytRUaCLdUQFB+wM
RvVb+ox1cJBIn25L2rT7K0Gc3UvpUlO1AZ7V0udW+YKdGbbcC0KQTb9wJYMzewuhNU1SmH0TKbsq
TZ3RFE1Jio7BmbvaNGGT5MjFFkvlx/3kKIMJzy2iSBKJ4Qw8VStDK9+Hkag7M6pa7UmzMsETdjsa
vbovzrJLa1B6SoFdo4eYEDQb+pt0J0/2+IpMlWsdmj303tfLYBTg8+0PhYHwXw28onk3gRYFY2T0
1MWB1giypBtkBIizf57st8FcXdbQp6qhrMMAMkOOb/DlyuvuYkfp7dJL3fC79gjxjnqseta9pxLQ
5Qt7Bm5/RnSP/nrOYemMptJwwWxcxUAGlTVMF6AyKfZYReNSW9oTwdE3Xd/VybmAT+lWWoJFDmjd
7GFtXfFUyA9UFdQbt1NlV2I43FCqaCk7CR6o22nfzMMw27HLllKAGI/azX10Lyr1iK6S/f3aJyy1
GZsloFKXHrC/IaneFkPgykVaycFHOy6GHqe4tDEqz60uP5epLuoWZP7jN2d6dW8cfnTzIrfaCMUs
T/0+dxs/8dnUi34UR8nsp26J4jCEtlJFNRWpsLCtPQPtI6Y0YIlM4swEE9dV7v0NwOsqSG5kLPvk
X00I6epxYpWJJB68vi5PKzIF7fBX8yjaRQxnUmYxl5WhINExZYNX50CtnPq3T7IZ8FyJ4EyoyvM+
XOv30DthgxsBXuagrhQl2jYjR82yCNUMk2qUQ19izH05DNDoUfs2VpVtIpuiFHeRCraCk5X+uH2o
beX+KY2PqYpGmiPLqPF50OGYRNlDmq0C97t9bxcRfOykIc+VvScq9yYapMZgZh4kEDXsiU7CaQCR
FirpGV5mmLCxzfZOmQyRY2Q/8bvpXE7CaUBXratW5shB6edyb3ioQKDykL2g+9SWXBHx4ibxgnFR
BIXDUqMwR2kCdyqclez04OlpA0Z1lXmiHY7bvuFyLA5DZXMwsnjAI31UqD1IrZ0Zi63X9xS8s7e1
bRutL5I4KI2mBLPNEkxIax7N8KnKTp0mcEHbid2ra+OgVG7Iko/MfljTOjmlUDjja+qhjQPN+ZmD
we3igXU5qHfthwicJuvz7TNu4+vljBy+FlQqmzRBYS9u91q/70lvS8VDolN7VRv3tizhYTmwCNV6
HbMZL/TwnI+YzkQhO3cl9B/EruWMx+W+/qh7iNWelqNyIDt6FOmOwOp4IoM0ohK4zZAUk4vVqYhm
k/Xx9hlFEjj4iMq8iUHCgEd7/qHXPhHRDmfB93pfRXcVQYRD368WyzwYyVM7Ze5S38vzKW8eFfX1
v52Eg48ey4LIHAGhuqU+1HJxHiUhF+32S/Wi/iqHGqpR01IGjzTUn3iaVyOoHe35qTs1aGETbfgU
2DM/HzzVXVFn7OubEjku1WCvzXgMlb8q/l+diYONOskGQhuELEqJmmf3sirnfBblKgUoqHK4oRV6
T9MRGeRRw4BDR/DCt6zvMmmOsU53/00TOIyQo6RIxhA4WFmvCkhGlFIAQqIPw+HCLGlqMVjABTXs
ArlU7EGRvEYTTaMLbJPvAQ07kDcVPUs4FUGC5VF/w6115QL5KWAdGWraFDgGXfeWEkhpUE77259i
u3nroly/TQBHid6gR4IVAtOXMrHH03TWH8jnzFceWUGdZXnkr6Kyugi5+X4Gs0mSSCogVv+sG277
fQHjUXIYv5ZH0IgRR3GKvYy3YOSM5+nYHhJPlNwVqAg/GDxYXabPKSv8kLOWPFo4ayKI/ISHZP/D
FbY2WY15A9a0kf0z7Co8s1M4pjpIsS8clHJs9e/kLW6J4YPhQB+xJdW5/XEF2K5xwNFKWY6IA69e
JTyH8rGfjmyRrYIe4mH45y9E6YqimmitxCgvBx9LrZdg/MILTos7p9OfozS3x3SPdI2ti3j7twfz
roRx+KFJZl9LAx5V/af1E5taxy4S86R91qE5adCDCnxwKoH32u43vBLKYcrad0bb1ghsUiwpdZfc
1rFmLfPZnt7yH+nM+NpG0QjJJsD8lGnxGaF+jpNMTfCsq8vP8/LZEjl/waEsvnU/UWuzHCocqv20
etRRdyTIHMMxztJZdtOd5Eqip/5malXXDSxuo5pF+c0r4IvLjCpEqlD16z221wYj2JKKByocl95U
/itBnPKPUySHIN3B0bD8QGqfF9OXJFAAP5iikuX2V7ocidN9sx8Vqy1hZp28+IOqOF0uamT4g8pf
ZPAqH0vFkg44DYl26j+svJF7MUIb2LLuDm70PXrrwUR+26hFB+NUPq6jZIpYLF+U2nEYm7sxqQSh
wPYz7/KZeGa4qo1WNBbDlrtmsVVM2UaDLafUWWjpGNOLmZzA5NwOIsoudl+/vWWvxHJhdaXRosM2
E8D/NNgYJDKx4ddSE7svzsmQ7kZLFPNs+psrgdz7PE6tsu1nCNRn842WXWAm8v1cK38T+VyJ4YLs
clkjTKYgyF4q1UEfPEZVa1syRQPgAs3gF7UUWl9NuG+8Sgz9a6yDMlMTWdV2MtUAwz/I2ywDKPir
95zBcJFI7ftL1vTLhz5GMtXYFfvphH6QH+Jy7/bb4UogO/SVu1aRHbcKA59oAvkrcXM3wioyR7e7
fflouZnAoWxe4ZU0Ljjo1VomCnq8XHmWjhGRbVWbBcogvEIOA6WmzXKjwhWqPuNTKO975FBQm6eB
I86sCu+Pw8G8SdqULNC9yaGHFUwYlS85rNtheBZ/rU17uro+DhDNddV7UwE2ZbQM4glzMFX8IMki
7mHKrug3oLiSw2HgOMEBY8sNK1awqSgkI7Gnjk3dSomt7qKDsRt3itOcZFfGBkhrbzo9hjrac+mI
cv1M0o3/hM811E1KjTBEf0e6ZzFP5g9e939gGRTopcohY4cd7m2WwJsZK8jlM/3ObBrntl/ZBv3L
pfJJB9XEzpg27RAYM8Kcq9yeKCsq0BKVwxCzINoCJiXgVKXZpVY7ZvvSyp17+zwCHeGTDmNF9Cqt
U0hJ5OMYVfumnr6SqnczqxaIEn0dDjUsrBeehhXh05jFgTm+Kkb5HyVwmKGlZB1VRgsWSfP9Ghtn
9M8Ht+9ru8J/9f05pAiLPsGsAZIN2D9PD9GRBNYxQdtp5qj3rN0vA+1/80n2KrdGMN96t8WLlIKD
DozBSmqRw3mFoHWLosWj+ej1w/+Qdh1NcuPM8hcxgqDnlbbt+BmZC2Pk6L3nr3+J2bdqCqIa344u
uwdFTHWBhUShUJVZ8aKcBte1DctARzA14L2dUC+fD6MruqbXftee6B2l39dojxK+XXeLE4VsNUIq
8hSqF7QaFXeHLtdeo4H4VSd9yHivJpwFZOsSWYhURtTQr2k2943xRPsmB16CxrPB5Eu6AX4XouEj
YZLNagG2RDzrw8CpyG+XP3QZXVcK/iuyF6AJgxvqOAx4eeztHLR7ta3cjZ54K+17ByROR9OpHBOa
Qu/5VBerjHNjs2SV1NN7nRFYZfBDkwS7T26L6eN1O9uLeLHDwF9qzIIetGDJifvXbnwpm32gcPby
dtRdTFDAWiVNRpObMgTaaCvljohfteZjGx6TkBPb200ZOqYXQMaoKzLLVi2JwVQslGOrc4jXOGBy
2y07E2woX7udZkFV9ZS4mDjgVHC21++nVfZyYiySouY1crRB/BBVj3m3H8KEE4J0gX5HiYsN5rwd
okQY0ybGsd5U4aHJhNyam/y/K3Kj9eOyfqxUZC4HyNIpT0PZNvaSeNGg24vyeD3cKGxfc4UJN8gS
g74cTYYO7v2WXB9Ccqriczl5ocZ55trOhS6LxkSd2WeGUujYtpSeRN6hWInxOxEjn9cd2q6PrJaN
BsgquhtFAa8zRG+daC/9oP0ypd19aB3wPtqdT59xeYVRXsQxp6+cmxoaoFEyHMmnRvOL/Hsz3V93
ihdwzOGriEOdEhMvSqCT9sQkgbDLO4++y/dhjtgmLxI8dOL7UFkDiFPbLbizUPZ8oV9p/MArdPJW
jTlpqwE5SmcAHQooYpuR4qnScMilhUP6sI11P71ieXZlpahADIL4ToRzoT+haDFM3sBTZP9DdnQx
wyBCZcZVOmkwo/j9YudufcYY3CE+BE7tTC5o1Q4gaAchz+yAbp6vj/SHW+PFPnM6NctMNChh0nvc
4JiWh7r1bejrPpqzrMjipegc0DAY0Air0ZBIhQOkylrbVG+XdJfMJ705KaFsX4983inCKklSmaGx
1+AZJf8WIzQWiK+0KV+wFUuU7fHjYmtecxYcXgctz0kGRww5LcpUQG4md6NFJNNu5odJ+qS0izPn
++te8qKUgRAzUmMhm/GyQZTWSlJP65/M8nvOZaWge/gK2rOCkoJqGqYZYBOM0DpzKS1FDcKQ8VPl
9m9dfNHN4paeaGU+b7v/odJwiVAGXozMSIhQgaBngFqL7JR+9SE8Da6Cb9dbaGy/vqC8U4Adn2zK
RQuVcKQEB/ULvX23fu4jQ/TEr8TNveCB5yAHz9gxSiSli2pQdkO1+1gUe2N+lIl33SlOlLDzk3Ve
IZ8ykILGimpn3VHOBZt0D2POu+zzfGHQRCo6nfQ5fKnkF32B8rl4a+icI40HWWzLeDWYSDlMgMjy
VQIDeuakn7sjEDLGGxvt2+aR7243418SA5bcKzPnuGoJDjjaZqN7xV2L6hrUgo7tpwnCzhmeTtoj
urlNh0cNzfWVwRJUGgxTpiQUow2FYpB+CQ+BF90Qu7Ol/6FhcnuzGSIYUxQJgj6s1kk3BFob1TiO
ahfc5MaBqiLFdjeDvQQjgQ63PXgzP1nZYza3LE9mO2QgjJB8em1O3W5H3zrEW+1Nc0IeLV5lbfuh
dmWSyR+MoiigjyvhEcINF7d1R1dxE49meyBcPAhn0Jm5yUu5x7jBofEz39xd34ybe+Riny3tkT5O
hcHEJ62i53Z+lluIVpYPf2eDySpACVOMhUTLh+FghcZrlCZWrH+6bmQ7d1l5wuz2ch6axsxQ2aGK
r7pHPLoZQ9d0hefmWGGu06UcI8JJfkx8PvPN9jPZyjyTTGgJRn6rHlWDxonuFFv4QMWBzefeaawO
HMKdLewXTmv5dlKxssncRYapkbWRSlCJvnI/u5IbH6LCSv3uoFmBVR1oR/u8C1weUQINyt/O35Vd
BgcKZYlxN8U+6YVTmWEmIQCVoXgrZ6ElVbddGtlp8nT98/LilEktIExMplRDnOrjTRp/jvJdhHf+
v7PBXE86EcQ+A6FTENAg6iKQp2fVThVqzvnHc4VBGTGLklA1YWZWnsLoW6cd4zn4S1cYWElBPpem
EsoHCl5BBLtRj9Po/tVqsUW/epFFAQKMYI4AfWAfZ7YhLk4x8XgdOJjMVvwUSYpbvOijq7P+tBiP
i8bZRJvZyCWW2S6kao5BxI1OaScVEjvIvjR41BGSY5lyp3soAlzZNWzj0ZS1mSlLeHoofwwO2EwO
hoNJHnuxhQNodT3uacazx6BDpeWpWuQovPzLqoeO3CNoSyzTT47jjuzfEw+yqSkgiSGElbyCFJ5S
ijN2aJ3lH4Ni9sxMPSSZ4l83sx0PFzMMEOByWAUF5Y/q5WMhuGLGqe9s3pdA4fivGwwIhFGizqGK
Ae1F/dpLnyUztEb9ixS+1P33v/OEwYF2IL2Uhahlj0HgaWO/i5b5XXv04gwDA1UzKkTsENxxothG
kVN22/9F2ZbzUVj5p1oLm7kjuN1Whh8OnfVlnsDYG7+WCbGy8TnQ9zpxJ6uwOgjecpvbtx/1Lt+M
VYYysngssgWhF5xl5E7BPgRTegPpTF7FYJu9bGWJSTIwgxAkZYGH5o7cyQ2xllF1oEplldG3vKud
BAJ5MTlJuGonOgeotrPvlW0mwzCnXlC0AFO4zRsNE1rN0Vvfet0bAZPp5JyS0x8ymp/B83Y3XVUg
gxLn1BjKqKn26M2skAhLiaU8KVa9p5cMA9ebyDU4dW+ul/T0XFmt5BTCeTSUoHK/p3qU9Kk7tduv
2WsHXl+Vx8xM/97vqKwroiiDnQhPMb/am7ogyUZaL2zag5zcZsFdmHHuiNu742KCAeJwysVIl1H2
FJfPcfm8kI/XgeQPa3YxwKxZG5B8CGb4MHiz2z5Q/tTcVpxwL3qFK33hddLx/GEguJVFPYgNak5D
QAjfp/HLdYd4BhgMHnVBVcUa9R1xDPdaUrpKIHHuPdswf1kyBnwjWYjSbkYDtRlVdlkf6+QolKUd
Kj/UgjtQtH0SX4wxMDzJehSlNao4o52+zm6BspFWWa1H+QGys3jkMQRwYpqtFidKJzUFnSMOIn3X
YviFSNBtnGbOib+dOv10i1VzINo8LxplpsL7EcZMKd0ntq36qiecePgDwF8sMbALRtG0g+IBLepP
J3mn/b/OTWHzyl+cyGNLwr2SmX0sIKlVUMurw1dV/Eu8YQvBOmnHOYXMjRNqihUUX4QeR1YrWdd3
EA8SWF5KNWglyA29USoaqhUcyE6wxT25Xygxqhvf8t6reCHHYIIyzaaphQi5TBPspNUsEWxRw8JB
Ot7nYYABCiW5mAV4bYnb+lYAz3eGRI2zcps2TOhMaiDRRrMwU62QSjWWZbpZ6eGje7SGgN4/v/UE
H/MI4Im0eLQT2x9rZZIJ70BtUzwOwK3Wlb3ujpa5EHeDPdnRrnxUQounn7iJfibck2SiaRIrCTpr
mpmkVBK0K2XbrJ/M9sM8E6fWDq3GY67dXs+fttjcsAkbASGPA30cS78uY9sA4+b1b7YZfBd32Pwv
jRPSgywS4DOEztIReyhB9zK8a+uuzDCfKZcmc0wpWVhZ3mj5Syz/WNTH655sQurKBJONpKI2T3NG
L9W1p9bulNzLhdsGvNSOHji/JT0rM/SbrZIsYdKgF01hrv1BuzOzxwUPCwnCrrN6R7YBEB4t6mb/
w2QIPVivmWZzFVCu9RKIOtCy7mcFCID8wDyXIwjSd0bLSZl5ccGAUjyXaQiiE0y9ou+gabtDXYOD
JOjs6x+NZ4ZBJUkIzFbNYGbSltt0THd9ZdhkIf51M9uV/9VXY3KWvk4XPaTu9Af6OqqhET/bg/Pa
m44x+EEIhlB3lJYm9ngIxftoTAKTzZC+yFTEy1KU1gjh56a5Kc1X0rhS4M/cN5XtBcUbB+XkU9A9
8mt4EqgOENC+/gPB0svs9nj1Sj6APXRv4FklOcSP5vs298Ums7joSpEwHILF1WJQDsadTSL9RouH
d8SKAZ/APSKDs/ztKFjtPAOEVHo499ARST+b1cFMHo3xx/U42cKQtQlmc4+pqs6tVINCP36Y1Nwy
0QkhvEiie93MFq6vzdCPuPIkrqZeE2V40uhoTi5uanXiJDGbjyNrE8z+XcC41ndjQ+NgcKQX8zb6
JO+mD9YEOqYaOeDiDn56EnzKPKVzWa82HSQE00LEwPdiFT0KTVGTzkDQD164q7zsMfFSaCl37uRi
OPDZ3PM45rbC3rgYZCuq3ZylYqUi7Ofymyh8V4zU0vtP17/atg0D/NcEI3M6mxd2pZpB4gs2JoHc
GEXjRcJyo4O14e/MMF8urAalWHoc+oE642mJnJpWvdcj1btuZjPUIZD8rzcMUCQGxABFWlKd9aHA
28NkZ2bpTp15i+dEDhsNb+UYgOiXdIhBEIkHHuUhEz8M5L6KPl53ZzviLu4wMKu3oAQJJFyskyQ6
VshlAm6Lz+abqnFZMvaBXyqzUpBUuBGcQeYNQrXOah0dW4hSM/DOjc3Mdm2NSaZVLTKWQccOTl9A
V39P38SSH4NLk4vKHr/w7NHvzSYXa3NMhqaglUAyC+Tuc303gjirKkOr0t3QAIVLzkGnzVrg2hiT
q83TMiTpBGO0vk6J0clOvVF99GXcvqc3b22KgXQIKc2ZMQFrq8b0IIxnCXXglCGvAX8zxKGioYlE
1GXCvlAU4GiUxo5mn+LZRNXPFG8bkRPjPBuMK+WcF2OvwIZSHvVWsCtctCvukN32x1m5Qn/G6nTq
IqHvlaGiZUTl0N9kTv69/AimUD9F49rT9W27HeUrYwzageN8jDSar7SQIZFxYVRvzJsBxKSUi1S9
m95B+4/OtJ+fiUE9eepr0SiwhHP6GAoPqbFP3sPquzbBgF2o9rIaIbgdsQUv4PDJML5x1ox+59+2
6soJBuvEoNDDSI/RK/ZYnChfDLHo27UtPLeYsms+v2/ufuXTb0zFTTGqod6ieLDsq/EumB6VgXMe
8cKOJd1qq1geCGV1Ms7aoXmkhOYKSKz7p5xLHsTZSBqDdXnfZm2c6oDW8VkzXszyJh9fOB+JQtiV
j8SyFZtVFmRzgCVD+dBXXDoo01ndAXcN8G+ZDq+hYdsllYBIFXkQ8q5fN+2sZqgaKXCpVUprDvet
CXJAteYB92bWIF3MMCuXirGqVQ2uoFSzpYWqA/VMTWzlqXYWEEDghvE5VLm9g79HvA6n8DpKVFES
JZOBpLzXi7GrJYydLbmTqulxbpT/nN39aoIBoiBpCQI8RXZHvkuLn5ZPhcJJgzYSCNjQwNAvK4qJ
SSoGfdAhUWop1NpAxDy64Go/QuzxFkDhRO545NVjf4+IX40xOBRBR7oXgqV32uCxLU9deB5THnr/
Hg6/2mCQyER7gUhlP94EgyV/cIJD5pS2YC8+ASclZSPg91lunBm/WP2d/62oWjSc9ejvT54kt8bA
austB8NSQXcfOv/9SeBXc8zW6oQpL0SSaY453/UotUC2pDW963BBP8avaEFt4Faryiaa9VjwUwOS
apGA6BPSwZKF28yAAiLx5/wV6pJawGOF24wNZEU61EtoJZPJvxZ9zvsUA3ROUTtif25kL+epl/ye
T8KjlQm6pVdZRJEYaLUcq8FRCu3cl+GHIhG/tKaU2LUhHYRq+np9BTf0l381yGDEkAddU8ha73Se
4U/fagjNdAd5F7rFUfRAPesKL3SMb/KFvfzUu3SMNXbUT7wGL97SMjgCeiySqEqBKlOeOOoUWUZf
uMJgcJCYZ4aBElE2oaQWt72zzOBXjvZF1dhK+np9Tbd32uojMhiSxGlVNfLQO9q9ZKNV3EdNBL3i
M2irKQGOcMpU+7rJTURZWWQQBcWrVI+p+iNEGCwDzFnVZC1FYnUxjztr80y5WGLbN7sqbjtVxocK
p9JFZ8Kh1oj7V86w7yFCGY5yO4c4LfUkt9K+sdGV+12rx73aZ851W9ImhKz8YY7mSKswy98BFdOX
BW/Zwb10rk6zW3lUjZyyGAUOeTDvVXQCmL7+ULm4b9l4lvFmTPf891vXL5uRHeFuqm6YuhSBk8pP
EQZeJvOI6R5OrHD2ADvBHTSFEOoFlpfEJ011VOUjCXlHNkXC34B5tar0N6xgLJ1jMErKKkr7t3Jp
6cfhS6Vb5Ul1uxdM1uzm0Jp1ztbm7TqFgRBDGI2WgOcE3SoYerF1CIbhUEA/M1JHe9xxu1V4O4HF
kqBS0qwBVNNaYXtTfi5t0w4e36LDiu7Dd2hd0uhQcU2WNAzxsvO7KammoeyQ6kvlV6HxkwHNr7nd
mt/j6K4QOAfDtncXY8y+WCaxyqKg7516OqvhuU3vr2+87Si8/H0aQasI0QpNrVV9GRyoJ1giet6E
MrLylJd689yg/74y041E76Vw7J1S+ZQEH0SD48Y2fFzcYAJ9aKfA6OQScGhEu848ovesVJ9BfQoB
jWOrxZy9u43zF3NMjGsgWQBAAOfLJrbVdLR68Ucb3vTLw/WvszEG9GusMcHdtpDgTSYgUfFxQl97
a2WPYQmLVueCOYh2uplOMv6ld8y52Wfl0Mc6FpMoD8N4o0nf22GHrhkOUvAWkTkspTQMCrE1EHpT
gElqcHGjSxHkbVWS4H4h9N+ur+V2pKOll0gKEgx2nBtztWI5CQhBwfD74ZwKZ+W/K2bRr/XTBDu7
3RtgyQABWQ9+nXCJPLmYstSCqNA4urKm5byR/u1NdTHHpPZzWCgCJC0x+paNN+YiHPuE9zhG6Ef4
/QS52GDwpyNG1GgVAhCDoYcexQDBwvSil9t0Fg3VY6vbQbjNSw79Mf5w/YP9IfgvthlsMovFWBSj
653p6+BUT/90t2noQzQwlWMcIzdwORbpil3zloGpEBSNIsaTB7Qbie5Z3sV+gybLXeLyMgzep2Pw
qh7MXJFDXG+j7JSGblDur3uyGewm3q+gjazghsTgxtLp8kwypIfBPPva8qqqpLDyWObh0+aCreww
UJGhnS4sKnQbpbNV7XsfrpzMzyZeFdAhyvk6m2u2ssXghY7Bk6zMCUru6rTvla6wGl36cn3dtosc
FyNsXl3XlakW4NWltf3YktzlqDnarXqgBDFoWvCvm+O4xKbY49hLY6/rg6NFo92rgUXSl+sWNkaF
gEkrh5gNPKgtJoETYBJlGJueMs98QMKy2LMz381fJa/0Mj9HCew+5SwlJwTZJDqp0cgZGljJpArt
uFQ9Lcntuuo4UbEJUCv/mC1bh0E39pOAYoBJHvuktyVl9gVJ+SALam+npPBCEt8W5sDJOLbRaWWY
+r9KacyOFCmOE4D9gbbSyCiIUTahFmynKORUYDvjyeLyVpTJOiYjT+cykwEa9X1efEE3jR2HPMTf
PJVXbjHIoc6GXM+gDXTE+MOYZ1Yf+3H7pPeczi3u8jHIoYvgFUsXgDuVlEo+tbb8xcDLvlRaotPe
VrZ+x8MP3vIx+CEHeSAsSYeGgmjeJ5Vykw/EmXRjd33Hccywj/kkHoZmLtGTpiifhnTxUgLVMz1y
rlvZPpgv34kdj0qHSVco0y7KiBWeUaBR/I0qg1desDdfVd/wxDs6FTzuU4+3kJwtx05OKXLXlW2O
+hsto5Nj6qd7SkXLIzDYXkhVQ6uiYaAQS/99vcHmWdKbRMJC1i+SciP3oEsqeXza29dV82KF2VRj
UBeDUSKJElXrn1pDfJ9TPloVarSZW3BfA/5wxFwsMjusaGdcV9FuDOlREOC+0d8qTo23rxwnDK+O
zvWP2Wf5GJG4NAFT9CVneqztAYq7vYfuHUs7Vs8aLyOg58lvKdRqPZldNpE+GHMFV6MI3qke2YGs
y6LF9P9FLnG7bHSxxvaYmkluhnPWIyc45BYtnVI1hhBaeN+fxsxSvdiNHrsdnq3sglI1+O0Jch6P
hZvcj9bIVZXlRCzbjhoGsonO+AjeostfqA9Ct1hJ8o2z87dzrp/x8xZfq30B0jVRaxvw9ZBb3HfR
vykJlv5MucMaf+bNqW8fBxdjTA6OGWPIRKopLmlovDOU2lJFHxMGlhxw3NoGlYsh9hxvpkUdZvSR
iwfqU7cbPQWkobzE+w/nzsUOgypDngShgtImeikpxQ29VNAHH82SPPmNt4G3A3lBwQBM2GlZji7v
3slT007jCv/Pd5kecg7UjTF4muhdHGNgJTGkKWwVwIr8qBxkh/K+U8ZmTbDiM8ogjaV4Fc3KrcaS
dpC47zgnEgWSKxv/rYl1FZbo1gumJUPdL5G/jfI9yd1McnX5Y9o+ye/MHi7OMijTBZleiD1OP0lH
z7eF+WMob1YiRmtIY4mUgiMFTwTvU/KC5+0brHwsMMItab1C66kUvHWvRGcTlDBPHVimJAtCQZxF
3d5+0Kc28fJqojfn1zOwpGz+YO3DnHWq2GF97MFM2JRQW6reVSo2L5aY/TdJiyaOEVzrPsY34TE9
lHb1wTwPbv8kWYXPo7nbmOyh4Xqxx+zDUtNRuI1y3FD14CaLQWCaS45BoJyTNx4Y407xjCuYMLsY
BdOs6xC6vSUvtpktmS+FYuBGgKJqMehOJC6DFRey7kOeQeWY+sP5e7HFbMs6rIslVXHT19vGCmrZ
KtXSLsz4XjCjz3Jc3DeNZBsmLmKzcSJkRvEV0gJKrxLOL9kG2MsPYRKBIglMMVGAQ1TilIqCoc3i
XaJgv35XZmeqU1HURY77Zhoax9xIdpkR+3/1+dgpN62vMXQE9TTHDG7zcV+jXbblPcjy4pOdcYMa
ZxobEu4nyb69KZBEFC/RrvKDGx6ocILRoAnVClPmRK5JB6FIJxw/K3iXNF7i4Pn6gtEY+x2af356
drhN04UF+oMwkYF9IIbac7WfYi8d/EDljjzybDE4IpK4LdHlB566j7rVDW/yWOlz8SWzklfV7SFB
IlllYUEHjHdz5VlmEKWO21ScoFLk9MZjVR1U/Quu55YhHPpif309NyakfwlygwGQPswlOexqvDeB
kgi87csOZyxaR6S7Nz2QY3Sv7HjKCDz36L+v4sTIlT6YjHFw8jC5FXXhNHfaU9Etpy43cDQI3nUf
OSePwcDFVJph3gkyCq/QssgXX8kWSy2PajhzcImHkCzVGQqI6FhH4yEqAeAd+1HgBjvTIThamwpy
Cy9s/nXX/nCM/9wPbCs0SONToC729mhrYKnv9pVXopTd0kkaOuoXcjMHGvVXdiBLfSZEHVoe8Crq
EE3Id0InVgehmDTOww3PCgMlU600rdYjWS/Dcxkd0prTf8r7+0w20obzPGoCyuO9dJiUcx7ylFro
H7i2TAx4FEJeR7KiDShqGL56qn3DkR4j56t+T1xxt/DaNTjQyzbmJWjdLaYStUMhiQ+Ysrrpw9Ed
Z96zAs8MgxZxEuNJvCk0Rx2DCDPnY+70GNVx2nBUHU5o82wxKBEFgWykCZr0tM+zPZz+0X/S7RZP
GD90X0b3JpgmCw5WcDcUAxaqvHRz3gCbkhhCoNY/VSHip2faAzu9BEeJWx36QxnlsomZRCOU0ngc
5WnA69DsarjGRc78CZya6JYSPvHycOl6ZBJWFok0eVVKAx5UFJ/cVugYBE+MI+8C6DJ0x8FGjcHD
2bZbMLibHNpduftbDCFs30HXtRD7UYCTpe7F+s5MOKM7fygp/ruihBXJTippykcFX5EQa7ZRX3Bq
u37Oz4az+LMnn8s9hjcwC506uiPyjF8PXCIy2KIkRj1HA+pwlMWNDNayj10wH6MBzSIPnTs7sivt
Rl6P0xaioSVXAXGRrOpQS/71UJ2KYKqUWUSzyvJYdQ8VT+uO9/cZRDbN0iyLDlWNanrsxWPZuNf3
+9aqrX8/s2qkl7N+nHBKL51riMcp9Ib3ZNsSLqAyqJ1MjMMx+0xZoGahNEjoq2m0Z1RJiXaTckWr
N2ZcdbIyw1byZhKVRpQgR21dAvrfjBYvHAwGKOjMDqz4lD9lu/kY+cYzr9dzew1/OshW7Vq1XWZo
JvSOGhxm7a6rvwrl8/XPtLm11t4xcWDMfSEMA74TrdGDkvcrHR2CpvU5/F47up28JjeSJxwyN3zk
7qyteuHaNhsjqj42UYyKbJ1Gd3VCdrma3tc5NDC1OAXxe48r91xaIBdFj7BxO08y51DiLTDdJKvM
VZ7COJQD9JMMZeuPY/cqt6G3LBIve+A5Sn/Hyk4OXd40bBS8pnbSczS03qgED0ql22GknoYc/xfV
G1CV/cjNxm0LjZMdbSay64Vmznm8M6aTMs64ZsV4DK++yZGVugE+7+AKoC0F9yW3PrSNL5fYZY77
IYvKZMnwFBN1kzVIflLypt14FpijfR6bJI6MHk0mRMWMOzQPi/9Ov/jr1mcQZtb7gYxBjD78ipzT
PgU5Yvxjxjwa56bBcYWt3uUz5s6NFHZQmo97X1Q4AcCJc3aKJRVDg4gKHhg7fSepN1kWWKD/4Tjx
hygzZQ2/VlYIOyMfL+Ew1TTJpyLlaAmzKUs7WJ/A7gftmuf3PPaBJ+SnOeb7S5kQFGHS9M4QnNV+
n+aHoXLmZp9O90n1rVReryPl9je6mGNiYQjzPhpkAKVunqvs1jB4zNpb99qVP2zxCBxuYNsrEARF
131ONcHHSyZY2Y3MnoKSh0g8Y0x6QQLdEEMCRFIhOtW+jn76mX4pzepP2qlzNU/cBTcjb8tux+HP
NWQrSoFezALEG5HUBJ0lVq9V9oMkf7uOzKkSlVoRxBXabmfFsHL5fjBQKssfE1zdr0cEzxsaMStU
V8K2r0gEiJNnT1DOhrHvYg4tCu8zMQdHNQuS2BXIABTo78y+3N6lsdvPD9cd4YQ2WzQShCUV9SVH
ntHcx/2tpD5f//u8hWLOgiwJRbKEFBjET6HmkWq0ayhdXzdCtzt7Q19vHxYOVKkftRxdlHVg7iC8
8jUaWy8ixcnIilepj1or1mSOYxvDlfSAuAQ0AwqG2YVzsqCmKN+OIDuuffkmuZH/tyce8bqDbG0o
6OMApdJcw0UvQJk89aeD4Dd+yFWD5gQdWxJqq04NIMiJcJgx/No86t2zkTwb9YfrH4wTFab06/ap
qBq0mSH7MyUobUNVw3yohncdfD+/D0uF33V6KEmg3IdmcC1ZeVjqGP9CuTDRdted4a0ZgwUEl5G4
VdCtvkBngrQQc588czlU+WRfN8RbNfrvK9AphTSeRBERR1LMTejnuqmtReN1xW/WTVaBbVJ/V2bq
3qzasERBzdzNh0aydG9+TpzYHz82tW0eSqfwS84S8vKH32Szi3kq2hKzV//MZ1Ro0Sj9GA/gJvp4
m+81B1vp3vwNMIhkiLKo6pKqMCs5V4FqFgryh45ort6CneEcBU9ReN9EhwHC67nOCcZttFhZZBY1
j9KeiDUcRAePF2CIrjsqFrGjI7+SvBmPK1MM5A6yrqZJjs1VNPpgVZEqgxRWeWlGSBzJevieOUvo
IfxcSwZ8qy5djIAOg1SRGVmZQW7EUXPzpd+Vsn4Xj7rTTaL3jp2wsslg71jrQyhGKHxVzX2G40SV
DiA94Jwqm9vtYoTtmQsmNKnqCejEtbQCB4VmoY/BkgqBs6s3T+CVGSYdC8FaGUkZksu6Ci09udeW
mOPIhrgfjqqVCQZuW6j7zUoAhFL8Zv9R8Cavf9UwvmZgnBNvzQu0W0KHt8d4fjG5mGKUQyhHNAzV
/Qjps+jT9RjYxqmVVwzuClnUDx1UvByocagfZSc+pOfOivcF9HY60HKFXLnCzSc2iaD5zxRlFJ7e
YGwFjWreFpIRoLwLOuCTBK4zw8Hd84YWlAMLpDU7/dv7oHFlk3Ezj0s9y3qQPNMaFL6alz4nra26
sxdg1ia+VXrO5trGj4uTDDiqagoio7exqHgsMUQU2gXuWEjdd1NkcoB4O0gutuhvWS1oLGlSQ0IE
/1Imdt/pHsiP95w4oQD0O9hfbDB4GIRdV4dSixQ0skfRRm0ez8BgJrZBIOGqrSVMlpLZowM5aKvi
d1Zuu2hquiqCtUti3+xlIwr7ZMBZQ2vI04DqywJmnvm2eDGs6qbzzbv33bXAW/GvSWa/q3WhVW2P
MI2jj0ZcWprkijy++O0je2WE2d+kLReVpJQwHj38il2AkRut9I6CnrXCDb2SEynbaHzxidkGVZDL
ZElnYFiQ2JF+iM0AL8Bfr8fKduhfjDChn0taNCta3TsG7sIvreHnT0PFuX/zHGFCPg10Ie1K9N50
UbQrTE8rKmsuW86p8oeE4+IKE/VNOCKRF+AKhQ103nmS7hZQPddAAqTwZBB4PjE5QNQReZ4VkIlo
1VGYTk1wIxScGsymCXRdA3Z1Q9fY1nI9jgZloXVUYxJ8UYgcbZZ2FZbxegS8EYb8hhYrO8zeifRl
1LIWEyL6Y/gw3shH3csPUMZz49PeROuu4JpQOSc2TYPRC4r2uvQWokj34eN7enAkSVMVzcRQr/g2
RLPCxn6IdSmL0LsoJgcFw0zkJUn9695uL+rFBPPd5HzOhhK6v04TPkjVq1qAviHgPf9uAuDKDzZZ
g/ZzF9GnjC7wA/E4x5xEgOMEW0GV9LogxYxKj9kdxiR11TyyzeDh+krR7fJ7WPxcKbaM2qtdFOe0
HySUBF8vU3sxB18ZFCsOmh3kpHiNszTMrtljwnCMwgQtB0BXYaccjJcaT8mmq51yOzyjXY9eHWSM
AfS40+KS9oNOtvFae7YB/vLd3l6fV/EX4nhBYw3kOhqnd9+aWZ34WXEoTfxsZWfua/ZmkWNlj0H4
QWgyIrfY0cmpKS3wp+wSz3STCK3CwYkq08h2fVs9h57oUF103nbjhOkbGcrK3cbMO3Pq0H+TVtE/
7azN4/UYooF+7ZsyyA/5xEghDWpheY5cPNfpOI6Wn8agi228Ct2bXTT4WmCiHaMnC+dA2N4lpgkS
WwlqMqxKpZykRSDHGZ3TGqZjF8rE6cO49Lpllt3rfm6eotLFFIMqtdqKUwfCTUeVfsydF7QfdQP6
O5yEYLPXQlqZYXFFmLWBFJIK6qfuNPrBJwDzV80q98SNDotsXXdq+y0YLKXEMEVR0lk6QnUqtRZC
BhjVLjCT0+AZBW/BhkN8tFpAyAgPQ4GlvuBJzTNueJeAzT56CZIgqgI+coLLHEJrFZxQUOhIOiM4
B0jJGbMt2Wjz1kC6TE8mMPffFobdn2IQEqd3pYeHTA7Gbm6OlX0GjkJUu2elRG9hmE2WkGMYQq7f
kxetTMi/upipeRxPAg74Qd93vatPn0ceId7mHliZYBBmjqN4KmQFPTHyfV0+R/NZFzgn6vYVcWWD
/ob1l9JidFYPGvbZabYDv74p0LCiQJnEan7QO0bmRq7IY7XfzvZWVhloidNiyIoG3ceROrhTqVij
mH5PhXQ3B/ONRKIzwVOs3iiF/X+kXVdz3Diz/UWsIgnGV6YJ0ijbWuuFZa9tBjBn8tffA219HgrD
HVx7H9b7oKppAuiERvc5Y948hKooAdy8Y63kc9nmBGgSyehQmpztLpgBLWAQrL75EhXgp9cjd+qE
D+ub4WIlkvMyqVmDhgMuwFPaGBCkUf6Njh3uOl22C5codvomvzFV+/NYVqMzlImgoieyCM77FCox
a9JBl7rpZphuu0Uw+yDQVR6RjTa5WQJzAmRZbdBOx3AOqmEvcGnMa1wEpPMWEs6rSKE2AiwUlV6l
d/I7wJqftBeKAfOg20WeiOVhc+gbKBcAUbc009b4ltqwjzFbayMPZBfG6kvi0x1jNY2DxG1+KsA5
jP3sRw50L0E42jyps1z+8YSOCU3iCuN4Wnvb0UfNEJj8ZrjTiKkaDM/T0jndVwvQyIcKUrWaDE4J
UK2mon6uNe40/tGz40oUp/OWIumLqduAS7ZcmX4rEz8dXq4rxaberURwej30MujsFha8p+e4flah
d+PjdRHbB2KipmWy0TA+0zIa1QTON8OFtOhh7vQ95m5E0ZpFiwvV1s4yOIeY6cs8lSkeaLtgCRSP
+tJTt09csgNvyt727O/Xl7SpAzoa0nA1tTW0vnz0+lMmmX1SokiH7ojm3p5AIt0rRAtadTQf+oHM
gi3cPKWVPLbFqyhDKS463YC7IRlfE/u2Vn6qxtv1JW2e0koE+4SViFhu80pmM4laa5xaJXWTWHq+
LmLbJaxkcKdUJZVpz5ih9tAW7A0v5VtyNB6W4/zFPpnoO0u88G7e1996YbzcDB4rwZzNAgMHyM8N
BLNp8f5Ed2PAPJB6I2Ii2r5FrSRxJrvkWarWBeKE9pg9sJZ+9Fo8F++c0c0p8oSjLtuaCDAhzdSI
avNAvFPUgKi6wCVDg3eN3eJ5uZH8aHebOe9zBAzD4GYQPcBvq+NZKKf+ptFpks1crAmnYexM/a9Z
RFsnEsFpvKF3XZ6CWQ7IdHnpFK35pBr5o6n3fwl0cjMoou3WlE3FVLCFH/U+WYo26XTUa9OD6qKF
G+3+aFhBA3d8FFVGtjswz7L4IN9lRaUvIYI8/dkALyG6KYIGkx6nHnxsXuX4qvNc4bo9nKwnkRNm
Gn7hIFeiudg/AzM1AmAYcmFMAKvKmx6fprn2F6SrIna77ZvaShZ3e7BUOSs7C10FrME02uePw167
Z/YGlP9ANMS5rSi/zo8HYs3UxJjaBAZnWM8KeiSql1kTJU6bRmbItgxqKhmoXZz7UKOSECPGXWV0
pfvWRytV0AIyt06d7PPs3cnv4zqqyGttemTDNE3LIBbu8JyVyYlUDbOBah1Vj5H+HNKn66q/varz
73MmNpTqgvCFEnva2QEw1qKRuuBxdHQR/s/7dfVC+VYr4WLLIOf1oA5IMuRj9lB/xotnDVD8FHML
rM6z+KbL7vFG0H3W4ZMjT2h4oq3kAs8YqSOx5ggH99xnDpvtT58x2hvP76MheAdyh1T4FLRpcqZm
IBrgBBUeia1oClkC+h+Cdqu82kjne4PsJqP+mpryg9Uo3vXj3Da7lTzOxO1hWOK0RGIaHxgGy7Dv
jizwgN4ZkM5/gv2qroRxNk6bjDbq3MEklsnVpRBTN7V7fUGbh7YSwen/NBlp2LH+l6LFS150m5HX
6wK2L+8rCZwFWBGpaiKDxY+lBSC+exhSN/pkvQzolgYUStC/lq+F6V+XqrKtubCGlVTOGqKiMO1M
RsRJfk4BA5bFc6gnvUZ+d5O9Ko8mCjwW8JuGU3TPMJz6VxGexnYetvoCzhwqQAItUo8GOvZYlKJw
oQRVEPm2bz20XwAsANnFSdypwkLptYVzbnSW25omOmIQm/5W9rbP4DXEYjb9GpparXdgVJ2HT4u1
KIvarEOHSmI5GkWB6dmsUif8E6RFcDT+ksPZW0ZqPZ8L9FK20+LQ3HSy4Sug25zr6rJd61mJ4SzN
DsNyzOj7PbrzFjBVpF5zI50Y2lEseIbYtrjzijiLS4wsnVUFNU8z6m9IFL90rS3QfuFyOJtDMXHS
ZRu5I6PLLoJ8p58MaDujcxYN1Ww74PNyOEMDvLeUgO8PHSOl8WRT6RmV90MMqlhlrp4kpAzXT0q0
e5xVtbKN17sJtFOqHujd9170BC/6fc58AKSMOGOgpJ8OD03p64bgaNh2XJrnebu4q4s6/q8REFMx
yXzs5JMiCTIpkQgu2Q6lMovTGY6nWu4i2yPpqzkKRIgUjO/j6ptICeMK5s9mE8onegR43DtzX/7c
C2RtO7RfO8Y/UstTbaQKpl5wd8C46b7b63gjBsCTQIxg13isM1UaEzB3oL/DNj/FheHWeaAvolrT
pte0gCet6oQAE4XTrrCnpMI0K2YSloI4w2ACoj5sfzby7OulJaimbq5oJcyCKq6KDXo2tj1w1ND/
qSmuEt6MNfhmO4GQzdNZCeGUra/LNDZa5A/ykXka5F9Be+j+7HTOYvihwTopk4wOMS7D7ZJ6ZZfJ
jhE2xn4sqSSIBVsegCiYgrRUDVA8fOkRNYzBGMcYARTlmhtqJdm+yaLfvnegS9YAZqulGcAWR43z
4+EsU7joFqggvDKpbzVa7Zfk+Tc9JSeBO/64XJoZ8GyNp0lT4uhx/DYWInDCi73iZHCnXxRFPpYz
iCiX6LZqbgrAhl1fxGW+/VEC34hQZ1LbNFE3osd39MunxA9HTIoS5Kpe4VcnoKleF7i9IlRQZQOl
F51nT2yAtZmARqrxUv0HqT4vo//ffp+LX7kmS1W9aKrXKFqAmWEQIdn/cQmcapEqk/sIz6qeUdy0
6U0tAgG4fDhlZ4KuO1lGEqFrfK1Zkkkd9mPb4A6EKQ238Aie42LP/hZ6mscg+Prn8B2Yy0Z9R4Tp
ceFwOOHcBg5tVplNSVTkt/+Dj2NUVSIxm3qwWiO3if1gKNlSY41hAwx25YtGBad0WcTkFsLZpz7m
XRgmdcNGxnoXELaaS28YSdDg9iD8xQOOcFEXEYETyZlrgnFcvVjSxsvaaUel/i2xm32ppb8bEz6K
4Stw4NjNzTCEGPnIajjdHhj2/x+EP8LnUpwc7m7Qpb3e1F3FyGMZ4nFyxMSYg5vVT+IzVF7yct10
RSdGuEsCHXWlxotwA+Q0dpsEbInh5u58zy5zM6oAwFsSeAumAx+yRW6FbAdWITzVCSatBvjXTgJX
I8gapvl+qV7RQ+8M8bNai/DSLvITTh6zipW8aSlbUqCe4hGJOkb9ZhDDseyXCnQRgr1kZ3NtZUxV
V5JoVUxzKUH7tV36wMif26A+lB6D5BGh529rPXqVDc0CQDr/jkQqMsxVDjUhylNqG16DDrO4FTEd
bTuMsxRu6xJwKclyAuWwady5kqXDQ9V697sv2O8HdJbCbVtWpcocDjAt00DmDR7ZOkbDDLherx+P
aDGck40VvQJ9PLITeX406+cQvdzXBVxWR7iFcP41tmpKmrSHLXnSPcDKfDY5Mb0WN5MbPxUgkAE1
rmvkjugtR6QMnNeVRgOUzy30bmhOXX9Hpk+U7AVru3gI49bGudmqSStFz7G29JDscwxtA+Tk2B/k
GxFw8uU17F0SGpJVcKhjiILzgA0hFOiKObMiYFvdxyj2lrcYNnakgyggbsfdsyjO+XVSqc+kgah/
nLpxmFFXEjMybXu8sxjO42mzqWiJmkDBk0/5jKp8oMSO3X2Vih35/esYt32czUokjId5oQ1uSIbT
xt/1RXJy1dXUg0AjRJvHmW1eVtqi4y6GVrPZlf3lEN3J6DZb9urD0Djme31+8FWv2mmpKyrMb6v8
eUs5Y57DMq3JDJ8xA6yYUoCQYIStFj1tX44OcZvJWXSb62OHiXTcBe6Nx/krGwWxff1tOTIKgjyI
H0XNraJ1caYcSXKm23mOx/TCUh2lB25dG1uh12a2sD7ItPsyXJ33kDNpE3QUFHDXjVfcyj8HlCEo
pvstG1SO8FRC4qntMPxL2sWjBs0JbUNsZZnf1Mu9Vt+WLUCsJ4Gj2vbyZzGc95DkYsEIAALjFO+i
7n5Uvl1Xe9Hvcy5DXQrZnEHW7XWJtWunfp/UIlIIkQjOXTRqqvdJVI6eWtzR/r7VfreB8qNSm5yH
mBa7iYp3pU7fRhVnsLx12sP1bRKdNucc4NnDRRugW2Bt9yqdOHU++1PzKU0+Xxck2izOESSkDzVb
wnk05m6ipwGkD9cFiFbCuYC5HYfYogWshDykRrtTOunW7ut9mNbedUnsl67Yo8nZvpyB7R2TdI2H
wpBTxy+5te+rT0VxQ41SlKoIbN/kbF+qJ8mw2Lbp90pAMUOt+8qRvbRXriTsNfmXy/Uvo+RhS+oB
pQklhUbbCrCFTLwehY+aW7vTvg06fwHMEK4Zz2wiTEc1X3ThEPhUfrAuyZOhHQpIN5sXk54kvJiJ
cAouJ2c/2hSPWgJwnlidG6sGyAOebQPM7r0ON8Zt62V3GPd0xr3lZidLcIqXD4KcVM5TVLYiRYAe
GxGCq5fqNgSBAIpJBw1XRtbKxtCbzB0iMBJPA2V/R5zabNey7PPRcs5kpqae9gM+gViHMnrGm6Ti
mNqBkK8DHsxr/a1Obgf0OloiyD2BBvNFrYSE/RC3EMy6RPUg8+gn7YBmmDvGCaS/XDdNgZfh0U+I
pNXUGCEsA0/UHPSZ4P1MaCGcl0mnEmSXDQTgGTB7kZ4XcKIwEHz2L91JnxZ3+Go9Ly5johBPkP1L
FeB8ipzrqZVRsgYTSaN8nNGFjsnTzpnc7GvzFVj0gS3uq9jydSabjbY0/KPzzVOdmpSNwvwPI0yo
DooHuLyAuuo9mNlQbCOYNLe9cq8LwtLWOa7E8lWcfOp6ZVzgzMsxvFNodKvFv/0YBptci+ASkMrs
86oNEfniKcCAojuM91IkonAUrYPLQmpZnUdbwfap8V9N+01VP13X983Ed70KzrOQsaEkmTIU8u4x
WuagaSlypDvLA6DIADjLzp2/0dK7LnTrQrGWyRa9Kp/YE2ZRy8hUkPva4fI4t+3wYoWk/dROY+9r
KBnNewlzt7lTDWP8t5TWdSgI9hv7ivZsImuyDp28YEc18HSNOXZUSJfmL5rDa+YiIHuRBO7kynAO
1UYnNeAE9R3Vs3ujrR+v7+NWWMAqDA3Tr6phXpBF2lYDJBOKl3LjDQhXaO7EuBhjPgy/mP7kAjTs
ofIzpz3Ut9ndeGC87eT37QxfYNuKimF244LBTx/0OtIjfMFc3lD7ZItm9TdU5cPvc/5Kmy1rToAx
5xUWK1KO3/I4710yF3vJbj061l/HfHBbS4S4ejncReQPgrm8qSALYAIo7p3J59HPKuctC6IIHCyd
M7I3wifmLjGWhDRK9GS8kcWsJfPNKbSUQzVSWd+U9ForNwt5qa3guuJshYEPMjjfJcdRO00Tjk2X
gqE41TPGZXaa5BV/p/axM1Gge9TaR1U6LaJpgs0Eam383IUhorKRyyycT39Xh9xP79uThDl06YT3
XTd/kNFp174K+5G3VvzBW3PXh7pPzQ4UzPBzzyB8wlQQEqhk19rO8lP1aJC56tP1Pd6w/w8CuUAP
BLXMnhJEIDPagS1hJF+v/77Qc3OmYTbK0mss1+486xHNBQ5YLcE6uriK7xaPvz/8S2TDMjHQoqAQ
rRI+DRvtEam9NKne+DiB+pzuGe8ooCTY+wEowU6iAslWefCDQO7EmjpENEhxS2JdGsMBj3SBCYwT
gllOUXlw46zgwzCExJ614Uo5nVzUqAbqHXx1OOOxoNCWu4ZQ//p5bZj1BxnccnLLngBSiovDUhN3
IeNJTyefknH322JMPG0SPGyiU0Pm4bfJUEp528i114bp40C1L1PfnMpW+n5dDPta7gr7QQwX3eK4
b3U809agUfo8GKeuuc3mvTUJChiX7fDwwuvVcNlJ2dlKhOSy9jpSl05a6aekpgGaw96sRd3XJfgQ
ouxHPaqPamN7fdYGADBwtLR24LzdbB4CE513yZSc9JI4GA8UQUJdErBwX8hUa5XLDJU0jq0xQXXo
YcI9MDqpwMfR+mNV3HT9AwEO1SKa3BZuC6evpRLFVTNBl9JD/sSuRcBAf0wDwzMc/WiNDkW39OhF
bhs7I3iQBSq2kdJ/OBROk5lb01sJXeFtBpo61LVjxXR68j00T4ARFyRqIkXj3ChQ50oK8DKQl+ij
O1VSYFGjxwn3jxF6na4r9YaJfoiKnFIvipJ0eURkLw4l1yZjUBLAOszy/r+J4ZQ6b+wmbIEm7M30
2ZjcSv5izCLDES2FU8tEBfNYa861l+tO8U68CSLi2Ftyp/57chV3PFh7oPa9Xl/ZVpHgww5yilmw
MaouR+4CbGk22AFeRU/+Pgb0AYBigSooDWwp4ir51DhFLNTUiowROVpfUae2btshw0xa6tjVdzVs
XMHaRFvKaWIOWjXTQgkERa3Rj1/MoN5RDczYyCBCpwzGfQtOR2FJbSsMfthSLswrZqn3Y8W29EDv
8La9b246FuQ/i8kqNsLgB1FczksGEqkFkWrPGO6z7Nj3gsuCSD34xstq0CetDLEWtoXAld8lnxjA
sH1kRYD5twGGP6bwfO9l2E1p8j6DZqe343hUlJ3UH64rhUAn+L5Lg9CyH0YsqDP/jiW/swJQpf03
EZy3AEgjraUGamdbGCbtM6+Bg5Ik0Tvblp9d2ZLOOQw0c4YzlSGmN3PXorjyUCcBjd9Y/T6XLXcu
nJMgNa0wpg/oiPmYvjQHhpRr+9p9eqcFKDfsRVVhgVbrnJeY23Cs9RJ1Gj2bb1HgDyolF3WEiPSA
8w1WaiWg6sM1NW7u23LY0SnoMiqIGwJ3p3OegBrd3Fk6jsii1Jvy7zbeJoFk0Fee1rWCsLt1u1j7
Ap3zBeqgYEbCYMI+lZ/DXb8rXWBFVH6pAtWEjUNFQfLtuqaL3IMhf8ylCkCQ510Pa9JOvR/ti6Db
ywdGqtK5Yk6CrRvheoV8+0HS5lFeM39uvBm4CLotLhjUTWcMaqAsmT6230SAQgIt4Sdxs7ECmFgL
iVJznMhtmJZOJRox2Lpff1gW5y8yUxpLg03esrwwvtV+qo+zCyrFe8mnmSvj7uHnHnCCfxtU4aNV
G5wDsaROqeoYhxdFwwH3+4MNlvvrCiLaP85xRPJkD9oEEU38Ser2ZVQ45vz7PUqmahEMBhEbw/s8
j0zfyV2VsC7DwVjQ3kwcw0wdGkeCpWzr+lkO3xMuda1Zx2ZTvx/Te1Xci06IUDsWChVB4N3cuJUw
rtwzyoXehTpcIFW/ZNZJKr9LmSAX24wfKxFc7ozMaDA6jDB6hkwygP7SWy2Mg1IFpBWNRUjeWw1Y
61N6t+31rQv8GIkEPNn33Ss0F1ivvvWl+sY6KIF3BMil6k515n0uC/yiaCc5LU8r2shT3tZerZzq
BAQqaLBNJFEXv0gKp+hd29upmUDKVN1n9IXUf4+RaJqDOXD+Br9S9Hc/stpCKanzMGyAmGwrt23+
gAfojD7rMs4uflbsH7Ms8O6bYdgyZRutjLZ1QQgiGRIa4WcUJnr7NhpeOlPY5sLi3+WKzhK4+CjJ
YVNpnSr/01ztZs85QMrfQs/+ZO4aIOMWP8Cieyt5UuUI8Za2T+wsmwuXCV1USapa7Kbsga0U5ESD
+uW69xNsIP+2vqgyEMNt6HyrfpkASW6JhuG2rxrnI+LfzxelaBKlGmo0dfc+m7/sbho0PxfHwv2j
ULgSxbmLImyUbpQZNakmex01btq+2EV6J0iZttOYlRwuGvZKZjemhE2b7oHB77CObnqSD+Rxctkc
VuiLUGlFp8Q5iGI2JfBVYUhKba1AB1CKNYpGGAS6dlGJLcp+Lizsnd0esuIwZZj9FzxTb5a1gMuk
w0NoCIY8Hv5kAnd1URu0OBC8cWgH3XxW5Fui5e5AiTPTUwVIXyq46my6pJVQLlMf0oU0JIX+/TMd
QXfk/zUstx09VnK4bD0y9KxrM2xgX7mW7rwBWRKgU9pDU7mMnSg/3FUgnxdTI15Ok7McaSWY81CJ
ZERhxkDz1LcpGG7LJ/bqb3lx6jK0mfgm8yWvFPjdTW1ZyeQ8E0bE5LgDuoKnRoHRg4S+/kzrWJDO
CITwF/uitpqxkaAu0vg8q0EefS21w3X3t5lgnNfB3+YTw5i02TAQeQngH6q9Gv5QjMhbBoHqb96y
VnI4z1Sq8lyqfYcGH9LqvtSGc/mYK3WvHQu8+Dtdop2WqSkE2JWiDeT8VKH2UZmjKdRTZ91dKnDb
F7ontZmgLigSw3mnPO21ugZQnlfL5Qnv3w4pjdM85N71s9p0gqs9ZJ+xyi0qBcOhOSKJN5lZYKez
O9f67roI0Uo4X9FkmZGpA45pLP16/qvNgzQSgRiJlsH5ibpQtRIgl5gOT05q/EQmwRq2VZrYQG5R
TO2SPICgOY+yO4Bl3aXzT0zvOfL4YEsCy9nMi+yzGO7QMUDSD3WjQLekBzq8Ku1z2t7leMauXoyw
9K+fy/bFZiWNO/tWbrIp6nH2El4kUeIb9inqlXfjO5CDrQszie1DOq+OUwR5bLJaRu+mFyovGRri
ZME82L847bMATgtaGeirI4EWMEiy7EFzlb3xQF0FhEs6iGbD/09tglU6LlLZ1SZygULL5jjPcvaK
l01+pNayA0jBXddOb7GsupXU3ae0PeLl6aj1sepcP0LRjnIRQ80SvCKOeHSjdeYgoB2K8I+Kmuf1
vXfJrRxEXVFJ6RNgdy3oM6KYIZR0JzP+5Na7EsLdelXNTCWrQzqRIG2pJBOgVtaBDp3g5svO/8pZ
vTfprNYSNVTvpgT6oRk3pv2lJ86o/YisL8v368cisiwefrs1aDYDUhAludMSsPmLCAkSe+ajXuGK
EGAESqCyv69WVRrAh44YO58CiBQZjAS9KsgZtnPz1flwnqIbpKUIGYBbCH5XV/4Zu9RnwMlhDOrB
4TNjbBE9XW5HjV+2rHLOYukmSUkbQwYlF5DGbPoXHRWXxpNAJQSO/Z1SYLV5Fqgp9DCCD1TzY2W/
xqZr5TeqkNFBpHmcl6iaPKMaY/u2C4da8E6aO55SuHmHMdB0n5tH414NUL7yhN0gzHauKT3nI+a0
KzQwcICjKHabQ7+LfPLUxGg5Y0Cx6tN/03y+m1OeFnRc16iHaLvZr6D5k+mwhnLWC9K+EoGhCZSE
B8HVIyMdlhFKooXoUhrM2zoqHTumwX9cFZdpakXfF9WM43t/LNXBcGb7kPRPpAxdURFQZG88WtxY
Rx0qw9DKGEBZrrXT/Og46i5rHmcQ/s0TDf7M3kwN+OhIby6obia5ApYnuJM8y/4r7TS3SU+EFt71
jdx2VWch3D6WuU2sSEW8yoqTGj4ZuikIiNtPBfZZApedj7kpa4aFRC07sEakCYO+SjABxYGVleZ9
M/h4h7m+qH+5gZ9lcg7Y7rWGhhJkFrck6HeSH+7rA7Pl34Z0er+UngVxbrhig+iZBBC6Qqf3atsF
UyFCcmfe4NJbnEVwbpdmtVnEbP/AVomnJLrrA+YpRCg4/xIhz3K4VK3Ts0iyE1gU4y9nFDf0BARG
YJ97GKrfDboogrFzv7YuzgFHgEVcwgrydIeim/6Y7LNAjxy8s9CDFhivVuqKRkG2Q8t5iZzjjTK5
MOJ2YU/ABdImEtit6STKMyaD/+iu+EsSj5LdpYaSgMcELr5oceXFu58xBeANFLjBbW97FsNlaeEM
WMCIVdSbxfbkeDhqcgzaVhEUm8BJ2JyTqKNaLXWCjDozF7C7L8A8XGpRN5hoLZyfmKwyT/qOZTTy
i5UczSZz8lxQJBPJ4PxC1GtaU+m6DFhF4muSciiWL4tt7a+7H5EU9vdVBiOjc9VKG/R4hZ3pFsPs
zOGpLQ7XhQh0mecVtYsy12gI1AGlVBxNShxCHlvwnFi5YDWiw+f8QkRqFMFknEu5HNvpxjYEpiLw
bzbnB+ocnUfSAOWS1SPNKdYCtoEwcSjxTABGztaxVL/+/t4RGdzqBtpVFUPj/IDezHCqhOCGWKmO
mlVerqLrz7jX8sa/Lmkry1xJ4mt7YNkqUp2iK0jqJcOp6HCbKp03KMlNX894R8715+sCt05rLZDz
CP2SJHXdo3etLHaKdt+KqJS2F2SCmJ5RYF50MpdDknbLe/M7wRHpYTBItUMUjBc0OjAgRW1IW1qO
EPtLHPv7ypTsSK7sOEfhcu4yN1Y7L+p0p81HpxGSkDM94+PRWhSn57k5DEmTQZSsPDZz5GhT5ejD
Qzp+LfXMKVDuvn5SW15iLY/T+5jWhVzPceNV4dFKdz26P+t6+pNMaC2FU/U2UTAAlONJXj6is+BT
jhkMxlqX37eCIuy24v06KT7i2Vqb26MZsqpL3+60AgPfutSIYGo2s8nVenhK7QhTCLRnbS6d7Ri7
dx4t0OS+qn/HP9O7AiRe+Z9c5tcSueA3FnabxWwHY6O7ibThFhQVgjAu2jsu9I0S2M8N1tTa6rk7
Nc8xFe2bSAL7+8qOKi0uEsXAthXpbY63IUVQ+BfYqc2FvEELhwaE3aAQBgW53Tyake409TddFfV+
CKyGD3sL0BgiOcVC5Jo6aCB30+VeMUTP4ZtS4N5AsKIDCY4HDkJnS5ypbDlxmDkloM5axRGOs27u
2UoIfyZjXE8tW4qkfu+btylXXK1RnMmwBKnCpmdbCeIOpzSMRZ0W3F2L5cEMD3o97vs8UNsfVfyM
25/A5Wyq2koa57JZXzGZVZBpmKnuxPnd2AlKk6J94xy1YZQFDVn/iq0BAQB8s1ObOR26bum36x5a
tBLOQ+vEbidaAhi0NqPHgsByJOGoHDPti6iz2i3OP09aY9gdwTRC55ko+Rvugh5lzTF3CjrN0GQu
8NLb/vOXPENmxfOVI7DmUo+mAbqQtX51ACz1EeIMQEX3hxQMIekP+np9EzefAAjeaCALw6I23yo4
V32MJl/YEtD9n8OdBp43+0k+9IHhmEd0051Cd95dl7l5cCuRnMvOB7SUtjJE2uptrt3RRtDntr2L
KwGcw47bViJVB9Mdge1dtF7rYLJ+h6fo5qcW5IE07UQTXZseSQM2JUh+FPyPs2HLTIs0LNCfswB9
qXiiy908fL6+a5sidDBt6ZapguuHU0WaoltvZiXlXB1OqlY4iTw+LbkkUEGBGB7iJs0XtbIrmG/U
Jd6Y7AcMGU3xX/9pLSaXBue6WtpTjbKWVMuvhRIFIA3y42oRiNlUtPOWmZyiUYr79lRBTBHtshEd
bfGP/7YOTtHSvNWJBVxalPn3JukcgunLNKF/4rLBi6uDVUQBHyN38radUb1ENurppLuzUtnVNFNw
y9s89bMIvmUTjzxZlUyoYhnVbTF7ehSkskCxmN+/cKUrEdyZj0uf9CVhWZQ8oKZfNrs8a+/NaT4U
5pQ5Q6QIBG4GopVA7vQx59X2VrhgSn0JAPAMlubntALVWy96rBBtHqcF+WgnKcDjZW+Sf+Tqjral
Y6oCn7nZwIbuwv8pwXsFfBUZ4gQVUxNwIXjxa/1uqQ4lVdHrR56teHlWJOJWhn4aItmdU+N7itfA
65q+WbNdy2ebsJJfpdTIMN1ce8ocRNJfBRo4Iy2IybEcRl8C3U2agNjVEIgVbS2XrUSWjaHPDgaW
x6d62GPORTVE0YLpwTXFZIq7WhlYMGiuLYxe7L4HCAue9V9zN/0JCA8AeOiFe30jRVrJZS2KrlXF
COhQLzHSnWaprZNrxlejJk5Z/j4pCm5G60PjPMdQtma2LNi+zsN7t+ore9Mnj0CCQ/YieaIgKLBw
/uV7ntFNAHhFjAFbrWP0L7VyJ2HEhkwHwCj8t21UOW9Cp1SOY4uVI+1pQtMHCXeRmhWOTPPBGcJ5
EMgT2R//FB5b9riM75UVTP8xZJvoUT6wljrJ0wUZ9OY+opnOBiWXbhKTU8gkNvt6ieGMxxz9iOnd
lO7z5l6tnvXs23Vl3Hw3A5njL1GcNkqqFtZVjGjPuFAqML6HB8xRsiG80OnweuygBeT1ukz2kxfm
thLJ6WQjJZgPQBcVWjCoY42mU033dL4p58npNTcS1qg2XchZHt9b3A3jqFg9NKXuJKcZhoOaSp6S
d8H1ZYnEcApp9p0tZxHqEI1Jd2FS5UAhLO/LyBa5KxZNruwfj9Jl2p0kgf+W2XSTOLI/Ym7c0Z86
UO7G+2aXaY79/frSNtOo1Q6yL1o5yIzopMgBXePN4WuqAuXMersuQLR37ANWAjod1LIqwE4w5S4f
KntCl+CPISfP16UIzIrvLS4Lc0llvYZZLfdkvlVbNGzBpkagxXW5yF2ITokLXGk4NS1h12zrTQaB
NdkDe4i6VgPsGuKW3rjXe//68rY91OqYOLdBp6jSawW15ai4sfBEWO/Mp2Lel4fCx6GJ2iRESsF5
DkUN53ipkPTo1k4FsoShC5Ri+xa3Wg/nKGKtr/IxQ8bR+uCoQgMNxeCV3/nxvgQanKy4w5/Mpqy8
IV8krZo4H+sQGhINIKrfm8s+tL4ITkmwb3yFtFly3Taq91UpQQO+VsC+Be+U2bhw/1SdZieaXtu+
4p83kn8fnHUpbidGbqLtshDYhYsH4ITAqpxiduxHhsZG79Pyj55z17vJuY1pkVJrsewag6MvI31Y
lEc7CmQRNTXTgivu0OZ8h6UnZj6wctP/MO31nRGIuz02QZPWq2E+bOWjEDBy2w7RSvBPpIwweRg/
6EFyjE5jwCol1Wk5MuBlERzJeypzbYWcK9ES3V6AnomX/8yFPzmSg/yoHcGuCsim/gubIU1c81F5
0kDcWfjJsyitE+oP51iInEQ9pShKRT87L3tRXX3PYP3+nipXf5R26THyclFispmUr3SWcy/lQKrW
auBehkAJiFfuyNOCFTJykQSwTiJ3vS3O0FTTsDA2wM+EALcf/XroH0f/UO8T3AG6zrE/gWomwASK
J6pcbsc7G7yIhkE05d3zrXRpCZWwkRi2mRQeW/UmLm9iKrj8/ktmd5bB2UVSz5OcgR4X/RvZgW3h
AmjkCFRQ/wCkFkLCR9GiOAPBMnNaSKjqRfGpM3qnjm7m7sd17/nexHhpC+dVcbZgLnY6yRZSEQCm
eLrqYLgFlT1NAy2cbTo5G7YHtp8RNMfYHzun2yFDDwrgmGGq9iDqV/mXiHv+Gs4wMNStSPkyojqs
pn+Nun6jZPWnVOpu26LdjRih7PL4aVQxez3GuyYTFThEO87ZiNLJQ1zbmBNY6seElMFQ3zGO2+tb
/i9h+LxILgynA0CQ0TSNxxYCsCpMWwfh6M4PzBbzh+lO3v9ZZvFLIH+NBEBXaDWso8E2qVMqWNZn
wZK2M8GzBC5XBwlKWxsA2IMWya7UeO0jY49OQZJV7Ae/Mxz0NzCwtvlV2MYlODP+GjkmaZsmrMDf
+rM/3yX+sI9fO98CLY/2antN8P8YzWJGwRsN2hQ11KZBnkT4u3I5N2o0pNAT5kuTyCH76abBf/L3
5MD4gMp7ydMqP95d3+atTEdTZOCDwq3aF2xE6HWQhnJGxJyS/yPtyprjxnXuL1KVSO2vklq92O19
f1HFTqJ93/Xrv0Pn3rRCa5r3y0zNzIurhCYJgAAInBPuSjJufMsUlC1XEQFUolKqqDLmbvmXwEHN
w1rTInQMOeXeiuwG0JAAiQSbJ64mtqk+cbQfkSsy/bVjXMrlvOtYdkFPVHR2FREYgiI7zmwifZzf
v9Vjw8MM3jcNTf/CIaEmnRENrEhuFV3oanG+RyjglXgiTuRB9AK9ZhLqQhi7IBdXkpm0Qz+yBvy+
eEiApFR8S6t39PiUwkaOryOKmqpbxMRpoZxp4Q33T1GZlpTWjFzZJR3aCW39MPyUN6k77vydfl9c
+td1DeLefDPsqt35Hf0ayXCiOcOvFCvBoESCNu6tvg33qIn1l7kXukBL/EBD2+SGF6XwbejrNcFJ
5fY2a0hTVbqa4ipmtFzEjg50b2yVjbQX2dzXNlFOFhd0G7leTbKFzf1P4zWw3gE1i6wTWdN15Ily
iy92wInj7CCuEzQhRQCZ7UOMz9YZIHYi2xBxGX4tPnNi2M9YaGesjkqaMpVJQTXJKM2MjQZMcHDA
/n99FieIiy/ywtIzA622rlKXAD9o7aIU1G/YpfyHM2YSTFmnBqUqriBOBfVkmgvQLkfAPPLtznpV
xmfTMly9CJy4fqsVwYK+eshPeSoAbIllmuC3/HPriD43aqzModt6sLc43Ej2W+4C1z20s4L9OzoY
avWABCLqzPkaOXCiuc20FLmnc6lGLpBmr/p97qaAnnP0e9ZbTh4BZCgqnH4NejmJzMst9GSWgzGi
kxm55LqPbMlGEeQ42ub36sW8D3eYuals6+G8T1m1AEu2FI2oaFXkz9OQgmAYa+xvJb/K1aOvv9fD
/ryI9Y1cyOAcSJ3HrTnpCkLdCV1VqoP37BCMF3bzMgAShO6651FQgl73IwuRnB8pSZhZEwkjYAQj
hcD8hnozb/sN2bAhGJEXEUrj3Eg5161EEx1Q8ftfsxuqy6bG8cBlS64In2FNGh7/VLzVyyp4Pvlh
kbS08Cw8BBhPP6LBlL341Ls+daWjspEvSGzXnuD8mE1zNg+BJiGaTDTd5IFLazLWckzmCDWKaFeD
DQpWgPA5vpB3wgCTHcw5WZyuhEGOztnJilzpnmV9zREjI+b3emPdMixbwAqZkytY3ooJGDLuTc20
CJGpwelKP2hq14QkQkW60918z+b3dAWzCX5n1xeVSz02/K/fnRcrksrpTG7m4YSht9A1ZRQI9Y1V
AkhLE/Kcss982U9qGoqM9eEUufQnDK2YqIGGGOGn+cZQnccLqdjIYGmYXGpTxOyi6oBA4udluHBi
5ahkE82s0AWEl10Pb0n//x3h04AGjMkkBZjHOLfPAG0hQMFThZWpsO1MuVAky5HHEfizaFWPg79S
jYUoLkUNQn/KhjaFanykIXDPdLQX+ahXTYWt3Bq3FsaMxbW6Vc1YCOWOjPHPNGoao10qviuHJ8A9
gjbY/gvtO8n4kqQCLkcnExvnsC4H62dU7jGJ+y9lcKGCmlUh9dUocv3OcMrxRyIXbqEJZsAFm8Un
pH6V+nC/JHRTc4fWQNu3PGGn3rrHXewW5yEA+j6VOhOi3XeV0+5TT9oE+yBzjEMLshzhffIldWIa
rmoWsk9qmCYPqFHEURDCyUeuehvdqZvoEMp2nyHU8a8Dp/IiN912dvCcPZ9XCpFY3veOMYa9MfTj
ZmRrFLskMOxWPuiaCDh49cwWy+O2Uw6TUa8Kpnzj6PRyaEct3QJAyTm/nLW4449t5FysZJk0pwnW
02yaJ4qRSssxjjrSJHZojI7nX8pj6144ptwKrAKsKpFbbfTtJw/fBbkaHRNsbnQnDgRWHe1iG7n4
VB2HCkEHQrd4KtzW7/EcKNhB0UFx8WhCSkXrM8Q1/YRW3ttWz5yiFA4RMLX6ckWploKIBkWQL5Tl
8hTKQz9/xmoGgPK3GV7xp2twSQQ3qIQKRxFXFwUibmIi3gWSIKd91ayUUdzXMOaps+xG0728jEMQ
JomKLKvmtBDEqV89J2lCTCSVfjrZhoInQMw/gkMFCGtyIYoKV5UBU0UWvIWpfakkdcB2q1SrCd2y
uE78u2oWlKpWd23xfW4xymgYVW1VoVsY5DBpr3kxXsqRqE1ldcsWUjgLAohkZQ11g9coY494M0oA
iB3sifXzvKWKFsNZDsaJ265pEiSVbeXVxHrWs8bRjE4wtrCWvOIiBRcRqgiGAQ4WziFUrdYrVhQC
Trfcvzd2c6SvylXvhFeYTrZ3pbMTRrOrS1uI5M5pUAa/oFYaukNiOb35FmLmQwoEF4VICHdMRRGU
ii6XoSsrqp0Ez82obkjxeP6Q1t33YincKSl+Uad1EYeutOtQbc49lEU3Chyqte23w07UvL5qQRbq
sEBVI2gn5xflD3Xpd1PgBla1IbO+72ZDUMBbVe+FCG5FOg3jNsa8j6sa5sWoT7GjyKBl67LLWrF+
nN8+0XI4300S3RykrAhdJb826fNkCApBX5kOWJCyWAwXG3d6Xva9n0HT0KXO+hvq53KjuOyWZbzs
9bbb9Z9cgoEnhENcvTIWsrkQOR1aSZ6LEDlGbSMLxqQBBsqdOXXBxgWyW+ETMjPUL1fUSR6f08x6
2mlaA0P+9ZwbezCqb6MzgloXfH6OLlJ9wfo+S7KLSKIEJraR+TlT/XTPyhf6Ptj/Yp6TwF99XlPW
ysrLk/wMfxfS8kLpieVjN/0fx+RJdma3O0qZnf2YANj/ph0AQGFuRPgTa2VlSMVbtawomqoYnDGU
cT7J9WgF7nBg/TFk1+OFd8D0IGY2NudXyEz36/GdRHG2IJVljhmRAHVX5SOtr825ddLx4d/J4Mwh
iEsq+wncxxxsy/FSkfdmLjI59jvPrYNT+2iqeprnUuDWH93GP3THFrSWsQ1g7MlrHjDR46SOtIu8
bpd/nF/d2qvH8rT4NsQ40HxqJRA9ODnwBraSDVoT19wDuglsidkGj47ouIxc5VWKBKe37sl+nx6P
fdqhuVnuRqhnMWrXQaZsE3kU7ey6gZ9kcKmPPMzhFBhQRguJ1R200Q5Du7xgV7VV22jY2vYiCLtV
syOoq6GPAtC7gFn4Mzrw01HX64CZ3ZHRxNTXwca48vcJECrGjebkAYDcyV5wjmu1vKVQLikPh7RN
2hhqqt4GO1CVHrJttKeeeYE0XeBX1qxuKYrb03xQm9z3fYgyu01sKRtFmTzJV1zBktbObimH/X3h
vkDDWLRpBesGaPsvQPxs619mFvJlNi71l08DxlIkU9mFyKYgPkioxwBMaRrY53bJwXQbVwMm0U9W
phQ/2AqVhW32QqKCfzS9hv0BN35ysm+oojvZMdjq10BQ0exxw3Jakd9cDcGW6+R8dBGZ0ty32NrW
S/fDRgdfcOjq33WbQaJOO02gncx/8f5tKY7z03nZakmfQjnj/S98QmXLeoKFV8+aR1nK4Xy1kZgp
RmkQG9WKo05oQo5YH47TvaDdHzgKVzp8qCRIoFaLSEuhnPMuJ803+xE603vsGZVluR8gWNlSOxRe
rgLT44EhDIXWyKKQR/XyTT+1Ll55bBI+CQxv7TparIgvU5lGa+otCK9wJ0hggXLfmi2MsMXrjjN9
MPS7aY/m5H3s5MKGN4HN8+wuWa2aZILz/GyuLR/Q1LNXvzdud5l5/l1wLcqumZ5/UUyK9w/8R6nF
99dl1VCb4DdAIperuwzTGcGQA0lGui79aHt+V1c3dSGKM7mxrdSxqSCKDmQXyt2bbPh3MSEo/lnS
seqSj/PyVuMwshDIGV1bmcYYjhBoHim6T1I3Oqj7bD/s663IvlfVciGKs7u5s3pDkwZWrP2WFT91
2m19RVR2Xj8rlHZMQnWifPq0hafEUw9aT0LUd2a8C1i9bfkA3EsPebw5v3GrTgSzzri4LZBv82HJ
MJFGAxtA4Fb6S0Muc8M5//3V6gFDQfmvAP7+7IZIH0P0zvQf/pv/2BdwVA342uNnGTD2g8vqivH/
UMcULYy7T+U+k2M9wsLU1PSo+UOXK8HSRBLY3xdHhHa8XLNiSOikm9R66AzBo4Do+9xlWZSoxJYh
6jsdKPCy7mGOqHv+cEQSOCs142JkqIdwCACIkG91Ef6S6PucUZLW92Wao5wnR9+VdOO3IiTZdSs5
KRdniprUVPWgYYv62nQmabqaDOTwAdoG8SJ0fq9WrV4hJq4KQzEBXM+d9lj1rawhma2UwzQe/PGe
0PvzIla3ayGCU9k2HacaMGuhS/ptW9xIIpzm9ct7IYD9gIXGyiSspzBHxStGMzKjxSrfxzsNMAry
rrsQpgai5XD6GwNQBeOwrL4W7zX9UBiCO0b0fU57JYVmQ6+gdBOlF1a8n3xB97boxDntzbVciRIi
44ml9qziMNV7vxaIEJ4Ip8BJGyVFHkCrwkt0FoKsOHEidKUFTu383VMLrpLfKszFbpUkD6YlIVUb
m5eyvBdSGwkOROdSwUgCcr6u4sClML8qyuo4tKHA566fiUZVHZ20Onol/9TgQcqzptVw5k18iPpL
qXiahQ9uzJK/hEnKSQZ3JoZkSuBWrjL0uUU77TnObXX4nEMId4k36QfRC8s/KMFJIHcuSaq0QRAh
kLdaJ2dVQFA2YHQxfJK26eZ/yJ6ZHzmzQP7ZPO4nvdBH+BmkmuyhKtiorYtmH9f6WeBZ9rsQWHo1
XT/tKN/7LOtBLGUytHwmEKgiTZE2E25/1AdAcu6e96JrfYoGWUjjPLVPQtIQE2o+JXixr+JNppcv
s0YzGyM0l4VFN62RXIzapVFGgkti3QJ+nySPoF2Xc6grFXZ2xtADkLCIoGlkXf1N3aSI4dFKzqlm
X/lk8JmmNNaVlNzG5VUbC1ySSASnjLqKlAv0SmgMjh5bsMvUm9wX7NJ6Qq6yphcLL5eEf7ys/XiM
KxN5D21i3Q0a7aikdGeVgOdO6aHWlYtWaW/lVN7o3bRPfdkBloxX6/HjeVVZPS4VaA4A7LaQE3Fl
pJgmeRWZBjqRiysTCLuGqHt8dTMXAjhVTJpYUkkIfSiSxu50L/UBTRILHuhEq+DCBqoOaWBlEJLk
oT1Hz2oicLoiAezvi7AhmUgwwyHioq2+N8FdPAvqlqLvs11cfB90OVEZsHtJ62ppN8rgufWHrNn8
u8PmwgW9ansaEtxOlZzbWuWllaBdczUYXRw2dzfNAGKsE/a4rAHN3pdfVLw+dOE26gRyRErFOYHA
avxyVFFEk+PnurtRy2PSC0T8g4WeLIP3ArFkqCFan1z/sdv0l4BUfjQvVVs6ArTCs15FlQmRPB6A
3VTTaAC7GgL5l1+drpJjOMptjxsi3lh/1+RCTmfFQ7Cn3dypmABiRZ9h8zmKe42pZpTNiJOj/1RU
NlvXcNMyLYzg4P+co/Hl2AAIAUx0MPtD1cU7I84E6r2ufScRnKshSRh27QQRwfQWjt+LrHfaZKuD
of28Ga1XWtSTIM7d1F3VG72JEGz0sqvpMdq0vgO4g1sAZt6jM0Qgjf3sL7HKQhrne0az8YM+gCLK
t8RjNJbxNb3x7310HmDw4Md5acxCzwljlrdwRHUm90GZQ1giXfZ4nVdve+VbooVOXn07L2m9Er5Y
F+eNmkxXciuEqOkWwEhoJyd2tdVvgsvRkT3ZzTHwKsJhZ7/+3Oo4/0T9zDA/t7IIy70WKndNmV+g
VeBJsDTRLnL+SdeC/+Q0bLBv7u1xj0RzZ9zKN6HXGnYPWHuGlj4ou0GEq7geSi+2lfNbnT9SPa9Q
NsOcpHrINsVWHuwhcCePPezJu1FYwz1v2gAG+1Nn2snQO4CtoiD+EeXb/CHE64LvBlv1I+m2rEnv
f2AWPm8UFt/KTou8xpQF4paJlaw1T9mZrnbMn9pv4GrxhN3sInHs7wuzmKnZmRKBrv4aQwCr+nF4
1WDwNcYQtO/n1ee8H0N/9J/C0CrT4hUMJZ08iA7JWNh6qG3N+DESzQCdNwdMIfwpKO1om3Qx/FiA
9h86bedBsmX97fxq1sufvxUSfUB/SukijcZ1heXUL4bN2n+aH4UDcqctA/fRjtLtJx6vkFBCdGSc
e5EkS9ZTgAqhZ4tBCo274LJzS5gAGAhdEbU7M+h/diyWzDkWTSqzJE6QlfT0SQ2mrYqgoTvO1cU4
Ys49FpRF1/O7xZZy/qXsutJSW6wtnLMno9R3/mTtrFT/ltF6p0z+punalzyuD3kpYgIRKSfnXmK/
nGI6whJmdHEpu3p81wpn6AQmcN6Bon/6T51B1Rocei3iYT+dMdh6H1gYkYypHeh7WdiNsZqbI2Ol
aNRGXsmTvtMpDmg2wwySJ6gnGp9kTJU3l5WXb0Ul1FVXuRDF7V5gtfXosw6drH4swo1iiW6eVa0/
CeALUHkzJPMEHmC3k6duMyvkRa/VySOoQ7kB0XsbLNLFpk2kDyqbuWMF5CXwJ2KnU0fs84a/5l0o
5jt0Db8H6GGckkaaJMmpgmmxuro2tNtJvhpLkW9hrpC3u6UMbj/j3mzpDIQDN3gK7tgEleTkOwAe
MNA8FjUTUVawtr8LgXz7jCHnhi9FaEXXj92GcZFIzqTY/aEHUVK5rYRZgUBh+LG+tpHaPhlRN/rF
12ruLcv1cW6P8ZWySTClr4beJJqkWhWqo3kSVQ60cVNuV8sBVk7MDOOLyjdldCVVtIvMfPljIycB
fK7TFKpU+wTDp+qWOniuuK13DG6eXogeKgUr4ZMcjBcpM6UF5n7qY4/yvqGIBrPWtJwVcYhiyIZG
+UBEH+tUIz2G+ILqe6XeWwXZVbII/3n1elkIYVq5CD/GjlTA8cIEa2vtx2CHLt0muUitmx4XjJBx
Z3XPFsK48EMF87GascngjE15Gl6F+mjs6m5ySRVH9yLPcq3deVexeqmYioK5VRN1Sx5TOI1Sq1L1
BIOJ2kVfAl92Bo76bSR6a1g9q5MYHlM4SIe5zQjThvYQWw+t9FxV9+dXsh5+L2RweW6iNGEZMdUG
d1D0FN4AH2lL98RwmMECXvBvapULcZxmmFUSAWwNmhEqPyRl15Yf0d9MZpGFCE4fkngMLAvYspit
nzZRXzF0i+KQyYqgiLc2NW0AV5hSooPBWeEDRbRzZ2EfGaxJCbhxl83WdDEdrgMEkmzo7nuzmwV+
aFXTFwK5EBHAbqU29xiLUTB/HhaFQ0QzlMxTfnF0CwlcXAgI62GOmfuWP4PQbNsAo6tFR/V5rVv1
Dwsx7O8L/2CCIMtUAXTizlJnd9W7CU8KHIlwfgvyyk5F/nvVXBfiuPshb+SqMGdMU6oYeVWbNwuy
Ehkd3CK2kFWDPQniw8C6AheF2cJgg+5bl77P3TcaP5zfuvX0ZCGDM1hdTxql05nWfUzgWUTrkxep
7sfssLlaSEbLKEizBK8Y65oH1nfg3VNT50eVhyjR6s5X8YrRpraq75tOUFBer1FZJwnsFyxUIlP0
eM5NDGPF+9F9IzaxEygfo4Qz9oIdXFfykyh2igtRg1xojVoj0Os/po2KVtT8uavs+rl7la+LvYKH
3ODeRz+zptjhm2jGcl0XT8I5G567wioJG7+OUxOkGG+z6gXyT0XU5LuuiScxnCHXcmOWZouQSEoZ
WsU3Ij33nSCtW7fikwzOisc29A0txIh3jDH5+BijhTmTrzA0lZZO1j0JTm0tkiUWesEVKCHGKzm9
z9IuGqnUo1Z/PwFOK/X0G/qgbFmnLS54gZWtL+0kjLum9HzOQJA9o+d0fkW/ny3LpR2OtdcHnlls
wl6kkuv2dZLH3VnmCBB/OkOecc/GIGDU98D8eCPOJ5ukHT+KAnWRQM7c8jE1h5qNjEbjcZb3wd95
wtOCOBtLx3meI4OgJtSVdjLlT2XzTZaCR4FSrObdC6XgrMkcEsPqI5nVamZPxg3iKBdAdxzsCjxK
NvWoTd8tV/L8K9EGfj65f70qTyvkLayS5mky4IelXfEzu7I8ysZJNoNqo+q2zXfSEcwJcWNT8HNK
MXptRU3SorVz5kcDYwoBVA5pU7EhllfWF0ANs/Pg1jRuz+/zutM6rZW7QMvRB3o+kMMR7wIncPhh
mj/D7r2OREzxAq3k24cng1Y00gHhECU/4nICiWVrn1/J+rPVSWP43mGq6UElSbjJwHj7n2Zv+YZs
dVt2043Yztb98O+d43vQWmCEd5pl4gkza1AR8rQIULWh4PIUbRvnPSIlLLqRYE0qoE4rKT9YpP+r
BoDFvnEOQ1aoMZQBZNTuhBGgHGlCb8s3bIaj3eqGLbIv4UFxHiQuJMPwU+wce+9jz0jjzriKAAAD
q975V6L3vn8IQE4nxbmSTi36MQ9QKTGuWY4fHfpda2tAG6MXwgiEHQjvOygmPSl4KWAyPDiKAuYO
pY4UVpUp0UNWbX1MAYxO9sCI28VIhmsBz0IcH5ZqnZKYlQZPkSQ/DRUgMyTbAJjca6cutGOjvJll
+Vqnwbfztramlkux3I2tBuMUqhLirIS8NCFGW1/Of3/NKy1qWzzef59qpoT+AGTh8q6ynjTpprYO
dbI9L2XNghdS+HZrFeXPzKTQwyIrVbC/IRGXZB2zNn0t7GNb14vfJUgeo16a4lg2YhxUHIEtgY2i
IAJxyW0H0JwME5/Cxqv1IzoJ5DxHUCXxEGeIRhvgH0QX80XiNO4w2MqbAfpvcG2+CokHVysOyw3l
PIlK+6SqQiySbmfvE/PoFVCshxkQWabYrNciuaU0zo2AFlcBUQPqG+xps7sq95glgufyvfZivgOG
20v0WjtsfrGx3POKs+pRlqI5j6IE0WTEKfSTeTBGENY/R5fSNmNV0DuBrLXomMro2CcAx0OjGbfM
pMiqqe8mRMfXw4ZtKnuwUg6sKzUQEpas+ualNG5lkYXmiLZFPABoPM3OHxobDOjP8ne1s/UXlI12
uYj7fN3WT+vjoq257NrUnygikDp1OoBrDtZxDF6SWUQa9Q/qeZLEhVUmAD1DQpGIti+sYo57wNYf
kktW1Km3xvfz57YWwy038ktgpbUgRoSLnMvKI/2I1+7sgRBpm6e1o+WigqLo4PgAqwFvCjo7ccmF
l+TFPADP3jWu8gvtdrhkjCzV8/nlCeVxV0BLwnBMI6QZ4aWsATS09BAvO0OJlgLiJN8xwy7w1kKJ
XOY21n1jaS0UJfnJyiMMpZQEDLGfwVtPu9QRYVIIjpDvjCzylgIIDEcYWFe0ZMTrx7GoAevSbUoR
cvW6SyGgeDZUg8ra5+oXpYvK99OkDJFWESTBbHX9hYHaM+ok0E1FECuvhg0LYZyjrlJAc0/s/gYC
lR1Mj0WseXfP+bQZisqO/R9/oysLcZwLi2iAwlOL6qZ6lO7T76FTOPpeORpv+jUzvVHEWrFu6QuB
nBdDBDSGVYybHZivwYimjAY46JhpR4jOaCrTxBY97whFMmVanJ/WSqTofXbBdw6kfuLi7eSbUUM3
lnXAzPBesKlrL1d0sUbOmwUpGfIxwxrjPesb73cBAnYKjG5Ry8nqPbsQxHmyiurNhInozB2qq1C7
GLTJmQyQWEmVExiHMIic8ytj2vAlhD7J+0zPFztp0ViVCgML8+WtNV9KqEtquSDpEcngvBca4LM0
Z9ecPx0zYC1nkW0KadSYFZ1bCOewOsTgzdigiqbh9SpDbnXLQoVgEzkFeiMOAPq4EDlJ0bq4qG82
An1qUqTZjVXalf8jp6/J0Ai8h8hXUc59aNMgzYkF3y9v6YFhifiXwYOCBEc8JiNaEPv7QhmGUq7m
ssZ7nK+jj3c4+sZjEgpergTe8JNiYSGjjONEq3KEykEIwqUwcer+RjMKu1RkuwGDWjgczVm0h6KF
cf6iCVpTRbcJ/L2+0/ptg+XN6LP13+pyXxOgEyVObN1FqhOq1CkM6nTVbUU3/87UOB+SkrZRJGZq
2byb1Cu/PZSFd16EwHvwL/hdGSlWziAbiYkFNL4d1sEmNTI0ZSdO32b7lMTueZGC8+Tf9INa1fXS
QJwnH/478y9tqZCVYfWVcOGB+Sf9QdG7gtRYWuvOL80V4Ipau3kFndVBxqQ6mrteB9Ek8noQdHKO
CudTkiRMtTLDOxRL6xiYLX1NLzKQFsDzH807EeqxwIXxcGNRNRiK9FmqyW+KNsHwVSg4LIF+KJwv
kWstU1UJTpJUD8m0lUsN1Nh4a6WBPfSN7SPJOq8dAsNTeI8SSWE2DYh9RlLbo+nl8V6WHs7LWM1p
FqfExR+zNsmtMqGkRmLf0YNDOFFXN3KbDgLrWu2/W+og50bydhpA+c3CfkQB3ZY961b7GIVp0c0i
MirOVai5ktd5jm1Lk8tIvVf90A7Tn0XV4QWlsvNCsks1F7zDi7aRizxGTQqqCEmGm+ev0AO/BTZ7
/+7T3fnTEiyNR82Jo3ZqMCzGeoCCXe4lW2XLShaiOEqgePwz16A3GHphAZs15RvFd3v0X+fa7fm1
iOJQlXMQo5Fb0Zhjz+K94hnPGF/8Tm6zPesJQ0gg6lsQ+UCVCzgIoFXkWENSVkyOkTqsa3HcqRgw
Z6gd0zWjhZ92sehS+co9BqS4hdqrnNfoS40kGsWTIbmevfQVhHsO2iU3Jipq84RKsob6SOGVgJso
Re+v7NNnojq+HpMBqnAA/hKy3eZeN3e+Jij5r2adIHABfKeqmSZflSyLtmrksAYdQhptkVV4U1Ed
JfCOo9K7ZWHJeYVZX85JHKcvMRixDNmsgDCLByBTbWxt2J+XsL4gA/V3Fa+8oHj4M4Sr+qnB9HAD
0oN2k5VXQf+QQvMdcPAIlrJuYL8F8SUQhHB9SWP0ngRZ604EgPIYkSICj7sqBNOSKuYU0R/GDz33
udKHUqIDMLlOD8Q0D71q7dWyFbRlrDaDoP/otxzO3xrmPOtURTuV/Ka+lZcSHkALQAQogPx8sbbq
Ds3+AGcTvs2sHtZCLHdYo0XNHmEp3MelviVugnksyY42hRO+s1J1jPwy3YW3wnL1qqs/yeWTvq7s
QU0+Qu5IUHccAf0DvLR75ZnBVKMp4BpMW3b9Q7vRRcmM4DwplwnKwI1uulGK3CI4BjEKA8lzErye
t4DVGGexOM7GmmIYwYlh4ZImrUPqY5ebTl5ehVJhd1rkmJUgofkH5YH7IAo6egDg+6fJJbo+yLOJ
tqjip/Yxu6VnXdXX/h4zddfAmZ/caf8/URSur/Mklh3yIpHSSRnkmayxsjjxisAL7vwDkRzpznyo
XiSUDDZUcqqH4QEYM55fC+oG67ExPYnnYqFuHNS5NgK881WuWtsztLfYGhuQzyslKF0KN98K+ZOY
eny5DRYyOTNN0syoAw1HG+/B54LYIbl8ZbpaOrrII6x66oUozjS1gahqoCIVNq4noPbM71Zm9wHA
EKpLIJQ6+Y85d/xv5zV3/X4/CbVYFWpxpCANMEIUCtFN8rO8tOCEsjcMcQWSLTkakNRA19HaQtZZ
wUr5Cc1eBUZ450MoUEtsq/woR4GqrBv9b03h+V/TTDEDMCIgi+rjH61Kbn1Z3wRS6Qp2jxn2Ge3g
ydjKtmlr2huQkw6eUrxa8nsl3QzZtWEhQCqdqLgxNC8PQeti/s1luDg4tseLg6sBCl5nGbrBG3BB
hqO/kebcHjUquA7XjU5RTRM3g2nJJqeVUw10PSlD/GCWKFsrO2T2uCo6O7z6bLdDJ9yrJHJvq0Z3
kvlFKfWwT8cOPrt2R7ffg93uMF8xVufhXYgHwgLYL0e4kMXdD21Xq/GYYn3GvbkNy08qPfkmfRpT
uwOemeWKUm7RjvLKGfWTr8+mz1yKj2Y4QDKiPm/Ph3FTeIEXHkthn71ojezvC13p4iqsKhVFhQ6g
4orLrnsNdGK/eFEltxOopnCFnG4WvUFBygZHPVqM/+2JvPsPH8pteiW75Ee+lQQ6uupOFkfI3YbF
EI8dnWDtc/mgh4bTzb5gRav+ZCGBu/jUGFWZWkVPZpNHdtTJu6j/6Zei+HY9t1uI4S44XzGrsDGw
kBF4jyCO8RLVjjDv3eyDj3Q73Qm812osuBDH3W2qpo9+qrAS5b0F6iQV2DTS5hfphfwhv4BHEui8
6Q9hDMp265zJcS4F3Amz1MxIYektg7X8ZIpPn+0AcB1P1Z49cYSPdLZFndCrfX+gzfyPKwO22J9m
kIE3u4l6yka4mp+fD4zeDBbLq2BfvpuXkwccVs8En3XqkO+hcLvP6xDhx3ea1uiSzEIEXJj3JXS1
/akJQ4jzhg5mqj9XqIOb0EiTPmGdtui8it3U8ixHesRoI3WnHb2qRPNC65n6YlM539LXSYPBkDT7
LFhWB1DKam+AAWJkuezFINTAZjZeR7ndv1bVVuS+RZvKeZqRjrkZsRKt3n8LSo9ax1C4qevuxVSo
RsFhqGqcVU6mFA56gahXPyLqlOx5T3YIc13JcOqfcNrY2EkU64pkcqY5mV0bVjVupUB57ZQbSxfM
o6zv22lNnAk2nQJbGHAjyPnNVF4a1nM3CZ7gBEvg50PLegxqw8C2EeN7o39MotFk0fe5izuqzWiQ
G1gSnTJ7qnZtJtgjkQDOmCI1HSKpgICmSe25bWxTRIjwmXx+9YS/j0HnjGdQpw48cgjiwn3xVO8B
yUQcBR2Z1xJ6CtlAA3OGw67d5ugSyLfFs2imYZWSgSqnX8A2YREa1I1JrbyEVxqcHpD6zWcRIkns
aEuvGRk8nlVYtTl3zE26F/Xq/8OFd5LO1HQhndaARwspYS8snxeemxSOfDN5jAvC0hwR1+n6xXMS
x13jlhXllakhwwrL66H3HVl5pPKNEn6cv1jX79WTGM5hpCjZF32A9IaMJbinEZsr43Dp15WT+uqh
aSJR5rgeL58Ect6iB9RaOrE5SkC+qQc2B5i+W4ltAdFO2ouKD8w1nNNZznV0HZU0RZXYnHC7Tw71
rkV7DpDl9uc3cT0zPWkmP0IJzKXAR9syhgG97il3qy1mDnfyfbJnHTPNs3QjQlYQaaPBeZQhkOJB
k7GNIHPxuiuEX4/dawcyx8wbWpsI3Ms/RMm/T83g/Evd+3lETIQjdMsaPMLr9N04KqDOCIF6qFyL
EGkE58YPgunKkCTtjM5ldcumyZPt8GlmolcQgdc0OIfS95OMITfE/nR+UwiKUZpgEl9gxAbnM4Lc
iKqqxL3SzzcxuU+j5yK5i0S3i/B0OF+hyaYa673PXiBa9PMiSHWUK383O5+gXK6wiV10PJzTKEK5
iqUadWeW8zJHTN51dLwGaPx5/iDAL/GfpwsXzljkFAWhAA+e0Mm1OkQtrjm1+xYrm6rp7SERNYGu
QjBRRrdOKMbOAH3xp6efEz/K8RDM2pUxM+em1wCA6Z15m3w+bcsXZmZ/T57Pu5BVTVnI5I7QHPpE
bxnisq6z5lp5X/mpHcn2eSnrl/hCDHdyRhQWg8LIN/Xj7BV3xs6/Hd3Gvp5t88Z41K9LO7+iH5Or
oWyY/uiELQPs+18c8kI+5/0HtHgEYYsYuPfqy+G22vkJSC0oVGjeqegSAkHePfWaa1QPnfNLF20w
dxWkKKs3+YC3/bl+kMKrKPnIR+paaCA7L2e93n1aIt/xofwfadexHbeubL+IaxEE45Rks4OyZAVr
wuVwzJwzv/5tyPe6KYgm3tWZeKJlVhdQ2ChU2FUNQwMmPsaQN3ssdZDeEjvYZQ5G5qSguJLd+OQ7
IgqV1ZOxkMrdB6qS+saQoG6oqiLwaZteVGvXsSTUjnl5GxvI13xUWT2OBquQxuzOa2VHDpgS6uBw
/GdWqKj7bBWhF2qxn7NwuvocfU2JAnvVqruJXMQilhvR97kbIBqTPEIBHhKcKMBoDAOE5/9WBQ5N
+qQHvU0Pk5en7KaN6odOVwRByPVTpbGMJkHLKh/abYxJMooRmxLVP8v0KlZOpZLa9STbSvKybd5/
QZCzLG7FSIByO4UisZm/FCiGRD1h91R6mHgeeuqx3rGZYQb8cXJiIZlwh06xw/YvWD/I5x/Aracc
qHlvVczzqb5bZmz3yVWjgo6lUQVgKRLEQbI/W1plMVKbokxsU0MSqUTHzJU6PG0r9Jf75qwRB8pD
airTHKBctywQgpzd4jQfwu+McpKxtk2s4V5Ihrxu+KgNAO03KJ7411w7hxqRFMgc4tNs3CmKAAbX
8ej8fc5Mur4BXb6MMutavi6C0M6tBzoKo3PM7fyIRmcpnC2UdOqlzgSoD465Z2yd/hHD4jFBkY00
10ROsEgaZxBZhhmhWQtpNV6Av8tn9SPZW2APSPfCIYCiHeKsgrRaLEkgMoHLbe7ZZO7sgLe3O920
OGT9a3gSxRzX3Uj1vJrc5Wxhnqs+sF7j1pUdNj6rQnF8fkFPrD283Iuat0UKcjdyBV7XYWbVdpP2
JRwzWxWxzghskH+VJYYcgGMZNqigoLUMLtTwqdZFNSvrL7HzqvEvsbE0Gj+bUYMDbxFN9clOup7R
6MsaVi1XRGwj2qMPDzFL7xWrQ+GWfzX9YuXOpvvDfDBtC6O6/zVK8O+wIK4xwnCAtLwMQLbwpQ7v
BNgnOFP8EyzQ8kIrOqze4CByZXigdnSyl+wYgN5XOopMbvXhstgrDi+6MJ8jq0f7QFBktixFdj47
bXGgKH4g6an3Mf+rHHYCFQV2zk+CHPypa9UIB7m27PryTcUDosvufJcpmHFT300XwhIWkUwOPDC9
tomCCBvXemDKrFAPXDjt4Uf9a8adwqbhiZ7SQsPkwEMK5GLEXAyWm+zdCAq2B+kJxYu/G9qOo4AV
ZL3uf7GVHHpoIDfX9B6PNBbaGR7RiYUiAN3rryRXFLhfD++cZfH0dqlp1FnCSmjRBSL/YsjPqDrT
2u5eppfolrUiiuBfgF185V2m+0mldqhwlobEaVsdzinCZAK/cd3D+QP4fCOwroOcs2O9Ez7mb6Vy
a9fyKW3v6+jH9hEQHDuT8+LHQeutXgUQs8F36CY71Dvkzg4ivicRFJvsVCxeC0oaVZrFBrqre+aU
MnLTdgdmKaQGA9BzbCsl2iEOS0wryeaYRQlQQuukyQvooG3SC5xdoelxPkcxNwmKdUc0PKGxWH6i
bnVVNs4Q76I9m89T7+X0CgMstlUTHWaTgw85CnU9m1Cz1ezKY+g0ez+2dbfesdjO+Gi55Ou2QAFc
mRx4tEpQkbYAREY4yc0D1b5sf1+0VxxYxEFY6REjCy8q4KD6zfJbr/d/bgsRKMFXggShUXT5BHad
tvriK2DbFNVhrh5XkCmykRQmZqpyWlAgwhQO8M9GycsRq5nup+lCHwWHdd3kzmL4AIaUJdGQMRYu
A1MjUrBlq7vRnm16Tw3HSdBbpRw+d3ssZHLhCwmtFWk64wXb7BoY+XzIv2uvYA9FUil/9B0qsAeh
jswtWSBFiReRNiRAPjOxs2+z296yrszg0rhLv8luBTpHoYpMhQ9vlYWKHAh2SNZKIJ1iKvr73I09
1K7JKEpnye5eVEYjMJWPnSyRqZMR+knxZVDeK8MpQ9x++OcTFr9QiYNAYxjUXGPFEU2v2ll90/r3
2wLWb/mFBB7+Ar8IihFnaiodNgc9fFB/ogaXnihoI3JRr+4qTCykcbBHwb1vqCVbNeNoRk+JtutS
QRsJ+8SWFXBI15hGNU4BHj0RihVl/c5qiN23d9oo7TENSYDjIn04wJi1KjEqA/oYKNX2DctGE4tD
IhHb0SrwnZeN71mRYj9GiQwaPcFQelM1ikvVVgBKbFk2lo3vV7HSDvOWJaQpZfULCe5ry6v81ypE
4eK0t/JcsG7rEZmFRhw8zH2RDQUFBLJ5eIzKg1UTRnuZgEKZ5XvVwO6eU2fb2AW7xbevVGlI47xi
l26ivyKU+0BkcB6hQGZbjGi32N8X0BfISWLFpMc11RUv4RDe9ZbIYV7XhJEOYaoc7inuHIVoFahy
H5pM5kPYXmTmPqO7bS2Y6X40iLMI7hyh78HMSYzMbtA9Wu1gj6Bf0IrRLidMku3v5vR5ikSJofWV
O8vkjhNRqrFoVcTYZWUfhY9GJcgW/sXs/iuA8kVf6CHqZyODUiCxQNcB+E5Qb6l80W/GHepJD7Hj
//OpaCrG+fzeKspXemHoPcmMDBBBGtTU1U6sm26k/lNLAiTfXjvKV3v1em9YCYbZuZn13CL51H7f
toe3Xpe/GwTlx0MYoT/FaNYEQsh7zJKlHrtiE2TtQPAW/uq+tnBeFTt+hfN63Ba9bYqUnxeRJVYT
+xOWsPdMMJaZR0YXqYg5R7ZP1Qci4HbsFSlnwc4LrbNZSeAIHiVfdnXbtN/K/B+D7yIK6r84Smf7
4C7gZjZjECy+maT0YHUOCzlJjvIlzjHDBKSDNz6Mcns916/Is0gePbqumsYMBaxjYXl0sFwjIG4W
fqdl6s2+CKvWH42LE8Ahiaz3XdmVyNe1FEHPZj/C01UelB9vdT1HYZBVZC0ciPiS0kXSxEobXluX
eskFec5OcAf20bE9YJQzzLRHyyfGfA626Jm1XgB51pWnaJsCIkl+j9xJ781ecJAdxkEXY+jiKDuD
N1yylipGZGkGn2PaUxayORc/lZJRCwm2NXny98N1+iB/1fZS8h/GHNWwRcXrAsh52/jFRRfrJA8m
H5AjjapTafe+Urvbliqynbd39EKEBPbbVEfNJaqDMaUVcSHztvHCe8avN9iiDPb6q3yxgkzhhbR6
VnS9YoQaA5hvKwfGAwZ69VYBTdUPzK/8Wu9FjdZCBRkmLUSaal2NqfZW9wOmFXT6YKrXhe/JHkXl
j4i3RgBwb5n1hbCw99OyDfEIzK2jPr505kGRXrZ3TGQTHLZkBZ1lqYE+tCoPSmpe+XkgCKqtFwAs
tokDlKSO0XEvAVACw30rr7ju9uhEIdehCTqqN9s4NLefDNYv5HLIUhOJlgprW/TH10x56Ctve+0E
28O3RQZZarUym38xBFe5vh/7b+JwF3sEb9zifAdkinkSVhCy+pTXyYnuwzdw6r5aV4wfHsxhgr1a
fyb/uWoUzs+vlTaPZgVbNSqNPYf7UHmUVNM2is/UF2smmo6JDO4znTtGMloRp1SDc2LpP/uwtltD
IOAvruNZAndPTyOlsq+iOpWFWBM24OwqJU7kxE8DXiztfvg+xI4scOrWb+qzUO40DeEs+bWC06QG
GEKUP8j0toh2pP2nIAJJ6xt1lsSdKdUAOYxv1KjeCdHFZT4GSPCiUaDuBHL+AnhnQdwhGlrF7wij
LGDzsTDf7ya6So4TKFTqPXPAP3Oi/gjjE5QYwzVN8oAbakhOan/Xa14mynj95dI4y+Cu3VptWrOo
gQqanSpIsKVe+TzejQjk6V54Sp3o+d/pxB2pSqs6IrM8kASG4EqrPdr790omeqKvg9FZLQYki7si
r6jZxuzmlWLZxpsvrRRbagQPMpEQ7sIN1SJJowY8eCHI2U3dyXM8kJA5/HcrxoGDGscZusJQPEzb
Q+Ufmuagl4JNEZk1n4NMWmsIZDSEoVyY3eMstQ/2lIsJ93i5F1Vp/uXRcN4cDhcif2x632I3haOD
oxA8ob0d13b1AhoEl/WgdIGtiE6uvHp1nIVyEFHQSJWkAcs4OCMSkPMFRkuCVznyRG6K8EhxGBGa
Ke1piWzC7xmxqZtH3jjuRgfMTmBgx5QFUzlu28iq36IrmBcmG5YuU87cK63p0n5G+1sS3nXRJVEf
tr/PduTDvbv4Pmfp0zxKUjQjzZRq93J4yOfZiVH1VGg3cMp227JWsXwhi7P3iEwqplIjOtQH96n8
EIOLqKmPXaIJztXHNdMsSkF+Tdn8OvOtnWQBEWlfk7oK6gxJn19d1ttlLjC5j4q8E8A7REpqzGXc
FZk7y4Vbg9pORkBSqU5FK6g8+ohD7wVxGO43pqyOGTSZzJeYALOD1M4CUXhLpI7yHlI1S6pTY4xy
t1NlRwr3BGjXJs+qsJdTJIgzZqo3UinLQ4pMyPRrdq2L6p/oqvHISXXDaxalkb+jxFpIDyQSy9n4
OHVxLllNxhp4finObwzUdsm+tZOj6aF5yQa9qeDgriDv+73jrN3yw0APoxZSPRbTy12Q+IFs7mTt
C09+Fjm0Iktha7Cw+dLI8qQLmc2nB0O/SzGyQURXuRJEeK8Rh+6yjn6DSMc6qugFITfmXt1Fd5gx
uMtedLdEUQSaKUFcbtrxlWgG7MrN8l42B/JtNhZkYicBxVYnekMxwrR9jiS7cU07cFoUfxARxxL7
5HtofC+SQ/t5lE299M3UtbrRI2jXbg+Dl/b0iLFtF7ll3G2jowC1+OyrXuim1ZIyc5GFfZ3LyEtz
9bAtQmAklIOTfoprrehBizXkgd1Xoy2N32gkwKyVW/LduvGV4sOslZOWBzkKhdMjC2aTZ2sn3/Qo
/SjcyBM5HSKlOFAhhVlTDEpLXTmed2UoYaJ6ctmZvru9dh8vyvdacSCSJ1RtwFIJKAavkxRcjz7Y
+qfOVuOvoy/K36286t5L48AjrLWk7A3sFHnodqNL0E0Q2T5UtONf2RFlmTbGZYteJSIL5DCk6/Ki
0yacMQvDZYxdFYreqiIBHICkqkqDyjAAIOkOjL2MTip6NV0t3YEQiKX8swdMav133gDlkKNHe2+X
ZXWO4TL9IVXIPqoTZ9s2/oJOOjUtcKYRwlMdZbqeG0mSYYbCa/AtxcRvYhcOZuVo9gCerML7TACD
GchZIrdXmtLJVl+goLEwJrcbmxNtAMB5/JzRVsAFt37AQPuvEaJhogh3wKiBKiQ1lVD7RrVdO4Bc
Ymh7Tw3Dx+1VXLeOsxzuhBUD0fI8CzPXaA5ydDtRwff/sktnAdyhIk3YV36spoym8o4N8rRwHaOT
eTbQyOzbLNNGhn+5eNw+1X0QGO1AECCWfa8x+0utGrxgFHkboj3iTlaTBykIkuBsGN1F093l1mVG
BYWXIhHcOWpmIyZR0OZuP5qHJqV7dLZfRGQWLNhfoO+8S9y1W5u9X5odu6Sc6BpVg27odXsM07Ml
1AWxgRPJTfV92/LYJny86f+I1NkLc+E8tR2dk1wKMrfPvnbmxaxjamTy2s+lAIpEcrj7Nx6NJA9D
LUVRy4+5OpkEE7z6+zl82lZHsFM658/PTayi5gMrSOvKBZ+dPXT9U9KbX7bFCM4r30kSmRZYCEsc
pylz6ZTYHVqPtiWsEMsC5UCUjMFQOtUVntcp1ibAatig2uMYHZqrzAGdp4fixyshxQBbkw8mcJbE
1/Bh5E6UtDEkYeQIc29LFKta31rNzsDoVO6FjH+ri7eQx5lCOjRVYM1YOYPOXl4Vh7kVFTWJRHBm
kHW5T6sa0DO20R5DeFDJKaNtanuLVk16oQd3OaRJNEuqFMMCFMXuphPFlDySPUTJZ4xtIYcpuzii
TevHRVnPeGbLRzX4OYbRZxTRZIJwOWq9dB4DtAI1UySBG6nkt2G015XGLfOHXti6tLpgCzncxtMk
MYeW4BEVjpWjSrsIE8Utsu8bAVyvvl4WcrjdN7KRKOqE3beUpyi5GIsvY/eUyS99cVtqIrLzddBe
SOPMQC/DaMDIHkREApeVVTKKDnrfH3p0W9zAA3JH1WZkodvGt/7G1tiEbJkQ1JZwN/qoFXGb1fDt
qt2w0xDixrz7C9DrHNiQ2kZwM62+ABbC2M4uTFCeEklVSuwcuHwcqkW2gQBWSDNHai/LWFRbtwri
C2ncjR6NcuzXMkA8bQ6BSuyWXgSRwEZWNdJlFRPikKMy+IuiScbISijiWBMo/hFLnzJkK5PQVjMv
AsvcZzZrIY2zkViOZloTBXiEKTnoBigca9dVLmveSG4wIEv0iBJpx0GGmlpgYagRbaqyPZXcXmmR
6cMYoiFzEq1ztrVb3a6FcpwlGrRC1TxeUK7p985QDG7WOsogekCxQ/vhloLTb+gWRWCTLwTPjGGa
9XZO3Omudc0T84t0N//FprdFnqjsYBWpzsL4gEQJqk9lGCrsVyKjSyp32tqw6/4mmUW2vh5ZWoji
QBGTGKhaaNCrpmD4YSG66E4C2y/uX//WdMFs5DAix7ay0fLQiu6w9YgFOGqxoLKuq3zZotlW+uST
JgGNxvQ2DZIcytZubenKx0u7/UcUrFv3axYCOV9aCRGEqQcLzGNH1HOBAq0/0H13bIV1HOtmedaM
c6bjSmlJN2FhK7WyCzPd9ZgMFPpEYP3sKH20y/+KAf3Me2gMUcAoReWABRy7wplrRd6HveQfts/Y
Otz/WTZcN+/FFFmSlKUap2xIKHI9sJITC+Jq+xgcsKICydWlQ9YFVHyIspt86n7KhtxE032CLnDw
Ixl0ZxUXsyqiLl1duYUU7lKZrKZhkzqZk0YcVdb2gSqqwFxXREW7t6mpVOFTSFojF6maqxmiVsbd
JPn7Xh1vSNfvP7M7xlkOh7ckj/vAZLx++lXvtuCfQ2nbJWvlwADET3Dq4WWwEMbhbViVaoBsAiyO
PhXRjzo5GHBwtzUSLRy3N11hRH5Hs8RVyX7C2Ae1ccPoaVvG6iW10IP9feFURH5PlL4B9ERm8kiV
6YhhJ17uV6/mZIApS7cEJ3Ud6xYCOejxDZPS2dASt3xp4DRFB2KDgZE4RQQGz/YxuBHWWa6b+Nku
OAzqrGZIURgFsLvsUfiYIy1n198Th+4VL0U3R3ZTfN9eVJGSfGPCEJiN0SGPiUwF41VAudwNevVU
28eoNxBX3deiFNq6A3xeVr5PgShS3Ut1wlJb6RdGa0MuwBL3VcXNJbvFA1ysw//eh/juCKjMWViY
TjEbXa3rWFfFmp4Ddb5BKZCtYHG3F1OwfXx3Qj4VUYjpa/A5wLivvTTz/fb3BSeAn6JhDSmRR1Jg
WEx+0yEunH+D42Prvp0klcD41w80/FyZpYV1/v4IE6WmCkH8OUqO+XQ5zdeTyKVe4Spku3KWwe0K
pvr0qpEhljQ4HUwP4bIZrZsSKrJY67B21YEHCDGsxJEuCQjMve3FFIqn743CUoZoqthqMioHcmxd
4lG3+yeUHNPFsENM3S0fzYvp4v8zJm39fsalqOmmTCxL5066MpcBnTItc3W5N/9JSSPvS2vM7WDo
UATSos+fGlOb2aCAtWwjahD+aisQl/lV4KVgWRRst+j38GVWpKLz1OoM61I0kVH4WViGy/AXe5D+
Pxr9mJfzwQs6q88TQnSaUsmYM5a4qG0GIzg5qMfsCFb8TwzxgY2ZqmopSF4Ar7lLI49kMlpkStxZ
eqV+CRN7VcZJcO7/snpnKdxNUQZzm5Y+Dv7gJN/8qwB8fEpsTz+yL8NxOoiaKVZhZqETZztULXvN
iGE7OSHXk1TfJEJ+N4EI/lYocy3VIgteakUOQ37TxyKKy1UoO+vw4RLogjofESdwa69DOCL38PC8
Tq6SHVpqUSWkMo7GiwjNtV8Fp545vh8tzwD7vYHksyFz3tAQpKWWWyOCV3tGRcLGH/3mos/F9DQM
QbZkcV5R1VWNXIYdM4v/9ColyEyqbnEsr9EX8qAIVnUVtM2zbpyxNxnqySoJi6pZvt3V9UXhz64f
tTvBGjJg/qCXhVklGOpENZmnPMk6WQuisErQIqGclF1yQgD4Ubd/D9QWNWSsmiISDlTXDeQLZc7a
h17CRZ0CmSRzX5WPnXW3rQ37/7wyeC1g+puO8T8aPx+KYnhToyjwDdIjmzvbHhhdrXgc8poacOxM
DblBVZHferMWLoiW+m2b5rht5PIiyGewqjQiDF/VZCGCQ6HZCiyrVuBY5ZfEyzubDVOhjWM5bNLs
G/UN7K7wQlAKWreijPia7S3147YpzLS0yXWkPpsSrUiBZMIL6tBemDdjL7i517BjIYqvKZONTpvD
mSQuLUxn1v5pW5DOxxVGAR1VzGDeNg92Rj+Yx3lR+Wp7zQ9UOY9o5tb6j8AnNokqm1jXg1bvtwWt
GoiiYCoHntEy5RPjnd7NRarh8E4xpqbWNqZYuNsSVn19dSGCx6OsqalR5szz7iNb2c14d2IczC9G
Q5d4qVMIohCrNrGQx+GR1YGmoZkQBo7RpEmoM7W7ISKCDVp9T4CeDZPKVJxgg0+6RwhJDZWGA+w/
Kid5h0qrXaTallPv+h2og8AAohw0QeXO+madZbK/L07zQEkz5goe8E3ZXGAS+LU2q4K+C5EItrgL
EV1YpVXZI4KjWrXtS27SP22bw/runHXgrGFoxwjDn4DiINdDbr+146x5kMZa0M0v3B/OCloJtIvU
qgHgh9nrQYo+X2QOuW483WYxw+ImcI2f/041Dgn7uslTRAvgXQfhngbqU2nE+1I4uFa0ghzmyZYf
RWY+pW7bg8I0jL0KLAy5VLif0IaiopkRuwMYuAXElImol8c6dQ1ymVYnSr40pSBhs+rBqgsZ3IoN
rembcQgZaLh8MUALpLugq/jCOrHAFS+6qVZteyGNW7gpGCaMXIU09Uo5UY8efLc9mZfBsQf3+HQQ
k5msoriqU1VG77Fp6Vw4tEYwm1isFYKg9kep0JDbPCTqS9n+72OcNAs49EcQc50Wp1YL1Qk9uCgS
RwTRizNMWu3g8eWiSAPb8g+30kIM8zwXYoKqDjv0mQHJlS9Vuh+jxrPwWqSYF5UXoj4SkTC2mwth
QzKDl7PUEzdA7qvvb+P5qBl3BggDx5iK0HzNZ8ZDioUFDNNAafp7YVoN3SxLBbLuKGglgtNY7Rv4
z2AFZiwwaX9lfNk+XqvGeJbIJ2+0uNGGWcdaamisvGaMVXaD2SGCu3C1pAojeHTVVBRdlXXuhOl9
IQ2guE1c84p42WE8+KjmZl1T4S5wqe1uK7XSYQlDXIjj1lGNyzgPIxTbt25yzdpuWaa5cjKkimZU
cBVfpeMgjLOtLuVZKB9FmJsWBcA+gomI0g+YODxSUcPCKuQuJHAHGZzqkpLoCQIHQXlR6eaRkGqH
l6onWD52Tj8csIUc7hynk6ZVumQwM9RPs5u6/nG6HR3U5XrxoygUtbpsKN3BeFLVsBCpfm/zI0r5
0r7BDanP+3C8jGCBAnXW4i2sJOQ/EviNMadUqooREhhFWnSITsGeVQfJB1GJ8fpFYlBEDZEp1yz+
fW1ILZWLocnRHNi78i7ZoWoQwSzQPbT7wMWU8G3NVu1hIY5zYtJCDrXCQCm4YRxmeqN2e0sXpJJX
746FCO76VVQdR6mFCFXeZ5Obep2M1qxBVFUj0oTDh9my8mZK4bPI5OvQ3wfNgLpzgSoiGZyhKcpI
29DE7RR0dKeibgc8Em6dBwLwEawYT6GQZ3owNk2ON1PZuS34QxMknfy8cYxWE3iX6xph/hwQ1WJT
kd8fnZzQvmqkGYXYeXHyJ1yFo3UzG6LcI1v8D3BgnMWwE7y4Auu0TupJQaF+pJFT3XTXvpW+SpF0
OYf+birjZ6uRBMGcdQRfyGSqL2RWOlJPk49JXMpe3w2n8BYMDbgP9a8Ttcl+cDEx9RHl9J+gz8XN
sZDLHak4ywYQymP3WNJLcX5TKkcRGFQmhOPBTvN9+wivuhcmmK5lGTlXnQ8FJmFl5v4kZ66mYQ7t
cB3mt7M2oboQ/u7Dtqj1F/BCFgfrcxensi7hZV0j2h/iVuwvgqsf81u8Mb4SLuWqdS7E8daZ5hiM
RzrWBlR709u8TVTUIJ0XOQ2mMzMGbhGtrUgkZ6lkTFETHKC+vtLdNrnSkoMk/dhexdXraqEVZ5hK
HaSypKKUrC0PRLlpqci7Xb9EFhJ4E+zIFA+lkbqlZTNKO/+YH+pnjGjbNzeJkOd9/aQtxHEID17e
LKt6FADGlxYG7ekoltCuMX75pP7wbcWeDvouvfpMs4W6EMrhvRXVhhRWHVz47DomV+Ao3d4lZRWz
FgJ4sA+UQFVbE57fD9bNPB+0e/UBteE3s1s/IJH9jCnLkwcSaTt8NdHMaKd708bkDRvsGA61hX1p
qz6IqSJsjOgnpjVyvycwlGACzy66j07RIX9Aoe1xOEaehIGC25qvH4E/gvjrBz5ipI5gR3LV8icd
L43uUZJEfsf6GTjL4PzQ1sirbjJQ0V2NhwJke+K+JsFyvZ2RBfw3yezL7RQheKa3u1q19sOUHLsp
cvBQ3zVJvjei+DRU5hdTOI6D7cSH2+68U28ouhAdGzOJSxWWM07PiXLhm9dVtTNiTw9Uewxu4k8w
+OLKWQjkQEubckqtGec9BTMHSlOvg8cebXd489U2yn9P6v0neCzfi+RAbKws5H4NlOFaIEegoOuC
U2fN+21LXHWEFnpxODZqOTU6Vvc/1D97xMFJDw6Q2XgxI9Fww79g2NkgOQxrZ5lmcoamu/4HG7xQ
ObHXftfd0dGBYTVG/gWuuRNlIv8C1GepHIhJk1qoPsGZjn6x6y33gh1GsOqYT1S46ePn7jZDM5Ax
l1npwHuPaIYPMbY59qydLhT6MFl70/q6vWOr9YYqosj/lcFpVGgNelwKH91i3b0sX1gSSMaeI/IN
B97JSjT7DU5NG3dbKvvhHw/cWSgPjZOBbFoH9xI1ANeZ7Lt+H+zHrt5ryXgXDaIBgwJxPFf7EPrN
MIFvB/SWJ2tk4Y7xUAYo3ZNeEYL0tnVbR8o/uvEs7SpJO1L5yFY347FJPSqi9VlH+/P3OZfOsObe
N1inZBR4XfGYggJc2I3P0Hxjf3hy9tAYk1CF6eH5zA5XiBkq7UmGjYtLlUR7w0Fhr+NWkdFj5VKS
fjWr5KDpGLgbVW7RKsekbD6zOxZuY1BmwOnns591X6eqbxHARnvK4lszELw4V3d/8X0OAUs9Ky19
tEBWRTI7U9qdJf3vnFtA8oUIDhW0YNYlJcf7XBse4ukpbqhdCfur2O/8YAELIRwsGLieYmtkj5T6
rtCf1bG02/KXkecCJBCtF4cEWqONKUhA8dDMQweNq6fQGu63D+R6Quasi8Y8j8X1nlnJPOgpjn9I
ndiRDuML9TB+7aShIOKO7GVvfhJTcwoU0ziHaQq6PJdj2DUJcjsaX2phuebqIV2oxQGBguc40sKI
PEkX3a4+Nnv9FrMnXACD8JG16iAtRHHvOoyrTBJ9DnFIpTA9FJM7RGpw0fdW6CkN6ggaNsYk1J6J
1YiYYVbhDikGlaKuSUcrz/vNk6u2n4MUvlmoKnZjXtJAty3p17aJrG/WWQj7+8JCEsyrrnMT13od
uWVz2+bftr//FxM8C+C9r7Ab5jFHlFjxd8aPEWU44ExN9soD0WztLr2vbjAdWZBQXT/CZ5kcFI2Z
mQZlnaD/rhq9IFUcKR5/DaAVS1KR37fuRSx2icMkTIbP5lZHz6JUvUy6bIf6JcqAmlJzyuR5VLxe
7e1Cff3UqiJtYlnoWFP5q1ZDIAyTiBAxklVvdDWvu+oPwy1KKV/x75HVVFUEJ35b6rpBnoVyx65O
MYCw9/GO7fWDNF2EXWMXsagjat0gz0I4qzdLQ8v1Hg1KIXSIr7PsbluJte+znjwMjTDRPKtxBh/X
QV2ZKb6fduj/vBvkT1yDy+9z9k6JlCegDEAaofgnba6H4Xb795M18FsK4Ix7UoakHjqEMFQpOvVl
SmxQt0dO7YOMvUmcIS2ObTyffK27l0Zqy3J72P4Fa2agyaqhERPve5QGv4cMaernvkP5OpiIUboX
lpdmKh2iRBTBW9+osxjuHi5U0PNqPog3CH1U20Om7rfVWH3RLPXgLmBcuejj6vHGGE7mPjlg5Ko7
Y04jG+/2uUjFQhhfyRR1GYgkph51/qjVqnS7K2/M1re3VRLsDF/BRCqg3pigmXA2fpSm4qThl46I
+tIE+8KzhDZDXpp0xktXnQ9pSGx0MQjUYDvLe2DLteIgIPLLtkJbGoISyk8p3PXJnVq9hPOlH9/3
gShhJlozDg/KGqXZSoYLMBwGO6wf/CCze9Etu/pmX6rEoUIST77fsUWrUYGOGcPohCifuxiNEJPb
7v5Ds/FQi5QT2bjCgYVfVl0d+0AjkIuxaOdOcuZ71lzKeoGFU8jYxnzYOELAZodgpGHx2OpjumbU
mdCS3ryNJ7nxvdnpvHHHShLFRWerlrgQxy1qgIJ5hRaoLZEQi+ifrEFwVay5ETiVf9ThFm+UJTQF
NRaArr7K6MOQgLexuFfG79undl0NzBywDPRfoNfiPZ52GLNS5wrMPVFOpDjpogy36Pvctd2jN9DX
Rx+RG135iuEkj0MwudsqrK/UWQXuxBbBEIOBFLk5KbpXh2Mn7QfzO/L2AmAQacL+vnBWy2AIfEvC
Wa3awok73ytIKrjcVv1V3GyqpRmapoJe7L2MAHyWmFeNTU9Su9v1R+XEfFZEM+474uK4Xsa7ULVF
8S6RWJ5qI0DAdQxn5lt5LRpUwES/C2/yizFEZPR3odRwkr5s79r6cv5R1eIMT07zppoKdLoHzXwl
KfNllMSC5VxF1/NqWpztNdUokYxFDUFflE0vSXfKyLdtLUQiONur/HlMpgkQh2y3rU8vtCycLhOx
Wa1b+HmtONND3AGJ0hyK4BVh9V5MvjXqpVYK/HqRLhyigWyjBDkioMDMtRNNMBiwHI4ByQTvI9HG
c8BGx3Aog1pHfkbatdWDPzxtbwnzAD/eA+fF4jzESY6MNKPYkoRoXtV4vXaVFz8SFb5cL8h9re6L
giHfxFAsTAHhRDVNaCayD+SZrOhHbBSDE7dT6+jynF0YcyXy7lc3aCGOc0rTIVNbmlrwGUO0v2K4
k1RnO+o3u+0FFInhQKjt1GwosxEExXNuy1FqK8G+JAIrEAjhyV1IXHR9ruEhkfb7sn7I5NvU/7Wt
x6qhKRrVwdRL0QzBfsICsNHIBk7vAKkKPRteCZxFIx0/c0kvRHC2LJeTIsc6KGryNr/WBvWIhni0
Pbe7Rqo+gzQLUZyt+SPi9kaooI1Quaww6117yYUjJtZygWgc+bNinIENcjAmoLDD0WlNN4xzN5va
0dbj4bZVq5tisPZ6ptylY76T89jb3q11b3EhnDM7rQzMItYBP/Hlb+YY47740e5w5518R/4M1p2F
8cWYYdj4xjjDe0v6byrmltXf/UnwFl+38D+LyVN75rKhoUcXFl4kzyWmGreBZ/UC+2Nr8gHrFmpw
N5wWByxZBUSw+guUS9gzinNLpHcylNGYX8rotZPd7W1ah7yzVtyFN0/W0BUJFk6bK6fRlGOAUaFa
1gOLJgG6ipTjbr1G6eWprCFK3QeH7NQekmMIVgnhNMjVCwOMRdgPFNlpfCkwCa1MzZhjV7tgHmQc
Fm+NHbt2h6GDbnnPipFiZ/4pChSudgYzPqH/COaNMKqSVE4t5nbheYJJPP9H2nXtyI0r0S8SoBxe
FVqdZnqiw74ItternBOlr7+H491tDVtXxHgN+KkB1RRZLBYrnIORBTt4wbi4fuiAzp7s2wNk7+h0
Mj+3vGqeiiVRBEmMArEIK3ohSl1Mi3Nt9VNOT5P2p5XyWsuo+d2YJxwv8iiY4JNZwA6NJHkqCAZ9
AGLo/yDZ83ftnjiW31+srzpH2qpCC2GML5bNHuFLheLZnL+GJLw3SGZrGc8oV41lIYVxw3kqi205
0UbAUhHtVvyj0gBi1EV2GTQ/9STwt4/besJtIY9xyUmll4oeIExWfWkn2L3fndCUd278wudlWOmn
tnaLccBSloalmcCZpOm+VZ9jsF6JYWRPZrbTTTsoG86DatWVXFVjm4W7NjHxNMRSotDwXIOaAGSO
eevLcc65WjiWwU6Bt2Vp5hiwQyOZ0vuksOw6CPfCWHL0WY03FvowzjiQ0kwIgafvBvnnVo7sruFN
SKw/1BYiGO87pS2SOQRpyeSA7kUk36sHyh5R7YMeDiPbk7vxpHscE1w3eXgJBU9S5AgYobOidElE
hTYuHS9Wvfy+whx17BDMFZSu5XeYfrMwW8CRu+r/1atcxv+bliVIXYRCCvlBR6hzLzylHjnJ6I8f
vNgB7v5B8jDH+BlNUbyzsG6bV9nUpBaxo9grcZQ0EwD482oHHHBHreo7Uf2kKQXnhK9bzVUS47YK
TIkHo4bVnTtPRHNQAF+yvZDr5n+VwLisqMBjK25FjKBXaG0USq8QhpMZN78BXYex5n/NhPFUzRCo
aj/ilOnzRVce8upbl9SO0L5OvcQ50Lw1YzxV1Q95K5UQNVj+rBf2bPJ8E2fNWGCCMg1qRU8RAU/a
YPd5ZpeZaFtA7NreGs7RYnuSdVJJVlTizprUL+pwlwNvpRvsWHADlTdgvO7d/90eFpsGk3C9kdNq
/CB/SufXXvkca0DvrfajmKFuwwlMVzugNRUsWxYKQPgnvT9AAioOedygfjw6ypf5XOwiNziD/3MG
fWrqWm78fXsl1zfsKk9+Ly9ts6azQO7lWnnoDOSEyWcvGr5uC1m3u6sQxhNOQqISAJgg+M13pvU0
onlwW8Cq29FQGMTSYQiTndAxhdAMwz6By5siYL6XNjjmnCR7GHveGMh6UeAqir19k6isujhDAUoC
l6j9Bq97Ml8gFeyTmJntbYpMAygoHobh6kYt5DKGAS8hZVJM8MyT7vvoYQIXesepUvJEMLaASsff
vemjVt4FgfBZm0HQ2PNQ2FetYaEJYw2iJA5jWVOT641Lpoy7YBLcbXuQeTLo74t7CB2yaiflWC1h
nx3o0DkKhV+zZ2Wwx1cVmPbBIT73bvI0fyN3qBu+9hf5VLwKnKfs+mleqEpXfPFnWGHWw0uFtKfa
KO3CbX+C+eBPOtGf7ZNHy+1/6/7Fewzo/boBfEHmzhLSIZKzZAIJUnlp0hfMetlN+hD3P7fXd9X/
LsQwd1ZUt9IYRVjeEV0MxVNnXmbUDabgDk8XZ1vU/1nDq0rMpVWOdQLYV7z2gj+MHxQCJPVV1KjM
C/hCd+Oe16+4bjn/imNvsHyYhNQIkZrqlZMS3qkK57pfd1XX7zPnOGmDIgpHFHaEmdhlUezTenBA
6WnLycv2yvE0YY5zClQqTZUgSY7vdPMiJZ+2v7/+xkIBTDZUVQJCC2PdYw5oFpIhU0OnFlWnRY9a
BXgWijLOg7B8K7XfPLIWsuiyLk5SlsSiIcgR5SAyfQt0bOpX9ZCBqVp/rs+aU7rVq/yk2ZOj4ZLk
TU2u79lVUeZUqSIRg66Mcb1onVeiha0TrYeiBuWCHu22F3XdB19FMScL/Z6dJQ943Elj99yomR1b
0jMgsA//TQxzqIjVx6o5yVhOwXICo3AsOMeEk6tenanGkOk/BnIz6aGrldAVMJABTM3dc+3XABA4
v2Hggh26cAzDG3mhAGcB34x2YShxEWMyL6bpQ/GAViRDPMTKfnvx1lOuC72Yk6WFY6SpEZ0bABgb
xtR28Z146DyaZcscjXOM38r9G6bPthSWhVWZ7QhpGR6vzVl1tBOerp/RyNHZ8oH8IuTdhTuAXt4Z
B82WwWosugCG8HkFz3WPct1P+vtibYsh7LWGoEQUFsFZMzEkpI3+9tquitBBd6fApShIgL0XIRVp
AbZNDHYL3XFIXqrmdfv7qzfX4vuMH4lyEeiWpEWxro5sIQDkbgYQpCn18ui+VX/H1y+EMX5jHIXU
7IUBbwfJ8Gv5MDb1rlYjW045z4ZVB7UQxHgNTMtI6YiZZ7fuDacb0Wj/WIHkmoycOHvd8heCGL8h
K3U8qgrAo7Jz76X71DMLZ75HE9tO3mevIo9X9K0t7cb2MXqqIHMOVHx2KA1cVWEa0Bac2rMushOe
5r2FGrvlSEfgnwKZQfJQCd/xciir63kVyzouc5yCOu6AKhUkWmpXPQpTcQVyxNT025LL2LFq8wtp
TEgw1nlRm3QSUPQpE13pa6GNCVvh0+yYmG9U98KhEzgXwPpOLoQyPmySQrFoae8CBdaMHMrDHri/
OP0EV3/aPnU8DZmQv1bTrKloUKVLj4b8LTc4B23V6S+UYRwTsbJ5lAbkA9RePfVmcSaRtQdJOidV
vh6LLuQw3ikkddkREw4wOus+AIeBlFTt9QtFxk13lstLIfLUYpyVIUxkkEv0H1bBqzLMR6ACgACH
YwnrewPeCYCe0yF9RqcqFLSmpg1ZrXzUhYMQ/dZtCZz/fwQwWojh2CR5INI6EQHkBHg87mdfR0aj
Q/aTN/K2vmRXYYzLFaQkFMYeqYbAui+H0tbJg2i529a8HtcsNGLcrRZoRiklqPRHB52SA2c7OKXc
a93RLTxQA9sgyuR1Ba5uE4DnMINvquCDZY7Q1FQY5UuxiinwBUrzkKTc1Ab1MzfOdiGCOUWxWuRF
U8ASsh60FrnXfRYr0FK2Z9Stv/OYA3j6MGaHAGAIVbmG05P8YHhUNN5ZpQ5sSxvG7EKQ1JdRBgF0
KKy/r/0cLGkG4ObyXeTxWMtWwwrL0GS0qCsG/r8PW4hszJZWAmG2NO815ZPRDF4wJp4cuP0w8S7h
NRvXMaCtYYwA/W5s72Gagga7NoATCOqgyVFAKtaBTQotbp2tAgaCUpdGoSOA5oJnhGv34lIyc2lk
ka7UuAkBIJQHNhCEvK6cAKEF+nL1lXPG1rZvKYpZUalVhHHugbco+j2w3VNYY/Ay7oCU6bfAwnM4
4ujnWGtZimNsX8zCrM1b4Fo1Xyanw8sSfCR/Ds70RQfYaOaQ30i1LcUx1h+Hah2TmkI9Jq2d1Xt9
BGfC8Ne2UjQY29KJOQHzkNYg4gZlBm0EoHmTxkNl/LcwnJe6MC7X0rOUCDLeknEO9qd4tq06vrOy
ipdMW1cHg1VINUiKyTZ5Vs00DX2IM5YIvT9pgPLT2l1Qqd4w1qfM1A5JjOJ/oZ4jZFMSSXqIhMCp
otqtrdGV6nGfCUDOa7S7uABRch1+8J4D8p9uKhbFB9VFtLW9FSEXryMgHVVmOgmD13rVgUJ6ARbj
RKv2FFmJ1wbK+IAbYczetnlWdYNmDV41fcr6nVZ47ZxyHA29xhb2cyOD2djOjHSxjNLRC6cBrRxi
R3Z9NZt2ZM6q26bDHVHnrLIzTeg+1mZ0I5m5YPsxysSqKEdPybFVVvEABoRdPhS77QOytoiqjqBH
x2iRhYn19157nsPIEgKUc8zyVAdPiuCFzfO2CDZkfFNlKYNRRdDCOqmyZPQorhyAcPfd5zaxw3P4
MrrlrvCjxNuWyFOKHqOFGcpaUgI1Pxq9IPfn8jgm58DiJHY4ItgcKehnrbBooJNRXAhKHum8y2qO
CTDxwd/rBugCGYlFE02i79UA3U9YgMgVGLHG90I4y7G7vUy87zMHyKx7q0HHK4y7+TmY8b6OOs4q
8SQw1iVKZte3BY5ol4AwHaCTZ9jh8BtnVAUo0z/LxJhXNmLaoU/hdMg0u0l7N9Z/EOk4Gp+M8l7h
ueD1fb8KY0wrzbQcvNHh6LXZ5ynvbUu8BFyys1UhFIAGqN9AL2ffI+Egk3GQjQEd+5ltjJhGro8j
mTkXPk8Ks/1znwtz1euDJ09ILRSFM2C82hhUzvbQz7AuVEV6XBVFgJ+Bne69FVdmNglFBhcahZp4
Hrv45xQT4b5CA/xBI2Hy4zeM+iqOzVtUYHkCdwOMGtjEdpyrR1GtDtsi1hfuX43Y/GoxpyoRFSxc
Mj8TK/dk8rOVePmX1aOz0IMGhwsf1kxaHLc5ls0qZE/Qqlct5jVSc3aGfU8NYTxbZVXgiikVZ6Rt
W7JdpEdBGjiWxtOF/r7QJbOMrEolOMuyV2xTRf9ZHOz+257QPVuIEIoyk82YbruiuEU5+0Mq7Voj
/49bz5wZ5P3qSBqhCckHh4DTZui+xzwuXt6+MF6zItmUgapj9CYj301m5RRq95Bkg2sEHWdn6Kdu
DyemlhG9ShJASN4v25wJBckDeJq6NXfJYDixKXuG1HtygRY+ueIkaddDAROhhoSXoiixnq1Iy7Gp
dByd8VgcyGHed/tiHx6sRwUVs8wJvm1bBVces1+AHNKNeYR+QWpjHIHyxpBTjWfhcfhrBup6e+Jl
X6g7u1nRhYbMilqk1ao6hIaKCBCWOt1JWvVo5cA6igBcnbanIaxtAPjwLnO2we9XtGDC0xoAqjI1
9jTr8zTHAM+Hqq+/gI5yPwsc8K60ruR0TuUkd7Nid1+3V3jVF1qYoNNMjEro7FC1EcdZNc+IUVTz
Ph69PDgCFXFbBFtk/aUZOo0tDGShK4jlHUB7rKkqCo2DQMVDgdkI6Bzno75LjjzU/NWjtxDF2Eun
WGSUSogS9XwHFO5vudQ+aRjmxZwj56JaWzkcAdD+mOAMQXb//dEjRqYhr4n90pt7U8GL23gAhivn
fK8JMQBxCyIZGejsbBs1+mTLpElU3PHGZ6n7mbaPvUA4Mta8+1IGs2Zqid5fIYOMcRp3ypj4aPPf
b5vA2rYsRTCHStMrRa9SiIjFizAlthl+EtLPTcDjIOYtFxNKJpECtxtICLzknxXwc43me69xovpV
n7RUhnqQxVUVWKMUTDmUqX6QXXXIvWhXfJ998wJIMtQwedDNq8dnIY9t1xLHaNbUWsETL5zsKUXJ
Mp2O8ZAcpVA4G93ndDD+jKfuKPSN28U6Z+vWrQNJAVTB1dsWYKHWSFSmkB6brt5crODpd0zj+n0m
tkDjuTQjXEfKoXmtyOzlAO8Zwp+9KXEUWbeNqyD6+2Lb1FidjCKW4V/LHyTfzaPlzCWv1ZInhDlL
RacZldJDSBI9iWZom6kDvvftFePJYA7TRPLMimrIQJ+FO5edl5j6HpHNblsM/Qx7EZqiCDIItNjc
NiTG6J2vwY4+eAU659UL0Xqb4Lkc/qh53mFNIbC6IuGkSRiJYXMYqK2UeaFBIc3Yy4C9UtJDk3Mi
iVUZmHjR0ciuoCjPeOu5lkGRUE0IlIbcMzEjAoxLWxsMzqLxxLDWDPZYjDUMA1psdkr/aewcMh63
92XtQJoLTeifsLBjMvapaqb94Blj7/dCd5c3AacWuS4CKR9JRSUA6JLvRchiCmjQFFoU+iWS7oyW
8/2168BEe98/32feRt0kK0D/hAqB9dASNwRfe5meheDT9kqtb8ZVzM2epyKZ43bweml8qMf+lNSK
J2q8Cj9vtZg9t2RViUcNqxXr7iTWaEkvODc0TxFmy1NSFEIxQ4I4DpU9BIDTmId9OUacdA+9Hm+O
vAyGAHDAgJ+YfU2YIu1UABWM181/ptXPqb+0emLL4k/qKEOictTiiaO/LyxZTFozt8J08NLoLhgO
Ooow0fS9n3darNj8NvjVVVxox9zbWpIpc9FmuEejA6YXC+Vo8KLpVcO+imBhL6MZhEdtnSP+KC96
8lhYj3F7tELOK4yjCAvCFURZ1tQTtqlRHkis7gThXuy5tYBV/y+bCiq1CuZM2fdIblgktaToV9Q+
u5jgOxlPQms3ua2BP5F4tHW1PAWzLTYcw1g9UQvR7ImKwxqcm7h65EjxgPzljXLjbvsGngjmSLUp
ZrZwJSDskHuHNPqlFKsf2yJWFxD4AHhMirqis9tUpoIsDCrszTBeS+mSJPseJLNxHyHRycuhrr4e
zYUwxqWGUdCliEohLLLHY/xt8lrg86ZOu4tDT71QJFHhoLb2topvddobj7EQq7w/wrMcEFVPILb1
8tqRIgCIKG77ibiyV/v6IT2nh/YcVnY5YAQfjUCiHbo8mPO1F/tSdcZaikRMhARvMS8BtDOw9nwN
VCCNzx2Rp0u4pStjMt0QwT3K0FUc3OIggwQucKXZVu6mnew2Pq+nimc+1NcsvONQ67UuElhoWkWN
m1dK6vWiUn+TisJwoilWTomSxzx2qVUPtthQ+lctpIZqFFpShcUsOuMSmd1jZ+V+ZwqDHWla7G2b
D9dqmRsAUyhm2cgV9TGjJ75BRfW1nb8ajg4qCPnc+VlqK5zCNU9F5h5IrLqKLIAKehK64xKr2ysA
TkzCajeCeJGjILX/W5sxdQ0uVBVVNr0CFoNSTgNsoprarUdb4xJ02iqtrV4oWKLlyk/bEtfuBksU
NcDt4kxA4vv9AzuPghghQfpq/okp7/teQfIobV+3pax5Twv0yci+aei3YmsCaaV30qTjBiIhSg5R
6gszL2u0Zv4LEWwdAJHpHBETIgCCHzt9Ir6kbS7aRItN39CqyCFiYnIuhfXF+1cttjAwWSj7Cy2N
fzBFFh4l6WsTf/pPK/fW07g4Xx3oCYqxx/6EpPPlUtlr0wfHrN7SbbRTDT3rCuDQ2CguD0pDG0yr
99BAcA4q6xyrla836W+8Q5ZimLOryeqgpzQ+ACjIYS6Cg5Dw2rlW9wO0uSJyk5g/ZrPNpoBBfl2F
iFQ8lBIyobJr4X24vSNrUSiAdv8VwvjZOYuCXpgQZLRk/jKr1S5JkHYl/SkKwe/ZguuniXiTvxJP
KONmzX4agShGQziXMuAUtA9q9CS3dkp/6tx+Z/kyeCvrh+j4QbCEX+ax0JfZN5B0maUwC703EbDC
teo9dHaKkkfKueoiFmIYL0tMBVBCCgx9Ch2rPvUf5Bb9Ww2VUrIa6CZkw1OhG0xxKEN8fy72cIWf
jLl7nXJen8BacGHJ9Lmtyzogbxk1UtR3k5pADQCI2EQqnVYIvC61Ncxr9zKwxh+58H+rVn8VyYJn
R1WhokYFq5fm+zoV7BbJ/4qLJ7AWzSwUY9GyAwBQCrIKxVQfE5IesLkt9x8KxLF0eTketln7134t
tKJ/z8LxAd28abQKt27r0egQTdufaWtRtE+88PJbt+BCGBOWdnU+aUTEEubJoezv0DzV97ttt7Fq
3wsR9PeFPnBLhSQYEBEkh2h6Gs3feOShtoBmLA2u/KZoMieJ3uCFDw8xPA/1ETBwtmFxLqNVS6P4
WCpwWvSbEoaoothVq3AF4F8xh0MYHAXeABVPBLNMpJtGySBm7+kdWOnT2qsn+SGZypft3eCJob8v
dqOPhtgknd57JDg24dex84Rgvy1idcMXi8XcE2M3J9Ik455ImwaMydYuikJvWwTblf3rkCxkMNdC
WOVAZZ8hY/gy72ZXvEOD7A50J4qPjGL1RrFCvm7LXI2zFiKZ68Ca+3pMY4jUk72a+lN8X1ifg+zO
IF+2BfG2iPGkcljqAB2Cw+7axgby0teajHsACPB6LFcdm0I7GNFWrBpsa3E4d2UnTnBstFc/PLUO
mEdOYOv2SxeQNr8VbIGLEtwWlqaILH4mYtJCyzMsn1A1s51Hw2nWo9abrTlzttePbgT7lMBog6Sj
iCpbpszYxtQ0wFDVoFeBka85lWwhF5zW/FbJJz2b7FAQOIHRaqELtWhdRNUW6QuL8aK5PNdlMCCQ
bFK1LIFOnEQ/LIPIbp4mOhrQ03yIbCDCE8FBw0DuFKYpdHZKsPp2p2fBqcibGtg0mZV8cEQSBwWx
LaUQlGS8cQCM+P68d0iIpuB8QZ9DUzrVAN6oysmbD0KBsFJY8OykVOZxDuC8YuuezO4cHzTeK//W
q7xThLVWo+uFIKIp196M7vSg31GSuG3D4Ylgbt5Zn9NSMNETEsfWxZJH0ZHD7oMUKTdLxdhKFINe
towVRJWWdGrj0kMdzFOj/yqG6rrw84MUT1GBlJ2HFo32GLZltdOmTvItsbc4F/ytY8TOoB1awdvD
uMWQLPMOY9IDNJJ6yzaAam5KwkObtn4TKQepb5+2d4leH++P93txzPWiJXPfEw27FIEJxpkF7Vkr
0vRlVofCriylftkWt2oUC+0YbyJ1rRqCzLf3NBSO1Tu8Ere/f+vt36vDXCuimuWBYOFCToufounN
/bf0o7CRv2xuoQPjBFKtN9sgNvDQzZziQFMrYAAqExt0JT4lvuSNAHK2iAXtGxt0j1WG2KMNTn5t
I2ThhmJPpspVCoMTCfBEMWkctQsRa+iw8yAu/RSOJ2yrfT8roOT7vr1RK4YA8AM8YzRNBHM4C/GV
JzEZx1Zo4R0I3mrlscoUf1vEqi0oBm26NfGIYp9qA6ImedSos54dAyBURunoseT+hhBVRJeRrOm3
zCTq2BWTUVGDE3oXKQk7CJ+mgCNk1ScshDCuVEngR6eChpnDs4hgqRXtRsbNqOK+4xX9eLIYj6oP
QE9UAsgqrG8zmWxRQcG6dAjG9dAZv714K4lYeg1dV49aycKvptqEuZAYwqaj7MdPbWY3h/RousLP
NHKFR30XHU8fxTn4+864CqV2sxCqiKQVpRE+SChDx8zuzbJ1g+Kwrdqq8S00Y/xqZ9ZNA7AS+FUN
47T3FmYqI95M+bqMazTCOFMzqPOwIXBEjeJlGjqWnezjbTJ0g64iGH9KxiRJmhihCCBY7Vm4U0De
BW56whulXbcEA62kb7PqBhv0kSjDyFoFJxcDcPAYVYrhx0P+XOlWhhJAlPiBasHjSXLlWVIxXFA6
RNUnTgQ3HZV01zdV7vXG8NKbgcRpG1hdZkszZbgpZLdZiKy+nrsGgzq9J5YDqNjGO1VU3N4aOQ+V
FY+IzLmMkRoDTU83mDBSZkqhGVjoq5mJ24fVuewGjtNd02QpgjHKoG41VbVaxBYxecHLSHLauXjA
vCcPs3eleYzORF+VYUwTLRiN2onYzsYNHkWv9QM3+Ww+U7CDmMefwtOKsdGiFdGqq9a9Z3aGbQip
pwrTeTR5cNgrr+T3OjH3PryiGIY0+G89QIh5ua9WwM2dn4J9eUAH3kV6CHikeWv38WIZ2WqEKhr5
oBUVXFXYfC9I/GVOjb+GcXTH3+hTg3bokjV02quEF997r5gTwJWWeYmLrAo0e56H2Fa1qfLCIOYY
Ol0nNuRcSmKscFCUFqDl8CkNikRi/lNrT0X5WerPWtbaUbwXP4jO9ubwlwIZY0y6pJ9qse+9ubrT
tQdJ9LOPzkz/kiErcECUZeumbUHRc1MC5GXvdTs4Cg+oKL4I2FAaEaI38zeiXAgy3uYlb0v8Smcq
pRYVvVfV5aVXwvs4l3cqN9JdPVgKpq1UzUAfMJuEJgFYTgwFF2Vb3qNNLk3ORrn7+DUp4amjAQUb
H2N7tKNeKsWhIxCBMf3IzaZiKL1SrqLSyUmdyb8jDn1GiNQQe5osBUiVi+OIKjSMvHxAINU13/Oe
Mz2/umgLEUysVk1arpY9RIAV3BaSl7n4KxQ4DVOrbmEhg4nRJtS/JktFmJ5i7Ca7K2vVjqXvRf60
vTmrN9Jic5iDWhdSrYUaHGsv5V5tqs6g8/iB3zzYjTNYyGDOZieTwbIKLBfGuveGCUDhOHOnVnCb
pPK7IfSqSMMIWOSnyfy6rd7qKi5EM/dGkgOzQRjx0m7ks5oDVLHL7fFPbRp+y+hwfFDGMW4RDjAq
kxR9i3vDzE/wdbr0SU45wPWrO4VC/z8imDgaGUKx1Hq84ofUtAX0fiax8hsBLW3R+/vosDPkaRMX
chjQjRI0OwPcTbw3TR6j2+qWXIWwaU1LTXTURXHfiWV9Ib3k5JbqD8mMgn/IqSMz5xRgIACBwOAy
rjsDFTY24BQNOBkSUPD27GwMf47JK2Dr7W0LY0OGGyHMvhCiiBVJQRE9ADl7dgEVBBjrak/e+N+z
I+CXOE0mbIX3RiJVe/G4aVtRnsHZCqZMv3P1Y/sYHJR99JzsKBMaOZqlDfSu4k5zw0v8eVtb3ooy
7qLrhm4yhgZFZSO2w+pVGp4ynaMfY+g36jHuwjRbpc9GyIjLU1QfG16sfwtSy5gF4xQCsEyWBtqt
AFAzAcpF2Q87ilQbPuqu4c+zA2JhXOi9s710bM77Ri8mthxjyQT2uAS9PuGNAVgcBcQQT/NROOIv
8ZI7XsfoWwfQwu8yAuEf3ttJ0rSSajawk+gQPnU76Ut/X11C8OUFe+NxcMIX0e3+iC88HLxtG0Fs
8V6s0ILIoAlBlhw3f8bVOQwuTfRh9PF3W4j35HsZBEmssu1lQFrlf6kasIa/6d3z9n6xDYh/L58h
i+ivsmgR5r2MABwbIRDBc1f+A6D4PygWve7/AUYBezfs6WGrUK7/i3iaQ6GnebTt1MpvN+9f6Wyp
Xpm7MScdfFcZEttMDirIBYTQCRVvW83103aVw+xWowYBKSK4r1kVX4ZQO4U9rw1m3SCuIpjNykbS
SEMsgN2iAXkw0ARQ+XEHI+RckPTYbq0YEzH1k5h3dRjkbgmOWAB2250ZgoXcnYq9ED6FH23OZ+2D
pYbMylrIxBnMDE3+UhknqePkJP6Pn7quG13XhZ/X8WiPawG07dl53knn1hcc6V6YbQoRSj7lbuEE
jnAaeCknNk9zoxjj5A05H8NO7cFFHtnWWbvQjtTwOAp2YdjBZTx3zrQv9zyQKJ6VMG4/MkjUCyn6
JkXrPk4+WcFDy5uvY0KPG8UYx9/m5jiWAhDjjNi8i6pkL5q1g37N+wADI9vHiqcN4zxCCuOthzCO
GBR+yvDXIB2jntdpw9FHZxy83AZjDNAfIOBFogfKTVA0SXcISO5V+YO4KezS6YybyPRErEEeCpY4
I3c0a1eBf0cpeDNuHGekM54izQyp6WUQJGjpi9juMeewvStrThV1fx1PeUroyvbMCmlrdpKKKzgd
wkNTCU6UDG5tCs+FTA5jRnhNumsbtJTHGBxYrGJVLyGvV7/qYEALy9cwv4Doavff9GKsTYtTM89H
rNtsHYfBEZRvyfSE8Sq10znh7toOLTRi69aBYdWdXhfglrCexfEg9l+2NbmFssbNvhTAGJqeRm2F
pARu3cfuLHvSvj7WThPvQOtoa0fiN6+Cmz8bwPDNdwWXD341SFuKZyywtrpGmLoEhHhuPDvaTtoL
DkbIEOw+0LBQcHnREsdEZObWEqNQboDoAic/PhvZeYxiZ+7PY8y7hHkbR39fXCZaMU9gq6yxcUp7
r5TmqR95DY1rPg8pJBHQJBZ6vthET5aFURslCPyEKnRE+SRNf4waJy22rsZVBl3OhRqJ2EpRkcD+
muAwymc54wQRPB2YW2gKKk2WwyFxJUVzZUyOqbIdZh8cJn/zpjKo+tBFj/q/wQ74J61qdcnQJ65c
3APIy87yvwZT4hzVdcu6CmF2XCrKaIhGsB0E6qMeWG6YnvvpUw7QwO0ju75kVzn098WWBEqiNqWJ
bY8KpydfmuhoqpyH/Ooje7lgzLaPYRo2WY5tD14pepzwvUbKwDHuusb+Bak/GWgi4izguq1dFWNs
QYvCUh4IHqKtfsr0x/7DXI7U1UmiBYQqilnKNujo6P/JDBPhiD7d6eFOFh4bst/em1UVFiIYd1YS
VdSTuATnprg3pFeVfPpv32e8l1U06ggrx4UtnzPrgfAyOOv+eKEAY8Q4P9VkaWCfJCUp7cwQDppe
HJIIVaa28HpB9IW+BnFoJduDJvgGyuZdNIOnsuJoyv1LGDM3Qx3T0QPu8tZTvpBDe6c+AODr3Hlv
E2Glw4VTpnvDvmeW5sHYfIpBTKWdIJBim6hO5EjfTRc83WDQif7g8VXyDIWxdV2oKK8tNrJr6mhf
zmN/AC0wL3pYP8eL7WQComAUrKiZ8KbuMJzwhgI52qlDgORtHenQp+nxusPXFQNGgQx8GOQ7mNBo
KPK6HVrEyObkVeHXsvm8fQJWvR9Ghv7+PpvOzDRtCKuaPm71H1XySDApqP+xLYL+ibeGcBXBhETR
WOZyCfRhNxo0ELhr5ndSPhjaF2v8ox8fqg+WBH5dTguNGJ8RdpkYzUWGIzc350wjT+jo4rgltnZ8
I4PxG1OrR1af4Fi3geYU7ehIzauSH0Kyy5W9Evp1/6DMl5yXpl83Boqqo1hodGWpteuQjBi9QXBZ
zA+l5grZ8/ZO8b7PmPekSQHaZ2nKSK2OiRxfwI3mbIugn7g1hqsKjD3LgOXL6ga3OkaDQ7vswA5u
lICv0quXrAsus9YfyoRH1fB/nN+/UtmX5kQvsRJ4jTi3wmV2wZEHNOVDZg+ZHTogK/FDkXP5slMd
f5vIVSRj9bEpakRoQSVGaV4VF8AEnnQ/g9iA0kLysm3Ul26sKvvwBM7FWKoVoVjyfp6cQvms43E4
fdneO54UxuqNhERzNyNSkgPPUGanN/+qxcRGOwpv8eiXtvShhrqIyeo0miO0uiD2e0P8av3Ibfby
M8WVp8VqHgERx+5ZLCm9ttBESCIcZ/k4mI9ixkmF8b7PXIVqOORa2mDhggyD3uZkN7yiw7obv1ob
c/8lZBAC5OYLN0SipnDARQI5X7e3X16/0a9CGPdQ6HkkFXmMU7Sbd8VD39o5wJAF2/qev9Zu51H0
9emLugt/VH5jm6fK5z08eAvJeI/RUgYlUxBTAJrYsaJ5bzTcWH3V9tA9r6mKrpuyzARKcTKbSoV5
DDDykHPrGJ1NAqf/MjuBndjJ41hzOYZXN28hkTGPQBklec5AC5VPr0XyItePYS/zjtTq5i2EMBYi
iIVFigkuUI7uam20teapDE9gBbBbEA5aXmrdKcqpsYhfd1zhPA0Zy2mIrKQdoXF255i+7KVHAHyL
NqaXXdFVjoqTHWk2eNteV41loTFjLEScSZ9meu6aQmVLVmWHBu9dt76o6EUCdYOoA3njvZ+KJKOZ
2qDJ3Sq2lR1oqWjDVeWZdnVPw8Hw+7ZG65cK+Nj/kUdVXvhFuctyPTfwHhIfpR2diQ09/U/dlhxz
X/k8YrT1TbsKYw5CGo+SKXXI33cKGq2ivQ765prXhkc34cbTLzRibR/4FD0gWgpXUX+AANOu1Xtj
2sfmsVYw5qthnOCwvYbUzrcEMucgI2paZimcWFnqvvY/0r5rOW6d6faJWMUIkreME6RRtiTfsGzZ
Zs6ZT38WtP+9h4Lowfns66maJoBOaHSvFQheK2f7tlU9qZbQrMTjYtuMmav1MZrfAkhbrQykAXVm
eIEZWeI8WeZy0+uc2jDvtBhtR99DUwraiOejWbYlACFJqWoXseD/zfYBW/WjBnbhlDQNwDecpT0Y
7c3QXpuyYg1i6DRtyJG1bcD/KiAaMj/KEqWoArMQCgytDjTanzPh1eu38/j/TgfI/oyEzFQrdUY2
qvr1qQeJAnmQ7MZq7NgrOQ1Rl/WOiIyr0FtNkENghTtBKrntkNuTZtpDFT2XVZQDNlXlwSxznAVm
1T4ubpmCSR5naDpliEjd8ppUlnk9OrKDEtdJ+nFZMT6zstJy0GovGXchKAuGPeYWz/VX4M17mY66
K9927ux0FoZPVFCxa++U6L1tgr0usY1r4v5/VMAvGxzw/z+uWoiaRB8WXM16zequKi96GAI79+Ub
3S2vKku2quu4tYPTn0UbAz2PGBkFKCmjrJPY4sW9RY6nl8nt2CmHeOaF0W0VOotgtFWP8z4oRKhQ
XH5ZyCRbymiCoQjhWjQrV+0n9/KRbruUszxGZbsgV4SwRlosJaqVx6lFtF8jr2K9fV5nIYyWiiEx
+r7AeekAVBOym6HIbJ1oVlvsLq+GJ4jRz5YQ8G+HeKkYpTuACFjtNFli4DVhzMk7eNvGaCBaujJZ
nrGiVL+dlOsws5cksy4vZvNxXZbP20Z1ZZUJgM5GbxoTvrFHD9C9YCH3sJvv7WjVkpPvqQsbj4Ft
PCHtuSyZt41MQKtRMe0HFVVls/eV8UeWPLT59dSVHDHbpTbwrBCsErNXCmNPKJeSvOhgT51TNU55
qjxgEFW6hXHbEUkjeJ5SC3kdDzJrM+asxDI2BnIxVa1qOM06OyriQQRU7uX9o/vzKf9YCWCMSlna
qpo0rEtED/ukdG6gWkN3Kxa4uYsnpN9/J44xr7geMzmNKeVsmH8TiV2NQBI1GzfTax9M9L2FYpl3
WeSm/q9WyBiaNA1F2U7ovyD17aA0djY9SVnoXBbyPsd8aR8ZK5ubpCZyWecoL6MU6ws74o8Hcshx
s0hau06s/Cp9nJ3Qzj3BiaU/sfHVGhnzA4Z2nqj0khiL17rpoXqV86ZsedvIGFpZyOgQM1CMk7Ir
GSgnmnALZvq/XAeTNcK967GZo89DBOZj9ax0njb8SWJ63iqWT2ZUps6c0UYCi3pI4zsVMGZdxulo
51ityjiL0EjqPKIFlqSYr4YgvRUiXv/j9nGgkw6DmrJETObE0dectbWIZYiT6vQ1eKgmm2hPHK3m
SWEOnSilnAMUjRYf4l0+2bkt7/XrBWAwjY9bJu7I7YGHc8GTyeiAXgVVC+ZfVCrBkmCoiQ8Es8eg
4hEybJ/RvxuoszcHWZCrYFpwnVSRG8XHQnvm7B29enz2CGcBrBKIWl+pJQTIeaqAkkdwdUHdTVPh
pjPgwQFIGOSYi8r7wZP1bseRTnfpknQmcMxJ2xtxglJA54j24rR2VFjklSjWG4hu/Oy+RNLbvQI/
C82WLQ9od7vArZzXzkSVYA7aZY5wzQxPiqftkpt+tIQnwIQ64g7U6bfq/eXlXtYZ4AB8TD9kIKvH
Qo2CzigdlOGU4mIbzrxWe57G0I9Y5TihCdqHsk7g4uUvMS1UCa+XV7HZKiivto0JItOUFgmYohIU
6QN/bC3JCl3z1GXO/91YKHdHByJYjqpu5lArsYwvGRRTIuKc5o5Q78X0i4KZ7LY7GuLT5eXx9o9x
JgMp9FTXMjTxFb9E8Ys+cnSepwSM42j0oUr7ErnFvOzi9KQUx7G//aslsNOFvdIEZo3OQ8r4Ske9
84kH1Lq9CNBsqLKCcgZb+w+GYgl7ESWALpZ/6NF0GBsM2YAq9e3ySnhyGFWLjS6YAK+JlWjHLLwy
kdFyyXi3D/y8FkavSGEqZjmiOKPcSJ5qIw3yM9HSAbD5Tl6LsQBHnJ2/WxejZLKC5tNJGXEREdwl
Ma0s2/Mx2bYN5rwwRtPCQCXCUqD7y9COguFpUmOX2aM6/t0ZsXwScK+a1gk6CvHZwSwPfbubeUP3
m1MNaN78V990JkqldRjJYgeNHjzJU5zwUH3X3um5Yxu4dq64C+zGmXcLry2aoxs6E5+0Mi60TKwT
p5uj52ao3gAVymul2pQBSgSdkrljiUwUkpYprGvwbjmk+hmX6b0Udo+XtW1TEVYS6BesQsJUS+ki
tFCEPG2tgBzVEMCX9SngzeOyQ3//PN+uBFFzXgnqUUcqoxqCsivjIFmJ0xxHj86G9xwnSm3yU96w
EsT4hYEsLXAz4ET7ufyeV7kFNEA7mdCgPk12nIm8JwveGTE+AmAgaTSn8EMUbTD4UtrdbjoO8BCm
n+yQYj6l3y8f2XaRFR1iIqFkGWhb/riVoT5JDTHps6EZP8ZEKvFiHFpR2aDlqXZlKZ2sWjbsuQ+B
Udc95zJ5ufwF21t8/gBG9YU8VvUioUtWZrcU6q+z1jogutPtvKzcVgw4bmRbSc/yGDMY2jaL5gLy
1PQgk+dIuYHcIuLBnvHEMLZQinI3JBHubkisv87ZYtWaZGuL7iXywGlb5YlirCEJgqRYBATJlLTu
kOyC5K2QXhOM91w+qe2qz0pXGGsA4l7VRSVKnG1kV/veH3baNUB0xX3voK0L3N6VsOPRQ29G5pVM
xiLaKAfn9oQRojZWbQ2DgYNYHbQwsThro8f+2dLPasFEyrQAJWG9wPNPb0iWnPZ62fWFvaA9DjNY
sPmfWcLZzm1bP0tkw2ZGQw2dwJk6YV+HuRsrKkczOCLYBA3dQmaciyiEaHhMnm8DHmMgz3u8/752
xFEq9hi4pnVAyVv2mRP/bF8EH474mXep2RyZA+Lnv57q/UVlJavOyrAKI8R/WBEgBANxzPbA7qhL
y0z6fr8I5KqUJkLpnkAuoVe18awAwWmnjRFprF4akpclCpR9NCTaQZjmpykIAAEzmQngzGexlH2p
UHLJanV/FHgsTps2Cqzdd3hHg7DoGEsvTmbfIPgq+j2RjsPcg2B1H8nPHDWm7vqTGq/kMCY6jGJd
CQI6BlF0e6tDVJ6VwJ4iO7tXd0XqLrw7Gk8ea55lXcSFSG8ZB8NXnAW0iiBOAOsfv2Ng0xPgGV/G
0CRBhYKxl66UkqDU4NWq8hHDmYakWerEm/3cfpc7S2FNJu/lxciWhWaA+Sl3px2q9oCppM/4tGkA
LJ+XT2zTRFfymPgL6PZErhqkMkOq3gzqfATGxP6yiM2NWxkOE/GCKRWNbsBNM2uujew+zL0wvfs7
EXSVK9uM5zCfG1qYl7r9jDcbDazODbfBl+Oj3wsGKylTmFeAxzAwFOkMmIZvrXiyBvSpJCfFjdz2
mfdqyNs4xpimecyCIaSpCTkmy3fVAJr70+WN2x5JAuIrGrcA+qKxJGIdQE0S8DChVoNnoZf6V7iD
twaw9XCsjnifxaMorlPxXvayXWObryqnNrut7yv5TNxDQxUwD+kzviC/5RkgdW7S6iFHNS4NnRlM
KMMjSF/S/ij2Xy6vfLu8s5LM2HM7tqYkpYgdiYR+7elKdUu/+o4RVNUSX1SHWONV40+8qLt9xTuL
ZSveJBlpP6GKS4pmvQzODKhC3MUXS7AxAfA+/qrYaYHHcB5k6maiuxLMWPoySHVXDchkIvUtUSNb
llBYar8KIFToA27NcVN3V9KYtLorR3EmM512vKEUJfEht7Njc5wOoNhw511vzT4PO2JbJKg6VICP
SWD//OgElARwu0KGx8cse9TLzurSky7xBo+2d/EshLFJuRyloZfgA4Da+1UpMofEglsnsyXMjTeH
4p80hmhncUx8K8wsyRYCxzYn+7if7ED4MfUZatWPg8JTzc1QsJLFmGIlNVEcSEgIo8EXUdckf9Lo
uvp/xuBGdLjgboc21EFsnzs0B0Umr5eW7v6n9OMsgo2e1TjpVVGhq0/Ca2Ya/hBTDIz2N/OccvJ1
niDGmKSkG2RtxFrkRrdm5ahPb7X8pZx/cZwUNZNLC2LMSJbmZewCeIu2wpVH91q7tAW7QX+rP/mp
xxvY5JjQ+0vCKsIFtVBH6KrCBOL4kGk30fgUSO7lJfFEMKFaXaYlWQo8DhjdldkcZeEQEl4Zg3c6
jCeYB7BUBho0Geh9PgGhV/yzOQZovtxhDAO3qegQPhinjDdTx/EN720Zq93TBE2OcjoRraGNL+68
gMz23EaO2jxHQm1f3sdta4WXA2WRKYKz5qO3y8kypFqHzFeWh9NUqxgoTzmJ22+Sg7MM5qwWc9KU
kfbz0Skt8YviJF6zizzyI3IGq/fUF/qCVB/T58QPb3g3799EyrN05hQ7oEgnuom7RHEV+IVTPBiK
VdwUrZ09az4IMFCCtVOMahwFZw459r25u6t7DGPfU5NNhtjN8LvpftELa15mjoTt/GMlgjHtzjDk
fm7h2o0n45pi9KS1hQbhxs33kys6ojXvtFvyJ9a3EspozRSCForI2NOyv9e7nxVAC3nQPJvGtxLB
KE3SYgYuoyOzhRTZ4vDdUJ9FJQL9Jm+KZlvQfxeyTxfyqJ1jKYSzEiq8aJYW8Mxr9bYaTc6e8eSw
e5YpRZGibwVNaPehmNhBmuHBuLX0mNdG8BudOC+J2TtgIuIS02O0hQKTQClkd9kZjn5dfBOdxC18
g+NEttPv1fWPsTGN1AqJRLgsTKnhUai2E4fsgQvv08YYXrJP/+xTMFsJoxu98o+SUQmVXOJuGwcP
YXZSAAFdR7wWNO4eMilTPUiaEtY4LtXvaEXoa264yv0IaijN7p4iNyi4RUKehjCZ0zTXcpfTgqeY
dc6SvArAWBj1ey3mZIPbXumsHkwG1YTJXC2VijaTPLsmi2HX8ehcDiucM3oPCaszSmqx0lsFXmn6
kZpONtxHvCi53Zx1VgN2NFxv2zQ1ZESu1pW86eYrVbzYBdhkbulgSIVi+JQlNboLbN6IEG91jM+d
UaTLG3CPYGT8Ve2BpNTJdpbz0g/6Lxf0nIW9kOac9G2LOzVdIA2awPVVgWskudEhutYe/+7EGJ+R
lOOYiBpCVaJFdjk+ZqhKFPn3y0J4joIdfIrCoCrTCSo+2qId7zCxGGK4We2tcl+4xXXMjf7bug5u
c5Cpi6hLMGYsmTVeqxs4i86r9qYnHYUTMjj9K30Hrfzkp3FKny+vcduKzxIZKx6SSqu7CfMzsi7a
xpTe5p3oG+a8V5WKY8i/sYGzLMaSA2WZyzCCisRfpttiT77ATe1AJuam+8qdDrNHJw0wMHdUv3Pn
kznrZNmWFSULxJa2QoXfjEPhkVt6qQD9q1vu4z0QArG9wLg2eJWebdv7b8ksr28iZW1YJRRx4h1+
OvKG3DLvxVsKP124wl48aa8Z72F7O4kkZ6mMxTeLJs9dhISnt1V/cgRL2TXHYR8DpJ9EVjxYtBox
ABDH4Wkwb71M2oBpiKroIszURdG9OXypJD/QOIAumxeO1eIY0y+MRAPLaIgtFa+L8msxF5a8XCnJ
oei5LdfbTu28kXS5q8AwTEQQjRGBQfWLx/l6ORpYmK35hEKiO5nqXDbG34Txszw2WQiTYRkrFJAa
j/jhMfMiZ35dduptZ/UOhaVoJVviNBRRq/vsuM8yGZ+jNVpvBgV8Dmlzd05qyyh+LTHa5sPWJkgy
o6dq4KyTpyWM00kKZQYDNd79xBk8WHHxqpoRJn8GjvXxxLD+ZkGVV+rxeNUaD2nypnRXpPYvnxhH
BAsWYSSqQIoBeb9WAKdttpL8NIF89LIQTlRgAbDBum6OZgQcxDqT7tSovEqWipcTc/yjybiMsid5
qRvwj+Rr+oX4gT/tMdFmBQ5x4thKvgVvKPcfck5I4G0f4y7SYhaXCgN0DlkKygJgla3utBqvL4AX
eUzGZ5hSjC6MCjpOCSy7m8QTE6cSLfAkUu5o1J49ZUSJRHDao35VObzuxu1m1LPPMuk+rPwIiktz
C/KL3FGy8IcyV1dVN/lLGeyGYrDUAZxK82gZc3tvNLNrRCC5lCR/MIU/e3FffQjjYDoRVFVRihb6
/rB4w145CrbwrXbKK9pnJb3ysFp458v4FnQdDzEpkXqic982210SEssIOCXW36Rp/3kwk3Enohb3
ghmgula79G2hRWLdHQNP9BQ39jSOu+RKY7wKCM/LqSqxhbQ+1J4k1IbQ0AzqOhRn/lce+X+arv47
L5VtESfKYGAcE56SVHa3L7wmAKCFLfnEinbDU5K6f9T6vhLI1IDCotZyidZ4+3K2lCa1x86wjfzl
skejJ/L7mKOyU6ZGMhhFmSCGq9WXStuNxpWi+LneWoJxnacc/bishOB5+Wh8cT+YMuZ94KO177L2
HGN2u4xfLy9oe/pstW+Mh1GCCaGT9mMupiXchGjNtjHQ/xx4w/vjT3KY3M4uH/4srwV7N/pYdRW8
WYxnyXBczaTAs402rVbikndXBU7xHdiKYGJKveSIgrlgqSInYGzGi5VcxpEQlYxhXSJTMdPElsDt
iDTCaoZ7yeTh42we30oS40NkYnQpmIZog2NyVZDpuguVR1zYPc4JburkSg7jReZortOSVoVqd/Fk
t/Yr9DfiLeBH4M2eYqM0+V37ofrJgXeGm+F9JZhxKEXSoOMvhGBTKe2s9CNF4yQQnC3U6JzIKvxU
gVCJBQUql5unQVKsNiiswfx1eQPpOXyy6fMyNMZzmBibCsoRlw5FEXqrytOHKuhPUzPKdj1oAHLL
OLkXZ980JmXRq7ifpQB2nY3Ba0SkQ5nyCkM8EYzr6DJt1FKToktUx9jwF5mT/2z3cq02jXEboS4V
UatjRDzZL06EQmTu6y5trZh30v7y+fCUgPEUoBxDR58MOwrM0WraOwqmHSWcMhBPCOMWaoKOQSNA
PhwvjVcIr1INhGnkNn+3FMYlFJFY6zXATx1NUt0gIye9VKzabHmnw1sN4xLAqd3mSUDlWGUDMojg
V4RqcXQDWoHALTILDSJu9sR7j9xu+VwpBeMQtHERAkNELFFuBifctX78lHVW7Uz24jZ29TN0eC1l
2wvFYLEJDl/kloyeS4EukYqicabhnW701oJu/4RH+bUdI/HS8q8URtnxnDTEXYpyWoFTQ+Na5Gmn
9IkAArG/Um8m9x1mwlF5z1rbt+qVXEbzRbMddZmgpWjy0HXsJM501fuhaoWlNdlAY7DJghG05cdl
Jd32HefVMqaA2foEPc+4fYoGarsd8VryR3AEq4UxdqDC36ZCg2pLZqaWqt8uY241vIxw+/KyksJY
QV+3Mvo9oBwtsK1kN/Pm0V58Wo8Qd+S+8HlNpzxlZNQ/jLQqlGhtd9G/j0EGHKZ9Wwuc/IVzOmzJ
PzSAFD/NuFNXEvrZUlQAg5+Xz387n/jv/NmKv2q0Ktol0XpUZaVV9OJRSa/kYYfmr7us+lkV95fF
8azrHatsFeTTup/zvIM84UHyiK09084u3V5sUlrv6Ae78a7yuc6Kc1ps3R+gRMXUGvCReDCmsIX7
0acP5ujauZFfp4Ppd3bKZSShtvM51zjvLeNJIgy9JGqN7BOxzEkrD9TjDh6/2uDPIsBZEOM6ykCK
RkIB3qDyXmnJAG01Sjt6MF3xRXGl0Db3ofdHRdSzwcmM5xh7zPDEDe6zTfnaxoqVDy89d5yHpmOf
t9AEkxJt7oUqfswJhzmfzGyuKcsRVZfMqzpL3M+Y6BF3IQ8cgJrsJWFMqiaGWl8rBUaB0dC1a6+7
neZLrnzkZdK/cVXnRTFxbAGp8NSpuFdOHkXYRatEaoF692ayVQ+PuxoXXn5bEc8CGUUMTNJkCu0k
jjUD6n9KRARqLbRG0Npftm/eFjKaOE+mFk4ilNyoYlcf/BQcq2Ze24V8N9RfpeS54kE1b7vI89oY
NRSjXKz6Armc2qmOIU/PS8zjxNsUYYB0FExJmgE+5o9KWFZLJLUTtk8j153s68Hu8qZtOqfz/7MX
n7aRlq6X0Msj1oET64adqNUViRv378QwtlT3k2CGtMxVtt8F+akOv4U8XO7tpHC1FMaEikBVhrpE
FBYPwSG6VdEl/yb2eBaYHdmKXOAX/hHwi0HwDGkA3AHd0h8PJ+riQh8VGFM9fwMtsk3wNnB53+g/
fHILKwlMZlHXUWSUBEE40zOvj3Z1+DagEJx2+4nLvUNN/7Ms09TppKmmsVwGc9AlbUkBMagnnwCD
FezfQP59T+cmQoe3d5vB3zhLY2wnDEBVnVBgKtPYjcG9EYK/LTKtun2Q5BMRiHN5I3nimKMyJYzA
pPKIFtDJ9KJ8vpqzyEm19knvQHcfB1e9UHCqapv+aLVC5uwqIRFSsYHIybjugmMZvSyVZAsF8PzG
W0kBXwThbeqms12JZLzFJIdx3paA5VCU5LrSQMTXJXtt+Jo3vLo1RxL7rBMqk17KAW4MQnIl5Nd6
F1n6tOtlHmjVpv8zgZRpGpKumCxtRKNoqV71QODqJoy/kehBJDHnuXRzKSsR9BNWaaE091pWgQfS
kUADFmuapYm4R04AGtW5z5ebariSxcQoRc+KMoiQuExes8dQ1zUg7q1pp5wod+I7q9peg7kJe955
bfr5lWDG3OJKz5NmgCMhhV/JT3p0rai8uj/vrBgbE/KojMMB15LhrXNkWweTjLE3v1W/DEu8AhmD
80f4CKtFMRZmtMaiCRJa/aLsq67edMUvo36+7Dd4ysFYVADilyGeER8Tfd/MR9MgjjTfxT3vCs7Z
O8IUIIUK89WE9u3q+o/YSDFDxAMR236WMQmlPTYlWWGvW1osZ0D2ggr0B/lADydyBNHuPToYqQFT
/U/ujytxbDjWS6kf5C5xtOxq7u/wfPonsXElgElly5AMS9/iaPox/bbgWTAOyl3QNrgOq1+igEfD
s21B5+1j3AQe38NZ1FC9NYYnUb8alZ96zHmO367DrJbEuIcyXoIsGpDt/QP0gPvpcxdizt54h5yn
AJTzXc25wW1r+HldjGfISJgAygQe1ixuOvMtjd9qjAFpMQ/icFvDz3IY7xCEaGmQAty+abDVd5pw
f9lSt3t6VpvHeAMh7GvgySIkUfR8iqYUp0464ZEJzeA3yqF+lK3ClgSrRB3ZvyybtzbGS6h9QqQi
xO2tnHQXaL2eVvEwU3jmqzAeoooGNZoIGqUagEUBrteqnwYLPF37bCfseQ3h2/0A581koRR1UJXL
oONGwq5ZSYyiRX9q7eG5Ooo3BhD14+sa4A+aHblkxwdkparwKRNdCWdch5qZ+dhQKP98Cl6GsPGG
QSgtoSm9ShVENxlD7/L5bdk2yGIBjQeYUJGwjClSHkZTr+GNUBIfajLjBd4KQVX7V0LYlCnpmklM
A9Qiw9JvAX6FMq8xfb8sY2vnVgthG2FSOI9UjXHPakxipWptmU1nFcmbMT9IS8jx8JtKspbGnFOY
pCQN1ISOdaunzlMPKpigY7/1Sx/PujvjKr8S/OzQ70Y0DrqXV7ppD2vhjPsXoyRpwmBAOAOj+0kH
RIktSuF9PcgPZnsvjIstKnq4C+JiB4ThZ0CNEUsEFC7nVLd2XDM1Xdc0SRMV9o1NnQlRkkypHDm7
Ba2iU9SnpvMFTbKk6eXykrc89VoUs2IFKCdt1YS1o4WVPWeukIA9QQGi6dfLcja3di2ICXXxEodz
RtdEcTLbU3mX26ZLbmZkqPmD8HhZGm9VTMwzwkCshbKsnbZOgT4wuX3yVVAeK6l1LgvajK7A6yaq
rhI067KzUWZmiHGMOzqSb8nLXbSa7tS98So/TvY/CN7BfVRyPMvmXq6FMns5SOOs6QWW12E6nBbc
gKZ0rFzTJztcz/acJVKLYz3nWhqzmelYdgFpcXK0x5ygzQf4vh59iMi9fqdzTm7La66F0ZNdXZxM
s1BIMQkQVoI1V8Aw+r5qvl1eEU8GNb+VjCJB1tDXZuWYmlvor9Hi6x3n/rdlwetlMHlDERhy3tYx
FHB40pV9kB2GIkTzLzoAYpmjgzQR+Hg+RDNkjCET0ZAkMLJ+XA4wcaY8l+oJwBTdvvW7neLTplUe
QNTGiN5HOYzWFSBhLSO5B3D7XbWfd5mNW/qNiqQh8UxbuTN9yi20+O0VJspwMbt8ZhLdsUurZLSw
7xJJEMRketf58TQ5QG1/fxcr7dDX/fZFAQN8d134vFz2fZL3kmRGJQvSqfKyTCNqWKI9oB2s26X7
fo+24N3lNfIOktFLHUTAko7KLAC7E1sdHqfcU4r9JOcARviS1oeAO1u88XxFz9QgiiyCnd34lKSo
KkbZlXx0MBd4B2q35Z0eu7PmN8XvMBswO0NrYfCSs9LPFvhBLJu2hHNodlFXTo7cCZZWDm4+AdWi
WTjXkA1H+VEOUyIWphDMXvOANkHMdS77YF8DlJz6ZQpB+L9jaHwUxmQuejCMbZ3HE671zU6pTZBd
tgd15M228/aOMfeoEwc1VovJKdXj1J3M+HoYOE5449rzcSmMqQN4XF5as4FLiezRxSz4U+SYtvgi
2BgS3GsusaYv1V37veP1mHBPjDHzPJX7ZSjDEbfV5BYPZICTJw5g6ynkHTowOOWlz2764zoZ0za7
UA6meB6dOj0Y0q6Z39L6JZ1/acGPy6ZNN+yzD/nPzljUZilP6hEQlYMjxU+KrFhRxIPz4akFE3Hq
cgxLEb2KDlDuDo3RXvdG9mPpuYD4vC1jrqW6OZBa0+Ex8u6bouIW1+/mDs1guUtq9/KmbSRX6+Mx
2T5ceRFgRhU8b3Jl+BLKfzTXCd0hRAP5YssO+R5ziaQvn5TJogTOqOPrgimM4O14VjRPHb5wFrUd
yP5VBczTfwzXhZQOSdwUo1NhIisarMXRdpJD43ZwC9Jqe/giPVEUHHXHiy8cswZ500fRQydqmtkg
U8hiIPAovS05qRs56AeSHLwN26Hd+QAaBusM72Z1WTvNTzjNVVUaXQLJmrFLBrQCh069fL+8szwZ
9PdVWidkYaKFozo6ivxL7yNLM06iyEPj2BSCaInJBfBByCz1JTBfCtDRlyPy01OvnQTpsTXuLq9j
OyivZDCmnJTJWC6Aqnei0oIn1N9aK3VjFwNkjd1ZbeNkJwot8YcRbCWYse2iG5sALaRwh9LXNtzp
QE/lUmBu2tdZBluUbuSpztR+HJ3yF8UIH30zt9AE0R0MFIFCu7gr+Fwh21FlJZTJA+o0Lec+DWny
aPiULzdVAaal+QuGf5XR+qNMYCWOMfGu0k0jVBCi8/BFm6+64WnBU+RlLdneR00DUTyun4Sdkk2I
0PZRLMIPz6UL1j6fhILzdyKY6KiPyyRGOjRQ0L+aoMrlQlFur8FAFz2I7oFqzPijqqiNTBzg31u8
qYvzaRz+58ZYBBDlLIB+wMol1HMedYoKXyvVj2LiF8Jtwm0mpof5KbSvZDBuxwzSZpwzeATjmkK1
5e6wG19VC0UqN3bK58tHsu3CV9KYM5H60MyTBKo12sie3y/k9Sl1c/TNq5ZhZS26zhJXeOXFDt5R
MXeTtEtBwNSpupNg6kAMrFl4ubyybcd6PirG6cmN2JrhbODF0kBoF0M3ICh8zaN3Wcxm+rLaP8bF
EVXS8nxcRqcRIysrO5DHxkDM/F5JJyDAcGx0O4H5Vxrgc5j6uh4axtKoUHDwq99Ut5IVOcYjGmB1
N0MCQ8efB9CW/s9QqCulh1DG2YXEJIMZ6boTlEdZfpDG17/YQvw/493URSmXsO5GZ5ETTx8TS599
tTmIyhcp5EHXXNQKyGI8hKmAOVM0cCVWsq9R8xAOL5Gwu7ycjYrzx/1inAQQoox4oglZ66Yn6YYc
tJ2JBzIfYGtOdJpvcFC2uqvsGkSh3K5Droow7iOsGimJROymeCiJpb1EPwBh6iAoIj7dBZkXv+Dp
3uF1+1I38VunhX1l3ciE4NGV0BGlDO0wvc2a73n/MvBQRHjHx3iNWWwTQkR0i7atgka9LwRoVUCy
45jZRZvGYhjXQRK0s+VCBSWRf7XdG1Gfs4hYTf/W8lLMy+4Xohj3IZaNluQ0Yuk3zcvkNI90esTU
rfBa82sMleKW2u5ka7b0PUdL6SIunBiLN1fXqSiX9C7UuuU3/UbzcGMonQQ9xqB5pWzeCbin6l1x
Jzg8KJPfpE//55s1kcU+DuvZBDEkZFdO785u5WEcwxFvdbSTJne8SMOVxvgXI1fTBoBHiAQY9aQk
6cGe+kvRA/qHz61uUw9yaV8ZD1PMS9YLBKUOTF62X2RbcYD/YYt7Q4HZy7B4XiVz0yZA8qHjNURU
FJagMVUKbZYjZFVJvx/Lp1S8kmJOWWO7WLqSwWzh0uGGmeYZXPRN78r2fFC83jdue/DzWaMX25Mt
ex0yRit+4LVo8JbH7Ge1CKpZJCnGdnRgqCxvpQJayJzXw7jpv1QN9W5TViVdZuxwEarCHEeYfCcR
2/hWJTetFFronOS4lu3V/CeHfSBvNTT5jZkwOApKedM+gZLo3B4nGpA/qeB5Mey7eJG0Y5wKKKnQ
55wes83/dGqTIx9ZejvcrGQxmiGY5qSLMTaudbsrBWi0LWZmE0dvbNWaflE/QnRLvOc4L/qvl1bI
KEWnUc+V6NR5/fOEhMkqcOm65iE5YLD6B0cc79SYiE5qoRf6FPfYDqCMilP7od+4DRJk6T3nyuzZ
5yVd215rtbH0m1ZXjTiV0Tk00epvbwd+7ycOwDPlHeWbxUD8TaW7lxe5mZCD7U3VDRO4RWxFcRBi
c0wDXASy5VYiroxZpMsCfuNEzhKYsNqIdRyp76myE9xFPwheeqIbARWI9728kb3SK56a68Dldb5w
JTPW3XTdMvQFsj50iaTfzDeaEXW75JcJx+WCpN3VfIDUHXTnj94L/ttUic3XSY2mkIkmY7RdmY6d
1HawbwDlCfTJZ14g2H5YWkljEvVmIMbUAnXVkf0GHBO533uLHVh8bpfLuiKxGbtG4rKk9EgOINcK
Cw/j33Nt5iQoPBmMiU8Vpk0yUCQ4url4QSP6sqHyMvVNR6lh9hxQ4ZKhshxZCzCIhCrB8Wg3dG6X
ZiHZUfdlp/I1znK27Xkli8mQwWIcZd3SUpc1OZKTUeSSt8kWfLysPvPeGDcd1koYkydrIrgv38NZ
Vr/K6BaO6s5RQp5FU7P55IVXUhiD1rp2KQkaT3HVwEPxf/NAvIfibfNdyWHNl4ArY8iRLmZ7oD4s
nuJJTm0bt9mxd+Kr0Ylf6exEfeSTX/NOTWcu3N3/I+26luPWle0XsYoZxCvTBGmUZdl+YTky58yv
vwvad3toiB6cLT+rSj0NNlY3OqyOR8lSqgmpU2rPoDGWT4zEOJud+jDtIk/IFLIZh5xV5bdodYk5
t1oEi9R3/QfWHxj5oI6lzJmCPK70Qzc6FSdRfnFjgB1P1pVYzovH82JmljlO7hC65pHsmbMxVTA1
1yCfCN7jacALrmCVloG7x91shSYqaHzY51QSv+xHr1Ym97Kvee1ReGuaZxkMXVbes8tpKoekYVCo
+Mmu+Ya6FQv943vzbkCgoLrkfnQjl+BkLVtzMG8prPxszLGxUz3/CM6FNzUZFLKw+vsHg9qIHPaS
1/rpAUtFWLMLdd937c8COYzp8nhozA7B2AKO7fSJhidL/XL5ZLeR5SyCQ5axM1psroSlNG3iL4H0
JGE4b6GiO7+J/quj46AlynqskSYdWO+s20bf96YgghT9fw5SVCSKU1lH1cAqQ1tG2dEQzd1tJhHO
GvDLErJZtmTTRKuAamARtvw108FU1fo1eqWJ/viej4IlfnhYUEPlM3SLUeRlpqIapvXlLR2NrzGB
32zJy2Ux2x07eGb+K4eDCUNX8hGsDYCJ3laPkt3ayW1s60f2yg097J8oP2JHgjM/ym7pz+/o5WL3
6SyeAw5tkcIoUACOFd6AZvjSN5YT9oKYbdsyzkI45JirUTUaTJWjVWE56iR9nLphd/kc/+DQzjI4
YKgTsyyHCQg4wJeB7f8eczbwaJHb3GLgy4m+FA+qjYdocRKFIdv+5SyZQ4gJJLK6GgEhCjl1JuVB
qfFQC/YBhr4u6ygSxOFEthg9FkUh3JEULLd8kslzSfflIrjG2yHvyiQ4nJjiisaZDogtonAXFaYj
gfTQGbV5l7bqdZu0X5ap9uJuuVfU9utlFUWWwmFIuMSdFpg1okd6kjDVEf+lcnyKzjKXsKkTJK6y
Q3fI79mQAJu4zu5FycBtUP9lFXw+Ls4a0oQtTrHSf9bIVdfgOFhE0eIfgoyzFA49yiKQu9yC7QWY
1QQfCgasq33nLV53nwobBLbh9yyMwwppiJJ6LuBAzOAuJY+FvpOHl5Tux1hEy/SHGPEsikeMplNL
xUCGahqCq7GDHWr5cz+Sq2IyPJpV2JgN+pCuuGt0/VjlFgaZVEGJRnQPXtM0q3hnwZ7sSRrgz5ae
3FdTBRrlMrfVIPBQH/fRGXdIUvU2lVJXH0LRM0pw11/7D1bCDRDzx2YEVwcGcd/wl9cVvfFRv5O/
xXcowR8lN3PI36rMIUwYVc1coPKPxfWd4cwDGqXT9lml3efYIo62qK5CqJu3uqeFiwDd/hDanb85
hzuSjnsfxogvGzd6Uny8HXf6J9Y3qnjmS7YTzcwKbYzDmsEMQQSs4oaOTvQke6nXvCQvrctej5JL
hUT07FnzNnz+pR7PqwLArYskxO2xSsABAbdxGkTHMs9u0CPgGVmLnF5l2U2FRJihCQ5XgEb8DGA3
p+MoFZS4S5Y4g9rs8sVAQnH0LsP3phgTLEYwA00zTO5I0TMaRrAaJDG6BIylg60ENzWYNC5L2XQS
Zyn8A1JqibXIFjoCg3wn9TdVIehI2K4grQRwSZ9oSbPBNCFA/zwf6w+jpzvoFMX7rbOjL8uujvG6
6Zz8VvRUFSnGofkyFlKPPCziJNAV5YlsF6XohjOMfmOFK9U4DA9IHkppF00ufZQdw4+9QraXhxZM
r92Nug88XeSiBCZBOCTvF2Xq4wWxnz53n6YwPWBfxnU7Boe/swn2M1Z4qZjDkOY68iap/JlK16kh
AGTRp+GCPKmVoiitmTNQ7tAFo+qC37+NRqsPw0PvHBsT5mFwTrvkjqWmU6fxtKOGJrLZjgSjD5ve
xTR1lRCTKOjt+f20QGVaBaSDgcvyU1/+0OTZjjXJKQfRksTtr/9LEP9is6JgnDQCQWnwMuYvtd7a
wjXV20+oszY6d11TzYhlLUcQpCOh6cje8IgQxcnv813tYlHP4mEI5pUMpAKNMpISolSPSEnu2mI4
GBkCEwmtxMIqmNLrMUmoW/ZlA992jystuZuLVZPVXOaICFIi36dK6YW0AYOgfhoIfUrzfI/hJ7fr
wpd4adlaZ2fGiuKOvMuTrH4Gd58xl1Owzke88qXWmce9Gcx2NwnsU3Si3G3WMKvZBgwIE6nH0qDC
QZ3UbqToPV5xpQt3qWuzqgpphLuiampH6HBs8r1avs9dne8Ad7PjIGoXK0ecESXy3mrUnVq1/mXj
ENxnnQudMG7f6KRHbJH1ntz9TLHLUW6onUeiovVmELM6MQ44FJQPKjoDBmetss3IwPTjeBxrze6T
9i5JAy8PpqsGnAkYEri/rKPAJnjGIux1JuFAYf+VHtlV/Ui7634WuEeRDA5JVFnuUXuFcbfLraZ4
Q3kjTYLgYvtTgS8ClMSKrPFrKUd5CVppQJTbq+QJrY+DXaah09L6YxuKJh9FstjfV06xiTqqmCqu
UZ29ZDHGDowri+6nREhvsvkyNM9KcSZeBznFgBLeDR1m1Lun4S7z6Y36XXpeQMxZgmq52ZFDdAgW
ESiyD/I2nDkL5gy/mpIkoKyiJR8Nvz9hz57DGMdNv9qJOE+3beMsijN9TQuUuugDlEbkwja72zKV
Qcz/rpbh80ny+YlgMUMLK0WZlFNeXde1gJzoD3HGLzX4vEQf5a1pjYjHgs/Wsd2F9yyqxWj/B/1K
TPb0B6d1lsa5xnAucj3ukLIawapP/GWfOgEYEC2bcd6gLuK9ByPO4jgfOVtZFJUKcHCYlGu9Df08
la+yXPEvi9lODay+EucEs3HognJib7kTog5HwR4SAwOd6pXoRSC4WHwOYrKWRcHsN6oParqrKbWL
ARuJpWcTC5lHgdPdDnHPh8ehRRAFMdi2AbAR/T4Ej5JwaZRIAIcSXVRhD1vIXocey29Ph/RIHtiY
8oKplsZJUlvYpyYSyeHDWPbgXCbQqXHVI/2oYgWC9any2msDHMUocIp3im1KJBrewETRLZMfNo/j
CchfQ6JhPKhkJ8uuwPY2IW8lgP2AFaiXqqZgPAgIgZysNx2UfbqTTmwsQ8aCyMuyRLowSFyJWoIq
MCcLxYFSuonMj6qosW8TUleqcBY3afC2sYpoQlGLqyRO9rKe+IM8CwxbJIazO3maCSlDnFgo3VEt
s6WowYj3t8tnJRLCWVoY5tgUFOKsluSa9ndpjyyOgCZIJILzQLOedjEFWbmr1SdJy5ysSWwsfhX5
VPZv3vjU81fhF4KBEiht4hSYM2DVWhfbsmdioC93Cj+5RX7Z+Dy69Njcz3vrqsBG9L8Vz8VgxdgH
GOVmLsOpGnf8wHpImpfUC5CqN0Ga5oGMAvPB5h4cNLkt8iACk7c4h2XGC5o/ZVxfa8jtqLmqiKAW
xuzg0ulyLipVJtLGBJntPg9sDRHRoHzqgwOdT0HwScgsJTAZiwOLWVEbBW1FKBkt7a5QZj+msZOK
yNI2vdTKYtivWOHEPCzD1NV44WBy1jJeSP5TUt25P+h1J3ixbb/1V6I4yDCCwJTDEtah79iUWAEu
DwxmOlg/aF7rdvOlsVO3cMwHyAf7gYiVdbveshLPQUldZ7Ve9zjP4hrvOVhm6VRXrPUM/NGHvwIU
iwOUBpxBE0h0kcpQBhsFYj+NvirjIAhlVJE9cqAy0ERv8w7vEfnImjn6zNZ8DJw+op9iJ2OYFw2F
hW25jZc8gCT4iC1r98zZgLz7R3U/Xgkb7gTow9MO9OmyhNUEHJWP+U24zz8gtofXDu6IF32BVz1J
9/ldt6MHuhcVcrdj4/PX5VmUZlQHlbqGcaEn9Z6dRuTmTv0NXZTIGokuzSbSWDLYIthkIIguf780
ZitZgaKxZK/xNNGbsX18h/2c/z//krCCIswaHWQcuJST6fU9tZPx/rIMdtvegNlKBofVQdz2Td3g
vQzyFPQPTL1vGH5tCvy34KReP9sKXsxBmepUs9CNP8ZPgYEESi9aAbKJYCtFeFRe1K6XC9SdE+kL
qR8D9ah2t0WJJjFFtHJNpA0HyYpW5xNYqjDAm+2z9BSKvrvo/3NgXIemXucZHngGiEnGWvbDpvIu
f3aRCA6E04RYhVyiiGBWoy/F/c7MCoGI7bu4+iIc0k4V8tMpM199F+7nE8uHT1gYFTpovb0SZXBF
dsxh7Wx26KM20TxSgYJzGX828+TIy3WVf/m7g+PuvIahEjnpQFxQz/NTMWT7ShERHgssmS8zJuBl
6mYdnz8Pl2MQpE4u13YzY+Y0xo6UQvQcYdZ0AQH4wuIYTk1XdrDmtvomYaC/WQ5RKECybXPTTJmY
Gh5P/O7fYp6UWAnwbux182FK8kMfhO9J/FlnEZwBtGD+mBeWR5q72J+K2lYLa6/noo1dG1zlaLda
yeEMIEdgTZUSsyrmvXaYfHSj2u1zs89+sh6v3J2F/nTbsn8pxgfzkZrGCm4ohnAoipftS6R/jIpH
aRRkNbdLpmfF+KUJSzYFWaOhBqM8VgftujqEV/1z5IMX5md9rTjVUX6ZTpJwq+4fYOKsHxevJ4mM
+Yo+ZC3gwc7YL3vQ39xENywBmDnjf2fr/e3zWZyb6EZCQDmB10FiIPIcqdMFkuDNvX2hzgpx7qGk
ClXaACw0jXJXK1eDcpoSwTtScJ94wndjkaVUbUxoQb9PAwK+6vkyzG0bHQGVjYlBBoVfvVfroLy0
CKZ1h/mubBPQBijOIHukFwQGm3JAVEKwIkGXjdfs4yow0OIkGyQKP0TyFlHr0HX2GJRgzy2Lyk/b
RBY4pc1vs5LHfRs1WKpCmfD5J/37YJywFc9Gd6jgASwSwv6+Ugo9fglRGgwN6QUe2/1dQh9J/P3y
BxLJYAe7khGaS9b1JixAQ0E2LbCTUftpKc+XhWxnSVfHxblwMjWqHmcsbjuEi8023+ejE+b/zNR3
7mVpIlvgEFy2ijy2IopQdL5Nl51Rm3ZWXw39IPg8m5dnpRSH4EqYJbg7cHhSp6PLPnGwsf5wWZVN
F34WwbvwIVlmqk0Q0dAdje6S6CoOJtvovo7Lt8uSBMrw3luaM3UOWCCnL/VeUbH4q6+dyyJEynAA
HeaaZRgV3lRNrvpJtAvl5D7tMS1f2LUpCZBNYAQ8zeIwFVjdE8rEnYlsHtsoUW8Vswzsdu5/GFqk
epd1E1wjlR3v6hqVcoo+JNbShfYTb5lVW8NGi7hcdpfFiLRiP2MlxiDJRKQRNDLSlDpd+1gWz3p5
q4k63jczAegFweotg1gW78JjrDLDCl8AD9KlXjqezNYjC7Kl7Vd1vLNS0Xjwa+3iTei4ksdZRp00
oynHgAfD7ppDA9LG0sH0YOb238zHAaM51U4NbRGrwrbJn7XkXLgxjHpZs2mgevyiSnvV+HD5Y4n+
P2cTGS0GLP2Cvc/mx8bY0UmAqts2d/79nDHodWA2YYVcW2pezeGxUnaxcIaPncGlL8MMcmVwfRvW
JGZDAcVH1niqXYHqIgXVBVojneoU+qJWzG2MOOvE/r6SZ+rlv71PdfkpKsYrA/7bin/GUf5dCZL3
RFgru+M8hWaM0jSyiYs53ZMpsKP0kOiiDmbRZ+LcBGoOaW62BDUH82Mphw56iO1RF+XqBcbGJ8sm
JZSyAHPbLgmvaHFD3lUAOh8VnxCLq0IrSKsTt+x8U77qAsFl2Z7aWAngMCCjXW3mC1ydvCsO+ufq
kHvp5/hZ/lTslV2av9YFCyc70SdRxmf7xbISzQFBhOwOqRjfWIBd94xwTAODW4/JkRObB6+Q+vk4
u41TOIZkv4uAYSWbAwllkppKSRGsNOn1LIGgMfQj7eWvgIhyQBGTwogDHV5jmopdpDdupzWCWobA
yCmHE41iNFLJ5nqm9DovvgTNKZ4fLmux3UGwOioOG4wm1UkQIGXSMSKEB0aEkDsEjSWN3d8WO/r0
l/I4dMAsjxSXDB2sMKxu9ZZlNpNCvyqGJPwQDNK9pKSfw0Z3zNAgjqTmt11rfK3D+bOai5bPsvO7
gMOUAxEDhDl5o+J69+q9NN5ppLeHebGttHQva30ZR96QeJp4zgZgI8GHjL7K8l0rWjS//Uz/9RXf
MHaWGdUjLUExo/Wiu8qf9pXXu1i2gLL//5AU2OxSW0njUKWTqIE1Va8EbKPX3MXHCmsVVTe7F41U
bs/EriRxICI3lVTEIxKHozOj8xRrgr9U3ws0P8mPw1H/3rqMsHP4Qd0OI7+qDfr+F2HF5LK3xrvh
d+/ZNaFUjQEiDsbF8w/TPOY20FShOYyNRwScly895RvY4jbQaNchVW7quZMtj1q/2LL5/bJBCg2G
g5YsN0YrVJH+BQ0qa7GpUYLG5sjlKF+nfnYSAfLlm0ZlDmVGrHEZEwVnKEkgd9BDr48jW2/qU2SK
Gmj/8Cz+N9qhPBVW1uStIlHYDPtebGjLOoxYLirmkhV9KQ4+rL4Jy6XFpaP0KIGHMPmoN3/lZChf
ZFqaKJr7Gi+gjuyb/NRGAg+zXXA9XzC+Xa2M64J0/x6W6rQ2eq2wi/W1wW9/2eYEx/VqkqsodCqR
QigrBDtL9JCpHViTv5rVX54XhxdJQAyUmfDt2+AxLD5NIqK8bSAnGnaSaKBc4teGdiFKM3kIhpus
87qqsadKFKsLJPBtuElct6TtkduTh+Gq1/p7qqv+5Q/xh4/+SwuDKyvGAXK6VohTSg7NEyvx64//
EArEvinIGGx/9LMozlUMIY1SQ0EmjEoYvACVetPk17OiOwKV2F1768rPcrgPD8PqcyXIUTI7mViX
M6OnpnaSx9QhDtkVsz14pp94haPd9XsRg/rWwx4+nVgwLgPj8xy4SZKmS6WOS9o2ICwEq0f0bNW2
lJyK8F6td5c13VJ0LYyLnxIrJEXDmvz03XBd+PlO2bWHTrzpYssO13I4cMtUKrXVYIBbF8xDB9nR
fOysch4epofy1O4iV70LD1gF5DJqJ+mOvVtBYnW4rKvgN/CJOvSh9Jg6Z7e5sXQfHJWjvaihKjjR
V5pg3nZWqvJZuqBTM01fBuYw4hs9s9N9fsx/YF30Tj5hOdfevO482c394CYFn6i9nKKrDhu6Ql8U
HG95yfUP4S5LlQ6j0gfMcykfQqO0g+T7goK/gX1Tlw9261auBXG3RcmySMNyYriVWpadtiBkFy7Y
f4uW3llwupsPjLUs9pFXsB93ppxgZQubCA/3YDNBp9uAmfDZTexmFwqHhQSXkeeE7tmqkuY1Eu5i
Z0gxyZydyn4XqybGaL5Y6vPlk9wMpNbqcYFUgy1EGq0BcP3saSCkREuL7va+4qh2qPwP1ImbVK1r
gRzaUDPJu3IAr6G+m7ETwmFMlGC+caeHAa17NXYaao6MSDjboYNHkNrZrK8iesPqdt3AjgZ+bWxF
1EgnRvTPIMIr189j/0NyBoCs5oyFPe7Tl8sHvG2qZ4mc+XToCCsVK4a6eGa0pj1GO70QMT9sGykK
aZoCKnGEjBzaRRH4b1Ud9IONa3wDtnrRreElX9gLCtvbXUvkrtgFewM5Z3l8YimKQNgxGdrszg4F
j1cLZ5U70QvB9ioMnu9E/Rebh7gSxzl8fcq7NE2Q1MwqjPIPpmdow1HO6vfg9UoMh1+9pY2zwea9
JKl50gv5qPap4OS2NSEUjd8E+8b43QNxkJlqX2pwCdZNVe3pdLukAsTa9DoYsP5XBOdh2yWIpkVD
0abFkHrQHPNc0AwhEsAZWxbJKDdMEDDnj0PwkhoCBQRnZLLn+wpxA7Usy3jG16b0S1n5RvlhqQQq
iERwBlVUg4LwGCJmXT7INdj3K/PzjH0Jly8/w7I31wQFbnDE6hZb8PW7JmFQ6lUs6Ygx2sTTOi8u
v+gGsrHKITQFHRabH2UlisNx8EBjpoXlgpKlODRl5Vnl/I5YmK5EMG1X32WJm4yWFeJEFXvdMO1s
mylWzotI5EWKcObbo7ehK2cosrQHNFhL70nvr7XgrFdqE2pIAf5/Xn8fJPSujjU2YgoauQQfnuec
NetIDrUEIVliqHZL7kiyL9O7yBxsMyACSNl24efvonHGnFSKuuCdjarmsXiSnxnPZhE5vRvth+f6
xXi6bNNCcRxKtrHaVKkBMxgd1gUbYZtg5EYvJSPY/PqepTOrr8UT11UkmgzavqZbx50U7NKgdJIg
FxyhwOY09veVZYMkRi7DnPXdER9EMYOoo2YzD7hWgwOCWtJUdaighnyM9+ZR3c3O7EVO6oWeVdls
Q5Z+SA/WtxBjb80x9fuXSrwEb9Npr+yEgwh9MU2JRAtxox60ipVfnkbJxiYDxiSNtUHP1B1E0xqi
e8BBRgrAQAU3Q6CObS2zodwrRbSXUbKbaHkfVe/pNlwfM4cdHclnvSkSBLOtD+YUeL9T03y+bP8i
lTj8KOtEtogKlWK0E5mVr5D7TpVtRb6tqeVelrW5Rmil0Bt+BLlv05ARjbPqhuKW95Mf7ulL6aRO
7Mi+hDKHEwnT1pvvuLOhvCFMGKtWGWYEKbNW2r16KMqjgn3BnSF6x4mwROewhCyFtFQpTLL+yVIe
GfUDt3YZTfxYI9vxnjQuyJAtjeK+6SC24O55ObeyjGZO1yDqfiDHGN1GiaXYZfRV8OGYFbz1/GdJ
HKKUQRV3soX8dN9gVy7LupdOc6V65X3opSDAJLv6EDpTbQ//wxtyM0G21pODm2wmCni/UD/UP/de
gDFezGVZj/TYOfNeFJtvG8tZUw5VhopGhTHhPgRt+WnONSceKptmimPpqeA6vGYyLp0qBydFqg1K
WyNjXX2cfNmp7mZP9Qqw1AR3pts1tvlKvNOcOrzmcDE84buH2eOlH8ADTBtJtdXgYKtv+QeGoZEf
PA0g+30oMVD0LkLy9XfksCYNEWbnMvQ1T9aO+vmJEXcj1wEvEQt7ZTdj4l+XA1wGv18OM+pHY2Qd
9SENnDH9FpAAScDvly+GSAgXq0xFFS95A2sJMSkf6C62mtqBaGXUZZNUea7svCkTuhjIcsuBuZ9I
tqe0vYPtuJYs2hC/7Q3+tX6VX25TRrHW5yGrQ2ETuGPV/X4AE1pfj4cosO5KrT1cPj+GG382QJUv
5qWpZaDcjegVDdWxk0xq4MtmKoqRRQfI4YcWkCwqKmhlTYuttJKTLKeUorzWGoLIS2QPHHqYpVZi
XBkPsUH7MJedXWvosJC/XT607fTIyrQ53FAColR1CYMYj9ZuvFn2wbVpY5HASfYRtO7B3ScQKFKL
w4mmmOe0Y46m9kZP9jLU8bD4HaPYGqbjAnv4HN6KsEkkksOKWG1RDx3w1gQP8940hjuC14aMAEWg
2nYU+cvi+ZJeZwZGb1S4wcbj4LIkc7qjeGyUh39WrYhctsCXqXyFrzDnJF4YI1nZ2K+I61ouFiVM
Hsthi3iytw3fUomhUkzd8YtdiBYWjWH1xG3MCE+17032sqhXXStg2dj8VijAKQr2zcuUX31idiRI
lRD5a9J6c/FgSF4mYnLbFmEoOqp8GiRwJq8WUZ/GakFQSRztrFJc2YT5R/N77i/Kif+K4Qy9AN9P
TGZYg5q8yIsdPsv6j8sGt/lJVhI4u+4pw9fBgl2T6ZZiuCcEWVc3O6VoVe32iSFNo6kKeM/4zQQW
yopDYMHZBuXNLO3L6KHr3vXdzyI4tNP7DNtnRhkrhCcNXEzLfsIgtJmaojT3ZpiCxul/VeE+vhWM
yDizORR2RwE9+9xRHjQERbgzRxEHyWbDAl1J42xA64glVSXALh4Cn9S1Hak0cqqB+plmHCXFepyb
Fpw4rWEHk+jGbrQJE0W1FENVDQ1LKHl8CDtCK6Wx+tclDzqe1NYd6A9QUpgc1lwDzhVE24JA9A9C
dcyVGKibqjyLx1QEI3h4kh5c9+UHUtoUj2nTZW+XHKsIrxHZn8av/33jOtP0LJTFBqssRaZbMknL
qHdN9ZMu/UjnR5oIPCW7TL+HF7+LYHdkJSIBIfGA6mzvdvL4hDKUp3RkB8YHLCqX0fyo3s1ycktD
tRE5TBb3XRLM3QysLSixUB4hWppEjpWXbqzBUTbwzwt2fsb6k5UH7lT0H+acYIGBFgq+6FuU+V1x
7saUWhQ0So05uKF6IgZofNWbsp2dpabef4Wz3wVxl6VRrVlVm2TA7uSDhpBqqGMnGq7lWLT26m2k
yAThqavrFkbI+Ud8MtU1FrBFWL+WXZPux5Jogm/2Fi9/F8BAaGUrWHhC42Wee9fK6a08hzuDBjet
IZqH3sgR/C6HBSQrOU0JKsplKWGTWK3FtrgEd81+wBaX3LdCW9S/sn0DzsfGXTJLWSQ6Kzi25MD2
86U71nvFNvNdNgPR4XEXrUiqru6TEujcqJlsY1P1eChopYf23MyxwLhFpsBdrp504dQlee8m6UOo
fUiFtBfsafj29p4Pjbs9NB91JY6XAYNvcstIJ11L6Z12HnzEWHdDZtok0HysOXXbLPEvn6TQPvgb
1Q2LVUgIQQbkxpBRPapYE/OSHyw/vg0Xt5MEds+UuaQsF5AkMQo9idVB2bk7JPnsLmZ+VUXGvZ6i
A5lqAsDYtBSsqNNkHYM3iBZ/N//SHDQ5HeHfOj09zEjBhWZ4O2Lb++Vj3ATAsxg+rA9JZbVFVPQu
rQ0bTSR6GIPT/2drPV2Ws/EWw3VeCeIyACFWo2sUPGIu6tiKqxsLtZEaf1R0quxJ3FmP4Vj/1KIm
csPFHPy2qsp9VQyzA1490x7Qti74nlsHrGmabCLjqRg6X6SLJg0zPyaiygXxmZ035t4k5rcA7Yp/
qTkPmIYZtGh/6F3NlpH+V9xlP+ypM/ual7uxL1rBtqXX+qA53KzDwUisCo/exrxdhm99d9Vj0e9l
ndjdenMXVh+TIc8KmylYs5pIyxCRgzOr7D9Yup2Nsx1i8jWWbwoijBM2kWYlkCm9EhgkStaRGR+L
tY/lx27feJihAemDiF5no1XkdzvlQLMg6TJHccriygg9v1gkl4HvZSAol9QHxauxhO0gjCs3sWWl
HgekEXgz2lHDG4QtWSRIbHaLO4BH0mu8aK+/4HfY0WSDYv9KVNbb9BFYZMPIW8HNzpMoxAvJdSzt
Q2rV+DlWp3EUvElE/59D6bos0z7JZcPttWPS/9DHVmCK2+ZuYcAe5XYFrRW/W0bYFnWn64BlYpaV
G6Ptxh+nqbwJtUWU8t62+rMozjRGMjaE9nKPuRZUZaLhtlaiyp7DJMMqcu1nV6H9NY2n/1x+ZwZ5
lsrZBiWmFGat2iNERVdfEJzCEE8cSRHA1PaHOovhPpQkTxEIejHrYVlOkTy1opbwbUdz/v+cPxv7
OQ8kLOzF4Um3XU+f40p5sWJi93Mk6PLYqBcQRQPDgGbBoLHzmIOnaYhIJBf/P+hhXCeFbdywOfP4
WT2EKmhNTT86gmONET0uj2z+QrT0amOM7PefwJmlMqiojVDQODH+rNaOPVYIvUvD4+Box9JtdqzK
NTrZcNKeLmPzJoKttefMFCPBeq4YCPuWx8lnTWHodAgYT46T3VgfQyd2Rf11W7azlsiZqDxMZVp2
Uuc21ac2eohF9d0teAQlskF0UHxbOk9Xpw+RJNMw7l3JaDwwLExgCJ0eyPSlHEZBYmtblbMo7ruF
Sk/jSocobETTXMw9Y3rHiHMBaImkcJ9onlq9LXRcBgRDH3VpvscL3BOYwdbTen1o3Ecxi7rNoAwO
TYf9TSdLy+05d0283ED/MyTHrn4YxytFRMuzGemtBXNIUlpLri4NAWD5rLib+PPgBfvZVzx5jyV2
n0QGLzpMDlloJKHnJkEI21mfQ+lWTp4un6Tg//NNjxka5UtjxH3K8x+y8hiKnmmbL5nVgfHjtFid
VBVpDgXiD4wNGet8DtKJkd+yVYkiJybShotG03y2mq6AWRjIppM0sjshoe8W1K/14SJQtW+nRCMI
1sAUAJ0qV8doQ+jRB+tavZVO7QFcjMKtryK92N9XEaIyFhN2pEKvoj2E7a3ZvyOQWSvFAcNIUtCv
dMRw9bJzY6l96lTlw2VDY/+Cj6o19vyRNVU3kfH7XQVjlqs0lvUeRb6rLn2K02tJhNQCEfyYTjko
TQw6DLxFgls1vsuyvSZqetoY3mau75ca/JhOZYSJFkWoIk5+dcD0xW6wsXXCT/xm32L8UHWjo3LI
DsVO1DS2UTP6XTJn22UmybrejsYrRW3lB4cOxJSB/b+sStmKBddKcjauN1qn9iPMDSvx7EHC/pcv
VlLaibpbUi/D7PZl0/gDqJ4PlTPvdEwKoiGWfp0OZJ3X2AXKKNqD21f9vkqCGEp4lry9L5a6qA0U
HB3U+65qZ7LVA9rlQb8hItjcvrpn3ThviLCzTXQdudHBCF40s7/tJ1GVdBuSziI4ZzjpJMuSuMIg
LPWIFaCSuF/i74VOBd+JXdELV9jgfJ/cE2WZhp69U9kI57DXdtG+2YkIzEViOKRoiBSqZkCZGLbr
NsX6cd3vhGK2465fp2ayV/kKU0tJU+RpAheCmbwU1aFJ4c2zn20bOZ01CU5uUxa4hLCOhmI/Mj+N
FvZgFR9NdIfkU2nXrW5X1U6bB1sLn5P/3ssHnFjJ4r5SbmA3olbSzq0TxSlAlZ3PL2P/ovaqrZr3
l2/uJuKuZHGfypTyUpMLhHqljv3Sn4rsp74I7urm/TmL4OfNJMzvZaHRIOVvYOlgOrvx1Akeodsx
ykoGl76LKRrAywlJrOgA7hdv2Ss3rNBmsIEy13Avn5lIIQ7HaSunSleh4mUFd4N5yubny/9/s46n
KaBcVFWCcSCe6i6lXcm2uWHlQJPcLiW9jnt05VrzscVe00QhOz1IDlH2hUbyNwONX/YSt8gRtqFX
51hwU4teHZveZPV7OARE7cFckM1Gv6wm+Ub/IhmWW9P2ocfubjvKlps2n0Wkk9uHTDXFQrCBXcac
B0P1JsgItj+7ekdvh7a9qcm7njlot/xXBPsJK/zIIiU2TexhcefwUKq1bajCqXlmCm8AdyWCc1OV
QcuysBY8c+/LG2MvPSjYl3igJ7pr7+SXREQn9wfLOavEfSnNGgwjTPG4CTKvuaa+ggXuhL3vJQ9F
8ArbxpudGQg7WIVyOchqTLkjNUtLBqfRI36G4Cb4bj513uyqtryP7qOT/HD5lmz6zNXRcsjVttao
mRRJSbVMbK1ubKqdlPZb0ImW22xD5K8z5d1MkcZLkUtaj6bZxSmy5BDMFANzy/6yPtse5iyGgzAk
4ZdAD6FPZOwr6waTlXXqS/0tCT9cFvQHsDxL4vBrCWO5bEsYpXmPJmCPRcC1G2I/KyOhF3ZKiY6P
u8ilFQRJZSq4ZUfZiUEOeRXdUuf/SLuy5bh1ZPlFjCAJrq/g1rtau6UXhiXL3PedX3+TOnGP2hCn
EeOJeRufUDWIQqFQlZU5uEvVGLrabmKHt8IDZ4mr1YUv59CYo13ImSDIC8ddAcjHJyC23qe/F1HW
xOU1TTmRikXogGxqygpZxXtywuNh7neAJzqc9fBsMOd6zoekk1pkVN0uexLcxgFg0Bs3+b7AgKgt
23zZ5FWLuH/QegLoFuCjP4NjJIe+lrS4Uctu1407o+dd2TwDjBfqYhQn04BctNmJO8mV7O4YQvAB
aOn4kwg3/uA10dct4jIR4RmGxo6jVrkcCaWEcReNBC3ulQHTb0WdcvaKY4Wtx/hdMlStPre2OSEm
ZTFteaOU668t+d+FsBWZWgTFzASqcVsepA0mn47KML0qTUvjdNjX9dxSIQruRDnbyVXqitHCkDnc
z1FkXXdL3lKZLUyLgFRmMmIobggKiOpVJYgopMG+bmU1gFyslgkg0OsDM1IOqGU1JM4QZ05WqA9q
y1PO5plZFnuRDTS61g5NBK4LWdsncbcVKssIak6Q5xlZ/v3CSBcNfZU0qD1FCyS2T2iQiy7JeCCY
1bvk4pMx4WICq2fRpp0KptzkkEwvwpzbqEBZCmbM87hwrm/Qekn/wtzycy5WpYiQ355ChHj/KLnE
DnbkLhOocBIQ5pPzMoMQ8USY1gsAFzaZjGOsSpJqmd+Co6oG/964AXvuLkavJPiLEQS8xy5MMZkG
GQS5iwfM4WlKA4K1lorxC9o7nK+47hrA92qShrYQO4OtBJmcJD7u/3Zwh8Gb8zseiSjPAvPJhk4V
oRfh4yaWH6byMJrP2vBx3RXWI8LXIphPFQTVWJMBkWnGBEVU3oVtwYk5nEWw2djQykYqV+hcNcU+
ikEsglE3zoN1NbNckNb/7MQ3uHWjgGWxWNDDg2qpQe6YEfAt8wKC8jnQ25VROvjWBcyDOam9NJmF
oODoDJbkNrR0G83y7R6Xen3KtjWKg7lHCC05MXU9B7ywyxzZqWky8Bt/4lMXzAdmlX6pDh5brrhp
9hKnOL26Z0RTTAOUJAQi63/Gh9yvBUUWYYwIN6F6bOXbqudl6esB4cIIE7/lNFHTNIGReLu0NAHI
syNvyfjCHa++xVvP8u8X8S4twtzvGxQAWu0uk/ZdeDfIP68fJHnVCS+WwzjG2ED7DdnD0nXpHMAt
frVb4Ya4kPyVPyAr4vkPCoXQtuO/ZQcIU/7OIR7Ve4nboKT8N0fu4qcwvlKEk993I5Y7p49AmeGO
P4vizDGyRIZvL2UgpYkCnhBZ0hgfESapEVNxxh1SnHpl6wut1QTEi+KbVDIsEr+rMY+Hdv3eurDJ
uEw9NKEqDgDxy6/9j4XFddyMGY0xZ+YSq7CDnKbW+HJ9Y9d952udjO/ErV/7g9CrtpiAHV15HcBW
AOETet3KepfjYmmM+/gdRtQ7EzEskLEcYvXpDRTIbgs9BLK/P5p+JYEBIP2p+IOTyQgwveSlpHvV
mnY7Rqoj9K8IkO+Exz25mplc/C7Gl3pIIgyqiU8ejJNbTp1bQWWhxehiXlc003lbzDPHXHmR2naC
RgAbybXMNkzBBvGrNaKMW5v1bv51/aPzjDGXn6gmSSlNwBAK2YsAlbc5plH1KuobMedRn65GBwWA
KFHU0PZjR3VSIZarmMjIiSOkClG4JakzozJd+x/X17TuSF+WWM6IKlBjpSixQbVtgFRhU3mC0wY0
cARLTeiz6hWgKcst4xQfM17tYDl/32LChW3mDdqKRFWCAqvMCZXrm8b4m7N48feZ9wvOf9eaJtJk
X9ylstVWbyVvtmb9WrqwwcS1uBcxt67ighd849RPhW1MvjV13WPVZLKFKZXQKqLiYBSm43fjT1Xj
0f2vvxYvfgET5eQu9aXBRDtBuumcpe3jQxIP0j2QwwTYJrBLHhSZ45yECXFhrgCNUyJfjqGxRVTU
sUBQVtc0FnlS4etQKjSjRU0kmmGw82Qkyf1QMNEwNl6V3YKhInsEuG3qCk4E9qzKHq1mK29STzoH
NjS4/uY5d2GeCS/EqDNVXqARYpSmlgGGSUvEdCwVAFe2rx/E1bOgAkYoowGvy2yVSWhENdIJ8gEl
88pqN0Z/AbADfOnfv89cGKRPulTGpWETPaIgq9iDt4dT8lm+xrfjfGGCif3pNKA0PaNIrNQajsHD
pHtJuwkWzQaQyoacvVn3+wtzzObgisuUcMSEhhGoIOwhP6rJuJkydasXtbWoUjcjuZGyyh6UxMub
0up62fVrncPM8R9+B8GjDvNCqsaSxfiz0oZ++9nNob6XOcGt9lLv253/noPj0TgVvIUvYev7d/4y
yBz4LMuqwGyAd0sP9baBzjfURjHguxDYAVzHiaHrfvlljDns6tDVyawJ2NR5N+vuxHtRrr9U1C8D
jGPmeicB0IpGULj9p7ig2K0DVMGnZCrvxllvZFxYY3109GsjAO0prIVnzcp2sT0Xy/hc71RnEeKs
mtM8j3/zProwyniqEYQi5vJRFSohdzkIIZ3zc18/Xg8g6zf5hRUmPTFGSLPGIdJ4CN3e1Nv0l/GU
24Gj2eQ2rwC+VIFXB82qG7k8eMPyl684JMsXA/BTiLsNpbV/YAeYN4fsPB92wHMVdrgM5CJiYfSo
CdW25C7IeDOgLUU49lIHQ1k8Z1lc+9qymPQh0XUIFSwjYFlxjiavjTeZ5nE2bUkPrtlg0gfFLIJm
hvKmPXZ0ssBeGi7atq5iF40zOqkj2CHnIli9vVUMgZNPfTKRSbqGvpHGtgf3Qdt6s2C3011ibqPu
r1z+ywrz7YC29vVeRIzKu12KAkceuLLU0utfj7cU5uORAZXVqW2APBBHGicvUR/aVb8LK06IX3eE
r8UwAbeq4iDuBtBfNL042UJKfpetWlu6gcTn+op4lpZ/v6g8mFXQYhoLm4NkshqOk3msE87OrFCh
oiR14QBMwFVMzCOlY97bpT1D69F0K5ygHhRI5M48+WDtnezMlvVdbjUFFKR5wYK3aUwEDicxiFoJ
ra4s0ExqqtJoESH90WeT28vD0/XvuUKB9udimdCbF2XRmSKSY8XLHzJn3is7kBJ85DfxjWZXYCFz
ClfYijauzhsVUSuxhbPIAyJwfwUTmjMRyYMa4ZTXxNJ2iT1sNKd3oS0DJEu5xyMZGS2YDQULNMoR
bba11X7wqXbWr/J/3ZgdtlMUAih7hxJMEgQHQD28zPybg6KJqoL6hyyjPf+n+06NLPizibtclqUb
NQetbmxs8oSbAa2u5MuOLv5pR4/qXBdGoANV0FwF+8jBTEopLQRXt5Jj7CO3Azcs7zpYHPNbqL4w
ygTO2leFpBKAktFmslWTTqRC5wOPmx9yefLKoeOpDKyelAuDTAwttTDu8xlhB1C7mGZqcgvgr5Np
wkEMtMOo+3fVGJynscB0U0njnLh9UpzzaqJNHOxrydxEism5sHhfngm5uTwQafaXevZCciT1m0Ke
retndr1sd7Hu5TdcBEFxSsioi3gKSTcD2KEBjdoVlmGjL/NebWOMzQi/rltcjboXBtmo2/lxp4Rg
4PX70m4l3zGm8Gbwu/frZtZfsxd2mMgbFqXvdwbG/fOIQpLFp5I9HCGBsQntyGqd2VE2E9CHW+1m
gba1UKblYV3X+xEXP4GJvo1hjCDuXGBXnuQiHm4mp7HmjbZtkQEj5jvxrfnCOznrTkMArDTxkAcH
8Z8bOquFGIshEIKyeT8ZTjI/X/+w61m99mWAifKSHI1V2yIe+Cmm9VVX30SO6aR0huxu1tPZiZ30
kbeq9YffhVUm2kVGYMSRDqvpdhnULEaagR8xeKiBfMFsF8jvnOvrXL7T9wikK7Jk6OAcYUVugjlV
fUlNoNOcNBTFM1rNbli/DSWYXX5cN7V+JL5MMa466mUYzwZA0YOcJ7RU2sbu1Awd5snMOKtaM6WI
kg6+CCD1dBa2UQKeKmO4AbRE5nE0OtpFP/Xu9vpyVv0eYrwA9qroPqBL9acLZklkmgXKcuge4ZkC
vhbJzl0MhVjTOxi5QNs37YP7v0l1Lo0ygSzrzTiUEiDL+i515OwN1Worr05Fubu+uv8QWL52izlg
Zdh2gdxjRghqIWdxl0GQDOiGF9My7nVrnoDhpKbXe+a2fm9+Q9jyyMNIrV9VXz+AOYAlvDWHtjJW
qvp06u7GLkIX3aA5V4VlPZZ8WWIOHdGqooaobmcHKdVUipycdkc84evQ0mj0C/fkTeCKPIltzvrY
1CnA9TA3Jm4ICepS+WGe7wKMxyj29X3knO/PWvPFxRfncSPpIMOxTWOnEjC0JLt+doz5LcJ0+3VT
qwcC7QUQ9xlo2Sosl1CXR7NAStR12sQNTktHtfLkmPpnI6fFNnewPG8ZAOP1itcf8ReGmUMxmLos
gX0Vhm39c8Ad6uhOC2pSw502PDaC9Rh9YW0JPhefFLhVwc8xdGTHh+p3fu6gNAE2S0gQWbMDwg6H
F6JX3fPCHhM3szSZwK3TIjOtb+t5K/D+/qqLwPsBcAN2z2BLIMpgxvmsL0Pg4r0YEUrq2c7H90Ew
XNK07nUnWY8rF9aYDLSJ9BD5vNZilG4RccttH/XG2A6O6qG+p/Vzb42O05/aj/Y1riivlbr6LQ1D
xBS1jAV/vqou9q6qe9LLMfJAVQamKVAE3Uvb2Xy6vkj8vbVr9cIO45FK0sfVJIyALxQ3URNQGQOR
NB8hQG5ARS7oDo1WgtAuPNZVtqkSjNuLaDaAxVpSiEVqCHWWpt3NeDSTpzl968baFZTkRtNSO09n
avbGnRo2ljn+EDH3GqISPVaHwvgtgO/HHzpqivvEhHRulVhCXD+Z5NwGv0f/PS1yT1cOvjzZOoao
x/ZY6D+E9hjkplU2L22Q2uAVcfTea4vdVH7IdWelYnyMNOh/x16aHJTIladtLp58QaWdiJe2jPRI
PfrpTz362WY/xuYczCXtstISwpBmYoKetUj99D1GjhoL+0Ls0PL4pUWnUd/q5puglNAFPUTDfYe2
fa4CzQKOHbO8TUH2q0g9zcznCARTStCgYpxSgjRoqglNdZOGIYTScmETingYKj3Vi8euSO0I3YG2
Po1VTNV826YynWTUtiFCU6g7JUy9pr0vY8gXAkanxKYnd495f2zycwHilHwM8diLNqAyssLm2cgl
zxR/Y4wR0yhbo7rvyEvvv4ZQs6q8KXkts4F2wbuAxEkZdFfzKzuuM2vh1ZFrAOjNQxk9qvpt10CP
SrMBv0xjAsSgk4NMs3qdZyiylo45eZrmGJWyg7L3ngCslDXEqYqNNNxHZD8KBQ3IMTOeZhWINX+C
HwU00hNHnWsapcepOaR+5xn9JgHbbd49D/lshfltqh2mdGeomVtIIa1MaB2Q97g+JOpdTjbN9Chk
p6rZmhPYjrB20JhScxn8e22BqxWr10izi/Iop49ykjpjZDhNogNy21Jz7N/U4b1E9yzQaDIoVBl2
aGeDC1ezRnixaOym5jj75wYfKJVfxnk3SYkl+tm+Uj4CAD8joqY07ZM7qJRQo85fOxVE5OBBgZZb
Uc5USJItCCgMXUcJY3JM0ynm7ZgONJs7ayzE91RK7KQuLVO5IWVgVQnUr8p506YBlVo3FF+E7sdY
4RaPLOge2mMAOrtQcHIQ6eV9sROGDhI2IDHtUndMMqqKE5WHCISMj36ebBLiqf1HUeLtKySWFEoH
HRdoZObOiG9f9p5hnrtIAk8MoF6jaGVyRwOEUVXYwdkrY4IvB44UJbbYFVQ1fCsz63M/v6rKMSmP
JsRNszxxyvgAKQADFFMidmhOSnuY9qp/EPAKniqgPjdiu5uniKqlYPltg4ruaQCXF3Gk5DRms6MF
Bf7ysI1IRCNyn4LqXB/gOok1CYXXyhGiz7ue69ZEAuQ3Xilus+wFAG0Fwd7o7yLyXMvbcXobZa/T
Hb3bF8pdEuoWpOkslP0sKQURDnTY+wgwBWDw29/t5HapBlYNkY6kPuXA2cjkp5AE+O3HFpVTpXrL
ig8iPXflxmgGOkY3kr7vpdus3GhCtKm1u6DNHvLSAgmOBTi8rSJm9NOr2T7W6rFUcSdEeDniSNch
cMLTuaoDkMBu/AAOChm5MfmhApY4tr/HLLMUBW9O48mMZUyujpauuGWMpRf7LmnsOngsO5+mMZ5S
wT1REfahL5a8pb1VmruZJDQLoVCFyFJUd3HbuX7/UiFU5YFBi0nf9O1AJ8PAFb8HlVKCeRHtBMpT
Kwlwpl4U1bdG0faxxcmQ0SLZC+N9nv2Iml9ALdnobJ8yUT53k2Zp6PVOgWiJc72pcdiCFoDe6Tzg
ezVxSofhIQ/g3LXpmiqOXY1TWVjhLHhKU1A8nKik3Wbqm47zpva/jGK/9H2aLt40Kb5Kl1SP00SO
QjfZCTKuQPctIMvtzq+wsL2SNdQ0jmPgWxrkuYkw0oHc9JVAuxH4luSjH7FVxSb2N3FdbCv1JzFO
ojJu0qijTRtbuf9cEq8RQb1e387NHRl3mv8jDUtbTfaZ6KnTbYEmbdnfpHlIfbmhWXnjA54TLLG6
l9CuPcfVoVFbS4F0SANnlHP0rsyt2t70ZUhLDABD8sfJw35XiLdp8CrJ+G/ajIbF3aTnNDadanKC
6TDJCpX894D8THN7NhD225TW0TlsHmdoC/YmbRFe1BEiJaS2+rC2BRDgjQ0N0ntfvgmy57ra+sPH
oB706D0VX9W4tCcECjk/Dt3HKERebELQS7439eGRBLUlB06R3mbS89CemvRVIveKvI2DAA3htyi9
GdRXU9oNwPkS5T6cAqsU7sYhsUy/tXqAedrHkshON3auDuVFMKk8G7ik+2hfaPYEQYJsIFRXpu0w
BlY37Qbdgyac5Y/4+8q4r8w7NfuRSAjaNkbfqBzVkDD4SLt9kDndnNDQhO/6uKGH3ws1xlR5CfBv
ePdKamjpfeOidWIVyk2X26a/kVJoIeDZjYykMH+MISBrfmGDYmgn+Qe5/x0oH1Hy0OqdI0+hI40e
yYKdKDyC+8VS8sTyIQRDoBmH+2XGA7B5G6ONKQBDnf8Ow+WG16xpfFUmjDGELU0jR5uP2I8bkCjg
YtKtILV0/xCWkCEnI/X9m6F/zudHs7nv5R1ALTjfsjNW06FIKquXWowvHibjtkplVzIzy9TPKT6Z
HL5nNTS05MzKy4+pP+m+siv1o1nLjknuBjFyxMLJDKDyCBZa/my0vVp5sbg1hLs5ay3JBNyjTnH0
3j8Dr6rTAJ+km26zGMCeODo3HUiR4qOYBXbki/uhzR2CG0DxZwu8u1YkQLbiVZhMK2gNC3FDFo6B
fvDLG6KfdBFEBPODhAEzVXRqEUQhmTOAis7P3CqRfyTxAPcHjUj/e8he40J3wFJv6QOu4EEB9G4v
4ycq8Yshioexf2g6p+6BMxRvQgT6+NSIpTNpaDBXgRXnJ9//JQqmXQsYbZ8j5FoZTYtTgatSqTdj
LNkjxFnyHKS50zJQNVlysfVHzZpVhRrSr1SEwki2k6ZjPzw1Q+SmJbi5RnTMi6OeVpaf7g3Np4b/
FpCQ5oZIiTyAGSCwA8heYj8jcxfKAtWho9aRRxlwSLNXkf4NlpkjoYKgYS+cysy02pk4o3QrNadc
OvqCgVpQTaeBi+xdqvVsWeuyTMK80dq6V7Uy7ntMkPle5y1SFYhdgPXwqhSr75lLS8zrTNQrVGQg
0PlJ2rhICHV3C9YWmA3HsLFJbrPttjLNPeEXOqPcgfa1B82leaZM4+eN1HVms/DW3U7yh969XH/K
rL52Lw0wZZhproQwXmifht0nAbw77sHGvl3G8FrPtPWH6/ZW+1qX9phiTKeMYlsLGI1r7YIe5afq
52wrHymaa1vTwY39M9z4ETDuAuROkWzeRTaXu27ZsivOozGtIF/DBa2J6MqgHmRr4CPovOQIaPgA
4ZPg0DvEih1zoPDw62vn7CU7RFBIeiA0PfYS0SLot2bCAVPx9lJj3t75qLVyLYMUebBQdjqob0uV
ZGEBnI8iDVwe48Z6FfbfAimLz57SrlNI7IMK2RCtWkotIfs9jg3nq/GsME/toJEbUqXo2BvSQ9a9
iONeELbXN2bdIQxNJaqmglqQadMF/SB3Qq71Nh4clia8F8jYiv78F2z6OiT2vuww+9NB7bCXKxR3
G0TMrkZkn+igcyq7a4shF6UJJjSGvqLr/tJimLLfsvLgCzqy3H2fprxy4Gpd6cIQExnHSJKgnQtc
lErl3fRUutlj9xPVMlf7pXVLS2pTFlb/GHO7KGsecblCJiZ2gR5MEQF2SO+Qu2xH1S18TiOVZ4KJ
ilmCq1wNKnA0DulLHrRIe1AK8QVpc93z1kubFx+RCYcG5F97DI5ApAszHSqG8yMvgCz8QoDPZ9Ja
b5N+WfuG3I6mDISQKM4tRGeZ81m+fQcO2ZM31RuvkLr6DU0FUAlNRw+PJYeSSygIliMeccZSFzLA
GHdnNhz0wGrIA3P4/xth6aGg6TAQICxbO3kqtwnefQChN27+JLvGpkNZnweFWoXCXLaemONVC4UR
FS2EzozXfKvLdnM7b9ST/DBiPkt6au6hNIubq7R+b+a/u6q/ul7MgROIHxdZCTDGMs6E5qEHZTp0
gfVbXFi0/eCJZK/t3+VKmWMW6/+/0hGMPflZQUGz9K67/3KMvt/EXytijlmTNEUGECDomqTpWWvH
h1ohOwAmAOvpQKMcb/RGdK+b/LYqIuqKpCPOEx2yKeylJUcQuwkMXCeVbNASugETnmczJ3wsp/aP
dTFGmDvLmMtQxOTmDLYWV0WhLVUxc9Y9Tp1KJQGPKckOeo0Tj3kLYxyziZusEaQO92SFqe8poJk0
Us34b28XZmWMD7ZTWQbQBuntGi+UXCqoqGw79b2JONv0PTAyhhjvSwSpV0c/RQ/BGzDshloqcnzp
dgFfpR5PsOL7SAZjjXHESioF/K+ukJUCP4LZRygr+G7raC44nXg8Nt/DMGONCfq1icJPbmYAId5U
T/37ggCPbQW17FcCIICb74Qtb2CP45Es/KkAqVOgluA5XXQ9ox00ED6J0f7rmP/nynQmk8qGYG5L
AaVxaMrSfgio2T3i8Xj9CH8ya105XjqTR0V4mZpz1VXoMU1Od8Joh05VZ35Ln1OUmTb/wBHBrUyQ
ZHPeL98vHGaFDCpAnoV84dYEKzykUZcwDPjIpt0s3UjiRPc81RjOqdaZSDIPhhgZBszpjScWnqSg
iBDo/1vo0JnQoat1XWpCW6EtWO2BFrH6aHpKVB4FAc/vdSZ4hIkxLpotQIhYoiVDajJG+Zsmlvqq
erkzbTKRzvfXfYX3/ZgwkktVoc0mwn05nfr+qdT22ciZDecuiwkeZtGqzUyqCllVcVomRoN99SEA
14MWkjMCHsqlH+BFR52JIGIotX6UITp20InTXSRyW1xlQKUAYcglYP3e+P/T5w3mwZz7nZpAmRAg
otJCFwxw89hGWQ4hWToBUjRD4mThmwlEjl8uzv3tnMuSCKovQIy/jTTGgqhm8wzwUinWjoIOuRG/
/IV7fFlgE2IVCJRCC/AdK22yNT10S1RqRRSVr5tZv19kRSVgjSDyt6G0LJ8BJgr7xUUktz9HO+mk
45spb4HNo7Th2mLccWy7LptVuGNpQoduKVTppxLwBacAjymvmLJ6vi4WxjgiqrF6H/nIBwho9cj9
RA6K+Hj94103YbJyn2NQpH0RIgSSHvK7Pkakhxlci7y54HVnw+tHhwad9G2arjTloW6UubLVsLe0
Jt1W2sy5PNZX8mWCiX/zZCa9P+N2nAt1C0VOt1S6kKaiyKOQWK7Z7wfnyxAT9YaOVKNYomeOITpI
H1ZW4ES48WU75hIfyMtle80W426iFiQVphwBlykoMEf9QaDVbWGZdy0tCkhIphvB85BO9ZCBXljs
55fBajj59no8lL8WzLihZjZzXej4EY0jWulLtOs37/NOc7U3fvBddunKgtlUSpUNEkZ6g9tSf+vj
Hp3jxi39szD/uO73HIdkc6k6DyPFKFHjFtu7APP54fZ/+/vfsqjM8AsJLeg80V2p7J2eBJz33X+I
Rf/uCwsZ66MyqeIB+9K7BNjh0B1AJ4fHeWGb207kRdlvXYHlnvryAjZZmiQl1g0NX2zY1dvO6/fR
oUJtPuIORHHXtZz0C5xRhLepFreIScZxkfqSNvXzIr/VH/lseZygwSZNEfo1ShrgaWJMN0FyNqqH
Mdhc94TliH7zaLIopYLNFh0nJmtX2xikF/j/bS0/S+ZtO0bQbjrUqggURGoPDadOvbqiC3OM42UC
hDsUFR8vDe6K9E2cT1rIeT6unp0LE0yWHqaRHgS9XtlkjDAlg3EyYK5mOW05uR9vKcvvuPCDotJn
f14yWr95m9rSygWnS3kUzUu0vrY9jLN1LfQz+xDXBjSIqV/uxPatEg0LlfDIuL3uCbz1MDdUCHW/
pP183QDdUT+LYWaB5593Tnm7w1xP1Tj6vkiwIMC4JFd+Ihs/tg2bQEIAGewDtipyeYnK+sPtwiWY
e2qCgmnViTDa/vA9BWO8wW68lazhsKipCFsu1H/1mriwx1xJg6RPc20IeCIexN2EosL4rN7Nz8vA
VgyAh1V70wb4B96gE+fbsrDjWQnzwfSRaYrjRvcdLeXMgvK+42dovHB5PVTmSTVx/UEPTbTmA9lg
pDZFR/h1BnO9DEAH1Uz7ulvyFsVEDD0RzL4ytCU3s2NA5fqCmzUvEeHKIftc9sWyBjPoC99HUFrm
w9SIEsgAmFZeuyj709zJvTh2ri+Kc9Y+n5UXFo08nQKgdnD/Gl7mP5mKG/KUTXgmln+/MAEiEyFR
FSAW5fJOL5ww25T9w/+2CiZiGKluDEmPYyVEBZ3w5g0kKvAg/Lz9ZwJGopphlU540oQi+HrM2FGk
nFNU4n0qJjzImT8UholMxZRtYGPz3FEILy1fTZW/QsJnb+FiO0C5ktbVDB8TMUmVbIIdwHJ0mdta
WFd4kyRLfLni0DLzaA8xnyYPPYo60nyaOkcgj+r4Lij7Wjh1hmbrPDYSzi3FNlHjmuSYo4G9Id9n
2Vn3z3p7o4HPg8dew9mpzwfJxVfMJ5W0RYY7V5u3Ezkl436MOBnKeknna6dYHLkeJZrZDkB9LFKu
5QugUlbpglwXokBq9dmbK57/p3MkL0fgYlUZSequmvGQ1qRdjPbcsPdzTprH2yEmGhDQ5XT6ADBj
Mh2zADleI9Ki2fviwZxi+/pyeLaYsDAL6WSGBrwBE1pm7zWAI+bZ77ZyK0z2XzfFuWjl5adcfLlE
HSuAsZG99lNrBePGaF8i+cNXeaeX53dMhIiVIR2MGRFidH3PPASZvbCMomS0AVis6z6J1BfBw+ur
41ll0oi51dtEB2oA0xtnqbnPy7NIHq+b4F3pbBWsxvwvGqm4XjVgDR+W/oACBIwVQMvCkmnsRLbI
Kzmvv9i/Thhh3hyjaWL2wMe9AYVs4T3E8BkoLH4BpSC7zTnhpn/r/rgMwGASUvs2Zq4YmVzVGqo7
6SR7w1x7bS0+CwJ6BqTyzFTj3IrrF9a/5tgaQSqlfgLKUCQswuz1RAI/msnLotdvky8bzBcsO6Od
8qU1IN7+Q+IFDKA6Ohqd7NQZNmbkXHeT9XP2ZY9JwjqSYSA3M2con2+y3G7CdwEgep5ux7q/f1lh
Xm5jU8p6VCzpZQK8cI6yOg0JRk7wPuXEjfVH/OdQ1KdPsOWCpqnMoZGWd2jjaLsFuQJM6zIiu813
fA9cvY/ReZYkCc/sbxPNRoVjLJkCtMU+hXYSL4E4a82XlFpNZC/sMGEqUwpR8/OoAp8hLU7LrRW/
macYxOO3kJ+lw3PF6y2unq0Li0yIAkZxngxizLZaHSWAT9vuWZQwGT9P27RWeLvGWR/LHISRNcMf
U7O0q9++B3JcIPcEOAq8vnJjSLsonFyAs2/s+NwYzuDNhkY99m08SBvTISCQ5QNN15uaX19RYY5X
EtWlNC9Pb8UzdilGjkNL3Y9oLA5gmEIgBk4aukzA/P+8fqx562MOHLrshQwmpn905FW0Msdds413
Fece+w6cWYpzF+tjEpy0DPQKCh0z5JJmGgdbjG7QvNhoxZNvYELmV1C5gMDP8UPZHCszRC/S7oZf
2lhjTEn1RnOXp8n/6ktLMLpIHUhRmBgTw60AJkS3PSdOuxHvgeQ5AOFvYZbkb26Fi0/AJEUAuKRd
snzqUDwJ4q3Zb69v5eqto6AaRAAzlL4N6I51m5IRAumQJbEmFPD6l+t/fzU2q6oCPiFDN2RW4X0e
immqS/x+tYntQgCJSAQG9KLnXDQcM2wJwzTirBIXeISpOEZ0roHi0jkm1r4UeIlVQ0M0xlKWn3Cx
8UFK+lotcaijetzKg2aFXcLZ7NWsSpNEkFeAd0HRWWabGGTi0PkJMC74yT5dWSBNkiB1tUWVC83u
pvJ4ueLnl/nzzSctY6+LRLwKhQ6WssDMjVHLIgNkOt4/oV/y8tNS3+KxXK48kP60tHzgiw/YhtDL
7KFUgOrWFG3zrQyeJOOBaDbIiES3phlYRHn3zPdN+9Mms2mzXk4lZqpKO6sLK53TjVj89zoaUFm7
/ILMER1LzKmNKr6g9hjiwyHBX1rduD2rCB1UZcOv7y/38bU9Y54vZS3ERjLBogLwimzWVMsymou1
JWnUIJGdgYzh+jFe8cw/F8mkCJKK/EAZFuKad8n9P9KuqzlunVn+IlYBzHxl2qQs2bL9wnJkzpm/
/jb2nM9LQzyLa1uvquIsgEFjMJjp1h2QrHWvhmc9svRd8ji+inKvbzf0r/bYEbRyFkVLpCWK5gq8
ssdG+YTWaHRXXR/T1iwqIHylDF6BUJwJtdMg4GIqlZsFx94Et+djau0t66UswI6DcuTr1rYGtLLG
dxBomhVS/Wyt94Ypsefi1hTJ8G15+9oGF973agLSLKMhaKHpT6g+Pszl9OPvhsGFHEaRp4aeYNKG
7qjAzfr0hjbFX84VF18YwzgolUYXd0zzw6hP+xTUGzQ2nD8YC3D2jOgytThAssoADY5URp9ffoIs
HjHvk0iQItwEPQhI/rTBAVCY4fyr2HxNIGJb3Pk2caFn8rW9YWwwsZsJAf3tlYvKa4McGgV6tOSJ
RoF4Bfrg+9wNgmNMvkvq6/XJ26jw+dUQB0LBqGjy0ODSENx2h/5Tr9rJc+QuTxa0j9WTpNgjOvJA
r/pH58h6hBwU6QnaVYIciMASbZLt+6y2qDuprrUrQe4hjEKZS/Noq8jEsFSigjOZZ4eWzCZVJYrb
w+Cfy0rBYZi9Nh6rgB/3v60agsNEkQ0dxcamqRKe5ndJiirPwHvtNu1xCj4q0DOPrFMXieLYTThS
KCUUBPyySrh9jA5EbYIwSQXh9PquLttdrta2HA6CLbbtJSs73FZu1aEGoz3sRDeLP6D7Fu1w4Tt6
16DMBF1T6IL7HnkZlNoFELIJ7iu73N4uglmy4hEF6FKW9rZCY9ei+ZMuDx7p8/3Qz3ZSx4KX3Y0E
FRZvZZTb7HSslChvZLzfHZBi8VKogYNBz5F9cIafRNpFb6/QUCplFyRNRtiGkPHXE7JRQJ2gpyZm
llg24weEHLVrmuWPTtf3VtWLQHnrcFEVQ2eHJaUmH8mr2Tg3DUEEUHVQRCFMW2jeXccUduLyO02F
VhyVkW9TQBr065CCejHSmuRIyxqdU8vqfS1PTliNhwl1SUMW3LY9Gmy76Ot1s1uQuTbLAYpqZrWG
LNXshv3nQb/vqtgtxlspEmQFNhdsNTou3pDnupw1VQEJUvp+pidlceoPU2qjfV7g+5vjsXQim2ii
UQlP8t6FikrrAStFQOEiD+Gu1qnvXp+zzXuDBtkIRddRPkP5q8qU17Pe5UhtJ8FjWtzEmtsZvjx+
Aynd66gdChG32tagVvb49OhQUdQcUZRdlnVqgy25iF87wxGJW21aobquqmAXRV0Qt6lkrVsksPDj
Ece6l/vbkN5IIXq5HwSTt7WXtJUZDp3kpoIY1NCB1+NY2miI8LSTPezHB4YVaFa41QWutzUsA8Sr
lIkB6+hh+XVjyVYdyMEIzUIznOHnlRoR/WCoUnDXJmBN6E0SibBw64DBkcnYn6HTQEzugBno0poB
0ctzGVf0Fc0Y42G5K2+Wz8B8Z0pchAftXtSVsTWxa6vc+unRYCgdol9X00CokaPZeshEIR375TxK
rW1wi5crMpS1WZOa+gh6FcMvd5qHq97i6D6jMhMNaQs21ua4Q6VIx0KOmmR0FRO0JOAPkUjpdJA7
0A49KvAEnikaHPOk1b1rknVJtyz0Ws+7ydf8dmd+YwSXxEV6aC96bxb5CIf3laSPRhWPcEuptmv6
oQeRUTe//OWQOHgPci1oFj3HDfJRPxZu+sl0s8RhqfQETXd1JZhCkQtyMB9aejmCgKZyE+sQLKc6
ET0qMh++4n8W90qvIelbhxNagtMfoLfwlVcUXEGKBbwV1JGhkliMgvPk/O7/xqJBQKuqQ2YOmbxf
nQKM/6acRUXlFjcsBjb8ZY9sXnTf7cev4KuwE6QAmHxPvc8O5pPx7foCbk4oQy/k3gxwknJ7ehpo
PwdnLyG34+C11v769zfvaGDZ/2mA/YCVz8dVJ9UjCfEa4KlHedccIifxIdYnvcsPipN56b328brJ
7SEZBlgRke6T+QeCCL3paVBJaNGRXBUCSKEseuHeTNjAwE8THP4uudpqaplV8JLZKe8UsP8mX4x3
6SHak1Popl+uj+itLgQuLmt73CqFyZTPOQUFokHtrrdZiwljHTcf4t2EMm7rVn6effZ6FTgiDW/h
WLkFlAraJYGGsY6OuWM3DOiGv1gOEBqRd/2lFLxLbMKWSWWK5gxc7PlImFQRDaCWNbpReNeWvdej
9mvMJF8wo5tQfDHD57RzLbTmUI5mEFSrR42pobutH74sHmO6ENUesi38ZouvjHERQhY3aQ/2ZPQZ
RJUjx9/a+jafj3P9OMS32vzh+tA23X9ljPPNQK1aQ60AkTR5F48HaXi6/v3NixiYfv+3QmeHWe3o
TJoYFT5GU32Yneag7PWH+oNuq+cD+vcbGOH5K2Oc98mdlVh5AJa3oIBUG+ACLDoFaLgEY9qE/ZUZ
5pWrMZFsWYwuV3vX6pz0TkWSudv3o228023jOOxCn4ru0NvAuDLJBwORNvS0Bu6fyUHc1kHrXSDZ
CngofcQjyGAR6uQiIgWhWS4sWJJ+wvsLVm9E61hzSL2+BiWjXY+2spOOuEu/WoUj6tIUbOozvq2m
1zLQoB9K2G0ov9VYQWK4X0gtWESRES42aKumi6YOdLj6fGgbJ40/aaIE0jYQXxaNL+Ij6GOnRAEY
dl9nJ9wXgGECtr1T5eU3rHCwRHtDiqeW+gTKQoGPytdRhC/oqwO9jKmG6BGyMi6qPrx81+zpTva7
HV7Zn65b20YRVUeqCgQplsG5SWiVehtFOiazf5qL+yI8XP/+5qUJzBemruK1D5QQv244TQ6maRkr
6JcEu0n+PNafBrAezrIsOE42A/yVHW6Xjcg4kqxYwC2Uvlrqvgy+azWYABnTm/b7HWsMqy5j4uYs
pqCR6Vqc0mnz1UqOeCe9PmebDm5RDSlFaJRBFOXXOctardHGFsiuGO+keLTTfqeVguqDjSIcDGJl
hANcU25nPe3O+GCcuZ3piTWn62i81wQ+sI1FK1ucE8wFVJPQGYI+SKT0QILs17cgfroZ0L+aecGT
9PAnL5brwXHeIMc0jHuVxTIpwur8UDedc32NNv16NSTeB/IwamYLB0kJerlh+aYkt6HaOZ3Ir0V2
uFtDMuZJOYLz11XU0ekGJw9lN2geB+HRKHI6DlVzNU7juoTgBR2OVvde6/zW+Hh9zgQmeFAdgglV
DAHLK8ynCtR4ZrBLgm/XbWzi2WVdePDs56XIYjROo2ur9Awj9Bsl9K6b2IzyViYYfq8OuapfhtZK
ISJI2rg94SkxOphG+nGpksVBY+lnVOAubtekwx/BwiUZxEWXZWg1VJtRqUwD42Zup9Fuxw+l1AgL
HLd97qchizM0h/rUJxl4HPA2hJQMQpbavDHBeAONDrxWa07uNzpIFB3RK9G2g1wMczNrdYWppUyx
pqoeB9kZmi/z4l5fvO1rziWlxgugx33VqCrLLLDTlalLRM/xO8sB7eyDvMeDmy7wlreCJ+xOtzLI
AW0CLalYV3HRGZ3gkXyanf8VNyggb/OsHXkhe9HD/0ZR269G2UyvfFRdSjW0BhxRULFKXqBi4xb3
umTrkAwLbPAjPxfvJw91Fjv5T+KJ1WiZb60MW/IEWkyIIKGG7Ek1v3S/X2r168A43M2pklihDhoo
VfHj6ZQlgjhiCz9MQk1sW9z6zfPErn5/2ZZmldCpQob8psHBJKou2Npb6+9zeA4xLjyhGS3cL34M
w2fGRx09DuBJFrg526P8VXRth4NzfSrHAiPBvdey433mxzv6yPgiQFUqFFLYKDHEY9Nl0nhgz0Op
JEaDOhNWqlmBT/mw+PG+eLbwTmjjLegIvn6kgEInd0ERLmqAESwZD/laPY469Iwr3Om8qTiCQ/j6
XG5/H89AeFPW8MeFY0PZGlJd1JWrm6FLpHyv5eHLdRNbwId48qcJ9hNWXhfkmQqxU0TJhXkfke9Q
3bOzbhL4xOY4cJ1H5TVzM36eQrwlhIlkMqFy3AZbbd/EIsHCzXGsTHAAruANPJ8oloLREPX1d6WX
wBjx5fpkbYaT7G72v4FwCxIExZAH4IaFmFN3iL38nQIp75sZ0nwavLu4RQI8Ewlpb77Br41yS0Ry
UKRliF9Qg4L6bjv3DqFHJDsGA4yxC3GLh3qCUcH1BYNlU/ZmI68GyyH5mGeVlvV45WIMC+wsLkGa
2voWKG7Ce9EBvIlO1IKsNSrl8ebJoavWgZGfJKwCeD5I6k1XPizD1zKs7OuD2vbEixkOBLsgbyNS
wgzpG+pN7djvIYkrssIg7s3MId1tsqokFINybgI1rGhBVprR9sV7igJrDQXk/w+p27fsB0C/lR3O
M8pFA+EdiOtduRz9fAYdK2SHzHKw00R1KxRNpBkIzYjhgsPq6fpEbq4XyiYpBLnw0s8/STZ4aCjH
GUMs5sYeQPmcoEB+1F2lE72XbO7slSXmpiuEGkytHzOWDOwjp+qd5mbcNa2jv0ifoJQJlSr1nrFA
C1kfRQPk1rAgnZ6rHV4VksNwoz5a9+w1LXKn3Cb3nWfaECApEMWIpHs2HXQ1Wm5Jg6bQFW2MZxcv
5vYAtROrE/VTiCaU29dE60leSFi6JYQ4wuOifUhEu3kz1gXY/3QPNrurRaukRW/VGpchxLoooz0k
7gTWL/m+PEDU414Str5upozXBjn8yPUsjUJoiuC9erihbuJ3e+PT4FGP7ANHFnTEixaJQxENGnsZ
iUMQ7SSqk2TfQeJ+fXeJloiLoaQhlfLOwBLl6XPbf6Fa7pSSe92GaMr4kgwiVaoW9TCS/iBnTvXA
1e4WUPv6CJh8kUuwBXiLiT89gue2KWsI+MUpErS1/Ag9jDp4arrPqAKcwSJ9fWCCyTM4wCgLyE2Y
TM2raQ9Vf9f3O0uEfpsmUOeHWicVz38ytz4TXaYobpG7DIMHOkCrr7JNUVvc9h5CfTNOK8qq+7nL
cAVtKb1JzfJ8X8yfCh/tklBh8qkT7VlCVszWt7lGK4vczOUoOqqyDskrrMkM8cPYG/byw7AH0yIo
EXIUvYJa5173lI9/sGIruxzWGmrc53ONvLMGqm91h5JXmghKaLa9fWWDA9ZsSaokNuF/yn18x7A8
dzobSksYl/snjPO4e5srcxzIJrRfYk3DZX88hnchrkGBC3leXIRbH1oTuI6kkQ31rd3vixByhnnk
raREr03GVlzcST3Wa3zWQYwM+Ye/WzMOcKM0zbSqkpD2lh8X4yXpbhT5+e9McDCbTGML2i0AlJmf
CJQBIlAdQs/jupFNLF8tFLeVsYnLpU+RGpToDzn+EohyZ+xHvsG9y/f5Z2BaG1D37PD9IUkc1CrY
Izh6y08KaWyImu5DUb3RZtyyssehRtCoSz+W0Jxqa8NGR1Us7eOywgXBvz5vm4melYefN9zqiM+l
2JTC9Jyrg6gKsAISLguUk141b/BG37RZyxP0UAy8qr5ety1YszNyrkz3wQC60opMbqPpHuidd2QR
keqIppGDC/A2W3GqIIAJ6GPTPBvBOyvS7bEXcThvFmKup5EDijyw4iFvgbnafXNoz6XwTNek24kK
7wXgfr5mriZtbOJ50npESFpKUD0N5Au/Zq1hmyrqqXv3+gptPvKsh8XBQ4Hm7VbvYK3U0FOleuVO
uQMjBOOBG4Vlg9v38pXTc0iRTVYSNmwS1VByZoorMSXuQgLoTOV2WMz3qTQ7IHNwjQDnplTeolXP
meLJXgppJxj5dmzw89jmKV+SSLHArIv7ivkO74AQgneKe/WBPMvP44fRTfagnnJLUf3HOdF1BWb4
RNiQkaqhMs6b5sP8IzzRE1zpEO61E8QZ3PBGRytb4SHZJ/uaQ/ZqLkBRUbDCp3jkZmzSJESwkmu2
elTRG0ifULXh1qWNiqV95mgv1+d5GwPQ/YACHsIUNn69YWgQ+fzngNXbpz55kDNRBazIAHeQpvCp
paY4faCAtXzIXlQQVgz79qPaYy47p9jlvnG4PqZt0LmMids0eD0yIArH7vPpjzyDZmfg5d2BQKHr
up3/WK2LIW6/GD2EO/sZIXIMHcAa7wIqOGPR3YFA6La/6e9Tv91fN7m9Ky4WuWNW1cqURhGIfYPm
CXKWlfncirIu2wD30wR/n2m1pCFLOE/obcu8euy9CbJeEl1ORS0drXD5/AcjQnG0LqOM3kLjyK8O
OEMOFg03CwKtCO0v+lzIt0aP0jlFKhXBem264soU+/8KumepkcGeAmHpavbV7l4WPZOLvs/tpTZe
aEFmFAql2SHIb6zf7yJHMLz6/dxWCsoA6GwiVoylu8Bo7DaEGp4oT8o86A0Croxwm0fSNdRbNN18
5rsHPSeSbqykQOTIm/Hcygy3dcalD3Bo4KgZJCjNmTdTcV9COq3Mb0tknmNJ1OW46dUre9zGKVoi
x2TA3Sjsdf1VjpOD1pTyTTLhNI3jIfWbKPqTOqfVevGEG9FS6zIahlF/B52+6Jh3u7zx/mr38CW0
4PMo8HaCd4d4MhwlL5/B7+FohiJo1dhE1Mvs8RQbvaxGdcyORcXcQ6YWBJdj+8HSXq8PRrBGKgcF
4DXSdFIDeUgBPVbldcDRoFf2It3Jkaiae/NVd704HBgs+mAl84TFyW4+fCBgmUzcQ+DOHxn1fPIY
+qKKFsG+4uuoUpOq+WBiCmWw2BR+cEAV304seyeaQw4j2qHo0o4dSUOkQtb0JchweejtDqwG0Fi+
vl7byYCVW7AfswJUM5GjvG2s8tyDqkKWoHQkp9izDlRkvgRHnwAxVA4xStoEEIRF1UZXv2h+hNxK
iXJIOoFj4FOMDrLrY9u2pqvWWRJd57NGoRWV2kCBT8EIxXWjpKhDMZ7KTpL2oGMx3SEfvpt5Gr2/
bnZ7o13Myr/OqB7gfJJyiK5CBJQgxCwftdQzO4GV/1i4ixlup825VTQSe+QnbWcX43tF/ZEPh4Xc
psqxNG4o/TiS15y+C3RRhLt9Rl4sc9vO7KBxH5qoEJlA4t/em8vT300gdwYrpB2NeER+KlU/ZNZB
rk17jHahiBFwMw5TL8PgtlmgkbBX8bLnhvqJDj4TX26V8o/iFTz1gpOGahbfXKhJg2EWaIV2U/lW
Gb/KqQgEt73tpwE+1Et7IwktBZOVkR+p8kI71WmMk6mJesVEdrhkypKY+RznGAgr2ckOjBIyea5V
lzxYn+lRdiNPggB04swib9tGw8sAue2ENFeWGiUuH0yhCE0Etma+NsppkDR7horrddfb9omLMW5T
yUad6Sk4ut2Q7vrypkoOpS6aSfaNt9HZxQa3fayEoOm/RT5lRkU/OK3PAkiWh44WxYmeBjAjW4IL
nGhU/IaKFKkvO1gcwic9uQvnu3YWmPgPOLqMittNyhxJhVHjrt+4s6dCGAhPKE/KDo0K6AIVNjqx
Rb82h9ypFQ3ZiD+owZ1PYjd+lEeHPkHWCTUA0adG1Ey4jXiXwXHn1liDOiGU0QKaEoibvy/H99fd
bvsWql4McKGtqrWdhvoTPESi2fMsW9KcrNaGwjZro7U+kleRtq9owXhdG3PQs75kNXjTfQcyz8K3
ngI/PSyoSEt9UXmQAD1MDj1InkhhpcLYGDtdsG/Q4aFl3zMlFMDtZs+AeZlIvlk3r2pNy2ZUOTPx
j8Wl0ERMd9Mp6eyg90DP6zKpJbNxSmKnr6KOBQFUmRx66OiGXqwCzXDLUEEQ/UUdKhu9cY42Hyf6
LHCZzS2goWvdskw02yvcFpCD0uhbZWaVFfXdfDvtZWgG3/wTt5nviIiFfNtfNN0kEIm1ZINwIDIm
cW+lNaiaug+9NxygO+Z1x9G3jnhYETKWbiLWyhiHJhUukKAVQQylDiWepm701JmE5UQiI9wM1s0c
j8TMR5ckARI+gQvKhlNlZd4frdRl5jj0SId5jLvsXOU/uLLDdLQlJ/CZZlohVPPbhKrVzHFIEuua
RMwRMxfr1r6Qs1NIRLXJgnnj33GamNQ1KYGGcnsjz7ss+97LIoFdwTDOSfXVtUSZlGS0FhzEev59
RgBI60/XV2UTkS7zdHb3lQE01VVqUMKd6+FdO6Kx6LMctY6kU0FEsYkJKzscJkDdS+paJcKdEV6s
ueGyh5c5c3pjQMf++pBEW/T8NrAaUzWmNA3KGH0+z6zCufCZ8lH0g4lfFTtRs6BohZiXrIyptZmm
scqSwrP1gveNA1r6BGi+eYFbzR2HAnPSqHXaIeY0GD0BpDi6BpTxg2Rb83EIIKPTl4IpFA2KgwQy
Z0PdTcjNTvODlbyo1uH6Eom+z0GBWQVVbRbwOnPIbTM6mZIgutx0a1A8GwZ63C2Vz/KMhjUV1IC7
kSq0x9BwpPmwIG1fW6Ik4/a71soU59mkJjjGWdHMeGSVxnh6fKjBHcp6ekWJl+1XrZUtNq8rZ+tk
LaIVAVRDhI9+ZRGSeZC+J68QoHLwfPel2omq9zdBbmWRc+88MfpFrrCXZmvSd3U5Jl6dh/2pQpXO
/rpTbJsCNzLT9Tbe8BGFStGrcw08TZQbTb3Nq3sqevHc9Dv9pwkesqvZMLJ0YtdQw8+jd0oo6rAV
jIHH6xSNbNlIEeDNFPzpp3Y8GaLoSjQGFhCtfCCZ9TycFeydMpieoCGLEy4VFJtt757LNHEubVht
E04LKga6RT8ahPpGENyQQQFxjqimWDQazqMn2UybJsNo2uUYS0dDEVT5iL7P+a+KJiUyNEgPJfTB
sh4yU3DhE32fw+YAvU8aatjB1AyBg/i9rAjelP4DXi5rwUFxH6VKNbS44qXvwbkL0oAI7Sy2eq/6
zc4QqTKJ3JfD5aVSxjgjYEuarJ0ZnyRZrHgjmjAuMJvwzBOkLKKBWGTQ3Zrp43UUEXyff/aOC1Cf
ZwoCv8B0NPVTMHy//v3tO+oFQ/h3banX69wyAtbM/o8odemYB8TljoUG0hC1cNftbS4JrhlI32oq
uNr49Z9GHDAxrsRKfaggpZHHdvoH0ol4jlsZ4dZdJaYlFwSpTAKhbeZkphu9Mo7zZpeJ2T3YLfdN
1mJljXMB06zxLFeiWHb4wBjOWycC/yIriM8eRW9zm94AKhiQ+xNw+vKhYMLYseiiDG7RJx+ymUb2
FIiuhJsrZKlIrMMrQDvH/r8C5HKu1MxCOZ0LxYJ9GAX+YmQIc0X0IdtmWA5fZxqyPF21EXeIySQg
ZZI5oeZLklNHfwI2KC5FhwKqVajKtykMJRrB2xG+PT+271WvvY3gB2MJpTLILYni9K1TxqIUTBsa
47SzuHmzlsgI8TwPyk/jHc1eovL9lB2N+Ovv75+1FQ6gw2Yua9XEkNr4oKiOpj02f8QJu7bB7dEB
Ep1NYuAQaI9pvpOhrl7v1IflqUS/G6PC1pzU1Z+uj2sTh9ZGuT1bhfNoNBkOaYnais9qgZPX6XFC
JCjb+bPliuIOoUFu20bz1E9jAGRlPSyZm7+TnOSVcYmd+/Q/Th+vD3DL3y/j03nJ376PzDCi8HdS
G3asu/VQOIqouWLzrri2wrBqtXkT2ma0VxHf6reLT7wSorFSa7cu9D8eQ9f6dn1M110ehI6/Wpvk
OizihD2j57M3NcVRqup9B9wdJ+FysW/xKGtB54ZRGpmKwleklyBJT2iMuwJj+GLVmOkuO3UeixsC
T5SJ3sJZSwYrIHBQBncktwOiVM80K8V9a4nRb3eLd8zrE7ftfCsDnLePhaJXlOIYjA7/nFAZdZZd
71InsYtPye0oCCM2vW9lj3N21UqafFFZ+7dxsJpdng6QoHm9PqhNb/hpw+A9PEk0tPa0Ohg3IUIw
lqNjROMdiODdRsoFKYTNGoHLAiFm/9XzhnlZJh3q4660157rH9WhQlZEewr2SQ3ECAFQYlb763OI
htJfbRLI0zc0ZzQOWe5EueQjI+2QVt393TRytxUtVGWprwGEVWvZ+nKvxNQOSeQgyLSvW9q8f69n
kW2DFVqQacxKKcORZfXIq7d3MOS1kh29r2/0Z+IXnnTQFPe6UdEssv+vbJZla9KxxA1maQ5BsK+K
XUf9vzPBnZEB6brEmLFQIdmT8PtE7ts/CcvXM8cBRKDESt/WeGXOs2Oj3faFoAFLtJc4fMjN2DLV
Hvu1Q/BaoqR3+VQvid3K++tTdR3oQKHIrUZt/Zu5knJ/aE7SnxTGreaJz1AETWLGSlyPbmVZp9Bc
DlnxXW3/zqX4LAVRw1S1QhCchUW+U5biOLfkmFf6t+tzJVgTPrdcm5nSVhFOu47+MIrHMkTTsIku
FEGuT7BBzkfHaoOYk1Xg+swaG7LnfCJ22LxU4Y/rQ9nsbVivC/OLtZEholLO8LN3gtvJTe+sZxTn
o/3TcvTnwXTQFWo74gcgti3eHOKXI+IM6yuzhGZodm1gVtfk2zxrH7v8fd2DidGUdmUnIpzYbCxf
j5IDAkvp1CgneCGnkA67ASWdH3wjz+E7RsUPcHNRfexWjugNVrSAHDZEcZebeNxgfHunUPaj2QtF
9axsW16bRw4eMikOlokgzMM1+7GFmlZcJKehDfdyXFB71nQ7NnUbvJMC3xRtAQ4u6lid5qLD0JpK
cQLpdcpv5bHyGlP0vvI2kIUQiKzLYAqBsIEOFZRfHRTvypGWKkqEK7wOqs56JzkUHFosES3WlX37
vsxZ45Zs7hdVj40oRplD06MKkHWzzR9x2ZHu8B5qM6LOZpc+6Kf+lQpQ5W1GjLPNrSXtCqiVBUYE
ho/0qfLznXabQeAoRhuJqImC7epf3IYzxS2fUS6BUZZD5KbVQzTdx4bAPUSrxtfVEn22CprKkVtH
oLVklziEE6Al2f1bePgqgLE3/AC/DogvsiUdtWY0UIA69jB7rZ1CfRjVIkjz/PazGGeIi/2UMW2I
qWJgDfZVPqef2gX9jYLRCJaHr7LVojRYxgBGcMuJF29xkR31l10meSr91wcDx3i5blVklP1/BclD
AG7rtjCxZL1iG8ltVT5fN/A2Vufmjov4lpSGnU6WyIVE8+iZu39SZIdwV1I3fCFuB8pd+UlglEXJ
V1xd5fFDr3Vo00FbPZgPxldWMpL4zQlIGTYu8WVXfLYJnZ8DkW5aLLrMWL4RzeasIUx1tZ1ps8tI
6IrkmoTWONjoJp1AHQiwwVRm2qd2l+4sAMc/ACmazjdHGreEHHBMo5KHU5vGbpm+6sOBJii1FUS8
ogFpHG14VtI2yBoMaERrtmSnaM0Od60roQ0p9EWycmwtrriHxt0fo95IrTEgMDbP3ij7cwiZYPXU
DYkTZSJ2oLf3rF+nT+PQYygVpU6pirxwjMLAyHl5sZ5iKGAuEOlJQHYqikDephc4g9wdUk4javUh
ZXP5T7IEwLUfQDLHCvcs5PWu7zYBhmgchqh5PcZG2qWuNoZ2lB+n+P11A0Ln4DBEN3raWvPZORhV
DwjQIWFX7MtDCUJ5UWpaaI0DD5oiFTkzIO4zF5VKFBxv055UdqGey3vQcyN8ChfgFU8PJI16ZFQ9
XGTIlodlST+q6IGpS8VeevNGSqJXNai/QpDpW4Gi/rytnaTL7ptJ9DvYyK7tCw5VgmQ0lqoqI7fM
KeQcT10/7w3rOQv31xd022MgGmwR2YCcFAcotWqNkUFbeAwtUEBTH8A14F03sY1ZP03wJdRFlOSJ
KfUASG102uHWVJ86EY3J9nRdbHAwohWqVUkxjjawcblLZRyjYbKNePphkknwMvsfIHKxxYFII4Mp
qZqn6FyqrTr9rnwXHDQPPdtgCSqfw2eRSrBgjXhdgznpzbKbxwgECIVNyI8O4tXXl0hkgcONag6L
cjAQj4Ja1E6q51HUhPUfQHiZNA43cqKFQTBgJ08+nv338+d2J3nAjR5YKB0hCSxS1xB5BAcdoTHE
yxTCIwwlsaf6MekDO80goRO/XJ+7/7g3XIbGhRuTpKZNnsPS5Cs+U/ouE7eBJPZu2PWnpfAF5kTb
iUOGRA4h6tmxE9NJ5WO47xFwZCdMpLZjMtUs6Ur2wvcMtoHe4tFlkBxOTBBaBPcvfFCzR48VWUb3
rIuJZSZ/+2X6fGb+NMVXTitz2sjFiPkk1UM8vBq1oyeP1ydR4O98vTTYm0IlQ5uwm/XHJb2lIo7A
7VAb92YTUrkQZeerh+Oo6ju4ILs19z/KH9MDk7mI7rWZcbNMR2vXf8ufJYEnbo5qZZTzDGhskbDQ
Z1xb1Bfdup1SAW/o9iZeGeCcoCgtkHmb7PA/tpnNqG1MNzsVdvqigGdGzG2z6eoXe/wtVqqSvtAb
5gnaBz06gj0SPCOi/bTp2Ssj3NGBui3SFxrgHCpNfussNtOmJL7ixb6I6k00Hu7kIDGonIiKBUrw
7NOUtV20maOqgiN9O2pajYgLOqNBpqmkYtrYCx3xMl/HhRKFJDo07K0H0b1VaI655eriGklW1HRS
BHPnsovCL53kCzsNo1N0lESn7yaurwbHHSSG2UqmPGMOI+rqO1/2XhZbejKIU2l284M1IBS7ZJeM
zh8gxsosd5x0ktWPYOeSHNnohtDJ5N6yJclcRDW5IhfhDpMhSsYkMoDuIFR0iezTUbJJJqjDE21k
vlGURhN0EiZ4CGi9d5DX3lueeZPeoP4TuqiZo7+7PnmiQXG4oVtNvAwBIkAq4Y7VRI4eF7ZVC6y8
zTKzg+OyRvzFNdCLMDUWwFN2I9+BPB7ER7On44YiOa0vfc4VZ/CSvZhxguHqm7NxZZdDkMhKZJA3
NNB0I/1NPs1eVE72lJ8awyZ08bNwOlyfT+FIOSCJMtCjRwqOF/W2gI7iN7CXOwHIy41bAukk7XFB
Pl0Mx5t39dU4OVxRlQlkgehEc7WY2N1ytxgfjezHku7NXgTKIlMcpsxyWcyGCVC2Gq+6IY6Maq56
Z6sfyYOR2vJX4xg6lVPd/r5CFOdDzJVXYKYrkRKTBGOM30M7x6HQQ0md2qU/Gvv/o6YkAk+NwxXa
mWOV6oirZFTIEY/ui9cYBOboNUJ7/W8z2ZwHp1OZWAYY6Pkeo04aLKnssA8z8zAqd6QU+eXm5RkU
rf8zwI0m0NPGzAlGE9wiSvTqnXFXSzaYyAAs6b0e2oog5NlGlotBDi7z0LCalGDr6bpNkDNKU78U
EiFsx1UXI1xcJRk1dG71NnfNLv5qtKri9pVWCOZOZITDyHJEr7lhdIh1OsMOWlCypt511NjeUz+H
wT8Bh0MwBnrXRK6koWcvjQ5Sle+plXpdmR9Kaf6zQ+Zij4PFES1ZZVDC28bIGW60PVMfXI7KrfKv
zI8wNBBM4Xmvrfauokd5VmYSBIR23cHo7AqKm6mjfUp76MqhMfE0976oHEpkk8PEQGvz3DTqHCoS
yUObRZLTt/ksuJ7/x3XiMpXsV6xGNia1KQ8VppI8lqf+CG4j5LUT3/JyHNb3oL2yK0ckG719r71s
Zv6NeCgqmpIMIU90oL7qTXuQNk14kC68cT82fxRfXUbIIceiKzmqExhyNF8ssJm1wlpkAVScX+JX
c9hnfWwGKeaw+VC+lx9ZX7j0pB7wrFM7TCeCPQ6IulzYpn0bGViahl4h03ijSFmPdWr1C+Ap05/a
8qXIsQPa3WBNTt97caB4gSnMcW9j8MUm7ytZrICxA7EBWKyHG2VvPWmN09n0SB3FSz5Zrqi0RDRI
7shs8gbdUhom1jAOc37XjBCNTL9WXWeH+WM9onJ0ePk/0q5jOW4l2X4RIuDNFkCjDbvpJYraIChK
gvceX/9OUTMiVMRFztPdaCFGIDursk5lpTm5jWTrW/muIm8sghXHLTsO9Tw8tVGwF+YycOSJql9a
PdxskoCM4gVd5ru9csNP/FyCM67PxyR7aampC6t6LL7PgYee6ZFi6nBYQwwLwhgvMevRh0eN8qKk
cAaR91U9CmhQcxKwk+XVg6hYp6x62N4Saqk4I5iiKkCDIvymuhls0HLY8Xi3LWHdVVqsFrfrCjhu
m6HEbjA8Sg7Bab7WQarL0nrWkcrQk9I4z2Ia63rUGzyRBgcDgtiM0gSvCPMLy+sF5FRN9ts/AMVC
N87F0ONQL1sV8FcliTtpt1mX2Ggx2plzRNwllDVwfkbZxX7WgyrWNavXYDhobEh6TRgDtXj8Sywo
BBQDjDig6r641p35qj2oD7+mrGrPtbdtGIRGfApRnJVJbcs+czurtBOpua+i+JAB1bfFrN+H73vE
Jw8DKx7KtMGbJDf3vRbakubbfn9T6nedeD2AalDDBF3zoEYWsWXkcnI4MSq9lmgDC8+D1POouOPV
9DxVbvzCwm7TIflGaCpvWyOfRtTAg+krFQ5zbIFis/TGg3QvYRzBA2Y8oP6m/avgymJlOfDQK7lV
kh42mTTfIqWylYm4MMi947BjmtK4HWtUMbUeK1EeDzMqYWQbRX1kQcBqNGChDAccVVTp2pgzJJwZ
W59pHbrE/ySkmjv5kptYxotmUmVoBPpqHHwkiqT0CYsH9O1xTB5yjSC3o77PgQayh4YkVgDDCPmh
IHuRrN22yRECdK7mYByTOZdVKDCqjl/cVdP9v/s+9xZpsjmpOobm07xTjOsmpgxstQDqfdd1dqQW
3uU8Iaegsh3QblCWgRiyfCzO4SE8UXTRhHnpHBaoMt7veoTUhWQKjpZm12YXeVKS7DEh4zZQp6M+
UkWqqw/HhW5s8xa6NV0GAva3/GP5OTIetfYE/l9bFr42FgHl64HJhSgOCYpxMH1FxVO7Ry5tPlZ4
v6WGPTqmrZ5FlOHV1PjzdcPTVdk0LR29dpxldxV001DVD+hJbD+70SjL/geVfkvgn91laUhBzpIY
TehMjhTZIdibhF3z3A4uY9+2XDKIxaz5ozfxLpKzdvRk+jMm9rDrtz3WDz4rJrZNu7oNT9SwjX9A
1ndZnOFXjTb2YP9niUF9n99mp2xvXJpjjS4n0idbv+nfZXG2b0qmFSQt9ArP3U7BmxQvtyeEmFxo
91rbso02CYrr9x8u33ehnPVL0txqeQ0F2WKmbvEj9h3ljpFcT4fiKaAKPz5WhLMgHUYJ/8ci+Wd3
rCEwH6S4P9C3kzrpreVhpA2IPu3+ANr7n+FVuS/vErc7zATIk5pylyTQq5QKCw6OcOXf/apCfy0x
yNhFMNmjNpM4ePxzXBRDxGo67GUcfQrCQ01FBtdB630ZuSsxlOasUlvgZKvcD8J1koDwKwCR432S
Ug+TNVEgiLJYthc8hHxHXNaMedCXsJCyAAO98eDvlYOP1uO5tsHNKnz+VS09Yfeeg2/b99pbVzh/
1BeyFe7irDVBFgcVy1jtJgftmm6wq5+i0clQp50fTIxB6h5jGy3x1waYyMxrsmqanbmtH8BhjTwG
ljWhAdo130K+0qG380MDJjDWnBq4VP3vGgQs9eXgJkQUU0wbiKtzb0CtYBE9GxmVY2Qf2dKJx5lh
GH29QhU6myvP5tGNSJA1rgHS1ogkbV29IJYqcQDTCeHcVxOuoPzMgubSYTZs48Lm4Mh2/cl3KJuh
lpC7Y0NTyhWtZy/brriAwNM2Uu1BnEJn2zRJvTg4GSVj7IYGesmX9MjgpHAi1NSP4NxjgELF2j5O
6ARwLteRc7wlYVLBKoNjmGIcQeUora2jpnMXesBObR8e+kvuDFfzLWPeDS/y/ba6a1GwpXQOb0pN
0MIwxqoao3lWGslJhvFVKH+IpuJp6ngMGgnNGiLhMFF7ybkvgZY3+dDBUmX1ykfZj+hNNQVvhAy+
CqM08irLZUCMeEInul3dJT/M73poK18ZEXS+V++R2Jkmd3s9KfPhWwrmIATLb2jipLuSJ7kVak3i
JxWpJNktwR5BRTFXtTRlUBJJumJabz9n4eT2ajHUQ2UEbttUbjPuzADV/tPrtlLrQjAHEYM9Ddzy
HFgqSjt0s6BixKq4z9K9qR8EcloOJYNDyBEpHpSV6GhVRCspq9SqOtA62aVh987gBmBcKHxXep7/
xpNGtPK3bjxoWkGgYKZg4CrCxRD3EqUYpRcHkyPabrU61QK3js9YuzJ+ainSnXWbW+jAfsPCCGTL
b4xAZftz6o/RCTNN3BZN+ximclU6+YXKSaz5QLA1TTRRI6aBKvlPcVIgl2rkQ1xufiqN2U6T79v2
Rgjg43C+pMVZWGLNNPX7IPxI0uft7zMI/3BRvivAh94CvANbJD+QcQt0O60fhxGFD/WrRFUpr2P7
QhBn1EnTWkIYYKVY8mt2h8uvwg70aO3qXQ4XtUY5wHBkKXrK46DWkLPrWJvnKKigYzjK4Hk7FXLr
bq/iqsu/sAM+3jYVOrhpc2yTchM+Sh6O7KX8lj9E+9EpX4YvbBheuMPEX4l63KxeWotl5exdK9NE
7BsIbuTHePze1cB1025VzW6Nhy45h61ob+tKrSbnFEilUYmKho2crcQWoicrPGwL+Icz/PtQ8QX8
pVDMat9jv8R98Tk4NGBM0XbK3eCCepdN6CSIwFad/8UScve+1YRaP8wQJxmfEPH2pPJkVuGuM187
6W/KtJd2wuGFVYMjOTOxXUlQ22pb2HVNuL7E9vBxuKhOMzYHGIjUXJTsGKeft3eH+j53AZapUZf5
zAyueW3k0J5jQgC1/XwgDr5QYGIwYQDffXgjykaxfP8NFWBoYKrvyotB3XsUNvERuSnTGj2fYdKa
nR+Nzu5Ep3bzo2B/eyvK6nfWaA8eK4cUz/KBYqKiwENnS764s/Qwr4t+hMLCQb2bPdXRXyQbUyZ2
4rF7VU6Yi+aCD+aWqrZYv45/HzN+KtYQmWnmtxA7KcJVMBWeWcq7MqBWlzIYDi8ERG7TmG2nqRZ2
nh/T6WXbIlfbORaHSueeDbMYDbkfwiSlm+SlPSoH9Tm/kvbhNWaP4FIRXCq9QqnEIUaT46HSMScj
niXbaFAtWxCnmNSJAwpJkfJoGqDT3NnRi/CKYaCICJSH4ot2J0ZImdIjwgkc5Lt8WtR91QJzO7vs
IRxjezJeFJSMNPdq3xB3CGF6/IDfTKl9Mx/gquu1V8WfDfHY+FSp+1o8f2EV/GhfxciVrJShTtqE
yMLCxTDByJLZAiZlROdU+sISp31M9F4SpsF3+qhoCq/EBPtW9/sx/RmaFDqy47LhsBkcWExmIoEq
m51ap3cNT/mCIj3Q5Fm7+V5+ZQxf9Y/AIynFmHe2JZVzMyJtRDJRh1rh2ddsNtsn2bcn1vuzyzzM
KKQ2j7lkW/I40EhSEBbEIwwEPMYsdx97mSNdD6/FUXYTr3oqdgSGUNbCYUhnBO0Y+FBQ3ddILyb7
yu3OMoqyKLSnDITDDrNrklaImGad+TT6mHU5KB6hDLVbHHj0mlKCpArKiHsVFAzSQY7t+foXw1e6
p9CQwA2+2wcDx6N5kmCRRXpIk0thOB2qi8fhGPl/VRq1ONT881tupKEz2Z2VntWT5QVgKRhP7U5y
WgcR0h2VqiNwih+WEJfqIAstNmuWfiTJbVFNTqJT1T2Uw8NPRZCQZq7D6s322mN2V3wKPok3MyZ3
l/viG0biUoF7SisOQua8r6uAxTBm+WceD3ZZxrYPt2fbCgmgMjnIUMRENUTmVGXJSTTPbYfyA8Hp
2+dtMW/Ztw9QgfouFVykoIvkZytKSSsaGlwZV9VtbZyd3BfsUX8cm33b+3YdPUVVfi6mmWjUXl3E
hVhuEYsiiEvE1OADqBif2u3aKbdDgzjJq2CxEMKtYdh0ZZkMeeZm0QEjeOP//yBEFnFdCOBwtkeZ
g1iPFrQ4tkfp0ILzQ/WQpt0Tm7RqDAs5HLwWRi5NWQA5xkN51Peal5z8R/G7dinO01kEQ4v23NGd
Rqu3yEIqh7Van08oCzT/G0j71WOBhjebhT2RByBuLUpJDnaHphmjUIUlTnnhWLFXGNIFszhtHUWj
2+tJ2AUf0AUhV1HMPSQFtaOwIXGFREhYTSUuLIMP3kbwBVVcUYimehJ8DOmg3INlwemOLJJBRf4p
fdiFtngBDVpvjHKcoWggVkA95pgTNZJj3aHGJBgJDEgKEIHZykIE2GaTfmQu5zAhJcRGLTc/6isQ
BH3WTqzZBvMfCFfwH5bwXSQHEUkqKRgMDlyfTurJQMlSsM+OjI7/f+pDWV/Dd2kcVoxZ3mGwLPC2
f52//ErWJE4Ahl7E15qjejUcKOaPdXt/l8iBR2vofmgwV0YQodUYYpRPtVcKDBAk+XzWT/K7KA4/
gl7Ii4lFNQbH3EeH5q0lDExkO9BWeMKRqpxfB/d3cRxwtGE4hD57kZf+zQTW17J3C/HT9hkmzYOD
i64RxDmfIAQsLT/fWvgc9cEAL1fi/WU1rPJu/3xcyMp8UcwlrOB4k57rI+ty989J9DafGn2yBOAT
xqhzUaJIKCYtZ/FQ3feDpyoe2yMmg2YusYSEWfChIlT8KInKXv4pxsS9FTzUaFVCqgR9gx4jHy4a
J3raFkqpxgGJMclzhtZ3XGXhbLfl9zaOCc9ptVlkuVfsJyywys9TBRN1oVaLKFR5azxlGLmdOOFL
9mh66lUElhvyxcV25KMb9dvk+WiQLGhtmrEgee8FB+tqPvjneS9NNssPZgahIYEcOoccht6FSqJD
mG/dgokDvPVfpe5Tq+aEHGqvONgwqzGSjQJ7FcqyPUUHq6dGLlMSOKQAyUtYKexhHAlnJb4RSiI4
TSARz+5SKhZmOav4vh+f5LKxMQfFIckO2DJs7D0f+UGo3eiTAkLkGlmYLLebgc13uPXn664mnCRi
wfjQT4hpbUXPHjtC2ztKkbipcNg+oIRx8YEfc8yjIWCnR9Dui+ybGl5VxUWavmxLYei8tWYcDAhZ
L4sK+FLR9hkclAOqN+E512hc3xazWp23wAI+3pP5oVJq7FxqHQivwJ70pOcOY91Md3ngUD4LtTuc
E9EaWtvNzGWRo7tAus3J/CxhzwZ38puwjhsjZMt20ffmT3aRhyiruhYlO7Ulp0BlQCbaJhVwXH9j
v19//LCMoJjBJcryqMLh1ywmFFehGHU3uMqu3FdXPhGUXjMPzC4AlwZatQzV5C73xCrbbGTx2/To
n/47YT48keaxdgOqEkrWFEtTUXbOyRmR31NC9soudpjNAnYtFgwsQVDG+C/o4Xlr27cQx3sRmST6
uspS+Eke2b2AN7dvd1RSfXWzllI47yEJRD/NUyg1OKITHLSDf4veKu3SnPNdeFKe89ftQ7aGGEt5
3PMjGeoYdR3QqkpQaSfXB63vQU3eXKJI/wv4W4riYEMRQ5DaihHIcqvWGTIPQz2IO49Shh3xhfOQ
gos40llGWEqta0SsTlYCRnfZ8lI/IsCJEsWhRajVYjxG2Cdfa72gA0dJGHgDarZMnZBE2R0HG7qU
FLk1xXimiejTlexyPCjw87bNYPWNuNwcdk8ulk4TJDnS2SsjPP8iwkdc/Vo99pMzgZRBPGi3f9PP
v5TIuQ9dWGdCHEBiL9zk07k2nrZVWsPz5fc5eLD0QYwNlqyPqthWpR/9cNwWwH4gfw0uBPCuQ5Wb
kzkaEFAn4cHogqtUVq4zwXfaAA0OeXlU4/77tkj2m7dEcuiAbFQo1gzKY6l1IulKjk6CeOrCq8m8
HrOf3eBty6PgiHcoZq20pECBjvGxRnsnGgl1V7XnU3VMD6hYd0mqLoY3WxpyIGFVrez7IwQ2uzf6
H9c/yre/+DubJyr2spr9Xm4hBxiZFeXlzGyk2bEyPTB773VMYO0P0+VtDuthRnd19DqCFN41HWJt
KVU5CBnjMjHNHsKFw+hpnnQIfTe/Ks54vF3gCMj3hDzKXjkgqcs6iCIW+5ZLx3iVzsrTeBZsNq3B
2JU/+53stp+Cx/6lJT05ymw5cGmmDLMnZRkxhfIiobCkK77n6Cs3pc+qXDgp2kVVi7hsKEAzOHjR
UaoxpIaCSP+DDtq3z6hLAstM4oBkPHwREGr4i7GQiCgvrYlDHKGzFCtjL3+pOM7jrpOdjHpCrEZO
FjL4jJOqln7cS9jEzul2YKtm84JRLFEcGRM9FdVl+7JxGPmUUxolSh0yiI6HhxnZmEl9CLvZzjrd
lkWqgYPAaz7hFBazaBYDNkx56Hbqz/aGzVIKn/Kfpp3c9pfhm0KAKQVufPLJCudGCliucDq15wRV
12ikcgYve2T0PLjZiQNPXOQmBzZp0fuyVsL/yQzRBZeaNwbllamN1EIyiNzaNQ5XrFlui469m5m/
z3juEOvdsZFUohvvUD2+38aV9X1TNA1MAyAv50ewBf4oJlOHwx2PD/PgoTaE8k3WFXqXwAFXkElh
b80zy3z+IuYRnCK2WUiePWAMl+q+oTTi4GqczarScxERPPMhMZxA/bG9Yv9wiN8V4rAp1mulaQco
NKdOds2QCTfOzfSlOuJW98iHEqUPh0tlGxnyUAXZf4qqG0e6sgJ7zjCiZ/IYJUD6KTd22zquG/tv
FfnWnqhulECQsIaC+SK2Jfpin6eBihYSiimcO6SZYIX3rQl5VqE8qz5GvCn//wHtb6D+rgi7xReO
8RAoTVjVEkACRSfyZ/TQOfkVi7Cmd7lDQcQ/OCTv0thRWEirzTCQihKHqfXMvYpeSwMhydxF7/Ie
hBEPzbk5jjtGGoEaco3Ap/XVRBBKA52yrFncMSv1MRqsKczcsAMABtnF6CiijXWreBfBnayqCDF0
RIbh6+393FxH2s4ni5/W3ap3GdzhUupBCYseG9b8BJmdE3vJZb42MEgTPEMXqpCQWjPuaAWgGUJX
F/bLEm9n4TxOBLhuL9iHeX+1PDe6hdEHKLernAAs4k2v2apJuPlsZz/eGP9dMszs/NPqIqXPu9aE
FmLfOXKy0woQeGSWM4oageWUPtxpitVBLHILd6AWfyp8sBxWj3pHsYT8w8X+rg93ikorCFMrwJOZ
ufU5c+vBgH4/gq35LeL1bSafz+tX1LtEZifLc9vFvQyowCvhU7MbWdlW6urP5nn4Yn5hMhXqkmdb
srVlbKEXAgexUrXEhMAJYyKynX8MjowTgvktVDULtWccLnRF3FdWjtWMtcM4vMqyY8YVYRersV4V
MxJ/gQ8acf7URwvlURIGGHqJsKF+Ug7mM96ZTn4v0xUZ24dWFzmEGNrALJIWKBRHdmc65k8Nvl+y
j87Gnak40a0GDmrKlaYWkQOKUBfDau5g+E1tfLa0+dWUEyeTy+PfXLu/l5Hv1y/adAS9NsMj6XOo
KnaYnpL5dVvG+l7JogpSBgOkA3yG0xD9/4TZlM5m83nM5/m6cTHsC93d1YEQtrpZC2EcYjQq1m0K
Yeid6mH8rsPGAWn3xlcM4FUfZDDjpXtqcgMlkocP3VDwWGbvuOZxRvWsQSVQKAHs74vDO026EWD+
L3apPKjatwQ52+1VY9b0AR0Wi8ahg1hVgYhJmhDQlztTvyrzL4Z6Ev2XKvheBl9K8cu2vFXrXsjj
IAIlLEkm59gkwQJxmnQThrLdq9STnm31llYcRljljGkaFpatwcuXEXRmjnnWb9hAbppudD2AsNCJ
QwkRjGCWzl7z0x2uQbTFY3oHPFj9bF3ELzXam4Vj8rS9jOsX10ImhxJVquqjxl73eAP/7GVU6rDn
/XxnZPvmrHrxCdWl2yIJU+SDmGrY/CcKC+iwh+irEjjbAqh15LOeUWO0cc76BNvXCeO8mv38TUE9
5A3K31wQF4a2f01V57Ct2TAUPmo51nOqhh1EDkh6m7myz6z2mzz4D7XQfkPLE/4vuyfUXPUA3reO
r36v01KzZBaaDUxn/uLvS888tifjazvZFQp1AnL40GrvjLqQyKFIa0R+0LFesUL1rnqvdINrBe13
6Q3YruxJPygnaVc80BNsqdXlwCUqumIM3ypP6sGW4kdhOvRIfJTdtdxLtt4Trg5loRy2KGXR6OLb
kwjGE1/LVH6FOnR8ftQ3TR8ztQFe/id0pcmOusvu2oN1KSvwhbISfyrySy0ghyyzPkUt8pkoo6nu
enSbpNO9OtZ2h2G9GPcRaNRM+dWimqWlcLCSTaCzDTADAzQX4e38OPzwXe16vDPuujPKhMFEnVb2
RIVtiDvoQ6QS7XJyyoKHrA4fTsJx8MCUQsaWV98u76eAj1E2XTWrEdu9AlXIce5EfuUN7aMfUS4q
YYd8fHLSBlGVJ3YfyI+V9JCWVN8TcYny4Uj4HKOVJdAk7ZxRcZodc+yLvYRQzZ11Z7H2dzaQmow5
iNtoycclhz4bm3KGXLzEnEA4G9VNqvyQVM+aXUzpPOrNnakSBaLsqt5AaL5CvjWrthsTILTs3xrD
bWJ8EaZvEWSWZk5cQJSBcPiRmFM7BKxorcTElwjzRYQXzfquaARMUTBict6JXwppFrL0SrXrdukt
cxemwY6QQJqQux8wQ5q4ukmJHI60uZ+NLatIkG4wThg17IKTXrH5bL8CvVRujtozDkU0cfIFn1XZ
FkZyaIKnOpZ2gGa37ZVzOTTEthHSLGa1Cx9ZDwazEpkrVFSRV2TXQlvstK6xreykqyRCEre3xUVA
zKqv4pyVgSk3w07zohMjAhrQ98ooJwLcrYS3QBilxVzdhXa+JRlp/xZxuVNrO8RAFbyjfFSvxJ8V
TJgAJ4AJtp7UuSPkUnqyvy/kNqPQjqGJVc0w7V5GfHF+ajFaVSzemGhpcCEwzeJ8lKrVMYWe3TyB
9CijhM946WVvWydKBOeOJE1RKCGoIty4yG+LJL43lfDGL1Vqzj0lh8ORUMtbqYhgIt0kfJJy9Yxq
FszZmw7b6lCn2uJwRPb/iyNdjWlVgo26psoOLtal6W1GmRp4FHsMddR4HBGEKfff3rtJ5hS+6RrW
ZJd5dpFG4YTrlTjZ1EJyOCLUU6SMOmwwzJ/r4KqJzo36mVjETRmSKHLooSoGKsxZGYHVOv5XEeRi
KATaBRczt5EAZvRU+Qm9okTF6uaphlQORabOGoRJgImMiWgLzY1loFJMQQquJIyEUo+DD6WzikIt
cazC9jS1X4Mgs5OZetGwj/zjHQ1tOKyQkbYZNXahsVIMyY12hWN+l95KPdOLRFyfm94VhHFAoTYp
RjkaOMXzINtW/sNAzmjbJtbXzFBExXwbCM6ZhDBXUp5FkKCqA1YrdCT1qYwDAtlX9QADkyYpGqZN
ypwJoJyjH9sascU8wPjlqHRCi5Cw/qBeiOA2P2iTzs8blp78Gl0z1xr3xlXznBQo/Ge8jvr1/P0v
lm4hkbMEAW+HWOwH2LWsXpA0dy1Z+5FMLdFXyHDmg8EtxLC1XVxOrdoGlSIinTeb0V2Dqu9YmJ8Q
MD6qenVnFWh+tv4q1bsQyYxmIVLTwkJs0f6MSaWNHRifhmi3vXSrkLAQwN0aoqy1Rm9h6XTdh1fv
tvHg+Zbntz+35aznlBeCuGvDV+uizgYIUh4k9EAxEkfVbRTM6mUOzN/QlqOy97eZc1fG3EuzGA/Y
qh5IpwZOWxn2TEUV16/ChRT+pgh8VIXE2J3SjV7MU+MUCNNru+RonFq0ClHlYMRe8TnrPm5bTHzo
gar6N2GK7FqOHGnq7aIl7on1NO+7Ynzi2pT62FcbbBZ7G5v7+Nid0EZ77M9sJDGIsJ0Gk82+sKL6
4cp6JCxlFQgXwjn8qDPFEMexQyHzz6EG5yfaDlHF3x/kY6DA9WyOSmVHHvV6WA9CLMRyIGIJ8M9K
TDWFn2bPD8E1o6aM3fbQleDBRC8WK7qhg1WUDSkcqHSibwWtBEsdnPhx+NzcjVflrjkbKSK4/8sw
hFVnaqEmhyiRZBa1pcKIhOiTjlnnghQ6YpTYGIh81HvZ3t5Mai85eIkkHRPIUyyq2Z5H5UZLjmF/
3BbBFugDKgPQMQBG1lHVzx3Cuk5zLZRgq+hitpU+QDrk5V9J4J96vVGOfZHhzmzVsyIfwvBh+/vr
Cat3FfjXnR6NWRu0LOtsdzvYnT0fgkt2ZFMyyQL+Va/J0kUZrbYippRxOFxW3Yg4AJYLjwNXclFt
6EV7CVOj2AB6qllz9cZcCONgOFRbK41LGFtXXOkaY2iYQG1+0iWnLO/KOXaJhVxFyIU8zhba2FLq
uoE88SsGPE425nO6oMx2zMfmOZzeqM5lNzxl1DzkdRv8vah870VTCH0TiC1iK7lrxA8FxbC/eoze
9eIzmkmKmkpFACS25gEWODQHKSKyVysiTFAX6YYJonaMNOCWTujqsjMjNXXl7Hur7FIxtYWemlq2
JkSRRAUD0dHwI/NJCLPMu05NzMjNXzWbjQCsnOqT+iz80O7Ca4zluwkv6Zdtm1gxCbi5oq4ZInhB
QQz6pwcVhoncInCYumb9WY++iv73KL/oKskUsnKuTEWTNLQUmZr5AYbAnY7994fYtR70EwZ6YbLh
L+J0RtT8NzFRSNNE7JdmGR9OsayKdTX7YuwGKu4oI9714L7Pi/CIkNs+ExI7FbqDWBSgwCI599kT
gQPcP2Rzh1ouE6MblDpx/a/MjwsfMkfZC3vpQvOYr26eLpmmaYgGSMC5O1kpfcsvYqjZJYFdTt9b
fYCP78X5p20jWbkUTXDT/pbDXcJqJcZm2KiRqxi1o8uJJ7UCJt+qhVdg6EwZJo/b8ta84T8EsoOy
8OuL3Og7OR1jOFgaKoDGK9MVb7Q9K8Xxd3/xiIAwTZFV3ZRk6QN6qJPe9pWeuH1eX3dNtFcznXga
rR7shQjOZ2t8s0FxeQ8yfQskxtFnKz0ZpUA4E2u+0h+KcOagtWOp1ZmcuNrD7BleBRp29NOdOhdB
3j3eSAQkrlvF+7pxVpHWUSlqNcQ1/UupgxmiCh0r+znkFy3wvW2LoBaQM4hyEKcEPFcxanrP5nir
dG7uf98WwX7uh3O72CN22BY2lxSNBZWgTj17pnpbjZ//3fc5pM2aOW4ly0pcUzF26pAeR61zt0Ws
xRZMBa2UqqhhYpzC91znJsKpcd8C9z5PTotkvbDTH6XKa3cj2M6GA5552V/UBC5l8iUIYMbV4z5p
YrcavvrzKcTQ6KR++neK8VUIc69MfqfWMZ7Hxs2vbhDzyAYotjv/VUJrJVUZukbO9Ida3JGVK0HO
rRxL+Wtqkw9ZqO/e/w9PnFXDe980/taP+6kLpFzErW/ZYMJnL7rYkwdbeNEfrD36iu8TrztsLyi7
hD4YOwr+JVk1JEvip/F26LOshxLambOw14t7ZTpG406cJacaK9un8oWrx3chjjtbih6ghqQH/mW1
p1heLp1Kqp2PEsEdr7oax0lUB7DRm+pdk5o3XfASJ9+2l23tFWyCW+j3unGX+zg2vuRP2KvesrVX
dr/3T6jED87Tl/Ae871d8dAdKN4Otjpbm8X5njnGeyejKEdujcdoXiWONQt2BLp9dU+oR0ji6w9L
JUHl7QizqDHfHi7TdMGYC/8xOpsP5ecKDIbTQRad4UCFbmQWvd1Q8e0JuABfsZQ0IUih4uBg3iuq
BM0TzvmOTX5NnOScf5Yc3WvZ8F4Hk2+Iw7B6AN839c0bWQhvY62zjB4IpoEVOI3v1Nkj1pWBxZZ6
3M1clv1QaQLgi1U0K27oCY78/VdB83QoB8IRWNcHM0NNVdUM0KTh1yz0aTDaE672FLmiUT5GoXSa
E2W3rRE7TbxCKt5BYIqwFNSmcCY5hVJbJ4KKZihxb5h2rdROGD+g+iyZSYbyNdsAIQG43BXdkDX+
idLLRaIOZRO5VSOcVBPBkgQ9AXqyb8zxKm9Nt1PmZ6Tud2nhEyu5Bioq3mKWrKBrz1LZ3xcrWQ6y
0faSkLhVdEQbpC2Hyh7DZSnzWEPjpRh2LBdiNG1qLBPjNt3+VT3B+kGHwMJrjDmncU3kdk0L/yB3
SA4JXjvwS8kcamKiadMEJUylqVJnMq5ZqLvVwYE59c62xVBLySFn6JeSXjI3QYnOU3+RiuuRGpm7
6gAvteGsUhnyIs7TEjHYI9q3HdS7H+qrxmMDuIcr8eATh4CSx484EK10FJoZq1d/0ffiTjkIu67C
nOoBc6oZgwVFzSGv4chCQX7mAavzSYMmSMDqaRdoO26hp4wuUjyUdtGOpQy61w6l3MKlO4tu8yCQ
c9BWt1HCkTcVSbUQCPnTVNXMt8rIhMrRjFL/InIT7WWOiGwiJYQB3OI8oCymNfy8jdzMKuwoEndj
5ZV+Tm0fJYb9fSFGbedYjnwBTtBXFrpPXf8ZORdXcgLHODGyQN+hKkcokdxJz/NcSOc0j92iPesY
cBDP+1H9l6vHnWkxw0DOdFAiV5Xu0uJQ+Ce1JN6zazeMurAC7jBLRhsGcw8rwCSFcyRIIMxtiUuZ
ndUPN8xCBHeW56nq61CGK8JojTG3/MBYijLPOG7DEqHJm2OysIFYyUJD1Hto0tQ3+RyfUk39ui1i
HSbeVeGTyg3ernFmAPpYcwzjb1QOwR2rUDIQ0UgTm+oYJYzsDUUWOg3a0EZJieukRHleps53go4r
WlIIRCf14rBgwjCvTIoAt/KeNfZGOxRtKiBrZgdI/ma5FOXI6jW5WEcOFpRpKoOgg0koUX2S431S
PKq5mycXpQ52sk5sG7WKHDpk45xOmoZ4gCzPtmyh+UwEPR85IZ0yQA4RklKe0kqDcUzynaIcNJko
1Vz/vv5rqKOBCNefIJcLpt7K1Yywg5A4nei1cUo4SatRBzR//RbBbq2FvaVVioM64QzFYDVAjw8m
Y14p9+lPSBI9GU8i7Tg+b5+p9c15F8mZXtPVup8oHfyWDC67dF3Lha37BDZQQjh7Eyw/SkKrguNZ
ezWeI+1zp1MzJtZyyeZy8TgzC3ozMcEiC2d9P53kGp0qHYbVBZ8YgUl5mE948uxZK0DiDld/0531
h3DO+IxeMqcalBRufDZeh+vhEt7kGF33qN0J+/6+dNTCFR7/3c5xtxNmpMiVMsCbV9R7A42IGso1
TUIGZfPc9RRhm2KM1sCaogl2usgBYX2kxVt/WrwvNVpYRti06TTszBN27JI48lG707+wPHi6B2X4
v1o2Psk6DoM8oOgUrq2u24FuuWZ1CvWJgvSPEIvGcaRokIUyNHSRc7tjpcMkZ0mLEPLbADfJnRkD
f/rcfGLkNqi6KtkAj0smOeBapBg92Kr9eeX/KZzfNrXVa5RHpSDyZLHLZF/vVI9uIP1oHX+K4TYv
KYNen3zoOKUHRb1EzdP2Vq3kq/8QwKc7s7wY/b7ocGIRzGCVd2iv0Xa/hhiMVNR/VRtFQzOnqaNF
SeTA10q0bNZSH5QC84QagummjFQiwf8RB6GPYoJtC7EvA5nCP609z805+z/SrmzHbR2JfpEAidpf
JVmy3fuW7uRFyCpq39evn8MO5lpm65pI7mAwLxm4mmRVqVg8dY5m1ZlXKfe68jJ11/Ig5En++GwG
I3j4NIhpKAQzmudGGikKO5oOKSDc2bMJCHfxiok2r/z8N0Chc1NsS1ffK2UgRQf1ygxUgFdqCBpA
KQJvKLSwiWDjNs8GnXgb4AtdkXkmctK1eZ7EU+opYeLEUu0buojMnwXkh5jRbWB+DDwY4z/na1my
jup9Z2aeDP7guXyUlpeMHKvpphO9gG+Ue9i2lSkuPPtyMefUKFIvn932E3EVpwzk0Y1tINCJD3la
sDPtLofS9gaeVseFahHWSlarSQa52OighEqgUlHPczPjnVbFzzmRrkvTkq2qX+7y7N5qah/vMkVU
OHnn6iLFts1QWlnjqjGbGEpv1i32sLtWtJsm3VORAJPIBJcQqDqmTdbPSAj69DS2NRr7rTsai+BT
sXk0hg1AhIHBKYuvK5M5TKkly+A1jPRrMtErYv75Nw8OZwIJYej4Etn8lFG1LDnNJxVNRr1wivTB
Dp+kUiTMsnn+KyNcCZQsqlyT0Mq8mATycCPbN0VSemp7HTbU1WJDsG2bp7Myx8VrkQ1yJ2v4Nhjx
aw6NHoyHZWlwOWq2I3VlhIvULM3mIZnhZb0OgGC+q28yuMDn362NInWsXKjMsjHOen5YXKhO+QQA
gY2vKj0M3m8xcPs2nRxpN7jDTt3V1GFSBZLwKUuwo3xllMV4fYxLG1WD/nVMiAeJXXfEpNHlPd10
99OW8hg0ravncFKxpRngYOmDDv6CywY2npbONpCfKcLVdoqHdnw/tOaaaYziHtU50m0UmDd17GS3
GEMG5YooykQnx6NIQLgToxRsUnRaIFkJxh2VSc8COMDu8SoaYY0bPi5Pf67lc75etuOrrzAgtF1f
tvg4Vkl/1c7mMbKUW03uXy7vq+jgmPuszICn27LAhYGKVoudZFh2Sjt6l01seqCFnii+9CiUeIEO
m0Zdt6Ts5GzymRSpj7Yl5shVQdNtu65c2eF2rMvllgzsoJLD/Kl6sg5Z5lgOmxYcr0QDHSztfagr
Vra4bTPBktzFUwS+LKl1s8aPJAq1RfhkqvzH3eMScNhX9pAPiKzSgFjQfaRDB+nx8gFtFkkAnekW
HsM0CGCf+8A0NgpZFnZAjW+plbPoi1NLX4rkZziLnqu2/A1XJ0VTbNNQzffcvPK3ZIzGsJ5MtI1S
k+yaTpPdlswi1r6NtgGAbSsznC8Qo5nr1EyAVnkLH6bD+JJAeL7wol0P4p1pV0A4JbzT3fpuvBIF
7vYKbRkgSADpNF45GuC3eVEgD+PJ6Y9ifMnnP+eFA8RSVzHlhesG5Km5q4ANOSKU0+i7mOaL0v6i
RABc2vg+nhvgNs9CiVTaOnCWcYMHDMOTtDei+v3wlIdBBpKQOm5B8P/YqD8aRXHqRvR9/riDsI//
yng7xaWK30FtMpuCJibQ5fvqMBwyzAykbrifXMvRXdboEQEiBQb5h6owjhaahoCz10WgtZ9Vkbbj
x2xxtiD+Xco2p0lrSYHfV47UDMqpQqp9VMAQdjmQt0/OMBUAMPD4BJaF80iWx16P6YCXoXq34Gqd
+dQjBxMz0+xtwPZETCQfMztb18kcl5uKRYqqrCY5borHZC7dXHEGk3qXF7W9eScjXEmoGOAhBxwH
vUzpKa6uQ7CdpcahTEWT9KLFcFUhxhpGvRlshBUtnLSzd3p9Lwnn9D42cbBlJgBowFPKHyfopMaK
pTnEw2AbPeBG7JjmTR71rhL/DNt7sO05SfTj8v59rOCZRaZUgKz7ccIh06ayino4N2mgNmNeydEx
VsluNr6k9HEc/MvWNk/LkjGOgI7LxwEBI2qbLokaCvWPco+5RzfMr0dauVM07S5b2jwvG/oIqsKG
UXlcKlRLzY5YcLewoE5bQgmwcaRZyH1HPnzpsX02Ns7GcVk64Qr3rh7ARm4DetN5TLS6BY1u89r6
LcBu9EV0od+oYXBdxCERDQle+9BgbCe8pujaTFHDqP4YhIfB7XZQx0bXVMTZtnFSuHEQCKYZJlbH
t0a6WcqNcIA0W2JFllcuES4ijTK4dCx+5a0uIu3ayk1n9rj4ihRrmRTTZrSFxhHzqXvbdLTD++oC
85A+iTrp72XLeY3GrlSnBXIn11I7yma5BUPiwX7Ld/ExDUYQtRTQa5tViJL0HuPWGkp/3tuHv3g7
OLPON05qY1Enq7AwkBvMu+Eu8bXPZIS+C7OaHW3VwWWFvvxxSKxXzDcd1GGRpghAHC+JwqORKsdR
zj+VRiV4QRd4Ds8VAyxhWFoKRAonK3MrqOyVPy3yTRHKNmxE+NlyuEJHT0s1irUw92SM0M1h5ITW
N0VU/G48VpwfFCsOVhWpRCN1GZUKhO0QriGu6qVfQi92CzbwQ/fynv788y7XuUW27pXFtlNVREKP
ddXXaEAVhleJICIbFc3Z1rEjXJlorFxqzGQE2630DYNHvtGmousWa2tfCC+eESZDSVOEhIligqPT
vMqDDhGV3pO9SFh5KymeLYbLHLHS9qo2IlOBfBSUwelOu08+sfFRzFILXHvj83xmissZiWXlTd8g
SZUkaHvfNnaheTUlz2CEn5w4FU00fezqn3nCh+bMMhd2NZZo4aFhbGAAmHrG9W8NU9HoniCY+A4N
ANZ6bhg1pgRBYjhK1Bniw2AKtk+QGfgmjVG1lWrOTeHNhvGSjek3I7IOdLIca4n8/5Tr+LbMkjRq
iMc4gAHl1K3jcgcMpGfQP5/NOz8hLjuQuYVOVzsUnkp0bxqMQ1LHAmqs7VhlZgwUTLjynMeq3SD7
zFKH22njRN1nSYhA2D76kwE+GZjESKYeGW6UH4AIkbOvqi6a+Wa5+GM2ONngqnQ8VQ91P2ARnacw
mj5QILsxZtiYcD15tT3z+fLx/0vaPhnkksIEtosm02FQPrKZV8iayA6g3xOY81ljrnGTlyrZXTYq
2kguO9hdN9fTrODDl8nO0gSLWYFZTuAOAiP8ZdTWSdhHDVJ3rn+2+s+zjoFeIgIniYxwLR+jm2zM
VRjAzM6upjw16VUjmqHYmFJ7P53/+7XOKuvVN2gas3w2O3y+l7t+p/qMs8HcWU9gHfRwyfIuH812
4rYh4gRg98e+krrkZqpWU+4pkXSQC3sP5NBjMWpBEjYHe5Svp7HcxWEq8IjthHcyy6UHO1LnTKUw
G5VBYmBGpbinIxAO9Pvl5W2f18kO+/fVXkoxBXdeOWReu/RO0TQO5thcWXm5bOVfjuxkhssUWTFP
WjPSAgMObM4A4883oT+5UpD7/ZUh2DuhNS5nGPJYmNOAt6XGK7+Cp+FY7Ps32WdSgYnbCuoV0Ulx
+UJvNTMEOjjzJmOfgzCp/DwBbKCZAjMb7xTM609byOUIpvBaGguU3eWA6RFmPlTr7d1yBRIbYNV1
oEPGxRNRM21/Qv4xysM022ogLTqCKFsWQCgrI5gj+fWyb4hMcBkDkNnUqmYUYUa2j429KQma0Fu/
D3iDxhAUILzkm34T7vhyFqMU6sq7iH4ivaA02fS2lQE+r9KsMgpIEOSeWlMI03e6by3hsxb3Hplj
dwAbim7od0tRXQ+d6RnVsGsGkajsVhiv/wZuE3tMENW1hJSIXpYlX9XdW6EKzon5Mf8hXpvgsm4y
ZkUtNVPhLYAjSeMvOQ6o7Y7xHYQrHWPx/twr1ta4KxoB94gWpXHhKcu10j0mw8Pl399o5BsKG/dX
VaaCab2/zq0S39DHA/o7rCv3JLvEBb+Ky+DooA69sV3trn4Gs8sTyxkgu9gLbG+0fs5scylDA8Va
NXasxAAHRKDBZO42MxRamdoGaBsFJ7f1CVsvlcscalTrHTEQAdnhN74LQzUHef83F4GVGT5XyNYQ
1/M8oy2i/oiHz6EaO9rw6b9tHf+kZBZ1OLYyyuZ211xPqM+Ysoz1TG/pPnkQdbI2XR7sDIat41VJ
4bvetRmlkwE0hNeN5Rdbn/y4bfcjlfa6KQVTo3kp0P6XF7gZyCuT3IeyMMyljeceCjagNpat6z7+
EhmH/2aD+zxmcTdXGUGbINbfUtMfQcmwCFxOtAzOw/HsobQy7XLPnp6q7IZmTyV5+W+r4LzasMFK
p3YgppvsKmim4aAmwPgnze6ymc3Px+lA+Jv0ME+2lVdpDnbHOzQlnF7+dtnA5oXDXlngcnex5FKk
KSj1Jkx6HlXgFrvXVnXy0f0+ANM/3UijIxyhEi2Ly+azDSDRpCO/TtFOV93FK/xh3ydO602/tP79
niMeYmKO9eETslopl9SteEwHuqDYVMPBG8vrQb9C88AxlRul+gvmEyT4lTG2A6sEj9nucKjjAbq5
uDoyWMdyha6wYwaMakeU0gX+brN/XxlbClmtB2PMvKx61sYHFV8sEWHrZp97vSAuNZj6nCeL1OaA
6aa/8F4V6Hvqm25rA+0vHcW6jELH5PKEurRZU1KTdZqH6zFQXiFA0CdBjJcDzZf3VuhGEP4zHUE8
MH+/5CVc7qjnkdSKrmbQaoSMLrSo4qN8P/uMhEQXZMKt2n29pVwO6asm7wsLxxYuNzE9lBk484Zv
VtG5l9e0HW2GJeuY3dN1HqlSqRqdbYoeGYguHR1C2MmfK14xbz9Z4LzdLNuqGyaogyo5SInpcQbq
xhDxw2x6OaDOGt77gBHgP76NWQ9TC1V0IFJA79dnbkQkt7b/4krKANX/t8KlJrookiqbqKdjoh5m
w/Zp37gaVQR+tvlxJyZgDpqiMyKm85BVmj4koWqleGP+ZUfNzpj2ifVZbb5Z46/KyveXPWAz9a2s
cU6dDbRoih7Y5yYd3DC5tZpvaa05ZgLxqcq/bGv7mE4r47w6VxtceChez5vwobV0THPiam+nAp8W
WOHR9rSa296cgU7XlM+acphr3eniH3+xElUFBFUFPh0j79wZFVItTzXF1Sq6bcPHpDiqogeNjdle
RM7KBhc5/SRpaikZGWZxIBTHpokz5FYmIWM/1t6CT2F9NwGPF+57b9klu8KlglGxzZ1c/QXs31cf
j5bYULhKMe2ed49F/3PudvIk6P1tJrqVCe7bkY2FRFuKREfnJ6P+ohSfVMOXGxGvIvOsD6kbKARG
aYaI4p/OC9xr4rrpCyiuy449+JoUSPG+Mh09C/D2oYjwL5t5dWWPSxV5Fml2mKKg6GbrMCfSIVRi
QQN6e+dOS+Jc0AQRtdVWeHlQMctnF5NjY2qhaH2Ivu/+wtmB3dBNTAFpANqcu0FXq7E8ZWwxUe5C
CfS7aWIjrV7gbZt7djLD07WqXaPo4QwzZirtmry4VqjogiEywVW09cxQFQoKh7K+l6VDMwsu76Lf
5459UuxSMylC1ibXs/S9bF4vn8Tmma+2iDtzo7dTIwyBJUysYNIPhjq7Vn/MMhEGfrsJsTLEFrqK
/KZrzLxNquJ9Yqm/hVKq2weU7MJkx9p67L0he5Ap9AlV8BIluz+HFCL3rexzmcecrQzT+DMmjOzA
Cn9po0hsY/OztzLA5Z0ej+tEZwtcksLJ2tsSjykRzZ04Gp22E+ALt91CA0KNKSqj4Xe+m7WkpXaP
j6wHFfOvU1FBv7wpny67xmauBoDm/za477hVhUSpSrCJhQCYDkQLOuiV01lETbJZnKzMcLlAkQoi
5cmEg0lCN6W/huUmmfdJNDlR/mBSQQtz29//vyidp/1XFIWaeox+VE0shxRBZCe7NtYcux8ERdfl
7QNR5PkR2VWv2go4TzxS3ito2Fh7y/Qvn9B2P/afvdP5yTyCuo5EFJShaJS/YSICyoclqBp9TK3v
+ytdCOTavK+s7HHZYmn7iTQmXIIR/s+3Cyg2TZdRDDQvItaE7e0zTcJYeWXM55xvnxXL+TijH+Fl
4UsNMWoM8epCZNqmN7CRQGDgTAIWz3MjWTqVlhHiKlGoP0pdd8Cp6fRtENp/E64rO1xuCGmVGnWK
Op/ky1Ei9iEsa/eyL2xmhJUJLiMseJfTLAKkVkkTR4VMk2giWWSASweYdi4zJULvRu+DqcQqBHsk
OgsuD9hankc5xAY9DII6k/yoDYkvAQ9LhLdugSWegqxodaL2KprE4cuMfnjrtNCrxcN3ft1cac+t
N3rqTjpI/e7yCW169OmE3iE6qy8g3k7A8k10dGmAXO1v+sGNhLTxMhz2Q1W6ssGVC6A4i0e1xdLY
oE1+7PbxQXEbJzmK+sWb5e/KEJcJ2na01BmyjV6VqxBonOidFjdBRrIHixqvg5Tcq+nophUVuLki
OjyujgDic8q6DnlBAyNIdZAgEO2UruRKL4uruONz4wJv3wlyucgolyeKcsFI8YBW/NAFebaLGPjc
hgr658se8u55l46P/R0rF4F+aReRBW/gumM60Ou6ioP8YPhVIBruEC2IyxZFrul1pSJbtPSNZoar
NYesemyRNwQrEhnisgbtWtuYJLSus2vFT9B0BeVYt2928oHFGcjc7uq7yP/z0SIUeyvv5HJJ3C6Z
vEgSOtnhcWivtBzCJGq/y6dRcMPYCAMiy/hysLl1DTjg8wNL5iJWqrhk81Lxvr/RDvkh24uPa6sh
CjuGgvoS901QCJ/b0Xo7GVN2LWNIWMNNj9EufK7fdzB7AO/ut8vHtpHrz8xxaYTKBvpfPUCwdt7f
NJH6PNWism8jG56Z4HZO1ipSjjEuNkkC9TsN+gdVkQC8hd6yIHhFlriMoRuY8aZthkIsfTXnx4Te
mLqgqtxCLJythksQUp3MVRij55Ucxh0478G+aO7MR+0dSUWc5CHciWCWW8kCNm30HkzLVDCbcO4T
YQpZyzrCWDnzvQIc4IOD0Zg9ffiLjv/aEP8uFJtxivcTxmahBt343Y583f552eG2KtkzG5yDFxrq
8p4NA47uhKshOuEPKdCwDMeZPv3XBXHuXUhl3diASnhW3N/J+FooFb03VBFr0bbj/XNAfEtvQYbK
Mg0VTQ2ceil1btV+iuu/mOE42znOvZs8nCxaoy6bQVAk2w0arW8kEok0byY6RZVRJxsympTcB4P2
ZjJN2XsCwgRv0O1/c438Oa+YQTD1948Z7nOhdjnp7FRCHGmPVXdVtI+l6Oq8MYx8boOLm4ZWyTia
zJ3BrKOhCyG9sUFo+3EAq2L52XJCp32KhZq+2y5+WhvfRTanGrS3FqaR2RSMAWCYNTqdw4j7c7+W
HUv06WVHwhUT673kO5RhViZLv4Drhh6Se4oVWhgZwfuPh4mi+l1am+6MyBFPb276/WqhXHh1mTzJ
FiNu1OMXibwk6WtpPVzOFxtNA6zN0DTQnuBaQ7h8axp6NWfsjWGAVqvRu7GxiyLT7ZTjkFSe3IkU
CbceCM8McpUZ+HbUrlhgcPIVv08dcNEdyQFDgW/TbQPKbnoj+ZeXuL2LpyVyEac1WlW3DYOXTl5D
OienV60QrMi+sh995GSEizcb6QgPEjKECb6zgrMNcrdzWr+8XnYopH1RE060Ji70bCXM4txCudRN
pRemhUeHr0MqyrsbNef6rPi2r1Yqc9IsoCeZp69K95Inn7rlgZSiaazNIunkgx8kuuRmqQ2KeB6s
l4HsyvjrZQf4l4Txz+GoXByVTCSm1nA47J4KcbMg9Ob73l92TNpMlHlFHq5yBVkaFlKFBw0sBx5O
oDWmOIk3IkXljg60VhNIhQus9uU1vgfqBQfkxbfGVAZxEQH9zuC/NW/Fs3TNRttMPPcDiH4z7WxX
vnO6XfGqBoDBe2xepQTZ3+W/Yru8Xh0ll04sUDSldQiPiT/1v6L9GCT+eyCUTv6sumJ+MKFBLp1A
6YyM84TmID0s2OwaTGSQ7cigO8pue8atEOovigkumwxTVeVdU2ZQG3unXYuu0l1CHcmlnVP9yp8Z
p1z6VCquKORFUcJlGDqQrmjZu1VhHIr4edJFj9tbHYGzcOeSilWDpnHS8D2vd+rb4uV7VA931iGG
Jk55gF7dvrsBFaCo4mfBd8FxNdaJWV3Vl6rtFktBQTS6IxTD0t3wWmG8nrFUQVP2x2UHFWwiz/JV
Fz2KfVBjeVR/tKZn2gp+X/A51bhMo5myXVgD3HEB0B/s/8T+VQzEJRDD1cLbrhfRmWzfXU4Bp3HJ
hqj4ohVNCBAROCVAu7RjxAQWXF9U6m/vHKjNsQbGXsf+fXVM2tDqi1bDOdr0tcVrsP50+WT+xftO
BrjUYaR6AYRrg6mCHXtKV66iF+W1u6r26YE9oY+IqEA9iLrj/5JATma5BBKGRZVaJZ6zrJvqMAbT
Vez2UIW0A91lpNK6d3mZLIY+eDvGxCHjhblqm68lF122MKGBjwPD1cbHOJh9Daf1d8ta2eEcUZoh
5NpRFAjl7Oilw6rWoXO6CPdoUI7/0vZiyPBmTbIyybliopKRRA1YAWdjcAY6OjW9ikX16nuD5tIG
cn6oTjX4PK2KpQt2v0XyJc47EvEqPNSFO4EJCZ/1yrUPdjAEkS/Emm3eBlbL5Py0yCN84jTsrGIf
ldBp6mPUl87QflJEXczNkFtZ4lxzUXI5IxU2tJbu7QIsyv5lX9yui1YGuG9ZgumHJl7eewW/yS+r
wY9vRp9NRTWao4j4dkRbx33C1NoYmnECt08DeQ2IR+xzq/Xz2tqREN9roxHE2nZsr9bHfdDSbhyI
0uDixu4aNngqczcKWigs9Yf8zvTkR8F+CiKAJ99Uit4CkR/uNuiIhF+YOFAZWPgUuCBX/l7dEif2
7EPvXLa6+ck5LZKXWyrHrC9ldhtG7nSacHbGHiDLHlKveEtM9osukiwRGeRSiy2T3kBrI/NALe/2
w00cHnJQbU9Q3pS/R7GIckWQMXmy0XwG0W1EUdjOzWNoP9XZp0kO8vkacnpOFAXhIqI0ErmNyaUY
W68z2ZjAclWDxKN38q+Lh7J6XyZONXrEz3bFi4j0Z7OqRLcGpJL4XxBgnH9d7ZLok1XDbag9O2p3
aAi0gQtcwC2Ru5DNrAKoFWFkkGiFc/mrnSp5spUaWo6Wy9j6IdG+JG6NSZJ0RynGwyDTBeLg7CG5
wf8Bo3dNALwhtIwc0Zjk9kav/hQuwSUpG71ifG9Maoe67a3igBz+Hm9dv6G7pWiAejNAVwb5bR7j
IaUUa0/JseiutOk1Ek20iLaXy3Ho87egPQIOaKSHWH2dNJGG2/b9crUILqth/jZRwhq7FlZuct2A
QwQc5BAC65BmmHeGj92NiAtm2z//cRo+s2F0dk5NCuBrpSWOmbqdrey7XnNykQCD4IT4bKaYYTbp
UZJ6RQziy/5TGH0V8x5tdy41YEMZW6mOeDsPNzRryn7QFLRPfKZSzLjYim/WZ9Bnx5rXHe0A72le
aIIYa9+I0sumg5xs81sZa4M9Kz18kKbXTf9rSb//xfdg9fvcA4BklHphl5gLH/pS98IkrdxoliIX
wzVvphJabm5FmWvm81+AezErCW1TRq0ITjguuMCLMcYx7HkZCHmz2lMgMZFmIpYKVkV+qP9WVvj4
WuSkxSDK7+YvmwqOHnJXc0ZfCphwpkjCfdPxV+Y4T2nHoU81Rkeo5tPXcWndUMdLq0mvrKYKLh/c
9g3oZIu/CZcVmnkKu3/LugMFkGiv7617CSKkbwqqWsPPnzGNDOH24a9cEjcPmXEuYsqQ+yRMBJqq
VhzjDpS+avP9QPeXV7YV1AqIwnWMtKLFzKNUiV4PcUvZWM07ryd1lBaolF+XjWx+TVZW+G7lMkuU
TPk7xdLgMbnsCNwsaMJ6zDMkTxNUe1uesTbHxVneTKNNGZFFlibAZ7i1lLkqvRmI4GIsssOVW9NU
dXojY+h01EonLPtdU74udeJIqiQ4JuEOcjc4OcraPlEBrCGB7i3+cIgfwufwifGWok96IypFNpsX
6y3kCi25tqRGkzDhPw26o0nF9zicx/siGUrP7hh5eTwoV3MXAigCXTnHjLtXgc+wzeOzyfov4Dzf
gC5STnK8LOoOHRzdV/Zo42lgalV29RPdiZ6SWAq8ZI6d9aqJIi/oHioUuRly9toV/KZLi+XRol9K
fYRepFqHrfDBZSthrpfIpeW41hM7igHN63wN7CTsW4fvXOtH96xVKQFJ51zeVEG0q1yGLtusj21M
SXlJigo93yum7NNF9I7KfuXSVnKJuVEkW+kGRPvUzG4RXY926k3giu2kawvdtjT9C1wgWe0jn53z
kuQxJrJABJr4BX69An/15Y0TxQPfnZyUhTZjAroG9a459IF1n4H2C/fGveiNQpBT+DZlmhPQ6Jts
5sI6NHqQZIprF4tTVoLcJXAFvjvZJxFpxhKuYEaDL2l4UjeV40wlwcaxs77gCxqXR5RQqqjcYd42
vNH99Nhc6YHhJ0dREbzF/XXmAly2oDbkdzrwaXhDZX4FaM/J9OUhNtOdNVVe0saPVVjuWgkAKdUC
m6bRiHrl7JvycaG4XDPCYtnir4lZn5plbQGVOB4bcMXnN9UOfO2uth+FJPHbR3cyxUWxKilVFkqI
r3G4m+3HFnQHkejRatsNTza4GI5xye4iFfmf9KDMmrwUhU9SJc5o+5cj6/JigEjh8m5HqDnaGC4p
zH0NWG9fzF45jn/3/QQpkmmjBEa9c27GoDLkF+b3aVtKPAbvQGl6oGD+vivvQTPui6hWttd1Msh9
TxK5NkgvgWqlB0Y0SYyrplh2hZQKEMX/Uhic7HDfkHQeDCtSAI9n983WAXvSYXlYgIcljryHyOvu
8nFt+8XJHOd7pgRibpqbmNXRX+T4ezvfWvphoL172cx2PBMCHniIxoIBnKt3hqyX604FcYLx0B3M
b4zZefQNvwdoRdTg2ey1KitbXI4y4iJuVAn8Qi3TeWCdwaEO5IPh2KhObc0TpXj2ex9Sxcoe54sD
CY1oMUC9Msyvcpw5GhVF72Yxs7LAOd9Mk75tGzhFPMvelD7XUlCTHwt5SCJBYIksce7XLYNUERuj
0EXz1uo1OpvajsiPiz47vSHgTNoMKXThIGXCciw/bUKSSSsUBouW229y5cfVc6cKwklkgqvoC2q1
jdkhtRbqzsAVpfZrVXBNFpngPLs3OkuWyrHwLOOqlPZd8TOvXi9Hz7aDnTaKc+g+NaQkLjHYrSv5
CwZ0HtRJFgSoaBXs31flshQCXzYoKFPmMITSAHarbqEZH3qXV7KZblZHzjmyqWaxniSoUqa2xv1t
QRY17vKZ7vKSCjZNtCLOk6sQ7VfDhCm7eevTXWnfWZJg00TnwiXPPB8xppMAxjiA4wQE3/uyEJXC
7K/8mFtOR899t6PS7mJCQrDUznHltNq8k4rhCqQnEHMp71pbxFS1vSQbagUMnwtqnXM/aIpcggAJ
Zs2W+saOn+kgiJbNliqGZ/9vgO/JyWmRgXIfdZVtUDc3qa8q6bGI4q/2ZLlkMg4gx/Zztf6eSRQy
OaHtLWHttLm2G7VagFbadpHT38L1FZqEqBOhgNxPY+R2VaAt4OzIZoHPb981VkvmkpAxgW3HHMBT
JB/jffmFgmU4P4wHciWCdG+uBw/e4ELSUBnxbUEQds1RbjJDmq9X+7Z6NkQ9980AXpngXN6Ip2VU
368ZBKifmO4LgIMXpQvMUnu4nCs2XXFlinPFaVIGDfB0cBnnRTAY4JvOiSCA2U98iK6TCf6iqXcU
dNY5TGSgXVf31iE9aLjNiAAdm0G8MsP5WaXOQwia2sLTR9zL7BeJPof0pz2mDp1FMBWBD/D3zcas
4mmu8dActoBmSW4IoqpcxHYo2jfum9dAy2BUa3CV2oN6lWTgEh0TX7ESzWnV6dhF0lVXWnudzv5l
lxAtjrnM6is12k0hkRgzTRP5lLelY1f+LOoNbx+WYULuE5QtCt+hTbu4rVoTPgGafrcA/hggzLh5
M8mz1ovkszbXo6lQcQMVvwnN2fP1aOY4x6aJZKiq13T6WdWfAGoS9Ig2w2hlg8s+qpnqcisR8BaE
Ttf9qgpRE2r7yrKywHlDPsapVMqw8Fspa/mmP2ZXmTPsDFDs65+FPfTty8TKIOcG8WLJI5GAxNKf
GAGR+o3cG470gDmSY/562eM236/wIfzniNgRrlyujGczVxqAlpKDYblUh4ABSTwwK34fPZ0BELV9
i6uZJzvivjdLph/SE9qTuoJvsQaUxrlt2pnyTBt02xrbL+LELfIbacnwVPZSZbt2Er1NbHrjyhyX
26N5HKH4B1jYGD4VALTaT8koyOnbn/+VDS6py51UlrHdYbApUPzqbcS7eOGH9+rtokOfKdvlT6Lb
2bZ7nkzyigyNUnWVwUz2RysY8fBNcXzRwcTLI7BZQkZiwS7yYgxR11s2msvgWVxuhxwTujRQO6Es
HovaC67BazGYUxxK6YIHrMpjz6p40f/ZXHVOeSi95IsQ4iZaExfhRlzlUNXIcWoPIwKugKipw8DG
Bl7B8WAGzKB9II+CyGPJ7+MSVcuCPLtFbJ4fPUqqwbALXHrJw+QpXh0Y96mrY3C/uxH5yGZVo59M
8dcSEoZN24FyUct+tXNgS7LXLQHA7IJcvL2PJztcQC+jLHemjVEhrfw2ztCBkmbZgYbxj8tbt5ny
V8vhAjns1WGIF+xcllmHcJQ+W8kiOJ0POwZ4raKy75ZmQmyFp+2VstE0Ig1PKAowX5r0EHdvfXcg
1ufLK/mwYedmePLeIa/NsmMvNZ2+BIUN6qXQuoVcj+BcPs5Ccna4D/HQjZkEylfNLd6y6/KWUffF
QXptUaf3FVcBt13mKoJTEq2NnGd3LS5HKFRjbWF5b8xBbX7TTQGv1IcPCLcsLm4zI6S5NWNZSv1W
ZF/UGVw1ugx64MHRoOgq4kD8SNbF7IEYToGOEROs5vyblGVV602vuVqQPhpucYeRUuAA9df0xrru
ds1th0n3xcV4AvB59bfhcyfwl48P+9xfwLm+lsekoBP+gkR1i8PyXfFD6NAnvu3OilddTceUOKDW
2guxqh+7jpxl7suW1XHaZgDquBYmX4xj4ac33bH3JwaRDUQ9TvZjZ7nx3NgHMt/IMKReg7HiOjwq
ew16SmDYPYry4sdKi7PDxYVNalNWK9gZ8e1UIXsvY1qcIXYKV7Skj99pzhYXD2ToNNADwRaTe4GI
nSc9ylhXe2CYONPTny+nls0MdvJVwsVGGFXhoLHzso270f5Rhjfj8JNWXy5bEbnFO0ZwVT82sUll
WsNMfyww81wHkisflKPqMtlf0aO38LxYzllZC0s5tScd1kjAOt/TvtjrR/CE4LxEQzL/cl7QaQSb
E6YULC7UYitRwS9YItSuq0N/295A58Etr5UjQCCYw1sEob2ZLjE8+X9zXHypdTbl1Vhobqmlvh0n
u2mpd9X0xzP+7174jxl+cHwAE1YCAS+EcXjf0WsdInO66PVKsBRek8eOm7KhA2woSE7WLgtfC0XQ
+N727tMyuGAqpTxKqxaHkyqBPdWOJfvQq3Do+N9OhZ8XT0dTH5ccS0m7x3k8pNFXsxO0DD9UM9yJ
sH9f+XSi/4+061qyG9e1X6Qq5fCquFNHt9ttv6icRjlLVPj6u9ie8dawZfGenhfXTHXVhkACIAgC
a4lRpEe1imqh9rKY83exjo/7XsrbEMZt9FCuzI5qMVS3ZnwSMdVXPf43EUyKWUWCoCgZRJDmYchv
CxHAL9x6grR54F+dhH21VhagpFsxtl0OlO/1UX1u77qbCXNzWSAFGInEOKL2swZCIherl7dLTDRQ
cmXKGswVOaKsH5NJP02C5b5jCXEXlimTJrCvmMNI7yQFbC6F6sTKJenvLOlhqj7ui6AJyptzdSWC
cZuWlOWgzhDRd5KtK58n8aOqAuo2QncnB4Zlc8FWopjzB+zOURZHELX0L3H9nes226nQSgDrN2qX
5FOV05OneDaeFHvBpCHavk/DaEcJYCrQH+KicPseX1qJZXwpl5d8Bq43ztXxkxr+HMVbVQ32d4m3
dIwv6YBHBwAQ3SXtsbKeI+M9EWelApPGVoY6G3WI3w+Xu6gqAZz7P4Mz0Zi2ksB4i9yHQzpMkKCP
31DjtpUUaVU4OPEkevtrtZ0SrEQx52ZTSI3c9DAD2vkP/oyAFDawjPzSS/ySN7DC8R+2MbTQZ61d
FAhT4m+6fhSFx6R+6CbJzkrCUWwz1F31UphoYGaklyy8CzlVZ9hhfgvmORF1lkwCly5BpX3myKN2
uxMa2Mn2YRqmBvDu8Nfqy6BattzdqCpvjoq3fkxQIEqRSbqB9csLvzCDZPKMarLb5NB3tbNvGBwn
YqfYi27uFAow6mTdN6H/GPHeVrbzw9UG0QVdndtNbCSVOkJAeaFFKvrA0n8CXiZx5JfGF+7j1N3X
iLdDTFhoLXNJcxU7VMedU2ePWvEjznkYytsJ/UotJjjEebaYJIMUCmGkneO75TF+pvB78wHzUSIH
35i3S0yg0BLLik0J0sIlaLODzuvB4P0+Ex3QRVcucolNipf0gBr0JRRMzrZsH0TAr5FRxdMMU2b2
pVNjrQG+NZKShzjo3cmtHpVDESy3goF6nuRU7nyYHypOBryp2Uoqs0+ySooyFFusXDvbmag7fNCO
TYNbiWA2R5DRLENo1UjBIMv8qIjHMHtPlrASwexPPOVqKFEREWgJMv1SmId9p3n7Ok2PoqsENmSb
iQoo3hYSzBvzRPEz2nPrWafC5yUGmwFb11Qd10VMY7MkHGoKNABTapAh1suNNGDgLwE1mpU9pKaW
uG1cOrkRexztaML2JmqvhDK2p0xA6LQEXB7AyvGIWOeRg/BMme16AOBw+7G3bc5E1yPICFXwhv07
5KlklkvDgM0N4S1aXexx+bavD/3ct+pcBTDqLA3gdQR08ju5+qMXXDN+pkwSLfmfgYBfjeIqh3Ee
YoYJUULIIfo3IrhRN9oSt7i0vTdXIYz7JKSviGlCSAtwKQpHEXmoS36QfXTpATFlf+Woo+ytHONI
Epnirk0RhGgTRgMwMNq4nHHJwzgWwLa3pHKlVkoLnWT9ZZBQbuW+oNEU4I0iBqaQdRlXIYud8AFr
jkU0eVId4VAf51twNTqWs5wqlMnyE58U6O2LHTWFqzw2PiiiPggRwEoctQbhi+R3dvFADstt/Kzb
8aF+SHwecMOWkQO0AbRelqbpCE3/9qJe1aaG5IhISdqdF7QFKUp/UMLoi54lT/tWsRXB16KYJNIw
0YukC7CKRfrLME61UtmVzItBW4FPlgARh5ljdCsbjJ1HYOS2BJUg2b/B5AumVNMnvNeB85nY3Xfp
ZH6QZpsi3v5/qnRbZr+WzZi9kVZGMlQoCNK3edSkAyWgDNo8X95cx6uK7BtrOtWGaqCA6+j9RUhv
GhlIWZyTcDOfXKnCPqymFsjTpRnLuHwYPOOF4mzEbv2JcsS78xETRJx94+nE1AI0VZL0NIa8qtDO
HR7qSJF+7tIs2DfBzfRorReT88ekAfgXrbFTjD0J/GKUhp4cCFiU40OLp4MKpCa86i1PORrHVsl5
L4/oK6AvQ2Z+TpNj0R2bIbb/o2b0I1ZC5BEXZ5nWvnNwAQp2B8So6JQ54SH9StNljMx6zX/eNuaI
lOYlLUwdmnXqSx1dBAEQ6TyyzT/YoiGKiok5GuN1T1eaLQrOYD1ckFx+7F0TL0yhS3AL/ZszV8c4
M+e2tr1fV4HMgZx36VAKBgS2caBVnhXdRCrHwXgimDAlxpGZk0hUnWbKPEEAfaI2uRFRj/tWsRnd
MYj2z9IxEUkQZGMWRojRO8MRNK9tiasrl7b+uC/nLXsHDi5ZBayBRHur3jBIhZWGSpRlYGZnOTQA
iMN0KnkY1ZOR3KnkHMq+EPV2GT7JZjDHp7I4dsuln49Nc9c1p+l/5sKhX2OYpgY8ZB2nN7OBWTt2
0zRg1liQkvvUHC+TWHNSnM0NXIlgNjDMpX6KR4gQm/s29uf2oeARFW2lN2stmM2rZ9OsJtALObNq
ggkl9PUh5NjHphaAxwRKpimCSIz+feVaCagVsqixFEdrMe7VLllkV2GELEM3eHd5ZVsWiIdBM6tY
oslsyiJVekgSASaC07EDk53lq8/aIXUFLzsJt9Vt5+C/Hc0z8ZQGMlg7fZwvuTceKPhDEdupZ9xX
d4pH4asIr1lks3InA7b2n69j9rO1yJBXMb5udBZfukjoT/1OMayqD7yrGW8dmG3VO7UclgiS9BxK
JV4VPdbSe8LLVRv2Yc2YE0yrLnStw1tR+zTJT2LRcE4cjh7sw1o5Z6Q0M8gwpcDIJHsG/mjKSRk3
XWClB5MWTEZWzga1mV4/6vE9ZW/bD1zbSlwdgDnAllxXiBGH2PbliFuL3ek/RIXjZNtKXGUwhg+q
6LEoJsgwsoswXZT4w74Of7DdqwDGdqduaEqxgheHN4tLaYDDI+UFoEDzvJZ0ni6M8SpzLWEOArpo
qXbJMsXuh5DTR8MR8VpDWcUktBoXemZAm9hIbXO61SJ/f702D8Vr0HtdzpWAmManooAOZnuxxNa2
utFR6p9j+HlfzuZtDnW4f6Lra3VzJSitQppJQJPWj27DYAiWs/EYHjOgEmmnKchMu3nPqbSSyKS3
jQWkQYKJIqcQ7s3mItTfQ+Xjvla87aF/XymV9EOuqROUEpbb0PjYNcH+7/N2h3rs6vflnBBtFqFC
DgTxJuiyE1G+KRNvSJLj+GxSWY+YrDCoGo31YdG9pDsJhGPIm41u6/1nHL9KVVNrgdbj6F8mPwwE
VCgw/j4d6jO6EbNj+ZVeOYb/aAJMMFCLTspiAUJ79TF+nUuZeK1nvC1igkAlpkRbZmyR3H8bxydN
eVHbB1OsOGk4x9LY0sQQ14CCbiCmo4Q4iXBuQ96DHU8EU5Kohq6MgbiALE68yctjNnFCzfbd5eqQ
r018K2sWGoCy5iYEjNnPabGeB8yhFNZyMwuylwKkCz3ntiCPQRFiHniRP8lWGtnyqPDazd+21tOU
+HqSsnBzba3qeTPhJDXuQGUAkpDSzR7ImQ7aU2DEPphdEiTcEt22m/1Oq1jMObBqA+MuxB4SjARm
XmJ+FDVOwPjD8XeVwUSMXNHkZaYJlQbk4gTovrjTB3hxRyMp7/jbvueslpG6xmo/m6Qc6jGFrOWO
uBSfM3rFHklRGKy91qPtliQArIwruDxq1G1bvarJRJMuN5IpA02vIyv+TM5p+n0/8PK2igkcS2gM
iaHh93UM3lfR7AOQymlS3ftvYpjg0c6qWMQ5VnCM2kA3K79VQWNkyJy2Apl+Llu6XRk8WyWrJ0Mc
S4kuV0Bn+xsHRQr8Gx7po1jsUEg+XbFVV72jXaMZQJlboMZIXnEnuLrXfNvXevMlc/05TKRJ+0Hu
4hlqI4V9ZWA/IEULxDsMEfjiN16J8A+px29jYUcWhHbq24wmzp03e4obnjJUusR77YZyKtVfIj/j
KUgLxXvrzaQeRhiV3ZxEv2r+2UN7MO9Q83dHW+W80nLs1GQSkFgfKst8PX0aATOrn2rDn1Bc4OwX
Twr9+8rRiSlURUrvg8YHiroFJgK81RVB/Cw5qk87qvOA9/z8h8PiumlMcOksXPQFApn6jRmo3nIW
nMHX7cWjTcCR+767z29xbDvhIpEuBTAhMgUFtaekwrTzbZ7+xVlI6s87dsECbIMCvjGQkFBLVDM7
vNFPqifZVVAeBA/P7KD6mjzZnaCjeOCR0L12qe0JZ3Zx1A1Qe1E3SBO7epZ89Ef4zY1wWx5opFYC
0ZeP2ol20ALkzM5vePk4z+0tZkvN2sq63qIfUNnSC7nQ4qXuAkWnfQb694knj/7cnr7MGZE12TxI
I8QZzSHVZVtLJZCYEryNcg4L3q6yh8Wc16qqwHZeX/huLK+66H7M1YfjhRZzWIRmLSs63b86I343
1s5IysduHDngGPtHq8Ti6BB9isxIgDbGeBbT+1A77DsB7/eZ4C8YxIxaGWoUhr9YtwmvsWQ73IMI
1QIXi6SZ7JW2aEKL5AXSzPTYHscvqWu6KUC24FQtgBXBPcMFfpGpKb0xtZVI+d8BMqyMVjIMEwda
bKPxx/TCj5MfX/QvAC6ng6I4at3am++VL9mRnAoCKgnlpji+PjljSINXs980yNXnMMePCr4AdVHw
OfNJ8WufHKSgOWJclLOT2w69ksOcPlrSgudRhJzhNHhINkHkFgXZkUKL8xd50/xXwpjwJYakjBqa
wzSDeY41RCpVdBVud9p2mFzJYaJUUs3FXFSQ03n9pbdsxbLDgC6i7jZuBoZQsAtdEhD5dm55CwIB
7uzLpoOsPoCJW52eqolBL/2NoQSzFh+F5F0X/pUIJmKprSakhF7G80QMcqUNgCKEGTqRc+l/vZXu
+QUTsmQxI61CS+rpRbsTHbhCQHx674/9+qADgpG+yeW/II1LLp3F5gFw1ZK9M8u1acikg/SoCG21
9jXUmPPm1iDH/Yi22fxOqZf/jjhsf7gVyWKRiRAEwslnuUFmrY82AUMNmYHmadMMKXIVO/qgfuE/
qHLMhb1VW3FHmokWb3qzd/oh8VLyrgmptYJMQGnEOsv1BCYpPkw+xTybbDqluDizC+V8rjx6BuzY
DTu7hIEIQnINgaUo7zPLNQwvli/EuBmGjwLOvhr1I/Wp5518nLD5Sr+0SnPnBf1h6EKk2whCp0N7
mH3JEw+8531e2GTbEtEX3Va9DjnpZaIArCeCB9xfk1n8qXCeEzDRRAxRNDIXmAeJpdYhUngj6eTG
QMu3KnT+viNwQvTrNXS1gFHf5VY4Q9a0+CaudOZh1jjZyXbTgqWDzks20AnB9rTERl+KKolfBxCD
crDp6k0Pwg34CH0jSIHEIEa2dYg/7qu27WVXsUwkE1ItGhIJNzrc2B1Nr+xxSjjXrO2d+i2CvaRH
qlWLnQURbW+5el7YpeWL0VcCIuD/pAvbz2JoQqxmJs3A0OVra6EWn0b8b7AvZdsYruowOZHUhEba
GlBnru47/dNSnjsetC9PBBOWikYI26iDLUjWYZB+LnMgdzw4Tvobb0PRVQ0mx1GJRrpqhIycXlqE
1+6fLNBuBsXJ7ku8yEq804QuzJ5EqvXKizo5SkG/AYnDKbxRfByWbngZfO30itDM2aU/nF1X/ahV
rqTlWhYn4wJp4yl/wsVMDZJHdGI42c30ID3kz+KH8plGwdDjzqJsvwlcfZl9BU/jSLISkVr8S3Kr
+NMri57gzPedawTCyTwnPo+PYttkLBVv9ipObJXJfOKuyZs6TrC4eXfUc+sw4c0uaaN39IDL1lUM
Ey5aBVyHhYZVFZPjED/o0bvqFVcBLD5Buph5raOz2amkU5TfmzKeUjnp/fZx+FsHjbmo5SDV7MsC
Orz2KKCFakQLQMGtiv/BAq9ymEBhGkJUFQq2hM4J6U7qIzn0SvybOb/6pfOgden8vsBJT7dj+lUw
Ez40QxnEPMYa1tmXEnjSEg/m7Q8n/VUCEzzGfowEkboynVRWvfiu9oojZV4BX8P7Slgrk2DiRp0W
oF6PMtjc8DHS74f2haScaMjxHo0JFq20GEQvsGIkab8Trb9ETQEKqelx/+jYPgmvy8bmLNEgJYAe
paPQn1rx0ayepPA2bd4zIb9yUu1NLNAbbWpheDOQlpsHgP6BZIJ46HO5Kx2ew/KMjY0IXQpEpwqm
UA/ap27o7pKp4Cwb/d63B8fvZdOZ9uUBNPFaTbBsfSIe9AI3VdBtGUQ8j3mW2SXA9sfY4uRjHLV0
JkgUQ0/apcAamsrnTI7sntt2Tjd7TysmPBQYhzR6AVqNDyhc6gHlO18Oyqe0t5PEth7Sg2iD59SP
fN4gz+aEyspAdCZATHmf9UME0bSSVPrTYQJtDL3N8dqgeIFCZwNF3OhahjdyR0OLcXRGP5izYGwa
HdNgKOSdgRz3YodForGL28zAnsXmndAfiVbb6uJH72rZu8YjnQkWVVbWudRBJ7V9VqSnjHCCEc/0
mCiRTEq2KNR9w2IMRKKeYpFnAZx4pzMRYuobrSuo7bWzbypns38xK3c/1vFEMHFharPQjCxoIVqf
suyH0plu18TOvpDt15TrXrDTIZMpkVy3EH3Iy+gZPih0nfIARh1Xdgv//zG7QZ1yx2kNJixQtnFD
LyGPPrlhnsJDw/w5AcZl4VuuzHkE+0PF93fgM5gQIQtLj5PpVRpuZbK3HJA6PIgAypPdOogDmVta
4uwa20FQTFpTFjkMY8g+JAQMahWwcIaRs21boU8RZUtUZFmhc9v/zs2TSKmalj6wN0Pt9sM5kgVf
T/2qCMro576FbDnTWhTjrHkZCZmkQVSZfRHCS5xzzHwr5qx/n3HWUc/MMAtRGijF+2m6NNVnCzNQ
3PYHesSxdrcWwzhsalixJi0oVNESDsZ+D6PfHWvkjrxHZd56MW47DJUp5TL0SUJaoRo0XjWAI4At
XiopwOwr2oEQF5UtFLdyGOzv+OaZs1ortmpZL1PRZrQILD78mtFRPyfHmfa/4AmQd+ZsXSbWwhgX
7cuyTM0e6lAOYzqPQceBZO6TBE8Mc2In9SSXLS1UqsF0oWKkADBOZ97Lx5b7r7Whm7e6NEdDOsaV
Am/JJEDC1kexlL2I96zIcZk35UitjMp8gC61INzUaeMWdRe0NbrklIQTaDbvYGuFGPeXdT0VXluz
WpCaJl/To0XZaW4qJ3OML+WzeGc9lLe02sGbjuQpycQFPEMMvSBhJQ2Mk1rkXiOLreWHkjcFsVk3
XGvIRAZJDMVwGSBodGizUuekd+qxvSOH/Ft0VL+Pl8oVjhmv3ZkrlokTqZ7JgkU7QSa/uC0e0SPl
WY78VFxM3AJLLwNZbOvzOrO2LgIrXdnJSTJVS01oE1g4RceEgOuqke1BmN1Syh1d6T19Tt5xD1iL
ZA58WetHLaa947MK8p+vk3DkRCtOZGdRMMIERRsdvDvwbMqbhIGuY3cEl6OrcSS94q/tnCEsY0gy
gfEtirBlIKvHfORdeZzAqDV8DF35mHkFyIWzp+HY33xtLhLA1ND94tSc05ITX1iIDKMhqP/SvjDV
6hwLiKBRKd00MXcCkIbDPVWZBKMgcVQltKt0PEW35aXHJadAaogTJ32kfWCht7+LPL2YMIMWYHE2
aVNPN9+Bc2ipfmQap9dtM9VdWyITUdD8WPQKPdbmk3nK/fBzfjYym8I90PhlTrbEuYdwJTKhpW1p
77SJVfwFdJN4gmd4xOk9yWtBVyk+7i8iVx4TU7JGkXB4YxV/9XhaLzWupokjf89+yHbs8egxtzMR
MOeAkUpH3yxzpqapqmXzCH+QkkciPZTc97BtK7wKYE5To5y7Ye4goDvlxxbsQwraoZSbpUW3F2gB
fV7X5Wb/L8bHf2vEmH0nLpY2kV8e7oE841lK7I7WvAP1w/wi+8VrC0Pix7yUi7eUjP2HtTTLkgrB
84NxNz8LduL1B4zQj+A2tU59YD5anBrnH4zlqivjDlqXk94YIJL46KNz0Lvn12cLxikEhR/evqfp
ar20jC/M2ZxNI30nq+fbujo1SjCNhV01n/Z9gLeQjAuQsRjEWqbVtP5Jkk7Ge9AFV2qwM2PNYFlS
IdCN6hW/D02/1+qnWo84o2m83WHnxhRzqPt0gRztQ/Y1PNGH9cyxvlSX+EAf1nlZOGfZLCYLB4FH
PRXUleOa2FJ5ngzeVZwu/NsT5be5sX2UtaJPEx7lUIP8nj6JnnmjB9HrexLt+IiOwpchsZW/fvVw
8tqeuKvJBBJl/sfWx1N2K9h0xih0VVt7MF969DNn/80IWVwZLeumuadFDiEVnSwndlY87Zv59nlp
GQZgn0RDZ195BDVbasHUcGtSYsfMcrvMP9T5930hmzMDKC/8lsLkblqi4Wm70H9dmnOfnPvQab38
VkZGLAzvSgGuwhgT7KsCUIothIUqsYc4sfMus+eMlwXQn3lrh1cxzKElq2mzlBXEYP7apxju7Tk/
o3uLvmQ6Gmeb/mB4V2mM4WmL1iVlhX0iwH3WHe1b5EmPDQCnZ7e7K3/y3JhnFsz5JY2yVmYjlJvT
T1b42VDBAaHwRlq3LxFXnZizKll6cxFK6NRaX0niaQQdlMZfieWH4ilXfI4N8vaLOaaaKMu0vIO0
8mV2aIdY5Vhe9130K5ffX8RbP+aQ0gsFj8OhispH8yPE/W94qZMf+wrRHd+zP+aAinoJQ+YmRMxA
5vGnEUBQoQRShn0pf7ir/N4k9skHRPCilaMtDQk87cyv/fDG/LL4PS4qNlCROzu6LKf40N9ET5Qs
IXG5yS9n49gHICIIXSIpULR3ddzMdKfBGbY8zr7iyfxRju3j5aovEz0sMmt6P0Df3m0voqcdFr+5
jTErb9zKdwpgRWnnaXehEJPK5/215vgD+xhENEWSJjDMOXjz+q7ko21p7dFIGtfUvna64FqJxAli
rzW+HSNiX4V6kFCAho3urjN6+efyWAHbvsEKowXpJrQAP1O4zZE+jWv3fEzvTVD91bnAvhO1IMFY
JAyFOzPA82gUTYMebfulXzmCIz1UxxJl/fyb5oEDB8nkeH5f8iopIOQFDY0usrD+pjhUomniC4Bz
14Y/suo8NB9S5VnJvWQ6pqWnTJaT9DdV/TTNwf5+bwaJlWwmSCT6OAidAhSPujWdWrUCy9T8rp+8
fTHbp+9KDhMphMlaBEmEnAW9WD4yQEy65LEzuBQuKZE4EYOjFVtWzknZZmWMFY3rBxOdt6S7xBon
L9quJl5VYivLlp7lczeiwRHtjRfVeUrs8Kh5lVMElLmFVr4yVz0037jVts3wsBLMhAddmAH5GEG7
1o0eQZ3Uu/WT9W06oyu9sjtAD3ugK3g0D/RNld9qyVtbJufIOyRS84CdtLpDZj3XVWprQ8fZwO1c
Y6Ujk2uEpTgWRoLFzS/l0fKXA8C8fCWgpFCxF7ncOys9ed8EoZU8qvWq1m121ZJ3ArQCcdKRdv+a
QXjS8aSHboknOjKb/BBO4oFXhttsDlNWcpn8Q8GUrll2kJtfwkDHk38JPt0QEj8DuNOf7VK1eeWp
7WrtSiaThchNkrc13cH5JPklqMZHPF7mbnxnOFOMln+Nzp6V9rvyuZVYJtRURSHU5qu/DKknAByy
UiJbUj/sRxqeeTKBRjObbAnBk+yU07lsPywAmclf/pMItvA8N2Olzh1sMxLnJ1OwzmVaB+Dx4Fyb
OZqwCMyZaDRZiukIzI8Gevl1bm/EmhPDeCKYSDKLxjwtKCE5ffgVL/+hEtvy+y4p131nK81532Vz
l0IP9aE8yl4ThJfwQDABiAlc7t2f+suOH7M1ZRM07G2uUY3AllhJL5TwXfwUAedl3wY48eIV+mgV
L2QhUYy6h1JEkW1iScEcyee+KU9SVvpGunCsmhcnFCZODKIhEYmibfU+cekof4pDtHIMr3GVE+r0
jnA0nvZV3Gw4WMUmFlNLnRtN6kKs5ehYd8ILaMmATKkExil5QrwCKhNvovj1yNzbPSZE1EIoR3oN
LSdfP5meZpcw/RMd3Ra89BugCJcHK8i95UG3qycS5EHCcYjtq8bKWJnw0SBHmwq6r61LLmILeAFa
TZwuuVs50UfiUGB3OhKCBJnCCKL4nfkij/KRqrmzDCxvqrGg8lSmWPgWDjkATrK+SfpntTVtTSc2
4XFnbL+RX5VWmdKIlBlCElUIaKND2e50jMyjkGArpxIwgrxuo81+s5VZsRSqGAzJ5JIePypIdIBL
e2pfe2bKh3e9X6/UYjKVSFN6IChAUFHfh51oN6Efxjwn4QQClUlUdGv5O1Fpx/PoRYfkFhV+J/1A
7MbF5SXGMs5Oc0Qq7/M6e7dF66CIk8BIDFq2f+cswHdNxG7ApVQVQCpu/ui7s2GFjpD/CHmV6O2D
4iqKCT+5Gks6hk1x5AmXMrWL6TbhAdpv3wMBJviPOlTdVUitDF0oBXCF4oGJJiSdE3niiBcLEDoH
NAPL7vFiHhhufGy+Ndx2wW2fu0pnQs8cJqD0G6FhmQh21SV+YSWnVmqcKo0eiR49tkty3A+wvEVl
Yg1GlfS4mKAwHqo9DIL5gly7aSq7+2L+kO/9Vo0t8wuGPhvA6IZql9EbHSNy62ONzvMkACuo8JBd
ZB9Uq1hZjlyaPbwNY1e5TFghRt9rHS2aiKfwVD3Ebo8iNUb/bfEwcOfNOIvJFv1jGeDgaSgr4OJ7
6MZj3PV2z2s95slgAsoippklZLCRTAEmLkD2psZD+eBdqcV12ZiIMmKakzQxlq2XXXkQHTyC2pL1
3GvfCuNhf4t4CtG/r1yuKTpdFzWImjSANJvVbNhaVceuIE3f9iX94Yy5asVEELVRmzKnxk6fc2l3
M6javN6WTpTFmIcCsZ0FXoUxocQSoxwc0xBmyMODVIqHRMXTgpWNh0wenvc1o9uxZ+Vs4DBjqxSp
ldd16hRL48gzb5TtD6WGqz5MpAjHwhRUWqUOb1oUPZdD7acYHAEtQo2MpALVnYEqQOjpnvR5X7t9
C1FZnARBF7Sirui2SZ2/DD+zEVMr7XtmFJTfoV8VmUiBymraZvQko420OF+kQxRQhuuoBmr3eOYd
nH+oRv2znqpII9fK7k3V0iIhx3rOs0NLfZGXORXSH7dy+UDX2w/xsgiIAAByYZ6T8bKuBvAvEZDO
xcc4RleW+lU6CE5cuYM/AH6oAuKo5oh4COXpuWmaK8GMz5VAbtQkmsB3xktX+aPM6wnZ9LOVAMbP
0MHTkpkKoJVT42D40iFD9WtyFic/gA2N7p7N4wznacU4XFYZhRnStzWi/kxDdCRyptq2E9SVVoy3
ST1GLosYeWM9/6UCFaue78wIOoKgkzzgupeh/VritXdztGLfOLSZTJPRwCSJ/k3RP7ejt+/I2xW1
q1bsE8ZUqqD0ws0CWUByGIIG1e0Eo2eojB7onBZPn83AsRLHuFiSohDzWr0gYWCGBzH3RV5SSvfh
TeRdiWCOY22xjCWnBZLr6F58yHxeE/T2PXglh27dKlrMXUKSnsohvvUCgGvahwQrtwLjQTvRiMG7
B28m9iuBTMBQFk1FXQZbhfe0oTyJpiubgivUf3UyDwWZt4ZMiJgycTJ0auu/1pAcMowvtO+aJFBW
GjGBYtJmIZtziDGXwc6lzMaMmJ0tqrNv5LyFY0KD1k1tSQYsHIrztgWcFsMrdX9pzxKvqZBn3kyM
EEdVXkYd7qrJcWcrU2m4bVmMdqgm7xoquK4dO9XSD3j8xEUW8xGzN4mPs3jW0ds6fd9fOk78YWdZ
2lgZxraGQkbvRcPTOPy1//s8L2LHVxohVzu5oiZw0/rpMQwKL/bLT+JRRxsmzr8Dr0mLs0Xs9MrY
hJlC6GO7oHS2PAfp+EXLeZ1ANIztxCAW7bKOFamRCCyOPl5WtwVIdpKPBAN0pVc23BI6x1sNJjD0
4WLqE30tKF/7B3v0egxHPt3Idr65MjkmKkhLE7WgNgF2x1EDjK3kds4Edrn4G51nKPzSKb5pTop3
GG7TIm89mUBRVtmcVHQ9KVvHryJAclODTxGPIQflP+YvLMyGpkRJAjJVmpklX5ODdDZSZ77LAHok
OTp4ktKPlDSG11HFM0wmdixiM2ctrVE3ZeTnVXtYNP0i9DxGF45Hs0gbQlKZuUVPEVOr5gbEO2E2
2oglpeTvu/amIEUB85xlGrrMjnDUZAZ2IoUpHaqfuqTZVrXY+xK2U7KVCMYgzVlsp5bCVclofQA1
UuJY1aHvH3s7y1zNdNqaoxP9wTd+vRLI2KExxWC3UyHQVIgdze4Qf1QLZ+CVKBkxqNkZiqQaig4i
DU0xWajEadSRaFbN4GGaXZduEl2yNbG0ZzXnrCBjc78EaQYAIRRdNy22Y1FNJblEMWbwzHlMXDKr
eOKTJMMVE1xJ9jeLHrKrpfslSpck3HdUvOiziWbTKKkaGvXgDeGnSQFxy0OafhiRN6fjk1q271FM
VzVgD0oqkC0ZZyLTuLRqavVeomn9nVyYreiJXVVmoLfSFZ40JsH4W7ff0tinv7HKoxLA+1jGTLYb
9UNoPPfVvdTcatrMyWUYr3ojirkTT4uho7tAHDwhb1wpGp1pEDlGzhNBg/Eqsc0Uo5HmYhi8Phrd
pO4Oc7cE+8awaXe6YZmgpzRVtF/+W0TZk3EcU9hdisqI2Zl2KINyIRQ4VrCtyVUMk/hVUiJHlRX2
3kxy5dhZXfe5HxVx4ojZdNeVNoyxWUQaBgWUFF5S3TfhX4IsOrl5ycSWs/fbZvaPOm/QKRVjxE2t
xar1Yn0zmsbHpe6cwqoNoHdovi6IX/d3aX/5QDT2713KSJibpDIGLw7le3DCuKLQcDKlfUOQ2JIL
EfNkihYsnSSNRyGrvy6ZcFbm/xWB/5fbGJIKzk0cRSrbzlXEC9JwomKLnokbHaQDOcuCLd+Db+mI
BzWnVe344/R5f/3Y5PZVqipDngzocUVho5CWt/MYEhP8BSk6R1Cdc1FQGu3pBIO3m8vi8YnAt2xR
lUHLYyqyLumsZ5mNnotJugyeWkb2mBzMwRu70e4FntGzb89/K3eVxDjXAMUlIGuDY/guu81QO0hd
cs4cM3JHt7Vlu/6YO0PEcbUte1mrx7iaINK6KlVvmls71wNpKOyOvMMor0JAmvVvuzcVqc+zUMfK
tVYgJqJr6UKQRBZnbHBfF4N1L0EX53BpYB1TVRysXLyxNJRgVF49ZMuL19ow4XwR0rCudXix1fcf
enG6V0Te8AFPE+XfCxbWnTT3utwDfjH3gCNoy5KV2XUt8NC4eYKorqujqZ8ASpIaGk6/MLfz+rS0
+Wvdbd9veVLo31dSUjFXJnmEkUnjWa38EoV13tzX5qYosqaJMhi3VLb7pQddXmYo2JQ8Tb8IQwtI
ikLsvH09eEKY1ZJR+EiB34/He/NB1WDNnJLoVkqH/PT/SLuu5bhxJfpFrAIDGF6ZJkijaFm2X1iW
LTPnzK+/B/KuRUHcwbX9sq4tVU0TjU7ocBoZeixlNHW+QaBsidVkZMY4lWLs9GS2pbTY9aR3RhV7
TWogyWJJbi6ITjYvZ0WUE+fGik0sssPl5FmAimy9G8wcy40n9zzvNu2ozvblEYSRqsFFKAkCyAC7
TXqv7BUsWth1ATaoq5dpdnueziYPdVXDnAJAiQ2NkzXAeYYt6eHT9TD8aMnEHZThi9mUe0PqXGK2
NsC5BMHXplisSLKjr8S7NmkX0AocTKILjd5pmuD3N29o9fsc6yqtDLq5hmy38mFJbrXpQp+fznON
L9X8dD4rGrzzkTA9o5Q4A4Ov6rFYeAHKc/MCLfZHxm1FinM53WJNwUBxnFk+tCFaDIBgJszDC3jG
DzuFehebqQ5nnevEDZT2bomB61PFIv/J5/t5xvHAdiYJdGnBblpPSrP7uWwzV85leRfpym3dFVgK
WWXfjX68bcyg9poqqWxdTnRMd9XfzaJqBdK/+TmUyMgRGJRQLPN6K4vTaBbKJEHNpP2/KNrVnhWK
UE1Hl7LI7PL15pfjU2KyQNAyFcpHZLUxxk2XhlhlK4fPI/20qHY5O2UfXzUFsQ2TYnApkD4GJcpw
+UNTmQLd2NK9FX3+pRh3TZx12Fzh5bS21YB6bV6Ipl6ZBeRf2hoWOeOBICMGe+H5Wr+1VMtpwsKX
o3TNOislZ7nKDyE6h7GMRnCgbcF9Jcb5GDmuUpowY1Lmob2AWvRghqITMSk4dyLOSNIslKasBhEJ
2wWxxQSbfRK32Q8GEnKsmhi65vxH9v/1XJyRtIxsjhHS9B7Ajq7ScM5uidQqALAzpptSa0TuZksu
1nfG2UxVTaOGtgimEzO2k1I7WHXze43DPzXfQM8BtUydaDzybQrI476Upt5TTA/5OqfRr9rIsgWG
eVP4VlTY31fCl+sBmoc7HETa5x8Z2k3uDLbe472DYTZX1Ey06T1X1DjzYRrYzpKmyIYM8nOcHZX0
BjscbQpRLPurRfp2/nCbsr6ixsm6NSRqOipQLKPuj0OpO8qS7KVJFOFsyoJhYNE8WufYP29ZOKTG
lBYKfIEu70oNgzGdKbol9hPvFMoili6bQNhC5u8tCaM21dEMIQvaqXPb1qcKOurwfkscKUWDRWDD
lYaOUtrEZei359m4afS1V+p851m75FKbKHj4JIf8q4GelXgXHxZH8dmWCjEgm+Cw/Jx5PwPsaSpy
xCMNFs9EKVDRVNPF1OWhzQKg1ceC56OIHq8CiLqNtoZQRlSRnYH25U2gFbITpC3AL6X0qJtdJXCk
mzJjaSr23DPMNMrJTJsHPRmkFKKJnvZcfRynwT1/a5sB8YoCF3FJhG0XnfH00q0rS8nsWtoNyocm
EjV8bod2K0KcbIZdHGv5AulQKxRZZGn2xmpagD0enpIEWcJuCYEJt3xM8vZ7ZBLHSCxZoB8CbvJd
F5OJfO6wwN+o6nNDrZvOIILxxk1TgsuCgiP7juf5WwUcsxmp/5ypAHBDG9lO1Nxph+fzVyYiwvmw
vO6lrCyg5XGxG4fDmPlNuP99ElSlumJpJuoUfDW1XoZ0XnRIhUHNq8zC2ncpr06mFlTOeUJb4oeq
CDilEFmG4rxlWJqnUUhSVKGH4NSVR726COOvRSpQ3c2M3ZoMr7vA1ZhqTD96WDBP7Rj+y3QN4mm2
sUM75I4N0GcipMNNe7gmynkxtZPxyEwhDMrJuo7vGBpL4Bb76od1/H+AMIT0mPivfHSgDGGhJJAL
tdux9S4Y2M9t9RR9hcHHssTfb/v5GXYbyBGgeKRZkJS3FNHZX2hpi0xBHxaBU1pz6mjRXKOjNBN5
T74o+JMWs4JI95qI8TlTKCdFNHUKJKWngx3P/UVbRvChsa/nhW9l7YXcWsD/AOyIFX88L6RbCkdX
pDkbKWcVQIQIXjNqcBtpi72E16MuKmpsuZc1EY6XYST3dUJR1KhkHaud6sEJs8Kte6Wzzbiwmzrb
nT/VljVcEeStYa00UoSZH8SmqKcFElpMBxESnoBxfHGwCVQj6keQ0BvTVQmgqsrxYLaRIOO6mbNe
H4VTb0AVLhkp4Jr/BcIrd9Wj8r3/pmOevHTHfZPYWivwJiKJ5KfnUy1J6qJD3Mi6qcpjhCrA6Eu7
8lpUN95iI1RMUYCXiuXVOica6lRabZgNqLHW39KGIJhzk1DYdsx+hQ8edRk1FN00DdniB8DkAet3
i5AlYffh1eTK7jzbDLeKAU6Wl5WXfGUwmrOboKNf+IDfEkZErWyHrS4TlTAWrGwXzQL0igUo5Ay+
6mMOCvm/fbXvGrtEHadDv5BV2er38wqw5Xt0BU7HRO3a1Hkn181pJ43oGfcGyV+wJJdarqQ7WFji
nqezGfqsCbHDrw4nWWOdR1HHBEX1C6zdSiV0zTLwtmInrCZuCguwPnQNYBwG4bO3i1J28jRCWKj5
ECCmsuTPSydy25uyoqDESwyYYlR6357I7BaGeQdZoY1nmXahF2iIt9VucNP6E+mPRiGaktv0bvor
yRdtXDExb6RJJim0bfrGtgAD7hlzQtk/8iFezbaZUlrT4yITuY4DCrQdmMeD6lOsLBn2AbqcG7u5
Fb9lNsV/dTjOgFWLTLQ+B7Eh+qqW3+jwB0kCHcVKA2UJAjg2znmGpUypztIeo4nNeb3uhwO9ysdO
YIg3j7EiwznKbJ5j5AOR9a6oDCT23G+UwT+vTCISnOSFS9FiLAemvhzDyc5hUpwFO7i9v6LC522x
rmbqZ3YQMjlxf5KLr3/3+5xwVVMsm42G3x/a2p0r4jaK7v4dCU6ksm4OrGxBuiGIdDRFRqfakv/g
lbCSKsoFuDOGOMpcDhAXUU82/KbwchH8xVZUpGuQWGy3MUyTz27FQZaXZgMSBkH29kJR7hcTm2Sr
gyKaWdoULEpBAzE7CvvcYco0oRXWmiCPFk1uH04XQ1D8iVStSLBPWJmwhEjlhAQRtiFUz5aBXZnz
fDh/6ZvGf0WB/X1FIRstpQg7aEds3k/Ycy0/E5ECbpKwiKKhXi5jxxKn46ZhTWNIo8FL6vEAlHen
yyvM8ASF4M0mosMpepbjnZswFZE6IIKYvSNJ5UFrRSHqVhAAnmOoFtvp8JLhODYWzaDOBa5damo3
kaKdqbSPfZWfZlUTqIuIFPv76nKGZLCqHGG+1yiRb6SLny36paE2V2kWC3pdN5inyUCexUZyTUP7
DXeqLKvjtJFxqr6/K+t2L7OyhCQC3tkKbN6Q4U409RSDrAnefwyavj8xoMcJY/LRnlyIDMHmidBx
ih1XqqVpfAOMJulyQNGO4OnL3owv2n5XTALvJSLBSXYelu0ULGPnmWrrNWbqEYwtmHHlnddRvt+a
vWQ1hVB0gaoItNFA9FYOiKanJdVBpxtn3Y6pOtt6jHH/xjRmrwywXbNRJtNGkEz9NJR6p13kyNWn
aLR7anlANmyd2ErRvIz9EAAJGCfXCK27GbMJ/vlP3bCJb76UM1hTncoRBXqMR/CAylptV6epwGJt
xXVvaHCiWtI2MasEoeTPVVlApsGsIzkA1Gjf7DJhO/bmkWSFykBV0Ay82znmq4s+63EMnzVgWG0i
+1ZbBHIkIMGPcJhNH8oDbeGzBvVCDcodkZ7O38s2015Pwc9vALhitiIV2jBdh5ltXb+Av4NvSY7m
eeX/GGvc0g0sJwVeGcUj1Hj5oJXtqoLajJu+Qe/MYD5H5rMWLwd9Mn8/TEUZS0UNQQNSrcmXSFLL
iMgU4e2SkBu1i2062YnINL7Ugrl3Logg54h3i0ZhJd9KgIZSfIdkDrpHd8b1cKgBORCcLFtzjEfz
c3BMvQkZFxcr6IB6golNZ7wGFKWLDZzJsfrIxqVEI2dbvNUZFCpaCXWYbE4kpWREbahC8Rq7v09j
h9Ubqr48yXldu+fFZkswkUcgpoUNUHB13CtgkCuUpiRcYikljtYGzpSV3nkSGz5OW5PgbGgWLFE5
z7AYVmlcW5K1kxfpYuyUQ05K5zyprRcaaGkUuWP0VL1zckGRBPByEXtWZzcM5T3GBgJMsdhYI78X
tYtsU1MpWgwQKqCxnrPaWdDmTTvIHVBDm8sJT6hewSxTnt/I1XzAnt3dONWHuJ7QZA/UsgrzQFhc
J6qYs6Cdl11E3L8+gt3wSg21PmqtvEGSkN5rR9bvKjnfgCn+gk/jmgIGb8Te2poYpyjY90jkaUH7
X4AEcjKENulvp7S1peJOBub8+dvcVILVybhQIhgtMo0GCsyB+jnDUHjbHjTgKp8nshmw4DlBZJgX
xBG89Vdq9O2NhHReq0NI0GptZF+mmpzqzHgMZQl4CKZXyJVryIFvLcmP8+Q3z8g6lU2LGNjzy+mf
LuVhOw8WwiVynL8k0bUeCDRcRIFTv8assypU085r5uZSM7UvVV4duij5eP4gm1quWxRT7mh1RFLy
rRhKhoQBnRxLN1p9+JEnEsZVMYDkxGEr28NIOoEgbuV38f7DWAHiP2BU8H4hXDDcTxLonnyNlJPf
nwJXapzelx2Ulk/oSXay3SQo5W1K/4omx0o1gWI2vYZoEO3Qrjk2zWWvzuXHKI2yw1Jj2XSglyJ4
1G0BtVAKQ6OPiZQvlxiYSwnIX0nNClUTwKhaR7oC7sOOrQLUfv+BpaFs8YsUszUrW9KktEi6lnZo
I93T4bs0ui3qv+cFZVMeVzQ4QQnVVq3RtgVBaS/jLrELg/hzLcoeb/q1FRXOKsKnGmFmohMgMR+m
6Vp9Pn8I4aWwU644pRc0LJcRzXX0OtixMl58+rY4bLmBKNPPhIq37wYhGkYZsJji3XCdFmqN3qqY
+DWMvLGrMYhcjIegh6LU3aSNZpcirWNXirANYPOMa8qc/a2WKppIyuLijmJtbNOUu5xomYe2NmTj
FTrtrCWASGYqdrZRa/HLxARkRyiJMLq3RGb9IZyRlCWpUQIZH2Lm811sDDdVPh/SevDOX6qIDKfe
TVJIdZ9liALL+bskUQLAmPlxbsHx84Q2A4f1gbjwbglzOgZJhedepgeneurCmD314m9EAyCUPVlp
9xQpsWslknGNVojss1ab/c1iBIZhG1lhEcHRNywbkrAq6qhQPcPibYw6JrGWIgj2LGzLqCBTtLcp
dSXVRLGACizAhm5SohGK3jQ0E7yLOcOon1VS5Ww/006frqzo23n2brgi/D4arA0gaMvYgfNWN2kL
yY1ncNfqLbvNsAFyDo6dGR6B73V3ntRWF8EbWpydSTMrqIjBzvLF+gmrFXpAfvuGna1L5ahAh5AO
imgadpuBrwdkgrwyPoqZ5kPbwEwrvWFn6teimwVXtCWhb87F6b6Z6ZE0s6gIrekOe0oGBwOlFbgd
YA2JEjkbJg4twXiDqIgfLIOvCWfTUlljTFtPHSfUiaYro7QuFuCOE0K8KUgcUqaZQOI3hWRFU3nL
wzCfmymo0DtgpsEnLCvel1rkL7K6yzVd8PgX2BW+E5hEeWeNY8jkEbFQZZzitnDQOimyKkyuz3gK
lQsU1LinQK7pOi/9SBo7Bw5h7AVu7TaGu3gNth0Gznnp3+ChhiZJ6DFe6OyV/paHSZbFGOgbICSL
T6PKrrvWGdt7rKb6/csCIcz2ohLN/sudbIq0oSzUBjGDclSLQ97U9oTVMboIeW1DEN/Q4YRCndsZ
wWbQepUShteh1mkYPVvasHMqU5WOWZZEJ62J84/GGAa/2YqmYUbIUgke+zJbgaLzo+Bxu2RUi9rc
nTFFr32LRBPtnNV49/u81QgXNcjlvHCpdOrzryFAWH5LHN4R4GyG1uryAqSSwlWM3JlianddfKIE
kThNBfNInEr9Qwr+ysBM1fsmSKNeYkzsoBnGyD9H2V3UZvbcPf7JcV5pcOFALjd90ZMldzuMrgPs
L+q+VuGHuRPE3NvX8kqGiwUq3RzSqMxyzOQrO9PCqHeV786fRMAtvq2HagMWdaQxuNW64XRES6yh
C9IQIhKchprSUqRJAmbpgIM3+pusfBZO0nHmhr90ndNOlDa6JZ7AqQYrvuYdywYW1uUgAq4SXAjf
w6MVelb2dZ27wXQrL/tRNKXJxVrvjsHor7w3YCzaQa9xjFj70EW+vtyqyyEsHlQqqPgwyVn5g3eE
OIXPpHTsJOSoXIDtYOeW5MUHGM29KFcp4hen9u2Y9YqCHJS7LFfF/E2tv56XXj4WeXcOxtAVwxqr
mFBWXgpXQ6/McggOenSFNLdnXrCllFP3exnnd+Q4vZcllP6oZOQuLT5X2W1nPuqNKLX1HpL1xdj/
0no+62QkSqQuRgpjbBt2B0BvzZv2d+jK1yoscSRuCcDgeS/HAksg4iVfiIBDS+IiDXK39GaHdXQt
F/SqQ8+rggVEpsC08S9InpV8TaLsdKmseil3Wy+5YTtzLKQKT5jkwb7ySYRkJpBDHl/KGqVhjgtY
uc56qMiHaLo9L4db5oeieKob8NNsyP+tGPaJmTZthU04avcpnm+rUnL64LbOSvc8na1zrOmwv6/E
PY4CALUsoBNZ2b7LUFwYDf88ifeIlBC/NQ3ONHR52qpyrlbuct9c1h46HADIKu/ZZIiJQL8yMaIB
O/sgshWb8kctMM+iyJq/y7amNJrHsiTY8453RX1VQP7SHblWgKqOjRN/S44XdymNFVI0BiPHNpYl
vnUlX6GCa+t+dAx+8132Iu7gqwGET9TE8Jx+e3NUUuam1VLiGrM/GbfLH0ng6vc5y4QZg6nXwp4A
uedUS7WTy3SXt6aXhqpABjft0/ooXFSSB0BeqJQWgAj3rG98uAguyXXW2fknHQNerEuxxbNsFxJB
DLkVR6zo8sj3pNIrJQ2rwe3qD2GXOB3GouVRQOQ/pPDXRfENkWnapa2kB5XbvKRU0Rd/xM4cNA5C
Cq+Nw3llEx2JC1tM2mMQSW+Iq2FkvnhAdixTRYZ202a8SobG2aa8bzOMYUHOW4/8iL5LNkqYfoIx
19SuD6aPAVvTLp/+7lycnaobM2wxO7y4aEJAv5ozTXZrToInpkgQ+an5OWkpTTqshY8/jl7HduYa
tnWVOvq1Htkz5sgSW7qRKnuiIsrsXvjwaS2KXFwTGGVQ6npUu2TXe8xURfd6ZTdefdD2GcZERCrH
7ugcPc56SNZchxaj17jdJUu5TI/hA/auoZTXfCl2ojB3052tRIYzJkla4E1vAHB+GHZjgtXRaKeu
Mr+eRF3kItnkTEmR9NYUEah0PFu37TR+kHQRVNa2P3s9DN+cWUZSvgRqibu6NYFWmEJS2l3gkhvt
OrvoXUw52sqFEjjCErBAufkhe1rX+lQrcNYsNp1P8gUbhDVvRtlGGvkyO9ZPI/Y47c9r3qZSIHmK
TQmariAxwrO0x5QyHUDVTG399BNOvSpsIB0d0sNym3xlPQnmnXZ3nu7WTa7I8oCCWZgr6si8aTBf
L+reUn8vUfbiP9e/zz0iS1OZq6bGseZJ9XorO6Ku5hZpK3gX8bXDd3Q4iwyspiDVCkhL601updrS
PVO3ciehBw+9atRR6AFg3B/+jnucjbbSgpbSnBM3bVIPj1kUtAvtL2mwG1zFjkuJOUAJSC1uKu87
9bqW/8Dmr2+Iixv1qFFHq0hrN6zHK+wWP8YkPqCp7eE8q7a0ak2GM72jGafRmEmVG02jncaBHcJI
adPi/h0ZzuI249ynRQ0TOCcnrD8Iza+06O3zNBjHeau+PgpnZsMsqYE0j0ibkmYvz9meFKKs5fsN
lojm1zQ4c6ArQ50rLc7BViswUaY2AEwQ1WNuZh8+tJ/pTvXCHZoMgN0a+slJhNrKCJw5JD/mDdyg
Xq4Vq3JLffb1fj4FcXtZNotuZ2kT2p01X6ZyfBXmvzmUymsyP/CdS3lWD+wGM4T2yalEkKUIiv6b
weKKu/xikbIzUnXKdRYsBjvqZ371hJXiTgvc3exhEdimLa+8JsYZiaQmmdRNMIGhdRNPs0eDR4k+
5mronxfLl3bf91emM4xOVWcdwW8tRUqwm0WrIJfTtwAAXgcVaweTzlawA5D4kZP5wUG57zyMIWDf
Yr9vj9mBOMMtkgSCOGtbQV4/hDPGvTVqJYkhOwHZZ8FFHHwQnHSbpa8EOJbmTdp18oj7w6DvrsfK
0cyWPrH1I8Bwv+ywigSw/miawoDlbNNjA5AR5Xr4MV8up+JW9BbYVpTXb2HMWNnnCetWDBLMC1Jy
LELRD6MvAxpQ1DPADNe5y+XMNC2seKkrjfF0JwM7TTrQ7BSVV4EpyImILo8z1HNCyWBW8KTpJHty
zDa5Lt75++NnKv/R8VeecVZ6KM0hyltIqoaNnCyqG5Ah03zlQsQ10WE4U42q+9BHNXtE5dJObcaj
HlMRKpNIGDlTPQ1lNxhziCSS5pHhlLaVUw3XoWII3M6mB1XQPKqiJ9xATemtoKHTbdJmg0IC1PFW
k7NrtVEv57oTXI6IDKe8Ejp5QisBy1Kg7Pd+Q/3C+IPKgr46Ca++NOsmLYSJb5aPnXI99hf58iQQ
sc2bX9Hg1NJoUNMrQzT5/dw8lmFOXkswuaDbskPRTha61vfzJDflYEWRMXZlCABwYE4qkh3uZM52
pzYAvfhoAfiZxLJ7npLobJyKdn1Z1wVQ4FxqPA1Y8ToJHiMiEeDUswCcETrU5MWlkTdUu1pzFlHW
WnQETjGRFIr6YUqIWwWZL/fBQVbLw3ku8e3zP63M6kI4xTRibZyWbmEiwDKFqJxjq/J+9FnzcH7f
70fR01HANz5m0oMhwjAA7mUqP+vqVW48zeHn84fadAOvZ+Kjo7bT6tpKkWw1l0MPnEZlPNTkR0qv
20G0eINvhOH5x0dJalckBVBiQeuhOEg2/Ouz9rk7Bv5ylL1mFz2LNEjEP84u1FEiy1EP02NFu0Lb
kXbfBXfn+SciweRypaQ0zXO9k+BGregL6uaRFnoqEKz/jgj7iBURjJWqY74Mi6tgZm4YYzubv6iN
6I3AxPddRLASBc4KtIOlFcqMFxWRLuFKu1G/lovJVhHyNYtXhlj0OViCyE7EPs4ymMtg9UoMkWiT
xzI6alhOHo2CAGQ7FbI6GGcb6jHvpQW7l131nuUHU6/cGcRmTViavfxAYxT2DbrzvjK889cmMOAW
Zy/CNu9qqsEtlcWPPPPkyXJqgssTAY0IDBMaRN7KBzGMKtMKcPFnCSPzdTyJ4ZlGV7G1p9C3BP5W
oMkYMHlLUJ511azR1gZLOHvRp8zFZEg/Osr14mBT1E4d9v2TyBhuP7J+XSMG0t8STdJZVccZ1pDs
2HpjCwDakat9iK5U7E2tBf7+/N2phDMdS4ZZO93CkyMzw2tzKh97K71QyuCY16rAhDDx+2+9Uwln
QsioSKXCKg2Iv27TJgfa2mxSLyYTOrSsPjksnZ7sU1VYej2vfO/QMxLAkKVKzoJZj+1vSfyp8jBd
4PZujWXRBJjdAXHkP3m9rm6RszKAR08CYHxWbq1WdoLsfIUl71ZgE10WqJ9QSjnjUgKm1Jpy6B87
X3lMXGXw9O+ZvTjApLbb1GmfOlGFeTtxqDDZUAwL05qc0heaMqphgNuMLouD5syorqDOMtZ2erKc
Dkhp33ViY++4qDawfZm/6PLp7anHPAUw4Cu3yi4L8pDrXlY+nLdnIhKc1gP2p40qNZ9dGQ0j/XTV
zB9ILcK/EhHhtDyqhnLoM1xavjx0+cmq7pco9s4f5D9MySuzOO1u03AaFA3MGp3mEguYncyd9si9
HZXL1I8EzSL85O4/cc8rNU7BsVqnJurPpwP07EPmS1f1qdt3tm7rH4BMdege9KvUlVxVVKASMZP9
fRU4lGGm10OFXMLYfIsVE80IB6wKs/+Sm5xKt2WCJg7mDZj7iRx1H3zWXY01AvvW+NeCzmu1PPVZ
N+AxoTd+oV3nkddmohsT8Y2LGBJJAeRmDCFkyFDpPva6R5b/sb6y+U7MozyEqAXs/5KNnOUAihdV
pQVE/03RskYLzWXb5AFXJigHb/u3XzLJ9/uRdCFTESHYK0a0Mz+2xkdJvQUQvft3h+Lbcs2kWDBY
9sJJ1kykYQwmcukVyzZHR1F25j8s/uupOOMxD0EeNSmoJYdwn3rhrQk5rLA2FWtbZa/4Uj4NotKl
vB02v9LkbIliYVQj7Fka5YSeQy8+6vQivYvQSMJg+0zLzi7iwW6x0foy8WZhRkogqjpnXBp9HucW
S97drtEbeyiXhzKMnmVhrVtEhzMlAMCcak3LUEgsrrL2g1U/ZYEorGRx6vtI6JWVnCGpdSWO8h6P
qdFBIvmAvjPvZ9eZSFBEh+FsiIFtxY0xI/IZiC+1N83gysr9eckXKRhnQtJgaKasgpkylO+jcUnr
C5XapiaoPIio8DYjHpM5liF8Mf2kzzlW/6h213wcBoFxEjCMb5JCh0WhTxZuJs1RdmjsKXe1RdQc
zkT1zPXzrYAD4EdCtYNNqtFEYQDirE0/nL8U0TE4+7DE8WK0Ey5FHZxJ/WJMdpc8nSchsgc8PpwZ
VgRbmPAYC07AGwLgevcEC3DEJt3Lcmc5rbs4+U2zK5xh2k2C4FpInLMGWbh0cI+QB7YaUQY0+rAf
R4AUxJ50l/dul9vL7exn+8SrB3+UvehvDT6/fnJMlNhQABH5zxfEXvpsAd7FOLJh1FzEbGZcz4kM
ZzHicULDZYqUHFutyQZf5SfjanCGjwBcc0KfVrbgdkUSxFmOSBoljJngdptv0YfuEHtlbZujzR5N
bIAmu1Uum52oJLTZu4IJ8H8fFfwOyiGvwqKaX7zo6JGvTWQn97NkI3UR4So7lN8MN7msTkEuDLdE
SslbGDVZGimEUgYUSYVuQH4m3J1nqoAE3zOStmmvRgt4GsrXdHkKrD9pulyxj690lPU0TRiGg2Hp
jB8dqY5RJwvOIJALk7MsQ1gBaXDADUnG5ElWcq0m2JA8T97fsYoLNtAlSK2Z2XtgZTT67RCJwhll
06Mgo4P2Zapq74bmFUmTsBIGGsV2qWDr/RFpWic9xY6EkNdRRqf1J8B5KrbyZOF/nuASfAvpArYE
9Y8aI1bfwvlQDKEGamCmsxuHH2jxrMQC77n9WF8R4IR7CbtmrF6QGxqP1bdjL3diyR4Me7wZfc1n
3Z7ZLkoEtyiiq3AJu6rUcz2vUeLDxkZ3ucy+97t8NxzLg/INa+AY6v2zqP9iU0Bfj8qP7wZdaGR6
gntFqcyLa/oFHcoOzWaBRd7U5RUZTg+kJQ1UmiLXipRVOJp2oghN8GbAvSLB6UBZhwmQ/6BqWuXE
tSP71SXzdJFfXWjXDGpT3s1++03xTaQiRWkW4dVxHnYs5zRcWFs887BoiLeJxyZfyU2GdGt2V3jj
XvzGECglD8wm0XGcZx1HDh76j/R69OaPll/dB3geJrmr/kg/sxYM/e4PjM2K0ZxzbYMZADoLUnV9
4ertNS2/nv99kUhyvjTUssYcRkThZnafDic1vSeKgMR2pmd1Bs6EBHJYaTmGvV8e1WyCocaWasOb
fdUjwrfY9vsTWMvAZwNoKiDbEK6s8i2BVC85BjNYH5ByZLtp0Ox52zwOWGEE/IXbBMBUAr+znftf
keQuSemBaqoy36Z90XdAuHvIHcuTnn8u4Y7vRRHXtn6/npC7szky6yHtkTmLsmGHghEwsjX3vFgI
ucjd2RyOqYSls8wFsRujT7nDcmWKP3iyl7qWK+of2M7QrZjI+YHEpNOkMqVmld3hAzpIPstXKSaj
GTY3w68G1UN2Oz6J0FS2FfsXO/kKbxspfYRBGKRUoz73sWvatMNc/0IpdueRGJh+51kruD2+2gtE
acsKMhZpUXJYMtnOAnL4OxKcA8CvS6QZmZ8Z0NpXwnn+5trHn+nU18viR8pz5K6GhRlDHZt9JPKU
WpoDxGXn/Dm2jdPrzXB2fpBJYpUp4t4wmsCmQ9TEToHplvNUtn3ZKxXOYAzanC7TDG5Bpz5ZT3q3
06KLWVZ2RryPJWMvR7V3nqJI4jh7kdBFJ2jSRhWtKz3VkD7NlYz0cOYmaSXo1RYdjrMVYxkvPWGh
ZMayccd0txx1H9CJf5KbWMkDZy5yAC0R7AND6K1eTssdTfdh8Pk800R6w066suvx2JtpP0JvTDyC
ZuNuUR/PE/gPP/WvIGh8CTddlCJfchxiREDD6hFLZxfYfVcfSn/cL8Lxps2H8y+mIc5/eyK5S5Ih
f+k5tkdvQfgkP2mHFpMkWKdzHfqiqt95Bmp87TYnYZM1rYnE7OJP6anpRZE8+953iYDVebigsA6b
JpHTDs29t4qjgX+5o97N6JxMr4UuV3QYzjS0ltIofcGyh5a9lPbial79oN0sd+OnbnF0P73OnE4g
ged1Ccg4b+9Lo1JdE2YoGGZui75U1hX6f2zjOm/2NMKZB1UuS4PoeJkM/nCpfS1QFQ5cjIh1mGli
q7ELB7jgov5epqHnLo8zFEFUFPKkTzAUykdkjsIU7y9q2XF7GzUAGVJFMBrb/aIraeFMhongrdHY
Y6itL8liW8Mhba607lrSdmMz2H12UkUP6+0ulBVNzoYomFCvhvElxmB1EACCPRe+vNdvsGQSgHR4
aB6j0FFFGUGBsPILEIqqqPogxFGzy8XHdo4TwXLzCAkrY0cu1WfzMXkQdmoIjMvLzPfKXNZNENRa
9FJeJU7xXb0Y9gMqMKGTu8QVtzIrInpczEFDWsTqBOvCntOK09rLRWdbznIodxrG5McEz3m2OYMi
jotqe6COfB84rsCEizjNmaC56HMT48yIS0517YR7zCF63XHwiJt8ZdtIJOHCQ0Hwr71E0itGN32/
ZK0MRg9+d2A2PHuyToVtHZmitk/ZJ8ERBVb25XG8phfn6MFhXoocDX98lhCX9y5Suy65EHkMkb68
/H1Fq0r6aEDXG3tLjV7YOONkR4Ud7lj2qXNQMv803KV+/yj55w8psIAvudgV3aYiMUYN9MXNkV9Q
JcnO5PK2mgdBsUtg0F+eJCsyeYr58HRBfKnt2M7idNf77UGsG/+Rr/gVWLxUDFZ0pG7Wi2KBVVV2
ZWariC1irD007e7JeHmVapcpJrgPf5Zu+kWWz3AlXYcnBkvSqHQvjZdV6I+i1lWR9PMprSqOtEkr
4KuK0mYzldO+epSvWoAv6/5wCv1B4IOFBDk7ExpxWtYq7AxgyBgjsbypevw2OdJO2cOuiHgoMCgv
Zm91dWqrtWq3wC0OamNLU7OrzEgAkiSKOxX2DSsaKM6b1Kr/MdX6jxz1qtyZv9eH/mbei5IHQgZy
UUyBqfpCZlHM5Mt+6zT30Gj9f6Rd13LdOJD9IlYxh1eGyxuVbYUXlm3NMGcSDF+/B/KuRUE0sWPX
zJurbgtE43Sj0X3OIXbmIx07K9Azwq0W0j3ZyC3e6t2LBcrFVOehhWIChRHEBid9odXs8lC6eWHz
7iKcUy0zmUwsyEFVDbAWooasCv9GwqFsHDiNT0B6lQuDow2323jF8xImlwmCOZ2hGDy5uvQMsodI
fNn+/e0Lo8qKZEcVGC7VRpvdMSidNk5sTN5+0yc8eykdZyk8b2Rp8ECXK8l4M68AVulVtSv97ES5
JBq780OXl6Zwsk6WC28i5lRZJVxfSIidlqFtkmdTayBL9ZSMpi1wAJ+7OAY9ogAkrIaGxVn3CNY7
sJo4ql2eIXth8/t73gB2w+9ZKpp5Irk8UBaVyTcv+lHbh18phYvipi/B63js3erKujUuvavvqovB
bYPkfVwGV6RgtmRBfIvegT8/1VfVNXmkQc46Vvv8TMv0ORT2dMPmXSY450FhMCYOoT/RBVh4Mup2
3j705N+/OhAKc0USkRNMKT0QZqJf960wAJvbq2YEWU2KN5VtY1yvYRBFR2tyh6INjTnNgfIjGXfh
uXfp9H7gQV6AY46TSrM6PeJQaGjRhTk9teed7En7IAFJ39sDd/AUnKa9/F812piCHgjWP8YgWTXK
JBQQx8t/0ytrF99STcTRqXQUI6r/hwQ0Lyf6xCBToLKX4PS73a466N+6+9gzrrJ/Z2c4YxDFERJb
h24DZyfXR7DfL4AqTa4XkShrQBum0Sdi2qugnNEYcpouIV4cqbbfeDTdxqOZbXTbn9RduitFu+RU
mTiprcog0NCPzVgV+AviIb/OJNXXtPGQ5Tw6ec4JVJmLUDrnSJTo62Y/q/eiNt5XpuZv+ylvJQy8
qIRMxpChBFOZ16p8VHFdz4e/uwiwtDKK1VVoGkB8iI1Tnqa2OZ46hL/thfBSIpVFk7CIM516Rf0v
cenoeARKksqbHarOkF5z5dbpHm/EBVbTT55SOUhlHPDsEO/R9vy9EW3pCiP5u+zWKBxeysfzBSY7
kZVpJDhruObIp0LKnBxjRNtfkGeBQY+kbiSl6ED8EEHbqAwFH7TE7rYJ3l2Uba7P+taQxxK1G9ov
Hu67+3H/NjyEV73GeWPfcQquwMtvWjF+3aFY4pjMnMpWpG+X4gsBCVXulVeoNOKak7mBS2/es6d4
g2vd0fbWwI6uJGjPFL5+1f5tWNAY5CiU2ayIjldGKrRauGhnu6PZC41D2bFwZt6x4GwqK6tXj1oT
4zEVZ685N91Z7jllMQ5+aNT+AosHS8vaacZ6BCG4CXr5Ea3PZ2TuHN/kmaH/vjBjxnUbBwlKQmLm
W92NNV8rEa9rkgLExoHWGABJu6jJK1rJj+szMR6M+Fgk567kZK9vl2nWjEHnxEE/YEBjggH1JJ2T
jIS4jCZvuBFAAUnaqypeuJtH8bnDUI3kkUsS0q67xNYKh19TWMXK5d/A7NpUzWqehOTnMy3t1glr
u37qUViU7fA+c6TX7XO/9mmX9pjtK4XAGDN6AU+GJ8WSnbl6lVCb1glPYWbNT5aGmD2cpNrqtKkU
3bo96z16Ov6JNc5MA3cDmUTSLKdWnukG0uKFFNn0xc/Rb1ANEnK7OTUeODft4lYZnPCGaqO0j4Lh
8ZJz7hYy8aDXq0CRS8QDstNQBYj3ysny8if0YwC7Qpd36eLtIBscRtKGOkkmN0CaXlhB6pC8uxL0
2suHhKfYvAZai11ka16jHoRShwzLHRRfMGa7rHVODsn7fGzJS2x1U0xynIC3xjFXsufvlkccC+MU
KPn6PKoZrj0G900rTVMpgz2yo+0syS78BwS0xMkPCuWeBT8VL03m7Bhb9IoNtTb0HjuWzwe5cCs8
7Bvk3PCFyzlnjq18BRAHEnoRS6M0o7JTuIis4KZ/xsRG6HT+tNcO2VPOycB5q2MQpbC0KDNbBR2N
ihL4nVm0mIOccr+fiGLXkZDttxGM55IMsNSlZmSxDJccp1OTPyGw8PJXChsbcYGteAGTpzYlA6oa
naMfcy/0tDvplH6RrshPBaKbGo3fyk3I+ZJc12SQJDQlTS1rXOLUCx20rHbzPnV+YMISQr9Q3uMJ
GaxV9paHm0ESweqiPqjwJVWfPu10e82npAW8x2WOGbYCJnS9Ulf1/5qhhNyNR6vLPDOrPVaL5bDF
L0lEITYY5QnhHMTS6Iqb95ZH2b9QOHdveVVmjtsrDIzERZcLgoLrmnL986xpol3IXkUbrEbwCKPt
JUA4cifQTLvbJ4BzzNk6mDTJEJOJ8EGj6Lsqner2Sc0s3iGgvrZxCBR6DBd5XjkHktpaWJ/6Yl7S
qwBN08p+3KNuYoCFlHYRkwvoiOzI424kb30MogjjqLeFhmNAUFKnpCSQPT7R4dIZvSPVsXKKL7wi
N283GVBRIyMTIQqJblTRV+qjUmITh2+DZfCiHW9tTMoixrle6BU94mDOjJzivpOcn1rBgZ3vtLfi
0B/NzBpQp8PAAOReVXZYYDIIxGtNOIzQ7evse6XcRjGv7Wu1qrc0whyIOjKnzKDlUQgK0jb7qvtJ
2HCedqKLwQHOAVwPA+9rYpL3WMkaIVHxIaX2vgW1AO86xft9xv+n3Ar1ITRxvo3vuLXZuvTjT07x
+wIYL2/QRjaiAXp2Z6211eRKG3Jb4zVj/gYU360wjt1l9ZhJCT4TfZ5S3OConEa72YeyLWHql3yx
3PT79rp4H47xcKk3JTkgtEqvkYuAqTqidl+3TazOhC19jQmUJFCQ5hTYnDeoRwFBcDTMSBW7aAdG
AkB+4/f72pPt9JqX7qzWPJe2mahpCFSnLMNhojVP02sbu/4a7lWn9+dTcKg8yzf3kp8/0NiDlI9K
EHNAhPOF2Q5bqzYCMTXwhfuhvYiJ/phlOifJWoepX27DdtXqpFOEqsAiI1orbx8l5XkaZE6MWU8M
3o0wiDHH7SQimM1uE1aOoWSeomdfRqO4b+MM4rKJL5uRbY2yyrHLgyq23VaX07yse0AVLf0obntJ
L+Ihs9tDvjNDmzfqxtsuBkm0ZtSlulNnNxgeyHQwQbjIOQ5rPSwLl7QYKDHHSDJLFQ6RgflBct+E
nAG7MuaYeLC7Hijf94zBkygi5djS0y1ZmV20lR1YkW3UmRNACYuzLJ4tBkni0Ro70mCbaAOpiutM
6Ok38yG7Jic083mKM76kpv1HzN3Lr8mCC1RXKnGivt/eavFBCw+cdVG//pxavX9DBkHqqs+rIAJ6
USJmzPns0i/yoXflnbw372pOnPzNpeL/rEGp9mMi16dtqVdK/xOvVCf15n1ES607y8eV8FTy7G3v
msa24TZzNqY6lK/fbhWpl19Sj5ygE0q71Qpk/pBavBu5vrJ9yMAj/XGVIZ4AZtmEX84hbr9UxBzC
OV6CYWFgyOiEBPdfXtLIs/kpBYEYqWJhH+v4MqvXw/QPx1HoD/zeUdBc9HFRAqUeH1Evd8kTgveZ
Pm7QpxSqxR4QvLDzXlK2ARnihB/t5QYptCLDguiFsPWRciOUwim97XXxvhuDIUITgmaUcltaUh/d
pXE2VM5U6Wgv2bbDWw6DH0NhmpgIwHKSA9TtQTtLn4QAiZxYyQknUFf8+NnMPrMaKHVPbgE9U2S+
iYlOTV12DF/fNZcYrOScD8g90wyCxL0QznGCkAIi36vJ6c4ViIsn8ECJu9KNjn924fwFIWzDbVTj
0SZs4IdKd4yHAylPFo+NYfVl6B11NYl5Ss5HYmbRT1BUntKvZuS0V+ox32evuTeirySzq68WRJRE
GtQO4gOoJywfuQm6aHh1EermG8fubb8XV99ByJNGoHWRua5tDMA5CZUgJjwzPL952+WFnbhSBtSy
4J907lL0CpecqhNB613m9Y9/eejYvtpWNHNBzUB3UQ3dYU7FS1JlHOjnnGu2ldYs5DrWoGrqjiRy
9PAqILxHO86JZhtotdqakX+gMjdApHtSo73UgikvMex2Kq/LrLsSMXJkyJzjRnFiyx8YHMmtVlF0
+miZtaZTYGLG+BK0LyVGMQyFk9qvtvEvjwGLJYIG7XfI+EKCvIpsFFP3QiudpkzeVYp1iojqC4H8
JdVaR4c0NAcweRvIwIpmiemU9jjnwnQ/x4/S8LANyKukD4vVfXpOSOa6LRV8yTd6PihfFTZtuJ4d
dWf45i6+piQimdPw28o5Z5p9ZSDRmFoCvTNRHp54X97ihQgzisWpdUE+WoIrE5X/zvB4FFi/eaP6
hZ1v18nFIbfaokymGoYpyXLf2ngLG/eRaOdesqPvzZY/HWhqVIPJ324jvFL1nQ3am+0vzzk47BPE
MGOwsB7hVrRFIj02KPVStipe6Y73lamDLRbblzLETChrp2XkdiU8pcVtyL3ucI4jOzluFSDfrie8
clRqgg7HQhDcTh6eNV0rD4YIWsIhNZvD9vfjLYxJWWINHaPtgJBQl9VhkOTHYEhuui69+zszDNKU
MyKPrmNpU/tPnc52kt9oQc3BGN5aGIiBChiuiiMaBRTzW1mds+K1Kjnr4LkbAySjqIYg6sM6kgO4
0XepT0v+tCbzV5+LfVnIU9yiGoJdqfrRFhLJ1jBbVXXcegEHF9mXhagYCDETtE2lX+M7xS12Jcxh
EEZHvoW+fMpzyHszXO3PWUAl+76QxWMv4F6PXbqPIfOLh6j09FOo0HIi02lLm37R0P2jPpWlYeZW
Q2UjsnTER+2zm7j3Devr9qbxPiaDEclYi32j0PshUe1QukoEXpbAcXC2XdYMAzHSZmTHlbUjyZGk
kM3mNNvwFsHgQZgY4dCYSEQSyCkS8tUqW+/vPhMDBYHUEaEPsA1a+zik5zZ52P59eso3khq2KzYc
43A2aP1cFX0xbWwzBI2z5LfjkZBzl8l/BzpsQ2yomXIkq7SBcuhtTFw5HRST5U7nxDnOvrBtsFMR
t0LTYlV18xoLdwnhMYrzkna25RXt9ZOQDdh5BZwlkqvso535YF1oXaPwed2tnPI9mLU/BlRjFgU1
JkiYwszOMeqEhjn/IXg2PO2lP2de9KI8b7sFddwNt2AbXSNTHfqYXvWG5KCPD436Mjc/ME7DcQde
JqgyKDAH4jjXBjaK5mPz+Y10TDPsYNe76WuCV0WIT+yLS+Clj9sLXA1Nki4qqmZZiszOwkUi+GMh
eE9DU7xHu9chP8iuuOcNOq1f0Rd2mCjbyBLpBKq/o11PDi53aIK1HPF+fnsatnBt317WquMvzDER
N4xkxSgbRNx03GvDWZR5XRGrjvFugE3dZUVPZZEW6/s2dhLzqIBrIVJPUvZteyHrB2xhiC0EKF3d
WTGqKeqFSnmhk/ykHpJ/laOMyga3DZS3LOaAqaqmd8kgTO7collL3wWTvKuNH2r77/ayeHaYqNo1
BZxhmCdXETIn1e81gdijdDIF3uejn+fTAV58PuZgQWJbj1Wq20VreJQvNgXHL+1tqvyCR2zNWxQN
xIt0P0NtLetCbJXWHC1iNwbmL/uzgdxk++NxfYL+IQtDQaPMRJsUvBSBjjk9URqb5Pt4pBmQdSPz
8geuOSb29jWJ1VKl0f1s+uFpPlmOcmv4dNY6dCN/e3GrgXixYQxQECszQfZhof4vDuDJN2UQBaSn
UWm9PO+hL6Omoa2QmmN1NUdaWGXwIs0MeQ4ozhuh30avfX/MNc6U3SrSKrqOurUqKyp7T8sbkJ5b
Mr7iz2py6lMCJzQC7Le/3zrSLuwwzgFOr7zucwwv6S+9N5/TY+CC99yfnfSmcyqft1+rX25hjnEO
tTd0RYNRt2qPorhPkM+Qjsf9QR9lPp3ihRHGKaKpC/RQRfYnKLE9ptfVdF8XZxNM3fNsF8WdJpV2
Obxuf8nV47wwyvhEmLTKPNGUMy2nzDb12tUk8aDU44029pxa4UqhS9csVRYlC/8hHLOAOOVBWgi5
4WpTep0W8/2sBruwnPEoAIYT8yZOhL1stXZVNJy24c+hklrWVMiVUwlA9oEK0ixqIkXdiMxa8Aqr
P5Bo2v3XL/nRBBNVoixMJLEZB7eoblvL0STDhnpobtxum+GthPmGchFjUISYg9une0E/1jXnaFEv
++iFH5fBxJIkHMJKD+LRbXswKrVNXdhZBQVXSzKj4xj20JCd4jK3R70J7reX9lbv37LNxhYFHftK
rRC316DT2PuhJzitBV0bSg3LK45/PtMfF8pAyAw2kT4SLbAdmuIlq9KDlEp+R2Zne1GrZjQohRgY
NsD/DHRoQxhEfWNgvkWDWEcsu0VhOSRQvb8zw4BH0BBJrTKRuENtooGjO5mifBMIMWc1q96xWA0D
FyRtw8hQCGjolXPYFraUFo4RXmT1Rtevs1HkOOO6R7zbY+92mDOOA6HoBjc6vNFLXBTRU+EQoy8c
DF7+Trfik/stjDFZKDBr6Ko+Hd2sCR2BgH+hUW3ZhKhLU7pBXnC+Jccz2HteoHViMqra4KbZfW2e
p+BbwxON/Yzu8PHFipSPOdTYCprUNNguhUg23kji/E43WlvgyYfx7DCgUWelYmDkBk5eR17RafY8
CD4meuyExzC2/tEQPyxRFw2TpSUPoZ+qGDFegqL0GRMYkALxhZRHLsczwizHUOppGsJ+dEl87rtd
CY2yQXzdPrDrzva+EPo3LNJbOdTaTEobEP0Ukx0HuVMmL9r4LQy/pRYnMq2fIqQohmnJlmWwj47B
PLZGKUWD22bDrpST5ylXd7gBOaKun1E/vZWmaTd18k6JZ8fIBm4uv7rYxR/AfFAiyXmrRvHwUxOE
2OHsWIqjgTdqRu+VM+2GyJNjtLynT/zWuVXMWhhnvrRBuilq5Hx0h0x1EiU4hXNyMPLgIBT63SSD
crzhjbuvOtDCJBNbNEFup7RGENWbxA4hqJghhTOLjoMgK5cWnO+FHSa4SFlR541cjShsSGDFolO3
+quFHm1xrz3zMgPeopgQoxciyfsK39FQvlpCaevB9YzsYPtYUE/4hMGLFTEBptHMPlAwfeQWgv4d
dOoXseS9wa+C1bsJtqph6QVuq+NkuOUUtm48Sy+G1E2eKJZg96oid3tBnK/GPkJi/2KlU5Cv5Xg1
sJ4LwSMJb3aS89HY98ZOr7WQ0OMVku91eV3whE9Xv5ipyGhzMQxdZcXAIjExso4GxryFDlj7JRY6
OwsfgohzBVr9VhbkAVRECyiPMQFYLLO4VluaK+ndyeqka12PnGgqeXhIU3HGyXRRFFVFNFTdlE3G
yeZMFg0xLgcQJwj3GpTjBcdwom+0c/f/wW62gj+wZkDpT8cVRGTvxH0iktpS28GFzDL06Zpr8U4+
QsvKj4+pU0J0QbKJpznBY6I7f+DruijBuKnrJhh4mQRAEIdII3qCKIMIIwp3TXmjQkmjlXilwpU3
b/2DJQbiE6sdBHReDW7pZQdatLagUgl+QJ9qjluedpmdBLTiwiF9kFCX+u/tSh/NU9dahNPYjCUi
DzNxxQb94aZ0SbLOneacc4Vd8dAPq2SAvZPTuFJNXPJIVdl4DcK9HLnVwzZkrBy3D0YYVO8aopWT
AgxsBsOdyLUYvDYlbsWQw9w2xFsNg+hjEqKfPq1wZY3vVPJght8m8vp3JpijJmlDIo0C8rVZH7/N
4gROait5ifR02m8bWv1okN1Vdc20TNViPhqxqiZEwxNxQzMvvFQX210jRbNdW0LrdmKec2Lvqj1V
0nUZxC8mZtA+OpzUDyRLWlN3y+Sx6fZhK9kdiAzU//zoCL9emGEcrm2SUUZ/JjJ40OZEN63AceiV
0PHh95nPNkO0MxesEKFD7h9ETd4T5Q+KdR/XwLgZmZRINQdkQz/VbTI3xus5pm/lXbnD0FUIyNj2
BfpHf8L3xUdjnC6yzDrutYG4xnBfhcRWuteweBbDq9Y03W1Tq0fo3RTbJtklYtkbZjG46hS6w3AR
c5Bv/bNtYx1bF0aYuKjIcRjmI84plAmfhB/dAXN5JzTGu/VZQDtRe9YuFirV3ZfAa9DsyquUrN0f
lk7yloYuwJUIBogjW5wt2acKpMGBHE2wman7cMfrgVgZtfngLOxdJZKENI/zADnA/YxG+RiN5P1V
gjGA3heuYkfxi2/WMTqJ32ms7m1rb3HQl+M8bNOkMBnZKKUailB9h3qQ4AhGfqVPyb3eVYlrBNxs
hMbgDW9lWygzEUo4WoDIqV8g4Ob2fnkxXapBDD4IPIfyIiXnxLP9lEooT2JBZOJmNcZyx2mf1D3n
/K2U5z9uIoMqgyzndZJgE0cwU9FNDP8xz90bNUN6H7rj8/YBWXlZ/miPQZhQVqwsFwzi5l9BoONo
3w3wnvrtbnDROuzG1/296GJU1+cps3MXyiCNnIKw25xQsWxc4hZoW859UPaCju4n7dF/Hyv6sE72
6kLTYxxFWpwtT0p135uc4vIKpdhHAwzSQG8xaUipEzf+2n7tHtAGDaRW7Ty2pVsCefH82nK5am/0
RzcOAHt9gRKU3HQtLU94OHVX8TG8jKACks/RUTlsewoHrtmeSDyBWaaY1oDr4lUz7T4s7LTxt21w
MgOWkcFqOtzFNHlAR+1o5+pRTGpPBVUtUjqOJd5q6L8vcLmSy8RqWsS5Nj2G0BXJQIjNU0LiwCFL
PJq10CTozWh0+7B21Og1jM+CUDmheaWKvHssL9CwLAxCLhPwSCGatl75jdYzAoj2APNBLnma/uhu
9B5VZQY0hFiSY7RsoKm8Lp3Z6O2i/9b299PA4RzirooBCWsemyIbARJib/a23Jt2momeJIIowMyv
lTB6rIbhSpeFO8huu5P8BwPBH0412zOZdCKZJRmnWrsONDu4kHPvm3jScaTcT+4aO3X777wwygkz
bP+kGBiZZcqoSeRkih2SmZ4WjLxbJw+v2I7JsBgMk4QI1slh+Fpf0aGYcQ+idPEmPozAK/M7CHM0
Tk7+G9TXRNwzRN3A7frjuZsCFa2AA6zSIUVth6mp75TMEnLsbr6zXOV1G1B+40Dv9ui3XpzzPlWs
uBKBKOOuO1PCqOBB+EJVhKCcMHPuhOvo9W6LwRQpAKGAMMFXqrmxNXTKd5cy+UJ4Shfr0GVCm08x
RbzIMoFmbOMWsoIqUvTomxY/iMKF/6DOs0HLQIvPRjrsXdzQaDlBHQS1iNv0WH1v9vkheKoPKDbv
rGfuKOR6Nve+MMY3tDqajdhEMKMZQXgHkTpPuJpukm8SuPMnvgTKW8z/HD3fDTLOESlZPNfoI3Gz
GM2C2aG+6n2QcqJHMYaEVo8hC+lrAvk/fZd44a5yt32T/vqWdcZdMtTUS2PGPkqdZJvGWQFZyN9Z
YG7AYRYKkTIhl+zbOxF9w1XDwWcKv1tLYJJVLRwxKKHCTcZ2cozoLKVQCJ0izIig03dvdXcd8baX
9BvYet8zJvQYph5HRgUnAYA8JefxKXugYjmCp3lS4FVXVCqdd4vj7RQThSaViAN0N+GUFlihA0Gz
e9OInO2VcYywDJOKqEmCnNEXfPVUzNcDTyia9/sMbEh9Iwd91CGUitdRnSKBe95eAAczWIbIrM6k
OSwAf3Nb24L2quWTPYZP20bWMfbX9rO0kJZszlUZNoNb9xV0PDLpW5cZX1IJU50R4ahXredv77bo
F12AYAWGyDRUcN0zkuG6HuNDLeu+Vs37TBCfVFF43V7a6vfTJMsQFY1CO+NlEanzWWrhZbJwpTRQ
i28fO/Prto2VOQnkM5qG4IvSG9p5mRMbpmIomxqOT43NcdEheJ24IqraGKcPH0qK7G6MkV+R02+7
9twGu6aJ1jZRRtRiwC43UgLGIIvG/Z+y1OZBPtB56XxnHCZ/e5UUAz7B0sIYg3upIkRxIeBLNsHF
RGegmHpjldpN9hQoqRNknA4p7uKYj9qLcjvGGoo8yUF0Jg+cuqdqT6lNqOI1T89n3U3evyQDgIUU
ZXU9IqOJer+Z7yRtZwacyibPBOOJOroDSwtM1W6o1p40lw5mRndlELrb27SKSO/bxCJeGUDbicQ/
t6npT6n5Y/v3V7Fi8fsM4gVRK8Rth/AXRbGIvorqWcmHf/Gk6OeJwLHF8wEW/TQtyiepQL8I7dCv
bqj8mHwwbhXQBkVHLisjx8NZGMySQda7DJ9O2BegI2799CL5zb7Zl77uWi+Ubwyacc9VYvNID9YD
sC7LBjSy8F7AVhnlKVaxUMSp5BD4KASkXumoN/QoCxek8XZyBMEtj0aIetynE70wykBxDqUJSQ1x
wsRj4FOp5H5XXPFJ8VYdf2GGQalkSlOjkIH4RI3trmpsZfjWdpw70HpNemGFgSepmsQBaRms9Pbg
dDviRjfSjWKDxNCrLynKYPlBcMxzXUCkpH3lUwyuBrbFH8DglTkN6GJpkXkKIfAqBVeAUdmN7gri
qfrnD86gDjlcVcbDksxyqRXoJ7WiCfG6yb7IZW837c0s+1BP8LbtrDXI6uLCEHNjSYJmHppQwpqG
xo6SL210HYSXpjgQJXcC4bWbX6rqbtvoKoAtbDIXlqhWrCAoEUzlcESDYowHfsLJCle4uxCwFzYY
z8/kbO573fzZ/1Pd1E7+Jb6FCoQDuXBHvMEt01XPTWpbLqagVV5v/7qnvG8fcyAGaMETM8aBqApQ
qwd3PY1sUXCeeaPQ64nJYp3MoWjrvNdJJBC0v2ulPVz1F/Ko3LXu6GWnEQPvqA6obvvIezThbSFz
FNqotaYhh9sQRYYKYGJXIieLXK+wL1bGBOw+Gbte1HEEpuPoCrZ2Gk+UpdF0yx8WnvZpKSKFvEZu
Zxzf4a2NCePyoFVGLNGMX7ipjRvdeN12/xXR5A++yTKrDchC4q7C9Q8VwAwsouDc8VSEnFcCTk8J
xe/gWgGJUeWbuW08bBtfDe7vX5WlXDPULK1bjP26GAg5BNboFLIFwRD5Ya547G6/Aexfp8BisIV0
op7mI2xpNnKiE+Whkj3Qhl03na1CRhGjVh7GlNwS1I1UroQ3Q8EDgU+9KFUbh3UPF6JEEON95uo3
qRftRKD2m2JIdQXHdcrv+Ul75l1+ef5rUTdbXIP0cJLyoUfAFyIbvOfjWfXylxI0nLVL+XOk2/jB
3EGdj3s2eVvMgk9vpXHT0upCCeK0/iyJyETL6ygzOHUS+kOfs4v3/WWwJ+ylQu0tBGSjvW2kzg67
ByGIOEbWS58Lj2WgpoxztQmKcnCNe6rz0fqmO6ETZgclPkc8ZT5P03z9+FsS+qZkRdPZ1rOmF8eu
M0v0A0o35XjUB04es56T/fp9Nn1vKtQHjQjbQ/miKP1VeX7rnjxsH/T1zXk3w2TxgkSKeSD16KZg
NlTIVV5rtjj+s23kNyfs3QpzxNFmUaVqhE4zesS7h+kIqThQv0lX+r1wka9pDArsAtoaxkPH62Zf
vzvo78aZPMLK8ykbBNrm5gz/xvsamXz0lTL2JZ51+KNH7IUx5jgbYheNuYy+thIzouRiTBxgXi+5
Lwwwx3YWw8EcWjwUDg4GzNzWlh5xEwKBSnzPu4zwfIM5uKUajV3aJIZLyminhslx0lM/Lv4wuXzf
IOboJv0wdMqQU/zNUSMmmJerD7Idu3/0Sr34dkyukKWQNYI2AXgOm4NQ32cZrw5DXekT1BmyZuoo
NCH5ZlbSiEZdZiqmQoIvtA7T+8Fz7ghfJEeAYmzs/sFEPlKEhT1mQVUvzUOsYLhGf8keKMt48FwP
toyXyRcaN6e98FqN/vZhXvUKQwfsSYYkKybjgCBwTCrDxNsuZIhdMAKepwysm5UcfN22sx4ZF4YY
99OsvqyzbETF84f8El41h+ECniR0pv4gjS3vcjd2+32HxICXLfNWyOxiL0uBoUoWXrU0vFsHL3m/
j4v99upW4X2xOGbnajOd60lDxY5O/v/UG6d0gLylrNcTFnaYLFXSiab2BMG3w8yILaJ6Fu2IHX2l
amhUMVo9hbv48a/WxiauGDhLqsIABv6ctSX7YRftcy7V4WoEfl8am6Pmal4IUgz/kOurQTxp1bft
ZdAt+HyYfzk6m5eGWa8bVoQI32S7guyNqXQbcz+Fx7ZLPDJ+2ba2nsAslsOEKaXII0VIsRyyM57Q
YoCNku4e9WsqT6Df8ahzOf7Hpp1kqGNDqZDzZofxXOxyfzwOZ3nPM7MerharYtBCKOn9VvrfyJ/u
0ULj67Zp67tpzxsDWQ/0BlrZTQnt7AZbtkMtJO+1BkMnjRv4PxUCstPszB7NLOS77f1aB4l3Y0yg
l5qo14Ma+WZWXKvKM0iV7SbmgAQFms8e+G6D+XhzrOKJpEYAVobHqJRsJIVOlXly+iTxnr1XyF1o
KHm3xaBtXllJD+prtEVMNhUy1R1I8uWOYbk/mn+bq8aPCbenkvcNGaCdEzybCha6atJk9kbVsJVY
trVJ5NwNeGYYrCUofDRmAr8IgxujfZyn62bkPFLwdoqB2b7INfC4JFiJJTpCcyLFS29+HbXQlZuG
s5x13Pu1U7oIr1ncGBOiB6YoUFyKc1sO73rxx7Zrr1f73n1BZy4Faji3iVYhjXm7ke/z29TPvtJW
J24D0HrC9L4W5mJgBnLcY5CVhidQkTQPrYNBMTe4z07NV8lLvJL3aL8OSHS0RpUk1NffqhGLrwfF
HllJcpo/T47p066cWrDrH7TCjgSXVwBb/5QLc8wCI1VLZClFblvExvdw+iZEkltoEANrYq+TeyfN
tAeS53shb5ztXVxF+IVlJp4kcS3XWoQDrfrdQcGkiwJBHT7v9OrhWphhcDBHW05rCMCoPG0Nmyhz
a6cGngPBfcjrAFoH+IUtBg+Hzqy7RkK6O/4YPGMngQolBrW8Ar5K/njU6jFbGGMAcRrboZIyZDHC
VOt2ZUUQACsznrom7/MxEAjy5CyQGgXly2m2jeyfJD8KMefBkfvdGAAU5mCMGnqeKbev6mQ7c3Cq
/U+S91601bttz+N9OQYMxZqUgVHgiIXznkznTPG3f5/zzdiuwUDKwnpSEXpJGTpz53TJcURVe9sI
3d5Psfd9+9k2QVQMFAkCMujuEcTbzlLsXgnvywg6uNrsbZtar/QubDEgIZezWM8xPhitfWJ/0CKu
giP8jRkf9OpoVjgN0EsufJ5832rYWhhmMGKQ0ihRajhGjJd0MJ6pveIOzb1pXM2tyMGjdVu6ooii
JRsqO9uoJ2YOjh9knFLYOqS6jsXIGWUv1X6U2S3ng9IQ+HnzftlibyCWJhXT1E1A3TPFPvOQ2bot
HPno95uj9W6JCZV9ABpBAqhA2bEHJNV+7IcHEZBE7/u84hLXGuMo5v+Qdl27cSvL9osIsEk2wyvD
cGY0ypYs7xfCkTlnfv1dLWN7qBb39D0y4DcDqqlmdVV1hbXiMKeSDqNUfPQdvNYJDuaJwZnmGIUQ
TQxuX7OzapxxaLTFRmwB1Urpszp/azDFKvRM267iLIOLHq3WAbcSeFrukmFyJThWGJhJEzd/MV5X
FcCZ81iaO4F1sB9+yTqY4usUAChhJE01+NzKmXZsLyOd7NjPS/Dtqg65xqKSwPZFR8nFknoY0iC1
kLIp8r4O0EHN9mk7CTyWSAgXSsxaLq3ZwGXuA9lJl9CJzR9qJpxs3s4rzp+MCyZshS3MNNR/ghTF
3AWgk+XT6KCz+MqJonxBd8qTfg03DcruonKGSEUushDJzLs6hIpN+SUdDzOSX/VJYB3sDr23DoAX
oDGMlU3KH2OegR/QhDPGK/JeQ5U6dWLcaPrKeijMD7fDzFkad5pFMNZFrxlscosNjCH/Bf0z26Ab
nPQTS2vqveSKzPE//MhZKneOgFVHHtXjajfu7HWs7e2EJ/XIdpHmvTDJ3/b8f6TxD5a2TWYjZM3n
6CTdVj8GyGQ6Flfjd4ZjN2GwpQGOkshbbhvLWSznmmnQdnOZ4UNaeqL6GVBtbFXpO08Z0i8Cm9l2
Y2dRnF8ekcGZacjgLmI7vhlOzDXHHmXVSoOCyqm7j3f6g0Ao+/0XDFXn/HNSRNlsKnAq81FxIsiL
drr7G1xRtCkr0o9z01Kjk6KroF8g35bpM9iwBb7rP55l5xNkH3Plk0ncSTOYCMffc0/7AXzJk8fs
AkTJ+8sHJ7hyOueMx74rqipFclAuU3KPBUfzabYWy+8TInlB248CeSI75BxKlkeJhTE/pMN5aBPp
Oqpjdxg+UoAwz+fH+ZEySk0iVxCi1i+L+c2YfpTjo2aldtw+Xj4+9pcumR3nOyjWrcyZ2QLRdDvq
90Q17Szfa7EfgUQyF1i54GMZfLGjtPIokCGtVvVTZUS2lFq3XbM4QS4ErWG//IJmBucwIh0ILM0M
Wc33BRRfLTpR6pWxy1hO4piP8R11cpBH5uCJEEOsbyclfz6gwbmQuolnwO2nSMWfoxwIRICa3WM9
qbHjTwue7eOVaMtMYJb8rpBqVkNkURnzm/ONXu3C6KkcBD1s0a02OL8RtAqYTAecaHbI7phG01He
sTHGyBM9ZQQuyuAcyBwD9ZxEM9KSftxls34YS2l32fK3S/TnS2ZwngPIMEGjSYgov9Pv1IsBGu9P
jgmAqPY28/93eGgkIcCFxky3JmsKD9ASFskQLROqY1rPMBv/6QHaVGHpvJrtZkRttrjSddE81eY5
rmRyOvYK8MRNEE675Lb3oh86Fm3ja+sr23vN7zIU0kVKbicjK4mcf5yGBvgsrBXG4pjmxIBMBWMV
2AwYxrKoSbBp9SthnJ9Mid7VbQGLNIMTJjcG4NlmorL9ph9ZyeA8pGwNBSkXFINZ5Q2DKIf08Io1
+6GyzlkOXwfpE1piTR6fStpXBzZPUYEjzbR/T0n973Q8b2yRr4eoyzi15oJEteye2+WuC0XDkALD
4zcmUxr0GVHgAMlSAOpd3/ficU/mRN95eEvXsf+BkVnKT3rFKi3VnODtMqL2ywotwz7YaSCveH0/
C+L+ZuhaCeOc32AGFYrQ8BZlfEBxLxy9GsihovGWrXBMgBllgNwPWy18rb4sg0kFeYIOrPXasyy/
CAANOXxKLLc1UmxdC1eht85wLZALVEGbqATdot/IAhMez9mjemP4sqvYlbBAtdm/XkvjklwMG3Rd
LGPtqfYAm+TpjvoNZEWueeiOhR3Y/V1T26LMestHrGVyH07SijAuDHRijemqLHfa9DhSgZvdMva1
CC5amWMEMuQIhtj2MVi8rKt+TAUiRFpwjtyM5NrQaiwx9OQ49J6VPi7UFQREkRqc66Zts0gFg30o
M7s5ELt20ifGIzV5C/DQkw+2XdcHx/nvSJunIjCX0a3CwGlb0y+S7AZIdoIkV6QY58LbrAr0pDaR
TcxPbX0/1U+Ck9tK91Z68HltHeQYMGHraGnhNcN9ORf2DFMw42MLaM+xtnPpl1He6Ia3lKFdRH9n
HHyqWxOjHmuKDyeT+366T2VEQlF4Ehggn9EWMXjqYgbu2Vm21DvXhWvItvVAFlCgzi75qtizXU2O
aMhrs5O9PlrOZVihpC1Nj6n6btd76df5mdll4Gp2VDvGsXPEVKVbnp7IDETPQpVc5yG+lFQr6wIk
Cm5ctaojpwP6emkfOmYgPTet2toC49kqb6/lcZdAMto5WBZcAtafNXbpPSYab5L9/6N0I5LE3QOi
tJXSUdRng+vZi5zwaJ4Mny0Bix7lmxsKZ50MnhmYytjPHCsUABpsISUlYLY1L/S6/XLDaOnCV9CE
6Cgcv96OZv9+OoPHX28n4EoCIBAjw69TDxFm6CI32DFy1soXJZ+b76G1klzsJOHUJGPbI3YCpfTI
GLSazxqqzuS580X3YKvqRoismsRCWoAll7cVFbUwwrln6E2knPwlxVhvfirkW3M8SoOoq76ZhKxk
cbEmi4C+SjLkBMXU2BJ5kOt/0qKy1fmfFJgX1v/O2qXra9W4sFNLSxRqEsrAQKFDRaW24+bz5Su2
6btWCnE3LLISPc5ygOgNuXlYYvMmtVCgNTOBG958+6w14e5XD9a+UuoQZ8b7aRd9UfeBO9+Fis3e
C6FLBO9x9tf49HcljQ86ST+XZU601+XCI92z57jkl7ciy9sMnufD44PLMANasapHYFyRZmcmrZ+A
FfHy9xGJ4C4SBpL71pgQW4Ae/UASy86UVlBR23ztr0+LiyNT3ixLxeAXWq/P7OVEbKCshVgpUI+q
MxaYTxZ1A0Rasf9fFUFHSV+W3MIbyzD9aX6YUtF8ssgAOJ/QB4Fm1cwAqhdwyexzrwfVb35MMHMD
fo37xaEYii9P/SE6irqJm+O86+PkfEQZRa2BBg6g0Nha5kl6DI6tDwwvN7i1nM5rbjo0uEW7PQIn
yC/kR5WR1kONN1g0z6eizp6CJDtGQ28HbXQzdCIim+0otjJ9zm/IWaHAbvB0CJ4soOeiGwCa9GWP
reHr+G68mxz1mOw/tnK6PlvOjcwLUHRDg33X2MjsTh/3zaK4da0d59FyU7345yPXD6HFME1V03i+
lNLolUZlu99hdD0aJ0sV5I6bCRUKx//+fe4i9GZaNkphwsFHcI3drpGfwPnlyELu8u3AdRbEXQiQ
HJVD3sFVtV7xKbhuDg32DrAiYqL/pn2vdHs6Lg7bFAGrg/t3Z8jdB8Af13XN4Byb7qWuD23r/93f
54IkrRtlKheoBhIxqtzOmojG9z+M/Xx4nLHTvChJwg6v6h36gsqdt4BF2Y1cwwk/zW7nWEDwepFc
erismeijcdY+knrOghqPZ8wXheN1vPQ2SW4ndFfq9t4qv16Wtu2U/2jJM31keVrMgYLvNI/lkzLT
/TKIYFf+I9ScZXCdByXLQqKmqEq+EhCymsoOqeH+ewk6wPjxY/H5LI0LnnJX1CEd4YnT4koFQmu2
v3xi2073/Pe5wNnWoCfXCgaWp9ReRPdTY9gWVuSW2inCH5dlbXsKrMBgEQUL8Hz+nqltFgWM3Mgy
LMtui+wqis0jOqOhHQDC97KwTVNQZB04zmDMITpneMhyqyVnI5USTexBv9bwTr8sYbvedRbBp2ht
0zaKUaA5qbC33YxpPfUqdyoAq4F3d6ftgs/x7kOeaCWTs75QGYdpVHCGeTnbRY6d/k8CrZhFvUs8
VxI4i1N6IzcA8QP7Ppo+q1SnUAlLawwPR5hFCc+Qs79+DFqiT7BvfXaiO2OX35fObzhioByat6bN
+AeJsIUtUpJZzyp76/JGi/sFxwhIHIeNcpRPzX5wGE5N9lM4wsGUeH+kGsGymaxZVOXcuwRMsBiY
DJj2cWYnuyuPDIR4cepPCVATA09U/t+cUSTKWR7n7OucNMiZ0ItiQxw6irEMKYQ1RpfS8wdq/wZF
URb7Kv4msJ7Nx9hKNHft5AnU6nmAaZVhBxoYxVP3odcWjr04/YmZUPUzdkWFge2r/kdd3uurFhlG
KuFFm2TUDlEHLkSF++061VktHmlQD7NWNS2IaMEsmqgg1e79aa98wshW86w62bFwRA8M0VfkqZ1U
zE6ltGYdxdA4oQPsm0BSJEvu9KX2ktfDl1ArnKbKT1HykhXycc5uU8PwLJ2e1Nb0qql0dYvehUUg
iBmi8+burCS1sxZMMXKJ4RgnN+H067IRbf59VQbJkEEVXeG73UFqlhSENMiGQP6UYsG/Eg0Mb+Id
kpUI7v7LkTWFC0Ncx0rfjeYQG7S3wTFCkSf8OR3ZJ83dcZ/YBVD0ouOHnPhKOpfJhrXU9qpVGC4S
o708RLuq63aXz3DzHoKrCQVOWWZjvG8dHIKeQusC9A9plIKSGRBnqblrA5GrEYh5XalY+dEg7qwG
uxs4x1w1PC0zSqcA0dmDRIpSENA3F9NBffevSq8Fu5UsU21US9FgdliPBOpE7JHYLp8D7IUkjzlA
GNT5NZXNvCBwC+Ek0rYL0GA0VMdGKajI3p5oZlVFVhcQD4hMo7Sjl9opneqbhg05MEQ099lRPES8
mTGtZHKOHKXQZdal3nADQNOSnWYFXta74EXzLlvL5o1byeGspZGTudBquDcjrhxZ+bHkouLZpqGc
JZiseL36eEky5VrAoF/qxi5im+2O5z/1HzVQbQoAd7D8QlxW3c7VV1K5bIkq09CajDWHPlILXS+M
CX0joR07qJuc0u/RUTTZIlKTS54mNPJiJQNFqKLNvqLuzKl2UPS1L38ukRTeAccGmSqqYC8K9dTe
Oi0pFnl0AY8Ss613Scvq7DgX2dJWlbW2QEltyL06qHddWB9i0gDXpsfaXHAzlqJO13aJdSWTKb6y
EqvN8dYhCHmNi3YXrnhY27Wr2+mdss/85fHyMW4nnytx7PqtxBXaZCZZjys9OunX0QN63OuYQepk
Np7D4yGxgaAqcmOij8f5EW0EFJ9RYnaCPRram+KguqyPMYTIkeTSTvbARXcDYR+Kmfqlz8m5ki7P
8irpYZkdCgCAXMFD5Yr6+kvoiLe9t1OX1cFy/mRpOqMdzIGVYwN/sICvqTnWt8VWQzu/TsHaApSF
DKm9dUyO6pfLX1XgM/l9kqUGZ3DGGOZoe1BwMSb5gSqzCyKvD91CDcFA1wxASHDGSkBVNcoLXBo4
+U6hbOxoYHmtafmX9WH28P7DncVwRmpGBITbsjqjX4PZb8vLKq/LjlhQsKNCtDCwbZtnWZxtLiVN
e9AOAiinvg4XH9wlvSmIBO9FAAFPNnUKIJ5XWtG3d87s4ygcxrF3qzl1uuJlmg9EEr7v3ge0t1I4
55X14K+UNBRZqW3dar+sq/A43xqebhMHNV2njGxRU/S92b2VyFmDBn9MC0Y7XOaRXXSTrZGfi3Fl
xaL+nUg1zh6ywhr0kSq9GwcYkl9GX58WQUlXJIIzA6tLc3VJoMtUfiHFjZG6/6tJvz0rzhdhYmPM
0X3HuEtxRfNPgy7ZUfS5l+/JcLgsaaPu+VYU54kSaWrUsqp7d7rtXJZ1JLckcDq73xHHwoBriFWR
cV+LHm8Ca+DH/UK1rTuLpphrGK9q43OU/2wWn4omXzbi5Rvt+EG/KezAu6X2gH4rbNO3dqideAgk
mm34pStfiR7aQnlcelNWXU3w8mR+na0TsZ02Dft6mGTzJPd/z6XeKsdlOfWs9tIERjE3iai/xMXT
IOlPoPUU+FeBsavs/1dJQJ5QzA7pOMOse2zQ8iEfuUxEkU0Ufiz0YDgLRJGwCaVXCwx2ZfQQp/cC
E38f2XFOZwF8wOvbPg0nFbY2AD91ARhJeL/cv1ay/Fqgy6bzXoni8um2nDODlHgn5O2DadQ2Rmcd
0/x0WaH3Ae+tPpyRLbomhRnwn9y4h1XXvTNp7hjFhpupwNMdWyx3Xxa4aQErrThDw1s1wsrH0Lu9
BQjwuLQtORP5Ifaj30bxt0pxVqYHbWuZzGu3HsNTo/sSe1zKY30ojuEHgLHfCuNiUTzQYOjaCXQ7
mfJQZdpuHMyfuq7tL5/bRpr3Vg4XinpziKpiKHuk691pdqQTpsfw9HHK+9Br9v2L8kO5BR/0V+DH
CAxRZCNchKqHTsujuWIYt61u2UUtIVUZqsgfMKj3GTtk3eKWaTiKugrbF4AillOigsSEk4shzbbA
xD2q/cmhH6/p+KSJ0Ka2rfEsgguORVfT3qBz70oExGfKdLAsU2CN21qYGEDWTJDX8gxJASabpLjp
QDZDK6c2MfKnlHZaEEGCvBkEAdzxrxhOk0QLC2UMEeYXtGC09KAH4KbVTnIvGkffeOczQzxL4nxs
ZOVSGiQtUBLqXTLYDGoP/DYu+iPdLwIKPHmvJn+nHB/h6yi3zCpGYzOIJqC4kWOdlMel12yatAJu
kW1j/6MdH+WHUOtpPsEhauZndfAJOiNzjHplMdiWRATOUHSW/Gx/qwAEBd4D+eWvzmVLJYsdYckD
1TVWqgGCrUigwBr5AQW5CnI6zAl79Bvfh0/GfrpqAfPigk3eLd3hOr2VDiIU9Q2slzcWw0f9oAc1
7pjFuqtGZftS6Xp1aCIQRWeLbH5LTZRuyJzO3gIuO3sODcU1mkUXmNC24n9uOr+9XKFar6hGzQbL
+594Er0kiXwKKuEX3U4QznK4e1iqUaUUydK/7i0j1QbyIACkT/VuvCpFIUHgvSh3E1tzaqzKAmyj
0QT6o9521q9RjfPDEqXpS2MEoKEYymzxlTwldxXVUTqdU2nZd0HrTH32tW7mrrSHJmlU73K02vZG
f06B32yuzDbHGBqcnmIOtgQsmjIHBnu8b9LQvSzpP67QWRSXJunVwpbuYdHa/bJTPGDf5Hb8RB4Y
tp5ypRBPtB+4nZiD4fPfuMTSj1USWwGXqUDPr3fNawaUVF5bwJ3uT0AjsQshH7jAbvll5kaps6KS
NIzCTpWnhOQ2o5SBTgvcnkgMlzItRJ3Gko3dV02FlOzbnAICYn65/K1EQtj/rw4usFor1Gsd70P9
EA7XXfWjyYRYSCyBfJ/8nb8OlyfV40KSwZR7VCOUI8N1BGjAnY66puXrgAwgXy7rtDG+99a5cUqZ
0YKeaNSz1allFz/or1VNYOkCupc4GJZ2Cqe6D0F8e1nu9g07xylOzSqrlD6JkJSZE3WyJn/uwdrs
hFFygxf+42VZQh25TExVVBpWAeKvessWgJWnZFceY89yqCcBS151yts6haKil/325QaONCp+OsEa
KfvYK4tR2lrtl+g1k++AWIOe4S6ubcMrD/UufeyuRYWlTQtdyeOuAYgcaJ0S+C1KiDuOykmR612u
jrvLB7rpuFdiOJvplCykEaYtXVnxjfhWLgQXbbsSsxLAWYc1J0nYlR0baDZiu31WvPBoeQMWcqN9
92t2s33kWW4ueChsq0VNFRyBLGXnTq9W57aRAhNgMWP2vWjjKzkavcsnt51LYLbjXxnc0RGaGFqZ
54NrhfkuiEq3M7FxP9HvTW85Y5zuCJW8IoL3ihZB8sTC6TvPshLNHepYQLgFGjbXkDBtkc+HuZ9B
S5s8dSlo+jTq6SkA+lrrQaAyiyeX5HK3D/wUWqoya9GurVu6S48M/wr7BLL7/8FSEmnJJTDgvNUC
a1ywsjDo9HlWjcmpYU9uVRWjnc/GsJunJbb7Sq6dtsp/CZRlf/6SslxOE+ljrxQZbvz00hyMqwrA
Bk6T29XnALhsgFoEe/js94fkaNzNf3nQ/IyZNhjWgodg73Yv+j1rYEZudVX8UnaTH3mi+h6zlguK
8ssA6Ww2CaWoG5CxdCPA2JeR13XfzO7n5RNlF+KSHGZdKxdqRv1M0B/A6x30oF1Y2VP5K1aeLgsR
KcP56bJPZEwLZAiCSWsXoWy3ceHTnjp1/5fqcD4miOMxa5QWg+P0uSs/m+lD1n+6rIzIx/CQCWkZ
IcErkXOxrmEMbN5mTwEkn+5EA7uib8N5lCHJl4GmKPFRjTkyepyL3FnkQNAGEvhlfpqiVyQzlhqk
yLn1aJAnszpcPjCRGpzLGOOYlKGJ4f54TA4gqu1toyh+lEktcMAiPTjfYAxjHA4arGxuAzsYK68I
Yv+vVOFHJ0q1rhPguKAbo3+bi4c2fjJFvH2Cu8JzUwHctMRoLja3EbFsmp6K7mdcX8+jYKdF8FFM
7t7LsR5rNIUjDfuToR4MrDn3Xy4f1iv5+nvfYimYjUHJ3VC4DxJrcT73wCcAyJ/shHu6Dw6yxyhi
+i8m4AVBaOs3nnqkjrKPrvO7zicAzfh2+Uf8x2398yP44lBiZEraGU2PjOBhxNxV+8NqdXsXzr7U
nrT6SzgH9mWR2zHqLJF7clIjl4vaxANQSuTGJgO4JmbqmTPxrQE0tHWeX2tdKHih/UcufJbKfVDa
6mOFnQy8qe8LoFrk96YrH4x/8DL0lH392dpfVnK74Kyc5XE+ndG79Iua/karT73wXj9M95YjPWTf
BmfwSje7R71mSuzxOIqKjNs3/Syb/f8qaDWhPhPNwgnnc+H26fxglmB4uqzgZqVPVQwZI/IYkOeX
k+u8SqeJ1d5A8ONKWme3IESWgUwNbIDnyhRh/myqtBLHOclqUYowTAr04g3jtoWHCaJA4LxEIrjr
iDTUUHUd72sYqD0n/8TT7m+ODLvkbz+LNtJIGSsDhj9quzr8NNbfm/AkVcv1GD5dFnVZF8LvL2id
1lIjg7UX4dexR8VcebgsYNM//vkeROauE0kVmustCoL5+FVvNXukPwtQTV0WsrHYjOrASgp3iUiV
65LejYytiBXKMeAPnsXyYO6AWSv4OCKFuDvTW4segr8Vibv6cyj3I3kepvvL6ohEsP9fXcsl6o2k
a2DDU38syuM4PUrTy2UR225udWJcTmQmQZWqOvLV+BnLnofk1nSDffu9d/UdOgtfRG/Wjbm0t1+I
e12NgFjK9DHC0tTM9hJZoz09siHXsbLrEnNi7R223FTADAsUZQb2LniuFOUcQovVJlPrMDXcuGSn
ugmW+ezkMzo3WLBvv4WiUZbL7o7wQ8pGVw2q1hVY/kjGXT2DxhqwRQ9odfwDLsJDPojQ/ZizuaDe
a9he2UpCsIjRDuVvIhcCmHXqM54u0TNKYJL8oPIUaFI0VhnQyBdUh9LKVvrshAKLKPqK5HDuIqP6
KIUBHuHDrjmxgejggOHW0EcVGERq2T+ZP/si3f7De6ClRzDApWs8VMGolgaccI4HqQsI+UMGq4yd
j3JasWtwFsVdu7lciGkqiPbDkD+Z3c6s+l+lJHopbBvFWQp32aqASelf3SFDAGPpYfT/WPvdLtGv
tOHuljovHdZyMDvT4W6BttTXDwR4GShVoqkWiGrO27Zx1oqLu0UxZVqrxBhHC8o7vVFctdRHzKQp
gvradqp7VosvUKi1hb57l/aADewOy57VgWa0OSr/Qw/TlSAuw1WHVonCAI8HtbkONWJb4T1Is0XB
cdsD/jk3HgiHBHVajjPSiWHHWMFwpzo0P1mZJzmWxBGVzNlHf++RLGoYwFrXsJ/9NnqB/thYyIxp
yBojiRltnF59zgGELnlT/MPIReK2reIsjv3/ygHOQSoDjgGdwCqVPaN9xBSFjTUY93IYYffyklLc
vQ2T0lQjikpvOAD3xsp0zVVIhxHn+Rpjoc+XhW0nZWeVuOtbNElglgNO0Cyq3LfSudhFejgIVNqU
oqkyYZ8JII+c8c2WpakkgNcbm/YavIs3XZR7lxXZzjJWMjh3rhIzAFkCXq75s/VifSsZ4IKN2fRP
ko+i6q7fC+Rt2t5KHpcHtmaM5kaAR6ppOOZ9dmoOuZc/TUCw2i9+djN4Cx5xKOkCQVXYrxSdJ/v/
tSHSIB3NGCEyKzG4aOza69JZ2OAi4zlLvORKzBGyafsrdTnbN6I87VMZVfqlH+1pbg+GAlS6UTRO
KBLDGf9cWlG3NLhiaZs5pMjdRMaikoinVXR+nNVn+lJOdQ73bhTDbKtJ9AQcl1jkDEW6cCHLlPq4
6CVYCCs6klsdMIzdHblSDiVgVpD8Iin8vAhwb7Zl6poG4gmTUH5vu9VVrWgaBhgALDVzPJRh5dA+
F2W6mz5K+yOGD1u5pnd90y6YZD12bnPAlMs+BVYh8qfvAP5wBtRWK1+0mrD91c5COS9iVrVlyVg7
dsfltm9vgYZ3+UqLlOI8SNeVS4aSDANglu1+0OwhO9QRhihVge8QfCR+QzMjtarJjYEisaXvgjg5
Zsb8g8oAd7iskEgO5yb0YuhDq0V1lUi9L4XNXlI6P1A7gTrbD66VNbDfsXJHQxy2Xd9hSnx04huG
k5kfTbf2LUe7Ba65XUyYohA9tkQfi3MU6OJKE2ALcLmMw1C9VORra/lmKVpd3rY54I1iNoTAoXOJ
YNrK4VLKUM3SvmftTaq6lz+R4O/zy9cLWcwwHuDvlup66e9aUc1P9Pe5O1PUQxNqaoWoqF/R/lc8
P//d7+fujDUqVbzQFhul+k4tjqaoDSX6/VyU7dNRxuQY9q6CcZ9Lh0QS1SW3Hxbany+ssV+wMt6y
WqTWkvGwYIAkjF1g2UueZjN2ATFx46Y6VFUVAohrE8uwb4UNKbaRppFg5NdAlVW6r0Vrh9sCdAMc
5BYAeXnXUiZjPIUWBET0V67+Gql/+XtvuhSs8P7797nTynpggge5ih6EjjW4uNlZC/U0IuSJYt/1
XRK8ksMdVE6nEW00NLhaTzuSU+uEnnVT7A1/ZHTJt9Kny2qJjo3zJhLmscxmQi1An+6V5EQ+NCe1
UodLOLRhMROdsGEs1HB1d0SvvzfvL+vA/salI+PSDdzzoenUHiMo1XMuPYyaV1ZfCTnMhuh1vO3w
V+pwXnGepD6xKOa4qUxuOm26CpQQyETybGdmBvrM2V0G5cpACW6QGz+T0utZ/lGM2cls5hN2ij8S
584/h2/xzRXIFeUIBfg0rq6sSAVdZOpOcSmw/W1XsZLDOVMM0iVzYFBWvBm96QDeWhcrmZUH1hM/
0oT1xM27pmNO3iKagYyAO2UQ1zZJOCN8m7Vq1z0AHeLCbrBae9luttU6y+HreqWphAU1YTgsT2UD
rlio3RkArWE4qyJg0M2bthLGnaGRJHTBRcB89CKl9/0wLTedKkT/Y2Hn3V1YSeHCkpLIizSXaAWw
alEEfotpb2BYSvIzwJvpgrxxe5huJY0LUhjRk7IU5TWEkNEr7hBCrvL74QojPciF9T1ILZzoPrkW
pXeio2T/v4pcTTiCuJwRKlX1foo+kWASWMaWR8EN1hTNxK6pxk9Yl7VlLhP+uaVZObr0oBiDp4IK
It1LwYfiMJVNxdJN8LwTnqZ5tMZGGzW8yRjD1uISO/1HcmoXBHNe+iiqhm3AURhkLY2LL42RN6le
EbwAb+uvYWijxY1CVRrbIeApwCffXOt4Tz984KZhztBAjwAcNZRHsNfnupIsLNu46mPnYl/exxzr
qQOAw+AXvu5dlrZlHmth3B1Q9Tq0MLXRu7P6pSanSGT2or/PWb05JEnVVzGqYeGVFJykQnBaW+5v
/fs588YEQCIZGWJIl5i2MQVeJGtIOwzn746Js4RQLzDsa8FVUPMoSz7w6gW3aLPmv1aESy60NM86
PcSHGB3df+WvOqo31DfROxHZNQsJvN9bi+LyDKONZrUjKLQpfoNxjQ589Nou34nI6TZDxloOl2tY
simNhQxDjp+N2+Gk7hmCjFQB7Dx3xfUu9tcuacUFQpMsRgPgasSM9hTRW9O8GdrrsCgAdfp1rkUL
H+xzvJdGiW4aFNyd/AhM0ad1IXd4cuTEn5Mbrf1iJc9WcPiI2f2Rws+4YOk0xwROw8wuPanm4ChK
5F4WIVCEX3xSMb4XGIqEt2tb7+bsDp/MViiGLyXBTf0PczB1WQMwoaHynXfdyIIeLr17zSAYdUV4
ZF1x5kirJ0Og1qZfUBhPkCEraKJxFzbSsrBqB1zYrIs8rMK7qdb7dMwE2d5m8FOoBnZEQ9dkfq+q
0DEf/1o86WdU+dPUKZWTPDg91u+6SFC125zMQYXhjzDO142jPEqKgs4xyyzVU3Oydqg5VJ29+Isz
nhgMfSrb+ZfGEa+7bvqMlWz+PONpLqwUfjYfJWvXN13qJFbY3SZKbx4IAXqY0XfmVdznrJQjJMtl
qvHXTUdxBe9VYuiGwoWpVMvaDIPnaBnR+U5qq962SPt0+SZsNgd0xaSUggidgkEGP2KVKpGm1eoM
W4B4TrLuIbnCoj9ADBhbkbwPXfrpsrytm7cWx39OPbByYmKNq4uQeA6oUMmAGFhC1dMT7ctlWZu2
sxbGfb8poF0RF3iSUxAyVrHN2AuSHU2c+QuDSUQF7hjvOj/zxZwCW3quzZb9/+pYcyOoQbgNV0mx
NkriyU9MdaeaxT5rNUGndANzDhnbyky50FZOAVpVVoKZeV8x3OKT4rTIsyUH1D+AuQQJseQ2nsHG
2O5yN9yJKgSbSf5aPhfyJnnqJBpAV0YkqjnNoQfRJvrdLZqbCnJ8Zc8ibb+PP1LppFjI0Uxdgc/j
e6rxMsly+NqLBmtKq+wyK3RIdAgNQf1g24trig5kGQ0XhZ8vbbMeMAwhNDRu2aOp2IUeuSmeGYnd
vBdtWW2Zjq4gyKro/WH3g/ucqd6CibKawXSkJ06Q+iT6BJpPW6Ii18qu9nv/chbEfbcyGQYlGEL0
6TIAeaK9ubMccv/7NVgcUyHELLtul+RxycrYLNpCch2wtrj+2Uu2eIbwsbTtM//oxFeNU6UezWaE
fxmsQyWBQSQRoTMJPg+P2GmWZk+XCcn9NH/uxtbOEITkQ1fP7mXvJTgtHqVzGq1OU+eBulYtXzVm
4ygD+d4sH5mXX1mbxvn/oCzpHCSIr7V+NSTE1nIRnLHok3Auv22sdkkr1IYaWnmaCti1btlfPivR
N+EcvSJZBh0WWHKVS8PXEnSu/rQQQG9GdZ+4NYYvBC+Xrbx7fWqce4/npJC0BqZMysEeBy9OHjAD
ZpdktGPs5I5YkbysocgaOKeAnk6n5wmq1xVgdycgNC9em32kpbPWinMIeUAkNcnYu1h/WUKKTmkp
UGOzProWwfmApSeYwNM0zHg9xjfBtfHIEISBVfrDula+KzskU0K3I7A/yg3yRlgOGCPsH7lyW++x
6LWbVN2//HU2dxBXalGudpcmWBhLQ5bWvFbVMte6iUG7+2R4ncdoXIIb6S54EFVNBEZBuQRRp0WU
Lj3Lb4Ce2KDoLBHZBSaQ4KOJxHAuAg1Mvbcw+OVq0X2b53avH3RMjwqOkP3YC9GBss+4ypikLKnb
clE7kPy1v7oD2Zuu8km/BWDuzroTZQ6C+0s5h1EB5qKYIlQDrNlIvVRRRy8bisdACkanDsOfiZIn
TrWo/0fale3aqSvbL0Kix7wCs119n+QFpdtgMH3P19/h7HMyWV4cfHf2Q6RIS5pF2eVyuZoxvv2R
kpdoW/Abue2SuOWZJ47Wkx41rzjQG6CGnoCq9dZIAsN1w78IE3wGqavZZc4MeDL94Bo3GZOERbLf
F9wFYF2reBxgF7l7pNb3rJUEKLLfF3yFkzYA22fgNs9p6RH7ELcSJNJ1Ab+DBUvYjbQ2M4xM9G3Q
ls+E/DUkkt9fzaUu3YKwA0OJVvyUb/fgs9MEPvj0zFHowz1//wN8RJp+kh1VYUvsfmTVPKCXkZSP
WvcjhSQp6oBMhrAtiT23Vt5j8pmy8jSl1qOVm0HPZM1+ks0RYTXmvp4A94mboq2e9fh2ciSDgqvP
psXmiCnnNnRmXcvRFvcLL9U4I6/+EN5XN+1V92ncWZjzH77Ze8fypmv+hIoaf9sZyBQUvLdZhSPR
cj5zxMD11XZXblVL6KskcZEIqDGGeWjPPdYwVzW/mSI/7J/caJ/LirirD6TlWnJdl867jkGh0zic
9gAviSB/ioPohp6UQ38TBbqMdEa2coL3njvWjFFtIxiinddr5tHNZExV60b+O/citiOM+OUsJAha
qzLxWgAj1do5rmV1qtUm50WKRxU8EMNg+eDo8EAJmpybm/aYXfO+IPX4JyWJpSDBE9nl1NPWSNAX
mX9WkuehkdwFUk0Ez9OreaOOBU5Tb6Ze1Sd3eZr5U4GhFqOcPcdMDllfX1W1E9ixI+OgXb/OL7sl
uKSmaU21iEGdUzZsp4bEq201BSmg8bmrq5uwV3yLokSyfX75kn0MWH4LFYvDDW3M0e1UCE1A1voZ
hAWx2Xuju6uVVuIqJNYoDn70VY2GroqgY5x8DSPH06uHoZXVGddP1UUfwR9FemK1VT5a6A9Im51l
M2dXj2Ay2V41mRQhmByVzEInBsDmjZ74mqM+1TT8si1Ctlr8ExbOqMydIsp7PGkjIObOpsMpKBX6
fVuITA/BByVzgaRwjUfSWJKT3ZZ+HU77bRH/w6tedkTwDm1ISg2VmJYzA5Sn6txUQExL/TAKeELN
SKSsObKVE7xE3CAba4+ACDTZ0zy82uSlUmUhsEyG4CjUIilKzGbh2r1DiWfPx1VmTEyZT0ANBHK3
emS+FKRctlmCf1BJ9x//EGaHqLxW5sP2Tq3fs7836leosbQ4PcFgXYWwq23Og7qbVOIzd0d1We5J
oocuPDPdVsdcR4kHX5sqO8029kqpBtuqfHClBrCHUEMiLvAbNUdUBX2whqWMQK2NtM+jfec6D277
mpS3DeaeTed5W9gHWxCECfpMUa92A/4FU/ndru7zLvPUUHYzfVi0X0I4SBZmvlTVFk5RNtCkdSia
QVJggjBQFf2aeywO6v30XcUE9LW2q6VDRTKhwkkqwjC0mhk9G4ZGI88Zotd2jv/xw1zQTDhKFRnT
OY3Q6dvSL5HqW/lrJOvC/WDZggjh5NiNbQ1tDY9gZ+CxrH+M1QHoF6Bu2G9bAv+dd5fpezli23zk
ZkmhNMhvTWdtX+7HY3RyD+ZROpvCkz1bcgSLmxsH0HwsQlducV+xXRajGERqr9FPUdtgHoAcDOfV
alVvWz2JOYiVChCOpqPRIdbXc4xEl4Bmq4vTtogP4YiwgsLFGiWEINyCZgzlPM9JUrbPVOMvpwkN
P2datlMN2gbbMmVq8b8v/B5rAUdY8w7hiObHwY49x4olhvGxR+SXXr/A31SXfKAZnZPUYGqDWj3Y
QUqUlgr0U1Tsv5ihu22F1h3SRZig0Dz0dtIzCFPcs54HKrkzdYmIj7e6oBD/hsWioQhCc7eEMxh8
cHRcz1fgeJzQy5Vz5Lx/GjgKsgTfB+7PslViIOVW0adee2mM2EMW+Y+M+7Jogq8beAUBaUjc5nn7
CYmBb8ZMJBfs+q10ESF4uibRKwX9RyUH9u8xqW5bxbkKn7MiC0zoBKuR6CQ1O8Hx0cFWqJqjDQ4o
P/t8r9wmRWB66r4IpuMgM/LVc4RCpuug4IcuP8ErqVbRarUNOIMpvE+o6xEgjWwb9rrVLUTo762u
TsNy1Ad+jE4Yrg7i2MNESIOBbk5UED3F//h1xC1vIU9wR0DQwQSHAXyxmaReahE/M2NvKs4gJGuq
J4lyq75vIUw4trYdGiHjjRr89tCC9BxdgUTr0IJiEjcKOq/ovvgxXRkSl/sx7c+VtPj0pg7I7g9k
aLaVYnA4gZEouTedy1O5D0+N4YXP9Od8y77WXrHPfffUdBKnuGovF7ni0zOulCGhE4js2rIJ2qy9
bZt/DJL6XjXxyTnVzjiXDBRGNA29VjO8SblppNTL3Oo+XMcLRQSrpLRJI5uDrOhfwhvwkO2iXXtF
cuCXjodUmh1dPwQLcYJRpoYxW3qSgAn8etzzLlPnMTrNv3rz8oN0FlWmnGCVxqjFMxzVEDiax8tc
QPXp3aD4xLP903FUvF7mtbg731pO4WrJ0bibzCBBCarpLnLiXYg5mvJo2rLAUyZHuFYwu1m6ZQPN
+rwJELjH1tlEm38q6/6S2blws2hTFNdGBTkKe47sx5A+bzsO2e8L1wqr8KoJGzDDz1S5Szrz1DFF
5iO4TW3tiXCRGCnKxDVPlxegaOXAOL41B9EhKzztQf+kYRp0kFneahRzMXPxDVfpsTbGHd4FFRIg
jvtZQVquZoq3vXgfa7nvXYT4GsVUudYYVQgo9T1a4ciBXRe3JbpIUn+6yzW059n76VjLbjKZcoLL
iEmslszBnhn1J3s8Kt2LMh4lmkn27BcW3CJEM5IiH6iGBHOzAzSmz9PZ33t/PiMoRE/c+HlbnEwj
wU+YcV12nYLyrctAvFS+1dZViNf2thCZ79MF39DZZZ4nLhvQJdZ8xeAHbmVQhaDSUfxA9+twLGX2
ITlcuugkwkxRIxVUqEXYn8FXeKvF9X5bKdnKCf4BZC7dpA+4f9Pxy2zfxYbpKTKanY8dkr/MnI9B
ao5pAJz5feQEivNh0ELogS5PoAqU4NVD8uCzCyauO3Wf74ZvUuaC9ZvjIlLUq3RTJ8kiUIJeg14y
OmrH/io/hq7HiQvywz/uGxY0FNzg3HRDV9tws9N0B+oJzwhvDf1te6v4J390gxeVBDfY2njcVwyM
mayadmOm/OhDA8Do2j417RNoGiSVr3XL+C1ObPoIbfBFhyY49GxgaeuOF5KH0pBNN0m2Sez6aOsi
msZI5RAGw87asz26gm+nu36nIY0pRd7hdiasILCmHUwcgegb9POCUbgoFeZampcB6Oc8TcsOMahi
yk9TImMBXTm4hmmZ6B83QXPviA2I2qRoSG8ryJFoh8F+sUxJXX/tRHHMbNWxXVsHHbMQhjmG1bU5
Z8ZSjgNAJvbdIQwSkKedkXhGs0z0pMoqhmve751IwcfqLlFqZH4QqR87MG3n+x4k2/AWh2wf7WXF
w7Wb8Z00wdcalqrnY8cnts4KODdBnBAHJHBTL7ofwA8Xga9cPve/YvLvhAp+SumrtiFEQZPqeItU
NGseY1mdbeUQvxMhmKBK1c6JdTzDNaRTGVisa8z1kZNu3GfohNx2GDJ1BKc0pA3KUTEtg97+5jgP
Tvm9sCROYs3Ql3Yo+KRwtsZMM6GOkuzT4VxN37dV2FwugJcJnWdqNVI9dNE2nJSf3S72jPy1B9qY
8akcJJpsLhYkCQkEwF2r4ZRmZaADEF5rgV3+ag2HbW22zxCEcHe4iIoAP0KSMUQuGOSa+/qU77ND
fpW8ToEFFCHZnbTm7X7vDYQJPqIkGd4WKLwHmlZf96HpmZF5KA3rUxGZu23FuCWJjnUpSvANbhT3
hTnz7EGke7VxXc6TpzaJT8mXWLm3yF/b4mR7xf++WMaoKgCXladl0HQvNL13i9fBPG2LkG6V4Avc
3nV63YGH7fccb7E4VOOBA9nqeHj2ZjBKPPrmQcJmCX6BZWNeWhnOKo32epR6vT5IvMH2nQERgjvA
EHijUh3G1+67HbvnCGrKI7nmidPxZxQwf3sFZZskuAalyapSI7AJM3sKyc+5vQbW7L/USUzjUHWq
51KHr86ZnxceZ2xO9orfZl5UeMicvdYH2Xzi+rGyLZ6cs1yg3r03vrIZO8NRhiEIzU+G7s/k22B+
Jwhrt5fvY+ebARhH7SJH8BVaZ8/zaCQ8yZ1mwEHi/ALqvZn7zpeBeiESY+pRdYNtqetmeBEq+Iwo
Tet04mW2wb7Spm9d/fbvfl9wFGHluGg1h0+q4ucsvdaip+3f/7XhHz3RRQHBNfSmNrWGiXSYeYiO
2bk9chhHjhAowxr4H8fpIklwEG3Yta6JpuVg5rkpAGIcwIjOgL0R8PAEQIj7P6j1vrMIwUf0ejGN
KYVFFMbn3r7ptYccSWjJAvId/riAAM0jLkCuP4C0D6GVG2ONLHezQ61tl+zR/g9O3sDwE09/QxeX
zC/xr94QKA6rFqqtESfEE6B3Xuz0fmKPmdr6EzIipSlTbt28fysnTq0mUalPCrx6MO6nXXWu/BGZ
++vR1zHDFu7UK3YjY8Nc9xYXicIpZlafdCrQUwBJccqG0u/C70pC/Vb2Ilj3thc5wsGti47MjG9b
T6g30vgtr1EsaLvXbfOQiRHOb0N0ABGn2RAkjRKk07Ep6WH450x1v1zfRRnhEKOnlLlGAlIZ80DO
HI8188k1vebUUboXP4T+8PDv1BLOMuhHNDOLcDWy9LrPblQUxKT0B2ulDhzfi1bC8QV3rjtMKq74
6QGEEUG5z25QYPa1yFPvuI9qngCEcTtLPOKqAeqGQUyCwtgH3PrBibRJn3WEZsDGp8CLVn7Yqu1N
seQpv2oZCzlCdFEV4NCdW9TntYSdczM+IHN/Iqlz2N6p9WtxIUcIKzQnnIpSQxLOecIqntg+/cmx
eqPn8lYHFFx3nGWM9atO47dEBE7vL/w8aYassyCxr0rPqhyvZN+2ldreow/o9aGqTrSYkIRzNOfQ
xZPX5N2nhoZXYMiSIfLItBEckhGiS6Tv+AM0+sriwWvpj21l1i/GxXoJrkitqTr2KgI/7SlNjyWg
SyMMRCexX3RwtMnV/6Mqxbfgwx2yECm6pWEO06LiVUTDPZvoU9UmFdNdiddMYJQcCkyixFowWrAT
akv03TZ8IK+8N48psSKjc+ESx/rGKkcvzoOwkqHlrAuxCbrKLMf8AO2dTFlnNjHcO2QBI0cBZsmd
tCa1bhoXIYIXrCytIQN/MA75j2rYASlYcv/KtBA8oO4M/ZDz6C9sO39iqZfozwlCpj8ywIseoiua
dIU2LSIz1M0T/igwd5wXAC8CtKvt9QBVvd22yPUDfJEoOCW7ihWqqbg/zLr1SOH3aMOj8aHIJa9S
yQKKPV46egszBjitAL3ou7RMj7kaPkaa7DG6qg6QNixMUGs6Bqjfm3Ru5VY69GglY8qXMKM+hrf9
CrOgmQzgfd1XGIbtglIFLyox66L1mau2GmY9Lf52Q1JxfkO8qbxm4DUAHgVCGFnhf3UJFxIF/zca
baTMlLfa0Jeqv9PQlFdSWYVtXS8TKEymY+mOKyaAlVSLolhDPQAly8mn1DdB9Bnv1c8J8cl3hDHS
vrxVvRYSBaMneQo2OsspAptdUYV6cX1tEVkJbNUwFkIEOw8rcPuFJB4DI79L87fSafdqd0vbP3IU
FzniDHpTk8QqVCijJ29teY7pWyy7piTrJQ6hg4RsSsDKi1uKXg/0Z5M0vq7KWDTWs0gLRQRrUyy3
KlXHhcd7ATAX0vTuo3Uzol2Co67IEn6r/nshTDi28dQQTTMgLKPfUzVQVBmrBf/aD9fsQoBwzdZR
xGowyaKsUfrmmReqzZN+596MHIRuJ0u0cGPaksZ3cJHlyzRqtbqNVgxLe3Wp5nWVuTP0ryY55Cq4
JIEEzGQUGqtvUTQ5q8Q2ifYBFTHKURfPCOYlE/TSWIfQtX3a+mb/fZQNTvLj+EG5iyQxcQXo39oO
a0QNvf5TV09GvG/Dr0kfe4Om+UYqa2tZtfaFOCFppSVKaTYFinmqBWyaomw8Y/6qF9XP7XtQJkYw
d2uwIjbNOLcOOD8zlgQDKgNEVkNZf0kttBEM3TWKph7MiMPqjoG6M45wsNkOnQxfTddrX3WvPdAn
5ss7APgPb+2acACaaRqnaMT9qx7IIQUseYg+FOOmQdENnHUv/5ijib+DF3oKJ0BH9g8tNfxdAETf
iXUeC2+dSGYbq27D1jTcwK4FqxekzFZv0dFBqwbtmNdWIAmRjVGvmgUIaZDNRL0ShYL3Jzml7thp
KhCSTPWB6lfgmpqdP/JNCxnC1hhFV00GAzEmO43XLEjQcIIumu+8GjpcOT/+wM4XwoQlK6yhwGKS
IgjrPauf3OKekddtEeshxEIGv4uX7q+Ne7vgNWRk+vbGPtuZZhAC0NFFwbW8CdGgHmxLlO2SEJ27
1tjqjQKBTnYXK885Q2Ji+LktY93WLpYgRCluas200REXOQiM0NV1DAvjcVvEeul4sXBCkDIpIRrq
KfRgzHdaP32dgRpf+QpouQ597SW3ForHUSC7OyTLJ7aMhVUf5ZkVgtYnCz0FHZi0B5SJbCBeJkVw
5FntYKib2gjzUrCdoKEf4+p3atHuthdx9e69rKEInFYSG1oYOE3mL6zH9GAc/j/MSxJzELvEqDPp
yZjQEfhJTxltPWbLYGZWb/SFIvwLFqfIKisMzhoI85r2R2Xfa9mxswY/6u9nJZes2WpwvBDFt24p
KizjJBwBK67b6l3n4rmJaOJxsMNv9aBN/vYGydyD2Bvm5FlkKhWyUspx3lt77Rj+KK9G/9fDCWjA
0TeJPJnhCd6BGizV7ASnatynj/Ez0iucBIceeH1FQ22gHj33sy1rYVgNoG2wQQPTnmjkA6ptQupi
YFX691g8orFzMgcULenJsbxhpvcnL9+lOCGAaRujmywDcZIZH2Nz31OfjtfRm2Qt+a+IYYSj2xqw
Ag3XBZnoe0sZI9twchOHmLdQp7vihjybdwD1CsqD8jxKIDTWNm4hTIw0S1Tz8tLFVJM6fkms2NPy
ydNVSfZ3te62lCL4pTp1kcPU0D4R2qWfKj/m2U9MA0y3X6wExMs3RXTFFFlWbO3ELYUKu5UUI3Od
BDX6toj8OBl+ptNUHaqE7cypTSVoF2u+ailMCGI6lI46xUXTQTz/SNVbEn3etgrZPgmeKqRx0k1x
NAVq+6iXX0h0cBqJKaw5w6UKgocaYoyOxyoG0jtantjcBEPTXNuD6+WkORJjlqzY6uFdyhNCmHFu
8sppGPo0UEvk/Qbm4Osn68DHRcGRqUl6KD7CKCJeXsoTfJRR5CYw3/EARv9EkPxQ7szdfKzf8qPy
ZXxEnwOAHBO4qR9UdqDX3gVLwUJYY3ZRmdUm7xEP0I5Hzhowi13ffjLO/KUvJ8xaez0u5QkORNea
2VH5tM7YHWrymmfEU216SPTDVCHCIZKFlZwzMbQpSW1hPDGeAkrflDoowwIgd5/HhHnbR+Aj3Oiv
DQQcvIH/EE2kns+MJG9Yjels9HIoVyminAM9Vgf6wpsfek99YtMuO6lBsov2soL++vm7yBb2MCW2
lmIQD3O6xY9CvyL0Sz5Ijvj/OBAXGcK+mVmt61GLBtRmx3E+2T7MfTv4u2ezaKQ8RjJ5InlF5hZj
PfP00/CgH341Ue7Lo/vCsXlKaQ/0uoP8rZzIVG9necKGHqOsVNmp5NWVIkGvCjBQR9R0A6ClogDC
9NholYkPFEbHPEjuTMXrBt8BEK0agIcPUK2K18pyuTKpwiVTVCkxAEvdB3E3+U5Jg1kGI7pqeQu9
hJsFted0GkD/GPQAYXbOsXJdNQfJyVr1UAsZwu2SJJVdqjXiKNsOjO9zAHzzfX2Vdn74xAOPP4Aq
5Ud5IVC4a4yBNVYeIXeRj/Sgq/N9V4GGQOu+SxTjgcWHWGohR7hjIqNio54gn+9OQBINo+PImk+N
nd04HDWn7hCR0K71zIL8RTVkXXNZkmbVOS4+QLh0hmrOhogik6dOeJUHTP3m6M/uKLtLZUYiuKc2
VZMM2Jy4215rTJ/uGw6DZn2ZPs3oNlI99a21/O2lXZVooceNd3aClUkwS5In2VxQPJ269MmoHwod
dDQy2pvVxVvIEMyypVRJhxRWQqIbMj5YOQY+zWtVGSW68E34YCULOYI1mlkcx00EK+nBgKsm3pj/
xQo/nG+KTgIZuHo1LyQJ9jgXiVnXnCq0zD83znMGPLTaD837MnH9RnasZcsn2F6U9GpRxehnKsub
1t7F+dHqX3rZ/I7MEATTy8dsKBQb0QaNtH2YWPuIhKgvdbtte5MpI1yOQ67PVVihumDGlc8MsktH
9TDPGDomuaTZe/X1DIv+r22L0HglHl9lW2K8oIpRn5t29X1zSA+5G4x+/art0n0tm+ZeTUstRQov
JGDCmOMEOGK0TXmOx/PW+d5xPMUvYI41XtFT0Pr0qZQhTKw/zRa6CheYPdmZbvGxtc4dP6dTth8U
Gnuj4YTeoAKAWwlPZWs+TFZ8UkxFsqmrt6flqIamqSYubkHrNmX10JeoGOpVqX8OGcDmvWScZPB5
6yZ6ESPomKtprusj3u2G094gC3dlpADIVWTguzIxgkt0gLtbmRWmnw2FBgaxfrij9ehosolX2aIJ
XtGy1USrwHweOCD+7R7MVvJal6nB/77IVLHRokx1AO81MGvH0CQYquGOufR1+0DL1BBcoZP2LnhV
0WrUxT+dovX0dtxtS5ApIvg/NoWNbthw61P2w2k/aQUN2J8MhoCS8LcFC94PQImJ5fIOzjG6stWr
yNoVseRdIFsowfM1U+s6MUMIYSnP/fzF0Z+2l2n9Tvqtgthiq4BPupgcNMQodoMJyJmRUzJ34y0Z
FdcbWFJ+AQdAeZ0p5T/Gw+ZR4GXxxIZbs5ySIQLGX+AmXzLHT7Rc8mSUWIAhHHyA4SdVqmMockLN
1Mlbn9Uv6G6T2Jlkg8SGGASQRRjHuC5ckmG+5UGLf2zvkEwA//viRKYt6VmhoeO1dR8K9Yq0+r9c
J76OCwGaOgxVreCkZOTJVc6srP1aFies9mYud1s48Gnes6bjo/Kcq87kHBqtl/q9zzk09CPb5Qft
tL1u6y/chYEJHoAMuZUQBdnNwTcMn4PhISre1RWoSThblAz1WmZugjOglj1NdMZTbSTfcqCyGpVv
YyxtW6nVYBV8R8BDcQioOQR30LtAuipKoEIzQ/F1pfKB7OWlzYMNKvjs8V/JcoXmVpIVtEiHFu1Q
0UFLK68wntxwp1gaYoOXbVGrXuiiliuEArQsHYqYC5FP9jPP90mBzorii6qcHfOpbqQ04qtHaiFO
8Ax93GRRPSDeYpbzlaFlwLfTBGPMQ4aQi1TEAxXXtKOANw2iOr3OlYZ5XVvpnhU1upcyoD30UW9K
HiLrZ2TxWUIIUcZq3SWVWwR1r13XbrbraHucKN0nqnroE3LKm+Zo5u5pVIf7kbIjSfpjZ2C+qKs1
GajaqjkvPkZwO7VqTSzn9C+2VfqUnRpVC+pIorJsIwTXMzvpWLMOcBNoKfyrCJN7Gg+7bdOS6SE4
nsikBlGAAgz0SOPLzGa88cz7ECWpbTHr3maxXoK3GbNGZ3idQBUfUDu+cUyC9MYM3AMSC7EnqyhL
bUXwNrYN6LbZwPOumXblNcfReI52zg5jdMP39JlPIspAjiWuxxVcjxaBXkbNIZH0L2HSeE4DHLcr
oD96o8x1b++ZJbbVV3CkFKNgRTAn11Tfz+3slb3MX2/rA77R99eeS6MarKB4+7TGvG/qyNOb/Lnu
nWOM1Fcdygos6zrxqp6KIi9ouN+Lcxq3qIAYPgSldT1yKM5kH9qf/8gIL0IEYwdIM4qiFNAWf5NF
sSB9yY9/55DZzT/meOcBHKi+/6uRYPGzMydFFgOhRu2MWzIlD5ojw+pYXTRcdY7pohiKkcr3i9ba
ipvYBp6I41yd3WG46dN+1zjzm2TdVv3QQo7g7EI1NzK7hy3Un5AH0r1fA7A+Ztt4X/gUsB27kZnf
ep5hIVMwiDGf6yhr0e/S7FzXcxCegNQZp6nB0w64cbXv3pv/mPaIb9lCpmAfUVnaWcor9UM454dS
mfsz0pOa1+bxw/aSynZOMI5oTvAdljsEeZK/hbV7ndXjWWf1cVsM/+APyTvH1DVML6FVXJy4VYYy
ipsWj3uklIO23RUEwDFT7cWl5KZa1+ciSAgZoinTS9Yh41mGzMvdvaq9Mhn143qNa6GNYO6lY/dO
EaK1xvJaDCc8A7HtnJ2zgxnYILVUDu6DBl7n8gDUf0mst34ALuoJB2DOXUNRKzh3llnX86xcYWRh
t71V6zfkQjvB4Ls2tFvsIZ+/LW75CaPoj0xPvHmI+ankSK8qBLJjuHBdw68K9lcVpI6oi3dtl75V
460WSV4Xq/aw+H3h/s2bqSwL8GEFUfV9Gkpg4u+JK8kX82/8YNwEqTFCXEtXRcbRbhgQDVaYm6un
Kigs5Vg1oU/q8Uib6WRZVbC9QatnaSFOcA4M7WP65EIlS0cPcHsGnp9n5VdKLzmz60t3UUvYmmEG
GKeTohmKua3nRgdztH1F228rw9d/a+2E/YlJHsXDjFh6VLpDmrU/e7esvTAZb8us2Bu15bdGJ0kd
ry+ggzInsV31A5hulANFI+ZJraz4OdWoRZovU+kEpJZd8+vGfREknFYNwAYT7ZAEBOh2Tj1ALPMX
NWcYZDN6KPiJCv1MYo2rQl0MCajE1MkHGFV7oClTMwvvW/Mxi1+z+rC9Y6urt/h9wcN2zjyyzACe
i+IAIcSqba/rs++hloIGDv3B28LWM98LaYKrZaDL02sFzxv1bO15C0Hr/U0m5kgchWzZhL2aEZBV
dsRL37blpUCptJAm3FZGJkJwrClLQGo5opcmib9k1Q01Zc0X6wJMottEsx2wYbwPw8wQj5skx2LF
dgt08iJA7U/SpC0RIY6vGYMWjZqFTvOOnZz+xbYkRVL+iR/8AZAL/qOCI0T7zLJ7pZ0jJJwrwO1P
7M5BUtCl6WtSgJOzjQEyO/ugpXne3ppVX7cQKxj1rBA76xNwp5DU9dELdEjb/JWZ9h/lOhdyBHPW
WGnZMcHy1f3bUN2aae8Z9E9CoIUMvoWLPGFoV3bWxjwRCRbLkmq7hFxjdOSP3MBlowRjtjsQcLcN
T6M59bMCazBTeDjTOiE0ev13m8M90kIhd66dOHNRvGyA5DlMBxrnnhNJDG91IsVZLJtw3SkZuMKH
Fgq1gX1mJ/0RRMKY+UsfQGWJcH/Y6wWYOUzASn3bVm/doV5WUrgCDTduWz2B4GHovDzZ67hnWea5
meToyuQI3kFpoxZ43ogdUxVE7+6ui3IvSh77XvKkWA8gLysptiwlmjlFWgUoT/pXfh0e+PB4fVXH
HKIDGFnWHznu38snthTVKRCyAGWBgR47yNjBVCTRAt/3DY8k0h4PgxVGeg3MhybE6I5JTv1o+E3R
HMfe/ZaYquSSkOwSETxEETUgzLaQB8vqW0f7qtrHKXxRdZmTWPfjcLMYbVU5luL7M8UwjpTl8HiB
oV9XIcDjZQWx9Xeze5EgmLXbJmqtUbih4dwGaPbau4/RDYoJ4EMDumHg/tg+Rese/CJOsG5XMeZc
41hLTs6j/Dsbr8vkT4qViKhAUOnYJiIswekZUVG5rEd1ZK4MX2W3Hbph1UFW6FlduqUYweF12Zwk
hOIFZn+Z/OjYHYBnd9SfrMMvFlVfOni1tnZLeYIx2BGpZowNYWYSMP/qzYS2mmC+1R5sjwskj8rg
dW+yxMqaBRLNMjmjOJICYqNoTWcttXIkYsN6vpmnZoeZbslNKBMhmCCdjaHUE8TfaDn0qDZ6VMaf
KJMgWF3B9LqnA54vSjeeG8V6M0dZvL26OZd1Er1p4ehD3eVI31nRS6ve9qnrAcPT2z49qz57sRui
F41HZGNms8Ediz5v00dvYUBO0ak6tYdor0huIplKQrRlGLVZUY4Mmpb3cXulmt+7/ue2QmtudKmP
4EZH3RyKWsPWV0hKK1aFgSHmpD6L7e4Ud8XztjSZQtxMFhFKloy5bVQcrsJFaSTy+uyvzvi6LYMb
q3gPLTXi37CQoRVEH0oLOePcITszLM52lQMcw4gimDX1e2Ife5JL7nKJfRPBE+lOaDRADMBgafmd
RVe1LavxyVZOcD2YF8py+1eySf1cAoWt27XGv9wcwQuQJsznIUOD4lSAjbo1QU5+N9p/0F+/3B3B
EST50NC5gjfT+jiY7Ycm+uomp0aGHiIxa7HW29epYkchTk4+jd5cP2fTmSoA1apfto1t9d290Ees
9Oqlwbp25ot25v6Anusrfv2oVzKIgF+TBxt27QrOoKzSsIpUlK+VwqOse1aKKQAj23lutZckHa9G
YgfVAOBEKz62UXmfNs0LmfPd1NGTPow3WuqApDrZEQpS+Hq+LhLZAKLkEIjVDQv5PVXtZ4w04OEx
FA/zvNte7bUQc7nYgvtgEeud0gXNSGG6+cGMZk+t9YOdwgcrADbBQL6sqUfiTFzBmShlGw0IKlFU
q5V4lybuNxWjw0FKm8jTGo14dq01d6lNYsmVLDnvruBQ2GDqCuN0INp8T6Lj0OV+Jm0VXm3UXC6o
4FV6wwzrMkIQTUEjW9y29FfibTzqp2RCGfSgpF5x4i3zseSxsG4qhDjENgzAPAnrGoXpoKdcMGmu
3f7VnCU353poqOuGZtqqYwIL5P0tEGe5Vqkdb+T9SwGSI5C5+rfWDSoUsIt9eFs8yfJiqxu2ECjY
ZtRGjgJmK7xH9A60WV9a80yZZNVkMsRV62jB6ozA/gvqdeSVNpbnNjI41tW9WWgimF4eEqUfHcxP
UPIWmX/F5tv2Kf6gBfLJpmYDdwRpV6C6C6mrtuyLLncMGjjNmZD7uLmup8/bIj4atiBDcJaAeACW
nQkZxp19Vl+SIPMBCg2wfY7tCVAsvK9lcfrHFgZBpmBy2kAt4sQ9DUbmR48m5vDH4xx5xafpO2ZR
9uUhuZGNKn/YKkGkYHROOYS9qkCkNd1n4BJuv22v4+pW6aoB+G4bVX5TuK1NZLDdNtVoMNks0Npd
GRVB3Lz8KyEi+8LEFFdL7A5K0Jd4+KHoz4OU84uv/bvLky/URRGRfKGkjtEbCuwBtBzJiWPY/sq1
lP7fgKjdlay75KMDEiQKFlgOcWIoGrYmuc5Pzp4HBuGRnhxMhILuQQrr+eGiEsQJxjdOvYnmD4jr
tNG3+reo/z/Srmw5blxZfhEjSILrK9fuVkutxdr8wrA8Fvd959ffhHzHzYHoxhzPeTvhmC4BLCQK
tWSeFvB9FXplB7Jj8DZ00/FW+8k4ntzK7aTHS+osJgYLmvJeK3nVQp4JBuzAM6io0HKMnSB7N6d7
7jwOx7dVBuYms1qCmf6+Uf3Iss6WtVMl8UKibVBYbRR7wzZlVzYJvkv6PtvjU2THrnErfyF35f5D
vcLhZUl5y2Ki+NxI4wXSirQ7/Eoj6OGOLdnwLp9Y3qdhYGHo9AmnCSe2le966UeWcJr2Ob/PjqyY
RhjoC8Hv1+Vi90bqVINh/aclsI0W0K3OKjQJpE6nYHw/VHZZyItBOF9CYxAgLAQNVQWsok/bK6PK
rTY29hGa5y6vZPuuO7uYxhz9wGiqNArhYpgkHt3yXrKWXfi45BbSleke7OmOvCOjPXDuWN7yGAhI
jUmbA4o4k5lZZn/byxHaVDhxHM8I/ffVY75MZVQDF+ppeWg14YjeYF/iTWPxjDBIoE5lXpdTkDiz
fpVLV0FwIjHHoz+/3v6JzxqDA0tU91JX5QnyRvpp9pO9fhxeatfATQQSSFsvIA1vz7f0OoJqGDQN
v1z2ErqGCxegxsBCqpZVUoQKpGTQ/AwByja8EvKr2vjfZQqYhTLYsJQofBopblqqromhZT92h91g
k0O7h7Kmw71n6Sm6sDC20DpqeS8pC9xQ9GWUvuODYIf7nwQIgsPTyvtc/PpYHaZ9NQzbKMoHLcPK
H80wQR+Yqccofo2uNNj9twLy0xDLmKEOBFLm1DIPSHLuI//y5/ucd2QMM98P4XQYzPmYOP1h8Whz
nXSfYZBOtXPwO/Hosagzft5TMDDLaESTdYM5dWqY1nFrdAnmvh5rpOkiqbH7RbNzUEyl0f7y0rbB
/myMOX3mPC6oENWJE43KdSqIVyTg9X7zTDCHT64lEo8hNi9J7jWUDEtj4YDwNoScF8F8HrGT+ykV
6Y6lyKL3ij2Dxg4K9fblvfrcUffhBmc7zOmK22WEAg3sgH3DFSzUCg+yXXmlL1dWscsszFXZ6UN9
Gnc8iVfOHrIZNWNUkbKH0I1jirez8n0MOO04nB1kX4WJKmU99P8SRyL3MV5LyovGG0jYxsBfm8dm
0NpMrINA0hBR1glap/xAecvIQdZ4zsDbKuZCztUYE6BSS8MWvyXPmJn/b95m0j9ghUJllIlRI4qp
02BGq8pepnQ/CjzZ1t+EruftYlAgV4pOamVYQe3Olu3IxrfXLfGnEDQlmBnfSp7GL88LGDDQ8zhD
u/qAczQ9a/FT2h3CmBO3/OZldl4XgwYRlKnMopXpjUHpxOIDyh1XmUWlTBLXdDT38pn9IJD7hKag
FRDB6oVMFEsukEWSUC0yAI6cuiNx2kdpP3mgdb2B6rQt3QQn0VnudMxVRHeNBW4Pj9d1vn15rP4C
xl8IAkQoQGPFyf5DNvlgOOJeups+FJ7+zP0hsYTrUUVPHzsHDd2vQep0JA2kpYMsQnNoJ159+TP9
EcXBlQ0aFaxOgDmMbZVB8MER7+on4z0HMZuTeeA9/LFEH9IZS2aBKMUP7nkhwKaHriwzhzuJSVkW
fZQ5hmHUFqQPdTub2qsp635c9pvPpQVmjcxXM5ZAlEW83xwTYxC2qOSZRUgQWrmwJFalpzvQClkJ
xrbGqnmaI5njt5sotloo3YjVFkfSogqN3CTQm/oaT5hsDLnEfjwTzGmfcyU1hwl3Sj5b4PD2Rj9x
wkfh2+hFu+KO8kZz+XQ3w8XVqpjD3xtGmCYdwtPxI44KD4PVeuRARRZD7gjlNtSsrDFhQRErsVlG
WKDsj+4HEw0SkRRsTF/ZhR5PYn7zgluZY6KDftGTKoqBNMX40HW2Hp/G/DTCWzieuRkfnu2wQ9Yh
hArHLoJrTF7gtza5ihxlD9pRGwo5nv4uW/BZh3wpnzl26dn6jKS/kIUdsRbkMTEydON8CNWh+ctL
r7M3HRSJlGUNVyGP6o9z1tmJ6yGZpyxeEG1FCgY4hXtkDJAr4PYU8JbFQEqcQhVA7iAGMN+pJ6r9
nl4PKC/daVa7T73QSd84+8jxE8Igi1oaWhUSIHSIN4Sny6BIosN26l3yNLjj3vQpbex4xZOO4G0n
gyhDo9aSPmI7dXUPim4QMD+26cvltXEghTCQgrdgNsoyrrrWPMq9X5WchATv9xn8WKKyJRB/xvO2
vIrHh4zXXsk7WgxijHqR9ujAweWp7SZQWHa9bJFIsyThoUcL+eXN4hlj8aIcGjmnmyVqL03wV1nF
VhrqFnJWtsZVuqI/duHwskIHoRjo0JoHaOhYlVPtIQrlR51FIDKU2PQtS8fYK7/djXedLzghT6CA
7twl+0zZKRIlQS17YPE8SjJUHVIdtMVzbBfprIPoskQPcIC5aMx5mPblbeZdAwq9lFZX6Rx1kxxK
MC09QNImRqwSu91O61B9mL5RjW4uPSQHUhQGUjoTozUBxp0dAboitviO6Mhp3qInEb25tmxVdru7
vEaOKykMpCjzHBkkxtuqiXObgMdbfNSWW3U4cqdSJPqhLn1IBkYqY2gwLIJbzvg6usSp7eGZ3OR7
8hQdeI9eDmIpDJpUJTjroaKSfbwYO/0dmRE86jrvv+0dgylmHMUdxsZxrQ0vQQbVy+V2aILdnPZW
whvb5eCXwuBLSJpa1xLqipEvmLcJebi8lt+8NX7d0WzJcC7ABDzl+DqUyR3MhZ56k79MNmrWmOFO
BA6C8cyxxcPOqHtFzxHP1S5mX9wUyUZxT7OomHH1uRjGcT22jJiO0v8HPlSNQYYQQ3gIED0Sd97x
YjmJg5cqAxrFlI0L2t2RrXhM9rMbHJI97TCSrDikhKuSZd6NR9mh/RmV3/GkKn+DWejTFiWCQWeW
mSPX5X4WMyPGd5yBipCcSAFX4e3ihnZlhw4vcfybZ/Ivg2yCidS5MmQaPDM5UkaVzMmvUxc6Qrfy
qxZZwTHe0+RWZSPOg+4d7Y8nD9xs8vaBP/8RzCVhyNncYEIROqAvJlgOoMU+PQs2hunHF+EuwOu8
sE3nz8LMs1HmS7eSEitKgLhIjY+depoW0Hpx6JC3j/3ZBHMfGFmgykGGlFSbGYd66XRbR3sR5zDy
No+5AwoQ3Fcz3bym3sfFoSctsmxfLuPLduh6XggD/vEYFVFJkIBPpue+WKxJKTFz+SgLzmU7vA1j
kN9EqxckLGnSBrniMtjPytf/ZoAB/WleWhUXWeZUWmmjcu9GdcopOvHWwGC9pLZ9No9B6ojF7aDm
lqxz+pF+k4Y5fw0mgJzCSuxbEw8ySvKLlsODcNPsqCr1YKPP6khbHeq37FrnOMHmwiBZJIFXXtVk
ldm7nlRlqseACtN4NAvQ73KCme0QY2WA2TlDKKpQTBCrCoGH+T2UWwynm3eiV7jjjpcg3E60rqwx
u1gE4HMVFPpmQU95cBCva8y+ynvNUg+yo7wJe16rEmf/2Pr6KGmiSMC9BPpiDNzqr2HEE4jgWWBw
VImmWYihVOlMCcrCYRb7YmqYHLzZxAJFIZglx0Aa/OCfYXUwaQ1GtHBDLops9elNpOR2Me0l3nt5
E9dWdhgsSNBRnsktnsu9elVPbp2WVpL8r33RNNm3ssG4tDpXs9hQGzIeX5Ge7Urj66QrVq58u4w7
v/G2864xvi2acZMJC3ZN0W0RbZ+43NGqRvXNMFA+RHbwXfOiA+9m5e0h4+Og4Juj1kSMmzdvRH2C
fIjVoLLIWdvms+e8i2xiShujpq1ynKTmJbpFZf1BsPOX4h0DQlhS+TxxPtp2OXhlj3HzDhTuIIrB
zS3eoZJv14cQxYQBIiHExpMdBYXK/gNitn+6CpuVQq/3/29luuz0/qZuX+qYEy7wnIRlAQQJflII
QkWDsdmmikzh1/g69GniEnWKryYXkra7WFZbSRFl9UZOKjB2Q0EBFveL01q1HU5IKIp/KRal1IMg
+xspbJlzQ3KtMhAi920DmXl8QKg1NNZ0LLzgtngTvk12uTdKS0bE1+/Gxv6PfsogihzpUS+U8NNo
T18thVNC9zv0e492J4dO9MixRyPIT0/m1eYy6AKJSZE0HZap+MSL7OKhu0rtdE8VdMRdyCu3UwS5
ZI1BmAlppaygUYHcfVuW4zBUblq6laC6WhzYJU9oiwMthIGWKDEraR7xBEwWL9Ybi4SQX/5xeQc5
NtjkVZQSMRYmgKZq+uJ4gKASEfzLJravzF+4zKp0ksCY1F5WkFnMW8sMEETPHHjk3JdsGmqclJqY
OaKaWBqu++GOZPUuFx/kjgeLHHdjs0+xFI9KJCB4Fna9S+koZJDI3fROtEu9rLbk+8s7t/1WPbs3
m3zq5KjHmEaJQNfHIA6Ok5nYhkNjUOI2QGCJWwGhwH7Bxdn5BTlNQG/TAa3Gg3LQveVKceQXSnLF
fxhvfzUdT3ARShAmO1VT1ZUpTQv8Qg/9qngcS9pIWCBPyQnmt138bIcB4JFgwsXsZ7Q2NeoOf8cu
lbXvfaJ4lz8WhZrPO3c2Q/+MFc6TNF36QIRvYHTHnqTGnboQMoyjlaAHNzQ4r6zfRPJncwzS9nEt
mHMHny+ju0V9C1XIZOcOEf1KRaeJaJGhtGpJsaJod3md2+Vb5WyZwVy16zOiZ1goZYiNd8uuuhpc
yrfOk5z8zWV9tsTgbaG0FUGDGHpZ0RQ0QDEhPOg52Gg/0mA7ZCyv55wDJdt5t9XqGNDt21EUuxKr
U66pcM1yFfvhno5X0PPGq7lvQ+P/LxDDCCLjM1VSLhItkKmZlxlfUDfifKvtuPFsgInjoiwOMzIh
uZsctYNm9496aJEbxar3xE0d4RV6EJctXjzUdLzinyuStSwYOi3AfZKiINw8R31gzTPUXNGze9nS
b2LU89qY1M8YGmlSoeMJNej4fv7W+oGjuiL+7751aIhaR5Y+2uorL6HHWyKDJ3LdT8qwUP83Bxvs
7koY2zXOuVzxGEm2wfi8QgZSYuhQRAkt03YObVRC//Mz9ENPxBX2vILAZmgDbn9ZQV8keNgYR6my
pdbjGI4yJ/2TXivlrpW7H2NgvhJivJv9+L4scX9/+RNu7qQK7TzM/0Or+QNpVpApm02/zEOKnL24
OCoINerUbQpf5QqvbB6DlSFmdWMTLJVcopdW2Cl30zE96PfFrnEp4WaCFDePkWQbnFf2mFMwGaAH
aScZZT/gxr7whl1LwBeZ3RTgz/6z7oGVNeYgBLIySIWJXnLR13srxoQWRKmcapdlVvqFsnbzRna3
U/gri8wR0OIu0esY2tDkZJ5Evzh2L9ph9IO9dF9+H736OB4HF7IUqMcZnJfN5m2+Ms2ciUXBSIse
qgD/9jqRvzXkoE28KGgTllc2mLsVEnRqpoxwl6XZJ+FrVf5Hv2du0FJoQ6Oo4fcgjLD07jDLD4uo
WIRnZ7urdrUQ5gIFe5+SVwXigp+kDr0futpoLTelH/pUwf5nf1BwD/5SHgsd7zsx96hYC4LQ5HRc
R02svjrqtdfrnH3cjo9XqMWcszlpCykd8HoJn8rMGo495YfblS86ppDQZXXiNXpsRwcrg+xRC6DG
BjKgxAm+Ds4CIDFd8lU6jBgByLjE+NvweMZk5pSlxhBp+YIibRegl6W06+y+SRQn4vHHbycLVqti
zpTSJUOAywyX9sPojt/6J81OPMMZPfOu0pCk+CMWfprsWdlkzlgaG52QylgcaV7jVrLa+S+p4WR7
qI99CslVRUPWVwTvrMz4IHiPhXKiXyvZUz3HbpfuaUMVFw6pm12ww2bn9LKc0NMJO8tJPlCmo/ha
+EEF5XPkPBSO02+D069Fsb1ii9qFg1mi4pUGlaULwbFVKw7G8kwwxyppoL4j5QsqtMX8mrbGfVLV
7uWrfzveOK+COUijrhd115V4shd/Dd2+jP9aMGoSLa6i9bZm7i9b+825PZtjjlKgj/2c17iwOvBG
04d77Lff6fWfeqbDU5PjbR9znIplmkgcVJjRFsYHMZx8ZMUczoK2seG8IOb4TGNlCHOFTxTOFhTE
i/3PcaugsLo3sNyKL/T2jR/+gLXp49yeDTN3V6J1+oLJNQzlpfG+qIwDgbjF5cXx9o+5tfQ66MxW
R2JArZb9VC5+t/D4tbkOwUBDqKHzV6VZ2fIdnUu7FmnK7kPCy/03YMdZEZtlq8pS7RBSpCiEV/Y4
t/eaJHOwbvuxfAY7Ns226IGZZwRpDqqsab5FXvaGBIRwjZw9bsL8eb4T/rr8nX5z/f7yBTbvNqR6
k1aaiXJlYc2Hak/QbSm4gIwS7BpUM5fwEnAUFi4gLZuAq5siGgUd6fvwPTtWcPrQNV2otDfuTwVM
nnwD55ixCbjFDKpZnzFBaaa2AK30EARCw83Iy8Ly/INBDIhayuggxEOvrL0q8kLyePlL0f/+0rYx
aKEmQtNrOg1bxLsge2uk19h8vWyCtwQGFzStIW2ao61mSkNbrfvHTC94cTnX4RhkCEptUKYSMC7s
DF9y+mvBDf3hMHv0qjWd/5mb/J9Y97nlK1uUrsSgkEHCPaad/GEpOdNhFGcufBm2zcvoYrIYtG3t
J70x7TP/NyEK57pl+7vAeiZX0yQAgLrJqtvOK6veLcBuO8Spq4fmTjW4Ewmcs8r2eSlml1WLOsIj
XgJ/+KJeDTvhybw2/cFXnsMTt4eNE4Wx40hJUtRSamIrVfR+E092Yxev4KsZG6o881hxeBeISs/D
KnfRdqmeliKOFAi47tXdcBUeaacvffJGB97cKtcaAxD5oih9TBtDaDcgLQQEe23/wfnjxB6vpM21
xsBFNKlDSRQEZ1PtyAcqwK7eTPfRE+X4oI3Ml5FjG5z+zgIhTv/nTqrZks/hBMqNQfouJ4OVjz56
RjgxxW/eOGcrDHQI2hBDEwpvHFC0hTuyS/2gdeqXck/bNyOfPAR24fNShb+5lM9WmTADea+6MOOP
xFPRuu0TpX+fduTazBzhmo6pxR7XV7Yh5W+bEptUrgKIyRoF0kHFS+csDqqipyix2scAJFHpvj+W
Tnoaf/Yc+rz7krPNEivWk5A87KSRpCjIDnvJmq76yUKmdLSj5+gm2UWHWrJVXKdfLvvQdlHinOlg
885GqWvBUKBWSuLWHqKnrHnNp5ccU4nFqxZnFuRnA93jGN2ODs47TRFwhQF6lHbSEBQ58rMg/Hon
TiI4gqte905gkdSidMfwrUfu+dxG87NdBnuUNhHVfqAVVQxJg5vvRsegtGAL3+JrHNRDuSd2Z0d3
YmLzeJl4K2ZwaKlSvKhNJUeJ6ahAzkBTI1ftkZzOJN6B3Q4ozotkQCjvSZ2oSoMv+iCrVrY3rQUX
fnBr2iOx4y8tiEl5SMTLl4kMFE1xNSijCZuqVWdW+V7sZVuz1WfzfnxVr8sjsQsXUoGUxZp3bHnL
ZfCpW4Jy7hLE0tFcW7qBqXceQyUPFxgs6quqV6MWD4R0zC0FcNTHN7KBDutTN9wJ2tU4cOM1jqN+
kIesDkheCmUOYvMYZHUKZpJlt/YhrND+EFy0aH0HbaU93Yg7/Ta65g15X75UPmkWG2QK+k4w8FCA
Kt5gCpYeTeBW5yRKeFaYRIlSy9AxigC1pdLeoZbtC4n+JKUt79lD/e5zlPjrLMgM0KSaZODjIZla
Rna2F+3ir9bCoO6+uGq9CV1Z4z44LS4/0c9bHwM09TJDMkwE0CRt66RStKtH3YHmImf2jIMqn/od
uzkFpR04ZIZ257Vhb5up38g8yqrNE6ZhTF0CNb2msCo9OiljXU2q3DH0EGMGxmBl/ZLxYGszCl1Z
YWArBff92GXodyzfoTmExELqx0fjRNmKBC6fyeb3WRlj8KrpS6OFKixaKMYrAua/xtOUHeeS49lg
gEkXsw6C4/C9QQIKoxewoRI2oPaB6hCdbsNeDnbKxUOeWQatZLC7dnWKlEkMDar5+2TekOrx8tI4
JliGnVAxBj3M8Lg3lq+tXHpD9FIbgXPZyHYIqCmmppuorkIL9p9BwtA3DTFRMHOoFIK6S07Ns/JX
d/jZukkSS7gNnzkmN8/TyiRd+Ap2W03t20DGa2G0Nb+6Hf0CDFYO7Ztoj9NhdsDGcK0KFu/Ft33A
zitlXJ8QySibDNUYI+xPmLH5QudVOedr80ZZLY3xeA1q1HNiIABJ6pcuuK5vxuB9jksrgPpr8IOz
j7T94hPsrowxrk9QwJLVFPsI3LDi/omIkpeGV1JAhVyfRVAxFKpo55Dc5RimeP7ZsKGIxDA1IrNR
NCkhrVKEMNx5i0eHv+hDVnUnO9rRPAevW3T7IJzNMdfYLJdCE0j4cEr9Lep/RKYNPRfOOdj+cGcb
zBXW6hV0b3INGYjitV8OlfEl0iBPlNiTcG9iJOnyDvJWxBw6kEYUyhTWuRNUb6GmoAereIkDXv8C
zwr999U5S9rBiGINOYAxfY4nhGzVTSz9z5pONAmlnTeOOVVzFNR9D74FJ9REi7bo66l7ebO22xV0
ySCQtRDBbcK0R0RmpypqgciQjjbmmE1rC5v4k0uHQgoe8/Tmpq2MMc6W56kpgOQEMQUak9tRcoba
Ay8XByd4Vhh3Q+dMKRcibq1R/iKRrwR9rTEndbf95lythHEyNZYUeYoEyqKA6jNeg7uyrrwo+FpF
yq4crOh5mmIImkfmt8sfbDMcXBlm/C4Vm1EROiwuLmZryUsLFM1OIbqkdzWdx+Kw+WzQVVlXQUyD
Lk0GcdW+jGLJpODgd/vM63Yjsq0iv6dka1EgzDbxW4YKTl7mwpeSSp/MOEcH0l2BTnlyNd9UqW1C
anWnQFSzvi1vjavqB0FDJcdXNjvJVEPSTUlEIyphm16DTNHVKJ9pdg1cNPM7LeEmkl1djV4Ahdfs
q4gcYuRy68ZbF6ZqGJomm8YHjdI/8SNomxZz2LTOmiJlqXr6c+6LlRUe6YwFZlZSK/OXh8u+s3Uw
1jaZ46drGMnsigRx1XJIzdruZXtGTHzZyGYaaG2FOX5RpARaBlkmR6Ic5ZRKMBKtprPAi0BjxvmY
HMbA1l95wiK/+ZTnLWXOpLaQUFBpy1z+Tr5jlNmt7bq0K1f08qP8sriqHbnmbb3jrJciJHthr9fL
nMiw7sUSvb4JpDJB+GMiHaPcCuAcKe7/RbsB3bxLxpgbQe1n1cgWlFpaNxuseFcj9yPd/IzF+1t+
amIT6NarYyBg1EgF2gWEI7OR2CkK5ghb8wwDOpIl1d/z/HpCqUcAI8PlXeW5KhN+BVKUhgaSIo6+
eFV2XaHPs+Gchs2K0nppDOqk4yh3FWWEbN3R7ReL9uqF++ap/SIik6+/8tI8m7n1lUF2GlxK0LQk
GNjLrLe7fY+m1WpXfp/s/DbDbcsrL20ijAkuB8WUDRkQ90+EEZtAFCYV9VJhvFLiN41Hl725HGA1
uDQNEIfK7DS9kcekHelyaDM4TUYuyKx3looBhfTEyy5vOYSG2VgVQuPoYWfzBF2XDaFWRaljZt6o
3Ko5mkY5ZfStDVubYM5WPqUByI1x2w3KfajcKry81PaGyfjj0WZrmDrbaCvOmZKE6keK0TxJHnGy
UylYOchw3Pghs2teQ/vmglb2GLyXo1aNKlqBEI2rmByTcX/5kG7mTEEa+2tBDNQXdVnndYNmRnSi
gEy/eqGs8OGB3JuP5XHxyf10N5ZWtKPcCtMrxzj961koXBtn4D6Hhgl0y5D2V3K/wmnKr1W3eoc6
Vr2nlThe1Y+3mQzMS+pk6l2L+rPU7AzhXut5IeWmh682k3E/YRKyUjFQUaANm6I9o93ALW15r3yX
wG5TTFZg87qVNiFwvYcMRrRanptphyZR7Xq2A7/wooeks2qHjicWd2hg480IcM8AA+yRVopoi0K+
j4KGCjKVyEG0/IR6iW86vLow3bJLLsIgfD5KXaqVSCSFDbiM49daMcF7cCrbxf9vzsjmk2TSg9ok
n0Isiw4/Ukr80FWgjCA7zSOvFZXjiuybbUintBIVfLVA8gMiWUNC/uD6hTiGokIkG1cH2z0J7ukJ
F3ALaQmz3y+z5iGm88Ig48RO2y7/ywzbPFnIoEXNcwCUMuLiXVApVDpPMEWOme39Opth3rh5pZYo
J2E1g55FCK07Nx2N+8sesO1qZxsM1maCFqUxHTMYK2I12TFoDCtqvgsDB3Pp+fjs0mc7DOQGhj60
Ro4kmFC1dtlNGOrNwZ0TlW4fOH1P8CDMNe/y2jYpMehDBYQE+J/Clum1JOpCtUMoQYexyhBV3eA1
83IbynOu6GDC6C7ZiVZ84vEFbX+4s10GLMSo0pVgwqYG5gMkbK1R543SUYD7vJ1nCwxCjIE6TlJN
0ziAI9DxK++Uwk1zJtvA60+46w41ugRQT9U5J4yzpypbqi/LblR7DQ/A6IMCqf5afo0c7VV/7JAa
Oap242ePaYW4kPfk3fbUv5essgnGTu+zRKlQuNKU9E5Ipy9kjOxWzWK7Hzr7sudsHnDDAE0vWNcN
ne3LSYNOTyUBIZVB7nLhPSJf+pjH0LPpJCsb9N9XmbhxDEKca2SwhGKwq1a2zeXl8iq2Ly1TBWUU
5F+Rk2O8pEgoQ36CS0v2k9sRHMc4ah4ijdlBo63H6/LeLBvAzt/m2HdCMQVioYiIE5N9vGtO5tXy
bBCrHKFDDVmKBgQM0BbkxlMUOT4dhZVVBiWlrgT37qxiVvYl/Dahd6S9FtAYq88YFoHKAbfKs+mH
K3sMYgpBHqmZhICqKk8LtEqU63h+7lFi53w8+nEurYtBzHCWs1CkElYQBR5dza5OAgqokNdzemIN
Ns63hwsotGpPtEIuT/UmwKxWyXhnUqNNojdQ2x+X2BVb5WrWAttIw/vKnPGQad45q+V9RSZM7Ztk
kaWQ+k5sVUdahIyc2K5AF7K43b8YY9084av10a+8On3pkNaRMuE+GiL1KGXt19no3EU1ONfeZp4a
0+IQf9RVDVIVjHdqopROo5pljo45FXTbgHN4fBXApzzv/mR8aW2KccwiMjDfFuipE8WD10VaaxGD
2EgUckr7W8C1tsM4ZhJMiaLEeu5MUGFUb2vx/rIvbDn++vcZ11vAjyG2EprrZPNW0a+yzldQ2lHl
u0D04t7NkE69bHDzObG2yDjfMMZhnOmwKB4GR3JAdedojnpNpaQ7P3B5H4q3gYzvaVktmXMO2vKk
cWdyk4487Nhy7vV6mOdRLCpDJ1RoAl7S/pCHMzRIlbeFaK//cd+YOMeIulIWKjBLIW70c7d9JKAP
OEk+Zs/h3xoCH15qgLcy6jurY7ss49IP4pw6uSE/yUlz0PTWq1QemxXnC7HPokyPctzPWu6UWnUM
qt6CRCPn3cxZCfsYKiQzzcs6oHSmjyG5EVLfROHg8gfi2WAQoa5rUs/KCP5oRds1yw+Q3PlZzusf
4W0WgwfjUM9QW8ZrVaueAu3JVDgdS7zfp/+++uaKVnRKlvaY/Ve+tzGBhBonmuZtE/33lYGedO0S
5jj+FXi2cflkpaXwso5b9+nqSOrMmTcjbRCD2oByo3kQyFPdvIfSk2SIdto0nK/OgzNWpT43JlMO
QcsHOIt30k64GRNruTevs/vSw8jnKS6d/+ZnDA40+UykKerAaDmf+iS12uTR7Hlgw/tKzNHPpJKY
+oJ0XTSiSVeSPRIMrg4okOfpLie1MwSaZYDxUl6KqygIrmYJHFLZ6Edz4eXKvL+8Zo5XshL3CTEa
YLiKljbxui2+6SNvvTwDTORQpNFSKBUOL+3UFSzNBhWXP+yUE5rB7eLraPHy/DyDDFoYfaV0bTWk
TrkcJvE65BGZcT6gweCEmcRdnqsA1ZEM1y1EjWdFu1XRWX35w/DM0GWuTvOcJuBvpNg9gOaIPJej
X0a8b8OzQf99ZaORB1FPG5yw9oCm2wbDXBA1Dhz5lXxNwGCwF/zcm595QMg72KyyPcSv27DqYBbj
k8ah9+cRDF52fByd2akOhWL9i2T85oN/hVwGE0yESdUHQYLhXfWEGZyn4ah7SJwfUDJxxQf1TriT
XPkqeuTlUCggss+ftVkGU8xkwIhylSI7L1yLoeEoy21Wf8vJn6QM13YYWOmUZgiNMgEwjw95MFlt
eZp73kW8+RKHwLKKqhO0eD4NjBRapMSaQh3Gzb99iI948qvwSKmxexEZ8stHYLP6uTbHbJ6U40WS
SwAnfLO9tMv9AU7Z75MDrx9gGzPO62J2L9VbBVdbAynD2dPJo5Rz7n76h372gr9//9NgiBAsIR6e
U+Ys85UMqmmTHNPxC9FuRvWeyDzo+M1r7WyOwVzwoqZxTyRA1F3n0JAW9f/WS+7BJsadO9mOCM62
GLjtljQNqxjEr6X0pSwcoh+KarJ64dQJEy8i2D5MZ1sM9IajpBQoE0J3wKFc6a0dp371lr/MnuaV
JyjEFHa5M/d/JH1w9kNJZLA4iU2DLNlEZcto1SSyw0PsK5boyU7kht6fFBjW5hhYLpNIrQt5BPTL
+q6pW5T6R/fy0dpG/vNOMnGcmo8y3opYUZg9B9qRyF9aHq02z+cZwNWEoTUrWcmc3nyu1Zsxz626
OI3lrpAPFVeKg+caDFRAxarAmC3JwdGBDC4pQcpWwykqfbD+hcoUdepL55nBi0ivQgG8BuAHQUbe
eAK3y6uOZDwoh76GnnZ/+Vtt0tgj+a/QznlZNFjmVFEaZHlAhQuBcLjDc9vJ3dzPnoXrJLGRlMQw
m5U6+m2/I1bv5m/SidelugnEJlj7iaaaJjJAzHrrOB+VNAE+Kj5oB3aCK/mCr+xMLmX/ZmywssQ+
WYGTbVlrWKsQRq3VVPp+kjV7XlCpHAk6+lTxQZj7PWnL+36WnbZPrkzDuJ173hTU1glZ/yEMhuIt
pVUzZUmJQl8Y3pfhXs73lz8szwQDnbqZpTLgE3wi8p1ZPaiQ0iOci2czmb1eBgOZYieIQdghh1LE
VuBHdn5XgseyfhkdEEX54J/e8araW3fp2iIDlrNUQXdTwTt6iiDbYlR31RBzpla2TYAqEDztRP3U
GJlK01QXJMNTutvXyWM7cX5/C0xM8fz7DJjkIaT38hTuLhSnOrsd0FkMHRpLwv1y2QN4C2HOlZgH
yRyZMDQtz5VwO3AZI7eAarWST/QXQyFFagygQgcXZhWX3XxLZSlpfauwufHatkP/2jeWCKMxzaot
AqQ4gh9wt0hBU1LqTlfqTfUeHkevDCCgCB5wDj7yrDLHqMvmKtZ1eENe/ggQ+jbzN5knJfsbXDov
jTlHJuJQE4LpNASYMNoLfNIt0waT9EuCkpD6yhPw2Aqr1h+OOUWi2obhIBmZM4rhs9qYpQVS6dpK
lVbyU12MXTMyGvc/eSPbjDtmU9HlCZxFx3hHtliizBPM2nyFrZfFxB2jrioCCnyAoxcVeJS7y5vV
oON2V+yEr7SeZzc/oh986Znt7TRwe6qKrhCR+tD/kfZlvXHrSre/SIBEURL1KqlHt+fEdvIiJE6i
eZ716++i9zknarZu80s2kJ1swIDKRRaLxRrWWrx0GZkLu8kj/nCx3ptf+pa3/1Xgfi+cHslexI8f
oNXhMXVljYDr5vlbtKByZaAoNGGSyzNndTtjdMsgGBxUe4nPWn2boYH7fyoK8VYUZQpKbUgk8R4Y
zWtc8O/dddvqkB6DrSa5utaCu6UwwUPWc0uGQEP8aFeG0+SvsXbbBl/q9Kc53+TR+9/Y5W/NBC+Z
mhUY5TK8bQ11clL/Luxl8OKrzcsLfT4CoIV92OaclyXnNclr25vMskZuovLyMHSKrt21mu2lZYvp
9p/BHN4odPKmWdk21bilSWc5fpq5WTfs/5XaH6+8xe80glI8Szsl9Ib+pMWPQS4bdpJY5odFLQSo
rY4pKILDaM3PzKrcKHWRD/yrK+5/m/fhWM+E1P3Yxuh6L+zogJEad041SQ1i/Rb9LULwlVXfsikx
cLjH4ktWfO5MSWfq/8f5/xYgeA/a07IC7DISVgcEHG5XYaYv2tm3gwcOz1f7QRZvyzZGcBlNWIGe
N88TrwKfReI/tfOxL2QIGetBzm+lBH9hAU3XZnMFl8jQ4HMzhT9Yfp8kn64bsUwVwVFMfkgTlFUS
gA2iFl5MzlA0G2OS8d1J/NEHbOrCyppQUQ2VYsVQMtxpqgXci8GzyuypbJWjDbwR0ipv1zVbfZYt
fIY4Yq+G1IZn5wsIZBiejUBjysFAdXy+8b3mCxqxXXSy35pP9VuNB9q0l2W6JWtLhCdKavcY3KEz
mtGKW59s7fazLeMmlYkQYitzNFOQXOKJAiR1Ru70ZBPUktMru7jEEXt1yO1xbtk/WOOcpS30rLt6
Y+/aXbqTjqnwQE18ui93TXAWJOgGLTciBFaY0KVu7o0NSEE4myDoYxJHOciuSsk5E1vn0VUcDlUO
gdm8ic2jnr90qsfaH9etcXWjNM2kFOzoBC0a5wGOqVMWVgHS25X6Nc/efH8bmLIKqUyGsHTxXFtq
bOGSpHN1T6f+5OOOLCPl5d+pwn+NxVnu4invSxtnGYXYMHkMqscmlZzdVRhle7Fcgoet66otgaWI
aoDTgwGxcQGd5nvUwdE9Gbv2aO0CN0bHDlrnUXTbXVdw/VG+kC643qApiE5KPCbIY4JeL06WpGTO
O3VMzqSKw7YLZSJleyf4YaMz1Art89i7x/BHt+u/o8dB+6p8zg4csB1lnr2JhIp3XVGZUCFwU4y8
jADZjqgK3Ifmp0Y59v2n6yK4zV0c599LKdYvO7WbJmb2qZfn/q7U6KlK/D+2R5MAuwIZWROjNraI
RTdYE81Bpop+7/6zbuzG+FXpJUQZl1qciRCx6MIwzUZFgRZjd2yTtzyQtdKsmNy5BOGuUCL0KCcW
lKC7YD8qLvuifkHbjkdO9o7Pa9heXGyvb82KYz+XKVwes9bPc4dk0Ae4cbSPjgrGASPgonNChz/v
qz0XJjjAnJW52foJ4AlId9LbyqH1tMG7bxuXEr0urfpcEt/MhX+yhkCf5kFPPVo/5QAsih473bu+
dNwBnFs1F2HpGOzC/+gfu7kQ0Y1xQ0LTBkRzDAz00tEx3RWGh3ZUnTQmEmHr+vwWxn++EJYqbcMS
U029Kg6dpFbxzJkcHAPnuk7rNv5bjOByy9BPZ2tA48NojB7Y4u60zNxfF7HyjDtfN8GxdnZW9VEO
Vcb3Ym/u0GrgNpVTuNFtkbv/cFPkXxXDlRkfd2TX9kvwrrONNF5EYemtSd5CjAbQJNqNxrydeu1U
EcsZQvVJi4jkbSXbOcG/JgBbsFIFltiCAN0qfHSdHnPbkNgH/+WvKCfGuZSlTaWRIfWiMHykXfut
NJqbbArd2m5eM9N3xriUJDMktiJGtmo1j/rQ1MiyVfNBmYdnK5MhO0mO2Ed0v7B68BBrWRWgbz1i
hjuP6qEe/H1QVl6dlV4/jN+vmya37otFNNE9C1QR/McE/9uwocoygnxeisL88GglKGq0QEaQoXvL
5Ag+l1g1q/DuSYG+t2mHY5S8K81TI+ttXTW8hTaCs0X9C+SLvMDM0ueWbbv6ULV//izAWV7I4Day
3KAxLHzTAN3EtDN3ZKOB7KjxOHAZBuj/7vZYCBN84JRkdhVHPa7HKXcMo7xJkuJbVQRukhbZ35za
hSzBEdpJV2S1AuOm01ct0ZypOwbTj+vmtnqAFjIER4gHdl7qNRxhGm04WqBvSCdo1kVQzTYwhcxU
MSzqhiptUd7JwVc2uZxwkNK7OX2LXO3IeQtIsVf8nzJHuwJvwK3if1LFSCmlbOh8Q0nRJhc7KVMT
Rw2T8U7B4Gamvia2DfJjlHz76Glmzae2iL4Xpl45XWt+K2J2LKpEQhW0fuB+/0LCwfYHNrRVV6GB
LoruFZO+hkmysWfmRqb9en1TV/o6zpUXDnevB0MNeC4wXswndSrfhth4ivJvRDva+r5mJlCEMBc2
4zIIavZyXbhMT+HIj0lXaoWNtvyMvQGa2SnZMy0OdaZIwoRVv7zYYOHYmwnBgJQPYDU/x6Rbhq2z
7xX2kmq3fSDZunUv9nvrhENfAYTM5lMN6NB3o/BlDlzLkqyaTARf1YUTMzEOQrUWfiUob1T6kPsP
Jrpj/t3OCGfdHruhKHs8HlL1Ie/v0kQDr99jm1ub63KkZ0+IcvAImudexRCIASBOby4czcu9bBeg
m9Oh75MX36j71KUyalOZ5QlRDjAUOjMq2hyJyjsW7ptywCSPN9aDd10/iUMTKaxjVhRzhtYpYBzc
l9YXA4mh6wLWjAGIYrat6QT/iki5ZZJ0cQmYKs8ku8b8HFuu1j1eF7Gmw1KEcEqJ2lSDnaN9ItL2
WvcCxLa/MDYCjCCqa3gRX+SZ1AkcCrUKMLE2fspBvKkQ0DdUJ4Kp3uuarO36UpDgB4Y4mlTfwniO
bR/r6Cm3vgaB4aqJZMHWIvelGL5niwPaB4bfYS4HnXkMGAbxHavRU4KAeuqccWhcvXuaZCJXkk+Y
x1ysoeAU+h6P4ilCT4b2HjWgyiY/4239fcIkOUBykm2359COGG30QNx7L8NrXrWQhXDBWxS2FoSB
j37sRt2U8ZFVskuKm5gY6S61E7wE4MttX5uRiTRvOe4sGvdVN/yeHWrgcE776nstM0mZRoJ/UDAz
HRqmhrmHsHcmxT9gnP0v3iMEffkAadMp0cTKuK+gBbAlbebVemI7NoDH0jk0/sY9mBhmY8xAiUJ8
9FSRmutjgVKJXemYpB2ddqReVMmGgldTQcgQExD/EYpUuLBemHDQ9NZC3WLcjl7/UB9MwCWYsVPu
s97RELqVgRtJK/+ru/RbqjhV28HmugR/gHQH/73BEXsFq+hGPVCnOdAbzMjJupXXIgkoqVGTNwox
MfHegarJUGfkeK2o3xWsux2ALGYU/h64bS/g7Xu57rBWqoQ41gt5wrFWymBWwSfC60HNC2+ObhvX
+GD8TDfopLAfZP02a/eJTk0OAEN0DVBD576rUMFhWmUwRpOV7hzU+yJTXdUMJJ541V8t5QiuWPEV
q6YZetibjb9TbiZOrOiNr+iAsTbG1+pQu4AVw4yyZz4V368v6prV6MANxrJa6G0QbTWuQg6BhTWd
29dIfyn6n9e/v7qEQIAzNRvgRkRsrSwxtFjYDNB3QWQ6Smy6Ftm1/q/rQlaVAIykbdnQBbOy5/tU
6mXmFym6vKh5ExfvUy+xvLXvU55UwOeBayTiQwBDYR7MAigKOpo9uj2lkkVauyOX3xc8elZG1RAp
nGCGVjcafv0KSA0Ku+0G3SkRlZtV83OwTO/PV20pVXBTodKFZVEDYCgcb1qSOXXw47oAfh7Fi4oy
SwOiFWrDeHKcb0vXjeWU1MByzLPxhoF/vRvIbuw6J2t6iS6rvgFmzCjIVvkVwu1wEWZYYaDYXQXA
Y+Pe/8xh+YIjfWgAyO5FD8U2eU5kt/CaTSwFCs6oM/t4ZB0HRHHxWGsPzW58JaXznr7MG3NL9umt
VkpCwxU8KpMsZQqhxWCo45hPkFls0hNF0uFYbgsXvMfmp+CkHbsTgNJR3cKO/pSN2UgXWLDRMEv8
JrdIhEZH3qIfbWIMj2N5OS9MfYuUr7Sitna9LLUV7HNABscMIjxUbQRuXna3VRzNwb6Wr+/hS/hU
36Wb6UY2c73mrxZCRcgew8/srG2BEpEljWONL6r6a6Cfr5+L1boNerxNqhqEoF9OuFcyc8o1P8fF
mbxwLCXAzXj0oXfpG4jFDrJU4topXArjhrw4GWamZkPPPoYuD2b/LcOlmagPRpjIrHMtLl0KEo6g
XlVBb4MpC/mqYQPIpsoNn4cvGI5/q3AEp710JGt1HZGDo0Dn04FjKgZ0Q0jqFC+w/5CoP+DIH1pA
cPpOd5/vZFN1a+toamhtZBrCOiJO5jKEAmnCq+YTpU4XBE6mnmY1h5Hs/sI84C0tzh2tg99BMI9I
9TUl9mdAsT3zUADF5NbJ3Lh2WniWeBPNEue5ZvNLeYKFtCQsQiBigaINGFJ1j+bGjG0NSjYSvdbk
ANwQaBoUdTdbRN2aQmOoKw2IrK2HrlBU5XPEp6iSoz808NC75vW75ibqtv9OrHikZx1YtK0PQCDD
ocDf5RSZ9p3lWm7xVp3M7XSjfPobL7LQVCQyZQAYU0dlBGbPmG5ilRztMXL9sJNYytodhOtVZxae
TgYR4xItqsqpa+GTafBGh+dSViVadfoWgHoolDEA6ShcOKxEnpVhvMAr37tffHY12EQ70N0bj/au
8PJbWS+jVKBwy0wzaBADvlf287ydT7xVyUZdsU0dPNy9wJOV3lZNcqGgcMe0hqJkGfgYPExjOkb0
KR2/psUs84wSKWIPRVvMrQZEbbxuPW1rogFrADrm0/TQvHMsR6D2ls6sO34uOder5vFbObEkxtIK
ZKNUx/uMJjsLNZdWlbUFrojQLdW0qcUQmgBK7/xyYaQGUWuB9aPW4MW94jQy/OGVKOBMAjmXkGc1
mzoCwJ/MLN2Rfm7NT3UVOyzeGr0kVbXi4c9ECX43U1p99ksbOHrJ0wA4ZyOqHaV8I5ZEjkwlvqiL
G7nLitQK+KIp1i8fwFfGe1G/dsV9S16vuz6ZIG6XC0F9oDaRooWYZwu2Q2K72XBftUfdDryq1CTG
tmLjOrwE02wE4DxDei6rScN8qkwsnhkd8a9jT4+ptKV2LbWylCKWyoeZ2HbFGQP0++hOB7zm/Do/
JRgV7TeBW35VvPDz9SVcVUunVDdMA0ll8V3hl2oQ11qAkFv7xMwHv6iQdZAlxtfcnm4TkwGtDjPm
FwOIcY8uUD2DRXCWAii1Tz63+2bLiVSSbQHEUkntd80wlvIEC2wUHTk4G7d9NYB6oxncruh3VtI6
iv/Vkj0DpdoJZgg6IjraZsGfSsOGuppTUSfBaI/5jnlpUBNKZ1XXNm2pHj/oC7u3E5oDbRPLWaWv
8/AeZzeU7K/bxZrjQ0aDqDYEgexd8BUqCEB1ZBNDr2ksBzwWjilrNFiLbvWlCGGT4qSe+jRguAEB
CcZxh81Tuxlh55wnRQbevLpkC32EPUoH5EaNfg69LrbdIHY1YL2yxL2+aNwHCAmBM42EfWnrsmiT
3gBqVpc49qhuijI7lIa/icxf5UxuaascUl/Gl7Fufwvd+GlYmMOQJ7pu9yE/XZM74EGyGfe223lR
jyJA6ebSbqW1i8QGNDmeeCbyEbZgHCl4hIYgVtFmbUSAIvgWzoccCL11+H59PWVyBAsB9DW1Eb2E
3tRaTl8eSXiHnrw+/nFdzPoC2raqGsiem0j1ny9gBPQuu0wgx4+PxeDRIwDqtuVrP7lafsNzDnL0
xJXzRSGPWeDmAE2QGNoGQZZioKwJPQ39XdqhxkPrulIyAUKkqcxNEQVlDO6oOXfS8jlUN9cFrJyo
Mw2EC7GlQVZSo4UGjeY0HSq45CUgT9eFXNdCF1FWO91IgY4DIXXQfFOn6GDZstbZFSNb6AEeqPPN
h0H0pC3g6Wxyiv0vg/aTjD8YOVxXZM3GqApXCo4S8JQY4gBhycyhbqsi9MJTt+G4joob7OoN2Nc5
OqeUXm6t1QMcVCbD0L2hMnTYnKsVsU6JsgIOz7xtNhz8JPis7+wdrw/KwE+M1SVElgK9mTYDYYHg
XJnC0Gg1WSBZtxiyLwOh5rFMejC+O9UcPYZZ3hnvrPOL7GDQMMXYZJQMFSINa0zYPgjAxjU15dy6
JEJh0BkAR1u4sF/r2PjpTaWkupPk0fC1SKP4gaoJ8B9GG/wZQ92Md7VGulvbnJQX2usWOkObrD+M
oc58ty4V/dlKLf0hCBWtcCJl1uAYAyvE51NbhX9UQBIGKoLYKB1TyVvd0f3UnN+Y3ZoYWAGDBaAZ
ynr2HbtD1XNXz5VmPagsqclJbYkRukNgJOMWIDN1dSpGFpA3C76kBuoSM5Mt2mLLbh81SU53OpuM
x5yo5SnP0mi8K6NJB0prCdgkia3xN4NwD1EU2P+3H3y/FhcCVk8rWATnMhzrE2fuZF6EqQQMbbty
POLVI2pSlFY0ihqSWEQiejKGrC/hPIubOt4zY3ddm5VYjiIHhlyRikqVaQi3Ww5wYMSWQejNcX43
MMzX+LGLxgKMw4QbJaOSnp7Vg6oTlFBtjMEAZpkzyy0WT0v0uGstK/hIBKPOuMX18yVy/wHBZHey
6d615VuKE91PyZpJ9yFuHl/19lcuG4ZZW77l97mtLNQBbVMy9jO624Kh6HZ0bL90mcWAQKyAKmmc
7K2P6QSJs5PpJMQHAHRUGfUNpDPIqSCvpPtj5FWTP1hQUrQ1zFSIRbeumiawxZtYM5D7hSpGlv4C
O/BcBFdxsWyl3xZ2EkNEGDnFt2QffUUabzwOXvIDFMKefZCWA/iFLB5adOubwKfWwaQlknVpvZkH
ZghDQDmAHDmZAxilchcsQRguI9vM6w4cANj2shvJa2ntJl9KFkKFQAcYRq0y5CgNSMsSpwzAKKFJ
4oW1eB8sZCinE45Fz8RcCsjFx0ArYBWUc1Xoe9/TnpITRrQ+iBHtP3/AQJplIHGj6hb6FM43cGh7
m0WZHnhJ8asKnvJRYuOr6lA0YaGZA0Gc+YFUsLAQ3YhrPQhjnu0Ffc4m2lixW+7bDd3WOyWXl4vW
dmkpT9ilkeq4WEYCioqj/6gDjKV2kEC8N+6iU9I79nF4Vk9yxiqZVGEZgVUYa1EPqVlwy7JvAa+L
SVZyLXpYKCbmPIA7YBZgK4YIvzOAk9J8muYXZS5PMwBnr98lEm3EggrxB0JiJcy8eb4j2feB/sjQ
AHxdxgrWEYYofxuGOBiQZXEPMlkIiatbhWVOlpBbLc1dbfrUpgTgqt+NoXR1Rcb2t+Z1l3IFr6um
Td/o7Rx4XfDm518sWZi3ejMuBQg+cdJyldYlLJ7PPFrbyk0TTL4OX/SdCuCNKHS01ru+lusqYSRV
NZCCQGx5fog7FZFTT6ASHQHVxFAINiVPzHWL+C1BCJXmyh99psHf6caBdp/C2g0nWV173cB/yxAi
mDCahhmYRgH6oko39D/78U3JyWczCcyAbLUED0FnS6HZBDlzf0yTfU8k9wQ/6+INBS1Mhm4hCyYu
hBKTSmp1UEvsBkYA9b294XSSZC+jClu3s4UcwZAtuzBA+NoG/2kAREc6aJQqjG5oG4QxW1mNZF0e
CNDQG49GnourAghaSh2VBe76k7nTThGw+cAeue832ibZyvFc1m8OVD4tVUVFQTeEkK/Sc4v5LA28
+KQEH/CK456dSOdUpwkuvJFs26pZWKapmirS1shhnx8iMwHXrd7Bv8bhtybZ5eWv64d09QgxVUUf
PJIZKB8L35+mcrQC5NP0uHBSDMkR5tBoe13I2hlCk42KuAgJyYtXQI1hiDmLMf7E+syZ7M1YJU7X
3Ce6jLN3dXeWkoRTVOvo6AdaE79ny8gJABwdeu996M4wPkyd7q7rtXpbLMUJFywK7QHQLfLAy0H/
CljnTY4xjMlXXRb2twUbPTCw3Ph9ugFWvntd9sWaItpEekDFVDJy/0jknW/cGGcFXq/oaaxADE+C
8R6lwQNGUW4Hy5L0v66JQpnVQJMZ0REvCVqOoIe1/dkgrmrdNb8ArByyO+OPi3XQZyFELEMiDmyD
aaTEterHGETflhzm54JWHCLQooS8nQpCHIxenC8ZEhlVXfsmcftt/ilDnrV6A8wEiEl1yRNnbcEI
+vwZsXR4WrFvMQlVa1DTQXe1OLjTC+CuDdqpq9T9GOjP183g0v9xpWzsP7RCuCy+sINWAcZwiM0B
9pnhmMfptnAz1x7B92rvxl25k+GOXHgkCESxCZZHcadf9DMi52JhyNbW3KEF+mRmJQ6bahk40apa
pgWnDvh43brIuOUBSzGMnGsu6gsTDjLY8UClEpxA/KNgz+RqXThCqLUUyPd08SJoeqMZVbXSMA1q
O0iNPtHAeNGNL9e3a2XxLGQmcGB1y+TFwnMpYZz7/axMmtuoZfw+2rlPwQRsDbJehTU5wAJDyzr6
vHFyBTkBq8wysUbd1fN7PdpGmsTCZd/nP1+sVl74iaYVFnGDeRdGGLf3R4l/u9wPFBwp6FN52yxh
Ov/5QgJg00LLKmfdnTFjXAPM2oSlGe2fRl0oa2qablK0GPO6sLBOuQ8GYQaAVReHCLixP2ZDBsHJ
ncpZ3CVIEFaKdlHXsA5+jTNLal60mRSH94FxLu9JOiDJf99LaWiW1nVmMEMEUDWwoKDXm3R3OvqG
w7uJmGeC1traJQ8tsseycO/jfXchEHGlpSGZA/xVcZtoFAdTpoGBdqc9k6OxRWjpqEd9a+xjoGQB
jdc/6TvQ8e3tCpUYGfrjunzgBgKRgGoIX4Tw3Gx6VWnHXncHV3XjU3no76Pj9MEBCfzR2yJyyJYP
09hHug/uZeg+K26Kc6bjdYMUKiLCC/GALqoHrj687wA4e+59FRddxBRy2V6+4JcHjwtElgnlCOyy
+KhSMzZhNbDBwPtxo+hrYstSqPwhIO7oUoLgCFlblbHdfhists02xc5XDtFh8HS0f2qGW8pGPi8v
S2gEYEZqojcaiVvhCLZzj2xhrhI8qsNjk9c3AbVclpGt2tmSYHrNpxAb0xJMNYDpIvb4NVbpx1mE
3VLqwQHhRlq+kF62fhIhYkdfkaOg4xczgUV2G7Kz76N9c5u571OKqq6KepHiyeKNy7AXTmahmNjS
Z6eGVfcVZFab+a0/8JqBvy9Oqle70142eHIZ9QrShKek1tkkUbmGBHjQ3U7ZNNsGrWKT00nSgBfp
b0GQYBr9pHeNHUBQN3z1y580i5wsp66i1Id+lMFprJ6s38ahC46aVCC2Af0pcfNsm46ndHy8fvXL
7ELwlIpZVFOeQhkr2AXFtpjvkuRPgYSE9RKO7kTCsswJN4MkcvLwlg2yqSrp3gv+lvhsUicVIuJD
/qDv+72OmwV5l00j2XupTQtPubRRxqpOcVh5Yw7OEDrRzQfqFYd+l9xLgeFkuyO8cUwaKVQ1oRdP
j/HxrfxTuR335YYD+dVP6SbcyO7Oy4mJ8+0S4ZnrrO+UpobM4Zjckdrpyjv6+N9QFwn2nWF5Sf3I
TzFIPN1/ZY7iY0irkNViNcxd1Y5l/5AAEaxpJVGiZFGp4CjyeKxNlIaJa5bvmurpFkBTJQH16g2M
Yqmtos3TwDUsHKvcqIhWKh8GCW7CEwe+ZZ7yOXwiTrxJd+Tp+rJJ5QlnbFT6kGY+LuDWo6HL451k
5++V23pyjWOxHW7sXrJTa15wqaFw5HJmd2lDJoKkQhg8jjMNtiGLGKKMEYjF9UQOQR8lf0xSh4Ey
IKvxPiHcl3jMnsffht2zaPJL3e39+25SNxPdz6ouUW1tNc+kCE43wKmDfEjh4RtiZMxloP8u2IUp
QlaCieGs3FzfwBU3fyZRsJd0ntIxqFqAlJTapuqz95R0X6+LWHNdWDAdTJno4ADqj7B2VgTAvazp
dJfdBk/Rft5bm/iFAf4828qhz1bMwwZamIV5fExlXAQ1KTDB/YRAoTCKjq3WnYD0dvJH80vch7dJ
W3+7rtzl+tmqjpq0rZmWite5sH59S+exD6Bblxy04Esy/vx33xfPF3D4akw56W6QT46h36az5Ml3
GW9CART9EGmiH9cW2SxYGgbgWm6wOXm0TZVs6/vRJo9nb1DYn8eCkIWeYz6mgOYkcURhNmt9Ij5k
cVRuZCPByln8bAZ3up8AOl7uMPWMbpY/7kowz6UKN+fk22ag9Hj8J+PtSI5dK3nT8rtQfCEsHZLw
/TAnqd9bCMD4Oy/f9nuOM0721uFPLQGZzYVnF67kLOi0sA1wQ826Vyg7lXy+/v21Y7oUIEbqQze2
HTGhB3c+QItzEiDAur1r7YoteTUk6lzC0+G6X+gjBukFjYLWgD245DE9oKGp7MGHF22SnfLZ2k2R
09d4Jdc735Ula1Y8xJlg4RpWgeCrxQP0bKetr79G1nYcThT9UOChlCwp92xXTENs7miiogFYAkSN
2/pgvaK5/xbN1M/JIdyXOxK7srjt0hudr6lwf3RKzII2RpaoQ9OuT5/y8Pm6Rqu2jjwd5akTpL4F
V96oPbMKFQpZY+Hp803UHFn0ZOVvdn4MSY6Kt+ziXVVpIVFQiTRdq6chzL6fns3idjIljwTuoC+2
CENT7GPQTRP7ZUlW6GObYsni8XkonxjKmjTWZIawJgXOFYN0KFCoGLI+Dx/mlGQUY0XwEbv2Ddis
2wjEftsRrfXdO8aztvYBFJvSeszK2mEKEgMRgCUDzYO4W5iFbyY2Qbf8DRQkZuLkB7qJt/4nI901
Xv3CfS6Gma6byGW3pomrdyFV3DElrme1LZFW2Mefon26ZV6igKuOp/j0PyaN4cJMXlPHe0RFfHG+
sHWs2IGqIBKL1ENIPk+25Jl6eT2ef19wFlYdNkqSc/No043C9nkJwqDgjhgSM5TJEQ5W14ZRYkca
9Mht1y+2ir6LNJDEZxI5K84P68UoAjIL2EvidY+85ZBnAeQE2auvnVoGqLTHcPw2WLJJurVc5FKU
mHylVmwlzYynAb0dNorDb8Zsn94rG/WBPvMWRLQbYVDQ3zRHO3b+Jvd7Jl6wjGRWMis0mIanubFN
NvOneJu4+q4A5G6egFVTKpCbguBJzgQKplJlZdimfGmTl4+WEt4VfWhOvvNRa3Wvn7IVh2Ii04r2
M3TGAiGH/3xRD2CssNXaxO05Tg9+ue27zzrZXhfB4xZRn6UIbrILEb0OhsuJwNd3XesMVb/30X5L
G4fEg9NF33Vflk1Z1Ylz/XEACnIBohiGre37DZLX+mR4BuaMw2zfFbIgdM0poiX2v1JE0MQomZR8
AmCnO953G/AKgr9o66OYBozf8hfvTcyltJCrLnEpU7DFcpotZhQhTxNFoD1FrTVxR+CqK9X/gYTy
cvAOPnEpTTBEOwYWbVFjHe1n/c16CzHFVfzMbxB1NE7gmjflrawIuhY74oax0XmpA6wJTGTntgL+
sTwPDIhUd+O7iSzoiEdeOzmaW4AVUiZuzVD4a4UBF1ol1BIUnNnEdL/Bo2gGHLSZHNQodqkMc3XN
Tnhp10JMgOK4KXjkLEytKg8ghKZHu0P3RC1rzJVJEC7KkhEFzZ54Do3BDZseuj9uLYYdLDUQfIQJ
bDqLZcDPitXXOHmMg8a57iFW7RpVaXTL87jzonnZr/M47HNIUHcf/FU3VexVXucNB4AfUu+6tLVd
XwoTlospfe4PFpbLQHJQCYkzmLtBlzyH15zeUoiwZoAiHme1xns+Mrc2Jo5YE7tBss1VzHkYP4xa
Wj3gR1/0skuBgpcllWbMaQ6B/Ta7K9EnHRxs8C2UyHHKbqg1e0PvFJ+hIYAgUAWLnjsbGD8YnHYL
q90CR2tjG8/Xt2hFArJJwMFQbXRPGeLwjN8FBlo3azzwy7t+TJzBkD0HPkqI5+sFyjQVZ1IDlhnq
ZMIG6UWnksqAFejITA/feAnZfKh2yW50q1Pvzi6vvUQYsNhcV23F1s8FCxvV9uOcshxpBOAiedyn
BpsWLdLhnuylyf7LdTyXJbhTjUVBXWUwiuwX2zVPGHja+KfOQ934ZvD+L2NPl++6c4FCDqOcmii0
CVaV4iBzSvphq+zkHdgrV9O5HCGJEQ61r/gp5PDhaT6ZmL6yLxjf70E5o21Q8ESb4qtk4y5D3jOZ
4oWvhIqiNjNkpofy03zfei0gp+iDGYLqTt/wXkze+Wl76pNE8OouorCKPgAKjFOxeVofx6DsdJy3
7Jf+NnsZ2u+YF5zMd93lWBLqXjp3cdnSBVXR+mSjlR8tYmI2UgFLwjyEPBsfNq7GjlX1aCieWe3T
2qXVvlY2k+zhcumVz0UKxyIaVDKb/C6O54cOaV38nUreLB+t7BdnfqGWcBwCJU5Z1EKG9Rw+zM+D
Wx5KNEDVr9pTflN5ytfZrZ0UgDslZsKGo+w4ru4j8AQ+RqgQOAp+k6hzTBG8IauSFnddYW/bQfl1
3Vb4Koka8rAXmUqg76FV5Tx+iis2T5EJDcnwNZk7R60sL9d3UrYdmRxhtxqC7mAW4yxUvZeMp8l8
KxQNeg2yyICHYNcUErZsQmhS2hO8JR8R5SObipvv/wFDl+f81zZouXqC95qmDECuBI/0oPgx0GOA
UaN/tz2C2zKCAnk1JKLcpqUeA4G8Es07hXzqjT8uEdqcm+2/diAO7Fk0jEqTRwNR9x2zF06heqr1
6boyayd2KUN4jFjdwJqkgA1M6iELYmdih1g6JyATwu1j8XikYVHF2QRPVPpHXX1v0eKcSAPoNc++
1EQ4mCZp87HX+DVpABqgvyPkNQbYt/plkmbwVvUxdfhVjOkBulBYNPDoGL7pI7KpjRyvqF79pBvl
cWaKd31zVsMMZOv+J0hYuGqaU70How6qCfye6vd8UK92akSEf4wsAjMDrw4a0dE5BVwgweloJQZG
jR5WHVa2hwvyUSHT+1BkYKdUtiFauK6rtraEgN8AOAvKZZesbDN42+sohkvI6YllqVNpD4UvgwpY
KaHaaMX9LYX7ioXhRVpVTcYEm6C3/5lNv1MB2bT7p8XQPvQyxOU1I1wKFFax9f3eDHI8fXuj3GU9
c1IT4POP1PcdXdbeLFtCwX2rLW+mNWAcAZ4/qh1vWPtoK7t/t0+C665mQKa3/AlUNh2yPVGsOkqb
PwMLRNJ/tua2lysnuO3CiH1GaziioD7l7Slhj9cVkX1f8Np5SBQUG3keZHjN8s+mbJpb8n2xRz+w
krntKRaqBQMFuzUj6S3KHZh4i6KvHJ2U2FcNY/Dnxtxlk2LnDY5Mu+WsmqEbHe0N9UzkVSrOUre5
vmAraRx+eH7LEw6PSecgznRo1GymTfyWVE5707scaQEsZYMrm+ZZN+ff4oSjU6R0tEaunqm1ADFs
XBZjEGv6f6Rd2XLdOA79IlVpX1613sXXa5zYflFl6WjfF0r6+jl0ZmKZVovT6a5Uv7jqQiBBAASB
cyyOQW/mj2u1mGMjCUTDwC4MofEMCROu6lflS+WYrnnVesTFNF5sD24PPxs5Iu6OecDrLtr06usv
YM5Ur6dSqFNNJz8MpswJb+Vj7cl+5YvYyi/727htl2/LypyrQaikPhSh7lyndlFfxMXfF0DX64NZ
arRpn2JDIn68N0sJWJ4joT42qVI7E28yNKmU431T82q1m/b/Jui1/W7lzMdGN43QQtTVQy//pIMa
MnZ7u7JsfUBDceV3vc0tyGxlrujzAU4jRugM/PdeubQtC1FOoNzo6ycDbdsFhb+ys1vw1zq8R/3t
cLWSxuxVooWKWhqIwdKDHpg/acdPf0jRO+pSLJX0jvsm+LHehCO+EsjsHYDni2VIqdPCQVCuolPh
NC5tLsoeuLK2rqMrWayD7JIUTHq0HCS2nd2akSf1FLYssof8AXD+neVX1Y0pcuH16aJ9tM/fW8gO
g6WS3naAFaP3Rf0kO7WfflpcHa1wlie8hDftNb34px46j4/7B+P1Sr8nmcnewBCcK4aJc54eUUex
Izd3xgGFqtmr/eWsHtPcnjzUrdFYER5kH/3j/Fo8NdC9b2CCRkPyKJ/AGYehh/zTAEfeOcOlCogA
9AX9e2vTTkBMKJUXbvjg2JbJhI+8LsQ81WDMvV8eFTc54YJxBG0YnTV09ld608dhRM5EuVHGYwcj
Shkb1M5p25IkqI+FJVx1ZcmLhpvhCbhgSPhFvAGwhSNpEXGvoOrQWRUZ7Vd+cmoPhpPM/uTMbu6R
wzTYOqedaDsIr8QyVw28i6VFlOOExkcgANmvEINATVyc+civyG0ay0oYY7BAjR0lOaaXQfNa10xH
16rTkgVpoxzKjpecb57LlTDGMrtmFJYSg/1OM4VfSazZda64MWYrdAPNh534WatbzoncjrwGRkRw
l8GTN1tZGWVN60OT+jvYpOoth/wM5CbcpgRuD/FmWFyJYtKMHEVUsyCwl0aP689FUffPszK3tqEs
ojcKqsXRjSePiVRi3upVL+Kg95Fph9FTbyA5tIJ6fto/a9tBaqUYE6TqQSilMYIgEa1aFO+LRmH1
ARb5Or/BC8E0BH1wYCtx9O+rqF/OkZw2OrZMPNH2b/OoBLTKzgtPGw0KCIVvcthiSyY3bViOKi16
90ett0vRJZcajovGfPFHDqBSACffzd+K3gGHbv3Ia3nfdGKrD2BOutBZgiRlOA8WuQ2tG5GXCG6e
t9XvM4e7bscubmn6pETDpSiMQz4YV7mkB2LXOW1ReaHK4wPeVAkPgZheAprMB94eswMSWGJh7yrl
BN9tx4Tn+bf9I0Cx0KuKWqzIbptFSkVt6aoRZ6Kv9+7yzXQ7l473Cre85tFt28ecC96b0TSDyb73
xjiPqvnrGZiczEBHJC2czME8iY7uRBHDRCLP/W+e6pVA5rA1GslTDPpQq4wO8uwoPp0pIs9N5FZP
BsYvQBpR2qNix5wy+2YoWAlmjl3dh6BNsSA4Nr6JVeKN1U0XHVIFs5O8rqptUegWQCEI+EnslEKt
oWKb0Zdpa7qN2s9afpmt2A7BtWTgKrHvvTajOO1M+K8sxit3qdQB1U7DHSI9muntPGOc6W5fxKbR
r0QwNtKHVm/Ur1OXSuZPc/M1qXnU7ttW8aYFYxWgzCUmClt4xMorWxt1QCbBI1WA458yd18b3oIx
drB0y5QsFY7wUtd2Nt0lkuBUk8pJ4LalILNCZAYD8IfeRHNakiiGFLXXjxT/Vx3k63no/kiZNzF0
61axRG5VdTZoRWOafZJ/M6rPC8AA/mTB3mRQVVcyMnSXa2WCuK9JPyzhHKUvYM/cF7G9/W8iGCOe
gYirTfRBWJAFx2oeACVqE+FSRM/7crZLJQBW+d+2MKaMCmNZ1zT2ynfxbfRV8fOgR+8yZROwnN4T
XbSBHch38kSv3/zRTZ5VMGZuAq9yIAZCconKsNF3dhy1Tio/7Gv5kbwTlW/MJ6NnFGPKH0Fys64O
W0tFHVUOBk/ywW7hC5Ed+tHRuBPuSq8M9Ef5fl/olmrApMBgPcApEE2Ylc3qWOxF2g6Z4uYVyvZI
DqgzcOyEnk02dQI0CbAOEBk/opfitVkgcoxMjQaPLujxjq/6IDb09nXZMkcEX/rUbBgUiue9xasE
4F9Th1Ahzx7Y3Z3GJI4mYgX/MfqigaYyoKxIyNTQ8vFqrqujpS6VlsWGiaCXEz9fNNuqCSfgftgX
RgSTJOnEWqa+t+AhVOlKXmonU5vrKGw5juhj2sLIUd6v2YI8TVJayCFoRMCJOlmgw9MCwHcEOaYc
9jeIurV3dvAqTAeuNQZuAIfC+HBVL5REbwTE8vnaEtyEx4L2wQDo7yv4bbxToaDBZkVWLRtpbhiI
EQOxqzS1idQ7Sn3PdUibigC9gb69o01KZhzCTMxkmBWsWm/OttxKtsnrLvhwZF5VeZPALNWEIuOI
mTG41r62GzsVPrXGgGmUr2T+MbRenvAmqzfXDvMTwEigqDHsUMgwhCANKiTYdCrXIK0or+Yaz7AE
UFNJLj/tGwJPGBP/lmacF9SDUScBPm8yqLYwJJ4pnDPjeV/Qx3keuo4rteg5Wx1VMAZJSPUgKQVz
Cv5huGs8iBQroUKvNxoo4S1ocd3hFdc3TQR5JNpdsKQfoJ8EDGCH1gDBsRpjAOUbyor7qm16iJUA
xkMAeHnAYCYEaIBh6I3EaaXOi1JeV+uWIar0yoQQ8Uq69H4BR0PNl9ZIVSeXIwT3wyheL92tCVhY
kt6I6lmNgn29aMRhncRKINugn5VKU1dzpjoG+RLNJx3FSQI8a7HxUi6fNE8WEzF6OUX/3ARZwqg7
SzZ7RZ1+VaTaBSjnJdIkjtlz1pLtEI7RepKNCtZyHQcBR3fYX8Et01uvIOvT+zldpCQHT4bwOA+S
nfDyMZ4ezPEtlAKA5AaWLa8v6uRW9YPYv1iRbJfkkmj3xOSY+sfrLk7xWiPmFC8LSKSKHAK1GwX0
R91jiupxbRfH/hrPwO743FXu/hp+TMYYkdSFrRzHAkrVqdSwV8Jh8WmrUPaYOaC+CQhggilDYnOY
OF2+PGukf1+JDONZkEe6rOi7Cl1LRBDLxggoIU39M9RjYpNE5+VMPFthItnQSFNX05Ul1nXSPPUp
J4/ZTDDWW0dtaaUUGcA/MlClKDNtieo7rVRod5izAQeJzJHG0YZ92qnrtiyHCJZvjCepu+8XzgHm
WQX7hiOQvA4NFVbRuu3VgmCS36Dj7yAFuHi8cgzIZ54D3oqVqwU0GT/fqOaYtDl0SnILaPrXmRkf
qxY9Fp/3LZ63dozXKCfJmMsIGyVMn9XiGSwu9r6Aj1Aa748U+zrSVuPYxwJdPHWaA0tu4hfdWMwj
sO0HO8ryOx1UYHYUAq1E7Q/gcSaInF05F3Bk0fCpIbP0QADg/dgIZHxJu2L50gn6/CVJ5L/2P3Ur
tgISFxN86EKit6P3RqvlshWjsVp1+pJ8LwTwbMYKMZxyknnDCptnfiWJ2d3JavJOpJImsUHaetaa
Bwvvx2p41/EGLzYNiV4uQXiJfjF2OKsTizRRRiz/mKeeSowgKlJfQtWuWxbvT9bvTRTjPAVMaSWd
DlFaD74cobWbKHdRXeNY1GYcWmnEOMxFXKpiAYUN3jXpvTILlIBig/NK8ptJJGaLf68c4yQTc5Ja
Y4Ic8zE99qMtv3IWWBiWsi5I8K7xKh/wHxO3nc1KLOM6hTJvABOAVUTfViDYlk0R3RWKRn4Ughnv
paHDo53cNsffmrKtDW0WqmJMNa0WD23itrpkjqU5WohZO+t530g49vj6RraKDDkJLVKFUK8QLwC4
deaocDTTrdKWY43b6cPbQr7GqJWk2SRzE9fQqnWbz4qLuQx0FyiB5Px6Beal/tve420RGU9aL001
t3OsOopS3iuKcA3mIx+PGsf99fv4rE/96Uot6tFXakVFFMqEemzxpJ9oMBLucz+5piTHqS+A9HJx
0KhrhzcyMI+tY3LDC00faeeZL6ArsfoCA11RWmliCynk9sHEBHkVREHioY8gtgmA1GZ/8PUnusz8
wSGe/TBOZm4pfwT1Z1Im2obgFooASDqnTYL9deZtJ+NlJtEq4n6A9XTD15ActeIHmT7vi9gOjaut
ZDyMEuUdqURqof7kU5yL5i7Gc99ySAL1BrDczq+WsDoYNU5N5uN74+seYvIKs63gKmGppOOiTcua
JrqvNOQYCMEcqHaoAsNTny0nt6sjAJMo5MV1hUkGHnrc9uK+SWdsmGS9kIDNB0EpezSWb3H/Wa45
+/c3fvRNBmOlszGZsSlDQ/B+0JsXhaml7IHEDY+DP31Gfx0XYn07NL3JZIzTGOpRE2hejeedk3TA
Y4IvefzX4o+NBMzuMcYZpwASGnrkD3JQox4+obZB6atB2uLx+iK3U3ntTSfGSCdA70lGVECnqzAA
p/S586ksShgP2ERObOcZBhP8SjM3O8OCYoPZOWX6LIiya4yH/XPH2SX2vmDEIKESaG6tBgnw9rOg
uIoP6YnXgPU3Aej3yrHXhtbI0YFEL/76RT11du4K1+CBeR2pTNzE5z1Gc9aOvTIMPTCo4BuhVnWt
Z7exFMzS/f7Kbd4W3mzBZGLcEle1Oqh05aq/5PRlyrz936e29KEKtPp9xi/oRZyqoF3EXVi6m4zT
VN2lpTML6ETUEzvjtSRwN4hxEZEaK7OZUnFe8pWig+DOcd/bpt1eAzPzwCNE4G0Q4x2KKVOMscbq
xcIpr1tbMc5R/WV/BSV69PeWkHENZWqGTVZCiHxH20fq2BbAoSNgrts2LvTgAlX9ZUnt8pGXF/A2
j3EUXZbHTRxDspUNp7xbPsemfkJjq5dG5OccSQ9ar//Lk8y4i2wYBjOTIRJ9Y/Y0XFTxKEoPheUt
yVHDaFT2Z9nr7yPN9nvMvT6oVQOBXXKUJ8eoWrvPD/HwzNlFjqlYzFWUgD5Yj2j9Vb8sfnJITkBy
deng2nRPx3yLh/yi/NiXyTEci7mT6nNP0kGEaqgKXxNVDGRtuCrx3IVSjkea8p8yF7wPYeyb+zCW
CmloTSXr0fsTAoJv7D/H6ajZIcig91X7OOrLCGP8ChilxHmifkW6GXIbbONO9GJ+ar3ZpbBelGeA
dxhk+pMfziHoITF7Toco2XEJegb1oqjoNU6/0x7Mu/4KzU90WDR1jfvlegnmJ9EXr/QHK5CCEa/Z
/0+2vJ0FrT6D0bwnodpHBqJ3+8qmRYtxUWZP96+eIFg8ikK88KyXhoE93Rm/muizVQgm4IDBkfk5
waixhZvX5Ah3mI77P/pvNy13pSPjV8XKyENFhjit90bxlIFroRftsXRlI/L2LYn+1J5mjHc1606L
ygWiRlyRq/lE+kuSvejjz30x20nXSiXGl4YGKND6BHImn0LTU66UzNFv8OQTRD4PKn37SrmSxrhR
o66jJu1gqxqeNW0T0NjFdel+irz2EB0LoPsKjoTH4RYTKfR6J555bxfbkfjtC9j2ZtIs6KAOoW96
JHczjgmS2rPwdXSiW8jjtlvyjgVLFQTwwmoEggLVeHSHE57QDkMQuuk3oOLT6TzKFsTjatn06Ssd
GQc7F7qoTRFd5W46mXHiZ/FwEaXS37cdjuNhJ8T1ZC6LmIoBPVrZ38+8Nojt6/9KD8alTGKNY5BC
AM0wxLvoeviqfQEm8nUm43FVu0yU0scHARPamnm9BLyDoTGuRYxSJe6ooQwn9VQcGlxYzYdXHAoX
tJju/lJun3ZA1qFvAfTC7GzRqFdzPg81Xrz6k9q/JBWG4bVHTOVwbj0cOWz9bbD6MLEQDVHFuLLM
uzwHN2bo1/KXfXW2/eRvddjSm2qaUyYWEKOKh378oSRem0qumt7PTcaZltq29TdRjK3nSyFWpMTK
aeoPNbyX5FNLOC2i23b+JoK5i6itEQoD7iNOVmo/SK01h3Gysj86TG9CGFuvLKVbhAa2TjrFT0OM
B2VgleJs/994vzcpjFEb6lxLmgUp6XF0x0/KQbhWEJuL4682BeXP4vObPGqPqwJeImDYTK6xdOGF
QiVV6CNW0UzXnwZX9zOfcJ9VtxOCN4FM2NTHxWijEAInQJ60GCWPvNGebyj/KlhffV4plmcaTPRc
4lbDuD8MvStMH2TS31qp+rR/lrh7xsRMVcsFQuieEQzEH2OMAyZ/4X3uZvFSWz7kAa8yQn/vY+bx
ewlfC3qrPYvaPDHNGUsIGwGLhH4E+j1o9LiReFuOYQLSTDcAnsZs1aSQKQ8bOFgR7YizVwJpHymj
FwXZY+PS6f/KzeDcm3N64r24bG/bm2hm27K2Iy1RkKsWguVh/ve2TzuOX+KJYHatKiQ9CWNoB5Rk
O2qSqzzh8d5vu77fWrDVpcXKFVkfIKKun5sOw6haZQuSxvMZ2878TQxzQwQPapZYtN0jPhJPwqFS
DnoaxLPdoVOhvYs9yxUA6mMIXDRLnoKMb++HQq6sDgqO/VOKMkZt+GrKOV6cfWILTbURjbXVwhSU
nthW09st4ZQOeBLo31fnKddQjdF7SNCiAQPDj5rl7XsIngDGqZv9IBGS0dpEf+qMq4aHYM7bBsaJ
G1q8hCFdIqG+m3XgVCKmu/sq/E2a/GZkjDMwcGn+1VkRXujEvxmoXnRKHOWuOlK//eeXuTeRjBNA
kUxtSQ/rKgopMMldajwvw1UzPgjlt33ttrOuN0mML1CkShjkHJLSSHioIvE4go5tGdRjMSr3+6Je
h0g+eu/fsti6UWxqXWnOVNZx9i6d4y827YjB7O1BdCo8LacY9GqBrxIF8hPQ+z35bJVO8WX/Mzgm
yVaV6nCqplyHSSrjqZm+6P+YVISWWfQ3LRnPoIiCFqkVTHJS/pKUg0gA9cgBJeKpwGR9M8AEMo1a
vWYem/Q8DBwckO1S0UoH+gErv1DEgrm0LdZI7jLdNRLUL5Uq6W7Kzky8Ke1iZ7ZyQIlOYeZGcRIG
6TC8jKba2YLeg820aydHqydebOR+F+NO5La2rL7AdwmxvXwXKpumHP3ZwCDEYmBAv8dti1fE4rgY
i3ExQxuZo0D3s391MUt6seZg3yQ30w3KuwiCGIk+bL9fbiPLzXzMkEaZCwiyhls0e/agRupLvDDV
h26+kRqOBW0e+5VERqk0GcK8pim9pBNnCf1wuOhi5uQ8/EmeHMZ3Roa5yAN1ZFM5Oor5TDA8F852
a3D02b4SrxRiPGbaDXMTtlBIAYhwgisxmgD86ipCizP/Ar5pEngvpthTKuhnmPPXmWaJAxjheETN
VZFrvhhFF8FaOEptL96bGOYUAhhuzKIEYpqp8eqhscUY9XblpuAV9Hn6MPanJv3Uxym6Nprki5wH
UvlD5sFo8UQwBlfJibhoBLq89oQbli01nw2LB+C73Uyw2hnG3iwtabJ4gSZqiJ7L+JOEadTQnQrb
uJbQ9DIcTd9E3zs8mcOtyvC2izHBXo/SOO2hYueln+YTUms0Zgke6C2/I4ijKkS5M3hdS5uhAFwJ
mPkAhDbm9hjXsQx9GvbonpCH+1I/ZRPHBnm/z0QzWSDSIsj4fYJFlECPTXigTduW8aYBc5iqWkkW
pcOWtagm9+lXUqGvP3nY97A8IcxR6qN6HEKD2oUYdMudKiCZVv+kA3e1FcwpkpVJnpsSSyWWo4u2
MR+ov86/U4M5RSDsNbVEg4hKLg+kBZhQOV9NmPb5d2KYUyQZZl6XIlYLkxyuoRt2upR2pf+1L4X+
yod0cLVezHnJRjXtU2paizEEZDLsSvqpzIODhwy74iEX8QyAyXONfAGpEm1DEJT+bKm9W0oKfN0Q
7Ov0Nw7otzWzOS66e9Vap4YGRqUhyG/Rj+bKz/lnywO3jd2jKtwGok/bbnhYs5yTyua1bdcPYi1D
smw+NeZjzks6OSvIPo32RkU6Qs07S+RzEVWOFAvXGI7nrSD1WDtmwb6Jgl0WtYkOO9W7yhO9avWn
Hn1KsRdx8UGohe2JYrxCG1ph1iVQacKg+6z4gn5UtKNsXupocltelsdbQPr3VVI9lmJvDrQ3sjdv
av2iK16bcxaPc6TYXHVUpwzTm1i7fCqdTnhYxMfG+iqVP4f8ad/Qt4Pdm53TL1kpA1qqpZAIlq5W
5dsyzx/SLkMtJK2dfBY57uh1qHRvnxhPoaWCNkgaVq7DbLD+Mjv9leHXRx2PctFfiRPm6BE089fe
r+QhdwTuIMJ2G/Sbr7IY99HqmpIttK1IKG35ZPlIxipcXScHOC9g0pk8Cnec+Ly7x/bF4H+rjAHp
96tstEqH9zGITcXJnqJnsXqYR8uOANMNwOr+VNachoTtiu5vRZHhvpcY60MtKROWejhZN8tVhp6L
V8KxV65efib9+qrz91triEx+Yc3DuFigrHQ6Iru4WaLRqXTIPNl5WYDUxDVBKJHVL/rCUXT/MBos
9L4wJ1me0L7oYtY8IXyOJLDRiO7+IeEYriEyDmaUZ1BxLpASvlTn8giA/2+/SNZjtzxLp+U6/TrC
t2WucQt+hn+ZHBrs2EOYR41W0zZhpXqWq0vEa8PmmSeTjrREbJaOdpSgRg2+OKkwbDL0R6VC4XXQ
g2bOD3UDcCeTB/Cwbabm64yKoqvqawPYyv1YVURy3YLZqHdmsLi131xC17hQYMzu5v+YR9h0dyt5
jAciUmsugoXx7fRYXUs3emD52YvllQeK39ajSVnGewevQZgnlHE6g6hV6IGAUBHJZEe8VjHtCr0J
RPL27XS7rvKmHvuuoiz5GGoyJOkXIL/e5i5liW+96thcAWAZRRVem+ZmsrISyLiZslmGUhSwf0UD
hI6rTuFotBnZV7/PuBVMqGdlHFE3BpS9MbpOai8xnlSwNQy514XH/fXjbJTMXGEkIkRpX0FaK+pw
KG4EcnMtsSWFE963qxwrtRh/0o5qq5sxrpjGQ3VdeNIBYyNggJ5d6cJ/QNxMJlbCmHxFEUi46Co1
P+U5VR/R9YcZ6xux+JnwnPF2Iz4wA1XQf4ky4AveR51iic1JVuBI1GD2Yqe+qYL2TDvx22+Dn93K
APrMg/qiX+cXkRvc6Y9/CEEr4YwX0/JWqkvqJYX2iSyBVf7QeGGVJ4LJljRtiIuGzvvMsxBMs+xN
9Xge9eGP4s1KFcZNYaRVFSPamtz7syPmNsKqU2GkogSxh3LOAFo4oHUp9aor1Vf+Sh54+crf+OW3
jWRcVkN0ARd6bKTWOxRxEl1ThV32dn1QBzu9powiusXRejs5e9OavXNNRFLBPw2hxkPR2Zo9uQaA
IQ1v9NBreFZO8pV+5jc3cvaUvW8NZZrIhA6PDABw0PXbDomZKv5J3WKlGuPHYgU375m2wEoWKPLq
U6s9DeTnvvfa7pZeCWHcVxV2aTcZr6dP8c3Qo1Sz3aOAdkXikqvoSriAlQINaDxy1M30YSWX8WYk
laMppkN+4Lg50Q3rKWMId4aRt1H076tcwZxyXPwbqKdLd4pyKJrLzKthbQeA32bP3rsmdVaKnJ5v
Rb1v0h+DcLT6qxg4G5ydotu946pYyCI0nRllrEOV5WE+0f7A9AEz8hIgbGXMUvAG5LcnbFYbxLiT
2ajKUKArR+9dsTMEy7k+KKcp+APkRfpqthLFOA4tyYAgWEHUMFyN7Vnncf/s75DJ3qSaNAqFXqQr
h3lObT4X6VmMczflNT5svxb/VuQD/+lUpWXfFhCEkj0cYBNo9+ERvghg5tT7DYcaVFgcu6AH5e/N
wmQvUV0KIu+CPmlGWXeJpAE9vxKnuLl/iEz2vpQabdFrdH+q2fwSDtZVHBa+HNacfjbeNjEuAchP
hRlpEIO5ODtZTvJ0LWeFkwD4nnOUeJIYryAliRbLMSTJtWPe0WzNBj39OXHmJxOkjPJ3gHT+Hzd6
3jrSz1o5I2Br/Hc8fOqOCaaMu94zTV6b1HYVcmWETL4RzZlehHQ4VQz0Ex2NI9ew9RvxtggaVwJK
rFjiWQyMRo/6PWdd912UKTI+o1ejtBRUrGsLjG0Uolw9tWtvQjtx4Zv3vPEy3i4ybiNexEEn1PHK
qnnbCflJLcpzmmK8uR69fc04otj+VFlugFlJZzV67ViSK6V0a3JWeGN5HPtg21O1JpuaKcPyLdlL
3587vbPT6LCvyet9ZMdfvF4zVkY4Va2YaASqqHfWIbybXFRA3Rzg1nguw/R05pgSut3wHPwZMF+O
AMRwPtA+T1Em6eiTWsVtCd9Q6OcJj91andiGynm94lwsQCn+/ri1WaLn3YjlpIjhgj09gWsC8PP0
eTjEgLGOMTfcb2xyNQaxZ3J8JicbNl9jxWqdSSigfYtKXyybMi53tvRFuR5P0SdQBrrxS8gxUU4c
eE2UV/IkNQ5VWUIcMMxAWe6VnKfQZm3+za+wZRdDyebBognB5Cf3tCtSvrGCX7cz7nPqZnZoSaaJ
5yZVAmvf+62zjAhI8wVaB6Jr4YqcxNYWAZxPkaDNq+Lqe/ulPIh+fM5f+O8Cm0d9JZqxmmWU46Gl
16gkrivgwBU+qaMfiVC7tWZxDuPmLXsli56T1Z6lbSuFA21hjHrDVkS3M3JvqG+M+HoQeT3WPFlM
8DEqcFk1IbaP4Iktk/2lv0qNYIjvl5xz8DYtcaUVE4AAmUzarsbmyXVxTEh7r2AYcd+L8ZRhAk3Z
ZIVJBNr611v2vASlfgZ8htgCLy183he17UZW6jBhBoGlSQwa1OLETq7pGH0WCKCFd+/lW3qn1jDS
NXxJ7wwXo0oc4ZuO0tIUyTA0w9Jea8wrAxHbJe5mCnWhD8BcUiRPTEP0dGfOvo7MjgGrj7ZNGLIF
9FX6f+a4SWUbk6GOBk8Tsxupi05CUnFEMMfqgwjmWGG+0czEPkZHdXk9Ln4bFl7YHTRt5sjhqcIc
KWASWsA+VHpv6DJbHT6V+sO/WyvmHE16q8pjVPRe0joJPt8YcvffSWDOT6vXUynpVu+RKrb7EDZN
fuxLYIPTr90ATbQMtG9FUdge9yE16rBJxsGLj+VRuwII5dH8pNwtjnWiYA0RjwSGseMP8pjzGrUx
oO/1ofcM89jWgqMXTiyOf7L1K6WYg9obWgks3r730hoIm/1yzmteEXZTD+Df6qCQNSRg+7532J0W
11ONxmZPynyr9vrlEsqcmLBpwCsRjH2l0QDx1QL7mqzkZlR67d4cK5XjWOharLLAXxuyksLYWCzG
NbBdusETBRBsFQkwuAp/is0jWJ6Padb4TVf+1Iz0577hbXoBHY1zoKkCNx5b6wVHBskTox28UU3s
VlvQ5nhOR1cXnvblbC4ihjdw16eNemz+0BVgyKhbdfDQqn+you6cWCpnnzZNYSWCfsLKNWNeM9Mr
MgxeaTxGuVenD1bMEWFubZKBllBZRB4EyPz3Iso57vJYwqnpIvKgh0MfCCKQsVtTE76DuFT3TGmc
bV2tMdK9v36b+/Qmma2qjtOUANcS5tGU52w+jVbkCsPzrP/Dub9fZriSwzwFmXMzFboGOQPwduXC
1cfaNsyHioukyVOI3lxXuwWsbyImHcJP604uuc686G60S6Cn55+Jq3jzIRLtA69/btNETEBzY3jS
At2N8l4ohuIFQH3ARFSy2G36KRzPifBpf6fY57tfS7gSwtphtLRVJRCAIhhHHXAu5U0WDJbdfB+e
VdsK/gAX/pdIC9z1SNDxsCwzdpkPs5QhUxg8ReiBei8EgpTclMrIeabfMn8cYLDCALrPhIrvl08y
UaHJiTx4YTmgzU0dovKYkgwIcLEyOrLc3eTZaLidqH3bX1Mmu3zVby2YftjKWCRlVseE7ls3pqco
rW4NLK+q5Kc6iT8tkyD8wWlDVQ3o4KYCyGGdiSoV8AkLuUA0HovnTD4aCopejTtrnNEv9q3kl16S
AqYXQ9MpWeB7vWrKM2xFY+9JkWfkPgWFFjzhK0WBGD6JCvpZfgHD8UpSW4cPfSz/k8tCG8fqpCcq
jf7WgidSUOfWd7la2eU/5Mr4pR/wmi1LA2nzh9ZsM0lDA80I8CYY2VNaVwb4FLevY+tQ4076Wwhz
3pY203V1LpGdKcbkgDXTDKw+kexM4lKmbq4b5atXAE/+8WW0BgBKLMUl1QdolcIXXfguS7Lddi/7
9k4/mU0GTDCd455tYu3YW0YTVn3RhTmcYwim3Js54QD8bqabJk01JcrcgxvGe8OrGjOsywYG0OAt
QaJAhIHmtR6YU9ERiTE9zgjL5ha9iVOYzqlYClWzbCEuMhbloc3KtnIicQBCTld2RsI5vRurpyHa
mvDxmmgZ7OVJ6XI1hna9B1y+l3RM3KgZv+xv0IYhaIBjRSaAhlvwObGeUCRTiBGczjOWvnATpSlj
W8r1ygWr9+TkoS780Y5ZwMSHUagqRL7fsc4a4ra3kEujWfaItk8v9jNHvtFfO9kt9x92sv86uRaY
TiS0AEga65lK9AJrtYGIQuYbLXsKe45FbOwR+KIUoEZCCA4Um2fEWp9b3TJ4fVqd0rk7pdHP/S3a
sjlLFjHZil3CdZ3ZIivPu0wheu8JJQC6UW+MbhrrcV8G+770ukxrIUxgwlR3nVSa0XvhX+N3+sRO
KVhbw0aq7sGr4zABAuLTvlCeYszZXWZ9rGqphswlUEaUj+rjov7JrX2lGDsyPIRNXs+Am/Q0ULtl
U/olqnkTiBw92GGJ1JSzDMxAEJFL2UEK47DxM2FqIiAvdxKPImhbmgKSDAtsKWAqe39+SE1MoQYC
uBcN1bdFceewesiVheN6eFKo31glKmOYRqNZqXg6J/3wqExE+SmBPkOy88yqn/btQN04Q6CxMTUo
hLRPYf2c2vVZWsZGCz6Cu2J5Chcv7zsHxOqy4Y/SRddORWfYc3Rnhrgt6N+0AfTNXe2m4rUu/IzD
HpxfgUxqW5UKV1p6W55yB2fJLrqjpdw04eiKxrmvTrheV8JFjT4rQg5QrKOCB6umOsToTdNGO0fU
DfGuVBSXDpdIofLzSOGsK9tr9d+DBrhopJ2yiXrR+4WVx0qAm8L2xUfJl8FTmQVmadOOX3pXGHny
NvcR9COKauqgRmNtM0rKpinMsPdm9IZ3KsGSqlcWrkX7W8gTI7/Xqh4wji3Q1KXNbkKwYrXy3SSo
HCEbZoKxOBX3blPF3UBl/EXbFKMZxTjKzXwTC26rcPzRthN8E8AiJTVTX0ZEj1DmOUb3ole6xaU+
67e1V+r/zV+bc/h1f+XoR7MZEm5wuFPjGQl0iox3j8AbsxgEjvcX4rYJWFPV58Oabm4QSiMqkj2w
sLHlkUXRjC5qEEQUMcJRSo0ssNRYsHF14LV90i/+oJEK0nBK5IO7B2PhZZdIYyxbnTeSh27qAOeX
+cV4BumTLYWNs7987Jv0r/OkAwNO1KCZxSaAXVWAxmzKcIsKzFONFJA+NZbnObWVoLiVD+E1ZolB
LdG6vMkY9r3zl2jMRungvpaRerJbp4VjJAwQPfqCj+mOI3iuH/Wj4S8HDLpf/Ye071quW8e2/SJW
MYdXEuQK0lK0ZdkvrG3ZBnPOX38H5HO2KIiHuPaurn5pV2suEDNhhjEkTwezKGwBg67mkQ1SJmfh
ZNzWSxbJzb+/gYvbIFBN9Lh+VR9QpX/DsFh84wS1l3vqp/QECrdnAwNril8dRF3BzdR7LZozxyIe
u3qxLawlXncxSJPbg01AIcIYjBegp9BHEVzupqmA31dHjRRPCj5XHVPM+Wc2U6yA9UqGIwOnV4VA
w5um4qCzryLthmGyf1+FvrToUIktDYS+4gkrZM1020+CpJEfgfqtOisZXHhN0sqZ6Ti2fhF/nqWb
rH/sEsO108ydC2iRgzmKlqXfBulEjB7bx0OstfFMZ9zp748XVZmU9garZY83Nsrxg3KLMXRBmNv0
Ac6bEObKV99wTEtpQqDHuzyPf7Wmc6s56S9Nai5ZbB7sxjrtewHRmbgryxppXsAo2vlF+BImrd91
mbuEpaBqtH0oRn6l4T8qn+rX45KGVDWg8Knsde20gEkYel6aN5o0XY2GEEl843GGV8WbQC6qzqBI
nLB9jsQy/ZZCN0zjQTP9vhf037e/3psYTiNkpStpU7CvR63AqIprOZ2Ollnc//ElYbNCtRwZTUcV
IHfvdUIyKcCugW7j1+WPRtVcDYWayRY8lraKlghZeIvJcIogX+OkdE0xL7RDDLcoyW/Gg31yPsts
VogRWaoBI3OfH/YPti1TReJgKqYM2kcuEHSxWmsRy346pKeNr55VwAJP7nxXSoH1eQZOuXwUef6N
ZAhVPTbVDkAx8P9xl6ZLQzk2DYIPykSg8NWvC5Dn7Z9rI7a8E8EZcasa1G5rlB8aKfSVVvJmy7lB
jnE9ZAtJKueQjYPodbNhY+/qEVw8m8uuzJoWKt/Fn6lJKunKpJ/75SYqRKXRDa1/J4lTlCRttLTD
8qTfjZjtTseryRqCQooEH3HDhtdidK5iZBl208TMNS354CZ6Q0B1+bJ0hjfXxsv+fW2eCKSjqBEo
qO3xnj0xTStvFKi+brZ+moTBjIdPYVqC4LWpFisxnFqEqlmMaq23/hKOV5YDmjzTKV0UQS6yBuQi
DJdj/PAPJzhZwEQh7O1snIdXUyPv8hG1gqFU/Tn9UhWaryV3dvV1/xtuXhe614aGphiKo1w5p1GX
toxj9EgjRf40YKUiabtDmCWfylA57Iva+o6oSSHBN9CuhNt47w8NM8KeW492PzpUOEjo1n18iqPx
zp6t56nIz5KDksW+zC0VWcvkIkoyNYwcAkpvhq0Pbk/flp1gSiz/L8Sgjq2iMAZCRZ73O52w+EU1
3FaSfS5L7UfVorWi24Kn05avYNXy/5XC7nKVZDiT3ms9VWDBZumN5hVFWaCcIreon9QoIv/tSJyP
R0s2b4us6fypxKtQTh5HSfFLOxPEry23vj4T5/80R06SGGhHvlz9yMLSBSTT36iAZqJniHEccHJz
aqc2I5W0CRqep2fVIPL4KE0Czd7UspUITsuycGxkJdFQVA4zxQ31ccYqnvEF2VItkLT5uVaSuCg4
zlgslmp2mPYFPEteUYv6yFupusFe5iYqDjrqx9zF62Fa07jqWl8+x0dbd8uDSdBe8EDtPB+lH/ta
xoIO93Z+J4y7flmloZxYrJ1RYny7bnvtMBnyeUgM8ycY4S1vUNBhq8Lln1azluO+8M1rc5A1AUHE
wNOA/fvKnow6bsuJwmr18E7RY78sj10iKixuFcAwdWCAJRa8wSY4Ct5LKTu9tZYcARGAAuBpGPoX
SVJcNQQq1Wzk+qGVw8x3Uj11ZbVVMZJWJ/4s93dYtWju9w+8qT2rq+VSgEnPwkWFg/ebxsf+jtkI
IuXWE9lQ8IIEggrcIDz9+7NmZevEeohnnnnpiyvjRXILEgWOJ+sPA3ZrIl8IZca08YMCYeZOxvvY
cTDL9V5iperlLMcTfGJ7htM1MMOIOhZI3f0sc2vHBQY3JssWj+3fxn8KavYapZU36Xw7NqS1bi0h
Crkd2Gyr+jxYj7aIJ2UrQq9lcPoTGyrtBx1VwDI5RvYZ4GfuIJ+msRUkbpvWsDoL58QKM0miPkOo
tB37kOjtqeniQBryYF8HRcfhVCQf6ZJoCaoobR9+a0bgI5S2T6cxdSOp/MP96A/3wwxiZeH5KDvO
wLKbKbzV2gcp8fcPI/pmnAcp27CltgpfSTXt0Cv0pjNlDBwsAq8v+mbs31fHkCLaNUOEh/gCPm+3
71JsLKty6Kl5X/qStUyCO9r0yig64allY+SGrwiZoaQsis76E2BFLAJWo5UO4hrtpmtU0KlEM0QD
IA2ffNrqQm2AOSM7+zYQuD6GQogCDTPXp05IarzpKlbSOAXX2yTPch2vVr02D5gUr6bJa+YO4wDn
cnjaV4xNT7uSxWm5smDOLJIyZkw3hh0UtsDTbire6u9zii1XM3wha8Hp+fAIzvXh2FQRdc26FO1c
b+oexjNRh4SPxX/f655uFUNphXh3z8ZIMvmlLNvrzDK8hg6CoZrtM2HtTneAGP1hktaYZDnGOBQk
OYM3jT9HFRlHIlBtnkvlt0uw3qRwGQe2EEL0VfDlwsty6zxORCPxzURM6J708NO4eTHd6xvpl/oM
BwhassL7K5+0+gHcB52iBF0BlnVI9NpwqJ+UotHarb4OGuf/npHvAYe0pLFRoEhuKdcMeBsL5AFq
1cDnB8bGOXQbwEAlF9HBNstCa7FcpGoMxOKKtSb68xK0NzV25nMPeJUgvJYJ6woIl1uYGX2I/quD
ciaNqhttASgEM/gGmKsg96NHRg9j38ogU64Opr9v1ZsairYVI6wwrQ8zy4uZLlJLUdGzpCDrb+Ti
1io/74vYTr9tjImoKPxjXoT7iHqLEvYwMcs+TASQAyj7K4f6NFwo+auXEYaUZDbpjXYUl+n3Zavo
AP6Gk7JlLwG7KMDu3cSOBXa95QvXCTB3Sdi1bsMYe69+aDzHylMiYtbY/PuqqagYvGKvFs6gbHke
yk7CFyvU62UIbO3Py+CGqmkYnzRMHVMpTCtW0Tca0b2YJan1y6n3wgJDr1HtVup8qw66v0y2aGCI
fQ9eqVXUdG1Mq2nGB5blRerD3JqRiNW/Zv/VL3ny18y1DiqRv4gS6C33rmJhxTFVC+hbfHs+BGRp
ZxSonymzRiYDq2jxfVtJCUEXU3f3dVskiwtag45xkVFFScGhAKKLKpT5TwuWd3shX69IEn9loR0b
nQVJSv9oU53MkT8NI7K00/6JNq0VEwSYxcONoYTGWeu02OU4z/h88jm7wx7OqXPnwDkMF4n8xegn
uq5vojgzAs255sQVKiXhMOG52oRE16oIUQQrB41ULILnwKZVrcRxGQwAS5VW6VH1nOagAkQ0QFkF
6rDlTdcH4tQBLXOgnNj4dlJ3roqT1T2Eo8B0N/UAw7IYUwML+wd8q8gA16M1orpeKvOXXLGCoqsr
t6A5yabp074ubH6wlSwusYibMM7Lnk0cOJcOQC3zl/2/z/7/H9zC6u9zbs4KWwRCCW+ZQQ/dJRru
Hcmp3EHTnqCZPxRVJSbNBZ2ybf22LcxiYvAKVXZOC6LSavB8wh1hvT8EOfNwNK/nl8nvvOogYlrZ
0gdMNWBmUVZ0TM9ysrQorquqRC2oXPQrJ11AHIyxmkVqXvY/pEgOp3cgDDdK2ZmRpoy1n2P+E1Sh
gTkJrmtLHdan4VxQXUbY2mlRa6mKwATje0hFk36bl7MWwbR/FZjyCoW6FLslfvSbDJChjc2KWwNk
UDwlsPV6WgvjkgW5RRIBHcQylXllmAvW6YmDOlaU3dVirogtu10L42xJb+JpBDlA47N98wjoBxEJ
P+VnzNp7+KA32Tm6zFeiDdHtE75N5XG+PFTSXlZrOIsUD8M6n7CxrLp2YX3JaOrJzvj8N2r4Jo7z
53ar1lRt8EGH+Wp2woNc1FhcFhnVphpi8NjE2gwKnXw1d5nM2QjDEV4pkoG6aZ0sVbRbta2HKxnc
bfXULtummjEncIqP0pco6F6HYuaTLkxXNiuM2koW5wVldSrCqkGpPTt1J+ylSg/DOckJa3QXB6A8
RCchixG7CN7xsv0cTCawVhKf/3W1EduOAcerGi5kAkytHKH3LsMf7g7zUUwxyjzdB4mMLwk41BaG
eTlNHJu66AaA0GBkXAk0VDPn6RB7gx+6OYnuwWCzVIJYvFmK0VYiOW2MtTasVadHWW5S0L2Y5Ouo
lvrvetJ0Rx0l7LO0WLfG1MRuNvUN2p9mrvnVQFu/koZW9GtYk3jvA3ChIIswNrtQFIZYDyI9M3qT
HEQm8pUo/RWemwsGaOVGS5tD0nhGChIkwYhUGwSy8KBiDsBNY9RVB49z7Lx+mJ0HyEqdq52GFG4k
ZXtbJQK4gM3IBlO3LWDcOrD29wEB9SAYx4KXQz87k9vR0MKEMAayezsT7bnzu/yvdRTtTRaP42LX
8qCMHV51o8c4oxSXns1TEoRfnQfMImIgMZBJdygu2YUiU70pBQWwzQjBCkVohunYEeDCUZUrklnP
0Fc6ad9Lx37Ol+J2NKZLn4l6VNu39iaKc29FBVDFtsRXtdrnJP4SpYKjbN/a29/nbq1d9KZIWUXc
ni9Gf4jyn43opc/jA//Pbf0rg68I6ZMsdS0bJS6nEoME8zS5MsbirkydardFKoF5a8q/tVIXe1Ka
Rl/LxskFufjWMUE5p6CSiL0OqM575cQWcRkaDSaxJR2d+Gsse6W9QP+3lAITULqJvWgT1RPuS8Y0
k3JHx7ahMt+AUFfPKRbkiGX/3I/cm/U1oDygbciq46bBKV9q5WNXpjhK+gtTarQFQGRGAPXgST8n
LzLd4kF1YxIJQL02P+BKKqeHqQn3bI2YpFcaUtoNhv2PdjQKXO+Wsq+Pxn3CoQGMVg6Mf78DlvvY
wawVgYRNl7sSYXITQnQYqjplu9iz5dVPEsiHEoLqJCVAcvb/P7oM298Ns58QalrIg94rXp5mSpQp
2FiKdH/0S1cjD+VFT9zw2M0I4tFRdaOziAd5sxiqW29SucCiTLo2ZTn288PPzbV8bpA4DEfjG2id
GIIdaIg90Vie6Jzs31fPAQU40ZmRVb2fR/ODXkxeW3TPjSxitRKJ4ezYttR5ktn+dwL49P4pLI/l
9LBvYJwSoshmOOiVm1gvQ70Do+7vT4KV4XY2pakiyiifQ6W/tlsRDJlIBJdiFYvj5EuqVkRagkE9
Vvrj/hGYnawymA9HUN8fodX7tC2wokNYBqMAI8s4KBgSFw0Ci47B6bYCmI62c8KZaE1N9B4QrbUU
7J+ET7k/HIXTZMeZOktOcBvO44LHWEJS26++a5eq9hiiGX3UpJNA5OaxdPQEMZIuywo/s5OjEoD9
mq4ixbUNkCzGABSS4qjfWZf2lAcOcX7sS+SU+vcZVwK56wKik1U1Ec5oLrdLf1OBa2T4ui+Ce16+
inCwyINVHoyaYIjrvUbUcoH5cHNi5WPVdZxTE14V6r2R1qjeiYa3tr6f46Bfh6qkiYo1F6BUtWqo
7mQzGcIL2uuOIghFr60BXr3XArhYNNd1YaUtVtLsz8nJeLaC/Ax0RJ1YgNHGu8CTsFV2xygdRWPA
/GPz92dcHY0LUH2Zh60slxXpCMs7gRmcuBYYJHTQ2VuibTI+VvHS+FglYW4yjdFUJeChAbxf5FHg
+1iedSgAamkKqm2CW+O1vnfGRataZCxhdLLqBjDIurevgyIJnJorzohLXsqZNLpzSFX1qNJG0L74
KMKExSqY72SjkDb/WsYWdazO8TKRMs4TP8xRO5GkUBYchAdgwMW8F8NFoR4TXZMURjMuRgmAMOeP
LP9y/mmBywkFPFg/SpBg5K6oBfjRiplcHbBFmsp28DmHG1c2VpO6tCJZ+2wZ91J3QiboatFPJXrZ
v6sN3Xsvin3pVTyXnWSY0yqrSB95LH0oPZuUz6Y7k+SIAxKBOPbL35v0e3Fc+pA7DToZuTQQOrvA
PSTLMfyEFpAF7Cw8h3NSHIxCcIsfve57kdwlRgM1h0ztJ2JUegD2xlubtkQq/7Ay/z+68nZnvDcc
i6zLkrAnWngutGOviT4d+50fPx18u4yehYPy9fubChNTbZ3BKskQsHpNfRhHN/0JXourHEMEJYnO
w+jSW+WH4MqYue7J5cy5jVW9syenhxEwX5gR4PvqhDGh5wG9Lb/si/tIPPtqc2/H5HQ/1ApNbRco
5AicUzauE6du+rk8lz91zQ2D4cty6AmWmF35Kl9e+b3ZM8i+UQowm7j7P2Zbdd5+C2ccpj0Whd3i
t0Tts6J/owBDkx72RWyb+psIziDiKdZ6NN16koVqclzSRfcc2S6CKpXvozTX3W7C0Oa+TNGxOItA
a6+I8ABDCKjuGi06dF1gCUfwNqI37A6ZFRIrDE1i5P29vlKFJm1tNFgoPzEq5oxMx/4SBRkWyX9E
v8qTGUinNvEUBD3RvW2ayptovmy0WB1IPoFNRWRJO5lY53cS5UZpaJDlhSDhEonirNJeiniyJoTT
OEtA+PLFrC+T1biDKNXnn3q//cvqTJwZAlmbhoUZVYThuycv8ZkxROSnkhFuwE9TcRK06atXEjlL
rG3QplrSDAz0W+35d4VU/6Hc93hZJn5S/zlNO7N8zIBhEARLzgaPwZCmJgXBPa1IWT9I1WNfH4uQ
ClR/WytXQjjdL2mSAs8AIZ1VveUDoydTfbwxvoU/iqOC0WlPvY788EbORZJZtvrBj64kcwEChFNR
CsObiX4BjJ+f+xRPtpCUFwmJZWcRhubUeDQw7uj3fXtnbmpPMpdHF7FWyEMCHbX766S7CRXB399O
IlZH40y9K+am6ywFrw7kSa1bBQz51wDDU+bTW9GGuOA0PJ5ApPZWYlhFRWozUIyzad/vf61N72gA
7hDdfMzj8ANLttQUddVbPWmLKyu75NOV/ocLFr9tmVUeUCdCtYhveGudNjRhKvVkSGRvsENvEhXp
t93FSgQXuiTNbKyohPdlD9vUn67CQxFEQXidPbWY87ITTzSmsnkvK4lcJLOHQW4bikhWGjUAEZRb
ujiH/avZeJfBRaxkcNZbgZKor+SKvcsGBoBOWDrAQPOKgyYo824n/ytZnL0qVKqB7IYoadwuAYMf
iA9swHEMjPvf9BDJofdEe+Sij8iZapvPaS0VUO5m+qLJ3037Yf8Liv4+Z6l4U2GSPMPfz6sbU6nd
pRGt9myaz9tn4x+zZiOrfZPFM8mTyNOX7LoxKBn7+bR/kM28aSWGi7vACI3NuM0Ah58CJkw7m8pV
gsUWWpNhft4XJfhmpvo+kSlMgFcPMZSuajDZqj9LpurvSxB9My7SUkBpleVModJIqel5Ss9d/PLf
RLBDrt958qiNdutgBtm+0RTPmG4rEQXNZiq0uhLOAUxYg7RsRpRVdfeYvMb20T9a+TAADWH/KNvh
xgKsGqZUUQDgcVYjI2qrmD3L4ydmmcqRHox7Rg6Q+LGQ/W7b57xJ47FVJ6dJsXAHZ435Ow9geF54
N52Zz8kOoiqoylTpQ6ReyeK0OormQcXw+ESco32xD+h4HgfFq2+KQLpJvRFthOE8Yc2oAyVB8XP6
+cfIbr9D0+oXcMpODcNJuxhez9HrU5TP7lDrZP/+NhOhlQhO27sW1eQiQg1gyi/oNrldhxecfTsO
z9Q2idQOIn1hX23vq3K6H83LXFsKyikM4gR51xn06BU4nlkJpxq9/dNt2vLqdJwVKHMcgvoJyqnK
td+Olcf2xTMAoO6LEX1ELhIqvWXi6RbjI6qtm8l38vi1Uz6nNHfb6IkKIU+FVsBFw2TBBsGkQi9+
v+YYhWeHaWH5ej6Wx/2jib4gO/rKVZnUDMtmYaK62QsdiSgS9axUFaih8EhcLJy0YaoiDRUblkww
9j0kSaCpKDDjUwuOtC0LO04Gdt+Q730YH18aExk4PHxxzWbNYj/3iiMbtp7/nFucPaPeRPF9rSQK
IwD+RUBnm2Of2gZ6/fGfDRP8dhLAz3QwYqIA8IZTBkVCUVYeZXj6+aa2PGf8Vs2Cef5NJViJ4JRg
irDdJKOBS2QbQD5+pdzbojr1ZgqxEsHdfz5nqtIOzUiWHEzzDelCwx2Tb1I8eRRLVftKzX7vBx/0
rzA02N8rNXXmqC4plE1OTrN+CZdvUXEYtNus+hH9VSBeyeKiyDJoba90qNipqZz18K9SfdOkhnZK
qpF+pYVaCPRh87WhoN1koZmmqx+QzwFKkLXhCIBT/ZDcycBpqT/nnvZt8lKUJ2Q3+Zl+2f+czGXz
n1PBNgEASB0sEPK9J7OfJatPtZIszX0CtN0GDNT/TQKngKgUqUaSh0zCpxHE1jP9ui9gS8PXR+DU
r7P0MpwBSU/y8maKP+lzYOen/ySCz8WN3uhRUCwnkk+fafhTHg6JqOEoOAXfTpKqAptMYzUSEzDm
8VWcgXTu4b+dgktJAFtWWFmiDqTCqGwHEnfMFRnz4b8J4ZISkKnk02TNA3HsU6p96RZfGT7ti9jo
caNqb2LIHVQUCkAD2bdcBbbadhozGpD46Bc1ep10Z8PU5Yvu2i9sKEXUt9++mzd5XI5Q20ttVxUi
QW9W11lY4KtFNxFtBKnIphi2rwaUcsxe8Yu8stTnmWOPWK5VdFebHwH9g0UYQTN40+DR7gOQAxvb
4EfxmszWk2xSS2KHT11xaLNnweVsJYlsIwDDO8B/+oDToHcN8MYSBBzlUT/39wBruNHuGWGWfAT2
zr6wrZfSWhZ3MUrTjcUUJxXRDTBk4Rleq9TF+PRQ/RlS+GugXgviArW1FKETWtCAVrmM8XUSCaL0
5q2sPhrnJDVttupozpGF4iGm3XbG37j51d/nfKRsmZM999lI9Kz0W7tznVYXHIGfs+O/Ef++k61y
gLNH7DK/6WfzCQulF4eBTD5hmOZ19kQ6idqggvvn6YijoTM6acH9R9ngJYBBaluvy/wletrXs22P
8/b9HM51ltUQR3GMTAAj15nb3iwgIa9JfKKfoiNKDUDY3BfI7uNDWF7J47yobdKmseK4Iujhuf1y
W8uVOyWFF4chqQYFGIyHwvlDfIQPF8iUdOVWc1TzU6kaJtK2D7VB5vzWGI/75xLoucN5bnkyKDW0
DtWTrCNZBubq0QDY8b6QzbrGylp5ZmLFaCfa2KzSwHrx/WE6pl7yC7gSfkmKi0gJNwuca3Gcc6iH
LDWKSe0JfQKpFJBGAW9auXT0sl+Fq3iswGH7zUuRkP1zirSfcxqhXs22pds9MZVPSoQ9h4ioKni5
BHcmVH7OeShpHAKkfO7x5hr97lQF+aFzAQZ2x1gzaCD8nvtKgkfYez0c8yYvxhTGpl80SpZnRuXO
Arzzz6wQhkzz53CxnO5/GAqI0EajTYWolZy0YDwsR8mz/On8G/e/v1If9q9uM9T/a9+AZXx/xLRX
VFoOxUho92JqXyatdOdOVEHZfk2spHBeJJm7jJoUExsApb3Gun1gX4/x1eCxaAwqzp+JTrI/HEn+
8CE5J9K2STyrM5SyUn+O9fP4N2XxN2MzPyRJY6IhF88GAhRQk77Iqi/3ImaLzdvB3J/mYCIPJ+Le
fYpO+3Bo0CJWU4zLnkt6SERordt3s5LBaYCeNpPWaIjI4eeO0KOGDmZRko4CbP13tHTuqr9y8CuZ
nD4YmtOqBYUhh/0/eXTS49az6I+/0OyVDO7+S7CAVw7elCRpIz83g9rSvaR8/G9CuDBS22UdRr08
kLh6qvUv9vSoTYJ0RqQDzPmuguEkK405L6h16tU/iZa7GgXxneHtn2PT060+Fhc5NDORJT3Di2xZ
Ci/Py5NKRbR628FwJYOLEpE9j1Fc4FUxBNiH8+JvwJtV7gefYWzRR2HZVnQkLljktt7YsQS97lrF
nYzeTUyy/9EEN8PX5SazdXKp1lEMzoMlvq0l4N01o78vRGSfGucDbFooodznI2kyj/5jH3Q/eZRA
AuI63xYvdPtH8VCf6GCcS8h6tVdNyYBrq6oAc8feMJaH0FQFSreZNqxez5zS2R1iTws6LGJQ2TfM
5gDO3WtLWdw2XgRp7LbyrWRxyucsAKfIwohFINljpeHwVB3ZyBtLikT17s3i8LouwOmebiS6pMrD
QKITm4mk55CVhgGgQ4X4Dv/HyYBDqLFd+w8cd0qbA660MsrXUQ0jyIKI2J96sCPgOSAceGdX8uE5
wPDQ/0cY51TBc5gOugIblofeBbRDnn53nLsQ4BXSQaD3TMn2RDElXfm9ks3QaVoEvX+ePYYnFpLs
C3TeZ+fSH/alsevfE8Y52aWUpzorKYLgZQIhc3Oldqjiqh5wsoJaEzFXiqRxim/pk15SoAGTKTw3
6aXrTjW2sjoNzDtx6NL5Zf9wQhXhlB+RjyaO3rE8FhDzQY+tiHYE8YNzBqEl0QRzFpveY6UjnPJL
mJCxQWFTEsBIKcONqb8o473gRNrWfVmmDvxmwA9/AO8ppzYN46ofXsf5X9mxSJ+gfxXHbnkqg/Go
WyIPsumt3kTy3l5JwkazQ+QTWemqZyWof5lnRsKee+HgWRf1uXuoDv0XEVjVZhhbieXcP52cXGtb
FJXrOQxKDOPo7R9ukv7OlFciOHevG7EVYRsfmfIQ+SVwL7s6Pi6hCB5w+/m2ksMudWXRS0x1S2tQ
l1EPeGX4RXCKggUgVa/rQH/X5ldW4jhfheU9y65GTC8wfIH2As7wCx7DnuyC50TQLmEq/cF9rERx
vqo2rcSWHKYbgBeIz2xtywwqIRShSAU5L1U0Wm21C7LNKjFOY5o82blzbdvRKbWa0N03MZEszkfJ
s57W9pxMpC4PReK4OlRwtu8tSfSqFwninJPdprEBwBgArzmX2caw/XOjHnRR9rnplCwHjgfjeaAg
546DmeuwbVjgygzMsRip21mebOf+/kd7fZB9VIQ3MdxhJrkL7TFHF2v0LAdkLwp4q+rRLb7Poxtj
hTN07SPgCDz1Uh1o8GsB/KsgKd30FwwHDuOnivIBdmwMxznrknYA/91D2+juPP7cP+Pmfa0EcEoY
zjbgvId4JCBhJ0OKxVg7DrQ8doWEG+xOPnzMlSTuziQwL9FClqB3WBFLx2NSSN6QH8CT1MaGQN03
9WMli7u4Wo2WbqiQAOjxlzg6T/1nVT/tfzjRzXBxMbasstENdKeHBtWIz1gi3f/7giPwqMJFXsVV
Y6Oh0i7f4qJ3FeXSDn9VkXj7ThYXjoy5XKQiQlYmVaYf99o5iT5VS/QX22DgJQGV5+vSFL8u1UT6
UJXorxNZOcXDJclEGRH7mR9V600Au6tVKBpUYwF4QlLjOaAEmPPHqu0l+qf9lN/234UAlyx+7glj
F7cSVuh6PkaVjhf8wTyzt0fpGQ8MmKS8LTwRcs+2FrydjDPPuSjbEfNeNQg0Kje07hKlIEX0Y1/V
NuPd6n44y2wdFIxQkmAUyYXuWYMdE2cYlmNZS9axjnPTXWwzdU2LFte61g2f98Vvd3jAXWMh+zOx
Ls8VZrHoy7TdYvNfvW+ftWtMDPry15pYB6xN+W2EGC+awdh81KlAc5QBEwFuHr7gF5d1N08LdAY4
NnPmjjf0vk3Q6GMrq8H8RQRVsnWRa3HcRephmdedFGIqXv5WKQ9daoLB/EnwIbfy6LUQ7iLpEIFS
t8txJrCyLxi/BqFkil6Z7TY3JRamhaOeolNxftYaGqWVHVg2MAj16rNSXln5w/6htvzs+kycny3B
9V7P4DsmkLIo/xSaqLIsOAO/jNTF1DGLpq6xfwgop3h5UmblNpck4ZjjluNYneRVI1eOQ8qWxMTU
CtsQAuDw9e+iReOzUVUauSIFZwrFu6m1NPZrVtI6sy+zjkpAPlkWYka/HKu7DrGBGJnFYf+GmFbt
SeIeAgPoGzIjTGQSTvb9pOiBTNs7aUyBwxXVs1to9l+F3jenyGkdYK+r0OqgErFN6u62o4/7B9p+
2qwcIqdz4DzRxy402U2FB4AdAPxcuzAzMoP5mHkiCs4tDWSstkg02XIVvznq2PNkLqNWESrdqMNF
1x+qoXT/5kwrIZw+pJkWhXKd1qT2BzL7rZefE0I/xx5e2ETtXBGo1pZWrA/FaUVD284OS2UhjfGd
wVOWJ8xveLYRuVoqWphUNiPY6nBcAmDGBc1sqi5kealObHzTvpsLLz2kQAoE0rXLqEvYWzG7YBt8
EYTPLUtbn5Rd78rSqrmcqmpoZGLLBTFKIE47S+l2WXUdy/RvXPxaGPsxK2GNRieg0BU1niSytxB0
8WtX8tiob+Fn9+NRVLDYrjYhLmORHyASGCblBOJ/sjKzQFn3lhU/60MFBko0GNGjFWN5b1vCv8L4
pBckhGNiSvJCYsMA14wVqAAktjTJ3zeGbTH/JhwaFycntVuSKYQDKWzn06Dbn4wBk752LNpm3NaM
Nzmco7KNSU2aBoGrnAtXReSycjLiAZmPovf9tst6y6E07pqyZDKLsoYPSU7RNdb3Xzt/2kN8yh7Q
lA1E1r0VlZU3cTqXsikR0Bx6I5VJPd4u7R0GQAX+SiSAe5ksmTXmBignSelIfmNphxSdxX0tEIng
PKKWAgI4j7GRJGEDoDLVq86Rj/siNtdZ19+J84KhNapzgvE+Il2NnvNiBFWArOy748Hvxu5INK9/
jLEcLEo3t/tMqwtih1/5CcyWJyC8eg1hSgD88MM4HSawamDAmWC6onCx2yiwKtH3ZFa3ErlgEwdI
4jKGi+S7eLwXcuAIrJbHjqvDuRojA1bbVx0xxsWz7R8lFYFgiqRwvqHFiobemcibbIq4Ae5wqzOJ
XSxEoBmbb9bVBXG+YQG4FehW8bX+F0chegyD1+2Gy99s5K6VkPMNdqkkeclCP5CpbyZD80tqiCoJ
AlfHb/3Giaoosw17VeWLFB9M6WFSv9ah4KsJVMzgvIJsa401mdDqQXuyuhuMywpuRXD7BucT4kZy
qK0jY24bFyOTgwtIP9/yW5J/Unx6ZyCHEIO6/x8x9t84we8bDywtHNjLoMMDmE16aSFCun2rB83B
ukNZcf+U26nZmzj2lVeGKuXSshiWthDa9t7Un3v9ZtAtLyofS/vrvijR92T/vhKVaqDaGRfmYwHa
1YVenHwdutzbFyLSPS4nivNwkm2KrAEMl49DPXqaWhxRUiBpGT/vixIpIOcdOiqXYW7PC5nV8ywd
pUkUMJiC8Y+pla0anFuQbKUa+gS1EFbKKkDZYhavm0iKj0Wuzp0E3T3ReTjXkFEkr0UBb1cV1hUb
DNXDTmRTWzLWL1FO3ZShGqXSRBaEGhJw/p9RU/Liz02OkaTll3TIzpTIosxLJJPTuyqvbS1xkA7Z
5VU8natMcCge+fa1y7Y+FKdzWB+oo9Q2mPvu/dq9mJ6Luzolt8YRMFToEfxiwb0O5COQb/u/yY5U
oBOAncvWsa/ApRVSUalRpsKsAJfhKslFzkyBTW1On65FcLeWa5nTywkqj47iJp+S0k1vdE9xGf5U
/rxEnno7+fp1GojqFlseYy2XuzlK/x9pX9YjN450+4sEiJKo5VVrZta+uFz2i2C3be37rl9/D93f
OFUsTfJOGZgeNOBGhklFHAaDEeeMtFwsQHwZQknvJEGI/n+U/v6/b3fePe7bdWYzxhC/BP2MhstT
+UOmgUVbAcjugvp2IRxUMAq0SNawEDkAu+RxvcocEhjBvyQiwqq0aNs43KgUHcxd8/+V/lhVOvuq
pS4d/PEk+ypIJym5MtxZxI23H2fnreTwQ4lrpWzLAXffsXJAaXGitYjvY7c8vNlInra4IbM09zI8
UW5t1gid++33+XvhLHf9L9DB2GWGATbR3NTeGbk1ymUaKwS6RmNEVRDTTfbYh3a2PKyGP6SP9SJs
RtgD/a0x9uebU1ImSS4ZBA75HzpDw7B7FC26Y3U3Xa0CzBduKIce5jxkaVXAXOsz7TPqJ4+Mu9j8
YjnZdfstxvS1kFnuvwDmH08xOTypK1Ode8zYAjCJvz7TV/MFlFNXaW9LN8SBypo/HIiT2qC91q/E
Ip17OcJ2izlY0SrkPBj7xvekV6ryqC++Njwki5C0XhAQJoctBbovooqyqD+t4EMHG4FkgxlgwGHH
CIRSr5MxDCkAaxbcfNKwXRwHNSaN4mlucDOS6i9j+xlTjU4yXXV4PqlWV66f/vccaGuNgxoyFItc
z3CfFMWZfhmPc9H6l03wVOU8RPMUEkUj1ebCIkIL+mN+1x90kDQTLz6JWHEEuMlPF+XtmjczhV+k
Q6ClwUpOdSpoJxG4BD9NtEKhfuhjfJ3RmG6sKrRrEgq6ivfRCmN3JtOKQErwFkD0BelbqiEfsPLS
MxvNxsudM+rPbXPNxksvf5z9LTsb49AKOpDloK/A41kht1os38dZfWupojGUfac+m+FQioYlIX1t
gf85vZ7yKwUPDIZ2F5l3JPrVSmHwd4vi4Clphl4DWamM2Z6jLB2j/mgJp712HQFqqpgzgJSIwjPu
pfM0zyrD3eWB9eaj3ew7vTWfrZvxW2qD1MyDos4HVnW2yL9tYbLQMNMEL7vDcmeMvlT9k4sIEgWL
4l+15gYzp9WAG7OkTbVX6eViL7JaCRx81xk2C+F8Tl0TS59HXFn14mep35hd6Fj9owUJr/iHFr5e
3rV99NlY41yvk6p+zWWcVaNfYy5pPnT+cA0dC6EM6G4obQxxXpdNeDlTI3iEmbbBCr1O2xrUozQP
pXt5SSJD7M+3GYZqmmubIISi4vMw3CjzkyXk7tsFoc1iuKOvDkmexyxMhzR9WlAEsiLJwb+7iTZ7
lDZ/uSTu0NPAUjsNBq6u0voj0z63XWEr6cPfbRt31Gmgpa3mBo8fpMksp9BS6P9MTXhowrb5UKhi
6Fw2ITGJ1u+3X6inFOSDMyA8C+NbNSa33SifkFx/pPiDQe8/drgl1V09NqOEi6tsdg7RA6regIbC
JmvQq4JL8v4VaGOLux3oXbsoNEEyBFF2Jppk3JKvg6/b8SG7y52PcE5sVsbfEyChUsyKDGtabvq9
BuqbXjQ/ux9GfzaPV3rMmjaa+gaFuim/lbTCXshjGv667HP/BX3ORjis6yDTaoKUDVT+QXSgh9gd
7ewou5qQf4Bt/7u08fx5TA7miqSm4FGEK6yRcp002S1RG9QujMbuxtTvJ7Dg5CCnHyTRBKFoGznY
awht89pc0dOx+msJzWXrGjh+eRtFNjjEG5eqVjMJbVqyXNq94vUrhL7Vz39nhIO8lbRq1qdI7Yz2
uZmeJ+Nx0D7QPLf1ag4XpKjqMAKPj5RMXxoQY2uC26DICTg8oHQBnXlTgkNdynU/plEZSCotjrO1
KN6E/u7rNk0Nu4UGpK2XsSwQBNqlVNuuj8OIsBi0KJEIu4yy2nfpl9csNYq+Srej3XoYfHGlI/VI
ZEMIzNU/g0FbVMQQuAp/ByjbRSLNgDvA2L8m0c9mCBQialFgnnAh1vhLQIlm0SZRcNJPaxqYNbVp
9qXSs+uuig5/5ZM8p8DS12lkFMAoJTul9BvVZBuv+oLTSrQcDjpiTMH3kZEtroEWcrtgQ8YtRL9t
qqcqGjx6UUMvQ4RL28chRl11idGxVzmCk7GdEpeWRJBiikxwgNEZWW9izgugFAWDcrUWf/ldeKzA
naCXYxxPVXac6dequWsyAQnLfmXnjOh8X3w3L2VcGAALasfPipNhUMLykpPuLq/jS36oHes4iUrt
u2/cmwi2OAQJ+7ToMnDzoOtw8ljXYXSSvxRfCxAnR8fkmTrQakmRmwm1jnYfubeWOezIMmOkfbew
KkF+Pzx0ILWqr/JfTB2h9OIZbaP0I8/DEEnX0R1mWFAZ4+AYypDyVCz4igo5LsOhrjwk7JcDeD+2
zia4/VzVVKnaFB8xT79a5H4iT6kKeB5F/Gr/JT07G+K2j6SzqYwz3pp6Xzsp4F3MnMFnk43skVNU
oWY/9j6C/xjjH4ibDk1aSQ8ATI8M38FG5UtBLxyqYft/yQxXCZFCzL/TGGuahrshvqc59FTrJzP5
gvqjf/k77R8b5xVxeVpmFri9MaCNxsJDo3FQWJKvJpl32YzCsPTSkjisHVS5xCsQOgU6r7hlLV+p
G7rhdey2d6kvf0lfmCooG7u2vsDrH+iP6UHU7iNyFcrh71SsStNU+DuAgg8x3kEAijEkst5BsDEK
Cma7czebIKMcFGtSOVVdigOZNbkpjmQnXgx2LDSDQ6f5vjwMPhPnTL2hc6QvBv4rmtrrJDjiRJ+X
w+uUrplOWRiCc9U3l+dFm5ymkf/SCocnsZrKaTYh2ZfjX+DmtaXi1MqiUtr+0Xb2VA5RLHCyF42K
fLstHha02CsiahxFFHYclKhaO/VSxiygt9R8sO57PwxA/Wubmmt5OWRBogbqICu4cTEk5cyjZ6KB
MDuO3/rAEmLNbjfcxoH4iYK6sfDCB7WC31eozEu+pmAPjSDHwDiIUfhYU4+6l8NU4C480V4Fvde8
BrWDGynPY+ha2ZMk+owiExzgDEVaKzkBR0kVP4zkEwQY5l5w2yDMFS6Ajc6BTa9oxkJClL60QPUZ
w3ETZDf5d9Dy3NCAybrkX0NncOgXoVaiwIV0DmIqhSyd0eMi0HnlUfGqU3yXfNKPo9ONeDjJ3DxQ
bsL/D8V5wXHLa1WNOsb8lKpYMGIXOrRer5Q6t40Kb6iqIkgxRTCqc5iCm05K4xRpLAYKbQblkI36
l6g3vqruPjK6vY0CDluSptPihZV6yHyb5LcGZGsnUcYpOJx0DlqyGQM2tMMhCC4gjJxkyCKKm38I
5oCR9X2hgtRIFAEczPR6rVE5Q/ZVx49VFqTDN5UK7sP/Jan8A5Z8D/KipQOIZ3/7ITQZXHKl34c/
RodBl2Ivn1H1EVWVBPDMT+FpUlENGUVcL/11Rq7K5C/dzuCAo6vCaTIz3PHTY34vW57Vw+s0d/AV
X9J9U7bRFX8ZDUWezneoYGpsbRt2erLn3vq+xFOv/CT7lZvcYeDzcNnarijVxtMNDjtSECkmUQq/
YBpY+Su49H4rU3kmU6hCD1/lYK7fz1/ib9k1G9ttnemgXFmuJKhmiA4egznwps4+NAtoBUp8yt6V
7opH4xCdNJcEuh3aK3TqhSJAgoAwOECJzVKtMFKHfjRtvV7W0Im08HNJRCeP8HNyUNKG64SxKKTV
ysPgjccmwGj3DTmxJCxyRf2qgpPA4DCFDlNRlKm5uJCYtXDTb8Enq6rVs0TVxB/qVXEqWkRfL/uQ
8NNx2LIO49S2KVLcGakLseunmDGo3wxufEATl5t9v2xP8OX4avWgptIgzQgQqv5qq4Nap3YianQS
HOZ8uTpEJ3ParrCRqGj1MCn4LAdbHQpvCM2bdYLQaUefLi9r5zQFoa1maARuZ4Em8G0AGITWsWJ0
sxvJ+s04pX5b1xB+077rYyNA6h03eWOK+2DQolIWLGR0Uw2aRtlrq/6Yw2cLd2UFBI2XlyWwxd9e
a4XIRlJgTD5MioDSYwo2YBSUy/pXnAscQ2SKu8EmQ1QukQQuy6bGVGByTZG4jugg7C3070f/+4Gq
E8ok4KgFdmDeQyKtnvOqApVfWMV2rhh2uD5lk+jNiX0JLqmEFVMzKdXAZfC7grRBxVKaiiwdVxAr
o5ujCfoDum/QGSlqHRSZ4XzP1LWkNEgPchUyJJ/6xEjRpltbXrjG0PBSFjbDPFnDsSPNfUl1RZAL
7ZWydWwlVH0pCKTfURQPejUYRgtmjQGn0MIUxE7Gb3aqRndCzGGCo6e+7Z1Wd0yvg/CE2zviRqe9
/OXN34I7EkycBFpiTpNbq+CwZuxA5efSsDsX4mKgZ8SI2K2oo2wHy3RIDSiKpalQPuW7dbI6LNes
h0lDMm8XTTo2feNrliRKKnYSpa0dvlCPl0v0MijjxK4Iz7MPRrMDipvHf9rcbp573A0+cp6/scgF
o9FpYaGWFJv5qp0kZBJoP7iqXwhSwQyiloNghfsLxEA6wT5i/INLH6zFyNtWGyE2Z+oHbRivrTEK
LiOZyATnHglodBSFEX7E+adRDmZRZ/RuEBrnJTB428R6vcTLPBdoOsKl4Dkd6kNXJtdluP4c2up6
XhGNknZCkdr7u2VxsS9b86LrI5gsmnj2cM2yI638SxNs5ZuVrajCNVFloRkAxaieVLYherr53Szz
DijPm8ezUqnLuCyJ3ABB5q/dEljWac0+jVNsz6sDgqAyfwq75wazKZc3bzd+IZasGiooat+RzjW9
MVq1giMnrczjWvW5PSbkkPeaoLC363sbO+zPNzvYj2OyVIyFKKoDuh4LESfLru9tfp8LH3VZkJHU
HWhf8HLeBVkw+asHIsLDR7aL0dyrqvZemL5e0cwiRQmEYtTryrxOSTDPgsaTvYRbJ1CI/48N5e1W
jU05QAMRnsBuNKzxvgkkj3rqyYSWHhFkUnvvRm+scVUfkheTwfJsDIfrgfE6HnM/uVkP2hEc66x3
/Kd41Hc3UdwskPOFzpSMyqTh5CJwW9ta2iBM559RNR8sKfl2+YMJd5NzjEGZlkKJQdbDpjWY2m0Z
2wVGrBZf9/Ovf+sfHMSGC5WseAEWjdGtMXR2p72U4G66vKb9WLI0cKbIhvmOM68LLSQ4EzK3ghRe
RozAqgcB4O1/oj8meDRCd8PQNEzDb5VA60xaZ7FCHwnUPTVFjVaC1fC0qBRssnTOQO+axEA6CWLq
mLy8vGH7iZF5Xg4XUviLrwmJcDWhd9W38NQ5jQO546vlFR/qFnptQlWpfVg9G+SiCjo+Q4bzHLKr
GCU16E1IfoW5ACh+K1O9OzI2q+LiKJvUxYQ4BoQWgXmJmzvrE0pxiv21P0JQ9K686tzVA6Ghn9pP
sa35EYoiszN77JUvElfed28vm78OF2lZOWlALRyS1eKUR7Db+v0Vk9Fdb/UfxTXTJJdQdanuRCUg
dr5f2gYu5loKbRKpB/N50kHRMliim2p+GA0/l+7DTOhKzFUuWeOSHEvvE1ycAF7SwcQzRxXI97kN
1UbGfSys8fwX9Dr7EZfbELNM6zRnfoQRGxQn1MN4qHKoEpvgrrTbIBZcZHa/oaWYYOI0CbJ5bnW6
1fYYXQJapn1jJ9qX2DhS9WU2JjQ/CrdyN/I3xrjFpTGZIzDCMcHn8jjiySE5NLizRNfZdXzL6kuS
6Al/fz83JrlELg3JYvUzUmD9a++26EscD21kDy5mET1JPIrPwvyds/wxZ/G6A2hUpUSBoAw+3zg4
JoAn8ahhYyaW2smX3pHcJRJg3S7ybEzy15YlG3S9H5AIkYcl+iGnn0rl6SNwurHBwWnYT8sATR5W
6pxdg7klFOTr76ODUTpWYa1vRtEFcDe/25jkAFXB2IiSKPhwWmCeBuR30bE7KofuI2nqxgwHqZqU
LrPWA8NA6Dusr0MpiK/9r6MjuBRK6TtSxygKxwVjZXCI4h85+ae2XotY1DC1e3aDseU/Njg8rBC6
pKojEE3N/rA+S9rg4Piz5SH+kKudDXFgYaUQnZQNUHFb3SuNrhv6T9x+uuxqorVwENG1VpnTHqnO
YkovE17mpIn4kap9WqzWvWxqH43Oq+GgQcvyUVJTADsyqtif10w7dHFVCawIHIB/YtINsLCvI2Rk
SUlu8mk9WaHs6FF6uLwYkRkOBeZQaTMUvHBKYXy36dubSY/siBLvshnB5+Ffl8BO2tbFMMHVlt5R
QGU2RLWz5gciHS8bEnwc/k0JEyCJpnVwNbMyDDdpl+lAGDvrZSt7DwEo4v3xAf4xqazXomzZ12G9
DJpT+laEET7NTh8Zk07ky4+XDYo+E/vzza14KFZp6SSk2Xr3bSpO1Sx5amI4f2eEx4M2V2u0s+BM
j6JAVZPHUs7vO1L6l83s9Q+82TwODtQ4yw2S4G6sBQhOJXG6wJwwM95CJYk680+a2/03EKtcSUhV
RRVYkSdyQNFClybJLCwyYsCnHUq5t5vRdNRCNFglssThxJiNhrbKgPDSuimt72VB7LYFiVoqEu8T
GOKfiWISFqk+YzlKGX9NwuyqG8vHudEcvUr+zg/5twA5litJgcaVq9bPqolR52ux/MV+amlBYBHF
YvB8cSe4oWSlSZPaQD01/KrjDI/d+nMOMYDlnpw6l/GK1ZldBopgFGV/G892GbRsYkyVu2HMFUBH
Ugf9+FPBQ3B61w6Cy9g+QJ2tcJHc0X7KVBN1tDmXnUxHe0cosLCPFWcLbJ2bdegGnvQqSGG6RI/t
cLxR6I9i+nU5hkV7xYVwv+AxvbNwBpZjY/fJFzNBPXBMHN0UcRyL9ouLV7Kkxownydnt59rDTeB2
HkTCE6IN4wLVyuiktCvwqJZuFuV2zg55KIgbwSp4LrQxzItCXipU1K32cxnRBzUTPaDtXlkwc00g
TS3jfzLnv3qqR1PGyoHqHZtIHD+D69htjv8+6IhadfcWtDXGuXEGnm6zTnHfXCYS9BGaF6rUv+xj
bNv5O9HWBOfH8VRGIV6Q0fJyao8Z3nAmvzu2wm7gva+/NcO5stqEISmzwXC1AbyP6kuRL66ciC6U
ewGztcK5saFmkd6w+/midf9IOTmWIT3J0+yXC9gMLm+caEWcP6vrEGIKsUapfr5SpEd5fgpFer67
1WAMylHQ6xuG/I7ysY7yBXxQC6qlJ2LZ7WhruLGC3sONFztHaw1GcparPhDJ4e673R+zfFY8h9Co
DlP4hNHeDMptGH+5vHW7n4nIskIJhiwxWP4WO3ulULF3OEq1JXtIl/RZGcvU7pr8qZgmQeq9m0Si
KeCPMc4nlFrHRaLNDfTWM7pVpjSIhukr7begSSnWKNrdvI09zi+McWLi9ji8C2ovDtg6wS4YxL7x
2Nt54c7ehOgSvbfvHeabNfLAV4yKFI2YInAjcBk2yp2Ctwrykkq3yfLj8qfbhQuiajo0EKDOzJN1
QwOh1OO6MNzR0h8S0zrM+je1yF+kiuROqlIMLIJeQZcEHrMbbBuzHEq1YDVGjwvek6JWtc3JK+WH
fP70kaWxKpuMDpx3VE552MS0jAg0mJZjlSm2Kv9jENNewhsLrXnJsypiN94Pg7NB5kmbFGJoMVFD
Yx06DNizYg2g1H7MrNIuZMHK9l3ybIjt7sZQkZVWX6pwj5E8TlawiCYj97/O+fe5r5PLlRo3IBdz
y/VWiQ51/ziL1PpES+AgQ1HVMEMeN7uVcV8rgTKL+gWVvXPwd43136/PwcRamYlFVuQOk6O1UBhJ
2OgUIwZVXNaf2Ik6QdmV/925u7HHwYRadH3TsRdYqW6OkLc7zqP1mGX9wxrXXqbr90NTumPDbm76
waSpoPIl2E/+NkP7kI5hmuFqrf/olWdLBLsCl3h3hUm1ELLNQN2qj41gadfMtdZ1dQqxxMh/Qfg/
7meyT7tx79SqF7mJTHyqgDEx607k9d81d4UKXelJx+rzZZwQhC0/rK3PcZdKMpqbygKCM1Jk56li
6ysEGQQjAKI95PChR0FeDmc0a4FLxlaGL0vybRoUQRqz2+mgIGlS8XqpqO8Ya0ZJWlU1Q9EjPc7X
JaR/B5815ip24n7kOXZrivtQfd/XZl3O+FD0dZXckjzXIirh3T3brIa71qaykhS5hGsZSOtofeog
F9+K2BR2Y2djg/suUpPKk14jdswV9O196qlCYv3dJ9LtVrF1bnw6UatEXkdUDBdqs7SFuOpB8qwO
XGTWw3Sde5Ev8uv9q81mXRyMm0aWmVOPmIUs8z/lfYc+B7zGhGix8Zjq1vCh+t52kRyok1UxdMbw
jxIVhD9qvN6Nhg15zH9J4mvHuI/n4HLwivyDg3kobqEERfA6qY7UzbO7aWntKP5+2cg+Im12kgN3
Ra9k5EHYyeiFaSx2eEajXu2BZhMqi/8fnYbMq98dJopq6BZ4DLGjnD2QEmQK+JJxfXf72NW87iZ2
M6f7R6lsyiS8Y1uo4b2LgmeTv7kzNg5a0TE2+0oFOB0GaIZ3Qd6jNpvdUG8EVYAM+vvqkH8Smt1f
qaFgipORfvLkLJCvl3WtBfguD+117Zd3bKHynXqq3PRBrAK6H+pnc5y7EBOZMGICrxD1bTzcL4bg
GGYf5v2HO/8+/+HQg4VeYFQTSAnJkxk99lrhzNMN7W7DxG/LH+UqSjwES+JP/ihrxpVIeFNuMRgh
e5lnHqd7pknNhGnuPzBRA4f8s0A+D9D71TAjigWiYApF02wWFWT2A/psgDtT5qmUWzoAQ5b8Sep+
kfykDs+Xw3nXhAq/ki1LRUcFB1MQW1oIndFU25qfYsVryjtVlC7t3/TRw4YQxjy7+htRNuE053Fo
4vKGlpjBro+gib8pvPWQOIu/uLnXv4wf47zSlY1N7hyjK5g2sgk2UxnCI/HLWoJrQdTQJu95+MYI
d5ANNGpxZ4SR/Fg8dug4159QX3JKR/rQVzrvIHd6JcVQxL2GhJqoyiEawNk9QUdLNg6XnWH/lIQr
aCjKgLJD40JWjrUul3LUfdBB8CBDbTPylC/SJzZCHz5+qO1Z0dDMrZmmpWh8wz618lBDBQN9qKAR
9Nk4ZgPyJnnwNNtCk0T+U4iwu8CuofdYRuMza2h7m3nQzhykcADkMckdpl+R+6Zka0f5iTwMrunX
NyS1h88i6Z1dWNqY5T5fCbX3aNVww0fbUF0f1VUwVbQbxFTT0U2ACREwN71d1pIoeQnJAnRDQ/Zr
eSRAi0w0fL2ftW2McGCUZkpjSiqMyKfqSjmlXxjvaPQpxEusS7zuaTmIPtfutlH0FpgGuoTgI2+X
ZRRqAroXPBGAh78w75JGcFzsesP59/lG/zaTG7NP4A0FZHLz7spEaclMrzMquOvs2sFoCmaVMJ6i
UA5jTb0gczbLSAXLn3V66tQrJfyUidqSd3dLp7IsG2hQgYrO292apioZZxndOG3zJalre8hfL6PD
/jLOBrhlxFDWm1Z1RXrZnYz+0ED2jei3ffjj78xwaQl00qCMQJEpx/3i1MloN7FmD1Vl1/rny5Z2
w2azY5x/Qdw9JnEMS6NcPGjxiqmusbTDQfYu2xF8Gb7DddIy3QRo627VvTRGZue4V1+2wLb+Xap1
Xgnf2BpKnUIbE99erqzWH9vJ9CfILLrWMvevYN5PUaXQiHPZ6D4ibKxyiGCGSTPJLY4//av1T5jb
HYoTlqM/oVIaP1onBXly9F1gk/3mpZVyd2DZCs167NHCa9xNHuuJrA/raXKpE2NEVMS2sH8eblbI
vuwmcyGrMUZLjsiNr/Xfzf4huq3t7FrzFSi0FQJ/FASYyp9OsanWVYtRw6xT7Ul70hTFrvrDnAie
qfe4lIAPfyJZ5aCiMgroXOe43+SMJQfU3PRz7MvH8VB7wHKntfsbabLTT6JS/t4E9RvDHIREFZYn
zyiS9D44+VzVLR7LY3iKrqYA5CvuGqiB9tod0eDjg4wBc9wYrHDKQBcEpCDwVQ5iDA1KHmpn6C5k
ZBTzBWXjOBXkhrsxjxK6oegGMmueZ6KomwK9i3hmmtYbPQtM9eVyIOwuYfP7nK/MKa6n5mpMrjlr
rjmluFhB77gr3MtmRMvgPEWLq2JakhHTr+1zVD1P2fPl3xctg3OIepgVSY9wxBdS4UfJYg/gIyWj
SBVz3wxVkfZh/Mj43d6+ieNlrUatK3V8jRqkBI0zxS+D6Iuw0+IdMhl/bPAon9cTXfIR0asF4akJ
tOPym0pcFEOCpfBQT+YuhKQ7u0xl17n2NS7xFidIJ/fLppulcMA+jmXUhCOOEz2USKBoI6h0VK+Z
LW8cNcio/DKk7j5Ocx9l8GPTth9yivNOchhPi7nQzBFfS5Lv6/WxzQ4ZEZwj+359NsH+fOMQbZtp
yVrBRI6O4vKKEv+yXwu3kIvPcFVIvCwEOd/D4qnuetCvq2OLhuXlIGqkENrighRdG3jZ03CPijBB
ir4NNnwBbkTzTnbF1Gf79b+Nc3AhK7Xyqo+dwvyc+u3vGpXHJuCgfHlIA9GsqsjdOahOrBh6HxNc
UaluFfO6615nEVSLTHBpoCFTK+olltdm16mO1wjwjemCjqp9fzMNDSVMQ5f5YYexhLuFPeZVk+hV
AzWU0Yi4UNhHfg8/ZwvcRuWroeQpe+MzV9ntkPoptZP2mFIRJA/7MHe2w+1W3pF11poZSTNYy0Eu
f2AsPGI3Y3/dd8sxwUEsY1YUu8Z5GeoFCd6PY/g0I16MwLzWnjLip1Nmm8s9JZEgmd3dvo09bvvo
0kWKIRmYM2ge8v7JwDSTdT9rny/Dwq6rbaxwm5daHUULD2AHLIW2XhUQ6UD7Xi4ovO5boZjPpygG
mHz749KPVWHGLI8M78PiM1q/7URU3N2HAfNshEPQOqsKOjTDiFLKTXU7BIXzU8OkoxSAYcQVMTKx
r/3eG87G2Io3cB0aazG2GdoXeukbSU/xeE8V8PaOtUNEdFZ7klToyj7b4tB0qok15TFepzovu80O
Bf5p0FWzppjkNAKTERlphzowBQ4o3FDO46VknXNwXLFJl+6FTY/mbuzKXzQbtItentmiRqj9CLNk
yNVpFsGDzts9nRIMmBOjwdwlPWjFYQaTkPViDIND6m+lLmhB2HfJszHOWzQKSQpFn0ZXxf1Xxag5
rX/IvWCiZv+6Zp6tcG4y9/NQdzOaTv4dZ/59H/VIYKF8Gfmi6r9oSZyfpHGUQfUERb0m/axXTgJ2
SGM8fAQvzgvifUKfWrmwkEVEwIlo9kK86JWG4Kqy73kowELWBf3SlBdfXvMpqs0W7xgQj8WrSe7H
/mizd5PuqF2FXiH4TLvBfDbHd+BlpGpnfUQxu6+/5L3kVMwlyidarrZCBefuvktsjHGl0WQp8MwV
/h7WT+8JKEUZ0X36i7lE+lOYie0e8xaFPehYg+GA+150GSlSABzCUod2DcWp/eQATshDLNuN6iDD
QF8jkqQPOMnGKHd0oQzTVlkIozM6qUPr1yrdW8IK036xZ2OFO7osY1KnfknxFoW+v+5xAguy4elQ
q1+uGSdKeCvUBBdsJt/416arWdUrHvOYdq16rV41nyQoGmOdL6WXuOajLkht9jQRdATAfz4fL3Ak
xZme18hukdo2ONKyYD41eM+phR3Dot3UuBsW6cGdnvZwy95lftI5uV9BSV6zVwxNl1Dh1ERr2486
VCJkzZDx+MFhYxY3ihSuKN8bTzVeWlp38BI8f6An+lW/Tm9Vp3Djh8gXhcSeWRWJiIYmHAuaRJzZ
OInp2g441UoN5AHL4FMzPqJw4a8ZnltaWYBle9np1hwHyoo1lvmqI/Wp9cSutUPa3Y7yoeyuCiu3
5UJ3UpHe0t4xsLXIhTxRkjzqOtTSlqZXbC3SnoqCmnZsZqZ7Oc734mFriYtzIyVa0VoYhU3al2X6
bHxAQUzf/j4X4XqYT2ob4R5kqJK/qo3TWIrg8wg2iyc4i+Skz5MUaUBl3qqmncd3Ru1f3qU9CUAs
w7IM/L+q09+n3SZXJFaXW3Vq6VDE7NFcBBqsAPTpXnT4ypp+UFkdT8Vx9ZzoVXIbQVlhN3ncGmff
cGM8zmstIiXK08tJP6EdO6BX4/f2igTgcnJrRzrqV2UgqhvvjsNtrXJBpltxscwlvL7Nnco2W9vM
7dipHubetgGYqEP1gbn48QEt9YePvNJtjXMhV6uFtVYL+vgTPb/Sdd2PTZFq0X5Unz8pF2PFkuZR
ycZrGPuEejCP2TE+tIHolrEfYGczXICZ7LEx7FgxcnjUiJ9RQRK8+/toSiAKXjSRbXG5SGRCPGiG
30Ji9B6jmHYrmhHaDa+NAe5UaeOo15Mc1yTM496tSe6RQb9plya4HGK7DR3qxg53dehJaUgJ++Qr
AVF7940dYG1sR57uYnULaveFC6VW0Y1l9yzZmOWCq8qVdDLSEFXcJkHfqGzry6lY7jFF4pWlIJL3
t1JHa4IC2kKF74TIm3CplBFgKOWVPbZPhZXZ1BA4hMAID4dSnqrW2ss4HFvLr1bVzi35wdAqASQy
v+Vvz6ryZy2U8zu50VXMQSFBjPXvOckc6JdnzWtPvqIzxwYXqS1wD/Z7vD3kUJB+N2QUang/r/op
72cTPaTdekO6m2o6qOmrNa621ntWcqXiqbDQrsdBUPb43eZwyS7n/hAAn5dYQa+0+lTcjs9oP7en
n0WQXxXXZozMqnhuHdnOg/y6wwU+P4kYHXYvG9uFc3FRS1E3rouGRn5Ueo8FXrQKJ7/KQEgDDkZf
BLwMWLnlmgQkfsTU4aTon3l71kSSQvRJx3QwkWc7IV+TpEe7J96AwQH5v3/RN6a4ndXMRbHWaZzd
zOpOejp4sxn5kxn+HPvxHrP+eEO0wFI2TIdOto7jIKLk2AmUN/a5jUUMdpk+U1SBx09xil6N6zIX
3Er3kv83Njh0ITFELFtpxnwdhgXB1oIpqtVBOeskuq/thOMbQ2yxmxyhaq2xQRUdXWN0vq3NxKbm
6EQVeAAIXl/NyEk043/vQHljkjuj5WoGRbuE/WsKdMyGv0BsbCsYTxNR7+1FwBtD3EmtrWj5nDuJ
Fc9UH9m2y5pmSbA6TFWXiJBG5BbcgV3q1jgqBiZ71arydZJfFyX4tjJRXWnn3H6zKC4xbsKZjHUM
zxhiTM20vfwa4owVhJhgLfxZYFSz2S0WmvuVAEwtXhWUVzKx8wVOGNoVZKuLxUF9RnACCTCEPxoy
8NNWSo6JdTlRbEoPjXRaw9e8+XZ5dYIdpBx+tHqvWW0I/8ubyAnHJ6MRXG/3d08F86+ONis8sLyN
qaTMOr1kYzIS6EDbHqoKL7EieiPY9270DargrIIZPinoI7NIS1Vhd+gJKnKMnxwHS3EEI1cQOh/I
DkxytsZ7hKVLlpXOAF0jIjf6DIJGJXmIVFHT5+7Wbcxwx4iRJmpkmThG5GGs7a7swf7ZBWQZRB7O
QPrdebUxxDlBrRfTajW/CcbQfOlPLxr6PXWXPNDlt2Z59f2y0+369sYed2hEpZXMC2OMAWGCY0DV
V4pJoEb/j7QrW64bR5ZfxAjuJF65nV27LMsvDFt2c993fv1NqO/40BBNzNj92B19SgALiUJVVlZj
DSJPnIa3h9T/F5BeC6UayiOWlqOpeDzmGBpsftpezVqW9hd3oH/DwgamMypVLiKqkm7VY/cAWUF0
B2DC2yGw+wu4T4dte+tLAikXLGDwgVlybj8H+aAIOFFQBLAmTfamSLMFkceN45lhIFzJBEOsqSxN
lBG7xjxxMmvuGMn29mrWnizYvetyGIBQij6q8hZPFjpagCb3Mlv/rj+1rrCrd+nFcIYTr3S97n8/
Tb4nKhYfLNDDLIsTfDAhk11zNi2DxN/LyHcUzecFLzxbzCHOZF+RphTPFf1ehhg4xlWDYa866u38
QBuOCgdJMGgLcR6Ca7kW7CoK2qC2Kpg2zvhkj7p53JeAqPf5G2cacYMUeqJD+UYkagcMtK6tyks8
go4MHhNmNY5aGKd7sthfEzILApFxvn00TbfNToGAoPwcRKdIklA2/mfbg1avsIU1JrIpB5+YJlr4
naR9K5TvRsG5ItcPwnUrmYNQaLFeZSYNPyfylsrfxjR+JVHBOwfiKghfzTDnIJHiQe1A5AWLG7xN
+1/1XQXqu9zHEGfDWHZ1Jai6L4fYMHnXJ2D3K07sGZnVxVYMApYDCqXFfxOtJdaXHslOQAXrlQh5
JeHt6Uqe4kSgwnQYA6hAYRh3tNt7vKTE+sn7uaHsIFSjS42c0F7nNPPq6a7sbzoZqZD28a/cjzCX
GUBSS+MO7iFPX2r1loT327/PcT/C3GBt40uVWQNA5PQ4hN9142Hm1YCpa328/687xYCFEheiIKoA
C1Ch92L1bBZfauFRqk9N+DDoB73lJJt5DsjgQyTmuhnGgHwj7k5iX9xW4uxu7xpvSQwoRJgUFUsD
7n2amOzQADT8VwIzvJUw2ACtsTjRO5qM8p/E+uKrnMwJ/TO3vgwDCkNmVGop0QYFWbXEEVOZX9Tm
1HfPTXHY3rA16vHifKLN8VfQNuouILWKpdDzWZ/b7zOGRImY+6Za0ROSunZ8b7rBLY9dse3essjc
j+2oF6BWI4OcqIg2++FH34+pFat/9CL9eUvIIhPjViWaPaIIoKfU977/z1TcJnJrbe8hby0MFGCm
AwlUEfpfZfLcjokVNRch/avbSGaVoIyqi02tg41gfBahzBXLl0nh0Ew50QPaXn/1hXwI/aLJ4Hbm
c48RWopTPROvsY3iXZdXsgNbf4kvMQZaaYf2wgteeNvIwEM7TkIWmPDEUjlr6i6bvNTkvK63z5Us
MvDQkKwTVPDdnWi6SNoX8jU1PrfCD7PhIN3620CVRJxPCNdoGuMSU4uZVWqOtXTH2RsPlOUANvhB
pCx6J7d5Rd31h/DCHnNbGHqqp5AUQeh18XfDjk6gIRdwKtCFQRweW38V/RbGGDeZg75PQyr2KCp5
7yXjnO4kMvN6bVfv8YUVxh1CfyZdQXs5ey20p9gastsytrVJ5Jxe7t4xTlH5UgQsgtfTPKP8XNiC
XbvFYXKqR/48ZK5nMFcHRGb7JJuQbETVfUdnQc4nwy7OtMmjhiY0zzNWD9ViF5mbJJ4gtYcrFzeJ
eJmnhyGFLPDDNvzxNlBnrpAJycxAlBBHIFN2q3mQ/nTI1+igejVYXsbTtjXOgnTm4oCQf5iaARJk
JIxtqL3kyefS4LUnrFUuwI34eX515tqopzqS8gqhSnquz+pz5GL0spfZ0j65tEgAlvsO8XJ5DF39
QfDyH7xRyNwtZfCjDIqe+Bp8kgpyyHbuYPDyDkx/T3Ejjyf8zrXGoMeYZqRVSqTRzIt+LD3/EJx7
10cOqISuPe+VuIrBi61l0EOYdaEALRo3svJjUk5dfjTDvVZHtu/zyiQ8X2EgxC8wj2MqAtOZmodo
ui/Fy1By4icOSrG06EIdIKIVjHjnd8++uK/N3BIwgr7NOff/+t282DYWN0TILeclqJT9W3STnTRL
xZcK3N5qjxir9tTuDdfAtFKaPTEDi9sazlsngyOBEAu6PuPmTM909AEdTpM61DzmuV8kVBMKb9r7
7l+ddZaYaJTEnyYFZ10pXqP8QUtfSLTbNsHxRnYIKxKFQtN2yKrl1ee8euq1Q9Y96eXTwFN/Xy1n
yRKIGQZE34wPRVilH6VqzpAdySX1uZT8N7BEZlsr0u9JO3/TDOWtETFlcNCU+7auBXt7nWs9KeC5
X80ziFaA61uII3qrW0c+5nf5o3rXQjuFkm54RMG1Y7c0xYAXCeaGiD56K+TgKev3TfwQxp84y6F/
LvtCWtpgIEsVkorUGvyRJrpUu9uNJ8Pt7epQHvMdryizFvAsjbGQBX3fAbJYSAXlu0S9m4f77dXw
NozBqaqvq04iuG2GOd+jE8qd/d6GIoSzbWbtDC+XwQQ6YW02JJ/xXcDYhmZ1gcLxcK5N0G4Jj+Gw
xrv6xd0YuCplMoB3C1zE9AvHBPNKEq0eEiO0eNZjojhInHa60zmhiLx2nJdLZGCqHtNZ6KmeRH5W
vMz1D4IV7kaP1o/VY3xQPCppAaJKcJ5wlcb3/bFHptKSrf5Ze+XlmzmflU24aWRUqrjHZ1UEtMto
Rw0CV0XEqSSvBpQgFkBU28RLQ2drYFmAMtHcYqcbtzxISLC1L+ZT42BChgVRK8XiRZTrh+GnPbYK
JuRDUg+CgadNcMnMc5Bx3mjru3b9fSbAkyRlKlKfvnSzx1rZ5+QxHZ62D8K79MJH9LjaYMAwK8JS
NHugR+Uat+F5cIubzB33PUSeCrCMy1sabPWu6GRebGUZZoDXdnhEE7bD8xHe52NfikMbt5JaA1sG
W7TjOyRlUZ6wgh3y2nfzJTxqnLWvFl4W/qLR77vM0qulqusGmgt6pHvAOHYw5yA/nRv0maOujSfP
iXBMyvQnt7abwc9ar1qzQo+aUxJLuKX1kMjNbAJx4e6mwoxUzTV24QuqWo5sxcfhJKNNMt/xxAPW
vzoyXDqBegkm+DH4V3dG37cErYvxecadkbl4gJ3lI010xF5il24VWRgGdJTs9KXxjPvqUGDqHiic
/GfZ6o4s/hQGHiGRH0m9KON9ATbbEGaPatJzgIFngoHCDvoS+dCgCbUOvwoYyiqkirV9jFbfDRCA
+8+GsgW1qe0M0KrfQX72QAR9affRYXRxZFC946WHOOt5f7It/FYTU5OUFdbTC96U7VORk/1av7IW
q2FAAUMZY5BE0d4QQzyKnNVd85X2fAXPwblzFBOngw7u5T31eMtigqUkSQyFSGg88MuHzNhL8Rvn
I9HX94fDJyuaCGEdAs1N5vDJYR7UuYJ9G73+/D70yjWO9PrlzWJbR5aFJSaMKTKx6KUG7hAfGt1q
7yq7sNUDuUlsFJiSOw2t1tJg854mq/fFwipzqoMmr+ZoxqluMmmXqnicI4gy4szd3scPZkBex4hc
RQKZBWPOP4CHHspdqIdQwSHPYgDlyPQRuk+cE7ViRBV1KHKAjkww0ZS5++IoU8wEgo6OMJz07lUn
t435ur2OjwU5LGFpg3HzfJr03ihKKEgc+oN6VN3IJW74T3CALqAbH4vW4jXmfTxZjEnWxzvdjEMN
qTxhr+4kT3IkUJPNOwJdsfCmO2QO2MNOuNte6IeDRY1C3A6LxfhXPLl+vefU3szawezQ4SjedfNd
wJtiQfHzl3PF/D4D4ULfh+JMRvRdG896+azrZ0F81bLPQ34b5bo9xt+217NqDx1sGu3d0fCM/HU9
eRZETd9S0vChxeyEGqUtHRk2XnrmwyOBLmthhllWqFZRWBXAI0W476OHOk/strgREt5EA/o7H7Zv
YYe5nvxpIFkPBhJk+eODPJdWnH1SMtPVK90zoEspgnqyvYHbKwPQ/7qBbZQFM5QFqCZTbLXpvVlJ
1pg9htX/PKMVW4jUITgYEBcQZcLgYJaXXeCXc+EM0TEsb/yEUx1c8+zl7zOe0JldkxbliN8fJi8x
Ci9LRM7hWQMiUJnRnQZnAOOI2StDggzb2MDZojJx1HF8qQc0zcS88d1rPo3rzaBztyBvyja65kEp
dEEdUpZgbtcVIm5S7oumsJRE3UWZ4KlV4mLGAccT1la3MMvmlWRllqamgi6vIOkWJNCtVvsc5JxH
/dpXWhphsHyo81YaC1wYQrnP25twKDiXBc8AA+RxnbS+bmAQWivG+1ZJ7c6fve0j8zFrBFdeLoJB
bhIAC9IJZ6ZxB7TKutKpih0JSWm0wJe7kqvSQn+PRYWlPbrmRZBX91LYSjMcQt21B9A574SvGODj
5O6wT6zgE1dbgO7Rlj3qKQt7Sosb3RTR/zZMdvZVsBI3cGfDyoiVPeVueSG8evQaCBmGgVkkdIg4
uGi/GgyqWm6qDBuqpG1kkTD9FMgJ+mYCJ5DbkuPnHx+X9PMtrDFg3rZKSYJYLuh2nhWHSkNDOPlA
B3zrkE0OuLW0VZ9cGGRQPZF8OEsW9FDgtegc4BSvPXT9H1VHT23lqNnySeYJraye5qtN9hXio7tL
TZqqd7ppb6pWnf7IeEkWzrLYt0cT6Uld0DHDRnOJoSqsDNxPxVsFc5oNjOaYxQnhBFXxCVIXM5TR
rDI+pHRs3j63/Yei5MZIPAeRmfMt1imZgxgLG2z6JKYpfR2Vah3TftodcaTDn+DJ4lsx5zuPSGdo
woBGtVvaAZpjBFwlWBCZw4Ro5Kq2rfG2lDncYTDqaZGCvaDI31rpKxlfR542JncD2bsemi+JoGNB
6pfJ9ndUoBd5jQFlkdmmyuQSb1EfH930TJsiQSMtBHM/SOYWJRo8MwWQVX+GAPsBgrkH4Xm2Jydz
+Kn81dfC0hqzPlr20cYOQ3GTCQOGkMiFvlQf2ylGA5Q3GGJ8SLz/+aH/vkCoENMiCVKajE8OIykN
vcPFqdWHNH4UeG1pHysxjAHGCcMB4/SkBGvquodB3Knmk9FIlpnvZuO+7SZv7s+JyYkGViMd87oo
xhcroSSJ2gkdFB4xgx45xsGjgpzcN/jqBbqww3yvsZWqcEx6eIcjeTR94b8Gzy2+Fi0MDi/Ztz84
YgtzzHVWA3lJS5elKpXV1JiIEhz6KvO2rXzMLDBfjLnHBpUk3TDEuKaPIvTvbLwgT0qA0ie41JMF
ea3beB+6vKfQKuovFsdcZpEsZRAJbgunK06q/5CXD5xlUUz/EH3gCMsKnQj9QSZ6MMVeLFM8UfVn
Ch4l5qGM6AO7FXbQXvQKDid9FQ4X1uhfs4h1DIFkUl8oiOk182UwDXRFolvfIX7WcB4ov8Go68KY
IxykhTyoWYRR2p7kofu8xMgpKIUUh/ikYE4Ol/9EvXprI5kT3ZNcaYQqQU4jbZywvK2Vr13aQ5mH
Rwz52Nn/7onXlTHnmDRxooVoP0P2ZMCcFAzIu0E2+yjjRYnJJSLk84U7qpda7hTe3bnqLRCGghwK
hqh+UN/OQgWTFOqYXjV0fj2GqHr5Kf1ndun4el63ibQKWFdrbPGKTJKQBjSS06zun/D79HW6UU6h
Yz7V6NCobv3H0TU9+SV1ce7s7XOxeu4WppmXk+QXhZ+pGYgvwWUWvw7y8/bvr7sngTy7BpUt+YP+
twJlvi4yJajZpjYtDULpxQ7O0cE4thC55bUFv8f0H7xzYY5BLz9Lk6ZE6hoiu8Kj5kn7zG4BXoYV
G9Z8rx1pM+Fwb85WMFkhZ62rJ2Nhm8GwNJhbFXM94TRzeDOY8kFIzMsYxYktdLNucTZ2/cv93FiW
CabImRpDTQ9B7AXNkW5wkqzmOf9G47vqtvL+i/jkQ3abnsfr+lg6WBkICaqsBo3Mn8aovkiG7jam
5gTGdzX6DIUCV9dbtywqd3up9Jx//KZgTiMTDPmed2HlBZgOgmqA+NNiIs2MT5nIB8NM77oh/1+L
oe/Lu5phrnMT/bNl2uK5GED/2eiOZVHYJfnLtTCXODKZfjW1uF3FxjyNyVdZ0e/M6HV7w9Zd47oS
5hBE0pwV3QgjUTFZzZDYdf6wbYH3SRhXj5vcIEWEjOIkvUbaXSF/EqK7vzLBSgoHMUkwgguxt54F
L0NYOqMh3XZaygHA3wDUz81iNYUDTJ8UEHQjQgV92EBf6/SKcU62Zseg8/LCHM6+KUxcUGCOSQ/y
MHxMOvqqNSgP8cRJJ3I+PiuAWVRC0UgUF9r4S6gcGnO//V3WUe66X9T+4jTqkix1M6QPIFD8KQ9u
xGlGzHbQDY4PfyTh/XocWUF40NH6ftYQ7uq4grMbYx/dTG4IlX3IuwUX9bFzEIs+mrdUJT3CNEIO
vvK2kUGDzAjMMaybwjGiVyJe+opTAqVncAPUWLW8SSRil0xgnYbBQ6cWVlt8LstHGknJ0lvKS/6u
v8OgQfb/GMqqvucRiE+arPeOlEUHXfetMlWfxtL8pObIaaexJ4XF0TTD+zlOOA6zWpIyFrYZsIjE
spwagq3sP+vHxp5+zPtyHxSWeNu/z5/TDsIBmaqCY5fjqGxe3exKwWwa+gXn0apU4sQ6XBXXRyh0
x+0zsZ6auC6RlSORMfg+llJcjeEBuR039vpTETs9cERyxb2Q27ypOhwgYTX0iFFrfapicQSKQ1lm
qaVDeOOxuKtinhZJVbR6EyE4nNA3TEfB+U65Ny7I42PaXcDPkNFgc+NMqAy0tF041WWAcqmc7aiE
jHknzdbou2RXOGAD8riTnCPOyvNFNYmSJMDyhugSkxtd4zzNeN+IgZA07yGHo+MRKLWzl4bduTAF
z2hzXnFi9TuZIghpyOBAdIjtjxzjqRcME5Csfsm+Gl52D9eDS0CfMtwrz+WOG2XTD89+qKVB5kON
hjqZbQLdP0qkKu+KL4JL8x4miC8WCH8OTw1i7Ust7dGdXtw5fdT5dSzSqD5THoocK5r/5CG0NMF8
rBaMCpLQRBVRup1YQKAs1zgowVsFE/vFWjYLuYywLB9OreIM4ddtFFoDvOUS6JWz2KU50RI505Hi
iIzS7hWQLXNvDn9IrfkHd+PSEAPosinXvlw0mCFWIj8fvpiyu72SzZ0imOr060p8NKt2VQYDqejU
462RcXaK9/vMq7eum6ZWA/B0pNAJtLtA5ITH2ycSC2DiPDqoQszCCrm6Xdu/D0Ad7uj5wJsXk9b+
pPUb0dLPTwKDDFRHaVEHfowTGaNnIH+ldKD0m/DDuEeoaUOV/LZune1vtIZuS4t0jxfepgekGhrM
CHJqYz+hVhk+NLw5yau5yKUN5tw3YSjIkeHTbZQia34yTrSnvT+alm+JIfKsNPnDI7OsFmKXVhko
yJtUgt4HUhaNWx+mS4CmmVPjTE7hpbuYlyGnh/63UIoPx4ACEgOk7FWIZiqyAz0zuzITO5UvRS7Y
allzDu5vNhTDjxQJGnUK+4QXdLWAyCOmQpLAAb3qe/4qQVESbVYYRIxARTrKEMvgJsqpt39c49Uq
cxo0LWuboMCGpiCDUla4fCc8I7DH7GHfHjnvxnUUvBpjTsJYjnIeZGBs+PE+8z/13aemdQuQ5Lbd
n2LcxzUhY03oWPmPU3Wyto1lUM4B5qkrQlhHTLw6+u5nZzF9JuFTHIYci7/xy58m2Rdxo8UJOLV4
EeVnKpFPRXDAvtspbs4/A+uf7GqLQUhDCTIzATscZ0CiWmaeDlr9gwYlCYSzpcW74NfB5GqO8ZDE
L4O2VmaASXOIpFOoe3HAuX1/g8lXG4xj6HpfjXqO7WudLrWo/jN5GDqLTshF2fdFu5M5ulzrt8zV
IIOQc18VpMwL6NqBiz0hSrMzM+LB8Gr+whSvVhiMLIQWunME/t57mW6pEE9DT61mTW/9J7CW9qS3
tx2f96kYdCS+UTYmSWgW8EWaLmW0l4S3vzPBYKKpxkKUUs5Qlx7j6aGKXPXPYrHrrjGxUpz6cS7m
iCiL5CgrNxpPiXn10bv8LEyMlBRmJowNxTw6bjUDwwDyfIph69boUm6z79KekcDjDRhYrSIvDLPP
3hJTD8UpRDGhgvDz7OSgGRA7vNXc8KG2EtStje/bX2sdcH9uJfv2VesQFbcRDhHpIIwTsgNN+J8i
xVT0oeekaDknin31NrEvKLMPM2kiWo1YWQNXo4N++A1cVxmUKMYsD9seuB6eJ7tGZ5O/00M72tMh
fcRNzhOk1T9lPmI5CKzvtneStzwGMPpOKis6zsrRg4OS7P3ssP37PKxgX7y15mtKIyGuVt4HSM57
xBonKuEXY4AkN47i3CEqgxSQuAjCZkSSWL8M0NuH3t2he9UuoidDiTvnyaTyNo8BjTiuZV3JcYVE
wW2gPxgj5+PQ/3/LMRjECKtMbMIYvTyjnlhdF1mpclYFqEhpop23nIYS3pli0CMywr4S9RLl8PxO
h4p5C73n+LkkP7YdghPEsP1lYyehQ7wDe7YY0ocQ1Xe/CO8iswqsuunsslOPGLSYW4UwPG4bXs1H
LlCKZd8rUAs2Y0EBW07PjuZU3GO0lh0I1a7tEidU89ts9nOMKmxPud584hjnOCaryBmVMag2NaSn
xSN1y+QigQlwN99D4QDTJxSB4zmcG5Ml2UxEC5N8QHIwnTwzuitCVyx4wc3qkqCGbGiiATVk9sEJ
jeJmmkXUHsl+RHuQtA+d+EX5kh0KetYGa3sHV88a2EKgLYN2jR42nJXF26+Jy6FNJeBwBw6MrftE
PCpgzHO+0+q+LaywJ7qS8k4JQNPrjM9RnVtGfFAT3lLWL+qFFeZcB73vG5mEsLB28kN4IOf+c4nc
47xPvykXkeC6lh3Mrd5v7+D6Nb0wy5xwOZtF0hcDxAl1R3tD6yz0glHZwNxi+TPk2uwBGv+8+2WV
UWFejbJk7CFNWqlJsNZ/aQ05hh2F38ipuoSO9DC8oXINGt08WFNr/RH9d2mbeVGM+lylXYo4tXXQ
rQ6magEZyhnzqXI38HidXhzXMehxWTooGYxKGHDCR3R39vtQ3tW8+4BzBgwmUEiGwjRzBWHPgGhA
CWSraTggub4ItCcZIjooPoyyi7swH5McN06WvXRCZJnzYxu+cfyQbvuHaw248R8jTMwxYprqLMp4
6LXOvyQbzIFP7M5BbmWHf8uxtg5TV2t0yYvv4pcYl5GKuHCoZpz6PFuhl072OOGU9bthP+betkHe
FjJApZVl3qp5iY4/zZv8t+F72b5uW/gNflyXxKBUo3f4RqDMOVJnpYMlvdG3OdJUh0pBr6/wDI6j
W1vyicsa4u0lA1yJELWT7yNS7d/AHHqXAgouaKtVPURzXuFy1rnu79d1MoBl5gGKJeiyQM5/elck
AVo13gjmbebt0wtPB4Lz5dhnTAwOX2KYiIUnwwn7f2rlWMt/d74+PFwMSUwkyu7VMFmuh0RtBB2e
7DNn3zifiX2zqBPGycZ030ICHRmoch7B6tWOVGAffR2XnlfqXY1TrweafcCktTGM0LPE+3xu7W58
UsZTrppW3j20CYfluOoSMrqJZNScyAdhwWSKhLKkb6U0edXN52aILM7mURD9gE4LC3RzF3gxilPU
dKBu4nIO7zSPakMNMQjf1O3EvfnAa59ffyEtDNI/aGFQEEtN02nJ898pipJFVfxVpzro+2HPa9ak
6LO1OgZ7BzJVmeYDDU0VBZv5sTLPyiTsMKCAg7s8QwzsCn47j0aj4uyaQWIVPbquhdzVB+nbxO1j
Wj24ix1kIHcO9WKAqA7emJjBnNyF7TeD5+LrqbyFDQZzFchZEj/Cevyus9Ra+FzHk+uXkder34dx
QrJ+kj5l5nQOpGyHXP5BmtvC0irl+7Z/rr6fFn8HC8GGiBySgrMdo08Ub5c9lfnhx23rW4qprCYG
KxqQJ/rVKUNTqtrYQKwIxcazlCelpZRoX0eidHs5PDuMP2a+0paYb9Q5U3vOQJAUdBw3kZehWnfG
62oYZ9SlVlTSALoxNWZfpuZRqDu7ir2yv99eDf1rP56uqx3GEVWhjQRf7ZGBU/PYlvqJ7MPRaDkv
L96eMa6oQie0rmhKSoSOUG+WTlFdiulteymrZCj0qP/0AMbRzM7oYllA4D7e9h5oag6kLMrzjOZu
WhBr3qKn4Dk9mbfwPjvntv3/5rxdzTN3/6gGmA5pokXVv0xuiVeD4TZoXPpXpWGweCw5zpczmfKv
PCbTAMQqnMxEdP0wqy/b27mefbhuJzukqRzCVCUqDBj9o5w7TXIJxn0T3ZAG0njh3YQpOzq39rYa
CCyMMncZ5r4OsgFJyp+RdrbTn5ID1eZWoWzIWSLPGoMZHdDRFBBt07Cj+USl6WlhwJcxYlOHJj3v
k1EH3DhsJgMdSqAhpWOisKhPt/ngpcUdoSmy9hwP9zNE8rZXxzl0rM5GE4g9aUdYi6LI7swfYf/a
to29bWRtSYSKykK71pRF1kkyI6vSVDNRWKkOhnBbmOeu/FJoD0PzMkRP27bWMHFpi/GNrEnKPBLr
ztFEpG+E2ooJBiYmaAPOeB3zPFOMYxjZJLW1CTcUoR7TuWUNQa7qJum+b69o7RMRVUMPDIZsix/G
xfhh3s9CjXbYAUmpLkhcIzU91Rg4fv7eDso63sIOm8JUNGWshwFdzDUK2oqXOz60x6BJjgQOii2B
I3wRMYCs3HWWjtJl4PCKfJx1solMaRTzJOsg9CbWgSsKUHAAJ6bjzbBaQ8TlKhn/GCC1LqcTVlkq
ri94gXr4q6/FpihjrZcMMoP9pItPcb9TQa7QeaWV9TUQEFVEWcMASOamjKORhCSEwmSUq48CZpRK
vcKpD61/jKsJ5ppE4atqfZ/KCw9fUEMhZWSLEo8ZzDPCXIbSPEEUHO9GJ+jOMZpLSO4SXlaBY4Pt
s47SUCsn2oQ3RRdTODTinRJwDijnc7B91pqvCMnQwcSYnP3pblL2f+BSmgw5GPxjfBiPkuVZUWq0
VVzITbtCw01f2dHIOf6rkQlai35aoWi3eK91U6xWeF7TpmoqdhO5/Um8o29rSlQgzvi6vajV9+HS
HuPEaqlgtR3Kuj267UJ7uFS4VcXb7py7TWv9CUN1aY3xZx9xsjbI2MMJwR1BUtYcOTfpqhcs9o9x
5mRoKqkwQB1Nx1PTXWTeoV915Ovvs61tolr7SjNrCMI1EztEzkoy272fcqLw1XT6YqfY0SdCPQWG
nsCbZariDE7CCY1fVnXWLrMNtjKIEDyJO54rsMNPgEJSKhoF9BfeO0o7sKPTF/2R9ggGDnc8O+dD
sRzfVgZfsc/ROTLcqyBH5964V+/Cb/Gnf+VB1BueeCHvy9E/aHGyCgl00mTW4Bnkq1+eE/2b+ScJ
7uVHo3/CwoQ2a6i0tyCxJ8prqX+ZktzSeeM9uJ+JQQhjVonu+/DA1kELoEPrLMkOs3rfeVPcwT80
evoQjiz8ncGHOsw7bUjQjavdotvRohpw/t5E27QGFTg04+44eMSzxyBELbZZJnVIk8YHcBQuwRdB
dFMLcSRUNMvClqE3+bZtkucXDGLIfpoVFSWbp1H7uR1u5CE9JwqvgMMB9g8KUmlbt1pP1Wl6j6rL
QqwZZak7ZTe6UGw7COfM+CMkxAsb4oOYpciGQNIAfhiqJAgi0cxhK0qA9LZG/uy+ohJMhIr9sLeu
PJuYM59jjLNw6lzhjVYKjBvlAq2Cm/9Gbn79Y13NMXGjmCWCpGU+ysJFtKvm8BYhkSWoOccN18Hp
aoZ5U5Akq0ifgukRD63d54EXtrzGydXOXqJdbTB4VJW1nk4p3nxCZ0meYIHi/KzfRbtcsygtsb5A
lMkWXqedxiGU8vaQQSlpbOMKCp/oYM5v4wpUQRyq2uClB3hbyMCUnqtVO88odiv5LYZGhwKHjEiB
5yMwXbePAaZIEOowNgOEe/NJwpCuPnLLedqNiUPAUN+GiN9g7tUYg0o+hvtmYw3MDc8dmD+pFzqG
q9+KjmzleIltW6M7s7UyBpDQlZzpOdWaa8oIU7ePJTIeo/E57jicnPVV6YqoGTi3GGPPGBJjM8TE
RtQGin/0Y7ebX0znbbblyKIKujzp53UAvFpjIyfARIroD8TwwZaPGF5C+QG2joFuVCoXFfM/CdcX
5pjyvDTIed5qSNtn4l7u90JxJ/Ku4lUXX5hgwChq2tIPKgHRbBxaRhh45jhw4sDVs7owwQCRPvq9
PGkoxqrS/dRfWuh+6dDj/QOHWxhhkChXhCID/QWsqUnf+WAhynm7q3XzUU6kx78zxWCPHENAujQQ
hEmjZ8i1paI6L+f3VfL57+ww6NNGc1nqIpytku798JhqqGXLuzHkKSqtotBi6xgUUoxGDMZSgOA2
cYzwNIdu2JyCqbXnLnW2l8RzBQaDtESbfIEm5qN5bKwyml+VOGmssMQcxm1L634NNXjFJJqoa8yi
dCENjSxC5IDMSVw9av3r9u+vr+T6+8xKZm1QTEiSjiCz5Faie7MiWil3Bjc9fR9gVL9aYdDNTIu5
HwX8rn8R3hSHckOLzzMEujXodGS8JAr9mzesseoVKi5UU0x7cOJUYMF8UiHzSzBSpfxixLKl8Ea6
/Aa7f66ObXxplLKf0emPdKRN+XEN6rr6XYo8wXD4s3oduW4lO9Fo6ISsLRo4hFxK+1oa9pIq7JQw
4ng4x+90BuxSzBgdkLZGj8YYoZIx7YOJJxLJM0H/++KFJlejVtUBTOTauZy+hDwdCZ4bMPgWCIac
YWwQ8E3J7Ta9RGhfi50x+kx0V+WOOeMcJJa2mOmiqIUFvksoyRbIH04boszf8xp1eGYYPJC6bozm
An2YyewW4VtYA0s59wLXnxlMyEHU1QPagVu//TvqtZbsfF8cpEtpdy+8ht/VEGvh0Aw2CFkU1mkC
rWwFfe3hvZFUlpphyIjPK+xwDLEExdEQ/SAU8LiUEuibdXiCVZ9L6TKVrftXmMrOItKS3oxLgzr2
fMq6S1XeVtLXbROr/VoLGGBJiMkgZJWWAVGNR3OnnIOjfzYh5aTZ4r562bbFcTmWIZDW5RzmPt4o
OflaC5D6rry5O2zboG67AdkGiwURcKCmjKxC9+25CV+EprKCOYytUZBeW0nkxNs8X6BrXmBP3QxB
ZTT0GMWNFU22DmJq1uxrbg6Fc/MZTPATqkGtlBF8gZaQkFpzgmN9Kt3kqfKG/cx5TfJWxYDD0ItC
E5moyzbiztA+VXW6a/xdJfKQ+zfvh583nsEgRFMNRjvJ8D5hD4rgWYdyGpXxQ26IVoDri8KJUtZT
sFeQMBiQ0DJThnwTsHx+nOzwTrBSB/TiF3JTgUza74RXHipxLqcPNIFQ9Uc9Qs63VD4R9UR4PVyc
Q8UWgKPelEzQZnFdDIgZtPSsZC1ml/FYN6tNuQucMKl/LhxdVIasnGbEJjpGAna77Nl00P9z4+9p
p0x4xFClO/Vh+yzzto4JHbpc9xNMRUCwl5VeS7RjpBP770wwcJFEIHASFY4+1k6kvDTDp+3f530d
Bh5ixFeNIUHnCP0xSnxfG3bEE3/nmWCAoc8VI60lpDFIHh3bfnT9hnhzoHOAlXdUTQYT8inGGIIE
S4Fc1zsCIV+S2OQ5/CqDXBt4f0QOWXocgw0ozAt6Sg02LsqxmEs0ntTDaIseWtx//FERSydEJqaO
aWesfNsUBUFsUlnbaL4dGkxv57z5f3N+rgaYz6RNVYehK0htKZ01ezQN/n+kXdlu3biy/SIBmkW9
atqjp9iOk7wIiZNopOb56++iu0+8TSvi7eShgQYC7HJRxVXFGla9NEUFbKlU+WnAZHu1m0WPvtW+
b/tCLe6jNQ36Q+YW6GDFkMr2hpYRJrIld3ClK80FA99OdRJPNEex7oVfleU+He2WeKolHZ9OfYjL
u2Up3bGvnXw6GHnhbV+xdZR4lcUjeqoM/UgKAKyaHaI8c0DKJfp46873lwx+qD0b7MiKuuWfhlvF
y70K5J4YytYDdQ8e7v22Rqs32tI00yC6ivw7h3uxQWmWY6bIm6mNyb0dLTVXH//oAXAhhYO+prQz
za4wddBhTHXIXM1oXdP48neqcPinLk0rdTKEJNodHQ5Vfw713d+J4C6WRcBSVmjIPmX6Xbx8a5ab
VDOcbRnr9+jisLh7ZKhJisQqwkrGJcRmJ9ChHN6iy1v6qGMspAGhUPE4pf4scIGrpkA0bG2wTHR5
8TteevQkxYMM1IiT1NXa+6H9WSWCFlR2Qd6FzBcyuMuqZkS3UwqMSA9GoO2z3XKM9/JeOGnLzHZL
DndRS6OPhon1IbMhHkYtn30Z0P6ECQO3vZ9PojVQq7jwSy1QbbwNWKoEjf9xEiN6qH9KLR5p6h8F
DxcSuGx0onZaoll276XFHZmeqPK4bXXMcn9/YAY/LpkXXdYvdcX6ncqdXaJpxHjQaXnoNbALb4ti
33hLFAc5dVdn6OGADSjlZ3u5U8IgSm6T+qrRj4qwZ3E9CL84OA56Jgtl07yFYmzAKsOexR7854b/
PLntQT8ZhiDI275E2Hv21hL0eMxzkE9AuYg6RV67VXUCIYBAyvY1Qor1rRTF1I1aSnBV2aaSIsh2
fYCVm0KeGpFZc0hUD50VVowTwg6PsbbPTW/bEkRGx6GB1YQhWdBq5zXjk0SOTQOyNOmGiliTRN+E
AwNwci0Y9MRpmUUMlqTOSbXP2KcmMGvBYb20WF88Wpp8qe25BGwnyj5Sz5rwVSQSwEFAPhR9O1I0
AOiGg4TtLvbwfNW/s92ZWJZ+ZZ5yvIu2P5DAzl6Sbhc6DUbeZOaCGtiEVn5Ec4P9uY4Lp52Ok3Re
et0pTEHDokhJDhyGSMf2Kpwj+vkRhKtjUBmiBlWRCPbvF0pZab5ECpkRxLWHqHzoLYGPE/0+BwHx
OOooHCL1NM3PJtmPk8BPr6fRXiHtJYC4UADrOZAklgBpLEBgDTzRkdEelV61ExVB13XB3B9aQMBO
YPK6YHtA2Glg7JHk2JUbxZlF12b9rYftwf8TwWHZmPVVG1dVz5Z8oM8kPVQHzZv2+QmTSiWYOMRb
5n5zgK8iOVxr4jjElB7q1vrO/Ml271a+ctTc5SrxRCyK69jzKoqDuIWAtg/BFhLFKFUtlhZophO1
o8AfiKRwCNc0BMt7RrzLm9hvxu+2eoyEqxvVVbf9SxM+E43e1X9Jx8lVfqv706lPHeyg/IdQwTjk
Ip3WDcOWDd2wFLY8lIMCWsl9J7ERn7JxlucXqzjNt1LmVD/ZW8j2RHNY6+/mC4kcMpiLGplqiWI5
a7GSbky3uolKt0nd7Iz9wOf6pnIXJRAN9q6XLrAmEvTwBmvo4b5eucySUqjIE6oVFnH02AjQnbIU
6yQckODhqa7a3jasr477oAf5fxL5b4nZpaSVKLNKI3aS5JGMD8ZymKyrujkk4Yc+ehwGKxAIZd/r
Xdx3IZTzX1qkxaZOwA/QYDwbjAd+i/nA8hOG67xpBxYmgZLsEm+JY/Z8gZLa0i4zVVLMISyTq0p7
tXhYCjBj43FbYPZxW7nVC3ihG2erQwsSJvAkYeht+iKPd7n5qRRNJIj04YyziAtNsdhwtt5Tp+5v
qBH7iXRlpLuiES0EWw3MLtThYB/MC0pMdNhHqdBjkRrOtJR3aLtwJqFZiE6Og/9QJ9Kg47XmWeqP
0bimRuvQ+U+Cigt1OLzv5w5VWxPDRNJ0HyofdcX/u6/Pgfw0mVQNVXRWWOZVSjtXi36AMktgYiKY
4MsJVhiXiPuRfPqHgRCd/ZbDOls1Xz6FrqjHYk0cHrI6urqwc1jFmom39ycnKh0kE8F/41WHF9q0
o3HdOXKg+fEXEfvLypvwjTDuCxVYAZCFjHMmGhZnML8bdYRuPEcabLfVD7Ml2p/LLgsHDm/kcV+s
IlZP2gny9OqjHH23jPtti1i5QG9+n4N0bK0ExfuE+vAQNg+SJn0YQb5ZNkjmFeZ+W5ToQ/EPj4xa
Q5PJ8Fr/8Ophid4hfmKvAsaDWYu6goXiOBhHmqg2NRudUSxVrng1sPUlPxnvy5soSJ62tVuBh8uD
fPlrLlBciRVT7grsHQLxujP26pmCA8xIJ3dbzFqw8UYOB+BxE3VRXRGQmX2yG5/srCANrA8UNEQf
rV2K/lYx9xD7yQ0bfMlcXKhG0GBd2i/b+67YSiVwD7EHnXpoPbb/0KSOaLPHulFaFtgHCYiq+Jr4
DISsjA5xhlxfa/ENwQjidNBFZaiVNyNO8lUK56fgMZK5n0DuNSa94WhpGAUWGIGO8aRZ+zBU5UM9
1zd5QZW9Ps7jw/aHXNVRIbKGnfOqifU4b1Fr6UH4bc/IZys6etw04AnouKqDav73Rx4EYB87utaB
ujxx4DIbcyTZLQIZ9VHt/EjUGrqWt3ojgINfpazH3m5Q7Ge7HYuHFuy2FDxE1hd6ZuM7xU40vrN6
chcacScnpflc1axlPa8NZ2EvMa0KsKK6+pO24TeqceA751hEi0XfsMOddcMyGZLfBubN/2+J5CqA
XKjFIbE0dS3Ws6DqmoXYjakgU6L2mBgl3rbdCcTwU7dZhUaqTkUzfjw+kfGQoKGciNYnrN6sV1X4
yVorSueyq0w0LwTm0dgjlRlkt91O5ItXfeOFGC5wjsokojKBP1Gn5ROq4v485wKfJdKEQ9uS6u1o
ROhqKkA0SOSrSjpJaEXt1dYrisaZyHmizWH7C609emB2RNMVPLgVrPd8Cw2zJBtVl7I0YJM5hGZu
Yl8n5BQmLZh73ay6kaOjkj9vS123i1eh3GHqaV3MY4zlgDkdXBvDd1CPat+2hQhV486zq0hZYJEW
NgAdqwdtn1yNgR6Qk+SJRgtE6nDgrhB08plUH71C9wf9UIfHvBQE6yIR7N8v3CKeicoos4GxChgU
RmCXxedqZoGfYGj2zvlq2HqpaRjFlfnZa30IaWeho8qzmykA0CK2eCB65OTGybY/Cj7Pqqe/EPYO
8OJmaSiKAvGh92WfVSHm0UEJgu1Fje5LQcy07jvA0kBASAn/xE9uhTrVo5Kto5AUJ9zpfv0jx67j
Z5uRLc8etkU+gjpnW8fV87wQyRlGAb4LPbfQ06C3odeouRvmn3u8TuMD6QXHuQoeF6I4A+mQkYws
RrLFih950O0NbPir/jA+u5DDeeC4UeaI2Mh9ji5O0gE8TQ7d1R7bs4UkgnQQUYasWv6FQM4DF3j7
GAmjDMEwhdMbs7NMKCj+d0ojA6+6X7bB2WI0WnOWJAuqCFMXxHb02Kr542LXwbY9sO/97n5diGEf
8eIWTxgyibICPh4Uy4ckCo8o+goAXXBcfMc89gX2S1OgVBD2X5dcceoCg6yj7m4rIpLCeY1s7JK4
6lFJNrEEsan2C56kkjULpAiuz7sG+TlqRqpAF02+HZdPqnGI9Gs7ObSpIkgjCD4M3yNPJGqPFEvD
sV6D3vXacDf3nUCZtcnESxszOTDoVGkq0gEfX931/vyR+pXkTsQZOse41p3yMB8ad5adMg36pz9o
rnojm0MHI2sleSgB7EVfs7l6D35RpJ+2bdx823xnjjaG+HGGrLtguC11J0OTU33I94xuatxHAv8u
skEOGDSpkECTBBaPZko/jFFkontLp9etgaUUAvNYq428OT8OH4ZhIPISIjMSWk8GTT3UL5xu0Bw9
84ruB7q3nYXu9OXjqP5JTPiKGO+y4KGN/AijoJoU5ayiztSSepdWsgMy2FMzyp9aPbpq60TUYS84
XD4X3oxxa5Yz+sd06brsQSuOcShZtF1hPb/wqh3fXq/VSWNUOZqPGY0i6+rCnqXHAf6YhQDhtfJH
2Mi2emNbM1bbcKhlqzOyNCOK0X35fdEPKY2cOBMM0K4jyasM9S3Ey0Uhy22FoBPsH/WuHpJvBL3B
AqtYY2iGPWKOzFKxzQ3/81aKKcWR1o0wC5bdMga3wE41EFnkDpvDirEOuvuIeSzPPjRX2R9du1+i
+YFTpRrkWMbGVc+wb2grozrpDKlAxvtV1wZ0UtCxobOPZfKvEk0axqJUMXqTHszjcsMKulhS9o3c
Wj7WoYK2QN1bd+BuQeekiNvzndPhRHMfsFnmOl2KJPOmon1I52bfZ6Vrlbru2GP2tZgxiLbtS98X
2DiJDFgvogI9S2wb3W0Z9h6xBQhsHQejn+j2jIbNjfc0wAANfdqW+s5OOaGcN6piKU6ltoHQvjuN
UX4zZ8p/9gicDM7rRCTvptFKcuzMrQ5VQB8pWEjaFyvVwKCfl0ErQmrR1+PC067s8mqxMa7eJj9D
8rHvd6rl5+2j1osmr0UHyLkfuZJU2pg1psPwmBiPpBF8oPc+hzs9zuewJa1GpaoZNrTM6HhEv96N
cT0HZqCeRMmN9+lrThaHJ7QHcxKZ8twzHHIn+6BHO5gPeJrvymA+iXqT3z/M30rjIaSUkXFY7DnD
W4Uci2DY6zcAfPCeiMJ6oSQO8RNzMUlIrOylKSQ5LXv9YO0wLXEnqquKTpCn+VEabTAlksEc2Noo
1U+O1an9JAcMhlthPCcwc75BeY465HPzPPMW65tEEg8bnMvpfkJxCFVDET6xQ3rzauE+FwcVhZqg
yyqKc08ukAuoGVm03bjWXJ3iUXX7cTzmKZoRJOMcx8uu0hKB22Z3dks+ByNaaZhlOZHca/qn3lT9
NN9L0oQMiKhNUSSIAw8pbCO7K/AN57px8+m5rq6q/Dilgv6xd7HVy3liBaus2wZWY3BGGbUJSu1g
TfLysHMG42bJUM8Tdaasw9OrEM6NYVits/oqAnqgsYBcy2mw7T8YIrz/KK+/zzmtZUl6S81p/pJv
UE7ZjiXXxMi0buivYjjbG2e5qKwGKKspGPUddDfUw8ekR5izRMdO+OIUnRpnasUSTkZuRrlnVtdq
8UEyBaAuOjXewsAMEtojgouiSJ5ijAqhxOzNSn9rt4Vj69V5Wganr0Qd+qJTZP9+EWGE2PBYhw2c
vWYuQUoaVzXpVVVicWXWurn2n/OhnIFznktJlXrqiYQJ7fRRj45qt8tMwdTn+2weJ4PzWFay9GNN
4OjNygUN9RFjsxWoARyWzWOtn8Nj/sOuRFAo+H58QcPMqrzNdJhj67NlCqz9KvUaMO6dSpd4jZ88
sKUs8kluXXCKCq6cwDj5SsfQKGoYRgZUJliGscjX2Ev9vH2r349ZvD1WfueRWWoZFicjFm2eZ7di
5degqvziNB3/6bpqEStic7MweSDSjYOTnlCboLmGHSwI0dz2MXvsQC0xuaHTOMXd+E0U/wquhMEB
S0+bRZbSMvPKCVlM+yzlyKnXQZic++m/5u65M+VAJdGxcCyjuPSGpDlwl76WYr1fKKKGEn47DlyU
SjPlaFwgB1wZmCVnSx5NDXRo/XOB9W1sSDT05WthYp25kg1XwBObqFZtSq2F4NG6YY16w95+XNzZ
a/AQzV3RG54psSWMw5ZWKaI0bhE75rP80CYh2IGUwdGHAY0/heAt/5ug7pf3MTiQyQetz7vEhJHk
yY9CknG1+2pxWfPFbT1Ys1PP06MdtlXhqK0u7UllandZVSWHoQYFj+BusjuwoTqf2rWyeEq7CCje
+qNvunkgucr1gPEdRmIq3pAruJI8F0qfj5GJxUVIylDTz5XKSSbR0Mtv3ji/DpjP8NIUXb/VjFBo
mW9NBZ106rnV9gs52u2PCkw2Zuta0l6OGn/7LAUhGJ/vRcugmo1RlXmW9tGQP9CmcjpR08Vv3vWv
ynEQg6s4D6mBRXU2aJIGhxHKFIEdOfLn4Zh/lWZnPlRuvvvPjJxv4YbvTqeZEY2KCaIk2oeeHucn
O9fdmeiCHJTgIvLp3kpbelIxxI4yDOHJj/VUO7S8zioRrokEccGL0qVd3EiIyRL49uZozM95cmVZ
heB6rYoxTJYWRB8Q2qvfxkhFMuuZVdZoRotk1yy+ZeFBQWBeGYLof/1NeiGIRzAQ3dK6x/dJdcXN
pO+d5Zl4CKDy4NT1fgmPI0UCSBKFLqvocSGWwzKrDqWBalMO9KgOupv5sUe8/MTKrWx4/I/866s4
Hqz6RirKUgnxljKwfeJo9z9a+X6wf/SiwucKTLF96MRQLEJMm+9tspKoky0d360rG1+HC8/0/G4b
Ldb8wBsZ3CdDRYFgjxs8K2syZXlq6lrX9hU7OfsgbLhf8advpHFfakpLI5kkeJ0O5NGaV+/a1EH3
nWMGyJm5y/22cit2fyntHT2GVbdaE49onpqCJg/q8itoxCXRGjzREfIZXTQWFBXVDXymgOxmZJim
k/ogB4WfeP1J9AAR6cRO+OK9k4BuWUnMGWWuonZs5auW/5gi6s/xw/bZrbgRW1bQNWNZpmpofL+b
hqyPHBcmIp8eS0LG7JkY4LlZot4SgNMaaLyRxDS+1KiJbGyWRatscS6vy2N46BwJ9jdcCeFpJTB+
I4nDwVBXFwTiC3CwdIZgOrMN8nR3i6dVcdJ2rL5Ab8Jr4hNBsCU6S+6OadgWTjArmHvS/FRZJBgQ
vFZLsP3BVsFCNWRkCwzABd/gUmiVmad9V3hj/RyFaAY2bBHOrtqeSnTTgi95T2ivlP3cTjUeFvMu
PYS7IpBCV/3cetlDBLLl5KZ3Kq+4EuYf2fFwwaENtfCfKYOWmO9uSc2pmHR9zDzlXj3C31/V1wXa
W6Ld5JYH+WDeNn57KO6i2BGS9K09PN7I5gKd2swJClKo1lgddmHbQerhDYDG5NQhA55woBxDtj95
Sq8mkdN+X0E09DeimVVd3Av0eLWEUFiNdmM/Z+BzT35kbm2DsY9t2GpbV/8TM704Z+4i5pJeqXS0
gWP2Xk06J+uuqDjlunoZLqRwl5CSNiJD1SFhc8+oSnTshQ9vqZum7j+rw4zb4ocwWb56OS6EcjfQ
toeRtq2d/bvvGIUa1GMT5FPaM3YBgRtfRBAg/Hqcp8uboTeLRWFJc+bpIh+t3tV+cNFliceqeS3q
m197b1yaCx+VTNNompmRYoj2E6P/X/badfVRQ4o+wbKsbagRfEL++aTW8TDAlWdgKhnx2rewYqRx
bG0U4c1KXPdGJc7XLWE96BljKdR3GM97QuvXST2Yzst64F16BRPd1msV316thH862XlVhn1mUi+u
0SlzqtTEG6xTiNfa38nhQMUkctoqVYuHvqW7RrQzC0zE0dYp1ce/E8RBSFwnGZa+GdTDmoHPtQxJ
ytI41kycmSQC/8MM+j1KG5qGyj3bhcml/lEQjaOwRRTEeBdacC6wrDkNRPW8ddt7FcPZRGaipjzq
OLvG3tvDx5F8i9VaYAciVZhdXiBv3yYjRf9Ghr7r7qDtu722k3bpUbS/VqQKZwaDJdXDbCLfU4fq
1WAnUCnb24q23zaC1ahHez0xzgikkFI9JDACLF/zp+EoN8Rp8WjXypOyfNqW9RvYexXG+ZCmNinp
e/hq8gVr3g7KnrrknDvWTvYokEiUXH2/FvDFSb7K47wJmseVZTThTRhEsJkJLL5ys7tx98+YPPn+
3HsFFgss0UHyRBMULza9ZfOcW6F2G6OskrGHZ3bdXo+P2AjcfEtca0cC7Qsrx857Cwu30Mrhpedi
J2ogXcvDACFf1ee9zMTob+2Bqc8u3XCq9iNCFMRFkSs70m38uNyArH/7I4sOnWes0uxaoZjbzLDC
gVzNaGCRsIRx2tMfncMqFI2DyGjCzEoWRJ7o/SOyMI3DGSXEwo82RX5L/tJ55FjdYJmwgyZ71umM
1QhefLWt7frz7vWMNR5xumwZweoIR5o7yDy7g+oOe6LhlFkPwTQeRBAnVJHDH7CZzXJMIFFqj81h
BPEHdSs4djdd0DNTuYlniMo/AizSOCySsQe6rhR8UqtYDkqiedIyn8wyFzgJ4WFyYDSq02R0BInD
zqvO5lHb2x/6oDxoeD9kgXXY/nQipTgwyo0sWuoY4FDONxk9jZ3hdKVAI/YbGxCgcQDUjSqtVPCm
YLA0A9PZXak9Rwj3/jOlzVuc0zikQX+rnrd1gXOz9ukUOwb9mRDR3WIfeUsXDk0ifSbNYlNYuvZZ
y/0h/7vvwW80bw2t0AdQmWBS8IlS7CUmGBjoBfdVoATfgjAaCtY818ipamhxGL93ueCVtFaevcRc
fp15EmIxMGEV585betcIlL3kVr76uQ+iWxAt3uVXf5Y2e4UgfqN5WnXYMJm/3JrRj5HgJLfVnjEE
drvIE6U3RXdU57BAr4t8nDKkv40poNpptFIfDWE7KQXZ8biTrAc6XJPuMSbFlZjZRBCt8HmnWI3n
Ka5R/NbRPS5nz1Q50+yczD/nJRP4MQE86Bw8RJVWTEafwHvXQZ48VOANFzFgi7Th0CGW9YjoJTKQ
pMmdulxcewiodLBJF+TRz220Wzd85OtYiuT9chb4i38hHBO3hb4rawFRJbv979Hh1+/zrW3zGJFI
rdiXQajVg8pjDOK9mKyHIdmWGM6/d3Wd9WaJ7pusHYPSdMs5GKLzXCU7OzuZuSjNsm4Er1px3t0Y
c3TAsxBOUlXQ+JXBYDx0dSEwNcG34Zva6qEeWuSJERb3Z2P8LnfTXwrg7qydS6pOG3ycOn9qae90
qWhxybqjez0oznMvWdeVtYx0VNocKumu6UBDZX8zkeHYNmORHO5WohNEJzm6Cjxa3rbLw0xqtwAR
iZKIcHw9u/CqEHc3rVkzk4a98liHPv1A/W4B57DuEEdzMe5lp45oN57I1jgnjs3yKVUyPI76cNir
YQGCrXBXTdFu+wRFYjg3Li3mrFPWmzyP6lHOtdiZtXFPDUVQO9o2au09CSYtwrCGRUzkquq+YbRo
Ww/R73NI0EeymnYzmoJm9W4MEyeVBIi5fVAaz4E521OdTzZuZWo8z8W3ObmlpSiJtaqErqqKgp2I
71fjgKZLS1AvxMXUHmxsWSd/Eu5c/D5nU3E5dlI14iMYoV17NVLVe7LUoqaC9ezihRjOprKho33D
TLfzZHdA8xSDfywABltbKtBo/VH7KovPZOZDbpbYH8NKkrM/HVLQXdoY0bk1duOZjUUg72d/FvG2
rYd1F1I5a6vrIR/SEvNjrBA63Gd3zZ4e4mvNRYUSHW+WcBpj1fouBHKeJ01nqSWDBoEGeBWn567/
akSNu32H1t+SF1K4t2Sn1fmotf8eZozOmq51bSS+JUYfiEUp5bdtgasRz4U8dh8ucmdlMrRm3+EY
F3KjV7f58iFvf9rlqRlE/EiCm8U3g1R4RaqxCpPUw8GRwcEwxK2ooYF99HfByIU2nDNC3S6yRszA
eb3LKFtYwTC56oPxLGZhWPV7F6I4d2SbkTFEBUrjNa39bKj9GKqZuuSGlmitg9DWOdAwkihP4xq/
v9wX5+oAhlwQI3We6Rk7NSD7EsPOXpd625ax/q640JDDkGUcWyPtCzS7ezPjaA6ka8MfA7CbIE8k
esWsRqu6YWIaXpbfc+53bUzHfLKot8Sl5kQmSHZUaxcWRpBGNHFUUj2SydiHYI8XqLn+IV8lczZT
GLVtTCqbKfhSUj/7+u/mQr+JkKPSnyvqDL7q5UfhFpfVgOZCZc6ChpaaVk3hapT76oBtJ76VurbP
IAyjbKfwgyj5ug5gr4pyVlQ0qW1JppV5Wb5b0jvFDJRKQPH+G0t9lcHbjJ72cRqiPYV8qQ5Yxpf4
9rXxhaXBxgD5vmB+kh62v59AKz65SZaps/MepcKlepDm85wFaSjoml1Hrl9K8SlME4vnTT3Gh5Jz
FJn2ZBY2H4okcL6ltGJdpxOOrfnUefmDDmMo3WQ33/Re/IFRrIoqrKJT49xMDhqDBoTi+E7FKRlR
xTiS4rD9YQT3ik9RzrPeI3mIGz2o38sJNQXjLu0Tl44/tuWognukMV0vXJjSZGEeK6jLlH5zXjy6
t/fpAW3pGF2s3XB0dW9BF/50DB3sUENOeM/ig//OaM8yfq+3WeNgRDGIhS4z/BUpG5085UFlHjPU
yJlU/dtYC7fIij4hBx9ZpFgl1fAJ4/DYg9zNjp0wEuWZRR+Rw4xUwpofOUcLzqJVvrEsnqy33tBJ
xzbL/e3v+H6SmDtBDjsMWkStlSHAmtBs1u/qDy2mGTG5P/bOHGgu2sJc26uupHP+KAIRwf3jM51V
lrWL0jYUFV7V6QrrUOmDAER+405/oQif6ExB7mbKGZKC/9JDHu0P5hn3ey+ftM+iAQ3Bd+OTnlFR
TmMcs+RPehjaUy3/1Awsys0FaQyBDfKJTpIXqIEi0+cl6XeDflfUYG5UgYz3bBVv7YLPb6ayXGBv
DYpmrY+2ZS869T8yHZSG5j170FRutWMhSfwD29a2LVKkHfv3C2CJDMUYrBRh1yhf2aHkmMptMvzc
liGyPA42ZMnsasmwkD4r/UE7kOxh+/dFhsChxDLIbaPVOgyhs5wyRu9Hpz+qUuKbYS0YhGI/9T74
fjVwDis0ORn7ZYSomZ5iA+NxtpNl56+ZJap7rM3kX2KtziFFC3r4yRiBtRTLVlx6zYB+2Bf3oWee
hyOmEFx9bx0WP/cjT1TDFRjFu7krEo5m2yAYqKqrPvMX+dhlu+1vJrAJfrpqUimY3VgFU+4+kOGE
67X9+yIVuGgjTo20xmp19hJrDU+RsspHY7vuG1nSCFQRoR7fDGhMebbEJlTIz/+MAWWufMNo45Mg
d01/W7HfvJ5tGXxulv5+W1IrG70epxiK64K0dNhLadonqZc7xUdMw+1k6ohm73+j4KtI9jEvQEIu
I8MobBnPh2Osu/1OeQq9Zdf4NrhRoKSol0uoIgdKYbdQ2dRh+/LRCOArvw37ztFvMAoEji3p+yJ4
Uq83DyC0+d+RcgAVW0rbqSy70wx0H9eL1zSSN42fjKS+lYzRS9XSxUe+rw0Zy1b7oMo1X5LAGRmO
jqZXp3nSD8NEAhvUjtNc+Vo3iVLd68Dz+ieyf7/4BOi6b+cJ9RR0zOzyFjvny8Kp1eumAr2ZLrg7
wu/Nodxk971csoKX+aU46H7yBUxx2peObajcxZg7eRKY9DqAvyrHYV1hxnpqs64jdXb/IaFtU6ww
wdOfzZaiAeCz5tR+/U172Ba8DhL/k6vz2WKZTMRGJ23uKT2WY4LmKq9+9vTT3wnhknhmG9ZtXyDu
MiXJm2cQ+hffJKsQwIJIFQ7vJppEUyNDlTR5nJApySIn0x63Ndm2QV3mHlSGHClx16Iho8hLJwUj
u6GnLmnviuU2LkQTNCKFOMwxoj4zigUAXpUPbOyPkYAP1N3WiP3Ie3f+agDsj7i4VUCZSBpHDTNj
mjvHmaMLC7rsqmxJ4KAlzcemnVkz2Gxdl+Y5bievRNpY+piYhdPoImY10alxMDHOczL0EdoZsHn4
usjioAZxl9P8LUToMgcRTWyoIEtH3CjvyC5Da2/mLjvtiGWLfuGK4hGR4XH4YCQVUc0IWTptQjBU
3YI90C1V06nJN+zK+DubeJkNubCJStcV2rBi30AoZpRv0/LrttEJvtFLXeNCgIGJwRKTitSLyO1S
gM9xap1Gud8WIrDsF4i/ECKlKkh6kTbwCrVx6mVy1EHUcydw0/rLv1/IUCk+zBDCtpOP1Tnas8bK
Z/sLlgG42LEpjgpE58YhgtpUZFYw9oPAB3k3F8unXkJi6aPp2Ls6qFzms//oefQLIF7qQhcqKsnS
qpKBYEuaJ8wM+mmTgDzkbvtb/Saj+CqFA4lEi2tVViCFtUyabLOWsrc+YIykd8BTcUSID2e/3xYq
MhAOKWIl7Caq4OOpw6OR6SC9Uv1tCQLoe8mFXJydoaVI+XUIWez5KRlljPyeSXmjDa07KTvdFnCK
/qZE93qIHEhIaa9oMhZCY2YLXZEoYgcTuqC0nfy99YgTuZjGCbTDtoqCQ3wJLC9U1Np26UENyHy7
7NUt0m6RIThF9mdvOBCVCx9suwwjmcDphiN1wvRutFC3ah0jnpw2s1xqfQVF3N9ZvcoHE4OkpnaP
fjW093l9fz+iUbEStO6Ijo4LJroQ63JR/6deON+oyXWaCOxbgBYqhxagAV7UkcWUVjO4VWvts+5h
GWWBlN8k9H5Zncr+jAsLsCQ8/EgF18QIeudd8rX43iKzjXVGD2gAzg6y199HXruvHoWvJJGGHGrI
IEbJFYrgBU2eHio6WIkHbuDEZcuMsP/F7XbzXhE8lX6TlnjVl4MNK/xfKwwrukcn0Ku66IfaWT4m
7XVv8LtremiQDo7vIlQN/9IuGeJcHDbonWkHllrqtVPhdOaHtMhdTRMAiehYORzpzJSqqoGiZ6Le
IV3q6vq+Fk1Ri1wnX9EZbGUo7BI3jI1isRL4VL98uZfS/g9Lc0Q8iy93dgNH+ALPGEt5VlK86dLE
YetokdbZ0zstAOfMTbVPDosreykqc8pH1sxNn4orUTuD4MbzTes6SO47s4C91saEfRgYY6lLAR4L
Xq66xqFK1S5j0WZAy7x3WUcg1pg5pMCCogmJMvEcqMBW+PqPMpJJVVCa8erpLrYKxxgPCJMEVi9U
isOYNFbqSNLhqtlKOM0rd1gJozsKI+txoxvspNl2atuvcZ2v8nRy3U1ZgzirVSbXTh/m7IzpSAdE
MN62INHpcVhSmpMm2RSn12Ph0qREIOmwOnTVpeQvBXG4oc807OVqQsurWl6ZJYgYkvnD3NWCl4Pg
maJxyBHSck4pMpsekaIdeul2VTScxwUFq3A279WhiQQCBQfIl3Q6e8YSyQgRFkERaZLvWlzhQZj9
Y3dmAzn4oo48TmlmsRFrW3UrFB8VJw2qb6BBxEq7oAxSXZxwFJwkX9pBsB0OFcixUA4Jd4yTIduR
hxKZJ7f28mszkE/po/0gJoMQHSgHH5ZNGqy3A2sHIfdlsrfBNTaLZt/WQwZDNbAWQSeGxY+qjoy8
iVI8zZR7RvpF/ehoRE55pQKRLT87Kz/Z6Lp0sEZHEVXhVzH4QjYX2YXjUmizouToPKkcKS/OoCF9
3L7V64H4hQzuEEcNrYUVy6bWjTM3rok9VrWb3hAvDLJzJ7v5dR2g31xQe1xFrQupTPOL2MBq+grN
5qzDdOgd2mDxtfygqx/n8edfqsds6EJQZmLN3mDBxYTonMQGyWUfnuWb/KO9Y6nK8APrYRP10Yg+
GxfqhelEJCtEeZCockDCwW/QNCTQi336d9f84gA5NB6NYVCRMGDNht1Zd1s3PCwf4AB2bKBD1JLH
EHdLGIfIAyFNWs24A9mAfaNTvjfl2Tf/j7QrW44bR7ZfxAiS4PrKpTapVFot2S8M231Ngvu+ff09
UM+4aIhNTNvz0hPhiEolmMhM5HIOhoM0K/JLIj1jgZAK4trq5V4oyLnnjoytlch4ZU9W6aQyUoPq
01xrAinsVzY046HcI72zq5Q1VOOjder22V7ZmyfWqhN8rlWvfNWGB3OvK7kESfW7iyS7zM/2yeCa
Lw1y/2I3HPrPYeRuSxQcn8m5jlwejVABOK0nVWcZyA+xryrftkUI7jBPDkcb3az1mRWU+tRtjVNg
AelfPZe0E+giEsQ5C22oZpI3KMFZRfVj0rMd7YLPvTIdAmx3bOsksgfOXXSVQenAFuv/XodlM8rv
WBmHbTECD2FyHiLNMO1EGg1r9aXtJbmJ2nIuELEalBcWxzmIpElBMKapyK2H15juuwQDqNM3rSkd
QzK8P1OH8w9NrQaTasESYvvYzG+F/H3790XGzPkCrIgYViSjyFuWnztQipPBn+SXP5LBQz3FVRiH
tYzSQCSrtjtLYXWeQk32wlwOfufNqoO4GecPXjF+fAQ4XGZSMFQpOr5E2EwyYqeTBZdzHXdmIYSz
5LztY5Tx4Nk6d95pLqZUHvJdsbddBW064lYX6jXfRNnn+vUBeINCbEPVbM7oIkArFPWE/c8MWbv5
bIJsJI+6fd28TPQSowFuJL8FtaBfRXK2F6uTnOaWAjSY5EsXnVINzQYpd2tt10R7qtgoX4rmkAVX
i4fryuuAhsMIJxFpgNyIMeWWFI5UfJ3jt15+2zZLge+zOD9uz3o9Y8EMufWI3XzFdMYMNOY0v9PN
4nlblOCWWeTXVClS9CCwVFQ5LOWo2xaQUo+h3ApcxfoeyNUvWcw1LhIyUysmbKYjl5D37LEwHvID
wxoAVKIneoqvW+PP1N3irgA6HkOsWDi7LsZK2yfaXnTlXPWya7aPmfw9y0TRQ3SCnFtPSrVSyQi4
GVmG84idMjkav4FdDr75q1LcFTPHHslWh3UdfP8uCp3YFDGTvxepN5Iii7tSZWjLeURwbup+cie/
cfUn9izozrGHXKw9jW54X2GEFbTOp/4c3Amhj0TnyPn7WpUMuZJRbR6xh6h4bKqh2AP+aHyoqNO8
9RhhhfPERs0fXQB+P9XOhnjKpwZROfgaY0ZMKm4wOO5sC1kfHrx+QJtrEeSD3FRmrGF8BTXZyQcL
2T6XHXKb7uT4ZrqfduYJjxLLz1A/EoH4/0NU+Gk9PBOD2dhxrJrvn9Z+C7FZAGyIXYQvnDjBhSF+
TAf9c/pFtLfILGbDovjtVeDhZ31D4TElgnLwNPhVW3oWAIoNEh3VMvaKlgoG/wU2ZHN+RkvDkgYT
4oJUPWv0PpbuJSpISwRxwOb8CwqjdSexJ0pEPSu7zfpLPR3K6ZhXomfKegV6YTScZ1FIpkd2je82
YIo8v2cUOMFn08cUsm+1wBwXBXLR6XFeJu2CaTBTxIIxuFhT6IaGXwmnJtkn+GgVP/MglbvmaWnT
fJaxntko8VEfrKdhyB63b5tABF+5x2watcoeI875fDcCii4aP28LWI/PP3X4UKi3OzVIVYSzqY0d
Ut6Z/U5WvH4U7ar9g9u4CuISgSIB35/cG6yQoezG58oF/NxL9KrCf9yy8Gl/JscaYMOeqBGwbgpX
wVxaABBPhbSpjK6pfdvXg6vHJlgYXrePcb2pfk1X+dq8JuUZFo8Adq09yC5aLN58kB61v+yzjikV
2cnPmuxuixSZBnd78zzIhzpGsE6S9KDXmhekojEvkQju1lqVVSn6jOW/qC0xftXe51H7/GdacBc1
B73zYGNbAIxjFVaQy9ChAKrdliH8OFxCMBThGFk13nfA3FEdFd8HVPeASvIx9O4TAEI7NHJEzUvR
4XHeIRgDOc5LuLy4O43zo1m/bGu1HpN+2jVfjq/KTrHzGDEp0eJ9KwX7GI+Fwbb9bNRdsyHUaetC
1JBlt3TD5fHVeTLIOdas4S7UvbLDgMou/D9yzo4MpD7e02/bGv5D7fqqIuczyqoZekyO4Lu9TUB9
UQ76HYB+AY/P3oHYYQQdpdue28pJhexSAr/I72HIVtYrUowmDpGTixmaPkDGDklmuUBvFpjnuoO6
vgA5Q4nKhmgStj6AOnqspKOm+03xO+MPPx+Z2Af99dEy5B0Yxwiqadnc7kfL2kWE/JEWusylhVaW
5nIHD+gp5MeoUrdFs1eUsKxeKUO1VJOYsmzxC89tjWJ0nOOkokm/G2TzPmlGASiGSASzi8XzbrYJ
Vh8DCfGw+L+qP2eZ4Naut1cXOnAOz5CbpGLDFGivzu9w4+NBvVcAr8h2gEWFb2Y6H67rQhjn+Nog
irBbz6LSfyApAfKMqf3fahgsxHAWPEZzktdRDDF28dCUxhMhvcC8ROfGV7qnWoqqroIq7c50gJvm
UVShrVuWQRZPIgC61St5VYgvd9NCj2VqYnwhU3On0SZ3KN6SXkQOyWxp4+vwNW5lku2iLzF0PDaT
i/ThnqLpmDeqG0qxoF8lUohLgqJukhOTGYKs5I5En2PyrMSC54RIBrtai6sTKapKoh64hEn5PQDl
VTjtpOpxOySIZLB/X8jQImNqmhbceGGTOjJ21ZI3XRK4gPXHyuLrcz6gJKMS6AHMWblMp/bYnOkL
QDQJQC3f0T722yqtR7mFOM4jxKEMuIgkgk6f8iN70YaPbMwp9M27ed9Qx9qNvg7Oq9wVvZLW56sW
ojn/oKPzAT5UsPsw/5Bi1qO8x56JC06C8jXFsr6C2Vp0yE7luXqtRTP3Aldrcl7DyJMu7tQeLcD4
tUof58TfPliBrfAVcZonqqwblNHL3VPlBkDGvS7Ih9in2bjBfCWVzrOUagZMXgHRR2zswyByhjry
zdlVg1GQ8AucOV9KDTrbrMgMYfGRQZ1ax7/hx/7QmfNl1C41I7g6iMm0B+StQGB3tr/Lejp+tTq+
hFoAp8HOGNeRun8HqwU7ND1J2CpnBpd9ng6/heu+EMh5jdQqdMkY0UsoLPucpro7J00IrErV29ZM
YNEW5zgGu5cyq8dqnm1fJkRC7bj9+yLPZHGuohznuEtnnBybVGmc8hKGbvBc++Aa9CqMHe8m4cdi
eduWiXMuwgirqcxK5Cv5LXs4VfBLf/OsIi0WHJ8gHvLE16PSjLTBYgyGKjSvRctcwv/XAPmvmiIT
ZAnvhlZ8qVSdh7HPZ4wfxPpXIzCcsnmm1mUy92mxt6zPNuhHc/uvP/t6fOU0JWZMZZYmRWbiWPS5
KGNnjO+MvHGk4U61L+Gw67OjFI5OOoOm1/pTrdVfo6cc0rYvdFTF/svNyxCsAKdwEOVPgovA10uL
vFJbpUcfzTA94M86diHaWBZJYP++SASMDvUCiW1hpyBNCP4qxPsmq+/rq9Pgq6OoiklKxuhCtb1x
Ms69h2nIg3VE594J99HkAN1pJx90HUORIlwZUbJrc44ktSntI8Y/XXsBFk8awPa4jKxB25WYdBbC
/gsiJd/2LOskLBqKd3aYPpHkIWof2/xx2/gFd9vm3AhYaew0x9CUV3Z+35yCCuem3hMiWkkTfTUu
qRhb8DRLChLdfKqdodg3IJVPZWew32QrdpLf2iv4aSTgWvrVDMsunChVg9hTAxBb9vIec4SC/HD7
4+CgfhXRUb2WRwVpjClHbpSf0eNxek1QINg+NqBF/Spk6mS70WwYe5GcClBNRIWXyt+k6j5rAd8h
ixad1m+voRqEaGBK4AenFUuSChIiUGpm73aYIRkjSTCk8EGEKdugYAZNjwk6Bv19Qn3hIHJLb+ts
jIFWrmO+PTrbrajP+CEf4yTwb6pJ79tIgoT4iOnyG1CaHmPAwYp86cf3ASeHc3W6VRA6KJDDRuXo
JzbBrziFBi9EjwQYPChk7lNf8rqD6H3wfki/hElONJc4BUZFQ2pBNOgvAfzeuIrX7M1HjIOfop1x
fH8VFZ7syQ7m6tzmNIm2/j4YP/cHcI5QGVrb6Cf8AXXyQvPOMZrD9O/7OJwQLqtqlVTRBwIhNPk0
Wcd0etv2feumaJk6MWGOFp/XxHYAcIUYRI0FnV9RJ/MMIoKM/PAQeVfhpwg+nymx66B1baK5cho6
+bDrrP8Lky+94U7G87YyH3NQiNJlECnaJp5PKs+bOgexGtdyrbnKpfMp28Pcl4f0R++zIrDpTYLA
sWYBC3E8FmZiZZnZdBBn5Hd08OP8xpq9bZVEIjgP28y5MtGmAv+4cdN29zR+LEQF2I9jyr+eGk+G
WlOA73WY/8Qlju61fX6khwovbd3HKO+D7GHqVUgU8yHkciI5/0TsLp/tBCJNOT4TGu+qtDiOfbjr
4kzwDv44FcPJ4nxUoapTYrCv1O8mPztUrnWs3hj7jX0vKpeL1OJ8UmWBSr1D6udS+RyOnw2FOrRi
JXpn2yrW3PvS8DjXg4XBpioGyGHuvXlH+9Z2Ktoc22LWnMNSDOd8sO7Q1yMzDAs3Vx0eZOnrtoA1
17AUwGVeXWlL5jxCQKQ96uRlBoh9XXzqUaBrhWCFom/DZV9WoZTZzG6SYbopSkeA1tT8jEFLKQ+9
r13yCkscLSO6EFzhjxnzrwbIl4czaltxpEJL7dwB1EoBZ1EILDDgWHnhTtRSFpgGXx4GIXYxh5iS
cDWw0Nty6DRy6RAdq8Za4RTDzq7eVFngB//BgzCPa5i2hv/8mqKZSabGUt5iFPINS3UpakDDI0Cu
9sHBeuoKJ31EF30nss4PeeH7sV6FcpcgpdTsq7LBBy0UfMhTS28b9aaJEO7tyclCwdDLP3zGqzzu
NhBbG4q4gpIWpgRMzHvi9e81tzV2z5DgCG64SDnuZlggpp+jsINy/YsSPQ7SMfpWgSxIVd1GNM78
cSiNO0nuanSEUstOoJn+JN0AZUt7YNtNbBDGOk73mKLdaV5yNH39AUxbKLqKRphW00j9PWK/2w8/
SoKZ1yquMnxK7WG+gLWaoTn23uiZ8NbZHlTj80HDk5bdF9H2//p9+flV+SETu6oLA7BpQLyFK813
IJAEvWl8EhEVicSov94QaRx7eQBXu9uqkUuGnTr3O3P6otif+vQxJqco/r2wd1WMC7EzIH2I1ULi
dEoei4fgaILekH6u3ckRcaWtx4mrKC7CxqZtoDILUTLaxO0we3PyrwGKfjVRHvaTFlac1zpEEPql
k+5M86kTERL/Q6JwVYNzKFSPwyJiMqIjQy+jp+B5fJx2xi4+CRsM69HoKotzJjb6Udac4crF6qdI
eo6NzLUNN0kEcO0iMZwb6SaKDxNCJSuaUqcf84uWxWeL1J9CtRNEgfVU9aoS50WSQY1o10ElBS5Y
woqkostPUyJaWFjPGX6K4WdL6BRHBIu5sISU7q0MxeW0ksHOOHthMDttkIvGw9YF2rIB7l6i2nzB
sEVyrOtFiSdSZ3lmnPtgRN7FdeF0unEjqakgXVg/xqs47jKVZTGDJB7i0iqg3mCrmq/RInGN1CAP
2+mXSBQXtptCLuy8hKiwiY+FpO+r0jrEsrBKwB4p/FNdB873f0+Qu1haVRGrYXLkk4kNrXiXuYkb
PmN79VC8/oZKYCGxQYxtKoRfKc1JU5AoR64l6/Si2HbuDOH8UJmVaDfiIzM280gLSZxHp1NYydKA
q6UnsiMb483c2pi7NbyWdLdGn16MdjzVQ3tpVMXfVnLV3y5Ec67dKo25JCVLm7ujUt7nosxK9Puc
CRaNWgEMDL9fS4kzSJFrjL33Zypwple1yX8cU6JKjl3NN2H5r4m9uQ/EWR0etW1osaiUxUfT/lzK
hyj51+14JgN0TqC+1ixD46d+0tZu9YglLkrn1ACgtB+VO7LXfbIHUQ3Ipy0RJMG62S0kclrBD6Wx
WUOiPB/J8KMaADyXnefqSUpbp5q8LnRjpNzbX2vVUSyEctEqy8ZBC5lrn7AREaap0/SDU0qJ+2di
uGgVqEEdpexKhbPfga2zkm+7brctY9WbL1TholTQK5FUUcgI5POgPUX5fTt+r4ozNU2BNh97ye/G
gV0tsMsADIavJNshYOfGETm89sA6NMAX8dRjsm8dRuSgHUJP+bytG/v2H/ysehXI3VsppLTJ8h5+
wer9SL/V286V8RaixWFb0KqDWAjibu+Q2zWZCDRT5eIsWcQhNHz5MxGcnddzV6aJDBFzs6fFZ/qv
ORvfP45tmKZmGwSgYr8m5EEv0Qzc9bADqt+UWfRqNti0zUUdko9jLJwcLkwo02haSlBobuWXx7Jw
zOcBUAfEw5Tv41iD0YrxlL5vwrr5v58U5YRzgULWsaYlxwi8erun5S7P78PczQdBg+bj5gsTg36Y
glqxrOgGd6dMoqHlGaHm0O+sfYZ9Iu0+AAeiGjvGbe1jJdLP92l4CL9tm8h6ufcqly+sSFVkRbkF
9aY9u2ANRqczd7pPcaa5H+5Eu1NMjQ/XayGOM5larSeCVQGExdrAwtRoeizMqxbIyOIydUKt3RXS
fLDzVuCzRAfMT+OZrZQPWHJHryN38lvpwAyo2Ot30Wt/MtFqaY6sBqGKohuzzS2FOfMpuq6ohpSZ
zxN7HYMP1idANZzAFh2dRNCWqzFmcbqc8wLUTpYaBi7K0N4qyVmVTlp2FBjMqt9ayOD8VpfICThO
IYN07wXAzK/OgWcnjvkwYIgOo2Wu6OG/6pMXIjk/RmsiRVh4hsgYq1i5p2vDLmxPpS5KSEXnx8Vo
bYryuE/ebWQk3iBVqYtpjcAtDSpMQkSGwQVq8CXGeRVCVnwbPQPU5Bw8d50D6iWvO0anpPC2v5tI
Nc6/5NGo91WNM5yx4hbmodf24OnBnMO2mPWAff1W/FRe3vV9OQ5Qy/jS+c0nxQPEg68+x59MRjHv
p/t/jZr4q+PkZ/QCZYzIQCCQsYxlEZjGikeBTuxTfLzDBlgVNLSzbZ4COW7icOgNNPjMygtesq+o
H6KuJ7mmq12SF82jz/oETEgMJQhHONdv21U0ZyV2oloNaTO458a+aHP3ZEcibMP1yjO5yuBMo0mS
lkwW1MMiyy48kAMgIMlr6Nuu/YXNrQexmz2J7vS6Pf4UypcgmsTC9qMNoVqOareWuoVyH8zft7+c
4PT4dZYRWT5tBpyeOT1J45c2FERt0e+zO74YQmiDbCyLEb+v6495ju224mVbAdG34fdU7KobTKrg
mLLAbxkPCrIeWN7wWX1qiJuooPJk8LiiyYD1MH39OkzxhWImHq5VOqPfnA8FVmTYhNf3qn8AWsF0
ofqJBKJBgH/IQ64Smb0sJMb20MRZiKOMQXtQ3rP9wcwd3Y7+52KJZrBE9sfFlCCOZN2emWlYX7Nq
F025M3cCfg919aF0vVkaF09aDCEqoApk9eP2CDiic/g4e+XOesD+pb1Ld8m7C8GmOuPqmd3+QfM6
j6HUl0hkRd9U9MdwrmSqB01JK2jcYNjIAIRuYyROmf9IyU41P2/brch+OJcSlJ0cWC0Ub5RTMJde
J32fylvDwhqt7CjA26yaWhR5WCa14aV5nhFcFdNKp/fDLu4YXm+L7b/iWAI/FGOErqhJKDhOnnMk
k+Wu6QjEWeUAXjjFja3Rj1HabK3+rdYKQf66HoNs29I1zJgQmbsfal5ZvVQwe6WaY0TznS0VuP9Y
B6xtb1DARZIL9/PW3dtVJndHZGVq7SrG+25wZZcFPR34l4MzfQaaFhYm/HLfkIOQC3610okw+19N
uUtjDkGZ5wSaJvOXILqppsLBiJATGJ8a/T7K7prpaDSvuSr52za77hGucrn70ar9DEgayG2Hp948
meX37F+PE7JcRSOaCvwZxTB4SCp9yhUrYcMAgyFfQmKfzD4VATiwj/LhGixkcK6bJlNnpDVk6JhC
Rk/SyxTVGdTUiZvS3T6xVZtciOJssgcKUQn4aDyptOarErZnMoVelwMRg7aeOlt+GgWCDrJIJGeS
tIgmQ7GgXTcE4DkjrzQCQ0BqHOikv4xBeati/07gWUQnyhmkrNZmWtlInZUKLBX9jyT+NqCNHGM/
afs8V+/b4jw5CxxB/FNiXAS5c3ublA9kFKQr6+33hQDOLReUyqYlQcAE5JRgnwPexnrWHHmX+3Qn
YkwUaMO/BBrVVDuLHZuZJ0diY8VWVnfbB7aeNWgGgC8RZXWZh6pqRpMmI6vksmG1/D7D2KLyON81
GJnMdkPriB4b/3CCV4GcyYdK06WUCWy93pOcxo0uNtbMbUxo0p0hKB6seqSFdpyxG0r6n88l5/sJ
KZcMxlMRAsV6x3YhhLPutoqnaB5Ql2789HkA/VMJ2I7JMw6SELVjNStYiOLsuy2kKOgCHN7f+wkJ
0AxRddn/ezTDdzd7/UicmY9pX+HhxLqoT3hcMPD+7Gy7za4pYOqFJ2aTECjGpx4DrYuQzhAoPbHV
LXpOjtJJvIerrnuin4rxOYdtqbQN2DxCdGSjHQRQ7eEh8SOvdUZ38vJDcFKcyCOP2S1D2uwO89Ps
/y/0GavJz/VL6vzDJ1R0O2A98UruHLusnVA5GuqncvqaCxsn6yWFhTCW+C2eBkoDFJZWebdQ6aJ9
woRyiBxEc9TvA2XT0UcQdWDfS+BaVt0XRnpVmyhsypwzoswiudbZ8JXaufnBiNGyPYAQ1Yu+l7GT
DHd5EM1nrMa2q0TeYRaVHZPchMOUclCByYV0k/aFn2qdlwbNobeHWzOZ/+3iMLsqC5lcPbaJ+mzq
WUSo6/zGoOgXNdVOzwZBZFv3mws5nMEolZECah+6kfep4mqvHf9GiWdFV9FLZ73Bt5DGWYxtFWWi
B9BKBYjbsA+OrKzGOAxEbflVD70QxCVbAFCpKoVC0NA9VuprpWOwQZDxCI+OCzlpIzdlPzEZJ2XH
kMaCHXskgg/if6g3iRTiQk4taTqRWGsv6itAOp/D4KuuC8LaqhdbHBoXcUAbm4IlC7aQV0CYVSsn
Vh4U+22av21f4XV3uRDExRvNMOkcsdHY4IU8W+fkDhOHZ81TYOUvIeC/ywMD8zfdPcifju3e9sh9
BX4N0Rziqr4Go1dUZUvHXMWv/muy0wCz2iAF0+l8bxXmqwJONbXPf+RlIuIgWzd9EzkeuFYNBY+o
X4XRWJX6IUHlJq0rtJd3cz25BWtqT+EZO6s5rf1ILvztk14NBwuhnNUQOqalyYSWKCmYSu3kJWYe
voQkckJbkMSuWaihqApYwgwLtHHc3QZRr9woPd7daXBOtQuaRZmoNSsSwd3qpFW6bsohIpBLz9a7
76jB3dWZqCUlEsP+fRHXBsx4yc0AMdSuj0T/KqkEd6FGUNv+OqsBdHlk3OeR9RRBhB1Zv+s966T5
6Q6Um4+zazmY+vWSJ1GaLNKMu+FjxuDT2UZMXWcHog97K9f3aawKospaiF7qxd1vKtmSPo0QQ8hL
ZN6M6tP2wYnU4C5uP2VjHUT4/cZ21f6BNDvNfN4W8RE3DQF4oQNfB89A05ySBDLSWxjBIfySB56M
JhpwRxt4edUr92G/M0wMnNa7bdmC4+Or43k2NIHSQHSO4ejiVuoEucXqSPJSNz7oa3Wm26wKKO81
cK82e9tvdmCacgu3/EZd6czqntJnRXJEN3g1aC5Fc17CJhjg71l1rn6b3rlb6tcqRj1QxYqH7eH1
vn2Ua6nbUhznMagNRD2zhLhhPpfDvqOXRj7R+FMZG46av20LW331LqVxjqPNJRJGzD+Vb8knlpqG
PtBHgx291U+5X7+IZpPXApih6GCXsBgiND/noRRzbzesQVSX2YONjH/SgxvaNrshkl9/S7erLM5m
pLEMK5AmoQZyLm/1HaMBVP9KHXJiOOcoZgnWSFdVg06aZVo2YKE5T2W1oQoXgt1AoGE0cL+jfM66
mxHsndt6rboSVbcszTSIiTn9X309EAoz1WCl1NqcHCP9GlrHggrus0gG03URT8astAYphww5POdK
4U7WQS5HgSKrTmOhCHdgWTAraRai/R8237JpH0Rf/+ygOJ9eNCEGiCQoYRfY6T3QEHT13ec/k8H5
dbtGmRe4J3B87bFXLw3xykbQ+lm3q5/f+z1NW3wLKzL0ONagBhygk1Q7zN27cwgI3YdtVVYbhFgW
+q9hvZd3FoJ6swUluQVB80XDZDB5tTy7cTAjd2QgxLLsBO6NaGdz3bsuhHKXFJ0kNQQzC0p7wAy5
x5j/g/7Y5W73HVRcuKaA9xBoKbC6d4+40DJu+nLQAgi0EoeABv1U7qJdcEvO8ndEFL9101N3EMgU
XKf3rGohc0jnuMAYKJvckZ7yZwWNV+tY+q0fHlXsPqZ+4It2H0UiOS8x5qYmdTbUNBpQIn2nxuM4
CAxGdJKck5hNYtVSCBFJ8BQlD3QQPO7Wg/7CNjgH0QUgYyxUCBjcAcg/jRtavkGc+mDcmnvMB/kW
YG5P8cv8uRFWUETKcc5D7dq6LlImO0bRyEFypX0payrnAie4Oky2vHWcB5HjCRMTBQRpJeqmrMII
NBt3xG72wTQAPa64xS7dFzeZaGt1PZe/Hi9PEtp2Sa1TCqtkkF7yST2xReP8tXXmU1mBdU8+BKJR
pfVTtfF6BS6jbvFdq6DvDDugmLDp1OegNL28FmHdrto9UU2sPiqKhmHfXyNXGlRT3TF/EhbfafZE
R6w2DIJvJpLB+Sy7D0E7lsHpk+BsKJmbB5NHRB3/dc+40ITLOwkge9HGgSaTjmH2fJft05vmOzBs
4BabgzDNZT/HN/swefvz4NinW/gozMVO5cSUYoSh8lfFCf3g1roEGJqIfOleuIa7agoLeZyDSqwB
wwPARHPVByn0pk/FKfCC2/khOyLRZQW24fA71RMDSyi2irq3asjcVcM4Yx3ZbN5Qkm81Gvh6rHjS
DJQcIuJ+WLeQn5L4mJ3rjTmUNew8tb5J8RuZvkzTN0FQYZb88YNdZXCWrlgRkD50aNMA6BZkbb6S
H3osFRI/uaTjfluaSCHe5MuuaEyWS4V4RDYXYuwq+vxnIjh7txuQbwGpGo2A9CTPvTuW90Ujqh6v
W9310Dgr123DoLoOIVn6WmiIicdtJUS/z1l1p4e52kf4KET7PtaPVSlwPSzsbH10LuZGwPws5xmG
1e9a5a9zbhDg8avHNCHIzrZVWa8nXK/L+78vPELQyHU9Ml1izDhrJ9lnzOYKWOXAi/FDBxVgCE/0
IBTLTGlLRS7yBomRovMOseqD8kYPDO8vetX3sz+exe229QfwQskPPgHsVK0Jg2i9Cau4qCwA1HI3
nhjURuyHnugBvB7vrwI/RN0Ab/uCbTo0NXpuk6+DbSTD8Fbtz257wjj3berbR1E6uB7sF2I5b4Ev
CbRiFk3CO8xl3iRn5ZF8GZFdMM5D/Thf1Mdt81l9tiwEch5jpJPSgWUdlc/mVrNKV8kiTxvmYyVa
V1+9chqRse+FfVBUq38NXL0+SFJSUSTX0W0SfZVFT5RV17f4fe7KlSUaDHqA3x9ay2uHvWxKO0u0
QygSwqW6QQqqG8wMIZcGtq/tpyRz1Ew0fbIqBJshpor9OPyPs/VEbxUTk3p4EAMI3cozpyKGM/3W
kAt2c/8rhm9hA2aFtIoNMWpnOoo1O2X8BEh9pygUgYsSKMQ3sZOhGhuSQ1I9SZcMJPS0LE6FRV62
TXndEy404mxZ0S0tLXXIKTLfeLC/4/KChZLcpTWa5YHTn2ZX28WH+OF3moLLo+Ri4ggiZ9KwUdZo
fM2NL5b6SRmet5UTnSEXEWd7nBBUoFtFdD9SU0AbZR4mo/zfEWNYrG1lqRYfTOyIhCRneXnePvdN
5KTY75KzzNuWsup09KsULnYkRTkqxYTz6rCSQKZXWcXQhvaXau225az6nIUc7iY1VWb0rQo5VW86
sjSjRSbo1Qok8GFCkZMurSgkKHrkqHrsWJqgrrT+4X+e1TsMySK80wQdMbWEhDLcx+RFJZgAz0Qp
t0gN7uYMWahovYwsP+weM/vSinjIBB9c5S5IEWhGHKEn5Wra5Olp6c75XSGXPq0Fp7WKymJcP7nK
NF0cV1wAnLCdISktHFtxaurAlr3QN7zgB2tDSC5G23UH56m+MTBsGVxFotyIRYEPqdHib2CfdPE3
hG0Tj2EHEUNrOpHuxvKLHdxb2m2j/05rdCGJC3qVmncBZdoO2ue+fG215z75tn2HVncxlyfKxTy8
xKS6N6GN/ZQfFY8cxt3oIQNzwTt9B+odA6wdANc9taMj3Y8CQBaRYXKeQjNpOYCIB8XO6bWxLnIm
gPoQ3S7OQxS5mkxRyfyd9RJlZ4xUOyCGFJygwB54oJ5WQpmeMOsHtXSQOJLiDJNTHhnriX5n3Da2
E+Eg2biKK06dBRoSLqPUp7isLBPCUSi7JDUQF6X5MataQYxfrwJeTZFwLqSUaGsQipOkP9isGl4E
fnGq3GTPJnFkTz9jhAWt5wGIgtvHK/At/HjABJzbtGQmkqigHavTvVpjZ7jX/Z7KglIns4aNi81z
QhV2bYwTi/PBmcEetTdkb5/ECHLrNaXFWXIOZJA6PHeYwShP8qlmFO+VM100J70jvnQkf3bHCOdE
ZuBxKn0ArWr72EmGC3xawSd6D4NbB8f5EFwwtGcbJmKn7hn7q7YnYEsBrBtj/XBtVz8bF3JCULhH
1UzQ8ROaJudEiiAd7SBA7iTrjvGQ3ZHvzY8AK9fZ3vgrKxzlR3aLrSPpxKgRfgcVZOE9CedgojCo
xkmC5mry3arOqfTXtvWvt4OutsKPE5harSWzAQHhJ/sSHY1TvguOE1DsEiS9xbPKtnNfRG5ZdKR8
/ba1xjgNWLddsR3GekMBHMo2uLAv5s5YZ7L3rPYQ4WVu+NsKCyKCxvkZbZzGCpw+6JjIwZs6FF/a
Xt5tixBqx6UrdGyVqmL5qXHOscINXE9/CFC1Ayq/g41WF5i1NzpYG4w7YQGA/fTGTeHn2+2uiSPM
0DDRoeFkdwygvz+ExzIDrvv/Eh9WIYEXFso/zO2y1RtFw4Gqe/mLus++soRpPMyABQano6c5yRG4
GF/ZZArYHh3zaIumRkQ6cw5IVcrCaBr8BQwPebxlm1wEA9XvwJKYzhPtcQkiIr+jBxzQ2EhqRKq6
fIi7Gxpg2CAWRApBUNI4l9M1fRzY7FaOjeJYuicns6OYb+lvyTFkjDMwRFCFH/7TdCyEyZQhHZPc
yaa7Hoj21WUKPwtuBLtVH8xyIYf7RKUld8kQw4Wmt4zhg7wyp605ljPdxg+i4ttqvrQQxkULVWvN
DJTWqGga0nkYEwyUdccyUI9yFx9yIR77etFtIY/7WBJYwcFGBXnyKbsbHiuXWb3hJM+TlwIC+TfI
TNkI2EIgFxQ0dYoms2RfrZzdZDTcnh5aEUj1qplfhfAI0vMQh2Fps0EXs3RG9WulP9Lqd94fCxlc
clkMhMrGBBlplGH29EZDJb0vvgqMj/3KhvH9P2nX1Rw3zmx/EavATL4yTZBGWbK8Lyzbu2bOYPz1
90Deb0VhuINrbfnBD6piTwPdjY6n+R3B1QL0uoXdT3jqv2n+tJdv2PBD8poIgWA3X5cVQ5zl18eY
agYBqQ4IYUNQDyJbt+lCrgiwH7CKDWcatYBfx4mFp+5YXQ1BeSA+TRxWN48980Z+kJ6lP7Kn/qm4
FaWptrPoK+KcX5nlUtLrrPcJrVaH0lOvhv2vPnk0HbqJuCt/07Cv6HFWI8vjsibMamg77SdmcoDx
1QcLUnHUzW7F886is+XsxmhFCEF+4fezoZxsNwbSTjyUs2nbUaC0iGZilSWP/E3lLLFi5k7GaYee
5EOIVbS0eJyNxREIPjM854L/TomTRklF6b9QQan14qcEADYESzMbl36pbHQ2ArbsLgvGvXoQH+W2
C7RikpPTwmhVOg4QFbXx2HK+yJd8u/JHOHQOm1dPgU5kueU11v+6mohx0QlzcmrmqkVUlgE3CVye
xHSn9nsi36lx4v7HE+YltI2i2OhAybifrpsXoLKgsETuQi9z9d18Ox0HHysgnrH3XNSHuB3krU6Y
k9ZetecYaQGcMMB7XUaZzRVqGBpwh50kTEptW7Z3WeIeOUMCJn7M2o6bKgrMPHYWtHVePs3td/ud
BPeszaFeKXKEwxwLc/StNpF25ljdGAmpMUheYABVboSNOQId4eGs4nxRrZ5AUKNv1b71WLRcnMJ9
DmtDj+YJe9uCYYdtxHeyIGzeHLww3i+QBw1P06YerBzsFtVN2fpS97WST63Ru1iU5PTkJk2OVifw
K//FV/nnjHlQqwqbDCUKQCZXlQFqFd/p2NaAPufOI0ECj7kKyp0o4toOMVeMcmaomNUynCrQXG5n
oAJgKx6sa+hZ18tx8QesMmx3IlwrgSiZnPkh3QBM2hgko/SYjviP3DXa7Xg16r3ABAj0wuRsTZiS
IrYqyE86VLeqauzNUhXoxbYn9n5nnJGxzV7rc8ZMi+1P4UNjPI9yLmBjO4xbXRJnTvRUUzM0Hb85
SRgbU/z6OjxZRzQDPGoHBgcevjUJyW52iPfys+SJ8nAiLnkDY0ToUR9xkC2GgBiCTEluk16gdCIi
nIkZB2UJscAZ1RAJUZsdjFri6LHAqz0XPpkoqkZ0oDYoACjl5L3Hzm2t0anu2hgAqQnWUqcECq16
OfbxTQ+XjeY5R4yYqVmWTAwsQeY4KoqeYn8ztmcZy0nBfuLpMU1FCTD2gz/6EaChEaAeE4CuqiYn
G2FINKoACRxTxO21AozuzB3czmPDQC38PlGAfa5SjBwGaOH6WYhKufMDeqxmzUuhu5P+MEs/Z9FS
gc3vA0UY/YlEIRoPADYhPaqFQKB02yIpAqWVqqDq4yn4xMXoGkA7bPRAWnwZPjdqZSgK7JZM0tap
aOo2zVfAqf22bcBZvVPhq/CjrAN3iYKKmg+BNKZXem/eWG0pEOlNKVuR4QK1eErjEWtNdTcv8mNn
JMc5l/ymWXaXz2zzZgzgSOtYJqQC+eRjdFOpCloXGnAj98dKua5E7Y+i7zM2V9FT3vW2ghYZ3R0T
TAos812tS/vLLGycFBpSsccMIxsaFplxutLF9rAMg4SQdvoy6M+oXDrTJxCQWdfrOxHOVo5FKXX2
AAk2H7MHM1j2A0A/KUA/FY+exAXJc3/6IznOxhjRXKuFAp6GZVEfqkiV/cFEu3QmJyFgb6tB4KVs
GNA1e3xOOgYOtq50YK8fnmvVyYZTmd6rWEQ3hQL12fBNwJrKOpUJNg6iX/mjROhJLhtZFsHW5G60
L9GVjeWAw75im8xyLBlJsIRdP5Q/LgvJ5oGuqHJyrss2AG8kHGiRL266dE4h/6WOCfYs/PZ795E9
TuDtWOpIbYBQl2Cxh255YVm7WicCFt8IRhgdw9AU6K6p8fl8cyz7sdJRqya79lrzlz1b05LeMFwy
cV5gU8VWxJSPd2YUMWYsmThinYNj9lcyEJdLkSna6OADS5qqyxpK/oDQ4hQZbb2lqRd4hciu94lf
es2zccj+ypC2NI/tTQXBiJ+TL5cFY8NAfSDKKTbN83kwOhgoLcQCoeG56wVv+ebZWcCnIIaK1IPC
EWjKkDVrl4gRlT8H41sjyy4V9bRz0q0CXEdXNWCLqGyGHUjLH+9nmSRsAwhr6g8T9trMtTId69h6
bOOmOcbRor5cPjPOWvwihyUR6OoFHLzMFyA0dTRniWrUj8cro3ikPab1qelp2DwW2wJ7wd3PGS3G
+uoB0bRpiZo2oX5DH7rwYVoE76zo+5zQSSESrk1udH5EAahc/Zjj/8gAd/9larSK1Cydb9vLLrfr
lzZfBNabE7GzM+Jei5D0ZNaaDlB6yeIhSbGbhjqwa1HZh31m5ZT+TcYwWAZNAXgBZ7kVdZaRA2dX
MVZ+KFu5E2vKFV20vZblj1Vq7hQlQvly7tzL8rbJn0GgQ5A4BX43JwMqaCUm7sg2Y+ReS2Vyda2u
3KhcCv8yKf55+sUkc+tVoMBh7JuTh4VUZW1SA9mBffUTwzsWFm5mSKV1ARo+0m/6sQIotAiHi0d4
+kXV0mQLdk+FQnFUs6wosZbabP0c0Jqqt2Bzmrn7BVcr6nXatBUrUpw8VgQbFFIm8LMKFPFickvk
ymLlaqR/CY5yU15WlDixlGma9BEFU/1xeWVP/QCg0odlN77KR9kt/XFvAY2p9lCgvBOlQDZFxjIx
kKBaBgwj+/vabJCplyNlxjvSf+ukP9XqJjTvL/O3aTlWJDjLJMGRSYhEsetuMTGbrB9sJRcUHza5
AKIxpp5VbN3g17xM9hAm0Tz0fhsh3SgVXxcj8iQ9FjxRfI7ql/it6HDv+6Kge0VS2h43pe3s2Cmx
MxAgNn8Ox9F+A04rhZjQm8KxIskZEyz2bot2SrC/dJThQxOr8oZ5+kuLrOQrtaM2kPtC2Wdocw5y
GXiFl+9uSwkw5o14x0QMD2Q7Tjxsu8mKqqd+MWeBpAOjqlT8yHppa8HRbgnJmhCnbamqU+w2pXiZ
SRd9qw1tdgfDqL9cZmdbTkxbMVWCuFfhNG22OqIOldL7cV7ehX1700xpMObTJ94ZJCQUVVdUAgvJ
3Zna5oisKZRq1DFT2XfXHcn90k79y9xsXs6KDDvTle5itQfCg6jvgatV76iuoKjwJCn3cS1Kf28d
25of9vcVoUwtsrEfoV5Td8jIVRP7IxWEA5v3v+KFMxJ9D3iSKi5638z0Xaek3pRPguPa0iRNljGX
CTUF3A73Oo7IdTVqIcEbi3ZEu1kU2Wm0o0wqZwypk5SuFArhaphB4F0B7HuRiQk33YAifTy5RaKJ
vuSk99GEiQ4mNiWX7IAxN3oKsPvCT3H4DzW+YiDPzWQnFSxtegAiJpYX1r70hp13We6YLl5g6qw8
UEwIb4Cd4cvmN2txp6wLbJwiZjm6MnN7kgs8w005fz9EvjJgSdmUlczq2pXq9jF1NMBeydNhFjUd
M2t2iTFOb0nV63KuwtaGi6uHey13kvk1BlQOFRiITWlHT4sGTw3/zlIxdAZ4FRmoT/LOUeVvU/yJ
NxfQvLZpy4rOEj4f5a635iaWMhCAHjgWltNJv5lKfnsK1xQ4hV1CMtWTgUuZlrtSP/TWdJWQANhM
fiSLBIAP4s+Icc+QDKQxY5RhUCcZ7cWaH941I/b06ju2yBvDuw+XBXzzelanxz1GGOgxY4vUvZ9F
2GfRy6+VpQjCqTf/+EzWVjQ4yyANoYH+1A5K9GjK6DQcrjugCbFNBfTncLR9w0lviNfuRDZCRJgf
De7HJQu7EU96fr2g3727kX+0B2OXMLDPHdCwjTzoDtSNjyLKTOYucMzDe2Dle6EWad77qjTfjaX1
0JmdQ0J5f/nyNq0TEs9YJwkUnLMRfwWrsKsZ28n8vH218gM82pxGztA5qfI4a4KIa9NirIhxT3BV
Zv2sj1Xvz3qwYF4uAoTR/CqVu0IVwSVsH59lMfOuogrBPV8xLYs+XUaQ6r/N4cNYn2z9M48w4sb/
keDc25oAw3spyt5XIvMaYBO+kgyCA/sXVX6nwdlYu8yjTjHi3tdbn7nPKXYj0MLRemfwZcCwi4p3
27r8To+7oUWLEWdT6FljZWi5SE0FcxCFLHiiNi9HRdLKJEB3PZvsb9KskwBN1/tL03hal6BEOBzj
sQguy/amC/NOhtfdUc8WObVweE0/n7QauLHZtdXELqXoQ7BObe1EtvTfWOPVtgFYPyU9WJu73o0a
yQll9Y5q1dNl1jbvSdVNeMwKMWw+qVnRsp/jDm9vU78U4eTI6Z+fIWBjVhJFTmQBuSfRnEY1MisI
Qo+FUsNLJAsejU0vheWYUV3BulHevcxqmWa2BK9ISbAqO3ya+0NlF54Vi9A/tgjpRCbEQHiBRA/3
clgSKvuGIeN1Cm3sNY8rZ+rRna5L1zr82cuHtiXXK1q8RznMRtwmjFZqkSeiph5R+nurFxUD+FGs
twd+TYczblUJJzJvEP6xvI7k5MCCztl2mAcNmO72TvFal4XW5THC+ovLLPK9g2e0OatnmZ0t18zq
dUdUkTH9UrmDM951HgNjEo8tCelxFtBUCsno4wbODLaOHf7e3YZ0jwY8ZpStd6JBjW15wbg1W4OL
ihLnPDX20o4jKeELKsdIir1S/iplL4oqajnbegsZbv3/6HBeU40izmQZFfWz+anI1B2dDwXKO0rl
yq3IEG5ZizUtTgeWJomLsC6on5boicpLJ4uzg0AuyIa/ogOV3gTQnaxArTkfWp71OI5k6nf+5M03
0TG6ZtsF5i+feaLWhNgFrsLrSbWLKgNuvT9OXp69higTXGZlW4vfOeEkoAq7NCcqJBzBr4TFiFCn
/vfGDf9WoncS3OWnbYdNtF2G7xsPQKt2FPnO6hQBH1uunY6uCxSikFY/K4nG86RPWYYbWWrjmPXh
czrTfTYBGbu00V8YvdBx+n756DYFbUWS/X11N302kayUYQD7MnLq/GdCP5H4WvPESVmoLAbNZoX6
qE44vaL4UhQG/40HTr46LR3r1ERuxWgfBvOpE6WHti2ajJ5hgsw8cpWc9bYkW0sXGQKs3auvDMLE
8rQnqmNDAcN8lb9mXy4ztGnRVvQ4ix3Zcd+TFvKcl6prSJMTAiBaLo7mZxxi9EqhjIOiLmocnOLI
M1aM0AkmLVL2CqZp9On1Mieb4rUiwKlNR7Fgpx5AoLaoa8zS1wTDhAKt2dR+BTkAFE2IpvOOjxyn
9ozefOojknU0vfyLWPZV0c6l6CHd8k71FSFOzkAGxSfMGcBgSrfEZw94hjRUHORXE+bmdFc/MqT3
yOv28p+Xz3HbgVjR5m6qtanUAsoONbefg4KZA3rIvcPTIXPn22vjR7zX9mwmPgtE7Zyb8QwQJbBP
EWZJQQHio4Hoym7WrRrhZuPTt6WzeCdOmlMdGK7NZ6o1a2KcNepsIy/Q4Yy8ETkU026MH2rREpVN
G7vih7dH82yhpa+lPlUe8kh5LENsa4kNegfQV3eqxjtqzoJsmIgkJzdKKqt0jiGgTZZ+jZd4n1v9
na5iyWE/79C2FAC27zPl8vVJcvKSqRj8X0pcW2tFoVdH+RebqKKHfdNOrc6S027bDPUaUDd42Mni
aBTo9RgPadxxEpS/thXvXQY5b0jJJikfC4iFtqMHNh6yvEEMi6bXNmu+q0PjMUEaZNWzLIOShX9R
z66czklQ8Z3uaesQGXNlspuzJfeld1m5BcfIA4VEEiIuKUVwUCxzMCTeFOY7iZyUWABnsGmMVVRC
0dxpycCI+ajKfdGh4mtEmD/RgyJR3GUQgUOKKHAPlw28YTpgu5ifN6eyvzOn/eWT2jT1Kw44Y1To
ljFPA/Py5hs9fbLs27p8uExi+7Ff0eBsUKEuod4MKvDHTTe8Z3ujpr32NOXeHLBsbOiKRrI3zcOK
IGeRmpCEDZ1s6us0DdJed+wOXUjG6BdmlbpxZd8rRXh/mUvRQXImCaBzJaLcBRcF0Ga72+sG+BIF
TCIinA3SMKublzPsXmt+D01f0l9z0fMkEjjOAtUaxbyBlSMmq4ejbKNnMBp+XD4qflrkl+u/uh/O
+oSq3HTY70V9NdUx0k3Qv4phyVCWvg6NfGyb/DbJUzcpkn2K9iuR08FEms8qo8IB/0xBEwM6dD8q
LWormVKYEMfW0445AJyrHdsgtWAB+/9ri/G/sPsPwbO+5mao0iqBjhlUwuQzUZ1EGXbocz/ps+XN
STph6Dr1erPAojMqsPTb7sY7uzziWNenQEVH443PIImX6/4UY6ArO5BrBodgCR7mTcO7IsaZK63X
k2iJkG4MkaGd+mMpverlDakFVmtbSN9PlLNazKuL5wJtWQta5cq62k9J5F8WUhEJzmhps1nmbQc/
2yAHqbsZu8fL399W5XcW2N9XYaKazV2sqCGejv6b1Owa7Uc1C65eRIIzSVKHSh+QG+CYWd+axQ8n
VJFFM2fbNCyLIODRLcI3dWE1gmFnVor9g3l5lertPsNKo3kyv10+rX+R4nc6nFkqC0Nv+gkdcnNU
33d1AsCgRi89I5WGHbJxs6NY45eQDrXfkHTwG418SfoqcbLZSD/16L//FM5+VMaiJiH7KQXBNJ3R
76Qy+0xuRP2HBO82yShbK62KDLqdEHeeh2t1Kpy26j4lIO9kOPclHccxpwaaW6nafI0A87mrKtXy
jBKFzMv3t6lNWJ+hWgrG/fEAfJT22AxtSU1ghHQFENpYRR4n5DMPMIJJzUC6R9Ys7lrU1OqWJkcB
u4vMGbXQqdMAGZlq489CtalABjbt3DsxHlCgGYbFilD998fyKh6DWlYdZQnKnggi8c1zW9Hhbihq
aS1VJuKBmcw7bAe5qmpNcDWbGqzr6OSTCRqddU6zkiyye72DIcrlCTDWpCKuXFHgreiSGVyWgu1T
eyfFXVGGQWqUc5FWalCOV4+0wD7wMHXL6VM1Q/CE5BLSsZbCNykmaagCJht5PzN2KEL78ZnuGxv7
zha/CGxP+owirchxllbGOup5sTM07ZRXZbtbwjvdFJBgZ3PmtaBFV2ezeIZuc0/eYmFtnFyBI6O4
KvVrffoT64WcdHxulO9G/Zi0Xy7f1abkrehx75+VDamtYiLPl5LqodTs71SSP2PlViQ4oxD1FilC
E1au1B6y5llRrkPtcJmL7SyPxTrqbEW2sBnuo+HJoqwcsZ3ol/cjOaWXVhCIX5AIverQY547DBgh
8tS78lkUzm8e4oo6x2Gsd1bbFzCwS9Z7wAq/SUyRXGyqL/J0aMVF9zhe4I8MKsZQZ1g8h64QFY00
8yk3pju9HgQO13Ygj35f5ATR2ynzJcRB1kt5QuLZN07V6AFUDjWvwkWt7RFvb+gwX/L/gbzA3MUz
oX+nyhcTQ0mZFtgiTIMBenV2WKcz816L3rXbN8R9ISzI5nEicQPLgcIX5kM/HifqvYvahYiwyH3x
0r9g9M0D5NSpYmPlk18+sI2rv7tq/lc8ZGMWFfMlJia3ODGpYqtvsxTx6vQDjaYHEmM9NUN+IodZ
CvQjABd+G//kjaaBijCrPGPUhM/AG5GRxbWGKMh8ZGs0GIi47huPDBY496PgN6cVz8hxgcHS6G0a
jjjXXvlKrRur9gSKvhXVWYqJUiJaNTHey70tg9oAUXsCAf0RrVEHeS9hrldl62oB+54EogrGlmav
yPE4lihul1OVgFwaLQ4tpus0zwS9NVuiaKHrGLckYwEE30kdRyPA1xSYrlj+iYm3NnvVZkEQstme
vqbBPf5pQ+t4sUGj/FH9pJh2i442YJUd+xmtmQfMXwYi3MjNg1txxd1THivjYpVw08Ikv4pQhYms
zL8sC9sHh9Q6PA2sbTM4dVrqZBw6ivRC2+vof/d0qriyqNi7TcQ0kcZAR8VZxzbazbF/dIRnJtHH
XAP063KzCN3mzdSBBcPwPyrsNFdRIq2pmiBXQtHLj40+GeaoAF1glq4yParJ96T20mRyiHC+ZPuS
3slyJ9hac97rOiartGRoHa0DjmKdNX5ZaOZfcjtel7VaIeIyqVvCIfUq45ksX+zGMztAZUdKIdAE
0c/h3Ksk7ftUySCl6fSGfGsJvOzNu9SAo2Mji4vSLWf0NbUeAcyCUnRft15jzm6dhdeJZH2iNQb+
taqZCJeNs368PIoTCU84UmvhDdX+sOmDmn6/LPqbJ7UiwZlZc5aLSmEdFQ3Qexv9JslEAf9mN6iF
RiK0CgNn76ztKrU0WsgVHg7s87hmA1Wy6aDHS7pJ3MGv7ooAcBqqM96H/meKuFh7a2A/Ig7vrB+r
q43GSLASwCdtUNTfwmL2jOFnhTVslw+RGT3e67BMHaEoOv8B/865VIvd024kaBUxjMkOrB01dM/I
5OYmLunsR32lOpg7EUHPbgVHa6rc1c1Th0SWhKtLl9DXKHFy3akzxW0y0Q6CrVACLW26aQNpA+aR
M/p10chqLUOdhsACRCoF8Jm0U/ZCX2pLGG14GBg7VjHfb3N0Gm1estaE8UoP2hHFkUOKzbsYRmd1
VfNId6bA2d9SYxtTJ1BhzOqeNXuQMJS1ng0z0kKPnEyih6nuD6GpfaY7xsbskaXKLKXB45QsRmj0
VplCkYlxyqtRuarjkgRybC2CKGwz77Ui9fZArB6AagjVhrYTZH63oOv6l/9ryc7kwxP9XdyaNy9t
TY2TfCtNK0ztoIhBtOSqsTrTMyr4BAVyApdVbNPxWFPipL2ilqwlJGYFSBaMFafsVF+x0cwWgHjx
UX+aRU0Nm9L4fml82V1resWIAAvk50vtL11xFROyu8zVlmKtmWI/YXVZWOI2N6Oedzg+texcoNEn
J7Srt/Soa0kxuklJkj+7SO/8ajabey2ciEhetlrQ1j+Be7mttEa76QwrEjfmgoa6OvaHBqUNGgPq
TJlD4qYZkPjz0FDcsZteizlCT/3lY9jWw3/U4w2NYHUMBH0VqPdBPSbsckanjxemsTcC5/0ymS2D
iVAUvjFSigBT4V/tOi3TiSC4njFfHhd5IMn7Ojqq4Y/LdDZj3zUhzo6lkj2MhoKE76+ljrmHjsjv
1le4yQx6swT630A9S3SKm/K6Yo9zlDFSkpBC6yBM4WOaHXvJu8zW5i29f99ikrS6pVZWizCXtM7P
pTEwhiHI5JtmsQURxjYXJuYqIPPWWbOLESdxrcfQup74VQTA/yUSmJJtPt4pcEon1ZiimCtYkrpw
C3SeSGilGV4un9W2GTYsBUkWAxk4vsxBRyvJLGVEtNx4LDaPA9PPf1bXrOE39j+TNrJX1DiB68Ik
xFpmmOGkkndR3e3ob0It/TL0KwqccFmTltRTb2LuH3sZCzTgkS+GKSqhbd7MOxG+ilGWVkgtlb3H
y+TUk7mXUVtIVIEcs8PgvbXVYfG9HpMFFA6aoFlZJ4azxJpPrBC4lUBecqpkcLqp/pEqCGUuS8Sm
8Vnxxr9fkWKUBA38vjRelcVrOcxO336htcjd3tSfFR2V19JckRsLgqfbTeIlLSZRo37SP2NKV1Q4
HdIXPY+NBgLXm+2BRI3bSvQ6yiUM6YnGtkVCwf6+MjtxJ2VxH1pABdFNv0yMe2WynbAYP9EkiwAF
1XTYHAIMl49k0rxDvBdKwGJIvwzdz+ozRcD197kTo0tVtFUSoXSmxZjhKiFnIniTbaOz4oE7KmJi
3/iQAeWh7swfcVy+NmX6F0r5OznLHtpUzzytloG7BEw71xrTk51juzBWnNBPxK3IpCBsReyqI6Xy
8SxrM8Eghg7gDgsjh/bRsndl+e2yOm32CCH6tlG4w5z9WcGm65IRZg/nOcHfRJrXOhS5iw7XEoPP
lTfvY6RgBQ8HH8kiQaRh5y4qhaZlICjnZWSsrQngmgOW/O3iO+ISX3bSACN5xpMmeyMe9nm/1I70
py6wWDyzZ4Q54bFnJdZkpS28IcDqjwODPHtzJiwnvSL7FKiRAv1mH1zZyF8EkVtGkQD+0lltdBk1
uVM7EJzLdBdbapAkyqvgBjnF5mnwJVG5wfqvAlqA01SD+ZQG9kOduhruLwT2GJZE1I4B8RRd4jlr
mNpEfoxVJVDD5GMxrVDMQg5Tyc1+agiYAXmbeoPD0P3mt/lAsq++i+B6zln9QJMPykI9Jb2VZpKb
Rw9Df4zM53EQhBK804nj/EiDC8VmrcgrJL0kV7qir3ioGWqX9KDfSH7tG7cA4oxqhwonfzZE8yNZ
7l2jI8U4UAOy8z2yjekdXB1PcqNr/Y/8ho0aCZME3PN9xidnqEmhl6Gl4P7UyMPWDWghm2m2vOKY
YoMK1hXSn4CV21eP45UmaFbaZpYVewBlYxNUvz8aNnPoIsOYw9CVpoBJDoBZrrPrFggcHltZbRVO
LLjWt+1uHzUR5/tOku8Fo0sSGeEgha6RAQsG0DNAul+8xh/QCZ750T3mIKAxqhsljrpTgpGtVk0d
9SBQViY95z9DNS00IKHdmPdnpXQpVC3BzwhPo88w7vIrhnDHWu1FDYWbyoLi1v9Icc7sPA6jhQ7T
0F2w9n646YzUyYnI+PBSpGI3NkJAJAcBtcrg2j7epJ1JrQGU2tqjQTE75A/9x+LJrNf4Jjkpj/F3
cycdhxcNk/+iQhD/Sms8aU6AAV9pj5Wk1F7tMURoVjEEsMGuOEBdTr85mXdGjHs5aGXENjzb2otG
xaXlaVZesJHcLWTROvAz+8OzxTkfrdxVEbyrGuY82htuD4OujE4PONPd4BOvCHLNSWRXOHnGZ4bO
WGSe98pBbFW9rqXWBIsv2pE1p4d3dN/uNScanHjfnqyb38wrn1Hk/JvcjrQ6YdnkbvoDgNcFsEJ0
05MSge7zUGRndDhNmOBvTGUMzqZg9g1YuZw6XTD4bOSpFz2MvNrx98fZtroHxm0byrWXYHhzfCmA
ET2LpggENPgn34yTqSwkSKOsXPfZbpK/1sPv9YjwZ2Zzz6AexdIyRxIUG2PS5fWSo3fo90KFMxKc
7ZiacWmzAlwU9g3Anezlj8vGVnRKnIHINKMMuwo3oRXfVel1Kr5bksD+bZIAurQCvEtVVd8eupXO
EEonSmacUrEUTro8LFXsTHH6m17km0itqHDGJ8TOpUVNQcWUxp2ZGYAKtB8unxUXVv+6ixUJxuiK
kWkmWUrVCEkW8ypUH8ekdNpxL8uPl8m8eWjr949nhTMyo4wCTmYvEKsEDkdv7EtA9pnJz74hXp82
QZQrri7VDnCvg8ukmTG5RJkzNnQOR5gbULZLfF7FNtTrEZXV7iZqv1ymtG1JV4fJ2ZvQlLqlnEGK
7RJL9rEr7wssbq99NLv79B5bRPeXKTKbcok33uYMbap01lR7lvzUzN+A5e7NaJyxvkdo3jE6QPAI
DnPbpL6zyKeYOtu2WFUVdXDsg7mV98mOTcRnwX/kjE8yFVJSE2TKa68a6saJIZPdnKGLJb3Jl/6W
RBgx0ZX9QrTP2KYVf5xtAtBiolsyrtC0T33+vSKCrkImAhdujF9GTHUTXayVCr60p1x5RA3cQQw+
Rnup/TGPwowGM3WXyHEWBFHvmGvqXCPwZS9gszNKl6Irk0UW41Xvql8vC6TAnPBtoHot6yZaB2qv
J0/pfJVivjzPvhBdYOFFZNjfV1ZLHesKvSBM0WxXSV7G6aaODjay3f+NG850lJNUlxGFS6ZoT7F1
L1m107Q7TbSFQWCheFhlCDY2NhOt9mLpFOU3GvFoHDT2TrwMmI/dOSvM92xlNgY52hTnFv4xXBsu
5hBP6s2v+nAL+HeybwQG6izi4yjybVtkwur4VoW8jy5buZqjfSHbYQwR04/ESdADevnGBAyqnPci
azRc6gwMltbiV0VyJJKxu0xC9JTxy4aTxTCbOMOTyapTI0AnyqvBV/3sVlReF0g5j1E59JjXH+Jx
8XI0KEqho+Vf8/oF0bOAIdGhcUZClYGKFIUd+racwZu/sY1b4YE8xt/YEswYYDyOaEmH4N1SOa9D
mshUWED6xCtCD+qe7scAXZBHUfAmYowzE3Qwidyzx2rsGtRno8BA1UJweAILy7cyWak5RphXrXF4
o6+4KEL7cYD0olcdcj8JRHAHAsdT5VwMtZoN0jUwSWR4WGLE3leKLogAhDrLeRVSDZkrK9CY5ZMW
xRjmvLMTt4v+rGmgxDdV+yWVTgOBN6W96EjYXj5RAYf8/oaljOw2mXCgkv3cDjfTcmuET5dJnCWi
OavE9+KOma1WGNZiVqm9Tr92LywjEyHOrn9mT7rb3OYuclSf2EnIsibv3gW/P3gCFmRd9+BtCNiW
JHW/XEFUXi20Vg/PaBcQ5NtER8lkd/VMDpWedWONQGgsu7tUszFt1LnEGEVxivA8OQvSRH2rhgUk
ZnTrwxCEu9jFDjS/Qq5tODYAe2Db5T37TpTdE3ncPHBGbwA8bmYBcef/QdzuPvXixaOYc2cjBqqG
7JoozBd5wBpvVHIgevYsnmDWMtmr2EZLnTkwgvZZZL8EzqLG+R+SIS2VNuD+hulFKq6NTnKQ2nOw
odkbpYDIVKB6InqccSlkI6GpBG8xC4H5t2Re1f2w5TKIVAWPae+Z8yTQRIGF5hPCkknzemCCM2jU
yYqgMURdSKL74hPATaJpbfMW4Z7IW7IwDowD9itek/3voi/w0TQ/+quzZi4Y6NrzjBODGgFQGbJp
P7RDdJB2RVA/S4LzE2i4zoUrcRXrZctMdSZ9kdLbuT41qcClF7zVfNEOeV7gmTB5Z3nJDLCnvxab
is5O4ATz25viRi4BWAtOsCvyerSsg1FJXrdYu0LDWGGbNI+CN0DwcOvsaFfGkQKxopBzuHGdD5yC
fedmzzp2YDJbXN1GgcgzFd0UZzZamSZ5Vti1tyy2k9lYL9rfVpbgrgTqxBeOrU6K1aaBw7MgEx99
ncJWYCFEXHAWIhvHCK3q4KLCGKFZTF6IhIopoiJwfHXOASnGGUWLHlbd0AJqnrIec/PG70M7/a2u
mq5bpmLKBt93bAK1JLEjVkkIe0dVjkPyOYv6ToHTT1YKqoAsA1fKpgEBKEZFnzAfhxn3P/Mkcwbh
LqVtCXgnyD35UZvTomAR3uhOnvbCKlxG7cRfGPJHu5tGp2wcUa7mX17hd6LsR61UqYH/24wmxI6p
UneDZoI7LXUyd3Jll3hl5qCwJ6rpb0viO01OfdU81o2uAKN2MWBPy7UxPQ6NIFkjOkxOZ/OsjMMF
S7C8CmkaonhmKXqdRBS4F57G5Zy1loHai3yiya2VCcamRd/n9BVDOXrXGJDwtnmSkyc6CL6//Ti8
3wKnqaY2q8tY4fvk2B6yI93rOy0oAlEkLJIwvvBRSXJYKiESnegv8s0gDXTAysju8lYawxpok5XG
RJNT2yU5rAf62z6c1UKWGZiTKvwvGXuod4obu8l9eSu5mGNtrbe5vdrNXaHR+JcA7J0uZzVkxcim
cUGY0Pn/R9qV9caNM9tfJED78qq1u93eHW8vQpw4kqh9X379PXS+SSu0pnknGWAGAxjoEsniYbF4
6pTix05+QHFCeGzB49ec7h1Zcp5o2fab6mqkDGx0mN6pDrGOrRcGrd1fovjJEfdUTLN6/68P1D9v
X6fhMXBhoBW8Ad4Mstb9q969lOZlCW4F53inc/Q583kywuCDoGdd09IR0bClTO0+GFDeOTnpTelb
L+VfAr3FQEUv9M2iRViyuTnm1Y8xS+0wuVP7q7a/nYtbzuC2Y5fT4BjYKKtUBfMd1uLElnz6Ah4d
0nfTnZzJq+7Ke51zkeTuPwZHQrkDb4TeDEZncFVsBPTwFsA10m3ZJzZBokO/Oz9GeTsIOI2RgRZh
hlLopMNL1MA8LL7oJd6yuKYLBuDFEtvole6pD0ogOaWLq6W7jJ7yIuwVe3bS2ObdxM6fNmip9fsJ
F+bamMU9Tpt6QaRAJLuxnoeSc9xsh8D/jBi5KcaILGYQpsaqVlBa8Gerr3eVVWh2XJZXcrygHHtA
MvD8NG8OTEE9sk6Lkg1WxMPq0IZvaWCTNHsSH8vkMZZ5e3HzEDrZYME7LaMuqmXkt6kA1XxHeJfI
bbxcGWAmzkDzdyVc4CoE4tAI5F+T2sZLvysE6k64AUeTK0jNGxKD0EsX5sQMMW3K9U9uQWZiP4h7
Iyg8KqmaXBsPf7VQrBxF26RVrfV4EGuWzunn29zq7DjhAAvHGyw67FUgl+UElEIVlzCzkQISWQet
Gn0p5xVa82aPweZFmjJlIECTaBrsUvHq+un8ZG2f3CuPYOA47BN9zOUP8FB8H82z79UX9R7uh0q4
+SKBQvnIC+U28WplksHkURVLMzVRZy9IxzZV7Mx4mcUnJV3+7mQzRMb3Gq2Ppo5gO9FYCOrdONhC
f3JogmG84MkIbHrEr8AA0c7vHoFGMeMcJXHtpvqzMX5vqsdO+MFZLPrB/35Uoz3D7zaKWZxILeL6
oL+mV5KrPAl3yp1xW91lt+QLN3/Hs8Y631ioQiIjMKAcQNnRnTy10yBxpIPu57HNE2jb9PXVBDKe
KNcmqcHBBzYtfpjfmdYDZ/Z4Bhi/04y8HcIaeYyfHaVm0Dlx+XfSY3xHvT3GsfiXFplgYNIFIx9a
HIZUdZ0GHya5EhzDmQ6jizm81wZK4+YY5TkiEw7oUKGKwjBF+de3bJ9fLUcE414aaKld/ajB3URf
ktDjaRZv7unT4rG841SdrFFVMVJ1Fu2WHBXtcjBudLTz4IxuexFRU4UyWrSNYPOgUVtkqIiHl6BN
p0PbZqLAobtQ3R5cbjG2QVe74PEoP54PP2+7XzbZxKiUqBHRc2wE8I4HcGK1XXyvvA33w3e0CGsk
R3FpaDm/d0+Go9sg693Lvr6jT1om3m5H3L4Osp+jpd0jJkf7fn5Gtpf79HHMkY7MlbEkKS7GKEE/
ojvMV7OSj8osDN55O587NX88yZwMfUJTJSma5iMNKJU2JLF9nXioSaD3rdHtHPKaS87wHvl/CEQn
ywy0TnMP4GtwCtKsSX+bv9KHBFrgqHxpLnnpVd58Ugdcnexyge4LowEcR62qJ1hRZxuq7mpq8YUz
nzxD9O8rQ7PRFZBtlha3eC5/5Fe0nR5yQcJia6+TE99B4NslXxKRAw88qwzKohzBVCEvAKZG/r2Z
E7tRVLvgUSO30eC0YAzSJihs7wwzBJTrOxULlYvulLyrvNZm/xLOooYf/TzVz1zxQVFIrMTWDHq+
BK1+CYyJ8Egz05JXXyfcGnSKnJ9wAMro/5hj4FxW+rmOUKONi9ZPaerRj3ep3+84nrF5aV3ZYRAc
b4QGETpCE+4SshrahWbYUdAjSs/dygnvZF5EtukUJ4MsV82YqnqsNUSz5YwGPLi0xcU3GcJWnHEx
FeA/s8grMwxUJQuyGVUGHA1Dr5HtcA7KcJenO1J7eoT61bsi4kzlB0vszJLJDGi1IbGEDOWQbnj5
QYD39ZfcgWTWiMYO0WGwB4eexPEhvhQh+xDemQ5tGMbZc9Tdz30Eg19ymUmLlZuzO6b35XAn94NN
iOoITWGX4hfOJG8ekKtJZvCr6rLFACWQOulHHs4b3mRQiu4kiHURr8VhROz/qPT2aWEZKItbaYla
AZeINnvKzFvd2PUGh8i2nVhZjYsBrmVOU8WgdOswtfXbwY0u2hRFcfNLKNnDj3Gf+qiw5qVztlfu
dOlnBtbpA/Q8FGRTtKG2SzDhTeXbGHsL+L+1zvGS7YU72WIG2HQkKntKqCRdjd5uPe57X8/7Bm80
DCwr6aCqU4Wjre7Qx6jM/C5PL2QxOUBC6UIJ26fz5rYflE8XPZPByyXJjKyuMaJ+RLZJkSAXZuwG
YfKWeXA7lIbWeuYZjYk2jQQiemrAsb+No79mlFV5MSYxGepIn10xaJuPArzpIvoS7pAYe6SVDbzQ
YXsFIVoGCSUZvVCZFZyTvhc0CjZZvYsEv82fOQPaPFeVkwFmAeMFytwJzWZmz5AOPVZ+5EWXmW+6
7bfwCGGNnbgzXiYuaYU3LmYdOytBg9T2I0OMIsrpoUaBiL4fKqd305v0mXiW2/Eaw/3Lfj+NlTkE
Sw21FXUFox2ia+WIhjVocfyevaG78YPuSyOUAP9z1d1Hvv00vzqbvGxNYZQaLODg51eKizzqW+po
l+WR1tyh2G3hkDC3XxNWBpkTUSOZNNQEC4oO4e7wQNtdDA50gveNU11y34a2j/lfU6ozh6FoQIYw
EXFVGB31MD3QzLQ34MZCVY+IR/8r7tQ7js9ubkKU8UHYAfLKEOf6PcwtYm1JIfZSI0YbXM1HAj66
Fzyacsx9s7/KnJpDTN+OClcWmWGi4A49R+OkdqXr3svvUDqNOlHzqH5TcAAKex5Fc3NTrswxp3u5
jNkip/oCHZmvBVYytJOxdnJT4JwP2ztiZYg52dXCqlvBAqWgc4v9sEd95r3laYHigZF8wZc43dz1
K3PM2deG+iCmAk6Lqp6CyJT9ocx5CE2X4lNktLLBIKZWmEndmLTACdW00G6lha7qvv1GSxRTn/c2
sZ3sXJlj8HPJrTQNaf6scRewChNveMok5GNo8gA6se/jBbkUeRuAN0YGPfu0qedlqeD8CprEoq72
PXfqDJ2RQRoO+Mu2uclXY2Rw05AEwYCsMJ7728uk/KKqR3N+O7+ntz0eChYqFJskSCMwW3rJSGc2
8Iwecl8pzgFt+FKWtU3a0T1vaXswvyyxDyJRZJVJC0qTO8S5bc3HePZkVLn8nREGoaBkg44sM65b
RH7UrAcDKZSBdwX4l817Ggn1ktVtXy211jIp4Yi+VBeuj6DL1e6UYMHuje3sCy/bub17TV0CO0sV
ZZbgNLWpVAg53KAsb3QoSU/6/flZ4xlg3LqOzGxRcyyNMv4oZnfiCgFtH46I3v4ZAuNmtS5oVtti
CKMjony5dcpXc5+g+Zp6jG95p8a2T/8yxh790AO0srEBEqXpfVUfxPwuVO5SlSd3QWflM+CdzDC+
JhslXgkIkmiJNthaXjuluRPUIMMTrXiXJY/n14g3KMbpTHWZxEXEvUxW/SF8ELTFlgSv1xPONuUt
lc6cgXOZIUeqIbKgcQxeWhzi0qRsvR+CIig5BzzH83T699VWgni+2MpxiSsgboDjdJDrl/PTxjPA
nHz9NGiD2eGgjeNj1r3HSe/8nQG6bqsRxE1dNV0DAyWpDmarOMss7s6b2EbOk6MxR51eRBnRayK6
S7PLsBbykzIOHOD8F1A7GWEwIE+6hcgmwlft+iO289PSQemXdAXxRF/eNSWKAxrezYA3MgYWJnnM
K0HKRNdQi4vGkoIlE6/0KeExOejm+LRVNRk90IHapv6pQm+Z+lAzZ7DkXdGhmg21I3iaRx+uE58H
P9u1UitrjEvIpkW6OS0gX1AQPM7rio9unShHKAsnhgSzE+fzW6dIjdfK8i0xi//Y9P1nCmdln/GX
xbRi9A4GVEzKo4j67Akql4PJwaPt0HxlhXEYTR7GaqGQns42eYgBFCFE860vxu3k5W7i8yq2Nn1l
ZY/xFaiXJ0VN6xKt/qCGu6EMmmF/fqNtY5+mqSZaUkPrh6UChKqOyvAxp9naak8f+WJfvME67Wk7
D951ahOa0PUdPQAgNqzozPkxRVanzoOMhBQRvZDIDlFK7/yANg+NlQnm0LCEWu9TCeCUGV+6OMiy
KiBiafc9r+aWNxbm0LC6HpoTE87CEL3Y6+Ew5LwrE88C/fsKZ5fagL4efZMXhR6JptEpZx5Fb/NA
X80W9cCVCa0piNEbeOpoe7xHRr0jqb45+KL5bpRfjf72/Nps+rOOflaqqkC4hi1LLa00zDT6EpmU
nihfiahNrnh3Mjrtn3DvZIMtRIUFM+1H7BnUkyGFnO+kneEZr1RahXi4IXHOwu1LmW7JMpovgdLA
auLDgUFqSEAHkS+jK6R63OVp6OzwYXDCa9GVbbmztRfem+52bnJllcHbFi3DFFlEvCcGZmCg+qQw
bDRDcai0Ws17X5E2vWRljUVXITYsgSblxaBzZw+ppdvhqb403cQRfZqXD68UVH4VwX9s//MT1leG
GcBVUfvdppTwVU+NUyzSe4d2a90Ufzvvl9sguLLDAG3bodtYIiASUC8ptUzZ5UFyOX+b3cwrLnmo
vrmtT8bY3iu9IFiJEoLXMxDyoKWLG7YjB9U3QXBlgsHZJRvEvqPXAcncq8IPUfou65eVNfEiqO0N
/cv5DQZsjbQ2JimBY1A6cXmY9pkfx3bson86Lc3LDhmKz594JQEcdzQY5FVb9CoZDYTrRn+RWe6g
O1Lb2mP9uqRe2vU+xzl468XAcL3IPXTU+sUVdnoAVUivDnInPFpfBu+jy6rH40RsB6ar5WNQOSzB
F2glDLDxafq4cPvaNu40jyr+9feJTy65MLYNm6eVZABlNNq8mQzsNOmja00fEDe5LJ8np0QuK/Ys
Ls+HZ5DBFLGEcnfV4yyYD2D0upmvjoikeii0la74Fjo9F8Wo038+GU5DZMBkEIpaaGO850RXk9tC
I6O7ADsikN34lpeq4+0LBk/USVbSfgGJdzHHiy5PHrQuv1al+u68a3I8k1WaVuRMLtMSHAwj9vL4
UVzezv8+B0bYuqleniqxXbC9C+VmbiNbzN/IHAfykP43IVQW5z+pzNV13/UFIp0yz246c3zuO9Gr
l8U7P57tAN6Q0aBW0UWIrjLIIYRz08RUlSWcbOEagqjg4iSWvThg0LlQQLjgCU7Thf7kcyuDDHb0
qSkS3H1wC7PUY5hntqyRewJFaCfpw4M1924nVQ8a1Gj+CJpXlhkMqeWu1pcRcTDUmh81SCCGE/Qe
IAzjksfJa2/61CG6M/D29aZLrswyOKKjorMfqbpd0d63mid2nDenTexf/T4DG2YfVrlI3+pD62aM
E7dEKcDk9npjm4LpxsMDx2Po751bQAY0mrbqRonmo0dndvK78jX2J6hX+gjx7qeD6FNpx3nXXmSE
46s8wwyEKMhOtHOJ9QtnIcI53oVfpc5E34jagHplpYx2KU//tXvEz414ml5WlEHS6yacZFidIOIi
xfb4jusgsaP9CCmh0kcwC6fhbRKOz3xSacjiDEcsLiGTehSSW41HPN5E49WgmChF7ad8KGjCf4aI
ZfQ9y4JGeTrvJ9tD0EULmKIaMlvSkTYz9NuoFN2k78EKUrkKT9tjOBlgxlCQuNWbBdeMNHwmdeaF
GjQq05oX62wivnEywwBkHHVVJJUzfWK6GBB6tM7ytLzRCiD6/iiiGWH/VnLm7l9Q+WSUTu7qEtpm
JDd1KuZDo8gcDWY82otwCcZnIeiCmKbhzq8WbzLp31cGJYlkcS5hMkmiOTHUs1FYmkX2ZFq8+eT5
BQOHmSkLY0HricgRcjuC0wE3fCUYXRT4vXZfIjf0eGIg28Bxmk3699XgSN3r5WDiehFahgeoM2yp
NSFmpXut+arONQ/xeZPJIOSESqY6auH6kXUfN0+yHCPZwnuA4vklg4ZETnQS4qh0lXpPLN9CLwpF
3EncogvOYFgiOOiRWS1OiEpJGICQvIi7TOWcYNsmLE0BEdPUNLbhpzJGyaLQ6q80no5xZQWyNnhz
vuzO+zjboPV/UP7LDnvNRAe9ThdMDIU+2eloFQUyPYqmysvuQnnFs4Nf+q07g/mMRjZ/lLkyTraZ
+6fVjggCqNtLBfHmbPDVlFvKStksn0/mkw0GEc0W2WWL0rPo+5p0lHbqnha/d5e8snfOgrHXzQ58
fbGCRJw7hiB7CXVyV6J8Lp2kr+dXjGeHgcEkbvK8pfq8GnktiC/k73W5P29iOxw9zRn9hBU2VI0V
kzmneY5fFGAhIFw9Lt5IGNSTtLmqIgNLU0wXWvowNnspfDw/ku2UzcrFWJhbovmn5q+w63/QTlfd
jvyg+pu5Gx94EQrXGgNySVcaDXhzSDlcT8fcm3bhbvZDO/NQILHjZfd4q8SAXaqjQT0RwQuPInLs
5cjJqnIvd2geKo6ajfx5UJg389LfnZ/S7bPql3Owt8k5rjWtioGxLXkXra/SwCPv/8tBf7LAwIJM
9KWJJFiQroX7nz2HURf4LFzSRJvg8giN23mUk4+w18ourEWTUNWC5VrF5acCYwzsaffb5IR25Kjg
G4aze34SOa5vMgGUkZp6G1NKXKg/K9PRKq+KnqPFwFsnBie6ASJcEU3uTYIr68dw/H5+CJtnLToy
oeLQlGme/neQ6MrMmGfKahqkd+huNvl3uTtUhnfeyuZErawwO2qJptxCoQXlTim2Yu2n8TWy3s7b
2Jwp06JtTxR0ZDaYmUqL2WqjDoshVfsmO0jc5t2bsdbKAB3kCk9zvS+KVv44gybUGII4cG9ARdFV
bTw50ZM1coidQDQ3evq7kTEIa42ClaGbFtzMhM4LuJ0S4YQpvLljvKCuBrNutQm8wHTX1SD+/+Xv
M+tfE3w52pDjTSG6RNjY87QTZHr+f4oPVmvDoKioNaOkF7jKyEEYIEV8IQq7EA1+r6MviZN99IJo
HOEG/0I7rvXS1sFNo+FFQtslHKfPYFFVV8hQaDM+A/K1nuWXl+mF9qwHCzKQiVe8qUg+DV9pI20p
oGXs830R8MRZOUvJpvFEUV5Cq6HRmDa5SZ4cTZUn0Le9m3/tNBZphymP5ZzWFuVZkAt7uXUrXty8
fXpY6BwLeqBhqGxDmqgD+1EWJormnRvtqNBHEqh2vl88GZuMe+ZTqP7kQCd77F1gmGJVG5AC/aBw
57md3uJtIwfDeUbr81KyRdHmUbg3p3Flkjkgq0RS447epYwFxZCtY8xBpBuc2+92MLOywkTOaqOk
YYMYDZEzepQ44OHf6ntcqA6QZ8frTXAeqrZP4ZU55kiMJTOLDWGgtHSAJF5PZMG2vMZTDg1oq/OF
8H3iYAt3hAzwC0ZYLFGNEVLtRg3VrVSN+Bv6DvvZLe96sLm7VsNjzgBVR9unbqYZz8m66BrVUZCN
Pz+FPLdg0L6B9GwpxuDg1kV+LDvlmNSSYBPcRs7b2X7MXo2FAX00JR/m2ILLi4dkJ8IliDPthK+z
j1fXV8qJGkZbff0jVsjKKnMUTCpJ4rLIFjdCgm4QBRs9Bv3zI+PNIHMYGJ0a1RVl0pjdm5XeTuGT
AVbpeRsfdYZnAIOtQxxSXReUAXlMzZYPaCvlx8diL9itMz1ZHyRtslNefz6YW3ue7iDHDdlChWyC
wIsggYFlEnDYiiVeDjOCrL+bx49DdxXwDKNc5TNVmiVaYs/k0RIip4h4JTu8sTCIAUIb2srJWK2B
DOhphMkbn8+v1baS7cnnZAYhrDnM9F4EQtCmapQ87eovSwQ5Z/TPvuzR2KwJqCiWsCcc1WW6V885
CQsX9SQZTa0tbtyWr0qranYxC4EpZrcV0f4ONz6kl1arZal6uMQxBplJV2kRuar+dTB5Io48sJUZ
0DClSuszGfjeuJQ9W7gRlJsg04/cLZ89y5s+BisEQRrjRgFC6fW3UHlaej/VPFnh7eVtysvKPxjA
KFKjpioUVPinOX50EPMsCLSBIYrSMVTdim57nb030AvgJafpL59xEJbAFIeZWIwiRkhzND810+Pd
/6OJ/GZ8fBqhwsQacVskBYjCP6MAGo6ivR+lSlGC6PUfPYivjDEhR43aCpPEI2op0ZVRQRGccGgl
XhsH6mjnZo6BDRV15zNBiajbdM+lclFM14ZV2Elf2WHRcYIoDkQpDH7E/TxOwwJb1fw4RsE4PnIA
amt5cGmVaAdQNNNgm3CnbRGlLZUYplX0YLdclk7uqJDmyLzqkhd3bo1mbYzZVRArGadwwkV57hNt
l01CGvSApt35MW0dwooIapouyZoqsSLeg0zqJklAV7CMfVfuUiiR8YhPm0TktQ2KHyvIMwWtnUIV
jjb4w5FeERD1CYG841Yjbq/PaTAM6jXmnA4RmtbgpdSl+3SPNl0HyWlscuCVcW8i7HpQzPKMUWUY
9QQZCnIcoYq57JoLODV9fi68cScMHN/evGmt7THgN2ZRaw0RJhHZRifZQeL9HZLkrT+D7Nc4BrFL
HuhtqgCinTBU89HFEdXHzN41dGFUCjqdrWc8LzczZEYLf9pVoOiAuknwavbR8DSG5AFFKFoHWRzV
KwWSI/55L93C3/WXsDs71xSjkXuKvzStLHgKpE7lHY95u+2paN6umSIKOk32Vm41XSllJtL9xZge
xaG6VjXBseTZEcTcsZbCNiDhG5dPjdI/nx/h5j5cWWbAGLwCA8KDWF5FvBmRXrbKC0XT7PNGNqdR
QvtPFaRYrChjRJemZikbHC+tcWGOs1ctgdHdmMkxn77HUIppBx4he3ubrEwyPlSbyLQU2f9ONAkl
DxbkYlEgTPd/XNu8NP32NkFpMJBTFg39I8ZcYU1LljLsaXqxe+4f9QDN3vEI0TRouzQfZVu+4B2i
W7GPsrLHwEBsxVliDEiZSXlly7rdkxu06ahMToHSR+zLnqNrO8z2J3o0iHqhY1y9TVUPUdb6ddqT
0EY0LkM4KbxJgjFz5G+05np+6h4nA21dUYHKbTO1mTsAkdnQNVQmaOiV/TucV43ZaGSmn+KOHiAd
UItea06HHjkO4BBV9Nx3xc2zcGWSOUHCNGmsDsR7t/QsPFIk9ptwVTwtt7LfOF8IykT/CG1l3Gck
SzdVhRXeJ4kQT32kzIifJX+4QV07xE/Bn5Wc9juYl3tpf35nbrrRyh4DcIPcC3kywJ6hfF/6qyR/
WdCTfuFFY9vbY2WHWTuLzJJRDoD07CjPtgIuCXQXFFsFoJcv0yW/Zcf2yp0mklm5tpKTSRSBa0L+
XJhuUdydn7htgFmNiDnz50oMVRRJ4Pa7p6eiYKNaBkwV4VL31aeWsw03UXpljNnts5KRXlLRPDUq
gsns7XnxZ/kPnpyVlQ1mp89aLslxQwek1E44PER6bIdQ2OHMG71KfAKUkxm2OrUyOy2ZJtx5006U
vmhWZKlunOoSsftlmEWvlFIjsSchQYctgmeBiyQrNGs39w2qdgTSoOkm54vo6XPui5jLT1vPoyQW
8E2aIKRCQ7Sa4ZsRmD7IfLvzxjgLyepWjHFdyBHdB0bzLJrHSbo1Yg5/lueZnypYidapqgUbFCe7
fR/Err4Xr6lKBcI1XrS2PSIkYdASGp1R2VyTKeeN3tLLT4a2kOgD0Pn18Hh+0rb38skEXcDV2Zr0
Mpo0KCpQuLxKy2Mq+ud//19m7GSACRYQT8e6MCl43zrMDq1pD/fKVe2id5JbXPJeYP7lHDtZYzA3
bfohgWwQ8o+XkyvYkv3wYNwZl6GNd2hxx9PU5q0P/ftq8oYui9F1DeszVKJtyk+TcE9UXiHrZrJY
kU9jYuDWxAve0Jaw0rg60sUp2kBpV+YNFZGkAvbktX/jxeY8r2ABWG2GytIwjRmSB10ZVDweJ3eh
GNSVQcsWlBlp1NbTD+JXvUQC3IKmTXJjPbYPqVs4Iq8wgTcoBoRHJEeGSe9QTq3eJiDM8O7EdB0+
Y92vdWITSmgumCVa1sxQAYtdWXxeYgyovlvmP2ECrhyCzSgNyLAbaGiAwnOInFXpj2zeLyMH6TZd
W5FwZUK1qiSy4h1jia40bYjJQibaSaTrWlDssns+Dw50kT/N2MkIq9tRZ2Zv1SHcLDH0h7hH4Cvn
u7xqDktaOGleB2U//0kFMxpM/zMwtgeFnk262JvWhIEl10lWHVDF2tqxMfMKw7eyZGtDDLLOciIL
svRxv1V84z5+oGKQ3U4/5iXeomc3d6H26o67nBPPbLr5aoAM4DajMqPTLyZVC2815SHmqepvx5sr
AwzGStGgJL1GXcOhgrYJWFra3T894nS0nnfPewnHFS0GZWMpycUsg1JxKj9k03dFwHU94Slu8GaN
Adk47UhToQ+dq0aXo3G0Js5lgPf7DKLG7Zz1/YicHBEO87CbFe/8JHFXhQHUKhrjyZixKp1LaRjE
Ty4lnLODJ6NuQrnh6hVRNzq3dxk01ZZxEJsGIPTRxgxtkdSX4o32j6HK0RLxFM4EbqLrL6+DpvPv
Z23UVNI8jhneZoXqWFhg5EQVysqMaYdkJ+ftiDOZEltmIBbhWDQ9JlMNyI3kZm7oZlBtptqq6oV1
w6OSc+0xWJGlRpoYCryPStDTxbOuxBd6gUNN4EG7mV44zrIZlq8mk8GIUurlPIfIwsfbB/TaCfqA
4LXF76nwdxF0hcMxeH4PIyfGrB5AvsVlmHon1aotfJhMg8rT7dB2pstxx9PZ33x4PMEvxIF+t6jJ
rWjMBBZpXn8Mlt3iJx/sVUrGnuiL2V5Eg2beJeQ86ksigyNDFeKKJ2YQnR7HfTLl38QaJdupdIH2
K37djByw35hXE6Q7TUQTdUtWWO1MfRHlUE7byV00aALqhj0KixPLLWf9NtDrNzPMZofQRF9bKnS7
ytJTzWtpuD3vHxuztv59NhAgg0LUQpvw+/2bMqFH5q4VL3rcqbgtyLfo+r+ZYm6kY1y0bYTHCzfe
T8hz1VcD2qmiXk+7Ky5mP9u1/gBRjtKV3yyXl8nkrJbFbPO20cA0jqsJvUB7O+uvTBSJtBUnctvy
/N9GyGzuaWmkSQjrCXttcLObZZ+5eTC+ZJA37GwlMA7zPnWtwuHWF/FWkdnkeqfG1SKMKGH7BgF2
SCR3aGGWBqOvH6kMe++CNO6HV7zEHm9WmZ1egA8CMgicc5iv9DkYrPsq9c7758bh89uUMrua3s9J
p8PElKDbVTcdllz369myLTlyz5vaXj5V1E1NNymjlh2OmDXoiIu9oAYoWhHQaEuntCpQKeVvpWyD
mLRHMZWnCX+SboA6zckyM0pdFlKBiMPoykWEnP6tVUNTQ/2DAPw3K0wkVCwaSDOKNLpZ0+8q6UmX
+udK6v47efs3K0w4lBRCNWQamdyhfRjDyyTi9JbaOrJ/M8BAooQXtp52eQNxAVSP5GsHTYY0SC27
L21ou7zxM+abfn5aHvZ+OVaoiynNnt5cXjrtWlPB2YEE03n329zDKyMMPPaokEZjqxoKCLFuJ2Sy
B2u0pS50E2ihIyt/3hpvFhUGEeMiHOYk7GDulb64ZpAq/oYHyATpmsaJ/gyAV6NjoDFEhWpVpfPo
ttLtIDw01r1lcDiRvFViQHC2lrltrAjZp/Ein4OZHFstOD9rm2i0GgWDELNuhG1ExNEl1muCjk9J
uEMJP4l472Ab1/O1iysMHrQIrNVe+kA91U6UeyOcbWG6TsjXXPBnlccF+khnMlcK2FMlWYJwgKyx
Lbn0sVvMiZQY177zjQf8j/gDfS9cAunqyRGfpcAIqjfDix+jG8UTL3jqatvzijdZ5HBQ18mqZpmS
OldDFI1oSrdX8/sOLa0UtB30zq/e9g47WWFc3sxwXkV1OrqNnthFWTt14oaI9A1XNBvOYUKd7fOM
nmwx/o7Kx6o2omJ0i16yhfzKFDg3JZ4B1tsT0irm0k2upL5X0i34LOcnaytPCJ84jYDx9aZUI1FX
cRqiQusx96Q3c7TJNRg638P7eNcEUnnkEdI3d7AuKSAEoZGAyopXVEJT611aTm5FCkDR90ZW7Yrw
xB03nU1XDcVA8C6b7BUzM8W6NuVwcGfVr8RjiFa4mnVlTbzQfTOe0FADC66HqYvw698vQotk9GJX
kPGjfvPjCcaBcNZgz98/ijMgZNWCtQNf/4OVW9llaf1hBIY93qNQgo2nH+FZd1K0BXcSyHWBRUh7
TI6dPfPqlzf9ZW2VOb+UqY8jDR2hUfoWXdHSt4jyCfeqSztrdij/4HkL1yKznwtV7yCehQvFeMj2
coMH2B767N0h3beg7iLNF3s8m1u7bj1IZlvLldXIVglgtpq91v1QyLfza7e1A9a/z+zqqpPjZG4R
24ztm1kudmm0tlZ9OW+ENwhmZxeKMMqCGk9uGkmdO6FHpy1JkeSdt7L1/mSux8IcYlU1LONEAOrk
WO0r1AVVHsqXQaj4/8QXm0fY2hoF/9WLUDmqskAErAwt+cjvdCd6HfASjy4kAcQdXPPbFADtneSx
ukLnpnve2cKbUybqLYwkUWMJe33ogkS7ahQOHG+B1np4DJZkU6kmqTGguklJKptY4BZlqCmUZuNC
KRPn/NLRH2MPr5UxluYfJZoe5z0A5J8iajSn9bqAl7HhODv7yNqmUL/LYmt0F+OS1G+j4Lbln3C3
117I8vkjcyyWIkKcmzz+bPFXOuKLhko02kyBlyrdqoWDNcTphgIuj8VyWjsya9qkCrj975M7mr7M
wWlt0ZAOHf4cPEcpt1SJKccjm7HPPOqQ2TM3G7Dti6ePYHwxglSskkmj4fazM/lZ7uegclhXwiP6
qmQH2S6vI27rre21PNlk/DMZjESdZdz6dPG2095j6ykRn857JccEW2eIUy0f2xoXpKw7aMW+Inuz
2J83QUHis+P/GgXLWAxzIZMFvRndSHzJJDRkri40kb7D5vuZVx66FeOvXIUtKDSbKZ5rEZtsGEcb
Kf1Ani5IejmVX6X8aOS8auRtADkNjTm5JLOPl5qAx2bl5VGotPtB1Dx91uw8jjmzuL1QILkq+MdQ
WBb0lDfzMCUdTIm5OysoFTaN/Zy8nF8rnhXmeCmWNC3nDqc/egPYkn65IJBSs4e/M8KcKo0xzUpt
NBPCeNBWjQWN10IbZB5OyLbtC6cZY3ZsODTLotRAd4G8RqXXW4dMjW2dNkZubsqMc3XYPpk1BRAF
GrBmfOQGVmelPKMMTtRxEaIk5HxXOoLT+vVedunJzKPS/Is1HSoFMi5yIrup0mSK9KTLaVbURFbN
2E1P2UW5H/eAwYDXXHqLs0E1Z35ZY4JCo0lmpZWwhfH68ExbyqENixuBLYRGQYHuV6+Zw+2bt+mK
K5vM3jKtMJ6geDMh4C6RLJztBOEvndXKQAiygMcZN2hfy+PPcWeWHgSrdexzSyC6/nHBwDsE6MDL
LnShvoQy13HHq6DYBJDVIOkkrIzJCpKj2QC8qjvdVbOrplNdEl9W3EQYPSo+gfDKELOx+8hIrXBR
kbZOnIHsXOP/SLuu5bh1ZftFrGIG+cownKDgUbT9wpJsH+ac+fV3Qftui4KwB+d4P+hJVdME0Ohu
dFjLcDOn8UXJax5f6gdNYe72tJaZVKdY0OTWV3nhppix3ldHSkaUO5rh1JJPG3Dj8x89IjYLZG77
Ag4rixR45kZdL7lL1eVOklhkf9l0ic6LbvPmvJY0I7CRSBCUeuI0Xepk9UuIV280iDh/ufHG+3rY
GhJom+FbZnv0YkU7Nbl8WuTMu7wYkQjmcZlpdWTnJnJ7S/lL6lTHnEXvV4HWsRWidiqsTo3wfkgP
2k7bg4VjR7vqRZk9galgM21FHSpxVCSz1873LZ4m1nO4Ct6Q3L0yZVXDDJKBrB5z8KFmtRpqbeDN
TONAjhLfSsfg8nFwV/EugiVcjvMqnkEZhkRNjpx7/Z85UR0rf7wsRLAOgzlza1L6GOSFsOQdUGb2
ufwHhQpjswjGU6QkWSZk6GbwOcono8F4w6QL/LpoCYxjKIsiBs0PDHQZf7fC21BEIiQ6Byp/c8fR
SFy2iYproVkAjfvWtderCB9UJIL+fyOil6uirCKVeBax/aKT3dHsXGsW6KxICmPzU02KTGlFhcVc
wtmfALbhjUUNPOhErwRVWq5d3Bw7Y/axlKqrR5xJ3ZStg+r97KaT+X1IumAOV1FswNcAzTSJqtqI
fRhpJXq7JSOEFSat/dgpy40qRbs/uSfvIhh3YmvSUJESJsVcTQBqGcHa9v9SBGNSSJg3ehNhFU1p
nGVz3IWJiG6brwG/V8HmHDAHgKMokDCf7ZdGmlGd/yYcOeUf/bsMxqKoi1w2GFRDLiCcnEg9NADV
zfRfqYheW7QWxrIkcd4kYZcDg7v6iRsja1/mUFAFFejVWyJicy01ecJAgYz3diYfu/5oi6q4oiUw
liXO9UpKVn30Wu3HgKGk9Dwpgnodj+IBpfb346DfsFlDMWJGJ8xw6f9KM/X7KxMFXHWfuz8v3xDR
YqhebAR1o2Rnto7MgVl9UZKdWl93RGBVROfB3PMhTqVBsVQ4q+ZOC08NxoAur0EkgLnlUzhOoPvD
c9dISmecUsdoXi5LEJ4Hc8sTK45qDaQvXrM4fw2Ghntypol0SfgqFBwJW1IfutDIk2rAa6JqvUx6
yqsfZBVVQvj3nSgyBuxUUPIwh2KGyzpLA96CWlq4RvFgmlfKqPkTEbUX/cPWvUtiTie3jaYoqSpP
bnKz+BgEO+oPb0AD96LXA/2pT88jYET9vSjmlBrLinVTQda0tm5zjHOMp1x7la1DneGhqVXuZaXg
q91vaWxsr+sY6ogWRHqTuVuXO33+o6v5/vuMSdYrjHuGC1YTS98XDJkZr5IIE1+gBWxkr0l1bVYR
rHGiPtTkV1/8svsflpBEgxr1C+fCRvbN3JVpQ2/PGwgUMKfoQ9K4puM2AH4U2E7+9XnfNnpsG4tW
zUu3pDkyOCuylAUGUlrDkc3D5bPnCiGygUEEYqIQzESvABrIjSZGMUrXKqds7wvzdRDCfvOreBsp
zFKiKQyLzFBosYEanep6SJ32VO4JiHOlw0Cc9LrdXV4Y/+m/kUlXvtk+Y8iqMQ0z8jbmOAA9mJLH
2Tc5ZlL1HYabkQijHCSXpXKv0kYo44XGOVo7sJAgyddeS+UNEY0HcPV88/uMtasrEBbmLRbVTdVr
NU5+3ifX+Qrwn1REQcbtHgK37G/VYOxdaE5zZFgE3UOP+lH3y/vQ0zElgKprhapr6oomekV7xxi9
qR9qG7Pok9fP4+Ns1IcmHgURFd+Gv6+JneHUlGFGsyFkUJD20svO9fPyNd5nO71wau+yLvBTdxjx
IYA+kQ2brX2h7NXXwATDgrwBKUN/3ZtedqUdaffVshf5jH84r3dxTESqWyEoFFGdh39CMPeg7d9g
Q2Zfgzhw0v+R4XiXxhiOqmyNuKlgCrP8SS8fgNGVCBvYqDZ/MrebDWTMRtHME+wtcq5rZjhWZp+b
Jv4xDcNeHeIjOqaDywdGFeySOMZijHGmRkue0PQQxe0Y9xRfXAy6wtdzoiuKgswNSCU/Gia9lSxJ
ybLZC/u7Ov+q6o+Xl8E36b9/n3XncqZ1hVErI4grFX+OFrdeS6+VYoGB5ddBAWH5/+tgZ72SFdhH
U4GqK21BUa4y9J3sF3AE17v1GcMAGEa272rA1iyWUyVO+EN1+v9iXP4ffMv7ZzBq36/ZNK+FQW+Z
fRsG1kuKcfbEnd1IRx9C5pEvwmqHaIcZ3R/sFDSJqgpQRofcAuzPe+tKuc7crHKaxFEx+ZC70/nf
HStzGWR0WmSdhBRAnVkHqxqPdtp+X1WRiRStjf5/6zZbA4zIHVx1Mr2UxnUzn6JMkJTjG0ZLtoDI
ZFuqyfJiR4tWLmb3pjkNARjGAHyaEdzitatjaA8tsULbyA3cNhIZX9ZJRNeBtY47gc4R7WoA/Tvw
s8HCsJdfRYDd3B3cyGLud1sluTUaePaQcJfH4Ky4MSJBxM41jGhft1DbU9EMzRxSvKy1PJY5AT5t
/FRWiw/U81vgdT/oxYTa1CQwjPwut408Jqzpi6hrtLQmgIkyj6Vn9M70ogEhL2qcyAc/x6G/gUsj
xwQgxJe1/h905X2pdCs2+pjpShrpGPfx4qvBT/YNqnzhLjtQpkaEbwJpPLhly9gslNGTGdAbaldr
6Bs8y+7ij2A2kQNadyv8yKe9RiQIvfiVwjepXnMv7qHmh62bL2C0J5SAMNFLaMmkdVv0ujWOVDn1
LvSsn+RxdrvDeM7wyvGT3rm803y1/b3R7Gu9DqtSB7UcaKj63GniY2Xdps3dZRl8Y/2+Oo15Cg5o
/tEaqritVx+wCJ8Qp9z3YKpug+oZs9CeEAmHGuNPXt0iRLGBUmVrNqO76OVrrbJA/py6KQ0EaYAI
tEFDOHgom1DIZdHwJte/bwQyGlvq2qLXILL38txy1vInsQVRrEgAo6S5abeLMUNFjEZ90du8dqJx
FYy+8SPlzSoYPYyQCdbsEMnHJaCgUMreuKmuQsDBi/NE9Hv/+YR0dvg0LIZpqgiuOJppgzg79+mu
zTrHnGyHFK+zdLishJe3D/jyHy2K0Ra6lmDC39Pr7hqYBSCl+LOOtN+7p8tMUFKampGn8YqsFDgb
yC46Zm64D29R5fYGIdMGd0G2ohhAWUQ7GttZb6YgFkpkvDOKpr9SBjTxhaJuQe67cyOCWc+wRvZs
xgmI25DNDeY8bHwSRpETtv3PwqwEAQLVrU8KsZFGr/TG5keKKfdmVL/3Jk67eJ/6oicM39Zu5NCN
3cjJ0cBfyuBc96rFaQ8g7NpZD+B+3eWn2QUI4o35DJK1nQj+gx84b8Qy3rtX+toyY+SRW28GWoGn
eIsbXy0uTY1k14AwOFAcsjVYvoEM2a+89BwJjRT3zlEwMgAVgsGcJbGOaqmrTFtGCAumq3w4xtW+
Tvd9feryO1XEwMl/mtoWuGWAnopqNWsS5UYBysBIPCV3rUcrmIL5hA6MU7042IWbNviTErwp62As
sAE8iia1jyebtHJnTA2C5bKS9nNn3fRJETTRfH/ZlHA1aCuH0SCzb+u2GTBzmsYYvVY8vXJX0LOM
jvS9QvOn/CqdNT/bCWEX6X1jb8hWLqNCRCcZKpy48nkCr0ZHry1vPIb3NH5GJtITLJNnYbbiGB+q
Ad8qVkM8Wb8mFtS0eKO2C2PEQ6az+s2uDoQRO89tb0UyKjNkpEDFeIENyI7DfKcP39RoF61uXRyS
6Vqa912MtMCJgOPaFNR5uP1lW9mMg5XsPk9zDR2BahAHgy99pbDChZs/N96KJ0p3K/aB3B1GL4eC
aRx00LHskUMd1Us1oWyp2C8S8FnmTBTfvcVWn3RmI4Kx4WU5DrZKA6HJNQHKDNQ3TATGu94pD6oL
WARvdqLAyEAOkbn6LcUOoGCIkTenTnw1f1v99ix9EUXcXNNgbr6KualaahWSQdA5mDxZgfmUHRO4
F4/SUmEIDc/oRiSRZ/m2ApkrK1cLyfsUIb5Uny39pkkOcwu+m5euPav17Fy+OaJjZe6ptqQzTtbG
sVq3Q/hU6oKkAM9TbhfDXMxEK7PVthBr6sFfKSva0dQHIk/Jc/9bMcxljAggO0hK2ztr815dQq+Q
wNbTpZi9ICJiD947ZCuLuXyxnjTJ2EjI5/S6v4bGXrLnxLFG3b18NNwIF3EYRs/RSWoabAvz1MpL
1WAiG6NFZkAZPaJrco7QuC/uj+WqwUYUc0wZ6YAcESMloM3PUfIIWM7La6H7/+lqb36fOZ8+S9Fa
0SAHZqgrulA7KURX5RBgPvE/2MrOKY0quCyRe0obicwp5RIGi6USKRxzfImNIFGfzPXusgju0397
QMwTpAzDxdCpwbKuAYUEICTdw5CKS8mKS9cSqQPXpb6viO13C7XWsiMd6XNyHwbD9watvSOaRLvR
gf3z48fLixNoBNv4VlRRJkUpNCLJT716tDJBIYprGDarYY29FhdpsryF0NFe29s+DaGz3R/FWQaF
DjZ0MJGzyLZtawHiPUZeDQThwaDCS3aNp2SiWhRXvzdi2PtTlHG2LnhONd3dXO3l9F6Nf8194sb9
9z84F8PUsRRqF9h6KLpV8BlAXkIv17mUAykTvKu55775ffr/zZNj0KVqsY0VG4asUnuy2vt/9/2M
w1GKKVzXCk+aIS/8dAZOSCkyNvx7uVkDcxo9UdSmp4n/zsckKAagrNTRDwMQ18Bz3Dh/Fuxu5DHW
zWjDZF5ps2u/C4P1EB012c1bh77RKHJ8Vu4v7yHXtm3kMbatm/qsCC2kwK0lOqJSE0iFBuimRi4F
0QH/+YAhMvomMvFOYVIRZZdmTY2oAzanerK/4sR2xs16ozuWI6M+rYAGVBa2J//D+b1LZWxDo61L
VUUUwmbXe38hYllfylNzKP3lJBxgoAHcJ99kUrAopPvRy8tY8XlRw3akM+byscoOOpZoeTKAgHet
5bUIMBNP1HTGvWPvEtkCGBjzlkJqYJTU6qY1vlu2IOjix6wbAcyxhaEULRaF8TAXd7yiU9By79Hs
rBTkx6h0uldRyYkbgG0kMkdm9PFY1QrBzKEZOSs5x/lzX98lusCrc/Oz5kYOPcyNeTItkKloOcwf
5ngMh2LBkxv7BbUm0MVhsCYYXpPXy5eN66jQOouBSrx6LLYW1MhGnmHylTYIWkfkPwItoMgDIkfF
V/qNHOZS5yC3D5sRSt96g796Jiik65PuVIcxSHaSIEPLo0WwTILEioXGGusz2Iaat308Y0YUYBtv
9DfFVXeQncQTTaPy17WRxDgUOZQSeXirjxzqAwHZxOjUKMgYruxQSsjLh8W9WRthjHdZe2UtsgmH
pdXWwbRWAIkJw3Kuqm9kMN5lLMPUlJt5RK1J2y104h8UGs/JIyYoyXfqYiJvrNzuVbQ2/ntgI5hx
M0obTtNSUtd/Xx+ApY1mIcq7kH3RhTh2XA+zEcUo46QWcdpqwIIq7dsc6OCV4UudIInKjZk2Mhi7
21qgmErIBBC2KnWI6i/T81w/p/N1n4isBrV3n0z8b1Emm8BXorWO5xb2sLwCIxgyCeEhAprMf0PB
xLe9G1mM7c37UDX1GrLUoEENsrkOwfTskLPiWujViB9FZffL24iZgo8WsUlbfdEIMol6ofZuVFiv
TRZObrvIuVMYCwr+ZW85l68Zt95qWrJuy5oGomk2Owt+c10nCaat1tvkKXQnlxI/R0fK+Fo/w3nS
vS1d+/BnWbd3wWwRsEmirKrRV4Zi2eRLTuk1bhEQv0HlR3bqQMSZyL0HG3HMYdozSaZeGpHBtG8M
+VVZr43ol2AvuQ5mI4M5wGJR7QbkbiOUsz7QiFX1tVO/n8+tX+87j3Jo5+fIq/aJOE3LtZcb2Yw7
tadSVfQO21n/oGS5xlUTJEHvk8fRH95GY0UgS/+gOZqtmpqiaSabaa+MvJwGC02jpD1Cfbz0K2bD
vDJ3pKdmcnJKQ+ThdNEQJvRE3EAP/u5v0YxRA/RXL5kZxgloj0Wyt46oWh/0ewuJxPBZnCHm7y0s
gapaRJVNxk/kmbTmS4s2p8pEM58NtLslP1zWHb7qvItgPEIZW3mvABgXMHfjNyNGE1pZGm4Yt4+Y
rL41WuM26qeHXi0Fj3cujKYJfIm/18ZspR43jQw2ItSr74ntoFMRk8b93vqCWuWDhR2ltO/hDU2D
iAEf+TGgLRPamoOgna2dtF0zy2ZM82Lu9B/5ibKD9Bi7R6WGvknU19IVuV5uRQzVpt8imSCm0jJU
TEucpX5t3APQAuQC484KAIJG/TBt51J/qDvzpAThLn5avP8KaohiHH/yYpuPYIKbJpoive1MxL5W
tNcbVKBzA8x72XjWszB1cmn9oYx3aMH/ahvhw2VN4yrzRjajzKZsLNqsEQxdx/0+HYddas6C2I3q
zKXlMcrchQvR+hpNa3KHQWh7CF+UeXWy7GtN7qVJPneSKEf4Ns91SSSjxlpI63BFDHtzD96jq3VX
FzuKv9yesoNyNp0Z8NnJAzmq6GlDtCp6NPFjhc2uMiEQPNmwhEBy9PQzRSeaT7Y/uxZl0np7d4rU
mOvN3sXpVME2j6csKqYmTkzTA+/ZXRYu96i2XFtdKLBKIjGM00TGFPSnNnQly0Mni3+FGjQ1FUFV
8sNhMKOAoxav9k8QaqRSKgxUIUP5/+RZQQ0aZaRcKOK53gqU8x+kYQQBJGQWUQizdzLSSXXZI+di
XvdXtM1LuwPEF54xaPIShav8y/Yui9lAu1wGdOlDLamjGh+azIGFc4DAebX61DOmv0SaIZLIxCCq
VpuzrSEHMjeSb5lDUHWFd9mCcJ9NOPW/N5AJNYpsJEUCrF6vG15q1e/LL113kAb/spS3APDzlX4X
Q1e60fE27pAhnS36OkueFze7AehX0AL6SPLhJCb4Kds1zkBCCjpPoaAYfuRZbo1YdQC+Q3noZHFz
p2jpjOG2DUNvzQHfNNpv+HDwFwGYJcdTD1wOKUiPtteADVb4yOdfxPe9YIx2m+aTrq0AP8NzAA8f
sq+uY1A7OlQsiqdX5r58FOW2eDKJrAD6HJOGGNdhTCoAX8BHFsOkmfaz1Ptj/aOuBXeR9+LZimCs
5pRXUZsCDxcg65k7rA/JnLl2EQGmxjGU+8v6xI1XN8JYmzmGpNIsGZAVarDuolPmF4HhO0lAG7ip
n0/PebAEPy9L5W+ibuiqgtlUWOyPSmxX6VLUOkrA2lg8qloA2ue91NW7fyeFOaouXsxS07E0iyCB
to4HedgvSrS/LIWn/ASdjX+vhTktUEnrkq1BSq6Ybq3ZblJVu9H2pfjHZUFcb7qRxEJOzgXm9OsJ
AQRlJjHBTALcYvXw1ruJC16gL1ZgqPmK+Htpbz5jY2uUeApnUOFSEM+vDeCL+xujeVVVb5VETGr0
KFirtl0aY58Tm0w9UaEQYdg6epjth2zaLVJ7BAl90Rg3sdkKCGx4HmErkTHXfbWAoGlERV2Wrc4t
l2ZwqzATcRlxlUNRwFKMQB5Iroyny/WuqWqEJZ7Soq3+WKs3Vjc5ZSzQQe5BbcQw27fa6mDYJnIy
EVmOw+qEQwXcSZC9lE5UC2Rx7+5GFrNx1tRYS2HjSa0m17P9XGc3kTBupN/7SR02MhgnV+bA1bFR
s0fKoHqhTMXlafAsh/Khxv6foEqSjTC64I2W93EcEmvGGZlStk/gxaI/AVkhcBcAqDVAvMoCFtYx
Rsm1DpnATg1Iey9L3y5bBv6RvP8+vV2bFQyjuWhjjOOfsp9yf92PV1Et6qilZuzzkbzLYMzc2uvq
qJSozqcHijsLZu9dd/gvygR8Vf4thwUgbGsrUhYLkVpnOIM/vPT3tPOrd6KH6od+S/165ckn2zMe
/tUesgBqSZ7kRKbsAGV8N/c3GRjURsHNES2NuaVxqejWXKKGJK2mO2VfxjFx8jUozdEx03+5HOaW
ZnqXknaVkTlRenVfNUXiI64YXq3UXPw/2DndBuO2pZhoMKXL3mhfIZWWmgA5wauTqxKUbVXSgRJG
ULbnFnQIkISA7oKIQWcnbmzJXNqadoeA1uSq8Md9dGgOmCD2RK1W3FPaCGKCSsm0wkFp8eyKU1ic
4SmBC0qzHTJCez17/IOt28hitk7r9DBWZOS2c3m3QKtXXxFVIQS2wWJMqSl1ZImwe6Dp9csu0Gbg
CwV/sAqVFtlsAhpY9uoMZbgOwPqmrTTT9zqsT1IXvrSJ6V0Ww+0KJRs5zP2ZMSEzDwsUTT9T2qop
SIC4bdxI19KxvY4QAklCRgW6O5+s3kYkc41saZbTwkpxjebe74BjPySpIErl6ttGBHNAraGh/prC
eGcNMNHKry2IL6LoZxG9pvq9YAdFy6HKsrmqWURGCRwRCHrAtElH8jtX2ds345FmNOcMszhCV86N
gDbLY67ThAG6crJQsfyLIrdzzQF9r4m7/geUpQAtpxOi0pdJhDTH3VXQxssKqOPR0cvcrFXvQyVS
MdKSgjGqSvZS9TyQzFm1IGoE6s9NFpONLMb96rmSawDDpDWbdWc74yG6kd31qnEpOiWGcg/pc3Fo
fpr7aU8EdW7u7d6IZrxy3BF9zWS8RlP7RVNfm/m+LAQoGNx09GZ5bDeHjEyNnVuwvOHj4BuD+xdh
nO2muUOwYj/1beGEr+D42NHmFVTmuk0RS9qiXHcSnJiXjGrkaGPW+E3enNI6F8WBgr1kIUxIocr1
qqHunUaDZ8R+3Ra+XAgqC1QXPhmU9wNjAUxIVeZWp+Btr8QvxDoblZ/ne9n+pdhXq2I4gvtOzdMl
aYxtwVRXIpsdypgd7npyUoB/MO1UYOYg4RtoX5Lny/JEp8aYF0DAFGvdQlMkAEgAxj8gcXHQ2sKZ
x+mqEXYqiA6MNS1mL89hgldCgfnb6UurfLPLl8sr4jaIbZWfLnljMY0lWdNVxQVTg/pQgRgL5H6S
n7jGgkys4baohWDg4yDOx4r2kjEq1Tz22jLg6ORjtK/O0VH130D2EQjXKAejF+g6vp5O2evlBXM9
xEY/GYNSWktbYiQPqbz8qqpuCxG5z+Uz+9Sp0NaSbY8UGFDRW7+ve0eSJidbhE0sl9dhsjOG8mhl
6DDFY04NcvTlFMfqWnIB5HTWgEkQgwRSVLkXLYwJTmLgetnzAOuhDbYzhV+rMHdajGdfPh6RFCYe
WXsQcNcablhhoh0A76H2FROal2WIto4xGvOkrZhwRZAgTTf99NiLYJW4HVMERQ2NWKCBQ3sFc6ey
tiMNTaFGL7QPrEN9Uf2COSbX3OXnQfDo4u7YRhizGklJ82YckcPKVfuYtNkuz/urVAhC+tYp+snU
buTQ79gYCpKA/8CkbSrRU3Wa3P6K7CMU/pPjHLq0y02/Ld/oUuqgRaTanCKB7eW76c0HMNZQBaKD
3BG8LmkBp7hTnHSnRI58j9aD8akCVjU4A4Q1KtHuMuZRbWOSqMMArcfo3X/Mt1pxu19+NF9n1z5S
yyjvRe3IfJnv700mp4YoPDKbDFMJeQLIiurLWh6zVpTuEAlhrvOojG1v0iY4aZ6deDzqteFkwr4t
+iufleZ9KcxNiPIed1mHFArLZZyAx+qYt8jivQ1YiKbW/+HevUtjrkKeAMmiNGHb00P6RfPm/Xqz
0noiarHLSTjOwTUjm7QAcyHmKkQ+zca7pv+x7lRX87IjzeNY96VDjj0oHkUWmOsxNwKZC5CE89So
LUz+DFj/oSs9TX6Qq29L2Tjo8hIYYo4w29RtXUPfOAZcWf7dUZ2GRC8wnV/IZ0M6gpTGGWfJSdAY
Vv/vExEfRDHrakad6JgkAfTsNAEhGPw7OwAlJYIFcY7rgxTmJk9mbilgvcFQhHRrNWer9i97Fc6F
wuixLBsy2rHAPMaoOhkrQ2/imnix6SfFXYJ2uub+sghejuiDDEbBV0OP+kUHgi593jaUZ9o3ghTN
zCKEGV4p5oMkRrnDzqhCo82JN50pIXkJHELbne8AMvbGwiUyebzqvG0b6GhWwXGGgTlG3tKrYDkj
6NN7w+9z8/t+T1w08++K3SoJNIEvzIQxQIAkm596pzMQx61FCk8yGJjKr3cxErCjgWaR3q0DUYKA
ai9jAm2MXhi6Tv8+sRLaZkJqjb5gE1Q4F9uNlMnRpsdq+nlZOTj56w9yqCne+Oepmy1ZzsvRy1Z0
q5V3ebE4Vfi0pE+ZHjnA33bRAnNZJC9hBZmYgacUeNqnLtIeWPf5lCL2mI60oyrzmwadDoP0NrYd
79frDC03Y+9dFsu7yRupbx0Em5UO6PIHX3C0eETv/SFcD1bc7C6L4F3mrQjGBZuDqY6LBhFZfmhh
W1PbS8tVsH18zfi9e5/IUxsjXkOSQg3HRwIHb1Wl04BqbBHxHnBv83Y5jG2yU1vLI9o+Tenbx1tM
HhJHu0liT97R+SZJ8zRBUkW0gYylSvtKL+dKglZU37riJULhXVQBEKkBYzJyuV3RmNkCibC6rapH
1RC0t/MCzq12s/ypUqpVJviWEfvdtlcR2K/GvXHXfR2BOJf7tRv62sNlreMFMB8kMj7KzqYJ/aYR
TWd0T0hD7VqQ3MQ3UtAG9pdVcERCacwLPOp7Cw/h6q0N05f9DDWHGrgk5Kjv88AWPFNEys68u+Ux
y+MqmYDj10ie1h76BlP4i5OhniLYRIFesA0fmdVW2ZJbUL39OLjqk7ZPHrUb5azFQFbIdt2rLcQY
EGg7WwVXKsuyiznBTpqnZfTX8iSLSMVEq2LM+1wWs55qeIhYU3IySfllnGxfsHOiZTBmop1ybako
XHtdOZiIL+7qXQECXTQ76Y4OJiR3us28WHf+oHltq/Y6XfvGoM/yrIbz3MN1Vb8s6WyLugd4baIf
BDCmYommUkpqPAxog5jxQPsNNY+Cn9XPxKc0qtPX2c992qn/R23kH4TTm7FZXVWoQ9PXHVaX916K
AJpCBl8+OZFyMHajVEgo2yss1bgWT4UE6NJyci+LENxfnTEWGARorX5BeBHbgbYszlKduy5oahEN
kMhXscQz8dRZSoHv99Qznf1N/Pa1AfBl7ljovQPb7VgKVibQenYsP1vKSpdaaJ+kgcb3TjNPUv56
efNEIphwolVXo8bbA/O+6oNclN4YH8pKCB9PO1g/R5q/4wmDMRHh3IemlcJEpAbAr5MXy7wfh8hp
q5/JeGOoN3Pbulr4dHlpn1UPbx5001o6auPAQ2KWpg/rJOsJbIZdfTPk8yy6u5w3z0cBzKqI1WA2
OkdRbXJlN9kre/XwV3pf1AwmWglj/cY+rkPJhBEfrOW5meK9msjB5c36rAcf10I/YWMKJClMw0rF
JSqAV7sWjbt0NbhD/uf39EcpjLUD43scNZM2eNVqv7Zt7cW9iDiE84T6KIMxagZ6gYs0pBPz3rqb
r7S9+UULKHCRGNrk88PmoyjGuCV6ZzdDvg5vk64dWoGnneKLG3M+G7iPYhgDJwO4uzJGiCmWJZDq
27g8hKiTyZloJl+kBEwkJIWt1i3ocvbqUT7O4+z0AAGwjFVg1jjh64cFsWXNFf2n4dQBCCJNHEzi
H9rYKR4TdE33T6HTYJQxuhf5Ic7SYAXAh2dQVDQkQj7qd1qGSYinfO/Vhn0c9NqTrPwrAKIFvTKc
m/pBDGNzJLMs54QyvCfKocgxeRYtzv98UT9IYIwOfr6PqgJF2bo5EMspkiv0vl4WwXF05IMMxt40
CXpKVln5q3GA7PoST+fETUaHZiyz3XD636uXHwUy1kcu11Hukwx2AVk97TY2X7QxdGbjYdX/9zLO
R1GMCRoQcSUJZSAfitAph2TAAHIRSPp4vryJIoVjzJAVog9sKOce/UWKqyWNo9VP4SzoQeAYoA8H
xRggNQSwmTpi3xTbfI3rwQMq0Ql1AdBLaeE5N1TfCnVg0zTPlxcnUnPGItlRNCuyDbn1onmhtB5U
Q9ldFqHQ3/gYM3w8KMYYgWtkTdUih51DRrG7ziKXRE7xy/wy7213wOxq62B6vNedoXeaV0QTAvn0
Il2QzxqpYS5XSY1gMTofuT8386Ubw9cxQFXtbE9EPkoP6pMwTbEBmGAaGtJEH81TlAym1I9ourAT
yQSPj5y7c6e2pSuH5nBPMEZ7ksYi+SlYI73In8Wif568YTXIzB6vUkuUudN7+EoK+dy5uVe5Fmiq
FBcDHMLcLfdOaJZlakhoIzRj1DUy1FaSRqsHWOvNqr6gZWYRVgd4UZkCAb+FMLpZLPlqhtYMcjLS
dG4taQ6pqy/6SJ50VUXpw8yOmUw6R22T713RHARbyr0aG/HMlo72WtuGDawN65pibUyBsm9f6URH
+MPcxcf4WgSpyokOtutlPdsU9eWi2CCjMFW8jTGuMkKWdFLtP3Ft7wtjw2lLj6J06amuWI/ZtC+l
+8s7x1UOHIFtv9WmWUg6FWSP2pDDAQCs3o819ThNYK0pRD1VfDEG+OsJ8vn2m+/bBLoFMZpSyZH5
TcqgVx6TzmtCwU7x/af+LoNxZyswt+WxgulKD/UDcBoC9QuQFu+AbXsVH0O3F76vuPd4I5AuerMo
dZ0T06BxdX41X8Xu8CsJph/EHX2KW1MADUVgnDkldxhnHbxJ6KnXKe/1R4GSWulhY64I3rzJp8ax
CLTISe8l4AqQYA1GDBNmuzlY9qnb/lgCTWS5uN5h8wFMGGQXZZ0WVQe7dYzRkIpB7VtyCjHKqBzN
XeZN+0c6sC1uquTeto1cJjTKS9sKp1hBL3Sk72r5YQh3qaq5zSiq7/P19H2HGR3K8wQ7b+I6EF0O
d4Ntmq5aVOUujHJb4Oo4yP8fT5NRH8DbtfNQ65RnoPcgEagzEj1NQMUDivx+8DQ392lMXn+dvwCa
1JGE6Btcs7nZV7rvGw2umnpVNHNBRU8Pd+oITVaFSUSuDANlPIKkgAb1/SijaA0wOVDsr44AG8vc
dWt6MMb5u5wmV0UDhqIYg5xVelrM+ia2Jr8H6MEUoYsUVWjBlgs+hc3slFJRr3Hd9J7ZZc60fB2L
H5etKT98el8sC7K4zHqYSEnfA/OJAkgCCeOQfS+C8GHa0Y7jDEifDQCFMB5KBGvjxjLorNc1Wi6F
m/+4zUuWm2NhwSGl+q+oK4Gw/ZjXoAMrnEiE9Mi9jRtRjK9PlkTp0clBeVt/dQu6fcbTYMQOJkVd
wXbyD+x9UYzulLFdgf+WRhX+5JuIk0LlhHnDw3DVXLXAh0FeRkTky7UA74t7Sx1vroS9THY26/BU
sRU6S7+LrdRdc//ywkRCGEOeZqsx1QqeKYN9v7Tf2/BGNwR9tyIRjKkuNYmAExxXe64fFAAql8Nd
RQSvLYEivIFsbPYqS9VlHheqCOk+QU9N/40AL4M8XN4sgWarVEk2Uux1wazhhEaNqbPdbnoejMM8
f0+bKyP8eVkSX93QPo/6vCl/wha1NJLOINY2vIpIhauHC4hCpEzeX5bCy5Up6DL4LYaxuuAxWzQz
HCkAHQD43fR2LpzsavRpNluXBXeIrwfvwhi7kEv5og7hBLRAo92nEZgHSnUXF41Ao9+K7J8eNZtF
MUZhLds0sVrcm+W4IDahGC4Y63DAMXD3f6RdyXLbSLb9IkRgBnKLkaRIUZIl2fIGIVs25nnG17+T
qtcWnEQz265a9KIdoctM3CnvcE7+QLG+A0c8d7vCSTwKc6sc/iGJ6yz6qOyAbuXzJnu39ebj5Izz
iBUxCsccFtB2jT1GP8xgsWP1KOunORo53pdzy+yzFVB/JO0kOh0l+2Z/n6v2wCttcJST3RAgBvi4
1bSBYxLvyvkubPx/p5bsOsDQz4moVPiC4W23l3YRcNppZVW94cPv8K6LyefCuMymuEKwEpRir2Ng
tEuDo2SKnI79Rp8PKdaHUhLGdTRyh7kDgviRHcfX+V4+aF58aG9jDOapVhtTljg6fJgD9QPQRj94
5c+NYXrI10ESrOF/zAts32KA4Yn1jFTOim9VTLRnnnoH3rHwifIYiM6ERr55O/15B+t3scyxW2DN
R70Ij5kl1a5vMj8n4P4rO47Nc49HP/PKM2OKSVvESPznPbIcWzBVGbaaAI4Cj2FLPIoYPCfOwhtF
3NSe1a0y/lMHfewimzBss8kskpwDkODlxOOYw6a9raQwjpOYaofZOuSt0d70KRYeMIDHCifDihVW
uLKT/CAMHGe96bJWMhknWmWRLFfaezlWs/v+YVy+qM15iSJbLvec81Ebu3DYK1mMeyyJ2SdyBIYN
1S8eVQylh/diYtXAalPoZBiGMl44Ere/G9CCwKajALKZyXoMM1BQV8PEOEXBoc/X0jfvYrt1QCcF
xlAAt3g88JKNiTRqCh8ymTQIFBfdGBM45talXzFzJKRz32AVoOMFsewOI1aZ3fDCwTtc4uXloqZi
aIaBlxxzuTHylVKokeB13gwaZcv4shzFGpwXgK2xAy/fY5fm6+BKYGoJ7AqvAhXwxMSlcbGx6nN8
5rmi7bv/9YPYACVWbUYKEVxrRdijdkvcMF/2oyZwQCY2ZojofX/IYb6xFpEgbGZ0Z+f7fgaOXOWZ
+/mt+zmBVUjgri5zxTGfN5ew9R0rBtqOXu/OboEZ7wqcKaJXerGj8RT4sqH+++GYsNW2iVDLCSKk
eKCoo+/8DeCTjg5cwCj6u6/oDxu49LgjSh1UNJvqjiCl2GnucqDlHWzy2LxGN0836L+v3LhUJznK
OhMSsf6cpcuuNL5G2p/vTP9+d4zTjtqkj2vAwzsVCHSGNNgHSeaWI28/dPsFbuiI+poMQH12cBgj
S60YpFoPg6/2k4ctg2N1Dt3mpnFlr3eME8XcStzIXXhjqPQEF99sJZk5oZ4JmkxyHcWULnaH4Cku
HgpsOA8a71m8GZlWgpjIpJZJXwu60TmF/mSaz3ojccLQdil1JYGJQ1Gld0qu0A7XefGAyY3F3tgX
ntAVchJXcHiFTd6BGG8JwuVuSDDH7uRS6MhjvDf0P1/Dg/p9nIidEc6kvJFHBc8gYszWoJ6l8k3k
pQycY7zTIa3sqJEWZOg66sFV8FRD0+ukcK+H0E1Lxdg20VRCQPDNOKAE4AlZkcC7gnZv0A/LsicJ
x4PTT3uhxSsR9JCrQwyGNA6xhJyOIKvqqr0U74kggHXnWZL2uh5y0izeiRjfoymxJldpgKL9nNoy
IHya4FMXvV2/ts0PszoTY5lYbEq7oFJ7h4TN8xKJp3TmcVNTFb12bYxNDqWQpeC9697f9JTJm6LF
yFwY7+0+2+oojGUuURiWSYGj0P5scRbsFK8XEL6deSFo+87APSKpgKC4WFPIFznUc2PsHb1+MyXZ
0mYeVNT2p/+QwMTupJ4aQxnhhnNsdDQAcRoEl/BezdsZgvkhhTGZQRSScQBpJKU+BDoxKBcd9a73
KKw72fMQiTdDwEoYYzyKIQp1GGCEQ0k9Qffn+LuELEvlPYC2xfzDbAjMfxasG6teRDCETnP6qfs2
5sA/B+aJFZYCAmrBeUNzZLGOUyQVySsBkxvzshemYEcM0RbCyAL+g3PdSrf14depWPfZEbnCsDGC
jlEUvihWu0jMD5nGW2XaVGww84IZRBa1C/SeoWrw89H0dLom80wdlO0t7842fehKBGOktdHVRtma
aFfp020nmu7U6M4sZ0dVLE7znN7URP55/fI2PxNRMFAArCAArzF+lCRtWWuGBhTu+j4LHgmKDFLq
mwmn4rv5jVZi6M9YRQdtUucyjErNqTpzP0mSG4nKEYjju+un2X62reQw7nSRSFSOdIAeef3z7OZu
baN++BbdUopACtDKZ7jc1gtDRpUGHZQLEOppmSeZaHSEYFJ/aBnS+rLlDA5t396HCNY9LGmXTbIE
563fKOZ9IXyuqifOzdEH1kUgIh8yGEUotAL+roQVUfyG/AAKM1RYKeoMmNL967J4x2GUIazioGgH
fKS4TZ9qDBRLQvg41yKnk7FlTZhcBGIdtdgLWOAuEotJ6IPOKXOUkgQzv0lD0RYlzOaXuZtW4iHt
Zs4uzFY4X8tkYlPWVZFEP9Y/JXpwxIweJQzn3eDma2Uth4lOqZwHSTMjLX1/LGPj5vOQYKi58OIT
rcSgNPlJ+RlYw4nsRy4CMjUiVlXWwhl1bAtlVNtYRtEau2Z4qZfoU5p3Y2It9/meAqZId/P9vcyl
g9qcY1gLZnS0y0LFKMT3ZCnwo0cJT4z0gC7wIYWaAtc3tgGZhC1WUPfaqp9HVsvzL1sv+fUvYFRX
rrGo3aaoz0T7wM9B9Lf45B2jm4fGsOWX14IYRyYVtVbrA0qxAjkn8YuSHYreK0LeMvNmXriWw4Sc
cMgFikQDrgkRMfNHNdxmEsqw+S6ZzmH/MzNuQu4+HO9szLNNaQTFDDLEnBH4+SfBkqzH8NA/CW7r
tfJ7SS/0Kt7eyZabXh30/SJWEahr9DQSSxxUnwdsn8eWkXy77tY2U8a1CKaGlVakH6VRoLl8+5qj
SpnaBsiVTSyLBS5vD27Lia6FMZ5GaKpE0HNo4kRA/RifzFm354rHL0z/yhVTZ+evZlVuMVmOTm2R
gHPUqI9RrRz7XnpIYu1mUsdj2NV3Rm1akTadkDHfy4biXb9W3odjvE2QGKVmZGLvNGJtZVWwkwhv
yZQTKd6zipVugIpEHzHTglma4FVVbvJhR8avuXTXGgez+3H9OBzlf++NrGRFGUEmNM54J4evcqpY
A9oDwnKeCe/eNosxaw1hXMg05sPUUCrcgdJTnWJXy63om+bTVCj/JGlcYtLtLwUIX0ORNCLpjF3n
kVzGOsHR1PFFrB+X/PX61f0XZ/VLAAu933RiOUV0jk08DPtlRwfIaMARd7xcf/sjfQhiLLmfQRqM
snfnpO2bUCNRSZ+M4qFXZU7BjHNjBmPExaALZOiK3pnaL/p0GIaH6ze26SQAwS5RqhsNlZ/f026M
TElKmyFNyLMWYAE/K/0LbPi6jG23txJCL3Ol0fEQROXQ4av0Nl2IjNCrGHbFbvYwe3bDqzlvwLBj
inEljdHqLAIs0RJgowLvcq/aLw7we8DipTutp4FyF4PmgDqNnrhDm7yrZAKlOHdJPBQ4JYVnBN0L
SDp2M2B2K1gT0AmoWC4r0/sgzIX7XR2WsahaSEwzniI0YZ/QXt/1fnTOnNxv/cSpboZv+n6gRI4u
ntXCsXkS/NwTnJqT82zaAnjeNU1WAEZlMKlm1S5SAd4+6BCpLCGwDKz8zyd95o3wb6bOKzmMny+r
hgR1iiG7ubiTtL2ZfOt70YswJxpFQDCKrZBXddn+pB8nY6xDzsRIlYAd55BisPW0Pah65c8dDyeX
d4GMfYRVrgVyiRaa0kReC7zEeUQ/r1at3Eg+XbfFbVEGlqZkSQK7HOO3gj6IYm3EW3QuXDO+HzWn
mAsr4e1Sbl/chxjGbYWg0ROKFllBWT2XpLEkpbRUsbOuH2bb3UsfYljNS3OiE4JCn3gIfG0X7OM9
bTKDupfzUtx0wytBjOqlrSpqBrY6ABwUH0dBsA3Cm9zjiWB0zQTizrSgdOnIVf0YKPWL1uucCvzW
oh4d8f719RlFS/JgAdIS+uThKx0iTc5R7YOCr8PCPUj4TvpiYbhc5EjlHYzxxyre0Wq1IFSOjTeG
n5KcN55PlenCB8qSIgMYHvhR7NaLUafVJFU4Fd3bHY60FT5g2z7fJzdxZP05tilu8EMa+0zQ1REw
0wFSwXxuPF1oLF1Z7he95QTmzVm+tRzGUssZhUogWqPpJx2ERHDFeLaL70V+FqvEmovuMU9lT2wG
L1E+c8yKms2VC32P56t4XYldWJQxhkUGr9ljKZGWyPQj2pxfNHs4xWeNV3bezkRXl8oYcj6nVUlm
GDLl46DwPiW4MIFoeVrczu93vOGNTZVciWPM2SjjOUsyPPWq/lDn53HhfLxNL7v6+4wtt4kUaDqg
vB3drOIbrRPCI1iTYg94UKEjZobKyXu35amAc5ewD3vBimCKChDddey2EfMkm4GdkV2kZY7S8bYY
eIKYHKcYlVaTI7QJFdPPi9QSw9gO6lMu8dYFNwOI/HEiJq/J1LhvlA7du0mWd5nQONGi7+uRhwbG
EcMuW6UDKcwixDRE2pmfiDb6bZbusqVxrlvUdpr2cRx2v2buFdCKhDBm1Q/8/qD7ktP72nc6VxIf
dCfBnnRgZfeoBX6ikAPyDhMtnN/AOyr1oiujxs5Dgf8wGamRc9V8LgVQO5Gf18+5+UzG9hD2HuGN
DXbnq+iUAMyVCPuRmQOePCsFu9IN09bGpbeTYCztpgjBPKkUvBGJzdxwJZkq7up0dT2OQqRggCbZ
A/p9l/oNsJP4BcbtCLqSwwSzQs4yNaDcbtWX2can9CMnKOzsRgdcXYl9QNBC2NfvlHcyxuTUEkhr
AmbhUWD5qgpf5PxODkJL1b/JqmxJ+bHgcT1tO2MFS4gIprqO4vjvd2kANGCWJhnkAJgiR1vzE8Vp
noG6sLjgv1jAgXb9hNuhbiWQcccZVtIUUFjRUbroDiB5nil6eWlphxxYqx2vcLppCCtp9N9XqjIL
lRYqsobnUnWrS1693FV/s/6LEsevG2S0MRHHQtNiJPSzdBjCpzDaCcP3Nj8uJRdhkH6Mi1i9EsUo
ZJcqFTHTEop/NP0FNQ/9LdxnN7R1P++Ul+7l+reif+6aOEYbhwFjUAPwX5w4uItI7qBhaDUU7UXa
9WA9uC5sc8p6fY9MFKhjUCqTBodrnGIvvbfY5bvuM13B1B2atZo72VN3oVe7qWhpHI/J08v3n7fS
lCpIZcwPAR437/J9NxHMrorhrisVT0KsFYh235P0qAzZfoiEH70wc4vvNMm7vG4NLSqK9XmBeZOk
9YQ6Uw7jPype7gb7xh0AHtX5/Mn57ceU8iGLCRClEbRNncIKO/nnUu3FXLCm+rkIJssobk3lVolt
U+dBlGwmFCuhjK+RMrGtpA76NOY6UEOC4rYiyk1iYPu0aTLOS2Hb8j9OyPgZEo/ADxox4jIMtQdK
eTsWFj/gIqbzxDAOpohavTVErOq12k06nHX5cyHxRlzoT72mGIyHkatlFsaYJhRj9XkpuycAZnPc
Mu8YjGdZChXAzRlWcvX5nEc7TboPeaPi2yJMfBERoAUmu8EJyvkyRHMc6WQ0mJZpNl4TzG9iNj5f
dyTbWvZLDrueWePNFlcRaHWmVLVI9gWLf5apf49KHqfotnv8EMQ82ooSDXLBRHrQF/6cpFbe1NYS
f+5rN5Nk7/qhtsuq2CX7/9tjUbj0Ahy9k9GgA9jZOhjKE2+wFPDnWsSf95XPy5V5l8iY6jQvxTQK
M4hEgIDSZf1RmMNjLtb3omnySAc21VuVAAotItmS2Z3TOlhCALMhgA6qemqC4IegRJ+uX992r3gl
gwllKFkWVdSgpjPfty4lYlPt3DKfivJ9uDzy4IL0zJYlYM0XbnyHCekDj3aVd0wmvlVqp5E2GqD/
zb7pbqOF053btK+PI7IBDOS2GINbMGxQZp9H1IBzwLxnA6c2tjlSY6ykMEqv9RHYsSc83lsMyjex
Jbu1n9vyW7w3gaMnewk4IhbOGMWmMq5kMsEKY1aDbMzQfVn1hvm4dLFVE4/bi9tcRFqfjVH6qlfB
uVTAl8v3ce5Uj0j4PdWRz9ipOEl2CEgGbBvypzc24/7qeEykUiYTID8LZgtH27CCQ21jznynYSNA
vOGZNU9H6L+vkpxiDrJAW6CDYAayx7o9qlJjzTWP25Wj6jL9oCsxoJ0nKoZl0ZmL9v18W5Dn6+a8
naytrowJV2j6DQsRzO69/bI4mCw/UeyKAmkwr/m3+SRbiWI8RxnXdaJQT6iJC94PT6ne3AP38xnQ
rDsjNmxMEfjxOPEWbrcd/kou4y5MoV7qREJE1qpToaHOGZ4T834ir32fWiC0tVA2tjuUf0xAOqi8
FTKenbMDm+M4prI+4SVKQkDxScf5KXHAyoVu+DvVAt10JAkXspWjn+zw5hQYaikiRXSazq90Pwgf
JmF3XXc4unkBjw1kyVql+7xVeJemT7PkXv/7vCMwTiQLS7PI6MIfSR4k/bHv3SHmqD/vCIzDKPtZ
k1O0IJ2YtPfaGFlVqd3/u1MwjiJowmlo5r5z6uZVmx/C2NcNHlD59k1pikEA9QmUfkZGQbQwkoFe
4nTjp6JyksgDrsffHONDBOOI+sCsioUOhw+VmN/kXVrZBZAGT3Ow8B43237iQxTjkqZqmjIlhb2+
r+Nj1k/xJZRQeB5c3sw6USP5z60x/oigKisLGpaRG8B+hTvALIEHKAVGVYFaSmoXOx05jOaW+8IV
9qWrHhI7fO7AGRg6PIDl/+KGP34L46NKCb3gvMWbeWoL38xSe2jRXKo6DOAvh0DvdkmvWHOj71RB
98ZJ4T2M/ouX+vUD2H1ENQA5Sx+hepUc41cF5N5Ao1xuKDIAina33W1wgylf+7pO8U7NrtAHprLE
dQrbGG350O2Lc+Q0OwpdpH7mTnZum/rHAZnUJ5bNXhMjunoeY7hSA8o+hUTowIRA7otb8ZFfOube
KePAwBWa6uBWpaMNQMZ9EJ+BBIN108Ge3CK06kfKw8SbpOQdk/FoY5VUvZhiskEGZ5zVZzoAoMJU
55SYOKZDGIczGk2njXTxsuy+9cnbEp3IsBtB2sKjtuR4NsK4nTFPhWAKUHtIo8LL49tskO0w5axU
8IQwDqcMk0yArcH4YkePY3toMD3NwfzlyWCczSASkosFXHQLrKxI66w0TC1t4lLUbn5/7FlqIgGX
ifL+fFsljKXciiOaWtR50p3u1gZAfK/e6s4EcP3GD8WHzOatC26ebSWTMS3BHAJNaak2BIQ4JWgy
nVhpdE+L0AzluAz6ty4qOCtZjE0Bz8rAJLgwYhF3dA0P+A0v2km3KA8NQHs4PXiqXdeEMcZEclMA
fikykHj6usx4CDagGUmf5/nb9VPxLpD+++qjVeo8BEJFU0Q1tuLxlC6TpWKq8LqU7dNghAXrY4aC
yYvfpYgovIuJiM8kkNc6uzPF0BqM2/5v0KgMjCn+Rwyj6QBrMrqhQREiMvBdordYjexK+yTyVl+2
Gy4rQUzMTMpCl4hIzVaN9spAHGBgeVqmWlLUnbSlQN4Y77UgdqXUEC01RF8rNu61OePoJD3QpZb8
OrBOZ9tXXy8GqXEyg0LAMcP7RNhPwkkPMN9gmu4sPSzTl+tfcXtQ7+PYOlM3EOK6TQjIWzBmAOho
ezlXYEhKkLiIezCf2JIverJDV3I4cqllXTsmY+VSkkumMcAYVF8BNF7uq3fkabJNq3BRNbP1lqOu
7/Qt1wQypi5W5UCmBiMj2VHq7dpdvHhXphYwHI7xM3g1bcML7uV3DIdERP1usYFA6Bk+EiRvckPM
M2m+llkSuBDeCe1CLjn3dl9z9S0YB9FP4yyE7z9xv0QOreCYTvSz91Ayfc2ADJCceLN1m5F3JZFx
FREJMzUZ0Hov5ce4vgkqoEc0ig2aYFN8uv7Ft73Sh14zsRcZqGbmTYqO39xbhllYKVHtvuUtEGyK
0WVAkpuYP1XZEodedKbc0WeeMEm3lazBCU4PicSry29a6UoM4/3kOF6GNkfgAJe0pZmHavjRyIM1
JXtVuDEiHvzftpmu5DFukGjLnDQJbWe40eN0lO356T2fPuhW9BC+uGh7u/2u5ZQut53iSizjFNFl
HI1Shfdt3fiBdvxSW2sA6UK5TbsfIPvivRw2owrQHYhqgj3NYFfgu3SWIiJjjDVID+24D7sc/aHH
USg57oAnhzE1SSuEoewSzJxoop2hkTgsY2mBy9qppPztuuZvGtnqTIyRlWRCNQ8bGo4uzo99PO+6
QNm1YeL21YSX2N8s2gJB4dcVMoYWkWkYhgpH0oA8tZjKKRxMm4iGd/1U9IYu/OlKDGMBGMBLRwyY
wH+KcmpVcvKjyA3738lgtV7MR7Ohw8ZqnvtauJzzOeK4Jd4xGA2Pc/zqroC/iEZ/kQFd+vJvjoDV
/t/DuaoaAnCEYwobIrlamPrtwgOs33Z5//ngFxuUdWsW5pIhsgXlz5qUTj4cIoHHX7ApBFABum5g
S0Fjy3OjEeIhSEHHBuWZGPdLfmNySWq3A+BKCBOjq6GuBaEHb5J4P/4UrNaWvjXfhNegt5ZnESuu
5sPEm3rc/P4rkfTfV+nWEjU9thWR9nXdgSSPA2/cd9P4DWTIJjCFFdzc739fNfJsCgbaH2y/qO05
kE5S5ctNaE8Cb1Bh+xN9iGIMH9zFYlpRVdb7V6HxY5j/PDxfV2dqDhdWvzoOY/UCmqt5FUFGbdyC
INzSha+V8CYQMNTKrnNdlsQTxpi/GkcGqUu8+uJnIPy5zV74nu66PcWrMZ3aMYAR6+mSQ3M00FDz
UL62t3dXZ2VcQxgK6hTK1DUco716aA/zgVb26EpJc6M75Rc5dBe8g8XdyKtl0U91cc2mIhmqIYFp
SWEMAf9PrlYyTt5Kfj8ddOVhTO2Y9+bZVJiVFEb3g14vFb1CYOqCVyxsWX3ylOW8avJ2924lhbGA
pSZFnU4wagqDnb0Y77TQKmihG4uiDcnYyfkrFiGM2H9cIGMLOilJN6Q4Gq365odup/h05bjlDLNs
eg/4RMzomfDtIvN6ymq1KcoEMCoVSMuiZ/FvYH6B3P/r77OvpE5MtBavUkcrQls0j3N50tS/iVAr
GYyuGSW46yegIQLv2Y+T71HHqVXx7ojRMlnvg3zG3gmAP6abMWvPesgDTto0F3QrVGABSkAhZyxV
E0EYFQSYZw2QzdXCcybtyPBjnLgugd7FhV1+CGJXG6NW1vVRpoJOHfgEE3AJd3grKocZaJixwxuR
3zTQlThGvcZAkzKjwORZqx4M5TzUN1LPGxygKnTtSIyKTVndJyHaSkCUGF365gwUSz5jah4+VXv5
q5EBoqgm3XQEuA0TP1pBM9UmQjhMisSWlKdh3mP71apQ4uAED3o3l+f6kMQEj6RX01kQMLYYTfpd
HYrHTBoQD6vPadrslTLfz1X6MCuNFVXwEWDIvS5/+9N9iGdUEovWUw1CHzzdjScsFFlm73cJZ/6C
I4OlPhVLVe+aBZ7VKJZ9C4LQ2Ij2ZZ7urx9l04A/vhm7riZG46jIDR1OWGSrVMxXsCPxGKQu2+rY
mgCfINFACY6Yd9G8McImK00wzLWH3qUAxbk9KxZ9aUquuAt5W2v0+n/TDkYco/Vtr9QTZoNLjKqD
CMkn7v+IAHJxd4wcxrmCxDWdmmmiFL+BT7zmU+gO1nJLC11IAZ8KO+edjCeRcbfNIhl1YkCiqd8N
hZtnf+wwmCMx8bwPJ7WqM7oVIlkqnXhDsTBJwNhJsONa+LwS1YWSM+KYSC4aWg5mLLQSa/UlVkDb
DnIHfeTNulFvcE0fGL/UtWKYZoUASEThPCkPILGzZWVxuvlQm609Z3/aI2IOxTgnRWmyQKfq189f
Z6xmjr1kSb3I8UGXVSPMpIOPB9RX6N5gx4P5VPXcNH2VoofffekxXUcRnKfI0x+lg+LGToddaOMN
Re49D/XislcJwUhcNWx+Al9OY7cXWhJgp12D4ODr4GhecR5Ey7itduJ3WjxN7tUHsq+/XXdTG4oC
maaKTAzNKpmdY5VSEXPxA0jcl6DcxUXuYgNAtZQOk1TXBW35Kh3A47pqGljeFVn433ypQ6WbNZCg
zobfNC8mvuCcxX42GHuyFEDY0ZaHyigDu0jlh0zNzlWs767/iA0zx28gIGJFECWgKYJCr96tRG2M
GbSiFRDBkttlinxMntjXRVxm7vQrrmSwWrp0UdJ3JiYje/CpWEME2vDYDZzQlyWneRW/jBjKxJQT
f4CBul/GHH+TzEbPImmkvMfp0gY+RnESR39B2XjCHn3uhR7hgCNc5I+/H5TtuURp3NWVnKOaW4Vv
zRTElqamXtUBUbrP/Ou3uqmmH5fKNlwaRRZyY8alyhh1MZaj3HzRee5l2/5WQuj9rrSjjWJTSyJg
d9Gwk7uhKyrv2N94cuHRRfcW2pBnFRe5MXOJTKiLZkHKtRZ7+sD5A/Y0suG5cTHqfzSr2idhapfJ
ZIcYBGmG2SrG0h/nwNVi3tIixzB0Jv6ZcyYs9RwBDQSkaO6Saw0I3LC6e/0r/hcf8Mv+2LqOuFDO
tRAaShSQjBvegoSlHC1TBrgVLQnMvITyshZP7xfOVKZYaYbJQh8XhTGZhjKDkhvGdzRAdWC+BbIt
FI5uUUMcdzqvxrt9ypVMJviWVZE2YgiOaaGw2sxSbQrBPd/VxALitxeDver6tW4aB9q9mq6bGvqt
jA6hFBsumHLBx6u/TyomwYsXFYSU/04IoyEElLWZFMM4NOk5nNxAmy11fLsu47KU+f61Pk5CT7qy
QDlXMJ6KkOQkpdW7yRtQPMGRIu/lHmA4qgegMFt4vC6T/u4Lp7m6POZjdeMURKMSVQB8e57M23Th
eEnex2FCTpX1BrBp4SWF9CmKKqsUPyvF6/UzbORhUPKPa2NCztL2XZaYuLa5Bi6cZtxNIiBwSXEM
52HfhNmuF5Lv10Xyro2JNU2qll0R4tqkOMOiSNJMWDMT2/vrUrYuT0aFSMSqCHaQTUazkyTRlEKO
YKjFOZl/6N1oDRrnPbgVxtYy6ElXOqfmZlenMd5QSXRjzKmlGM4g+OnIc/VbN7aWw+j2mGZLnmro
NAT1A1leZ8IDXNq6rA8tgKjfD2JqyjiWhTI4Un2Qpm9Ec5SW1wHcTI7XQpjiykKiDiECqjYelO/6
E+UBUQEVqDyoj8ZJ/57dUlDNwuYuNG7mNr9UXBaZ2FwHHWhcixFy33kyWjvymhsKWZy52Z8Tmf7m
hmSRUTvDiLR07mGz4nJqJ9dEpbouRKuRNY5TvdxcZCQxytfUbZyZYKRBw/1h7EEOFasot5QW0V/K
8Q5AY8p4CkaOS+K4WSD+/q4pUS6UYzTBeCmYCt6i5yaw2wId6v4IAFEM99mRYIkPf27La81hHC3g
Q6t4oEuac2PYSTVYgpF8H6r6078Tw/jbzFSCukoRpzLij8O+bnd5wSnt8AyNcbemIoaSmgGydswi
C95V7/c9lr7/4hxEAdWkBq4UkW1m1ChhTi2lvRH0B5Lvl+yQJ5z39JZHQrbwSwSjfFXZp0snwSNN
zRnDanj1Vfb1Q2ynXysRjKZNZjGZGUVMH2c7fqVTUqUt2PV3ocIAbumABNnhSNz8OCuJjJrlpVJ3
aYaQ0YJ8T3t/B8Vud7M8BJEFoIx7yqrzP7y9qHO9SCNWYhm1W8RBngXZQAX4pB96PwCcevIAMh3r
jzEAqMdYCWKUj0yxMU4DIINM3a6x6Fykz6TiNB+2M9iVECa6J4vZd0BGGTCWT9GWMKXtVTtyotOr
4w2v7sH5YmxBFnG/i1oVX0wlgZ3I8mGoZ8vQpt2/0wy2ItuWQo8tarwhx0O2P2mYW40c5Vb9NKFY
moNJncfRyDsXE7LCEpjnYR+UDqDPb3oy+cpCdkIicjSeJ4YJVq2mYOE0xSxiPddIyyd7UqZz0PG2
4HimrDLeItXBRBHmNXKxL+EzteTwML8IT51LN9VCj9ck3ErLVnrOArKoTVK0gQ6tmNoDqV11EWzs
jSkKj3KY/uxLw9VRQQd5tK6yzUjFlJda6avRSavYmQ1hN4ULzwvSL31NBqMJ4OAWpSlokZl9Gu38
tvennfwSPc/gvRXueB5wSx9WeSbb1jMwx2ySkQAoe1gsfdpHxVvUcHLmrUtbyWA7evUgKKQTBbyq
g70ZH0teZKLekr2w9d9nskx5WvCOnUeYDjkp8w/VeMaikKUsB8Id0dnSs7Uo5tsEQ5yRrKdkaJop
OaBj+5HLgQtskm8KMH85msD5NizeZBd3fdwLCxQBDGDhWx+7Y8wJ6psZ+vpAjJ22ut5maHyPTiwM
fgmkK2kpHsfQ9ApTMiyxNN5iTdgXC7DvSeGnbezKQeunJHXTYX4UMsOV4uTYNVwuzS0rWP8wejmr
h5aRFgmo52AF5gm7tC7FNlXvlgNAPg/ECf7lTTNpgLoozaAkWukU8s8ikSyjem573pOOp6ZM0NcC
c5HnHEG/1wYrw2RXq70N5m037oXs4Xr04oliwr4cpHkrdKhjtaJtBrsw3UfVp2w+1SKnlsBTUSb0
a1lWx5HawM0ns2tG5MtkDp5YLP7182yGk5U2sPhlRpaW1QRCC4zQm7RW7aHxZpGvdEa28qMnmdOA
43gsFsZMX1okNBkafJVwGIwXg7vETcPsFZdlMn6kBBqxOqjB4NRACaPR0Q0e06dil7xKtmxVJ+Pt
+gXyDsQoeNo2iSYGCMdALgMEWzKWp7zK9E/XpWxmguvPxKj4sGAGJW9QGFbqc266Gfk8Jr5RnzTy
KPazW4rHvgJTwvK9rgb3umyOJpqMysMVN4FmQvSExlfiTTHAiHXOrDbH+7NNKXSZYyUpYVaS+m0Z
JjsKKivvC48z8bT54l5dI7vaafZBUgGAFTluakX7ak8VvtlVuSW/NS6AX9ECrngAWxwNYYcDRgGr
RkEDCI26iq0kw4hrUjvXP9Hl9iheI6iPqPiPQjiykymLKqRLkygl9kPe2R/t/GS4FB27Of3xViUj
ilGHqCFxN0vIOTqUYqpospKRo3D0L1ya8MdhWNdXNcrUtAhQKfmcFKDHLl0huCPKWemPg1B7nLvb
1r1f4th3T9DVbd/QgqD5NQANazBa6othF9iUgaJ7M+00O5k9/VXq9iGVSa3yRQpVVUmB8zO+mJpr
xH/z9yURH0uVFfA7Uz+5ivLYe4uDqdJRiw5Dy+iOcv/j+r1tuoWVAKr2KwFSpvbdIqH6os6nfnGN
/C0XOMnD5peBMgMVHKytMvtSzEZjifoWMbAzZ8CCO7GK7nR4KmVOrN32rjKQ5nBfRAFY4O9nMYHS
1qepXuJJuni0HRYC/ZFS3KQO0jPOqTYvTjYw1CDjaW+8R+TVxVUF0O7ArAMfVD4XCrDnAg8L5xyP
sHl1KyHM12navMSKSoZ2xwDoF9FN6tjWk6M0cGpw2x51JYi5OokMRdVLiA6tK3mRjcf8fMQmgp/s
sFQEy2n+j7Qr640bZ7a/SIB2iq9au9u7HcdxXoQ4i/Z916+/h577jWVa08R43gIEcDWpYrGqeOoc
4lWH8563b1OTqaYCboVHCe7sKCqw9uo6ord4HC8lGzZju0+d+YROMURAa90OnVk03LP7LK2CRZIp
cAG5wEM0pqzvi3RGhRot9uwXGOjESHH2HUPsBd72O9VeveinuJO26y5vZnnmMRJHQPdoSDDm6ojk
xobaNtqU9vktZe7wIeRujHA7KqlNops6skAZeHD5t1SIBm5FBri0LF8sslYU7eC4AuepVJ00U+Ty
+xtFwHKoKsDRvBZkm3M1Ks28SATXRlfVjV8rGByqiiF0B5WI6sf91byZ4u7AkcQAiBZoiuRgdKyN
b8an3lkQ8OBpigVKch78ZIGnQEJMAkHQA7DnQBSaR/NycBmCJPFN7xNff2OMBZPNziWV1RA9SdF7
aVIwNmZ2WAss7JcZGxNc/rpmQ7uMGFtDmaH4Cmbx6iflXrctmwEkc0QogUMLDXKfSNNbs0iZqLhx
M0LWokQhUDjDMwP6Vf5y0Tyd38Jd59usj8tZUgVl2sySZDk7zNmVVF7EIrlQgQk+d1VWeHShYmoz
r+/awU6WW5j7T6vgU1VzlFWqgE4OKsE/Rgzh1LU9pl/P22Bf+kOoedspykUCkioTRJ0sOFv6NMr+
EN5ny/U4XLbJz/OG9pPijSUuBYojaxytKcI3Oc2X2kHyyj+K09oFJO3Xz2Rbug4VZ+ThmmFwpoZY
T6Lc0ivXKIZTWFXHulZFHr17pW9ssKC0OaVzquuD1IM5HeRZDBcV++UTI2wkXvNtclWXgVrCe6Fm
yr7bvS2N/f/G7FhhHG+JWL7fHqke1Oth0AQXOjuLH13izQQXf1JpnPTVRFVWrrfqAtL+2I1VTKtP
31XyEokEx9hRPGeNC0V1nzP+eQAN2l47YWH+YErHUauuobx3KIzYUUZyYZBS4PeifeQCUtXRhIQR
zBqY0E/wFDf3/iiS2BQZ4cIQVFOmJl1wB0LwffzTlov1q80TxosLLOjj+fO1ewmCUBjkmhqewnh6
lblr8hTzJKgwOp/2vyDNLfD4/cW8GeAihQX+YCWLWVuv/dnVsde0QSiNAiOiVXAntzZAu5dmyMbj
ZbYV6y6hi8DCfnWx2Sju4MajOrV0wUY1f6AugrvcuF+D0euO+iHxRVJKQmtsVzfntaq7NNVTpKn/
Q2jMhyQYneYIDSe/ETVU5N3D9PaNuKPbJeVAoDnEovnvSQ6s1V2l3M7Km6byqgi4zVwG0+vsnHe9
/YDxZpU7wgQiGGPcYI1rNtpqgh5BfUtT07GMexU1IuTaz9vbD71v9rizm6qNqacTevkZgc4iCU+R
PnqDKl8oaiLohIn8kTvBa2uaUkUywDOmwYnG/Ebqa8HThMAEz8IoS7KUL6yQ6ab6FDfxKR5F+q2C
o8tTLkrG1OW5hqPbTr0T0fjU0ZcpDe/OfxbRQrgAkcVpZOgTnM+SIruIA6IKsjrRYeLRH72iJYm+
4M4tL0Oo0OIoIQnXnBRybJErSvpFm8bFicgMO6utEScUkEtH7W0n5U7TCvxLZIQLD9NEFSMmuGvz
5LHpJi9uCluIbBJ9GC4qFGGhtGPLPKwKzOW6nYPzH36/Fn8LqXy/kw4LHpMaULsxpTwVdXjq49yj
jxseMHPlVK50jINucc+bFS2LCwPhUCEKTEASzJKv9RdLLgCECcKMxp39cZSKCOpq6AxZD7oaGN2f
LrxKxj/nVyGw8qHfaZXlEhWo9a1edwtjsFvrMawmr5tEk60CX+P7d00aSQ01kI2Q6F4DILrOD2oo
uIFENrgYEEblkudFP7rmerUul5JyquPD+Q0TfHadSxFkoyl7PbTgVPmNoRY2UVOBY/1Dtfr3BcOD
OtIRj/jUBNAni53iB2ss5Td4AgFCHooQDCo1HcZJlJewW/JjIvxmlAsFnT5OaWGxPnsLlDcARldM
OyXysqA84BF1umXFcu/0j6KsQbShXHiQtHmgeYRv1tJgLY+t6A4VeTiXHiRVGQ29jubnVCR2gfkm
a3zqkXKJxo9Fdrh4QFspNSMGzypq3QHkJ4gwkavknVspIuyKyM250BBbeV9YOipzLXmMgA80Vq+V
RLMFu9/FUIBzhB4oaPM5IyBt6JOFTZ+U0UUe3q7kM/HN0KmF/qlmAevzPjVNMjkvGhVRW0oel+qy
0hK7nzy5E1AV7o5+qRs7/HdRMPKrVMg+4ktw8WetH11LNpthkMBaZCeXnRW8Puv4n0I7bAxzG6i0
qRyWrH8CrK8nFeYdXQovJ7IggWN/5sPBfTPDT3xlalHRMWGA0UG7qcfZM1QFbFbD16rMgbfMrlYj
OWIQQRBq9xsqG7tclxgvjKqmsF7/CA1e0+muLHe6NQI2MSRs4O06/MYWF9fNmiS9tCJG9Nplg+FS
qR1YYe6fD+0iK1xohzSGuiYS8ju50+w0/LJo96b2ct7GRyYYPMJpcHlL01W8Y/FuP0KDVRshr4eK
bHHAK28nXtHY4S1QNygDFS8DQSGGWY8NeIVFWsZ7IWprmzsKuQbKLkjDQnKr0J2xYndKOf8w9dIJ
51HUoto1hjFWSlWQEsn8WNmaW5M1DFjoqlyq4VejVW0jB1XBLLi59uIUHusU08QTkPlB9AVPWrM2
UPh/Co5QZa0cDUIpgo/G/Is/Yxsb/LPL0JSD2iXoC8ijiWm80I1l7QJmv5dh76WlfBURqbFphWK3
hVocVH3TUJTb7F3Q29/Anbe6qRQtbzDkEc7fCVxGyg9tcTQkjzQCpLHIEtuNTdNAb3RpXSOkAtaQ
26WUeVMHQVyS2c3wNdcrwT2w+4C3XRh37IbMIp0UAqQzOeGdDFwzRmSP6i1wH8BqyzY9rs/nP6fA
Ywz2/5v1VXFndEWDUcAsMe2xTZxsEaxpL5Jsl8T+f2NBn5u+HVe0CBTzYEWOol+MojxU9JHY8duY
6FepTlM1RK93Vt0w/DUPFyHUgdruK0adBf6/d5S3y+Gu6rSWwJE7o9TJteVPGKEbC9igI2mNm2FQ
9PzH2c1+t8a4IFVlvZFqBHnBCLX1wqsCDbUCsZVg9lRUcphGNUWMqiKH4G5qzPpaGL1Biji232Iz
KIxf59e0//epiQcTxMEP8kPoTy2LRPH2MCvSj7JCb2ISNZTVPRsAw+KJ0KDgDeIfPLUh1M2xU2sU
wZOnYT7ADGQvO6nPhTc84l9e7FJH/kWukMUHeeYNN6riUGHbYvc0g4aVyNRQgDThG8HaKpNeJ1P9
Oq+9XKV+4XTTKwntcFQv4kew7Xnnd3fvsGHNbPEmMT7wB8xzMpVZs2BYNDsl0NJTTlXqnzexl2MR
vHaBk4EAEcIXfWkmjYk2R80rxe8A5QUmB1rglj5vZreTsbXDPvLmUOupElGaYxoBrwHoZMSOBQwS
9HAnR7uSrpLbBo+VKRHsn9AqF636opbypDfq19Xpv9eD/LwGq0NOBApBGC25zAMR4Gkvem0XykWv
xQIGAPUSkoPCicjd2B5z86aVJrsSjfru5v9bU1zwGpZQV/JWr936Z30pOwpSLrDMM0GLFgkYWuHh
RX0VudGL4FvuHUgC4U+AQ0B9Z/Ey4pJR5m2mSpgiPPw/DVB6nb/oNt58gCQiAC9NzmwIetP7RhFo
GO5BVgi3WLOrq5n2K6KA8Vho10Mjan7vNkGJ9maBC89FTJpF6WBhctCbdBU7y6Daw54U6lPd2Ob9
+W3cPXkbc1xobmT0wEfmmyF9WMrSnVTfqK46wNgmKXNLiC7KWuuet7kXUCzG4UQgPaziLez9KRxW
Y4m7cIasfRHZi9bYiabacy6kE9z7WFs76ns7MpVRtYcIlcUfxrsw/GaJz/ILqi5QAutie7rIns6v
bPfrbU1yuVapVwudoPHo1mhhTwGjcFICGoAnGxPCommh3X1UFapQwpJz3hlpRhJrjnDIlSgIk696
FAzWF8GC2LfgM3NrY4NzR6WNVomusJGh97vCHdeDfiTQvK4D0WOaaDmcK0ZNP4RAJtfQDvcn+jUu
TlInqOV3b8/NcngAPl6+W8giYjkliLE7u7hmc9zRsc1tCc23xM8dIX6OedmZHeTxcxMZujFsYbJ3
0WxEvgWNnVN+DW4jjwq1mXf3UKc6uK4MYJP57CA3y6Y2NRSFtPsmNQFRnk0Rq9fuqdqY4E5VOY4V
Dc0BW5hJXhLVEKALD+e9btcEJYaiwLk1pATvD+64VtNiTYXs6sZzM14ZhQiBt9tcgRjF3xbYL9gm
AkSRaivBIowblgYoh+SqtxmEO7sR6RfsfRIQM4LdCkRQisVHO9xT8TCUMKX2zUGOdZfMaQDUgPfv
92xrhvssy2haI8nzEe/3Lx0oEGpV1JDac+StBe6rYGLfqJIoW9z4+Bdud703gSmT3cyP3M+g5Kis
ayBm1SiuWy4YpMvYNmWDQFqtmi0Zi1toomfTPS8DmTnuIKAq0Cji7nKwscZdLI8IbWNvT/PwUKqp
6D7YC59bG1z4lFJtJb0BGwwfoPnoRp3qi8VXvPQuFDjA3k2+NcXtmJQNi6qZcACC72STru5scNNB
EVWfDE8Os58kqgoH3rg6ajetggx+18tRIFDw28oGPtr7A7UUXbWUAMG7UuyhDWb3s5fGX8+7OEta
+UgK5IthaoAhIwPjVqibKcJCDdq2sM5sWh/ySLUtFHumoLuwm7BvDPHtqE7qunVk0QEZZAV91NyX
oMq2EnsN2IN079SPWm1bok46c4Yz6zO4vGiVjJRWcs/qhMWTbOMANTiUlZKnXZsP5g1Gqtz4lOp4
DP8MSn67YC54aFFpSlqWofe1zs4SfemGxu3C4/nPt5scUcZurloELOf8i0c2rSA+J7icSrCmYWnj
wfpieEwfqg+GJxEb5O5uvlnjEZxrQYieRzgPWf5HV676drbH7lqxLtvu5/QZdgxQCcoQd6ZYGM9G
1a9yWYVShUs+fpbItaHbbTHY5/dv94htbHB3Vqir1aQamHkfwKLo0KkD4MOCxkYPDFJw3tRunkQN
VbdMQlSUI5wrhp2kUrC3g4JR98uj4SvgMZ8jmz6mX2Uf/NKfZfLb2uScsM76Wp3q4q/KhynCpjeW
m9ts0j72hIdt9zbbrJALWOlkLaVkgZsUIoBe7BiHyIuudJcht0K8OruCDWWXyYezvTHHfby+r8y4
1SV03QabTcKtB0uzoyC3TVtz9FcJIUAqQG8urJP3F2pQFXMjbOKfi5oVScH5GOZ/dR+6oAhAejM7
gH+CBm59Xh8EC9298QyqGehNybpMuVtVaSY1B7cUxECP5S1Ta5IemT4SGJJ8+kVga39pb7a42xWk
lnQIoQjq1pmfo8JLfVKw2RR0GuNrDUrCpWi8cLd7SjfL43czt7KMDgUUNB4HLzkw5Uj1WQadhhS0
EFjFLMz5Ne76jQlKVhN1MlV5pgaQ7SxWOgAQPMVSeJegNeBmVtYEBvQ5v8z6guiJyWVBmbQbaSAM
gxc50Cyjsnx/mbeR3FVVQWd3UiI8t/e+RKHnNw6CnGH/QtjY4b5fVMyRtHS48NabDkzOxal+Gp34
evUY27/oCO5mDxtj3JcrS6gWyhOM1VP/XTOyg5I/5nlyC4FmgV/uWwKpo45URYfg3fvtk0mZqy24
T1wFouoARCRh5qpg8DRLgXPsfic8dCrIuBgZNhfDlrLQzU5B37vKV6dGfDa6wWmT3+ddcHc5Gytc
6IqKQhvyqFjcVPttGu5SWeAYClLRgzf7Mx8ipIUHRlRJQETwdZJcjkuCzAs0tetTMh6KSPDqtr+M
t7/PXS/RkDaGApA2wLOHBOIwej46UnMZfwZ3QTfr4D6K3JVGR0xcnYX+HEo/1+pWm7wCgKzzX2Xn
22MaTzZQJMmm/oE3eVgHhbZMRDihl0n5aFCvtkRUDztbBhu4NjBlwUY7uCNj0rVW8wbD1F3IXr4C
ayA+zR+0+BPTZFtDfMJNZHNI4hBXf9j6dLhttVMpSml23IvIio7XBXDmIUnjDiXtFJkq7L4vmy91
9lD/a9UjTJdu/z7by01HIewqBUU+AnVsvGCur1VA5imSdN/95ps1cHF5suasWGesYcqDvDjKKibr
v513K9E2cSHZLNe41hjJjaU9aGXQpXfn//6uS6FvTmSVIDrysztpKHW93OFLq/G3co4ecqh9oBl+
GyeJ/98scWGraqd8BvUKwlabOaFSXfVVYxcErMJolRw/YUtVVNnEIQGNOZcuL1FOIgphLXfoEkcz
f2nxl4L+qPvH82b20nJs3JsdLoaVaLxJRYXd6zzZYcBF5QUJFvLH9utfFG8y+UyY2VjkollvpXMx
jwvyVnrVlC5E1eTGO7+qXZfbmOA+lAr02tqkYICXYt2OoeClklhwUe49UmHjMFWrqqqmfeBh15Wi
MWt2+rUH9liE2sItnN7W7i5NNLDYkNpkfz2/rN3D+maSrz/rJIomPDgObm6maIe8qNJpngT48p3s
cLssfoSwTJqWmDP8zlS/6S00F5dbM8br88tMhExy+5/p7y3kRwmlYa2aKkP3ZQLXy6V5wkwcWhPK
vXE1fFP9yk9/f6IrgdVZry06CH3wUC55Wad0XVBUT/WPqn8uuqds+nn+I+2loO9scPEunatYHRX0
rVZWlzE4RDU56Z/RM/341Fx8phojoA6hBu4KID/5RoGqQAOxLsHHx7D07D0F3Nyubo+ehtHcT7yo
vDPGnaxi6tccs2mV209P65rZUn1t6sH5Hdx1i82C2DHY3HsTNFSLjPGCZgPwn6eE/HsOo3dr4O7V
ppPXoldBrZFn31NZt/vo1/kFKDtTVe8scLfqoOGNkCCfcrXefBqzGYhcWc79oVbKL2abfhvHkDrA
lxJcVBL0zOO1EOzh3qXIMMAaUxEnygdV+1aqrIkdY1rdZL0VAFDaQCkT3LjuJ9a6tcTtphWlFl3m
EkgccpMYYGKbUTEPZWj3RnfUpswDVeN3Gk1OsjaCrupePNya5ra516xiWiuEYNCYXKeGeRmXsx3q
gyDU7/mjAt572QA1uPZhULKcjMqKdLDNgaM2iqDVrFkCC3vtYfDqy0iJDRNtFb6POQ7TMEsqCP0t
DO9/b4/k0DjWc/SYUVu3MWh4ganaMvhMNFTwGEKAwdEAc+L2byzmYUBSw9R6LszkOjf8on047x57
fojCy1Lx3oJEhm8VYVa8M5QBAN1C+ZKq8AHoWneBYv0+b2bPE2TdAHRDNvFGybeIpDABb+wK+QcV
wOn5q9RfrqJsf3clhmFAddYiQMBzCVnaxj2AuABz9u1Bjv7oYN9LUFI+f2IhSPkgq4Ix9A9EUDqk
bIsi1jBakX6fqEPSh0z2z5tgX5WrilH9UPCvANEMnXPtfXglbbb0s4l83OwHJwRdXBGY6bXWv0j1
j/OW9t5E35liJ2sTyYdRx7NODaAvE0Lsgu43y5BKTIZ7bRApgkO06wObdbH/3xrTytAKRxkkQEl9
G1vz1/CCFKUg3LH69NzmcdGuHAcLOwsIvXxiLewEuuyMAUMEkNtrCr7bOe5oqhMdw5FF6xaAncSW
bLAAef0Boqezk91Wt+pBxAu2n7egNa8beLlEZss5eNkTqEbE7Gp3V1/zNbSvs9c+8nRUD6LTtPux
Nsa4sgNDDlNXMLIXVX4u1we9pXhUERSe+5u4McJ5upwbQCk3yIyUwQYcGgOgRRA/KbXDcrE6AG3J
03mH37spZHBIWNCBlC2Tf2Ke1SgrqhFzk1MS26F0kirBiRIYeE08Nj6+FgMQ6wsmlnIC1XC58uZp
EHj4P+waptUYP46Jy+H9OZqsuKhMCS3AtrJXN7kAnDd1dLc6Vi6oa3B+IeBzftt2DxV5s8hlzFbf
FQChgr8mJc2tBvHwSDZPcx5dpH0VQAfLHiieiFoRJmQ3EG7Msp+12UwijVYlU0jszn1zapJbLT9G
2s2k/jAaUc99393/XiEPEmra2FwyBY8IBrqpIFroO7/qRb21/S8Hz0PrFmMqH2jQoqxLO6sH6VDy
xwzCU3+TuklQLtB8wcizVz+K+t+7q9rY44LhPPZ1KC+w13T3sbXabXgtiRgx9u+QjRHOHQfaTBZl
alI58G9Qkzr1p+rI5BWmg+g5dPd0bUxxflhZca9gnKiCOtZVmd8ZhaC23k0hNn+fc7iRSbG3hlq5
S307q4/NBOID/Vj2Ik6M/foDb8YqE7RUPxCsZVSpRynWwFGit16/9t7QdQetiA9llB7yTvqOsXu7
o/oJ1MyH82d591BR6LQTPB5YH1i8gLNq9aZEslxXN0lyohgeSrT7Lg7iefHOm9rtXW3yf74Ba3Rt
QSpWKLZQGGRMcuzOWqkLEAcj/5Pt6KGoBOFxz+e3NjmfT6pMmoYMWo2Nqtv6EozaaIemoEIVGeF8
3pKGUiUQo3f1+KlvriKzcRNL8HjBnJnPZLYL4Zw9NFWwtirspVMJg1KSqNcW6tcqHwIF70yDVnwB
35vAOYRfjDsBJm4cDagGvGPdmHcgkgvaF/mXqUBKHYfiEAe9n72cd5I9f9wsk++ZQe1OSXPGj6yO
gGlcRJiJMvJrI76nIku7CdTWFJdAdfkCtpQa6YZ+Z4KKGbBWl0FsGHb8U/gaVKRvBT6fQEHcQarD
Hjwj+cNYYUQ6uY8Wwd4J3JDvLNFF64gSoTecFz6ksOxeOciiJE1kg8XkzSUsgYlWK2bwxtfRizZ0
dib/0lsRzvBDPwaDqCgMIfuMtxoKEsj3RnozaUZDTTO3Vy9b5d7qrmXLkawvY/0A/nZTi+wxSgSB
gv3Nd+eLs8kWvllYNuUZ8O5V5oap5OQJPU29/uVf+jZngotFsaEvFnJ2PAUXF3F909HfpezXXW8P
luhq/HhyOVt8SJoGmRZqmbn61eDRb53TOGvqJJeL3/ms1ZjcWCI05QfX4ExyEUqPs1w2lijDw1Hh
xHrrLGvmJIYgDn7svXBmuJhUKmmC5wgrBzRPdpLD8liBf1Szp+fORVnsjAH4SCvZrkRZ78db+r1h
nsiDGFOjVcmQu/Jc4wAbMTitW+tlisiXOJclkJHXub22jXUhKRCSakBtenfegfZ3GDq5jMiWmHxP
Q+kpSG6HNXfzMCAAdjaqY5kigAvbv48H4c0IF6lyLZrCkMAIIUNQJb+0THHpoB376bkM0afWgk4S
se9/TIVf9/bNKFf6qVZW9GQqMJl6bI+Ztz7FnYPzDpASK9dHyEaLpK+FJrkgIxFlGjQZE/x5ZVuB
ZHdO9VtyKHUmH+m33T52olzk443DrZKLMR2AwHnbY6qG6QsxVk4MXrYHhv1iM/2hSJN3P6S9bSoX
b8DPahWgxsjcuj/p3U1hHP+bO3IxZpKTME8WxBjwzcjVfTY/6KIxX5EzcjElbfRuIUaSvHakilMW
ZEfTz3yRupTQGbigAgBUpeoggGV4X1f9kZ3aw+yofu/pPuOkVp7P7xz72WfOGN8X6MdRVvMZoKBW
u6TDMWsSOymJV0SjXSXohQqdnR3acwa5XGdIqmmapASxq70EPhtc8n6pY/RcJ3ZFj7p0t6pXUnct
Vbe9CA0j2tvXU7G5WTul6vTVaDN3/llcq15xF95GjxSDgYtr/FZfRK2qDxnk+0P2+nM25nq5KZQF
AjBgKVsCkCH4xtD7ubx+McfRmwsRu5vAQ18v4o05TWecaNKEQ9YOh7Af7GExn63OuG/a+aJa5aOc
ANGWjSKoOPti574oF0tCtEJABmhlrtG4f4lRTlAJdeQKaFL1IDwgIgfiYkmtGQNEXxC6/qI5VOzo
xGgOGbvvdCEa/RDcc/ykdbI07Th3XebGpeE0/RiE0QrewUHwHiWKxwoXXeREUSRKC+SZQACbTuLh
DQeEc0zvrXqR/PNnXrQoLsSsk9UzMYzCVWs/qb4slr1UT+dNfAQ5vPd9lSXWG2e0DF0v5wEbx9jh
x1sCttrDemHWmA7Pf4R26aG8ryGsLRwfEB1yHv9S0cWK2xbpc+dhqvNADoz9x7ykIKZX8RQmWqlg
M1UuSRlCPDpno565aX/q55+9Ckl7QVEv8g6Vy0mSopAWuWr+8g7dyV3rNgpmjOFiuj9QBedZtCAu
G2nlFbCoYcndLIsrh/TFH9BnLHbTZMfzPiIyxP5/4yIdQH6ZGuGma8NTQr0ovJpU77wJ4c5xwYJx
WsVhM6LQuZsAkUaec4/M2GGuIAklr16d+kwkVLk0hEqF2qDHw1xP86EOGST6dVT5fe2FB9k3nOIG
5cCaeslLfDk9talNnkU4dLagcz+BCyQtuOlrrYU7ZvSBjYZLESZyfb0RopgEUZ9/n4XcexdTg/mk
+WtU/+DxwumbX2Vxxwaolw5lCZppfYEWw3+LXjyJqWESJdPVBeUxfRpax1iuyuJw3m0EnsmTmJYr
hL6sAgn5aoAVqoHYzV0uUr0W2eDixiKD0diApKOLnEDSEmeafKPV7fMLEfm/xkWOTjW0eoUe6/+/
oxaP8rN+g64+5hGU516QS/5DQfx3ms93SzJUokrcIuinl4zMonyIwKwc4uWWzVUVvnyJ6UyIwP7H
6kLjAokRdUTNR5K5BahWZAw+dNIoagQJsg6NCyRpLEvrPGMj/0euHHnkuoP8dR8krugQC8olfuYh
jZJ2kYw5R4PpFHY3JP593i1EvscFiXGJVzqFBnyvAnBzIidK5ONUiOBSH/nP3icBPK0pjeIszRNE
eAN00PbqozI7aAdGTjNj7hyJvzegBaS61Q11RVSTgjXyPZI8mqqk7k3wRnR3eQl8b2EvqYjASJBy
8y/f/bJac6HC4XW8miUo1QywEcjCF3aBP+hcrJCzRQaCBDXTqrReHOdeposoiP+hTff32eVpb0wA
SMxZlzM02K1gPJY32WN4SToMoi+ubMtP2mSTL+fdUJSq8eSnTWhm8sRioBwMuDFLf7bRveoxhyYF
+kFyFRG51e73IoCOGCD4MbDY9ylHqKf6mhho7sinBLCSJNACVsQLuX12o8WbHV6e1WhBzyTliBbh
I4PKgH1jPKz3eW63PzSnDUSF5q5/bMxxNbXeIljQEOIJhUG8tck8dfpz/lPtnqaNBc4DdaNVrNpE
myBGlms9g4kuFPbaRavg7qppmc2MzogWDPMzQUZZtsl969FAuQo7BwLHhx58iefXtV+nbBbGftQm
CTXnpq1ojpRtOrWA3Hb3jQO5Mccc8BAY2pgUdLtDfPpUv2pjlW33xirTzSrRW8lck94OemW3SgKG
edFYzn6feGOGu7SMpQPbg4EGdVTfFtr3qLgep9Aexx9Fcltll1n5bZZE2g27TY+NTS4HJrVWhynF
V2Tj25blVuGfcDRcswuGUXSchQvkLrIS00Jgc8sRQE4aNMiUQ3SlnKYj9EsFJZjI/7nAkUDhJc0l
rXCX4SWNn2crdUiUOOedkf3aD7n729bxWA+rsyAjXsErwGuRzRBkSu6XRQ5o990ofoWG6J3ptalw
zh4XNmBPsxQV7TDp0Hytv8QOmo3HVyU3/+fsyIk9XjdfIIUnPnXsKJ+zzIUTqZ/LpU5xOavB6jMa
SKB1bg0vt1lJOzyJsOeCyGJxkYXWQzupYJ6GxPh1lf405ufzH07gHRYXRBYjM0rC8pye3nRkcWQT
7NNZY5+3sp/Mb/yDixpZT0CPtaKzoQeMsiB+UEHmelgwA1+4BHRqwncm0bq4+KFFM7YNNOvoSuGR
+Hp1Sze6kzFBYlsPNMg9sPOqQgSjyCgXQOiopNW8JDgFVWeTgTpD6M+56G1JuJlc6ChKzezaTimw
NvTZMb5U/aZwQIDVWI0iAjyJjjYXP3RdspbOMpBxk8Zm4w9qF/TWddpcGtFJN0qBqwj2kMcuxIll
5qGG4jxaPT36HbbHHkIZAncUHGJ+4CcbMq1vJQTfEnol0FkL3fylHXzGemf6y6GBSOy/lt9jBcXb
CeDnfqgczxIlMXwDLT0Su21MBDFYtHNcqDBTqcXwDzJExQJrX2zYsfasy6vAisj7KBcxwlSWaAWa
E3SK+kvFBamLp3/RgtVTD3lQPP3HL8UWvUk3UD/UNDYROJCOvkriMaIAHXXr1eyZh+mgVt55i4KA
S7nAkdWjGTUmsqqCXpvTXWEI+uWir8THCMmyyoLdlJF87PuLbHmwysP5JYhuR8oFiHBtQ8xN4XYE
mnUBKwdrIzeRM16Yl6MHxjQ7u2lPTGU58kWYCdH2cdGioKti1Crqokm7muUfEYhVBItjH+AfL2AT
s9vvPWKAyDxlynVudyI3k7d49GV8CV282uA2MS+Ay3D6QAQUP/vVYJTLNzAfGCk6u/XXyrpKpfkO
rOGXcyrSGRSZ4ZILwAVlK51YO4hcyOkFrVXblHT3/A6e/URYCxcn4m4EE1yGFiFFpTzdNaKUhX3i
cx+I2d8cWdWYsg4yN+yux4hoAN6lQArSk6j+Ee0V+/+NmaFRpXHIxsKVihu1ui/DJ5oK3hPYWTy3
Ei4WgOJ2AdEtzlEumbddZviaVDhK21+tNLmg6yDo1Ik+DBcahnUk9RrBnKagn2A9afkiAOOK9owL
DLkEkFSGYRg3aX4mw03RHrVVYEL09bkAQHJgHUPosb6WwtphPGhBfGgDYZ9CsFn863+rE6mi7IWa
PKy+7tR+E+iGo1BUwKwvJx/00OmEkrC7Twf/u8WBHeLiwFg36MblCG9qwEYrRsAdh8u/GIf+UySF
KS4WmHVRNsZCkZkD3rCAN7TIBWnQfiTFCJyimhiG43u1alKkRRuiN7coQTXcxEBU1uS2moS1rsgQ
53Yk02Y5HfCtktbuvNUFKdtL7OoaSF3xTOzEXmjjTvJFmet+YxBcNf9bIOeLeTHmWqzDF+eb2acV
0El/tUhS9pA2gKIKChbu+eC63zh+s8k3b+MqDmXoOyFmoAhFxgKqKCdx8j94ufOtIwNjsQzTOKZH
5Jmii5+F7o8B6+8F801d0vWhmoVIMuVg8gwciex3fTGeICpzqIPuRb4XLFZkj/NRIPb6Oa4U+Khv
Bd01gr1jXkaXPQRCoHt5LbTH/t659XFXlz4tROsqFFha7zAu4tRPggF6vw6j0k18ERfkP+S6b/vJ
XWUx5m9mjA6y447pN690iyvlWkepb17kgXL8j7vJ3WikppJEdGTW9Tckbtn9AOJjcG4clp/JFwXp
9edu0LfVcdebpaw9mTtgTeXqaxs+L+SlGQQ36P6F82aCu9K6DMMYE5i23AphUsntofVG7ek/7hsX
XgZqrXGlAaI3x+qPZqU3c7IeNEs+Zgl4EZEp0jm+U5faATEeOF9if7Wg4R2bX8//DkGU42l+1iGq
JJLluRvrP2X5qKWLU5LaCf+9ZM1rKfn3pvI0P+lklumQAwJtdT/N8LeWH0LowIZzL4plguPNM2k2
uDKKpcKKGB4l/KMdikflHvJk9bVqwzpYx0WVucBfDC6gyElvthNDwCjxBS2OBT3Ekiho7WcOb9vH
BZGGzNXYUylF0FL88JR56DJckv8j7buaI8eRbn8RI0iQBIlXmjJSlWxLavULQ+3oveevvwfq/bpq
IHbhTk9srImdCGUBTKQ9edL/BVmiD9mTtBglMVviJpe27ZoRXKhQ0PcdVAmI4BCm8Co931SXywbv
JIpoCnakmagJ+lOIm/PHZJ6dvmR+kuhOa1Sbyyov+1z8l5zF4LQoWjtOkSyHRr8ftMJX7NIf+0Vi
Gdfj8NMXE6yIkjejWaQwVBn52erA/LuKpmPE6mcpg8rKJAmmBGwIeqWkcKB0/BLXhwrUBDZCMF29
jRJJtC8TJQQnrAbHgh0jFkc66feUYAwkT3wjx4xBB1aTyJa9ZolAcQNbmJYJhuPxtsqf7Hbx+ofY
V26GxOXemt6CtRsrSGd0jZb/akdEGlRbAeNNVUMhs0Ppz26DrDDaqHvzHuBVsMXLYjCJVlLBiCRz
E6u9irBv0A8W9H+pH6JJkub8oX/zWyepYEXSWMVE/ICy6Iw2aa8GT42pf1q65Lqv6+Ockt1QGlcJ
lpgNJJZt5+aqcSEMokJYYlpDsHRYmoEci/eCO/TuOcJfFh+shz82SiwWwQSRJTIwhiNYdooI2U5y
iG84BA0ogXtOQ9q4sZRYcvWrnQkTbMkULLapxBUqR1niRC0Bydht1co2j6znBGdiBFvSRnlF+xzO
852paNymR4Za/c1yo13paEZkP5SD/ukvrOSZSMGolEqkZeXAjYp6rxFf1Q6zKnncqxpxJkIwJunc
tD2rxszT22MztE5bPQfL5zS+pwtaLHXkBdSW2H6uZB+U8CRSTMAtypJltPTI67V7pn8pO4l9lH0p
MdfOsDSjwrg+LzTzzY2JN3w1c4chvdfcAuoeY8xQco1SmYLpoNUYshb9Ui/baxvFye/zY+4m2OUF
hn6et5HEHV4va8c6lOTsIgVLkllxC+Y2JBl8bKL4XqCq0DnNT9sJnHyj3BmSkFz23fg/P/PZaaVU
8aJ1uVdUC8BNTaP4pKGtLznVasxzdir+3M/EdAmjeZjCvU23Iyx+7tujozxPALt3Wzt3pDGWxHy8
oyXO5M2UdiCMRTGj+mYCr8WJrzOUvTFubh4XN9qp1xmG95zLp5TdpWBMOmWMeyNA/IMioTuhugEa
YIkIbvYuPTPBeCT2TPK4ARBiAQYRMJwq2YXFMW5kqFjZ/YkWxEzihvAOLUmuLNvJMJaqhDKEheS+
RGj9ONZ5Pw1QCiVkIJlunWywt//pk4gYelObiLbUA7pgAZYOf6aaRLEl9ySC5ksM4bS2BjfFgnsL
pbJEvQ1Gw718iPXo4vR6RNi8YhUWlv1BsWZr2EXj94Vt4+GTgR3A9Es2905RPMaVJKSRnUwwDCYS
FDNRkKszsz+0ZfHViLqNWk2e5GwSy0D47zh7qbmetVG8oBr4i7uvdePUSYG05WQr6lcZXmkdJnV2
lUJcESsNMOUajwaZs3wuHcz5b51oE2Py9RbDAXxd47wzHoK3y8fk7/LCuxUB9WqcY5PNhDgjL68D
+7kdHkISuUN6bRjXTLqclPuIS9IEK2HWyRSOvGuu3vco/OVXgZe8xO9jOMkVDJ/EZ0mMkoig77JR
mdQAdThLH10Wbk31jdhvqSV5y9x8XjiViJefuw7La3SISUAdWDdPlfZWwUFqx0EOCZBopQicjyuM
3ijKuxcefc4JO10313xfXAaCf/3usnJInprOf8zZE8AAcl10SfAOl2Jt6/TZfdF/+m8yhLBCAYNr
PRW4PL26nzqXWLWrq6HEUL2bu0ufSDAapZl2LZlh0fkgOd8Fpl03L3PoWpsMqIrOST91Vyi2ueqh
AX2NrjhMcdKvl0/KZVz6DYJBaRuCZVoGDBfoV2jxYESSlr3s7wsWxGR1nzXxBATMaDsN2arIKS+f
QKYPQhwBplOz0W2gvDLr28BeO1Y5ai+rrckCTV0wEnnXG6bKB2b5YBuf1Eu3yVfsbHofDy9fZPVs
2bUJEYXJqgyz7hGqhwVw8nXiF80swTZKRIjNlkqb65IoMLI2ix+RwnqWYm4ufxpZSiD2VED/wH7h
n2qULtQMK3fA8OO2n8eNulG9BNZBhv//SP/EC7wnl/UBNB8mBOgxeP9sP6BWkm7ZMXAap3ELV5Ho
tkTzROx8YYfp0KoI+5bOnfK9hrKkbAZQJoJ/xDNjl2D7BfgDzcijzU1nF06n4t+ZLANed0l86S3R
dDCXCuau6Oauipsl9ww2PURjTF3LKLdzVu/0KZMs9lifFsIuh/8TJhyJTKZCmi6HMOC956cMqLvE
DQ4NMlPihJ/V3fiifJJBNWUnFMxcR5ds6EYz8yZrX497UPq6LNuZfSux6euP6nQ4wdwVAdFnTQN3
xWIGyoY1FKkvrJ/E5P0hLjuJEWxe1ueZgm1nPAycXf1R2xC//mEkjvawuOYVcbAADaNeucRXrCvj
SapgAzOtaywbnCoeaSzHNu6I/m2QrfhbD1tOMgTDp+rt/8Z4y/zKal/J4i4LYrDqxiwkQeYfKnS/
RYm46wyzXZiGLgssYETU4i+71NW21vYXi72srvoHB3KSJqAfWpUFkWWgOrKEHmf5Dq+Ka5u3Xxek
9cTLb2XrpSSqaJN/mo6palMjt/G1qog8Jnlxa+ZSVgfJsxIR1kEaRUvbQAYvM40RRl7A0PWiFhv9
C6+Jo7fxaH4yEikBpEyuYEPUUa0M1mEAS8kwLYJ02MYK9PI4NLKSp0TlRca4duKbnwKOlGn3SW0h
rd9N7PtlLyk7jGAzyjkvlYJjT7skcYt8Y8adT9kuHSRypAovWA1DKaop4vCKd44RhOnhFzBNvW83
ix9lqD+Z+gnGIk3zLGkbBEwz6o3qD106cSITIFiKIQ3zYuANJmu40mBi9VjG4y35+CKcWi2NOFhK
rt3VXai/FNZ1ICNUkn0TEU0doQrWGQu+SQdGnhRtAhtsug8mtrKnmxpsqi+Xde0PEdlvMyRCqbWY
2fXIC6aNF2y729ifQMr1FMMKoZG1i/yx9EpZMZpbmo85xkmmEF4oQRRGQYp7jPLWy1N6iKdkR7EN
1O5dOzL3C1P2NlNdO8EqZLVzo0C2HEVmfUXgNdhXYuxfhf+3j4Nn8vyqu8VoqL5VvfG2wboKv0p8
yVXLjs3V6yx2GxIdlSj+3IwvvG9XbNIn5a31yCbz2ausby0Lq0Ts9UgGqgZWhwgHXMw8QalAYHWY
dpY7bwIn84Fh6uTIfIm7FnnUUSvMkoQCD2vAlwXJt6b7Gs2HfnnMutK5fJ8SMykCs/tgRD8+7XNv
0vv7sbZ8NW2/s7TcBs0k+3RcIz9qLLUt7GOizBDzlk4j7VBUaJ8Y95gSwfJV8LtlL/0GzNAAZ4Fg
WPYu103NSaDgrCkmslkeIk2e1Mgt9WtUx5052l6+wT8UHE5ShIfYzIyN2TJyY/OLbsZAhT9xwV+X
Pg3OgIiEOgwBEBKzr1iEU34N3qIfQSv5kLKzcsN+9i66sdYyzJRmXl1gGObejm5KwBkvH3XdOZxO
Kry9uGE563uae30dHEMzuFvSaX9ZxB8yzZMMwW8zLKnqiI34kZtu/uJQWNOPHAqD/posseDe7JJG
Cr47YjprDO6Lkn28wypUtK0jTKjKiI9k9yZ47QSwfDZ3Gso17aEyvqTSxiRX5EvnELy22RSaaSlN
8R6D8EZTsGe+AT7Xwg9vpS1JiaqJaC+sqgLSmU/AsB61a07NYrzyxUuW3/wsbky32hbuLGunSe5Q
RH4FAZgvywIJblcBiYi4x1aIJM1cN7u/VU+EejVKV+ZqVnKynr2tXk9YGa9g2Zvx1UCy9N/UXFyX
1o0RiIA6mKb25+JhHmaTHrPr9424X2SY0XUTfzqWYBmSrFFTjAlk3jDWbkqwnYMUN2312exMSfFL
JkmwDyN2/f1KXGqwCGdunNQ+GW5MImOKkH0owUYAvAP8uIY6HrZ+HgzavphNwKs4yS3DKLiT9LVU
5yUvTFzSQkhEq57rvLKj22kfX5k3mMgGKduwlXMfyR6YYC9GfKRZnxCEGyG51ova7Vl/yMPMv6yE
MjGC1cAUthmBuwxidNUtZpBjTr1jjhIpkocrgryMoCuw7AJeP9X2VXJf0y+XTyFRBhHKtagg+6xt
lAAsOjuVlrkdfTCDa5oYjmVoEg/4h5D392MSkVxsUPs4iQFAHd1fa74SL7gzvMUNHGMXb2SFV8mL
EjFdWaZZXdnjcF1+q7AnoPPcNLedIn68fIl/yJhO5xKMRJpMZhaoNZ9OHn3Ni/3hmrOiKRhMxjqB
zWVpErdLuWKexSoK06ysmyCMz2Px9S3jhjOHyJJliX5TwUw0JCPmxFHYifXNbnO3b64GdHb/21mE
EGIYWiu01JAXXru9vrP3JiZIyE42XSRTBMEkdFlgD/PS5p6qbvXaD2mxneLvJJgkjkl2Z4JNmFg+
h1WMKfWkBThsdPR0q8pogSUyREKXISqDPFuqzMvJNtdHJ7JuNF2CKZLJEAqDhWZ3NrECAG6CKxI+
ptVrEEgycJkI7jLOtDhsQ1qFOZp887Aco3j6YmIWLyvST5cVTGLfxDYChuOa0A54PzMOgObxtSF0
igSLiPS7mMiqtxJjbQlmoMVmsLIP4Hm022LPe87hleJqC4gmOc9f+pi5qsR8y26R//OzWzTmTFGD
Hu8nJFtGOsB8HrRBtopDJkSwBGM+BlECpgAvS56i/LjkP4zhx+XPJHmg4r4ea2pUReHGJtJ/BP0A
X/oUzLvpr/DtWEL9vxzaEuzAuKRBt/QQEw69S6PO6aofRDYjIzuLYARsqAC+C+oPoOAwwk0Tmp4x
aM4SyCIQmdsRuwVqbNYIhS2UHzaZ6RNf2zE3+gkiCfQxr7CiXvJkJeptC1Zhrrqs7zRMM7cJZveJ
iuXX4fz9siJIzyTYhT7VgsIaUd3mxUAdbCzhU/K18UdP95V9+Zclqt8aIXYL2rbtO5ohvgK9wqe5
cSBzh/WtX7TQGTeaiwn0zkFgspOcUr+ccoo0LaERJi1mRGEpeoisNpEHbxF9jct31FS1NR4KGc2I
5BWLbYO0rPvOHGCcps5Plq9Vth+nh8vHkokQDcU8VxTbaTEXutx24ewabBcPkSRkIJL3ZQsxQ1Nh
OUYX/S+IxJAiqhy80tF3gKeMnuXqYIbhhPWan3vsrvQ7gNsX7P66BkWNxN+vvgim6pqpUb6PV3gR
VtYWbGHo+STtro2+1dHrX1zo2d8XHsOUWDScA/x9K8UO6OGuH0wnoRLw0nqZ9kwKV9YzJ9JX4agE
JbLpAtupsDx7xxkm+BAC+HV0PtG7VTVfVpFYf+hnUgVnCSIQdEtCgpencSIQL9ok9qbyYb14t5Pt
FSnJFGeS+FDnOZPI1ffsnNNM42yyoJ7qFXEjFzuJtvOGeM22lRjK1XdwJkh4B/OitiVWwAEr2D6Y
5W5Zjos0pV59BWcyhFcQ52Nsazmvm37TvtlX1Z2OtEPxoxd92x+0q2i3PMkncWT6LvjPAGy0BgaE
YUO02p2V6GvQpX/lAM4OJrjPkdp9k+fQRvMxvOHz1oqv3rJ7PlsXb2RaKLlFEcCcd2nT9ImZe2A5
2C7EGyO6G7qH3JIRqskECZYiUoImHsIayq2rjjJuZvJigYJcZ8+XLYbkC4lwZj3F4NmQgf+Lpbe2
+jy3VGJ+JbotIpmLbFS1KeCeq7ui2qYIj4UU/crN2oWHSgTTUAbYCBnWyNuLw6/FJ5PlhFtexSa7
UnM1iQGUHUmwCxnpKqvDSJun22/K8INNX0bydPmzrBfmT1r97tTObE/VW5HVJfguHCTNOb7qJ7JX
N7o/vshgHbLjCJahwbKduF5o5pnsqKAEG3RXxfDp8nlkaiYYgqmItGksDaDytedev6no5vLflz0X
wQho0WTndQcNGMJsmxqqPw2xz/TeSWdNIkpyXSIomYyDrVoKfGzZfivCw5h+sbWvl08jEyE8/rIb
kHOMHBoSH7TkFoVrpw5k8d1qpnvSMBGDbDD4UosCMh7126SdnDFp3VZxLeuN9ZJKNb/9C+9TpPJO
5khvegXKvBQQ1GMSv7QGv+yNK7WY/XSBwtHUj0sqmWiQyRXsglYGvBYPv/prFXO340GenMNWFpqI
LN6LpjZ1kuMFcYZt4ipO9YglO26+j67TR9lUJn8qly6TP4Uzy8AyQEOJCj7PpdtjRYo752/FqDtK
8NAoulP2EmO3jrY40xPBPMyZiW0HIIwCPgorDD2+kxmJcEOw22fyyw3bZ5id/yte9DOhgr3Q1DbS
Ev7llvRT3flzJzmVxB6J9N6hmZUFrYGlSOw9ZQ+9IonoZCohIpONhqQMjAwoV13xxTLllrnfwjvi
qFgl/B+zCrHTX5I+NjXu/kheNm7WBcCHKp0MCC2xFyIoOTCzng6zihFTw8/VyrGK62H8nmrflFZW
QJLpnIhKZhHTWsJHhIoDnykAyarhwDSlYOPXMH6MaOV1+CuY3EnlREbvqgN+OE5RwxySQ4FmvhXc
tLKylSx1MrjlP3u8LUloGRRQizhz2GO1L7AxEzs26GFEDQb47m19i33Tkuqs7MsJFiMai0ZXVCh7
Fb/NQ+5UxecY/Kd0nt1p+XzZdb2vFbpgngzBXJhVMOhtggJq62PFKtazsZvsOoqcCvlheuAcfaBE
ucEihamSRJp/iJl0y9Q03cAqb0F0XDRd1JjQ0Pi5A0Cq2GBDFsBKnH4sVSXC1l30SZZgoFTKykXR
kAgQA6AvLNYr8b874/Hyba6bqZMUIayBTyn1gbPz2mBt1sC8YnWSaGZ90hCr2f53aWJN0OpIgHE8
jJ6oV79mDSbkgs02/MvU6SRICGo01S5GLIdAmbNjmEVqc4Zl1tZg389Yynxjp8z+cfny/vDYLM3G
0ljbAHXHPx8biUwaNRR2UbnuwTpmvNWoU8RHYx9+Sh5CsETGHpEO2ax/spNQIeZg/aKCI3KCGQGG
LXKrxxhLWPx5owCTVKGyZL7KBrrXVfEkUbAplaKxEXPHqB7Mr0WVe6N1u1jMk1zmeo51kiIYkYEC
rW8wlMJntGIVBwivo4KhzXcQhS/bMPMH93mSJjzlvgUS06Aos44u3eqbfjvs1FsOAOC09jL7uDqK
gL3ClOiqTbBeQVAURaNTN5WwWQMYgXgNeYS66Du6t47BrerlXvwY3Mi89ppV1lRDNZlqUo2I1fGF
6KhbtyjIzIn6uFial/STPy1ozqK0MPa2f/kDrmnJuTj+fc88T5VXahvw7UolLZ6TAhUMq3SURPoA
1vT/XI5wlwPTSREELYj70wSchekVsaf7y0dZhwWc2SzhLGYVJSw2Bh5ccVq2dhtguQO6ZtThxcfg
RrbUZp3U70ygcKi5UgYj07F2rvMGz3ALb9rpN0mBmKQusBAGUz+YIQ4B40eFxgk9+nD5wGvfTj0T
L9iUaJiNINAQDin96ABqjaXUt3P/47KQ9WTpZJ/5jzhTEJY2wLTlSDqrZnTMsHNm43VKaqdMW9co
eqfuHlVL4n1kMgWjwpY2SpcGntMgr/N0G8571IdYfFuwx0G5iWT0urIIQWwF9Hpa26OOSKj9SVxO
KZL/0I98D3teOLI8jf/2j4HQ6T7FCKGN6rxhMYpSGGpq1f1i6X5Q3AetJLp7ZzS4JEgIErDCMipD
/hrG99dQeOQqfC/JN3ve57D3xqN5ZezUQ/gauupOtl9CdqniiEEA7PScVJBvH3nui2DdDY+ckUjO
+St7+eKoAYoiZlFxIB/P6JPPy7X9HSQV1bMObDhUFu2bv0vkfn9GcdjAqEc96Dnwn48HGbjP5kXb
/to1jJkuSVoqeeji8nnbqpKmzmCkGTkE/bEi5ftLvPzQV93dmTkRBwnKGH2AUXv/YIM3vuV+97XJ
kVpN4AZHq3vDs9S/XM54MmJMsC95Fha/4MxlNDnRuGH2i1K/XT6a7P4EewI2uoZEMcqMWXsVDp6t
/hiTT/9NhBCZBMiljHHRMIWhHBi9svJrRRbQSSyHOCUAngijaBNowdDs0vYLIbGTzcCTyhImmRzB
cCRKODF4Z3zyGZu7R1/V7xL91dZ3/+XGiEjYbtLeAD0OGnftUuyyMnSLrHua1MG9LEYWM4q5dd8F
pTUxBFTJgaLkEgNLM13xEb7ED6ULM9c17XeAagiaFgVWXBQDEvmmPk7D6BbjG5Vy8qx/oJMQQdcy
owszqiCBYRZY7JrJyQww81QPaiQZaJadRvBVUaGoiKfQpCmtl1jbRPp9rskGLWUyBG1TpmJCJwjg
k9C4H9Ov83RtBpNzWQckMkSsvGGV1LZTWLY0D51u3CQG2Lui75eFrActv7+KiI2fmmhc7Ox/Pqjf
2nt92+7lTeE/VFJOcoQoVwlYm9MRXx+VlPscjc1oU11zZpfgu7blzIlEdYaj+SrbovtB6yhTmWVj
zzGKAoYubpprAxYZSWvpbpDPDiVXSnsdF6+6DIq2KsZmGiXUIswQkXa0VoyRhipYJ4vZaTCbWhTd
TUeVa5LPsoLih6SEH+lMlhBA065Kh7qELFI9Z8RfspfLKsHfxz9CMP73GTGZTQ1q2WIFNgp5YJKV
utsOsRuAXtzoakeZvKXaGMuxlfU1Ppo6QZ6gGuAZtsdMH3Q324e7HhR1g2PeV86vCoPMHX14VJRp
qq7bOv6D2ESElKfY55UZvaa7tCm/tknq51Q9jmq0uXyHH57VuxiLUKqrlFKRFqpvSyVVQKLp6g1w
/onmKPS6SD7TcFtPzyR+wbzBZYEfEnBBIFfQs4RnTKq6CVqKcw3Nph/fUtSxk2UfK2CtCb3Lsj7G
XFyYoVoqIbZqMDGyw7xqa88KgQa+M4m37vJC74pb28Mi8Tt7hx7/Ht0bGVxh9dOdSRX0HuxqE7Fn
Q3cNK4DbrY9Z3h2GwpCErR/DcuF0/HecXWUL+D+r2153Tc3hU6IsdIxX8pg53duveu8orbNxFRee
HC7UMi0DN6rBgvxTpNUq08AaPGkOobf4TjGveGk31Q04Ez1soLv8/VZ15SRNbPpWy1J1RQtpkY69
TUGG7Uq6ZVGPVsPkziPtXHu2ZJR8H2uz79f6+4wiJ5U2xRGxrBZ8q6TzgjLYkZj+iKbw51Bbz2ZJ
d/aiu+oQv0RVIWN2kp1YMDGDWpl5nkE2UC7NghVt6b7oiTctfvivB5n4MU1e0NMs0zbEAYV2qKtp
GiCKGGHvzF1muEPUAVcTHWc9kPSiV5+ECfdGNINRW+xFz3E0T0A26q6GNebx6CTafu4kKfn6e6Dg
obE1goWt4rogUo2pnvawZd2GLwnkymnsDbz1ep9vwg2TkPisuDdNpbbGwNSracix/vkWAjYNdOHa
WYGA2K/bOHWrtFq2l9/AqhTLRJlU1Wybig67jLu5TiIcKl+6V6AFPqGYLxGx6gPgP5kFb2qpoh+d
uyHO5woHSeDXOLHxuOEVPVlpZk0HdJ1RHckIpq1UwXZU5VAzE3x5bqkMmPC561rbm+PXf39dOv46
tRBMaXCf//woIIjubYXCR5uR35Bb7V9DavBqqI7mu2mZBha4CB+9ShQtqlAod9W8vTaJdk2nQeK1
1r74uQghLaCsJlqZIqzJhzfOPTrkz5fvaPWhUN1GAdyCFVdFlkS7GTTTxG4al1OSYYunn3jpsfIX
jEKVm2JLHi7LW/vw5+KEAzV91cFFQ5xpxE5ig42uezBUWaazEtniy5wOJagXNlCwWo3g660lNP3Z
iDu3jJX7uTP32EgjucLVIxkaY5al4umLgUVmYAgvy2DPQCESgOQ2vwlkVdq1cFOjBl8RROGMLHEu
rkpr02IDXv54VcUOf5nYt+bYPQbt+fyxDJC2qnYmmjEmOjIGjME/X85U0QYMeHg5ffBZrT9N6ufL
WrD+9zH2hsNoMNDCyyyCgmHLCgK/arq2+9Ihs4znlv9CMTih5kkC/wVn8RCUI51qBc65KYrrkMVX
vaWgp6MkTj7xstG/zt+5LTiTx5XkTJ46hmaqlfhARQdENoIwq9D8Qv+bmOBcjBAxL2OvsyDjx6r0
L5WVOKWdHfQ62MNp7Gkio/JdfUdnpxL0ICrCFMhUnCquvpHCH/rvo3IlLU+thuZIOBCVm2gVf9ys
rhhhOfNENGA+/EGGvUK1W7roKFWmU6LV+X+NJebJUu3VCO9Mtjicp+XLYiCIQ4BubMZm8Zn2wEjm
auljGX0Jg9cSkVfN/sIzUbxixM6Gqn+gyjOWacCSAtgnmkVbg+ckyexdfmLcxH14AGcihAeQggCN
ZibDuVCn54zmIxrgzbbfXRaz+s7gX5luaPiXGC8UNVX1gjVwUCj00Gw3xzc1DRxF3c3SHe/cKnw8
0kmWEBCj6dBhsQqONLp1hrWaoD/z4632EO75PuGili7eXTVTZ4cTzFSSgLxlweyKa0wUlOkqSC5l
++xWnceZCOEzFUYeGGE4Id+uB7DtafTZUtTMbRJdZhHXX9mZKMFE6WCOa6cEryx8nvhyKz7uCAYB
dE9nrHo42I7qAe4lxca9I/I/fDZbR1tfx+O2xVjPqGPQtxb8dR+rfbaffWz73YMOBy1cjPP58ScU
UcDhWe5B3rGRstWsKuhJ+vv7PzPMGk0BvMohvQX3c+xosWMOjvqTIM7Jt8v7vJrlDz81v7wNbgMU
cFC93iHS4pysuI4nGehgVafOfo8AwsnbZAQOALWciDwnw4/IkLXLZAcWXkkb6lmX8uuu/QEbWjtP
+QYqYBzW+IQv7WlXHHmj/vvN29wBnp1LeCssqONhGXAuSw+dit2X5W0kDVZX/dGZEOG1YJmB2g8Z
zlYc2GcdClQcun3sR5vuSjmGg1tu4sfQ+9fj+8LRhIeTZmE+Nth3BPwXFqgZZu2ZJnPNqgH0DJ64
Sbbt0h3ttJSWWGTnFdx9rIQkyGJInm7pPZ86DDzrJsXc4SZ1Bze54U3X9rqSAdNXjdLZNQtuHx0P
Ok89ogy9n7b2Yh4nqu+VVmbQZWKEXKCq4sKMKwTONniq9PnbvDSch/uyg/qIQRO+npALqE27VCU3
e9Omi8HfY7j5VX+TeZwbmzqYMddTMJ3KSGjW4wobkYWpUxQhRChkpOdd2/DqUJyjqWMbXhuRn900
3NVmcq90NHJCZdgvQXls+1hSDfwISMCZLZvYqOUSRgwx89WqzjSVDjebYDz1je8NKjysoAYz6eB0
GG3XXXbM9/We87smKIjqe8mlrxkhy0Yd2Yb/B/RPuPTJjgdrDnukeRieGfaWs3jWdfLIwOziLFfx
ne4XW/OOHGWDQR9bNu8n/y1Y7D/1czqpTQnBfeOMvu7VP7qvuVuj8DN7jQO8kocVW7t2J5vuW9Pl
swOLLSmk1r2SUciN20ObEmcprpYicCTXum4PTkolvhiWhjbpUHHoPHsb1BvjSveSR0ylofwJFAYB
jqZ6AnTUq7z/KFn4oAU64n0x8VBom9+EN90eD2hvPYCselPv2zsVI9fZVuYrPwJb3t/u7/OK0NjG
JiEGlPF202csSt5xwKO+ZVfTMfZkhXp+dR+jlJMowS83ejNqKi98YSd3Xb+1wY5pnxLjtbCerH9N
1sGPhTTHQjeHd3QEWUppq309QVlK8FZr0aGovhmZpCK5pioWr+YycEPphi18sFwrI5ot8E/q3Gy6
WT2y5Y0Q6naGrPa5dnNnkkT0UV03mdbzUiuM+W6KZ4+w5o6R3DeTwjNg6OxANpu5FkSdixQuEDsV
ko6FPIiaXob+Lg4lBnT1NZ8uT4QcYbxUtYMJl5ep2JdcLo5tEmcefl5+VKsXRyyboeBl2Uhc/lkz
UDIUP7G7AVZ6KjE5YsBiZewNeeNjZI0+6L28aIqYxIasXp2u6bquEq6EwtUlQTnkc4zSyzin1s7q
R5B+N5HkZKv3dyZEiEH7nJAl5kVFGkbbiPYbk1h+F46byxe4fhbDojZjpokT/fMCwYbdVX1jI+ac
Hsvwe6y8Xv77H1Gn3JvoJwHCZbXzaNYF8hoXm2uyT8OBbci2wkYAbWd7rRfeaS51+hD0r42rSC3S
6iXiWDb8N1hlxZ7CZI5x2wewErr1lQXXdf2JKTvJAVdv0EQrRuV9EuCg/3mDdTh1CUYdEcV+7iKP
HEeQb1cb5SEfncp2owfVK2//9aw9v9QzmdxynWVkBcZqUZmDzL5ECXj+0TTfLFlNVnYuMYINwqCK
zBnnisdbKzE2vabc/8e748/77BwMvGgaaMvRn9MO0R1nNaxdxTW+t9Z+/sybJsxTJW0tbrRFJ3V+
dYJRD9tZ1WNuMX6NU6YgEvv/6c6sGqbTFxJz5hqdmXBM4QuT5S6sEVfk1HN6O3BGW3MT2Trg1W9F
CTGB28B/WYIOtimWq6mYpwS6QbkhWbyNKukwINepDxd3JkPQuba1zDzj36r1Oa9x+5S+6RvOXgbS
2n0d+YsPVNSmGd3LOvK+0OWSXEEPsRibZUaE8k7jsdvZnzZY0eO3/rF0lkPv8s4kpvkw8tB94pyY
za7fLG7l8Djd75GZPMdu73Fif+zsw+xKf91LvIHsXgQdNvUxwgID3P2QbdIS/aX621A/deFf2Rlq
UvQUKcY8xDJh1FqYA65xD8R0yM3opjdsk3i2h2Uk9qN+9f+jxPr62U4yBSdE1YiNGMzBY/lifVP9
8kv2mLvNjhOJ8F0NnDY2fNA9c5fg/yfAkIGD6cF0px/hHb6XOzvRkbP0FTcjsGWyBuhqaGud3Yjg
/C11LDFfjhaLgVkXw+2P3Y6Tjo17+Zb51R7fuSz+As8sVdDC1WcFbl+7De6LO0BfHDAmbdPB4QtX
5Ytk11/06eaFFz2FKpnUBPLS+rmzrgrt33KocQ/CFYm33FFDF/5+3WmszlrcHSZ4PAwPt+glRp1E
yPqtnSXRgvOf7aYa6xxSuk2HGReeQTMfnL/+e7VZmjPzH/3BVJyJE9TVHGcw/tbI7RL9YIavVf6o
UonLWhdxSo4FEWMP6u5GRVkgjtHoGKiDj7QL2sG/bPVWK77nybCg27oVDWYcI3JpgJxcYgyMZSgy
dMQhAGIoN50T7vND+W3chN+nbXXUZGEbP8fHqzydU9B3FueWYYeQnxyaQ38D8lq/eLYdE8ouD9NW
C0znpxW0MTZnohYBbrX4zIccq0151HaKG7v0ttznXv4oT1ZlH1JwZ9Nidm3R4IBl2Dhq9ZYUkUOY
RFukn1FwXkk6tVNgQkpwxEcE/d42O9hXPUAh0XN4Tz1UyYvFpZvqGLjRIdzI0v9VM8IA4cHSdxVh
j3CxlaH2E2CdHCRi34FKwtNJ4F1WVZkI4SLHMTeKmL/xssIYyxOGTC7//dU62NkRhCusOuwhH7IG
GUobYs+lhe/U64VysIa42tQIvgGQttX9ZaGyQwlOXU0nLSA27m0xEydIqaP1+uayiFXfenYuIRAl
vd5YlH+aepm3BKyPZGqf5kJ50TIigYutn4ZStNeJYf4/0q6ruW2k2f4iVCENwisiSZHKkmW9oGzZ
Rs4Zv/6e4d79BI2wnLX3xS+uYqtnunsaHc4xCXNFqVTkSFBghVVTWeV83eW85GQzXJjvEphLmouy
H2oVysyHal954YFuC6OMYc2IXLw606brroQxlwMWw1GYTRotEguFO1n+ge1v6/Lt8I6MuZ1IFiYw
vuHI4v4+7vyEy2yxZdaUHQ83YhqgYGM8E4vjw6LkqL/Id9qB4s8pQEiK7MzD9w+SGOMl2QVf+KF2
Qy8MI9D1YFTU8cXKXFRDdFmu6FCHIZZuGA+7Igw5vrNh2B9EMNdTarUcGjU0M+s7Zb5X8erroiV2
vNbOhhloqCuoWDumiBfsiH+MceBBLHBFZnysNYcU11HN8VGOCHayQZHGTIsmqNKR9EbTkf2msxvr
M2eIe6vkvlZFZ/KkpopNBSuBaLC8yQfipYfIAbEE8iRUA1F1l63kznSI89to1yheqegnq5iEVKVP
5RE0zWPZDPDpEjWzLc2RhUffjnKd40tbaaCmYtiSlkgkYCgzyYw8io0c0/Gu4iXZUxr1yANdWOCd
C9832YnXbdx6dj8IpF6wyta1MiunMkA4KjK8vOhZq3evpqUAbhEM57Nd7FJgbksHPCdWBT5KXoDa
ymc+yGec2yw7Zcl6mKbsR4/989mxsVEa+60XBhgS6P5F9X0joGhg3JRoDYBon74Pw7DA7lONQ1aE
r3V124hPRXqbCde1zklqNp1iJYi+BavDbepmrtoZgqriq5xhUu8pFzmVdxoimOzzgy6MwXRDnqdp
jyKN2bxkxpuSHJrxOQt6kOP6VZJyvFziiWPMJVeUIolzaITkDOM9tasd6GDMYPXeiCZn9kW6G0Dk
WPnGb1PwUA9cnSVjKOmM0fhloJ4hPhTNVZEdZpLz3I+nHvP8S61QCI2MDCo5JgOGfiKwHM9uizXg
FGigi2/ctI+lN/mpx/1E59kK89yMUThGKM0qthCBRsmmucG00xQLA4Vwyjc4CLpef7Yz8uFcmTdI
a8mshX2N/E2crDJ7XoxrseR93dKofMlKmRxBU+JIbBNYadKfa765H3hab1EgBT4K6XYQfTcVti2L
L7IpkUSo1B8oznpt5yfKk0lporBqzU2ytqor6yMkzJuUV2ahVVpFqyv9t8rL/c5qneV5QGuUFy+3
rUQhKG0hO/00yq4FJrJ8BV4QDt+MrrDQlLCkmcfctJH6QKH/SWFLsmQGlZhaKSjhaBmGt/oEGz48
VA+eDPbQxBwjgxVcre9iWwxeNfP3k6sPSjDBt1syIuZUQBDcxsVeaSur6IC2lb1czn83krgPcpgI
LGaDUhUt5ChBdde0/U/sPuNTNXhodMIJ9jxRTPQlqRZ0U4hVzdj8EoeeDvrmJvPbnHNy/+BA7/fP
xlqShMDChxyKAThQ1LKrFEY9gwBbtpqf3NhHj+hzeHiXx4TdQFUSM0lxhJPkIMX3p524D4/mSbuh
tdrM/22k+vNbguU8Q0drEptbH99l0pux0CDa2opS2wA990nT/tFVvYtgwmozDxkJgAECWuq+cXs5
7XdqQDQQDi6YgRGXwrlshduB4V0eE2HJ1InhjE9ve1DwKTnuQmEfka+XZWy77P9ksAMSQidmwayh
0prlzaEyghPGtb3LIrbzQfSo//9q2GmFVMjzsOsJzQfLaxAyts/EQwN0H+zCPZqfkivuAnvidOC3
n/13oUyoEJI+XMB6hU+96i0yZezAnWbMKyW3auMpPEBZ3imy8QIL0hUiOx764qZJHqWFg4L6D8/R
uzZMlOhibZAVulkr+osX7xZgF+X7vyiieUWz7Uz6XRQTKCLNaI1FxktrKNFJFLAkEgk7ENy6Tdh6
zcITxzFyg4kTCcom0ZhC3Fhfl+YPTXRi6dtlA+SJYELDWEXaGA4IRdqiu8aY22LvjkPk/jcpTHQo
mmFEhxKKNOCsFNSbtsBUKUYwLkvhWgITFGZBiCQhQZwzslGyFAJajqm2Kzk8hi1AipT0tYnyq7B/
xBN/lZUaR/72c/U/62BndZRMGvAe4tsyCyZXWb5ncm6FGG4o5d/mzvwY0FmcoFgYDSEdEW3Hossg
jrwOZODMOnP8lh3TCcdelEOCO0vrZJ/0mjXl3Y5zYTTQfH4I30+MiQ35pIjCSEtds6/5OgIfbdKC
2wQdQn6Bi97+JWFMnAgwx0VCOpxTJu2VETZeocZ+Uid23SuHtAaihtjY+jjw4hNPSSZoxOi6V60E
sxB9pOdgldccELfuGwtdcW7CzLNBJmREowmGdRoM1XjfEb9ORXAI+dPC9TWeICZwgEy4iTtaBh3t
/Lo4ji7xsAc2WumRXAun7rlwixPZl7yKEU8sE0mSQJLiOIB+xaAcgkW0gzh5QoHDKzUeSuN2rej9
bTaZcGLWQqJKHV6u5CjagMXzhisARPvyrebE8XnQV7Qq7DAAjdXpv/M+ff4hK/3bOVQWWMhUW20u
aEqV4aMBiekE5IHSrr4sxJod5Zu44y0mbk1kaURC4VQldLmJ7Qm1jSZIBVU42htQWnMxCXvIvGVf
24ET+vq9CMT5PfBT79qOC+awqe9aOmO6uh5N+gSOPXt5wDT5XrkarmSkxbOH+REPiwePnOCzlQWt
5TEWnOhzHmB8EPEA4yG3ZGd8bXaBoz2Ot70X25TfPb9JbMyv19bAySw3TWstmzHjfmjUaOwRi4Sd
6kc+IJkRGUBYcl190Rerf8mu031glU7hS3vpgUcE+RmAGu/HWjxj2QWaT40uoTM3ouBDZzUyWJax
pxzzgTWdihOPtHgzzyWIsDJwELDxzDY1xEIjYajSPONEQ4W0C091YtF+BlqcvvDIG+baer3W8hhj
Avuu3mciDlibyI1ByqMgjg7HgLYelLUMxoAmJUsqUiGwCyhMHOjyQw9QaNWm6w/FVeeKTl9hAmc8
dn5/RTjmu5W4rYUzFoS5Wb2Yaggv58lWAJpZJPuh4nzVUQ3YJ3MthLETTJkgF4zhIqH5oKIul6Uv
zXwzLm/qb9M4Uot8tw922jQlZqiDLQuZQHjqhZ/NctNz+Qi3HuK1DKYEoybCEAC0EuHt2Lt0zVvb
t153Hk8rbG4w5VggS0AhmKQkGV4ptDaa4/Qj8yLPtMO9+NIeAch5Ezo8FrWtp3GtHpNMTXGFbakC
FqEbfl2/jkRwmvRq7rjbN1vli7UgqvmqzG+IVVzrLd5g+U64IV7rG464F57m87ikvudVLzZ7YGt5
TAIF/KJBnStkovKrfqMdaMVR/WFeJc5kgam5PAZWY2lf2tbmbtpsWwwFhQIEgaKzoI6mMpeTRL/3
4Fv79mnCfk+LcUHDEwGDy9Nz26PfhTEhqyiXvK9zuMAov2iibKmRX7S8T8ptq3wXwsQsqRuFTK7h
0aLSeCivXgPc644TF7ejxrsMJjSZhZCpsYJT0+4oo3v0qHvLDu2Fm+Jq9IByjXfV3M+oa1yWyxPL
BKsyHkieor+GEtRol/kulb5KAGbSu9jtOh5i0uZl4YMBW5mqaGBE/qMPoDMTJjXt/5b5rzJ9TgC0
sXCC79aWm0YArwPEDknFthlj93UnRvmA/RNbmRurnu+zHqhruWeIEWrUB1UHcxKWwRtOy3kzjKyk
MmY45jJJwxpj+QXAs9vsemowOhl6fOYVniDGFJdqTtKMHmHwWuznQ5sBeqPwUr/BiiuWhgVf3f0b
+I3tPHOlIGOepB4mMy4CWu1t9r2f+yS1dIwC03xr3Glu8POyXW7hi3y4R8ZWAFwBGshOQRbfYGEP
zA03sd+/UBAYzB37BscNNi0TKZaKmiLsU2GisxkM47wYcINq6neRXNp6hPZTVjocrbavzzB0FPBk
fJ0wr+lYjQtZ6HL99CaVlvlICTF0JNCLjuurfoFoXvUSd+QmPv9wnO+CadBePT9Zks9zm+A4ZdT7
FK9A+xwjxo+iV7jCLQ9XfjNeYlr/by2ZR1WQQF+t0LdOUZBCHrI/GImBbbz/PnNbIDoCTCQmvmxT
fYuBNYMSBOlSoITx+sn/EE3eJTHRJNQFNJAXSBq84UgZBxS/3nc+f8aBmvOnpHGlEhNAwLaRLuMA
QUE+of51Fw5+Or+U2o9qOvTLTuh5gZ+rGhNJsk4FRHiAQEmZLMEl56t7HXP9WN/ecYx+MyFY6cbE
jmbox6ihIbkzz9EKIwDfl/sWVHzGFRpUj5fFbbvy+5UxgaOJq6UyMkTIJjlm0vep+Dn3vFmp7U/R
d5XY5mfUYuB1KZB2TN6Mnd7I013i41P0Xr6d7AGY2ZiDOS2gPsXKb+Hz/Iuj4rmku3JmvZS1AOwD
8K/gUMe3yeIKgn/5FHkB4/z/KxnGkC9zK+IYhYfRNZGLwDxSrKeHtyhS+QlvwZ8rj4kZqoB95WBW
yHk/e3Ek66/ySbmn29E8DA5qcRe87fypv1Kukdu8IBkCVBJJp5g0102q38shUP8lFFEpumFl3l8+
0E2RQGTD1zxoRXR2d27UpD7EkDves1a3AnGn9QlWz29m5aapU2upC+uyvM2XZiWPcTop0JZKG+B0
izq4QwaEhj4+zXluB8vIsZWt5X7sjbzrxrhcMY/C1Cn0s9qd3tJn7XSmN3tSUXsz9pONrY72JfDK
I9b8sd4/feVycWxGGKxgAGXXUChw5MfXzdQC0gkNfd3uuiPlBjNuY6DIZPclamC8GuPm67YSxoRq
vQVnLlSG9wG/fMIa6ZRJnPL39uW968PE5iBUEy3WaVZuNuAQqV71OXXDQnEb8CNetpPNWLLShrGT
YiiDSEjg50o8eFMCXEIpOvWDvr8shndorIkYgzLHJUKWnN5OxBt5308cNdiAPIfjEIgBLqVLXlHb
6cjLMnFyRI4KbNRVjdnMJAkiCvKWdhi4FL9fPiOeDtTKV1FpCJSyrVV66y3cFSXNMi6szGw4kYEn
hom0hp7qKcaG4K3lFfB+htIvOs7nEO+o6P+vNAnQLNeR/OJ5LAZrGrFBmOic29j+Ink33HPxdCUj
LkLFJBUyJvXUozhK8Qfp9F0P0rzMNR3ek8E7NcbrhbCbipmiF+ALbIe9wV2QtX7bRhw/4arFuH5X
5gkW7xG3KU6JdojsFqxalEhdcpcnfsWNpxbj/rWoonWB4G0rVXpVGsIXYIgCCTPkrExsQX3R1cK/
I/S5i7K+rWFsTa2CRURH45VumZYHHb0v8avkx7mdXVMOVsPlYelxtDuncSup+ATTA5Lg0pZlsqT2
SyFNgHt3L7vt5rzrSrfz87iSUhA9m7EoR3uV6DK5khM8FUdgsPupXzvCs6DbgJP1Bcfc8aLqpn4U
Ugdzyrr+CS9fn5AITiVCEkbLLHm4GefSkRLOivd2KXElhfHmrh4HQKkNSF1oS+128tDfAusrrdhX
O+NGOGXXxE49Xpa7+QiuxFLlV8dq1sVUGSVMpq0lvwlErwpR6V4qX5KrF84V0pj3KSFcyWK8uzfi
MUjpVpT6OtvRLV2cpzsDPbYEvfPV8cpUmxnLSiDj5ksZg5EaxX1A3wHG+yDt0lNwFN+w8OvqX3kZ
C3ViVjvspkqibqoGEBEZYd0gZnVHY4ou5Y3VGfVh1LLaaur4JceoRR5+l/ucx5262S/D2L4sSQT/
wEE+3l+PucqKYLbODlIrfT7vMWFFT/IjtLpH598M9W49OyuJn/ZLxmKcgL2MTz85PiXh4naC8OWy
pWx53FoEU8Bpxqmcl74mdoRJ6Kl7iBXNEghHCO/odCYTyHSUTwMsfsAc5dfBoTseGK+1UeRr3yg1
WXTH67zw9GKSAsz56jOJZWxfV/hqnY/qeKVnvLdty6PXh8cEEp1olSiVGDUa7eYo3g1OuEtd1Nru
J/Bid7lFsSPkK6XgpArUvD+Z/7shsnAOUW4aqUK/DvRBPChicSgarP2q4PNN8z634jniIltuxRMN
swASTaS0T7jocV7VYU5xYIJXxZptA/OqWEQQH3onv80AKqneXzbLzU+wtUDmaNWuG7qMOtt4UP3s
sT6Eh9gyfBn98cCpnXJv2igVIxlz1V1y14r8SYTNy12pzITrvjTnNMJAuB2jYOvRL8Aa+KdP+ZPq
JN/QbbIBaWcLX3mGu5kwrTVnQrdYFcB3rBBJp9BVDyY6hiHK0xFoal7wKqE4zWvlbbrKSlEmms5G
2yYkLpAJ9q4q/jJir8k417lZDVkrxaRl8TIbQLFDjk5uaPE7BWOf8G2ye9oV3/EqZpvPA1i9dADz
AdWE5cQ1x2hOFRk5YJQFfjpOgAEJI2fqYrDHBNNBSNWdFIycT4TNU1wJZQxWGOPQBCwdDHb4lqBx
MQDj4+dlp9g2jZUMxiTzSjHTCZ5/rtJFdn4XOaltPAjA5k2dzP8TTBcNgCL/O0jGFIdO61DjoQeJ
Xnli57+0A9mVvua0paU+qoBGz9yYCyi76XgrqYw9ikPTZQrd7oqkX0ZoCypQRDI75+GJbz9KwJQH
KzQFCGPx25Sk0YNOpvmYK2NwIweGo7ofb8cXye73dOJ64JHRbc6mau8i2eHQqO5zU2twgcv4MCpX
QngvCTjK8WEaHgvtDpO+lkluhewbx3C2j/R/qrKjolqpZmgqQNXxYAAyAhuPi0MJOwywbE0HinBf
3vB7ALwTZqdHF50sEvbYz7Mxqi/a9Bti2JEGe0m6j3hzJ+wl3pu8+Tiujph5+EUjB+kvXasYiSUB
lKYHtTL9lsZHy568zi9Ng7HLAmjIEQ+KiCeZiQBm3soFcF0R4+pqF6rz9SSQfaqb3jRjMKeRni9f
Ku9OmWDQAS4yIXRrfwD3qpl7o/hrWG7S2r8s5h+Czrvt0L9j9dnSxnkNEiK0gluQg+pejbME1KrX
o91BAbjSL5fl0VP6lNys7o+e8kpcOY21KJZ4+KMquS37+iovRuuyCK4bMq+RGC+YHwXJ5ZlXCdOc
tnmfHgWf0tZw7XErc9Kxfw6CdkxTYqbyoz7KKBR5E+a0/tG7+bXiIJEBpGdx/S93i+nvsee3lsfo
lixFq2aUJ0fqzzRVsHy3+i7fZr9mtHIkGwt6D3pkLbcKZ59k841fS2a+j9RiIZFCF/tHW3mjKxiC
PYCbkgJ/RS4vTdqy/pUwlrANFFVVLVSwSjK/ZUFpiVAodQfCk7Nljms5zPdRYRhBVZb4csmaRznG
xA/wtC5b41bisJYgfzSQGGOSnUY/1RMgZeW7PMfyO2eKnyeCiYlAESnMnFIIYCXrl1b3L2nd+oUm
e/9NEyYADmYqzEWCs9Kjp64+DKpotbzt8s1wtD4uJuwpI8kCvcbgRhajNqWBp+A2cpQcwxu6Xzq9
+sQH29o8PkkBd4ZoEBC2MC5l6lXTIl+BXsFrIl0v4+tSc2pSm2a2EsH4TjdUSRwIKOzlA3GDpHS1
Xnb/4HbeRbDFhAbFmSgc8F2RNbVH5skT2nA/SDwc421NNAwPi+gnm+wM51AUgRwuiAJ55qfKWxPx
1l7oUXwKcIDz+FsA45FLEStCAoJFLB4rHq1JNq7g/wtIN54ijF9qbTJUc9PSd687Lo+U8huUY41l
gMFgehIczeUNFmzb2btmjJuCpkKb87rGGEh5N7cWCLWyyv4TI3gXwbhoRUivzwUy+jofAztpK9nG
rJdpjeXC4yM9T3N/uCgQDxEdUIRY2gZ4CAu+Oy2KlC3DouJrRfKa2xiVEc0BOnluU2wBDNk74y2Q
k2wC8uL+KvLN28gHPSRWezkR9tOTyPwhjNJ6NFatruIPEXIAAY3K4tRl78py5kb5j9nof/eMGXFM
hCoAR4VQKKo2ReGwlFo0gUGkY3hOTFv/N6+TEcXkZn2TiBnQ91U7DL7E+TdJd2Jl9yciUJ+TTADd
g8n24/OU4NtBHGsZY+31bVscJflr+tvrh2ct3kUwdq/FeTQDGUa1VdTqUEi2yuZkjo+X9fjcsWGk
MFYgqiPwuhUoIj1ofnhV7GUbQHKAWitfFJ8cMCn0Kji89OHzNg0jlTEGMgVNlUpnqcGJvleq3+3p
Ig82BDDmKPkhcEvv0scaTHD5d47K9G5YDwRBgqTg8xaz0ypzsKVQFdVgzqrdvNGlhN6PnES0xjfa
A9C/8vobn59m6GpoJrj6wAcITDnmERvTzhyMEIZvYsRGx9mmwKoavcltrMTlf17Kn3JAKo8uKtG5
PFA5M+9yHwoEe+6w/hHjxS9gvrlVgR2tvGG40pMzq7UTh1wrr4ov2YZlHpLroLfbx+l63In3l0+a
2s6ng179JYzmC1ikuzybEGHE+grrmACC6ngdx83LNBVN1sHpKYLo56Mj4paHvisH1dZvOuxiLZiy
fMv3wqHyQ48HWrt9lSthzNECBlnIoqhXsQBWYxm99dFEdVuHTvd3KHzy3OTTy0dvciWOOb8gy3PS
T9CtU34JtWwJpS/yqoIcGWztxVDmOcupSpn8U8JL0y9WPPxuGgc9TMCmmmDlANz3ubO6+niNmjKM
NFJDj+W6nW/rkhOMN9/UtQDmoFo06kMAiCBUnqS37BZjjna+i13DeRtcUDofQC3pg4P1V7+vDpEb
nVIncPmdzM1Yuvoz2D500eoRkQTo2ROLADnLo5hdupv7sR0fs2fVtCTAIel7nddmpMkd62hrwUzy
NxkkHbQIgmcgr9lzDfqRLrsn0vhQirFD4sXPpS+Z2N3pkXbsx5lzv1s2tBZPfXR1v7IMjBCxgvhE
vVf1KxCKW0ryux9rH21IZoK2mYXpghoh7HTKvpK+eksiubBkUf1yOWbxdGHew16P1W6OIKdKnqoO
FEe3c8dRZTOMrM+L/g2r8ypqYY5kID/awlXn0IHjyDHt1FfuaoxBFj5v+elsd5fMg8mHmmlK5MKk
5mHTZhwwE9GUAx2RW59EumhIt8pTJ37EUh7YgZDC/7cjZUL0lMRkEROIz+brMNsr2teh4rw0n2tX
1DwM2dRAagJGUra50Q5tOBKxVDEaSKG6KIuj8ZjvQaV2w3vQz6b26ThXshgTIWOF+Rezgrnvu72A
oW1w2tFpROA2XCGVdxY8CbI33/7/+txJ3o0Wb5OBqzBjQ+VcTEZ5VhiPO137Crz+mACYL3S4zx6l
s7ikMGM/pC2jBOCAyKdFUPU1iRVFhTtFp9hYLB0ACMndaHyfeSn2tpuszpmxm9koKynXcc7iXXWk
aIDJDUU3bmPrLxAE3qz8VrqytiHmdTczuYlaA/LqIrbq6SWbOI7AE8A8U8sICMAaXw521k3f4ip9
zDXjT0Lx+5mxBUBZjyJhkulVjbKdVb0vdrGv5R1HE3r0FyyCJXMpFTUFzgbEDNqbRq6N9Hsu/iqy
3g6X75eDB+fM2A8tUamjqEkhSRuf0uqYa8+Xf5/6ySVNmHel79ts0Am99Gq22qIHXNfrvKTWf5PC
hAxgxovog0KK1j8l5T4cH2RuW5J3UmxEKJUGFD44KdVHamqVvrIbdvPNXx0J8nX8feqxjzFXY8KC
Io/GEteI63HWOFjHe5zy3stm7tQWTR8uXRETB+JiKPqhgmLk4a8RUKxBe/meUgjwkVB49sAEAUL7
EiI9RQKiCPUUYQSOtyPAE8GEAbmMy7aaYAxq3j9KYrsHUM09ON15n0b0d5hzw4IkRnoMzBgYgLHG
/6/TDHDstG0PVYBGv1d99ZDdShZl4xsrazosPonQ+Ki98crcZUfzx2WL5wlnjINMlYnwDeHzARnH
rgMNMD6SuHQWG2f5QUfGNvQMAz4pfZp66a5WvEQ4hjxY1c8dHF3C5KWogsoaZTvz/BSvzhE7W1MD
cFV6joZPOzhI6cFa+++QeDa8+IMw6gwrYZqAT4ishrAsuBGT72Lz5fK9bH2kfBDABDy9wfR/00BA
lXrh9flZdYbdEnnBrn0JHwOrA0lr4HKXqTZvanWKTAgMDJSnux5ysRWcLwctWOwGDOwc7ah7frL5
lRTG5hNSFq0gne+qO3Y3GXasa3v6DvPrLeGEuTMM55ZuNlnmnrcRz7s5xuIrY8zqZIJoIxqvdbW6
HdXMvqzetggFwNMEg0Gyxlh7j0ChBypETMrPWXoWBc7vb9XlYBzvApjoV/XT/+ugdyAJWpz5Z+qH
4B5psac1XMVHWpbWroi9nP4Eq5X6mXwmXJApyDv7FVsVSxjTUoR6mgBW1+KzSHcDYHmrXu4JDi+P
p/fxyVRW4hhPK/S4n6qBFnPUoxB4Ejkp7bHKOP1fnhTG3cJWMasA+zwASvQC2WvlX6IB6kWOlE3n
WunCOFdXAll6CKkuYWEN3Z3Q1y5YXTjmwdOFca66asPeJB1CR/1YZrdkPGrirTLwnHjTylfKMI4k
iPMCqCOIKfFVsxzQmL3sRVsfFh8MjXEj3QiMfJYhYDivdSae+pVc1/hyo3g70RP5cVke/blLhsY4
VWPMMDMd4tqZuLoZ+LNQ7eRJuUpS02pRrLksbjMEro6PTS9MrZ0rCbZgLHuMvRq3gvwYSS7Biipv
Z4Bjduw6lgaKZq3FirFdzCFmtPT6Pm/0wdKH7ttlnTiW9+kJTvs+0AQqSPtO9PtFq6xWOM3F/rIY
nj5MSEjmYQyqoIVh9IITSIJbZ71TjgPnhv7BAIEjBv5NdAXYDoQy5osYp5AT7aPHDqyOgp1dxXsK
qpsdQodXH/2MMHWOrO/yqMetkophmsKmpveU7LWDvgstFMmnwxfKx9zZdDKAxyVAf/Czyb8LZCJF
VeRTKghQUNSvqvYYaJx1xk17UJCRYZRVoTyZHxVq8giNjwo9DqXBlpZngDFt/KIlj5fN4fNKDD03
2qPFuqmOog4TvEmdNHNSooERPAFQxJ5P9VNud2jeyHuKBtbZyUHfxx5vkWPTDFdimesa+3gcswhi
W6G2Oq3dDwsWpyT94bJ6m5e0EsNckhFPgRwFo2qnaugEBcEgB2+6YtvSVzKYizICoVA7EzL0h+wR
ktxlJ98C98uJdh06NBqn/MFTiYnskx5rsTFCnJprFmBoPHWKOKbHuxwmmqs5OCOSBpczZrsiO43S
cxkRXhq7qYcqKQgNuoSciInh4zJO2tKhRRlUNmA8gEAnBcDxmOzRyXb48MVI3sLbn9j8YnuXyQZz
fK6NI94qxNgjbYoa+96jODP97g+sbiWGyfKaNivJnEFMNT8oywnjaZd/fzM0rH6fieHjUANU2cD9
xBGdFpHyq6Q3QwsIH6felP/jRZ3tfxVZ5+Fva1huSGZHP9Bd9SJH+zERgChgFPQuv+HNw5wv4lNw
XWnIhIegmSJgoFDjODX71gejwbEGeyOfB20zcVkJYgJEo8dLVZUQpI+K0yz6cckAKkrku1qaHBIo
L5dvbvtDeyWPCRZFkqWkbyBvBOcFBYdYrjDEdjL9wo0feJ9rm368EsaECrAazEVgwk4qkDgWw89e
+WGCb+OySjwhbLAwc6NoaQc8z76YIZKW/jAqGUcIJ1iwS7fJjHL8PODYxA5QVHt94dwL5/fZtuYg
zGCmWqDEbCS+voT7uOV9i3Esjd2tBaRWN7c5VIjrwCrEEqnyVaWMVm3sWuV3V1Loo/5+8TITIKIk
JwvW++A+0m7EWM0SnwAkzrmT7dRhJYVJHUJSTkaQIkPJjvpROw0g8hxBZmDatRP86CyQvnqGVz78
Nsc1oxwTG0ZRDdqUZizLdC2HL2X5mEV3l22a2uyF8HNuxq9CXtqgXh4sOL8q0j3FVNzF0Cxj7l+A
+WYHmuS0lcEjj9/OYFfHyYSGQJKHRg6oDR7aw2xrh8ILXcGeb+Knym2PtIqp8uB/tnpsHyyFCRFd
1aUyMlnUgi35QNP08JRh0FE4NFz0pM1AQSTNwIq1TMBg/zGhbeVWbBQD5iLpvpgfhv7bxPOxbREg
dFcBSQa9mJxCbSp5TDN8F3bJkxi+Vdg3KTiDCJtvL3bm/l8Ey7ZTTYOgkQzp15j/atKvPdbx2+6l
VnmjixxVPrHsKIuU5wEGY8wm/DFXuiVI81uXlbwKOs1FPpn6Sh8mVJA6Nca0wJFNFNJK2Qmudiyx
mYQVj9AxOYfHU4oxAXwR6rU6Qqmp2SXVrjGvtT9pqcoYQP7fBTHhAQwA8diqUAiUGt8o9GTyPT4O
oTVhFIyC9syRdzlYbDvuSiLVehUtukhZ2oFWI/LZkvaD1xzTXXjIvuuvpLXAKkcOgPHYy6XLkcu7
OiZgtFUsBFOE01RuFo9iUBhH4Y6OOfBbRjyrZ8KEqAW60NNDnar4KZtGIAKbHvhE8WVqfuWoRY3g
kkUyCcVS5IkgJ1BLvQM1rvacoHYv7s272Ul2spU/8LJ1nlEyQSMwyDyYHXRbtJ2Q2uJ8G1UcE9l8
+98thG1Zl5IwS2YFlaSxuI8S3E+sX8da4y4hRjmEkiNu8/laiWO+P8wpCZougEadGVht4uXiKRIe
TbBCaxjiCB84F8Y5QLZ/jcWYXpZCqp1kVVjwD90CmEI77WFBWVvchU4FpgPicKTSwHTBTDQmlkx9
DAQNHUrqkkU/5tIndP2w6AROdDf7+Uf1itWRslGlwvBdTqVp6kved9YCzsGSxwrNO0j6/6tAIjaV
BsJNHORSTbuuV+7nUb9rBGN3+eh4Ypi4IXdSmGoKnrBcvmujQ2w+CcJ/FMHEiyhXhz4foEmdSajJ
hn48TD81QeWkoDxNmFBhhqYy6AZuZapfKuUYBvey9nb5sHiuy0QHw+z0WTUhYpzmnVzo9jDE9iCa
D0QgfiH8NrEsTW7f7Yzd1VEHrI5OtEFUGk5s/hrB455wkluORiynbDHOepzFuBuzrS3SH9phr4mh
lavPw/AfRTHJhShHiY6RGRh0mKOYdNVXr3Jxk9S3icqpinEsgWWSFZds6gP6aEyicSyE0J3T1pn6
fv+frEFnwoAqDRLwZ6BQJpVOHdqlej90bpq1Nim/XRZFf+pTfNMk0xRlScXHHONCYa3peUegUTor
19MSPteVyanzfV7Tpta2ksH4T2ZkwF0Kkf03nv7QAeQwwJdb6A+Hzo12Mupi6ffLSm0XS1cSGXeK
uigpUvqhTazSsLt9eshtHbR+6FzTYjO/5bpp7e8CP33ZS2RMxAbBbqgrq67vlfqhS3914qtkCrwn
adMIV7KYdzfq/1ZutEc3v9fsPMXOkw4ykXY/OnTbydzXX/7bibLf+qm6VK25QMHWlZAFSrvcDv0e
xAZ/bWnzhuk5ZskOKStCsAwKwQWKdX0jdIOrRwmnerGZbK6OkXEyaaiwTjpDI2MKvMaY7ERvdrpY
Pvchb06ZJ4re6OrFbfocCJUyRDXJeJ90mt2I2Y6M+YtiCJzQ8Rlc7aOznZdaVrJS2SiU6FxjOoTf
uiOmNp5SEO3qgLOJH2VPtoBYCXCZ+Yq3Y8Fzc5kJJWapG2NFoGX3kn8LF0uzaWGh2BXPoqeV2Gps
fMLTdjM9W10iE1o6gVK9y7CT6Q08ABgAF1xxn4Os0fk3Xn628gvRUmbiSj2XrWkOEDfaQgZOm8Ix
X5B9+CZqKAYKrPTrL7S7U/MLpdZDByR9h7eeul3bfVeZXYCN1DKPC50esyPaotva+VPsU6yU0sue
eCVyTqxRmFhDxmCMB4mer/osoZo4TCc+9C7H2VkSkzBFzZLQNA6sUW9iYF5lYu5ejl88EUwa38Z6
n6oT9GjKr6pwN6ucTJT3+0wwiUoZGMm05KDW/0fad/ZIjvPc/iIDthz11aFydZwOM1+Mic45+9ff
o973TrnV3tKzM9gFFtgGiqZEUhRFnlM7wKJ1s0wE7iISwQURS8b9rgyx75p8m0ovlSW4zol+n8vX
o1Sj/jRDhSk9puonbMP1LRAdyjyi85zoqVZEUADY8CjiAh/mlmKoSDkwZAzrRjSsIdKHCw0Ribo6
YUdIS3eWubdEBWLR73OxwMqJFOUxqrdT09qZ9CX+oyT94ugaGyZYRHLV16vBZJE8mj3aPdPAEe6J
wL01zr3b3A+IOWJL0CHnRTQ9mH3kGb6I+1gkhkvQQ4vMUcN2XomegvKp889WJDjNRece32EwpXSQ
LPnNutRNerY8EG+cRre5Dze61x7lH+g12Mxn+UVUDf6XgIxKrYFpUfzDOSZaC4Y5LNATkjwz1rHo
EGz1+8EN0FUtLkispxIXYZyXGnkEFMwO/SBD0J70GJWWMDe28Ri52gjYlT9y2Ys0/kiXZYy8BVBN
eQTuZQn6OH9fZ3b2Gj83e3JsjsIGm3WvukjkvLYytDQtCfRrfvnbEHP8qjse53v/sTuVh3yLt3vB
lW79fcm4SOT8GFiEGPFTITGZbAn4s3h8Jij1ZIAT6I/hNw2NX3t1wCxS5kaucPpIoC8/NeqPptSX
7CaOF9PgpnnGnc8dd+WuPwzf22cCLH/RHVZkrzxYl2yNNXrKoXDtTshh2IxX5uRHIGaBqOA/w0C/
paO/V5eH6AIKBFEN1qDVGv1nSTPtoQcIWftn1abLLvJgEGkgNfLUwlJp+9rgUuQfjEGEUrm+V+gZ
BkyBYir8aJw8pEY/KDghjTy0FYCcdIKHi3XnvghgH7CI+FTC+G2dI4apzWua3oLnF0BuZ1mEhyAS
wwUsk8xJnTM95LC2ZfVFih+byB36n9ejx3rUv2jDhaoWTGO9nkJMZDZOgyG3HESFwrfFVWVMPPZZ
iqqDyIpbM23K2kqrcAyPwN1I1aeu1u2g+hzqgsbgtx/6kPsvBHGr1tFK7xXWSZSeAAUQupOXu/G+
3BMvdoMneV975bO20V4DBjcCVCpiYzjaEQWMVRtcfAW3qJkmB1UvISlIpvRTQPpnGolefEQiuKCv
SFLaoK0XkyDScJdZ032ridqyPsKvsrCwUIML800UVJqkQg29cgPLUTYleuSHQ/E8eYDuBeqkv0v2
WegFnTMe1MN0knd/dndcfAMX+DU6RrHPvqHdSI8MgyD/JmPIS/EYodQfNclchPG3Ns3Qo0BPsKgY
AX1QzNrN2txDn6933efWk2wTMNGaIqPbkg/uVj5rfs0gOfpNi/QHeIjHyEn2aGvCRCvdiyZa122F
KmAnsFRCePS5iMy1ETVYw2k+9/o2FUVEtgcfne7y+5ydyM0clS27cHdh4ibBKykfkoa61rBJk3sp
PGvTw/UFFCnEGYVvjsFsGAjBedE7GoqHQyp4CxdI4F/pDKOf5zDADlX9rS7vElHr9XpA/L1k/ERp
QoLc6lixiU0wTOQsxV9m2sPRRNmhSBEuqx8UGuFOCkFV/1Chg07EWrZ6fgDo5f9si396i2tQEYQV
9n7Ufuj0syHX6Ie//6vtNpiOixOXqGmIrgfoMDUPinFQhKODIiW4UwM0h1TJ2S20LN7g5OJNtAU/
Bdjr1IPqhQfqlk68/TuluDNi7tp8TFghLuhNG+PmNhW9NK/nkIu94c6IcsyTbjCgln7LoIbKR6CS
e+NBcWI7/yJibRAEAR4fLwhNNB+zRmF5W+/VnbUvPUYqJ7rQs2++Emt4/H0lNGVgEWDZVCO4VTOM
/2iVKyeZa0ZUcUhlbK5v07/E6t8Gzr/C9bVh4CkWegWTTR+NM6PnDg5kX/te7wFwYSMyDEFo4N/k
+nhqmogtZJdZGAVrLBQQ/TR32qQz7GkmgyvQkJUoriwpj8sfDfHcGjkEFrkXt7d68JBU3+XOpcBJ
S/zUTsZj3v9dfOXf6Lq5lTuD1fVzI7Q7/6svuqMK4h7/OkeUMgpBEAalStBrIrctekGuKZLABY0u
nCLQ8mHZ+lTexbG2M3vR1ohEcDEiG5oZMzVQYiTKDTWjXZWngt0XWRsXI8xWNyL0NyNhBvZ7pE0b
KXxJW2Nb6E/XzWxVEGMCNmSGB8j3UcaSFOSkxIk6RC+9Htqy/oKmDU+bBI/0622MC0HcosWdH83d
BI1i8ynWQswUdLaf3cjSc1Ht5/oOyOJ2X/2MZkFSsnqILORyK9nmUjd1IXoac20Gp4VCpxerkaY7
owek/vW1XJ9qXsjiMq7aIHWfsqkCMDVu5++sPxSwSwf6QEfbuFWcwCEvPqYA/uTquxDL5V1EzsdC
YmKtEq+Z5Ey1yKEmnjUnUR1dsJh8Jp6XTR9lrOl/VolN/U8x6CAD6/P1ZWSrxAc+vHmrsgKMSpQF
2Ucs8gq5t0q9JTrm0lrqmtJZ1mNbtp6rGr1fL5WomW3t5EJNguGCgTyDmpx90Nos/WkwkMVkxwDt
0cmxzfaV+SCLcsu1tSMEtFRA4bMIMBvfq9XGdMxKsAGDlBEDJxY4V7PSTapAVMxd8+ilHC61lDGD
a1ahhrrjbf9qbZub7FA57Yt+k5ymTWnY4zbZpM4o2DSRVO6RaKAaJSGBVF9VA7sfoxtZ6wBgE1kO
Pmdz3UJWg8lSRxahFyZS562sRMDTddTUYYRGmYOWdhR8vGxDXdFjyOrLJVGBYUGoipZlvnaF/++b
aqmwhC3calviKKd80+6Ue/QPxG67ozfWiTHMopcZ999KcURgkauLC7hEYPYy4N4PjSYGzRU5wgdI
yuwS5RyA+3XM0bLz6fq6rnreQg4Xv6wpnWdMxONWQh81ubSp8jSoD+WAlDt6qkzRBXgtN8Xg5G+1
uLglgSvHsgKIkw/RjpX+WU9LeBCVUVcT7oUcvsGEtATYfz7kNF6ELZuBjxX/6j1jM+0sTwQ3uerm
F6X4IZJQs9oKrfVYQz15McLwBip+VotU8CK4WlJbKsW5eVFUpjmjLwlP2WgqceXttDVd6nZo2xnd
6hB57UtfANFtdIp9edMBXK0GUbAqcPt1T1yoy/l9raJZvO6BoSpv21O58e+UbXf63+DzBV7woVqp
xH1Tt3D6Ii/3fR/cTtnkZv28D0j+5a8cgc+KujzE/HoArfy+PMVNcqgV2Q0VEEhRIFNKaMsMnq9L
FJkNU34R0bJoorhPQ7lGx8CgVkiD0/rGYA/lmG6ui1pLX5eWw514oNoZB31ilkOe5fkVC3n990Wq
cFGkKKuQdCZ+H8BidpmhGv/YktfrMlbHD4mKoqAGBhxTodwJMBWG2UgpkoT8xBAux90MsnTwJ6Bs
fF3S+mpdBDFtFxuD4anCwPQN8gPFqndFPSRuO6qiIe/1NbtI4ba/kIkVos6Jx+TqWU3OfXlXi3hS
RSK4bW/qNOhUsGDgBeZOlxwSneRWsFarIjQZyZSlswcFbq0mENnEcW1BC3Ts23EafW2ktnAA7Sx4
eFw9ORaCuOUq84qOmGPC7vf5PQS6OEvcwkiBNNruYxOPgJ28BybTz+u2INKPW0JFoqWqZxAr19Wu
0y1H1lD3Smf7uphVk1toxzlQhcEsayxNiMF4VNqGdiwLXHT9SFyI4I7eLLcyX4ogIpQODd7eQ8Vu
1ZMJvCVLje0o+SbFe1K9aP52DOI/Uk+TKebMTBW45e89qpwK0w8Y7PYwdxi+QVOU4GxcX7+LAO5o
ROMHQiegqR3SJV41hTsljLzrW8QM7MMdRbuI4I69pqsaQ42YiFknjmF2xmbsTclL06bYVlSWBWsm
kseFO6tWfW2K2Z2oAOvWFNuZnrmVYiei5tF1E78oxv6+CHfoWIhb4AGgUypOXKqfc13HOSHYoH8x
v4sUzn8lyWrkSoIJGOfRlewGgHDRuXLzG8AxiJFDRYvHua1JykGVJejUuslX1jxVsEd7zNFVLt0S
twb4SIyml+sWsn5CLUyE8+IIvAu5MkEqeHodlt/Wu2nDoJf/pM8Q5MK6CrwqhRCeK61UiFXXI2xD
7qVDNu4wk+gWmYidYt2pfkvhmy16WuJFuoIUnRqbwkBfUJs8C5aMOeZHr7rI4CJDCvbkclIgwzor
G4rBQOoAOPtTgIE58cG+Wq1ZrBvfXhEHodroPaQNh+SGeMquiD3lS7L1H1kDqrSnJ/W2Vm1RRX7d
wy5KcqGDoE4uIb3E2YWLsjo/VOh6jwfB24xICBcvKMYSxiyHbplU2kY9uKbc2VFci4ycGfG1HWPf
sQgXTT7qfddAGbMFqjPrOqofi7MV2y2mOU3A+qtegefTxAWTpHvdWta9+rKOXAwZLB1xioVE1Yzt
SfrZ4EYcyJvGlASxV2T5XPjQZMVvwKKCtdTCs5+Mhz797wTzeNNf2iIXLAwjM/M+xTpGKajIZpdi
SiD9hjnf01TYrJOpMAVaiXaOywCSeMJUObN+zepL2w+mTZJkt0OqP/dK+SvMyk3X6o/Xt2zVKk1L
00HPrgOKn/NvGThGg5xTlA9boNBj4FYidiHC0l0d9iULKSzKLGwST8RZ3VeQ0r+Sm+C5Dl3UwBDz
E6f7PiZ4Z/tfCMTfiggfPAFpL1JbFJ5wI34vNSdZKEkUGdXgyA4DtGTOkG/6b9YPsmfkbm88jltG
8B2eRVPb64fNQjpnP3JQWJ0uvUmfN2A6PtTHN6jTs+gZbP3Cv5DE2Q1m64xqkiHJaE9R8XWSG6cf
ni3lB7H2ef1kFOhFqU99I7iRrzrhRSzf0JtnykxkZCYOMWOnNrbhSASXF7ZBVzaQ7+fNjawu+wiX
F3ZtJZ3vRPKLAkLAeO/T/R/4wUIZzkLnItZANg9vz6TBllOvUSNbEwkR6cOdMxodys7voI88fqHz
sW7RmZnItuxv6775y7XjjhsAl6G9hRl/I1l20+SHCsDfdV/sgix60lNRp85qHFmsH3fqtHjSLtUC
qnXZdgpeLKm1c+nh+h6t9rYS643DxjIJSHreO3RUp0ZcEwhhfAWopgN8lJnekTrWKdgzZnQgFZi2
cTOJID/Wbf0imTvZykFpA61EALOy9Cat5u2YN39kgRcRXLRKkqnqmxAijLl0yxkYfDmQEXoRQalI
Ey4sDe2UpkoKMUU2OFMo3YZj/CLYp7V38uU+cQGpDXszaBvIIOAg0HfjrgP/qW/j4ffv1uwtBi/O
lSxVNWNip1dmHuviMBpHSRM8Xn/oxCdUJyD7Uw00+OF85Af1c8SFoDcIBfSQzSBm6r38xMCym+8D
iMaVLwzwD9hrTxh0FsGZ8PGCF83Fi15L1KDIVeqYc21n6j7SKlvpHoi0rTJBdsqnbrwoLlykoWaa
QWpSx5jGBuCj432dhoc2j3O7bUfBtn1oFeGlcY5sdiDRxoFNnYGAI0nKbUOfbyQdYXcCaEXenuUw
C53AqO3UTNwiBJxZPLnpNH4XWCpbweUJw38I59cGutXNpA983AgHD9zS9S27iLa2/F36BV4lVxFV
WoSqc24uVaC9jSSdAo3fn+zxdfDGT/OL5saZO7iWb0+7/0qzwuvIeXwK4OtATy3q5EqC3hzAGaul
O0bJ5i/XkvP6soArJh3k1Jn80M3xUzrUGPIx8fZRyWda1Ce0attKlh8A07qT1cFpqnknj6JSBn8U
/aMvONXwdkxxJPEpbagHLZ196kQRORQm8WgcbpNqdq/rKxLDZQyKmTVYRA3qlucYhZLmV2YIMqwP
RRleFS4AAGM0yIGrTEER17s6LiAR462aHQPA1zl6b/9SJS4IhFJXFkMtURDffq7BXE1vo3p7fdXe
BnY/etxldzjXn6sUA2YNZKSn+C7bpQDzO3UPKcARm88tqEmnzeRau8ile9n+WoKECKjYXnsejoqo
c2I95F2+hPP9KkxrcLzDTtIegyPlLmluZWRj6SA713X+UNZ420ZDJgyZXTUsynlGm09GUWgId4wT
HK+dO+Og7+Lb0O1AuIB7CCaYvyi9J2quX7XQ32JR4XyfLnWxApAq0FSCwuTGbO8iutdGQZ/Lh5vd
e9Uof38MjcYPYnY6jtLG36pusa2tTemR774dg8YwfcLNzhUd+0KpnO/pSjZLJVvQELjFxSHbtnfB
wbzRgK3po6Ziw3wGW1TdWA/dBlpSLAO1vQ8o+6maNkYs44xUK5dxK43HMcP+gXdocglkijkb13cQ
SK8ahnRUQ+X8v48QvKsWhwVqLrEDnBtMczWWafcZ0tzrRsp8+4NfIqXWZPDPgjqDi5pSkKoYHEOo
MaLhCw2sG+Abe9dFrIezhQxu22QT8yZBYGDbavcfaizJm34Mr7NX34tZEtf3ayGOW724mWiLriVk
GU6S/x/7cYX2UA/Elroj27lj/riuIV/BefOGhUQugMpdHstZAW+ISryDeRN9bPP7ykhsVf9sDv8V
iOQfaUCgRu2GtUpxYUVDx5dVYIQfYSX+FOwUO/DKF1ZjiN8wEcT1WfaDH23kt0C+wzebjNAYZQiM
99FOPSbbZG9s4oOwoMHs4JoczhbLucqkOUImQbbsLWJ4YpUi6SxtY0/a/7U0zionmvhJobNl/GVt
WdE5AbgEGEj+NzKxf7HKyyJyVmlGVhI3FsRFz/Q22OWgtZUfIzAXaZvuMd0KB0JXY4hpagr685BW
81Wwco67sQAMAbygd0fwnmQH8oSxaDcFjbUd7hIXT2OhoGt5/chbSOWSzqaTw7aQFSZV2ei3Fipv
ij1+M4Ceb7Pyc+jF53wrAhxbPdIXUjmP6HwtjnoVUtVWb750ZaMmttYoBA5R+yEypzqoQkFUW72k
XWTyZbCgRPe0D+d0LO2IRkz0YH4e6EMBEiU/F0Fxrwfp33vJF8T0OhmMJKUUVyPkSXp4lIZEcN8V
LKHGeQOI4pK4juF7ExkdwOGhzwyaVDu/FpHKfOBL/Cd+XbThPMEP5cgqTVhm5dHbGQWdFL25mMce
nhkXcX00nXZ6S3bBjepiqCB+aLfd8b92h719hWWaaCM0NNXi1zTyo6InEvZP9b8m8V2k//BbwZqu
H3wLGdyiovRetXKDw5Xcv1FZu/NLsoX/ueDq2Yl8b9XhqaZTAp9HCznnBP4cpgO6a3HfIyeafErm
mzoRNHusGslFhMVllrXUltrY4WRtJ5TgmpdywFVWvjVH0SP7+sotJHFHQRxGOUweKzc4pLZZdNb2
uBN8fyMmdUXxQ7B0FrdPrKsomli+JStb3foUWCgn3l9PEUQieKMvQO6mJtidpHhOh5+p8VqLRkY+
PHy8mfRi0bg0xEAMNM0QYbDxsq+mCy5ZOJf5YvqO5CSnwcV9Yxv/ZJxeSFs3oknU1SC1kM5WYFGU
k0zDV8oeaXJnFfOuC5X2LjSVWnTCsL34kCRQC21YqqVbkPdeTFIOcdAG4DKStwaIDZWd+sA86h/2
P1Huv67TRRh3VzSnTjfjELvmT/d9/Zzlu+tWsZpZLZThqkJql8p9PaqsKsTg3dod67utQQl9Xcxb
I8+1ReOO5XSSqjDWYeDxfj5R1PZc/VV1wYb2Gdvlhg+gpkX1K01xjYKRnIMNFSi6HjkuC8kFp35U
QLqg4AO0rH4MW/8YZPJzMY/nSG7d68que9pvUTzodKHUUhNlEFUBYjiqMiThpY1KmH1dzGqIMtGC
jdNDp+YHiO7ECJMc+QaCe6t9rca4cX0gWzvq5H9v8xyvqmnaOolUG3YzVeGuI9Jst7EROGqplgKv
WNPZBIQ36B3ROAhS9fdOIaFL1ajaCctLGi8xG9e0pGOhFI5AZ2YnvB0t5XCBUmnpOOozfFypvbZ2
C7zmxq7lJoU9PzTujD6D7rX3gJHm5I6o/VOkIxdBsylqlLrCkeBXP8rklebHPhf1+60ldSZmwHHn
xsOpzM8XFETqmjiGP85RDBoczZ7ajQIEjqQLvUz6JlhNtisfVlPBrdsiui5/gNwJydyiaQPxWslv
Tf/etDatVdp189hKjxL9Kc/2NLmdLnDF1ZcN4H78FssFtXGKVT3PWY5+P2/UTafbEfB3kKeHLtj9
YheDKRPKb7oz5MjXRSF19YqwFM/FvAHNer6eQHz0a/gVniuP4b+xuoo1AAAyRnLkFIC3FAbBtVhO
Md6vaPhX1fjmrCbMTNKxg2OYcHHWLbcVWc+Ht392AFPLMHRZwWwIjqf3btjKCR27FMcFntiA16kc
SwR0A7DOopa2tXC6FMSF0zHpKEicIcjAY2FveG01unP5y2+FhDZrNgpYVdky8AQmAxvhvUpSWnVA
QJkRWXyP3VpBIYwLnTN67UO59b3rHrHmfkthnGUGcxnUUYs6Cl7k7BAtj8GTQR8sC1MMcSuI32vh
ZCmLM8NqGtqgY49sRRHYQfFkNPemtL2uz7oMTCWhigecYr41XsElMW2ZjBn4IyCieiJVtA30XnC8
i8Swvy8yrxSt3dk4jDjx5nqTsgFLX96UsQhRRSSG251aTwF/5sNx56p3smDaJkPlZsAAvb5o60bA
RvOA/WFQHjCBmMGsJgGrSE6lq+avypjbGbDZLXmyB/Jf26/fXBZi/r80FjUWazdI6lwazORS0Mhv
cncGFx75odnVvjwEGyFq1doBShfiuK3KVHRaaxaLvY52UNwUOArZSd0FHsvDsrt2mzqWp22jjWj0
ajX6LQRzm+eTBPddVpgprGOgnMz4+/VdW4lIKjhaVarh+ETvFReRZl8jAUDdENXbbyl2ahwAk5x4
pi5ikFhRZCmIH3xVGkXqLBMBacgiW5GAZ68LCqwCVfiHxDGjQRB1MIk2fArNBwNTBX472BLmha+v
2Yqlv1OFy6aGaR4IrkiIrVXkyuR1MrdF8ymUMJz8XwFhYObvRHHJ04D+wrHQkCDGxecEHZrd43VV
1sqbEABiRIDp4bGLcuF0nGjYpQkWbTpMHjPs/qg/KDcD+qzrbfhTVHFfewqCKLRmGLLKcLk5R6Kj
MgVKyI6KbQ06c4x/bqKzeg4+sfItLreumP5s3fIuIjkXUnQwRVgRRKrzuJ1jZWv2hSCSi0RwqyjV
AzEqDZG8jHvbyjI7FM2biCRwKUqm5W3XZGyf0pchOqWi/kfR73NxQAMSZ6eF0GDUaCPZYR/gTqSn
jS8wuHUn/b0ZH94k8npKgToCJy1ug/FsTcAGSvZ9NbkCw15JgJaGxqONlKZcGjqFk0q7fG+C7V25
aZCisvfN8Om6LMHa8TgjAGbo9SnA3lj9bQmQT13UWPQvXnpZNS4M5JZeqh1FDhyfZlBqYybHsVwA
jEhn5qa+I2yg+8Ag/hZ4FMbURTFdjLGI9+drJdUhyOKGt/NV2nUeaQCSNh4td9jIn1OUeWVX/1mm
4FAiO/HDwErKAvCCi3Quwmqy3FaR0cMaa/SmpMFrQ6ubxky/Xt+4tVrAOzncuo51lOSkxqGUv+bo
b+i24W3+Qjpb+05ceTeL0LNFajFDWiQtuR8pSaJgUcvgONPjlJxiUf/bqn8tVo6Lr0pcKFodIQub
jPmUFkjHk9pTasUD0JVzffVE2nBxdRoj0wgKZMml9iNMz1r4NIv4IUQiuLhKtVIzQ+bENNHsIPhl
4aE2UOa/VISLrXJMQBYS45CljW7Pw4+kHlDxiQRSPiDUv7kUUWSZUnQo6ioXYtU6rgrDYFeyL707
u8bPEU+y7aE4pTfTqXVyNOIKEpXVwHSRyL916X5saUMIe6sxT9KUXyxTFJnWJSBCAGVEI5gZeG/R
vW8mIeDgcZz3qV2i5694vG5k6y6KH/7/ErhVC+g09CBCZAkKw0lkHNv+pnzG3LobbUQtOAJ1+IeS
oktjPVHZHUbNDpYVe4QICTRULAlXPVLli0J8zS8MGnk02ZIxANz4h4bJa5RwbYIpFUz5BG4qsjv2
unNNIBdMs5lqGm1xeLCmyfbTvNPu2Bhd/yQsV4skMdUX8a0hakCKABEhf40jm1FtgzPmG4BKUWvE
aSUDnZSNCqaOvCHYPVGJajUvX6wsF157Tc5bleLUyKs9vLlL683cnLrxrsHdWmCWq5FpIYuLs7lf
51NBEJlCJQ9uJq36AlAu4iTJDKYL2hk3KQao7Rmd+06iTBEmTvPyIPvdtJnNMN3ovhnYZlOHx1mN
/qAvEFgriqpghMeSDf6JlNS12gAdEVYMYF25egpi3+kTwQTqqquAsl1XLagJpKH3e92OAabhCaKZ
maDgOWphvDFrNRCs8+oyL6RwtovOUzIrCjYT1B6OkgLlltxHdSKQItKFs9sObdtq0CAp9YfMNtMz
rUTgzR+Gft6C/0IR3jYbJTGTHMsVNvWBNPo3JYsdlQK4slUd38ru9Wi6Uzokp1R7pGa+vW6vonXk
zLWPWt83wWPogOHQa9rOS6V20+uqYCHXE9WFmlxOMAdGIKVZhzMOJylAdTUQxVtuDn7IrezGnhU7
IqcX7R2XIqhBpNOsRDgdpdozjGTfEVENRrR43CEnDVIiGRr2zupORTbbUnYorFxwVq9n3Iul4w66
yo/qwR/ZzQhwNBhj9PzP/olxe5oOPU8A9E+AzFS4mCl3qz/oJkTE+O3MPL6PlVYYK0QtwPGDPnZJ
AOSikhSde90IV+PzQgoXMsLYN7owQ1yy+sxWzIdhqu0plmx/eC7bQrCegk3jKaOkMQjTuYMwOT9W
44GQk+nvruuzLgKJCTUpiid88jO1cpDqDSsTy3dyvy80LxGxJa5b90UEZxRlVM1+lSMhiUFpNGYB
BmZqQXPIeklG/S2DT3qG2k80wq7k2jmP7O5ZxXndH63TvA1v4gfihmD0EgFXCZaOT4JaoLc1fomy
Y6rc4WD0h2Osv1zfnX+JRRe9+LMjrLpuYo/njDRsukldNivib9SttE29rrX/4KETTnSRx50iKYCP
wUMPeSPg9pT0k95+zSzBiIFo3bhjZNLqVJdm2EOP8gl5afqtpQnKqCIR7O+LJC4lcU6sAdWMoJMO
JG9v1bEAteV/JuR5OxE1vE5hjhnuw7/3d2qe+Ql7ljAfra1yYtuDsZrUlje6E3q5I6rhr+q1kMdF
n7ZS6mQssXRSZNnR2Dhy0dtdJ+gdYw75IdnWdBAOMowP5c0oF6vna34a++zGGu+DXbNNtuqWcdSJ
umBX48JCDGcHUpHmsT5jk8bkqSDPlghqcT1fWQjgrCCzjKgmb4/N5ez5U7HB8/OmTjHJWTu9HzuR
QTyMcXsaoQK/ZafptRXkUggQ0+HaWiBwz4q2afQjIBfSqLKjtLfVMsD9vBecFKK15DIIPTCIESWI
f1F0rwZnqxME2FXDQ8+3aeqYRMCY3HuHoloLoj/2mujXiS0ltxHCQxeLxmPWw/hFDH/Zx3bJU62w
CvGBfsd004MCTBjQwn1JnzHccaQH8bvves6ykMn5VJcT8E5quHENjn+vpBi21I/FdgSRu6cnKBLS
Q4Hjw7oJ3Or2f4ClWd25hXguwuPUavVKYonZaLff0dQIl3NYhcBUt90rXmU24WiLXE+wnTzVkz+E
Y9Ew10M3m1MP9NBa6TEoiCC5WD++AHaKJ2gMBRk8p0ygxgiRAAV36rlwB4XcIDt8an31Kcr6n3qk
u9Y8/ixlLbVxud8MJN6kerqRgc8gOEfZJn5wyMWHcLGGGqMk6SyTYrgM7V6yATR5zvbELW5FQDzr
1Z6FLC7stMkUDrEPXxw35isDpVPPhq04rYPmNmH76HqQW0jjQs086fVcgQPtrY2vD+1wEzm1N3r9
TXyvCA6GdVu9bCcXZWZDUUC3BFmV1DvITnfKIOLQW7fMiwjunlKQkAYleyPS88a10n0xqG6ifxWY
A0tjrpkDF86GbI5l34LPa2fWyJm8dZLJt/pWBfXMsBNlVWxd/l0c2BjeR09/mIuejvDxfDa+T5K+
GYGsLelD6RJf8dIuVwTHgUggF9PoDGimJIBAiuGxTSGrraMHKh5D9aR0u16ZHAAQBdvrq7oq1MTI
B957wZ3C03LUWFU10OFj0VR42gSaAVXfWOisomZxL2eV4Eha63hCp9xFHqckkDNQWI/gZ0nyqKXP
2gjVMPOv13ZMDuP4uVdy26TP15VcdYGFUD5cj6o1B6wnKamUbR5Ym8RSvOsiVl1gIYLLwUvd7POe
1TqHLD5pVn1Qq2CTZM3m78RwIVGPmiHXc5Q5lEZ1WrTdZVbmqqkIN0mkDfv7IpnE8Esjd6xBKPYT
u9FeAor/oA34ujIsyn3wsMWacVHQCqdM1XxUUAYaO1Pf25WxCwDObFGBIJGRs78v1NGnujClCeqE
WXynxAoy8MTF1Lc79f5W0SWBLayfoAvFuHjoW7WeK6ysJ+0wGr2rtpnzXb1nT5esCi16OxBtFhcX
NX1EH00JaXmNZjEp22mzwgrDn67vlsh1+Rd0oJlMY8hMXL1VNo2tHPMXxF6vFgIVrdsFZW2XAMw2
+QRkJpmBMjLy1iD/2dMdGxoJQKAmdaIEfH2jMP8vI9dB75jK2XljjUOJxgBUA9AS0hc2o8MCq3Bn
p19Z1VDai/KMtb3CQ5ysmirgbz9Mz9KiTc2ihcmr+vdY+zoMLxTDddc3am35FAVVNbDCGarCo9+g
XbDIJhky5tzagQrWmeTiE+Ykd33bbq6L+oCvzu7SS1mcCzc0loaS2d50T0onupldNHse2wPjV4zd
0Zb3Oq6ieIW41w/DvnSSW1WQ3qxmbstP4Jwbvj3pFmtlD0/tKyOwHI/+JorADN2ir0fUSLu6gYvF
5Vw7juK50ZEYoKn8jvT3Hd21w/31RV1reH63qJxDt6XRYRgRMhpPO0iv3U21jX4C02GrbxXHvEe6
YxuocIsebQWq8SA50UxSuSwhtpBuJPXcN5tYdBCvOtxis/jHmyJBXzvwi1jiy5on40djnx4Z5g+x
43vqRi+CpVzLGZfyuJM/s2p5NhN2xDhsdDDzsnP60jsz+DyKR8kV0XmIjPFN/8VJ04Ip5R/z0N9e
IUEyeu4BqJhh/nkSUvmtpTVL5bhkoMuTsSdMOUXudjSbtyAaFdzBBLHk7e6/0Ae8L1qA1AbOZT7U
1n1ibkl+O/TP17eJGTSfCCwV4aJIKI1l3vZQJCQ/U92L48nJyxvS30XTzYBLdS+64rJtvyaQixlz
UxY071jMAJPlsJ13kYMRmC2M0AOgrHNdO9E2cSGj7pWu74ExgCFI66zKxl6R++3fieAihqQivwHb
HU5MK3dBXmxLtej2JdCCf6mhFknTIMIeyYf5pNj6S+jmL+aZMeMkt1ZmM5Li60qJgsXbkNrS+KJw
IMEMrebb6Guw67bZWb/xd+nzcErBVSm6KAviH/9wE014tVbCBu4Ug7XSTus2CewqzPSvcdgBqPS6
dqvSCJqfKZqmDHSTv89J1V6zUsrG+4M28kgx7fup+0raWeBaIjFcAETPB5GkvsV5FQ8bMLptiK/t
q1AVxIn1wLdQh7v/VKphBnKKi8ngDJ78FXv1/0i7riW7cV37RaqSqPyqtHPndtv9onJUzllffxfb
93jLbI04Y9fUPHVZ2CCBRRAEFnbJWaTkCKkrOH9SnQya8V+LxyDfEMqtDKPHVo2lqwnhLUoBeBjB
M3hGI6QyktzIEdoEqTX9MI7NbjyBvbv4OnzNDpIr7ivRUr9tGwVPJqOX0o2NFNF7F/rK3KYoDuHI
64fliaAGs3AqUAvnWuwDjZLuS08OycC54fO+z2C5UeTtpE9w2tx4baubMuZ8n/77DegmDHRj7hTi
9QzfJ9mxnu8aGamK+VXCw/H2Vqw6zjXQIwxqG+04h3iOQmIk6zy0/n2bVQXZVm7EwJPDQHeu5FoR
EugjPeq3oJ915ZPsVDv5Rt711VvVsH/DO5E4MtmWCCKHZTvWkJkohVW0CMvzp443+pezUWxXRDqm
/18f0Wjah7BXdv00uGrYH6SJcMI8nj4MyBnKFHYDrWxLzefZvw+rwi7CPzMInWAEuimb7/gfurBo
ZdJj0WJQEJLWiiaMG/vyJ0Z3lcEogg6+UcrMEqFCM+4kzd8Lk/HY+TyC1PX1uophoM1UOkxEKaht
9w9z+EmovVCoOf6zuv20z0KWNB1D0xi77to2I21bw66D5NSFwXlIGjcNghfTKDlQzRHFXlwQJcRB
neMoNWZSWVVMLhhRYKVtdqv4c8PRaz0quSrGXmGqNvPLosyosVmiTSfYxA46FmZQ0FUHbZ9wqwtX
d2shkDEK1MhHSoopKbZE0HSLHm2h/hYoh23Lo7D5DlYXQhiTaMJQmxQBa2hWEygnMLikO6WiAqrv
2C4HTvc5b8OYY65PyBBLdAmT5mESDpp0qfz9WD1sq7SasHpr9flpguzlhcy6qg0qxDRucUP5kzpP
AIs3n36NaxNU4cWhGuhJHYwF9Vtv9vxj4qaPCI9PwUE/psf8O4+5ZfXJdakZcwjKo1oMugHN+o8T
bYb2xv3XEZMC6YRg5Sxaw378ozTLNeRihy0qaH0lYwyR4n3n0jyZ4EqiSx+tCkc46LKzvXnrRv8r
wmNLnIjYyfVAIzwl2TfFWVW9SePFrNSm39v8VQYDUb4SDujUgYzWGdCChuEiSNTCEG0MCfbSC+9A
XI2MrivIljvlAbIDTQBExIyb2Kq1JrGQquPd01ilZIJ3HJXIBni70VfJPlvFlV75ctSOTnhAIO7S
3HMzWF8pF2jihc/Zf6zGZcUx1xg/ijO1SIXBGeLwIk6JPTcBx49ZU3gToUMTmqJFfoj+feFcSjtE
tRmWo1PjYtvXo0WE1EqFkQPsPDGMD+dh1yVi3oyO0T+Dn8sRY8UKFV6y/h0osdowrpvpfVaMmT44
rfo1H3ZRgp4m/07W7pVul/Qf/OTczbzWdRZvf8o0QSwlKmiWYOuyZ8GoIox/bZ06xwybNN3nk3QX
zsZuLKrHbb9ljZwVxRxW0eBniZTA/AJyADezFXQ/tgW8u2myEpiTqiD+oLaUv2D08AxhV7tUtHzM
56Fj5eOL9G1bHG/pqL4L42swMCHI9KZzuuxHiGCiNlInlU9qxvFb3roxRm7k0SCCj6sFP/ChG4Dg
A4+ZYd2+r0bA2LcagZPUrLAzuron0SmXLqbJ2RueCMa2m16sMHlxGBwCDnwbfakYkTDiNUWttP9a
OMxaAXM968p5mud6bB0/1qZPGbDwHARGZW/vPk8h5oTQayUr4qYeUc1w6o0vQgOCgejrtgz6S5en
EKMJW444+iSv1KHHdPgY8zj8L2160YqnuX9AQZpV9N+3pa1qBL4aCe2HaNFgw/LQ1LvciPvRyVIY
M7o0JM0KKs7JyhHCBuQgV4ynLIIQXzpO/V4bTi2PwuJdCPS2bFdF2DC88THgwSg7wPUzRpITzBJG
7cKhnGwQR4IKGv0+5XNqR1+2l28dfRZiGXwj6KAQirECH9Yj/vfkfX0SnjuHTg82HR4j+7syN1ZJ
Buv0BjSxZdq3Tnd8HVzcNFD1IrqpE2FYuK3byuPgCMfCG3znnsfOxttDBvgisMb2Pj0O/elCijPR
9mnpbS8mTwT9+wJbS01phnnU4MPdgxZ/zfwvQn//dyIY0BtiQ0z7KFCdomrPQpQ8q9nXIgn+JAha
GAWDe2aVhOgXqlRnGEFYjOcR2Qw/bSvCNTwG8PTEr+Qqxn6Ix/6QuNmz7oIQ2abtwtlLwblRv2sZ
/Wl4mg7WI5O2GTAaiUbVZ00ID+4986OEfJRpOuLBuKUPdfVz9dJ/4vXw/YOCV5GMgkI+ojuxaVpH
R3kBvdGUbnag7ODJvyDMXj1ujaswBthxXoxlRKPkunXj9q4fnjjbRT3zHapfBbDBfpnBgQZZQlwM
XlswljpSayl3NYjrZZc2W868kh2ORux7gl9GqT8qUuukaWzn7efKP/ylSgz0dWWS+ag/HRzxvnVo
jbnvxC+q+/O6FDgmZwl5CjHYV+ekqaUKSFtlj6lwnlqO0/IMzqA/YAE/0aDpoSqPoyM/+jvKBxI6
4ifF0ne5O73817oBxqEMBuuqpBa7uZ8Hp1d/CGNixfnLpHMwYjWSWNgcA3YpHjWFIIBCoXHUBqdT
Lr16rmvdKqsHIeLk4XnbwyCE2WqD1KCm0JEzuxBPXP7Td6xz7IoxeDA2haHmmAHhNC4OIdySQEkd
uXgNvqBCBwT++jF3S9t/yG4rHvrR3/7OedFaaii4cOoopPndMuIYSVjZRNiHEszRm9zuASOknqOL
bk9ee1O6w6fB09BcMfKcmCeY2UExqYJE7f3BmfXDGJxjMbFy85SrT0nGaz2ln9rSkdk/uTKklBQI
oDuzOxgjmLB/6BOmMogfObDB04nZx0iMDSGPstZpvfGj/zp7lOxH+VDcB67hKI9N6KgfpGdK3bwt
+O15eEtDBuNFcxi7PIPgERMnGru8bW5yB5XWOy12EptS0g2H4hDYoOD/nt1GThlzfsFqfHM1Izay
z9H+HLbNNDjVKJ18Q75vQvQDCvnjtqKrnrgQw6RgcrMQSy2Fo9QSOhu9pH7Z/j5nA1UG9yM9FkCH
jsijjTvLlG/F8knuz6r+NPoqZ8XolmxsGUuniV7hKC6DonXIjj64tj8nIXLH7r7L175hy2LJ6JIu
oD/Xp7IkEc6W/KuvWu2huq/sdq91lm9iRkeG8XC8vA9vkxhImYdxwmiXHJnG7JgXxyrnuRndha2l
Y6BDbfWiFkekRWjToYa0iO8oTnamqUzT0TnjXHiWzYBHFRpDLkbI+jWgYZ8qZE/Tu9xodtuGx5PC
IIdcyHqHaeqtM8dnH+McJ0/kBgEcGFQZkJAFIa/8tMW+oG4hP08uJY0A5/pLZGtfZZeOa0ntgONR
HKFs0X0fjmI9mh1mWo94Kuj2QhpappmhFIQX43B8V2OwQfHL1mxNo8WtQfjY7PoTPUOjZwl8SqMd
9BbmQT/GlRUeAx4jO2fz2HF4spxHZoxGWKfQXspqtAbhU17wunl5C8nEiGIuEXRD4qBuZIxM0oid
jpo3z+YhGHnpM44DawxkFIVvkFFCvmFIj0G8i8PDtrGvh6NXTGIJ6oJiEsATW7dO9kOGA1NCPPmh
dEWv8pLQ+qN41JRB0YpIRgW97u8ImFRqJbYNLkBDhgnPhviA/Lsly4Sj1boVXMUwqNQGZZ+mQorD
35yszv8xzXcZGsc4S0eB4D32XaUwcKSkI5kSFccGHV1CB/iCuwBZkgJcZeqrvgNHuS0cajruiXdg
rVvFVTIDUb4yi6YuIGBLm4NZPca8scv/YBVXAQw+lYUQRSjfwhTwx/4sO9IXwyGPmCTVHcR9iiGq
vKVc96hf8tgyP7HpujGeBqQZ8MxXHiiRTuRmNrkTMHlmtmndU8Avm129LZsYiISeOBkPcgxMgZ0q
yKYOth8eJI+AukN+aAM8qEu27E4YfDF/27aY9W27ymNCGqL7fWFWSG+AO3vqXCPgFYvwBDDAlJZN
o1YFfQbBbHpy7oX93ylA5S8CGL+sC61VEb2LaDRNuxc9HJ1tCf9gedc1YhBCGqaK1CmcqsdU6tzz
kVvFmfFW7+nEFzXiyFs3vKs4BimEbsjzrCRI/+SiNeaJreS3tebkrWpvK8YTxICFLhlCNqcBBkaB
8X48DmClv0sUriPxTJpBBjmYqyZWhg6hLM0uVDv9Zn5AQcCucMpdder+a/X+z5D2un4sUBigBjBQ
o+TkuCsXam7NimjnE4977w0A3mPtLzkm0xYpGq2QZSFiF+VSF9aQWrjOOeMej+iu6Cjov26t6izd
dw6lMU9t9Wl799YPlKt4BimyUm66DHWSTpAeFRXD505izyt14Mlg0CHqJANXHQVtCZf2bGBuYP+l
EKzaHdCnMF66L+EF08U4Vrn+LnyFQLbpSe6bIU0bZNdC/3Otf28NwSoQuhsfaukT0e9D8tT73/9u
LRkQ0XzFjCcJF0cld6YgttLoIso8R+AtJv37AqnqohnnuEWArZrog1COoiSA7+DTtibrAcDVKhjw
8A1dakKCxWujc5Me0uGrbHpaftvLHuG7NrWxLRdgEKQM1CoiBu4l09HfmV5wbK3GobVf/N6B9fj9
qhiDIrOSDcZU4qKlC0KEtkUxsuoWNL9qE6HFOsjIDUhKBd7pxXVyBkxIHBMlKLGelLlPf/x5oQQX
RmOHqHVrvJ+t8WQvg2Zh2os8m9nWGv1yv9uMkraR0gr0qbo6NP0eLSFG/kyIk84ft+1m2zgllmzW
bPrJlFVk6Rv9IwkjO+zOSh1yXJsnhIGTYpwmPFcjU6pPH0oC/sPA64J6v63J+ovNL/xA4fLva0bE
oShbGc7cetqx2/kHKbBIaU3oj5fsyhv2Ym373GJInm4MhHRxLDSNINHIW633IwjW6Wlw0sDWC/aw
1CFemmGIFC+3xxNL/74AFT0Cx2FbQ1lVeZCIa+jP48BZUJ4IBlJqMqZBGMxYz0RwUx8UNEgk8iiw
eEIYJAmR1jWbGqeZ1mKUpF5bcnHjzwkvqKf+8s+AJYkMimRVmemTj6C+9+jclH7feNWh8P4FscVa
1IOhsIqJx3edgN7z942J53IS5gG3/tYTbmkg738jslVhZDm9OUStJfP6aNawYiGRTbIiw0sqAkYk
R8tO1bzru7t6OIvjC2CS48erR/RSFBN79EnXFBF9kZiO9YFWG4xHAT1jGLD9J2mbpSQGMsKoMvIA
DUgO6Kd3dSs+GzGoWMrSK0kSOn5YfKr88qGS0/2Q++7UNfYY9edeV+KjUJeYED/ruzILn9KBuwic
HWZTtGYeoySKBmD+c+/Uhwb1hSj6u9es2QUxrsPzdAogrOkuV4IBGKKWTRGGqIDQxEtv3Hc6b57H
mm8sBTBQIipJWcw05TzYs9cfoiO4D3eSG97zNFlNOi8lMYiitIae5jW8kOxmXHJj760y8+eY9viY
2i3PNdbQZSmQQRciVUSuaUg5i7U1NIbVFpGVo92Dc/Ssm4RMfV4DuEiMHE2vs7inFUx0gOCMA4Bm
UFG5a6moTfkXM1HW4i+CySH/k8fAWRNME2jp8SARH3JQp/d7aYcZyg7Z88Py9SW8imLwLCVtUoUd
RI3lPm5vct2WjQ/by0c/8d7Cf4lgMy7+UMxC38MARSHYKeHRGAI7ks8FnozC52B+SUWVcx5wlGL7
Ko027c26wluEqn6p0q9jjuxzyDk+31Ec0fvoYpPYbspcCoM41ZGaHWxYPNJICJOPJm6/+U7wtldw
HSOuK0jtcxENaFrTxhJ1YXnwiHFJQKi0LeBdRz6rDINC7ZiQUsbEJMTDYW/hgR0FHYXty5bmEBM9
jpg3tTPc4LHgHQQU6LeMg0GnQY2bbmpxntbOzyxC6Gh41SFeuzMd3igOnl0wACVUeo0mKjyYpoVs
h6hTMT77vA7H1bTS0i4YsIjKMen7ELF94/oY9pwcBdc/125ziI+BI33ibBwHmtguvlaVhXFo6EH6
9ioWue1pulN+Dgu++Lb8tC2Pt4IMXMiqL6cFiHOctDum8j4WXKJyemc4xs727gWdn/Q+zfxl5ImM
xyLg1HWsFlYuNojt21PFPvAnieIRMsAg5aEJYLDqufNkkVtaZj0hraM9by8cVyoT8WjRqE5tALMY
vfRJduZ9g3S9icFxg2N400m2eq9wx/86J5vxa5lBDrzBRQWUHZxpJHYxlfvRH3lAyHFhmcGOBgZf
ShMeZsVjtI/c/iXXLfO1OqCFfY83iZ53eadeugEZLKeN0MZ9EVcAXi3Z1fXHWL2Nmy/T8GN7w9bN
EIObFANjCTC68HfMlRNxmkUVZ4g0/pDTY9tzPHf9VLx+n8GiRBRnVRjx/TF5bfsPYnvG1FQ0pXV2
gb67MTpPzeO2Rm9hyvuFu4pkkClu5zgOwUflKLv6ED4RG0/B3hTvVNfcTUjcVp55l7v5buTtGG8t
mXgG9ZeTVqly6wiShreI8dDlsbet3LpRXHVjgEky82lE1TetDhQtxfwgy6JlJnd9x0Gnf7gj/RLE
pocjXcjV1DcVZ5TObW+LVW4FBuDwe9a6dfwhlO/L+Mu2butHCgJPDJ0UDR0DTn63xaGdZ6meEaQN
doN5Fpj9rbulq2DoQwbOcm6mdvVMWYhjHFoWa19uDDh0d1RqlKU1VnSvu4ZkoTKSBqEOtx5tFUIW
Ehlny8d80AMTWcD0QG8oIFd4jmKHzm+h6beq4JTvrxrLQhzje2SKzTCScQKYICzWgh91dpLm10zi
7Bs163f+thDD+FspSiTSB6RVhGKy5+I2Ki+SvJ9n29dTS9fsbStZPZoX0hgn84OpCoygGFE7/2KK
z4r6QELOXZK3boyTpWYTVEPRdo4IGhZLUz7NoXBRFYx1yoXm27Y6q/k+TNj5n9GzNSR1mEQokMWB
SVn79RN6Ar7LF8qkpNrg3DjqKJu1OCI5+rHFJPKUCURs0Yg3HfWziLK5g+JiWsBBvikzqwHtrWor
L/zuWs7OsZUkoyapYd5BU7VFV3f0qQIhc8gtU1w9cBbryYCIL6WGVGs4NtXKKQ+Uij65pJ5gB2A+
jK3vCvjEcpDOdDnSmQK/04Pj4mx5CcqQslhLASrKLti3t28ViscBwxfyezrhc3snVw+cha4MnpRR
VodK3iiO2uD64ketvjPCNvC2pazHdAsxDI6kxFfD1MS5JkmW9DHA9LgZHU4n7Wm0o6f+RjnFr/8i
BbmaHVhIZWDFrNVxnsK3lUzvMpingiiyvGl3fFnr66gQkNtgIrfJXqRDZVZ6kYqaoqNWXUqJc/3j
fZ8azeJiW9BZn3Wu4PaS7mK9szqTcFDxH85OXdMJmuEVwg65VooIONzDp2mfQvGAmsv9eD943SFD
eljkPVLzxLHhQR0kqVnQ4HT8ilEwd6hI2/s9no7fqOori9dyvQ4dv7QzmYxt3kliLMkoKugN4yzr
wdnMhZtA4lXp8MQw+1T7GBcnqyFOslS1y1xA7YLoyopw2HaodXO4asNAlGrkbZFE8KdynHdpnjgx
+Le3RVDneH8mX0XQn7CwuKHWA0HxaWwjliiyj4k9d3prYa7UA3L+P9B562wL5C0dA0VBNE6RVCN2
E+ejrj1V/kWUao6R89aNxaF+HLrKiHGjFfdFfEpTTsEATwcGceYE3GiCCisb08mNGvFH3qBXKtQ4
aLAeL133holg0gIDmUf0VjtKhzRkRFxfDC5tWJ78QgJndGnHTfCXmjERzZQIqlipCJrwcJ9VH2Pw
fE7c16ltm3vHWDClbazN1RsEiTa9IguZhdRaW7qR3bsgmN1FjnIT3RoPae9uWx8Hj9AT+7u9S9Ic
IJyAvdfOiNR1hS4g49B4xCs8HPKc1Aq1s3fORUB0aIDNAJMYGTvJQ6X1qwHCosiWngTdm+p93z9t
q7RqJQshjJW0ai60vY4XWVOYrSiWrantrcncR+Auk5pjEuecNVz1LqKoIO4WwSBOGA+u57yMCQ1E
czHHwIwZAzt49IbrC3cVwTiwkuXmlCo50mp6Yk2ap4mCbQQ7Tfy8vXbrKYCFLu92KI56sOCg4vwW
bMC0krR6RrmKrX2SblD/U1i+hevzS3NquME1bxmZfUsUfTbQyTEgARbeaba898Gv6O/RWozscv38
bw7j1ZB3oS3j3a1uBpoc4wKGptXPkpfsU3Q0vx4wId2JbPVe/UFHfxle5HGv0OvK6iY60Cm/M1vs
JEVCrfYzTjJKA0tLdmWUkKlu+JmyyUTewA0E1lW9CqQ/aHGuxclkxrOISEp5aywxDoMX7jOP18S6
ehKQqxjGF/oiqVt0VSE5Ww+SReJGB41I7IlSer9tqbwFZD1CNOsyrWAts+AM0SmSeZ5Age8dVsmU
mlJTwcHN3vWK3tf6poBthAdjJzvB0feaM5457NzmFfGvLpqsGCrBSCYNg2J+3xu5FSPwrQGxculO
yTMrUM9i9bK9XuuPr1chbNp8KHxVDCpgL41zQzxHjXv9AZxJtD8mfebFnatH2kIaXd2FuUmklMxS
RbfnNOulleSqamtGPhyETlK/xUIe3o1aw2XCXt+zXwspM2EoMTSi1Bnq0ujTCm1onTNL3s2oocZI
aV7SkrNrbOpcJSYo7lPAviJdSKhbqniLSidre9t4Qhi3jQJwvZQE0WFStlYsPOVmgC403oBknhT6
98VuJWTUhbjFuiUhUZ+rXo8cDdzKHngFyZ8EVAvDYPy2Qkfz4Cu4/+Rig3aLV4XcofKTE++u54YW
UphjrEFBSJF1MPb5K95e3eiYgCxi8Eq3dzGG3mtOvDaI9dfehUTm9IpMkeR1jmrnt1E9TxJoMXpb
PoZ7RNwcV16FvoUoBi5UFZwsbYFwcS5vu/KScXum6DXqPfT9ciN2nlWfzf9PBKWp1uTShikfVemu
vgs+qRiW3YgW9zyknrklksGLyZ/7JElh5z344xSUhrTNKT3pmGxT2+l3woMnjsErDFA0AVjINBH2
oce9LQkohQc5cJfxIGI1bLvu1LuBVeVYxpgA3zpxZ052PZaqJaZekiQ3qdj811mpb095C2EMVJiD
nmeCikaZUT4LmuS2wos/5942HnFsj20Mn6dI7Ttwc6Ic95iY3xP0Z28LWNsZOg1VF3VTkQw2HZPk
GAo1VBiAKpSdY8jFGSk0q0vkh20xa3osxLBpmKAS/CwrQAjWDM/F8KL+11FldDOW32fsWYFtBaop
NKgkuO3VfSETS+0+beuwZl1LGYwR64NQdLWA67BfzxcxiXZRK1hVke/qaOQk9nnLxSReMApJj3SM
RXMqRXPMoN4VWbL7O20Y81WDutbkseocXXuo68c8Oij1k1jwWFnXApPlojFHnaEiLg1pQqzrAhcj
AzAzPJTszjc9jO2+aWbkerb14hi0yRx44hwmpM9gzMX0WiR3lYmGkT+KRZZaMeddYiphW9EMwhwX
loAhm9XHot3/nSLMCSfXFVZr9FHoHz2S7lAqxyj9uC2CZ9HMyVapUSmIPkqOc/9YkztDP4AWEPwJ
nC1ZzcsrBngA0RwrIShkjCALZlWeI7NxwuhtVrZkpY+CnZ6Gr9VZ8/Jdapv7P0KEhUzGDoy2FoMA
xc7OIEex3WmG5qnD/I20Yehsr+IqadZSPcYaZJ2k44SWY9Qgd67/PH/NLGNXepRuQk5RRWsNHjpC
rR9oenZ47UmrSLFQk7ESfQ7ETFUMWEnu1PUpSp62lVt1p8X3GRMRi7nJuxhH6hjHGCTcda8o9z3J
c/EnB8RVDntd6tu5Dhq6XZl4EMM7k8fiztGDLTICFapQ4tkBifkOSSOhs/VJREWTwomEOdvB3ojA
CW2qhPaV1ulZl+5bXhsmTw3mYMiKtKniAFw7aXLO04soHPOYk/VdRezFTlAVF5cTNUHqqyLotwMh
khtLCEfllyAs7bDVrTbjgNxqHL/wHbZ4SNdRftLO2HfM23WGm3lfniYPjTf3/Mcz3toxiDDpTTiJ
EkTpUWMrFbJO5q3Ce5JfvQotFWLAoDEaH10KcMj43LlI8B6lE4rZXg1k8uJ97AaOwvGc1UzDUiID
AWo2knyit/D0nD/1jwVaplpLvY/uaPYkeuSWlVOXZ+8OS3kMJIShXipFg3UU9vW5w7bJ3ltN9INg
yw/zrkVldGyRU3jEeKUv22jEO0nYq1LVEKUyUPKAa9/gVi4ezz3pRK9KjTc4Ki4vgcN7u16txV3o
y5LZdmGVkbHGQdx7wwfRrlz6aFDtDEe96G5yaJ5aDKThsSGuHs1XL2RvTKRKWnOUImRjUyGyRlHR
LM0oTKswJfV2JEr+ur2yHOdgr07irEVm0SMcBEkTVtEfMm9qMP26b6eeg5G881JhEKaOTKEzA8SE
dBMVW7I6FzQo3oiNTHbaY3GgA8cw9d1pTryKYw4+s/cpooSVoRZY1l7NMUmYuEQynv5uJRmYyZpA
myZTxb0wKKxJlqwmeWgSyfk7KQzMlBPG7MZRpjizWew1Udw19XAghs7ZK55ZMNiCQrcpQ6EK+JHq
B2XYlzg0MQ+eEx/ybJ0BFN2PlT7LcWjqsPJIeZHSHxWqApCZ3V4zHlK+a93Sw76LaBqCXHCL28n7
wMWMO8xdJl6GNgFukoqexhtIqTK3UoMYaoPhMY3jy3psG2YaW7lW3ZA53ZMp32uglLXmwkfJVmdP
Wuv2qnrAMeUJss/rKOCsMcupJc39oEg94rhAxFEUK3ZFvDFDr0zPfeJcywov8JKtjkyVThoxwRtM
sfvZo0g5on340rt0Ih33JsbTi8GSbBBHoc8QECWY0VW2dqt63fDDQO0Kx3Y4yKFST1mERajVkuWs
x0td2Te3qRnsBDRmVFFqjYJ8qorxu1IiTwcq6jgo7SDWvXjsn3N1Ovkib5oK76cwCNNVQ2aaMbID
fVlYwYQ8eKw8/aW6DL6MeVeoWohDT77ND6pHWf3TwgEpou1bsku7x7SZs8TrWIOh3opmYMon+wKU
K/IUTxUeXftvsvaEsSNzzUmrrLaZKyYGvRIMIceZyWyiMvRZVMlwSOkW8ea5P5RPml3fzqfsY+vO
rozOZfocmN+AkfP0J/yiqgifx3+KAfbe3y0oJ4HgazE6CxVyQalOHn3f3rM1s1h+n/59YaEEA40H
fUIFez2ga98Xs8+RIXP2aDW8XQphVjA3ZEyeFrIOTz54ibG7XftSXMCdYkV3NcLNSrJ5ueo1D19K
ZKw96FUtIAms3cTLzEFQcj20MA+ns/NMf60DrXzZXsbVGHMpkDH9OlXroFOQFaGvWrlTgJstN7we
9I2otbIxeVCpbf3A6ynjimWOWnnM0knsaArzHD5lmlWAAzR2BJAfzEf1qCGo3w3ch4C1WH6pK3P0
xnKgoOMXPqfsWrTWtns076P+hZeMoUvGHoQLMWzYTuZ2InWNO6VpXrT6A8m/qMbN0JSWEHCcYLXA
BnM7UPCiykQFv9PvXjA0GcgkIjygILzEjJXIDR3jSd6F+3rXnKTDtq2su9wvYeyE6jwioiF0KPRq
E8My63MzP24LoO70fuGuApgIYoj9NtcSaJNoNxJ48/xyH9YKx6l5QsjvS6a2aqLWBY6uAmF4cRCa
c89jz19dKAljkcAop6H8gvGp3B/iOS9wnMRCdkca/bFqePX2q9GdupDBONA8iroQ0KEjwc10TyOP
/FFw6wDZN/BI7epnnlHzdGIsrSnMpGsy4O0w6m5UYPQ6Bo5tb/863F51Yh2nD+QSVVB4ZOpqCz0L
5+RolFZrdY4CVAgx+8u3Jc6LMUct9rpLwgIJjAyFGKLwkoMnsqo5Ns1VirW3kd7+6DNdD55c3Ssf
g9Ey0H0HluUR5XfjiFora/60vZSrELRYSeb0HQK/LbSkRdzvh+jrmqaPck9GAND4OoX9eQh0HhLR
L77z3YVEutCL8zg1jHjWQHoIJEKO5FzZgau7Gpp2JBCy51yM5e0b9fKFuKKItT5AZ7KjoeakeGqL
5+0FXD2H4cAinSNPAK+/f78M+iAGLS9qz4lhFeEPbahsKXc7/X5bzroeVznMeS/HZqxqOp7Z5jr7
HouTk9QGr2mMJ4OBI8wVU0laAbcbN3hAQ5Udl45y19vxDeZk2aQByzcvjOGJZNApi/GUq1RJ50Ty
aBcSGmb8gkOSu5pMVRdbxCBS5QeJHMlvha2DO9xER+Uwo5+1PIp73uv3at/dQtbb3xfmlqS9kOpa
rzhC43c2EoLf6tp0Smk4JgGovUopmqxh+k60CWyv5t+q+rYUC/GRJiSVRCtO4sMbJ8gF1abhh+qc
u8Ih4g6Gpoj03pV/2eRb0LGQpiWlFslZgIb/Wxr10l58chcdMPTFio+8ql3u0jJQ1SRzHwoEh6Ug
kZ0oYmh4pICop7sLAtQJi7rj552rJNqdEvLSStQKtxSlVrxQNOgSffAnlAv1QW6N/S6VUlvPXF1+
GcsPWbXbdnUKGVvSGEiRixy9EjWWNWz3QfIlxXTL6eO2CGryWyIYNBmmtKuHDJFn5seoa/GfTEXH
k+3U7NJJ/9CrYW35s3DK0KqxLZjj7yxHSai1RZXTVp243svBOfujyPDq62/TDBY7VaPlSDJDWtgF
+kUBciRyKYZv20rwNogBlHZSNYJ4GqtXfBDlY9t+Dsu/swGWjaQejaJM37rV2y8gr7eK2RskHmEv
Rw+2b6oK4rZo6N1KDYpzNacgkwdrWFK428u1uucgwJENlI6j0phx3LkigzjTFyaxKJ6LLtjpKMv9
k2B9IYPx0GqIMZxVBzi088loCytVTgVv5N0qCixkMH5JMOdMz828c+Y2v5ErqbFJ0X1HQ2uKqppc
sXt0NNm+YPDOyPXL20Iw462GKDXaWOKQjA/jGeMxnwvUsVqiV+NUzp8THq7z9osJA3Ak57kYh52T
JJEbR7XrFxonmvkHlWRFxyBE3UTDwu+ImqdzqoCZlYYasje8+ofplubQmsfI6fYaxwDXN+4qjIms
80ieQj9HyCknZezVoyg/RTNm/PX1qO6HoXod21K2Ur/gJX3XV/IqmLF8NfYVMe1glVpxk2jnlsfu
s+rAqPH63yoyVp8XeTAJJlCuATvzsOvLrynxtp13tRcDJeEmEoOihAHrDNj1fpJNWYr7nHZv7DK3
uvRfylNoWGLvYu6tK9mGp3wxB9tU7YFr+eLaOXUVzoZTqtTMigD6egfvAY9GDoakcCo+gCHkE0iR
3WlS7GwCY4jaepJi8ooAV67OtAxeU9FUip7M/yPtypbrhLXlF1HFKOAV2OzJc+xML1QcJ8wg5uHr
b8s5JxvLBN2TvOTFVXtFaKm1tIZulKffOmktRY2pB0Hvma1rOOC6PdS3+b43ndR24kfWVBtMnuBz
v38evbXJfe5WmU1d6q0eB4PNkzOlneGLsdd9JpgceuHztr33Hro0Z/AUn5FNSsyear3XgcNOus/q
/7mA+vb3uXOeN8OoqEaI5QSdl1vUnezUG6zB/bdlcCecpHE+mlHXIxv6MOl3FRGkyEWfiTvIplI2
Wqk2vafH2q6RE1/RDMGNv/JMefupuMNMRtscR9VCqeRIj6j7HoKDcWLCF4UrUkFhF8bb8O+tKe4m
C7OwGGot7r2pmBySHrXs89x0bqKG/7gv3M012rYZxrpSev14buVviYieRvjRuLsqRNQiW5OCJpnT
7Mu7Zg/iZPmWOGyeZBJVZFdurbffjQMEUKIX1Vz1jJom2KfAwuS5P7HZyOiUfxJJOq88eN5a46Cg
UpVwNMcec1l7esx3cAifOQRFmn379Ly/Rgh0SKGvpRuKYqt8Caadx3xs8hGkgdJXEy/GNG996MoI
rKzCqaZgVt7SZcy5v0uVpKZKkwrOMN8y4boCQm/qHSMxnnfZDpoQIntrXg4RbhUpdmgtq7yagdG0
Ra32sKfcWnuW8w4PmZ9f905xjjLoC1m++hx6vbCvcw0slnY5MDKtGb2PaozX4nfzc3dTPdmu9DR9
ZiwSuZeg/0dIT8dQlD/PS4scPBUKtQgJtNKT99ZeB91rcaiuMDX4/4CO9V1cfFUOpmIsLoAQRu/1
n9mMRHqfoLiVuMbrkEQB5nnq/O8yEfDPhUkOruig5ZlBUrT3ZY8xFihk5n0fIL41wMGUEfeJIucZ
TpqRu3r3HTOKGFK/Qj3NaftdQUXzVCJ7HGrl7SipcRGiPC8NjjQTJ58dI/ySJbM32h8U6cf2+V5F
yeUH5HCricoq0Svav6aFpMZtlV2GhkLGBTw0Z1Er3CqcLLaLwy1wuMlZouhgjJNkd6j0k26hCdgW
6QOsH29UxTGLYSJK40OLuM4KWumll05fte4ApnnMyDsWFbAwsf/t+7N1McOd5kbXFGoMMDPZuZ/r
+76+TtUP2XNdZK5ifI6lL4LNYj+4ZZA7zKVlyT10vXqvwNgRcD/ys2cSQWmxudLBaqWK+n/W4eqy
QO5AjyxXPxvgWzPCq1a9HxtB7LR6a2IO5fdGccfXxFy/FqVmD0WlHPpux27PVN6q75iusdxWqCq3
frgu5rjDLBtzmcyKBb9Qy5vpBreRW7aBayKJosT3dfLyj/vFHeYOTZDxXEgduFQY+Mb36t1wV7AL
RkPWNRe9iUTbxZ1ltJ2n1lhG4MofITJIstNYj4KoTXSyuAOsGaUaGmYCnY0a4tblObWznUI/yiLm
sXXPMBTDsBTdIBrPXtgQM4GWFx5Y4cduZ/gNukenl8EHhTVYb0QVPKE1zjHUEhMwJsUjgZU3iKsc
0Kk0QE+EySlFp0BEdyK0xzlGS0tdqfq5BOoaDmMqD9C3YF9LezBpiGf5V2Fj8S05vzCDvE4hxI4n
UOtSMIKFu9TF8DuoeH1G9ivKqaw0ZuDOXNjjnGRuEkjL5SUib1d2kxfdJQbG04kXH7vjkLrSqbqN
UYcVHLbVSOdilZ+YK5IsndEsBMrzEcOZ96r9o5NOk244QeV3qUezn2lPHC0THYlVUFnY5S4bYnez
nchG77XWLV5JSBY4YHl36+mUg0IkFDUUrR7yhTnu0ukrs6QaGEM8xXgI0E2n9j8FH3L1kl5Y4G4Z
IpmpNoYt6OxdxgvNZo/qT2PkB4f0qjyWngTtvivRk0ZklLtq1EaKC2SZSi+yj1F7U5d7kh+3F7Zu
gnWz4SnDhtFwuy4KABg4qqaM2lhXNvlRgdGqhqhnKAkLrmmRHX4peiQnsSb1Xpl+yPRDEdwVouze
HwDkshb2f1isJajDCX25CD0Mh+x1F7NTJ/lIcLEUp0mYJF3pP2AH+mKNg0dDVUwVkph4BYLY1Wtu
GLl2/ZzVTtQ47W7EG63Yl6InNcPAd8HOwiiHkcjC0gTzRtiu5olJZOMaHZqbwP6QCOuH6wB5WR8H
kLQu2m7K2MWJzBrjlC2eMye5YUFw4g73224o3DsOHptEotWU0sGrweyHsTcm2BNLTnr8xRmef9q2
J/iOPA0lrlfajlEKhoYs9Sb6ZMxo0Qvubet66P1tU8wPNraMb0jt5cySkxIrGwvqBOWL0ofo9TlT
UXOUaEkcBnb1NJHAkqHTNtFdU1517Wk2bpXmmUiP2ytaB/ffnkE4zOijUidZiQiY1rte+TYVP6f+
KBWJM3axW1vjftvc+hP64vQ8yWSWqHAMFTyy6p6clCvGvqfd9KfBb47qwcSUkIDwav02uayPw5HZ
kse5QZ4XbBfS9ZgXV0PwNwnYBXgQDjy0HAnSJsRmSUnomik9JqZwbmD97r8sgznMAg5xY7WVVSIN
kE44Ut0+3GWf6C69k6HkJ3rDis4v4dBigPvZWoID9d9pHCam0fj2PtuBWfh/Hi58A718d2beGcjA
1Ubp1TF1c+p2IK8Nje+B5LZN5gm8731N5Y0xvjtTyq1RngOVhaWMWSs+qUdGJw81xIPAkmDDTC5o
ssJMt0gNp8iO8YF+CDzbNfdMqofuRUdYABYmBxZTN1qFBP0OL9ahfhU3zUcl1w8UJN7IbF5lhSr6
igwTNlCQL2prpGdysHils2499khP96bsBn55rJ3UC2+LZLf9NQWwa7JDvvB+Q6uaWtHT3suSr026
N+LKDeKnTBHVBtbBwtJBAGhrmsI3BRiU0FyPEaPR6KwNhSMJeXHWV3KxwO1VREczlGfUhFQC2hMz
23Xgz9SS9hBHicgF16H9YouD9qYuS1lKWFSBiczZw1Ddt8KXbsiL9KMqIYzDnujVuf8+QBRRcKjX
I8SLaW7DwjhS07EFXNnDeRpPXXWdFoJgV7Q6DtjRM5cMhKJY2KmBr9P2aGb2WTbKj5NeOeWAhjO9
V/8uv03AWEDQzKHoPDnKWJjyYKQRXu3x9EC7pHCj6Qcpi7PUlydqSI+9AqKrMnvoy8bHQI4P5Ulv
MvGqnyp/+1CsfuPLf4V/DmZmpqiqVGNrrf1YfRjlLxURzTiJbHAoFqMpdojZo0W373DwFNM3y7+K
CBbr4I4EBJnjVOvwSYvSyT++6vwCLIkCymQoxDGlWtHBWMWvhUXuYExEBotxxL7cLZgOXxoo41oe
6NJBVIZIP4wc0Y26iisLg9xxMCY5jlMJ+YI6e5qqx0kUlq7eAIvf586CwkKq3kYuSUE1oot+WMPn
rPgxBP4wCE/AKoItbLG/L7CYtLExgFbnV+7j9RIFv3V/RofJfzRt9lHpdqLMn2iF7O8Lq43cK1bE
AuJiRJHFDIOreFa9cJBx/qwPzRALWt7X41RigCQVvR+2xROlQmK4LnLomHhS6GmlQ/AgTPeto9xX
sVM9IsHqC6fKV4OThUmGeIs1moXVBpBjRKEdFVZWBI9fH0xiNvv1LbysjXufjUFppH0dIr6jPzLj
ts5mtxtf0vTzNkCtez2IZtGkxaY/Oa8c4yKOKhleSed6lwbmfWmJMh6rdWKNXGxw3oipy3wq9Xrw
CvBR2PZBK3eqdhUlj3Kzm/TbYLqJLX97WeuueDHJuWJl2Wo8hEhtTjRwKvTbdfl9iIn8SHbHiHr/
ZozzCYgw2ugTBwDnarcLi9ihndMYyQ4drI4q0j9fD/wXX5NzDJW2tQQeZPRG1A6uuINyAFHF9Vw7
CrLSmCsRXOHrtbmLPZ7iJdR7HVKj6I7BTDxTBZUe6Ln6nGHWEgptgu7b9avs97bxdC8Qs87Q04S1
FdLXbjiooMUg++3NWjVhIlcErlCLGDylbGmryRyagHl1OBbztV44rfJh28Sq8y1McDcJDRRUi2tU
M9up3skYZQqUxpFV6OzODyl5+Tdj3AEe5qGgVJ/hCZjXntJ91N7FBaqah2AQqfgyz3r3pFisizvH
RRMTPWIcXQz7un2673xp/zfkuHj/LcxwZzduInSCGGPplWbjQqRhV/XnunjY/myr8Lowwp3ZThuq
Adq9JbjY/SgZMOBvuklvOWkq0g4TORx3XmtKQyWJJjjc9BWU25Bq3aejiMBo2+VAHPH2WtJUOhBJ
Riwf4DVZlc+Sqh/qgaBkGh11Qp+3P976xfv76xGeDr1HTdGyh3Lw4p8jxFDzU+K1z+oLY932E7Qd
kk6A5+uot7DIBaAqVXvTGBGA2ofiqPlMDnDSnBAarExoTpddwQq3/YPIXPhJaNuqccs6EjQXnJS9
k0KWxMydjkLDPX2UPf3T5OWe5IkqSNvuQmQOPKKcoN10ntAU1CLNjXH6GDOqfftle33sV/58lAnf
6jQ1RJ8bBlFxd0Ws21lEeCX6fOzvizCp1MJWj8t28EidYp7oNEK3ui33c3fYXofoa3FYMdYxil4G
iopBifFyaA6Q+qinirNtRejvHFoExJbR9oBLYwTvquTUHxLwdUMYDe6uevJBTlzzUWCSOfTWDnGw
gZb0nmZyhxN9rfg2mByg0x7HMKjtULZEbPGPa+RbmUE0aqZ1gZ5LNMGmD5GbePauwPjqd8t57SR2
p4ftJW5fJ2B2eOsjupIPU2niucCyzNqh/08oLWoeXA8/L9DxCi0LXxzqwYxIgfAsO4YH7dwe2Fg5
KLZ80WSxaEEcZpRpmA6lnGHL7PFBRgLCMcafwwA3GSwFneEN2SNpUTmlLIgBBKfgtXK2WGGaJEUW
zipigFS9DqfycRryydGDz9sbJjLD/r4wM451q1ZGDrby5JTYvj7eTKKEkcgEhxt1oYxKBIoWL1eK
g4UkUZ0rexS3Bc4ugD9+yisl8hjLE3YqrW+K7iEVvfVXhhKWMQxe4m8/lTXk7RwpGdrKfHBKUgeC
srLzI3ULR3GnY4x36fQhcn6Kchiia/KVw2uxRW0LvU1S493DRETBofyEkZG6dn4VzGfDlUUXpWDD
+DmwtNDnbtbxBCdQPMuCsxJjJFCETYLt4lO+ep12gVXD8YIenETa50Dd/ZNn8yLUNB6sREmRbNLb
b0Zyq1qZM8jPf2PDILJtg1/ffleWnLJUs7tiQKYifpzT9GMWRCc85ASoyjzr/b1xMaO+9TwNDURt
IA9IwtDbMmqdQntS5i9Vf7In6uSmJDhJ61V5aIL9d1kc6CWojltGhnjFwGuUpZpAfgJthnEPCleP
jfXicox0b/tbroe7F6PMYRZurui9TXq5GbxqgEZcqTqdNN/lcnqrafGpLYXFFPbRtj4qh3z5OFey
Dc1GFFNQEEWnNgSbHwefqZHZXvppe3HrO4gLHo9Tomm8zkU4zLqFyS/EZr2x0+evqXEzkCua39E0
dMxONGS5frh+m+Pf96o2m1VVYgNDLfFiehuhF3F7QesYcbHAXfQG9HKtWsFbqzaes2Zfwj/qVJAL
FNng3D4vss6yOxT9zeqe6ngJt0ctFpSpRTY4VzehjWtRCq+b6EfD+DrQR6v/8W+finNsW+lC0JLg
HadCoVa3dvHwSbF32zbWMzpsqPGXg/HkrYmWpalmIh+XoOzZFqArSt15D91uVmSlosr7H4Lniznu
Tp8wgI8uQ2y/vJ8m6OBqXrWPr1unUh3NLXbRTnQLivaJexRAVTjuuwmBZRsEjll96rTWNYNQhHzM
bd+DwmVd3B0vjW1ik6ln8SvSIffVXgsd6cfkEx95Z9EDWHRKuedArmZmM9fIwvX2sSvvS/vLtlO8
XtQbq+Epa+ikhgPSzazfbtiZyIp5sovpxXspdCC0N7qyn+1GV3GJD8oXL/REpOaCTeMHbpsiKYNc
HwHpIXrkv1r6A5UNwZYJPiLPzqqQwW4x+4PXYn7qyic69gID6/fSb5fg6VipFkHVaYbnRTqajkwr
+EHRBE3jn0Y9HFpFEpxk0Tfj0GIkEt6lCeL+fvKz+LZTvUTU5CQywf6+uGk1pCKavkLU0iWnVnLN
ygf1wrbriQBC5wBigOBm2bGKPiOnY7er3fkte+yWRxD6HYrBJaJUpggDdQ4jsloJbbXAC2BAay7a
34Jjca5/Th7jERR1LAgudJ0DimJoLNr2LHqgj0b9oQ1uZiN34gGy5+Whq/W94Huu1qgu+K5zWBGB
v6grIvQv5DT065TsgqC5po3hlImxA/+sDx2ZY2yhMGJrAoqe12hhA0Z4rtZGJWGh1DaIBlGQ8G8r
p3AP1m70YyicgXXlUUNnY3BsT2bt6Lf6EcTxEGk+JJ6FYj2kk09gIxT2SgmOPT+IM5WxbDQyeixk
Uz8ZMfKv1SgIDVbYptmD7/fJf0fUaoLCqYwAn8G15ue7+GvuwoUxHD0+/FKt1UOnARO/ILT6w4Pv
YpeLSYo0tNuxw71gKKgFaYfcVW5CCUxjrItfG/6C1vHtOjnIgd5bXxgSFMv6/Au6YjCH4TfGbQi+
GYETs//4liNxwJPHATqlXufMJ8gyQO7zvkpAyuIY+9pRHRVVXtxDn7aNMqDZsskBkd2FRYpa1wD4
JjstK1wV6cS0rs51b+62Tf3h3XTZOA6Acp2QqLAQhGVXjJtIcUzFlVz5TrkHmcAOUo4/ZlGHFvvJ
reVxOCQPYDGWc8wiB/GnroNoyHUxsuzsixU9/uPqOAgCLeEs5Sq6z3HZxjemn6G72AoOMRIgkyc/
RjtLyNQlimD4FmPNTKcBLW/sJQqS+Rs265R4/Xk+WC+9C3U7N3003OQ0POfnUIjxgnvy3eu+aIvC
nPE2SOit2d5N1kExBcVRkcsQ9e1djHzwbJkRbBjIpb/eWnhJSR9HLK11ozNjpxP1iK1CpwXqOAX8
GgqxeS9NbPQD1LhKEtT58jsjeNh2lNWrcfH7nEuONAzkbsLYCso7bjPupvbLhHSwqjpR9KlNPm5b
Wz3fC2ucV8rRJIUWRXk5LH4GxFcJavRG4oKtUdBat70sky/HxTWG+iILZPJTeuyUwcnRBWmCf0+J
XqI68urpb3gMtN8rM/mCXEyVNuwH5E17o3FSjAWjuXT7263fNAsTnPeZQ0VNFLNRH7iefdOfD/UB
k3DwvdyPPVEr0fr01sIad69VWRVmZo4CVXA9hI7hgMOIEf5VwMhcYrEhuHUP4lBhvViwsMvdb0kK
GgJ7Qj5zOimYHh8P4dE4gXHAExULhN+Tv+D0GDJRNTqJfvEVJ7co8Mx7xrdO9wlb9Pb+rQKUZdiK
aeGJI/Mc2k0aSIOBPhxMnU5+l7XfqArdZ5sK8jDrILWww9+hZWNk1oBLptbBw9ztIx/60mhNqDw2
50ef8g/iXqk/eMtlcTxM6WpLuxrISJ4mt40dBa5SXs+JWyVO706QGCEyIlH75d++KYdeaOgLNFqi
+thP575/UeebERnXbRuvye13t/big3KglVWFZJUD1qY5sjt7kZt+ZP+W+4A60x1mQ13XTXbmR1c6
qgJ0Xn+ZXWzzrfjmKCtjECC6ZPOv0ZdfRcHmcxM7sqceAlfIps1AZGOxfEd+RKKyUWuE6uARLR3T
L/fhfvos+yGWGHoiNkzBmeCb8lWzqXPI6UEdObdbZzBs1atVFJ6UXi8El/f61fPbQ9+145dlmRYx
ukB09b7K7mzi181VNN5vO8v6dW1rBkaVTXR2c6jZFbTuSI5XCCgonToenMYUucRqEGldTHAAOdEp
mYMCJsJvCO0gE6HfJeDooWxUWbtXfdzcO/Ig3yM8D2zBo0C0PA4ybcTLYTIgUZDaOGmKI3cilFzP
CyyWx8FXZpSA5BKjT9GRpQXGwxDvO6+7Kv1s3//vMqF4TC2McbDVF6NuhAWOtjTddNFdLLqzRd+L
w6e6TGOaq1DZ0Ox9A49IQUW+7XDrbn3xBg6cZqMIOy1QBi9PDhPxLXlwgsnv47+iOtNs1bRsC3QP
YDJ+G/uakj6OWYhPNUPYgj2Xwvse16V0z8j9JU+Usll/zy/scSdJUQO5CkcUYQyHXs1e4YU7I3RY
6jrd9669n46ykxcOVLu3P+jqli3scscrGfRGClMcr0r90oJ3sBFEputhx8IAd4a6YOqDWUUYN7ig
x3GRjfHqg7K39+0+9EXNo6sAuzDGnaYi1I1OkeAeSf1Zp19b0GeLSoGrHrgwwZ0hGltqgZYBFH7G
2tGmK6kcnaYDX5NJvO2tWQvqdVUzMYSMCi56ON+6YKG0ST7EFfL9On0EZcxzSptD189eWwx+29kP
diTi4VlbHAadID1i6BriNu54KTmt1JhkhaeGEL+TY6Q+5LB1palwAkOQulvbK/BrqTIgCf1MfDO9
GbUhlTKA69yczPJYqR9NUTJ5zblB4kU0UyPItfHN5rmeaJoFePVIc9V1j9EkoMJZde6lAc7fpCCV
msoAMUhH3RJhUgPy9tztMB1wAmHSIdhte4RoPZzvYWCEWglrbG9A/EjmwTGFzEjMqfiAaLkiDsJn
NaiHWo6xotMvBpLAw7iI7jEpgXofQt9TAECrsfTSIudz4JGYaPTKjvRE7ukRwbTTf5q+aF9LiL6i
3n0cv2x/xXXH++0VfAFaljDNF+iAvLlUd3n5oR3LXTl/2jYi2Cq+szxL+ilMMhkXFdpGaxTRKk0V
eJ9oHdwVFdlSYDUaulRkw++HKzlwZBHr8urrarE5fIAHSWSqQZJ78Nrvkyt9V7zM17/Ys4PBqF8S
MAQdzYL9WT9VRIE8iyZbusI/HdOkt8uaABlC6CiqLnuF61/Gk7Tvr3Hd/0WMpy+McUe47UGhIrGN
0sNwF4TlyWjsh21fWM0ULm1w5zaa7awtNSPFK4MpGWaeBT2LxKefghOj+IldDU/+3GO9xZbs4Fxv
218NMpf2uUOd9NRI5wkwBSaL8NCwkOJUfEQmBcUnUSZl1SuJpVngGSSyxWfwSlXLm1kDgBjxVR/t
Ne1zav/FqwN0Vr9NcMsZ9VwL4hysk7Vc7+qgvZqp4Qs+GTs873DQNFSoA8maSTR2vhd1yDbLk8qc
LeQ4g9I1M7+aio9lOV2X2SOVMCpg32fIn0gyCLuiIxGdu9Wrf2GdfeSFdWLK4aBIbMOkrwR9VJYC
HTLbrdq7yHrqk+/bi1299RfWuCNQpaqdRBTW9PyGENtpSedkGvSos3a3bWn9aJsWlNsU08TYANea
E/SAwoAgpvkv5aV9Exw6b/KQUBb2Zawm1/SFNQ4h00BPm16CNQOpDJR0TuQI1VA0nYge9qtob6lw
ecVQdAyTvN0vsx2aWNfAtyRPX7P5emr/BqQWv89u7YU/TLWO/hxTLjxFOjXyuckFsZjo/895u4J8
cRTZFB1TJZQuZ3ofhfZhe+tXXXqxBM6lJ32elSbFXlRD+pSiSQ9Xy/csNE4hhlOGJtmVUvY3rFEY
Mvy9LZxjl4ZcTy3bfzKYkBqhR7W2Re+bta6cpQ0O2ztVA6s5GtrQbUSA6vOhkpzsnKOTgO5VUffr
OpIvVsRBnxwas4rMeImkuLWP8CxlRPHlEU9tzxBlVldhYWGLC8zkMQg1dQBvzi/GD6ZULw+uTh10
6c9IcqqOegDN+lVZCFxl/dxeLFus4WDh7rU6F0Zn4jglR7TVHdK9tm+OLPr8m77sxebxjLi1qkup
kpSYpFSuAylxlKoQ3b2rF8liLRw0VIotmw1DvN7XfOImPjlKH3WH0cQP5/FvnvPLBXFAgVRcmKQz
9syIpl1WZX5SiR7Aqxc8HogYoFAN1Xyn0WankTbkwIouPc/jM1i+ylYkQ7tuwwIbNtp8IcHJuXkD
WRtqgS8Q3We1azWM/CV1DLAwb2MSO5vvLnnrYobz8DzsYtsKmsKTgwEVn3OiHSPbq8l9XggAdv0s
/bb06vELjyZtp2VGDEezjKi/xagSddC6ldyAaz7bN+j19bZXtg7oF3vcPauU1LInGfNQiXw32nfZ
tN/+fcEGvd7zi/UYZpzXJZiTPChlYyyYaM4Q6w+GLqJlWL81Luvg/DkL6wQROhyBxt4Umg4y5hn4
NWh/Gw9fw0mU8F2PTy4e8foeWqyrJmjSIszedP+LktsCvjYoJTHhZ2HSb61xChKv/3Xz16fxwlqT
UJIbVgLuNQl039O1IR+VpIGU3j5TJ5Dp3qf6j9nSBL4h2jvuVpzRTTOZ0YwIvX6M89yZi/3ciMQi
VxOay7Vx92ICHrtukPElW7x21BO4E3f9uTWd8WQ5qK48MN72bF+ZIrxdv48v35SDjhjyIlbVYo6N
0XDi8ejEJ3ow9yo4Q0RRn+hDcvDR9Wpr2SXeIWr3rQKnIpIysmhASQAc/LyL1ueB3tplgQpLu5PC
/WgPDtEwgDALvOIPocXvD/daF1w4Y9CGCTEbbJi8h9AGKhEUnOmo6kBkQ/RGFOAuP/7SdGhcndOi
8EztIQBPVHZv2T9MpXAsSzQvIjLFAUiqEk3CcC2AEOOtU3RdFR3KEl/N8Frq/ipvcTnOKgPlxReM
ZD1N+4gCFKEMg7H4U4+nlMekHBljTS1q6RK4H5/dJGmkgqcEni6NN61+HNq9me62YV5wjagcVFS2
HaTTBJ8ganecx+bYhn9Dhr3ACZXDCejNR6QnrziBBgg38+tn9iLExOTeehDVB0SniQMHs46I0YVx
4fXkOUdJRb8L68euFzVnrsd8l6PEAUM02jK0yuAI8+3sB5g1pc/fZ7d6RJguZIgRbBGfzeyDsuto
jiXp/fyix3nkKIUswgaRES6cGMcuysamKD2zc4InJr4RHBvkNQ3nqvPYRPJZSO7zOjq4EZxpXODc
y+DBHkt8xIFp2rJe07p1mIR4ecz3sdv/1F5ZsZGq+Cx+GAgchc97dk2Vy6oJrwzJeWqv6XBXaj/l
WDToLfqu7O8LxEjHWjIMG2EhGainkOjRIqPoGccQbus7MhhZ2KBVOoeNiqVER1ZAz/zAC66K1yOW
nEAD/7gNGauoZCNzC5URGY1z3NttHIsslnSYs+vPJHuY2pMwO7baJgKBaMUkNrFUW+eWVE4xpC8V
xE3BE2tRoX56L91AAB3NYdMHcZPW2pKW5jgUpNOc1RC0Q1CoUCfUJneq9xOh/vaHW/OFpRUOCLWu
05QwxKUYTJ3TFy9hvds2sObTSwMc+KVlVhiJORWQngJDljy7BqvvDc1BG5WnbVOiL8YBYF3VCk0J
TJmD6RGz2Met5qJ6JViRwAzf/K/bXapUFO831P/Qoj27SRS5lV6526sR+Rvf0C8X+pCoNC0Qyyr+
+FK5/bk441H6ojpQoDiKNMhWQ7HFTvHN/WPe1fXUddip3bQzrhI0M8/3467YDWdLcFcJvI6nBzcV
o6SpFhYesn+nEsyMeS5ixl/3Owwg46SqEM/gQjC8BKQoivH1as2EPAi9MhsksUf1bGT0ZXun1ldz
McX+vsA6qZoTWbcBDH38ECKMEEkoqWtgCvF4GSSPCqryfMKonGa7bbMWGYNTtSuOjAEufEJR5eYX
6V163eK1oZ2gd32FmM/tDuqziLNqtSa3/D9wFyNLWjQZMQpP+xB+s07aOX2yruhO+mo5qqOeh7OI
jVdokdvBKKJ2hfQpskrO7MeHwPDKfXsY3VBF5l512q8SEt/e9lauBe7LVXJbmSc6k2SrkfI29Ie2
1fyoN9y8g7RChnxxlAr65dbP+GJnGdYsXKexU/DiV4BfSHBCvxQEKNKuzNzBD/BV49vMjZ+3F7h6
LBYG2d8XBvW2aWW5MnOkhD6T8WkYHgO0kMqys21mNY5afkjuXlEaNMTMLT4kYrcWqrYohKQnjD+B
OH/cGTs2/ZHs8mNz/KYeRE3Hq+dxsUbuyjGiUq5JXMG29KgpeyX4uL040e9z98zUqUlpstcxhAEO
Rt25zSSSLF1NZCy+H0+pCrKBYI5mXDL6V/1E3HhXnkIopven2ZX2iAnOYAcVvpAFC7O5gNsYqzwJ
MOLhUfpFjZ+q6m9uzsvG2ByG5FZFZqWA81XNQyXvtOAqUg//tDc88Z05WNM454CpBkOBqChaRSq6
l9n/kg9tl1vDYYQ1FnEMJdZf7CMDcS0v+lR5s8sej8GD1nrbK1oNNxYfjYOIMJmhZazhdunKl6GH
7Mk3RROUk0T7zoFCX0Y0iyzkVftMBrWjhZLvp+1FrBZXlh+Nw4MUrceQxwMeUAP0ThIuL/NsaJlL
1c9jc9XTK8M4K5iL3jYrQDteOrYjXZTIYGLwLCK7hRG7pfKzUK9rXfSkEtwbNgcJjTkFFP14hWeF
+b5pLAeUT+jfla5jK3TJKDLHfu7PLvhu8sau0deRsKd+3rQfoYDiSmwAe6z8QVavwP3/FFrxIQ8i
getvu+K7+Ru1n9OuMAY06ikSOqGhvG6FaM9X0y/b2yayw+GEnYCCPLQQiSpkZ4DmgtrupInKtAKI
NXnyuwC9FvHQAo1YEzTZM9nSyNcxo1t+HiGCHbrZPWhPnv9taRx4qEZrShBPxs7Fn6hyo+nnNBeI
/W47/TuBTyUJzJaoLIbRX2p8Pa156FpXC/6mXHY50qbMoYaeAzEKqEF7o5Q5ZLiO5doJRVmtbWgy
ZQ43ZClOrNgANMlN4oBTyImJoEgmiMFMvuxnZGWSZZKUvObubTB/Yx7qO8LMF21Xo+lalIYWrYiD
CgidTyjMEeTW251h3USiAUrB4eGLfrEmVw2J8FhorWMZv6AB0NQFaL6NdubrS3IRRFZaM4aVFCHA
auPpZLCh7KS5InHujCMpXUPqRR34ok3iS3+5VFSkULXCI1+hLnliqrXhkwZhy7tf3Jhxtf+ng8q/
H+Ws7yjRgeiFDs7F9D6Nv7W9IFj5wxOH6BbLRVt4JL6Nxjt08hrQNy/AMDrs5F2FQn37TEBfbt3q
PkaPhOPDq6VGQ/ltkU9eZNM82WEFCGftFc0DJgxO6X50LSf+ktxrx7/5hhdjXDyZWhCBzApkiQud
OC2UfOzy3Ik4Y9ad8WKEuyxUe4pjcOhCaGk+NCkGJ7vrYLyZldkh5V/Gfhdj3JvUVGawjAbAVigE
KGismA+z6bB5b8VtHyDMJTho61hxMcfdFjLp4z4wgX45qFwkvw7/cYO42DLqmj4bI0B4jDqz/Dnr
roZOkOpZh6PLEvhbIg7LNCoyRMv5z8GOHM3wdV0A4autrkuvZj6yACQ9COM4fm0M2M/e10TyIo9+
AoajWdNJoBRkn3LfPmZXkzMIdXZF/se9Njuz7rMsBt6qk7Q3aywUUi00nJyu7A6hIZouWL/dL9+T
g4ykBd02zW2Q8jam14+B01W6U1c/MfbqbJ9egSWeaQAUEXICgmA4X4dm1FHaxVbzYNX0A01E0tki
UxxQkK6uzDHHi71tFYCEo1h+bnyfib+9IhH68dwCrTWaRZ8B/V5bkpUDvpl23Z51J/vGxEeJKJ0k
cH5e0swuUy2w1BgiT5Hx2Fvf27j+EFDRa0C4LA4mEjsvx1DH5ajfMxWkonB6C9xCjQfpYmfWnU4k
PLC+LttWZYtoRH8lBl2cN9o18qwENvbr/0i7kuW4dWT7RYwgOHPLoVhVkkqjLdsbhuWB8wyOX/8O
dLtdFEQXXutuuheOWymAOSPznOa+r3eq9UgtUWuM+e33Nc5ZBmdXuaJPnbTg/eOVg8IDXmW4H9zJ
R/NjP1GPiubVt3XwLI8zrEE2Jn0meLMPgf2UjPcSMBNm1Z+w7HdZCzcdhqKqOobJTQwKc04XDG1p
U86wq3a+mzIwjdnXS/XcJb1ntZKgYtsMICtZ7NCrD2Vj12kCTFzpNcUPS702RVgT279vmLZiYVWM
8I18Qwsp7RQWQOpfdXkyFpEWbA0r6cpZAKfa+qKW7SixStdy2d4CLNagLvXjPb0BCMrlL8M+8TuV
WwnjvoxUa6MV1my+LGALCxTQDywNE03wbNvrSg73VaIcqMkFK2rSQ3MabiMAKGlOfAKYkdt+6gRJ
pugTcbFxqaS4t1l8Qn5k68EgQgHZtJvVYTg7NQdVmk2TjZMZ0q5T7rU5aFoJsHDCnvKm1wENjmLB
aAiYUN8qcy/pQHSXcG1t7va+4srfx4C9UoXXc+MBMtzN/dZwRfe3eb6VVC6/VOO0AnQKHpJ6qXE0
8FyM9KZSDH8aRJXhdkdiJYrLLmme1KHK/LjxqfJVTHGYO+wYS24OV14DVNKVvdZNPBGS5LY+ruRy
RrYYWgszQVbLptewTwhIr9AzfVZZJTvRbq7oK3JGZnUL5m8bdEAwmurMzbcqLR0wmF225E2lX52I
szDUW3Zu52ylFMj8c3VdWD8uC9h0FapqGCA3RunGs68liZXQSWauoriS1Xti3Y/Eq/KDHN5K1bUt
PV4Wt62Ef8TxzwGNqSqSxp4DUnrs9efCflDzvamIyuztazuL4SxMnjSCtg7yo1b1qHZDqu+Xj/Ga
GLzzsOdr418AoqQyurFEoiftw4B45kso7S2P1Z9wtMBUkDz1boyd/JdIx0UXyJsWAUpqrkMhcnos
slNkpn5mH0ZL3QlOyH7o0gk5W5pDNbaUCAFLC+ghR+LnxJ7xk8J4id8Go+zoPy9L3Lan8zfj7ClJ
ZcOY8WrjyXF6CAfjSQ0bHyBJAoXf7lWsPh1nUm2ehTLt0S4ddrNPvPq2+QUuZUCOhY51NV8pVyLH
u5knrQRygWuyMtLTDo7CtGbHljGzWTkLvVXJ0VA/EiNXorgYlhQWaF9TtfDa8CXtXiRRw2xz3Vhf
CeCSy2iW2nykeJZiqG2MADPd6Q/LCSBZe/2+PDHcDVn2/41i2Dw8l4kdRXmMcH9x9bUOSyduf4Qi
AvvLymfzm3VU1ZdhGJFfWtGXmthuTT/H4Eu8fJDLXsnmUTHqoRqagjWal+FOiYKGCloUot/nfMM8
4cuQGSZr6w9hekf1+8t//2VFBhji27wlWlQ5Snq0wTQj3ltVAhiR+hpps5ctkr+EvaD//7rl/d4F
mUSWERYshcc4wFeK4jyBpY7uBLbV3Kvcwo0yJwmm6/KA/ovPqIwkN8JmouYMvnxdnlq3uA0xdp0e
86D0s90kgmXcvuTzH8WZWEpCmiOtK7w53yfRb5KLIKS2VfEsgDMxvVLCSmKliDTfRf2tNl5plcBN
bH/IPyL4jkisJtUYNnC1M7kxCiD3lugfxLXTSqd0LtzLWiM4j8HH4kIZk7BCyB+UawO3lbapI3RM
74XgFU9GBW8D/NCS+RmzxYoac06A7UVLC7gi+T7O2iAZGlEZx5Lktyr5Vg6XRM9aXZZyDB5vBgOn
evHO7ECqugAYfd43+0kw3v3+OzFpoMrUNWyMvWtPlCW4GCnBNvgICBGtCWz9MGmAD5BuRtGmxPYF
nkVxai2DRjm35gYkEGRy5uIlTpHGjNX/7AHfHojT7UKLmmk28ZnytM92GBQbr0hciPhcBGfhh2gL
YtdxmQANSFV+x0PstMidi/73ZbXeKHLenIWv4hbU100Tg4GJFdk9GzXcTwD0BT+xH59UF2NPnnkn
WrkUHY3Tv6KghjWH+ExKYbvx8pB0X6zi6fLJNsb03p6MiyOTmue12iUTQMO+tAfylMLxSu4YKD5x
iqAZ3eYLcRmSU+RZV/RXHsSZowqRTd472rd/BR9tigopaBIzUytBLZ/t495hf4eCzmqgXGO9tXIN
QQTdeJ57K5Td/6rPhP7jQlLGz6gF7WHZvWLSHJMb5dEOql08OSJMmtdlnfcO5Y/dvdsRGZRMAh0g
w5XUjni6dys3+6Qd4tsscOLnDJDbjA0InHkPNHV6x75TREcW3TOXnlLMnVbaCOra+kvvM4AN9WrY
xy/zLQOtwXPDXfF8Wb82BnTfXjLna1pjtoxlAvf82OSnpM6dvCfOUn2LQL1kjGXQaLGrjUEM8hRL
frksXGRAnAdKmwFEswM8UNtYmRNasQfa+qAoakGIFcjhF0s6TeqKBAhUXjo9EuM4SzszFiDYbFQy
b+7xNX9aKSstlaXuJaCsjW59rQBPa6fu6b72B4zOevVJ2UdeJMpONnosb4VyHqhe1EgmDLTJjPxX
ZnHVMVD40ua1qVO65Ou/+mD8LkkexSDS6cHEWUrf5SnIy9mR7EkQlwSBlscryUYgiGUFY5Sy76Li
MGrPkXFtD4nbENG4jsDceDqXKu0Mo4uBQiXXmLgfMX/UiSgaRCK4CneoMAeXlfhEVPteNLeKCLWB
/fcXfBa/w57aNNdjYoKxoE+8WHoGqJrUvjTjr8tffuM19K2qcX4iT6K5tFP4RhChHzHM7+q7cpfe
siYzWog/O6/9HgH4JPTpV/F4iygUqJynmCRTj5cpByj6fXaadqyRDv5wd+wB3oBZK1+4z8zC6oVr
5TldSrVZilSxsVn8iJ1fADclfvKJNVyWz0D7E6I3CDyUxuXlaqe38sz8vhbjRu0pAJjDLqtCgSMU
KKPG+Yuo1ouKLnC4ymhd6UPjx6ooKdrURwLqLaIhWL17iKqXzmr0cjGQ7/3sk1/ddDLVp2F8uqyO
IimcVSWFmbRolIJVNFQScO7U+h77GvJDl8bTLqOd/HBZ3kavBeqPHNjE6odlAIbvbS4im1VVaHaM
lPwH3Du42tQXye1GhxROcW04jLgo1ZxE5OE39WIllrO6sG30WJPBIRNmx2J6qrGXrfUC0968y5UM
zrbyZowKOQwnL813i/00z3eYbU36/32y780N8hZlqcbSqip0b0iaE0mU+65s7+MFcPyXP5XgynhT
0o2kk9QUeO5hqB0nfXIULXsMO9Ej6HbitFJ0TiOMgXaZkhHDC42ROHqX606eW4Oj2XVzHRcziNRC
FdA5eg/6hCHs3TBNZD+pBhFL62tx885Xrf4STkl6MOQ0UoE6mBU/rfcPxLyE4icGOxlDfDBP9Mhw
WlhhnMiOcMlr01kSw1RMTVbfP9iW2kzrJMaVg85kD2giPzomgYZRKQe0mc7/IxwwP/X+xGeBzM+t
ki2p6Jq0sSBQCXqMuJVY8Q+fBhfZ+U7c5d9UqNXp2L+vhNkL/DIhiD00eejCz210n4vAp0UiOHdG
6r6S7RDQ+WbzJTWP8Xyr1d4HzGJ1Ck5d1QJDX6oJThGFUmjrL2T5dfPpsgzmKd59FqCggnrRxLod
X4WPdOqa2MZNJeXvuLQdy/yUlDegVHLa6VOi+MDOF/SzNgPaSiIX0OZpAGppqSFXNAcnjxVHsUWw
R9siAFwLqGa0f/hHOW0EeF9Wo0DCWPp9CU5dfUkEp9j2JYDX+o8M/iXOXKY0lQlIsvMou2pDxY3K
/AGP7JMLWGefROFpagCoKLVA9AnduhfxGgrOyO/oSLpJMOmGMRVLjnzsyB2ipBWkHtu1yuqM3KfK
bJMUegaMh84fEuDTN4Hp2zeMtCEDduP/joWJaLOSxlzWymiBLawqESN8yebWmwFq3C6zf1nbN94d
38pgt7qSYU6J0sw5Uu/y2rgZ8XzV31ija79y/WnXBF0nGiSe7eneZcGir8U5pBmvx5idAcEHOtNu
04Uu+JCCyyI2HdLq+jiHNKZD3BQY5PSmKCDYFhtcon6o17GSwXkkaao6lPzo2bU/0ifogztd4TyJ
mzypiBrys3hQWXQqLlAObWqGLUUvTW32y3w12Z6kPl2+uM1kanUoLpkarTpM82kYvFp7IPSQhL/a
InIaanwky/kj5907XGcZSao0iBjNIjlEuorSwjV6AeDC5ft69xA3NXUrdSlStqj8OU7eqIBnbhL5
vs1YvjoJ5xembEy1ZEZPge6kW8VvgugT+UbhFuSr+EbYYGN2/z5E/dfT2u/2c7qmU/QKrSDr2+BV
p1fOZbfel587hjy4E00IbBeuq9NxPsJQcn1ZZPQwO5/s1GvwigMDv9wbjhQUu/SXCGRs84utcnlO
nNmF1RA1UL8lRdcpi26Lmn6jsvahxslKDvs7Vq5Pruq6DWdp8kKyn8erZRS8bm6a0er3Of+jyHGb
2Dp6QGrXOI2Fshh55OxPqcAJCeTwBbFElakwR/g5AxRTqXkzJRjHMh7USdAe3HTZ5/Pw7KaKmml6
qCFPycZPCbkyRJCkzFe+U+vV73PfXdKUIulCnCOfATOY69jnt5e7sTRvkxn8LBPehi/7OYGivcMt
kbQutCVQMGXNJys+ldIvdRTEING34XQgBXANjSgcg4bnr0k/xFrt2uqulX5ePsr249Hq8rhAlFaZ
rMUxWltaoM3Yl89ROAFoDQXc6FDHcIgbucWjmX4AdY2VxCpgMxUTvPb8XnFUk6kzW1T3xPregy04
Xr4NIs3bvsWzDE4z5IFqY6HjkSqsfi72rp8yN2cUD0+XL3H7nWp1Fs4jYF8BoMEqLLa8JgTzKO3B
csdjfVABsGD6y3HGbIDmSTfs1Uh7BP2lRz/1ghyTxe/3VnA+K6cxSjcBJ1e1enbWPDtZ0l2ja+Aa
+dGp7X4C3OvlM283hTTZRLaFGsTk6ebLMGvASwTnbhmedIu0wqu+hZ7mkdbJQezjdAftCnsigqtm
X+zdKc9S+deMsl7CBIBCg2dH30Hu4piDqIWysVgNxVyJ4NqRmBjNtZGCiWw+yp/rXRHUvvGlPn60
kl9J4qJ/oRtTX2cw8tcp0et+cpJf9jc70PYzdfpn0TTspttaiePKgqnstCirZ1CHhvGhNRe3yKMf
JCWC3fdNo1uJ4YyumLqZhkTCppD0zcQbPipjt4getLkT+MjtqmoliTM7RepluULbyUt7twWYGZaN
QceM2ccvSKJBHyzQ+M1kbSWOszApb2fUyAZeG37PkFfujLv4uQPuRuFltyLIDdHH4vxyU8WZrUkj
3GP9NCq7kj60o+BAIhFcRVCi0Tsak41moa27XRZ5Mo0BIbEcLt+byGS5qqDIG0InBey4+vicoEnc
z58vC9jOM88fhu+uZkrTxkOrQg8Sp/+c7aP7Gq/WM3HkH+WDsrdMZ44E7o9d/wU/xDdas4wkclfM
eJMht9G4J2UgDwcyP3WqYPJG8JH4JC2R1V4CQBty6KZy+/oToaYbdqKKSniFnG8wZKlKqxQDPgAk
b53yrnMxZOsVFRih071x9cEexeqbcV4C4E5ZbxMon1XdATBnEEFeipwDn6TZpDML9JZGr+7xXNcF
0mlw+hwTUvaRBrY3fBUoIQsL7zUCyFg6Rr9kmSfMmIaikwwZ9SJz5iAp+Ja5P+QdRvN2sWA5c9ug
zpI4u7XDxC4NoG16fZvfjQqoTspOkLJvJhPaWQRns0D4UkqTva0btEaQJcmRZNgBzdKvUV+4XZ9+
k1oRV8d23PivTMxa4oJXZZWWk66aZlygjX2kONadeW4cpXsMDUF99RdlP0viIryEPqfSjch5RxdF
1i528ZiLrRfdn5GZac+izIxd1t81g/DTtpZeppVFQB+cHticwrDvd90BvMiHyxq47SlMQyfodFsa
T7fT2EkRYcceZCNqHSwU9Vw0HPqZ7C6L2f5MZzHs31efyZrynjajPnixeWiKx3T+3NLcaaovl8Vs
X9pZDBf/kgqEQmGGGksLsofimN2oAYBX9yJbEl0aZ0tdaOokyvAyUEyLU5iPsyq5tSSag9gekNHO
p+HsSQ0NMx9DJMvzMTlVpzFzUs98yBJnHJxi1+/lfS6GJd/OV/4I5VlYlXCSl47infh1+c4lzxhZ
e/qH7sk6yaKIKDojz8GqYg0JYxhQ8+K3/qX+yYakrZ+V6mIc2kv95gXI2qIEcDsKn0/IJdAJQxXV
bXQWRjcdHNV28L+Ka7jVMcEGIHUIJpI6bDaWQLYTTUlse+GzbC5iVqaUV1UDd1USfV9OKOlK0dOI
SAQXI5MMODCqhrfNBppi0wdLzQVpjED9TfbvK2Pu8k6d7B6HiMvbRH2cskfSCRIY0Tfi/IVUVZgo
nhBKlKl0shLgDinW0evUQSLTNyJApb9Ub+fPwvmNJamaOklxZ/OR0UgXQbhvDjQQV2/bIfIsiPMc
GgKhkUoo3rr0kNJHc/xhmHt5eNIGsEGIHtxFmsD5j3aIQh3tVNjW+KmdriNjf9nbCpw6z9SylFmJ
gJyzoWs07JWbekgdzLE7dmwKNG5Tkg4qEJPAg1v8FB2xzLC3a0ydaUPv6OHtpABDTH8oe4Habed/
K0Gc8RizWoR6hKGVzu8+M8K7wrWeyL2BvTjA/opqa6E4zpLyuZfKBRbrxdfLbjgw0PjlgRyBFwDd
E3W6t99MV4fjjEqpY3B/pqh8TVAHBYxah63R7qQAdNc7IW7opqqvpHE2FenWqHY53KwSSD+ik/mD
jaBZXrgzbpVDcl1dMwcPxPL8RvSSuek8VpI5I9Mta5aNCkn8pP3Mx5OZPmbRFYaeKhGwzqaBrQRx
BhZnitzVFD1kMw2vOsP0lkVxL9vYpq89i+Cr1CTGuoHZIgcg8XKfqOGxNoabvO4Pl8UIDIyvTNOw
mIgk4yQUvW9CHpJG8pb4KNWCpSiRxvOVaVN2vR3aaMWZj5i+AYdV6ukP484OQic9ivI0wffh3xBI
XkslKdC7SserTj9hP+jyrYl+n/MWCThyzYggV0qS+wgBaho7wecX3hfnIZQ47NDyHlDfPGYPig/s
AKDS1hgcZdQcIsMRKRvnIEoQ9YZSBmFRXu+WWN7T2L5Poh+Xb014Js4zAPvFTnQJTXzjJgfHV76T
fHpcQJoLsmHxVv22H9J0RSVE19F1fputqDqSdezzs3Rv9EEnMPqMqK3wU0AMIrFYXECHY8Eevbj+
KMo1RbK5VBN7gZRaCjyuXACPUq/vbaLexrr2PDbpDTGkYFnM3eXb3R47xsbVf8/LpZhZmIxaMUQj
FoQh18+AIZC/SD72T70s6LGigCNj59Grb8LCiSVHBCL0l897/gM4q9DLoVFBYcQecDvQIkPwDvlB
7cs7TNPJjujBeNsIz+I4C5GrcpInCg/ZSm11nMxKC0qFiqRsm8ZZCmcaVQbCHxCPItfp7uO6BVnc
50QVpTkiIZxh1CSdoTAoxkep+dIvUaBr2bMi1QJn/5dE4HwYLkCOoVbPmo4vxFoZbDR3eWbA5Ywc
UxUMRGwXeCt15GLkvCRpXbNhBS3oPzNKptSzH8rfWHN0U+yY9S+ipEpwia+5/qo6ycbFkGTWEZKa
e7O7quLSySXRaO52imGiTgTLLSCEuFPlQOmvxwoDRTrG0L7qSgdygCrFPOVUH2ZZB9VvMov4HzcP
huIUBLDIhNGteevI2lI12znBgBZww12pu5LTb43ycNl7iGRw5+q7NFMsDWNtqFOdKvPM8jSGAvXb
lIF5q//cHd9haDNsqVUpWvuZgk5xdhUXv2YRVv92RbcSwnn9sJ7qhc4DXkKW8DGNen8Z2+suLHzF
fJbV+ZHE/e1Qh9/LsAw+cIUryZzPx3ZWaSmMb7kGz99gHkflZ5wIOq3b6dr5CjkfX0ZF2k4F2ml1
9GCrkaPlL7Elu70keJXbfuhfHYbz5VJSUaWpUEL+Q6jGhn/i3cTANEzXDLonijVKkJKJXs22ffr5
fEyFVjaMl/ElbkaI7VL92PXNyYz/dyZLmNHqZJxDx16HAnYctHPVJfdpHbt913mpogsqV5Gycy6d
mM3YZXY6ebL9SIddVd/PlqAzzWzyXad4dRLOL/RNZPcRc3jDLgzqXXgggRSAD+wjZmsQ1QY5iUps
fp9Di8mEOQIFYxHFldndT23uqPrzZdvZ4CvAV1kJ4c6yNJIOdiH4VZasSY6GNaUJa6yxG/nDXvvZ
7QZf9bHMipXSTAhsxSzz3UWuhHPOryTSVGYTepHyUXI6B/g+6AayYZZ8nx5F9fGmigM/UiWgGJfB
mPRWxRsyNk1pQDGs8BRXp0TbX77KTRex+n1Ovys5yjBekuIwS+lIxldAYbokbZ1eSbzLkrZD/EoU
p+NyhnHyUFfwKnczu+oOoP8NVp0z7FlnTxEGU6PYWb5elrlpViuRnJ7MiZ2nGcHsTAc6izSY6xtV
NJEgEsFpQ9zaptmaSMbmqfbk7CRpuhuS7CP+4XwQPlsZlGXOLR0ll6l+tosGfU6kK4An+lfX9ZoQ
rvwpwDE6WrOqW1voZ6C0HuIp32e9CJhDcGWvlcFKzKIBFy4aIWaoLdesb+nU7hSRu2Of9r2V/jGc
13e6lZB6JKVdAe0Vy1fXnbKvFj8Ce4oiARsVoUg0scR095I0LgCWzVzltEXen6myU5u3fXuoouMo
FU6mi0ZERbI4lyAXRtumJV63Z6v3u3EPTBqAut9F8XVDf11WCIH3eY3760uc5F4e2bB/3AFgsY9P
C3i6/p0IzivMABummc66jctpUBAsqGjPRODiCOcEEPfaNJOtyZvi7EqRD0NjOmE77VLRWIBIrzlX
YGlDVNotJgLH8sowr1UgXOuC2xKchQf9SOqGDsuIfHWSM7fVvstSEAExgnT/8tL4jSOrLeq5kWA+
UXRTS17Rhq5ifKOiRt/2lZ2LFS5DberMVhI2CG8qACkrMjcsb0luupd1TCSFs07wUtpxPyeo9Wh1
W8caUlPz09yLmEO3xxZXpRf7O1bmUrRdlGQzekiRhYp58fpvqZcjL2CtlBjwvnANrp46olJ2e+Zg
JZcL4paktZrW42NhI8cHdZOvM5jz3ClPEUu8v4pmUkX3ydlsXUZJl6Uo/0AH7GTjPkQVqGaiooKZ
y3uf+kc3+HejpNeL3mSr6YxRbz6hp+kbbnMjYZOluWadzTKwr0ufvb99qMN5vlCewi1sI4WqwD70
tC5x2/y+iGp3HESv2oJrtFiiuVIXS85Nw0jgyEPla05/E/WJ0g8lQOc75OwrJUkUpxPaKpKcBVFb
4P0NuPdFLMjtRCfhDCxpliGSDAPT/lVxsArF1Tv7NqORIFn9Swp5Pg5nYGODaErGV7QcslueMh/A
Jn6aY+eDBrmbBuWNyLZEJ+NMK9MwSraYHeahlKcwe6H1XbI8XPZOzFou6TlvTeqMy7Ngvco0uSV5
KPqvtRwYreXWIKK+LGvzOCYxZSzba6bMP+CoWjPURa5g/WySSodW1A/14dasRB3t7e7uShCn2xEm
2QxpzCdUm/9QNmujM7h6EO/bGwzKfUTNV9I4NQe/CePQwRWGXS/5GQmvRy23DpNti3g+NwPwShKn
6YYsJzRdYFCtYjg6verl2JXtw2B8ZA1kJYfT9NTok3wo8aE0dXJ7IDRT+ZjnItIAkTpw2l03I3Qu
R4e3UoM4v7Hjm0l5vKxx7ELeaffqIJx2m3Nsm12MHtScPw79J0MEbi/UNC69C7HLYg0Ewd2MkuPU
5AF4f4+Nnt9Xi7rvqh6sQHR+kqtuZ9LmaxXmbhOKdu1E98hlfmk8xrMuoUuUlVepBqgn7ckUUUkI
LpLngsGuG6BLWngi23yhkQL63+//6kvx6IIyIb1plIi3ln3dTc+D9fny72/6ubMm8Iy1sppT5FzI
jrSycmXWTcP7SC65Q/5Dt0RYR9s50Uoa5xIaoje1lSOz1ILhWsUkJgggMbdlZ06PpCEpnY+hqq0k
cq4hTKzGVMKI5Sulgm0nsrcXx/zWXDN20PpT6IqCu0gjOB/RT3YFRBvU0W31tUuvhljQMdwsofHs
qVo2Jj40mdNqo08XvF5IeL3IwqDMe2fpw8ZJ4+KY09Ax88Qldu5fVpJtS/ojk290RAvJJypj/7FU
nbJ+nnSwEQnemkQiuJ7/MupajtcF1FC0wY6Pm7N5JBG84Haqcr48vskxFhSwExMe/SufevUTeAOO
GQDLAIf8hbqZBy8kSI62I9P55niFzweJ1jLUr5hu9f64pIcl+mpFgrj0F3d7FsNpOcFuOTiI0P20
wUaFUR1MPnn5b8A3YVPl/zGMJDoVp+OJbqpZ2uJU+SE8ovv+Kd6VV4VfBfW+89j+YFM6Nl6nny+r
oUgs+/dVaq7Wo2G1NraZh9y6MYfRrUaw2Q3LvV0YT5dF/cVTnW+Uj5BKFM4doj081YxmdveNocsA
r9YCqWHmxfeKIN8UCuQjptXIRm3ETGCIzRk25uAC4bUEEKFD/MybXwxRqSO6T86VaFJTKS2DQpoK
zK5ZO9OO3GgEOYhI0LZP/HOZfINEzmlllCVrlCIMK+19KAJ12n4VPxs23xnR2rBUWnZ7S+5Wpz6g
z5mE8bjqiRWiwmafwFm9ImuuFBHAWIyCYTQ8fbpSyz1dbrVWVGhvB+bznXGeo7YJ7TMKnzsfe5cV
2zX2dNXat8HcUuIBvr7vr1Btu6JH/+2zWbqp2aoCYBtOD6UoRjYN+sH/vvDK5JckhI/cDmJnIZzm
0YxOlVlgCN+6MY5gZEAegMAcOeV+OTFAjAoTmyYgEjTTEUHiC87HNzAqpbKGBg1Uryl/tZbkDEqg
fyxp+3M8vlOhlUtoZi30Xaq/LkioAFglKBm338iBN/efz8S3KXptUmtwvDB3wRYTi4AEzUHZl+6H
au2VIE4PZWWwUTSiuldq6iTZARh6rvYBAlG8Ha6kcAHMVKxsniZAArU/dKc99EHsjShRnQ5TBsgM
x31ve5c9/KZPsjBSJtsyIDY1LphIwyh3CsMgzNR5J83FVWcVAhve9K8rEVwMya2y1Wt5xJOK/jOs
CgeEKk6hZM4gmrjf1OmVIM5mawBhFMmCnDNWPmfWdQ0MllaEHbEdoFZCOJu1RkwzdmzemWF7GC7D
9jC8f9DvgV6yJ6IXle2k5iyQr60wZtIOyoAQTKQdpqzd8rbAw+SkOxg9CQE2JNraEgrkclC57ieS
oPEDhol/RqsaN/R0vzooeLI2/Mv6J/hmfOFlNPJCaYieBVCHo+yUScehFOUU7A9+V+avbpCz3XHp
lpos0HEsh3l5swQyOHOtKgr6KAd4NznZM2Zc5MEZUskpMm13+YivUfeSfM6qu26SltRCv0S+7/0c
+3a7BM3BxKV7AMq7ajAeBlf+Kt0gTd21qMV60VDedsK/ugH2FVaRulUwGK1VSPg7H+gtCDXJvZ0C
tIqx4ClOCCoZSdj5F3gWnfcsEs2pyvR27K5NbS8EXdpOdlD7aYZlySAc4D5rJKmhmjMYFy2oTkj2
AT6oB8quxbOCaNJhMwtZieK+IIYxrWqSoxm8TL+75Kdulk5aZ04mfe2FBr9tEedjcd+KFGYWawos
ohiXFy1Wf0m0B+OKJQid25/nLIb7PJOeUT3q0PGQqluiHwf1Q17//Puc14+rOF5GS+q9nn6vVYek
LobkNNGb4zYCyerLcD5fCqumMphm0y8s4c1+2W7rm62LbrXTBMknxkoC9m2W/qLdO/qpn99UxL9s
4aK75GICbcNsMhhoTT3+ShK/IZ8u//5fgs6fy+QrB8PS5SQsMG5uPtKv8cEK2Py3gte63zUwrMSD
Utsh+yyPCwFZ2ieKWrB2WHRTGXeDcV/Jj40sOpbArPgCglSjZaoVLLj8otyXiSO7mmu/xDv5ZxZ0
u+rQ+mnnUHfei0powQd71aqVP0zTZUlqA40Cong6vRNiYop8k8I5DHlYcqNO4PKNexl7mQTThuE1
W0EVk1sJlYNzGNTMDOTZaDKH6B+CzHA6dEHoJSnIv+17bZceh9QT6ONm4XK2Op4zQQKRXW3n0Edg
U6pud9Tx6RR3volQl0XfJJe04OCgrvUiBs0WqSbnVxK9XopehWi5yRwsSzt6cYVJoBj0hpcPya7t
fdQ+2wDnWUYsoaoxxeMA5o48ZMluHVMgeU2CuxSpIuc7gIPTRjlrIunzqaO3Wrj7V8fggYMWKs0d
yJeRfBSPVXdUFLcQbfgItIFnQWiHMCNlDldfZY+ydDdrp1DzzPx33F4b5f7ycQQuQ1XeZjI6RbFS
pWgNjUugjd/azrOX74r9QkpRM1HwYfiFTbmJ2RoIy0xdBgbP5obBfRUMTnVQfemANO3fKRxPgYDN
0f/gQITSnSmj4WXfq71/+fpEn4rzFcVSG3iOQrgs2heZgY/pX6bwaq6fFsOt29q9LE1gQiqXYyQS
bdK8QOVXl0njapb80KaGeQAV/YfIPs4OiZ/s7ZqEyoqMjaHcSgCWfpODuWTq/2XOpHIuQdNIUw+s
WLGy1mn0B1P6fPnC/lJ7/XE6POXBaNfloMlwOq03+vqObT7ZrnljY4Yg2glnggQqzm9mIj3T0ENG
lOqOBlQ8KZzkWBLX8NBunT08DLm15X9oMP78qfhn/rYurTgcNLQDGsk3Fm3XqNWH9M6ysJemq/g/
Ln2ZKVHy0ES6rqvXGHx0DNRWQobTbeU+C+E8kWG08lLbrKayn8PPneYVqkAbtj/PWQJX4CihaeZm
gdCQyS260sMpibPDZYVj0eV9kDuLYH/CKhFSOoPkMbQAqz83ko7ArR309iG8nrTBKatgENG2iuRx
/kfLuyWVMOjh2TE4FFTtWcnq42RZaInP3qzJvjKUQSwJEdPYVV06J+eJ8lYloDHsUSbsli+jX+8a
FAo9RkfxjsHWUEXtwtfBzUsCuTQFkMNtAwI0RI/jsis6x/iuTaCPkD+xBxQ9aLGOfz1fL5GbfJGQ
xweXP6tINzlHlY91RSsdYAOzCYTT9sqU7siH4OuhOf81Mi5xSYpWWXQJz1CxkTrdcixVIP+PAsin
7XD/RwiPkV4BaVEeE1yjOjReMd9Pw+d+bp3WfE577SPx18bOKY5kMmjOt7ZgDa3ZFgRLXQMlTqn6
U4fhSCLIX7abQWcpfDuvjheryyksQL+1As1t3Oakow9E98rBWQLpnlFnSmhhR7v4eC8iO9tWy5V0
zjOmqbR0HbWZHWDqxQ9bR/bVq/Yl8S2v9dvvrVN41V0b5J9EFsEs7J1BrCRz7rJX5o6kDV62+672
Yt2NZwxapNeSSPU3M5yVHM5pqg0d9UpG2ylUmi+0pECp7V3Us7vEil+mab7BGODTZWvbjto2trCR
whAdMJxvNWeeFW0wDMhkUVv2cyyY6aceqBTFLvK0h8vSNm3bBkQcIEh1Fbx1b4VNhVz24O/GG1/4
Kf4/0r5sOW4c2/aLGEEC4PRKMsnMlGSNtmy/MMoT53nm198F1ekSBbETt1XRHVEPishtgHvCHtZq
Ho36llafL4vY9dIbEYK3XIoknPRIQ/U3IrUDwBePYiY9jjRAp/enOW9yTzV6J5cmjLtvWaISAxui
DB9RF77ebA5hP0Q6ZhFybE+ZPn3OAhCtND8XXzuoR5a687fLZ5WKFEIgwJ/bKGzQhGOBsWBdaz2i
uo7NwAKLP4UnRyjYu1wAF6LbYhIKEGDBBBsrspNyNMHtt2Lbo/6KaXxW3djkiXYD6PCCcZS4nN3q
71aiYHpJBchhUweZBScSx1zqo+KuDwwNdT78k9wan8gHVHQrUPiKutksaAujrjPZz11xNuvEZSC3
vfzh9hzKVojw3cqJGW1F8N30+ps5AbJHuavrmxSbWpfl7C6QbgUJBkeKdog7hiz5P9bNWSk56kdy
o95qIC3XwAElzSD2zHwrVbBBq8mHuJrw0VLaOVl3F2EfqSjuL59NJkRwXFabqCNoiqAZ8XNRXZWg
tmWT/+9kCLmIGbV2bxMcRC1qf2BNBG6m3l3TTDI6JdMHIXz3kVGUid0bXtdVwWz3SEiapyhdvLli
/+7axJqKaSnmqtWIZflgO0X4RVMiV5Et7+2ch2iaDZYHTUdTWBUUwAhzrbBtA+kI/RJjvn9UqaNE
rUvqx8sfiBuKEJkJWFPAKa8RAHgagiDSzHG7RBCUJfWpm80rs2oOl0Xs6NkbEYKeDeowEQN1Oy+3
P4/DnZk9ZoYElmf/FAYSN0CQWkws14QFh/QF1Iw3gY7LwlBgbSiny6eQiRA8Tl4tdV4zs/esdD2s
UXMbhrqka7IrgqJUYakmUMJEpBdixXoUdaT3VKs82kP+V1boicSh7cGrcF68f4SQtxlE3ihrlFkZ
znEDDK3r9jE5FDfsTv9OTrM7fgEIKRgdjc9AZjzk97LBk72RjTfSheCgFoOR9J3Ve2EUXre5+hnL
iYfIxmrd2uUP7UKu28y+zQmQIdjz5Q+4E3rfiBY+YIU5UtZRaDoHJNUAHjb5HBRNloLuWu7mfrk1
bB7VihJ27ZrVA/gl7hUkMlZ7pvkpjgb38nFkyiIYLkqhRWxM+I6NhVG5NjywWka1tZfavrkywXLH
Ia9rwvIewwD5iZMx8yoovalO+QE0wbJMhWveO1e0uTkhVtTg8MuMpAHrjMuh9TuHwzFrD/2B+eNn
mSbKrk8IGF0yZC1boQ0rXQ9ToToDql2Xv9Cu33s9z4stbDQhW5rGzOuZAdjnpu9jZy4Pg2zoT3IM
cTHaLlY1pBSOr8AeefS7tCRxlX/hC9/kRUM2Z2CIOYxi6sUbqkCtSydpdKfO7sD02SyynovsLIJv
iK1YUeIG7k+JHzTLbzpJOWHv/btV55dUeXOYUAOP21hGoLMNqN+52ff0bgisk7Y6M0hluefLgx4Y
+vmN+oF9ljeiBa+AhdUojatu8Jqm9hHaz9Ey+91o+JdVbi9dfSNH8AqduWK/agSaT++BfACtxyfO
vqE+zi7IyTxwJQazBHJSpuWCj5hI1sclaP68PPF6+Lu6/kvJHy4fa18GNRhctI79LMFYbUywoJMF
GUpZYxr4u53YLvtAFwFX948QEdYnjOoBJS2194bBdIu18DWlCaz+AxgDEGMixqsAIdHFZgWwpAhJ
qdV5ejXhNa387EvzumtlncX9K3sVIzhTGgKAoM/aARTk1wW50qq7ZJE0yfbt9VWE8FXCBOCE6O0M
Hl3COANTEzV/5GoWUUlg2DsKygLUoDohRBc5V2yr1VuyUOo14ZK4Y6yshwWC/abRR0l2tBe8iQos
GpvZBpCxBGXGyFKRGPWEj6P8ZZYnUj7R+RijVXZZn/ce5eCPeZUjfB2T9gbF/G2HkSx2To6AmLsd
j/UV38cOnelxupLRuO99K+TGKKoww7aJCJOeqvVEK5RtMEcIAjltvkLN4yQ5FPfPYqzYyhB8j2KT
aFDgfDx6q/l8RmV0+vPkr67uZiiFKRJft68Wr0cSvpUVz1U1RwDHrLFEVZxoGbD0f3/qbW1VbJHZ
mmoBVjRFjpVp92mt+OW43qQ6laRye1WoN3KEqlDG7L5plhp51uPq/w0oaVxzlnW+u1J/hIQKw74Y
muPsoygl8pvdxEGzNhNzruLBW4rM19LSZexkz4PkNcPNX1SHrRRBHSYFmMcTf1m+ALEHWUAxASPP
t/c0eytGUIMsoxr+j6wxpOd0+MLyRmKsez5hK0Cw1Rzk5nDlbe91cx/oze2yZrfgmA7nHx+wn60g
wZ/aNLfmtYGgnr6ARy2z06sOSJUdasEtgNAUW2ESo5XcnpijFqxjS9mXAzbpnroI1dbPlw+1Z6Sb
M4n5aa2PQJ4YEIbQOF8dSyu+6WH4yZr0x8ty9oC3tjotJqrrTIccO4eoypySY+5Fs6MDG/pb9nkE
+YnqNbfVY+maT8MVddKT+euydNktCplrMiuzZaZj7y3lnclcvfx9+fd344XGAF2m2UBPJKYgQG/p
0ISN3Xnh9+lP/dS5q8NZx5Sb6Cm7A5RGIO0V8V98b72vEvmRNz6iLY026QpkQ5h0r1AYnwHcGx5X
tzvx3a/p6gMdIny/V3mCT8LZWGlSKGKaYnJNW90hPGvTrVZ8APz/jSDBLTV2sbBxXXuAGuQeRQEi
fhrLxbv8wbjTuXR7glNCIZLUQ1Ph9gBetlSHVf++2LETRoBdKgz3srD9Z/rm7gQPlZrJqqQ6ErHB
XVyOSs1ZKNorXt8gR5nH2Ldok1omCH8sQ5zgIEnUZqoKrtEh7a/DNn0mYejooxpcPtSu19VNAwu+
BlawmHCDuTJhCgqNbG8mv2r1y5T/1emdE/eyvu/+5Rmahs4vxQ7MS2x+o+hFyNYRL1yMoGafEnRj
lUN9mAZXO8QH0AX7l8+1XwHbyBMMa5jzpMeqD7KksgBUmj39Los2qGwWmHoT0LW4Vc3SLbRfHQYb
JbJ3/dRGtmBkY9Yzg5U4KwtADuVWAQDt73rsCBKfjxG3N4rkibD7FTcCBWMzaprHeaLAb4UYdqgj
Z03hjVHUXCZZYVN2NkFhjLKzEs3GvdYF4DxWLGnPsuvjadg7q96cRrCzsgLTS4kVMDAC1FjPCk+d
j30zDErJB11lpxFygbUGVG4WFcgI9ZOdHGdFElEkvy/OlJdWYpG2gbulRTod27ImDulZLPn8u77i
9cLEbqdeRlMH1mDgkjbK/ZySe3DVniLFfrys17LDkLexKlorjVg2tGytvyntD5pKMlmuOu+/O9MB
WQw+ECbuGdJ1aBu7xwCwUX1ZWtuFO4o/r2t1KHJbkmzu39irKCHQl3pbZomG+jitT8qQOCUJGMDH
Lt/Xvg8CFQm1wRuPJrRgK2uu9/EEsBj4AfSE75MgOxl+jSFDWVTfT8s2kgSTye2m7osW/Ouo6T4u
AHGvfuvH+FZBFVk/Vz5SstSJX8aw5Fw1u3e5kS3YUNmHmalo2NrMDD6c9CsFM2wLKsbLlymRIlpS
15E2aqIFTkF5tkysJ+cBpdqHhDALn4uCBEAc+2hyjBSYoHX2Og0xo6iOTfitxITX5aPs2pH5KkX0
1uZqj9iMA2gjBRuinhzqWDbBvX9bAI1FTxPzK+KIBx0rvdOIgu5TcjP1ldODLtf+ffkYXKfemav5
KoMfcxPRU2qzKl3VzpsX5mNHPSgU/fcUG8eMpF9JlV3ZZSm5Odmx+N83Iuc6rnu95uUV5naTGpDl
J6K5RAjX10vnEj6PlZT1oFOcSz0jNz4aJ261qjTB28+ILA05lwGaYyp67bYhJEG7uHshk6LejOE0
DiJMnPQgN9JdndsIE3y3UqYgxK4AOD+M17p+lYySBsZuBrL5fcGhgry2jyIbv6+OnxvV9I3Odlq7
wcJFJPGqu1FiI0lQu3GKyTKstPNQ322w7t5+jzvrU6hEx1wNXW0uZU5hX6DO81Z8dsMS/Fu1LotJ
a5RxOoXdm8lwoAjrbkKa+7TAKyCeZBBju4Zl/SNQnMfshr5awYoJ6LQ1doyo9ft6wSR84Wiq7uiG
P4YPly15b8GPaBuJQmGMzRbA21ckENN5BMW4u/rUt/3okAXYyMCYXY59jPKQO4bHe9f8ZSpf/v8v
9vB6bEFF4wUMsdmE5xVfieZd0OqzfWCO6ld+fSNbNpVKExR2NLIOnTDgar/QY6ML2nwGfbpjBpxU
VQYNtWt9NirROvDhTEYEvxXFYWkNOlyKqbZgHr2zpFQd/HLeOa2NBMFpxU1jFbXJS6iH8oRHR1B9
1j+NbnMyjvG9IdGX/fbXRpqQ2LBSbapygesybvinWk+cJGdEe4/4mCp0X9D+PdmSvuwShRwnZrTR
+wQuJtIi5rDFxqp+vGqS7uWu998cTbD2slhnDaGlQ4ELkGG+deLEZ0AIOV02uf3DgAqWz7MyQNm/
jWRmXC+wc4MCdj0659rixCmRpNN7aLTofrxW7oULgy7G8zC+dD/669EGlxvasKlju/EX5T478aJ3
9ihj1NjzlhhDMpAQMmoa4ojQrLJ+XTAB4tHGdsZocY3pU9t8j7WbNf0AhSXZyhJCATPLulVUZPFo
aKJltSb6GKFxVZGvlz/WXnDbyhHMt4q7NO1iZFN9+xUI7zBi14we8+TnZTF7fn8rRrDhsUxValQL
3lcA79Di62F6KqLO1c2rIvmWhx+ZucT12TrmuGw8UsROrFpHWq8vPS9T9Ce+Q5vfvfCqelbs6Dec
WTXzMusjqDhvxAqqr5ZxxUILqm9lx9SugbB1IFkpyRL27/L1bEIwMXJMxvYZhhwSOp9Wc3WxreTn
a7I6tqlcKUXzuGa5ROa+wTGMEsLmGMOT761R6/WYhEZCOi/7MjR4vnago7AP9Ht/qAgeXwWv597L
xl92u1qEgRtC0yy0t8TKGgDZ4m7uMKEEEGbjngPahF7vrPfLV+BOeIlvepfVdG/vmmwFCmY3rgXr
dQveHwhz14ADACaEdiZ+gaRAVtjaS/jhSwwcj6CPJubIaZYBfF5HSYDVX4zxWKK9Xkgc/p4nJiZa
jMS2LfxPOE2ohUa8RKjAT+ry1FP7pkka//KN7cWUrQjBf4QkbqoK38irU1YeSraAO7i9nofQJ+lw
06kAoeoNMM4N1QcE88koFVeIrr4qnK3UyVQBoht73Oh+J2d2MgNegJCNlO19pa0Y4Xxk1vsyW9FR
A82Qmh9N9SksJCeRiRB8Y6rQSS0N9J3W8LQAvWvonmnyv9M0YlnAApSVqWEoWBwZoUsRq5Gp9R4S
w8TRsipolFRSqtut1GyFCEHZztoSuT0qjvn17AHsD4NRph+dkwBoZIkzeBOQzTEl9xxjgkj7dVkP
9y/x9YBCbjOYPdp3PQp4baQcBhXLqPr4wNRV4gclYsR2fpIqaWvXYe+tAH5gN5jHU7MPGC3FPDWw
tADL8Y4Vx1jzRWNtOQOB4WRNT6kqIc7a7QSiBGTqqgEeWEPsBFpsNmp9SvhIJmg7V0d5fhnwuuX7
HPMn4zk+SN2qupPCb0UKxpo2rTEbBJrRqvq3usK6mo7NEcxbRCkaF6r9JY+Zl67hQzP/uawXu4+h
rWjBgLVuDMO2x4uzBfgf0K/w9GPfOD1U4ee/Zd6Cn0N8qmyFCaZM9FHDzAIcLpuPQ/GggaX+8nH4
D1wSIIThsm3VeApNFHDmprnOwjJ07BHUfquZZEFTqT8ui5OdR7TooVTVujM6z9KWKwPDMXpuS14L
uzEeIySaZRiUvIdtD9d1bTFp0v0fmnpxXo/WNYZx0DsLXybJLx9p/wZfxQnZE9qcCPEhsqfeBof2
X2b7wGxfGZ4uS9l9Rm5PRd/mS1VVY6Y2wxscOKRB50w3GVY8DuPZPpjAVCFXBVAA/fyzNGPi//z3
CvJ6PMHSjDJcgKYBB8XZw3gbdz5GSGLAF+ZHvpTndF8/XqUJxpWqqQH8NUxV2o8xxyXrApQ1Hovr
ASNbqmccI0/6Pt/roFGC4TqMcTK04QWR61KHVbi8qAvHvW5u2qsmcXjoD13ZYOq+bmJq0DCwQoMt
YuErdkVGI9us/66kcAyPFh14IK+Z8B9odz1/JCfE/Og/8oSvVy9mAgwPzN4yo3O1cQYzX3RWTBlo
424U24gR7rBellCdUkwxj/NjOSdOHLdOMnYSX7UvxbZUJNT6+33onhXrEpdoa7Ciz5xybTw77J/C
QZfkHbtKyICyajFmv9+ejQxgXqBGioXIbHLtfPhGWP1LYs78Q78zK2Zgq5Rh0+nd0mw6rhazR4yI
LffcrPBxjiP2P7JT89QGZSBreu1VGuhGnBBHCr2d+7qoADCQYu3fKPq/hk4/VkbudJN23erK8fL5
dj/VRp4QViIg8ZJQa1Bim6PzsIReOxS3SKgkGrHvFTdyhHgyRRGGpw0UY7Xb5BPv5XU3ysPfBIMo
rB34Qys+yFyG7HBCapgZdkNB4QljIrBeBtQ9A9ARsqGgvYcQhZcAl6GNxVxdMN02RReipkhAy0h1
U21ymO7HY+yAO8Frs2M43FgIOpc/224sA/Ouxd/ktmqL7gmL3BRDuYNXaz3mPaKgSQgW/crWj4rs
57+TJZwvT2wde35YwUvGxbcj3enrCLRzjikLnbufa3Mo/vdNI8zK7KjsZ8wVmHYctI31VK+Wo6Ts
9787j2BiYZJkcTKjgd2aShiwDJuYNGvrqypscbYFqGCX5e0noptzCTZmtA0FGyV0P7+2AkyiB+qd
gR1q3eVL/jKSp916DSdl/o9qCJY2srRV8uTlecxBXyfD5UyexWk8Dx5nmZ9+5G4o8/i7+miAeQed
U8tElejtp0MhLs/ojImrpvrUz4GVH+3il2JJtJ5r2jtfvJEiHE3rwBJII/QDuvaus/+K2fPlL7Wr
gJvfF/zFYFbTxLqUeW1/n6+Z04GPcsw/QKuCfQSTgC/WwAicLah5VZFFKfD092xrQauvd83iz2TL
Vvz29WAjRlDzFWzWNJ8xwRBfT3/+5jQgd/R7k6KjobmcRJYCW/tDfn4jVVCEsUyW2Kig68hDX8Jl
9Xs8tscZcLG8gZLzx1cghaPaDdIbqYJijFlR4Y0xAVGGuismThGmK9fyll/1n/SBbxDIOh37mvL6
DQVNoXlUr43JX2PL4i/r5KRYJ+nY6bI+7nuOf86FktdbszIZrcyJYnRj9LnnSM7LBAo8IAD5hW+f
iGzRbF+eic4NatlgRhG3ZZLIUsIWyN54u8zXzM3Oqae43c/0oTybd6uku747SYTpzP9IE5fhwxSh
xfh7QxTlCJTy2iN//X1sZ2ErSCjOVxZt00KFxZnsIQK/rGpmDsll1fld77Q5Dn+gbcJXidwgzIAj
4MWsDQq1A3iTFC9mV+82MoS4n7QKXC17mayuT3xFDz3KU+6lwHrrnewJS6KdK63h7FrXRqiQABCk
wONKUcMh91YQRU7uATHZmzyqO9yqM39MJW5EdkzBRZqrmlhRgqJlb59aEKHklhdRaWdD9sEED9nl
WhVOQwlsTkAm/uH04eszZrC+E9uZrvlGZ6W5skRYdjLBP2ZxGE+mhVd6sgY5uDYacmh7GazmvhBT
ty0EY1CGC1qiq2HTojWAcuz6TBIMSX1a168S17T7GsdII+V9XjA6Cp8o7Fvs7I1wud0hxEAFvZqv
ouvmVPnL84dqa3jigeEAiY1KBVFD3bVGxwfYDLxWWdj+TIvyx+Xj7N7YRoSgCgtVMp2MKNrE7X2k
37Xk3E73l0XspkgbEcKXL/MsXccJ5ciyemLd96Er3CHxFiKDMNwP/LZGGWAaUFcTF16NFvCI6OX1
XnptPnJuCzzqjuHJ+pW4GMu67oMwcpSny4fbvb9XmWLXtVNzC91kBA6b/bQx1JN2PHv6kBAGShVs
P2oIUG8dbJOtPbag8dBS1e+Jea2TcxF+u3yO/RK5/SpDCBWzbU6FEUERuFrDIRzVyaE3GHV2UwAe
Dc7gIthLZO5qxkamEDiWrNGTmD8gZ8CMMzRYK9AmkNv0Rw4Icj6lZ3wKH4ikL7Qf6zdSBSexjku5
KgVO2noclqgDoFzh5leqTw+JLxug4PnQu8wdTxJ8NKrauioof2KZwL0haBbq2oPCHqo4ddCnd436
nNVfdDCUQCcv3+repaJrjfIdpq7R/BIyNHuaBpIoGKyxDQwM9+GZYS2DJSS+CcecfCRR20gTSXH0
0DYBm4gBm+Ws/uHrq5m7BsZP3eX48bIakeRoIkhpynpDVSr4wyZfnFm5aVdyDsPAblT38h3uWfX2
VIJiTn1JLKXVgHoCTjlWg5E7ap0+/XlZyq4mbsUImhia6gyWxvklDgOUy8/OyQ1wFTh2Rxt0zzIY
vP8iz0Lj3dYJM0QGQKsspoSFWIibFpd+1Tyez4CyS83dF7RcT+Ycd4vJTMPIMuWYTFSsXPdKjkLo
hNmCtgJqIubY3SxIn5mDFrY3YnLeljjKXbCKrUCuQZtUVIVt56TEbE+reX3jGS+o/1btKH/pN2Yw
u+pd+wcQ7Bww0pPRaO9lVQy79mgxwu6w5fVWtlaVSTUME9fOM4t/rclvibrstRS3AgRfkitx0Uwj
fIl6jo4U1Vi+7DycoCrHy5J21X9zEuFV2WjWGPc55jSW5XYkh0j7k8WyeCOTIbipRtWtJC7wkBz9
1bfOgG2+W49gD0WjwbyZPANYnobMrHcfXpsbFGdxq1BVG0RTPuvC2/Xasb3iDAPqUYZntK/5r1do
C+EUa+kAtzTwrXhTKjvy2SF2pwVc9/qbyGcfCWpoCGDTAXkPSlHCJ5ujcC3nlseZ/xu37X5nAThy
/PIQZx8ByyWMYvrVxkucr1a8VfVSn0IaWpjaDkdsTxbHGP+xjA9gpKDGC8ROg76MBbwVopE0tHOS
YEIU3bahZO6Y9Mc0lrkM7svFCL0VI3wpbR6wAF3DZQzucFgOnZtgUDr0F6QDmK2RlERfRpwuSRMi
S9PMhtpyUjTdWVyefGT39gO9Kn6bWBausX3KASaL2MEwfHVQe2c41t5l496PArphEHw3/oIRos4c
T0accB67lI8Wu83v6LP2qUe+1QZq5VmSULrrFTfS+N83HtlOu6JcO6jKpN726bMVSm6UO713F7r5
fe5nNr8/5vkYthEU327PlXpQZywWlt+mOGhA8ym5Oe6TLskSPHwZJsSwYoSz8to6GzBpDlw7H/Or
BKZmOfHR8vNz5A8OYsCPy7J33SUMzgBYLkKpWKDSJ1XBRUJLSyMLkoEecwWMSvZaxpJDSgSJtSmt
mEKjapEdE/UUtxPav+dCqZzLp9nXwdfjiPwXZllUdmeigcn5Kcfb9dgfwXCHGhi5ym9kaeOuCm6E
CTZXo3+utS3eaNoYLN05UyQqKPt9waAyzK53JsW3WcZKuWY0CQ8YZS6+XL4z2YcRDAkvlkVJB3iO
GVvPLCs8LR2+tcSSeF3ZYQR7qk0loiFBq6Fn5DdVAAYarVYheTbIziIY0pz0fZIzfP5EvwKGBk0B
1IH+4b+7MCFd6vqRpJGO10KojOemA6OrWTmW0X+gvMEM+hKoeJwStAu7Noudxj1K1UMwjTdm+LUx
boxB8vX3P8urFEHHSg2JdKxDxxTTOtC5uQbbYPCR+3oVISgYq2lqYc0YW4bm1Yg2bl3faZ0MOUB2
DkG9qKJYhblaWNW1n0L6UHRE8tX/i2t5PYagW5FdmFOqo6jwkgldA2LrivcBeTzvP8vaIS+0Te9C
goGUC41w07DEamBeZAbNYphL8iV+Ms6zH545AySYaQH62HjROcKrozqxW45RtZxKbL3nx/+fhat9
k3r9hwjHru20zZSFD3kV34rqEK5XeSNLMrmSXTqsYFGsCM20JkifuwPFYKF2hfrqpwWAGerR+tQc
ug/51dcjCVmmsfQNkO8hrowfYgWP1ufLCr+fjG0+nvAG0bXUKoYWxYvuwD8aT/1mJzxi7CToHVXD
Q1xzMeEdANhweZhAmSzrMOxbwz8nFKuHU0E625gtDIesn0rjTJOPDL5i+OQ/6mkKyS3VCkIXUCPi
GZKOTo2ETzsmQQno77/6Q/+pDTA8sT5evlb+WS5oiSk4xFVlpVUip8dEKP1U1PRxja3OJTl4x5h9
nihgzsrw82WZXLvfycTShGEzC4sFIm1SAVZjE0vgeE02X5XmXplAH9JYrtVIVGb3g23kCBagV4k+
pCP2oYYMpae4Pq7xR0Ij4AWYxggYC8QiNlVA2zHh34/ezO98vKqN6NAPunv5unbn1lHr/Y8UUfGK
FsgfYwLT4vuS46l8BLYdZ8ADAI5+wAzWkRcVQF37Kf0tm9PYdVQb0YJKtk07JSoyAE+zfsTp5GRp
4Y7LKDsh17J3GoFdPIBTwi+jao6/b94F+EtnIF/its1Jh5NDf7Xc/f3Yt71Eohb7z/2NNEHnVYJt
r5mj+E0uR/HLvfWI4dBDj/kuwId+ljWGdu8QuAZgWkfYUcV59owsthEzKEkFBhlWYLoFJYZWimS8
q+0YsgIlFGFg2BL8Y2yV4cpMiMHufO0aZ76LBJKjP+0h/0L8/BD5svfx/kW+ihS5XuyaAs07giHr
t5zMAoPR3oi+vx3wNWV5RZnb6zstsTHhiBeVRS2xIlrka2WGFhZRGIi1wuux/AoQecfOj2sSXDY5
flfvJXGicpBYADxE8Bx5OmT2MuAucwBp86HhjwP7YSSP2PhihqqLFdfRDqs+zjBKVmjM6VuEtfnn
5YPsXdlWgpBoRBFywyJhcBLh/GlNVF/t0TpJsB8KMMZvfSwD9d9t620FCjcXLpheX1YV2yF/CCbL
2SH2oxv6nc94KwFYcQ7mSTZXIzujkHnYs9p22YROot3ZWK85mjk2bKrimGrYnS9ks0N71rw9oGBm
ZZ8niaUBCC+3b3XY8vS9Ux8uf7S9+LgRIZoV2D+TusjAKIH20LMaRQdsGH4lNWD/DS24LGrPaWxF
CY4X6GNhgQ0ybI4bhadb2CocZS8V2WkEb9vlEbAdOm3w2lBv/DDWOycsl8YLKzNyGtsaPhCTt0ei
QiwZxlxf+HxmZoJNp8/9ZW6vm0yKcrYXs7Zy+NVuYlZjJZXBOgCioHVRnjivTq0dsNiqBxSUa9OP
QVYZ2c2AdbQJiY2ekIU+9luJixUWVm8ufDGqPKkxaDsNtEMxl4HKo5fAwvhSA2jsnQwdG1D7+ESi
mLsOf/svEM6cxGnchRRnBmYh+bN62WF9rp8RcvwWnTD0iGT5x77yvB6ZW+PmkpdqXtB0ngdAD5W/
lnA8q4mRuRj4OKdTJLGFfct+lSX4yrCxxqWdVmB/JInh9NkM1KYeJh6bmiJJeGSiBC9ZR0s0tilo
oJgSuuMQg1+ucYl0G3Dfui20l/lKJRFbsGsdAikdkG7evN6N5Dav/cveY//rvP6+YNplmy4tKXgT
bTLdODMDyywAlFicWWFKtg73b+xVlKD76zp3qa7ls7eufqY8KOttTJ8vn+a/xK5XGYJ2LwO142lS
wWvxPfvCERvGK/owYgy1dSgWalp3cWQTB1KZgoLrcWkOKz/X5HI4D1CBBe2PVjto92bQ+Mtxup/q
gyxiyi5T0PQpz6wmqVE2XiJQ8EZOkj4s+I/kOvcd5Ot1Ckq+Lj0lIE6ekZCOpwys2T/jTy+MXL55
JxtY2+0l65pmYMHBMHVDzH5DVg4sUcjsNTEuUveTc48+XuqhCeXbh/RLc138ysB2hr02WdNk9zZf
RYvhOisbq8eKIBYCMLR9UCM1dUoL7CgKJdJ2kEyWEK+bNgN7TmXB3YOzDutlGgDZDsu3xnsZcfSm
5wkEFreyTr1MqmDnPZ6AndUu2FCx22MypW7TaZiMkQ0Sy8QINj61VC06PM28qfrFsk8RQDTbSZId
7GX2Gz0R12CWdugXo4FSsmA8NQFfywcK6tk4XFb+Xc+40Ql+1E3cSjI9VKs8R2a/3Fb5SaWPlHxL
wqd/J0Ww4yS3y25eMoQRABib9VHX/lojw0EKIbFl2ZcRTHmyJsuYFhS0M847vfxJs3OmylDId4vB
228jJPJDujZ0iRlSay1nTqWSK9bZuL7mUFXWsevn3gG/52MUWjcWkOorTXNTUkt4tt7nOBRtVh1z
iQBnwTNaRNHRa71ZzA4Uok16VB5513c9TqmTm84wvOwHJB79dvk7vp/n4zINldgAHQaWiFhHioe5
BcYwuP6SxSk+1f54NF2SBA0Sqwad3siLb8j6v37TtzLFqhLt7aWPTVBxq2UwTj9DjHN0kvbU/l2+
nkusaGaktpM2THCXsWvaTh8DuRkEjX7iztWnCLDe5CjbMH6nqsKxBF+VRiaLIx38s33zBJQiV58O
yyhD4pUJETzVbFplPJpG5RXFeugsbI5OGESoV++yXrwrzgpnERISI+mUhtbgKS37cz4ew+iPMq6u
oT5EnGvpfyYnepFGTTDlYTHrHW2LGtYZVhDQeV1i9U5XFYcYi0wh+O2/KawIMgQTt7OUKEsXT175
Fa2+oDiEpwqriCgZ5Yflikqc/XuPIojj0WDjhqm1FGW7xqBXjjTTZWgpJm16QBB4Jth8WArDaYlx
vXTJZztRvYWGdwqNHi5/xH1d+edaxXlgGqmx2dqk4nPhfhmt36x6Dcw6lWSv3AVfuFkRtNwyazi0
SqvQf1muida5YWjeJ8O9Cabndsr/5YdkgpkZ8ZAvhFNEdoubP9V++hj3zti+EHpUfuL/z7X8t1+S
CRbX1bEdVQnmYGZAitNYA7qJjB1JdoOCtTUdTaLR1CdvWpNfs46XtRXNXl2BxDnTDyQqv15WjPe5
v3Amrjkb7VQx62uZYzRChhMH5L75qzlnN7XpAI3m79kzzIMdZA6SH+O9ooB9EX0m1XxHjUJomY5j
2+Mm2+yMpQXPnGNJL3BX5cHoCfxblYEHWPhYI4v02NJ6FLC6U0tus8SLx/vLl/cuj+N3txEhfCwr
a9ZyykKkPgBQG27643oeTnVgybqo7xI5QY7wjbSpyNJJQ2ROAeKgo+iB/bYD3IVr3tg3M9Ck3Mit
biNf1k7dD52bAwq5na1OVp41c4Viz3RQHAPT4Y6CSs/qKsHwuBylk/aykwo5XpVGKViuFKSsX8qv
5My3coffsWe6/Vn9CQqih9aVT9zLNEWIB1i1V9OEgrBpAHluzkDPnlR+nLfOZW3ZT7A2tykEAsUc
iBI1A18ZBPmQF3rZffhrukOWCbKPMcAAX/s/L9q91Rxx2N6sK0rSCRqKKZQgbqzPc5xJfP5+fHs9
lljgmdQEewXRjGTHQ2UEI+IxHrz1oQF75XSURlNutu88x0aa4POTasQGiN697F0Sh3raj9hbUu71
OVpR0hxytzpc/nD7+gFOPI2A9NYQOyS0ZR3mCrIJbDe3FtbRq+8j8S+L2HfD5qsMwdJM1rI5JDjW
bIOsAhO5zG3uo4MJlnQyOHMMZFVE1UD2RNwNNxuxgr1Zg7nUzQLPUmEpt1gDBSt9gJwcsZFhyeoG
MlmCmU1dNaiABh09radereMpM6VHo7c8O7eeo1b/eflKd0PM5miCtZkK7hP9OwQ2oGlW81cp9d9/
sed/vplYc6mjUo80BXkkOsbDF3oNhl/4xtK5Nv+AK8j9f6Rd2XLcOrL8IkZwJ/jKpTfttiXZfmFY
tg8XcAV3fv1NyHMtCs1pjH1iHk5MKKLLAAuFQlVWpgw5tBkb0XDUDEwMQNpQ+FYKAe4k1nFTqzVF
z6L2WHETa6DpUH/+xc6tDAkfys4UXc3quQricaiBhbPpztW0LLhsZdMdVlaE70Nq057qLEeOYRYf
zNHcmdr3KtdOqoPq2DLKAKSbh/jNnBgJXSObXKriYdEud7R5bMvKq/+YQJBHW8xngUkbb+gzjZsl
AfpIT5H+VuXPjL3IBSU2g9/KgJBwKDlqBbWCUDvsOEQBGjq+ft8ExkkPAKgKJ8nY+eYncjU0nzWQ
1AMn8z43nGlXj6O1DEFEyhtNdSGdUwJ9cTcqVTjU7eNlh9i+SFbmhNCuz4zSAojY106+Hua7svOc
xy7kA4XJQ6fI7mP+e2dXycqekCHGNJ2zuseYKZ+44LNNSRB96l/pnvObPy53c99wTRvjmBjtAxHS
+73s+sZR+m55VZpvlO9RG5Ll5fIGbka8NxNiPAIqbIGuM/bPdj63tMI98nTZwOYZWhkQ/AGTxWOS
VxnyME33+gXpCvPaaH/ZyHZYXVkR3KDNO61hCwQn4xkacvWxCDkFfVJAN50nujQgt/0fk329/zqi
XgZFSXEZmI6v0yfB0B0TDeWA6dvllcm+j3B6iRa1ZaLg+Uic+SXNssdet4LLJmRfiP999ZrLx3F0
zA4RyCwM4A7I9zbSH5bEXvx/Z0dIV7ImcUo3x9FBFPd059puG6/SZMWgzRtv5QnCjaf3FcAxBBvW
VZPuuaX9rUMZr6X0ZqbZ4d+tSLj0sszIMYsH3865SHlkfh3mb0tNP122IluREAVGLS/GVsPQTGWQ
+yVavHiYVK9J+qt0iv+5bGvL3cADACFf1XY1iwi7p+LVXTLFocGiJX5TW769SFKszYi9NiFsmgHJ
oREXK+7w77PfgQsagMB9hknbEJpDUprhrc0D96WLQWUgHc9EbRQclwmMK6jbOce2DHSKQ3TdI/m/
vG8yM8IxxYteaRsLnhDT41BqvrHcOBjoLd0Pl+1sf5+35QhndQKALuvMcgz01vAS+8FQJfWxrWAA
2WjMC2O4G/wGQrg27J62iAZVUBNMS0RFaEIXsY5l9EkyM0K87mbChwxTnFK79azmynE/tqZkKf/F
097WIt7VDWWqoWMtfPzHCOIQ9D7tbgjBgHqyb2WJz7YLvFkTXCA1kJjGqLkA8cEnTiC8MgeZ+3Hq
iMTXZHsn+IA72b2mMiwrHr4B1xJU05VdyfRkZEb4aleXwmAkRkEXfCDWndLqMYl3LJJEz61MEYhZ
SOS4iDZnGjl2XixmG6sYYoivSnvxkvihT++cNlSlnrB5bN5MiRO5ZRINyYC4E0yg1vsABm0/weDE
wPwy95QHnghnvgygvlkIW61PHM5NCtXJWxv3KgSOfI77r0hIguSf4qiF82EwMVol8Qx+E4jJ6dqi
cKpGELe7Zob3Ckd/cgg+n/GXjx3LdlM4V8zO8AoHqDqo9P7K1buH1shkAkrbh3f1yYTjtMx9m1tg
wAmim2j/awz9Gf8HYK3+EFwOqlJbwomqwRhqNibcow3H0AgylIQ89f6X8F7yc/ly2Zxs+4SjFU9O
MaU89lE3jKzrKfrn8u9vHt3Vzgl3+BLF8Vi9XrDkqEeHaN5RLbxs4lzOAbnv2tOES7xp+8ktx3kM
UieID+Wu2CfP6MgCQgjXLmXP/nOQjGBOSIFMSpQucbFl8RNaYhWGmqeAo+2jYPqgax6522tPIN7x
3aPx6fJKLwcp54wiDkW2WiuRPyCIhZq+oLtdfplL80prHL8ZZxkP+eZLxuFAeJ2AsJi4wtdzXAAh
IgdLXe76cLhuQUGWBPq9fjf5nJYOxM+yTsGmv6wsCt+yM5puzAaLosRMTmDP2JNPxAAefgr5w6l/
Hkp/2LkSbuHt6LiyKnzSPLJohWkACtaz6IETXPM6mHmHkUOAUNNANgO1fcZNm4t0I7nFnfP+QtMb
Y2x0hocu0r+QSwkXPrmmR9QJQuUoQ7xun483ayJGoeiNjigtrI2QfV7QkViu6oOz14NaSqOxGU6Q
EXKOd52AmeH9wswaIno9RUNzqL5k/TdLpgey7ZEQZQK4BBRDEId6b8BuB5I0bYGzPmPkHChTqMUU
+/ia3OVPU8jnM/7mRcploP5j8ZVgY5V8dGwmZm/AImG7tr9z9AdiSWbWNndtZULIcxWzSYx6AvdO
Y+2y+EslQ57Jfl+4iq3I1vpKacDiF39Iq2+xLUmeNn6f6OCQRH0Iw/qQfHz/UdwpaUyFYYtQ+fBU
1nipElyOfOcCfyD40E0THQzM/wCFK3z3tih0IFIM5C873spzdpDtgUAcqG59CD1cKSHKRRUY6erH
6d69t47Ex3SyLKU5x46//1eITAFDXfVx5jLeL8VEi0+/Ojt0NHmvQze96Wrw+t0M2t3qOH82d07j
zQBP7i/vxEaAXG+ESCPASGVMSYciemOZXm/mJ6t7mZdF4pEyK4LHGB0bS6dCZ2CuQBwP+syWHFRM
rv27tQi5W0yKKFULtwom55TUk9eM+4XJXijndOTCR+PeuzrAg6lMHW2AZRp9e4+yMxfkdt3A7vwS
jWc+7Box3zrWf7c6NNwIhrsQqYRYWA2zBYlm2E2bp548ZfVtSz79zQa+mRBuyzqmpFMStCAcIO1y
rbgaBzdYOiLxua37Ck73Zkc4fSMbNaKWA3IqnD3eIa1897YOOd6ovJF1SDd9z8IEgUosG2oMgldQ
k6VO7MLDHXSx8xidXwp6VcmS+L9YeJ3gVf9mRHCK3CR2OesuUin07lLHg7RAHdhzBMxNOwDqn5rK
SWFpcsjzWjpRIFsh//vKI+tIqWk8kypoqye3mdAAu41nSU4jsyEk9o3uLn2RzECP6PYp0/TTuBiB
pciUwfjPXNpHwclTtYvwoMbHGhvqkeQ4zjaEmYJ++WP5bH6KVx9McPWmricWgVQzKIwyUMBMD3Zc
b7BkMPRtV1/ZEVzdLl0tomUEdssDGBt2HFs3fhkAF8khaizjsJJ8JBHVZlU50k4H1dRGR5r77Na3
kUxIW/KBRESbblZpPEUmeiqDfcz7o+LSECs8qCAjvxyM+JE5dwXMoqNUp+L0ClnAHLE0MmtYytVd
H4GlUIKHkv2+cCdNUxGZhangy8z/uPrJKV4u//s3PwbyF1cnKmRnxKQcs4KtE5k5+u0LEHjV0e0g
xCFLZPh5ONukNyNiLr5odufEelsFbqN5zPRL8smi/zT5bnEkAWDzw68sCZ8DUPPYAE0PUvE6CWPC
vEx/KJ0vqSNJFbbewwT9/P/fN5H8gMxV3KQ2coVhNyCceonf7hNQVUeH7FvkofMZugHXBHeDRBLE
JV9MRMhRV43Y7HK0Zt8cy9o8zhisLxOZSqvMjHBXQHdxJqyq0EWm7ffSxG07fRscRwavkpnhf1/d
Clk/d0U3g+1I7XbUfqGaZ6cPl11866H77lsJt4JmsCaD9jGW8jhD5wityeFFeTK90vYMv9vnUg7s
rQfbO4vCBTFD/s4sc8RtTkpQHNQQJg8QJmgDDndqX5KTDPS3GSfQYsH70yHg4RQsjoBXJRbUgoJ0
hK6njUGiHpILktR1+3S9GRGuo7qrQKerc6e3+v1iEr9Y3APR2YPrykZxt68kmwO3HEuHwKPgGLnV
OEuh4VGd87cGL08ovrV482fi8WqxNHHdNuhoIDB1dFs90w40dGZNU410z7hbdnrY7Pv2DozFISoI
B+OLXf/NMV6ZE85XAoHPJI8A15maOvfb2OoPg4qGxZQ7VGJqqxZCoGT6e2nCXlLTAll6iRs3VuYQ
PDRewYYrMrexR+fsxkih+cVAhZMMR2bp4UKkQnj8ljq7AFb/AOEEZugBQWAdeRnUJXdcvCI61q+S
GeX/ADbcDClgk4TUmIs0TLz8x24wKImR5WbdiRQfZnY0DUlja/O0rUwIt7IN4jTQLwOgmTgf5vm2
lV0vm4k6OJ3hiSgnocjwPipaelTS0gWC91cbgatxaaGc//WcJ5Xnl292xDJPWjqFOSnoI2S5Hjo0
PTqEnDh0nbndPXCV/8RudTVrVhAnMqfcjCUr08JN7RrdpLcU/t+538ZEB7solB6qw+Dakgxt0x14
1YzwUOKIADyrX8qyzDDIQfKPNLuvy58mpqb/5opZGREiY6EwlsYd0kAWRF/Z0ThMHvWtG+2k+Xn4
P9RS+e6cHaiVPcFBSNWNcdIgYe/16rFua8/u1NIr2uZKMbX7kTRPGRmfkiX+sjDtKiZ2cHnB20Uh
PFVNgPQ1cBgJIaVI4ViAGPIbDvDh6xYYgvIqCfJd4X/nnAJ88lk9cGWaFqS71qfL5s95jbjjrswL
AUVvZiMuXLR5WfCrusu53avJW54LYOu60+TzkpT6rF9llW/8kFjfPP4r68JlSxfHREUM4aw/2fv0
KocAwRR78WPu2SAHzTF5waQNGF4AOP/irgppAJB6W69JzipR0mIcEHcB1Pj/1S+7zuugdEQgUc6Z
hmWg/u01vtnjf1/ZA1lQ188JsFUp8Mvax1r2CtyOPS5WYuPVAf1mIQAwJy/61EGM01kcWgsG5I19
Fh+r6dnUdu1Y+r15l/ay8bvNZa2sCpFbdwoLcwKwWlm7QX9Ui79KNlcGhELOXGbWMmUwoD5YnzkN
m3nPz4P92YCSvBLICvXbqab76hOA1+giQnExOpO35oDjgB4VetxgAUh/Gq1XXANxg8ZK8WLKtNC2
E+o3myJkkeUFEMAOAagrnDjhOw25jBLYWQa/PU43SiAXbtr+br+XaQneMrM8VkcDAVa/QfPoQ4L5
/MpnB+OmC19P+pWs5Lx5P7muQQALhg67JpxxLUkLl1Ju0FD9FELS4C1VEt1zut3laCIzJFwdXZ3F
eeWgUTVZiaexyVPIrZ1fozIpuaRkhoQ7w10Ww4ltXPasO1rldartgWPxlFl2AvgROotUbzunCyom
Sm/FkH9zwP2/HKNXnpnKz1Vv1AL3H8tPSylLOf8UlwwKvtFZUdlDZxnlBQd6c8vVYOt+bddeZDte
Nfz4V59LFwJIr1nKxDWOgsipvYklfm0RT7NuLe35sqHNU2bgQYcOEEB/Z8Ksk66ALSoqMDmA+VPc
pqAsr/bsMMeB+X0JOaWIrBG9lSqtLXIPWsX8vLAzOneorBtWWA2fGvYZg42SdGzrY61tCOcqbfIk
zypeudev+24XZd+JcV9HHwfDkFjavGHWpoST1RstzTUHsySQpTy1e4qxO2WverWfSBhmNh9Ya0vC
0VKyhZPD2jjDU3py6E0VeRp2ztErz4Z69BQVB0iN75IpktShtsLiyrAIq6JWElM8JdGMsz/32hOb
95edcNsjbDyI8RDnpAbvPcKaiDLnFKMLaXRrFEuQse+lK7vDZEaEXFLNm8nsc9SAChDizyZIKDIv
kxEO/Zfj9LYUwbnh1mgcaihCDlyECFwC3TO74gK9r6COj5pkCmOznmCob/YERzeQoZu1g+M77dhx
voEkim/sJ4xF6Idcqqr8X3z9zZrg61W3mHZmLnjil7kPySFt3JXVVdnstfg2NRqvyCuvM2SMdltX
ynqNgt/HIxkwPYFHnJUWHilLAOxqv4m10zK44WVP5AsQg/zKlC3cKiXm0gsnJ+hdtT/S+XbMF6+O
nlvjehhuQKQvsbbpkpqBoS003zEjI1grJsdYFD0GlXx0w/ofyxLa7V85CJc3VkGbAFiMkClWpGVA
KPI33KkPOzDKxI+TP4RqwKdlZXiYzQWtjAkHuZyZ0fYOaqB9NODKCjFalyyy+qDMCP/76v7Qo6yb
8WqoYIQe0qgJMqc/EkU2krhtBiNbNlouJjov782A6h3TdhrMRHrpYfg4WKZvDbjtLjuczIrg25ld
jqZeGENA1Ydi8TL3nv0FjwoA3r8XIvZFUMlvHOBuEb2rivltXrU7wnRAlSo5/RP3prPzs7IlJEmj
oiZtUuJuVxJPiYP6WO9iTD6iKL0wDE9BbjWQPSElOyj2SIyxn+YxR6pUujsz/q6D4NWVDQhujeC+
20PhFIFtNYoqE+8t3qXnGF88RTLf+NB8N48s5OXb+WDZkjbT9mUC3UlM2RGgc0RkTmXEZdZbI1LO
jyDbvmoetcKLr8snrjHUjf/D+d0Mf28GRRCOOeelmhd4/pdUxRvkMwPQM33ujP1AP9bj4bLrb2YV
K2OCrwwxy6nNb/1Oc74qWQJd+UnySuCn58wdgS8z0d+2sIPCGV6ymDZRhA3kU/Xpie6tPQdK/7HC
FepEiK6/zQiH2KjBYQIaDmA5QVI6jN3Jyk0/cv9Y54KbsQB4gTNAKEnsvvRjqpfahH4PGR9JfxM1
n/JMBhLdelatbQg7VjC3KKai4/lLdm/7OebnQ87pwDXk7MiXkZRuHt7VkoSdc/J0WCYFCQUYiD29
NPZ0mp7TqpQBhjYd4c2OiAaordyNpnniKkUcZU73LOTRqJe49GamAlouG8V0dOvFdlLbFIMOliUg
AhiUWx6IPe0bvLWh6yl5ZW/v25uhszRzdmlt9Cjd96d8eemcq0j5fPl4ykwImWU5mFVelHBqUnde
U7TekrWegf9eNrMd5PioHlpiYI0VO83AeOXZnIF+6BfwL36on2to0Wk+j3LWFxklBXfgs5CwMiek
KLraMbZ0wF3bie1V7rPbfY7rLDT6x3xBZfCfy6vbjHEra3yTV7lKmadgIOWCro67K7ovcScTKJEZ
EByhXeY2mucZyI3suohPswzMJf08ghvEDPPdTQw3aC0PDGnGjoZxGH3SHuLBM06v3+h4ec9eSzeX
PpEQgyAm3WL8GpetcccpR3UMa2hBiURCvUfdyq+BgzgA83BUgyyMAxlGbnNHbQ2qD4CqoCwiXEtp
W5rRxMeuOoWE1sT2SSF7726/2lY2hPKOO6ru1NtYYX9adrx8a32YfBREULyVt3E2g9LKmJC7tHhb
a0MKH2TOS558oSoastE+S2SVv82AYZvA3atA35/pgWbMTKw+gism9U0+3CeOG+psCi87x/YT9M3K
699XJ2pxmhkjyyDK4Xy03bHd20jAkoN+kMXybT/4vZzXaszK0JxizrPljm9G96Xxdcxl5Rz+ujtz
89VKBCdQTMMBwQByZZ0UJ1VPASOc91NffEozuIXVeEOUf06g1tFlqMZd3sbtbwUaagclVIhNCad6
UJQij1u8CSb9J7ProLRAFx/LQvvmFjoaLkRMYxhngq2tnjhNOsDNzf10jXkrzOJFuxx6zMuv4H6/
yGDkMotCONTHzGwJh8So9DAZX0n85fK+yX5f2DcQrukpCBxoQKdvmP1VG0mlbfO7rHZMCH3MNYau
0fDvt0riJyUEkI1+bw29BO+3HdVXdoS8awBPu23z+vIvGIp2GLz5vg1QYw4pZo9kCiPb2wZFEwvD
5qoqduHgbUM6saYKFPKtKuYATVWZr/HTcnaaIEZMHIL6FBE7KfXYGNYcw0RyBIwM2SR/o7lhzTwM
xqkBaGpkZanteiwhDqiCDDCYE/4xVxFi1Fnu9nZdBTTx01tOsK/4hes5e5Db72Sdou07A8T6qNFr
qmFZgrVGV/MytrHA8lr1E2TmwNIcbFjTwuyk/NXTE7gWDORZBLyvQmmqqXLVKoaiDNhnPHjBsgGt
AidUHjBTHTpBfSOb29p0/JU94dZ14qnve7Usg3K8SsmV27w4oyzgbhYnVjaEgBvXNaMZK5E0/xos
affpTXQfY2z3O9efKfdAR10OF7JVCVfvUpS2oi15GdQs+9AX1Gu76aaRo8q2VoYKnw7hQPzHES9F
CiVnF6KBZWC8lie4XtzceN3BDJrjsO8q6ajM1oGGIgz04HHgOO3Ue9d3I2qZPTQCIOd4V/RHh4Z/
vnG4eh082g1OLyTEJ30gXYEjDe6xYj/rV3O3L5O/CLUmZiBA0gi4DhFLvR0zYtvhS2C9dWAY8xkZ
8TNXhkre2ingzIHbRoONgGzj/U6l6LvpjGBAbHKOKb2qC8kyZL8vOLXNCLMjPiCW2gFLn6v+5+Uv
sYnB4YAmVTegnoy6w/sFKMQc7T7F+6wNu2sN5JLOLQsbDNZz5ukJPNDZNw156/xi3+r74k4W9/iX
FuM6AJrQOIK+sEkMvv5VkJ3ayTGLBa7dAGMzUbC4XtXkozV8rbr7yHgYWpma2daZRTsB6BeIYSE7
Eq74dFnoHNcUkW+Ydp2VH/Qx2udjHlze1/Os3DRxG+IQQfLatURWoSon1TjFQxFakXZLl2ZPEnYa
ljrIhvLlsqnzFQF6CRlvVI0wRHimsoH5baWYDFKGlZsHY+9+KPLZN1tZas435v2XMkGOzmU8DAML
I8KZxSVPihRKteEE7D1kI6EFaJ2s4qcrA/Wcu/w7Q+LdVM1xUqf2kocGOxKMqRR09i/v2EZ+9N6E
4PS0K/p+MM085NBqiini9Gf/ZdzZO/OQhJFP/rxGD3u6g6Ep3j3BV3rv5S0wyItZa0VYdiFTO68w
fUuKgt/ct5URIVSYQDAokFIqQheJQ0T9CkqOl/ftvLjyfhnCtVA4oM4uu6gMGftM6FOHsbl6xGx5
8VXRVPRqDMk1sXGIQKenawbUhvBcEvGBUzPnWZL3ZRjFwz8VZH/qVHF9Aslh3LS9jHJqozCB5RGc
JIzjIgMTE76CGmabViPIcvbZPWcXyQJ2BRxmgEEmDrs3K8DkoBi+c350UBKrni/v7uZqXRd8xUD2
q2dEKkOKq5iRsgjbIdqBDe8q1+MdTYsdRHD3l01thQwdG6rjKENiTgyCEDOCLE/d5GFtdMdana6n
qj2adSFJybb8hV+A4GuC15ti7c/VEjDEJnB7Mh+IeVvlJ1v5gWJt4IIvYC7+ZlEra/x8rK6SOAXd
uttXZWi36MhHkFynO0pK7/LWbZ2y9Zr41q6sgCfMaMu5LsI+D0HLuatBjH/ZwpYfANEIwBh6QvbZ
oP7S6fmYWPg4SnINRTQzMTydPLb6t8tmNl4c/Bb8bUfMKl1KXIY5TqzkVB61gH2MUELCHDaUhvbG
6MuktDbeU+/tCUHQmPRlGSnsMQXqjO54cNskmJLB10l1QtUpSGnpm7V6YHp/jGPz6fJ6t+6v9XKF
8FioykJGq8GwQFX5Zqo+APnPUFfVP6n2cusstSHxlM1DhteVAUAlnlhi9FrAelvGHVKAHCy0EfGr
5H6o/7z/j01FAq2BKcZx8TB+747ahODpUhhhoHTggJThEO/Bywcl0XhXSTxzc0XIpZE6IQkAX8F7
Ywpe/+6Q0zKMeZAKzORpUj9f/kobM3FY0MqGcIp1Ve97o8GCsutoObbfOCKVE3SSY/N5AJWJ8jUp
9+4pR4H4z3k635sWjraNKqrLLFygivZPEarOt7EJL69uawPhC+jAcbg72Nneb2ClatSOKgY0f/px
GX+Q+WlgXy+b2DzWpoqmhK2BABDEEu9tTEU11mAaL0Ljjux58Tl/4e2W/sgRIbI5wq1YhWaYzicj
4IPiRZIqpGH1jK8FcdSw6d1r1UY0cTFjXHV/E69MDXcJkDiARImVexKnWm0z2Oo+YwDJ11TPBIfF
KxvLYwZdT8k+cmcW811T10E56BIMKIjjM4ZGh2piEzw95EIhyU7xxxpZACcirf3xKpc1MTf3EmcZ
5XU0Js6KthGbFJSM4X4aS8I8U46RPt4lleFF7OHy2rbuMAgL4eLnmFBHfN4rZZGXbVNhQhulrbLv
ZlC5OpEk/G3F27UR4SCPUBQanQLLye18R/P0JVPnkGTtPibf9YxJhqk2T9ZqScLZTRjYAHoH1qyZ
4SF0jZltn9oSF5QZ4V9wdfe3w5Tb9VIUoU4paKTt27Hpjm4je6JuPk/WW8e3dmUnc6yGudbyy/U4
QdbY3aV+H4CJMOxfssmr6vCyR2xezmuTPJVbmTSGyLTbCPtXXhN4+3LoTr+UPJXgzwFeIITidRl0
g12CocH3prKxmkZcxbiy2ME0b1FzD5q83V1e0KaLgywUjDeoMp29v2NlAjlAi2AxRmBHWUbPqnNJ
vrllAm1tVzcQjnAjCoE2b2lcp1GKfNM2fJyyQ6Evny6vYsvhVibEp/AcLZWpx/gqWebNZIL02WnM
ZDfueaMKjdC3dYglrLwtUnBq5JjzqB4A6nONbwXdEWvXZ/tEvWEVBVnOKNm77YU5jgsQhYkpLP73
lbuNWb0YkZPkoZYOnpmggllGD0usSPZv060x42Vq+DxIIc/KS4aezijO8pNE9pwSsKl2g/+rPzVp
f+Fza2PCoqzUoClNQLaqYfa33BEZMclmXFgbEOLPWJaV28wtMnbAz49kzweMDbR7HeiD67tun9jS
rH3zQ602UAhFbQkvB4cjLvjskJZBikE1Wals8xwB+2QCw6ipZ0lRO1spazOK0E2/qvQpb/98XAsO
vjIgBpy5SEa3tvEMtdW9W0SHuKM/Lh/UzawLLqYB8IZbFf9779DETYy5UXE1jD6bPrIj51K0wgaN
f4AH052MbGVzz1bm+N9X5ydy9DyCuyHJo0CiW/FVoctSO+mSBHdu6WKM9sJtQIUkUEMFr+oRE6nj
LjlY4BSULmqj+Y+aKdC4BtIfyBmIvE9uY9JIVyOKuZE0THJ6xNzxPl7Gxc8ghgzSoR1VtftSZc8O
cGSXv+CWo69tCxdgbBfMXip8wATKjvm+pp/dP6dJeS0J47rg+D7UXt5/tH6pXcUcRhr21uehh9ZQ
bQJ5JbvKt1wD9dnfVgTX0K0yz1QHZSSlvqkZuNNjWReeb4WYGa8tCI7Bhoz0NmtoaFZPlbNLGurr
2rOWfi7Il5T+RWK3NibEvDZ2VErGloYoPmIu0DA/atnY+egF1x8ue4Bs44RQp04pnXqzgqY4aF9S
OzoNcf7nNwToXsDqARdHTiLWgU0TCMKETGnozrd9emu7kt/fcGIbCjEuMdAl11E5fe9hzhLZZTf2
aZjreVgQK4AihT9QNbi8U5tm0PECng9rOMt8UMEcG+LCjJo8GxWkX5MuYHUheUBsW+EbBe0WlE+E
79HYTtRlJawosxHkC7vLmvmpUmSkJzIzwsGfzdFQK2VOucjrLht+LoseGKoMTbDhXDZIuEzo3oGV
37b5v2IVsBewL7HJbLOwhRiXfbKtPz8mNojxUe1BZMF7VUhGF81dmnRq09Ae2tup1IKksfes+YsC
BuYluMo1prnOMRFN5Y4tq+s0rF3dG5PSm9rHkUrKxvzDCvHlnRHhyDdu4WZNVcGImXhqST23+jFA
M8H+VDiyzgz/rXNbLj4MOjMo+gsx2XRquwEYMQ3LedeQ67hV/al8icAcffnIbMRMrOnNjhCVZ8VQ
NaYAidpoD7l7UM2PhfFcRSdnuFZaU2Jsy6W5G2CmAWAcgEoEZ0uNqrXcIg1R5T8w9efkjOGgFP7l
Jcms6O+tFK3V2qkJK1l3oyyPSrWnsjnZbRM2OjJ4I2CKVfDqKElaJNTYNdRuv1Jn+qEp3Y6N9HB5
JVvPBBj5bUd8Z419YgxqDY8bwUjN5z/iUwme3wZKFjJI/KbD8YaIjbCmOyLOJ0vVmigOXiSuyk5G
TBJ/YnNQD8ZurJRa8olkxoSTNDdKAjrGFNl72XxKVOfAnPreWtqbCoOMf+N0q4UJ4dpkSqrmXVeE
UMzYL5Dy9bp0BuR6+ou6OuCnBLTCqJOBM09wij4zSRTVOVJtKIHYsfrPMLmhRZKXy06xtXcrM+Jc
VaErJrPdrAw1aKjEMbkCb8Y19Ot2KAHJoJQyW8KBjYpxUlMFyafhooZfX83TXhknP0llHDNboXW9
KOHM9llbjWOB7tVgD+HQFEGXqT7Vkzu6lP5oNs+X93DzYK3tCeG1quyigdYwdGQNv0Yntdo7t6nr
qTsQeH+VKcueE7pYJoIdat8miNehfCOg2qqEtu3QGRRYlvrI8StxSI7LVXwwDsWjE5qe/ZmT1laJ
14I9SnLWXiGI764SwbrwEWuNjVApoXmwfLT3ILZ/omDAnCJ/ueWMbfZBC4tgvALyTQLmO3Mewa7w
TQcFzJuL20LsR4lf+pRL6NlXQ7oAZJz8aZYhmBI+ZxrxxMBRssA0osDtzB/ZCC57qZjeWdgXzAiX
5ZRT0GIV+I6zc7/gKl6m46jILknZtvF/xCojMxK1mBXk/AEt7w18oaeifphkU+nnJRthKfxfsbJS
c7xyoWVYyoN+0gHszO7M2uvCxVcDzHDf/GsvFMJwWhdavEQzBZUL2asnznqXnpbMVw3MFva7Bd0L
NILA39wFMkc8f78LixVS6a4ajEx17TxoFcvXl+mjlSk3BsELIUuhT2/PO2VQ95mreR3VZCSQZxm2
YFy4FrLMSSlRBxpUcfW9nYcd0RvJ+Ny2y6BCperAiaiWsL56KswsGqwssNVPJpSrNTAXUnKqpbyF
2wfgzZCwFn3RClcbSfofniYaTuCHKnzH1068O48G6PGPe7uv2/fbpIiXHKxBNxXFzEDLCPVvpvoa
e1rUP+5xCVaEGOliUrl2migLIsPyFajdturVDD1O05a0Qbe94W05QlAEDV0xTAXOnUpAqKxpeRLS
cpHyQfCfOY/5b2aEgOhkbu0sLckCfa/6nMMI9N6h9uDuu328k/Wnz2mahN0T4iKZMInaF04G/RRw
ubBPXFVECTOkkL51WiC8FsWeLKBIXFF8uCq9U2sYuwCvnnsLDEXoml/m3pTcnWdpibAwIUoupAMf
dZzkgTaAatt4TKCfSvurXAHnBEi9LiclMtcQImRrL1NXob0bAI8UD5+y6dPl3z8vnAqrEcOE1dBs
1nQ4+eMMplhw+u7qfmd6mLXczYfMDC7bk61HCBbMqqhiFohKPThhyW2aSz6O5PfFRNhJyaCMNsMV
Nlo/qdUD+Jk5km8iiayOEBcM9KCVPsZlbJLqtqi0nULmx8aq932pfL+8Xa/kShfOrMgoUI5GrGOM
lwbORy7OY+zKnb1/vZoh0VNftTvbgz6Vr82e5usg+in9P67ev3cQEReXqIaij22cB4MW3UO2434x
FAluXHJsHf5RV3lHRDpC4thFfNDiF7UDF06efG7x2ry8mf8l6f0dAB0hi8IweV/jls8weQ0mkD5U
w3Fflx4JtP3iL2F6XPzqXgeTtQw4fg4Uet1EB9AMVDiQ8QuWq6UuEQ7hluCiqKHoDC4KPhHUoWzr
2XeYduNz7Zrf+dlD1Xn6h8sL3z4Ub9aFiGU5Q+5EPayrxgNjL7pMn0K6PCFKZU2nJng709cUQA3z
IPoC3fTk2bwvr4YTf0DhRlu4UgvLPNlLSrY6IYJpdgJKQBe3p66nxzlWw9oan/7dBgpRK3brKlEi
hPwobnymGNdtTh4vm9g+A7+/kUh3odaDNU8djlk65N48D35XhoWUvF9mRQhdzCEpozlOWlvdz0kG
moMvUymrhZ8/pN97u8ETkdV5nuMsc4eYcnUvTMXe2MEx7EI+ni3DPfFPex4d3zbNeG9omV17cbqp
wKfHGznVMdjiPNIYGkE5vE1J76dIBseXeJvYpM9IbCW5haQwVz8qCnp7+7/wA1RCia6h8O6IvVnb
KfM8ZVCxd3Ch6Pb/kfZdy3HrXLNPxCrmcEtyyIkaZcm+YdnaNnMG49Ofhvb3e0YQTZxt37nKVbME
EKuxsEL3cFYHywbP0J+8w6/MMJBbkDQnplKnbo8OzITYcdfbevZ16oPN+noWL8srQ/REXp+FMjVI
O+TwzvEcxRtzTJw8QJdG/3PdzuJ3ubLDYFw2oOGTqMC4Ln3Rjacoddd/f9Fzrn6fgTizL5AfarrU
LZKnXk4oobhThLt1I8uec2WFwTIlMwxh7PH1I0yNJt3gaHL4fe5lt+wqD5yZd5kGPSqzeMyU5C6G
CsO6fd7HYnCO5GUkkgyLxNCRHbV+aSSbqLkxQp7MC/2hT477a51o6Pl4KuQ0j+q5QQhlgPhE2anx
XiLjxjIwNvZco/VF42p70u+zZpFBvlaCuGxRIfGkgVyfptukbfg1/jHfk5+Wj5TfXrpV/olOOuf4
rx9LJNE/LjTO5qgkEYGfycdUvdV5L+HlZ9bVTjIQ2GnTYLSiCETHdJDuJB6CCbx6bjVfexbtGNKN
VcGJo3hbyWBHrxotyYsCLt0iT4OeC4zCZXVn91lrj/wvt+55YIP+uIWz2ZNSMmCOrlA6SlsTRKfH
EMGaDv6k4EZ7LPjsgnTb1o4LAyeCbswkkQAn0U5610Yw3fn+36H0BqKf4p9EaFdfkUEXre4bU6Nb
ajVbo3nJ5rt1x168KK9+n8EVoqFbvGvl1JXGlz7F/lm1Uxg3UviPnj5FhJN5/azFRgOAK3MMjkjQ
B2qbHocyzuzRU6DFFrnGJtzJj8n3YkKoG9i5N2w7w1tfJsfb2CmRTCk6TQ8Bn2YHZnJJtxNuxzrn
NL4j+NV9VrZN1wkKkMt8imK72KmbcG/cJ8/y2ScHPJw9eavxiki8ZTEgkldSmcYx3uhD8jJl9wYv
gl5O/F6+1/v/Xy0Kcp6BCdKCxCUtnpgDWKkgGh05GNGkyuWoKz4GvFo274y8A9uVzTaBAgdovDEF
6kSPkjedknPq6JFttDYdAQhsKGX/UNALyysrLT8Dr1bLAIoexHEyZ9hO5YG4tDtfnvAUzLzILV5U
y85zJ73FS8UJXR4n5XK25co0AytTPAnoukDYRWu3VGHPyvH0U+13ArAXblcc7+AwsFJo3aT2My69
fN4Zb1SGpHQEJ/rZKU77avngwHB5HSqfZ7Q/+v77W/HquxoduC+IiqmpaT/HtnlqPJpXKjzLsHtb
3OW7GZVku9lQGv/6bCV2+lBzKEV4PsrAj5ib4P2UcJxb+bEY8EdknvyfxVY/LpPl/I6sru5AmwOI
q380RWibynYdy3g3O9sYYU1VqncRRZoTOiJAGUhewLlI+XsnFwoIT4Ji8ypAnPPCUn1r4VhlVaGj
ZBahfzuNbDP+sr6q5YTWxQPeFWCvjkcriMnYU/ys3syTekO8akceMbx/aP3Rbg7irnVBc+SBp33c
aE6y77a82v9vnBBNh6akoi+MbWwTckseZ7Gkz1PFax3tBezLyg3VrW/8MnB5SenlShPtovyfPQa+
xQqjMqmAWIKGnhjgPhkbKlpenXg4vnzuL4aYWDBO5b6cDFy7RBCOclRu4qjct7LBOZnLwcTFDD1F
V58wrUaxbd5jI+VZjBsnr0wHM7p2GL9U4smQON68/Fa4mGPgWquSnCQjLnXockzRDw2Dl7l1LvUz
+Pxj/aup/Ek15upzMRitCAHkai2kqEdrV6ivRvp93QUWvxLYI6DVpNF5ZgadQJExqeDzjd1U6B2l
3UakcrNxt25k8RtdjLAkk6kgJ3FUtKiQmd/a2suF0a7G+wacNgrIvHLOifjMSUvR8Moc87qKw8ZI
Or3HDPpr+U11Br89GTeBN+/DY3nMb+WD9oWnScPZRpXxqkBpgY6RGLu5+hiSL9LwBPlue30XF186
V8tiHKppm5SADzd2xeqfvL43rNu82qtR5RBoY6yb4i2Hcaoqm9oMw324NkXdrTV9dOa+b+yiVDnJ
9uUcw9WiGH8SFKkWx44g/IE0JaQB0fcR2lpq51DcmrZorVlf2HKgd2WP8ScxnFN8Jthrg8AJO+mY
m8VJq/RTNJfQuwmcSJpdoUaf0pgP3pyNdjjEJzrMqMb1XTVbz3Mr/Fz/o3gflgmMgqkR5zZWYjec
0s0Q7rTxXlNFW6wf0pKbeqAn8dNb8moDqK9e4SUmerpmNBtadw1845Duxy3ZJplt7YlvhrbxuL62
xUv8yhyDL4UcJSD1CFIXM4x2CiaI8D/3B3/0dlYNB3MPgpxNc+xGaNtN9lX8tr4CHpyw2jf9KGdp
Dwlbd5x1xwhbtxpnwZ5SNIkGEqThg3hftTP+R9/qQr4bZ2yjEpjbtIrRLpLspJ784PxJ1NVXPqLG
wM0o4c2g6HLsjm/KG+XtDVzVbV+L53mTbULurDIHDthWXzQSlqYyA1DLtLXl8CWB5krKY9bgeAGr
dVH3cZ6D6wheMKhuUE2ulGw1TO8N+vdyul/fQN6CGNSpo3RMJAU1gU65y5ObWUF/NCfJwTPBAI1e
kYRIFu68ujyU4bZudqT/r93ezMlncKOuoqKf6WdpoC7R5KjW1JUdgmmqUewi+Vs3YIBDh1xgbXRY
0FQ5ql/tVMq0hwec9FW7kc8WYsgQ72V3/UPRXVo76Ax8iC1lGxIA1+jdcJp405mZXSiPUsi5hzhf
i+3hGcNpmNQSi9PrzhmtxtHb5FSb4WZ9OcvPqAscfor25TobQR8IO6ktnFWndhBJnoqDGdn1UdpU
UMPlhSac4EtnsKIL9KEIM5hUyruuiu10jh1BOSGTaWtIf1kxb8iJ48g6Ba+rGyaYG4xbjrhhxORH
V4x2kUmOkqu2qUU/WxkLX99Tzg2j0/+/MicVMiYUR4KG3I7s0qA4DNXsrZtYfqRdfTYGLzoN7AJS
PCau9n/SDamTQd36ud6hi9MrOY8M7jFhwEMAPezQBNhC4oU34ZZSPGfETo8G2DuQJdkK/HchPQYr
nqYzYCLJBFSJBeA3OlLV0xYcmtqJDs4TR3B5bi3zzggDJq2QT3Evwt/y5wAZ7Ow1dI3H6d54kB0V
U/uBm70g+zYeqsPgZfelg46EO6rNQjlYebzWyzEoRnLA6AAuOHRBfzxBXSSC6VDD0v/VdpTs6Bxs
kZDCl+XxvS6u+8oU82HRqqNlJvX/KvTDUbTz8RtEUeEySBDzhqqXA5crY8wnVeY4ydUap2hwRKeH
QGcDyI48Yk9v70nvyp6/Vr7+J3frlVXm005iC+GCBNEsiXJbFV9Hcp+YvDB2Ea+vjDD3Qh4rYTVr
HdpWck+Ua1vL9hHYntbdfhFZLkbYBH4bCjNCHyQPU91TyG07Pq///jKsXBlgHqqhllqhRkPXbl/t
BDtz0xNURTeUgqhweOleerQ+OfiVMQoAVzjZjiPBDDCu0ij9ivnGTv4nKn0h5jT68vaMAf86G9qu
J4hM8wKpzvG2bt31TeMtg4F7EgxolC4BxUUCGpvZT5W3nEAob7tuhnPA3n3rarekttCyptdjF/lj
p7cq15p3U/uwboS3Fvr/V0ZEIUnrGvUbV0BymuS6oyEWaM91JTnrhpZrKlcfn4ECSah7saF3svmE
KpEj2eVT6oA/7BWz1G7BnejgLYzBAAF0DokoGNg9TFJH33u8ZhvIy/ICYO6yGBiQ6zppJQ12Greu
nflII1JMNH2VX7td6QmuwiMN4yyMTbSDTLgArxAM9qFrnWdXssO9ehsRWwxd/QGOC7X6dqs/zTzD
FApWvJfNvw+mnjW1gA9IOZWMLTpkXf1RgWhP44s8pOCcfTbxPg/Q80nxfkFLqYvXu1vUR+SoeUdy
MeC4HEk29z4o8aSICd5g7UZ0ZvRAjFsdrFSWD44vjyetSQ/c2vYxqCG1mL+B4BHSENPBkNWbWjbR
zVLZkVW7UqbYIyhi1l2OA4Rsk2UAimsBU31I3NYnqG+VvC5A3tmXGfCYjWoSrQhASAUVwfPmBTvj
Pj5SRaJkX79YnB6t5bbKq+/FQEhXCuhaqYCI4bc2s2nXb30qEEvcCs/Snp7DDFfWcKAqy/OX9b3k
eR0DJ2g7VswgQpK6D06xflOEgx0HJ1Cfcu6W5eLI1RoZPIkkpW/0UURv6p7KYgUueaeRj/a8HlyO
i7ENllGtDGDsUHFNZg8VxlKEF63frG8a5wCy9NSTgsKWqsBEhu4G5Sb9y8uL7avskrxt1QEuVYwP
lvFoSN91+QiqXg5O8HZK+XhHgiVPGTWlzcF32blZSE6iObrE4BYN6O+sIATbSllUo4H+KCC7Idlp
4hQ7w0u85jsECHU7u1Ec4vPE0XjvDoUu/er6xyBpBM0lPILee4ncdN+/kH290w+hK/yzfhh4oabC
oEWvFEnfJwiYaU9FQadJRSc8GsjaDNuxcHgDbcuV1YsnsfSGRS2G6dwD/uRT+qy9grV5G50zN9yA
BeeWdpenuwGF49TDNI5j7fhPTN7rR2FAQyyNSer0AU+t1/SGuPQVHbnNFjM/6HC4k11oaO20x/Vt
5vkcgx8yGSJr1PC8m9rOJjqoni3OtbJcwLhsLFtLK+TCMOoCHxLqDA5RHUrNZWwGr3qeOnvyUMn1
0TyY2LycBMcPWQ5J1ejNWqsx+6NOuZdL8a4zTpOYPa1v4G9uNQ0clZa4QHycKlJVTzF8YvRoM0zi
ke/6P4YzeSGo9LMfLS/WoV/ks9tf7NEveuWDk9qNdUITjNCaByXHS1r+VMLON+tNlYFXF83BYsI5
JMs7eTHJuL3cll2ZqTS5o9z3qjOZPySeguRyAkm72GDcfTTnqtFogSDMUOaP73FZO4FrPk5v3VED
CWfh88r93C/HxAe10bZlNuK+iZCsAnrOCOeywIV4+lnw0zfB1XbrZ+Uz6zjNf18tkvHw1rRmvQlx
VqjiVXZsjrNLe/tiX9sGu9qdvOEIaj5fxAxNduIdHN5XZFw9jNTUKsMas2MWpuUx9ZlIJ5nwVOw4
VkymNVlKZ6MdBHzHqNuYQbZJo2NPeD0hHB9gmZDRHkmkih5IsXprhNYWLUcUPX10U+VByEMvl5/W
v9xvbr5fx5MlsgSBdljlAUpq9ObLt/M2RAsaLoVpN22n5o8iiIsxJoII+0Bpph7Ro9S8it2xmrai
8ba+oGXcv5hgUKTowM7dhjTnVfT22HxPMk5GmGeAwQyrN+SuB1K54wQtEUP35JJXGueZYCCjlPUS
Uxi4WDS9zJxJRR9NOvDY/njnmQEJOUZrtkqfsRJ5ANUa6qOvUsaVvFqO5S6fgwEGqTKqWRjobuES
yTelL01ucWhdMAp6w0EVHV49kf7ZK7cIy7YjpXJjCBUMGo1bGXfT+L2pv8QYmrLKwl0/astvoV9r
Y5k6mnhSxTaizhrkD7KSObJg2hPJvpQGbwCDd4uw/KazUkDxRcaxNiECheZimnVIB7vG8wucuu9v
vhOvYYBrlMlTDoMoh9D8oEnRHlPuPyt0heCu3OpuaGz/ZWfnVgAojK58P3bOqc1b8LJlOPvFUfEU
d9y2XnZDJ1h5M2Lc1TFIgWFdc5xoZQdZj8kWUe2Q7PEldZTKKXchtDFa0f7Lq8piwCOcxkDPBQBg
nG2nfivoh7bk1E9/8764HEsGPXSMWxTxgHXpp9kzvNoXnKCwNWiwidvMGTjFda45BkfSYmqnqcO9
+G/JBsmjl2bbuvR4oPuCt4E8n2PwZJybAsTfWFw9n1LzUAcIp7rNbP1cd20OOFpMSGGmuYVWP2oG
DHRT+xbEzT4zeZnEdXCE6ODHiFdDWaYpoaqJB4TxRgXsmmpjoNIn7It97MqhLf5JC+OvMA0E/h8N
CkVDkjoDOJrpblRfJ5705Pq2aexUk550Uj0nNNYdvonjXk2/SryuT54JJoSIVVSwkgCVoFbPH/JW
3aNf4AsKEJxjTc/R72EIHNwfd6pWBKOWKbYn9V047UOioGVKdKp518m3FeHx+PDMMbiQSVMgq00F
LNLl+6xqBFscp8kmlvI0lnWzaZII0gSqqnCuMM5TAXxTH9eZagVKrjRcyo496HEhnDzaqG93nuRo
TpbaysAl4+AgBhTMPto0DDHUzRkQj8dCbCvuvK2206sEMqEIWsk8rrr1kBoU5x+tCXncaWE5xa7S
aUcUmB+MVH2s4/x7Z2rHWS+2Y24dy7zk0aHxDioDIXqWpeCuommXsHCUwtzk2minMo+EnPcF2dKo
lBSpCVZANKD975kubEK/82izPKbguPEVZ1nv74mrV3qo1lYvWVhWZZ0CjBuUzxlvpJZzM0N07OMn
U0CdOSk0NKVz4pRxLfHiU28LqV0962Af0R6tf9bxfv1a0d43+WpVlSbEUNTGvaypoy03X5XhnoAK
QgQzwbqh9fBUe1/6laFATVqtot0WzVQ7ZfdFqw0HbbDOIJu2JvNq8xxYYUunSUdikgrA+6nT3Ur0
UGk2lK1Yx37bdo7JnSviXGjvGbOr1SVJClfTETAmR6AXZY3JT832DRzY6IqzG5+Xu6covILS7xNd
V/ZojUCdFBwUS7ohwq3yn1X8PqQ1kOr7eBD7EMqSkYHfN1Uw/MuxjaTb+nn4jfua0BGFKrABkv+P
JuJSyMVyxJUZPBE38Ds/2OmP8kOPqRMarqUvHHvUdz5v2cUe41tTqvRmqeOmUb+CvTu6Hfz+IN3r
tUurfdkPXrz2G1++2GPu67asQ9CEY33zefbCbbonB5LbzXcqYKB7lV8Te+Q52W/SURej9NxcnYui
RlJPEvHdBgcqBprdQBQUvUQeWsWQ9xYcyj1inUCoUWzSM8rHvALdspdf7DPXuRLFiQb5anBcTZuo
t2e3gFkZ1x3acDDlOrm0NJc/WvvG58n5LiPZxTRzoYMbQO4m+n7S88kuomMofA3GF1nnvTKWXf1i
h7nEozHTErOHHeJGj+Km8ALQDiknHSOLjS/c8raUt6OMJ+aVEWkxKIDcKd5F80szfAXRcVTfxiKv
iZF7eJiLO2/CcTLBcuwOe/Uu/Knvje34zljzf+OnzSY40qkwedseeOv8TVHh176yPfSy1g6TNePo
Kg/tJtyW++Rs3ZhHWo3vdrJNVRiGAy/tuHypX4wyIDQFtayJCmZmpPipDrHBuybmHJjl+U/o4/4P
6NhGeYjJzhCrAxD0Hsb1USTvvqF1/5S5uS/vVIi9NTZGGnubSlOBaMIVOe1Qv6koX/4ABomUVst0
IcLVm+zo3Gm/jXeyRzMLvGoi56yy7fNFr4yBMGGltBk8H8FZfGqifTwcSLj9OzRniZiH1jT6VoUX
SpZNGWL1HeZAz4Y/b0A37fIKC8vhxGUHGWwhiYlskDXieo/7u5xU+zBr3cYsvUwCBZnZ701VuF9f
IQfOWP58UYBuQmkgooC8cuV06fhlbAhEiKehc4wSdEh/Z46BGVMdiJDmeurW0nyshOIBDei5bcpj
YcvJqHGCQZ7bMUhTjjpp5Ab7OWhelL82oj9WvKlWjg22nX5Sgqzrc5z6Un4sy2+FeJaL3fqmLQ/O
X1ybbaW3okANoxJdu+XP9ll/nj2IK4OGTqBj+6Nj2tJGPgiZXfm85mVe9MR21M/RoE+Gjh0kb93G
em1RWwOc3BaZrYIlGVNrvJQNJ3xiO+qlJgdFuAV41s7VDsXJ9+JW8K+k7n8XGXsPP3/5G9tP31Rm
Srr3JES3j+rIyXtHICbnEP7mOX6xwgQrZRI26GfD20f1G0S5SEN1X/oJmoTKRtiFos1rSOCdSAZF
BkRmYLkCZon1gSQPqbJpyqf1E8lBYLaDHiwOiaLJOBZRWdkFWnrDZtv0T4nhjEK2Wbe1/Aa5bB8D
GV0klIJA3yCN/r0pXxSdA0m832dAoouHOSM1ENBoQT+uJ8dRC3lXI73fPz0KdBnalyaEWD+p9VZN
V6VxgTVQ0ejCK08oO3YY/DTx2ObWhBa//8UYm7Co9FAlIaX6zgP461idW0XfZ3LxvP5deGaYmAYT
BpPS0pZ7ddq21mYObkuekMjip7laCQWLq2fG2MrDpE+4LfrZOqAddZeIMq/yw1sGE7VAOSS3MGyM
BJ35lKsH0pV+I/A6u5ajzquVMA8mUUWdLpVMWumJv6n72aWCjYEbo9tjcMvYnjfN/8fsCW9t9P+v
9m+oVcx6TEhdRQaovpwkeah47RfUO1ZONpuRyGrBmkQBV5Mo+l3nKokEdipMFItvIEGx4U7uGPKG
FRbDpKvNZJ5GWRKCtdFAu1Opu1n8PMzbxLrLiDchv0MCHmX4Mn5fmWMACEqzbRMi24iX2L8qw+kP
FWwZ9B0Wnnn67suvoytrDBwlkHPIqxnxhHw3xjbVL+7fTN/AWJSwqUHacgQXyXyvU3UEDwzt/JzP
YkR4+QPe/8CrQxNrQWkIAobMpKq3y8CuyA+4nh3OxF0HkOXUxZUlBkEaJWuacUQLmXoSMtrSfkaq
5GZEdTCwTU/A450XYHMcgm33TvKZctTglZsZT2ILiqPzFHLaF5YbPq5WxQBKnZpjIMnICdL2dTTi
ee1gC0/lDpri24SnAstbEIMrQh7NYqugM3UAT6HQNmcyZKc5SHmL4iAx2+I9CNUEun66ccd/C7nZ
mWxHZ3Dfa+OALplzZfL8gO35lpQij9IIPdj1Jn8ee5u2O6VO7dZHAwy3Xm/3SPMMu943bvOD/MLL
fC5HvlefkQGZeA5Hqczgh+aTCvoAsEA6qWNCy8qRPbQIcCV/lp/PVwYZmCFKPQqkxBYbGRYXp3ac
/rCGwh76U2y8DdKP1LpL9YIXndLjuALgMoM3QoLSq6kmuJnQWSY6ulMjYfmmn6Nt5cTczB0Hutlm
8CwP0DtCe2WD+AVDbY5Yfausgzx5GKOze+5Nwbmd2MbwLCrDeaJj491MxwJ/aGQbRefEqBxd21lD
6qCYykG1ZU/R8LKgCn4gkv145wqNKkRVE6CJu1N9NSsOeVm9rQPnstP/MsF2yoFIOEa7O1yjDAZb
Su6lESOl0fbvjDDgbFRKYVU1vpQGRlRiPRoNMh/p498ZYQI8oY7Ucn4/80rnj9bg9R1Y1uXS+Tsz
LCSL4FjoJKTf+qaGbMXTPNQbBSws61aWv7xpmdDsEmVoEX788qPZiRBHAvATDAy4pq7mNzUawDh5
vsWnl36xwrzuSkGUiVjguzQi2LrAId2JgkOUl94obUV+WF/S8km7GGNAEFKXiSVPeEqa/dlSfNTI
ER9zto1ng8E9MyyJMJUaGg46bdMljQeNNztrwj/yy8tSGL+scrUKEzqGMppnEM+Atmh9q5bDpl+/
z+aVOxNdhR1Bn6dUfLHAfadpd4XiZ1ySb84pYylaimyuTT0PweNWVXYuEAfqWZwvsgzSl6UwXmmU
cR/MOiiREvWtGG7TdF9Yj2JruVbsKJ3IsfabgOlijvFODYwNqHrjRNMGp+5GOoR+eUy2mLLi0ssu
z2pcvIdNHRuJqEsqDQDbvenPbutrnmTjxttShkbMqX/VNpQ1P9lnp/AfKgNGeHxT3OUyMFG0Zd9E
Mv4EtPzRPDmmG/+pS+TniW+5vALrb6KKy+YycDHhkh1TWtcpMtHuhGdROCpqbiuRH/ejN1soCuS7
VvT+zhkY3JgGMTD7HIIPvYQ+l0l1qtI8FGBTmYqAc08tJ0evPimDHyruECEw4djtRt0Pml0cK+xq
uNHuoxfrK3mm9Y7GQY6CExNzcEtjACUham8VIW7hZIJWnXbb9996icf4tMwecVkdm14ehgz9ILSJ
snFHt7mt/fiUeBIUSTSv3EdecZgkW4doTOlWTuYr+/fajmf80x0gIvNH1+ivs8SmoavENCDdhb8F
jD+2ZoAK6qc0coh+OLvKJpxBqJ0KMwaq0EGX+KUV7VtL2oDGnnOL8rzwU57ZmshcRu99WZND1V1M
zBG9Uo4TM+d2ZHEwm80zK3FkEkwaI8ck/0RgZVsqJ23O2zUGU6AZK0wF7V6Op7OQeK0S2UPAuUB5
NhgkaYdSU+IONsa0z9w6Fk2vGsfMjvKaR0LDM8XABypQVqpbCDsq60mQvsX9niQc712e8b1yLAY2
ZsOa0pD2scsgeOrP8xbTICDjK17oq1Z2QYLsdAf5fjzDk+7X0ZF3HBjkyIIsFGSU212SHpX4rBh/
dxpYLSaMmhuZWQCZimm0pdlrK4wBKpwN5CyCFWMqdSsWYxN50ynOvGQwHD1VObfIbxJEvwCHFWEC
Ca8oqDH8ppLc8P6dy8FPHdLYZD94lKaWX/HihNes6lKeynpY0AGhWtDsUhqdMUBIkN0FQWYLImcP
Oeec1V9qcnnKBxHnPLLOdX47GhB95AqN8VbEYINaqFoHMTOaj5owPB9vckeG7C6xm610o9wVNxgU
2fZfJgN9eZwLg/sBGcwA/aRaQE2Ypo1MX4VAoX6Etkby/D4P67bfJ6gwPa07F29PGeyQ8iiSJ0r/
kRXjNisMXyxKCD0Jz+tmlpcG/gRZMgxVUt7zR1dpUk0WxUynmQz17t/G3tLRQIYIGVcacCR31q3A
6Xqim/UpU3NlkXrklUUBmXyk14FYiZHaUn5nBl+T+jnUvnJWthj+X9lhDowhT2qb18h8YaAS+qBQ
B4XOIyjTzVsLozDxbXgERypkasUDr7FjEVOuLDPHpZhnEqcKtJhmYV/WX1Xl2/rSeDvInI1OL0QS
lsgDmO29kt1ZFqZ79M1Iet6Thr6Q1j4Vc7no6pyKMyWiS58xkrqVtpYjP5RgvYs2lssb6eHtGnOd
VGTqe5PgJCr1o4ACacA56pxdYwsCKhmTLNZQvy7ipzG8Tc1zGH3r+y/r32bRby/fnmV9gRSnkJat
mrpKn4zbWO/ANj3rw3NX1H+Wojc0U4PrGpbOToESSR2kSMWKlHODJoN5mzsx2ijyW8JtF1x2posp
elKunNaUM4vMEUqYsTy5JuYa1PEGnB569m0eT0bBgYjlsPZqZexbOgVLkChXOSjPaZdIujFvwx2N
agWXNyW/nCG/ssXgkZ7JKKYoqGlSOvd5B4I7Bx3/ZDO5DaZrMicfOKtbPuiXvWSAiQjS/yA3i+Xb
VlefOwvvvT85hhcbDASZYmKlfQ+QVQOkCsdHM0nweP3LhTA4NM9jMQYddk4uMQqse0P0t8tgAEgK
9aobRXiTWfo9KEtDT4s4FZplh73sFAM7qiGnxAxgIpjPenNWI7+P/fWPwXEedgC0yKcphlo7HpzB
Td1+7VrX6Cc7qW9G41s58xpTlwu9lwPNzoASzLHUEyVIUO/0PUS43znqBvoopEQ/fxKkXxljgEEV
DVMJKA1rWb8JlldBxbYQX9f3j+ei7LBnWKSR2ugIhsZzu6Gc47mffZcfRhAnoXjt8prfOQ5qMYgw
TGMaijJSuVpjuXKB+YQicteXxDl17IDnVOWV2E/Ytrk4l8OmNp7yieOdEj25n2/vXyfbYjAATbTJ
3FI+Y/PUbeRN6xffzdt4b9yIyXt7+fAo2iAt9LMT9Kl5Dcq8BTLYEOfRSIQKvEx6a9hT9SR0sy1z
m7B5nsXgQ2pYQy4YoACq430ZTp4ug/qnEGydRLYU7I2aF1QuR0SXPWXQogpEPaqsnnYnz6Xd7/De
3kh+cEYNYxt7vEzVcshiQRXXgAg72FU+3rotIaYRW8g/FhjtN7sGlPfd/QQB2MTqeNny5Q/2yxab
+A8x1vTvTGZa3hi6r1aPZeKtH/rfXOsXG0wxTqyj6t8eOAjW76lygHEyoT/coELL0/BZ7iM3LrYY
YNLnHm3cAYIj/W5Em1LmmbfKQTzNL/pt6jSbtreVjboNPTG0p+8URSqOi3M+HkvBToyClEIzID1i
nk3VDrpHpXuKeDRRvM/GYBWZgmLKaftaNOqbfnpLGt1txfv1D8czQv//KvoLzUGAYBFmI2vIvc9u
1N5IAydhytst+v9XJqzCKsw8gGO1mBbswOZdabYp7BNeKzxvKQwuCYGYoxwIO9kQOXEgvDRZvtHF
jrNjdNs/YK+OeNyUEJqbGIjQRSaARZU2sypSKE6geb34Tex+rn+Rz67EGGC+ewAWnTJIW82J3icf
wz3ZUzaCCj0sPBT6tGWMKebrq4mCaTBBAaGa1bsdyNbUsPf0mTfi9rmoxdhhjgBpWrWZSklxBhS1
VEiqFa7pK650iDx5Jz5Q3ar2TDtWok29I07scdvEeV+NORzGUCJOLlSomyHKUDfxBvJq4TE/Kg7U
VDEoEdzPD5zv+OmSZhbN3GBKUHSTXGuKQ8Wd6s2wMTwJd0oKch3LD/AWoQNw7U7eJiceJcPyajV6
uxjIILN1kBY617Wg64ozTjemejPGHJdePjeX32cQeBJlkJFIouKU4pepuiFZ6gTTM2f/6I98drSL
EcbRRKTGFD0cFEfB3CBVOaMpCvSkO7mXObxL5Tded7HGeJ1FXcGMsWXt5NCB49LXK7tq7HJXe7Gn
ckCEt4Gs442grQhyg7Zzf28F6LIW5/w/Q/v7+busiHE6Ke1CwSCT4oTaa6RsZDDFhP+5PebdhmnI
loEpfnSkfMT2MplLDWyuiiOmL0V8tuZz8Z/VIBgTzFmT5iyeaxkYpYjHVjqY8yHMOMf5cw2ascEc
tbrWQKgKqHd6DKgq236bYUaTvkB4+cPPtWDGEnPMKlGMKlLiwzdvkK9U95Y3HtRd0jrNFrzFnu4l
dxTqUbN11t2JAtxnb7p8KebERR0ptTyYVUfQUzuVClsE6zT+qWUvZHhct8VdJXP0BjwJkm4iGtp+
nEa2VUd+Qrug5Qye4Rt7/a2xe1/0ZLfyeTx0v/HjyzpZoO+HLtF6GaiLHHSZ3KCZwifdQc8gA59u
jPog9xi8rd2Sx3yyjLkXwwzcj1FVBJgFUBxT/hIOD4SrAE4P4doXZJ4MRQC9BMwBwEBwo+Rf5vrc
WI9zk6Iis23EzCkJ7m+xcZXCL4Y92ATWP+oyZP1aH8t1WYdBEQqdghqXSTY56O/qFKJdJdn8nRkG
UVI9NDqt01Wnm0N3LFFHIPfSf++d/eiGrEScUXZqq2cAlWmvvYVIf2NS7ag+oMtzn3rBhpdK+Zzm
YOwxAFPVVpKiUkjtNbsIM+j9tvNEjz6QKqjJ8kb+uPYYmFH6QldCFYCmn9BF9Fg7YGJ0yEb5KWPE
lm+P+vPK0WQbC0HnUtRFaqmOFd538Wss/LCg6JYFPB7vzwkwZh8ZYJGquC0NAvhsN7ovufkmw4xh
djD82ovueKdkMYCzZEmHGCP6ZFkGILCtyYGk46PFMShx8tdR9hNpP4k3Ruyr0i4mD+tHfxFBruwx
EN3qiTC3Mz6ajKdFNiu7ei68dROLH+rKBLN/URIDITQDOoxTE9slsYgjheR2mHJXiUJOkPO5g4F+
rStrDBaH4dANtYYIWPbpwLdyiFwptOsTZJRxFeDw2/pL6JpQQLJ5HsDbSwaN+7IBDaTVIwI2fohq
aLcJR8l8EQ7/H2nX1dw20mx/EaoGGXhFJCkqUNH2C8qW18g549ffM/JdExrBnP3sl31YV6nZmO6e
ng7nrHRjorHWLUqfTTisqqisuZctuVMcIdr/1Xmxm3KyLChatIiKHZjkrhMjX2oDy8yN0tLN/PNl
WdtX51mlt39fPdTjTpwkYEXLNgXeo7CtigUkMr8BEB7PtT6um703jTdHX8sKFAHzxwjAxScKekIR
7MWXARzGxKvcEVLpK5AHckAP/UOYWinIRGFBWmYAd+Frgr8hsftOTexyULHdVl8JpbiTU+VOj3lj
vZuJ10ooE4pnrZUVow6QkLTZqyIMn6oyEey+r3wA1zg9tz7xxtVwSUsmjMxSW0xqjUREq7AwUd7n
O0pgrtuYi55O6Yk2yUeAe5FjdjCBtWXuyQ5YCxzf57gHu3U3AKIadCqKYutSZMnDP738Y0j+1/7O
mw2pGhE101CIxvi4uAihgfoOHoTaVTD5SXmliO5ln9g+vLMIxsv1UFyA/lOq9rLceZX4VPf+DZc5
5W2D5eOJ/ZLCjkOpUVoYWoDMjnJDxTtwWbZ4g4J43olPpW048aHWQO6nOGA2vqPPA4w4g8tN+C7c
JYAYN/eVX+4uK759fuefxKRhwPmfh576Z2p86vP7ST70Dee6277MzbMM5mVnJMac6AXOT36YPDpo
bOzFL41LJzcEJ+K88XgKMb4fymFOgmKh75G7JgPzHvB/Ml6lnZrDpYNkfF3Rmpk0JTT6xdoGUhiy
40VPnhiq6yp4ylJc5qkMeyEHOroR++legxgumBc95EvqMNlCDxMIhhxykr2MXj2AWmyM8+Ldlt7+
z3uP731ZZ1IFQL/n/dIaeF0MxaM5xzd5Be51UeFho27nBWebY2JGJBRtKydQKSPxSRajU9CH9mXX
2b5lziKYmJHXRomRQGQ9tdge9HjwlyVGhacyj8IiPQUEO7KqpnAG9XjOxK5chQuphzCCYtFx8bq9
uNNvBgxDRTsJiOu8cur2VzSJrGu6BEJ0xpmMdIxLoqJYVpeuXDzn3Bo4df2PlncWwDhS1YSDNDTQ
pvN6DAUWTrCPfdEv95SPiDeetB0azsJYdyrrKhPow1rU65t6HP1omHdClHGuxI8DeW82fpbDuJOq
DlVdKni80GJw9dj7uT+FlnBd3Cg70xH3Ibfow9OM8apJEdOk6qGZMgtWEQB7TMiAVs65K7iKMU5F
qfNkk77K5NvwHvsqO8MxTTveD67hRQfNTY5Asr3sZDzNGCfD81YKxwQWKI4PgXoXgtdJ4LgURwRb
8OjGpsrrucYM74TdBfKaxq09hC9/pQcL/tdUUxiHKoSUZmVNE3IlabITHoYSx1/Zckdv5mKiJwhJ
UnposFzTT98vq7F9I/0ybYUJCHqpGKOioGpDb4reF9zeE/zc+5+h7d57kMKEhVhUKxq9FVziLciV
b/T5m1w9j+bp77RhAkLU4uk4R4mCDhxFsByuZL/FhBqvGPxxg5xRhwkI8dQCVbhCkhU8KQdKObl8
Mx6bbwAg95eTYWX38x7IUFaVWPWz/pn3GuKdGRMcdKmSJZPWwMiBVsBAMfufkpWPwyqMlkx0SFqg
C8kaegSzr2GbLfNwsZN975g6NuSFa/lHBtwB7Ymcerf99kdlb/NsmEycUPVMqNIE75ABy4jReJeA
blV/aKbcms3YvWw2m5qaREII1xSNGCy4dqwPMdgVEQfJibLopRgnL4BfL31fDtKDgMJ+6uBi8SRf
dWTeHtaWi69lM8l0MNSoYKFjbevDXdrule5/nQbDKa7/PuPhYJOZFayPqgAyvq16dxJPCnE4349a
HHvrr2Uw7i1HhUTiBBbZH+j6mLqjDFWUK0dx8iPxCDiqKtt0uGihH+mpGOUYhw/KGOOO1BVoLWL0
6R7HtCN3PwkQ6XuE7h9cVnbL+9a6sr4foFswiQjJiv+T4HlE84ePJ8JVjfHyNuiGWNLR96ky23gD
icgBs2PHfv4pw1YeOHn26n7gWePW3bnWjvF5I2m6vM1ot0mMrKQbnGXx5Z4TpuknumQujG9XfV2I
UY9T043ZygJPlfaq9kmfOGI4urA1uDDORW2QMI+hh/dSfZOir5T3nFyDY/ls6S0N9HkBsxBOqXqU
qtFuquhAitCe56OcLpzcifPd2NqbqhRCSGjTtjCvU3Efzd/6/tAIvKyQY+FvPYrVK1XQ8NTJaVpN
t6YluBRWQ/3SDx7lG/RZ/NAmVnaN4bfrwpd4qTaNdhdM4y1jXcmuxGjo1BGmkf5YvHhXPBjOYMuN
hf/hAGiZ8+LjWQgTPrSgInoVU02zVHMUtQPKXKuC2kgsQ/9y2Nh855mALiOY6jBNkd1qCwPDzEwT
mimn5FFya5+AMBUDJcRJXH6OwBXHXCvofBh5J094L8cgSKG5vbY30XJ0NS/1Rit/uaze9pc8a8fc
MuKMvZ5JRQFlESNAn3ileS+pP/5OBnPLjDMmqDMZN+WYHJbW14yvo7K/LGJz4Gl9SoxFqIIpheA9
orYvonJSeOKL6SrWTy4WxQrvEnT+Mh9QEo7oNlirb3nrw9sR5fwlmfulURQg2vfQcsps7VB5wedm
l54iLzwmz8l9idQ8vW2vQu9PCjlrzenvWnmeOmgNAdkuEi7jS9M/5wXm+nVOANt8cK6FMNfLkIJE
xwwmXC+R1e70yPrJEBo/DbMz/Gj3dOyUC1TAs03mukn1ums1HV8UU7qDM+wpyW/wOGJ9ZbHLxwRl
lvKFyxbAEcqWdVKSz0kuIrQ0mpsFpVXOVxVYiS6bK08IrQOuzkxPGllU0C+2jepVqZ/IooEC6X/H
cXpLsn5ZJMszFwhCXBkEPmFcxzdC6wIOJt8lnuk27jj9N3TY7aT4LJIJJyReirkcEU4kvKHy+MvC
G8rgeJnBxJKk6sxMGHE84HiUD2Za99bYlqmt5i0dqJwOol5xwtdmV3Vl/AYTW7JWqZMggh0CniOR
rOkVA9cH3cNMwZXiqH73rKuWOmOksvOxA/BHV935izJhZVATqRJHNJf6/ikTsFOT2KT5u0vAYEJI
QibSyCYdKmu1L3mcXcmV6EvCwAnSPKtngogmNmK50Ikosa0tM70t09ISeUvo20JMGTiWGMZU2cpL
qo1ZoC/0uu7ug+FaxX9502ubDT/kA79kMFY+gb9aDmlgUk7NXvAUNIM6J7trfeNAO3+ag4yVNnJD
W/UXsIVjBMT8o1Lj+kcwntBW+gSQB/RWqxJccarhpZ32UBUtb/WFGtjHzO6sLGP9cb0YpDNRaVKu
gy9KA2aF1M2f5s9j7Ux2tCsOlEMo84HweTlG/uZxfxbMWD42CeemauHq0Z5uqWPj+Fb6Qalc0awr
XzVreG4O4xU50nY571L9TRp2Fs64BFY4Mk2fEMjGA73MQxdQg0fTp5gq/GmezUGA9VkyntGOxaKo
DYYn0iRSsH6QBp6YK6AnS1pwDQ7G4OJDVI5qdoOdSWmKhZm+dgwBKzqXPzoVxBy2LgKnTkOjASOe
hDns0NAVpVOgto6dldhwlvohGE1LRis7jP1IiDnyNu6Ld/KYM+7JnIx13KKj3N9j/mbkQaNtzWW9
E8CcY9N2k6w0HVoA2JEBNW7kZd+A4OAqt7NDuVAC9/IH/E2mdDYcJmkpW6OvUzA7oMzQ7aP96MYg
eE1t6TEwAcre+IHNZVnghDx23SgnAI8KsxHhu0IXu/KiyDIbEI23nnJLYRUSF+1rzV14NQeerizw
mNFnvTLK+LjaNS2//dQVeOZOPljESdFU5t2GG/aCotivr8syWmSDVstdhXGqqjoNrUOAanP5/Hjf
kgntoahLbSXi+TW231rDXYivi7vLIjgBlQUcAz/UHM0NdAhUx4j3i3JbVXdm9XRZCk8R+u+rFLPs
yISlKUhZMOss5Cmi5mvdcwZCttzr3Xkw/tslC9bQRnyu8Dl7VHfZQ+SAyc4ZB1x64NnmZkNcgYw/
j/KyVJqBANV8EsFVCu4BWw5ByKph9y25KnyNoyHvMzKRWSOTpqclhnBLqcTyN+x6AMtCx0M85Nk1
EzUoJ2qmE4y9FA2ilJT7s1x7lw2Cd8mwuGEy6JH6bkRkql1i0/mvZRcccwwyzLuaY+Ib6ugiWgwi
bhKMCrHYwEWNSlBBKlrEWE4x+C+tdBm+XdZnU4YioSRjiIqmsis3FWokIGjAWlgYNPtBmu/HKOUk
rFu1XNweZxnSeydaVGFJwTWNpuft4LRf6QJ4t0uCN7gaYF35giPfBV//Ti8mAgUF6lBZCplR2tpy
B1RH4OBeFrHVB3unF/22q+AQaf3YVTFkSF8w1+tq1wUWcFo/8qoZ7ZPUDo/qKX7EthHq8F1vSfeX
5W9lV+/kM8FpUoZZJTPVMbZmu9nLWNMSvsb72cG4wS1veGLDh99JY4LUkIdaF4eQtiQZJtzNzi0D
w7AMlTxw9OJJYqJTUBWxpg2QpN/mP8IbSlcSfhHs+a5/xfWf7Ojgn/ydI5QWCz7mbJoigebJULCl
+/4wB53MbWzg9UbX3iS7tZPbamf6khMdeH69lZPjU/6bH2IJ6b2sLJvquQogS7nuKP4W9vq6l9Sv
n1K7x6oJ+F+ucq+wpSt+krzt72fRTCQedWAoz6YAowxepPEatIccr9g+vLMA5jsC5wE8SyWymRyU
lzKe9OKhBd/35dOStk/rXylgCnj/BfNqTqYowY2p+PVN74qehtYlHSoT7MqNvoEvwa6ezUO2I9a4
azzeJNtvXO8snyk9RUIlm2oFLX9aC70FTDe21QOFNuURwW5d1yt7kVl24lKCYTY5UtPOWzzaio4c
+T7ca9Z/Q5vYepm/k8cET2xhjHKXoxjafKoA+rk4t7KTp1bkmFg3oaCY0Q8KT597p9HCtrrg8MkS
fnNpnL8wE1zRQjCiaVBocMUoFaDAJoeSx6e+8j0BQ+ez7EYH3r4L9buPMeAsk3EOE/S+smHgHSVV
Ny15HJWXOUUzNdqZPJruraT/3Sdm3CQThTQsFYhq2sgVQjypUv2qb1oX41ZWHYlXlVhj00BZ/MHo
7Siq7FrKdpKWO232B7tL69/CdgrB0ZJqUY9wJM9eIgKbzHQFHu0AT2G2VTgSY1YBH4Fk5kixPzIv
K3fVy08yzeRQirZwV367HCW4MqX3UUIqpq6aJXzkWbV6Suv6kyFIrexRBCMv3nQWpOqc4LTxMnn3
ORnvkUphioYWmmrBsUFaLc6LXQxfA/UPxnbfCWJcJJorMZxFZPF03gd4x3vRxxq6r/PyN2r2F9zi
zVVXeY7aKLEmpQgH8yHZTyDbLlBGosMGYO/LrWoXhO58JBY4iBOr5Sl5+T6R2Yn8VJCDJVNRfhfj
L3JgxV0CKizepbUdzwG4b5oYghE1jf6KlYriEMQKdhvosM+M1he2Oq5Ke/yso1RFXniZ1HbiuJLG
pFKjSLoMVLZIun8YWHSjcU24iY/DLndL33CKXblPviI00H3af+KOY5+bKYCq6bKqi4QQdgq2GFVS
g7Mdd2d3lKPHmLdcve12KwGMXdahIS5VAAGhevXW4XIEF2SEwjPoIRY7sOiOjGFf9vVNM1nJZA4Q
QB2hEIOxxQ4lPwOFs5R7NXfghvflmHPrZnQntQhCBFQR9Qc1+H5Zic3Iocka0bG7p+kacynIpGwy
LcuxJpibtqi2vpzJzkj0xZo7jD9eFvb2fPzg1mdp7PrGOGpFUZeQNrwGKpadUQ/GzNK36DG7y8Gl
R+7m22yxMTWPzUvzSJzsGSwFqEbwVhw2v+rqdzC5VDtWra51+B2k8GXpNkhPlxXddm4drRcVrCEi
sLTfO/ccGN0wy3hP0IkOwaLvz9xXXbp9yX+0b0szFEmSVUI0k10JCIrYbMW5xG0qWpTeJvKCY3bV
gqZ68Asu8dKmyRiwF1PRMZzPrrBmplLoeIgi3Y0NS2jB1/pZJ6oL3grOR9y8BFaCGNuvJ6KVuoRb
DWTQTnGHZeDb4TZDPrb4NNvOMSIoPksWjvAzR/JmVraSzLyWiBaUSQFCeqAcAFDjEauzN9Fnyv8k
7SmZ8XLd+PpzdOChwm6a5Uoskwy2iphjUBs1q7G6F5Gb8VY6NiPW6u8zzh6GipQWElqSgjxZc5lb
eYq8RO85gZFjIGxZWzHRdZIqzB5nbY+mWl+XDvqwmg86HdmZxWZxLh/X9uV21ostZ0dFnccjgaEk
sTU5weFfcjcg1yjOCFMZIttA34BSNPbWfOLhvP3GAX+5BFvdTlMzMBv6A5bXyVE9AKLZmTX8oPfp
H5XSdYSUf/2PxdQaBDWrxMVE8ErJPyRSUts0ebh5HEthS91G1s3qhBYBxkaqHSbugIcMeDDCpY2j
6fCHC2GlC3OHxsXYgSEW/TMQsFP41sAJjkCIx2Zb9x+ou7nnxESUaFmyPK5xTmAadJdjfd3sZH9w
QU9HW5EcN+B9QyaIiFWtNlosY3hwfInUfV98rirvsuVvP9NX34+JGFMQz63SIRaTE0X+ae3Q1Zz+
dXDRxcHQGQ/7hwaIS8fFBJDEVEM9ovMGCjrm4i71Ry8CuQu31kGvxwty2Iq3mgOSp5pgfrVr3tLE
H4od1Pv8qHjVF35zghOw2Ip0PJA+RzKOhyL6/wrZpWiDLLphRQanJ88xCZYRI4mJPgBhEBd1UVrV
9DqOL1Xyl+GXpcPQs64MBQFR3jRuh+hmjgD0LTia9sixvc1L0hSJqSqKIaNt8D7HIQZmwZUajap0
tqqjCujgcFceJDd1U1+/1m4HA/R6HXD9eY61BUKkiyvJ9B5dPZ2UOeiXKKS9PmwnkOA5UStrwUx4
dzNUaKFGN7L8vZ5fL+u7eXYroUyoyiSlajO6Qz2gMqJE3wUlt9WMR2G7HaJWYpgQJUuDWpp0KrA/
LB6dgsxt3Q1u/9tVsmn4K2FsiCrzSZtzfMi2uU9R40anGTVGzFJz8Xg3q6crSUygknUiNbqIQG9c
i57kLrvlJgdUX45EnzcCwjsoJkiJozzoSkJrB8WNNJ7a5JjwmHK335tndd4ykpUFFrWRaSnGpm2C
TR2UCcG1mDx0GC8OXunuSmHzBqe3y88ricyTxRDKUq8M3Cad1znCrv8xut0nOjSAykTxbXgjOpkd
clsOIFhP3MLmfVauzvQuX+lcd11dyijT2uHXag+UYw8lBBel7/vugPkaEE9wVxc38+GVzkyEWUDp
Is0tzLNoCl/RJzcQJPuvvFpiQkksqCGqhPSmkUurFb8keWvJvFltnlOzbdVGV9u8DWD9cgaCIhlb
n3qJIWfDop06sit51sIJzSzhqlLIpBBnPCSEyrB1FewLr1V+TbIvgRpzPuB2CrI6JCaGLFWqLMuC
aS/pCzpLuAHoKwm1l8YFNIkf3Oice4dnFEwkWUoiVwsFO2wT0dOFxAfAjH/ZKLimzoSQOSmVIcGs
IMCTJkcGz4rxudulxx4j6J0fuYHNHZrjBC2WTLUY5yglASQq4xdVehKXa+FvgxYLQUhm9KflAdmv
4s+ZpXrY19wpd8XOeEC67aOSGt/yDJFzwchMzAiIbtaLBMNPzfazOUtuVy1XdVZ8LfLpLw2RLTK2
S2GUVYdPKD9QQyw87W7+HB57rz3SFln+ByNNyEJQAcGggSQRlnlC0OssMFskBMIU7jJQ72Wk5Nj6
tlWcRTCfz4yLKiEjTkylde7wQTcSm8tctO1QZyFMlCWkMpQQuEx2SG6j+TZUdhxv2r77zwLoD1hd
HECFqQuwW1JvGl264hHsuwPq3CCyUDm7l79JDc+ymCwtzQBVhA17Kks79DDwcN/uYdkODz6RdzRM
ntbmMRilKny1Xpf32E3PrHDMnYjL2PKbu+OsERNfk6AmwtRDI2k2vwVEPo555wVqtUuH+YuhgQlK
In46JTdp3o8W5n3vunB65hwhtYEPD7KVrTNBtxjrYgTxFC3FgdQXI0hgkY+wbLrYot2cUo9XoN3+
uuBzQQ1VIwoL+l6JQT9W9F07L4UV6jbBwKzMo+7YviV/CWHrVEFYhGKWIDh1eh07wiwSS+nqzurk
EOvWagZS5hCYTJc/5Za3SUCckfBgUkA2xRhoLGT5PJqIUmZ3ivG4HXkCNtvYawmMZcaikKPeDwnJ
XrluMyvedQ+JZzjKbbDDYt9PkrDy5bJaWwe2FspYqWyMoZKk9P7KAF/ljdpuCf+kqL6WwRhhaaii
MUWQEe2DE30aAVzQkT6pSLgRSZzLCm0hs+praUwOYJRzMsQ1kk8J6/YqyIUKL34K/cnOXnovw15Y
6AjHP6vurcSyWBpyavRzhNlnmLxfpZ/iiTe5vYWhhXvrbPbMS6Lv5ywpKpg97U289WCA26C76YF2
KBbQgfnhdQgI6c5N75IrcMLYJRqggPvtD3REiJscb18P59/DXHJGJLdpJMPXf5ZtU1AikH14VwDr
gDcSwPN45qobxcBYSAwLksq7ID6EDaAjmq9NcFCK/WXz2fKH9Udm7ry2KeJoDun1kOy69iSpEbh1
TF7Kw/t0TDBZxlSRhgJH2ThYHHdolSzE+j+WHbgTQTyFmKiyTINB1AqfLpYUSzRO6fASq0+XP9oW
1uE702SiSJdK/YxJBmqaKGcC0Mh44+4R7lNk3NjY0rzuGlGZl6X+5o49myATWRqzGOUkx2kNXrE3
rfoQ7IsddYXqxJ+Ho1/q4116FsYEFjDeqEYoQVg1a/bQh1YEgo4ROOpDwLlrOGfGllFbqVQEiRqh
UdyYwC5QP3UpZx1/6zpb2TlbOhXnqqmqBGYxhvN90ek7IRU4Vs7TgokPup5Xk1lCRCudZvO50ysr
jXnjfTwhbGQg0/9D6KvZcRJES5SuzJhb3ONJYaKCoKp4L9CkUdhN1F9duh3b+t2VtDcywKjn3njF
aypSc7pgbuyciTpV4OCgGXGy1w70yRfvKeAQb2SHpxoTH4RC17DIj1NK04dOtGI5tnLV58SHLV0k
IgKOWcZ0uvF2Z69eElrcSUQGdyZggOjVZd4a2CtDGQqAj8Wz9kAekmfiAYbKbl9AgMQRTu2M/ZBr
4UyQ6JZxDEIZxfvpkwQ0wczTAbBik08UUFD9nH67LG7LsdbSmCjRtpEsJLQwlZd3teEahPdS2ro7
VgLYEmaKBWOzStHj7jBaRaePl5fQp9PHxdOf7Fbpa1lMyjFiQ0JssB1kt4dsr8ZWa9GEFOgIxsPg
ii7ZZXbM+X6bMX0tkx7nylaMYdSXuccHpBA5dE5X2VO83J+FdN4NwjHMt/HWlbBuwUZ3DpRaXCD0
2ZkDgc/0lR3PybhKMQGkEEwtShbIkd5o7fLDdBXuq69gZjnwLyquNOrzK60iMUqGZoHFzwfjMF5T
jKHlMLkNEBnASM9xbo7BszVLKW7mKRQbgMeUxM7D8hiLPCTqrYXwd3bI5BcScK7rcsLnA+9R+6w/
zM89difia3IHzmtLni34MtC2c6e65gGy8dRjokdf64mc9xA9yS1QsAtrAP/SX4UMdp9gXCrS5QK+
IICU910pun0kchqYHC3YMmW5gNiA0GKEkh/S5Cj/CXTE+oTYGmUEJq9ACfCZqtcxd+mgYumrN8kL
EEFO2MQIMVER/gkqzTuhTKio+1bEowhCS7n8JsyNtg/Thc7vilyqerol8PESQb8Uq5DombI0mKmq
dKLQ0JaG+CxIrqIHsMV9BAadqYqtSD3E+Zcy5SD6/saRz1KZ+LsYZVp0tO8s7OZD4BdYi8YYrX5t
+pmb/MMLhttGcpbGfE4lKUJJaCCtLWNrqfbQ2Lps6ds1DnIWwaRrURXF4dJiJY6cZns4ymAIt4YX
wV78+JFSRcy74Yk7201/96Wzo3qvwuGgVEkxU2DkzhNuJTc+oAa3pwzh/2XKZ/MtJK1UZIJvozZV
N9BZlc5BnwNTraKDa9MxnKSxlIceS9Dkaqy4UyvbdY+VXCaRK6Qp6eQOn1Y6iR4WALt9euheYhNI
RhTfLfRUKvo/QOXS4Hvp8zLBOTWXNMwpqYOYB/4gCk7ckkNuLHdSWKCwSji0BDwrZQLyBDLnSKNj
EhOGPiTlYSlbnpVup1hnK2VyOLXPZmEeoJGCHjFuHJ8u2QJR3s0OPITMzZbV2VzAWP/eONt6SWOD
9oen294Nd+pu2k2nYE+7HxTGQnD07xwfpD72+/NCqvVe4lIJjZa0cAfV0vzZbS2kWAACREIHpjiy
4xGBcYKYxK4kAXdQygCZhAQuPbbkqiSVpcd7Fauc4adKbZxQvg+i20DzNNLuL+u6nd79e5B4Y7xX
tQ8zgG7TW4nOuBRetxu9BZAAvBxBojZ36ZMyEWZWg2YMKRRV6wIu+nb2JYCdtnZ8Qppym/oF2LZG
zL9Wb7O9Ktr8gdugiwIIkf8wcrD1okNbS9LR4dJVkI+8V1rv8zRVae9OAKrvSFRrGp/kYXf5y247
/VkIo3EntGNk0j2zSMFdQZzZeMAA+tA9hcFoXxb1Gxc5y2IiarbUcqHSoUblmu5b9n59LdjYLwPI
GKIdekS8p/dvTPYskYmlbd10S0OL/cIuvhlvlitgLFgDWkX/KY3ZttKzNCaAkkCITZ1OGUh+4NPe
V+XqB5Am+pzvuB3WznKYyDmr0axKFbyBbiLSqmN8kPb1MdnNu5xTXtqqla1tkImgE5B3A4NWHQP5
RKrrcHTH1g+av5PC1skCKVdR3MSHC9O9rCyWGO3m4q7kkeH+Jmv59eHYYlk5Yl1gemuSXJPZVsD+
mzjaXXgdH4XT6GGD+5o/27g5n7H6hOzMYW5IczzrUA7bCBWaGImX28r37EqzVOAJA3rx/rJ5cI6M
HT8sIlKPLR0TkobQVYgXEhRvI1/nEcr/5jF3/ppM6AALgppkDcwww+TOj/hmQNPfBLgXyKhvUqzC
WYI/XT9R6jzeNhVXNBNJDAXT5j0WPGz1YfYnT8msa0BSX+k38vXsTa7kHCh8C9/1qEof74ezykw8
MfNWk8cIrwcNcGYtULjMmefcnKivMUEkbEypKigmTfgc3wR+6sZftLvYTr5OrnCiSxehB4S4vzMZ
JqBMudo1CqWgagRkKo0fJch0c8y1YQ73siSuCzIBJTKbahHokIiRWtkx8NFGtOnAUn6krb1yD3O5
5pkL55OyW091HfVlT0+tnBYrkTOrLm8D8srRjB7MBdtg4U6jXOrbkZKYLoB9+rQ4QC3aFZ0V+xTX
BcOxz0gE3xarus+XJXOMUpfe5wlC0BdENHB6Giq//U0VnS7//e2k6JfRs7tUZWO2SaPjyNJOxm6F
UtQ+HtfHsVB+CCS7mzKVOLHecCodv3l/ncUy4YWIUVGBl40Wv8RPkh1eAZ8BqaY1HWQgp2Fh4EBb
wLy383ZoEYFWK0oYpAcb1vuvSZS5XSYFxqL4sld46MnejqhS0d6s8prc5Hc14GQzW/gTOFJdWglm
jlELdDHoKBlWF35N5K+10loN0MMun+W2/62ksEllCPi9zIR6gJY/Si5M9JuyHz0JVXTQMzkdVNPc
v5TJnKRpDJgJniGzBWqD/DA4zSN6LrsydIsftFk678oX7kDfpjuuFGWuiLTps1R6g39UTcM3Qg31
FqWuLHGoAa6c5NGO9ApvJn/TFc/DJSxHhtjnSxTQKcIqKKxRcgzuPuomkMh6PoExEykJ4iimsRq4
Aa8SVjOEB4p1DKoobJ4IX6pn0U29EIR0/ArxZhxdacfYTiPGIeaBoZ0a34/Doxye1JZTFNjOllYy
GFvpYimKmxK2It42RxCMHQCl52tWvf/ZN+DNEG5hO+kYINQBU0o0BQhB791d7gs1SOmOY+12xwru
ThOzn68R3kzVVhxdi2JOLhqXLk9qrBJryfJd73LHjCu8RlThSlJGD7BCfjCNHHBl9sgUxDDRhIXj
BsA0DVvu1JayJEEF5NA8bPfhMF9XenUgusjJWli7Z8UwX1GIllyVR4hJiJw7Sp/qdhaJIucByVOG
+YCNnCB2yVgsEDJjP+aGFxu6sxjV/eV4xSbQrDKMmUtZLc2A7kRjTvwRTIA66O3cfDIwOn5ZDk8d
xtTTLl7KnMoxJsEKlJc6/aKZu8sy2CjI6kJ/w6pkqiVTDYpWyJCl534hdtIeBcNtza9JXTiXRfHU
YXPjZJhrM4SoqOoPwMlygka0ep03c8MTQzVeadRpgzx1IrXo7KEZfujlVaHxWrM8GUw+nCWgPZfp
yWDgwZ9ehyPGKjACAyN40E+SV3rBDW/cjWd0TF4MrMCgjWqIRAEB+KTfdUz55NGV0O8vn9Jlg1DY
MqVupkRGFoIpYHOfYRlBzR/69k5tPVJwQg/9xet8+L3pKWx50sxAS6TXOCiK50mp/+iuIp/67/JZ
KWxVcpg6I+kwsmAvKYY6GpB3iOZu7COONpfPBwMQ781uwNGoNYiXAYdq2ipwV9p/1Gq2xry2Lh/Q
h/o/+92YsIDSfyv1lJAk2ZufaPWR4gan/4TXyQ/hhI2qI10uSvyZcMLR5RiusAi2JjF0MCBDbtlF
vqwPO6PiolrxZDAxIsvMqE4orS3a529kMkkLguUmsmfPsEqv8MtvccP7oNtCTUUEyotIUE19f3Sp
rLZVOVAI/t3bNC7QpjFdptzq7uCaGKk0HfU75wzpTfTR9s8i6U9aByksAFUYyaVoWrQqIu4iJ/qm
nkQ3x5OF17Pl6Uc9ZCUsNCKShzn0S4dbOd2FCicn2w4ZZ2WYQ5u0djCbBcrozbKfKhTA29ZNg3CX
KPGVKam889r26LM8JsIHshmHkgp5M3aqp6P5CSNGnmCDjLLvbc0rDpUduPP9Xx4ZE/PDORdQ0MFX
/HcqNzxhvNkq94Ub3vL2uD88w346+VlHJtxXkqiKETUQ7aS/Lo5mL1fxE3kwbtsjBctJb829/HhZ
Q46ZsEVWo6lqbZigYChdl9H9FHIiJO/vMzngoIxYUmvw9/XpJYyPo+Zf/v0cs2DrqK0wSaZC3XiU
H6XgVYndhvv64PgtWzvVUAmbIqqDgQ5FuMsPpU+wvIK6VHUoaos3l8XxLI1+0pXnzk3W9Ho8I0xo
u0q7F7PZBpKM1fVfde5iM+/zMVEi6dsJS4JQjdAgGMmWVj0OwT+Xz2j7lvxl1hoTKipSzFOB8ond
4KXdBZjV7++J9jjx9vh5tsaECCC5V6MUwH1qQj4Vin5sDB4H6lb6gh6noUrYEzFFtg6kBFUgkBpn
Uy/7ariKw91UuJK4GwV/BoLmYPDuKZ5AapsrYwiVUp/bFPev3KqWKcVWFTx1pqMPPjbtnUx2sfDM
ufI/dORoGForyVyNpVIScTCokq5+a/gaiJMLJzygb9VYhkfHKnj1NfYRzEpkTH4aurEQE0jM1Nc8
DC2D/FMuV3MoWxlWWNPq4bJBbln9WkHG6pcaQ/8FFVeNqlNreJAIeDlI3PV6dqyIVYsx/BwMeSF2
SGmym9/n7rDTHgRfAZgr752wZflrhRjLB5xiMDQGPExXfpjqlc5bveV9MOYalAOlUwEXqyDHPRSN
ny43guhdPpPNDHetA3P59cGEbp8ES2+Jjz4KRhewN9HjDbxTTyBscGP/VffHfXbiDmlwtGPH53pT
E/qyhHbFUf6UfK5RUQ6OKGdjFxy08Y9D+R84Kjgnxk7UKbq+lOmbXxeoCWpHKeLhcfAkMJGjUrJ0
7KnxJf9H2nU1x60zy1/EKgYwvTJuUlhJlmS/sByZc+avv431d71rLL04x+dZVZodcNAYDGa6pcaS
x+d04nyxK/IDJrzZ0V5ZHDKzCmChc8hOBJNnjMPwo/SW+yYUYGkLFp1qU0Hi038J3/q9/G8b6Ngf
wMKG1IVDDF1Pu/Hi+5/aZNk+3dIWDHPbW7cDlLeeDGiENVjTpYXewJYfifE+8TSOeVHIgMUMglJt
WOBMEL+Zw04TjnHOydl5JhiYqLJmwbADTIjZvG3nbCtqxb6IZk5gcNBcYdBCVrsiHOkhie5rRx0w
MHfM+oMYf0nS2FL+pph5gRsKgxthSvJ0bCn2Tffj8FAmnzRuhzJn4djxv1xW9UYf4BGdDSnv0w2w
yQ0OxFrsFo+TKbjBeajEM8kkzuMim0UvwS0p2GXtfsjdlqfyd/VqwOwfVtxJmEe9Cnu4FW2LlxgU
j3bhxMcY/FvBJnypnfhFtTvffMQkwB23xk7jmb0NX3w3VnJ7nkHmbcqnNZ0c7TV1k8JK0R+g7rof
JoB+3psH7U7Z3t7FnNhkFbiXbghFtP8A69Nl27byU7Y0DRKb/B0E/l+FTjxGyczZdryjjeVmrCsZ
Y9pUqQusuYfZnl31QJU2xO3soVtgBH9FYFEyhIanTLB6o7xcZAZUqkgg0UywyLS0kh0wLYo3y84a
GihYzx7Bo2Xo8FpNeJHLoEwxpUVeDfB2lHY9eSbJoeBl+jwTDMKYoNdDMzPcCpK3TigtzdzOhHe6
8AKUAZYiysYEHec0exsOVCjrpI/iT0/C3Xjo7MbP/HzPIzCgi3NjV7DT72oV9UtK5Y5NSbpXon5f
hw1tuTBBH51i4KPqOF1WV91wDAiwNI29AXngqYXF2jWO9NFQsFW3PEgueu/+NTsva4xJStS6z+qZ
lhu6+hgrz0v9Ve9fbu9w3goyt5cxzpXaiOlni7ONCb2vxpvzL9Hc+VLBGx3khAhLyCg3Rl8GJuJw
HLRPQpy4TUJeSNq+NB0Yn277xYl5lf794iaYx7EyG7RyLpLcLSrpOSCp3ysLtz+ac2tRGcyodV0r
BRHfSMv3vfJRVDZQqrYkHV2uKci91R+dca+JnCvZFUUIGxkMaihKppa1CauDNxwoGUnv4bHIkrnT
Wrx1ZLBDjErZVDQYmuTDrDwH4MfK0/fb34oXgwx0ROrcSgrFJy3RnECdH+JZsJRhQqpfCZskXzht
MRyf2CqeFGOYVJjhk6l8M2Y/6mU7Cb/d9ol3irGP4pOUyqZGs4XGmW3IBzrlawzJkuIhctqPMYQ8
XfEFyowfeZDIq0ewNb4wJuDIxjGGIiyEdbz5A9Qf7IGW3+4bEBlCF97muEox4gYKX1X8cNfNtRkW
Z3/4qu3UTe7r6KT/pICWlB7UQ8GzSNO5WxaZq0w+oykEZTIc1KoVblo//FA7GlhBQKPh8QqMvLyP
HT5uhq4upgruEZ9WmUFW44p3NQjnEx1keZNLeesqS7a67/UXblshL1YZeJmLopEDmkuT4WnEPHJR
4eX+6fYH5Ow/tl1yUtI8LWm9QtJ7fxRNt5/Sh1EorDyhfQKac9sc/Ti3Ph4DKcZQB0ZJs6yOHIrw
LuNxhK0vmSZjthrvbcRg4CSbstRY6Hu9FGhW3mVO1DdOERib226sn2a/zLBtIZFUVFFiUoboTjlW
CyYqDMHKKv2DPspvt01xPDKZ2w1RSD+beM22E/Jdn1JLWHbZ5N+2wXOHyTVmYaz6kNKF94F4lHrB
jusUfJqqg6mRv8Lf88pRPLk4myVpjHqNPjcL8WERnKw9hIF325s/wO/ZBoMQZjYQtW9gYz6CUHu2
6eyS+iX1ox/RG/Q+DnTgPfFHbuc471PRv1/41sT6VEUNPtXcgZ9unATQGAuS0xRpwnkr4llikEEr
Un2IB3hYhV8kdVdj9qQiEieN+sNpcl5Hih0X/vQGZqfVHP70u/A+3oBgBzwF2hbKkbboJG52x7vJ
r6PD2SCDDh20FeSebiux+C7nT/3CyeBlGsjX8HM2wMBDNIXo7AcTLg5mspsO4GCAaoMB1lElt4zD
BKmNFmJijQXh0i+jbgn70OOVutc/Hd2xGE1SDZVZVKNOiimnuo6x5shiZAWSPWNb394Cfyg4nq0w
K5mRTBx69eQo5RJEE4QFjb29so8c+bH3oBF9V9wPfr9XvpFPfBKoq+bjnznq2T6z0FkCsaYihZe4
xz/Gr2QHehhfTjD4aYDfBwpxIGzkD/xz1pZN7mYJegvqQPB5Z09X7/pp30ycnbceor8cY1M7QRFn
1RywsF0j+0P0KU9UDkJetXAya8cmcWIRtfoQwYtsO75SeZsFTdvINdS7n82+Iq9zhYbc9a44+8Rg
cq6PXUn1l6Hw3Nlh/JjIx6B8GCOPNw31hxv02RKDzInSKrOSwRK9arrxXtmAlhRa7A007EHVxe0J
564lA8mCFJCoHlVc2cf2zkBnnb2oQ+yXiZtIww+IxNX2kkMfyRSiyG4SDb0tIxj7KjGrrbmSOY1x
vIVmYLuT8YbcN9gVbdhYFQYpMvFzU3lz+KQvAy9P5m0GBmiGWQ5Lla512gVOiNtVh25PpWidWYgd
0iUD+uOKz9oAdnVZ32s9mtdH06+U0k2CadeAR+g2JvGcZyCpEgq5TRY4L7aHOfph9MemmK3CPMQi
rzN0PZ85hxmDPoUUd5Hcw3WTmK+9mThhLDvzXLykRf/fPik7G5OORhei2xFdIUrvavXjRHzZ/Nyp
rT2I77cXkAeq7ISMmiA9q0SKPVC87kxr6q2fBBPNXk49029c2aNUobyxXq5hJj8s+6CXFupkPZ+U
PiUw7tDOutpuNiIUGyCqmLhGbvEeu1dDGA3YmiiqkBllaafjctamcEYhR61egkm1lyaxppwn7sWz
wuzKtE+KIs+QTBFFtHRIzqFqo2ScOFmHvgtfmO1IjHaqB6oIl2wNSByhLxote7Pzz9SqV/fahTFm
r/Vk0bIB0/Z2X0XvSQbRpjhIrFGEOnYVeaUi8Mp7vDVkdpyUovMHfBZ4LADR6UxKTyOdq02Le3sL
cMyw789xIihFQ1U28/Curj7E87MkcnLE1QP+vHTsc3OapGGmB9QT88HsW0vlbWOeD8xmAr2pMFQD
/TYLhLWG1iLGB6PhdcPwrDBnerzIdTCf2nq740hGS64/pjOPn2/9pnWxWMx53ssVmXURvtB6U+DK
PmUZzf3KFeyxsDs8+vVbEXVJriDfKsJfGKbuX1xNdC3JJ5W2e6fd50lxC122y+Yh4rWGXo23nHKx
CzsMNpRJUlcTjeuRFpughWnHPrpgZC9zIUni3o5u7nIyGJFDaRGS77BWg/xZAm07lRNCCe9Odal4
rLwJ3HIfP/DElXmxwqBFhhSp7EsAYLk8dOhpX6RNJXzn+LZaK79YSQYh0BMQRvUM334O99MgOQkb
crU3OaHBvkALeYLXqAXepOJdW++zabaSNrbM4sNtjzgYy86qETmS6miBQ7o2V1bcKl8yvdmCY88S
lfiNSPrTbXucr8Q+QasluulCGvKD8n2od2bUWHLs3bbBAT/2pbmMDU3RCWyUEF8Xg9QyebVx3tdh
EENYpE6b6DFYysel3CrFLmpeNZ7GAm+t6N8v4EGTUGM84ZIw1LZR91YgfCrCl9uLtf5kfA5pwoBD
Ogb9JBCkJ3ht9Dsvecmf0p2xJc5gi42zuAkwIvJvG+WtHwMRmlBjCekchTwIlp6/K+Zg55EfGa+3
7aznfBfOMaBAyFxqmQbnRtBUBrt6R9FIR6PX6GQbgzKAoILGa3VYjz8ow2kiJLtVkzm1pnBogihE
oilkeu8kcoSixdgbzm3f1nfu2QoTg1lv6MlM61pV/CkS76WqQ2t+ZsnBsZy+3ja1HohnU0wgiqoC
TQd6QKbkfWodokVOyJV2v5q5/nlKna0wgailkyJNPRyaj53T4QgmgjW9adtpo9v5ieErfaCJZttZ
vFGN9Xg8m2biMVlkYhQQ2bQ1rbW15lXqFqsBNEkjZ7fxPhoTj4reLZIEa3ZmbJpgn7W41B3mdpvq
vPY17nIyR1WXCaoZtjBV/lg8yjYHpYCPmRM4SQdVmOyeLqX52Pix85d3kf9fTtx7fgeuEprfQQJ2
ADvGDevVqI5yy7mI3N5iKLX/bkE0wy5RJeqc8lIEj9rg3Y74P1x0zi4w+S0mvYSspsGotqU3t/F9
3KPNUM68nJR+WpDtpGqQOY59s6gXO0+nfSIHnCrd+hu5dP4RDJAYYKuUEwgz4N2OjiHk9mCpfrtt
fO6T6+pzJOjK0AcuEvFqALqtJaEKJbTSV4HXJfs42ebBa4qdVmtvBsaz1PEoJZhJabnN53Qhr8p2
F5aZhY7UpjBlvac3SskjLr1RahblLosw4Ma7ip8YYG9ZY1a0n8qqHRZYMyUL5Vx0u1fvoyu6FXJi
Yzt/FD5BHNgptwtoSKgu1PIh9niH32rsXnjMAHeuKXXeFgNKSOm2mB7q5vl27PL+P4PWghQuJACt
gd1mb2n7rvOYp1bB8uL3MzidxlM79GaHvRelTqp5QZRZImktU3dvO7J67FwYYlAZcjVpVDRwZAG3
UKA6etXYBXm7bWQVkS+MMIgcR+hBCQN4M1Ug58ZFtgdDU6O+ZYYfCpxbOc8hBpLJQCQxHLHLxui4
6Eel/J4h6b7tD/29NyKcLeUViRzO5Yzows1fNg9LeqcMH9Asp8xu33L8uZL8PR3Z58Vja3mBkDfy
UsHYuCu25KQrRDtl59HSINMFepEjdjKon3qr3RV+yvl0nOVkKW8g9lvPY4r4CMvHvPKy3M+b/xaC
LOtNl0S5ShY4GPaZFaWpPU2OlPDqTpwdqzOIUJIsW8YWjujSAXGu/NeFogt5cZHIZk2Erg680JDT
CCDHNgEOC++5joMLOoML8RiYQkpxRyjvBnPbGW8ZxFN46LOe18gK0XRIrJsKy69sTJUgqQE6Z1pM
KyUv5T1lBArQvvK4+B2YZCS7s9G25tRf5pyzt9bfks+22crdrJVBMNNwSFRBtxSkBYr+IwiCrTK+
D8niJEZ1UDpMpirDLlYhUq602zYSXJnwWtTXQ+bXKrAFvq5GHWygMyxV9kDqO6Ifb8PISXLxGkfO
BphzWW/zMZlPWHXSp5GsfLJyOwQVWeDMj7Uj7SjLPyhGLXObQj+0t7uvE5SvOO8tPD+ZA1sA/9Oo
Z4DMuHhbOnA2Rh9vO7qOl2c/mb1XxFC1mAW6w5fNLHuq9mFGx4iQW636tSbcCKLLdmtZma1oZIve
4AzAfB8IYukIC5S20X1FTmN23L42eqDcssZsSaMclD4oYa0HPvdQZIe8Jm5xbrcPfeO5PYCWHy8u
lJmWT3nI+3LM6S3RJ6VSx8Iuhfo6DerD0ITO7W/Hc485u/tBWHqjg3vRUjrR+GgIXyfNS+f7Mn8v
1SeBN3rCc4k5v1EoVgURiuwg5/qi5H5COOcpJxbZol8mS2Wa0yy8Tne16YpG5KTo2Jf2mXavlZF9
e/U43rClP1mb6yKo4Y2UjA+VMD11xX8Nd7bch+qIFA4pYMoc9lq2STBzWcRHqUpBZ7shyT6QG2ts
74m4bc2X/+YegxxSPkxoLoJ7US64Q4yZnf7TbQt/SH9+YQc7XDLJWRibJj0ODvQJs77L7WIfODUY
psXHFv3MmpccDVu7y70Y2SvnNFpPf87WGShRO9GIcxHWMTSuiqUdBfdx8TdsS/L5xGOrg7m0tPNE
V7EJtC9EJ1aEMeig5YkA/mEpQXCjmKqkayaDFsYQ62YfIg3vHG1HfPUdPOt2/QGEe/fTjpbY5xfd
V08c7/qBl1Os74SzcQZHzEqu20mE8SJo3iQZuWsjcj7Weg+ufLbBYIcZEJOEJWzM4Dlxh60BtW+L
PjRFzmC1GHUVIeSo4m+Oascej/xyvcr7yzyqxr+ngPmcg6w/gfkoOTTgeMbqhsfpqXf6A6TG5a9o
Avb5Z8B658qFWbZOgy8axUKLcv/XBNpr4EMO3diWjjo6ysH5BxFf9/aevP0poWfO+DmK+lhF8FOd
7lvhGTSjnA+5fub8/3fUWQqgTBbNUZthINnS6apho/jmrvF5IblegLpYOeroRc6udXLZyjXsiMfw
nnaIC26wCZ5np/sH8/hcawyWTIuamUsMa1DbCo70jTD1w0PzY3FLLwaN4H/7SExaUpRxD35iRIWw
vJnVN4U3W76OjOdvxIJJr4dy0MMbParsaPTiRXKi6sNtJ9bfFi6+EIMaoJFNBrOi95395DXb+Cmy
6evC+JhuM3SYuJo349E4+Mwxy4twBkgyaS67woBzI4YyULnaajCb+tqhPmA21Yp2y8fbFjmreapS
XkTikEXdDLVboGP0uW9rvPRbw+jftsELwNMT9oWRotGnQqEBmDegka62tGNQfFygOethAOM7Fw9p
CFxnxr9C5PR7LuwlRTKA9xUhaMp2+rp4xg6RnzxO2xZExEtOm/m00MVQl+YRLnc7b0WZ1GTOxTYn
NP6DdkBC3rSbbChdNdC2t1eVg1Wn6+yFk+DZksS5wqJS8rXWT31M6bt8Pmweyp8Onws7RRX3uVnC
H+3DaDdb9AXtQZgj3WuWCY07NCHyPh/PMQZAlH7qKpU6Ju4Urwc09l697biP8JysRD+1Olw4VhI9
L7v0Z1RmsRW+mpmd3k+YV1sswS6/Rp/z0oJW1fNcolj8jwRoeK4yKNMZfWMQuvsi1Me1T/JufIXs
573sYioEOibF7E4/VNARdseCqzbKgZpTTnPhfpoHUFOjtfmlelmap4RHY7IeOAp0BE0whGkiO5iU
djo6NkwYAM3yuwLOmcFqVEvxIRDnClsVfeWck4drkYmcXAkjJVSQNCvPyTZAC1sOPY/F753J7TBb
xgvUdVy78JA5imrQA/Z4BaZXhOJAN6HhgMJM8Re0jutbHqMY/fVXqHZhjQmWPhTMXkbPqI3WL0su
vrfTVpBSr+SVRVcD48IODdqLwOgqLR5bAjt9KR6GqNqmguHdxq5VjDybYOvYuNfE0UALP7Pky/rB
UJ+KmHPdXj0DFEXXVcM0CVHoT7jwQhBKZcRrEAoicmkV+d1Q7E1cPaKXTDc5WeP6gp1NMWEnDxVE
XChphdI4+VRZpOK1yvEsMIEWNEUvh5TEKdWnF0JUp6qa7e1Psl7+vFgwJrxkSESTpcCCGXfJo+4t
m+Clyq3oNT7JRBsuGq94ogTrYXBeOCbSlK4pZF3Hwg3N0RA6e9S2SsYrU3CMsHWXSpkEzIrBr65F
X2mpbSJ52Oly8Xp7/XhmmMuQPgtZ1Yj4REaY2grBqDrpbBLwphN5Zpgr0FROompStmd1eTSDPcE8
X/wfPWESmLggUGuhDG+h3uzDtP2gBOUdicnE2TY8V2jQX+xQtUiHpRbhiiR8aionFEACqfBEh/+A
0b9ijKXr0BdMdIwCrCTbwcG7AogmTTc+1NvMDT0eRPNcYpAgxH24jKmxbLlv4UuTPUvBf103BgxE
WZqkrML30etjGX7rkKl0vHmb9T7PMxoQBg2CPDLTkHIJRr0tYWo6x+N9sakVS02t2unpML8VP2hP
fPb71S7MC8sMKHQAhbDvsJHQp3NEr/t2RF/k2KCksuh3spTZUxrYgaHZRmtyzoz1Os7ZNkvYsUT4
gN2JYUXF3ALmcyeEDHKxByiXQJVVtUWw1tuFGzsBBOa46ofrME8lIgxdkUHo/vuOCDpTnrSf3XqL
txykDUr5d+IzHQel2cu4j9/+BrTOBhk0Wdqp14UIjahL8bGQFEsp94bIudOut2UoZyMMnojKHNQD
bXTRjoYPmiqXXlbmh8jTtsO+s2aoMnWoikWnpwrTKdGSyMsM1/fl+ScwUKNNJqkk2ggrSkct2U/t
E+FR6K4Pbl64SX/DBZyNcz0VAmUUHzHNC4IIx/g0g9hZs0s/Cxz5RQWJ2vAEOU0wsWj39FGGJ9/H
Cx8GfWS8XUYdbb9d6vxNjYiPCtr97YCh2/46Bz0vJIM9pd5H5UwVrUehtpZOtrI03IyyW2BGdInt
Iued3n9IS84WGSCaMujSaAmc6rTOVfrFNZVwY8z9vp2hL1e1myQKd5JePHcBeQwDxFH6WTCij0Qp
eW/gvPVlkKlu9FbNRvyU1ngPyVunc4nB6X+4sbxsNSYzxzGtaOts5ywejaHMSVI84djqffmu416B
vr7vZWclNrTNErvk4B9nm7B1Ggzc/c+8PuyT0EmlQ6J4twOIZ4JBHKouHxYUDKT6LinuZgjhBJz8
Zb12d96Jp2vixU4MKs1EGQ02RlvzK2dwaBkhPkaRteg4vIKv9GG76h0uftMNduvzMTATGukShLSV
toUS6Y94I7zFGDMhL9p22ckeJccPaPMC7x5KN90tswzylPEoCwVFN/RmVIs3Vwe9f52Vwzx9u/3x
/pBM/dqMp5W/WNkl6IUsibH9Idjk0St9kxzTg+mXHqgKTEcsXY5BDt6wNRr0QUMRmDK8jTY50mpo
awcfyaOKgT7JDjbKTnFjrxmtv50Pv4giBng0RWjSWqBRhFdMV8I8Y2RL6FlWXdETQeIdgpiy+m5w
POaFEIMxswiFXkxFYYXbw9RtxOxjINyVPDq01V1IoIajGwQyWBpjZcnSYGwpuXKqGeDL3cryQZk2
nG9Ht/JVWJ6NsJf8jM6pKTJSyK525GOx1aGLmN6Jiqv78qHxeSvH8YltV5OliGRFBHOjcDDKgxYW
VsIbOVj9OhcuMeiVQit6xjmPy4SJ7lndM9LZacQHsPVatxdv9ai5MMTkTGjtyBqFFkjCMrTk5JOU
cuJsFTMuDDBQVZbSMIX04/R4PK+nTW386IbFyrK3QuNVL9bfJy+M0U93ARt6GyhTlsCY2qG6YEAR
EGTAKOx+Ne/Mz/EL8boPfzcQfGGTfsoLm4qR1JjAwwpCVZcSX2cz+uQrL/LEx2Z269gKnpN7yf07
tRIwZ/z/3tKZFGlesnZOdRiuhLsmey/yndxxsrD1QicBPYdi4ElSVRgb5ay2g07pZQfa/O8sGw2j
sx9Vv3iiGrv1G+GlPqs4fGGQBcM8C1PaTAtdMGi3NmB0Du6WcVuKvgkyWAyU3Q7/9b189o/BJ7Ga
zKSh7GRiqFmpGG1U9TlrCo6V9d38y8pVZait5WRQqBXp2I4ftfFdAPtI//G2L+sDmue1Y1txsr7P
mpjyeVMtXxkn2LJpNvlWgTAsr/ucs25sR45SDiOqhDA1ZaIVpvcVnvMmIeSsG88KA04jiYyfBLoR
SoTN05C5w/hX/S8Xi8bgU6U0QiXTRevn8RAU5YdQ1fZTqfM+Dv2t14fUOQYYaFpI/T9ysebrbBtA
pbh3csHqTgrr3Qezc/5qgOzCMwaYGr0WjVFH1HXifQ5mKRwnPifieE4x8NBHmmkUlPFuee6c/J72
ZYCyUAN7EJ6S/B4UAs5/tMjgw6BD0OXEdw3WIl+0afm42hPkaNBwB2U4z9768Xj+agw+tGAaTg1a
IwoX1yiemr/Rh5PP34itA+WjoXRxR7es9KoNT6ZWWG33/neKHZd2mIIP3iT/J6jStx5acu1MuO/V
hbNd/3D8/lotVf79KNQ0I2gbigqjXRs2SP+daTOBQyIHZw8e4+z+Qd70bxOPKJkDr6woUzQFda5S
uR3oPIIq3EMrwyeQysuP0y7f1l5cWOVJLJeXCNKPf2NLszyuUzNEXUuZ7Ee984wIT7sq0W1TBznH
VHjVJMzWMs2+rgrb27uAE5UsqavZjXVUUWmZMW+tenzrW842WwdeXZVM3TzpWf7+IeO67NRm0FCS
lAR70uSdkIG+YODhB88Mg1BKodZ1OhGci+JxKHBVVlWkiRxf1qPj7AuDUWVWFHOBhztw7ShWoN1D
GgUR+VbzOML/kCudDTHQ1M1gak00FYvWDPJGFcPWyvVCdCoxQV/c5E5m5srNUtlaJVsKMUrbRA3/
c1Y2gws+eoUz3Lg+4kDOv4fBLhFUiXUf4PegxWc32pJXHMTXE1HNW/4evepHMAFMJ2LSrOOs+Xox
7WybrS8RjA6VVYIAGkyrd6NHSoQdOToYI0BBoO7oxDRvN3KCia0pTfSuOShwN1828fSStpuKRyC+
vuF/rSjb7iP1fWxKKkyYleklYWITufsmTvFhMLQDMXvbUILHNO68f7fdZSTemEIVDVOC8Bx48n7f
jWVRJ9lSVaZdhI9Lvi2yr7f/P7tyP/+/rqKNWlLRQMr8/64Zgy7Ma9MGF4st9IGVBPczlyCF3Yes
FWazk0Qp1bgsTDsir3X/kEfHBiyxGQnt295c1Y5YQ8yGj/WhD0gJaUVxRy9i0ybcDi6m8jCpHDq8
4Qj6zy7PANYYs+lFvZNksUpNW4+fanEv4WpESqtCebrk5XNXT2WsLWZDE3OIw4Xaqr7Wr7rX3k3b
eGfaU2Pl7xOei8D661S1FTo6Z3yGjXvGMJulyIEstmp0WlHR7fGo0nuCz+fYpmt1Yy1VJklZhAHD
SElmgi8n8TFw4vb6JhFfqjK2pIV2O9Sc0WiZE5NswkL0FkM7OhzT7mZ72Nav4b7+3D81D9mDAD4v
YmmSo+9KPIiRfe8V6M7q7NnK/PRB49y02SOdXWKaaV9UEcS6EU2xwx7HF3a0BpgpCO7tjXHVh3ay
odC5bECJopwOjAsbZlzKWRRin5eu5kvPZIdLjw/mjH1tT/vBEp91FB59Edo7qSfgJOalh/T7XX3f
C/tM/NaBns8zDaO4ywZ/DGoR3ZEqHjhbVXbUnggOicfEElELtRaorDviLBtOOJvcNvpVxFN0Q0Fr
EOU+YX4JePfngITAonk3vyooa8R3X1sTL4Shnbn0BVR5/qsPfDbJ7iHJENqiLkp8YPGTKn2cVf/2
171Kvn9+3V8+sbunNlK10BL4FL4Kz8tDtaU0o+qT+FD9UHZQm4GQO++LrgbthU9Mvl9gthJcmfBp
aiZrUrx8eL3t1Cq6EoKHKNPAqCZ78jVaqdRZioiZqx9dFlmJtkPqpjTv2fJ+29L6qXFhijmeEGWq
3DcAV7QfOc2pzzXbj3gyzjFf8FenxoUx5ogyMSiCYg2QrqgSJxK9enkf+thVs8c2Od52bBW7iSGB
jwGZg8RejgJ1KKTZGBAWXeoawrOufspH0yJaaimTHyz3Ycy7j9HPfrXPL0zSsLnAmR7vCvLQwGS0
pawItd+A/cxXfYwn+v0m/3LbwdW9fGGNyV4ygi7ofoa1qhisvnvopGODF7j/ZoSJjgYDWlD5gZFp
eWubT2P2KTB4VcLV3XThCBMUoCgVkoUuW9F8VJe7TOKFOFutOSHEhQEmV5n7Rie9OCIUPkcv8Sbe
CZTi+Y4S09GOf15Cvo5IF/YYlI0mSq5IZpzndnyv7ZYXxLoTQ+RtRFEcrEmxEz7wCjZ/2Me/4p3l
PUb/4jCMzWTa2QEjYCiCRo56P0K0aLoLuSU2TuyxDMhDEUB5B9vJNqTF6ltidUVnRSEv+k7XpRs7
iqVBTtoyj9F1YYIwTtspG2Mr+ZRXBLfM7V/EOVACs3OKrECv9PetK1d1q84TPpk5PgfDF9JHTglu
3ttGVgNdVUVJNkVNMlhhgiaM2ibocWwYsWwtg/pMmpxz+V39MGcTrChBEZo5EQosWC7mVj6+dOUP
kfB0snhGmMUKlq7CsC2MjOJkz+B1NIfP2vzt9mKtpqgXnlCwvQDTSJTbOQl60w6QBsvJNxX2Fvk9
qATOvYlniMlAh2QQ5rzEfxfL+2r0lLlwSP1mBBwU4plhDocmbqcsy2CmI1+H8FGKVCsaKwfCIs7t
heN9Hfr3i4WD9N4oZhP2ZqVvTbKplrte59wfVtOTi2/DnAp6N41CpODbYBy1toZieVUXqbDqWHvW
omErYTk5W4fnFHNGjAaB3kuCa4K0RE4RJ57cp/Zo/lVip6sQB9CJiYc/xozahkKhZcglk+qj1D+G
0vPtb3NVKzsdRRcGmKNIDHNljhtAQONMDkRAcTCkYMHULMHvfDB7bm7bu142XTJMehTJuI5fEVOR
vihKsUIeWZfqvjWa+7puXoV85sTDCk7/bofZrCjlk0jRcMOKttW294PthHacEmp5vA9E1+f3A+F3
Q8xmFcOImPoAhzo5fhkV2TeD0ie95FRl7g0ZsdSOV4W66lmVzd9tMjs3DnTwluQIis6jDTLprr2P
3cgxUNbTHmibLjjr70XnnwjAraQSv9tmNrMIV4fAhL8oWROnSqbl2C5o5C+WtrGURo63Sgva+KQY
A1uaE4yx95LggKwWtNwj2g1qM6rvRlwn3GSMkpfb0XX18PpzZSBhIUoGiBoV5muURlR2Y58Ao+9+
so9Nxx5SSB0epHhV3et0XpdMUdIMTVLN6wl3UmvFZBoxbkRpFFppLttGX7hB0ECfpnXNbLKaxATr
ascJ7bUdZIogw4OEuXI9Y6XIS162Ca5HZoPGinrMQD6e77uu+veXB+rg2RCDqWqqCWSGoBCIeUa3
vgel2l3wQqxya2zEzuLlqFc9w/TTXZpjkA7E4FUr009HhxtF21OfqVSr6BZOaWtbJHOfyxcIThxn
z4DspfHEk71cjezLH8AgoS5XJnqxgIQgy//RfQMJkSN8oFzoik+HyWLUniKORuX1Efy7z0xers1C
WWi06hWXfvfYVndd61Uap2ZI0YBFqAu/2KYsocylGJkLzsYs2KUJ2Ivi2ru97zh+sI1YRVMJqtJH
SPK6xs4wKzqruGkEX1KZl+mt3Cp+WzKWJEyb07JYQnjTOB2e+bx4J2/TAy0rUxVf3iXmOq/43RqD
J3qpRGTRscmb6VnSX3LppQDXiQzNwbZeOGnS2kliioaqQiUMuiYsdrUkwtNCjozCDJ/CGuoq7bMh
v419bRlqifPyr3DkbI45RJoqmHRZh7m+0604yd0OjwBxoXC8Wkkw6BKe7TAHRte1/8Or5WuV2xXk
2Uu72VOqivYQ5Hb6wAPmP2zks0UGuBr0jCjiiOORTmimLiZCH4ytcSheadkjsJVv/2Bk+rqi+ruX
DHpJjdjJoYQ6Es03MDmzD7emH9r0oYOXcazv57N7DE4VsVGFIy3e1lW3iarQNQiPcGF9CSUJY5Si
IV2PpeRKisp/iUMGgh6zjWvIg/bYjhblzhd8zTIswwP/H68avOoZHr6gHK3iBYztUYXsH6REZCwi
7vKWmX/XRw7erqPH2QKLhWIdmWAvwdpVJTqzAIc7w1F80Cwrdu7E3Depq9fX06F2YY+5mJpNVEod
PUOJX2wXp/DCY+yTh9pZbM2T9+1++tfXbcThhUEm7w2j+P9Iu67eOHJm+4sIdA6vnSZpFC3L9kvD
sXNmx19/D7UfPC2qd3jtxQLeBwEqFbuqWKxwThaNKRQMo8lZmtbRyX1Lv1wP95sJ6FoKFxblJYpQ
hkNYtEsn+cjmEdneC0YtgcVNX0x/md38tsKB2l5xJ0Kp3IzJKxW5wNWAyJTkBLZJkuch/AHsrpSc
YglUouXf3TYrWVzwqouxtTOK7xee7e9sxMn0i5vRm29Ybi26bDYzO1RhDENSLHSauWzAnMukkVQW
Q+r8uEhAbWGb2En7eP3rCcTwM5BVOqe6RVnSkdEHLTMOYdsfl1JYfN7+Tr/V4Ycgs7EfBsPEd9Ix
TG8Gk8faIAB2BN3hA5uFrHfVN/k+fhaiEGyGEYBcSUAyVUykPm/rDakB7JtIhoJDIAeMsKLY5d+o
YzjxvvAAkn2YBSf6bsDj1c1XErkbR4lCaQiZRAZLP35UsO+W3xVnAor43pMRWrKgvq2C+lkEp7gd
qBXdVNHhMQyFBzQtk8JO4wSeKOVeDaSO5MH6XO6VHnNezUHZMzoQCQQd1y1o8+mzEsp5oJwoCvjI
4BUMM6kMGGYS60KLMJO2v+NFN/47DsrYmAqxsKp4rsI7QxW8cDYdYaUG99XkmI7EBFASltDR025K
JwrvpvFw/axESnCJgZFYUdQMOCu6lBbj5yv9bEyy4LoUkSpcTmB1vTUOI6SoA17YP5cIzNWf/psI
Ljr1iT7NvQp3tvpng35fAB9uaX9ekMb1hVetBggHS8YK91vXzdtCyYFSAtdtP7TFr3QQJACb57T6
/dw59X1cylgTwX1MlupUKBLxx9yKnLyTDOf6eb3bSXsNCitZ3IFNcmt1hgbz7Xw1YGNXssfaLpmr
nw2nO0y7zMt3y9N1qZvmdhFqsVXrVa11sBSMYBawaVn/Sav7tBE8JjdGX958IYvLaPKBxAS1VmSf
vuQ2X9mGz3BKduFe34V3aIQ4BFB4+U60p7idua0U4xKbdJorYB+xm9h043tAarrFTr5FomEeczB6
iwLr9jmyQqUFfU1+EktrpXq2Ipyj1lulF5eF6Whjme2uf61tc7xI4SJQnOOeal6lhFXsZBH1slD7
0I7jw3U5Im04t4o0NQ1lFoQwEUe6+8QQJYQs4XtXY1AvinB+lRnZojY1rALsPOH5devGI+7yiE7J
6DFcQBEp77Y9aIotY58NL+bXZ+fK0IkZ5bRc4F1gbjrrQbczH6MbzPBj+Dx8FC2Ts/N5p95KGDvf
lbCRTJHUDLhl0wwMRPq3ob8tpZ1a3Fu2CO1js3Jtr2Qxm1nJMiZa5CFwSJE2SW6yl7E5ou9YtiQ6
QpFSnPFltKETmhcoYFpPIbajYpBsGca3qf0l2z+v29+mna904uxvTHsSKiN0GsxDJx3b5aCEgnuW
/bXXPhFngWHdKhOxI5SggPtcfbOVuza6oyJ2ge18a6UJF9T1IelSy8ahJR+H2CMxID8LPw70xxgz
qI70KfmhePkX8uH6+W3670Xq6zzZyibisJ1VvPkx9DA/5f2vtBHt3G+fnqGC+Ue2DUS9t0Zn1pja
N2WcHpBGXAM0A9himxYnbSLvuibbqbJ2kcTF8aGWKkNlpkBUv/+VGNgSYMsJ1k08OxGa0G59S/2J
bb27YvxSkZr8u7VIW6kJoaZUJXsMx+zr1nqxY+LqubG/rui2yV/05EJGZw0kzRZ2EQM0G4xl8o3M
Yny/tH+TxaLHZGFDALPq/ATdZOjyEKrs7aFgLFJDLU+6HRsRbvC2Bf6Wwg/NlYyq016Q/YGHrTMB
CZOARSZCjiOavdn2MN0wDNnUMAXNT5phvHVK1eG1IVl8ZcaRPQx77MrcpLeqq+3nfe7+1WW/EslF
QmnKEp2wrJDIqT8os4d1kt1fmMNKBBcBkyIZ6RTCg5cm2SG5OIcT8dpkDq6L2TRwE3VbYKCBzI+n
KmuyogKNHcT0KjmmFfbIZeljqNWOlMqCTFAkijNwDX98Ywww8Ax5xZI8GjEIHIC4FIl2D7cryCul
uBuxiGuClBNeS8Hwy5COFzzmPbZqNt6gpXv3VzW0lTzOHCbakWICGhIwvRavN0EiMFdAHJ//xiRW
YjiTmNJ0sDLmuHmjH5KiPkY090eSP183ic1AtBLDX4wRUQedPdbjqsyAvmfLQaLR+TznmPX9C1Gw
O42tSVg6T6ehpyGprQKxPTSVMyH6KbOyAygpBQe3aXkrMdxl1WUY9bDZUyAuF8OfSgmIMN2vXDIM
zyxIFPyxUqgjYelaRnQ1Zb6alPfJvNRVaLlg73I1+ZOtWo4x/bouZCO8QoClS+DGkhQMRry9f8sQ
2IidZFluazwOyZ0ZC56FG0aw/v38FhBar12yFFBCDs9KGDljeO6FOF4b3+WNEO67ZHQgfdpByJAm
z1QzPTvWnqgk76ey/HNLeyOKyyLkCb9aq3BeYDaLG5+G9ykRXOBb7/c3MrhkgSyYlxvYC0Puncj0
GCNA6hWuujjjp+Z7+ZE9dkEV74rYfbaaBm8Ec5F1iGY1HXWcY3ecAgYVHnsdcbACgYiXOukx8kSQ
0CwGcMnzG4lchG0zaZFJCIll+ykeI6fQG68dCyfTz1H/XCamqDbCvs87gZpu26ZkSKyT8Nbe626O
I9AYWSiYjj7DW6tcus9uyK7dAQ5M8CU3nWsljNNuBCYJkUvTAn7ScbZuGk1wE269RUFbftGGOcYq
PafWqIw9hkHcvHftT7LDYMMxgzi7DD+uRsvxerDYuhDfyONujp5kcgp9LFd/6j7mPxhFl+mP39uP
/aFAX040msGCz7uPZYPLTAKRlKFKnHpGHGGdssDHYpMZOZDkxwCwVMJy71ZpCcwUlooyNtK+dxAX
ZZ0X2kA0y51sBxwbIOi61/zIz9zUdECEGlQ3yh3ZYV9FCKKwZSFrydwdWUVVEhkpNKz0Nkj7ykcu
HfzFR1vL4EJ8pc9zZpiQQcxOdoAq5mFf8aTMi1/oyZ2tdrrXjNpdWiiOnWPGQNeC2o72oAD5G3Nd
/SV8A2iy1QrjxLqFXvUM7goDfFuTo4GPg1G7iUZcNo1VBQeIzQAO1XfdGKVNNHuZIU17kAPFX/aY
dUfPdXldkiPCliuzfd5Y1+I4YzWlsZFG9inn+nZqDKf4kpuYxfM7U8QcsVWpwWT2RTPODYGSTgyF
xRVwcNjdScGbJVWeSzQT6FQ5SxmQ4Ws1i74eu3auKcjZakH0IU4znGcx+9IvNlePCQBPs49Au3EU
T9o3wniz6R4rRTnT1cuBlNMARYeAURRkPiY49qFX+8k9G3HId6JZLPaRrujIpytlbgEKaUIkSLEH
2yVYTpWfCUaLLLUVxFKRJC5nMWQ1wyoGzKUmy77EgH1SfC4SzTGTXCDpX8zFMnDlWQilfD/UKslY
SSyMUgKuTcvyhnC+14rGdCIp9qUCxCPV5DehFGDkV3AFbqt5kc3nS6rRUnmA0ehdeZKrftflxs+U
Tokz96Hodt9KNlX9IoxZ8Oo6rI1JbZsYX0+vUNRpTfNGRQfMqfLiQRBT2dd5bycXSVwagQqLgTVt
qMXA6diCce2zfisrHpmH67K2feAiiksiiBYpRm5CqUTdNQAzSwVAjJtJxPrUuMBl2ZjCBh43LNEL
H1ictLw+KA5Y0HfF+4LbUfKiDRe6ijLGgC5VEboa+1aW63PdLaUTp8WhalTwSQ/d8/XjE6rHha2M
9EWco5KPlVfgC7MZqfwOWdIMQhB6++cYBGi+ITZfFORC1tzYudm+ilM+TI1fdt/MSOBTIpX4mpha
N5Esh1BJeRi8iFXqT8WN4UgeI44QBuGtlHmlEb9VmpK4GSqA97lkH57bg7qn++QmOwCN7v+BtrOt
G0vDJOAQgC2di4uki5eWNDCQDm2+fxJ06xAdGiSYUSBq7m0GjJUwLjrlBPsHeqHA9HGNlYlxxOLA
SbcbT2CDm1enaSuWoWM65F2pVJXHVNJVKCUDHQ64EU9d6ukt6vYYH/Xj4zD4wJW8LnNbtd8ieRsh
sh12ZSpjhmFJXkot82jc31VRLMgKRGK4z1UvakFs7Gi7pBkzp88LT7GyyamsXGD0m2HwcoT8nv6s
6r2pD9AHqOdBrOtBP4mwAP7F9i5nxt0f0TJOLWVn1vn6K4vIgmFRtqZYuyiNCIxiMxKuFGIKry4r
tS6ksNVmvESXQz8d47lxQLPjhFXnlrMQEUNggTxe0GDHYd+nCPJYlmDgY+oee5i76nsH3rYKTzcR
PvTWVL0CxEBTUTTbsJXXN9dKva5CwUkpJcSoL/2MB9W4i5wI1VP9i7NETnIj78B+bGAJtPLIYbqb
vtv3osi1aZurP4GL/O2QkyoDApqbUQxaSrH50qfkUKei6iP7Pe+SgZUcLuQbRd5lSwE5Wv6kRN+j
+dymT0sSOVaxM6ioKi3Qim/JadIizeqwIMmRY0fOH1pQsSqyfz16bKZtbMEEmK0SC5BvjRMQ2xgf
Ykc3Wc+UGg6dD2n0gNvZ/W9yuNxDyzK5WGLICal1SiWAexvpd8suD0OhP14XtRlAVipxmUdpDZNV
1Ti3DN2w2rrtw+C6gO0PczkzztyUKbcnq4cuVo3lZvlJlu4k4Wzj5mW80oKztcHocr1XoEX9vfjI
5u6Ks/GjSh39gc2YAzzrP+nEL9HOdY/q8ACdqvCehE5b/LBFIyKCY7O5G0TqWj0GbbnlStlTaf5Q
zdGro5/X1diuBVyOzeYuer3RMUVmQMg4IwXERpGb7YAFpj4sLgY3diDj+nZdokgr7iqh9kKtEiAs
rqXsyvH7OOwUKlBKJIK7QBo9rSN7hE5DeG7wBkn3+fLnqxoI4rYObDQw/dg6554JPsYQspejUdWH
YaLf6Ci5YPMSPHG2L96VHM43Z0ATljl7JTI+AwZbih2og+lXmFUrdyLilO1wfVGK89Mae6AW+q6I
OcM32wi9odotzRc530vV90rbX7eDrcXAN0fIOewY90s9dChhoEnpKK7hRsdyPweM07ERyNqMcBii
MAzVVhSDX6rPhwIbQwRZZpEUJ0vNDtMy7ATqCGTwAUG1rSEqKxzectf/Yqyzwz4H0D0IA2RgzOZ4
ZMmf/6NILkCYahbpEqvjMZ7K7FHFMGPhjvfGdwbolXi5q3/4jxK5aGFGRJ8pe/FYoMlTXM2XUTs0
3f7T4s43hVfuDF8gcTOsXz4d3z6vqtpK5ZylZ34+OBoe4dj88gGSwV7hYsB50VdkP18lZ3OM0lbZ
QcFGfrDNI+0F0W+75LTSh8WulYDGJvWSsW+WHv4xktqHmJ14J2kzUVkJ4iJUNBiDLY0QFAEHszKe
LND+Df8PGGzmpu9yvJUcLkJlM20qTCLj3q0/VOm3MMsc0oKx7rwMn+vqgzkIfJn9vmvyuCBlqbKE
LQbIy+XJSZfGoWnrNNntQG7UUEQqtzX6ggr578hhc0EKNAs5xtUhre0RPFzisNqu7YOTLXuuPo1e
5FYKikGT6JG6Hfh/C37HJt1jLgzbxhBMgasGxCVldNIUlh869Jbu0p+dKHvezgRWErloMkex0aXs
IRQfjGNzjI7w62DyQaPIwGjACCTw7K2HFwZi0MdnYCrgB3zrCcDqs7PZQFC2Y8f6Uh808NECKtBV
a3fwWd9D9K7cSgsuAm2eoDsKw6ZRKF7kafx1XnZz92nUBca5FT7WIvgzzKQuwQo83uIg/kEh1J8S
UXl8sxe9lsHFYA3UVKpBoAZwzG50APqmmOsFobrHCM5bfCtRs1F0blzG1tDQUFJ2e2bq58jyi6Z2
ZFUA8betlQ7vxQ2NLfpX61zFRcvSQ6mVJpzcx9mN9nkQIY645T7/KLvAcHwinigR3XQx1Bt/i+Ri
faHPybTMEFn8YqXq9E6PnOWBYQdVT0nwFwOjisYm6Gykc8Ao4Eyj7UK5XgZUNaax9rWZBmpcCArW
m9a3EsFZxpwodm9bUAicx67aWCdjiv6iqrXWgrMFuoxtkQEzzc11POW6ykm1YyoL9NhMDddSuC/T
j3ZTtN2Il89xQOxDWZUVVR1pbwtRqrYNb3Vo3IVcYqREzQkOjey1IwhmdiyJwr7kcQFsOsPtMB6v
Bz52QfEX2Fo57mIGNy4F0M+Ar5RUqAfO9ZdlmVNnyqzcqYmhH0Ib3Sh9yjX3uuDNbv5aMndVR209
SC3Bx8t+1TczYBwGb/FkJwW8jCK/Pvkkb9hZhZgTeCsZ0YDLociWprAxyLexfo4tyQTVLMvi1MAO
lpN9qxzM5zmQUeTFbPPoiFYORRK5NKGezMYybZxypmZBpt0nMljghp0qROvZdrqLatw1Noa1VYcF
+5woy58VHyU8B4yBWHzQAmkfeaJRyE3FLFtRMZiAbsorbOsqUCa1pKRy2cM36u/E/tI3B4DdgAFO
5IObeq3kcJ/M6GplmWPo1etO9FX7xXp50mEMmhvtlbOl3f3FciHaGhfNuE+mJHrY6yM0s+TPi3Ig
iyDjEGnEfSmgqlW0SaBRA37oeHiORN0MgQB+2LJVQ0oisGUBIO426o9FIViV28xGVyekcneI0dRK
ZiUQMLolng+Gm98lZ3rUH6pDC4whcp+74dfrQUNgbip3pxQTIeHIPgowDm6WOToj27/NqX7CRS4I
jNuh+GIAPNxGMuSSYrT4QFXrJLnTfwTkrlPtpHsjdojuvBLvuaJwvB0VV1LZV105VN+by5Jj8NfN
HOO59ydvuSm9xg09zTPPTulQjBWKjV34Lbl7R5m6MkITnk2MDR66/uxpAdT7wpEfyTPet2xtCiQh
f0o2yrqwaxNi33ulrR6OTTXlEGvMPmkftAXJ1RBct5nNG251olzoSGU1kaQeNiOXn5u0cZfxfhpe
aHPM4uQoW4JIxdz23X26ksaFjTQf4hxDKexFDdgDsM13AOAGwcr+ulKbWfBKDBc9dKLaIUirISYp
wWVxR0rUIHTB5ojA2/g5sKXPDJBjQ4hUV641PBK9dvL6xzB+vq6MyNX4yRdaZn1L2aHJd+ngWLPD
lvLbU/NJu2s/lrdA5zrqAhwMoUwulHQq8mNM9qAbhH6oTxVn+pAH9FsYO9OIZmK6T0E6a/64rqng
s2lcwprPS2zZLCYX5L4az6pUYlvwL4rBK5/SuAjSFVZuxwsOM44eJWUnWy/1JLi7RIbBRQuaArcp
w0o5poWOSXnEObpW4xNEyf92XHx4IEa30AVyDOVBsz82+uPyx8xVXAjSuPCQyYC+Mmccl2aGbqO/
6HPpaKbAk7bfEBd/5bmzszEz1FmBJkMw+sTpd8N+OgITAYVR0drm5sdhyPG2oaIuwyPdZmA87Etm
2B0Znd681SrVXfK9VRyufxyRHM6BGrnDiHYDOU3tEnIE51LaP9qV4Im3AYWPK2KlDucyetx2wO5s
kfnVizsCvDOSPxvRoSCHrjuHnScN3yqCmeOCuk1gasEoPYanKDz2yd1E77Lx03WtNwtT67+Hcy9K
daXTZKhd+RPgQwo/xY7nqfZtTMe2z/lOxCWxGTJW+nO+ZuZTlk8VkyefR/JTVz5kjYiNUfQpOT+r
47ZaSEIR6Mt7g2K8a0FKiiZlnIsAc0SSOG9LR7mjBoEkFfXzBA2+5ES0wSmxKHv9O7HP8O4eXh0b
dw/3iopJcRuCzLk5Nw0moYxYEGi3k6aVDO4SrkjWF5oO0/xIg/ZG8bPjcPqOyewn9tpKj+lZebyu
1PaldZHIw1OlRaNiZapjYYRxQhQQWewyt/bjWwZEWP8UYqUJzpFH7hsks4vCCeaX/BqBq2AgB8Z7
GX0d8sU8Drt8JyRnYl/mypfjAfyGtsoSEiEgR1/bA5ssG/bLPsb/Y+xMdB787CZ9ME5RIIL63y7B
rU6XCzVTGS9pRHG66pP18A9wDVr2MrBrtNP4V23AVSAxuUAC+O40Be0TTrY5Vc2ZCOtWok/HRY4o
WgDBSiFg1p0EQJmZv7zk3/qgu5H9IlC8JBDh/gjtkwskRh6F8DOIpCAh1XyGTiDdF+f8pJ8B/oHq
StbsrruEIKDwgDBZkf/PB63hSxbekupof52pqAEiksJFEwwmkVlq2bdSJqANZdgs3JlkpwJD/ro6
QhvkYooqp3I9SZDU+IykPMN+S/ihC+ydhupN9XJdmuBu4cFgtGRJpGKAwfdLdExt1W+WNIjS2Ptz
MRibxGqHqukm6C3evvJS8Pzmdc3EYGLOkYo22edG+DyYVfvnksASo+tIGcDC9W6XRDNidDPrHN8p
uy3qs7WP/mau640IzsRrOtTGGBXowWmJkxefBuNTY4hKK+xEuBj4Rgh3TRrNuGiUAg+q/SQdGVV9
7LHn0OAzGGfTpb6Bal6zzw/ZnajutWETb0Rzpm7VGW2MGqKjZHSxs/2QGvPJIv2fZsTY9dGwAaxi
YczEB+MdV+pjNRpymXpTwOhIh728Y+8uNJ8DUQrFB0JeFKeSllpDb8+UepoBnvipPqaLoC71Lr/n
RXAmbtqNbUAMqGGldD8PmZ+FT/F43+rYfok/KGPrtD12/7KXWhP0qvjrkpPM+7Bak8pOm7j3yjEG
+ELpyUnp42Fwr2FLLsY+DKmiP+Vi5mVylT9tng1pSpvJK6dTF/1cjNFLTVGDlI+5vBDufYGrRMGh
Vr236GC2rEBl1tWfAFzhZTURfD7e5v8RBXok2CT2GHkwJ12mYavKeEzY1YMqefFyToUNZvbnrl2a
l8HFjWakcRJlHfU6P2wdhlIQfo4lZ3DtXRXkmfAZuG30F524EFLOtaKOPfxLwnrUVPkhFVRQRAI4
r2qzbpnqBIeW6C9sw3748Ge3Bn9gnEuFdMwUWqTUy5sQgNFysm/kcXDDZtn/J0H8CL45qVRZKnjQ
iM39rMP7nD6irSi42bfN+ff34NczOjuShqVnx6VZD1Od36oTDaTW8oDVIRD1Longjo4fwh9SlSy9
Df/s/CVgphYdwxvNYZYW3Yka8kJpXNpcdGD1lVtIA5w9W4KvdtYPrT1SH4xcwbiviSDl2zY8E907
6AkmTE4ese3Q6IcWhkHAwZzdgCtPdIAiEeznq7o0bt5ooovdeUNgHWMQKNiP+Yn6FsqCbKYh30V/
mIm9fjFNAucs6lHAceAi6mTPbWJaMHZMOqIA+mGZJremQuwc5vTvgtBKDAtSK70yy67nghlhtqSE
McfY1kMfF/KL0eSR7ne1UT63nZk/JWq6qIcmXvovizovd3ZM89IloRW51jx1h9jIsX8d1kPzRI1O
OcV6ZYqgoDY9BozbNkBagXvBYwC0bah1skKoN/Sx26p652fmdNvm81G3cxFC/eYVsBLGfr46GbnL
lxY70Z0XZ5ILfL1MmbB2+f16pHlXMfjnM19U4i4BFevrA1kWlvTIwXiOCqf0gMMc6q7m6Ufr1D6i
zVIL+b22P/tFLPv5Srmwy0tFrmrcBXaSHDDZMnvjYt5LtQ0iitm2vXASDXBtn+fFoDkntUhYhMpg
dl43UKcov1rllzYV3EDvnpu813BuGi6J1dgUbmo+MQTh7kxuM+wNOD0YzFENec5dUcNqMzCsHIgz
k1nSR0WnBcab2toH19xuyEQjhSIRnI3otB4jveuRKMxgppmSF9sqBTnj9sf5bQ88JBixMnOQq5B6
ZXhO5mOsfMhFQKrvGpm8qXNAo1g4Av1KVfbefGwPy/fm6+KhIAA4depkscfeMrKfeSBgE402CZTj
L9owjUbsdxQIGxZ4KGMbvOs9JWBKFg11vIOq41XkoqmmLm0mWw3eFTukdNVHcKDcsNHxPLD9YXZB
kfSgBK0zTY54fPBdHZoXzjlYKUclnk+4McDbbX5i9THiDzaaxJOrBco+W4TDSdsHC/JpQwEhJoaU
3kaRBTBRUqHDMPv0mOkOnR4t7SAIkOyvfn9BXWRwSSVammbYptXktcDTUfDcrQCSPd9Nbrxvd/Ez
EXQXRCpxOaYU2nmVFLhizKX0qWl506D6Vtz619USiOF3wYhlVU1apZOny/eZ/i3KQXr0+bqIzWcg
aNz/93F4OkBiY6QotIzOK8mXbnqeMaHbkS/N5Ia55QB51b0uTqQRZ/pqbOZ0kPXOK3TpwbZHl/bm
jUbL3XUx/2LlF7U4Kye0tHt05Jg9KEcMiYFBwPrBKBVB/wucI9E65L9ErYs87kaJWiDDtzEiI15p
YC2odkPqgujYqp0BW5GO7E5Al5Ee1c/D51TzrisrOlP289UtTVBXzAoDHq2qvmrtQ5i+MGRt+hdQ
xAywQ4EAi18YbOmiDFoLGRT+lUGleB8HyT8FJYIW01+wFrwGqpVI7j4rlDGfR4rMyoyf6+Gkm7XT
GAI72Ty6lQwuNJGqkSmZc+rFeka9MJmmb9mUT89EtiaBKPar3kWolSguQhVN1sDTZurNEdjvrKRz
yto4ZdGwpzaau90oYnvczAdWArkYVdh2odKOmQU9pv2tLQK33FSIgSRLErJs/PfW7GiflNmQ6tTT
O9kBlWRmf1RnyVOjp5R8v27hyuZ3usjiZ9LMeDHkSls6T35CDnzT7+zH2q+OoWejOxEH+anMne6D
AtA021t+PEy7BDgJ9O8KgsAfVGTsytmGwXlaHit6P6bD6MFDvJE+qd2fsj++Gv1KAmf0ihrrUdYj
4vfmyapHrzXu4+hPm6m8EN7q+7GbAfpLvaX5pA5HvaXHXHcsqglMftMCV8pwJh+WVV5jzQrpIujk
3BDI+B5GI4PrtrFdRlhJ4exwLItRJjEcq1RUIJ+me0ondPsr+RDFxbHAsJZR2k5i6geM7N91Wkuc
RelFQMfbulqmDmxUyZL4qb9saHutaAkutv6rrn00bdG2O/vy7+KHdRHA/oBVlB/sUE51sHt5nVIc
h+ZzV8dBNtqeEgkyAnZe1wRxRm5E2tSUltR5+cE6djvUTzGJppxEk2jbV/RKIc7UDUmN4ryOqVfN
gCwgSEWxAuLnqHj/AnRZYAKR8G+Sj5VEzu7VmeaFpcydh/bEqVmiXWjQc9xn++sWqbAk5toJcnYf
N3lrAfez81JQM8VAl108hrsDgiavqBw8mRnELBIRfz4l39JD5kR3ogt7M2CuVOWcwu6kaBhaqFpQ
xa3BIGtrWLMJRbV2gRh+0g+TvHkaFxpsxeqcrnhc6LdUa5zr5/kvHv7b9DWuyKUBT6pJu5F6bEOU
rQ8v+8Id3Dlg6PV/umX7T3C8COMy1ITWqp2OE8yyqY+Lae+rWBEYiCBW8NN8UrzMSdYo+DgZvbfT
5Tw2nSgqimRw4cKgXR+bKb4MYw5agu5R32MW89AQp/GUIPe1JBB1AAURiu+GjJOu2NqIa6Wv6/iE
jfyeuq1Z5p4ildHL0s/+dbsQGR8XQEwzpblpo54bA5/DUWmVgZQMsPlh6F0XxPz1ij/zo35Fm1Wp
WSG202Y8ZPXsVLp9I8fheZJVf0a9umz+W6Tix/4qK63naWJ15PQ5sXypvDNEeH8iA+EiRKpV01Ko
6Dwm9o0W34K1UeC2AgF8eyQh4TCqnYn8kLYObeSDnlsP1z/MO764V2fFqp2NIQE0YSX2bFldih3m
vwYA7Yyedp7uZ3fwNHAzMizv0it21ocJ60+IuKi27TIhq9p2WFoJ51wsH1KtGGokpezNpz03uxal
/tKxj5FLn2VBzXLT2FfC2M9Xmi5tY8qNjorDPM8ekceg0jNHVWPBGLpIDOdTCBlYjVsQNiolPYxa
6yeY3geBx+H6h9t8O6y04W5is5a62moRAUMlCzrtWE9t0E6ZI2OOthZ2Lzbv45U07j4uQ6OMQYwK
aWcD02/ZUbsfMc3Edu9nR7iJIZLGOZbRYjtBal9vKwZBLDvdz8xtvOpQBfOLaGhX8L14QMvOUMAN
kOHtGknnDkVRMI2lnYCERySDu357M4z1RUnw9rczR4kOMpBV5OrrdYt4N6/LufKrt60NXJ/R6UwR
8vASeWgVB3vqhpv49Yt1AwYoZ7pFmdIBTzNGJAsvxdK84LEi0pILJaGd0KRkrTuzxBF+jkjuEPLx
upICs3/tS6x0BN93vZgG2mgk7gCz2rog+wFQg0Ox+xbngmL9Zvy9WP1rT2klbIiVJiwzFblZ8UUC
pWpofriujejEuFiRRr0WFjICfNioTtQXbtpSB7Skgntku1uzUoQLFnmPYaw+xKmlB3Cvwyqw27ob
wJ7dMBBL1NVE74Ttat5KIh8wEqyL1RISeNbGZRAhLOWMztFR95ub0ldO8wktiD8m4OVdgIscU192
uWSj4tUXL3b+AL46wVFum4SN7poFoELQ4L29RPK0aVRjHNGsNLTKqRbtNAEvWiBk2ywuQrjDy7sl
BKYvnh4DlZ08DdSGYsVof932/sUoLlK4s6LVbCaWAlXYm4Dd94sDxDv3u7lrAHcXugLPFcnjXzq6
XMa6uaBwjVeIX94zbqbwJjrWvgJ4Nkdy+heMKAp0ZCHnXd5p/9aRf/fkktzrpMBJsqaG5sZu80z3
JoBNYYIvUZAJ5L3W+q/JU96ax4C+W9HZU+exGdLFs4PhBjMMD8XOdNPb2p9+xR+VgKEl2ve9OwWN
aP5ky3IMSbdBz2jbDNb7rfx2sAstzLFGRaT+hqr3qZq4tTkIxu+ZZfBarqVwaVtRTOAyzBFOcil2
DSzQ6l5Rf0BFoMxCJ/s0CUEhRAKZ2qtArCpTmjUaTFV7KB4NV31JbnUM6IYw1/k7uGYOfaAEqQPW
xsoVPdC3bpy1slyMLiqdanqaa15sWb5K+89oQzu2HgaSIe9apQqum6xIVS7AaB0w7mdtHj2qfpfR
hHYrTXcM9EKsLCg66k7qy3WBm0n4WkEu2th9H5GuHFgSnn/Q/GlPnTHob1IH6MbCTqZQGhd12ngI
W73Bp6RoK/2zZRB78311YwTpl7/JSFaq8ROabVeBrq+BO+SYGDYJZsgjJ7X96we4dSWshXDJna3Z
MfDS4PO1Qt20+jinj9cFbDs1fBpeDcBQvtghh3UZaiUeLuOSnY3KDiJQlmFJ3rsuZluPixjOqxMz
jidtRo6fAAa027eh4AIQ/X7OiWmTYnw00lDL08Ca0kk7aTIFJ8V88X1guqjA+epiUKXqTZQZhmLM
wLOOVVaju2+G9kcrq+5/Oy7OUYmeGDUIvdDNGw9xH2TSt+u/f7O6CwaW35+d80u5yqu4teApza/Z
j93kWH9DQg882PQU+/ahd67L245zF3GcY1KSdtJiY6Si1iiu5B26h06ofo8MFFunH9dlCUyBL2yE
UR2pGlVV0Gqk2aGOwB8tZVTUpFFEYjjPpHJUmXMBzxwC8JWw/akbBpxIfNWLjsaH6LC4WOnHVCH7
V8KikXTqT6JzfYf0xnLS1XfkR0JJtsiy2SEHkVga7PzDGmoEYtZQQZzQucu/zP6PtOtajhTZtl9E
BJCQwCumqCp50zL9Qoza4L3n6+9KzTkjlM2Q53ZHzLyMYrSVyXa5zVpjVk8Fqoc0jPwipV6of0+X
n/uf7hfuJf447NJXsVgehjhXZKhlBGwCoE4xhITgEji+7nyYD8BYdebjd1lg2P8SNv7RTh6duQUT
MOpE+JQtEivFZStpzQVrqzBWnf8vKxF/RM6NGGSJ6aAhIlrWjVnemaLNKaFKcL6DlHQZRkRzjC/9
3SAiPtYWsZEsCoDb2cTHtXE+BI/LurdCXJvqM1x680R8Ns4jEiMyNM53GOmIzl2Eiv9syaCwK76A
sUSQc4o0gHJTbVNSZN1YvCcOf/NSmYlteJPDMB50zIkI3LtQHuc81JwakVnj6pSbyWUrfMlD6mvg
TG7u80MrKBoKLpCqn41KG2tJyUcUAgD2DGqJJJa+xKhXCu5Q4CAo5yAAfKdOOjiO3HaZ/X6+Kxuw
P6eCMpRICOcfsKTdyMRCVVyrfujDj8p4WRJRQUMkg/185YNAARmaRmoi5SJt7ymyhGa/XLpmOQsq
QJtjwyvnTTlX0FhhE2cxc95++aQfikNwG3yfjuVL78LV+RJgOX6I+tQiZeC8w5R0Td20qIpnY3+U
qvZ6aEUeSCSC9wuGHoPxBolSgiVRcj3qpz+LEpTzCHql1llhQqEnrKMS13iOXGxsgiUZ9pofQL3m
jBfJF9FGFvsaO/kfv6RdJKold6zqhBYTahmGetkN/Y8hNRxF6r7vH1HgWvn17DAwsxxblwQ+PDz2
vglIrPaE1XN/X4woDeSXskkSY2E/gN9jbcgJk7zlFd6i1wpIuhjwrdDvCfJAvoSQVlMmDyn8XnLq
LrWfkj3/GP34rjvCbVySJ/MZDtepvvzWLsvK0vilbAuLj1FGcU4WEyMnv2PU3S0ifOYVpSO8Vua+
91SFcyFEKoJ5TGHYxWXg9z5DCwLhtUOx6ysshjLvvSeLcyLGIHeqoqGf0XpKaWMFF9mL9p2tkio/
xNDFog/IuY8gS/I0pfiAcazaQ/BKioteuzGsi1JUBxK4YYPzIj0eWWG3wFHJ3V+JYjfyXR67++ov
smjOj2jpFAxLDYsOq9QGGoJNVJDymV4rojYReES+VACMPZITGTlfWPpG/RYPT/sHEeV8/J4RJkiy
rqrwWSLAU1WHAJQ94E08IHQJHnKik3C5RCCH5iArMKREv7TKp8YSnUQkgEsjzDKaaMdMh/TAb5qf
cgyLN8+xA4745olFRTFZwGabeuUdTPY3rSL+tHTRbEiQOTqsg5G56dXgMChCFlLaE2T63XtYsf7Y
I/KTu0ss9SMJoYO115R2eE/c8mvozbcyhuPZFFJ6aK4Z5rmIe2k7BVVUU7YMTP3j+J8PXeqyIbc5
sy9/cP8ueKonRsXKmJ6so0BBN635Q9q7Aq+umJpSoQRskZo143sfS59+OXjao3KmB6CAnazEtr6r
9/tSN6PoSiiXZWtZXmsJxQhbo3ZeQr8VZer0ypMcXlPA1KS480J0TvZQ+MUbr0Ry9mGGIH1qcgtJ
QlwclCS9aobx2ao1MHAH1eOctJdSH4yoUpWRi3lV0btiWzwWOQCVADpufvt+XIAznrOWBG0Y816b
mIA9G24adbyck9ipu8mXNXBwZM3Xruvu9q/7X1TqQzrnskO1Nght4RykI8aaWT77Sh8nh3kiM/z/
472+v6SVD3GcBuMdHUZJB3HmVXXqTsaBhT75gVWxMKX4nsLErqhiLzok78tNKSOTylKJ0cEqi8NQ
HCe7uDB8Nu32W0+3jyPyfl1j2BtdjxqzHJ+S/CrJTvufbNPbrn4/p65Who2gluVj2Xjdzs9lKkK8
2MyEVgI4d67H6axUrA8YGGB+6f3Sqd7knpH6AlVLiFMjksY58nzRgyXDahgqEmMGHocJkEaKX576
2/+BmE8kjEvyxszQlTHE0Rp3coEg7UzH8ZY1/6KzCK5p23v+o+kmn+MZGRjqCUQBCqcscjspvF4W
9Re3n6Orb8XldrImGblkIEvB7XmsKBG5+nXgUndyZnAQJF8DTxHo32YrHxD1/3VYJucyWlPXjFAh
7ClXuekTQ2cyX7Vb7VHygqP6woJD/ma58m81b9eCOefRFZ06hqCGQUD6u+ITRbZ823nRsTykruUO
r/uWJvIbPHULrUg2A6IanSl/OaDIeBiAxx1fETC3ND7JMlvoqQTBgKd2KhqjqlMVR2T83QTzzeN7
BbUQv3fYZf0a9f75ijy/k9TEpdGBngyStJ/WIfborXlpuvFZvx5vGf62fMyfo3P7Jt3+zuDd6jvy
1C2xTHpSshdsUtxI0iNA6OxhFpS2ttPrDy21OL8STa0RLhVr9V1OrmQXN83FeIiOvzl1vz4O51SS
ZCBBqqO0wfKk1q4epMTJ3og/XmbnpLbB1ZfY+4q5+aJbnY3zLXqQpVY0od/ez0cQ0QIk8FtRZ45B
DlknAgcSyeI8DCDEBlB9vhudcojQUz/nTujHX9pX3QeqBGZ2kquGlW9Kd/+Qmzu963vl/EyoToAj
iKEmC9ZqcbnhfYSWDSOZNzCojvrDYQQYV3OOPFExgN3fnm1wjkYG6F2RBAixeg/OifFkTDem9aaI
WGl3QwTb+cKfsUqwlyGXxojiaqNBsdM+9Etj8ctZFX3CXacCOSwqruQAa+c/7YvsNF22Pj0tZwZB
L640bI67/PPJIInLTeRRTfv075p89AgcZCyLnhRkW/WV5cg3Rgs4gNmtXRA/e+lBC/4H7t1ddcVf
wCUvLDgFKFmBgEe9qic/o/dD+tIDfynpKkHmLvp8nIcJqry0AglWWKoFCs+W0zfFhdzQw74d7Dpq
nIhzL3MxW2MzwwzoMjl1aNiTaffTNYnxFLo09dOYVN6+xO0S43/9C0Ry/iUNkjgLWO5SfRud/Lo6
hF4h2wnAoPG6zW/E6Hf7kRYSOS/DiFGolEMiuKjc6la/6I7RE1ortnpMvvxZlIU0zrNMQdQVqgnD
Y9KMA6aXT/MhOUbnyN+/SZGKcI4kHToyzizfnIvvIcEGc2DHImhw0dfi3+lqG9QptgFZUhtiGCo9
R8j/lHs07Q+dPz6r9/tnEljYO/7ayptI4KtJleR9JyW263GwpeRc0xt5vm4iUV9nP7/V5Xe9WQmr
rLJtpwLTT+pXbHUBuIKhMBbPKoplHfZTT5gZPYi2cEXK+H7hK6FxaS5hwAIPQX09coqH4GQ5uk8P
mGwTVucEKvI+JbkSVlmR2VMDwrLeC+ILXT528e3+F2Pq/K/hDJfIeRA6EFkrR524cTjfL3LwnKbV
I6BnnmifnZdFP4B+SBC8me/bE8l5kFYO4gLbUlhckucjbc3LLBLBuIn0kHMZ+UKtWG6xqKKTH9hE
ZQOHhlNKMLJv+9cn1AfOXSAFamOsH7B3B0OZrn3JIdesQ58esitV0GEUHYtzGdkQ6lQrEFVkQPxL
A2y5BRRarx+xza6A+2r/bALt4+EwqBYRxisPsMTYk43aJe0T6YT9DhZ0d7ThPW1Y6TjG5v8zJI03
4ztZKYAwTBdsjXiiFl8lV4Q7I/pi7+ukK4EyRlxnlcVMsKOWtnFYjtUxvVwYdAmmUUStKtElcjkH
XuBNEWWQtgSnAmvQo3HW6OP+hxIY1Pto0+pEcd0Pc6FB29NGuc2l6K9FEuG7i47BuQkL4OYtDeDY
QzpcnszqpVdGf/8U+zm9DtaWz6moXuCdMrJYFVxVbvkEAsOr3NG+RwfDM75azTt5Z/vW2603vQpE
79Z+IJrzFzotlsJiSQ24EaivgN9qeh5v85P8KK44ir4W5zFqaVKSwUJNt8iLZ7OyDpKRCtJC0dfi
/IRcKEUe6Uh01ekm0OysfJIXV3BlgmPwGBGSWRnSu+NrXEwcvuZecGpfqc04XctD4ZjXIqI69vl3
HAXPY6S3jZkNEpAy80ySXcPKrkaL1o5Kf/Zgidk/neACCfdWCRI9Max8xGC1cknhh+YS3AzLn/lX
HsMgnrHPPbRQOqm+q8PQTscLc1AFQkSfif185RtMQJTV8HfsIXJn1Q+aIagIi74K5xgUjcaGEqIM
Nk31qR3yA80bak+kxxpyJboxke8mnIsIojBWaw2KPToloI+P5Jj6mHNV3MVjPDDSb9mRBd5FagEZ
m1+xnuWoSJsRl2eND4WW2xZ90ZKXfVXb/kAfMrgj5VWwJGWAI1XS12C4QflLoAH/Uu36kMA5NwU4
OGHEHhrJSQUZLQA68KJhVUrRduS/fJ4PSZxrKwt9GrC8iLeZuxwYLFiiOB3wmBjSWXYlLvpu50Mf
8jg/V8zUGgupRzLeeMUJs+7n4iI9m6fpju0ltQdGy4mtP0dUv9+ea8VKl4JOq6WgVv/ZqkYzkCIj
Bm5MdDJ9jLWiBVo6uTMBN+9vsAn1QnoVUS5sOqWVUM6Uu0VJDTInvZsqr0Q7TtbgRLFoKWhz84qu
pHAGvQCOJ1AzTPazo8XH/qp0UjDFEj++Bbb9TXcQZUibBrASyBmAuhhmLGGA3LU6v9Jzm+Rvv2Fh
KwGc/kdUiZdZA+qUpt01Y26HmcCEt1+iKnaowEpBTY0HapSxai+1OZr+oD1Mn4CJwKZ2DsiVx8Po
lm5yTZziTmRt2/f2j9Bf5uIj5A1KB6FBPN+rI7lpItFAjUgEVxwcZ7kKQdzKNiQfsj6201wINrKt
1B+nUD9bUqRrqWqmGC4kD9SXvf5OkW3p2kIRNziOmLWnb3LriFRuEweefnwwfvo9jUMDXQYUcRuX
EWBgeEGy2ZNDdfEiFZEvi26R/XwVgpulVFoT2CNuWIORJcf6vdoIHobbdZ7VgTirLYFLjKwIypBm
turU962DkcarAATP+rm9BQnB875NMaP8JRlbyeOMFlgMU5/NQDurQTswd4bXmeHXIJAOYRf+tS/q
XzzSh4pw9ivrfZVoCVaaGEy2xaYCMFxtOOlJAlD2bAOCTNRDEX0xLo4F7bRggwCDJgvW0qf2Pieu
4ExMrX+5PwJyWwUvdh0Yf591AsvC9dhbGOpfbqZDfETQInaNOWHkMefMF0bKTStbieM+lza3UgrC
Q7APtC9L42uN7ChjJjjU5q1pMpCxdWISnTeqRJ1mRcnjyUUb3Y7lC0DDO/vXtnmMlQT2F6wsqWvD
slEiOAsLA9yYfj8AORFkWMK3jUgO93UWKmXKFC5YUQDGiWQzqKxOthfsIB9lDI6lrlQ4am6XouC7
aVWr83GfiZIl1QKGapZW3+n4moIq2wxvpf53YO8A3/LPl+IsytKkXgGLKIZ6KpekqaOrF0P2W6OF
KyGcEXWdqXeKGuK9lsz3s9ZdpMG3P1MHLv2j2SIplgTIBUlL7HrxATJth4PAtQp0gV8lGQfSNUEE
rU4WxZ2xNmUvJHEwiSWQs+3mPu6LJwQ0uiIxpS7uXaRY/vKYuaUjObqn3rBWR3kjuaUgL9rWNqwM
El0Bpg9feaNy0wBREX7VorE9QNuXBodrvrTd5O1/qG1JBl5Rmkll1eQ+VNVUWQQwTpYfXcSDW+aL
rWTHchBOgWzWcbR/BPFDGWPWJ4ZZQyOAt+zGF+HZ8oCRcZr8+f/NC/Y+rbYSxeVG9ZLJEglRxe4q
ZCyTfF2Y0sP+tW2r3sdpuNyoiGWlahmwXWHdhOGpyX0rOu6L2H6yrY7BvWSQkoxwMwq6UAB2YERg
jL6NlXEIurCRoFjwLzr+cSLOgae0q0EP847hhDCBzTzQZn1nODOsedhcjUf1XnA+plq/BNrV+ThX
3hRmP6YV7pANzXSX7K1GT1hadzN7LBz2WFNBfxG6zWgXvqheL/qAvD+vB32OFjaOF/mWvthj4Gdd
ae8fcTPs6poMQhwCSqh3MNdVUAQazAToQQhR5oe0eI1/B7kMhBf//H7uECo2YzFEhlQllLsfrRY+
SJopCkiiM3ABqUbMazETh90frMXX2eD0RJRFMmP5RRFAa2aA2QwJCj9YNALPNh4p6iw5/On75CKW
vo/1y+Q1140vfGFsfvqVOE7TkznI5HRE0QVu9RANtn5ofeR4hhdfFk8MVF8+trJtCIDSt0ffV2I5
da/qbJriBWLNK8O2XlSPlDa5VI4T1qlQh3mpntrLDgnMcC0LWx2bpobBc4UQE2A3fABrZoLkD2C3
QDINjyBpPjJ+zd/cH12J4bzi3IeK2fRo+1rmea7vRuPuN+yJaqCYQg6rKjzQMnbL25FYFAMOoewr
dXKB+sRpX8Qm+hb9kMEXzyeAUhfGjIAYG251qXwn9nLoTtUhOWgn48rytBS1q8CWrnCBANb4HSip
tXgudg1JSPUyMbFSD1yiJnksl9txESRnmya9OiL3meoME5IlCOvdVvYaza/Jl/073DQwahgMihho
hBbnMlIyDnrNfKsEuI4g8c3wr9E67MvYKuwAu4ko4GhGUwhT+J8fHP20pLHa6jnqBENsF4+ASLvL
Ojt6MJzBkzH2by9XlXCX432Sk/NVuqXpFjXwLxgZuaA8pWOH5fw5B9XVNDUXw0iJfo6NAtNmWpSD
KSPAf3FMFbsJTqX2U3ObjRH2ABQlk2/yXlaX0B6x9urIaX9Owko7VVE9fh9m0BSfQ0Ofj1lJAJbf
pGHS2G1TL9d6WulAPUC74G2Mw3y0EzooiztloFq97st2fInUYoztETl3bANePYP7LGTaecFcZ3+l
ck6+NojsIAppNWz753WlUBtvqEHyp6noW7DnLHLutEoYG15hKOOjlDXtAwh9usrWzFTJ7SUxpwcz
CcA0TIsW45FzW1Y/4qLCgEcX4H+YiG44ralOiz3HCvCuSDkmGvBBNFYDBpPwX/kU0NpTSa/1jhxK
QX+nle3c2LkRksIe5NBKgYpTEMPPMT1iAMZ0TPJrRaVp7pAoLavLMaQdevhFpSlgV6Z6Pn4pqi5x
mzbs4rs2Cxss75CobQ5YP1Ft2spp4ElUHfVDU9T0Z6mo2eKWcrL8qPMhkpxOpq0FrnJAvwAUTssr
Z9K0ULdDKdcyX23MJPf6XmkNNwxNem2N+ghGwtRCjb4JgtzZV+lfU3GUHIihYIyKqCZoKD5rdAWg
Wqk3qsKNksCJLeJk1LTnPHBI8GNf0q8G+lkSp8RhIUt6opCCsdcU8ltq+VF5/2ciuCDbZIuiLn1d
IG342eqYinhLs8c/E8FOucquFn2m6lCWhRsQw9Gt1ypb0A4UjRWJ7orLsSopiORcSgu0Aq8G7aQs
V20uKFKLRHCurJsCI0vAVeZmemxrDYwhD2Fxom6TSAz36teHIF1qaSzchFzq5qPWA29BMLL0a2T5
rFjca7JPAjmywrZwO+MUtQ+0E0Rn9id+9r6ffj+/GE6aYMhMHU5fS07EepWk89yfeupLXWRbQeTt
K5jgNPxquJSmgS6FNGcDIrVxmauiMZ6N2vDn83AmXygdFstMWrhthZ0dgLAxWBsnB3mDrzsY2v6N
js5ngZzlq6CbC0F5ULiY2/yZ6eVpqYjg3bp5axq2paghUwrY1c9maYxK0ocVyd18zk/1qLuLOQiC
/6anXIngbJKCeiDqJYhYwDHXoDEF4gabTHfa8H1fAzZexbivlSTONM1ek6apjcHpMQJ5UE7xjYy3
0qeP46GavoDo1CscKig3bdrpSiZnp4AeLDKzBw+tHNxOgVukD5KIIU10gZydkjhql8UKctdSKn+0
sM4eelYFjlBh/40p1C8W+3EYPp1e0mqJNXnJAb/CkBsLzHRRPPDpC9sbBFCOIIay77Enjkuf+6XL
DW2CZoQl8K6waFTAa49PxhC7QB2y97VD8KH4UZQ4SXIlHBAaegnQ0FGFPCpyWqly98UIPhY/jGLQ
wpDACAO/3Sr20J7iYnYL7TUUva5Ed8cMexVPezVHp1RKCrx85FMTj7ZZ31XTKbEeoC+CqxMZFuG8
BBuPlzs9R1i9mA4h4LTcxE395W60UOCiGNFMfFlgV6J75LzGOFSJmWuw5QIryVJ6n/Wma2GfUBIE
qfdxp1+VkFiGSk08fyxO0EAoiYiCuEFu6Hk8m42dgteDgWwlrjba2Iz2h4sOSxWMhEs+UmydvzYX
KAzY+S3+J6f7HxYstnX142/iHFlvSdZMYiRLS3uqk8rtkp/59G1fUZnX2Ds357jGKa7LZhmwVQG0
mDK2K+J1AEHWl5sOeBlD+pSmoia16FicI1MANjIEXVO4+vKc5JYdqre6Ggqcyq4Q7B1wCz95oo1B
CVwJV168afwuFZ5UCGpg27b3n88DEZzfauV4yssKKjNZgGVffDn4VppfMnqwAkFiLpLEpRy9mmZz
Ghi5S1XTlvqLyAKzYxbAd90s5tO+QmyUsFn4/DgWiw4rl5IpGAzsWinHxgYKbcah9i1P/wqEAAz0
Sm4tQN/aGKf6LI7zYJWSgm+mw6OjSKMLWa79KiZ3mBA8Vn1+6mXFhddx6kA7qnMgks3u7V+VH1+Q
c2g9aeqgs/oC67XkYBwBvFgeIpQTkcd5teIA4lxwt+zu9gRyXkajqZHlfYHc0WMF+9SrfwAY3plR
VcRk1XjsRpHPFknkfEg56XXVSlBSNlcavDMiTdhXUZCp5jftxezvn1Bkdpw7aUiEhx24pNzSeCms
wjaapyoRaCjTiL1L5PyH1HV1qrTwH1R51abHHuAY+4cQmBu/5TNEedV1AdSCLqVdk9HWyK0mf6cT
8D81wetLcGH8ig9Nx1ZtKySOUv7a6w9Ya+tzQRWb3fnOfb0b/MqgB1Oae7VQYdCU3tY0OBdK9b01
I3taMB/RjLdpFH3Zv8GNwvknq+Yn+qTUAEEG04PmpbnsTtQJzhmyBeOaPkz3k9M9IYja8YMMyKf5
XiBboPLvaczqvOmIx0EvYVGw9WZPv4y97mK5xx6kAyKXL+PFJPiCuxH015Wf2mwinUxQx7/ByFKf
ras0vohxbFtR0G0x0T0ihG8HlFOt0qpGwUGbv6j529R+M1XhDti2Q/wQwn6+urpJlkO9k6D58nlx
WzuuDpoO9g/GLA3aCt2tRfuP27b8IZB9y5VApVUqs+t15ALVyYieF7SyBdqwbcwfErj4omtd22kl
MkjdHj3T6T2GGBd69DV/WZzAztnoLjyvSCv+JYx+yGXfc3UyKRwr3Srxvd5X1VNbC4/01Hhsj7sE
52ggfEaJrpKLLQvJk7CeF2SL+R3q1pMsipbsF/zqRz5OxIUSs+nkJK9QgWQA+2xbr/aDCuwfdv+K
sS6PEdK0b9ZjKsJkfH+T7QnmgkqgV3MnR4hh/bn38msIdqKD5YSn+IhC4gkFfD93LABTRW7oyy+M
IGy8SA/jETyaYNtWbWA2u/rjvmKJrpuLQmkkxW3eRYVrRZ6s3dbN8/7v3xiKZi70n+vm62ZLWqP1
oE8FEJQDP3KqB1CUyDabJphdBO+HzNGuYyEvlOBYfP2MLlk7zgqqgbN2qNNbVQh1JdAiHlNxTEjd
UGzUuPnP8Fr20Qc/Mh9tntTezi4qsCcCdFCzRR1k0bk4R8P2PsfQQFZLdfI8BujVpYMgzopEsJ+v
LF4LzNCKCjzXigGtogptmFn0BBc4M4NzKqjQVXlVQ4TRvVDrYJF7q3qN8cox6j88DOdN0mJKl0Du
U9ccbhQwFlqPAvUW3RbnTTq1r7pKwsMTAOGBzfB0Ojw7vc6TT9Q2zh3wBBzRjrhIJudIJH1Kg6FH
t6aZblsDQIM/9g+1+ft1GSPreIgpBt/rzqTIqvUMpeFMPjTtbSYJJ7I2A/SHBL40p09aX+QGXkvo
oILkJHKWi9TvbAMwOdGdCJtDcBx+RawxaTeUFo4T0vSQdslB0mTvj26ML8cpeiXrS4UHUTzfSeVF
PQnUmBnEL6FjdV+c2YdNrs71FMJLqz+l/pZq36Lxdf8IIhHsFldmXxhjFNEWNqm1na0qx6TTvcCs
DvtStvOJ1UnYn7ESExAFO0cFom/whflMxgnfHHvM2+QoaAthG0R6xpl/1w5zplfQs+jE8J/044JJ
NumLBURY8LSJIrxI0ThfUHfoAEspcqWhPRb0q1687V+e6BNxdl8EZY7FC2jZElwBY6ZZjpMqyI5E
R+DTgcUqIpNCC/roZWxfslRQCN1uO318f57CqZubXE9LvOLUO/kcfW+RBMU+7UBir2BZb3wTrUeJ
FI7nbwJkFUnqCYlz6zGOKrBhQeW6M4NwC29ECrcZ2FanY/q40m55MeYhVZF2qKhB5p1pJ/2LGd+a
FKPvkmTvq4PgW/GkLkWuBpgFRegJq+Uch4g8qQgpRKBxGucU6kklGdwnRBiarZWX1oCFhPRx/xwi
IZxLWDKtS+YS0d9U7oxetZPy1gCM5b4Q0ZfhPMGsYJAwSuB34iJzwH9eF/eR3tujeVxEhZ3Nl/RK
CTg3kGs6y6khCvDXJ+XYHXW8pOWjKKyJxHDeYMxUa0wKtIDyVlcdcJQ4cgIYzm6yaZLcFpn8kCaL
XZSiDTPR5+JcRCFZgy7HFroFhgqd+AKCCKSJIuJa9j12Ih6/xzZ1QTFmrCMUAVCrsl7z/FXWvxdE
VMUX+QedK39XyoARfha6WZmlv4493bD1K7admh9QnxYN/wqMlqdyKUljgGAIXfBhQuUqOyWJyMMK
vg+/cFNYYVbLCxqssw589zhz9dpb5tulAtoxjTDc8Uiaw5j4Vnc/Lj9CcGAM7T1wY0/7Bic6KOc6
0hHMl+VsYqgAk3i5ikkvUYNXYNI8oUuPrhrGABCrlgUlse60YBAtwTRGnvS2sog6MdsKqQFKGbsK
MvCUP7t2KVS6pGDtnkK97cPcU+VbM72JlMTdvzeRHM6sh6rJzUJCJZUkX63KbXrNkUxXarTfih4f
5+HMWE+w/VrlLAXv9cs5La7VqvP+5CgYLvt8ZWSexmiwkLWiMFsFb0bV2KAQtWMhAzVLf391Fv89
i8K3sMIFw3RZbLJHGDnkQJ1OnQyoZ9gfmE9wvE4jmmfaVu4PgVyctyoaFs0CH6iplW0tx5mIapjb
Vvwhgcv482LqO6nDo8WcbyKS2an61BrCqqLo4jgjDQvNzAwTKUT8E/jZp/IcuLLhVe8wO32B3Qfl
9c9Ugh17lSBpdRYMZitBJWI3egmGZ0xGjK2glC36OlysT40R2FGsxqwok91Ht4H8W8+xj4/D+YJ0
UvQuLPEAz9Dk67v4jZj9N6utJkHSomy7uA9BnDNISDd1eZrh3YfGfPZOsZqhgKY+ds/sI6luGbwD
4GBnRRBG9t2QwgPHp1KQm3ONQlO90BPA7xyjzRzwSl4lVLSmzDzNjvXyfapoWPIuy7XEHXp/lKZD
I9/L0+AUYDlQMrss0ZkW19OZhe4J5cI+yKYsZYzRi9b88YmRd7DVYctX7XdaGcF3FFzmew6y0vpS
K6IxNdjsYHc/jV+lJ3WBnR3+yLT4XlUajFFmEqTRGeCeMMEZgKlSVjNbF3GpClwT35jKQAQ9EJav
d5YvxTd9emn8qQjOTWRKR+S8RxMARGqHrrYuhh6bZ4aoGrH9XQxsnumGbmqUE9PFpT7rJjL12rqs
lxOR/6LWsVa+7H+YDYxTlMD1DzHsz1h9/h75ibEUcBdqQGVbzaKzpiV+1AINuwGToFV6wZBfDknm
yZb6A1wCTh1bXiJNnh4vZxJr7kJ6v5NzdF9GNwDsa6AbL2MVPez/oRsACJ//UM6vLY1pgekIuYd2
1XrdKTuoWOE/9y5A0K4AsbQvbVuNPm6F8215nhjLnBusPa0hfXtIpnsqCWZbNlY1Pp+Iy3Jamkda
M6OBm52w87SARSo4SdjwonZ/CTB/B0t+kU3v90/2L0WOf47G9zyoGcxKmsK5GA/0LD2DKh0AxOwB
bRMv8sLfQCT6dEq+26F2Y0TmHN9tUfTjnKWHaVyuikZEU7v5xQBMYDLicl3l06yuTY1iMorSnYzU
zsAeW/U3UyGwlu3LMwARJWNBUwHx4GdrIWVcZpUEa2m9+ml+UgHfiRnoxMaA44wmWFzYAMwTfDCm
a79EA5S6qUks1cBS42eZ/RwkxTggzk4vgxv8pGCPStzA/aZ+694Ge7mzroij2jlgdEWY1ZvBbyWZ
yySbvJqzqcEwYj9XCA9fjewh0U5j82Ja3yyc/Ldq+yt5LCNc+SI5rDFAlKA1jneoPYURdlpE2s/+
5L3L5JLKoErA38dmEBuwtANH3W2/SE57yK4LLz6Q30koV+dhOrs6z0Ri0qYRHoGFhUlH4KVJodMW
l2UvKkhsJpUrQZwTL6cmBXQz3n/hoDp6TWwqCxzixv4fzHglgtP8SJGLOl1gX7pNvs3+7DCWp+jQ
j7ZReuglYrrqb/T03I3d8nkSoX5vfzgYtkYo2+3lnKUkI6cNCUqlwG3LgD+C3VRXb20Mr+WP+HaY
6hHkRZvpLZzJfwTymV/WZ0kGcm10aS0diCrGKe6uuuS2o0dMvh/3bXzTea1kcSauj2WSKQseBXJ8
VuhiG9V9ugi3KkRSOHOW43ko5gwFYPp19FTPzH1GhDQc2xr8GhGjh8u//Wa3e3U2zqixgaeSgczI
Y7DO1gXJA8CtXvavb9tDfnwqzqhnidRyP8FPRYPmYbp2lnI7qq+r4rrKz3kjaENsX6MJNBKCfwye
4ahpZjXOLCYtuAnG0i7VSy1X7P0jbVv0hxB25JXrQCDILKnQ0IoyvQGYnnhs7AvYnn0wPyRwBpXU
c1lWloK8/w5zQQ/Aa3hveFUX8gOQ1Fpow3AFog6BVW1PrX2I5cmLFKWPpLF7nxWybkDT6vV/sT6L
kdvfeje7R1qJzAcrPhgrEcG7CD4cT2WEjcWsHNhLp9crJ43IIZTrC8yY+Ps3u51Sr47I2VlrDARz
ZBhbYXjsA6qoh+gh1p9NV8GILxtOohhyl22GyhO65ES1G+tWVIAXnZWzOtLp2HYfUTypLGyiXtPl
+yga7d0UYamyQYmigeuL/XylogQz7IpUosZv1o2jTo4xoiItgjXdXohYSeFCW9gVVtCZqEl3CNia
gymWBH7fGcCOzaYNx8jWE18UuLdT85VULtr1SdpnQYgCJFhJ0ZI5pJ4p2YBEyDDiGDodgNPJCdin
IuPYtPqVWM7qK0ntYjlDetm5hk2BCO+nX1KngbaeTOgLJqZlLEL+qVTOE0S1YoYBgb5qiAuK2/rA
jnoOr9g4p3JV/Q8I05tP249j8v2TTp4yvZVMLIt3qpMYiS2RY06aI77kviluO7mVJC6wTokh5zWW
uTFP1wGqWz/M19Nb4LaHasaeCUtZQOZ9a3wXiBV8R76RQvpx0isdBSrMlQHYH9BlbgHWieTNbI6p
dAVORSRJItcqEsqZPAylklF+xk5eeLfEN21wJzjVtsHrgF5STVPW+SIOacvGqmqYom6r58CHcfwI
PVnC4g7W5m9nNwCW1UGIoLbdBLM+xLJzr/yMhGgetuwbymf9gGmpiZXQscT/7f9Iu44muXFm+YsY
QW+udO2mxxvNXBiSViLovf31LzG7T01hKOLb2YsuiphqgIVEoUymjFtCEPYqL/O8vpEXgwywGXVW
qw1B5kUzd2aZ20P/c3snV0PLxYoYTBNMMzD1Ae4xoRIfxK5iXqto9pxv8uZt2xJvKQyOCbHaKUqJ
MKKJdDtVDNAb8PrleF7BYBZavaZuDPA8LePGafMvZS55DW+EiusELEYVURCbOSqhMTpS5cSrv4k3
M2oorSOiXROEpTxQpMjw4aF4+UaslIA599KoF1gWLZQXaKWX/MihSj/1zuoPvBEdjkewxGaVTkAl
L9KXdnSYOuRH4+cxfhC1eznnFZU534sVE2hjKbXCGFFQaX1tlAexOusaB3Y5XiczSASKi3oY6Gri
qve7TvUSYrnbjv2HuODXIWUVBNq0L8OO8pxA8A2N9MMT7dED/b1Pp3wi6Kjwuluph205BIMKyWyk
+Ei4tOY0OEUEXCSqNYGLkLyERHuU0+LUS6FLmUg4kTrvgzFoIY65UpclQrkAZKxCM7pF9FXU6//4
zRik6EjYt7OOrHaapUdRsHzNlDnfjLcQBilCWQf5XEpvRYyH+iM0aR1BIcSPqiji7BnPAxm4MNq4
zJQAgZQW7priSkw+lY64wAPbJNrHkVQJHYqseQ31AAlj1GWm23EivNV6ea9N46EKMDcOlS4ZT5uq
nfaN8qmsz+I3MMGNLAeYXE1xT4UgyjdfQvWwfcY4m8g2jpqK3mkxxJFcxTqkeIBaLa/O/4f4zATJ
oqxLpsk+yTShjoVORbmGatFA0ccTvMrVXyMHjGfXlAed7Lojj9Nv3Q8vRpn3Wa72XQIuUfR0Kaei
eJIUvw3/2t46ngkWASdS9nqNUEmarpPprlB/VMV+2wQ9LR/x6LIK+vUWYVFSEaNoWqxCLK/VVPJG
8tVqTlmO1/MoOwHP49ed4WKOrnhhrqW9sZOGFGOZ+pKJJpbyczh3scDgnB51mZgU6Koa9C+m+CVR
fpY8XnXeZ2FAzszqVFA65KJC6ZhbftA/VDy9ZPortz4LA3JNpFRUlwGTgKR0JOMcKLEdm1+CjtNH
wFsKg3ByAbQuTRlDjfEbxkHxPW4D83XbxdZsoKFIMVWUVAyZJYkXarlQy9CgFf6TUnhZ7sfciSd6
2Nj9Wthg34JmUphWrODVEh9otz06BnfmY/+u2D2deJLza068NMYgpt4HEtQN4WIoFB0tMT3NMU8A
nbrQ1noYcBEwbapVIm6eRM8cE0rJ1njoiV8kVxkPATifh22mk0lQ1l2ISp4WoF+vrkvIk7VvUh1+
wtWWu8YgTZ6IffDeOt623R5VKncCUYRp5pw7m7cc+v8LhInrZpryAd4WmpVNIsluCuhcEl4anGeG
gRmwu0yFVOAlETT3ufStAgkf7323hgHLDWNgpi1Lse5RLHFpKJ8Yh7r/obZ3U/y4fTzfSxAffQ2B
GJr+LE1/79BZ7NhkII+SaXAAU3uMzMaZ0kMfO9P3MnbyHkXd+UfOU9VaX9rFJANv6GYLABVI38YY
vkLer1YOSv8kl5zLbf2gXsyw6AbC1mgyaJEaih7lVaBx/v66E/z6++zrbhig4KCgsdAtK+2xbRRP
6Ib9YH1mGEoXL2YYvOnasguHAo7QjkliKxrkvZvJ3/YC3lIYwCm6OgB1K6o6AZ4fZlPcZrqAhqiC
AwKcL8K+6TRZmDVVxSukAs9bkJt31qQ/ba+E41vsk24oq1nKO1TByqp8sGrok+e1m+YamLd5swO8
1dBNXZwcfc4CNemR34Wu7txeR+Yn8i7LD0+Xuvj7WR+Juknw1IGO0Q5T+p6p77Y3a7X9TkfPDc49
OqcgG/C7CV0frVIa4Vv6m3qkoXN41E5G7AQgd7qW3dIhR+UQe+kP3hzJ+t5dDDNriybJjJIYPdxZ
LZ9ySzhVKu8xuiKsB1maxeIYBAXgKXFGL2qh0J6lpHKtxLD7lnh4Vb0EXfo8hfNxLEI311VPaKyD
Rep9S0avMPKdqfYHqYr8Mhhfgir6ur3x6xf8ZfkMAs5lUYqhjoBlTPG4m76AwFpO7+TgqIHQaNvU
6vNouQ0MDFpKMqjEAEw1nuIn++hI6fWDv8DhirF69Hw8WK61L162rXK+L8tIL0uJmEeziKhPO4Tm
3vzU1NNiVe9csovDkcy91QtGiOvxrnX1Y7dLfihn1I+OhRtxCdzpFn28I399LouBxwBkfgTZeMCj
9hB1j4VyrqoSVIJ+BM4bsz2N5o/t7aPnbssg8/STU7GtBorHVgYBDvVrnf+UC14Sbx0qL6ui33Cx
hUKiC7kW4RuVY+UkEAXtuydD7OxM58gKrlbClh+LgZm4S7PIiODutP72zn9/nOJTb6t21NuiCypG
SInZCTf/SrdpaxsZlCnHoInzHJmB4Vge6tsYxAOgU6GD+ZRroHvhGeT5CYM4YVcPXQ+SUZRsaCG8
3w++sONTgXPQw2LQQwyKsZlMfLg+u6mrm0rWbBE6JsgzF2CK+W+eyKBHqltVMdO6XiS9dsktkR/1
4rBtYrUh7pd7qB84wOY8nIbKQMtW6+aHGfIIhrIXHGG038v4HhmdoNxxbNIj+0fXgE0mqpqlvhZ1
2oBRlX9l5TctOZeC1yjXpSq60ZjYXXSsgpfY+hKovLTfJjbCNIMmWVNJaT0Dumo3+zo9Z16BWhSC
/NGhDVDtOTRt3nW7iScwyeCJYOhkFih7UdlBMwbMmyeRKLcQmOKExKslFh280ZBVwWNfYZ+TojAR
MY+R0qQSQmhWk8D50e6TQ3Y7o979qWUtrDEINuqq1TVIjriT7kv5PlXuYp0zCbGOXQsbDHYJU1D1
kowoTDxG+/Y1hYM2Dpj3LC8p0CCEJKPsivuZ1zm2figWdhns6tpATfMRuRlKV9Q4yVtOSUVmZ/bk
fbefXng9vasusrDHYFcXlIUQgyPcjebKEyfNkQiG6bqqfN0+eTw7DHhJcaU1I+V8LhvolwbdTS4G
jqAKnKfGKhQvlsPgljbFREroEGeY7Ie6Q4/fue3hj803s71W46uo4spncUyykkmZ2Ik1STH5XWOQ
xX9njats85A91Xt6tM097TWR961TOqHPeyXSbfuAZ5f1srRTY9wO/ZAiZaiC3zrseztHM69Zvk0o
JbUhKKJ4w4k8gwyKJRbev+GIO6cR9/n8PS9APoupY4I+yvy2TTmfczVWWSyPAbBIb5QmpY37aXkn
F07YnYP6oHb+tm/yviCDJ8qYFh2EGf8+c8rePCQHDO0feR0lvMUwkCKiqSPvZzxMqvRBDG/E8McQ
ZXYsPG+vhgchOv0diwAvSf9/xKn5Ca1qR9pHPyxndNJr3S93wT0PjVfbexfgrzMQQpDqTXoRLlG7
kt/dZdeqU9z1L9AC8Lqr2hs9021c0ReBl1qMTIazvd7Ve3XhIwyyZEWlJE2PHo/USGtEs0WqTqcY
UrbTYdsQB8J0BltQts3riqbnSYJ8mYmcduhU+ZdtI6tB3mU17IhFVUfVUBR4AqDYsC/I9JeJmmpb
aU5a1748hpx7juOT7IRFhPWkoFqG6+cQPEVdZtD3GaSjAp5TittAxfJKaSI6B2odKCm2+i4S67Ml
xg9QcwI5FzhMW9PJouBtEPM3TVd4I86rBf+FhxoMjBRENiI0VdLuo/CaMueJ0C9G9DU6KkizKz9+
+/dqc0hCLD4jAymzGIK9dESLwRQWr2Jan9TRPJVB+9iEPOZB3idkYGVK51GJG9zgWYb+duGpLx9Q
3LUJV6+Rc9AMBlfmokuMecabwIyHn+0U/xgCXh6ftxYGSqR+ANU9AZSQGtTfDeanir9Kwyk7094+
Zry1MKBRdpNudjr8fkivu+quVl62/z5vIQxWxBBJjis6gGzFV+L4SHpy1JS7SOdKYHFAie2JNop8
6FoUptz0Sve0m/KQeVTvgDxT4trmSvLKHe8e45lk3lD6DLWIvEUo17Vov1QLp5okPJwmDq7zzDCR
BpSCyjktALeK+Y1kYNJJvd7i9UHwjDDIIGTIFkod3oM6WIy7u57s84GTBuG4mslAQRX15iyKcAWh
vDO1WyniyQzSjfgYAwJtoEMmiQbbACaM6BkfA4wKjf7k0WdlW2Kq5m/VtSlweOotq2347+j2jz3m
wwwknMIcej7udKwPAeaKn+lUGXHl2/pbi+es6qfH9/ltUMi61X77YP0hurmslvliqiRH2qAiihqO
kp/H9rxvX96765wyhLpHcM/L7qwf5YtB5vv1ZLbqtgVUyGljl/pO1b434/VgPnIWtu4nFzvUVRdh
W1v3zZwSZK3qLyq6VQnEt4ibnigZ9HBQ93wWsXXfvxhk8FwZpEFLLPhNOxF3isZDTogztirH//9w
+17sMKCuD7oQxTl6gQYQ9qsY2MAtuDMP+kP4Wh7xKHJ5M/7ruW96//7joQy6S0GmF3qIxCNa8G+C
XQYe78CF0BBmKETkAPMn8UTOGWe25w9JkItVBvPTvMfs5wSrlHEH2mle+02FqInooqnwAYqb2/5C
17Bx6tkuMqTZyTSnmMHJevNFMhR0iuC8BaNvlOQQ19qxFlNOCovjoSzhYE+UWU/oG9403Ty+i3i1
b953Y7vGRj2bzYRmOPPCHt1oD8XUI3KC95aj7bpDhldZ6mFCkMdJwvtyrBxIZEbB30oOlAy4v0n9
tHHm6+TwLppROBHXIG8n6f8vznqTySPSZQgPsVCMpnyV7NArMCXikb1BZYo8Utk8HOM5DIMvYSgm
WpPR8VUp3o9/BdZ9EkHLt70nxksiedveycEWhcGWMLcm1aKpf124FaXTWH/vNA6urL+Ufh03dp66
NbQItSDI4IjFbRXeIAHi1PN9AgbpOnO3V8O5AhQGT1IlmsM2rRBkzdBealWwTQXyAMlMC01gPeeU
/cEb0ZShSpA6EVn9aG22OuSUcMN1x9mnSqqCM5U2pS0X96mTfNte2/qX+mWNLdlVYatgMB7WzPIk
KDedtdN5s9k8E0zAGBmJKpQ9Mt9FL8qHWJpVxwyEbNeEI49lar20LV2WwwQn5hhPc6LhkTJA4Vl2
CCjcroJD4Ku27E+PxJugaoXzJbwOPPLXdSe5WGYCkzGGj0BJlfadEAgMhjLZF4VSOmoKofYEgh6c
C4Bnj8GQsheRhzAQ+Yf5MZ5bOyKxXSSvSsAb5V/JhUNoGfRguozcPpQUme+HocS2KQmkzP/eU3q1
GaGddz4a2Rt39MrjtJ8yOyw4J/wjYv1ul/mWhTBOnaUWvSvlr2Hlg8YV3JOZLQ2YcsbQYNz8+ynP
3w0ynzAs4h47YPRurIP7qk18vUObrxD620fufU7i97v7dzvMpxMsqUuFSOkRKQS76g486dDDTTwV
lBCCM95jjgOjCJkruMhZEwTR4BLnCW2tRPG//wZ6aBdX0CjFA6VEhViTH95Xp8gfbGFPmUQzr9mN
e/QdqmiksUFcfCxe5oftHfiICL8bp769MN5gBprkmNbH/CcGSSRbS55b3eIckBUg/d0KE3gGclYW
UQn/acHGDKE06K9H59Izjukx9HmtCfSbbX1T5o4wm1ksMZwAmo0+8UIzOhp5vv9vu8YEmFYh6wrE
YkYX/YGgTvjSiMTBTcvbto8X62/bxlLZxvpQ9nX97hl/t9UWjuDEuS04ql1d0WoGprt3tS88bi+P
Z5eBGUsVSSbo2ugGKtJlTkEUuyvPsub1IQ87V3LWv6+RgZZen7I+CfMedL3R12A37IonqiBGz194
KM6qO/kalGvt5Eu+a048+TmeZ7IUt11dxVEsSNQzc9luD7Q7R9qB/RoiTvyHHg/AWbrbNpdGVYXQ
MAAc79frwSG3qkduxFf5ULnls4nAgpcAXT/hlmqZuqVbaMdiTngPIg49rwFxCbrYwD0aZsmpqXpv
22fWT93FDIPYQSXLFWgEe1fTvMa67+Sv239/5UlCHeVigIFq6DrXCZJd/XsdOLvr3oxvc4CDoNRg
Uq13Y+9VfuLGT/+e1uN3uww8kzgdsrHoercLv1D6lyT6OmY8Igfe7jEwLCqxUWL+o3erIfHKWT41
Q/6pO/yyfwwGZ+Bu1ttMg0Cl1O3qCARcCuIURbxVs/GIZ5BHylbjINjHyOj3vWOg2JJErYYoIb5Z
MaPuFeZnNN59nzRIsinVvx89+d0YA8qqoQD30VeCql60l8YfsTodS5XXtLWS9lqa+cA5mhSZZeZF
2btCh6ex6qS+4M2n8qTsyD54mU68qt6640uypagQnf0oBh+VZShUBI6vtQ5eqflB9QqHuEZjg9Uc
/6a2hEZCaM4dWh6D2upFsDDNfD90p5FU702YHq+lfqfHJ3O6jRGwB1Libp/vVZhamGK+XignfVzP
+eBWOtQNRLtBjBlzmzE5C2JbBLooMyZFrHW3yy3rMIeq8BSFZXiUYiX1SJInqOxZb9srWz0El5Wx
nQFNZMRzNo093qyJIyvJW6iRb6E0n0gPCfptW/SDfIh9FrYYsK9zNRyDXhyhS7yr5IdgPhPzrkBD
EwTKKzF1/ps1BvNrgWgD+jgQm5hPESH2VH1XkrtMuS+SJ2UYOB6ykr7EyVssjrkBlEqY8rDG4gbd
ldEMhFT3A+2lLX8aDrkW3XbHw37e2WP5G02tkC0xUjvE5uUVPe05ZB6bwYlkkGXp9LY+iXfinjem
vA4yi6Uy90EOs8Ict3j/YHC9gYpTdZZzBESdOxzEk5E7/16l6fe9ZW6HqWm0PjP03lXqcyw9lsPd
tqtwjrfOIIkJjaa0NxD4zMY+nHaycRBTTvmFIsSW7zMIItaK1CJt36FhC3u20w8tknh8VnwOhLB9
AdJkdTppg9GV2/5BmiNbaECirRkBKCa64wBdG86ZXo0NLr7AdgbkahI3aoy3cNAFbhFPPjpCOcGb
RCP6jb1jmwJCaNu2ZiThaGl2eaC6b+F5rCFWRru5eQw5HEBkmwA0syGFlUaDCzpZWyTfRyt09P42
0XgcIBynMxjAQLZEaY0R6RIZmuN7zTCjXSk3oSehq44DheuRvaQrIIRXQWDJKsP3OV4xRq9T72sq
PN6Jk72BVfL7CE7J+Stl/Q3xVORA4rrLX4wyMNFlulhKBPAEmem9sre8wf9fhCDW9/FihgGHPMHg
cBphbV2V2KN1KOQfc/ev+18oAFkgv8cojApWzt+fKZJSR8h/Dr1biqM9Q0FU7jDYeUyT520gWj1N
siKrsmbJdO7mdzuVooPyNtQ618oNNwfCKoLIyRuvm9B1w4RQKB5cDBDNQqwEygQi3TwDv3lVgdU6
+kwwL/8ywdacwsjoe63sR6jPIZlbD/t4RqNjWtzWRohJRf2gJbzBrlUnWJhkNg4ZKiNvjHBCgXKf
da+tuK9AcviZj3NZFhO+RGqGthNR7lwjSA5VZO7lOuQUB3nLYPwswWwambqpd3XdtIuqs6c0c7T5
y/ZC1vMKi91ioEcndZFIbU8Ti4qvPyeoIM9oMXwme7QzdtxiPG9V9P8XabxsaKpO7BFjxlHz0mTR
rmnqI+jrOCi3Gl4uVsXgDelMYVQKA9+nSK/QsHxsmsGrrMk2G8lJJtkd+3C3vZOcw8QWl4ywgLpe
leruaOpeL087pcs4q+KZYGKToDB6IZl6QMJ4GpTbiCc/xHUGBhCm3BCFukIKofcHvNZAzma6yWBn
V4hPTiii8rJaHG9g84bQMJZyOYLz6aCmmuJrU/8+h/vt77Ieol58gWU0bsLaKMc8muDhuGAd3VFQ
w4QGbu8FdvOAIb8XjkHOZ1IZcNBqXRdSmmGaHBPjpL74lZ4qw0GcUsm2fCXuLVe+3zbKs8miRYSg
IUzHDhHEIQq/crvTVoPJxSZS+8tzG0hNmEVwvaiJXKn/MnSvEMmz6wparcNf22vheQWDERppBSMo
RRB0CmdRflFrSFZyLtf1J9piPQxAqMFUzL1Sje+dFwS5kRKtEOcIXQN01LF8Mu8VzqrWA6+FSSY4
MawaZB05oI9SoPZ4LEHmYS8fVASv3aFFEnc48Qr4vJ1kAKPtiDQ3HV4aRf+tbG+b9KkwOO8l7rIY
zCBGrVtxCc8bnOwrnWVAlRZavtnVVXOQT5bL61/krEmjbcMLT2zStiW4fkd31LwCeZewwep4tS6e
ESaGKKMssQJpQryalQ/TqN4Y6nwdWzNnWIFnhkGKstFCuWoQFsfkNLbX5niKhR/bh2lluBnxqiJK
oExVLMR4jNuJQ6ORuhm698ohgWw7bfe0PPkmPKeQGaXunr4FjnytHbYt0w//4am2MMw4nxWaSViY
uEzmUlNOGMMFcX0RjF4ejF+RNkAeMC6fwcYCXnSLSJyrcoWt4vdlM24pTXkH8d55RPbzNKuA3fZm
bBRbg7oEZISS6zmGPMCX7RWvfs5fK1ZYlSdS1KOg0esz0lQ7l5/6wItL3it7HboWVhjf7DsBunOq
ABw5UyHp0o/uUFvXXeNMv2b1ILhzbG8vbPV2WZhk/FROJkwitgFwRKaTuC8BL39F4fbPvqKwY4eh
KjWVleC8NVN8DPTSHyXNTSay75L0YXstvI/E3GRdVoXKmACGLQW1LclwKqiPyMrE2TKeGfr/C5iK
+yaqphIF+0g898EphwhXyXmJrt7Ji6/C3GHVpBoQ355x56u9bTSHPj0PGDXMpgeh+kxqeGGKAZEg
btHPMQGohla5UszMi6CC2arFNYl43Ps8X2Ngo1QntRFr3MxVeI7Mq4Rw3lW8v88AA8ifLDWMEA7W
xWuVvYa8IWWOK7NM/nmYKUWpdrifqr2s24NluCk5yAmvvsNxsPdM2cLBCqsIIs1EriNGL+5sHNVQ
c8gnOreXMKq8vxgWVloiR1IjIgsRNx4yiY4KPRDJJn54Np50W3J0fzzKKHyXYM/jiQjTL/0RFBRN
o+y/mL5ijhAUuYdQ1oA6Ztc56vQY5DejedUUj3nwoKucpOz6M0G5WGNOE9GktB81PBm1G32HhXrh
neomh8nVfdkWuBPJf4Dxiz3mSJkiaG10mhKjG6tAAJoGhBmaSFWbijKXlc0D2fdm2K0NZY4WiAgh
V2UisA5Tm1YJEPdC2uWtxDC96fydjA7c3skOLWp1IoI4FQHCfBzwduncyS1c8RS60cs2Hq83Viw2
njmQRZqhohzAkSsvPUwe5oo9497wNH/GbL9qF4fUEw4llJdoexOPnXE9SPn1FdgkeSwFwTTkKJKq
uxq5+H6v7ISdvOdtPceV2dR4qYyFgYIeXu7RuA+Ln0b7ozXdtDIg02nYZv2pO+6yKua+Rja5Ko0J
uSMo153ImJ000hzmPrnf/nQ8H2YT5ISEspRVCLKaY/WTynsQP0WFOf359yhJwK3+rF95OlpEVNPQ
RbbtOtcGqSYtLu8Ol0Mb2p1xrUfXlSI4g/W6vbh1HL+YYuIEMB7hxgNzp1sl6i6YG7+AkGaLQHWC
DuW2qfW8i3KxxSBdZU51Moxwj9adfUobgLazJ9XVjvoJbWecR8cfQuOLNQbp5MCakkZE3KDuqmtK
PtL5owdVpz2PnXK9a1EVVVlWdUlVP3BngClAkTHu7sq7HjqXGKWUHcPXThWGOfoMmXPQ4osuWFf2
iW+AIB9vApd3i6yXRhc/gjkMeR6apM+QjpmNJ+Em2Y8v3evgW3cE7djPvTN69O39P2iPrAYaC7tM
SqbqrX+uL8pwEexAmjXagQv90kN3RV9d+dngVdXXD+TCJuO0oICrVU0ClqaH5B4EKb4AuXVHgm70
qTiEjrrPd7LocbyXLuTDtbIwynhvORl9HibI4knfgQGJTa8xFeQ5ZmHHNki7PhcYLAwyDlxPZTln
Cq7OXP9mYfBCDxvHCg+adKcknyIHQgy0MMfc1JOuTnkx0UjroKGmiZbb3iY/6SXdvQRQ6HB5dcf1
nMrCInNRW0aUSqS2sMCr1m+vcCUetX1w0DzdbkCGhPyhuOeV6FbxbmGTuYaHWZRNI0CeIFXvUTSO
W7yZQYrLnWThHAs2Pq4zJZv7mkxuat1U9ZtucipO64HcZSFsYKxVpaqPAxJSwgktSM6wqzAOkdrQ
TsK4BwDmU0m2hT0GXxJZDcsqQMCfiMNVMKRYmH6lVq3z347Z+7oXobgVoe455SilDQ7Vpkk84oZP
kCOwhV3mWy5Pn3hlLuI3t3/HmoU9IxQjSAfjmpiO5jE/KC6UMDzQjGdOa5Pn7LHw07N8ilyVNxZB
8WIDT95Px8JwF8qGlVhIo4j5MxH9Lv1q8hg/eSYYBDETErRCKUCURf4Wxt/IvEuGwN7+YJwD9b6/
i2WMlhHMYo0HRUAGRx32VfdogppHCHhRGAd/3zOAC0NplldS2OGdNN3lBxrFEld8DQ8zCvqQx3vg
AcX63ikmZGIhfWmwpBaROQiyPqAA3idP3bjT22OWcR5jHBNsVK6EfWh2GVyvNpDAI6VdxIEzJrxA
aDWaVH+thI3KEzEbVejQ0rCrwSv9Fo187giBme77DJoH6BE56mmweQHJOgBerDJ4Uc9SioFLRB9S
8gaRYtsKf2473vqLarEuJvKwRqUxCh3bF1+1V8YN7fGA+tn7gKngRI7wNjsNBka6qxRxV+BtW193
+8vymBCkl8VStnTkbwodHfnWuY/PIUZSCiinbBv6A9BfLFEvWvi9XqBXMW3wypHvENy52X5+yTHY
TVn7upuIcJtYeB+OAY0wnq25FfEiwMzGtWokh5aInGoKz/HZUCOGzMNgyehjDb/m+Zd6upnkb9vb
tr4KQ7YQj1uoCjD1k1nUwMhhWTChyjdCTWyUNQ7bJtZXcTHBZKgjE3xxTYu+ykA6gjm1UCCbxkM9
ng3mFJlBGM2Rkg1u31RQvxBvSlm9RRb5YXspvN1ijpKQG1NjTCbArhOukln00HvGOa6rK9EwJCcq
pmwh2fW7G5dmIEayleBej4+l7lXZTcgjoF5dxcIE47nS2AxobESEnqpB33ljlRumJ4ECPXK2t2v9
JbuwxDiwKkiTYpjlgKAhifDWA9eXa9xBzuN/i73WMWBhj4mUIWuVzVqNxx1lklKuEm/cK/cg9P9C
7QX34qdik4U9JkrOSdWmsjbo7jyccu08S8dC41x+qwB6McEGyJXeg6RAxRzM2B6lEbM+pWJHVWVb
Im/q4Z3n40OktTDFHNQCWnaSKRA65RPciV52bJ5ndG+6sZs4pSf6oQNd2MGfvRoJ3vZuOPHuwvWX
zuIXMMe4VZViqgWcL/BwWd9FL3ULJz+NpwS3lAmnmUHh5n5qaHNhlDnU6JXIcguiUe6YvNbyXquv
Mx5u8D4iPZGLu6lPM6HLh1Z3W+iUxSBtm7XCNvLnquLkjjjowQbLbZkJY5oUOHD5dTF6UXlnkf32
oeathUEPEL4nYqXSQRK8N+ZrInwR85uo8ratrOcuFl+FgY5ChNR5GGgIHH6eRYxho5scE+Y0j2Ar
zxP6Unnzl7ytY7Ajq/U+ViIUUqXGlebAKwbdlkNeToZnhUGM0SyNPBnobKR1mPo9ic4WTwOWA+/v
8eDC2ZI6KizwMSPFJpxT4642eIEyPRAfcUKVdF3R0C3K5nnzMRoDq0EGRN0h12sPPwgAwtjJPl6D
N+mO96JeX8/FHHN4BlA06JBK6NzMaDxttPZi1u043kahbWtJ9LMt9myezaa2qA1xR6XZafFFP9DR
qMz/VPJfuyyHOT+TJFdB2lqo8hTnsLxVw59ScN0r2SEyzlJr+JyV0QBua2XMORJNpSlTVCBxeLQv
U/MUt4GTzobbaII/CYMXlJjbLmTQhVQCLyTn7SpzpFpFFKRYbBAin2l5qdkV52iHetI1OfKSy3+4
Oi7byhwsKSGlNGf4ggNIVKN9fzWdYz9wx2NxQBuEX97xc8nrZ/mXSZY6bajnKaHpK1dTnlsgRSpB
Sfbr9vfjOD8rUlZHoTlCMAiB7VRf9QCNPuJp8K4D+mUZzKULGqeoUBFnoJ3jVW6fZkuxpaB3YoV3
kP8QDl4sMTdtJZeSFeUADuWG9DZqnMhNGM5MHAGcNXz19z+Egxd7DHJIjRLVqYbpnf67fleguGHe
Km/Gm3Wng8i02Y8cYKQutnHUWFUMOdD1MBPq8X3UVzpFO20neUjNHrZdYj0Vd0EQk0EQI+tBDdni
pZs8U7q+5C1ziOR9R8n0UQbZQ+ClqdPv+KlNChVb62OgRFCiRCID7NYSdDDAlDogexBD+Ok11zlb
yTtaDHIYtVzmJIGn9PGVURy74iYdOZjPc3sGMOoOuuJQZEdWPQmOYKb0pLy8Ldp4J5Qj5x20noK5
fDGWIyevTVz8A5ZTeZ0nfB+RlZNeLK9E6aC1J4iJ/91oKp8Cb/jG03dd30vUR2VFAQWLyoT1YVUO
KCkiqO7IWQJxqRb+DEdO89H6Zl5sMBgy92JgpVYMmNIaOy9ap++fOv0mzz4Fhxc7DIIEbZgPQxWj
j0o/Feq1NnOcYp3VRJfw+FZEFXRrjFeYdZ7qoQjKj8mZJlsqbM0HqiPHLX9vJzo0jYwZFe+WbVm0
4/P4qfjwYp997hm9NkptiXlis4c8eYu+pwhsARFxORhCP8iHs7ywwziFADXFvFOR8qblg2hPywfB
Y+dDB8UfTrzG1tVLbGGM8Y40TrK6IkgD9LLROoFQgtkozgTOKeNZYXyjEIAY1oRU1qA8CsUztEG2
92z1HC1WwdwmeVzkrSJg9Aq0U7Y1PbdN7cy8Lr7Vg7QwQn/EIhANrXkY6iTFHdKkdhA+kP7Kym7L
gXOH8NbCXCEttAc7JUaiBMk4o3gJW2cY77e3a/0Ft1gKc12k+lhYYobbN70qcZyKazDxeYHf+KMj
uiC94A5oyrxVMbdGCHYwVY5g0dqHX8vDeLD25jm6ryNbRCMRGCMRDqbPFYgAx6MAaqIdzWkkLr9k
Sw1tnS4GRUKlAWF0i8BXgVampwnKc523o62YNUjvp+BM4rmxE5UEnGPN2QD26RcFegMlZUSLZjHZ
Y/rY5z9I9rz9Xd/V1jYW955GWrhomzVN1VioZNEkG0HlMTq+UbEJ64W4vU2r0ul16EAW/ZjvRDcG
gfCnak4Xz3pvNFn8ghRCqqCWQF48J7kdVhhQTY55x0mlrF/aCysMnnQ5FIIlZEghGU2k23aau+tw
UGRXazq0CDeisWtUTfXlOg78oiutXaXmzWCPswE5vygkqa1h8szW+iS6F3tJAj1jPjXtQY6z2WtE
qdxJsQbeNT0rLB6pyB8On6oaqmwgj2wwHigMQ0FUCJWjCtiBI6w4Ep+0duAjp+GnHppNbrnRPd2P
j37xyyT7HIqioc4mAYQfjaceBVunnaGudk0zNvIVTvv1th+uw/3FHHODSWYRTKH4f6R9WW/cutLt
LxKgeXjV2N12t2c7zosQJzua51m//i763JOWaaZ5Pu+HAAEMqLrIYrFYw1oSwcQYmxuhJ1xXhZj/
vizlvT/gklbU3SXNaWQoQPlwx9xpEW0XgX69/CRtQnXA6/RgH9+zSpTFiUVkVsOCe7JPTXtqnnTM
iC0dj9mNLcUAio2syZKikr9vTg/wWkBDMOHZasi3SWU6VeMJNZddm5l30M9SqBtGk2VlrusEbD7a
IrmgEOzdwRAwBRGppZ0W4I7OrGxwhqhXb9WuG2056USOO/zLhXD+EdQVJIZo44WJDK50szhtgWm/
JtBBJoH/LR7KEXijqTeah5myCCntMLKfkPtzFC/jlsnZgaWB5dYxvm3hPx9XvamLTAQ0PTKzwfqz
uDcsDFTmrnU/H5BHuy2fh2stmD3Jy9BH8X+nHkbvxkY2FbloYWb1dQ/ZJhg61ZMVc6IJ5lHcfJ+y
qCaNBbmKJPhja69Uh1LnHHWmxW6+T9mSkodLbRE4k7D+KU2+ggEHK/pSo9BGCGUrOnC6K0Ejd+fR
+gl8JHfdofbvmz8jBy3H3EZEtk4qnLNkAT6ATuxYyrBmddwhJpbkf3BIfxXa6koWjw+KuTWbS4za
+k7OykRpC9wD63d9eFx5ZDFMNTbfp7ZeDQtxqleEXLE2H5cWAZWqHFRx5FgYTwxlAZmAWrueI6ed
jupxEuYATKBulvFeX6wMlaxJoP/EP0PTNeraBHVErIimCF8l7fXpcRYPIlgDlNVuI9/qXlv11dRf
xTJoNM5IDWOfIFgTFUNSUYX/1B40hCqwt/GwlZLRqczek1vdvnyVEQOmbrIPIqjoWJBqUYitsHeT
SJbdpQKwR5UgPtYyu2gUv+5M/7JA1rDhB4nUauZlPDaAHUEb888VwO2Ft+5AJHQw94mTjbbkVD4I
U53lMDj/d4oJYyuZDoTzIWzyVqsBfVRdheazagW18nBZO4ZJfhBBxR+dZaV50UI5JPPtotipSTDi
RfjvhFDRB9g5ElMrTNQ+gFIwJOH9kCGpuJp3/04MdTmZplHLWi4A2ka+LqJfc+mlvBPMSsZ+WC/K
E4EUvNKG8n3GevIUN/XrF3mfo+VbduUrbb9wnp+cA/UeGmyinFUS4yGUCjSwJtq1kYJpySie/t2q
UU5J7ValkCxoNOmnpHhVTPCL/L4sglWT/7Bq1K20jJMmxYrSu9YDgcoB1VGgH6ZTckgC0qff1Iiu
/9NMQSIY9K0Hl3/AX7bNBAyhJGky2qs+xi1jHwn9nGPAWg4kQgPsha506ny0xAG9Es2eA8fiyaJ9
9lJnedSiIkEkl3jSAb1/up70tym5muEtkLa8rBfjhY51PYuh1jUfpUgsYlJUbDoQ36G/ohg6R1SS
q0K0rqNEHhxTaTgxBttlnIVSHljOLLlLxFRzQWQFRNMljcr7ri8BPN+Lash5vzLdPcbkDN1QTQvt
Wx83TqmacrAscpUp1Zu1Wo6lTXexALKqpA0aLsQ9K9bGjwYjKkC+0ZJLNy5FqhbKUi/3yHHLxya3
R7/dG34OXpfoiJjtVHwjiI+KowQmWvIITG3k1+7g8Wa42Ba7+SGUBZmlNXVCiCMzOeWe1B2z71lA
GgEnV72uAx4BJtNgDd00Cc6lCsx9ep0VNTbDmXSmPjW1L8k3qXwwee6MlY3A8p7FUNu5ilViSH0D
d4kHvUG4Isu97HVHAbP7SdBDudWrX3oMyJn/QxunzLSmjXjqhkhMXShqA9bUfyMY30OQ+rGbBMir
+dVT4bQRgNwJPTI6SJH6IUyV4gltnuR/ruZePrt/2eHzWlBXyTqUZlJN2GHtYfCaUwbw4/iF7C8B
PU9ueOkmtjzTkMB5bUkWsEw/brGWJuu0kCFkQkAjYSJxfsmCKOg91VevujfemC3z6tqIowxYzVBE
CfVscPXm1MYTeHcnjvdjlRBlbSOCcn9FWHaFmbY9+h0IRUTuJ0fNywIy2UmGkVqk7DB/yW3lYDpA
C0UoQIxppvS+0JtLOcvlPJwbhDNJ+hAlByu6MfWAYxyMxAO26SyDMg6pj8RFsHqodpAdwW6O/a4A
EQuykJw3CdssNpIos6gS8B818oIgE8iNuQuEc4BdTiBC35fesusMu3sZedgLTG+zkUnZhqCWYTM3
OIdypC6O1lXXbTw0jjhpp1bjzXIxt2tzSVLxe6XqsYLCJRSMj6J4lcL1qJx3D1MfPIFFwlMiGjTx
cwzm1GjozN4totiJ8xtNPEzgro95/JFMVTZyKKuw6kmthw5hhVRnV00jPK/rOtntWMb2ZfvjKUQZ
hVhbSyJlHdp71OdU/lEZb3EeCFHGEcNK8JL03Z+FowxBjxS5DkcZo1l7wnMEGFtlF7rr/eRjlmrX
BujiWF+/opqGZAROlyXRaXelW41BG/BGnYvXtdvpyS9pSBx54dSS2Y9wjJeZKMO+By8f3W03yHVd
ZnBO/xltwvzrne6qGEEvveiG147FvNjOwujSfDjVhTxIK9xFIgVZ6WlZhY7+zFHBJipwwCbYRvhH
MYsKFZJKgaVL6O2Wy9+YubVbE1EnzwB5QqhAwczWph6FGGP9OrhjxPCghwtYFmX/sjGwvd9m4aiI
YDHjuZOrgWAMK/542wSh5kQYbQLXuIyqj9oEDY91gZWMlzVFliVDBAa7qVHXVowWf0ETcREDUNwM
VG84xj4mh6PQJlO78BscHclafXqMoMlRky1TxdwyJa9t+2kQLADRyO9k6sM/1kkHIxtYFoIJnDxv
l8UxXcdGGvU8QEdemgHgAumS+SGDFOk2tW6BWHhZCtM+NlIop14MTdSBvRQetwbJ63K/1iel57w9
mBHMWQaN8zmIZWmqDaZHV3WHlsY056wU+Y0X9oUmFBL0shwXI8K+ZLtcemunBHyKhxA9eErv9ZIv
TyovrOCpRExlE7oMs9U3RV0TpwSYcqTuI3Snx67lTL7sV/7w9rWoU5NNBdGSAvIk6iaJ1GQJNQ3h
Rb22njpmx6ZHTlCJBbQmF+BTUbxp+jbngr+26UHrx2AsxCuwInwBWkbWNr+DumlCcZSlOsQhUNbr
pAR0/2lFpeSyUTJNfyODOmgKmm60zkC7izrfIBcZj4ttmV7CA/pj2v75TaxQtp8qWZqD6XR2kQFF
UsG4AnerLRoWp3uNqc1ZDD1UNYvWbM4jnsKtoNhVW7v10jhJGD8Vvy4vG9MoN4KoC6XuJWPJBERP
MIFTEo1HZe457oJ9G28iTmprNKsTOkDC9m5dAyTh0ISjv6yVHxf6obEAy9WlilNVZbBipsjOVjNE
Y4PxpUsNBD46ga0D2gel6GIiqE8GTFX305VkrrYyf9czHnER+429kUKd8UqfkqqIpt7V7+bRVlxp
ZxT2ckuQjcxbMlu9eulV7YAsY5+9xIeY42OYXm0jnrpRgUo6TehJ7N95cYcgOyqBdSh83ruFmfra
iCFGtfFkDfoRpLCCmDW+D8OXtLhZpbu1QyMiCKAl/wsWuhFGObEM4596oUoYqZ2i7lcrGaGfZw1P
JWKD9H2gS5KsYorRhMOkzKMB25RYxjhwiXnK6g40dhgxk0+ddi8Ju/+7QltRlI3EaHIQgPyOXED9
e8I0jxL/vCyArQsex2S6AvN/1HnL50nIwD8DVwhyYqN/BH5wpHj5+KSGX9gboJb/kUTFG1JsjM06
oYIRVUHdXkXjF9zg9vuUty1EzOOWSoMrs6v9NV0do8kcAOg7ch/uLy8ayxFuRNEEKTNw3JKhlSYX
Q08FYDKify5/n1W+l7cCKAtLFbSSG2EBOz5oD/Ue+oi2uDdxHXozJsMjxwpkW7QjX/fSf6xHjnTy
9c/2/WendMroytqSVgsdZOCsXn1SAzAxBIiuNl/xykDnFZ1YsxQflKUc0STk2TwlIfKlgfCTTG2q
t/PizmArQRnFT9xhB0xJ/Qsoqx+kUn6prkp0xoSr6sph70s4ACHGUheNxyzLupyRgFLRCmiYaP6g
rD4rrTVOyg55atMV5xspvVnmzNGTiRPSMC9OnGGMtxPAfpOGWi1DPa7CCqvYWnZ0PwThfvmV28mj
6tcOn9ecqZaCYSzST6ABWPijV1cikA9MPXI1Yj3sJ7XzVtMMaq3wSiX/QhlD34iiPFSXteMMxFbk
gtXEbnTNruLCFq27y0bPitW2Uqh9mkqtk0ISEobZwxA94I6xG8yfXhbCTKPo6PTXTVBcKzoNIZZM
aT+g43p29WWPodMwKN31qnCi3o1/LAPKFUgocxF9mKpthFKWHlvzrFsVohk1PJl1abfyseIl1ngy
yN83t3xY4Q5Relhfrz4BVthWUz+Nv1Ks264eZXSiJi51MUh45+njjYK2bowRAS1QHOwoMoLLW8V0
8ZtFo6xuMtA8jlcIEmtWIBivivD78vfZC6bpIvovDBl1rI8LZpSJOPQ63gaTkYtOIoYPQ9O+gSWX
Y3IMOQogLAkzs2ZZKm1xGXAqMmEKO8ydXIfGdTzcxyNnZpyxVBChqib6SRTDoElJ5lHMVCVJUPrT
49mRm+mXWkocGQw1ZETjf5aLupIyaTTrocXlnve7ag4iK1gyjgdgujQsE9phZJIKpOKHVMC8UZfh
bC5iac/p47raIToiNVjzV7b+jyAaYCZWlWacRbztwzH+NhSzUxbSnT7yqi6MbcGSncVQFtYsiZ6p
KR7Sc36tybs4f76sBnO9NFnFeIwFQESFOiEmuBIrY8YVoEcAQo93dXcylX8G8/WyGLbP3MihPDMe
s2Mq57igCZ0zmtbs7K59EZ5ldMVWvrBfb7gEK0xj01B8A4s0qlZ0bTkvEBngKIGGNypsxMdOKz9K
AncohsQ1n8KsjRiywBufWSxGMaBaTnLqgJt6Rx8QHDA1ANO2DyK/2l1eSKY9bMRR+yWiolrrETK1
itxY91JbRtezWi08dhoW5KGMVjZFNYG9qKGT46Na4xi1azLjvk73QLJ1umeg2R56G2A8DkGFIiMQ
yQMP+Ie9ZWehRPnNWgrSXMpmibx6gYgOAEeuLOt2sg7+5TVkNshslSO/YyMnzxMrVfWC0FBbN+T6
Tt3pPr0liGgoje/z58Xt79tnME3eoyjirr8uy2empLfyKZsRI/RyNBJsRr3DwXPQ4XYC0kkgX8cH
gaMrOVefzfO8pJS9aKEYh9UAfzgufjVhgDY55v1pjlF1158Mg1tmJ/7okjzqnCdGPdX5DBeP1nfy
5MmeOsHGWAMK06AQHHjoHzyLody91aZ6r094YlXCdZo/rYrmGMrL5e0iu3FBJXpGoU9ULQfGQ+8a
c6nYymTZY4IaLeZy/Fbk8dn8xVH+2TA6a6WGvZrmC2yj8yavuld2umDnmFY5zQdCUdc0GAOxeVkk
tlc5C6UuZimKMlMTsGvNJFd2fpWiEYhzXxJDu7SKlEMRwYpYh6SY2oWRU4b+CDQva1ztbI7tueRY
PU8fypEo1lwpC7iM3UmIDnlePGZCxlOIWczSdTwIEWvg0UETXOdSoeYioIQJFrYZZDvpLVTsMbJV
zH1Oj+JOj+xR4awi0943MinPNXdGCfpFKKaFh2Y+5tExzjkZGLYFbmRQ3skshl6YGjx255sSEN8S
Gnesk3ZSvlfXqp8eLOQxLx8wnlKUj5Jj1El6QF+6Zvd9ab7L02/deLwsgmkQG50otzTnFsJ3DdFt
kgO1DJChPEAgZt+yDnPAS9oSUW0kLSabO6USx6mI5H5w4/3ql6+STfCWvOxoOKTFaHZMO90BsTco
kBf2vqLcWTQVI4oDSEMy0oBuFdpj0/f+2Mv3l0X8xdjPMigPEbe1IujagvYpQDDX4GVer3CGPYug
FdiJzxsMY+/XWRzlLSpLFdqoQEdEI79GQmKXEycg5Qkgf99sl54OSdLB8txp8cT+Jl05+Q7m9w0F
+HgW0Mosuv1LSMAGYBiId6vsZdDetC9wGMn65vv0Ic2KtZlVLJBaxPa6viXLQ1JzdGDn9DZCqINp
9aChT2Uo0WEcULmWdqa73gGAVH1vmxPfx9kDbk6PHR5txFKHtda1KklIEuw/vRwomd5oR0zgkikn
ztFhuh7skGggr2dJdCtRVxXpqo1o/BKS78V6J4aYd9Q4hW2eDMrUCnlVtaRFo7zZ/jK0wzR+k3k4
VCTM+XS5btQgP2FjzXKoFko/zqgCqaIjgzc37DCfb5oglyxspP8OUpvu15Y3rs3SzFIl0YKFGxKe
qR/Fzm0xm3KJyEgrXtNhvySpY8W/LnseVvS1kUGTdS1ajNJPR/rJsoP8Q+t/mwAp4SU/OIpolAdV
ciOtMbiL9Vu+R3PndNl9q3JuOZZH2CpCedB5tboyzKHIFJ4S42nl9U/wdKBcZjJM4v/PUaO7VD9k
a2t3CceUeTpQptz3Mlgv25QkcBq7HG9l/uHniaBMOY5DcU1MvAFHy273pZ8CPkO6k1O79SSntcdj
5Fq8ES720qFMjAS1hCwe5eempcjiIsb219FJG38N1o5Lf8QWYVjgTECO7dNIhFrP6trXiLC7fPKj
pdtNfe7lq+VdPi3MAoKFxMZ/5VD3wlCYVhQi0IbLxpHBOHV4GwUzwJIKX3BVzowlM+jZSqMWTpnX
WdTHjDS4iE51b9ZOjFd0dSgOhCBuvjPt+sfSI0Koj18aMtnKpm4JQcgSeTIrIrt5Vn8jItmtIDEb
7NFTvCq2I5cXRDIj461Iyt+NEsaR5BWL24PvZgVRYXXUXwnTTX5SPMwC3/OKeGT9aL++EUg3GiZL
mywFQFdcrb5Tktcu3MXVrSg7JWrVlw2Heew0TBGixRr0xvRFqMGgBstEOlMdf3RZUGm/L3+fdUNZ
m+9TniOX6zSaVfJ9dMWVfoZJJMAg7HhWwbwtNmIo7zHM4qJXKm4ks/jHEo5IbdomUjwRz2Mw4+Gt
PtQ5k8zSzMK6JsDfEsYUuwDsXAYaGWdP9ws/8mdeE/dfJKogDDcwU4DsNnXZzkPczDOi/N43g+UE
mNMjEo1PyNVDoDE53F4y9lqeBVIXVjSqObrD3q198iTQSwG739Xuo+CW+JPyML0Ub5eNhOkktbNE
6gprJ11oyxp1tDG+GkFDmD+vPKBLtghTNgzQgSG7SR3hvoqTvib9kkU/XqEi+RCmhYOCHqdrl9kW
ZGl/5NAnV4pHbRExgAx7NwanO+SYa0oOpAyPwZsFA00r6oSts7z1J9leuFQczNDdAvcgaM+QnjDp
5oY+0k0FLI8dvCMwAH2AX+2kKwGQvMs30SeEOZHPzf0Rg/jkrTYyKQst9RAQK2Tkpfi9OASpL3sn
l8geFacPeCf9LxqCQwB1ctDPfypYhd1Y90RDkihbASKzE07oxt4TpK3CLWGgfDQ79iHUz0IpNxYL
ljmNM9xY55Fjr+zmN7CpoH1ZcZqbxNc4uRim19yIo9xZqIoFOujNDonqHrHQ/+o1mYdiI4ZyZpo0
m2O+5CjJRsu13KyOuOZvhRB5XzjeGzFUtBBNY2OqKW5sQb2flAd1uhp4Q8nsiGQjg4oK8ChOlKzE
BuXXAGITPQJSZnjo+LbXIEZev7X7JwvTZXzkSN4iUp4lisW86GK9c6NyQQOnY5gvscAJuGTmNf1H
PZ3mh23QHGWGAgyCBD1h0LvP5GQTepp7WbIBNeeptnQgre3pAf0iV/AwXBJA5m9AugwNELqkw8l8
vIgMVQU1jgLX1lW3SQJKXv3hsp2wj/ZGAnXzWMOMIYEVqAPLQUTxCXFWYwtedAz9HozrvYPU8XA1
v3Kk8vSibh9VT+Uql7G2aqD4BLRH3gP+61o4Et7CaZdPNu/ZznYnG0Upd7JM2TCsES686dBfW350
IOghq4OWUft/4RniaUi5E2MWokavBNSskZMUvkU8wjvmEdioQ/kRqZa7ttAMTHWGt2H63IQ3SL9f
3iVmUGJoKsZaQU6oyNQp042mmMpZBgRKVhAgIFvKO7tHwwU6+C9L+osV/hFFDyQsg1okopjDXUVu
Bp/oSG4XhG5vmzep6Vh3iLvc+sgNu0ii+NMtapimhf59/LMoDWepnvJyBLR83e3N8JfW7C3ZG7s3
BROdVfFq9rGDujbHNTMtw5SxnhpaYUW6bcIopFobdJzpsJSvikTzx4mXn+CIoBsmFm2d5zzGWyaP
Ym9VxTshT39ztowhY9snI1M3TC+AsTtMLER3v5PTO4+RL98Wgi0/xCfTF6/kwu54sGk8mdSN0+iy
nuUtZGrCoZ4zW1p4jw3GK/CDVpRFTH0rh6WCVzZ6Y4MwxOjNbV4pXlufal4EznribmXRRl9khZEN
hgFZ/uTJ7+Mq8msIOtfZKW7lXYROJ5uzaeTnUwb/QSR9n/RdP6ZZSlpDhIfy8S12KtVOXwiPLKka
p2ggdWJgFMeN/YXK0wfR1EUD8mu9BWUAogWpeTW60tH69kGYWveyiuwNPPdWERPapGd7bei0skex
QZYexy4oxwz9nY45PLdfGFmFQmdJlIcXMdqjxDmGO0SlshPlV4Eu3PLHZW3YBn+WQXl53cqbQcyg
TaslRzNT7aiMOM8nVhoLeuChi3ScgSiDkhHVkiygIa5zM3vFqCC5jftDaZM584zL4Es+9tkAz8Io
ryEaSE7UC4TFyGo264/SujLRpW9ZPBQ9VnT6QS3KVwiRFrZIcOKCPCx4Utdue02wgk13Qi1N8RKn
uhYBcyFwu0fZZ+ysIuVCDAtkvsICwWTsPDv0u2wf79JDs7tsGqz4dKsg7eQ1Y1oqdcJSqkH9mIIR
unkmzAgKYD6BE+CjMIEdTNzJPgg/6mfTT/zc4dFBM+0TL0IFcbIIRkPKn0hzFdVCN3doAt7J41Eb
OUlwskmfzMUEpoNsYnjkU8vcOOdoSVowAiHWrauEhlMPygvCiNuoU72p709tgizk5YVl+2VTw6iK
YZmKJFIHYs4Xo1ekEalHv3cVP/NIXly1TbdFDTb3pitebMpcxY1A6lAkXbaOVbtM7rAeMB2xrrxb
jRX8AhftrBJ1GDpTTCZ9nDqUlEEMY8eO9pahvQzjig7I1/zqhbOExJl/3rezPOoM6HJdgU63J7Y5
J7aKFcTEtj0SYqkU7L281iRWC91WP7ojYK7KVY9N6GcMtn5H3u8xUBtJxk4CFPjsEfqCacernLOq
px/EUuafhGs6q/rSYf5YP1j+fDX4xWMK8hsBzpSzpORJdGFJ39345mILmz7q5Rwqdl57LTtAeAFM
JtiCD1ag7vi6sW0SqDmqYcjouKZsMh+tEAcbjSKt2b4oUXgdy7l7WSXm4bZQCZZ1BN9ILkHjjUaD
qQ5maOEVb4TmCSRdifQtHTpbr+Xrpu33cRFxUjzsk72RSJ3ssi3KuRWQZkVP3upDFhkTzpyytYVj
eZKvU8+6lThCGQ811LqAn4HWTuQo6Wz/rBnJGpsAkpQH3dXzl9RAkb35fXkpmZf4VgrZzs1agiI8
jxcZAIzhE6Gv7gLzVdwTrInCbbn1IJZtoAkLagEmFmN9lNnnQx92igCE2l7p7Gj2YmCDXNaHvWhn
CVSwuGpNoUvlCLJIMViWg1FedaN/WcS7T6APFIqQBpIolmapFiUD4ClVa+WAYJbNB1G5W5efFXDT
gHoHdvPipZtOs/oFU8Ctolho+0cVn84orWW5NFM2otkCi4YxRVvXfqYLD9qXtTtbKdTuZAZIDxWk
Tl2cIdE6TirnTmba2lYAtXDxoCyySkJs8m4hdKXzzjj1thGUXv3Ea7hixnFbaVSqSAY1R2wk708W
QqScu4Vq17sGdGNAllDuCOoIcvrA2XMm5ys9r8pWOHWsolJTmlwADYMlHLTuah5/6Nm3y3bIMvWt
CMoLznoFQFMV/mFY9lJ7bJLvGCe9LIK4NdrStyIot2ckIKmoV8KMAH++6uKprjNPLHOv0Md/Loti
akM8uiybug7K4Y9+SBOyuS+NEj4IUxrio5o58fB4WQQzmFE3Mih19GLRlRmsw2Cw/w8ZGEECTq7T
E+L5IHJ5FshUSQEalylhVvATgJwsoktC78C/hNl2S7/JhZdK219WiXUTYq3+iKBOlAI4jsJowdwz
hYaXp9V1qtXHzkCqTQQtQW2pQZzyEBaZbmIjkzpXwhgXiRwDGTgTQ3/QwyBvSveyWryVo05PHU01
RrZwT9R6UvmVmKNWq0eosEgTD0Kb7ZQ26lCGZ6Qy2j4axNCYqjIdRJwPox3ujAAjkAT1jlsSI/HP
pzO1kUcZYajprdEVwNTG62tP+Jpjh2BvaugBc4p9hEqxjDgwzmyeZN6+UYFZmGhyHxNC6jUHCWfz
Buf073aNeisUaZi0kgJjjNQ7oXppy0M6cIbTWE/krb1TzwPw5ygYHgX/BsHtKQ5ZMPndvuXWLTlL
RfezIatRLboBysi1eSyMp47btMk+t5YCTGhR0USajagslNVQLWV09WP6ODwTxPj4wfKUY/eKshHg
FpuHFEmUyO95LQpM1TAhDaEGBmMNapMsrYwjleCGtwUII5bm2hiz3WU74ImgNqkD+fE8ZSASHaqr
qHgVivvL32cl/RWgNv1XB3rYQ59IL/oMAg/lAZhl7nAy3uo31V6+LW56wj+vPnLXjdUs8EEoFR1h
IDaJpkYEIPoeLZTRiTyG05sQpPWBDtzr1cEkErh0w4cVFBLTbuAh6TB9okpmzvEgAIw55XYn00IM
uICJqw0PgnGQ4ycrfeYsLHvnzjLI3zePAUmM9DVbcN8DCgY88qkbXWWeudfABYpOIMACS96XnsII
pP/oRflfFZzH9RhCpn6nfBO9zgEAw4BV3bcHzLjynCDb3W/EUe43mss50zPwgJF2afQEOZFn3mrY
OEBj3/EgZNnSNDTdKshE6SbdfBsnS4apVtSJ5EBTwJMt7fRf82F1qtv2gIb84PL+MU3kLI12W2uj
raagg9IkV2O7NA4dLIU3ecKTQR2DehVjuZMBk2LAKnLrtU1xS06JfVkTFo4p4Aj/LJxGBTZVqueS
1sKHkMYRHcE7QGkxg2e+FzniXX7IHfX0JfKGD2KpQ2aOGfL2MVi6TOE20V5W/VvIC3TZjmSjGnXI
0gmgWLEOC9Ts5AeBaI1qH3h3rgEyAm9xTZ8gjtSO5YY/4swNT7wTxzzkG/nUgROnoiuqWCNBfWnn
xT8JD6mVHKFPEc5GAHXEQqGaLGvBO1JuBPFFCfUcGJZFJPiGFaIbIZrQvH3ZXNgqWZaMuXtg+tG9
wbrel1mPeqxr9tfdfFAUTqmDeV1jqP+/36cuzXxaY30e4PunZI8Xf5Giviz/krNrU91P/e9/pwx1
fS7zMINhDfsjJ3dh9VpPd//q++/2uXHyYRnPY2rgIsH1HItvqvrj8veZHgKAGxielRHc0Nm5qBwF
pQnxPoi7b+YaLNWdLDxeFsH2qxsZlIlNUTJLiYG3rxp0gB8Cko3lND9J+Kw8RVycaLZGOkBlMCQk
WXQmbqzqRdAM+NW12efdMe1zW/4Cw5uCOgXGhdA8aiKv+fHqFVJtnnEVQob2K8+PkXTbmhzEN+Yp
2Yggf99svJV2WtquyI216rU1XSvaC2dXyG/8dPANdOdbpgTEeBrhKkPDxKAIiGo7T17eIVeU3h53
I/CF9BgJRcHld9wyOjGwbmeZ1NEcqmXJwzwh3LzhQdllARljHvbyjocnyywVbCVR51IU8mZddOST
oufBU4/KN1I0izx1skuk76NfpSe6/GZptqmfFaSbRM1UB3OpgidP/23wTKgYuo1bJYCs+yKCzXY5
6b6xQmp0sbNwAU75binuTRGjwBxnyjbDPztGY16poal3VQpn2gLsNQ5f6nnPsUMSg1ywQ506S1ol
oC9Sx0O08wxbdmIEDvUVRvfdzOclYJiv+c3uUGeqtGppjvMEHNvtauuRYavyc2Ecx/CnCZrZy3rx
Fo66uPumisJ87Sc3U1+V8pc8PV/+PtPNmehM0DAqBl4J+vuiVuhtvOqupCV2nt5I5T/mF7rPCFzF
HxmU446QwLaqmqSAZTBZmphocLNUAslAHab+ZXWYy7URReU7JLHThkZBEmksgWSSp444qpy4g1kX
2qpDeZ9ZHI2+yrIJ3ifaLXezT+YmkGBOHQEYzX6KUjMXB4As0Sfr3uhF+SHF7FRTEPLJNUbLrcPC
U8qrejliBoWjHUcQ3WbUroCIF0WE+oLR+csYBXUduqL2e115lYF3hPELOtG4v2Fp6HOskcKQq3zL
99pDcRLAi4PGYD/0ZwNgfL1XowZcPSA4BnDXdMVr6eMYv0I9OBRtFMLIQtSVSYFRHlP5sZ+/Enid
N44GiIqEejAbFflgSbuJQR/PqxKxr4qNAMoZmbXUooYDB9F51Q+g4aPj2PqRPgPm1EsPbepePl/M
OtjG+OmUfSYBqn40cDNpN6QDWNpFT1qQAkKbhwLKTtxvFKO8RgUU7zw3cCvl1/kjifa003jQbVAr
gqwzDXgdMuwE00Ye5TpMI8nTXiM17G91ag+/F7AMp75xrz4mlS1/A0w4GJl4dO48Z6JQzqQbBlGc
Z5w3kpoovCqInqL5MDqirwEEvQEgU22rPHBG3iGnvEleL4MsSAZgkQjHbV8KQGaMjquA8aWI1/j2
l31UEB6iM1j5hF82RCIS7TqSj/p36yGDXSLvWQQdcFoiN70H9vCB1yvJvgTOEqkj0UjgeVXCFJUE
QK0u9/VYcS5ldpkRpdn/6kTfmoDdnSQLUTXpSC/deRft8KT3Rlt8AD2powFVuHUyNJHMnKIwOyDd
SKZORSOmMeigkUiYDuAU7/dNUDnSvfJdCUpbBZBP7ij7kkv1Qqzws6s2MOGGriqMF5Dga/OKMNSp
yNIGQf5ogCMgz9EGWhpHQ4OLjiy/rosEs7958CVfc5ZKuee+mYEP3A8w00O/745IlQfkFGJ6iCeJ
fSDOkqjgMUznblk7FAlbV3RCEzhoRWZjtgGjsk77bPzI7yOcxuRBe7ysIvsCOsulLHWs0qaJE3hT
ybyZlENc/oqT3WUR5Cxf2jrKVNdlsDrTikl6dwZQRILqCcnqcl9K7EN3VoUyTNSlBaO3sITiIdmN
vgRk2+gAWKvr5vp9ku6Kh0n2l5vvLJFy2DNQxPu5xeKpy049KG5yaHfCkyhhzqY+AZGPZyS8zaJc
9RhZTVwt8JrSTfSDYOUZOwmo4oUzOkC4F33pB58c/S+30llJylWrrTGPqtpO7vyNsFWR0fHyvQ1J
fij22jMgXriZD/bCgsJHQ4sm4Pk+jXKAZ2RWykF3gaE6PaPi4eqvo6NKLjIh4HlTeZh2zIU9y6Nj
TjPDuE3cYmFL9acU2rVW2zKPrYUduGyEUC4MLaFL3rdwYaSpEeOex3qnHBR0g/CAANlbtpFEuS2l
Ksc6TpDGbr8pP8tb80BW0HS1o/K7//2fEUheIMvyXyBAVNDoAJAEpJQ++mehs5omtQDdmkh3RR4M
EVr98iAWePUo5ipuBVEOSwSofjLEK1iuA/NA5h6lQAh6QPHx+mrf28Jov7WVRPmtadA7oK6iXo33
/DXyouhhDFM78RbBzp6i6/U3eBYdcZceW1yz2cv/MFLK8mjbX0B5tDmMweUxi+QXTN7gwc94DUbP
9BvwIgNl0drnnLcXy1VvBVIOrdCqUYsHqExG8bug3xFXDRU5jox85v+RdmW7cSM79IsEaCmppFdt
vdjtPY6TFyGrltK+S19/jzx3Yrla04UkwAXuQwZmk8UiKRZ5zpll/2GLJxYweDn/TGPwV3exhada
ddobmuxVaeFjuhm8t6knS7F/OQGdiQNLuoE5NmpghQktQs5l9KzrK8kqM89sfWvA/pxxPxGnw1up
2or88+wecLI4p4nLeUBMyyCrfqASOveqA7IJZ7AM97JS58O8nCTOOSKsgklF3GUeAPCPYK/2wh8a
Fs+ALOpmHy/LOnMLTtRi4FXx1RCgVbVpgrfKg+4v3c5/OItEbnFe1HJyuPw21Rm6DEObefLn6mek
e3imcgsnc/TPC48gU23jenRGPHSLZ0Q3VcSQFtb+gXOBRYX3KlZFZLJcsTJPjbvAj+RZfwDlkOHr
ErDpTSsHwIw6trd9Qqid0M4UneYSH99diUV1TKeqS9LTARrNyZ+JNhgWVCefsbb7EDnLxCBzRkwr
AtpRckXx+qye5uRxVzDB45IezwW8J2oOeOE/dTTb67Ud65M9hpGd1PXvDtFAIiUqvr+ARoV1Ey5D
4LphQoPWzLP6xyk5GcD27YDzHoE1CmPoykcZZfZlt13uNW/TtcTl31dumw94nDOrgnmqyUBAmZt4
vR2nxrssZevGUxDYWehfIm7xtUrJZpaSHje+aL8ECxZV7gbzTZSKapStE4MEBTzyBECC/B5mmcYB
nFHJQN8R3Uzm5GSx9dLM49XU5buisj41CRUc2aYB30TS5RVkZUD0IkAnJUO1WPmUyw/l+OWy6bYu
Hah9AXqkU9QNfNFAgStgZmWD+37UfDDUAPmlwRuKKK4sd/fMDzALgTc0ADkR/m6VbVeOSoAZ0qrT
vbIG0IVqemwU4eluWsui2D3WFUvBCP17a41Dr5sFi9EZ7U2PGoGb5srDZYNtZTL6JuK1OFodCI30
SldaiGBzeOxog/7/KNvppDuKOl6V0W9v+ix3diWPi0pyVTU9M6LMa6r2U1qDc6VpYhHqv8BufDWA
Xp+lNUmSeXMMHrKq2FuhqALYvDsrPbjYY/VxntSUZZ4FgJW8bPaTWu5rEyMrvWHjS2OvKpp7+ai2
ne6XN7y23VZH1eRdleQVAiwg95J6l48PZvfzsogtwy0Y3CpF7sC2FJezSrMu1TjXEy+xoAWWGqxS
VARvBTcTa5bAwwFblsWPf7F5yOcmm8G/WCT2MAKptFZtU+qcJBHgV2y5NhhpZMxSKATUbZyrzQEW
6iUyxV7S7ihtAFAnuwYGihT5R6YJ4s7W2axlcclPl7NCjRPIGuaTMl9L2U/aHy6fzXlbFVdnLYNz
uVkLyrZW5djDB/RNQ4C2USi7vppcYLbY85RiyqY8xPWXsNZdEmOlf1L3U5/cZO2wv/xTtrXFNVa0
ZdyNH1OpdcDLtUaGAjEsHLX43Fd+Sq0/cHf0In8JWW7gyt3LZuqzlmiJ19ensrsxNG8uRev0m864
ksEF2LRKDEILBAoTO0lB/6mHL87lc8pEEem8Y/x6eL+04YdVZDAlTmMKbZbaenYb57UN7+Y2EHqv
8MEueJveCk8r471+ia6MB2okJYl7lEasiZ1sLJqjXc7WvZkke5k1oSPR9PGyT2yGjjdT8ty7aWK2
qdpRzKxahSMn/Y1cG4JLtn2h32zIXYB4UHpaashVo/7cT9fT5LfWYE/0lCumc1mbTQ/H1h8qCCBj
nCEohunQZcToEq8CimLCtIeCVE6Ftds/EQMMMg3gvSbqsPc+jldkrQaMPHycPUzZbOftdZSqf3KR
8BnyrxDuW6ub1UGyNLhe1A62Ebe2Dgpw2sm/bzLMQmj4Ggbns6Hz/fSMdEHV1QiBgfRx0u/64JGJ
AJc2vPqdCC7KzsaMWN/Pscey/BHwRJ7C1APLKg/YkINdRaaDKZO/VItzurCJyZD2UItQl5LPOeKE
JbisW8EBei0kDcC1xR4eF4ayEsjxaozILu/Gl+JmGY1RD93Lgs2TuelJtCy8cVXRBEVA0pfVRbBz
vvc6OuWZFCzJKlGvp6BCK+EPkvw7CZxfp1EQWHo4whfS9OfYW7siIXY1zodiEKHvb4Twd6I47wYb
c1elUR971AQWSq4C/jPW7zQZmFih6Jt6Iyq8k8WlJJWkTRkXiArB9EnOmJ/HkV32g3c5KJxT+WFy
CZyHFiikgaWHVcn35zMqTZ5h3y/xsPXvqE5jJ26QAHlrgUQk32vPXJbI7+khHW1dskXesamkCmAl
C5sVC7rle+l5mysJcFZjr9CJbYWKrRWhTTORi2yK0cCXSvDiqIFu6r2YHjUyZMOWegygNIABqYq+
TyxzLzDmphxCNNM0UXRalLtbTCtkSS0hZ9nVxDutbz3o+cFwW4woZ24mOem95fa/TZ2wHOGbVH6z
Y2JtbUVxF3s9LT53Zb+P6vlrDh6Fy9ptZESIoYCGAPoEPkQ559eJlo2SBjFmEthx+7MuWyfN/GJ5
ATdfLsvajBorWZzzj+GQETYMsVe2eOiep8DLKvX7ZRkifbjDIo0lpTRAIDSN9LOVTDdGyu6w6pja
VAW0fTyO9mWB583/14P6ZUF+1SCISFrqEWJhlpZ3vaH+bGTraxAb8IzU0bP0ZzVINmoE18yF0yDL
BwjXRUCTQlHRSVYJerjcPZ9NvWkHBVESxXqwK/1+L0u7xu1ie3nDicjv1wHvxC0HvKoJx1lPsLhc
L9kztKfySy3vyPwssOeSgs91IkDqA3QIWo/cR1caAKEhaeAl0lXnLR3/yM2vBv8fAApRy3HLJVUN
LSNTBTmTwu+AtXE99KxAPdDNTp28dL9NUQjnQHtRMfCJI6tn36oqiJsas8YBtaCiGlBqRrKTzrvL
JjtXAswT2HDWsVwD5GP+Y4oFFpuQuyLPkFOXxYFjhSLigU0RpmYQYylmzxzNGkJlGIDl5pVzckq0
cG8S0bD/eZiFFisRnHNVkjZhg3eIPBA21+p8aLX+Ksm+/YGpVkKWH7Hy4GioWB6YfeRJoPOWKWC/
m0QwW34+jIJP2rUiXOnSpzMDkWMTeUrqLMv98ik+mgcsCPsYjsRcdIPZfPE2rch8XCDvSc36MRkj
j/UfNOPYjB+FHattERSxRtPI+c3s8kFq8FQQomfZOYF6akGNJBWPf3JCb0K4Cn3opMLqayNESLsm
6B9OgoR3Xu0tp/P297mQCXqLUu0NgMUaYbCfZstmU+bUmBoixiAQdZ6L3oviPFrDA7ShTRHuZeWr
5Akgof4QPMwqmgW65fyB2fBMBMdDJEBJ9N6x6yJFOV7AbEYVuFNuupPy+90wqPMmgk90rLHMRLVS
zN8lj5FiuVLa25lxJ1uwXSviIN/0tZUwLguwubBC2sHXmGTsY6u4bubck2gsOCKRGM7bWDpIYwGc
UW9Ua88I1Gvd0G7KivmXT2fT6VbacE43p31HtBmnU82nfozctnnM0S/Kwl5QjYj04VwuZMncaz2L
vKgjfjEqV2ER7OJME5ht46F3advh8RotIgqcCs7dSMEM0IOQ0Ivi6CpSvmetYmea5kQJje1Rn3y5
GlwrfAHH7FUB0IfL5lwKxfclwjvpPFp5XJt4polMbJwYpi1FPTo4X4raq+Odkox2Jtqx2jLqSlmL
88VYSkzMkaihF4yfW5rZEsh/x1DwmbGVYddCOE+cYrMLjR4WbUbDTQ04Ry7igN0UoSzf7agZ0Szg
UgQtFWzQyPDCVM4Se+w7UNnpogF2kRCuyA/HjOmjBSF1VdqT8bVS/yDSATHplxac63XVqKthDEMF
9CqW7/pCcFcFCvBbRo0OWrK2xd8n4XiX5u0JLOeCN8xNh3pTgW904cFdN3KDIrihji4YgFIjOxNh
+ov04Bwq6WhRhbMWelYe7+ZQc4ZKtPKz0XbCRcTTCJUVFay/PIBt0Ld5FA+wVftiAOICbYZl7m92
8gd2twAnRgLDbcXRtTzOudoiaNOM4iYac9w4lYSHMxlz6EUWgKfKEDjC9imZsgxgY5Nq/B6iopBe
wVRQ6A06SNmBObbPZeuA8vHb5Wi2JQcTCNjEx7IjyH85h46TPGukVo88HSC5gY9nil4TqLJViaxE
nAXM0jSADg0RsY5F0fnDHH0EbaGmZU6h/EEGWovigiXY0AxSLa1BSc0dS0336FAde70QZCCB0Xjk
sbgOR2UOKD5IZL+RnyvFHiPBuYiMxiXtvJSkqJHx7ab3qUeU3tHL2EbDy23CD1NUe5e9YOu6ru22
/Pvqy8RiNfZVSzXyKKtJum/aFMQ5SdFnIkCBrTtEFDxIYP6MkjPKcaNio4VNgNgDHlctFWjMnfQK
zfZKEKc3XhsNdSWIn9SwsqFA8ZuhOVGVio0n1itVMw5NUbqjrPjqWOIjDCPlvYX3hLHcM93ag/bb
bagBcLdCgLi2VTKszbv408q8CfYt6GjhBhh0fMjC4SUeSiexigMrulNJUqADy7u/O9HlIFYizQG0
nZ1lAT08KPYh+2lVqeB9WnQJuISeBV0QKyG6F2mrYyxZsduInjq5FERdkRgu6soVAUXXADEzka7D
KDkm+MbIRk3gMJv3zVQtTTWJimKZ0yaaOjkLZlzphj6O0mTjoc4mAPhrsa+YToLrtqnTShinkxF3
eIJuCPqEzXXTg44FO0aiUmizStZWQrjIPsqt0WWdhi+m0mmv6R6NM0ehr1tM4qF4gUZ83RLkGJOV
cwhTU2aHUv2cRBibm5Wny14tEsPFd4ahiGbszMhL+sdqtq32WRLVqSIRXOXST+pQhxpEtHEPMmm/
tLDuKMpTW2FwdTb8ZvSsB5NSGvA2OgSfJPNbj1kVJTB2UxXtL1tMJImL7EZMImKOytI7yw+gqrbT
sThp7AdhTHCDNusxDQB7dAFPwDAz73CBhawBpjlvGec38x3B6lyegM53cLGM1DrTXhYNF2/mrTeR
/JpCEBrIxBgx88CWcyqpctX3v43GiYYaAX4GMTFRZKn8a6OCr9oA+wNAljW+xRTOnd5fPqEtHQA/
hp7WAqQBRsX3kZpW7WCxCjowNXTV7BZtW0FVtBie/2JdS+BcOjS7CXATUCEGwKfih6E/N9d1ULst
aDLk7mNUaoLssxVN1xK56iUKopzKRhJ7UXk/yomf9bcRAIqk9kOT/P4QzJLp3+zHebgZlDEbJtgP
pHyuEnyYhl2oJn5d+n93TkvgWGXUoNKzeLYWOQViW2SalR0lon2DreizLls4Z4gySavxJhx7tTI5
gaW5Gh0Brv/7s3iLzagKcjwM6GKB8L0uM4qj2pBQkCAS2cpCMK/ZrPgjx34TwmW5MFaUPG/T2Kto
dtSaal8NqsCzz/eiltu5UoSLOUlgKFKOwW0vS46TM7ojti/RfrSOk694f9bnXonjH5eVEV17o4U4
JX/KCk/WvhFToNL21fllNX42t2MtGFGHALVBCnbQ/Lbqo70JDPZa/0pHEa68SBgXGXKDDExqLYTs
uvdzpXmYw8jPcnY3kfFERxEi4VYyWpuPCwvZZJXjMCO3Ah/aN4bKm2eg9M3F98DIDpdvq0gUFxVa
bZ6bMZMiL1USvy9ftOxH0wBIzxR8Ci5OfBZb0TrD3hGmnLGa9/4mAXOE9WFFUDfmVzq7z/rQjSmg
UrF3Uv1IpUjgHZvxQcWXiIxRcwqIovfikjGnXVniwAL1SK2nQjYcUojAuzdLR+A6/pLCuQXTs7yJ
6hBp9ZVPJPIbDZw2A6i9pn39+7MGuMIrYZxTBHI/M4Zhfg/jjO5sdX5tJdeS3u4uO8Rmml2J4RwC
gbCbKIVOdZifVNK4Ui4LHt82b9NKBOcL4VxJDeZoY6zMtJ8SM3tiWXClUtkNZYCsGJUi8HGRMyx3
YJWRME+gjWWP66Q0HzGYZBW7qPr8d1ZbVF6JGCcaxGYJq2m5XUiA4i2FIwyLM53foDdn49JEkFbt
VOWwWuM11SuGGDn0TrpQWzBXOoge3UVG4zKG0SlWpefIsCyDiCLYJ/Jsp8QUnI3AF/j3qp7JDHN3
iD+sA3GdnZSU3ml4AE7cSAL2pZ/GUwtSDUOVB0Gdsn17MZ5OVYK9KRADvT+zPmzQPURrEvNxU2F3
NUjZ2HAok8hVJHJVDbdNnjykBvhl2mmfFtXTZZfZ1PxNPD87VFvxQBtNxSx5gg/1+LkwYsAK7QoN
dF9h+yfxcCWMi4dt2mox2NIw7WUUp26wvGKsTrWU7y7rtJlNwCSDGQRMYWG27L1JrdGq5zrFUFlk
3db0xxCBG226mUXd/81PKPImh58qC2o0iegE50yuR79HLRODxxEslaBMxei1EGxnMyauxHHWS6Yo
VmsNV49Jd4n5CFjZy2bbvGurv8/lkWIiBRlZBLOpP8DlJddeR7/9nQgue2RUkptBRZ8v1UI7tLzG
wCfa9P2yEMHx86sr80gnFY6GMgmvziRVHUm/l0b4QCziBd6+PL8c7XWRfRVvQ2lox1jGR4Ys3amS
ZU/J5M1ebPmz8nhZp+3SeXU4XPagatOj+kNoLzCoqfnLRnz/tQbiuuYln39/4wxJfiVs0XulV6AW
I8mTAaNIVX4VptoB8KvX+iRipNk231vo48TgQ6cNhhzfNfLYoONh2ZQk+9yoD2oKKGOjEYTa7fvz
Jo5LXTDgjBkuI8IAt7lXasOdJX13+Zi2XQ87gWhLojHJrzRFUlsPqYUv6aD41rLrtvnU9oZLkk9/
J4Z3hk5vNbI8ADQR0kWObpR+XWIkTRGB522HhDd9uBOK9SoK6wqdL2b2ttarbln5DZUEaeE/nPtN
DHcyKY0lQ61RlgN9cBlC1q8XKKB8cq3ddBC3P/8j577J4xJE0Raa0mjwBLJjD9jw2McOvbd2LZBx
iKDvvu3jv0TxlcUQdcBAj5Yh02x21DQ4kKC3y6n28Rh5JQEp57JnCA5M53JEaMSsKap/isyk86Vi
Z1KB84msx6NMM3VG5z2G9erKBbfvFd7vHIDQFQdzLz4rkUJcxoi7Qu0GZYZrKLpjkptRT8QNXqFK
S+hYBbx6JoWZ9RhtlmSXHOVT4kpOIMP98CYpZrBfDuGshsYL0/+jhL7ovJLGKPbnwQKMQKQ65Dgf
QhhwqtwFsYz5v82nsvRcACSFv4l6CM2n98JCHBSLlw82U+kBGPHaIccT6GW324x7KyGc/cZJH2um
QEg39Ce10o+qPt9iztQruo+XJW0FcWyqU1PDGD/mSzl1NK1kGNlDkRIPgDaPPwb5/WUBWw63FsCr
0isVKRPcoDTV8CgNTI/JbUfvD4TgWVVH393CNygXgLSkzuY5hhC84w/a8o5PRB8Wm3q8ieCfVCcd
43e9hifFqkU6CianT4KTKYzdW+dhYNJbJwbB3jivCT45SYJnhsgbFAnsL8TF4Kcgb29pAugFCwMP
mCkEAt57DyZMJqFaj3gU6T/Gk4ltgL2SiFo1W52htRAuBUVmbRYgf0emM2S7jz8Pxp2u7Wj1NJof
jUEUpret9qYSd/5KrNcTgCAxwFzjRbt9HgKBzbbSzkodvvUZxXKtGmUfeX0JwPzKxxTHNO7LbCcL
h/C3otlaFJdyKtL1PWsxUg5w4n/SAXPA+bek7j9r6a6Fcd8oMpgUapnhC7KxZDuQvs3ZR9B7CKKZ
wOEIF2O6XEUznCIb9DImk3pll8sZnnyHw+UgsBwynwbWunCRZm5kVtQhUluny4fZ7NxIT51JS3bm
1OznynihsKzdGdEfRLi13EX9VfohrCr7CsPGnmlVdjaBwxZvffqHy8ptZYS1kOXfV0Kyco5btcWl
DfL0KRtQ12WtW0tYCs1y0Q6b6LzOAgRJJuA6oLNmfGiMylbpTph3NuODCYx5FcMw9AzrY6iLAquz
6BAtD81l79DxLpmvO0UB7crTKFrT2NRoJY1zjcKK1SozayShf1/ONVEnz9iMQSsZnBsk8diWmMqD
RjoKniF91BQrsOUiHexYbmxqEEeKwSk/d9YBT0M7MqZ7Y1COkyztmzI8TFS/B8WiF1XhLhqGG9Ym
hy7MTp2qYp9J9Tpi2DmRb3qGVcl2TL/UhWHZWl4/WlpwCgmCUtvktq41J1JiuFEGz9s80P1cSjtp
6nU7LQ27LfLTUA+AvsqwWk6Cr2ar3Ugm/vNeD2K7DNTbAmS+DpPHJzOePuVh5qVNt9PlzhvCLHLy
NPM6KavtsQr2WO/5RHSCQR7Vy8n8OTHxBjBK32vFsvC5IQviyFYQxioP1tiIvHAqc5Ex01iK9Up8
PRHlmDSf9MifgzuzujWTp8uXbSuSrAVxUbEiUqhgCAyj3EP9PJvzHtPwL32g/NRaE7yrxG+K+rbV
ROwLW/oBJOLXneDuuKLmFYA9lnYzSXDUPwMls1l+a9FlS+LHZRVF3srd8aZJda1tUPf1xVM6wlsw
PH5ZgujOcRVAphqjQpeBCKMN/JqNN2UkOUIuNlEc4TJ/hBtRd8WA4bLAwLwjcWttdhgAG4uA3hFN
3WO7QJBnNr9uVufE93iNJujzMYdmfS251YhR+MNQeEp2kILHpPZDtssrxwxES7cC9+DdP6VmI0kS
glgb3MvFB93yJtkzBx8gIpdPbts3MHeLChS7t3y/NzfgG5aKRBoBJ2mpc0sM9jciYPftk/slhe/2
ZiCYxacB0qZqEBtg7irxzeC5p75k5W7TP1/WaTN/Yov4/zq9nukqf+pmREBehvxZaOGxnJRDW5Od
zqqjiUeQy6K2Hf9NFBc9VFDPtJWKEj7PI+m2NRPNbgJM0U3G6F+WtHlQFpiGgJll4v+4S1yl2TTW
y/NryuafLEmvsGbw/bKITadbieBucV/JQT1EmKBi0wc92GfpMRwapxh1m2qC1s6m3VaiuKscShFJ
GoqoG+uZQ0CsXbehp+Lh5rJGm57wJoa/vVqrlUVFlzdrihV5tD+q8Xrurivlw9/J4bJV0ph4nQrw
wZgHx6p/sNL7PsdbUCKaYhCYzeTcLdbMTlcjfPt0uKcRGh7BvpVEy02bbzPAyzSw848XoDNwKbOz
0jBpcDgM0z+Kmx+on/gSlo6cVrfn44K5KkJw3lYMeHDonevm2QJvJDfqlAW4sgYxP9U0cKgUPfTh
n7zAG/gY/lfMcslWkSHoMl0qMoiRFMBLTc+a9kKmH5d9YTPWrWQsqq5kzHEK6KcZsa5oqYNaT6o9
Pb8fJM0uh7u++21yXPSo1iotV2AlTuvqWUk6iEMx9cjK/E6pRueyRtuh581qXOiZi0aXax1WG2L9
O543/HAW7RmIRHChZ2aKZFYIPl6XV09JNB+zjHiXtdiObm9acCFH1lgRFjMyXW/VXmskL4GGMVS8
08aq+oWMoWCa+7wxjz1xFWCXgLzEJiyQRd8fTJDrStooQ+yS+85TvQX9XLmfXvuUoWsIlDsLdJww
Tjl17pJE0TFWYsShrcvSAWgyx7IeajsJi91lQ56d1SLLBPAIOlbYMuH34KOki1k2KcylNbBKc18F
DsJlCcsVefd1z0ngTNckBRDAwc/jGtqTWlc2lkHm6PmyjPO9CU4IZzI6DroCcMjYHf36kPrFSR7s
5KOyk/0aRLjSpzF3MsFC5eYpvVmOxxYDulNb1+WEwalB2TcFgDmYX1fBKSBMYMHlx1+wIA8rRpUq
nLAKxdyo3mf6TZIT8HPndhhT24q/B6bi5JLoq/i8Vn5vUR5ZTCHdlA9Mi6Fedqu108EKQJ1QAzcY
27GR0hwSdfyk9vqztTxPqbngxm17jQUMCLC5A96KC+4JEEVJaMFr6s54REOf2WDtO4z68OGy52yf
4puc5XesIm6V0nxYKF1dJfwCCMHENNwItu16EVOKSKHlh6wENVUz6e04xW6X/bDyE1MjWx4EwGbb
YQq0V/9ajQvuaZCrej20iTs4AI2/607tfsTqRPlQO6ErAhU9R3F5dZE3adzNliciGRjlwmxQAyhW
3zJPGTu04+jMpHaD9ggkMmAtu5cPTGRH7qZPhm4CTaVhoAd11KZ0pNERlxb/4f2/VOMXQ6yYxkE/
F4mbHMrD8jA67/CWA17VUIhPLzo0frM10ToFC46QFTC78/K7ZpedlId6AgtL4oWPwgVUgQV5Bj0r
G8s4UTFVmlxXqb1gVDdOlNvlVXZt2tZxoad0y10vaiZvZ5o3k3LN5CLpwnIyZ+YaWQD49vQLNpJ1
QaR8TVfnofJNCBc2skIKWRDNMXgHvezZOFbH5DH+oNzo94OLFyZQiGjOcoyiQRHhIXJxZALsZ6qr
ECzvrEfdbwCCPN7/g3Y1CR9ORSfIxRLWTw2ZJwiLizt5uM2xo9AlguU/oUZcLGnR1JYaCbxfg7Pw
hSS+nNiVOzuKJ++7KxGrhkglLpa0EZjD0bqI3TlRD4nhzbTGhIB/OXa8ZspL7sEFj1lX9W6MSOzW
fnrIKtCOAY6ley6eZ7f0sxNBcwH0KxhMqJ6Mb2VjqzZ6lg+Xf4RAU/49stBKJQ2NDr9B9ieJYiXj
ujFywUUQpDXKfcMScH7mzApBAC3vjOFEWeOXgM1rKBV8TizncsGiVH2f1vDd2capjOA1k+9mdqdZ
/hTdSaDcBvOZWXp/ZzouhOSUzRadUYVX0nVU7bv6ZSgOl0UIohTPMRENOu3yWUYhGe6K+YXEn/7u
7y/esSoDAtDQ5dGAnNnBQFryWIsAQUUnz8UGa05bIpcoAbTpLiKh3UmHqlPsUhXcJZGhuPBAeiMk
TYmDl4hDrIeuFz1E/0dN/yuW8zhjndWSoZfU2A2oM75kN6Uf+aS0h7vxSF7ocwkSPRGAr+hucvFh
2Y5HrwRKVZhjnF6CDuAogmaZKK7ybSzdUCcLO/IMcfUVGtEN3BIMwNgo2aU70az9efvnfY3G954H
XSvrvpQSVz1NTn0AESEIhJKvvYORHq88/W1NyDe10k7FE2QK5nn9Nr3rdtZNawNs/inzhTh+C1Tl
hchjcsFg1rpmkENImrI71DF651XKDs06KyLo4dvK+DSyr5cv7zlMGWdNrrwoMYCvgfsJI6f+7Gtu
tWMn/Wa6yw41UoV0iI6dXbsipj7BjeYZ0QctChQSIiRRFvxUtHTfxtVtQUuPlPNeoKDgAphc9Ejn
AFcAE+NQUMM6kPMPbwsb7GWaO7Cl2Kkd66DOgnQluusmF01K2SpoiulAMCSxm+FL7icgTSFPyj3m
ep3msfkq/+015AoOK1kQPoFq7E7o6JjHZmcewmttp/oL0bioPNw0q6UBBRBIg2Cn4dJxpTbt3ILx
yi274Mqc0GOZInLdUtH4mUgOl42lvsf/NMLcOcdSaW1dlXGwN6kIrm8z6a/U4a5eObdYBJdhu2YY
nUT/VmXHqu1tI7Acy3jpRddOpBV360CWEeXlYr2owfsqwJgmO1Ni28rNncD9lx9+FlNWii2/ZJWd
MUlcsnz57NNvjWN7u8zDZgd6Kg6tE/vJTtRC2swFaJFrwGZSsRv3Gr1X8tLB1KkWMnSo9tJjewDm
oTvv6P1C7QZ5zmXttsy4FsaZMRgb2gVEYm4+fAymI+akpUawd7UVqtYiOPuFAAWR+rJH2akSbCd9
aIrQyZW91Ig+TkSCuDjF8nygtTYytzmGpsMe2POyRJuDDpY6YB+JJk/a9bt8J1rDEp4YF6hY0yWB
HuIrtnbrg+EAl/dr448g666Rvec/KBbX5uRiVFFpcl+bqOKniFEAvXTU7ZLiL8+Mq3mKTouxx2oy
t0qZZyTRTu1n1dYMEHbXsujNa6tqXGnEN02liZnYxWsB556FL1Fo7DAy4l1283PWRCTptQwu2GLc
L5LbMGdu6dJb6RvIJp3ixJzGn4+m3R3KY+yL3EKkFhd3+4jGk1QmqRvrL2NSYVZN0A4VCeAibsua
AcsaUepSrDbUcWWPme4L7Lb8SD74re3GxYcqCIK0HRLmti/mfX1odsEdeTI7W9rV4KJTRP2gzdJ0
LY8LFqZW6loqw2it33myB14T5i47lEuh0WId6nEWtEcFQUPlgoY6lDSSAX7gZgHmZ0+5cezywma6
IDiJzooLEVMGOGFlWPyvy25IiuUuoNZdPqutBLw2HRcYjMxS8thCFKqq7LrI7CxoHVLH6GYYIADu
XCNNBBKXw7jkHFyUmNU+yvO+Y645AzC7S+x2im/lRNTA27QdaiSM6VsLeDx3d8FRREiiLtRrHRwv
03xWiXgfNjVZieDu6my0EUiMW+Yy87HTH83sVqcCRxOJ4G6rqecAsCkz3CQg18Q9ZopmP05E4+Db
F2ilCXdhw/LfJDgcrdtwr+yNw3zzT4tOvbKE/X6RVsu/r4qVOJHNVg+hVT1fqVPokPRJS1L7smdv
3tGVTtwdBe6HpkxYOHbj/EZGTp+/EvWnyV4uS9ns72srMdwdVYq4MadgzFwryka8e1o1punbcc8a
ItkdpqiuilEer9GrkY5J3KTXbGie+oiNAhyG5dqcXSuwPhhg28Vf5b/tkqmaM8x8MuT10ca8CSX7
GFU0xVznoN5G8lEaRapvXrGVSM7C41SoWibFKTrVoKI94FOr8uhNezRsgD84KXNDl4rS/qbrrGRy
5s7LjqWGgkcbkDHYNfuiMctJTMGD7OZ71PpQuajIsj5LWIMCtwV4lF3UGJtVR4o3jX4ArmpRDp8a
vS93qqTPeErtMaOJcS+BeTc1XTkWFyfHTG57TEfju9mS9zVtTpUeXvdE+IizBMIzx3mTw6NTJhUZ
x0EJU3wwTx4Yyz18Gc275nrpzs+iSRtRpOHRfC0QUPRUilFug8BYgTRA1X4kdosqG5R4DqhVL9/P
TR9dacfFaEprfFlOiNFWLn8gjNoYa3y+LGL7oDCyiyESBbxJnLPoI2n0cdQQzUwpdrNWQ2NDx4hF
WRYi3LztmPYmivMJqVS7ElNYKV6+fiiSq0S6HbYvYIH5I6v9ksMX10Zs5pU6wvdCZn3H/tCxN0Rc
AAKr8Y2MfpyUDkOSaF7KhwIwMbPpdqngCv2Ht73pwZ2+3A0ZEAVevU3Bgnd2LBy2073RkXaZrye2
CL1KKJDL12k9SEyTB3y2ngZM96Q+fUi+UqdzFa/eKZItGvDZdu83BbnEnQZKXoJ/gqFH/5hNN0Ep
yCqiv7+c4ipT600z5JKK6zO2h6A8Tanga0RoMC6H4GvHMpiGrjLIwHztOvUj99uMeailiR26v4+X
t3zRAen3/3eVh0wexihuCgvFJ/kfad+xHDfSdPtEiIA3W9h2ZNMbbRCUg/ceT39Pce6nhqoh1D+a
jTaKYHYW0puTI1LhOy3/2LYFq23jJQHKGNR9IghRUcJzuMntVJvqQdlxFv8+o4VL7j7xuwFIgH+x
k0oxRlmGKY8B8YoxG3uOHkqsJGqBJXXMEVCiL9e+4tfz0XCDMe73JdwkAmi6NpufOm7eAOAaWyFO
j5PUAKX0tl+TYSMkKoZXOaGbJw35T6LO1UPUqAYq11V1jDqN5QYZgi5RlmLwOT8QScoqSp4kecO/
PjBKvs8ibqHkArAqnRzoKDO1012NXafs+8TaHVl9rQUJSgRaraiFeELYJY6xlwT51yJKHSCdu9sf
ZfWlLmToeEFRixnZNoL3kswbhyaQ8xneh8EIHSP0Xd1ERoBvIQteyhuowdmlZvxHItQHT1suTfQR
lpMP7kvuTctsifu+/VIsPihngOPPdahPICGL7yoHb4Phn26/TWO9RrX4HORzLSy0lOH6R4aL45gv
EtzGzA76u/aA07yd2zu8nR7Q9HS0ztmmuhqHLIgSzhdEixgI8H6mJXYhyaYqvIWZYAfBbaXM/5EQ
5R6MRtVLRUfAIw19YKoYd+O14dUogd2EgcL/xhSVWjSpPOVyAcEOcBCgwvlxHEOt9WPBRPwif+jK
ii5ej7IFnS74ghHDFoxi6QjaOUGVQpozs88fS7FhcMUUEMos5IIxhfpMXJ4X7FI7x7EDKz9K97MV
7mIyh+amlspqw22KvszzpOW6EJBOmUL0VBMkLxgCMwzXjwuUlp62Pxj55X98RxCh3AOu/CY8Fxox
OCNFxsSrkUWwlxC2XxB0KFORGNOIUXfknMJZvW8O5Z64vfq1c0W3ehMxuk06OtusrXcH/icjoEnZ
jgrwpLkhQhi7Q4vjcjnKV2b+tbKrfXXOn4W/KTMtqFFGpObiahZ91DNFWI48PpdFYYUVa5SIyPXW
96KshqrrnShMiI2UEkl08FQnj7pW43i4bKndbQEI1u1HZAkhZTz0Xm5lFEVArzqrxk+0j6SCtZG3
HsAuno6yGlpU1SpfoPFGhjA4E4eh4RI/a8/lbe4Mu/59m6lN4wHBoIyHSK5kthoC5kDkbQ2XXwWl
MFXVN8Vix48P28RWu+m/whZQo4yHiOIp7ueBu+CD5DPRQYVneQ9feke0+Z34EDz+VTtd0hQFxHRD
lBRK8ueqFTt9RCELk79eBovV7uZ7FSOsmTvsWIX8dRG5EKMEH9ERTiCSSmRq7Kt+r2TeXD5vv+G6
lbqQoKQ+j7s5LDiUB8hCgbRrd4Pb7GuPFcD+4VNd6FDSHsoAguMHsDKfW5tcbvT30o1/R5JP2a3O
hh193WaMSZESfbkWSuwNIzyPfhqP5ABmkJj1a/FNuxGs9KH3/IeBhXW9Lv0XJinpr2M5lNIO8iiJ
2lszp54ooNopttj7rV/rQmakvyzxoMS/DKcqSn1YEDXZ980xFG/ifr/9igwS9Hy43vvzPA0hGvc8
Wc5P5p1gcC+JwNoa+Bz+vra+v56OHg5P9DoXy9THcHivZzagYE091h44dfg6BtwugoGc5fR9UIYR
B73CfZCpWKKe3aqUTgNX3E/pvOs19ciPhTUVhZuJ+j6fGlOVsOivV6VsljFvhxn+pxycMpUfBEl0
g0z6JmGDODNmb1CB55emszXwsjXmsy2H0UGZ+XelSw5aFh7UoJV2fJ2ei3j8mDE0O0z8ntcbwayi
FgMo0WmQZqC8Zibuxj3z/jg6jS5ao9jcxUrioujm8nPwHgWxxVXCbkw5j6/0PebkXGligRqtFv5l
XBXFRrEGxCGDko10TIuo54XYnqrWBCAQoG5MNTzUtWjVhhPo75KYmUL/oHbuf5MYKhzRUIQUDQ7O
GoM/KYCx+fhjzliGn1jZLWmhrDD60Gkj6hys1jfdq0uz8aQHoOLJZxI28jhui3PF5jZf67WTi+X/
hNdYBI3lYAAdQ4RrK34q5/oNLYtdjlhr3CEy0EMzOY0/Z0d9jey/mmfRdFSGcBISUNZUIInBmWis
tCa1+0Ix41iysWdvl0JgbTNInMn1m17IUB/OaBWcHeQlnD2VH4buiTlx/IdY5EKA+mhdlVVBKEHF
Gyf70FyMy1j8XfU2WiqGSsIfBgPumcUP5TwTYepKQQU/Qe6bJSCyVRb447q5vzBE+c4A4BtC3sSY
NeWRkxV6aeE20essnPs5cCvx6/b3+YNDu5CjXGg2pWKfJxhgGazqRbZwz9wuG0u241vAz5r5Fxyt
ZdU6/hDoX2hSTrTEbUoeQ0ikIRLeCXZ233+NIjO6I9uGxh3PcqBMGaE8qCrIQprIkHW/tCQ3t4Vd
aHOGLQNdqnBVHz07VojMEhPKULZFJ5ZRTaYYIu2bUsS52TasWfV1L/rrFenCpD9KsV4CTcjOuUNZ
eYVxFqK/yZFwfBcLrrATPH0oLtO7sUwGkEC8aPXch5w0XjuwSqzkMa5sxIUKXV1r+sAvgf2W2oOK
1Nxw5vjQ9Q+ltA+aQ5WcOGDvMoSeGIUtipTxq+U5ztUZAlFN5uTkdhRY2XN9lM3OLm+jzpx2rCnM
VYFY8EjZwXpKC60VcP5Zb926uMX4B4Ml8ge2WKLsYM3XPY6vwZF0P8t9Y6a2fteaQEnZzzec7bMe
cJ0dQ5SBwCErOPyDX7NwW3mNMb4cR3js9KRj1JMAXbambioHwSFXGA2mQq0KO3Kj/xGkzBTu0ec9
TmPCTM0kr9UGW+x/MJ5wXSouNCizJIv1NHU4NIve/uySRpYQWwpG8P/pZEmcyXIm5Edff7MLQdou
FVimQisVy92jrWJlMEs9ddatSmZVBViEKHPU6W0epAm8VjoeFRFygT5gx9/Gyb/H4CU1f8MAIqVO
rljS7YtMS6N81lB5axwsOlvSMcTGRHKq9oUbP4fe9hdbFYoFMUqp1CprCy4FW1l4I52i4TjJu20K
q6ZpQYHSqkEqAlyXQqYSn0giq99JnnEQd6zS1+r3WZChooo8zNtc01Btq3GjUJfvhfoUFUCC+dfH
p6mvQ6mtMszY8YzQy1JD0ZzG+7KqLb5+3H6zdfe+4IbS1YEDpls78CQk4y3BbqyeN1sTxzcwVIwG
PmvcgUmP0ttRHzqMqKixrXVm80JGufQ9Lq2/VU/YR2R+q1XTt+COUtoYyKI4cokmfth5vP6SsQYg
WbJA6WqeYYyv1Ws0AI2jXuYmJxx87lgaLIwChvLIVLl6Akzq1PbI5crGDmIN+KHPocA527JAnp62
cMuEkfo03djmLe9DQyNROI7S1zbPbQMoSk2WvTQ+6zLU2qdZUqM+zaTEQa9OiGVzzEY6oSIENi6Q
seKubSoSXecHXHvT9jlRViyhJId+Yli11ZzwwoZE1/jnLG35xp+wO4yHSk3uscYSvb9XHFLV4r6k
AGqHnw0PvjXcb3+uNdlbUqYM6qS32KpJwVquEOQmLb6JUIH898ioMEPAMtRxDpZczqHRlxO1bkdp
MmBV5dnxBW4n1oI1DikjV1uN+4FXDXQWnIuWZfohdaH0sx670fb8KBjmPz0Mw9J7S/xGRq+wMMiI
l9cLJAuK1AOGYR3mnYo2rnJu94IZONHNgKNk+YGdYqy2aJbcUb6pQfssVXsUjf1n8b63I9g9CQuK
nFUBHbUw8xdMsx1nFoLEqogsOKRcVQ+MrERVUHIdc7R3c7lPrCJIawdwFvV+zLDM9BciuaBHuawe
84AqV6LhNSm6J8f8cUo625+ns5hM1jYpprxQjqsaJkU1SpStyWAOWU8xHsQ74INja7/2DHsczG2C
q5ZkwRtlHZWR1/sRKFn22OhWHXCnMVQZOrAWwMgCjnOKqqZcQ4T3QqrMQYbny0/jKXdRH/dwKH3X
MeKkdU5+kaHX8vmqqDWtUGA4cHmt1Zu9n7Jw0VZdyYUTeik/SMUIZwlQ6GnTwuTLn3q/n1tcMMw6
U0tEe/vLrMYUi3ejN/P7WkoLvoYlJKIQElG4TY+tA1ARmF3liUGNqOqVm1zwRqmyJuVzGzWgRq6o
YrzWEnbkdEXpZPvRix45d5se62uR/19kb5HE+VrRIdEJq/mh56tdrbJQzEQWS5TeFrqh44uhAlLb
KKba2l7Y8wfSLZSOqjWb/VHc/5NwF0/hrejWVmSrD9tsri4cLz8ipc9zmamxGMNCksHb0NKOgyNb
ySF4Nr7kt+RKQvxjOrJy47W4akmUUuqpE41GNsi86vw0RDGOqtgYV2SZKuJItiSGCnUaJe2kuIcZ
bu1yP9v/bBrP96OTO9yetZe+ypIIWCQdpx8EgYbOzzUuzzgNqpemz7m069SHUWF4zlWRXJCg+Aly
HTst44Cm6/AeRLbkM2Rh1W0t/j4VVSet0Yp1hkGxTuLNYXzHOqBZqaGpzgxCwqrFvVCi4+rQ57h4
1iMI/pvu4dr8fZhY4r6zJxvLxHeKo5rdSXJwUzE2lfeRmQytmskFeaq01cdixYkxmhjKuQ9t0eoe
tFdUOJ/j2pxcyQHuQ2UO+/4ekOoOQ91IxnAlkwvSRGYXZiXv/GxQJmRGvb7T5ufRd1ut8gbt0EZf
IvHDH77I5es2TcZnpTH24yiP/KQDt5F/p4pezxUON+4qSTO36awHdgveKJOJUTZZAzoi5m6iPeIQ
jPAjzhrdYi/csM8TrAciC2qU8ezVqp6ChkwD3mcPxSG7AeYEoGc92Cxbz8zpgQXdse7vFhQpU8mr
lYKeIeprIHP2vc7LnltTNfuPGDV5liv/XA/YkhTKRur+nPjIC/+ZgJ5zM90PB9+T7HGn2oMrnoXD
cFKs4Fv3yjqZwVIPys6IohynmCeJbd7IXGF8FaCfMm9qo2zPrIMCzEeljE6kqb06S5DONMYy92Fu
d0rwPShfmvbL5LdmnL31wxelA8gHq9z8ByuE0+LArRUNhT5RWyf5AEB7xH21YSYv/6Q+wQ33Ub3h
34fIah0C5dXelDfVK3OYdf2RL8QpYYpmqcd0EMKZTqqcqu7eBAVpbJ+dcd7ntuRrRta67jsu5Chp
mtos0NWRSJN05JLD0LLQLlZjGfFCgBKauclVfZh0AmyA8RwnPHO34l59nNFj5HdyZmqMoP0PggN8
a15B7gpM7d8tKRbnUn+cUcwXzhM6VqWb3Ogn8Uw2OIYdqwq9uvmFY7y/qFG2LapaWWyjz6SVFDmN
2xHAxvIxYPac1z/UhRBt1qJa52dlhJPHdO5UiSeuYKLUEydzbVouNCjZ65MoV0qyHUJm02SA8wGG
wiMwjoUL1HrG0hyLIUryKp/TslKAglcBID1L42AIDWNbhEWCkr3U5+RKnRHDSh1K6dN7nLGq6Kst
4OX3p8zULBRpVxkYMCrfwqfmA0i2lm/nxwTb3fvZyezymVXvXg8of30kGsVJzHFWCmqLGqcQCLYU
Cq0pV6lo+2kWMOoH60nARbrppegpbeJxFshE5GN7km/Q2bFye/7qfzc0qzhldwTQ0LdaZieE8eFo
LKew6mCbOXRC4j3O1jipzeGyKyRRqtBXr61hJwZm+74dprDelbIbUqaGc0c0Ocj2cXsnG142s/B0
mQ9KGF+EeUU46LUA2FdkVbHiKJ8jF5Ut36XmgJWv0is/eDs+VLtt1lafU+Jxihfb7bhFR8W1oxBX
Q9qgSWwM4UmO+51kKM42ifWwa0GDCmCr0FADzB+TsfF2X2P4wurRV3+bXDDkKJzZY+WHYUFWv9iC
JPXF+AaQc4APgZSU92F+U0kPSvC4zRaLBPW9mqicuVqAe+zaByG5b5SHqPub7G3BBfkJC5GI9TlA
7ZhMRaYen86mILPittVAf0GBMuv5wEsAL8Q7Aaasq60wu4nUh0ZnRBKsp6LseYD1eSVQNVhC5SMa
31LVbqrQ2v4cLEGmDPqQphMGN2HQfdweq3zcFRgYLoPFBWXPea4zNKFB9DBkh9J419tDhp7vNher
Id7le9AHSTWlGuoIKJl2HzygYTkOX/AxonrXVc42IcZzKZTeC7VQpfJMRAsXguIqMw1WrEye4ypi
WLBCaT1XD9pkzOjxkmURslLRubIr7phJz2pkIkmGICqyLKM5/ruSFEOfKSmZmi+wJ73vvMLKLO0Z
aOSuaCfMg53rXv1C7jPqW+gk+tZpMaNGjxiyc4KddmxuQjt89R8nm5S+wnvjaftLrYvdL/4+U+gF
wYQ3psroZPBXHkuu2nHKa+BnDHFgEaE+VllGUxGGaCjqClZLw9iM9GduKBjSvS50F1Yoq4wbjvGk
VHWK9WxPNR7ymKU+682bxdchv2DxWGVdJHM4I0WCMISR2b3wTmUFh+m9l930RbBEe9rpzsiCkmAx
Rp53STaWuaGJUGbLxr3ePoUya4t+XZkuL0fZ6WzGEJKkQ13TPWnEJ16yJ80TpjIRtb9WWtw10hVB
Fw2NstRjaUSBQSYmSiO7Ubo8tvIi2pUhBrWF5CxliinVuIjayKbfT8BCYRa71rX58gMoMz6XqRTm
EikI3euH3O2/tqaUAuAZWz4kR+v/ymtcyFHGIwxSOdIK1C0Mv2lx9bnuz9EgT3/l/35RoePyRFKn
amyBQCfyzSEMKhfn6O76OmHEcn8ItC50KKOOCYdYTWvE5CRJA4oKkOfku9Iht7N5E9ez/2riFA1g
4KHhYIeAa1i/y32cFlmJKRsyr8YDtxqD8rvEGtwR02oQTkZMt97AX1CjlCCJI63tiM8izaPSBZye
Ke36V8ySvU4YJsdA9463a6/uGe+6qt0LupRSRHnFTxF2fG0lP4/dD01lhHmryr34+5TMB0mLwG7C
yAhkEbc+w105tQd41jtRl3cGN5iSkKMnjGuP255l3VouCFPSP42hIMQGJorIZQYk9WbsYimrN5v3
EYBnuRO5EgBcvjOorqr4hSod4+hpHQyVD6qtS3BbGg9r/3e4r7rD3oXNgnBfr/ksqFE6gSMzdSPn
yIllr9zzOJKj7xNL8TA8cJ9brOn/1XB6QYywvvADaRK27SjDesWN76F+dmyTyFRq1eb5Zs94RuIs
r0z1ghblTI1yToZaxDP2eEb035zRVAIzslRg42Vu8MisZ7GYo3xroGL3t5A+pUX3CI5yeI6e1afp
rJ51Ey0QLwdWBADWGaEJ8wtSRkYSZF5XKjzq/7CpwxBzb8keqLhu/lwwlJ3FJWVkxmos+6gAlwFm
hDT/rBUAyMWs5V81/xafjzIqstyPbaCAK6Dgx1i9CcP7smf4HebTUZZFl4cCZ65hWeZvvNNYzXNo
oyp+b3i5Ywwmq0W77n8WPFH2ZIgiP518GOjWJt197ACP3hzf9ygT9l5wnqVbXXO31YDxueidN4Rd
vsCTwLWPvozcceCwcZaYzIl9FhnKimhGUnI1D6kQMeEZDGde/s53e4GlYwxPQ19BweH0RE9b5DJt
6+Rc4tQzC/ZpPX+5fCOVMhtZI4XlUKCPOmD7XLLTx9Aud7j19w0Xcl7Se+77xIoSiH5eGypZFFGY
U5AiUxQxliYBRFvEaJP2MfU47gJUsLb7ui0HLCKUcaqaueqNDo221JdMDv1fofHNjt0HXv9CF2Yo
Y+SXZazINdR2gstMv2dO7PZmEDipSZILftcOFiuRZrFGWSQ1VFDNMpBIx9JJL09Z41Q+y1AQ+d36
RpQ1Knpe4msOhoJHwzBxki/4RqlZnGS3v5mYdoL1iJRZKlNdSvIQ1JTHDpXOBhelbSDfcT+kQ4BW
bFiZCUZarW0J+UO0c/l0lHUKh0ru6xYTwOU3oCmR3p2/F9+nu6gwR4Dw/nNCZmIGWYSZjaelAdBS
acTGqgKdriEzZAgpchLZ1PKdPpj8nYz1DtLuCjG9g11rXNz+q9xU/sU2vZEo86kfyQNSuizAYeb6
vsw+th+WIZ/0UTa5mSRsrcAEG8BRLLvQrLOfTc4Kd4gEbj0jZUXkoYv0ZJ7RjTz0NiBsneLGP0WJ
Kdu9Yxy0g+TknrQ39jXDwfzBh17ej7IswphPRpVB42X/1hA/yHXzfExMSUfL1RLEp4l/F6pbSf+Q
FUbBkaEm9DYQsCHFIifDSLjyaEn13ZiygE3XJwZI8R8H7QwdAAV49UXAqkw9r0gB/FoaOPledrDC
MFhoxbqapZ/DV5iAfft5fiDApSWWQq4bnQtxKlrGRfhSyEQMZCsmb/WkReqQ3BEXJQ8sSINVGVUE
HktBuMuHbPV3PrVew0YwoDhtoR9dbo7PAZ9bODnG6jCvsnShQ+c2MyB2K14fsBl/M9oc1sVmsz4O
KHzKO42lEQye6BJuldez2GRlBE9O9qqwQsib8WxrDpmnLFycJP6a/8D10W1tX9eHBYvUV2ubUcmz
EYo4wVWQK3TfaqfYi5hnSZn5FItFSulzQWnlXhg/T99U5UnPz8JfJd8Ldij1LuVJqzSCQdYLL4L/
1HaVqVS9g1vv6ixb4nzbju/bL7iq1guKhOmFzol6GGAPpiLbn1ODqV5N9LRJD+xtKldPpxrYPsdh
D0HEsWODxhXHLS+9artJsuZGdAwx9AIMQ7dj722TuTLLFBkqcBhFrSPTaZIV4uL6HLlG+6yOmj2j
D9MwyiSfnvI3F0DRosKGWPbnIchAa0wBLG6OtmTLh+CWLEMlDgHKKYDzYpjKfe+gv465BFZX8TrB
oX4BZUb4OfRjjvwCrMB8QhYe+qO8hzfHr3HISBdLya/yjt8J0svISiaKfmGMkoWzd4eqbr6PHL+P
+mk3FRnD2zAEhl4xFDgx04A/DVIAboqyVyl/kRrWHCWLCGU8EmHAOGwBIpXUOH0a7DKUmINkZgj/
tZGi3o0yHAMHtZJH0BmsEZPfuIHgtDsMJmBfktuznAtLLCTKhhi4xR3VBb4St5tdxcUFJo/UYXDd
EZeJcLiH4ThZiiBRFqSLgv+v29xOBdhyiGrveCqASNse51sMUpqzE8EgnxRvdtDUdf511/jzdRUc
IxJVRRTp/fUqwE40nzSS5fuvfJygWYSqgvIYCqxNjj+8LJpOkigZACSnzIsx83qqyqD0T14Sn32b
32v3JFZPrZI52n5lmgljoo7z8ILKK7iL9Ltp1kSlT/W+Aznsq6unuWOtk6+aywUBSv75olbaaAKB
QHaHA5mfx7rFTsjM9qChCiqfxTeUsCEzrJyLRZhWCMWXy2EaJCsV4104zl46FcC+Ua0hiw7xkDKC
k1U9X/BJaUSBixa83/WSFWmlxTdf2hHjtQNjgJBFhFIDGdeg/doAkVlsLcm4FwPfkpjXYa5nlCmh
oPLvotNTTie8dP0HJxzrAdji3E3XZlYajmbqu1jZtnJM0NQMaWFJIyX8YStWYSeDsJo96sFDKTIa
Kqz3o/ypUIxRxKn4+3F5zofYbHCYnIn+QyT6ymkvJIFymWgoGqpMXi8+dU60q7x6J3iIrz4tI8sw
kT92RQymQkSVSZYR+fyuv7IyKqqkQMq5VjAlZV/wijm3Ryk8w3X6/U9JZxW3rutpRDouJGkP3QFw
HAkwSEYv82OJFCq0+528Lx3/EW2w/8sEwlWOQVGkjJTf100wV/A2uAlpCpxVNIU58XcJ0vsKOM3l
fMvxT9jfNxO5ZCTDV7UMijRlvqrOEEs+Aumi0A9iEh9TI7O7oXvE9/B4frwRC9ZS1br6LR6YslxC
r839EOGBQ6DSysg3/J3hkVE/9u7nqkIsSFFWSx8HvUpC4seHn13xVBqINJkDjGtviJ6FZvAKj70f
ugA7aNkshyJcGgAX/XvpsQa5bzKK5QCUtzA4EIhmdRqRg++wSmuJDJu5FlAuqVMs9tU064pPqBu4
ZjTdpf0PvzpkVW1u5wVrT7mkQ9lmoekAwgkgJysrX4Lkq18+xcXzNgkWK5Rd1utOHcOphfkH7EZj
ctVoy/NjigMA23TWjMqSFcoMjxFOyooxWElUYC60ezV8MbKjMNptclNqx2562KZ3XaiElkkYvxBV
WccWN23FgBeUB0VawUS+yQf9Bb2NY4sS5eikjnQA4juCA5bhXA20FjRpMxZPvuhzhCaPy5M+Lk+2
O/mpx44uyaT8W9Zw9JprW5KjbZgyz5yCU3KWIkfmiHKaVjGkY5WCKKiYaVWwN2hQXy1rE2yMJVCu
pvihRfdZzkiXVlMM3Ej8RYDynpJU64kogIWkNkVPPZDlJcPJDJTMeDQCWNfcVhUK16dk4mwAZUrx
U/fShFP1BYzF9NjWmikkTtw9MSRvVdQXRCiecIRS74QMRLLUrBCcam7kNFbgJFbnDnYAcWgwixNY
scPZTBFc/WIL4pTz9oskjKoexONTjw27xsTklpN4/WHG7TVye5KVXF9v8xBFu1CkdwqVSNcaScsh
Iw62PU/ZC+laCmb/GiB1AoiZLXj5bepMuFvFRKO42uqjaFMakHU9hutjcMsfADGAmeh6R6YSeOaA
5GeZmA6KllxSTjtLjUTMVHAZ79UDd9T2tR3efUorcIQ4p7LT2wjfVbyrHcEqbws39Tor9hR7W7g+
K05bv4Ny5L6qDpjOA8eKiTUVyFXstjvUmL+TG9qGNXs8FimVG/IvJu1t9VbBsF5q5d9YksYQNJn8
/6IAJ2DSXmkS/JCi/ibjPFnqbXPK+vuU72sroEJlDf5+GaCphQt4SvVlm8J13Z6SHsr38VVeFBh2
RAaeADDUnF4MN3bLrxJOZgHGwQyP+nl0FKT+gd2yajgs9ihLpBZllqEqhRwWnUG0XY+T6LOMK0s7
KEOk4qyT0KWgkZ5ECzqJKpvixbuSPfHI4oayOrHAyRmZa0F4OfwkvUicRnQjr3Fxw3BPplpKZlGD
KNyGIlw1CUa+EzQif4PFW8VDcuBgYLmbeIf1lSNrJ2g1QVmoP90mkGJVVIsW1Ah0GAGAlwF6YziS
F93B3ACTj+WpRMaTKpTBaeRQ1+MSFDHgNZmt2zgqRjkzz3el2+hmQs8TKJi3wgG2zyRAAfO5M8OD
zIh0Vx0m2nYamWMVEG3/ruW+2kCA1BK/YlTsdBLcuO8sXtVdhiqu+swFHUoVjTKUlDBGHCB6RmhK
HaAmJkd25l19NJ6BUvPQvIvfyAJPakl76X2bOvnjV6K0IE7pYhrKcF8amIzm/kapcy/qhVup0g9G
x6o6kj+1RYpSyUYR+qnPQAozYKYf7n20lqLqvvH3ucAoTKzHVgu2KKWU9HqYhxq04v0nVrzj2+IT
aaPVnm9pT9tvuCquF2L0RL+kVULGjfiA/fjYjbd+z5AQhoDQA/wKV2lV14AZ0fM9ZefvEUud/g+3
JdbqAtKCD0rtQoXvccAYfIxuD0yazItOJHL6hAD5b7r1mU0sPOgYNIXKDUTm8zsepyuEl3BiLBgy
1PfTrC1JSEJZ5AXid1W4z+MnST22TDFjvRhlIvhcDXHwBmzE++6j87B+fE4/yGomZwdft4VsnR1F
E7ARKvAivXqcdWGNXasM2UITOSmH1WOu6U0+wJb6NqE/6M6FEhH3xcPxeYn+dgFK/4xLJihIJVZ0
+hwKdVnTkiy2qBccZwzF8S1iy3Q4Kr0b50c5YqjPut258EPbV31WyigEP41fA/Amz78IodDYqKK0
VjTwOK0+GqxFlet0mCxDqkC4x9UIDAx8jqIvHnGW5J6vkxkhHCns1fvBG3f5TkaGh9FJNFQcxke7
YpKiRxlXoAGnQRRqaL555ZO2E53KK18rw+yAXop0EtN6X/2H8Ga4Z0KrXX1BijJlavNakPpEAWXM
gBdm8FHj+KqKG3PoywEyAhdp0i/dV/5hm18Gu/RMVJ9pPho7UDwhPs3No1h/GY07VX0YUMPZprTO
HtCc0UFSBEOl2Au0gquiqFGszkB9tOCHh7kdcEugYvTkyAe69o6GAIkBlq5K79EW/igmCon5Az47
CxoATPzBVduuMaWyc9Jq9DKjZDTEWTQpgy8rud+lIST0TaiewhrAukZn55mI5rhsf99+x3UneeGP
St74FHnMpII/nt+H/HMUvm///T+YrQsBymx1g2r0jQYC4SndkzhcfQ8A71PtUwx2sbaer6SCpE/A
XPrf1yL/v1BvrIjqYqDAbHWtOphi2wlmG48O75f3DLbIu2zJBWW9hK6dx3kEW+Ub4sKXBhhdnCPd
yN9QYyElDYa4ryf7C86I5i04C3R+yiIenI04Gtk8GHZiqjfkEHfu6nfiOXkSnMwb3MLjcICBlJhF
M0PCz4qprg0o9cKUQWukWsyMALKJqUcseVSebqPYbBLMP37HnVjllJUYS1dEWVRQLQX+AV3tk1Ce
zYBkTTz5J6v7weU8NqDwWjPiNzoUW7lY46DzBDqil9xKdnDQkSUqVo0DoyyseyIZv0kOMcyKjisS
Mo8zoPTpwqE1mrnkVbiEWLQiXcEAXr0XssgNJxac7JU6UKQoQyJEAw5PpTCSiLfMIP1WoZ+aiww/
ziJCWRC56gShThRIZvWUJoVdq4+l/2Nb3VZpXNw2jUzaDKhgFlGtWLO677TcysbGLMXXbSLXQvC7
y6SPuEnChA3gHJyEewIhSzCrOiDCyzu2EFyZeIoU9WipKtY8p0EImhZA8MUXRfVkf9eFD0p5SnIW
/B3r+Sgb7PdirY09oh6B0526EH6kvHYQpNzbfsArX0IxRX7Gwka1hi7Jk4KvlMa8g4sBjl/zzjaJ
azQNigZld4OynSppRljTYK61O6T77JYAsBSW/h1zHYfiab6ZdizcGtb7UcZ3UNOyn30IRoMdzLgT
3BRHNwStYbzf50T1lWlYiDllheQ8lYqQB3PTwTBlLCJI5xkbRJgsj54rrL/nR94wewzTDifRLj3j
KTr/6/Ul6n2puEoo4gy3NGXEO13gYr/1nEaqpfE+IwtcNYIXTuncPG6DolNDiEqOSxmAfcRs5rEW
3xtWQMoQSTpHD4SmrxqgJ1sRd5uXL/p/fK7P6Gch8pJcZtjnIc9VvWi9CwVO/v0U2u+fhE7KARRS
TpoMl6udUYhqbWCtnJMb/lx1VrPPbDIez1Ay1qvR9mKshYDzRZI75FAwzQ0OaGGb0dPskD0OzEha
2xQZCvbZOV08o9HyWBzNIPgGN7udOB59Mbd85J7bZK6DUeopKesR4VBYnjeIomRP98jmHImXmjfD
S9H44p62qa0z9StFoUF+m97XOiCtoY89VGaG1HaeeVOM/oaKrgqCLhiACqBhMtDZkzuhhW0P41NZ
7ErhoDN3NK6CXfJsFxq0thr6xAOmFfIg3qg3yQd5OFw3PeLglvg22Sh5sb7TqgAuCFJNNHU2FK1V
QBA3Yfu34IFMegIc3AKqo/9IktfSY0XY11voFJNUsKRxOoqukwAjP5m8k7vRD3JXTLoh4LcE9Mqw
a5c7sbGgr8cCKMJULJBHfWrUXKUgxgUI+glbU0gkkhOBQK1QGDXs4Z5V870O4ymalIbLWcAPaYWr
qgDTyE/keCxWQ5zolL5g+xZlsr8rhCy+KFGWhYZrg1qM/4+161qOG0m2X4QIePMK176bTSNSekHI
jFDw3n79PUXtTmOKmK5ZzQ0+MqITWZWu0pwcsAkMDXVO6yIZ4WJjjCt4AtYDdpiVwtp7LMKhTycu
aZ70MkqPXGAQjqoOfwpoAd3J9hgP2zWuadd2dQldHq4L92yZaKGZk3JScxiz+dJ8olWu+JI4gW9d
O0xT8HNMH7uGmbtkogYlUdWmLXC04rXxsJN6UzeOvlNd2qiM/AjKhjWSxfROa3f2TU7Kh6eqTMBg
VlIrzgqoK+0ulvcaD5BuNVK4CQ6bUhpjo2wi5PKcKA1tZfox9K9C/iSI/n1j/W7DPsReCzqMyem1
WKz1GXa0aICKYoVF4WKPZYGBPnlwAtn8HCV1dzaUTrZlM+8dIjQTJ/u+fpRYBoS+FlOWWJCWsuiH
DNCFAGxoWruccruyOFzyKDCiYtRFExXUro61eSLa8DBGwb8kwchDbMbARYgUxA4lmvmi10Zw798U
VZ+PF/XnKbGgK6bZGA2avBEOSQT7Pl5L7JMVf7b6ocp46DzrsncjxchEMjZAY1VBSpkkl2CvR2Gi
uQ7rSrPZvs8U52JY9MM+suZm0kQ4n/5FVvwMEcN9AjxWGCcz9nKHdjcYJTwvNlmt+02J5pu0PlkD
r5l0/R1t3o6NMruw9UJfR7OZQAR+dXaG+2Bb7UIHWNrcQbJ1Y0tXq2JjiSxim8ZfaSlZK5JxmlRn
Tvxfg46C0yMh/CZ8MfbUpagce7ceQy4o0pNecFcTpcuHDldlPaEx0Qv3aCnYBXBg/y/8Mc5EnYG2
NqCa4ehoCAF2PXJTSEsIn9Qnuowx9LltuauSuGCPMRGocg2ykXWomvraW3fGjmh3+Fy8URh2DEO9
BF7P27a2Li8LkozJIBWWKHcjTrSYVHVTSZPoAywBJTXrB0ZPDMcwy9qxkrZ0enWq7KYLCrtOsAb5
N1Tk9hls+0aaKyVg6CJArrT6qR7kL0KXXUJZ3Ubj/1xeoy57QYoxLOaYdOIY4tlYFBszehiEfd19
vs/Neli5oCH/VU57YL23bQTHiRAPEOwAklGBkjM96BfhSrv+KGRaze2BWQ220Pkv40WiIbnJ6H5V
Z2qezKGKp2O6U9B2B/yabXTMbaA2INjijb+sS+uNHKP+WqqIIcFuB0cIH7Fbumrf7p/iqtlcsMMo
O6a09XCgE2C9otvj8KBV2G84P0W8F89qEIcGUDrSiXEoU2f0HGAQQ6WPcDUN3fZl/1psIrySi7xT
c6fBfcHgnOjYV4SZYz7W9McCA0QSsxXYC22geR3f8FdxIWFCBDS1U6NtXOhsnfxF+R49jj5Sec8z
BjH1z2Zui6hvyLZ20m0FoNf5bLcbbvcmFUzWwS+/hDlzY7TGqs07zcEOX2ypx4pir9xmR9Glo5+8
Z9+aAClo2scImgyiCkNMyzCBkDWV6tRSdE3N4VzHP++L0KrDWJJgrpaEWoOFRRg61iSbrgogvrrD
hEdx/IX0J3GqhzyOGAOuZ32e1nKA/qj6iumijtf2wvt9xlpXclUC7WVAgBeeyvIpmziz9pzfZ5t3
iT703UAMGCz5aimXQt9x7oNK8gf5wpAjJlIx4mOyxYRcaNIopMOAysUAeAcFDAFakwNMZmx7onYx
8nnwh/RM7pFkbHEnhySxUJFH3glPfAh0tKM1Om6qkEeHifLqNB4Ec6R5k13gyRvpTXpPnAiOtNH2
wUPmlF5xnD0Z7bfcNdWr97Y4Vvr/RVyUkjm2cmyvcwz10Uje8pSXFFoL/BVNNRVDx/S7xO6YUpLK
APY/jZE9cx+cRMfARC5pHPJNf1L273XXpw5jfDav1XJVYNArIlq6ZNL5nr9yNpeKYSIFBm+dbGPh
QMTdOHLy4atxLO1H+S8Nxg4lxVxaigytCr7MPsXVVRU78BEE0dHmfIOgS3m+rwer97WgyJglo2oM
0neQSWU8JP0p6DmvWWpnWJnXsO4RdlXRDYsdbEjHsZ7KUVSdrvweB9dA0NxK/95V2zja1jLvqbaa
vtMMUzIARYUJLLasCviKSAASCth5Uq+0LxXtUad822/L7ej0AB+R7dgLQi6M3ZpwLOkyqh2pUltm
PUK5svzcjW+kPMy8gaiPrb7wzUsajFq3UpeYQQjhIMfoLNiNU5wERznNe4pNRTzLlTg2ck02NFNC
DGfBJ6rsvHQrYjMQ0PlUR5wu0YRe0G/3ZW/9tkwN+PQWEtcfFmK3CPcLWcJtGU8ZOBK+Ca/AGfLa
vY6+qPABxtEZVTt0k1cOYRpZf5DKBWFGzzAknktjCeM/7bNzt+kPPeIYKhr8Gu/6Id54ZBSsLzO5
lAZgFZTNLsmPmc5ppuf9PuPoi8xoAdGK90pWpqdMS54Mk1fR5d4TdTgLo06iVhTyFg7FPIWPoke3
7eVYmil/pvhW5GBsRPefLOtcVarbLbFTawY6rib0Y6iOoOjfDfGpyrVzo6j+fWFYP0ATHgWb0kXJ
YtRKs3pAttBmwK6pLnFRXQaFC8S0FsxqmO76Lw36DYsD1PJcNYMI8qZulMimLfrfySdtDxQHAFbw
YJ55DDGOqk/TKKsq2IlWbexw/Exi4tw/slU/teSH0Z9Zqgs102DuLKzZRWrbbQ+q3WLACOULZFt4
HK0FNEtyjA6VRRj35iwhPM96WyaTXYuXsv2al3+gEm/kl0TjTOCseq3FfTFKhV2cgxD3OEKxjk17
kjNvGJKL2IvOXKSnRs+2WRhwInbuoTJaZspwlaTGCyE9Dh52n/jqAy1MhkccLMY0+9jl3OJ9QZHZ
ncxjLlcW6uIQFMvOsXePTo1Fp9EAVN/soHDxUp64sel9TYC+/VUTumFsDKVEGaZ1B0//1AFMRblq
iNuwIvSRlxdY7RO5CY7M9vJgOWgLJAwYrnDChjZyzI8Fxg63mVds1B+EIsB68VnYx3tuuYl3toxV
mYNSCqsBEvQe69vAnaLhN8bRMO9YP5I9sCt5k8VU6T44NUvCn4ncgaYzSokkYSuNCoxM2B4z65AY
Hra22Sbh4FasxyELOow2xvFUDXGIQ+190Smfdaj/CBy0wH/HfbhOW14nwqofWBBktDGdYgtQtz1G
C2dlLw+dG2ndRo1ijiP4OHZHA6wFHUYB8xHl9SpE8iMhjnyNN8I23fU7zDEexIfeqb9pnlA643vz
Q8UJhVbF5Uaa7RIIC6TmsT4Xr5o8tGfhaM3efWVfNaELAozeAbG67Y0YBHSkyKsMKKrWcFZGaZeV
474VOyfNsJuNNJwXDefq2NfagP3WgzpCJs3oNZncrgkcrPvmuSMec4yyJUbQDgNVc3WTPzSYPqXo
1eLg6Efjiw7InRg7UPAebLz5YeAOxK3b7cXR0rtdOPdOxqK+hnb/KJdyhw0DGGeqvtPZnGmHqHzH
y81T9bqj5gbj3psGk9SogmAow3ip0KXQqECPH17k+tSrPJe0aq0XrDEmxSIBNg4YuD5rq29+La0K
fG3z/srmAl/xGGPtSpDI8mDhqdiaw6tkDk9WhvTFoAOVIfHlruKI5mpGTrPwlMfbQ0HGk1H3dKiB
oFfiIOmg5uxKNqAYtgZmQNKt8BtAo+/G5b/U8CL+q5SYZqrlnYKHdnjuj8Jr4QhOtBP9yTW//V5C
/MaawnrZoQ+tNpnAWivlTlSZm2ngJWjXNfvGDxWdhdTn44QsMk305MHJGH+Ywdc6f7xvs1ZLQks2
GL0e2ihtU6xWxjON4vGN2xkJLFpi4z/TPqIFMPfDaHHWTlFi0USIQWztQgOwxhm//cJtaXz6xNE2
pq056pYP+fY3JuR2mIxO98HUlZKM+5Iu8p7ic6Bz45n203cYkBi4DnU1vP1T8hWRUeuyzE0pncFr
FWRPvdU+YQTLk3MzteMpfFUMcWMapXv/Mtdt9I1FRrt1IUMbJtU2GhDRhVF04DPjoz5QPfpoHm90
mGBBDJV0yCqqZ+XDKHzOjN1oXvPxMerREbPXMVHfaxWHN+79MaZE0FsyFxKY0+wqtX8ZSiwxiNCm
ixcRUjO80iGPItuMF5hSG3YF/Hnp9m81DhT1BPdXu5hs8ydPVo0ltm+JFkZrkMwQGVUMoiqyyhoc
9t8nRNAKlhSJF92my2f+wVJsKoDsJepY+aVgbaFpGqyPG/SwL0dBo+9LXJiFv9JHO44nfNWf4q+K
48hw4zInk7J6prpEQezReANMK0ZEUY7VIlFFmS/dlTvBLp/aLYUOr+3UE7HYlTcCQi3KRyZv5FhJ
NYZkyAkyQ32A5qz+a9ht76scjwAjlUNt1akYgYA4fVGDR3Pm5OLXXMDivNgajZo0AYrkOK+6fK6k
y5BdCHm+z8LqY2NJg4lbSS+ocaKABp13FT0671p/K73smboB5Pn5jYJrMc+SIuPYNKWcYg0PKVAk
PXRZ2QqO5vU/VR8TqdyWSN4ZMnqFLixJDERQy5JXpT2U6PlqNV4YxyNCBWXhq2Gd2kanF6VuhIO4
zx5p+VEEIoywkfaz1/6D+abVxoPlMTIurUlkg8jy+zFaF+ONOPkFyHkuHt2dKznTrnwBNASHUR6f
jF8zkMkTyASB1+N9UfqmeTHGDUcg1/zYki/GSCTEzIN3gax97Kg9SsdqE+Jxj7Zk3ZZ9ckabsBuh
OX7axBseWj2PP8ZiGHrVhAE1UIEGbA2gAcpY+jUHnLCLYzZYNPVcjuQexwgPOp/E6jEreptzhhwV
Y3tsAJA99hJVatp0TNPv0oyEv+QUaEYxcvt35gp01DBECkaPqW9GFMVSSISUFoWq8YscKXYe6bbZ
Nhyu6MV/NOc3KozwDYraGSUtZuQFoLTUr2m2G4cXMT2mvErkujNeMMTIoN6bmSHSQrKG5jNgaSED
U79+79z2/A8CqnWhu/HFCB1JjDGu6OkZQC/c/mpcmHu33YY72nyWw6QYpR2+cmSE/uy942Scl2o1
1STSTlz9SrdPC1vpO92zHriRU0RYgqW74fMIMAfi8ZpBOBfJhlYGQU1lVOhFltdePBrpKYxSO6mf
M9Nw7nPJOVt2MAktzbMY0UdHINb+CPQas2k2ohl6/44M1ceF/W/gRc2Elq6xstxPjdlWhsKbUouj
ATxuGF9WzFM7kgTcSD3gHB7z8tDmL/c5Wc3RLXSZ7Swzxgr7CgOw0gPtovyefKI7V7CQwR0flUdx
l36iSBgRlhXwAM54UkGZX5zhJKhaOpqQxzwKnCLbddk3xN9OKZwj3kLldQP8p8a9Z7UXpKR5kqaE
PnvzUHSqefBy63f6s5fHyFgQTZxDpaWzoEIcOI38M4+u9y+KJwuM1UD7RmCVGe6pHJR9nxsbdVYu
fcSbDOeRYawE7AMRBWqctPKa9g9p+xi2nCh3tYiwOCt29mDChkgijjgr+nI1NzL2mex/vYCC1jGf
gkv4I/eEXf/5/gn+Tej7pxiwq31GM57LJocYmCe6AST1k834aLq05mqhZJE60o9/SZGxE1puynpI
Ly3eUbVKd5NX7MO94WjXYjd+EXY8U7sq6ai2o+MOBtVkcXPGIjJHnVZJEkP0ylbxpzHdcpiiH/3B
kSxo0G9YaJNsTHEnQAod/QUZYbSEJH9o534v+hX2C/IYWpXHBTHGSkhDM2aSAGLYLTh3oT31+7Ll
FGBWH8eyLqNdUQQgFAtGkve62koD5NESTr0GMeh/yBbwNNXavX9067dzI8SIw5zLqa4HIIT3iR9M
hd/LPCT5dSFfMMP4DCWwuqhOQcME6ukwoNAppw4mLnw9Sa8zIZtaKc9ZazrjYDmtoiOPo9tTNG8L
wnuPrz9ZFt/CSEoUAGELLZoU1WK40lXMFgBSA1fzVLvDFjEP7z8upMe6dVkQZSQmFOV4SAwQpXUL
1cndb8DTcIg7Pxa73HOmQ3vildN5AsREqmVWBYYxI8BPjZ1h+b3wJmMgrf90X3rWo9QFZ4yPwWpN
dQqzd87ao+TS2A1tzIAlSfehz0O+XnXPC2KMv6nbSYqCBKYLJayi+SRIALKNvmb1W59U3n3G1nX8
phaMz0FBeQRyA44vKA+KBOxmrbDnKeSEhjzNYB9JwL9WhoA+2genPlJzPG+TF9R0zyaWPwW/C1OF
3m5JkzTsB0eb3F8tZduGk6TRvlH1im1M3rSf3cYe/kg20nXA/GD5acJoJj/eXu16X9Jlcjy1NDdl
FiCXOX8XnuUNhXjRUchTEdcRP98q2PhjvWQ7YEm3jrDjgQOsXueCa8bKCWMG1LGZUk/JYZY6fwzm
czDzkmWrTVS6gsq8oclA3FIZdQj6mMh5CwlNC1t7y3eyI2MSA0A9aJzp/JmgPZEiIBo7XvmcS5nR
jaC15DmnMyB5YZOHzqP5d0wXP2KtCxZBFy46CD2aNObZmVWdXHDMKArc5GhqlGPTesX21qjejWTT
N4/RzAOt5bHIKkumxqY6I2uNBPzsY3roK1BltxTBB1n4Y3PsN9a+3/Ct96qHvHHIoq+OchYZGZD/
0JgE1Ew0HWfF7r6xWa2BLcRGY8QzKwxL6HPK2YX6B2lrPEY7YdO/8PexrU6/LmkxztiaeqMIKa0Y
0Dd0GJyue+92NVJZ97la9UCLc2M9bT9ihEaHaxAEPxNTt6u+NG1pR4Lp3ie07oQWlBj3WlZtq/UW
KP0q8qJp9iWDylGgPwyZc5qduQfIeFa1S+IipxFEemx3yiE6JTvotJNveKMEXEqsNbGCUKhmXNV/
UmioVMjvI0HcqGg1fl6cIGM9GmyaEwIaoNAMPKaSEZvoD6UXPRT+sOXVYHgKxZgMRUpyi1RgK5y+
9MlPkTthRUX4w2tAFTEridXYgJ1k5CFSoijG45qGW+rewCpr8qA9K6kzYX88XT8i7sKOLpB3AP1l
2dL+3SQ/GL8x3aIvvoKRk85SY3WmBdixLO1Y+UIIx2ysOrUFAUY8LCEUZoF2G/Tjq6Vsy/RJ5pYg
6V3cO0pGMAZZEiIAEtPmEHS8n2q3m2wKrUCB39UdYEGqo/CF7hX4J1vSVgVlwSArKNaopYDDQ67J
fNEBiBONnPCVQ4B99cuARMQcPrhLOtmpE2JbhFdv5FwS+8DPxxDLe1GHdCpP3JfPmJHYUIgdZWOg
qjq5ul9y7QaPJONN5FFugCqNEM9MGnssL6UOdAgeNve60b1djsz4ETNuKrOn+ekeQyzGgc5VJcfB
BQDFJj3xUEw4YviOV75430OhgcEgQxIwwIm5yXMf59jyICm7LDkC6s7mDreuOi/MQ2iWijDuw1bd
NqwMaRpNmpmWfCrugI/9Nod2j2AqsPWDsGk36WbmDUivC+SNLHN1IRFCieggq8UvvbJLOo7JWH+J
Lvhibo10AZroKnRZy+CLOEZrFxvaV2A5xkZHTjX0Z+AecId3V6PEBVnK9+L+ylIey7gpNcdqsLy3
Nhxr0OxymJ1UwGLHYuaEHuvicjtGxgEYlWoIETYSIpsXYcDK8pIdBa3kNQDzhISx8LPc53ImgUwe
HZP5paoAXdTv5Wl27gc4vNNjDT3mndJgRm9sKv9Bcl9tHguyJUAP0X4vVaMCq1JTsRryw5blBlVk
vaAV3THEQpXcvQhn6VG61j8bl2B3A3r1OOHU6hkC7kJBO6MEPWN4G8KeSGFk4AxJ46jJNpvKbZvs
LBJxDnG1+UtfUGJcmRS0maWmgK+JkXzyra28VzDrTFM/2mPg05pTnqKXh049R27xev8K6Y9/8KML
4owrG4FgkigS2NSDCQN+au6HYne12gIZjGI/ojaK1yin+XFVCxCBGJoiYW7eYoyJWeZNOcQC1QI6
Zih4tdf8gzh/3RMs6DA2RZo7PcTUGoLHPd03NG/LAybocZB01IrnCdYt2IIaY0qwtTTqtB7UIuKQ
wu5SwCc2dnNKNlMKJBpbqVGip4j5qaN79y9xPYmBwU26NVUFBjxjV/RCEhMlQBcwOVLpSf1oix1O
bgbw0H6bH0xAHxRu80BXcmBz4fY+9VW3viDOWJssSaVQitAvNYZfNeNaGm+NxGFw1f0sSDDKSGCJ
EzOCikgDaoiKvhVkLqwnlYYPmrCgwaihmQhSFFIQ2f6Npl9pdkQDzmW2QyMroKt4yXoeS4ziFUC3
FxICcqFw1pu9xCtOrUv/jR92gE2ci7bOaRtb64pO9qg74+v4SDvDu0u+4ZmRdRkA+B8AJDBoy86x
5XIAfFICjzM16JIyIleIjXNaqpxy2Pqh3cgwOobCoSwEHfWf2TnUY7vHNO19Yf6bY8MUr0VXnH/Y
01uksyibIY4NeXigS6e+ldnltnOFDeLHP3hTrqteBjPj/6XGmMKixARgpiH/FwATiejqOZ7ji15q
mzYhJYc19vAA3Q2gehGgSIZuIoPMmMNQAUSbkADVIA+/KtOxsb7dPzpWBtjfZy6nrye9B2HgIOFd
qZnPFXYnKuTHfSIf6iQsFfoVi4gtQcEGw7PgYvT1feNIr8TNX3Nc0ITlxhmxU6fweHh665ypgEYx
VBkwfUyOOJmJ3Al41Dt68ykOPyfx10zNOLfzwX/8YuxGhBEFNY5SZdJAhO406jxYIDsCoHq9bXxp
D+wVLFTKnYK304MVQJYqIxTFMI91DqadSge2ZNg9yJq1V0XLFYX4+/2rW5e/G4OMfAyBhBS0AAaj
8NSpZz3Y3P993i0xkhEYZZR3WK+BKSNPwIhbFp7N9ud9Gh/MA3tejLPD3ltpIpQJsSm+ye3soNFg
m1nCbph1rwFsjt6VnqygdNgB3CwxUnsQK04Ch8co4w3FUSZDFamYSM0vheghl2nnDS/1xrstxh2O
VRnVgCNVnVI8zuTU95yogff7jP9TzVgVKwT7Tm7iyXCV1CfOTVGlXPpz5qbYrLxYkAbzO7ipcTqX
0zE13Gbe9HrgGuY5LTwzQ/VDOAi8zdochWKz8oIhFkrQgi+UG1LrFGJnbNJsR/GNwx6PDmMuBlMW
RqvXKKSo4mvfaTmnt9XnCTUrtNZeKbSW4GOP1n2y9NbvHSpjLrDqvVeTDIcKH22L5UNgviXJWYxi
lD47W1f/uE+OI+kaYzKyQJVoWAsgHqW322ZXqiDEQ3VZJ4JdbgZ67zEbxUgixvcsLWjht1Lh1KgP
JPQxlXifj3Vh/5PEe0J94bS0wShRaodQJOgil45E5bzi/sYr3ggwHmrGBpUmHiAN8Y6G/tVLA8T2
cNPWAGCdXNkWv2HbJW/f9Low3IgyIigrQxLrM7iSg/JY5piqkSZX1aatruD1k5eBN1rE+3cnyQig
LvbTpHdgtDS/68YuGzjPfo4wsC1+4iQ2IkEg5tSKKws7Jd0b5H9sFP9lmG7HRj9hIQy6PuWYjQAJ
EmwU/Rkzh4QH10I9wEc1vZFgvJSW6HOk0lOqzYtcHOLxp9Rndlsd/nfUIJYbxhnFjSpZLfYko24/
faJFDPVZtykWQ+LHXsRN2H2Yk2HpUaFcnJ6lVemU6aAHSFzNlvzuigbMHQZDr2qHhxrxEpFj83gi
wdgHEgzpiE4o1THj/dwepOJMeHilnPti8/2FLPRqOEEkFHx9WVxL+aswaZ5SPPYW94Wz7hj/FA42
8z+URkoqEycY72L0OdApwxC1QumTyN1a8aE0ztzW+7qJ5W0Net5Z0Xu0TtO6kWdENjbXSthgOR4s
T7ebozED7dLRPvM6D3hnyliKaMQKHFECmz1a4kdyBFBc2R5D4aXlhTIcAWGLAMAHMIYQiUunRJcI
3r/RWNuJ8vW+4XuvW9zRaTbHM1pSbwJDEDrt1scRLTnJaGd/6KVNfLxPMfxRA1+q/QOgapWnY6iG
ghWmDu8ptO5pMB6HUj0AbxUWITqOhi4wM+AyAbrue7KtAANVuTOeXkdylpwcG7Wy18zgqOC61i+o
MlqPSfA4bRXIEYaIvjcO2rl2qi18mXy806HzmAG4f9qr0dWCHqPzSjhlctdYiE6rUxg+kehVDY+B
zGmmXFePGxm26WmexzEwEhxmvKs8mnXK3flbf5AVu8KcEtnq29BJPWCTcISJd54mEy/o/SR1igbC
AzCYQyG+WmRI7EQo9notn5HQc2fAcusK8VNZfpHTckOyYt9p5Hr/nD/sm3k3EIsTYGIIjPGFYYm5
Iucw4NEbbTHQ9LLLDVtEcsdJkb0sPTrGmvjNocauwnRjytv7n7CqvYsvYOwEVtJPPQX5cIL2UR5O
SvMoS9/uk+DeMxPHllVuCFIKGuop+xn8miZ/VK76Z+TcR7Q303nC9EXbmYXHoUy//oPVWHBHuV8Y
YEMzrFpGyR9bxdojdc8WumpoFjBEJjp3/tdpJ/Y6mcAjyOMUwOjQUyv+kgvukBS2xWtB5l0YE3FM
2IdoShNYsoQ99nXa0ugYZc4xAB9an1hOGIszCJGMvA+oDPtfDfBKCNDZ2aE9GRHvWbXOEkWC0AHk
iOmKv96SGhFMmnZQx67DIHWQ+FokP4Yxb4xk3ardyDBiiCpurAf0dmYMF5GNWQHfrnkmyitH6Hjs
MEKHvltrkHvQKd8ajzZzxU/WOdznB/kSP6pb44FcLU5OZPWFpd9YYwQP8ENCkQ/0BKvAnTTDH0bz
twzFjQQjd3NdRJiwA1eorvqxVu1jI7pM+m9ldxacMIKXZQkG04GQ7CR1urWE+Nj1ohfEOieVTn/m
o2G4ccN4uGYIAUdkgszYY3mBJw0/peasInNL1M+SoHPUaTUYuzHFBrhdaYSaONHrsUTbFNInUbN2
/SzvZ63Zhmn2874E0o+/wxwb4ibIXJUVDTub5DVIDzH6arGZNfVFabDr7DyHmXef4HpecMEg48ew
hlOcUyp/vR9s6LyxudO81K52mW/FNq/YyFGw91hxYdVz1RqRFgG1UvAly+/yi8ELajkKxQa1iUHa
RKJiGBZPMZ7zcst5BnOMERvPxm1RygM1EpY12QgrbTV/LusOYAScGGNV9tBsh+yOhHozG+ukmh6W
E5U9oZRe5846DNEAwcAsLlCxH9O8fb4vC6snt6DHiILczEIH1UJQJz+YEYZwOa1bq5e/+H3GWeix
GSUTwe+3mfqpMX/MoYU6i/LtPhfr9YgFGcrmQsZkCegHCZXo6qfoQJM282t/UDDq8wZkmGPhCjv5
LIfc2dtVsViQZXzHEGbt2PXU78onS8Dki34otbNEvt9nj3eIjL+oVek/kbeVf67MI2kVm4tgxRME
xmEImdKXwNTF2VkYczyPPD/L44HxFLJkVZ064vd7fdt1x7R7iSv//jGt27XFdTBuQqxJ2AdUmNUT
elQhBeMhPQw+nUciHnm5T23VbN+IWcwMiIAaW6kGlNh/GkNQE90ij7S5T+bDHO97bLegw7x+5C5r
kp7S6fa9O7qlX72EL2bkWufKHd9fG4pgz59bAATxANR4B8o2v1hImhKhhXyTXUBBL7GZRkd7xj/D
/11/rS84ZWwFpvgycQDWKDrB7MELD+i2ccqDkdiDT1+XdJan9X8rFlsQZSxHPyMW6xsQlZKXyfwU
ToQTTXAUy2JshC5FUye+P5vbwS7rx6DlhHocI2Qx1gGtTzXAHMBBkW6V6bGKd+OU2LnKQ0Fd12AN
COXAzFRNFu1CDAjkAajCDsm+VOlsm8lRJRrntDhE2EIY8oqNhs2JiPrl+AxYe0+3ii2e9a/3tYpH
hlGqmsTmZA3o4KzK2lVF9ZIA3FVSNZ7yrl/+n2fGzqSoQVxZzQR2Cs3G5gQVcKp28CM8KhvRx0ra
E+EQ5NFjVEiaBiwcF8CXWPyYTICNJhxXtP7UNG4cMfqSd2KR5y04ovNDdFvfvA2OxkZ24/3/up3+
l+W7kWI0J4/iZpg6lPu1/lCKficd+9G7Lwfr52UCtF3TsC/gPReyiBuKVMAecwHp8tzsrjIhNim7
5/skjLXwHo7zvyQYx9cITdzp2DnoDPVkd+Mzsd4IUoAt8kMC53J4pBj/Z/Z5nTa01p4IvdNGXwXh
LZGIE9TPafw7pacbV+wbiYIkoZ8WpIr8rPZfglS0rYTz6ltX0j9Pjn0YwQRVui5B1DqsMpRKN+if
uGivf+PibkSYAFhL0l7MImSqEVO5dIs0sFuwq3UC5p544Dnz90/+8NZbHBujn5ochiKaqtFW8snc
DI65UTDCnJ20M0pRu8kXXWlDAaVjwJ0323wzf74vi+up1AV9RntFI+37dqTC6Eg+3RJLfP3zd4pO
l+/TE2+8gXeBjAKTUDWzOAe3ajGlx64dzG1sdUDFi1Ie2tQqKWxGMCw0oGGTFkNqCmfgTZUwfGP5
PJifpPJTmT3+zuEtaDCONi/KWbYklEDVa+9qfuoboa0itU/OZNueLJeLa0Gl4YO0LAhSfV9Yp4ko
ihDQOQPzpXcp/lOAnTuRA7gkRLTYuuNwGFyNJBb0GFNVSJmVDh3oxajZwOxuQy9xpj8Ep7UNzVZ9
eas+Tq+8bfGrNthEezUAp3SMmjE6YfSR2ZMeZl4REltAjW36nTf1ggAj9HJCRnPIYUeCsr1Wmgnn
GJ+GTLwkYvk85qp7/xjXT/HGDyOKGqD3C4BrIt+Rj9thrk+zOrmkqzZYGe3dJ7Vq8BecMRKZGWlh
aiaObkZaQmmQykHoXEXuEPtjwWuyWn9kL6gx4mhJg4JNY6BGjtmnyRE9xVVeCUC/Iwctf1+7I137
zBuNXn8VLKiyQlkMmizEoEp7h8ZnLDENBlsCmtv77qn+pfs2V3aI1VT3j/bdg31Uvts1Ms5UVoTI
BIw6HMJFu9S74YThrBMWKBFbfwg3KnrzhT3dJSM8DJfpwJvoWLdnf1LXmdelLM6lphFwnTR+JR0i
azcKm/scrjsDgIZiCZUpohmaCYKFIKsKNKjQF6ziN1cayEUFZuwpeG/spS81bzCLXtXHI70RZHyt
HgZGZFGCUYZhA/1JVFzRtI1atkeCMCUqfu8ObwQZ06InbTYbMQhWHq2LZFeye4eBG23iGt7wPT2H
8LXti7GnI7o8vIS/UZgbecbwlEVUASgV5IXcLneZF+1VQKU4dABZ8hLX+jwd6IyFwCkv8I6ZMUBt
O2BZ1UyDjOKHJLgNytDkWzFLbhM+6C0nEFy3djceGRNE5lbONaxodqS6QmfnFttXHSX/oaIT/b64
rmvEjRBjfVpN1Y2criWvSv2xlr6JVvUpyySOyPCoMNYmVfJIm+iV1dYmyL8mop/8Vkp0oXaMYRGU
wBhyDSTy+UFIXyTroeSBwXK4YMcpsPK5qxoBlzIb+9J6aDA6zW3N4Vy8wliPUOznAj3DWKdEejfu
jM3UTF/lfjxgxdfb/avnkWLshhFmyIjTbpJWHGH9M4BgTbY2vMx5/u+uX2EMhmE2wog9iCgkpLsh
/2qk57jf3WeGdzeMUYibTgS8CUhMSn+W6vnQdfJW6AtetMo7NPodi+CxHdQiUAbQEbb6PvNQ1XRa
z/LCK/K7bvhAe25DjCT8DneYRkExDgqJEci/UiWyXop6AKmIY3NXJe3F7GVPLwVOqLp6iDcybPJV
wRNGTHSQSZRNbz2Mpjt2nKhx9fwWJBj5njor03pathLEws3lrxHJnKm9koCXIFx/FC4oMeI9jKj/
Yc8hEtaegjHp7g/pjS6tS66BK3bvwOiJGz19JY8Av3aGbcDDY+UdJiP0szLIqhZTTc6eYkF3G3Ti
Srz8/3q0seCSkXszn4chm0BF3ADSB77Q8FR3dH4FG5b7W+0DC3KM+BtFiecMZlWd3NgSR8+POZq9
8n8n7WzqNY+IoikCvbniEKLw0zxW/c/75mI1xF/wwbi9PC4VQaGFfKvaWs1OaR/+j7TrWJIbV4Jf
xAh6c6Xt7unxTqMLQxpJoPf+619idldDYbjEPumyh1VE5xRYKABlMkflNer8httFwnMD5uizijy2
ahHGZJrgA9QzWsVTlfIPty4TIYy6rJS8hkET6J1aw7JbIbPLZuJcF/a3r8GqiCxDV4n9Wy0IXYed
cdkJZ7G5tHjkY/uLZnzQDyn1CaO0WDTFPMTDg9Kdl/DbvgfwIJjwYC1WFZIBgaivX+XynOmfuMyd
PAgmAszhaPWELlY7uW34PdW9ZOac4TwIZvvnXaWbRYXPLjSgKKzIAeMSTmYm3v5i0Z/58MT4uV2g
bMqcP00oh6VOo7ZxbPLLMOPcral37v0+dbvVqVopY69A5BwrhWsVOg2UZLTTRLS14brQL6flKJfd
H20YQ2QiQDViYquWsXLyck0a1a6G66XlNHfSvb1nFrP3xbQWkgrMYMCovam9R5bLXupHPRLttgOx
C+/I4eExQSAxlyTMJywjWm0ceUbMUcWHugYVSV2BCHcBt784c1xj2wM1HdUjGVqZGrOORKv+nrGS
qpdF+Tzkp7a+3/c+HgSzjGOSgGHCopkmtGemna2EeHBxNSXphv/4sd4NYRZvsXo5nVKgdO7fSdz7
zm4gx1T7xFc4nS/bG+onGJuImLsQAuMiwBIzCImfkU/7S7YdpyESDfpe+mWYDZt2SJY1dIZlLr4b
yXXentL0sTY4l7ltK95RmG0LKcC+jRq6h0r0A0RG0Bqdu2/I9kH9DsG411L1WqLrSK3n/WOt+3mC
ZKZ6EsMvdc0727bd7B2KcTMiF4OS0ldKbSSOYJ6GCu0AMZcqkAfD+Bnayq2G0Bf3cm1WTnhbXulO
egpdAkEbSbOV2Za85CS97K/j5kVREWUVmWBMtGNA/9cQW0cJ9r/YYBNd1k9Us1x8ic+zX11R9Y2Q
+2LZcg1Qe8iKBSUbCHExDjhoRto3w4DvJh2hJ5gKnCrWBwI6WsZUJEsHm6Wqgb6ZsWeIoqQelJGm
2ZpjfqJyAJLT2MmJR5P11knHBoY1EjV1dThFeSpGvQyk0qvOSM8erDowMEoFpT08/9GlnoFlI3se
MYiQuyXGz8E08iIgOZB6XOHorSClKLoJglTUzcH/xPwtmaAvzZTT0YuRCj3FJ8omKDUQJKDdOLx0
7eZXXMExphcWdOjVBHBzYr4M8XKJYXF33zHlrVC1NonxFCJWUi/2wOhPxVG/aty/5J1FpwAJeOsQ
r3BjT3BeoyvlVkT9cP4kQPZBcHnfmWcrE8zMcDJxKcxwB0GXvPUt4dWdeL/PRLJS6tTJQL8ekiDA
CGu8gP9vYZO3TbH6XkwIaws0g71h6GjVGgPhqrPV6/JIdZ4hGuDtfzmeQUwgq8k856MBg0rpWtS/
Wj0nZG3WClaewY7GmIZZ5UoJgBFU8CaYHnrVRmhOT5EfOwnYgHGHuhZuEi+8qi9QVv6NJss1PJOq
kKR5IBN6DHC6fZtqLxY6m/BaWTjObzKvELOME0SXAje16aLJR/Ti4yYqy66YZ/7+1+IhMZGjqZBY
1Ok2W4wRleMv8lS66kjQdsu52mydb+tlo26zCpe1LhZpqwFIFIN5OhTSoz5937dls3q1xmBiBhRD
G10ugBFjpD93qS4Xhvo95XbykNuJvrTnGhEi/7oPSx36w0HwvrtMJkLkvRD1fQXU7NgdpYvukB91
jILwNKrf+qr3cJhIIXRDr6Q06tYecjpBfiUJ/hAj2rcQlrLDw+hTXe4K6lnFqXrKMU550x/VQ8wl
KOJ9SiacQFNwFDUZ4SqGYtFoeWGBWTSD4y9v3UB75jJxpKktQZ/ox1Su26fRQdr7BTS50CeVH/Rr
03rrjMS0iJtzrhCcHcFmO/tBSvRRBm4eh5eLFTuxln9Jotaejfy47zk8Gy0mlphpnBcNjZVjhoY1
MDXY2BmHPPiLszE80Bgt/gdyQ06MZltNzS6fm24ArooSdifeDpazbxkPgAkrEGHtdakBgFAmTtOW
h0jkMT5tPQFWm91iAgoJ9SWXRkCI4mHOZ1uvYkp24gyGaBsSJ0zywJjIknRV2QoSwArlrFdfROk8
a8+d8hJx50U4m4vNctbTrM9LBiSo+tyRNnVFHf0vucR5o/FgmGBizLVZlzlg5DKDUKKdqJ9TPbb3
vYAHwgSKGOyCk2JS1sfFTG29BXvhoD2UMa+PdfPr4EWLfiDTRJWA2UZJQhITBIXoWrAWt8knNJf+
aJromJXZlTTNnAvA9htjBceczl1fTD0Yi3D9PdH5B3CfX4GaGa8zXgfb9utshcRso65uG7MNqWH+
4huQ/cidONAudbQHNQHxRU55edsyqqeqW2C3FNmu4yzsl7LG/3fy+XroPdMqnC5yTYKPlz3KxksM
JXFeNmzz+HzHZJuQrXDsBWkA5gg7hVo7GEtY22otXsSi8igL+UEC1bG29Pf7zsnDZZwmBltNFsq0
wQz6ST2Uf6WgPcoX3JaazVC4so/xligMc21pgQNlRpzJX/RTBerO5hCf0aKqnNCYHPzW+2wFybhN
mcqdofaAlNTXtnvJFW9/6T6IgLw9KFYATOzV4nbMRNorl5wXf37K3MS1vOwiPQ8epHKujSOv94q3
iDTSrG6P4pzlbQ99eaecSkcci+OQLJxkMw+CucZ1aUYMbcaiZZBlGD5n4Y/9RdsMhroBSj/0TUIN
jjEB7ZklhrPw+1pZ2VNeOKMe2Qavz2jTCkOS0WUE7XiJ7e/rsnYgBfa2kzetrYfgXSBd8BuGrCCY
jz+OpjjltO09Li4GXMfM6z7mHLebFyO0HOuiZIHYV7aY44mkVtGP4EVyxNvlE1Iaw1nBcz93wjM5
z5+M0wQqfDC4B7zdurV8cG5kUCzFADs3s3PSuMwSMkb4SMX1mF506sP+2vF+n1m7xoryCeqouNSq
UMXOphPReX1fWxCaJIumZZjiRx2uNq2ExFoAkYyWX8R5oAyc7b8VOdcITEQz4pKgJwQIddVeRseo
OdWi5Dwvs2DP4o0av+yvGb0lsA+BNRzzTYpMsIqYwqX0TVNfZb1TSVeFJLpT5FjTYR9ta5vq4CpV
TRBSApY9Fop2LrUEd5Y8bS/KKrdlefCWrHH+DIZZQyKXYYJhBaR9TNPGdRxzmvdlxNlGWyu3toVZ
OaELjWZYAFI2jdNGaHx57JrLSfqCgXV7Gkx736Ytz1vDMc6dLZDJqGa8C6v2IEUvg/68//ub4wNr
ACaEli1eFHGGbzM6wrXk5if6HIxjsCdnXv/MG+/Z9gQ6hok7JXQ5mE+kkj4xZPo4q6bUWRZfAfl7
rj3u27S9Zu8gzCcyBqvTIhUguJAJniD2hg2qYcPbR/mXlXuHYT5NXxhmFg+4YDVu9lD5ECA60dEH
mhwunN+ZQddBRfDPwjGfqcuasTGpTUl5Lc6BUlwIPA5j3rdhDmvDmEs8vQDRF09ZfwzNzA55Cpu8
T8OcQfPUj4U1wp1zclvKUNpQOSkOnhHM8yhazGWqFRiRaa29LHfGUtg1T7WVB0KD+ermRJQsIkWJ
Ly9RtvpOdMtGcPs08zgeto+DObJfcaYKuYyI4sSzbbxqPsiubsFf7QqXy60RNHeUWV34xgGlwZg9
Gt49DaRdv4ImcyloGn03zKf40F9OtgVN0Ogg2oLLG6/hbCFNZMKBXMhakdNwIN8mSPS1AbmMcd+F
Tv1/4AD/QP1Pb9hry5i4YE0knmNqWQvyo8UlF9ohgsoruL287ll9GP3Z1R7DT8SJTiUnAcb7kkys
SOVZACM0DK2km1i6GMWbOnngfLitK8TaPPo3rLxytOR+Kml+SLvvvelc4AEBPoSb5tk804IZXVLT
K6Eo2F7EXznY9EPtOQ0TO3Qr05uxw9KOJz2YjsvBfKCdcaJbOeKB+4Snv7aHxkSR1ED+Q6F5b/KF
sobXeGjWAdrSHdE3bmlpMoWCCU8yl/cJmciS1WmM2TeELrH4FmfHTB3sXnA560j/8j3LmMjSS0Jj
CTMsMx87l3L55EHyLHj6Ofm6XEm3VkAnVJLHqefc0DaH9FfO85bFWDlPm7ZVnMT4gNm5fSJf/lKK
MDxyjL6K3zQQA4iH0o39+ln8vG8yZ1nfxnVXwLlmjka/wGLJPKTTSRAvKx4lCd1cO4v6FoVWEKGU
hZFOiwl9fmrS06ge903g/T4TV/LCRAmhxtpV5GoqLoqIw2fLWyKKv/r7Z6X+O7OsgPFQqNxZju2E
16LOM4KJHnVE8DykFwwpzm21IniDvuwvE88MJkZoJWhnNBoj4s4vpYvC8EOurMR2ZLBkPNXwzDDZ
FqnZyolESrw1B98MxNv8yxs9kLuA/bL4QXJH8obL2OddzjZzfDr6L/6BZWKDJizS1ENtC8yCs0f1
KNVjioIVf6J88xG/RmICxDJprZwnMQLt7fSaf+mO3TUkhFGk7V2cmiekv1Rfv4Deobf/8ejvftxD
Py1ku6gisctJS2BhI0vOmC62YPmh8dVIgsU6ZeF9Nj7sA24WHleW6sw9xAAnejq2QGy9Cc1Bdhs0
qApfDifllD9QcR7MzY02r9LOhWWuJHE0D6XVA7b7ZGr2THVlMjcNlqsaKjO+cpvdlWhSSzkH6Hbc
f19eJoQ086TGOjUWwuwYErH8tMAsioCQYrYPBPOB+4u7vRXf4ZiIIiqCJoYdHrET5lEK8zZebrTo
fh9jO6C8YzABBUMoi9HEMEkW7vPlqot4R9b2neMdgIkn1TLXilJhK8wnnJRu/X2wY2d+XRzdFw8t
jxSV94WYO8cMnpVYrGCOlSYOqW5V5UFQ0YykBKp+u79yXB9kwslghlHa1sAyUKZd3AJF6BplaAIx
2C4wTh1Gp3lJus1K+Hq7MYFFHnRrTidg0sF60StPAkSb5tseUuWRgw4aT7qKrihzToQWLPVaCNSL
4pJHaPkvD4Kf39RgXjxNU8zTOOOv0K5N8PXUgQrJYiosmYI+kzcuzolpBhNhsiRRDQ3S5ahWkAN6
zTwFFSe+Au5mZn+1tAYTUkhPoP1YY7e9jcdM4GOOg8w27egwnhs7O82H3+l5XSMy4URNQhBpNLAs
wsSAfhtVd/seuhk/VLQa6oapIyHK7O0Fcg51bCFpRDLIhudPsdyhrea4D7J5lq9AmP1tzmlB2gQX
biUfnLx7yusR7CY3Uc9jH+VZw2ztZpriFJkPOF1n2Xr6nOiZK2XBvjWb8WNlDbOn57yJk6bFkklh
5lcCJqNK83JYBqcKZ7vMeOXb7YvCCo/Zz0u8ZIZqAK8H8UHQnMNA9jJ3uCgO4ysJJodyJdIROp5c
MeersZOb40SQIR2AmyB/1IOiQMDRrXwfee1cm7PJ0LP7xwfZ8c1k7tOwp+8xKvc8e63d3A8dkhXF
D/MVFMYucaOgCHRe4z/PPmYzLwWGf2a6rnOtB131YsbgSEjOs+Xv+8vmUN3aPmYPj32bFmYD+xo/
vqo9yZfOVIU0Xuz0pKNXs3nGlNviLIjNufuXwVz6cZ6xzD1hnDIzmiYY27nhrey06L8tL1M0wkIf
xJOc9FN5nXFZjTcvDihToZ0ZxI1gNWKeO5JUx4gw2CkiBDX0wyRwSvLbVr0DMFYV0aSNXVoiCYk6
QV+dlfKplm7aprH3P+F2XHnHYaJkClL8tqfvQnMU7Eh+JWoLEsxv+yDbR+Zquai1q9fhgEO7HXKg
/CV7DgoNaOA4qmsF2YGgGupy8Gig+vASWOEx0XLQFxDmFsALU1t5BbfnoXGLI/h5If27BB0ej9fR
1Xge0OvOJfDgrSgTRCuL4FlAn5AtZEnJIT1Q/p/wPL/+LYER8EUVeJBMHJ2jMUGXKCClzJ+F70b5
XSCvnCWlt5p/X1KdzfNmQ5KHFV1S2arOqQVqiUZ3K9U897MMSdkaPAgQEtQjXwh1TvrlX8LoP06K
4vCv7hPpbb00FDu1yydy1930SIjiSekaTnSV3IUXwxW/2X3z5vXTh3CD+BU0JA2ZpwSgzZh5o+S3
S2/HZmnL5e1UELutBr/TOLt+/0PqIhNWBjOKB1mnYQWEjGn5pVchW64c9j8lD4QJLWoOiZ6YGqYm
J9N0K/OqTTgHAw+C/vtqv+tlrKQtLTuhxdgW6g5F1cI2eRwP22+Q1Sdiwkq0SMWypIDpKzywIPCN
d4iLo+5G+1xiw+WQUv4PV+X94KKzo4LgOFJBeAJU89K6Vk9hoBGkQXMQd6YBEaBBMbrRRX/uruQD
7wW0fyroIhNbaj2SpImeCnH5JKlPfWw4JFFtuSicP/MRJqJ08lhMmgobZcqMXPvQZ3cUHiso51jQ
PyR0G0usLGrO6CQDGpqlQw6F1blETr5BJeD3UmDv/sLmcesKIph1BDwNNHTpYTmQID/SRiweqSLn
O7HZXHB2hNlADUPHjN0ro50vN70J8cta/aPzG0R9v+60TgmnOaImzfWNoZ9M9S7WeaQwPGuYgNEI
g4nGMkSluUzsYrjRZ90ZTM+MeTmF7fcH+n5MAx2+FptOMwVR06EqQqvVeqBIdg7NsAfLj3z1Jnkm
jUu75lIfWr/cU3szYKHfSFcx+qspMuPvZjqBZJre5zqoa6YXSnmj8ChJ6Cp9OEDfIdhHR5QIYqT1
2FIKdCNG6Unl3ca3M7wrBOaYFAutRVEUt/EBQqgVyjKVN7qh3QW8SgxntRTmaBQmBafxWwFbPpMs
qMPOTlOeM1DP3VsvxrP1IjRCQpP96mWGl2Ef5AElJLsdMfSV+9EjTx1q87xfrR7j5ejg07WRzt4Q
o/fkCc34uXDM8kqz+/hrCpnB1jS9VB05b27eWjJHZaLLqoQkHfJozSmULqHb5yQap+Fgs59YX9nG
HJSDNJX6XMIz0iflqF1X6HstYR+uwcpJ8uSDcdw/PjYjxgqPuX+HaWkmUQY8XTib+cnUkJSz/Drl
dWTzfIQ5Dy2zbadZwOIlR+2T5KYeVQdSUdZFR+/BulHv9s3ibWEmSixaZoTyBLPy8QtUgXLR3f/9
zZvF+7KpTGaxi7s0NTv8fm3dkOgy6Su7zj7LtJRWXQi/o5qzcgq2ez7M0zKNTaBp1uSRLLGrpDsL
kezsG8VxcJUJFosxC4JO334yeSDKa5q85Fw/4C0cGyvCGCTqLUxRbzNcJtTG7o6Zq1N1uSvjUbqN
H9IbqqgkuOAL2DeP4+oqEzbyEJK4Ik3xdOroxMvnbu7sqvhRN94+Ds9EJk7IRWXFuQKcBW+8LrK7
8FHSX7TKbavLtHjYB+PEQpWJF3mk/t3zQsVDIc2HGTNasOB12vHWjgkTYDaeloSGCXWZQEzqliB7
nK7biPOq2pwpRg4O34HqsehsV7EgGBBTFOGCYtC5xU2LtyPozVCOlL7mjnycQIDfeKWMqenSzwLB
V2+jIDrOwXzgESZtbwbLVHRd02SRnYOflaZBLxF6WhfoYEXGt7KuXYHrk9uf7x2F+XxVp2BSuwKK
eIJo+AEyrOD2/w8voe3w+47DfL9FNUJFrikOajC0HYO+yMmxd//q5OHVQrbD7zscE+3VOh3ihDYE
F1EwN59qlXecbO+xdwAmvs9Rk9WRBoDRKZ/CAPW6SwVPkuyr9aVF6RrqCCmG8gQ/vOL5BV2pj5ed
n8hsTUmNlKmtRSDTgakmfGlUzZnUZxwCKq+9cTubgqzl3z7IlpRA2hULUYH6lX7Ze5giDUD8fhgO
7YsW6P58ITzMwX94e3F8hS0w9amQYfAGFvYn9dTd0OyN6konCfJpucufVd1uFkLTsCHrMlgJ2I5+
0piGUCsoaFFWUu0YndvZjr4Jz+Wj4ZlQwQyGU/Ek++iE5Y5vbW6/FTRzJExWOsnEAnSC/J9y0I80
evK33yaMAU1GEZzOGng8fn36EVUezVIAzODTC91wkAJae/2tnMMKhtl1klBalrQgvz6ASsySarsK
/QSSFBDl4dwUeAYx228spyZ5Q6IcHi0a5iBbHsjc1rztMvK7Rew1a6hzs8KEJSqPZ4QtaGzgQ+G+
4Eeu7s7+4snH2hmDyCeBeT27CWrIy/ffE0bUV38F81pbikkX2x5/haHcGegrxeMmUzgtndsZlhUI
c/nqCggVv7migX5LmmCJg+VWOol4RhO/8fdvDZuH2wqMuYVNcR1G6gyLqi5QR6/oviTV459BMFtr
EFQSLQ0gylA6LVNrl3IaxMuPfZTtxOLKEvayZbSSHIeAWV5LSOcOZ8oKnzrmdXZBD4Ih4KebN+kt
1v7AHNqtFYthTodmsyOdelpAqBhfgTI6ICfBGdA22sZ2eaS1+Oo7ueeVTLa+HWhkdJMq3iNeMt6Y
DVYjJUukOfP4KFiuWd+qJsc9to7vNQTji1qPNnFFB4Q2XwnpJVdmhC4Qe4auf59xv6HIR7ym8fty
mt1I5mLr+niM1NpLRMHbdxB2tTCYJkMCAeRQigp1TDZxqTZ5I4K3yXR06x4gJHnsKs5Y4gcfZDGY
L4L2xjDVo95Emll0JJcq30bXzaGz88FWvPnQQ9WZ1+K1YRduBZhV1KH6AxEoJgKbtZYsTVuZTjx+
KbUbVb1byPf9pfsQkmDXGoOd+yVtHcdaU5s4tkTQ24MV6bK4gHRzkHnE51WH2SOFBWMWMUkicVBb
gIkYFMiuDU8LFI9/4r9ljte+94ZDZyNlkDEZHyRuUiMpjDjEwoknKteTuHmgu/WZfidenmrzG62g
mPM4IiB96ntqkvhitc9hbKIUd7//kdjrKGsO4wd134sK6eHfRbkcI010hkn2prTxRKuzhb7k5Kc4
Jr2FxlW5KJXDJJorwCV1ZavaTRfeZNnTvknbfve+buyAXyZovRkb+ET0QogsLEYPSsyVUocAI2/w
h2hMsBNaBcyrEUwKMV2ANDYUaPQjyJdw68VV0HJ5Z++HXhrmk73Rlq3WUCxEY8hDuEXrkbsKb9ws
sodnyguzOORbdqBXXeTNLyaeMPqH5CKLzJzJoz7EuaGXdEPPqMDRBgwQiJ9TELAldnTiKZnwnIX+
+8pQa+mIQQg1tE1tLfY1ubQzHrcP1yjmNC7zcVAW6pLqJfkyPymH7qK6kALxU30svNjnThmxhxe7
iMxlvpzVpNFRoEJpqs5s6xNdRfjKTaPZdGQEl1IMVeiGzWO9YQ9lFpeJJuZY5llvYDWzCExJYIfk
6Utx9x0TS3RSQv3PBEL3afGpnHvuJM/yq+hCB9f9v0uKjD1slSVV2ygD1TfQ8CiqUDqqDotTQduc
Nlvxej22XRHkjCaUkbUPekiWRpRkFtENnbfn1HBG6ayN3n4g4UEwfmiJCxCQTodUgnwQK/O6UwVb
Mwgn9cGDYdyPSOHSdwtgrCbxUjLb3Vx7hsrr6f6Qe/jr87yvGONualL3aT5RnEM527Mn2OVtdK3c
iff5efFyl1yDnM7lPWF51jEuKLeWISq0a32xuk+xBEUILfWrauAS7tEr5sdrwE/zWA4pUox1ZNBl
lAPkTe08RSdydUjPQpD7xaP2wpv5/9C2y6wnSySlzjNEyClg4+u35FCfqNCZAtFSKpeV2Pl9+bzv
j/9y03k3kTnYGl1DndHEBhMrh76LJgjaqJKtQdzlP4RFej/7uKAQzlFB6algj/0a7CvVwLhZD/tm
zaajZsNhuZuc4kpx+CKw217yjsVstXIsRDRTwEv66rWQUijhjfYYveyvH91IewYxGy0GQYuo0jjf
1Leyct/XV0UNMYDsIRd4Elk8KHavNa06h/RcTmrQtOSflPyiim9T5XvFozj5l8vH+9IxGwxK560Z
l7CqRQ8oblY+uZxfgKXaJDACSoQaErv5PibO9FtXx5/I7MyPqS4kIgs+Wi1d6tLFXN921tP+J9u+
C6ArAbwQoozGQeZhGRfx1EUCrBuIa7z+xUKaOjmI9V8UpFL4mb0Pycu3bb1CZK5U4jD2MVqMcIqB
fBqtdngnRY6/2NG94em2hDlZJ32JTvlvbe4VLrPdZj1ZZgUUYY51H55aO4ZGY4chgPwmO/1WTLZM
aAaohq5CiP3Xna3USRY39MN18rkD06sBXuAD58Nt7ugVBhOrUryf51LHh+vc0WuxjkGYoPu6/ST6
mtPgYox896Hjki5sbrwVLOMv/QSa/6KGadK9im7o5UybFePvVBomvUkg+3GiV8j8q8FLGWxe5lbA
jNvkIEFeCpluhsaeneZI3zg9Slq5ZwR4dkAFy7hBc8P+KvMWmfGZJu8iXB7gM2r53Qplp9Zlm+ix
s4+yfdKtbGOic68YVmtkuYlxDls9gRXoVvWmg34uQPwq2+ZXOji+D0l/8UOoXiEyoXpS5dRIS6xm
FfXu1B2FZbaTLLQVk3ct2kKCigISB6qsUgKfX/dCJVchUibUNrxlRkJuBWn0s6r2SNxxLno8KOZQ
sLIkWix6FUqbzG6Jj74nJysDjddysuWKa5OYE6FtkzDr6eItamuHQmvn+e3+59n0iHcIi+1IlsJ8
7Gu6zahmoeUvB7myxaN2pdojkvao3R4JT+tu3yqLbUQWcrFLOzXDOVdXfmsux2kS/X2z6AdgvW5t
FROzxlpNNDApm07ZZnbVBnr8pAloIOyvrfHOLHj9/5tH9xqPCVbhaFjg9AKeINkyHVL0Y/RNlPbw
tbPpUQNet3vKqgHhOd4G435BJl4taBwrxooup0dnoDH5/lwdnMlBLhB9HP0Fj02OC8h45RzKmP2R
4DLxj86VweFYXKMB4Ea8piXr3K0e/9+0Oj3Ike5U0csIXilZZABzTe2qhd6WzfKmEe8W5WX4rVTT
CoNNRi+JWFekAYZwGH/gSfWMOtbN4AxesdgqtwV563BbozHndqUXZilPQEP56nEoWlcv63vo4L1o
yXiudCPjBH66Qh/2w/sKvqUXVukeLarFwWjoLfao+YWfBhhm/Q/F1K1TbG0Wsw3qxVQ1SD6YjtHp
imu1mMQfpsFv0inkRGAeEuP0WYYFbDP6uZqHGrN10fyS9sTejyI8EPrvq1XL8ItJQh1dks966Yvz
lciT5dpM7KyXjB41KwwjLwoQquDLdK5I835OeLQ8mqwqvPHA66jejLwrN2COyFoVVLOilQk1P8mo
gswc/gre77PnYigaYZ3TLJX+KhlXSc25m22eu6u/nwkEbbyA57/EYsUEbEXjd6KA0y4OWvlx/8Nz
7GBT6fKoEZChA4foSVAt1rGXm+DPIJgI0AtC2IgEEOX42AiarXc87912LfRsvLVryZbKuK8xo1vE
opueuhZBJZS2ixQX+VHx0msewfrm+85YoTGOXPdtshj0+kUZYQ3JCd3kKyVaku0BFQKv83naEpu7
cwXIODO4UtKGWACscZ20YsmdkC43H/Y/06bHrUAYj9ZnMY4lAhD0nJ1aVXGqGcOmrfGUzmXKCTeb
XrfCYrxbjHQzhV4SVrAITOVqmTh3PY4tbM3QNBt5kSrY0tSRb4hRQMKD1rwSwXT3F43zZTTGt8M5
TYjQI25G6DhHzqLu7gVexzfPuzXmiqcTS1d0DM6CQEACuzM5zTf69eR1ThVk4P3at2jzvDYlVPVB
y6dabPKiyKVOKMGT7UwdbvlHI7HsdLgvIfUwdDwiSB4WdZPVidDEUh+3ObCaSDv05ULsKIZGR6ZB
xaUWHjoQUewbt/m5VsYxcSJrxUrNQ/idGZWgxa6IdtAEaDbKkiZxXHyrHq8YKywmSshQbQQbMXxw
dKi89V9FXvzXx6Sxkz5khyrIec3F26FpBcpEClRm4mzSADr4+VV3A21rty3t+AgpeK/A2NLI2Whc
K5moYRSpNkmQlcWVvKwd2Ss/5w4mg0n59hhoH2gZahRtfeEs7+Y1D3csyzJlGYGf2XhZJ5BciwkS
vW9vkOGi99sjf3Jl83W1gmG2XpqqBPJUERo3xs9ZfwqjQyh8LtULzcidSuCdYzyjmEtlJDayWjZA
s6o4aJb4KkfcMiY8t8GQleHBBX6FQ1JEvHzC9rZ4X0xmHxaRIFejEaMMIdzQMdXuTps4YYVnGrPz
tFlpK+QS/vle6WXjgfQl4A2S8CxhNt1ijha08eAWonTKxDu5vtRbTo/cdtB6Xyxmi4Xx2KJtHBBx
FF5WKIaiA6G4EA3dnZrlGGaFtx+ztsP/ygeZLaYNS6Vn0dsWa854goIV3jwbtyh/oSAqc3rfNytu
YGT9ubGYoxn3qFBSFZg3vBq9rZ8Kn9IyDPbkJHcaFLRovY1fGeW4B9vPvLRSWomGYDgWEZ7B9R07
KslOdVsdCg3cVIt2aCW88i3p4c8Wl21uFiKtGqYari8Go7ecdbTiUOWYElX7+etvve5NE7VDAw98
g50aTKMI7ccDwKzpwtB6hxS34vx136LtHfATgy1om0s/hx3BRuvLqwRhQ5EOS8w7Z3ggTPTNZ2uW
BwUgnXUIS5yfUdCXvFTTtk+8W8LE3rBZekWM3kJ8GCgHGuIthIzfKSyAa/+fj8I2fndFrikJ3c8h
0lnzq7hcmRNPtZG3XkyAbfsWhTwRHz6Bvm4pGRc5CBB60nOKW9vHv6VCNgDvE9RA6d+xulAlwmDE
kwFbqk9gN3mbgQzP7Wv/dxMRr4BA/2w214JuctyOMJ6iaDoTK/IRbUu1ADeAfPSxSawLMFJy4hEH
gg0MVp2aUpciMMSj6Wph7onT5O7vmK3HwsoKNgQgy26EOAINRxTKS2GWjrq53OatcBlVyv0+1GY1
fI3F+HSSKCBbX4AlVP2hjcBqMllQIcuuUwml8UL/Emv6jWg15zmvwe2o3O3jb/nhGp65YAijONZF
D3i1f5SSBzG8/L+7dmkGcw3BuHqlDPOQz4CYZPlQCWNpV2nxum8GzykYN68IIWZcUYzW08hLRnif
iQfAXCO0QdCGkYae0Rl/iE57RzU658rWbkd3PndBFnBDxOYxv1445l4hGiRKswGY+ufOnc45urjl
4/ADetwef9yF5wjMnaIuCk1dUFhCGfzBqD1TfBJ5c0M8CCY4KNAjqk3BNJwiKfpzFFWhm81depKr
IeG49fYORlMV7UWXoMjxa9grFZCvZCOWrptUXzZuClUERVhkL+lvRaN3IGbZehIXU9HA8aLsMepa
OyG89PXm/QvtCT9tYZatiqxchTYLMrG9nWhOP9ujhwLLqTmoid1goB11DzR0O6jOcjlft93+JzY7
6FL31dwNY/i2rxRVsZvmdzrgVtapzMUhNmTTLHScGKB4OlSh+iwMvRPmvKrltu+9G8KEWaNYzDlc
sIilPD+o0uwRsX5NSh5FOA+GCadTYqVNqMKaUfPreDjF4atlqd7vBLt3W5iA2krSYIoxfI50pp8a
mQ/Kd/fPIKidq2tDruoTxv8QDaDX48lz75oTT6d3M1Gw/vJMSK2GPpMievclT51LZz8RDp6hg0xZ
fssH2msAHWmeesrWW20NygQGaNyYQt3AoUnoSbo3VZM9K3dW6hrz4OyvIc8XmNCApksjMcBB4cTC
lapcheW19D/Srms5blyJfhGrSDC/MgwnKcuS7BeWI8Gc49ffA23VioK4g2u7tvZJLvY00AkdTqvP
l0lshndrdjjbMMkWNbF0FU9PDKx7xlG+KjGWnI4OOoCDKaiC3wU+/MeZ/yt7fB41aeLJlm0QHOwa
DXXmQBzMnd53OtAglvAPUgQr7vhcqmHLTV4SnKBMssesMpBzQZWe5qqz5ElAI+Nc9ooz6KI3oMDq
8enVkmTjbDOjjr2zx64OD61Z3Fy+OYGD4rdtActOiQkz6lkhYxMw4O4HwwvNxAHAi3OZlIgbzlwk
JlVJ2YKUIl/X47P22zgrvExwxgLvmBr2AgQINsGzuUvq2a7xkB4mP/Ml4RLZTRVma6qwdl6VVZkj
t+hTbmCkFFKRaZlDxq50kiL1qE7RBTn6FmkPlw9w865WBDlDRYsllHQmhmo4PDVm8mB1hmvpy24c
FkEqadNmrEhx5knNoqqXY/BWyZi8b3XXXCIvS0UVfxFHnGlSFSyoMQZwJNV7c1ScNkmdqlzc8bfR
IV9lY8UQZ6B0re0HDf/IjcqAdDdUvhk7wRt3U74VgCFgkNmwMAD53ldlct7rFjPp6mx6uUYOBon+
oPZqrUhwKmS0M9EGnblDuXObfnLkUHUitqdgsP0/EbY3bjjpDvOsnGgIUoOeAiLwdgmJ15knMfw2
i3g+PNVXPHFSndnUIrRmhCL0NjYYdViec7cFEt3XV0Czb5f5YiJ1iRwn2Wk9RKZkg9woH/VMdsr0
R2R8QwE7bF4s0dDethph/5+tA13vwyxq2yxKZxVIkHbhDc1qpzXuM4kK7Oq2Er0RYQe8ipGsvJPV
FHA7btQDvQqlPqM+jMq1HYoIbRu8N0KcgFvqKxoSCIXNfQtwwullbLDZvdr3nWjv7vabk+iWquiy
pWKO8z1TelmOUqnAlmOgfXCo29xERwbzhE31foiWOKvwLsuFkCJvi5a6UylmEF0klwdvOMTHOChm
p/dkj21+MgQPtk3RWDHIGaR8NOxeZQGMgtcTZsGdRn8pRFsBNkXjjYglvz/FLjPmWWHZgp4AI1ZH
QidUqauN5I4axU/BAbLr/6BZGKfA6kldUYEl/J5YvejymIeIVtgKCYz5Av5av+6Qnqf7dFd/E0Hu
bB7gihxnNyy0n7Q0Bzljqfe2liZOP6PYR40fAr427fqKECeKsdUXUZFBMKyrEcgD2A3gAxu99hgi
HRqEHzJ3+CwguXWUNsaXZQObleBLuKPULcuiFvDyseDpFW3bXfbVc+yyhXc1hlN+F8CeOcc1Oe4o
x2Kksy0RuBX7aCc3hiRoFNvSLU1W0Tf42jv4AWQ6rhSM3pYyROM4ocUVnZlYAubEr9NEmeGKqhlb
yUwMnxDwBcB8+QP84rKoRZMOi+lmMYZtUNrGbq74bAc9GkBFWJwb4qEpiiIrDOnRUvlp3M6qqlQz
kU1qgaBa3KgicLMNHX73fc68hzqwstIZDivPYdrnINVubUychZ1Af0V0OOteTXrTTIyPejCdOBqO
mAA7F1HpKkbx+5HSO5bYka48lmZmVZy1IDXoiTOZD3/y5H1HgNMflArnss9wZqnyWdIjR51Kv0gE
XGwlDkAFFRqboCwp8+uPrKpPqJmwm/fTa2mvHecvkW8dqtN0HGEY3Pom+SSStq2X9juinJsyI0lT
ixREwyv7u+zndwBjtTzDyWrgDxn7eNdIgviCMAnjDPs7kpyrshszl1vGJ8aiffUc3SmxQwEvs0v3
6RcTwyezt2TejGbdXf4Qs2azK8kTQWZtxG3rH2HwrixSKVFy/AgJQVtUdA4BhDZm+Ed7dmQlc3Qs
ur1shTcczDuKXEbQ1MMxnwYdaWIqo8jT7qne+s0QBZfJbNuPf6XI4PQ7wQrkCbNaOF3tbM43SrT/
u+9zep1YcZagkRK6UH1vsyeM1wvOadO6r/TA4NS5LkmiDCj8ATxt8NheSck1Xvc75p58ErXab96K
akHdFGwswEKK97ajbuscDWIdXln0XqoAenTd/S0Jzh2ScI5qs8bF6zEmQ9NHVcOuI/n75WvZVuQV
I1xYYaWNPTQt7sW6sgI8ek6pmzkA+nbZQkWxm2JK+kGJV+Q4u0EN7FFFbdbES75zo+F+RIlPUa9S
+7BgmhKQYjp5uMyh6KZ4s1GR1JA1dlPYMio9VuUtugoukxAwxddgLW1MZ7XETaXLTbEkjoG5TDnH
U8ur+qs6+kKRk7lMcfvaNMWGaZDZglNOneYwy21aIFaSekfdMWBO6gEae3JDp/xcuZEnQknZtA8r
gpx2NVrR5GqPiyPaYzo/S8IhP2bHPkiGBtQ1BhhNZH4UqK/jok1GcMTWszK4JuucH9iKEyCF+YLT
Y8bsEi3O2LVZ39bRDFpJPf0sq/YO66Ldqmhuhkh3NbW+o3N7nqXhZqxTvyiGo56L3g1bdSxNWfHL
3WASlaRXELKhhBoGC9BVp5N6nwdsSGh56oBogifgrRAWQ8Q5d42lKWdK1YHz/thSl63bSnamL0ee
vCs96ovy49tS83apnJmU62KU+k6F8zL8WjpY5JPgJjdVb3WKnJHUgdyaNuyJEv3qXuqvEkZ76U6+
je5a7I16It81oKxq91nQu00giu83Y4EVbc50pm2UF2VemW6Xf27isNgX5fAURXHi1QPpAlrG9bUh
wtQUnShnQC1jVmpag2Ez111baf1hFIUCQtHkTOaoKd00SQoY86Qb+2HwTLyVEs/48RpjHSN3fkRb
ukgpWej0QSkZYhqaqgGXxSeyCzNVkpow/31koDd4a77OJ8zC0ZfNdxkgpQBLr7OQhm8zs+1olrME
78AOC0M1vwyKvRlEr6ZGGChvKdyKFt9upi6GXOToR3pdbsf8K/CDjjOW21F/FO/p2TKia2pcsBjN
dMJyJbw4Wdevvs+D+WaBS8DyQE96vKx6W5q3JsXb0H7IYgzjsetimKf/Nybu5gFi0O8fuZD5WV5z
ySt1jnCAtoJHdBtg44OE/kC4OiAwBW0oLKhsBpKEaHi6I4ekfWgSk1UqoZiGQxxd037doiG5yr1y
7FmztlDutx68hKCjlJEjFu/JSYv2H6md4MnxhEqTk2Xd2MpBjX5cvq7NZ+KaDjMsq9duRGGqygx0
mvpgNE5ym/vKKb1KXcxNqCi4fWXzOZX7u6sNkPzADDYepgw1VgVuLEdWbxHtSSNc7XItjdfpoDi0
F1QPt2zimgbHWqOjr28xQKNTnxrpZUqfLp8d81K8ZVp/n/NicW+pY2bj+5UcO3KkOol0bY+zyACK
2OB82UBT2kUJbmj5bt9MXvI5fHrFrPLyQxa7FnH+j63qzEddYo3zYb2emJmxgDX5iwWwsVuGBFDc
IBc8/wA8pnyjByPbM7frn0WWUXSonCNbokVJlxTcYrDdSWVXB6Jg+OnyxW3NJ7+TPs6TSXbYTc0E
9kZ3BDZStcu8yNcOGnboIYd5E+1EYGrbxuNN3vmOgKYNw4UydR7dZcfWJ1mfv6sB2ZW7UYhcuHl5
AComFgFaw4fqhDZUqp4k4K7XMKpf6dONaiaeUhYPXap5ajIIigUfFqK8KvOKIHdn0mzSZmlBsDaA
q2DcGuFujiMnjW5HzCUtqelQOXX18f7yNW6Kyoosd4tdji3iFgVZa/5SYbQ3ko7zIJotUTYd2hsV
vkpRd2FJJKZ+0/f4frrVrroziw1st/ZabBqagdk/e6VXBB3aEg4i3DgBjxbnuWtYUQV1LCTU+t4l
NTZUZL8UbXIvn+S2eK6Y5Ly2VXfJ0pcg0/qjr70uB+2OE8MM30WeqO4oOtEPtn8Y7KHNkf8GHLS6
t4Dbre20k2imZdODrnjizH+ekUUnzIbl6uTq5JstfzalhxEzEpcPT6BufGWpMia5T3W8FA3jRaUj
1joGen6K6Km2RDs+tr31iifOFxAAFy8Eqw1gRibPy7AxFvugYxd1QBXwk9i8IR4xEWm3xfmCHI/g
mTLtZtiubEA4Cuad4mO94v7yQYpknTMj1ZA2KR1AqEaIP/iGdMyEUEUbsgekevQ/ILwnFiqB7+OO
dhzCSE503bUGz4KF9FXgaD0uDvbJqwZeu9eKr2Jahx2lePvV1gvqHXVOJGWjIbYVgTqkhZZOcWB7
eEMPg92p6dv+4FroUC1vIizxEwjploazqBW8m5igwY7H94yHAMwzjGnEDpDAmh3Vi46Vnz1NfrJn
+TxRGmND99bUeKyMOJxn0xxsQPN3R2V6itJ0V/YAypCD3xaZd3Q48wic2cRCFxrA3a2gHB4jGqAX
7TKJrZyaZaLDHCUUS0GkyumchRGDdGpwYyOWC0/AX2A6ILkAiD7UwLUSHd3WTb2jx+nbPGtlbs2v
Oj76rFLN1pr2r9u4op1obm1D50BMRcLQ1DVM83AH2CHtM9YYxnPJfGNl14ry2ZAFbnojfrVMW8ZG
GBOwbrrKSV5kSWYVNh1cWHoyi4AUArMh+D7ffd1XRjyPRoswX9F2E8kD7PTdCWRg47W55kHjjknF
ps2GVrgTknntkwTQ2NKFCGCd9vfZE49jbriUd+Q4d1znXZwCKQHZHPTcduEulX6W5WOMBe7Np8uc
bR0ebh2I2liAxgr6nFkYSWLNemkCBqlBp7SM95jlXCaxJWIYrUb/mq4Be4sHmZAnG1verAbPJOuY
ztcT3VNDIAKbJBiYOl6SFl7nnMpQm6amLBU4L/0HmVXXJoHdtQITuknEQvscS0QpQNN7f1RTktLe
thT012qVS40rRUHPQyoaEdzyEWigeCPD8VLmhaXYg25gsjI71PvOmwHE5mKQJshOte2Mu/oABPcH
odlhIsw9+SwbZQOMbaFBEPbgPXt0sgcrDzUDmKrWMb9LsReeodnJTuGKXkMbThhVaQ1nZVgETRec
RdCnpWtkFaQ6az+EX/rkupsMLO3cESV1Ve3Y9qLmsK3AaU2SR4ztyohFBSpONfO0o72LUse+Nv30
HD/mtxgQQSbM9kTbhjZN+YpRHjZ2npOor2IwKu2jexPQafDyV4MPUEREFyIXvyWfiGmQvMQOLlha
7lRtLS+AwghiaXosSYSu1et5EdhyskkEhToD3hCZUh4/YDbaJjcIlBno7i8V2trRSxW3jpX7wEK/
sq/Ds3pH74f77FoPpC+4VBegKGfdze5E4f3WI96yVz+FM5JVGOd9GsHuA7GqRERTBoC/W67JzeCr
buKHuWNcR8+XbdmWuVzT5MzlmEeTolNGU4uwoOfZTP3LBIRcsV+wyseVUz9J6gxTJhVO4wFeozho
fnSn5nhXONGj9Evbh+74Bybahvt/TabKH1KbuqRaIbYSIhttAMwYgyXTcy3aVb2p9CsanPnE9C6Q
hgzQYMvSMJa8Tw90L946tH2AKzqcHTPHhtBhBp3Rte7M2NH8Gq32xSnDFiriNJMjjus3pWJFknu4
DP1E51ECSXT9naukPUSVEFKPSfMH87yiwWm3HNNMW1hUGH5ic0DFzjrIB/uKgXn/ESQnGmnhq5F8
NkzCR4V6MqtosgexvkgcE8PwtuYR2RujP1lq8I4Sp8R5ryp5E2espoT1KyYScfeST5/Ygi3bEyVT
NkP5NV+c+ioZdnz2Bahhc2/AdqJEPqqcBwNbUfKd5CmiHiz2vQ+XtjpHTpnzfkxpTVkcR9zwSwGg
2NhPg8J05uwVvy0WJxpFJJkBX9mPoQ7nss5gPxpv2f3zeuhOmsfAHsm+P4nq/1vtV+8ukFPrQUlD
QOFC9gGh/DINDhbp2LvyqjfQpkzcAhjV6n2WOUa7b5zhS/ZV8YE5eSXKGm9r/eqkOa1PgHiADWo4
6cabPOzf9fNgSVzAeMYHsssAlKcfStu7bKsZax9v11aAq0yAKsuP8Vd1FC1lAV+YhMe0AvC22bpz
69n94Q/oGMRQCPRM/TCmO1kj7fuwhnmpMveG2gUgpb5ZmnuZyvYRrshwVmzE5HZijyCDTcz+dMaA
0kMaJN9qb/DpPkcXgCY6wG19XJHkjdpA1arRQLL5znDnc5/u5sItM7cEAt24V24LkafbDsneSPKv
RSm3a9PE/y5LxHcHBcXQAXOAgLLdJ8INhezIPkjIihj3bJxrqa2kFMoYSmd9OedYCiOnJ9IHKvoB
c/2L4AY3dd+AI9dUSKTBv1BaQ1JIPYM3zD48sSR1FLRoBEdDQAD4mZ2wNL9JjyXSZAxCbCwzi3KF
FgXYo4dlR+BnLa//3GAZuoLdT6G7PAj4Y0r84ThNA03nBDP2Gp/DgjGlyZhD4dSb5JYcl7PiJF53
AqrPlY2kXYOG9/mbfRDt/NmMed/I8smsztI7DIGAzUqljtp8HjogBi+fBMxtH+a/zL12J6wNt6QV
EWGyQg/KjjWspBG25wLMfHaMXbprvxFRaWPTfq344nzvMFCAVrI8fK6/mPY3YwBqUOMu8rC7zNpm
eLSiwzhfcaYaxdKH7Nr04drsznovaOAXfZ/zslhppVg2C5mHMIjLT7kh6rUVEeB8qkoRTmKOA3ol
AaafPKj05fIJbcbGqxPinKgpj4UZVuBA0RevsqivoEoB5B1XmqWvWiIdkq48pHLuXSa71fECRcJ/
hEDwPlQKZ2nCkDwyTTCGBjA502N0xWoxwxVQoQVPjG0W30hx3sWik1KXDc5wGCufjj9ns3KL9EUt
n7DD3rGMb1kkku8tzG0LA/jktRDKuureC56sT9glVDMB/6V+Z2FB+cRW/MUIDsgDEFaM3jGPxh4A
f4IB1e10w4oyd6FNpUd6rjCJwQrc3gnRQpvDGksgf51i1EM+D1fxg2it4LY/XZHloqDQTiN7DtF8
Y6bAMax24a15nZ30uwRljf5G3LYrJMjdaoYKs2FiLRnrN8UehL0xOv3oJr/CG9Ztb5lO7xARhOGm
2VoxyQUNNVKWFS1xtpFyVUqAp/DD9tyXB4FuCMjwFXtiJWYPIDUWURaHPHPMlz5A1qi6obsBs04F
1nbcyhSvSdEswesKuQ9u7o1BfqA/j+ampAsOtdt1Xv+keMqp/WKNTnVboE3BdtNzf05/dNfMKcSe
hVbG0dHuL7O/6WpXv4HzDbOV6Is+4JDn5juK9w7psXoTiMoocs+DMDvHvnaJY85DDOaA52aPLDRy
j1CVMkjd1isPLC8XCUeiNt35ijXOXfRq2VlTBtY6NXJMBYnA9luKeY3LB7gZ+q2ocLYnLovUqGaw
NKg/Qc6xgHo59CXa1T6ruhenAg8i0kSdszjzuLSUdOAq/BR9nc5AO7xV7gnSR09sDlC6Df9SDfn5
Iiw3JzJNQNAyB6cqCifWv89l6UTKLDhKIW+clYkayWoroPliGKFfmKmJgYNieRTo0bW1J068+5P9
dmvXwSdToxwjWqEJ7a99VvRjQ3plUO3nnbWrhOibAlPDTw+lRlbMkgJiqfYSdiZiTOqSTvLi6cdl
ofyw/JjNHK48Ip++HeJW1VuLGbWX6Dk52zfmLj7mV7GPGRK3OanXKTZS+KGTIDM3P//tqfLTREpd
y63CrIocVHjtRcfwdWsgazAUNy6ITpUzKrkaN3iRg9fE/tZpX/X2XKgveR1cPtKteo0tE0Vmj3PU
hXjg596aqt5kDa/JuTnjgVDsJuD23n7vjnaQ7dtDC79ro4ayv0x3w4q9I8tZMV0Lx7aocZQD+uTs
xYual2ES0NhwAu9ocDYM24ZsrZfAmgW01laLXSX6NpCvS46VgpFokG/rZf6OGmfB2mWapmICNbtG
eg6Q43OdnNVBurfLzDPt8pa2oRMXtRNRpHbt4TCRcvd3h8rFT1HYQkIr/ASzD7TuJlMOWSRqJxBd
HG/M+t40M2Y3Mf0bXxtH+gpx3Z3kwyzt5F2NhkCkCUQTHqKr5IKmmYR0kVlkOA3B0KFu8TApezw4
bNG09kacj3Xdumph3NjEVifuFpNK1/Nax5dJwJbcWId+x5K5f4A++o4Md1PV2JRhU6HYpQ7PRbWP
lF9SKYAz2ebEQrXVwGQ44UvjmZnJGmWcsE52ZW/77Gn0f/Tabjz8wcobHU6TYRJJIrFnOIOptzFQ
kbvGmbXno1oRiGP2TflbkeOUOh+LKaIF6stFPTnKvJ8rL6ciFPctIrCJMsqQCusq4GxvMSCDo1IZ
xeTsuNQPancu+s+XdZUdCxcz2msS3LHlbUQkeQKJqm2cRjmYwtfUNgWIsaYxqA8+vztITaeQcUHB
/0qmmMbqUUdKsd6B7Zd7RNu1A00VVQwENPmZQcC0IH6a0WSQHWRA3QbTyThj94/DuvDlk3ESPze2
+vtwkP+yyeO4sqWB1cIOcj6yFADjUUfhn5xEeEoi3rg3Rat1taqHswGsgF8zvTU6/7JEbAvdGyOc
0CnaaOdpj/uatPuwOrfVXTwK7mcrgHp3WJzUTRCIMCXggZ6xc/ClAeAaUnUM/Lr2UuKUB/2u9Zjy
Tii3jCfl8HcscsqbENKUtgIW0+S5VgY3pDn2xN9dJiK6J86EL1acVnUBgRizB2n5FmqfLn+febiP
mvt2T5zt1klTE4LJDFfN9ENl10cVmN6d3sSOmkY4xcRfJBGOvkg2OK9b2vbcaT3jSUbKX8r8uo+D
JJYEiZ8tN7vWJeZTVqlOktoSYhwm4ll9XkbVI2P9kFrh7WgrXj7E95dPcivDtRZHvjm9WcoIGK44
SnpmyzJadzmVQIi0HtvP9MlE1l92epTy3VlAePM4Wdof/ZCAsdY4VZ5sLBxRWWMLKX6hvzNVARBp
CYKxrYIUEpNvRDh9jrSmKBRGBEuJ06/WscAyyk5xUYq+qdHHek6B4y9qVtxq939HlFNwZUwmOY1h
gIeX9Bonei9919l4yLFoXcNrfG03p26Mxn+3weCNaHZ0U/VWLHP63dqZMi0S2pSa9g7rJJI5uCww
onvjVLtAzxq6rMFdBUGhqaMjqgE8xWUiIiY4/SZDO5BUIfBhfYPNPndlLxo42aZgIirDgItFeDC7
SZbjEGju0OZjdRivE4964a7xB5+t7GXpMF1gd0UE2d9Xet0vY9FnFHqWpOfOvlUVgd0QfZ+7d6sH
/kHTwm402rmNfsyqqK2QXewHm6vKCGRVdG3Bp79nwCqTJetVEAit4aHQJ7+Q+59UGnZZJnuXr39T
xlQT568CgwCD++9JDbReDLUBqb4/W3HQpYdStBNv87hWJDhrPhs0qQr0DLrdcooUigXwtkCGt42P
hm5vjHxiAelrTmp141iIUrRxMhquYqMcrnjmHtAD3tyj67s9EA+JSWwWvnxwW3kudAu+0eSkLJWm
KotUsCXrQG8odvnPKcFbYAKETeRqz+ho0x8FJDcd1ookJ3gGydBPoA9Mk7LH8S68YtuMWbMpeSwY
Oq56XHzMn3qi9xtzhB/kcUWXM0R9EzVjlIFuOX81kmOJ4g/pv1KMb5WAekUZ2zFCQVizqQIrkpxc
ktgeKKU4XSsJHZP6SWR6Ifk1xEIscub9PjKHNgLsWAL4Ej+0RRetj3QDGlBjmkrfxb7xWff1YPG7
IHRFy8Q31U17I8Z+zEpQ68lOpDoDWyM5kgnL0jHeoUu1KxAUEU+cM06muLNeT290B1TSWnfax4GG
gJdtoSz3Amrsa5dOkNMEnQ6yUqYw8K2vvY79l6wYzh4mqq8CZtET3ZnoFDk90JPG6IwZpxipxyE8
DSX63gDteJmtTbOlo6MOcGxs/QcXHQ5NSK1SLgx3MZp9pNGTLFNBeklAgt9LmQ4oAC4R+Ggnr7Ee
ZfXrZRa27eIbDzygnFKpI+kYAeUmuo73qQ8AiMINz+YXM2BDYe1zL2ru2uQJjeKv238QXXO+q2gx
/d+pNe7GeKnMO1oIzmzz7i0dwH+2iikfHvchCbuSljauRV6UIAQSEJo5DwOVBW/HrWcPPDAwC0yM
E30YUqi0Ts7aBGT6pHWUEBGsXfjKsDi1em3oN7MpgrTe4mtNkPOSldrostGXsLHpoVL3dnashPA8
W3ezpsGJtBJTJZ+xmgDJg39agEIvfKz2ylFxkdX/JB6IFRDk+7eGkEipPeaAZTTUUyXBXSW5f1nG
+XNT0WqHRL6OKEmG77fZ31cWNQMW7rgsReGl1Y9Il31ZfxqoyOB8cPY8Fc4DGq2NMFlPCg9BchgU
u0xyo0/ZieFXlLuidMn+d9eh8hQ5B2hESWHKKfiidhk7GfqLWjk85nIiwsfl74gnxAle2mjxpKtK
4RUInjRluZ0r7fPlOxKR4OXOmjNazyDRxJ5cXmnKp8vf5+Oi9ywgk/leBmpKprRdrNzrlJ/6gF2e
6gNJAQwqe5LSe39Hi7NvlZ2P0zzJhdcCcGOeFwyDnhdSOho8eRgKiF0WbpSt3jM2WbFhW1mKt7Rc
7+NQP09F6I/U+M0HDX9+XLhAsON7bvUYOAdWuAP6nteUolzLh4IRT4PJyEpPzTiLZNWo0GN8Tq9N
QN8CQfiMzlFsmI+E8C+XBe4DDNHS9kVfK2CIRr2fqYpfzLGg4KDwHoJniDMJZmv3TQ0X4cnBjKIz
Xps7ybc+14mzzF7rKa4OeCB0t0Wyk738bhzJE+esg51Z5TRh8sRrjZcam++m7EGzftcl8UR4y0Cz
pq56SB+VMNUm7dmmBV0A+yKScM40RHo0wfwMhWeP1F3Gc7g8jZaonU1AhO8J1aVQt+RqKbxZDlpM
EozPmWhVOuEfLNxh8R2haOaq4iqsIQ53yvfBq1zbM3w2RHDDJpB1pDuSXRpoj/RG88yg9LT9Q34j
7pcR/QzOYvS0VY1YB6s1UW6MKb8zeu1UG8s+i9BfctkUio6VMxvqrCV2P0PL5v5cyy9W9sUU1Y1E
JDirkerSOJQyLbyBfqXGl7J+zOIff8cF+wkrw2R3khylEiRwHOt9omK5ea4H4ZJ6l8lsmguiosom
A/lY4ztwjJIsKp2gsTUGUhPzKifPeRgM5fcpxgzgy2ViH/ocXqVxRY1T3UkehwTjo7nX+sou92Of
JE51knwNDSMVGrXShySQr0VA9B9aVHmynDYrmmaXQGwo2Cgca6PUJOf75OaPskeEiCEfSmEcMb4R
h0QTvH6z5F5xZpun6ytymHeqH9+I8rybOvV2mPyTxh4n7K+Ix8JbABJs0sCMrqaUOpklcCmbYcyK
Dqe74aJNNvrCEMaMhbuUn5fuFGmjW5U/Fen+soCIWOJUN1nCWGt0tfDCbD8nqqPIn7GCKLJFAcyH
Fyh/SZwC60qtdtiYgs5/T3ZfF4QnWO3L9mG1BzV1Yq9/FnVDbocaq3PkNLquqRTnIaRQCyK8eZfn
7HlokB7Djt1d/iza0yg6Svb3lf3o9A6dDVj/52V6GsyFFCTLfFjK2CtnjB5cvjZ2WutMC3+anNsf
0MexSIaUe0a6p0g7t2ivu0xh+6WzOjzOcsRGFrVh1hS4sMFbPMVJUyd30Ul/o+KRGO8k0VShSOo5
m6FqiUZqNUO37AjI8/ZoGkfNAj7UfKpbyb3MnYAWX7DHKvXBbPOchU3R3Zh0rjaVV+WoIQfXYN35
n0VQb4fJV+tjAE+PdszopYs/W7cYqfWVWqDLmz5yRYS8F8ApKrVG0RB5ZIDL7naL5cmtoIYjIsGZ
i1xJbH1phsQjy3HBlgUtvY8zRXA5AuE2OVNRpiNKeYOOEdlscFBccyLRVLPIMpicZZjRUjkkdEy8
8Go698FwwmSX+oWl7EtPOtDEvyxuTHQvqCvfXkWN0RqVGgF0UlQPAAILzGU8DhkN5Ki/BS6AY2TK
sY7C4DJZkRvmizqkXmRpmZhJOoSB8bMO5FtDceozus+/NfpfXhtnMIwp7BsFxV+vJ3cFypPzKBoN
EQkGZyEyOcrshrFjzzvTfMzqT5fPSyDdfF2+NE2jtFo86YcUL7jF3JVS6vVjuL9M5j8CFjRYAY8B
m3Re4RpWniI0utRoJWhRFU9HSyfPWkj9XKUHcyhPVmntpTTvscDHDiyjExDfPsM32pyXWmKDzIm8
IDKzD5lyl/1uy+I/nunt+5xnSjU9bJIIUmCEz1Q9lIsGiFC4+Wx08vbh8kFu39cbLU7iQgB719TA
oyCUo8hVqvrct2R0c+yEF2iSiBInedE4YONRhBszTQXvgv6A9X2nNlIEDAkuh8cXJsncZsoANzFN
1DGqG8N8vHxi//Ee+PfIVC5rFQLCW4omxMrzsdwXhwGLbOorutO8GuOYr+igCMREsYTg9FTOMZXt
jKGupUUo0QHGLKij71hDKYhXtj36G2Pqe+cnTdmkJTleb4Puy7THhpnK6arcq0PLM1sRvKvootjf
VxqMIpE+JRkuSlWACn6f2oJ72o4l37hhJ7r6/pzUiTGyZPY4jdcjiWI3SofMyabQHVqrEZyd6H44
mzDrGF9oizn39Dw8SQmAivriqYnl5C/pcLYBw/64I0xNeroRLPpRk46q9P2ygItY4UxC3BlZXUUw
b7H+3I9Bisq/sFPmw5wgZ+N4bDSpgltNaiP3Gg9xd3VgyGJh4mQnVN6D0KEnBhQkmk4UcMaXUEIS
D0aqsHwzhthU44qQxSupLrgigWDzHSdNP8OiGoj6C+WepoemuL98P6Lvk/eCnbSKiZ5BREJmcVVh
NO53N1txV8O3f49j1Y59HhVeqZ+aBtiF3/ryhkq/LnMhkgCN03+piJulZm89jOBquyx3J2ASsBHD
eUe82gpmb8Cgn3B0n53OxzjyX7PAj8Y2ZjkmraEgMYC1ltMjRmKvTF89trdV0J9EE40igeOsQjek
ZSOlLNa3brEd1lXGPRlEU2IieeBMQqmFmV4Cj8DT+zYwJSVoFlFGVhRuaZxNQNsqWgSsNvdIwNrB
p30LNDZtL55d+o94++1+uDBBAVSmQnRIN8PILe9C73v4EDpodL8S5Ta2LweTGkQmqHjy80tZrsdx
izkHT8G+kXF2suJbR3+z9P2PLr3R4IQ8jM26pDXek8WANZKVr9efsmxxlvJ7DIAKWeTB/yPj8EaP
8bxyeli2UacaeyRL0/hompOTLboz9frnFLDUU95eodvOH6rFHZr40CnjNV2q2rGWzhNoNwuCPqrZ
2w/hJL9ZOoVqJcqUw645wIkcrUP7eQR6bhPMpYDYtgK80eIUYMyA8dqxAk7UY1WTWjtDLnCJ/xHz
vZHg5F+bVC1uVBir5NA/EXf8whrfl6D3Zg8AMfevGyV2opZckYByqlA2shKaM7I5lfrLHp/C5NzN
d5fv6TIJbBl6Ly9Fp1ttbCJIWjBJN4TYnGSontpmghtiv/S/peEDrFY5hybeZihY/rMbo9vraJlp
AtGchYgbzjNWmVoTgyKoyEzLx/KAINbbXU4W/+8OjYuTZYv0epQjuZKSo2rd9erPsHr+OxJM5Nd6
TPJBmdi9JJLktrVx3amj39rK/jKZy5oDLKf3ZIoB67RyG2Id0p9j+zLQ3+2+fW//AM3znsCghm2n
F/C24/K1LZb/kfZdy3HDyrZfxCqSYHxlnBmNkpUsv7DkxJwzv/4uaO/toSGaONd+U9VUqQmg0d3o
sJalJke5NK0o4MRE24aPECIa77NXbF1BjXpRLFrYG4XCebjBnfpp8dEWTRuzDuNB55QXNjVtJY7R
NDOJR1FukfOX0/Ib6SVbFLvA0hbjcf+AeHIYVcswoBdmRQ8fZRyj8ZsGvGeei+KJYFRNGgIxkoFk
5sz5qasyT5+OIMFz/20d9CNW+pz2TS6nMd4UUvmYRrG1aJ+FhJNYpbr0wciszoTRtaSSksyYcWfS
VgfigIsZGyX4ohnf95eyLUbTAUhGkZjYpjkQO5hlaaJuQBCzzkNhpUivig1GTYYf+5K2YyHySxSb
y4jEojR6msvII7s6ml7kofTYNRaa2P8PpblNY7CSxuQ1tEWtFTNGXmPJzrnwo9aItb8e6iQ/HtBl
OcylGYpKLJQOOzf1/aEw2+tOFeykqO+qfPxSZdJTmch/Y+BWa2LuT2IMJakilNW12S3QOkKe9pdE
9XZvSczlaYV2lmaD5E68gGvkUZ69vOeEkDwR9PfV1clrs9KLCDZ6yc8DYKrE5iVdeHaad/bM3RkM
oEOW9M0npnfK7JkDJ86gIdjePjEhWlkWUZzNOHolCDFjHtlD+XMKj53yeZQ5R8LTMvr7ar/6ONbI
nOIB0aXop29upbayEuVYFTdRK2Ho97ivAdxLykRpDbrrsyhFNBAZAfwbccYKqZkgRhYNTRxEyW0J
Q1t9mVy1lfyUpiqv6XD7cXZRcjatEXftoukt4kQt6ZwpOmvC9yy6BqCWIT4by5U6fa5ETqvRdi1a
QTu3aSpA0WJZyNQ6NDolR5Jj+kyhuqtj5Qk3VekMgNwr7xCBXU+v+xu9qaIricy5SkE2gcQC5l1I
X7M2tXQuI9i2BEA7qxgtBCkEc9NkfRkaNIPRtrrwLfDJIXIqwPWi1/+seMUp9njNEDyBzK2Tygmj
fgautpmLT3HSn0B5Ze/v2qb1QJXkf2tiLl4T6F3Y5HgblfIrku5WGbtCyblx26XAlRDmaNJYq+Om
mJApdmc4Khn4Js0LpYmQHfmFB3/NWxFz39QEOlLGJbjjs2OuuzK6cngZNo4ItrQt6D3aVDoafVe3
4fCK/nFCHv7pXNhqdmHqpaDHcEyyeFBR4zGPc8np7ucdi87421SR23DWEXR1DvlMUTHRTCkBLpK4
6PIXLB5K5aaNv2gBO5vYL11u6pmJhgq1OqdT2aDvADMySngFvApHCAKe0/owBPz+ulhJpPdrZepH
kcizOCIrpfizSzl/jRM5SDq6sxRwxAHMx8ruzQoc7NZfJfZWkqkGrSR3HUkVIUZeJ8rkh6FJ7S7K
bvK6OexrCfcIGQsx1uCmagjMLHaTooqUGAbSn2irvGrz7RFXHGMtUFSd82nChvYYaogPmRde9x6l
huuQjedZP640xmyojYldDCa0suceiZ504D61hlPP1zSgipTHNvyWZf5cPWYBrwy+ndBZHSBjRVpN
MbR0qlHEAxqubCvv3DbVQbi2AotyIP088AhnOMaerYwnwpiYpYociIwZhLk+pAPnvnPuHzt8FxJD
M/MJWycVKepQQlDYhaJGB7FXF7cvuvEpSiuN41/+EAj8cjAGY2SkvgOuVYE3CiUJem9Kc/LamnSL
cgrS57cJFN7H/WvBsc8GE9XXmtbLpdonziwbVoWEprpYRvK2L4RqwIeQ9aIhBmNcQKRlznqAaGA+
Ea/3jSPxKZI4L2e1+ZxciWEsiYKERjIXuARxG3tTdaiU6wrE9kPzvL8c3m0zGFOyAD05NSU4teWB
OmlgunjG43TC0I3DtyS8zWMMyZjmYZ4RvCey83BGXuGK+NUNf/N4isBYEDC4ggaL9shGgFtaTlER
WZ3KeX/x7i1jKWKSAII8RwomHQdrNA+J/LJ/MhwBLEOLGMzxIC+4QXX5MBtPJOGdPOcwWDKWoQL1
2yTC1nWO4UeDRVkoQGZ3XURg14nQQKpZ7VEDHZqRW9ETjwuGnsHOPTIZAzGVkWQuI5KyqRDagey3
w9Gs79X2ZpEe55zXAfkHNceUKaCPQdbCAjCVQdcPUqjQbm35p4xBAWI6w6kHMrd4EAo75RzetgZe
xDFWYkafsdIpuL55/ySpt0Z536ectxZPBGshRrIQwEDibV4DpHr0YnROGyMnebbtPC7rYKyDIUht
Ib5P4MzkGGOqrM3yH62pHIpwcKb478LfizjGPoSTnBkJbR5tmuKFVEC7b6TuBT0B7v7d4u0dYyAK
pM6VuqIhxjJZ6SBaRHo0eaXs7Qt8WQxjIbIpD4Y2wotkmu5M6S0yZ46T5ayCfeCXWSvXmorkdhVd
mfF9K3p6//hPG8U2LXRjNGIsFAeyNEdDuyPyvcCD+nifkP5gCVQQlYFnywSdOJNgLEmiVXLTIDlw
NvzahSUinmLnp8RT7ugVJfZwojEDSoQOGNo9nqvdLhKsPoAxRWEyJ8WY450aXNP3QuYlD4Lde+QU
HRp7vuKFKVx5TJwSmgLRowJZLxFoleCuAZ+Rm9qlaudnEbOuwisvpN7UxNUCGWs0JdOSjiFGVYz0
JZk+tbyK5HbYvBLA2KIgGMiElxx9cYWH1u5/WIEzv0o+Bf7CGyGxtE88LhnemhjLpERTE5UD1pR3
aNJXYgsIfn+h+6tFMcZIyRawmaQRbXgq79N4ttpueJV6HmDq5i1eiWFsURe0Sp8ayK8Hk3ZUBsWq
xvnQSn/VIbYSw1ijQGrzaJTQiZa197n5nIc3yl9VpS4i3hOSq9dvkCRoD4xgVRXtalZuxvmmSL7t
n8mmP1qJYGzFUs8EhntElUUeXuM6c8UWrMx1ZdXCYsuLzmFS2J5AXcljTEM0F1I5ErybFB+cNm75
ZGDuNLktvsb26FBEyu4HqAFsDFPwkGg2o7OVZMZIdEOgBEkHyeKpQVSe+uGxPiJU5qxw+xoRUyYg
SZF1FtOxLZoM0zXUNMzjWWhVd5q4+Ri6SR8N/C8ZbN5MRKWS5AsS0aU7eaJL4QHja/WaTgsJTvk3
g9YgVf3vgtgM2pwMeSoIuE6C9m3p35LwuK+B29f18v8ZjRDVUa9DjKg7JSqizagcQ5mcwlT3/00M
c/xIYJUD8ht4XvQNQuTSGfvaSVIekStvNYxnaNBSDgzKDinNtrZM8jY2tVVhHOnfFsO4h0WX4l6c
IMUIzqnpVsK55TGBc/SYnQNJ5aIamgk6JpoADPN1XhWZt1GMM6jUVoy7esgdfb4Khseivll4g7h/
iAsuqsV4AiAIKomUI/lbu4Gf442Cmb6wthQQTgFdzxZeZ+UftYxxCkBwa0JRwa5Fy0NgPAvJUUp4
h7+dCrrcSDbDNQCS0ZSGDAmo28ERrNytrwOn9ebPk0vDuczm0dptO4lf+8hmvIpmTtq8RbpSS44Y
r7eJeZSl/lqb7pK24gQJNMzYsW1sniubAbuWzugdNlXZiohoSWCmbKb7Wm44kjgazma3cgCzFGYC
BI4JdOimGHpFwAO14i2GsQaaPoCmBQbUISS2ogl43NI5DJ4ybkmNuum9XWMMQiUGmaCjSQJ9c5K3
HGu/FqzoGWruzgd5dvatD29VTKRooiWLaDON48T0vklfNQEdpLJ2SlOJI2m76LtSdcZKmOU8pT2B
c1AUjw5nDwe1xEC4+FnxGj/lETDzFsbYiwmwf+HSwayaiXgrC/0pzJO7Rk5e5mj8NwvOMhRj6ihv
gxoZNcV8SIJHM8Swr/B9/5yodn1UCp2oII3WATDIbJ4O8JJqkvCIEObvdfBWKv+/tFXvdSH1IoDZ
LyOUxmjp8ZgtMSpKTM1Xlt7bX8N2+/pKBmNRpTYa2zCGsmXHEIWS6BbVJ0e8zY+al7gV4O7kay5T
Ne3G3Nk4Ng9gLu2SmLSbmELMY+Ty0Hv6CWAENg+k8A+m/NcOsumAuB/0qKvgoQYvPMzXiZeADvvn
4KIKZWNcP7GXWx5HxnYcfBHJxFuJgci+oc8j2iOa3aY+3Uravbd/cNs+4yKGjbeiolTbnvpec0TD
sBeIx0q9CoXI6rkPS56SsDMOpDYLJTWgiOh4USKbVvC6r6YtPyjfgsKaPdFp/NAbebhx2zHMZY2M
1W0mohYA9sMFm7xUfejls5g+7m8j5w4rjK3FUS1aJcwIwzrNkbIMxG0aJwDnKiFjJ5Q2GNB+guZR
xSee/k1y6ntxgJUFpo1k98fOH1tb1DkGcLuofLnY7KhDhp4uYxqhIK07u6NdXmn+gEGExBmszgIn
4WJ3N4gAXN5kCm9HGYOilpmhCzMutyHiwatYU/W0f2QczWd5vRrUmYw4Rh5ZiRRgEMnjk5po1iKp
J9D6xWbKgzzaTsVfdpKl85p7QYzJQIvXPwdH9dJT8Cg80V6a6BQ6C6dMw9F5lTEffTphzINivKXo
ylWS50CZnGXIObHZphRN1E1AMgIfj22Y7vXMIHhBQe2zU9Lf1fOVkXIe6tvbtpLBXK0gzoquSnqU
wMGrQ4vwgq27yRt9GSAn+o8LYu5Yb0gZWE6REtWTc5+n1gAUNomXzPlAHvDukFdLYhyykPX6ZARw
lmCs9yZHICC8Xg6hDzW0jEdQL+m+Cvjq0E4dSQAwBm+Vm3drJZ+5W2LVgTMgoa2tov49zKqHcso4
AQFHM9icmIIpFG2uIKIPr8vhdmq+yYTjuujBf3D/l1W8B6WrtNtULIZWDigDNMKrshwLgv7j5LVd
eFNEm4ZiJYe5SmWqJlMjoYOS9KZV1JjLzKymqRyjfUE+29m3SpyjeX8rrxalSUI2TQEWpXdXTdpa
lcJDtOadDP2ClQQQxMWjkUD5iup26n+GwimpeOPZvFXQb1jJ0AoZFEMNZPQoMVijOL4EavFXV1WR
CeXdBu4VE7mITZ8rqEGjAbI6lmmGKacT6UWO+9vWsYsQZrOMYkYI1uLx2eSlJaSfe+2gDX40Pu6f
+nYhAfTh/1sMs2G9WEayQlOF/8Eyam2CBIFkk9ZS/RDgOFoLYrT0pRSt5q8S5CvRjH0VizjtC+Rf
nCHzJPO1SI9587C/vG11uKyOtaqZCUMz6njCq+c6K61++L4vYFunLwIYgwqUyXkKciSNMaxtmfpr
NR91bhjJWwVjNY3ESOeMwKVWs3iah+aT0tecnqXtvPvlMNicUSIGo6SOyBnRcVwF/Qiy3wFNJn+K
7cGVne66cmWP0uTx2kjpx380pr92kM0d1bphqGkHBRziCJwAzaGLk4OejZ4Wl1Yaq87SvoW65O+f
G3e9jG3FiF3bdDFSVp2T3khO60ulA8hJm0Jc5l6HzrPCTuzizG/J4V05Nq9UTKo6jBqyCIM3uuWh
d7tjf03hqOJHVAPsxW3syjc4RotjT9guKpDOjF1WoztebMEdrtQgrcrsUbiftJpjubafCytVYkxK
PGaykVJ8w+YzuFTvagC1p/Z8ixDXFk5AtvN53Bh/kIhOcV1Hc53MvpJzQVLlPsAt1B/A4+O0b7Sh
hlKXh42zuABjveUFMtuu+SKRUR8AduuVqiN1EoFlRAN3QJt+SSdfJfdZuXA2dPv6X2Qx/mYI1KTU
WrQNJfV1CMqUsHnZvwy8xdAPWDlNY6nLuA1xF+Ie1y4oXKPXLLQqHbLxNhC5gxrbN/6yHkY/yhrA
CWSEaxsBMat7ygnIuYATja8V0IxJtjt7/+kYzuzy6/5CeTvJeBwzLkQyUiNXpsQV9ebQRLX7byLo
Xq/2MotBK9HkePIP8nOQfg0NzquEd1aMw6lyQ9BF6jTbTDmo6ttcgv6rEC3Kw1XzWE64F4vxPEGV
EEGsoBkJkmvkagAH4XCKj4gPkDeWjoPHywptl2S0X8rBPo4VZNWQqEZCV/5S4I0C/NyX2C9+9o7o
pE51zW1F4agE+zYeOqDMgd4XGfjQ0XzdGyeLjpTjOSSg4VpyE1cdkWbbV5I/uIDLKhnzIacBWAwA
6Oyo1uAMxzx1FN2l7ofA/YD4VrdKJ3IVyl6+L3nbDVwEM7YkU/KwCQKEEqb2NSCv6TLYsjHaSitz
BG07WGSVRaJLsqKJjOoY4rJ0sgrgz+LcPqO6Qc5o83G6q9oRvc4tPgGn8EDr+dHpr5pvLpLZF2BQ
CqqMKUbYZvK1WW4LXpvZdmJgJYDpiZhAuLKkIRD3aKwU2alrftLd3kF8BCAOXvPSZoS5EsaoCmZ1
uyxtEB9NrU/aOx3IusvXfaXgiWCUQu7Q+GokmE8Bi5Ff1dGp1xq35SMVbirfaimMn1liaZqEBe/Z
SPC0k3TGH85waBpLGa3FHx3zJyX64WPdbt7xlVzG4dQqkTMMrCP2Wbo7c8Bog8mDitu+0SsZjGuZ
zak2xowiLqPDbHFoy0XT4b1xFH68jI54rmwBozeHnIe5wdtTxt90cSAXgLfC/ESNtoW+tEwDuBG6
pc6f95Vk02uvFsg4HlOs8YQUUHelHWfkYBwpdAS/k3w7RbWSw9gNYCNg1LrH7ZUka7ZnN37WTpU3
HRSHohJN9xOIPbRbeCC7+VLYPIYKjqqw7DWhIs96NEF6MTbnIgC3mzhzIAu2XRzQslHwQrAKLJPf
Q4TWVCNFa9BpEp17TErlbnAMDtqRTmxmbvaDNyLFlcecXA8ESCmgVUuwZvcuHQ1J7+vwENvFs+A3
vmZw03x/sJCXJTKHGJSLMVQZfW345q3qtX7xklkGuts78Afw7D1vgWzjvqrPulqA1sgZvuloqm/B
P6mAKDFHnIKYlru6bXP5a3FsG38mo4kH735kuLND2r9WqLv0nChv+1ZfRDBG36x6I9aTESKa50h+
AnB7rH81Ou70Ff0/Hx7fF1VkoZfUqAhDk85tDN7g0Eax4KjeDDbl1ApveY1im6HrShhj/ruFgC+F
zldMwVuafPZlDCLWwtde5eQyZOqv9lbF2Pu+HWLYYlzi1q2Oi1M9TFeCnVnRbe+Fp/CpONCCX+oI
4JSLb2lHjFpZ5HHfXPJOkPEHadVrIFXBDZiMAcmhL0YrWXl9rfNGZP8QZ11UhbEmVYzBpZqC4MTP
woPkgZj3JMd0nsRrvbEBLpJsNc+BlbnVk/S6v8Y/2OqLbMay6Hmr12kEh05fcgtY+waUUU+mm7sL
3gotIqLaCx9UZ8ztwZ9fEsXZ/4DtGuFKpRg7U2RaFkWUhIdSAtAIc7LQH/gjtSfbPHU+orEziq+O
wDHh24erm7qqaWCYZLHrwrGLCjGCJmflazED8lj6GaRnYeT1Ov3Bsl0EMVqEui6icwpcTof6KHB5
bed4JrfnBoFS4ZMjZz+37cFFHqNMYywUJTwfnHyAcCwLr6q5OA9xbTWB4Jc1UJCbSrtB9c3T8trW
0/5GUMdnzkdQrfl4fS8fwWjVYrZaZSqElpu7I0KA0+BIZ+nQHfQn7Va9pukBZMieMFDMS5JtW/aL
ZEadxiltMCoAfe5nzVEE05nq0DOC2N1f4XaQ8UsM+8adAiLohYxYMUiORnO78IJR3v9n3ydZU4ZG
icp5Q+7E4Lrkga3w1JKt8VZxXS/o/oR7+klh5XJ3OvSCJT5MNp3MxLOVF8NwDkZlXiiJZtZR0uOe
j+UdBhqtMHxLgGL1b8dCt3WVupkboc9FecLbWD+ZxO8EnrvlmA2V8UuRFExoG8LjW477WxVjwXlc
2oU+3mvdy/5S/vAcuagYYziMOhH6sMUJ1e7iLbJF56pzvx+t6IXSOMnwC52f/ZB40EJc1WAsiJQY
gaFQlJzBI153txyqxM6PtYMeHztx9deS1yfCUw3GWihT0GmBgFMLVcUxmvQAqDNbFrL7/R3liWFM
g94saiVRFOPCvJ9Fb5oOecSZL+TtHUv+AgDwoqtVHFp07jCl1Pqlrd5klmYpKEj8H+LmzaZQjE//
142xWG1VFIA9tkHoQJ90zW3kpDbILTF/Wvj1YX/7OCZJYwLaOBhVDJHgzRPGn/OsuFJbmeOTOQek
MSZCq2fVQNkfrmu+nVTfiAG/8zeTDqv9YgxEmo3ELPUaBkKu7WIIvElR/f194q2C/r6yQVMrjeYw
0JJ/8SpUTtuOVidwzuIPUdPl3BnjUIbTXJIRd7R1k8GanOxVvQKk2Z1iJTWmbGj3B4Ae4GNtXrqV
pwaMdcgFM8hDgpdaXJ9J4Ws8qBXe/2eMQQWaNUCQQs0C4U4ix77hPC14/5+xAlUnTlNSAvBgKAYv
77Kj1oUcJaNbsBP9sLM7XRij/6xEcJAOozfq4zOoXC0JyBxTZPpDOnDmjTcVDglLRUejiSGy5dc+
xSQhaNVoS/OXGM2XiXgkvIa3Tb+3ksFcfjPohDRJEI8Mjdu3X83lm27k9sgrY207vZUcxgTkdVkE
HcWeFIEUASBzD1woD3Cxwbl1FC/35oOR2IDZ5Wk1bw8Zu1AJU9iLAy14GqbiYK/h1aUg8oVQ5oUQ
mwq4WiJjH8IkaIoOHYRgtXyIIsmK5bd9A7TdUb+SwBiHtJ9LMWyR3G5P2Tk8FJ5xFwMnBYPAfA+0
vXGGbBDVkDQQqf1u7ZpIJm2OF4czd2dAw43ggjU4fns7GWD8ksEG23qql81AIGO0gTM+WGA/ftLu
5KfMS69jYJzPxwkzs5TXUj0ZXuzod8WT+X1/UznrZItMNTrr9YKOyIH0XdAfF1RY9cd9EfLm0221
TuaSBYacKkuHJD5t0s2Q9sD8zYk44b0BLLjyqH9Z7NAmvunnXuHTosvCg3zgrZK5fnpgiq284JrL
mWzNzZdZSK2u5wVJvHUyl22WSlI3Bi55/d7MimTfd+FpsRUvOSVPvEIdb0n095U7DvWhb9MaS9KE
OzWTwMLxvdN5fXHUKX2w+KuTY25ck/RzOOUILY2ZuNFYHkzpFNToxaxDR25PTc576Gy6mJVAxgun
apc2Yo0tbCuQ2UuoP+YDmGAA3CVENqCunX3V3O6+X8ljvHJpBuGstVBNmo9T3Novf2iv1VXnKp4C
jg7LQDGZl8qgarC3qYxpIU0mxwoFHBWl3uo6MOkkPCYsjgg2XB9AmxFkNUovI5iO4psk47hm3r6x
8bk+1XG1NMgC0yqxbKM37yVMnUZy23csMEyWp4inPR7A43b2/nJebLA+xUkopi0UsiE29QDDS243
oaXfL27nm4nF7d+hlmHnsNjYXRRImQKFj87TzDZ64uWn4Ih+s9IKj6aPpjM/5Y1I886O/r662HOZ
T0UmY4lxf46FAxiQ9nWeYzhYCEuprLoqMhDoGqS0yvEwmoodhbwOyu0X4+qkGNNRSEaqzxM1HRXK
jrLd+7UtjnbjktnCTAtS24Qrk7d1jPUYuqxPMhNqP6FmIDkUC294ofl1ij1RneJb7dP+Xm7jlaxW
ydgP4O7FhqnP1IXrVow+lAjM1GNt1T8E23jUboPP2qGy1cQKX/qrzm58XlcK7zQZYxLj0ZcPFDJO
KW/S7GoM3gTuo2zzMX5ZJBv3i0Gkx0INjRF9GYNXtS/p1ng3e8CNOyw8frvtiPxXUMTO7IuBIpSN
jq6XMWqsuBWsspA9Ag5zgQeK+9HX6KKso00aPFIm3hdMWGLMvSLUYzo6SZjbKXlVws4qIz/NXwOV
Exp8XNTvopj4Q421UNdbERBTACfJheOYf1WLB5WHQ/ZRGX4Xw5gOIyrSJDYgxujfauF7Lt5xmYW2
RWDLMJdJPsbFOVKPQpqFo4N8EDhKUrvpiNVymTw3akd0Kb/ksLHxbChVHAHYA455pDg8gCWTUMUR
PoW+BnBzannRrINu1Ohp/0pvagVCflWRFF3BKn83v1IhTmGkZ4MzBzdGBRjN6gZkpWYF2OSex3mx
uZmGKprgq5GIZNDfV6a+mgwtioKJnlflFEVhG+lylOfc318StQG/+zDs5UoMa4r7RgjkSunf51DT
0/+oNXjt0htBwe9y2K3L2sEY82qAMZyQJNTs0BUw4E8NMC3bzlfyFa8pgrc0xv6qeZo2aowdTEAF
RA4xmME0j88awhPDWNl8mIU2F3v0hErPSXkENasVgB9uDj+hp0UnLxXh4Xl9dGW/7SXbOAB44QgD
pyjQhsX8qSbpeQFdwb5a8M6L7RYwO7D/DLEKbmj3PyW88EDH1AdbBYxlgQ4aweG9WrZv1y+NZ5H+
mmhKgBNKgP1QildqWh4A02HppXLM0vBUJKKzv0TOBWObCCRtDqQkTADPkx6T5DGMfU3h9ENsBDq/
nxRjdLXZMDWxHtEs6YkY30ULyylyyE382Ly3ENYv+0vaaHz9XR5jNIZZFzJNgi7S1zQNvOGNyU2H
GEd0NHjkNrB5KfKNsPt3mYwFSXVVD+Vp7B3h0P40TgVoJhQHI1+CT3MvAU8xPz6kfxfHGJKlC5Ns
yTsYEmAMK+5yMM7Tf7O/ocMbquXpCGNCgrEWurE3e2eSz7F6oxSvYfPwV2cGjlk0m6qSyhYJu7Cv
J1JARuNIXv1pOiaYARhfe6c/B1cxkPB5bQB/0MqLREYrJ6Wei7Cfe9hi0caMK3FQCO2hJJJdep1i
0RGS/UVuWixTMjVQ+Bgm4PF/d2ZSbWiDMWfoKKwUWyad28kJ5zrTo/jgyFYimIiNdGIWVrOEoKCT
7nNlek3CwY+7araMWPyUEOOUVQYndNvIOkIZV0KZ2E0KwKyRzhGNRHDn8NQVPqVnmqviN29sn9pK
FnNqwVCraqcjukqfKXpDeKLYg+qJNiNXaBnhtVxv32sT7X6GqMiIuRm/VvfxVEW1gBb2U+DT0arp
ynTL83hMnfHwd9f6Io31aeA+XaTA0KhOSp7sAhHDk98hk3MvdHKendyMuVfSGH3M+maEXZ4nR8x9
fbhRU9PKvn771sj3UuXPpp102NTurEve2xynx4gHbLPRgkQVxzAIYCw1UEUwVsyQgd8fFsOES588
ksfpW4V2hMRTP1G8I93VbwKvji0KOqvf6WdeamvTrK2kM2ZNEhdRVgHZ6ejGdZgfhlC2Mt6IJk8G
oz4gR5znVMF7Y+yIGzepN9TdGSzOnGvP20k2nSXHk9JKmGuG4gSzrZ16t75p0TaQ+hSYmNjLaXbG
u84VwbSXfOHVULYN269zZHNdSBHmwjwjTBqWG8yFSwkHluAPt/AigDFrYScZcTMXg1MnKAmps6J7
aZHhja0BaTWT24dlVgpb1ofMrmI1deT+KHcjsYZaar3/fyNOJCCvmoZqasAv+N2Im+LSi0mJE9Sk
o645ecgphW/t5er/swMQspamaT51kxPMfjyehuDn/vdvXfr1/2cuPSF6kIQtXm+leFtgVEwrv5ip
PwoaRyXfP5R1RWtB7JkJJK7LpB8cYvTnppNvouHzrIjuaBo3ktlaxSzeqNJyHsyCFx19hPj5za6w
Kcm66FsiZTW6Yk/xIT016BmFEbEEh2ewOddbo4e5ep7KcisFsSpNjmkc5eJRy+2AcKLnLRFElGXN
NE1RhUX6XUTVDlKs4GkDwNPDUvkkPWY83j+qsh9OaiWCqsxqFTVRpiESYaQU3zi1AM8kvoJxGJ6V
4K2EsfahIOS6quq9oynAQZLtIv8xBv6+dm/LMCXKRIvMBGuJErVe0spEUBdXV6P+HMZuFD/vi9i8
oOJFBKPXIlCeVaOueqcrHhXzLZ+5SdqP2URdJCsJTDwl5nq5tOFCX51aY2HA0hfvtG8EM1eocHKu
6eaGgQsYnTESKEVZIj4zN+ZUXmBucvWzWYEVb3hreNMnm96JXIR8oODTzb7vTBlb5jTn/Hl2K08V
LQCI2KZrplaPrpXlibKVAxDoprjm3dI/mKJfiySMzRNCvZ1kGurX6UOuPory1QIqmAhD1JXwo4qe
zOSgJpwiwqaarNbMqImZBIk+5khPGHUUn9F9ZDy3gMT09pWRc3wsUP84jKSsC1xdCXh2wzHuDiOv
LWfzOb0+PcbIhaNBpFIw6HN6dufUWjDvEtuUAYmCCqAv4xPvwblpkFZ7R1e9MkilnKADdoqRYTx1
x9bXjiMy6fycFVcvGMNXDRKK+yKuMpAvgSo2HCoXqMFW7PSH/WOipu2DhV0tiDF9wSSZuZn1GDMM
bvIM/MqoyJVyDZAg4jbB931hPJ1g4lq5DVQzHrB7ZIpA2zRZuXkSEc7vS5F4h8QEQsjMju1SI5Co
I1uc0aSKsbnIajEMPhOLhu2YhqWDc4Y7nik7Cq/fezMBvtJLFshPN9HJHIU5ULFuo8fAF131ED1U
nnFUHhbwY1sUi6H7IRyTa5NznJwdZiEL+jCfFSGCZGTAm+RWbg6h8ra/vRzzoTDmI8rEYkmVcXK0
XpG9JjJGz+gGjqZQ/f6olnQKAjgdhsLyD7aoFaNLIh2cgOiVNcnj6JqKaFpBOz6bZdDc76+JJ45R
zFwYiEF6ZNkN1SvNn5XkV3hkBryq1WbWlkiXZTGaGXZ9I4cZjkd/0E6tnX8B8dCdbivO+Ll+zL3x
BdMHPIKW7fP6n0yV5QDXR2OOjAU5x1A+iagVq+2X/c3jCWB8WNapmTIMLTZPuzKUm0znNCxs9CAh
6vi1a4g0fze6zTIkjdIiaAZkn53c0fsc3+cnwJnl1zJwOTD4DYbmcx1ZQNQF4D5uN0pLvNaP7at1
2Ucm9olIHrVCl8Btirdd82Kon+axtf5tK+lWr9yLmVV536jQQzM5j8OjMXCeq7w10N9X/79FMB+K
BtbQV99LDJgv1xqv62LboVy2ifFcRqINSj3hsBbzWk2fxvF+Eu/F6C0HTd/+ZvEWw7guUkkCOD2b
3qnCT5P+rZ1rmwvxuW8YVJExDFpu1BLAgHsnrdHTZHzptXOoCLYYcAzQZh5hreOMZUiHac47uaOR
9X+AkoxXE3AR8d0ABFEezwdn59iX/FCjqy8ysXOB+JgG56z4kQbe/uH8wQf+0gMWzU4a4yBoQ7N3
VPSP2M03/ZaOCGe3xl35DWADR7F/x6VAbySXd5W3me+/r9R8nIeY9AlOjUCoYkuH9Nq0pZPmIRHr
8YaINhO/q6N7/30lLZP7IpsbxPAwTyh3k0MALFFyjUerlyI5KvKadXmnxxgJSS9qORSk3slzw+vm
s9zWzqRwWtI5rgqFj99NhTQJhCRgZkE/DtLLP8Ar63an3gMVJkDsE6u5jn7kXzk6Q03on72++t6J
vdpJNW2WZcqQZKbp+gClqukwWPKDhloVJkAfeJDEMsdWsf0CwZAHi6nBHdOTU2wg0VyJ3wHI6cq3
uPG2+mX2sk806laPxWfRFvFV9dV80G6iM89scnWWsTTI9wriAuDs/xqA1A1/aA6dfMs98443M/2H
l9PldjLmRp70XlUlAtvpLJ7qxW7ipL5p04Eq0cncESg8+2fLCRLeH+Lro4WHD4UJAV0hXAvkVtL/
zbOxFayu0hD55Ij5/x9pV9IcN84sfxEjSALcrtx6UWuXLMsXhrfhvu/89S+heeNuwTQxn2YOc3GE
qkEUCoWqrEytVL+mRdn6UVPi2V5Fqre9EsGV8JatXKykG8g8JClWknQHSf5EqWaPpLWnXoSmYnuw
cRreIOgXhlKQwUhzKgENp7eQJMhttbuN8qM8vGTE10BjZwiVngWhReVCS4pC9kBy9LDI49XgsjYW
Rqztn/X3nhGeoWv2H5Mqvoa4FI2URBWqBL3ROubY+e1E/Wwwd9t7JvI+LilZlsDKCxVmNCm/l4l1
BDLa3TYh+nRcNjIasRn2EfremfqJSE4cZLY2fOh19+vUqlyMyEuUFTUDFf6sDB0UbxxT+xkrAv9e
X8g/bQSTx5jW5mBq84AEzuqo10r5vmljr+gHwZasjNWwrP5sh9uTOm/72ixQeiOgMLjpd4hATvsZ
oEGzAm3w4IUgRJ6/kVeIB35kp86GuZ0yatlIpgm9PTVr7IAET6n2wzLU79tWhOvjNqvok9BC+ZrV
rtuvoIvwlav02QKhk/4ZclPXSEbABSkL3krrMeO8Ni6uWz0NWlVGGhk3n0L5OYFOUwIk8o/Z+NaE
fh6+bi/yLaz+HqN+2ePhpRjyGhNFQSsF6ODYlvzyr0a1GWVD6UhOdxyO2i7Zm3azH6ESU7rVTlQl
Zpu19QP4x2cFQWsZNI2upOh2RRCUMWJYxLYa30SSSFdFcDR4xfUSlMwhpXjpZnnzI2mgjla2Ozpn
j9tfVWSGe2nOil5IpEa0svpjWj0X/UOEEbptG+sR8bxxXKTX4kSaLLWdMBG6QCOmno+pSgXhSmSD
rfPiAtMbXTWzaprwQFtssA7vaCsaaxSZ4IJI3HXhhKsf9XPjhbTgOh1ENRvRZnDRIrIizZhG5MGk
vg06007yG6qI5gbWc4rzbnCxQlYX2g6tDqz9+EXS9kqGs1RezZOgg/uHJPNshwsP6pz2lo4hU4x+
jJ6EobXsEcPZmOOq/eJZVCsXBQee/BfV/6IA0wdD17XHArNjKUPhYCgc4H4kFoZjPqITXp5kN/HC
xwbkiN62k4vWy4+hTnIvj1KCX/APfVoNKqLAZx0C0PMIUtA/PAR/fV0elJ4E9dSpGSI+SCYhgVqB
mDB3pK/UDu+AbhCSWgqchif8neYGnCYUxRypsZ61cvhRVZg8NJZdU9CPlSfOS+PChVQBaNdNFttK
E72W1lGgc7LsDEBNQR0raosJzhyPrZ7As1CYWJFrBU/zj072GkN0EkQmuMAhm5meE9YrHY/kO7zS
S+/R83PKU+AXX0O0+7KfIpDd23Ny467iGdo0NbLKLGBgFMid9Df1sYdWX24zkkfZVX7qmCSuAYAG
/Zwg1xJ5ChdeAH/G4JARDBD0HO/kCi/aUflmTqmfl/+7IvO7rI5HpWnqQtKlx31sjl+t5LaW71RD
UG8WxRUei0bUspyCCI9XdRfsIqe6zXet34LEKLhjBG1vcnRu8FD7qZvtpL2wvSO4dHjsdRM2RRaW
SAPqxi4OjAMFSossnsnfS1DRNc9igKbAXXns9ZhaQ5RbuK6r6jWpXtLqtiIv/y1Y8oDrVlImYo4o
PicHyBbuWQY3HAtAtKAJ5YsGDkQL4gKKmQZmIPd4ZcTdSQpf6+ZaFymtiEywf79IP8KiUU0a9z3w
RNcWbZxW+9kLtcj+UEn5FRktLpC0qWzlA3r4bxdbfx9CJuwlPoxuYyfe/PIjc7Z3SeR7XDoS5Eti
QIoCR7mvfFqjOJSLeogsGmyEKYuLFpWWyuWs4A1BmkNKbsv0UAQetOnp8EKyw/ZyRDe0xWUkehxA
UZSB1grLrg4YLPdAsP41PmBMCFTFooSAfZ0/L83ie2F5qlWt2SGzzibocUax3S23+vyDFFdVJ8Ae
b3sfpoTee1/QyFOBVhYqG0X6aZnzB1Kln4pZE4CwRCtS35tJo3oyAgllwwkCZFNc31mjta/06mZu
wqu0FCqhbF8llsy9TULFirVmxH6p6SN0Zkst8tRgN6qhv+0Y235uyVx8QKLaEylHlc2MH6cht0cg
frctiFbChYfcDMmUyRSeR9Jd3YEAX/reZtpuFHG3izyBixBdV/YyVVBlDgpI4Ly21tfWEEkiimxw
YcFMm0Tu2ThQZSzu3NaQdDGcJlME0KHt0GDx7TC5M5dImjEltmSnMursQT80OWqf9Eofv8ypqMMn
iA7Wb60VPW9JnuIFqe4o6HrLnXnCEm1wTzqFUMtC4HJvkf7ivlAUzFZ3JnJcI65lp5L1H/Mytd62
1wnuC4vvq9C6U+dQHgBOgYg2qv3ApZS71Ov2+q20M18yRxTzhB+R8z+zSuM2Ht8mcphOGxsAMk/g
lURnwbj7GNrgn+vQ4lsqU1/V+dhjeW34maIDHIouDHYhbITwt77jxS6Z4dSUM2jS3epz+vWL6uTe
IbR10ARilBUCy4xlKjqy2iH4VkSPBhbcfrOtqgySQoim8pi2KZczgwa4fJfb3vubEdiAcoEOHpuM
PShdga+I7HFBUAF+PM1iNDXofXMw9nFq63gvf1aOrEczv0hEyC+7GkcuVsj+/eLrtl0FHmKL9Raz
x6g8aOZjogueySITnDuGKD2ROMLFOICufTws5R0R1cnXXf5iGVw4DNH/0aUeR5nOb1QTgRvuwPEN
EZzkKvZFzyuhOS5jUvO5K0oUG976looLaK/b7Kdje8j9bNcKOrOrYepibVzGlBiDucSZxk7YvTF9
hyqi4GIUGODRa1k8S+rCejJZ9FDTm0jUWhY4AI9Ri4ZkzrO51d3I+Cu3Hgb1i5Y9bJ+c1bv9/I14
jFonD2OhgDffBQrhxzQCsGHOtQ3FK5vOsSADWx0yIxfGuJTIiIyuacEHg2d9dFf5+Q6D9WB9AozX
S0S2RHvDRYS4JLTQCJAN0YHROaTecGV4LGcev7cHdZ89py/bX1Lk2zwp8bBYql5LOeB+1ygUq6DZ
afbm4+KMgKOKqbuE5rjo0AXAwSQKHrrZCdTL7nIlY3rmMT+w3kH50nyoF3Sxd1ygqExoWPcxAkXS
HtrkRz37oSbSWxTtGR8dpnIwrbDEKEb02rR+Jnq4i84TFxDCMinlfMBcdt8Qe2lerAwZmejeXTei
E5BHyCCP4J8zOp2DMeyR+ZntKdZvaHDMJpFzs7fK79fr2Qb794vLJx3i0IpK3AyMU626M8f9sEc7
p3XTu243jPtUpIa4XrFVzxa5oyvN0UT6skZf+Fbx46vlKsVMWnLD2M1BVyocs2XetLVA7vSSvo27
hL2sgxYTYAFeA/ugeEjbgxGK2hbrEfC8MrafF98yrEqjGTW8n/oRQgKdvC9N486qMvBiKM52iBCZ
4o5s33ZlIJFiAq3IsUw+mVEImYtXfS4FdkQuyJ3VLMvmmYaY0rEA6nC6XvUCQ8lsWVW+by9oPUe/
cAvuxOqlqmedCWe3eju+YbokKIWB1M+41nYMuz3vRW1M0dq4MxxPE5WUEnFdhUDvYtyPvWL3H0NM
ntfF4/7mcVKHSgMHO0H5A1IQ9qxHtjwFggTiD0H8l/Px2D9K9FTPGJcNE2liUsAMytjHAOY2kP38
j9/u7ddcuDqdtCawUiREmC+35/pLMn1VTX/bJVb4HlHXvvh0XKToNJLMk1YxwNTsTCf1OD3h4fbM
+FHIznA6xryBZwd6+uijPYJwz6sFb+/Va4QAMUEwiyZjGvL9iY6HRYulJsTjo98N6lel+rq9xFUX
vPj7nNNLVpYRJUJVe4lPUeOV5q02HrZNiJbAeXmhpXqZGfCLcTnUyaemFj3QBGvgU9dyCdPCIGiJ
RafxL5ACOsZVFNnqQX9UjtVX7MoxuFEE7xnBovh0FsshejBhHiJb/CS67URSHKvh9bwvfC4bBFlQ
yC1KO6OcH6tgPARy7IUJjZ2kib9tb5DIFufl89SqXa7hPuzUExjJAuuHEV8Xoqk70Rdj/35xYIuc
DmanYJdqFPYi+iUiu/+2DOYmFwaqfppiIgFHGsj3CXToEjm1tfyvbBQ9lUT+xl19+WzM+sRGluuI
7i1wAC89BAwXkWDHat5w4QLc0TcSK2q1BYRalaw4bf01gGoPCC7V4WiOgruPnfLfUpQLU1wUUNKc
JNBZhYg7SIYt9bk0v7YYC9ONr7K+m5VRsFPrENwLe1xIsMyysbQZW6U9Trfq/TXwxifWrH8b2vJz
J4SIVXNF7vODeshs1lYp3WY32uNeWCcTbCZPW6Yqmd5GJrKz5JSaYCooIOuju0gw/PlWu7dAl/MR
DTlcK+fl8xS+ybQEi0pQhM7Z3aWltpJ+2j4LolVxSTV45ZRg1rGqyNpHlRc2151IVkpkgosaWaIa
mcmGJPDoLv0mo4lDl7Z3EIip95HV6NA3M1CGM2T2Uy5Odhm2AZW1Au6Cx0CrvaT1Iag+b9tYf9BT
WQbtB3js8Nx5byQYeglUcrjrJ4hN5B4oSKwrspu8ArjoRhfcWasf78IYFww1VWuMwgAaMcfMp62O
iWVHQRge20kSJerrg5EXtrivR2Ijq8EazSoVzaE6yVCZRDXYtTzNC9zYse4DGyQcx+raOnwoSbsw
zUXKsKlnqYqQUqdW6MSylxcmyF8F+cV64nlhhQuUqQKqRlPCzkWn+IYJxAWujBHdGl351BcFjNXL
8sIYFyophJrDuF0mdzRvet2X5Myug+t/MXUvr8XkC0NcjBx7CUSNAViMyK15JHvjgZGiSkfx2LHA
F3nAFlGjTpYkjNz3Aa4ybd+rEFhV9tvHa/X2P6+Gx2QtcqsQtQG3T1TLR3XUQGpPBCjYdaTNhQ0u
6AV6qVSyFTJHHz3VIxD87X/G18GpPDDkFziL/OxYOKJRINH34wJHKoWx2mCi352WF0WF2m7zpIW9
89++HxcwwgRMoVqJds7QHQztSikFAWl93PLi43FRIu7bEXIXwE0Mn9MbzC5f5Tuyj24zN/4SPAV3
2k3tSrvlmkCOoHT6KwlTVaJoITrIJh8uckIkSUciOt5HPVA+FZpWS2irkj95mlM+iqh439puv+U9
F4vmIkdn0VpNW0QOJvmmOwnCovyaIAGB2ipmH0A39Rw0gp1kf3PLJhdAdJN2esQGZ5X2Mxl3neqp
NLBHMOmbgiRAdOa4CGL0i6IpLXg7QnnfDT/15fu2T4quTB6SFcVxE6RFwOrSDMVR7pCt3bDn8AeJ
z8DL9c/1zMOvrMWaCpIhB5AxIOVmdxQ6YfJd2XrWjk3ziyaz3mZQNraJx16RftE7U2+AI/KAy1Uj
x/psXPXO7OQ3oLX1myv5tj+pJ2TJg6d4J93tvMXT90CvCPxlvVx5sXLyPjGhvWHoxEx6UJkCv/sm
ufrFdKd7bVfeFR6GngXZuSCeWVyoCcaUKFLF6pV1DCd9nEvkxVDrEzgPi8ZbH5gLOEuXaUEU434z
n+fG1iFdC/I8r1bcyZsPsa+LbgcGvfndHtFA7WaAK5h/sStFFS9JauCRsQO5hhveqxrqU7oN6jy/
F43TrB+9szHuKop6JHOaBaDbWCc2qcEp8yGmFXq2wHkFFEkTRWJcCV3+GpY5iLc/z8mTYI/WY9XZ
COcKZKCFpCiIIPGn2XCzJx2ox+4Fym/6o7GL9t316KoufRGL2rMg+Ptm6ah6YYKPmDyrWa90uRGp
+H7KCNGdRzUFY2pxlzR3RV/YQSXweBYIN6zxFVK5Ufo+lRFbKJkcPVZsLZquqDXYg1a4StifkqB7
SInooInMcmAxRZ6jRrVw0CYk5qg2ewQsvupedMutn+df35KvlGYLUS3aw8xs3YyVn0l3+sec8WyC
c8aqMPRi1JA8xBR4fvM0S5iDE8kgrDvj2QjnjErdxCnVJ5ypJS4XPy7U+Es3F4fMiPyyNIzsrrBS
wxK1i9aP8tksF6d0K02iIYTZFIid9tawBLf0H27RswEu6+nyqAAyG96XpntG+yN59GDMTvUVogtC
9QHRathHvnhKN1VomGkMMIsi3coWE5UX9aBEFrj8xogTuUoaXJxFHzlmcC3nhehGXA/l5y/GJTaW
IkVaY6H3ydK2CBPcwSE81YfqGPqiOu8fctJftvgR5klqwVAL0LIbPM/OcCJ760a7ZhPaTOv5QyMQ
9GyMjwi6Xg1hDRxVqYEDeFaus3z+1AQiYUDhorjrqZxAFmTNcDnWc1W9GKrx4XWHy5CN3BsiHU9B
AOJHmouhw7AvwZOZLrcthFD78jahItSgIDrwQ8xdMSpNB4klt9Ze5QTk/AYes7NbNY5GNEHusrog
3EtoiatUVQzuEBVj0mJQD6mLVF3r05Esh2zebV+97ND/diVdmOBOkZwNSSQTFIgy/dD1oV2E1zLd
g2RbsJTVz3ZhhztKxjLPkqIiuZQzNAWtBCS7oV3FbqW0HjVFr9j18dizOb7WMCuJ1qR5ilaD33uy
l0Ixyplf2dOyxJx577BUvn0RsSYLFskXH6iu14sS4ZkXzJ72ecqvp/hF7+/EYpjs3GzsGj8LNpS1
BaEodAaMyGYzUwy8Wl1ZE9QUSj+81b1tJ3lLTLbscfduKFWLQnKMTMlHC3N9y54ectQ65r0oVVl/
hFxsHHf5WoGWzEAYs5cygeK9N18vaI8bz8qyV10MimhC2MT64/zCJHfxWpAxm6FZrqFJgFcXhGsd
xZ72SmjP4AZz6Gc0BXwISKkiVPVqWnZhl7uPm3aKWqMFh83fQ4t/04+KB/n+8ElZcquBzVvjMVa5
ZSxdGwLEP3zPc9AuFH78U7kxFSj06r55FXmiRHCdnUc7W+RWRsoAIFepRu3SQf60z2AwddTepi6O
hs0e7uYNqvi7/EUUzta/6dkyFzHDLG2TSsEJVJRPjL18YFDegNqj5C4tyBs1cF2LQtt6PfBiuVwM
1TSpKcD1jTQBC9sZaOyYT4EvfRmuOjuzTZvg8awd6M44bB/L9evhvFgupuatRbKRUQ2YxU1T7XUQ
K+bKLAjcgi/K962iOS/ICBibG5XpVV6kuxkgbBsjmy9V1PtWGx7GFrBoErv/aXF874rI01BLBFuY
0dxF4fOmNPMbdZR/bJsRbZ7GQu1FohrFcqfgvc5SFCZ1EjmomFnf2Gxt4KNrBqJoDE0GuW0ZHvlI
b//sN7z2g5lboFpSYVqPqVOl1I8s0XTIOtjowgYXT0fV0NVWxr2rz6DWpw6a1Ms+dSbHyj0GRCtv
Q1fE/yNyGS6gTmndzbKBzDw5MHQTuFn9f8OrzH7675fSL/fXuCiT1om+QL8T0hlKbJsoFrRCXVl2
r22Z4MJJFBrL1LCkvPg8Q8GFDTcEPgj6r1U/80JfpKYiWhEXSBRtwAjMCK6vzgoNJw2LzMvzKtxv
u7xoe7iwEVp1Xjczrti/751hT1Bi+WC75+x5PDV/UWZ5is4STlPXIjD19eOcTHspqQWIdUEU5Kmv
B8MKKr3AciTqxbKjlHfG4G1/sbfH14Yf8OKSlpX0oYn/ucE1ipQNuHkDV71LT/Jd8IMJDah+4Umv
yTHb1XAL4Wi3wA15XveCVKOmMTqN1oNt0CrkkBDsfd1mOnv9t/lhe7l/SPd+nSye3n2o07CrGwSm
4BrT+HZ8JDfGTnWra1EnZj1hPhviIkUEyFbXU0SKMVe+GHnktil9aKLFTdDHbRu6217YiqtgsEaD
ohpkDPCg4tJY0gd6Qw2QlU71vQF9rlj5Lqeft22svXnfGeEiLlRo0iCY0awYnQL0yhVo5oq9cf82
N+5bT9vWVlekExms6bqig+n7/e0lj6kOBRpQUETzVZxcBZAQIYJR05VwQXQCujyqQ4sO6g/vTdAi
KsGVi7pUBiG1+trwZqSN0VHU72axjTti78xw0bw0I73Jp3BytRb8WR7WahPyrLV3S3hrhbO//d1W
Ii2smbosa/gf4a9eTMileTYC7hjr1KbhV2sRRCWRAc4LlA4P0NEAbLScb0Mo5hBBH3XVzS5XwG0L
AGhTkZoNMEulrX2O9/VOJTYrrdDe0X15X4mGGdbeSe++GbdD4GImc9Zjh6bPwa5wc1BaMOByf5J/
GDsTfVpwUU6CFGktfyEGkzUASb9McWzfe1+Xd3lbN8AnypVTAy3lQTb2VX6sPum3o8sQv5b7gT47
MVSYsizgYaHM8N6kFqIQO5flCOHU2VahZVZlx7p93HbAtVfZOyvcXV9TvWsTC6g7hkdjkoi1E6Ek
29n5AZ0icQt6pZb5zh73IWOrDixa4gnfoK2JdNOPj9XV7IPM/kUkeLHm+xcfkL/55UCxhpKpPS7R
17HK7VSo57sW9gxCMSxiaoQCSfV+i1Dkw0zcAIHWvNwZ0ZMRQ1RDcAmu3fkovJ1tcBvURZacKuCe
xgdD7LuD0LiX7gIgZOJnEOEgBqZu/Jg+4XGHNrTI79lZ4qOhYUAUjmi6pv+GRIt1EsZSgeQpUU9G
4M7Zg96ilC64D1eDiGFh7Ab05qaOO+T9dwSb0GRYNZihOh/4HwzvDnv9RFGdZSSd5V7g8quLurDG
7VqHtLMaKPyC7oaT1Nld6pBvix28SmiQWjvFAwnyZDN98NbZNr3qLxaUtpCP4v7nC3NzU+pFKLWj
q9TX2YIvekfTp/9mgntH9mHRBb2Gtq8cxI9DVPtEK78Nw0eCk6mARNJSATYz+IsrI8A2pxTZhWQd
wvpzOThxL2JvW/talza4uytstGqWM4WxpxC7Bw9DkdATBM2Eee1aanFpiLvDxjFQ4rpAGZMRhhG/
cjH4cKodxhY7OJOX7KmLCOUk3of0XyCUc/6OnOdLea3XcYE1mvrnRDss1Y8kEqQAa2n0Oxucv/fj
oBkQ5gF+mwTJQ4v/vECjkW2kdLChnZ3YoETNvMWA/hDJQnfIoCCx7ZWrJ/xynVwUy8ayyrMQ5RvN
rk7TSdkPmELLT4rT2NkXYeFvBUv4bsXcJSODbyVDTGMv//Rh3A37YF8flmuxWuzaFXOxLP6KqTIj
SSQGORqXL1123Wj3299NcAT4R2U1oW9VaBMA2pggsKyhc/KRRHaS1sIxfNFSuMBRG21CswSHgDUZ
B1/fkZNyBTSabqdPzQOjohDR4q7F4cuPxz2DaBbXCq1xswGSaUMBMJWJU3QnpZgEYZc5OH+LmRDZ
YO8hxcDr4f31Ikc0wgHvcQBoMNhLHt5Wqvw5yYltSprdVoVgxnN91wwVplRNozx2q+v7oYqCDhdM
0z/NS7Yjw/IjDyp/2znWd+xshtuxfAnmtIUenkul06Ttil6Q24v+Prc/jRlYnSWpiPHVa1fG9jQJ
7n3Rd2I/4KLmKVWY0wN1JpBe1VM1n8zgOImC34oJKuPJCMlmquAtzf79woRZBDLmQoHUqI3Aqaxv
qaX7ffa0vRFrRhRAXXVIuDBCcS640VxrdIhMYh0lStLtjap/NzqRFDv7I5wT00sjXEyLSdYNRoqG
71wGblkGNqq1Ns2H46Arexki1bkxC57cgnXxg2Y1ZDpStQSnjzY0la2nUgL0FY3trDd1gS+vm4Iy
r2xRCwAs7h6Mw2EAUhQQh7wLrKu+L0Knp0Z0kFL0irZ3aw36iy95tsXdhykk5Ka+hFZ06/WZDYUr
aCYpD+CzuCNgtUh3KLcrTnSVeOMVqC2emfaraKRq5WjhJ1g60S2VKKbBLbeg4LTMmSp8R0CTrN8H
8+P2IldC3jsD3BrR5VbTbMYzK20g9mZZd1Ye7WtFs9UUL/KirkWwobVm2zuL3CGYpcDMchYtolN3
mvelB9JAEO4zfWCkUK55wNw0JhSqj0B83hnmDkYQQuZNnuE6gyyhnGZ50ygatVv3zl/bxbfxJWOJ
spkxqhW5bA/FfR5BfUc417HyNL5cCP86ULQgjoMQJ5z1K9gbSNmx/AhKfY4oQxItiLs6hiFWkyUA
3lCvstEOW+UYaO1fVdH+7/kLVVVLM02ZybXyZZOAas2QTDmwXuorMQvbqO8akdLfSvZOCeRgqaFg
kknjJRTjqktivF9B1vYGoR/2LUZhqBBWuJbCYqabaJYCUDYqdlwWYelmr8gN5srZs5F6kU8aR741
dqEj29brLMLNrw1jv7PH7ZE+J9TMMUWKyszoBcfWDnaKGx6zbwfo27uRbzhoss6HyZnd/i52Q5dU
tohpfS1OEbz7MSBGLPwa7mwV+aQPE80md5lvjNqb55ftMLX69y2qKdQkkEHjK+GZsgwdqZGoE9XN
jCer+Lr991c3jcrUVFWDlY7f2q4X938uJZI2SDi5xi2oG9zaCb3mKrNnNEqS+4+cqktjXAik0xgl
SYIiYUeH57CUoV/RHoY4FqSza4f30gy3KVQrdHT5GY2CZtqj8jNQPxXx/z6HTy9s8DBAozXKEqhG
0LlowKtLfbNTBxr/7wnmOyPciZqqPmy6JRndOT1Kph+JeDfZLcqnTJeL4E5QVXRxmHfsojeorZBD
GlE70l/i5du2lwk2hAf85XJbZ5Np4nown5PRb+rvoUiPZa1O++5bsZN04cix3MjN2EAtXXnUNUhJ
YG7Xg3hPao/foTngp7ei6qno47FFXxiE7lgeSoRVDaSTGh46mdoGOn3Wz+1vtwaRe7cwLhWSa5m2
gY684U0TTLfzPYQsHwe7gmr04pGfCXRpY+Hq1gLPpWtw+RF0WzGNyobnC0yAj7K36Ka9vbB1Cyjz
mYaqURSI33+/pKyzcFYAmky0U7LcKqJr7w8ecTbAfbiG5mazSBGE5TVcDZU/vGihnfxl2oFNr6J7
4yCczFlLKilmqIisG0RB//L9kopxrvqcKVf1x+QQgT8ZeD8nfZsqMRyWrjD1i/RW1JITmeWOsRng
iRiSUnepWi4nPRlyBzURySvMLtlLoDfd5Von0plfg6ljaOa8WO71O8V5E80BA0Gg7t4+pPcgr8RE
6vwk71tBsF3fygtb3OFe0riEbBQ+7OAj83MtQLfku+44lniIlH6xK0SqS2uPycvFcc4ph8usSwpr
Z7Wl0/Q3lvF9VE6AH3qt8UUYH9fATe++JeeqwA9LzcRuE/me6f61duIaD9WJdQu7qxiNjU/zCc+t
fTQKrsr16HLxZblzXkH+w9Bz1FezU+8xMWPJC4A7Mkf0KIHOc2qMyQJUCcTx9ulnH/C3q+fCLpcK
yOgLodoPuigrTG9rAuymlnh9pQvym7fkdssOlwv0tDWbJMPjR8scepT2o9fcBX+RU34j2Tl488Jr
zQtVUEpAm8FF+fowXymexcQw5pO+n/eZIxQdYAdj4yfxauPFlGUhMj2M+WRoKc5eDuxVOzpTA2dO
7BalvltRZBJ8bV5gvFrybggYe0yuvtaVXwUvfSc6o6vx/LyjhItCUztVZi0jnlclugQQjXoe9tA5
vhve1OuqZ+NV2JcQfUkuBLWWmpQDC0HT9/kTjs0OSrAH7Uj34Cz9F6P+a03uy2NKuDBkanHTZAEg
FvRaPUavuIfd6mo6MqiF7Na3EhQCt0/JatGAKqam66jRWSYvpEBCcwJ/M5KMwS8/GZ9lT7HjL/pr
eB2+qW5kXwHxAL8kOGBFGHl2MH730l+W+VleZanDAmxXGHtWRyfOj8E02enwkGqznScnLdqrYhZ9
dj9u2eTuT0tv+yhhVZ8y370BdEFp2VkAIyetre5FCdwfYt95iZzHtlUdWUAgsRtMvikOhl89Rn68
WxzTDnf5IdozhgBJkNOvH8WzUc5naYJGuRwyOSRTuevrwFnSyOnm5nXbc0RmOFcdw3jQkgQ9XLMx
/c6I9/IiuXMszALYN9raMvY7LrNgVW6NKAa2uXMZbDVDrR03x+TkIGu03FmExV8jL8ERPH8+7qYM
K4XGo46+anIYj9kTRbefgvpUcjAFjod+6Y6+4mACwZWEeJP1nOBsmrsqGz2eB0kKYWQ8RAFQ8gPI
Z7qdRkdbKgpXlp3tLVwPqGd73BWpLEsddBRnf5b3k34MUkH1WhX5CHc3Dq1kFeoA+L/yvTlIPr6o
Z4GIHFMjXuIbN4Mzum/ye1eyG++ML4PHBhADT/K318m27M8u9JscQ6+3lZL2eIUGaLeay64vThSo
g0TEgbRe6/jlO7+JMUyJ1BhG+OY7jNEnOGjXihOART52M6dyt1f1h/z4n+2zftcrb8emDuTJjRkS
lUGSY8eoQD6NPEMoP7z6BFDRHVBRtseTh/NNfdbLMpNawNjyyVaq0c003TPN9qE06HNA+2fB4lZd
58Ie55vDMFSDtLw1QxtAUhgeP3HjnwxjO546IAFCV3Tbr5vUKEGhFP2qN2++iDRLV+f5XADuBSDx
baMpt3XdeLkV77eXtv4lz2b4AGOqZiLJ6E0u88sYHdswdkLlh2ndTSKKlfV0Am/ff1bEbVqkm/lE
KEYn9OtOtTVf2ZtuOtrB4/imTSYdyB152l7dGtaB0gub3MblZjXGIaY93VYegqdSGzK7jDPrQaa1
6SSGUu/mOs534J4s7aQsCkdbwEay/SNWD/zFb+DiDkmnLstVvDmMWO0dQyJOWBU3phnul0IErFgN
omdbfLI9J9H/K4gMY3pLjBa8Z4VgOWtKVPimICKjGnpwQCO+vwPnQolpLgPcmxw033gpd81jBBnT
1Ct3yw1Daaku2nWFYzr9Pr3t96JUbT2wXfwA9hEujoYZlsMcGYDZtV4x2GBCAXYk+Qscxg8qYo2Q
qmP9JJ7Xy/79wlytVOrUFbiYKj2xs0hDwLmal4dtJxEuijuIht6nXVePKH4e8XrzM19/JRi0RuJ5
BfZY0blY95PzmrizqFjJHGMsDw0fzQbEAiKF4YTcottXKBjhMZGgyfkBjNg7v+HOYjFmid7X8eBO
3T6NP0km+uPPgq/IfO+3y/XCNbizFpahHpOKwVePSQTsFtmbd+RhcJpPigNShmonyqo3PyTUthn0
6MI5MmNsF7lAqSaVHmUTioT+9oo2nQ9/n3sjGEGaEpP5et6nnq5IXmJ1T3Epf9s2s/44IGg+YxIT
Gh88sijSu2nQKwRK5ZERxOTHCNx40s133VYcDS+Ef8MltwbdpvTCqPr+4yWVNC65gjsOQrqlnaJG
gXTsRT9UXvKVpbXD84cgWu9sctErmsPenEmBc9Z9i9oHWh4EX3LVBYlmAP+L4QeD7z92gzKiXAqP
kI/xPr5f3L9zobcV2WVk54KtW/UQYimmSpFMyhZ3lNvGRD20NSa3rj6pYWhTDJNasYA+SGSEO7vG
kMimpINupyXHoE+cCmLs/WBvfzqREe7wpjnNFXNG5zaFMJU1g+71aA5//RcbCn9eIcKSt4aBy5jO
kzMkta2Fkz2JUNqrWdWvPVH4U1t1dKKA/AC+Ety16Q1NDqqVeUV+1/Qimtz1YvGFLe4QFS3eaXqP
kt94BJmJBgB9jhJ8eQgeicNqfKLi2hoCHRMPqq6YFJMecPP3pzYYq45kGdDZMq7C2HbrT5rPlMwD
YldecItFfpLdyEZhD3MQ/0fadTRXjvPaX6QqiUrUVuEmX2d32+2NqsOMcs769e/Q82Ys06zL6v5W
XrhKuABBAEQ4WK5k9IUWd0Oec5S5OlpJ0mOvZ1k/hdhuU8pytUyXP/mQDQHuQjWdqhqJM1l+mw6W
F1Hl25BTssew0V41h+XOXFtkUMo08i6rpowx7o45w5wsVT1afr2avkJtz0EG838jwd2wiVokWymu
cdT9bPvvavFy+fsS0fGb0WeGfVPW0MV8uqHD4DXZVQ1gjcns3IgWbmfdX6YnfnW+n5XNuccErVQd
mdGQoGOXBZowbg0/e2IdGKUnGwoU52I2tLiLFs2KbZAMel+/sNrk6nf7sYfHAibYgaE0D8fmSDC7
jLT6nSzmZUp9QSd5dF701Bh120KwVnmnJtc9QLrS8KadZG1b4uAeU4hYPqihpMdbrjFrOjqq8F4A
uvhJPMsDPsNx2GMJ3bH7uSJ9gCUhaJZAbAUhyx/24jvwTp6TcR2GXT8nrGXCfBiwqnKIXyUaI3TP
GwY5/29bee1YIZyMdlt9TQ7ZPbmrg8m3kEfrsQFZVqwUHhyakLBFATNBJt8xU4RFHToOCj9rdq61
77YCOJRvYSq5B0J/YzpoaAWutqrzCNH5QqaxiiG2uX+p2+dmbDw9u5uKKz1KJU5a/Izf0OLsb62H
GdUM1HMmL37Sd51b34ZH4CjvGz+5K3z1oDxdPjJhg6axocgZ5Mqx54WMqGyzVnTdR7LORdfDnmUQ
WmyCUn/i0p9NVCXetPPR/tbLmBZGJljtoRuodVOEbx9dHjptCbK0I1rTJ+uxa9FTmEx7HeMLlzkV
av+GDPv/9jExxO0ctbh8U/ejjW8nPbj8fWbeP1mRzfc5zx2ZczsWPY6OvdwZAkJ2NDCTKet7Emdd
NnQ4FZlTu9Wjksx+mp7L6hB1N1F4Uzu1nyrPHb2f2x/DJAMEEV60DU1OSYa6LrI1dpBWjdYgHvdT
33nK9FqSWnIBZLrAuenBUqmt96gUVaV1Pf+a2+nQjYskFhA6UhuzpUj8GabBA0Dqs97qZoowNTUT
N52/OkXuacODop0tIG5rk+TRIlS8d3JvB7pRvLIFwBFh89qkUR8xSnNqWkc2diRh6c2Vb2j0a9LF
hKDoz96XSBZdmw/RKbmuD+YeQz+HzF/cdK8+VD9kmVQxczretdh5pts8XNnYz02mMzBSmp2G2Hbn
Uga184auxl8sGCiCUVYKxE4+WZthuINk4VvTEvYC3/c+PY07Ns+aoS80wbqcOYj2zM2oPtucSViX
wVEKh8WcI/8r8OKEn9HQY/tpUyciLfTEOrjepqt6zDJnr5nXuwwjgTzLLrlIqltinK0q20HpFbRx
+J2GzFGRHXpV3V82VyKN2ZLgzFU5FYqR1yzg0jJPNdLz2tBDFa6126qj62jkpJHh8TJN4XMKXb3Y
e+Q42LXAm/qpxaqyNcZMZnSTHNrHcHKdzo2/xg96UF7Th+UhkcVcwtQfelERciHTz1AnPpp900pX
PSuRe5lC5xoB7XEwxqBdtZ2tL76S6u48YSENEuc10b+3GjmstgwSUWTUNj+BNwD5lGDzF2suxvJh
15j3TT56aWdITKfI/2ypcNG63gMuG1v7wGiNiZiXGC/W4S9L/7VgjlN5Msvdn5zlu2DfBL8xOXrp
9KmVvQF+kRPxSr+6Rn+RtwIcoEEb1SpDBZBJkQsTanWpOmrjII39fO4aTLNnyKMtv9RbFNlf8Hz8
ET7IpuZkMuXuYTgqBo3+8eks3fkPqpEcrk3GGncXMamdpE6FftMspTstytH8qe60pJNoiNCqbE6M
ixwsLS0HO0YElJsP6/xTrx/+R5XgwgR1ikNMgr7BoNi5Z771QNQ/aIxWPtMDZuZ0kOXaZZLj4oVl
KomqoHfQt7RrI1MA67HHTkRJvCAjwpmQJhkUGyAyaJxHvLAYNzq5N6ffH2M0NreX7wFv5iYmaYfc
eofhjTl16/h+niVRguT8+ZbSIs8zHYsskKDIjyaAAP9HO/f21NhYBFPpnco00dRg5YdZ693MOZWy
IQPhWbBOGgNz/cAV4M7CUR1MvqzY9dEOezqobqP7zfzzD/TYVlVdQ7ihWWjA/egztKboIqsY2M5q
d939U0ytXrL9267GfYjOX4mGiU5mS5BTY9KVyqSWaFsouyfq3FLjKOFIFL1sCXBii2a1ycNkhArf
qp7hvVXYvzBI8OZWvpRU6HM31PhMVWmb9dwD94GVHtB4igF0tIEWxzUo7+XUJLLjs1TEaddWmVv0
82avaXmnZ5JAScoNk+1GrecO6qZVcKzGfbgvgGwZoiCLIZe/+72cG5F+b0XHebk4SxytUrA+OI4e
iOX1E7ZA+JeVQfSY25JgAt3wU5IltIsWSRran5E9ce3+rI43VXm4TEbGCfv/hoyVD22TUTx7KPCm
i8zwVa0OWl2Gzcw0l4/Lt9xwTq3qKhqZFoyzbf8o0++OeRz6yqVN6g/YNVcfQjW4zJfwAb6lyFmH
aFH1WG2A+jHv0rsSUF8GetQcdIrKXgEyCXJWoeotDZ0V0IU2GrCoBvAACNU77YuEH9kF4mxDWWV1
TUr0+yyn9mgC73wB4O7zeLL3ZVDuG4C2Fq4MLlLMGvaOEsPGvgydU3NLm5Z0WnvLL6tbQnYJlL19
lvAlo8HpuZll6YR8AhuS7QK6J14GS5Ts6WODLlAdvf6LdOOfjCT7/0bn19weDQvw3X6VHtTouJZ3
1SLp+RRm5fF00igFXBWhKie6trbiptSwPj2s/x+VEG+oAeM7hZ+/yirwYobeiXEyVIaislO2jlLH
E3tZ3Kzc1cqvywclpMGSMah76RowIz4KzXZae1HZspaxUq9G9VfUmQcF0F+XqQi1XAM+AYYrLQex
w0cq3ZKuJu3hk5C+IskVJgUuf184dwHUsn8JfBrgDzHq3pgwRAywcfyFKexvySnZ5xh9yB8AFYm+
wPZLdCtt6xa69g1dXnxmZ5ZRhXTp+nMKbFQo0+dh9w9OmnInq9MIre2GGOcLl7ial1ZFVzXb9/fP
2DS2FQDpWCJMoY/a0OGUXHEI0RKCFbjGHgCEX98QKQPloQ7ozwgirY55EL+aEkWUEeWUHbgOCJIY
cxOgCrLszs5Xz4q/9ZMkDhf2g2CA2sCQO26yw1cUFntVVWVGfIntTyhe+MNruuuxEFLz1Be2DTwO
QuyUk52dMPuyJcu5Sttah56o6LWyrvOn6abxQt/xkqP9t+4Bf0vaZCm+ce9ccn4yIbVKQgtxU1tW
bp09arNMS8SW450C5yBtqxoKQrFdkNUuStQunAfb8W30GutBhRGK6Id5J5vSFpZotlLkDIkaYSxP
N3B4/a4+E2885n7sA7vH3DdPBAACka9JUh8SNvn8kTHqRWayXT6AM/NGs75R0mGnG9JLxy7Vp1Dq
XS35JHJRzCZW4CDRmn19a8KNXXoc0YUbuumh8JeDIel7EWZ2N6LkU0jTkqv2yDK7rR/uTbc69ICq
R+H3yvHqYD4lnnmDvV1e8zIGGDz4UnrNFf3yBxuqGZrBv5fx7dZsfHa6poOB1AHKe1XtZvExS4Df
Xt9SGaaq7BQ56wIMvHwqHVyHBCu7bHTDxlHs1ej7l5hOsT9454f9jg0/UZQl1jLhqec8Mn+wHsJz
clR3wGv3wxtZ6VzYr7KVHmdT4g5QjQ7WY+OpR071Xe53llfcA9VydZMjMAVPik8fjBd0PcL/rZMr
s9kyW/rmljfshkO5RHqCpMa4GEGLFu5OSz1NGU5lEh90LT+MdefpFT1N3fzUN8qNNfdXmVHsjXm5
ipry3Jim5L4KW++2QuHsUjinWkE7VmA6/lNT7W23vWL4LAyXhY2TOaVX/FESYaPIvGEy2iqbFhx8
mD8q8dMggy8Vu8f/FItPUSWGljdTgfRhV/9FYiCl7kh3yqWTFayp84IV4rNUCxB6CbAI4YVLy3GT
rL41VH1H4uXkjPGN7XSnMGm+ZPPsTfb6J0EiUZFXQobJInx9Yiyx+iBhq5PrNL1brPJmTTIJCaEZ
2JDgzIA+RGo6zQASI8utNQUF+ZrLwG2EjndDgrMAyqqFBOtqEbQ7zikvpitnGCWPezEJgJRQICqx
xOVHI5MbkVKONoLOmjX+IozJo8fLdkyobeSdAhdpWnllFUCQg29A55H2s8p+zOSJqr1/mYzYfmzo
MKe4sR8kNBJlHHEeAGrcrzvidS5QeX3jrvHtPZs/WdxoJ/N8YiV4Z45TAlLZtRnFKRJkK32eW+R5
QjSv6oXsmMQh34Y7ThVaIEaTnKJoou7rY3KlHcof0T45Z8cU88jAV9IkIZns1Dh3YKaNFqZzZ/mk
xpai9CWLb6jy3JT3klOTCZCLLfssVoxkhACNfUn87qa5Dp+ss/XYf33ry7xt9/m1rATMrPYnw7SR
JWfVO6cou8FBtKJndeQqVveqJfFdZ5edO4WKS+rmYOaO5KKJw01iU9VAnxMDff+on/psDPmSAtUp
PmqOq6MZdHbrHxZSGA7gqnw0gbrSdabCEOKdJh9whmuVjNqKFEPrMwiB0sdshoP9Icoem4SvZVOs
7Kw+y/U/Dvmws4r7PFMtTEn1DXpeAXQRY1NX+a1vvhj2N4neMLt0iRZvVebSGaqUtVoH0aFzi1et
cMMDpqbQqdMbEtsiVtJ3xjjTkil0SuwYpsVKZ5fGP7vwelxkxSnxjXsnwpkSmK9Wo0WLF3n0ozSu
c9TB+itT3UkEJ+QFrQ8GpgKB78ijsuVzZMxZiySNCYuI/gfAZgTRF/KrS93kzNJpKFldz1LrLNSN
DVnOz5hwMv0QowU1P9cYC66+syHd0Dd+Zedc88qDdtLRB52Ubm8HEo7Z6XxSlQ1pTlXKEYszGztn
j5MlqL9V9+ERQO3nGkuo88zNr2Xhmzhq3BDk1KVuGuz8SGDTwsxFiwRqDRidJd/C0sUz6DwHyTd0
nN/KJhzE+cQNWU6BbB1w4OGIDh5jvzC8kD2WAgYscsf0oHdZpjIlYv/f+NrKisZ4UPGQxbrTZjwA
VsaYJelR9msvnRrngNAq5JgFWxueWolXGV/iPxnWsDfi4jxPFjt4OFA0Cw/zaxgdBuXVlqENyZSe
czS9MWCHzsRMfulUh7Krck/vFFTQ4mr9pnbWc1Yksoec7Gg4N2PRZIlshm+bF6NHseooi9yml7lt
9pXPp2NgSTZB7IkZx48KoNVNhm2dbwkblj7EZtADm52e71kTV4U15xhMQgpF8fU77ddl3RMrxjtp
TjEyLbYye8lm325O63rsy4f/7fucXlR9VCHBhuRhXj6F+t8Zfbr8faGdx2P6X9FxSoG6va63Dn6/
hTXIS/6D2EDS78/hoklMvVgT3glxmkBq04lqE1nCrP3ZWI+DYnhpJFvkKw5r3tnhV8x1zqJnK/a9
sabIv7o02ZX18l0Nldit1TJxgTBzUEf1C9q63Cl57Kz1tlrtQ2HOj6ZdS2IsCccm52SKwUgVxUay
eU2/OBX6JY2TJWsiF6sfBagwVhDhD6d+ao2l4xZFhV9v5z1N251dt/vLGiIuVLOP/z8NTgUdOEs9
0mA3mkC5ZZmfzIuODDOz9RRflk2WMcTpo9IQbY4I3mdRzOLf2zJs3cv8CCmYDGNBw6ojkwd101u7
V8MKTcd6dLOWpzn7efn7wmPffJ87EmvEjrxigDEi+tWEcaueXAGITcKE8NpuiHBnkimGsdQ9sotE
2xf1l6WZfNqcprgNLjMjExZ3HGNbrlaao3Fa1Uq31Z6sVeJYxYywYQtgQjgooH003QBftxqDVWTK
aJ86T5Y9uy05TmsuiRHET1asNvuXEON0EyRkdjajIRv5dTI3QZLpLtHUuyoGfFiClqKsRuukFUwZ
EHWq3iMTuSHr+AXzIX9fFqjYQm1+B1Ofze8wZ33BPlOon7G3Tquf3UevKoJdx51QXSNn9dlSPUvW
7CyTMvv/hmhGm063Uky0GCWWiGn0kK/KVRi2T3ra/ZH6v8uZ08zFTDOnRj+u7xDN05rVV9Fon8+y
bhPxLXsnwylmlrcIZlhRwYrLHZ2tYK6CbvxLcljsK58Ci81hcU6rUMw4rh0DtuIWrQRYOj7t5yt6
7h+rfbIvzqz/EJ0nBCA7P2SRk/jm/ccgv5ZijUvsHSfI60/OYzfe9/FRwpswIWoRIOpi+MiyeNyu
KKq6dF3Rec5mnsvb/oC5TG861vtY0oMo5OSdEA/TVSrJmGdIhvk9eo6wImi/9o7ETAm1YUOCc7WG
nSgqho3Q6DZOT9XkBCYSyLphSwDkhHHmhgz3dpvrOEnmHnncYT2kxqG3Dug8d23q6/1N1TzRRZY4
lvHFWUfUsAgpTIiui3qvimp/UBtvbvrdZV1gd/KTmm/44mxjTM3eLM1uQE/VlUYfhqUOCup2znM+
SQ5K/CzckGIcbyzRUOUJaVp0frCNoUCwuG/SALEYKqtF7Dq6f5kx8eN3Q44zfLNVGpayWMBxAVWv
71slsHvD8ax2QKkkbDpfbbJilxnIejmpBsyEhA7Xbd48lUA1dg2nwqO1D19JslLJb/ukTDoqASqg
yAGugyFDHlc9T3JDaXQ7DhITdeb+eakTt5+A3eDULokV11mvtd/HmvlIlI+PzTlMF4DOYlF3+1eR
40kknTX8dNs5CtxVdLTQGbV2jQN1SILZRJvXJKnviimwDRMMsUHlS3NKls/zsiygMC+HNrdOWqVL
TNYnu8+YwG4HkyJdiaEUjomhbccME4wYLbXIt0kjbqS/6AlABtPS15bO7QdFEtB9vhgcSc62xKiu
zkUNklOo7uJU3Tlzf+i11F2XNQCYyAPtyN5uDK8l6xkpwIfLN+VThMCR5yyNOUAOJAL5qv9axru0
OGjmFZl+eyiTI8POdnP900nNxrDE2enWj264VfGMoJKz+/xeYTQMrHpEVtu0LR5cI3WS2CarFQeZ
eTV20wOJo1dDNVEWS69iO7nJNe12arISuI2ta3fTD4Xkkt8gVNHNT+Cik7C3s4JaehzYcepFRPVK
R5X4bxkJZl42kjSN3M5NQ4OKmgA2uM11yS373I/KxIgxRo3iiqEhkLsDZthm48wusjZ1t1Z4aMvd
lB6G+vta/nLsZTemvUdlK2+Farghyt2CbLIwENdCDUOMqUTKXWv0MIavdUkk900ovg0hTt/L2Ez1
IoX49JUGpmId8tmWeFUhLzZWxNiUAhqVL2a2QJTPinKCAC3MZymqO1kHLbpXHNljUMjLhhAntGRp
uzyMIbSVoJelOzVA+LhsHT4FCEwXNhQ4aTWz1Wjx0sdBTPcwTYZ6j/54V0WvQTlIGh7FpDBTp7Nt
up8KU9iYsbYlxk6DDP15+VeMMCEJv6ua0bVM2RYG8Qn9R4svSNWYGs8AvAzBodwcrljE3b06aXMe
ZQVToa8HutD/M/Vm/DeXNcnKKLFpA7fb/ZidyQuB8Zxd6+s1ivQdghAiS+uJVeKdIKcS2pzGZlPi
wKhSe0NV7ms19S/rxKfY9E0n3klwOqE7VaX3I4QXK69d6dvrN6TdLpMQuuGN2BiXG7FpoVqpiQrF
Tsq/6/xLkpxtcmrpK1Aj3cX5dpmYTGRcZDqtIemqFNe1HtCfhh5NLdYlFkFGgunjhp8WG+UGowI/
kRoFetMD1/C3kXbeToWqQGLGtjRMTn8kgYee03VjHAdDV+/KyrnqyCp5BYkdLNVMLLxGm+mndHvq
GGg0TbI4GKfGU/rKtyoFrmANOthuPzVqL2znqzZfdyUp3TQKH4Z2sSQmSSjLzY/gZBlmXYsqWg5o
6b7bNzrDMJWt7xFq+IYEJ0sST0lPQsgy1RM3zmp3ynZRU/0JI4ACw2EBEQbgjB9PLFNibVGxsD6Y
4iZ1kcs9mDSStI4JhfVOgw/784woa6WBBmlj3c+NznFxeRf/8g0SymtDhYsYki7KVEOHXmB12ak1
2p+OkT/UsWxVn4gZ5AotrJkzNOQtuGMZu06P9aGNg6IfUr+xHODcGZps7YCIGYqkN0PVcYAUwlHR
tGHKpgmRKpmDCY1ibTDKzMHbM+LDuxuXlWKvFpqqMDyg8cnPckF7jqbnSUCAJQ5MzANaFGZPA7xx
so//RsedW+3y/Ti4Q0DQvR35iCR//8i2v4DJemORYBwU09KTJFDbxCPZT2d87YbnyzRE54XEro6d
6xjP1/jq3EIzEqUWJFmvrUvIL+maFtFRQR00LG80bAOH9pGJ0UIgkUwUD8LV8rPmJbdewqr8A0lt
iXAetVdWpYtMJw5a1O6HptiP+sFoZM8woaywUhAdESjoEN4Y2D3mRskIVmzFW9sHM/55+SyEz0zH
xjYt1iWG42Cy3Bz4Ui6AARpwGCodvcp66vpbu3yqxzutSNyq3Kn9jT2+pvHLZboiT+7YOpLvOmBo
dV7Tw8gZKNYgIB6p6qs+G15aXfWiJcvcZJmvkkI/j5FE7cSsMg8FpC3VVPm8o50xNHQNJ+ZkO7bn
ho0l0Hnn7Nmlkm0kF+rghhivg1m8qis14Xfzv9fGcfs5C2ZZbCzUjg0RTgfRyWFNo6HCEoSYeu/M
oLJ1iXMX82EAdYVYWMnHo3TXxEmsTpmhH3l+VxTToa7jOzR7Hi7rg4wM05eNGmIp8qL3TA0rnbpG
/Jfe7GJFhvojFtc7L7xnTQpqhhkiVGr3P8I42UWFJgMeFDwhsPXOZLBrDMKWxwpbK9T/U8uMEAXn
Pyp9PqRFu49NDIs4ln9ZZszjcN5iS4off04NY0hXBxEPBcDJHI3u3BzrvvRIX+5nPC8vUxMyZliq
bdqYi1d5o5oDldqpbQgPb7/FyzTnatTzv2bqfK/GQbYzQaAOcA/vxDjFHuN6XYekBLFs/p7oVRB1
2OJuTzI6oqQGCDkm5gEt4H/x9lVPMkOZDRCaPNXrj+sVSgV71U9Pvz3hiDWTG0J8xJVpfZSvM+5R
WKvnMlpfZ6U9Grls9ZpAxYEch7jRtg0Nh8RFKaM9KElUIxaaB92fk86vlkGWCGKm65PeIQoADhOi
IRTOP97VDKY6MUboXXiNTi5EKcnZ2QNS0JePqQuVbkOKC+pXMndFqFsRVPzZjs4ljMOg+Mb46w90
e0OGk5pSNp1WGZDaYqXOTVNhWqZRZ8NraG/7th7PEu8nY4uzdk47za2dQoKV9q3RDiv5EoePdvx4
mSv2Ff6cdOoA6U6zbfVTGES1gZiloUdBWqR3DpYdudWY3a9T/FIW03VpdfeLMT5dpim4uEidAvAM
1XLN+DTZsOhoZYztNQqKZUR7rVpHPo1GFQhIaicxf2JSWNEKB2jCOXEe1tDGUotLkGrSxyJ86UYk
cCMZIp2QCDpmLBuPC8P4ZPVoO+aaMUUBWQNSnjGXLO15FZLAfDUGhoH//Om9h5w6gr8YJGbS7DKt
PjjLeAWykjyawDLAav9HhjdAQMycC80co8AYv/faU6RKjkOg0x++zx1HmM1KmObIY4zT2rilyTrm
4+tpTr4Plfb7sfcHWpx7qDXVpkQFLyQ9RespzU6GrMtJfCo6QlTUOVDw4UwCtltldW/hVEozKPVj
jLn3SjKfK/Df4AIDXCbw5rBzlf2ETcxTFmloFiu40NJzMttBVFUuQkQL/RHDEEvc9+fKp47C/oYa
Z0ppVyInHc9RgIUL3aE/5jslsM76/m2QoQAo7LiXz+aKWMRWduZbHZVN8XxksY4qY82VAbpdX6/d
VY8dOYny4Nim12q/H6ji9f9Oiun/RprK2DjJUoC/IbJ2URRjw4PjLYasAv+5bwhy1LDLBeBylkHg
0jk6wCbsWwen1r+1Tld7Qwf+OHqn5/vqyJAsdFkrsOjmbijyN1frUTToBmYgNP1K17UgNJrdZbMt
cBVbpvjWRHXtpqKvGhiH6u+qxaxCiHGM/rZrDmF3TmQQpqK7tWWIu77LulRKhEbgwFhfSQbsisdc
5vtEOckPHHGaZ/eLqU4taLCZ39hr9p3iAmXJw/K5U+5JwWVlZ8Rpn6lGOTrCQS4tCDZvxjfzINvv
+blT7KPmmZy9iNZZy5QCh8RAETTsTIGX9eZTdPf9e8b2QEo68WQscQZDUaxGidkpVe3NkH5ZZRdW
9n3OwiZhZC7VCv89peXOAAikXUdPl9Va5JM0C/AHGGnCZBNvxBNHp6FjQWJLXXk2fZjss0M77w/w
ZN+O5p0QF9A1jZqbfQ9Zac39REtvsPZa83qZGbG83mlwhgcTAcMaMVuqzMptu2a7toiCyyTE5vo/
Evzo7ZKUM9BFYNuQmTusyfK4KNUOxZX9gEEBt7b+JITbnA/fVhEDp9lMVlg2g4ZlYNMMMyilv2im
JQkYJIrAQ8bZWb0uugLGumbw6u7QFdQzOgCg/UGQtWWIszpK3KU5Ng1B4cj1mB4jGXaC7ICYjmyc
XIjtxRPRoWeTc6cPpyr7y4hvkrRwqYyS2M/Z2H+i4YVnf8pFh5q51tFcs3hhPAP04pb6bdBiEkoL
2j3aUFqJC5IS5HhbNStssXUd5u3Frtz4bTVqdO4AhejTHR6X1zLUTaEb2nDI2VMTC8MtSwdBs6FH
vZquliY+5MsiuVTCe2s7eJJriPI+bdjWhtwK1xR3NaeHYjyG9h+Ekdrm+5w3VUiqj9hFGAVW1QKC
wEEtJ6oyylbpOa5hjKlr5smvy4ZCKDpqUc1BqI2ebM52V1XcFPpcsfu0eunanxaq+U0oy3AJRbch
w5nVqZm1iS4drlN+qsZgXff/GxucSdUdu7KjHN+nRNlnheKOQ7IrFkNifSRs8K27k4UeaG2EtNKq
XXb1OKgorVQPl3mREeHeXwna2Wk8wjSEo0o9BCONq6yT8yesYDEklunRN2DzjwaojIFZTVXcmaQO
A3MFKHWSS+6LULc2JLi4I+kIXccCcYHaVB4i/lNV07OV9LnkRST0CRs6nA4XebwQgpgjKOvIW2fY
mfklzx8jxZbITEaI0+Iq1LEjMMfJ6NF8FfXTPidq6Ha1+TXWgc1yWQ2E7zzAUP93QpxOJ11bJEsN
ne6CJbAwxhqPO7YXfcEMN8Y6ESjm8nkCyZnxKwtpZnQzZX5JGyN3jW9N6hu2rCVSIkd+Izjqr1EK
bBAkfKZXC3k5o/UM8jWcZCl8GTOcQU0SFK6UkQVaa4qkTO6F1l9tQWQHxT7DpecYSPK/B8VjE3a5
Av+agh3regjMXRaMh/h52jGcMxR2JUlbGU/MemwCB6zeUDo64VJ1TuOingPAkzNib4k9FZ+QjtI1
NtChmqh/pBIOZkhpBlcUO5kbfnW8br0joYSI0NA570Q4VlpdcSpNLZH8MQpvmVq3S/zLd4jd/M8n
Y2toxybYA/Fpj16NHr40gcdWAC80Yzw6+taqg5uElatOslY68cm8E+O0Le+xo9NOIDM7U4PW+B5b
dpCMf3T870S4g5mdboiMHBwlThM0xupTgFXqssWlMrlxJ0NMwIuME6g4q+WV66NB/aop3QILPifl
DzqHkX5Brhk9gQhAeITmspvqVJ2Q3S60k0H2HYncXPZsEJ3NhgZv1qJm6HJM2+LW6KpPygdrvetC
GSPCwBfpJBTfHXQsfFr+F2E7mzoQA+HBeQjmc4O1xAWAydSXfyYqZQAAolzPlhznjvRVT7OsxBuF
WFeZ84xSG4BfX8LpbJL7Xlb2El3WLTHOGxl5pWOoCFnhcm28VdEDeyglt1V8SGjwRhlPJZ9W2VV1
jDH1jh0SWhuTdYfnqvn7C2PwwCfqOxFm+Tb2czS7Pl0UOLg5nR5qMl0PCBVaR//9viz0ebwtKMIi
qE+buwx90dUmhip0aHCezatuleWBmcB52wb4UwMVDQsd8XzVpMpi7GFiL2H0faXNsVAPcYbFnTeR
+Vz1p3GW7YMUJuK2BDn7RtokadsG6mbc18fssB7gFfz2K8EOc8WXDckJdQGKgMANFwnbzz4eUz9h
k2alwpjWqNphGfR8tub1XitkOidUazamg4Q6Sq18V2W+oku8Y3TsJXme+u5cTvP97zshZK3+I8Fd
0zoyaN3aLGXRn4fw6zDbbkTOS/pgF7Z7mZSoCo5OKQAkoykGtXC+aSFRksasaI5kaTJUr10405+N
NifPXRObsW/nSfJodH0znYqh6r8t2Dv8rOlj30t+h0iqm5/BNzRMq7LqoYmfUcxB7/gLlYhUpB0G
hTISltH4hIfaF+aSOnYGRJmCnFK1work+ECx/uayOIVsbMhwtgL9Wtm4ailsRe4EYw/w6TE7XCYh
jPINcIHuNqz7/VRnDYt8XGwbrnbxMEf5ND/mfuU5nvmaAQ2xPJmTuxxko/hi8aFIaSCXigkG7nKZ
sTkXWQy+0vR7brxOyrW9yFp0hEluhI7/EeHMRQfraC8KdACbiEZfcdvbt6Wk6p2+t1rg/xBshZQB
UYk84pYmFx05FUFnEPomAn3R8p3tLDmQL/IvWABhuhMwG7yUhqNL536QjAWJJGqqaO8DDIYBmXIS
Zc232kAjaIph7/tlPvfWEHStDPlKqC1bOpxQ4zWOw7wEg5M3Vy7BZobpung1CzfzaO7Zp/bEUE87
WaQhuggmuhaRRkMB9VMNteobjErPMUy/+UIpZlZl5l5MwEJ1kWXWUEblzL2WJWqMfeGBnr9a1dku
ny9fM+H5oFL17/dZwLvx+npYUYJGF5h54yFffuSl38jWFwgVHnu+YHxNtkb7Uw68KrQumXCrsJRl
fPnnyU79dZ/arnrLsPGTXScplQrFtiHJqUPutAoa/XDH6vR7NF6ri+wFLSTAmrFVDO2gF4SL+uap
rq3UgNzi6HuX2K5Bflw+GGHMDJH9S4GPzEu1M6NpgkYDRZfBSY2lW1Vee2CrzsfEa93+L1XGleh5
s6XJ3da16pI8c0BTob2bJ2yOZgoioPtjnGvsSvcyi6K39JYad0imko7llEIv1rXAZs7e3I8lvcLj
F52F0qhQcmB8LqIiGMRUexiiNLzNoofmt1f2wMSZpoaaOXabYo8qu2ibi6RMDR3z2VIAfZN684Sd
2mhPGyPZZRKe0IYMbw+GuCN5GCq+ohe+kz1k1ZmOj2b7syMPl09HRomzDJjRMJI5t4H9Xf2VkV03
XuG+mum+kOGhCE9mwxIXBo5Wtax2yyRnArbKoLsyC/3LvAitHFQN7RmqbWMm7ePh2CgpoZkKUqsX
Z6cU+W7qMfCrJsfLZIQKvSHDON3owNJRbDgrwElEgZJhYGHBetdoO3VYJfyIRfbOD6ds1A6xhmhW
8LogR2If4lpSGBef/fv3OS1DPgKtTg3O3k7Th5LGe8Ousa2J+lrUH7D1JrgsN+ELytwIjtO1FNRU
ABUofv9zCKqbYV/s0x+V4xZHaMN1LUuzisWHdQFozId95ed8FYA7/R9p39UcN850/YtYxRxuGYcz
oyzLkm9YtmwzgDmTv/491POth4Jo4rO9W7UXqyr2AOhuNDqcU3QFz9ngE71uazAXtjMjHbX1CAXc
EtqIkf3E4AF1P6hq32pBiE7ODEyFsWKYBoBNR+mqa6+ykZj59NgRRqi1uaqLSPptEcWNITYjRCqA
dk8Ss69Z1wNLAnU9qCJAGsDMztl8Fphyq3tlHrj7qrBpqSoenPiYgaCf0oQKrM2SNhEOrnP02uKh
AfxAr0WMIvamfq+kUC5HBLNdwelcYC9jbjm5L5PA5CozaN1qYkQiW5E3oC5+LYhShHwAE0BdY0Eh
EFvMJkueyJx+k8PRIl3hTXJ0p7cACvynXZQXIJyVI4pUWSejnnH2wBlnXuGu6iQ8Cjlr+m07RlF1
dA8iAyYgJf5ejhQ3CqgkS86e7kbQLJoqEnu6HRwyESXtFEwtrFnPbfW4CKQckxCWRNJiLGxOogdB
Fvy8CgC3BGLE/Q3c9kirlVF6OGC2ZRz0Ch7JnjQbCLdAP4qeUtV8ayZkYsCx1kUpZKcbvQFWSawr
f5ZVJ9FcpX3ZXxJLBKWIvTqXcwt6PLvWjKPUEcyxq1dBXTFUb2sGSVYuO0dPmA9KJbWzuugE3u2S
G2G0rzxNruAkd6zU6+Z9uxJF+aNQIlmaIKFiF6ktLGibXeMoIkoYyErsb9625/uld2/qsjIope4M
MH62nB0X15r22Kje/ve3LUkDMhUGGlQ0UlARit4Xed60MriNDLP0BbuBJakgaAZCkNd7BjCBPdat
uxw4nSdVNFS5Zcw1a/jve+NNS7mbukTibKI+D9mtGvwYihsSXyu5IwCCQB1e99e4uYcreVS4ryo1
OlgxjGLzwe2sfGkiRtCyqeCr71NbmPa8PMwybvUSZaZAGh9jpf1CpoRxd7CWsfx9pQoxh0a+mPSY
0ZCj11qsvLqUDvs7xVrJ8veViADj5s1c4GRw81m6AVMV7wS5Z1y1mzcTaLiRg0dNAQO576VEdULQ
uAOfo4Xlg1CqTtw0Z66WXD0yDgqwo4AayZr83varGL9FC4WMWOXNDlZLq4tIVEoB7+aqNmtfOqi3
w+AJHmByneEQtmYvMDz55lW/Ekgdlzo3jaLOENhiVIgDN4Cgu5FwNfZ3vWEwZH3kcFkegSth1MGV
Yd4pCfI1TuQDNeQFnQngUFI7cJsDPe1bb4FfHfQtC5WSeJwOyvd9tdnUzJV06nJEuwVKhDGk65Jo
F22EaJ1VN97UTNQeUMQTMMBNp/OCUcwrFCw5MJfc1s2D2HryxFjF5oGtRFBuotcNXgB4HmejL1tI
BFPhzyLvDmicRJ+rvb9j25fVShjlM2Q4zDYTsB7tYWFGQ4rZU67no+qmRxaXzebpGIpq4B+06tIN
6ANf6HE4wf3lam2hhTqev+0vZvtsLgKojQuUPhC6ABmOWLxSOpcT7pSOEUNsrQFtfiJq0VDzD9G5
ltcRP6NxADhkzbVWz4cUSPz7q9gQofCY4gHMgYI5VtorBQDZqOZ8jp0CU4RcBEJ0ZvvVRtgANmJM
5WPiFwdBl7ZUuR/ioJcgQj11+bd6+iZJd8nAyg1vKRfkoH6B+S1BN2gUgFgWiwwpaXiBwgw81Sow
wVya3J3q1tZwIJ//YuNW0ijrB8Z+V6UxhzFmLnOLVLeHOP3zG/bdghbTXTnvaNDipOoxXj7Ghamm
piJlJi8xhGxdEe+kULFwq0ctZmEDQBTVjswf4u5T2V7pqTcr50h2EuVmAITaMPhF4+3v4IYBvRNM
XYhxLWFErsxip5+vc+kwzLfpXziBtQh60CXUZMyhzCR2hOk2kT7pAqO6zlgC7WS4bGkgSABuUSlA
K6vMSDGr8t8UTaH8TEOmyKgFmE/AOWQ4tgljDZseQMAdhUezgslO2idX6BaSMiDJ5Vlql3N+GKe/
wCnDMVxELD9hpcioU0l8LUNE1n1NhE9ydgyru278sa9P25osAvVOBCTfR0AVwCMMmlID7GSwsq+S
PR9kez4C8vitMYDlbjaPfiWMNptpCEgYNLEjKaAZzN3cCK2BlZ7ZPBtJxNTC0lqB4PH9xg2YThsi
UGujM0363GuZq4msR93WUwg4lxcZlCMzoioWR2WMnfq1tTMkA1H2xQSsOTxzXu2BlfJx/5g2Nw5T
xCCcFXTM2VLvoEKcWhmhU+woklMHriqxYW9+s6aLDNpmJj7jegDBomUV/Ixn4ZRZr4gLl2Et/vR3
w1rYw4s8yobITPimR5ssUAWqm0pMbDFhIQNvbht4hjFeYIiIBihvid66SShFLCkakuuyRNNtNtgA
IWAkUjcvawTVAmDR0aBE9+HnsR6Mxhgn6LgTLEDemGgkBC0h4SxJ/xsECIVfCaNsKJrDes7qxYby
xxyQaMoNlwOOlNWUv2lFKzHU1g2FMBbKjDW1BuCP5rkvXWOI+7+5zi5SPvTktwaY0QYsptIe8twN
taeO5Q62dQBYUYjVQGckUu4A81oa6cE54RTNbaA+cYWXERYt/bYXXQCp/p8Qyh9o0ahFhZEkS2nf
Bqucld7Engzm4sI2XljEOptHg1l7XVZAmvyhv3eK9DnvBAQfnBaarSw5c8+aZtnqRQKQ3EXG8htW
t8+YRv0cqDBOUSwKwS2EwriPlEnwszjgUgsALoNgDrVscIiuAv1UBGP/FCKWfNh3fBtrRaESw9l4
/mNy0KA2lgSzyhFIsIEu9jjz6SGM+r9oeHongwoZhxgZb1IESNEp8bkpBxugJ4x3z4aHeCeCMlq1
UTjChWpgS7z4nPfVZ0ydWxMn3gRdxcoLbyj8UttdKOPxhhPovulErrJWGyfIakuzS55iIzYrVoaJ
JYS6LJRKGAb0n2PPisgTIlAoRqXViJO/f/ybYjTcs7gokLClQeUUsRbB2iEGgBE0Dn3TvZSNYUWi
cb8vZlPLAKX8VhgHRAyl7UWidF0uYcu0STCBNB4HrOa+7YVcJCx/X9lTHSTKiPFYgF1lL1p5HCrf
YOHWLWpK5UpRjbqIoExFzdCzyudDYPfi66x5Ee9meC+G/INaFPb+fm2uBr11b7VqtGZTV/c4hxoQ
6nrUpvjKH7NuMie1cVt1/AvgDwMv4F+CqIMZiDaXvIY16cmDTK5jJTHz4e7fFkMdTRVKyWSUcmCT
Ce82gz+EfPZJy/6iXv1uKdTxlHLND10LNNtowPG/zvNPAMGaXX1X5Im7v6LFm3zQhNWuUQ5NL5O8
rUPs2rygsXyXQ3SugIY6jI6a4HMGy+FsOreVOMq5BbXa5aOKlQHu2OLBHqXEo9kkj5NSWPsLE5ao
493KFBk5CjAE4aWy5DGpTeSbSOv5YUpAQD04rY/sLHjgg+9gLHB0u7c0r3I5XzxNJ/GkMVzRh1W+
iV4SMhJmQT5gOlXFLMidjDA1LG6H3AZMtTmj1VNlpBY+uCJKDLWZfDQ2RO4JsdXZG4U7sWJcqB9M
l/o+Fdehct3oSSkl9oSZuzh8jNPeqtA6tX9QDCn0CHtTJtEwqQA3VusJzRgZMGi1zBxF1kAV41Do
d1GakSSIOCGxI+kn399k8RNX/ZhZr/2P4d37TaMH13OESk0bY9OGI0iDHenEOfM1d8V54iFwZkZu
4eNDjJJGeddo0quyC/TYDkX0aeE9aDyKXDa6CiGCT7K+AUVGE1tKGfQWRqckL4HjB+PNDPTLGS2y
QVXrz/vn+bF3lfpNlCMmfD52TVQQ1JrBFXcQzMTVS7ME0zmO1Zrs3AlvZMMmf5wxoORSzrkcCRIU
DaxOE38W4UOffNZYHOQsXaV9SqgMjTxiaamQXeVjgrBdIL0ZjwHjomGYtki5ZXUwsrZdlDXMfiZ5
bQ4KIy/NWgnlO7qySaNY7IgdVNyxqnKbF0tv1ljA9kwFpXxICHMIy0pHlcgsniTMTIbElHMMSwkW
Znh/oLuHBfPK2Dq60bRtJTmoUhigVt1F3a1SMbwuy8LpqdZK5RWlHuGwpshaOikCuzXlG+E42ZjV
dVla/SFUe6/VEhU9V+qg9LPSEFvms+JakJvKNWbRFIlYWKOiRzY/1X9MsEfJpLxK1kZdGZewpCEI
LCMZ3LBgtfwt+vXxdsYjDc1kqJvqlIILs4qiiAL904OHsDlXhoPKpgkETo1/kVh1nm1lvwijlD0d
mqwStYzYZFbuRzU95VLk8kl92Pd82zfMRQyl6w0eHBixrXEfZ8MXEuQ2VP+6CXlA0anuP4mikXGl
eCJ92anwD8BZMJ5mQPcPV3H7c18KY98MKpXIc5HWhBwCjEoRz22gemkd2oM0MOKM31jUr40zKB0v
dW4opwgbt2B6zmgWCe8MRzZ5F+hcV0yclG0HcZFGaXfQpiqHGbf/SYsPwyf9Vj834Rtu9wIHFvUO
i2OWtZHUlRigiD5wEVxGMpw4xWvi8zgxQEVYIpa/r16NMh6lQitDBAmvhP573qRm2uh/Fatdto66
/7isSFS9gW9N5QiNhsSa+tuC1fgpMHwD/ZIfxFHveYIDqu3SL54IeEq+hF9n+3/teKFgy6HdFOaS
Po+uVGdf5xcj3XFMBuUrKqXBFNES9Mpe6wuAcR/c6ICZS29fDEsJKV/BZSgV5zoueD78IeVO1j/t
f59hU3h4v9cHMVXrLE/gwxUAz/cYIULB1gMVFtDBfMEhLqvOsRz97/ftwyDspEh8OkkKsQuMw/PB
9IOE3KkfY0vlElbD876uA7f5/doCPSoxL4AzUrSvYfAky69E9v9x/2gvUfWx2olvPmlY2M+t8bMG
n2RgVm84sYCNfhMz/2dYACl8v6IG/ajlkOOWH+7442g3Zv6gJw4XmuKtcjehxAZTNhTrj2tFbxf9
RSzlNMKk1JOYh4OPMt7UIvWUNi2StCxguo+tA5Qcym9k4zRLbQtlTDtr4feO3OFF72DBmRu6BaNF
maUdVGgByBFUQ5fYedBsQ7tTpoMU/NzXjn3rBfHt++MqMJLfyzL2ra119a5IRwVOveJr4u7L2VwK
migXKGqEDvSbFfiBwK4Ew7s9NGVlJrEkuVPbBujsFgLGrr1B630w4JUsyqj0cjb4oljuqMLs7drH
1MKnFJD74Vk3AxNFXnS1tVbssoZUt5VjJZiyNCLrhSCRHFFGcQqHOyA4nGW8sPqnPPvO9z9n/KR+
nu0xCe2/2F1kUsWlMoISMKX9TV7XasVPMRgkn9LpXuSOvMZ4x20b9koGpflJoTVd2fGxvVRK5aew
NmMnu1LPydfB5o7CJ2JzLzwLJH3rzaAIogGECjQ38XT3bYv/JSfTEIPWRz/GtXAMpdku48msC8Wa
Olbb2ZaWrsVRzotPAXpA1Ax3WZd46Np6NhoBxIesBA5LDHVccdJxWtKWKP6OybGPdIsU/JM+/HEd
Ab4K451o18DENEZgKfeBUoXaG3MLMcZDPd03zXPQPe0r3pb7QMEMKXH8C+AdSilIJw7BqBrEloIX
XXFIx0oLLYE5bctrAfQaOq1OqmUNjbO0rEsH3e+eGz9zDZuZgmLJonwhWAYx2zlJMUphaIHNnMit
D93r6BQ2OFD+wmLX66KiJtDEKEIIDACbjyPwOVWmoLiJxDv7x7OpaCBqEMB1g0a3t5zGKpSuyyDV
w4xL7HJUrVacLW7sXkNe/7kvZjNEQ1j0Sw5lN0LL5ai7NcspBd5yKVaKtZAHhRZvhjcgkGXIWxzp
B61YyaMMKKoFLYM+xrZ+1WMGJHUjW7X5BxCZuzUQrJiasRXHA3ZOAzcubOoDB6uux3lSSzkuYgX8
R0vyZ7RnG/lAW/WVq+CG87Q7zFGAFYkVT7EkU3cZB/UHujlcRVkPOmbN1a9tW7ZmNemFX7VovgES
vWjy6txZ+3u8qTqrJVN3GSbTo7kmONKCPHBKa+blaz3IjINkCaH0ZqqLoTT4GnpDDnpxL6ALvKsZ
4cC2DJTRgdeHGgb99J8xk2uEAWRU7TkOfnATxrWZ+HAsIdQxVcacglBDjBFGDcB+IVZX+3P7pyi8
iz8Hj+p/K6GORM7R3Gdo0IWWt5XgPJNv+0e+GTitBVDHkelBkFR4Gdv6F+2sAjzER1unC2pmgbeC
Q2drx8TMYGOZ2x32RbP2b/n7ylFNgyGFqaEnKN8fB9KanCibZfvHDGPUBlK31ZRoCboEEE1E4L3M
0+YZhObW2LMy0ss2ffBOq3Oi7qw+1IU6BeW03XQ1KhTxVcX/cSfC20o0sNSAgwvw/ZSItGk4mfQI
VDrxmKtXk/E1E7/uH8nHbhhKBnUdZnk5toWQwnB4q0vv0fenBz8Ab2XFoR9pJSqrJXhxMoYmbN8l
4Er+b2nUzRiOyMak0ohC0FP49S1497iv8o3olkfi6s7+Ipd9+nhUv4TRrVi6EPe5YfSxbUj3vYqW
Ee4e7HCWyF0lkvRXHvUiawk/VjqulrEImmSoRTJft7KfVY8lx9i8t5rc3nooP9RMcTl2ATZP/NLb
vFW6TWjpQOHVzMA1rqSfC1UOIqcb46z5iTM7wOVk5vk3KyXK5QRVyk9FQCHqSg4LzZ8nS3kGAr6V
Xenn4bk7t1Z0ZJ0hS2NUym0RThO1foI8rrUWcrXIFW8l4Dz4oj0dmgMrBbpp3irwy0D5jriarmiV
JJTxgoNdjPnNUJzL7C/yn5hQ//V9yu5qEM1mkiQDVT8Q9Ri9blqBqSitH8wgUZvP+waw7fMxbK8A
sgw8MzQCQ5GpoQoSzhiTwvJd4pP7AW297SE/JT95X/CWGK71gvuMddcsmvhBU1dyqUNTFHTbd3O0
ZCf1Y+5mHn8z2DVe57GbWsXfmPlKGHW9aKhvpmhph7C+9TC3lHLPw4x2jTBD7M14sizHs7cw6pLh
0MrRl2oLE2y/ckhwdHYPKOQyPZDys8Fi4du2tdXKqIugDLQwAtNAZPfAivWWlmwxga2PFlIcnmIR
ZpJj2aqPywOFoSKhcwytdu+9WNByvcLnKUJv4Th2oVnUVxmrXeM3q7oIodzYGFW5KAwJwik4saWz
tPiRWUsZRXUTk7v9Y8LE5abTL+IohzUD7LufJURvggh6jrssc8fyb2K3lQha3fkS6ckE29bNThq9
EOZIw+ZNthJAqfgYDkWcDgqc4KFKzV52Srxgx4N6Bkmw0gDPSfK0Y36M3cDJGD5k0yGuRFMaH8dy
FaCJHipBTtx86EZWnZqlc5SSEzXlRiXDzGSNPgyMA1rhF3UAgFhqim74KFhLrStv7X3PyBJKuWE0
G6cKieGGy2k0ZyS8RsEex8d9IUsws2dNVLDTh2mBzB2E8MfebzziET851B6rpMEQQ4/+y5wWV1UJ
5Wjq2jLSM4lPYO6cktswOZf5Q9kzx4mXoszOwt5SpatghxfKpgNsGq6VLsVw3ZlM93p5bfDEJOVL
nvskAPN892N/N7dD1osmvkUKK6lFzc2A6iYYeegEMy6J2cyYTsvNvroFxKTdyp+V8taYnhlit++y
X/6DTrMIVRVLOnqykP4YbdlK7ViGdi542rXXfWYBtbK84xus22qVSq9GSTpisCPye1t0iJN9Um9j
qzgbx/YK2JUsdJntAGu1rZRviYW6kYYIAjvF7M+Dh0aw0AQCQussBUXDZxVzhMVj7GkP5VEAnDq3
RQuHHPnGYcJ0wXR8Y831MytLrexc+akT37CwGFlSKTfTcnU/FgKWCdBYuyuvswKjzbFoKizGWYbD
fCsbrw6wi/tAHwojtrPi1ESv2sxSSNZKKLdC8r6bRNTp0d2LhJxkBz73da5NrjHFl9qZ7AKBsYiY
brrftwSGXLoDUiuKpAPhemwrIJIrlWMdjuaQ3Rms0vb2BuoKZhAx7vYBNDZr4kbVJ9w4fPa5Ej/P
I4txdtv5/xJAQzZxUTuOE3A5bSPJzRZhTl7HJmkZI1S/MayLGCqYEoyiatIJ/moAJMsS58wHHT1Y
micBepHZLrLtpi7SqKhq7pWi0BXsGvLbzXFJ7oyHMTO7V80THP7AepdtB8IXcVRUBTL3QqsAlGHX
U/odTZ3eVMpHpUHLMsicpKjxda109/XvN47jInNRnJVloQRW6t0Mx6GYuS9ahisfZafwDASP6ivx
BxsPUEcYzH2xDHXUKP9YdCEhyYRbXJ8OoYr5boZZbV/fl1UtZrdaVcWHddOAaxtvpfAgHIineEui
m9XJwVJ6yv8pXCNEQhbh3S79nHO/5V+G8fv+Tm1WETGT+J/lalRUNUaFUnUEcXBrpyKG7wFr6mGg
i/ez84DMImDh7ZTJtvSbuOAilfKHAZEALSCjsjO0qcVPzzyoErU7vXjkFb+Sv6CV2CwFhi4ylEKn
2lb4pDT6kstjOyhOWXOTskJH1vcp36H1KRhEMbxl5/IPDcYcfmMcFcN+dcpdNGHST+gHQAgXWZOD
ctjN8COx89N8x7uLf2oO/An9NzbUnpEpY5kxzd1JOk6P0bUSQ+EHZ7ZTpLEO4Me2lLv8UPj8mdgh
siOH/oWx5GVJH+OOX3qiL3u+MrQ+i2OuKuH2h7vUL9HeMR4U3lKcxo4QlccsLtnfJF8u8ijHMelS
2vJx/Ob/O0txlxbc/NQ9a3BYpSl4hle4w6FVrO4w1IxNZjgVnXIqA2YMDWkJQhansjw9BndxKqyn
B8vi6f7YUUDOPeZge60tuMN994m715z0q7QUB0+txfnFgXXTLT997xgpJxONsaDmKdRHAThNDyyM
rruedF9Nnxn6smkihrDwXKPzAhmR9/qix1kHwpYWe3jV2tyr4spOc53bqOq+hH7v6G6VWbxNcIYG
6028qaoX0TSSoBr1Qwo8qNgGvp+b2+QYuco1wGXQiAQE9j+evl0yJCtplLPRJY6r5AkLVeq7jkPH
McNZLlfLhxNbfZ/yNUIgxsGYd8h5Ai2uj059cB3wlTnHV2XISK8yzkymw5JM5kgIqE+Md7tVmpoS
ke7nyq2b0CvUL5hpZ9jZtpGv1kY5FdkopGEQoY2N8yymZuYMX4nDOZrjxeel1356TO84O/q0r5ub
l/lKKuVaEiMJ57wtMjsPv2qi7jbDj2ki5r8JoXxIok15qC09QR051uoxDa+M/F8VnYpKiK418jzN
S0jX2/mtdIhsDm9r2Z2vOJs1o/AREv1N0TE0DzJjGUC01LaNBqCUikpDw9EdSMysFkmZzGpNpHEB
MLkkp1mNIL9Rj4tEag+lbqrDsEUJSrgpUpPDrLelepo7H8KrKPb1h/Sat0vwlSg+xzC67bDIuIim
tjat9TarBFhdGxzn4rmfrhvyJPJ+mX/nesmMmk+NzJjW2b4OVjIp3yypvDAPGWRmP8Ov/FPnkasA
VOAjOM5N1ZRd8aDes5ooNkOllUzKTWdBN5JEQq0BZHEPaUmOGs+85rY92K+9pFNsFTqHgtKAjALv
7JulOWQ+3JNP5bf5GoUo9xrpBJvzRxbvFesM6USbHpSk5KV6ySCGB3KMvdhHUsaM7eqwb+vbj9XL
LtLJNQAVIliZcONEbyOo4yEGm07hJygpstnbN1vnwazwnyHSOTWSV8YYpcj5Nk7t42F84gfztbCU
Q+Qan1pHdUuv+Vadco85drXtOS+SKX9dx/PU1BU0tJe+zyhCFzddzOprZGjkm5WsAk2lzpO5WjJq
dehl2lOmP+4f1uI0Pt6nlzXQToWLCwxqwDHH3OcyeIzq1mznYxIzal2sZVAOhIv5sRiXkrYcq2ag
ELPsGaCeTK2j/IVKgL8yV3D/PJqDUu4Uc7ddewMGTVM2HK4pbSn08+JnFD0wJw9YikC5jcoQJi1t
YFphGZl1+ZRWXtIw6kKs9dEpM6mfaiHOYFWtq3uisySAeqvwl8459vXGWBHdhS2TrswlBcKU6lGq
8eKQzdz4vq962+npi+XSc8PdENRSMiJWjM7jq3pEPR4XdnBInjRPRCzMukBZa6LiubTPxSbQkdVq
te/tdM8lB1VOWTHc8pEdexIXQ1jZa1+3TYHuYGihp98tzyXO4m8VR/F4G8MNfvU3PWurLVzWvBJH
UPAF3hHOSZ2dLPhZNXdK+Lp/TJvPv5UIykPwSpQWyHgjfXCOkVNS/QzDNPyBdS8yrkW6WULS62gU
QG1sV3Jvcq6sPjSdn8uNo7c/9hfE1DvKU2AiEhwPLW5gQTCDK2Dg4/Wufg/c2glvUX1nzgmJLKWg
/UOoanW1VPrjp+4nn5rj9+mT5kaByTvZMfBVu3GhiQu0bHOTX0en7macMXzAgotmOGF6THjIsqov
5eVtJgvnQg5vskyw9/d22bod9acHhVMUyDuSy5ndG/4cJm7bDodM+VYWGahvAh9FEoZA1mHSw8KB
GKVGG2BR3TF5jA/hMb5akrizJVnjFYrYDANn7eFy1CuDCzN1MtQG9+UcXrf8VT74+xvIcvM02I6R
FIOAZl40f/nJrWQj8X6HG9NsreRo2MygkKGZEuU/5knUJ/7Nz+PNhKk5qwAnLgoLC0WRfK6vWJUz
VlQvUd4k18QpLyKYeQQeUclVTpVs9rA+/qY6I3V2hSpoYrLKhAzfIlHRhzxqc13mOqY1lhHR7I6P
XrswN5XRltKRoSCMgEqinEs21gaZCpzfrAD5vX7QOIA4ygcu+bavKIzbjM4o8UmQScYgYmKUSFYU
yDbJS0uYWYQ4DO9PZ4944GaAr73CozMpOXQIRqHJJQKiRG6qJptr5NiSeqk1xTFGBXGsQ3d/mSz7
lqmEUhG1ajrKKJkbNTpVAGiDGAFlbHScTZG9PClYHcYMC5epDFOWZoDbKpZQNfsxpndS9Z2xouUD
Oz6SziulvA5urhl3duLrR4yb3co+/5CdRYx+D4eB1crM3MBlvSuPhZmAcuqCxaGc5aNoFcf50B/G
o/rKL2TrNqvHh6GXNGRyAdRyIFUiyiLGA/otrbm/74N/3ULKixBNyZsGlHR2cIU+CtTttGvux4ho
eGnwqVnwGttVhksIJFP+QwLQYETERdwnkB/bkRW9olPV0qzkqf+5nBuyPX72b6GdTDkSRZq1gsdA
iR21TtJ/RzO61N0xVJHh/mUqMEkkLVWb/+nGQu8uHDIrBlDJcnkC2IPJkcLwjTR2MkZF9LYleKrH
eWpW3UvWvATl6yw9MJa12VNkgHUUkGLg9qOHAaVCEJtaRiJ1ALjC/9qlsuV2wez8P0qijKudpKQx
OAWlL+GFlzyjva2l+9Z40TI0vYQPrXQ3yd6+zOWTH93HZXHUlZ31U58qoCKy5fGmkrwJ6bB/E0AZ
V1HKsxZ2sGBtdsl8q7PADrY9xGUBlDUJJIuCAki6djdV3jSXz1omXs1pyUgIsMRQ9jPUSgfyAYip
uU+Z/DAaiVVGzABqW6Uvi6EsiKD9VJfJUkG6GYHWECNfj8KV0yIALU3+sbQ0n21Hv0k+/5JKl4yb
UeS5pMYRxT/RbhIeBg8Dw9+INd4VhTmc1RMH9giGWjD2kyaOqIqcI9FSgjSmazIAnvyeiZDzmxzl
ZV3U3Tuoc9zAnBe/jlyel7jEgoafW6857Ov4cvg7RkTXjTM+nIyqwh08gActMEIz6p4rMptE/qrP
1/3AahNiyaP8RCTM05ANMnpEKxHg1D4Q+I0erCLike/vYl5mBKEscZSP0IwMXFSqiLRAFN0G/JdR
JcDiz71SGZ9INDjdXDO8Eks7KKchiCnQG4GsYOfRvTTdj/OBTIwCD8Px0fVhaaGdaQv0QKnCl6qQ
LAO0OvtawZKwbOsqVBokA20SSzdBlHyqs+eA3O9/n+EsaMDtOQsrTuNUtOcMmSkZLyP/dYrOw/B9
XwzLPdBQSZw4DXm+VOzr19Ft/fymP6n+gv8Y+0gTuRi0ZZw+Y+Po0UmRG+tI5bFxY/gVr2Mz6H/8
45IozwDtqmbVwEXb2sAm+dp4iGGt+PGtdRY1L81n1s0Zh2UssdNKGfJWq7soQ4tH4mf3C5Cmci/6
aLYAw5FTL+MnN8VnDmQg7v5KWWKXrV6J1QjpSZ5Dy5M4N6X6GI9+1OF1N7BwSVlnRvkI8F8ZYMLC
ji5jLuGVJH/eX8hyje+4WBqb2gAOMaC44ctLLS3NPuQNpyBT76clyC04vjQsVQ5kxu6xhC5/X+1e
PXag206xqC4/1dwjSeVjxiem0Rd2IbJuxN/kan5dVzRwEqZ39BQkWUvpaXAiq/Ng2bdLa4V6Qtrr
r94DF2FUpBESjTR9iIew0NgyAShZkGPy9WX/0PbdOFhi3+/fAAzLHAwLy/4N1txeK+lgcTGrG2Cz
Zod5VBHA5eobdPl7MfGotUQgAV6fZvizfZaPkg16rxP/PfZ6E6S7mO9qUQOIHFaWeUvp14IpN5L3
RhaRCCcmCjeR+DgNT/v795bfp7V+LYDyGvrAScK4bOBUuwiSrmUgURRorC48YrVOeZIxiaKeJlvy
IjzCR0e0S686Cf7+z2Atk3IiXKSAcT5VIls3BjvNwZfdaKynD0sG5T/amGShwC1NoIUpvYZfl777
/jBnJh4k7YymrSW7wAI62jS59f4u7nNl4HlVtEREK9wbxDHYWNEIrdoyGqELN3ZZlewta1gLo7yJ
MRpdNyzd8TqYWOT+URXOgX7YP6otf7+WQcUcsoJILVpa0MY0P4F12uTkxzjojq3Qm/uSNnOva1GU
B5E4KZS7OEzs4AsAcV3BrKz4B8CvXpd5ytYqPd35m4G5lUj6xR8TLpeRnodfnK+M5hQXNxmLtp2h
hzRhUhQkcwxcTejh/FlQnhOdEXYylIAmS8q6js8x3wuNa78V4mc59FKOEReylkA5jQL0Q6iaQESu
H/LkUQsYXomhYwrlDlKSt2UFTim7FQTL0DuLN1ozHT81ELmvY6zNopyCKATTxJd454yBbBHJAErH
VczE+mHtF+UEosgoB0AZofHCbd0lcSUd2gPGFp3JfYtvbVZ8u/WeAtAOJkgAto9bkbYcNIXneof3
FDerVs7/7Ajw4sk3CeAGTahYPIto9TcX5C+BdJMQsP7moiwwEhH0dho58Wy2Z85M3fgTACixq3C5
Ex76wcPoLIMKxuP+MW4rzEU8lXSPSl0O56XKJamvQ/JdNg6NCj5ZFmIjSwx1Gyei3qLsi2sK/E12
W+nmSOSzOkauwLOoUrdV5rIiysSIEtYFINcjuyxDq2jBzsJ6PG6i76+UhJ62E1All7kYF6J009uK
S47cfdqaxd18ir3svCAaYs6Qu52dFr3TMQvAeDPPvxZPmd4kcQoXILa2+dLClVyfDXeB/Z9Lq44s
zlu4vDmGa/zNbXzZVcoQxYAbyCRAZuMARcJJbUCEH1QQ+/Re6rEC4MXIPoZWF2HUbUwyYdTrAK/n
xF8aEWIMt/z/TCNtvp7XG0ndyKP2f6RdV3PbSLP9RahCDq+IBEmJSrYkv6Bke42cM379PcO9nwkP
sZxd+2GfXKtmz3T3NDqco6bghMCrz9W+CiBWrBEH6NBgvw/tcnxy+iBytnjGeM924LwoR0WYqMJo
SgLmQlua74fo2AJQLGIskTFE0ANE8hREklaTUS/9ftJ3w/y1YAHJsYyQnhtS+HSW+H6KbOWZ4G2R
mVjVNu4KkMn/G6RwhlfTE0SjIM5GrhuRHWWflvmLMvxWcvbzVs6DHatsU4tTOTBaMbLDsHqolOhR
6tLXkJ+OcTsyps1Zt0NUXYmK0jwP+QwFNEBv+FW/vCS6bAojiwCUdWJUlOhmrtQKHVNywXLihR9G
y6i6M5xUpCJCFXFxVw8kAUDhCZCIuxlYwpjAZFwM64Gkx4VaXc3SSoMe477/LNi1g+1xeCrZOPbq
Y3e/PHZOC36xwmN9FLCCnkjFB56btFEc4apkHwZ11VchNCXvbyJA/Wl6/6OnWKQCwxj1Qi2k5INH
2AtKZg0AQJG+9qzJZ4b50bNB8VAGcdMg6BWDV8xPpOHPmgFliaCSilqb8Vo0+BYYDC/SH1UJLTJU
3v/ouOhxIJlXUlFMBRQwjNe0/msueHeR32uOBaT6D1ZgYPZfFHhB0qjXqJVzPdNq5C7l7EQPMoEu
8rrQrGZncCRn3i0VQ7NzfL5+/y4SKbtLFl6KegIB0dm6x3uLu9iFLeyyr+md7I/f5Jfe1s3CqTy5
wbKUyDrZ7chxEU8ZYhWAHUEMUM/ju/RTX3fPXMk6VIYIuq1VT1kTpzPZRi8iU6kaUy3fbpvH5hKF
yv/Ugu5iNYCmjFMFL8ZoJb03O9jDusOWSGF9W6zAHP1+MJHPY6KWBeW62dtaS6aS3Soky+gyviFk
L9hnpw71awJTE+1ZNRJiBzfshO5tdSPYePgKflbxoZkpopkNL0X7lnORNU21U7Fmuraz+MuRUi/X
NCpTFdTIy1qwaEXFC5epVj+8ZdVvoXmuj5B6vIx0HNKhhM/1IBr6e1whcPFKnscV2EPQLHOk3jJ+
0jJOCPDGJB1md9XF7FPWdM52TLycHRVFlKVQuX7BWxI0Lh9EZgpGMpkxe8+SQcWNIBFyUZ3wgqDr
btXc5yn9wfPfGX5FrPfK6MDwqoPYBNiS9CTJAs67fJnwJQDgU+mNQJuAPwtsLaa0/zfQ+9tJ+kUe
XVhaqiAu8xZcMItga2fkOM4Bcl1rBqE9OAk2jqO7KmGE4G0fXkmlnjA5LoM26CuUszzSnx52od9i
rwVDy4xi/3YivZJERQvOEMdFSefcHoFX++MMxr8rJ2+wms+Cs9RmaLMmWzfDxkoi9YXM83yfa/kY
2ei/m0byEqi9GbbAPVue6i5yo4TVBdiMGyuBVNxIlGDixBahmBOx8YRu16w1Zq4PzsIiCtl05JUk
Km5IuDU+DMinsfY65LARjjUzs11bXYmgYgWKkGUG2lHyrmD58HvgEUytzpz2zWdweZupmz7/zj4D
uvi8YAiKBthm6sKmEIxn8SDBGLMfIpRSZlOQf+ebcSWDuqM5nKsWSKhoEjaKmY0kv1lMnVWc2baE
iybU/WQFFszTFj3PSX7SRrfj0WMN3zJ234n453WUugiibgk2XmX6jFua3oAOZqJeYQlPCjpN+Yn1
hbJtcxdRVGQveL5byniBKLz4zX5mLW79Q4S4CKDC+hArhVQLGIKVREt4I7Pb4R7dl7A0ix8ETyq0
xSdGkGfpRKWAHaCduiyXI1v0CGhcuA9eFq8Aw92ZtshLrOU7QyI5pRsXRtcsph7LRyHIT+x2z+/5
GfCy5jkWHoR7/luBQczPA4GWAgF7/JUhmkTYW6KpWM+3QqCBlfRvrC4UfpyixXDkYhEkKx3rDLs/
lEdF/MjQpVYiQarf1595B+VDa/H4N1I44ZjAGZs5wcWv6cJGVuWSoPUQFiSvSfPcFQ9KxHotGV5N
r0J1OsaohRwVjRbYQUX/qU6/TqGrTawPI5aNUNFjADk2+JZRc2o6zQ6iH3n/KPC73MjMJdXM27fE
8AC6vNGq2F+YKuRSc/lZ0F6S2b7991n3QkWNsa0NrLMgHxTEYyUDuH2fsTDFWNdCxY1AqKRlIr3h
ppP2TfGSKCO2/Bp7SZ3burAiFF26SFquM9IQBtDZ2Lsgm+rBS/suPY62hK9U5aFnLcsyLIEuYnQN
preSGinMVN+FaWVHXGAF9XPcfdX1x9vKMU6RXnTS0RzRUg66peKLEnpFe9DmL73MCAoMc6CrGQoG
6kJcV4TmyGhm4XEaF2s0eoZRs3ShEgkp55U+xxqwXaW82c+foom3sbWiaQZDEMN76N0muVq66GwQ
fRI648Q7oN95un0vLBFUMAiEWIywZ4yEheuPUSTvmoXZRyfP3C8vg8arqoaUC+xEIEuhYau7ckrV
kZMl6y4rzfIj86OHeKfsyk8AgNiHD+ppdEu/uu8fCk/4r99ylGii/qpK3C6dUMaJIlkz/w7i21ZP
zVFiGN11oYkSQp1hAVvo0g5CpOfgLvGFk+7JoJBuXlvX4xazdfVnbd95hSW9sxfsrpctKOnEWlcq
poUm9ApRkfdExRTx7RM72P6xBI//pjjTXtkPXugycxuRcalU5OXysOmzAlju0okQMpLhCPWBjHH/
m/HjK4+jdKRi8FQWHVcqEFZnhqfKrQkiLIvga1SBwXhRrguVlCwqaUsXNY0KwHlb5MuEME1ig4p8
KnsFOoLM79ar1YtfpdF4iLJhCJlwPsYEqPJx66BP78glqpFyzAGgKtvJqvakzZVdhvLLbd+/Cv+U
bCpj06WZj8UQlrO0e3h+FxVmvoBzPcWEtXtb1FVgpkQRa1oZqVCp6gSWE8mqlnyXdMVeXgprUPvn
PxNDRWYjktOoDyCm1yorXbwRjNdkBe83pOj4eFUEHXjy9Dtdy6BSzCOcm1zEpizjpem+9izc6c3L
0WXVEAQgyMs0w+UsAmUiDANg4wRAnVLxzkS7AhQrHfD3dYlxPVevALmelTDKvxSjTaUIhSor0LhD
oXGfx4HV6mTpQ7kV5sIUlLsMLErhqWwDxRbKQyp7ovytaVjsN9eZ1C/6KPRYZh90U1yP0IfbzbNF
wvGEXAqfesmH7BIMF1ZN97Z2Cg3eHnWVLIwDtBum+zZ4VoGpModPQ+YXBuPB3vSkn1el0MSWuVg1
UddD0siDuat9XYLcbVLGs7kZb1dCKD9qhy4UeA7nFyd+1uwTrF4Mi1Mm/znBoe6Jep6XJZ9TichJ
4UlV/zlifR+w7oV6miUlkfIYcI7WAIZEcfLxZHlz4krTfWr8kQ8pPDnTVYib2igvjR4OKy/S6zIO
d4rOyqRYd0+0XYloxP9pMwK/CstT+ofRs8ZUN9/11dVToSCJJH7GVxV5/gQ3BQPYkFi1vViC03hy
brLWBm5HHiB9/6pS0apin1cQp4ovRfWs9oyCHMMA6MEwlbBhRCiXWVOZ3Ae1bMkcWlaLPD2JUuCI
YJVmPA7Xlc1fbZrGjZpKEB1KxEH7ypI9AMCTtmP2HHvdXlFM44u0J0u3rNEihmmcs5qVaUiDzgGL
CFKTNnHmaXbiuAfzd2nffvpYx0kFhnkYAkVNYeR89zEIDyD0tYbqW5TvF0FhHCQjBtHjYXXXgDaO
WIYsvwXcjq+Q3KZWy3+6rRHr4Mi/rw5OrKthkCeEIH32x9Tr5/uMhdfMsPFzBr8SERscp3IqNBGU
L2q77wFk9js6ICPRBAnUITRLKccXglCi12wJ+kmTMfAI8MXJuy1jW4mLDCq8LbK2SFkJGZW+q8On
mUkuux14LgKo4MaLRaJVMwQQahLZKoBcoPsadtQnj+0u21m+fpFGhbkmy6VqEHAnNSbxRMirLVSG
7xUCEH5idR42zw5dB1USeA0jsZTXaKCIEHIZr1Az137fS6ccUC+3r2fTjFciyE9Y2diIafgwViAi
md0sv0u5L02a/Y6ZrWRQrlIIo1oWNWTU3LEdHb72OdW6rQbrpCgrQ2s3QnIFb2yFu1x4FlgA/uRa
r0oRKxUoI+vmWWv1HioYqBQGWAVWKgvVm3ZUnQKdmlZlTKltxsuVPMrMSgGIl1gQwmMwxokFFg27
npbEbNt+p3T5W9ewihEsO6DeU0WaBsMocYBRO5rL8qSjRFUNjCSBIYQGOZnyhBBmEUOYFKfpVBeU
AbbKxc5tY7gePiFP6eX0aCwTZawUXczhpIM7HElYiKyvtacf55Nq6ugSfoiH7I41u84wQRrPRA3q
KlUSFYWNvnP4pLDROP+d9HqlFxUP4hTLQG1LLklOzEl/bLVPY4tNBsb5sa6Jigngs46lSIYmytSY
s3qfiz84iWHgLBnk31dxpw+GoktGImM8tOOu6p4E1lApw4dkKibUrVqjBg9rG+vM0lrbUN9HlLmM
HRexpgiId9wIDzRwiSoKiY7BYrxBb4s7YI81QvUnwHKfJdy3dn4kMB/FXermX9m4wiy7o0LF3OhS
yJNvVl6zF+lLH77f9ibWTVGRQSsNMLSSv69Vd6n03HP7lBV8GCrQQyb4mIuKaSY3lewEeaex4EMY
0ZteXQrqVgyMBX/faCcPnBvHNFCORp0DY2lSPS56LIXwDx89ep1pjmVDNFLEoAlUoOlhWO6m3/oG
uoQDhQoHuoxViAh7NMh0B3Nonrps90dXT+8ztTgd+BCu3uALX0tltwjKR36YnD8TQ8WCQZXmpheh
RyJ9l7VDiLkYSWCowjIxKhgsXB1FvAYT0IzTMn0dWFg45P+/EQFo/tc0K4B+Ble08hKk3vFp4AaP
r09Gldm3D4ulCO3uopFPmgxBYvW5yWKTT15uC2DEMoXyd4SSeagiCMjkb/O8zyR/wk5UdxCSFuxd
zz1mfm8LZAQYmvJVGKsErAu4moTbh/2pTT6pHePhZImgKtbj0MjdQnSa9b702rr8GNEfs+ZRerut
y/W8/Dn1QPnd4HXeAILZr+8akigtzsn3tHIyOmvekx5H+RjudXv8xv0lm2SPbLYJ0wJr5Xq7oWNc
RBPLWT2p4VJqrUoiDsFlJw0IwhEy7cpvyyNQ9Q1sJo076bs+/VZ2fxFLea9STVMrFhArpNzjKCSP
0yjbmS46t09228EuYigHDoe2KjsVVwjQa1viG0vF5nwrq4BdYa2JbnvARRSV7GtADYFNQqPEl9we
qw6CR1gcNP+2RiwxlCcbUzuhJUXEhGDyxlit8ZAKflBUZqTaU5Ta3TQwPpO2/eCiGeXbXFQ1ySRD
5KJ9EsbPbfxpGRkNe4YIunC24EO2yAvyvR9Hp7zBwByvjZ7C8U+3T49hD3S5DOATNUA1oErRvija
yxLv8mbHGX/dlsLShhQfVj4VlYWWqyTjVhU35Ha6tjN4RvLIEkFFDFHKBp3XocjYopseKmY0pq+L
lL/f1oR1XlR0EKcRfplCE80wrLB6GuLOacaPNmPuZ24rpIONmVfA2KBSRqaK1WJMXE/ch7ewrOgG
NjDVvWlPeOozS0U7lDVTu924MX7KpNuhcyIHVVIMOERMrItOvDecwSLgqmgRYKyLyUqx2X5dyaMe
lLJLtGlSoSNBvgsPEnB/yJZkeWIFiesB7PODctGMssAyVYa0NyCp/jE62Mc8pJiOm93BGvGKdB6b
64lxfTSoXyxIxjJrEKhPxW7iI1Noc2x9sSbyt7/OLnpR9lgYUSdjBAu1rUw3jf45k0+VsM8q0RxZ
M0QsUUTjlRPPxigFnAyNerCZlcdoeZhTzHFqvK0ZLLSf7aGOlWVQ75SyCHIzFhCmfpkdLMx5hRud
NDd2AhvUp/v4gSCRgAPdSZzgnsnTxVKVfrokRU+jgKi6j15EL7wPd5JdWyWKH6mnF+bo6m/6Idqn
TIye7dfscp/Ua5YofNLUOSR37jiDR07ahaUlPXH3HhkmIcvY2nv0iK/g/sCaq2KJpgJOV1WpqmQQ
nfidn+673YhdyMb7U1ek16ZmEdBAHAls+iepN3XCCXMQE7PSTEIQIHxurHmXfv2dsP3zWOk9qlyo
swUcuihlxTqZTCvTL934pRc//rsYDQVSTeDRB5DoihkXRC0S+xGqld+63E2UOzk6NDojDSc+TX8k
raVQsWxSm75v+Qmp4tJrfqUPi7koM+tTbyuAraVQD2ofSmopEl208mVWAMtzX7HmHjYrjGsZVPQS
wpjX1QGadG74FO9qL7zT7pTc/BsQXTSjL4E1A1hesW/fE0s3KpQFxYyqRQLdauMVM33SdJqX/ww2
gBdnrRsVwYBvrUWzAd2k56aEJ+dOclLtFCsXoKmNHFaTg3mWVMyq+VnX8xA6taDGJe0b4GzehQ7g
p4+1XWO3OAIiO2Ehun2ULGOkAtbcTxmnNhAryU9R9J7xjArnZkNX4xWJ13helLXzv6+eHbEJ1YZT
WvIp2O9nK39q0SwioO/9m/G4OIBtYqLmb+ZBa5nU3SkTX3HnENVbs6Xu8f5YoQNiDK/3K0QnVody
2xwvKlJXlxtK2vI1olNjnJLEFbhjXe1uX9MZyuA6aFxkUPe0GPjAm3okCvOj/qic8vvRi1zR73YD
b83vKUgykr36VDqZ1QEIK7RZGF8sHanXJW3GtC1FXKOgfBMiwxQjbxFfbyu59YKtro1ev5D1SdYK
8njiyd6BgctrHG3Ppn4k13HjKGnUiEXggkWscJSLKs5mPMn7bjJOlZrYdTGeOJ5zbqu1mQyt9aIC
PqCWhGbgcXadHT2MAL8CXorf3wX2KJnclxnkv/nbhH3g0BJfDb90WMtBjLuj1y+SqOLFlihcLjux
P2ntMVQYQAwsl6PXL1D2Gxotwt2FH5UfwcV1UL8rXvJEzDGzWCkey1SIyquoMuRBFGgkv8Q0vIhM
S9YAkM4/Rk1jGvJbH9zFCquUvR0pf3ogvYzRYXdW1nWILFWZO8y6kmvmNIwSa+hqs4K1MhcasX/J
+1QXZZgL0vIO3XXOlHa5VxyAY2m1rnFHqjDFJ5nxEDCMRKbe8gx4p3G0QOrS+FjC7MqDzCTZI4Z+
w/NotH55nJMoSiGDOLh2AIq0KZ8MLzABIWCz+gLMc6RegWicZ0EYIG20pG+ipaIZld6peAnkdxmg
Qbo71Ga0Z+XHDMukm2DGIletRgIlScPzve5LXuuDaYTxIFwvB5/zk5/mSAP2c2omSsMAp458dd96
JaAsgQj/L8Ll5rf32h6p0K/EpSjKXEOqCpXfAmBKjyAqcAk7YukWXvhD+c6ImKRwcMNQ6FYY9q0V
o4mhHEBPfpQfmC/Zl5gwafFf6rVIwUS79XmfMHcl+8JjRRdWNKNbZZxRS0FUwdcj0C2r1vgp+K45
o1sfVRdcVJ9YqCtMedQL0YkNPjxSyOMxQO4UbvxX8VU9Enrn3DUSk92mJ7Z/64CprwNJLpQiqGCl
XRa/lnngwmhfmiC2wiH1bl/mtkPomiwaWF4BGMavoVoL+CUoSIaZ+ASiiXyX/itCZ5Yc6gwrLMmI
Y4szVO/ij+RYHQnVlj4CQVk1u0NtJyqslvN4M3L6w3+mdj5740VJ6jxzgwubBo0Ua9CBdagclQQz
n6pbsLr554Lu9cVdBFFhGm/DOAwlBKmPjW+8liAGAaWRk76zUev/wSovsqhHtqj0WVgEnKj+qfAJ
edhy4KzJygdkKiRiM+uJrCukInZRZ/9fDSNYR+Vj4GtYA+K/B7byJHnZU2LypvEefJSv4p3wfttK
/+E75aIslcQLONMedGJIsPfhE6mdSveyXb3yz5OF+qkzH/rEShkJ7/abe5FJJfWzIXRtryHMzXqO
marBX2Kk9UvxyNCNWN8toyHnvsqWuizKUVKHbsmR1IWF3WDy/oTtYuVcF2Z9nt++RoHeHyircVCN
EuJkj3SOUg94VY7I5PC7Rj/+xemAi/SrWhn6EmotQs5oYZ7OG+z2CXzjdmopj8pdvOcfIje2Bgfp
xT61gyfhYXgPbVbZbTMtFERB0w3M1sl0zagtlFDNigXLH5MfjIcmYVSLtg/z5zsvUnappyJ2AjNE
6jrd921kimNoCeEjrz+mSWYOiotJMve2vZyB7K7t5SKTssuaT/NyJhfYKiYhfdY98gmNjU03cdUX
/sS7gzfa2t0Z+mSXWY39nyFBf81u6CUhGRAUcjjjF1R650TBuy58lvLUHgtWn2bbBX+qSi/xqrIS
JpUIF2zK95ZA4ihOHTFiy6aJXEog9PZuOw/4BMP+s8UPH1Kyj0rn9n2xdKBePm4w+LhK8fdH/T7R
nsqEN8OcEUNYOlAPXLd0vdyoMEMNnNxhZUrRX7eV2JwpXqWZ9LpuLMxSpDe48uyIor1Tg8t0sJIP
MjTGMb32H962y72TM12FxGqs8zyucWb4wtrX9/gseCRFqfhoeKXNg1PiD++IetpkRTfKimQnOL80
u1eB4hfPLAwEliFQsSJWQLtdKFBqEiOzBlxb8jzPjEYt8+So4NCXiZSE5AOn38uPJL6HTmotT3hO
HB2o6KyDY8Q/mnkwEwuwknU4uAT03gUw38kYAtoo/m3zYxwdPZQb48O0U3toxRmnQL5v5pPBoqhg
fkhR71XAidwQTrge7Tm+D/YxMDeCHVZ+sR/0t5WzEiqWUlRgEEsxydoEAuNBlj2unHunW5rS6oqh
ZNR5N+PD6hmkREm4oViBC1tBki1elOo/2qCO7N+4pJUQKghxeavm/IyafJu8ysJB7DyO9bVyDvhX
b99KBlF0FRh0fairboIi0VE7SS6qBicDE0TCKwpMjrYjKfAABBrRRug4l7bGfe7ydmoD3cQiJBKs
L33itLd+ELnk1Q8q1DJKgHOOwgyoDgDSZTXyKZ8f5lkx68Ww/uyEqTDVynKRczmyGc64m4KvcZxb
U/3ptgzyN24pREWpIQDpVpBBoba8D5pPtRyYsb7TSlYhjWWSVKAKslGZsxFyeGPYSUp35OeFFQxZ
l0Oi1+pyOvRO+HIguoCTJX8q3MCXnqZd5egmvgVRqBsPEbCRWI7NUI2uj2itMHEpSTpVKZc6s5Cr
+SMfCmMxb1/VdldKMHgFszeAoKBZsEIp05e5x+dm95Z+SG5rJjZAVENELhlYe01l5b5o8zu1d5kI
RZvBayWaur6wqpuyVSBaMQWAj8aOAlIiMlGeAt88fmhAxprxlckcINw+24vK1JXGWj0vwQK5jR14
kVWdwNPmqfZgkSsVPmWexmg1MgRe8WeVAArTIwicg+i5GAI75UKGy20nV5fDpIswbSkMSlFARjqb
lV+5gLhwagnUN6IrIoFn0bJuPtorcdRrMGpd20k8xJEiKIZ1vNQ/V848hnmyjo56EKKsA6OeDDll
ZoKoyyrcCbyEpCBCKhS9z/7o3E5/VqqRn7TyeOy+VkZV4w0iM0+YLzUBHgskFjM4EZih4P63hrq0
lUAq/of9NNZJBR2xsI7nqPTAMCX7LXrCoj3vpMqcWadK8pAbAZqufkpqsUxhhegie18kl+Rc0540
HXYtK3wSO7glibKTWirBU18gfKpfCIB76hhP3V41tb1y5odhWAuxhmtpwJzA0oFk6Of8bH11ddRH
UQ+9smPxch5c2RlW7M+xCdBQvN+sKL3d+MPi4v8EUlc36FEhDDNPcol6Nou3wped5YCtpRzjQKrf
u6kXI5dA388VzRrruTuGxtvne/kB1HMuaDFfTwN+ABmG5s7RE1V0F/xFGL9iccltO+NFGPWuj30m
q/n5ePPW0jvenCfVZCi0/ShcZFCPwjQIadlMUAicE7x1Vz7VeBCSr609/UAK7aJUzlRru9NycUCd
OsS5ybsCGTNqEa3Cn8K85k1JnvsdF7QLxuhGw+bGBv13pQbOzVQPZi2lGsMnt/v/6LPoKqaTVIV+
8QNgWUkD6A6syuaeS6c4EqgiUpOBuDdQfj11Zu4LVmNm+9qdd0xL2vSdlXzq2yXLylgrE8jXngkg
SHk3mOTbhTStyQgHcxyGXOSVr67kUZFBDuZJKDnIS+JzZE+ddDLBSQOg38HMe8x9onbptl8LT2Tv
EGy6zUo49ayIkbgYWgjhozVhh4AI1e1hL7qlm3nMRGdrilZbSaNeFMEIUz5V8KIYhtw7yOokV+5E
2UzU7E6YnKkJRDuN1c9Am/8MyouFYVqbbrsSTwUppVSUUMyhrDA9G/KXZn657bPbUXAlgPKfdPrf
VRJIqPmjQzmxeyCm2xzEk+alKLnobnkiWTLnM5/PzVRkJZ2KSno+Cn0PUBG0hSKvxxNavfe1qSZm
cJzdwMztGnNquwqfctrRePit0aCVdCpezZpRB3GFw22TxmxakNVglNhQGRnkZlRcSaFS1nJOYD8t
cZZhNIGdsvSADuVYQ73bSaSoGKKoy4psnFOj1fuZa8iKm6ImmTGg7AG6HdiyH/ukm2f83sDRShjl
FaGsB2NcoCAT8k4svQKkcmJNlV5zKJEq80oGZfpSktdLraGzPT8SUsj0MYJSIKX3lMcGeOJYYfPE
XXjiXMNnUXlve93lLCmnaLuiHaIc6vHxZOdTehJajVGS2X64VupRpq/WsagZDWSQ/kh4iPeyH5xU
vA4sHLZtH7soQ1l5leVJk1Q4R9FT99JOR2bT+uyG5LaZX8RQZl7XXatyBcRo0lPUelHuNTnrzLbf
uZ8y6Bm0SgF2ndHDxvt97wik/OOGfxGWqdonPBusDyWWCdLDaNMsSGPUQicZ9BAgdXUm4JdyJ8NN
Ts0hcMMc1JaDJ7rYnGbCO7IcmiY0ivlcQu8KBkIYDjSXlNwVJ/VJJsXeqNh+0S8nSz+qRdn1MQ9N
dUGxOP6hDGNLl763w0sro+/SiKxccfsVvwikIoi6tKPAldCudSp/8jN7AouX+kzIyeZX5rQRw6FF
KpbwYpg2CzCVIU0mE6deATjH+8EBYtpO82snu/u9KZWLf9MTaUXEZehYn0VKaOsuO1nCDH59JB+i
yR13YD1mDDe/akUmY5u2ZDCN3//9WUhK8SK0u50wMNycZjwClN4EAH0YSlZXAC1azGB6DmYWHwDr
vqhgYmCuIRZIMImi+1IHvSGLVZGhBt1ZTGtRFDoekSQMHmJ0o7VPS8SIVv+QWv008avOotqCfbqH
Eo092epd4KSvitk7+l5zw33JmeGxBkD7YXYlhz8ElvTyRzdFAwbP3biIGZkMi0TBUrkMuPP1JxXP
2h+6Mg0BxMVtgi1HYhLH0SHQzimK8PXxX46hMEyD7kTmcgJaZTIKKXrFsfJJ77vElrSpPcou2aPD
CBgjB2fZChU8wrSQMIACiZL8jRsisw3uNBZWMSsdkKiUo+zHIFNaGGSETho4TA/THkN0hE5kd9ss
tmtkl8AkUYmHzGX5LACdB6C6vbPYvZecdB9Mtqb8BvS2O1YeR3749bfixQuo9GOOjDgE4BkZ6B4P
cVSDzKneZ/zsquNgM1Rj3RQdNhZg7oUZZIWfk5fOb1F+mHZYs9yjEH6uW82735otu5wm3ZrspVDP
+gki1Xk3iocx+ja2dsN9Z2i2WfVbiaG+8Idew1C8DjHI7n+QhdVh11dm5xB2B55VGtueYxMNbOIB
2FoSDeKDq28JvZqGatBg8ZEvWqKV7lH2tkZXcLL97znXRRTlXGnBl1XOQdQS5VbfFuZQNhaIOSzG
AW6njhc5lH/NSWmEE2nvAt2ebN86M2fGVo8hTnxE2KXDmtj+Bze7CKTcrAH2rTaSlCM7j3WlWK4U
MLTWIefovMxa3hkKbhcqLvIoP8N4f1wtAeTJnr4niAChT1rxbHIg8sOvHfoiiHKyrOf6eTQgaNL3
af4kB52ZDt8Lw6uZvCbbWen/RIFs+Vc75KNMwj4IRA2u9K3zF1ewlUO4j9zklfuCeaC/GTiE90w2
WXg8V/MA5BNaVwxA2hFGP5lG74yyScjqANTV0wnl4TozZyd1Skz6K18EzAG7/6YITr9tZ5kqwJeB
jAzzoIkEhaAPB1GKFKvgOuC3gU2qY/gBSwJlJfNIaAQAjG0pmavmHwFrSfPqk+msgoYFTY2XJB7x
49crm4cpynQhUciVuTneFxlBGNWk3JQqfLMjNIOjun6dveYbu/N61RH9WzoGmWErqiHScENIDUBr
p0F6dBT3siV+knaTidK9LVj9O2EBbbDwGD+LTwzn2zxWMkD9/3KpgCknnV6NUUq0Ho6qtewUgiw7
40NbRfXKAGUNC5X56vOQVpUKnNKc61gphqpnKJVjZkdut8v90U9dgwlewNKPip5yoimzJEK/VMiP
xpjvy0B3b58hSwQVL/W5roqMiOj5XSbt4p7RzqJzA/q8KMuvJXFGmQ9/X4iTt0gWHpSkjMxB5Pzb
erDkUOGx6Puw0lXIiabJFAvBCeqjVkWMwVPGadGARGk+1Ymg4/ZbA9mNOj4N+cTaGqOj7/nEQOIH
Bj9FVgydOrEhS7M26BArZC/ehR+kSpW5id3skh+qOdrgDPDJPF7hsWAKN49wJZg6QnFqorqZIXjp
QchV9H7NFwe1ahgKbp6hrqoCb6BmKtHBIjb6Qs9bgMpW9YtSfFYShsVdAS39fYAXAeQHrNKoWOXF
CYt3AGb22g/JTtzcqhNTR4+PzD3ru2Tfm4KfHNlzz9uv10o3Kjoo3NBHgLGULR64zM/6Y0DWLXyg
K6Syk3yenAJAS0Fh3zb9q7yRVpgKE0ujTSEokaEwys+QOO0GsJD5k9M8ofvu3JbGuj4qYPRiIBpZ
BmF6W1rj+LpoDHztq60DWh3KAaowNgSNqENKtIPLWyJYpQlqC/r7RwWttQI8Z7eVuioa0DIp259z
FYG9O8sc7Olh9uQ9EP47U3kSGkt+JgkrKATt8WCgbCU9VKwrZJwqHVgqMVoaaYD83ppc7hQeBHzO
fwPIJtlHSJyQ/T3KkkhlDHJeAYMfNKJ4swt/vhd22AD0ldZUsHqYg/7XlN7Dr7dPeTvA/HRMlRQn
V45pKNkS5wVEBrMvhy+AYjXThBFdiK2v02TqImlmoLzUi1ktIWNJW1tSwE+XjW6QFGbJejk3JRk8
D0INXhTRMvlVm0arI2FIDThC9pcaut1UmJl2WILdbxzaSgzl3JqitrVIxAyAa5nepNDKhY/bIrYD
yEoG5dPFVIj8GEGGjIhFmlilpb9gUXmXn1gfnpuv20oU5dxzmyYp+vmgEFyWGgQxwHuum6Y3+0gB
3c9ch2aQSIY5hVLD8PHt4LwSTfn4ItRFDfA2fFq44Q7D7XuyJgZiLzM9/s2HxqRL3vSxi8SrcqcW
Cn2pQFl1+KjyQ9t6jIsjHnNl7SsBlBMnipxhj52cpnPuPrrxXbDrbdJ9DKyFkfxs574raZT/hnzZ
K2mHbzMgzjvhTthxTnFIfcKPGLqswvq2oUiyLuoacgWduq1J5ZNJ4JGNiLJsVsZLqe7y/yPtupYj
N5blFyEC3rzCjiWHHC653BfEcg2AbngPfP1NUPdoZps400eUpAdFMGIS1V1V7aoyDScfvrTz01h8
uT2Q67H8NxhbblgotaLMOcCMVBmgk6QnNh4RNLusZQEaFSovCt7pBT5O3AWQmbh2lJO4WTZ5Gio5
rE3r0sflWc3E83GFhi3rro5Qu7KMrLivbdkuK7s+8r5iNR9bl49g5hOCQAU1Upx7i4LYhvmQlz8s
neM0S+q4ZehyQXSV8xVhGlq9h6Gp/NvCTUJq2eXQOfEckP7p303iEo1XUKGCFmU6C1heonkX09hD
/agvVoZLNIOzx+RZxeT+rNJHZZABpYmjXZaDLYlPtNwSiKNSabI/YxdYy00T/Ixo8/rTLiicZH0o
JJojqijJiJ6MonYT4Vjk29s4S0R9nKoLDpOa1UgM+8gEztJp2qBFcWlKlv8xM8z7Cg3uv/+YwwQ2
JZbekRQnNXSwOJp8GqfILVXOBK0H9N8g7H5Ky7V4LilAtGj+bQ5GkFgTmgXCDbSOuPos66nqAsYE
82BMKEVrMHAQI+wPDZ6rF/U6skgb3024nMC1FYrzvPaY/+JdgayvMBdoJoSLxJSbGULEIOC4k9PI
0Sxe4+p/2RxcIJgITuum0tMSZ145aA+lXwQRipOi/408cRmpGy6oMyE8NlWJdwSYgwsdDGLuhtvx
Aaddf9j808pMxg11JoSrOAz7aQIUEWZfidI7i1gcUYP1k+jF1XVm79blWTXFITDkwAxkNP5CYWmn
PVqPxDe8RkadIJ6afOmVrw+yfqC5gmaSRjaPcttngF76jXPcUsmeGWCvtbBFOOlkjzHaFEx7EQ6K
Wze65z3Er2VIbBUUDQu4Ypjs7nhMR0WnFHm/qaNdKrc7oYh3ehS/4ZHjoAja79u5a20pu4ZjRnrq
cLdrLNfG8tQ5nTFu9BilveCruw2z/Azrn9cwzKjSsMrJXAFGkmWaOJUq1U+intUPoirI1M50k/xT
EuXFTy0JF+GoccX/sg3dYFzLwKuDTFZHhzq/6wdP6h5uW7WWRDA8moKjjGzpbCgoRqIIalQgI6uh
j0LdbakovM336shdYTAT1BdNawpIy452jl7ip+y3Uth0H/u6W/+eUrQjgf96KcDmnex5uMyMtUIX
FlYF3KoIH8kwbNKZBHEkbWY5f749jDwoZv00qkTKtMVEK8ntsAXhn3yvVKemGziDuRpbV2PJrKBx
Gw2kK0vcqdbJS2YKWyFtXKFovT4CeXPTco7UvNhi7FJ0MaWmgXNTmP3OzcQx2sSNEy5N6LJU3Yot
xqohV9pIjhFby7VP+yTZqGre6Pf1XR0MXGJQjk3syaxXqnAyCTZwVnUcyN0o7xTCucdajapLBmTr
UHp0xGg5RIodtU1t0j2bFafShWcDs/bTMA/7uQCAhLvM8nEcvynxP+2efs8+V0Ywi38+WFbcNcCo
dRTSF20CplFUfhCNp4D64eGWRWKWfjKVxHiffg3F9Eupn+r2oFeX3vk4Ilf3bgfr+uwohiUaoOCR
2Lf2fJyNKaM4+0zCIRJ+pdU/LD/+y5zL7y+Td3UYkaeqtYoKvz/EoRcJSZCEppcPUXDbjLU9uyVe
YJi0GpW01wQTMIJeSkHbGtGuFvPUUaN8CpJ66r+FHT1bLRQaRjEX3Nvoqx54SUQstzbapg1cCGDh
CCX6YIrJZEfF4KYFr9OCh8NusM3U7IUKOBOR7Xw6iNJz0r7ctmV1n3s9lMxKoVCh6MMEO5Y8LnYg
1jj0hvYQGij+NPJA69RzVBsBTmiBVsqemCacg/KqjVczyWTZKGzKLFtuBOQstgXZKwYQeau8SzAe
CpNkYzS1xmkHlC7u3UTpD6mIh5Gi924P5tqJ6DKWEC/+0/ubWdbEnAAmtb5H1a+4A7MD3tWxvWi/
NOLbbbDbNsnsDklQ1KbIFYCFePbQ5cqeqqeYp/zwoVLsz4CWWZXcpMxrLSyBspyOs12/WToql/Mx
r3D8v2TC/8S0zAqFjElPCrKkpvCbuvuLsX66b94FU9tj5POYUjiOL4tM5tXjeGiEZElVWHhxuefE
9+1ORF+PsOVVwfGmavn7VVakYj4M8wyo2PouYwth5vfZ8Ou2O6xndjQP6YYhqWiL+xOj7kii6BmS
BWQ0Akry09D+U+LXv3zhAsGsvBKO++KUAqJL5pdWjHdDY/kGGT+1hlxgmMVXGwYwei6W1EVpD5Yj
J9+0lLOJWB0tCaJ4sqFqMrb/f47WONZSilO35ujqfBbb7lzMlX17QlYn/QLB7rXqBpTevQkz5PpH
Sp5o9drwmDbWt97/OSSBVO9PK+Z8KiMIKiF3D3ulDqhO7dpyQv3ptiXrofL3YUy2mCStG2GmjzJw
yHZ5aO03P5ZawDbIHV4vDM8iZl5CLYbwhwqk0ACFxvy16BCX5kvPk69cz2t/m/Sh2EvRB1PNlQw3
SEToXHDb4cXR6KAAngvkkI2CGohdHgcxiaRjWploxNDjR86wLo78Yet/tY9g4gnXAbFV6jg5TQ9L
X0IXjBswi+DdddFEErk1++tj+/d5l9WxkOZYmioLDmlAJTH6mtaSAyFDS+lcjl2ru7Mru5bgu0p3
XdZ2dMwRXBCNr+3hoT1kXuQlx6UvAYxsRxVax8+43EepEkhXOeg8K5lcO0F4SaYUVlrYvhvTQZor
L1PsrP/5L61cPuTKSiNtK6VXMHvm0QyyfX4gT++NcKcSnB+DP/n57+hU+Yu2S8a55l1fK69GmAl8
kPmYzVTCSE0CHz0ick8Nb6Hax7HRmexuUxmfymYX52FSgKCmIZU6zGmuUHBGi56WK75gFf7tUV0+
/ENIyGB0k9Epr2Il+3NQ46kojHkGTFNSXGRt8nxbZr9KzZcKziqzOOEtJCb4ZKJ1EHLEEIbRw6iK
TpVYnCFbreiwroxhFrJYQR1wswScuJu8AdGtPmVoloZ0uegvN5Dj68zLn6uPlZaCvimQzKGKymC8
0lSobJYW7s30h94VUURKj2NkS0F2atGZOWQcG1dD/QqOccTWgtb0nCFfU9q6AwQeuhcINhXNvTLd
t9X35lN7gys8xg2HKcUqSIGX6OcQ0jHhMU0657YPri7cVxjMGpTXbd/1IYaQNqkjtHem+mOQ325j
rN6RX80TK51CpNwa8w6G6Kmr73I/egDtp5P+Tjw0nR6EIHmKnBL/NnuT20KzHEM+uP7FQLZqVq2q
BrQewF5I25bk0fkYSuTjz7y0XhvJxFiG69Wwb5Ei47K0q8pv69aOK07KWA1kVdKg1o7bYuhK/Jky
xmiKUAGJK38zjjZqV91ZtfmDM1urK/UVBuN2WTTmkR7hMaj1tft62wQ9Gj1Cv3NnT93EHq8IYLVm
w7rCY12wFAezmYG3PGMUD7FPHekh3S9izTlaT5VTzrNwyQsffOKCyJJKdFFVGtPyCtr7kk8OS60I
GKzcDk3kuKwWf8Qb9C6eeO06q6F2hcqke/SzhNakws652UUGOjIs2ySf2ohfgTBeqPSqRenykmeI
+dMsoApSGV/VLn7hOMnq2nWFszjR1YZAq6EjRHPgCLUHHVIwVzo5OoLCg3VXbio32wpfRN9M7P9B
iInjn6wubTqHahm3gM4Ptdu7YIIN0rcU+wGwwKMCnhfXq89sV/6pMZus1uq6MqHAU+4Hb2ERNlGo
G+ZOFCiZLT0ufiq7xb2kuuFsi2hA4b2zre/frwabWeeoYkRjWeBIrQx+qYARvgDfiRz0D9X9SO/E
AXLgCU/2geetTKYhUE2WswxWl2kPyk5XNrBHUQKOG/FQmFwzG62kNUupfesWz3Lp/FXaushqbUZH
/TF72SufWnMdVENFH5RyUarIxMgYqnofvrcUjC8FuofUH4nA2bSu5+kLBBMeuDqQKsHAsprSL7T+
qmqcZ2fe7y9/vwo/aiVyRpVl3KTRxkOwHXFZFJZ09DFJXkxg3J5Cypaq6D91Ki9+Wprk5ROiOgBr
CDfE1jdy6gWLcfA0q5VUVjFcieGmT1AadrKgeyUgKdn+T9Qzywzfso1x7jyWCMrygRc3XqTbogfA
o1E7/eQlJ1yKubwuw/V0eTGQ8fNibhroOC6DSTdTl9id/jUjJ6N9Lkzec85/GUxQleA/NBiwrU65
igWg7LETLzunPPxFHjuUdiTbiwSnQWze+ysXkbFO6AY1m0RsfVpf1+y/FlPVxXvvovHzP+hcrbvm
xUJmx0CmWDBrFRbqR1SO4zYTZaUnJRgOfO4Nnm3s3tXqBkMLZWCpQf6EevGNuE2eQrvFSoMN86e2
d38bxm5WyWROgrZMHdFCw4Fik+UZglZ5nKy76v6aZFqqihY8hd1FFqCgUIUeB8/WrRN7EbAzPB0F
8EtfOb+bYP1G7QqOcY986qR60AFH0MW+XD4Xjnqi24Wm8DP9LdYVFOMZuiXMarwM4KTvs34rqp7E
7T1ZPVFoGnrwwDwlgZXsz9xrldMgDkspxbBbiDJTPwui7XBQueRjq+vUFRCTpUzF6q24xrWdBBbE
Wuw3vVratcqrMObBMNMT1hWZmhzRK8lVs4/q2DzMkvki9NnschxvNXCvLGKmJ7NmI25nWBQeJd8C
V0O/y+8WRlN+n87y1R9S/AXqfVd3tUJmpa5a2TJ4cVPaEJj3hSrc0hbkppFiyw05pbgAvW0eZyBZ
TpvaymtBSJZrVvVFiCC4V2Tb2wjrtyxXVjFblypTSog3AkL/NvvJpvuivkqiowTgbLAFtGA2e2E7
cl4tV/caV5jMXiZMZ9pXBvyjoS9CdlfwNP6WeLk1U8xepi9oqHQmbGpJeSZVcRBENXNidfJbY/rF
GcDVhfjKmGUOr9xCoCEJY30Bq9zl0IK14yg4kWA3vvmquotoNO5Czt0Lr6t03TlwR6Uvr36iyYyi
qk4D5JSRNVJsDPcSidTO1iopfa5rYfpx28r1I4su4wVT0dAaoDJxJrWRUVcdOmS6Xai71rl3wa3n
EVdw5HO7mYPOHdGrFj++kxh+qqXVuqCzx+tZ1HR5XDrkDDB3y+Z9aXACbdVjrgCYk3Rd4g1dSXTV
UUrJoaPkoLrNzsd93/Jo9FZn7QqJibeR4PUPSvO46xa+0dppe8vpQ175H88cxjVGE8Vrkw6QQR9i
J6lGyQMfhWy3UfyLdLnIycKr8XxlExNvUVR3bZwCTivzYNLg7KoU3HbA9V3TFQYTZoM1ZqY2AGP+
ITq40N4Ijn6QoAFPvMT/1KJ/BbaM71VMt1ItE0FXQYMsjqaThhGYwc22dczSjJ3bhvH8gVmS5xhi
tdgQoqOuDRTpZFkv8r+dHmY5RvvcKKGZAuVYfVBZj5RXSrHE/od0ezVaTG7IGlMuSYzgubQALFQn
n6rnucCw1fmVmZam+O4B0uyCIcQm6GxQIu5phzMjbClARevMoBOSjXoUa1vxwbrTbyKUO287V/dL
dPbYPM4zHiSTFBLwj+VqBchUb3DFewbHit3hEuYzrqbpiqnIum6+EzJcefWgqiLJO/R9FVlkt/Uu
jFFxqnMCdT0XXEAYZxPzJJtnClN66RRL3/Oh4FjBA2C8rTT0ctQVeFsZxr+Fir5Js8hZDVaXdP1v
G9id3pjnaTO/LzfzCXXAbp7vVcGZtbus+317SjjGsBu8ZEzLbF46eGP9ZzFSJ5J4FbI8WxjXUjQK
3tRl0vs8cowepasQ8ct+h+pGJQ//zhhm1QkzubLMDMYIWeXTFPzJWsm5BVtf2C4zw6w0qWQ247BM
fqX6moArRMutxXtDq9zbpqwH5AVn+ftVqIyU1OW89GDG074ciT3T7YBytH8HwqwyTRUZ6KHDeIl9
BwH2KgUavesJ+XIbhzdozBIztkYXzUtC68KTah6oYPlTCelw3PneBuL5GhP72Na3YVdg1FRiOTrO
42QvxKZvDMes43Hors8QCnFVVJ/gfM7MkNEkgxxDjMeh5Z0k1+B7E50aC9xti9aXtgsKM0VVQchs
tlg6R+VRlX1pPtF6b0FuatQGN25OUvd0G3A9IVwAmblq1Eidzfedh7md9C+fewFG7/l/ho2Zot7s
4zKaMWy1oNhhdBRpEjR9wnGEdY+7oDA5WrTQGpIsKGb2cyi8QmidCYtNqfKowjjDxbbgjgpIfw30
+qIl8JBWb1L/mZSGLn1JRKWbglPen3kAxfhTE+XIN6CeDmpL88Mh92/P+Ppb9hXGYuNVrpGzdhBL
7DaxfRK9zrNsxc0eTLKXT9P96DTb/ghG7VNTedpr8nIbezWIrqCZIMoTA9RMLaBrpDlyX4mnNn27
DfFBAvG97PEKgw2h0RTMbuFWIIdpR06LYkr9MrqxI6GNnuK13nhsXFxbQ/+42BC8k2YixxsXn/6w
P736Aiam0BookGQ53FkZLm7gK+PjNLqhjgoP0zYyno7l+pXKFR4TYwMYhEi7HPHEXbbvffIkobEz
C8Qc4m5SUG2hRDw4vMIt3lQyIVfHRRLWI4zMG08T9pq173g1sutnsIth7A58UGZJHReMyptwS47G
wGO9b1HRrHjkgXcGW80hV2DMkZwKeRsby8HIkA4EVCZx5zTTy9zz3hpWU8gVjvxn+Bl0JNmswSgl
KdHucG9l329HwHo5whUCk0TyWSQKXaiF4i1u1nzqLZpB80OJZ942GDZcGQSOv7P9sBFYrRT0WLzz
Ozxq9qIyMb7gIiPfSA8U0hbxHrKWrvionBXOxd4SSTcije0JzONozuYlHYum4UXF25zfLYzcuNu2
DR53F2/emLxSdGqhzkuUTUb0JInlQ1LzSh94kawzmYMOZdHpA3yjAYN550yO5C/X8/0+CdK9CZ2i
lNq8Sn5OIOtM9pBCFMogMSPIilOsoWk/3g+UZxlv8JhsATG3RpiXxF/mx1F+GJvPdP9dXJ7t8dEa
vabGsqbNkLg30O5Qvta9ycnrqwyC1hUKkyLmSOgh+wwXqF1wPm1z19wttUVLjwV0BEHchSKDDV9d
+503+4abG0zKUNqmJtayce/92QdPyw6LmW9slt79zhccUJWCSzF3C2gSqefZEV11L6NLFfLJzgTJ
G07QcRIlW5jchoOeGmCFQ8Gdj5rv3jxPMlpoPnVaMTRL1VHkIFnsUVUIU1LOIjb3TfWrS06jVtgV
ryp43fcvGMzA9locl7RaDqvtV6t6MeVniducuD5cFwwmG9emlVYTnrkdakLxJ30zlsNXc555jHU8
HGZbZ5FGaiQJnalVTb+PCuprIF9s65N2sKxPPbhdzQ2zj0swcLipxrjNZW+D8jHQmto1h/kzbR9X
MEzKNTK5E1NhOd/NmS1qP8bofHupXF8/LnPD5FuzUMIOdwhoTgVRrR4ndiQ909HCs4adNb9vY/F8
jcmz9RxHpVEDa5Kf4vRBKJ9HXg/0ugughFPGP2BUYrKsqkaGoi4EQZMuOsSELpqg2nUMllM53dy2
Zvmpjynpbyj2IFRokCxWl5Zb9JhADzd61wksg0+1YhkXGCbj0jHr8kQAjFzcCa0vnjtuKcG6D1wg
mByQd3Qglfb/Hd1LS4Bc+FLomFviW14LdvBFlKEed8XMp7dbYv/WKDK5AdTn4SQowF4UAo19f198
qTf9OxVuT+3yi/54e9b+y476YiyTJEKtEalRwUPEhesDDR55COaX3lsECYUn3nHvvyyYFzgmTzRN
OHRtA/tqVNLs/iqdgMbqedwb3lw6rSc5pi/9slzt521D1/cbF2Amc5QzSphbDX5jiaXX6f2D2vBa
YbljySQPIzWaOBVhHNmWW/D67ntb/qmCIULyxA0KKW9btJ4+LhYx6SNXBl3qzXeLcq9rzEAayTbX
8uA2zGoKAZuZhCV3qdFmjBKTwTKshWKSgLuJ+iYo09ALRF5vo6yP3RUMa00jURl1SThsnRfGdWnT
2/nGvBfd2om4knSrznAFxqRFUlEDHd8AM8tHKz7KvL4+zu+zx9RqHnszXF5T2uhNyBNb0T6z47oY
wL4Qxa2izWG2LFN671UzBAtCeg5HZTtrDYcPYv3weIXFpMO5JGadLg/v9FnbNl4YDMsO181femhd
kj1cwrvtC7zRY3NgMWmZtjx+0PQ00xe95Kzxq4FzZdCCf3XdlfbVlNQLn2feebF6Pxt7Kn35dyYs
n3AFIRjDEJXLhbfcvpXNI7e+hBcuLEVTpaUyRgkAo4TjteET0HnPj/SwqJnHHu/hk10R0ZNjKaIu
i6i8NHFzyyy6tRGLY1KU+vIYoXWtQygoyyO7sDYVtxxocafrFZDFYtytlWc9tMwc6fOe3hU74dEA
nQbUJFDDEnvWz9vzxCY3FoxxNTysdF0rpTpOLjgz0T3BOVeXnzuJJ1H0YcJYJMbpJgWMJHINpPm+
8xYhZfm1ee8/AQnlPe8qjo2gv8AsHcWyGtiXRMb9ihm1qwUI30F0/F0fthmaFm6PGxtC7wBgdcIT
royTCnviy4q6Q5cVAKAp7rdVfj+axM1THkX0qh1XMMygDVRvaG9h0OTqVJuRk8yz8+8MYUZKb1OL
JBoQ+llyGwjdNsVrEnFaFT80O7DDxWw+ZKukM6RmdEeqcMNnvnbidhACrc1cvThixRal0AuJ9C8n
iVm5a0NsLTHCJHUiDv9h4snKaHc9T5yN5wvMyj0kqajHLWAkeh9aj7LgGjEvfD5Uf7EjyKzYStE2
Qx4CxDjX29iJPNAWJ2i5M5/GnQUVOME178bfIBmGphMJwn96gcrAsxXTeBiXZkUKUTGtQdlDgows
OaOjI35WdrLbB9Nb6PAOOh96hFlMJumOdJDrrI/A+Pt9+D0fkp3piufyN5rdPbKzTly85fc+JF7J
sjRFx6EQuf7PNQt915IwyZUOqjMTyo/ZkTotiPtbEFnx+o8+7CnebZMVxUSOWjII45pFqofzIAJL
DdKTGAxeuJM2KNiWlqt8iCQmZ15KXPXSK0TGS3OlmPKoaCC6rpc2qdFdEkLDCvpct/PJh8Jw1jJm
FKlC21KpsVQOuJHrT2iYD3rHCKZt/O2f7pMYKNYpc2jJS0lWIwmDRg21OinhlW5wBo2t3W9Qw0N0
sMY6YDqwwRxrC9KDWRYuZ8yWVfaD58k62BZ1GfIKKpuErZ5qVAKMdS6+R3vcoSLADc88S9DReeIr
Ui9zfQuPScexQapE1LHFaNXfSfFFTEA81YLNQADJr2bZss7rsl73ClQ3idDaxUMuqzteCBDSSyss
AGiy9nCl4Cdf/hJcGjY8kpf12LrCYmMLW5q+jjCagyM6IngpFiXcGHJSSyHweFeioJozf8uW7MN4
XiEysdU1ehjOAqyrI9eQ7Hxr+Iln3YVY24Ll6NsOnChb9csrQCbIapqZkp4DcKKbIj8IhqvKm9tG
cSDY6yxdMJowjBDHVhfk2BXWkd90v25jrG5vLmZYTIavhWjsJAKMyTyp5JCGz7d/f30JuQJYJu7q
GFLVpqgnc4ak50Xfl7bnyFNdvHcHSxMT1mlOIK8eE67gmN20KKiT2eqAI3Xnli1U08bChhLLQcsN
Oy7kl9vm8eCY3aEqETSyLG7XdaFrULLPzfnJipp9nDS2POk5Z6+4Ol0aHg5RiIHnDPb9IUkVzQgV
4A1lZEcktYWJ9xS8atIVBDNhUy4pcd4RbEczKKiPoT2LjiTOtjqgv44TREuQsFGrg83ahAoyyJpY
ydmJZJ00FXi1UQOIH/7Nm81d65dv/hPHFEXLsiQL2wrFUJlsO8sWqvFM8DCKQYnMEO1UdxHrWFpk
codnlCyh84ADuAzylddTNRpTbDwAaFKwZpNSjP0+iyNfLxvzUMRK4+l5VUR4zQ9nd55a62s4lLXd
4BGGjN8tYcw3sxVDvqTM8k0ezYUNicGHUVO3tSw+Z0odPcpjXntyJop+XYNfT5nbwtYm4zs4Dr7p
fdru66mafBqNOIxPnXlq+kZy+wy1wppR5b7ZTU9SNSDyS6x2DYo06Gusj4FF5tiu5mYTmklsF8Ow
HePhTdHPZi8+1VZ07E3r2AzdD6FStmGmda4gTC60qVpvzIbWttJ8n2qtsqnRMrZtUmr5tax1p0Sp
tPs2q6tjBMmpFxSX46l6ssI6deTBlIMJI3Gmk6QWDs2SeNuBbnarQjh1Lyr67Dcx+GOcyJRnW4ma
3B2MaEbX1lwdJKtO3NZsc29OhcJuJf2szsoLVOydkEabWRKfk3xA8UkTbqYq/tqP816sy30ljyA4
GRXDq/QZUhYVNhhiQSFWoxSZH456cxf3wqHtBVs2okNe0C2lw9ao0ckqq7WtR7OjJs2PImoFr6Ht
jiTtUW/0bUgGwa7zrt8KOKQ6cdUp7mzKhi1ZHdopM3P4mlakc9om6qGTUOqbtB4nJ2rogAcyrc43
aVZkTqbHIrWtqI03hTBKDwWavM5hXIiQ/Kjk9AsG4PecdKrdREJ2Dvsu2U9lGboi9kzHdpJbCLc0
+zLMf09h1XhZbfqKVczeqOI6cM5zCBdYU2or3eznVfazSI34kUZSsWkLMbFpg68mJtLMKDT3+QTy
5KH/oonG1hR6qAA3hjsMSiDovWjPdbevVflOQ4GR3WUJXELr7nRDOtZCcodn9mMWFns1m+/ySHxM
wuZIMXlJGz/qSXufKMoho/SHEWkHo0/dCeucoGgHsMQFaSn/akm6U4zmSSbVdkzrLbhH7UZKX9DF
N7hF3L3JFo4/Vr8XKB6fh/hFMVVPDTHjKAH8NuTGy2RaGSokrMQu6vC+znsnVRvTjWhxjizZ7VIy
2zMhrpxbm2GefBkp3dEEiDWquGDswq9xPPnpNARZ2ftyUnplK5R2YvUjsiJ9iJriLCXGyZLGfTHp
QZkS1+rf0H0FsYbsoR5lO1Gz7Rhqr1pbdViOcnShEGHTye3JNKPUlqvcE6X8sa/0g0aMt9xEzAoR
KtMFnNZJFx/7rLtv8tKr5PiBKupvzBa1SY9qOKk6ZGW5wxn4AUzUP42+PQwqbuIS0QpwNeOVJnX0
ULRpPN5Lyz2T2NY+4vZB6mQ/rLLQiXMh0HEF5VCBBm1jvujg47E7qX+sdGMDArxz2CnfwpCU9iIr
bPdt56fl6MVkbn2hnr2kwu9PZn0wMvHUVeoGrNhfO6P7PsjFFy0VwEcrxRZq+tve6YfiRZjNwq+M
+aUQdVev+3NcyiloLuVvFimDfMy2xQjBep169VgFWa9vweoRWEp0n1bK3ginu2pCIVSqnZUOxJV1
Ye5KM/U6Od8liXCn5aMjWIjcTtuaVZYdKytLXDUBB0+WfFUlatlEEc+4ZQwqc57tqCHbVBLvh5YG
RTxD57dp7s08PYCyFGomYiL4Y5OF4JJSRXxZM+1CbXwT04zaiqyd9PqVqJJH1ez7RJO3EcQ43oAZ
9aGlV6A/nI62VrSneK5ehmHaJaQ5pZJC7KIznscp3mFteoF83H0tNoUtCYoXhWTXkv4nJGr2ej4+
NmbmIrwRGCDnU1O6gfDI97ahO2MkngANX5kYh8Ew3LYe7khjbtHn4kaxuDGL+lAJkzPq0X1k4bXQ
JF/Sati2nfSUae2bGrexnZHCF8GyG5r1Uz0Jj1ouYkTJW56Zx7gzvSYu92XXBv2UPWpmvm1D+Z4Q
iHrR6ks5kcRuK/TPkjr2JEXyWh2KuJpmKi7WgGM+tscxlbfDgLuSvM1DO+xNJIfoFJWSN9cqitdB
lUeUBJulkbia2nWOFEP9O2pxvQs+ekkBIanl0hZ1aQL2wXNheUluJHYmFKeqiZ81i3w1hPpUVuWd
hic2W2lBwzhWEvI7mHZiZHcFFCJW6SdF2O1pC9mMTnvM6HTE1cbOaOuvxWhkXiargdVNPrG0IIlA
8y9I8cYQo7c61R76OrlPJnEX1ZgVVAtJwgh/1w+TlW+rsHsy29rrVOKYU3qsafM9MagndtJG6+lu
IBGe8OPZNcV5N4I8oC8sNyLdecybTaLjCmCWk9dUkM7IOLUtt7jUkWcNHCgT8qxsai5WMGdM8I4d
9z8yWT5GReqO0yjafarbmlh9HYr6ZAkgxRtEFxohmzwZn5WpCVqqDraut6GvWd2rJZfPoOcowbMV
PopzHKSN+AXV/0czaXfSaB6GpHwsJ6MCt2iDzpX2G1gwnmRBOTQTKOL6HksfVs1KeZS07ChH6jYX
ikdtzl3RUHw5ql9SIfQ6K/bkQXZlkD3acULvokzzsrnr7EbVztrc5A4EbKFH19IfYldvzHzcSETY
RoIUkFne9VbuEhBn2wKWAhAAbjOsT1RPfkp9tycxcmKbCoYNsdvBTyXjPjOEjWYO+zDqz0JHRs8c
oI4sxD9whe8VmYlK4izb5qL80ho9aKRBhlHqAYIaOaB/RNe0Q3TtV07zjTZb90ZeeU1npRuhlAMp
HVwqTJ5Bws3QlLFTEj1oLeEslehQH5Njl0EsE4TDxojsFDXfe8X0aQzenhEncLupZd1tE+lIOrps
Al7DtDxBESnIxLJ09Fh5knvzeQ71TTUkjzqq7BEEFfKUhm+bIeeFZnjc9uFr/4+iK1uOFAeCX0SE
OAWvXN307XNsvyhmxrMIBOjgEnz9ph82YmJj7Z1ukKoqMyvTp/oSS1gntyQsPeN9hvHYoxghGsIX
qIX6V4dDuySiK2q35Sk86U4bW/9N7vTbImdB4f8lqfsRBqJ0tkkXqFBdqk04wXDfXhM/eXGG+AjD
qHeX+ac+GJ9NJ567Vrz0iElOJH0dhf/ibetLVM+vMFP4Xgbqpcs6cCyLxgj7C6etiD1STp0g5UiW
DmvH4r9WJflkHZZF+5pt/TZD/9Nc4kW8R1FduGiT00CvRxsDraXLfuplUEybdnJB6Bff5ucEN1E6
YycIudTHaG1QA9nzqpP7LhR8nhSrqL9sKa3rwlv8CvYtT3be6nRjOMFmfRbekLaDfXWdH46SH5TZ
w3TYzTuyUmzK3OmEQb7SAgk3zVZEUV8FJPZSa8YLvLo4blss1KPHTtme/J0sdAnIgW+D+uoN/Loy
jP5qOcnQfxpVWDQWEnnc9lsUV3yJHtKF94mXWFQ1dguwrjviF0y9h7AL99Dsy8mE2xcZx8q1K03F
uhZ0jYqQkiJq3LKXzWnj4VEu7pjuTX2qa/sr4sOzmKcobSORc25BuiJN1UJTNS7tRRkPr840PKOe
5v7i3bjjPQ2RzUnjnvd5qEyzP3XziC5zt8hDHanG32fEq0DWZ8h08i6xR+zh/YM//p4mRL6qKNzT
eYSBvWC/QzteuBOWC4f+GGGuOCl+1cKR1uWi+LmP5eDm3J8P3l6ng8EB2nFzjzEeyVKthKG78y78
h4OIaXPtOlky/EDIfmrhzlwc+/AQ0aVSw3hhU5yh2XhtFCHpGq8oFtjUGRN1ddrkEYvuXcRzuazY
+a5RHTm5bNv4pJh3VAms6OR857E9LKsu6aQPdSIPPUwaW1F3EOKOfYr2+Amuty9Wi2+78yBtJbmE
cMOG5Q856zb6LSaUY180LxZGrl3tnP0+LnGZHpdoRU+3/DcP9h17fiJ3kubvWs9f3KI365xH0wYQ
bo30IMl6ZQ7ahLnnL9Ha/Vvkdk0sTWXn9rmH9L7ULPo8+sk9scHrYpJydEThjeajccUv7oblynXK
N+vnDbV9OoTdXxV4xdKqb88b/lneBLmAQQI2GaFZGbcpDUL+BBcemzrrcg9tUHbClF2/3YJ1hya0
Uy+UBWhW2J1s/dsEM6CZw/OKxVe5xuewI6ekjXFJOubLMbiGIw0HTSkrS2nmt/wse1P6Y8LTad7v
y951ubB7Ybb2q6tXVcRhWBg2XDgG3sSp84AMz20gPl3Z5rPml3FossW2ZRhhWq39Lbfj7mTgdQ9x
jK0IMSHp1WlRRdwT8ftnR/b/mkZ/m7m3mV3rLAqaOl3R/yQDkamcnAqLDWfHxX0GKwCTMu59hA6r
/Fb91vX8Rzns2LY/VmoKyjM2vQv0Y9m+bFMeuSI6rj3zDorJJVe7eolb38n06tl8IfGCLm6qL3KS
G/rXyMsjJ/GKpHa8qqMRitsS7PiPsVEYT2hZdhvFcPWKyaEJ/ClvPTyMZRbJHfzJXvVdN6X4h2Y9
6d3UwiimCITBuVlmemQ4cMex7+fn6cd1SrYoW3PMUHEowXdVo1OAeNK7zMrORxr13WHaMAUhGn0q
NuRPXXov8TGsh36cKhpPhTRIVguWlj3rnWDNo6bBJbEJGioTy3yC79mh75OtipSDQR9BCJlP25/v
cfdyGKjjry84Rjl8VpupuoZBG4n8DA8vubVDc088C9+KLv7tLl73q2ehyMd53DG2bRyJULAnJ6Tt
UwaLZIh91znKIhJveRzqsUw4cKVRcHhq7LGDAimbjPlrh11fJCvtI/vFa4FfYCJ7TOLQz0VIlnyr
rU69zvuMBvKBkem3Y1HrUZEIhvzQT2HrOB/HSSuYFgwmnyeE5EQo/8c2XvTJ35p0neOzSGr07Gq5
9y2Cx+M6HxnslORgb42/pYsvMisQFlr38Qk3v4PkbfcmdoLU7R2jRUw+SC/PfaiT1A3rUiTo75cG
+Czl6YCIoDTkWzZY9RLhggzb7eZQ9QZ/qqxb9nO7hblt3JTO/nmSUQmp6tds+rsf2ELP0YF2GDb8
rr/NAFGm1hwG6Zy2gJ1aFlyGJqCpduKqr6c7wPXzFNGKCq/ENYuOl31SADiT8L/qSX67IeyDh/bm
Yf+FwqI8RRu6l50k750HxGGb+4tCbFzjou2OFueVByb3BTnKlrioI1shuXGzJIn+2pA8SdP9TNfX
eKGnwBFPlvvfrepOTUizpB7yYakfkWUjnpiFWSCN0XB75eTGQzZK72TbtdQaO2M/8IOLNzPw6nTH
G2U64L+R94Ar5p+oVn/Q0pQ/QA8baCZXKG/cptzlVi4dxQoF6DnDKx3D9iAc8yCaymWJ0T7jlymC
trmf5495NuVeYw5U3S0IncprQOxJimyf4TYk8VO46KsQupic/Ug0y0Lf/eOHzYGHPZIBZUnjHW8r
QUsXFnHU3FGVq9VGuZD6rQ/F2zCQisYs20ZW6Ck8LEBtMLp3YxUsgObDLXV3exx+unjGl6Lf8Fp0
sX4KbX011PngLdSFmIO3APbcRGUYM9M4Tv6GK4OnB391ABebjcUpkx8DgDk/HKsOC1NUTXdF9K2b
ui3v2uSNYUKeE5Vvlrap7tVlHXSTTdH8zdiWOZRcievlgZjwJTtHcK2XsVluQbv/GU1/xq3xL2r8
PR1X8hTO28Xa4SkUpGhrJ4eD50Ps9KsdwddL1GFnefGUOIW0u8ec5EgGTJNhPiZrUoDPfKHa3mbk
R2bGm0/W79GyQ+PvqlNbxxnD/eas5Dnk3hGl+2KcieRRp1mKZaAA57OuUx6KA0zj8rDRuZHr3y4h
aD73o9OpIw/VqxDRbfc3lc6DrDjfU2qWT8R+fcxe/LAGnKMjPZ26dINppltf+mb6Ac10HjpDOds+
SjfjfNQ/sxRiN0o2qxMGIkCHbDzvo4PzqHC0Evwhof/wc3dcPDybvWRNqbseBGvKaRU/TVB37cL1
MEe22vwli0Ms8s1+trfO3alZCf9MP21XWooWm6Sds1z2cCsb3Ou9jL4EWdNEtxkdFgTm7v7dMACD
bXfbnCUF7lDsGz82CuDk0h3jfq5a1NCEw09n06cR6Gkw07caniVQuSOdLRp/2X3ERx9Ayrf0vy1w
bq2AQ7ppKy/irxAP5SZ2z9L/w4lc0ROia9W68qk6Nns9pYx1mDsZ9p9Z9Fg9qBA9tL0C7mjuTvOl
64cUUIkf2lsNSw6TdJ/o37o0Ue5fbOp7WbgOj5Z5OHLuczRMx2CKD/B+rDyXlb0DurTzn+CjO6UO
6yvkbXUZXPgLE0kUYl89tYl4inao9GvnYuYlQ+V7RWZMjifUZg1G3DX4EUKJyp/bIhjYlyvDW0hY
ig7kGREfJUEZT5vd/fQDUwDmm9MkhhpMNDKjfqxxF7VhykEIogbJK8XQSXn0y8Pbnc6UXNQ4VSKE
7e5k/3XeUIytVyYGJKWDX9JtGPUmGuJG45yXTKH8t/puqITUUWVxg5s37r4G9K9WR08BsY9Wmlvn
e8dmbTPO4MZMl1L37a1NYIrVwrjY1ATlWOSJGrLFwwlXe7aiUY2GFddOdMA29VfDRZlEqsDAXJqW
nBvtlNzhb0ELT7wVDoDWAg+eDWEHv+Z3uqkPsat8CPubAqa0ApzqaXge3KEAVF/F2yeA2o8hJl8E
A4u7tK+jHtB6xM8u5/BkVN80xBMU2hTj6GRUBP/xxn+RfYTmw5eF3+9RHkbdvR3a72QQ5bgNGg3E
fGnq4ctGS2ZVm2/r+jJELys3J8K9wjLgwZEXl8EYnjGg/Ja2e549tHbjflCOQJrNbDK3ky8N0uS6
AAydYgDkFJ2KcOwqtrVbGu7LZ+yxfFz6Qm391Y3wmYZk/5WQ/axrhh9ZDrUHTLdW5ETc4Da34jG0
2wHxBL+8+aXvwTTG/nlwxnObJEWnvVONXW+zhtd5Unm8u1lA+CFgW7rCyTqdGD94Gr805t8zlXnw
k9fVD0PBlO6zUJotHblPkSO7ZGprcM9iMt/NP+wDfXNdy7xHreloWHkAhvEWYY6Bis8ZX3fSnEaq
TrqDoa827806mzQxXRmi01om+bIESAVbeHcXLDmvZk8HrY9gSKpoaK/RPJXNNP+OvfXkhTihiTFn
a2leN6awqABGk4LvpOLq50bCaY3nK0miKmzaB4txIcT1GXIAIJn+gfXzAYW63Jr2OPPo0Eb0wD0p
8TJun4SJXOPlJ645Ar67OA672SYqOtQHNEwHa+JsXGlBmuVU995d6+AArfQr0/wsOPKWl7pCnMGZ
xs6FK5KqrQPA3ADsXy9Joyr4/qMooUHfzHpRSZOP3pAb1hyDDaDmnmBQXteLpupj4c7R9M5p2SFR
dNErRpSfa4VE3X44+9NPy0OzNVbHXayvoxODQ9qfxEyxXAnX+DiGd6vztERoQ1qTJSFDvZ4Qyo7p
d4Ddi+6W42D6SgQD3j4ghcJvMtdu71sj3mVnCyeuL7Nnzz74A7fxUmn7AmzevYt5FQPoH2BqBpOs
o5rAnK0NHtF4JCPPo5HkE9iHNFqd53H1y3XAUrWn6tIL1Za2loIQboIi6sR3O74HwPWGCceKaDw4
vBO+4rkyw4Uk+3/+xo6WQA4SaVPqQIPscs4uwApPaDi+REUs53+89Y5y2848qDPpq+cYd7bdnavn
tf9a4d77pMFYwKo6Gp9cGd/W2Un7zSzos6cDNetvd7WHHwSAWPSDP2TB3L0on15E4BzwnhULxrW1
7W/dEv12gqloMXh24RAdxA5T72D96JsmJStDjY7ENQrtgbr2S8r519LaAwvk84I21xWfPWBBg15q
653nGs15h92swPoXGDFOYBSiwo2hUQKPyZvlIYPgruV4tv5YtRZFGFhbJJNrzzkyCML5SHr0Oo5v
Ln2SlEKKdBtklog110T/2hXNPNoVfS2Oy7SkLrJMDSH3PmKpFPhtgf+IgS9FO8dUC3PtBKiEist1
U0cEfAE9cXGwDeCN2gV1pr5qSU6rgxurhyXaIr5/YDg2moJ5ySnYxDfC6irTjW8UfAOvNywmPFi4
PKbe3vH8X/th/xyD7kCH5EOLDkUZH8nfw5LQbwr/TtBsiLUNUUn8uEjWLXfa6bWr3cfMelgrmrLd
nCskYnkHeJ8n3tHSLxk5JWjZMmxRS/hPQR8ztL2nwYo8TsKileJvyJtKDGhdPXl1Yy/zapuCBMFY
LvLOmR8d6uhcB7AFjmaUZfW+NjbtmvipmaO897v7VoePYdrfF2JfUEafAI+kwWieXaMKtxt4ugGU
7qkqVe08tWp5JMjdyK1E9xpJeqyDDjwRdqD7Jfk3S/8ldCFwRvtK+u7ZWdqrT8UKuNx9TIzxnHjI
aNoxP6QOoCOq+zOsYU9yArq52HU5co2pf+wRQbHXWY3dMR8tX0A14AaZr2Ecp2AurpIvzwvBpKPD
E/ipctbAztmwpYh6PLCkKYzYKzT8lZiXF4ugVn9qrwq2gS26ZIRSHZFnjN10sj3W5YuE0CsF6DQa
BA6wwR746Nwx2bxKdM4W0ejdngAS0nfmqxsisp9IlORuFBReIG/xhv32lZ90oyRoo+SrwcCyajdf
1fbu1P6TA4dkr53TAX/NJpgyDVWx7vHZYpZHsCUN+VyNkf4nOHlWgD72BFfnqOW56cTZYA7BHf1Y
Jaz8Y3k0EXhPvCO9Pz+LbiiWxc0BqR68DQFLaDpY4ICiVS/Tst72xL2GPoPZOeL4dDv95/X2afSd
AgG8D7l1oIHGRw26FpBj/C8iDnBARk963QtHbKizQR5PHZBrOLJrwDGIH8J0K9BKC/UzTB60R7N4
6d6ARh+axj4Pk3vUvAZ1zj6beH5poeRPGUbcJsHIbZP+Bf1xvhLscUhQhHw9OBz+T/2oqwkYxmBl
Pg5Oqn3Qso1bOKEqkml4rVmD1sNJ0SaUJJnuI67uaUwmHGDnP11zgO3e0xp67zsVuZvYW2JhNOhJ
kvcBr3roKQThN9JHbzvb/sD2sJRifOPL+urp4DfiT57nYAAGs761sjmatsl74QUpIqmfxy5Ab5s8
YfQ+Kj5UrWpSWCeDU/Dfldf9Rbrawwzorw2J1iMFZdZxe1skU2ngxCfT6BJO86chSrKWs/M2L6fJ
zJ/7xMDkYxs3TnDylx/crqADnNsbeqAbr2rmnBmETIaPzyzY/jE/PscKXWHDu3Tayd+ha88dikOo
DJhsHz8UlhOoEnzR/7Cs80fjXfMtK9AffM3CVI2THF08V4n4y017eDcDtC6mSJr41I3Bf/0s7kEI
KpvNT/NMyk2o+8IYdA/8oU0PNVDM8S/jtO0w1SV+7qCzi5nFN6lurfYgZcBuCFq/pCOFu/A4Hdvk
MA3xrVfD334kIAo9iH4UKUN/OK3rWA0Bx8vh0koOXWmXvuLtAN4vMq/biqY58K4g/sHJ1IdoAQPL
17eJqAoM5pwKfOp98DDAo0vT7VuydGnoQz284ZbAqlXqoux5IRxx0V47fVIOfnTaFaDL0OZdEL71
7b89Bv0IOHrLFgyQkYG1wY8dhktuhIgnycYTZHgvHenuNVgDxVaM89gNU/81kXxeQfENjXzpxXTx
I53PvncJOcsCeP4sc9/mTROe1bA/mwnZzVNY1izIp4V+JjI4m4QWoDdPkgpA+Q29wYHcQruzACj1
UhAQ534aDlBnnAbM0n6zTdlOQtyByv9uZvdsl3WBFWD9OTb2TYXNycV9zjG5tL1ThMRe2rl+hnkv
/of6sHBZbnXXl0GiHotcAYuh1dh26JKXDKrDChqAtNHDYeT7x1g3x7YGvRnarF2T486Wqp77M5ZE
cSin31EL2tM0l5G3eTAlmMN01eLpGZE80V5D0SorHfR/4zCC3hnusG0IqM8b/yzaXHC1YLJOIHjF
FvKnxOfeVtwCnh9dAk3yPRnAf7F0VjEWuYOPfZBliE1YQslhgdLF1XvmztGZyPjMk/of8cRzg8Q1
raDBl/xf5CUPaUzpUVwWdXA0Po4Swjvm2Uvdvjm4zpo7gXgBZf8LJkopB/+7gLKdgSWGOhhT6SHp
Q8b48AngkhFCuAmq4LotqDBvcdeyUhj/AEgaJxGoVuAXsfuljD4lbv/t40Y04Q5Wh+JF6ZfXIBrL
lc1fQmJBwMwnd6VdLgliS3gPUICgUd2OvcKcLFzAa+Hd1VjMdt0z9/x8Ye3DjqxyAdh6RrxbnPQu
QBfQOUXSszffOh9yCE9BDQ1LVxca3fCSTJd6TLLR0aVL47c6wN5cOJ3X0C+cnWZml+XIFrxGW3Df
wNRkU0PPMoLFx7xlI7QrddIBR6bRH0L5cWKmsqFz23z59kMmDI6+112Q9nS+6oXmYTcfGzH9xcx4
Yi45ultw3DBqTtt0HNvtTpP6sOv9wCJ12M16xDDyvPtofWtxULs5cvx5gZ5RRwgV2toCksGMEfc/
szQPVo937veHXXVHPU13V9JTHQHTkftHFziwpLJ/6ORnmIi3NGrAn9B0VewrWegvx4KG6rDVC5iG
hTXidtts3ncMjvIQk+4JM8yzu0QnwvzPNVCHjqAdEG2pcWOMofcfNHiVpEAtalpSbzhgFwmz3XLw
kvaCfdXH3kzAjTX8ZPbheazrH0T6lHBdJAHFON6fpFTAJVYOVB3NiCEnWPsfJwfUywRjmIiijxud
HJKebNoVgAmAroBQjYevDlRnvJuSbvRCQlntP+sDYYLCDwDxzFr7mJ0m60X4YngHyYVTdSa+BRim
t6nPEIyT7UFXcq6rIOif3Ki+KlyYk7dVMMDl6SyarAbtE4kxn+efIBTMVpM2Eql+8gl7cA+TgICw
pjl7XVu6MeB2uWGAA0M0UVuMHSvabQMKbvBW8vbPiEHFs0vOYj2mYNtOI4D2RUUFB4cbGvf9R1GD
D3JwnK6qPX5NNOA/H/ybRy2UiL1NsU/8HrPhfUv00+JEByJ33DC4xuAa8ZcraCrbBv3G0D+SwPvj
aJtOyB/OB4ppEPcWSGY07/zgjEEFv+YBcNSaIem9TzFmlWPrp52W2aDElY9wHo5gRYQTByb6TnVc
KkyEjddxkITAX7fprz8lxeZAtEUnflbdfHJWABXO+LG58znpCaBxTKXOH8tN0bbyCkLt6iYNGiUC
gc960BEvVroWEi0ossDyBpqAcGymY0QjvIXIhA/a9ZDE5O4LazHIAbnbx/ir27q/SywOPmSDsK68
R9t/0JCcXAdaMmcqmjH0D63ElkDXBsWmu2JDKV0NIgtJckQVB1nm3YPot7uB8hd+pnx1aKfpthBS
jbsuo349Ku1W4K0rOywnD9g3NhIORpliGtYvybaDty63JLEFOKNiEssFgNUjRPFN15WAb8dJWnnw
x0CEZOC6vXhtydWe9hp0iWyviDlB+4DMZzGkHXCxHwTBjEu+GlaAvHr22y7BEYWR7Jb0OBH1bV3w
qjLkXGyYbkcBBmLFFaaQ4bkXnVgPClGBst3zDr4emuEBIuPZxdwkkc0Y9jEcN4HOiYEUsOgCJqXP
M9hRKJhL2mw3b/mR1DS4cIPgdzivd6qg/vPdIaVNh5a6fR10eIxtl7szbsSBijv8JHIz6gf4BGg2
MOaMGE4c1COxwIqBQVWDYYn3+2c8msuuyRtRJKeyBlXRvgV0PkGb8GvYk19uEN0l7gEzjG8NEGmk
3RXrNEPJtp+cIaggwADONZ18bV6aRNwndz9t6/4IQ0zejnozK/DlIcZm9XDQwFEVg3NV4LzF+Lp3
k7zqZg0LNWC0h5LDVZAdgrLIHM/FkZr4zRs5mOyoB2G1nwwUxitgA+2G1yQKL8A4P9bQIPVVzaeB
tX2m4/4XtWDbvdg/hjM5I+a4gg7gawnNP2c013CB5U+0FWMYnkcXfitYAE8iB4bX28nZ9VX5Amlj
9f4dORzoduAc42WtMDkf3Qn65cE9+jHIbBlHG0o5Z7g3gyStFSBdAj0co8HX7gAHjhrIS+EmJNxH
AC5Mw7h1WXDhEKRrdNa/usw9RY7+Pe6m4JJXfE2qGBqvmI8axGxk00ZICMJmffH3+mTn4OQnkNEp
71Ev2NmrgephBf+vv2EQ8ZNKmz1Jm1oUSjpHZ98PMD6ENGL+hvwWutCmCHSMb6Uh/4UNnFcjPeDD
kaNnsYHXIGpvt1U9BG26aO+r4/ouIZviq/ps4IqC3yuvjJrfrUZM7DKur8OQAIICNwUeGJllPb4W
N+4+m1n+8lro8jYDArmdqFc23fa7b9CigIIfSYJZjzWZ+hn/u/BHArvIByVaY93Bu8lmeFHQiRIY
aK+y/j0n01scxXcHFd749UtEWD6tcMBt5GsL1Hc1bQF2shoUjGZ44p6xf3dXGwlSan20lXWGZ4Vb
ofUOq637K+7e40RpVLSDgVIayOe2TbhTpf83qbEhEG9QTiAD5WC4C2Rrje4Q1N75DsSg5+vN4rKA
L9vFji4On3Oeajz4oT66fDN5DfeNYfNhlxr86ttJYfb3LromR6QNPgIHvRjz+J+x8drCn5M5bSTc
tMyOFxIT197FfzvJQKNCmESEg5U0q1GXYwVkPsHo5fKHFZ0BDE/BI1DnYbvolwoDkrvMwf0ZehBO
1ctxcgXeUzzPxg8qBqWOZ7fLYvAoG3mwXN1GH0PwaNvv2N1vAHeeakZx5B2bMrsZWLHitC1uePSh
uMkaF+1mi6LNIR9UA9D8aH7ARb20sz4TFj+AtvvZ5nfPu9APPN1/bmiyZkmqXuKDABD9msehkCH/
riP1ilceziFqL+eaVAaCFII+HiOLo/I+Gp44RKmZMMGJ9/Q/GFy/Q/gDjZffxWAdhqfJjyC4Gvxc
1uEJy243qDBqIAH6wbVFCXax+9iZkvjDE/bfb710SjBv8MlV0PiBgcxiCQeYGnb6BR7HbfAZZCAy
jDPwkOoKHHq4CCLPUB1/uqr/r5vaQlv/iKi3U+0bEE4bRuVmpxEKxPgFiGbEPYvOIxZQibFcxlAK
T3ZGZgR1fjlzdN05dELB+CchkEHHQmIXz4sPYnbe/Kh7m4U4etT5hKr3OodoqiFPBXLAzIPaJkxn
iQG3D5Tzt56w2OxH0YOwBsSWQM8A0jDK8VXDHgVcgr8khehpZWunYAQmNAtsApvYFr23Q/dr5B+G
SISla46rXrCoH6+nOoBuG8cXe4ILTokBt0jtdp3Xrodgm5x9Yl+5CXPOzBNWXM618IphCE793r0v
dfwn8sEk13qrwnmq6Bg+C7E76eDSQ8taoCPjBH7wM9HQpy9Q4q59XSDnIvcIP85sO7lKv5gQMYBk
uRiAJWm7zVfh7TwLgLSNaiyV7r59iCspg+SGoxR4tRrThsG0ysHO6eLSjxApFhMeEsR+pYngC4Dm
HkKVB1+dsoeg2qdIHt+CU71TGP3G+pdyMFZOQ3cgC/+iXnD3ZXuQ3XwggGeAzb3XvAPGsMDD2+DE
1Mv0BzP1Z7KLPyGkuYZqgGp9mOtgW7JQw1/FYoUlrpGhtbkHtgUPLsAzO/u9SeLfSrcXsiUilRqG
qHJ92pzhVicIWx+86x43v9vAf4Nx5ZayyTyjCBaOF5Wb/Z+jM2luVFmD6C8igqGYtgIJDZZky1Pb
G8JDN/NMAcWvv0d38VY32s+yoKq+zJNZ2j9pJ991z5zfOOdc5fnJEAzncfayIEX2mZUEhbTn3Vi5
uyp32P3lxRQOL/XwnTrqKJzsODf6U4zK09pGVCxmkIva2XQ2B1TDLz6mYcRttNSXyNVDWSLtLE77
bTFlh7bRDLecGMtJdcuPEmkbNjX3b5aZHg5ZiYh9V3fyGkRx02fxQ0aTAX9T5wigUm4WtgEyAq+d
yk8+9ledDJ9xp97twtgUznRtZXPVGi5gSGIU3EWIXW3MT2RETtWCG81OdTa9+KLNzcskjc+lXi94
5NFg5k+yda/8b+FJl69Zbb800mZmqaYwmeKNOa9vXlYcbAUEI/qrqy+0ZurlSw6cipf8lFUZQ4VR
bezanli0y5Oyl5OPFj6Pq9w0Vo1f593VW16vJS3xFGYwY/9wJ3NiXEDf6NAyRRJCeXWbRLlIInMh
wnxI7Y3oi54lrAlXrJygSKp/lTF+d+maIQmznQu9bI6l6eLVGklItfKz7SDK8fyd66QDFLGeZgF+
5zSPw92Fscz7HJe/VG3KI3fHRvAkbV+LwPFe1tY+uX66F0X9p4qnDzNNi/1aZ/km1rNfqKmLzIyg
S/prlor8oBUsonach8BdIyPyWsKl57vGk29dY+3Wxfpa+zSyQLE3XWu+k9SyAobdbtPwLrpW/FrR
nL94Oh42y7aRafsilce1JHqRxZdVrPvRuXsVzeNsieu4WFd/ojQ07omSeOSd3Pril97ffoWAlvVd
WX7vTIzT0Q7HcnpVtX50UNx3xdq81766JTFJBs+owNEccz/FvpNvBjNx9qg/j0UxkGLALDjxPX6R
L3lCXP/J63ibdcZzO1a4kNbzXAyHPhYoluLqde3vlGVHabJya273UrJhbmrFmjyMNY2g6XiM2+JR
qv6h5Q7FwK8HUgyz9qGj7waTB8LZLzw0JHwiq1l3ytSw59r8rbezJ1Xf6X8x/WUCfGu64jgo/5Cb
IJRCYdebzRiWd7eqtpJIMwS76fxY8na5Tu3vHCXrDRhqu1E6p7lY6j9kc+ag0PNTDyZHv2cWmkma
BP4SR0bRH6dSHcEYdvmdrETmYzJbDpruv1iLWcM1eFFv9k9dRzLQy6+ui4A6MSDWMj9MWYL6L596
okAb5P7nfO5Obc+A2Em1pa+NHNfwYxvaR9a274Yzpmzs5kmb7A3x5JeO55Ek4FLu/EXbad0QpSOj
f7s6WwtRra7lo74u74yhYHBLGiaW/ttzC083OJe4dz+8wo7wQVk1uixaav5LKfVzMlYgw5q9T5f5
hBT9SO0TNz2iJcRyYPM0D1Y6sbSOv7OmJ0CnpH/0Jn0Qozh69JBlqtmZsfeb1Xx8J9EDZ26L0JXF
j/d/GD1Z/AOo1SVfy29Cfy1xfFhZ7UtXw15xprA5Zj1aQu6XUtxKrfU2cz2J+9lzm88r9JbzRCmY
R3ghPsiUiyizisI8ZXLXMvlVyqc5rCz+FsBzD5R39DN366fAQQM3Tciu+ucXuJOjIsxr89Hd1X0k
1/HVOOa/ahoc2BnwEQiRQzKUOXc64H/Fq/eil91+ltOLN5kn+04YtvcvUjbIuXlbqcACgdz4qdgT
ZfjoF/2hLLwfxBcrqPwBBSpr7nB5GRlZXOAUqLA1pmXba319rGcCl5yuXWEMgadlr+NCFMobzmsC
1GsoF7uoZxDiiBsKo8v3HskyZzY3s1Z+cx3RQTDLE/DaO9pyXMYfprM01FLnLTaLgUMn7+Mw7WAo
Txw2A0q1IJNs872r1jeNJ75r7IM9FpyjANg1TgP8bfauLS45OODGi62oLotHiBeuKW6D1LKPtQJH
KOiP7ryfYkq2lnJqtErzoRp5piuu3V0xnDpmgDqF1y1e7X5mdS0OaZJ/DVVx0jj7aLkR2VSqUsez
hdTZeY39rEr53g52hOr90Flc24hdp4zllmbUC7n+W+HLU+WQr4HGWPxxq5dIvyRHg4kkp9smX2Wi
X9CWb4npbnM/45CYBwXJ47GCUFu90Jq503NCTUYU4tq3Zvge0urZXa2o4goz3c1ORIlOc1vv+qqC
kG23aVHjXOly33nmrsQ8m1ss6MV8tXXn0sBUEUD8rObud/DFO4xg1C/Zk4v4Pi8xdg8tQrLnTh0O
lgg4iK9kSczqDu8b1PJUd7wZNNiziV3rUdwm/8o5hpPTxgNhzU2dZw8J2FuSYarwxIoy3gizPraN
t4sHXntCIe2MlmIO6HJp/Wjm+sFR0AwrRwCvGocg1ZPzgtO4cWfrIpMR46YI+PfbBK56zRmnRz0F
aIxPFo5whPuOgFzc6rb6zsWKd9Vvq3Z+AcR77WI7NJbsf2paplWkau9NOcmhbYrITqqD4w0R6uy1
n7vtXfUhIjFvSt08Zj6Jzhgqg4H7JqClocf+lGt7zof27IFzktvYOtJ819BBuQ8wIwQpeGCXt9Vu
TsT+nj1BYW1V98+OV+G5e92bqMVLTYp24xjl1mFFChd73FZNyXA6M/pnWy12I1l7ETA9oWjrsWAV
8mv7UmvQQVnfFkHh5DurySySWdmzprM3KKv6tWVF7i3dLXH3NY/lbxbTmioKSNZGODcNe9RGOZGT
irg1JVDr+ErMFlcOWZzriq+6T1fo6B0Wr8PLon0DxDlyqGpBKyIrGyd1fqjYupbOTuAyZ5jgYtmb
ExN7d0/a8PM5zpyLuSedgyDQIUKEDtahfX/wkjkouRSv0dptPjV7PzYKIsPT1lDZuikYXQ/KrTix
5ojTcQ18iX18D/a76W8hC2Ib89GTZSinnIBxdtbhd0kjcbKpqj+a7QdMTR/Gml/jfAqHgqvASotC
UOWEsey7IJftD1ZOaOtVMICoaJV483XnoUEEXeMez8XEM7OKW1xqu8KYg1iVGDTCfs96+V4m4ikv
5a6OyzNBlR2sJNgNG5cwuC2j8xihcEp4Cre9iQEvu5ibgcgWxZm3l1WxA8nfJwYR01X8ma3+ufDV
hf2RABUnFEKQD76m4bA0WM1xIqM8zX6ztX7J7JrElULZGgYZxThKWCbGpi+bPgKofeUb5FwqIEea
sf5dZXdenGwbs9/1mlcFyP9ozvEVS/t3qaznykiaYJTsdw5x3mEOmRO3VTx8EPJeaD5Wv7IyTxOS
dWv1//RCFNBnya4t7JBUfWBZ7aHLBHECxQLbB2C5hzKReKbxw9xku9KGaKRqfmemxjVW1ZfRWaFo
/cBa0y/ds7dOrN5TlT9yta4bkDJ7Y2H/Hib/ana81O7wZQ+cmRthvBM6t9nOup1ZyFNtlc2jqTXJ
Xkjrgtbz6nP+zVjVaM8Ck0jvySstS35L0hNWV+1TE4vT5HXnzHQRZf/cAZE6a/E065xZHdl9oM8e
cWaQo63uIvIkKC3YLzFxTLTZV9TSnzkP89ab2h9fGmG8aHC2vGQ6Am5sKGTkDjpNCoJH5k9XAEFn
cbqThXlMY/Rd4E6cHND/aknrk98mw2bmbp+NlbotPzTZEangTfUf4syOxlZ/tEdxLR3t7N7VLtHb
V42yk40mJ/zSga0vHpvIFiwxI8GkVEca6CfGMAbMzv2E3YKMajfUO52h+bhLXf+18ZpJ2dxyVRGv
UvtyraLOGM514d5KWx28wti3uhmkvXfNBn9PdPQ+GfsvM6PJxiOg0KNExK03sV/3l4UQNL3iz3lS
XfLUv6MrkbvE5DmsvV9AKEv7tGT+wR7MoF84fRh2/KjnPaIgS4C+BDxIoZubSTTCxYS9YfLrQ5PJ
2GzPStPWh8TIus08zW04esz3bszhHnJob46CNQAd0sEcIRq1WZp62/VzgqPNHkRWp2xK5HJaOdwS
T1x0h7TT/ogeDoLzk3S6zUrGhqD0c6/zjSTo9RAyJWyKthXVsoZ+Zh9mn5Tw2D6Yq0oO3ioOSTJ9
D3V5Lrzx0SnrD5phNqadMgbPDwwN320yXe6nbJB+pjJf21f4XYUEHEqJddRAgDX7tamv1zmPj2th
npFa/q3aenFThftQ35p82c1TAhd3dwVqXz8JtFzHsB8zSpBkNTynRfqaOxjkS8PBt6ZJIJfEndSj
aWr7Zc13eDxgImL+qAaHUNQU4aZeiwEsMqsvsZCBRl8CAnBOdguH2yPbgLR60XoKKbr8kuX5sTLK
S95Y/9Yq+3SXaetKtDs5G/Jg9f4V+um4MMLWhkBhdoOu63YESXA9MMmGRQvQUxjaVZSM5SM2AYEK
Y755quOlxXSkm6a7Z1ePQ2V+xkIcc65EJQZ0ynz51lrrY2JZz6JzN15mb+dJ++ir4tCKBrDXfe+9
LsqU8ZZ6CUNWtcmm9jZrcR2kEPICN5hg2j7xoM5j528teWT8ZFe7ZcR0ZSI/UrM/ffeucRwa54V7
tI66XT5Zdb5vZIJ3tFIjUIRWQiTBWfBaPVT/WH/W4+W94WAD35sTjkT4c7GiEOtOk8OP7f2W8ce6
GrV8yJsFht148534MZ2Mb1nUpMtxEleGcdEhxThD+yvcYWZDIPBE74SyKQfopPxx9J+YmrCxKLHz
sqj2UP+5UswfbEIivO5tChPDpT8u1W8NIcl6PvirpW1Qe+jCwKixxcjRXFXHcXArvl65S2xgTTnj
gnUTnT9F2pyH1jPPPYjqIc/v8TJvuLt67bEaCbSa5Nb8WiONKNLvlviMx4KXetlb3qCpFj5HDaWZ
/0x73mYi5lA4cn3XbIdTor8i6cRBVXuvrTM9dTm9t3BAC8fHeU6uihOsmXnbqbW8oz0aCZviEOT5
8JMTOd1optpqhveV5kh8bfZdte5NWDhwRvdUj96xGNUnF3l9F956WlreLivvX9Oke2ar/rumy2vT
EalLJdKNfRrjbpu39DB0JCA7Ge8L0DV8xo0/NTetH7ZCJyA6GO5OWvGjWqdAE83nYmVnunauys7O
s1/+65ziwxdZRA3Di5AmFV3C27pDGazVsJ318dcqxceczkOUyfG4JP2jynyu/FrMH1H12642d4Nh
RdzyQ3x09Yl4G696PIYFmc5NQ+67qYzHKokfkqaNvL7aOinKQjNvx5HUOSIC6NteTsOeIryjEPVf
ayAvbOmXPm8P5ixwkuwdVSEqUApPSi3BnJpPMf3SQ27c9Hi6duNbWoqH3qRPCnxM9vB5VLhRl59c
SjYhhN5xDGUTk97qPGKOC8Ou9+3GdxtFON+NnhKmzG+00VByMRxoVvnoVjTmyUUtTnNEpw57U6Gk
IdG7IgsnF99dlAh+3TU32Gst69WaQVi8zPpT4JJpq0Pspvtbcl9imlUgWBMusnV0GmdPe8NtWEE+
c8v8zsZhhM9ZTlLNRzU4Z60RVDYUb17vHDyjqVjA5cXTq9dpyi7aPUliMupJG3AFVZ6ibAw8Xhpt
UOjCFimA3LqNnf2HpJuxk7JawTDjr7bJLzXvIFEvTpVyDmXVH1OtfYR5PZMu33Sx+cTiEzax+7Pq
rIKyOeSUPqIT6KQIZKgDKy4ToTdq/mDrnIdsKb5kljaBA6oo0+RI2jkaXbD3xuKcPZtfVppcWr4k
1FJ1LBYdBcx5Xv01wjnjS8nFXnI9E7HF89InAVvGOSvbcNGNHzEQtImXdJeTu1RDc5iM7FQxgfSy
qQNvtW+zp04kpwHnqsgCv1gIYdhe/tym3mHWs9Do3S/fukPBlvsWd9pIZKP/KbEupGVkm86fwwn2
AsqDQwvkmMexuOiTPKjslF8Yn99X7p9R0y6ep/eBrYOxdoSiV3t4IsiHhcHBZCnMfeJYj4K0tmGO
Ud3Vv9ZgRHKIj4UhL61F3nRQd4bKuZkDfe8KfNUctHlTNWZoJ2iwFRWGVUL0O+FcmK2I3FJzXlXZ
PiD/Yy8x4XULeYQp+Ws45M/pUZqhQj0nrFPSNDGy22on21GoOjD8GKtyerYygiSWdkhBKbi++p0B
I6dkqOa0j3Zd1dwUm0zaQTeGg8k5c2r442W28zezUW186T5j3lwKfTrECRF6I+93Teu95fdwdGaE
LkNWzXGM0kKs+c463qf5cs5w5dYmIjT1RO9RgCF6LcpiW4xy3Ax290JoEYQ/5ZpshVsE53px2zvn
mf3tUlZsjccrMd4MxJpAkhNIyDOWSxuuWQspAH3KuPVKbuAi2ZehdnQL3LS+3Fc1OylDfvhPUjWP
XimdjUdoAzMP5auaKOQrI2ScvcNtxaG1qO2KWCfAbOlwnUPSzA9xSykFhi1J3pm8NAUOYlMs/YdT
AAGi5bAV6PtUNykS4T/3sozaNn2prfW4mt0ukfVbquqr4ehfetHzyZf06hjLDnx126ACmAZEMmwv
R+zlpbr3HQmNGhfxoVVIG3Uir03vvEoHNM5PDwuMRg+MHus18x4FoXg3jbNxFQG32VSPVl/T71JZ
3t734daxtoK6zyIh+j+mbWfb3CCaXTvtAUP7PFSdfajtRINjdEDUOGvNOcBurwdmXT9PLo4uHohv
9i+YedMmzm2mQa/pSDYQBR3hA33AK4Daam+U2sNU+dvBHZ5Gb90SDvyXtuMf7vUAHFHvcwUJi5IX
5PX8a64jalXRXQvKYgQWuNf2e87GP5M9vDia+aLs9V0r1ZZz2dZhWinMcW/BOTUuROGYRL776YCf
FgsqWt9ULOae/7zwBJaxHw2aGkgDExwsyOa6kGfDMj8Xdnlp0uYpWfkkyeg94VNvJcmtbQde1zvu
Zsy0v1xVsPEzeJzUpz9FOyUmt52o+Zu/Ury1DG+f8jmsnsNsY5aQzMLjSVfz21iBSMEH8g+Mj4zD
R9B3S6BXy3FAVjWm7j0fvlyOab4aH2Ki3Eo4W6zzT8KUJ4iG81TkhN/Nk8svU+SET0X/XGkOENTy
gxG5K6b5Tw284FFctPY0HIHIuBOCdRxTCpHkIFy+X/xUXLZEyL/4UbqGd0LzW9JnLHPDWmw8QLdD
UQ2H7I62tNRFUFlEKoeopsVZnuUlcULPkPd1BipfFu+DGHwOJH4ZVmusB23r9QHG3x7yHtotA7nu
ihdfq5+l7zzawn9W+nTT/fJhacRDblSP1EccpWMzMZJjZWerN0bJQ+rFz2trkGYEE9az7pkrHchf
eKy6YnT70F76gVFyuKWLeGAFfadNed50Rbf3zOU37nrBMUKxSugW9Z2USG3s/l6KvupXJQZ87rlZ
b+OwEo5x6ZPRzQgZMmiyhR8GnK1NDCc13TzRMCIR9pQW0JfSjvq/NqmYsUwzTBofTsg3iWqm8TNl
igNK2+Q9+cQ9Bp4C5YMKVDkwY92tD4sho8ZBD17rO/iFHTStaou3RaHeumml+WAbDIn5olENx5Gf
Mf5E0KdDFipT6FV9Q5HbSaUZcwLaaBcPEzaBdSh9gSMyFdZxSuhh1bI16Bs8GldOkAYY0x0el+Zk
X4IzTl1iC9YpsoXfU5pUjeYU1gUGz0pnLTc3grkMKDIk99+pmXoGjrr6+X2X0uWDEhm1BbJ64eDD
fXR5TpVg/1jRyDMZKoxNcaJC6sKhiZKVjHCOHJ7dZj5kPUpda+PsTB75IeL0UACjYUeK763phlM2
866xlm86HHsnUa9xv54digF06lF8U2Av4+FygduW5y8qzJkYxRzUCZsz9ZwEqrXj6DhHt2Fj9lua
C+SSn6xl9QJ9MAEWfIu/yKo9CiZTEMhbblrX2vaY5P1rkv3FCM1Cz+p39zMCcwBpBneOQEdCQW9Y
BlJgKDPScqYq5rwxtIwKaMBPserKhsM4XW65x9haefGrazfT1bR0/SV102rf1cSmA01ZDHHlEDS+
86/Ix4fOrt/WuvubmOa+9okEZ2kUd+tJcJ5bp/GWehRnIZdaqWVu8qEm3i/b90bS6VOM6e8Yv2gE
0IA1gnWug1mjnkQSeZnuPU9CDAfPKj8tAr0zrJJdNOikrRZqo9y0q/dGYhPq+ejb497QxVdhUTsw
5Hhx0mQ07DVFDtp7MdohnIYmSmj1cWysiZasmMHSKSyfGLaqD+0oLqZL6f/0mTC3KQiBTWZoJwJB
e6NmmCT/IxaB52ycYGrRYjLmQMO6V88OMe8H/2/KI05L4wfLZHeBC7kqn3NOHEfDlO6ymViFXz2W
BNe1XtBuIi3GNqYa2vN/x7ncVx5y2IwSp8nAA92rkpKnTR2VJp76hpqfiUuz8/Fv463PpaqP5li9
jaxuuTNiuDSX2Le+eI8fQRmR0eebyBcnqBHw+WlKbIx7aE9mFKys1dbzKxXWbMs7TfPWK91328GM
h1tX539hDp702j2nvv2uUOFncLKBsizPG9612TremSRXZTd2/Nu81sNuVPQ6Gi33svpHXa48O0i2
nf4wd4gw2iJJGhqkJtxPzJT3kVuuiG0+t3pycIouw9odwyUpgilLX1esop6WoFJP7908r6bzVhjt
pWVsh27R8bgIRFHMudfH4tjOKOmawdTUM3mPdszBjjNRnKlNWUyXueFR6akq2XCtEGGgFZy3UUk4
V91Zust3XwO40EF4c6v2Y2pl5Awxu3m5bdbJD+8fXC1saxPbQjUDlVX35h1a0erODzqNYpRleOay
oifovhU8yHqUNuuovWLh+AbB63gKffPW9M2t7v2TXnvtnzpDreupAnTWcJrNapPolJ4od15Dx+ke
ee3nQKsBWXj5mB9Oqkl/Td55mfcvje1/EqIFmsr+tDE00pjroW5w6e+q/gq13PWk0MpJwIPDnU2V
PMsanqdnZqt9EfqM7NOMbUhzG4f6nybO3pxJBZ1cJD8KIy3tKvJakNqxYX1pdftRc/PUZvb6Y+w3
FpVJ6SWbDRUpUqxr3Ua62yH4dz0OzXhkvSdjKCKtoS5QV19c5nwhUHScdWcJpEvFXulwcieyU3gU
RKzF36UamaxmIB2YLmX7r8QAzyo1KU7T4o1hNK8xmuAMtpcM3Tm7S6tOTLwMDz3M7P4nR7z0B/+a
4V06VX2fVAKNKpHi/sDbVXXUM/8j1+ltoXmqcftta1L+NhCqtZPzUBtPctR3PnHJYeIoCEbuGzOo
HSdzu9P2pZHJkBQMuWv6HRAwYhciqfXP2sitEDjXATVFHWTTeMphxjpaFdsaaZw/QWKbKI5VlM5E
/ZLxPY8pfkBYwB1+LOlQ3WiJt1vvnHLufXRkZCwKAHfeWhVbY4h3DnmNWUtelaEOE2EhWitutONy
vROMn1nUX6WNomsO1iWWJSGzcXnH4Is4a+zdlrRTXMKxScYPT9gPq9O8lot3dIrS4yhUfNgZv+Qd
FuADt3H/aSzJsVsYPlJ9+jP0xcvUipDQcNARkgLP2Q/a0tGEk98oqKTuNClInvX7ODOPBFtNHq31
r41CwSlgRsOXPjaLfxp6biHqqpC7sbee8ADy5jDmF8zroiSRpCHJz/94fvwomcuLqxWouFNmnYZV
7kedNcGKB+ZL+Vbm+sta1J8r52COqAX+wrQb6zVM7OzZEty9gAe7Udm8n+gvmbrq7GvebZ3KX7qN
Inst9qrFjTIgldk94y39BNfBzR5iAw+OoPAm9+Y3FM4EMrtwoxIOomI/TF18Ms8guGvdCwtSGUnd
O6bofORcDmKdP2RRHQtX3jc48ME6v02ZQohr/jkjxyask2artYz5jV/cFPlDnInVvGZO8Y3MzFrs
5pehoYS3oWMnLMvyR++H9KxVCREvU0s3uX/kfeDOBVfpj0nv8t70tPu2jvMx1jWyzBA1bXmrTZ4F
f2Swcn3uAyelHJSZrwHZqS/TXG7G2jtcaN0uD9Yg/EMKAfzKGZH+PSoHzm3lIWKs9o9rQ9WpGMqL
ZqbneliO6x2MaEjRb3CkEEFJssXtEghLDwohb5VCnM8dGoo4N2qaHTKcN3d/6SueHShGdaUkARqS
E9Wp9dd92mcevXXZz1Dgdc9Weu7H2ArdjEJjgVwY1/a20brIvH8nAh6PntMgHzysooIWHeEdmr67
JYpQ/wgtCy3QhknMLSNERVmTdn0DhJd0C2x6Bc9UElIeczpIGp8AthdjLTsm0LQlnjTJo9CmvXXA
THzpLLunIbP4wYyN9+s8W7eEm5jPLo0txF/y7mVR3nBZEgddNm/lKdGWkVCWl0TA38gMVp8f1VIk
wZzp9ZNVaHFoj9iic770FCV0RYCfzYpbJBnUb2FF/lDqkH14QohvxVnGUMJwyOmvStvPYaEDKrOT
7lZ1cf6AmGCcG7/RPhqLyKAnMQf8vvjMeGs3xoIrZI4ZRBEpuqih6AktbJofcr8cX0l3GpeG/TDS
ktE/LgajMkPhI7vOXcexl3/QVvExrp1x22bTuJOrR/tN5Rs7c1RauFga5aWFr/2i50U2gfsw5YR9
bfitfyu3uIGNss7MZh0j4DEPb3xTm3dJU/HnoYY1IAZX02/DXtGkRIa8tgQMVIO9yZN65ERfi13K
yxUBuP0TCi3KxUleGBeGlox5VdyE1zX39RRyy17eUuSSIHbyH9DRNiwqpztM1vgMfBOHcy1e6Xvk
bEk6f+sVDALAskRsqqX9rLzJOORdrj1zd6j4Q29f/RKv9LbovW2SZyaeNHV586AzjW9Kc2YpAnqd
0FkQ+MoYVQvN/NcdVn1PR+fLapJjN7qRTqBVHb1+Umerg2UyTH28GBwAd7WWISNZ+Wcx0D1UUdyY
SZQpdyUJpHM5+iZTOdlSiQddOyadhHq7TJtKz7lOb/I5FhZx+leDHAoHg75kuqcIj050g5SmY+wb
i5OQZ6FGJIBb+8XMCzieCrGvXaoT2Zkqmsv8OavpnfTdFrAmT8w/lUY5SZpW6KvT8q7PRK+EabTH
lU74i37v/dMn2llHozOZ9ct/2K1qUxC956C8kl+wEnrR7WWBF2VxEeQf2P29FsIVEJ2opsdHWZBJ
dHw4EqhWfk9CTWDyGu0Sai3455pVOY8L2FUgfAwKDlTUQthV+jjhXOzKQdIXl0CjbprFGp94EJ+d
0n9bqdsDrREImzm1jYlGtadVaUCuDTm8QgxU10w4z1plRfQzip2Yl/5B0wETJdGGo+9V6cFw7ezi
9A4dtknz2bvjss+l74deNsD9u66/Mw3PD40i/1wzCqtQLLhu060KXIws2w707J2aAURbUPxHVZmi
JXdacXFM2+t4xmszRNBLzvksXoY7aFT5FWHoKVBaKTFmcD9xCqeN7k5n+tJQZ0b9OK73CIbZLFTf
Img4/RhqBoNzTERzZODp1PiXN2oNC8N8HRN7b9JMlugr9GVHRnF8kqX1YDi5G6RTTSFs632nPa+h
Qw+ltmjHsquPrikv8dREJqWBWeJcB22I1sxFITXg+1xVfq1ZxeOgTkat7buxOLd++ml05U4rcR9L
vuWh/AOSfjT6We7yhb6vNrZ42gUBtcXYqQlbeOhIVDfbmS+DrekgSv3BdJFy5cofsG33Th57LI8F
GPXCq2+n1AP60j/b6PCgDIG9QNWuPB/bzHH2jVcBS+ENBrquN8SW5K8AIj9QtNcEbZ8/155GFsco
uUkPnCTiaMxHcdovLjZuN7QpXVEnd2LU6DadUZbX2ohKARjHvanxXJ5GXVzTuj860j37aSrwZmdC
Obzdqv82chFvbBVf5nU5k2DgwGPY/3F03sqtI1EQ/SJUwZuU3htRpPSUoGQx8BhgYL9+DzfZYIMn
iYSZe7v7tIa1rcyOQeAdOU52jE7QwJUgcAN+P3KCw+izvyDDdoLJAMdE48AuXf0sEvFvaOKtFUoI
XimbJM27cjL41zMba7k4E2IhF5gvyjRFzQxZuGLUvwc2IVwHh1Qyevps8IxzYYQfOuMLppgY2JFz
1DKyny0cNj/fqjI5eMypFASQ1+nvrZUcRemQuDH410dOTDEeoCR/HzLkpii5d7iF3CZYDEipBDSa
GX4nXEewKqcEuvCUYfZQxypi0G/zFYnqG52whDbG5y/CUR3ncjHPmz7mkM240lhDuqljWo6wn1W4
1+Kcp18oZ1Va3HTPq5YW/w93UAY+DxEeZ1CGfyIY1obJuyLT+Yc4tiOcp/aNhd1N5ba39NR4iyHh
zAeYF+s04bYrMuwv+rfgOXqwrWpvpdYlGcoX1077SxU2OW0m4lA2+SV2rG3kjGe3SKN1rfLfEghw
rVo2ezVGsY4DBEshb95ZEkm2L9ekKjcZcwOeDOM2DcjZiqgsFqDgw0zdL7vwcFvWkGzURTnWfayz
U07yjDkceqHX7B1lXvOM6S9GFg4C/0No8tgMOiaWsH5tuinB2ua8mXL6V2bm2bWIcRtOfiEQoLiP
ap7q4HBgSlQ8IwrINfS5rpspURs8VRarMeisnlPHDzPLHmhBb21sw43GBZeVFQyDYtoEVseJyGwp
6GUMew29AOWxyZhhHKudu4P2VouCLH/EAxrN5DI5zjHBGk2scafj04qePnI/M38miO21I5cmrvE5
+wttAazyUgwNs3Rh3YCoHaA6BuSyws+ib+KZ1+TsCSOgvSzCS8FbwEvBH/GBzTW9xyDn88L2DX+f
t96b8INffxg3I4hxaFm4FXhB6uzXGqYrUR/80Dh2ibiWoP1gp6prGbQvpg8DLs4gxFcEHgfbPwVt
+Gl3Jq7/qSNMYh5gPqwYR4mVGl6Fn4uMb5LZXxFiNe+bwVuWKiiYcH0MZV2/U0b1qwPqbwzQOJx0
OYsbxfPEyJuhGL5ZEX6kWn9svGwnS0bJqWMHEctyCeeM7xLWj55XX01LBbMZ4N037wnOihn2q25d
Y2sY46x/zxHjxzHY1y2Isq5+7QzjIqV+M6LOmvkkT0AE84h0XGDdUSFfhEpeBpWfGsYZjNestL0Y
1TFK4ovvNtacc92brnPntmyvsOLh1yqEDTVG+ifq2ui7S65146CwxT07+umG7b06tNNAdk0GuyTj
dquBE5h8OnN/4OAIQ9iBSApZeLKgg5QFgwcDMAvKyCHb72KYx/HL8MypBejRh+/ah9bFCzNlr4Hn
b/EjfyeWs0VFEvuk8aI5IMASBooFOhnXP5FuXuhhWh3LZOxWBTwAdl1eDz+AxzPHnoxcFDbYzntA
qHsZ+cMWHDCZKmPzoMbwTSpQrB6vxzqCDgCHaRE0ebnTKVuZiOF0mf5oARGRPrMscCnNr+vIjTME
dFxNPiF9cnMO1z/QzX58Ei2zTYyBnrne/vNrdv4TDKhZnMA+EtUNZW2daO2h1tkHAAlvEnUpvfFe
UJu0CBtvG9rIoMKhJCIa10aR/wsadg9WE7EG1FZJGjpbbMvnsshNhDTqL7j9dDs4uvVobqMKoh43
WtyVP6VEB3Fca6dBmdx5DTvEMOcaGgr0gkT+2cA0VyFB/yTIEUKJXkxmsjFxpgM0YYnxzNm03q4j
itZjoyWGPsuC9CJxMGiF9VKESs1Hm3pAx7l7rvxWqYkCnTsQrFjbWB1Kd8YWAMKWAkLgGtVKFvra
ycJtbmMNUIb9rZvNdupbl5eWxiGyI5o/YBCredfjT2YZo9ZZFD1aM956kAy4SHFz9sYq8o25Uau1
GAGFe8PLwHFZ87t32xy/uKe3jG+bqvfSTSSDfUvCeY6xir+vrM4tMCN8RP2HSxVmUbIQAmZa4+hu
WlwxBRZe4KI187FVFCvWsJw6/sAHRbMuz1+iOjzapbHpUZarZljruFVE6N/sSjd+h8Cn4aboWEZ6
/ZkOh0eRNocRQyYCQGcHV9xAPsxZHv0k4aDK+fVikOYAEWs4eqH5EhVPE4HOphFrupyo9MlF9GOF
IzRNaRLaJHyLzjerVXBvtPoCnEqnhDK2MecYwlhXjfgyxqRfeJWjvVRM/0vPTisIuxzkpft0X4iw
iNYxJTHbwEyGed4boEHGgPV4repFINs/2GbeRUVgPRxfjf9cwxtXUeJMC3L6iA5smFIyHBzi9R/L
RYdL2rg4TFkzWEBTqvQaYnKee46C8en2j9ob+k1BFhqZDOZoB1YDn3bZQONwamtme8CkpBq+yk4z
3oOavVbQu+WyquhbyVIiLJ6dtHO9ioxZlNn8jGLIhl1WB9besdgJp1Wf76sk8Ldx25jHbGyHFRYb
49UbtDOd9sy/7cQ829Z9swxGok55HLhyOfT8Sprqb3WTfsO/Y9HOhsXBuTnzcdGGrbVieN/x5P4a
EBcQWnCsiMmxX9F11DEnK4bYqgBCeTD2CyK8c6YQE/BXXryWKB4bSwbwo4IncjFr/Z0M/Ldwqpkr
NJIyWcowY4o0WPZiHHGpB5R69Pq7BnPKTArkIWpQCh+Lhs8JwRHaR2eBwtHCcusE0R1k2gpW0SbG
E+Xo2vtgjVRytMEXsWB2DACW8uot7ogABPmqS8wL/Y0esodXz2TXQmot9ddWOS/lJM5eWu5MYS/K
pIca34iVR8Uu+enkC5mLzW/FMRoM0DL0vStShk5cGXG2NkOEliTeuiKCHUS4vxyTirSAdvYn1gZ9
ML5R4O3NvDLAx9fCeCSwb0ANCrkGUI99QmciQO32ol2FKK63WIon/RCA5yBRsNQdLEtce9Cl9GY1
dQ35/yrbjjge9nXDC7DltKjBzZvpLPeukot9phztPSd/7NgCaGzyUFb4OmYBOOr6UwLmsjU0yS4K
+vnExo/OHWyCBQPuqejMz1ZPT2nIKUaqbN/4TUuArm9ndWKS5c85tMkEBT6xbkko1zmLzyjA++rm
hFh6TJl+/Rt5NUEljKUojl8elim22uHDyG1afodNPMbs0FkdYQPgbjBSltjaD2GzYW0++2QgoTwN
6/BtymAlg3FhJh6vKMQtKWSyLoL8y+n8l6AgXYG4vYsNf2WyvrJ4Zjtj/CHbCrAI5CcnRFGu5rrI
+arqfai+2Sy+Zl68JnPF8a/clV21V0lwn6LpIOyvJM8eCop77vIZZwDeB02dTVrRyz74jp9xosYj
cip7ntAmh8ysUUcJtz9oOneVuRMcjfTNHKFRlR6um8iGuxF38T50xk3AepbFswGWKQXmBx8xnKCw
2x05rDS231Q47ArVJhAE7a+K2GjgZlvUSEGjefCLVxpKpPrwpuIoOn9d2E7PwBL8aqa1dMtsZdg2
zQqQCLdmg86R1PpKRiQFXPMR1/WZ1TXFTph3JxtZOuN+atOSvIFxGmt1jAgOc+Y7yRIXQ5/gMyHa
OFo4PjD0gfWdY4fbWK298SVn+YnPU2JWZtJbRnp7dFgKzlpDUzOrUMtsdJbUfixw+O5JfRA1r3Zd
MFyrlrS7lf+O7dPbX+LZoK+dHT7+wkwZf0k7PSJKBOAFcopprpVoz7Fpn4C/nSezuLtl+eFhpc7s
lkpN8zt3TTxQJHjbQZ2UUxhkHC1seVHlHTRklKhzNmHRveFN/JH1cJii2pnFWfxCe9Y7PgrSjqUi
JN8HG1sz9l3Qw08Lg2ZFH4ezM8FfLdt8iN4TWzqvKZ6FmRt6ybzULXte6PzmXZMwx0ZIPpFWdYjB
Vr4yelgTLQ+MzqOpBZj8wUjpUvXddjZGNdJkMP1EQ85BahRrV40LjiP5sfA6JGIq12T8Xj7dGLkF
hC/AaMBcjshiGBxBsKNDnH/VOGyhZ0Q4WtmIr8MsQp0jR8bza6MysotS2YchLQ6OfM6UxXFSwyKG
Olxnw4/etqvQsujYHk5NEJh7e2wfec3RMBxKHjxm9Sipi1J2/9BisneYNgesPXWSAxLgMpYcmPgB
PeuVkM1yRZLN7Zv66sbqNAD0Z9COv3ouUyY5P157gukT4G23Cu3hYgHDnJ7bOyEwUwFv7XgWYkAI
r7bbLRjLWfwl2buZhPMqR18JWKPykk72oW4+dN7LojB2wob+xppiFqJ3zTJSMM+deFwNiFgmk9F4
dKPhL0wFbxgQWoPB5QqKmi1svGfpSkKr+nAziJyhvSfzM4dhHtEzwmebUnHj9fyn9927AEFoivI7
ibWH3urvmVkB9c/D5WRx6gpQb0aWebkg10oKzYoYbSn/m9tN8l3lAY5lUFRx8e7iLlTgkagqMBdT
4z/b92qgSH16CipiujoohYlockJd5yBzwWagObeUYJA/PqlS4CTvNxhBMGvJd3aTNy+wT5wqcErm
YhfXljaffHmV3L5kwabPmk3MrHyycscpWI+l/qn66RRm9bcnOBjZ/jNyxM43bp6gytr658fu0UwY
U/wgbVmJ9hupTb/TJNAko+ziukgBocYI4rBzFnw2ofnKGQWXRE7OP3n1MmKspGtq8nWlB4Wn9lZA
fM+ObkTzXNOzuesPEEnjN5g8hOea9Ox404o4Hufv9G5ylF92PBNKq+uphbP3iA7PJgooWEP0Yqin
rwk/rT2+ZYTv6Mmz//p8+iFXOfemek0Pwt7uqRTDI7MDrHpo7JwjkuFyLDJudund3DTH8BjHFz3r
DwNPCHJXPQeo6umjyrlQ8V5s4kJbxV1+HuJyr5lsxqFlvRYuuZB++Bo8/62QGfwvUkZoxebcp5QN
RMzDanSCcy74TMf/9LC2jQLYH1HZIHdXqE9A8f2T04kX3ap+imI8AJxk+dWSW8/clU6Ml7YfriRU
WM606yF3Hp5RvBdP3v+UHCVTkXQZOJweM0J5mGxt2xfVve+qnVSsTTh0q6HgvV3rv/g5eANb5l+h
0gXSxxYY1DYpo29QLKueQrEuSmgIIKJsV29sK3/URAoR10BS8lNNzl1xjSDgrqJpPGZCsK9VJ17m
086kjMRMAxbRyOumWW6paayXY2TNSXbiZ5RfNIqBawzM9zSiQc3qjkn0jPpm9zjBM1bZzrmvWFK3
6YkolI4KKBdhSuVoUpY6o0+xTzrxGWohuI/BZRGkFrLPQFcH7M7Ls4jKz9y1TsLAXC0DGjU168Nh
+0WOaZ5MBZ2euKnbjvBtyTbMzKwlcJFN75H7wiAIB/a1Gan25JFop9CBpnbV5+2bCNsXK6t3FHYt
Az/cmJJuZosXW51qx5bfNzb1+US0uSSXUqmnSwZaiOeKPzos7prNHMorYm4N/b+6La5VRL+a0eAI
FHnkvFSJ2IS0I5s0SBmSKz+xyM9ZxZ3NZbQsYwNuVt++JXJku4JuIAFmlzB7WW+DCiybdcesnDiY
OcaIStgOjG6te4u8sb8H1e9ogllJ191XNkM0vd2Q4kOMRFS1PXnlSd2dJt96b3Rov25/RdDblMpe
eC7OjABqnGaVeNb8H3hfN89I5ratsnnNHdjkw7oCjpTI7pSj2lNtg7mijrhsLYlfkKYeQraR8Jch
8c3ccN/0xF1y8IAfM3AQ6kgT9VerLACgdBfNa68N8UBVPU3k8tBN4Uoz6bV3u5tKo1c7k+284Kw+
Y/46hVOzdBg2C1P+c3NyjCOCEysTX05Ehtzq6ibP8sncXZRGcwXdsrEqSAW8IKgEhdSVan8T3YHk
Ipa2W22yJ43Jb1kKOmCVnPAM8PTSVdFJVBg3Kt7kjkT9rGgomD4bIlhBK+Z5zknaS3R4MmrDEAzL
qznhGlwrNSAkMJMnldyJiOJT1nScRBgFAGg1iqpPkhk3OVS8uyaSdQ6eXSJicM5lFx4MHTzF0PyE
Wb+1G3sfkJPjhIhhTph5sKkLRVPTdPO0/sNj7V9P8bkQeO5yagKzZue0xgorOW8Eg/Qt9D8X7ju0
yWtWR38xi5TKwalQO1b3mjb5Q+B7nQkvX5d6ucy97qL30T/hSxIgLIfVWJ14K+xL0+z2/cgnLrTy
24QMMIGi10WwAsfDb5u/pA0aLKnvhT0ZYJ2MLarnfjL7M4lqUE3TeI10KjM8eLhxVV2qyfjCoXfy
GkwpdEU1sX2OKw9si3hli8A/aW00ZllcEj0oLJKz2dTXSNjFzQ/i9WQ4PwCR8E5mX7Y17Bsz/g5o
9RI4UK1YfEjlf3iGjRETC6YbbyrvLwfIQ96nPWhhskqpBOLZwNE6j36IHdBu02wrEZEaQmdkV7Q0
OD+YfH7rXC9Wo8v6fTDecOVtykys6uePwpYx5zpc8akwaprTvR27RzcOv3ntLfkUi6XB5h/jNdEn
A9nJTJsvWC77LE3X4zSdAwiepgerdbJ2o3LmExUweeW/W27ZLyopwETkxS02IdJodrfWWTuQbsdK
8NzXS56oSUOhXoAZpwqHZZUVK3jwj8owHwQXYgK4MSYYAeFTQEdtkS77SdNmikro2WRhOrEr8yXx
CS5ZYg+7Fl5As8b5htbjb7IOoi+WkPxUd5Q1DoHkFK5DFhhSeD0T+1Kc+mk5H7CUzJg2lsBGlmmf
u1svsd4ToVYoFEekpU0RDs6tt/J3GqPfEKJLXGWw/FrbrHbGZBPJaqCzuoH9Y9n5XvjJu5OYB5Px
htDRmw+C0KPmldgbWT+G6KEEXS+yv94KFxFddeDf9vB6MNWHFA0xOkojnPfsZflQrnZEoABGNLFj
Crsy4uisBi9JNp4Lt90+UZiW5i8qX9LHUXbHtkg3BZIeRbcJri9I8lyQAS0WAYr6wuvtD9+2PxwI
fXPIrjvXqjayE4cRHxQ+kB15I14vGWip/FEl+WdRgdmMhnevjcnliOgFwWYTwvxkpbJgc3kqnWzd
p86H3Uu8KeJGOOqlDAAIq/ytZaHwxOk3Its0QNPmYROmqwoDRD9V3PfOg03vNSlIMHc0VNHkm7Xh
IWF1wWN518LWGSfr0SQ4xIuxWjs1zhU5tPfON08SZULq47ZRIxg/rJw+cGIP60oT++/AfXb4mI9+
1O7tJ8U7JP717EwbSyByaAjtROKwaen2QZ08EGU/Ty7RIjS+uSARayaMu4VBhUkxGhtXmCvHTIgM
TDvoISBU+7eS9LCnYgIZBdRHY46fT5uDdH2lkuaHRfOdVpU1QIm1EvXCCzMxSxmtiJ8GX42pLbym
+PKT4tMe0P9Ar60a2ggVy+1S636N8Q4UfJ2kcocgsPQNjk0wBtjd/6VOvZUigUDojrTa5mIZmNM5
jMNvhi22av01FdO3nxHpAUuifO4w6TDnc1rGyrBHugRbjCVwsi9D1eIOg9rPEjtxw1OMMbubkBOo
WdFMBJM8r38RQXCXlwiq5iKM0zMtKLuqS14SUTzqQI2k64NLz4/yHQsoA68qR/YLNzf+IYPcrMGA
ra/dGH9iPsn4hCrwWmk4qyxOw/3TitFgIR2eKY9ilyeCtYuPrM3zLTL8hdlFUOXGQ5OrlwF6YqvR
74Y/K/R9ytutTTHZf1OYv02ifIXAu1b43VyR7J4MDt9hKm3dO4HDPzsdzw6hBhpad3HR7GuhfgO+
elXQSal1H9bkbH2dl4Ypl+AAuDDY/zBxHUPL3HrlV2xHp8Si8akclsx+L5ZiM1lQFyAH9saYBPAu
fCQGDvcsJT6qxa8JCWuobtvOxlPRIhWa3vjWdumxTBEWIWUCIS74Xkw6YUYVfvSWc/BFdUl4iwJG
u/pTuxaE2oUL7EPHf4inK9S7u9vKddFpvzzsObXUcykovMxaFGg/3tnBCPA225aM6bOe9a8Vx2B4
KUVzvVcL/ggOBqwPlG+b0VvfGwdtso59VdbzOow4BSeAhjv3NMgfUm5LP5n2gSffYkHks/4T//f1
uURkqk3hyEOYDpegtdcpluYhzxbSSQ4Ke1pmoDoEfLuuzndHYFrJ5sWOiksL9h935L3s46VFTMZ5
fpgh6zkx3JTqYQ/rC7LklwqJk1TJEdgsM4udL0uTpbeL9XBWUIlYjsHD5vCtOG4SJrvHQL08pIiY
fyptn7hMbV40zdcwsGyroCV4ExQEjRdEDd2du0kMFXDcctXlzJTZhC7QBP0mMKqjO3GDcMAbwmrV
wqYXcf/2BBeQgYSIVrEAoHlDFhvIHDFmMP8pEVEPmTozS/bLGvyWBnU8er4NuBh9T12zooGRbx9s
NlhY7q8jIkoVhyw7QsoIJEtftS6ZGqY42FNiw0AcbaLWXHNKh6fkCA4rcB7hovQelAPbJOtH2swf
GpJaxTq23V030CcUBuR3inTJu/ADMs0Z+OKpA/XrU1NXGMCkO06IGMF2TApcKcPSprd0bCKWJOZS
K7xfryOxUflrN8O/xnmi1+m+HPPXoXK/TZVt2SSSqqR7Der5kKZQw90L7oWzk/Z7lymgKjFxy+SP
tuqFUPG78wzud/mrk5PupTsExRyJTyEITdjhHcd/VV73GNGygMQXsxIHgaLi1Pc7EEScQ6q8xZ5s
3XTJZmagAXHo/L/QAqKBQ4pc8MEp4ouVjXMxeAdFTJv+1ZWJ0xPP3WtiJweNRL9nBWvBbDob+nIl
pJg3iC32s6WA+h26fQ4l7ZNTHlHCYF8rFiVQeL+qdmxnuG2IIpvMNXJDjO8MufZoOM0qNKCP9p22
i/DrVl73jyqoeRUgMHcdHYPAN/jr5Q4xepHKei9Q2nJRb/2spJ3BopTBBinGSiGKsGUxrMmQJ2+h
bmMVfmbUKeSKP1EYtAtNOZUuRJR66t1jbwUmcD0a1kdv2L+E3g8RPOLECG46DkWzCe6iUGcWolvL
BYIWjbfOH+/KKR++NA/P9Zw2lnOgOfzQbAcEgpoxF/3JQSeM3+U4rnrlXgWp76Q/tBzIFgaxXTH0
64nWxhQcfdFM/xzA1ElDVW+V7PQoOJqpvw179zSS52ITfbdoV5uZSu0lazNgdnTK0lr2ktc1gF9K
ycLO3QeckfVWXnRHO/qKUmafpeAssPSlFnmHJK/MVdeBKQwFHuM6iH8tigUWZmX8JLiTF3XAuUmo
dJM3zgG58eiQIq1DivMa8Hv+s5dKkiBxwYSiB2/yoS/WdR1NFJF51RY47tqtPG4yQuxFkv1rAeN7
SDetZTwmKXMKHlJWEVW2sl2zWoYUaxA8jOcSU9ysodwtkWpHuwGXZP5lNsODaul1kBfvXatdETcu
cdFhDWYu8YmG8BvvPCnuYUig0rSyG9z+zxz8CkWs68qpF4Ver/wmek918zvqvPPzIWhxTB2b4iV2
P5HkdpY9LrFQHtHCfYQAZ294LKZV/h2S6EXlhtBjpvYOb+kmrmn+MFi81MDX/DGa5nhxz5Xq3pTw
N5rBAzdEDxvDBmc7OQtMGjs9jy5U3p8nonr900Ayeey1+nFVgymWtIS4oNr0bPi0vJ5XEb2OqFAA
WEC3JTuv5TkyBivVJDsrwYGDHuIPyWagalIHfa6RIheBuCpy1rj5cez1x4yMPwyonZkzjfTTeYBl
xZYe6nAjigNhvWWRGPuo0JZ90vrLwWy/h7SKFvVgX1jtfdsY/qAZXRKNbRpVcwfV+19tF/1EWvaI
knTCK2uyGnU2ucYNQGwrKLKToQF3iu0GHzVI/iTWt3FG/izEEG9yc5SmM0MdXUZTffZRGhG2YPB2
W6zQNihkTZ8jIWOAtaw9Ej9tEsM9akq8aA57kBgUmdKPxN53z1Imur2XlIAuGq6YaGhoQEK7l91X
BHh2PpHMpwOJV20W/LNl9CcmkqKW9hJT5MnGd9F37TtZOBZTtA1TYSa4/b2S30xP7g6zFFWnGuKQ
2Bc+F5kczbfehH5l4vgNc9LxLgWNuSTyzRxuqRR8jdhJqii0Fq3VZcch1EYv+HtAFc4TIOyOijYd
kEXh5i950F1UyT1JqvVdj2+CTsrwGcarMbgVOON9jhYAazYi8T+oCd3lLmETt/BYUAcX2YygEeje
w/hF2rB7vnatmcj+DQAWIhbGxCr+pXE4TzmpO8y0em/uWTGcMsjpPg5HlBHsNxoDvD/PI+aZeFgP
VYTxlq7oiPeUn3ZQKqwfDuTQtT89IrQNq99MIgFB4jMngo0FUegg2Crb5gKo7ybmwpC9Cof+DTIw
/jLL2yWQrlOea+HkztvRW/edQVwZFGzLrDs+w45FhNmKNEim1vhkr3Ux7Y0E5cXjiFGXT03ZuA+8
4VH1ty3txeDTfXyw0b4Nn2MkfnrbOrIBexaydhs387bsj8kP5Jc01oMZTYTLTsOGpDmIlvLZQxvc
QuK2ibJeUt+62g1fu6OvStXypvZ+fNu7JUTttWRaN2D4BzAMelo+VPAWos8+V50hdVszy8HqTF6L
tuGWt07QQygI3llbbo3OwmIA1ZiNKRGB+YDV0wXtXDPcDPpTZx72vfl/1ZaUFtXy7bU39EXiF8fM
uDCMf3QRW3bafjq7IdF1j7CWF0a7GDBy4Zf9UuBJEfspaRUbn9hg0gUnDXr5bEr5XiY3u4c8Bron
Zjuo9GXhmOcu8w/QlLah6QKiHpYBmhYS2dZmrzZTdoXr0d+hp//Qz4f1a6hmLBKoYI/PdJjuO7Ao
bUQzXu1srTp+pUOdzXF0R6mRpIW1uxtDxzZMc+k4uG1KtQ/Z9AKRUbNC5ybXG/vUjnIXk1/mqEof
pdxC/tsLgnXDZG8cXvuJViwHxQGxpccsl/77yJwtJqwzxpMg7vk/eTx684g88GQ160TaV5cN2oyF
wWKaqm2nGycOLdnM5TJa1TppWuItnxZQKuBne5HSbqOFGtVL1Q9divs8KJdxR5WUkfX6Ele6vWrH
EjsLkcSnmZKg5Nxw/EU5vXoyPDuNAMvGX8sqJDPTLx9Ay8Ravwk1bNUUenQfBe89YsU9zN5upYPq
SKhmdbXmmMfaGScKCU2qhK2nV9EqFyFv11KZHx4ZEIpbbqkrD7JTR1QGWvoi8SjJdlpiOsn4o5H2
SdPj5KUX9r8hsOcJt7typVhJ3T/reEah7KztINx5ofXQmxHD0M0T0z+Y6zDKM7oOWStyNp41xWOo
mh8+W9yIN4H9xBp/bLqEHA+7NLFN0G0B9oBYqc/KaD/tkN7e3M1B1/rXtNT/bKsmCWYvhm7ci2w4
YSdmIwJECdtv9vShpulllKH25IKvcr1lbUmo0koGB9h9mpA4ZAPKwXHXODrmNcP8GghT2bmEnZ1N
PywRV2XP5YZLVy10KPTHvg1f4i45FxEbZyBmSuSr0LdWZl9dMINvJ/9FOe3FoKxcPAnEbHlyndEy
JgUqGgKEOi/7bKk3Lgd5Va0aaFNARfAh2Q/HGg9Tj2EMpMgAG8MRh8C3NwHyiYWKo4gkOmxpfaKR
U4sP38toRDF5zHPkzgsCU2b77sSEDhPIF2Y/rytB41p3rPEC+xq9ewMhpSjkDnP4yJgYzYA88BiV
uxoBVtUDFbD6Bc4J/8KEvNvJf5Qc61ur4tWP3NVWPrwAc0dHPLYt9W8sXl2MT3rGI67P6q1Kh8+2
pdIcjXo2du1HMLG8B2E6mOYpfLYOEIJdmk0ZL4YnRB8uVluytNeNS5F1B3ucPjVoG236q9k0CdLx
8ayPkHKfRSXwDs4RKbBmmy0xxAPdJc7EV2j7kmwWgy4y2FDX7DF7ZATrn5Ulp47Yu81g///LkbYU
wMIY4EedUxw6ayoqRlrzGBXdKUQ5zmyKVCeEvoy+H2cf0RIFKvUhyRG19Z9PVhM77bF09eMk1TId
qw8r9u4owl++bUFP6ndD5pNizST+j0G4H6VebDpKyXgXMMvQx+nWPwwepxA4MRzQeSZZZIY+STwI
oxgfIPvbM9XmlI6kRBhigVYzwHbjUwgQcamuv5s0zSnk6aI36Ipvxg1Hq0caUkPnJweM1ntLOre8
s+ZCuMuqgbtdFTuYhOBgtE2M8MwuYD2FgKB6/+ZV3tb2wTSQOFTTsMIz8SqfpBte5qRdvwqt3aaD
uLUwrHNXW3r9NwbtlcVw5RPGczxw/LSq9HiAUgp3eADOoti52gBzOEhtspbaCI6Fs6x6SUN77cuX
AX8P7tuJZTe++kWvTZAkWCBBIzIz928yxbVqeoQQdQyb4EGDLy1h4dXwhj+LwlRS+cj/J2pGFoNd
AEhRvz0YLRcox8w0A3h0FG4TPNSs8FpG8U0ru6VLys7EGJBMiBSgFlsAc3VrvAA8OIBznXHm/c1r
/+g1fFFEDg81OQ22xCCMn/2E5Rpuhd1R2ELUe84ovqDEga+XVE89rfQYinoId/81agrYKt5JgkPV
X33uXPo4uMQWLNdRwACH8J1r31pUAjX4cQZMI3Aq0wmSANEQvQTkDbBX1LRiOhxY6G4s/Sta2mOq
qHAFl1lrjIeIfSUeVQBATCgkxLM5KchVgI6Zf5bph4W6FXPFlNZL3YWnwI34UjhQUPdErIjw20TI
DAQfcaEn2NPobv+RdB7LjSNbEP0iRMCbLQ3ojeipDUJSS/AeBff1c/DeaiJmerrVJFB1TebJnCuq
NC2ikdeImGa1+Wzaa0w6U3rpkk+pPufT8L+VoA5iczbsP38yt0cVIXq31MTrHLU3wjtGKV62NK3I
C4kmys5TyztCJGrJJ+tJ7xqyR17tsyohpoqgFMy9oVYtMGChCtFYSMaLwSOmLrBWVGPbVPzUzZ/t
v8K6nsdcbaBPZuQMIkcTyCgerfYOowzbTreNnWcemYvBfqqInoGIM/+mE2wVkuyvecJlZpZ3s8kJ
C3g2hrLHm7mUydew29jVHHMegpVVuOLtZt2SX6Sa3RKo30KzLpVuzQyGS0XXbeIInGJ0sJK33fjc
I0xDMN7IjVsNhD8Oh7KqSQB3NsmgHo0oREzXzYeE3hreIRLemGLkJ/SZ4iR/hua7TqfgkEALZcGZ
tnP2dQSsE6PDdShX/przHUn0o2ctGsmEig5L/oq7sSVo1UdTlB6koYBHhh2IcSXW3H3ne9fAaoKN
ZYzHPslO0M9dh/xGaEbrNmpZSuO35X0KcmfVqqck2CntTy8wbtdHgxySvrmX3UlmwV2NDwsPjd7c
2bnGEQ2nNG4j9dfCwu4VJxQfuNkGVo3Vssoe0lCdUJ0v6wDNxI0YkpWMiw4+4CyFaGdyExUCex0Y
Ucu71yrKc7FqKi6Sfo0yZRZomSvhfwXHuOZ5QCX1zwu/NQRiReK7QwQT2Hr4TI9IZ2ZexfwMHjRm
r1NRvZw4vLUaSdfssD1/50QE1QFaMRL0b3yfsoqBKMFL2mWfTrL1ZeVhILfo/HXMZCZzyrmCL6Ti
FW5sCXJ5tSDTbJXlyDjUnenR8yfnHhtOgsh8HP5E8hc2PxkZoTmEYmQK86LWsGERM51kRH+Sj2pS
P+DT88WLTPhljElXj785mVxkVWwI8B/axDRxfGNedHPI4KgzMXypjPeRBuuEzotfkaGmM5e9GbsJ
TYFqfGPdZ9K/U4ZtCp2raCCUrHLfP7CEd/2e85Z9uY67R+FQGjRWQuOUjneFao8XA0uFZpNaXpmI
8wqYloACpVmH/skZjIMXS8jYfWeNsc8dnH7eRjz5SlgwS+ywa75xmIHDB0tWP232UmGNcbu+QlWa
dzD+la6YjQaiv5LXPqW/RtwJWc7teEYFkX9abv92Y8dgi1hIq1godrgsCcTui2ckdStD+9X1gg0V
RFHS4QIFOK85kDPWAx5RSae0iwP+jZMq07Zh9wyRPajK3RixdaaN63AkJdnLrgOK5XEeIlBLlGSW
im1KCkkV6bOexYyMqDLXtaM2RrtW1u7p8BWWw6JESBzxbUTi0zLzAzmDoDgQqHc2VDn9p24JtwLK
nQaryeofVpvCrBcSIPicsZcvP8NiHU+QQq5YCTAEUu+2rx95gi2L4bVRVzvTseHMH5T+1AuYSHzr
oyHvGzA5KR6oCnO4IIKaoz1A8S+jZyPDZZNPOlFmvT3Je3ZIeWh+4jMGbO2wWT36U7zfuJlgZhGm
UUOUMznYBrVFdvyJk37bKgzzGwt5Ayy1xp4nPWubUVpOOY1heCzjf2PGEtDbp/ottU8ZlDUVApwH
j7QUa62avLH2wc7r9WAwwhL5Mjd/C6f5GIKNk/3mMmGkNTJ1Wp4YhRO6opVUAs7N5wJMhtpemRzN
FIzU2IBMGTL6q2apwcacWmYbIECN6r9e/7LElyNz02CXVpF3QGwVGlAB/6tXEVRaNchPVI9tu+CZ
w+31q0LCkYnKEBFmGBaUUlzT8nAn9HsVawdqszjQ9uUoT4XlKZbgfBhYzLqSSfvRzqNFwfuntulC
9TD4+ked+AuhgLKiAPPBHmQUUnlBjgF6SSGhtSdO0zAeQaQsoupeqbe+NmfxFFpSPGDprKyYuZei
AYJUloM8XPXauUgMHZQi2IMBXgTZNw1el6XsDJgLUwel6TsO3jZY/dZ/TOllec+lW1mLqP0VCXp4
56mZq8Z8pbyrIasBLcVmSfuqhZe2QQDSKZ+x3q8V2MtaD1QdF8/dUYU73biWwoQGcUh24y9GsQvt
c8onYdEhGHgx7FiXKHuYw+P2jQ8GoZEh9KkKOK4KwivyiSOqXgVpt6LyOBcxm4vDmPlEUeRrq2GU
z6/CpU3+z9Mvn3AI53G/NnDo8V4OuPDosNDM4eK3voSO7qw+C7TxmSfcUPl0sKdjfJ/7+tEsYR3c
sGVj6AtnXV3vFKFzko6LSstdk6PaZ9Wf4DbL4PAqdsdwZnobcXs3A/FoB0/+IoIZhzMVV8HxE1FB
Kb943xlOMdXWcxcwxKJRyKkBtt1gO+SS0bexvbOI4C7EI0dPk3BKy85AmPaz4NX2aIi04ikUYxmD
+F8E5M3P63hQXQn8dEImo2fWMx9TCuIeskdg/FjT+IpIyMlQpnriILEfVuDS2lb+56PySqypwCEd
LJgKthQXIFiZWV1AKa79Ta68tFDeexV3kEdLZ0nBWgGWmBQO6gHsWyZjLaORLzEKDAJnzz2LRRlV
cZtLPMTeV6Vki9bgL2HBoexYQddMe/rhr2GMpgzhKWk1tw20hZG1LvU4u/QGuYrmb+TcX3XsvGeR
AWFFY0iHOiryjHPHXgcb0IrWGdB3nV40B7eemrhqQYiaP+wiAx9+TbYODPJ/NE8nMPlcPJlyk4XG
ZcT0PZe4shVEAzmxS44NMpiI52n4hBfYHcd+q6Bf1yDYeNGvAd/ODMNPydCJUeXQ0b2jz9uqjOlb
J51CAjsxM1rlZ+QT7gxno3T6ZkB86RGYHgliAXimrbS+ptjwJQe0D/ms2KKmHn2LxeBF8Ycyttua
JTa0PISBzpngkycxk5BpN0gPidB6Kc54MbNkCfT3DSWWG5pGqwJ6m3OT9nr/tmHqtk2Ba61QtzWr
QMOIcH7WO/SAq9FSFrKwdnWfYo0zfyobRYaMzxuYE6xxN7C7RWepRF3T/hfRW3bU52ghQnWAUg8d
cTfVDkUD8W7Vh8ZajInnA7kiYzK5RX4Ht6kXBmLqaFENhHBEjG8r0plwhJMXIAKGRzHOqQmWr2Kh
z9sVw9q5JQZmhM4SLbI72uaScca7rOJFgRh2UlvWZvxSCCINTaz/tnyszVJBFjauMRAepdJeKwwe
Vd+ZA4FZoOd1gclheM7nclxsJ9GyVvo4CLDPEOl8qIbw2pBmkNgp5ojwNECC4ftfMJ4+9ZXp1rF0
6gxYnYrNrxmeyoC8m6pFLRrYgAbCp4BMev2vRuCN5hhlULHSouZRFCxvbTX44k6dJciOITlspRKH
ZZif+YxWNWChUke9xjDYQPUjcnVlhdlc8otjqsUvX403VuOdBGzvWWMZeCYqF/HmBi7MMlKL3ajU
W1jYODA4gXwZVebgZWimApx7ECMmKSAONKc+YeRdxRbJjmVUba2Ul6gorn5eAYhJT6ia1+PYMKDn
3q01n8VbyZ1TBns8IyszkFEIYwGQrXYJRG3nweCYWUX0S8zTNeyzJRZE3iikmg7AJAMNpENklm9J
+1Bh1BxLmwiQqFN4l8B/2qCEvbBC2WruhKwjq+azGXOu/lInYcXEBqSsGE7sG4VENPquUcSPIrU2
+NL20wIn8btLYBMGLvRFogRLNq5IjB2ujWJFGtiuUmTM6wDPRLyzSBS0wHHg1N4FZGNWFjMydJkf
TJfvGNBYaNgzuZeZIMUIg9tp6vfMJFKt9fZFq7U1+TALvjiSDpdyo67K0mLjF9169Lc6TKOW59SL
5LegGM0kzFml9+tE7TwJ/KWS4D4jPq4PE2aRyTb2mgsxMAvHqkhA+onaZmX71uQjeGtN/RPKmGlG
bVn0Kqv5Zt3X2iHog7NXSos6j489YV2T44blhfU5NPmpHPy52lQrkbQ4QMAY4m9JOx/2v5lA4S9X
ZZZtlZo8UjtacnrvI53yT6Gqs4jOirwD4oAdh/Iy4EECO86cpOgxt0knk4Vc0R0lwus6ieLNplTK
2zlSQTSSxSmg3hPT0CTRH0gsr1oZrNmNrCVietPaAg6h7tTOfEOg/MBvuA45j3qGlpbM9D3WE+Ya
AONBEcQMGdqBTBf+5zhwdnURHZoBMQbqoNxiKZlDzObozKM/IlunFA8Qntau9aVDoLS/YdSfSE9i
TUfgZ+/37CeqKw5sSP+9fm21aOGLkgVCwUIZTI7aIf0KSn1fS3j9pjjzUvtEGnNvNVRXWbZqbO9c
cowriBBAE/QcZfK1shltSMOmtv23k0cPfoCl3gCuJe6osNlJeMrLx+FFnJzbFuG+IQun0iY5szNL
KpMelfjmNNpWxsSNwRPca0/J717UZjuIJDdf7Xct/Zql125tD482GMgPUf5R6rLkQ/87QNhqWsxF
7FR2LeMrXoyGSrDbZYE2iWXXPUneMmD8EEGtkrJn4hHa5enocgKcTSc84VhatxKS3RpybCD5184X
85wpgN5YT8tKmdYyvRXmpSin8tYkbQKSGaFMt5hYNEce1/WY/42kEwYRVhh2UO4UmWj1zcse8HzA
j1ccfV2EXHcZQjxH1xYVXw702YxBQULCmfE79RMaxzV3yzT9WelWebW7aj00GROTAjIVASWp2cy1
uL01HrXJOOxUJVp0EDoGFqXJAOIfXMlSlGDiyLAi6xPlEM02MPofVU6XIzycHuF6O9V/rQ2fleOM
ykGthmVBZFtj24Abkj0ZvyzpEBdRbcqehR+vdfGe7jL2wEbAzK3VFvgxNuFAHW8H5nqQ2qvVwNOV
Zbb3BRFSJq/2ADXa2TbRuJnsnX2iHCQTrwbLzVBoTLo8N83rna1S3ZegooPhjWtgoen8dIaIXqkO
EQC41jZw5G3bSZD77eAkA8M0Om03dM02yMIps3UvInG2S/OzIyQNYsClxIoWNuQdFOCbADHbTIIi
dH9Gpx77CBGrgaCLH1NFYGb54ZIAUNyn6SaaJpdobXPwfpLa3hPZOdYJaJGCDWOj4v2Wk80Ydyyv
uOgQxXTVJCEyVgJ+L8mhb5Chc92E48t8ieNs1zXOhAxgQIPuOFW2TWu8HE96AR9+lNQESYu4QcDB
aP+Q0GMCwUrNNrBBlMJ0BshBwxZhQKA/fukSGqPe/1CqdlkZkpu17SSLmUCDiBaif6qGmSVxjl1Z
3sbEPChTfjcqlYBKEUH+qxmbi2cUL8PCXFAQ6TdXmuKf2TnMmlEjjFOuEjziawN5zpGifQWlTZaJ
D2cKGjRfLbYj0JKjn33WtJa4Hc4moSQRKlezRIksFX9VY658fCLRiLvT6ct9kaQbAEJ/yYgVV3GI
mUfRGwS3kHNVtelYNRlpiV4s1bBHTu/NEPt9yHht56yqFnoj/SZotxoDg54KbfYsSfkzhKc9wE7z
NP2zlZrbkCITjnQpxWQAEGokiQB5zb9RSh9959xU7MIZW4NSQkZpdswcrHwPKmGue93FYvDLIvBN
vg1pd9y7Qi1/ccysO2rlWjApQOHbc8lKmxFObJ3UP2iM9rbp+wsiOqiFUPwkWv/wTTKbR5TWCeMZ
29FvJRzr2G6JHOBTtdG8Np69hMFy6GFq2SP9C/Qx32MUZkTEnk3T4UhbaVMwXKzPch3AvZT8eaJB
r9hEYNMmznk17nNzWLHsWwmPf2FqcO1IHU/guxUsKHMbmr0PpSukrtP17iRB5OSGPEJ6PPdDcCxs
EgG17EjkGGJo4WuUmFOMZ7lBMcn0394OJAX3oryMoZTP49xZJiROa0W88R3piYb85g+eq4YBp7/0
3RbiTf4Dar+KMDemaWW7LVRvIth9d4n0NMiEb2vfNYwUFkAGnA2uisNmtNBa8nqt6t0wnl0TruP2
bctE2ICyiyU2QFEDsvxqeMDt6sb/0VqkSWZ9tgP5zDL3zTbWdcIeh0F2ajiC6GXNb+Ql+Gtz39oI
usGkwHduTU4edKMpPH7C6RdGW9w89PdaL32RV43s3UaPr5iuQXCgjv2662pGKTHpBm97aHHT+/SW
dt7jFNJXpmGtnc7/HhI0EQpLR8UiYYxY+yFjuFcmd+zZtzhkhG1X7bOIdKJWbLdSzHOQd19lbV9R
ab/TAR9ehcqSZYgIWdbma444AILsLpY13CKj6g8CUlQvi5URIP6HXz46yRwEzDFizpVmsgVHXVkg
iAa4XbmiG/8labgvKwN1N0HFvJ4aUcHAKj4q01g3nLOmJbsil6+23G0SzukmirBOnGozxOaT3j2q
WDIEd6k8rHs/uzIr+UkJE7K99my1QwagvUbkJOD+CKqMfF6xGPcakpfZrVBTVL2KJYwoK8MKfj3F
2eRqeO0mJiuIFs9AQzN10J30W+bxpEzZ9VG4BSnw/zlWW84TNrIGgExPxtmYSjhrZdjMqrULNcEc
36Rz52bKcLakEuqG8F7n9VIeO1SK5rYjnqFGnZYZ5llN7HMI30OmLOszdqZVtkGMwSeF1bDxybCL
0LeRVbxo6oR1H7QT9qMdwsSwjF1JNJe6kTj3fdfL1YuSoFYvqlUNgtWwGFfU8TIJgFI0jLi0wNtr
0Llrw//spPiDE2pTIBgUHIl4hxZRTolARjGzLswGNN7dwF5e/YXBuZSHbJnWLRLe5hXJqdvBuzLr
8qQ3OcssB/2vgf4zU9xp0BclCO2mBGGrpYhmCWv5Dqlaw7mzu5Pmmx6KI/EelZ5Uj/4jzcWBBJwz
XJJn5GNkYNthRdcA0y6Tsas+Sr99G2zBpxwnVoPkY9f78p1vGs7UlAEBiS+lggevSejKq5hJm422
NWYN729CZkH6lE01pW1EHnWkQqYlWZ8G25cxZbUo5WJtmMdIBTwUSV+WWbtSre0UCRV1ln86SgPY
V0J60UIZYmLsJ0z+SWtzjUhsu/Kr9PKdibUjgyCUgoH1whYe6vjC/z7DNjM3kU0NRbXX0uyzmCTA
+OB1T2wMqeCTBvQ7EVQ0K2P99w3vgLHWuO7YwaOorGfDkJx48ueDBqyVSoQb5kNE5UcqmzsixOZG
Wy5rGUu7ox7JarpKNXt0Rdza2NxJdv2beS1bO2trBdpmjHwCrKAY+IAfOxa6islqj85cdZLzoCVr
OxmXKF/1aaZ7HKHyaaq9VDn2OZmXGZk/AB9sCgH4H4R7fCokwmvJFAciZiZ5AwlZz4QuLWP+T6Rz
P0lYv6wmQ3qv8eSQ12bYS9v8Utnp2UQzFoxn8DqylWbqpSb10jLExu7IK+IbQbjEAgZckVpUG4eM
gjIt/6Z/19K4oG9ZBXXE3osfAOFYlVoHnT7Ykq1dycortirGHAI4a3PRbHVn2w6gBtQi7Fdl0b6z
XF76pf5iIngKU7EpkayNCLARc4ENj5VLIPi+K/ErkfNi9NE2lnYI/6reWqOUmYuU5pJ/KoNB1Gr3
Tcn/Ill+Y1P1ypW3lIB7Z+9A+ZrsMpHyO3psWLT9KG8hpRMDqXb3seHUAu3thA2CPCSP9Z+itJtU
tBQU3yWy4sKzF4qhzH27nTc63BhmimoxF8pLAcvjfwX0MKnUYB7fRBCdBp+8gUNgPYxuI4e3qgA+
mHxLkwpUN/D+EocFeYCtvdw7C7Xq8B5Ri8XXylyWCqQ+9S3TNiTE14LNURcWYSyFsQnqfadniH4A
1GGIq7/6f4YR8BOj9N9YGRN3787HA+Azrz5krLpNCqGjBUr0q2poepuNZkdkisgrm/SooPnQYHXQ
f2O+fKk4SzwWvum6810kc5DFiewosGBSsacx+Soljdo9bLgI+UVNKhHwHseXyMnecWkwlgYCEkkn
RPnznhmmMDZq/hHjOx+Ev0qme8wm8KeD6VQbDKu8WWKRRC0fghizu8qaYtziHhPNlAp2aHlFmApB
HpuBPOG3uKs4fsZ80fAbFk7P4gnD7oFwbiAxs7a74mmPYRzh91zW0rEJ3iaYh4I4vQJyHTtpsCY1
qyJpDu+1RJ3Wd+Wm6B7c+gEyS2PYEaf7a9BLKeW7dB51I+OmLFzQp171k/JWMEjuEnakbbStsVs1
+XJQePY68+BxSYmPXikutU2Yl43VE10Jj2wgAO2H/2wfjA9yWJ89iVk+ZWHvZRmhcX+P5BXR4HMw
alu526bGKVNvGsVo4EzUmAb79IUWZ9cx5k7T6J2TycdMDimQkm8Vg4u90dYjDVfGnJH4UPQIyRI6
zC1Qv3LC2q2iZbaasKIeUMviiH+kxcWWb8TNteq6BJyT7QpjJef4JTQYXO0S7wnXxG5kcyVMiuny
Ieqtjmk1e7MJcyM5cktMCUmEaJc7l+STAhxIhCUVtTXTcUdVYKsBz1BnstayT+DG5QGOxYK4iEp1
cxx8lquHyDM/mfIzBCDlARKs9zUGgKjHCwiFuYnfP7enhUw4n6b6OXqG0aZiqI/KtHHtDll4k4Nu
XsakRBM3Yn7YrEkQEsxsU5npOcAG46cOucVJCEHbmu1aNoqimob5l659G/6/im1jcZ6qww6dEcsL
RTtq+g9ZGKtgfBIrggMZpIyGjI4FEFstA8wtQp0G+T3BILJHYC1NrPUV6UyfvC9o8yohTCTJ1Wfs
6LjxPhv66TBqFq25rQhZqtg2g3qgCNH5QULykRmPiuE0cT0LDgDYTbWzJXKnpqguImMXlWtr/A4E
gZnjS9YueXMq8l+85rk2BQ6i4WSyikPR4FzErhB6xefIoTtGn5Io2fLC3Cdana2BgZlPqtY2rZMR
wey7Jty9XbJGAjo6+dbwIabVH4BzIQSdhYPI47uON1n5ilk8esWPoILlYuaNxt96LSSAQbQrxNmx
KOTuGI1vUT0bZCkGCK0UAABlgP4O9BDr0km1jrWKMg9ga0VkAJmYcnWpufVqfhwIvYZz6BFsOtE9
oaIwL8ikZ6AVfWsXm1yzybKwvswam9nYQhA4UNyQZEJmaCZ2BVVoiXkDG0amnUZSzBT0HvG94U9m
2I5vENT0fshRjvAuBcPTinfkbrPvW0r9tZIuWBCYjQJbM88oHZxqGQhmxg4BgQGJQ438ofmICAzj
zLoZnEt8M5nOYSOOJJ5VOyCDfZwBQ1iWTbhUvJEQAgAyfXLS1UlDlMyEHG6U4i+wcRKM9Qeys5WE
9jpW6iMMiZ0VAPAykm8wh4sqYGBhW28T6UpUokoII+mYjI5A9aDsmpgWyanXBYdQ4v3z/bNBFK1n
7ivAO3148/NXjGMxgXzol0g7gwOjsbNFV1RFIT+9BJYCwXV6qNMAxnzpgrlGfj1TuSC50w2WoNxn
prrtexJqCCasbpl+tnISSykFCozlyUtj68EolMmdD4n6CLESYoUaM1AryUY2Nny4RXPhOJTSoxMe
BpplFgq6yok7fFctOIWNLKCx/+owj/In8MKmJe2jZ7PYo4fygZ1o9rluspuF7BOH4VHq/tqxpzFq
H57Hg032XGMdLD/l20Uypu7TLIFpK/BpZcikHQgxUPf6lRNMJdDcozfwOc8pqnSWwORE4/1f66W3
KbK70bMRYNvWEc4NMdMq+6VNfrRlrcVYzc3+Q+FQbLQAr5u88bt70JEKbH7SKM1Snmo43fN6ytni
vHQkPm0Ae26EBTQ6gayZlcJGa53NEUXKfg6PbZsb2xY2rkDGlAb9rIShl4cHj/gf9Lhzp/rOMLZr
C4UrXbpi8fUQFtgVlR+aYru6e80ptf9ykvYqLK16SZjSriIvixddCapl3p9E+zVlf5jwcbJ4W5qg
fnTuYWWZxZ+xvcfICwnDXI3MEckOTIOHEd8UQz9rTYdvsV6Z1j6d4KswkCLzg2s5Vd2U6kGZfIDF
XnV+e5NitJ+N5ZuUWz36dVgl+86F0mQVZJ8sRGcyZKc6QDbtn0vuGJk5ZgcuAqEYL2zLba+Pp5Eq
SOa0U99Q37AxEHD8Uzov8vHoc0NghbzCrFG4FFTmEQVb9h5/6wi0yyC4ly8cvlfFmo1QmUaL0SNy
8o3rMKFcYVFpSii3jEWnngjqVFny6kO8arOXTmiGUpLxfGQCNcslUDnmUiuR2bmq/QyCbJlwWFpA
mOsadHW8sjiO0/+JS1v0DUilWJxZ7Q5v0BRqTe0qSa6TUusJwhb0vx63F8HNdsBmgLEKyrUV8iIo
759dm66kxkINTMFlYebyV7VhwafA3FZucvi6Mdjqjxx7kuOdLOujQ5McQiJqFYv75G4Gdz04kWpX
xQhDNVebwmDHk+4Q76KG6KG4DPx3SNMZ/Qtln7nkwkjjtUOwo+1NXcJ3wanAW2g6LOPYXeHh8Twa
IPxkSLmCeOS3lQiw8zGxVc9sOKWj7KZGtlJNGVQ1UMp46xkni49W8ykvLNZuR7qdAqbXiOIArFet
nUztYYT/eifZ6tG1B4thhGeTm1PODqycyZVboFSYpbRfuIdm7K6hbR3IZIVTReU49zP8TEAJ2Prr
z9D6kORJ43PpQRlJ7SNh+WO92mHvdLhiUE15kxvaJ6VjIQER1ndycS3b1RiNM/I9NzSUuXPK7P1I
6BY29NC/lmzspV+9+GelU+DOWZMfHaI7m+AWnF2R2AUWgKkcmBiTWuDy87bmT6Ij9eproOCluhch
yBGeERkRDl+2JH8HxN+M2plNySon/3fsd6G/VcF04B5K8jdpezP4lBwJDz99pGFNCTaTaD2k6lkM
hOx4D5XY6OZIXmUgYc4nXA39okj5y+/i3pknIVaDTYqYIiuQECMVeNttMR+NzkVcnZasU08kGDjA
rmLDwHhLXKI9s/SLrB1b/UstNykOXW8X2ZxR3MkIDRLQTE742aTMzpxjQjimfiAHESNcYkNo1i8R
XTu/bcQ1rlkbFXUjZsigSOYWX4gQDE9GPDn8iVPVzWibvefFiE7qyOqUsjC758OnmZMFmltX1RYf
kqUvPM9b9rYb88SRNqwVKbTlfBPw3XjMa5FJCTbzYNFWhhLMCf7W1ASNzqMhXzrJX13QnHIJlhF/
1G0cvkePwwOZAFt87o5ZLSXLIDz12TGN93VO4DlUmR+GmDkx2SK7FPI9a7e8EXONHbAtY/W/5PCH
kBNmAdMCSEPlv6B1JZmL/6NAUUn3RxIUsgEy9yYb8DEYERYCEpKj72ZYmu3bGtZZiamwWrSOwJ+u
uk5Om2L8C9sPkTMavMjjyyg/eljJAYGGOjMXIZ80HL89kXsy+07fd6NhX0y3a3hXsSqzp6+wt/p2
BnSaLhPgKo5lL7wZaK6Fhbnir0CzC58+yOnIq2Be0N+o9qrnmDdDXAsAZVmE5oIWd3wU49mQ8BcX
jIxwRYajy8JtNirBrKqWGrq4NF0QlT0rymeGElCK6Ku8zdCInRkfZc8HyfWlyh+g6P3GnoX9vTXX
ensaw5UdbCYPWtgRdPOPcB1h33reXNZ3yE3BxVJHBGjN+mHvEzDbcUzp3o/SI+bVGOgPs5j6GAOS
GVNAEuDDgEPbCMHLVjPwXY7Ji2ULTq0Rq8utiVaefAgZsMU3pOBABbuZBhyox+U9wsyIf3hBlDRf
aIA9ZOR84QBsNXHtkiCtZqV3h7rZSgOq8rtlUQen2qpIz32N4qTYSOkiiG/ELEfKNS+mqh5+UbiQ
xifdkzHK3zlNrdkAUQRWehaCGaBY1G00d0zMAh8JpR0MXqc9htK0o55n+pE3djBy13M6RHnIRZsV
hWHd3mNlp9sQ2851xaQm/sY2GiWENsu/oromzj8doX74G46IBGjzBZXCLfV2Aa8cANYFEXP+FOVp
cAYlKM1nSXjs6mvCeyxfPI9eQ9mF9Vpo5M3BNCdevP3N+5cPsiwIIOLeCTiSbOJ5+c/cm8mFrJex
BMDkdmWFGupW55e4wM/mqqnEIO3QcouF+oci2IVzLOrqM0uQkiVUF9NMJlvhWWPrBlvXh8Kyn+Yy
zZJ11s0vf2y+hrCtdqNzoSAuRI8ypJnLNu19jpuk0VyZFs0m59ce4GzYK5sXeGCdbKOK5HoUxOdk
+b0Vqyh85Cqpx+Rf9BuZUkiWfv3+MyKJHfcwg7xNSTEmYc+LIDH2KKd5XMJ+PdZ/Bmm8RJ6QkKBh
2BTyRxJx30xrj4vq6bQpjxoYgtw/hvEZk3xdW0c4J1ZHp0qJlgPWgeYeLWSDngeqkWL/G8mX9WwU
rPpdNauZh6py+i6nv5cUa/O4hL0QFfgwlIsRN8uhJRdruPeCBEfloyzOtv9nIs5OqVTEL9PQ2MEC
o8Lb85jIEo+dbh3ZZd4/M/CXMG50xFyVvhX0IgbbMFXnEGPZloaXiZ8Ty+De+cS4o6Vx40QHL9mS
4+uOPrUO/lVf3eTMkf1zEt4suOXh8OI3EsmFMRvJz7ShMUxs1prF28ccg+0891leWftexOgRD6N1
F2xvTZtxd61SEq5DytWKdmycVI7ek9FEiEmRcjkChzRwJgzrUlfd2gAcrf4YCKFb1IQajuv+1Apn
lqNATSKXBl7Ck9iTOMoGo9W+C+jRoQYSC5OiwygiXRt4UANV2mgQxEpzURECwtE4EGGE/iX2/MUQ
pLSm1tUSCq78p5D8mWGvscQeLW+DUz9qjIVKTVOKcw0qq0pp/ioCZo4tQrJKXIPoFjvyssdYpMvX
hLgDQ0VmG+zT/sfT4UrQ7aSk1cdciA4Lw1ZKibD6J0xnVlBW1t1Hi0GJIZQ8MkX0/2Qv5KmAxS2T
Z/rjEG/EWiGyD55NVooRfJm5mKeyjxc4WfTsYVMfnuxUJxNbU3614Vkio6Ef+6XZIeXjcwqR6AYM
GokDnFiKaHOPqAh66yMdoxVbKyWCtVh+OH1Oq49YG+sb+kvTPjbFXRmuHbWxETAaT9aABbCrusQ+
++lZp+VWBo3k9gp2pjyzJXBdxlniSvAhzmkjJSkxTGDCpjJlIE4SGshIwTjJxglXnTsssyr1qmFh
QgXoPc0YwxlyS2mvxasUO6T52dgruXxK6ak0maSLq13/ReM/szjn/3F0HrutI1EQ/SICzGRvlXOy
LIcN4fSYQzM3v36OZjvAPNsS2X1D1amnzCpcdCYS3Wrr2UTxlRdJxY8jzkVH1DmL3LCwu97hREGY
OUGwUsD/Rv6jFy2t4DPGqtVkf1FyKXRACt2wbMjxY/M8ILHlqpVgRPpw6QSvAxLiIHmraDLq7DuJ
/f/l3V6xDd2rJ4s1UlMQpAsFi7XmTw16JL7kOpYXI9UXEUVCjZXOpwUdho+WuUwnGJIjKeUwkG0w
R/pocqgM1UNDdxBpZzGBUlSLigXsAHPQst/72r/3zsNNwxsE7PWov3loWHWyxzre9cDECr5O0SXY
ku5w/ywqSYdYA1Vb5EDXQv/gYhMa+iNkHPienQg2Vv+QJGf4V8f6xbVQwFkpqo2fbHTUIBXJNWG2
EdwMiII6Cd1fP5V8axEjEpDP6jlduCbeXcmLxcTZoga1E7Fp+jfFSxv4c1u/Z8nVjnaejZIbdVOF
jjanAaa0tju6zIOXH56O9LR/5ObFb0+T9vN05pCDYrCH1Tkd43avshABCcSHCLVHuA+SHWRAjFbV
vCw5TkiZg9lfdr+CgzBjN0/AsbMarE9SpcDYMyxDCQ6YH6orq2vJtBe/jdkx7ElndnHLPT5xqLps
SwHZb30SD9vht8qLQ1rLtQs6wsBaYMFqdwL62OJkSZRWHqsf9ukuCOP85PX/YkPHTrKIsNVUAfZQ
1e6KYB/is85BAeJ7LK+JZPO6DfDDFfuY9hKIlRoY+CMlTV8a7+KPnz3QxBDRDD/mzBeRY87RXB6w
XY0IvRR38Fv8y9hprzl0w5j5ZdryZptrYhTQjx1049Mp34NkG2WcRtQt6dLNv9KuwhEARG/pe684
f5nBG2hH7SMqvbrYOP3CxQWO/BxXY7hvscahvspfgnHbdo+gutnYpbqN3b0CwZDaqXnlOrecjWu+
IB8VGLKANyygNrM8HGMe2K0EsQ5SIFx1HiPbRVShFd0QmZPHcwqOktSHbB1QARC0Z5ngv2Z6iZ7+
DdU3UQjgJbHGWqu2PDnqNpVHsrnxx6dsbMYZ44KG7VSybNtDmECrWxvVQsXrhDdOGSsP1tqwVsN5
rJYDDpzq0o8rP90lEDiR0db8CDJdnEvHx0+pK+w13QWhfrCZTQCo4Gwx2rLP4E/Iv4JkjVccGwe4
LHDgzRm9sxk/Eh9D18PSeZJDQUmvL6QVbzPDf817SkURLWv8lAGc3BK0vM80K4l7hLCzxs52bQV1
I+m8W2Os7HpjiP6LMIS1YGKVOQSVIlVA2P9RRVO8rFhuW7SVCrcMnSl3crFy3WsS0HZZN4xFkg/T
s/Y61yJAi3ZadZh93YOD7LOUO3+YkOeuBQmaObCvol3l6uC5W4k/uzIenp8s/Om71xhgJLgdctCf
ip7LWxYAV8tqX6Q6B/vfJHax9zcE3WHCbK/F6cpU/t7OLw5PVaW1FPLX0fH2trdiKUz8kok0kDVF
tLVr++BKdqDRmR62Y5rD5MoGK4NyoZxb8H/y5seH8BsQxBRihSYj/GCJ6CX3MCAMDvN/mqNAA7P2
U5hbLX4d2X4FyttMhCGw5Y7GtW58ID8d+Pbp93rn6XtC72igzOG0tpI3NNcsf+lxWcC09Eik5zb4
uvtm7Rlo/qy3nE89cKaZjV2oJrR1/ABPjrhrPibQHMcaFMrCZ6vmdwm6dbWaGuwYwDlIzVTZuM0s
bYNA2xB/YRMskF7WxasBLzLQN/BJNKoxpV8LFAY533Lv/HSZoiBC9SYyHo9hNrRsUgJqxvTYxJuc
IzULYbfo1QyDN1Ytf1mleH5wlWRW+4j7S4qlPSOlYUyfGB2emjG5mVXz2nmIEig3ZcgfiYcm5ke3
YmPSmJva1Qnf7eroi5RZ079WVGsPApOBBREDQpciwO8Iat9iNGNGl2MwuLfP8rf/y80za3HWFdrG
jJylw7mc1GuENZh/aYlSZ1dEZ1Sg65iiFXTGTKLORs0QPI1tRJQyoNbHYG4xxRGTeNFa/n+uZafo
1n2HGQkBbHlpEnAVJPiCl3DtE0AbtiAvYQOiS/2YPeq/gSjchr/0xyuCcwNsq0NbAzaMCGF4BBBj
OEuVmE3sQulrkKv+ROWuYNkTsPGIUF12ARKH5isRRFn5H06JgoDxQxKHuBnfdT/YgqalFkQvj+cv
nMKd08IWWqOJ3bfUzwKFTQWfRnEYZaQaWvlRuSYEiXobF/nGCBXIPI6/mvhpqjGhfdvG/el1C1j1
SAq4wHrRBOILMA9qEcrD8xV2w+0z8z4lflnU5D96PNLDy5R8G4pjGDeX9dzhSnIQxnnMvwqpl6jn
ftuFXwk+HBlt6wBZLZQbywwWkdA2IV4RwQDLRn6MprDRZo3jrxxzFxIP7zmn1nuYmA3yxRR99uYf
0rF1RUkyqncXzpJp8A8dRsQ7ETaxdPqewgYIHW+UfGlw4uu6NxPl2XCOkOYohNZIs4hyXFa5tZUO
PLGIb5/7LeYWAX63ii1v4cp95S6fDtCaV1KSh4U4HqkVe9ca2gIcKaxiY8Cs7KJMEloYnpSKDQ4v
CUrwc8u15MfXijfRT3Y+FJ0KFWuLeQJQcJZZ66cBR3EqO1q3SrnsGy+mIvf5CoOlYJBUwVnJIp4O
NAImhvSmAaTnMi80BZGF9rTj5WKVFfsIPN8DuDIFFJqZBwe27InzdcsJVcT4FuveKe0BBJL+0yE1
LZP+xfcG9IHxn2SoFjvpVkBYahouXV696JYNl2oQ2zT8HpJPbB0guDllrqW5TegEEQFdNEj0QDzx
2otlgUUHTcGyQ2eXMaWtvJCJ8tMdR8bluubCn5zfHBGJL5JlVe8mB8JPSMKXeiBamHVo1Q3yIeLa
uZXgX/T60JJQL3AbR9V58HgOgreSOypyQNMfE9yFHu+njmOqapxNNDpHv1N7Gx2xqX+Tfsh3smTL
AJDimJGDKuD7kKYBr+Qt4zcsxFlnTtLr9WZwx63rUHiDMjX6iwPD2qWwIBRA1EC/mC0wc8G5u6mh
NehiXNaskytzOQlE23TeNo8f4UP45ny65Zxdic1MuTT3PZTUJD279Ej2SDrSRzDCw3lM4mrTxegJ
ntjLU7I1vFXjYxq/Q6YFfLCG2uftgogsgZCqQb1TkXKp+Qz65LhDU13TV0yE7VguUgn/K+UTmib/
3iB1sEW4gej/7lErFgP42EfL+DE41TjTLGJ8THiXrmBWibstle92s/EkclJ7U2tfVf9XGfWi5MVN
2Rla46VOP3V6Mr1uNrF+g8xO/vti8KEjfTH0Z3F699Eook1MRX80NIDWBj8WTwnNBWQEfEegU37K
dJn7i4DlE14WskePgWNSWKiDLe86OKIM33IVs5h/w681g4kEXGquFxd6XS66cmY2iEwYO/+/lR4D
VhnjC9PqILxjWM6wiTbqTv0HemGGdZ+owbkdl9zEuxBkVEcrrmmvFnJqhZ6oY31K1WYyKSKifc1t
mVGgGzDBovr9OZyjc524r3PwVIXvbpCiQbdFy8JxP06fI8CCsv3ES3Jhvk9oCUqqndGuIQDOJgqJ
IP9lHssKuXe+Ku/bHz59y6MH5ZJBluT3qwaJR9PTdLCrPEvBR7Gp8o/BvA3xndWHb28LyvqcKVEX
8SYyR7FJF7D7PdQZo38zc+bejJn74AzlbmYA+MPIDk3gphquP/2szJfRxdcUymUuvlIevJgqB4ui
kzLaFqvKRUTH1B+CM1OOVgONyo6pab+N7KsWmw7vsBhP0CapyHJ4VVS8DzQ8MEWXBk5KUkBYA4du
s9SeqjmCLHtmCWm7CzrFlJGLi+/LZfgSVEeP7Uo4zOMOBHkBMhiv2QRZpXoS4GpyZDHo1+eCI9mB
0QJsE/DJrkiumjrgDXeCFViMAq9oksMn+bFoSPqgYxuIvIVVUcpuEgdpyAdleMeO5Uzb+/sS6kYz
IRGiQsuR1TpkEZaIl3ZmcSAwelbY/3LA+XF369m/wUgkF/LLKA/AFwFEsIZByoDNKn0ZmzdjqpbP
F61mFW6dAk5dcXKxi4qDFjEQ8Zd2ba6bjky74FT1F+H+JmDYyWKYSeZRz7+0xHTsU8MUPldn/G20
92h4cKql7XdF9Jan70aOad0Xy9yuF5Ixeo6mNCz/aj4M5TXrKqBHpVjFmaXDd2GY7kBDRm3U9jOD
IJHJKOfmE9FjUf/zVjYoBDkxnKw+tzqJEcmc39kptilfgUem9eTd4rbZJGiIyYsr0y2JzcsGe5ve
3p4Bq23LNOnFtQaWmHe2nYRY4CoHcMKvxTLH570A7u2H5yj4HZK3IfhJk6OreYsCowyb+rnBvI+k
SW6/ZTWhEMDL2p6b5C2BEUNOkydffLZamNeV3HfNJ27eeUx2r+7CyULCIA8mpUREdJBP9Tx8hoyQ
2vhsCvQZ6gZWqEWwowMNQkdCUPdcsctiCmOQjAEh1KXaFAH6x0uPkShwdZTz33byNrp/DXkShf5S
2cBTdMRf5rCx7XVmPkht6XB7ACDIq3elN9uIsZH0Ic8qWsnqOsW/YU5DzYyt5Vt3I4bAeHo8/V/O
Ncuod2LjjzoFu12MGviMuFXnRcuVmA/uAj94M/4UyWeuT8B7t2F1UWi5jH9uD0rBI6TW2IJ3HrKT
AwBFGtO9q6C8hi60WICbdD1sWqgQwLGZfwYk3qka5lr5nlNQyOJGcnqSEncOcDjzbgWji4QDK7z0
0aWVx7qiT86faTjXMN+N1jNLBZk7pgR3IiI4JG/HQWumqq0fXbT8n41tfOqusXK3PeaC2jgq/QFv
iXW5tbWUvrZYnTvVSnoCD0DgLGRzlRyYE1tkE0TXFBAaBli6urb2IcqY+CRIp5j6FPb/woh5gipM
f0ouCK3mVPK3ORKx5tbVtxi+QYiX1q2/ImwimoLE667MIGCtM2xw0MwK+SqtdqNFOOpjJo1QOwIR
HNzaX1hD9BKBuO7tdl+Om1K84HvzovfGntguTTTMPzlrGPnSheliil9tcYiMV/bXK6PYdOEVxrN0
YWvj89Ch00Y1HqgJJxs3Djk3PhMftl65Q6YvGwqxKcEbDsTmNNbOKF55gmd4fNEGop94B+K8HVl6
NPkfReK8c97G7kMYh8k9StIf+UUndcoVZ+FERTZllLn9zDTGrRlpUFKB6bK/9e2Q3/k6mO2tijlo
nstF2Xl45mMUnejOOfN7qc9jBiOVyPnQhsWEiSS9GtHbqF9i0t3L7CCqaN6j9UvKpTd96OajGDf9
RB9YrQ37pdUOidqG3bGAy8byuSqtxbOSyRmL4fNr0Bnyh+uqRzhKsoexTf11HP/a06lCJUxsMKtC
RpPu892ceebWGK+p/+rbNFDfQHjY9b9rwSVjuRfWSwETokAFwD6up7hVOq0FgupwZwu0Bi05S0zO
kOWU6b6ACsoWKmzXg35ygr+Gkq3N1jrh5nn0z3G36NQiVqySdXFjHzK2O4jqWWKbUBy6tVR4rhk2
6giJmj+NTA0k2X31ZvsDuFx3MyLbIhMHKkLb3BII6M706Y4Y6/QLnCSEOG8gfLch23fSXZZVG2wp
xdwOD3G3y5xzo1a0z6in/HZNBMlCoklU9yjIQYzcAh0sPEEfFY3pgMzDoj38i1CoGpvJctZKoi2w
KWyJIGwkKgD0tV91w2N6CkEbE6vLU8GmpEOfQgHLSdX4m3x4GD6paVOH6xhFG3TXTnuvmCP7xiWk
lOjlScoXHhXt+flBqNDVN2AGpBmQxA8qQcC6HQKuStJJm9RAns4wlRwiNMhcmUNyziaGdCHyydhZ
8KyAomCBh6pqlDurecd8KbgTWSD77ndBjT66H5PXz8r+5HivGYs9WBdbTb/6ECGL5qaICy+Y00f+
Xel/BUWkIt5B9snKdm4jlDEnygFBvkhMcrVdXiftXfC5+AMoYnX07F8jhfWESDh8b5J9aeOseun6
Y9wg95eHwv8Owj8f6Qj2TXFJo38FitYufiVycz7Io2ZuR6SFzvAWibtibVBZG115s4HvE0X4LExH
Isb2nHzMsK8t3HTwlDWioApJaU/IViGPPaNlqR8zYhUo9ULa0tw64P4A0eTTm1r23dDffbltqlcb
ElDPoezRJ0QWlSM+JJfL3KBsVe5FD68xMA/bvqQIPz0CTyFY2YAiUHdGyOZba4eofZaOe5nb+6Tc
6AnsDoRYqrWhfdLPaW8NjlUbQU5ehqicWDQzGu452p1vh1qNcU8a9AtlLmWQUpAhKCtgA9j/tGCT
0BC2OAI7D3gHEX0gFSaWCUPKQvrF8ZiFEdEQhEckiQXdZmZ6s5AiuOFvgu+Rh9gKaPjeBpRN7pal
IGF+JImxFwqunfnWAr6NKOMQJo4ynDssCCbKZ7UzmWkDNqmDr4SaAyhdQWVESVINPwIDUNFNGz19
0QC+lyJ6FhQYBHDfB5uJlHOLsmaq9orC00kPDo6MFkkVMPRqYFoYzzpmxV0dryIolrl9fP7ebYfD
giHbyHlYnkjWmgfOKtfelbEO1TXudlr67tcnS3WrjOGJRoOKFk0b8NUza/MQUrG17cnRm9g3h50x
LyZnbRVqAaBhZ0L/zLMj9ipAt7ORMAzIS3XyFTF4KUwMZsWHkbaYxRcpI4tp/KvZ83rdxGqWSY/A
sRXQ5GLxyHDf0JiWX1LXsajZDIHrPXMFjSluHG9M1va2pMUKftE3j0h1nWKvQYIVEZUBHGqH4YeB
otT2nLmvgRHXV27ZQkuzF3biX/tiJPo0rpc5bWZ4q9NyQTz0XOrRr1VfQ+0GNBSSLLjk/NpwW5Ce
QttYskY/R1PD9GNXyLsQwdJrjUeJQUOi7wl+cs7PgvVX512fgemdYFdvfHS0aBlAOxMFoRwPLWpD
8mOWvvzRkcFii10L9mS1RfGNykRSTiYri0WbUGgRkRsWdXsY4mbVJw9JME2nUlxWEUPEYy7ubV/e
rIrSk+lix78fvzz35Wxqlf/oGICEHEY5HVna/gQ5ouVPJ8CqiOIlYXzdCXWGnzcLVXqsHHbgUDEy
7xqw4kAaNmJGK9Px1Dnvjv4TPNtKXnWjf1B/NPKSN+Gai8cborUGkSkVvx4ywcRwVn15VE9BE/VS
jcqlzksk9doiqYYNam5cjvJfUHUP4aEMzC1aGAQjGusAfM0MBquPNO/19UQO/VDQVWHbnnHtrRSN
XIH/hHywHY5XJDbTXWOwFGPd1hx5r/3yIgDyAqVL8S1NJg+gxai/E65HqeC9FsT3eZb5Y8Iy1im/
uqpkdj0+3E4jUQKkJ9NuA01I1Kk/EWmbKiWUyRu3Nnu6iIntpCh6Q88+V57bMf16YhVjK1j3+Tix
SGbLlLTnzCL9ZFCvUcWKII67s253Pkhs330mQb3Wsn3Jrepad0+1vnuumKVkkrA6pNQPCwKnsDDC
GlZyTusC9lG97Z1qosJxuVMwigsNHWnrLCMqkDattsp0mUjUiHDc9mAqcZsUOYoFyeHPhNljZRvn
0ufYdpkhyCwmBkc0HwQfrBiXEkrJ551mpyg13HmSM1fErUfhHK1HtMQiqLYVoQR1z8U/ilsokQch
qGzwMsMhCZmQ9Hwydj8sn8a/ov5wPAc61LT2Sj5hZ3wunamdqT5f/eY3RMoiCeJZgrI+Wi0AIiT9
v01VLFxzWijVz0hhEssR5bATFQSBZhzDvgDCQXHW52CrNba67XO5oqyzPtpPEs/wMdbFxXNZOaiQ
dtr/KXyimpRhbVu6QVt3/hwxElmHk7+DnTOMv7JFDMVsA/aAeHbhRbnBLjlXnfjOtb9WuR8BTtLI
Hd79gomANv3TuvgWYJ+2Imzc5O/lPTMAJy4YgOBmZoWBC415jhFvoa8DXCGBjJl43zNd7wnFqlLr
Qs/OF1l/T+TY53b77WBnigyflXbadAvIpTtun3QZkFijaokMpcZNSxJMZnCIsxNZZSVKrEKkpB0z
oI6A8NnsXEWZb7Bp0cqZB6eesNA4GlB55IxGjMAoY733xMsagmNOK9ujTv0usDMvRh36c2yw1ZSA
b9qh9PaJC3gjoFskE+wyJGQlGzZXahQ1jwxQJikJH9Y95sOVRvtthoxaPFxmXL3xLarELcHt0fXi
w7ebvUrLdaIGcrHgVfdtcVB1xy7up+/iU18WNwEfuDP9X6dhxeZW9rLHeN/q6q1rA44a/RB2NXlb
k/uhseYjh5qiUy7j0l95PvtHraQV7Zea+w/JV8KKBHJ6GR/sgjlp2IFiSgwGvV4dohBDlORGH57o
F5PtGLw+8TyxpIGsBukwYbcjLgKC2yUnavJua1E+L8a2ZeKcvzmSQJxB1PnSGfnpDXMmamZUA9uQ
/TFckbFlf9a+dpZ3jzz7oXKWfnGsfcrI3NgiO5HoiUpxupuew3qSYQOw71sNMdz1zYOAZIbYnQOc
f9gLkeiXDp2M7h7iXD1Mc3zFuY/sl9RGtrzDTleS9bL2yHXisCejfRgD9YNX4/qJZXwLB23RomXK
K+dUe2+V0R+I63snmO+RTHgFxnxPVtpXz+ObZTnTKm5V6WPOg02Pda6246/W4IR3EoB4lgu7u5xL
VnyyQ72q5fh27eBboR+O+3bVi/ziCX+DvmSbRQwWbHtp1fWxwANQlM4912M50zp900fmVXgg6GI2
9rn3zO91tFMNa3s05Zef9D5bNQt9MD+t0qnuUvnPTP7Roz4EIZc5u9zMNgQRhYqvvtt1WrqOKB7s
YWCxC3TmeVAMQvqsK1Oqiyn612iMRaPwh3V8zu2sIWF6QpmNXcfmU7PS1WgO4MCYsHTQZFA6AHKr
a1JtNT+mMvY6n0KlQOg93tjJPU2K6tvraNkUPgT1PMuh3VRvZiUAAo5gjiKUjtJUS2OiCUWo44bG
0oAbAwMJXvYEqid23blNmKaAeZU13akmRq9Op2tFdnrXpXcT572fjfsB7jZ6lgG705k6j3evtzax
n25Qvpbs2VVob0gS+y5BoLlTDlGo+umrZj6M2VbHkldH/trtun2S4XYnXoAzA6UhB2tTDKyY/OJ9
pAogNW47Fd7nlFq07CGyDKWN3AuufwFyac0gHLuL1iHUMi0pJCwK8ZKlH67wRoMmVCBKrGrKTa1f
twX0GVTnwTS47MAqF6hAtjBIJCEXnpvBp8yu9ENnYGyOI4OhmUmBk1v6ocASgwVqWtomyHI8ys4G
wsy4DLmzJDwoJ0P3lfsYYoYcin7IglsTTH3CNyMjU6Uu6CiVne1d2REfbFD6mOgJJn5FPnjduyRV
uuoq1CEFymMYOFM/vqELx+rZ5bz4apCIpZ9OJCTrEGtlmG71sSdODim9H8FAd+U6UsiHoDGXFrzb
iuUqUZfOKvJCxXCLPqLWr67LoD0RGkKikZGTNTwprS7J8cAo9lTQe+nhpHCMZVn5SKRixZaSHWct
vk1W8ZZRAKApi6/JD+8SVllHDtNEgrpW83R5zx1zZax9P7mY7nTG4A/IMDNXlvJ3IX8CbRbfg9Yh
mENW7+f6Lyma/1whb2YxrVUyBHNKVyDS5rlExdmVxiMPs3Xbh7ssLudD3DHLhxRncNXozzW67azc
pD+NSG/qnETm1Fs7Ot9sYXf7dnR/GPZtel64lLlnh3SvKIBoVO1dxUzDZLVOQvsa8BomBXZ5t7fQ
n6F9apz4XDP5HidUH6OCKBtccilOLeASso8OZZXeYz53e9IZaSRLu4zWwomXmgrePZvR7BgDp6uB
N+YM49onlFSbDskz6jZnbmHyFAhT7gb4HIGd40aZ8r16ogtCLtWOkFuIZ2wG3DXcoQLCbIgyI20k
OlpqgoaI8+C544zqcu8n+lvZuttB0yPkPOqnLKKly+m9dakSMJG/eIaaG8/ujvzEhbC0YJlkbHD9
BKlQ5GJBhZnENmAC1G8/PYAd2UHP2MKwFdj06TkWlZmsJ3NEzcufGLFHsgaCsRNISkEtjobt/nhW
8MhMdz6ZJViIpxOXJwYyRpWASyoHR67LoNwquDB9aUVznC8/ipRr5BLxoSwrTlf5EcXFFThZcTIa
tPtTjJBpzB8FuHYo3O4DK8S2bhiQOYm16xVo0xDXztjBIxmwkAPmmuxN7vQ8O/43WvW5BTGtH5Ef
j+XRmvp9YxQwy8OfLBnxG3b/DCHfHEUjq6Ha8kKYU3n8OkifI8r9Hapop6EzaRRlst1qH2bJUifw
N1zmezuLmcehXildGLml/a8f+v5o5UDokE2yxkQmNmZav0jG4BTpJQJClj/O9LRk50h+uhDCGPWx
222tJL2psDoRf0c6QfWV58QyxyQq+GOMmq/GCxEtArvc+Vb7laU6XlKcc2RFrExQo7NS8Ii4ydqs
eyZ5DGn13yqzSL/NUVvX4WoISth2KNnGAmk+oRtXop8WqhbGIjPMfyb9NLXZIgKdYRlcTz3lLzHI
A76/1qkeY/85wZdyM2OXR9XeswOa/RRThG0aF40REpPLj+CJYibWD3IzEebYhJC62IXz7jXosbF4
SsO7h2j+Dc/eRlPGSpSzykPUkWRyo3nVOsS3bkn9I0/lpZdM4EaXqHYmylZO2mQvFkk2XDUrvvZm
TiaZ3EvLX7ccuF0qX3qh3WzTR4Y7MklL3+NmOEjDgBnA9VEW1cEl0zsxqvfqyYXwytNg20zxa22J
B/PyhMaT5/so03TXMF0ybbFVjNF7KH1BljKuwSFaEVhj0rk4WAdL4wQA9E9J6M+9CZRYrarSN5Ft
pJfYsC4Ehu4bmqixGZc4vcDcTavUBllRYzxzcvjqjBC6KVmAhOZwiCsWPJjLRHsR8DbZWYtbSfc/
oKDRGge7nLZyMVE1A8VsyR7AZUXfdC9Kb9dO02yerrXWpNdiW7EG2rYcZczIDxk129miLdcdZD8n
KU7k9t0jlERZBxLJ8egJfP+Sxya6DetQ5NM2IwhHue5hEPqaGmPDmHpFktsT17jrWXhFSfE9eM0y
BN4JmmSpES1jyYMG2nbqsJNg7/OyYj0OOqw353fIoHaEDWJx7a3qm0+HoPjEzNfphASzZ5ciMZW1
2nAz2GA5UfpbEgiRCQ92GAg9AZk17LcDsky9kx9VErAHQpuEFGkRScZHo4efONLekjq/dWF3JKh9
JhmkDczuasvEPkn+HZq1yCdXC9gf4Kht1UcbL46P2jStyBhb2yUACeF8WqiWnizd1oyvWERfiPc9
OAFfqeHeSY1eFWzG2qyZC9IokYpwUKDdWPfEZ8C4eoRduiaBRKdRZoDL0trurFXj2nO7ZguWa2uC
OzZqhGBm/pDpOSyzPuWo/y0GjBn8lEloqyBiWVmg0WGDnD1QM3O6UNPCHvHB3E5CkYSn/GPTMDls
BUMWzNBMsWsnYOhWgU22cGcgRmcJHHN5GTliEMBQ1cIZColSPBzvMkA1nfW6z0zYJjooGQZ6FVlu
JiLI14NrmiDVG5pW1YcbWBRHY+JdJ2MaHyyFLN0WZWNe+DUOrO5iKstelzWnBiiMW0qPsEqV9w+O
OovBIIUfqxcBk6mQPsDwC7EF+o8Z/Zn0Mvny7tUOqkc9QXGmzC87jAiwynSOpondtlkV3D8hei/m
matsynH5NwMDwrplqlehFyYvYCRYDjqQ07qIxhUkHkemFlO8ajiIBk+eixjIAWmUuvqnLvxzXk6v
dumDLh6IRzS78hGX2iOE9MeGOfLhbrHNcyHg2W2Eo7UIv4TyPkG7WnNLevZehf6dKQIEXP/pufGI
wbEy/UuvAI4FlcsoUK+RZRY+5q8e6LGvvHs9AAKPJBYIXATk9oic2KLuYTmMIpVdsP3PsUY6voHe
PvR2Qe2D1NLpz6Rn/EtizBxWj+7cHlGoUzAQBJwxEO+Fey4zyfJBD1+dIUNj6lj9IjQxgpYN6k3b
R7BKEAhSXD1J4elSnrDoImjLDX5wp7+HmQR66zEmCmgVzDzfAeEt1uQNfrueZ65iPj2GEdzZNK8c
FNXQL4CJ2k+jvdr2zfTad+orCsk4LOyV9ty3N893JzVjdKWZ3ePKH0GGKhSt6NZ+bCv6KSu0bJ3F
EqEPq2pBDfRrZA5ZULb8GIyUuIpkiBd1HVEtFZUmmP2yCZ+MCQYelCZ2hOZnnJfv3TQ1pzYhA25e
ZwEszjhZTo78VU1rLGwNZZQF+uA1KbwP0KUQIOOyOWrZ/0/OhLA4Q2ea4edxbTO4yqkE/WTaIaNh
Jwy/CRpFNdpHA1zcKTlrihwmQbAWbBcD8Z8ipb1IbXiWsacvTIsWyuzbW1k05aGPAqSr2qgdBuSR
DMsN4MS9oS11S36NFfohhrm/hiaYiI1Qa/+UIXnjohZ+A5ugqXJoJh1MKXzetuWeYjeskAQO48qw
Gn3pxPSPPtzIrZnXwAhcoz+Btv6XU77tiULPkQ6pGi6owfl0bqbEOWZRmx3KsHqNO+IImopInq6h
/k6NmnQT3el2fuq91HaHxClPICIbPgsfIdroNZHciqIfUccW1g/N1rXzhUtjF4KjGXGMZDLVeJNc
NCqJAeXYSYuJnpg4G5qeP9/z0nmtiYyJc8nOeMTlYZf2a2e2wzJPMkKBAcLy9Cska7XB7L5JMVHp
uM3sAh1YGjBYJR1qBwrHZQLkUsKE5a1jZbUIdGZzWqU7y9qS7cYx3IQYPlwtjhn4/z/LQaZYUZUB
tPXBBzvWlvvmqXQyPeKupmTU3myb53sapL60IENgZEjkA0ZM/lkWNBmT1e/zIBSHzJyIV7IyAqRt
XPdl5b0oK8aEmo7VLrYTMAOiNfZSMJLO2JL1BG5u/+PoPJYjV5Yk+kUwAxLIBLAlSytq0dzAyBYJ
rRL66+/BXczM4j2b7iargAgP9+NDPx26PPyEQIBNPieO7RZwi+mTmrYyd7CX1hPMsoKATVh71Tao
ffu1MMj3gPBiNMQgu58iVRP0qpp9ZlucCzv6sDcZ5ckYTrpkj8IDpW0CX4gmSdx1isaXdJn0NqDU
9BgIm/XWc6yNa5u/3cR6O4q0xKKaxqdUsrt5vQfQo23oRPFjTqLrvyRcYq55bQsfx0nJiOLvBulT
c3/JUrjRpNRBdPuBql6tGSXwXkYJnyml2TTs+XeBkRo/s84O3dJcw4knF19pZ9M4Rfcam/LR2Dwm
HTW2fPb5izq1fAe8TNC41hPfWhyv7kC3OUr8eiCwm12qrfIADYjFVPM1C4U3Pk8zltgsLhx6T6gQ
CVMBmsfD3+WAlYQqFOdmU5QNXga2hHuZNT9t7u4KH5KtnyVP0PDk1tbLUTSpf3IGxDawUtMXzLWC
Qz6keaukQ2FCN+Wn03q71HInLuctJk93rpNr3yMWDj3FFrEhydtFLfCu1WEsVY1yNqsHCE1/Fy2c
MxthdlzcYti0Et7Lwh/2EI0sUkEpiOvbA/4aUzgUeERjtJFNJHapw1LXrB2UmVPDsQvbvYjwqKVT
Wt1zhxcxNvFpJYUkzs0qShLHsmDFj+1xYztq2o1+4P01DVaAxp6gqVhTsW/WmqHKj0lg8Gq4d8J6
ACsaLZi9IFxOgxfsaj6F64BP08lghi83zetXBC3eS3EH9cdECDs+w0bkEgSwLUpIunJB1belvx2B
Bt5PPPkIHfB6CLR69mov2Ssh+aAXXfaEqwnRN6dtb5AQJcseia017utQNWofmJnKdb3uOpyTHvRE
kKmJmNLb3PlLtepHrstf3ALNfcKrBHen89eyaKMSusDqjsSJxGsANizFuAuXOty6S0Ybh9fgwZkZ
qvktUrKYJ84d95EboidwzB5uMpPkSMOKDyQlpSVzN2Dv5tq02uTC8Qn+WHxLVcsOVaJeU6H4VGBt
u5tj+Q8GanPnObG5a4cRtmSAb7fzezboYajPyUiAn9Y96yyi4mIAyL1QYIWUAnUFu6+i2k3rW5a2
VG9Sn9wGhKCMz4myQ7C593RVEcYqcGMYR32auBhAC00+q75Vw16sYAFj/rc32TjD3zaJeItU/q+u
4YBXCeI5AFf3Grd1ek9hGjvqbDH+9g5NNgn/tHQMyXoZjiE4dTmrxi48ERGm0DA0J0klOQi4TpWB
kFr8g2GfZduKp08hjNwPE+6nEe13p1OMJFUwLe9ui8XWiTMMs04OiWSqq20dFcMWaHl0a4LSu2Te
IreRWhczxr97Jv2Gd2dAlw1v1kNT9RH5Somu2XINJ6WAwZPHPnuPHcCJqRwMLaL77dEh8N0Os+Fa
zqtshcEmGd7XQbwISzjoy0jBXR9NLCKpAqZrV8ve6+BRjFoAqhR9TU2gDW7Omvwdl5Z02xcoyHG5
5sRVKmgIi/r4yJ2p3yzozLtSBjOlbdI9eMSoDmnbQvFi2N77Q2cf4TVONKQViE+NRp23XNv5FYay
P87SiPuhVM456oKnaqjxgYPG5TuLL3ToOawHcTbc13nav7e9x5M+Ndln37mC35up9k7D67+Icg7l
cxL8wnuV3ZBBWC34ol3aBEoWWDcABkn9HHdl/FR0EwJ9w5c8ndzXvoJ+EGaBehgtP6azsaVMKl2X
2iSs9lRDDjdhoMMsueaJHpP/S91B72mlc7DLgrZbmti+oBFwyW4ARVjYUJCr7L7/yVxNEitwhmQb
DC1TfB0n8xMW3b+tU5BnF/D6FXXwd1QcrKISy32SLPAfuFpI8G4V4FNuFr5g0yPRV2Hz8Rt5LYBa
n+zUjv/llHXcl1mUn2tN/HBeKPaRfZldHOphoCzMFhGDuMG0BwOet4TldO7zMEjrLBe4MXOUiW2W
Aoq+4wmWP2ZtWL7YsxouTciMyvPF/rAcuTb1djyuhJrre1m5EGqWyUt2PLOrPY/2ramUfg2KWV0G
QRNAVmXmgJTVE32fnlUjaf+Uzc7QeXFQC62wg0+DtA4VefpRYy4IASvrpBp3TYeHsq7i4KsSotz5
IRt1ofGMQvQsN4EevptmiKmTcvO9bw0sWVIWF41bbRsNiDCe1gt4ubl97JbE8BqyViJbPC8XVQrr
MIDsAUM59T8D0/6flj8TkKRx3qwcGg52cecQD+JP67sY3TP4n20LMQMpkVaMwOdu2AiedqJz+AiO
UP0zT17wVpBpaTBN8wviqaWTYF+iv6JEtXBS7AIW5tiLr7YG8a5FY+7rqhQ7NTNXuXJUD5a1WMd2
gP/XQQh/CkebOSlJyk252PYpqyjItjG3c2FXLgWdhpFxNm+pu6QnVTggNaM6/rV0aUiOkpWRAA5O
CY7sHDwJOTghSp4buf+KHB6pCDD3IPzrnSmYT4pCgjFz3Ks/tezIRdi1Z7uPu0NTRtOtqMvSnDXn
SR80rcm+4wSU/f+LdOBHX5VfT/AFNblOi/bljZibduukPXUCFv7yVi3VeyyBUrBs0CDdJdgkh8V6
WnhGk/eLAS5K3936Xo0nok5SqEkZSFp+J1vim2pj2yK4hw0BND2oMcLoFORDNldU9eVuRvFso59J
CWVPpuGKSh0HhclRLkmLCL4mw4RLIcrag3IlhHsSQhxe/3CFHUGlUMlMAA0hSUTf1UIHaTWA3NOC
Y/FQiGrrMSEiAuBLAXXCPcehR9LWI8WrKaSDsQ0/6t7inTmSDY1HnRw82oKSBSsH+tFrhO18Hy5e
jOs4VN/Kbv5xZijJzHl622gywXYUkrWMgLpwZ4jRFnJ+xPy000tWY+kLU0TqxoEWTiigxPPG65Nf
rUvWLOcwCUL7vViM/j13NTvJPP5dcmbTlN8kmA6R0ziRkYwbWbuDrIIQpckoOAN1FNPYySfcDziQ
k8Fs40zmf0TXSMoXEJ9lNtGB3JDTtGogXXXK/VXkREVK/xFPXb2jZgqRib30DhXKocRVv05i+qMa
TOcVif2LE5BkSoOQkcdBh+7pTlgL1sVjFhCpovR+C35S8BfKFlCT1AVaJfpGCjXs2QqpMFMZru25
cSbcn7yx6GSm8qpxxr0T9vNjnHbWoUnWhFbHTacIyGhEhZhuVOhJeO9g36yC+Foze/AZOepzPZb2
Nujj8LmLO6p7aH7F3l3RSJYXmJNDEdsbjwWHnc7lPFeFxbmKgLdMdRz8GujTpSTL/TB5K05mxapM
DEKM1vipZ2+QR9aHgrtl/wRFkKGoxIrY1Dp9UXlN/lLkxYOTU1IkrSCntMDDIwSt8Y5GcIqrIryD
PnER6GG0zdV92T4Fgi+9UCRRcpiRuqe5oIvppRhmYmRrqiHh9EjQDkxAg7+zEaz+VBU6Bx1zC6nX
N0UeECNzHAafSJIJt1UWEoJy4beOiC2DT+yhLfCPuS7JLrJNA49iGhd1Vpc73qzOrmFWuHf5xJzo
3UPb439vE2c1RBHyg6WU4oVdsJE1TD770sZTZ/qBWr1mWTY5+z59LDWshzHFK5kSUPzwkuZjDt3i
t6JrcFvX7URUn2bhqUEU9Vbhx27WKVWalAxz8FoNY/s127bcATBf9pMsqDKyCP9XOabxeSmfHQSF
I/lFkBzcOp8Wx0s/g1BC75YElo1S5Vu66s5matRtnlxr19W6Jnw2MnqHQ/8Mn4bAAKoddGkmWfoJ
dHLTA8wzZwyGz8BdChqLeVtyyKm2pekqDpq4x5fa4VtbQ/AVTWMDIqHBPCtYm4fZF8wu7G+ErGpA
63OAgUkhCDb8c5fBb+61tPGEqUpvSmtNK+oMzKqh+Joz4kFU7XfQBTunr442KNGBEFJPakYi/JaJ
c27j/KW2460RsAGX+otDZMZvuZCEXygT77y96yC3+LZ7rxQQK4ZW+760CBnTgEekMftHgYm59znv
mQYXGr/U10wTqwAvX3M8LeColLn5FePdWmb7S870ZAXQNPo2o5idqDY7Du75eeEjL0izF2cN/05Y
fLBy7NQovXz1xXnMeKaYBKMshB54gzReSXLuQ59xR1TdAs4ygBpMgstPa0AK8tB6KTYKm0+a9sNn
JEDMWmH75eKhNH7OdNBxHHfXk6/bEMhFREosl1ow9uI5d14C+FNaF0eUKsQdO3oOR0pYFny1Q9vs
WtSeyHJutU9zUlocue0+8P8H4JmC2udGZF7q0r8TVXSl9fWRYYlhRtILM72WoHzWVfUQVcNDE817
FI8HM2HLDUZOac0ItJwa07GcT/jRj3zy8QDh1kCi6B8rlZ7IiL/bE60ZgfWmeRD7dXLIBjLhnnNd
le4EdDFvpwpbZHyok+EquEZVs37qMhjXA8iLeNkFZrlFIxFWXEwAAcb51VUIZ8F08cyCxXR0QRL0
m1Llv0K+ncgGN7uGsx2P5y7vX3ooSKLhjxACDDELYrbiTxPISfMy79g90Yv6/hleBWTMarMI5J6g
yq+NywvUarpPJ4v22o34mkylBhAqseLavDpHtFx7HF7oonknuf7YWtVzEoACo8+Lgd0+0xaLxTLd
p3gaRosXuFrOCQPKOkVuUoECUHQrRLDcJR6PELDrxMN8ZAsbDR4Bqg43dkw2y9W4/OT8LqghGwPz
1g4kD0j6AnPA7zEmF+738i5fgjOz4K0rxNaO9SUbw4PoDbZENoLEvWFLxe5Xb0ZXP5UQNyJSoe2a
RI4Et2Uv3FgSGzraH93RzalZ/K2j/Acdk5vU/l5X89tcBvwtFyA3HWgZu32IXXnjEPud+P3H6jlx
gCiUdnoWA4CVtZzJax/GBHNkSSNgPgd/Gf4fJD0+id3xPz6fwal6Z29+GGpcShI/Jk8RiGUhMmHp
Bg9tKS8dDRd3iTV+CRWCoIHdYiUjAp46c/B55Ex7pLZo57JguQGLOqJnlUVPYowrsubMXTNFqs16
K6Hpq2QS9HeJQAVeI0eZ+04y59YYwj1Ut1lklGpdHQVMdHdGiPWJRPE8ca7FUDyAOGKfGo8MlOD6
58NYlZfQprtzyY8KB78nzMOCfmFUchlTDFzp6O/mhcsb9Cm3LfcGMyN9WaRK1rdzg2EZhKhDyNtV
hnKdEaVBuxc/wYY6p+zSxPu+0YIuOuxwihjeyclrQFM0RvjwMS7tNy/LXvxxOdqcE+FFQ+w0VMQP
T3GNTqwnLphNldzbBRv7mPVP/VxcajFfvHFl1ILujlJGuUYDEo7NUUqWbCaDI5vnX8sFw8qgWOck
wAabw5qVsTr6giRkWJhLoXA/JjywARsABuugLsp+b1JmjSJ9EjhivDAGy0El3tTt2e7JWpLi0ClF
dw42NDwxUEmq7FTHzXPjZB+LJN2gAtpNsvolqvLd2E+YbOy1rth7q9OYCh1xUGZ8tsoY5WAYbVo3
vlEaiu2sbOi19PlIvh8V7VF9A9OlbMeSGgcuziG+fd9LfmHqhCXSHYIo3lc1P+A+sZ4Hn5ZtNFAK
588chTg7g7qJDWwPhQLdQnMLzCks3D+RS7az7brDxEmOwEJ9wINE0N43oCHHz0y3m2weLq2eWtAr
QDe7KiYPow/CV990B9P+1sUPvsSXLOf8X+eZ05TJL/aka5joi6zifCuFudim39UufUIhQ4GOl3fw
YmTrB/eao/6x5GDGdx+CMbUOJc0dd9G0nKmOe6/Wovsi5xlIj1bdNd9yAPs+DfEnO599Z1vENWJi
/lU7nYma/xMF5V/UcXfE8upf0uTfCyhKBxKIGvv+YMLpzR5BN1KPGWGl4JI3LcVbHeNhBQMspL7v
pPuYi2jfWlTKe1P8Gmek8Iey/bGyZu3/+2iV3JsSYwFSwIx/f3lu3PrQO/GzGyRfpDz+9DYV2Drj
YMBTigrFd4QgsM5+AuJZvNehbLd1ymUzI2EzzNiFE7nPl+w5ib3TaLfApNXGc6edguOCw3vXyZan
n24Iaw/jjt+43jSWecSMglnKRSxMZPQ5UGFqgYTwRwh3dUp4Yea90TjWOZKJtw1n5H9TIEu11eif
PEzJMxequ7Sbzg6U0l4AGYkyniigUM4RV3njFFdqxXzQp6hwFrglN0Vj9SZJizOmt7iwd3hXZ4Zw
CevNBhhirfO1ENHWVWovKuBgA356282+CebsBQNr7QPmDOzgmg4zGJPgs5nhEi/uEbkCjHw1Huse
4iG+0mGEKxwUw50nXfBYTXWqClBJw7BQEU4aP/zp1HJsec8C8lcbHLzU5k6PaUtqaXHPfetdIQFg
Ai9qclHuFmMd4nqya/z4ZNf+diFMU3nd11xBBtHzlYfpgzMxS4ruIU0jFC/6RSuOOoFrXwfc74PJ
3pq+/JpGRnm7cXdlv8pCAgdCiEEjcG5xhVMCp5fnOd9DtNBdiG/I9ShRxx6b5A6hsPAxDOZTqc1+
SkPS5ZIxZI5f9Fg/1gFUfDhVkW9t+ewzasBMchz14RowzGnxq8Tx5M8er2ZumEVgffkssXYeH0K9
Ju4yG5+8VA9T3+6MxnJaa3VoOvDxaffUujFR+/kzIPrUe84htdmTZw+hai7IFqJ+cQg5z+TErHY5
Uje23FcziEUdX3ImPhLFDbQ8XFyJiJ8TKc61IU41gRXK4whEfnmwSl7ZFi0vMfEXNkPmaSyVnOmK
1WbXsPWl9rkqOWfTYHJMwvRXEvkcMMVpaguQmvCyY8Hdb4CKojp18fLwvmizn3ZwPpzevM/hCNXH
oewk1Dt2pKMbuhCiCKdCsVz4JzlxQqqOQL/uuWvHJ80IZfpgG9f1DpM1ZLWOnw8Wk0qS1auWM/5C
diyaHfXgcDEVn7S4o127uzywnnOXvDTxV5WMGEd4i41Qxqwh2UNS5qlBuWteRHvpwmlq+1ugI+Sb
FHEZD72P2wbCDYM8hhjITNnAOYmVhCYDippzZy8CwysEog3QCJn1H3Ge/5A/ORSivBIq+RIBtnQs
uKNQl9D/iGf+RI0SEYjggk6+cyRI34ASeSxp6Pf5DYngR7blRzaNW9ft/mRp/LT6oEPMo1QeEp4S
8XKn4FWEJbFrKcPTGvTxo+Z3UtDVEIruX+b3iA7pj+77PbjrZR0xHommvxoSK7avHpK4/ltTrTAH
PSiukVUyILdKad/a9QCGtYrDN6l5AMzORU0JiBiCA4oa7y6jrptiUD5i6yWvvC8befT4d1h9fF4K
7+IVydlJCFR5QqH362dlq+qea/+DvWKmB4MbUzn1UbQA0v0HpNUHqkOhKnTHcoJB7VnBtV/gX3f1
rwZ3n4ZwMvvs4MJsFl7ZqbQPJgY0ko4zdwzwxaY8A7xkEva7a9rYWArx0AqPpnPtVnDapgfRegde
uacm5efEISUkWzbYI81/LsXRA4kjx52PPldwPCMrds5F/Kbid9szZwmbmGm37PtgBp48n/J2ubba
Posq/PQceAnUbHDV9t23Mgz+Bot5ZwDg/3Yb5A1mSbnHyXvBO3twMmvHQvVi+yu0v2TjKsW0V372
wVryqJKWkyDnspp3ZjKCzSVScq5ymNRZ+jSYPuQd079yPr+TNvCtWX4lFCCC56CCOJh2NdxrvAqX
MV5+rJh53IBzQ+FALqsBB4/n0bZOyIAP9GDwB5TDT9J6j5gF0s2y3mZDOT5j1P+jecYFTbFTo+oo
mhjfhjl6TLyJ9C6u5YFbQVUxr6VN8i+ovBd8Vu9tHs53cWf2ZqFSqXIhSrEUh8mHbjVnJL4xqa9A
oWKFqiprN3OIb9D8YLva9xxLv3S78Kwo1QUNkDTNnHzpmeIUEHd38RJcXOA+dpl/eopgZNlevKC4
D3oux0G6kKSznTdvct5TWV196N1tb59KpNK8iSm4cCP/4K+xfrTJco3TkP3Fx5mb9imU+Yv2eRy0
fgAeyebdG7V0G7fjQcV4rwd5bROPk3f2XBdc6mltO8wReRVHPYRu81uU6s0JDRJFW/+gZ91REYhg
lMtbZjMujeVxnOib4ChkJos/X/+bbMqVVZQcIzPsRzTtMa3OzFlYI/DB2Wp+6xH37ap7TcL4NXUJ
d7ias1V9G0fHRnZg6Vj5vUPR7HIkbTdYttkAVmzi0KPLz2IkYm5SLrW181yF4T9XICVbZL4dAD1R
86UIGgFnSB4Wm9j6WuyJ94703l+s1ZsgRfIp5n0zBSzpM+HAcJJ7WIhPBBJePbf6vfQOUGdlAR+0
7v3AvpYZRd7JeLEIC3XQuDiS30q+j5kT/Z5HvMQeYiaORgzAVA9Mq7LQwiGUfsG111w0X4Ew8nlf
VdQWVCX9xlU178HfnnyD5Zpt+l+vqmcWx++Gv3XDQRQcEOcU33+2oJNhDz04FNVEjH93ogwlvNj8
Cx7zW1+7Ox4XO0v/qCg4ZRwF6IUC0+c9dTALYcC+pCmcoXYVM8VrNKurlBX0xrZ4Rd/ldZdt/ai4
epb7aqhZtMti02h4FrQmExIEfan1t1G8HfN6OSKiAh0w4rOuojflZj9zX9G0umz4b7zNEo2MVLbT
BSdKiTGxjuXyWCj1xg0CM+W8bB2d0W+VDJ8mUH/73qEWImo/C5k6BykIkkwTYdQqmauNcazurpPo
KtpH6go6n/tD4wHnqDkMxAkQpVZO3Kh86BPaTx4yg296UEwIiex/Y/7GqJpxo7Gz+Sfj2HTXtQYf
uE/yjAngJ7Din1Hkyck2Q8PBuJrvijJm8nHw6YIkp/LXpYZKdJjUExx6W1q/A3go1Y0p+tOg8e0l
AeNdPmKM5x7GOi7h7Srt/fiLiz/GpV1XT6xAI/Se2orw966m2jLHvJ1Z3Fo8GqE3cnWuTE5MarNP
OYmmHpIKS5vfOO9BJqZTaXhsEmB5bVEpNxTiQfbvlmCny/EmR+hfqYMGy3nnH/oqbZl98sEjJAJ2
pT+EP//pB/vJVk7CoZ1AxcRf5K5r3J9BFwQqw4ACtWl8qwb/1qfa3XYeQWpqLMRWzcR/qSS7EMqa
9qW0OOtZ+m+TOd/2HOSbYBAPQQSQISwBtxHY2fCAjDYsost9Dsh4B9KKlYX4PM0sSCoAwfsNs9+v
tGW5mVNHH3KbKHmrCQaoYnjIU4wkdWYfXHd8n7PhH2YN3AsWEq7hvUiDFcuHNuUvj1QUgVLETWjD
j6KaKDYmch0nqQ+HaIBJGLfA0OoqBAbEdaRYmlWh0xhNMx2BgwTRUWPopuwmh8Ltvk69ck6Diijk
FITiPJrpCbshiZiSb5P0AapZMXw37rMedqr4tZqh/UawalptIMiE/GxmOHt0J5XZw3pfpuOdbcdP
/1okL4k/AdCMFppd4zzcBNlAz7TdYCCuUUGidP4OalqhMNeGyA4Ur0fxr8AHfxz5Ir5V/Pfv5gmA
A8EA6LTGxaDhFRwVXQRvyDGvwjQgQhqOF9hrxGbOIv+IXS4/mEZ5RwktKJPmz2R4bMU9TQm6dYE7
9TgG0rS2OYYRlmXReuzqcHkM7OqJB15xwNNOPqnJbtksT6FgU/VraD42YVFX4Z0BOP07J2r13dAv
CbaGwME0yRu50/hhttBg/ZJaoxkiTpl2csc1uGH26tA/XPs1L2lrC/nJPgQFGPWAieaEuf190e0H
sBPs01X9mExzsmk6IXbeGtWNquV1HH1UkDoAhI0eRVY/IZUQJJACo5D0eS9B4abZLaHIlK+Sz4DD
+etgh9lLp+hbgg/pw2UrLVKR/vfSTeYfpoYFIOpKaxRQTrrGfGAj7l6yOVpRmySw5oweoA7JtyFt
wVjsxLfQIFHNNRbHPEM7NjRXgtP1p2s6Tj+9B9m6DUmKdqqktd0quoeZnPS5SOJys0SKlKoCqGiM
iK91L/xTXcM1nHzv6sow3APGxKPhFIQEcOp0c/vc1/wdbemdrRrvSFZ4B9Y8sQWpz3fLNn+cwv4V
L3NDL571hmd3JcslH2Xs/ObKDSVuhtuSkkWFRwknlG0ed99oIdVbDFIuhJhiDaIot7nOSRn/mdwJ
N/sylI/sPe61sviW1p3Fo1oQGGil69zGzpPfoxys11Jxu0pmDOvar9iUIfNg3ynHt7QDkyxw7rw6
HSgVq57+Zn0iaETDBNfyNwVx0ZT3giFwR56oeulhGdN16ZvfQ7J2j7e8sVoLWxV+r2tLuPh+Ycl8
sasUl+Zcd6dwRpDNpE+tl+134q6b+zfmjuY+WNwGY0TIqDzJiQxeJjsCvYDotDZQ/tJgxfv2kGpj
iUzP8oIdS2TFIcxoooy1e6WBFpWhzXgs4yvRH7iCyCtTN/llRb4GIT1QPK6zTFzKsawex9ZRTHot
PY+kFljwZPXOuTc820sMLyai/6FrdX0YZAolyI6GZ5E0dN86qr/RcBajFpBjI68THmueCkyo07dK
23jreB4W46nQ28HKfmKPd3NdF+pkNcVbPJGYDzQbKy8AliUPr3gR1CfyFM5D7FDDPVWr3GJoa3W7
jzmbvV1WWm8jftfn0Wny05yi/bKirXmY0vkeXQqUhn6puU0kcGH48PIm+ZvJOISSlbj8Z83v2SVi
VHFBwjYaMgp4qYNhARBgXzrNRibDTfPW9Kzs2vhQv7RlkXEGF6aLuj6mM3iZFIFADckucM3eNctx
wtBCJ5RP45Bvcz/gtA2HwTzLGZZ8XOhnCW41DZGiITx+g+gnPjCYF9uaP+w+vPTz+KIcFNtyAaNr
V/mnQ4iaMRI9rmwB0vJ0c4dy3mVMgb1YXaecPe7IiD8GvVfuGqrka1O9diGJvKmx8Itnbyahz15F
XI0JCak2/O4lNjFkWdRUtfyOSY/gU6z1VmqXQHziniVGUbC/ksg2S1KYTS+LJoSYhZxa4s76XQtR
cXeyNniGj2tDkp1ZzUYrPvy+UuCLwY1ArvzlBiOd9zohGjB710AaWL0qufoVOtxCyBodAnBVhYWT
4CWmkDr3fzcpxmAsMxiK5vJ1FO28IUhwWIAjdd54wrGd33nFu5eaYp8AK90Yai4mM4AO14N3j3Xx
OU5BB1vknu76GTudKsQ+dmK9V475wxiNFWLVmnnQbH21fqBGfqU9E+t7a7WE3TpnbxUQFBcsEFAM
h9dZsYsT4fS3kwWvqiBY3ZBmMkv3OmoqUZzAw/AUMgf7pvPuHJvwshbmsQj9Xd9ReMSk9yXH/nMo
So4LGBWrBv4GTmN8+TXjdQ+lp1yR9pW3PLuAJJiaxrtmyr+LGJwm1FT4demGajRWqT58QWXHfDB5
LkFugtXMEP6mDYNm0zf5QDa2Oy+quRDj52rsxOAmgPgVLMb1LOjjE3pkH/cfGP3eo7j48MLq3XNq
WAFUr2mP9lDhABz12/pMjvcI1fWf3SfkeOSlKfOb0M6596o3WXvqENJP43ZAOZY0xU+9AJkVgfyG
wXmxSoXJD28ELwgDSDRoz02ERyENRA78jEyAWsWSEksxWwn1vL1ztEB5R0P40di1d2CEe/FGl2cM
CRdQG4/DkkLxFTCjfLyGLA97amBoxsPGM1IoanC43Ke1gu4yp2+ejs6FTwYntqlzq+hP7PCN1J2T
IEwXf3y/Jzio2988MF84LgB5xoSmFXPolH2mA0WGUflLZIM4ZkO3H8wIGrctb5U94IHV7Pk2uAkr
m4stXhdghK26NTZW8p6k9Z3f+X+iOnrmtk9lSGXKbZp1H60OwIYH03fmoPiggX3rnH98W1HbGOZX
N/GyXWaHn23g888DxHYXdcs1Wvzk3AZhBTwGTN1Ah0+j1kNdG5OOa7l3uOJd1Hmzt+BXR4n651ri
E1rhe0m/urvUP3aM49gFqhHMLltQAlJ/9b0YqotrM31HE2N4YpkLD3TmqWwN23G2U0uSHt3FeYd+
/BLjXtjgE3SuXYLpIwq9D2t2CYLbUEOVReR5fJyIhx3k6revG+6dKe1pS9YJ2tXLmLhTa18rE9+c
EnNZFZUuTlvnbBcGWSZh1O9Sqpbml7EZQexqMI72cA4xPt0R3sH1otGLgYg8FaZ+TnoFkMyhuiGz
5VV2nb1ts665W6pQUjnFVWiC+RAZ7A5F8Gin3kuYT6SrDFDWuPTfG9yx22BZM5v+jU0fkxZ5Z981
twSNPPHXkq4MB3XAj4yK4hiooH2Weq3pmQNJ1jru6Dew3wn5R/tEdKwWc4YGhk3pXuQx8JW53bBJ
0UWR8PNy9XHi6MIfvYA7nikkKS0PxTfXJ5c6OySrEcxFhtG0pKcY+If7pSFw7RKL2doN1rgvlh1Q
Ui3LkrIBBY3LvqszLt8ssmX3f3dglvMfFm8OBsq7RnXcy2sIdA1Txv04MGYaSfQGyt1bL2B/zK3i
7GwVyGPNb9VSnOBP0QUyDNwNVd9ii8R7G34lfOKYIsN/Teq1f/qRRtVa2rSwMb4hczF+dlgKwqTc
1rYGSjcBfpeV4fkWDNZ9no1gnWL5IRXs4bITIP8C/BwVBkI8QM1boJaPhF9D4eDY5sN7TJbkZXZU
cZoV0EwjxH2FxIHeIjlIdJehdpzHymFlaVwcetmDRXYExmH9LCd00AEHH4ft6Sq6oH1cLOhsrQ2V
tZ1SRlXav+nOil5GlWPeq0fxC1GPzHi3pprM38rwpEo6l7BKjR+R8Ao5+9F176lpvvr2fxyd15Kk
SBZEvwgzRADBa2pdlVm6XrBSjQw0BPD1c3L2ZddsZruqUxA3rrsf58nik6tj1gz+dYowBj/1Z6AQ
UyTCXvTV/GEHYGgU4oQFYt2uun6Vt5Rruvxrpf8SoEOwRdH2nY1AaThzczJRAtIILFk+tsxlXgYv
pGHJ9gIlBiVOiiEfunptMoQtVJ4SSwe0Lv0RkmJPTKZiCG8SzqsCEEGX48cfGovcmKCPiK0/XVWS
JZQMveXE7PIlRfzhEvLCzc9qK4xGc9uoexGLoMJwLDpgBYG985342g0Y650EiA9xPkBruBGmOOZK
Oss9ZS1Poq7kkV4gUAogs+vurkrFHP2Vn9KHRlNnJGK6RcNp1WBB2ILe0GtvZD7QfrBTId7kyMmu
uoG+ieZSLeMoPtSK8z6qa01MRUc7I8a+GEPjczwqO5gh3BCt1cj4QKQDVVaxqz5IFpnb4E5/V+P0
IwqLS3J4S237Qp7wYAXBxTTLhymynpKJq0XqYJszUor2HPtfpG2XjnXjKUzs6ND1+MT6OFyHWuwt
m0xr3RufmV1fiyFDVa3ZS7hNfkjc5j0LMpSPii9zjgfTcfnAEainW4t+OG4m6Rk9G8morOGUWUdS
UZRPZ6+1qD5mTbWIjZygdGKvG8t5ADMEQ1on9dkx3eiMuf/C1+hfAB8ABFFzzTUpn1bktxBH+ZZ6
8PCq3PGF7TO/Q8QSpHRa7Gip2roTC0I/FzfcnsOy8Pz+xuubv5ApKPd9Vj2nUA+WXgjWJ6idx1oy
HzkFaMdiKsAidzOLbZfrO/7NDNAPaJYq9KGKxl5JFQx7LWsmDB1L+J+i10wkafKLMg5s2mM+QTcF
sRrf4vvnL/Rd+Fd2czKbkWjQaBWcFml+juwiW5ci/u4LvDW+wZJP6WYHsqpZgi8wrqbtqtdKVrsx
hecjmsvo5PemXSf68O+pu2Ru6CTwmbtsReuJk3vVfohrsXGowpwZTtahY+7toGv5Ow4feKsRA4py
3DepPEFEpY23N+k9NQcqUMt5k1YY4f0ywkYdBKS6bU2hALOfzXo/2XkZW0Tuanh9jWBVJ+XW7Jxk
ZQiyhtLJb9pkXB2jGcSTn5/ju1gX1dLBZuNc1KgPGP/xzE4lvSVVBbMd8AD5CXJEyQCGNG4RNcyT
Ta1NqykUyaziQTYmb10EG8O06rdWyF09D2R0DWRE3/IolxPNuRM2HW0BXBOWKLtUjNumn9y3yUXp
9hIcqNDUoHKCZkeoXQ3RcLATjx9oBC8jRJ77tr6FHIX73h3kmWPi2cbSNWUzpZV6rcv7w6VTP5lO
+zVzogNTRBOCQxQ4K1ESx5sZvHLPfqyN4EiI7Y2hmIQGGiq4+fseb8y+OFxf0T0uSOPuk+Nieq2g
j4BXDYt7XDFHea84YXMmFhpTzC2ONIhUGdtKht1mWWJGltDBVkVbP8Hx4R7L44TVOG64tEtgccXJ
fImyKL3qrH4qSmMX3tFFjs9chKS2zIry5OUT1QPjtJwD11v2fu5BM5oeSq9+NGxxcuB4iDuPKxzq
Zu8J4z3NPCqF0vHFMg0KOzKi8UlUPPU04YQNGq82g3iGU6rkza0BaEC84CCuEn9lZ8Y7ohLgXN/t
3ilIwgdLCeYiG9uj65Rc99xoOOVZ+ln3PH61NV69IL+ZAzV9qSxw/PI4BMnH/VJO+S0Jpp1pGv/y
sb8Uk/05BMLZZWOOStJm1bn126tqyn2TA0G0RPFckCni+j8cJNdBLj0OqqPxLwvHZ3ZH8Rk6AIoj
Ly7deETUWuMr8sL1EHTdgguyD/0Ho2cwBj/uwP/AY8uwk4fE7eldxk9JyS4AbEmkbhVp96G+p6xV
0tGadO/QmTn972r7a2aQ4PPVUO8ql0QtB/+I0jSwk+ugr9tlW665AK/YK7MMGsdzjHKwqhsSgw2F
OVgMgkvbVnLRGuUm8IINmYS75uAwWDnutBbTjPrAkYNqpqELwuBaDln3Wdd3HS9mbiehiyGxY6cq
kyq+9kWMnqjAuDuxXIya/EM1qp84NT5E6OLQlCCAgIqdhMkOO+NGHCbXQHgel6M0PjdBjiPG7ug5
cuhiHwbzOHlgK1hxsJ4wuDuzQViFMdcajV2XQmzvB1bca1j3d58Z0IbJGR9mn94Gp2Hz134HvveE
xQRXtR8d8LVwk5wSvmsGnMzSAqAdRJNaTC0v0tzUMKBreW081CvBYyLspi+L4Y9kLHyxmOB0UfB0
TvJ5PbPkvMMCXPP+FzLxRnsSnpJHx10HSBg/+tK1nOMgTaI+lvft5CPtz53ezl5/snz3MZ3Tc6My
g+KgblPJHoOqI3equpNdlGx2YhxcRE/vUBE4WNQK3IFb6J8EsNG+7thBxPbZLLzsya4N46boj2M+
jK5lfy+c5B9WwPphdreYD0Mx/ST4hnaBDuSxNlhEpzMTSFeZ5kNPgOc5qnn+ADUD6zAnQF5yUmNx
XGEaapPhNCRMyMIsz3qm75Dc7RcpHhqGh00gk1Nm3i+L6dXvw9cR2W3BjYgVgqScd3BOWO/RherH
sjSpr5T12S2BJAf92UqRbYvAyzaxUkf4JATsuLXPU3x0s+aXqw0p93QOKALJPwxR7YLGSXahbEJu
TObVU85TaQ27JrVwWZXVweQs3TZ1cI5LiSGlfiERuKu9Cbax0/xlHTbqmXi7g9KfWiOmCOvsyOGc
ZcW3VSQMkTH3X64pomLB5XF8r9LYuRCGw1FLyHk5mywnOsBBTZnZLNMEtbrgHQjV9wGfYBx4yuo/
k4om5gLvORWtMrygJVn05tgZF2WVsmVSJNXXahK8K+1cR0+Ri4JCViIQX34lqboCv4As3FWUwPks
spqXahwQOgwJZoO0DETBLoVkKQoEjLjnrz6lYtmLEHBDoghxzr4Rv+O6zz7MYUr3XW4SD3D6of+u
bAuxOMsG/C5Fos1HQ5qkK9rBMQYCBWVzYQiuOBBUS9N33qvixpHNDTkrqiZYMVkBq9DY5d9jOm7o
/3bkX0+2tgTRa+W7tB+a7zaIggd7tJtj4IbhUwtq7LEQvvmaSLP6KJnh38s8BEnOid34K2fGFQze
IOyvYzQGfHkHZl6wwQQw2exk/xNOaTsoMBSCLkPNbXWOLZfXiMiRozSAAlZOVAJa/kNXSqpccw9I
w3pWCknC802E9xAsnLmtTUhXrIVKwTLBdChPc9VRTS0lnHmW918EzkKcxsmAFY6S7XZgD5zKC1+M
CK9bVRB6nNrsw/Bs9R14+fBs6N8+hrocD+DOe7fA5TzjU9dz8IatzVkoLpIPdhRisyP87KwANc/O
2srNMTqP2h6HHcIF1Pc5C/BDYmCqmq3J5RDFSxnKOyYqy/xnmy2Yd0Dgcj9lnWljqfnPvE46A2kV
JW4CA28HCjaWP0GXY7fi0wbRERtWY+x3VFKPncT57bDjDsqweTA6pIJl0rpcsIoo68SeVKQycTSH
XKRjq/PlIXS4Ubk01cAsWrXN6E2wbabAJKPHrPFMOJyQhTcZpQOHZgDD7HcIIrSLwGzA52KSIMJM
4OhtohoNwUjAJR7bmEd0HotWLgzu68GmbeV95hwFT8i4meMAy19GHZJMnFgsK6Ea73HmukB3tVNm
n8pOc5zjveimReVxeX1zaBtzUMQUnTHBaKLBWjMq+BInPT3b1Hv02EUzGYcLtrdZvWs7RBc0Rr9A
Qy1G52oOcUUvhEVfUIGvEAYdwZVs3cxG3K/UPezHs0m3bxnMLkE+JcLR2Mgs+KNumN+lTnXzaxs6
/gSZyoI+Mfnw0PWsjbsxrAeWFQJI+dK4Gasb9hwauOMMMWYdZcHwCbLPxLkqjcj/9noxdjsvsSFM
Ep7yAZq2gEIBsJedqKnc47rb6rkdNz46JtPC4LDQN9Qwj7vZbNW8jqZe4VFP0Cgs9PbJqYzNEIkR
tMjgdMoAAVt59H1WWd7hZIoha1ySymtRMDohG5aTKfHH+jhByOR24aS1U89n3ueJTQw/oeXCbs5F
FRlU1kMSeIhJwLG4t2o+crzYuCncPdABoe2F8q2eLBPSc5HeGjGN8rdIpfJus24jG0Yc1IsnWXgx
4K+iyOrkIzIa22QtUpfxO1InAfwYajNXHoumnmrNSaT6p4b1Z3bD8SMzZsqqbe+mKtaqPjqQFfHg
ofqhArzd3WVNcp94KwBQ2RPZpk8iuVUMZM+vB33roiT0ClTZ2rDeSEXlza4tjDL7SeOpinZjmc3j
KwvfBoFxakNuEVVt2HG6rrWT8lvlOXH1XWgNA7bA1pnl/GuMJbxiIesYMD/m4ZCmBN9pJvDlQ5qh
9IQ04/LVtvzIhmObtWFnYWHmRlczQrkOAx+lEQ0tNoM798YTHC588mGeJJAM2nBoJglV0KxRk1za
l+S3Vzue/917TCbdtvHJmUJ/E9LTf6YnpXqvpJ+WvwE69r1jfMTVigVCP0UpyvRhNhtbY9nIIQlt
0ZrtiU5KlbnbxBkGdTKzqhbb+zvzXoWCeTCfUeOvY07pCtmhLC7PJvJCRKJ+kuLXaEN2opEhZHz0
Yr78n+HEjgkZN5qCXdMB81iWGA6CrXAZl/dWN4TBMjbtiFgEfDaiQiTl0aeMfgiPHj6FYdcqPQ6r
rsgTvfXtvk0vRi3jesMXpTgUIi8/cyw1rN5ncwb4kmjIAROnN1bRdnqr/re8cowA+DDC8FhEYfld
loo5O/JGLvRDav3La7vcR3bOr6vJ4M3eve97wMmOr2AmalRMMzFo5KbofrezUP0D2f9ieZno7gnC
iLbWzKSqS84ULqgush/CrMpfGbFqc1VkVsC3PcGkDx8gUP90WmdfLmaI74QH2EcW+9WL22Bbdyfl
gqoyW28TQ7bblub0CZf2KRFFisOpGI4z+4yDcqO/1p8PfcvCsg22lQPom0FuI/r6xjb/EsQauREP
icqCF7Sv72yAd+laZ9tIrk4z2Kj6zKRI+SeReD0rBRued0hFBzoGD2/aFnAggrocun3nhfMpsWre
jSCl2KUdSArwFal2SYTnlNJWbp5Rj/5mMLiTQ69X7FuWsY+jZuA4bkW5yr3ygvCxVWkDA7MWnyAO
3tn7/XV3rHBcaT48YXIOTBcMXZwfMRf/8fGNCFpzdwodTNXxU11WxWl25ghqsV8ec98o2VsDvbak
RbF461QIONS7VhH1ZAQazdJ7dbp0ByQCEmTqbjqfMr+uZ5+vakmaNSgeSW7PKBJsQ/3CfamjdGtS
91u04pJwjsKZsRcW9atuimAexi/Ma2+dzNaVFe7HXJ4mQ6NF8e2pJnKYsmV/igIfgaCLm22f8cx2
Ik8+oE5Z9dLLWvwMgtVBchdc3eHRD/o2O7E99rfZIBPaP6q7h9TIc0gMBt/TH07O6dJGWfjVKqm/
cn/wv6GYleh6KqWA3g4ScWQXjFvYGs3gR0xO+eYKxSSiHZrEomBkWRHHt8IwknhvOyanunzwCrZm
db72K9xCkJ8ug0f00LYecvpp3BmnKRDepVVbuzEanu0OpvWvMXGv9UvzhdoRnKAi4oxc2I0vXh04
Dej1eTO9x+Vc/WDOQhDVCatEL7pxG1tWFbA/3V9jCj3F/xIBoUVBLCfy701CmvAZWrUx4rgxovHV
qOYvf5K/oTGwhnWuGBPOQ0BhdF6sqhFvgM8mOfTqdy9rHqqGuJBkY7oyYpoUVUmfCgx2OZ4xx109
Xx1CdicA9I8wSwge4q0IUZUtIBTYZYvPOjcorWedo8Wqz/tV1oBdKzwa7pp2ldjTA8/dLaPjK4uv
0xBOMD7mXxdfMc+r+UpQZekVyU17//wZCyr/L2gohVjKkhjAyA6+mjraruE+ipalUR81L86o9kje
D2IIt7VFREAOTwpna+a537ad3mV58mtIHR7YRmPolp6sriTUzjK2X2Xv76IkP493j5wkhkJZ8+z4
72jJ3wU0U2F4W81cggJHkeW9ZYBc6MLt5j+BvgNw3T1i6n5uBhPkBXdN3W0I/G1CQf+XN/3DhXIv
GfltUmxSprPlVb5gmP1KWDZhNl2PvbiEnXkcLPPSj/4vwwDqotoSAGHhiZqhnH7DvhLof8UerEpf
uml8Cbz2JsJ2kQ1oe0R0uhDNWsQX24ZWjiWh65AXW16jasTOK9z3MRQ45MtTSY03uO+VHZe3ckwf
BlutzVk8wiDEr4/YlRfZle5nPsTDOmaKTbndjiV3ZRzRlYTfHXJXh6CTG+Z+0PW2dXSz8cz5Mt/T
eB35SStmeAYTA2u1n69EruEze0TL+AQQHJYCRdRHt+WzuGU8PSIe7r0uXRuZXOuWD5OexDpyi4Np
2vwxuE10gDoTYC9Nd149vveefi/ltxWhZrGeSbvhs6U5vea0jWDT5KM8G8MA6xyKcuctm97bi/4e
y4QTofAbSnj//hi3tLwXFKlyn3XpO+RWsMpr88jjajWM2YuailfAkWfXao4+SpcbcYUnTJtK6HO1
j9zJgFQSM+iaglpdf4uEtowpjStI7AghHmvmrEB5u8gNl16ffhiG3iFEXthrbeo6WWchYpFHEqhh
HbqsmuiGLh9gRqTX15A8txM+FTkJa3bmxS6H66yH6QSTYxPFOABsm1Rg5RAQMWHyoNO6/VF0yfts
GoTB73U+lDt27lam4YUb2pq67jcfhDpL2Pt7++t17bfvT8Q3Q9KbfHaZIBL2eDRF7TFEfvtBht+B
xuBB3SbEMCv24YSQocmYszTGEFv9cwR1cshLxjR80F26nThKXIk53i2P6Tj/yrLfYsD6pLbqABsB
ZjVM94QFP3acfQqxULAFXxG0ut9H9cFqstey4NNe3SstpxUfO0A6OXZN/V3N1XtqpuepNB87vnKC
Rhh3RhwY20MIjqfOki1HPcYUOkbT9tQb8i/R4x/sqAe8OH99rpzVkEQGIpJJ6j9fgn1l/+jf3Tn4
rSvhvlmQ0DIyr5XP2V2CLR+C00isS7U2GjxdZgmBXjRzzb5b4f2icjxwWPP2eyJ2W+nb517koBjs
k5MX9+UelCA1bMKIL0hCc8pM0xnR7WTEleQbzzFNCyQnn2RFck9jDoJduO5tQNQuoeuq3Uy4ovFp
7ysD5oY/8zoMDlfOZu34w0ET2qCkYlm1ME1tDkddXUuMAB4cUyqkKaWJiLDHQ362+OOmmEdp7hz0
YGzNST+Mc/EiA2sdpc5t7n65124w8JAWaWmrs/DK9QSxvKcMoERTArYIs52L3zVAKEXaF0vNXt7w
560iauGWxsEwad4yx1/b8y7MdlxN5aVO0o95ai5ZXjzhTliPWb/PVf44Y3TzR0XrHJXBWnAd0uV2
oqimqvx9otNHBnF0ivQ4DuZLXjQH/lpkaNDucIIGJgu0PDahgdpIzLHE46lJ44RBu6Ku8Djoe1cV
N4WFZxerO7z3/sKNVb5XirJUB4I6PVBUnrPKm3YpPtsoKy8dTR4JbEP6TtYi4V0IrIMp+oV282ir
KdEEO3cQZvfjt0Tryu7RN/Wr49F63lIfFFODFaUjJsJ+R5J0nzrEHAbZ3FztPRrlvO94dO/DMDiL
zudhH710ZfqcALQ/ev2bQs5OdLQW+t0ZIUFW3DGqXzcotzGxMK6w+I4skKDtVNAh1cuVH8EWFPYu
8+iJqeNnNcF5EN6B2zVUBfmaiQwouXvPzkTu1rLvBFhIe1n3KAgAzHZ1Ct38Bw7jx4QdIe79fxXv
mkQriXzzWOGSo8sKZ5M/PwFQAKjurBrJdcRt+4feYztSJds4ZrdsDzediA13RpIMbKxFR7kUTQ0j
gLpl1YvvJPeeyrLft5iKe6LQBKaPo5YUIJi0XpD2SChgGrz8meXvzkijXUgGua3ttU4axs7aPcjQ
ApSabTu3eOEFeHMbwiIg/hZYeoH0kfMlRyVFt3dYLLlotKx+drjaNyYAXsg3G8sQkIqYeWmKwXDI
C4V7IXJ3rk86ru0uFMS8MUuuSZU8sxymgQjVFnf5LXe7vUvv8zj/AXNZQfp5jdj1+X4E0Te1t2En
zuwlDslgPiT1sEtVtZwafWB6X5ZDC/A581jOwcQuvOcGgYHHuN52c/7VhRaVGBG/jxbwybyblvap
9HHYchVYBTiN3IC1YBfR4E7LlmY6Bg7sj7CbGpZId6K4PemDwVJ7VJplH9NSkyevOqemoIyI3vjo
lbJTWEzcHjM/ZgAxfOR+uvbz3MOwXGzEXJ/M2uMj6217CIDcZE+BCN8FMWOLsL3F+z073Y0fcIpT
i/Bb/oJDu2Ea16C4p3AJAgBOIcfXaJLBtlKBzJ1+0b7XLM2+iSDApBc1u0vfTrjupfoCXQyRNQZu
Ua50xoHkaMoGmx18D+Kbxh6nCUnXDh4Z1ZGiIvcwmF92whTnquc+Gw8G5r6SKmoZyHUPEbbXzgqT
y5YZH7a13Mikfqzp6jVChLZR7bjqHFvTQMPGAYagaWFDWtRh+TRRuRTxrIer9lwm8S2qCr3QSp0A
Z6wl3ZUQYXc2Fww5e+9kUYkrtku3tbdD0j7Sqvo8NhhAUlz3pTH95tE474oh5V+DiGBrAc/WfpIW
jCJE68UEjg/fEbJbQHUVYvCzPzifYTiYu6JLn0qP/pUSE4IRfQ6181rjvWFytrdNNy8DMzzoOvzg
GjVjFOPJeE9tA7kwev+BPMfOE8yoQf1TuVRSyNh7bJv+n8v9ehxJlZoBURQ7ffLD6UFW3TYUgbOE
JQN5TO/VNHwpr/vu84FcrHvxoPbUCoq0Z7+7YXObRv/YDymJdnprk+bCfvE4YnATdnWEXEdMD8eE
5tbgFx8hCLJFWhmSF6U78HdcG2EK1jUwZki5ETOxg5nO3Uu3P49YIXPwJvng7lhPP9EQtlOJ9+UA
DlnETKwA0fbhlDxEeXVl77hVXf7o94zc6ICo2SXGVG5cmyb/mnS5rhlHOqkuMPkObV8/iSZ9G5Eq
VTihPruApYAQy3tLFMUvNYHLovYOSW/uAt9CBOZeNUz9dUj876JUX7oh+Qo8aGhGBtzo2yVBrO1p
a5kcKsH4BGaUzyuluHm7yVT1atHiSMiEZ6PVHQL2vLI1mlUb4PBq4KX35Jx6Yy52Tts+R62zGcGB
z7F1iItiI02fjF/4GmTRpywqEt0jMpg9YbmH7JOnE49GRlrLzQ8tMYi5YrVrRcPOBGCAT8ldTLX6
kYP7E0bm3xza69DKf6oRjkKLYdYzKXosyrNsyM3UprxUcfTstaN9yZJuxZlXLOsa1VJE+TkDi1XA
kNQGNfdWvPWhqvamDagnm9WSVDUJCmvBDuJfAjC2HrDEdOFLVlZ/4WhevLR+5U75iNXxGk/9LVLB
yzATnu+n6DvkLmir8iEQdLBIjLFRN2G09K+NZW1EThI5nE6uSvBQz1/acMlpFHwGosJ6S0dSlfag
Ljau2zv5nj1EdxyJ8PawW4ANjV9jLK+cCger61DTpwMRr106Du9GykAsY0Cbk38OjQhEu/+ni5DR
nwO/iY0XuDebThgvdmK+VNz56ShMoS4VB6fFNjTMJvnsdiusdJ3k8WbwOeRBj/KlfkiHbof9DeRR
Uz9GsuNmjFNbzfYjPSOHTgTvUZ9ePFAWMRC/wqumVUZRyoiJAOfuF0uIfVbARMR1sGhr+ZDk7pKC
sTUx4v1c+f8aIm8ZdZwdqZhF06DfCfMhdnHs1gECBaxJslD9in33ssXd2Xv2j0rbh8L2yOe20Xvv
U5NCMsvq6D+d1Tbo7G2lgrMbsQsoCtCABWDVGGRQxafKabvTaOTrXmZgAcoVsXl1Ktz78qO9NSmJ
Ziq4jxy0mFr/f/TL4qENwktgkdTNLRRNF/7RZJkUQSXEFpx8zzsFpi25KpV8z7WknY4YLZPAiaSQ
QZ+UzS0xz85GNV2y0b3lRf7aiZ6u5OmLVqmNjKwHSCHvfdlQP6zR1PK22FWlZA+b8hDnIrS3x/6r
rHHVcnz4Zf0h/GHXKw4kDJSMszG1krxudytgblqnXKtxlaVq1eJXL6VzdZz+Co2LmgLvoLO/Lp29
Be1P6wj8lupxhDldbS4bOX0aE8/spg+3lM+wwDP9Z1WFf47Wb3VUvWZm9yXD9sOL6mfW6qBuzGLD
fpv2QO+z6jDWNmVzGh1NVBh4c2z4ewsPbmw0B9/r/vx7bwwp0drnn893eHXbnJMYWrg/g4dNs5Ph
8/GyO/wt98dZRFkLKIS3RPXvfowS3HbdEy7M/+s/5dJBi1mGJr4gl5mJm/WmIV69MDP/04wsa1Xh
Ml4A3YLlpB45NF5reEyzW5WrZiqfc1LB7NvqG3509wzO59ZW869242feHCLmQwklhhIYGoC4P1/y
IPr1uHoVZflmNq3Po6qBjxB+sIRAB6/YLYSsOxSMjPFAUadBE6v1wmPT2VgVjENaan048NIwnrMK
eKzL7dD0h38RDSULG3Qvi7GDC6YpVdGyKsprOZLeMeFGVgkrAhvgMgCylHYCtQgBB9fsZ9GZyUPo
B2SyvZeWh6aKtyHdmkK7ZAynQ913+z4BPu+CMkkS/TBT7N1NYmeJ+AxaFJA6XthVGTT0zZATqJr+
rTHZFs0180EEhGGu28t4r8kcSvdHRN0/36Xzw/AOtsmNxSMHLOrickc0pMQT+SPR9Ej15hKYD1lY
vMDyqZUNjeZ3ny9herse1mNBwMgHwoZg8wsifp8q8R7U1s3EsGCq9DFVIe71mei4+6kSfeTXp2jB
+rUpD1iwxDzkMG+wiAPun8lVxPLRsudH/pspM5x4uuTZPrYKEmvJugiKL8fuVxZsMdvz10FgPfGU
f8zRFdfkcQ5lDsipUUcTWxqEPUgqfqp3M7osi5ZqL8yRrYc7brIGaErDumiqQchW46nkrAsa1n4d
V7vYgQTbWXv0qrUYqnMK4m4cCmLBoAFSI7vmXb+PHObPLqcRtt6ASjl5zA6+GN5ToS9ZXF/axt6X
EVG8wqI57A/PO6iCQe6xEV58tgz3GbDRaFFuaRHWx1cBCpYn1aWb9DqT2bho+vltyJJdisFCtcV3
TA5jUTtiL5idADbta1RJP3DPkx0+BT77I/gPed+cIlC8Pkqf2V3nonjiJ09g3DKu7vZOlqOzHIXe
ej1Gu9mod4UNtscgl1j+z1lKfj31bKVkn0FFROvI695tq8SjxnqQhqXylLXpTgpqP0NufvdBdWJo
9Fr1YagZEwRfB1s9kgRaj030ReXelYS7t2PRumGfCwqFKTRhH0K5andyhurhbgO2YHIunOw+hznl
rU7vvbgmQgKrz2eeiLQCteaPLKjDcSYeuk0Zs/6CvIMH5KUSDvh1rydFlZ+AS5ZL3x+e6o6Hfq9d
tgxULZD7XWGiuoe4+pc40qw25pFFDkP3sue3upfXLfoQIwEldOduNo55bXyagdp2GVV8jSmWaRee
Y8OlYqZ4iXBzIC86AZTseV9gkRjFuIfF9K9z3L/S78A0RxMdRZiSGhxhqcYCGaafKi/JglRvog7x
lwfjq+PHT7moWOHRROy79j5o5C3B2c8gi5hqD1sVcRfj041+/mFqKoVamScc78l3p/RFwZ+r9PwH
PD2Fjo1Py4q950qrDQc0t8l2D7v92HgfcRzqHVM7xjjRmytEmHzb2M0dKIpph/oidrTH3pk+WccS
+jHS5Z3q4Yr6Gulu39IatMrm+pz78bds826bs8mGZnZup/Yw8wWOpfNozj1mqcH9mIT451XyQijZ
pldmmNGH8IG3YlsVxh8WaXhy8IhrihZb/6vIQaAUOHy4Wi3acnpOqj5E7u+2c5yz+E6+pqSJVmKq
gI11G86dcxxQFuGq8zzjaIbcc2gwrlFThR2IJiEzWqXw8CsVPzK5csug33sksOiV+pkFPiDm0EHY
bh71qIJFayNORC1dZl/uPD12zMsIlWeJ966+X1XKT7PzvvBgniicY0uknjsfnbolaeWNTzrQ0B+M
tc4AiCJe+ZCiqw3cd3IcnH7CG1eajxX1K/Vaxv1HaFZPZSueWVwfZoEAj53k6HUUYFT+c5BOh0Hq
VVOLQz3OXwAolr7Dt6vPgrUO9V5YqlmNon3DjM9kYp1Awjx3bntwGmCpzFyPuXJvJV8cWybrdJSC
Wt/w3Fj2YxJCKfTUhe8HpjisFR3Mudqytl5GrtPe+XmMJJMeejd6CylMBZykMGY74XKkZbBkBYRX
JjrSKgHugL01+dV6ObbyStHDOpbA5efwVlr91UOAkHXAyc+NI/HEpo3nD/oAD10DH6fA6zsD3dD3
KFthEB5px5+0jO/PSoACNV0esVw5LLcmx5JLv88RYQjOljy4Y7sllyBOui3IblHwFc/Nh5cmXzaJ
57wbPwHwfrTJ/bjPHry8OZf/kXZePY5rV77/KoafTQxzuLhzH0SKkiqnrq7uF6Ijg5gz+envj30w
bolFiNPHGHgw42PX0uZeO631D/lQOKWi5ptKbPYIIX4GdEbFWg8EpxiQwhjUj2KV7iiYbJB+sylA
73Dztaaizk0G/VEWyyerEj/HbfFRHPurAfVrrtf193YI3uSkOVDyJkPRrBEQPeyUz1ICdcJMnqrY
ug7GL0JYOT5FW20o7iadVLoJP2HCPSCO9ogoteMpUItRPPneJd5tGo33mdfQY/K2ZWRstZz+DM12
FNvhHal1dzWRcYFWAXTyj88j8rPj+KKNVLYTXbnLBvyUiv6lrI5gIpDaB+xkV15MnYn/tljxwGJO
OskVPPUDmK9DPPQ7I9NvQ9EC0z5e8Ya/5j7uUCr/7lsZBprCrhYx1oAu33vRNdISdhSHH81quPJG
zcXVjntBfis0qBIa+dYHYrbpGvNWUfFI06L+UyFHlPgo3mEq2IbeHm4rEiwgsbXhS6vwOAnre0EL
7FgNDlYaPXqNaMsptTvg/cBS8JmNaVu1oEonUgJgZt+PudLnmI3KneBqqZ99GVBOwXbuU2GBokJ8
ccSwD+79oOHrnca4DcmfCw2hUbGiJoEaYWnexiFiGAJLX6SgoMu5iwHnB6wQIcrRt7Y9H3f6YxEE
ttpJL0nRD4c2i7/0PV3hIu+EXdxDTMz8FrXRAFYekH7EIfDIBWCD9J/ZZBq2EUm20wyB/pcuoROW
HNubQkWpvhnEYEehAkjioNRXQo5irIA4FETCzHdhG9P+gwVkF+iq7X2cgzZZ0oAQUSEPohyE2EGs
pLcZTkV7VQclQvHHo0fTgENWdJD1QH7R9QrEl9KUfNtCp5Q/hYdLnhSyeywq6q8KO4LST645QWgi
RJAMjpZp1gEwKDZKXq7c6ip9bhroL2GIK5bS1cPhSEP14IvJN4S6P5c8BTmtm9ztI0FH+RVV/HHo
OiSISjgyqhfyF/HToSPBmCqeWHFV0dWD5Q3Jl5O67zCY6SYdq9SSSzeqxc91Z/j7Qq7a7dFv2o2Q
QofhrY+g3NAoVwW9g3taH94myPi9vTk9c9Hv5zICnmp6y1ZHsXfQs6F+gNAFwqtNfuPnbfyklFp+
HXpSSQqqPzw96R+5qqrPvs8JGR5ZnUEt8wj0cvEFoWvT5EKWFrdpJfboWoep25lF68KDpbYbMh8Y
p+Q2igE9/Igod80aCpuFwudDj58VmFU0UZEjpQhQ6V/yCt1+MUbJACaAvx85JZwaaD4gwhSCq95r
gNpzQm28OO+vFVjTOH8a2Hn4TKIN7UJ1/DSodk3fwTtuGvGhSfP0sTZEFFHjAS1fDPZwN+c+gndO
0kP7LcX6haa4v08MloSm8PUDWnT71ptQ/GYc31n8X44YNsoHrnHFW19GHcB13zg07FfbIms9XNNx
g4LfQItDxJPAEPWWfxp9T7oGkBziElusgINDp0c+LxkKVDKy2DsKya8J5TpaUAIeLwVV/TH13nyT
qwTlFB/JqSGgRWDwoOVJjJkOV8DW6CT4jnHzZumZaHsCGwBK//jeKQFK7pGKKhbeXjYqFCZIlKFx
8gJV7iMOj9tE6zAlwacHfjHahTTxeKApkGS9Y0EjjDaS3VrKeAhkisIkbMgLR0XgToD7XwIq3Sma
AOaf8uMtXQvhvtO0lju4Me4rEXhD4WkUfnVJubJEDEE1y/yae9ERbX7hI+8lCFoj/pMj2ktIB7wV
fq1w5xX3Y1ywzyUaC0WBoZxn4KW1HvA3bF4wWrgq9C5IqGQrcBJRhdYxYp2gXAlMpQ80RlP8wfAm
KGM1/YwV63hvgom/klMreQ6z1OAhmXJJayyGfSzN5k5ozMDVi6NKZ7MdJjFRf5ccQfgir+NBZOhU
HOXVTgBB66N4yl2Bupo6PHuJqjyMGCg5JQAtXD/T4WspVOMTCIrkIfDFEg1Kbbyh8xZuDYBxNg+N
9Edhet5NHA+Pgj5oriXAQEdrO75GtIQHBRvuPZkCqkugRIkwVbMtVUm9rsXwB49Ub9OhlfzSIOho
g/yABKPF2CuMdH7sMcyNZ4Vis0VbB90bJM1j7UtuFDx04ZB7n+ueyhJWKc113ZUF4mGxUt7K6MdE
NCABJGmllPBnpQb14xwtlZhq1EdUMswviSwqLxnwYGpRtNqOnBoPesxfg1HTPkRGh25o2oy+01mD
uKFcNbUA1O5jMibPQ9gi2zWm7UPTdbgNTVtxarSuGMeHKufBK+cvUpvQQVf4//uKKofxWaa5silz
/56HxaPCOhrhk8tGfqNhLDNidBW37ID18amiEZ7lsZtzfqAKQT0gAP4NZPLmSIfSKelOpjDu5Er8
UBjUmH257DdFZd0hlLNrJ/2YNnupdIHn2Oeopc6b0i+02oNf17cTjSXsYYP75gD2JP4Q6mXnhtRY
C5Tpc7njAl1eJTxXMOXqpnKLOfZVjYyyiJGhVULxSKroJgPh7qJCFyFzjY4U0EW6vIJZhns4GFBd
y2nH3iKOWW01zJNAPUK5bwG92uxNwq5UjV3dFKi4ot2rYp04GgNg3P6FJLwSWZjqRJf0evkjt0xO
d/9ahRjoD8pTa8bXgKdvAFJdWfQQ1HTqhsV7imsodEGAQYF+Mxg6UBxAungbSX54iCjkiZn83awo
UIv9reHDepGi8JtZRFN78KEYGpcL0/aoCp+9HlvbAiVQvYdx6IlUIdKk/6RhwVKZ3q0qwuHCJ7ay
aFbksbyjgYdtGXZgtmSYI+rsYOpaDdingNMz2E7rgM8GSrNcWZEfOH7uPBxPU0vdyKJ17akizEnY
P32h3+AydyVbvueMdfPiZbkrC8mBxu39JHA0ILcr1RIbRPZF8mv4IUjCYXWGmgclDTVE/zsqfgQZ
BJruOFCWzI2nrNReQwxodL3OHW9yaGmFqUHaAxs0OMpl0NrIb6t1v1c742Wow9tCa+8zhKuPATc/
A6H/sUM+oIaW6L0GFuoGXQffPhw/JKgc8Ex7zlpInpJPAkVij1oVABXotMBrWLNgLCSsqsZQ/OIF
4L+yVHwqSxV55lJ3abSS1KM07IWkvIZHX2+gE0CWb8X4CpF3zCGAUG0MeqGb6pi8ar5IO7vBxdAy
H8okO6TwlmzaqhhBRNUrihFXuLbvS2AOQSnasYLmoiHeKo2eOFJYSHi6VOhewWi7zvgh4CEo++tN
dmVECGzxDVw1RzzHmuTTYlQuahkrrVLJ7os8A6Ud5t91uaftDx7UM4KfoIh2Ko95t260t+DY8fi3
Gm6iXHQAM78l6LEFmsGLS0s/R4VVunQBxo2hJm9ybZCV2MPnYFXH4lHErhXNERY0CIkEUJWnajvg
i3vE/rZKq2dbjxdqomJ8pmVUXVS54+YbfUnr8VVEdPmhyZWfbWmKWzQDyrzNt95gwZdk2yHUPZ2O
53zkdO68D0PChRB5sdsmBshHz8kojB2gbaCEg97wg48vut5/CaJOvgv8HFwqDg1dWN2UHqR8lbur
EnpO7FN0UlBorvIUgwpdua9Tih94I4LWY0UFR+XtOMYf4tbA5aZ1QqtHcwtL0qJKAXtr11YSvIiK
uh8oufFwaxk+3kZD0OB3FE56Jp0QgqcPJ5TlY2Ckd30iPDS6dq3lyissBRc2zR0vcjdTKKSFQPoU
cZuJGLx4QfHYGYLMXiNJN5Apbouo38sKnBMpfwHbjWlN/iGreOxnyngdy/Qshlz9RFH2UPGOl+XA
LUPTTepur4ieWwfTBzP8hzI6ynQGuqvRKz9F6BmA4Xz1auNNMZDXg5R9QNPsU+whS07hEo1Q9XFS
lkS/6UOulY9D0+GCzltHMHry8mi6jTxhTWAGBbl+q8r0Y3DVZCNJQqwGC/8h6hQe6XTJJDg3akR1
sE8H+GSWiiRwjnaJ3qsfRATzbgbeAGixi6TH0WydGKIWJsipE0GIBSCkJXcG+k2OgDW2U/MUd1ss
SvZBDfMBJZO3Acw/rykspaEZww9XdrEaUZdn+DvDnHgo0fTiGW3MMXmCQRUW+CdqIDmihbsT1huT
PFCj1RxEyOuEQg71Z6I+FZS6NegJ3rUotUhWy9saFybHYBlIYjjcU/fmPdB42lNV1d1NlCGHnZdX
AmgVWpn9Jz9OC9SdjtoLt0nFbjsBlBu0FTcH5E/1EzhhlZtUm4Hu8Wr75z/+6//932/9//F/ZA/c
g/0s/UfaJA9ZmNbVf/9T++c/8r/+3cP3//6ngXMZZCZLEzXdkDVd1Kd//u0LxQif/7D0rx6qSDKW
HrVmqke8laKPLMbLIWRxIQYRFKAsqiFJunUeQ5tu65ZILad1/T3nvb+vdp6Dv5fh0A4TbRjjNgqK
+8hutlqw8d1mc/kXSPLlX2BMv/BklHqN12k8/YLSGV35C8IygQO82tVdI7MFx1v5qJKyFE+SZUWn
emmA1T6Ph4StJIJaUm15p19Z19jd2/jHbeov8iZ0eNivxVsc30k8/Tye2JZtC6pSteu3qN5qbrUz
+b7gAlE8sEH8rcWbjw/6tCZKkihLiqyiRiqdx4uOWFipsNts7Rlzyj104F33EN7QndiKe7paLyvz
N89S4lmGiEqXpJlIQswzqMSv3BwEdB6rreQ2O/qaW2HLqmpcfRN+B6ExfdTIWYk6/6qKqIsKOHBF
Nw0eOL/y+iRr+rHKZdEgqryjDryrr5Wn4V69x01zi7JruhJOneUM0SRdsURJxcJMNbTpm59Eq5EB
q6iJSMg5Yn9ESdoE7HJ5RIshdF0TZZYi69A4DzH6RY4aPSHYBcFcoU5ND+JyiPcz9esPg7+Ag2SI
4mytowYWiFzFUB6vP/T+TmCT1quVL/VuOU+finRg71I0UzHU2fJK8PQrIZJJtrBXrywXvYyNf4C0
Yh8dy/njxTWPNltckYA/dkNbz1Z3itvccnBep9fVm7Gb0oBnxp9/wNOxzebI0tQjjzOk23Mu5GOA
uIBh3JhZuzJP0vSrTzf++ajM81wAjgWOKOc86a70q+qRi+CXaVdO1K3sFq52Ve+sAwbKxs3l4S2l
oKHwQtAl1RJ1c5Yfmq+FnWIgGURhxEmEz43/9T8KYM22+grO/1E8smi94nsMCLYJ177c9BPffTlD
ERmEorEJzmYoC1qpsXQUpzu721pQ07f9Hgtu27iitsqd2uFmu2FPcsFKCg/GSn4sJ7+l6ApENlNS
fp09J/sE8nSNoLIyCN87sq04eE1tw522093kOdpd/ppLWWKxjmXRlFQW2mysWhP4AsbGCEug5QhP
ZWxb1aEUAPkbAJOuOoMXRB8vx1waoYzcpqEb5Ichm7Od0Gh0pYaDOe323i51wiughody2znKdtib
1eZyuCnRZ9Mpk4jMJGcLb5BZNEmtjUrtVRZchn6xSlPfQdchoYwrfknZRu1MDOiwV6DXLgde2Co5
OjnXLEXhHPn1GU4m0spz9dh17MZc4emiWGjViv41HIr95ThLS/0s0HyEeEoIgcqSaN36AAX3eXit
yBkA4gkOkBtjh2ifK0LyltzLkRcW+1ng6Z+fjDA2ERodoiPqvfqdTJdHeb7896fsm00djQOEk2RZ
U1RVnA2sD6FKo1bDwDxcBOtPVvNhUF/ow1OALVdmS5ruNJeCzQaD1wWQZmFyAoXzsMtdmhx3wg9r
lzk0uR4uD2xpCVAZVEzFMkwZctFsZMBINUGLcsmObkY33Be7ch8eRlvkOiesn3ALOxrRDNnQDE1X
VHF2nZPUtrcQxWBTxiHBkbejK74mW47VfeeqLj6/WxHp5J8K5+v/IvrCHnMWXT7PktZAv0TyFMmO
b1oHwJd+22wVV9kj4Ufda6NvaOVzi3X0u8sfeSl7Tkc9+8Z1A2vlqLOR6uVDijJb08BozSUq++MV
bYK1/JmGMc8ftmxODVLWtNTZydeJg29JdD1sGLMOEV10rXiCjNv00ef6enlsiwmkImcMMNjQVNOc
ZWtcej7YYJWmoqDp0OqgokugO0McFSGdob5kW1V2E1GVEstglybVYRj68nD5V8hLUwt0Q2R30yQu
hrPEUi3us8KxRye6tT5YfgUUJr0VE1DTRQG2Gks4vOppO8rFTdahB0JRBQzmtVyYICKQHbCQPNYs
7bkQknu1amQkYml+AeWALuH1lNCUF6AyGiYQlAWR74Xc7u8uj+HdHiZL3FMknu0S2vaiOhuCktSp
HElm6lTj53L8aspf//DvizyKdRaeJKq6pc/TwrOsXipqEPa1nL60afA2qUpcDrG4dZ3E0GZ3ImqV
NFKnAzWEWWDu1C3+uzRIf9K7co7u6g1l4WAj4/CuV6XpX/Pr+VhxTVCxBuX8Vlx8k9x28w1cqp1v
0ZrZ5rto1z3++Qh5NFmSprC4OMOntX5y0uTQUDShVWX7iHTCYdqcwfo/BU9smLtgJSPeve65Omu4
4XD2i7wPmb7zYMgsgGECDmyXb/lN8L2yIyfZBV/HKyPeoFO301aW0dJi1nTdUiVyUCcFZ3d1n8pd
3FDLoXwhuXSUHUvZS0801dxyV2m75OPlr/l+/kxVY+pw7tbF6YZyPj6eiGl1HCXZRumiC/Z9eOi6
lZuBNKXc2W5I6QBbdMVkO5Q1WTqLIf8r0I9oRhtJgY9LLu7zPjNu/NIsHXj13ZUa5Yn9LzlEIwnc
Dv+Z1hFxsV5ZFlOI2U/AzMkSFU3WTNWYF2kGRRzMMDYTRx2BxarNqzWgImkiBFzh9XdcG/G7/Z9B
noab9sqTFNWLWszEjnDTka650v5op3ttNx3pWBGsjO3dFBLMJFFkVp8ovzvRa5JJFLQjLuaJ8GNo
WnHXFOlt76eNczlX3u8tvyLxCck/YNTz0syx0OVhCJEmDaDbjNrNMa4Odba3ePjTrnNLncZIS4Pa
woUukIW1u+1CHjFQEylrrkqWNF/4sljkTRxGudO7MM93/V7a9a+oOTnVSqRpjc2zxSRRMU/mDKec
eT59Wa1Ex8HkiyaZcYdisS3Q+lLM7yAr9p41ull2e/nLLhw804DQYbNENjV5dl8YmjSB8TK57KHZ
2BmtI1SfL0d4v5ExdychlNm5AMLMjBuZEOKudbCuc48flCceWjeZA75p16+8nJeS0pI4EWS6XJx0
Z2te+lcFhgN9PhRdYirsYN7wtnwI0Fy7PKqF72Zy26BiSFNIY8bOJyqn1e11kpk7DShC8UHLv/xn
f39a5yfrOMbmfQiF6e9D2mvk16hfmfiFz2QqvzYkRdJV+EDnAcRB1tAIQ4pSKDElg3PUJjhXNvJK
Jeb9qSJLbBFcbkhm1eQJdR4n03Szr7oeIAB1DLhvPAnrfb6l2+SGrrAWbUrX2fo5izbf/kItNISW
aNP1F1wvvcqNm2yRtHHFbyqFk011oDrujp29Vv5fygiKF6Iq6oouS/OKSd3DaD2Wau6UveIk7XNA
6+lyTixN2WmE6Rec5IQOJAruIxFMqgTIWYz5axRv/0YMU1Wm8rBhsHLPYyDqHVp5ouQo1erXSbfv
Rt1G+HDl4JAWh3ISZnbXgG1f9JWFSmKDMOZWuhleAxJDsKWd+BY9lXcUWd21DtH7CgWpiMoxCxZ4
HdXP2Zr15cAIiwztg9jaDFCFvg3byi5suiYvfrm3bkcb3ZtdbK/dG5cy4zTubC1DYhXDEKaXI0dX
XbJP1J+X52zpdDwbmDKbtFjx26IkQHSglOV6B/8g7Lgj2n+jCaT8+oga/jAkOk+72YFRRwKujxkb
U6bhE2ML9+o2ck24XleiqzFra7XBxQ1EV0xLNxRTpP87y0iMMVUJHanc0Z5pflOkCHcAoBzRSSjD
r/acFudqumMoiqZO95rzT1l1godsog+ZAa2vt/p77Ca76pP8bXCER41qK8SctZfM0lrQT0LO9iza
pjQOZUImwsdWvzWyu3hts18b1ewbYruShYgHFDSZb2Jx7/Vr++60dOb7rm6KFMlEnfmwZhmYgIdu
MKnDO4bl3NwVdsa1c3BlJ3leW8aLn+sk1GwXxAQOscIM0asAGzkt+xEBgLc+XV5RS8fI6XBmWdCW
ZdqoFjHig3dV7YStshtueAWt3Pamz37pq81mHv1llG8TwuRQ0Lzg0QMxk6uPTXojBYfLI1peRief
bZYCtaXh7F4QS94d7xB63atOciPZqCVQbVtdRmv5MNvfzd70kqwh2tT3ya68Q75lW+fC3G3WHiEL
H5HWN3VF+sSqTg/3fMUKvNYbE4CC4yU5dTyoMlaRwWfH63HQhRDFX7A4lz/mUkhJRJBZMyydpJ9l
OxZRSpf6aPn0XDE14bo7um10HWXf9Pr6cqSFZLdOI82S3QtoSZtAj50BaO0vDTS674p7OcjC7mBx
X+F/eAWYtL/PvyA+Qv4oC8gu1GriiGWGgdLD5QhL2UcIHfyHoSq6NX9mAOCXJDOsUXa4wnDELXbR
R9QrbeSjtthnrCyrtWjvXhyemuU+EtxOfKMD97Gh19yOTwgeB/tom9+uVU6Wv9+/B6fMvl+Wa37p
pYTrQYqJYFqb55XPt/D+PP18yuwGkRtdZ/QGjKjooL1BCrj2b7JD/bheJp92nNmONL2deOTS9oak
PVtMSqOW1EsxONYD+VpHxAcUolMhfTWmK0fG4kc7iTTb+3C0h6VVEAnbTBZqu0llYXf5sy2H4D2g
yVPXYd5zM0Mr85s+mbQ938bs+6BfXf77S/cuS+L5Z2nSdObN94GxkXwpQ66IPMMOmpsCBN/NaAP2
p/q4Emua4vnM0K+kkMT7Qn3/rD1iQqGM0ZQC4MXs5Mo8DN/MzbSC0p21MjkL5591Gmy2fQ+igAdi
QbDhqj5QQ9qNV+g37VcX6tL2dhpn+h0nL5o+1nqEWkM4m1etM2yTbYR6EdYsmwnJ1G7zO3KcB3y+
8pBaSozfYTVxVpHAZRNKQ8vwEAMFTE1vtPl0ebqWTojTCLMtYaQFQpuVCA3W3CV8nBya4hHxOBzQ
4V1fDrY2nNnuoKGwHlvJNFsiSAeUOcXV+tti9kmyQUlKkiR53imUqjEpUfyFkvnWOhPyy7/1YCxT
aC93nj2uHRdL+x1FsH+Hm0Z8khepFgiY63KmK8pkkRrdtH52CJrGzdE1Nb3+I1DLu2aEd4Ilysrh
Li1+zpPgsz1QbPw6lwfGim9o8hPLbl44Dv45IFaR7j5MwCwIJMLKJC4tOUUzRFODsyu/g6zktIDw
DKMDhGMkFgItrnJCZ101uLxhWFXcmmH4s8MzXUUN9XL6LG5jJ6HnYBY/O2p6bmopJZrWGR087fY5
NWPMrVa7GtPGMd/FFF2kXoYuGdWzad2cTCyLLu/EI6GqiQ0oo7A6+s1Dj2kCorMbNcag1jT/vNIF
kOV3zNlmVvrHCciiYIWFAGWV3iB6gJdmsjJ/S1vZaZT5VmaUWVdlauo0qmu0d4n1RY9eViZqule+
/3oK106yxFLntbSorvPYr4nxV4cm3HqOcoceoK264r66tv7OPQoI0L/jzc5omSYhgiDMFlQ583Zq
6U0LQaFP4sLucL2VRFzaNE/DzZJDkRFaFHrCobrUNAcveAvlj236rdTXKmlrkWYpgUBQP1n4pg7c
pk3qvQzS98H8Wvg3efBtZc6WdhMFVXgqF1gPy3PocxTqXKUiKaUiae4gnaAbv4nvBeDISGCghLzx
7tZah0uXuNOQs2lLSwPh6gx5w1THOU/FaDg1sJs3beTkV65Ai6Oz6MPStlZVY94YgcBfjjo6qU6s
IrUD2a7KrRUAxeLCYoHSDpn+9/x9l7Wd5ON+BUKrehLoJGfg553Lk7QWYvbBKri6eEkSok3uI2Vr
VA9+sbaWlo401aSkRFNMpcU//YaTnS/EP6FL2pT9/dA7gR1eIRwJMjxfLSosDUYTVZMSJ5KiuNyc
B/LRVxnjloNEGe907Q6SIazrlevN+2nniAJ1TotFMsAmzmIYfmJasAQrpzL7+y4RD8dEerk8J0sh
DEbBPZSHyDtwO5riIrz/DL1RuokllDwpCVemfeGkl2WDWr1CZqm082cbjhd2HmpUDKN2sArYomGG
5gY3T2vHvQYsEG5rh8ujWniaTiHptcENlt93CaReb8ekrvhy22E7PYRpZ95BVHSmVCi7lUNpofd2
Hm76yidZ50mo2ucA2Bw8AkpQvs/iFvEC10B2ft9vJ/jo2ia+OG8nA5zleSlhJCV1RLS0ETshz7X6
3eVv+D7BGZP1C6y/BO4V477ApxOtcBmcSV180otDjN7inwcBXcLZB2pzQpmcfzjqJLmcG1KJVj4U
WqTVJy0bc2tmMCkvR3q/W8uyadGPkCmeAredPRWOA6zpyKo50s0Po/4Tpe5NiCebmWUr6b40M6eB
5PMhoZ0pICxVlU4OaEYovglo7v2doUDXplqvSpx35xHKNrHqvGjwm8SBLjc/WfmrZ3LcSStVscVV
RIz/CTQv8OhHBTfyKdDUVJRuJpTbN22HmsYODZ6VQS19tunVTRmOGpU6P8AxCZZaK5dLR4/voHIq
XbuSAIsBqCSaNKshgszLFLEhl7lRxaWTYlLcvyFh/h8GmH7AySYQd0rsoXdVOn6OSunGHyOj2aDB
jf355flfWplTTfR/RjJb+43ny1ntMxLNfzJRu84ew/TlcojFqT+NMTurrVyyImv6WtFheEXX6iPS
fp9q6AT1jvLvGkhpaXGeRpttA2hewK+S+HRmJLm/HI/TpHuMCvna54F4eWiLsaAsiDyvdWhys40g
1SFUjwnrM5Az7yHtjoFbV8bw0KZdssUgy/j4x/HIankiEQCUkOft0CPyWOYRESqnLW6z/quAnmIF
yjEsV1brQn4rjEnWLWtasvOW2tj5QkF3corjPdZSZKt4gVweykJrlysVo6EMB54ZIMt5imfMUoV0
IxtCkCYYFsqan9nsPQKyfplcIXDeiFoOL7kePxuog4+ukhgVTHo847GBMBBwyY6Kdz9KpYn2QlU3
3zASR+pf8cQuXkGoLJ3KHF+wAAym22T3P/+1yOHnno44GJcAiGaPQrHDglW+/wu3iKNOMzprF4+F
pXkacv7Gb6x47EDOlvS+wfjoySaradZlT5fnYSkK5SEe2ygucG2b3QsBsNZtXwCwy5BBwDYaE0Rx
q1PfuxxmAT4gK6dxppQ72dECwRtk40gcYQ+Z043d2HMmtvm23kp24Sb34T1VNu375bDTtJw/v4mq
cO81ICRyN51NG4SwQMS9jkR2zStl/xduXd6vlnqnTeVCnPlcjZUlFlZKHG3Twr1JnSz46TnhTrn9
a5+zHPnJDD+h0Lu2jKZl8i4ykEyObpLzHXWPx0vfy0cSs3WbV4TaYRz1dvQ0Ud5Wa79TLlyKNXuD
d20syvkUq9pWrxMwqPpRf/VuWlsGGoQP3FrAxdw8Gdts9uTC0KGNs0XEGjID6ASOUb0P1TXqmSwv
jYsHMYAFUATvuIm6hgE1vmAlj4pum38P7O6H98n6Wsku1PzKPt6iYgkeU+k37RO1vVEGvWh3X/8c
VQAvmEuYqgGwNSAd8TNPlggCjmJxTJraGZIGt6Z+zBGzom2pCS+jCVX6cHltLBxeBiuDayy3GP3d
q7Mz5JHHooDNT264XmZsq8JwvAjDg3gN7790BTiLNVv9jX7EE5pDxSnfJl7w1HjJG7eloDJRt6J2
+zeGBhSKeptlwESeJU5kFt2ArlThWPIPVXuGQ4+m4C2d5f8ozBw+ryKkbCk5/jMpGiCl9yIhV3ik
2J6sVSoXp8qUgexqVGHf3TclvxP8sWU8cVleeUV1VSX+Ux/L9zFiDJfHtLCTsYvoHMoA9MEJz5JQ
wGykicIQPvyR1rJVqSgiDnWJdGOEP2iMBlM8qLF7OejS+Eh48F3cBahKzearVZABqTiGHIQIDujJ
3OkWvg296H8MGsRz/kYwSNvgdUECADI/X2bR0NZ+0hCs6HKapMdDrse3GSw4QK/Pl0NNf2q2YXJf
+B1qGvfJivYCTw9G1FMdqWlaxMJ7AW36IduhupmtNGDeiSlQmziLNU3saSx8AENBYlgqpPQCNVTb
c1BBT7YJZOsNoNFdvLUesA30XXzufvjPawiSpcwxYAVw2IpgvuaXYZRtj1Cz0aZvk+FGlWVbFzuc
XBTpLlARrTGklREvf9zf8aZd/WTA+MyYx7Qini8/oj+cCw9SvXbte18CpCQnskUCGlHeN9GssQms
WBv5qBCug+4hqZ/a4CaSP0CM2ozqR0Ba2DCuLMGlgZ0GnW2WKgIvraYwkyGeRhIyRHLlFqts5YVD
72xos2WQB21R1ApDi28k8B3ZDg24XXbAxRZ8h769vBCW7s9n0WYrwTdTC5sNxvTr+e+ANtsJtrHt
bWGXuIKzlhtLG4oJdffXrQgW72xwZoTClRm2FE7aAXvCEiWXOLm1LNAetVy9Xh7cNB+zVc77RYVV
Bw964jWdJ2Io9vlRQGjdEfHbEV4TZSXRlz7eWYDZaNowUCpNIMAEzRoPaKQjUoKK8pfazu3UXlvI
a+OZzdUxQLAnj3ls1PrPAgFKPFb+sw8226qqUerGXGU8KdCB0nq2grU9/hfo+d2c8JqZMK/ae6pZ
n4S+OoSMoXcVV4eSi9E1Lgq75G0Sd+nhSlkI7G3Mr/GP9sfavXXpsWNSe/p39NkXHM2iRqud6PGN
aCP28gFZ4OcJc6vtcBZ7BFIQrrPrFl4CBJ3Y8QpYIGiV52mYC0WMkW7HXiX1di4kr71hR3LoFj23
LdG8P2qf9WrXC5p7eTaXXvLWxA42UbVBeGBek4+1WAqhSRH4sbwp7vpnvFC3gWPZwg/vOf9i7qPH
RtwUKzWKKelnM0xxgje5xCpH9GCWRFaaRaE1wLsxcxTtlYPnN5vjGkp2unicB1EmFRvRMCce0TsW
UaYHuCn4CBBjBxdtcEFywrh6zTGKM3oZbVJcTJB86hvjjy8OU1zIdpTLJ0jFbMXHeSTgIGI0CFvr
123p/8y0n1q9xvR4v9DPo8wypvYRjEiwLnfAaYS2KOSe63dJsL2cH+8n6jzKbKIMT9G8SmYseXqP
zmRUYPXeBitbyvRT30/U7w82e5piGTMe5cjvUWLc4jUYNz97Lnbh6+WhLOAuzscyu6jSy0fS1yh6
iFHeTnH6vedO8jLTLrwqLzP95PdDwqsAqiWlmXnHDilTqR0NfNamklPuql+O2/BHuo/cxJbuQDc7
8ma4pssW39ZrZI/lxPgdenaijbkpBHUpEHrqPQxwwCN5pXCxnBW/Q8wy3EjNDs+fsnUM6cY8vvbN
hzz8vjJb768402z9jjHLbz+pszbu454v2G3RP962H+sNdmTchLvrtXLdwil9Hm2W5yJuSuwjbf+r
BmS4sUNrUn0QD4h72lOrMM/cy+Nbzvnfw5vlfFElgpTEk2uP+oSnJAKziIE7cvXH3XxFRn2KJjiX
eutdMTiRlG5MAwxcKjx5ErP6GKjCDpr+y+XRLOXcaZjZZCliUOQ4iFH9kKAy4WqRmGu0xqXdnLa0
pFDHZVud1zrLRo3UQsKprEbtrbo2bzGs2qLzZiOZatiTgP8GPgyA98S1DtnKebVwKZi+4+/os0VV
KSiS4PXaOMaz9k1zj1cAC1zjKb7GR/Sh35nixnKylVUmrQ15tsyOepj2IZhap/ymw/45oN6xtbbm
g5dvVAedxFfZCbYxzfNJwWONX7cWfDalgSZEyBGz8xtig5Wrto063fa8ge8t4AkPS6NT3Cwydpcz
aWldnH7o2UKMhK7MxYR1kRrNToGk0RmTy7FcPSdj5K0cPMtp+3tWZ4uw5EDATgT4plC9HOOvnb6m
2CG/r7qe583szCmMtpH7IPprX5l0nfDNYh6RrIXwn9mJXV+1W91NHyUbO1J3mki/XhnlNIr5WXTy
SX8VH07e2np6hOVoVCBi5StRQDYYUSA2UutaiaiZ4m11eQblla865+oWndDhP683v/bSvyioQwfx
L7wueDd6+3arAPqY9tX9sG9VB43h29y5/CNWsvdX1fhkzOGx849N0aBd2N/JabJrKYUZ0td6vE2C
r0NDIUVeqwCv7RG/cuEkZn6M/z9p17Uct65sv4hVzOGVYaJGI1lW8gvLlm2SYM7h6++CztkeDsRN
nCs/q0o9DTa6Gx3W0kHaQSDzobip6ID6Y7wFeDWAMCX0SQKHP6a+FIjnn5ZxSzqopvwBNAoALR5v
jEDaGrLsjtwGEE8M44i0sG5iQLcgczK7E4lrEBxEO6XnobLwDJVxOZEi9FIVQIwCuOoQWB/NryqP
nS5/KGIM7rVP6zayMI90dTllxtcISgLQdStGSNlk+7q2lV13LHvYZvYEeEjAgNsJSnEcy3w3/7Xr
yDidzlQCsD9AKm030esRHZqj7sT38Sl2Go8uWhb2cK8cKBIhgIfDzySIc6NhfFJeYJ5g0rrOzcs3
fwBz7gvnXJedHjabdENWATbCdIcTLPADCRqh2v/WetmdZAdeiv1E+UVBs5APzLocMi7iaCY5u3cZ
IWBIUtXW1XsBVObg9vEdCO/L53W9qDl8/HAXOVTtmRwYZ1/IftK6sTwK2g7sbrE71an8OzXQAwcd
hP8Lc4Imb6hs2Z1exDJ3HDjcyTj5HYKU+U3yHwaLcw0W/78EOCdMDKAQxtbvi7IaOgm8dQBo3xnF
g5UknPiz+H0uAthOy9DHsdDo8MWjBvKWHPWThjhC9dsE1PT6F1poVeFGz0QxlmeiRhhmpYKP7wwY
rU9coB8c6w1tcQqu+mVd2qJXnAlj7A5LxFaQm8iQBBOF0TjelGCR6cFEty5mMZTNxDBmR99Aad8h
hVAHwU5Fry0eQXghtbey9RPEEInJG89dfCgDdUlV0MnEsBwLShAroYyxMrAVB0O2kyT/NarDHIwK
lpMKxaaqpL2J8RISaQe86feqYXJc5LJjnv0AxkVKiGmdNaWtK49Aj55c1WsfQaIFxAD9Jb0D5TsX
rGD5W15UZnxiA8KuJm5hOB2qzHrzWlYF0Mx4c/DLN+GPFDYTUw3f0MtI6LF67oUK9gj8XYHJl8bk
3AOONmwG1udh06RgUnFj4QbEDULz1MmcF9FHEUB+w6QmBesFoInBGL/amsEggkQE0Bs3oJuMTLDc
vq0b/sJtvpbBWH4O6PpG10aMVjeOfoiPoZs6kWAnGBiGOG4RlqcS42jHSQjH0AB5oxZ8j7TbSPml
Tv9vl3GtEf0JsxACkNlBABUM4KKICaYLN5hApxRt1s+Npwe1wpmQMVXjVNUw+m5mP+ToNk7Pgcp7
jX+05GtFmNSpAgQjcKLF9L+ONvZMvIilHyE2LRTNVjfqrt1V4IfnhOCFOs21XMYzhFNAzBEMmFjJ
6T06q0MAKOnQWYTAGX6FXv5j/Sx5ejJ+QQbh6ZAhnXE182z6t50K7oiqgZevnHVBC4V4aIZlYLrg
SpF7mNA1KSD4SWNYX7MRHQBmjhi1be5A0+IWvzPQjH1RPHJv3fH6RQuYbddymYs8WaBx9kH97eoa
aCBI8jqAUwEMfTIIY3RK5lfZ2C5zgNHo5FburWv9Mfe4Fs7ccFELiB4JULrPAaA2IJ8aJE74fMfR
u07brmUw17qMQZ/XdhV24LAC0H+ZdsatjKl8VXOS5x5InSlKcMD38z1V8njDzPQarMlm7rspdvUg
RilcCiiX6wgUyrGTT8exPyYTZzVooWt2rSdz7YtSlUGF1WA+ALw4tqrZwluIV7e5x6vid3LUtgqw
XrtHfrF7+SMCWxC4XBZILBklFbEsfdXEAffBvaF+i0XeyP5yIMDW9z8SGNV0I81INyEQELTkJjc+
dMfY6TfhLjnw1VlIf+hBXqQxvq0dfYxsyzDKblPsqweCWRMnvqFoReIuLzg3YNlCLsIYhxYlvhIR
Qq89mKSRcHRB4wrFY2adjIS38/ovd/0ijPFmndBaoWJ1dClqcsFf9BBsxw3UOvKaqItu83KE7Ehl
oNbiFIDi2R0z+awpza7W4ps8b46gVOLsznOsz2L8ZhaMWWYGeuqOw171DwUPtZmnCuMffaKQoasb
8EX5YPOqxeGYkvautOqzhEkFThSgV+Wjv/jzgViEg7FMxJrQINDJN1UBflBjm2e7dZ9LLWpNBuMP
Q/AfVZ08AocmymxdPKAVa+vYDk6abwqlFS95lWTeCTL+IavRhQALXQbGY5B9Yd4DzViz3Ecdoloc
cU6QZ+MW4ytkaWiLaJoyVzzIaN8DeGdPpwb4i38f32VXboIFPlQrv8h0DYJysXqQG6QkwuDUId7R
pfAdpE1uEqMIGGVv65+PZyKMwwATZtkGBKcZRoVjKp4WBI7c8VaLeFIYT1EACrdo0JjFxiFIolqn
sAioTYn3N7qgBHGdqRZ1aqqViuxKR7tSVLJHAsauoO05Fs+xCZmFQh8NvzdaLAK6pCZ38SjujaZ3
zYoQeyJgHO38rxlIyG1rSG+AEctRkhNPgJt0raUK+sApFJBhSW+DK9iSTdzi2TpVt/JO/7J+oMvR
hGIaAF4e4ZLJp4S2n8QyHFI3V8EVro+HARjUPvC2Q/muMrPturRlI7lIYzxJhIUNf6xkfD7lqAKh
gYhe2Vu8C01/80d/dZFCf8XsOUMkgBfWFlJ+desfQLr0BWTC2+J5fJtQVq+2w/9/35He64s8xoE0
Jfht67ZAzqZ+6dvXsj3oKufgll3wRQT9jDOVqrFSBXmEmx+02C7Ks0SQcSfPqF96sXinmbwZtGUP
fJHH+IxhCGK5rdXU7RLUU5obya0AGe7mxEazwtHuaS+merRcldN95sllvIgRV4mhExjINJUnIW+8
EfTSAtjYWvAYrtvichrwR0WdcSV9NEWd1MAtjs2mks9+y0N94Rg7OyEbG51VTjHCZiAf/OJmzFpb
AqveuhYLla8r49MZX6GAjCIwBKzGK+CS/OpvW7D3+Df62dhKWxmzv9GGh16wHMYuB8e4DD0aBqLr
PcbFQ3FnahW46bp95cdbaQq3ICT9Yuj546SpL+ua8o6T9R2WAmaC2EfaltYnE6uxWRVtAOLjrovh
mQXjPCqrCYIxQnaYx89kAINt8/PvBDDeIusjGRC4KLbI5bEeX6qCl7TzDorxFVEgWFhghPuzhENM
3sbqVGucag5PBOMemlSTJ2VEeDSCHyl5i40aWdpk/91BMb7ARJMhr2u8PZr2qGePPiop6wKWa0MX
x83yAbainopxDq86DVnndC3mB+Dm8jr/OgDXgJjV1prqwLawUQxe3GM9NWDAll+lnJfF00+yErEM
5kky4PUo6kaELH4C4mN4ozbYO7KeM12yw2bD0Zp6hDVhjMcQRRIqRoFwpW7zW0wVbHwXBE5vlEUA
VOZf/1Ia4y3GQBfCuMZbv9uMnu4AEgdvok3rUkScZMvbAPyXh/8f52TQ6z0LlASokrXexrR2M7gS
+jn6K5ingb+TbjBd/7quHCdaGayvCLumUXNEyaGyNlkeHQpkpX4UnFredALHKxmM0yj0sARqiJK6
ZrNp+0PIG57jacL4jDEOKhD24tha4FBIMAbQZSfT1tfv10+MZ+iM48iHMInlOCNuHGQboTPxpot+
NeHklon8kBQ9j9WLFx4NxomQNFK6Qkc9LXgKvlAEkfJkBUCvq13Tjl7L0BZcXk+Ro6PJJBag2BIo
rwWqQMVkh/qLBSD9Yq+CpzLWOMhZPHNnG+dWK2aFVOJJWZTklFm6DcKf45iYHuCM3WyUz5FQOZOJ
Ae0EbEMGRtHlRHpY/6acYGAy/qSpSV0IeLbi/z9OtaurxM56b10Gxz5ZLjhVryoSVpARNKZrddso
+OkrP0OZE9f+pab+x32wfEmiBhBPPQGcZu+ITrfHuWFpOdzQqpfoDh4FyI3PKO2ovGC3MAt0lcex
NdFc0f0GpH4oDow2HfjKATxDnoObxKYDrJlTH6MNb+iY41VMxqtIXV4pVTTAesbKFsnglLyOHO8u
MH6ljcXCl2toVYCaTRJe+m6biY/CBEBHzlVYskJKUIi9b8ytggru2vFbZlrmoIMHPq4WndNUdvqS
fJn0YrduiDwxTDiTiCaAvwlZqFKcre5JwmJYqXGNYenY5sowUaxJxQB81xFxMfIjOtYZ7YeD79rG
ZAN4DaETc2GPYOV013WjzpdNDOZSqe6z2IkSWDOYtBaQmcQ2K8UO0tuAPJlyBXCymxwvz3V5izY/
F8jYn4adiDKgaWRNZBuo4b+mADTbCdwY8bHNMg4RiouYfC8TIPyUZOM3P/1ykxieUHlpUXF8zNJt
mP8axlbL0JJ8GYThrlLtQySbGZi71xVeNh4NINjY7f0IKzH1dawBoSBzhW7bK3fgr+9kzgN62XL+
iGDr6IkwAsBDqvDoxN5pWzs4t69dc/Z73sdbegWCrBIo/AoyaIwCXRvLEOtBK3YhzSIpkTeYn985
Anl9gcVa2FwO81XaHuyIKbIFbLcqv0Zh2GRYzJflYlvqoouN0G2kYUfCMrdp3R6ENt9/4pPN1GQS
lkqKZCC7QE3dincAN3WmUTt3ssaxjMXAM1eTyVPCVi7DJoWjNB4mjKkn5xGTtpjqc+iQOvESR72N
3cwBk9+6fotGf9GPBWoidWOM0YDHQOvf6sJeUjhVFt73U5inTRMTUemLPnN9s8D0T7fRcjA7GvQm
axiq7U2vkEY3i6tNMcW0hcH5gAsD1WCJnmnIBIYJy75hCHoPVzqLh+kmv8/t4kbBwgZx/Z/Ylnba
zeTEr4AJOR26pxwFEy5eCBXxwbHOfgITNMxR9ImajPSu0DcQAUvUxrwB4SrWDwBQH/CayO9jQR8F
Yj0VO2y4omxXSJfSHIEdRQxKvVe9lk73LHWb6FR5kOaINpYAbis7PwudR5xmI3xdN6pFPwfmuH/E
U6ObBZKyApVhi2aRqyTEATaX29SRmxq++3dimHjV9V2dxgYqKVbhbxtVxSpY85RXDScuLIcp4Cmq
lKCXAjJdqzOEI3yNJtHT9Lf6Ex3DLya3w06ucI8ZbfSkbJM4XM+3aDUXsezVlPXEaqIuIO+5KLqv
TvhgvWMfJuDp5bGgUh0+WMxMGHNNE2zW14OMUEwrEGPUO36VIY3HDunLSFFD/QPpXtc/3+LbDOOC
/5wrC5pv6SSStA5vs9pTD++4h27SIMPRbXDEHWWUB5KXdZGL0XEmkbmIgZ+MJmnq1E3bRwLuAVTR
wYlXJHs15jx0lx4sc92YK6AOvSj2KnKpVrovihz07XhXo5hemxxBi3dtphJzCVI97MXUQDU2i6Z7
M0icBKg5nVRw4gRPDBPu27BOikTH+JacPVlqaCcZorDG6czzPg8T69GfkqsYw6suBnCcMcRsQ3kg
JZhqKsPmljwWx1/mn4gJ7T54PQKDhvbiDY0iUDmHG3kf/0od5Ztyj0nSm/DgO+HNyIN3WWwuzgUz
/kTNwjTw6ZRibMGFtPDAcevmWF2ytbp70bQMcdEwd1Ohf53QBFy/AhzDVJnqhFIGkpXEuHQJKNRb
9VYN0EMFY67Ko5ulFr7iUVj0up6oJhqz8M5R+hCY34fsy7oivP/PxPWi63TRb9PUraBIIdV7iRR/
Z48q4y7ENs/booEKYVo09uRLmOUrg31VJafUtwoM9fHqD8vXTAf4LAajzA8kEmJfg1TWwGiAIt6p
vQhMXXfQD1I8OlHyfQhca/xqjl7Y7xP4y/x7pxzGPORc9eWDvfwG5l4As0pPdRTpsLUQbWRLdYag
4hjhopqaArYZIGlowB66jqhEyLXCiHD1+jbySiAd6Rlxioj3Rlks8IMG+I8cxkY0zZzyRqYtBLAN
0s2ZobFjxNDgrrIphbrBI67gKcZYTEH8TGkzvPAG43uKEcFatGvCiZv0/D9crJlS9PvNsisp7rM6
G014SQkkncaWNEcg1zp6+U01QrsYCedjLTvKmUCq9Ewg0JPypAoBxh4kduuhZX+QMCOT7cKz7k7Y
SfJ8W7azk0yc+PkTd3wmmYk6aSAAO6mCswr1MwbGex4sDu9zMQEnbAKxjVVcsrKJnDBxIlr25jZc
Fi/UTAvmQpliIo+GCU9O88fuIQGgS+SoD5QLW7bFZyxxc1zjYhydCWQCDKDeut7Q6PyI7ArZoS1v
o/5gDbtG+PmZ74O5bUBXgqyU5RrsgclDRhPuKk3ukH9P/df1/78cKoEw9V8B73+fmZ6kDVUnZAa8
YOSjJqXlhyGWPVMERWRo7snYHKIiqOwkKdyADJy36/J3uwhnvNSY9FliKbC+LG2PUpHupY5nG8tf
6iKCcVCG3pkjWub0paSh6tWqNxNIVcLK31R184Qo4a0f6LLBX+Sx/slIW4x/4TVOzG0Z7oRxl4S7
dRHLaT34yRWAMgNBnQWIkeWsEsUYJYXurT40wMcEGdJ96MYonTjGgTKj8x7Yi6c4k8hcMLnVqhR4
XjDD7BZ1L9CY2Vqg2xbZRmjfrqu3eIIzWczdquRBFoHFhxMEzKCVnMBkZms8/GyOELaF1BoiqToN
jUVZvjeN0pEsr6hzjibL0fGiCts8ysegmioNH6q/B232DhjGruVJ33q0OjBlceTNjSxep5k4xtbN
JG8GSUNVQLMC0zXD5FBM46eSl5kQxsABlwzcrnSAEPlLoFt2Pw6fuUIzCVTNmUsqVEtLmwEhvim+
RvFbHN/o+md6GTMR1DxmItqyAZd5jSaD2laJjflbO+va7/7Im6ZcrmzMBDHxtQ5HLdILJLjgLDtI
dvtLFezsufJGLMeQb+BhBiOuw4PGWMxfZkKZoDuIcWCF1LiH/DQOqT1p/SZNUQkLc08kgAsOuUNS
i4+emUjWQQhDX6cRpsvfIV8Le1M770Rm+g0lyhnd0U08AUtj7l/5ChaPOJ4ESVIDWPwg/g7qN0FP
XI3H/MW5VWzBXzY1TGNZiPVmfuenX/gFXPog/JBuXs6OHZcPrG4sGw0DZnquY9ABOYuwLyPMKt9r
phNbwY2ZHfxPVTVmQhlfAexL0a8A+OgK/iGpnofUM9OX9Y+z2Ds3QFwMdBgR9TsW9jwJqljoVcjw
Y3DiYknEA9yp+kpXw9LClnc8CLPlL3WRx1w2FGW1FONDGKM3D7qxa0fOa3U5aFz+P3OvjMESB52Y
dBbgPiKHUUDx7vkvz4y5SFJRkDgDbLurnzRjRxs/gufvTBP4VMM29HgIGctHZoBUCISXH+HKkR6p
jd/CP4lx6+jNQRI7zmN38dCAYIqmLfhlsLp87WqVWGoD0G2gn9sBJkpJtnGFVlkeppy+3KImMzmM
QUukBmqwivZ0FX4P87uQV59bzroAR2nKoCrRgPF8rUg5ZFM0dsjslABkjcXe2BHX1l9DA1xgCXZf
eTnX8sH9kcfu6AdA3QjKDJP47bSLitQW8t8j+Uxt86KTxnycfCx0oZdxaGNu3XcGdquIdt/IyWcu
zkwM823MMmrVsqbsUuW9hOJbCBwPWVXsz9ydmRgmNZEFogS9gWKEeOi/YzRtMyl7FR0+OpOeFgfe
3Vn+QADmNYGzpYrsTr6ql3WRjRBXk8TJA8UetBorIG/rWvGkMA6hyMIgqhLkW7r62gZY1hFi2/B/
rQtZvjwXVRjbHiMzTwc6p0n8swrG0/Fx/f8vKgHcR2zRGpqssLM3TVGEQHVBegDM+691oLuVFp6A
leiui1lOuGdymAjQxpJlxhLcWe9kIBmjqE7i3kQZgACDLHB54z2LWc9MHBMQpqQdDL1H+jHWN7p8
yqVjTx4t/4mjFf03HxKEmRjGBMKhlaWetnGym/Dr4EZHuq+iBWiPTY5vA4rLFV0gip+N/brg5a8G
+BHUEIGbya6u1Epl5qJAvxruqw7lsJJmJD/WhdAf/1G5ixBqmrNUvKlyAnoQZPtWf9QN0zHE3KnV
m7q5zcv7fpQ26+KWP9lFHNV5Js7IEzBISlnuBuBvTb/UgWk3zbkJOLd28UIBuuWfo6M/YyYm1vOu
jkZ8sgrAVmH72PJMnXdsjOnJsRBrdQ89hM5ulbOZYDAx9pLxEAb3jcDD/+VJYyww7/xeiUdI65Nf
keUEQLCIknSXobUygXczaThJw7LFX46P8Udo3TSy7Fe9K9bfU/HUSd9b81xVkaMIOi9q0KiwYoDs
moo5+sAqInSZSbOVjbLD+DQAg8bXfkMBwobB8b2BF6o4N4vdXCnGOKpCH7TZWQ4MV9luQt0WM+Hv
TpHdXGmDUChR4EPoaDM7BtHmaHlyQsePt2FZc2L84lI/+BYtMPfKFPGHzSUyMZz0GCMR3Yt5SHfB
wdiEeASabou1MMXJDuG9T3sCe14cXr5rF8FMdiEOYyLpBqosJCuPUZMc2o5Xklj2GhcR1IZm19no
UsNsdYG4qKsUnaeGu1ERvSqpON5pURXgIuug9wN5Cvue1VtfVAwFdtHEXzWArvUcRIJFu7v8f/Yt
qylgvMNiAsr9/bHzHwkIoXxeyZ/ezQ/3aSaDsYMoBoxOKyKnHDTTAyAZFny+D+rO126m7iQRlCG0
x3Wfzjk1izGACFW2TKBoB6mi2vpwGknirktYfsrOlGIMoI1wW0Eqi/WAE+Uurb+Zd7HjP8Cg7Tyz
P7PgbsykUYVn5pbnYw8eFEQPSX8j6X0ug0KnuxMtTvmdZw307zMx5Ri1ltKDNT3y1XsxT2zJGF5b
kbcuuixGxfsSRQXN1Jmzi+q+gdvA2U1JbtfJrTUNTiJ84Xwh+l8+mt1FCnNmvVjlaS+A1Mh/1LeC
HTpAvrjtAjt/Uw4KYPsiyeNIpIa8JpE5vkFEEbmT35NNCoEBTL1DsTNAGj7ueHwPS0doAjMY71vK
IcOOm1VEkBNjgoUbtB9zkyWHkNeKX5wjnMtgDrAuO9NPA6jjA8fX2Ey7/rV9ATAo1Bl4XdwlfzqX
xRzdpFh1ADBuAKOoT4V+ytK9Fp0aXmq55InmUpgkrE2LKDUFCgMg3VTSbWVOtqYeQ+UpGA7SgPnj
gfcg4H0nJiurskTVzJ52m4RDLnxJ1ZuRB6G/6IrmWjG5WKGGojZRHy4ehJcCXAQUg1s9W1vKZWv8
5Bj50rUyQZIEzHzTUDGgd+0jjGkgEfFRU5Pv6djsdNTd0lW2/xma9T3TWZe3aBgyEO50sD/KUPNa
XN+3qSqNqBSYGbhuLA0T+ZqHQohddffrkpZSTCQqfyQxQaMnCgh2VEgK1IMWHWvpNEWYHA3vB5PH
PrpoFQoYb0QV8U5mkeeHvhEGmTbZI2wM68+j9qULHta14YlgLq8qJE2G5wBMPfpeIpE1/FtgZNl/
J4S5tWoYlvFoSDTOHgVyihJHC9/WRSxb9+ysmDs7SVkwGeQdxUzaJAQP3cHWv4J7OHDKs7AfeWGD
fmbWiYNo48+3YW4stt8NSYjw/IyewDS2kcBp8ka+Kxg6/QwqKmpFM1nMzZVSoRyUELol9bAdfMXt
lHEP8mUvbnhY9jx7YB5QneIDuizFtTWUn5qvo95+roTyM5f1og/bRMXagpX2NeoDZn5sJyC8Bicj
egkVHtwqRxm2hIwxwqIFckbq+tpLlb3kQ+CoAg/hcumJO/s47JJdIPl6ryUibhCop9Pkh9g4fncM
gwNRDn7GycMXxy7m0pRrP4eelVFVFPZJq61HTEk66iQDTZQ8t0HiFVqx8UPg8krjrheT3foVo65g
xeLZDTyMzHalJMEbKdjnCLUEqWXMSSx5IhhHIQiBXhh0/lJMniTpJDafqPXPT49xErrml6GaoKfg
96fW2hafmQ6Y/3/GKWhpWEeJSX9/RmwJdOTViFdzQDj+lOfsTMYhRGk0BsiZcUvP/jbbUExm+Qwu
dw/Psk/QUF15H/ZtGail3wgKhLV6GthTKn/B3jjHI3AuEfu+zPqMmFGACKFnPwftKUxA2VG+COVP
X91V1u+/MmS2bwpSRdQ3AtzYdno0FXKvVTxsS47jYR+WRmP0OprauCphsM0Hc6vG7QnVBU7pZDFP
vfhRNrsf8zhqmxQxyKhPYVM4QJ8FpcNDoP/IutizTNCiP6wf3WKhfGbhFpMvAD8tGIgKC6+9ak8h
CgbA98lnHTih7yAFP9flcRyCxTgEKY9iK07RX0jy+yl+zrhjbDzDYz1CZYx96aMS3zuks/UDcXRs
zcUHwVNtVBFd+We/KW71nch9mtH/vOJOWcyxvPCNwQ8wuyn2slvEZzkGmra6j4BW/HdnyDiLIA4x
7D2iHyhG9T7O/a2Alu26CF5Yspi0QRCBM91r8BEDyNYwQGx3FgrlPwqUJi2sq5LkbbASu+CBEq3f
MzAGX0dD3/enAfTk2P8xH4j+W01rN9V5k9/rmR6Y0q+FtFNkRaOp4jJ/CrqY49zB/34tL27VYghB
Z4+SUbGv7Ri9qPGc7ylBTOCaHufL8bRjEooxAdZ9N8DzCjtzO+zzLfIx+Q4MmxA47opuz5G3bvZ4
2VxrN+mRlof0XThs/G3t5N+AOLHFY8oTMP3du+NNe7aIrfKGA9cdCYZir8Xqft9IVo7kRUseRZii
HvCu2bJilqpja0pUMYt/LUFWy7QVYrwLq/B9Imfny7mrFpGTt9Nm/RAXn6DKRRRjIbKBqiVAhjMM
R7d2JN3muaObW8nY+rxRnOVju0hirMMfxVCUQ6Cb9G1zg0GGXTDx5i9458YYRESSqAlkC/MX2k1K
fgTGuQi9krf1xVOE/f4RlpPDHGYO5rvQPyr59/VPstjFMGffhKo5q4lWYTcELcWBGw/mof6GZtqu
MWzxbN0T8C7WR2unucI+9yxXc9dFLzpBFZRWsorR3o+s6TXmzXuB+gtjCm7rBpsUZSkp28LX0Hdd
l7VoeRdZ7NR3H4VGJ6uYMgqDrHZ80XeatHkU6/AQ5spr1/J2oji6vdceZ6ca91jEiVTUL/PxqyoQ
T8t/SMXIOcDFCR1zphVzn0q/9ktTxDtR3Q7nDrxOE0r1ZKNgt41Scw3bcZc+rx8kVyZzs5qoUM2G
jrD3B+EsOrSCIDgBVo+tQ2U7xZbX7OKdJHPNAJkVQR5cU6RvwG4y+ps25LA080TQv88+ltCgEF1F
KGJG4j4sDqV8Ixqc4ttysXn2qZhrFmHVS1dFGASFgTE25SNot2xyq3jZlkf3u+gyZqKYx1yoxbku
Jzgx08e+o3iPMhbP8BZ930wEk5rpaS0lSQkjkLe9h1Y8Wv6OcswdFRtsLxQHX9/hTbfFqO+69fHk
Mukawd4YAQYSsnjjiE1DIhl2Lt8FfsBRkGMRLElGm5hpKCt4LcT5bVc+J/K9VnOMjqMK2z1uS3GM
EgJVRvE0KqYTAgkT+BMF4cEPLj99Lh+LxbERGtI2PgWA90/9U3nv7/0N5QMT6OLE/9CdXhwBn3kl
loMsNTtJSCtamn0zztnL6ICj7zDs5J9lbqsP4gb9oiPPS/Dc0jsh3OwOpxaAy60cwST3kj1yCjCE
h27xw3KG375N7PAwva6b4rKJgDfYVIwF0mJAIg76GCCF743xTaoKT67FzjbRcvk7OcxVk2OtBK4F
ao5dutHT1K6Q6Ya8tcZll3FRhrlX49D3aof9fBe1n1Mhd7tG5HWUOSLY2qkgRoo/CYjAg6jdNpm0
UzIek8NyLgMsnP9+E7ZuinZilGByFAUSNATswdUdsbRzB+rY/ca3+328l5wGHHj8ybh/kW2Bv13R
JMtgZ7/b3kJhO0Ee1TsdaJ+wDrCxHIx/h67w1Hko4KJhBdBxu/9R65/xVmi0qGB7snSVVTu0+mI0
qCvBotSuafpdJ4uuVCfbdUtczKF0aGfKqqFgDes6TJLKHHxCT9cX9ymRQVkx2aiAl8PPGsB+67IW
rWUmi7H60fflXs4Qw5r6RORDx4Pjlhev70wAY/FT0Ytj+E4YAZYu1YHlbyrXxEDUmTqPyIti752Y
wOm2FQC5MPLcbQdP/h/AbzmqsrGmLge5UyiaTCRKv1NzuIW3+YyBXJRlY00+oKEZpwhngn9q48lW
jUPGi2eLO72YdfjHPNgwE8aWryU6PpmR2aD/+B7fhuAX9fdwwY70O7hpPHlDO7Y8aBqOWbLhJmjL
zBBjWrMENExq3hDxZHZ7sdoZMW+KbTm0zXSk33IWZQrDiJCPYo0q3I/brIXpaJv0EJd2cWxrz/r2
n+kBnUfMs5grzMQyCarUTsFUi3g3943qFvVWrgtHLuBTqof1a8e5FSwEl9nCFIWuhKDpPHQ/c2sn
x5xNNJ65M14kzNs8CUWYe9W9kCKys4DTauIJYFxH3JVRrjQQ0IXbsT6MNafXswisNTd0xnVkrRQa
TYVmTJOJ6l0tA76/78vJBolReyPU09cRT8qkCSXHVEAvGCvZc1NZpq0M3QSk9bjapTKAGNqaBDZq
6yUnYVjO9y7WwqL81CK8p4BNChgpCviO8BxuAN/9IGBQR7SDDVD+1o1mIfcyRIC2YVlbs0wRgej6
VmATxZIaC+SX3YZ8tfBFXWlnpQB3B5dx72Ih3Thgg4QnldalruvQ11IZQ1L8zNCr1gczNXw38r1t
1tjmzbiRQJEzaZyHx8eLcS2MMaquiHMBCZ7mTqMB6IDWyTJMBRMeE89H270Ww5hWILU9McIKpHmG
dO6j6hBmPNzfhZL3lQwWohrVJKPrGhAb9vmTfErC7776IMcbkGuQ5PdUPyW83gvn7FgoaqvOAe2d
J6C4FePXpC+9hgDpwc/u1s3wo5O81ku+tsK6b8XeisFpq2i1nQN8pinfKhCJhjqne8XTh6mAGCQQ
UsUXO7eM0m2bKT/0Tg/sJuYOTVOjWrFwFnlar6QBux3N4BbW5ITNVo5+NkVlR9NdND7IHef8ltUC
W66mYeYOw5jX5zcqidGPKojIrTZ0tXwn5Imjd5xG9kIEpV/pIoWJoBodmq6BMOVGv81vxV4Bhb1M
7O4ZFMtOKdvvPPJ3Jk8q/e0fT/Iileo+i9u5IlhW5U+gfz3422mf420YgE1L2FZO4Vh7XpliwQVf
a8l4RFNDTqLJoJtVt8pmfAy82Cm8fC9hMLPY4lgf101/4fFxLY/xhY2gTj0gTQc3eScnw949QOed
6uhvdPQmNCf02p2GEZ9km3KiIc9qGMcIiMwU5A1Z54akcGLBSG1tJNsMEyw8f7/sGy/fkPGNSjcC
3qdVWnRw4YObPa07Ttt8b32jJCzN6TPjS1enymbmOraJtVHCfnUnx06otDeJEGxqLb2v1c7lfMGP
Wey1LLYLM2KDvUjy7n2ffNprm/ZkbfB2dIRv6kY5oKG764/ml09AAl7LZbwmxl9HU0zTDs9Ww6aE
bBHadqprbGVXPJa7dS2XHdqfT8im6mOS1rrZ9q3bjMpZHURbKBQPuG+71McuFKAja9Avrovk2Cdb
F7L8aDJqnwCrKXmYhKNofTfL53URi4ap43UPtmB4Nvb5PY1+pQkFtIqHk1mcpozXouEJYL6RSMpg
kHXo0B9gH/t6G26Aaqi6tetjShDUqnzUqWUPNlOKiQbBpCWpGPbgAL2nm+y1E3jWl9hRtpJnHvnl
k8XgPRNHj2DmoJUg0epRNjrXEm/l9tWMfsj1YGcy51Nx1WICgSVZMIesgLva0+nHZJM7Y28DhYDG
gi0auBYnWXh/Mn0IPTPNmFAgRHmdkMCEAW5Nw5U9DVvUsa3ZZgg+4Wg3wYtJ32p38tqf4q506/8j
7bqa49aZ5S9iFQOYXhmWGxQsyQr2C0pOzDnz138NnXu9a5gizrGfVbUjgIPGYEL31XTsVUfz0wfb
++9d9TjsF/8Lf02UVJUJUQFoleYuJfhz8siJM1Hb7Eqx41c73KVg1L08aW2FiM+TwdWDKvmx2NuA
lOJaRAEj/KLctTBPHcBjqAd2LfgsnACvXnhd+fUVI2QrHoX8xit9Dr+sju/5mpFKse0ZR4MVP9jq
bNP5qgSMVL+XHVGD+CqAnb8Z3/SlFmNv6CGsZX1Q6J+NbBeJAvT1J8GFDQ5gFChK6rWaDuiwp8cW
ck9M2dTYqadecAGIFsOhip2RLlF69lKMgpx+D5ETikXNswIo4Tu9+q5GL6OKN1TW2N4gXdNM9c3k
QIz/nGf41Q04KCmzsVpKSxq8Pnop48dONAXNHPd34CCKYiKf/Dv9Qq41U2kUM4sh/6FDb/xoD5r+
YPv2Wv8kP83wrAsQEQGNhAHkjdSnuL8tlLtMF4TfIhNcbCNJo241KuRCelTtivs6DCTR5AtDro3N
0jkPtnRJB2O7NXlo9nWy8KoCDZn0bA3BQATPJJElzoVlmi8pRAV6r0YGQAWlsZ62jqE+QDLVISN1
/u7rcPdiOpgpJlUQnrXZoUxuCjVQ/7vyFvPjswNwfpypfUNqC4cfXSb7qqKH2uwDIxdl9N+BzbMd
7iLsk96cEhX+XNdfKfGk5dC2X2sw/gztVWO/TEkwzTdDdohFzD/r+amLFXLXHhQ+25jKQATrs7ID
y+nRwD2PrDRTX2nwdsC9K3gVCRfL3YCxlsrSFA5IsqAaBJpQ6BzneOGysLq6FtEWCBfI3YGFVMVa
b2NrdafGUCPGkOu75VT5GIhBzQIKM9V3Uf+d4EzzQ+RmjKHGrIZJa9T9eMm8qrc82osmiVZfDOdP
x8+N6/HSW4VSTl6tHObkqVsytyn9JvqgJrej9LJ92Nbj7J8eyo+PF5GW1VU6IbGjzu3sRQR88H5P
J1WQAl/fOxPSqMTWfudR6RON9EtCdW8eonZvq4T6MwU3iIzZs932ktYvw7Mpzg/zqVVCJbEH9IDC
67/p4+cB1J2JIoCpd/z9bIfzQCtOrC6pcLE33ugrIL6KPPP+n5go3Im61Ne/009j/Luclshfznpq
eFqSPkDPz21VTfCJRCa4K8tQ5mgsB23w1HG8SlQQ6syxv/1p3jm152Vwd1asGhUqOzGLXJtDe5eC
0dL61oG+Rwq6wP6U3In27Z1Y+WyRu7tIAlbLNEb8Px9H30TnVoYyBHgfNBeESJ2DrMqn7TWKtpH9
/eJZF9dlQSobMEirp05+ldOP278vcO+3Ku/F7+tDrE1I/AKF5tzvmltlPtT96EToQ9o2JFoId3kh
3dumGUHyyZxVR1KOE2YBty0IQEHlLikC6QKi1vA4YIPbVrrTmYOjKsL3EvOq3yOlsw9wiKANC+6l
GGle9jZTrpR9t9eC+sA0PGKh+O56utc4W+NwQar00jTwheDj2i49ZTvW9kY1XL//iE5JYBh0RN31
IjTiK2CaEi2lzdyu9ZUdlK58XPido2CZZJ9dizQbFbaIjS3lBWmGJSykfsFdOOw03L3KfjnQu9k3
96Wbu9lpcpcf8Sd6gubOo/JH0ejP/f1N8EKWM9pHM+rQ0+SQ6maBoFc/PufyfZI//JWD8oPRmLct
snEuwb1UJw4Nn+hwiAYiOGeCA61xgEFLUkXoR4dGufpUq5KfJS89BBOGfre9mLfjtPXN2HG8QI60
MmS1H7Ca0bVtR9+1QR7o17kbOiyLULr0ELvpIb1ihNqpJ3kdeoYs9wcIbAJbAGKr2GLKGB4lBrR1
eK4wu5mHrITcN6aMS6epPKntBLu6ftVcmODgy5Zl02zNEMXYz+2MxijJqR6ohwv02nDwYJo9shdm
ltkV+dsOX9jkAE2qy2qM5HpCR97sjhApqh+Vm3mHzNatKBhdh5kLWxyoLXZBK7LgHmBsrM0HZCtT
RzslWKF9jcK7W97K1BO9nNfTXBdWOXCDsxYknfEUzJd9c9D3kWe7dNrNnnRsAtEaBV7CZ53UzsrL
TEEesUlei+S5SJ+2T8RKWwPegefV8ImmMWyVFnRHMCDtQHUt+xhyeWTJScYqr12TBpX8yi1cYbFM
4Cj80GE0LhjSUPDGNfX+joyNi1Gbu5iMfhK2Jym1g6wojmNXnNpG9gdTERy/9dviYuFcVDQsVaJM
oO2H87CnU4aYD5fUP/eTIjmifiXRh2R/v0AeWpd6YubI5mv6bacfC02UAGPOvnHw+NlDFOSKDoHX
4FVgwIrnfVQ2jm4eSfvJjEJH7X8IHEe0IA5cKozb054Cv0jA3rpjEE+Qw0U4GTQ3jTuf6L1oC9cT
lhefjMMWsw3zKplsZhKhczDs44MUsABGiGKixXHIAtnFlNAF9WrldnkxXzDQ6Q176xvd957iL2jv
9EUH/e35svX9OFhp486YB6nHQfQg7vDSsCJ55CjP07MNRQmIY0C/EnblK4jWeta9UE1oNRL9ubmE
H06cKCSVOxYhFsOxUB/R1EStT9s+IzLBPa/akiS2QoYB7M97A6XiHPKgZS0IWBTmBe9vJOEHEmst
TZSQIAxsPKglI1FPveqU3Zau7Xf+4ue76A5agUEkeDuKFsfhSVy3tLRavLLi4dUu96H6fRa9e9Zf
cqCnUZnUzQpTZZg1uh6jNJ1cLbvuEB9Zj7Ph6Efq5F7sidrr10/B2RyHWaWiZUVeoMiyGFHQ64Mf
D4ZgHmJ9184m2N8vYFGfa73sVWQqMEKK7qDYgz7zIdUzUSjEdv93pzjb4dCKjnRsRxPXnAJZzP6V
9WkblVO/MLzvrpPvIqxiv7dlj4MqvcX4QJWhfpNXqRODCdaq4quyHpxoESm1ir4Sh1VUstJes7G0
PnxRldCpRFPnom/EIZM6AAiXDq/gWEYntCl9qLXSG2QqqKwItozPLSZt0i9R1A4ezSEB298O1cNA
Q3DvRAJnEKyHzy6ONnig1LHDhlUzKCk/KT20sUWb9k7w/dPj+LSiWk1KKVcssPpqE787aKfu2cIU
QuYwNj311IHmXBSbClyBp6DTl6IpdQVeFykQ4tZ6Mw6WhYhGYN+Ju89L43BBy+22sVlPTmq50tfI
jX3jkP2gV+Z15yNoBMSiBCeKb0Rr45AiRggIVWXgq6oi9SxF/tSIaClFjsGBhJLXtplRVqdU0G+X
fin7ozF+374DRcvggKGmVVzkHeLA0nyeW1+Kv23/vmgNHBos4yBbmow3EWZGPlS2DHJweNy4eNtm
RIeVwwQLOo56OBu9Z8iHgn6yl1dD9aAYLTAjWA3ftQqJ36VRNby1yFz7pZreTJ0RpG0uuLtFHs03
q5qGas0g42WpI/ur5sXHdkSlaPbiw+jhsDqgOrxpRfqNgj001V/vvrYLZwIpQNxJA3IRkDYC8W8n
YxD19a++Fc/LFg3VpKWQP/BCbT4lWe1NRRTEibozzf8uC8Vekz+Rge9dlZLKVhqKPjlVOZLpYDQv
Qy+IGJhnbdysJnOZi4gh0XKiSezRLx+13RhYB2jXXXWBqLq2HkWeV8JhwWKPuRLLeHinsQXJ2vhH
Veinsik/WtmIpgzhi2P9OXy2x+ECY3qSpnZgzTOslBL76ffsBMJD8NRohbvtEG9DOVt7yIFEZlko
Rk0IxLMr9aZDmKzvQ3/+BDnik/FJ9xE6M9Z1xa13xXW91z7Se+3vYMrk8KPQ1Um3SziKMeS+bTau
plbHKha1vQuOGD9+qORV0xYLFirFn1todSulM2V+NOy3N/SdZMLPr8c3A+bLohcQsUMp1qSOER3t
9kNcnsx+p4YVXm9eoV5R/dhD4qkXpILXEdK0DIUo5Hc6as1q9FbJjQGUzRmSRKNjUduNtVLgMusb
eTbDYVWVZNTMqxo1pKl3FnungzHMaPfdFAh2cv0cnA1xzyg1inTQGyOrrs5G0FHVLWpMC1mhP1BE
6tXYOVqVukkdEwd05tfZIGqLWj/453+AcPgya702squApt9m7VDGrq0vThrnDuRlBJHoO0Hi2RgH
ZnlnyD3ajNGUCOWg6QDynGfrYLpV5shXCVSDw2dhj8L6S+hskgO2KAf35DKhNiMHBNzly95Gh0KD
uC2EiDx6Sv/oBj+b43AtH8JaN2s4TtMf5fJOqd1O1JsjOgIcmkWmuRQzi+cH46uiZK5GwL8MeYVt
z2Tf/XfMPC+EQyylmswmgmCbp1Fnzl5j5Q/fqD8t8PWrMK9JHtUYV4BoeqBBGtvDiOGAElZ5KL0F
4HwtSjoJdo4vYc2qEROUIfASqq+KcnLk/FrqBoGTCzaOL1apGbXmMkZiqxqnI0UWoQ1lgYl3cj7n
reNQYypzE8INKKqPbnrT+tUhPRVo8rUOtZe8VjhMuZfe/osk9nowcrbLgQWJLJQgZDQWIyHz1fwK
MR4vfmx35EAPlQ8dznsM3yFtB5WzQBa0163MMrNY62ybw452TpRMGfEgYtwiqgu29sdwAv/WcqgD
ppJZ+YPfOQ1SXtlelh3bU2+G63jX7kX9/aIPzCGKbYBh2JTx6myzBwqaeDv6tn30RG7KYQiq/V3b
FZhzGdMHOQ1S9Sqb/L8zwWFIMUAn0aIVYMr+0to/FPVaLx+3TbyTvj5/MA5BYhXZcsNExlx/SD5o
e+sTpMDd8JO6F6UB1geDzq7Ba7OnemQPXYlznf6wb6VblkuGbMRuApZMx+jHvMvuO3d4DD0RuZPo
IBIuxRvVBVh7NOyj8Whd9z5zyxokj8Ay6hV7dKm5ZIf8uXhqR+CEhAtQlqUy8l4p8O6NWi/pkoNt
FILYROCGvIp7U6WzFYU47GT5zBQSq2+9KEP+TnHxp48QDlDisot0CyGIl2XTHgnYnZxV4DGJEi9X
pF1ro4ibJydiht9ppN51GD8XOCnbp41rjie0qJq060iJFzeFAkTrSK0b7WKXFQOnGwLuIsGevhM5
nxfMgUef5X1MUrhqdtUcmtth/zW/qg+s5tifhDVH0RfkgKSwekXNW1wTySHeZx5KKzepa1/jFLql
V7njnrpU8PgWmeSAxS7b2pRYWU5tUYEoD2GSu/0kSmmKvJ+DFllSy9lKULwx5NssOajlYdstBOE/
3y6u6qBGoiGKtcbwaOg38/Bc5A/yLCKkYZux4Xy8Tl8EFbgEInTINEeTv8TUqS090CfroVfv5T4/
okImWJhg4/gOciW0SGlOqYHYcfIKvQEvkyjIF3gALy9WVhBtLycsyg5fGz3oKkj9ftz+PCITHGoU
FJkkaUCyQmuKU6rWD3pt3hRZe/cHZixFtU3NgkoCT63cAvy6VGfNCLT+IDWfEonclZKI+mgdEs5m
+J6HPMlLo6nxKEquWM9KsYtuU7xQyK46SkJtu9WtuzDGXVi9Mmta2AF/SPGt6QwH5LpOvnzZ3rhV
L7swwl1O0qKCJGVGIW3KWjTCk9vcivfbJtgJ/+3oXJjgImCr1jp16eBlwy7cF7sB7X0sdyTCa9F2
cZ4W1WU9jyreWl0sPYQTeSzjAa1U9W57NaINY//GRZJPNi25lwsAdWjJrpVaXxqzEhDlikxwF08e
UQKqBRsXT25dd02/S6tW8GRcj8MuPgp33yRqk0a5hKQe60g0npR9HJR40p0Q+B3VDx0Sl6xs2z4b
iauJWGtEX4q7ePQ8DS2dTQdQ8rKY34yuBm2TIBcr2kPu2lE7qe/pOKJ622HAZwi/54YiCBC2lwGF
5V89IVErva0z3J8thhb7IXfT/LNd3G+7m8gIBwJmT02tgSd7Hb0uzN4B505fP/+dDQ4D+tikatXi
dV/o/jj6cnMYyZ9cZj/dTZc5DJCjZpZbHcCpVbd6+mCKLsvV6/ni97nDP4PZvIXoGfqumy9m9lme
bol0P4adY9PKrWZBPVj0UdjfLzCA0DItwiEBD4a5N5vnNL6vRsGFtv4ku1gRBwJgR86KKsaTDGKw
B8iN7myfXTTQ1hPA83rrxoUlDgqUOKpwy+A4juiKLO8LCBrpaFKkKC6pJ/G1tv6QuLDHHX8L6eK+
inAfZGAVyI/dfjmyFJ/sFK4kGHYWfSgOBQww7DZxhk1U1B9xfCTWbW0JCnRvXGXvX2/624e8cAYg
dZpkDa5p/aG4Cu8Z4232oO3LoNphsNqtPUjnFE/lR+OUetH3Ivijedzzdr5t94V9S63VuC5gX5kS
X1E0p83BnGPOghtjNc6+MMOBRLsQxaYhqsOYNHa7LLyPpiV0ZK2+RjeB4I7djhj0N4+9WNKy2GTE
lBXrpusO6TENlmME4QBdAEqCcE5/y4Ff2FHTrhmVEM3qww7D0y5abzyIeR1L6H/EO0OQFWPH6Hc/
AVGhBnFJ3dK5YxZqcrFYKh5C0VS+QGJedip9ejSmAsV26R7UgqJzvX4Fng1y54yqahRPg6ojWLVv
tR2ktbzh2aqc2JVAjutmvnSoRe/Y9S93tskduCaVIdUdgcsJY/13yAeELiR4rxHGIitNfZwUj1Sy
34+L/ydX2E+7fIdOXBN7Jg066+ISjCjaydBQGY+FFF/MyTe+Id+f08nxpEzzWzG+fiUgJqn86Oat
I38nTuEKHIZv0zFqc2pbCYVIot1Jw3eVfuvnyaHLDMepve39E/gK356T6UajYvwLta36pilvRkkw
f7oOxOfvw93PoCHVRmVGOBaT0FXayOmUyiGN6mwvYz3JZ53tcDfzDB7XgeasfHyYrjIv/Iw6RfEF
8z2xi9bE+3KHBtUbvKPU3BGyY60j5Nk2d2P3BRhrFdiHAn38AxK9O10v9kNbBjGUpLbXKfpcHJYU
iTbqyTwN3rx0j0bevShaJIIPka9z8GFPSjtTpcG2HfpXA13o3V5PnR7EIF2ALnTR2RLtHocc9az3
zcBGASd6bOq9ZX23Uc+tp/+uhYraxNlD+L6dJCkjBQkb8MikD411p9EPtmjcS7AUvmVnmfpJajPU
MeOMuPr0vSO5O4ZQCY8EbiAyxN3JGZ0yXaMhOramx6V+XpLrsPeH2BScKgGo8106SjR2rcJQ7/+J
H9AE+S8e8KLDy7foZDU1O2iK/fMmBaPhYTiER8nNUIvQXAMUUBrqwNKf1YEvPILDjJpaUzXqeAr3
UOWaie3U3UHI0iAAQJN9ystQo7Jzs21RiSLdlaa8dulhiJ+2QWG9ZH+xEA4Vyhn6FWWFEzvs6ldW
8JtDlNBZAV13W2STP/SnUoDrAiAyOZAoCnB1xRRDotl80/a3mix4xq+3v12siYMFVbK1NoUG6tss
DNrffMlHVwCoBBaUa5pg3CsHIZ+qAPn41pxmyJRCYuR1rHwZ7lmdiHrygQkLSx9EXQiiFfINOpJh
hV3FhraSQ3gfntikun4fXrFZ9XwXevVJFY7CCZyRV1rMdJpKY4XIkBRBWV4Z1r4QdssIoheLe/F3
o7IUSoYbf3TLJ8zEuKUbXy8HNq3SV07rxd+moHJDzxCBosAlLS7USMcujcgcoxXOfmySY2X728dM
tHns7xcnWauz3rDHGheVBEriJ3XZDcOnbRNCn+DQopGTtK4iAHtDQa9UkqsxI0c5XG4ggP6gU9BK
08rrW33f1KabmZi0zb6OY3ydyTHi3qEW5DveSRH8DG0sDllCWnVxz0bE8FDavWm6eNKN5EOS6TDd
FIHo2S7yHQ5VwPefktDAkRiz/dQ8ZFN7UCK0OVZobxG1C4vchQOYsJerVmPDRXoy3o5VcgNSAm/7
c64PUJ1BjC8b0KQncdQ2jFiBzWMnO0ZqlQZt4cbu4mLwB7cadeUTdaWd9EHUOy66F/hByqzKpAZK
AIgWA/NB2WkefArCmkhN2EFzjD16LwK1d5IilmLYeO0S9L3/ekhspR7mNobJ1h8UJ82c9pg/McdB
WuQ5vJJc9TAcrVvtLrthl3oRiB6i66f0/A9wJ2iu8iqDuDViluUYt0eieraIS2K9V9U62+BORaXL
g67LKOwzklPipkfcS7doAjmm13RHbt/ehSDNq7wOpK7SpyQQtbewRfz+HD3/A9w5IWmhkmbC7dtq
n3QjsORduhRuK4vGtUWbyZ2RrJ86qzIMHdIioZspJuAGpeJM2m2fk/Wj+HM5fJfZaNVSU7L+RiXM
vDyqXDMWJLFEFrhsetMOkWR3Eep31j62nmqRytsbe+fGF+E7yhZp7iwM8WN092vxES6BcKV9QefV
DRSW3Glv+/OL9TDCIcg+RktjiTkbTNsIUpLr8HneR+7qzWu9SSpkw0FC8pm8ZnVgN1/KKNAjQYPv
O/mzsyG23RdXobzUYFqXkHUZj8oO1JGoHqkPOVoCU4gqzMHfeQcHKUa/aH2VsL7scgxMQzmlhiVw
QOGCONQotVTNyQDYYpHfggh6+qL70h1j5Rr38v3fLYiDj04nS1ZFMJY2Ny29loa/dAMOHRIwxMch
owyykocxf15o7qvLQ6Pd9FQQr7Bf2vJ6Hh8qIi36jDT7WH4Nmw9Zm3tLjUpi83kejpL1tL1v7CNs
WONbyOJOKqjCvC7Tnqb+QCNwqYABpBNlQASr4hvGBj0q6JDOyHgvKPLbnW+hO60xHXMA1+3yYRDN
5QnAie8Ty+Um7YcFTx11vtXQXBIKSkoCFOebxMyuiBj1DQoV8VUvhY4h7YxR8G3WT5CtGLKuKbKq
80rKeQxZw56FbtNXKzB3yYPhpYfonnVwF5DU3vaE9cjmwhoHQJpUGGDGMmENGqgKOES61mVt45Nb
H8pd9d0EibS3bXN1Fy9McjAk6UNOpBDJHTO9qseP1nIziwgQVx38wgT7+wWshpE2jGGDd7yS7si0
j6xPtXKjiHrTV93twgoHP2XTG0ZLkSqtrfwoZdkHdIH423u1/m64sMFBEImNuQvBvovXO94yH9lL
OvKUG+ma7NBHF0jftu2Jvg2HQ3q51NEoI4td6Y80br2xMNyFft02sl6//Lkog6/7z0oUJ5IEZvTa
Z5pekpMeq9MImY9/0S67moq4sMUFLDqdp0xRsKJ/NEXQdx/IhwmpD6QGdvZ+e2Vse34D1gtj7J+5
8Dujpxn4mFkhuAQdbiKFiddDK9RL4jT3a1UpT13cTG6bVR/rWSoE9bFtfzT4FgEjayxJn5EAVjXi
lK3tCDlZVwH9Yn3sP7hYX5smhi0TnCvVWF7tAkIIIfUtM7rtc9uLMutoxIYgP7Zexr+wycFFpbZh
lDDSXPTZYMILDfAa3go2pN+SY1p62x9QgIcgUP51hcjE5STSkGVMDiwDyJIu2ZfsqQIre+r1+3Qn
arrahipD5kBEBRVsnZs2oCovd6GWPPe2GfQEk2ZL9rq9OPZTW97JYYlmtHnedSlKi5DAHHy5jR3Z
PqZm4ij687Yp4RHngCTGIFJd2Th2KgTYdto+DZTPGCD3wd99LbrEtkHL4PsHonlRQIEHDyknEIn2
z2Vve0v4cXtFIiMcjkCrS6tyBUAcd/eqPTmK9nE0P23bWO8pO/v6W2xwcb6kRutqheW40at6ZwSy
n+0GqGLYN6arfmRMs6lne83dv2gpES2Pe/FIqqzOQ5iByveH9UPz+u/Rrot2/U4KLHRdUF/7RmRh
g7gAsN4O48Vy4zKnSZah8aLM2muw7d2nMdn95ZZy8FHKOEdVjcZ+I3Vaf3oBbQyqzuikdasInEYD
0kf0xYohKIpmPRF2CfDyjaDrYoGtPZA56vE9GTsn0yaIH2vkjqin3eto4Ux3/Uk56E7+IGpJEhnm
UKVQJVCHqMiX5faHqkOzwp6YyFjpX+PpSTaFvKfM+TeQ5c2vL9Y55cpEiJXgtAcUXTvTPjxAG+Df
cYsJLvQ36sYLWzV4sGw9RAYCU/weozSbTqY/uUyEVvI0wQNdcCx4XtooVTWjGnDq27R4UCvjIJvh
AzGIv+2lIjMcuOQ9GvBpg9OnW49NDl49NKyVf1QfPoPL72qOqpxZLd6YMXsrt4ZXpqpnGhDvSqkg
EhGErQYvCwPN3DCUCPaNwdjQgSpwOQ2gBXXiztdZDRJ8k4I9FIAJLwtjjU1IdRPJgDI7KP13ORP1
+gsXxb7iheeBkDarYnlCnenKOLZOf00PXw2ne2WOLtZPEdzWvHBjjLZ/tR8BjlMbeST9MPSRM9DR
qef7Ohd0+YnCHpXDCyqHRWda+F66g3n6FwWaQfYz9Uri9bv2YD2DUOJvjxYXjYTlGNUD7m2vsB/r
5dijp6TN7rbP1ToD4oXPc2FID7UnK2JhiHJbL/vw1TiWRyTQwTu4TwznExPbYYPRoqO2Xq842+UT
sXlfE7nu8MYNnxiBXh9MJ+U07MkhvlYCCklDxs8MUq+DfFJGRxXkxQQxJT/627VgWNdVPExpfmqz
DwOb55e9hArMCFCLT9W2ZTERM8WJq8tEvynl/JBCMvKolssfcTVfbCcfnSwqmI8IEnFL7JP4hs6C
F6lowxi2XJzsvuksg0BD0UujJA0a2n+DUtIM2l2jcmhGamfbLUUbxwFJFnfj3NcIxLMomPodpEyE
mqzrBdCLLWNLvlgSsZusSHKUAobdEDvWE+oB6ABRjnRv31Gn8OPbJNAO2+sSbSOHIqASbqA7ThBE
NrFXLN81465E+VXRRBsoel5oHHiYS7dMS4tzzRpqZAJJ7q8mVNXyXfFdRLEuwGGNg5CsIRCFMfGx
2kVzTHQFR5blpzFeGsZ0MFPT3d7Dt6vx91hKl4miWkS2+Q5JPUwrs28BxeQ6O0gnpjyeBNkVi1uZ
/rgSjJ7mho/6tR78n/pEIMrQrX/H87/AQrAL35kx0CYnBG9S6MM2TthPltNEKb0rtDDeFZMuih/X
tpjICgQqwfdkmvyzh2IAqE9mVMdk9J2W1xSUeql0sKF3K1HRC39lbQSUT4pBZE02DJvzUbssNbC3
UYCWUbn4gjqWqWeHphaMIK1FCzCkI7slQ1RQ5ruVG1L0REMHHjJ30i1ecmiMrvZ0bzigOgmiR1GJ
fAVTfjHHnYjRIBS0fWyWxngZ2ofaBjVh/wdh3S9GuLMQQnlCLVhNmGmgdB/n72XwpgXuNjcQPRbf
o4JF/daUnMXQITZRDCxqy4VI6lw+GpEo9mH/NHfgLhfFH7ilAG9FVqMaot0aj/+UrQieFXlAPNAT
pi5x6oN91x5wYT+Isj9rHXu/GOeOWpIOVrio2NHOW3aSw7iKI6+HXtdX+evbTMdeuqqEB3wlVv7F
KnefGrRelnwEbUec6ndW2z1gLlxwx4lMcFdqXJmdSVHJ8PTOL+k9EV3Zb6Cw9dm4S1TW2rHQLLZz
uwUSQNWbtKb9aAdIo3nG/TYqi04zL4jddARPCzY6n13VT/0Nu01t1/xsBtIxwahDud+2t+74tqzp
tmlp4IT9FYGbWS1IN8Eni3Z09NpwtOWWmh+3jbyzhWcrXIwwNrZdDTKsxJkzo0+vQGaihvJ2gFlz
tAY2oqmUd3bxbJAD30GxO1uaEWc1Xu+zxD/Lr+o3rBs2O4r7/9d98GyOw8R8ytQOyu4YGMkelzxY
JkG8887pPRvg8LCFEko+prhBtIfRp0H81M+OcdT2eSB/mzNXjh2m88oUiUVto6sOYqmmaVumZlj8
NWbqIUUXNh7zEnlSrSd7fI3oj233WDeBq1JH45WuGrwPUvQ8xRUiyHLInALj0xF4qafe+hOgsM5m
OCfU2kGvegs+MciNkxsgYLIEfi5aCOd1xYS+v7hGMkwKC8cC62w2O4MhyBStHyZbky18E12VZS6H
k3bGoIwyNNHZEzregxGiL1zzGtGaP5/y1gXVx/b3WY1kLgyqv2JEoetJPLYK3peK5VgFSup2eSfR
voTqVCL9pTHuxpDzrLXGBFGwOuZOI39p1FuruYtiUaPU+pG6WBV3b8gaeO4wRY+X8w0sdTt6t3iK
Ex7D6xA6qp3DYl4ITgjrMGsPJmJeGObc3VIiKVEI4jU2z806/CCPe6O9YVMThLsooPeiNIHQJuf7
A2gFASHIZcp3vR/uFehNTKGjsUQZpMyP3SMEYx+FMQdzjN9uzouVcufByIZab2Xpn2QP290FikGo
GKLtaN6L3oSrGGwbuqqZqA1qBgeRpDPnqjQAVHb/kjb7cRScO8Hv89MoeSK11Gw03dPtLPOnyFYx
l1Qp/vZZY1vy+5b9XAU/kFJqA3TXTHCkqMilSOFJLl7VZHHM8Lntv2+bWj/WZ1Pcse6KJiwqG53L
xA6DzjrGY+O32eeyEFxeoo3jTnSjWo2RER35xfmhN77UmaB5ahV1zx+en0UZxzAKsZTBK5LP1uin
1msZCkJ3kQn294t3alLYSSTFcOQyD9TqZEKZBiwy3vb3EO0Td0ZH8PvQWsFAZjpmTti+mCIt1bXk
K5Dn/MW581gp4ThrEqpEpT8hks39qHCaE6g3gs5l0cO4XwSH5p3LyrYRXhIVEQRnUqNZJw9stqD1
y1foZ/rDl9xtGodNTCSlUBCGBVq/H5+zOS4QC1F2Bmu+jBs4a4MqfCrKp976UpAXe/5cCnsQmedu
WeMgp9FnaS4TTJ/Y6NXu79nsifJ59HRXcTs38ssv2w6y7oU/F8d300lZ0TdjrGJ8vGmOxWzv7bZ1
id6522bWctlwk7MdLsCQhw67N8C/9dvCdorBYe2V0UNKvMEdvdANvzVO+yBB02rbMNuuje3ku+pM
q8w7GiEOhNw5uu6ZuBybJRddS6Jt5PCobGPwjagWnh7LddxVLrV3whfPOoyft5Cd9UvA0PsljCgA
o6jvagwqhC8LuY5s6APZInZi0RHjydbiyu5MjSI8iw4ADtWvA/OGfSj6Avmx3R+wfRJL1jRbNxXD
VGQOCs24UkNiAqXq+TFvb8MhqKQf236wBoSXJjggNI0UMtxvNIqqK6s3/fR1+/fXHODy9zlMmkNV
qualRnuKtsvHYzK7WSzAPdESeBySswUTn6x/SZdOUkf3mtkF26sQmeDAR62qtppbBMq6tc+022j8
tP37ay58sUt8s0sZhcYih+w0UlD7RjkEJTELQkOnN+9zWUTaJvgmb3n4iwPTRHNVFQs2rAqv5t6X
gKnCHnjBjr0dpAsb5kiQY1ewY9ptovvEVZy6dgxv0REDg4g3dBO/qKFk+nf7yMFNPZWd3HS4JNri
m1p9UDtwm3axa06PUv8HkdDlJ2MbcLFAObNjpYQKMdSDah8qLkcQMRZOXFqi9OxaYH9piAOBObGS
3OzRCMWeoNaRuDH6KuWXaJ96o6MIztLanW7JhqVhREnWMdn266r0eqiUbsRnK40X0EQF6XCsrY+F
HBQoi3Sls/251h3xbI3bQyXPGkVvwOIUSh+W8Ztc3ubq47aJtcD7ckHc7sldSxXrf6R9yZLcNtPt
EzGCBEGQ3HKosQepJ3V7w5AsmfM88+nvQftaRaHpwv/JC3ujiMpOMCckMs+pAQJNtTcwNmjprVoM
boFUdF3OtgdfVBHi6DTUmamauGhmI2C7rCesFEzKOSl8o5CxUGy71kWUEFLLDIxSSsO3INPBaaMX
hfzGXiPyzkWCEFGZMY6pOuEhjv2xYK/R3qW4qYMPtnd4wZXuNFnXQ6aSEF8B018QZmJ2WKlvM/1Y
SXt62070UyNxd9kMYz1P+MS1TZgzAy1MIblXNbMHkBln1GyXBexQ2JMbGbZLK0Bqk0K2vrmpJKb/
mckYBdaC4FtzAW4DrE9j0iQNFXc00J9NLf3huh1uOvBKiOBS5RKrRqPB3qfkTRkfWZg4avJsNY+q
dZjjp+vCNlsdlgY2Sp3pFiGq8N1ISjW8CqNV2hqO9mf4wDFaQz91lef8Nccg6i7z00cZPtH2Of4U
KibLSQ8DLQgwhkFAYFjT70Aeva6WTIBQk2t2nYwAtEH3gc5/2Gx66FLLuy5iM/JdDk5Mj4pqtP1s
oi6O57cqwAD5o5XIxmS4PYkl/urjvPftVxlqbrKE6EYELwY0r6/nAHLCAJBf4Tnqa+j2n/JH2Wik
7OD4v68lWqVVlSlINUr9vOTHGERG149t81a91kkI53GUzpRicRjJMMYVF2TiX7LO+ZNTn4Qu/TJ+
kTnt9ocyNR1v9gTvvUKwRakUlDNpUCLFmFPXn8tEdQwZMspmf9TSLlKEgFsMc17ODQr94c/+ZGB7
YrppgcAdeYOj7/MRXPP9Da6he5lgmXaC/1boX/T9GOKCYd3pLfZDXrtQkhg3n4dWuomhN2pqmw4a
ZLzjnHrxZ7A7HpTb6JD4s5PtjafrJrKZiC9HKeJGWM3c4GKLjr3Snvr+3lIip25P9eD2tSJTTd30
sJ+fTQSMsMli9nZsggDINZ0B7I7NIT8STz3I2OC3HesiSEgdYC5P23FusQOXP8bpOdYerx+a7PcF
x7XDBkgKczh5S3DKtK9GIikrN6sw7j4GEN7Any247aQTauQxNYCjZRo3SY/lkpj2tmunU+m2g4Ux
7usKbVrBSqBQjqWN1tCGOxRJMZfKercM7mn4NpUvtPlyXdTm2a1ECREiqMcwpOhzeGV0jLSTdO1N
9vtCbAhUdSIDh3ox5ztmPwQyDFLZUQkxIK/gMFHBMNDSak4eP6XDfaARP0ejUgqZtB0MLoclwpIv
WlIbLNf/3nzT8EqhHXI33je+jR6l/Sa7D26NlFGgB/5jeCI+uaqUgRrzZWLKn8KBLnEbHCa3Qv6T
Iy1vGzlGnjQDHVhdzLeKYiSDMiJVhABM0uYbo6Eg37xlXSAx7s0ulEUukgR3Bcf4ZDAFU8ThS48N
hHZvPmAyCPOwfrPPXOlEwbYFgiTONHTdYGJIHZTIbqATfwSdXfuVYvEgvVXc9Jg8GDhH+5MMpUIm
kPxaRzTdQK1JwS20sJrD3KluEXX+da/9F0u8KCWE1NTqO4OVKJQ7j++089ooAi/8gJ0DHTsH0fN1
eZuZllzECZ+s7rqCJQualKPyJQaXKObma0N2M3xfk/hQ8q2kCHE2I0aIpgvak0nvss/6zjwPNwDJ
9RRfv11O1qt61PeV/7ehaIYkHW7b/0VFIeaipxRFVMWJkjb300UFkGH0PQeaC97VZU0RmYUIQbfP
s1KNgWTpmQghO0QrAOVipsbnQyejZ7/MB/tGNi60KVOnumZTAL7S9yJuVd3ScqB1kCJ2lXiRQlmR
jLJ+yGYoXkkQQr1SUnvoF6T5oHuuzD3I71y9iB2a3yaRLENuvjxgCumnOkLcp6HeYPxahUUaDj0B
dDjG4E7tKqAgqkuHeuprdYfL/r2sqb0dvS6CxfWbrAckJLNRoWEf7p04MfDgCdR73yTcj7+xSEhX
er5j8qw+2zhNdY1NCPTONCzphsq+DvNdU+e733DwlVZCzFLyMMuUpUOJU8HvIt01A2s/MRm/quyz
iUs4gGmpTCNBq1jd937yqd9jBOquwHZWjIDMX4y65/7bb90TVsoJ0avPaVFkHW+xQ2p0nLTPrYyw
RGoWQuwySUeAmYd7AsHYRIyxCcVtd+WNjue93yIfohbVMJ2Ml1JbEyk+hgxo+xpouD01Yi4bqJ9Z
MmbV7bvqSoZwaB3uPXlC4c3da3noPL5Dl3jWscBSfPzE4UKllKTcxj6E/5VE4QjpUrIyDYAUmR2T
75ySNPL0uxzOvBtuMzeVkbhtBvyVOCHgz0oVNpOKgidZmBti2FQl3zV6amSILZuBdyVHCPbdjPfX
sYBlJPOXqtpPMtjYzdy8+n0h7OaBGo0kQZHYzPrJHNS9UoYYztRCyS1oa+v9F6sTQq5GVRoG7yaO
BQfjULqpy0k/spPs2XXbmXgPV8eEjmGJxC9dpLQLGefOa/8a/QivL/HJemJ4e2kektNvNeQuwkQc
N5oojaqWVueZsLWgOVVSCsxtw/6pjgjVBlAOJWgitfPiOnUqslNL36iOSnPTjftW+Y4NPq+2iWtY
95N6+I24vlJOiOuRGeDdurQ7Tx/AYhoDkZz5AXm4LmTbwi/6CcUoC4ZZmTI03BfACToBnR6NZpGU
Z9tWfpEhhKPaVsM8mAqs5gXHNnmJ8tOk/LiuhszsbCEARVOoVEH63hBBGei2TvxZcUEAeyoxZi+7
3MkOTQg/9dDoIHLEfm3a9646ay4e4ST6bDZ4Vh9fiDwTSqRKZXjkU0/xoQZKX7zPj7pf7WWdU9nH
EULQRJRenSK4kN4cafCnja6ILdlbl4kQg08K8IYxyg2vGPaLcarbY6FLyvLrX8QWIWCKoK+brMbA
Fu3CHZmSw0AriTsS/md+zHH/mDG4xX69GxZkUPUlQzIw7lGGY7Mi8AAb6ZbP+g5EBTvmTZgI4gug
uks95kx+4nCMJXKHXUk/eZZdVSUmb6tCfMCw/RTgUakDGgD7K/fLfXHWQNwBKLv/A0nI9W+Iyctf
lY9JWMcswf2jqZk7KLlvqTetbcjMfvM7gvfBtnXsixFxy4kUmTXPIb8aAO+t9jGctNPPzbcuBDkp
hxc2Rukw2XZdu5IpeEBIwVYXT2hzAUvVq26Iq3val9y1nrrZiQ68r2G52Q/Z5+O/+sGaVlIFp2jm
oSwWjHV5AxooU1Q6imG63Xw/Lo/2oLpZVTiSkMI/0RWJ4vYTaxsVY+vB3xPJzNXAiDKAZWrig4H7
7IdsfGDTYi4KintQbVGabajxGq2wjlFRohFWHJe4kpjMtsVQ2AtauQREHr8aZo5ROdse9MkDTqBj
KIOjyqgSZBKEaN+PsVpofBZKMf4008jRZNRC2yd1UUGI9ZraDW0xo3gOq0+N3Tt58zaXkmPaDF7G
RYZg5GqgF1NMIYNvuOrAvfy/QcbLxAhWjSSssXnG62Jy7I7tnh3HHV/9kVaZ27b8Ux1xIR6DfWzQ
Q8S+svrEopNugv8x/m5Vf+GxzNPK7xXJsL/wzOaHDABZOZHRm0hsQlyJ18Yq1nuKcZ+qKU8F1fZG
qR6v++u2VVg69ldtLMaKwH1RFGqB3UBF2nxjNmhbZGTbMgFcx1V7oh9aWLOCkE7sOxvbwenBSCRp
efOeZlx0EJxzyJIuzVrEAPium/OH4G70F8AqZQOVFBnbX+QiSvDSNJ3LKYhQZI5YP8DqpeyxQvb7
gpNW4VAPmWqNXqEzP477o2WN++tffPvNYHVcgpPWeqSCkB46kD3fGSn3Tb2PObqDPx9i/SCRJvv+
gq/mSzuOdVz9jarPacbSZ7xoc97lFp3M5KCeo+dJRjW4XbUwzVJNYmq2LqaFBgAaw2QNhqd3LuOA
lLvhbC5O8Lj4ID/fmRIv2rTAlTihSNJrO8iGEBMVuHv0A3Dam0NJQWBhy2h1N09zJUgokMJBJdU8
4AJiYueMBEBVzB4HTAFKPtqmGa7ECE6bZ7o+2ApawS0WBKkf+zF1ZtBDzh5O77E+t99kW0UyxQQf
DvO2I0wNRq9t2uBs0lTbWVZl3EVgffWua8d96EOFslJO8GHDTGMlVBM8OGo3YX4Igh9x/Vnp3nRN
YhWbxddKkODMptGVejZg/C9uvtkz0Loqyw92Bm6KycskHTbctkGDUP7YbJrvF4tVoAVuQN7pA380
qxpXAX4xHkCSck/63fXj2/5SP+WISbFJLYUZBRYTrWxBtN1Pxoix3rfrQrabi9gu+f/aiKnPpmqO
LWJ0DEaXcibEQ3DknCb2578vP+FOf5JI5D760SwuEgUfrno7mqwJBRjH3CSw+eHQnSZX2WORziO/
k7JW6gl+rDaF0qFHC7AKowJX0PeULF6tosH09T9qJXiygsUBpvJhytaPPg3HbIenCAwM3/KdGby5
yBo928ZhMdMmms1UccM3inPFZAuqf7yA2B6oWMPXsakLH3OqqX9dNf6Xf/xeF1FCGhsDMpRKyiew
u1NfPQMP4L/9vpC4gNRCK1BWovhiPT3MI0qvuMlbSajlv/LvWmhiS2GyjSUt+MDXmmSJHKSPUtdP
SxPbCnGWg3+wxjIT+VyAxDo9h3+Qow44lsnni6lGImX2kkkU/EkLzFxlIzRrAKazPHSZxIW2yCao
xf4xAE1sFthp2Y8awQYa/RzfUUz/qX6B94flrPjLQT2WruJOJ/M03daBV5xCUG1cN5DtPHKRL7hW
N5IZr8EIUTTXDl15tPTEmZYvlvYSWLl3XZbMTIT0qAxFHxgabgIJyFN13Kc58LD8xrMpxiSY8EDR
RKm4Pa+kVc6Ag49ZtqLPYzcbMxUrTTqm9MIeiBjqUnkhC/fKZCu33Uhlb7Yy8UJmVhtDK/IaJhPT
bperpjtGBPcsa18HracGy0MwG1jqkEWS7WpxpbaQqMnQhLPNo/EMhJjkjZOVY4beyR7qezlq6aZf
rIQJcYvkmbpYE57NivY4diBMiCOJscgk8GNeVQKYjuZrzTXee/pTxE7NIGPnkggQ15eTYkgzBVAs
6Co5ydPimefs3vJwh+j2fLqkuQ29WZV422ZmuRybuMw8Lk2sWgaObSKpqwbMjdWXLvqtTX5rJUaI
WnpkD+OYYKhYf6S4Hmke5++wOGOPgQ1+AITtORKkHDhxs1bE+KChYROOWLpQEAxNRpLIhOkXSbmb
6nRfjvmNnpWepSifU2Xw4zmVjWNs9yRXQvl3XhnKVE2xxUpEsA4lj/2o3Acn7WDeVf7oqR75U/W6
PTYzfydvr4QKoSxnk0rjESWCXdym7edRRgS2hUdMrZUAIYrgC2pFZqMJ1fqjH5/5mLFxx++55Nh6
HMcK64xOiTtgLWNM3K5aTQvwJmCzxjy10LwvDa3K2gA1Q+sbr6WjeyGGk9jN4gKJ0gcZkDQHbXvF
RaBgrtVEu2y0lc4jWeiYZe0y/YclHUvfjssXKYJxzuo0Au8EVInrIkWefWTKCOY4GnTSIr60rrVe
k59V6kZMsny/3fxYfSHB+uzMxnLKgNvLnLaOqRwDejfOxKXI3UH5lSq7AMs/UXeTNc/XM/i2g1/O
ULBKbLMnsaKi6zKrb3npdxpIc+gNS/b9vAulK5BSPYWUlrNabxR+lnSffeLc7rE7+OMN2Kdd2fP4
v6TPi2pCRguo2SZ2gb1863bZmbvlUB1QnoC8MwVaqOxF41+C1kWakN2GjJhAwcNoXOurroHVrepm
9svTdMaS02Ovu8aJN7JSGZiGTEtxLadPzGSJNIx1jW5gOCamUhWgrDHb4aio8upyO8f+VPP9A69i
8zAoQOij4PoF/tSut8NDOgaH6yYpEyEEj4JWxGY6NNLzW4sdY3SzrwuQOLQ4MTz2SaHqCpyNBOab
ogznOTGOoVlJOhLba1oXp34Py6uzGnG1AaQQDJCja4egp79NQSA7nIBHAXSmI9tVe310pbA/MvWE
WEJ7K2r7OOUdl8RpldZRYjeWPalsD/JiGhook3ixNEQsmnlQF72pMHYaPC874ubvk2ODi91Ibnjy
+nQ7dFwEitXdnGltr6iAbJhPGCl3arzfcS7e/iif6No8wZUoIV+S0iyKvkVisYpzVx6K8k43ZRGf
J6cPN+yVDMHKNZLEfcCnu9+Tl5vcg5X5jZf3/ALFQkfW2tn0qpU8IVkmAF5vaYSiiimftP45laHs
bQeilQAhTQYYGp/y+b2jrtxzvl9QHrxxeIvuNvBlz5I8LV07PcHGbQxb1w1rcS3KHszAj4bvAGxw
jEZ2peBf4ZocIT1q9ZgUKYc15UBWnEEv8ppzekNQrtkefbgel2RKCcmxDruyqizOG8FGbwyPs617
nfZHWD/+NzliYmTZEs4z4l/YZ8U+1Ez1mFTJ7KB1hdX2vmq8/yZPSI1aUyU18Nf5E++j0YeOkp/t
cGcZsUSOxG3FlTcrIJqpDEgcZnAyuk8FO6udbJZQYhDiUkZXWwOJ+BzB6HKD4ATCBVZblD052J6M
AkmmkBAjMmOc1TKBQRTLp3AcHIt9m9niXP86m/0irIcZtmpZAG0TrC6mgW7ZBa54YM17qqnuAoD8
GAI2YtIaF8inr9fFceP66FEXcYLxTaAFn6Mc/dG5+JLOJzV7WPjejoEp09NoyqD2Nq8IK+UE06tK
qywLC+Mt6mm5ATLTIb0xT+RgSMxiO7j+VEqELepay7RMBe9fzbLL6V2bPV0/tO0b3EUPKmSkNLRC
vQtwanh3yH3zlbmJZ991Tkgc9ufi1/eRL5vzk9iFCFWUZ6xNKWcCUiPiRPa31v5hNEDtZneJ6UvU
2/aqy/kJySnVO3ACTYQvq+o7zm9h6dhMWFz7pB7sI6LSdXnbgfYijn/OVWEWJFahBu9X8Ryp9liD
NsAu9y2VLQbJ5AhZCk8OZQPoXqjV5baDiYNzQtVPxMp2tjG713XavoCsTERIVWpa4OFjijELZASu
PmChOat3ZNDuiqp3Ij07Ax3xpkzCXQ68dR2IqjrpHQBwelP3PRuVt0odw/94zkJomfMkT4wUT5pG
AL/IDGxR9nttzHe4KEna7tuh0ia2oTLCdBGzaQLwYx8v6DiURQSChj/KsfDB+Hn9jLeoKCimun9K
Ec44tGKlLg1kMh798xcyO/YrGLQ929f/sO7RvvHQJdhzEu3EN99kd8ztKHORLhynZc4J5piQ3zAL
3cXocTKZEUkVFKLzEI/GOPG7V+uzU4EbbMv3N139C5b0fCxze7NXesmLsi9OiDi/Nx+xOl8hXGtg
HO0K3oTj24HELTzs1+w7x95zPiImMRnJcYo3ZyUngDSmiKlLcasun7CnfN1aJCYpXpVt2hWlXeIs
i8l8oM1xZo1nNNn+v0nhoXUVy5qui2xaokbojf5Ie+1UUnaaplESorezwU/bE+/M6rykZYq9E8/S
R+pajdq6Y9/GDzoxRofOSN7mSJh3Xbd/uWRepAqBeiqWro8pjnDYAbzzjoMrhn/g/WwG52TmWzBF
SRTdrk4uAoWI3QDHJZsN3MrmOIkcw2jPFdP3AFzx+izxBqVyLH2WXDI27dAmWF0GngtlIvhTFyxW
g8PFzUw/jfaDDQbh3znGlQThGAel6zubc6TUf80ABetvocpBe1jc2Ztu6RfpQtSm5a/kCaeYZDGG
JFQ8irQ+XzWs9w1oxRimqxaXT/HjcenhuoYygUJcnihL1aRTMPGR/jUzp+/e8vl3RuxWOgnBd+ki
StMRLzBadZjVXSCj2ZVZgRB5y6VLcjvF41W0mF/DsjprQ55LrFt2TEJ4XQaVKYMC6yY5cQxS38Sa
7VikPV7/GhJVxHsYwDnMQAfGhKdY90l6rwbP139/uxV0+RbiJUwNy5amNVoNam8kN0EI0MkGq943
DaWf+07V7vvGBqF9VlYnCp5V356VO3OyOkkC2SrvwLOiU4Z7E+oCoWodqkLB/AXQrdK4vwc85YMR
fKHtHR1nmQPzIC5emtaSBAdWW7VFaEccpPvglHhY8o73xu2CKKge2s6RQQ9sK8ZMi1iAHiBUsJMx
nLpGTe3R68JzP+TuHGBKLDqqYbKTfEl+RB8V+ylJBKZQKhrg7RFppXc55FnqJ+AUDnYU4LmZH+5k
C7Vblgkep38UE3EpSpvGczhirDjU953xKgV/2vx93dRti6FFjXm3X5NxRbSGgmYOgGplvKdje1A0
XXJkEh8WwW+sNlJtAGThwbk+JJg8szmQ5PWvsvX5UYT9k5BEu7bURa3iGG9CetDcM1IcBiNzs3p+
spVUos379r5oAGtZgmUnSZwHZcIXJXoXMLzD0fzGJ2QMoCVMvh06nTPvVM8O3WovW2+UqclPelU5
aUPZZoGJC1NQxs5k/aES1dfr0LENGVfHllmsleR/yUoSCXQ0yi0ERLAwqdaPRTofIFNFsDszV2hG
AqzSshCPW+oTpdEjWCn3YJt6+W+2IaSplLFZiTq+4wBELiUhhywPDpYSOGOd/7ekLi7TElKwZsrw
whCmR6PCi0lSALxDNuG7/W0YgoKK+gtMYb9+G8sc+rBU8CxvjOeU3vXt/vqBbdewgDH7RwCP7auP
34WGnvV8K0Q5TOhuFODW6c7BTb8ju3JX3MpC3PacwUqekJUULSGFZRYoJEoHLCA4vgNHK9Dusp2C
eZH6Rt1ZDp7lyeG77Cy5mX105ouqgjPbbARF5EhBv2RAlH2TL5Gbmyet/NGbMlnb7w0rPUX3NY05
NSbwWemPxdHeLd9Sd3KtP/kOou1lksppi0mOWitpggszXEQmA4QgmHTjaIuRx7msRr9cAKWE7dSb
5gUs4zs+gqN/qjGQ3rkY5/eum9Lm5WT1NwhePqHt0UYFT5bTvTE/GsVr250M4/OQfzHTb9dlbUeU
y6cU/HwsgBuWgm8Z8FSjk+jHDE3G4a0Eo8Z1OdvL+SulhFojNHsydSPuCmrx0k1nEh5y9k0Dj3qn
nUbsAZLyfp5TyUlua4dJYGwXUez/C0LrrllYnaPAmeuvheZ35HM8xg6b/5sYscPQ5V2kpm1heHZi
Ve05pN3wlPV1GHsow1Ow8zRW+ig5z82KalWCCB+uCU2tLQa4RXIM9oWX3QeAVzIwn44A+mh7v7NM
gDeDnxWPcJJGY2RV2eJVVq8qp2VfluSYW51TKXjuXnaVbDZgq/qxgUtrqowCiOvDXphV1nrL0CjO
lPuIfGtZ69i9bABtK4ythQhhDJ+pD+0WKwsos9zS9pvGdKrMJ9OOyBhdZPoIQWzqaKsGqml4aWu7
RUn3c4/N/UCXGKJMjBC9xniqKg0dUlyYnu3uWPeHon25bnj8UH6J/ToDMSNhFsXaKzb2BE0AN1+q
dRDEfrOAvdAkR2thkkbJB68VRAha1LUFONzAiv0SL0ZWcxprNLDrW1wgJEHpw3G9C7INA+0YcGiK
OytUszEh0tiRn+bfS+zrVZ0z2rvr5/WxLuBCLBPTMgTbHR/aPmY7puUSlbHfeSBkrJ6A2uBbXnjU
OScpn6CQDYZvS7RVACsQ3iIXSx2aAL+XLHPss8/94kZugZmoGEkTDXri8W19WcLatImVQKH0idLR
TI25iP10aG91ez6RUEaosfmpViKEamdYiJ31HaiMm3E6MXM5TjS6HYgM1ZeHsQ/WvRIjhAQMg6hD
WubYODNVt7H/nJhnhLtGfbbGgxXsOquVeOyHGATr0MF2alJ8KR2lx69VYxtkGcn7OfLn/mub3lXT
rtCcrnhhy2/47UqQiCLTdhijzBMIYn0C4p/mbNShRJetbwQlDE1lMDpLvBWnIyb6RxQTPhg8nARW
py/OIEMT+lAcvR/YRYiQ97Jlbmd1oZGPBPG5DAMHuFZephp3fWkwx1rQNbZl1Mlb9g3ASQs6EUxA
ieucuHXNCZ4RIz9T0n1CK9AZy4DHNs9uJUJwIWKnS5HMUEsrnnrVB9QT/Z9JA8F5yEyTgU8MyFxE
nPEOsmIcu3oMANiaOwUIUltJ3N7QwbI0A2nMglHbIuoXw2bvXGZD4IUg566/pvXTlP7vVgy0Dw3U
ipQBIlCsCxKDmMbY2gAlAYZfkiq3KmA6/ves8IsMIQbodZbNWDADARKuu+V8muMM+9ayZZONw/pF
Cv/31XUxjsy2onmseGR5jbR9XfuTLplW4HlSCGY2OnsWMEYs/uYgxBaiswVwzXrgJeN51kBBOOJZ
R3sxp+Z4Pcdt6nIRJI7stVPRKqSAIJvcRPlThufE9O26CIku4v4FCUmjsBgfpWzAlBAdQ4IL4Gi5
5nC4LmjD13FoNuBfiYE5fnFMZtbzBhTw0GUsssrT6ql35y5hknvmx34YPsdajBDGLD0c7QHL/Oj0
4mkZCx1eeht/jjzT7V85C8TyYwAZtWcbruxCvf2xLgoKVhE0RjAsNhTUdHrb1fQprq3bQimer5/j
x3s71xAmDuJwsKV9YFdS1ESPEmUOPGbYuWNaqRM1vV9R3VPN+LiExm1sxafeLB9T28K+er9PlFy2
uLap7OqP4Ga18rKlb5gR1/gjdIzi6sE56b6PUlblDzBWgqbCfX2Z2Ig+MQKrsQyhY4Cx0RxTNw01
v8fyYa3oX6squVdpd84DZZJEq017XWkoGJKiLUOcEw3Cp+gYmJ3PWtnI5/YhMmyUEO4UJv/31SGq
ipol89DA98rE0fLa6dhrVD1ct5dtPS5ChC9VD51pZjHMkrQ3Qdy4UysbgNN5Dv0QD5G9/9FD+E4d
qxaicmPgz5XBy9/PEI2Ot4j8VkdbwC0npzt3jvLH8mKhx6N4xrF8xOIVAK+G2/pouHMBtCvF9P/n
5+h3C7r8ZcJH7CNM98clolvbgFBEfUh02FH9RrXItcz7dPlx/aw3ik645kWcEALaqbWbIMdBDGTA
BgibLZc05vcxb9+WMbsbqJl51yVufV397y6MgVuJ2IghWHAsshbhzpyVL33Z7drZlGVUfkji513J
ELswtAnsLgV8g0dxwXYVlpiupbW6w2p12mktU0BW1cwOFhsUiXZbDgKAA4qNK+QNJNxfHaQqJ7PH
5CuqkuZb2P3RqPu0ev2NA8TvM94NAZCl8MlqrY5Ns8In06LiTBJjx4r2r+siNrW4iBDf6NRSYXNs
QYTCvsUA9WjZn2Xw9BsyqAq6Z7BXf4Q+qxtA5cQ27MAAEwYG/d+62fQjGkrYwz6+HMOh9JUcwaES
JUsrw4YuzUJjv1jMQ0m0xWHJ9FKb+TdTIQ7N5trJstSLrOlgWIGs97hp8rj0gwpcx6gaEQLaYFeJ
OvAyMs3K/ZwG7iDFwJWJEAIaBWZmMxGcZoDJdUysPbZEBi3zcSL1/SQvaggnqbSxoocW4nJwGx66
cVe6kbfcmZjUitF9z5X/ywrIh97mu0wgq2qoWz+iQlEj1GbKj45hoyt7w6qTnypOeqQ7sBhUDq4u
EgfePsiLQP7vqww3zqmag6A88HC7dOrh1I4v1+1+qycDHCCLl0OGvrGaGQVtQ8ol8PBo4HIsxXb0
Fb8CMUPpAdVavtHLzetDNFwJ5MlwpVJNjBYTfl3g9cpQOYoV7gpL32nZ+NoX49fr2m0e30qW0Jzp
67kuQoLIGzXjeGs3cXPQllZ2RZZJET6SArgPBcA8qOWU7NAHmjfKSO83JZgGZyNCR+bDiLzN0nDC
Ihfy4qDsiqHxqqn3rh/VVurVVyIEd6qmAij3BuwgBWpDm0xO0i2DQ2PtJc+bUx72h+vy+O99MAMT
vRjDeG8xCbWbaZZVR2LIo7PylBrBa66rB8VWd91gnC0zKBxaLPvrMjdLf86qahgUTGyayEcT6U27
hB1sjy92R9imGQ4hIBgJZvnGs6y1vvnRVsKEOFt2STrnDB8tsjRv1hIvpLUEV3Dbe1cyhECrxGlR
pANOMbybbhTHUJ3JSV2OItY/FalTSPE6ZUoJZtLOhWk1JZQCvaIXmJE/FbLVqs10b9sco13jkU9w
2slOyjDiN9BAnXdzu9xQXT8nliExhk0DXInhmq7jEFqOWaajKWRxzst+9PMKvJfG5E9Zf5xy4L90
0rnErUJfX8kUjL7pQXCijPhc+QtmE50k2JV7PI7t47ci8wGhIPHp7Y91OUnBAmvQt5QmQ/jLDf1b
ytRnpZRuTmymxJVKggVSDNsFnY1jrNAqBoVj9kwwpzP+ObdHMjwp2WkBGUi+q+fDKKUOkMkWjNEm
fRxNNY5Tu8cu7eJy7rSuczgxc9t65S70ZD2KzeS10laodnVrARTLDIl1+deQmgBh+UtfLCdRDtcj
leTLiVwZMas7NCMQqIY4eSjCaI+A9uO6CImbfeDHaKuiBb554E3mX2nyiZoHsGe512X8S8D9aYFE
SPZTOA9TksGXk2NzbBQsZeb74MAc9qr7ZNhJkUm3vg8aZAyzYwgfaPr+6tRlmQ5M0WHx6cs8YzyC
ucY5ABI0HpkAkJa76SfixbvALyXDuR+HXlAZrgULigKMVKdaCMMAVj1zBlzzxk/BHvQIJ/K9a8Cf
CuYpN2R7jOCDbbRjriy2bFnM+g8QouaMF3emGj38MAE5uTbvwDTpX/+assPlf8IqYk4qYNfDELE/
1TAtSTO3bu9BEOIv0t7R5jVprY0QKActNu16gd3otYfHJxBo2OgE+PWx3CnStdetTEDxNATSBNTA
H6ZNm65IkrBDCEuVL4wc0vm2Ch+Az+la8+SQuPauH+P2l7I5yjaMFG8Gvx4j1csc5HFwPFq/ULtz
MJNxXcCWZ1Pg1gKUGf+3LeHwmm7szDDgObr4ROldCri+WZI8ZSLEzGIOwWgQXGP14LZM97H1PPeS
RwKZCPGYsjCYyhnHVLbYZ0o1ZywrNxh+XD+rTZsmjAPzqWALEp8GNb3pozZoEKDmXZD8lcVYrEr3
lXK8LmZLGby045OroJ0hIoBYMUdFPkz4JImF1aymPAyNsp9SWTbe0mYtRvgseo9B8SzFZ2FV5Jja
N6u9R8HrNPH36+psmbCpWpTYWHbDoDFXdx0JxiowBw2nZpT3kZo4Sxo71yVsH9hFgqAJ6pZwyCeE
s2W+a+kXFYNZTFY8b5/WRYZgYS3rc3uIuCMCldv8FuFG6lTAODNbsK9awEFQDxpGCUGjJsFe2FQO
Z0cpyNbhn4LgUmuKLuJ12dK9xsVXPTtV9MtvnN9KhFAaFdHUmlUCgyPh6xw0TlGeAwxRXxeyaQYr
IUI1VC2mpSDvoEppbvF4H1iSLyT5fSa0L0lhpg3jRmA2h2LYlcz/jb8fAd/CGIwNukjh7x8B8K0a
vMqybNzOWsuNMuJdF7FpYxcRYu83jbJGtQlEGBiFDUp3ie7r8i3JZZAyWzkMagDXGXM1+E/wyMAM
7GUJEhSmQCUc9bsxO5Ck9YfsPNiTk/0/0q5rOXJcWX4RI+jNK117texImhfGWBL03n39TWjPWVFo
nsYdzb5ObJcAFqoKhaxMnuz9mgcvzTHHc6qg/WPGCVJMeZjMypHNrdbw8EJrn39phDkmZhvOGiEw
InX7xNiiXrz+bej/z7YggBYDVyZtXyNbfoxifVDkejrSPUv2hXEUKhDK/VQ6xdZaHtv76lIWpui/
LwJmqibROMkwpUp3RPKnmbOU1e+x+H3m8/d9FTbRjN8vgtveOInVgNeFmhOTL33ZwAgCROyBssMz
DYtxaK08UIWCGgklx0obPx2rRxWMA6ohchp3a6YA4lMACwGwxWDdORZbmQq4Bu5U3gTFMQUDf7fD
9BtnRZefBdlS0mX01QyMUbGAtCgw5YDEJHBJcdDam7DmBLDVZYDw1wCQzwDrOhNgSnkOu3HE749h
7MzlZKtz71eVG8gK52Fh1RKlQsJqwGLL6pVjtsPs0yHHG8mo2UX1dZie0+mx+vNyCRuG8gVvrRg4
09gGWm4EolK1cIFY/h1Mj40G5Yf5MHS/rp/M1dXgg0iYJAI4kb3Ghelkhl2Fz1+pZgk4hfTaqka1
LWKApJWgHf64OsOq0ASnNJNAIbGBQNaA6g3jEq+c8zYJH3pA7HtONbvqaZoKEJoCMxdwuiBLrFIe
Cnrb3pntOTb86zvG+X0WRWfNQ9LJZgiki3grd3ch731s9fcNmijx1I7LEhNghqbPE2LQk5LjxhK+
ZJ87i0BpwYmBzEBP72OIzBOTJBH95n2zI/FB7DnDkpchEh958ft0hYsQnHdAn0oZfl/QIruuW0cr
G1AN8igEeGaYjTKyNB2CBBtVdtk2LX/KCQBUPa/QX7kg09WYaGZLiF4SC6ECPR1pIwmrGTu73GUe
aOCBaYSYUOFGnsZx3tU1WZKJAXHLMDQWemTmbZ/3AojLwW/hpRMkcIEGqHLeY9dKNxuLAkkoHYPC
wWcH0UMrAroV4Dp3fmhdc69saTNbfIB+oYdxFpdn77Jm+miO8YgY0xBym8McieWDPOtP8dzs2jb0
AHx9UFJc0Lg4eJ5JxjtKzFQXCV54XEUN7UQBUN16zqUbs64w338O0LO6HhbWv9z7jtJAu3B6C1IB
cdXC3tA/jQMYPJW9xENXXpZRyM+ijMcpIABkoB8/2hBrOe+R1yw3A6ahyfZiOeBCCKyw382cW82q
hyxtyR9ttcMYNhBzmNwK4pZQIygfQq+KXQL1bnw6Jx3tPxbwVujq6CMVCh766PvR4lxnahlMhQXC
4X5DptKxqMRDwoORX7LnfLTDXhTUKE9qtcMobUqgbK35kj0/g17pmNq6TWdnEjf+esersFf6s3R1
+HCipQOYwJYNhVTIXQgIOyTeB6+7aTbJJrXzL80OUhmueP/nzrg0xtxJiTi0TdPAWGklO9kczmEu
7EStvLtuhrso5pMJgoHmV2RaIO3AvX4bub3d+damtmsEkWp73draCVssioXY9II2Z2RWMNgEHupZ
g7x79M34YyXcN+f49zOx9ZCkD3kzFzjGhQYC6rTelZLBKVV5u8bOdQ+h1qY60A3g6OhdDCJv6y1d
kUP1E9ONwKlXeNvGZPt4yOLaCrAiPRjsUrLBgmpH4yeKYuRHEPajN28YbLXai6TWQSmOJSWYLoGy
Zq5N92iN2ope/P6EGwBRY8p4dwCAjVmPXGlFBm0ly5XNm6E/gfqvIp/ZMkycSSb+U1HKfIxEaUDy
EiRvGOLWM4yAdMBB6ZBs/0QtTFUO/muFibANCCetOs8mN0r8tvPxiKAJm+t7tVZLLk0we9U0kjHp
RTjh9Uw8yXnjBOPM8+bVpLRYBpPb57yGSFyXTy6GIkAP69Uv9Y6qpVteB5LTWvAkJ30DChXe9cWt
p6iFZer5i5Qb1OUQKik2kEYfxTWeiyf9tnLpC1CT2/UvXjPxDa/1sY2BGL4wyOT4dLTwyAvUJHTL
NLfzwD7pj67kSnZ8niEQZN1oNw2o7NJ7cBiAxeBp9lIvuJEPvHKKu3L6TRYrr2ZxlDPFgjzryaxt
GSEk9NTb6EvvQZ3+jpx5Blf9CO1nzPzReT/2nQOAe6MuNNTAaX5qi5+99ev6p1yNUbiIGCI2GC01
Zj0xKmy1Q7hws/6+iBN0VF6l7vW6DZqLLj4e+FvQVjEQOWQmJ8qYDlZEQbDARmmdMxN951y8zcR8
N6FbG0FNc5LkTS5kn8laKKToXV62LsZVygK4+mycEK6C9GspabdNHflVy9M0oK53sToNXRyAKnUT
b10fPUILwiKJdOSU0phKWw1SD5jwrWU2ByJLvFp39U6kLawxoauLR63Mc8ly29Qpd6Uf+QBET5AC
bp16w1vaqvMtjDFBTKH4pZIWM4r2LUqfNZ5j8H6fCWAphM/DUSsmdxi3aEgU6Wdy4+LvZ8JUoTdl
EOgiPKC+b4lbk3M0b0NeB3+9rNUMUHQDuUZ97aMHhKMRt3UcUMJCqrXVu1SYNHP0n9YTCCK2/VPg
VR4PebUyxIIT+26V1WLTqtkS0glWa3fyMugbbuANYEyQDGf0JA8sCT5lSAz9nkd1tvrZ8GqAK4OB
HM0KfSlAEQ+VAcuqcZjjbcdLz+tBdmGACRjgeRWNpCc0vfTueMz90CsPoD3fGXuIJW94bB6rMXBh
jvl+Q9oNWQIZINdsDbsWnCFI7Sb4TGXzr5EL/fC0IcVgmiOKQbKLZUefbtWKU3OsRqKFCSYSjXXT
mGHVWUAke0JyTKFmYYY5lX52rgd0zge6EAYHd1GbNCXScWvZ5EaG/laHwZRtFHjU4cvN8Ewajs1L
1kx6P8CDrGaqFCHKSn71XW30E6YDccKgI39n7lN33qYPkWu68gMISlDrvDF1HagoOg95Qj3uIsgv
jDORqlH1FMUvSt+wSIGxeZ6jR8n40bdPWTfYzfzz+v6uOuTCGhO3KjkYmqIdwLCixv5QNduxMn1N
/fMH+487yhRVrdyBmUksLXcsjXOTAKqvmr4ud5ym5GrOQi8dyrn0A8ps80Sw9FIQBoIGzR78Y0d6
ATdz+x8Vs4mnw7O2dwYKDVz4RdyJ2Nu+DsokqVZAdWLNESDRYDppZU8wedIMazEQdNP01VM18OzB
fCJI/XTJRNdUG2cr3s7N1+susFYzLX+f+TZ6TLC6GLxMcTbvQhCayjUg/1XrGRSRMBp+K+IcWDIn
Sq35+dIsUw62ehEXU4/dMzTMeN+I1Q8llZxcf1WCvYVH1uuL5G0iE+dFgGPbPoM1xezssPOynnOQ
eAaYyC5AwrsVOhgQaz8MH+bqj0EOqJst0dBFE6MmqMs+Zv5GTFJTjehXIt/SNrQnkNGFvHS76tEL
I3SRiyuHMidlFUH3wVVywGezZIfnW1+MeUDalWETuhi8R6FKxwQ5C5YcJSHRNAF2Kq/zwnuqNWjd
hxu9A09g5iZAmoo8YqLVoL60yZSzVpBLrVDiA013yrkBE51b7yhHR4NyJse4S+JUqdMUdnfsPdGt
N7wJm1UHWayZ+YBxO6G3ksToxifhplfEmzSzvl138vXwt7DBfL8KGutEqrDGeNcfjS3mnU469FvQ
QNnwRhnXXMVEYwYBEC/YBnsXMbvCDNRQA5VvdJ8lt9V0M4xfri9HpiGATYVLG8wnq4tQs+Yxonk4
2DQO9MPRVp3dBgzdmTNPbg35XMEDQvmfdLxtPIge32Z4soHOFg/dQsPgtT+G+X5NapQGUWvLFaQv
M5jCA/lnhkbAKHIi1erhWK6a+Yh6M8xRGaK2Il9o5xBTUSXW2LzQxjUEgCI7dKWcU/KsOefSJpNj
OqETxQLgIDetz0p7b7Ucygje7zM5psX8V5RTb7GEeR+Ys4uHaE4+4Zm4yCetjldV1E2RAgXxutmG
LRd/vZazMOdiAnKooJXAXr+6CaIbLfD5gLj1x8zwVYDVCTRkxNJuPcUpCy/yuu9F90yoiOMg2rwe
zboT/vsHsDexNMerrlIrEAUorfOcdke5gW5kY9pNzOOOX9/Pd1NMia9OLTZAgqnS2FbpdyLdXz/d
6wHk/feZw92bepIGAvayVY5yeyrbo2T9pQnmyGKuBiCeESeptlJHtoAXgTy6MnCao7yNov++SJr9
mPYKyLgtFznNNsQtSHc4IWF9q6DFZOqYaVfZW7AqTaHaRypqiwAkncouL3+PJY8OZXUZskQJv0wU
GReQBJSzEFEr8MwzyLtUVLc1IQ+f+OQLE0wUIH0qTfUk4zafPJPgV9DvLcK5mK5u1cIEEwVCQy2r
QIHXVlVip8Grqv6YlKe/WwZTS3ahXppC1iAToNlu1d8t4aFpOBMQvHUw5SQpNX0M2xytvhxZPJqc
xhT8efhjBnFclEwZhQdaLNYlV5CZQ6M5ifHRVXE/9fdz4ZUjryihp+wicS5sMOdDl4W66U0kTvFO
/xpsFIhAKDeb0XCkNwnFinctW20ZLBdF93ZxIAVLEbqyhcFIno5pPKQgZow2OpH2eqc5Qa7dSMnk
E1XYgqjLboC4a7TWIy2P8Ha1fFksnHF3sdRHg0x04QWU+8LU8LSw3oSydCLGLzwTf8pl3r8l4/qi
llRmXsJl8KRuB/qxLB4UMOp9xvffjTC+L4yKkkYaLvKZKe2zUvLTVP1uZgbnGHO/IeP/AM4Ax5Zh
Md3ktC6O8323CT0IH6ZoNRY+ho4+UwEpEg4BJbayWATQKFskHJMET/d43fS6RgZOPS4/MTKLA/du
hqVQEgJIaxDIw74hBGg3K9wbnmqL4A4mPq9xu1otLIwxKVzrmzQ1xsxyDQBYSX07KIIvm3Yr/Pl4
wcdVMblcDIdRr60KbRcwEI6nMYvsYP5+3fNWZsI+GmGyeQBV1GhO0AvuAo8yLw8byLJ6gZsfcMs5
Fzv9XNqhU50Jl6h33RsXG8mEMAw6A44Q4KvNxkbf9LvY7w8JcDJH2Xq7sQruzMGIrcaOhUU2htVD
IAgzdtSodpa1k8pn0r5MpZuTz0QNXOAgVQLelgvMbhpGmLXDa5lbgoFVOJDgZHAFS1aTmWpJQNMb
eLxiQT8gX+3VBnRurjYBeKagc6FovhHwRpBXK5h3MyzmZ0xBWD0VUHMSu9od9NTTep46z+oFYGGC
OVF6U1kC+IssKPjp4OsflKi3UwJZmaqdjZc063Q7CcPW1QcycDxi3QmBFUf8gCjWBSZ5As2boXWo
AlXKLEGVxkVgPXAz9C08D9vVw7DteLf81S1d2GTCPTqBdWxBNs6dhwJK6u1JC3n3ttUtXZhgIj0I
/oCUtHDJN4pzFzfAur0m40ufYp47uksLTjWyeq7erbH4oiBKqgbhCvgiwFZDvEJb+vck+jE2PzKr
46SU1fC7sMU4y5hI6jxHuBiIzfdB3bfaXoQkQqNy7tarp2thhgm+IQlVkoW4u0/mS5h8IeZ3CTfP
68GX4weshITQVlkYTFiKNU5Hy8Rcbp1xrlGrzSsQb/7Xv00myFLNdLwrYR3lTOvpUNkT/aYK9vq4
rVrJLsbINoW9SB7/bmlMpNUKS+pLCSWw2D31fWSL+u66gfXvA6pUFS18AHEZA6RJZwrQBo6juGmi
h8T4UQ/bvzPBVJpRFBaTQAOsqUWCPVjQd6nTrjtp45h7f2eKqTKLQs9rSKVgNaNhA35sm+1+jnmw
n/Wg8L5nTNwhM5591Rylc6cl22EkzmBUfj9n+7n/Hcs7NU39v1sWE4XiMKnSYsKyuvY+61VbKX4H
Pa8HvX6K/l0Vy7yV5TrJQW8MdEqUuX01usSKOIXzurNhmISSsAE8x3wesZrzthBwxe7qxC4tP5e3
s8F5ZePZYD7OKI6WZgk4MXGwS9FJJ7Unt7+uf4/VrTKBD9bxMoO5ayZ2hkIq5kGBrWoCHVruECc0
Zc6Lyls9wF5M8dgB3i5LkSmc4uM9UcuFBCKZKH3i8jEYnwBLtkn2I1fw7IqGc146VZ07ycwD1qxt
39Isc1gNrQQ6it7Tin62k/5h1PchL+asnZ+lDcYNpFINoWqMN0PdNDG/9DgPx3g+E2U3W07Ka4Bx
N5JxCIzk1iaULFGsWk/q9JgM+xBSpe0pFL5pIuStytu+4+BteJvInNc21bSoDxHxYnIv5/dFeZY/
04JZ7CF7VSMSIMI5fbCJ54dw3E/Fq65ynl7XvHxpgvFyoRkTSzFxmw60gxjRhtWXPz9GYIHGJAFG
o82LKSBI8AqFqLSj24K2owSn2izcX7ewmraXJugaF90WOY0ascdcnmucoWRKtX7d3pl83Z8OPD4S
6rUXBxbjaxYdmxEvBlpGzaqnLsHJIZPoRLH1dax0H30tLwCAB3qZT5yl0crpwh6KbQM3F0hUsPcW
UxHa2aRaJoND5UsbJ7n7Z3GVnz/xWvurvvBujL29mCQkihxJIDIaMH8hfyk0TryjcYVZjYSBUwsc
vToAhG8fcvGhwMuRSBKd/1Uj3SbKJs5+qvVLB55XzrZRr700pAIjjuFGXC2Z4NOrRAubAEDPuoH6
F1JDLY+OkuFxX3kdlX6TKnj/Ub6lVr/tWt6Ayco2YpXvxplYpMpzHcsVBsZqGS+6KO7/nGAfG7gw
wESestVTSM1gdQNIeIrELqRv1/dv/TsZOK2Yo8aVnElLptBkeFnF7Glq3Ov56KTz1xFQ55gn/bUS
QkHJjEccMLWAHYwdCkaDOTOzcmw9VbspyaNQfAt5Dai1KQidwvdFjMVgKIZdS2HUydySsPXmH/Gt
/C3x6Du7brepTUo74RIWrXx8Hb4NThC08bQLRYzWVPJRbIbaU4Ssk2wZdX3kNHrEI9Zdy3gfDNHI
sThLBbCkTSVDrw/t38LOWj2xFXDeYBK51LzWSJ9mbQS3bzOVsZtKReNDgabz/9hPPvwNTD9MpzWS
YGS1J0FjJgnMl0AsE1drotIBLiniXGbX4vwHc0ycL9F+E4epwd5m0XdCxnwXCqLiiAXUe9Ht+C3X
vfUkV0LplqE8Qo5UTrfNmGXe9VVfupQGUJ6kI6VJmmFKCj0+i61PCy2fm96IAApAK8RJ3cIhJ2kD
4Ig/bP/cgRlrTCxDUWPNoaREbumad5pPwbb5Nrr5R9GF1225OJGMMSZ2QdZXDrOIEDcvzlqSOH3r
F3/M/svYYMKXPui5ngywEcy5HUWWnXReID5xPtLFQfxoRRU/fiSj77M067XIVU/prtzpwG6Yt8Nr
cZQc2S6fhi2vfU//7A85hzHIVFKzJk5tqETEbaFbNRS1IwoPJIqdSf01j6OTAPQlvFxfJG+NTAwo
W6mrQwhruqOG28K3Yfjj6yKzJuaAF1Wl52GYERcdK5ChNidR4pbu1KWu7RtzqsVkplo4MVzuGCS2
cdb3pW/FjvyzfkZw8/P96MnQJwjP9YZXzV02NJn10eOwOMlzgAjWqPhm0o++tw2QN4YbASybX0y7
8skDYC68FirvkzGxIzKryeynBDu6h3KR+rtxID7lTILd70lgl/f/Hzwv51CrTAQp+nHK+x4RhAS3
XbJpyruZRx92CRlidpIJHIY66bmV4Cv2kg31rDhDgzjHO6v6GKV2p3qiDzyKz5vV5IVilqxcyGKh
qkI5cuOjvtcOsZ84rR3dyD6dDI04Nz6eu7DdE2jDlaIRQGzPfIoRUzIve9Ju5o22Gb3Kn7ba7vrx
5m0qKy5cx1DeHCJsqv7UW3ZwJ9iNQ100K2zQ6f6HGoBjlOMsGhNTZCI1ZgY5AIhdH3Ils9vZVkwe
2OtynuOju7BYUrydQ6ssw8rMk/Sg/DAnG+Pfdn+QvjYuEDLh44gRs9LJHV6UvgRhMpbZcKMSQa4G
HMBgtMNv5t56ljeDp/kp5kkwT0+OEHuHlDn00swXXFgdHgjzf3xUFKIgwgVLETv12YxWOKF4JG5i
9y6ghIBvJZVdCbbqTr7sRntpwFwG70a0HnferTKfFXRSwtjlcN0GsHRMZCAdCg44Cvx/iCwFl1dJ
/I/D8m6RyR1KgOKwi0Tiam+3cskO9+WhcXO7vUncweYRdvIWyHzX2SiJnJZYYJqIdgfBSJ03rsuz
wCSLWMq7IcpUAjDFz7z7Epack8f7fSY1CBlAVqmYIm7Nh6C660xOtS6tH+33L8LkgUBQC01pUS5M
d6Ov78lWexZQS8pnEdIjdJwkuJ94mC76m5fZ/d0mkxcqvTF1IuKzlGLrlBZUTQpwB0MwuOrdPuXs
4LrPQQSIdoPAycMG6GmKhgAweIIxMQrzCT3rpkFqdWYH7LRbwYU2wvUQvbqlC4NM0VdPQp9WHbZU
E8BvHh2G4s/1m2jAWphgTi7ezcWBRKhR8tDrNNvNdwbYUwP3vs9sKXVB1Cj6so2RfoeHN+YtjjnB
gz7KfZbhBJvxzpKeUuAjeaLAl+OEb6vTFTS3MLQqs68FUIaKJWmyoPTwQwcnxuxgxHpruvox/pZ+
G16kLxjq5qJSrDWnBID2v0YZpzQCVZtAr0YAogUCH1LWZCds5C1vjup/uOO7Hfp3LMrLamhmVWuR
5Wj3Lr6NcFWMfPDroTVZobjkIaPWU8v7ut5y38JebMUhBATpVfEl3YVbKgyeP/f7GYz4VNACM5Kv
n3H/fxfIvpFgmvU/Vd/cV7ZeHsVWs6f07roRGvcuQshiVcwBAE8zGstRGQF107mdlP8qBeDw2+o5
nzjL4X2wN83uxQZ2RZlUfWBilqpzMrAUh17wU33UH6ieQHqK97y3ssuWxkf3l5msVfSqlE0jbqn0
yWcLoL2jP6ZfFIeWkzxjvH1k8hepRajcznrkBngFJpNda3sZdXrV9+71D7ZelS++GJPJrKHtcpkE
KKgcCMGia01pGtS3gnXa8ohHVjPMwhiT1WYzrDtg+SO3ku6sxpWFH8XwLKXwkF+cZdF4d80RmbAR
K4moRRb6PvGO1m2VE5s2mjEH/UyTp6A5PDk0rj8yAWRWjUwB/Ry93gjncVecMPG8mR1hQzXp+cUx
78Ox4P4uM4q0y7FC+uEkN/GEm8CnchrtZtjKf/qI++b7FmRCQcZAmVY+RkfBnEFmALJGsE+eknw/
Zwc94ISO1ZIKdAj/NcHsXyqIcxEqmI0EN5FYPSo8HrX1DVMoSg4c9aCsYFLkXFSTFkUmceVTvItv
sz2GgUI7O8oIt7mj31/3wFVXX1hjokU2q+oIoDBxXwT5pxEeBPSVmvjMzSOrjr6ww0SK0OgnyEBg
BrPR7G4CHZ11iPzwVBS2oYF9QQPpCO/taT13LWwyMaOuwiFuVKxNP5XH6gbYK1d8TQ/Fi7SXXYw0
QNiR8xq1froWJpnI0RhSWE1hh2V66l6HeAxI6T3dVTYysLDhueLgHFedcWGO8feI9H2i0xWW1raN
n2fC6S2tX20XBhhvzy29twJlRn2/b3fJXvbQhwH7NajHEH7z3yKQMrbul5vxtXvOf4mfOc7v1nWm
4Tq0s6QNEqyL5UHSTkK8i7Lv1/2fs4PsxJ8VqHpeNfDLUrptp3MUba//Ps8jdKbUqPACG7XUI4b9
6E+e4tLRKn2nedlO8bIHbi+A/t5FRlnsGRM+UrEFSbWG8GGeBs/wofPgkd1/pCX4au30C1yzxoSP
thTQd5ixfSTs/NnI7CEAEV3laeNOgOoZWv82AcQtlTjwwPWL52KZTDyRG0UMBQGeT2VdgK7zx+/h
yTzqb0wGtTM8F88NB8tHf/LaWplwEpSQhxBnOXEnQA7GXrZbpfHmUHWvewzPDBNCuhhhazD02K0D
exwtJ9Zvo4x3h+a5PRM41FHSp0Sx0BgoXoXwHCv+9UXQvbi2V0zciMZ+KkVI77h4ubSt1FM0d2x1
N2gD77ohTv5i8Sy1hhlySaDnd2qb+6ova5fIxY8mrYODoojA+Iok31y3yYuKrJ6zIUgkjyKsbto3
X8h23k4gtaStAS/6rkLHRXbLTeB0EK12u4PIrbp5ic1gYspkiX0bBVi0eJei2r7BLRDY/eAY7tJv
4rG9E7l9Y46/sKyrtV4HcTnJxDXMc6TvKp03bMFxGIMNJNPQZ2gnwkB1MszfpbWbptjN5Zfrn269
OfAeN1g54JgSJikStq5+kX6Y+/Bexw0aLSvcaUen2sWz3W74imicM20woQPFj2nVSQMvDe9lFAXD
V+WPSXho6btYGBM2lDjLs1mLIMUdD5uiU+0gnndtrnB8f73NvrDDRI5clOtRB/wBjY4Mjgf+tkOK
1pHhhbvyN/STHPGAbrO45VVzvC1kIkpXZVURG3CQUEwPNcHZytsbEGxxoi/H0VkoPbpToQJieaTr
wkNx5TZVz4lYvIqA7daHg5qApR4rgdJuatd48ykcwekNZ/BVv95ot3/pGixrp2VaPbSj4RrGdFOF
27G4GUeOW/C2jak6SkvLrWCEVwyi1w2VM7e85j/PAv33RR+lMGaQ7Co4QkrzYk77seQ9THO/C/XA
hQVQQmRDSEOQ9kC+tbsMsLhwN/j1l9nLQAbGWxDvomcyQSFsOi0cY9jTT0KC5nnm0QySqR55BJf1
hts6pCfzSk42mQjRR0InjZDExd2E3Cs/ysfIqZxsA0ppV0ONqO1TL3mddiU8kBN0OTUpey0PJqms
5IHW8Rt5b/gg0Hcan0qTJy4CvsuxRtdxbZ1MpCisGXyxeGfENCJkJ5AaTcObvwuYs5ydCTTQkw+k
46kvfLOxr5vm7DBLsF8U0A0dA5yC2sSlqCltsd2MxNey1s2ip+ZT3bf3UGwxLwVpnKdhWiCXZS3x
h2xLZOxqcBPI2+vLWm8paqJimCZQShdMkMWUqcGsY0dRz3iy84aHPU54fp/4De7VQmBhiznnUacG
YCqFl2qQwDiZ+8Sz/MqBZoETtI5+7ohNO2PmDe+xbzW/LOwypx8ArDwCZ14Mqc+bPiyRXjwl+snZ
yNWDsDDCHPlIk6RcULG49EgvZ/QgdL6B1ht0/7iXM96K2PNuaYEOKgo8S8uPcTWCWvOOy0xAv8bF
WVssiKkGjHFSBTNGugSBvG1Kv+TW+8stuzjN4AbNdcSO8mVCPxsPEHjuMB9Anff/aRnRI/O/14NR
Dfz7IgckZpWRQi3pa9+EfmXkkH0AT6ctDl48vu7okBf6aEocwAKU05pwAtiyMW+j4reIEadJ/nZ9
B6+7AUZoPtppIGeh40UMIDJjp6DSzW+H8jM343+9wGSpBWO5VTSB1oTEFJ203OJujvETTm/tuquZ
IhMYwKpWx2aGAzqrxLbmb/3fGmAiQAKqkEob8DZZGt/L8SyMzvUPsV5gLLaJOf1xFliN0uBAtj6l
m079NnBUsKcHGHRNzs1We7xukLdjTADoZAw0Qa4bAUD14+C1yO/+7veZww9sv9T3oBhwIxI6IAre
pFb9GRNUABPvcbIM1aKPzotn3BaA6CFyhfolDo+V9uv6ElYPx+L3mUMYShHmGzu8TiCLKvl+aJ3g
j2mU6cVsYYI5f+GkBDOBkDSmq2/6W1W5HRNefcVbBVN9h6Qes3rAKtCPAN37fjxoN0EE3nc4F+10
G7s2tnNug30tgkETT5IxDQFNKfahvSNxbiBboweXg1x2QsY+tPqL2X2iyb00w7iZ3CC/aA0CZTVu
SXAuc05gWS3ElwaYFBNq2TApc5654j69pSPomepmL8ZG8crTODg1j5Bw7Vwu7LFv6oaqaK3aIskY
GgphVUaZyAW2r1UaSxuMYydzVnZ6hJCsnMHOj3Y92RCHQrypaAcPsrLakFpaY3w8MIUpLEysSNgK
D/kjWO2czEm/S3emjYcPtzzxrhS8LWQ8Ps3DpOusMHb1KXYszTcTy74eGdacG0lZg1tDgvNCIFft
NRDH1ghualdsIF6za00JMxGph0kZTmJYWwzyGR0Ag6LChcZgHbdFBY0Q5AUL03LNUQw219fCM0D/
fVHVSGqtRKKJ3arknWydevX5+u+vXhCWK2BSpwAZRiOZEaatLagvt4lnDrb2lb55mZnNuzivRbul
MSaNosdrROCjgGsn8qYUTX+qKrupAt4TA/UhthaEmBnmC6FkqBssEmWoJr0xOuyaelI3wH5tw726
Q2sZDM3AjZ8kThRf/0jv5tgzFEKsuZLhBWrgCeqZOz27ekiX62HOjEwMEHNbQN6DFfwYP0rHyonc
1hbPVQ9wauThGYDj2Otf6n1JjN9hyETWhxqgqLTP75VUfawLxZeTjlMk0Ph87UMx3pdAA5xgsBrw
1+jUSvcgN3bT1o/FQ28cRkm2U+3hur/zDLIeKFrRaE46KkVhcKISauMBgHOWbotG6/d9+7MUAqcl
lXfd7Oqj1/ILMgVdTXoR4mADsK77YANCG9q5NpzgrB9nB2SNDvGVweY+3a+lkqVVJv9CN6cs9QmO
SVRf3xi+1Npa7ISb4KHo7f4u8ng6V7ztZfJxPlmm2dE5GyEmTxNgRUqa9k6pV54Yz1D4/RKJ8naw
Mk6U5B0QFqoSS0akzSIOyLSXfKiT0NfTDBW6NjnVUXMSn0+dv3onWGyuwuTpinRF2lhA6PY/Oq/f
SQfBkW6KF20jefWm246v111oPav9eyIVJshYYTcLogFzcbiJrMfBqO2hexgAhbhuZ/WdZbkuJtg0
lqbptaHgTH5RT812gNhGv6OorTGzp8ptvWiLScnKlnYcwxxvVZiYI1RNUIX0pSo9BpvphpLqlp74
Mr9N/AiP161R178SeRQm8nTqZII/BqssyRF4MRts3PaYnRLlntSvQyTxdpXu2oU9STJ1KLHpGmTi
8e+LRK5EZRvkCSJdtBs8eoMkT6qb4PTTBkXg8S6QlxOhuLtADhNoKhBpKZh6/mivh9jc0IORG4Gu
+t700sHQ002WilsRWuFEiHZzGmw6WfX0mAdSXk2HkmlAehdkGZje+GhaVdUoiWVcLrLgqMo3Vj5z
NpP+wOVevhtgg/hsWSFeRYjbmQ959JqXtxLvVWS9Llosgtk/SQqERjFoEQn1eLz7PQjOfJPsdB+6
WcNnku3CFhOmzRriAU2IDRvEndD9FEH3rXDwOOsJaGGD8T9x7IygiZH41E0LqSwURLf193AjbUS/
2unb6aDONvl+/Yythqx3m2xU7qMBU/Y6bM5qZHfiQQfyWP0lG5wiguMObCAeClkU4rrAUdZC25xf
NO2l5TKTrl41zcViaPRaHGAT8MEkbTEqlCG92MmNto1yu9xWHQCYdNSX9/RHP8gVJ2cFc5UoUro5
VYHDkCoHY+Sebg6vYE/0lBG041G6V0zyTVU5n2w9qy2WyQRhBWw6stTCLPX7ZtNv82cJfj+4hZ9v
5tf29bqL8M4ZG4cbI4xBFEVwoz7LjkBhtG55SHbdLtrzJuh4fsKEjXpsqxRkwjAFZrdQsadyW/JI
DHhfjQkbioytiwK0bEVM1ADB7SmbaMt/EeSZYSIG6KhkU6NlbAxkP1UVgZTfruY2urneQP+OhdNP
pSTEQgjs9nx+0yfYFPHBcjp3cmNbKjCPV/05W+5b4vo3uLOj2vmUFGNBULNGsWib6Xae72cIZJWa
M2GUurH8sjqJ0dkiOynxQoXDgMM75qxii1mOtZiG8EcKesbevhGi9hCgLdzpmVcuczxSZWKKNeHJ
QqHbq6S53Wi30v+R9l3LbuNMt0/EKuZwyyQq7ZzsG5bDmDlnPv1ZkOefLWPL6vPZ16piC0Cj0XGt
dbAlRbOJO0Y8yCrn0RljOVttlELxH2E7UObfoLc1sqPjeq/s4n3/Wfg0UyH4Rf/q3Y6onB0R5ERu
0xrvp/lcvIRHRtGFYdVnubblR9bTKNqoE2KuciExEqjVsk0/09kiG0tgQDDPp/BNdAWpY0hsKCWB
MyTrWBaCKSONYajfVOOLuLrXD4x4N/kR7aWT1lSccbvDcH5oy9KJl1i0VxVYs8UsE4shNZ6zJWFn
deXEbEnvDz8YpET0LN2vmBHKdwJZ4qc0njMoqrKaqVDjealLsEYWRzEb7XT2/mr/+MG/uhtCJRLh
ECzhCCyQzBbCQxN+KRJCyZkxv/JE8xPZ/axXS8V8KkU5JNI2HmdbEXW3+h72RIbp9NpfE8VZCsAZ
65rSwkXMD1JiC+7gjL7c2hpqnSNQR4RbhjyyvhZOD+aH0G+91Rm2YiAB1Hw5jZkZx+SuBB8JhUhC
HCg/81Aokz70KmyL2ua2Bhd5UNxierl+oJQQzpjMMci7S3Qugt7tsayCRHuoFqqUQDypGvsPZ2Zj
rAejH1toZu+bmzQBH0+/ZTRA0s2Mnd01W2azliB1el+/+aPZnjPvUuNMitQhZylOJ7dL8bUg9QXR
wezI4AKlyis3GSaY2z+JOlCYA3aZiXS5xb0KiRKpKYLEzLUsyUs1xrIkAzMECGMUwuBlN+JMFHd+
amWMST4J6J7P7GLC0Krqpb7lLN9DxdN2GK/wpU/XNeZyRuhMJHec4qq0U6kiXaI95k+p4rAHqHhu
98pn9Ta9MXJbDoaAkMku4YdLeiaTO0RrLmQpSU8tCJMnemy+MzrOOxYfWDR4CDufa9I4VzOtxtQY
RRS9w88jeHlKX/Dy136n290W3JcuKBCvL+9i7zRKuf8pDPdQWGKjxRkoBOAaTV6c2JW8Y9lM4Rak
hJiXYW1a4YC5vsl8NnaVW26omRlSj7jXo4tCRVQVAfVE75REcYt/+kDzJp8N7ObP5DwyS+H9fouB
ycnZhGUoQUmBFY9+vY2d+nbcC8+yP27MyP6jStz79sp8VwmIdKZ00pHDTAHocQ/1AaZ2c6y/lvt1
ceQ3VtKUY58404tW778zlfkWE4xhSHqZw7LK9+ZGfQHesOTryPixOU0wDjxY3ojeagYMIbsZGncQ
jm5CW9us3glTpSFLRBd9q7M/xFklTM6vusGG9jXpH0u/14U/aHg532XOFKGHq0lVEX6pVN1XlZct
s63PxFty8bk6WwNne3rMMmaFAGNulZ/k2LCb8Fk2CAPHbMk11eRsTb6scoVhBjgESf6ISs1BmoJK
/ccMiRL+ZffwbDGcmdH1TtEx949+6trRd9a+YvVhw85x0U0kgqkeUGpdnJGR+xKkPAnWZTXJZjR3
fXYvzTrQiR+uaz5hS4BD+evdjgskRs0UiiBuRlcBc0PlmG6+z+1me3qQttflEReNb4eJ8qwV2xj5
XzaLz0bwfraMU61pxPU5pVvOvJhE7+tMZcl7kKbXYtBKlDpcf3Xkk7qcCQATgN5pWnkC1YidIlj3
mSM/wts8pEEKT4Ua6Cbu0ukYz+SF3SDW0oQFxdY2qZ/TPBDGp+tHQ4ngTMKaxMWYtsjsCf1uDGu3
1V/z8Md1GdQ1OuVnz9aRlE1jsekj5P/jO9lbA8NjWTUNXR306Da1Is44FFKYVxJQ19069pbw+4JO
IgptjhLBmQUgbFpNuTbwPrIQhajW0VsJ6RrRub5v1LXhzEFiGGM3ScgGjT7rIAVCKyYt6HwadW04
Y1BITdWpOaKYOTlU462Rv15fBmVt+MYhQRJCRWYhvfU4eapXAdthwCz96qA46SY+lVii1I3vgJiz
eVjCBccjoYnoZ4pQObK8XQG/jHJdCF2QueBUTYxC62N4Llp+GJXPa3Qf0mVJ4oh4NA6xFJdYieGL
6UdzI4LXBDMX603rmbfDoXLb47SnmvTJQ+MMQ2SBSKpkJVf58/9lsJSbaFsdRL9HTdn0CCW5Hj/I
fOFMG6LBGAbImxDUS+AVFW4MT8dDywAX/tKwypyNQCk570BfBI1MvwxDZY+DYguNRtxf6tQ4MyEj
Q5iYLCTKky9Gd2PEj9f3jPo+Zx9k4HzVSoggSNaesnCXpt+vf59Sbc4wpHqtFFOPyHXKgtA41GUM
Y/fyVzL4Mlm+xEZZitijId9Z8W1lbbKMKJER4bDM18jSaTXErmWpqgFAc1HAwO46BBcgth4Bt/eg
Bg0cfuLwic3jWxbkKG/UlRXmVKl0RyPyrQEjNUrlX9+/yzWkdxeVL5UlWaSl+Dwbj2LRSwJeOzva
rk4ciGBdJcJgQuP4LoUm1MKoF2FZW/17rqdOWVFtO+zmXXHt+ZLYPMSlGGZ48xh2rBEfpu52kWY7
zr5d3zcioJd56OKor6IpNhCnNCAwA02VJ/Q2K3S3XhvkP7LtCcjmkB7ro+Aj2e1eF09tJGcalFlL
+jHGRoKGxDbHfUeRTlACONsw5+sAknUGcZSztJZtKdVf6gJnHYSkLevOREUR4HN2LjSguqF0m7hD
fDksidtcjdhog9C4o9t9QabZ64PuRA2u7VZP38MFcwrCzSdUkK+CpYkuVFID6Ks1+ayD8SbJ7RRB
2MN1DaAeWL7+NYYSkk0MRLFqbYa+Vnixr7tope292auYX0Q8sYRK8JUwC/B8kTLias3TsDGHIqjK
v3xX+cJX3iuFWK2IK0OpABlRZUOENxsUZz2lF+z3s3hCX6zZQJIhdjXkVHPZAZtXPj9fPx9KBtOS
MxmYF8+6FL1CblLus2wj10eDtN2Ez8PXuqx0rRNhxBuhgUud5UzNT5bXuSxnanz62+PnLIKWjYI5
TAV8YNEN29tuoCaRKf3iDIKcV7FSl7g3hfYYZoeZHHhQrr8NfGnLnKt8mllHZz4gpV36cxAyRDo8
dmzH8qP19FcqwJe4pHHAJZ1xQ01waEoCMpPJg5oRUMqEnvEow2FfadJqAPYR+AehFdsdCljh9+sL
oZwEvlClr80QGjNsdY9cLtBAdyI2DdVoG5ktwnpS62FacnZvhr4ql5a1n8vam6Rt0XVnDzqRx6Qi
PL5ehQ67DN2n0IRpB5D0WwzYIJo0bQnz5zSY5OUVWZh00BRNBzTnryvKwawCPg24j9H6WV7flOlZ
X6nH4LIleJfBVP9s14RetPIMrRfoaWEt+4K3bia3tYHC7AJu3ibUgXkXH52sd2ncGRXxMgF3Bk63
Al6OnepIdvyo7FcAi3V2dOg9xUltvbfzTfVVIe4U+/Q10WyzzxbaA6ggyWRo4qA+qr1niX+kfu9L
48y23HRGI48A7Rbjo9Hd6cNusQgR1BI4302EdxrVjAqgBtT6eDs2/1w/nlM0f22POEsNsOxSa1k9
tDzMroBiLCM8KhlCNsoSYmqrKI1mYG9o7eZg7TJXcKuvFOftb0zG+0Zy1twym7pdKuSiJctmSdts
M91NfnnDKrJ/MsQOgrz/u2G8n6eti5gKbMF5+lAZL7XorSrRRHC5s/tMBtexXvWtYdQRcqnjt9YX
dyZg7hqnfy2R9Jbf1Ntu228sl3IlCdPB+3hJ30lGaDRAUe1n27R+jNFrZlKI5qcU0xV94R27wYrH
SdWxtN5Ffg3VyGYjf1JdY6M+aTexmznR1trINkZl/OZ1ru3wmerPvwivc36CnEWRlrFM4h6eegtH
PR2d+I5RSLTB7LDimaUBb48l+2imrt8E9++6wxmUAhn5NR5hy4ofbNC+22DIA5ZMQxOI5PQOXu7I
TSgK1svOO6gKNQPd5bLIR91pZVZpOqALm0HmZ7gepms9/6wUxjvDnagUBrttH474TB63v2GxVgJq
gzBrO5CS2WBwcUNgTFSYjtQ23ZbhUMY4YobHQEXkF3X4TDS3wZNSV9I8rMjUKvs4l5xiAi8wHJXr
Ru/yOZ6J4Qy3KM1GHMWnPEb81L+xk0Q89IQcjX7Lhkq63raIUuXFZ/BMJGfIJdGURpExdaw9uhB7
zS7K2jbTZ9RI7bCifJaL3uuZNM6qh71ea6MKNwJ82N4KRFldsDNndliGE4Akr3+UgDqTxxnwWkuz
JGoQXJjF967yKjECOzaxKEI3eMMtxNpsKBN6OAvdz5XtgqGqP/KP35fBR+OFAJrWYsoL8Fkek+m+
6HcD5bJeDPjPRDDn7MwnsZLZtMQUqleJSWAN+lbXhGAsDaeZoy/X1ZzaMN7PC0U9lGeoXB/DQI6P
YNy2m+Lp74RwxiKfREmdGaVI3e/kZJ+Xm1gI/k4EZxSUEZFRWmDL2vLTJAWj0YHKlDB67G9esXkq
ZxG6IRu6ycA83SS91cab/kep57Nj565/JdU6vBx8PxImW9A2GPBUEiK6ox4Klbv17TQaa4mG4FN6
dtzmfuh+k+4HDOMWfuhRyLOUFeVZgAxDVCYZYSRmSp3ky+KVburXXxc2Au52rmkz7KNF3fyVMvBx
uZYKWlEaGKM2+t0y3OeAAeuIbtPLIzzvh8XH4lErrUXRMJ2u7PyJtXGHn/Kv8cvoYWBo04JIBXHS
9+vrog6Pj83jwey6gbEW9O5a2U0OR5iNNSy382L3XzB8vKM6Sgmd5wN1ae2nZmI4flmxG/MYKLTf
iDVdjDTPNpIzDnq6rmvOEOn7f4GJBG9SbFZZznfRLYUszdT7yh3mA3Ulzqx+MJBF63TRzpRv1ex1
CDpX5XvaGHZtxkRsdjlsOVseZzTyvhi7OYYvDNxi9AYD99mNjozTJd1RnGmELf8wZZiUeSnFPTrD
FOPzaJk7IxRvU6F7Ik6McBw0zoQ0lRDLA0sUTy0AyJt7AVRUdrrYawu+E+ZVN681RUtFPIka5zzI
6pgBHhn+fDHetubNmAd4foeeGMwjdpAHys5qOWykFGmceNyMZWt3HXLuOeFZUkK4wC8Wl7paSyyl
lzInlb00lW1Zeb5+SMS95eGywzIsJVWAkEy+H6ydkXnXv3/ZFKkyQOxURWIJp199FFPpxxCYK2y2
Sv8B6M2N+YR5ZOHIWqTB4PilpOYySYmcV4TGdtHUWZPdtNO+MVYwkOC+sjybCsqWxKf6KC4P7Z6t
kHONKmX8t3tLQ5F23K57zWNYfSyw+cu95Exg1qeWrLC3JD4kL6fe6I0mOpr3kxtmeNUfrgs8FbE/
WMGzpTEVPXMwa3Mp9IEVNTWMIPTu4umOfDJPicdALFV0cWheVGF+QbcZFu3osdC1RjCnYfel7f8H
Jxlzbq79Jc5O9mqT1KYO5weoGrCTJWCgjZsVyHHVs74dEZS0u860p2Cm8jAX35+zveC8LjkUZ0Cs
Q5HTQ/VyivJc80nZLK56iD0KZvti2HwmjDOdrdFPqcaeU3mDkj8GOhVw08oB9RJcvP1nYjhrqbEw
clmRDRgHHeOpG1mlgAmIhfAdlLU1AZCrUsHheppM7QMwRQN0l1rIRVv5vpDT63qmqOAwqi2T2UqB
DSt0LzM4D/v0n+vX4aJPcCaEMyw6qoRdLkPIvDZOFn/v0H2YFKljjCDwBur+ovyR83gmkTMtSjz9
ez5S5EHbc7u6T90lBdZPgTp/99hhvoUBEVxfJ6EVJ1/9bDOVSey6ik1hoNVaaPdm8Xb9+6cupSt3
mG+r7OVombMQvs6yYQOqSgAW5sk2Pc1OnxhBZur2+zWyl1vtvtuKvhTZ6u3osQRu8UrNMlOL5ewJ
YGwmxFMSbKraPpix6lpjTngLl4Obs2PkTIcydHLXs3ZYHUMfqqPtm+fsyJAI885mI5XDnsp9SdS9
4wyIoGZDqrTo+B39GeXmwTZ3jB4zOk4ArgEljMsoeUVbuFMwE4AZccJaUuJ5w7KU86jN2NWfDQJj
wLi1VRK9lrj2fIOmNndG2jGnWQ67O7S2Okk+74qYxJUglIRvzBT6VQhVA+ZYepSAJLnuCxDNZI74
GD2BvBxgkuDduH5HKImcrcl6sKtGEo6uTQ+l+rkcCNNCfZ+zLNLaoSWqgiuxFJ09KCCNoDItEmEu
eWK0DFiSiWjB/Vc3il94c5BKTt4jdWjeiXfKzvRle/iq36hHDSStlBdIaQb7/cyGGbEpDRjrwonJ
sZ1mfhPVjma9XD+ky+Xc94vNt2PK5bKunYjsNltiicEfA52mzNFsN8onyv0j7pTMWZEZxfYsSpCH
/fmUoq6F2Jd+Sin/WeZMRyVFfQxU1Z9VGYnx5/jMs/rpZBpbgUhmU5rImYo1ypY0HKAmQnVbGM/h
H831qKDftFRRNQ2d+34YdpEVMXI5RfCraNdKO4XCabnok4LGQsSYv6xpIqdsYTamedS3bLS8s+vq
KKUhgtxvo+zXMWFYL+eTzmRx75WllkPRqJC13OsbxvCGgcXY1t1104CyrHfkwHKp5M7Fy3Qmk9O8
qQsLsZ5XPFQVoIAxaWolu4USclnvzqRwemfWTSnqE2BBFRSNt0BbchkMraN14HphfTKxSs6tXX4m
z2TyyjGtUziNcOnyyp4Hu0SPCaZ4HUygmz3Q+vTtzzogw12fnCEIKQT7i8r/Lp93j9M1S4dlwWxk
3YGf9cuafCcsFCWAC78twcrWgcG7y597N78D2YEHKvDirf4xuZIHqNq7gQIDoURyT5fRr02L0i7Q
L+sXUXzJKaJ6QhtPenRm2rtKjlOtAC9UJx+zaADMzvMAa0VsHCWFrfJMilQtQi0wfPr0UA9AFdH8
ARlU9bt5p7roAEns+n7Za9+vS6W2jjMk41x1K8bm4bW1wD/91M5/Upk4UzfOeOi52UWVwgyVfJck
D6ZGVQ3Y2X7w7M8EcJbCkkclzVXWR/l5TOwkyP02AI/AumMvVfeVnMAXCXm8zYiWsIojk71VBsRJ
QRtkW6bXFAwRZSlOv5/pQ1Qac4SReGSVMEcNcBKGucsI5ix087H0R3mj504PruP0c7en3sjLEcT7
vvKObqmkltYVuMY/a7AlXuXCiY4NKiOhPR6tbRNc10RC/XmPd4nips4lHOSyeJoMkAjBS8dPfyeD
MxSFbKp6u8BQjP0ejZ1LtdXyh+siyI3j/Ny2KoupEhGIlG+V6QjfBIB4xr70ACbFNreFDetXpnrk
L+fyz06Lsx1al8dKL+KaJab8Ka2l7Zyhm6QVXCkCgmdbeLVZOALeNgYOY0QWcXaUj8CPJClKNs+F
jo1F9ggc6qlvoog2gXvGQBZUR0XBTJ0E4JDEeZKbzZkXpYHDDUJENkJtT3jDVS+6V+HsN99CtEKI
wG6IvhLnSxgc3ilukOvvEhNo7ytjX2Z02X3QFrb1PHonEgkq20tYaN45LjNJaTqG31BGG036YlHQ
ztT3OYckt+ZMADZe5opqY/frTtIJd5udwUcLDdwZQwHjsskzy4kYc++QR0a+w9zkem73Uu7Epmuk
mkccDbta1yRxt2DJy2pKGExwj9YqNhiX+oXT7juXNY4MX8npSebKXJPHPZ59VWTdKOMtiLdM69dg
NWzt2BxKL96pFA7L5dBPe99HTtcnkNq1oYk7ni0245KCr+qJW/l29uA47qiU3G+c43dx3MOqlLLc
9xrmbtiUYf2ESw2gVfOg2sam9LLYJm3Y5Yv1LpB7WUu1N6qMpf7lTflUYPRZP7AcP9CdATD1Ry0/
GgDZQREpyjLfCFhodSuCOhhucCIDsBqcksCUxuCbf10lLz9q72I4jQSCRL9YDNFGjraq9F0a3BUM
MNdl/EYx3oXwamjGYmZYCNO7GNALNfhzDE94/jkbQyMvUEvi1HCe1QVFcUhbU9VWlGO0vM4pFXNe
vsnvS+KUz0LdI5QZJCjzfVjEGe2sG9XV8X6yvnV6bJgSyCkfugbNqWIzbkgMI2HaOdU/BjBN8hsG
5xT5K4WS85vr9b5CzuxaWtUAxALa3njMdqAPNbXj23o/+Toc16G3Z0rkZTv8n0S+96Sb+76qWZJ9
RDd5XKpPmSIdIqMJqoyaOmJ//qNhfBfFxYDCglq1yDRS3LG6VbZhxaR2Q1IhXzbA73KYSTlzkdW+
XXItTWCA5VPnNV6V5+iJ9UDmDok7TagI33ACvy42O4Yx0HnldnULL9zW4HheXNlm9UfqdWEqfm0P
OdORDHonzSYCdRX5o+VHlaMHMintSM5sa44cwoYQt5rvPsmEfClF5mXIR82yFw+8n3vBw5ADpuwG
t7xhayydnkqaXm7gf7fDPKBZUyyrUa2YENDva8z1zYjfxjcUIFGRGQP1rkHVQHOqW90eDu0NBrIc
TFpQjTCUtnLGplXbIYxZpyEzNtMNyOvTw+ApvhLod91kR4k9O91W33eHBiDc60TYb2rrOdNTzV3X
FhWLYDO4yXerdWOmT9ePl+nKNV3ijE1eZYPRNnDPLWSdOulR1IgAgBDAt6cka2+IeNkxghP/GLU3
ncTS/E2E899V1zmT0lh61zcVDHSFYGYLNvBArO34pTksB3FPIYgRppLvUdHE0Sp0llRIpsEWo7e+
T9B7WtkJlU6g9o3ZnDMDZoVhhKwPYnydmePvY/71+sFTz4zO/sCZgLVbq3BMcL/iA3rFUfhkJlLG
fWLpkcg1nq7Lo9bDuSJpvnZqpGOwsZnqW9Na7HJViTrS5SrPu8nQOQfEiHQkoxWYKulWhbcjBcia
umXQue1+AG07ZhmWLQJC1yjtmZoHo9bHmYq0jLR5EGokKZCXVpZjlvnXN5DUc84aRFWSxQtDqhB3
6wFYhJsxB5cCw9WegpyC3fhN/Px+qzjDYHailg8ZHlAGY9zeiR5r2ix/rOisATjgLTKehKH4TVbr
P4kGy6+dKSS4MEyxiPCKMoD5bBcdy61gx4jUwqc2RjuP7suvoQcikAcx0KmyOPGE87Tueqn0TYNJ
Ynf8lt30aDHONq033bGmx34juJQZIR4WnsVdTcYlFcFl5BaVl08vhrkJq2qvNdmurBpktya3GFbi
NSPchg/RtmV1fc1cokWtW3to29ptWh0cpIOMfilVFbdiN+eU1l7Oir6fKmdmpD5tFa2EdQ6zVzV9
TJpnPfGi3NHCQyk7mnQvCBnhshBXked5X4Z1nMSRubOA8ZiLH3X1QFxFSgJnaJq+F0P03rIavLhj
42LlrblNnBL9pA6ADWE+JSruYbf7w0OtK4gLZUMV9Q9dRWE1Lpij+lkJ1W6nl+a+2VSO5ZjbHFKV
H5GjBzKwHKh7edkRO5PMudJlI6fdPKMxS7+P71Z32HSNrTwUgO3UAHqX3mI4edw123Ej3JmGPes2
y2NWoq17xK5fVKWzP8I9iaaUqGnVoS8/jI5ZL9o9hqgsdLwu4W5U77QY+AWRI8gN4YVdTmGeyeVU
GORDnbmaaLBiGE7CaBtv/V2JTs7EkeAMN870HXNdt1TbysXreiaVfzC7dpTmAqNHHYbx+qK05eSr
JO9nKFneEIm4y9b+TBin0JqiKxXK1VBoy64Wm/VzRp54lyIntxOOGCjFG0O1tV+8RGcyuRfTWJbR
RP0HWSvrcYh2ZksUgC7a2LPvc+9lJfRRPikINdVNdcOQ36It+n72VKjJtubaxeQeysYsk6QGOL47
9S8NYMX02CtAbqS2j4T6E/vF113kPFGUnIEhdZ51O7vJnnG4rQ/a/eTqfnFruVRce/rilaXxhRdz
Mf5tmu+Almsdsh/JF9bdytJ9BjgcxkDeDpYd36QB3HufKvtczl69HyCPCiemcyZ3CZ4O1szMBreb
I0OTFX3AkPsaZWCZGbu2WM669OtQGR1jtBWC1ddA/6U96PaIMX7g1P4hvN7Z2jibImmalMkF3iix
CF3EFF4xWJuwQ5w7Nbslr22hAD/4mHrrah1iPd8n8pBRho24IXxtZllD2SwZ+pAQzL6/us0uQZzN
GFTATeojI+mhI29TP9//GdD12fI5e5OkoZbFCd4Uo3FZdB9us8kB9Rl0mU1XyRQK5MVI+kweZ2vK
ThqbroCtycG5k0SGPZpoRCQMzuWQ6kwKZ3Fq1erDIYLFgQv3xCA62TZ2LgPpZKNVFBjN5Zl1XTdV
TVYNExSiv3rMmlzXOV5EVoldfQkvs+yE9+k2u5Exva5vtePoyW560/9gqB5gDnyl3ObLJun9D3AL
noZBV5ce2QOtbQ9zVTtFprxdN3uXzeu7CM68WuvYY/QJlZtmDXrleVHuCpBPURNdhBSTuR5nsUeY
WElTswrKOL8m1Reh8VvRqwbCxlzWwv/WYnKZCi1tmzZsWASXBlbip9FRGQkniTgRk3PWVl3shHbC
QqTymCz7ptxePw5qCZyVHJa5rhPGXD+nD60VOYPg6COVj6aEcMaxKoxa7psVsFHFjzl7yqvvMcmb
TW0U+w/nJx7JYz7XeE3bebmJQh3lnsEV6yzordGrqhJzzONNobRB3YBmUy23ZTZsZXHdxs1AnNnl
yPf9HpucNZyrdkFHJQpqGBgw79X7KNAC6+3nQ6u70n34KN4a9/WN+Zr41Nz25UfeEGVweQOZH0R/
v26EHs3WYrIT7S3g2OR3DP5wfE3uBQzzsJESIE9sxG/NluG+Ck/UfDKzEB9e3TPp3NLNPC/KKIa+
TlHmhmVu59ljVDpS/arCq58+/Y/ai1yjAS5d8FWArkLhB8BW3aw7Q+4UZ0hfl2xvZug6J6dsPzgS
nBDuCrZD005osofj4DY/WB+A4MVfFQBMVACZiYk354MaM2EKRtpUTLVJyDz+enriqgq62DaK0+up
3cV32exf37KPI2W/SuCLQ6265sug1YqjpurXOBnsebQOOpIHAMS6rZShsBUjPmrq+lit//NQNCeb
M5iSYEpZomJ1aR8AxDIadtH4cn19TMF+UUBOBHdaeSwNunxa3tI/JOGwXVVtLzXxQ9yW9nVRH6Ms
ThZnPEVAeGclkzU40Zf68HNwqw7We91e3PEmIbt/qMVxhjRR67GtdOzfIG6T9LE1j9oo2JhHJFZ2
am25tou8ERm1bAgLrGy9Lbe5gwE9H0RhrB9NdRVwhCXH0J0mm2UqLE+1qwMb+chc7dP6XSYHsD76
Rdw+s205s+1VUqpKIeDfiPfxEzOmIKtEl5rgZDuWEe69DnQUilPfl89VMB4nspeXLffadnCOmWUa
Qp5q2HcDlBuyv3Y/+pGCDiW1iXO+hBgvlS5DSOsah/xwwqTzkn++NWgfRmmMQehc119qVZytyWZB
TcsZ21oYyiYcR7vuMq9IGkLMRxykX4+PLxkpZdGZrVopzvitdosv3U15u27XINrgdUDfxz0mO73+
OHyl+qk+zoJxgjlzo0tzF4sjdrT3Fyf9vjhuzZLtrgoqFQFKYy9+pDjCZ9a4hpQPAG31Y4jo8C83
mi8yGSHms6SyVRypudfrg4rSXEGlE5gKflRRXVZEQzdE8XQIZ3ckLYE5k0eQUYJAbRVVp54PQqTb
RX6bKGSH0ofU3Wln36XxuroKc9YLkMbmRUB86o62dYyDdkNFJB+TBpwkTklVsRDLWIakCYlZwVYC
JCqdye+2akDDOn2M+H6Vxudk1GapxzSBtN5lzSFsTCBBZ6NuA74DFN7/c1GQE8cpaF8WRq73cC2E
6EEX93HlXb/h1O7xKRe1Qqm/zCCAVdDE47oXXhiDGKvxx/dUIxk7iisqeEo8n6lgVQKVSIn/VQop
ABHTifmcmlW6bLb+0z1+9qsspXqqNIjJxRuj/0dt70vh2/V9o1bC/sLZSrJVLsORiVh2rHRV73tU
q9DaSh3PB2+ZO3/uYVtasxzkmanbm76RveHIcMzQkeSod5EHrEk2xhnopk2bpI+11ZNoxj2O8oOp
8PTjkpIVo2YOiiMDZnlBTRDQS7sGVD6d3wBGkcGmLaB3ElxKS36jk/9JtrjYXMXESFiEkJy9rEhS
VTvzk/g4eq29/jMFVG/Nbx6fd2ncFTPV1mi0BtIaj2U9xU240Z1oduog3HZ+MdqtLdvya7wRvl/X
IVIy54kqVaVY2gTJQjCgpKQE2XMj2Dr6KhndaeUvQROIG+NA8UR/DD9/PVqex0+1slSbRQheb01o
Vf2oprbwJcFMHyrmss1yu+gj9UKn+58n8jnJnH+aKlYiRQMkx9sWnRssRd8AQ5JK0X+McTk53P0E
WA/GvCXIQSnAGzzNNe8bb3hRMTcR+/BLlc/h4+wtB2bnhC0FCHD5qX1XKe7WWnnbJqrew6hax1F2
CuU1bCbbWjal3hKOONuwjyb1XRTneLadXmQx0yExDwrh87i8XVfSiwEFA0+RDUnVDb7TzVilSjX0
EQcmozyuNXYjfBaGxOlVinP44krOJHGq0a9yUSgCJCX6G/jt7Tmkxpovm7QzEbxWdPLaGcWkOJ2X
P/V36Kb42gZRZjNiJTbkZ77Nm8w1tu03ssmTffrDOZ2J5lQCIEdzArZQuLgleodAnmLU36VwJrTh
Y8sI0/szMZw6KMk66/oyKw7DRkcFxV73ZVBtZZAmk9Wai1p+Jotz8VAfzaoshCx185NDQ8KgddGA
rRkV4SfYzL3g6p51R3ntlEpyDl+iDzqS+jjFJeuO4prd1H3t9vm4KyMjuK79hE7ygYkhGkbVMFFd
803NP5UxgQRJbCHfyZbHvWJmMr6v6NprOC5eb3Z2lqUPYlYHrUmmdli+4YoW8nFG3oI9oQcmCi4A
66VevAKUSKPdfJP9yrdSkqGS2j8u/7GmgNJME6xPsECesArHSu6214+IutR8W5vUNFEYzVDDyZH8
z19zF4N/brhNNoPbbLNPj4+Rm+IRuC6VuM46Z0mytZKMuYNQ2UIaTjDNCkO8aop5qkwn7jQlirMc
QPiK6lbAHordQ1E/RAAw60ksAUoxOLshDaPUAhcFd/m+BW3papt3g4/6pA10BDQ0U1f4ovv8bjp0
znSsUTOsRQNx49xvKwkNNWL1lDWtF6+tn0TyfSitIGPviFOjxHKWox+T2ahnZoT9+QB3a5NskeIP
qPjjsgOrosnV1E1Tk/gyOro4x0JV8P5X3uqLXuaN++VuPvEtgNGIauW4bETepXFupCCt6jqvCOHA
WaxuREf0FOh/g7i09xY3OczOiRnlD/30s2VytzvW6qKwKgjuvOILq0BGR+mBZWvY8Jv5P1d0T0/b
+zI5/wDjfb3eVNjUcdQftai57dBT2tZkbeby8/Iuh7vaHfpWo5Btp7ypD9lLv2Wj16xVVncxibqL
bySgq0lUN+nlW/4ulbvla9vVmblAKgpQcb1Tzc1IYqJQMrhLXqxzVawjU5SDjpIT62gCnNP6wMiQ
MWcS6FgYldm6nLRU0Q6o6ojIVT6MDON4jTvmQE47IDhrfrKzkUfEsATrs/iDYa6Tlvwnjo8d03Re
9aiEOFV/U8dXUDmRgDyXt/FdBBcwrouUSa0Fl3vqv2Ccq2reVtO9/rx8xN3nlsHd6Sgvx0gd2DI2
Sep0Lxhm3YVPZTA6iy8/zg7ANgC8LxHl6o+Nb5xY7kZrUhnWeQ6xDJA+ChbwTs7o+WncwQ1thKS3
1paavqMUxOLu9YqKxc9gSQWiSGfnPhxyC4Ri8puE2ckQYTnFUPMbl+H9BLkrnpZKHqrtSSetwa5u
JKx2dkvMlgnoc6oOWWUjlMpPuL8jddNJ6dxVTwarrxhWgVNjZt9lTvPos5bSE+SII/wDhCzxjQHu
mQ/K/yPtynbk1nXtFxmQZ/vVU83Vc3eSFyPpJJ7n2V9/lyq4KUftXTo7+yUI0EAtUyIpiiIXORtM
z9WP8d9VcMYDhEI9VhMVfNLHnZBrboHQWZTTbTTgPpyKd2Y9cd4rV89cVVZEosmaaLB8r6WSgaUo
k+F0Eums9cZm0gdnbPxtGtaOYZpOEOkPoY9qII4JUTP8IOsCmIkx4sRQ0cQJ4HDXHodNf+i84P5X
7xJXh1ddwgKLCSyCZARWK8o29avKnvb/JrZ+ajx9Q69eqJ8HJyVHPuoCbsjH3k20CiS6pkBoCrI/
UjulRtMcA1Qepf9+Xit1DFcB2YuKIDTK3IcQ0K8fY1TH+1u52NwWiLOG7N2kFsqgkQMJWb/0qdUf
GhAycRlCqC+5tWaMfwvKRKvUHBjgCDBQ8hp7M07zb/42PlfPNbhDZ3BWc2xu3aku1o5xcJ0WEtQw
QxFpmwPlLkXm+xBsfK93fau18xfjMXr7b2vJODgpHvq2ryBnj7lY+nM8OY349b9BMF5MGMIh06lG
pLmnRZsJHEXT43+DYLyV0WZk7A1I0VSyleCN/skseZVH6xkTFSVamibS9m9mqQKlMcCrpdA7waW9
2JMx0AlMFWgF36Ja5LZE675/gcasWmJ2ul+DrNiOdw2IJ+n8wv4gb5T72DPdfNs5dICmdu64bWzr
Od8FMrOYQoawpZmA3NSWmdqU+BL8ftvgSGSL8qtJXoYHTt8unNDN8ch5W/B1476uMuOMhxilp1ML
9Ak80mOrbJpwtkhc/UcYxg8bchrImL+L55L4mE5Hcd4ZvPKp9cvddSHZ2btiOtT+4EMrW6cFs+VG
QdmncZ9OqHHQsHncNBtViQ8+S0O5lqTiFUY1mY1r87gcZH+mMRmxi0fkNwJbd0lniejBqPEKk76I
98MDr2Fp1VUuYJkdk8dqQLsgYH0JFFTqPHc2UUJ5c1sv1ldzAcPsmNZKdSyKgNFOtJUzpjShxwKV
U6ErODxi0tVY5DeYRpiHpXicJAR+APt/EsMafMB/QWxMD8sFDHNBUCqMeI1NwMzqaypv5+jnXy2a
rCOcUtGkwZ7G8wQVlFOoYI3wMcToqhzM16hVoI2c6YnwHm1Wo0btCsdcRppQ1M1Khqtvx3orN8gv
COp+6JVTGeUuciqYdC1zRFz1F5ouqgqYjFRZYtTC97VSG30VeezJa00BwxANdxYkjvZxUFhTHoM8
w+xCoIRSbldV861p5q0pG7vb+8WDYfQh8FFpHPSAyVRU6uioLkXOUKlGTkTIg2G2yS8kXZUKwMzG
ZlDOZvyWZ5wTef20vO4LO8FraqpgxK7RoBoTF0HF0e9Beo7Crv+h1IInDxM3iWbWT1IFLOXUuZSI
vLCDTdlawWbE1MrAnn/4bvTtv20V/abFu75kDHo/0zWsQ1edHkPN6xTOhWg9BlisIRMD4G2yCzIq
V1Jb8jMlGcFQvVOFt3XzjOVUcfttXXoc1ydea98/uNvfdiUzh8nYxoNW1xrSTE/BmaaAko3+oj7M
buYFDu/oWj9CrmDMEaIWYqOXJRUUDXTd10r9j+bLOIkmLdQkyPH7lfkUap0VYTiQ8Om2Qqyfvr9l
YGd1VbWgCWGpI2DTlJc8mmy5K/eBIG0jSXRvQ/E2R2H8RD5q/RDUkKf1kldKmZ1t4jd5k9ynIB//
10On6SGlE9UkoIyVNTasiDGlp1BQ12e3waEMPqfVvTRxjGndWywwGAWIQ7PKSAdti3fZIyLdrW4n
eO+nQxV5mQ2quB+ipAUUowsJGFlm8BTiOgI27PIz5pnaRN8a3SbqeVHEqkr8hkIp3Z8+AmNGq6TO
IJWu+JYAXhSQ6FmRJlkGTyNWPeACiVEIEBNPrWACKRF6pL0Hm5SBHU3fOXpHP/if1w61+X8KNGr+
hAkG0Duy9/e0bzI5IiFMyxw5B+F69dxCIOb+HZUZsj+ZQaM9Ws7U2IGb2O1e3BOH5ki45VOrHmiB
xxwh46BC/QTg0XymZKOuxwrcGpSZ9Em83PCYMnlwzOmRFg1JiA+bkuX3ZtqHxY/bO8XTB+bkKKSq
n40Gvz/HxNJ9TF3EdG0udR7VqlvqwJwRpaS1hhgCBU5oo3u0Dnf8iSX8H94B15O/iw1iPIQxl0US
zMDSm72PqxR9jcbctc7LX8NH9fJCwLuK3vYUOmE8xRDNsqQWgBQE0w7Lyuqabag/z8W5N0TrP20Y
y7Cs+o08RQMMOKwexj6wBFzvo8+3MdbjiesaXrzwImaR4x7FeyKUfLBpmV5oUy4L2iqMVDJGfGtW
+5q7JqjTB96THG/7LifaArqOxlxKK0AHg2M+1bthA9amN+2INnKztiQH3TYOd1ofdRI39PPiZBag
Zoke1pLqDHkYvWArb8EPZWFxe7vaFR6qhnjpXaqEtwAZLxLESYx3RgDGueh71D5wE5rJrivAfdAk
1Y9iknX06PuJw9lanqiMQ0mqqROSlurPJdyeDz66GfwtJfnPvNTmDn7gSco4GD1LUxKKwOtU7WXO
ks5KR4LBc0P7iBkGg+Vn8Wmu2ofbYnLcGluZPhVFkcYaUCfzba7e1Pqb6D/ehuAY/cWGFjpTmZEy
ZFRRlXG0o/q9GmpX809zclC5rBXrp4BCJA0tWhK4rv48Tlu1zSZMQIY96hgJYtXH5tyA1Ma0i8Ia
MG9xT8vgeUfdpabgo5JeUZmtG2KzzpH5ol7AvANdvEvHj6MBBvWOxk6fMaHef8/d6QAeYtTFq/fc
otL1KOL6AcyxEXfRXEsRTW0SxZNj9GuQyk26Z7l9wRqhuzLcpGLlVmF3f3tv1+NmFCn//4Izh4gv
CoqI8IXWIfibDLxFtNsgfNX39I2UR2u1ns5foDHnhxbrRjzThPGUgpjhkrQCHOo7FauJ0Nb1P96G
103zt5AsWZKIUUFEJ4BNTUsIkXfUvdjBmOfv81kILBPF4MRDztrqwAvo8CpaOCrNkiWBiEoFMyRV
6eLHlN21Iycw5P0+E4GmZt9MGl3TKHeU+k6OXm+rCO/3mbjTz1KQAYP/1e7LhyJ4moWn27/P2xyK
v3AvzSyGBGpPrwSDLfuGEyI+w0uymZ/7/os8dRw8njyMi8G1gGizAHlE6TgJj0HPYY7imZTOeJPE
1OcSaXrqTX4xcVw4GB3K9xt5vJZWLhrjOiq/zSVMv8JF/qf6/oslVD3hcYCmJUyH11NDv/2jp0Q9
ioTkIjaFUYYhn7W+xp3Y7pPGFozvcbxtOtUqyPfbSrFe369fgRitIGhiMFFVTZ+WZKRp8diIxrIs
saJTC54R0e1fwbbxw/zOfRpeV8crMKMeU1mrpaAAuPXqo/o93VURqgvEb6FjoqkNMwpsEZQ/75IT
7iUOr9q6Zl6hGcUJEoKysBxneYo6RaE+By3HVayf5FcARleIIbV1LmD3mv6oaa5s7jTZ0eW9nvJG
oPJEYY8VtO4iX0aDIQEsme99z5HkH9T+KgpzkoydYRAzugSyeWdTVpRiUx+UwCHesONP1uPoPZvK
GqY4Fek5aVdlMVp+2RyMMn81J/1ZqUzOxWf9ufGq+2wuaxjQOI6xEbI9flJxTAaPsyPj2Xs8yAfU
0iWUwMzOHOlb/QBmH4djeBz9V5jjxK+LpC9m7Fy4k/a0/KPbI91gN5b6luGhxPwSf616C+bB7URe
L9xayM04F60YYPRUbmWj/DR+0B7k987R9+mFHhjeE5lyXiqPu9iMo8mLQAriBvIqX+pj79WehjJQ
NHg+FYj/lKfgKKvWuJ9tWlDV8jhrOWbC0knUhpCYoQBnMyuPZXryO06NPG8zGY+SEq2cGprl1Yp3
yQDPVn8Yo1NpPsQkt7qOWze0fhv5bZUK42DCaRLFsQUepQBW8LjWb+e3CG8OcJh46AAvzYFX6MDz
BOy8+07Wo7ZpgFk7qWQNlS3SSVDw1QYueZLFf6Jc75hf6Cnje/CSa5qFAcTR05Dz6876AQxCTncG
D4otuOODjukk7Y/sTUEuEImYF+5TxPp94fc6szQTeGbT+wkntJ2gVSXaRg+6q6JaKrnjXY3+IQ19
RWLSqGpqdrjA04wPiL5oQks80/LTS8bRvu16OMagMp4nzSrQfNL3FXOqj1rc3FXZvx4yfkncX6Vh
PEwzdUPUjli3IP+Za3avuWABEUPOnZwnCONStFgDITFN3TfheF8p030aZe7tteKcRyzPuDRMklgn
EKTqXqT5LhF+pkVsaX/XemUQwzQUCfX4LAdM4qd1r5EJe1LczQPm15Ktonz5C1kWGMy+a0UbTrIA
jKw4N/MGQjia/pibPKbTVee0wGE2f5aaSi0y4NTttiLw6sPOH3k0cTwQZu9VY25BQQkQrUZVapBs
uiR2y7lxbq/ZepPmQhj6HYtbUym3ii7SppPWy15/VRzDB23APAxCOhkEKXZzzM+UXHSscKnlpfVW
VXwBzxwsja9nWT5DzEi3SHbXFy+35Vt/7VgAMCdJHEoknAbIJ98NLkr/9qDOOnYo+0Pg7XYHXuJp
NTJewDHx6hROYitqVAfrF6M9VeNWiLaS8lUNIo6X4yGxh4ccqklhAmmYdiTdl8JzPygohy+tvss4
WJdu/Q/XtatYbA5dwt2uM2mrlXai/QP0GTHZi8dmk9loQwVPNIgpw224V20FrJS+LZ1rjzuAbfVN
ZPERzBESx5hd5ytUVfGQRGeCBPtyq2/k/+E2zLG+S6ywsAqziBvS022Uik2DRHpRbSWZ4654GIwb
IXAjZd4Cg6SRO4wiiIxlaxqzDccCVl38YtkYT9IQpQhSgmVTrcmmA/mKyirf/GOL+J84maN/BqfF
iTzehuU5lksKb7GEOfhA0kAHrJHi5qF7NAoPjtL3amM++rnVukgsONMh3OBfy+S+UPCkZhyLqvqK
WitY3bFxQ/ItbhtL0jal8VfVjovVZfxLiJFn5tADJ6ruWxxs8XCnSLxLKk/zGa9iAACmDhAD5hdt
5y25p8FTivI8bq8Qx69c7jmLfevBP1+iq4smcoNHjPrByC4d9dL5m2KBpwbF+6GrY2x78e22vqyn
dK8LedGnBW6oBQSN08Ad7NnzXya7P3ZIImsO3j5GsFwUTvLEFXZ9YZF+AtE60UV2NDAwp7yLUFWX
H2kPCPp7vGqn0hFD3HbL1SuU8RuKzR2PeSwZWY5Wgar6GnVHbf4Uaa6KQTnz+NyIXO6f9YP1Csc4
S4w8nHyhA1zjam59NL38DlOcHUxl+Ep5UfMN7yRff4dcCMiEX72ZDlKSAlF8mt+b2qLUWKCeP2H/
UBcUPhrbacvtu1w386uYjBOlW9qaMkCFuHOyujzKWbKvlMitm3HT+Irby5+EoHsGIX5g+bqwFVtM
ygrxJZL/ZAyGLWqSe1uT1/369ZMYf2ukXWWUPT4pQhW59FQXm6LgXMfXs5qLtabfsDCWmTRKLLeX
Itr2M7Ldn0yPHoeGY57EvXj+VUme3PE4NXiiMU41qFozzDOYy5A8jdmxlxUrnziy8TAYh9ono+Tn
VHE7TM5Uv5jhaYx5mXWO2euMPxWFQkiNBMvXpzZlXe+34mO0i8/EIVvemv1DBHrVByZQi/W47EwC
gaQHaR9tKXFQvdVP2Y7W2+Q2F4/a2cdY7Tcey6p76b0cRuA17gR+gcjV7kv31+z2+MRNe60fFzqq
2GQMQlDZhKakFTNmwwz0aArOhpv8pEM/Z+QXg53+gP7/d+LJOKZ4HQDrWnKFZdybboDdhag9vGkb
2X6ne75hTajAvm3K/7B3VxjGp8l+FQuNDBhpQ/bEBavoGdMtIruixVkb/TOvgo4nFuPO5lSVhj5D
0JS030xlm6FGueo5T7VU3z7qx1Umxj91Qq+inhI7ht5q9FVnmwYkAz2X/me9JMa44lBZFz5K6UI5
BsUu9BBzT34K7wp68DHmd1tjTjMmSTa71EWdSGm3aPniGcH66XfFZhzVULRT52MOgT0GX/PkpPDe
Ynn7xDipWuz0NGjx+2lyNCCFID+r4ett5ePtE+OkKkyN8UkFDAJ6s2gfbX7NtebmAHkWzPinaJKL
SCgReOGF7JNkC1a2D/YRuq8wnwbdjHSeHu1m5MULnC1iU4+1lAx1E0A9Or8AC0rQFbt4KP6qevOq
hCrjJ4qgNM0MItowLDBo9ps6Fs7lMDi39+pyAb5hVGzOMQtlrRsHbFa40/YNGK4wmQZ0RnxWrfWA
57dms1xQg69GmTABSFa6Yxf5zjzox0TNHuq24YXkvC2if19YcFH15dSJFOtp/ORvOhT/t+hEL10M
26LN78aZlz5ZtStTRMEOWApkk60LrKJJjCSaDirGL4381JIHbeCY1XqcesVgcxmlocmRKgJD+6Jj
siL1gPSSgxpYt9h193wWv4+zfGi2eIHIKGGSkFmWqVTtJ2LPjnonwaIxMBjxuIx5QsEmO2GgjrlR
tt2BNkern/mPDZyVZTMaLR43RF2AuRXFuTaeB33b8Dp7eRDM4VX1aFYLKBdVkTVWjTt+KBeWWMwW
x9ZWA5zFcjJqmc1R2Jg9cGgzHl4U7fQJjd52scvd4Y3npnhC0b8vbKBVFRT7aggV0/GQJgOIoY7y
XPJEWg1IFyIx5xXen8eu7YCC8nKb1ilEe2k3eZgfwY3hV416AcUcXeHY9UlHG+O0dBsXZ83nBNdc
bWfOLSKXaS/QfFPl+qcBubOztJdeE5eO5tDdGUQ4/X6oUaJFUKjVosJd2aY2rz9g/TVvISZzqtUJ
mv+yBDanfJHfL9wDtM3WBEkzzWXzEgkcLWGTF31TgkCMxjp5WKTHSQuD3FIKQ3KqvB44F6RLNzR7
1qBVWgSbvoTxIyajkpMSiLMahgqSseJ7vct7S3qNHmvMUrBGR7DKI03RJq55bgMLtNSC6qFAKdhQ
UoLASXkh8proy69hVDeujdBUanyN9IW+7+egKE32ePG2/KfkmVasU8bmv/AAS0xGhxMzjZVcCpAD
Du3sLFgVehhaC/MKRxez3pGf4uCt2cwSj1FpMBZOSaAAzxTxTlpR9lfQjLnmyd/2bvMc2OkDLyzj
LSujv7hTSUknAHIahS9Jnt9rWmMJAUeXVi84V8kMto+mHFAxl2bYPfr0k2zHI535G6FDSNj0j6HL
i5u5eMxRqE6zUoYx3TkwyV5iin5rvlRHeWNuqC/gbd3tnTPYtpomMcywSSFfqWAqIdmrKcfdrdZ9
GKoGUiXKMoZ5QH8eEJKoNQ1IzRS8SoC74Dmi7Ito6d/1+/rn4ORuvEct0WPhDg/55q94c5fgjGKC
ZCmO9TFWEHYKXgOSVXqnQ0voQ2ZXn3y0p9MQ/n/oGVld1oXQjHZqaayrhYRlHcWx26V+O7iBMTzf
NrvVUPfqwlkGN6OpxbajqXU1OlbF01TlVox2zXz+dBtnzdQW4RlLv63PemNkNCBsh3Oe/igEp+ga
3glPd4J12rppEN0AGyHR2Fqsuij9tuppOaCT70qHlobLB7zEYJzhRngs3cnT97RqeRDt7O1v5LtC
03hqEcL0UibFSgHohnzWu/squyMqbwjwekx2xWBiv17IE4WkwKAFO/QUmC3f8UG9c5kat7st0Jr2
LdeS/n0hUBKomPcFcj/bVN2KHJKEo3irJ+wSgDlh5Vk2BI1uVu/pR9USvAm09pqt32lIAiUI3BN4
yOiYHcH8/daDtmPcXOj23Ntyro9GWCgNc7aak2AOkwiOgfRYH3FxOKqe+gZ6eDs6YKgGuhnejjSE
it0hs4dd5YX7cBM5T7ys1Np6o2RDFVG7YSJVyVi778/jQFQaMg6GV7fRdhIijqhr5rGAYC9lw5CE
lRIiaRl1qdWFP2P1pEQvcf3W6T/jmjdnec3il2jMKZTLYUyZ61EuZ760/Y+5Og/chgiq8azBG0Qx
VYKaeV3WmXPB8Ms4aXPkyhuXMvNWG4LH8UvJJZ7Q9iiw4Q2OpD94C5A5C+S+VXp60cR81BmcjK4h
vSrTKU+fBpFXnLIaXS+FYzQi0ZRw6CUoZu8Ze/lI33YpK16C58HcNh5vm8G6+v1eSTahHYHmVTRa
gBly8tr42b08Ge+3IdYV4grBKIRqFG2hUXmK4KTFP/wgs2KZFynw5GD8cG3I6JWnVEp0om3uteB4
jUBq2XkFngLkF4ym48TmHI0wGKfcRKMQKQQaoWOWSW8+D8V7KRxwDlnq/HJ7AdfDoKu6G1T4hU/O
s6SdSAV1x6V8suj9w3eU7+qj79D/tZa8oe/9QmyRt+5Q/MUJZ8iwM4PgJVdmI4VeA3d6FReKLSQj
CO3S9pvcJzKqifze+xs5F1DMJiZpWZVJl6PSBjd14ooWnhoP43a6r78Zz8lRdTXLp7OYnVGwiLTl
oK+qkIJZ1KqpqqbCEmXVkZz4WuPjmH1oRacCl75oxZ7uxpOVdPbgUFpUXgi9mshH2d5vUOYUqnxj
ji+gaNDII4vYBshLlb3ixjgHoyPxIDjO4gfRJYeCYzSrhrnAZrxo04RtN9S4L/jkQRfRmnQXSBwr
WS3DXcrHOM7EDMKw6LGosJLgPDqyU4a4SdOns9B5L10aRHceTRxMh/hMy4140zbWt/V6o2eMR25U
IY90hNOEfA5iFATxxlatAvyO13GE/2mdhil3UQlnYBch7geVeoxLiTdobXWrFhiMD41nxVBEGXeR
0fCtgWCQIEYUjLnIubLyRGEMUE5L0UxawDTFD5V8Nv6G0OR6pTIJ4zT92NCkni5VIhg26I6cqdVs
dFE4t0157XIDIjEThGIS7o1sg2rVKiD+yFKkFOTq3Gnomw6nT6KSW7o2crzG+sZcoRj7JWU+d76Q
wDvq26nIrLL8boq8DgQeCGOochfkqSxAnk7cKPmjMj7l/cPtJVstEVquGWOofV8rStdCELL5Rflm
ZuDpoUFVj+cq2SVbjET8fhuUJxcT6eiaL6Z+A0xzGqtvshHHB7wsksbKiWp8+gssUH/IeEpHqzXb
4WmquVa2QwWsLnSUMXVgpE5fjhyHtyrSAoaxoACdRmZrAEZRP0fmz0n9GsXPtyVZNdIFBGNEqTA3
omyUcNuYshH2Ts2r6+XJQD9gEW7MMwr88hwAIMZTnbaWtAfNiBqvHv1+c1sWHhT9+wLKlHIVQy2w
XGWWHIgfukQo7Kmp3dswvCVjrDQJY0MICsCIZndM/MqZ5YzDUk/t48MNQZc1EA1JRMGd5E9JiFqO
UjsCIp1qq9B6y0f1ettsRflOTKHRE4/mYz3dt0BkLFY3tLSNGyDS9OLsDBukx2zxPNu+Ve4jT+AI
uL5VVwEZY5WEJon9oFFQeoUmlmw+FmXviXHi3d4q1ncrpiibBmb3IgOvGpjN9ec6VkJRoq9Vhx8a
09OYgNSjUHddm+Nu3G9vQ7ES/YLCLFQFlWwwKFb5CAi8QPAP361UB6FQnhVjdNJE+nwb5sNGsTiM
9tWqguIuJPJRJExfMXb9Lr8znPSghugRpI+i3IYgVt9ZRGYR8y4OQDZsYBH35KfsJA/1t/kRpEcP
FxoiUAO7I0dI+otL9WcRGWVss0HRZNNHSj04EfW+nh5r8VnLLanm9a/xdo3Rw1JKBaLHWM1BVDD0
fk+G3Fb0fxkIMeKwxImqPNZpgYJ4PLdO28ZMvTjj1eLR77yxYjIT0vni0HeIWum9qrRLENWN+yFH
gkHMLYJa50zaC8XX/6aJMnM6aU3fpBhRiEBi32I4Dh2MbezqLTJ9SHBhghLngvEhlcEuI3NUJYoC
UgUqoxla6Q7ZjEOI62pP35IytIjwblMctZeZgyusE2mWR8Dl/X6S7wMM7L29gDwAxmOMUpmVqgQA
MQ6/kn48JDWveZ/nLWTGW7TxGAQq9UpYs9YBgfI+dspv/eSQ98s1adt1HJfL3SbWXbRJKJQ+fO78
PrjoJtgHm/x1vjxv/A+1zHTTPyq+qZkE1ACqzA7nK820rfH6Cnf41JS2BlIsmuLKWufCJn9MPF7B
2ofY9qKGGCYuaRj/JOsaY2pjpGAujqTQZ1TcsQvNog0u/Xb6rj3pD92nZgcWht3M8YirB9kClLE1
lBzUyVzJCG2gKsFOGQM7ru5x+nEizg/lUax0jJGZHV5QswzSdSbmDxwn82fa7UEz1LaPgvFKpvsi
Kd3bdrDqgxeyMYZWyK2eoQBcsePUt8Gk9goaX08gJeeAXreFBQ5jb7UZgFe2Bw4e4PH0VoBHfPhc
I2kgIxeTfRs5Ly28LWNMT8PUk1ieAOf7T0I8WIMaI7VnC/w9W3UkC8EYi/P1CKNkUlWxs5+jhzID
LznNgZUlHp1NW3jpKSuc4O32pvGkY47ovtSGqaeYw5RbJkmtUNupWWhJLW+iF0865oj2w2IWIwXr
qBilVYqFXQ08CJ5Nsy0fdRxl8pjDvBoV3RDVzwkFxLFj7MRHGez2tSW69cZ3e95V/EN3AGNt7D0y
rUtB6EXgRq8J5qo0dnGqvyk7I0cWVt/EW8zInS3dGbiTkjk2pzP+pBF6IRxFLOoQ6kejUFpLN3pr
aLuWc8h9oHhgRWQcSt1hxlupAqnbI1lmWrOT7ceD8rkFA1R2b9wRp7YRc3GIVXjyMT6l6YdaTlos
rNB8ask3Mj2ZKqc6mwfBuJO4C/tKGCAYstxOVGrPuBg69RTy3BYPh/EjRCLjnOnASXd0IEb4pMFt
Xd6nXhM05Pl2/i493jbuD5WXvzbNNPGiqal4K2A8iho1cRiVOFUp3zJay5xxK5/fNSs/0wl36UZ+
vg24IiPaujDJAY8chmGwOTbBjwt1Duk9bdoqqlOTTSM4/w2CWca0MSrdR1LUVhpwmmStrRlbzNDj
qDtPEGbhtFDpCxWliHY3vgzZV5J6JbcGccX1YrE0g46ll3TkoBASLdIcetW3RMYEMdvQCkshn1Lx
RVF/Jr7OiwXoDzGx1R9AjBGBlS4spwkBavBKh7HgeWinuzoaiPMzKs25kRVPLsagakUy/VGAXF3z
bVR1a1BAEOdvCA6Xv1GF6wKyqtDWFZnBf2DP0YvQ3qvkNBnebYiV+5hC8NqJoj9ZoWnCP/eImL2v
JYYAbcu/V7Pi9JnwPueoapQb2fOJ8lkG446Vx//eJ/0By5zKGASeK4IUqAijdtL0UPtvGPh6W7K1
+P4PDOY8RrIwDishVPGi7G+qPaaH4haWRZaCcQr6jvestKoU14Vku5Z0Oe37VAFaTc5q5I7zSRHP
xr8dUAp/t5SJrflRUzQckhrr1mDGJSqzhi9Fsbu9bqueYSGI9KdG+Bink0c9hRDcrHypml3Lo+2k
9vjBXhcQjGMwlRKJGgUQcftJ6w+J7N4WgaPUCuMPzNIfZiHBXpB4V/YP+vxWVp3d4fwu3+P+qAvc
ri66KLckYlxCaEptiBG8WDSUZlDCLzHDBMbGGdBkPG3JxDkjeAIyjiGaGlNNVcBFeXifVMFDrJpP
gdrag6x9HgsjslR9Ok3Jv21NZ9WP8RaS1gXxOGBh8wo1TP5wKuLuHAbgd7m9gTwdZNxDgvnCUptC
PrG4ayN0+4ZOLlcckLXg4Q9jYhyEWsml6odUDY/avgSBUGarbufRVDLtSY9PvOqJtZvdEpHtUJr9
pIn8KkLZzqn6Sdtf+oNxLF3hC6U4Tje8+p21mPYPPCYFMClSOstIrKC0AM9bKOQsXil/LEhmMKMP
k4Zml1bI8kpyqRbcMAa2c2mSVMwhLCElji1V2QaG5Pn+90pJHE2NOJaw6nbR3IP0OUGtIGEMLx7k
LJbzGAcJEqJSdxzN57JMrBq92bdVcv04WSAxNjdJDVKIPZD0p8E1vfGQH0Y0tMHho0COqymrDmWB
xlhar6uRqOlYQ+2k31HuTAUcSo788GtqBG905qpDXqAx9pbGcYtBQJDNKP0vydyjIJ07JIAnEWNt
bWj4WavBd1CuFdFBlYkjuDOKtHOMwZB3nN3iSMRW/yXBgMg0wvrR6tEsd7IvJLZG+vSQXqovyk3h
83eN2tMHzb+u44WybBHxtuZQZ6UC1Glf7nQU8URHE10S9ebfkz9cXPECii73EsoYg2o0sZxNncg7
vzNF38LgPnInFGr/oqql4ci4Lle2X4SYfcdZ3nWz0xVDpbOqFJaKMS8T38BIDnrepc/IPDuhlx8K
23dKJNXzPXrQT/zK+8vyfVzeKyoTN8RFLcV1Tc/1PR3zOG5FTIP3LWULPN6dYl2Brlj074v1VSpM
dSIDJFQ2OkjZtt1D6iR4erHMBCyvWubF6EFHA8XthaWGdktCxp2hHHEsegkSzpiCHVXuNDi+Xlgz
6C/G0esM3kby8BinllVSGYQq8FQTc3H12JKLbZw0lhblVj1vxG57W771EwmFX/+vOIxfa8Jqxiwc
AEbJ3n8Q0PZSbMoDOvvKg3Q3upVHPGSM97zel7XEGUi2r7iMh1P6UJ9UGtVOoU2fgOat+tgEtoAT
f/JyVzqAQF7gMrSsxjELVMbnEaGKlUmHtLEpbQWxeZqM7GEOo7+Kl644bFyhD5i2a8TwO4344EuH
Ir+LU951iiML2/cclinJBBqT0St2CuMzvWpTbzuTkh5/Bf+L7dsdbxQFxwrZUILWY7QJtcLQ/0qK
U8a7KfCEYjyK1Ko1nhHw+8PwQgpvzEOr4LUvrsogE1MS0aihgvv3T0/SFUFNFAGbY8zDMTOms1ya
HLPiQLCn3ZBqJcplU1hV8TPuMyvqOLtPv/GDX7rKwB5saoARGbUBAM33f+Ax+rMv6pjIQWqvmD6b
A3oClaJzgkn9qxTI4phjNiidpbzNaHynqIdQ2Vblc8Yj/lhdPElB9tBA9QXRGQjJ7HOdEmujhmX0
0lrz8lDbcNzeaki8wKDfsDhNJCLFWV4BY0QuwtjMd8peA3e3gd7KbfZJo22rj9rBz1Cj8B+RqQUs
kMVUNWt1xpt++SnfIWzd5juaJy3sfDt8wun5jtP04Lu8dMi6YV0XlTlYjEzNoeqAVWpQ0PV3pJ7s
Ovt2WzjeqrKHSap3fqXh0XgsT1G+JzEIqGfk69sakLyjef3ytthD5ghJm6GLix57KN9pm3FXbQRa
KLgnHnFKnB3cCITq3QebW+AxfkNQwrqdREgXvcoX+nwwB39uHOOOTokRHN5LBMcM2J4IxZdbzMDB
jpHxRDB9Qua4EI5GGMxdNCJ9nFY6lm82tl1PrKzeC9WX2wrxD8f8b7UzmKhYNbNGnAcIIeSgJsQI
0032QpWeFoiJaGjqwUvOq7/4h7D0Cso4kCaLzSoIAWqc+uNwMs/RsXcpDzo40Dl5U54Ssk0RU2VM
ICMHlnxXvNJABq/DuU12+Vfaljm8cWcHcREZB1IU2pSmIxCVTb0r9vFdu8X0cRBbXPrTzgnHptce
9hGpXVeT8Rx6LWOyug89GVAl0e7EQ3BSN6LbnrgFEjyNZ9xHME9BMNHqrcH2VSu8D0GyklQoWrSx
mt9p4k7dGSMnwl97Sv1DPsaNREaY+hE6MUCWlBd4xMVgLydILMEtt9FucAyvOyIp42AAgssxDvrL
NxyKwTiUIc7RVOkDuQXLRbANbdHLnTi31DPl5kEv3oE21CQ0EcVRW85Km+TPQ6gMCjDY9Vjp6v9I
+7Imt3Gk21/ECBLg+kpS1FJS7eUq+4Vhu23u+85ffw/Kd7ooiCN8runonodxhFMJJjITuZxT3ld0
sLVU2L5lN/uKchbnXjATHytF8R5hKdQKDsGv8VEDlGu5DRpHdJYihTg/wxCGK0vCUXbKc1ceSSpw
ZAJnyU8LYaLLN2uCAwvT3s5Gm0jfetO9bg8iGUzHRWZgdo3aShQnRsobOfinlzYTpj8+I+Pj2cV9
lU71i2iI8QBqLHICl8EDFiEe9NQSDC6uliMW6Sn3OXIfYx6Ghiyx1fzXrvlepMVb1uVbvRFNja0n
wpjgMthimMJHyVoG430QIRGWD6ySGm0HQKrUYsKJ1eCPPvN/5HAHl/ljlM0W5JinP+D2OkZnddvE
hAdApnei3ZHVTGohjjvAbpplSycJipnxcfYfNPqtmBInC0tbM0WV1FW7w/aqhf8MjCGzP1/YXR9H
gL8b8bFS7ZeiHaJWs2tJNLO4Xq5dSOHCCK2J6vc5Xl3l2wRExm6LIZlbrFfDw0WuqLywbhUfKnGR
pNA7GQCdUMk/1Xu6i0502+3FiEtCpbjYIUtRHiQT5NRv2fd232yTrfINYz/zhuz8jSgjXA/9izPk
AkYcBG0QsUJ+eIy+589YOUbBpLflFJSMgHwVNtbXOzIfAvk6hhUQILeb0E8FXDxwQ27U0s5vuvei
UO0YYLdrRBUw0ZnydQ30CZOuHyCzf8Oo7s567Lzk2bdrJ9ygoOFc94frjupfQ+HrGWGSz8Fk4kQV
NNAqTUH5JHNnA2wkcyIgJBdcMx7WjeAFpoYx9CrMvN2rpA7cuZ3a164vjd11rUSiuEiCI1QyLMCj
uNamtk+f/OCxrF+uyxAZI88r0Wttl6c1hDC6D+SF6NbNjyo8Ipvut/afezgvbJFzILVOCrWr8akM
xQ6fg51xM+/QhFEe/XeEeDZdNO0x2ISLd11T0WlyzmTU5boyFCgazdYek8Tbgsa7YRaxkK67/A9T
5HxJAQybuJIhpqOy7c/fAuuYJEBXoyom8b9cV2k1XVqcJedIZLPp+6qFrDlQTomhHgcyC27W6qmp
CgF+labIGCg+jyrE7OY5T1kJbLqL2m/TPNoU8C6f0GMhhDN0M4g7tdcRJkEHsycdnJOVCr7+6lEt
RDA9F9ExKeogTALooQbxsQGWGuYxBFqsfvmFCM6yA8yP6moJEW2eAVKP6LITTvUv6PIl0Cpp1yea
sO6/ms8sZF4YdVyavs7U+tZgx7x4CIGwB4jC8JYhGk03BhUoKTpHzryrNAwzqcWn0v0wtKNM2846
WjfX7UFkdJxdT1KQVonEhNQ/wv4+kb5NuuAlsB4TP06OcG8nhWpJ1bCvpTy1mAdnCPbGLXkugXvH
JpksN3n9jFJYF9WwHWBhJ+3cAumok2ae8LZRosegOCr9i5J/vy5iNQyqHyLIuYikSku5MCECWa6N
BUs7sR7l6m7sMu+6oPUP9CGI8wqlTifSdxBkFretegqsbSQqH4tEcD5hsPJpiliZzqge6vqJ+N8V
VfB8Xs9RNIy3Uh1Xk5qcU5DmoKI5+yTqdo5s3dF+jL6jfaMHVhepfKCBXT+29SLFQiDnIijN1Nma
MXmoAZ2uu41e1S2j5M5O5J6erBOj2QOQZO5EAtu7gHp8b2svBHN+QpcTQGIaECztqt/dBsSxKFG4
qLS62jdWVAMdxqa2dZvemne6J990dgdqGIH2zPwuagmLH8H5jkz3q74AyxrwJntXR2MU5QSGN1Ls
6Xdx/XDVUy2kcU5knGrVn3SonKq63csHPXm5rs/qbfsQwFdfuqZXNYRN1H30xiPBcz12dhECyi16
ui7oHRXlysHxRZiyNWciv1833R1daOQGG+MYbntPBvdd/pRtDbA1oppnOWi3Gq66+9yYyUJZzrWA
8lU3pBZXBWu6NYhZgwcLkNOG4eIVs0kdEVq94OPxhRo8VuIezMCox86vaXmvTdvrR7pe0V7ow7kX
v2ozrKFDH7BDd5v2OQTYv7SRvugML3nD2HYkUBcKhIq04vyNOdGu63Jo1WzqAJTU2k2wScCyjDJh
9sx66Ha+/dxrc6Ep53OMwK+lji0MTw+tGzyyuqi0yXfTzz+YrqKy/arfZqumDPZGUXiEn1ovRzrJ
yO+n4j7VX/oay8mVaFBz/fMtpHDmGBldqMUjpNSeeqgeU5fxz0we2Zs/GWqsDxcjquWsXveFSC7m
qXmkD0OGpMRoDv3gMVKKibphI6LwYq744rIv5PCW6RtJlLEHWW28tNONnO8UtH8Rwzd6qtgCi1zN
H3VsmSq4vxagMc8zBlXOAn3SUaysJvsd/Mx5jgJn+pp+173JVhtHVNL5L1/OxGg8lnUNU+Mikdal
QOH804dgSHm5m3QsDtnGluHXyyAl0wZb1PRb/XaWBTBHCsByiD5Xc65kpaUgA3RKmTwpun8qK2VX
xONTWaUiz7J2pIpMZRThGHId5Y40iToj8bVGAxZ7CQV1p9laG+nFvGM1skA4FbraJlOwpqNQAmEW
P6oZFsnQ0anUwHBp3M558g/Icp5iGnhqitrONMXOnGQHkrSRLZmFbdaqQOO1w13+AN7B0E5KpgCH
2zWRE9MX1cCMVeYluqAazQ6OvxhLOZzlkLCdexpBjpo36mFMzKNJG8WZ8hys53Fs7ZtJQg80k839
XOuNI7gqIjW57CVto6brUF9CWwvAWgmLGujbpZ7vdrnTgi8YE/1OXfw1QwZL3ZZqc/ZkSCQ2ehPf
t6UBFkjvW+pd10ygGD/l4gPYtaiYYo3UfqGV1ToJnTCBG6nFrlGtVhAF14IgKgkW3kAEGKv8XEhb
6RicLHA/YKP2bL3OItSc1bR+KYH3oHo+TpUCLMo/nMSp2/8Ak7vLSB6svQhycy3eLYVxriXItDiT
a6jjt9EGJJa7KZX2iaXsrn8koVLcLeu0rNAMCV+JPDDscLoLfplPilOjopo7Ipi+daeC8RnNUFSL
UpOTlpAEiEYmtKpdBhvA6rfjga22B8I+/+rbBEQS/8ri7rVVqmNY+JAFAjR0f7ovwKtzM8ff+cB1
k5Ag1ZvB7fbtVnbbLUDoH4O/xyl/v2SL38Bd7npKm3pmXxG9Y7CrvrPt6EcVfNIe4+4TMWSuGg2w
o6ghK6ZG3t+Ji2oUuBd0oCJRzRkzeTNJv+rI30j982dMZiGFUyqhQ5aDChRTqDY5APth5+9be/Dy
2/IgnqthX+nCO+uKivVN4DCgC3UeYtMJO8WVOcI+JfOhaQxga0dzYtOR2uOUHP2oFRTiV93WQiB3
yzWz9WUznTQQSwESwRn0cDMkd5P0JjjFVX9lEkVWdTyQsXN5rlirJNZUKjmKrHfZl/aI9r6dnVhE
Hzxpq9+wZPN/lMglt4lVd0WoQmIJFpKRZRBsfsI4BfdsgwYVcuEGzWpoXejIfbw4ncG6B9p4xxwk
OwVsR7g19RKkaxjuQbM8v59T0absauMBo5v/niv3/UiUdBGdM3auALkyD6wCp97rR/PJf2udaSca
nVvNPJcCOU9NeyWgqPfgwbpH4wEY/ZiS9u+VW+Pb/Lu9ZSU/ILML3PaqkS6U5PxoROV4nhME77iv
nKK61fOjnkZbeZwEmbxIEOdEzbxW4qIq4EQLtb43IrMJbZ+Y+mM1dMC5B0SwKcS0Z3Z4ceVNAOnr
OorZQB09vxl+VHR4W6KEOj0MDsOdCD11r94R7w/16PVbsW6iH8K4kzTqIY2zEeYywZUlh3Y3eM3+
kxMCykIp7iANkORldQ6l4sLGMx1asTe63mLtmQ0IWu4sqEKuxoKFQM5LS2avTrIBgZ3mxfFd2Hha
+/dQJJip+Dg7LoUcam2qzYmdXf4l7Q+hGe0G/2XWRTv2gm/E95mrPslKMkEVNHOw6Vzac/1YRzvF
eKbzSTJdQxbkkv/FifyrGd9lbqKWYFcTElvP3PonttFVv1ZYSTrodrgrt9rfApK/JwrAE1IIIEEt
hX9t5aPS5u2Me0bM0mmM0CvBhKaXvsBvrBrFQgxn7eNktXJpwFcFmW/HReYO8SMpRD541WkspHC2
3gdJWTbMaVTZr5F+UaafIcCQEwx5Xr+7659pIYiz8TpCtSicIEjaxfvRHZ8VEAwF+/E3+BOB1Suq
QV1gXPNfiTP4Ujf7zACIN6vusRAqb2cvL4EA3e8CwEOl9qRiXU1BgyzdlCeR+NWM4UNb/kElWSQo
sxxOf5xHUNjW23mUt4ITFXy69wR+kUGGXV52I4GG6bE/sp2t4svslvDAaNMCCdedTwnAjz+B+qMy
NK3/b/3vj5SFVGtWh7bOIbWRH0p/q1gDVkKdTMSau279mol1JiBsqXy5ZsyjhhATbx0zKn5OeuBY
kt/YalYKTnH1Qy2iM2eW+hDMqQzUUEcvbqPhwRACya8qshDA2WHoD1PV+zgvMjnqoXPUB7YRPe6G
rzrC81P9Pd3JO1PUZxGoxdsfgIzMsGOJDkZhwf/noN68Bca7Pf3sQRLJBrVEFi/KrXhzLEDzFOUs
SUYz8LV8k55mF2O/W2lD9E0D4BjVI7tI1HBf15NR2aKCSSgPYtS2cdo2I975KYis+3zXD50gvogk
cHmxEchWrBcwRFTPdsEESKZQNC66epGx7fkfJdhPWFypomvjWGbEGSR6TagXNZZdya4pv1x3GBfY
6e8ucSGHmepCjq9KACadoQpcYvWbbZUNB/Pwo9syLjDM84NcVv7Z/Jze9DdQse1EifDq/Dneuv/q
yUW0OYh6hSFBoSgzutENI3DP9oVbnkRr8qJvxgW1MvT9Ma2gqJoFtha+ZsKtI/biu8x7P1Th3MY8
kyrsYkiw9HknxYZLVQmpm3RKYn031uSxH5t9M1h2FmqvQRsJHr7r0XRxlJxXadOxAtUGTMZ4ikxH
P4Ds+BGkatOGYOVysn8Lb7cg0afckaqoPFVpiyxrOCge2bDdAeuF9RsZCbf2fN1S17/fvykd5U63
UzDarAZwJZHkO7qsPFt5I7gMq+uyi4SYr9FrTdn0Fnu5MACHfg8Mm3u6G3cStrea6B3tLZNtVmq6
rtp6OPhXNR7MJu5mSZsbiG2Kn7J1JMWpUQTOX5CC80g24xTGeZfg9LQ2dE3cgNL3oujbJN9Lza8m
+/a5WL14WzDbWfiV0J+jbHi3jfKfVHrDnl9a/CVY9B/X9XFsnBeOAimOTQ3PF6NTbC15Ayc8eJxf
r38bZsOXl/pDCOeHc98gTQgURSRtwVd1yh9y1fgGuHJwTYwPdUxEG5ir8rC3+p8ch/OHQ5YSvVRx
iRMjmG3gzVRjs9Pn7OfUR4OTxFovSMJXjW8hkLvE5ZCWSdxBoGxgDY1oB/BWu3LXu9fPcfX6LsRw
11eieaLVISqphnLfYjpIhHQsOjfO+ZmNPPkD61aMFMXGyIgP0tD9GmSpduoINZYpEFjfurv90Ijf
TWiiyJzqBhrVqVOCDTh4CF56x9qGt5PL4PBEk0/rpf6FQK7i6GdBHJX5u3+fveqRIejKPwc3wOpb
dyOkBRUcKL/bB5ZlXx8jSOu9YcMassYbCGvA06miHBd+QYMNj4kitI1/rhvKauKz0JK71YVVlv7M
jrU1XqTqYM0PqFap2f66lDV/iLo+YPRRZlcJvyWeSlEXtIBVcvrRspMBoxbTU6e/ZvWuKF+6OsD/
X38mPi9k8vk33jMzaSbIbH8yLP0M7QwjQ/12Rrdm/hW4f02hyxzkUiBnMGUsB8FYQ2B+/APggbGu
rYKhLgYf8KlsYCmN8/hzkvdkGpHJ+af3LN/JQDb+szpiYmAn4glY8yZLWZyRZNaYGIRp1jeHZj6U
9Zfr5rF6uZcC2A9YhK88G+dcY98qRV0CCKx4KDFKXNlTPRlgVf+rPlwWLitDN/kyxPnzbipzIAB+
ZnZ2qRAXVxIZ5F6EdeMpFliM7peCHKDrQ0EwuSBe5E2OiyaGRruSgJ8IuNtAjWHA206Dljim0zZs
T3C+MW5bW3swDqodbCdv/pJvElf6KpxLExkIF276/D/fzzypk002rDLc2u3vGnO8xAU6iCv6hGtx
dHnAXADqRn8YB5b9jxrmVYoTMfdyJnIha055IYSfTg7AWxORkAm5azYRhrYqx7otN81g+/vK7Tcq
GCSN0vZvRZMyogvBz2/JZpL4g4HbXaOiqhwRUZEUzwdGrcVYqUX7IILvx1O6zl1Xl+MAcaGfD0/U
79qNoWfym+CarwWb5XlyfqRNe7XXRpzn4IC2Mv0KalDc8xSc59vEwTC2Q+y+ssVD36uN9KVgzr9k
elwkqQL91G32mAFBldFtV3tGtk0eBUoyx8unsEtZnHMpq3poCjbllB4VTwU9NGudF/sas72BEEdB
cA3eGVEXjrNVKyOkzJPJ812bvWXVc9f/Fii09tBeKsQ5maY1jcxgwRuEyV8YvEbZ2g1gPUIAY2u5
c12aSCHOkwBtVqYlqxtUem93UXHbYEraSGT3fxPDuY8GJGVKxAJOEngS8IfHeG9JiUCX1Qcukh0N
tVpQI1h8ay4u0s6c2brLhC7uG4O7ZyMVluH1Tg96vPBQeYxtWuQ91q/Zh1gu+LRR1WO7CjOSWQ/v
P6DHWqVO07wWhijnWfcbH5J402iCLjJmTElirMSrm9SJSL29/qX+y939kMFZBBnKOvVTaKNG/0jz
U5UfI0CYz5IbWq9q+jBX+7Q6JrQWWIjoEDkLqcpakhpwnThVo7s+PZQkcqash+MSQnUKRPENOys1
pLJjGmIZr8bea78zULUF4Jw3HnKMgIKjci+Ja4Hs4JaOihJqgiFDB9w3aAuAdXeedLWtIuc0McHa
sq++RzepF+0icI9ioShzIkcFhKbTYkvabk/WV11QIOGv+R/ZDNNSBr2Wxe9vAtuvSSsT66G9dEiS
GwvD5aPIcNju0IV+GOEFeibYiS/IP0EnnGm6kuQuaOy94lA4aCADXgZo/gJlVg/SMC2LmjjHC25C
NtSp4RbkrpYC4kIZbXMsbTLd5thjoQUgO73rV2L18DBHi611tPtBTHb+4YrG0OfSTIFLqEV2oN+3
aWiHqgjd4CIHYd8IpM6yykgqKcgoOTGJacU98KlgH7NH3WpruvNjtH/f0j90tgh9/uKi/5EHWYpO
8M/7ny9iWdRLaQ54+syN98EO18DaDN68Ab7kX2Oj8JK4t1Ml07D3J0iqNh0e23ht+3t6q9rWtnUO
+VY088Lf73dx0Au3DHs1Ko+rH4ZTmQyDlLmg3fuhtYBWyMJDY/UbH1XrvzcNrFH9K4r9lMUZWnnX
zkMS5G45qN4YYKdK+qkEoncH/5z/oxAYhC0FXJwmj32fJXUWTxFuL9ky8IFsq2yxr7EV7VXy0YUX
w/58oUyuZLMiFxCTqA8KgN+G4Ov107qk6oWJgwDZQl3C0HR8n3MJdMYDqkeVxzW/dRvw7Nzmd6Gr
Ad36dgRkTMvAw94IOnWWK9oFW9NN1WQDhKYApsc64rnkojOiYtSL3JXIcc4SsE8ZgsfhxW4lO76l
CM4WujwiWUfy3CWlk71SO9+DB2pT/xgNZ3iTthmqEiIonIv+FpMJDwjHYakAwOBpmXLg+qqI1rhQ
wIpQ3OJB88q9ZFejnf4ElYsLkNr0lk2QJti4OU3H/BA9iR4zF2kX/yO46920oYpHGxyXempdCsTy
enajb2y9QfaIm39n07qgWNFnwYmv+WUNmZ5lGUDaAxvW+TcdFOJrfY1vmiR7Y0rs1nBk5eW6ya7Z
zUKGwS3M6mE2VJOFj9pKxMn0fdqLuI/XvNVSAncnfLAy1HLBzCZIHJlkGJrrvIkCnqXvN9eVeX9A
8yF6KYv7UlFUz34p4cSaDRYjhu85Zo3xugAR+qk6altUf3Y+plUGMIRPO/NRtN+2FriX4rlA2uBJ
mHcjxA9DikB6DJJvuXYi9aFKMeQ/PFzXVvTpOHeW0DyvCx0Hm8v3/vgQDz+u//0XFet3u8esBpZe
FIL/5dRBqlPn88Dygn23kTfA3diFP9qNtK236Va0R7qqzUIYr40ZKjk4ynDJip8x+dELOYvW7FCX
TRP5jWKBxpjTBuVNIEUkNdI3Cw8oTTkRHxstfb3NZl9wcVdTj6UsThlSAHymxem5rHTLFmLnbXOs
3wu3ornii0F79pV0QDmw8El1i3eRKtZM5jB9lxXscq+/QfP/dwjaxmjbqh5AvdBgCNzBDh8GoG+U
b6lTn/4WhYP/Ddy9gxHORWlWQBJrjiZ2sAiSrkwSnOrKB7RkZN7oLoCdGXys5+6wQPqdUQlpz2BQ
86Ya1NgrMAl/p2KFByScTecK7H/F/1qKBU5SGI1modNwLjCleVBoGLlxrcBtf5b7Euxh+l79pwUC
6DMrnA12s5ser0tdE0pkSgx4fAriWe4JXKeU5FgNZj6k+EKn1s262KOaKTjMtaCGNEU38C+yfgg6
V67XTSksBijX1Kjwzr0dP6MW47GnGiM/dqTJRjUDMV20WrPmVgDvy8C6DKR7lDdYYzSSrkgm3HQg
FoZvbBBXezBtBskovwpLycz0uJCAcgnOEt+QgvWK/fki6QMzRmKUvcGk+dtkE3upjCFWewRvBd0M
u1jxrn+/CzQA3IUzgZyfAdVhNSi+jg8IMH2G9u674Dcxj+GPHLu5f0a1PA1TtN2GiDKGFSd6Jpvz
O8BFolYjQbYS5DYQRO0iEZjn+tfT2ZwKsTCgpXK3cEb5rogViCg2o6ehKYBsPbAbbE1kHrgQRbWn
iwmj9+P8kMcXM4bZKOaEQF5Mf8/6XV5GNs1uxqJ1Uupmfmg3suIVgSa4H0yNC7MxFGxe4ibCRrlr
CN4WczIpzCYGPxuDrmtRnf8/PB2ZD+Hl4IGFzFaDo8GpnptnPIe6RiOtcHsPHRZMes7hXeOCxdXL
t0MomBgna/ZBdQA3o5MDMCPeo0nYHfBzE9Lkg3+oXf02PcqzU+Wb6kvRHqnXbNudeqckhy508Zxt
MGzyxN7nifuJngT7siqo4QCngO0iqHmuek/NKBs1KYfq5R7NpZ12q6F8uZc95niqH4EoVK69YM4k
8octYQa2MSBRPTXvjDLZC0Ez5mHEQljgqK+B+9f1Z6YkxhhRg6C6rKIWca5kSKNxLgcWGSPT8LDt
oOwwBtV5fd4UggLV2scFvQTFir5uyhcrTVpvWh1hHl2aZoR6PWjstJtEoGyX8Qn4F6yiosngkLmI
Tx0WtDQaTJk7DckmBRfBqDUbTfp93Yte6nIuhSvSKiPJagtAae4YkE0TliiTJvvrIkSKcI5szPIw
ChsZVl5+6eVHv3yo/OfrIlac5ZkaOve6wsOuT8IihYzf8CJ2czIerdMIZBayQ8VGMNa6ohAgb7Da
iWhumRcR3aBaSGYNxYfQ2lvJqTduEtEI9+UDB9kzeINAIAmniALluTUHc6ROZVEWrpEHDum/ZpJX
a27hf1OBrmEITm/FBticuKwAWwn+is8TlL73487MC3fQvbj9VShCGFz2c8+dr4q/H24c6aRmyXxF
khqm6dfYr8I2rOwQLOQVWy2wLeREoNjFbsu+jQR39DKHPZfIZSO5Mk2zEYSFm6oSMF0OpNbsMXvq
8r837jPNuA9VoS06KWaVuJb1ksZPI2aARFXPNXNbHh77fIvESsbsnm8MNfr/1Q77roGR2PIomNJa
k6EpCvZINAroNt57Io4VVhy2uTv1wWseVB4WZ26IEr4K7qlIDvdZKuo3Bm3iwgWhetzbOYBjKid0
o+08AQk9cIx3XqLPnCBbE0bHRCMaxqjPTxA0Xa2Pd07mmuNsN9lXNTmmhSAdZXkKb+JLGcwgF1+J
opZvRNgrcdvxdtY2RpE4XfhFmzejMTnXT3Htvi5FsZ+yEFVGgzbpwBVEPxfdrZda1ONZ86YGOyig
DKAkCJM4F1CHZaiEFUH4fuhdzcO2EWrseKmgyp54oqrf+sF9COPMe+6MWvIzmMTc5tgrtV4xxFDY
eDU9lXm0yzRLYIOrJojVTYpZehnbOFyioI9qbBI65K4+0O2kkQ1ATZwIUen6R1oVQ4lsKMy1Eh4a
JtEMPdZMlKgsEtlj+iB3G1MSpJmrMlC1NQ0Y9yXPsBUy6r4cdt3rsV3kh2F4itsvn9BjIYNLEKqO
Kr4xoTaFVeR9Lf9jlJGTEXXzGSmorqBkhNIRX1VXfCsD+AMsTg5OBcVam3wP6t7P3Bt0Dv8jhLui
AHpUSBYgbhdU36OAeGw78onUQFuI4K5mIiO8pjnaOLFKQC49KEelNjYx8Kuvnxf7qRfeBqUSzUJd
/pLEmGAQOc1adC47SbN1/1XFMmpQPdfD1+ty1l2BDnQ/BWBU6MdyyRvGfqgxmcgPa1fx+ns46ztj
k+3DHbGzO+n5urRVx/YhjK+R1z5gEc0AtlYaj+G8NzRBv3fV1Sz+fu7qx0EG1DKdpdTSfa7fAVAP
e6jbOr3VCxH36uoHWojiAl08Y3fdSlinMh/jmyGM1VOSJb/H0GqcAYwm2+snt1IMwVzsQh7nsq1m
nDuMacWuoqDKhBEAFOSTRwwvNidQ2TpqB04Y5MM42q0oXKx6oYVozoE35Wj6ZY8ykx69SRM9pQ2W
YOvpE4nWUkH2KxZBr2qU0Bp8XF5L+aKF28FPMZ7pXj9FkSacgwDYBygOFDVzFam1jfxNR6pFU9GI
6UpF8PxbcU6iaQtS+D0Kyeo3tj02ouyh5k5yDBWnv2GBVvUSN9ad8lM5yuJLcb687ius01q4zKWM
9d2isvv8H1/bx8N3VYQ2JbrKnN9QSqUeKxU5ilxs5/YlGkRQ+ut3Gc8vQ8YT7IIifMpUs5V1eNq6
NdwhOgU+5lbpHS1/dZrocrHLeuFt9Q9Z3LnNShWHI1FYt8vfZrt5N8qOju8U35RAD5J6QZxa6W4z
A/mQxx1ei0YoUMHQoql+64fGrpz+B+6UcTLRWsPEoF3+ih3zRTqyNcRP3ACDsukRXb4kri10Y5jk
Hm/1qpj/AZumY43Si27NgnC/+vEWYriLRttGSctgRC2q0uxUOtHklE2jrZX3NBdEynXPiNI7qHgp
/uOba1odjZ0VNZkLaHsAAQL/s3Kqk7YJPZTDt81+3BAXHYadJRK8ajULwZxfHKe4nwCkH7vR73TP
IJIBkenUoTNuWBotGiBZj9Qm0kCdVTcxsHLuINHBMNsmHNG1ORDMTSk78jWFjVJnBOqTSNqqp1wI
425EqMfxrKWotlXNjyLZzNkvXVRluUAhoOgmaAsZ/C0gQxQXBDLifXYr2WwqPsUcZvr6s3O7I73N
9ukuuCsB9/v3GELvsgFsrKmmoV+iTVty6FtFhfdwc0h+T+Dm7J8bAOwkQK7z3jGt7kUnulJ/h7oL
kVzGIAcq+vUkhEgfrHsm+Sr5gDhup7dyGBwARm+H1rSraH4w/FAYkljmw3s4NBlw8VUNs3B8midj
JigLc5SAeq93iRM6wYHcG+ApirxYMJy/ZjoLUXySp/txnUgjHsr1fNMHaC0O94PlCyL5aow1FRC5
YHWJYAqOz4cmGvVhjOeX8VQf5U2OflvcOG1rs+E0Hz0w8tqf4pdIWOpaO0kLvSFLMVH/x4Lt+TWc
Agl9N2okLqZpsGaJEaT+t4HyXYJkPW1+ZMPbXI0epbGLzGJ33Xuv2tBSOGdDU+grRa9FA67Mn/mu
/mBtCdrhIizetfR2KYg7Xj0cBxBfBKPrd5hjGbThTpsjZ4iKY4EV1utaMV/C2Saq7MRAEdfE4CSP
GUN7VC3nLh7c1EgdIyBeSMubcJ7tEpQvaRza+tD/fbJ5JpKLT5EfkDkkoDmm6s8kuZ+CR2CjXddq
zULPZPD+WgJXdYtSB9qXstPlG+o2L/5e+sIoAYkdueatnGGGUlRuWenNqABWRZUPwyYKhmw5Ay30
qm/6ALpZOfAwbfk235PNfKOXdgsq90Phhbv/A4fOSjA8k8pZJtZT6qSZZdx6198GmFkuHMuJIiBb
tCdQwAhAoVbMEy0TMGGh10f0C9qNFrCb/UxRb66CU1J+D8vILbu7QBW1gdeC7pkgLsbLfpmFaQdB
vQesK3fcla9mbrOpSnzXXRgL8qaVrBquDH0udLqAOMxDdmD0cJaHGKfYJ40TKs+6/njdKi8FaBSM
wBipQaJkYdDl3Hvlc5pYRqhSV1N+R0GEutjX6wJWJnbOJFCuU5NlI0nGJmtcdEQBraLseuzZtBsU
FG5EZd+VDAKy0PUE8iCbq+K3V6tUymNV7Zksf8s2eoyN8QiKlHuWvOe7Yh9joNC/Hb/iKvztnhsE
L2W/u+rFezWVW1I2RG7cmiKDx+5lNtk0Edj5ymU+l8Jd5r7Cur1O2wGNFTYDkboNuDdVO9k2LjNB
s/ese0XgHFdt5ONU3+/EQjNC5KKs52YA9PSx1Q5FL6jSXCYI5zrxscUoBsyQtY2rK1+HAjtmiWq3
gyALEZ4cd3NTMpY6xngbgFuh9eAxXPfiV7RlsByJp2LxUbRyc/nmOVeLqb04tiSp20oxp8YdlGaT
gh212w8+3vlkq/UPgkt26W01SglmRyzCGpV8yExyNR+NuIZZWLaOcRw272Bsiu797RFuRDHl0t2e
i+PCZRhVBZaoYIWjLzmW9RXcs46cPTem6AxXbzQFMj72G2QFQwRc0AwljLAXul8jaGJHD8BMUbJt
fcwKN+A91m71O+uQedXs9ttwg5qGELNxzTYxLIbkDpMdMvDXzz9iZFaUDHmFbREshqE1km0YHUBq
2CN6m++vrdaJMfJkude/qEgud8JxoZXKUIW41UUEeqcbdXwqRD1nkQzubIsqTapcLltXT2Avhv8z
1Ig7m5koArD7e57PwVoWZ8i9HUuFRFGPWQ2kAtNBumOgg8FJ2RbHZo9UVdhfWonR5/K4mFa3iiKB
wqFB9UbxhltGdtDb1gvQZ3fDjWjojv1lV5TjWU2UUUlTKa7xobbU+7NhwYCzRXhQa85kcYY8pQm2
H9IIWwiD2yCs+Km1Cyv/mAyJ2xmZo5Q/rlvfqrNciuOyN02fKfV7tYZWw6b17QzVEwyjha89BnqQ
MYIK9qZ6vS50LcwsZXJhICnaLtLNqnGnsN0khfpIJUsQaS5fFmeWYXExQEvlSJ8aWEZY5FtF34Qm
gs0Pqt0MNLQlYDBf10hwwSzOeeS10dephY82qo8y8az2pS4er4sQ2QXnJyY1kLuswN3C4/JGzpqv
QVXvpDryAkpdOVQEbkn0jTiXkSghxs4miLNCAyMDwEzMRSnv+qGxbi3j1wAhxLnHHS0/m+VOq11D
deoxtvtiM/T/XD+11aQUuzz/CuEMQdWLNjFrg6G1y04ESsV+xyg1iFu+iJLS1S9kUIKuLcY6gfx0
rk/TNJHfSbRxc3O4mSWMcvqHlhaFHVNsnRjR5rpqq6EZ70w2Wo1mPj99nMmDVtbxCJuLXixt3xC8
NkFUaYlWplc/00IOZ3hDpYGZQO1Amze/+vHPIf1WUBHm06q1LWRw1tZFgQoSpaJxk2LbKi/yKDAD
0d/PBabGJHLcTNBBNe+J+s8swsgS/f3cp696QwqCGC/vuH2Lu+802P1P35p/WrVThalEED+5MeA+
m/je1PeF9k8S5gKbWlkwhd/8+BCUe3UorZRYQTHgshz03ww1FTTQ9v8j7bqW4za24BehCjm8Im7g
chklSi8oBQs5Z3z97aFsETsc71zJfrSq9nAGJ80J3fktCQYEu1r6dP1cTJPZiKOiT2HGSiXlGp5S
0g+x2I3KXpYBqKT7Ay8FYgc6U7fIUoCEtQCi5pskHVQvJj7TOqFsSBZMJVva6e7kax5pvBAcCGV/
/Wzs7MQywOWBSZH3O6ZJOqc/sy7ktJAILL297tbAIqz8acfbm2IUCPHlNtIoMy2MOm9QUycvYtIJ
ATbWSQtSFHx4CQrTH2wEUbY6L4qAiVK8dpJBdhQ5cdN8V6sfOZfHCuCY4sEoJpmBeVfl7fVKLYoe
Fpt8EM6GLx21W/ERtSy3e5lcgvZfnggTWei0PCJP5nfbiibGvtGUXlR6JGCoY+inHPuZ3SkJ0sVe
fLL1j+3xp+snZbkOFXOTGrbuMYhBV5UnS+26cEQlYxVvo+QuMzh8nsT10Gkr6MZEhCXRJBzol6cp
ZzXq1ha/P4LEmAynT0BwarlpK0srtmIoD2tYvaZGK7RCW3XHmPx4LXdqq3PyLGY4VzGeC2gEEwNs
9PO3ElVjLCfkdb10N9TPTXwSlY+x9pIPN1N6HspD3vtrz/FSbI0AJxfgQrB4j4bj5R3GoTxVc4yK
AiFiEWwVRdX6WOxlt3mMoILXFeIdZDCpLxEGsH+kUfqnRsKkqxOqMCRliT/hxeaaJQgpJ3f8ou7y
wNoJe17Vn+ket0Ip9ziVsmEUJGEWjnqQ7LqT4KDr7pGZBdFtHcHlPbiZer85JeWvjHHNJXWBlS21
+rVWvvY9kJ//401Sup9OZVg3xd83Kd10TvNsusKHyZccBeshsdftuPzuTEOQkVCgx2lYWLi+1JV5
6VOliCVkgcrDnHh69NzzKJvZ+riRQRlbaqAhrK0T3gLnERUSYDb5IK7/GVqGrzyHz/xS2PsCTgJK
01g3uzxR3EehLnUz1uh0rMafRS5mGlMAVsswnKka0rtFoUQrI9kiifO0KokNsl4XKTvn+cSWYZoS
djzBsUWXd+qoFpeuaHp3jG7W9MWKE47Z8gRQ+ixbWjV3vdq7GrpLTpstsWslq8hJBHlSKO3qBBSf
FQ1Jf6k+q1EwrJxrYmovGE/+uSZKszJTXNW1IF2CebKxz+4aYW0XDa/xR/7Md0FpI4YErU2INaW2
R7CQkaz0xV/d0B3H2IQctMMbNd2JzRpc9wTMY8F3YxUNY4CYqb2UhyHXRAEGWO+WwlkV9uP4XIY/
/kQEKOF0GWYi0q8/XeiGvs1Q25aANqMUid3qrlTzPBrz4jAa+rcUugjVRcVqVSPKv607uuV3ySYI
DpajoLbdBgREIUF1271+MnbQxQMTG0vYwVLpfVpZiMUZdCKdG+auCVDtEAVRLLgSvIrIbzgazo5E
G2mUCubdVIhdO/RIZJV97aoHcOoCIgMdq5v4liBrx5yGwevXf6eNG4mUNibYMLLAcYaSG8qIy2oD
gfIT9sDdKjCcDAOx8UHZfxp8MnEj23Jv/zZe/2vEf/sD6B0n7O/UoUqq7DEQj2tQII1NxPmITAvY
iKAsIFWBKJs1Yu9KlXXbG93RGCKvkiYOFSWj943kRQcFDDYkQeFGVyWwphdWRVF32BWubl9X6I9N
0Is2wQ6VWjv63jq1I1eu9p2jpKS7+P4jWipSJx0XRu9VFVXUyMKCBKa8iXbTs77P9qoPO3f+7H2g
v0kiPnrjvJZZmwtgRpOXFjpzXhXUuxlYwGSbvXS4y7sy61x4AYEQD8tUGEC/lJY3mRl24/qzxo1e
lp8F+k22J4YQOjOv68hUk4008tdszibHgtkWndDi2SX56xPZ4NG85CkLcvDjSQ5oCYKIx1bB9Gkb
mVR+UVZRZM4RXiiYfffX1bKFWb/BKJEzGctdpYZfr2sK+TzvFGUjjvp8UlJr5QzYanddxA+1Jh+X
VuRMgLBvEc8TvOgwcUX32gep0JVOhkNRc1RN8p1kRY5W8lpmzJcdNp/+lkIXhdppzBpNnzrXzPLb
wZqPqazYjS6jJ208jlZ6kOLWL62ZZ+Lke7y/wDe5lEbKcaJHy5J1bv1S35CJsvQxCYzT4Ma7/v+Z
2GPLA1+8jIU4dKeJ/mx0sgwxsCPPiHnEPetO6lsPiTM6ykF2xV3OfZCzAxBS93/kUQFIqS0lXXTS
88yd8Yaw77W7+ZCcVHd2hpvKF1y54MV1tpW/yaRCUNdkVjYUgKrQzj99SnijBNMrh3zk8wi72er5
jzD0Wy8vtAL4x1qCl9KdTNEv1w7w33Kg8+Dh2Xb2JoVSE1FLsCU1kxelerM0p5C3n0kS6vdq+Pb7
lKtKzaZpYqtCRKtPY73PzN6eTbdQud+Gd12Uf5rzWEfanRIPjM0fDeAvoH0VPMtBPMswIgdEPGC1
fOa1E9hpCUY2DVME1M47PLJa00rs6sEvavboRkcy25x5lRPZ4fdyl4y2ArQPCRgc5HVefExS58N1
R8kYVkcs3/wB1JNGNztZiwy4sRwADgg8zz2OXSMbyxwEv1vTX47mrXrb+gVn14qpOhvBlMX3mS4u
qoZWazlNmY2YdG+tEs+NMU1uI4Qyc3Fu1bjL4D5HP3pQgJ2gutIrmjOZ/OcVdZg6tBFG2bcEBt1K
MEoU8Es5s3PAR2Sa4HaJxOukcATRM7i9mudxYaEM3KLjrquHddYOo/CdoxnEdt/Z3ttxDMq2h16I
zErAYycb9dXDxPp9OGMKtsoqwW1FPH0BXvM9j1bFRj1hdbRmUlx1WVvn+t/B0RN6aG4V4jAJR5Js
Aio7iLNBsaU0lffXpTAdzeawlP1j66ZbQ21GnE3KRyDIO1VUu0s+f1ESmfMUYfZfNiZnkBNvYp1W
xNkcFVDKefbF1lYQ7xrsFhirPYeehaltlKC968djTt5sZRKV2sgMdasrCzNC/jW6yRfSPOhOQzAD
ctaMAfJj2rI7fROB7vH/oGWzq52b26WcjLmESy5miLY/o3viqRADqBjFCY/irtmJ9ymX1ZenN5R/
GdALLGTQ1rt9dKPOx0Xj+Ba2EaKejx45yk30iDqwzdc+DHGj4HO3E6D3dtlnNeUVA3hSKF1JRLPM
uh7uOQIuN9B2bFXX7UHhvceZ6Rfgwv45DKUeohj/PRjVuhYhJCYzZ0Ug70ssW7ok4eNVhnnnojRC
HWNACQyIex3QGtvhMA0KgA9/f4eHBLe3Y1E6gDH9OOoVdDpnf8CyKEr6BJhPcsQb8DaeeRhaTI2z
RBGIL9i9wvv00sYA+ilncYFxij73Z/NeyznzLrzfp5KhMo3GylQxPddVx8X6oLXP150E85tYuDDN
MtFGordI2rWZkAIh52/VH6Ne2vU62EnDbe+QS38XV97E0NEra+dEs3KkWvrnGs9444yW1QljT5Et
1rYSrN4YLOhGZKbNG3Rk19Q3oqkvNFVNXSUStI5gjkH0R7ITRGZGu0f+xCjrOjWRkMGjIqmYdENp
aVdVH8iw4SIfivCDCNQvY+C9q1k6sRVC+Yc1xFBNkyA6ost6rk3pflFLzkOXFRrRGJABlmOgOkij
vzRFUlsZmRJKw1Ol30ip35hf04qjfOyDvEmhlDvtpxE4V1brlqi4lOdC4KSbzAi4PQYd4adOl9uW
WA84WiTXxJg1MsLUFW7FT9GNCN7H1snvBQEjSk7OLfHwLpH6TsJYobxT432bZbod1oNtjas9hHvA
if9BvrQ9J1HLTaRvTbEQ2i5R3F68LcLP0ZLa190E70tRrltRM7mdO1xkm3hiebO0H6//PjM/2p6A
8trIxAyxI36u8TDrtAc9Z2NjtBucNqHdncsGaJLXJbIt9U33qFdCIYtwrOgeuAAJPaIqfZsMAH7T
peC6GJbj256Leh+IMSpGk472VG8IhZ2oqYjB+PrrGBqFncbYbpENqeNoA/lN2tluZNKwgHU8NoJM
eglxunhpXDlmOzzNZe1l6+pOIlbZRFQZWx6FD+eoNDM5mDDKUNDgMyQx2wvt6pvptDereD+N4JEf
VM4pOSqpUc4DHdpl0BaMlo3Jl6r9LCq8DUueAMp5zJI2dkU4oM4RPQzd5zl6uq4aHA2k4Q2Hciqi
xCrR7B0CVXjQ66dhiDh2y4x+moQRFAxWgP+B3qcRG2GB4iGX1M7rTyLTxo4SDL2QOnP3lUdlyjyT
BFhddAgUDNxTZtyZ0TqsrYmNMetW6R6l+rtUPly/NmYZT9vIoCxXljLT7FqMl+qn1Qf08iH2S4w0
HGaAMPRAXzbueHAZTE3YSKSMuB8rQOyVkJga66FFI0kquVULjgyac1Fbl7WOBUwa9+CPwRoqlqfn
Xfp1BJm7kwFRF8WLIOJ5Cs7nojHE4gRzpoDURUVU0b2hjpBRjN4ELLHrn4wZCN/ujyZcNKKqacYG
WVFv7iWpd+XmKRoTWxQ5qsE7DmWxpTkAyCeHsxWyz71lODImTwSj5dgU7zTkS26C7SCbf+d4KGYF
SXqQY/ObMYt+q3JRLMgf/M6Tby6OHHgjak56M1cwE+4Ku3qPdukhQb9mdVYPBUoAV/N6UjwdpKJ8
CGa5ZjBwf3k02OWYnCSBx2zLdkigwhFR4AWcF61ybbcOYam8Fl1FZ3UJbnTxuthXuckjd0OfVc8C
EO8vafLlBa5JbpjKmPbuEKO6S3YgLCcbcIHghPd5o5rM69sIo9RvNLVsbi3kMFEbRtpOzqoms7H7
KSbudXviCSL/vlELdenBPSLBy+brY1R9WXqeirMFGICFBswvTkQ5PKvUx6m0MFyv9fui8xZeqsDs
JgO2kGC/WgqUgIoTzaqnZT6R98Ve8ufvsd85qRs9V88Z3B0iIrh8nEVyfpcpnfTjt2Kp0GFJAxD/
Xse5W0+u7gt+vGXmXpuDUTcnxH3XdDIYsqTIE3/oTuYJnrgfcKL1FkWcG8MjYMmkxTs4PP1jur83
2a8MEBu1kKW5XjDOiIwoPAvLVwXT1v0flCM2F/ja2tiIWLRVrZsOx0OkF1DMVOt4cdRmqu//QMMx
O4uFCyBcWjKlH1KUgXhsRu4lq8u3fpkCTU54j0PmdW1kUMpg5mrVrzUJfj7aj3/BVkllQAkIacoc
qMfkbLnV7vq5OOpBkz8WgP4L5RlVfDXA8rlv7ie/2/Ohs5khiszcGToov96hZ9aABpmTGC8AqfiU
YR6+RfYwPSvcSgTzCjdyqIAxYKaoBvcXKpUp6ofDKa4ie5Gfr98ZTwilC8sgJMq04M7KSfVA5vAC
sFOnSnSePjBjxeYwlD4IaDnISgg54oE0vwkH1zdQRKAyz3t7vrq3d3F9I4ryEqIWj8IsoU5NOoCE
R7bdq5Wzfm2PvW0+GkF9K9vV2TJ+m433pwP8pRj0mNkkJWpYi3ARSaLl/tILtVenUsqJT8zaP8Y+
sfqFkR3jHRopppyKQVhxPvNkBhjy32UALrMHf74fXN0vzqZnfDI4hV+2mrzJpIJiPJVShnZR5w69
YQ/abR9NTlK8/Ikuvgkhf8TG/xVxB8JRDY/OXhuf1cHKbKPubEMLP1yXw+wRb2+QsqyqHfIhV3CD
r92TL/oBmEpn6yH/mOzJmkR1BkeQLbo1WsRGbU9cxkK2o3o7KGV0zbRGhlaRfpUZ2kuOJw9KxOtX
4N9Ywow6xk0+fLp+ZN73o8wPK4NinpFq2bLoe31ubxNt9fNs+YMWzvZiKdNTOhFLqToexFVqBQXw
pVEQOSFD/JOnyCa4UFVnLQZkc6bFiluOj6PywZKg/l1w/caYWdpGBpXcSrVR602IJ6MsVL4uI3Wq
eNyt7Mf2RgaV02ZDOtTCjCAZ/hXdip75F2wZNChw+auz3BR+5PPIjph6sJFI2THSp0UrdLx5xG6d
7KRInDzGYATyqf92e5Qpa3KYrivaH8B9/ZGYz6r8H3+fsuBFWdMwy7BboragJ1tPI2/WmhjEZRAB
4SYWYFFqAfI8EHIvfVGtZeqYyejOiyuwUJaHInku9c8WCiBTZcvD9+vX9f6zXEqjlG0WUglZ2Vq4
fQEQcD2ItG8Sr87CqAJfCqG0TU+GsTTQQHndacq84tlCJ/IweorXn0oHmD28DsF7E7oUSClbb2Sz
ZGZANYQSTJbuRKvlXL83ngRKzZIGe4RaCIy4bLLOvaCCPoQHkkw06ZoiUJpWA7XR7HQg363yTZwp
4BxAKts8l8PT9aPwVICKCUurFHK04LJkjD6WmmELlujP4sIxHK4WUJEgS4YI+6rAje0Vx3hRAItb
YGdp1ezB7fb1gQ+NyL5AgDCqhAoVldJLS9JBUJ2lNSwpVEw7V1pbHZ7U8LQaqn39BskNvf9Sb4Ko
LyXnUyYZFRBQdbn61tXdDVY+Enu1hL0Fh6dl4v66PMaEP9HvN4HUJzMtgBcvMj4ZpumAfJISCAjh
2QhKrwza3+9CQRgYgTAfbqnviYarEUPi6hwWWMZ+Sas7uXu8fprXB+y769sIoKw1l8cMfIygDJmc
9AnrUcfyLHhYxcL6LXlhI2d+XFzZFkFrn/i/Xzu4PB2lJH2VlVhoAihp038125dR5zgKpnVtDkfp
Rp5N84wlaTAbW0FrlGgU+urw4foNMp3RRgalDmEEcINWAypuWgDEtQh368SDs2CUdi7vibLeUQ0B
V5YnoNqR7PCe0O6BN8mNO6d40W4xnO2AseRgQR+58/vvH3CXkqnUrhr6MVtNkFCrweLhjD44odVH
0U+Pwj7v3T+5Sqy26ZIOiia6ErIOkb4WUZm6Vv45le4Nk/OcYX+qt9+n4u0wR41ZpmD0k6Xo0Mm5
n671H2mcgZUjCTgTALe4dHuK1I1DNMHPJtEp7QJDLZzR+nH9mhgJJPkov4TQL86qDY1+HeoUHmh0
4Rv0D9iXdzHn7QHU4mcZmzc/z5VJZUZzFYaqNIL9MzyZBzIBKjh1ij0V0yZDJmgmhw6PY5hY53vX
9HZM6nOZkYqatorMRc6Lx1Awe0eI5odYGe5N4Q/2KnGnIAknbPLie7Z1adUnKyYED0M5vjRpeT9X
0sP178aMVBsRlDeq+yoZhnAEGGtZ21GMDzWhaNkdlOY4RzzLZbq+jTDKLWVhWczpDDj6pbrDirlV
3I0Cx/Mx+g6Xd0a5JU1QFhXcmyR2kL4DVmvd/ti9IgOXJ16Zj+0ENyeiTCsux0LquhYI1hj7JwhM
go085t505bN6JvXt7izsde/6N+NcI703YhlSIlcWkMBrczetL2N0345P10Wwc7O3g9GPjnJIyh7D
JoBoiGDPBAm/C+TeNT4TCPz2cwZqxeA/iqRMC7RddasD5gOlkPxJQVfUBLyHDlOWbTK4yptSZFry
5oTKpVcszRiQNYTETRTve/Okhue+u4u5YZL81e8cxkYM8f+bSlLZNWmiiWkBAuF6bx0rp3C+tV76
INu1w1uEZMYS09AMTAAAC4BeoetzS84iAanFsn5Wu8bO6+fr34iteW8CqMNEGDBY4wWRN5U/DNnX
sn9QZE7yxzRgICdg/1BHegnqnMsLWzFkn2GTneC2SpjlknZkXUF/lNHzj1yV4/540ugZmnkGrF4S
6oCj9aDm4HfOAvMGfVgweVru75c8yJF+HY2enFGTVtaEcRxda7kN01sVgOUaZ6CP9YW2IigjGiul
TEYpQbVjPpb6oZYCkYf+ztKyrQjKcKJirERJaEbUI3ZxWNlhz51mIT9BG81WBKVnQxFqqZIIEHE/
eMkOC6hH9Sm7Gdyf68O86gAzkQB0r4muIVCs32FH6soY5nNdjWRjLAxqH1syOxDWph+Fz6NXestO
u2sM+7otMa9xI5OKvFMomgAc0AFVGQIy67CmnFVQpiZsfp8Ktt2UL6umdSOa/KVtlp6pfKt5/JHM
d+f24qhoW+emuChqPbhNa6N2Dbyp8GnGEo5w4ANV8y6McgwFcDYNfR4ntwGuedO4icTxbkwBBraf
LQw2AWOCUuwsFaRkHSQQEzb7Og4a4+v1L86+rY0ASq2jxeibOo5nF2VpsoPW70B9CKQB0ybQRO3E
0TBmEAdtwa8DERXZxJ6maGsMq6DUPrVg15DcLtBSB4vcjVvsGz+9B/ZN6XLOyLtESq0FHdCQfRSP
r+8A1Sk8UKTsevvb4pv+9BH9cI48pqvYnJFS8wGzpEVoAe6+xxqFnYABpptsETO49xHoWMqTHNnz
n/jYjUhK6dcm63RtgZ4Isde3R810TeVPkqHtp6OUfa6bqYsjyNAezSB2qkN0wD61bwUDkFhjjztA
c/WzQfupldIkjRoUZPHZNBsUfxpAewn7sb3eY28cm/EobecB7x4Z7VHEQxMvG8KEjrcjdcg+nyfB
IPuJSW633wCwqJ1lBwtTgXoX/zBHZ8H+rvcTvYg3AsVoXeqyCBRmsMybgFWncQ7iXBOMJRoqV3/u
gXsPqDwAcYQDHD+mbKxgxHjhdDAUjnkwnPKFVMo6dCE3q34B/Iu57oV1daLuPutkjt3zhFAmAZgI
Y64E5ACqMD9MqkZm0ndzzsOvZOVOsqjLJjC7sD/wHtlAjJe567TMVdDdXt3OTjC39u0VmzPQ9tft
nPzNVEYAWYBmwfYNWHdpVUnK0YjXFEwTQ/UtqYKuKxx1vlXi/Ti/XJfEeBeAGlIHvQzQNt7vflnh
YhSJBijIMAvBErKTpsGOomPLm0thWNyFHPLvG+fcC6g1dQVIJmIM+0mVncsaRw9Y/h9YSUBkAnih
ie0OShGGSgFeoqxjhLD1tXOJycIGzw8LYwihV+0xiOdrnKSDlUldiKR8o9aHfVFo8FudNyOfTsFW
AER1OwrIlnXkgLEtqnY8YyZ+glYOTCHL+E8F97ciX14lEIiBfN91YLCYPwrFPq3PxXCOVdkpjcoW
w8YeuLzJLBsD5yKw0zE4BwYUKlcQsR6IfqkOTnP5pW0ey+TQyLxVYIYmIh9VMcsBngRCVn95rHEI
szVuhhnusbP1eK+LsZ11T6Wwu67xjLNcyKG+WZtOcZYtoekuahoYkWZjZu/UtwtnN5bxlS7EUN4+
zctw0UthxuvnrhsN29TuDGtfKnsB6zJZLdrr8vsblqCcBwsdnpGmpr7L6xW91GrB1GY3no76EmTC
ZzW7v355rBIQZKiyoeNlBw5tShPQxNKabLWQZDnry+QNtxLmywRn8I2AlIDAYOYPO14JiKUaSFOh
8wr2z97xgotpPvfzEiKOmG65fNU1bzEel5UTrRhOF772TQplV0tmGmEp4WiYH3FiBXuVy61afKn0
czxyrpHhDS9EUbdohVUTrWoyu1ryELYv0R+MWEMVNmeh3K1YdbMwrSlyb6/7sHiv5Na+/kRAIOvP
EZdSgvWBgPgDpQCWGB4TlO0WDYAtQPYDFiYl9JcIg2YdkB+q0okjh6OArKvbiqLMt06rDA9+dXLF
YAXxwnKKPCwdEdzfal96Ym8PR27lnaSDlMdVtjIpW14yS6+HTJnd6LZFZTA7rQchaB0CyMg53XVJ
yEwvnWAG2pswnDPk9/XJMIMpDdZ9B6y5ursDB1Ov2KLyzBF5/dthx+VSpAI+mFpetAlTCObJgl2T
yBk/Zqf8Y4O+1uzpvnrkHpQY079fKfBeL6UafRGhcoTPaD2ilOw1OCqgSQYfw51efFh5rpEVqTef
UBIpi1NrocvkBp9QDbBzAFwqwet8y8Mci09qX6nDqxux8sULiZQJ5qmmifmIe9UXJ9ppx7pzltTD
CW8ipypt9GsWXpGF9cS4kEli3ybLAp2RGhYyXBigA/ciKEGy+/Gjete45FUDZgS/diK/2vHSVVZI
fbMP7GVdis3IrOSAyWZ3lH70AOgpzdSJlu/XFZXlnrdCKB8DVjawhQFvwjXn86AcItV0CvUvUDPH
y8t1SbzjUC4Gm4zTDB7q2W3bJ9FonKQ94P/Z/00I5VPwqMbKCBaV3Cp+ibWT2T6pBifKcM7xisG9
0QZjaoRwlqDzCUhbQ9DSKphry3jzEaw6z1bpXv99IyYLQYGnVgZJCUSHzBivu/q4+AoKif/Vbbwa
3UYWcFDT1DKQCZAR4+aWABuNh9VpbZQJDjwUBFYKt9G41wfHRpiUtaG8lDpeloF5IFjUrWcd+FjU
zJxqK4fyFNhPkoRIh6fo3XqvfyGL3K8MYaB9QB8AGJnGpzLg1kA4fv+1ZLA5XaNYGcGPRrrz/BPv
PT8ru9gF9V5gHFo7PYwBHx+QJ5TyFNGc9emcwLTieXEqw3R7HcgtVn9axpiTKfBEUf5ikEIz6YGd
52qonhqmYEfaxya7yVMeAfT1jARMhpfeL9Yi3cTO6+wiAT+02bhXrNi77ix4Iihn0Qt9P4wpfN/S
/YUVkrOSZU/XJbBez1srptdspFlrGyBZAT3rprit/egw2uKZ7KmT1l154vUjeQGZnjRprVgplQiV
TDHQMUyfHFAF+zpiS2rYx4fQsXYqZ8mHZ2b0lkozxrnSrUg5UH9DagXaLJXwy34GdPhBC5onyUHl
L+A2ejleWKYyDz1OhhmuHnDo/ngjYX7H/IR1eRTeQDWYHoCE5ht3PM4/7tekXIpYFk0qWR0U5qCA
agouxcFYFA6oeK0zcUsSvDOSf9/4kjQHIypqMrM75KtTG/JBzzsnarmoJxw7kCn3oShKrkvEfYx+
vUeFn+B9FgBr1VG2XYB1mAfK9+t2wTqZiYqEahDmGpmeJhLVdprCcUbWIeRBN9VOXU3oY/JmRZjZ
4kYOPVA0p5lq5mlBHmxYHdwnXgnuOMc8k606I7UzHj0wa+pQ2Qqk0n4xNvIkmfDJxGDw9Mw27wkA
bueEbulnpxC193zXvcAu9v8PSTjnWi0q/Y/m2swNFFSxSDDZ8jTahbDYSfv7G5+6YqJiCyQgE427
98hW6mqgxIlukPBZz74aBWftgv3ZNgIoOwNipDamZTO/5j5hILn5uT4SGJ4KVAvcdyhxFfSjCVN5
mEbFhLzyjtLZiKxW7TRI00/WGS9RZ7X7nfUMnE+0SUCQHVzXfZa1mUD7EXVTwcYsjaLUtOXYr2D2
dJck2pmxdZJGmRc8mXFgI4TGUBJqc5x1AW8HzMHsF8/yARLuhzfWqdlHDtln/pMhCCjFr2PRaICr
UgINNluR3r8S3ZCZKfkOm7Nk5MKvePt3rBf9Vhql6S0wUdJShTSSsYYHaZegOIwq8YH3tdi6aIH3
APvHeODS1CltVNVrEkGSGkwfan/ckcbn4oJa9v9I5P5FGuHgwEI1NJJy+csi5qZZQzk6b/KyI3HF
I4aw4S6C6JG3A8zURBSf/xFG+f1I7PumKCCsVW9idZ/qj9c1nZUrgsDk1+9TuWLXhnlZLPj9Nfqi
rXiSeW12kse761KYLyWMkQNWDZstGiB4LsPk3OdC3EnJgvCFYRV/3snn5rXBmWNv+rosloPdiqLU
rkkBPKQYpeUODchPhyU8qGF/ssSEM9DLzDS2gqj0RoyMsujmmujB4iCvd7LMbnfjj5+JIxi1P10/
GLPGsRVIuVxM3VrgfYBA8txMdgT5fv2IHK6w4y+wK4+goWpudDa+XxdMdIB2vlu5lMJL/dilfYpY
kkzPkSHZVXhK4+9dfSp5a5Isbd9KorV9iMw1k3DC1drX2Wn+r79PaXsxrEY2tPj9wrot+x+Nyak7
8P5+6kGEXQnAjhZw6bF0p2T3Vv7h+pdgWev2fujXUBePU2LhSwxDjk1V15LPS/2pFx6ui2FwlOlk
6+Mfc6Wn5XpzzUdZwT2N/nxDUCQlZEPqEcZqX5ckc26MHpVb0SCqzAaSZn9BOiYD4LELABsRgCPW
r3eWp2KslyDa9051jg95ID/E9ybvgcTRcBp7CmPZfbEo+G4/30bocN8X93DrSK+Ng+Il7k/j4o0V
Mw8vYSjCRBta1FTKsPJEVVqxHSxXkecDyJa9am45MywMbGh8SrDVk8Fy9CdoWoIlascsE1qY1Lfh
0Lvxd7JIQUrc2OKwQcIOv4HJi/s/Iv0lknUwuSgSg8g+B1xek4kiovJ9GBS7+NzbrVe9Qh9ZXDKu
11fzOyf1Jo0eltbMds1EE+cEkfzgRQ/5nRkUt6TePe7Kj4YT3zauclB9fachv+fXspjfEkMS1usG
iUjTFkpTrYndCPldtdhm8q3jeWGm7W8E0L6xCdM20hDXpFTcgRLhexlJfqcBiS7TOW6GdxbKTa7x
rII/ubBc0xpKGzzzQRGFH69bPk8G5SrFdcrMOsV9qYpvLrdpyrFpZhqwuS7KVQLOWtXLerTceWjc
NhRvAOfjdOKyv34MlqtE1xnACGDcUbBzQ92VsdbDErdIoNQg2gH2/Tn9mH4ByMRJXzm+knFjF5Le
3Riuy2gifJV83PeWeqeiqn39NIxLuxBBXVreGdWamvDGdVrvokWd7GLNDkad/f7HwYAPgLUsVVYV
TM1fpoPLoKa9NSCOpdNR0hNbX2db4rGvse4LYDMiZgIMFY6IOoze6PoYpzJCS/a8JMcq5AR71kMA
FIe/BNAPOElWOn2WkdRKZ9ERsbhYndrjerAwEzsdebMvnNPQbzcsSq5hgXqMO7T5rZJrx27+cf3j
sxLai/NQmfMkqlGRDPAwWOZ7wc4xQbSpJWc5z2CVzVFt4r6zWfq2vUEqhV7FNgN/54RnfXmUkqfC
CqaMM43CenpcnIpc7KZCtyi5KjaNZcJA8zuSy2in7I70FnKn8q7fIO8bkeNuRIVd1aOxi5LZ2p6M
PJAyzpOa9/tUCDBMaZ57ogMxoDSmNftcWTlHqclPUGH04rYodzaEZmeUE2aERLXzrEV2oyj0zSb1
lnXiPD25+kY5NEGs02GVkCDULz34yqRd5Vge2crA0xD8RbxeLWsU9OJslENYDLmaARaGWY2T5Pd3
CdDjhtTW7hcXI3JgSIu9PPh9hgxs6Kgg/sZwEoPVdV46Y80WdCL7KRDSXcrzpP+i3m8CqEtM415d
qlj6eSgLL2vAwr7mWPwqHFv93kRR9xfJZQf+J5zFqO9H4z5Kgj8xn1+/r1IjIG0bCVm+wHyKKfJL
ufOSVOUEOM4R6MBjmKUxdBVEROCts+b4vpIjjhtl+7S3U1BedBmy2OiIVveVaRdY6lwBwY752d31
y+KJoVxnHEsC3AGiWz1rO01Lbrss+YFxco6REnt/7w/eTkMudOPSVnkGecaMC5NlzWnLU6jeyW3j
r/FOn3kAvUR/rsmi3GdVWaEg1CkKd3vNzw6WR8qF/L4U7+YoL9qvudJ0CY7U1kCxGgAuJR4UhXNv
rOru1vDpmdzUzPVIbhFMyYBsdAT5loCZ3NEJz7oPUmxnAEIix37+JSF5+1iUL9DLRhGiFM57jWIf
iu4MVn2zGM1ujRQnEuvPwCi2xxBcUk3noajoq6vOe2+S1O3aR6ScRDvHZib2FV541l2PiWAL29Jz
/9eAjn7dO0DgiMbdoNzkvCYnO3D9OjtdslBmI9PXCmdHo8BWw8zJwzvQUvQJT0t5X5YuWXSGOQhj
jhNKj+k+DMA75msPRdDjNV0i848P8sN1U+fYIF2dGMtOGOqK9HLExyganEq5M/vbvLlXc06yxHGP
9Ixro1aDEsuIkIBpfKozKZiX1r1+GI710SjZoVnlRdLB+mLzOZz3k5bZ4txxnkqsasDW+jTKlYyp
jGS2Irk/Ws/CY7/PDiCa3CHkY8yjeSHbJpk/e+mxdcSPucOjB+IpI+ViZHCfq4OUw8VkhY8m0x5L
Lo3W+JhR/29hgKZ8BVojONh1vEEwGLZUN2K3t3qeSZOIdcWkNcqt9EnTj8OAT9Z5YTA9JPf1kZSO
FEd7XnY8Zec5MY1yIGaz1lUfIaExHut97VeneheegVkA1s7I562VcRSeJnQVl7D/H2vX1Rs3k2x/
EQHm8Mo8M5JGwbJsvxC2ZTPnzF9/T8/ieqgWzb4rXyy+fTEwpWpWV1VXOIevSD6QI0jX4nCjDQ0j
ab+05t8dH1C9NLKbATZGyhYBxc2lPYdLFR2ag3IDGCwvcHNL/K0/4EjNzB58sTflnyMIbWI7/wHO
UIwrRE7xi3W2m9qu/hLKLMs6D9PAwF/STa+Ao+m4wwfu9ur3iSNbJQtJOU5JkOB9Io0voAApW8Wc
UmdfBjG2vdOkjLGISzXlgsqw5RoYUvn3BXx60XyjR4ll9LnX5ywcn+1nykoryiCnvBxHjcwLjJbq
SW5zHnysrLn5PWHIZfevGB+Jnl1MBrVJ0ZPWbSy6mG13qFgsLZvh5KrP5UWx+kphNbQ6n8FlJOFj
N2PMAqS4DX+MQpePGa6DpQuVC4t1B0DDELr0pXiUOwNrlBVjEGEznqy0ofJgXqkjpUP9yF4koI+H
6j20OwI6iFGxYpjdJSlYHdoY88qg1DBtXfi6hDeTcZJj3RQ4vxYesorRWmQdG+UxhkYQlWyEsFI+
KvxtzlqSYFkA5QfyRIkJSxBq5aCqyIT7pb1rVd2JhXs1cvev6/b7dPV9KJ/Q1no2LgN5n6rmpPZm
kt3E3X1d3RnC92guAAh5U+VYYWC+JliGQTmKPF5KPbs8kPqTNB+i6VBx3r5y5Obv+KILXdHKKIaw
TKUkwVMvOcR+64Hf5kLvzhr+YpgDPaDYyWK1KGC7tXP1TjcO0cBwqSwPR08kAoRjLBZF122pxhxu
Doq15mW5Ex64W4KPEaLjwMjPtg2QAI9rhiqr9FYdBof0QCSFrGrRrblKHVXMDkIASXp5B1rFX/vf
adsUruLIAa++k9IAIEEVkUDP4W2jP8zTqZ8ZV5ZcmfemcBVB/oSVCLkBo3lbwhQm7phoxzrULB6Z
Jc/ChtxUxQBrO3oOKuC4qeuUNiHp6CGEX0BC8y/cDGYHlTGusWVw2IglBO2gDnq3M61qnJxKIt6u
WoFB6PlW5L789x9kLYByQGWRa0Y3wSlg/tAtc9Ex6sg0MuZ2/VbmupZDnRYf18W4tHiqRTfYjvZg
2X78KzthJ9atnlld5K1PsxZGORyNBy2UkMOrCgO44ny592Lx+7+dG5WKyH0EMkwDjTkgd77GhZ6Z
ndqD5VpgVC+2rBlr2JiSRDsI6I9UUB0XMQ7yBRcm0DO7Nxys1Jly/YlJiLJ9ZFc51MXsIyVNSxK8
wczkc0rnF1HgyJPM8NObYrBphQlCDcuhdA98VOW85DOSgfN3evSrV1/55XH/y2z6UHElg0p1el5b
5i7sEAtKU31Aoo+NgtQSn5LPk6O7sctkg2UpRX2jvApTMRMu3RqwB+MhUUSmdAq/ybbmlXaOLjjI
cpiUMpvxfK0n9cmCJNdkLjBINjw6vKNa8bfYyw+Znz+xtlA23dDqSMkJrHxqlvZgIu7gU3PjqeJO
Qs1wc5sNgbUulBvi60mZahm6SGf9qHo4RAu4Xc+xN1jlgTs22BdlPTg3+8VrmZRLqjtj7IceMoub
2anQjgoPhgcKaPsjBeK1IModKaWkIIXE6Uny4sVBBfZ42XiOec3ft3yWHVI+KZ/xmXQDhbdQNA5Z
rz3y4AMX2+IDAXalDt1sRevb0KUZc/0LL1h1+FTXX2otNmXp8E/q0H3WSar5SmmRC4n64I9Dcwtg
t3useX3gZbRWh3IXk9S2garBw8oI4JGUmdLALFQSD0DnJGsZlIcQFy5YpAoyACng8U7hLqVtgI9n
BmcDAVmTWLP8DFOgSbGDqjCqYYA7L9OjnKdm3J6NObf2PxC5IHtaUV4BDL1cIkrQKm1+1v2zJM7m
EH2qB90SWNBaLGenUQ6i6Kp0aFtcVmDfhsjwpRCkFwDKt9UTG5tnM+he3R0NA5GKXCelBRQri/5z
mo4PRT1/rfr465jkjNcsw7NqlG9QNRA74jk+2XiH6dVztnza/0YsVSifkCiVpFYgYgD7Oug+QTDB
gVI+yf3O4Ox9SQxNaJq9RF06rZZgcq14m4svQsJaF2HZAE1wVmTcbGB9Gm8VwyQFSR0UwI7gJXfj
IXf/0WnTzHqpwlc9KNXgFpZn2TgamR/zP/ZPjHFJddor4OMMRotvI3RoBrWtGY7eIDEMjBjQziXV
yWdbhe6RyzSujaBH3D0K6VlveCsxQis03Lr7jmjxj1ZA+YSk0sNqDhAcJJRmcDdZJfBNdZALSyIQ
YJDjU2eW1ZHOG0WAOZVYNFvNquObtrxLRjeQAGMqZwwXt52YrORRxzcbTSWkAu5n+rs4JBJqxACV
eO7M8H78opvtfWrrQC1kSN10rBIQiAmKznvq8C42gqJpUKzjcvE7li1+KlXspDH3FHX5jQgCvH07
vCBvvbORqzw6opcjarWpBCWjA6DIYI82QZIm7bQfBGsicsXX6Wg8AFrFlDvwBRv3k0No7Fn7wJsu
ZPV3kI7mylaTQQ7TTODwGO0OxZSYWcT8nsTf7alKRftO7KQxUKFq+Zus+kwuLjio5AJbmO1RMMlC
JO9nHp+bHWhBP5TSrBSkrHfOQDsp9w3y6OLU5y9RH1uq7u5/za0dUxkgNf9rPXTs7zNFUIcFKope
6Y+W7snO8iO1QF73Ql4kBSYiE+ae+macWQml7r1iLOPYyhoeXcqPlPfTBtSTi1MIjBbO1ubFG+XI
37EyET4UllHCaAp53OV33WASwGkuNBFtMnTCQGqSmYo1PEdO9MDq6rNsh3owAKOsTBc8a21BUe7K
PLiRAtHUEzvNxAMGDEwAOD2XRcL6nsQk90yWShE63Ik2my+3szn03uQTtIEAXAwESIO5BkBGe/ak
UQmDUVd1Loq4g/0xu+HO7THyRK84AGP7qDyqnyrFTA/RHaj1rMoDix/j+26GxKsZ0UlEGDZCUk41
SVeeJsWbhu9VyGhTsEyITiPmKZMwlQEN2wwIJZqbuaVV/EiIY0fZGASmB8mqz2SFZ/9iMrwbnVFE
arYkyoArIkSPS3zOZoYb386PVodHeZd+iOI002AoNW8cmjI3wy67B7uQH3Ffmy41A763e/SxGqn2
M1U87Ku3OY2x8jvvMo16nkU9hnPTUjcAAodd2Plt408P4jk9gAtSNTvmZvu225GxUAGYZ02g9w3R
ggyxQAyVlfohzUGfxk2Ohu0vvXr5kHZXSdQt5OpFL0byAGls7Se4sR31K/dd8khZPvM4F8gfjExq
O/WQrhKpmxiEo9waxmUVZnElV/4OwCBLxpQk2ajErq2d/WKZKOM46bm/KhliDtBryN6a+Zui5Z6U
EOTfBBPHvOHtnyhLFhXsjaLQ5zjHgSapcih6bFDEmVUZ0yEvQ9bN2L56f45SpqI+NujDIZcrkuDM
lvFFtQjYanUJh6INUJqPVudQ5NQIiwlglqiAmNdlLAU9PFn4fbA1t/ZCL/rO47uBVpBhKRfUiPc+
+yqLHPUqKAp9p6tVTC5+Y4bfwXh5lK3aCh3Dym/628FXn4rP/0FxQanBSW02psq2377+BVRoLAS1
qRKyQ9LXpdUIqQmEPrPAysq+zWyOpIiyIOJ/SAOwQP1WU6XtxVwcoSn/wJ0V0F9y1s+gxwAMaBPY
FdbNyLuSRsxqfa6LpDdajMcG4VKWLelEGLWNZ4JVi7IXI/Rt2ihgQ2VsTqPlSw/ENlyRBHyFu1dw
33vxc8tizdsODysB1CUocvRHuQAWqZyJNuQlI96TPql8YtWLN+/2ShT9mbQKhIkadMl00K5Wr1zZ
mbHyE2SK+/awaXYrOdQHGga10KpSh9nNALRUb4zwdmTh+7O+C3WRm2wa+lKBERSJcoO9jKdSEVih
k1yPdxd4pQd1gaV+CfmZg38CbDhSkiey7xF+q3ziotrSlN32HMO80zOrd8FSjrq3dSbrQJeCcj13
n+vnKGJ4XtbvU1FzbLspkjr0YpSoeViGFvsyIiOtYtkaFSZVPgC/HA8VmsZHgyzpf1dAK2bVaraz
m+snoqdahZaTNYNkjZXdO4uNEHJbWsGnwVosySqO8fkj+DnYyfrjEOjp1jrI43mSSJ7qdDeLDUwK
eJ/pETPDTmX1J1YUYdwlera1ItQsYoY7i1qDmGRmGjs9yNL+6cLSY618pqlNmKE8pKN8k6heqiMt
Zb6YyCffuU70ZOvYBmM5AyzYTj/zFooZbgpA98zmHskr8bd0DMzEjM8l1kyA/LK87qu4bY86gcA1
wArDU/ZoVBy4DlIifFLOZYI69VL/bI3ErLiR4Tc2RSkCMLN5YMwYdJ06qCtj6Au4v0BALSp4IbwW
UmyX+Qf4zICqehVEXeO5z3Mhz1CQAq2vyUedKZQneWCSkGx6i5UY6ug4QUtavkOEwhjSiIZmCHTz
+BZwqvbwmRh9Zk2MxiPjBOn3ZteM/Qh0bSS84mdDu+VD2UwxtDYxWmabd+uqGP3kVLQFmODAdrIH
zs1Hf2wOvODsmx3j7OjXJahKC62doElQvHaJa4BYbF/Adv6wUoIO6lVUAvgWEsYjb8kW8UfqQfIi
X/RZc1abF3gliii7SrzAaAE0JRGGLbVfxOI5C45ad0jCr0Dos/PyEGoaI4hsjgavLJwmKlUkfqmG
DBJFb7BnB8hhAINrbULsGd7mz+qhBX7p6F6YGTAbHNzlL4pgolvsRs+Mc97MOkGphoksQGjztLHE
Ua3xfcQRfMnRCY4oTh74g2rybukmv1il5k2zWQmjkkLMq4+xEgOvu9F9ubiRWdnT9jSGBk+IcQ/A
ddMTbXyHNm6UAA62uKnvxvQSxJZH8ApZqo+XV+CwgLq37XQlkVJJxFvIwGzOeNn3WT5liJrSneaB
6fgXK8/dfo+sZFF3QkKrQ+gJFLn4MDrxqfZQFPTI0Pjg/R/eI1sbPSI4qbGojY3td0BwmcAH6lIB
5VT2FLdwk6cIgy3aQ3tIHJ5lGJsp6VUWDQY3CmmuSo2MMBag5YANVODZdHd6Gpkyq7ay6R1XoqhK
AJeUtR4ToHCjOzbJORfuE1bRb9PMVyIomwhB5DyWoNC1p+a27D+V0nfGpSUf+l3KsRLwzhD6sGvU
GN0Eb4nN0SuxhaTc9nZwWZdAxd1jCGQdGuUiu0Tno0qHLdSzmT6Gl6epKJmKQyy9eb4saTArDdu9
hZWa5K9aOeYRBJlLKKeo8YE3JrJiBxDWZFLHIjtXuNLu5HEHFokb6+ORIL4SyiXF2LQFdnhGyVPF
m2ViVIRZv089gtpUisu+wSWeeX82HqXly/632kwyVodGZU+DVAI7rIvIC/I5HJ0cq9zCaWaBqLO0
oJInZWhDXctwi8rQ1VtQK37b12K7HvlHDYnGhV/4sZzGAEvHaWbOyM6Kp9wav/4Sv5ChutYvrN+s
cuR28FiJpDzDqM+LWifALSUUt4ToMzx2Punz1MDZ5w6sd/j+EYLn4a2hxXyrc02EOyUEt516DFlT
6vuGINEA8GLW54kRwEnoMaYJejMzAHK7FJY6Ts7+x9r3DhJPNF1dGYXDrMyiwKSV8LtY3nDCwzL/
0615t0zFT8sYqTrsTc7uSsPTWLAx232a1cenrv0k6NhAN4gAb87M3Jl8nuRlKLz/VJ/qQ3/IbQPE
YydWIY7h5CSe8geJNIYgJECwWDLsGZF2eOsFr/kXGathgiWa4il0G2bzm2UclJdY8nEqihTqRoJ0
mvP2KDeJpcgZZv5VxruReZUpXxHl0yBLmErE6Chh/Iyd/Dn8VdYmWfQG802Gt9ZY2n1u/pNV0gtV
YHRpUrmH/YOF3ambzEui0aukIGLIYRzlJUNcWT8nF1NoyDjKurvpH/jJm1t/EN19ZVj2eckNV1LU
Js75ZdFHezmjqWCSYxwOpKoq25OVoUVKsEPZWSDDSV185krsRCiSUl7R7TkCQ/XJiFmnx/Ad9IJV
GYay2qiI8QCiXJRb1bhVesbMJUsE+feVDlKZG3nXQcTIF2Yk+5XWWp3OerGyTopyIIluNLW4CLrd
hDdJdc9FjOLBdk3w6qEuFrJSIwP4i9BWsLPg2+igkYxvb1iLpyM8AaLBCpkdiQtQ99/TTInGeZe7
WlLkEKkQ6c6TqW9gFwBXWyZDEJaCfVZMRN207uDIQPXMnNHvNUtgqM36eJTzSGKjiQOJREn+TskP
jXBbs3b8tt9w15MVyZTC6mRnSW3V5D/cQehVYGA2PAp3hFwnLswPFT51BZgwOo+1YHqRB8sio650
Jew9OCvxJ0n8pM4/GL6CZA7vv9tVBuXcBz5fGn5EIpMRQA242+ATQcYl5LpybrKgbragBvE8vIqj
PpEciCVaaPhEwI9y5yMM9BgfOWs6yp/kA/C0bcKxG7vR7cRi4rh8mR1N6T3ufAgLtdMgmqCwjV70
xCdm+KA8Sg+DE5hY8v+RWaMVA5paMmXPeGUc9PYT+Y/m9IJJncqIbDWJ3aOBmdqbFHwZ8zdNumk1
P08Ts5N5UxDBe8OxQOG29wmuh64SG1jZrDRnOphfoXmf/eaqozB6QBqa2sisI08YTmP1KYoYgXzb
wxEONNJn5i+DfSuRYgs8AODCIEVCy7f3jZAVC/7i4q4SKB+6JGoOEkicJ1mZ1/zFDGwZdTAygESy
hND+AMwyqWz8UYlKvsIwjmNp7PCMyQ6acFQLxpH9JWxfBVBXUc2iualKJCEEuxcYusJZPSqnCdTA
8qscOgKAzDGS73Inlp9hfSzqUpa8US9lgo81DJ4wYwSIZfsMATTw5jyleSiTPZPxIfoU+pKfe6mV
HrojQY3L3YLJL7UdCf4cpUQ9z4JhbssQxHh2LCnOki7e0grOUvCMTIt8kfcu5SqGuli9lqHyXCNb
5QoseoM8o22OU/9V5Jy4cqKRgbzCUoqq5MiooRcLoeDLNVeoXww0HkIm4jxLJfIpVxeX1yO+WngI
IQBL1VNwaPzuBdt9lm4G/uAgY/WN1/Y37jPLCi+r0HunSeVeQCbqOfC+kvJodyPkGIVBglSYQEQy
JzCtSVYJHsUeJUX5x+izGMnI7d0TTrkTQzOkljPgTgzpccl5s9MLM0ufQiBPdtyv/VhwISHdE0a5
kkzIkqEjmhr+4mJOFJe8RTKR2Wpi88fQz7DzVWD4L/bK2xTbOO2NYnXe+ANhIseMTGCJL+C8ENkM
UqyLSrmgtFH5tCWkTuT5NX0C8zl53RJU3EE6gp72aKDLvH8Yf8morpeI8j41YpPYEudACJ5EQGQO
CYbJVJPMO4ettS+NoeC7ObJsrKNZRgsD6OFi7NUDY6nhLw/YP9rQwzITn6l5XcOJAxxztrB4REbW
9dEEimD9hbudbcXKJjNkEjewFKNckaGPulD2CxpTZWDxwvDIC+Hn/bMjV2DHamXK/7R5MQDulRhH
/pTltVlop3x8rT4CMLuKszLRdOWBMp5ri6nD61WYTnrPm9niLMFk7uvylwLe9TtRzkbjRqlNSH+E
83u8VpDHT2Zzim84LyOpfM9kAWKFd5nyMFwfj8qc4/gEAUtCkp2cCxCNa4tZgYA5c2YTRLtAi2G/
zRhxg4aZ0yU1B+MpDjQuW3OOEnNRS3NsnvZPlGWAlOsIq0meihIGqAoPU+NJ2cv+7293tK75l0z5
iXSsYH8iOb9z70w3KZ4N2UnyeLskq9P/5ifooRotb/IODS9cJ7k7aWHjzCXLFbHiHT1GE2ExIVd4
KMTjHSRbwOpHd9zCgAFI5ioTQKBO4OQgDMaAhtX7jNNkGAU9VJPyQdxlAoS3DplEUY+jl9iTWZxq
u8CyQn/Oz6wRetado2ds5kIoC62B861Kc3FBZuMT/H5M9PAuOIWdwuM+7Wu5ifG28iX0vM0c5Cmo
YKBleDeJJooSjvQF+2XACxOA8955kid/SrFcnZxw2FZlKx+qSPzxMu8w5ookHRctQeLbx66RyV+1
cLHkKff29fxLYfgqh/ItOlD5pqmGnskBTb7qHswIaMBibRjGZZP+V+2G596cHxlySVTZCQnvKhRc
LQTyjDcR4e8hfTciOPRmV8XcOWvxkeFhaIy5eQj1WB7wjB1D0M/wZjKVrKjACHE0sFxTtzXHcbj2
WWkGDVZ4MEvyxFmV0wIPkNB3E5IJ9noZ4zLSpYlRklE/a1F1jLjM5NTCVMKHwGCM8bJezHQFItTq
WmknUUdyt7j9ZxmZXWpVvzVLOirYmdHvDJaTIRnBjnnQhYcinSNxNnCcAlh2nNhXXgafv5ewJyBZ
mfP/8IZQqRxlWIalVoGfcBmM1n8J+IDxw3Ca4UMd3QRBqRUdGxR7Zr95ZtLGMU+YSl0ajJpPZYL3
IHbARodkfuGx6szOlM3krjGrI+8bDBdHot7eEVN5TDrJw9THMJ0iQ9o8P2vFZ0n6JBWv2WQ12oFX
GY9QVoKrUq4mb2MpWgrcwsGN70SMW0HJB+VOAR9rShjuAZPNosNkvM1U6rk0BnVv1ASlf1w4M03v
ojYzi8HmU3fGK23fpZE0Ze886TRG6nOjJ/m7Vn7Ss2Pa3pNUl8/OyVTZ7E7AXwqifzw3zUCApeSw
UwQBdfPKSsAq6hSo1eeWspjtaEq3E9mns0U/8cAz6mkM4/lLTfSPdHq/tpi7rgE/NUlBGpRj0c0k
+xnCiXTcUKCZnPa+AjNmZdYYSQ0eWVnWXyqTV/lUnSYVm1HXWlSepBjP30F2jG60pKKzxaRxp+oY
LPxRq1O/L1kDUu9tSuNBPcNjiYLMw9KOok2btFcujR5QTA9T/iiruS0p810sBhikb/7rfPKtOMoz
iGIj8ovW9HarukZ9mlnZ90Z2/FYA5QeCqWuBBwgBZCBBBlUlYKww6XPpTLgq45W7sdfzVhrlBAZd
12sdoOXkLTM6+hHEZs7w8iPwcD+xsjx+JUOJkjXcil/Em8Qx7v/7feW3fwDlEhYtSjshEhWgXIX5
CUTypaO1qPGFfdE97XuE98H5rSjKIwByLO8bRcaG4hLd6mrwuYrBrl0v3r4YYgFvHc9bMdTzZm7k
0AizsbeNRvHUrrdDPjj8kwj6tuf5lKqhgmUORTsm4oPSP3zk93VZ00QF9TKRUqEt+s5oVAVjqsJB
kb7wIYsWfsNfkEP6I+FdIZkPC62u9B7+KvbzBzLd1TmYtzizcs2NqtRbSZRnKqO2aPSoBHKah5no
W0z3WjpmO0SfO7DC2/uk860okmSvCh5Jl4uKIo2DrUyaraeVreWnWfk15P8998hbQVRyFA8qANA5
mJam/jT4r4PIyjDJoby34evnobyc0YENJJyLHhkmwrNDyO4VDLiKdnJk1WtZh0b5u1EosW+Xargm
DRaQqgTwcLfLFLhcoDBc99b9J1u8giRKgqYalFVj7CoKuUgfUD75XUaxxfHfUuCm7V+dTf99laLR
M2xJmEhdXcPeyHuczLCHDwbKoAZw2mafNUi0r5LGU8a9jIUuZnUOR4BViaJ/jWIMOrAariwhlFmr
cjYMkkFiRNFaRotZqYgzsUfh7J/cViBfHxxl1IoIOClQggx2o+YYSzIyy+hka0nDl3mZbptBZ3wp
llq0jS/cmAzYPgbntdOoDxGw4nOGn94olGgXTMX/mNw7+lhRrlotDjnEAn9yeUfyOUdFdxNuzyaD
O6ylho13y1t5VDifOCEVl1EbcG+FL9nrZZbttbXJMnfq9gc2v8ZWsFt/NCp8a6Om56BjGOyo+VKn
d4325d+MgorZRdFkcd3D04FB2dJQio8Fl1PAwNWjEs/iP9lyRWtlKAfRFRHHdQOajQUS2a6qLdko
vovhYIWY1tzXazMsrWS9G1QLooWrigYh9kjYkIy7JAIBpWAVmKiZWUkrw9Qvf8wqMGXwsLM4yDCL
XLaU6qAaujMy9xdZUqgLvGRt3YRS32NaTT4abvsc2Mtd+KtyFiu94KfnSGYZdTmG/V0uxEqzwEii
JdPbHlOoj6V4GqQPZEJg65RkQ+RBOEkzPWo14A71serBjliZvP45y173DWH70K4CqBs7Jhh6HggP
khZ85frXmDsLAisv2T4kMFgrgmZgtYP6MNGiCqE+Jb0di4dyeio+MEdL3M5VAPkD1l8h5lQBVCyo
tt3M3miR3WLucdBMMTFbW/5JCL7KH8JBu2etkGyf3lUw+feV4CmQNb4pUEJIgf8h1Wamn/Lw6/4X
2o5LVxnUF5rG1ChaCacHbgc8+RxBOQ51Y4dYLmIkKH9x31dRlDetAMYRC9qMXAgFGdRgzxUm/vRD
DAYCyVnQRmaO+/0lXbmKpBwsoPuGpGqM3q6dwV5AbI1hv7vQIyse8wtrMoBliJSDzSKx4FRCAZjG
k1Pk4SkPNMYeJPkJOnNdmSLdFx47RYJTwPM5lBUrqEA3GbnC+DtNvw2VY+SYD2sYEllfje4UgxqS
F7IePmLIrELE4kJr5t/0A5AQO6dFJQiltOqW2fch84l7ilJZGd+WcdDoSC2kGPi/ilhYQpWcyPt5
LnhbiyOrDSI3bHhPzlKGoTKuBN1A1pokDisF3YJ+fFTi0Uz6z6jrmW0DaBzWEDTDZuguMldnIPAK
cLqNaKsYyVEZSyfbQf/PBaB5mXNONviALxEbl1tD94vBsMrY1lpWusnSg3IjOQhKOy6FHkE4H4DO
e0QX1N/3VBuNSPhhQRRFQVAkUaefAwG8P4gQ8ACVnoDJZslOfEfWaBK3w+jHaKdIBRcr8Qn1DOtq
bx7jSjRljmE7ZHhzoerBoeOiDUf0kC0hPfAyI3FiyaFiWag1cbVoPF6lWXWvp5o56vmLNifeKAiM
3HM7e1/pRIW1Tg/TNBbBXEDmmIxT5k6a2brK3ejW99FRN5iTiUyJVDxreL0wpAin2Ngi6SU7pTfe
k7QQPU9z/gDP7Ft7oWwyrsJIbmSht9N2Nmd1uJ/04BPDJjdD9OoQqZimlmHWCyE27sfKCjxMSwAq
oQY2UgeUt9ouD/05ZS66bN61lUwqqC1Ck6SCHvd2oTpNfiqSz/tKsX6fimNg++L5grzxxwJAD8Jx
yl/2BWw0Z958Gfp50ESRnnUqwrJ0vgwVOG1tqgfA8j12DueNODPDBr/fvlRyLO9CyvXY6GcCnj6N
0pRpj30r2aqqGlNPd0J2N+iJxXVnQ2Lk7gzLuKQmq+RNb5okRBgb7E75yWNgeiq8Rf7YQSqYucc0
OmCPqE+VlBI/t1JEXuAz7A+gKrWp26WnOMmd7qZuiP8iho/aVuyPTLo8i6WNoFPDbrCFsDeXrjW5
6q4cWROe257wKoWq/XSlIPNzgwRAmCdTApuyYbhJ+BBO8keivXAVRLn2JBDiJuxwm9r8V95/C7Tv
dSybWWVpKWt9a7MfIa9kUe5dBOVsKs0heRYHQFQBxJjfmrUV2AVmVkX8f37Q8J7UzcEbfdVRPYFV
mt6+21dtyb+vrFJSOiGIkwwBRhLOqVLfL8Po7N8zlghiPysRShc0c0Uon0b9SeCAMpr+18tPxHtc
daD8+oKHRKwteLJEym8xeA0MLHCjEbmvBcv+KMfejk0kKQIarJx20LWbYKhQFPw8T4/7YliHRfly
XgQeSCTVg92CQRJN+VNu1IwMniWC8hGtWAAxqIKBYzu7nu8TJrQ8sdr3jvXP96AxYIQ5kZVwCdB5
snqHtNpjZ4I77zBMgGeWX/r7R/aX6HGVR7mGMgKoXFUhPx9cfcZO8+JXvmouAI0Ayy4GX+D27I/0
JFY29w4dJu5mHuCgA+YXbrTovFTf95VifCQayryM+6qNmx6/H97V9YPI2tpg/T7599WlBGhyVnBV
3tvqkpvgIsEawD/GIhoBppU6kKCHyO4k8HU73Bf9V+1hH/YnjxklU8dMPBkQYNaEiXveMz7KGQiF
VCdtOyrIYjEKHpkYVb0TD/9Z2EhUi/UQ2K4oXJ2PTvmFvBVQR6uQHOW/IxEDspjIdeR7SbVFt7S5
BHgs+4ZBfm9PP8pBJL0R9QlBJWiz5TbnFVNXQrvrg3MkRPdN07n74lh2QjmLvKyiaB7QuWzah2pC
VeF5//eJ899Rh0ZF6ao2AuQXfHej1q/xLDzLQf59rFJvX8x2Afr6mQzKR/BaO7ZZOSDZ87pDiQ5s
ahFo4tDifVY+xIgUBpVAyBjbAPMT/KuRtedyNpw2xlYXnxy7mGN1LhmulmazkttRAoANYuvkBp7m
Gz+C++KltvnYDH+GtvJ1+rp/jizdKLcRpKFUJDE6pW3UGi9iGfwI5qyz81YcTF0rkod9cQxjN6jU
QQi6Lmg1RJJyid0JYKzauJj5HJuN+DBlP/aFbUyjvskjDMp1iF00CHKMEK9gBSL20+PwEoCg4IVz
BqyyEACY/odw31aMG82US7mQUJUWUVPgi7MY46j6UfKNR74y8xvF0c8E+4g3ja8KKLAO+wqTu7t3
9yhXMnbZZHA65CaH7iBg7uajpPRvj5VyIRywgpVKwZuk0BafW8AJIKQPfJQxjnHfNIHgB21XES0O
BL4eygL4wOUPhX+uuptp9lDuMvcPbd8hinTRSelbUcv7AUWnauhOoGaXfezn/vo3IZQLCWdd1yId
RyYOj0p5zCWGqZN78/cvD9aPt2dl1DqXcxKmENTFQlXV5LBBzbPoZVgnRfkKWQUdr67CtRvzKUJO
xqKS3XcOaFi9VQK8l3oX6XAO9fit4I696PIgSZDKeyVnJf/7NwX0gW9FFb0SDnOPt7s2zd+yIb+T
lCA41HHhaEJq9Xp5b9QYFNYVFts7I26JNHQKV8ZKKvRQcsSMgAkyWywXhiFQRQSn8TomXepmmf1P
mARXyltF55FLRjFGIUYIzgkwlZre4qrGnCVX428HxWvVH/L4Zd/Y/1IG/N/8HeiQb4VqZdHkHBBU
bPWb4GpuDfwrAXQhJpnAqc8ANbH+TSBdbuJ7PR3rArMXxtPoyE6Nrd7KUQAzoVyY2JnyyKntXDe6
0tQqhdAmCj4iASvQTmRMJitM/aAC2y48YLPC5X2lsOQTZ6cv+7oybjpddYpCjJaLWo+GK9+Yon6T
BE/F+E/vb/HyfVeeV9HiWuhFJDx6UQnYPxB+jILqTMvs/JsulEPJI7VAyTjCwFkOcolJO4VYyAHd
s70vhmWPl/fmSh9tiSdeMVAnToyJoOrct9L43Iu1s4y8qYmaB+agk8xPvRlXmtfqst3kqR2mrLlE
1rejvM6YYK9DTXCuBV/aA5+aTQFHmjECGiNu0pgrU6XrfSSE2PxMjnrq6fxoTlgE70SGnL+0a/5c
83dQK7lRdo0EdbKb3inBFFQdFlt5yS3Mpt0GZx6PNCzJwa1hEZQx+MsoEYiXv231SeuC75qow1uU
UHtWr72XegOkSQ+62ZiqjyFxS2SURbdjhsFjSpznDUWisjpJrQEOP2Qku9KPlTv4vdvfyD5rIHw7
yl7FUB47UUct5UpM1qTZS4f5PlFmGci2GV4lUO55DiJeqRr0mOMyMdPxIOu/FJ4RA7aN8I8Muo8N
OrU4x00mgyexcGxAneWIWvWj63gB88vgpdu/4gyV6B52qi91JlVaZ9eFUyjf/oe061iyG0e2X8QI
kqABt3TXlLcyG4ZUUtN7z69/B9UzfVkQm3gjLTp6oYjKCyIzkfacIPJU5WVfxL+o3OVI6sdXLS31
YlAjeBHtoGBpMDxjPzwCwKh6Aiz8MXez2h46V1gMY4nsr2/NRSwX2gVK3w5hjRmR0UH77jY+N8fR
x066PYtrLaJb4xxyDxTmWUpRvi7RTwNX5bV+HI54unWvQ6r2MHkNSL+S83hFfgg+Lvt4e6dkF7yy
5yyQZ4VaMgLYh9kjaHBYqPWVJ+gn9nhE77dIWzg/XEtlpNdziwaHhn0s86xkwCC3/P0jiYRw7iLH
rTVjh3uLqgc9eCn0yh41kU4KnIXGOYuRBtmYULS8Onf0xlvN+dsRJreq3zjdyygGxxBJ5JyHVISj
REu0bYyXzs2eW7t1Il+9D68zW/UxGeCLCoACt/vLBnSQ9ws4sQd3yqwIDGLyjyjpH4a0e7ES61hp
y+2YP2OH2RIElYL747eiNZS8Vb3AM0qBZhjfR4XbotexryOCj8kvPydKI/epgoTdBF/Kcj+mgnLL
5t9XVTDTgwMRIMzsjCurKrA0Xlegr3fl5RRW11p32v/9m/5i9fc5Q4rrJsF0NZobWfJt0TCXEZy7
+rHDCtm+nM27WMnhbCkwQmKiGoUmShbZuuRmRWJjVnxfyKairYRwtkQlqUqoxNrHhxj8ufEhfUcf
iw77Ytif+cXTrcRwBhTUalTEGAl35+5702LTXQUSB/kU0Sddd1WTuvviBCrAp0YGKlFdzipulAw3
TRODrEqtBGq2XTO/nInPh/qWRlOzIDRqPZ04jHWoHYGcktwC+t5OvoqgnUVn4l7iMiyCJsS3c7GE
fcYyiVON5qc/+2zcqxubFGs3YY4UtpxO1Mi8jCpf9kVsD96tvho75so6x3iIaTnDs4Hio/eMv1i/
eDjOsq/Z1DZ8bEI/zqbA42znQiuhnEtASTQfqgpaXn3Gmn58JJ/0W/WJotEPbOriQfoiaqgw2/xV
33XLwI4jNcBJ+/GUcd/GESnQv6nH3FZjJD1qakvRXYqxvyqIfkvdL9K4b5pbA13Sekb3RkdXqn4p
UZ4UXBv7wXsH4r6gWS+VEVuYhJPP0f14mwBpoLMLu/mGVMeRXNFU7bayX07E+dimV+Q4s/DgNtaM
jfGuH33T1ESAiBsbuCjqqhcxnItFjmwgtkUjoPs8uOFROQZfxtFOHyK3uVoODKa9dLE1DkjCo+RG
L8Iwl9ns3lflvG8yGWGeTej5tl4DEl0vegLzq90OQIev8FVFIeB2jX51Xs4ND1ayTEMe4rN+nh16
ztmEUuGD5fYxemUro9pV9pDdSD8EyrP9kv3zmflWujzkU6Co2Nph3UzNCzIbG1aeep/B/lpM9yLe
xeChKD3afnMsLGwAvxN8SSzHWHmavNdihfbwz2bzIAfY557fkuhuKv+iw6elE42K/otju4jj/HM3
G1mj6iVLzmVMo2KQszxk38nXMnKRBgJFJvpZiLa8tkORi0zOzbTjrOs0gP4EaX/XZd0JG+1upWs/
oqwVOG6mGr+q6kUU52OCZM4ABfBe96Dn9Gyc0tPidQdRIeBfXPVFDudoVCsqDKqiacBqHGygHq7G
t7wOy3jEw/bV475ubjuaizjO0YRqnY1ZaWH/ZQJ2CrYswqU97YvY1v6LCM7JxGBpyrWANW3n0Gut
b1GPjSgRoYroHJwngWX3dSohuxt1csI81qkJS2f/HCIRnPOQ2zynho6hULXXgWW8xMlZKoLq+Y+k
8JkPUP0rq82hZ6VBHan4XgwCAQJF5lMcOoWlgWExcEVii1k5NphOU7zqINphFpgmn+XEGGY19RpZ
QgGunvhIldaW8xsh2LTgUnhUJ7nphkq34FpD+a7Sz70IUk+gvDyGU9ZLCrEseBiaHTv6CczWcf/z
z26cs3hZBlgoQTfSNfXWN0yAcEiJgJRgA/6NPfT/2KDOmXlXA9QukvHwXeGhr2MHlcyrN5DZXS8O
qHrdCJ4M9BgCg/mX5/YilbP8Gmhb8hCibSGfu1PmE5exr6bOcjZ8GYSvbD48dEVc9qIb4zyB3Ixl
b7TwaFWshLbclLIN7nd3IMVh/95Egjh/ME59NrYJsgVNOffpbZY/AQJiX8S/5Fj/fEEem6leOj2W
JfjO4ppFDtNxOYDyymURA8axREHuZt/woiUGFzFkraYbcYpVjOQUHvPzcNTupANbvBCROAp8EA/N
ZOSpFAQGVD6EA6LfdAsJAo29snnupcIerbuGCHoHIolcpJDHRdPI8nsdH9O5hwHlVOnAkG0EF8b+
zk6YYDB/tQq6xsCK4rECygXA3vwFSo+57bfRD2wsM98B4ltEDihQQn7Xs8H2HfjFkOlj3vk1slS7
I2GIjlYlONimO8d6DgEEgQGSG17Z8ygylgztA5POD3pLT2NivRjVdAUACYHb2DzSRRRfvFAy/Ns4
IClp2nMeHSWgZYmGmQWn4UsXmd5KaVQiyJIi2Z7osRt+RFViW4bgKNvR3OosXFAsd3JB5BCC4tyr
XxeXLbdbDvka9w4DVwDWvOCetkcNVhI5Re/NqTIbBVHK31RUCwC8Ozu6TQAdIoJUFF0Up+uSakgt
gEUxGlrctf2dbN2U7dO+PW2a7eo07CeszMnM6gng4CYKWXN5MOP4XiIzQq/Sb7Pm3JvdMSfdfScl
3r7Ybb+7ksu9l1mEaXeFoGAidQ49gI4Iz5b0zbx5vzRXBCey/VAS1ElUC3gYoEf/eEwlDkAGmOF5
nitn8uNjfxMf64Nxj0S4d4pX2U289lP6JJpC3b7Ai1juqczGSSI5+7qjcUWl4xTodj3/Vkl9dTbO
c3RKDrSeBCZAgBEn9aFd6j/0SRDUbrelL1L4FDspOyOXkQWCc6S9At+bjWHKEzjYDEc7Zfb0Fxyk
g1cTM+TpnajYtRmDrmRzz2YS0ybMdeQeemO6UZ46ITAf9hVy22H9c1P8oHqh5KRJ2YBt0n0GBain
NJE9Jnc0EbS7BRrBD6wHqTyBAwm9wIUUmOPRY1ZLC+/oLItc8Lsb/+WlXH01znt0WV/GhiwBMcwf
rgtgjsfXNbirCkc/7X870ZnYv698yNAoFlbfUHunowRsS+oYsnrUht7/MzGcy+jmrNSrAAkPLeKj
OdfnPgjvAn38QzGcqxirKImSHOYUBurNTKVTVWhHtVoEYkQ6zbmGtE/NYlJwO7V0L0/ncRBlJMwo
9q6fcwtxTNUkCpG4SUd6UD1MFl7V1+SdHkhUTGVffkcUP50+RhpqfhkgUurlrGtf+/5zKX9pyfGP
7p+fTU9jMjcpG5Rc6Ms83pjlD0sTBLGid4IfSkfXw7AaxWA2Ex7NT2zorfku3wMgGslUktrES7zs
oPzYP5lAF/jxdLDGArYrx0zuoLqNntuJXgvcG1PavRvifMEEau46khpM/fbjAZMiuq02y70SlNfU
kH2zLtz9E23nwxfnw4+k58O0kJHiQ9Kb6jT8ABnui/IY3wyIysYTCvqAfok88yTaHhV9Sc5HmIah
KF0KHSnrUrtvkkEH30BpiWZ9NsVohg62dUsx0ID56PFKTAlmWjl3rkl+RMEzgl3BfW0Xe1cSeC+k
1Ai8ovfvp/jkugZoaOooDwZ2gkJ8ufBOVLoXHYnzR00yTakcofsXGJ815cmaHvY1QvT3OXcEaqZC
lRscqAwDjybtmbSBwKVuuqHLN+PdUGzk0mININTCdI9Ho/Cca3Sw2xIrvv0ksqjtwSVdlhUDRUmN
8oD1jRpracHyAFaOZ4lH4pu3gTvfD87i1KfSn4+jLEh3Nj/iRSZfu0Q62MWNRPERi9A2lJ/VfNi/
pW29W9ktp3cllSx5GHEq7WZ+h+xhnSrT6Y6tizoWuHxEvZvNI60Ecno39bOBKGWBxWblW68mD3ma
CeKTTb1YieBUT1Io5m4xUeEqFICSHSbzTCwafR11AWiIIOLS+N0KPE9h3bYVBr308qUnvd0li9/1
hrcMkh2YxDUzqbEnM7ueiPq2f3P7QRh6Uh9dEsjHO2lJAfonmS9RdR7RORFth+1flcbT1IKuLojS
CtOHTX3TxApAmkWTO/+SFv43DNf4jQvQFoxlCkBoJNeKX/nTkdwwl8f4A0IhMJ7ok7HzruJWihfR
nCfM8RSFhRGo67Y+B3UkMNl95QNq2EchxqjTpiuQw+fzSwD0nwE1q/CTLFz8Z0r87y+8xu9eDIE0
V6qJIJzx37UY3AX5AeblRfU30XE4/zABJReMDCgsjtb8fRrGZ9UYDoMqXYVTK2o+iu6Hcw1B1Mqh
yuBgQS1xNAv9qap+dqaoyrztyP9xD1g7/HhDsyWlBSmQXbbY4GAQ2aghnemI9zY8JY/Za/2c+0Fo
D6L2seB4fBmOTl1nyQR8GQTI2GRZrgaq+1ouKiyKbIqvxQUaIpWUzSppB3rWHHIEW+it/M7TmWni
UcbtY6HMQi2NWCYPnaQH6BiN6n8UERw4d8FzAe5sNgiTnQtsFi9PovrAtu5fRDKlXRnykkdZDObd
7n1Dr8AMOYY5zv+P2jNT7l9sTCOKplmKSZX3YuRKTopOyxzm6OxlJ+w9PgT3meLoj91Z/jI5ikO8
5ibEEEdfuhja+w3vvpLMuaq6koumw3YVZrOmerCLKi9eFllGJ7YQITZu3t9KFPv31SHVuQ/SYkQI
Xcm1Iw2vS3kbUMFLuXlhKxnchenl0IVGR5BjR8sZHaSDUfe3aVB6hTa8JBWI6CbyKe9kb/8rbtdu
V3I579UGWDCaagy0t154jJwYczjKI3OUzWEa//DKOO8l63IUTgscv7zcZJjvlh8y0Wqfupnjr87D
uS5JZhw/KYLqzjcOxllx59fKb28Ct/VBzsuIdw6zC2SHu9nN/j8A/6y6/qtBXPIgLugg5kKs0cT3
bFwwn4IQA67lsfJQZvLjOxFD53ZOeYnv+Rpd1rdBb2Ro/TB2WQkj0gmWWJ0IdBwgvh5d9Zp1O3Xd
UX7Ij/uKsxn5rCSTjzaREWLFE5Zj3AJL1UFGnVaqj/sitn3L5VPyFk6iZgkpiDfS+GwaX5TyNBju
UmQ21v5EyeVmG3J1HM7Eq95MNClFkL/Ir0Hx06Jf5v4hK7y5/tqZV3gtbCriAdw83ipz4TRlyXtl
7GUUINLuMVYrW+9UZ1IPZnJr0Z/7X5L9+l+UciWKKe3KgbWlojdNAEK0urg1qT23sh2gKr4vZDMO
WgnhNMKMko4aREU5vB2etD76YUS2ob2o7ad9OaLvxqmFNuZ1uRBYeLgcSfwtLH1rslX9cdEFpS/R
V+N0Ihw1s9PMpXON1o/DYyEfy0AAwyASwXn9rNDTJaaF7obDddrdlcbjkH7f/1zbIoimo5EKigKe
v1ub60KKM3QpjOQ8z2dSvakirMHtG7mI4DRZyUu9ThiF6pBTJ66x7hjFXxNAfHaqfgoTUWyzrWgX
cZw297XcxpQx1jS1ATT3ossPfdYW54lGiq+m3SKiyNmOF4E9/N9vyKl23mYZzasZ/aR31i/JVkDo
29kjoMKxf3vav7BNz7oSxul3S8sokEp0yNTyqe0sW9FnwTu83SJeieA0G1E10C8xvoZSZH4r37BS
mumMn6NHxvWVOb/VtF2J47S8q3sjBDoLnGtdO02LsYTxczKKlny3Q5mVGKamKy9XAkQ+LlWcagnB
JyShxMVsNkSxP3y2tMChFBxD5VuWC94p4efk4pqyWDKpUpGVdb7sANYWUZQGMGLrUPuSOwqJNUUW
zYU4clJQOQs0FJI7jLz2pa30L0YgnMwRWDVPPWJqTb+0DCWB3MXfgIX+0Jzag+SFmtu64X39zrIX
OuUdEfFPCAyAcO6k0c00BjzN5CbG/LAgrAhC+bBvYwIX8s5XvFIVsiSVmoMQya2M7ioIikMYtd+G
OrfB4v5n5syDihtZKMk6RQm21a8woWhjK3z/LEy7fn3c/3FOhPMXugSoJS1GDcqUg+msSX2fOelM
AMzbkU5/HoohTmy6lPNtWXWtIXj1ty/LAP8RVcAUb3HSs7TsC8sagdXRH8LwWNeCpp3o73OuSm8z
ySAxbmoiob1kP5tU8Mpvq8LlAJxziiYlwEA3qvzGBPxw9a9JvRr171YlekREB+G8U9MO1SSNmOpM
taepcGURh8a2uV7OwTmh3pIaa2TzRVac20GlP0b14g0ZJMUg4sOi8r7WbTuhizjOCTUjiCMxgADI
ozpMbKVL7oJCPXW5JNCvDTkaxfyXrIIFSdH4Uk3ajwCZjFHfH9RrszpH6vOc/e8DCB9EcPFERtKq
7pded9PpKEdvrWKrQkibrTYqALKJTKgFqiiTH7dJoGL1XCHaBy2MZ179TVnGBrOayrEeQgcLyJFd
YY/2f3c/H+RyajHRsjYwFI0O0HyDyTa1FEB4bJjPh7/P6cGUFrIZjchAy/rKJEeSPiWxMwLrfF/d
1A3zWcvhh23mmcTLoOEc5K46sWVgBg9ZI9UNfOOuuJKc+X46I0M8YHLEKcBG+b7goj7u/4ytyuiH
n8G9TaQKadt26Eu3Hq4SW9ClZpc34DpHWvrFAwHcIb7TJcFrtWHaH4RyCjrUcWemPYQqDFWsSE9z
4Qw5Wq1W5OUiYqb3t497Tz5I44Ldvi5DA/sATFPHVwMQnGFtj9U7T2LiWg6LAZTDO5O3hwIqYIFB
LI+JXcmdQWqMraIb6xnzz9O9aLp/KwrHDzM0UwMyBlX4MuqM1tGiDGD+bL3ZY1Xb4VhcMXxGDJK7
5ff9m97Wt4sw7lmoswJtq05DPW45hMGjVArjK3Zrv37niwTuQQgnJQ8ktsvaz3Z+i6DRk3KbdUoH
A3yt2F36DTe3/nycJwgmLU5UGdW3KnmJkTL3sVfXn/a/2lb57cMdce6gQ3OnVlWE+qycWJzYMtGC
W1IxNWJ5KK0jJGYDqJ1DHNUGv6e7L1+kI3w7uIyHIplZz4/hFEh25kqhnTpMSUq//ySCDBCK49wB
dvfldCoQ+WcnBbxVbHOqO6p37Sl15SuhAWzrpGUpMjbsDZ0vtk9Kk5LOQG2xuAZcLYgrDiWy0Nat
T8FnJFX/DwALkUT276s4OYuScOlnpBpleZD7myZ9FdwXcya/GsHlSFx4t0zpoIY9PiBbPQPDoRdj
BeBvHhf6HesGosx32+gu8jizjkeD1UN0lIfdAiBCIFqyJWe5/Xsw2vjfQ0sYw0UYZ+F9CJ4hjeDN
tyRfJZ+a8X403xIqKl5uP8EXMZxhq3GxpGkIh61YiJNjSlqnBdaDU6OOGOemKviGWxHZ+lSciVdz
rSWlCZ0IpPsxIXZpfddnEbr49pP3z5n4qtUUqWie9hBSGa9kBuqvfl2DysysrotURKj3L1Z8EcZZ
ManSziKMlqn5HHytTnjU0eksIiTwipf6on7xv8QQF3Hcc94m6E80MtDIsmsAyX2u0BDEcwpsk/4N
LTNn+FmUjshTCQxZ5R71kGDJa9IwW6kHD0t5lRmCJHSrBrLW9ff4beUptIT0YcDmulmz3byK/NiL
3Lc8tjU/R4RgihRka7IEPUdCNIOCrgXZ50fXZI1G1Y4UxmWas62Fp2F4iQCXZVz1/YNi2Pp8lvsf
+95qU/NXIrmLK2WqJVGNikg9hyfg75/rsHlTGyFv/aYcTVNNBDsYW7E4v4ElMoMmWMDHtwS4/3N3
HR+Bf+oVx+XM0GSHh9j/jbF8jW3tgPvM0AHjwonsZxBp6InFamdX49g6EhoR+N/+99tUwpUQzlEF
eRjKhgIcikbvrqSWPg3Sb4AhfTgH55xaA812xQRfcWnmjsGoVNTSLZK3/YNszYStxGA36aPy5Ule
DKPG6kfINDI7OBdufCYMejKhTvDeWwwBu0vsfbmbnh7DlRT/YbmSn2hSk3kCYTKYA8Ol9jRJdrup
yWxZAzdi3wkuSySLU/Ye/Hg069mWKwAuSumvKnwOletSyD/PbuSXCGB1Js4zFbTq81wGM2EGLGE2
qRCf2pMqDJ42jqMj/QaxiYVyAjohH2+s0cG/VRMg+yxad0XM7gG8uQ8VpnSs1BDp+Yb96rJugkvF
pLJBeAC/ARAIcz5gAbQq2ue2kt0hJF+qOHze14YNc/oghjOnzqDlMqTYj6tN5c5quzOYwY9/JoIz
p7E0knKWUbysyQKAwOVAzFCQlghOwQP4wSEYWrvImPQGvUeMBMVVafYb1ar1p+JxKWhmqBIFnJdb
KVR2omD+snTSWe0VgdFsKPMHOZzRaFWZjIGJRykKrwiSZqAkU6N2W0DMzffUfJ5EbBICVeMZ5uZZ
yoE5ymaIg1sLm54dBbtIMAn8zlaE9OFc7BJXr3uZVG0/DkDNY2mV5mRucN/8Z/5VOolWDkRnYv++
EhZNQ0BJgnBMKig64tiRJNkDanSCkEWkeMxjrMSoIMy1CgIxM/1M6wddNDgsOgb3pI4ztqgXmXWF
ZuJaIXFT9KSW7jc2TT5cDecFSEOwBpRgddUyMx+jom4WdL7SZk7/G43JD5I4Z5Av/aBhRwf8jRVI
hmlbSqc0BaDuvssRfDY+g4+0kOZqCY0e5OvKfDDLnxpwevZlCK6ex6PoejNMUjYdR0vLSZOvY/i6
L2Dztbm8ADwSRa5rRZSZuJRQ+dKFi10ag9dHV3X8vC9nawBofSc8FoWGonk3GO/57OJjpAOgRqf0
yICwJTB4oVNHbeJknpUIpxpF98S+8cp8aDSniaLB1VH5pmqezPJKEfLlMnfJxQYfTsd5AkCGtODn
gYz2PDtY+gBcp3mr3Mp+4VU3IvUWHYjzBxYZLLkDFoqrT0Bh6wNPReg4JPLv6LeBEg4xdQ20u9yZ
Ig2TRjUrr2YpeMi08gXrxlfoP3j7mrGp4isx3GnCIQxTDPmD2ipSvVYmrpYaAhGbj91KBOfg+rZQ
pCKDpc7yybJCW9IeFR20AFPoUe1eIw61BOouOhTn67ow6RTKshRQ/tXjsep0FWNAzVAKhjE3VcHA
uIdlYmpG5qHk6DSZCpGQ6C3qq4raxoykSNR12nQRKxnsrCv7SZNA7cscY+PtMvtWDsQQ0tpL0zg0
/ravCttOYiWKUzlVJyGwxoEaMjrVNYCL0yOqbPZ4b91MD+lp8gI7d2WMeAsxN7bv6/IdOSVUFSMc
1VHH26ToE4iZy+5k9nPp75+P6dkvXmJ1PE4Ph7zSrEVBWVSZpeZUasXs5LlOsVpifUV/Wr/K9EFU
c9vKAHWk5/+oCKeKWhlrUVdAqPmEFXbiFz49LQ+TQ99YZbtyCkfUMBApJff8ZqGexV066+40yb3f
AjXjnBokQc+aGAKiN4EoyummSWPShAZe+jy6kaVjad1N1usfXRrP8TVro6GHMwr1VfySZ6+y9EjM
2COW0yuiCQzRaTgtHJQirE2Ghp8mkz2iWw3y+E64TyrSCL5D2UukxXs46P/ZflNsbL9hPK10wxN7
sIrDiOdEWAbbfCIvesiXwTRTMaeWYj2oyOCshiIb7pEGFq0/Rlg3H4aM9F4wop12MGsUeZxiSPTR
LtIpiTADai6fWlMZQkHaKPwWnEk2QygHFlX/3gQcrlkXEQO8nxQLEUnyqIDLLxMFC6Jb5gyyK7W4
IQkadqS8C6hnznfmLJhF2Spyro2eciaIubKqSnrMcPydBsVeAiDHEHtF7ak7WEIKDpE8fn3TxKta
SCpBbvxWnN7b3U8jsfs32Wd0iMZtI1rA2U70LurEb5RPTVW1eRR0WHbs0cFDs9cBoCL4zoZDcRCN
rwuujF8tn9OJ5CBlx+iNdS8vGCJ5GZvDvpsRfkKu7jONeROTFsYvW1n1xdIMX1eJ6tOW0kPYG5Gn
5fWMwURrcYhRJOcFLVS3A3jgoZrl+jHogof9XyQ6NOdbR0wWBRjGxpsYBPY4funHGoi1P/aFbKGs
rjWVXzaPiKkUBfyd2+v24gcvoDn3sHdEbONHdoWjvvc2Im8EbHKFh/83Vqc/iOdc7qw2eTHnwDQ3
ytqyURCJfDktfgdj+IMYzs0YSVoSI0csHbz8vZpbOuHL35yNhRcLl6rYr94JNCzOxRRtHZA6wMqR
qRhXU6UfKoTucT4+p2b2sn+BIlGcpykmUFEFCT7gPI1uQ+a7MnvsivAxTD/vCxIEh2Ac+RiHVnpP
uzpBIMM6ovFRru3I7+zJ0c/5NeNTZzix0cE6ibKHrXHd1eUpfDE7wKK41cmIALCJ3vtVSkJnMozy
EM8xgHgjRXlIA6Ld6FXY2WpkYPKlGTS/TRpV8AmYlnDXivEyohiGplJAGnPX2oxQIamsdVeXmvkm
KRbrIHdlYw91M52w5w4YpmrUBRcscAP85k4oUdnqWbSgpNf6dF2ChpM87V+tIPrmgXWyBp0zPUP2
XFjPg+Uo8v++vPDhAllosspgsMmVtSND0Mjn3u7Dn0082bUI4mTfEBR+/dlKMjVOKrwRaoXmSucR
KfR66TSFi6B0K3gpFJlzzGllBoqRvY92zZ7xM3FTA21g6af6BrhkZ/6UGr8XTphALDdlFSuUXAtz
Sk0lQjudDctE95qTehpYX7EYmjwyLOrsMItWdLaN3QThuYKhPwsq9vHKyjhZAoZbi87icN3cZ35S
2OlNZ6enypuc2Q0dzJORL/13UZVyw8Z0+SKY3+w18iSVAC6O/nOE5jD+r4XWCdvy3ty3d6kqfPaZ
zXI2/UEe92kjWG07d/Bq73Mln6Y3A8jbiQsdip6aEOB0zLXVd9iiP/9W+Xp1VM4sSjVW6yFF7W+s
3tCmM7Ur2h33LXs7vl7J4KIaeUnHTkoBDT+9jV7/jQ2PUVf/ujjBm+4knuWKQrXtwBC+kZgGiorK
L/Or3YSVGwvTaqAaDRBMLMfApe7gdK/dQ+yKYFw3rX4ljXPJcLo9QkOUlvTJ1yo/7zw1vkp7wXzO
tsmvxHDmIM2JZJYBq8VdswCpPAD87tqwscL8jq4gevI2ff5FHJ8hVjHCTIURjVrNZ6qOdh09ppEw
IxR8Oz4jDNplsHQGOwojO8vn2SuwgxqXAKXTvRGQJYUnjXbwKLJw0cfkXzR9NhZtjFHQsp5GT3HL
B6wVHawX/QwEp5viRjRGIzomZwJqSfO6UiYE9iUYiKSbYnodhsUehu/7tia6NO5ZmOWhSnWCMGUw
JT+bs2+kBRjuaPp/Job9jNVjmgDYV21ZaqkZYPf6GUpu0z/vi9j0wTBdcMoBhACzMx9F5EMEVI8G
4WuYHiXws5jaayCZdo5Zwmr5vC9r018oioruN3AkQAbAnUcxgnpZAuwEslRZ9jKQVzRX8Un1M6+/
Em0Kb41U6QrjS7cI0anOd/cHo1tSeYYhjw59SDCLaV0xnkxXs7vQVjCWeUzvlHtTBMchlMspRxWg
UhapaL/kAMpwggPBwnfkWp76ozjqBxWjT4BAFSgkc0r806aogExWUJvWico5rawY1UlPJ91twt4O
tPllMgCWQZNXqqpHo00+p3r1oIE3V3CjTD1+kUuIqllgzJU1fpFJpXFIDXATIlpRfDymPmjpWn/w
Rgy7Wq5yvzztC2Tfbk8e923LYayMpYbhmdgaVKwA3N20+o2JGszRXg7FqWlfE0BqB6h0Uim8H5X8
HBnKYUzsRYp/7B9na4Phgyjm0NYWHhlqn3bQFenYXKevqqPgS2Jo0429AA8pS8pbf3EqoJkxxG2G
UhD7wgFp0S1yKbMkxYOqzHiDEjDKItlL3HrwKg+RA+Cis9TuSl9UDNjyoOtvzD3mbVmWWVSE2ECu
MVjZaPZShjalX/a/75Z3W0vhzEKuiq4tVQkhUYGOZxsfMJzjL3J2LNLsGNe5IHYQHIofW6FFN6qh
ijKOPvtxctsvfl2ILG7jifuQmHLKCQqLNKx0gEiiGY5lE8XOQWgESvkCEUr5ju8dA5JdxNCzcbIP
Ujk9ncncUXWAnmIMx54Xuyp+VL8B3vJBBqeFVtgu/RK0utsOhVuFyXVi3uamLkhQt8LkD2I4nZjB
OlElgBzGB1T84nr0GGMYWxWqwC/pMeYr4fLqVhi0lsnPL8hL2I56CI+i29X14uLteTLuY2fwqD0d
0jvtcV/tBTrCjzLUTQzKgQpe2ehzW6tmzKa+To2fiZoozEg5b2xgfg77aywD0PioUiIR1aRJAxVj
lQ5sjAozBmOonOZlTn/qUzM59TJqdpYsgkvcVMeVYC6dApj5ojYxHJYe+MiRw59xL5DAtGDvaFxc
tMQ6GPmGEeEyRpfJMT38jdMvXN9gv/RXOQbWN/DeKOp7cr56ANK6ljMpxicsdTsFhaZiY6niSzO7
/2FDKd191diKwQxMiWJEGo1sC3HRxxfH1INELjpMqRafMa1/6A+RT6+1u8nrGNKoQBp7jn85nQZ6
RFVFz8nSOWFyOZBykfEVDQtreIFpR5b2v09s4TymqlAVrBDkfflo9QGTUO6WpkBWmCXkoZIqt64K
gVt/H4T/9RgXGZy6ZdZMDD0G6IfyNGPHMD/qfv5OWhO4lVfcBqCuAfQtnG/tz59MVz6IKcM2NR6V
NV1TFTQk+C4TWDYbOTAiAKnMD52BzTtqL91g7yvHxnNpIIz7rxC+tUQmNsyeDUh9c1/R7ge5sWNj
dpa2cUYQhu8L24p9PkjjyjEzIjm1DciI6kGBoUhqZ2D9belBX17i6C9N/VLEiVMWyHn+0tqz1sl+
gEJUELymWXwdRlhojr9X6llN5E86uYqV2k47yWnq8HH/hwo+Pd+RKvMsU40Ktx+0nd0s363hWzMI
ApWtwveHj8H5G8nquqWVu86NTqzqMB2LY3kKsTopplfZ9NqrW2ZGu7KYpi6BR5eDDUcCJEYNUrZl
SY5KlviRGn6NiZ7ZuSRKzEXfkHME5VR1idmkultGaulTrZUdkmCFRzWl36Br/fAluVCloaCPiXQg
RNHQV/rUDfp7qROFr9tuVAcKIlYxCAFYw8ePaPY5OvsGJo0atzopbuZPpl277+h9D6ZLnvdV8F/U
4yKOC1pMkjeduQDPofMHd8ZOYXmz3JqsbCMkgdj02bqpqxiyRjWRT9JVw5hbkKwgVlH/mqVHXROo
+mZwsvr73P0YUtY2WVB2rpUkjtlg6zOpbdlq7bARjShva93lKFxEWUgaWgUEDTNiLXd5hNa8GqCN
VBi5u38/IkGcNnS6orX90nSuqqFaqBxJCDhW47AvRNk23MtxOCWo5iFuCgU6l6FOc6fqtnT3HzA5
J/srmu3JMx/qk4zmrRhfZgurAGb1j3Ae+cXKTKCWzDhi7TW+dGf65VdspLnyvX5bg1gRfboaVFqa
qDsh0BbCPRIy1fOQxCiBScO9BApsXT1rSuY0vzFh/OF43BMfqUM/9/GAOGzx+uJbk52N8W3//gRK
wtdKktEoY9NQOpfE10F4qkG5LWpxbD7ghmwZ6BzJCO+4V6QmSRFIHZ4qbSaf/o+0K1uOW9e1X6Qq
iZIo6VVTD27Pjp3kRZU4ieZ51tffRe97t2W2TvPEd9euyoOrhCYJAiCwsCCjeDq26nFZBofWiaek
ImTI5uFQ0JeC5BPRPz+nC2DpoR8GpFvb+rUoarsOIsb6YauTKIG9aZRWkrjjiaOFyO0Cei+qjnbY
3la5CIK7/S5cieD3rhkwgpKRF0aH4USObzOSjqljXEv3sqtdiUO6rVkxyE6+bx9b9MoRS2TWJCMA
PX5/zJ+Lr+GIYrvmhccmcDQ3PRn3wa3ihE8MiSmWvqmNK+Hs7yvh0YjKedkgj9BP+zjqbPB+VzAp
l1V+Wx/fV8jZ+noBOccQoRrcL6Wdk9PS/5nl5yi+lgxyuCxKpIucrbcsYDBQUB3dPl08tae3Zjo7
UzV5bZsLAsItIM2Hg+PMPYoMShdnUJXW06AoqRd6wRNQAoB7Vh4Yvk4sb1btgBj/kl8tAv+5Va+F
dMNUNRlNfwCbfjw5i8w1NSM8qjp/9Ba3cFX/H44BZcdYDRRHPmFqxFGEs95UGENBA6pMCbhxuA0m
MvpWpg6kLvX4Y0E2tMn2Q/bz8iGKZHAbqytDrKeRyghElZMeXs2T4lBMo7wsZTt4Wy2F20HMdIs6
c8JjivXSpl58D3C6mz2zrmSpskWx4uYlMIDqR64ED1TK3TRpavEwjhLd1UjrVRnqbGpkZ0RyCyW+
Kqdgf3l1m6ZyJY67c1ZkzkUVIgmZZ4+z9bsSjbjavGigddYIBjorqOV8VL9ZTdOyYZjKKDhWgT+C
FCuaD4ZoUOJ2yLuSw1lHeYnmqZWQGVEmvzqobnis9lrjhXeFN14JJ4CzOOLsiW+aoKwGjww1+PbM
XJeyxJKh3cVpOqn7+Fqz8wMIj4HZFjFAbIZxK1GckuehRlt0gcBJg7o2kzHrxQz3tB5vjA6ppj6/
jYrm62WdYAp9aXWcwktUgco3Cu5uq/0sp87v0+BKUga7Ai/YVAYuoI5urlkvl8VuquL7Svl8+BBH
5TzkSLVO482sP4TN4+Xvb5qL1fe54HCMlMhqFniu1pKdjtYndG0cW70S2AvBgWlc8EFrs42jZkYD
54LIO12S+y4Fc2SrusjdeXmdeV3dCDpgRUvjbhmJlcKaMB4I8zQ9qXhNu6tZFYgQnQ53wbqiHuS5
QE4/w0OSXhXD//P7nN1LxjEgChjnQTaXOkHdntSUfrmsAJumdaUAnK3L0NdhhGxqOKIZckWkjLpp
kcfHMVH0P3QKwHeCCUuCoEa0b5wjpHldjHEAvJSZvEio8Zbkx+VVnZs+pNMxLgdDkyyio6zK7Zw+
K9qoWGPjjQ4GoxxQnsDYx9GnfidETJzpNieK28EuN+NoGMPGi9XO10i3VxTknMZhp8zpPdL+7iij
Wn55fWfWiJPJbWBQDUqnShVSpm3lm0Fxs7SF32gzcGDDcWowfzcxj6TMBNf47Nw4sZzdnSRTr9Qq
bjxLuwX0cRExsm1935ANQMwMauooiX90jDmCMrXDE92r6J8mM28k0v+tvcMKVhL4MhIwsObcRDUk
dBi5JkVuGkEzjNi9fD5ntocTw5lVNcFF7SymEzQ41ta0K3FWJBZVSzf2C/kl1WSlI9Af8pWIPppp
s3R57bXgWB3yQx3/PacxRpiCKgDoBMK4SPn3ME3iutFaiIiI3YM97VAdiMdgcY28M18xrG7f7/96
7z5IZItePauSoWHDTI3Ki5bAjqb9WN/X4AC5LOQ8gEVJRUVFUVEUEwOGdO4GFaBUq0K1qL0JTwCA
Bp5CT3I6e/DaX7kvYotkJuBD8PAmDINKVAWhEeKjj0tqmjkaS0WpPKlTbHmQbVrt8+RLJf391mFR
73K4rVs6hRb9MFWeVqV3khU6iqE6smGKELbMXZ+tx1ARdMvIkGDU7cf1yIMlmYYGOfKuAotOvRtH
mxziQ/rEGrJSUfi/tX0I/pEMZrREMh8vp2kWmUXbVV6QPBqDHWXWsQA3ZApgkkArzrwhDkozUQyT
CWWHxWkFIeD2jVu18pJDgyn3fruL3MGeb6UvxhuQN7rCftrzXhGU4DZXCCJ59i4kCpqzP25oMku9
XldB5cWm/L3KjR0xZwrU98+kb39eXuOGaQIZEUUfI8UD5IxFZaZUL/IgxxLr6FkKjV23JDtQI2mC
G7YtB2Bo0Pya8llDdiZLKSEz5NRj5cpmcj8tGKAeEoHKb15kHYgtDWxVqnaGoJ3hfzsUaytPUWzl
K8vmsgnPJERGlWAqt6geu3VSuiXjlDANRT5D+w1q03dtYFZeZ5WRV8x64+qjRpxFzr9WXaY5nzit
lTjuRrcmyQu10yoPcHc/eVWt3J9FzHPsG/xtXi+JU745GZJeyiEDDxx7NH9klvf3i6C6xRKqMDaE
7/ueocxlO2aVR5Vhp3eRbZB7ENULguUthaOUysDv6TBMPAg/TmgbxiqWAaKg7xIx7nOtH92KSp+4
qxRcwzqw/qjm8pCNBhYWSUcoHJESJ6PaPtJbxwhzN56kh8sbd14ygD2iFtJFGjUIg2B+tAttlCxt
MJHKC/9g2rFhT5hGE2FomHwgjzR0R/cHzKAvYrU7z49BrAFMCmoD1MDV5cygkUphlxfwVy1wl+Ca
A7cy3D+wPm7i5ujdaFtvmIG9Ia5Y+NYxGkS28CZRwYPNJ8loX9Vlm+iVlwXRoc32Cua3hK0quFdb
13gthYtkw0TLaoX0OEQEsRh65UqKWtuzFp6kiQjAD+xb/P1ay+K8pal0yhLoMbwl3LIXGxGmecih
7LRRhwZQYwmOIZrS3L4lw+tl/bm8l9Cjj+oTZ4rcabmEVQ6t4kVZjukNTZw7bUtEFE3nAC2mMwTq
Cr1hMBIuxjGGNkz0mZ1baSeNa+5AwOhbjmQ4YCuU/fK/sMXbMlXNUOHHCPrxuZ01giYkcpJCT72A
cSf7SOkGAzK4s4vxNXd55Kcvn9hRHdMwAPjWETVyN6MupVFSGhmmTO2/KkHxiAY30EMNg4AqYHtp
uPpABbO0J/8UqlRSwE8PUJrZ6U4ROLkx8cpRvlM7etCdZieCF2wLNICCQfiD/95swirs1qqB5kqB
84tzN7trgWDNnXAXPS/O8hw68l7kSP+DQN2iaJuCUzizbWERBqkG5ewypzowbWnRSeSBd9qZr4gt
/z1nO9NQk6G70Rpm6TzOCTyT5hB0WCHK8pP1MoUCm7LlR9+6ziyTKuQsyp+auositEN7fX+bt0cp
/9SjZS2BiwZIqpYJ2qAqZDUYDTObS2YeWh80u352rbuXVX1rOaaMscMsulJUvjQ5WLFeVfjf0yLF
0bT0qmjSp8sitqww4nlNBz0cLD3/jsh0ZANzNP97Ed5FTXkoW8VuW1eIsmS3krfAoAw00YaK80dZ
96MdXGgiJ1a+QI72EKS7wTQcI/lqYiKfGQl2bTMeXcviPEtiFTQC3qXyzC+M9RZ67UqOaqAznJnA
aHd5B4XiOBOohnWRzxGiHuV2ef0HjGg4o2WjSQLE1aJLu+VQEGWDY0k3VKTVuLxGpSuzUfZMmvqr
1WYnpFD2P5eXtKl3AHJqMLAK4nnusIK8sTK5xTUaSRW66VhVztLLkwCdurkSWPE3KKAJ/f6oEsGQ
mHEdjrCvElAXS2q3KbiC/n56G2wOvo6AFMSzUEBuw7rKaJpQQwA3LJ2X0YM6BPumiv0lFOWKNxeE
VxDCbAUlTd5hqGWpFNEU4rpOvZ0Zx6gCwx/xL5/N5oVlBVNoMC4uz4s2THhVTrlVermcewZpBnvQ
tJe8ygAzrKhgBsZmGIocLjRNRZYG4NGPZ2R0xIpogcCJNTupbvTL8BGP+graHE7KjlGwdd+lu0Sz
RX2Sm/YCAb4Mf/hG3/tRsIURwHM5L6UXNuWvJUQ80VvuSMcHKQyuG614vryr2+LwymNxjGryeDEw
fjV0mhFUjEp5Q/PONszo3szLg2ymh1QKBBmATc8Ldud/5bFTXrn6OJmGxghgDpNDeVMfmacv/rDt
BIePGzyI0jfMBJ1ZXwBqwAWARBvyCx/FtTRAmFPAImpyedMDby5X/Z+uKU66BNbLifpS29ws3Sdi
X3MllVukRRu0XORQnhH5h6DufiBVgTlUhuCJtmmtVmI4a2VaY9FMJexIq5W2bJJDUlFBikMkgvMo
uWouqWXiuEC5dJtG2n3cmJYgW7OtE6t1cH6kCWg8AyLJ3Jb55rbKazwWMDvnD+stHPfCcrFgVQb3
NiF1R5MogFYYtSs9Gq+Yu4DGVvM0/VGBOgGWvtqJemlFIjl70lRqHEsjRAK149CJYkjQl8s3+RyQ
xOz9+zYa5KOuh5jaU4J/B5HGyfzee6pv+W+vZ3C7Sl7tWt/jp8VjoCRtL0oyi1bHeTSjXgCcSFok
3LLHXHuQRGOGRd9nf19ZjQY6mMXRjAuFYmRbmbeZkQoIAs/xmdz2caZiUgw6SxK0kDVDshY+0NTS
BL1SduRWV503noAIog5a+FzpV/BDcHhbK2TDpNDHrcvkjAc8IOglUdKCxVLhQ/vQYgyS5UTPo886
18tbSdiPvxm9rSVy6qIoXWAsFfY0+I4WZbSuLPvmZfQ1H0TaQvagLee9FsYpSNfXvQFfAzuc7+ri
Jy67Uxj+DPScYB/Zr+YN/loQpykyKdumCHGK2Ymxi9a7GkgNG3OT3Wpn/RI9yc+7haE0a3Gc0hhW
2zeEHRvZRbvha/wneiIwJixLFmreGwZF+Fze3ksMUEM1x0AWmDP7S0zMTlpU9Ou26a5TfoxR4unK
Xgl/Xd7LbZV8l8PZfpBDdGVPEBpEpnHq6+yQE/WvR+i97d+7DM70Z8OiWxivXXqd3ux7szzNVnu4
vAx2BOca8a8IHsbSJpEUJIWWe1lzzNWXWb4bh0Dgwja3SgGkD11ZSM7wNZTSCgpFj+Hw+5Zel9UY
O/po1J8RgsZ71uhvaeg3+2gEczpa+QgKcm9MhqNWf5OsYPeJrVpJ4ExCj35NrQYzgqf3eMF1sjPi
3wr/fkYM+Mrw8Aaijs+Wj9RUdIJyuNdWs10uxDfGp6YXhX6bZ0L+lcLz0xi0b6a5RJp1jA1Q4uTh
3aJphXt5KeczS5gCr6Rwh9JlePibJjNsO2SuduYhsxdHOoqTZJu3Hn14qEKiyopxgx9PPwtHS0WR
Fdk/7WqS3SSoXKP/rlgPlxe0KYZ1xBCUpjEihzNoTdF1TWqMuRc1GHSrxQcAR/eyFexnPRU1rG0G
fhamThBA9ihBWvPjmmToQWgpfestj3QnxUgqlU63n+71nerMj+IC2qYpoKhxolSjYzQ8Jy9QWj3H
EwgOHpMcFNpeJQl0vdAENepNMQjFLECn0YbD06DpehI3Mtydl4TxoWy0q3jS/DGpBcWgTQVfieFu
a0ukas7ruvNma7pqRgSweiAC+4hkcH47bUFwQ8oB4/mCxw6PYVGuWfR99vdVYBfNbVq2GG/lRTHZ
dZjUW2nF78sava1lq33iVBqYn7aZsxARHOg8NPCW5CAB01zWEow5Ri4R3KDNJVlEw2BQOGiLLwwk
ZV1pc2oAc1P8rjE5s4ta+/KKmOM982hIgzCGOwYp4hbUj82oo+zdemkR27S2CaZDmIioYKib0USD
hWgi8Hl3hYonOxIEugYnhzQ9Z+VS3SomatQtQBeLzzruiWSnxCeVzcwdyHOcCDxjuqCqupWEQXCl
UtDNICGi8mn6ZRoJQF9S61mP5Y3iEseI7QL8rPAcp8Uz98qff3iZP/FY+yCXGcmVVnaTUnQR1AaY
meNsnEZDsLANA/Hh+5wd6q3ALPQIlUxrfhlbzU7qq6oUZezP+xzYoa12j4vfwOSnyIFqNZ72Xbeb
Q+7lu3BXvQyO+bTsggNqVR7mMYAqFD0/5U9JkOTcel9APFyVyQb9Gny+LgR4NAsJ05n73mMwyMAl
T+pOdlk/jGgS5obbQk5JRnEMfAboDeAUlJaWmjZB3Ho5BqgPYe0WdfWaRPejmopC1k1RrPrO4J3k
jAaJTENZFuPQeJmJwnTUjOSqVprfc0Z1J1TaRaAr2/uIap8CrB3B+55bWq2jXLwYtPHM68VnUzeb
Pdh7QS2TeIUj0vwt8CqAEpjEymCQMGKcwafdbM2tHDVecSKOZGNU7JG6Oqbm5bci9gSm5ZwZA3GC
zqqZcMjKm91e3TLAWZpmGDosLHRIW7ipNflW+acwx4f7ywZzwySzCZtgxWcAqzPYxFS0eElpkJQS
60FRv3aAM1+WsHWjwValEHT4m6By4jJKpTbqJFaV1muHn7oJBrNq33SiIVSbG6ZYOsBT6FvWTc5s
NB2m6AKT03h0fiJxZwOA69Tzb5pTZzCeP7Eg3FvQb70h37iH2QSoX9GBLtVrsmTfDPFNt1AXOKhY
4Ms2j+ZdDk9aMEg9+KBmitlnCigASMuetEsqAqtuxQAMA4SSDgGe9Ky1ciwKNZOKvvFkMD+AAvvB
/EUeMWbrwIq9wY30CRAu5GGgGwOBn3d56WVAVBPRmacVf6T+riSRXabjZ/buXQjf1IuXcyUn2EDP
kmu/iuOnbi5+fkINUGxDHQlcuibPj0ysTqr1vANU1eqdPvuh6Y2jhK+XhWzEMxZAfiBAw2gwgEg5
XRuDaKgkE/GyZRwM7Vbvfk8Y1rlcx8RRx969LGzTnqJHCLUAFJHOe4WmSCtIXHWdZ4G3AhSi0S0Q
pLqX/FA8eR9dWwLLsBk7reVxbjiKc0sBB23n6eBeQkcAcXTM0rQW+zW6mTxUz7+IXr5bHkoxFPR3
AYmmw8R+DF9aOehnQG0gUb4LysIOdE8K/CURePhNm7cSw37Gyn4nC1Xb0erx/jCKBj3dI7HVsJL8
ZTJ17/KhbVqJlSjO8pUNXglSj2fCkGseGROvFo6+2dw0QOpgHpi68+/roFTV0jIRa6ZB6MzaUz8c
ivhFT4VjRpgHPXN7wMsD0i7L5Axdo81lnY5DiGnaIGlEZ9y0H3LAbW2KSLrADADtJny5vHtbB4Ws
DtLKoMJG4ZzbvTrWwHtvSTB+6nIzh+MdfPJtmIqoE7eu8VoMp+haPltdWWKWLwjOT03WXCexhgpY
mnhhJP3sus4O60lwu7YUA48DDeVSjSFsOFXvW6NNYlBgeu1ix9GzFfz6zNa9f5/Tcd1KJJrnGp7y
tW6TSbb1fjkWSyZYxmbYtV4Hd0QkyeNaogiWGWFVeZz2mPTFmoHRLblPkk/cJgLEkQVgJ+wEH5kv
c0kaNS47b6mpI8v6rh/ax8/s27sIdm4r25BPDeBCC+LxipoefoFfV4e8E4AbN706IOuIVJELVyHt
oxQj1fFy1GAW+uW6OWkgsLScItnPpc24oNnTRjSxZ9N7gMMJn0X3PYJ/7qBoY0TpiI57r0r94mD4
y16+a7+Fsd27itfshHDYzbsLigYINAHQ5wvY0mzkaBpakCA5SLfs5R3vTPD4nUZ/xqu7+k32xl34
CadPVjI5pe8K5E21EQmTHtNlMlAL19EuFLHAb/rFtRRuJ4dgGMFn3nZAWFSH5DC4bHWmq163wGy6
ICC9E/nFTWOBU9MBaZbREMO9bboBCmMpOdKNcmwTpP1KUj9c1vttEdBG9nSClnCPtQDdhWlu4rGW
WD/q6DiUfy5/f1MddMQt6LxSQIrLbVrR9KTKSmQmtEr1u0D10YLlZVbkXxazmXmBcgOCpwI+hHzw
x5ulLWU8tjLk0O8DALXH4Mhys5ELsvUfg4dGlB441/8G5bW5gSvBnO7Rzqi6mCUtkvoYx3dpIgqa
N3cQYR/wEAa1kOP+uLKqHkopD2AzauVoYO5p8GL9NRsNEi8spf2/IvjKAwintDBooQRV/F0bD5qe
Ivh/unxCbB/4KAKVIIAXCawC3usfl2F1lbT0atBgGbuoOpZqcW9OdxrIrC/L2fZMK0HcgRRBGwFo
gnSmea34oDa7WnZsYnnzX4yY2TyalShOuWvd6BOlxL4V8k1rFg5IFqL8r/t/2eEgygMeDvt2hlXr
LGVu0GTQeAtg8CAk9JasdwR7tqnE7zL4Ts8yn0itmyOiEg9zJ5zE1xLPeGAEYwznNPwuHKv3BDK3
wkowSAOiC3YRegaPq9JmsLIUrZ5qF9yNgQYmf9qF/lwrvVd2keqEi5R9ycIQEwOXoHGtyQhsVW8N
Gz8UjURDo4qCGrKlo6ufxLZpFQRQVP11lJAb9DkGu9ZJ77XCeQVnMBqhg4fpr+mM2MGupHE3AnWK
WUlnZK7iFtNlyE2G1vvmZlBEZEabWrqSw12IXqnhEo2s8YYazRT9/KMaO78eCv/ygTJl5y84LIiu
ooSA/AgPzJOkGqDlWq4BRb2v8OqessKZy9ux7Hd9frgsa2tJgDmir8hC38tZo22RammkSJhsIZHI
UYOC2qEUO72lRPZlQZvh01oSpxJoLcis2kBexPw+Ozp6HNNddsWSwtpeDDrZXBa8mGKZuMhn4L+w
i5MkSkpcdXlpbfQzuZNJXDpbn4oKEVf8K4nTCTyuhspSJvTE74oTm7GW7tTr3v28i1wL48xkJQez
FIRo8JYX8H/06nOUKKLiwZYFW8vg3nJ9VVizBOZQuDDTpvpwmstmf1kXRCI4R5zTIrUKqcF9Da/V
/jk1BFXYzQtEMIYUtTCEe3y0Z5Aga9IBkYRB7BiF0XAp/dzy1TZwplYWKTYL7M6uK3K/SCTLCuDp
nPWZirmI9VBtPGXAJGNkJ5ZCOjRE2WGoC4DK5CqNq71p5PfErO7roP95eTM3VV1D5xPrDARemQtt
y1mey3yGTujys9F5crAv55fLIjbPC7lT1iCPYiAPP6kWWWMv4cYL0tIL6soxJmHBb8tjqCsZ7O8r
j2HVw9iYC25sA3p0GUSZwUEDoqI8ZF7s14L81WZogz589JEj4ERtgDuzQA1gjmiMssBzuNc0mzXv
auBhLHJbjN/Y3D74ZegjEA+o5nxc2hh0hVzUSHSjsgjHBCSVohSlKPLY3MCVFPYrVhtY1JjgDCIi
EC09YygIy3R7rU9vF68BbFHUkSFaErd/hUqbSJ+M2ls6TXmWBiVCY+YSjZJ9WfOYJTi7W6tFcdZ1
biUVPDDw7EaQPupo5rGN2nhIzOYmlrq7Mjd3mH+A7uFOALDYQtTCIVLkUHGnkDHhXnOqEsCXLfBW
9Jo9T/U9Ki0URbFrDcmZxet2BehP7fhWOi3XYve1acBW0rnLYDR135RjXHt5lpjOEpnmtVUM2m1L
E0yiHZQQOfJQfri819tn+r5kTk1jfSnTnjQQ2krfjcTqDqTNYoHpZwd2fqDvQjgtJZmRgMa4rIG9
uZYWTJAgJ6m6CgADvLyYzWfs+gA5DZ2Lso8bVoZBAu+JMfePGiZ/O+ZoG87sq15521En24OyWng5
Nk+PNTIDrofkDd8ToyFCB58nKie6ckIOrFgSG3yGdka/RZYo87q5nwa6N8BRgbwyn+AlYz7HGLuA
ZY66hw51m4yAYBdt5gADJ0LvbWrIShgXGgRLQ+QpGWuvGAuvJ51XD/7lYxNJ4CKDQh0tUsgDQt+w
sXPjCyXuZQHbYShqgTqDaBkKnzZOYt2I5wpryMc3Fv0AYOvuOB0ZWegnTf9KGme/lESxaGdiPWEI
CEZmvFhWJOpX2jT8CHTQMoTwA13CHw1/qAI6uBSoBSZgIK/8ad/ZrWvt/sHHfCaRhh6sf4Vx97eY
qiKVKHRbxWMkPJYikpdNBVh9n7u2xjQiOGyxGHP4kmuviyJQMKaiZ/Zn9X3uQGhK9Hho8PvNYbGx
Ejys/sQlvSFq5DQpip1qLAhGt1eEo2EoDiQGOU+iyE2NORFYUa5+K+pXdDFe1mi2I2crAsYBYS6C
zzNko4p56P+UgvsQU5WsUUmg2uURbdWiRMPmSizUWgADA50GzyeUJX0wyKNZe73yTZJLO8wEgJdN
w7kSwClXRro2M96a+VWrds1KGyybFlmEfmO5zEbgRMGKUy2twNmL1sXpnNnkY5TPOPwyeA4xLHD6
hAYAgICAAflnlCw4DcgKPYuB2K7AIVp/Sclka2H05e+VYC2CCxga0ECSLgxB8Y2HezQ4ofqqiUzn
lqKtZXB2hqQUjEhIc3uThBR9DGxIq3oayQQRwqaFZrN7LVRjQe3Av6fyKmgHlAyRktgXh6yyU0zU
CnwAkZwCsz6Fo062GjngC/B6kgHbBSaZO57YSIDe6SGv8RuLzXLxwvscY4XCL9KPySF+6YeSIwqg
N18ga6nciRVBXmQ5s9pgSSXHdM+YbDvNl33dSYX0QZtHp8JIoFEWpVI+8x1kfdAYDW5ugwi6DOdj
a+W2ZZSitB/DOvG2CB3HQEKhS4GesSLp/VgZ6QxyheSAyXK2sqcHBiDDggRpq20lWUniQpGK6nkm
RXCs1t5SUEyv/NBr9q0Cx5f7oa+K5G3ZiPXKuMAkRvDVBQGOC50+D3oMpSydAKU4BqTsWVJcWP9j
nujCXvLzRRsN87IJhkF56XI9NhgOOOwC87YT9g6ya3tJDqf+aq/VcWhgJ9l1a57QweQNtmYD8q87
MiYDiCKIzdItiANh5xn0R+ff3o0aykWALnuAstWvGJu3ywHJ1r8PHquiZk4sSF5seXyNtXEjFYSc
P299W+AydW1uER4pix+VsqOZi6NjJKdZ1jtDTnZJ0b5etsabS8S7EYhpxot3Rj1VpW2hKxGeUvQ7
mOHRYBc9So58y5obEq+6FhmTreuNyqDKmNUwQYBPMKAiOcnjGEE5rcJ0ghkguj4uKqctp1DwSNzq
ekHOhJGQgfkMPf+cugxEqvOBPThQ76waV40CEJK1Q9bbtUKTuwRla9NG4agMPbmYRt9q0JrgYo9q
yRXs8uayVz+FM6FjpHdaL6HrlbGtDm8ggFG1pQf0ibrJDXHlfQBGHkHqaMsQwIdDbcFNCRQwZwiG
FN5C0tAWPZdXWn6rfyZY0EE/oIPPCHSefO6yT5u8NxKoTkBbpwNrWZc/CvZty0qDeQ0ZS7wXkQTj
jlCOk9HMC7zBCVjU+12+UzDcFIxerpDdh32Jty1rSdwJ6V0hmXWCu4dCW3PokZLCI7XHNMwSQHAR
gHlTHVbL4uKTJgikmDQwmGYR+kaVHvUBbQNDJnAFW3Z5vSamIKs8mwrP3ZASBySXd6r82wDRSmMA
SyPQbtFq2N9XYha1DKJ8xD1LG8xK7epjYalO3g6fEoPELjRBh6FiIflKjJHkiTmx4Ce3Hpdysq3w
QKrdZYXbssAw9//K4Hx1GdVdbcXwML2eDzeJ1eqOQobEJgC3gCOhpYdYnh7SUu++XBZMmH590D8w
k4BS7g2XDdJRjVudlLS5idHFMYY9LX77wAZ0LZjTV+CRrB2GI/k6g8wusNHD4lX3sZ85AGpe/gnn
cR73E7jFkzzO+kgDypixiWhoEJYe4lN96DBqTog3PXPlnCzONgWTKg+qjOcS2amvb/TTDnV7l3xV
UbSPPBFfyXnk/FEeX+xul4UVJEYYjkO8z9xy197H3rDXvRzTZx9KH6m1b5qoBercuXJSOfMVa0qR
6K2JaanPncsg3TlWOR17d/FyN/RFFT6mIxd0SOdsWBBpzZyWceJSTO+Ttaeo/tkCC5+aR0sWJCeE
S+NMWBzJcxCAC9YdXsmR5fDzXXCip/RgHPEKca1fl5XzLfdwaW2cLUvzCCOEM2ylapOj/hjodrCj
IH2b9q+tG/6ebylqIp2Dsj2i+M+Qsb0dJUoiKJ+C2+lNwVbWJ5+KJZ/7PGbzGY//16cUFEDUsZEe
gacIbDdbz/l63+Vx2R+1LmqU3NXYLehDqTznvQiWeOYcuAVxBqeMlShBVjh2l8dyttMfDSZgaF6J
7qvRb67AXindW8duJ+qn+Q8H+b4wzspko9q21gBCce2+OrBB1NMhO6hgzgwxCal5YyPID/RRumfc
mYG3CDIo54g+bt2c5RnHMRzzoY7d+TicgtqeXuhhvlWPgZ1cyTbpbHrTCC7LmYP8KJLvu7GmUsrM
PAQlR7uvx3uVXhnFj8v3QySCszQ9CnrKMpSxi5G4dkj9uZqdXgTn+g+X/t+ze3Niq0vQjGCHmUnM
zi79wYARjAFR+mLeotXbkw6ip6xoUZyNSZA/a8xRj1wZmMsO3OrdK0Uh5vLOCS7a2wjR1Zo6HX1r
GCMBJhP5Tk2eLPpy+fvn9Tnu9NkqVwKSdqk6EIvAcqCJEZBOpwCaPnspf2Mgll09j18VZzywdkPT
s1zqXZYuWh1nRuRZIU0eQy/S5CUjAGLEgpw+uy4X7BThzIgaGOMwW1HsmnT6ZUg/pwbTrofRTopy
n85gK4rJtWwsgk0VLYszIiqthyGYs9gd1W+wjtl0f3nbRJrHGYlM6s1uqjCmoi5aOw9Be1/u0ujb
ZSEiU8S3Rk1VlUwY8oVVOPBnim9dKVeh90oeS9DG3bAIQRFYP7YvF06LH3VYGEjMKxOBRN20c3Rk
J+Tekr72+iGdU3tJXcEKt8M8ht4Hqz9miXE3OIjRbRGPOoytM4C+pwXK0Hp4zez+VPrSnWiC/H+w
T+/imNqsrlqwJH0CxojINayjdmRQe/1Bz9ziZwd0xnCT+qJn47YTfRfI321JTgYzwd0m+W9JO1n5
TVe/ftbuvovhbnFL1AQFbvjq6MS6lDM/vdYOwV7fYXrUzjgIo/Pt6/Uuj7vUcjFbppUjOk9Oi6+c
Us9MbO0QnyaHBTvGofgtaiHYvnDvErkLrfeFZswzRaS8eEl2HaIoqAos1Xk+6M0Qv8vgLjW10rYC
CA4hq28e2Qs/PEi7bhcK84ZvRu/8mv0r6axfNJvVuiI4r+Yro6Htd+Y3ywfS0wNq+Gd43++mPajO
7kHP6Mz76EsKPisknu+Uu+Ja5ENFd8LiIoMZj/OWLgkC58fFBzVBBopyyxkVm3XuUD+/BZ3i5Vsv
OEt+mDUYPY04MLH6si78YjH2YJpw+pEKQh6BkvI1voRMlUbTCoSMyz7Jajs0RPhC0UI4cwJw3BhU
CkJFWv9Kg99amNuVmLOYHcCZsmAKBHLMaPs4w2As+aTpeAzHmPTInjSJX7zQE8N9VDvgni8fzXkx
gt2Bd2H8O3gyywzZB2SCgFvAYMfUk0I72FObsYxIB5G72QwOVtI43euTMAD9C5aWAW+aHulh9KO9
GLqwvSpUxtC0AP4NMB19tPsdIe1kFdBxxoqHVyGGklT78sSsY+gaotLRplNbSePUosIUZqsgCHlY
G1zVg37AwuyT/oRQgVUh+r0keD9saTqGgAOgg1Z39Gxw5p+Ci7/SA8TBSfijLE4L2V3WinM9RzUe
BUUFNcUN/tGpCS05ICUCDn12W9CqKtVdroaCVWxYIkzDYRAPlP7R5Pn295V3LsME5I+hzKxim9kq
AZNSfd1dhSelsTER3tzLVyL05PnOfRTJHRWJiygNEIK44fydxFdtKEixM0f48e5i7LYCrUPCjk2Y
4hyl0iw0k3IqOSN5kiVQ+EXXcTa78/QSaALEwdb2wUBgIBOEqfSsQVaWBmrNdJIcbUf+aE7qoT+7
cXpwL4YORduqm/+8rBYbSTOsbiWRc8pdbxlI8gyoBy17Nb5t0KWdVoiFK7eOMzu9nvLO6eLvObn6
H9KurLdxo9n+IgLcl1fukizbsmyPxy+E48lw33f++nvauYnoNqP+MgMMkIcALhW7+nR1ddU5JY/B
YAhhgMwkRWn2+u/YCM9PP4M6t42yKLW04Tkrm++V3NKibyNn/ZYJ+oY+j1yUzuLMgaQ5MbvuJx+/
jiprqGcDpj59T7q/Jqk4NNgtWMFx36FxGFP9bnAj3n0wPO1YoMGKF/qyPqucCtUzfKrgKTh+EJ/b
0FE3PipWvA/5H8bdgukehcJ6NetjriFclDsi3l57sTe+6BiTxDM38wmFYN6XnXeJTfraXkdT3Dbk
W6KX6UaWM1sWIUdbdbsoZ5Xivl6aPi8bic8Vbi1twvf6Ar9CEUza6a2BR/Wx1s2E+6bEz43GqMxt
YgoYkcCTIpB5ccocX5SzBG1izoqNs1792Rd/pNVJ60H1Wuf29bD/lx0OPTS8DqLrh27Ii+uqC6pC
QtNIBOmcGSGJS5oX2NybdBJuBwddHv7Iev36l0C5WKVQucAFNKw7bGjRCx/IdLLilDcExiALaWeM
rb1RfyHLd7FGfU+jMnC7qGFt3POWug9Q2RRQPO69ASR+Wmb375zXIA+f7RCUyqwH741bx2fz1OEt
GkHWQiCCs/LiRyPfJJjH0uLebPtdEB4CnXNxuTPTkfmas42aF7epo2mcWoUvVNjlChNoDcCxsLav
ucc9C6AhwNUnfRl98YERUeLmvryYpc6MSYD+ZTUonAXaKfKuk+JZQIZqoOAMR3b/MjOU6LNhkTNp
MeDlfBL37S0ZJVB/GK+6iWECT2SlzxvpxDqUVPJcvUKCsgjTkFNgrdP8Ij/ywe7612OsGd2xIE1d
q2ox/n6Q/6lPj3Gkm0UiMY7TbeT8Z4VUsoIrJ3Qp65WoghGDn0xufl96xSkSdOKqrPeobeC8WKIO
BEkvQXYVA10KInk0ROYQvmKs003DyoxiP+QZN0LW56NwxeDqxhhFmbOS6C3R9oPwnWeVwFkfjwKT
RYwMoSK7WQ7ddIauNu4Y1U3LrEpvHwKXT0ehhjRkQwoaE4BWeOTTQ66lIIw7i8a3RmdcZ1iWKJzI
wcaCSykslflPVTwuxY6DXFtiLgOrJ5+1PBQ01E1ZZ2MJaJgVd4nvhsIzWIrurA1KwQFuMmXTC3BG
y5JT3U+PfAD2yeub9CsHO95SVgcKTcyviWpVCAvCrN8roa2f6jdykY5c/YfxtOyDu+C93ZEeFTax
B+MLatR9WpYQFIWI6Ms6zUZLjp1Ex3l+Z/i3+RFBUygKIAUDyTG1jcJiaGp+xIEZPPWzmd2PXoYX
Cw3TIT5hLEnPhs16ldvcViuT1LYalUappg6Oqalsycl7Kfwc1Z9LzEitNr/fygy1q5YoEuSsJJ5x
z2p+l2WekjMw6KsiIYmOlQ1qP6WSNLWSjrR7tKLH6EeKugf30B5zK3BbzNqGhskf5gOrEM3yjNpb
eCluNaHFBaZdGlcarGRCl2TN8o0A9peke+Ubtb36Rah4PccyDW7o80+xk+MkNN8XK/KTvTRaHAOb
GF7RDyRcOBu1nOBbRvpTHO6EGDQYrFsLI9rpJ5FlqtE7OH9cyqSXHJoGCeSo+J1wGhzIyJ1Gn/Uk
t30xu3xFiTqAc1EI1YRcq8n8KJn3IpVhxYGmrQ02IGZH9XaOtLJHHcN53A95RjaXfqyfyatt9sdy
q2GcPduz682sz0mBR91XXDZy5HMmO3F+EcqH6+jE+vsUUjShlJeytAACuc7Max6METML4Fk2KJgY
A26MFQU2Bpd7jxRHRZ2PsP5wf3KZDRYA0CSeWRt4o/vqE27Q7W15MgTJrMEo6VCK3kmRvrUFy3jm
fVYPBss/CiwwgqHNagoYjFRQX/VmEcfW9VVixhyFFJhmKyGGAhOcn+0Ut3A7n//RfvTK9AdWoysD
JmjxhFoplKAUABOLDpmy5Favjn3KeD1ifDN69KINAgCFiE1bdS9TckbSd/2Lbf99KIZDxhbdrjRL
WDpkcjuSClSFgcUsFZxpPF23sP2V/rFAP0qBtiYfCgUetFmDA/DVqN+iLGPtnc10EvOK/+8H/dxk
8G04txnCOH8OUrRqFffVXWDH1gIqpiozwx3RHs3t2We2+DG+4Jdnp3BZwjYkyGNNYOEu7Px18Ylk
veYVTl2Y4KhjRDnLIgWskxiJaaBgzTQ5PYPP+XmOWS2828nm6nuS37C6rQ1NaXR6gO8pCGaOfpGP
8ZHwqD1JD9U3cYfr2wddDwRBNRONqtdD5l+OqstqUmgbhbMwJDw8JC2hRG5I0sFe1zlahqcOQl1X
sWj/tktSK4cp8DW0ED39pNoLlb7gVXpBIRFNfstD9gyfT6RWinvDI8NPcTOxufhJJW2CZswK+Daw
+3Akzw7p0NFucbuDJOXssx4lNvo+CNRfrFH427d/Q/1fzEux032Td4pDKMtEs3hq/V8rza4sUnAc
CiPm+nREUfDBaCMRmvMfwZm85mcW692A/LGvWeLf7n0VVU7bnG/JCiq9/joouttywp6TG2toh13Q
ARra8i6cfl5fw+ubEc9lnzeKCCq4nG/gYqakXsnpfp5FznUTjM2IBv7PNoyon1Ixhg3FXFzSzqIJ
TnyS75NvHXhRSesy/63/Jowm/rHSxuvwDdL6z7Yx9dnVHIevKvZv8vRYqonZqIxkmPUNKbCJSuy9
OYKNseD/5EOwEaCT//o3ZLlBIYo6Z5UaFR83vR2XhmaPjc7SE9/oMV1vMBA2f/5WXddGi05KXPFz
NJi8pbeAkg8a2wNobAWPOw1mdhj8bl89q6544O5ZZV/Wl6QApe5HRYkgnW7VQnDTB2DRHWqOEfEf
z9rXNhqFI2I3dmkmAZ3nfeCBm/fI3+LSeR8/a++koXbyi0M2m8IMyejYym/IuUu6DK8v6KanUBrA
AwIITlWaAqyZuFYS0hJHRBYem3l+bH6BDZvcqVc2qPVcgnzqs7QgR7vyHvvxPkzscDc4RC9tDM36
j99ziVo8WY65oZOgBV+Hxzo5BCxN4k2AXLlDrVs/F0aWz/j7hOc93jf+7Kouuj38625sbjUMuKKI
Q/TR6QYZUeXaWG4ShAcRmJc8KUcXl/Bw3Qj59F9icGWEgoyQA3vIIKY4OdsgttRF8cDna4e58liF
I+MJfDvULg5R2KHUfa7oTYYMNj9XaIHLGRky6+9TYaaGSpdFE3zB+luLMVn6wChAsSxQkTW2s5SA
fRoHiPwgGz/KhHFL2U4tVstBhZYQcVnFJfhE3EFUzOxRxohE6YG2xi0yM7lNfN5nAQArzKjcIk1m
MU9KmBSXY9R4crtXY/d6kJHP8q9BpoDv9TOeh7OyGBDuxP5vY0sU3aB9mJcXMQ8taWGRpJEv9NWW
BoI0MhP7RdU9GBdJzcmuCQhbtx7cVtr8Ei7pjufRQyJEbpvWz9fd295DF5NUWhFJQomZN5gM8z+L
5lHKjj14C4bh+3Uz28F3MUNlEFwiRT3fI/jGuMr8fugUr0g7pig1WYxrH5D8jPWNpRzqukyBboHC
O2Kuu6iW+nEcPQjTbOV535pKrHpFCTHIrGV8ye1AubhIIcTYLnk68jiMEr6zyuZZlW8zrbUGtNtn
DLDYvhuh5efvQCGruvITnG2CGILPBO/KvUNooQG094H713B4YCmPv7d6FHSosSqmU/oBtIo59rth
eb1u4CsP1ccpe3GIwo44Srih6LBwwt3yItyR+ZjRmw7Kw3Tqeyu8yXd/iU8w9UlZgUkhSDhLIfTD
SQrxsry0P/+a9A3c+Z2r/iK1cJniyiTWrwQp/YbDyxHEzzh8Tc4vwauX7rtD66Y3hAIicTKP1YXL
2OH0w80yKi2nVjCHRMYMsm9cdCc3fsSxaF+3626XoKTllfl6nNWQxxqO+/CWVC3xUmlnz5jHtdmv
74x1o/kc+xoZhhbVeLVB62PcjqY0ME787bPln5DUKCwRl0hojIYs0/SNlx4EzuFG73rYs0xQkMHr
md6kI4GM4DjrzljcicxoY0Ai3cCpyw1INQ24MbkQeIf+ZryT3WLP7jxnxRkFEhDWyIIUjBGWPHGK
iRajp07r9vGQQL5K+O+S6J8BQ6MAQ1WqoShzICBMefqeqIS0wD8OhF6pjREgxtVxu0S+Cm4KJ6Kw
b1I9j/+/GvVYW/kTOod2k4epPVY9nnGS0Jwm4jI3UAnBkgUj57Xo3IecaR9JpjItIOn9tbLpxTWa
xDHUkrKqUKPBkwM0zU6jQwqYRWQGO+VhsIgydLSXMlP0WX6yUF+nko9yEFGqmREy0U18yzvDGVmV
ABJicB07g0XuWHNl57w9i05oy4x8mLH56PmguoOgSNsjd0zl6nEQNXuYsoNcBQxaK9ZZrVM4Uka8
lGU8VnPeG3f8z9ivPd3m74bIim5V9LgtrCabf0nE/0EuuotvycsxyRLsjag0xQZTf9W9dOj8XLCb
GbWixK8s3MV/qcViFUZUTqLlaSwqAhJllIxv+q7f9UJ6VzSDfx0zmd+TwpkCk2ulRAAtulGPZBo6
cht0001QaywczmbdZLeLwiu/KKSRslaMeXJ+ytgasT96Anhw+e/kLaEhWLNL9sruuo+Mw41+kGmj
ts/5AQvYTq/J/NCw2uHJT76SgdDPMdUgG+MImQcrGDSr5Xyt+DGnh3G5z/LbdHi+7gxjn9GvMkEs
y1Ux4vtNwp+55Kq9s4xv102w1oh+f4mGFI9wHIo0HEh0QJuu/iRv6R1Sf1PNrOKNkFYq31mz1ayM
h65ylH0Q960C17KbwIMo0SH6wziWO8AW3k2737tCGRSOqFJVNpIOY3lseDWUOVrj/Tc/I5WPSDNo
aDpoP1jSXQdOcKRwuQXht2fZTlHxIsRThs2H5nWrjNPOoHCDW/Q606oIaeMouXzIv8yqcEwm1Ayj
+HEqQtZVgxTjrwU/hR9aNoMCckHwa2ei17EcZFt9b0wiFsrMGlixT2FHpRUDyBRwxnSuetL3ESRi
Ahtnqhv4kMBEc7phM3vvyaF5zT8qUwFRzRKFEHO0xNPipj55h1SO0S0Zk2fPeG8uHpEmJVr1gkbz
PE29zs2g6kbExG+pfNZLqHeUu0SrrJEPGIGyvcsvxuiWHLD4Cpk4kRPbFI9Eq7pyE3sw0VBi4U3Q
Je9lin09ODeRWIUOncGDJv+LupSmqN2w9LjT6HVngtHK1BVG2WwzRFYWqPBv9LDSswpfUFHep+HZ
EPYz84mR/I0vIbGyQYV8JPdC3BfwIinN0ZHwlpp7qg351cAtY2QE+WPpjn6bWBPDuX9Zssv3ozaA
zjdjGNVAlCQ2lZflPfQLF2M80R/Jc3rfZOa4Iy+5OmvchbVs1B4ALTevhDM+qsqdk/pdTVkFGIYB
+g4/d3LdcQkMaDX4ADU3cbXbcjQzDV+zepMcUH/a0uNvxSJ9kRcmcDKX6HGy+jz8NqShm6iBe90E
IxjpK3w+NpIQgTISUuWVJfc3Y5hbYsu4WG/np5BQxrOKCKZNiXzcVfWqm5om1mJYKV7mvbifnWUn
+ep94SeaLTgAxXv14Rf8WlmkDjZkpVoDVghUOTH9N3PPfA5x7+Xl94xQO1mMQO9XLVgfGRRLmNUd
lZ1cna/b2M5+V55QWznh01rmCFwsgtk3Jncn4ik43E+nlnM5L3NCZr1qEzxWFqkt3KWY+xPJi1Qk
TXY2/qlHh6F9kFjdJiwz1JaFbtMkThG+XpW+VooHWXuzUm7z+Fc20cUbul9r4vmsSWZScmlPpXjT
y/7vLRDdrBXqowF6ZvhhRGZ4S3pmIhcN9JU1kZYOkK7+0j125RHJB1a7KUZDV6mTe1c7vs3hj8m4
VWumJusm3q2MkJrmygiqemET/rVluXPoE0aB1EPNsjU7DGqBgOc7y63to2NlkkIJTteKXCZ5TLTr
dUsqTQgR2IGtWdVsQu6BXJ4rT71VflxfwE0IXJmloKKNhbLMU3zOPMdVOfYEYzTD4um6EdbnpKCi
MjDTJ5LCXzedQ/1NL3+p6LDygoKJfpDEpYEEHvpuDcxDLofhUBz4u/qGJPHSdyZrx2YeuLJHgYQa
SPkYNwCJ4Njd8E5rtamJGWG8/Cse5/EuBBFNcFBJzMLc9nIRsTqixIixlM+BOZVtkrYZbg9xeyNC
fES8XSLWx9xerYsNKvi7cqlbaUCZSjtjsqwiDJ05OEmmUzebMkjfkic0ajFwhOUXFf0oPA/iHMAv
LYBYm3KfpfsoYTi2DbkXv6hQ11PofPMRCn/VeAgHuwGNajzAN8btnCD3l+xTu5ihgr1Xlj7BMwvO
RfQyF27q9TipRGZn8ceg9DU7VMyPXSl1bQc76c/BJsTa4l7E3GEMYnQUiHzVVo6K16FXyolBlLAw
cGMTryBrpYOOHam28nFyryAyLtOlb8lVCEOPxnmEsGFkpakZQBJUO1U5abGDeHXNmgskO4v2em2W
ChQum/AUSBICKdPuNLXxuinysiE7omdrr1WtORjB43X02lrQtUkqbiSuFPmO9CP/vaBQ2AS1BrPy
RvbVF9cgey+okgjuBlr2PhSTohomHVn8abJVwuBkN4dp396gnIMKJmsQiHypK+bonF7J5YALRMyI
gewRzP2pXbC6EzezN0jT/u0RncJXMdhwlEzF3dxT3hWMqSMj9VrIXhr73GaT9m9t8LU5ChyTIE4B
IpgW0yfpZs6kc6xJe74V3IDVAcn0jMLIWQE2DxU8W951b9phJg3lN0h0Y/rXEg/scTSmQSru577j
qlHGaiE9AJ/MtFv8wezMEYIbmOX+HwjZWeFBRz1qY0EwwiCRY24d3oo/aivhLkD1KLcLpvjBZivh
evko4KyKWshA0IND9VUpTdLzOYHIDE01FiqOuGjydudkPzHoYpGKoxiaLPaBzQLn+hdQkFp0bRpV
FXZgZxc7wc5czglc7rg4om/YLeM42oSV1eagcohRCps4JCFEYIUoRI7gpmIz9mydrGufqIsGXg6m
YCJT4gvfmIu6T7PEWuaX6xDJCBb6CS/U5USeCxgJs3PZ34ka40K7lW9BiwNk1CIoo1F+A5atDpuR
B7HAnGFh+mI269rlisRUxNjKhLs0YalnbR4xK2PUwkj6oraJCmORdN+OvdmID4VUWaj72UZpaVxp
X/94/7K3L95RSzQaS1oHhNpGuCt2hpu5ATiVCGdY5HdW7LLGN7Zh8h9z9J0wbiYJJBsaFmvWvXqU
dkou/BkkwJCyYhTEtuPiYooUp1frpoMWoQnQuwBam8pUqtu6Z40IsyxQmA9JvjTNyS4a8YQr6kfJ
cK6vDiP0ZArpOdAURzwZQ9emnwvnJcu5M0Qr5jE+0BbmdVvbSdUl9GTi7ep7DUaeVXIJb6KdvDfO
5a1g1hbnSEfB0075fWkX3i+C3mWNKKDX0NisgWMFX/CDOBK0aHfiTsM4Bh77fFaz9mZjwWonyxTI
x1UI+Y8aSMErL6V01/JOIt8J5UkNT3H8pCA+dOPOaFn8CJtv72u7FIKoqBpwxggvFZNMgqKJBpOg
4Sk8TifF03GIQsD8TpBMJlEmCcCvadbl81JoEhfJtHAtDBtnQTQjXOrV+/wlnV0Ds1Kjv7B0ollo
QgsNSp2g9dEMg2CCABfojeQP33DImOHjbCeH1GU1pW7WN1eflia6W8Iwq6MPDyPMapBjM61N/l7y
BocQvSCx9PJv1zfK9qH2z0dVKFxp61EY9ABR1JSxV82pDY1Kr0tqxt7fZJRZu0ajixo0mMuCHTQz
ICMR/OZA+tbYyT/LIQplDKEf45xkyl2w5+q9Xr907ev1b8YKDIUCl7BJ4kVsYGM5o2IGCRon3IPm
KzW1owFyTu6/q6KgaWn99ShkaSSjrEo8mVmB/JiA0EnVWIC5nUNd4oBCE2GM5Cpr4RKZ5L2097Om
CBiHjEKBRycoodDNBLQwDsg/qoV/fWkYJ7JCYQQ0SrJBIm700bdUDC1l/mMUeleRGNtm0w55uoRS
H1ImWkRNH9KeH6IwtBuNO+ZtZRlNeDRUyYsaJnXjViMeyPv/sUUtjTb0QTW0ASmRNXjvSI8khTf2
7LYqllPU4mCSqg6VCYbk6bXVbgvRj4JzwT1fX6JtlFv5Q62RJoRBVvcwo5xVT7YqcGk1B9z4MG6r
WOqBYwrGboPPyiKVFvYt140V0BU6SVB7WaDinR8msFdpnXyjBVDOUQInLvp9WncWw1kCN18OrYvp
j5+2ykOWKTYCeYRpVPWHF3WfOxiSd8TO0s9E5jjzxAeGxc0ttrJIIbooGHPazxwpFZCOvPSQ2LkV
HgdLhTCQ6kevv3ZsrSxS2L5MY16EKhZ0uevR6FTgmRjBCuYQKE3s0A7CZodg+UiBvMhF3Ti3UWgr
hBUNpcGnIrD0XbfXvMAs7fgMerKW1W+yebKs3KRQX8Hg2qCT7REnyptYFw8ROgz1ObKvLyDLNwrr
66IPwHgKrOeH2J/zzs2mlIGSH/Nt16KSghS5yfkxDhAjpDVNtYJT8NS9CO5i916J0lJeYsTRbJzp
WdqDTwT8HnhstyoInTMbXUg0XvslFOaglCzrYo6POmE2tJXuDCE0RfFYxXdj99IY30vxWdR/tgXz
qkhQ5pphCoWqJhdqucMnwMYcHd6R/GVHhpoXcGaMbi+aia996MmFLpNUk7XEFB4V7VipWQenoxS9
zqdCPV8PIQaQ08ygxbB0i9oDdLKoMIX2tBgHXv4R1Iy6y3aVR5PBtgS2LQjXUtswXPRWFSRiJ0YW
BJHNE3qBLUjX/tW6z7pub+ddmmZAaRBzmyL9RMr3uTClEb5b58qK+fEmcFTt6nnZT9AmYpdBN3mR
0MH5j0EK2fI4EBpQX2CfoO9lD5V6r/+uPXT78mbJTMUL8ThVWZk1sDpxN5S1kPDpsi6h4quiUkNt
i7FQZp5TUYBNds0us5dD/5DvRae2IjvwR0xelrvQEkFtRcoaED4+sjbmZoiufgC1PXJ9Loe8Aw1e
KJamPr6g7+F6jG7Opa9dpDZBDy2fEpd/3Ai88E08NW75XN7WD805sGVbzywI2S0/q1uis816INhE
8otzdJGt4ju9Cyt83ZDfDZKfd/u6ZZAss0xQp3AiCkPDzzARtJLJV26j8lYrM4pCm0n7yg8qPPte
qJRaxiKJ3GhOc++GwQ+t1awJLQPRq9iCzTJkUZOyHKP2fKknvdJAptKKBW8sb3rxRusZfT4sEyQ2
VzmTlug6SJJwScjqU1G4Atq9eJVxh9uuka++HfkRKyNV2Hel1mOB5r26L24mpC6LPSC/jux5NHsJ
Iu+Cxe1zN9nPNpE8EO4ZG2Azr1/9AuoQ7qJWbIoOv0DlQovLFxudK0m2H5NnXUrxwL/PMfcvsmKG
sbF1ClkgXJpoGBcFhi4HsbzjJUZusY2ZK7co5DASfuLlBgbKCJUaos8VnQe/OkwnwRNQM/p4zSy/
Td+vf87NM29lloKTNOWrWgpx81OMY5e/8hHIQSMeXjKBi0T4l8zhYolugs8wE1eXM3ZA+IbnoxsI
81m6rZ5ryCRhtD+zWHVFxorRffB1BcrlpsF2UDhAYnnOEgZWsZaM7oLPZEGu+RaRiHGaN3Kskm6Z
yTcsIwXzdoWaHn8Ibpk3FcY+p7vg9T406phUMLmDfmxuSLdJ8KjkZmyVohmYojkflHsWz8b29XO1
fBS6TFE3BGkLqy1e/4hOTDCa/Fk1RTRk9Afy5MhscmE5SmFNmIVtUeUwSQrDi13Y2bk7yD/ks3YS
XVK7jNFBy9gPZJtdi1IKXYw+bETIJKOwF89OKXSmPu/qPoXO2mCL+mQrCysbZMUphSyDOkeGoSCK
wttgXx/Ve3m33LYxbp0ZXEzQVi4wR0dZNimwGbMMLIg6wKaxtff0gftQilly6MQsVvy9PrP5s7Zf
FlbxQwFNnXZBr+v4sNpZclsLk3WiE3v1O/b/eENuS8Z91dmshuirISR9YRNQjaVdshAfd8hFp+8M
DEpFTs033nUUZZmh0pYpFQxxGgh480c5PjTpnp8YpHHb1Zi/PyBcobKWLAl6aW6Bn0QfuYJWbLir
P7hnfyvNgyEqVZmgP8KJGr4ZMmmLK++6Erw5rPYdEtX/us9ghIITsTUEJRVgpC86e85UX2qfyvQl
4W4j/uX64lw94mCKgpEpb3hpamBqXABavZlG/jzfl8nbdTP/EuG6qOqCzINQgoKOVi5HDhMNBK5A
Svecuf1TbqXoQx1tw3t6q15lVmllG6wuFinoSMSuiGRSFg6n2OIgKTdiW3X3svZQhsexilh3j+3U
62KPgo2k0SeuIQ0SZfXeNoWpzqekdRXjICLr425QjTeDlpHvbUCVLumCoIOaVSFNbZ8TzpFTx6Vu
BgjWCK9aep6H3/z71Laq9FaIMOmS20HYP6pxdSdkPxiBwXKB2lBKMYFKV2lzW7pb3OIeEuAPfGXK
ZnBHSBb0W85l9d9vhDw+moy7PggmITRFge2ISXBuHKAhUQ852lTQoqmqXWBmLbrk04UBflvuIeDR
iCcqOqiOKGNRwnN9rvdI6AR/lAUTrWqMwNtyZ2WBTh0h1V6q4ZSB1yBcvqXZAh67YfK6IfUNLTsz
VossOIVM0A3U8Qgu8qqg0yRX/aiNfTRBHzHZER5E0jM2nf5qjQkcjpFDbhwcn4xRmNFwjajEo45v
N7f7QlBfeGPx0jlkHB7bS3TxiQKKgeuEBHT54PbuPU09VSwyua3s8JMfFDKofJmCHQDSLIrJnUkn
ZmJHtng/WPrdR0bqC4w8bTskLh5RQaepA4dqdpFhYv15qb/xw0GNnLn/eT0YNk6ptVv0BBx6sbpK
jSErmYZD4UpJo+64uk4xlSYMZhDKkxPF88S4Y7OMUohX8tBSI+wOdhbs9SEzCzmzVPkhEO8XZsPH
1n3+k4cU/OGc16Uih7HRElxCUj07FfokjdxMnemPHJSqwl6w0neQjpqRE9XMhnJGaEoUODaGhsbr
qs/tpH7Ml8Sew5mBHlv1z08+kp+wqlnEei1VzSLkCM4qRv0zdTre1CPzr8tLcBvtf4HM/JNFKuVQ
2kAZCyFEl+KMiQ1OtmPJgRq1fz06mY5R6DGNA2/0s57a8bPuSbbiEz7z6cF4XSzSI9CNjC/JWisK
RhZZiqp57NCGpr8tfWQKMeMyxIBDiYIRjS/6pei63Na0J0NeTA4NmAYDchnIIVHIMS+1MoPGLLPF
WXxq5NRMuvxGLsVd0bFat8ifunKU0I1unVGWeg+aC7vubmLOT/ODEUt2Lz4LqO1ohikyu9HIB7pm
kcKOXF/QVZ2qmR1Or/O8T9GSX9yAN9JukAIM74z4YxyVMgUebVZPYtMAPEi7auwT6YgGSrWCU57/
h+FuRvTRjXCxNBo5pOzRv3TUlQ9Vp/xYHGRMIo8vokt4plnVaJZFCjgShQgGjA0eEhq/SUD1Ctk7
xick8PZlwQRRwD9M7Qp0MWfh0wFdx0YKOcsZgly1l3vCQ4aLuPoh98s//KY9yiWDC6cgkXFuCney
R/oiAltqwD7/IaB50lgvMtsQtfKPQkKSSQU9xiPsCfK4w672+tINCnPGhFID5QqT+wHC1us+bq7a
yiSFipI0tKqkLZk98Ld8u/+lkUNcRi5rRsFgJ4OkUNSwrbFmPyG15WRn6NZjEh/zoehjigsT6uvX
fdpqH/xkk0LGkF/kZAhnaN95ZKNFd2QWfwks/tw5iY+KXwHaL87GFbNngP4mJq+8pfBymptAkFSA
fiQ/J0tn9rKVSDXDv+tGRJr1MYtFgwvkvrD1VPbTAHO1UbZPpIGRB28VUXRZxMMrL/CQuzGopdNn
ecStGTuaa42nOnrtu3BnLKPPtbnTVcGpUkonC0WzFtrz9RXcjMqVZWoBtVIfyq5HKtmOsTsF8Xdd
YNEUbn5E8sir6OhQl2RqrylaN6cgo8A1qTiMoitrb7/SwIVr5cUEtbcyrpCaNJtyOy/A8R0/1e1s
S3JuNcv3659r65EclqCKpWkq6in0vZ8vqkAPyY0CfMrNDQcB2RIik+A4nqDVUnlMocLN9VnZEz8n
iam6TIHW4YpE5ltEJ3ObbxBntns78mUfwtNWx2Tc3yinfHKRnA2rvBTM2Hmv8zjQegkNQBFYENt6
P6eiPdXoSuZ5NEZ22m1X6SdFmvzf/L7UQdAqgphoCc7uZCe5WW9G5+qAt5+bwpEhMHtm9V1vx+Zl
OanYjIaxygVDz+0FAuEjCGqncDKT/Pk3vaLiU0h1yahbrOJojThOoXzuI2hM0upceCzqF5ZPFJgo
WhTEScfntt7lvZOqKe5QGp+7/cCzRFZYpij0QNKKf4aOY1v5Y14ccJyZWchAqM1sdbUDKKDXR2Fs
NJSIbH6vuOk+9jrnfxkzZLhCF3Mw/tNVY9MUdqoN+zjpd0k9uuEiuNdDgaz0l8RK0yBNoH7wlVMB
F+Yo+xYZIiHmZXOKnCIWIMi1KxJG/XAbqFaGqJDDNHQ4TmqHDG7G3ZKoUsp29PwX3VBos9hFSUxd
c4uKOb1VZgGU4oApbrT64M+6K8xpSp1Z6VFKZx3Lm6C48o0Ku0Lt1G5SYY2vn2P9TkoZnIAsb6iQ
QwNpoaYaLrBlAqkRXTIbXn+uSuGUZHhyi2TW8U9A/MrXo2NPqRthlEqeZNtgRrMSlzPQNTM4ujsf
oH3LYjPaztou349+gxYbTdQipSaZouAKN2jfD6z4iLdTW3NICoyqx1O0nwWHaZnlKXWczXOnYdQF
ns77btd6SWTKj/0LiAGAg+jyzF6u77YtfQIdQu9/bzf6HqOlxaRWAo4T7a64FwC6kf0xiOGFGHMh
DqOL4WF0m1vR7wXnXDiVF3fm9R/B2PI0Y1vJQ3Rk1JPcHroazLu7YBGsefDknHF2fkEwjVfRtaeq
hiZi+py+1rczqCBlKP1aIrhdFVusjgVr/cjG+hSoHybQNauohizhP/j/q9RgVBMlzEpZtqSq1Zy4
LGWvENDUgkezxjcMLXf6IS5PcRWwbhrbzl0sU3AmLY1utOjwsUS5tepsX6WLzSSf+QqalH8UjIW5
Pk4YqZQt/jRbDQIUIjU77iiRxjxmI/umS7om45qC1Fik1dE5QxGlUoCxCHERz6el06yEYz3GfcFK
4tLKCpXNYUoPwt0trIT5gefv2e0m5A98iQmD12VD0Q0V/ZWfYyLKQEloSIWM98XRSR8wAGCiG+P7
YmGWZs/d/+dnYOLPyhyF/VEjBjWHGLRGbnSMVLKzrvYl0DL/x01LmaGOgCHKpXKsYIbTvZZ/W9LR
bLWnOn+8bmYzBi7e0L2LmTG1rdTj48WlJ/ePGdoKu/+cCXx2hb6y6OoiBrMIG60TeLmDYhiRoIl3
yp40qwSFfd2lr7WVD3toalcUVZIN+r7X5m1nNEMlk34xe7b0feup9+qNgXlxVJ6fmFek7W94sUdB
Q5sK/f+Rdl3NcevM8hexihnkK+MmSVayZb+wZNlmzpm//jZ07uelsfTiHPtZVeodcDAYDGa6jVLE
p6Knmf4uZdm48Y2KuRoFD5mEXp04ofbyws7YyDh9J8aoBycNKmNaYNflbap4gvCSZAGeGe04PpXS
7cj9kLRKernTzoYyrk+iZZQ7HYZ2XgXC22UX7ECyaKGjn9/Jf3EJhIFQsJI0okmShN6BX3d1pxUC
rvJwGikL7TporDL/PgwhhpU/NNpNVt5mCb0Hfr3uOxeJF4PKpAe5iQZtiQBVQ7VqqQ7N8Bzbk+KV
y584qSmqmqmoeByGNs2v9qViVzdKhg+oPP4T6SOoXS5+vH93Up/X7E7/HfvpVnDsLKhItXyWCnBi
lViF5iuZaJHRM6Ivs9ZaRfgURd+uL+VlR/b7Whrg1lM12qXAuGgiNNmEPiNA+vHt9Ca8tVbm5L6K
eYjwBHpCN7qVvcxtv/I2pLpp6xmYcdNCUgn0PQGcmd0N0WNHlnn6dZt+IkloW1EVWScstXXSxKlE
0PNtd33txLhrzCS1VPJNEVA2s68v5FZ4MVdYTHhRBVHroqIGlpT6ghL5MmZrpbnneCQPhvlc/TCo
8zDDJBIVt0OGsdq+OXUjj5778kmcusXKHObrzOKUgXwG5qCht/2R31Ze6IIE1BWeUSf+p4jFK7Js
OsQKktlrUx8vSxkgbs0KcaMi2tcQz/qrj8TeoAI1rfIMSs22aiQgVYBp5t7sn/4OhImJaiagAW2A
HVHSO2MJPc/xUZQ4IXDzaFl9ILZ9V5GSWimob4uQVANf1E7yZW/wR4u3TzezXVNSEeZVkcqsM6kh
+sVGWQ2waM2b7g/7/rvxrdplNR5pxZ1+y9NY2XbwMxr1ktXdYZoLGeJtCIFLfDJ0mySPmexd/0Bc
i+hvWGEQpVTLPgJGtJ9tKkAXYVpS+ULjXOHzNDW23fpsEBMYQmJqgRYArFK+68VTrfvXrblkMnvf
qoaCorlBWe0Yf+uScWyHBvqHx+BmcChPVOpPB0wNedkn1RpBkiruxNxSMJP5jfMavf2xztDMQdwX
rRnRw9PW9cRWURtIE7vn1j22rg7Q7PtpIOOAadWFWl4DZfCiD1Rugr4z0tnhet984T/V8oxiPDAw
DUkQIFJnq8GnqtqZwzOpOB7Ig2AcEO/2eo6KqGJr9dPQHcVGA03OaP2lYzCeV6UpElCKQgnnBw9D
n27nDKfCy/3lQbgZHWiSxOAkfCdq9wP3OjzPRuakUtGHK4WxAS7HEewI+sPUV06Q80bWeCjMOaUs
Ld64M2pj8Xkp7ufW9ISFt5I8EOZkGkFjFA0mTMmCmwXvX+ljrO6vr9Z2qvLTx9lerWnJ/98joqlx
sXYPoRr7cx/ZYVSeJo1n0eWs4a9BQ2GDhpBDY7vAuo2HvAbNCe15o/1SxuPkdhg6pM9V7yrooB8J
8NgtHnnJ2Waue97VChM7TFKBkZp6J+0Ip/fNxa/3nU84C8uDYYLHNMoxWuAAQ4cqC2/YUT5JDH3s
rn8/jouwLNVTny5GEgGmRYOdDEaV6r7tOKbQ/XpxO8DFhiiKpkoGW48d5RovtAQYZRZZUeyP3We1
uBN5b72bK7aCYT5MUlWDCRUw+mEgmHLA+KtHQDzBW7HNc3EFw3yYciFmMgUB4sPwana3yfhw/Yvw
/j8Txqt2iCq1x/8P4k9jcQJX6fX/z/sa1CNWSQTem3RVostUYUy2weO7cVtBXUyKOJ61WSgxVwvF
hHGhy5aoHvDZqxd6BwXxAfisKMMZJMbRNMGTk9n05BUcE7cXTRNDJcS6SRB0Sl+m7jT+Z5EXGnxW
EEzQbrtB1iCToNiCNtq5vNeFL0LPq6fz3Jj+ffV9MO41GGj3Vux01P1GDB77svGFOTtWLV5rzHiX
CMtp7APOJr2k6PrFuAtRcSkjUa8sWL+yeWf/zb+/xXvhfnGTA4+E4/qnulQSJ6KgQlVZscOms3Tz
2yyfmum/NjUy5jDRwADHfy9Sde1Y3INpXQHlF0+kiWcGEwnSOGjlvgdEWJV21e2M8C0beO5wPRyg
yPKrO+R1CZUrGjxTKYFCKgb7hb/bORCN+BVCTpTFMCJ8DvA/W5Oxq/M7AQnW9bDDWywmGgRLSlSz
hHuNWtTfKqBEsWp5GfeRHofudajtIsDPfWqKTChAI00OgRis2Yg7JhSLQNGKnnhMaSaQsgq93nI4
gDTr+P0Jh4L3rys44gqgLgaMg0K4DZo5v/skISso7/iUsLx1ZMJDPQwaKUR8LOTI90kSfwRtxgnC
J1+vm3T9lDDfr/GrKNTXS1HNFWAGqKlogZU2oi0Fj6Pwch2HY857VFrhqHO/YCgNn0pRHxoI4NX3
zchxBx4EEwnwNLDoHY02tfkp7bylX6xA50Sbyzfn93AD+l8M/qA2yHKF5ZNqzvWAVBsca7NNlblq
iCCpT5MdPZDbOrHe/QHUigqX+Y/+/kvnO0MzzrckSlUMvY4wNDpQqXcSL7wpS6v1RE92Yo93P/rN
QXHGYzxwVES5FGWYqoWaP6AAGujDjTGLdhrFHxMSWnoXfyqKZi/3imsWvHb4y4m/X5dap7X9lcsQ
PQtrbQL+aIt2eKR0vaE7WO1nSoKAfNlNvmPi6k/c9KfNOnPtyOdMBQsY1ljvuudqGO2MgLdJU+y/
g2FcNUpHA5+SLm3uVeYHY7CI+fB3EMyhFWLKeuxTgvOke+j70pLG5zz8fB1jO3icV4s5s2ZZAU39
CDOKbtcKvmDeThBu5umIb5fD5DMM3fgrR1BE6IEMOUxR/eDQ3EVOamv3kp1YOXSe/uyQNHRVw/8F
nw8DRvJ5kRe6wYkcWdVwa4KLOC040fA3e+uMwpySaZ7MYA5FOBQPC6b9hx25oedWg/d5jfNwSsPC
Zdg4QzGHZJq00khonikMU2T1QfEhB9VxrC2enGAptdlquYK228nMGZMJVa0qlnVPc0zoqVlmfWwb
DhuLRIPPNauY4FQu7ZhWtLIXQpcAU3H0JtjhNTH1i92H2cOQxJv8hrkFD13bnLaq7YKm/NM6thai
G3mgDagc2PlHxUtd1Ze8CrTOkRPbPTj95bvZgwYZQnJyg8EuHvp2DnJGZ0JUk3TxNGRYWzpPpjzW
r7obftT9ejfahq+iMFJ8rd+G2cWef2e88nglrd8E5vMvYKLXEEJZYFDpL8js+kd6S9uHAwiIoKfx
gNcXE8JNxTPv9YX3xdlRtp6IGtiZsOrRvoit0p0PxvugfnGMb3LcN9W7fB9Y4hNoLx0eLc52oDtb
zAS6KhSEpSzhbWSu3LB5DuoXDcI9mvp4PaD+5i59BmKijxhIkpjTsle0N/zwON4kXnNc7hcw3YUv
UMP6xMHjbFSFiUNhWM/otQIe2ITFA2VZiaBBOEF8AExX5EBZC3lvyDxINh5JYlcKBb5jO5n3rdx9
KULVuW4WD4IJP5M8JHKswCotNpDUnlLeBPglOc17bnL+Tkz4MQPokHf0Sth58gG5poeyvwcqNFQl
5xehwc7D2CC3nYETytnWOCFMogKPLPhaVB5hgsyN26DpSkz3uAJDBoOXgm1n1D+tZKntNKnpSzOE
laRa9sI0HuJp3Hf1yPlcPBgmnowSuq/FAvFkITsteWkaO8331z2CF7PY8bZBDqR+CrF0uFx/pAqH
ykMJ1Ui8RDV4gur34lF7kjROmrfph4qM8QoZ2pp4kvk1canGQOkrEuIx3NA+kyb9ONQTB2LTJVYQ
9CescqMqGMa67SK8g5s2GBbtCPpeBIJBKFhme6kfrOvrKPNMYgJUi/g0Fj0uWcGzfKA9qO2rdiwR
flNXcImr3b8NtnKQ3Ow+9IpDcWOAp5MXQbbv/SujmagVz00Sjl1Me/VCKK3nuBegFrirXMPKP9Bu
MOXbdbM34/8KkIlZIVnUEnzkuBZo0tEov7dBaUsTRiIH7zoQ73MykWuoxTCQanodN9A9lJ3qObRH
5WOV+rp5w+W02z5uVnYxYcwQQGMnaHDQ7mXxBGjSxQd1r96h4wzN0/OOd6Xc3Oj/gyMXfEFCEHbi
PAAObuuoUWLnpq9zr+g0XFykhisUJkEKxCYS5R5bQsoH+GimI+utq8QOi1q0i0j/UWl4BpYzvXNG
sPFYomIKliouA9Qfeg4Z4tXtAouZ0DYvUVGZBN8zGg5pOlj1nHJ25PZRtDKXCTKRPJQ63v9os4Bx
ANUFFN2hLLVDMuShHOqKx/Yo7P4zZTo9/1agTNhR0iHJWwV2EWO6nXLjY5emnK1w3Tmxdkyoic1F
EtoOGCMyPTqWWdqqo/iT++8OV55zMkEFUrRSEg4IKoMcW4K5E0PcK4w/uYyt1o0JJNDrFEQiYwcU
8uIYFV7Wa6swXdXsLFNzQh7z/Hb33AqPiSd1LtYqRmjQxBpZWm9pb7Q9ofQ1VzStEZMEKYRHhsPo
UDE3fgWHtxOZ8FL2qpS2IPJ4Z7VDI52T4Oou3lFSO76yK2ersZXMOkEpMx6wD3L5po8eppBX+uM4
CFvCzHVMIkX0qG282TYheFYgjRAWcHLO3vCRqiRnN/PD9fNgO285f8D32sjqfBdkUFALIpYw/UHu
Fid3mz3d3xBBgwSaPf2gsqE94cSUq8cdAdvWr0lFmOTxJCoArTrZN5FSqNFLU0m+ylPg4C0pE0YW
SYlTNL0rtpm3fhnto162Q503sn49X4A9TCSpCRmNccGX65zSnTziScfcjm3Jn70Fn01weA9fPF9k
YskSq4EUNQAMhQ8auZVjXmzkLRwTR5BPSqWGES47/9GjHb6/TUHhb2AMKLkNv9Hh/38hGcfzCiaW
mOZI+rqmq/iW7ZU7KgYMhZ3n+QP5MnujM/mVPX7lKYf+JuEEuRkB0ZaGGZNffXHQg7kIVKBSei/j
uYEi3oPwKLq0KY7q3kCx19Hua6fcN+7oJHQaleoS8/hOf3ManX8HjXWrjRgrQRYZUYLdj1fucAfV
VLc4BhG4FugWDOz/rI/+fsKe8Zg9WKO7tQskHEeC+ao1D2bqciILdZHLNOkMwOy9WTJ6cw4BIN0N
vV3eRnjJGHatR27yfYq+anLf7mXwp/Ekk7b3xhmX2YymngSRqeCDaknXWBqRG7SQ8+4pPOOYDajU
RZ7VCr6WNjdulYY23qHvIQb/QxzwjlAtXAEq+jmurSazIfO46nIlgFXzveETr36GV/oDyAk1VAJC
hzfBxrOP2YvdmGmi2uPjGW3lpCKU8honRME6Viy0EXCOg+1gc/5izDHeLY0+5wLAkuo+z/xMekoU
TkDjQBDmrSdQZLwPSli+oMyeFCGwWhMUUnXV+9e9nrNurGSpFoxD3ibAAcWDL5Qvddfvqvkwxw9m
zEn1tp8tlJ/LRpiI0Ut4rZ0jLFv3Fr6Wtz2GNlN7lhykP1T2j7ef6b+74oGs7sG8LG1dtzAt/aH6
VNY52Cut1b4Rn+ppTjzume3T4GwdEz7UotfRIgXr5DKlFSgFesvT8JyFnMoNda5LswyEflmmHbaM
Z6jxoKG+geKQWMXFdyEscxut5T0a2OQKjOhhvss0cocZzsTLG8X4fN1ffvMRz/DM8YPCV7wo9EJO
7kB5QKvrx8WWPRlPNaHDK2xs74IzGOMx9VSBAZTAVlAI3UwxDrgcDwtFyXGV7U93hmGOlqpKAoOU
9GJVNo4U+KZ2H0PoxAg53de/SV7PQIyPJGrQZiVtODFuIDPr1JlF28MoM7nmDmj8tukjCXceYPuA
OaPSVV6d1ArUvAZdAKqwa2m6DOWf9HuzG8C+HFjzE7RlOU8yvM/GHDaFgjnBIEK6vCzJDmrSfqlW
fir9WfXkbBdzxERl0CfajGrsEr3m8Qep+papnJjF22zMsSJpuVHo1DNoBKnQjBruaTMqr+eV54D0
Z6y+UI8HjsJ8b0HD610pxJYuf09EWySc3cvBYevlVT4PeT5hP9XRZDXpZ60+qsHrUC2cA5Ln6Gyh
vCV6YvYpPABdIUNppZlFtdrz+9xvPbyIFR9BNDk76h+oxL9niT99guWIE+qUyIIJC5VHQYI8o+ym
Hym0dAT/tws9BSvO8BiK+bhT+qHjippzthpbVScmytsZ7R4SEi8RPkwFj1KCRvcr0Z9VTI3yKmwm
HQCSiHMsP/TFXQftZrQTFuTz0LwZxW2f/9HbMqh9///IYSd/88UYqkmhiwqGEVyywY4ffaBS1Y1o
pdCqRtHyroG0zwO9aP3ZQD3EtPADJEqBwLJo9XFYQo4OztRCY0TOH5sazB3Z/vrBtrk1ViDMThdi
MdQ6epkLo1CzjHb+PmjLbSip7lxXvAWlh+TFV1yBMft9Uis0A8Y0QPbWcKpwAqT2oGFH4L3C5T4U
XzdNYtnO2nwU8oGuX/c2YcI43rWYHRDsale37j9CHxgCOuicQ3W71IYZVRlXVUnETOevQS3qBDJD
tJT2Bqav9Q86skBnnGJbu9VuCEZye7A/JRjgSjg57ebxswKm67GKpnmhSGoJngt7mh9n4Q2uUg33
171lc5+vIJijp09nXVAL2EYaNEO3lsGV+txOtFYQjEMmfYZORGxJlLEhavteoyS+ZDe0k9PhXdd4
9jAOOWgYrktKgAWJeDJ65dAkunN9yejvvfT5n+7A3mjkKZ/HpKdfRXuIIyTi0ZsIGbmsPsZ6bOvV
43U43vqxNxsiFHKPUT66fvGtjKn65tg6owNx+3+jdbgZl89fi73bpJAzb4waaKPePaCX/iTN6jdF
JL1ldp1XKDpo0UGgkWdvRs29WG3etVfgTP5qdsI8Ny3AB687iS62t6cjo+zRCFl641feXZuzvwh1
ptX+GsPOaEIFX1IKH2YxtHvjOZxnTgrB8UjCRA+h6GJZEdF4aCRDbrc4WX2h0XiUuTxTmFCRJCIp
ypE6ZfIQqb4qfpj+LFSYso5JaQgKsG06SmzKY1XRHgWxOZVEfhkDHnHsdi1OPWMwX0SPGwKSTCzW
gM4LyUnd3B8s8U7//1lBrlTOtref8ZiPk4T50AwiGhCzsZ+cRpM+T4XpaFp77IJlB+K9z3Om2eBE
I+jeHznhfdszzuDsN4PESlITamxdWWP+ef6zAd3VcjLRXUSuY3QG9lPnRE+1BtXEf6jKCye/eQNX
rjMcA09BE5JU28ghObfE7eP6bB8T+FWxEAeTej7exSwjeSuiwSHl05zxshBqxmVEPgMxQV/r+34m
tI10Rri39HvBM+7zW/ogNu20xdJrp/uBYVNkdOrD9eC8Pc14XmH2ItI2eoGaI6BHkKSjNEMHXE2a
oLuKn9rm8+ihoxmpgXybZxbBRYF/5G33z61+A1PJAOfbQiYD69y8SC/RN9q4bqBjcdiZr6ij481f
8OVdYeMj5B6P7eg3p9PPtWfvKSCOKuoswgK0Qrsr89gpxtQm2vOkxW7dlnYZR0cpSBxF1jCgTfBc
znvTen//u/L52bvKMEKqPNYQmKSw+YqhEluVJX+RUzQblV9SY3C7WrBCSXwKS15tbjPsajIYzaC0
QmS2pzjC908VGnbTLLTi+lXA/aXuOPuIuu+FfRqkTRXRlMFZxLj3YDTwbupjihJ91GroSQvld1CI
K5Ygmf4EEtQhkCwSm5x9tYm78ismGHfzrFcizXuhxHJQZtkKp/agJJWPy40lmQuxZrOxs0V0r2+q
zUVd4TJBWZ+LtCUq7BWhM4mUqpd+lN3uOsZ2c8UKhAm+RRp3aFGE00CH+6MGJQDzTnJaO3Qx/jBD
lO2+uk2d6oaX0vNOOJUJyfFcKmmvYrMOXuCT3bILXdOe39AhbsnHcSdyKlicM0ZlYnAwK3g1oDG4
n+9a9XbmTQZz7WGck4xiA/UffCzz0fDFm/BAWTxpyOnsFA3KvIocD48lKiK1ES7QlPyndwRyXkcT
T4W0rYkqRvN5pji+qDGxdSj+F1u79qB14GA8LTHHFTnHpMbUhpPlfxAa8dG2a+nlvTK+kvHpusdf
SpbQitLZ41k2lWns5gQqPVg5uzk1L+KBkpHVNmZ6P6X+/AFJgC1b4q72cDsDzeTfnhQaE07wVhdm
swT8qrT0A5WyS78vfvJKyU8i978TYTPmMlEEtH9mr7aAm2Eore+bkBTDCqOyE4KW+vribh+D54NA
ZPyESCal68dBoN1RtGk3fsBNydZQBgkdXo/W9iZYoTEus6RFORkZIvN8T4UsszvIA9o9nupBPPxv
Ci+b97IVHnMvgwi2PtYprCt/DE64k3a5LX9IT5C4Qd1D4CpYbm66FRzjKULQq4O4KCi4BG42n+Lg
rm84Z+pmXFxBMN4xmXGmCJhhtgPS73MNTBdT7l33ic2sdAXBnDBKiOeYuAVEj2MsD46V/FBFpmUo
P0qevPBmCFlBMYdKLpYVwc0M1doU0nnVc2l0VmK+KH3L83OeUcx50ixjH+a0PJDsbyQw0ykYkMF4
zA1xffMZOuVuB0la89v1ldyuwK3sYw4ZqMEH0pRgKZu3DldcJ7LzL91RSyFFJNmx37/MaB5B/B+P
5XF5vA7OWVu2+2wM+0GWc2Cn0lOtHAvZsCJohPffr8NsJyRnG9kmtEyMtQhDqHRPz5Hd0WLq9+ZT
5UoHFfLrgWV4okX59K/D0u91mVv+TGDf49qqBJLoYQ5hRqCqKRSX0tpu48UWi/QGJDpPQly6DWne
rkNydvd7cFtBTtGYVVkMFxLzb1nvKlmMIrj7dxhMBFGDEiIYtJAkVdEpUua7JGjtOU85q8eJImz7
mYpOHrxdY/Wk9EvTvSYG55WE53tMCKkhSrGATxPPXEO4F3PZ1noB8/2QkQ95t6jNZH/lfkwI6dWu
rmV6k6GjmBh/38X7aCfveNw72x17KxwmgASjhN2U4stEe0fCq9ays0DDYVWW6KROYfP8m+dsTOTQ
p1RJJRqEm/qmkJ+z7DHlcXhzIN6HClf+PDaxVKr0KCF95ChS5A/5Yudj7113aY6vsWRr0ZBHRh4C
ppQ+QxSrFTi3Pd7/Z3KKUoHW0kS3ZWM+ky62BuHHdQM4zvxOhb5ap7pNlawkdJ3QpN+arqLchWoE
mXFOTYb3PZi9H6l9lHSCjE2Zf5nNyaqSm6XgjZP/JuH7eSlnXwHAXFqEBU3BRN/wqRvLaFOUcAuh
rxq89pHfJHxnNCa9FKZlLiF5SZ+gepeqJRDQ6n3p0WghW+ldZv8RF6IGDQjU53TM0zG7tCdVlkuU
2Q9tyk6El9Dqk9LEznWH2Pa4MwizN8V+qTqBjkpHc20vdW9H9fNfIbDVOVEOdbFL6JibTO4GYfCz
gFes+E1A+2kF2yFQyGOhJXSp5Omu2Mvo1o3uDKdxF9esveCRtsTzuiy2uSrOn4ctukE/DroVMjCp
+qTq6gdoMqBr1njqrHK/HPBbrHmnjBbvwYRrrPLri0koF6Vq0k8mNS5oRXRMbyRe/H0IrYg4+Z6+
+wrcHOU3e+28xMyODjSknOII1PBjh+tH4XW75b53ZoeyUPFODK6NNL6s4hTEHxp0pQFNe8QYNhRd
psTWvqCKCMFLAkUK4pi76276m+19NpA553sy1WYQ4K4qzmhHyz5UXoCOwqaxmtmifM/xHfctnbP5
2DpUF8fFMtIxe1O2y49gvIFOVPZVI5b+lFnVa+HGmERwr9u5ialTKXFRFfHoxaysrE9yXNOOvxqD
DT0meE1eeW0znV0hMAs51UPXgQYXnhImp6D6iERWlX+kKAkrLhlL/7o9299tBccmTYIwhCUdZIp/
RPv2Ixo7UHXXT5IGccUOalt/u4BMWEa/SDMGlEqqkSarDx8qXvMI7wsxIXk0K7ghpSAQU+1VqZVT
pIfO9UWjH/nixnFeM/Y+lY5BSTIdEJKELqa0BVkxSOUkznje9nTBCoY9MetZnnvKpUpDJBQ9b4c3
6JOhgSoDzQiajD4qD/pJvYsHi7LUgoP/BIV7j+ePnPVkr1c1+naT7p37a/5SSh8L3pDwZta+spKJ
x1Kbi6NAdzFeviBKqe9Hr903f9aIsoKhZq5CYh4J8jLTbZWR/WJ+bVDQMHivHDy/YILDHJlGS1Jg
CMrilGpiKdkjpmOvOx/dkJfOp6sqZAzBKc0+xk+TIZfCgHK4Qr5qeuwaPd7FoociWyAXHbnXwbYt
OoMxwaiC3kytx4jqkUm6e/BLpa+GEShoJOzUKLCug216GlTvIHMimipIs3/9RPgk8RjRoQ/BOJTD
Y0t4rZCb6fsZgC28D0YhtxEdW5Ggg9SbpyzV7aw/iTGPIXb7uF8hMVu3SWShGRRqyo6Oh5ZQkq/c
fE8rt/wLIs8s5tojxNEizS3mSQyztkT5HgV/x5QPGY+sh/N92Op7n+edpNFRiyFOj63S+kP4dN0D
Nn17tWzMJo1zKU+FBZZEGtS6h9jSOslKU9HR9czj93XxDGL2q5zDqRM6VSv2IVR7Gsckf1TFWVnE
bKB56rpqEQGh1YfUuGsrSx7/pBi1gmBP8FoYijwABKlf0uw4p6U1V5z50s04sMJgTm2Ml2ppWAIj
aXdRdhMau4THlfleHbwIbCsMZvsHWQE+ajqSQinV0BhpTcdgRyDfOO94g3vbt48zFkvfNlS1nAqg
X7ch6zyghVbb0cQncfTPgz24oW3sxhMuIBbv2sNZR3ZgsMrHLqupO1TGnZymVpyKVj3wZkrZI1WF
4gB6czVTVnH7NdkXv0yohngxU80uTs0+PXQ7xaeFMF5mwMYdFoaJO2HYgYRyBMzcSEdhMHZ93lsg
7Lkfypbj4xc3GhaLyRK62Rj6IQDW8EKvitJxgjJPAVay0kEq+W8ejOivX7sji8jEoqZLoVtKgGji
DqWiOpLa4X72QpvSdvFoq9hIxIIxkUhtBMjSC4lmLyC+Bl+LX5GZc0PjQTCRqJ+KWNZytIIV6QiB
7BQsF6Y58ThCeK7HBCNDksDZkQFlaWovlHMv6RI/beLvcqTtI7VwIA/ggLiHt4DsxmIXkAlQ4DtR
zCzBAo7qYEV9ZZVK54bQs71+QHH9kAlSS9W2KaF+ON+bmJZDMl7cUQE7o3b0d04qIUGPFAeUs6hs
tAqEXBgHCaDJvj42Dp1+WY7mreoQtBbWyC0Wf7HRTAuCIst84oCzZ/L7ykrg0zRUFfWY9wvkKnHu
8qJv8wBfVL0hd6k1vQVgNiv95bZF/67wMcM9sXRoWeE67uYHXcFSd17BDlnai7Oe44Nqot2Es52r
3/rxx9+BMNsOo9tBiWYWjMGWHyBFqginvObYcXHBZteP2XdTJBpa2MKQrvPVA5hR0e4/gEXKJ7Ot
euIu83kNM5txebV0zB7UKwhICnhbt+OkvRF1r29FSwnS3Wh615dv0y9XQMymA78mUWP6jSC4eYDC
6Q6tgq585LVd0E99EYlXMMye00MxgRgtdYXZ8PsmcSSp5Fiy7W26Sm86OrmQYhvrEC8TZqyBE/JD
qjvq+Nh29vXF2rbiDMGcliKUPLBYgIibxW7B3V7VvMmBi1Gvf3ztjMGckiqKR4FYwp9JBMY88kbb
waAN8dB6jZu90v5RPPty2hAu7josKLNTC0MeaoPAMHo0087N5lO4H53QLg6Yx+asIu9DMTs2l1Kz
GiNYKOqiVel+LulW0OucMM9DYfYs2o1bMw2B0oJMQvEF4ijBw3V32IYwQXGv4IHiUhyPmIGQToAo
BtlPF/FuIZXdTCLn1N/eoj9h2Ctvo03zNImIBTDEU3amO3pUs4aXCm479xmGue+CwE4T5grWTPOn
avyiqJ/+arXYBrNiiWO9ov+fGL4RPLTGXvzPbDb/+PHZBmbzEL0SpozQ1MW0TNMS3eFO2hlQSspz
27jLn2ieKfxnhVoWldk9FS4EYYBSpa3q87GZqmOrFmBy44kmbScu0tk6duN009Qq1BFQJXSXU2tR
uurOmg7/9JPxU1qOg2vMHpKERSQZBayUk9jfJN2JyI9/5xXMQdclQdjrKiD0IrJyIbLK6ZiFP66D
cFeOOeVUfQh1cwAKpVZqX3FR9PV9gpyv+zE7NPWREk74+U1IPX8s5sQrBgkMcAsgk9MCRqD4ACHo
95D6r7hz6Mlzeb7+RGPTS8OsEvBBAC3b57cojoHCqTrSODHd8NsMOW7B3oBLPTf6VAYY6jxem8p4
NQWNgDH/0TlxtonavEofTUGLmwJNGrbefu1SSFsdjIYTky4KFszW1ZmAMUpxXLYDMLS72W0hihs4
2VE7UEYLZX/dCXmrxkQJIQ07ASkxkkg1tWUzcjMJQtAK58WBc1iwU6KmIM2aSaeFRNBV03xOQxut
eOSl9nTnX/gb+DIUXUG+daGaKoyR3A+Y2LTLWbDgeJg8+NLHJ72KOE7AA2J27qQUzQJuZCSOgiq5
qDhXN5JBtX1JMbtNUn27/pE2D8GVXcyuTeJOFCYCu0gjfq0bwRuIwTnOORBso46O00KQ6dIR5Xsu
ncLJu27Cpp+dTWA7dBplwEFbVgg85vwhq9GXW5HbpjX96zDbMXWFw2zPdlCNesaQq13QkRBbdFNs
ngi1sBfity8yRiVF0eIlKfQ4uOJ3bPdOhafbLNSweEOefBmQIod9LVqLMBzravBmVebFcY7/vT/w
rYJQ1gVyWEawMjRvJdkNKs1SSsxPfr6+mpvbdrWY9KOuYEoRyrwBWjhQHuj2LQQsFV/1+OU+nu9R
a1cwbalLukLdO1++9KBz6ngkhtvOpxMCWwz5QnE4m6LeHJIGSaQSW4XiCjnkeQinkr0dtSFo/D8U
xgyjEKU8rIBSnGjn7wRNu8FFHdHjn3UXDbHvJ8QKi0lQ2hItESWEQjApI3mCN70QqzuBa+nOtJXA
lb3EeuT3RfCWkYl6klwZckwNnMDp2shf1bKyJp1z+PFAmFhXQB9zUVS4dprIlqE5ZhfbNY+Bcftb
ofQkGookQyidPWHnfMEcFVwOfAzgtSs8wX7ovWiHsiInIm3as0Kizr9y7ioy2jESgaTTd/1WnlIv
hTs6WmXWnFNpuyK0wqK/ZYU1tXVmxhKwjBvzjfbd5Zj/Ed/olbmxxx2vG4hnGuPwmjAIYpIDrm+/
irMfDc8Gd1PRD3ERWlcmMY6uhp0ajjS0anfGAXSPhSXYrSN+i24lNzrErc0be+YZxTh5NoRCoQ8A
LHXc0kW83AivScIr9/JQGC8Po2QxtYKiqKWV1JOVCI/dwAnf21Wb8+Kx+XdrkKSJqe9h/vZU39J3
qNwudpRAEoyZtmiNX/8on0QChpKugSY89pyf8joqGrp8Ujti2nO2zMy0q+HL9YNpe/nOKMwpX7ZF
qYwpUPQWZDHTTgdYxHth/c12OqMwQaIIY/T7UBTpzfhBeU26TwR0Ws2rDia02NM4NFTUlS9d/QzH
RAqtyqW+KQHXKj3IEJL6S2cOdkkEaFKk4T7OO/fvVpGu8ipc1EqLgl8NwCh6SM2j2mpWO3O69C96
jd5PqpVDMEEi6eDrDUHiJ/sYZoDmjuQ5ia89VvvRTzw0n92JXg6amrZ1k1vR4VeQtlNChYhUuMwk
hsHsNU3M5nSBsJw9mFZ42yCRiTzIh32WH3U0EGK+LuUmhNSoy0/5E5JVtMe4kZrVCSDj7LCQV5Lf
xENha9wKwuYF+2waqz07VKlk1FJHEzQqBQhBJbuDHEBg5RgX0P/juOw/X/JsFLPpwqCZlkQEmK57
M2ksQeCNjNAvcW3ZmA0XV9X/kXYdzXHj3PYXsYoRJLeM3a1uZcthw5I9Y+ac+evfQfvNiIY4hD97
o42qeBvAzeFc0g/JiJSVHx6UQ4e0v+olJ55Jflekv55EVaCeZFFX3227Irqo6IuJk5QubVlt3Qo7
lKhuHGxiyfewmdgtN6PxbV/eNv3cFVlGFAy9moUxB9k2m9xZKA9mNHv7JDYV44oEYy6jaJ6NzACJ
US4vZB4wIo5NEWHBOQmPDGMk2yUJhrboUcI2L/nsFNKDycsr8i6LkVqxKQ09LFsop/qAyZSOi6dD
f+M7Znu7KhZis04aKSkSEOhn+M6So3yMgGwOnM1bxTfufsz7Ksfhb/4q+03tsKLM5LTnMQsG2QTl
bHlqga4TntrgOPOCN84Fspu8p8TsgPeEN1JUAJRW+vMQyBwDsu1Gr07CCGwJdGytpidpTIwtA3zV
IU4xY7UMhbjkiQ/v2uiBV+ZKEAVDFmTKESYB7t6HqOntMsQw+OO+DL3DzGDUg8LYxdiozOiqVUUx
vom0Q4tSkDYtMF7uUj/0gdPL3xfeHs93I+gsVUY7KKVcyWIE0dWs0Y0q2EnMS3jNgdwFR9MmPQb5
RafzkUM7GC4gGe55rtum9l09JqM7CqEoAKuI+1WN6iSL2c2gaY4SC1+kIvWqxnDGWcDukIyjsnh8
yuiSXMv6KhdBtiiy0yADSgBYkpwX3YwiVkdjlEmnIAVTZJAFBP7C3YJOg8ILjn1vYZPo5Lb3Fbdu
tenMaapMREk2gPnBUGyrXImEUoJkiOSrlkVufEB+7aCrs2NEPadSuqmOsbuRGHR6wFAY1jHHVFaV
jGYeQs0OekeOz006cS6RR4RhD9J3pRIpINKojzF2SJGvRD3uv9OmhK/OwbCCWGuGRjTKgWHuK7mC
XSHqHZprnUJWOM72dmy0osU8UD/MZT3RDAptCiSX4FLXNgXVCtAAH6UH84SZaZ+nwjZ5/Y0oO3MV
FEoLG4UD9vLnWfkmDZw5xe36zooAY1q6nkiNnuKRyEP6ONwnTgCwI2IZn+anyOVO3m2a0BU1xiMM
qiKS0BpAs1DxbeB3zmwXz8W1EaV20ufWAZQnNqwDBYGH8rApXivKjOHJkl6QlBbnhK6ylP5mqV6E
6LTMh1A97PPktjVYkWLMDunMNhcKvBlllAHVi9gvz8B2OPF6R3nMwZgds8/0oKUOiVJGN3nZ+nH3
WxHf6iyMolikMKtIDRL1kFuB4RLt67T4+xfGOwajJ8wlLJNZoTwO9PfwlPMGwjhKgkXtyZapG3Uq
Q5n8fag/B8Hf4lxAKfFa7Tn6jh0ayAPc1NRTpdroThnGDiCf3FrnDXpuh6dvb8I2UnS6kYgmfRP1
YXQpXklpD1b+acJK9+jQ+cHtxFN9HOFhu3gDkoh9TRmtdVvgJkcoMHY3ErZf6sCAGc90OEtzRO4e
NKpR3zncq4My2iIKAJtQqlRmEd0VgNlWfEDKH/7XTuirH7Uiw6iGOZWKstFAplKLYxshw1CLNzUZ
vX025+kFFrJH1pd2ilsoP2FS7sAbh1GTLAy8OUmLSqra+0Dnd8I4OgA29GGfNoc1NUZTSGHZVxlV
SYN4H0cnoT13KYdJrg7K3msxqiLrmjoH5OSPCgMggoBlT/vZsfN2BBx0i2A5PsQndIk6woPkDpfs
Q2XFyI4hhWPPN8bjVP2Z/8HuoG9HLGOfBvygLo1uUGpxlkHxEtX8QzKMD9KIWiOYOj13XNk6OugX
gmRcVnPIvINtYdmU8T+CaZGlmd4vsm7mHbzDO91rjv3DcoPhO0RQkq9IKJIDOrm2eJj623Hbm4yw
ieFcCHUdqB9oNkY9vrmjm281lPbaO363zrajpUvwvk3TkN4h9Glxhw5jtI5i22L50gxWeYuFi1eQ
dgma5zn4FNr8kuKmhLwRZREIKhVgX7MJoqXxqVZkKzdutdTZl0LeyVjw4YHIUUkiaIDWzV/rW9VN
Iqu5kW7zY32/vOQO3cnchhzG2TR/q5PJP0fBlZRmyViCaBhkztR7S/BR6x7LkuP2bNqIFRlGi6ZN
p06FgAushfsgeYiWb1X/OgAoTOHc4rWz4J2iWVGi/sQqrFeCZu6HFAcSHyjazVnzALCBHatOjpnr
3sM2cyd+Xui+WrREuZnNm9vfOqmiYj2aqeqqYbKRWqJOi9iRAbtkBVcuP/a1V+eP4fQxDjmp8E3n
fEWJzTjJAzHMSAQl0S+O2JaE/bGDLWLw41ear7bcMEVVUIMBIDHiT8YNE8ZFlyd9wg7E9JxkT5Pu
crh/y/lfE2AUZY79v70cz3QxoPEwOdfutftr0vbTgt59J3FNTLNERz6o65YjsabMqM6+qIpuSEC5
OMcH6YZ2ExEv4qaJtyTtjQwm839mzDxcWmyawA32aAIMpNESFytfbouUBy+0WWhSELkTXTGJKrLo
0WHaDr2QGxiCK60ey1votpgrxMGE4QuKGsGLQ7dZcUWREbq0bcmQKzoezZW8/IBdMb6Kcgjt4A0d
/XmfVTY5ZUWMcVeCWKszXQKxRXoJpg9oNkuxRj6s/NJAypBwes02GX9FjXFc9GE0mqwHNVk6LuJl
Nrz902yyxer7jGCpqTBVfYjvq1hCe25a+e96kNNbLMkEpogkf9unxn0pVsx0ccoBcEuHF4OHxcEe
UxuAhh/KIyYJD7x9f7yXYiSLSAUZhxHEJtjMtEmsKvA18Wszl24tvgQlp2Vmy0qv+J5Nh2RtPwm9
BnJwSOxw8UUpsqqZkxPh8AOLQSMOlTQAXBn6HY39RHsCO9qcN+Kdg7HJYTfOUwlYXrRADw5AyNAv
bOd2cBidxkIEh61ZMeBe94ly2JAFdo4k7JUWB9AUZ4TyPRRHkUCunnpukp93OkZX6LLWBGIN7SQ3
HkB8EC+2f5suuetxUnuMr6r+FwBReJzPLqSJ0IDdtDNOaKTW8Ek9jajb6q4cOtiF7PLLC1x6jOIo
MSIMyDqcM3wdHA290eiTkIGLutiTPx+agvOAPK3PosyQxRQ1IIqgaxSAxw3QdJSDOtr1t96ZamBl
KTV6DHhcs/2WGAzBUjlRhtfzs02busxEi5yq2qQ9j9qT2Byk+TeCU0V7I8EIg2ig2I6hcVxj+Fzr
57F7GCZ/n/e3T6ErABpSVVFnQb9lYUmzXNSggoMKlZmzbHydebCh26rwXxrvIohBXZJUxzGG5iGI
M5vo3yKsTm/csvBLjecack7EhhJJSxJNR1MN7PEEcAKH+LJtepgSuafpWwhZDBBAbkH6P1j+7ZDM
W2F0Q58SmUDELtUxBeC2dNtj+PKHR8p1OhQwF+vpK9obNfr/ladfjXLSQ0tiWygKTFpT+4aJwpKE
JkJ9tDutcgWiHhIxf6nSyNWU6XGUotnKlJKT29jsnlz/EEajBYVYNyNYC7etnoDghl0IN/0H46g8
6KfqZXEBIJQ62med88q8R6b/X50f9kdsIkp2IqON7LVVFYEVdE/7wrGZWVifjtFjqibFRT9COgav
fMUSL9s4Uec8RJJP8WcnvA+s+q458b3KbUv79r6MZzRJZlxrEQgnzV2ef0113owel18ZZ2hcAlnK
K1DQ78KDGmIFDvYpXCiyYNlb4dPvacu3AzHuUNRJegVkEkQAZLCK+VuvY4OG+ZnzXjSO2BELg4kz
6tDAqnNEcXivwB+/hKf5XjspblNbvzPvuuIMg9H+Qi8rMbC/VTvWVKtPb9XCsDiH4ahNg9EoA5Ja
GMPAlc2NNTnhDTAsb4bBgouXWoL7jVghPFlvdoCM06gWDwOMI2EGo2FIFo81BkMwalRfouqk1g+V
xKm1/ofZ/pcpDEZ5jKIEoGeqxUab+GruKOf4RJzeaajeRK7ityAc1q/GqA0x1Cez6qlYma2ViJds
5nHgti/5diRGYyy9uXRjCr4AHtinEgsKIqhE2g+lwrO0yLcK/Q/28uEXttZRlbDH+4zKGOpOykL6
YFlvj25lHoenGtADqmXOgNxPFkt1Zm8+d1+AF2dzWJWy4h5tRpmkfRLPkwnaQPWdLYpLj6U0F+U7
ttz6mc/TJTy1zLYhToEYVWOCZxy+NecFleb4gS7pizzDodAwzSNd1BB8/YVhASrWOwdluxGjcBhN
IEtgzfSFnEw0OdEaN7zaF/QjHPcvlWMC2IZEtTPUqaW2RxO+JtKlaz7sf58j4CajXsLRTJWCOiwY
V/PrbnTEtPRiU+fxBkcnm4wiafOoVEwJdIJL4OdYkBAcyiPBgqI/NWkmo05IVgpCZ4ASkp9yY4UH
2kUlH8MIEJ6d3Vz+0AaYjDYpxKUy5QX02nGxRvFF5JXmeSzAKBOhJ+0Q1GCBubqNuptB4cTzPAXM
ZjZJj7mTtgWBEWj38mLrgOxRnc6dc5teGL9fb7NfdKWBTUZT6Fo3hlKNOxtt9CaJJ3V2x1e62bwB
1qqCRwssqCoKsv8LxHkszzgh0hjWnUhDNg2AUjPWcL9m6OrAXhyPlFZ5Px5pdoGrHPdf0WCTn8qy
xErZX60cIJxtwWpDOwLVye7Pw2PkFhde+8NmIfztloGhBTW2co9jaRS6ZaG24FzA9KDkGH2c7Bkw
TKlHFzry23E262Brkow6GUmg1RU1P2hgie3Kyy+qk71M7nLh487wbpRRKWTBVG9HVYow3ojJTZMf
9lUj5YP/1vKGyCiSWBqKOBDx/R/l9R/N07/QTk9/5x4dRoGQoSpqicp368q6I5RW4WAxlCvNMGL5
X/1d5QucuGnfSTBERqOMWKhexRESJYEgHjsVnoJYAM8KMB1SgvZ67tzHpmNARF3XFEk3JYVxSpJq
iatxQSJotGk5Cui/dJutL/gJPAMu6P+mfK+oMcolTaphJJVJY5rsHrS+hG6TwzzP2LNlYLNF4Qev
vKUhm7y4osnolEiRyqkKBfCi+Toablf9vc+L24HaGwE2sys0FVZftTgU7RqYnrESGBPsoofVKNb8
kVvO3rTWK2qM5ogMtD/KcoCs1jjcjGHoqnHlZv1sL7LxMgwqmhUVK25Fu22Fr394UkaFlJ2YSZOA
k1JIvAbNO1j/c2dYCg0F7niTC5x3Y5O+YjQXUZPioMYk+aYq2nUpc9QI9+kYPdKQKarKGdw/eEN7
0LwFDW8yUEsiB1soMMsqePs3SKX3nT5ZPR6jT9pAm4puoawy1lYVH83Em+Y7gFta+3Q4cqYyWqSQ
lLKKVJxL01xTvhsyt+k5d8c7CqM40Nw0kWTE87Sx9MlsCdp/4BR0g9Ma3O3iHCXFtsFpcaq0y4xr
o15QeVs4y0G911zRK9yq5g40bRqX1SMxCsOYxiyPqTyrPgVw6K4l18bn+Y7bvt0bHbYZDvWgqQS+
PGLdY0msyM4wRp3C6RBmS3FFi9+ewpEothduyZu+wyZYlG7KSz7d5MbDPtf9hzhhq6Ykm5Kusbju
BMAH0EYgkEA//PAwWiD60TUEsRfxfONtTfhGjWFyMVnGts5BDZ6qEx+yp9jXfNnJuZpos20Ds4r/
novh9TouBa0qYEImT/G6yqqeQhc1rwh9GvFfKB4ijUw3EGj3I96Sv3tw+93eyDNWM9SrFNCB9Fq1
F+BtdAknzbPN8G/fZxheM6u2aylf/BhFS/0f4OG8aGzTtXm7RRbwHXh6qVSWuEUiGo46mKgnA0Ba
N51cH0+SsRw53LjpvK3oMZZSr9oFCVTQC74YPs0KL0Du6iz5U4LleAW3332zSXLFJVfpWPn0Yye2
ihCB3nyaX35gIpBP1YkfJvH48apZVpRatVeTKQMl40NTYnhGOWfY+hFfaEe/7k725E632BPlobvV
zj7wRuG3Nf+/7HKNbdbU9XkBnj7YpUY1NsQoWXGjhd4QfN9/Pw7XXzvSVmSatMt1KaBcOd8Z0k28
cLj+upP3vTF+OwejPya5LaeOOhi1u3jLnWhT/KHEEd0C9cnCiSeL3Hen/Jg8Do+00xMbHO0EWxyF
5/2Dcp+TUS9j3zXwCa7yh9Wp7uCps6V5AABADDrYfYwZVyzjdAdXdErA5vLec/uiUXHTZaJphs4E
a4UyD1iRgJBjaU8SNrkEH/bPt+2MvH2f0l89ZKLKWloFCNaS9pM23HedYrUdZ173P0zPGxHGs4r6
rmuHAkRk0hwXebaKXvZ72bip8+4YDKFf5TEWTlWJlS7LsyAVTl2Uzv5Bt0NsIF/+c5MMR5kRwCnn
HDdZZhb6W30htDDNVmMhjgL87dnk0dtW3G/0GMZJlKAaS/zbztF74UyD1VrIl9wLqDrUyNLrtnFU
7wiaTukuqkC094/Le1fGLCU12k7JDOq6mVoSuvyMxI6Hlz8jwtgmLCxU+jSGJ6siwzqd5/6U89bG
c87B1qT0WpiCFI0CtoI55UtoTmOItY4DcF8CEwDnnFujPPBe6/zzZoi4f5YGQLTM2UDfDBMwVtfd
NF1kYdjNyszv+zfHEQmgmf9MKUWTzBJn4MbR1r/piG1CX7WGlwb+Ct+33L9Ek9XWgy7kUUGVSDtX
DmqybtDrTrZEnKhjO3H2r4ghLf3zocBvMsHyYJqRSQZLtruj8YoOEjdGOSOHg/blF0a/tsOPtydj
xIyE0/93VbVudJ8fFovWFApc5YAGQl7thMcfjFSlRVansYAD9n1uqf3Xbn5sk7NU8Xqr6evv8SEj
WImqKvkMdwb9aB8N4xIpHof96A/dIXC1eiu1j56DdFooRzTO6IIJ/eQv/L0kjn5rArmhqW2ClWg5
tj3G0p/JGAvMIrRGsAgJDX+BsFVNkj0vuUUW3c8xA7t/zH2+N9gyMybCKzGlzxUJHZZs3EpCbRUt
BwJm/60MttA8qlFdi+imtRv5rCV3rfSH1pOtJUeYsQn1BaeYffWB9uQa9/IR0ENef6QT2PtXxlFM
BltVDsw8i1qgSF+z/LLdWulDc+idysoO84EXZvPujj7gig21OY/atsPRFuW1m9yU19f5H2H8P9rB
MBiNBBQ+OQF2M80hUbcx8Tps6L3uOECr+2hNo8UD2eUdidFH85wlg2riSIiZhNrvJJ6S3Vd4hsHo
ICGLFrLQOl107F9MWA54MZb0nfoR/GiG5zWxxeKgQ31zIjhOciTX7h2A8iMn3N3KB14Iyrk5tjpM
yqDu5wFvFTbfgEllicN3Dm/vq2+DLQonUtks84SrQ5cX7XMsnOCoXAov9TM61pH+hYUOTlRbvEFH
jivIFosxKCq1eg66NIan8IW/BlHNeyy2WNynUZWrtBU3OVIPN/dpdb0+drCEXCB26gr9twUx2HLx
2IxDHVK1pz/1LxTizXDCI2qg2GuJUTHuimDe0zGawiRRLle0ITzqkJztDsP0OIiFJfE6OnlMyCiM
iAyRlNAmba19asS7QuQEtrzvM+oBsyoierTx/TT7KOrHjDgcHueoB7ZErNVRXBMqsJOnf1Kc6aB/
oNobCFBO+MStzvKoMY5KHKipSQr6LFAPuheeKjfFGvRfU0b7dwdc+Z+tBWnDUcfINXICzUtYPzdc
27edtPzHWphs4VdKDE0dEhCoIqz5yZ/T4Sj3vtpf5Kx3AuWoSqXV9hz7zjsVveKVDVQErO2LqYmS
qmcRQNH9Vw5H0FTaf0sqOq5/JhAnTdOThhKoHeTa3BAzj6NkGXeK3fm8ysN2S+tbDMBWfwXJDKts
ArXWpTuuiD+/ULhtkqCXKrpdXMPrUusXeov29RE61plTBggDgLxNOdHw00ON8td8D8NoY/7aHm94
kQDv1Rg9sTTmYOTX/h8sYV9ua95wD8dzMUVGUTRjVFcKdZOLc3Y/PEVXUDA6x9HYLTQ6r1+K4/dh
rdXP96e1iThmBPq8OHeypXvlhQ5Xl7lNKfJDUt79MYqjTKSQ5DpEbTA/pJjG4uUNNlGMlDc+ZBPa
QhKllVjg/synRMNO0cLJjrOLbYhPuU3OxKqPxGsuWmOpn2jmjh8rbk7lrn8Bk+KWc6Beahl+wfLU
OckzkgqOiQkZT/NprE8RoIPc4vElj2+u77xSJ2ZsChFgrfGOMeCbVDfzImfAfMyQXbUyVlNZ+/qF
CtaOepEZ/RUOaU8WOsEXa6Klhk8zoI2l+XmfCI893yFbD2XZmNRuCjfEH54lYIdmVvedtuPwu0E5
zMmiWrdiE+sxjbiatB3tudfQrG7UPOzsfa/QvKbAVy/VhI1QLVQE4vZR7DOrFCZLWVA/LUOrSQe7
AmSj5O3fI+9kjNoiYSwT9JrAvSGPEqBXpoFTZqQf2OMGRm1FQx9VPbVmZPiQtE/TfEzNY5HxbBpl
qj0yjLZCkwVayGn+gjwIn1DM9GO0oU0vsiXCtnBbI3kszigrs5k1oaMsLvvGqfWFaykCTX5WXVoN
IiHDXe540dB2r9+bAmOHtLEur61EmlytXQOIRmGLhBoS44geYrRDT250CP+iU31cwhweURi9NcUN
MVOaOu6wDUTNrNxdbuhhe2dEUs+qfsEa8LQWixFYASITwOu44RHd13SnE3a3HLC7xTb9DKhN5PGP
xICdcyYkkYoZq73sMj3B50qF3xn9Xb0dveKVaE+ZFi8NvUIpPg/zuQ45UQQn0jMVxtsJsOR3UWIc
oDjTHA3UIZKsOUxaxe8L44g0C+qW5UEpjCFtuQAukOSMlwl63kGVGCFzaC9/x057iD1e4UviqEe2
+c2Ish4o4rjDwRMNtJagBwM+kHwcPpp28rq8ilZhlzcUPPqPbZrCqJfYmHU5o/lXpbjLBDvsnLZ3
91mQK9+MUjGqNgBOOp4wkq3MVoC9gqFqb7zNvOqjeBc/JzEgbBJX//ynLgLbE4cukFDTW2gW7Y7u
3qGhe4zWFgNL1mkvCG/cjqM92bnndhmzRcUEI6xpZed9dsyEFkOlymH/Qjn8ojJ+CAZTpEqhU6zJ
kSrpH22nMhc8iqMd2c63tmjmuaOaqh5iW2u+Stlx/xyb4qZLWAggo79IZq+rqpVQISIKzrp2TEKX
DJemP6caR0Nta9wVGea6EkXHSjNqXnBdqUUXbk7oppoeFd/0J/8XWpw32WBFkAlDMZA1zkGMvgjt
TvKQngCA/uNRQI+ifsFIqZM9KAAJtPfvcrsipWPS0JQlBRiYjJARYTCXkcjUrsgnCR206MI4YrC5
fKaGjJ8W2z7kv/TYqCOVU7FI0QVqm8bXqvlYTR/U9PnPznS1DSvjAldkIICcomdavOLZvKGxbv4p
R96FHqr6myfA27HU2y2yMYVoyGEui6CIqv1J+STbBK0YmFM6A6za+7FQWvXGO1nGD/iVYHFTtFf0
GdZpilap5vpKvzkqB+P4oweK19TKezzGaqcGafq6oRerPo/Jja48h7wuPOr+vvNbdd3UNMnQRVNn
3ONeIdlgTOjzJ7mvkTsRmK8YtKk+txpHi2wHTCtKjAmbMzGIK/XKJaKODjzpEJxVSzEw20VnA7mZ
wM0s04oeI2lociZijMLltaJoUK9xOoTH4WV8irlivf1Q/94i2xSQ9z3KEhlojWHk1yQ49UXzos8V
x6Lw7pCtHwKXO2lFTAVem8fD0KIpdUyOls/S5TeDzrcLZOuIcRh0clBgnEFqHUm9JLw6Je/SGCEa
GzTeRAIYoqTjOqnip+ikVkrR46gnDiOwBcRQW/5/eiZCEUK/CRy0almZVSFO4iYbeWei/1+rwsCI
c5PgTNFxhotI1VJ4ii8D4CPNU2cD28fhzc5vd6at3ona7xXNXh+xiSqiIvwwOCXGnzKLgldOR2DJ
uR+/dX/FCF2uAISRE7VWXlntc/MQfREc3sTGpiuy+iWMMllkJa0aOshplndDedIWDirOtifyJmaM
ClGUShuhdeH4Z5MltZ+C9EYfFZe7PYL3iozqWBS5CSI6b6UEr8XyrVZflJIT8G0n497uii0uqnVG
tJGqp9YFFsHiBYT2pfiSr/u14tTPCRBOiw88y/kfXta/V8hWHNssj+JWA4OanS9m1nyJQVR96h3A
clJj/bsVW0PFejFJUXX8+Zk/W9msBrmGC9Ih20/h68xb8U7wcy+4JS5H1qmT+M6crWgxFtMsjMWU
Y9Ci3fi1P2JiFLvpX+nOggoj6RaHHP3pe+QYcdeVrE+TnHpXoYM9cFiEEzjz5zxGagJN3t74kWvV
eAdkhL3WQmOp0b1F8xK075PmHRWgrwF3ufGDR96A2ba/urpQRqS72NTqoMIJySV6Dr5TJpXvtcvg
Qn1a9ROfXTZ1yIogI+NlmSydqOGAYX4QpIew4Pghm7K9+j4j291SwR5EOFAxPyXZgyle4vZpny1Y
EoqsKZoqaYZJJFV7h5uo6uUiYllW4zTy0DnaKPR2qGTiGasmZB4HstfF0GKTcpFR9HmijiDzlD6q
J9ml+5OHk34ZMR3aPPwCOACPIpONE4Bjmndp0TrjaXRpFkQ5IIKJXq5LGFDUlT7v3+Y7p4c9IhWJ
lX2LTM2Mp7kaneI8nQsaFVL7/QgItl/RVqxIs9QYbTVropxH6JTF7huK/wconr9UR3+QbMUt/IWL
fMO7Tfr/1eHqoZu1nOStoxgY5BFPqXS/f33bzIhfjWZtQ5XZFox0XpRIF8PW0cLbMfhrNg9x//3P
SDBnWLTeiKas7ZwKEN2hYYWigzFHe5/IO03042EMlQApV0bvOaOJ+rQ1IkNtWid8mQHcoxyU0sk+
xkf9pB5QUD3kH43HfZKsu3GliLjIxLgrkXCDP7/NqCtqHCVd66jiZ5V4uS44c1ZYGWk4UrzJBCtC
jFIXCrNXBSNpnWV6itXHOXD2D7ItQisCzN1FshLWYR+3YGr9G+bHfdMdbOPbjwkFHmzsJsetiDEa
fOzVSBtI1jr9EMAFzhvNWeo+cVq08XEujn5qbX/ZF2KUeQrQWGxaqMB5QE8XnCFcTPTOF5o0+Ise
9F4zAXj5oTSMYrCGopqb37pYQzaQzBFFAui4n1mEpF0UdK2GplWUCSgGOPW1KVi87FRc522TTVbE
mIttq6nNsIsGoqwuNxE8fb1vOHn8TZY3sPdLlwHUo7NNC0o6pcA9A6OgXT+zgiR1MSbhoyx40Wde
M+z2cd5oMVwf6Snd2wJNW45fxeVer173uZ7e/TvmWJ2FeZtJEWdBDWOYxnmcC6sw8v5Zk/sgtkxJ
BMB/NYd+LC2Hfapb3K9rkmQAQtDAcl6mJ6gWBtkQgGfj9FVkxcWrWD4XGs8N3Lq6NRHGBs+VoAVN
Vo6OoPtx8SQtvBr6u/CESpZODOwLNwzdkNk8pVqKRgHIKFCILBV9lpJFGz4UuiHTIRIMMJoVfCwZ
3b+8rSfTdYPokiECbpENFUojV6Q2BXhNVD3EOlZ/Vk42H6b+gcwcRt+8wRUl+v+V3VUKEtaCQcEl
+/hDLDQfx0DgKCeqfN7xn6YpCoBcMeLG4skEqTrKudZST2KA35IjtpM9PrDQu5DuhxJ8o8PIkSHV
o9rO1N10CmyjzpzkiU4hCz7U+8P/3ijDkmPEqi5UtVNnyhnmh2Y5JpO7zwP/YawMgFdiYZOuE4a5
scFZTQ0qQc23CpPBPyCf+8yWvY7iuXDIbckrnWP7h5r8MyMUxRAOqlBAS9SyX2uIS9vuSznHHGbY
dl9WdBi/EjNzRbkMuDblzjSt/BGAZQ4GrqwSoJan7BFzwdyjyZvaXAd8O+qxsomFWz+fLQ3mIm86
s0GnUXxosB74kCBDDzP1EF3Lpeha9DMUTUUnPlNgBiTEvib2dIc2pOP+o26Jm7b6Jcwty7E6TtME
hTV1fqx7g/7pd75vKoaGoopusrinUTlPWSLg+52w3I2adiZ1z8Fa2RTnlTlhrK9SJfPczyCRpvBq
KmKbQf2glMUR67KcWZSsshC9Wok+7p9siz+JIpoyHhHZcbbfvdHyBfEWgXTX6U0XY19x051ngATu
k9mUuhUdNh9V14IQzWjLdFRfzlFLKS/o6sAauOP4nDuhZz7v09tizTU5hjWVrm6jOoGQh2S8B1qz
W4ihU5fpAV4Jh/c2FeSaFsN8mkQS2LIGJjlzRBtTYMAiEdDvjIatGmDhaBXg6JR33RBUR64pMsIe
93mYSgF4ZYxsula3O4hIsbVHKuW8lN6WzYSfAabHqI8os1FKOAlZL6ZK4+SA3+1uy/5c1U8pkHFU
Z//JtgRgTYixM63SJGYuyY0jDPXtNJjeaAyANTAugyi+VJJ6S/ogQMNY7u3T3ZaAtwMyBqdbDFMI
SAm6pnRuVN1u88GbooBDZktFrY/Hync3yTXysY2zBB8q86mZOcnrbQlTJVnB/m+s62MjcbFCL9pE
ECsgCEOLGM1jKH55LDEsHjo8s7bpwJEVNXrclYNTaNU0xOOV2uLVi9XGyE4mzixY87fyr+BjdSFf
//dC2JXxV1TpW66odomI/HwCUUtMv1Nfx+aShU/77PCuoftKQzNABQDrosr2SlVDXgdYFdE4miXa
+a3kiOMxuqOriDB3RKs6hm6JpZM/8YzYtiJZUWbu1Ez1QJ0aSIDqZ88CKorhFymxqWjT9RC5xoXG
3OTJFUH2OsEwWalAjyiYzKhOIbc2RhUR66OSFQFGpssqrwLsAKDxq3waznSVe2lnH/MjFld94Hcj
bOqqFTlGlAMyNtKcwsiM8ein6YuafDCKc69EVlI/ctiEnZ1g2YSR56jMI1nPkfjKdSj94aJ1rwv5
1uevavQqjCexe1DG3xLx1fmoCl2x/5wLA2IYMEgHVxylHVxmehGPpl9684HXM8hjR7ZtSqwmY4K4
UXYMD1jG+7dxlB4rt3doLUBTHd4OjE0fdsUtbCdQvRSmHrdXbjH8GCQLjAFQECLjG/Ew7eervLlj
+kjv+JMgmDaIiclC1oONsNNJ0yma6VIHN8YA4GdRu+SL6hGl9asRruuUve4zDo8k4y2UbZdgfzs+
vUiLszSf8yixovx7rSAV4mEPgr1PjkrY3gkZVwGwjph7rhPFqSbtbJLqXhiyo1gmTgEY6n1S2xZo
dZuM/io7zQyLBCJRnJP7CnsGvwF54vXXEunXNvu9gzG6a5pJI9aVhKD0LHgUwBtgsYCYwLo8TBzS
Umd4TG7rK0IJErh/m47CcWl5N8voNlWc5lIRBexaVep7YdScLDGwoUNrDrnyOyUfsrpZRrGVY4S+
+TbDntdFu5GbKffQE4V+ybCvOWHIlje0TpEw15pNU6oaPTKZQlFaNbabSPFlCr/vc8qW3VkTYa6u
NOZQyMgEn7K+rQHlygNm2DrE+roY3Uz6ahywpnF0huRDZ3w2q3tV4fQT8kgwqjhUAFQ5m/AShFh4
KuLpy6JMdl7zMOq3bmp1Era/zgzajAQDyEzBaahOgckLXjZN5htnsc11IaBfxzqnWVJX9s27GXhD
6RdADaHETNfnUGjs6sSHVudc31WVrCzZGEs5aWe4j+qCGUNFLp2uqgpLNhZnn9W2jcrqgIwCzCMT
w/0LbnC0gQPiL3BCYjdytC8UCm58AlAa50p5N8powbk2ZjlIYKQj/agsXphqbmc+DdXXIJY4Kmib
OzQZVSsk1CU2LZE2dVHAi8XZ5od5uukKjpOz/UpYYgf0WqAxseWHJFzmuG+NxgnMp5B8DAyAxMTf
9h9o+wxvNBhZDUJhMYI5hR8VX8TkXMne/vevIvLeULwRYCS1RBpAE3ocom7EDAEK0sxTcVD/j7Tr
Wo5cV5JfxAh680rbVt7OC0PjSNB79/Wb0L07oiCexp7Z547oIoCqQqFM5iA6iTHvzNpyJ3mx9VAC
r1jMEc7ZQDaEUqIlNio5UlxJqjx5nL1ojN0SLZCX18gTw2Q7wk4Khfdz6oD7MTfETmbVTSYOxiH1
yhc2km0418wmTKcM2pYY+zbbo0vVn5YHIOlxQhaORrAd59JSj9HwXk0s5qe+rs9KLbuXN+wLJ8B7
9K7/UQqVfsPK/+iRqlVJikKUeEBHMbifw1d1v9xqQbxrgtEuj9pNgwYAvuPbfl6uJNOzXElGXaWz
1AKS9ZTCZIHvStvlgeHp9uDVAFOfPIyuc7M4vLOjv6+kFkNbmAat6JAOhiD7tYCZV+GZz6q97f0+
NpaJVIywGIxOD6EkGrHTLBDl0tfAZCpZTpi+XD5FntqzrqOXrRL8Cq07FKArAsbsj6awAl3glYE3
14SMiojGILAosU3MWiePcSgg6xCOspuNfmU8CKhQjS8ij0JxO4Q2UZvSkYrV0AL++ZzSOIsLLaKR
i9++6U4diIkHaM8BY+QlOIIjybu8hVyBjGIsFhHTOML9P0mufigwPLskjllgeJ220AlA6+KY3qYm
WrJhyCoaVaX3V+dKE/tS6LMloWWrWTmlRhskGSAPFZCTRwrHkWwvbiWLsXLVkEhSjFhcdjLRrFcG
+mlyQmBDVE6/47mt7azsShpzdkKUN0hfogTTRdjK+kBhWdvI/b+Nl9BP/+KMV8KYc4vkRCgqy0Qf
AEpY9SGvOfHt1jGhAUUUVQmUzSjvfFZEa1Zbq62QFR2QDQ3TH4mu+WZ/rMeflxVwy4bRCgCkORHz
AWhx+CynLzTDFLu8cSPhfpiB8y7uBo3L+b25mpUURhFi+AU1XIoRbaiVT3TDEUnzTVz6U280eyEK
D0sioeAS2qlQXDVRdc6G9krI5XOs9Se82M9IFnKUc+sA1wtntKWNK9KaS483UASAl6ixQ7njhIfU
/7E6sirjs+GhKShThcFPdLbJP1NQrWkHtNo37ZVVP7XN/V+c46rgzfj9NFk0rS9HBPTyg1TuZwsY
Ig+XRcg0jPmynpUMxt9Xcd6YhoZnIyiuQBykuOQg2RTjgDImdYfBkzxxNw/oHpjd92ZjbsJ0U49W
X8BYRagUTZFLuEJDrDQNI1TLniSjtkuVY36bzmT1RGYB69D4GY51CynJ3sADCbg25Uv4owPuq7Xn
dVRtZvoME41olqGA0eR9dHPlkwc9L41RLWjKG6QBYIHCLAu6IK8t9CV2jrhTXi+f5KbRr+QxB5kO
udxbMaIRA7gz6IGzsyy0hVx0L4vZ1P+VGOa0ysXso0giqG3qrT2nltMPj9Yg21a97MR8uUkr3muT
szD21GJpniVVhsXp4jlR9/L4LEecvdu81AzUaxGKUOJqk3EcmZRWVd7DY4rB4jcPGXiJk+/6Nfhp
XPSg8zKkm+/ntTjmoplH1P8jjTqRU/9E2bNi17jLkRdyGru8t9weV+lfHNtqgYwrSQTT7HQd2jHI
EbiQTz0oBoGrUMxAATD2Js9Lfhm8pm+B9QoZbeybeWyGBfJoU38f2ZMP0DJH9ggArOef3dFyhCfa
cK/uCsAgB5cXuxVbroUzOtoKI3iGaCk30gG2H77MtT9Hio2ua78wLM6FsPn4WEljq/BlqyuxaOBW
Hx3zNv657COskcIOINjb0xMtwE7JHUrdtIqPA2WHQkx0j5jo90LHjQ/ivifKeh7uG4y1L04MOOvU
bzsuLgxnX1kIOnXE27tv6b5qQIPJXhT5ViVXiej1PJL1bVe9Wh4TwiihqXRhi03Vz1Cdo7TLntP9
O1DL4a8q/5iuMdFUAMuXNEYWaRWSLLQRZcyDaj8G0w5k0MJjoWOiWOaWgLYP7kMaEzZhHlAbYsDQ
uVLuSPpii+k14eFH/oOD+RDC+DMxzyI9NBPUrQ/pE8XrijEkjXeHU+6ToxCAZOte5kECbGvHh0zG
qS3j3FTR2Dau0RrXbTq3dqxV/oJJilSzGqe0lIpnery9pJ+0umMtoxEjhb5FKG3DcJ/4loeuqAcK
LtkAUb14zJyC1yL4D/b+sU7GtclNiSatAUHm6JArxBHmL9oVRlESJaf2xZfpKQMWOM8ieEtlfFpD
FrOtWjyETMwKytLz1Fz1HXc0ZasAa1iWjN46TYYLYZJepQmt0WOcYbWU+qlq0sgZlprYRUIK12ry
1rOAVuUq0lLYCnoKD8vQ8XBP/kF5Pz5C/nyqS2dmsdUiNWANOMNFx8hb8nuQanuw6p0+pdfAsnWr
LrmSSX9F6jQQlLq1o2K09Zq8XL5KNoPT1YawvsEwphwDvDhsoLPp8U6XTstsunnOyQNu9n6sd55x
C2qBCSSzb2hG1V58kOActO/ajhIwYViY4BGFkl/AS6v/Q9zzsdWMnxBiM1GSFssb/B5lCdDuyA/h
texHDi7mMy9NQXX0y1tjtZmMhxBjIqVJTR/zevnNtCY7muo9MUJ/MCMZ+dXk57KID5lRcdCVt2zH
VA1wXMqmLupsrqlWJ03KTRRGlqqyZVpUfNbD4LKi8GQwXiHWzFabqNLK1ZOxuJ12zOL9ZRGbhrFe
B+MDQGs7mUhQyBinof3d2jG5BilIMP+gnNH6c/LIaymnSsce2EogOyMfC/WUjQXS/E1aJI6S3Ial
anCc+JaMteIzPryLwiK16POvEdJTGCu2EYU7zsZRj8GuYy2DORy1KqOsLCFjzFGu6gMtoS3xdi/b
PSWcdHkjmFvKsJbHHFSqVkmJzWtcQs5xf9PIZ6P4m5ryhy2xQ4TLXJdR22BJgniT6Qe9O6Cb7/K2
bV/of5wDi+G1GEXcC7R7dmiSu1YHShJJnBJJZyErd6C2ci6L234xr5bE+H0MXtaJSS9WhBB2eYVB
4H0I1HCadxCP/MamLcUzRZTyFDAKSHjSfr5m0MGUK0mfotM6elTD6/bfwnTQJ9Dq/9l3ASF9N1jF
IqOafRqzo5KloBHf6+RV7n5d3rntlWCmUkMmnbY7MyvpDIqKA786RtdTeyrJ6+X/31IEDHf8+X/G
b0+TnCVziv9Xw+5aHMOH2cwdULYFuoyir1rw7kJ6qbLmupbHuoS8+m9hpZztGfivQKxzLE+8jwag
SzWB5VocB/GeQ7gkkXEQSUVmPa4VGtONwPlsbXKIHtur9CB40Ym2vcw+yrSAxamPSeksnHlP3vkx
mkgyKylEM+9coh+N6ZSm/uXz27zmVxvKOouukgtrpBOr3XszNeYY/HeW04Puxwee8+NoC+s2kgRj
L6aAjqXJ6m9Vgxy0mqDnC7BrElJufcPRli1fu14b4zUMudOzvsTABKHagvsjL1/jiDsLspUnXYth
AsHYFMaub/DUUAMzoCBrw5GG/NXV/wFGl2rbBW1UqL6snjW1Uka6JsBzzBiXRpWl8kEUdRed01Nx
TPf1C03KxofQmW4UjibyNpPxJO1s9aU6YC4plspvpZAcdfSMi1HhXVZIqtBfFgh2YN3AE4MO6n5e
YFvqKggfYW4JhlykXYPRJ9nl81Bs2pWMYS60o1iYh2P8SFoMuQDeu8YFSNpJ0Rpfrv+mS8BciWAc
h7DA74opLCuqjrVS21bzmAwc77R5KBiRMTRUW5CeZA4F/b56EqM1z+3Sb435QOK7Jvlx+UB4IhgP
bwlaUoFSFOMWdelVVu+NiRKMYfV0Wcw7wu6Xg18thTkRqa7JbNGQQj9XewrROTy33uiJXo4U6GBn
x+gs31NIUooTEP/Kr8cjD/BmM7Vkrr6BOTIrq5pW6eGfRvmhyk+5dBzKH+F4l+qeZtzH8rXUiM4Q
c/qMeTvM+PiwFWpprmSwV6KUb9eZYE9x9KwpxLu8xZsPydXy2GFWpR9Gi8zoKEFBJYgdH2Cvql3t
MBHvA91kt6vRhsYJ4TlrMxhz1lIy9WkKF5xLwxmsfnaeLXsx59GRbZvzHzswGE+vyxEaVFs4p17e
N/KhFTjzpbxlMC5eJWMoCg3GCifRN/XTslxPaBO4fDybl+OH8hmMa8+StG3mRW1cUz4sTeoI3ZUm
HjCA4/Qpt0LLE0YXvLpHMkWVxaTEnaX39XWWjF5TZD7YwB2iWDYSnruuV8EGiDaPMnY7pXCRXwLf
rnQn441p5b1TmYs/WAMvHKHe5IIXMBhv040yqmb0u+Rz71mYqyHfuqO61090sDF6BYMf+tJH3kOT
txuM7xHasQg7Y5JdY5jkezkLJVQ8iQRCuD4UgPHVmsNO6idFDS4f+eZqFRHcsqqEeS+2Gt92BSkI
vVOX6VmJb5oZ1ZAytdOad96b+rsSxOhWGxfjUiu062+eHMh0REnYaWPLeXlumuFKDKNVjZkC2KWM
EcuBKLeRR4wthH/jLFciGAUpwECjGjqKG0n8JodPdflK2ufLp8LbLEYbig7JamVCakNu77r0Qa1v
+4qzCt7BMxeNTMZBivsY/XAKqe3SMHw0FuzUxbzThe5vYoTVjjHXi47NapQUF+tk/CzakybtzYlz
7pwdY/sulzFpVDM08F5W0mOS6ecZqHFt07/+vw6GHVgZhSWZxx6JNNKkdguCzcV44R7NF+Dk98c5
7QhDVlBELy5zZalx1tRRh9AwBaogcGvLR8oMKzjJb+lqOiAV6r3XfcHpyQMg297GD8nsLZahbXZs
0KtYhk31Oyz1/lDlmenklpRyPM92LLBaJXOjRREZVFGjR7YPJbxaUJOhteYZfNqO/kMI9Mo1B+SV
eYnebRfxsUbGE6EsGadFiIAgKn9lUmdH8HmXtWT7SbtaGuOF6mno507EqEqLjF5zTbwMKexXCS9a
8dgX+5ITG3DlMS5JaEDDiqokHY0JA2NHu2N6n9xo78yrvFLaZo0JN8Uf9WS8EyJvjCP36PicAz3Q
jWN/Oz0bzuBpT7Nsa3QGmrIjCXvewdH//XIzQyUkdEuaisU2p+sDquZhCYWpzGFyDAk7aQ7ooxqr
unL1WgHiQCneXj7KTYNYZecZJc2bGiwFBZQlSXvXsr63aQIgOV6/6TvfxtelfRQBGJ3sergEQhP0
6Mf5oQcKcJxrp/meXml+G5j7wbFHyyYP/6Gyp5x+7jt0hXN5sZuNEauUusHobVrOQJAcEPtQvX3R
7MmVvfQQuxnQyq4mByQhTo7Ryl/JgVvs4W00o8KDRnqhoL3mowNGcRcUK5oPzxdgHhb8vviihz62
hY6bDd9+cX2cMAuBmyyWFsq0Z6570Q99sDwLjgSsk+GWuDwF5qyRBcCty0GVrBHh6zA9i33rSP2d
0g0850Nvhwu6xLJpZkXed+qA21aStVczGj1DTdy6Nxx9inwzar1aAnusqPkorqHAxWO83FykBsRs
DFNbFrpJP8f1JkJXtbHQ7qsuXhTtCoAIGByj3HQEKxHMLZUt6GtvJ4jIs2fDfBXLJzPunVlpaM8X
Zzs3b4uVLMYBiKk0xrGBaokgCL42WvvYlL3LZkdDrS8HthLBGP+Y1OKg0G7zKJ5c9JV4ZRyf87S9
rgvjbAlZEHMnLra1fiWTnuLq9aVH0lQ3ak8tXfHTXXTIB698oeABmCvO95cXuH1jrKQxxm1E6Sgv
M2ysnp34hnIpAjvGjVLP8uilqOISdv4GVv09kNJUMP4gC2aoX0CnyJLXTYZ7MQGO0X9oKdt9E/Ba
urZ15I8YdmYvbYSkqnq0ZjdJjlKQrMw+pn5njiZulqDAz/e/q3k/09WZdeKYC2KG2eXmZfE1f3wU
POkKjXmLh+S/Y6GPnyORty7GzsQ878d0xPYJy+BGUW7PRHE5qkH/46vyfyyKsa9IVimHGZR/kmw1
GPZiDRwjoAjN3gKG5tSfeC0y2/7pQyBjbblqSnP5PmzUyulR0wi4IcSs3CtpXnDu023D/hDFGBm6
sYciaqifmnJbGlq7S3ej/FaiYFiAE4sTBfIWxhjZDOZNVR5paYM0h2UJ0ZOhIFGk1r8vHxlPDhP+
kZloLXim8TrJ7xPp0RRvVPJwWQR9EF5SCuZxGqvCOAERFrBt3aEhrxlOJtJPA3CKpshuzaux0Tmq
zlsU80QF0VAVtRPS2FF40ptDYjktGkMvr4pjTmyvsBHV+oInKiqhzSkHL0LK6STZflFpQB5DPcHQ
DLaVRK9IPcclSqHadX61AEkXbh3wkSBF0FANoi62OSN4vLyq7cv4QyhzVnqvKg1wC1EWL0QHuFl2
vLhGtpOn32bMUYvNyU5ztUDmlORwlsFMgnuEMh1KNgFxt3IAQOeRF45uq8OfRbG9JXkXF7Np0p3U
YLXli9ChO97kpGB4QphIKS+1pZF6aLmVAXtC6E6AF3GT7q+6cVe7xoadOjrgrXDECWnX0e8OiXcw
7zxHvyxHtXtiD2+RUwW8vtVtXf/YQMatFz2GGfQEQago9XY15navPF7Wu82JzvWy6CesrsO6w7RX
N1W0ltC/Q6UWJoaJbPLY2VKMdkfoxU696o897q1jveNIp970q4v6WCA93JX0GMBZUUE1RDyItZPu
MjfyQNrsxFe08hra4wNo3fY8lLN/iNs+xDJOngzykFjKgE48IE8ckKMf2letDoTiMCojXko3jYRn
m8Bx+RwbNxmX3yW9msoU3LIrrsfhPKW/Rbm2Nf1mUGbOnckzCsadSNFgJmaEGgQRd2V5Z1Q3ufY3
RfkPL8L21oQRkNaLDk9Noqa/5alyWkG6x8iny1GR7dDmz1mxPTaDUjZ9Xg4ICwEqk+8kwyTfRkFv
exum0RxaImW1LU5j/DLmaDOzC1DDD7alydViDxky8/68ZCIv1/DVMnVVxsAppkkAhYn04mfFTees
z0lEJrcijz0Bdq3A63zmSWBsf2majkixThPknloXdj/xGh6+Gt/nNTCm35RZmhYGXktNfIdstZzf
RcldNXGemV9V8bMUxsRNddFkEsqTK4TnKL1S5ZPZ3F/Wka+BzmcRjDmj/GImfWdRL6L5mZ8GDVgv
+Q+UjYzyZzmMAVdKkaRDJdDnXv4muYWrv/bnTrQNrzxN3hQspQNIxpPl8pKFPF1gzFlsFEKiuUAi
afkmk8dm9C5vIO//mYggayO9FBQN2Yb6xrKOosGJqTgHxAYCYjhYsp4ZiDi0xB4MgiHwWw1QCCD5
7gwbLeBR+a+jgk9HxeajWmwWCuTZ5NYw/U7bh2riiRbvFbSR6vsshnEDk9xa0hBi40ZHdOa3wo9u
RRD5vJaP+r7xzBf09+yi53FXHnOgjnGeKl/vk8/CGQ9RCfI0S2hackMVxG75rlHPsAK7t3ZzzbEw
joKwZE0C2OcFWZAmV6wXb4m6XZ6m+8s6uBGJfF4O4yjkVm0lsDRR69Ibezj1VwWiARKI99qVilH+
5gpVY78A34PBw6TaSAp8ls14EFLm6L9JIVs/D+7sVX64T74PDuVRp/gBCmetGyO5n+UxnqRNdVLk
eNm+T46GKcYB8qfuVAFGIHfiGDCokyOXdgV0i3afAud1DrifwDtSxqcM1VSBARxLFo6zU7/Rfrfw
ZsJYQnsFSLCgeO599QW4Gk+525z7XbJLKR0cx/HQM/0c/33eB8bx6H2RNlW2TK6Sz7dWrB30CAwI
VsFR343U2Sc5bBABuPlRiRG+v08RUXal5ohGJPRygXAB14abHbJfs2GTZ45Ofw1ePstlHid9mAIj
KIPd0Hw8uEDB06PeVN546oLIFznN3JzNZGf3UDpWokyHUsXduO/iGnVv1SsKXictR3FYwNTemtuw
aqA4JL7NlOt++nV50zYg6j5vGv2A1aOgzCapjawWmujFN7Q1uD0PGA+MO7vzFEc7G0FjY079MXHi
EwVprb8L/uVP2CgFfv4EutWrT0CvXFQOKbYy2S++7PToUycnC1RcuR9xb3dOHGYxzkcjZq2iuXsC
N8HPrriVVBGj1leh8HJ5URudeZ8XxTgd9D0pRhjivkgx3rWvvWpv7EpA6JQHSo8xOKKveJIT7soT
GudQGquc+ZlXvNlIPnz+CMbtqM0EklAkibCz9ZUCKlkFZaLuXDj/vmPtsyDGtUSAyCD9AFBwMcOY
gRQfpSHyzIrX9Hf5EpZEOm630hR9rtIy7BHehlb5MMiAixeUQDXb66ydHN1cYufyKXKCUIlta4iM
PLQmek127ujh+QrkbMpvYuKuNJze7d4Uj7jjLv0rVwbkFE0yVMqbwEQbyVBJRkreQx3lB02LJX7z
LO6NQPHk54TzuNxWk5U0xgcopTUtcaxOrnHd/Idz+GAFy5nPm7DpNFeCGEsHuENJVILzG6sf3XI3
m2/9+MQ5MqpqX265lQzGwPsZhAqiiq2rxXOhNrYYP4/xvSg/l2lnm5MvRXsBYao8nUfjR4EhtsgM
0vGqqfclcNBV4mQxrxFy28OtvolxBo0Uxwv4gKgaLWATJ551pbsUvLC/Jz6vIZe3yYzRh41WLdZY
AqC/Jg7CLFtJOreUUvvyRtO/ubTPjMlnkywuugxHarTopciSk0imR6uvTj3pvGXWfNLxaDE2zf/P
NgL357P5h4OWpe2CC77LUHAJNXealYOUx/A6CbEBUhBcXiJPHhNQSENBOrGHPABh2cLy2MmHUruZ
Ez9PeSa4eS2tlsa8baQRT/elxaMtfzL2wjF+oI5mOZo3+sNwUF8UZ4A5/pXXXgllvAxq4RFIt2CO
9bDYyhjadVLYdceJlDZDmJUUxrtIShZ3+YjrXWlf2vpl5FnXdny/EsB4FUXMuykEh4KrfjOuI8w/
kCfrJffIreBEgRaIbu7P+zqxtWA+5S7ANP/1kAcuv5V8xuMUVqHoHShoXVG4QvXW7to3NeQ8P7cf
vyshjAvp5VkSyga7SDn5ALqG6zwNkuvQXa7a0qYTxpWD/qWb6TXyeen4yx5FFRmPYpJxFGQDsrPq
thj9NE5tg/y8bGvbV61l6RgftJDlY8G8EkD/GZOUTC7axH06wCB7yrEMakyhAwR1CiavdCsnO1uc
NsyNKWB6fH8Es8NcWVRKsk5zf40r+Qu4g0DvuY9dgIif6NyE4OYix3VuWYQCuFJL04FaZn4ZQDHT
EAhzWGpn7o1iH/JmpzeXtBbAaCSGTqRMWSL6EsJ+Inyog+mYo3hCMRWmoAqEh8unt+Up1wIZ7SRl
VMh9Cw0ZtOZB0zFmH8dAuZK8Qq1Opsy7CDZYfXSM7nzsIKOR/SCWWUlgcqE6H7IEYHmCZFuL6bRo
047M0EW53JWa2LZi6YCrd6+3rRNm45U0ie5sWrYW13Yj9HdtWDpGgvwROshH2fTFKt9lsGE5Gu/U
sDlIpOUky7bik/WnM/emJI+DUTUmSmja96kN5MELi9cWs5/GtTZcG+Tp8sls2e5K3JfxlSGcJa1E
NjMxBCevzk2F+pnJsyF6E7LBwFoKc1PGIG/sAfs9uvMB3ZzHxB8TW77uXQVgZ834N1H5WhpzWUbJ
lBOTXpbaclVloy1EV3r+pqQ3LQkyfR8210m+Exs/kgHYeFdUThwqrpmduoTjlTmGbDAXqNBLWku0
mXIh3ejFYzW+Xj68zcBxvVL6AasHTy2C70VJqOcltuIXgHRzqiOd6gjt4Rva1J4vy+Oth7lJNSkN
O7GCKyziYBhPy8hxExzdZwdVhmXIhIzg/+mcYnoACv1edmOPy3bEcUdsV0Gddy3pMzxoKFbcjIeb
9NwddTe8L0+SU3gjOMDUwNrx5PK2j/FKSy4ZRqViedHyqianJeK1Y2ym1tb6wDgPAVTbbW7BzsxH
jB7/pi9S0rvCG9k3b/ER+Rnf2vFhKza6ND65W7akMI0TKKMl7Kc4ef95CXexHV8LjvU4vgwAHnvn
TdtdVsaNIfLPUhmnQiq5qoUMyj/epk8SAM/0APP+TgYaQWuxNUryAeS/cl//bDDdyBu73orIV1vN
tiCkeIMreoiCXQFgvoW8TuVVZdyLBicW4Jk42/uq1VYcV2GH4ubLCKKsPojd6Gx9k8H0h+S7e3lP
ObcBW1pAg7wqh6KIKHI5a+ZOb8Emou4vy9go+H8+N8aLoJDbLNMMJV3ya2sICnLdVQ+JthPVoFyC
olmOqvG71iuOXN6BMUFPZPS1aVLnRTJA8knfMF3gGmHuT53C0czN6slaN5hwR9TlGYwHPUqE0Egw
jr8tPkgJUFDQgYJCHgRADh0wjecSHzmHy7vL8TEm42MUuVCEUsTmdupJSx4WlMP/RgCSTpIuAeCH
Ha+bc9InXYT6bhufpzoIece07Zs//p8ucH2lAXC5GHodZ2NFr0PeXXWq4oBL1jban1LHm3HdVvgP
aYwujiZAtkYByZCkvM5kr5RPFY/I4x+C0Q8ZjOIZwiBMwMmGNgxQiI7Ygo2EHYpL87Wyi31pl54H
JAs1NLPNu8Ruf5i25GQe5k242e1t7fj4FEYxR1zgQlIj2tOWH0T0Z95b/h+81YcARv2yeemjqazw
qgBk2D73Erd5Dv3sqT2JABzguat3pJWvceWHOOa+k4rFVJoBx1dZdqnbxjWAX81b0WsBwSc7gi3t
csc8mfeUAqT2td8iwqTZzh/oNI/JyWNwVImd12uNOcsVoiH5rCp7JL72wzKeMLjAEUOXdGHJ7DBC
BsyCWjShTYNPGd7TQHnH+//3DeBw0hJGosBIusGLWsdmlYkDVpPp3yQZkG9/kRRZ/z8To2uymjaD
hpObk9jOradFvCaE13m17YhXq2AC8CrWidICUw6btfiCnR4jT3/VMKMvOJVnBAVquqGdefJ3jVfF
3rxtVpIZN9anEbqvYx11JLHekTkLhBqwxFLkakT/fdkjb6ZG1nvJODHQHYlxr8Kq6YyT8qLOXniQ
doKnApkRVXRiV2ArReO55fK6HjZ1frVKxrW1gjGKDXVtaueLxVuqYZQq4l1p2+mKlRTGa+nNlGlx
byK8PCyuZAtg+FF21p3wOBOMjTVODOhzzi23HdKuZDKOLBczzRRoSNt6qOFWNgC6a09wOruwU7Cv
OBQesBx8XnMRb0MZh6YoVVF3CfxnK5xS5TA033se4Q5HBDvaESGtmwoVNDMOD2T06vkm+quU60oj
2bmOSI/0JKd2Jx4w+nZSjiBUfp/3jX93nohkZOkTN0MJV9yFTu/8e+73T87r/ZZaxRDWIJqkoMaX
Gy9G/b3MbjkWx7Hu9xaWlYCiEUCJo+Q0wKONuhju+w5YZfD8NQ1yrV0gwNKKW977kXdyjE9pK6k2
VNBrurVws0ytbRnY1J6Xzd28YICcICqavsETjR6FmOTAr0I/LqpjaKNb4oDI9+g1kpKHkaAjeXnj
bCd9qX250z5EskkotSzVjMgohqvBdMoP3S4DdZfqyzvL5TFcbO/hn9Wx2CkkRWYVzG3gCgtvlvmH
1t81g8dZzmaUtVoOc7eRxMoAFo0dXK71gAZ79bkqXQyVIL8qHOIDgn7+gDZPKHPVARh2SsQQF7Yc
SP4YYMoVzdvWG2ZnPNluwB2YP19eJm8nGW3sS6kCV5xmumpyXzUe0b9Ho///E0E/YWVmQjK2INZC
46Aa3ov6TVM9yUrG8fS8ZTBXmImmIASsUIhG+mFphyR+KauGI4N3NswFVjWh3KAHHFGxFczh75C7
CJ4A5rZCfU4jQ42N0qLeywADPRgNJ+7cbMvDo+9//YLBXE1Lm4WGWmAR0j3eMY7uSLvwVTkPaANa
wIPL60bbfkp8yGOTSoVcTWgtxx3SojmG3h+gW8dDiTbGVL944e4/3Pd/Vsf2qILjd8w1ER49OxV7
EcYTXw92tFdd1TYOXVAElRvzirocT8umkBI1yxa1gEzQaGX7aAesfJHOXVwPuwgjH2DTeiO5M57o
a4Xf6cRRfDaxlIRCmWURosZBvNGXyl66u0XhjVJxT5HxEjO4mXREA6hl+ZIve3VQPcsPNK1bBZkT
thxD2z5GULwrlqaKYOJhLC3MrV6cRYhLTvpB9WoHtGS7GGwPyu3izKf6PrrmxoqbwcBKJmN8o56I
ZKxwjJVqejKSusnY+KrsJjwqw80ir7KSxJigXLaZNdXonJSD+EZHijd5UB2QZwQYxuwjd/Tbvb5D
w9p+Dgg3NN3eW8wcSxbGjk3kqj974zYV5c5aaA9CZkd3tJAOjMm95qFCBazOd7oabkJyW39WQpnN
1fKkFOIWd6lyjakFu7k396nTYaSgRSswr+GBK43Z4NlSazFOIG1Cwk53SppIBnWzTeFp4vPICSM3
mwDpFPd/d5R1cSCpbdR8QK2P9v2Qu+xU4eQABvhG80OCtwBqmpyEb6pvAK8xdfsdwmXv8hW77dZX
30Bjs9Uda4ZKpeUq+nQoFKvqpF6qOxgVRe5cc8rCtlzj4bLETb+zEshER6I1DGKooxdwam779EeE
96k4/LosY9MkVzKYYKiv9EoTayQRI3FyqgWJZa25rYDkL1jyj8uieDrD5syFcglrWAt6t3fkzgC+
R/as21bwPv7PBYzZvOhXC6ObuzotdepzRTDQGmCAmrCUBidHj/blBfFEMAFRK2dEmTRaOy+uhPR2
knaX/387KbNaA+NH6tjK9IgKwHD8j+QBRDV27Zg31X3sU8re6mr0hQCEVHy0km0HuhLNeBOVALA2
Iu+v+vgBYeUbbQKfXyu8NwpkhF4LoDZg3hJweEXi1d8vL5ynlIxzKdsy1fsFQZqhxHZW7WX9JKeP
XcrJrPH89Jf++gn8CUkNr0LTQflugZuuBTvD46PdJ4fESZ8BiMFxIxyjZulxlJr0YoLCu6vNV5Fy
7OO7vuMU07fTXB+Hx7bUm00mGiAtgOPwi5cCvjJHOJGexX1mG4Fwnt0EHeH8nPlmlLYSy/iSAak8
LVGgrhRxA81jweirvrjjRqDU7315BK/kMJES6cPC7CT4xaHzhHBnFndyeUwU4jTRqRx2Ye+0A96R
vxQ54oT2HIu3GKcSDZNeNSI2VlxQHauuM6F2L6s+Tz0Yn5JqeksyA2/FyUztptzHw2Nr8MJpjn1Z
jF+ZSqQJDQMbaJ7R2OGoEqiwpJ3lTbd0XqmU0RQRgXyAl/fnXQAW41QqYCdaJjDh3+fOyjtAVe+M
M9IkdnWLZxHHO/N2knEi+gggCclUTZcAAZkkaiCk/bNaJBwnfVklZLaV1tDLemhpC1pdtLc9yX2r
UTmNTttp3T8K/wUTMFXCNpWpn0KvxYvqFC6NecZXmiWJ8KQszurdZS3kLYqJPAoxaqbWgve3rMFL
5N4rxpxzPBxlkEXGW8RyEypkQZW5aXZmYGF2La4w12TaGEi4agKe8l1WB1mkS17FA1EvdGlr9pMb
zZ6aBuV4tCLOOV02K1lkvANlVWwmAbs2pvfLkrqadCtlezHmPRWpmfyz/8Mo1uelaHkK8HMUFNxC
epr+h7TrWpIbV5ZfxAgagOaVrt14K+mFIY1W9N7z629i9u42B8NtnNVG7HlSnK4BUcgqFKoyEx9q
eRa6qiGE3EXXmZIIEEm0Kg4sWtKbfbXAwSsjda3EslXjMGh+Fok+33abysrNOXjIpF4rZhmXtggh
S8F8t11fBwftYfgRO7pdHijEKekB6kqMhBuiS6LZ9e1+i9UfwEEGVbtxmFWcs3dlTHR7pkcCgQXd
RzKwu3zCRLb4x4UCPf9NNbMbjU+OjOxOPpQHFQTDYj0RgevzbwwasWZN7hjcj4EfdAV8BUUUM/Qv
L0ngKO8HfnXCaB0mwVDifkTSx17Zt2FiL81LLaLB2FwNumvQr0cx08O/KPS1JM9kgj8qzb0+YpAo
u5pT0dPPdgq1ssLBRanniaJWOGNQ3nTqhxb1JTtzAxdiwn4U4mE8v1NtyLMKw9Ym9K4McyAyBKqZ
dTlAxDDye2nKTpUpVMreBJCVDR5A5CCQ0STOfI9+qb3BTX7qSO+7fbEfffkweNlD5mXfxDFZtDgO
S/QmWqIxQiNaOt/21lWu/7zsgttBZbUyDkKSLE8yNDSjiOaCsYSiZSTeTZnbQZci8ahki56Atu9J
K4McZEStkgVSgCgWYO7QA7vCwQJp+JDb6uPk4EEBTZnpU2M3zri3hIqNIi/lWaU6KQVhL+uTXG5n
FCWUKwZY6RH0Dvtptm/Cn0z8PHZb0bIF+/g+SLI66g1YEZTSBHj1Roiu8OxE9MYVbKXIBpeD6IpW
SyCqZuUW61Z6AzOw29+wSpr8U2p8xUv9uP2tnOS8m+9lqNW6lKk3ypTNhiRXim/5yz47MXnp/5FL
l2U4n+L4yhr7AitrmloqeGBDBxpTmvjz3de6IS60W+zqOO9Fs/OiD8ohCxOQHwhDFlRh75XoRlaG
F8GebT5PrlbEAUs+VWjBZCvSboNd9wi9Uj+6YfVOVCgEl3cGFZc+HgclRZigMmbA9eu22IfjL2PI
PPD02ok+PSdm/+XyygSIqXK4smRtp+BVGbiy4M4p/1wU6C+l8zPR1UM1zk/aIvR/kXdwyJIO1Oql
Er5oPdbfW5Qby2fonttahQ44JjalJN7lNb4v4sIn5ed32oJgLJCFheRg/moREBh+Up+iFyh8hhrB
cwwNXzZAF/vaIdqXfuEYXytH9TNPLMkognJeramoF8tQWYt76yV38Sn1gq/qz8mxduDWIuJHNPY5
Ly2eg5s5VPNlSNjirwYEjtSbZFvJ7QD6qbrNxJKnZzb/1u5TGw3jon50kXXuMqRCL7YoR/gXPv0x
Pf5ZOlGFpRMBBPD6TZo1K8lcYJHSsBubL63yLHAh9pUufUUOY8Y8qXMz/f8MWrIN/6l24l26L25L
R79jZAToZ7ltf5jg92Skr7916T8DkMYBUBEkrQKmcDyFFoPbKuNtKXdHOSzdy+sUBV7+9axq6KzI
OZyzQ8RXoJNeOuwRVEJPPfIoG1WNLxqmIywhZaoA9jQOiKSkKduAnQr2CNHh+/Xe7LFIpYIY/K53
24O5r5wwskUdpGznLu0sB0cJmk5MI8b9udGftXAHki+7FV3ABO7JN4bOldWE1YgbxEKuBuWYVYLp
Krb7n9dgGBixRM+Vyj9dz42cF8vSoAaA3uJlutKKzJki0KDJokvz5jZRgg4x1bBk+d1/VqG9CMOi
TjM8j5XLdTW/Ku0uah6l/jkrhD1/mzF3ZYrzCHWkxZgsCOvsUazfDSfq1bgqs7xP1HO3jckrW5wT
WGo2t8mEGzo0Y3zWzRV66bPhMR5OjLIKGxs2UZGyPgoV052ayaNJV0eGwmI8snlXucpvMK7rDKf6
WgLfx+ARH1SjJ4qFhr6oArbp7ivTHJAMtdVDTwbthXr9FieJbfXf+0D0irrpjysjXA4DNpo51iPA
sT4dJPUA4tm48ZtRUO7dzF1WVjgHmaZoyboQiUQ2o9Jafklr3GitW9U8VqkXd6LOAtGiOB/JNaWm
VYdN06dbUuW2Vf7skLrT3ym26Qp4PlUV3XeUi5jWKKtBLwErkmo81FA1no38JinpKbKm/WW033RD
OJphKSCIBu0oYGV1mFUpV6WlnzHAVFR2XN9I82wv+inW8YDzUuV3sqhzfdP5Vga5HWuSWAdV9YL3
G60BDVzld+pi94YuiGKbILUyw+2U2oEEJtOxrlR6Dc07M9hL1mM23o6F4ANuP52fLenyxy+IZkyr
HkYsCMVXxkwUOUxhzBtZJ4buz6heuqIr6rZNC/0t4H1RUCTlwEOtel2vWgb236GzoHqYHtm1mj2+
1Vdg5dyZoR2KxtE3921lkgONWJ5xJSkkNt333A6HuTsm9PWyL4pMcL5YWPk0N6GFaQBrucnkZaek
+WGRRe3qzMM+RcrVSjgPrEF1hN5gNp0SXMuRrxHdofF9sjT+kN2Yw9t/WxTniE1iqXNtBqh51feK
9i2NXSsWvNxtnuHzgvjGWRVVtXma8N2Sw3Codx2EPSHIsxeGLObJFz4c3zVLlCQkWYKlaOZujDFN
fVLodViesgqiLfNjGNxrUez8p8/3idW10wurrOF2ev2iSr/a5ZVWz5dNbGZmq8/Hoe2cGVlAFJiY
tOSha1OvaRv/solNNFqZYH/CCmVLVHU1swlnd1B/KUNk6503E/SaQsv5+2VLIl/gkMEcs3Es1Xdf
QEvFjhGv/i/KENszxqsVcXBgpO3YzBEQaJB8JuUVehbmfKf9n01D+iO7DIWPQnZq0fI4iGjNIqlp
wlDoHufXBQ3H/cJuKNeWwwbeNQ/aLM6wQ++GI2JM2oYNsKLqlmaaJs/yVSN4KgM7ZbIuO6YBaVuo
zSS3jbmPzMShqkiwcdstz/a4S3u9ECr1KpoYSxNvlIp8lSq5qJlCZINz/XLKVRKUNVz/zdy1tnwd
Hge0us1+9AC+TwwwCCPX5iUaN4e/viJ3EsxJ1pdBhsUOs1iKy3J6cNOgzb/0odDnXT4M28fubIw7
DF3ZyUFhYMsUFNCqonCy/iEs94VyP3evl02xn/qMjWdT3HkgfTgqYYrdInXmzPmPcHqNmof/ZoNz
fi1WOjpH6L2eYjDcmy+kemqF7POib8ZFx8IIk4w02KDRMXd1a5ffc8jaxI6Wueob6M8wroyW3e+/
Wb9ZeQYXKMuwltQWUqFoLD0W5Eue3v+nr8c/StatnoSjqpvuHCjQ6BkzVBxJMzhsUEPgd5svJ6Ce
UaByKGtEec/fVnif0MwkLeTt3fBFdpb3Vtk9m/wufrSWvdzIb38KEs25PR7FvUqbV1kCWSIkhgQz
UPwTRhqniamMCNSs+K4AJUlix7vOq9B7EPrxj8sf9h/MGbphEosokDb8GN3SXjYbzWAJFSQR3sd9
U2d56H3ZL93UFxVrtjCLgOX+L2ucg1ZLsySQjUWWqPtje2uVggi6dZLXv8/54Sy1UDvOcACoFO6n
It1ZOZjYqSix2WzQW9nh7w160JqxxUKZ8ajfy2hVGnf1tekWGLfyjXt6LJjMg+gCK1iczgouK8eM
wqpIdQZTSjs4aKp2rFmy8y7YX3YJhnY8Gq7XxseugahZwqZE5og4A8ZqlfGNkDea9oL0UOAMOhfA
cquMpCrERyzj7E6e9RvZ6h4vr0VkgotYEwnUdiqxlrH9MRUvAd1d/n3Rt2JbttqSJaBUg7fjpqqi
6TQjjhQ/ddarrOiCbyU6pzoXo2iTm2GZIBzq94qf76c9xfQzuFrQ7Po/gBBzpUs+wKGCkZGS9DXO
UX9kLeWKDTbUG22X7FXhzWTTq3UFWs8Es4rknSBg9QllWQpafYQX5IZr6N+S+qZSBKnSVvZHVia4
b1dkEvgHamTwUYzh7cy29D+ixUus3pWrfSiKVdtbtTLHfbwSwIDpQWxVfwwf2P3e8MIDnsKxWeKZ
jk0PXBnjEHXJy9TqchjLk2PXPM2haesEcuWHy46+2eq3/oYcso5d0aW5BI9IDvr1CGoGNg2M2n7v
W7vAbh/FTsh+8ZMPwiVMnShUB1fJx7NVhaXVpg3OboLBqvRoeSO6dsUyFJvkksz1/rLD4V0xz1Uc
GRi7JNeMrx2TwHv1OXHtwU4a225dlUXCp8KzDvqz5IqUKTcRamWdA8FUq4aEspOmKdnPalRvg1IW
gNTmfY9iogr7RzXL5AknzKirlG5GdXzwNTBLJr52k6NU3boU9XHUGpzkqnBEalVbC6PgVcQUl0GR
W3DQWJtdopYlmrvqOt+NveV3ce5ddsot31+b4M71qHUWoIOYbkR/BfGdRU/GAq5AQYVGtBDuOFv5
vCh9jr6uUbuepLtcOIq+aUAFRYdiWYYsE+5oVQFGWkA0hxTstveazFEx9lYim1Amj15LuIsX14qg
SWELdOnZJOXqnjmkjLO+wNuMjAnxJgVzf/iloAIjm9uzMsIdYAXnl5aMQN+I0BuQ7+v+K3pzPFMR
TYRvf0AL8s8WCyL8c0yhFBVdZEThRjHctq3dGPKQl11t+4OdTXCuFqtWWPQ1QCIvrdsoS7x+zN5U
1M5+w4ymqVDLYyUJ/vGAymMpTwtSvCw8mdprRn1w49iXbWzhKl3ZYF9zFXA1mrVlFuJrkd2fVab/
DVc3N2Vlhjv/aa/SAY0bWIr+LQx2ZXJ/eRns2PHhYb0Mbkfmahjjnl2oraiw2xoTJCXYv+unON4l
k+iBUfTNOAwwuozElYVvxoZ8WcGefTN13wpS7823gfWiuGhu0NaI6xF2cBtLb1q7dSIMhNs6ZpiH
F+qoJ1G7r+grctiTVVkRtWzadlKgT2cYnQcJIcxwlcSLF+uhUkQ82AK34G9OkTwEll6UQNPlNo6O
YygAHdEn5NOGoVBUzOrjE3ZvZBfs+t1kg4v9SrcnLzqlvugDitbDZQ/Dsiz5bOIDjv1DHt8l89Nl
N98E0fMx4i9JS9EPppyyLChA+0bb2FLVOFPhLkUuwIXN3pGV8+lsqStgoLXc6WqSs/Le7Ki/ZI/+
CFMber47FU0j8x7t52yM/ZYIAqxoiRxSdFJSxjqjYoGYtUxummG2p9qPGlOwQNFWcYjRyVSdqQrP
kMtfRYY2Ee375b3aTCXXX5CDCWJhErhjZErZFXgsoX3EAHbYY7A7cjPfdFt/cRhu9K/aIUG32u+U
V9b2efjQ2lhuJWBukcm2rsR2oAve7DcrH2sTHGCYSxX1vYbzG3yb3HjfOtltuysdaD6iqzj9Irvi
4uJm7D0fAf6JLCuKQIrTAGMCeLiHHlyX2e3vFOxXy+KfxxJ9luqSIJVMdcMLFulOC1XBpxO4Of8a
lpUWdFtZ3E27hyZ/noPvSQRZk0Lg5aKvxV0oupHkY86eHvL2mVg/k8ylgygcbuqJUDDLydTEOxLl
i5TKoIfRwpL7OAal6XAjZanTZv7Y3ZXQ2oCk6+xrpQigtld2NspBbbkMtVIWjPgHnCUDGAuy3ZjX
ggxsMyASWSGKqeuKyetw9n1uNLnCQFDtnEVxwnA3xwkOUmwb+Y/LeLFZKcD96C9j/JwvRkPlTonR
jdWBmJ762t546I6TgxbW235vCJrMNj/fyhiXjhd61TdDhJWl0ejU0T40gbOZoNQiMsLtURxE6pKO
MCLnfygduO9LJ2m/Xf5sIhuch5d5WUVdhK8mG3dN8khkxMZIcIqEW8MFw9bAKO8gwcNVJBGFq5wk
h3rym4L7cuDMD5dXtBmZVlvDVryKvEGLIgDaGNGalD0W5o0pKlO+T1J9SpZXBrjQ16cdHjwmGIiu
Rk+yCWo35p2yS++6nYjibDsBW9nigqAxmFk7G+9BsADrD0QcJ3v8+icdRYF8whUNXgmOLD+9mwZ5
RYMIBjvys4yeaP6zWb7N1b4TMe2LtomLfT2o04OZAlrnKd33BaNuy/3LnnDZt9Gh+dET1IhmsmWA
YWDQiA9JQaecxoMRiO6Zm7Ho7z2y+PfwTs6bsmOEN7IKgsnKN2jgpLVLLYFjb6cLK0McHqhqGSYl
xIrex9UI+qukWwPkncZDcWKc4jkenXa/VXla2eTwQS9aPasXLI628xUZzIfcFCqVsn345wNl8VO7
aixBT4LxEy7dUVLfUtVviq9LGbsTSOLM63B+TQdRL77INziUsIqW1GPGqH/72p7Tm2V4VnRBLn7Z
xS1+hFfHukAcyPrkg68FCJ6m3WX/Fv0+Bw5L1ZHM6CXWUeWZw2kUNfoLcNvilWyMCslp1aHWyYRR
WH4aHguQEdLjtBv3oh6MTW3FcwC3ZA4RNHjhPDPGB/k4XEl2/S3yCz93mn2Hh0A0EN4Fj4yFh2X8
1C2uXjRRZ7rAJ/iH8VGf8sUocb50ZUeWL4t2lCdB3sAuDRdc/T22rIITsLw21QVbtlTXSflF7vc0
v5/kY9gM9gC55ssOIloQBxiJoTe92eBgBfJ86hf1Ne/Na5AAC7p0t/0Qg7p4iZZllX/27pLAsMB8
yJKhQ93uu+FweRnbGTI5G+CuYrCZLvKMoMRInnv0cikQZlT34iHqf/D4syXOB1O1qgyV6b+wyQvZ
K9xp35wGzCOBmN+pXy+va3t7/jbGl29AC2u2UoftqWjpavHoU2WxS01EG7n9ZHH+fHwVJx6GEA6A
/Zl627qqPTQQvr84MTUs+U76w9hRzHuJchfR6jjnWygaITodj2md1OwVi6KDejrSCmoDl7+iwPv4
ok6LWX5Q4eCeHqWtQwho0EgjuMeITLB/X51aqkRWqrIsbAhVPzZkr0lakY9vI8PZGdjnXNmQK2mA
RC6WMfnRnebGYFeWDyPaCVm9Eu+Q/ryPdtlhfBV2orEQ/hmTzpa5fNYiRRT3C1Y3OsUVckymbP1c
7RntPsRffojqKv+QxpztcWEryIhUEwtXzxCvx7eMEDb+ljqxQ4/p1eLIYHYbcS247CRCoxyEpEYW
WUkDb2wxSoWRln3mB270g0BXkj2EjnupsoU3e+bil74shyYLWJHHoMcBZ1ppll87kU9vep9RIqMz
XWRO4KV8aWc0uqRbYlibKus4YDRukArv8mfcTnX/3jq+sqNKdW6YjNTfUK/SpreL8mikqk0KUU4t
gny+wJPkyRyHTDmBYsi48qUbRjWOrmThFYt524U9+iRKpTVtO8VwjDKUr0zI1ujpfBOFsTtE445A
hOXyF/yHG935E3JYYspSClYO1PykzoGCs9vaeCKgNzn0zKuHAEV1Ube6AIcNDlhKyWhlucMtSDMO
hfS0DN/TQfBOIDLBIUguURIUATwvH54zepsMz5X+H01woIH40SypjsBcJNM+SCFbJxV+mQrBiRVu
LrkDhxNmHXdz9icYolyBMDmdir3sF16xE/Vwi74ahw5d1SaLKbPXm+G5D3+VUAsYRN06Au/mKTVz
OoyQwMLOLOMpT651PHQM43dq3FWFILMVrIYfuwybapGnAFFEMg6ytKfh9WB4/+3s8AzBVt7QDM0R
CPVX3Rf9mHuRCw2Co/UNZUxwcIhOjiAk85TAppV2dc6WpE7KL7XsQYeYpvs4N/wkju6yqvVitJwI
0hnRd+TwIZ2zAvTDWGPV7Ht0mFT3ZSnINQSBgn/iz9uU5PIAp8Br8pRhfllwVkW/z8EBGQ2QH04s
36w1p9CW49Dpe4EriD4ThwdmmlJQymOqsj9CzLg5aKBLi1MPk7etj8zCab4VXgwSpKfLdkVmOXhY
SsVaoBPApnCg06Lvdf2hWr5ctrHZNE3P+TpfNs+kzmx7Ar9LwVIJcdf0htHBLacUnJxMCHvxlgfr
2+JEp+iozq7AuiDG83X0ztITqWbP8zO1y5fmUPjpNSNFKhMMRDD2fNXH/36IrgsCp+EpM9MwmHpa
I+DXwfQchtTvI1E9UGSCu5Ggu0ajo4qjZTbM70kr8HuBc/Ay9FlBhjio0Fi/RIGjK4nsFBk6kKRE
RFwl2iK20NVdYZDkAPNN2CJiBI7c+VlQueBVsyddZEm0JPbvK0tdKcthzmLUor6k6Slpr6RJ0Hsi
2hUOLcyWtBb6WxDZU9kJiOWqcuFf9untVRiyopn4T+fbYueiblLLACBlxhuli03q2yp+u2xjO9Ke
bXDLKPU2LGkGZDCt106xTcOXcIPDlANpHy9b2t79syUO+vrSHMP3pox2ifdzRa+LLvfjQvYiKhqK
/ofSwdkWh3dxC4KFjpV2qGJDugYgG7igET3pd+Wb+iYdMy/2pcL5vavM2SyXGg1SHiuVCber5+tA
vUrKh8ufcNvn/v59ngRH6iY6WAxhoYrsjPotNk8Qxv+hknQ2wb0QpnKukYA1YszgtCJIJDEY6LX+
5DFBVWFH8fYd/myNgzbwrS3x0sL7rP3k5w9Qh3BQ3dlBJwSCUL/ZG0FlQnBqDPTXsT9nBQtQ84KG
NdVMt+rAMfiiW6KH9+37+soCB3GFMg8BKYCljas3tuqYLxAvcKQG5Ejhk8b0piBtKiRs3ASKlVUe
7iwls2Jgq0vr6ym5jzq/Fl0AN0/vygSHE7VmadLSAu4my3LM9m22/piL1p2F/NBsyz/dZFaGOJhI
sWt6w4jlWaNy5GinILGzE5sw7Ha1Ijyy7yB6yR4HFZliGmNVwwXBlqPajC5H9jI//Z4/sMGr+Dnc
GWhuH3Zgkto3Mx4RCrC7Rc/iLv7to7daOYceo5IvkdTi6PU4ennsqJjbk76z5KX+Kp+EV8ZN5P/L
HHqO5Y+HAVQzFgXvGms8kB1Ge5B/q5+Du8EO9jnUw8ElCcUSXw+cRCTtvQljK8scxrSdZRZ50sOX
0LYZBIfM+J0OhJUBDlZ0I+9wGUGprg5eZaihKMpTai4iqGQf6KPnGDKhGmH0L5aGFpiPH7CL2wAs
nFKH9oDhCk8+u2VXH8heHFY+79RHQ9zZ65tEscZA791APebSLq96W6c/2jmxS9UQreozJH80xp0/
1HiKsV8QwwZ/uIoc8PlD3BEjHuaXBgSwlhuKiA0/g9dHg9wB7K0ybxfD7KGxWD0M2fIrqcrcNcz2
4d8Gz492uONV6lZUT1WLWENvTWs3ioIZ+/9fcAeeIKqEknQZU/x+3RpoGbo31IMyQSLs52Ddpem3
iLxeXs/GOM6HBfEjHS2ukmNgweDyqO+onx9LhJrOTq/KA9NTFCOUwA8Jd6zacGhac4n69xVGy6+l
9en8oHez08qCzdq4TH5cHBequ0SOQJUWD+/0SsSBSICTY2gajJ5ISf5g7OIVeODNV9BxfO2sF11g
/3O4+2iej+O6RAqS6pBBb99IOjlj/ZW0f+gijWmB7/MDMmUThG0aST0Y9Q9Ke2pmL6e3l93kM9h+
XAkHHouKFoUgolDkMAfX7EATEP77tPejCQ4y+pDqajOASyLrql0zlrtqUgVlOtF+cCChaXkeVHkE
ribc583i+6zdaUsB3iFhVwdz4s/HWAdDBC5dCuWrTLHVt+E8ZWCr80DPswczxj17SsXAt1/Vtki4
Z3tdZ2vc7sxQ28hnwtC22avhq9kFThRjkInav+MFZzvcFkVBFXdlDn8O0sNErsf46+Xf32gcZz5w
NsBtkIQmiDjrAUb9cfExq4cap4Fcnglka5CCYaINCYQUjH9fd/xol0N1uYTemznC9xZjn6IardzN
huCmL9gjvrJkhO2ACgyWli+Hpf5KI+g8pbtBrf/bHvGlpMAaiarJCIRV9yq3B+GQ2TYS/L1FvPJK
Ng+LJM0RSt3teJJyiCebisANRCY41A50ZZaXaOldc0kOaYP3+Vj0/HB5N/RPaeuM4RRrRNYVSVnm
onyf20ZlVJ62GLnXkKJ3L3v2NkT/9dV0vk1uLDWSpXGHF9jq52R8NZT7JfjjsomNW+PaiXWZYdLq
XjrmGi6mddpjzLV5ihzrR+RajvS8HKVddz3u5317ov9xWdxONVZhomcITj2BC2q4ttJjJtJMEH05
5iyrVeVRQ8I5izFh3Wl2I2eOkR8TUdX5ssfpvK6FUc1pr4dG79LcX+aDJhpg3HjR/bg3HEJDBFaf
wfYPlb5DvGdD8GwImdFziaaItvM5XdZUYpgoTvCDf+WcdUqTYkvYzbc+Jv5wqk75FejbIcwnfbXc
SZAabG7QyiC3QZOpLHjqQJ9crleO1Y37Ogjs2hKN6G5/wpUd9nesHGEEGGRDPlC3htSxpiwnnRxD
+XtHFD+GOF2XB9czCb+DlunyudrMV3WQL8j4z/xEozKCBlcqFlwDZ/0OJoPBtOWUOm1I7d4SnKdN
P1zZ4o6w1HdpXMSIQ4oc2EV9V42DIDxso8TKBHdkozzANIaGMXHjlvwaMUkEZcP5rgHVqLpPA1u9
ahz5JGqk3Q7sK6uck9QQAinaskWKCp4w3alui7t2px8gyPfSX5V3jMqVPECPSbB3Gw0HOHcru5zT
KFI5TdnC2tUPwe5d4CLywWKExx0okUQeHYV6CdvH4ewu3EmfzT6blUAF0utg3JEs2wSBTCGLMpZt
TzEUC5tFdJ1/JtNpknWShJy/KJtjM8qHLjIFzvgPH+9vG3zKYpVJVncVktjaC29GcKW3u3inKvbs
o7C6+525ErZZZ3tcRWdWewgLaw0qxvX3vHoq6aGPny4fZsFn47MXPGl3k9rPvWtJ36K4svXiX4+U
fFwDd7zy0KzGVgp6dx5ib5jCl8R8bUcR4e22k52/FFvmGgtzPLfMlYzGd225rQPLlwfzqq5EPQD/
cGzPdrjjU8RGq8Ylgm+DSj7a/mIIEgMyMHw4xrZ2He4Yx6T+I/lD2LIm2ij+GMlLNetZyS5Q5Dh7
TBYyvabXi9PYqp0cxcItG4XTjzvHXW40KekN0PqyTkAF786Za+Q2npzx4tvtQlcVvZFsZqArZ+eu
OhDvbaRWSQc31mXUd1I7sW4MvJ72/9HjuatNM+kBxSb2bqbcNcVd0QvC/+Y6DOgrq4Zs0k+0X1Mh
9ZGkoDcphPBwUyqOkVzPdB8YIpIn9od+ulKvDHEfTFUNfQksBC7GNqDsuz1T/k0hV3AZIbYTKAOK
0aZugumEfy81TGugmYI02sTYbfMEyWg/fDafCHRcS7+EWuezyNk3T/PKIufraZ0tUdnk8HXrcWoe
G7T6C7vIGe58/nrnVXHerUpqM/cVroWNy+a2mKhwDl5z6Z4p98S+6AonWhK3WZU6DIWMq7yr55Ed
zMfEfMwDwY1aZIPzbMmYZwkjqiiVZmh80V66fh+RR4E3CL7bp8fSIUENMU6wkHtGopcfc2emqI+y
8Wt0zr4uoyBBE6yKFwWBfmRVmlVLUSeIImfQltCOgyF02wFNN5cXJzLFZZudWilRN4RIBcMHCr8r
fuq9COY2cfzs2xoXD6cC9ITZiEiltE96W9uhKaKY3wbulQkuGIK1t056BVs0+O33Ci8osTN+KQ+4
7eChQfIvf7MNxWKEiZU19lFXoTdDWApNWmMif7ZnCGINHcBIH+3OjjJklZ1TfZMj27oObFD4Qczv
svlttP37GPPqH9MQ93NQI0WSrbtKdrs5tYfsWJqCoCHyDA4twhiTIJGJO482/RzNW0wOpuPb5ZVs
mzDwvqaDk8v49Iq+yIUedrgRdAvxteEmSbt9awogYtv7zkY412h1dWwn3E8hkf3WDG9RKIAH0e9z
zhBlcwftSFSqpvaamM9l+6+fIJmznf9+LjKYaqcYBDQqrtagZVq1G/0+jER97ZuB1ZQteJUGIQ9+
QialhBRFhExES4s7CBx7KoFWY0VOiTL7gUaPvZY/j0UuaBjbDrQruxz8RFRNAxNZ1/uAHWNxjlM3
dYgd3lGncfofxU7ED7LpcyuLHBiRmoakNFDcm9WntPLlrLQlWbBl2wCxMsL5nBSlc1m3FYMj+WF0
CDi4wqNyE1+z5ybDY1mLerJcefdbDygmwdUTVRKTqlw8BKM9iqbhMLiW8isBgaj27/nL4I1nA3ws
LLIuTSEPjTxl0GzaQGlAF9yeNuFtZYG7AZrF0i91gExIkZITqra2qqSPpNMck2reZfxhGcinhGhl
ivM+MgW90qF/APiT+J2cuiB53cdZ4DZmeejNZJ9LIpPbF2rTMBWMCRq4s3OwilvbaCykZlWQ0Wuu
NHfZp478qBwDGxovvvCOsR0aVwa5NKwN0yg3IuDH6Cw+G5peTuQA2uHCkw4irNrcO+hQEJOCbwx0
fR8DY5VKM+1aXDR6FY/IQKnO+NVFzS0B/F7eus1jvLLEoaKhzoZmRjjGsl6eYqrviKr86ObK+W9m
uN0aLS0h+TziIDf7GTIUwV0TCYZHt1dCdBPtH2BB4bMjTSJlnqS4PDXpbaTddo2TK5kgy9vel7MN
Do8WOchUQ0FNsZNu8546k1K4cV7bfSpiPHkX4/x0pqyzKc4F+kqaR/T+sS4oRmXcOpLikQMoNcLd
5IABxcn94tl0Wk/aQ18ueRYhoOhzco4RERo0Y47ad9z1zjjfT11um/r3y26xXYherZLzC4mAhWVM
EhBpddTV0/RusmIH9U0/MiEdXR9U7caYY2fSKgE6ipbHneY0m2bZnLGTtP4imfta+laLSES3g/Jq
cVwQGZOSZFGO7ozkasIDQu6Br9cLDtX+z/vv/Br9azIjBJWzQb7hpVh0c5qzqXdDNXRzjOgE1pFY
P5pFVDHdTHNWhrjYInddhM5x1A+WKZpBVRmVHog0DTsYu8SLavWtMprSy2Z0LpeZEv667DUi61y4
KYeYGkuDexDI0bwlwu3bjA+0620pPjDZLcUCP+c8eZetbga51Zq5hEfrY22U+hLTkLQ+yvVAHfQr
kFOLCsevQak7dwq6XRZNiWBTBZ5KOMxJm7zGqB/i+Fy/FNl1LB1zUW+PyAT799U9bBjqcWk7nHVw
t9pT7Oaqaged4Puxo3wB0AgHKFNjlAEdSe/GylMe7TVcjxf9q1LsyikVBDX2SS6Z4lDF6CEDV5dA
ldx01foblQQOKPpeHHjI7WDgBQYF1cH8UfQ3k3I/Lm+XvU1kgscO2kPaW8Kuj2XxKKuGb/byS2RF
ggx7e1OQRAE3LBU3lo87XyRqYwYWSuxBc6XMj1V6S/onqwVRhiHszmQH5POunG3xxzY30qCCIhXK
ZsEu90B4PLutixdADGoHod3bwld89ouXLHJHtg/aTk8t5KXUHt5nMCsMcoEVz9hpHp45ReXObbc7
L5A7qb0ep1ZNUO3MLY9Eb1ZLBOnHu17npQVxB7UiWRGqqNBABaN+obfNIbWNx/HYZrZ0YkQTqkdR
0kVFw2tuI1wAoxcVo/9QjfBNu0euGjxKu8AvD60/f2E09cVOVH/dzMuprFCqE0OTNZ1zXClGq1nE
rtnyDgMLV2jZ9lOQAMzQ4K6+FY7Q3pYHr+zxw+opsZKwn+XO7b6ML8XVDBL0BXMlzb6GFg6kj/MD
e+WQf8QiKc2t3V4b5o5OiXw2SHMThkMvKe9L/Y/LCLC9MHYsQZ/8f6Rd13LcuLb9IlaRIJheGTuo
FS3L4xeW02HOmV9/FzRzLRriNM6xq/zmKu0GuBN2WMs0eNLYsEhqo5kTzG+lT5nl5vRYZp9o+mgV
j9cF7ezmADLw1QH8LYlzZ12VVZjwh/snAVhOXYw5oFdT28qtEbR248svxlH9IBu2crwueM/HbeVy
qtJHZdSlFeI4CVMXwNincLL8UBOO5e7fpEkJ/skG6FR+dXK6FMpw1mz43DOD/Dur10sOEAS/Dz6D
u2J84xjy83rR5OIr4CJvrhh2+ymYC3kkiccYk569a8y+ogVp9L1LZrtUc0D8yXbW/qCRgWd55Fjy
C8H0Wieh7WOYdrVMdjStjtn81Uep3UdIOqhmG5GIMmVfh99+ILu5TeBvNLrWpoHWAjZFVXTw19Yr
k1yQaouEcOoVy0k79AsmHYv4R9W5hggA7l9cztspOD1qALtgpBPy7M5jG1IILZmjA+yENZlANCsG
AWHf7cp3fX3VbK4N4JD1UExAQiBtNx60OFFvFqJGx0YvRxCOwHauG4rgBnmwJ4AJaQstIW/WClvJ
Aj0WNB53ixsbTX39/82J8l5vlpUlmQNYyv4ByM0cTbMXFwTqYv70vci8lcdFZiq1ZtJRzAyyqDU8
Jp55T938C2Zm7CS2ZQF+2g7SIvNwPzXk9aW2Od6YzrGuyXjtTYC6iw7qQb8f8Yhu7sXMFcKr5LyN
ZqhrZTJ1Jw+vc7cn050ftEDxMrcMRFMFuy4UiPQyIi0oj/mNA8Xo56WLEIRMYzmpZXGjWV6YiuZg
d/V9I4V9zc31dVUEDP4MqbucH6L8K7rS+TwCrEVQwdk35I0cTiuaCEtIOjPk+IguGvYnZgB8tkDX
Dth66PAi2rgS3R6zu825+iGTcnPEGJyh/OimY6vKtnAcUnR3nDqoZb0mIWA+ga2Xn6xiPazddIu8
1F1Kxb3uJvZFIVXQ0WonhMe9U0gqN5OJZD4lYLI7W11zWhfLk5Sn63L2zQlreP8I4v1frUyKZFgr
crxTef83jFpzRJMOQVTUpNuXRYhiEFXBMKnBhaiqrKrZDLEtwTwFgy8wsbLpMdc+fRWOuO26pY0w
LlRN9aKkRRmOKCqz7WQ7dY+Wlx3jg7j7yP7UuxiyEcUFLSPPiyQOIzAQjRiYbvXGWRbVmerwrMht
IOvLfdL2Ij+4qyFvQnkUl4EoTZ2s2FubnL83DFus+7mJszrJfXFk27BgR3dF77BdM9tI5TLluA/V
Xs8HmPUA+FQztpeeXtoo866r5W6U3IjhvFSVKvmgAB/YpTS+UIneoA1q/5kIzkEhjUzzKJ8xN5Oe
9Oqm6g/X//5+8NicgfNIRO+bsqZIibOPDK0qvksciMF8JcaBj8JuP/u5V3SQ36wB48iw0ipFt/Ku
Z4n/neX1p/gF4LPgfU38phI4KJEiMPXc+FtdXVW1GpgirLfDEkTVXUYFNygSwbmLdsCE8dqir2YZ
zxR1hfaU1sH1j8Qs89qtcU4CC6jYu5FUfCMpe1GmIqjX8jxmgBdd9WCKGg8k9E6TG5lA+UTGy3mM
0JgU1Oj00dWt0Y4wd5tjgmqIblJ5dK6fUKSG/LSqbkSxWa0EhZM7xk3V/WA7Q+ROt5knXERqITgY
v2bTR5XSthIbA4kuFBBtjQ48uCCmIgwS9u2vfDh+YHWIwXQ8ytLoLrKc+LGlIMO1asPOaquxxyZT
b0e1jX3BXe5qJNUJoYpKLGQ3vyo9mQGdOqQjWyWRHWDweEaKx+fsdMfwnLh5oCLhFvUPd1sP4PdC
91qRdeMdFUBe6zEZsxy+MJg8YMM56lfgbdh5bjPk2/xz6P3O6sJWIud95S5s67BDf5KMXySQtUm5
XfzOcuZWBneVOfa+mpDQ0Y27Q9mdpfUgi3aG93PQzc1xHjgtlDUba7bm+m1xGFNNdhkjW3oGd4IX
n0In+irQj92wtRHI9GfjFFOVmqpMEJO1p/KVxwi1CepSd/RUrwfvdu5Uot6eIPfg54XiEExjGRZE
3WIa7HEMVh1Fwv5Mx5cVG/P1LHBcohzO4u40pwA1aJnfL2/yD9phPPd27xX3LKoNf+b/Le42Y5rE
4JtFAJWU4TADAldXQYKIQfvrX23XqN/itMVFsroOi3W2sL9bAuF0uG0GRM8u/7NwyY84SOqCxpYB
I5bDWwlfJc2PYyKKKrstWBTX/j/B5oH6E0tKa1oMoxv20bFdR3+BUVkl8TMduMVKd5pa7aKV5kkf
J0H3QeT4uYgWA7o/ssiKIlx9SYBzRM+Jcg84xuvf6rq2v9tPbCs6RzG7Rsxk2bF1F1HTMaJPhX6f
9KcqrAXiBMHz3X6iDkhaSzOQVbEXC4MskR4tr/XYI1a6F9VQd73Hz6/3blGxVIupHDLo+5o89tmD
pD1dv7zdtYU39cA01K/uaaj6Kal0pAKMOYk47f10SV1a29qDgsop8CcwpimfxRAb+yFsczLOaSxL
my0WgdOYc9bZcFS3eYZrvFEe0ltMa15A3yTotApFcs5DqdtyhCfGUABi8vKFokcl/6WjBjY/Lq8b
hgAVu369+35EwzIcuGfNd3ycfUoBgz7Fk1vXH+L6MM93pogcSiSCc1Vdb5ZlrymAJ85eOqBza4VT
Va3AH+5b8ts5uLS7l1ujVAfMj6tmbxMv6u8K8nEWPV/3lf1NCpd5k7gDbCKzrNHXTyyrqZ4lTz4y
WOvIoef4QcTIKRLIOagBQyKkrZHqSxM56nl6Tw1ZgKMg+Dw86Wcor1Y9UUwarvJ9p95a/Y2kC0QI
Po7Gvb+tdLGkhGlAJre+0U/nyMydDJmu1ghBH5k7eJ9j//xEGvnVXehlMrSqYqKQfNJP6SeGNjA6
WsC6LItLxdyM+879TR7nnsIkAVywBZWoFkc+AdAVa7N2cdFuMa40+UCnOmSu5DL0lfgkrE2Jvh3n
osDVYjTo6EDr7xYP6OOeZNjt10myV0BUsb0+acZkqvL9j3yGxn7VJmGM5gFbpznqHMv0JQctXxS5
qphqaV9pwKFCCXY+1dc8eSMla/RGTxuMu+gYqvm4WrYKEo3oFPoDSCjvh2+Tb6CmXQci/I1/yUfe
BHOX2tFB17QYONpaCLrVAmXg1DgkfZ7ZNTZAw4mAu7i8iWIQKoh5Kpl6vlffN+Hc3Uphr5Kom5D9
R96ET1o/VY4F4m5Afo23dfBbBWjyJo7zzdg2XJd5RL2xpXWQSoajyPXJ1CL/usbsDhNiiPnnx+Tc
syJjVTmutBGBLf7AmMKTyKYegxIsz+FhuddtI8BEoVs9zSBAFM1F7EIHbcW/89tROiCYo5Wdu2aA
sOpml+4Su8rtUAMLtsEMbe1Evu5F7u9wgaL3szk758MTaewtqDfSv/KvsXYrTWCOTB+vqMzr3W8M
RSqsIlewVuSukRl6Ktqdz3PYJILcZFfK5pXIaQpKPVU0y8Dij9cJ4HtrBCJQTAgLwvi/ZHs/FeW1
o705jDaaUq40SCejj/Jp+Mha5f2BLXBKtwQb5mhNf5BNWwxkJfA2hAsbITB7DTmDJy17w23j2h5V
06bLWRdBx/xLdv52Qi5g6MaUKppk/k2lEJ66QPKsL2z1Vj7nzvzXdcPbDxBvwjhfNk5EjbWJ5V5g
u11ODfloSI/XRewqxpt68yuWOpASQ91AvWKa0taehrYEyaOsun8mhVO/tV2nqC3ZG2r6XhuOLGxA
sxzkmhVxHgowZkM+lhjnl08MLB/YYoHhGYHpowwteHWKPgrnjSq5tDqpQkGupCCT7NGMa2yDRM71
GxNJ4dzOuo6TbABzwp2Nw2p+aIYgF316gdHwOyShsk5ruM5IBLB3OMSy15ftAdQdXkpF+L2C06hc
CrkOYE2SlhbwBbIULHrqNlF9qKmo8Lxfof1pLyrnBgZpMcdcxWNTKjpXUo2vSWVe2hEMSml8iKvQ
v/6NRHHx3c5AEhZyUgHCYHLCB4a4Wd9JjwX4yULA/SQjiqXsiTudm0P7GXxAAm8rFM+5h7Q1lLkq
jdFV7hLdBjIyDerjEKBegNUtxRlP06f2o/FgYqOlxgamqAwoSrV4vMwyilaSUtRTaZDfl/54+Kbb
9a2YGkXgo/hNy6Yo5rxlJfAEwaOYW88aDdHsgEgG50AazHdJtEUtqfMAYoOi/qkFwxyQdO77i+wW
bnkRJW/7pWKAA5kyUQ0grXFG0UZKXegjRMY3C3AOCqDDoqYUNK4VgObjh0jerrlvxHHGUWfp1Iw9
pvunob8J4/Y0TpgeS78UqXAxd/cVtxHFBck0jeTOrCxWwpId9tBuHCt0AEpAv/W3BVrEWhJcN8Vd
B7ORyJlC3dXKnEzozYQ9dZW1wyxceSK9LrD43Y1CbSOH/Y5NglOoCZ41AxIcUObcDd5YODpynNCt
QZNF7kCFcCC+9rqPLsqC90+oWYpOFAV8P1xAoE1ZtmZUADCRXBqzdPL8m5F+vX6L+xUs9acQvpoA
kBQlKwtYWlvZbFwiB9sDOfae7lbH9AyeeL86CETuRu6NSM4K4k6uLCymMzQEDKh9YDx3PZa39UP8
8IdXyBcXkk4pUHdfGNWrm4+xrel+Xn65fh7BZ+LbdU2i6wWdUXZU+0OlPunjiWaCXH4/B91cGafs
aVoU1DR6WPJJDxjz6mjXh+L4CrHuityG6ECcxutRlcZahhy0iUvf1ORDkbbPVtU9X7+3/SnizaGY
+9pYVmmOcqQOeGP2roXdLeysgaYMIJDY5tftKEQ8S21URNxahPKwC8OlbSRzrr9SJk1aSKq79acc
0FTaASDWFRjQPcVpbXomr0RwoyC13403QJlGbxX7wfT1JbU57qKV00pjzHWRpTjlw3LUaiLID3a/
HCUG9og0SwZYyq83KhlDK68mxu70+U6uHFrctSLQwd2Y8iaCb/QP1mhqg4zH8YAdglgDUVBqd+Gz
TgQDpvuj0Jv3K/eNklzpRlNHqjE5OUYHHeD2nbJHxgMhOfnL+mAEjS+52n2ToE7YOtJxEhHV7x/1
rSXOpf19K+WhLGM6rlwUV2dra1Z3UYfUXjRFEMz2DXxzWu7LTbra9W2K5yyAyF3GhFg5kjM/NMfc
i3xRy3pfTX4ejH8GxB2WMNSEMZqRG4Veqv6khQInLxLB+fhJ65M4XpEnr0lrYUADwM/rUBUHydSE
/UiRLC7NiaqkbJUUG8njJ4wG3yoHepS/1Wc2QdtiXUW1jaPuCXzXHnD8ZrCAfwdoWWOOUY/qytCU
g71YsmOuw80aa04Uxl7Rx55K6tulXm6AlPPjuvBdR/KmKyoXDEhXNmM84M1Dl7umeJSm4/W/L1JG
Pssn4ZDHcYHZbvmk+dMldEe7Q4qaHmS7dKrfeVxvTsNFgUyWWyslCG2gHMum0zA6efV8/UCiC+Nc
iU57TGjIKPnPyTPSObtOP14XINJAzlMUaj9o84DHbrrexm1gKQ/kDydZVM5B0LGR2roAYsuK70J6
zOiA0wFVfP/6SchuIv/2OfiNYGrEYHORsDmAMIytsM4ZwFpa+uHRcozP/dfyjOlqKyDuckgd6RD/
gNfVjrmgFLL/ztz8Cs59KH1i5tTAbBANssch+JuXwTz/Fy9a9u3flZE2kjjnUbdkGtCyxjCNik0W
W/Zqv0IWIv2QwAtLvhkXTNU4mcsWfq7ftMjKKPdkypYMAM6gycbosH5iifd4UB87tzn2gXS0PlyX
JtBQfid4qJM4byiS1Bz71n2tOHrTuGlG3etimBZeu032MzY5TtbJUxMVLLJMft7fh9PzWN6zxLsj
CONxYudTKHrH77piTccbTQZYzjsO8Do0IlVmlSYasOpsFqig6JaBLyp6TOw/3zeSODMvy0FPMe8y
sqcgeDUaeEaps7+tWAwhNnnp/3eSFTQiNvI4m++HsRvXDrmWXp/r6NLUgqvbVYq3v8+zgAPuXWpJ
iEAir/33usvOU9u1DgkNgarv+t+NHM6aNTM1Io1iaazKPhL92ArXXPf9xUYCZ8W6TiUtzF7hCcMT
e0UYHtsflUFcfV3B958OG0mc1YIQHuScf2tb461+ezT8HMma7loX+kkFxkYifI+Jro/9/8aooqGs
smGpsZs6+7l27KLficCbI3FGO9QjWcoe+dPQf0FbYM7/EwlJldkHeOcYNjK4KF/WcrzKMTad85sk
cQxfObSHFUMzHmt6188iIG6RZvMRn2hJMzN8Aq2onTpVnuA9QIfYC+Yk9otDm2NxHoHoaZfQFXv9
NOiPDMy5xPRW2jkl2K6Am+QXvuUmL/kp8olgtEWkFJxvSNZer8KR4eMkX1bA1hi1cP1e8M34RWkz
WZrZiFhW80oW3TgKmGkc7XP+pfQQ/lNXYFoieZybsJaoUOdU1Vz5gQ3SFp50C2xJxtuRe+RFFSCg
CVSEp/lelkkzFoL+UbgcDKxKL3eqiAKZff0rSv+O4BsFDmAEyiMKKXEwWoOjFOZxzPRTplvuFI8P
qBv95/olMjviRGI0zAQ9HlrUukE5hVwTpWmGkC0Q0/bLbEZfo6U+dOjG2atcCNz6Xjz8RRing1kW
USVO8UCmD2yOJvPY3CLr+aZnvBSEq4s7Kr8Vx5cqQV43ojKF5GI1j1R5ykR4hXtTx7psKaaJ4glg
tPi173Ah/SxlmElrXfYI75z1JTyANcaV7kVrmHue4xdZnENc25IkatZo8BxgqLnTTwAfeB6CGEjB
zmjPJ+LrB1lxurscfIqCD7d7kZtzct5xlpLGbDRESyVfnGJt7Gl5vK6GIgmcGspK2oZxSHs3Wr0p
uZfS/914f7k9TvMUq0gjpZOBNTU3d1lIA3koA6sYvOvH2PERWzGvaccm8taqnhR6iUp1ubzM449J
S+xUOE8tEsK5PXOq8qrOcVcq7eyyuCTxsyIaK9h7bOAkiHJYwrRUAG38mkNkumSZq0x6qJsZSDYe
dPclRs88tre1HPpe4Mv3v/+bOPb/m4tbrTyv1H7sXYlmRykzLvGcCzIxpqTvPN3mROxaNyKWaBrC
RE/geDrFTsoXDF06vXlDm9rOk/892P5ye5yxAhTRnBQKhui+vlsAuUCFOHGi03AmaUhFZVkW6n+a
lGFixw2NxW5a9HH7u5K8/I5Wv30czjiHaYizUIYf1efkkMRdZjf97Jd5JIKz2Kvw495MQzMAEam8
WzbP+jpstaXrX3GvMQ7oJp/7M1uSzTDjKT2wBeAafevU/p0DvollicZGNXCNlhrr7HNR3ZGNJAi7
xk2m39OKNzGcTRlKMk8km0E6Gn2Z++dVGCPYH3iv4m8COCsquqrI9VhDjueHGIJbz9IjXoFudcNm
j5TJFtWFd/KVXz4XZ1LTmIdZMsJJqPWHqYttqfi0hEAKogGtLzV9+rOvxBlVFoEYu46ghnF3VNMP
vXqKdMEDd98NvV0gZ1WJEsdR3aNg1vYHal3MUPBy2s22NvrNWVJXmFYajwjihXJayq96P9oWOWFA
27l+VSI5XLjriJ40S5YC0a3DyNasmj6ZJlurlePY1O51Wfue6Oed8VnWiJmBNdRRACymzwPgFU0J
/vRFU0+DLqoL7Ee+N1Fc5JOzDpuxbBUFDI1p+T3v/XJ8uH4akQjOFUTgIVaiFCLWxFPJQY+9NRHk
IrtpsCITxVJN0DC8Q1EYI0A7z52Bxfyn2U8ObE71m3ZZ/MVleFmiGZy9EymyJetANqA64AV/dW6r
Gc1pPOmQFl7aNihJgV6p0HOze+Fdz1YKZzlNFRl6lSGARx8Hb77JTuXXxkWp0qtcchYV1kRH4swI
U6pJpuRA8QAGRdab9rye6kUEiSMSwtnQQsC9ZKg1TkT6YGqjIAtHLx3z43WF2820NjfH288SJRow
HxF8ZIxmqW50GsG8awEXC2guQuproTTOhKKYhEWhoVBuKDbbPQ1d041uQBDpFa58EE0GKHvjvvr2
dJw9EZ3IXcGGpshqtZ5pDD8iDZWAoZokpyfaJ9KTENM4UuRFaYxJqqYenR7zLU5RtQqgCZvMSUu6
euM0rZ6xYqoWIIMJBiuzxS1kK3flasls2iz4c2Fd+y2NATDQj2BpGZLOBib7De2lyg9pNHr6UE/O
uI7PU2p+GFP6JKsx8dSkq+yusKgza0vjtz2EpDkx0aaelCAqSGLPevQ0d0PpKgRvhwaE7wBZqa0P
FslKf0CpUrHjTu9PHepIHkh663uLMQJT2lbfmm68IYkpu5WpK3/J8rrc0kXP7og+BiaVGhuQ98dk
qvuniBbNJY2W2KXh6pHebG10DFNbzVBrkLGAkSRN40yxOthaPEg/AKgZ2ktegGJT029Xc82PII/5
C6My+kuaRbpnxGBOBayTHGC89zSYOQYQQyyma7mxHuoKeRRMXEeQiEz0Mmrgqye66ZfFWjpJkURu
UllFMGq0tQsply/KQn/0YZ7Yg4xkQsvaz1kGMmpZVYhdScktnerVw9duggWcLIDVmUvEHvogTZEF
xrdYxySDCaQ8qX6IJ5rYWU4yx5qr2Z5mNXdiYOXYMcnuS6quooGYvci+1UMu95oIImGzAMao84z2
uHjRmdHSofCbOChnW8G82pkvTMiYNb3zihitUA2DEOAncdZW1KaWzNkCH3ILijE7d2c7uhRH4rYX
kay9+Qdd2cjiLA2gYF2jKfAjnYfkz0nsIwofLkjALmqQ3NAjCld2fAbNBXaiQy8z7Ot+bPeCN+K5
C04GVc7LMIUbW71hOlmaIGruuuPN32fyNzl6U0j0bzdZ5/6YPZAhsIRkAHtp0/YK2W/YyNDMiWBF
GahDlRd+jm7bI1Ci74zH0M9uumNqS+50THxRcWUvf9oK5eJzATjBCti4wBORf+jKsR2/1+Nzg02V
3+gI/6IgXIgmpKiVhvEOr0Zg4UFFjnLj/ZkScIF5bWnXVz1ywaErYeenPBPho7Oo+96iYFAYOUHs
4Gcc2zYprGTGI4CGN1IU6NUzsO1tkLzbhvEpoc9RKMpv9xXvp0Q+PitNq42zjum2Nf9c6sQpDX9S
Rdazr3lvQnhHYSnzrJnr5MrL7OQt/dBasi/JBbD+qt94RinIPf+5QX7EEe169DcgxrW0g5Reuvqu
tn5cVwPRaThfADI9PKMixm0rP1n6avfVfb6eSF461+XstfGg0m9n4ZzCGMejgtcTkPAC1bf8FIMn
SmCc/ost0H339iaJcw1FOy+r1amMEnby5mPmmcfWSwKG8Rc5+UN4WwlMSaR2nFsAdDzWIRJM/xXp
SdW8tLwNhfX43aR9c32cR9DnSU2yCCWx8DMW99Bjk7wMMwxsmF0Szi+IlIL3DY0pSZUGFHParPYS
fteBsAZOx2n8fl0pRF+Ky9tLM6rjSWEbF41PrMecirAKd78MISCN0Q1ZfjeXaclR2xITpbcWMKvU
1ZGDzd+un2H3rjYiuLtCy0cx9QQ7N1F9a9DCXsYnIz6EfScI2rtdBWUjiLssYpEZtGLAI0gWW3pC
7oCxksjL/QLDLEkCChw2qbC4KZIjUct1b5Jc38jm1xrrKZ/6RYrwoZzq4+oWh8QrHIziHQ223HAh
h99AbvlFIOdkaavGa06QohhWaM+xBPg2YnfD75T5tufiE7G0N7E0PUDRrRuzvpTt5+vKwT7+uxCI
hxMFALYKuhjOFWkGXU1JjtGNsYKi+9wl9735NDsyvRkQ3K/L2tf1N1mcF1LTKDVMinJ/HT9Xjd80
nybRjvuuvW6Owzkh8ESvGvZfJhRc+x+lbDhL1n26fop9c3o7BWdOelTSyiJT7yrG81KjJxMvTmMu
dgyKheuSdluCyuY0nEFVYdMocYT3dedBzzDqYR6VBykofOxFCIqJr4uXVxSBH61OpsIcKhM1l/yG
tVPrG8wB+3jRBATrtObETBjgkpPPxFtHFV3xEihkz6UjWjPbTcpUFa9/7IVo77DANL1JO4wW4IeA
c7Z7JZplUFaiss9+8WIjh7OsKpfiWIpHNuUXHTJvPrehM/isJVUHdeoKh3ZZnvLugjfy2P9v3gOS
lWlqp4BkNsU2lMO2RtM7/X6tPApWZdTUD7l0EOjPvkgLSC2aahGicarax1MXKlbJ+m76iY1TVk57
zm0t6I5YbTgK8UhF8jh9RUdnqRLCBl9scoqwlxh5yaX11BPYWrGFZQkGYHb9ifrzeLr8642OYLWL
pwYNnlkntqJdKrDP9+qT4BJ39ZEyNlhNUWWd31guu1a32gFShlN5w1AlYp8cw/soiE5sVQTcLVjY
yIPmYN2LwCVEojmHqeVmNmkxkoMZo14MuHbwuyMRopLs3uPmhJzTrKshtZIJTtMaz/psK/IHSxif
2bd4p/0bGZwqEj1TqqhCdyezsMbWT65O6tEmo4aKVDLdrkp/KIr2frGKz5rx6fon3PXYG9mcWpoN
eH0bJaRukWWFrTadn/RyoM/KS9aN3nVZ+/X4N2H8eoO8lFOqWQhyS2BFbntkNEooOxo2fbICepiE
qNC7IW8jkEtEQPRmrj1Lha0UxWtpsrF/fP1M7Ntc+Xb8mnOYWN08r0gggRTm5BjJxgBRWt0X+U2o
oyiXBdfFiQ7EOUpdksyoNdB4rLXUCmQ1S+zY1BaBlP3gurk39jM2/riuml4eCtg1WxqNzsqZIU4y
T5w+CLVfoIH8ToM2aaj7p7jBHJCJuRu7/VPqGyCRUW3pwhZFmnOMV+CtaDNWdJWcA0nSJgXWH54v
pfRh1hKnpZJAN/bAUnRlc42c88C4lznQpoIT9oeT6YWX5JFlKvOhfulP8ylxdHv2lIt8Dj1RsUvg
t17pZzZfsI2XCFQZfz9sCvWFREEpKhSyX39N9TnX0Rp91koxBh2L+XPfHmmc6ay+7Cx1h2KECJZs
/xWjycRCc01GTYWzZakewiZVkSP037DZAJTjKQBhg6d5ChqvHiOKFDZVdmP2RiSXBnWtUlJpRC2C
0RxRvNZaNvVovMLlLS+hk71ct+7dj6ahYKRCaTSDpyqlIyZjtaaAf8TCQ188lDEoRkRLRLuf7U0I
74STLipHS0OO3rSZnbdeER7IckYLNm2erx9n18IMzO2pYA9CZ4RTEL1sqrprWKFc0QNZM705EXmP
3RszcFsWMZAT88w6SbtWDcZjALq3Km6tty4WSL0MlfHfOcmbGC5CY9W7VlBihT8k4TNwOtyuFi5f
70aSzVG429IUEAFMKWb/jKfFqR5jR0UK5aR++RVK3tpsJAeE9AAkA1zib3mLN9n8blFplVHagWLL
7fFYm4pbXQOKxvzx+iXutyjBqUXwD0yo/KibpUdJmaqMcvPbihaQeSmQIrJezSE8xIljfm/c5kbx
UiG6266WmGDUNhTLUlBJ+jWcUZWkUy4pkzuY91P6ccxfOioqLO++mYismKoh64CA5FtQ/RrPXaLj
bcbIjRkACYBvnPDGCKZjHYje8nvKshXGeSaiSuHcmZgmnsfF0crLTD8V+d3cfAvRkBItue/Z8VYY
l3R0C9ZtLRMnS9Jjnt2lrWCIT3QYLttYZ4NaK/hPXKQdqMDdALfNX+fjikmDpj0IceV3h9+252Hq
somNSkb6ok2QFdYIVs54rE4pmvPUzY6jVx7YWhla9C+ivuFuCXArlks4hnnVk4qgipAmdnk07qLO
VrGUUIDFjt6pF2CPHJobCTX1SAgPs2cAW9FcIkLGXNMXA4l3h+CSVquPl5OXGo173cLJXmzZyuH8
JLZT8yYpEaPJw+hKNvL7B/Xcf53PhVcFpLY7fwVYeg8Ax+6cg0VHf1TtwTOO1ZMYkkd0Zs6f5uui
zgP7LSneUVVhgwjcacYf108s0iW+NNTOpLYGC03FYrHDSxioLhAL6F/0OALfdnVkV2ns+MF0RPUE
wU3zQPsjLSqasmGW1gJbdpWgzEa+FaZ0qTBtq5n1p+vnFFwmj7ffaFNo0kSeXCIDeE+RauKvWQgy
9WkRwf+IRHHeRpOr1GpZmdJMn+g02mWGub1v14+zm0xuFJWHMe/CGfDi4T/wwK/ws04G7NnEZYTM
GshvpNqWRMhreytqaKX+DBE8onkPRpPJqkBw2HjZl/y+vWHLpfFT5nSurjqqU/npSZQhieISj2+e
TqoVWiNeAohMwLBWDqEbBcmR+ASOhjxev1hBqOBxzmNJJ71a44TqpNjrWtpKLShs7RYRtpfI+Zha
bQa5b5GrWE+Y+u8ws6z/laPYNH4EMu1hOQtfASyW8u8cIptIZMGFybiPfw0XmiwlpYy+JKBh5VN4
Ug/GbfGp/wcEXFRr3nsNb4Vxp9OXKDdjA2VJbLA5UuGY0TeKYy6Kd/1D7VvZ26E471hg9rNfB9q7
47Dc50002RmmnOwhV39LI34K4ptPjRTni7oAxig1D+PyuIqGlfcd4dvf53I7Ux+bMsvxdUagBSvZ
h7E4J8Ul1J/n8fhHV8YDWyb9WBbagNEBa0zxdIpMJcQ4Vqdb37Oq7L5fFybQg1c0gE2OYiZtTobW
pK4kpZERzHqmvdR9iF1GqGhlD2PRiiY+dlWCooyLb0/xZONKxsCsJdVsoOivS4BMKkEfrY6HtjIE
mrfrIjZiuA+GFZhYzidErsIAZNcaahjfM1oRZuO/ePg3vWA/Y3OBea8oqlGg9lJ/wh7ABwZPYx6R
ZQEXj2L7M3KVv65/sd3re3MThP3/RmASl1IbVSjwm9JLR85q/5gUD9dF7AcQhSjYIjQtw+I7knWb
TjW1cHe9n5mvlCbAqUPMSm87n94RnxE8ihard8+1kcmlrVTWGsPMECrH5d40b+rhOdcED4B/ORf8
K+BtDGrwWLVS3oVlu+BcDDVRie3Yp0c0qYP6FTe0OjZ+GbSitdZdRVTehHJvKMwBUcOiqO6sFvmc
dYCfrwvRwfYqSJg//3kwLpkZ9UqO5goHKz+ZFxM0YAwkybKcyad+G0TuKlDC3ZIjIRaDxdNAQ8Br
obzS1BolDKGHP2a/Pw4X1Cpstv8cY2URRNGR016Gl9WrYAGinHTf5jbCOVWRUO9sMWQHe7vpQRc9
BMrXCq+b7Nh8iJzqaRLHZuYs3sVm1dJVQGthRo2vmIHdHrCfI7rxGDcGXyyygaf6IPtsdU5ExLRr
B2+i+LoZwRhvblE83+TmPNK7ljyoiWpfN/DdYLaRwfnGfEiqOF+Bx1DS1Dbk+7lfQQ/W2L18sMLG
uS5sV/83wjj9t6q2kfoOKUAT3lTkoxR9v/7399VhI4BT/tmou1LOEJo7T/W/Qvf9vHP6CJBFq6P7
y8H6XotgTkQfifP61f+Rdl29cevc9hcJoBpFvapMc4tLnPIiJE6Oeu/69XfRB18sc3SHiA/yGMB7
SG3uvtfSywVj5Rh1mYZHpTzE46mYfMmx+L1c0DmxYUGHKqJdg0LdtONUAdVd/XtwOFJoiclzR6Z2
m70YbXWLwqMqDUygKAvMFAWsLXWXQwdQxvqas/qxh8tHk92eEOnWrR0WaoG5HRJ8IujRYbYcVMLe
fxMiRLi2bQ1zbQA0I8i9JtC8gfnU0CS6LdU9Ib7FIk6cou3PZ57gkTMHqUj6GwUlA/D46nP4Uny2
nvKf/+lkYhVVa6zZDFQsg7XAXmqXzxMd/TmU5SOSjyQWM+0UoztBBhW36jtiT84yPFRYzbl8FIkh
MvgbWAUzqOhP8RDhKAYuTmf3Tf+sFJ+m+Wkmny9Lkh1HMBJqn6ZW2+M19eqhND+V5Lb6AA4oXb0g
EWIJuyY0BBUEn73LnkZ7OoSafpWw6nD5JBJ7avCTru7MLhd71hUCSNM5PNom26mGjBd1u9z0ZgzE
HbPCKLo6NYEFQ4BGCPgvRLUdBnQizONyJt3kALxFzwgl2qDJjiYYhrS1ZlVZ4CrsxzBz7K+gM/XC
z5OLPa0vWCHf2ahgtLvBZ7v0Mb8KAa8d3IR3sgW7zZxodXjBchhZVWCrE79iLqudpu/18VrvNNdM
f/23DynYDp2GQ1xWmMeYlhclPZi1ZK5wu4TxdhBx0n3I55mVCbZfWzCTtA+Fl/5uv1Y/QkCDVwgK
P8JLuH4AImuQadXDEBeIkmqf8Zm1HU0c9qTveQxqfTKPcvQ2fkUXfKQ4+25phj4nM/AZAP211w/p
ng/HyRnaJXopIvwOBACTrEXKirE4dErHk673j5eVYbt+9idfRfv5/bM2rco06wJRTHbUd+PvxMNs
gsXBVF74YFpe+ZflbdrDlThByUvk4EqTwR7G2CHuMfJsHNTkv6X6mi1oeJsAXl0NcW9Afju2fXY9
2gqK4zK6vk0t+HMWUF++vzpFC+siMOCEjVSbnKbR3QE4iTFGBrpIzdxh6gGUyLBU8gGKFQyhvpUy
BKeCLRJsMdZQvwQkQP6sNtYhb6ghMYvboRnaigQpK1MpFSx+l6SKojRAKgJQfQmutOUQXGvAGitO
cqyxTeO3kiWEgdaS2G3bIDVoDRMZpObmVvNSg3g+WyKJym86/5UoQeObwKbgXkaFdQifm6HFquC+
sZ9D6zB3Mlxk2akEba9SDGZaCrbAi8h8tuzvCs39acF0R9FK3tWmqVgdSlD5KQM+TKxh5Yya7SlQ
u6sqid3LT3fbrr/JEHG51Drpa/DzIQJw0x8cDFxxy68NAO/ortq3B0tSCt82FX/UzxKyRXNpgply
P4WF3zndA3GWUJmrkskQnjDTZ5WSXsPY6h3bz7ecBK469GjjBU7pxTs+uvohN7+6ReHx0lxPSWSg
tz0WbIctra5UD9GyZ9bT5c8l0QiL//8qXqNYGVVZAfDZ0gI6RPVCZE16mX2wBPtAVFB7U+46/se9
EN0F4Fqb9uNBNs0m+06CeUj6QimyFlCBun1EJ7CiWOn+cvm+ZCIEs9AapYK0CoNDlgpqvvElbr82
7D+qtGgPNBNLgHlj4hgYoGj0gxH3aN4S2ZbyZt1opWOCNRiVCHObnYKBFzTF6DOnjkqerVPqpY/W
8fK1bTvBP6+UCWX1bNQS2wiQvyfH4MTRFV8Zqg4fGy94O5I4fzINLLRrFc42mVmwZwkjTpDYvzDK
i1nzOfysWKDiqKwYXAuhPjs29nKcKU8mZ7aKBuuPRbObcnSx7cH+1McBmDOoWTll2NqfLl/I5gK1
tvqlgk1RVBrmoc3zZKxuzLexDwo5MHdY/nIacnTymKN55Cp0ySs7WbfTiMRQb7H1ID54+yaCiTGL
YsaOHDwcOQFo6cSnW2M+e7ozPvU7zkCanfqfpodtLEyvy5Y4tpCc30kXDE8XBbbdZlA+Y4/N5+v6
Nj3R49PrDwBXkeGMXugmfvEjPSJA52RBNx8ZNFyfXzBMSrsAjIyDfmr1Q5albrlclVXuXf7OEnvB
BJNkLLpOlRE7ymN4H9LZrchdG86ST7kdQNi2QTjACxHh3pNZA0ZED5JSmhwnGgPhInNIXjuhJSsp
bR/nTZLw1eKELmgqYSG6bF6qpPEX66uSEsmdcft2ljcBIvJ/xxE+TLwMCbYsMJRsGS8jA6f6fKr0
3MkUUPYs+1mXcDlsR3pv4oRPNNpdXDcccEzRY9SbTYdYuMhbYkRHRjpZuMzf9aXDCQ5kxnpDWCr5
W7G+vGF4eRzHMd7JGKBlNyl4Eism09SG5uglBUiBDNVh9i/WeLZxKuqdlU8SPZRph+BQKisJe2VC
jWmcc0ct0KYFtLYMFlqi7GKBMYvHNKIU46fTAkTo7yG9btJfWhfJPpRMjhBYlsWE9D2FnKV39Jfp
hTeupsP4Lflp3iS3ACnZWSfMC+8/Yi/+KKNYc6QLNXrNgjLO030+fe2X67T7fVkEf6MXNFBEdu8t
Je0BhwdfTKw7a5mvABouuTyJIojFxihjlW7mcG5KeVcoV8t8U9syDyL7PoKVsDFmh8wTlcbUNnc0
BF5NCY/R/dKw5n35wraHFt8Mklhw1EZlUjPdQMa+4/WPwguO4TWf5lMAFEi/Jk4O2vjkWl7akd2j
YCyGoJoWFsB7dAR4QXp3XyylE1nx8+UDyjRCMBNhEwCrmYOq4UnZxeItA9ldliA7iGAZbJJ1Bmph
GB8CnUDqq8q1/qGXY+q6RallMoMI73VsTLsNK4qC5XRLCz+ov6aqRBE274kT42kUnAyWOMtvNWkZ
VD30oKnM666crk0llDXLta3X+SZDTJ9Zhz3/brY5/djsj8iZQWNoWYANCpxeAd+ZDGh60/ut5AnX
pthlpRjApvWqGoBJg6uVD4PGdozMjmb3Ele7qQYrYfzwq2xz7JNRbSI4iKS5IfX3qbvulF+XNW3T
LKxECFFti8m7IMoBoDJov4rGbyzFGY3fDMBW/00O15XVUWa7aoO5QnXNsk9me2+EmhvED4uSSnzq
Zua0Oo9g5hbwhBkp0dHDY7eRorlZfW9gT8DE8NWgj06+PKaj7GybYcNKJr/j1dkwztsnS56iVK5c
zwBmYOiwMQA9ZQ9oVdqz9RHjsBInWLmsmfPJLPkcv7nsylLHQk70kOWysHJ7wGYlRzBzEYvNsfz3
aeU/eNcaSK8pR4FwCqd7bhzNCWv/Q53KlVDB8hFqjcOko5RdxN5SoVOOZTcySpRx811RgnkXtDiw
hSzc4GhNWWhHGMsI8qupOmnBaQy8y/ouEyFcXpYHsK0qfASrf+rg2mkekl5SZ9s0r6tTCFcF1Gw1
DzskZC3xLQt+4unyEbb74W8CxNARq1NmQjJA4rLvwXeKpky/56M55Ndyip+IN9xIMQS4tTmLtVYS
BeuqBnNBZr4r1XwtjuaudaPH4JqPV5efOAeMbB9c8pHE6LEMx0Zv+Lg/EMHRP3Ey9RhLx8Y3PdTq
TIKFjWprSCwMgXoTCM2A+3tI3coP7kIsjIRSvDLZiQQz22DGWTX5J0utCtRbmasyT6GSgtumD1yd
iP+Ilb3r7RQQ0wz2LiqtXxpAH5y2jbwF7oNo0++uN35fVsRNH8UI+AEN9Et0kQYB4IQjitaYXlhS
4rSjcQoq9TOrZ580yo/LorY7dxRogIZpW7opsgaUAJkegaXBAT/p3tzFoBFG2o45e057K1uh+39e
2Js0wXMYYwpmB57d8qYujB3Yqror6mGrwNHd7kbxZOHLpntcHU+wfEGmlknPj5cADISXkPIjJ9b5
4EN+O5hg/vS8M7XGhvkbduEByJxfgLNu3YJ/Abt6zb5U3VRaKdhW/TeRgjkcjWZILQtjkw3KsxZs
x9A5Cjid/MEdvfka46CTG5WurIa6XRd8u1KRVqDXCrQ6TNQFgbAyOPPsAKhjr+K4WPqddwlzrT0f
sh0PFaBgouMIqjWJzm6/R0sFZZalghJAsDCKnjHaDvCZ5T/KofcrfFoVBNjp3rgDP6P9XT9xDBbz
m4wXYnM5EzuZfwQL1qaztcJSG2TfvFfB1xeTHR0desTMFAU8FfJLB2QbD/aT+kty5E2TsJIsmKCS
THVpxyiQczD19iG7o9+GxO0gdPY4k6gFWA+7cD8CN7g+sPBeZxqwMEowTdIk383sae72Rvpw+Wj8
zs5d4NudCi8070cdQThEhOF4ImF0tRimJPzZjuxWtye8zi5KFKVf8FRqKIvmJ7tWOQS77JaC7yrz
Yw8ssNFRmgJsP9C3kwkPtLbqlLUZoLG6+VM/7wF82wze5cuTqIXYN2npHGGaAyK0KvB0o3PsIPtU
tYtj1bb/30QJoco0pEGSZUic+rJxw+57Ez91BsPAQiH7WttB0Z97YzzAWLnbaLCxtacDpxYFVtBF
/4tBPaGZ2jio+Eu3BCWfiQnWJC6MYCoDiEuUxe10T8MkZN5/vXx7/4+ffTuUYDr6uVfBUIA2p3m3
ABySR0XqvgT4LgGSq8xCyo7E/391gwEbW8tUkDF18ObVkbbAdQ7++Y8nEmyD0vRDE404ETo0T7k/
HJB17gc/QLULL0rSD5MpumAlAjsI68UGSr0eAW/aiHYlbe4xIbvv6/R0+WDbrbc3a8EEaxF13TRb
HNiFL+gunnmlfykxnxUAnbnzp3sVaFQa0EgaFOT7AzlQiUGUfTzBbCQYkMT6EnKCBC1kYO65vIlS
SIRIrK64kkvtGqv+I15zme3LCIgdvax/uCnhXwZIA/Ag4ghutqQmyyccg033nXrTyhbut2PJlQDB
TCQUsEWZiqich3atqxIHZA/UK/7hG8WNW2CKWXekuyObiriSKliLNIrr3G7hSoaduqMu+rJXaJ18
C/edP16rPxIn5nGzDBpzUydWUgXroecVnfoab40VkZMP30B6HdWSVEAmQzAaTZBGE1WwltqPnJg5
AbNOCBr2y4+Lv50zb786iGA0sD/ZKxpFhY/oBGnUoB9IpV3blXbqk3QX5akH3OvZuSxUdjLBeBio
fKDox0avxqI9Q4KY3mqJ6v03IYLV6E0ttCsFQWmb/TJHLN3Sf9gYSE6ymc6srk+wDcZMgGnd41Hl
5jdrvtGMxzh7nNTP+fhliW7iXkaELnnE4hBuQSqFgSISYWeZHmMNYI1Dv7t8b9v5xNuZxMHbcent
3AhQ+x92+m451nui7rK74QCqej62zfOZwTefMejgIY+qkn0vS0sl+iEO4pI4CTWS41bLxa+0H5F2
TGIJPOb22NvqlILdMLrUmK0Rp+xP1dHw+Th69GUB26CG+YnwTnYkiaKYgsGYujnTtQ5RdRp8mdVj
ZbyY5DZmd6B5p9gBbjNJ5X47NVqdT7AeVa3WaEThfKBFhdNUnXoPlH8wAjIvvS4O+ZGPqlS/41Ly
7Lbnx1aCBYsyEK20w4QjLCMn48ij4UkDRgnfnZJteW4ifGsWECM1EzyLoBJ5H1cVUZZE1gCQFz6U
0mMe6mVylX23l41DbT+7NzlCrD3m6dCPCUxxSa84gkSHgaTLr056FMF7WgBdMyIVmcOQ6646/y5a
wGM0363q10gPk/lJbU/h8iARuu08384lPAKlJlqjcGwHvonIHWjkFigBhb87JwM+GfHmY3Uj4wX7
f57em1ThLZRl2GllgHJahZIFr+vXWPUkn1CmAPBmKEdE41d37uPe5AlPwZr7xEgSJBT6Y/gQH+qb
5tBFsGEg2tgHLpF1BGWXKjyAKS2sIVjw8owbul+878fMC7xgZxQ7/QZjI7vx0OlOJeVY4jp46ZSC
U9U7Iwu1mcd3EMvh2rsDw/7Ya3ktkLL5bkuzDI1hgZXaliCNtE0T9Qbif17/AGTOyVywpoaqIQo9
tSx92rzRVf1VEFY1oBcFNCyClDC7Da3kXs0GX02o0ymNJNk4X1bSLZsaWMFHV0bDKrIgK0rsrBpK
vfLrqtmlduTXEUqI+ZOVFNd2bOw6fdx1VY1QKTgtEXOjsXRBRn7d5wh4m6A4mabyKHmmZwos/CYh
lEnGwTRzQJ76GHZi96hnYpPJdpsRBFq5F0lbYOcmXJAnRDWtDmh7fa4gb8i/13Xr92Z/o7TxLmxs
p6zJrrW0q1SbT2wqADCbS3wzv+J3mvxevAgDXLVRhY881r5WYe922lfjfAiZU5qJa+eSIPss/hVk
CZbd6EgLgtOg8hfWgdeloem9XWYIeFLyNC7mtdIHrRdgju6vR264YNM0gZvIiUpswfSqphECbxKH
tDWsXiZu2V8NoawxfPZwXoXYhGDJHOgYIvykldVEX3K18iO+bRmxXw1tF1ejyzdVjhy6+dnAdfw/
YYIH00gVjIwpFZowZnOse0i/6QyjuNdZkk2+Quv4Oq3z8uXy6zjzzfyM1AR2nWZgmFJcdapBoqfM
Y1P7WciuizCN9vpitBKzsHmRKyHCCzTiIcjjAWczq7uRKV5Mv6uKH6PYfvkwZ5GvcBjh5Zn1jCnX
pqt9pR2dYiae/lthvy/L2LwwCxwRtkp1E6hE74Mms8WE9UDa2g/Dm06/q5Pd5b+/qQervy/oAQgB
mgQaUPvFlL70prI8tDTQr2xTAyaAHtbeEkZAg7ks9Lyeh5tjKmAMDUAeAcpQuLnWDNNJ0yhagPuQ
OuVDesIey4u51137Wc7dtfWdVtLEcg2who2MmFEH5pW7IAFYecMwpSmLJLgNEA3hWorwpdDZHBF4
Zp1Pb8CAlt9y3MloZ/oD9o38zpXDRm0eC1vHOiU6Q5GI//+qTqnVYbMwGnZ+NH7BbEeshU4qg4vY
/lIrIfytrYQYUZRwPrTW52SQ6LEjbC9M598+YO8M3ySKITuT4NBZE+VtlQ1ocCIfGUDa1R0soDrw
whS7hn4gYInCw2WhMpmCuYiHMmrUEOph1YkHXj4/11UvZ7r/ETEWAhWiajo+2/ubLAq9Y4D6bf0E
tZumjkp/toLEmdpAcf+bJCFkV+IkVssSmqjWR1buq/RRryRm4zwt4C8Y2dz/TiMoH8VXYhSDh35y
Hd+GB/ANudmVgY4aMjown8qSx81vpBNGIBX4aKJvnEo1UMcO4rT5Lhx9rf5aJM8fuLWVCMESTp3a
NKS3W9/OhpeFtTc5gStWAllpd/tJYZLSQhyhIyIXdLxS4qafhrjz9TvtZGKHDzwfLgFVE+B3vb+e
kOLfyWSaDcpYwG6JEwqVnsQBBsbxfufOmfrwuuvTw9z/NeQGF4MPo4M3BHsSYlPZsIo2KUBi7wea
9hCpYXyDb0gdawSa6+XPdF65FkQJ2m11ukom0rV+CshiywUHTHjg02a5qz0RC8ULJKZy+sdN6746
oKDvSZnGdmQmoJx8LLPXpj0fbqKqM7mLj23cnSyN4i7wzJ1QU6XgmzRMQ+wApPhsdo3yha+Y6uj3
bdxb3hBh4c9rJ31R3akg4IXR1CHg+AQmRvRbpe+/XL7s8+iAEURphoXRN4zZ2YJpbLOALpiQbPwg
thjw+1jik9ZIfKttBlCMYhU1x5Ak7SW+lDuVS2cXnmKQBOEAWJjWz1h+y5reISw4hFPktYVsAvS8
9PaqTm/3LJhlpQzMAHWp5tXj8KkEdWf49T54Io/5dQ/Eie6hcgvXlEF1nl8tXgxg8IBaDrR5U8Ty
GMoWnaMcXqdLBodSJyzu8uEptY/Sff+tEJLZiNgAa6/ZwFl773hKRtBOyknrl/k/RfLYywa3t2yz
DdR8Ckx5ahliMBeA3G4MS7x9vUT6V9yQLHR7M/qAU1tJEYM4gD1MMaVIb7VGc5spe+5ZeuxNIplW
21I9EGyj/mSoAIwXKwr5AryHcoDqTY3pFHUOptemetEBZemQLLj/2+cFH4CURzU1E1GcuN1vp1li
q6UOjp6lBE9xftPXmd+jXNn2tje1hWzXYkvn1vL44VfBXG206APXc+MXZXRtB1Xhpize08HELFJ6
O1Tdj8vn23R1a4H8B60EshlEwEuHOB+W6gRkyZvhMDjjTvXbu1jatz+vyuIpr6UJ1moIG6QqDNep
pcZwjfRsRIU0qOanEt868bXcGJ8A5Vb8XsA2+dBPdL5lQ9jJ4slzFXpvNIXkJq7tohhLpGwNu4t0
X7VrJ7HcvJM09c+fHcSoeNCYPcTjFpUnTxaNTIZW+wPgDEvtVMYJCKUlmdq57UDIRXSYJx0Lgwhb
339Au2ZNnmgF0s/sSxj6RrCXaAg3Pu9NPQRwwHzU7xgAa4TLMps5TUYbo+GtX//gO2Dl195T3c5N
PfuXRNa5+kOWaRLEXAZiVxHLpSFmPCZtXUMbqyPK6CftRr+rwBEU+8BLBL7ad7Ir/EhKQLN5iRhF
tTWG4uuZTenBiR7XARILu8UwuR9pC32hoa7I+tznIErCAxAus0iTJclBAeZTkIBiNWPfHVUnvg88
+w67vzseovPhVFCoPxgvi5/At2H4zbt8zed6yQNbYpjgYLAMFLLeq4xR0j5MiwUM8arh2GChxMa3
NUpytvM39m/0zF7zDyaWRYomsKI4UmDJrBnLkM6iL05g+qSUlJK4yXivnpADzQcZHhwbOE3eHyZn
trIwLQb6ip5YJuY106TdFVqG9n5VT6nyozWKoUBH0LKfy6lJbEl1dVN1LBPkpBY8N6Ch38vvjDqe
WlAi+1X4EEynoZJEWhsVdLyJlQAh1CoidUrHHAK0+/RZ3XEQ28nJvtBvGEhFuj1e1Y+FK4ttz1Xk
vVBRRWhNjZpAKFGew3oGS7LbUibRw82rQw4KwFwVDK9U+HSLDcx6DGVU/qB8N8dro5eZLv4r3+sG
TrESILgbFmdTWjWwjbVPlxsKOnZwNUa72AXpN9nBgsmbY1siGcH+KFI6EI2I2VzTjWqsjTmK7QBn
460FTIAflM/RgwYm+HA3SXKtrStkKiGIT6F7VMxBmLGQkZYRXExpOzVt92VSS7zY+UNGq2glQtC/
Oa1QyC2RaQ/TLshOBL7MyF1SST7WuZj371j4VlVnLzF60jBKaQGiyRLpkh60rQstuQf41iQRt5W8
rc2GYIgpPpHWFUgqBlAH6ofhwMHJ5PvM56O53OC/mSdx58YwU6QRZo/87HN8i+1VYDWhfZn9VO/L
2KFfGzD6ZHv912UDzx/Oe73nQi2KPBtKgRrQe5ukjgYGjRkyU9OO/UDHpBgFHR0a4k6YWr9J+Ndg
efyQpooXjFDEONNCQusQEI5IQvUa4/GldYyUQvK9zg3SexGCFk6agu36AO+qI42jGelXQwfs9ZJ8
KFVCw5LfHF7wa21jFQ/rIxjTuthG+6NXKjdg7GbKNETERvDz8jfa1HeQBBmAu+YdUsFvLPqU622x
IOSw9nVz3Zk3bdg5CU54Wc6G/8DNIaYxsR2nqkiY3ivD0GljE+rQwGGn3BlucwcI9P0Lx6BW9xXW
Uor74jN5uCx082u92j8GWi545fcyYzsOlmWG889qJMxwWfmpGgf3I0JMQ6MwUEwXs+axrBolmzu0
KFB+AVzZg6kofoBxzMtiNstZqND9kSOo3tKqmBNrNCQt+94tjoarOuG94Rkv/PHG3lUmOde5TccH
Y7B1wLPWKGo67y+vsFlrqhleb0DdsPhhlzLogO2v80eAmKhXs5ZlfYcks4oNRzH6FFPuoaNR9evl
mzs/CE+zKMHNYZ4IDur9QUhG6mgJYBbi6AnjPp65EIlVOH9E732ToGdRlSel0sD9dWyvB09N8YtG
fgkO98sH2RYDTQZaEHbIiHCQYGr6KrfQ96X1r0qPPTv7EvfPufbjspjz78JPA3ugGRb62OIQyDRg
O7dtYQEsK3Wi6tAukavEsobR1ldZSxEcLcnyqM9ZVvvzWPpjoZ6GRUaIeu5/cBCNvO5ugadarJzV
fdoteTdgCgCTHcM83jQp0x0zXdxCA2a1NeX+B25uJZB/wJXVHqYKeyIVbm4gn6LyqJN90D5eFrF9
JlR6iY7HeWavU6QSgQXcb7/IdvWAWb9lp9BvdnY1m73EAHB1eu++cX26oaIJBXwq7bUgujrNZJXg
CKowM2Pw9BDAqekxwiC+rGPDP/QlMYIipChVm0FsVH5aJEe1p05sg1ICijHZ2Y2ZdYcy6iW2dPMh
rU4mPKRy0HPaalnll3pm3oU9ED6cPGHzpxhFjAMtNVVylZsCDQOTDNxLnPkIWtVJlNkzzpg/MkCZ
zaPf6JU7K0+XtWOjjoZvhoABwQ/F0xV7h11kWyErkGp0GOlhLuc1xojvN83wQbKETQpZDi8VyJ/5
SkkILU1ulWAsHnsfU3j73LXcDPxHuadIF1s3LRPaQShnoZ+oikluOAWT3ndQDXMoHuKZOVkOeHPT
TiUeY6NpiWtcCRJ8bRhnPa0mnAosnlg/qF0MKXGKXNC1eMifPCIz7bKTCR4kL2tzqXNuOdR/ULaO
KdawVEmJYFsGXAfiL5SsRT8INtdwIhaF+wC4w6San4qpPcz58hFniEVnFFxgn8AN814jInOqOqrB
QjVq1e3CsLRnTwXyJMjnqsVM9iZJk38uq/2GUVRBuoqxF9tSEckKA8OjTnpDH1np0+6HrnlVajtF
1zkjVmNjSR1k4yW/EyXEy1ZlGTMAJJCGtrY3j8ypuvo34g6vIPrf++F3ogQltMxpHLDrXPlqN+1B
r/29VluHkFrSyNi6PJ2oBpCDefgqlofBOGPRmOBEUX2jqYcqvqsNIKrmKppN3y5/pw0NVNE4xx8E
aTJiMuFEZVzRCH0TFKnY58LeAXTZiS2Jbd+QAfuqoo6DZSgg9govaTTjKKoGI/PNLjuVNvqQirKL
x0JS79vQA13DSBLG7+CIYWrfa/lElgBusy0wbrUjBNsT5IeyVA7RZOxoG3E/voqN4BVFPT6iyQ+8
srAhytNLUjRY9cY0d2a4mo/BaneyMFtjMxAEVoBlRMr2118KQi0+8I/e41mbXkkTVR1pVfiYFnB6
q7wO2+WA0QHvspjNIJCZeB+2ieqEeIsLtq3SsTcrXzfim6koTk3e15KjbHwpwrBKgNkkgiBQVIi8
UxS0A5PKT/r7+rcRBt/VhcE2ZM8fOMtKjuAJQSytm0sIOaTcl1nmKKmU15frrhgq2VAr1FR4PUVk
2gzGWktpg75EPDt66BknpLQ72yfTzr6Bf0dpT7YisfGaQE5GYRoIJguoWD4Pe7RC8hE2aGmxmg70
OHvQntNKttV1zhWlo8jxWj2E28VnEp5TNlqjqaHU4XMU1GLXGqhQpX7gaUc9dOzcsd0FcC2ak6WO
qTjwIrKDbgUysBpoEFjQRhSCBcNOAJddmAOSq+WOk6f2YHS3f0yutit38rBpQydVlTfkdIxLmIbo
sAbdbO2shCtmyaA6VRYUu4yVoRdV7Q97QWp3WTW3vqIGnjae/6KILyZCAxZbMBhY4gmYDxHWB8r2
vpI5xi03gg41L1lpCDzFWguGbUpSz8gWWJp7Zpzc63Zdfw0mjueC3siub3RZz2UjQYGDfBMpvDiD
TbY+qHAnCQf12XNmB04j8deQdtDNtRjBAHdxGNgKw7RFMgUHM2iuIrVyppBK7MfmR1qdhuvMys6n
aEPb2oQL7DWgC5Lbafw+Vx9wwKtASazpsGGZQkQCmCi0o8NQZ8+FVToZ0n2Jzd3YNYBPBLss+AF1
hJpiWTGt56JmZo/sA9uGw129t/xqdsBnDTa0SVZK2Lg5jNvDh8ANI98XE1Waa2axzHnhT8n3WnnU
bGw5GRJ/L5MhZKlFHFC1G8LCZwQQcLbaamC+skh6MjJ1kFERbAqDKULRzcQ/0eUDKGjWE6VCCJ2D
oCxfdlmUXM9D+PeRH+YKEYkZuDnjrD5fLJgXtuy68mNymMjPLigdePiZ/IwqGdrE5olshJgUE/3o
4ggZN/gB+i4aXoNMeqpDLXaWGtwH2t+D5uFAcPT/EyTuDo6sz8KSIdNemhu1u5nM35mRuEHxzQRo
I0bV/9qwvpMmOI2w6DE6YqEpZVXUJ0C0SJbSb0pb8qEkt/fqu1amwSgqlkYz5sONenEW+q1LbkyA
RF4+y4YBf3cWIXAubXPM5qyH/UmWmwwzdEua/dY572reHgHY9oEzGehWI0dEUQRBxntzh01kFYH1
XPpWYYUvQTTVz6AV0R6Gvh0kie+Gt+VDKdQEJCnhq23vRSmsCMNknEqfgci4V8NbZdSuMnDeh4kU
uICnmkKItpYlrnInvV63rG3gLMKHknn64EXt4IeGH9qfc/1zp90OMk6xjSAarxdZlQboPFhbIXaa
syEcUVzK/bEcPKsZT4axPF3Wja2CyDsZgvlTZ2WamxgZNuq1r+u/s+mFPociARQlRQYi26zeUnnM
K6kYFjQt2Cjhmy1xPFstQWl4iB6K+Jj3+6qTREVbCo9aOibB0C7kg0Xv1QKD9WHRZl3lj9FN1AN2
Mn4hwXdtTpwkLP3LF7h1HFTs8ZkIsETQBnsvKwnnImBVUfppBg7U6JDQe7WRlCa2ZejAs+MBtCpG
YFZrjSlYNJFdV+Yxy5dnowJUu51JPOHWa0IR6Y8YIepapiwu+n4B8HL0VcmpO+Qw5uFdKM18twVZ
oISybdVEAfr9nbUpYuM6i3Nf7R+N8NEAlUS+YNEDS+gf+DiI+/noDIiaxP0YM8HQdBuquU/ycvBr
LQmv1Wbs/SKvIonVOzsT8mneVbExJI2JPFvQgwzz22wEaoCXGA+zfhrCytFCIJv3kkCPP493ZkiQ
w3/HymOMTYRmv5pnYArrgPXQgemDI+T9PSCfIEd4Q0035RMtSAY2Po7MXt78izLYHl/xFkC+d/lL
nRdDBHmCHWrisGzUjqSecsiAR4Ml7O4wnHrvxw/OTiEzQq8m4OwaeRdEfXUe4pOq00Ed7AbieAsk
8zB0eM871uSIqYkA1CDd7/rLvJ/3l0/JX9AlqcILA8Jh0SGIwoxQc2Nrhyo6Xv7757kuv8XVsQQt
7IANmZValwEgACgZ7r+JdnzUdhxjoTxclnZmZl+FoX6FQRBi2uIztvRh7MwawmziRfE1ncA7VFEn
6cEbxmQn2766N2Hae71X4yyt07mGWuzQIvenQ4Fhhp/did1xkqj5kCSeJiHwkYkUApm8buZ2NJPM
K8JP3XxXlA+X729b59nbmQR10EOlgjsMUm+ynfyW4yo0P5vcISr4Y3WMv45f8p/hF4lQ/qvPdfBN
qKAiKD5ZWZKWqbe8DC/DdbFLHtkvhpkrh6NOglxYVoA5816CmggWS6usobOiDk+NFE6x/CT0J+v+
OrEShAjmCrmObsxtmHuY3T9pheblQ71jg+yByc4iWCk1rgYa8i+WLyhWaY07Wz9TvXQvf6NzSB/h
NNwJrIx8H+lajMWQ/BWTJT7Mvn2lH8L7eXSMygExGpjVk9TRP8UeJ7zsD8GPyz9AckyRhpzZdTGH
QZZ5WhY64TQ4sfasRrHE5m9LQSmaJ6oIoIRTtlNrAhYJmtgidJoWgC9mJ0WRmNxNv8z+CBELciwz
kDzUFENxHRaVpsM8L55WOLEi22iWCRKCGqrHWRySCQYqvrbbm1RNwHn+f6RdyXLcurL8IkZwBMkt
xx7VGi3bG8bxxHme+fUvId/n5oHoxr32wuGFIlQqsJAoFKoy/WisOMHxm6Pr6hGDhMGgKdkwkJ/B
ocVADtXGieL0ggXCu3Y/uSGwI7MVzdac23HxvtvwLTCvtllINBSo3SwVAuPBjCyaGIQuVLzKxFJ8
CX3l5LXyTYenQchbWgYn9XAeStHUoAIioNTU38vN5AngYMAgx9+FJJvFDWnaC3nX4EhDdXqIZjvo
aqsKBM460j/4PQZfl5GBxKg21Rgt15mzkNLJMfogDwUnH908nE3cvvF2gy4v9u4YLBkxomROHaXa
LeTLnNyh1RDsVeXw43ZMbIPVyhKDiVEmC8mijSk42OW7ZC/amhc+ClbvT5gIbj8GpxbTHJiD2U0v
IcLytvVNDFkZZzAkiInR1iP04/HwmPV3cvtxGXipx2b4XW2w/CZCLhlVINcYR5Es7WP0ttlif3pM
T8SKHikvF/rjzxLHLOcDsi0RxShX0ZypuFCIxOoVdPYKgyVlH7u5sPSIxzyyGZErHxlQGaIpTuUy
REROs91iUGU2TA4SyzyPGPCohjqN1KoFNu3plGX4SFWi0SFIvkEaxUMjsaODIJQKHgc2+iUcSA85
5r3+gbI+TZymc56/9OerE1ZYgKB6boAucXpVFQh3TbxKOScy2df3Ocz1qjexLdrlLMReE79OAydB
3U4gV1+NwRG5T82wUZuft5higDpweKh2+rk8jU511/nCXuaUInjfkP58tW4Rqg5paxaAlS7KbCSw
eEcuz8EyoM1Y8Rej57jI+04MuCCbW+IhVZAiL5BoPKa8RuL39S96oq2WkAGQMk/xBC8iKDULpAJ2
4dQvZD/Y4f1b8+2FZ4/jDys/RMaaBGaPL2YUqurO9bDYkZDzOOZ5VphcJNMHORsUpNzFjFNagBbQ
623Y3TagapilQ/nmHfGIVoNRqmuQuiVZdByyBcQ0g3fbxHtVsLcvc7XBBPdY5spc5Lh+pR/MHUUD
ekES7hKQaQ2WfjYfRofWIuInbu2Dgt2749m8WmaCfDHQJdHL2LqV07uzi5iw07O4N/3SEe55nRLv
X9QYP5kQr1K1VYeCVnRiS/FSsKtnr90BxrziTDjb9zeLihcoOnCMwQD6YVf7V1GnMg4VnJc/MThx
htcU4gelb+z1s/Cgg2aPeNGhKz0ez942Hl4t05+vLA/TEi91jVMUTKhL/lEADXTOk5zfPqmvNpiQ
UdUc7ZgLwlIsj7p2rpPSCipHT3l0ejxfmAAZcvSDNqKcOYN0XwafdXCeRF9vhz/PFSYqQAiRG/0C
XKqUb6QunCLdpzFGKUPN/TtDLAAKedhUKVLetj1NxkETn5PKD3gaVL/B2f//NHgf+vfnV4cxEqtx
gRkXSG4rKLkFuwnqC/+d/i3XHgOBqSqA0kcwUea4QBoBnSfpOUNT9a5zaSdBeJF5jZ70m78HjauD
TAZVonnbFEpg7qgce33fixejB8Ng/mFaeA969NvfMsUkUpJuCoIc4PogKFCZCWcriueDlH2OKiEH
B299joWA/MnNyLy6xwDHUhpDVREkTNGceEpoOtDeORbpsLsdjdsHy9UMgxJdgH7SuUEZfWj34bAj
HefFkPf7GYRIl1nvevQVO3IUoo96JyWcfcszwECDiC6uQk3ggCr5Zv2Umw+3F+g3x8V1hRhgKApB
zogJBJ8PEHb2jH24r/cNmgUz7pDudjl59dEZbBAh57XIGYqujfNTr6W2Iw8J5hsLF1fJnrOD2Bd+
AcwULbpgceN5I6Sfjtmle6U7VvZCu/PTp8yXLnyxh99k0b9W9G3FVyeTriVaWCtVAW7U9JHWUpIL
KDEgIyb4hkcZbqG2e/sj3gZ3lX32V5QgiOYUQTJqtaXLl6HKrUJzJ+Xpth3eB3xDyZVr86BlfQaZ
3TcpEMVZwL2BjP3QIG/iz3RzrTEYITYFxm8ElA0ph7VsY7YWFYABU+SlA5ZZDlJsRYuG7mZVxwAg
mK0YgF/KPotVgkx6Mn2p/9AN901x1453rRzbt1dx67TX0IyGkRl0N2MG/99H1yAPGtpQkVWY2qOO
d70g/ifhScRybLAVVykWh6hNkOwS6ZDUkxWae7H/ftuP972YyDRXjijMkg1ga0hIIOOIAsWRYClO
fhDupGNYW6k92fU+uqMMZPNR+ITTkTdJzvOQOR91uS4bU0VCEwTScQ6ah2aQdvXEK5ts4e/aR+Zs
HHO8rykYzHeEdh+Hu5RwBuI3E4u1ASbIc1T/U4PgnKcNrX1oRxfyDKKg2RMxQDKL1jDa8evtD8fz
iS7tahcnM6lEIQfkp/pxMe5y3kPe5sYFKYoimXQ7veOjE7JCkZQW36bWrLfeY1CpgZukdkRv3Kce
r+9y0x/M7aFBVgYxA1saIWkkmbOEq0BD9tVyqXj1YpnGEpsgaSsDzCk/9mI3EAPYIASefEBf/Tl8
6b/2jubGR0rQYKLOZOCdt/YgiIOjE8oIX25/sk10Wv0F9OerT5aq+qCqpZQ7MrhP5HSvNE/DNNkj
rnQap21jc2OtTDEJQV4LkwpNKWws4R5dFfaohlbFbVHnWWFAUJSjOmgnFH606iyQi9h+NFNObsZZ
M7Y2ooDOrkwS7CzwUFixClSqP2rtC5gUrD7f3/4+nBDUGShUtDCSQDGXO4pWuIkOSUp9FP6kqLoK
Q52BvKgJxbjGIATURkK/EqQd5sA4ccb5LOwMRNH0ShWJPZ5GCsUewx+j9G0Uv/3dWtG1XMVyH+hL
p9Aqo1Y/NO1T3T3f/v3bkHqNYJ3BNz2vRMyR0auTZtHLIRj4vpBv8amF+KN6zM687o/tRUNbMX0d
wRAsAw9yDmG5uMTdqR8e1eqzJrgGeudvO8WzwQCA2hcKKUOCQp/4qSWaJWmVTfKCk5psh/HVE3bv
B0OQGVlZOI1Y7+MyPRtQvPg7R9iNL2ZKEpUIYmjxWWqhWyqB6MXMIwTaTk6kX66wRCZ5O+PBKlBo
cjK6glV5yUVNrAF9CSO02RswKBdu4WtO/MG85xnnfCyW5casQ0Ofdewi8DTalfRFM5HD8iTDfhPm
Vw8ZOGhaUwqLBR5CDsihPC2lT+6hgCJ7uZe98K5TnNBQ2URIjA2zzwQcC7EtqIvVS7w2hfdsezSf
XH0yBhiCCNMifVDR2jkcOlHtW9o22nF1nnnfh/58hUBKpmcynr9QzBF/6N2x6l8K0b0d5puV0bUz
DCiAtUAR2xkoR87SV7ypu5poUaEM4QPldy2d5h/KSBfcdWdetZ7nHQsVk9SYLS1062FmkRSs4SJ4
tYeZ4yHPDIMVcqkhjwyxiFInewGUMkJC3F7SOfcynhkGL/Rsgm6dIOfOLD+M3SdZc7X4Dx7vVp+K
bcWGaECWiXGEO6zRvGqduZ+5BNpbN/S1CSY/GAMpiZoZ6c4Uv0zBQzrNrlYoFhovOOcEDxVY8ax0
niINnIQIrc/kQFEvcjqrd/QfdOqPf0nnwALb+Nhk+TBIHRxLs12mfxqH75x9RHHlfe79C+VY5ay4
ECaxnia8EF4GqAUV6CZPfeN5wP2SHDGqwYkFGk63zNFwXEFDRWSQqqeoheqF3NtiURJLiqXlEIVy
7nUZmqYjzNk40xxF9qTVPKJ1XpwwqDGqGWadJZBpR/lp0kBTPIZWpO+k0ru9rNu7ilL2gPTEfDeu
qbZGPGk5HomS+lxDLlnU3NF4vm1jeymvNpjziYCnoDG1GLemSn4yhxg1bMgzlupRT41DHPbHoMNR
Us1/6RpzUOk5pJmbGqdI1zoGOWFYUuLJ8PFWjzmoOl0S9Hwpc6fJEnsJPwRj5Ajzw+3l+81Ovq4f
E4pDWDdq3OIEMT43aL4Vv9OO4uXReKJkpsv3nDfKvX1futpjYo+0s64KBMU9VZ2d2Hya2/R5RsC7
mFTgoRTFu/fb7GqLOaM6U52URqa2fAVS6eOL9khOvRPtUg8yubcXkve1mIMqHYVJiRVaHuiEvaaA
FKSOvXT+o74ezM3+2lPMSQX5dxIvIKtz2jJ7HJrO7uT4UCE8qhnyJ3rwLIE3TYxjVyibiylIj6KJ
Oews2JtT9pyYiT/qAcf1zVo0pipNyniBWTeR9d1Usrmiz37LpYDSNuiSX1O7cif01hnH1Mt8XupL
Q//dh10ZZBahC7QhGGlZrptSO8w6P2t5PECc78nW9dM+l8dSwdNRsLiC+rnWdjpvRvk9Cd1bKvrr
W7I1/JZQYagBKQH53JzaxlI+qqg/l7Zgy5dasfUHKsCScllyeK4xkAnOdTKZCbZ82XxV89CJy89S
/PWvtsMb7KxOOF0xMnkW4FqQH+PK7trB6aOIE3g8R2iYrIxMFZ4O6wql+7aObbnrvDEIMRI9/QnW
yzLY1elY6juu516MljpZRpzW1XMbHhbVU3hVpE1PribYKpKogyYkDNC8oYzFXklDf5hmX4j/Z/ph
GnArM0yCqAqyUoUCarLl1Ntq+L3ORdccH6Ti5fbX367NrgwxIZZDHDqbZaTtnWf4klP7Sm4Zp9Ej
XurVr/Ijxxx9h3+PB7++EFtQ6vEKsjRihEQj9qNPovA4L6NVZ59FdJfpgtW2j6nm37a5DUEgSzAx
jUPJrf4de+i2CaWwRG7Tm3dl/5zInAoG7/czmJpLeldNaoHfr5mWroIhiTct/BvYvrrAoOgo16M+
KwGKFwfj0Pv5jh796anJrAWSf3iz9HmNeDyTbL2EDE0Z5i0eOkZwRvYfej+Gglb7dfYUe/DpRZW4
tz/T9sb65SNbJNESFerWBAYV7WsNooRkAM+xEHIyjbfXtPcBeDXDxHughKM0j+nPokLyzbChWuFq
F0rcUdrBt+pHh9eqystfAg8j9LiYSy4acH31joDCqzjz2rNoEnXrz2Gy0zpWlk6nRZs5d4zesBax
tNrgQZgSDgJzPygDwUWu1uUw4OJEha/yR3oZnHbiU/djwrhH/JTZvOHz30DLdanpF1+BfovBrl6N
YXH2qbArVWM39vI9QshN/ncK/DfAvBpjstWMSFkW1WgAyjToJoqNlO2IXCmc6sPmhAJa2/4fTFQG
TNJhGltofMMnO/5ncVK890zH+ZPij05zVx1wpfZ5PZ28EGHwpQvlkeiCjNezKQ/sDjy5l57IyD30
JvezplC//d1GZMBG0aexinSUlmspdlUxeurLzJG0gXef2T4Kfi0lW2aplihWaAeBU2phaC1lEeMI
MNx6nN12rO/kcXIb8GbrWYUa48gB7d9sh2smzASnmEAZZQzpO6v/If8gf1B2OZj6OncAQxI4CAv/
z3b61SAToMk8VYOQIxPWBz8RA1cJTqJ0pwoxJ0S3j6OrHSZC5V6e8NaPA70XzH0+o3kn5c2ZbkP1
LxNsxt3qdQ6ZaBRF8hLNYdrnrvnz0tX17sAm3ULRiSKGQOknak6aFx9od0njSnZjvR169u24395n
V6+Yk0FMiigXRxxAddo5EyShxyQ9121tV2rLSUl4C8igvp60SwcNF2Cx6EuBF4IvN+WqeW8GggJO
JUkmINNhU625bmWhrpBCtmgyVpzMG3bZl9aBzvadaMWOtu95h+s24q9MMmdMuRhLFag9UiFQEQXa
c1neNaIXBI9Rk9mS+T3u3VCSrTo69QFnQ/O8Zfbz1EhKnwyYuC4i0carqD+DBud2gGx+tZV3zA5G
BR/SLktWQB/NFbvSMmRnkTVOgsJdQ2b/Cp0xCqWOBAUKUQ5GWJz0LO9blELkXehw83Eaae/yj5VP
zOHSTBUumRNuf8kJOnealz8YjrgnFjozTpodubzeDN4aModLnkHubelSRIjRgtGE2G2WHYKMVyzj
RINBz55V6iG2AlliTUcfOtFPRpbbed9x+iK2UwFFAzGaDKIvTJj+20akNySuJZwgdH8RW9oFnxYJ
Oj8zlBhCu4ys5Hv5pfv0JzF4NcogRzGhgisruEiDzmCXdGgG6mRfHVUOQHGdY3ZyXEwgeZ9RJAO1
spfvant5rV6LHXpcDpD3uUSHwG158LH90a6+MVt4GLRWSARUO+TwRxN6xvx4e+24TjEbGFWxZhFj
VBnpF/ssWc/TUXtMvtQOlXSMDqitL7weje14v/rE7OY0CnNRErCba+Mp0g9hcAa57G23eMvGbGFt
6lFo7NA/WCrnKjrP6v7276db8j1EmLJK6VHRrcts2aWinJ41Vi1ND3F6HNT7Qj6ROLXmdrC08SKr
n28b3FwzyiBggnUfgsfMmo2Q9Y50iIQ7hXAZIs0ypUswfr1tY3PRVjaYRYN0RV8LFXILkLyS6Fs9
f7j9+zcXbfX7mUXD2BdpRjrBpPrhTtkZe82Pdv8FjwoFmXcf52qHBToQ880L6XDIaxfsU3fZddZw
KPcUurM/m8+mQhL/+TIsO58WmWjXFoDe2EA/JIdemUOqUkp7xDM3+Wze82ugnC9lMDCLR7WULLOK
lFyfnEkNvcLg3o03T8GVXwyqlgXRzIhuIQw7GKiBnlQ38sIzNInSGEchZkaPf/QqvzJJ3V6dUHJR
JrpZzGjkJ69xbO7i6mMt8h7LeWvHICrptChsWglv8pPqkjjwYiNwbwf6djPkyhEGVNOi0M3cwH2j
cdI7egyCV7ODTLPp1S/xGRUqvC0k1vyanJO9AhZHU7F4N2SemwxgpFFFmgDztg6uPW5RRQdS87S4
tjEJdHN4tYeMBsuEqpNCMpsRkY8e2Yoc8vLS/tH7qHo1wSwkVCUMPO+hXPImm3A0XVqE5UPGNjKZ
GjoHUSVHj9q/Ay8FV5XemEhbfprpMABB1Rl4tCwUQN8D09UME99NMyfNVABgk6qy0hlAYXzsmtGe
RsEKpqdCe7odh9sf6GqPCfWylMpQHKbcWbRmB9pVh3SBrzezc9vMdqhdzTAfyVCTBKGmZE5IahCK
7EP1jxrA1asFJpiXLER9MkIYkLM4WyiJ2+FnmlSqT80HKjytf7vt0faFY2WQOQojdVDqJUZAGGfJ
C4/LMbang45GKxyOjmHftkb/+lthwZyLfdwb8aAiMZ+Lb2VxmCRIXQ+vNfkxl5N12xQn0N+IJVYI
C4HgJCjoRKhOIrsRgv2ol4dAk0/QHHVikvuYlj4vJOCc/NuVpet6srxVbUQGCEhhPWVwf6Vu+WLe
SY+027QGIbR03x95d4LtzgC86EKHENf8d6S5YENVpIpgUYVj/A8dRoyc8Fwrbzq46P07p19ur+zm
XlvZY47kBv2tYwOKPScXXqWssMHz2ce8izDPCINTZZlkWlKiXqb2j1H2UJCPZsEblNruylt5wqDU
VJJuIjPehsIP0TPqjlZ7rjpLehzvO7fdq7vKNh3zZP4XAig89xi8EowoDUkC0hl9IYeprK1xbHZ6
Ert/96kYvCKk6IseHUzOmO7ifrDKwCsJp5LLc4VBLLy45jPEszMHdMAdnFl2VcJpw9oGqdWHYkAq
U1LJjHKgYvjB8E1veR2Q5yqHxCLHmAtSmxxIYB74taEYlCJGT/JRQz5YfRxROqvt8KAcC6e0h53k
z15zNzwkbujoz7c/Fm8js2xSCqka9Cm/nc1vo/qX4FO3q3Drpo0wAQimeD0+9PO/g+Oro6wwwNyp
FeQ+jdwh6VNXnqGqa+W9BqLRmYP7nBgxGciYW8VM0KeBdECWrT6J7TY49Omn2+vHM8JABtguokWP
CIrDZPHzNLP7VjmEreDdNrOZA6wWjQGNHuzdQloidZfyyp/G0YlVDi0JL9xZoigtCIJWmfCmHO1B
G+JKO6hcPA726FD2hGbknJS8KGBAYshSZVBjRAG0DKzF3OvD52p8mbmUG7yFY4DCFAolCRJcVgfB
myAf3Z8jb/7UuaIjPYT3GA7kUvBvsketdrLJ4EY6kzkUa9yAkv1Em+I982txGl3VrX0T19Yio1yI
rnjUDxBE4Q6Rvj1RvN9fRJWhXgOdCpZBui3IuPQ6Shmtm9/loJVcfO0gWwku53/UaaX9MsU+p0Xq
gncLeg8Lor1RnbuRA06b6dTq9zMdKbWu5HIw4B6eCePRNENPiNPKQivMMQwDH/QLZ1kPbFng9axt
b+qrXwxyqJMx1xptHQoz1BzTft8Lqg096z/Ku1f+MeCBWm5Ouo52qjkjyrkZkqhmB80rqt3l9Ttu
g8XmBWllj0ERqvimBxWIMYzPxsMAm4sjWe13w5kO+Un0kt3kyhats94Gr9+cMdf1pOu9Sovzqu1G
yAfQImgJRtBnqIG6iWjJJgZhomP3YjoS5/DmfUEGXsYkqfuyxNNMXDhq8U+few2Ptvg3J/bVKwZa
YglJqagDWsIPy31/SDFgkWDKVN0LL/kLeYZOvJ+5OTSZOb5xDTMAs4wakXN6z4WCOxTfYhfmoPLx
2lmdG1jzHmQgjmK1X7hKS7z4YXKUaWpHsyyQESXJZ6mNbGP4Jx6fwVVnF1lvm/2OEzd0n92AMpam
rlC1yQxVlIFHWz0sGC8KQK1iK77pd/78yhu/58QMO34/RagTSCMmz2LBTeOvhmorhENhyNsJhEGW
ADoacjAjLmlHDB0LhPy4Hftfdb9wqxfe+/9vzvRfIUoYgNHAGBNBE4xGSrM3Shs94jbKi/1pOIvH
/ig/3v5g24ft1RyDL70p9lU0BmhUTF4WyGWYYWTdtsA73dhBa4gdQs0MAudgtlg8SgcNwSX9rB0K
d9xxBRK2IwJCxpA1ASP+20Zc4Za5iImYGDjJJ0/yKg9T12An7yDRsRtc9GhBkBAzthavTLs9N6hd
zTL7O4yEEePkeJRK9otT4F+KcW/NK5wEOujqxbAaS96192RXcZMXnsfMDo86LZxIhVEnczxOJars
8t3C68Lh2GCLJBjDCIdeNcBnIP4YjZM4T1bZczByOxJ/LSFbEAmqUTES2ohQGkd1uR8SztP/b3bW
1QC7kfvINCp6OdQslHqCQ3ow3eGgPwTWdBe53JCgG/U9El7NMRt5TkgVvd1FqbAe7QOfRCAhJbiW
T4097v6I2uIagjKzk9UwT/RYymkP/V0z2HL7qUn921uZFwb056vNVZnLoIpo0XfiUD7QJIsogPiR
J6y83Ue/coVJBZYJwgXthORDvyyn+vOyC5wQ8sDNsUERWt4Fj4lfvCj7287x4o/JDSKjajGzhcy1
SweLSN8UHnkVzwCDEVM+ZkE5IfXOFs+sOnsYRfu2C9s3tGvIMVAwGH1XGyW+jxF9jIOzOHzKpE9B
P7m3zXDCgKWJIaUahqaAQiK4Hnr9pHYHTeVQBHI8YUliIi0jpE0lpL3lPWkwfS0Erly75dD8XUgr
DCjkYdu0iox8vhkOS4oSzuAveeHcXrDf3C9/fRiFwYI81+VJoD2u2iV/hMbILj1ETuybZ/FeO5f7
wp2PmRt7ggdtQJdHts/7XAww5EmEd7kERAM5OsGL5gyVXDvnzWZtBjeBqCeVQDIg9/dvaAhIkbSy
iEJlXPlzcmq46M0zwGJCmJSzaKJOLxyTZ/rekTxpodXpaPZbbBV0vRBf0itO7rK5dCuvGEwIpmES
W1pdblL0Fca1nUFmrg+eb4cHzzUGGKJmkpOpRR1x7kIX6sLHsuWS62yeRitPGGgQBgw91CkSlOA8
OAMeHPCA89JZwZN+KL35NX297dL288bVHlujlOY6rMMAK6ej48A8Qiljl+6lO+jE2JRBod79WV/Q
yiJTeajMPoUKEl3F9kuSfVR52jrbfUEE2sIQmMOtmx1aLnqBKLP5lsfmd9239ACii+fsuBwEsKRC
tju1jTteEXGb3WBllMbO+sjtoXU5gWLZqTpjVwTpoUkUu1FrJ0KCJClgORdqT27bSyoovPIijbt3
GczKNrOnhQoqQ4TOldHuFNS1z/Eu84JvkHP8CsJgvAZLn7KH2CGPAufOtb3trivN7PW6aJaRpLiU
yGplNyWx9baxu+UjJ0ZpRNzyj9nd41iJ0xJlP4c8ZJuAKU7d0yfN6MBraKTb65YpZouHRox+gQLb
IYFgUgvx1+VAGUB5z+nbSHJdOGaXd43aLiXYsR0xbixDDM+DIXGigvNt2Av+IGsCAb8LmkWG6KAs
IItYZBCCaeB4vv15NlOAa/Sxd/tCMTOjSHHvLpfCqo2j1uo7Y4qtRFI4aRPPJSYHyNoyWSazwp2x
fE51uzd+9Lzek00TOkoFxKQCwOzlpmm0NEeDKSQdBKfXP4jqzow49yeeCcaLtB9VM6JUhKlaupkm
nuYx9sMw/5Pvv/KESWWUqK3lmFLadtqjMC+2lu5bwqM23ozjlREG9YwJMznCgnypDqZLposPYP1y
bocXzwRdzhWwJj3e97NKQTauqb4Q4JmmS3e3TWy/G6/cYHAMHNCNXlPWop/z6u3L8AUFajf2W6fc
0/bfxkbZb7TGI4+AcLtqtTLNYFs9omY1dIDQ+MPixbv4UIiWWOGtnzYLhZfoe8m7XvPij4G4PkMT
dYfXBRSuaGW8QAeeZd7VjoFJmQFtjbk37kbu0/xmXrPyk0E8PZfbAe3OPwur851koV7myntKJEmO
Rm79EWvX1R579zHKeAyHAPWlUTzPSe3qQgM+lmdO4GweFysrTC6Tmfh42gwhDONMH/bKh+E4oHhA
2+RSu4eSSWOpR9p1wCN53M7bVpZZFBn7dh6hIuQMX5vSih/BgmYFTmpHEJ81cOjjgdnNOaFDY/Hd
4biyyUBKHBtZSgbcJzVIiVszePc0PXfnZoysAoNWujFyXnE4oaow8KJCu1BtMsBLWL7K6ms61lYj
1JxTZfP8WnnFAExlErAnNfTuEPiyEDkZyp4QmLSbNuakSxwoY5nkFMhy4nq5oLExSOxxkU+VNHNQ
f7uIC9oXkd7wFJWVyWoyEU+/MzrUBRmiflDn9FVMwYqeBj4DXumMIsX7ePhli707KHksGnkeg+p2
mLxR6Xa1jG7ADDdXU/iQ6pek6zkR+Juwv5pkNpxotJDXoawzlepiZqfaQ2zSBxcy6oQIwn8oI21h
1xyr29/tapTda7M59Z0gQzQrO1aqLyPe/whHrhaYndUbqZq3Eb4a3rVPxYlOCi07ea9+Uu4wTBbj
AZF2CmCiAZk8t6C2vcuuxpldNkqtroHNGNs6fByqQxg9Jjz+g98cc1cbzCYLWlltQEuATfZVfaBf
LcDosHgJnuhDXuxxDzn6SW6FJnOi50Ml9IEGn9Ci+kYujedDP/BEDyWcHS8+eAvInOGVpIn5DFkE
R9aOeepP06VOOEj4mwWE+h3Io1UMUjA2RmFow04F3msX2u+Apqxip78Yl9kpcV7LjzNPg2H7aLsa
ZNIEtQl6pCYz8q7p2Kad1Ro4QFEMqJSDkUiW2YBntX29vQ+2D5irTSZJqAkZzFEGnUQqPWixK4pu
HB2WvPJiYeKg/vY3+2WKvR4ZNRoRwGOCAOl6WykLe+5nYPLX2w7xPht7OULQj+rQIu4xDr14mgdW
Vzv05x4M0FSIV9/zCjrbp9nVLwarKnnI+qJAdqebB0EBN1zyOYt3S/7IcWx7g13tMIiV9w3mnwVk
PtcNNhw1lwrRzEfe8/E2AF+NMQglxSRYGhX8yOpY7ISgcXSdq47FWzgGoRJlCoOgCxEQD8Y5v6tO
lNt/2kmhFZ8riApk7vIPv6OJ5xmDU3FDEjnM8Jgmk3ux3ikga7v9oXhxzuCGWOUCIUGCeDBeqvBT
V98ZlX/bBG/lGKRI+hTvGQMetMg8PkBwQhAhkFYIdtnmL00TQof0tj2eSwxKtGTMYzlGg6o4QZoz
2i/0v2p/28h2FREy7TpyKEOUWTXwEZuWSCl6vWRfP6H3G9yyUJSialJ5htfB5LGz8wtXTGrTt5VV
Jh5mSVtEs8Vtt/N6N39UHEpLFX4fIH1DdTqbO3HHo37d7nlZ2WRCJCuDtp4lbGX9Iuyo/I2yC+7l
+2IXnlX009H6l/FohBavxW27ZroyzAROMRRqb+aomYIu8BGlnTtiZp6o16CQ6Fw0U+8heOllQrcv
qvbhLz8vE0SYscubHh8ZN7dqHx6HyKoqZ/6k0lHpfXW3vAijpX3ikZttbverx+ytNGrB6DuN6Aju
uqc0O40lb4pZ3Mp7VgaY/HieSoOYA4pLYjy4wfQsz6+GdknLS9f96MR9vJyySHU4a7l5FqyM0p+v
SjSKXuHlqsAhR5umIlQUgn21oz1apRc6PA5z3hIyB085zVWXL+jQqsxdUX7tuIhJv/y71HHlDf0D
Vt4E/VBkEtixnTQo73MFdHDS8MkcK5D4ZXaR5nujq3YFpu9uryLPL+b8EboazRsxAnJA+6V0TIVP
t3//9tvmyi8WWvRgMCeoav5sWHqIzoNngveOYlpqt+A/cMqPkz2BgWrGaCuvsL5dY1uZZ1BGF9Um
aSjVzmjPP9B7g7afn+o5xr3mtpCmlr8KP5IDyS3uoDhvU7A4UwZZOhhDjrcYMBZJsjfG47nRRr8V
TBvEjjvMVb4IZPAMvfpwe9W3m1kMxZREjPOg24kJV10IoyH92WeHvB1NVUNn6WBoBJGL34p8TN0+
QK72mOjVJCWe6JDtG8s23oGcYLQG3ZpsyZ4/ztBAhHbBvfpnfNgrN5noLUejMGsV1eaotIgvupCa
OkiYkyYObckOTppPvO4lcQWH14i3vW+uDjNhTRbYTmMgXojnh9z8tvCaabZz+JVvTOQWbaVFLXRc
3gqm6KPxptcQT7JU8al+Cu54YyPvHNJFYkK0QpWgVyQSdl6+qJOwG8CJaCc9pl+/SvIrJyRpyP0L
4N4MYBqG4B94Q5kzQlb1MDc6Q7Hl8+TR+TJI6bqt17n/YZ+z/9Ieczwk6lRJZmVCceIgXDSv9sle
OYONzZZccJTavB7e7fW7usfsuAk1yjFp4F4pvEbxvm3c2/7QgLq1fMwOE1Q0b+UVfn8cESuTLOSP
dlT66Bvh5LnvZ7Hph9IVBSJSRNJVlqoh1SKMOpQpetLc6J52tCYXtFIk6FUU3OUxP8UYXur3eN27
F75Frrkvd7w6yjs0+fdfwFJDxS0mcFqCv8CcjlX9ZZlss+NVLN+dt4wNJhwbY5FqSUhAgSz6eBA7
DU751u4tuOpz5+qH3qszm1zQOgKK8/+5dMMYZ2NTmsEHM8HB0ryLjIes/FrFvJab921yjBEmIss4
GdsqgxEqVQf2iPsBZZRXbbHC/eSGUBQq/MCNOidoOFvv7bnyXaxeI+itnLrKZSQDxMhQmVRtKpOh
2vqOtrwKr6Wd2+2bmhHkbA7pCYevJTgZd2CGFz7MqRCVqbCArB6f1nySmwCTpU9p/Hx7O26HD6HX
NEXTdBYuZRFlKnMsVPut+cFL/d5Tvc7n3sxokvB+Ka92mCQihxQuSI5gx2zcMrMoVz20dz00Au3I
0+Bi3qhBUScE2dy8451x74+gtwi6GqeLsPqOhQCQCE0sZPcRkjcuxpBt3Z2/GpboJK7JnZjc/m6/
zLE0JGWVSnM1wVdluTdrf5kvPa/RiWeC2fVjWc9xp8JEq4n7UTX2pbo4CxF2t6OD89VYupGuAs9/
2eVYOKU/yf9H2nUsR47s2i9iBH2SW9qqUpW869kwNK1ueu/59e+k9GZEpdiV03032iiCKCABJBLm
IIo9YKEg2NUfkSJ70PIKZIPv50nScOCMohiMtRdFl5BKxFkpxuROQegiiQpQmtBSg/x6aIl7ntym
ILGOEnvJRVOVWCgLXdCjDuhYKuC4D+KA/Iub8zq+t9VvRYOJsbRFy6ogg4uWrgwff63pwrS/N480
JcFfOrEpwBU1Jt5SyIDKFqWWpK3fNvm+KqdjPk8uEKJPUjs65wXII8cYdg9o9S7NIUC1knQLPZNO
rAy22o5Pfds6phxw3uib8cMHe+ycypQmcZ3ixWxTVL1FQNYMT8zpPuRB6PFOjZ1QAUx72QUGGIsf
mz3289nCLfYHlff/bVXI9i234ouJiyKgFgL9Dcc2HsiV/tA8Q1XeprbMF+VyzGxaexEveNmrTfe/
okrNY+UZY0HU6laDNJOcoAsl/66OjW7JUXKvduLfxpgfumY+RGkhcaIzys4XMzcUXRahEjLeVZ8J
l0RazHCEmTfabaAdZV7D8y+O74MAI8+snacmnzLVXiSLihLwvpo9fxtxvcm76AG9mb9b5qSXzIoj
RpTzEJTaWIBgXL7q8uWce+cNjScxxouYUq0aAf1+aSzHtDPvMUfCcYbbtvwhM8Z1LJOCXPcAEorQ
OV2kOEEf7YbFrxascBw4jVxfE6dvAiMi2isxoQo1+KwCqlSSfo5wh6EgYeW3ZAeM+tviidiSn97L
jrCfroVdeMc7p22P/0GWUYxwjspRCSvcaW1tYT2ThaXswNq9OX9amzen8UGF0QYpDgjMrqTacAF4
XavQ/dR86MWDgT4lHubEtk/8IMaoRlD1RpPUIFbIkWWMe6m9jrXIyn57tQtzYox+RG2qtXUDOpP8
mHUXU9hYJU9w22r+wQtznxhGV+iGCBrhcBznS4VXqdo4fiKKoiGKRAOKH9vevCTTghUjoWrrwrFQ
d6ga5QunUWXL93yiwaiYlglyP1WCgqCaLrlO3cARsBTOMyw8V/6KHnidRTyeGGWbNLmdgw5efMK8
IKAr2h+tPCilhRZZ3sQ0jxSjalEpKFVLxRe1kpWVWPkRXAk9x3h4RBg9Q0NFiGQr+FFbLyr2eoAe
NA6JDZP5dESMmqW9gIWhJo6oFHqnn5+jEWnU2lXK34VvJOInOuzTIwqSIhkhL7m4LiKf5MDj6Cr7
vLPhKRxbjpeiPDdSSoW+4lD//wttFDe9M6OfJ0qtwBU4d91WtLJmiy3Mx+2sFKUEgo1TPlbou2n2
vd9dJE+to3rGFZJjAFXmee6v3VmfhcnGfoHQAsCPskkrJaobu1jPEfqdS+dippEj1A1H9IlF5nqa
c10sCSUW9QdR/Jkb384f2teKAsMN4yUkHQhwCabIKTd77S6LEafQtfFLaIVHHe2kcmH3gM+VL1AG
2kWHP3kWf+KQcRuj3GJLoUA5PAKKeiftIkd+XSBP3av8zI7/Ps8wT6CM65gKMTf1GiYX1Fh1FnQO
4UGxf51PfhMpAEZ0ImPVFNt/ToY260MFMbvxUEd2hQ0hZo8ut7dlCxietyYki16Wg2T/t6fX13IF
Q5/Jhylz16rlCPrJsUCyqvazp97rHZpmEPa8HSHbLuyDWUZBBVIEtRnixdA0xGmqK0Wvd7IcWulk
ckzhazWf4YtR1WkZZBGweKg4obkOF9oLQR469LHsSTktB7ozo/C5Y55fa14MVUY/y6Vf+qAH1a52
uuNo90AFae3lIqTpbyRvl0OwI77kVtz1BNyDZHS1WfSiaSSQbrAIaNpnSIxJf/XwbblnOrymo194
04+TZO47NdNGuZHfqRH0nSIUdlO7cedX7aTuKSRlA3sUeV3l29fsB1nmDjRysV2mCgpkYA9V1O61
MXRKXgfNttV/EGEuwKydhKSZwdugvMriD24mjGMFbE9AhS2ACBfx/YzsFiRIBcWqAy8oJs6DlacS
7KwuxsSEZqC+RcdoIbXt3NZcCQDgNPnL67/nccU4EnPOm7FPQUzMnbq9MoYj7doVgbV/3if/wrIJ
/CWuAkn8gq0VV9Vi1gEMGZfMz/TS9BL06IS+fAekMLpeQkZCtuT1rmyz90GVMa8gLENJS0B1StPW
m4UQ242WWNiphfFa9BFvP/hGlgPcfZBj7EvplsoI4rd4nLbnpL6CthwAVew4wqSnwiQ1PtFhDEop
Y7HXFNBpHMWjLlL8RhHy6HWq7RfO+3lLhpKu4eBU1DtFtsMqDUdgqEithkaxwMmn5UfSq760LKcO
qKIc5d/yFJJuSrqCNYmqYjACzOQhh0WJih3psaXHsmMMfm/KvGtmy1esyTDyi8qqCGIdZBrnHT4o
9fMHuu+BVt7FJ+VbyVP/TYpE1kxTxc6CL8OuSSgJsYxJELv8ObriY+4mnmA3odXMmEFRveSQ+T3h
CHPTk0grosxt2ptL1IYZ1EQoLNWnYwbTLnkif0WXFBKaNyO1eXYravT/qxQfWapKT+pKs+UJXZnJ
Ett9pyReIU280i5PmIxVA8O7GdWph0ecOj+NMM4TEE72l0eCUUSjLauwJSDRpk99/ZwYnKc77/uM
BiLjS4Cu2Wh2bbS2bEZW3HEenjwKzH2IFUcA1Myh43GePy+1eVWLvHkIDgn2NThHAUX4EGmtLd0r
Y+hOze/P/CE2kwhsUUM7vfRl0rMmaSVqo6rYnUfuBE8+NNftqT6ELvbiOaJX34+lJQGzjd+xsvlu
WpNm7kZJrRvc+Ej7F8/ds37TP9I8uQCY5u4wPiSOel078b2ZWSiuPKBxd89x8jSsZp38mjwTduu1
CvyHcn5/hOp24gXXxd/YfIm7MrGqU186HIJbt8qaID3ulQHroyLr7TBB50dzsvJaKa7yKawdadab
vR7lw2lBVu6YtSRCC5YQWAD8rq0lz6PrUuF2rvPYZ9yJLjSa1iQq6i8H8yrctQiDiKvfLbbo0D1U
Gof7be9lqkRCj5IJIOnPzC9KTMQE0SXik65wpxld7HLdKkgLBbw2+a0oQSIfpBj3pahLtrQJ7gLV
Nw6tj4jfb/cyt2GYxxHjwpLFCJZ20JGsVdHkXWqeMeDdHaneebXZDA8MVN8wzaYRtM59FlyrzsMc
dTgnXendWkAqIcTjNzmVLScXxCHEehuxE9o0mNHoqUhHM3CWorFiVA4UTiKNR0b6zI8AlFljBPil
PQu1pS5XcXs1AMKQ37lOP/TFvj8ExyaZxKgSQ1UYkKY40WCxu1B8rDhGqRY7jPzzZ7QdCRiIqhRF
MfUvXfJTX/eNMC6KLd7oPgLGk4D90/E9nZjGAD0n7thUvBUxKuGVHxlqNIxXuYKSRPUaVr1Vq5El
1X8Sa2PP978sMepNhD6TAhEGS1OREmJtWnETdzzRbd5xKzLMRU20SOgiAZILqgAj2MhfRcnu/Ols
kzAJwapcRf3Se9rPk6RkBe6ZjiQW4upc9M4T2FRpxO4ASsCiC/SgfD6QLlOGBGj12LCoVIcuqtyh
pCaKwfVU5mja1tnLuKxlhRZc0Rb5mVQMUJ+siHBdV/GDQaEJL/re/X1usMrY1LCoiO7YY66pvASc
I8pDCJ0yxM+D3/WvTXU58zpftk4FG5oxzSTiZAB/+JmTVpjVYazR31mGp6J/TGdOBLgpqdX3GSsx
IiEctcJEDTTorGR+bPvayjLO220zYS9jElEBAxAXu44wN2Y5SHtYyXtnGWCePDrZlll0dZDg/EFT
J5HxvCGArdLQHMsIrQ+SZOlaCc0F0V09PTXBjz84+9X3GaGVWbYUWDmCoCAYbF29G9EKUgV32Gp3
ns724XzwwaixgI0wahHAhTXSUez/7mPRCnnLqrasci0rxrOIQSLXSgIaSy5911Q0IY3ZYzPkV4XU
ccZSeewwd3QxqVmuy4jsDEQ0hiZch5PpSdrEuaG3ApsVRywYdo+yfoiVBDidGHPQFSZb5voyjmO3
EJZTGLVOooWllaq8XeCbyaU1YcbBBbrWNcFI74K/glMJyO/Ii2nA7LRO9ji5xg5Q4855DaGnw97e
a5LM46A2gN/fKRCpOKA2BJyFSTmFUmoPsjdLx14oOZfqNo/AykLuzARmANtlbGDZUlDR+27yUgyc
oc3kLj/Jr+qdcsBq8Cv03qZWzUshbOooeu0kFSvcZWSBPjvBYTCFFq5esTUttkL0SIgXaZLbNYBq
zouTGtQXca4IMYbdYH/0EpW4ovQ2s8zgQR0rSzQ7S6iOZchLFW+aAyJVQ8eKQMMwGeuO5UrAArwW
96GRX4Uk2heS4qKbn6Mim+awIsMYuK7HxTLE6ECv29hedFcvT8SoLE0/VdWTYd7U3c/zQtwM89CE
Lpsq/K+KPOvn4yqaQaz1mdC8lmjTGkbo5nZ3oMP7hc/DUtu6IBVVVUxDUuj+LEY3pHDI8T4DMTH/
mbWXCW9YZfP7CFmQ6TQUYrCwFVVSaVk/4gLu5J8lxsdC+ZYjrq0nprKiwIirNYDJLoZUu634EsMw
WDWS27oT7mkPnOBED+fpbTOExKYuakSXWWOa9TQMmwrkJDOLsO1DfmmDmKNzW3aEVMm/NBg70maz
1rQWydqRiBYa5g/holr1KNYWmoSuFLLcnOdpy0FgG6ukIuiDk2CTw1VdtnpAp++a9GHpf07Yf0TG
Uyxmf+Af1nQYvtSFVG1kIrlYt1iWgbFFPXIDwx+kysJWbI6v3fIPa2KMf0iMWohJCs2TdaG14Ct8
MZouykj9XwkxHgL7AdOsAlCKPRZ3ZoDlzekxxOrN80e0dVPBQPE2F0XsT2FH22RxSsy80/CCwb6P
sbLF1k1D2R6AczgtyPXwsoKb0lvRo2awev6F2gTRFWAqLn/mA3pn5W8pquPnmdq0pRURxvlUwxQB
HA56J6mvY/Pc89a7brrStdQYhTOncahmEQQ0AEIYB21HlxBha4mNhdAerwq3dVOsiTEKJw2mXMQK
njRVHO8XdTgOxoJVh0pqlRUWERmaT4bcrbOaY71cLhkF1A2yFGWA51p2TG9H39gHu/C6sjoMu4QO
r4+Ad2ZMFBpkC0KJDIpoVk6X3EgCT/O22cH8Ji5dGc177MWuS1mUoK0PV8bb/UeBIWIf/m9P+wZ4
D0QuNUZ4ZaJhiVkFRcfqFzTU0N02g53vQ1v8D4XaTatascYIr09EXUBOBQ8547KsvbmrrWHY/4FR
/UsDsKyfLdeQE7GfMohvmSa/FOvLNFC88yQ2W6sU1L9kyRRFXWUvQT3IzI6UCIpk/71butiZQO6r
/jAPhcABrziDqKrBokT3RlcWCe5DWyU52u9+dlNu6ePP8wxtmu6KCOPtoAKoZtIYAmPJh8ITMKEp
+BkX8HTTdlZkGH+nRJoACFekoVC23KuacqOkAefNu8mJgXNRDAhLZoNHZOrGNM+hYcmeTpvSCS30
hHETaptNKMqKjvxZy5J4EoxughsAJIhXXfd+4lDwbv1I/NorTu97mnjpfR5zNBRcXUpBW0RKpyHH
puYXgvFtkIH4FxR20ACEz3gsu1MHmLLzmrF5ZCs+Gc2Y8lyb5QZHpuQoUemYzwomjjXxSDBaMU6N
NFZNAfcdYHacGJYm81BcNpuj1sfFXISK0UWyUSCiXEJncKLr4mje02U0lbdcoBiWW/33sN3RvDV/
JeCm01uJkL0XpalI9AWqIoulZeIpkz6n89PvH5MKkHURY0lIv7LvalPM2mxKcEwSnrhR/zKEHK+6
mYNbUWCnc+uiREeDgkoskDwxZu8tO6xRtEcMdka7zsasm3Oeo82LCYzoBvooTEynM2oBiI+iH4Qe
6Z6TfpDuAbV+0XqDq8pWY8cOb0cMPQT26b6mxijI3PSA4i2hIHESO4X8MuBxM0zuUL2Qgpf73VL4
NS1GIbI6avCMQkdDlB6jpKXFR47VfoUuRMFZxUC/qKm06EwYdqSpm5LawGnNh9GtrumjEM3n++Ew
PBZu7CS+xMnR0g9+kd+KIMNTkwYh2tBB0NA8Vb2IsM+gBjw3D/GfR4aNVmTkmcMWYM9ZWh6jdtnp
YpFYRWAgUUt4Gy5/IUXU/iWFEMVgu+WGMiqUGOloW74x/PZSQctvipITuSn3MppU0f/HyT1u5sfQ
W/MvReYxX0nZIAYTLuI3dJvj4nV76aL4W/EDhLO0dZsPlrKp+SuSzE1WKVIiVjIulb5XLCU7NQpQ
ZcOLrr+fRo4T2VT8FSnm/lKJ2WL5L5QkU1+z6a+Ch7O3rR0f0qP0V/djHKZatwiIlYZqtFRUVrHN
DAOxdj/94DinbUpEhVog9YJo4zMlpAvEJEYVHsvSrNElsZU5pS9/k/7SfPU5sKoD4PawS44HgrrZ
zaECJuwfugyHfZ7JcVKhnWK5Gm26cptY2Lka+BTjMikd8pdkaza5waw21gkJzhxyHMsm35qIOwZj
iJhFY/RzaKeijiM0y1Sd4MQloGVG4hTKRd5wLGGTkC7JQMhBeA3E988ClvK5FEoFhMamtwzzNlYv
ui61ZFJ5549yK7Gg0meWgoYJpBvpD1npjFaJXdULINQHrV3m+kmQ9KtEBBB3MO7NpnPyUecUMrZ5
+yDJ8Ia0QjxLRoNXUKtc9lFghWoBeCDdm0rZOc/dVuyx5o71lxOZ54kG9gYgxppBsMTAqnOOWW9f
1URCXkaCJAH18lmGGd4uwwJkCPjJ+LLZp4f4pDrdz8WFj7zidcPSj325aT6IEeZ9N9b5KM4GDYJ9
TBr7ggvMDjSe/FF7Khpp/mGKMKqOZi61A3b5O5wFZsLRNpXa5bPsldjFLtz/wTmtiDFOOBUCEW3F
AySoYs+UJrvD8FIv3Z9ow4oK47XCIJGwjge6PpevQnYzlLPVKXfnOdl8Ga3lxrioSM/ysUpMnM9N
46H3G2jhgP3y5msKVB4jKz35lf/bWHc03llxxgSLFclGoWng+YWmFX1ZW1ChMIXc5vBGBXRO9xhn
USCmESgUtm3ehbf5LrqqduGeQq8rbnIT/lE7l2oAOAUDv6aG9/9nu0qwZ6XIabQTZ3eF6AzFdWJy
CvibqYw1DUZyMckLQU+hE6Z0XLACr46ARg5UkfkgTFekv+3Sa1GuMUbN8bv0t38R5Yq3L6KU46Ad
UWSPwt5Sqxsp250/rE0vuyLAeNmgV7okoI5dwNLrNIf2dTs8xCxdfTlPaNPHrggxPjYa1VESxg4V
MtLaWIJhRZjFNIzv56nw5MX4WLyRpn4EMoDdl64Rfp9y3nqNbTY0hLPA+8JNSHV/dRGqpVKqeokn
JBRur8vSt4IMyNwanAQNjwyj07Eul+kso2Fg0FqrRGZdV1/F8cd5YW1hEQGk54MZ+itWzJS1lmkm
lkdCnZFGnZxlX92ZFxR+MPs73mv+7AgH7ZBf03mNxO88nj/icclod1I3c4p+X1qcvazIIU6Ooeic
53H7rWDKeBmLEurpLBhRPuWVKoeQpHgzec802zVZ+xgA9a0zHvGQxVKG8xQ3LWpFkFV0rAtDew7t
i0FX8QE7f0JgZY/JXSTNj32Z8t56mzJckWM0fjL6MChiGZoy3klDaC39bc5Lf3NosOBDRoXaaYfJ
d3tRKj8VZq/LqutIHzgXx6bxfrBiMLFEPI6aYaaQnBGJRwKUOMWons4fzhYntAqsiwaazIH++Fnj
cevW2dgiXNHN+ZAF3SVSd7GlCcb+f6PDaLYZFflSaWAlnfKryMS0fuuQkReV87hhnLcclVopJOAm
BjxuUtuG/CBEHE+0dShriTHqjJ0YE8lDXBCtqh87+Iqu1TltuDwSjArHfQcc1J6eu0jua7nZ1YHA
Ua1tSekSEmUyMTUWoQHY6OqgFXgRTqkmW3oi2FpGLgMpfD1/7psJQHREiiinESwmZ5d9xBi6XEYZ
+bhob1qLM/6g8NTKzYhho8bvn3hh/i/o6QhHMbKFNyBzPJFcYbGCiZBYxYp7xUtd47pydUfxBZ8+
K3ibXjfliMKyCgw+5DHZHoBCqrU+BVCmHTbZbZubu7TTdikAmjhipJrLxj20gP0PHcZ+lHnUpqyj
HudKr/CEL5z0tscrRr8vkX4+xXsMEVpopsz8316fihh5TZmxqUJCqixqwWGwFE7dvJRhjmUEgJzn
4R1sar1GVNlAPGKaX15OU1xiZgfGWyeL20niddmo/nkxbp7WigTzXkL/BFY3DCDRjU9a60ziN8B3
nSexrYArGkxAVHdxZBgCaAA7G1swYjc86UAaeF8ZHtg85OBNqZkSMQwZZqarjK/oirTvyNgjXiUP
knwVkT9xFB/fZ/saK1Uo5ibocHu3COprVFn87E9qr5qpoVdXBqLA10XrpVIL4du0TyVdmA157DOB
E21vASER2vWGIU4g0ygG4xeEDj2SUt0i7PGH5+ReRhZgPKW+6qR7NDEqfveCJS9O+8Rr3tk+nw+6
zPlIidDPuQz5JUVgd5PsNELknle5Ta3+YI1tFiv0aFBqFSSqeYwWi+ht+BgmixQ6gLSV/z5PbMsR
URlSuFfMqLIXx1BEZV/mA7qDBeG4iIM7AA2H5IiKs2KfLibPnGhehnV8a3pUvquQHO1cZiEPoJfs
Fa/yht33HkDcfPDMLSGu6dD/r+nISGt0IujkxXWm/5VOT+PEeTRvBcJrEowPn2jz/tLDVLOlAYQU
SX60TfFYpsYpqQmHFlWrc2Kjx7hiBytq0DIxQSfeS/PDbnxLd/EmRHjawFgVUZsyazATbSPta6eo
BBSRBITrl6rCHqhwd171NhOGCFlotKoqIjzGZ6aaOhOKvq7x+N/rBwplVrkKcEYoWKDg8CIJ9rRU
U8IQtorwCJVRQt5y6isJEikcm7rCjdsVsiumnS3kwd6cFDdWR56S0zthfVosLTbQr8p8LgzQMk4o
zoe30xH7LZx6hF+qLuMEkRLv4Fh1ZykyN2E55PIyQAJ20B8l7UDkm8p45BwX/dXnuGJuQqOK0qUs
wNVok8wOMO4X/lAt3epzNJLxGKKado4Y4ydGrQEoDQFDZpT5WVJfl2VzPWqxPero2TYUS6gzh8Mg
69tZITL6aBrNSPCYpgw2sSViZcDo177h9B4hDh7x6Arg1bd5JBkfYjaRbhQaXu/yvJu0XRU+c3hi
/S3LE+M4alNd8B4ET6o/A45Z2jVwHZKbHbiZcp56ML6jAEhcE2Q4sfEQ+OZFsP8+eqZfHfimzBMa
cweLJDARdEJolXjsolMRcgbmv/SJMEJjK76K0pFJiEAg2eeXuEJcyYnQfy7YgadfYUv5bYMmL8M1
r3mtoF/S5ixlxnNgFinphRzHRSu/wFiUrPIHuQWUjwtcsjeyyQ/jkucbv3hilizjPrIu6U1CkyzK
Ve8O+/hgut/l5/dGGC4xjq9ie9kyvEpbUoKYeMjuZbu1Ms+4Do6NWz3We/SNol1z4QGi82hSlVp5
/26OpboPQLOqT/J4qrXXmpfK/tInwAqRcR+NkP6/EDt4R18HZvFwUUFpKBjHeFSxH5VXCH5rtznj
Jdn1nn0Zw3u8u2T6Ou7R9ar4JsrOPHf85RnEMsf4kSoscqwShUnMSDPSsaTEMW/Rvm5XLyhXcd0/
G4iw5Bhn0gVxX6MfAwPfLTYTl147exWkKV61As/meKrBeJOsjIscI0PQffNKa57S4MEcdhwvzAkI
VKZaKRhNpWYT1E/YVfv+NsYoS2pPthhb/y3Y4fCkMm4kxzzcJFETmxXVisdjMy1W13AyZzyvoTJe
Q0TeL5BGUOkP74sGDSfYaeiApaAGBufhynH6bGECK0oECXknPFSSWyJ9a7hOn3N/qYyLyKuAaHUE
brIjfUsGe9UyrmQP62tcXg6GZ01sVxsQ97Q+a0Br+Z6/0BWNzU46ELfHtjUoxO9DszHmpDJhRhLo
FUDiIbzpecJVFmOoULnM0b5UXo0W76S4esH4iqD856iwX0KzKHumG+7De9RhvMjlhVC8O1NlfIUi
A7qlCWjgYYsAGsNWbBuId08UDE51iN9colPQ4wFf8GIENlGT9WQxZXplCrvenZw3uMTrxXorL3lY
gukUl9JL5WPEhzdh8QWxkTlNNoczVhFAs2lMp1nmlfg4YHNfdxSs1h6eql26j277fXLZ73Mn9HiD
ctuOBbPqmN40UGRgHItcx3HfTwDiGIKTHB2i+jHjLe7dNvQPEoxX0ZN06KJMQ2lBLKwaBljwupm/
VLvfBfhBgnnJKHErAfkVXAi1k1/2Pp7TitU60W1zwIlxeph4ImP8CqZNpYTEIKYW2WnuEOCkybFv
eRWAXyjkB1P0d6xCnCVvgjTRVDxwndkmnlZa2hEA/HaxW2wM8u4JQErpqrXYG76dv954J8Z4F7FS
9XDQwGGePgWJPwcP57/PkyDjT5R8UeSmxPfjBX124rOeetLAqdH8wml9iI/xInWbyYtKj2k8qIf0
YtnRC7p6eY9HeTHHL2LFD2pM0NHKGvAdga+GfM47MCgKNu7suQDPsVLvgpe15Gk8m1MU6hFPpoIq
oR+j0BDse085BOihrmyevnO0wWRcxJhKNRln2G8gBl49lPtYSLzzCkGl8zXs/Vd6JuMixDQy0dIB
6SX7bg+4GTxpo11y4FW6v/RZMn6C7e8ctR5jhVRq2p30vNyZEjaV9rcUmjy2u5+BaaV+6wwGFt1R
bNw/feh+8Mm4DnRixAoq7cgjCQo6ERO3aXjwv7zTYryGqYaK2c9gsWkqC8hqZumfPyuu6jHeoQZ4
wjQEYKKhHRhO5uQP8ZFCdoQeN67iccN4ClxOZjbU4Gby1BnQ0LIr7TDKpt2Q2dIAEBR6vGCHR5Fx
G3OXJ3lIKeb1dR9dd+IzR3w8XWc8RRIRpG/Q3A/L7eu39zlU/kI+dNhmKbuZp6Px/WKyl9kKhwP/
IfaL6OofHfwySFd0ZGkV6qlaV8Odj+d6+9A9SZeqFd6PshNYpac+/T7w0mfTA1TE59usqtPFwEwI
CrH5XRN7EXmeJI4X4bh8SWTcSJkW6MbA7ASccAFENmCPFk90a2XRWo2F4IZjCeevMTS4f2Zp1rQ+
BvQAgn5jcrTsRogAyM5rAOGYmyQyPmMhRjqYNLZ5mx2wMy+4169ER95hFxonsjmv+5DUZ4YaE0gl
E0IO21Rux/E0EZ7ubz+bP3SPcR2xJpXpEoNA8ax91yIXyIFO6mfAGTWwnXq8q3yeOZ+3NklkHAhp
4jwzDEivOFIgM33/vvum33GsmscZ4za6qgXmVATOjBPdrlYDOa92dIvu5mvswv7DN9KHJBkvgk2x
YpgA5AhPhtmmex2XXfu2h7ezNLRSdDaWOV7zhPmLh8q/VNlpMTKJS5/RmKr7Hl92e9GeHKywc4Yd
eQjuVGeyhxds2/b7Q8gFbuMZ95udrMLhWQww7adCwig0PlPbVvcEYD64BlIv9Hjz4JxQAeCen23B
FNI4VEOQ69DtvDiqC5xaQMfiJTq7yHA6+cl02+cCu9RtOjIU8VZaUsX8dUgEZLTP9INQVIRZAP3G
0Uwr1y3Vnd3xMsFtq9xOtmElO3GXA2GMu6aQ49beQt2VoNOkUqO4wAUhRLfC9F2OXrqZ4wh4JBhH
kyXBJDYSmCu0yg+n0dUN+LVhcs5bJcefvV2FK04MsYhb9OQgAxQ8NN3tkLrnv89jg3EurdjPAa40
qGT5LU9iq5QnSxZv/zcijGfp8XImSQWby7vYqzLT6sXSCbltMdvZsg/TZhxKWwEAaQGkDpL4Beae
Uz8+GlZgJW504DpL6ubP6DZbup2kOBqg2jCmZa8900THhNeZdAN7bjCNQd1mZ4s7Xnadow7sYgwl
NethpGSL6U4f3aF+PX9SvNDqbRnvSt/maVKrpQaBwRtkazlKVuToikXXV+te6pH9O7AdrwDD44tx
FYmu9kmNv4hzTmZ6J0mcsICj5jKlv2JLrNJIKQmsdU6e5PBqRIQqxZwSHY8G/f+Khk4K9MjooLHM
qtunj12BfWS1aHFOiHNNy0wAogVz1HY08zDaReSKrrKLTx1K3sINUveBxZ834vHFuIgoMgpEh5Rg
F+8kYbKLZvSmsbU5jFEvcM6kGC8xmXOdjB3kp596oLjHO1S6bWMf3uTA/RiduLLIIXdwU3IvZp72
sY5DqIcK7yVsBm6fI+1U5pxOmS9N/8zLgS3eGiWpTLUHa6qveGptha52qVv1Mc6c8CD5NfKi+oDM
R+HLt4klXwgOgJfOi5fDIwtSqqpTpBMa3UnTdEgAUpQZiXOeBEdRFCbeiEQC1OUAJJBdQQPSsVR+
jEv7P/LBeAoZLlDvaVBjFlekues1zlnx5ET/v7Lirqv1qIaLtUut2AlEcdHE4p6XE48E4yhGdA+r
Cw0DU9wVwdJYgcQpg8mc0Istwo5CjY2gNPRq3fg2Bbq3flqesXvnpacbt2wsu/+mO7M3H6WfnY74
M3JrZ3CL2z+v9GAAEyivaDBS2bJESKqORDQfIV2NLi29pH5nVY8ANQNcAjfA37yZP6ixlYiqb0mQ
UVxuzcpkq0Du8pY+K4Lr+FQ7vSPLVg98CD/kdnNtZ7tXlJn8QLgUgB2njpLO9SiyFV6E8GHhQQXZ
ytI94i9uf61f8CEpNjVqRZmxvClve7HvQblsXoPkWkl5i0N4BBirI2KnLMMIAuhXs/LM1QYeFOam
8zDRlk2Ht2XgQ362uwpLS6tWQAEJsPhB9ZLq3/Xl9rzdbechVjSYG2Zpc6PqapQcg8qmSVogngAF
01pcWo3jlcR4DDGXypxpc0tyXCqz/E0dv5EysuSeY+dfJq3eLpYPjtgwtADWPdzVW7g2OX1mTU5r
aRfGt8o1I6QjOju/Sk5/VilYUWUUvTSEUJ+BkGlnJnbAa/FrIRV7YxC9WZ9u61Q+DZV2ZSj9TjJH
K4zEQxgsdiS0B3MSfc6ZboZDq9/CqH6C/X4Dqj3U3AdHfBxPFGRysKtHwc89Yc991PLoMZaQpqQs
RTqrMHjNUbYrL0Y7TeXOtG0icjObFxlvv+JXDDIXUm6YkVkMcOWyjzKy2/rKHZpCPMyX2+M1EiWH
3PuuW6JHW164DXQ8bpmrSsCMhChP4Fb2gcE7v7SYU1TRO5QH1nsnFs9quBrNhLeCESktofsORju+
1L4rXmthK0hu5TbF2Olaq7PRjLA/r0Vv8f+X2HMlZMb7tHMqZ8UIqq1bPhK84NABkd/Mh25PQV5N
oAm97W5DmL08ynezl19jNxOGi3bnfwfHZ8iMgxIbNP1g7AgtYcC0ksPDWJ3y4OY8je1GjxWvjGPK
0zZOMDyCIRgXXQIDsjL06do7WWw3WLYCDB77PMXty+Nf185Gv0Wup52Irh+7kpCDItgtURYcwdHf
fOb82Oi2UfIw7XV4JLqtQNkJruLTA+O1nPHIMM6mBEpcOtClKcUR6H2H8KT5yU6+4JHhCYzxMV0l
l5NUwOTD6oIUl3LBUfftUu+HCrAY/63apPkygI/OSQaAFFk0gbFcmADyIZpH870hdxXedmPgiijj
S1rBDLOM+hJqVsrFgLaQycVrh++16DGc0wbGh2hz3wkZPabJA4aJ7AKMyRFO4ev7Pg6eem8HnB/q
zfiO/yPtOnvjRpLoLyLAHL4yDGdGWbJl2V8IyYE5Z/76ezXe26Fb9PSuF3c4HGBANd2srlzvLZog
Vx11BNSy3kv56JYYA59n7TZveVy2PFGMfVAGTMCoFFMI5uiY2VuT7XP5SZi5Vphj9xXGRkRdFtZg
lEQ09gTWmVcdATQWmZ7EF4op/jR+/fsK2VlEA8spTRBCXNx806dPHW9p9zeh+VkAE7FkSw0YP7o4
SsDb4/RCo6nTAegRH2kvvfFQX/gGTjx5z3MtPHPLTiQmelEgMYbozh29Duxa0Y7qg6ObgOLVLbgd
MI4PYYcSJSWd1Za4FWIqKWC0M74fotq+bNJ5QpigpIpVpespCsqBW6GqR3W+Dyxeqr/dLzlbDJWx
GEmvW4FGVxedeKmJTHU4Lg4g0cFKrXNiaY7RZecRTVUB93qLZ9yBpty4F5pvl6+MF8ipjJ1QcZLZ
pDtr3BnT+zEqXKlH/qp9KB3TPYXs0R5Q8o/5rroJ3y6L514mYztapW1FFGcoUF52xT2RFdKsdPCS
QA15gSPvMhn7ofRTL6SUaRX5l0T4lKS8sJ8jgM3ylciai44etPig9U68t66kKx0rCejeDSfCunjH
s/O89FFjjIhkpgrwsSBzdJZdcwCqxf4rqqG3Azce5TwvjYkzAGkph0NJkoofy3wdqz9Ca3dZH3gi
mBijKWLA/xM9ijE+yVroNjEAaHpe1fG0nH7BFWv0HVfltKgVxRiAkjSP3bnh4/hqPGUfVC+/ldz6
JnAz0L8v+2LfI7aPvzWv1o9hseungptG8UIelk4hqqoilUb8kOFlAvcpms06WjaxI82Odix3aYSZ
WB6GB09JmTgkCtSuHxt8xiD3lf6+NzkdB55v0RiTkoN9PZcn2CykLbUjXbd+RAyKDhh59Z2IfJRb
XeMdibEiaWAtSnIa/7qpDtP16GdAFy6uiDy8vRft4oY7JsAJ5lgCPNDfLfVCg3XhKwgJ7n4OQWJ2
irYUgDDMyVV4+SdLg5dHSlKnVFEhAG1ECH7gajfVG0GE6bvsWEEiILz+01tksQtrNWxABAOZQ/0h
S+/C5kHTON6NZ/5ZOrwccAImFripbmG8kPG3oCfZI0GD/4PXxglUdca61NYwyQ0tsHRfy2dAZFzR
eH/+Eh+bPbGvxx+SffUx5fbGyAJfsDY6Y22CZWzyivKa+UE+ql72RBsFP+dXeXrJsZ8s0HqgwBkM
ZE860D8GQmhbI5IM+emyZvDukbEgudCXQ0MrTkEwAs1S/KZ35kGOR7/XRo4xkembXLo8xpg0Rq8q
NWnIItkmggSXNhYWt/TCR2OXgU8Zg+kfOlvygS6PrrqtHEWXn2JzFZWxMF1e/rXVRbD/ALc4zmDt
85UjDNo+c7qE8/Z4NpSFiBylztR0Skurl/BRQzkvMm3pMT8A5gClJmx9h58uf1NeIsziRFZjOSki
XfQohH7Qz49KtviirHtW1+1ALmkjifTVCCMSEq+Ov93fP4fULAKKCLD0IuohW7oDAiKIHaU72pOi
auKCmZz8Q7GgrsV7LL+5ZFMzMGIITDAWAypVlrHXZDiq5KBFqFFjCeCx3cGkyrDjCeE+8+z4tts4
S2ReTmUWmRFWJ9eIjU6v9M3CMTGq78pudJRDW/vA+arbBuEskHk+tYFnKS0QiMLlq57Z3bXuaG/T
3vAQlQJtxike+NPYv4lJz1KZ15IDI7Y2qNG3VCKyvKFWNC+esY8ug1z50FnJqyolmp3EvexolWZ5
M8bubpcQoI2Xz887PhPx52CZGjsBitWpj03lVvO+VrzLInhaxG4MNGqgamGELlTrKcD8l5F52kFi
g+ndk3dS5gH5hFvy45yLXR2owmwoZko00sWLk6tO8MaAM5zC+4js7gBiuD5MqactHoMjAqqd5Wno
FTa2eMXbEdt2KH/rC7s+sBSI+1XKcsXc/LwM+ssSx84UBrA9KSfk4N0c44wTM4iagk5VWMfZAPPS
bdDdX9YI+hPvXdb5NPQTVtlFKUMAZv1QDwO1q2Hucv3HZQG/SRvOEhgzogGzJTyNG0TX8ImjZ+1K
wGi6FtjRq+U0GctvJPNOxVgSJRQDcaYZ8BDk64J4M3IZuH7jBs7HYswGmHD7oqNZJdXPb4NjgS4A
IAV+xtY9ls6y1u4BXcwrbHOvk7ESUj00gJ7DByPMmBxW2fiYQNs7D1VuVzhMn2XOEOrluwQu068a
IqhWP8bkBuTqW44wlKcgl9/TO1YXpRDDrqbunKE8z1FoBxqo5wJvqjk24vJjktm9gDBOWjOhjZW2
fRuCt2m56auBFwpth8//1wpQzv16WTJ22rKSXuzPXmqxyzGo0bvth45b4eBooMzuBKiWVRcCXVzn
FkC0kNz2o3lAUQAZLE2zyT3SLfktljhxAb2d31sMYEr/ekR1nE1zIQVUG9S9ktQep5e0DZ1wOWQD
d6RtO6Q+XyhjPQZFGgRiwqDa74/xOQWeEKVdknlazvpD6BbrLI+1HIsxSzXFIFIVYs++cpeet0rH
ecJYCfj1BqM8yTDPixvsj7Oj7IgMVrmNdpXXPRM117hXPnBs8OVQDrhgv0oszEUvEnLB+hf9hKyu
Y75hckriV/f/aML2fIXsfoCuGXK1NHSFy1WFBt/4wDkNRwNPwcDKZ+n1lC06KFIc6QmkQi5ibwdA
tVD6ycEQwWcqa6D7xi3c8MTSJa/EZnO1mMCypNhJalw1s3WfphekDt6s8sqDvkuyPcDCj4XzH23X
KaxbiY6BB9wCAJJ2cpJ9JGBzaoDwtPcv3+ypa3nhbZ80dyWnWTrNKmmuTvYnFzxAV9iZQj3MNvbZ
DqExej7oJDggi42c1OsOePEuGTigUSC9jLLD4KugMkY/1KNBDpkTDnGiV/lUeVr9vEipukwlVwQq
rBqFR7e6m65OcCWCV3/onHkvfbt8I7/JNP+2BycjvBI5z2VpSLT3qvrdIT+SlmlojCd8pCXOG2XH
t+JSnI2IJFHWXu1Kn6AOfjLP/eG87uqNMibIjC0AEtE+md7oz1H9Qwy5o2Icy31aI1rdnGBVsdz+
vLnofgGUQuKaJ/QNIHOj+cTdEuXEEewgV9tpaTSYpy+lvcjP3TXVxclXCD72/m4lp/xc+bxiJ08o
09BQlnpqUjqkVj5krStGoNmxnuT+x39TQ3apoMvjMgIlHQxA1jyMUX7sLOHKCk0nVcC0DQD8tlMA
gi+7cVh5l2Wf/vYFo3Cqeq0+ZC5LpWnQvrR5M7jBMfXavXFX3AMo7qNqF2gVtXeAC8a82E+Qv39Q
C+WoErt7UIagEMNYD/0CACAQP5mA/q/+tQaVJVHhcEsfpP6XjszEOItaF6IUQyCBj7S3o7cgxBI9
zJp76U1xJQMuDHg4kp0+8dp+5IkvSWbiHbA9zxo4gJC53Co7BZyuhPzETyM4Qf1p+nn1TdtukGRg
/NDS0mAHvYQ1C44v+U0V8m/LyU5iNaUoWFmKOyxiW9pZV/lNCoqQGCMkqWtxPxnvQEyE05lz0kb0
QCQlssv4KjI56QPvPOwM1qzXbSDT2mN0yGvnNCPlxA6GX8FQg50KXqLHORA7jyUKap1FLcRJWOFX
mtgR0oyXrXDeFbtuoCTKqKKrQRGN8dWAywFexc0Cg4l1SpdPr8vLWBT6PSuti4WhCzPy38CrWDxU
+Gg0UHeT58krXf3J8rVnNMB87XDZgnEyP3ZWKwQpUyTTLmMu3snFY2dccQejOX5AYQyGICZLglVc
BE7LjZwfC8DTCrcZb+2BYxwUxjiAvlAJLKrenWYefLREfWKN481Q8sRQILz6TFM5/LXAgbFjLD4Q
z2p/+K91QVlhYhBxLpK+R18SNGCpHc+HChXJefxP9S2ZHcNK0yDTUhq7V2F7LLfmkXNu6ZYK6nIN
LD7We2j5CXQZU1iPGElBL64Lr+XEtLvU/fcKvBbCfPfCTE0pLSGkBXikqaNW9zRr+8sytlzeWgbz
0bFmF4mNDhmW9B3tq8TajXHtaVjLb/K9rI67y+I2zelaHvP1zUnN6jyHPAnglCewtCvN0x4kL91Z
Lg/gatPyqJIlmWA4UABcz1ierpyqqc0gTb8pDvG+9mfBzh8Eb/GxPN7cEh+2cB19TN84p9yqB6kA
Qka/RoN0NvFOgjRLR3T7He1u9hR32asuEdRQivonr3Ylik2706kZF5D7UYOoORAYkOKP1/zIYTMJ
W8thQt6mSkRU0SCnc9PaWWQbqJEoQCbPbe//dIQ8mOwtV6iC4EDWVVMkDtxf7VGdp1oJejpaOnm2
5udE4tEjbbYP1hLoF6wsnlSVy4QFHZxppx7JEYoHokn/J0O8vMMwnsJCtVOaFRxGCF7l8TDVPI55
ngDGWJSVWKFYgLNIAursIBeLnjhKTRVfNkZd3xZjKtD9iHKRQBtVf7imLfF+B1JKlw9CsOWI1oIY
G1FaS6vjOZNKE1dqBxjKCIAHvJibfu+l89DPWH19JelDvWogpljup+gZiKET1FoVJfCXpQ7n8jYt
wlmZ2TS1KcsFXU4Iy64nVFakfXBIHRqCT/41JTutNq2uT2ZeqiRIvdER2rYi606uPk2VyjkNR9fY
tDTWi2GIyRYMFoAP4t5uFY5b4j1NNvuMolpRFFp9yK5FByHclw5T7+0Hml/l0cScSiwXFIHNMzOh
KpY5hKzkkD7K32liW/Krt/JGwD5UfT27+W4cdpnDpV7dnK5efyrGKpidIIUSPalplwToJKXeRDMF
4FaUbhW/pFEKypvCXcVtz27Oa61lMwajGOcsiUgjp6/lPjvMnoYpOPOz8bHzEkw3hS9/mGCvZTIm
pJSMIBVCbJsQfJjoVQfVk32iuk0fAiCzT54EygAzAGoeb5Bic0hnLZoxKpIZ4b0bEN2BLR5v3lUf
k0MvIAbJj2A/FzDZCBRkL4ztMcauUhv6KnQbrTWRU87cDB1XloAxO0NdTkk/4ZuXmAPS7iPhaeR1
dzfLl6vDskkrqEw0ayI8U9VP7gsQc7RgmCiAzMPFIiQnfOHtsPmqNIxFKRF3mOh32Awo3Khyu33r
En5Iccwjm0er+hvLoEpYStJUDQuvv5rtQYi6XKC0TjyWt9oVbS0qvnakLT4eseF2tGqcZTG1/7Ip
/5o8J6RFC4TMHVgfkPhj0ucf1Lu2SsFgxvr7ZHTXK4dUhakqKzRiFB2wken1fuh9nx4xZAs0wvoT
xyFt2/CzMPr3tbA6lJSB+nmAgvs6uRJG22l+AotMZrtvbpM/RS5eH5Axd0IPStScWkRtBFD1Hh3L
6pNqiyDgzV0+/NdvXsH5iIyFA/F62lg/S9HhXrsicrP0oO66G14kwdUTxq6lYaHXoG5EM/uJEMAk
zC4pD7RvQeDZmsv5dNuxxPlcjCkbrGzSUJiF+wUEwhJepZVgW8khKXZ6X4PB47ovvmvq537mIDz8
xl2dBTOmSw5MPZYyCNaeTF9yhbfukO2Ge8LQFO+hOF/Lb3UPNI7Qjbs/KVqtdIcdYRJy8PSKNG1I
OwTKLnhOMFjZeItTfuv8wufWgrcN299nZceXjEyd4/TU7/5SXdP+LqYa9/IdAAle/8n05nYwehbH
WBoMZwnSWOJ4nWy0tj6KXwTN8MzZODR1eJDb7ImjRNtu6CyQMTZRFYr1GENg1AAIVdlJNgHZy4fO
Swf7lbbV+OjeHJtjMTYHtWGjUzu8/yG8Wsr77l+TEP0Mfc+HYg1M1aj5SL4B2/WjR51Mw1PvBowb
qXv+0MBvQqizOMbAgDrxr20T5Sl4mK5bjC2an5MfhS340o0EeObMXziFLZ6psRhTozZS0g50xMat
ZDRFah8Eig/BHQH1820oT0sYU6Moy1/1dSHbaclLILtS9nhZE+lPvI8gzpfIGJU4E+JlprW7NEPy
XYqHCkUuvap3c4Gh4mHajRUmTi7L5FgyhZ1uGkDAG7W0N0m7hbI3vxYYo0GXN0RTO7lFLQ/RROVE
qj1zkcg219nOlgxTvb963jBUZ7EgL6jfdK600x3lk3BLOP7Y7/aLV5oQxwzonpxHeMeza5c/KCqX
vwqv9FxRh9MQhdLaeRTvzM50xGTkXDBPDGNd4izrop4WsWvrKak9tbpJeaXEy8ZEYeeg+iX4C08i
rJ77/FOu8CaeeGegf19FSEHb/jUjOQ6vi3ro0y9pebish2Qgfq/7IGL9VUSkFIGGqSM4NT1wCjVz
GkCRWPNdaD5cFsQxGwqLhSpNphS1FFvW3uAWSAwwQkiNOUCP5IDb46Ftb8rTJAkU95KOYo3MvOpu
1Lo2bgXUlZ+IaROYqA4UbgIcmeJV/sSjBNpynytxbMKjJ1OtYLJBcwzrCOwUgMsfQ+u7NsSOOQcc
3d5SvLUs5v0qjaQ0dQdZk4Eljyb0U6Pl6MWWTQTvtkkj/6oq6oyRR8ehzNFIhR/TUfEYHowKS2r1
m4EChfrazL17WTu2T3QWx1h5dQiqVMwhLqvupCpyCqFwLkugz80q+vpAjDpMhpUZ4wIJyYEC/2Ev
Aag245a+NrP8lRx2Q6SW9XlSGsjpXBOTO5hTUu3ujUJFQsIbdwZWb6ie0viWq9iaLTrjFXYaLh92
s1a+/hWMhoxLKQ2JgV+hYp7qZNk/jwI8S31topKD0UweePNmqrOWyJh1qGTWDdgicNJB2sv6dF+X
C1DMy/s2TT4GU+XMi3nb181R6zKfc1r62+++rQx2WFCIAKaMbe+OTWXNqoX3kF1rLwoGUQ0vvwZs
0f6fgENtqupKGP37yigbWtbEMQlrwCSixx914U/ewkoAY/XToAKFuAEB5vCxHT0z43FTkOu7dF2M
zS+lJspDEtD+EB1EOEdCQcqvR5cqfSOQvTmfh5TtvTy0T0xRQTOKXdMyEiHQhaWAvP6jXt0qwb7D
aEEuPCc1mnzFAayxdlH9kEXvTwQTmjzIQMEcbbAxgBla3VQH1H+Hr9HL11TKjtkE6BIpAutjeV1P
o5MEudcZxpNldjzMj01VWclnVCVchAD/sbDTWPj1+FBVj5wDbnlvbSWAUZURO5NZPOKAyWFyARvh
DXvrbdirH1q3PeS7VELWwS8T0V999z1XUhn9UZJmGFVsSDtmsjesz3p+F448AAne1TH+p9bruERf
FXFJVDh6Pd8otfXyH2+PcTpt02qlCZp4JPS9DsA/QCu6S2gXmU0NGLvfyTsMmu/4F7gZ/K+/G+OM
DFEDiwXo3J18BvQZZrxQIM0fIocge7HN9zDNtvoiouovuOrMMS+bOaMGHnVTshQJrU3GN8QhiNSb
BZ+PMg+M7TtpCYwYKj1TcIS845Ml2Dy2gm2PtJLK+IcYK26yKEAqdiRfZi/3wqMJWFhnyNBgAHKG
3/EygM1x9/VBmecv64uoLR1Etp5wR62N/Ds2CWlaO73XnA5YrjuTp7fbYefqnMybHzHzY4poVMPz
Krv5Jj2aB/EwgTKp83GtvKbC5jNZSWMMgBgHWR9mFNXoXzNTsJuJt5i9+dhXEpjH3kqyWJb0SNS4
3JPN1BfTi3OBV9njnYR58FGUWEWs4CRL5kT3hHEfuZJhn0L27pXmFiy357qmzchhdTrGBCyxNGmW
jq9lYEyidUqfAJkNn2BqKp8HU8N9ecyzryyzDccJ0irFMX0C7iprW/5GJCHNnvjzkgcsw/EOuekk
zmdk8Va6tk4TscfNCoDOVuRXo9qp8nNW8r7gVnd+9dxYjJU0KKYgobsUj9M1WbTwYBwxcQ3k8cuG
m6MqLMQKoDNEgGhDUIE6LB6Vxk0WeK+Y5bG3ZKtPRwMiaA6XCACzJ8uLHcsv3fSOt2TBM1Qs0oqm
L0YD2F+yGeG+e8ruur341LtUAiUye+NQ/FfbyGKqhFY7AAMBImno3/yinnqg5mGsQFw3edYP/tQd
76sxhiSaqrA0SlxpXF3VxbVWcoKhzaqWhnFsybBEDeCWzOsaEr2LakJXB0D2h+Iz+VLTVW2jsWv3
/6V6xZv3AlgjLTd4vayUv1GZv8WfEqRVXqANsgIoNIiPSrv/QS1l82C96uA1ag8dd1TyNEPxLgg7
n/bUpFyJM7Q2EGrZ+Jnhyd7PnjJRGRhvRIqiAp3vnpaDxOvGERd3KJ0/6jmtLvx0I6ufMHRDFi50
4hikkT+BCIKdcKPAnf8D+JptU32+X8ab08RwUBM4NMEeDEB3ERzVJRZQgqLm+VXu1yRtXp1NDMpG
k0iaegPydvNIseFgm5KtHcHh53OrVdtG+nw6xpETm29mEKNO8ZI/Bz7CI0+/V+3BMxIkZwum/uu7
+ROvB7vt3M9SmTfZTmpuhvRkQjM59kFxpSzADFHGp8tvgyeG8e1qK8qp2kGMKe5LYR/3xyLhzDT8
5oNZhqaYhmkpBiMja6S0iiXzp8UmAJT4i4BNb7LY8yfepuH2gc7CmLAhMY26EgDK40ihX9X+OO+G
P6G90NSzCMaahZpeZHqGuEuf74Lwu1RemdyS7LbS/S3DJI++UvJuKpWm6iAjw5hb4lOtSHeKws5T
L/aJB0V2Tdn7B8BQ9OPfG6+zYCYFEdrFWEr59LFQm3VQJPtuwoJIQH+t3dHVHPHK9Kxj5o17keMm
eGcmM7M6s9CohmwOOLM07fLpJpYEL57ujYlX0fxNsHc+I2OvMhSlsReFM3Yvs3OiOEcNEO2d1FFt
aOWu+pjc8Hor269AF0UdI78AG2ZHU4K2iZQ8glufj4MruSmMSHc8baL54c7iRHybHn0ljLnKqUsV
/BdXaVg3WvEiBm+XzQa9ondasvr7zA3KYb/IIH/GE0DlsFTsUNjP/cugvTTZlY6bvCxtO0NdiWNM
/qRhWGPGswYr4s/9A+OWMrfBW7wczCW8qG/ThqzE0b+vFNEslQ6jSxBXRjdSeztnu954uHwk3gdi
zHs5l8j1qYjSdR+q/jEZOQgN3CtjjG7R6mad0JWFPzpX+BrhJZdO9ZZkdvPaoanDW6jZrDLrsmSJ
Fho6CPKYS1OqNO5amomgL6RgMDc9zG5jJ0ce2Mrm811LYu5u0I0OK3GQFILQRnaw+PiWuYEr5fby
kC1E6wjjlEe7y19syzCupTIXamZmWeW06yVLn2PzahA/dMvjksV2JjxVy4uV8CbQt8zhWiDjyaoW
/NhzTReqmvYsHbqkdKUwdxWJhzu7qSxrUYxHq3I9VK0cEWsLgnNrl7lZ4wcfGq8+dE5dg8VuNjhP
ejNIXolkY/IyLjUgV0NkpzjkaMabGEC05vUM7sfYA4WeKwKmxU+8CsUgIIb9AzArMlKsEVv/BMbV
iaKQJBUx4na7qgWJ3vSBBtfFbwaoE92AkOh5C3yb84lrkYxdHrWx02Xa4NMf1KNMhbZrw8ciFRZW
ebUF3kc9/fvKilWNIGsS6c/oDAAkd7TrxQ5cHWSMwKRPvwouL/TadHHr0zFmOsySruloTqlFH5m4
J9ub8Ea3JQeLXFw2wi0LuhbG2JtEKBtQNkOYPt1YwqfA4i13bvk4XdYUVVNERVHZFoVeSpiCiqCh
Ebgk74jgp8aB8o/a7YAN8v4a9YYd1QEqX3Mvm5rNqsNaNHOReihWk95B9Bzh2wl24aIPE34cnFjG
bWLEzImOC7fwQPr+/j2cD8zcaJAvhiWnkKrdBX72NUGZTwVQzTzYaMb+iX9aH5Ex4p0kNUpUQ1h9
qgA3d6FnPHZHGseavsc7XhFzW1uQf0iyYSDXYN56Ek99hi4UKm3Ac9XcoeKMXpH1f39357//7mGn
Y6EQIu8SHOOgtEvrxZquez2wq+ITRzvob12SxQRflViHVkXILcFN+Uqb78CZsgFqRd3r+E/tyPlo
rDJ2jdjnKcTFz+HjqTJ6owL4/582cbetiCLLkgH7JL4DplHGRU2aGJoBKr4D2h1O+R31BJR+gSDy
hZfdb+rFWRjrhgarzrSYhBnDMWz3qsCxIry/z+hdMBi6mAcw+K34ZQHZXlpb/96TapJuyoqMJUb8
D1sQ7ZCORr1ooikNCFjdxog99id0sNFq+9xffGxQP9TXU2PHOchhQdwFdHxeckOW4VeNpJ+AjVcL
RMpYymNOGclxP0WDBcbbDNV57EiMmDXOkq8cxX9/mZpkiLKlmJYB28Ei+qpmi6FKXdcQ+NU/qoOC
YlpOJZjcno6jWz2KfGg19q0pcAA4GFjWZIDpgOoUJ1850Qi6b8aGBq5dkPxS7SKcbCCrIU1UPLGz
eQECe5GsOMaMTJ2kAiu5Gd1A671s/tqLoT2qKUdl3j0xVgxrQax0adCCbNwWEXR1jyTfCf0us2ks
gz/ZyzsUY0Ciak7DUTVltwzEXZzO9phYt8uQuZfVgzXB7KEY91XPlhLmSjW6tXA/Bj9ysBpJ2HJJ
LHBt9DrvCunDr1Welcb4L2zsVUaanRRDehE9lGUAfPJD8Iuj4Bo8KGve0ejf11rY61Glhu3oCvpB
gumtjoL+ObXw/7mpNu9cTNYBtLpcVAJo4PR1PG0nRwQcByIsTObxapxshnO6Qx0U1phOkrASyHyx
NtLrBYoou2J8CAc3N5+z4ipIuekNazdYOcy3KoYRULkyvhV4G29lpz5SNWuwYwwJ2e1B3CuC/W8t
4k+RQMqQJA0QvKccdvXF5MgMhFHACwsmSGnvwtgXxNC5rPHvlhNZKczBJiNNZyGAlPGUQ6Fp6YSq
3YKtbSyc8WVx0Ev3w8LuME/A1ZTNWwW+OXo6hm7o78Cp6lptUxUIR9NO2pmv2BC4acD33nnqTt5b
hRPf8VKaTUOyksjoZlRGgj4bZuOK4l2i7EfhLuTulm4+tZUMJhUu9UGo86wcXSC69+gvFpjCAKPh
Uf8cO+g+UzqK6Q8gofA0hiOYXQLGYGpt1T2uM00+ifOHWL2JCf98eI3yZ47abDq18xlZd60lY5Ok
AgjZkmv9iE2yI7bkHuTdCfvf52LkkTN5ZylX0hifpjeanglKjQlLZ3LH2QY+NjYvNKAduIhYd/0n
3k1y1IRdD0bPuZ3lTmzcxTyk482SHqPw6fIVboswFQm8mqIG0DTGIEdZqleZ3Li9eT8oB3PeBdwx
+e33dZbBPu6pCYWpgEIU0u0w3xk8dDTe32ecSt/0hVDGIQhE5NprFPmYmrxR5W0DZZzPwLzYvm/l
NM1hoLLrwD/N+fjkK4lzqAUgLoFNprvY1b5d/jx0Ne9UDmynlD+o6ruQGIt9cxVGYYujfUmMh2L4
OOuHVudSdm6qtgnvhfjQlA12172QO6NtJ6g2uMlA1+RRypyBpfn552MKXV7ktvnNVgLpB63cSlkG
sS5PCASCSHfSArY3mXeX725TtVci6CesRPRLIg5zBdWehMw21dul+D6pnOfzrjZ1clymqcuyhWwB
ECS/CjHreBr1mqKMXeDXx+xpQvNlwVZktM93ZmgrnPR8O+JdCWSMUCrMVmeQESJoZsmV7OAwf25d
eZd5fced6+Gej/lOWlFaShkmLWzez0pY/Z2aS4YP+F0s8PBGvLfV4nydzDcrY20agxrfTOh96HuV
/pHHWF0fY+9mpJ3j0gswqS9Ut6x99WB9EcFpmHjGPc9+b57GQocVG3uWYcqMsHGWRqsoVZxGfuzS
T9ryclnDt5VhJYCxrO2oxUJESZ3ql0iYsQlYJggFJQfFvBSwP7zC6OaTWsljLO2sLZHQWXXjRrq2
n2VwCi+ZB8CcPedcW3IsUVZ03QTW7bv82IiAIqN2iF1o5IQqNTP2xDFzbA9ITKjG3F5xvftWLIGh
HlNEv1SSMX3160secgtz/9FJ5uyIGNRb9rGfQdNLF5Mm/3aUgOzGShq7yjOZndKjANG4kgwQjHbC
RETg5kXqJ1HryGK8k6fiu5EjrhmCu9LKdpikci/f8lactv4JjOlSLH3CJCmCUAVYFFglMqfJrsSD
lB3q+e2yqHcQVafjYk9KxZYUJkzYbUAQsPZpHsNMRoewdogcLXJnwe7sDAgKmiPcEB1r8Mh7gO/q
zye5sM3waZKoovrx60dtpCytTUoC0x+zk9xjIt8JACmKMmN9DZC+PSAH/mWd7KdETDwDjUtFIYt5
IpVhCjl43mV3CjqM1Cg9gFWM3PIuX+iWZbForvovKUw4MotLohjWgESwkbyusJyk8i9L+M3VnUUw
V7fEjSUPCsCgQR72Sj2QGSDJb5ZTAzgE6Zj0MTpyGZo4x2KJPsM214YZyy/uZL1R9Q3Ztn35WPSr
2YBqdXFs+RwSQNEt4eJoGlHZp37j0fgjb26NdxDWSzddZDQxvHTX3DTBVZFxwoDNt3v+/iyLZxxl
ZdroHY6Riq/q9EEWG1tvyp2V/0j0z5evbCsGXV8ZnXUVR6lyN/VijSwkHT5OoInRYneqv48xr23z
briSeTpsFUUT+iGPEhU0LW75nD6aD8DFAkisjBH+mwDEYItHVEDGQbwijGVexZL3yRhfWvVymWt6
37iy2UeAjA28NgsEjvq9a/mzZ2TMQx5aYd7qiHtjuTrWadQ4mFnzokI+5EF+a8yGY4mdmy2zD7iZ
T1Y4uUCIuxHq1g4U0a7hIC5/3E1Pu1IkxpAk8VyEUYmP24m3qvKprj+UZsE5NE9ZGUtS5GOCJQnc
7JLog2No4Q4YxCh158/VIh7VcuQFeZxHzk6jT2JTiZ0AgUCVnTM7A0K3eJNgbER1dfib6ZHo+gB8
FF2lbvTA69BxjsvOqLfinDSBBOmZcJPruzLzM+WQRm/LzKFk2wzOEagA91vHBjLy919fptzImlnP
kATQfmzYgzL2+4B1LKBbgCj2wTRskedQtx/JWSLzSGIlXTqzr/FEy7vWeOUDq/MEMO+jUsdST0xy
bF4X+uUjVQJNF+nhDzFyT3O4XOJWUvH3LuF8JuYJDEMdJ5GMWwRqxxV01cla8UpasEDeqG+JKDhK
GOz/4NUpOkAfQe9B26S/fjg1atJQiTK0ekDHpX6qMPnTc/rSmw97JYKx2nXVRLMxQ4TaftWm1K6T
wp573pY4TwqjgXM1iYMx6lQ+ShyjctP4YxO9/MFlIWREo8ywcGGM+ehk2cwnAzonY37BbH1Q0MtY
Q7osZFPvzkLY9qmQ1K1SAJnKFeUry3DHkvNWN43C6u8zwbYcTrFuLtBrVfJ15UOvPFUjaOBuJF4p
nXcQJvLo9MKyxhwHSUEno90bPKOz+cVXB2FUN8n0JQlkRB6lVuy7DsVy6b6tOLe1LQSLvECWVTCg
zFgBucCizzyN8Bhx+yGdZ4wIt7su580Wbn+Usxjm5QsYYo3VCR8lrr6G5Q9Z+GFquTsrriYcLqvX
ZgwFrDrM4GA4A//764NPBlENVQO3JnWzk7b3qvpVWHpb6e8uy9lOtFaCGAM9lbPcJAOMWVVi63MG
5JmdPiR31VvrNs/YgxRducCe2/ip/HRZ8rbenU/IfDItmVWtNGaUBqyPVnZXL7zxgG2dOAtgPlYu
BXWqdzhZ2jwL7ZWqfC+tz5fP8G5n9hSdrW6PMTV9FyAMpBiQGK6UXXhVXSu73l/eBE91xxfcn3Ck
GLRuHV79gaMhbMySdpYW5D1EK0psq/q9Ij8k1iez4nymzZKRdT4iG50sVW0FKCqPrngcDvFD7nyl
1UC0g4BnxsuC6LreedaVLMYWBVKV6maLMzWabAvmhzG5luq7Kj6UAKBMK8ueSx4ELUdL2BkSra/r
Ss/w0HLhtkx8Mf5oBd85WsKTwbhW3GBuTAtiePNG2GG64V7Zh5ikCEs72FHoBdD6Kx5M9Hast7pL
+lGrLKzGxKU8VqSad+kjUeMNtvxEM8IEYRbc8joCnOesMXZEacIC1cUGZj77tABfkzuUSN/+km4w
9kJPcm0ecpyn6IGSiHrQLrge73PZRmwJJpvx4fJH430zxnp0UIp0DKH2sXKl6h5yEJU7Ccg7EmM9
giHUrSq1JNf8MriUuwK6D7sYBwl5a+bwIEI3T6ShqIXGnSQZJ4VZKYQ2l+YY6UvjDt1LXn9Uta/x
xOUD3lQDqlTq6v9Iu67luHFt+0WsYg6vjJ2UJUuaF5blsUkw5/T1d0E+x01BnMYdnZepqVKZuwFs
bOy4FlgARHbWI+mlbihjbJv2QAusClB7yyvaqhTezK7yk9/sS4/9k1qsBDImIxnkPJxzCBzz0Da0
v0LrSShe4vaHmvJSQZsWdyWK8WS6gXRNSJPMqXTopttWkG3NdIfetC+rHm8PGXOhka5QeovKCa+H
/E7ReK/WpgBdNAxTBT4NqoUfTUPexpqoUJNO+xfkp/cRgsimia0E733itW855xXZ1L2VROY2zX1k
FnitEKXpSFoHaeX31tPlXds2eLoqSyoy0ahM0t+w0u86rCcrz7Cqzq1Olj3towOtPIHSgJZaRy56
xOZjhWKDjPZDWgRgbm8t5lEbhrDqVrMn1TMaveypCpT6MSmuS+ttlGaOXmzq31kgi/XZW3lb9jQ3
LaWvcTP589K7dSLshJGXLabH8elSrSQxwUfWV1JvGiogMBXzeemWW3VQjpmqu6Ok2FZVviohCTjH
t2kMVzKZi7yICamAhkUTrUrvgBf3itKVmT2mTP8/zAObGrkSx1zmWJyzpaJ3QC68fAomBD8dp2bD
Oy/mHseWXFhFNsEBBbKc0R5lZJAy8hIPu8tbt3mdV0thFR+N63GxIPEuLW2DBh29nGQXvKS8G7ax
ZaoFy6CYpmnoJluT0QcjngQzrF3N2Ev6IQwP0sTRgo2lfBDBKMFgmNHcgufZzUJfHg9k/Hl5q7aM
hAo4ZUVXACsImgzm2LtBVAgRhMpFqOjTWUTMpt9rmGVGmTCIXDnn3Nkt9/mDQEYJ2iyT0I9Z18hP
Gbbs6CgoYRptN/u6z+du2Doh00JfmiXjeD6BgINEqK6JHNXuXB7RU2gsnqxy0kQbSo31nEUwJxSC
fERME6ty9fYk9I9p8W0ZasT0i3P5pLaWgoouyuu08KmrjHXtSlMRiFnVrhBpmtfE2etiZfpzb2YZ
x9N7T9Uw1k5diWIjKWKZg1bJbe3q3ZsovQjhIRHu0IK8aEdFijCW0XYyRy04q2ODKqU0iN7W2uIK
y2myji3GjQmvY4YngzkpoceoxEKQY5vaQyj7k+5KvHeCJ4K5TTiQtgahvQgn+Wosh4CkvqqTf2/e
PhwPc4M0YgCiJscNipfreHmbeB1tn0bTEMRDgKYbkiwbuDeMO1RPRALVBQ5j8Jt97v0eHaAtgfxW
x+0NO4ti/CBDjfpK0MrarbJTVj8X8lVoPF6+OJsmdLUa5uLonWqV8wIRi/SWyYE1v1z+/qZFQ3lP
NtFuIJoy26RiSUOrzXGB9Pc7ZQQGA+5+k7MOGOfmVce3qsrqWhq1RyuvDi5sDb6BBB2b+/q6vyYH
6xr1Pe2q+Ub7smXY1HteFoIewid7sFogow9qVvYW3mpEzqFkESdfsvImVhfxVY8L/XYpTPMkpHLy
0ixxxrGum/qxemKZC2Vmo9Dni1Jj6u00RK8kPmoxzy5s+K0f3ljmPolWt8RGh2f8N2+e/l79aQIe
uNqmHq6WQpe6Oji9koVxjK3a7WQg6oZTgFGq/WVV3N4twGqopg42DbZZo2jCGP6CUbvm/DoIpS1r
J7OOOQ/RVicn9uuPFBY8NUoGSyFNiqTUj94rgULvzKqtjo7ltC+DB8hNR9irWKKbXfEQXzgLNBg/
PCJFL1qjULvi8B1GyjbNN6vlIG9un9N5ecwzoVtjp4nU5bLaOxFU0pHe8HaQfuLThVrtIKPVrWrW
C1FwTh2cLtnDkPN1sfsPAITLCzV562HUWyjraY4WrMecvWb+UavfLysd7/uMXmeA6w0FNFO47Rjt
JeQktcHgBA6bx077QwHfjUoty88XGaJlAksCqS5BvlWa+Hlp6508Ec7J88QwOzWVRiiF6J505WUv
dMfWDNKCY8+2vEUUnP+shNmsSjAQ+dPDkMzcFq0brfIk86iW01f8qZUc5pWo0QOhGZ1Zu319FDCE
WmRB2P9rGMV3R0FB67slYpDWYqfwxLosRoHgOrYHPShulWPkhY8xcvyBuotcizf7tGmoV+KYmzmn
mR4CTFuCoe4ALZUGoy95/NH8TTVYiWFupzaVjTX1OKNuCGIZkZB0M3Nb+red7JUURtnyHtipfQcp
ivk0FY+AILBz7aErDmL92GkPQP91E14Od/OqrmQy2rfUsVShVI/aFgFCBjDDu45TPuPtHaN3YAvr
KwIIMFdcdtl8KopAmP59aVO1VotgvJF0rlO5KiVkuVsyOulSJQ66CGVfG9uWE31vu3YrWYx7CtpH
6JuJDYP1xNCC7khHcgXyMW94ilxexWAzFl+vjPFUNb01xZJep9EBnBnFagOYDnFojQLDug/T4PG6
UXgi2bc87eW41QQssPVQQ3ClXfoz/Fu8HX3FKRGP5zze7039UEVREdGIAAeFOTwd4PJoh8fLl+i6
p8v9ldaCUm3OeQdHHYFPL+xKDnNwqRblmBHDozT4yW3uhfsf6V72YZV8nve4adFXkphDyydlmtMZ
HZdR3MSAG7cSh6j95KZzFLtNOPKquNtHpuoI0ClY9ycc9WhCb2xP/cjBH7/JGKERvHIE35jq18BM
jNyQZ+a3V3gWyFiqlugiUStEHB2WZGudcJJAwTJVymMmTo+XnYnt1a1cI8aAzAaZljTF6v5j40EL
3/4o98CH2/X2eODx5Gzq40oco4+WKpM6maH/OEdfHPRHxZzdtjWfOMvaDKFWchh9jGW5W4QBdrH4
ke01X9kNJ2UXu+EJMNYHwzH/psWG7BCZdvl2WfSmzdfoaI2J6Sf8hI9hB9FUIxIabKhU3WTpYYh3
l7+/qR2r7zMrS81IbU2C7xsgvCvc3voZLr7ecdp1t3MSKzHMNZssZbZQ9KaWeAZGUOrJiWs4s6/C
SpHFvbym7SD7LI1to5b6blTRWYNn7EB22LTn1BkOyjWdfi5Bn1QfuTEBPYZPBmslkYls4k4eyVJh
fekUaXYsVEe1NXyjym6FDvN4ysK7aJsWciWQcaYgYVELQ4WHKO415VaBNQmfRXFwutyTp2+JCPaV
1558xT9YSWV8q6JJBT2nG1uL+7S8r5sriQcyuX2l/yi8Si/EKs7Oysrs9QE7GVu7QrkZ+pNaPVzW
D54I+veViBKeRyPPiEfGYgYItk56p0S6TM5FwtNE3jEx9rDoLGWqJIiiVKgL8vPLrjoqh9onfvyV
2ERHoRqlDIxbsc2wmqVinLDHxoUqhljDyM6Gp1wunJ5bON72q1aimFVlmtIPVqTTtB8wtivUtpQI
syzji+gXnnD7pbTBShxjA4ul04asotd52qdCbLet2xGDE3Jtdd8jBjrvH2MJrWouRrAc/c4jRYQi
UtvFjXANlCgQu/9Gio4P2qFz1LfwnjcRT9X6kwFZSWcM5BwTSU9jerPArZiVAa4AZ4GbWn+W8B7R
rLQeSKrV0ohYnxVaj2PfPSdhdd810/3ly8VTDhY0WYlAe7akWMlvKANU428N1K1lv/QjLhoUb1GM
GeyzbLaMHA6AMt3myvWYnyKTZ2rpNy4czbvPs9q4tiwW0gvYuNbr8XYVbgRUu3BH8UUF9wvN82st
fH/aVsJMWZqjij4kaiLbYZv7TfasyA9Ddj0XnEhsq1fygyzGDgpJWi0tgayXBtAWB1rLi1JMCQAl
AfwNxqFA845b/eTlwHlnxliPuYmtVGgRRAzKSTN6G3xFJs/h4MlgTIZaVsow55CRTX6X3knSbpz/
V0VnDEZnCENXJZCBdBCmD+qAPJmn3zkN8/5Lnu7q9jL2YWysOJUHUXY7BVAn427REkdKeNHQtp92
FsNiV4CwOkRjCzW1BzryRqcFo4CiZRCfhzPKOSIWuyK0MAQQjtC+SHvR8ju1eVEjDnguzxaxY/01
KKvMNMYR9YcJOIZtsBxTJ9pTsPj/B5ksx1CwcBWW1nSgQ3l/QSRfQTT+Tgc20I5IpNMlHtsa58lg
Ce3rXNIyVYRvkcVBWJzkluMm8b7PmIdJncRynnFAhXmvLDdFzLM/PAGMIUhDbRgAfISQ4A4pE5Qq
I3C4gOTYoRzxhWe+AXbh39I9vuc8VwrOGIZYmND7FFOtUw4SoHR0oPxZPMDXzWgAU76YugW53ydO
LLHM4rgtZtntlaMZ/S3Kv2LFz8hfJL27/Nhu36GzILrDq9diHtJEAiZX4+rCrSYYTtmNrt6IX/Is
z1IYRZCEOcckLHIkpvWQxa+NfJMux0bgOSgStWGfH9qzHEYfRDQXpbWOs6HjXILdI00sHSmeZGd3
AIjufs0uuKLc/pg+SK+XN3I7ZFwdGaMX6hTq8hAhS7IALctAm2fkKdfpaTkgeeeKu8z5mkE/L5Z5
PdJU7lTSo+ysVDd5ct1Vx2rgnBtvP5k3o1S1WSulFJQ3gJ7vr7rd6GMu7sCjivkHK/tnKSzEvWaV
XV7UWArwnNDLTJ8N0IIADzfZzVx4as6i2I7cKp7EsNGgJMmejtHnAeWY5HN/cG6WyTiWRTHklRIh
mZtYB6EyvXAmNoDLnctqt20BzzvHxNO5IuMG0/a2Zc6fDKM7iari/m8iGBORTp2Yx0beuDWJHVm7
LWsee9XW1Aj8yPMqGPvQR3nfkQIiBvTf6t8svwaqQQB2CA9h4QBwd+27EqMjjfIUcScytw8KAEGm
oQEtgx1on8deMxuawM2nm6zdGwP4l5bgK3t4lsEoQ5OQQR8kKHglABBN03dGYu0ui6C27bPtO4tg
NGFsZxOE0bTygoTi9LNZPAxdZiKvBredoNXPchh10MZ0jPPkvduFXOuOtqOgaNI9LVKER+LzgAE3
Twf1XaQpwUb8iS8I+IPJEE4oZLZgnRiuyBBUw/7yzm2bn7MMNrA1SDvhZmLr6LMhuSjHA3bofgSk
c2JXT5piX5a3eVIrcUyqL9OSxQCnAEKLwnR6pbIt3XoguRgUJuF4SJzde1/56nkXDHHIR1q/aotb
Tf8rNXYj10XeNEGr5TCKZ1RSPgkGdu+dqfBRK3eh2yeI/5RDaMt2kdpWEnQ8anaeVEYNe8y/dxQQ
xU2rb+jW8I1adP+3Y2KMUi6hr6sTsXdy/jBUVyRHcuBVl3kL+QftQ48+1BsA4+yoZtkRkicW9m8+
0A7czG/exJveVUE+DPf17fKithXiLIxxGgp5VIRuwXUa1NhOxZdkuRmK/1EG4zUYpZiKdGjbDWsA
+Vepr/TwhKYvIF1hsPXPUlinoU9LUSlotVTDa24nmKUwSPXrK9sF4CnwwJgKWso/usdST+CIW9Cy
Uc09qWq8IQRR9MQjOd0+lbMYxm9VhkjqRPrEilp7bUnjTk2XW3mpOdZg+53FlMt/l8P4qFEnFqlV
wXYLO80WbjRfe9ZfE9/yZjBeg1oBjFmUz/T/Udrevq5nyYzeVUW55HIO7xhb+V6+SVwCsrPRxhyj
6MtufAgbp+TlRLezEasFM6poAjCpiQk2FqxJJ0rpQE6mTXkjATTIqVBtupVnUWzTdB3Og9Z22Fvx
QCde06D32z0GGTnPPGcj2UbpWRRSspTQSAwQ7eK8dtRw8S4r/WbwuVoJ46wMUSzly7wgUzQ398mU
HPNKuhVS/QA+6lu0MHLuGE8c835kUpVoBA2FblPd5bnmWdLNOOxGFKJS4lxe2fbL+0cLWQrHYSFJ
oo0lHb0/Cs3jPD7KxlspvF6Wsh0KrjaQsRppWomaOkIVNHv0mlvz0AbhfkAfh+Lk7njqrrgBlLjl
/K0kMgakKpNIH1tcL8qEOWBwssFABaYmDzyMH46l0lgLQtqul0QkJoRG+t71aIZRjMe+SbmNKTw9
Zw2GOVUkHbGiPnaqU/hLspFbBnKirDjkVgZYLBraONrBWxtrLHKBJPpSjC4KenaZ/Gjkx0HlYTRt
+8/no9LpUa5csm5Mut5SYJIoBm4xOHnjpIfmjQLqSN9EHaSMvDPbgkyiEBD/Nftsmx6GJ7Oo6iAy
2S+nOUJmIqrtyrMC6Yq4sYpxQDpQxjtCzr3WGTMipC0RY1ockObncLjK2ufR2hFrl+Qcf4MniDEg
Asa9akPHra6j3k+03Vic8rS08/l5FFWOjmy/KKAO0WUdg44ALP94fA2YUYqCFknTdzpNaac/lid6
r+fdl6qWK1H0iqw0JV7GRW9pgmdYrsfkWCenkkcuuKnyKxGMpRKyuRaUzJTcKn1Cn73dVjdyzetF
3bzKIDIHaAewcdEn+nEd3TJ3qVkhwC4LYPUAGGLkDQhvN1OeRbCP70T6TC+prz6MOt4NcBunPQiw
69hP+jjQs/ouL+un1KzR0Gn4HHO/WaK3JA1z5IaCvgPGJmaSVuqjgV4ztCf5KhBRpWsjiKAS6MXi
qN/mea1EMVZRidJFnmu476SJ/DzqgmRJ9mr8pZTPSgxzYlm7gMbDpK71eBsCg4sHrU7//adcxfn7
bJFIlPtRBwEicmPpaQJmdrpvhmPWBlYiOYvy2HSjxzkjei0vSWRibuCSjOFUIMiafPGXiiYKOqEz
v8xgsaQ9cyXHS9u28qsVMsZvUkJRrwx0RY2OBLoo4gEIjzhaUMHY6s+Wqz1eXuDmHVvJY8zSOIf1
MhYTBjjbOd6NcQTIr1D4SvPOSghjkIyhzsWaNsuJZmU3zWHuZyfUeUEK5zqx41RNl3ZVPNP0yJ5W
ENO/aDXZCEzKxRlc3jXuMTF+k6bpIJ6SUN777+hW4gqOgTFrWpuPfJ5ayJsO6GoHGVOhFpIZUzpG
V78THdVpbvKf+S5zpx0iofIucYdj5VFm1fImORTXGNN32zfyVt4AMJKXd9jWGEBS6EitaZrJ/JTB
FARUT7H0MTu00hH9AZf3lvd9xlQJJB6WJccxjlIwSsdq4lyxbVN4/v2MjVKbMB81Eb+/VHo7l6qX
Vi88RfpSlQVD3v/ZJotx10qN5HEkYgBt6Y3iWCXzcA3dnB2tKQte/YqzZSwUuoW+17ChfQ1KRYJ+
bK71TObsGk8EY5dCrap0tYIIQ/NK/USsx8un/g836rxfjCGayiERdB2GNvoV79UDELV35Cp+QzT3
TUbnJC/q3s6erc6HLnjlJOVq3MtzCjWL99V+uK0dwSlfaOaxc4hv/X15dbzdY9ylpo6Ino24vil6
rOrsNMQ/viLAVFVZkyUFQ3YfV9OQ3tCVHA0AWvQ9qw4ke7r8/e2H9/x9ZrdGTKp2PbBDEQmAewNR
YufpyDN+adTROoth9knJQCAqTFhGOsrOUqX7dOk5pnv7+p9FMJY7iYxKGEyI6JpHkijI/71J3Ja+
7fM+C2FspJrVVRgWcPa7xXBJJDtgSPcun8hnEbqqAYQIAZppoL7BnPg0jkB3nYXJJdkxLG+Wkfec
fn5yPgpgjlzrQlFsw3RCCmw4SW7iq7fplWXYyzU9e3UXe1pll6Kt7S8v7PMBfZTL6IBaITsglNoE
Z8FFzGT3YTADeuaykI3r/1EKowbzko9iJJuUoyfaAcD1ANqjK+NOCFI837xAc2Py9aM0Rh+KeBQV
M7NGN/omPcwgWlLc9A5ImtK9ivA9tEU4lJ2THLglI+46mde0VUJlwVga6EW8zhU92kII/q+AtssS
X+Ec3UbC4OM6mbc1H/U418dsglskOsqJeOY+Su3qLfTHH9GJMoAJ+45wEqgchWGrcPI0a7246FAY
TbSbObEF6W7Qny8rDE8IEwfk6qRKJIeQkTikOC2Lnee83aNv6MdY48PuvZ/l6kmK2k6rJQU3TthV
+8pHZHOkjBKyHXuWy0M93OjB/CiNMSA64AfkSM6xbYf5HtCY398bTA+mi0qwb6R2dl26/F5xjtl6
T4Gu1hhG6tAuBqSGICFQ5b/lf/+EfFwWYz70rG3kIcFBdSXc4mXyctJ7l3Vhw1f5KIMxHmKS1RHA
VEDC0djGzXszyFM6OgQAWcHsmz55yAaOTN6+MRakzksACUXG5OZl5MfLcugLI7i8rPcA6ZL+MbZi
nImsFipshfIweogIv8H2o3OxO5Yof8Q+jXxhwcDX0h16t7wVd6j63FnccUbeVWOMiKmVAgVeMt2w
UsAXESv2UsWLTazujrPgz9nvD+fIphOEPkb2r4My0iFG3SkDjNNeSTvr3nLi7xTfEdRiu/Ft8uhN
+PdZuo/CGYtCCpIsg47b3ssHcdhl8qHlhcQcpWGbUEuj6Kq2xvoKUl93ZRzE+r9vFPi4CsaKiDKx
1MaAXopK5CraVb7EwH7nHBRHI9h+02ZS6j5MhdFtJ3CYOU35I+ZNo1GluqD7bPJAMqyoCOk7+RvL
Iw3oXGRy4NH40Gt6SQxjOYqOyGkS0wdynJ1eTU7xGLuyUt6Pkx7ZpWJwwjbezjFmY2qkuIsX7Fyp
qPbcqHYmXaXh6+V7xHtKZMZwJGaU4oHE5tF7lO0nF414AUoFlKENu3it+zkGFqK3y2J5a2PsRL6o
Qt/qKrzENE7sSEtkZxD1e0XQZO+yJI4rzFIGdXOqJ3MESXoT7af6lQCavtDb/TAqHBvM20qFsQrK
bETAisfzRVnNln37ZLoA7TJAmyM5wiGHHTK9LJBF5/IKeX6iwsT3I7oo1bmDYiJAQknJsh5CNfEm
qQq6NnXi5KUyDacF4Gk9VT+Ebn4EmQSnaZT3rCqMLdHGSh4lM6TovgNG1vJ3SLkK3FP1Xt2RG/X+
8pp5p8oEOHoTm2hygnWcUMoyzF2j3ghd7xQRj+b0faDgwq1XqCavnJ6pLApEtf8xLuS7GWg+Cgo+
nXVBIjm3B/xP803ycj90ymPC7ZPl3BSFsTptKo/D0DaAJG9rWxj9ou4AdM1R3e3HBpCGoLqWgAvI
aO4iD2EBxieYmvIYJcci3l8+ro0KGn1qzgIYFc1bo7Ay9AdBPUaP7JZddEVA/kgnHHhv80YlHrIA
s6ohtAZtNws3ACz/Rlp6XAe9Ql9xH9SA3i12S4R7aIGAr3GKp5pjzjaabD7KZKxoPaVZV7QGtaK0
m7AOQlcK6gDAuP9BcpiPoSdjfIRXHNp2/FarZSypGqqAxK8RDE/AbaNIjjKyzItbuEBww3/rQPDA
A+KBAF5yJC87gDwBwMrRjcQ54k09/fM7JJHJmWY9+CYEsMSjSeCqDW+X4e8pfr6sRTwRjJYamWi1
VQn7akZ3Frnp+8OYPl4WsXkRVqtg9DSsQzAah2QCc2hhq13uZCYveKOq8MmgrEQwljLrjcpUGxxY
o96rwm4Gv2Z/XQvg1BGDReZs2bZdXkljDOWkdmEZg0TDNRAXyN8KP3SrEHPtQpD77ZGkDu/6vTum
n9dnAFdUR2u1yb4EgzXrigCWUnd4WW6zfXgAlK1POT7TwHyQ/S7oPPG2ep/OABvmUXvlbfA/rPn8
C5g1F1KfDAaR8AvC+tsMJiFxaq+lARyjSqLboKd6jBvkiknymJca0PNMt4neZCHhzJFt69L5ZzAv
RzqlyRSW+BljmnpxNwJqwuI8/ds34iyCeRw6MRzlpI8mt+lfJOUmlq4i5fvlG8ETYXx8/1phkLK2
x/s3hw8oU9hVq9t5OHIeoH8w2ueVMAYUEHZpMat0JYB6kMFbCWT7x95/n//FE1Fx09XbTxKIy/+r
p4zhBLJqqQOrBpU3e4bBjJ3oIO+NoPDmne5d3sNtJ+Isi4WWWMbWakZ0nON5iEGrJdnLrnj+/VSA
OTixDfRNDw6Cd0ffFb0b3mvu5V+wqYsgc8SVREe9zKIWI1wt1VFL4EUYpZMkj8mS+5clbOrJSgJj
OSshTmZxRkhMyC4Bzbc5xLbA4/HlLYOxnUOaC+EkKROQkfeVhbCYc2U3xvnxjq9WQX/AytsrLeB6
iyOUgiIvqM4YxLeiNwCgBSWm1rViBx3aIFItvHafoxttebi8ibz10U1eiSfLOIVxBddlLo4yyN50
4+f/JoAxGOUSTW2eIftlmPtG/m6kPy5/n/77T8Z/tX+MtYgStFDpEbxVFflcSQuiPnanGQkvXoWD
fuiSIMZeZNJgGFJBD8qfHcUvXBAsgFdcfAVSQZBhdFaA1SgA2nJ5fbwDYoxGmy8jJidxj6r2Kpbv
JmF3+fuc/WPz4VazjIkWwRFfjP0c7WUxsuEZiDwsk23jdz6n97+vFG3CKsqMJrDIN2CcecmDeaLx
TH/D56bgGAY2M96LiSGoWo3EAliietSG9cQRJo73Sff9gjq8uwSr9UhqlyRyCnWQQVBKSY97n873
8XpHeGthzIM6Lqmp9Lg+RLgVLD8ZnhSTY4I22to+mKD3Os1qKbVpTMqQQMUomxLIhg6/cdJRRufs
2XZla6UEjDGIURWRdZqaEw/Z7YAJVrKrr0KXhraLk6OgPp8yr3jiyqVPwaXDYowEZvLMSg91sMp8
m70Y9Tshsg1POUzXxOdz8nCXyZiKvsrleYmgG/TBrQ8Uep4EaAYLKLUCdUjHY73Lb3gAyttpGYyP
gIMPMz4aC8wbgaYijxAWIS2p+PrPzBW8+bb4RjH2lYSbed/2es/iWFS/qTCjOG9pXIGnq703jrFr
OfoN7Shq0O/Gm33evgp/Vsei8oLjuJ0w3opgTDQ8Q3kbYu3Y9bzcFk8K41WEFsZ2QxUPvpiGNtqd
nZQUdqTwpvO2U3erzWMciynXwy5CaxTmsWT0aNFRZMTOGHJMnfBG91PXggsaepeNPW9xjDVpZAGW
QIARVvTumFXCk2r9EELe8AhPDw36M1YGxRDSIVpqePBk9ijuUuIj+WLZ8g1wzfy+s3k94NvJEMOw
FKRgKLQjc79nxUADLmYTwOhEATQVN3kA9t2u8ob3SSMraGwkQ7Gl3MiPZgA+W5azZOaqowYANCsD
fjbte8gPw46O/kSOvBt3vFVuewJnUYwngB6OtowXhLloQ9+nWuYLac7Rjw1oA/oU/JHBhg1iYuWS
rGkYTjgtxCZoPp89HVU9xPCeiuGSAqC76SPmdQDT/4Xxko/CmWxLJpj5Ike4eu+gjJgfsDwtoOMl
vKovT19U5pKbUWKVuoHLR4dJjZfKr38Oz9VOCjTMU/Vug4HS5meLTAGvz+8frsZ5g5lrb1hiMiA3
Obo9Rmjyewq0BoDhlwl0F8nhaxbzLIy57kWdjVaTlbCYEyoRbY70xOBk6szRGqrjF+4AO74oxLUg
YEPRiWAd6uKg1n/J5k2a+uXi6jw0I54sxoNYFFMU5wkpjsLoPEnobRnk9nkMULekchKZ7BteB+s/
eK7nXWSMiygoczKpuBPiAbRdDoburiiWg3n8SuP9xxvAWBN1UsB5YhWA4DMBD1Adpvkm1zL78iPw
ju9z6bwYQ2JhjiEve+hgcgIuvGP4+SEBNBSGgt0QaJcUBpX48s1yMEHC3SGusfby/eXfwNtUdpTC
GnTwb2OgAb4DBaUCBEMOcFkMJ3nibuSxAW2Hbn9OkJ1mbIVFkMC9BrTc5SYsDDtKiFMbbwCctduE
N9WwHVCdhTG2JRGMJB0J1EUf/gqJ6iAhepAqkeO0/0Pe4CyGMSSSmRpa0WJNozPQxgvHeDABaZJ6
5q8MbVsYjRdSuz1FDtAMXuQ3ldN3zTNk7JDjnBdRYYQ06eor/gScdNPtDmQPljScoMTDg+BtKuNR
1Joqm/OEi1HLmrPMhZMali+Uf2fRL45i8iTRv698lywkeVn99t3p01cHlhfpjnhr3lDiE/163i23
aNnnRPkcs8YOPOppWGmoNKC9IxztTLzFCGwsvGThcwMYTh4+O/fsGDOjwFbL6YzLRydHw0A6Ue9T
vEVm2p1+8p513oYy1kbv6liJKggby9IpS68wX0s5RgX+K2njs+vCTjzCNeo0QPfj3sXgu/41DKIt
82qzVM0uWE62ahl1et2oCiLlXpwcTXprOsM2Eu6Lw9EGdqZxkIY6zak7SwNysmv22i69AyTEmNgg
XbkBN/TOqOzsqkIgyY2VN9ucVvvIGBZDqDsixVS48VS0j1l9yMntjJRxTtxZv0ravajynqR/CCX/
WDOd8VRafRCyvkXEMLwgDeFTStbO7n30gDqZx88Q8RxAnbEnbUxSMo1YJI3Q473kNxWd/PWK44wg
RQma75SuN7tCmw3Pjec8RjpjYCK0e4PiCYZbSOug1vKd1JoHYiKTKAlBjRZEjkGj780lnWXcl66I
zBSAD/ApbkrT6YBPELu6q08+Wjb9IpA5DwMnStEZ29JXoySoCZwLZflhWkHNgznlXUHGnMhJgnxY
iOfV1I+a9FSUR6V/5WwZ54jYxAbaXAFAC46W97c1Rt/63VzboRv+PaEDu96Lj6kruPA7ZdHm5fs4
1pJNclRaJErqqJhoT54yu0zlxiYDygG6PB7FWPA5K+Uoh8E4K001Kh34aH6/BIKNklSKPizVzh+p
bvA40niLY0yLpBe5OClQfRG3TL1tCzeT7/rx2+VFcTTEYGyJkcyCFBXQkDm5KrVrWf2pkM6+LIO3
EsZ+dEUt5YOGXJTcYt4yzu04i3x9OWoF54Q418mgP2TljrSCUmhTiwMitD2g7D1LGzgieL44Cw3U
WmXfTBKMb+st/gBXbgD6aL4XT+KOB/7NWw5jHYRarbI5Q/hGyl9J/2ucf14+l83vYwbcUDRKEMyC
i89innVKAbseRv7c3RgpD3l26+ApC6sOnDBZ+jQ6NUZzpabljHpZ+hyS6z43Ma1z0lTBvbyQzRdq
LYiudHXwUVKUXd8huQpugGvaV0Ouu33sgI4gwsNo3SlOARCH/LUKeP0Um6nJtWhGuZMuU+TRWmjt
ePHjACAE1yhLYmTVPImICmmFPAt4gNKbqae1VEbTrSUuotnCgrsX0ZHc9mqEHsqetgNykKPbQOQI
bd2PfsQHw215jt3mLMpaOvNKZmOWj9aENQ9++d1AxtJ0+x5liQnTS3SL49P/A65oy1JZEqW/FFVQ
R7KNK31J5DoVOijT3QhSl/18nbnDrons5dDu9Qfr0IHakfdA0weS9QfWQhnFKmr05pQVruCi/Jqn
3dQchvJHWF9pMcrny1FqOeaFt0hGm+JEIVY7wIKBTK8mO3mZ7IxHprcZDa8XxShPtGiCXhXYyZgg
pJHc/ilFFx6IlMB+QqtLpi27DeoS1KfD1HPAuay8PWW0R5+SmaQ9zE7tDaiFGCcVrXBAVn423dY1
7fk031JkWIp5Ve8uy96yeOuVMxZ1qTWNCCHe1FK4biqgIw4TxxRtmby1BMbjSlohyUQTDmQbNXaT
vBaAIxajzpYabj8z/bEXdJNNP5NRiTOhwQo6ZIXGgLYVSjui2uFjdMr31iHziBtem9fCXvv78jZu
uXyrRbLwnItcd7KkUZevQQYse7AA+C4MQJevv/Umx7/k3Ag2+5yUIUpZJVoWzIw4YTfYaXRdZBrn
3m0+6+slMd5WVudxLFUjHSMcveo2PRgeKQGDJgLWSOUa0C1Pci2NMSsqBiKibMbDqN1IPqg2AjoA
VO41p3IKh9eDyjstxqaYmaZL0wiPZRoEd5GfVPHblD5jOgxoxRxPb/OwwAUJ3nJDRWceK8oatbJL
ltG1kuS6hgMW/h9p17Uct65sv4hVzCRemSZopFG0bL+wbNlmziQYvv4uaJ9rURA9OMf7SQ9TpSaA
7kajw1qkC7JyFGQvNi8gspLDeTBjAcLulNQofnyNburDsKt20ROmY3D15d/IMT0OV6Jd3PRapqnK
gBlCKPPaQ7YKMfrWtEmshRRj2kCw3icgOmQ8R0LvyBTtg1Wv5HCPjFAzhjyuMvacAirfpwJuGE55
8MobzS/O8dG8v2zLm0e2kscpvlmBaKPNNMuLyhm1gb3aKU45Hi4L2TavlRRO4dtI6uZ2xqpYtUp9
QrXKzR2s8bHd2YI3tWhBnA7GU2nEtRkj16sZyMiPOuhsSFXfzktJBKI2exdAmvdbKTg9bDG5IdnZ
hIUcR1/2c8DKzD/DW1bYXz7hnejGR+mUoJP38nay3bqkI9wNKjd6pc4WErxl59X0p0QrgR1vKjsD
90WnPjFVPsMaZVJCSnQQ4LgYUl62a1876kTZzs3gmaAH2VZ1uMMPgw3SZLTFGM/sMTUDoB19uJ4F
Zh42tEEA14Sm6yPYAb9f3j2hVM7EgHld1EmE+IcG9GR/U0In8em+SZ3qxPoHs7MUubMTebLA1Dag
Zkx9vVzO1iIShhmV4R4pJpDyg/WynOogwYx85C+WU5wWQDaD5BEFJYqpq0BHPJTep3vVkTzh3PxW
LX79LZxFVkWD7nCCC683zQc1i66UVnL6DGjfAxrQ665wuql9zpJh3+vyoRxFeFPbUejq7Dk7lZWk
JmOGzcB07w1jjyt2pofWpsOyb7/3jumwuf22cdJrGuhXoraLTROyTRscuTgTS2UWsHLnk6aZ5aAj
hDGHBbSrKDBbAmSm13myD1b6JoIfbcunscCA4MR6ptsTg02qnD6Yf1nBcnWeKoc+5ieUSP3kWD6H
++oU3+sgslP3yW2oeAr0IPVrXZgy2/SOq4/i2gaaoVWiKYHFFZK2V3sAo4XEBxCbe9nGRGI4Exti
a+ole0DMkTxF0SGcbubib2bawDH9/0fIPwgNuU/0MAE5hnZmzte6mq7S77pTHXK/Kh14fcGaNvPu
a4GcyUxtooaygb2LvsEzuvOThGnm7DB9k51yF/siFRXtIW8gulZ1gwEL1cZu10btntYZegRmwd0s
EsPdYaFGlWSucYf1UqCofmifhW2zm/mZ9c5xF1akjCRdwo75+ehe9dOgqgITRMEqkE90h8H/tu5k
+5T6iuGmP0VVhM3xhbV87t0XLVWsSjBIOF5WumcPXYWxGCxueS/vMWd/FFWGNm/QlXJy/kVuNSNf
MlzRKgIeNujPwkUx9utmImi1Mv4RKA3AtCMD5BhO9cnADdo/syc8POlV4ceB5cOj+vKjugdHA/3y
r4ycfwZKjZJiBgu7KkXqSz3Oj3EU7bNi2V0WI1wj50x0KesBWgo5SQ5GM9UHTNtORSMgY2MC4933
OTCD8CHv0H7RXotmBwXmoXN3dqeGUF72VEsLKO6geL2d7aM89S8vcvOR9qYvPEOmUqYGGtbgzJpp
cBRdc/pop/ZfaDM7DXAKLwsTKCffg1SOcp0r6YgRzMWl5mEYUnQDpQG4Mr2xAR5jhgkwxRAIFa2Q
8zOToaWW0kJT9aQMhtHvrG+NnjjD8GxqgqtXcLnrnLvpNanWNCaqL06j9iOiPy/vn0gnOHcyMhI6
08b+gVrdMcyjXj2Gxd1lGaI1cA6kVgHqTFVcNvIcepqqO9nQCk5EIIJvKzL6xm7HDFE+smFSd6pa
keFux5i/b2i+lSjWpol2Nc5hAuM3UHdAnM5Qdwy33wmfEswOL0RbBuckomUpValv2QuzfNRdlhse
vnQeG6SUbtOdMBhg6npJHucXigWgBYWOJpTwWgmWA9BEwTzrvjDIKRDDn0Nfv/nLUvzK3fONRL1c
W0YzI6bsPdDRMxhTBbTVbLmh1wXVyZgdkMzg4ZQ8iDITAqU32O+riLlK0jKks414XQ2DJa13xOh8
qyf+Zb0XuAmDcxOzTKJZKtiTMFrcZnwohr0V/bDkQygcUtpUGXC2G7qO0fcPk+iVhtaNpUKQ2iER
zQL05K64TtzqxI5Q/i4q2myO3pKVPM5tgNeP6nKNrBUbAZhOmR/d1VfKvvCbaxRQgsVlAEDjnmFR
EHQ0HsT435tnuPoCzqm0kdmbRU4R63UMpBOAZZp5rMLWu3yGm/fLbzEfhs2TGOxNEXMsa8SXdica
4bi8GoWfmtRkKORQ4vwUKzuoMznZZNgVcyYYZtt0k6vVcJ4FDbQF0Ndky6N4I+qyujcjWeCJN53J
SgTnTMp6KFBYVkYPSCFfrXBwE1tGQ0P8XZIUwdlsNrS+aaEis+Wu7Jhao43uTjjK0ZXO6nUGAnU/
O7I2osLVvfGF4dfZznRfHBjdTe4aB3HVVHRy7PfVN3SjGRpFxebbkCyTznbyVVL2l3VQtKWcHzGL
JEKXM1R9iUBOL9WOPqq7Wrnu9YfLgkRr4YKNLEZ6KwXLodcri1drxKkxwytHVADFt9mHuD433ntk
Up3JFYzKarMrswMd2yTpaKzRAz2/DY1lN7SYnTJR9Y0xDZOpvmouoUBPhR/BORAap4vUtM0/02/z
t9wDxNLBuhsO7VPu1gJV3X5wv5kFP25ZjbY50BgvYENxMLM8fEqu8MDZg6oy9sIXDYMjoktO4Lle
89grxQQegKVorLBgYdR8+dSbd1LpkxQZwQCDHs4Uf7qsPJvjhKtTfd3wlcCymcGqMcKH5WA+ZBQ1
E7AfWqQfRTljgT287vVKkNTnfaWx+EipvizxKVNRQ0+ObSJITQusgQchXCR5ABAx3jFGZzh99VxH
d13tX9400SFx3iNH/clE98E/gGIaGwnB21qsC6KlcB4kougua1UYXD4+L/0VZtCcMnm5vJTtu0Uz
iayDv0LnWyu1KorqpYKGj2EVxAXSoPYYXBaxvYw3EdwyRpT/MPMNEQODhUSDhm64WSZ4cYmEcE5w
oWGKZnCoMc1OevRikp2efr68jj94g7eFcA5Qquaynmd49NEtASxtoWxq3LD3BPhP0d0j6uzZNpg3
cZyra4xIH+MEkBfFMjhzODkGua1V5EtFlM+CveMbKFMNPKEGgclM0TdSBM3Sgo7Dv7x5gsXwnZJV
mBbQLlTRF910dEBzK+lzV5ROmv5VCZj83ja+SRKMbWYIUF4kSYtne3jUojs7E2nCVtc1Wcngw6U0
N9qoQTqRBdLJFUMGeZ3DOYt0QHQ0XKw0SgoNDaYDFWC95sXXa9wBItT8P7wL3raMfcXKNeelCYz5
EQoQH2TX+tze1o+xqwEatPbNFwZsgc10m9PsYdx7R58sTwQOtZ2fXW0o5yOWlMjZDAYQby58gzgM
trlyix1gG1w0155z5N1e5pPqDDFY2kTZWdEmc75DA4NLUwKfzkNPiZ+XjVuXGBkjye6yCYjEcO4D
CWCAvFIkbQa5PpZ1GvS96TWZHFwWs51rXu0l5zd626zCcsZpMpqR8Ui9aM/wxtCo1v9SfBZRZ8+X
RQpWxrMuqrOsN1WG0ysIdebiS5jcK9nfTB3g5ga5o466MKyPO6YBU2HxhGktvJaVgDFkgIer3Xco
VbVO9ZAC/U60kxvreieRO7HJqCqZymi5kI8hBpUxeOqyZtvsoGFUGZeYJx4t2rJFIALIGCpQUVj6
0BNLxrYbW/YyoYHsyp9sAHwEvdefwmN9QJolYOMAcQHENuum9aXd+JAFf+F03n0CZ4zxXFqRUhEo
UHVjzrscffTjz8sas9WP8U4Gd5hybESL1sKxDZM6OVTBTL00HBZtcOsRbc20MJ1Myo5KTPf9Uvly
pIsOl72aufzZuy/gDlc3y36kBD6cocSX3nJF7lvgUSaPZjDv69G9vOBNVVodK2eUUgTquoIZZd/u
2+VkLAe5OlwWwY7lwoL4xwq1jUlKEuTH0vmmtF50a3JS/UuWCfLCW90L643jnygLtYxCY7fFcp4S
x/rMxhmjI3V6x9hhMvoAA/3xV5DKkArTRzcIAkaLu3LHqGgACwKpTTMGlQzQCoqaOTUFD8ztc3oT
w124dm92imajKaBQjlK4i9KT0Qs0b/uc3kSwT1jdtnUX573JQlUZyXvwT7l9pyG+Q1Bpip7sG/nv
d5vGPmUlyk4scJuzJ/sUJPd1AMy0PdkZ/xWspmjjeIM2SSpHHR7mYfZQW0dVfwnTx8sKzmzko4K/
bRxnscDtlHXSYePSQwSikv9/dolwnDeeRO82jTPVtIx1uQPdmBcubSDXstfMolBAIIK/MMeuoJYs
wfeM2VGrjqZoHkFwGDbTi9W5FyZoquceO9VLx4QeeiOYJkFSkm32hcOwmXtdiRizhAyU9TBN52jZ
qyZ1xvi2bXunbp4ET/o/XBa/D97mbH8hOilkipR8CrhINi9N/DEYDozOYxDYP1PTS8vi7N+YGq2U
KGZGLQAHR7JvyMdqBG9kFrpEbQTCRHvIeYJlbJbCNJHsKbUenaoqSpLToZrM0sEn35S9cY9Cn+CW
2Cpmr9Xb5nyCZM6m3KoNCw8lhvkJTAuGjDZ/oVfhfkCMLaPbS7stv47CYcqtdsV3sjknES7jgN5/
1KxQuCGO9GLsQ2DSRn7iFomjHRkQbe+in/BWZNMig+Bcx5DrSVbaNTSI6O7Qlg7Jf1mz6GZkOv9R
eSx0Hqsq6Kf4foR6UIsoUxEvZujhZhs7fzEdZKIwyCBOYW9r6pswzgA1O8YkG5v8DdugnD5bwA+1
gNQGHhidCPR02129ieLsr0+oaXUs6Vr09+34oos4ALaef9CLNwGc1U1RPBbShI1jVMVoV3G7J3NE
QCFdz7nb+8CdDkagRzlp4sRC+uKtZu530jkz1KSGRigX/fOab3+owP+6iz39hw5EBs2lTxHm62xH
pJJ/iPTfFs0ZotYVYwbKSyaWDcGAUGenePJOCQD3i57rxB0CGOkhA7dO5IbP0kH07hVuO2eOSk4r
NdHwIjXQwKb65TkD2h/aA/fGzXJkaa3Cs3bD43/RNbQdA72tnbNHOdY6AHdJFF1DyU28m120gly3
h8KvruUv6YyHTRHMzyJU+K3qwbuT5q72JW2ySGkNNPL80ndMXAScpOZzd0LTl5Biedvn/F4j390g
9VU96uif80APd1POYCFRpOs2EvFH/iEef5PDXfZZXOqdSl8b9s2jdZ59hOOZY48Oa21j79R6cto7
8ey4aDf5jgczydQsNIEP+DopgOcxUjaufAa+JkAARNCuf7g73pbJOaE8XZK2Yspq3rWPxgAUNvlJ
cZidjMEIHiWWiMWoI0hrRENbAk/L9zy0BND6vYmMYo4mZe2ekqdxvF5G06tFMJUCR8u3ONS5SWqZ
6HAJkwLv03ZaMNhUci/H0SLF5BxPX/VJbSnIY1fRdT3sF/qNqMFlEX8I2d5Oi3MtUaYlyOkhtEkP
xT1rPyTXDGmt3f0V0traqA3Ol6S6atp5BzuryaEtDksmGLLYPH6weoMrXdY0XeacRpdbISlHtLyY
fe4qNHKmZU8UX8pidwl/XN63Lb+oGiBllzViyzbfUbCYizbrjKrGVr8Y9pci7MHX4eaYOrssZ9P1
rwVx0YNhlCHCQLxAtIfkZvZBUvMUfVW/JKfBW3w7mHzWEav26GIm+8uit3R8LZmz456GJpla1AEJ
7bxMLQ92P/mXRWxVaoy1DC6ekAdSWe2CbWTQmpmfnjHdsIC+a/nEgH+NQ2YJ9lO0KC6EkIBlRhed
ANup/Z7KT5XsXV6RSC84k+2QkbPwLEGw138PkQ3HJFEi7brxx2Uxwo3jzLYy9M5qJ7h0ACQeughz
IXLqELdSHTVAwjNQJIeKwDW33NH6sDj77WVDH6sQqUClyI80rx7mTvLrwhIoxZYZr8VwZjzEE20X
BmlMG9mvFUDrlalrjsPnZExvFmGNSKARH7JxJVLwaTqgcrMghZrrfquaggEEkQju4pf7Ra4bC3WL
yc6cuRwcWf1+WR9EEjgv0dJFtRu2Z5n1QM3Pgyz4/yJ9e/19lUVoVYOEXZKwl315a2QuQw8YAxhu
vK9hqcCWEzVYCLSN7w8AeHLW9+oCyoD4fjKuo+pMlL/JV6xU7fXBsVpVNcfzrEvwBvQVfDx2p+/K
DaMOqK+FXMfMXfJvzrUszjPYiR7r6qjPnmQf1BLo2WeNXE/14I/aXQja90H7qZb3/XJnaLe2LALY
EO0m5y/UzozUjk6Wp+qW30zEH8zsoKiywHZFesi5iHBQhqoIoelRGD1GOvgfFkNwLQk87GvaZHVm
at1Vi1TAw+bDzsqu1ekQ9fta/nzZoDalmApmGjVLIfj7PmtmLbEUNQTpJTIQp2q+Kh2mCMZ9T2LB
hbT5qFXfJPFF/QUlnKxtoIPo2laI8w+BRXaU3OW+q5z6mx4Abf276EnJDuKDNq6kci6ppxqmeRQE
6WqFO3aMEJp3hZuAOJDmw63KAAhN8+vlPd2MNddL5bxUBnjKpqsxSpcfipsymPbGtYmJHobqKxrC
3tT31fq44GUcqClZEu7HIt9hxgwe122UShCfbz511gti5rDSRd1KJnvJECLJO/koXbEgBqTCX/Uv
4xcGTFEF1eG/4k1np3Pp9NjqV3KNSFUk9IECxQ6ViZje1fNVMu/o7BfaZyvfjQAfHBeHJj8vH6Bo
UzkXRnGJGV2LB6yVYWxu+mmMGrC0Hi8L2SqLG+tN5VwVeKfNREMzH3KPU+vpv6TKKb0UGOiY/3pJ
F3cBas1emG1luvdxSw1FUzVANRt80bqhmt52BjyXvKs+WehxZXWyCslOl0Fci4YCNv2k+SaN85N2
JS9xlY6WJycUHYTxXTWJGJn/sI82uJs0wBAQHrTJkNH2HPdwYcNoATGuznrPwIvFHSHPJbGc79Ih
S68UtW4co4xzMAKVhtPoi+3X8tKBMcvCvBToiUVWs7V4wDwR1ZYNC1/GaW/UF0meGIglWi/cdXh0
Fu78RT5Tf/YKgAtgnloEb7yluGuJnOLOGF21NEaQUIDWDPhYmjeIAPQ2I6S1DE5tWTEirtlTBtOK
r8hS6DytwSqIeZzbKkh/ihhMhAI5HSJDo9YhlMib3fgRndkYiZ9Hl81DMy6EQREygol2kb8TWz0J
swZDOlnROZT+KpD4E4XKrzSlH+3wTWu5oxqkEfyCJVxbH5jHccd4JfKAgKs9dFn6FfzYgQTOsQEU
Sxh+8IdX0nayCx109t3RUXA7b1+Tb1/DHWo9kkHLDHi8ZPmqoYbdyCdNvyLKoc+8ejgIPN9Gtxo8
35s07kS7zrSlbkKDeBHOz205ni1Kz02T+6kWOpHVuEtRBoVh7SWj/nlZtmih3NlqU98OOFvLk2K0
9EdXQ9ntSeOYxJdzEPT9uCztD0HP75Xyj64hriRi5vBN3QwsViNoz+GBgskgfu5fU8rdd5SWBH5n
S31Xu8u3Q1DEpWGGhkPPyL+q+fdFerBGwd21uYs2AVSAAn4k4FS8v5d1GnbRNOaW1y63dIoA60Qc
S3mU45slk5xWVJnYXBEBzIwMRAxd56vHQ5fZ6FRBr6ZWnWl1rNU7NRM8XbdPaiWDi9n0xk5Km+Ug
zXQ/AJUPfoaVAZfYNU/5pwJtZJ4K1oK/wGYxcEP8Xhq3kxSotRqAj6hXDPdz9VRovygRgiuJ9o9d
VKswCvjzGG7NZkQaxwGwIv3tK6XMTwYuMXvZSw1SU9GrduvuW6+LfdJKZD8SvF0Y6lc+7CvlFIn6
tURL4tynRWuljUMkAsx6DFpUyIxockghSqNtlhTW6+Ac4wTo/riucT7GeXYj9PiFB+VmCBpAKkSB
sKQg2jXOMZK0HaQoRlWYNXTPu8FHI1hQuNaN9DW7bR15L+qsY9vE30Kry5yHp+oUJTXLFHermlEU
/YfrIkoeiGY/RLloRmHrxNaiuBMb43ypEhNGnCrKKTPoKUkb1UmaRgT2vmnKa0ncmdUl3NErZCCj
51BQSWT0ztW1/Vj+YohiKKz9FD3Dtg5uLZI7uLirJ8NMVAs0cgXC6drKAlpKolt68x22FsPdXkVo
DCjzoyxd+bOr/mKUC82Tdj+5aBrEs0HBvKS8HwArLLhSBMsj7EJfWTMNs7CXZlhzTPPFJSBHw9xE
Ipr4F2gI4d7qxdRJ4dyh2GTP5zDdzfWjJmoSEug74bx8PCJW1wn0vaCSY9dIJQ8/egNFQv1f7hjn
10lrFlHMcsjNjEuxj46hLcgyMC2+YLqEndnqTHo7NbTGxJlocfSyjKov1ZjtL1GfAWtrI6WiC/Lj
w9GS0ehoaCry34Cy4+TVgzlHVtENwO9QAiPodgyyrPssobgaBcLC+EddeC+N/b5aHbKVWlbH2oCx
bnuX1w5KyL5+O11p16x9pTj3X8vd8uVytCaSyXmouBppPVY1mj4qEBSNt137ecwFY0Eb423vF8Y5
J2MutURHGR4B6E6jD6NFnW5+VPrckZPByaWTqbt99fTvVsa5J03Nl6gs0BtXh+fefiRtEP7vsNls
XYSYNvrEEc9wImJlMUJVmgbPaB6t5b7t78P55fIqNhw7ZJioeOqyDJ50whlVaYF2wsjYrD867rNH
A2STU7cbwdCM2c78vs18WYndkv7s66vS+lTqD7hjBC+ljx7k/TfwZjAPiQF0F+qZ5LnuGxdQ/E6h
PpuyiGyN+fL39v1eEGcBfVxok6G0EGTfVMOZ1qXTFce4xlA+JhWptrNaEcjd9tqQRyHEApYkz0/R
Et0c6QDdNJf+3uqf7Sy90fvZTSTRIOvHC4Ut7k0S54eHKsrkrkBYZZWgpDCTxAmTRBT3ioRw6lIZ
WZhbTQikSETV8vdCeb6sj5v+YrUIThXKOiSIXiLqhSk6wK3SM62SOsuc/vp3cjhNSPVMKiwjMlFr
nSx3Lu3WzxbaOVaGuuRlUZtbhkkPHD8w4D6AwI3xqI2AhgL4Q/VzKn6OtaBJV93cszcBPAScmnaT
GU4ZSNK82R8BWM0wSrW7xR2vwwOwQsaTdD35qQOKhIO0j2/tOxkDVkK8WdFncKHGNI3UMpeRenb/
XcaTFWA1Yf1weS+33dVqrZySh3FvJCDgHVjt+gSzBR8QW28PtH8nve8BbZv+lAW9IYID5CHgZCWM
LEWfkFaqqlNrqtctJsUvr0u0d5za2+ZoS83Qw9MTwJtP3/QOLcmiDkyREPb76v6fei3sx4IOgJi4
nZWrST1aqaAqKhLBXfeA4mnKrgQJQ922jh0G8vjTKgQ8WxvJaTi6lQ5w132m50oPq8KVhTRfGUTH
9Dub2Op941iBobPbT6LuhW0NQDVPIapmfsBwidFmEpf09a5/7JXDIh0uH//Gk5gt6U0Ad9MXadh3
9YxbYgqGT1LiMKSd6iUKHQVkO/VO+bcL4h49alLXih4WePRMXyJwcaaCsOLyhn3AZrGoboSLWg1e
Xc6nqSNXqFrsL+/ZpqqhCmBrtqWogPh8r80t1VVpyKHNsl4UbtyEhVOEKLokS2G4/04UZ51Raxdd
r1CUzJqbgu6NNuiElauP+VtowGo5nHEOPQAvhmwcvKYEIpGMetV0B/hYJ7euQHfoDGPjaPa3OBZc
HqJd5AxWptrSAEZz8PK5dQAc6/bTU1uJLJadxYe4a7U4zmKJXC5zluCdo+/qwm0IEvEh7qhlBrNh
uwAHKUFXyO7yoW27iZVQzqZKivdOWDOf6sguOLsSYL9aPkN81fx5L+rQFW0kZ1Ha0k+jNEKaZMSO
nL1UCFvsdhLcE5vR5NuaeCDGZSBjVJbD4CGnBZ0HYcTX2vhcJcJ8j+DE+CkHw0Chs6YY4gDXCTJ0
qe3kGP1bnM4bTpqfPGR2kPxN6LdaG3e1G0MYUbmDldXTQ0b8srxaYoGfZUd+QQ95mEWEenppmbg5
khzMGs2jNOmuYQZjuAcv1ri8CDSQffElcZzfsGZzGrtSZQ9uhiSJZxQme5UbhiTZPv3vQK7vHAgP
t0iseJQztjZDPfWxgWmmpxrvm8tLYoZ6aUWcu6CdshR5CC23l0dJU/3cjJ24KW5LlZz1rPUvS9u8
RVYawbkNqmVp0iq4FZv60xgfB/L98v/ftlnAjxuYwiYfyNnLqSYSBYGAZyrHHN3L5MaaRF5o25B+
y+BbdBqli+yawsHq12YLzINuJ/nmyXyIb+K9fEU80Ty7YE08BscAKPoozyAvDG/jxleqT1TozjfP
hcgoVllEZQyB0JJVIKnXqtXXEQJiZE1bQKSwab05dcwHa6fs2GTA+CwqV4lEcs68UyqtMSQNjwut
ul5IciqGwrusDdtvi9WyOBeezJMlk4YV+QYHuIfjJxPcTsXTjEzZZwMNVoCUjL+W7iIkl9z0E2+C
ea/eDqW9lIxjhezLE1ORbGe+9mj3qCKJyhOiZfKuHVgj4Omoe4oemfE/z6doFx6Q5MRLUXVK1OMs
QQAgOD2eXqWmZQS4V5zekOn7vEuuq1QVhIPbIfRqE5khrpTSLnF/dJnBcqmjbwSJP6Z4FgKHBqBN
duGIcBa3k44reWzNK3maNtpqxYLC8PqfvrvyytrZoOgTUaNvWvRKEPt9LWhIQAABjDJPm286aQ9U
gVRkXZthxUoE59YRtuhm2OA50Pbx7PRqjKqESog7KWPqtmkkUIeNwQTcVSt5nANZzFzvTbAKIR5M
OkcBBQ5YLRBYd0AXiIHPYN0zsC19H6P+6Cmi4Ea0oZwvqedBw6gHfFdKnoaydhLVTUUvOuYrPlyU
qxVyvmSmSwruAUabJMfHPEH9qB6lY5xjAC61X2RduurzH6kUidYmsDR+Hq01y4VKqkXRKbxrZQxy
CnLtov/PJXlGAHqANBjrMu2rLH5RlMi97IU3kCPf6YbBnOVK3ceGLNYosUB6vwQyfHD5UOwyxKDk
PjrWe7z3XhGKZA8opmd5j4aznShNLNJPg/MlZlbOlcFmtvVd/gjyBD+XHf1QPDHQc8AeoGfBOjT7
Hly/1uPl5W9MbrPl65pqWUBM+wANA/ymvEeWC26sdpdg8UgA3NZDc02vwOR9Yp2hqQ++kld4B1GX
y/bhvsnm3IBk6mWdqC1ihy5ohru8FZTX/nD1vAng7N7IE9OsRjxfMOPLIIvKIHkiPkjKd6x1p99p
ICTxcoFGbTS7vd9Szt4RE8MXRTYbPAZW0k2HW932prvsUfNlZ7wSAdb/4SZ6WyVn+0mRkl4yLIR8
uVd8Y7DJ05XkAtRdDdKrLBA57w2Ok3fr4xuigOneGVaMTEh+0ALrs+YBZB1c8zdgjX2YAzZgrPnq
s3aQPEB2eijwXFZZgdbwvVHLoEZTrsNYsuVRnm9oKpo/2L6dfu/n636vPEJiqXGooMfMm6TCWYxz
Rh/U9KSJgpSNGdv3+8hZfdpYuTp1Ncujg+O3xYR64+oHhIAuEMXPEvg9W8RjROSyRSb/mshYrc+m
5WAqNiIXGmhB6Rnfy0OyBz/NMwMyR7bi53Dq0WERYdx2ENjG9lX4trVcbEHsNkSmFdW/oQmMunVS
PLpT1busIMyqP96Fb0I4txKavTzbnQz7s5FHsDOgeYWyY3RoAJIwj2jWd5flCQ+SczPtMoRjoaPZ
VFEc6cw6VXCD3LU9uDiYLUQ/8P7GSep/Uyd4c92vt8rqHLW0muayy5EmrFBEbZ+n9tflhYlOi3Ms
Ck1mswUtnZdOGuqJhZvlqceYby+L+cP19/vAXh3OaiGmlkXDnKOSw1joSiCSjaC+Uw/FtXqoP0Uu
eyOQA9Dn70XALAJXonLRBUgYI8vE8Xk6drCwv02i0RzBDr7CNaxWVhVz3WkaG9gD7vuoqQFRateo
893lHRStg/Mk1NSXxWxwiceRcR2PyMR0tkDERt/SO2+lsm9YLQVjCHKLths2fxZ9t87mLjzKT//U
wvQzeWJtiGnkZIEwr8o+/oI5v5YjV4LHFnOw8aigznxuwaF2aNzJUX8sR/TkH/WrUciJKNpMzn2U
cQWeDYK2lUgZT+kIODzhsLzghlE5h1FhwI2N8qEcElI3TD7rte6YWeWQsRY43O3FILbTLLRcfEA4
s5scNmspSAmW1l1JqkOqiRrL/uD+3mRwmtHXJjX0Bc2Hy7k8hbthx64w7TpBk7960NHhXwXtT+nx
sspvW9abUO4mqaY8thoZKf6Z3PYIQeLRUbKXyzL+EMm9CeFUIZEzSgkLjoniLOC0K4PUSxiY9XV9
wwB4hLrOHM5HXX8TyCmGRCxJyzs8VO0U0IwEJNQYJWoO1g6hI54eguWJ9pALVGVSEDtqZoTHh+kE
xMTsa39OfPQug/9WdUKndRU1mDvhcIZwX7mLpaSmWhUtEqGji5bV2xJv8exkO7LXYlPFLNuCdfLI
aMB7pGimAzBMlYUAxSv9KNyVZSGIS//wkvx9eHyLu1EYedSEiBsNKEtxz3BmjXvJmQK8XhGU66mD
mSXliCHJwDp0lWeDATAJROb4emld0CEeRK03ly6Rc2yuAR7s9MCI45nWRk54TI7WTbhndIz6XvVk
R362hKML23UwNJ78x+XwwGqZYlHAW6AviEGqRldlkIdeve/BtdnvQrfZA/lImGPcrGauZHIuSO3j
sJ0IHnqsTYMBzgNrd6fvxarENPPS5nJuZzSAx2A0yEcwuMDs2O9nJI7ancgRMDu/JIZzPHYdFwqa
yJHs0/vyixFRzcW7xziQQkHff2FEXjgSwWtZcFXYnO9JakOqG1NG3i8Mqua6yEXdp9u33pticO6m
C60yVCS8GxkzDcthZnfVz8JVbtQXE6TDw5XhzfviWeDktpPdb1I5XxNlrWGmNbJv8i67YfhpmWv4
cKhuEYhRnzfwt1iU9Fsa32UNOu+xjzpElBNx5tyZZ3d27aNxFT+qABdifEr9UX4xB9d8aSpnfmHO
IPLIX1yOpozuEYJGIe0DZlxVaFKuNngZhGAzIh0659WbRARYvqUvayFc4oxUKYDDW9weinVvT89y
eRCc3FbgtxbAfl8Ffjrw04wSERL0RfuMjC3cWOZK3zrPOOr75Cwist2yubU4zoeUnZyCkQ+bZiQn
0vsEPCS5cgzJbrJFUJpblrAWxXmRclx6qnYN9fLwuqHXxQQcfno9i0bXtu69tRjOi+iRHA5ULdFI
plRouK4J+q2b6Jm0vSUIM0UL4nyHVNgycjLQhTEnhUOmak/K8JDKyw87HQTZfNGqODcCABSbdhUe
IqrU7WUldZvOfEgt1b+sfiL15vzGrCRTqS+4xqTSVA5Ui7KnFDTiAiUXLIbPnydpLlEQ9k6e3QRj
FFjjV1nEkbIZba3UgCesA91eZC4lCnDDccld88gw1fqrZdd91jGRqu7/dwYrS17L4xyDCVQclMZw
QGF7O1VHWjwokhCKQnA8fMo8kzHdRIjNUub9IbthSUilYB0jhj8HjGYYkzsAMLmsE6LT4lyEggew
lBh4TRVD7dWR5oZ25nXCIZrNvPV6B9l3rDxfrCCZpOSEesrZ+IxhzC94Zz+YPyZXcaWjvacZeLTN
f6fvPEVdZctLKQ1oHpFBjK2dK5F7ZfbChzTrNXEuotcwJqbrcK8pso3avt8vR3Qk7EUUtZt5irUc
zj00egbgmhENCfLOPMZu8ZWewQh30P+PtO9ajltnun0iVpFgvmUYTlKWLNs3LEdGMOenPwvyvz00
zD34jva1qqYFsLvRca3nyY1bB3VWQACBNja/EQXeIuXgHEZKqFrFOdJgW5V2Uab78qTdgK0ruK6D
gmfK4Pa49NRQ7cHEPdbVN7266wGFUkufaXWI6SLIaAQ2xu8SSKSWolLH+2EUQa3d66IVZNHvc45i
KKhc1CoylS78QumXNny+flWbhcWVLhhcBBGXlg0MDZtF68m+uhtOAFp8RW/NOJsB0wQao7QY38RH
8piLFv1Eh2N/X9nwEi7Al45QFFZV41to08oh6vKOacr1+Tg/AdqgEO0PpAlSN+3kBfSgRelKVSlw
DSJ/ZHCBRNEBgHg2CzZYFt/n9yyhxEbrje0zNFtQPD30J1FvUGBNBu8uZklbJPBueXKLma82Sr/M
6XC/NNH9dR0RRC4G5y70tCzLzoDVNuOTLZ/lkO4zI3d6PfGuCxIdiHMP1M6T3J5QVuyL2Inqswoc
4EjQLRc5P376K7GB/1ACLgmlOAbhdm4D6xDvdD8JTJeeldwhXuzbnhh8d9u7a4YKCBdL+QvPMlmI
XmcKKmWMHJOxl2UgWpSFTHYbsEwstvgth+89FoOCxDd5Ky5Ej5o/7fNTfssa5NFOtA+8rRkXUVxz
YBgxuVQkFOvvzSEd76NIdciAspgqcOjbjsKSTcUwFKSOnKZDKVJTSnB1XXRby/dlsruueKLf5zQ8
Mee2swqK369Kh3Qjhp+fr0vYrAADQkKXUfTBbCM/C0rVeugMo0Zc9LP3ZX86KE54kL4sQH3HSrMU
Y6eZYU1npcCmNo+2ksv5pVDupSmWMUE3StXg6EhHQfBCBE5WeDruA7GxzQkvO+uXRnvyYAUSBq6x
MkHdsnDnXXVrfiF7yTO/C251M/9dnY77cDkwQLo8Qol7dMkRZTwM80ZvpS2GmYOWmEDepr6vxHEO
KtanyUxNlC+7KAdP8U5Sb9Q6QX1dNNS7OcpmKBpal9htYchSfz6NY9jZ45CgSDIfm0N9BBxDUD5j
X2wnykTYl/kr5lwJYvqzeoONsc4VaqKBOffY1hgzv6a5owDVeepR+6kEhrZ9gZdjca+x0umVZCx4
ssYl8pT+3rK/98u9DJ8hUAyRIPb31bGIPZdlasFjNJFXlKjygugIQybmPrtZHk3wfx2KI/GSnWhO
afMJW10nZwgVNtPIqEJDLPojmY8R+R63giLkdrK6ksEpPdDNk26I2SUCtb98BHRGANB6jLLo6AMn
gNn9j3fJab0l19iEnheACwbJvtstWIvPHgDVCGfl4DVD7wpvizebgm8ouEq+5d3E8wjwb3hMO3Pb
/JFk7pQ/Xj/a5pN8uUm+uS3V5ojNWUTXLENug+SNUPR/eJJZlH7FyPgedyUbCXrPWFYjD7JL3MKr
gczNpnvzR02Y3m17/N829taDWam+XBZUy1PsnhrzHRkOUSjSh61Owso38W1uiXSZbaf4ME33sQya
xVtmQAh1xmMCtLciOkjSj+ufSaQJ7O+rE6mNZja1DHgprWm8WDJAfqx685R518WIDItwTqORLaJV
Fg7WecpOcjLETtQN94YDZt7gnSXolfZxvsImJFVmlB+9uH4up+dxaRwyfROciTmDv1UP7Js21vI0
BJ5/3t2Y5GmF74Ik4WHadTuGEsOqxJIb3ktgu5DAqlc8qj8kIbvjtge+CGY2sfpoZqOmk2kha8ir
my57GYZveX82B4EyiqRw76RS03ShEp6vWg/NQEui/dAOiwOO8QVtzORd/uJyJu6xjDrNQn/0LYTv
DuqJhfDp/j389ojgQUL4zzfj9H1IypZkPdND+w4g2QoF8oNgK3jb811EcKq+xB01J4KTAKHOcOJe
P+TNAFrYCMO9xbjLTBPBAPE0VRUY2bYtXwRzSm8mWYNeMwIbyx6O4TycZ93w87QX6IVIDPdGLlK7
LJ0WG96YdHuNVPtRbvxCkYPr5iUSw655peRAbU+1sJFgXUpyV6hK7NRT7JoN3V2XsznAulIJvmlW
Rm3YppXFGoMohGPFWnrMvzIiSrqLS1eU1/2LJ/z9lXiMogldnqHIEpS1bjBshhkmDLa5epB8jxj7
picaMttsiK+PxzmLaJFQCVKhjoviaLlvINDAGJ1bVL70Rb6jh+kLGwi4fqeCb8fDrCgWwFRpB00E
H9jtopqHKm1Ppqr618VsWhpRLEXXsU5ONE5FSjMpu5zAAedoh7NVs34Hgp/3neYihu+SUKurTFKj
EGlpYLktFi/J9CBcCpEiMvv86z1ZyeHeE1vKa5k2KJ8oTzHQAh9nd/Qlx34d9oNLVIxzKtIbroVY
SUSSOR1JLaUtpEjpAYovO5ZUeqMRLMrz3CE6zNzrH227iLI6JveuzFQb5yolqHnV+beaJLu8CV2i
a9/tqN2p0nSH9cITqiyO1RePTVsIvOS2va/kcy9N12jhEmd4PdmEiAqSKpbY6g/aLj2GLhU8BuzH
rn1TZikrL9ZbVUe0AYvuc5s5dfRYJYL6gOjTca9Nkxl6JeswbwTCaJs0XlaYbi7P36bF8KhMBV6Z
/dy187B/Z3WeZMqaTFExLNtK2PiOQldVip2m9rtcFtVghYrCPTQUFHejVWNcOz3Ut4qT7xg9JkCa
AnFEJVQKzpW0BK2SSEW1g1UQ5RvW6wd/n4WODYCWPeXTdRvY9I8XFeS7KAXQKBQA2WNiVpdcdHjd
sdmjwC2wNJEUzp90WWvQqUGvZqbHQvpYJ347fL9+ENG9GZznAI97VtES63rxIQzGYNp3x+L/gE4j
4XCZSCP4jgpWsVJDNqDsI9jVwCl3YxxQ0T5jmOxkv6fPv/pEnJcwalkqamBueFb5tQR/e1O81qZo
cEH0hTjvALRYc54jlBsiaXABQZZnyFt1waC+wGT59kncy2CzKCGktoAO3S0Hu1wiZ17026pQn67r
g+hAnHug0fjPgWg77FOi6YESqomXT0Q0xbId2Ky+EOceZDmKY/DFsPnR/oMOIvP0SUFjN3ySjuUd
eS3cd7VYVwI5HyFrc9OoM17JNAZq5hAFWHV329Dyrt/hdhuFgO1J0VVFMd7+vvKxBWmkUmKlEzAl
fGydJXZYUomBrQWVbIwWeJJXYJdL7AW3H6uLYO5GSQEEAtpUiKf0R8v+Ke6IbpY3VifjbpCWnV5K
CbIvhrOBSfq9iVm4dD/vRfx2/+KXfh+Fr3CNSU1ptKS/Cnm/ekL2DWoNWITpHdFLJbg3vtZlZHSy
9Azhril97ovzkB2ua8S2VV0OwznZVMaCz6iiBaDrIEDPNVeTXHn++t+EcGFZTVIb65BI95O0aR2t
6T71s7yjhfH/z3yDFPyiBHyNa+h1AzO6qOMmM/Xb4i7MLee/HYVzq7mu17oJiBpvaPe5Tp2hfUzU
5l2vq2VYJmhxMevDCVlshXR6g0mPpj5I9o4k52n033OOiwgutgPCTh5HNuzR7Pam+ZxgLBDwDNdl
MJv+O6C7yOA8drvQykgtDa/DQFx7uJ3rg9V+U8ynXH1uo0FwaezXrknjPEyd2mmUxHAA0xx9rwA9
G7bW3uwBqTwQjyz97vrhtg3ncjjO3yw0qabURgRZkkMZfbfpMexEC6GbF6gSBWwopmWp/CiYVg79
DBQulHuGQAYI65TUXr3czrYJaOrnun7PC7sSx8UlcTIlVtGxcTqikqPV9vWeFlZ7akgj6l9tv7Ar
WZyK50kNooX+LVOaf4KABH0e49PgJuAfANVSjHRJhCu1HeGtRHIqr6slGcwEkHrp2QrQYT+RQ34L
TOr/4bXb3JgwVrI41Y9R/JZkgijcuhkAgKI7+YGRaKSgzbA+29+so7oPPc0Jizs2J63dYRfr6Z2P
7uq/4Eyi6OJuyhQsmHW5HuRT/iCZvWD2fTMCXIngzMCcSnMxJgz8poSAVe9JTe4ocnvADb3HvC+C
+LymBOaibQ4ptvQAA+pmcvghiUG7NLUHpTFurMIWZNfbz/xKIJfitAPtBoMlUtEHXCD6TNUrWqzH
9sBWeUQbS4Jr5HMdzKJVITYj4PGt0KHxoW50x2oPbS8YCtr0WqtDqX/m2M1IQZCrw0lW1qM0PS7Z
fuwMgdsXyeDciKFUAO/NMV5iljV2gxBWYLi4CFWBQmxXO1dn4VwIBpxIPwGXGhmbpTvdocYIQTG7
0o3i537CqGpE+EKbwdhKIudBFjmyC3vC5FsRBYb0rbY/veNNUVFxtDVQ0Jh8sGfagG3rGHRhIheO
phwi82stGgvbPoNl2zqYfnVAT/2pAWXZSGGsA6FGGZ9MBXCv0et7DvFbAF/zpqYcK4OGyumUfOnT
Dtntj6aIvOtC/sU6L1I46wzNLMsjO2SV9eZQeMuJ6G7nYEDabwI9dWbRU7yt1Bd55M9ra2gx0MTA
UzzYQWXt+nzXiSBft1/7iwjONi3SgsIaTs2bcjyEyuIAydKxi1sF071m/mMoH6/f4bbPucjj7FTR
E9Nq2Y74OEpORb5RqQTLa+RIgCq6LmnbVDXdwpquqSkWv+lME7VGRoqnF1MqDEUg9MLn5Kbdob7i
yEAqMUWwrEKJnKmSsW3lzkCSlp6zW9lXnMRvXjWkucoH8j9sz23e5eqA3Hu/ZEWTqTaeQVBsuCT8
QBUD02iPxfxRcJObae5KEPekx1O65F2MMQFWplLOy6k4yVD65Em0ebjBAYZcaiWJcxRabJdNCRhJ
zI9gqTRQDwzlLNurr8bs6Dv6OXuxMb5SJWAA62qQlU9+jJ3eAdvymFUDW59IiTbNQ7NVxioOGH+Z
s3htpKoeDxF6xilwE+avSnhvFY/1fNskx9QStRI27X0ljbN3Q1ULnSp4XGzNXZpTPwRm957QaSWC
s/e5ibWs0uFS9D4GjMLrZI9OaCaOrr2nSrcSxBl6FfdYXe1Q9DHa+QNV7WcFqDYx2jHNIGKq2raD
y0fi3mS7ioyiDtHPmggFdPWNbU8gjPhgKwI7EMnhzLs29Mzq2YA9Inpnno5JeiaApVW/XDe3TS3Q
iQlUBBTndIO7uXbU24mo0IKs+oAJMWcGSGOUCOKl7VxoJYW7tBDkVwqK9uBhA/+Vgq6RdGt5CUY8
+kODxeJSOGwsOhZ3e1Xbl12TA2jIyk7LCDa//J4SUcC+PV26OhbnE6UGE82dgvcsBXfogYDw2Cld
6hYmsL/os+KzfRWNOkUg8hTsq/xVCVgJ5nxkGktF2kvM94c34/yxXgT1e+b5/v59FE9BjgasU8J5
RsmOqkjP0PxI7NdicGX9VpoP1vSpjGRXw1Ap1d81O6j/lsgTE+jJoBa5hlm+2u88+H2vxhAQJiQ8
hp8wn0RL2tsHtDH4TAwbh+S+XGvUGLbv8eW0oDmwmffkIAXkfSNvQGbTTIKJFIOf6e8XdbamGoSg
ZdsXTkPBQjBGAgve1IWVDO7VAL79YOQl2I4BJYaZJuVg0kjgi7YLCysZ3Fshy20syxmbtKyh1eXn
ULuPptcyfxybj4n5uV9uS/kBQMLXfdO221iJ5d4PVS3tCi24X4uCOSYHwHPaUAcRlts4eCJvZNMp
BVnxpudYyeQdIhazq6RjPGn2TZieluXGLneCc20+9IahWfC5JpFVTkZhh8Vs2SgbGp/jAHzcDN8O
uEkvrJduZg5ozTHTsvjNUUKOJ5DNPtVfpr2SzbniCjAEZlKY4GbDkC6LVLFVjzFdxkY/v4pCrO3L
tG1Qm9sKaIM4vTGV0dTUAgF4WwRGc2dOjiILLpN58r/Og+kXXVdwoSbPoA5Ugv/7XnMPPixt/tHY
+gGtx11XjqJ3jHmFK7J4c47onFkAmkb+smg3JsuTUtWdhqhx9DRenHBSBLYtOByP0FzOlR0PCXLA
YdDBwpL4GiluR1o4wFt+ECgG8xPXDsd9KxumvUgJgjVQNzP+W2/ZE6DXoFkmdIvb/uTy0UzOsCWr
l4rSjpj7ZXUnyVcCNi3QBdhvEin8pn9cyeKMjcaqJQ8RZLF8gg2ZzuNB8gd3ca0SQb3szLKzdN71
2xR9OM7K6mSoQ7lDe5WmqNxRp+2DIv820MfrYjafMdMwbXDAgtpC5d5pCvRuNWVdXPnIqkPGAR1j
Pz2KanfbS4QXOTzqtKoTOvcjatlYEpoBd8jAlKrX9HUcwV5Oz2zar0+EaJX/oia/j8fDT9eDJJV6
GDM0ztFXzywkKPZmQLz0QYScvB3LrY7IqT9JrJQqE9pesRVgtNBH1xjEugxnGCsnvuaBlPmQ+uAw
fw8Yv7ESzNlCk2QLpoVRchvyu9QCLflwVO1CZAXsV/6ybiSVBMQ0BL6SO15jTo05hgTHO4y+uVv2
UuuMqd96I9rhyH07rxJt0W46/5VI7mB9IxMaLwhKeiV7jc3GnRfpxkIQcd0GRGI4+wZvdmT0Jnwk
iW4m9CuBS+sU9s/rQtiP/H19KkPZtQyYGneWaABqaTGoyCeSg0WPJYg7rgvYjnUsoMbbWJIkCBfx
H6zmFuKmaTK7QCKmBeoOfRQ2oRM0J0uB/vXnwsewuoirZruHY6tAmpFl08L+4p8yp1CX5lBjrXHH
vmOJmezKgYUZV3AKpU7iNv4ICGUpczpfcRlfUr+Pj0LW3U3VXP0XXDITNka7TOwDTjtlBxz9HXiY
A/2WwXrTnZqKQ6DN8GslkPOaeqTmOTBidW88hjdd4thO7Kpfw+8JKGYi0IJlB/tl8Bnzi5AdatNh
X0TzcGa0KOoe9JZI3ACXqey1w7xTfPHy3KbDNmXZ0pC/Ybz3rXi40qbcUOpEs9ChGF1QTrtvBWQH
AEb7X3Mc6VE8Brt1tLVIzg41u5yRJWC4URuU7KSWqIhbVp97JFlsz6qMzDObsQ26eDJcDWT3rsCA
mAfjTXQtn3ty27GOtUWHAbU+klRXBdHEsDcR2BJvfn3POt1aGHv/V/er9PogqQ1eC6M9y8NN1hzy
TFDT2ly1XMvgrDMcZU0dWgCQxgcGjEaD6KwfUdbyRSToW85tLYgzwDZdyjyNoCxLR0OnHijZWVmn
765/IJEUzuroZLRSbaAtE9r9YW7V0yCJ0o1NJ7o6CT+4FAOtvwxTlH105FThsQ7CTyCsT1xWQJ73
SHr070SEHSjQe76lpRqpJi8dukFs+BX6vR8xRy826a1nbn007gGPBisDaA5KMmX5QUMbsPvSGoJy
rUgE9wQNPaatKwoLbkCq2mZBThc3FQ05bkXG63NwbqLB5zFyGfVTG9iYYe8oUulk+UtZSwKHsJWs
rQVx/sCky6j39QQv30V+nCqOPN/X5cFePtfq4bpqi87EeQPDTvSq7Nj0V9E6RPnYZYa7yHeq+p7p
L1MG+7OFmpwm80tzIEO1laSGjxvYUuN+jgV1v62mkgEObsvQNANc0/xSiNVWRlXPbwb0a9PQwrqh
O7lSYOwb13p8x4T/Wh6/HbJo5iLJNMM8Mn49/5JbjSCu2vg0fwjgqmNjM1BJh6f2Ins+kiR6prb2
jCELf15qUfN8y/38IYyzUdWWCkZDDwb1zDpasvqBJojkSP1q1Njr7pXDlBpHk1afqj79mQBmkEzd
UTdmr29FrVbRl+Qnq5qkwdYNUcBMD6T4BcmhIrsM359hcs/7RnLewSb1x+E5w060JMXeUj55s+Qn
o+wo1n0umsURnoozannsl1KTcKoOsSpxWzev/SQNzJvBJ175ZGpeHe+uG/eGV/zjXJxxz0XfLmoP
fFJrvkuHD2N9U4rG0oTH4p76TkGjR+vwAsNVWUEF7GD9MTob36ODHRRHbC8LX8qNLusfp+LefEIq
pZvaGvTupnVfTbJrEFygqQRyWt0Dp29XREAVHlTEwHQW3OhGJPCHbC4SWJJcima2iCBbntEfclHb
fyv6XQvgJ6kiOyaWlMLoWd3AxG6xisV241PiVh+IN/kwgNMkNP6N+PMPoZynKQbbqo1UBubMGdQh
WOYgT4ajuIyXq9+LtlMEbo2fpiLR0hgWFlS8YTxp1Tm0vqAN2VPBuybSS35lREJivcwR+nbGzQR0
hTaYHPWRYToAghVrI8I600Yq+Mcdcj5kyOdwbJitNZ5sekyg5bW7YXbmT9kBnYegS73r1i3y2Qbn
UWrLssuoMOEnPzYH+UcaO3nqmg/RWd4VPhukiBQ/FgRaG6HJH8fkXEqTjmaBDXT0NTTLiXKsOL/G
02c5L5xqEmy4CW2Bcy0pCmhDZ6K+g1Eb49g6tUuD/tOASZEMLS+0sF3zXgTcKzBwHphLMdKSTj2c
i9qhhJwpXtwV++vfbdsrAyBX1jQZZMhcrDqpBmZPyxbRXZbcYk6135G2jxx56huBhmyb2kUSp5Nl
ZQ5TwxSkUUgQlelLlUxOIjOO3UKQ8m3f20UUp4vNotfSQlGMBmMWMEsbEcPktt5dfp/XO3DW5IaK
qfuJhE/gZggqKT3MQ7gvBwUIY7bgG22NsEHPL/I43UPRLKvrAvJ+tf1T7CAaZ1ailve5Oz9e1wih
NO5JK2uiZXPSdYh4RqClgSbOuNd9kL0vLsP5jhRBgiFSDO4Zq+QmHNMap4uUT5ntaVZ+VLLU6az6
v2kgn9VGkbwsdogCWVrKHxLAOzVq/Tm1xwc5poLpWcGZ+GQWy/VyVZYTXk75oKR3qX7sMawR/rj+
qQR6zsPOlBSkkvYydwzc2PCMOJ5ddQkFtybwEG/Fz1WJptWrpWh7pDKZfTtnPlEfbdHYkUgEO+dK
RJhOXYiNLzz5y2tcNZgrfJFbIWTU9qP424r40UJDiqaasjpQ+fNXA0uVnWE/2liwVV0QVuK5+o9X
x/mJFjtMfTni6uThpTMfSHlniVLmf3mXTFM1NEUjf6WydjIWNOwsFqOlg6MVvka9InX6H/GOBRiG
etZRvQRlsP+OhTN4pYtkLkvLNYW0GTFGz9b3oDd148L0r+s38zRcKfIPCdzj1Eda1GGlGzkKSl21
PreO3I4+NYxTtIBGwa4CG0vMAnfE3M01oZwyUgsvfWhCTRi9AatDqXC0YnqDrbKkQdBwNIlqWXh9
ebcXakuDodp/6L6pi+1r1FirQLhBsxlRXyTxxQFw+YRtLoGzCg4dHWlw46Ej3Xp2UO7yQDT3sdVs
XJ9L5+J3s1OMKRzZRyvjG9kA+LUMKIe52ke1tSdK5ZEp3kvYJ+3t0KckngVKw77PX99vdVpOLUlr
ZFLUwugK/bFQvizTw3Wl3A7mVwI4rQS6e2hG8oAhIWwHxW/XyUgq/5lQFmKnsAu7diBOIfWSKnMm
v2Vhshud2pck0ANjVz6Bnc4RnE0ki3nqlSc2wlIuKMHZ3qZa3mhEVNCIGCfxIrPoO3HOsaOY9S8n
PJGo9fgN0q4pFeHNbsZpqy/FxU1kNFMyT4gDSU+dqn+ixUsm7ypUsNNv1y9OdBguZqItlsClAcHt
FDrEfiTWp+u/v/lCrk7COQt5Vqs5mizQhGq7cbwZyYe0ePxPIvhk38oioABE8HtTkrpAIHSqSr1V
dBGb7WZkdDkJD6hNZ62ndob0Pim/N0PrgNLebduASiIKxO04diWJcwSyDcdrM7fXAO0N4Phe87aW
xZoK4IAXjLsJVI3P8A0NiBDTjEbWokxOkz/Yud9kr1X0810xxepUnDeowWli9B3MZl7ulvZEw7tR
F6TVm8+urRmyhfUrIMrxZhMuhjENBHWlvlEdqhZBP6jnsZQrp9GVk9yFB5LOAqHbGn4RylmQJBVx
CNB/eNX4y5ydJvozzz5c1/BtI2VvLcbcTExp/+nc8lKZ5tkE6FUC3P3sSPOP139/W7Uvv895tHlM
hxFjwOC7tIKhB+5+m+0jZNRaKUqZtr/QRRL3hQqpNHvSof2txNSRledQHZ1SuotigJFXn2TavSMm
UmUF2xSqzBrh3JPXyDH2l0EI6xVn1m5v0Jtj81GibvCmyWLK11YQ9oFgkE+bTBT/QtAcAmIdQC6s
VZsAO7nGHiUDIH0Hxy0bQ8HQFdFNQvj9ttlszUVhmMZpbblG+F2q9jWuVG81wau6pRcrQfyeG0gJ
NEUOoRe9/ECUvZ0XbrI8YRBYIGfLhFTFMgCHb2K05i/As6lIzVZDE8jMPi/GQxzfZJoIXX0rQFjL
4NxPVqpGYrJl9ngpLDeSn5PYcpS63SX6EthV4YZaRB2gG+8AK7MjFhH9A5uXuTokZ8TUbsq4yscO
beLZLw6yn/nokwDdPXfqc3vAqspLtBPGYOyt4GOw9bE507Z7kJN3tMSrlTvVOdr3Qej1qZNiYvUt
O4BpXPclom/JWXg1TnXUwMYx8bGrmtME0NpOEFNsucP1mTiPm3W0txOCmCVWFXQnu1QGA7llCA6y
GS6rhADlWgF4iMk/+MBLzzVskeAknxdw4TG6VAnUmHoge9URw44CV7V5cTBmw8IwFtD4uItLlypW
bbzFAL78qDZPs/0SiyZKNlVwJYK7OLNK5L7tkbkVyTmOAFWSO6mx64XdrC0vrwJREAPfYC61+JL6
nMapNPV46ie0HpPb2ZfuqufWBZWLV/yk2If0Mi9GO7kQJnEsnPxL3VeSOXVvTclK9RKxIJvFUPaS
z2YxmkDYp9j0Jis53McCfBHYsAn2OpZWcVLXNjKnCgOtOMfkU6rdlcoPu0yciYpmTbYfmpVg7hPC
xxeJynI4NuCCnAoL4TlMGfVNd3YMQTlaKI2L3kfslnRT8rYr8KvyNL12mAUkuxzTNKIEfNOsL0fj
h+slNdHiQpZHL8y0B/AkOmW+7K87p00DWIlgn3WVJcqTYtq9itur+8em/x4CiKPeS9H361K2qGuw
Pflb/00ugNdRHCBIF4DPkjlhwCJ4yzNP6ROYjDw1YCOVmVcE001xI4JEF1geP6aaq3EZlgQWPnSx
FyePUFMn1qg7Dn4JLIl26QRPt0gg+6irG1UNS4qSGTk+BsbOCiZgAE8JJrQ4yCQMAmSRN5XhTnC9
m28auCo09H5MJENcUGeWVi7rqYLq4HHZsVFmG9P8yjFCS1LyRG55sz+IsPu3NO6E6FzNdllgHwhr
b9WBcZUlQbgzbw2PlU7KXbRbBO/bthO7SOQiBT2s5dow0T3r7MyRFCw9zY9peK/Sp7DcA2fRCUPB
V9w2vYtEzm1WcdWOBttjDA3ZTZfuOEtjIPhq2y7zIoNzmZKEJHNU0UrWsGzNlj66E1tWrx7FJHai
43BOskgs2ncq2qtW9kEaXmj/4/pZtt3I5SicW2xB+IKm8YLN6cpy9TY+NG392MrUs+fx5bqo7ShE
YxjpoNwgICj908DGMauLSoUysFEG/azuGOFycug+sNJ/9CTalmE/99cDuhLHaUISLpNECNP28Ebv
E0eDuoeCksPWqoWB0bLfZ+JUwe5Mpc4alLcarzg0XpM4vwCIw536UJyywwJ0kxDBuCDC2lQLbDjr
umXLtsZvk+TlUszyYKPun7yk5hFDh4JvtXl5KwGc3x9G2tPRyvGtjlLusukF0BqG5ySBnndfCDAD
cpd+bQUd/k0XvJLKuUPJKsehyxGLEDN1w7Q92qrysPTRPqLqXi+VR70ubYHD2HRRK5mcUxzQvmvy
ku1zF9/b5J5O1MkGP7a8NBkdGcCOaifSzG1HvJLJWYKOrKIlCiyh8dJndZf5CkgQBuDTYTjR2mXw
/aYI3k30QTlrKKwC4GA1jgkYlvuioSerSb04FhGKiBSTs4dhycopCzGiEXVfdfkTQJ2vK6bo93l/
mMuLkZWy5pWNCzyEqHn9b7/P+0N1ye1CBh7dtOyU6lWVfl7/fUWgbnwjSGtDUMoR5EYAnS6dakc+
MDbmb5OL6RlXCdqdiW3Zcje+Wr4QC1NgXnxbqK0wDp/XiHDUbMfe/whpu/3C5IeJlxxU7MWMXxm9
je2pz9fPLVA/nfMnppa3el3DGSfhqzw/pO3X2hCVJQS6wVfIhrQdxpFd7ehGr2zzXgO197CfQVg6
+dQjws37f7FjG5PKmDI2LZnTFjKWAxkXzInGiQPX3x3GALgWgDbS0eBzZQ+DZa+idf/NUxrYslMt
BbC5PMmZhqzQiDrk8ma778uzRR/e8aVWv885CpBvSMVYIOPNtDloY3KjzbnfSZPo5WRf/K/nGS1z
lIFRLCP8/He5jEUSV9j1x+jOAVzAAcCnfDsA/5YnbnRtxx4raZz+JUtXofoH96dEgKCigHrPsBI2
PSYH/aj4aPgKjsdu6e/TmWDTw7qubfCd5WaQ47BqUKwi9JhLJym6y9PvuSrIajetyvwthXcmtIuH
HNjeKNi3h6LMXCU/EPE0KHt1r5yFdxs2yKmWFOhtnvEATQd7PC3denSNJzaBDVyQT9V7hrvU1bm4
r0XzFhfIaCPkEkSi5ccMpB+TFAFjeVcKcTs3DWoljA866lGuYgVBB+pINXAZABnrXDept5r5Xzdo
ySAmxLeyUBrGDa9Sy6Uwq54Y6Id3uwn9f8kpdoz2iDEOmFBD+tG8wVA9ChGZYyHPfhR6/s0zrv4B
/tkMMzXNjZYFHDN4EaczcJIsJwawV+eP57Jy8swTOapN5VzJ5Jxj2dd1FitA0u+W/NuSLG0wmF23
lxtzELgswen4obI4LyQQBOB6pSG9kcj0olpJcP0Tsi905QvyXZHF0qd+ZEtyejj5oRJ6BITHciMB
KeRhqN6B9wv3/ltf+KEyzayBWa3CNxa11xR7XQZ8x8frB9r2iCsZnNqnCKXLOUOkk3xYdprbOtNJ
cis/e2Y2nQiLDwJt4MGeo0U2E8VGALCUSdDXOY72QUoFI3+ir8T+iZWdVWTSsyJC1gJ0YUwvasup
o/mLkix+FU9+OSQC/7s5QKS+5bOodeOTcQILuVQsc8CzkimL6RSD7oRLtV/s8lZWXqv+lE/zbo78
ohEsN20flOXRv+Ryj3SezPGo5Oh4DIBPpN23ejrO9jFrHvr5h0BPto3rIor9K6s7zWkVYSuQvZx3
vc8SwepV9xmfanYwMIpavr5n+YatpZvg5NQ1kw/jSiXBKHmPs1nyTTLcyOk5lx6vH2r7TBcR7O+r
M1lL2QH0F9Y8l6fOfM7Ul//2+5xamJo56TqBbY3VrVR/tTqBnov+f+7zU3DQUcq+iVa/tACwqETN
NpEA7qPHmkYTpc2gX+pZi19KQ5Dob/6+rYHZwJBV9LS5t4FgtCEudaSJGnnW1cNgCcIvdsF/uevL
7/PtXqUdCFBsMMmgkTJHFBEWAamWF1QGk3fMTMA4/jkJz+Kl23okSQNK/Y2c+mPfnBRAizQ0FHia
rXgSLSgGBGtbGvp4f2qssSxxTC24zzz80rYvUXtM9MQJM0UQqmxd3FoOF3kVS6NEDCAFKxbnkEqO
mWC/rnavm4foMNzTQ6cybZowQlFT39mnvj1m4VGWBA+c6CScjZv1EmqlDiH6eGqnY9YdNeHg71Yy
v74tzs6T2uxkFetfqJINXvGseM0ZaCsFRpqrfflx8HWXYvMmPlqnea8crl/iW9DI6zjmjQHTigVX
xeC7rA0ZLFsfkM0rTwYgywdgtSaRo++tg/lCsKXgqb5+VF3tFImBiLZW7tayuXhyiYbGzLT/R9p1
LUeOK8svYgTowVeaZnfLa6RxL4wdR+89v/4mdO6OOBC2Eat9OC9nYlUNsFAoVGVlIkFhgmvpGQWM
9WAd5LhZYea8N8QFCsBT2raO8BpNThbABjpws4xQpPSKT8vRuu8PZrj6mTv9TJ7ta+VelsMKod2v
9jGD/ee5W3ItGsEkAEa6U3Vvef3zcKXeqg/lqXM1N3lInssrWeNLapM762k0JxFY2tFzW4LhGkLA
QRlWV0PiRRg66f38HmOUh/jbZXcSHpff3mTz9GZdA5i5mlR49idziOeC20/m0clk+Bjp4riznzUl
Zms1bCgOzQt95gvo+ltysL3k1j4bR/CqztJeM9uyt2eFgo4W+HxC+DZ+01jlCr3v/zXTmZgzhI+W
8+bpePq30vKu+HS8WuOuZ4ibU5paeFH2huE2A7h2LQfCW/bsQjMtaJOvXezcFNDZRYfiy+XPKOxz
g7T590q5m5uaxBy7CWP1/0NcpoF9G1+D8wZzSlGwSPIQsdO8GuPCQKdrYMO1WR7SZ66mAbDchYZa
vOe62C2JiwFxPeR6o2LEpll1nySnTWndBSp60SrJqmWbx/ftkXc6+tLXaFf6tkvPFl7oCOVXjKi8
hPhSKPlWzNcveCVPiRfnVU0g+s2CC3iKDsrtUuFNvs4uG25X/zKO0htLlHcZIGoEMM3RMc3Gnb5B
We3crrBAq/io11dr9+HykoQOsfv73KW7obFQDozlEvTkzx1oChw78tVh9S+bEcIS9uvgLt5sBRLW
rACBY9N4lkc+ArriT8cyCwzIpbNZkRFiUup9P0hbb7Ilcoe76YxKdxoT2lgbZidbKCNZd9l7psr2
6+NOsd1U24YRbDhiFNZF4SIJeE+it/tS3NFdSlOHlhHivWp/i4evPSAVmn68/JnYwXzj3zsb3MGN
thgP/RzN0QnCwH33abZMb9R+JK1fqH+1RhMm0cfLFoUV+d3G8ex+fWvqqLsy2orn+mN8NK/yn/Sp
+AWEoIeH8l3/SUr5JbxaXhfJt2LNMc/iifXy2LhG8YNdLgN8MP8xvKuovF8cl5yvc5npA8MdRAUk
KTd0DCEYSUNLl0FhhMWhvSUuTjhKh5ibInleXhpFdThWePFTl1wn58KrPssoC4Uvgt0mcnED7Lgt
TWsMyyfWkrhNu/l6jDFXR73OY9kI6ks58IJb8h2UsgPDkaI3mI5KvOaUeDn02i1A+ugJlLVfB2TO
Swiw82EAoWbqS9M7SQw2uABCy8JpEg0NHBImaP5WSGnV2E2v2SwYUxVickqXT4XMIh9NNJPk8YRo
ohTkaCR6aI1E8gyWmeDCCWZ8csxj46hTZYE+RZQXXm69Z3x975VcPKkyR++UF3pJ1QZQdumHYCPp
t3nJimPUpp8v75o40JsgDgfbtYWq/Z+pf+30hrrEOG2VHrv29ugo12Dkv2xDvG2vNrgTPfZVnC8s
tSGDsXq0mm13ahr/shFxGH41wh1milm8ocGV6dtj7kXmfHAwcKuv2ZW1VIG5FMfG6b2lKWLJFSPO
9VEZ+XsH2ep3ZTZ9tvIcYpkAA3yMbtaPCWTD8FLczv13PUyOWRD7xuPlpb5MQr89268mucQAKQdD
GKHypt5ZoernYGAHBeVnMEV4xlMFpgjQpzHWILdo3SJg6EW5kJd03dwJX5DUUTNBsQbozI9MSWw7
otHyrQNKrNg81ufBaNf2HoQHq0P9vdvcKc+0tAZcBksn5VlpNbeoAxSTZN+UOculDeYOurUQu5n+
fr+xQVbI2zFWLRWSpMY3x5fJ78pOCHfm9VGti1SHD5VKf07s/KGkcXDZaSQH/aXIv3PTVYsHqzcx
zmCruWckuZuz0hqmCC+bEUI/dh/oZWp3ZydLqD7arKtDzu1t5Rd3Ce4XgC8sH8E/KMCVrgfJA8m8
4sa8l7GT/UNm9Ns9Xt4+O+t6vuYjIdjIPogetHA7RGcVtaLmKp+AYqdXSSAbkxM/p1498iXL2Jls
C1zkm4IsfQIbquoz3W7revS3gJFja5IKqewrcsFmLFq7IB2eNpt90rtwqe7n8T+a4IMLICBg5QXc
w0hOJvDHaeENSSq5rKW7xkWPOFHiqhrmBZPFY8Aa7ttxOkKF/ARk2OGd2cirW3BRIzaMZJ5S4MiN
cPyouP1DAoT3AOk8JRw84LpDGQpZcqBfnnY7p2iqosjWCpONhQqdkd4+jJ2UP1VmgwsaCdQAM5Lr
KIIUnhZO1/PNcoyfk2/bg3WXHEugut1W0nGQmOR70Dmea5m5Yh9ziEcO4bBKOiYvT/MLgZfvQJO8
UvvZoBiX6BTraart/s7cHOJaDagZJ9uKT9a6TD/Lep1Og7OuXtY51C87vQlV00yCYmjr1u3Ncvmc
12XvlY7W3OpdWYRNUqO6MbdO5GdqAr+2nXLKruo8s/wtHmrLdZhgwS0lfeWnNO++5JESgzQIvEj+
kEXEdLWm7m/BObAEqZNPP0bdqGdJ+JScb74nDhDuqG4GjkU9xSeto3f90uLxmgSXozTz90vbzCVL
zmTlplnhFjXST81wLKrB04ufmXPVyGGgmsQWF7Lm1l7WMUIFn03A6AfIqj5DJoalKEF+Z76nVvca
jHnqlTwlZMoZS168fjXBKKQ+dEV4ee/+4dn4O5hoXOiqMwpdiRELmr3ogU2PJnclcEI1quUQeTxY
j5ftsT936VtxsUudO71PNlyokxkYteIWCeivu2czaSVOIYR5767uF/m1XdDqEmuc7BzVkuUQheuZ
1ZzAAHVkjYj2s8NWhxOEwUvZXSDJtnjxIvTCOyXB+x6ZZPmXDS5FuwkxIOI5v8oX0bZaVlmTnDJe
uwgjGQ2Q+0hdp4J4ppr69di4W75IFib5cjr3tuqnqIihwcDgNH+R9HsZ5662gQ86/3bZQ2TLYSdw
991IVPRqSUbgnsj81HSJ15HoQApN5viS6M/XVScwaFfbwhyfdpgNdMoqgPgoCOgrPLWGtCtuI6cJ
yjx1CWkCre+SU1+ALLXS8vbQFi3EjbtqlrzJ/8FrKZShdEPFqeRy9a3pna5Lgfpaw/R28yF+DnBq
cRVBrmysQbjEsJZFKIWa/0MG82qXu343S+kh8A19XO0BxLARSECdRyQwHQQaBi8/yPJM8Uf+bY4n
oicG5iTsxkSZsdBOCAcZeL/r607J/9sVz0sdpZkN6SsHmctkxK5lfmv7D//NW9lCd95KhyE1uhKH
L86OnXlM2wdLxiQmc1QuQm+1pYxzbCBNgWjtbD0XyenyGmQnm4vJSm1U82jg/lxQHh+1Q5bcZcN1
+w5+b2sXkHXOtUHsrKCNyECbwxJCjAzV+O5g5DLXkt1ovCrNnG2J0a6oaylH66z76jfFw4CIc8OK
CEXuOr5sIpztz4U7jS9gG1TDQ37AwkoCMcap69wyR7WCRtdN0R1UYjWSUCzxCL5+bS+T0o01aIiT
0Q47J3mabEOWuwlxcrvPZXBxONZU1YkxgYvEAJKgj0AMXL+8Z+6kPTWJ//HaI2qtga5zwhlaz+Vj
d5cd8LmWKyfov2whOTDhj+QZuDypDpq4DfA7CPHaXSRfSWkrACoAKPDUAN7bBO014+dtPJnGgXiJ
v0296VLGBe1jFUscQUSkh50+H8zxOstl1G/SOM7d0l1cDaA2Zv0bgJY3FNOmY3G1eNqhPtin98D+
DO11VZyLmLkTWVaGlkOhRannrBv146aovSZf8sPlGCV2+VdTLOvaxdl+hXLz0qJU0DfpcdLQ4M0U
/7IJIQXbfjnsN+xsKGXckGXGc4VgvIFRKG+hef6ffrIMrPcPQep1Pfy9EdPFLnp0T3rUC1SM9c6g
EWfEgwc2Rlyqnv10eXWSG9dmHrpbnJZ1pFDBgARSr+tV/VCXh2T8ctmEzMm5ewTEOnNRsqdEbH8u
6pvCIK5i32+yCYp/6CT/3jt+DGXobTUaGKm+cjX4UWh54FKxb6OTCjT05IHj4aT55EggewbZoOPl
NYprcrrJxBMxQ+TwE7GRE1uZxWCK/dkK+9vikLYutLZRI2tc65A9gLGZuJdtCj/dziT36dKIpLkD
tlcoWZ1A7++29EyW75dtiB1yZ4T7eH1kxVFjwD9mz3aJ9+1rek5vGELMa0JZxJctiMsE8i1Rs6ga
kORW4VpfW4Cxp5LET2aCz2cLPd2mhN3JI1JZXbsaiX5O9VmS/onj7eu2vSlEKzW8ocUcg3rXXDNE
SATG8O4XmyOD7JDk3pc5H1+OViIHVAGWhjct2MIBqsMQgOpCaAjok/Q+/5xK83SpRS7E14AUd8BO
oKPmgH/AgAQ5Gp+2NwRMkk47DKG8IST8dIYGSU0NUHnws/4ZqcwFAmX5gtAYl91Xs2g0L176zdVW
8kPi88wJ3iRuO0vc4lZU1oZuwnYyKgfVRwuB9buUR8Xr/dVXfuqY6yyC6ie5igIZ8524pb0zzt1o
SRGPUxJhEAwv3WvrQT2Qc3HPgJKKN3/RwVW5BK2/4eYuD9onKbcKu8suLZ2/68ac2CbjlcjSF172
wrdLiCl2QVq76VPtK6f22MowfcILYrdk9uV3dxDN6mmNN7Rnp+Q2L77l/Vlb7he6vCde7sxw8bJv
VGvKVagTdKCSWBs3Kg99/iDxHSFgcGeEi5erkg9RqWJa0IR0HSbszuSeial1NzIeWtlx4IJl3PUZ
uJlwHBpb8VJaBRMm+udllWyauAO6WxAXMZOc1t3KEgR6wxQ2IyjE9YyuC1SG19AVYmRy5eD2Mp+Q
OCI/D7lU0VRWEEryhyHQrQfb+Xj5Q0m2780kZKEuU2KzZZmAIGaVN9LRK8A9ddmM+P5E0cJRNZUA
dMxtXzVk2zazdbDCsH0ACvEbImX9uTyZHkikwTco038Xr+y3Rf7qoS3V4pL1zUf6IbVdvbse4oNk
VSwCvg0Trza4WEwV6JLaCiKkfceEYZaj/tVyI9dEUlBIcyuxK7waYz9mFx7ssgcsS8HQqmbdtujp
KpOsOCvbMi7mRk2PHnENZxj6Y0QOiRYqVnB5y2SL4AKrg0ZNbKQIrFH7y1hzr5HyIspc7eUk7/bJ
0LpeocpLzmF+/1/OEV3rYOEiBwwCvi9be/Xsl5Llzpza0JUULP2syPU49p5W3RSObL5Etm1cOG2b
pLdTRj89JVeNc2u+h6bX2C2Ci6KVVRWpQiBzu9FQj67U7TQuMigy855Lh4ULAbpeFuWUYw3DYTsw
AYjEJyfrC5pz7NtcRbIAINkzvn85EauILAWDPxFg4vbDWkqK0eLr+vd55NuXmP8c0qLAh1fayW3y
h1r/GC0/qYywT7YM7tgTEtVrbaBhUlofUvW2kb02xDn667d/ASDtHLiajVgpFRxJYs33cQFqt9J6
3BRQTdDyNs+a28QjceNH9NuaOIlrggr0P8UEfpBWJ4uTDC1WGOsranUQQ0s2iQlxKvv6rVjk260x
UifaFWz6jym74ukWrtCvJUcZ9SA7hhdcnO8WLgR5T1FjK3Nldrf+uILhrcsiV3eupeUEMfhm9924
mBD1md11BTpBAIjgpVMdoNU4+Yvfnpfj4M7fyyd65YD7PwmSrzKnkdwUfPewKucsMRr0Q1LSPEVr
70Gy4b7ZZE97me9zIaMZVzrpGjwjG6+24dq2JDFJsgy+NzhHFkjBBiSPFllDO9e9rlaPqqNILj0W
PS+4Bd8b7PLM6JMe92ra1N5sHdToysius+6q3z5sMqaJN2vC9LaJJMuAAAQUJ3m+3npzOrKuYwnJ
jtQtBmDYAMrS7H8PqObssG+3O1JV3ii0a4c6QHvwhXoPL7MK0+If0CFBiVjOeCJbGPv3nUFjm8Yl
7bYyyErqkaZw4yq/idT19C+j0cu6kKiCAQ2ni29QmzqIvo2hqoOsTvxMU4OlqiXAhTf+8KcJ3u2m
uEeHolrKoLZ6T43LvxSlvVOcz5qp+HVqfnKSf63ryizqqm6qkA81CD9ZmUZxVCjZXAbL+jHTSlyJ
4xmtGJQiZdBc4VfaWeIyiSSv+kojUwm3yO+0yb4yANyx4vVfP4xeVgR8mm1TCLLz82917ayQesAe
ZknltnmY4RF22RHe3BkvFvDHddtkrPVcNlzjEVPOed0E6XbX5h8j2/HN6qqLCy9DkK1up/r5ssE3
CQUzaKoOsNmmCkUhzsFVQCMqEqt10G7NY64kV33RP4Ps+jhR+uOyKeFXoqxEizY6Zq+5u2ObSWcW
EQ5vmw25Cwayc2TMd3ora7jI7HDeoKPVskzGAjuaCYH6dQO+ULG327rIC8lj7M3dy3aPOmCRAgMT
OJi4z6WssdEjgwVEeM2CjMwhfNsDHD1YqBJslkx49M3VxMw5FjMEMALh5/2XKqeYYh5AL1JEh1Ht
XFWTdeBE/gAyAXDsaFgY5fFNpjbVddTMdUANpMyLdagi86FMJo8O0tHrNy9ZLGdvi/2WXXBNlnRt
lCqqgS5vrjUotBcAAtEnVuEuP8iyB9HJsjTbNB1U0RCOuGfzTAqKd2bfBEabNW5JizGY5uTZSofa
J4aqn4Hr049TuQFDkxWVxFFEXw4Ml4auElRRVZ3z/Tpq9TmOemxrUh/jOD/oZfx0+XgJF4gfSjTH
VsGXwvliEiPYWstWB+SMYedzjnKlccjOsn0UOgiAiircT8O4PLeSxl6zaVXgg471PA/fCjsNhuqT
lkmKeaJDDOISoE6gAoD7j4tLQ2Ur62ROdZBWtWfZqmt1iW/S1bu8aUIzlgrmOSrSHKMYHlVGq0WX
eZ47Fypg9gmZ02kYQCZ/2ZLQA7AScLGIRLLSot20KcXBMrf7rI/dpHm+bEC8lN8G+KpdWUXJAv6c
OtABGdEnpg1yq+DiuGzl7cuNHVobdKlI9ETCFtiu0UpHeHJ6+l8Klnv57OomgPfKWc6sLnRrCmlz
iEEYDuEDUgVBOG2OswZuHR/z8/Ai2DGE9kmyLnY8/siX2bocaFOC2V8gOTGMZDOsCSlYcq1FASPp
RvfykTju+nkJYlRaZRZFd8feIHOYXfRbVovYpZLVgebkgOJqlvakqVn8DK5npfRBSTd93dSRfpOs
802R/GWdiIQUzRyQBnJP+6GfQTnRpjU0HB1vaO+q+DqrflhD403J4mrJ9Ugf+vHHZatC53dejXKx
KR/0oVgdJGh5NntrYz6C7enDZRNC99+Z4LbTxtFqqzVHwCjHx3irUFlukqe67WQaKG9rfdwOsl+y
+3BrRdV5rOEpKQUMR0GDKvOj+/in4U5BpLkYWD1eXpr4zO3Wxl2UptWp5RipZQC20wMbp7fUQ4xy
goVRhrkNZUgI0VPB2pnjQnySx13WFkhCIQl+SMwtcum8fIrzxhs0gHc1BYT/uQzxJv5+uLoMU0OD
kX8CzWWiQd2vLYOmNsPIUj9q2Vy46VyY/uXdFPvib0P8Q8jejFbfdIx1GS0omRn/D5nzH5dtiHbQ
Bj8G4zMV6F0UWz5sfamVwbZZQZU7gTPbN1U3etoC5HGX+hVNJZMNonvZ1ogOygoLhGZ8hgFNF9RH
LLxU5wa5YQd5RG0A+XN1Yprgl1cnM8Ul2HWnV45jNE1g6j+j6WrLW3eDco0hG66X2WFXw+6glZtV
r1VSNUHcfGznoCZXJbl1lPDyaoTf6nXjeKjgkuWRk1FcaGb9tEV3qGJ4en5szPvU+NEWkvqtyPl2
X4lvpCdF04yG1uL2pHnvzhtGCBIAFQ+XlyS2ott4KYgo4m26OXZmFU2ABwogtvQ0U0dSThDdXtD7
/G2Cfbvdt7HXYcI7ASZQXjc/4H/FNwfyHM9D7MSPqTF3912eDL8ur0sUI0A3Z7IkGlgjPvcctSQC
QLssA115MLM7swhBZfrfTPC+XelK3apNHTjG96Z+iMrYS5pN8soXXiH7hXCerehKtKzdWr7k6jYB
XYnlKzfmzRQwKp0stGR9CeHnet05HtzdzJXWFI6FWoydx0FvzycTCl7b7A4tkJ1WmxvBf9pHHhCG
Oz5ea7UrA7WbXBVgHxvUkdHaPl42I/T03bq4bKbM4nyOu7oOtgncJVVyQiJ5vGxC4nSUy1202RnN
ysjLYKzXI5mVX1ZluEqUy1SdZXbYUncnSl1sqhcdoupMEjWkZpye+3VbPXs1Kv/ykt7CKpHCoFKg
Uw2U25Du5dbUaCkEaTZsm/HAIAXxmfpdkByXG8WXJRPCZe1MccuatWUo1Q6OYNHlNObrocnpuaXb
0+UlsT/Dp+8ghKQqCEQFPNglxDfNlpSoDC8oP/dxMZ5i2v97Wb+XjXs1w/nbpk+VMhhpE0wQsioZ
25D3va1d1tcpPCJxbuHWmapm4lUvYL+Gzke7qiMKqDSOgnzDQ7hcpqd+TiUDuaInlm0alkMAk6CE
b1o65kzSkaVeRvkDbKFdZ7lNP3ia+imawmL8UjWxxAGFX8sE8zpqnALC101ho2A9iw4KRHSoBXwX
Bnve4RFwcNRqRVyPVQ04UJyYRWBGxUMH2CEgSJJLULiMnQneG6qONpjSKYMJq4gnr5WyhgtdAP0U
07ZF7BmaFVWqGW3QQq82ty/+qsEvJBW2E2VA+Oy2g5iA+5MH3W+WbrNDCp1X/aMW/Ryyk4pcrrK/
mPMxMxVJPBW+ZiixNFanQrmCz1QHI1/VZcaa5vOCms4BqmwA9+Waj1aYp/gygInoI+3NcTe6AoE0
CMCMmJx0RkwXptBbt5yaeP/e26iK8p6KpAt7yUXUaQZBq2rgDHXb92oLlPbr5b//lqcSkQdnBduF
SvNbCKZGjNEqWrhzv7rtLVoQiud0XuuDkNmfQMFBjuPRxAZiEFk2dyL0D9VxQPwvwlHFxWr1tYls
xRyKs2rWmltmoCOwwfgO1mQn8zIQ509bLQl/wg/3apYHUzVFVfaVM1VwS9WnnXGXUlVygFmWyt8a
dGeCKwrHCmTD5nWsgnqN/T5NvSopf1GIbGkrzVzJF5QZ46IFnk0YCNfhiMP38SNT+4yYtEaAoU3r
tHigrbDcrXXlNKOiGLJfJOeatpFQoyi3Imis56o6VNnneJFkzcKlaTqafCitw0X5ikGGWn6ld0Wg
VeGUXlmtCy55N54TyR4KPdEwUAU0WCmfJwrHBC1NWgsBlybTeWi1oMLkXaF9HSbNz/LBnTb1i+Sr
sa/yxkXwirdU9Ax0502LJ3IUO59wVcHQk+7XN5NbuNsvDehL+ad6i69gp9xEaZ29DjSdx/dUmL3s
q2TAw+DB/mCEc0AC/Uq/htSuZ7h2526ru3gbNFG6MPJkJDFCR9kZ5xy0hGSyRmJ08Yf10JLYy9aH
XCb1JbQBGijb1gwIbvHlx96I1qhTdDjjtLibqQZU69wF2drlzyZ0yJ0ZzufXRlU6UppVkJoU5fby
qTZmT0smd8hNie+LnlYUuTnFzWmiJcJWvMvbm6lf67YhVQA0a6CoGMtLQHsAqohu0g9dv+iSMyC+
P5HoYtpPf2k9/mnQRIcVioDoQivH+PZF1NSbYleHem8WKL6MmU/4wSgrFcOcRfi+WezQqddXtDRV
owvtVEO1P06CNp9lytzCfQR8xEFj0wYjP/cmzpUtLuo0r4JiPSDPddURAh/mpyn+PhiShPftICU7
Zq+2+Nm/rNkKhiQqg4opIN9QxN/NU87Z+V8z8nGGuAumJJ1dWihMB71aDG6yFI3XWtA4IHrvBGTT
quCy30s2kRcaRTHLaasIV3U3GgsSRuSksFuU0Wm2etdOSl1iUHhJ73aSO2hZOalg6YIzzjaUD9ck
jLX3vPH3H4v9hN0BU1QobtEJzQMrBkUEeSwaGepC6ONQg7dMdL5VlQdBjPY02+aG62utLNeMINRO
Wi92dEmkEJ/cnR0WtXYrqfW6t5KZbRakG1WfCdeYj+NBCacb+TSLMATujHF3cj3U+uwMQxXEdulF
c6W6Sls+1o3xZLKr8rLfiS5mNOfYsaVoLfF1TaiwAPmgV7glCVoipuLGMajMynJzx3ZIXbzNPfxH
kh6xsIyGTiRDQugEuCluiVWN/7eYcYyzUwRuBiPY8JRo/fJUPYKU4SB7/Yt8fW+Oe0losKSmJnPE
tfDBEXMzzbKZP9FHc9BcB2IKRQZAmv70kKwgJFE0rGhycjyJ6kNR2l9BtemNpqxfLFwNa+VaNm4S
k2cCauqmQN2P5WwD2pxnJ5dEBvHXcUyNwCPwhOS/zrhknV6zILt9nwP70IagTTwuZ6Z2nAWOL1Vn
YnvDZ2og27UMtHCJhj7Sn3s3OFU0zw6SQ7DxYnQsDdLnBlyBFmZAtasiTD9ddnlB0EBGiAsfmCzg
QfnEcKhBZJOikRTkzXxLILTlEUp+GP18vGxHFDWQ8VookkI+3YGv/7kum6xTkhF8KEyQ48UAkslj
B34jJ5zC+CATYxBcIAYUk8ATTlnNgc9mjNjWBx2qpYGmPwyZ6o72cw2kTPyjTp8ur0sQMmAJ+rUm
5JOQ03NXozmqaB90SHXpvLmptXpamrjrcmUqn2mP5lwsGT8VHC2ACHRHs0HtiFyGCxZN5wyaNaF0
F9XfCfiv0jZQ12dqV5JQKPQLCJThvUxQTuMrAYqxpdkEXaugIvcG6jVTdGtDRuny5omNoCYExjCK
twm3eVWy6Epu61VglXPjZvMM4JRCCreO4/Zw2ZRw3/CqMxj0DBQ43LGa6jIitTUXwaZ/r+jRHDXX
mj+vUro54ZKo7diOaWHv3oS+DdxkRYYCB52+AWRLtZ8YC/Iur0UQ89COfbXB/n13AW/pOm49KqlB
ny0uoTnkCzZIP102IlzIC8gRe4ZAzn2bpTSKNB5QTmu1M10nr9lCRUklRoTn1DHw6AAjEUIeFxRo
R2gN+FwVjPHNsF1bNrhblq/OAvXpOLy8HuGmvZrigUVVl7cY1VErAIuiL7WtfZ7bTeJjwliAzAGJ
PzaO8tDQtdymPF4mUMlqZ7UNwYn3aG43gOJVsfT5JLgmEEZfbXG3eBqvVtE72LnqM9QXz2XAhrXb
DPeEE4IO7CBDb4jcgfUkgKnUWKDj3CFe5raItg5DoiQP4+4XpjWoq2sAqFz+TCKP2NvR/vRtpUBd
FbRBZRAln0qW9APnPSyQePhiNZIrSbwkFKUJ+vx44XDOF1N1nSbcf+hdx3d2pfuKoR82TZZBiBwP
3YG/zfCd+S6idOkpYC/Umm5Woh2r4sflPRPeraqFQA28Cyvkc86wYpSFLDlaLMA9Bf+vOQ6E2RZA
vO8gUzQReTkotZGfQOkKrsC2dRd9+qQuelAvlkHb6cnNppMvDhl0HyAtlP+Ur8tcwuGhGPaer7Uz
ywL8zmw8T0tiRHjBr7nt9hjidNbMUxzJVrJvzmVfxn5x3PWKPkEyzwQF8FoPW2Xwhj5cp8orR3fs
IIY83Wbqv1bZgvbG3iT38To9GmmZYGGoN7YUk336X+0oC7RCJ7ShpAfcOhDR/LVkmZveGDWO7xb9
VafPMfHf44I7A+wH7D5P0o1TWrMXNJOasbw2LOvDhHJEdiRHvNNm2RCDME6gAIdCH87WG01dOoEC
NG8Q/yb6qNsPA2RgIs0fuq9R/+vy0oQu8WqJvzgGlDfqiNaAdFnbeaLFD1MHQr7M/K3LzsRqv1V9
ftTSRWJW+MWQRujE1jX7jSoexCsKY8jwTIPU/Y9Zi5xjXZaNRCZbtIsagjoknhnOy+Tc3ao1IzK6
DEj/+aqdSq/XID5QHxotRGItcRHRgva2OD+vVase1pbl5NGnSvG7OpZcHaIPhccFeoAomRoaj7Gt
Ib/sADaJBnAYH6sDw9gaEKWUQcdF1wYoegyAxrEJBp8Zm2lEsyJr8gBzIIAUfo6SsOxnSYonNIIs
AvctVU3oev55nEZntMeixjW45P2nqW7s+8HIErctiKxtLrw8kJT+NsXduBaaECUtaYpyDgZZA/Yw
s4MuALGXPx9lDzPZulhaswsTWm3Q1K71LOi3Y1o9JlU4pxKflpngItESYRpxjrF1mhqaOugRInc1
JH1MmQ3277tlmFm3xeva5sGYbGfQKn/IaHRIER8uhx7pt+EuPSvWpx6NrzQYwSPDesz6Yw/qFkYC
FPuyEVz2x/i7D/OP0AEwobUKmPqfi0qI2uFFViDQrapf1s3DpKBd3xL11A/j4fLKRMEAE1sOg287
Gu6/P23hDTvqSqWlgZpNh7Lur9NokCQMosoNXnuvNviAs1RF2UVbFjSQcwkN1qLUTuDXMnwCIcZ0
QOdLtoVSm9weksroNSWdsoB+nYP0mD4YJztswXUae+yTybJyUT99v0Ye9GIXStmTDvZANRSw0SMI
TpqRl08orUwA/Jd+1rodJGxuCk8K6xAF3N0G822+LCkHVHXMLCCZ8lXNK1ePtLs1Q8kydtBHKm9s
MJ9PuTTXEL199na5iAUtV7xRejUN2jKMH1m9FOLlum+4NVMvqL7KB2hFULM/9pmLWxjFG8u4gEl6
g5GU4wYhuPaaIT1SKdJDGFte3Zaf6Y8jUCN0PQHPC7mHHK5qHCz68J9OH39T9mldqmO/YuapXiEC
UxyMzZacPskB5+f5oVFmd4BOAuRfX6XV3RJLQqNsl7gAEkWWrjmpDklDpXQBSPY2u/eS7j1VkL2r
cTGknRpna9lOmcq51K6G+udUPv63j8GFjAznt1ZXAwo4UYkWaB7SWTajKP4YeK6paA2hmsddV0tK
ydptMIE69n03AqqUyAazhd/D0pBCGraFNwZ3QCrTVjZzKvKgJSelPDnbKbMllAPCcLMzwV3sAFOr
kZrCBKGxl2ZgCh+McFl0n0IB2WzVI9Hqcw1ZFUleKbwXMSPI3rsG1Dq5DzRmpZODlTvDiBOt3IVk
d0oX3WwNsn7V8f+9M2ADgSpAkRJXI+fWTT7pbewApptRzaW0PZDJOF02IUwq9jY4n0bNRoP8afb3
HA4YQmfXcDePyYKqX2S0RSLHAKelCliBpbIBhT9veqVKRsdgmWzvzH6DWrymg4fJlBFKiT4SpLAp
xuvQAIWw6Z9mkmSKzc02y6C05/vaAC++oQdbll0rtiLbQNH9s7fFfssu+6Oovab55Py9gduRgvwL
8tgM/QTgez24YHO//NFEJ9gkGIq1MN2OZzy3i6PWOhQcQDA5dV6vJh+m3v70DhPofYJV2gCshX/n
GpMyLWimoPQxp/6imfdzuT1fNsG8l88wzZ0J7lVD1yJuWz0uAtt+7mntluqHSg+JHRbS4QThhqGg
bLFmE+As3EFS+jxtNiOCXPI6ugCLzbIRC5kB7hQlxpxNVYJsmdS3KVBw+TuiHZpKrAVD2cnhok5t
20rWKxZ6qM1dYj9YybHIz13muDWYhLKJQj0skdzZIkAJQKS/bfJDZR1gfUPtxGVQnKYT60IzhikV
muWyLqdw83BM0V7S8Zbm+3PWottDAvqOoC7rm3idv1Q1RCUvO5so8LBQ8LcN7pSuBqrIo4bAY9b5
yZ7Hx2VbAyeiny+bEQWevRnO0bZF39AtRXlILQ6beWMMYLQCWtuR6RjJlsP527pUlIx5ggBnKmH1
f6R9V2/cStbtLyLAHF4ZOqrVipblF8KWj5nJYg6//q7SueOmqnlYn2UMBhjAmN6qqp24w1qd/lUh
/2hB/GX9NIsPQ60fq+SihXr/R9eGycRGSTPEWCzhu0AWv2sj5ROZG8Bhfotgsned5Jga1BHikrLq
TpZPAgdbNo2TVx1vg2zxzmaiGK/Zt3GcI7uLvASMjoc6F0anber+WYiFiBMUli8O2QGyKxXTCIy5
JkkjWEOAFKvtZCfugp0Yyd5n3oZ26dH2AVYHo2lBIBZZFKlgicMiRVGXdmZ9Jt3Fuqdk0a45rTx+
fP5R94kQ6XBqjYqdOBVoWO1oN2K3+cRJZmLoZc4CaNznmU86Wmno662WGCcSCE9/J4KqxkxEXmbJ
JE1QZJQEbcskbtPzGI4WLX92CvrvMxEgGhlHP8Men9SrG2EEVpmovpgFaAVCHuHXonaZlq6A0FGU
rrpvedv2k1gMsZfHD7nvkU+sLSOzvfw+Y5MyimZy2OKbs26N2ygoE1uKAUUlp5+x/ZkcRr+sIoDO
TUPk5T66ykFqj03vaC3n8/YacRYtFQ2Vc3xkyooFR/bxZWSx6KfIosfx2tSWHd1RjsNOO9GhnfCL
taX8U9MfU26+C6XDd/hWMJHpfhQaaanmdxPUwSe3I8YZ+m4bok21rtaLHs1C1MS8EzJqjfHPQdiV
xWAhrenJ8AUbXE4g5vfNWPA4mZYUDqA2GN+GGqsWW9opUkNMi4lkXhSPthold1rTfF8/Ck8Eo3N1
DNZZXYiQA0zNtgvK5zGKOIpA35nNN+enYJ6EBPqYmfh+89SwskXL66fYjdVdND2SZFORBwnUq+uH
WnofHReGSTQN5n71tRPkhYwri7xYmVyp3orlVwxLOutClhzPXAi92ZnjMVOtL4Kijb1B1e2mqux4
nBwLOwsBr9exlLDrOhrK2PYW0T9h1C3DoiAIMnAcLN26VvCc11+VIXfl4SVpntYPxRPFqEOWVqnV
4/I8MAt65vhM6rsgejDLr237uC5pUfEwQCUhwcHXCNtbMTUFI3ZNj9KR5CrdP13/uv77S89jAIMM
WC+GARwIxvsIvjHgK6vFXKzyoEx3YG2zK3HbCBlHDZZ0bSaHzdY1EqSki+HlguYhDu/8/jHJPtFL
MWgGjXoEoIXYfEBpZDSGKoIhROuYaKMtWZ6WCJ+wGXBqYy1DQWjAHN1HdZ5KM1fSuMR7ZK9BGdmD
+SIbvAb44mXNhDCarEs5xWqt0OVSv1bTJhS/i7xKx5IGz8/BaPCAcJmRDufIxKcqvBXLTZbZaRU5
Xcab/OedhnFsqVUXpYAY501YnduUt/o/kSd4nVODye2XcBrRH+KvIC4JNTEoY6HQhhlEVhmy0m+D
uIMylA0gTaSz2YzOwOsSL+0OYRbwIoVxbsIka34oIkUAej/oKFyyAXGBF74FhwjkEL6dvfYbyQFO
+P9lcYneGxsw5sLpFcw86wg7CFoFwmuvB61jugFj5RNQ4zB8m2xS5zPDt3NxTAY5NqqgKA00Jk5M
u0lzWyp+gn+L4yeuqTaQmZgwXpQTMTUIGLiPp2pKTa6J2kVojCvDkXIvm70dOf1bcpc/AIG5xOEA
orDuBRe1BQB8KL0ggKAK81FoIPYSeJsQOlLSHgST7HM9O4w5D957+XCYs6Qb86hqsp1ELE0PtZz3
saejMzN6SCfAKx+/0EdTHB0T0zyinsWDIcHD0i+tZbGV7sjQWiOMYXtYNLUN9aznr1LJKf78x6ku
QhgrqIvETwoUaWnj9yvYn11sHryKgt05nWf9wtTfVvnUSCEA5IB8C+wi2WBH6aNRS0Wg+9Be4r8T
2vFjgt5l+EDF1Tueu1wKkyYmP2VUa7Gyz5bVgTQfK+A3RHs2fs5BY4C1DsN/1EGisK6ItDByZdMQ
hNVHQ7GwX/FREbH3qKITjPfq1DcR+8VpasfZFo6rDJ+rmHeLS0EABUeEf3wGyBYLWGwOaSIUIRqy
em/YcjTa7fBVFO+MVAefMmcWfEETNYxnwyFjx/J6X3WQtKwrGxSF5VTDoEjilFZmx3W3Xb9Anhim
8uTXlqAWFPVRnLrxp+XL7VYro26rp0H6vC5qITXDiVB7oGi7dDPw41tVYTNGfdYR1AWNL+1kDHY8
6ZzgyZPBmlaGSX2rBFJSLr91VnOjFTzI4AWN+3AKeqGzKJIlokz6CSCdiXY0gCKOZodsfMnVo4R1
1Kl9Wr+z5ee53BkTRJqy7cOoN4G6nFmePAlejaKKXOV//un+4VCMGQ2aL8S+ACjLphC8ILJOkYHG
R4G1qL87DqNtZQmMnzzB5QVJaGMt/0a03krT5yBYLZjph9Mw0ckYy2iyLKxtWIBR1X3d7hXUib+1
/qbXOe+z4OfmotgRDSHpq7wILUAVWs8C+Pf8qXQG8UvZ8vb/loYUgEQClGqVbnhf9WDrsLLyJAfq
EwXYQyDcJj0gKSYHM7M7kQcVsXAsCDNQhVAwCXzVFe2mJivTCfB6mSRsiSDYSj0BRTAhR7HwecXv
RWEYUcMyOeITtog+WlQ/hVVhiDKK37lH8sKtBsz/pvu20jd/qH10HR+j4IhHhmRiduijIMsgZmj6
A7bWitEm4kOfdraZ3q8LuVI+RgijfKle1SFmOXM361onatE1zOpvfYm952Z0xQmDNOvyrnPqDwKx
6sWcqq5zs8W4mguMAXDLN3fGWdxSYrLEM1/Jsb8jX/DJ8Bq9fmJakhHNvFySGqGkj0PqlpbyswQl
vC0CpatsATG5fsgrN8gIkj+e0dAjuewFMXMLWXaLKT8liebWncXJJnhimAhVh2bb6FWfuW3/PQ5e
6+pp5GGAXg91MUdhIpQpZnpFVCVx/W+UjE/64fcO8F5afPmMbortePN2Oo1HTXOG1/VLvLIzRjIT
ucBhhMFJkyRAEXmZhO++mbgj2RN/ty5m+RINBUUFdOuxj/XxreRYBFahAjGpdY6r7RTtC52TtFzF
4PeTXEQw6mBhioro1JDFKXdJktmBpQIqW99oo+hGXeCg1fVl/VTXSTuVCWButGfQQcHn1sdjDVix
JEMeJ6568t+pzrof4Bp+H/6jA4CxxwPfpYrwIbX9KJCtAJlDpRrdiEPGADSI0vqmLQ1OoLwOKowM
5q3yHp94XY9DVfi6op/E2oN+DndAUQBRKecCqfGsnYd5NLPuU2tQxAQcwx1GkdFVz53E0W0sYTvq
C7IoTipIH2RNHmPMvqiBYRuA427VDici6udUU7wshImp/bap+kNXx3uQqPBotq9HcJhLZSy8acS8
7fsuBaGTuZW94EB2/57y/wTHsmgLF71UGKtOJLE2mkyHud1IG8WddgDakDtvOmYO0qw7OiUaPdJR
xvLFF731N1009Zls6nFmuTB2DyaNKGHqjgBzb1/L1lPavxTBZKZ9P/kVdhVxmWXnNAXQ7AJ8ChkG
x/PzjI1NDcaumvoyhyEIZrTV5ObZ6tqRk3/whDAuBDsYUz1FBZ4qetDVH1nIcfA8H8VuoyU+Ftpr
GX69dyRMlKfAB1dfE2dwJKeym1P6/MdwPB9VnS0+pRkoYaZMglNs3nJJAWL8LfEN96+0jKWUT9qg
KUmDBCcVNlINbOfIbsJ/1mVwrIglkw9JmOtNPiEiYtPbbM99YhfFsyWesvrYGRzPxHO7KuMh8mgo
BFBi4UT79K7d0nnu4kbYUivlfRAv5xsXG2U3+rRONRK/g4tPb0Zn9IIj+Tps6Bphd5T345upOLSg
TBz9Yf1GOe5XZXxDooTYy+yjxC3H0rJjqdkVo+h0kxjaiWHZYV85/jFNLE5I49iYyvgLIOakZlND
WRrhXMg3ZbFfP9Y7b+FKWFEZT5FMZQxypQY2huKdtqm3GE8HfXNjJ3vrNDn6Jjz4TvDCkUqD45pU
xnWMZTENQREid3uHVy9BsWqCvDHcJRvLNZ7WpdE7WhHGDgt2at60hQ9nKJPwG0psToeh3zCNf5Ri
54EDgVMP5dge2/aOS0PpqqZKXKEON0ORu2LeuVKn3nZEPlSG6SpFx7NATuTSmGQEO9BJaFWwCnqf
5S9lk7t+bwfP43k6DJ7mFLktuCpviY2jnGx1WTcqIQwipEBBldiDlDqqwVudXDoYJrswFwmgzOse
tV4LqKNrbe4aE76QUuWxJf4xCyZOOswTw3iwEjDuUpIYmTvWm1a5VQxXHjkOhCeC/vssuZDlpu2r
Kc5cMTyoemVH2llseGh91zs9iGDz+2LcVCSUYtNaWYZ8V99ON8BU8pod+gtnuoYVcXeIeIdi3FOZ
1lk6TSMcbl1ulGLE4HRzmnLVXbdgnhjGSeWAcBenEBBAOXhRpe9RuWsDTrLBE8F4pF4YRq2b2tSt
octAChuMJ9P6tn6MxdrG7HXYhAYhmaSaCSHNJn4qfpmH9IauMSKxcatjGjrKVtiiqUxh5fpjwXG6
9OlZNzgXznwcaWaktD7QX9xAP4bV1yZ87evRmTqOt11yf3MxjCuqDZKBjYxkbq+236u+302SqDhl
WOLDRbtViegNkvC4frFLjmguk/k2GkfANbetkrpispMALxMoXGZrejtrt8d4CCtpk1bPZKBQ3fdg
Ogf0uWv+1Lb9Pj5ovJhM/9xrWZSVA9wcmG1lXiqvfH2QRhyn2VA4ynpbOHljvw2OvMk2sWrzUBKW
df8ij3myNDcBlKFXGYaADlN7l/mnuPtEHkPXHf53JOaF/HIqVPC3pyhvBJSOxjZ9abuuBMv6fRHB
vFCu1JUQR2Huxj7weovvSvHWTOfalJ11Of/hYy+C6HXOPLnaouKP0enUHb5ObuiUjv9qup3TuhO4
BJKzygkcy8p9Ece49LgJ1NwY68zVtfpglOZxRF7/l0di/PjUFUOYR2qKDB65NDB57e5FfAXApQPo
IREIuR1vkIZ3Ksalyxg+aXTAu7lD40nGrcZzQzxtYPx5IkSViO0h/P442Np4DCXN0bQNMDPsv7s7
FjRZ1jEXqlYmrPUtuG32yjF05b0w2K1LN/qFO14hiKd/759jM/0Lh05Ct71HmeJeS4Gnk29CcBPp
kp3dUGjq8cj7Yl38SJhZ73uJaCZRqnRMQXda6r6jFZyLrX6DXs3W3L+p9uBRYN70FMYe52I5KsI2
WNsGYA/dADdYevl+Qv0/3BDP3GNjCej/qdfveNjUPIH032fHDHIiSfnU5K5ZpHdJ3t4ayR/zpr7n
Z7+NmWWtVzLgHhcWEs2y1zzTt1xT67AW+rkXQ/BA2RosmdbVipkc6JVapIjCjmFPbm0rP4YfiTP+
zG5MmxbRjNgWHzTeXPH1Vg4930wu46zyJgatgIE36ypPG08WiIpkPbFBJ2cbyqGJvoTWuYh5YFbv
I75XEXMmlvFfcVPlEvopGSJm9DC5+UZ/Le6xLPhqAexT3jRbGjsBUOmm/5i1HT/zIuii5szkM96s
iqZmEIYCDZ0ssFshsLPsed0aFiUALolCn2CgjS1Nqdg6EYxWBF+nVHp6nDwBLYADzc4TwaQBfRxJ
foFFMewEeHrzqqZf149AH+HqkQDSCbBIjGmiwfDRvBpZ07GDhi8gTOlKe6Hzp8d2JN1jVFfWI+Ct
yKEuGpH3BbksFbu+mJWls13MqcaiFuOGZPAi0t5vnozhi1Q9yMOXDO3t9fMt399FEpPjCKafl5EB
2uW+tpwprjyz7f90ioaa1+UK2Vhj4nqMTqRpVP5kjPhQAduUTF4+c47f78TGly5P4yAsYMMAJQnb
u5JXrVhMN2eHYF6Ero5WE8E9NRgJ7+SzWJzjgJND82QwbwHEc1JlOVq5faK7fTrZxPoaSenu726K
asQsYGiVkeQhCE9c0uzBwmXrDa9TvJjGzO6KnnMmAdvXhZxYE6oGSfaVVJIDcCcLnJGh19Xqnw5Q
M8rF+G7LCsVc18GEKWe/6uGkKrWtRT/Xb4x3HsZR5+DdASEbbixKgK8f7AM9dKtkD6IQXlq2+ME2
uznGJSeNrzVRpqeuYPiARJYOujk5igGi97Df9piiIUp0yHrRLnrBHlPu2DPvpIy3C4JOFgRsXLna
2f+epHb2fbrJ3XADSN7WRl+ytcNbycvO7d/pJDvCM9VWXUc+zl0G5WFQCMDj/e36Iy62BGduiN24
6fJEy/MEnwu0MTM91dtkS1GGA2fYRm7IiXzXG1If9fJq1jPUGyGIcsQNZ3TIndHYgKzNbHWvPpY3
4S7bpC2mDEpe4OC4EJlxIQnWFRSrwHdXU2m2ONxjKhlw8pzv4uVk/qKmLIKKZdTBoFNnmI0erQVh
XjF2sJGl2pFs088v+QW43uvvxzsZ41Q6LTMFq/FTtzCJTcbIHmNMjYNQaV3MOzTLSsBncVXyIPdR
VwgytMirveSW2wmjDZ60812CmmQM1DMK5UBbDOEWHfujeUvJ0PiVL64GMV4HRM1+rKj4Yq/caaOc
CTTJ35JN92I5WQg+n8YJPV4Kzrtkxv8QX5DFtkc2lSU7w39SmjtsZnNumKs9jJMxpKJNAPOXuZNl
Y2rdlXZGANVJQQxwoMM39a57XX/U5STnd3LAjnEAlnEQfFpqU8mtGR0bXoNv+dr+l0Rd8dpoudI0
JFGAWFgKkRNbZuGMYic5nVQo7vpRlj9WKAzMe2qosFCkflapSDuRUxPzuQq3Zf7QYvdOFTQ3Sc61
8SNNZKdSOM6Td0DmyUTLUH2tgtBJTT1VvY0N4iAx5kSBxd75O/7Mv2djF5WE2kqqrEPJPNybW+Er
rVeKIBIm2KWYnHBHtrLkcRtC1I6uDf73hbLbalGsa0FvdhmAkV+U7i4oQI8lvRbVi4L/xXm85fh+
kcVkkbIWN0YoTKlrniihor9PHCzbePkh+HNCxfcAdBHFRIJKBEhaimEzjIDt6Uh+A3zxkfvpTB9+
7fKYZDIzjCBVlBJ1JMCjKT+HTb6XHRAeImcgRzCASY6F0QeUgIGYbPJuk/dyTEgw/aKXiIivJP+5
cSkipfWgP6mvwalztC0lOSOO/6A/KJx0cNmbXG6WSTljLAQEGe26KFWgHjA2+xx0YcOxuP/wkhcp
9PCzJLq1KC/hhKSzPfj36I1uBK+NbXA2o0KXbQCBw0s+l3O/i0DG9zfNaIHECm2xbtC9JEs8wQxe
wgz0MOqnalYXH8ZupviN1QBbm55N3DfJqdV5CQrniSxmHjeNY/BYZvRLCgwq5S2lXkdP8Rg5xrbd
y7Z45KEhcC7PYrofetF3mRD0mauMKB5JGjiriF3qW7+YeIrBOxvjQzJjlBrJRx6r2aMTgVs0DO3M
kffavW8j8/qROlyQtuUe4OXBLMaZlB32OPII/r938n3+FYs3WPm3GhtFo/wInjMnfqC1zclDLr3h
JSXv2f+Kk7HojcxMoQsR3fyowFfRLt8Dg3EjnqJ7tExcwZm2xlbxIjfYVKd2D/gGh8cLyfFwFuNk
IiuOlIHOkluFtRkGgD3K9WMoBptGM49RWrj+IGwTi4dPy7N/i/EyptKM/ZjjyitXx8KYv0V9sHeU
h9IVAK+QFg7vmnl6xTgcTNwmvp+iJSCXgp3GDfpRY8VbleQJYZxMpmrZmIQSnlLSj60yFXYipJyS
4H986f32ZBaTrViDOmo9iv9wnSO+9XRnOJIfnSNuoCln3ojw4nDXJWlR2dn/ltRTpQc1HurNvJed
0EnufdfAZK39otyDThboTuGptQfOKddv8ooXpcmqIvapfsjKoSsOifrMyVV4Aui/z6xO7sHlkNNk
jPpQ9b15jGnhbnRrl44Lmy+w957n3NatDcQvH4VmemREgO7E2NPWx0pk8qXaa0ffjZzgCYJjV3qQ
thQETtgHNXfCa92Jo2D9UfjUyGaYjvCsReXflFIBc5++k7ja+DXhRChqTP/t0lSRMbZIBEV9nqBr
g8G8wR5bDCGOpWfgaw937o1+53Fek0aFNYGM4XUGck+/qWjU6Nz3DjDqH409wibIiYdqwXFeV7vJ
vhhX2CRG/J3OrVd/r9FvTrbjWTiJbocIwfPRy/EJxEdgcwJREDAhPr5cXrdiLRtIQ4eNvwWlzqOO
VIkAMLB16WRl5Fr7CTor78JTfMMb1aM/fnW1M+GM2jRBo5R5k6euLuZ2pctO2rw1Eo+3Y9EcZ1IY
jQmIUZu+gpqLUe3C6tHoORrJ+31GQUplqIIopCG+T21Rre3hU1/hsxMwblluA983VNyTVg2KQ3w1
smOtaF2OpnOeg52cxCijH44J/FbtCWcZlRsJSQqmQ6cHCiiM76Hn0IPzWJdKb2dFB9j5ySJoSB8o
qLsF/TdV2irx2RC/C+btEGw0Hp7t4ugy0Hf/p+3s4GRTGo1et+ilx/sIgw/xo5w7/+KLVtuG5zk4
esHOS0pCp8kVNeXA2IzBW96JvHrQoi+cHYf+BbNA0w95NmkVXBOWubMvg1s7BHb0oiV2400oc+Ug
q6aTgLTOtv5qiw5/JplxGwLpCDFMAWebzulQ21LZOv3wM0q5IAo0QV7TD8ZHgAvVUJKR+ogTOsvy
QfWAJ+L0r+I5vMXQOULd+sl4RsB4iyoaJ7MrEEfjeqfowAjfyTpnmYinGKzD0KRQJSATcyOx3PUy
2QrjH1NK0RrG7H0Yj+ED4ToIDBPNSf3F6J5By8ZRAM416cx3ohD3sVWkFiJ+e1OOX7FzP7Wvf/US
7CoeNkMHjehwR3p+bIRjHX2L0AdYl8F5CpYtudFI6BsjZIhNAsAq03qQpI4zIc6xFZ35BAynHASh
BFZKVIfIj6X4NbdulXG7fpJlKeA8AtSIpV7hE8iFNVpya2Cmy/yeFNs4z52iLW38HzhX9h9O9CKJ
8TpGEJLYlDCkrSAhkh3Bjg7qvt/oG/JJY7yIYtwM+KQDeUjQDx2FNLJrMcRQRyHsUj3kNEOX9eAi
iPEy5dT7piygfC+mO1PGTK7/c/15lqvPykUC41cGUfPFrkOdwyLSaaizY5lg9VNWgrM2Vr8q7Csk
vrqLDQAARuM9R/iyE70IZzyO2RqostM5JOtRdCa3Ow87VbFLLOAHjv+jbWxehZF3n4z/CaOIiN2I
CZk6j7c1MEfyyOI46uWa9+VG2dYnAXyB2dM2T46doH8/HzMHifmbCaqFyhFc3tjPcjllJpGpVZU9
FsSnAI473uu/aIcrOeXH/FgA79QB6y9iLSa5J9AuZEczsHvu5C7nVtnW6DiISRITBZ/n2WMn3ica
xwqW84nfasL2QHsl0iV/gjeM+pugu+/0TaDd1YI7BBEn6+N4K7YPKoL4ru1aCfEpIPdKHx9733KU
otpqOQ+glKradQJxORTjQyxZic3Gb1IXy9G7LNYdUwaIiyo6oTzeCAmSpW7y3UD+Y2by9xB8kcu4
FCsWGy2SkNgq8k8JVQC5cg1y1Li4mzx/LDOeRQ1LkGBOEUYP3v0xSrZnGdQu4JHZhJxPneVno1zh
KpbIr/AJ9UgR437AtMHUgg4TAFpdCNJrtFnVl3WPtZxeXATJHzNbXY5kIscoKASi6GpFb5dd8ZBV
0uO6mOWC1ztT/b8HYmLzKKaZBR7H3NVBiqM77TbeDBm+7SVP//HJztJMGrXvWb5eiGpuFhO2CiTl
Ro8620ennHukxU7ZTAij7y12Fw21xlyPFbwTLiJnEn9WntjZhZuftKf1G+RpBKPloUaI1ZoIawLG
XqSnBq1+oXPK8cu6mGXPd9EHRseTybcQPXFzkYGeptLbpviXGseEyDIL8DodGowqYBHLUL0jmnbQ
VeFzqyWz92FCYyUnYQUsc1odNLf1bfQtQzUp2ze32SOvu855HLaZA1JcKY17VD4ibTyEqnhQBTW0
9bC6M4nBw/9dHru4HIzt5BRqAsxPBfFYs43UyR5qJwL9kgeGRVf+SQnv4kNfOxoPTJ8+zLV//60a
FuMqQBmvGXEHV9GV97FaOU3YblNTsqUUwyXjmf/NsFwzUwFsJqsyMM5YNjLV6gdVkREmsQMpgpkO
Qx+3ko1ZXQeIPOhw2Mo3OrMOeC1PlDxeyW7RNV6ks1UafKfgwy/AmrxavBWmG0dnqf/+CWubiWDy
HBKFRR23dIi28O3SKjfxwENuW/a8MxnMs2VA1c0sggpC79CyKgqd/0Rb1Q7uck+4kzgl/+WVhpk0
xs/XoViosQKjC74PWOJJN9W5dAQvPxroBbroa+6m2OY34BYNcCaWcfhRGppALoSmBMGJNKcxMGy9
/lpWmbv+YMuZ6UwQ4/QpIHaOFJtuBA+uYFsbQPHf4b8ugQnaDfqMtMWJ3R7LbWK73/GUcjkJmf0B
TBxQrUIOsO2HesAonUn2LIynQL5T89ZG3pMYN2Pw4Affp5QzIb0YF2ZimbigxFGV+Dntehhui3WD
8nn9YnnGxkSFsO7jOpExsSBY2UkVikOcaPfEkvd/J4aJCWkVZxng29EJaw6NuhP8u0zg3BTnJGzB
JgBQnaZOKPQrtXjAN6htZsYZdAAcMctfZZcXYas2ZtQUBsgNsa506D0MizrTrjpO98ohewowWOLf
ctHtl3smM5GMKzGLoejBN073lTq32QObZz/cqzaFDUkPweYzsCH6TBzjSyS9K9uYDs9Y5psUElsQ
gNPHZTBcfi/NoPsfIlDuGc32CZh9q5I2lTGwDK4Qt0v8fWjl9+uat+yhLmIYBR8rTPd2A57Lr9Bd
8gU3svaWoNmtzuMqWzbViyRGx8fUiHM1ReOuK2QQ1JK7xjd364dZTAUAo/r/74ytCEx6G5WZBh0n
5h64hraPBrL5ik9Mx8foQ/S0Lu0/VP0ijgmTUSxrQK5D7qt/k/bqgWwmu2vshnjEEyqsXWFPrrQl
Howr5x7ZIkDbTjG+0RMsH5nyq45hg1HGoO360ahyXeVUs4tkVNwnJJgAggpnIQCmLAhtDC3b/vBS
VmAf5xQd/sN8L9dIDzz7KmqjfPLbGipY/iI3dLivOcpPWfE+K5xs4hMP2pp3gdTyZvLQZ4ySQoaz
Tc0DZvukluPMeb/PhMK0zZQ8pM5cix5Ifkt4/UaOZ2C/9xNllIuEZmepkWuC3Yp9BxrXJCzvegDW
1zyHvmhUmg7KAJrwKuz0/1S3o6EGGDrWHodX8KLoW2OT3AsP0gOytYPhqOdsrzjSKTvzKGsXtXAm
mfHrpTyBYJxAC83kIIxvAjk1guqq40vQfAZcEyyAvw/JKHxpGVrUpaj/xgpGo2TU7zrBbXJts25X
yy5jJofRdc0aMKUA6mdcJq2d0/G65kV3o71pv496ujwYCN4dMsquKeEYyCMWo7O6sQsNDQEgxeTF
ttD2Ufdz/XSLijk7HKP4ZR/GSUoga0pFWze+DP7jIHBcPE8GExZHMxNNE9RGriL9SqKdLHwLBs4j
LSu8pYkyOA1B2M4EqrwyAtmsULs2J+EAsoybLicbo61PUYFhjNTcBGbkrt/c8rez9lsm+6WuiXUu
Wg1UPdyTve6UW9SYXdP9Rzxb22KDtSXD5Yikmnbl4mcSmeBl+alFfFPPMDbzddS8ZHpYPxJ97LXf
Z4zXj4syaCK02lNMlNQdvlOfzPI08RJ03jEYw21VqQ+aHvgjQ2+4AyHbQeFRtS23bmZXRf+GWcBA
Yh7GyGj/LbBGO2lX7bStvhF3vJIx7zCMsVqRXBgjCPtcSxwec0Hyyjj7sf4sy8WL2WEYIx2Q/gvj
BCSG2gvv4juqa8oDKC32ZEeR9uSzMto5JlLHzO7vZY5S8A7IWG8AIDDiW0HulsqxL0+ayvnO5/0+
Ne3ZSwWdX/ZRhqR5iAXQqWAiot7+5f0x3gHoR9Go6sDVAUp7ZIu/VKd2im36Q7htsKQGfIToiZJv
J4/WXrjh3d+y9/ufmzDYicnKHMswjSQA7ZGfKhhV2nInq5waP8cXGSwejdIlHWkqPFJmCzuKFquA
xPwtuFHt/4H88qbeeMdifAWWAkAiK6KE1wYV4M4fc7Ww65yTli0K0cF7YKJoJ4ks2YIS9yUdb0Uk
FEK3B6tjUh7MgWfCi25vJoXRwLQx46TQYcJlMtihdQ8UPzP8UcrPHDWkV3LlXnXLlJCGg5WAnSv3
e8XUEg1xkO5kKggW1oNyal14paPv8MDMllViJo3xgD6In9ElwamyL9gWwTavLXjJTXbSXQlj5OB/
xSB5+CmtmAmlDzoz5gGbbkEvIVeK6gcfc6zSP0LMS25peFi7RtYbJuE4qgUa48rjv4sw2BV57e+y
PYq3n0VC1GdnYhzgpEcA6mgR5ysQmeR3NUBV9EeKnTna1p5XlFvUeHDrgLDbknT85+MFCurkA5WL
doLIfRnu1HIvEk46tuhwZyIYy5UpKScpoIZ+KtwCgfTeLD8FgjATwUR48CiSRGww2BL5lheBKFeN
RS8MTHfdohYNdyaGUfHA7wWitJiYipVfsnwkxlMyvghmZa+L4b0Jo9RRRsAkMCAtIuMt6Y4KHJ7M
K/Ut19ZnZ2G02kpiyzJKbG3SAXSQKrl+bHcITjSXHF+4AGZUj66MaCaOUep06iTdr6BnHeBYyCbb
Tret69vwsC5vW2jZE81kMf5VSIW8rGoYLC10YxwoSu+G3RSAfWhytF+Bgwr3cI8i9x9zRtFu/kwu
E/attpASrYQWJhg4T09Nvh3SH+uqwXs2g5mp6zOxI12G7yd1mz9lHihu7WhvbWU79gL3U0srlwOx
/IlJm/eBFMOl++FPUXaSiFPW4Si6wXiG0PAjLKsNmOvNAzswSxfVPoU/jEZ/ZkX3DMY7BAGoWocJ
MHDTmap69s1/GrCvom4AhrzjzYYut5Fml8Y4CRKTQh4yWK+67T2CNyrAfUULIbAsN3ikHb/AFTbr
esHxTAbjMsKp84kfq/geBSQBUQwbUEBheiwyToLE8eUG4zViwDhOCE4o+pl7Mfte6Bw8TJ5GMG4C
BUAl6mt8RnXms668KNZt1d+vXxX9iTVtYLxDPSmAzEkQjtJSu5Ur3yGi5OQlPFEmPo+D762Ley/C
r8ljvEJpjHqUiNiXEg/aJgGtDTl3tN2xBfbIL9kGsNKDeBtsuHrI0fqrdW+1JUNPwQ9b4L4ijUAZ
Sd2nvzoPg29b6yfnlBzFYPe85RzzypOJijPQ9MrQIXvFDQ76jXwe7oO9iD4339J4IhnvYeW6SUlM
UZ0ISrTxZf/oZyLnQ2dZH3WQ9oCuGBhtzOMlYtwBbFFGczZGmWevpbvEfFq/uvdi/LWC/JbB4idI
RpOLMQW1sx7Ng45VsNA1n3Ks1GZOvut2BogxyS7bi27iWoJtPiSo9Hxm/Ni4/AlMFthGYyOhmI/I
lZFNko4bOettw6p3eRq468e9ulEDjBsS+GuBHgiaOXbzMtSruCqnUnUs8zw2G8G/MSJOwskTwTgR
Eds2RTXUqtMMx84/1smNxqOAuW6mM8dgvMhkDoKVZI3qDG+dK7zJ6Cpa/4+0K1mSG9e1X6QIzaK2
GnOs0VUeNgq7uq15nvX177Dua6eKKSdv+65qURF5BBIEARA4KC0dh4w45oue2a03YNxniWGfshVH
yM3dXsbrFxHmAxjNbCIREWaGdWzADUAJgxPjYLqULrjzk9FNXrgu3NV5+4B4NYZpMkozR7eKaqvn
/8RBeO3etx7lhEebm5/xQ0oqw4eTQRFljDpGNw5yrGxwokqyCZofbCSt/6DjntSD/Lh4YPPD3Adj
dpbH0av303ncZanzZ/Ku0Bn7kqQdEdGOTNFROImYArS7tFkyiKw+tsAy5ARPvHBse1tXoIyvIpvw
7dIZoOQ8/9S8GuT7b+Y53WNb7QpDa25r0eaWrtDo/1fhszrIaldQLTaafR/flR0ndt48iavfp/9f
/X48S6kciZCmBXGnpYapGytlZk0zr+z6uraEURXGMcG7cT4aLZCiGU2KNMAYv5LQkcEKGnMfnejh
vqWXjIFRFbQ3GApOQhMMYLr/q+wfCfoo5vIsiN8i+fn2Jl35doxojKmR5DxVxBKblDdvg/4tyJ6M
+mfTfb2Ncv3sxMAwBkUjVbVENWA6b/Kq/fRc2rTqcLLzTzo4MWJudMGRiw1lsgn9KKaOLUMBdGGR
RT32sfyX0Sd2pvEG02zb64smsqFMMckgJ2shnXKf3wnP5VPqhi5xtMVKMCUZFTVudpftKMVBu2v+
jn9wFnf7INAZribmFlzN1tLLYgyQMKXWunUXT8XMJAydQLitWxidbOcev5D4OlR839BfmKxfARag
RqxUNBRpCHsMr/SL44SxwjL6Hop/z2/AgDEeRJ5OsVhIAFvISzF6of4XZwWv3FkGgLHGejnl+UgA
MKKaMvlaeMOu96SfIgrzBIfHe8rZLoWxwkLZRvE04HINhNFNK9GZu9hXYt5sX+4WMfaXKOGYjCFw
RL850W5a7W450NYUDNBweLnS6zcqZgkZa1zqUb0sVCHeO1vRoU5HkTcWvz9y+1q5aB5jjAUlKsVE
gVjy8H3pX/ra5SgDzXJcG+ALAGOANZmUCRFK1e61zxKG8MHJa9+q8q9AuRPAxhT3B3TAWRxQuum3
QBk7jOeOqEvDdw3E1JY9PC6cKUoxpXrtfYyOntt42+bxIiNjj41G6zXQFuBEhU911Vuq3Fpp8GnJ
vt/G2b7MfuFcTaBQg2wKZoiFrMWXBvFvaoy2HMaWqhduXYrHOVV5dw3nfKmMtahDI5zUGuaQOnb9
Tva70whPR33QXOFMp9NEB56rI/HkZAwIyhnbBLOZcb99Ee6zT4szogTcir4kqMle7gw/jZ32r9qL
vX7HMye/uVsva8zYk2wRNbh1kFd6prMBaVFH/M1E2Xs64LCLsGA87blOO3w87OwErkESMIlHe9fW
CXwfxKXkDehddJVdtxvfAhPASLx5mnNbnbiyMlZmaoY5maiVoaMqKG/Yu8/80Fk0NsFFd88rX+Ec
FJWxNpEpp5IxwRiIg2HP9XczHC0BRelVsXBMAE9tGbOjTwJaQBaItlTnPruT8r+V5JWzfPQ3blgZ
dvqW3rWCYODetsXHtrabL71L+UQSJwKTo4CqQWV2o6f84b+YMUIPwC1kxuCkSyMVZgmDI91PHqgP
fHWfnhYMT8PUNo/nsP/GITPptGI0iukms5YqyAHqlMZ2DRKlQWolsYXuajSFiK6xizzdwdSbaQYz
DUhPxS/tno6WrDnhyfY9dfkGxqLrqpjUmL4IDwmEwCgLtSRoEWc/t2+NCwazqlObhKJEo8jwdWys
+nXBU0vomnaruqJHU3G8irjfHMB/EK8KAMACpaPBC/sYvPTu+ErpYTDB7aSdg2c6fiJ0eIPwtlX2
AshY85Cgy3+WqHXLZbfS92LyA3w42L1vwb+mRXi3ahcoxohXrTwtUgOo3MwVz8Qc3p2oZ7x53dvR
JJ5yDFM3dMNgD6ExVnWoBT08pRNBMJkhRKjcFMXplc1juNrUwRUUox+kUMMmXBCY9Fr8XI+D16P1
9LYObhrICwTbDZSg7H0MIqjgNIA2r1EOcoTXiD635zTl0FZsK98Ki9GFrG9ARFMDa/BmNz5Sqsrg
pDr/DMHN/PxPzvAKkNGIeEwFAfzWCOyip0Q4dbz7bNvmXzSOuboFMUzytILGtdoxNl1V+tlIfyKC
fIGgKrLKkhjhjHflEQdWDWktSBPub+//b8KMCwBzJctjtGgDBTCeRzc44CKxM6vJLFqExG+B39To
lTjMfTxmJQZvhdTiTflpEGdHWnit4TwI5vIoBtWccxECNcVjLz6EzfPtFdv2FS8LdnUxtGGUqnRH
FsGaZBcjCYQhBzG2n43HitegxFMxxgRMY6H3NZiH7UborDr12+TbTDgHc3PFFEWUTBQ3gXyNWbGW
1I02hAvUWK4cjDW2jYX4txdtU4wVBLNoXSsXRTfMgKiDs76UGJtYuYsg8LSZLseVn7LCYZZrNtWs
7ELgDJjyqh0jLwa9yL5EMhodzF4JipHQyY+tm2GzLN7tyhGSTVqV1SjHiTqBJ3P8PBCrah/G0bu9
jpvm+iIfm6rq535RlwIQLblTMaMmkiwlOvTJ420YniSM4UQvXr5IE5ZRX/Y6uJK0v4qEM4SUJwlj
O+VpVpZahySo0H9rE0wyrAVQx0nFQeKyP2+LYxJTAvOAeDUhTwkrQRdRy2S3w2KF6VtcviTJzz9Z
sgsGs2RGUg0mhoepdlqiYVKyhAzksLzenevyFerjKBcUZtXqYikXSYckaKQINKu8K2i5zBNx5E+t
Ez+gQ3/6L3hDNp04XdREFEuZ0tUonmlq4MXJA0xe4A7N52VI0NV7b6KEYVHs28u4HZtesN4TVasL
TzEw7kMa4F6lP2kwPHnZg4I7af7avqV71dN39FJK+ZTWdOWuLMcKl3FOdK3N01YArrBrTukuu4/9
xTfP0kF2xF3iT5zylk1DtYJj1EXPtNSIWiypeAhREU7zbej4BhBnOTezYSscRmECTRdCOYTC/Cev
J+AVkOb1ksMfGb8VEOOo6KXZRKlCBcoWW+2RqASTIXdS+eZJXqHQ/6+0I5wCZQjpLiW9aRXzEQ8g
llL/zVk0jr6/l/GsUAQ9D5ZxBkrdWMv7KPn3x9vEAsfMY/SaQw+TQ/7DfOBFvjytoB+2Ak5bpR1j
GcB5vxBLaDIvjkFnXc79ThkUJxrTl8pMnxUu3xtvXZn7OYzEBCNzsXtS80UdXZN8VjSOwd/2NFd7
x9zNhtD2nTFCOP0cnGnyhw6fAIUUpjXcRS63toaeoBsHmm3m7Jqpq8UKcOOB+LK77Kpd69CpM6gq
5PIZ/iYq/GUi2S63VuvqjpRYwGRPMGIx90Pwnip2ghoe7uMzR0vYDs4yFspEpFj5DPUM8OZOztVe
RvmQYJupZfiDVezCvXJY3MbnWhTeujIWZawNEikd0OngAcmJ3WFHh7FLwOp3/7r4hN53F51heZ7A
3kabswEW56EXDCfaWoxqclstd7fP/PYBUExVMUTU+BuMclYkk7OZmi9Nfh3HXZ+V1swrafzNCfgF
wpZdlTkZq0aAMVZ940uOdz7Jb0+UWIE+6fAoNjkSsVVXs1jJUUstfytpXrccxbp2KpM7h2L7grmk
Q+hnrEzW0kxNXI3IUYgHyoyx7NQ9rX7nNzdtlz9conk2l5sFcy6NtPwhOmn31H5MO3nfgCcNN6e4
I08lJ/TeXsCLZIwxLuLZjLQceGKVWD05heDyKXqOH8ABYUlek0wviUqrLLJ2qRz08aFErkaUn6TF
259o+C9xNOaCJkv9/9UjlXzqZFdrn/Sa423whGF0gWhagSHhWLE++SwNr2b50PAMwnUJ7btFuIhB
44qVvgkLmNFzGQsWyKI1Vg+I8kPzc2gcg8QVx6NJrNhI7HjcS9EncNvakXrUM9GVkofby/mbw3z5
EEY94jmLwrKCsMHL4Che7+sPhts7xgEvVNzbjP7Y9WV2AWPu565qowLUGLSERXIaARMCJNnK59Lp
RFdOOYWNPDDGFg5lCktIi0rkSvrWEMltZ+UYpPFe1Hvb5PWu0k+/IRpLLKKXWSnOA9D69FBp5zEz
ketAmYfmCZhqxmML2Mx1XIwIWzbWj7XUxT2VDRyn5p0Y/G9GgyWEzebWRBExfr/OF7vQdgEqMpOY
s0E8IZgrOBH7QKtVqJ7Wap+KUvdluXZuq/fmUQY5lYQxY6J+RQfbTkMb6ALdFTyckfhQlDCzGqei
eysHYKh4SsGZRrs0O+JVkPI2L+mlG+t653ZlHB0yMcb04aAEZYSY6Na/F2qFx8aWI4qY2jqqNVtu
9CcNz9lBJL4EMs9Gba3dGoYJJctwkKQ5QB6tkU+DcS6Eh7HmpOw2ITTdkFSUQWFSLaMBGL47TbPY
KXYg5bGTx0hAFoqOu76XeDHJ5iatoJh7I0oCY0m1GRQN+msrgUlxOmbmCYVn9h9sjqEQUyW6Zkjs
TWgYcYwhkpmGcfKBTdBPl8hWwUunbpk2YwXCCJNKnTqrKUDGWvHaRrzT29EZq/kUao3TmaX/v8nE
XIiJYuZtM+aAawInDcNPGNjsjBKvaXRTGwj1lImkYAUZmCnDUFIxSzV7EV5qfWem+4zXGbEJgdyP
oRqKSpAo/njtTj1Yhoam0GxJ+dnMpxzOZIelu71cW1cBkSQdA8jRkiqLDMi8KLOu5SbNMz0kyl1R
f2rAARY8Qb89cyg51oDuNXvxEIlo0CqMmIbnz4ikZ/MyjAQBonGHZpLW/HRbmk0PAc0BpgmKP/w8
O1KlaaJeDAQKcKgzK9wpO9MlMGw/JTf1TIdLaLwVma3xGNeoFKNUzxMsX2DYHTioQYon3OmOKngm
iisER+VE9FuHaY1H/79yxfCUk1WmDjwxbma3LwTNjgth2dV1LFptlUhWG4ctZ9e2zNEalPGEpkIH
NbSMRY0UEK5Pr52EAQy1p3cc/25TO1abxzhB/TyDjCSkm9fCrhpREzlDpL3dVpGtSH4lDHsh5Yh8
BU2gCu/TgGbYxftox6+52zq8RJVRY6Sosqqxt0WWEa1OcLTtWfVm2ZuDg2C4tyV5T3BcnSaVGm/Z
RNECS2qp9UtcRguWKkLkjMqtBGtmYWiYW9vBXrtr3PyT6bZoM9fO5b50hK+8Iq5tIX99APuSvchl
kwohvQMbw5KQnihAVJhymmG2z/RFTHbcCOjzpbA0NcRrp9GV3cyDq3oEaSdGZJoOrxF3sxCGoLNI
lmVk/fX3ZPnqhKW9GFd1G2v2ELrz+zCozHvvx3VUVG1M9uQa7uilD7mnoQOA1ya2uaIrdOaoxdUy
zFoIdLA2e0RKHoMysdtx5PgymydN0xWNyBjgahLWbNV12ScFYBqMOrDSXnpTRZ7V2Kw9gKn/BcLY
KqkJiinoqSzPcJft9EhbqQS7fVMOCjKC8bPp3D4Qm8ZxBcgsnlKXZRj1CYLBdMDI6b1g/BQyyTGG
4EseCBxLvL1TF+kYY0Vaea40qie59KiV+7R+LBPvtjwcCJZhSBkiqSoxIsyW1DeSHNOqslIeV9im
bddMzJ+Q4QUoLMUGmunGSRYD9H/Nui0IX1TN6apXMeIc4m1RLjDM1qipoMlDBhgpOPTCLp2OpP+j
1bpAMBsimWItkVKAYe8Mqxn/as3ASlPOK+01Fw/iJhOxGXw+MDQQtnk51ysTs7krxRaOmHuJmji0
P9FezgZVo3bjyl7n9vtyH1h0ENfy9d8rxBqcHuuVbTKjGcmrqFYg4kkND1p7KtNPtyG29AHUlboq
GShLMA3m0FaJUsW92ii2GCR2H+4iAaSISEXonIXcOqtrHEYhBlXOB80ATqL9mJDlU/rFIvFDZByH
kGPstnRvDcUoxqgbctB3gCpkRw/+Fpe7ugs5LtKmsVuBsHnmdJrTSRMAsryVbnxHywoxqtRwyb18
b/gyOghUHuOjzBGMTTdXmTrlmQZM2nMI19PXfURY/rALD7FPO1larwaLhE1nCNImkxElM/iDD1H2
t7Vm+0voYzXCYw2cAB8VM591Ix2CFhPHesXVDMU1w8bHSdndhtnMR4PgDccOrpWhsCGRpqbRoqSj
YvcHShwrg8iptsP6nS25/jScedcxF5A5cemSLXoeDQp8D+WLgf6/3NZRujm4kpugooXHlbF5+lby
MeuYGWoKsirIF2uDhQaDJvjaIaGqcQOxzfJ7E/yQookoUkML8McdC2aTLEmJ0XS0f4easPJciRa4
oO3gk+ZKvnaQXLBYYFxjbiUC77TQOI/1XNfoNKxaGbJF7MsMI8KAfojv4t2yC5zWQyMiRqAhfezy
/FR6wm/BMWGnlM5RGhhYVkV+hYtKMGm9Fy2iPI3qqUzu24AX526+TZpIDkhoLpNFZFc+CpjX49h2
DQSU/RkLjP6Cg/KU78mfDFyiN9IKiurUai2LDnT3MgFUmwVWIKhu1TdeSXj+zvZRWOEwN0NoBOHY
6MAhZ9GGrx9ZkUdb5oJ7wZeP4TMvCbbpia8FY64IJRWNvhcA2IF4aXbRZIxpl9ORFokMO8zSdo0D
nXNbuIU/CFbLM6/cPWTujUQbjHGie0j5ujAl2MnP3cH0Bz/zeU+hPCy2ji2KMhFUHu9Yok2rUwIH
tMSu7qUer8J5+6q6bCRb0EYfjKqRYnXebGPYulOCvjc8CY+o7Ldo4xQvpuKpDkss02b11KNTgyJK
CKbaMzhYcOBb9AOXaLUsf3CuCWo+rs77SkLmvKuFKg8Rxavd3pXtwsFM5KNqaYfMFRyB49ry9NRg
7ojRDMW+lrGewk7FrMPkOcf8rBEnY3TQzWc3/ng0wHWjoYMwctsj7+7dXl0CK44+Vg2zkRhpB3hr
RoYnENvcLV+GkwLdiX7olnKYHTDc3HPP5abxXuEx8mLWfDoLCvCyE+4lYuvf6MRuwUoPqCBzBVfc
pz0qTGYveaKcUjKcjuzMm1a2+Shprr6CsbDTVJTSQvAVqt/ttc+5H2DIZIoGXspiFbnlj+pNeug8
bu8YT3rG3CaVNJBixksD5ZhANsLBjFDtLobHD0f5Rc+5c9moIFfKvBKUsbuSWWu9agBwwOTJO2n8
S1I4D2ibnajrtWQsrViAIpNQDZq8/C53sZa7eq8e+QUSm8WUayTGphYFXrjiXoSuRkhZYd71LgQl
tR+eNXfCvAtUmXzuj1x7wNkztqcSLmOYYRKcgjIo4iMGtfIz3Kv7ch9CU9CA4962P5wdY9spo0ld
UqEBHMgcduXwpkfkR12rnEiNbsoNvVAZHypU6kmaUqCI83mu3zpDtlXjZYn9WLwTeXSS9EzfAmNs
TEgyfVFCKOHcvEbqfSm93V6yTQ/touRX7ZEdCRN9eD9V4a5HLzTtTuRXUvHEYIyGgnx9L0MSu2m+
YFrewmMk5NlitmCm0VNwOy4UwJlAkQLWMfDd2ZSlF1fB2XTkP8hCmYQ+D8kI1nWW+LUdCqPuwSxq
l13p6wb5q160nSE0nMz8ZrS+gmF0rTTSPFM7wFStL/WPi+ZW3WQhtLCFpuecns1871omRtfKSRzx
2A4wzUK+16Zcvak/2JSvbd7VnJBy+6xeFpC5zPqpage9ApggO4bxSTAcVfp+W7d/oxQXDEbrQOuS
KoYKDExDrvaVF7rdDvMfaHsEZX8Q9rwyqs0wkugmXtlUBZxOjJUdYm0sgwFa2NZeIXix+nlc7ubh
5225OCiszzqN+IAZ/G02ST+bhWRPVWyVzZOpfr6Ns71Fv6Rh/dU+0cdULIGjjZIl9ucU/Lztvyb5
pFEULUI0kNYD2zCzR0tRa6ooI4PRjXekPLemH6a8qfYbCwYTBw40U6Jv7uy9IKSYatnlyNfkbWY3
em8l9WtJDjmvmGhL4QiEAJiEqZxXvMllukTJDB5eO/g7+FaA+y1xAkcXPdo/TOsEg8a+vUUb5vsD
IONADE2bxwKypnYa5Hi66MB56JXRSznYzXAvTJ5ScM4UD5DR8HwpTFDyysjpGQejHVC3vTOlH3lH
rBlV6vr094IxVrdl3FDDtYxs0VQlE7SBYGdtcM+JIPI20ldF/veq/gGDycoo2ZDWeQ2xRvlTGWhO
2D4O88DZrC0n7AMKY82VIKmzDKUACI+y/XJK78BGg57kWkDMMnviSTrPO5GXIeUtH2PVVcxPVppQ
QWpLOofjvks+97zapq3I9oNgjDFvzFjLekRI6NMHERRa5jEk1m/cvgJt0ugU7rxLedHQhkfxAZKx
G/KCMv60gVht19ujOGJYHKfybCvS+QBBzcoqwZN3ZhoX9HAZkyfasl0+Rp50l+DpWvsmI/2hgM07
f1af/jd1Z8KOfo7TcBywlj1xok635sWTW1512JZFXBkqnbEbSxqJgZlBNE3RbTObaou0lVUl4z4H
p8NtgbbanD6sI2MzDGNQwyCnhwv5nG6fecQpz+F5uRPOyROdn6DsyZnc8aa8czSEvSZnNWyFdAJs
uuj7AXk5XeE9fW2EAmvJ2BtSQKo1VjIoYU7mz3ELogG9fswiPKfMgz8u5TkYeX3eWxmrD5iMESHI
qApxDUw6wjjd0ZID1TF8xS3OvFor3goypqNTBMloqCqqRnSfaF9V/sSkjZL6D9IwlgO8E7leK4Ao
TvEufex26X5G34q448135Z1mlhrYzPDQSkfVIatJn4nwXHNs0GxX7ToXXryT39NR5LwEOHe3GBsy
SRkeDnsctPGAc+yCxxBZCzxjKG50IH/Ay/JhMRnTQQRhrit60MrpXlzcQJasRPpy+zRvZd0+gDCm
w6hqU1IFgMyH2V4c3Q4xOjMDw0Fum8g9lV8WkKuVHnLDiSU98x6GeCrJ2JKiM8RFmLCeBC0/aCBQ
I43jbvCcOPZFUZDCZRhGHLD5oB7AKOpFTmpr72Nqc5SySZwQb/N+ViRZQcmSaqjvj42rW6YLAjkx
FsAV6SnpX4oc5WT+7T3bXLQVBKOE9WCirLUARGK+hONzbnq3f38rckQ15kUGVvHEKCBxBADlHrQ8
mGWcvpguRp2h9g+UORxpeAvGKKCkCEUfCwDrRYO6g2OA6cVlYgat1Y7pyGOz3148DA8hGC2J13lm
8UZDqJOIGsGkig9zre1It3Ak2vafVElT8fSPEk2FwWiXHCOSEw2P2Jg16lIysHCHhDaKdszsPVj9
L3jA6G8ymSUirTCZPYsns06CREd605MXK3ikZFzhoZLcGLllS8D4A9OJ/HnHa57dNokrYGb/qjzP
1ZQK27qirZzeeccwGaVwY49XZENluCUjYy3UYKjMuoSMndi4o6JaafUtR25Qkx+NjPu4uqkpF8HY
bGdhtJUR50BLXxdPOdE33RQpKOMRQ70tdQcmQ05AQT//hnhsXDsPRUEauoUTsl2oiXfz7IEY91oX
I2R/VPMBRZCcHi6eqrLZT1Jls1FMwMwzq3M0lD1E4OSSH2qnd0QnOAoO4aTauJCMG1KZRaBqIyDJ
S+f0r3QkdQT+4SbC4i4uqNQ8Xh5n08SsdpLu9Moma0ONcKYCYi/6U+xq5E7TOXvHUU22csMgdTcH
NSBq8hyon5QstuA7VronZZyAYvvGVlWa/kfNAWEpxmpMWRKDjNDcKH2VQ17P0hGA0ulsBOMUDdv8
Rvt3MR8JlZ1cD2jbzlzQmePeBAoRjNhATuRFPUR2dx8eip2AdwA6ads4lE7sKQ+8ORDbl/hKZubk
p6lRLugWokaG+MjDePJDscuASCm6iSty1njrJQfW9B8pTXbamBFIYZMPkLLQzMTSBHm0lmywIuFL
UY27UIq+y7JkYwrVvgRFM89l2fSiNdB9gqhLAiM5EwzP9aSLoC3Gk4QUnTXMV+669D6JMjdvpnOa
EgeVWOckHU8KIfvbd//mUVFU1HJJ6C+4Gq7Vi7qWdTNyGikczgBKLLt9y3GRNlVohcEcx3FpOyMp
gZEsnT1nnwWk8GYB1VQ677LfPisrKGYlm0VCADwBSq/wSkaf5NQH8a/l0WjfUxmYjoH2ZfKkOerB
/GTu/+AFC47UZTUZR6AvR1Xv6Wompt8iz1AcpZ4Xjstbt8YKg7n4S7UVook+BfYHym+YecZd71F+
Qwyt4PNvbqP9cp90xngnFRoLWvqKGpz718objtOj5s+4EFHw8MRLFW7ewCgQ/X9fTWcUpZLbSEMj
J+77CNauRwVgFv99W9+3b6MVBqMhbY6CVyGH+5mPTn6ngYzSsIXWSl4nN0Mugwr2R0HPCpLRCq0e
J02iLmiGhiRQ7giJyxFq8zZaITA6MXSyIY80TB16S34cent2dTz/hGfzu3luXvV78j6j+78gk+Ah
M9fDkEbIZjRAxshkTzjp3yJQ0koWagrsZrYFt/WEs3jquAX/2zfESmTmhgj0vM9UygDW6w6mU85u
+x63lJIj7zGn78hnpORoJ5uQaiq5m5YC22hUj4t6P2ecghjOUrLZKFJg1nW30E0sTCsT8ASlRnYx
dIe2mHai0u04SrN561xWkK0uCkwj0Xr62tEYLw05zKJLBFcSH3PNtDA23Mry5zhdvNuo23fBryPO
1oGnYa+lIw01ZfNzlRbWqER7o/w+p8WfOGgr6RhbUitRlSc1pEsrjHDs3DZKwYv6qrd7xeR4D9Rk
XPnxKyjGpEzExLtACMVQk0GzDAPqKMzoEs7GRea4CptQKz+FeehA9iZuJhN+iqlWfl3m1pC1Vrzw
Xty2T9cKh14LKw+alIasxT38L9k374c9pVqMbbm3aAGvuMvs8PNtteDJxVwzxtI1WTlTf0+K79Fp
vVeN/mEJOo63Q43C1U6txGKUIi2WQE0IYGgTW/teLkG5ZHkGnycNoxACbuc5yuguScu9iNlDqhJg
kjsvfb15llbSMPdKr+YKSWkMsiTfDDAQ6PUX5IbUgvfGS234rVVjbhchqBdRwTgIGyW7eIv/KSFp
10ZvmYjBLhghE+ZfbivDpqFdycXcKUmdFnkdQK6+/16Jn0KZYxp4v89cHSP8XC1oIE9G9qnyHBY8
F41q640FY3sluzbtOiTG4c/7tEy79mNwpgWYpCQ6mG/o8V5KtorS19HLe8pmdVqngAxxN0Og9kC+
Ubc3dFHtu0vt8m1+A+0MCn9dycZAJTT4+7f3imcp3nOLK+yctjKSGLJKz0VpSZgJEuyFwsl+9k6y
ix4TX3+5jcg5w+8ftAJE66Y+YiwXNU2B3/u5j26NvcofgMjbRMZWZIrRGBI1gSCA/6l4tLS4dmio
/b6JyK3dFmtbKYmK+E9SUJXEHDKpGdIAVVCIXObJ7qpnpfvxvwGwpypd0PtNX1xlrfPS4jveNZzb
CNtm7yICc67qehnFoKcIok+GfTHfq80flFxC1X9hsE7YoEgJWSjGfBhOPQraKzd5Qq0Yxi/8T8Kw
3phQa8tstACK2x9m9ihHhSUuHMeBs+esB4bC9UxU6J4HFTkYYLFuwWBzW4zt3P5qwZibNRW6JB4S
YAyoIQc3oKc+qJgbSiz6hKXznrC2w6sVHHNqNGMoI5k+b6LbIbKNN8kBbbtn2Gnj1KfJ7cDBz0tR
bV+DF5VgbltSzVovpiqNGCuApf1sTcIy+lrQak6V6QMnoXk96ZCSzaxkZO7dKFFQaidCxtadf5ZP
LdoYBXs4YMQZJgaBTW9w5xPtG9P2mS+CxZeXHeOpDWMqciVAqWyDDHwdad9LwTxirgrnKG9CrDJS
jJ+Ztn2TS7RGra6OJP8q5BzN3zTiq99n/EtFGGYB3hjybaVmNY3mzCH0UStflrxA7ediDUXtikbF
EYsHyxwGPcOTCeZp4IW16ix12oVCZyu1OyPaiYdDUj1GPa+libeS9P+r66pLo0Rse0AmyqmYnrSO
l9G/uqdkDZwdRMXTo4ybQ2Ps+hLFoLwV1RoTsGdUuah2VaBfvLMyC70E++Qbl62SqtcH7wYUJLRr
AvlS0J9goOFHiQxZqYhOBLCqZDZNSOOY/yAjuHAwl/o/WajoKbQTNzkHnOo1DjLb2G3GGaZFRpLs
hKaJ2jWpl856t/Sfu6Kf7X6Z0ISnBtzs7MYCr+U1mbMQN0WuS3huw8gzyYvs/BC6zTG2dQtNy37/
g/c+em2xP66vyZwNaRFQaa0YFA+jbjwULck7FT1+lHuRgIe05FwR10nTd0ACXiso0XXZoxnFUpRk
0KDW1Q/Rl/dSADc+BA7mGOn3KqTM/Pmo7VGh8q89ZQaaUd6oWwy5qKBLMKVoxVWOJLGMJwOLS8vY
kSjjDhTa3s2LsIz2VmGHthAhQuuvTfzh05TawYPupPt6r3sELDQP3AfTTURJlgiaw/XrCoF4JqWW
xdhPFW3Guj3+HaeWEloY+wZXMvfExVF5RYPXXjld1xUmc0UNpVaTIXzHjHdzbYHSCc3veHBDXxGq
wZXC7hLrtqdxZVsZSOZWwnPF2BEtbhwQSfl5KjuCEiqWoJoHcexOoYLKyFkVRxszPPzbyNfxDwPN
aNFQzpocITPiICEe2+2rYNEM5IQASPKzY0JsNPzjnQoVLSAk3nPAr9JoDDijUK2pNwG2vXZi/XMJ
pyCcH+Pgu1weAsGLop/9ZNpFx7nHtm3EZX/ZoYhtospyksAmDZ7W24a37EzwLVrqm4xKqNCZvnKE
pDbnyuav8BgbaEggmW4kHa/EEtLKGW5NuQE9cTs5XZnZyUisjBRWt8gnkITaYIKwY5k3g+gqvPi4
0ApjFxUFpstU8A1TcB+EbzWex6WX23Jeu3bvGODZkumvXT2HkbhoCVhvqT2iatQ+0o5L3c7AHZz7
JsqIiLW4JQiqIr8tLNDo7HkG6spfYL6A8RemqiGyHkHKVjmLZN+MPJNLt+p6Ky8iMu7y1BVxEHYQ
kZIi01x9eCCnck/bgXmDqa6jAUYYxgyNyVKVOb3KNMlK7yKQDhg52tbowEaws9gYRMQnfeYtIGOH
ii6aQQcETGMCAWg9m7Yxp2FgRW08C5ZZKf3jZIAiyNIGdHxJdaiYVlVJeuLoqTx80efZ+G524uji
Z8JPt/XrN3b5n8UnLG2cOBd1O2fY3blo/EXJXsK6QbpkOumYaaJjDC/e2v1AKZwFU3+XAZzVve5q
gcq58m+vEREZJWunqevrIWwcucMc1wTcFiB/vC3q9nVwkZRRs0AaarMeYJMxFu1AU635KdqJOx7D
OP2Z32szERkNQ7DXCvmC67zrZrtNMwsUGFbGa6W5rj6liiyDKkwFgQ0cbcbI6+VoZFUPpcL9hTHl
oy8do2fBVq0CXnbm/sftFXiM1beFA9/UR0+7FQbR7KnnUGBwnHbum3M0cUheNl1qMKf+Y/AYwfpK
LBS5xDbRcocSDL2gJBBiS9Z/xry07m1pUM3yUZpKNluhE7TayafMIohSqv5pNHnJXR4Kc1PlZpeq
WDfZAW2mRSZbRcWuEHFWjXd+mKsoiZbeHAyIEoylPQSBnfa8l55NiIvGsTe8GadJUlONA6NtqZy6
hJNJ2/593JegTUH3O8u0oWKEaJPRqGaaxv0kzX6DPpbbJuA3p+aCwRzOeUYRfxzMtbO8gYkCI/wS
5/9Iu67luHVl+0WsYg6vDJM1kpXlF5blwJzB+PV3Qftui4JwBsc+rrJepmp6AHQ3Gh3WyrZWYCBH
0pwMPBH73bgTddWJFsb4fyD75CDuwsLq5djogV4IHBv90Z88jqbacAfA/zJZ2IB0KI1aiXD2VWv7
k2rthwhj0Q5oDAoR2BNXl1ei6FJXuYMeg3VF2NGrev4lkRtTDxwt9S8fEne7VjLob1jJiNsObH0N
liMNsVvL3qDe/Y0AU4Xf1DQ0NzEGWTqJrXc9FmFo34zRt5Lvl7+fv0nv38/a4qBk8Vv8neanLozc
eDzFmiDlx7+3tXch9I232qXBym2CWW4swqVMpp27gH6WuAXgC1oEMX/cwEivm5U45uCHyhm6KoU4
p91P0ylXt2q5u7xtfDV+XxFz7mVXmW2q4ljSZdoBCXxfR4+FMW3aSBa0fwk3j3EDdVKFpSnBImnV
tb3WnhLTq48tLUmhfdKNbLd4vbw4/vtotYGMExgilMkbE6sbvfi+3dMsinmvXtOMTX0lGgHgm9D7
VjLXtNSHRVwtVMPVV1u6KkRlgs8TWIw6MJe06pizlGuw0X8yCAlKH5RLV31Bh+K35D500TH4E6Ox
QgcuWBlbyAwBnBKXClYGGjr09eAZ9CX0l9vc7U54aAKKMhMcnEgg4yyGMh0asDI0fkv2k3HQ5Of/
TTHeFGdlyEmsqn1ZzEiC1Mj/0Cb9AjCwfudPwbCF9xDdRgLv9GYbK3lLUYVaTB+Ukbwt4xcLODPV
w+U1iUQwzkKflcImvYxgZA5S0B6M6WZSRR0hooNh3AWYstTapl68mF50J3KdZvYvL0MkgfESuo0p
0KRSVd+R7HMbgyo+d8bbyzL4D9J3v8Ci1CaIQUk/vfnx2atuxwdQ35Gj9TB/X7z4mH4lgHV7Ecjk
PrhXMhn30Jf9MC2ANYYvmnzJRdv7kxFQVIboTlQKE+0h4yg0Wc7TNocoVXpMAaqkby+vRXBpvGWS
V9qsjWFVRAm2r8gfyeJm4yGuvW4WOAHRhcEyVM1LrWT2gGWAOmBvd1HQSWpQAuB6Mczrzhhv7fJb
m1ZBqRubJB2u7Zh8HVNRM6/oEnlLFq1Wm5RGWOUjfkYLGDXAKG+AbEB2CabkKP/dIIrEuE+xdz1R
mRhDtctFB04pvHwZ1AawWOeHZPGz4jCPPy8fo8gMWK6qJhwtNU+wsi4gJwyBeFENdGg67J39oNhb
semJENipln8Km00QVqF0JOsAzf8YQY2TZnThqOCSHKTrSV3Qo7p0p2HBBHavn5six1uKCJ5p/BNc
CWVMzyBVi77+BY+Pw+DLQQYCMOU8ARKFbCN0q17eVa7xmZqlQiDqKOxIiF0noRaNcGBFCaykfgoq
Iuqe/A8LepfBOElFyoupz/GiGj31QPaKW3n6DZ2LkA7yToR4x7X21YKYIyOJlMjpjIvF1L6AitSO
bjUMnCSiiU3u/bUSwxxSZoaJHUuF4tck3DlDuJn0Y5tlItevchXQUkzKcoBpR8a82iWXpEqf/s17
Amf2btnmKOIBSg8jLJd14fOUHA3ZAIcCXGUgo4Ds4qO615NTO0oKddeulw0FQNVv0PltbE0gWS6i
Xleuba2E0aWvHNUCyppqDkGso01nszlbYxmkzmGqt63T73Xjm2Bt3J1ciWN2MgX3qDk3WFvzK9pR
uskCoO/g8pMxFjDvTMHBcbUQoMrI7+sGUpXMndYlbdInWUhLDwfLBOdY3gWZ9d3MRf5eIIhF5Y+k
Ev3QGZximB3m+lYZfnSg9BhE+O5cdccwqmzYjqZbNhNJqWZjZoZdKn6Ylt/zsTnZtuRlsxV5l49J
JIdxFWZbj2ZhoFg+ksz2wjLq94qsDm6u9WTzv4liHIWa6Ek0ZEgnh8M3UD1n1TVJBK6c61xtkEKg
jGppnyh3qrSeIrxZFd/odk2/R8rl8hL4uaqVAPoDVjakoJzaodBPPSvwmGighnTVRooAT45Oital
oJBo6tmqolqtaGWMPmhy1WdNh0RftlxnYesamagyy7/uV2tjVCFTVDucNNwatOQDnqxt9xOQGiiy
Rx4QZbbl9o8B16n3WwlkFGIaaz1tASbqF5mJabpXbbnKbEWg4PzLcCWFuTiGMhxRZsDOEZ82ZuRA
dlFvvpsu5SUxhHzW1Kt9CmBsIHVbaDVTDDY8A5noghw5bkNa0HA20UHyxhrIP7ZLW+LTK00kkevV
AaoF0CtwZ8FZfNTIcEq0zB6hkfl8LNNjDhp4SwpIdwxJkEaxe9kAqBv9tLyVNEb/tXaZAUZGpaWn
HHCcLV5G6bApm9tm3i2DF/Yiifzzc0Cq5li2jaoK49mjkLQV+rD/UcsYGKjtqwU4S8Ai75pXw7+8
Pv6j4l0ai0PVlVE3LhJesDSJUm6qbXIVbRV0Rqs+EnivIqAXrvtdiWMCAEB55LMxYXG9eSyBE4zx
kJEMweVFcX3HSghz8adxrCtzi/YZdLKr9aluRWEMV+lXAhgdbHJwE+cltKILJh8IL+gsr1/rAN2j
HrlyXoSdHHx5toxRVFNFaYJxHKHTmsuSYkGjJwOdpPPKOyQLbX/ukWulEGyjiAWRv4XvEhkn4gwq
+gA0SFyiW6VuXWn6cvmM3pJkny3rXQKj5vOSSEXawxmWpznACOVu2Tb7FpOofzx2Qr0uxsT/f/PY
klFuIc0aDcizDl1QZY92u1dFqUieVisyvB8A2mG3rE+au0SZxxzBS4ZZsWiJ7tB+6A6yCC2Ydyhr
MfTz1WW89FbhaDMizLlJXhe1adwuy2qB8fDivbUQuta1ELOQ68GGhbbRLfqV3IEU7pg+aLMgdOF5
Voy0gnXBxM1hsbXjEvgwUt8sSMpQDH3jrkNQ0YKnlxRHvWjc6FWSBbU9aiWsxq0ksoqQIpwgRYSr
yv7qoEcTORRr39c7UfceXxl+L0xjXFyXG2M2pfPgx1bikvZujsB5EP28bD4iIYyLi+ootFBvBaSK
eSzsU2ft20rwwuBa6Hq/GC/nyDm46FKc0GDcVsHuCg+M+DBQzk3fqAWxMvfWWwtjdDtsM2sscD3A
pVJgfhpHKLf/kJLnW+PH/7Z7jI6HSdi0vQVDGqzbUn2YtC/6IDggvq2+awETXCbx3E92u+AWxSHh
ib1NaxG5jkgHmFvBaavJCk0o2jSWXtRn93ovoQd4FrRSc8UABgH1FDw0ZRZowyTm2MvDNPj9+E1G
K0khnxfY6uUT4XqdlRDmvmnbYbGTELrWJfsG5IcOZmC75zEVQSFwg35lJYi5dsq4JY4SQxD5Pnv2
YaAsixS7L/H6fDP7dBJDBC7P30ADzQSmptg621OQyjNGH3sbteTwMKX3Cdmnlch8eBECDb//lcGo
W9XJWior0Gh9W96rQboprqIHJwPpQ79PD53siprOue4bjFUyJrMM02br/S2RM6cuYK//zoxSEvdi
8zeXN07rtxjGLbRNCWyecgKwMbIQbq9Xmxr/XEOPd5cVkHtINA3rGCpSUzqzgUMhK0kmFa0fy2d9
eZbISRleLovg+7iVDNZgqwRMGXVKm6zLPQ3jwhdzr7vVftjOTyIoaq4DAlseXkkWOB3ZkXLVipw6
q7GgIkmvgVbjpmkpuMK5e7YSwRxOPUihjmoAktea6VqVc4wmxZVqe3t537grQUcJMJtNw/jEoejY
6FZUKgRwZbgcDKcLyqwLLovgrUS1NE2VQW6DlBpz1cltYWSNRu/stjybbb6fDTMwpVCQTuGtBKUM
rAJHIgPV5mNslZWkrzMZ7wapnqrXrFVe5mmQ7y+vhVsXRwOT7CCqUhzQeDBSMnQxpcg0+M7d+Bg+
Sq/phuzya3tfHnufLJ65qe5I7zu+SMH5y/stmA2wTCmXhiKGE4IT/FpY5LjEtiCG4x3Uam1scNVm
hZSOKty3MW4S6Yc+eEUk6i/kxYlrGUxslTu1PJkTXFuRt1uiOgfTmD3LKF3NSK5H+W8auNfiGN2b
E6ueMlpPQI5fnZ9na1+R0busEzxvDfuBa8Mf/Gc8TxyXsSRlw+CDFshwM1T5wfN0DBXnQBZyllTr
XGvJtpwagelyj8sBD6SDlCrerczawAbetBLtClt0Im9JYYduXht50OV9JjDhz1yKeOfBcn/Lotq5
ergkymiTlAxo3QEIGOpmN0mg3xAXIA2BuqclhvhQPWmgj0E/gygbz02jrIXTjVgJT0uURMMQaRTj
Tj+gU5Q2xqMk+l0Gr2t3J/mikjZXR1eLZa6rpJwnbTDbwW+nu7B5KBKEzUBezcqbwXm8rDs8UUBY
A+uwbgLQQGbcSZmU6hiZLW567X6MfibLRtKf4mXfVYLrhFsdWkli+2qcvrZGKS0Hn1LzUoqs1I+u
xg1GZY6icTLBolhsgDapSGKjzODHfR6YDqhQzZvCyd2ZjG4jC3aQ5xfX62Icilw1syE1FVIdtrVt
HMfLpsK/fEhc7V/LYCwtlKbIqaYGb407ZVMEzZVyXYO7edqBs9F0Fa8MIjDUxEBymnciZeQGNmvh
rOktJMSgPg6ufMbcKjgpYj/ZaoATJ+gCFEqjHdHsO34tjbG1YUjJjNHtf0JPchcFQHQ4SQcinsMT
HRxjZb3eqbZqE/oopZs6nbIDuDZAVIeZToSk2ynaicrl9CsvLY4q7sqRlLEd05HNwR+t50j6YddH
y3rWM9E7SLQy5r1lkV6tQ0OR0UNvXcVlhjuh3V5WSZEIxm80S5+lfYN7LW8Kzy7aq6QXFVQEItjG
GwKg0FFNoHea9ig5T1YkeBSIFJttuakTlN6SpUOSakvJwhOAQqs/xk28yzb2rSOQJvBJbGNNJydL
Xzo4ejW7I13nZyNY1i3Z7ebMlSVBRCASxvgLO8fI91zjVZ8WAK1MgkS7U5vnkBwUyxG87akufVZp
gDBatFCpsT0uStt1BNcV+pZm0Dw6XXJ2+mVbW2fTKj1nkiu3VogoiBMJpZ+v7EiaB8U0wnHwk2ij
mq3bRD+NqHVj7ctohB4CZ8EieZEOqvG/F8lqezt1yziasl9PZ73bhMbsFqbgguSr+28ZLIY3qVMz
HSpqUeHk90kLoAqR0XKHRnWgFqka/joW264DhAidFDIOy3BzFYxJuqdOrpz5puTWeD4sgbqLSo9C
i8x7zPqJyNX4S3wXz3jcaYhqDfwGA1q8r/RwpzuCsgP/mN6/n3Gvs95a5WAjEAY19c0QS2jiGR7a
MhR0xnPFAIfaMTS8WHW2zyUd4lhein5A+ST0UrjWMgUOQZ/5l10sN+zUV3KYyAKpmRIgrQS3/g7w
amRP2RrDU7ijEMI55spEYRP3eFbyWK+B5Fm/dNDAiORXUhMFfZgLHBNfBCZIFLxcASfCGFKUIDDr
BrzwdMSyyreiFnhZwfez/Sy5OeaRRvtZUk3fj1b5gJ4dUY2ae4kDVP3/12Aw73yp0+XZ1KFlavw0
1z9t52AY29aWBT7nM/UOnjwUvP1fOczxg6CmlaFotBWz+hZeyWC1LbZz6dn7GmME4fOwRUF8FOVq
RTvIKAFRWrU0cmSWpPLKlg6FvhdoNVeAqshIWqG/CUU1xndLiY25ATRuRUMUTC2IZTstWKbkFuQu
rwOwEYA+NPwgFvk52MWmifLXtHxSHcvv2m4j+C10MZ8ur9VvYe4RdCqNuWVVsu8sm3wIpG4fdSd7
/jbbP6Wh9os2CPOgtW7kMCjH4LJwrhdZyWZMQStssyVpiY0GD6PWNodUNn3V6m8vi+G/u1QdszWq
ZSkG23u1ZMQIEx1exGj2tPufznAm3YEENKOb/FWDiq5iihyMcrIDF/nxeJEkqjDz+FbqAVn4CSSv
t8tt51NhtiUcNeCvDhZiGZgbtKFOH8VNbTOoIVr//bTXMpCgt1Z+ZQJkOQ5mXKfTPiMDmF6HTmrB
9TGDbRNtA+MYu2Y8Wi+d0UWO4Fj5XhuoFzbAYkzKPf/xFxF1NExjRFTZBRo6dLqrjGLqdz6Fow2f
xidhrz31A5+UeCWQMag+lyonbZsWfmIMNDqw8hBuDNqZCNDK7OmyOnGdH/wSaO+oyE+5pnHuxsks
EFnGt2P+WPc/Zu2klMIpHK5lruQwlmnKOliKJMipn/sg2mGYyR9c4+sEtJ0crAuiKg5fj1byGGsE
pq/cOgPCc/OL46LvnZLbn4wtiO2PoqoHPY9P5/Vb1Cfc9cbObWOgCrJMR1XDa7MsvbHcgI6pTaS/
yKiiJoUBcMdE/psdRJSViIxzDuOPl9ZdzN5d5Cs1f76sE/ywcmWEzE1lkB740gmSc4Zbn8i+3Hcu
pvkxNZCddHAs0B57w8s2DRHaP9eJriQz3kY2qtRWCNZHlF9hfWrwV9Qlyb2vViLo56u3Rqx0jmTS
QbQFVpXdaSJYMP4SEEUqimObn6CliDPlTlriLaM6Z7XaDPmdGQvuOf4SfotgMaQiSxsypUCmw5LB
ei37wjVwC686pl1BLg2UXHQPfdwkTSFxNZV4q9NGM4CzbQt0kCaJ2/sABHUBiemJWIb5fnYlkvEQ
lrWoKPbCYimMUnNL4Ra6F4LICJhR1yXwYV2BlvMP6n2NjIvopbqR2hprbH1wmcue4pfAoMm8vH3D
HQOuEdqOXWFCjOve39fJ9vCpkyVZJYhR3u6TIog3c+oOYFzyKUthue1FysJ3hSuBzJUag8FPm1UI
pJ2zwIHZSJiQRk7M3GTXk6iNn6uaq8uLbvrKupSYyE0U5i2qShPgzTKt8cY4FOULuLfWyg0yDkob
+zzKuwaD/+aurAG8R5Ar2Fi94P3JNwNQK6POaMMUWFILM06iLIvetq633lgliy2hExAn7WAd7N1/
QU3E3UDcwygCo3/j04xRGcU9bM9efMrWBnDirXNud8bVQlGvXPkYeiLeEJFAxu6Mcu6roQZMYZ/v
kvFLTr5etjOuma0WxJjZbIaLUeDp46uT7pujEyyx8aUIe0HjC/cWfhfDplusSZFT1IMH31J+RBG0
Tk1cK3wqky9RLcjs8F3VShZjUWlVJXncQ/30rfQdHSm+fZO/koPpvoXgmffHTN/05biSx6h7tITd
lDqof5QmuL9sbXaHBH5KzUVjTPwU6koSc/+qGiDMLUuq/bD2aJQGUtP5JR59DSQ54w6sLpVouJhv
Yyh8q6plUGpkxmM4euFMA8qqft6D7oTC4ar37WsvuYhuaGNzHBSKF4sGFblauZLKRPV6rid13ieY
WFBeiJq7kbMdDYFK8mWYaMSy8FRDyPHRF4LHfJryuZDhC7ugQBKzyBa3NAZBNEAN9FP8CZrPf8VQ
A1+53H6pJnNsIsz8VFbQlQfpbEXa7Sj/qML4PgZy+2V75vrelTjmvGo1VRRixEgQFxihdn4R3XSz
sPK1MhTd0FzXtBLFHJLW94mTAxXvLSRYToDkw8vLAg0iDQqoLxT17PL1fyWRiXsSK47rsoBE4PD5
1LLJU7IlgYpZ2XEnwlwQ7STjecfMyaymSjGbaBheXjTerLmTZp7wlP2bZ8NqWYwPxgykEUlZDSwO
Z3HVsPGm5ltULQLN4PvFdzFshSdc2kVb+gotz+Dxg/fA2NHr0nrGFrjGXuJHm1pkxjwNAbCp7Oho
OkNnG+OJM22UrCmBGRP9VzGdO+X2srJzk3ZItRga8ltggWcTnGNbm1UjwSHqGL6dXftQgjjYCQZv
CGzijc/ONg8kv3m6LPaNcZO1aUM2sZfoUKeUjx9tOlZzE1kA7CTF6tI98KVlvmEeBts1jtaZwhSC
MTYCZ2w6Ao/6rUvCOcWVVx/Gp9AjL5d/DvdBuP45jKaiXJ3aamEA5fMr3jWe5FLK3+Rg3CJwla4o
ND/4ct3yYbRc0buAf8LvO8Gorj6CXnWccQBxcXLSJykRjYfQy/PCVrNKi1H8xCElBDi9i6EafwId
lRQYmUvhDYrY1QSb+VYZvCSQ0dnBweEOVdn48ha1UIzxRGh9qYNyU2xDE7ND/7wDihBsBIZL2b5K
Twj4yXM9qwN9+42rO0OX0sLGAx/FqRNUehMCGxIcinjPy+7g1Y/WgXhxoIE9t9wIVImXCFpLZi5F
y8hMpY2hSpi03JaQm2ynXeHNN5Srtd4KPQR3KHItkCrYaqlZL6V47Rd0QgtPIBBLxHeYm/blm39m
6PvXDJGNEGBapFXMLRmNWR63iEMBbkqzhuWdZrnlbt4smLNDg68ILIgXaqwXydyUatQAb7OtZR/m
kl93I0m+dkkkPw9tvYjQwEWyGN9kxErZWhY2dIkfpPkkW1sl3wq0RKSfjMMpVCeskxxBoYGqJuWL
zDek8xbL7Z7lDUX/RZ0kb1zpXjhiR63vknUy/sael6jOZUQA9LWMfHPgnLUrCuVcbBZhVlSwlWwP
Zq1MaRS1eBtNm+JM3Xx8vRzD0wAfEL0gG3A1XYuylZ9FmrjMVAfgb2i+A5bZR3NAsjJ0IrMb/Up9
mcvebeVruRZcXyIZjIcj4bJ0ebxYAJN6DK2TlOwdQ1Cz/XwtfFwGtb+VVWvhPMyLjGWUGNgxyu+G
yKI4AzUfJTCOyizrODZCdfTnKj9Lply4STe7XWJsitbcLrUZKLH+Uo3tqdLm58v6L9pAxmepuVWC
ohmyW/kmLL6l+V5JBCGhaAPpT1htYG7NRNLAzenHYGjLEcpXssDVixbB+KROXvKwHCGhdfaR/a1B
svrPH8Yfz4hxRbKkyyl6A0c6rAGCk7j5UYn6HEX7xHgiYo9JHBFn9Ls4djENEo/3l8+a/saPDufj
GhiHswAFOzOSCijUSVLsYnmKg1QDk4PRxOCwG+Te16VMEINwus4/CGWbN6cMil0CNREvK+m6O5dg
pyXHyZM3+THbZoCRJ9vEd36IgjnOC4HKpTTAyG2hgsF4hlFJKyOZ6snXv7T75kDTrdIDZf6V3WyT
X/05EPVHcYyX0Mu0yxtVA+5BfVOmB1nUgMM/u/flMD5iNmtFQ8Jz8jtFBxfHt8g4j+ng6dbtIk3u
ZT3hm9O7LMYnxFWmRF2JI4vbK4DdesR6LuM/7+f4uGGMV2gxn6KHcj75oJx2nJtpECg7J9vzUQDj
FBanS6u5AOa6lr9NR89flV27+MgKHmyX3C6ZD9bg7f+2c4yXWNJaUmYlhtKl8c0S9wHpjZ+Y0t5d
FiNUbsZVSIWZymPRT779gIICHktB8xOUBRiSBS1564mZbUUqwbiOrgONfQhYZz/Fc6W273sjyOfc
v7wsgRA2RkknK1+aDHoXxUNgTdeSCcTG3BJoN6cl+oNisLMipZXoZlJiLfk+2hlPKQaujKdYOjqA
9Frwxl3UjeN3FoAqMt+5ETkKTpHko3jGU7RO0jl1By8stzk5JsjI3Mdqpd/YSSX5+pICxV62vbFF
CKBJWuz1gIpxtZiI2nX+Q9jx28w1xqXkhtTbWafDzPcyiHCyQ3sE1HwgZp8VnSvjT6Q+WYg8hAgE
+9wdh2sijS4YWgXnKpJCP1+FGRilqWBx0J4+v9PDW1kPiGj0WSSCcSm6npqxkaeTn7XETcaXtvjV
iToROYnBj/rB+JAakzqxNCIiS/c9EjLZMTnkTyYFTvk27ySBlxStiHEkU504EWanENY0V2P9tYq3
ERGkPahr+Bx1vKsZ4zp0jPqEiZnA0W/afYek+7ihbDV/Dr/2Ydt05rWxLHpeDP0woX8v9pSkdiP9
OzErd1RygaLRU76wIJ2JLFJ1qEnc4YBiM3QTA5g2sxlUyo2w+C44HJ3xFFqjt6pE5tHPrVdTvxsG
1VOKb5d9rugq0RkvYGt2CQQRxEk0D20gK2WPbvYGbti65RfJF2mcSL91xhssedSrM1i+31LtGmZ5
9BGUmzQSBL3F1Sxyc6JNpJ+v3EI4Nd1iVwgD0qa7DjEoDCjnJz3/Y5Y5TG+uwk2dcQ1j5LRlluEJ
ggbPG1tfdmoq4nvnZIg/ymA8Q9eioxfwVxM6jQoTXb3KETWKB/vawiNe9rON85IIB8oE1qszDiIf
E0VNatTl9PhK0q4L4znXTwv6iXVMyFffpdARBAH0Cz9ZF3p8NQoGqH9qagknM+qrFh7JMn4O/U1l
f1vyQ9Rsu2JjOSJQpbdXwAVpbH+LQdD6BwsAWs8v7ZnsGw+J7d2wb7bWOd58V6/Tc+gWGzorbwfp
T9GJUlW/JJ3xJAmotbTJgO3l2anV9mm8Fxg3V/lVWUHLPqbXwXn3UflNaULX/gKNKXsPPU5ntJ3U
AUEi3UaJv70CsqdXCPM+3BNcCWVMoRrG2qhDmIKd3aXx2ZQjL8kKrxrOo32ORQw93D1cSWOMojC6
BSlCGnKjcjzdpdLu8h6Kvp8xAGuOlCRf4D+KdH7QJX3b24pA5UWnxNyQBaxB6kGRgfFv46Qa43GQ
Ck9Sje3llfAjTwxvaYrpgFtNY7aqshoU5CpkshT9tpvR7JpslfHBQSeG+qSDuCl5yqKjkNGA7/CR
AQREP0ZhdXbYt+9B4ZMPbwEN2ed+p7uDq/vz92qvBPMu1wW7yXeTK3n0RFcef5jmfJmkEikt3Ggm
4AhRQ8qurIfoYQT3sYoRFWUIRNlcrpqshDKWJjtNm8U1LK3FgEqzm3WBGr4B5n3yFSsBjFVZiawq
Jh3MWnIPf3yAi32tvubAi1Dc/me21QFrK5/IY3aD3uzYjY//zTOQU57DFbT6FYwKKZFV2bVe4Tq4
AmA2GKqcs174Baaatc4dn6t7FYPUDmZlQasmpAakIdynLTAV4DDgDxBTGHdpGTA9dWpHVDr6RwyT
buR9tW8P4tcuX2VN3bIMtDrIKjvbrJfF0tW2PYC1xK3RKRL75j7cZHtKyRsHohIO1/7fpbEpMkmv
HTXTYP/Jco2+KKU8Rs79ZdsXiWC3zq7BMKVbmJ8i4bGT1bNURQ9Eif+4DwXqsVoJE7HWcTq2fQ9T
J116OxukdKcxcw3HFgBmcKOSlRwmaM3CXG3NFpqwRplphexo3Eh/JYbxJAaGYPPOMQCIbbSbwjJ3
iYqUW1nsNC0T2DfXf6xEMf7D1AECGvV4IzvjtKuG6QCeeP+yDohEMB5EavrOLKUCIhJw3qZ37SQ4
FZGSsc6hiayCtAhnFiN/VafcSyLjfqn+V3NhbmTwMFk9KbBV8mz7kV5uHUd2dSH0GH81tgr4JJOC
BDKrqeReKcGxPPnj+K1rHqq+cVttFLwlRUKYtcAS5bHqcCWryxUyIyp67etUUMDiP/HM95Uw8UWt
AFMPqGa4mzbh13Dbb8O9CQSM3NV+GZ68E8JSChbFNkgmfaq3xKCoOadyrwbK7h/iEPlH74fIqlWb
ZKMXf7OR4OS1NfwH2zLjEWytKfq0h0dI1IPU36TmUZNuL9sP//JbyWDcgVNkiZVQP539Ss5yoP+k
WN4dcBQA6g12O1/eaEFlu+GTeMqE64lWoumWr2KaXMp7JZJDDJlEptugOUdBv0hl7lMRwx1fWVaS
GC+RVmbdE2PERv6St/HNuI03+v47OiSnwPhvUBuohn+61FfyGDNLo8YqdCUd/SbA6gAVTEmyaWQh
3Q6etbV7t9kTLz04vqjuyvWHK8mM7U2TM6vqkqPlVHtM6iuzEry+RGfGmN2iOWmEPC9gS7q9Qs7T
slNatCTvLmulQArbVFQ7ktaQBE6300s0bj0mSuSWCc0YV95lSVyzhm05ig64l0+dYp0uqaXdKPT+
OCnWQY5vJRFenUgEcyQyyOZ1ZTJhYQtQ3eZtZnwnucAdimQwx9LbkyFPFZrsEml6GGT9PMxkm1q5
4PT5MeT7drEHIy+gVu0kHP8bRoTXHBov9vX7at9s5FdhbMxVg5U0NsAjla5qGXauAyiv5qmPFN/I
eZA3Ddhj65k+DsCenXvF02Wl4FdTHFUFEBvAvj9BzZuNoY/aALzeeJ+di10SYJgGqIkT4OBtPwfG
DPDFAZ7YPZGNqNrGNWDHMAGsaygGUHY/OsVWqrUuz6CQ5vAtIS+OfidYG700PvmmlQAmnAU7Rg6M
I6iK+VVt0ZGJlvHX/El3o3t9M97RnNBlgVzVXMljLjFzIHY90vnwuiy3MrEOg5Ftyr/gs0WUvhLD
3GOxpGW1Iw9I+s/2aSynbWKJcuT8R/hKBl3q6sKaQ6erbAJ9pG1VALwdt92VilLbpqnc7AacOYGm
bNANJ/BR/KLWSi5zfU2dFitzhOuEQvMMd9NO3lvorkQmShDs8i/KlSTm4nLkEq9xBW9E2r5FG7iH
nX7zHRSqmFfuj7og+BCpBuMZc3PqyrSBmcnTV91AJW3fLII+Her4Lmk74xiHNOk7TEpDxAFAadft
jvZJJtfCsTRqlhfkfCrzjlZkVjOsakYiQzn1W7Kbv4OyF2VrkXcSeAi21CvnWt05BEvqsv0iPySm
YOLoP3i/3y6IZVkvZ1TrhhbFLUuBnjfnemNc5ze0qhH6upvtrUO0r210nRR++1Pk//gtDu8qyFZw
7dpuw6aHAyTPPYiogOvVeABMP0+37S+qhiEQpgUGJtBDjfEdi1RKzWDArvPwII/7WXlsekHBkCdC
l1XDUlQHF4vBGFY8DWlcTji0IgmRvZut3SinXwvJ+oulrOUwJuVkYz5HuYaBdLPcm0a8Kxvrl1JU
ghuSp4NrMYxZNVld4XECyy2H4yzf2CJIfp7Zrr6fnfKUJC20G81G96A3O4WnoN5ZGKPX94EWnwGQ
McSPl28pwYJYtFItc5K0yZEVUYqvji67rfTjfxPAXLuTA6AXBezywEw6xoibIoGCiRbAXLN11DhR
PKHoU2iHIf0ii6i7ebHY+kSo/NXdpyxmOdU9FDi07wYtiLTvubaNLQGBmsBMWPjoXo5qg9Q1CmXS
JlKPsxYIjoHqP+un18tgrlLLmg1lmgmSzTY40+rBzezXWbol1WMS3YxEEJZzndlaHGP2gwE2y7TC
qUuRP8Pu3wYFdNTxTznEB2lAHsqrfvcXqobXjOHINpwNi3JQESlSpoS21UVXNTmr5vby93PjIB0A
YCamhui7iZ7iShf0dKqa3Mrgor/T9nINUXl6XXht4HzpfPRBIDQWodhzz023QCHtGI6Ch9pHkVnX
ylrXwz5D9Nqm7aFRR48Qr5vOw3JvLZ1/eYkicYy1xgBqk7IQaPZ48Wz18SpSNjZq0wVAlF7DRaCT
3ByMvlocY7thaoEpTkXwUIMgRHu2Nh2YaUyv2mK23b6mPQQVevbJVtqLbj5qtZ/MYSWZfr46yQ6Q
LSC9KtD8YyTHFJRauhoK0udcV74SwSgLUZoMng/RBO1Mo5iSxjYGWpeoMZ/7NF1vImPZqmzH0zhC
zogITPdib3mlb7VqTwNlY39ZP7h+arUoxq4LtBj1YCNFDCY9RcDY1cptF79clsEN+9crokq6OpxY
/tdX5cp5sYtglPd69xVTwK5JArszwYjya4hVQQTBfQOsxdIDXYntB8mwDAKfNW3Gwrfx6I79+XoC
J5o33lP+s0rgrwSbyaKU9RgFz7QYAvvsqc8fNZK7/fhLsJnUYi9o+ieYMksy9ZD2fKBzFj0RqH5Z
/0fadSzXrSvbL2IVI0hOGXdStoI9YdmyzZwzv/4t6N7rTUH0xnk6A3uiKrUa7G40Oqzl6sAFmJ0a
/sV9sm1el1gp0lUKSq6yzbYZrAtJmCAPk17NE/GbL+M99uJszU33yl2VWRQeAx0LXhuB2t0HLc9i
2a6bHAVpOBgYNGmM2UqCFhtoeKZG10VxLdWPnznSlTAmJktaPWTyYhC0LodTc5N40nX/OrgJcB20
vcQLkptWspLGhORUjzI0L9EhSfbdgLoFoN6BgZQdB5diIAES944Pv8s7TiYw98s8TFWCamow3xjj
1yG6MTIs+MU/xYpYl0/zjdfq0qdjQjGa+9IS0tOUbmgrXNuFbnBSLfkg20AdcZrn7JhQmlfi5Q+B
q/ozOoOd09Pev8d7zvLOmv58FQJqvRzkOAIIj5obnphKxzmpbKBVcxx/85ZdfVImZPeSMBVxjDwi
noBXUN/Wwk5XXiLNsKLpauHBkfA+JhOzFUVKpUKCUgqJraWJvSCwmuQUAOwe846XvybvAJnQbQqi
VGqGhLxvkq7nKDyoXb/rOx5cDE8ME6o1EjSSMKLoFbeZpSmnDPRSccspCm3mCOevxNZ8a4TNTK4R
OUmKrRq/UPzLZ8X7/UwY0SqpldIBTtZHV2p+b6ZPl3//2x94wbPYbd1ci7NgKRAUs9PgvK2g+5TF
DiOawY4Cw8yoJssWOY474hr3EidV2FYPfJHgeyWUO/K9L5lVLFZjiLxEGMZ9lUhukcTuZQ23MwWg
Y/5PBmNuTZDrhUQ7afm8WLX5tEzPI0XDbCUryQ+ZNFphcaOEvObJxi420dSVXMb+dEMfG9R3AeBt
x9fqbIW7BtQbut1a9TcKVT7ZhrV8T9zQK3ejbTROduDWi7Z94I/ubGO2C8RhAR8D/RuU1xmooLSB
Od+id4ncLzoC1/fIg5HbvtzPIhmLHRKV5FWFiZBCky3J/JLFKjAkn5Pi++XvyjEdg7nyTM0QqmyA
5y3dQasOac55bb+xo3z0jLMizP1WBZPQDPThke3ra2Dj3CIzutOfgQqJUwRUdm5hewTFX90PgZIQ
3kSPhhsdxFMCzMHeig6fSqvP9mTQA1ndO3OpKWpLc/jK3AvmMRFdDMlePlOeudCfr0SkmtSXRa9j
0F0JrSH70s/XU/h8WcZmBXXlFwZzsZVAI9EKOjLUH2YgUBAbFBl40FFIddXBwrcbuaOl2aCgd3iZ
J08/JtzkUtRWudrj6tbHU1EonjqYXrmEHNPZrmysPhUTcmqhq1WzoJMkEXCHlF3uq074qFrBzXgq
PaBmf+6ZsJLIBJvI1INcHLA5kC/JgQAUrW0mXzR49DHbr3E8cTCnbYhEYhGVjBErCk2EoKZ+0x+S
L8FjcEd3y0PXcPLSCjAsZQHGHfBv0FK+v2w52xnRWTZjOOIM+rQ8hcdHo2Q15sGcn/P5YHaxp1QY
cftxWdp2fDlLY2wlw75YYgx4pCgCwPqkyQKHDScR4olgzESOgyltChGHmT0ngVs2HDAx3oExRiGF
odlVVIXFfJWxj0+qlzxwxPAmK7+rgXf5vLZ96895sQ/VIiVdo864amLpqiNXGhamKpAE/jshzOXS
Gn2SB7T0FAQYOc1jW85FK9E5lUmeKvL7MBjFiVqVDYy8WCY40pOalJbQc+zrL0HifGDM/aJqU0Ti
DuWlpLfpjFbkmDYgAHfFzrySvdILi88ARNKc5CyTuUOUoBZ1daH5VmRRfk1K0KKF2MbBiPgTf5yS
d5D056v7pMlHI56wlO3M7cnMXkThEHIxwukxfbymzyoxUUEY9SCuaExPTuC5AZhHeOgwhJB/ebuV
Hd4Gx1/SurM8Ji5MEkDl4mhAdQtYohgE88zXCMNLIH4+IiXogCtHE+bsLsFcdOj1thFaPARiTtzQ
mLgRjcF/U5+gPkXi3lA5VcnNvYG1mTCBQyTGqKUVzrSYUFyVy7usTu08MXZJpV+NYvhr7pObWYys
fNHd2OT0WDlWw/a3Qiw0jFWMu6yvbyXhZcgOXchFaOWcIdvTMrsmaJcQKqKT6ub3EfaAUl+6I8Ag
VoHIFh14ZYPtxsDZ9wgTVQSAMQCVHJP0MYZkfNUe/fSAaHyrp0gkVc/wUie4Bgzi5YjJ05OJMmkk
DEo8on6YCK2lYB23SXl7uH/J6P64BGGiyjAlPfaREJWXG+Mu3NVAfZp2qhMoVnynOqhBnXKJFmL2
9S72eFX6v9SGztKZIKOLY1JLcog61JXkERuLeDa5qvbZPsAhgwDLN914r3qZm/0gKBGFtrpTDrLT
Pf6DNQJOMCJMMNKGPMzGRKO4v8BXB/7W9FwcqVSA8N2FHhdri953F4IfYYJRNqRmL8yQ17raCyX5
CnY5NjIorhfvnHleyQSdsdAHXWiQTJjTsZ9Ea4muBlQJLlsrPZ9L+jCBB8DknZouEGJkD9H4qy2/
YnyyVTlFG3oqF6TozOZwtFRBJdF+dq9Wh2L+mVeRVwaGZSStnavz/rJOvIteZ5IWkFORIir70al6
O/9e31d70c286QdeO5ol2RNSZ+6k3ObXAgEnWMk0FYx9jNvPMwAHsYKPHl11O8mPZeal88/LevFE
MF4/gak5Bekr6ir1Ux78LoIHY+CI2I6ZKzUY3wYfpmpmIjrSoz05w5codIqbxEmeh98KqIemyS4m
K3QIJ/+jf/kH+1hJZby4D6oybFVYIZnTpzEu0Y82eUaxGSlWMhjP1UhRV30q0EiRXlM8jwTAcfKt
aum+4iap9blS0Eog479mOgV610IpTK/9DneTYfXEKr7GBwWUG1hzQpfCL664t95mhFqJZTwa070t
qWjGOVJMllMMzAnNn53ESg41Z5yN89nYWuzQKXmFmfnBGdJHpb3PQs434/1+xo/bIp8a9CBQt05O
hXqjmJyyAceh2FJskpddI6X4QsNwUOb7Aq/o4fe/8tm3ncNVQj4mhCRti9SqAWYCah9Vldkllxdo
8915/uYyPciVlKQZE7UsEHxS8SYKf44YRZZfFFC+YQEV7ykujwzv4JgokSZt0ZYtrWHHFjkIFiBN
7eGZOKPXn+h1H7kh9x2weVOtdGRiRDEQQa4bIIOE+WyN0z4KekwlW33LiUXbt8dKEBMoqiYPklKB
VVOMyfG6As1lZ8mvAYXvBMs6OjX2v7MRJlAUWBRMx65DKSmR8ca+DQDc2SQx56bfHklY6cUEhnws
hUmI6VLXXfoU+JStoDoODbZO/glXKMdE2BHUGphkoi7gFE3lVegPYfJNTTnuy7us2NnTKBikPqZj
OOiiR7co99+mIIo07XCfLbbxEtqJK+x5E+TbvqaqkoGrHlQCTFCKhEIlcz7jdhTy69oIDnNjul2K
PDcb3aZAEcbgbT5vn+VZJPOQMWOlrpV8MYBnpFvqAE7PAP102btshtsOdpbCZDB5MoCfr5yAXWf6
YvRzKlOrx/0R80gpedowwWrRU0USWgyERbP6Wx6zPebxH9uBxyDKE0N/voqJZY2Vw0o1sMo8AXov
+pl2kiU3PDJPnhQmKnVFrGgg2Aauiwm0Dr23I0ECkDoPL473bZiYpBVyp1aBBMCH8imIrgw8z+Xq
S4ft38s2wFOHCUXL2DWhYECddvwWzb9H+Vda3F0WwVOFCUO90NetaMB/mgopZYPBE/NmWr5EysNl
ORxVWNyR3gQQNFhvJqc0yCOpI0szpqdu/HFZyl+i6h+vMZlwUJtaHCjhSAfKzJfcDfadpd5grB8l
qdjjse5uT0ORszQmEpR9F8tRAaMGzY3TfifAIu52xKH5ZPrKH2PbTsB0vGgMYB/ILGA6McNO6VqY
naYox7RuTunIA5XaFKFjeI0OJ+kmy4AXAew4UwekEkOgPoGE6SDPpsf5RtSkPjwvVjIYJw0i9Gg6
XQPR1YP0UkVOswdlmSf/xDTjqQQLFuUgCO3lV2G3R17s3kTnVFfCGdfNikiqjYaiZu1BqrB8ydAQ
rnZpDLgxZOXfAWfpVI+JLew+ld2uBDO+rEng1JFACAeegMduSukoRsTFtuJ9Psab9aEV5xaAKpi6
SgF6DKqAg3Ldof4SWARpIMZMOBFqM3yctWLdGjC+ZlpGIbTCrH9zCxpTOzSthouSTz/LBZth/bob
DWRlMj5bcAU2HZSWWj+UvRk7KADwk3fKvrgSr+/+wQQBx1hNxsUbCZOWqfF2osJrcG88TpgPAoBi
sG8FCNcPr81xsDVMmAn7lvOg24yZq8NlUgDRkIVc0ZAC5NqxzFwSn7JPrYSsRDC3f0pKQ5gyLNOG
xWulfI0btwt2l/2dpwX9+ermF9IiaAMVn64tX1Xht6K9xB3noDaA6NHXWanBhBSwVJZjnRKEFAvr
p25+He8mQD54pl2CfswLbekqdTIUF5zLuv1FsCERGePnoLZjPlFYtmEJoBoo5/5nJ47+Hx/IbWr3
jmQv3yp7PvJy3u2Cs36Wynw1sauzBSi4VGrgZ/vZXTzRTd3h2OzqzKaI6vIx9BobkDTXvObLtsef
ZTOfM52KAWAgCihcogDAN09C+wuNdzsPNU5o2Y5lZ0HMN11AHlxE04JNM/UkKw9GwmM6235aro6R
uQv0cGr7KUdIfqvNAFZoONHKffaboiajB/KN9+G2XeGsEnMHNHHUz5KKJCgNBr+TXvum3ocdLzvl
SWEugcKUujoA0bwzFw9lWThNGVpj0bkc06eR72NI/qMM26bKJkmJCvnN9CWProNquaWCxZBiXQbX
vFI/Rym2X6V1i9HEKpSKghbDR1K2M8f0bpG5YFo8tZiAH+pSGkgNAr6wI34ILFLdzU/I8Kx/Ai+1
qZUhAQ+IgGJeZxe6SUwWmAPOMBG+Y7nQmLx2eeJ8J54MRqG6aZVABHszRvYRerGvbtxSpYglewHd
H8HQfsoj5ObJZMKiaSS5pioYAFpizQ/Dh2YGkya/hkJ/zQcTXB0fEwf1QiRBbwAVmrabVLvyStv4
qrk0lRuuYo+L5LkZ+1byqNqrq0xpAi2LTSTgFGEbrDLDru8t/YgeuC357V7eJfcq+E7ExuZ8Q55g
JhYq+jSrQYegm53MV9GNgL8SeZ3VuPQ7AtrwBOO85V1uvI/IhMfaLJMsyiDUyFNnGJ8aILAsIq+v
thnmV2fKxMRRU9JxnPHG1VVizRj6CHtOdsCTwMTDIAu1VqBFAZOA9Tr/Femc9crti+SsA1tdS9U5
62v6qEDj9YQBRQ9Yz8bP6Bmr0E8KWGl0zeZRWSucr8NW21DyNSYlp2mVW+wlp/d7UI/taek39IlN
MWXoWIZwTSrMMBf39QlPGy/z+5NsAdANBNsglbJr0F6XoAHktSK23+EG2L1UoksKVg3fe0qZV/NQ
0F0T2U+vFRA/pdgABHYdoih/rHETKlA9S2NfIVVGxrkaEOIo/pLqLrswtheA9EUe+dI6/cl0AcEI
NJ/JltCJTp36R3THu9u3reyPxuwLRRL7RIhjxIbUxPShcj/VnPrqdgw4C2DieKrPZaA0ULIeYrsd
CitpT7MaWj244i+Hm23TOktiovdSzYKqpFBl7hUrx6iUUL/KY/svpTDBm2SzHL4F73Y5CIo/jt5U
cI5se5BnZRhMwB7GqUsGFYjvyd6408H4Kt1rCNSocjm8BiPv+zMhugklOoOKzzMa1Untc1tujP3l
7/KXOHP+MExEVoquERMKn9u6eLFdI3H1o4cO/MbZtXgCd7TLuwK23zeUoFck6KJjJuq9H1fBUInC
gvc9JcubbtGDOVVeeCe48615RemiyDN/1OIv0eMslbkTArTVy1gCoG52ou+pFkS9yjXNLSnGg/g5
cz9LY2IViYYw1GnNS5FT8ETe5uS15Vo77yTZdNnspEGbMtiH6KP/qHmx2+3Tg+FMh/lmNKFbcd/5
9Y/PYH6p5w/I5s3RpEiqPkO5DkDIfahayXDPscrtwPTn/NjBLjXMNWwSQrPOqU693TnpvYK10Ng3
TgjDthhbdENZ4l26NN59TP7OYpkoNY6BMRkqTJNcFXvNA/wTNijNO8qHyZ9s2vRuExsGsgZ6L8lk
hC1LZvRj38Hr0mEv1cQrJW6w4slgAqKMyTSSF+gIht+bvflc+oKdnmrAxMRghqf/87ybutGHE1wp
xUTHTgYXwliDkUbLBs9Q0D0eW9VW0UBbpiaz5i7yMOKy45jL1u2iybKhiAqwCyV2W38ooy7D255u
XFX7CDtpb4sPPXSsPe1A4XRD5zNJ5lomtaVV4h7GfawuEm60aJG/q2HyRZZU/7JeW2qpq8Nk4n8V
91K7FAvA4srB0kRKewyW7J7TruFJYeJxV2RjK7So/CC3subsR9C8aBNHxnb4NQ0dnQaQpGpszBg1
aQZMcA+gjQfdwjvHCfbqFxWwhJnbP/M+DY2uH43wLIz5NH1jALmaVnabNnPnWLfKTvEqebrRW8Em
qexqeHLUi/l8+XNt925WSjIeTbSCzFmENr/qK173sOwMh5xM4MRLbnIIrjveIOrm5a2BmQv/gIsh
m8ynC5VQTwoN3pY0O5qlJpGlfumd2SGSVZ4WNwcJD3Eva7kVUtYymYsUs+epsCSw+6C5rhSQGHEm
CbfMcf37mauzz6ehN2oUtHSyeHGL/nRRPIPjmRPrL4sBesl7941GuVBVA2q05bU50N3Fu/kz/ntW
BcgW72VkoCRcIhXrCEDOqosT2BckgZO/Xf4aisiYehMO84S+MUpLPeii49TpyL88KMaojQV4HURC
RbNVB6y7fDcwv94Ng3XZqjZ9Z31WzE0FWk2jbzQTvvMNl0aJ7cDIARuXU78U3xVsrvFAazZHS9YC
qYGs4veU4y1Zlyj0tG53UgaLlmkBlxBbp8WukF50vx7Mnxwl6QdnA9NaJhvQ52CJpAoBnQaIwqmv
BFv+ovkUcaXjspXyTIMJDo0UFn0sokZhfEswuN37uR+JlnGSMCuoIDQY97zm9VbWtlaPCQ0DWZKg
JzjSKU3soC6svN+P5dc+4c0085yXiREAlOxClWagw1TYRn9TL52NZINjk5wDZMEtSCrOeVSAjgDo
JH4/aXbRdLzX5Fa+tDqyt9fmygozoEo3pQH/le8M3/TofD1d/Qt97Uq4QtqGNVgT0L2VzcOv4SnH
BI5Yb8MASzdIdcXkRyaL+0qNPY6509BwwdzffH6lHGZNFqWPsftKX3ryk/aMXSwsZkh2/rXyxyOv
cbxJRLM+TKrzSt6w5G030Bka1Y98CsszP6luebV4MjpZAcIJEMRalK60Q+mUD/yUkGOWbyFnLb9S
IrEucXWZ8bde2onRt37kzC5Sp/14pADaIniBScik3quoF4oG9Hkka1EEcvnpXltOonhMlm+Z8Pvy
19tW5iyJiVXmki1q3qFXVo+5FeSLNZS/0/HpshCeOkyMSrAERfoeESMWAg9liCPYJDzAuR/q6leb
J58zyLNOTICKuroncoIL2XwwUM9s9vmhO6rASLRwxaCrynsNbTvZWR4bp7qsIoOIuzMq5Yd4CR+I
3jiXT3A7gPwRwS5e9H0VCsWCAEJiEKkpoK/E7tWwX+TCKcdD330q3ziLY1KautaBi0aJF0OF7MEs
bg9ZZF/WaLMVrQG94r82rjOhqc/DcQxFpALDi/QgeYpT28Zt4jVHNbFAY04RNB6w9OSLYKHhARpt
5yGSjJedSmRRZOFAx3ZQmnjGq7xzRLu8Jih453bsV67uF674zCvxbXrZShwTsuLQCJVZBqJKLRYW
GY5684yGEOci23x9Ad0ZAA6qgn9sIloXBBM8NNmdD5I3gaErt4tduZdBc8ovAWyrZComIPtMohPG
6OtOwcZAQ/MO4hnqj1Rx2/L5sonINPh8CIMomfxXBmv1U1xMbTugyTna2Lv2R9d4oiBG9OpsdpNm
+TpGFujIF/DDcHUm14UrOOb+J++luengq7+DcQd1EeRloONzelTt4hbg8ZPB2TjnHCfrDcqQE1Gt
4Q2jeuj0hzjwyy7kGchmFDkXUBQmDpO8TIu+xYu5PxCkpsoOU87AV3CbI138jXaDL+5MtEQjX+E8
Lzan51Z1FIWNyWYQBUCtpLaJRfedepCc2i9tgk1HVPpmp0H5LbHmXfnjsg1tfrqVyoyZpuOMrbgK
KhvSlRbcysru8u/nKfaBTNPAez2nTfLsZDRvNY+utYsf6VXtoKu0S53YG98Am2Pe9samyZxVY+ko
p3Ae00ZHTT8Dz4YZzjbpayvjtQs5B8hyUPadvIxGvaDGoSgPlRIe5uxTkG8r41CppquMqhLlymxo
k5rOQhG79fOr5tg69X64Go+8ccrNZGR1bEzG0wdJoTQSxjTipXRl5RjgcTEPX1SQroOy6LJ18A6P
cbhoBKWPINCnUhDsU9RthlnhpIo8K2Acq4xUuUsNJHACwNTmSHMDw3BLpePZ+aYcoJmh9CpqoswW
X7VG6tEuw7FRcnr9RXb7qwh8P9jb133ZkZ/Hh3H3qbirEE1XZd0wsPLy3i4ipdMmNccdUze3AeXv
5rzLtnX68/vZp18jFnGoTEhz+rRzcmH2ZC3cdSHvE21iv4Ds6396sM8/NTN1kpbQw9x1juH3Lu2/
xXfRTesNrvEwuahfAryU3w/jKcjkWPlUZLEWw/5ypQKP9M822GcTdxpus96xUo+pHWE7UsrlCiGw
zl1yoLPz2mIlT+RFwdpOzpnJ4KlEXW4VK5IqqetqhB1qIhasnoT5WxP9vOy1PBH05ysRdH6wXwqI
mLB1J5BDbR4i7m7z5qt5dWhMGEL6Fpg5fcXqDzPGcuKDCp6p4XcDttHKzuyJdwHTOPAhl6LgQzLN
dzFa8V4pNddNohkoIsu+cGM+gL4YwKEYNrhXkUEpvu4DthBvI20/318+TZ5g5oONwqzgNGGDcnEd
T/suHa1yfJBTlyADruKUk+RsfryVnszH6wMxy3IFmb0ZanYoCm6EoQc9nHmPTOo6l86T+X5VmyDg
EjqAB/i/eFf7lBK+d7S3JiIvEG6eIbr3kiEhFoK56/3HG+Y8lOsFwhYR6a4Mgr29qB/n8BDIkzWn
HBSTzRtyJY35YnVaq4U2wTSLXHhYEmIPoeobg3poev0a6fhn3G0ljvliSqsuoUSQouU9lhswNKIK
qVWkPy6bIU8p5nsJXbHMJhpgKHC/yLFN6kfZvNfkr7LMfYdtxsOVQuytXyuThCXe/4w+YAgBuxTh
yfSBX+bXnGuZfooPVrgSRQ1nFapGve6EOsMNVjevxPhVpa+XT23Tm1a/n7mB5wADUmNB2wLTTRnt
c0A/CvPLZRnb79azEHYIS8Cu2hxWUCLbJ7ega8UQPEX+AK6SPVsRp/HEOTF22irN2yGbKVdh3D5O
1e1sfLmsDefE2LWPWiVVFUeIP3my2PIIdGvgGMmA1r4shqcGExFycxxSqW5QwEjvBzAT88jteL+f
/nxlWHPZRgl2w5FWNldLeSt9ZqtTW31zxulHMOcGGBcD9kx7UsZbqQAVm8xJFbZLTCshjM8XAABP
Exo2u5dqD0QPt/WHXfs23DigQg0ekH0LvnL1H2RevPNjYkCoKXmh0KbgTGrLEG+VgkfjuDmitj5C
xvfTTCVF10G7XAV2YPo0padw+JqoX6tiF85HtXLj/FcZ8sIbz8CZkBCFLaZYYkS3cHoUgciUyFez
wgGy2pzLPOsmsX1bpWhlU6yRMYsAql6c2sB/wGD1wNhXY0dSQI4Z+ioGmKcn4wjseLd6LHxelXC7
0/DHfiS2oNbHsikUNS5CypBVgsy4Ae1iDpBf080AOgJubqs9LYfxbTI2sz+zMLM+BJqCrHwwS+qO
UuJgaFz/WQ93kXltkmetePw3kQSU5++lNJoW6W2K/KxoejzoJsDnEfuyiMsmA56N9yLULIgDrHIB
GEHsLSN80DvsGhFOBe2yx0ksfQjQnJK0MhQ65XpD5NMSP11WggaLv1+1ksgEk3SWjSEf4dHCXNtK
5Jt4IHTRgyG6l+Vs16ZXVseEjg6L6G1Zw69TwLRjO8EtffEWOAjArcg9gTvhxImSksjEkUIBNU4W
wQBKV70zDsqu24kPw055zh8Xv3cWtzlkqRVgEB0j35wQ/dEydFEX6fPepHwGLBZxMamC1sZZ7xi6
U6jfZDQ36ofL50nj0fvv9l4EY99xWwKEiMareVDcRchduQ4PZS35khrdKd14TerwpupajrlsfMb3
chmjHxVCwmSB3DLDaiEdIRYwyR6c8r15AKSa/2+Pkh71KlpUoV6o6HqBXbK6SYLaEha75cVlrlKM
EySSqRqTmPdo2lAMx+ohccKrxRcBwhfeqEde32Sjuvr+EBlfmKZADrp2AELM3YIzjAJL9xYsyieG
Pb+UX2Sn8qOraB862f87ZL0XzDhFrajhIFcNlvPNhzLztQzPkub5smXyjJ+5SSn+3gg+D3yx4Aps
UYL5bPJePR+D4js12NRaW9ouSIGqDP8CiHIP9N/w92UlNrL39yKY5ggBDfIymEh4k328E3/ReZ7J
bk/lLfbDuByq1L4uOPOH7LoFyVYTCz2QjJ+b2C2q0J0HT/rECM97pZigAbRkUQ5KsDqA14tYWLr0
ojJ05WR0ExMdNRnL6mHqdVLjVZlu9RmP4ov33ZjgkeidbmCqDJWF+U4Gl6rGKQdtmx5IaFVTVGSV
BYQImyQC2RBew2LhKvleT3cd4RRXt1X4I0ITmXgkJejwykvv6PFJRO62cHLEbVM4/37G7sAn2qiL
EiMUKa1FysVSxDut/B2knOcp9fSPJneWw2RhJBGqaspKLGVro/GlSxUMHKt5Y2mRUb5OsbQfMNnj
lkVYWhzPoid0STJjhHI9jo22lBTDT7finbQjezpFFnHJdP/iw2cdGXPrDLGaphHXcOvqik3vKkB/
xhYAydE89vnXPs82mLsqIGWlFHLdO1PySMh+5o2AcMxbY64pLW8mwLiT3gnlQ6TuzeK4DHvO19m0
P0mSNBEjyCIKc+/tOy7LWg8XYLV1jnxAOdUpH1t/2sn7eD874OM4NH74oH25LHXz4FZCmWupHaLE
7Nuqd2QiL1YmiS+S1niXZWzMGyP4rYQw91KpLWgZ0Lm79Knap7vMKe3uSHfbAxSnY2f8wRug2fxc
Z4Es/mCmmH1valjIULqXoXnu2s6aJS7YLufs3l57qwSpmWRiZBmu9OJ1BMwY8urHXtiT28GmG36p
A6lyzztL6qMffBjrTwZBd8yUWFgcENvHfTCqsBF/dkF26w1W8kzpLxS3gmPxiu3bnrySx1i+1BMt
TwjqQoMX7rTjspsSe7BpdR+f7qZJnMu2sv3lACoECDVV1z5seQlZGgs6xhYSINx6iRK2XiCgSGgi
ueaEw804LJ1FMaaPSTlNWroEV3/5tcvusI7bmHYtHcfGrWVucWXTu7HLoRkUywjcuu+9Gyy0dd3T
eYz5INoAR3cSrE3+aH74/dccy6iJJf4QQ0s1OedJg8YHc1mJZUK+kAptK1Y6ppKy35HsKiSxwvS6
qxpnlnidEp6K1F9W/qBMIejkBNI5WQoaeqwtEAwOh1Pk9Dw4mo1CCiLKSi0m3ktjUeR9or/dL69x
awWHyO6vwjvUUOB8qJEiYE6PIJ4GhGEKGKVPBZiVfMYr5iZYCCCvOlqzavprQwGI//jzE66wksHc
B0IvyGTpkc2b5ddYexbKVwG+d1nGtnuvhDBOECnGItdpQVkUJU/+texizNrSSfbhHs2FH5elbTr3
ShhzD5gFhjbHArFEDm7nzFXr0crCX5dlUCP7aPCqYaq6LqsyW47v9bYjFea8HFE7CspN2biXf/+2
kRuKAnoGIqMF/97IhbaPRGXROpRqIlfscjttMAIqXFWk5rju9mmdJTGfRlbFOhNTFLmyxDIXjEXU
iII1JwhuP8CxAvc/fZhv0g1a0i0mHuCyZs02eleUmcpwYs2OZsw8A/n2ppG8f3WG7AJqNpKgTFM8
usy8eI672pMq/V4bMVnbz5zPtRnkz+qxC2TpEIMHIMIwfiAYOR6rveFpVR71Vpkahm3ERbAbxVQ7
aKUqcES/ZRkfTfHP0bLbqLMyN+CLQxJMoaDiXeblvuLgfrkqU0ewg53ooQB3Mz8bxw5HsefNtXPs
h7Chv50SI+8QI9MxHt2hwdD+FJZfpUmNOZa6bUSKpBOig8cZ/PHvnUKSg1DIRbz+aO+a4j+VdvAz
AyiZ4IPz0jG/fMJ+VuKY6BtmcVGTJcB676hYCL8TSIcU2VIaHj/iW8794ROuJDHePvchRtjr9D+f
kOJYpHejnznDMbaH3yhkYsNCv+Xnr9ums5LL+H4pp0CzmxKsIkR2BaRapbeqfY7CLfoVKuJzcZ/b
wSm4RaUsxpNq3qm8hGXTcVZ/ARMX0oRgWc+YcMNqxW5un0rtliSqVenXI3bEo5QzdbaZp5zFsbgl
bSZMYmoirIbBQ1I91slsVZFsqdmjqN9dtp43a7zwUVm8kjGox64Q5h4PLUATXgV+9EV06RwwpT5L
/cYNUacmN4FVewpmgTUQoaU4YoFTz6An+PHP0GRRJphIVkzGabQGzKWhjgEaA11LRVV3bXzbJK/j
TSX5+rBPw55To9l+hylniYzfAF63Ujq5pnME/W8QkEwnaWdeZ0fhW7kXHfXYXXHrrZvX8Uok40Cj
kWpgT0XdaUTnIT5iSGdw5a/inm6b5k4pg8nyc0+WlUzGedqk0co6xpUWfscq6G7BOv5ynUNDjK3f
8DC632b6Pn5GgygGop+us2G20lNjMKoIiBB+iF4wnrY77Ath+k7bX7bbbXs5C6JHvUqvxalAQBDQ
wkQv/Sibra8YnYX34I0WzveZrB+0sNqNSsS5xra/4FksY6ai2I0YzUcIbOvXahAscfh5Wa9NARhC
Qj6lSkR6Y39c6bVUXYMdAwKw2kTfJaq4D1QeatVm0nYWwUaXvM3rMuqB5w+mQfAiu6BZRb21t9T+
12VdeIKYGiKJay2roxlMldgmiIvvAhB4hPI+Cu4vy9l25ZVGzHNSNyqdzBpQ1Ovf5KCcgPzlpMjc
eye5X54wGHTFs/PNAL0SyGQT7RyTKe4LjKDLADktfwDg2i+E4LlOxn3XGbwZUJ44xtjHQoxyNZvA
KRpktiwfKvn7klylxVeDh9hJ7feD/64UY+zbEGNlUDXw+qLyWk5AGfaW/z/iNF6rKxFM3FXrQjeK
BjTLmdxYcw2gtqGzMt5o1Qauy3sxTKxVW3kQixlnJuwAZ2EX2F9Ezml3utUdaNu189PIMp2QWwjj
WT0TcOWoDoRBX9CUfKi/C3hBlFfNrvWw+2S8yNhXyGwg5fIeLtTCL303JkExtSBpZwGuJvoLMDJt
GcM4wH1sfsc/sx2fQI/ncexehjAYczmFaNdLN+3vbl/cRM6rXANh2wDJZuVLX2f/so9zTpUdkO+J
MQmVCXSSFInQbBxlARMh9Z3Em0PYvsH+j7Tr2rUbV7JfJEASFV+VdjrZx/FFcGpJVBaVv34WfWe8
ZVq9eccGGu6HA+wSyeKqYoVVV/U0BCyp0xTjVBagIz0hxHesfdTxHpSDcZFReu9fNRNT4ywNs5Bc
4cgK1TTnPDcw7YmeSHmfxI/DInGqdoqY+CX4PxmmWOgTN2Nbo8QUUM/bZ/QwO+d+dhc/Lq/y+fP7
0ZONMAHu16ZqS9S28oQKkPiF0zAWXo8pa5zjXUY9cHv30DLxq/1PWrettJn3/NmqT90oR5fOMn6/
rXT7L57NkgScb+Y26bTlx5LWqD8pj7zeFOT1iUe+KIj8zuH8uQ6GONBk3qlsfQLkV45bVH2DRdET
eBxAq51G5EF76UNOteUGxosKQsvbq/0x/+Z3ELlqC/+mje+RN641lDrSssZhvrNCRHVOyQtnkAU7
6dn1GXLP6T+zr0ckzN/0+D+K6VEgcPsr9i/69SME80DbiizZCJXt9BXdj61noEm7R+2ySyWvrH1X
6ypJsBDIz852amIuSl6cp+S8phIX9V9M0FWAYAnUSWWU5rAEYD4Iu7s1gBl6zN/ylrz8yeK7GCSB
jElftioBVlo6ZiTTbFz5hvrFonhd3EmsjeSIxMaeLCMuoorYOHfFI9F+qpPYH9zTIpuHt38HELxE
6wTYvcQ+fbC/zWVdDDDh44Utz4v7OLSSsjaZCEHb0OI301iliNVkn9cJnCnakykLwv6LsbyuQ1C0
jEwrVXpgFZIBqDYA0ScyHkpoI7Fe+CaaUsZPcma0fzFkV6mC9pm5XSaui1MyDuMdL80tfhD19QcZ
C8YOCwy3MldJgsp1rquYi4nUH5+GtwZa1ERwwO/JA4JeAShNv05HXXJ3ZasTm5cLXnhh6h0nMv0P
LQuL2hPPn8oe7RINEackJmOpWYkGj1i3LiRpvDU/udnX25j3L6bz5w6K/cnzSA2rpEDeCtxrPLLF
aTbcA0XTkCstvuLq9jvMX4UJRk0tlRU9IRCWAx2G9GSOn6v8PlMezexP6g+vimELRow4hdKaHcyn
a36xyWcXFUyxJH61D3fXxQg2y3Zb03ATeFH9UHxtHCPIHEVikf4Fx68yBJDA23IEiwdMUosGWpS5
g+XZCUzQS3MXYAyJP1TwcKwXiVLwC/rbOZk6cXTTIpousijMqkNzMmEUo35In6x3fJYzYiqH0l8+
Wh59IOhrdA/ITJyl3M/8wt6SLJwbJhikDWIr3Pngl2s8avCA9eMf+XCbBQpn1+dutpQ5rtYEMmSW
Xyb9W5pJAH7XVm1kCGfHSNPoaIFBClRZj0NzR9I8ICDed2R9Vru3aiNIAPmBOhio8ePdQJsmQN0t
82i3Tt5qaaeKWanXjiQJbqvI7uKQd3NVDHCxwOn8q8NGU71r1BxxD3thygXEPdOr2lbTc7nY8aeE
OkV4W94+Tm0WKdgUI4m72p2hGCykTw0cfBYhWsuHOP0Xk333ve+NNMGuNF2XJ+BX59RH6sH03K/r
HTY1cCmoNzzyCbQGDyj1TXzZy0xy8cTHbd9M1UgJ0mQq3pvGeL+2r2WugHH5vqLntJdU2kkum/iy
jYdqTosGlcU8ZMrLw82DEalHmR3bBcrrZorvWqaazuhiOG6QJfdJY3hFKqt42LWUGwmCXXFs1PRO
mNsRKPZbPf6erw9Z90aigDIZAjIZFishBaswYPY5EIMWyG8PTlC6nvmfJtv3serflioTyv++eReV
fb0W86BDD8vvbDmv/WdnkPgzuzcZ5J0oYSKWa4m9MB26ceK0xd61nBc+/afNqN+oYSZ70e5rwVWO
8GyuVNdMQbGJmc/sg5snXqcc/2SvrgIEJRjMRU1diueHOmXHxTXCccFQ+VyJbovZR9urGEEPNNsZ
19ZClGZoqKeRzs/ZSa3vU9tTjOWPjv8qSzj+2VJVw+7wFIe18rKMeuis81CsLHlVyY5GAHNQQvZL
kmJJPb1rrHsrkajYfhp1o2OChbL7OrXLGM/RPjC/rl8xnSAyoxKjQJN7+z5BL4oaWJgGqnpq0B9k
mCpbnWA55mRY0SsIP611nlj7WjRvbyvE/u+7ugk6dBXN9oKtcOzFQQ8+3lhw2O+Ixe6zVVZt+C8b
+FOG+OawczrgVaVDEd6hT8nLw/LQnqfv04FiWN18BhtvUJ9iT31ljzY4laSR5X0cusoXAmwqtVcF
5ANjEH/SMEbzrn3Oz3HAwwlz6w8n58hnxsjmJ8iECohRt8RZKitDqqMFyUV+GcvVd5Nvt09vH/6u
KxNQo7J6o0oUaIfK7iiNjL4J1+k50WSU8hItER8kVpsrddei5rtDE7xVQtnNTIIWOw1feA1fnTKR
BiqhdIqT3rB+mCgjJO/XS37QTyMoGzuvP3A6rSSyQk6nLUPF3bPaiBYu2dTXYz3ZcCX0sQu0uAkS
tfXbvJNg/L4buJEjXDbW9V1axUjh1P/Yj8kRXBfh+lItHs+qVL728bZySFYlumOlTtVx7vD8UpbK
N5KTHhv+Iqui4Vvz25PnuiTRC5tsPUGLIx7FKONPDytsmJclqxstVW35rsmskOU5JvsM3XC4vbz9
sOtGtHDDlpKq1TTi1OiJF9XMEZ9ayhtytUscNKEejV9cNP1wHq8qzKL0noRpKCsi3TWom48QbmAx
TqQsKPBzGuovMaWHcXGfCs092rXtNS2TZCZkZ8ov6salKqiRkR7MYUE3tX5aV/6KBqDMSiRugkwM
//tGTFJwCq8qHgPHecPohTgP1t9unGBV66GMs6HESpJM92I9KuoxnOidYZ9p30iwRaakwv0unLaF
MEQE1Np+F7emX8aNr1YYuOk4D3kKWqA2kWknNyq3LoZ413WqDEU58UBbf6cihzp13vqhPvJhn8PB
OZWmP0ULRhScmkPyxF0HWXxRcohiq1OVzU6qUbjfCXHeNK35Rc9Afd/L6jBlYgTruhTFtDAGXWko
6tKZ6muV6xduKlHJfS/ietNM4brPRbn2C3+08/de/s45Y2QQn8pBI7xiMNHOPevH6QSCXdRqJ4F0
Yuu+DqGyBINj+JAO4Uo0ikXipoZ4HqzVQZSMPqECc34pkuOYUPW4BL0/Gl4Gat+1kujvrvm1XNPS
QbSPGlsBZDArNO+MekSYs7zr3Adt+pNg4Ob3BVQhjdKMNEc0XyWRq5+M5ettqN79flt3XfBHWRrm
S/8KJ0WnEDWb4YDR5MFW7tJcEi/ddYM2vy+ohq4TzPxW8bq1EztAZ0sQW9p96xLPdhfJa2Dfhm9k
CWfhVj0pZsYB318j3oLxH84HParRBf9H3dO2ZRCD2Ng9kWpumTsFXRZ428Sm4zmUennOfHeWEeDv
XuGrGDExNTaod2cUKY8hf5M1kdE893/kDm9ECCrg5tCBDpEO9F1iPmOMwtOMvlXn+nhb03Zv6UaM
oAl9kvV1VsPnqeJzAzLi9LHBgOOyqD2zfShls1/29Q5DN1RMykWvnWDDzBh3ppj442x1Oy/VF48o
+TGu2TEpbAn+cXvxmz1B18//yRJsmKP3a90mLafv707kmB94XTQmNErs1n7wcCNHsFuuQljtDsCa
5HP+YH0uQMTKedMdTNhzMJkL9syb7/8Lvgd+b26szxEac/Wqn7tEgSNpetaBs+nW4C7rMeyYwHcr
DrKeFcl2OoI+zpVBW9oNqKY69Sd2+E/0UD/KbLBEQ0QmiSxrNW1iuMCLggeM9cnUa29KL1omObb9
G/xTO0QqthX0gyyu0KvIlNiflBd1sIMxG/w/uV1XKYKdSHo3J0nKU6NN5nfaU249rdl7S39f05dC
Vsy9u3W878Eiug0TJxjcCc+GqjFyRA0wNtlT9eFeQYcpYy44D7TF+4OVbYTxj9k4vA262ls3gdav
qO1s09dpOJZO7k3tuXTvm0mCUruntZEm4MagxnB8UTEYoBzMs5zKr+h9RyVGcd9SbaQIiGE7PTxp
o+BJB5P4mNB2VjDWVR98NUDrSCDjBZLKE5BjrqdemyZYRhY2uufqHvPTKDu499XKO1mj8svtM9v1
Kq7rE/1bYi/x3CQa4uZtVkd5TfWITejguC1lvwphI0ZACuZg+lEyMJR2Oj5IUwhCfyniVk0JVKQZ
ohOITcgLE2WLEwwZSrR7jCWAIcv/maMVhJ8oiCwe3VB/07c/DjA9y9oR/+UALRSZYlyQ4f5o0Nlc
AnV1dCsnDh6XvKXhxyyQ3G8/cNdmuMhGOe3fgaswAUtyDB9m05oBsbTXpDoXy2OnSxLQMhECgoAe
ga6pw09u6TDBvs+TlyatU1+fRyLTkn20ui5HAJCeKs5q8+l9ynGO+q/NqcFIn+ri3md3d2rE4w/f
vt1WTNnqBBCpKZpdMhPBpIl1vqE0oaPUvmnrp9tiZAsTUIR0Q0KZCh+HoPWhulioFJjg6ry5LUW2
GAE7+pUups4QYLTc7DSN6mNGVw+p9L/bsx9vzI2GI6/cO9SERjT1o+W+S7t3xf+fohBhTOenIoj9
/Ko2t41tYiV9dU/Yl1V/f3un9h00V0WqRrdNguGNv5qqAlThSdHBCFuf8sIzv3JkSFFYQV7WItDO
I9w0C3lQ60VG1rt7RhvBAiQ1ZBjMkrcSU1U/ugoKbubRp4slMY77gLuRI7ywrFHRTDuBa5ae4Gn4
PF2AAe8v1bE8pUd6pm9ldES7Kr4RKECRDYhQSgqtKNCB3fRIJI6nwV08mkrOjt+V33zcjSABkJZS
7QZVxcoUO3nEuOCDhufC0pXeOmShW9SoR3C+SNSFn8otmQIwYUjVQjOK0gP+XuVx0hVvB9cvT4iG
SodGS89OACV3XlHBbzAepOFMXMiznMzQ8LgJqXy8zSNZR8l+1+hmTwV8KtmETiYG4EV8bQptjI9I
wtgK29qbwyqcjmg2WiUosl/YtJEpoFWqlbUbU3hW1R2JLOyofYxP60P6kKCkozqUURoWvmxCANfC
GwcpkmaNmAi+oKwJdCTxGsVmfpertcS/l2GL2PeeZGQZOYlrsD6a9gHxUr8983Kt9SUG0cRn9RH1
QH4J51F2jFwvbi1OwBZjUFrLnoGaw1iGSvOxJ489G/wEfc2urOljH8cIAlE6nBxLZJma9D6u1wWG
s0Pnx10/1fnZHifbZ31tSzZ0/8x+ihJd1HheV5euuPAlbYLGetMpmXf7fsskCNYA0+ozt+LUCwr9
VNSKT+GS3paw7xa610UIZ9Omk200I86mDW0P880Q80Jn9h3vaMX0r8NtaftYfBUmgH8ywDedGNZj
Lw969s6poth9VWSNYbJd43/f+AFrx5SpsnGXyv5LZuVeN73eXoZ00wSop12zWl2fYI5UNIS8gh0l
Nx4Id88t2nxkfNv/cm+vuyaAfJkMVEH2FOMH3vAMe39XNB6P3GQ+Okne2c+a3z7xbpI/ajrYqIYA
92S2MOdRQ1AcSS+ahSZ9Hpuv+vjuLzdTwHgWG2U6DVCKeoTHU10K+0DmR4bWHKcFLUL8jmG0A6v+
ccyj3kgUUqYqAtZPk6ozOwFaEPs45s+0kASUJb8v0lh0pdOTCgG3QCuob4z22bKZxIWXKaPIX6Fl
TbX0FNENPsmGN6bEH80HFigH6zJdbJnq8yv6O5b/VEaRscJIm7VZ3Z4bEQcjJctwPTbvDQxkMSLj
Ih/HIoFzsXW6YEhsNB0SiSC2icbV9V2aRNMi6/KRnRP/+wYyBjYXytjDzzCnh35+W81/p2di08Za
OSntKnhOrNai0VYuKJ0Ob9+jfffzejACSrAqbYhp4WA6wryC3ffWa2ddChBF04gOkse3bL8EaKjT
CV3kSJQE6kLCJYkveNDI9FomQ8CFLlcW+Awt4miRe1x8NOzwDhF0lb1glG7+hBrvZ1mQZF/bkP4D
uRgGN/9A4o0a2ENZsNTCczjTntU81Kc3vYyXen9VVxHCqjLMtZp0M5/AtnVm2mUcJYM0ZL8vIJpV
pLGTW6CLaHTNj7V/qj+Ku7g/FyC+sl1SVW1vAa4piw/VwsKsZmGxdJIA576rcBUjuD7GlExzk6FT
2WTOsVf7Y22+YlZ5QDLZWJW9i+OgWtGxNNdyiEiXV7R92+uMSxpdz1oR16R4attnI8coNeXLoH25
fVH3lGwrT7iolmbHU1HbcBu7b9b6kA/PDQaQ/J0M4X7a4/y/zRkFSrrGtfZz1OMNssqL3aouRyWg
qtNs1ULA4lfYrFbwvdQYOxL0kXUwPyjeI3oyjY/rETUCHgj6LnqkBuWb2K8lYLen5VvB/O+bi0rW
FMMtW1QHKe7BqO7y4vX2/u0+PLcC+CFuBCQFxkD2PXwfTsyEAo8gCxXfDme/PVXnBIB0W96+Tlw3
UtAJrcrSZmQEbQPsQ5t/mdiHRcY7wS++aLi3KxJUQu1QrriCTybQytFnTjBbiqewuxSZxiLU1BPV
ieRtIVuUAHV51qpa0qGTpalBFmef/7STZbsqAe5aLRvbQYXVa5q+DOap+VKmyT22MzCUSWLE+Q7d
2EHRmSPpaC50hKx6Vjx9BnPHq73MfrW8XZzn2/og0z/RqavjzKwxUBgTEgY/fovh3ZgAsWqhhRnr
3ecqNJh0bPeuH7nZStGzy/sCgc/xRw2MCrKEFCOEQPLmqxFnPG8l8C7RDdGvU52yLmOeiLabZ8e+
M6GIicSBkIkQMGJkaZd1CfyH3NQu7fipTumrLcXA3WvFi6sNTXMI2vp+BYoJBjezCFI5WkNBGvMx
T58HJ/HspPNmUnqudcnGP3hUOFeRYqwI/r5BSwUGK40/1yY0/7tE+XbRdSNAsL3thMo5NYMbVNxN
mBOnHTE4Fdk+jLM+Kefqk3xm4L5AnplSXR3dHgI2tWxyCIbVoyyhK7rDMDI36GOQGd5el0yKgEdm
ZbWtMS4IQyXpISXlAU0f4W0Ru8FD5Ax/rkRQh3hp6rpp0gmDLYYwSeCy0ggT4k+236KP+qT5RZgF
7pPxclvunre0EStCkz2iyajOAU2D84CxPCodMbE7ZPbHvxMjKAbaZBpXmUyIseu35tj7jTH4a0/u
6lwJ/k6U/uu9yq1R1xiBkq/dh1F7GlniacobInuY7QPt9cBEIGqoPrglOLV5O53fnSyEcvL7OOIz
uVOMkpRVSkl00OJ/3/gVa03A8s9zVPPyhsVnS5co4K6N2iyHg+Lm96dhWUiWoi2H2GTGY1mhXoNm
Uq8qWO4NdYqe3EHGUidbk+C8rH1NEAzj4d3Z9jOn8DoqC4Tyz/7N9HLySEvFf7rIHpmivDfuFDQ9
Vhgx0hl3damHffbttsrtW8CNFGEhY2MyJWMZj6Q4KIUKtaNKfnApmr5RgdVD9tzceXlYhmHarqYD
bdGb/+thUWY4g8pYDwar+H2qOS8xST7arRLOYGFKKva6VjLGoD19/0Wm4LKndtOretugGvTcvFZB
9Vj6XzWTj74L1SO7rBLE2Dm4X8QJ+k4dtKs2NfgEtca5L0fwSpvJeZwdiWu2h7u/yBH0fm3dNQOn
NALYRQCG2O603CehFZAG09qJv54xKWEO66C7p5JIyA7y/iJY0Bk0XaH40QAJprkmdQACb69Ru8Vz
mPtAilHyTJAJE+xkrpE5ZoXeB+mwoofFMNZQz5MsyGr3Zaz7Orh9IXYu9i9rEwwmWfR0oAMOD/UP
n9KZnPRyCm+LkB6cYDBVjHJhydSAVieIDy7KmEo/840TWp389NgfMiSj0jsZT+IOSm4XJjbPxJrS
L3OKET8U1P8GCoxOs5NHU2aZ/mKSf9yafb29TMlO/lYjXVqZXSPKGMTaeW0PxIpu/77kmol9zPDY
LBan0MJG7d8wVwnIXLwUsYzoUSZGAI+SJqpacvBwl/csOaPL3stRMPJ3axEgox/rAmlf7JXWFqFV
vkvzPgSbu0TKHgsYdAChC1tzDJOI5b3UJAP4HDBDiIWIY0X1AUz05j23+8qpMyVP4f3zvwoTblKr
DTHrFQymyYu6uLSKOj5Ua+3K1rSPD1cxwmUqK8w3zjOsafKnUA/TbySYL2kPcr8ZLPfWhzrKgvSt
9u32ge3Zze1WitW9c0x7p+Zi+wCz4xCknS/Oif1gdqbfZUZTKk1wQu2qRvNLjVEhLISO8HzHiQdm
+LDbQvpO3TfRP3dULPHNddtFDgcmWllnr8yeFgqiveJkdpcKvJ0m3ILbe7l/w67yhBs2xVk3VRYQ
vmr1yK1cT62xLCobNSbdRPGS5aVlT2sP7qUTCN2hJgjZuffmuff7/6b+W6KYYoy1n5KcFBMm3ufv
uhO4U96PpadPHngnzbA88aae4X1re2Tysy+3N1R2zx3+aRuPuEiRXIxzqAtxlWgcwOCpGZ6F6mmn
VL3UioO2X8GTA/a6xNYvY4J32u0vkB2pYLSrhbCkynE7KtDJpkXr2/FDbq9/KUVAGJZY9pqB7CRw
BjzJ6OeZqJ5lyEjOJDgmRjtInSVYC9Sz7GrFc7ryWc0GGcsf13HB2d/CiRjfQNg/rahZAEzOPPZa
RUlog4J69hUU31ilJ+sW2KPq+kWggCirZdbZQOoevJ3Ko/MPZ9BQ/K/6V15tZ0Q9yIRk+UYOxLeW
qP+qlG7pkkFN5z4Y83p5TsCoGDRa+h7cOOlZQ6sEGFh1TLKzFt2z2VL/kbfwE2RcAWTaKknncuVm
vIjIiLhEGXWy5nXZCgWAQUJ1qks364M6157R+e2v83zn5k7U5jBOynC2dXJXWfXr7csmUVCRMd0a
q8p1SrisbWJFk+mk3pxLA0n6vv943UABU5Sx0+fMwGVbnodwCcuwejX8+tz6MYbLpKCIt1+yUxxZ
XvrCqSPoc4/0OA2TgB1lhWMSdHEFdNHIlDd2B4p42jxq1uqV+dvZnSXgIttVAVyIVmGeqQr47l3t
EGvgOoi/3T633R01dQucXqZDwM7664VQ67WyDQVzX3JGQk1Bl8ZXnblevL7XJypZze6WbWQJp7eW
i1UVFgAZc8DX/L6qDp3sobb/zN7IEI5FVQbHrWI4sfAcHkExG4L+OrkbQPynQx0KqZnb9VM28oQT
crSJTBl/AHTZ9DhaaKNpquzops0XB+9DdGj6GLv04e/OTPA2nbmkulpAK2jXRpVeI9Oo2JWXTOVL
ShQ/a5XPtwXKdlWsuEOUcVQWExOy+sA4Y1xKkDxnh/JUvOgexkj9Ed8sGoJ/aqUpGAY26yvp+ZxR
BZ3dnG/WMALrFc8Rv0e8pLtPgvyLjMRRop1iJ/RqKY69ugRvfCP1yxGMR0YNhgVZ7laiMGLq1lGH
OkFPzxxkXQFSh2faaH7TZN5YnUsDpUpMcul2IWSzlfzvGzcsLXunX/hgCaMBh7S7PneGepCoB7ea
v1nVjQwBRAqrGXODxyvmKD6A7z7qj9VRf8Qk32g5zrI3neygBBiZK6aYLcMOYgC4Z2Yna/TqMZZs
217N9S8qKACJma4JQSaLP1OncL37MXrpqTuOYL6IveFN8kYWzZVeMhFKkngy+x67qB/WSAvMY97c
cU5HBF9fFservmea5HUs20kBSMq5j0dtQDhm0JNzWpOoUpGbHmR+nkQFxSRJUoAB0DCxlRhw+mlV
sjuEmyUr4Wf+uwZaqov+KhRF/NjbjZavA4hSmh7+cTzn4WI+TCoSQOypnGXXaX/LroLE60RLI64N
RKkZosXqFzBgeKrrBJILtW+Vr1KEC5WRsqrXEipujhfw5/gu7pQbjuc680zmNZcOUbolQPX/wZDk
OGUbKVyuiQ1ZgrELCI0P5zZGHm3QvW4+Nn8W0jKvSxTu10gpy7oM2u7kT076Nk2P6/B8exv39e4q
QrhQrM5SvbAwTCjNAUkO9WkrjX/vQ99VhnCFZhM1TDb3N9rQOSBde0DuWT31IYazgRidyEqsJeon
FoEpVMcLhk/zctw3VLk0zUMla6PdD1FcT0bstVrRhZVUaBxH/d+PtsyI0tf1YB/qID0X9JLL4EG2
Jr7Fm7ubpTYx4wKa0Gb3ZfnZcU7Elr2f/wVcf56TLj69RqPFtDBsnOnpZy1K/fqTYfqYAvtVC/Xj
PIZ/uyoBKFQQZVjjzDD2uD25jlcPr3SSpECkJyXARFwaZp8aIx7sCDt231owkapPfM4MakOPsoyS
dAsFaChUlKU7I16v1YfFb048PKB/NAKQd4L9FxMpJZUquw/ZjRqKANGpikMoTowz07ADp2YwIvnw
EAlI6AJIKIXTg+saYsbc9Ez7gybVPZkEASKmoawtYtZzUNT9xc5cX2H07W2kk52NOEWJEjd2CE/D
Tb4G/hSwKIInDDRdGRoUeNtUP0kM7l4JIvyjnxdKnNTW1bpFQKeNWEaKSj1Q97y09w2Ye1wk/ejL
mKCPW/MRQr3XL7F09LFkS8UE7op4mEoZIlXa8pAuL3N6vL2fst8X0MLJldxsGmxngjqzRK2jLpeR
/8kuL+HfsIG9oXSTlWlQCxZq6H6nkY3iG28MEx9kb4+41LeXJLlORMCKBt2fRkJaIzCz4g3C+G/c
PjnWM3wIRr8U3Xo3tyrowvLwtliJP0EE0Mgau2hdCtDQhkOqvx29HIlaGamFVBkFrGA2qq8bHXuG
YcooJuH16ikwHv9iS8mBIdKdhiTkb1VZHIjjww3Pkwj4QZNUaVVrhedZG2+GynlnT21kL9qHHiPI
vcH8rlR9dHtP+VHdEikAyui2rb7McHZHXX/senro9fgVTQGyJ5BkaWK2dmoKxINXaCgkBZy5oHi0
H8Ay+n1EcUZ9cp+1MD0rr+zLKIsUyfBMzNtOs23McQt0GTrvP1nCZQIhGGfMAZPIm1b1ZL2Skisv
ZnKd3lwUJYazyNSQ5GdHxmr0Lw/Kn4BpCJgSs0GZ8oX24IHQ0N76ik78UHsgh8773B2sh06iJJIn
hCHAS4ZqMeKCqyRY5zdu9aE2HiZUCJnFgytNskr0UYwh0nw053oGtOSJeVFXj6TKPYYXS/wBCZKI
9PKoTzIJY9DGxHmoOOMZorpWuK4yF1uqewKYuB0IlgcFkKU+Lz53PZyn7DBEGD4XllESWJIXl2z3
BAAhrbswzI9C5nEqzsvyuXIwuNYsDrcxQ6beAmb03Rq3KYYMBXqaeYRFiy6JEUqWIYYIC0zWmEBU
g0qI7rVeP8zTW6okEkSS6LQphAUb9L/0K0HNioYpvN5kIOSeLvdxiyJtcEJ6zlB+/KtdE2OCmts7
OeqPEUsGDpkNgrv03d9JEFAhacEQWKt4/DTxIyyJJx9HKTsYAQgwCHJMJwu20SkC8mExf0wr5jND
ZvWgdV71gLlZfvwgzXTzL79hpUz+XRv/pmVN184xIJw0XbiM9cFRMcC30LyeDHelmX8gyfhSdC+r
U0ZTPX22eyuYdMwxvr3BsutsclzZfEfZUbufFx5LAZMBp5jEzIYHbsF0EMgUb2UTr2Q6KqDHWk2q
kyTYbqYsoeZ+7tJHw3q7dKaXk+D20iR32hSQA4lEqzMmjD1cpwe0HflpIqMm268Su3r5pgAbtKn7
SsVYKjip7iPeSK9ZOHsO3nyOF3vNP2pUo0eBfLu9Lplr/FvAMB+aZFC6PgDxPDow2ns7ZKgM5uUK
WSCrDJbcD7HjYxrGpSgt3EC1fMjdb9QK1kJWJCA5KbHFY0Kjv9EvkFGoYKe91LEEpyS2USymXkst
jqsB7yGlrKuoa5bXcZpe8lJDo3/faZIrJdsxvtrNjUrRGOw2FlKfass85sQXgKRHSCrpqJR59WLz
boVH8wK6KajdV3LSHquTi5BDd0nO1ilD2RE5rAcdVQLNPaA/lKigBL0sATWqtXLjMoO9hF0+aQHo
ct5ivjuALAAbyReef5II5LbrBlxaAm50i2mygkfBbPtYk1OrfRz7Z226m4vjGn+Y9VenCWZDUvIh
00sBQXrSYdYX10tmkAPVzafYdA+Shcm0RYCQetb1uR+xk2XqM8yMqjDnAdvp5/64IEKRHttHFJv+
yfmZGrqDkEvQdFt8ljGzqCY3ZYBhEHl7nKZvRFy2QL11w/lkpAwbu0hp6oajOZaK4Vwim3DV0iGv
MtRdpEpUnQz/C2pZQltFFGaIqnfDKex8+HWn25u7x9ZubaUKV5GV1lTDBeYTzoun1CfvOXUyaLD9
4Z6+SYPknoFaJhxei3OFSukJZBVxKDMSewe8/Qb+9w0c9KsF7xIcVoFTfcuL0mPJoZD1ve++nsDU
DHoZgvSOKYabpmYY04ZaoFc4Goc6xMyJyAjTyDrpPVpD48ufNQlsJeq/LmtWiqzoOTVB7GiPidJ5
gz2GQ7N6ndVHGkN0rWlkiLeHOluZgjc4jLOpKRzx5mgJCWIYyfecorQFKUAe0QW5eSnB8j0E2EoU
FYiajmkt3HIw02Na6uemBAB21WNzcoJ6NE3epR1FR6XiFl7lPLfkWycLAMlkCGhtJCt1EsXtUcz1
fmgNb+0RTUuD25dt1y3Z7pUA0USzGn2dsFfZO+URVRDgKG+O/T9LMB6ySEb8uWfSt8IEaHbaeKVT
nyGHXijnYji15ILu2tOkyCK5+3tnce4F13AdsbQwZcqcrxooI4t0CSsLyUW1fldbSGze3r49OZYB
ZijN1lziivWgOpr+TIsmKGEkr+ZyR+p3KZ6it2XsovBWiHBEtTFmy+KkiOKgPOyRV4ShEOeJD6Vh
J/1oPDyz9zLiK42fhGi5LcMxNWJZYCkU82WszZM4jV2GfFnyYmYe88hFu+N96zyca9+3mIXDTnVE
n9O3t5e7d3ktR3dsYqimARb4XyEqaaus1EiMUchrqM0vKn29/fvcNP+2ss3vC7tZam6W5jmOjJ54
EQ6nc0b1zZ8M9bG2yxBUvZ+LOFdLhKry4W2NaYiFqfoljf5uLYIbkqJhyMgKJO7HyDnzdBJBaaA8
nbR3bS2XaA7qEECRI3LL27mR1xXvuyLxOS6etBG0M/nJqNbj7eXsHv1VjkguvzqY5zzoSC/WxbvW
fBnj77d/nx/tb0e/+X0h1EIHo1wHijOZsY7lgKILr2cBI8PByEzJrd1DBltVVfBu2gamMQiymGmk
/Zxj8oNpn2xynLqTKau83TuWrQj915vSaEaLYQaoNI6peV7N9VQhEOIy8sCcXDJMZm/ntqIEG67U
RjenEy9qNpyw1Z61LIxrF1VltVdOEqXe0wJbR+jT1dA+ia6aX5c1s3yxwLuAm0PKx2bNLk4se7ru
Wr2NDDGwB2IW0oAQaA6WBlnfBk+w5LulRjCyvh6ox0LGVberDdc1iUG+YiQDSukRc9PYaalKr87C
EunE2+q9609uVyUoBDiIHDRV4ZTUMx/aiEEyeaiE0+BNEfHppcqRYMi08LZUyXGJtX+rwYZmNAtU
o+aXPHuXjo5kWbK94x+wccU1BMVtNpTwgzot6Pr/Ie27liPHkWi/iBH0AF9pilUl05Jaaqn7hdGW
3nt+/T3Q3rtioTjEnd7Z3XlYRTALQCIzkeac3hnGyskwiLS/DpEY9veVmJJ0ltUH8Dtjf6tUr3N2
oMtf8HeaBFi8uiIjsQ9sgksZekhmtSywFNJHbjPfmKPmlr23v5DNu7oSwszGaiFdVOmKhDKJO5b3
+nyWJdMZdUxuL35j1YK7+g8X6WNFnDeNwKdYFSwQHt5mD1BhbvCgglnHPJSfRls4rbX1lFjvH+dU
26aMVS3Hgwm48XiOpoBXN550u/P0A6tiiGjRtkKFtTjOElUmKVSUz9Af7Hen9ByjW8OEe/0L5gfA
HSmGpVIK7CM+WVe1bRxkFaLioNbssrDuOp0Qp4ya70mei0zfptNYCeNshDUGnZGkk+4WYNACFUmQ
gFCq+RFVIv6xTTVcCeJcRl5EclASmLw5nW8WUO6gTpd601wdg7ryqjwWuKjNwZv1NnJ2ApOkuUQk
eFzzsWEM7xixe9Hu49Jm6ljdUQyJPVV3kb9/2zbN32qZ3JWWQnVepgEpElU+dvqdmT7vf38z1b9e
FnedJZWArCPBPuKd5MWhDfAUN/vRedQen9ND8PQ3PV5refyNLvJ8UkcsaDQOcvajNDxtedtfk2jP
uGssq1qA3mp4eBI9lei5D93974t0nLu3raIU89QiXl3MY10/BcuN3h7N6Ou+lM1hwNVO8WSlupTp
8ZLJeEmE8akODXsa1UerQLohHHwdZJsuUdGG3MReLFs37RyYApfF9omPZ9c/gIsxJVBomFaFdYbD
eDvoYAgfrQMgQe6TKjumSBno8yIoWIvUkXD2g2pZVyxg34QJRhcbTHDpS057wOP0lDIT/BfJXEIN
C434KnsOcktEO1ECNiNgmVWtbwbnMBO0G25u4er73HLkxJAk0uJt3TfagY7y776afsrjdMcA+4pw
ua+kQGAxmEXgTw3QWHhLAeCJXKHyg4aVmjlLgqCI6QLL45jq+fcAVUKBdrw/l64EKRre0CjnqldY
hHUb1XNVk9Y1Mi18ko2ycjtKBlsB2qYTGv0rLdvyjiTUyyZl8SgVxlRbFx2Pxv/+As529XVTymWm
tG42kkdA0t1as6gHYDMCWcvg7NU0y/Fc47q/xwSM03M50mfDx7DlLbKLAnXcigjYRBmm9VRwrPGu
OiNqErYZgIQYKWt6bm4Yk7w48b6pIjrgq6gqI6+kcgZM06xhCVUmpj2nhhu1TxMRuMvNo/kQwTdX
xiRMLTMYgfs1flb0T60s6ABh236lfKvvcxdXCYB8SjK5dU1dttXFzxpimwg1yKnLjvuGePNQVqK4
O4zjMPRWGpCrMls7oqjlUg9u2ZlQWTWJm+vHJpX/wsWAovD/nZDGRTf1pEtRjB55vHqs+bT0beFY
vYouvZhSt9eEY4abzmYtkJ3nKqpvlD5LtQLlYwYtxabVUAjx5wM9xAdRPLpp49ey+JgmazTdlJEa
gTQvPaYefdAfOtu032emE0fUprZ9h1e7ydmJrKNymCk4QdbqqDqKzQiohne0wFlItCaUxlkM3Urm
Qomhmtqn5iS/MGpx3UZP+3dGrSwKp0T3jIt1RlIWZGpwlfPlrqwOdfA35ZX1YXG2oonmLshVHFam
e+nilPe9n/uVF/uacmaV5PyzKJmhCO72VQ9lBJ4QTAljXghdvuE9GrTvWVQ6QEPMn+PbBA6vyg8c
SRB7CKwiHwtobd42gybhOWYeMvM81nfm8GvflGw+Ila7yXdMRnCj6hJCE4Nv7RfMKB2yQ/NDVmzj
aUSrnHokeM+g93tfqkBH+C7KuBgytW1kMGak30zlVu4E39+Kh9eL4myHVVQDprmZgUwKW8vuLHo/
67ehLlJFZmivbD6hGLa3FF25QsGRwZ4s5fmIzbsDhCX6C8yH6XFyWEq6v/kLwlOTroRxF2uZZ7kf
mdWP05OaoApXOQr9sn8wmxq3ksHdrQAo7jFKiZpLmh7EBeqp1DpnVHuBmM1qy2otPOaNUpq0llNs
HKotMO15aktO9Jr6bDAzxHhw4WQo77N/16Ja6bY1RN7BQJmMWFfD8i0hQxyZuMwMnJixaU43Jqqz
DAEnPGin/Q291nTgceJ9h25Tlci6zEUFtZrrSZzhjR4tN4tk2Ikhgi26PrJLCVwwUASxJDUAe3eD
5hYDoLQ9J727v4gNI3Epg3P+AdrTATah4v2D6Zp3GqHkNajs/sCoT8OHEC1dycsgIo7b3DtVtfAO
QioePdeXEQDezGo6a3iqLOanTL4rmm/7y9rcuY/v89UXI2/nWdEL5MS1rz2wJMO2c/T68/8mhFOA
vojTcSAy3lt69WRNILSKw8RRxl4gZyOGwRmtVsPpgVQMoTzFyPCr3xj5curFqa0/VH8w1/XecaeJ
WqxF28cphTbpRqazx7hleBZ5Bl1XuPzY37xrv8vWZBFLRRcQ6qPsJ6xiwG6aCo2o7wRWAJlAC+jg
BGH1tVFk5VTPBmCr4mXw9mVuaR1VAJJpoIqORiBuWWnYh3pRsCKTeSPlJ12Enre9bR9r4kK/IVJT
wyjQSUVD5cGCex2RGkefk+Cdf+0CL7eOi/km7KY0MrC5pXlD8UpKalsdajsFYM3+fm3Y8ktJnF/S
J3Uo5QSHhALWfXeqwfkVv6DWU/7UHlXUYRqHdYalr4Niizh2/kHpPzaTMxGzlTcxjRYmm2Gn9X7X
2SnQ8+XYbuzGyfxOmGQQ6CRfSZNaLarR/MymlEZvOjHCJ+om+HcI79WeqkfJrY+FkJRZJJazI3Ou
0siKweiaE+pkPXFLkjyq2ezEQXCcLCKsrQn0lO+aL5PELEyKdRp2jGMtPpsnZLR92Z0w3NY4ofvv
oTsu9Iivq+VAPpmzAcUHKt3m5D6SHkx6FugqM4KXAdulDHb5VwalCdI8BlU4Ypuz7MgeY9Im98GR
+f7+h7B6s2VKVuaLb56vgD2S9ilMiV45yYN2jNzitTia4HYYn6MzcGz2Vyc6Mc6yGFpRmlbR48pL
56l/MMqH3hC4TNGKOKuihTrSgw3mQ6aGOihvnAr6Fzgkl2fE2ZNi7ou8MoDuRT6R5qgdej9wMfCY
++WzjFK16PEv2jXOhMRW3pVGiILehAZMOTQOJcBhA2P+92+Fi2Xx7fAAwynqrITqDegKjJzxTnoK
bluXqR4BGJy3rwsbUe6lOM5eFAsZ86EDBMR0iB4Y4W5nW3eWr9qpa7kiwmKhNC74MBKA0AJlh6Ge
gNcKKXLz1rQVhPKRZ/0Nm/bl2jgXLQOatVYSKPpwGG5BzXKYH8znyWlvS3c+Zv++te5SGmczEITW
nRWhtU7v4kNS5X+yRn2ymuR1/8QEDpvvkwfX4mKQAnpY6IsvdYm76NXDSJdDW4THfVEbifLLJXGW
oqbVILeN2b+nn+LjcmN480HzKl9ULNx00BQ9QVSzdFW5Kme0XRxMnYJoh2XxkgcT07ypX9wAMNtZ
7uajSN6WfVqL4/RwpqYa1z2Gapt+tNv5IbVEHkQkgdO9Rsu1iuClgFRQd4txWj/6HByse0wWuuA3
TW3Lnb4KTmvLQq0XxSlgRep0bgM0UYwO9VVHcy20pVPX8OrbwE7sCHG+0Coyq8c7yrVM9ptWjpJG
StZish3B/fyq56D9zf7k2hlzxE6RnaP0V6iIXnuiVXI62XRgscgzxBslJvQUFBqkB0M0p8dcx96q
ePcFHtXZICZiN/nWzHO7IndW+32Zn6Py2dJFzb+iFXGObC6leczYEFmX3Qay5rTFWweh+9oh0kfO
fbXzuJRzimdEmKEc2lg3uTwJnL5gHXzEm5l6F6U1CvKBUsDxf8Kj3JUjQXlGJITzV2VT60vTIVYi
1vfJ+DYsR1V72d+qjZICNVZKzYe0RdInVAshg12k7qTYpVPdaL6JgpYoqtg8lo9XJI+PPTckM6oM
98ccgZc7FKeo+Pft8ljNSgSnXkOURGmWYCSy1b4GFsoxyrdWlB7ePJWVDE670nSQlybCkFgYR3Yp
/TbRoNjX/v65bHm+1UL4ZGAzN8GAQUHYGv27XAP6IfMW0LeHAGHaF8Su99X1/1gNTw+vSXJplTlK
SlZh+KH62Uo/Lc1DZeSOBpjHfVkCBeChr5WiZc11iL+olH2r5OklGESZCtFy2E9Y2Wh1CiWlSvFg
ksInvfltlD9b+SFTT2knKAKL1sK0ZCUoGJNgCBimvIn+SrlvbqRJEfjVTUXT0ASvEPz7qnQfpzLY
OxaEdFn6qUoeS+0l/feciLgvKxGcgyFapQwG40Ss25/GEB3NbDhLU3Q/dyI+gc34ai2K8zNxZ9K0
DpEak8/kwCpFDGeTwTn9VbyzWhNnAxDDZVJR4erUSuWMZQ2sUvKvi1CX28aZAKvQSRdKCHhk8kbG
L5X0inY6wcXcfD+sNowHrVYtJZ9CBirbO6g3eYw3nqLcSzCpgKBUkBoT6BrP5B6pYQZ2ODxWosmM
Tm0zPpZjbR37OPq+bwM2w42P07G4aBQaB1aTBLw7prLAnDX3cwF4gN+Scta1l2UQKfh2sL2Sx8Wm
pa5GsrrUiE3/sFalrrClJ+oOs53+SpANk9xFFLRtWoaVRM4Elcli9GmOYap8/poOxyoTAizJWzZ7
JYGzPRQ40UmlgfshiIzHuptnu1WzzCZKeR/J83E2VJSYrT8w6y+Z0br7ByhaHmcyZiA7lYYKq0TT
o2bdxLlAEzej7NXiODth1Dixik3uDtMhwQgkwGRlabJ1VPeqHOCQKrGJKTDmm952JZMzGfKiLv2S
Y00T4Mun2yYF0S1YSEjwc3/vhNrIG440SEYMtwAU46dhswZVNvZNn1mXQ+kmj6Ii/f6t1mWmSCsn
NQeF3g8MG0Uuf6qpq+WJDaS2/TXtn9dVNS9RskxHvoiNUgV+dQhOik/OnS8aCBYthbMbUWQWXZFA
zKD9svJnMLnZffC8v5R926TLnK1opkTFEw9GMIsL2wjvx3Sxg+4tGR+l5kcw/diXtjGpsfYiaNC7
PB0qYWRoYMWi8TH4VrFuZb8AtPsruRvdxjZfw0P5ui9yexNNTSYg171m123rOWxDFoEXGr3VCsUB
4KafRaW/L2bbRHyI4RYmx4SUGpv4B2RSmz0VIiaAf7hGHwI4A5gX7RguMrDJ0y8BsElTL3xsbsY3
xalZZ75wEPIdKvEqSNY+5HE2TzbqIVHYPSr/xE/6N+aOAZx8iFwLOOwSGoeAUX7LILxCjMLH7nCO
T4ujOfqRIRSWx/3d3TZWHz+GM5BFrycyUJWQV7Rku00eQulnYSn2INrl7VNEM4Bm4oEIQrlL9exV
LaZdilPsGo8Gh1TU1C76PnejSU2NEf0IqN5kZxJ9CnpB8+H2Pn38fu42A3soKRQV+zS3TwD2sDsK
vo/kQQpEEM3/ENp+SOL0XVeySg4swNVow02DvFCkAhTwPsTMedn6GaiKleCLbJX2vh6I9o+7BHE1
Kt0y4Hzo/CmZEluPv/5vAjitr8eAFiNB4nABwuH8a0h//W/f5xRZUq26iTAg6YblE5EfW1M4wMxU
6PrefhwM59fTKZVqqwMMePNzOhDAgx3Z6HIauZpTupIrKm5dmVcNEBkYWDRUTMxTNKtf3pgIxfjE
HJfc64hvmjd91tuUPO5v2pVWQwaTgHZuDReTB9ecLYVMESbhPGteXIJOJN3AqOI83KllLYiKrhSM
E8UpWN91qQTOicrroMLICVIRDuPWfq3XwimYNpI0qouk8nSZ+kTqf2gFGky7RQRtzhTpQg2wEDZt
ZxFKNQy0c5asjaNWGbsx9+oishtds+Hiq+lTGPsx7ML++WytaS2L0wFNiUPoNc6nLTVPohiPbwN/
LkREiqIlccYtKGYzjcug8MDSa8u5ZI+qYtPg6xL8kqkItX1LEQBuYJgWZRML762gqzDSiNCWqBVz
7i0NHu9Jl9ld2D3t79tV7PV+Rh8yuKuaFHpGiw4y5ORV0e+szoub2geWLEh6gTxgCl4Z28f0IY4L
xGmg9QNZmtyjxluhNo6xeJMUCXRh85A09MsYQBbXdJ5jdjC1XgFoR+ZVKNsmb3X4R9PeiKSewv6w
v3ubJwQIChUoFBTgQJw6WHE8xlKK5Qz5N6O7l+I/+9+/TkYgGjZxRICBkAEHwbe6mwHw2NBZEXsM
fgLzqn4YHmNn8gL2hv5qFYL1XEd4nDy24JXKoQ9IHfoYE9IgkgVY+3TCrDTwhuQ3VlKKD6IJo2sX
zsnjbB2ZOrVUIsgL+vKXElFHMuPHRJHc1jIPpAzdpii/jkHgFfUgUMUrLeFEc1YwyqU2zdMi8WIK
LOZwAnShnBUvIG1xUBq3ZVnYacps0IU9ZBJRenx/A6iYCL/c3B7tQYmaDLHHOu1l732M4K7yWGN/
cC+sg7OvXUljc60mRrc0yndsWxH6mtMYqtOAfcnPQV2uPLVuffv/A1KxracrYZz5LUxFpmoCYd1h
cBkcV3onPzR/OxrM9nEljLt1WREjPs6qxNP9D+QN9Sh6xW8qyEoMdxesMqu1luRsgnACf4875bGd
No+V6iv9af+eb4oCrphBMd2EFlP299W160KCvg8JuljP89FCR2GXIlmbL29hW942GlRzX96VGYZC
qMDMkTEBhxEn3jPHS6j/h9RKUyM76W5qcGI2xdO+kCvXAiFoNoa+EwQSV3n0lChKTyo045nSCKSK
r5iJqIq3avhumAoYzN19aVemGNIMy0Jjs27JGPHjlMIqaxKDaQYpde3ODDI7iX/uC9hazloApw6Z
UefxMEfgWQJfqNJ8buU/pekF1bdiOtWp8HFzbSwu18NbxkgdIk1twZCFG8VG697p7NEeRtHRJ3rb
btxfOBnMRSIbYuI/vGlKpIb0KUHHR/oFg87H5Zg6jKEDVBa2BOLm/Z3cOqq1MM5YjIWW1PnMWmnL
33r0rZqe97+/pd3r73OqoGlVKQUEuW65/TlktR2Xpa0KI87tVZio0TPrSkwulJFNtF90jAerlXQJ
KZ2obRu30qVYsJrNs0HfPsHso2xYMg8EGE4kRGIWY7jDm3IgBwxUJ2gsNW1kaBl4klIIjof98EvH
odG1PLbwlTGaJxKVTWYNaGmiZ4a8wCAexMBG22IQOlkmG33g/VNu5nOpyNg/hgVVgOGL0XEkZ9Hj
cCPEwHIUDQ9EE2hA6N2+XA76ECNSz2RwO+VWJTWi9T+J9Kao35L5Le9uk/woiaqh10MKUAmAklmg
4SCAbHoPs1ZbSOqKWK1ZI5/oYhjiPPq6U33ujoxlqfs+nhoMlaiiivLmfoICQDMMUGGbPHSPnpCA
EcTAYEwHjYDygdjIA052J90mZQtw6+P+Ldte5IdAvhdjAZdkMlvhiHGt5W05pE8MHQ1sgWBFcupb
ye8cMYid4NLxY/+jDqIJyqDUo6A85pXqLJmowrxtPf57rwkXpU3NHJdGjR67PBhtHUMSBkB8aCho
ZGHRJX/JTADR/F/rwY/yT1OolFqrD26kfEkwvD8DRDo7B7UIpkAkh7OFEwn0glAQLRIDlir4hYSq
R/O7QBIlFUQnw1kNdFxGIe2KEXgIqd0vD0rxY1/fNgWweXaEEoiUZM4hhhP+7yTF0HQaR05YvxXJ
730BG48f9mWTUl2DowcI3qWlGLsm6fqsGt0kZsje3xUbPteZPw01ukcTdI9KgufW9pI+BHJ7RjF7
kbRzypAsPxnNa54JIjDhirg9G/s5HZS8YcOigd867R36WBafkZdGN40feLqwer6pb6s9ZH9fWb66
D6jeUYQt0Wl2wP/nKkeg9qdAqahP8FbI0ieOfBSNtomkcjaeJEEVGxbClzgND22k+3UYf+7q4vPc
5oL09nWofqkkXMJEMpeiUxecWdk9dcNDp76W1Y9UrrxZESj8piFabSUXYJQSiYi6lBgOVE2vSisv
yOgp6ixvX+0FYviWp6qbk9DMICZpjkXrK9WXenH3RVwDb8Mfrm4W/97IjTxVek0e3PiP6S+uYpd3
5iMqKV7tB78625gd61F2Ey+qbXEEsHnLVFnDfzU8e/hAI+77IK9A5+B2xTNYJEj1sr+6zQ1cfZ8L
Z8E4HpqUbWBofFXHc11/7YbHfRHXNUu2gSsZnGmyVJT2qmCAjO/jI5D/vzP2nNCjbpf7lp95sXBa
dNt2qBpydahbmlcjj2WADildQjwxHdJ7zKbaNWbbYwePOBA8xK7xb7PebIWabAJ2wzC0q/k61Pmk
FGiriCba2JUn1AlEEjbPaSWBM00FzUiJrjFUYS0U5JsEgMtt/q2usoPgsDZNxEoQZ41okDRDWcCP
yH75x3iLgKkQsJCdQWd3jvXtP6MPmSPqwLoGq2V7iHFik0BZKBI/l8ZXI5NSphNCF0YxOz5h/E1x
JCccHQ2QLIywOge1Gm7Zb1HFZ3NrqSUDhVeRwe7AxUwBmotzcxjwUDV+LfNtbv1oxtPf7OpKBnfN
Cpp2Ua1BhvyYg5jwSUf/fnlHXfJNPkQ3g9O7qqsfMRYheA69U2BehWorwdzd6wo1azWK2Vzd1yI3
ebbeYuT/PeWYI9Y1Q3c+yG6DaRaGqm0anrgB/hrzgZ2rperEIIhNrKunZlImvVHMw/vkAssFKG/h
0bhh4Bna/dQwBqtDX9j0SXSum6bTMhgYqEFVTeM0eVHloZyMkLjoavAoeJ5CZRZs76bqrERw/jSs
8WxZGAnkVN8N+V3VP/UiwPD3hP/VCVqWBug+eAG8oi/vxRBTtdMnyJCOpo9RO7+1dX9+ZPyqsUee
kk+xU97GDrkz31gnQX80nPJz4QifolspJHP1OzgL1IQ1umkIXtajE99LPy2M8NitEx2QcY5Beskg
2Rn4PEPwEMreCpHI6rXGXVGSmGFpKHitAe0eEKiOZWF8XkGeJ7tZzuNBoQBf1X9IQjaUrTWv5XLX
Nh8RVFu5OrhNkv/E4+p+XDAO0z/LRvODALM7jwZB3LRlftcSuftKKjOlqYJgowLUfT5Xh1LGcGAx
2gCBOycgKRIYpuuHt87iCrTzywQ5Bh7vHFUKVY2rCJcf0+7IfZ/ZTF126G40aFeKGzpr4FY2HPPH
+GqIuh43skMX0vl21R44HbPaSwNsPhgMfpfOYGc36Fh/GPzQzWV7f7HXBgEFNQV41BYQuJDf4GLS
fq7muWt6SGsPMblV/vUgAUoVq+/z7/tC0bt8BnqVq6i3Efp41LMqsgYbgQ0rCsqIbJBSo1dGrQHR
IeY7ICOL38eJW1/yysSW7vITQxjtj/8ajostaiWQM3FjMURLVwBwTkdoE6vVsSh0O6rzWzKB8TaX
Bfq/kfG6lMcdEop48UwSw3TLQn0y6v4lG6wbfS4PSML9Uke8Y4PWt8ywtYNAf91XkGszA9k64g9k
vnTjqrIQxZXcdypCEDof0+i0RHhETyd9+LUv5tqqXIrhrMq01Lpe9PCIdWmclSQAR0hgS6MOThiQ
6hSpS1URisH1yA47xtXSOLsyZ+A7rSZUGBq3/cIGS6cn7cx4QMODaGR2cxcNcL6wXB5g6Di/mzT1
0iU5Yp0uvUUjs2+AY0Z/kYQMFJvXeSWH00wtTJNI0fBab7snOTwhHN4/pm1VRB3+vYwG58upYodq
cgKy4t5VqHSYw7PangvwyShfYgl9IId8vs9HUfl/+6AQsDHgSkSjFrd7lKSdnKBP6x0WQYKHRQai
8rTz4AdPwpibfewytoBWrIRxW6jQqS4TgrwXmypVnciZvRraMR0tpwHFC1ItLKTo8LD19/d28+xW
grmtXbK4mjHUDzeH9EAgA5RWuJPXsdl6bQC+uYybsjiQy8WC757yr1U9OIo12tkoAv/eeNxCDHBV
NABlMtIJLjyzaFIjrV0ObgjslU/1YFZPWdY/AukMkVChtw4GciR0BOvSaVqS0q4plU7ZMuPWqyAM
A3bT5NE5n//C1+ElhYLLO0ITj7QmT3OSzhR4SXN3SNSjOn7ZP8Ct3V1/n4vIsqHpQOSNLrmpwOy9
LP1KdZjmITvti9myJWsxnKmsqDKnSw1bYjaHbvQBH+fU+m8kxtx9OVv6aKJ+rSOnbakmnz1NB7Uu
0gwEEo0Z2lH1q9M/7wvY3K+VAPYDVqnFWY0KhVaw+cr8uQxC28xuVRFE0mZwsF4Fp4vgdcwttQe3
le4bB3JUXiP3J7ljSKONj8FG0eNy42nH+nwRhyhoVVLQXXi5KH0cswK9Sni8PkqfmPnAZXNBP+q9
49bEt5i8cJtHvbNFPen/sNIPyZxexFWYaXXOWLyAPTbcai4e1U5zrF3tzMbv69f909u85YyoRzYM
5JM0HlNlMNOqjSI8o4cDoytejkHhNAmauIEv/MTat7VfWSLQyc3omGjoQrB0sBEhSL/c3mluWm0M
QJCQ3QKJymN17faQ44WVuqGwD3VzS3GMCH2ALwyLxplkw4ryFP7OcMN7UHXa8TfjJnA7u/qiObI9
/LZ+CbaUHRHve0Bwgr4zrA3/4xxdNLVtAb46hpFPUWSMgAK5+GyIAdRwwkmQrfuNYiaD9QIlEciR
L7cy7KgSJBr8TSBbJ1OrH7VW1BiwfVwrGcyWra541AXDjOl7BkzCagfZpxx0d/TzfxgG0h/727e9
IAKALtSgAdHIXb0sqsoeQUTn1sv3xHhTqQju/xqOChEjXhn/lcBdMQveE4VnENkxvO4osWFPDqqX
HFK0Y4GKzSd3xG+eLMBhyTYRKMeW2V87VW4ryZBNshRqg9u3P8CTq8qRY0o3df4X3mUthlPBTjar
uFWR/JbMU6bcDz38cfEtDgTTTlu2fy2Gi7JkvbKySQ1Q/MuOGXDDJMlLRAxFIhnc7a2GKSi1uYN/
MVO7Gu9n5VcTCqzg5rvlI9Th37fzUk45LNXgQh/tePHT7E+YpuDJK04SwAWtp30V37RIOrJrYD5B
Ax5M0+WFor2JsukIn6n7KRJcB6DhuJof3bORGRPJUhFNJtsj3iKt5bE7t7rAepWpTRJQvK0j3ZaK
Rzl9GUEZ24MnZLxF/tbOlNHeX+P2sX0skbNLpCFkkAykX7IocLpAOyiwUWUi6ophiny9MrgRUMdg
L3lrkZIpWKiENpJyqNxYKjylpE5OjRe0noORKxWUQzZy+Swo/pDH2Q7DKpPaSKGNug+0cy9+rM/5
S+hPaP4FStOZMU1bv0TMm5sGeC2V05fYksolr9HsyCBlFDfBrBV9zr6YhxRI16pAO1W2hr095bQl
jAbMClXgaUhO8bF1lh8jhk6RnqWnyhtjWwUV9ODlb/LBcBB9ndR73SfP+9rDRPA/wUDVCVQO8J8G
n+GOpnBUw1jpXUzd5BjmsrzEKkS6IxLCWS9jMppJQgWUoSOYFG3pb/uL2Lzm6DNCR6Uio3eBT3Ab
SVInOmUDNy5oDVAaRKDjd/YEaKMCsZyo3L515cBOqOhoSyc6yHAvb/moTZIy6rhm5mh8Apn3z9yY
2N4d95clEsOpR2TEdbTM4M+eZur0gXVAKcaWWtGs+pZNXq+GMyCYcM1A+MsQqNTGtrTvpXycynOv
/h770B6oiJxuUxyeuURGT7YFNtTLzStyouZJAY8Z5dD16VnrM3tMfjTVS05fhr/JxyHBAxWnikEs
g9vDmNYpED/Q+5OnIZpu/bwnh8i8J0I2zk0dhw5CHSj63lQumjLVMpaJZKC2UWPo7ixFAmXYimcM
A/EUxeNBN/k894Tn/gTvAic53OgNKLUQBdAscZrgz19oHVGAuYpVMKawy/NZlDSp0Sfbu2GvecCC
QX90fZzL1NkXs/nye6/nyagcMEmXcoI6DGVGZP1u4FEw+GTh1Sc5TQjOJMWTjzraZuzeCz//VZS9
ygjwNm8cciShgQmDlBVmhYE8+V6d1u3JKzz5tf6L0G0tjd2HVUiQa8My6wryD/P8rUuflUazk0FU
l9gyFWshXOxmzWoRAgEYlNEtVKN+DZrn2hR1WG5Ugi/jec7uVVMTAyMhZVh1COQfR2+4HU762XSS
A3mKnb7EW9a4mw/qLaZKgPYuiLU3vTO03yKYc4TD4g9O1ZdYDxheQh+fGummNG4y+dUgj71m2thg
MFTYdfo4qL+QAN/X1q39JfhHwQA7Jkp4/GtqGNJC4cXcJr/t++cpPxPr976IrQu+EvGeSl7pSTxO
VQEow8HVopdJdgsjcarUH1XBJm6uBK9lPJdx8ZB2uVRHgxZplyHN4+bmIbF6O8uPlSQwIdcs6nj4
IUQkyOygt/mKa3C0krYoNQbiWSGhozuDZef37WyjMwOZgQqE6mFsL7NN7oA96BXflwhg86CJ9CS0
x+1v61bcuv4pbNtX21rRIEhHeenczLpr1TNm/NL5YQZMdiFATRMJ4jZWqYM2iRiI9LyEbps96MPn
brqDT5sMgTKKJHEWpetAmp4nyJkZC+rmhnE71NKBkNTrUuM8xiLklS3FXO8gZ1uCcByAJokaRo6O
+yR5CpXhMLU/O10UGWzebypjaBZvNaJZvA/t5zqpB6Nn6Y/sGQk5X/7anTUfCJXwB4soKt1e14c0
7oVRxgiJm6CDo2v/NPlbh1Jda3zXU9Ek2lZkQFWQd4B3gC2Ls5ra2HcLHoUITNPfRf+kLz/3NXyz
yIRxJtVgdNk64nhOxTV8XpIR/f4HCiX3uzNrsaocKuj93NwxRsOsmrqu6ny+TVIAMERGFCpQPfYk
QzuXrfUFr263SzR/f1FbZgpD0wqMrcJUgv19dW1RaCejboR4iJnlY0NiV0+l3g4J+tH3BW1Wyyhm
fjBSp7FMAbd7c9+HwYzRdjeoHEbKHb6on0x78apzKuSg31SFD1l8+iPO07hfzAUzH9ONiqqcLn3d
X822APRuo1KkId3BGaHIWIA6pUKnp+wlNBO7p8/7AjamHmDaURSy8GZkFN/cdsH961qSzQCrAT4Y
EH/pVzWx5U9o9nPHh/LECA7I10HU5rGpeVRXQYttQB/eM40rdZDURgnkPkaD3fLQmX5D7xvlrhOZ
8M3dW0nh1oZEeRmBOR1RVPpZTm6oqBFi850Kl8jI2XFbr0YClbA3Bk1BzUE+x8f8ng2lwhEO3uxi
WAT7JnJ+m6dlyTrV0a6iQyinD6OxUG1sYRpYA/zooEPGK++0e+KzXkzGFZK9iMLrraOy4PItzP/I
aJXhRNaZvpSLNiIFJh2S5Pusver0ezaKmJk3nQVsno54EI+iq9QeKDx1Q89QT2FRvHZoHdYOGN/K
h8Ir/PovXl8WEnt4Q+I1KfPxHxxty2xi71rxC9FO8vyAZ/kQC4zehv7BkaK3iKIIbIKg8dLo5QUt
Axktcm4e3qnqIWwf9y/vhlG9+D4XOJh1oKZpgCh2mu6z/qwbDWCSBYm7TRlw4Cbmu4EUwmdczTFu
lpqC+2SSXLCBghikNgXL2NAwHf+osNYwdFdz5GWpSfliAhZJMTKnKNBvG2FQPy0eJGsUpOg2T4S1
TWJKD6kl3jnQJjcVqQXe7qCi9XUKvIFmgrhxa8NQNINBQPoKi+EOvRrhfuaEzQEaP5LqJNPvoSjS
2RZhYsAapV1UPNnfV9YTfraYlgaEgZBC0sU1egyKiCZ2t04Fxbj/CmF/XwkBWB6wTkI8DkuFeJre
ucXU/OnM4dDV1t9sGVL6hBjIthj/h7TvWLIbZ5p9IkTQmy3dMe3UXtKGMdJIBL23T38TPf+nZuNQ
xB2NFtp0BOsAKCQKhawsPqJaRmmyjFIf8WBw10yhM0ZXQ/Ztf69srby5ssH+vhrOSAxznjJZ88q4
vbcgeENMUUPPLXRG4ez7OLh1ofYQS5WB97H+3Pv0E3VRaOXPif/dcCyncZbnCP0jRPEOCze5jC+0
OiADL8soI7vouVXlEYmLeGEdCFkf8/wcnWOXvPUj6ECZFBFvt+YRUiS4aMoqes+/HYmreSRq2uFB
Am1Yw/S1k58UUen2VhIdPm1jB0FnB/9z+aqQ5o1eN+jBOrpN7MilE+MJ7mjfsfx97XaSwwT1+9N4
HSVOcksfigc0XghEw9xcy/XPUDh/0WI0W+zn1sPtz3zUziC/oo/k/Hd6Tf+qTxEewMV32614Amc7
ykbwNgh80jnsUJlSr8Z6t0EsC6XRKAjQHNa5jZXEJGeCAQtOqK27hmaZuMiAkI8S7wtANIdmWSoM
kxVHt4f00KNqmfmNqJJuC7NWhvhQecqHOMr6ET1vFnC0M3I9jVApGUfBwb7pnu/jMTnvAZunHzOL
zWB7ysjVYgiuTFtpTg0VlUB2xHtguHB7vFNIqUusL+EINpxffALb1tW8JQdLOYVan4z+Pcqr7c0P
oqXamkCEfqBkY7urEFD66JCWXk9UbSFzpuU/pyEwUftCZ4E7bGE+1CagC6bpOg4XbvaoYqS9Phmo
kUItgfHVKgrHiK7rchKAFvNjHrMQU6Lxq4rgGZD/cSxyP0p9PSLWWyTD1ZLOoeUnMp2UVnZIJNK5
FRnjDjK0ydAiNL5BnVR5PxPrZjZ1V5uyAhIH8vU0KIq7f9Js7mIkO9izAcp6Ac0fR4ca5WSiNk7M
0U1vTWgB4NHRk28Npz5BGSd3RFi1uWore9zRZi92H88yMlWxjndww8sV9E7F06osyHxvD8wArREJ
fkMHE/XjwOpcRsfUBAPTH/FagSfOA1pl3Mi3+mFGsaP0TeTyLH69cJN3ezxmtPGAO1CJ+1tR116B
DnVamt5AGO1xnMbjCD49dKW9/cXb3GUgAyFnhfgQN5GPQ2zCEUF73ule3f+V0IMG1YFWEjJ6t1AK
mQn2j11PeRBJc6Mx2hQ0LvVu9CW/uRteZfC8fdRDut0za5YpepveHte7RW4T5Ik0NGOKYkF7eonQ
KaNGqrjS/uCugGQ+KzfHG9AFZXKcW3tRTTTVlQl9tsm3hAy3hBLB/tqcvJUVzt2l1hy6GZjkJdFB
7X+Yw7/PuSAVhjoTkPtkIC4HgkhSDVadgUeFvOwjCdMjpF0EQ9hcjZUJLrgw52boo2SElFAbNKCy
5IEhIjJtmsA+RWYHcQT6YXOOjFup3icdmpdMf1n5F0j7TH9yvUXdzP9M8C8cSQGluITJAJM5Ae74
VvX6B5sRMjHIUOGpF48pH8cATU+qofQU06Tf1tPtVAXm9Pm/meCu0NMCqtJoYifG6KmdquMDpRPE
httg38ymz65Gwq0GqprGGTKouBmMoUcL8yacO0Fksm0CL1pYWNQc8Q09U4NIVVFAVqexQFgOUQR/
tGSjOu0PZIv2+kaoeUvbQQOS2x3oe1kSyUQcp9wvQaWB4ZsE+eiCC0LdxkGW+llFmlIQL2yccDqq
0eAEBlKUF1xbZRrqOcyR6FBkchVpIXK76pWmKEcUJwowbGMadUnGvRdKJojy+Oo3bbTbGbrdOOPq
+3i47xfBXXfrEF0b4B/+9VgyerQwQR8tz8aNTfXS++nYB+YhdMyXWHyRYdEGd4h+sMctWJI1s9o0
eDBrvB6iiyizP0c3msOI2CyzJgscZAN3dMYpA0cDGp8XnOG+McdklCU8m013meqnzefWFmymbRMM
nxFA2hfM3TQe5Lmx0BmhmB7z4T6erkJNIKa46QVvvoY8Dk4DDnn6NjVGNRmQ9er82riel4f9bcT2
+8WimAaCQzRlYVfpj8hW4VTsCAV0NuG5nY4S+ZFpgdLXzph+NvKDYj/t29vKruL5S8PjCw7my1L6
0I6zsQgRuoVLCqYzuWss9T5L47PUl09WVvuGrLmh1PidOt9hb2TOYFJB/Li1i9e/gf19lTqQSsVe
4gaUFzBVXBy8rxJEQOIa7HxLF3jh5i5b2+IWcE7yespY1ooqjgzqdXTW/eoVZQenwo/v0kAUqm6O
DQwy6Jnp2qViwFgl7TSq6KVBSWDgThN+lydHoqJOl1ubmRHV/meGCxzktK/GYUCEhf31s4QiAjQz
cD8D1YWcIYDjTgI03BwWRMZsSLYal5Xmo52HudVAIR/npKPbppsb11P2OqqiB6GtfIuOQwsVU3iD
wvC4HdFoFmntEP3VtUODNNZ4k3jE/bEcas+CHkB1b38RZZq2jjJsQKZfil+OgJVt0pU/zokNRiCT
lxiC8YW19cZkeu1bsi5ylSvbk7/s78KtXY93YwmydzjELl4d5LjMC8mqWH1Dc0rPYIME9ChWotsC
L4iO4M0Grb8MS+cQ37ZTFp2DEpLKR3m5CUXk9a3vQ3sAERmmjiVsP86bZi/W0iyA+Jzcttk31agF
x/0mWq0tcEhRo0NLmhNkt1kRYnyEnO6XenTo7eixNqTz7O2vy6bzre1xaNHVtW0kFtoJLnfyXf7C
OvxUd+S2ThzDaWOnR/fT4iCKNLb21tooF3rGQ2HakYWWaQaE2VQ0EO/RnU3pPoetYBNvnZe4r0Nv
GW6OZiDceqmkIUmcwx+G+e856l2jWAKRa29uJtQ6oviL6b5e3JoqpdYgvcQaMh/av1jaIzprnnmI
T8iIOcsN9UVZjy0v1JgeK3JijFnArVmMllY0X7CZ2vycm9dVJ6j13fo+SnfwQAjNYWhtcLOmN72q
N/oyeqjS+0GaBFxaMh32HW9rZRCtS8A9A9q1fDCtEasplonR0LpTXDzE6bPS/dw3sYU5KFhGzhDQ
ihORA7nQ1BfN6GEiO6Et4zEG5jBVAFFTxo1UDai/NtoGQJAEb2vcaiRtLWdSjOxkMTxmGi4FxmGo
MldTn2LzGxG1fGBf48MnBDLQVZJA0b0ogxsskhSJhEH1YRw6Vpw9zqX+SVnQ3Ink9uJadpL5+/P4
9u6wZ5PDJKtujXxR2VpBxdjJH8B6O8x+AQ3zBkKYIUSpUaaWnuo3ygTeSo8ih9/Ci/WguSmGLnuq
WU1pe+Gofatpe5YsBPD6cNNOtTBDxc4IfrSs3tyycHnQoWD1EeONuUrKGDENAg0UEKFJzXBkd4by
UyMsxNti7CBhhLsd0zrGSwTnonmSZFVqAO21e0ZoWK6ia/Og+igo+pPXK/bIDAaFoto2FIA+DiuL
+3qJWiRe4u7vchidRJQj3drRawMMVVYxxRiP2bAYE3IiVeWY6l+t+lMX6QFvBrdrIxw0FQnS9G0B
I7qjQJ3FBta2uEDK7j91oCIGyBYSrs1xnq9W1qB2FSZNHW8V86hY9/tba/PswE0dUuGyBbjl88o5
SVojzaBnJJ3JUToXT+zlVCGOdGq98ml8FPcp3ELFlUU+s2w0KrUWZjGuSjwGPKPGG3pQ9wZU19Oj
br2YkycY4+aGeh8j/zClGEuJC2WEoPIORAdIBlJP+aJDkbq7EWHxtn+sbHG3hKomUEcaU/utTpO9
miblyfY7f0GpVUtc+kN06Rda5PbVQFM5sxKwyFo/it0KokHUgybTTWM4HVMU8Zpgfz63wHC9gNw+
q1Ko9eoUqcFmfrTqr/p8Iuq57SJRJCpaNm6rJcmYKUuHqXwjW0GiLa6hvWGelWP2LCKWbo8JIing
dciXZL++jMqsZZOYJT2aBl7H7ZOpexU57U/dxuEJMg9OaQUv+MqFephMlnlII5AWrdQ+aPRYdJ9S
SEaH/RURmdoKrD/Y4qAjV7TKDCdiYfpG/03j8X56TV1WmxE6RlAG2WEUrdkGBH+wyZ2TtVLJIRpL
ghoz27PTdIY7T0rpyoUu8EHRRHIBfCmPkxHhRdGrIESrf9XM740cSMvdMglWbMMxPoyIOyCnYsjm
MsaI0DG+L85z8zWMv2bZHzzRr83w+XzLmousHdB/rAxvk/y+tlDIi7LFfe/bOEw+GGEbbnVAFqOs
RAWTTcjIjV69qvrr/ve3HujxrIy7L9gjJrKQHBRBvyYr0akJz0OnxTPcKUCTJtQJRwf9K1DwPnTY
FbI+Gs/7dt9Y2VzEhI5aLFeioEICuh4fB1ZSzeiGCHalN8G02q8SZwqio3pElHgNtjgapBAfik64
Twb0tvZwtTzlYJI0oMOzDrKiY3trH0AK4K3nno3yLw660KCqS8MccBIqmlOpz3r1MopSelv8EZC6
IWLNXsvAt+Zmm9CxiSqVsd1OTO2jvamOOrq+0/OfZPQ+WOIQP9bkOh5LHNlM30O+zs8QrHJYTejs
sQhBxBDd8tP1wLjZ02vNlpUc5hr952I9kVnUd4/5w4W/rGaOg8akpNI/Io6sIJoxb/4RZRFJb23l
UnCaQOCClTqhZJJboboMc3lRMBAGwQuaXIaeceoDJRgOmbDxxuasrYxxi6REUThUBsozDfkpjJCp
edzfZVuBBkaj420eFAQY4uBDZpzaji0L2BV+eTseonPly2f9DIkQl5z+4M71wRwXSc2p2S9QdcSm
Nq+M8AE98ozs0BNvf1SbO3U1KG6JSN8r3ZLDClWvJ/U4NYFGBLl3kQluYcLhfyG2Ur/Y8V3RvFTR
v+0zr+F5YTUKbsd0Mwmt1sQp1cyyY8Spk0uvkipU1xKNhNs3tjyCpNG9+bNxqH1ocENOoHQtD3q1
JVLFTJNd5AZb6gUfxsbFFJ1O5qKr3oyiWuapdeVv5m33JofWueo5O8Ze5sp/77vFb7YuEkQg3iMT
xRcC2WRURrVRcPG6Mz8zcXHT778PvuRB7edONEbmARd4pP0ypkofz6/InmmTg/fgERkFQLGKwLMU
BExbcQxevNAdhenTXPDhIwteWEwIpof+StdibypzpyoPdS8KMjayUUhCvhviIjOjLZVylnD0EXI3
kc5pq7/a/C5CG7Qpgzy7qM5ki7P6wR539mdq1shSCnvxz9ktTtqL4eZfp1eWHqKoYiA/wPRxcw8N
525USF3QyBUJlWyu3q8R27y0nUxSHXRVTC1aT3u1TqGJ2QveRLexd2WDw14atU3Zp9jg3WftPGET
4Ap7Ymr3ju4mZ7G+sGhMHPjGVJ3lMcSspjU6zkBC3c4rT7DFtl0SRGaoKyJy4+vSJgUy/oiT2P2O
nY6ZJ3+bvhFImy9ufyoDKKQdkh9/FJmh+P9/RnkIU8MCb7HI5OlqhI6oMrrRv0yFaGyb02cgn8Yq
gxFzc8tlGHG4LBGmr53AYJu0yKdVJXha2Jy+lQ1uidRQkVGipiKjgY5r8uBGk+Eqg5sNT4J1Yh/i
0YlJ6UNiwkI9DZ8pD1GWnI65bUGDHhoCVwzxjZP5VQkYV5kIrG2Nam2MG5XZa32rlgx37UCa76ri
pIR3VKQNvLU+SHaiAS9ohrjzc2eKNbV9p2W4h9vdlayjtkpw5G+l1QwwMHAVgeA543t9RPS4jSoo
58r/xEpdwFrDy1fUs93lrP7sEC+JOhJsjgg968BFZY29eOo+lUqddFEBvzZIoObRVTaY/r4jbJ3+
ysoEtzRTb2gkj/DOACkKv89UR85kf6lFBL3NWyTY3RDZg2ImtOK5uSvq1K461Wa3jRGldoVnoecV
487It0yyiJX3oe/VjYhGsDWDa7McMnRmm0v6TECMXqSzEYVeZQwCt9i6d6xNcG5XqyrtSxkjS07N
iWkToSD7/0Pkf2uh1ma4I7gf7E6yZjyXtNG9XByz/kFYob95IK1tcMdujou41KBQycNbyFkN1CNA
wYuvDYfVX4pfHDeHBN1r1UQ7OemC2pSkdthRBeaI9rfUf83Hx3xWnH/v32+dXf6xwUdhld4gYxda
uHB0yKNquQMusiNpgrfNbfd+HwovCmNGYFMDN9AzPXMMeDYIMkf5yoK4I9NtQA1rciv7adAfRfeQ
zZh2PUBuAw9W39ZlAcutnzwpbn/Ib/ogfmLdPMSAdGmNyd681efKaBurq5y1ONct6PST3ItmpzpV
AWvolryiqOYJeZeDaPcKzfEXuaSrtKQdMm88M7TNEPt15+yWKSZHnuXuu8oFVnBjY39fZdKyAfUp
UNLMoPPkzeVz3ggyaRenIPd9DgLjVq/b0S5yrxk1v5I8TcuhuvRMyXF/HBfbirPDYZ4dq4jr2h7j
KO80OXJn5B0tQyQFJ7LCwZ4WU5Rr1HLsUSt0QkV3pvq7qomYKxfgyo2FQ71wQc9C2iAEVw7dCU0g
r/6Q4cOZ4YCPWo3RJQnWIzWv6hHyaJaojcnljfejCV4tOltA8gD9OvNudCe8R78k8HytT5OzHC1P
QyXL+HdxkETiDQKX46n3oEmHk4Yz0CuX4bGW4qCpEX2n9CgNcrDvdZevztwAOWjo8qwiWoIBzufw
0B+mY3T6R2WjcEXxvmhYHCxAFV+KrdAGLOCtpdWWYxWD7VlQH6lkwenO3PhDnMyNigMFSqxsSHsl
96BBDuWtpT2lPXQ2wub7mJn3NBbdtC81YTmDHEoUIcrGqTQUmEblRu6d9ie79TLynvpV+qQ5MkUb
ocYBAgsT3JevS8w21CNkFMQxkg63p6k5SwtJgYBM3Bp6wXcsRCtRkEee65N2nL+lAVTH9v1mE0dW
Nrkdrqi1XqlhX6Dkr3JKyUW85rTGYd/ItnOurHAbvNUKaSQanPMfFX4mgKicyhOA/ihq2rg/oIvM
QR1KUxFZgN92ubHy1EnUwRntP4LfXwNCPuvjYWUqdtMvVpihjOvcoSX9FN/EfStYm80TcWWE29JS
L0ukNaXMq3S/IZ/14i/BsrCNerG7Vga4jTzEJvTtWzgc0/xm7XByd4CmIsSujKAC/fbfv2V+8HBw
oj9OW592qQp9GaR0TFSQS9nRliMPDBfBEcycdm9c3CYuB33Uu2mOvVSB2pseeqmdeFZuHPK2Czqp
e4iUXpAtFq0Vd+p3jVGFcWJiKqPrWb2OSsH3RW7NYUNT1nWOsqjc66PB78b2VCajX+uxYOZEw+Dg
INeHIZezDCdWGQWJLF2Pk5Bcwdx2b3V4MDBCLZ/VCTbSGYnu3Hyqe/pJqgtnKbXvJIZy34QC5BGy
h+MUn8yyOYyhLjhYBPPJPw7DQtI2BAcLzWnrdFNYO2odPY+WqA/z5mH5vsfeoHEV1pZDp8Vp2GWe
2dYOWR7V8LqLDYd0Ai79Zqi2ssOBBRklI02rmR0e3am9iQ/LuT/Rs0jkUDRvHGToJCVjrRq4CoSR
G0+nyJoOw/Cvm55+xIm3VNBq0qhESG9EOC+K6sYEw8e6TUdBwLQZWazmi8OIXl0sScvgACU6TRbR
VdfdDnbkFuOzHb/8N5x9C05Xw6lp1kulieEk18i7+NOV4bWBAYYlkziKApEAn8gVOKxACihVlHZh
roA+hEfrNAbjdXIW8bJEns1hhaWXRT2gEt2LyC2Jn3T7UzHcZVQweQJEeutdu5q7tI2rNCXYP3b5
uW3vx1YABIJRvImKrr5fadrSV82CuwfqxP22mK8SNdNdNTbQsWrqf+67gmD78CnFqR0XBfUumacq
0DuweidMv5LwYd+IwLXfnndWQ9IzdY4HGwCryfdxdJ6zUxnfooK+00Zn35JgcRQODaJB6sNxkGI0
OaKOTk2vskWqi5dE5Y9Y8CbmuRpNEU545EvVDH3srYMKzfPwQFHcgmf/6+XecFjPVuVYoFsr03YT
i5hsrxjuNEwcBvUnHE6URohH+sZKPblJ/CK+U+sYcZGoipLFi5dn4rsV5qWrQcphNPSKCr9gPID+
lvEnNIjsVA9ifvK2w7+b4tABOuoGDXsgeKHOTjm4VnhU7GMPX9z3jUs53reFezfE4cNkNRJteoSv
6mMHBbT+QHKnfx6ubLfzv5cunjEh8lZ6i58H42soKoLZBsF361yUQdGSdVHCtkDqgpGWWHES61Mi
ypFt77VfZnjmLcm7DCI3Vu4p0pcl/DZMzWGSTnSuHC2TBTMqcEWec5uNZW9OFEe8Ra4p/WJ318Vw
2l+0y0eWj4tmKh8dsWn7SZ402DCeUclzjq9iv4uD+CB9j/7u3DQoF6EE7jaIvE8hByIJJnBZZCSZ
0KBEqr6CcyaYN5EB9vcPm6vtLWRccI+qnoqycYioxbjICXiMsCuzSiRgxKK8dMqjYVYOChu9VKNO
lAmerUW2OKSYZHvRuwg5WRAbWctfovsk/ZFNpdO0mbfvDSJb7O+ries7Q6/aBs6g0M9yYh6MqXKS
4nusZSiIqQXGtrPN1rsfcHhh6+lQZIOUevody2CFp+68uCEI13EQeSJ0EvkEDw9prdcSOPNIAWef
u7FzQtw79mdPYMLiGCiGPaOlmIKsZjfEn4chdagmajwvwHL+GRlVKC0ELc0UjSgT12D+JzlN/zBG
X/aH8psEzq+1sThYiLUOVVAdPIGxFVmL6+WqOpoHxaP3QoafAOYsDg+sspmabO4xb57k1o7hZoq/
mOgs4eDkhaJMeBVZTicHouLg3+Tf3gfJFnTl7iUeXhpka//JUqlBihed3I/OYWDfgHmNq6JvnoRV
u6Il5LDDtqZ8GeaMnfz1S39mLYr7Q+LpEUZLbkoFtPL0DpVnD4IVZSu2E3FYHI50dWZVlCUbuwDa
/8hxTkf14R9pNnKqBUH25dPmx2PF4pCkrJSqrCtkwhmF2LxK7ohbXOn39Jj5sScnjijJIPIhDktU
czTK0UA6ppQ+62N9LY9PaLoriNpEG5zDkLocR9QcNMhmhS+F4dHhuL9GgkHw0hrVSI2kUvF9cEU8
gw7nsdDddhY+HTAg2nEFm0tmWom5pHPeoG99ll6Vcnkqm95HUaSjydapRDk+BHEOegSCMlEO+0N8
Ix7s2eaABd2eqdwQ4DBTAM7RAdB+1E+qAz0WV0N5ShSh62H5OXOUQPGUoARRkBwgdnkSvWmIAh+e
V2z3A7TDbfwQ9U7GD4D2JFoIR4f4RoF4NL2C2La/P3SB99gc2uRzLNeVhZAf+98p58cEunH7FkS7
zuawhejyzHqy4MkTDTEMN/YLFCFC20Z2FYfe254kABWRw3KYEqWh3EgWwpA6fDSze0X9aSVPgjEJ
cIt/JOnSBs0dpy71end2Qcx243N3hd5ph+wo7qS0Dc5QNpOgGIwHVe4oGnOzrGcD4Cy35y76lJbP
Y1Q4VWy6glGJDHHOMJiFSmimwdCd/d0OEiiomQ/tF/Xr4BuB8kqeKvDCqj+7vr8Pj/OPbB5QFR7W
wP46gcJkdJJbUSZPNDDOJcallOy5CfGAV1g3dJRPidUFsgIqom2J3H3bNd6Hwx0ykj5lNvJRLFPA
2lPSwKpQ3MYYIOUj8TSBQBX72iVyvVvjjhh9bKRyTNnkWdGVNX1BPuw80sXRQupC5jjY9xDRPHJn
zdQuKAEbkdOhZuqU9TWdEmfW/zZFusLbW/jXqPh38njo2iyv09wbysqJJr+XrzPyuD+W32DtuxHu
wEkz2iMPxigSnnYmJVqAQyqIuN9DUHQ8iCzdKaUniu4EE6gx51kFd0Yq65EyAN+NSG5OndllrjQu
+mmsw9G1Ust+3h/kb9If74PksGOWOtqWJk7vNEN3GTR39qxzeja+zJ/ya3APPPNmelEc5RgFEGw/
ik4X0TpygCJr0JLs0Wrdm4aDnX1WtacxEdxvRCbY31czStAos60tlt8pvyimv0xfJ1XgKaJFY39f
mZiXmozW1OEBfrrqk+FYd2iCMl/LViiIQ35zVL6vFocdaOcxVGWOKzy7fELi9HHU3QHkd3DvMn9E
DyInEUpdiyaQRxCSzCHIziz2kSGPnKLpbBjkNylOaIQ74I9Fj4rovf83t+z3gXJAAqmzuUTPhfz/
bnLggPrINXrlaTgwT9zfBMzLdjBS567AVmZ1aM+GPUB6G5owvSNHAgu/ubT9Gg+vDtQSvSlDdjNl
k5ije6/5ICUOfS3Q7IsR1exPoPV0ieCsESydzqFJaUtpEyqIQubqtuluk+XOtF725060UnwtYqWg
NCjS7fxtZCx6667UGwRvPmP6ie4ygp120YiwbqBy1xKkerrnjB6sRHFr6J4YVvEfZ45Dja5pOmiu
gIY399ZZieYARZgHSYoFp7NogTjkMPPSzssS+5loEMQqIN9i+dT+IVgikX9zqBGBtZZB8iYFr6V8
Ye6XPY7gCr3kaAwved2h+kEHf9+maGAcaDR0loycoW6SS+jUh9RPfd2FQphgMLC3czmY0NGoQ5d7
BXfPuw7KMKDUBtljeDKeoBQOwhx7d2kc4xUJkStRSn2bq4d4+/+iboNDDQNq05WOA9ozbvqfoPuf
WgenqAZJ8uSlvJ49Vp4zfjMe9idWEM/xpZh9a8SLbiFSrdNTkz5NyeeQFg6KWl0tDvZNiU4bg4OP
qsgmeRnAMqOnAS0e0T9Yc7RT4w+ICCQnO3SiSF/gNQYfjKCRZS2FIN5YReiDvRc5U6hc24ktyE4L
YMTgwg5K5bgqdOQ8bfpspC+z9ZPIB9SMCEBEZIYNdxUX1Gof0alEAGnNktN332uLerTrT4khSPEI
V4rDkbKrCklrLUaRio5olX3S4tvGR59MXKErt32louI7EewbHKYMtpZ14Chhg6PrcvNIvRQyTAp6
LEOC6SRKg4tCcYODEzI2ch8vwMl5gH4rSnbRp4h6SehmDWrRF5/VI4nE1UTOyGFLDWqHKZGq8Hrd
ustJd7KM2OkK3AH2t5nADv82Fy0xzaQS0UeLxtXx8CW2qCMm3grOAP5VTiL9iMwBALn2mfg5UGt0
0KbNjw/qgRzyQOpQ9CAY2WXBw1s+9RdE8s90SbsMWT9gaBRSDMSxX5laAasGgBQJVK3y0+yx+kzR
nfdSH4Gzy+GImsllpRcsaWWm912VodPi7KJUOpgU7VgV0AuJ+pNSKie0crJFgxbNNAcuRdqrLaXw
VZYqX+CqMWR5jKfBZU21uh+ZK7pEifaiyeFMHE8LxM1xCg5IkrO1jXz9gYkNlAGq5719dxUNj4Oa
vKBDWY9q7pHR9nI9ukmV/xgV8TrAStPFJdM2Ajw/9OH3XvKy8Lg/iu17L6idkAA0JIiDcpd7pe7y
EW/fIKIjQcdWqXanzikCMDBPeoNnf8QPAatqz9yhdDMXkof7v2B71Va/QPl4OsxVUxOz7fCAFOBZ
ND7Wh/gQndB24VZ3q4Oo0HwTZVbWuC0R1XLSTSbFhWpESW+9HCKju8ns5U9u2ysznPOHCrhqYa/j
yNMDmtkOaVK0qB3c/bnb9MGVFc7htZFCvDhHnCCXuqM12hW0lF/2TWyHdysbnJ/PJGX6kch1Mnpa
6uc3YTC5Y4Ei5dlrnNSjz9G32l8+7ZsVLRN3rDbVVKPEE6mE0qKaMycUL4tReQ3NWcH4RIa4EzWV
rcKsdFywQUA3Fd9SH+pScOllM3QRnK9mkDtAu0yq6rIGJaqj/iTXTlHf9W3i2tmfXKLe7fAk2TjM
80g2wI3L0o56WlU+z6RvXVROCRZn+zxbWeJAY7LjJKIlRtTrTnQ7XatXYAajE/nsxAcZHXbpMTmH
ruFXz7LINPv0zmS+ockqluzRrQEcYLhjCzl5GfwyZXQ0r/PZPXsYBftL4Bxv4ebKWKFNkHGgCFwz
lTqy9K1MvybR476nC/bwW8i3sqEodUZUfYk9CRRdOn6nROAWAvd7S8msDNBlWuxwwBXenAPIybmV
hDcR1J6NIn1w0WxxSNEUxlDVlomk91C4MqWQB21OUWMLXqdF4+GgAeKCvR6hTYI31+qh67JzGdlH
WQNTLWq/7K+NaEQcOOSqqna9ifWPVMWrc/smCrsTmQ1RXC+ywyHELEl9Ad04XGahCP4wy1l7V5bG
AgJ6SgVXPoGpt3hg5Q1d0VnWCLlcT0YnuckCif/vatAF+2b7HvYOEDxxdl7AobdZeZtyGH09yILQ
kz5VvuUwUp91K6JlCFyCp9AmKM8ypJyVRRnPGdocjt+74u8CrL59dxCdhTyBttOLcpFA/3jT65A9
8BXc+Ib4iJec9BO7YUIB5fbfi9OzKH41mVws0SdLN2s2KKB4+Ti00BzSA/lYXRXQxGXq9I2b3IuS
OgJQ4gUICAr5DMIY/XV2LuxPtSYofxB9n4MK9Nbp7QS98tAuBh3t7/ro2/5Kibycw4i0HnKdRpiy
KKycmBhONT9V+cO+kW2a1WphOHhoJCgWmXLEqE/pLQJXJOcL9OGDquqziL0vGhCHEGFvNtAhx9Um
qmN/iiy3i7Rr0xap7AjM8AIAsW7UVJ5Bw82ryFmkxiuLoFdjb3/iRFa48MGkxSwXCsKHqrwJR3Sz
NM9TmwswSGSEu1ZQw8ShJyOCXPLItQcnHGSP2i/7I2ErfBmNqJYBNQN0zuS1g9tmGUjBMoOp7RPy
VVaeFVt2teZzlR6IPQX71rZh7pc1PkMyqWPamSH0BGj5FKsB602FzlqqrAtwjjnTzqj4HImO4uTY
rJFFk86sh71xSk9GIB3pYX84bBPumeFWyFKKJc8r+PRk2WcaF6eOZgA0Mr6MQ+1Jbfpt3952tbD9
Pn8qftDq7FsygntSHrP9Kj8yYmSLJMzwysqFNUc/ZLeSx4T8oD8q8MXtvN3KMgfhc4em0nkHvHsj
Sd5qzO4RTRLRW5XVbtqf/rNFtj1WY7VsWaq0BqHLTNrrNCOukdd4H5JBhwmvk+lHH4U+OkW7PYq0
KUJbIyl/ptLix73kC6adTeveOnNgjzq3JlHRLsErIl9y0V8FVK1W86zOnVwmoWSFruiWv32+vK80
h/+Q+kafYMbFa1FWaqnpldnUj/vD2saXdxMc+CdkjE20nGAqCP1p0EGCG8KgyEvB7InMcMCvTwv6
YI9YR5Q9uUXja1RylExwHAuAhec+x5C0HMDtA98zbz1De50r3SkWXBOoqBJbsDA8BZqEUZTrKSKo
iKIsaA7PeiiSfRYNhoOVKZITVRltUM6KQ0siB8+Kbh8SpxxFz8q/SV398gGe+0xmPZuKAmHSAPYl
mjQnkFyRZ284M61zZOJFBgWIaXEwgp4TJorcQCtqzMGL8FwZXk1Wekwsz04EYCkyxfxyhR9Dn5tm
2OJKopQvlnS3DIozSc+qcSXhYre/k0QLxuFDXnZ4k2Vp2wJyDap+qobWaYbnpP2za9b7cnGosHRt
n0z5DCBKaH83VXLqKHqnn1IpEunrCratxaEDurrFbRbhmqUXlZNCadIyTnEoSDKK1ojDhhn9fzOj
AzZAr8Sgj5L0o6d/5VBvjwXOIFghntpsWti2aYs8Y0k/t13lKuaDpjzXogTCNjhAjQF5aCafzcWF
qTEnlZmA0T+TLpgXkOujVOBr2+vyboIDhz5u2qLPwStL1Osi0R10JHKKXnL2PVpkhQs00AevJamJ
1V/k6zo+hupDWQsUBkRzxUHBpMmtPHcMCvRoOUBMq/LzWhPRP7YX/n262EBXKECbAjWBIYLoRht8
G6FCqX9rKHVsW9TzRTRlHAjIdGjkMAPeGPpwJGXtNIl+n6Fian9lfpOZeB8RhwGaXtKlYky76nNx
IuAyLq/oWV06b9UxPl5yBNmq35wR7wY5JFhkNPPVCUIR7cD6y4AacVhuW48clGN/FKVHRbPIIYIR
DbFhJANuCMkY+mBIaGe0H/9RU7M/7E+kwBLPFctiSYkJwfNXYiifdEKcRfl/pH3Zctw40+wTMYIE
uN5yaXa31JKs1fYNw5Zt7vvOpz8JzfncHIhu/CNHTMyNI1RdYCFRKFRlQvKVTN5lM6LvxTeMNSM1
8iTEKyIbS2WjoZOdfbeeoNQHHanM0X5cticIeL5TLBv6oU8D4EOxRHZVZztj+VbPmG0QFQ+271i/
w4JvF6uLPGoM1mvXKDcVSn1ytSfTTZ7vQuWpIs+6JvheArzgO8aUKo8N9Jhi/L//Fqp3OnEvL5wo
zjUWMCuoMJMm0LNpit+mF9gwiGaAIB/UGXhUh3yiYFtthZ8BGREKZlECFkZuG7fJOAYtZPogI6JH
doahiXZZ3CnuBEesyA63e7FqVGnZRSIuGtdIKjvXl/08qQJYYj+XvyKt3eH27RiCQzVLWAoUTN7c
BU5ZQF5gjm3Z6k5yVAl21VYwrMzxL0VhYnWpKsMrqT0181dDRGmwed9dG+BO8nyu5hHyGKlLDDwr
S6/NbeiBPtyFyjDKmODHFD/sbu3ctUnuZJeyMsW0dYI+inB02nAnWT24ba+L8ulyoAsign8TwlVs
6jOCBpJ8kuxxgKZ26hSa4HK5WVpce8O+4Go3pYZs9UkGHJo1uwGXX+A2+w5Shh7rExE1TrxnEEeF
eW2N+byyFg5RQCX0qKCJKb8Hu/HJ9Osbpq0tea2bPva7Bb1FOSbyWSNAfWXciTLzzb7g9S/gjv8l
7ZIIGn64Sb2Cxxwwryd2u2ONmQFGOSsnOYklSkS7gMOQ3CSDarDi3YIH+iTcZaXQLRZ07/c1lCIs
CMxBz5VLBFWSzc2IuRO8Vo5eBFBE5yBTDXkDxTsRc/Qftt3ZHBc1i1rM+CVF6mbXsjOjUbH2cycD
46gJ9prlNO7JB94WoWf32z8ucEgdNYNBkLHn2udJ/1Evo11094v2kQ7CtR0uPArLyFuIvxeuysSi
R1B917gD124olwIk3g6Ks0dcUJCuySZNR4/wlD2O5n7sBCu2WYRcu8KdKGFKAqgDYEiNkeuFe92X
vdYP8JAtOek14gL7m6JbMRZqsW9SsxgylJShKWpBA4EDZWmRkiULkErpJ8Y2D+IuL8QAJ0uqrHvz
Or2WP4c/IBCkQBII+HwYP3SWnu1zCJ0Q3SpJYSJlNOXOy1LwEqjDgAZatezdj4D02RS374JE0oal
L1N3qE9W85KVkx1Eog6wP3zKsxVuu7W6XJiDgahsj8W16eDY+QYeyF3zfXy1fAs15fAOjxv2ePWR
7pj1l+S2XTrP0lgkOL/LekeCPYjp51TwTry9D86+8TtOT/G5JPTFhPG+MB7JPH/gjrz2gdtoaULV
PCQzNpoa28biDnSw5/H5chyIvOA2W7TUJFZMFC6CmdpGj0tXIGqv2M4HzgvFpW59aRVxA1UgN40+
BXnrafSqs4RsG2y53x8kv628u24ZC7WaJGVPMkyvyTzIh8mw5bviOb3r/MDTHodX61E0ZiLwjb98
tRXwVQ7z3KXLr9G4LurYlmJDEAiCb8RfuXQrIeM0MmyXamceblTjy+Ug2LxDrkKNv2vFVd0tZTQx
4DP97hFpjguKzl+T949i6UfeatfmOFgo8YRa102NxwfpbhxPjYK4+CxwaTuxOMcDhwCSqpnD1KHI
Pexmj3GBBq75+MrSNLJPReUsUfBxWJAOamB0JrZqhF68jtxhfqqBEmVTZIJQ2LoUr1eOw4SwIkad
ajh8zeanNL+m81Wu72m3S0GfpHlD+JGi09oeBw+l1uddHmIV4znYjffmkF03Xe9d/lai1eMAIprA
ZY45eHTxUig3L8cEQ1pj0NnJ1ApyF4ElfhJHllI9yyGv6VI9tTFJqkW3JUYSS11wNrDP8A6MFAV5
nwWtQ4gR/Pu6YIXLEFXRCMijnT9q0qEZw8PSxzeyDBllKxEV07fvJ2eD/H01w9RWPNE2dYNTdFeV
9rLDvNu9bLiBr7jpsXsJ9pOXgu3oG4XKiKM9DycxB9Hm6q5+BJc+Zbk6LXOAom49VZgS1vdql94u
aWJbsfL0gZBZmWK7f3Ufo0qsUy3W8FBBoEVdg3H1dpiT4yy/Xrazie8rO1yalMxt3hqMXC4xv+bZ
7KbLa7O07mUj2/C7ssLhITWTkrQabiVSYUeHN6oOJ3DzEQlSe01c+eUj3UvGyiAHjkbew60aj4ym
rh+svLgu51jQh7p5aCmqahimYega35rftlDk6iOSujkGpuTMyTuRFse2BcNSoCaqqJbKOaHncaEE
bFgxD671Zi9J95c/y3Y4n/8++/dVjHUzmi8S0Ki4bXkVJFdh2NnWuKfKR2bZDOiS/s8PDtPlsOti
TWJsVxTsXcQtY8xjEJH4z6Y3kBSGthvRKOWrMksb9XIFJTRXS+SrLqzsKCkcvDU7fSzqAtzcNBBo
IophUFlWefRrlTwbW5yG1IDAr9I4YXBQRI1Y25vmbIVP+OQqHKO6gZUGFJPFl2w3fB/sIkHLRHID
dfqrSkRftHn2UgiVGIaq43LIfadhkvsqmWI0ZU2FM2Kg2ISaFk33ZbIrlOup8MdOxJj+htvvDpKV
Te78VZMwD80CsZEc6K7aDftXNkvf4e55OdY3PxnVZEhdEVk3eC2qxgLxR9ioyCviX7SP7CVFF++H
7pwrI9yGCkaQFkZVj0DH0FH9hPqqHRqCK/RmlR0a3b894b5SZaZ93RIUlKDwyxS19tK9jrsAk3In
e0U0m7O5q1bWuO+TQiMsDJC8uH0U2Gnf3MyV7mlgVk3Ekh+bGe3KFretVCVRIrwwpngnaw40dUKI
ZkPtSnGYJottjPby5XJQCJzjH7WlKU6qhNAU01WFrWinUXmYtVewygqSWrZI74P89yfj+bp6KlGl
lyqWZBIw75bXdZ3eBbH+AE0Yl9DJLgtVMAcriHeLyx9w2loy7jypa+ROpMWuOu7qrBZkm5vd0KtY
5Dm4MGsy94pVI+BvMTzmWYFd41xPHfNh8sZDfG35TOyafgh/z4HCM3GFGqqRsoGgLJLBKTvc7XPZ
01NZkOQK3eMO4MKM2lwb8YYRfK292cnv6Z51sQeyOx0Hj3rSob1Kvw+CqNz+dCbkVnWc+Qp/V1Xp
UMjKEgEStWfTeB6mJ8v6+ZHAP5vg8rFqonI40gjNiInsmIvsh6rp6dPoWFH/IeA9m+LWcNZxr1dD
bOpy2UvDzgpKu+tUwQbbzJSQJf1vyTjgRSzo3Vgw2i+0jTbheDUZk+C58Q8n1dkGh7vlNLZdUSYM
nYJj8TDsl/s2tqk343wU7SuWdb8HjLMtDnUDSw1ijN0xmorAZ0wiEjTKwDIzgyGFcWZnImXczZjD
ZU7XdB2Mrvy0htqhE2qqcTySlkDGmNqt0l01OtldjjuRGQ6VKkJHeAUgTJBhhIygcKhcq6/9y2a2
z8iVO9ytpidyjy4i1LkZxwxbvyhw33j0PHmf/NQ+hEcrc9x2KiY6maTMcCSHup3X10u/2KP+gQ5N
NET9/kTcRlLqkcTmgEqFXpjK7dRQwyYqmRfHotFwjxtIVLiXl5FF9LsoXFnkdtWsz/WUUxTN+uSh
nwebdJXXU09dvkvGJNjB7Gy/ZIvbXXLXoZ40hmBtn5TdXMGrWLqdJzTmtPJxTsDvKJugVu1NUUPl
JnSsnOS2WmKEcYYRUJwlWfFspOay7wqpEZzGwoBk7q+uWmUWJkZlpHgnAGvm6OOp5z512s+Dh8vv
vhENLb7LawzZVPCeS6C/p6nvZhJU3aBNMS7UiZOfJWh41fBGN9xGTgQB8h4T/22IH0cYKwjV6oZM
neKaMVEsV8UV66KqfE1wirz7SpwhrvLSzI2JYXuFOr0JCVm1v42LVoBN75I0zgSHTeOsjEMow5cy
6dxBsvyEWCCF72en1vTbLjP3U5oKbL5/9OaMckAVZ7M2RQGMzsf+uXEHd7pWIHDXflEfejf+knnW
QXu8vKtFS8n+fRWKg4brVpRhKVNCX6a5OmljJwp39jn+tZuZWzq0l0EJBA05yu3mVKtrK1ZHigcx
Zae4tWN+MU7sxTt0LYE7m7G+MsXtX4hZQGjagCnN9K3px5zsZOrWIivvDq43hzTN0kyToq7EgW8S
FlUdaRN1ImknW04fPal0f/m7vEPANxMop0K8GInfu0YBzRrzriRQP1UeE+N1MU+lBSIG1el7cC6X
hyb7z2qHnEUuEiLFSkwpotTJFN2GNJDaRC6EqvL5+2XPNj+RYaFRC7Uy9V2lzHirY8nwTGrAUVDe
j21tz90hFzHtb66gSQxDMzRCLL5g0upTmpUQJQUaxfv0GEJBQt8lR1GvzLtjkS3bygyHRWikbGZL
MqgTGANG+fXii6rJdxBAz6BADr4MYxY0DLzNWr7bTiuLPDTRrGqayMJ2SgoyQGMp1XMnqUftSz6p
C7pJiir/VFpRe8ozmb6UcakCScwC5KatRVrDNSfNaGwVA0CuBA5xPFNncnKzFBAewjC4Ko02MTB/
7KVBO96Mcfc5VqMmt+fINH7FtAUtK0Rdlu9mUojGNDcX06KySXEoMaXrf6PRFKA/cmrxzYbkOqZX
s/k8KiFaxPZDKtLU3gT4lSnuDJ500GlVIUyBR93W2l9TqGL2ebJHRXFb9RABhS/H/WY8ng3yjzGh
lShplsCgAu0C2wzzh84on6wx9lE89Iw09aouOUyL6KryntGFRejKMBehA9EkeakDNJH43bXuKHvV
q50I/WODM+9AEYVmoNkl9rxfvhRiDh6R21y0YrDCGsoGbse/umsygr8DE18QBXCHK9BzX5fX1tch
s4tnxZEyOxUKvGydbyjxYbsARhWNlx/qEMf1MISqk6fhTkbVSG5F2oFbp8HaBHcaEJ0UACGY6KPu
y0LVFwiGuSQz/Mvx8yaVxe97osgETz0qRiJMLmKNAhoXVNapU1Fn2S2u/Ek/VrvQG+zwkH8GB4tr
3jbf0CkEcVPRHXTTx7NtvjZmlkQ2hllDmqBAxSmWvoVkPE56+3LZxy0zazDlE6BunKSGIFjG2MmL
b9V0aEQViPfJNwfY3DmXF3Mq0Rk2pH2B0UPI3+4ZKSKY6v8P6/a+bM9Z44KjR1OtmvYA6+pz/jy5
BL1dwx4Pvq0bfIYq/FHEfCB0jx2/q4ROb8pGLjWcR63XP1e7aa/4ncf2d+KJw0JojQH6ytogIRHM
VCxm69Ugaduj/uxop+yb7LLChOis3Q4PS1cNdC1aKE3821qhRrRBXyWiMD2o+jXRUGMU5F1beKGY
ZxNcdMiSntCkYtFRYR5RsSeMT12O8fd1xLeQOJvgQoIoRWyUErwYds2h9aerZh/swoN6YN+p8LLT
8mC446fLVkV+cWExmwFZ4gZhUZXj4BmLnj50kiYabtm0cj5q3g0VjElA1BirJ6vTYQwir5dSAQxu
xsDKBLd6sTSZLdGwoXp61OObKPwUyE+X12p7065scIulkL5f9BJuMLFx3NBP1k3tVs+ym4DSQzwN
zjYJD+yrA1rjNlE/1GkCrQ7qWGke2box7Kp80R1T0o5Kb97LsylIRbbWcHWSvHuBwLCY1UdA83jK
7Tw8xCAsXURkgyIj3MGPfnVwtrcwQnvfSD6FOLJUwaO7yASHB6M8qq01YSfNWbMzg/4ILkw70eaH
y/EgMsNhQqJQIzIK7J05PMXzsWw+NaKK6/v+foDC+pOw37AG0g7F/7nHakUHpuWMkpDlzrfzjlWU
Sb+77NBmgK+tcQE+jrQlAWbUnfFo+sYuPA42PU2OaaMBbpc5Ih5xoXd8hM9gkAgTfCj5aB5zKKiW
GJXAEAFFX3Fdupe9E30u7hIxUNJaY4TPRWlrB9D2UR6HXHAJ2zz41ivIJWNhC2XJIoJH+lc2hsYG
Mui9/EPzF/COgUbhsktbuHq29k4VvVxyzEOzvbQUX2rrvk4EAXF5yd7poWOWFzzsNYs+pb5BW51r
BvVdJRXeZTe27gJrNzhIWPSoHgJQUztBmYD17mVQXw2dOHPytMTPVnDTibomROvGAYQyjmqSlfhK
cfOsFT+CWFCFF2wkUP/8e9tKyBUwzI2FY/Mc7FYTuYZnOLrdHhp04Yqyu21/UMK18Khp4ibwb3ND
VNSLAt4ZR6lOg+yW88vlDyT6+5w7FYVUVD9i68jZMaoe5Ozz5b//fiDlDebODnAwF6iVVGcsg4MQ
XWkzncAIZGCSk38e0H6beZEXi5ogN6uq6AT6vWgc2CXgr9YqlpQw8Tvw13yDhPPechanec7uMXnm
hK4uCPTt/XQ2yeFd047NZA1Yx7z4iUdCEL0/BbPoreI96yK3mBzQdWOjGW0LK/1Rb2zzaL2yxt8c
HK2BYitHWHfrg4wnBVEe/n7QgbPMoR8dsyobAnxGehvfMN4z1Ez84bvlgWKtdgcvf2RqvvKVVjjT
l8sh9L7389+2+VcGWQ7K6M3r6vPsEAcFDdu6b5/xCruLdmzrKU67s/zMk196dBNWvih7+sOm//11
eTqkpWxVVWalo/lTVoLnQ/Vy3/Dkh+RZ3v2fDG4V0FcRzNNFN1RpsnLGcrdWdFIlMIsvqqvT/ACN
3FsFvDml1vyEopE7yO0nRRLdyoUOc7CjKyNBoysCLUFy0ty1fu4Hu+oXK+Enp8IXpQubFc61vxwM
SXVkZS2Fv2gJ9fVjiyfb1u6u4yvGGxj6IZgDJ6/DC7i93CzHyStdKMq1tiJ6yf1D3nL+0hxcVVZP
cHGC45rdY0JKsZd9cI0OXK8QvmkJIMPgUKogo5RMFKZocNQnX272pughnP0J/p6xXtZ3qKS0VmHC
RJy8aKad948tRSupoDVC5AiHSrTG23PVwUpk3erZXtW/t7J7GQNEjnDwo8xl1Lcd4mNOyFUcSqOD
bqa7ZalfF9kUXNe3c5bfIcBTIWkliEkS9l2yQ4jyhuUxIWr0DfgfcclQUNuz8Eb1tiVW+X8SyZnc
h0gkEjSfzfFjYb6ygeWyFmQs2yf82Q4XZsSUlZgwOwsN7cp6Mcb9ZUf+kBmfLXBRFgYKtC4LWCA+
a+2e9q+NZ/kNbs6FI5J9FHnDxVo0zFQPYySURQdLCcYU/zM/zNtpc/aGC7VC6yraFXgVC8qbIsVL
VX+MQ8GRth3Ov23wJItzWBi53sFG3mZ2Y+4xyOMa0s0ssrNZeUKX8v+CjHIvAQrTKQxSfJow97rP
+lE+JWjPU/xytK0nGfKckxc6TJ5IEBLsM7wHnrNdLu9vc0OZR1ZviGJbr1D/p9eYEPbnOwtjKffh
oT4w3ZTYTbzghn6oRnC2zZ1dASV9GE54bhzLV026ysnPmHgC/wRhSNm/rzZvkRiB3pf4gIwSHfMg
T5KT2fKudpkcXuW3+0mwi7dB6ewUdy7VetbmU4G4p0rhIad2+4VcL2F7ZY7g/lEML+96aJjr3wSO
bmP72S6HHnM2t0YSwS4Ty6juDKb9VzvWTbCTUPQdr/U9GM1FQmsMMC5FDwcoZiXFobXAKKpJrpUN
9lLsk5bamqTYuSaAL5ExDlEWqSVSBp5nh2TJl0YqQjucS3cAp9YYJ3fpYr1cXlLRinL4MisR6dMY
WwPsYPYMpaRRskkp4IYSbXxeFhLqpEFXD1hCgsc2h8y27Cl2fJRu2tfiWzPbiwMeZhTs/xKfVQ5w
pLYBKeLI0HP2ojm1R8heXl4/wdZTOWgJiRJnaCRg6/ccqaVtDiIL29kvkTUDN2tVxdX737tbliw6
5TWyjezzGDkq3tymvQZ9mMiEcgnBeP5/JqtkZ87KILfLurgpMLiAr2VmR330LVPUkMMW5d2OWhng
dhTYBlI6Y2zG6TBLwi5Q6amz+91bS87uP2t5c95wOyqrpb5rTBgDARVK20N7rQyHy0GwuYlW/nCb
iCaBRk1WPF0s9VkzYkfrldtZX7y/MKPJsvzvQEAmGMU9JvEc9GQ7wbRPrcXJpS+XjWwG9P98gRFu
yxizmYEZlkFsB4jDu7giQDiRAW7HjOWgJQurIVkdbs7dVS0XzmUXLn4OuMAduXIeVuPMqr0twCyM
P9U9UsFQtC9Z3PwxiGGFO3S7Yc4DhRX/UYPr0NlSe7SeHyWt9cBQ51RjclwS1f07zzgo6CQD48Ho
0Xfi5aAEuznIbF14+xV9IG77a2E9Rgl7H5Q/aa8BRGdT33pqXXBuOvkRoubX7FWg8qNT7/Sg/5Hc
EiK0oiLH5jm4CkMOItJMbut5xI/AHEWItK0lD1YW2U23SyIhVZjoU3IQkVM9K+oOy8ooSJjgj+SM
dxBQ+iR55LZ3ZYhhQSJRehz38/3ffVAOOSbDMpsW+l9Ol8d+ouRXRpUf+kT0JLF9KTov51vr7CpD
xLyP0skzdjVTKWFVOuuenjqIg0OY/v4/szSsEVeT36oaK2O0nXsDzO3oXY0x4dbf65HkVSLNc0GU
vnm8MqKNkzGivI67xPykR0+F/Pmvvszbqbz6+6SFPHekw4lw+ZqPXqv81MLYvmzj8tGOleIwpFDl
LLRYIaGPnCK2o7sWI0vTnjxOjV18Y9wJIi6IzbveKhA4BJEnNPA07HZczrdy8FPOEHrmdRF0AgwW
2eFAhFRxo9fsha9sS39JniCd7QSNBBH6/eU1FMUBBxTUMBMaseMkA2mmNuR2JOrUExwnb8XoVSQE
Sz51fY5Ii/AojlePDnURon+97IYAgt6ar1ZGJEWVwlLDemVltBtI40jpuBuMo5H5MvR0ZxHXvQgR
eN2VfEj0KmcPiK3X/mIULoFbY+oA+h1gfHJFKeX2w8s57viRniFI5kpiWdg/MoepF9xZNyzpi/Yl
enUsN/1+eUGFFrk8Q67H1BjxhOUET+izQpIZfu3wODC/vtGs7AJHEhQeBZHIi7GoaOqaFraijeYV
GOrtMhEdiSAS+WbCcRhGCCPCwqx9boxTonzSdMHDssgEhw9toC0WxgCQLcfELodPbXELtnrBp2FL
fyF1Ihw4yJHZhn2GmmbrTXgRQzCgG1S9ZVo8liuioBUgEeEAIswtoigJjCVBuEcTex/LdlQldika
chV9fy6LWCS9TJUFS5fEOPJuxk6wbIKUiHC5QmrW///Jv0H6H0o3uhLZYCgaottFNGsliAK+Ijhq
lkHGBpC3WN+iqbC1yV56AXCLNihfDUxTeWrHCeul3FJpF/gqBOwh12Y4UgSSxQRSfoUjamQQnbiU
Q4WyVC2oomMLMfZj1ueSfG93Kt7sqMd4LEXTs4JvRrmriFIFc4hjAwXiZHR1udyBz8+dymxXBvWV
0muiGeHtGFRBRAvdOUp5AeVwnKuYsAb2eLbpLasVgOf0HoKFOyQvE+a7PsBz+pbtnU1yiEGGOACJ
NUxm6rMx/jSXBsPxp0LET7zdfkzOdjjQqGNlDuUF+1g/sSme0uuRqqPY6UiOgcd0skuvBzQwdn7k
iS4jfwjVs20OQ8YxDEjEXlz1k4rBMgyXJQ8dOluj+/QRtwZbEh6Y2zvwbJEDk66sZx3NZbhd5rWt
9T/MKbZjVLAESMww4z0Sn81wmGK0GqZtQCuCPZgQmzgKG/pi7oEVXL5Nvll+jLVlasCyUKhd4CL/
kJ4X8jJifAanQPpg4RnAeulG77J/gu3Av5RHVogxugLfLU8mu5p6W6aikjSrh1xYQf5tPFhio5g7
mGDdHd2hRkNJB+0eE2zgopxt2xsDDUqqgmcUyn2sydAg2YxGTqeVTVfS0G9vKIIF+wM+/rbBV2qV
bGnakNmQfXTH3OCZxEkd6sdQk0sxLydqRt6OgbM5rto0qfNUjaWE+IufqLqPCszciIrPDGPff6Gz
DQ7ytaJHw9nAlg0UJcSLvRIuKZ8YE3jj91ezfznm/gAWZ3sc5stZnHdZgXkX86n32ErCZLQrAgd8
yQSlk8YZW6HA0Nvpf8lLFjyrC0SRa30axpgCmY8Z+hZm56tlz/Y+c6JrwzZsNmhgeNBC9Zi6FBJv
/J/N3xD3AYJEfxtF7LOvfsw410VQm/A9ORR3jEcH1KN4ZWNiVtmpt13Bim9fns4rzh0N6DhB3jXB
XO2lmW16rUdqh1G+S16xj31QfM+uvv+H5vsjs8CEnG1zR4M2k0YbLXztxvABYUvw87JzmwiNiTRM
LEIzUra4vx9FlVGm7NhjNDStn0IWXgH1tfCNdDMnX9nhDpyCBCNJWdWPteQSRAv4vb3FYYMUeBgV
VAe2b58raxyU1aAsVxPWOka+KmDdRU9ueDTBnb9jM+jxLhAE5CZy/jan8JVzZP9TsLAOd9yyHYUO
ti6JPGIh/W7/rUxwSEbDyJKTCR5Nt/onlqBARm6vF4Aa8HIYR9bYnJz+M+8uy71WRjloC3Tz/8+Y
5qB7oETx9F5yVUV0KoiWj0M0zTBrLR2wfD241uevRMTtu93Pt/KDA6+2WAYMrGLxGrf3ZGiSJDvL
q3bJrtlPyD/QFOBEULAK7mvBJUTkGQdUpNGjcYGqg1NKL63yqwkFh4/o7/PIJJOWyiw70KP9UL3O
nQAdRFHHoUMAFW/NSPH7ITFmd6bh5PoPa/58GYJERjhoiMbYNErWDpdqV0xyB2Ses3q4bEO0UBwg
YAR9DBJMu+Md9ah0T33yePnvCxAHQ/P/PpJyfUYOyG5GaFb1/1EA1rzlyFJb8buz0BqHBiYY/KEw
iO8y+zp6MthYWrHXfFZcC4Wv3NtJ23n7vP2a1XGbhnoPyXhYy641KDo2hwpCCdU+Zle+DL2CH2ov
Xtnj8KCMJVPFtDZumZ3pyjkYB3PrqWsawW12s3KzMsNiZuWWBSHRDrEHM6Ea2lNoPPV97/Z14oxW
KyiuCNeQQ4IcmpCB3CDIGScKg57UkZ7ZUGuBwoB60/4dMLx1TKx8G3OaJjH7ZFIYH9Reuc6TRoBt
2zfm1fpx4BBSdY7xTALwQZvTTvatW2tX+s0+97MXyYMMw4MO/WvoXd7IL+r95f0mwAy+aB4PYK+I
GbAqs/VcxYMtx6ZqF1bzl+vI4UYaRH3c1bDTBLdoJ5wUQVwIcIkvk8sQiETOgNQSEl27Vpr2naoK
XBCFHl8bp3KA5JWlXuZJ/hWhUi3ds9Gryg6d4fR/yM5FPnFZQzxU6gA5Yhbqo6c6Lbvtn1Kw31pg
y4Gop2+JGj5EFjnAmFuksCOb61B9umud4iG6tTzNm1BZIDZ5CW5E4ScyyP59tb2GoFdLixX/5ams
/aGmpW3lcej9VZDzTbOLpU2SwQ6tUT5Yqt+BA1/EgioMDi6DmHu1pik7fLsdK1gWt5FbXRnoPWe8
pDVYu0WJLPsW7xNZFeBKNYhy6BwQop0JNVJ2mRp2xmfQlU376RM9Jm8FWUk4qfKHk/JsjvMv70Ki
zYy/BKzq39hJ2e3xTAMqO+R8uHj4l78YS1UuOcdBopoWsqnhbHZCggsp/kPalGU3WXefp/exaFxq
+wA7+8YlTg0mKqeYlQ21wHJI8b1XDD8nTpJ/u+zVdrSf7XAgGKC/VVbZkH+fdOhjNXNMYrSFJYgM
gRW+XidbeC9U2KmfR8WO5Pm+ieO/NMGlTSCsyYjO6gYaqshTcWO2gjRTFG58uW4IQ6mfwGYLrF12
xq72U2fxMVHxFm2iV8/tWSH6+8PwLEp4R8mqivkzasPJQnvleNTk4VCiTFPQFBXJ4DuNyjuFVLuF
Drs4SR+rSoLAlCF9Cn6aZe10NcpFWgIdClyABvOljUQi7n9AmPOP5LByHrJ4oQl+JG6uPqiKPiFX
vWpw92fZ6nwlWhQWjBe2oMHhixbkQwcSa7zLRi/t4nTyaAe5Z05Hqn8xOuIsItJgkUEOYeIkG7SQ
ldKB0KigWB5Eq4Gdos4KAbTwDOwxzfV8YoeBNPhdq9hl+LAMr/WA/BGjd51S25c3vfC7ceiy1FKQ
BmgORbVP91WH1Wy6q9iRTrgN2tVJJOa1ndGdw4QDmaVAV4KBxlCnlg+VegrRPSSsAwgAkx92Megg
jVYOG33l6N54JEcCrqAAmna26i5HeqqvFZBmiqoAIrMc7PRdEhRNA7Ol+dAkZCelkBuf8tteJLYl
MsRlXiqNqkVhB0LWTD/N/Nmg+rWcJSAFKgTv+CJL7JRfJUAmem+khm1qlakChk6UzXafXasfmrY6
IxyvAB6XNDZSPEU6pOlsaXmCMoCQi05w8PBs6dpUGJPKru5ECm4m1TohXxAcPILgNtlyrpZrDhuz
1VMs1xJ+K+OHeW5sArVLwY5ln/cC9Jlc9gFenDrsIljp3PmXsVv2xVV8UFBjTY4fbblZfRoOH7K8
L6KA5TrFZyigVAcQEfqqK92oP+rPSgOuYEyGCLNHVka55CKHEmqtTOZcsbhDubpHuTo84JnFmW3R
hV0Q4DwjVK4NRZJkqLsvzV7TvkH9107qZ5IrfxcZPFcJJXIJ6ho4ZOEW3WdHALoTVIIrIPvwF1aN
50cHbQ0d55Q9GYUo44HfLkZjr3ofWztDOFPKdv4lWxwyLMGEWwurhWu3gV+42YOW29rpH8YATNOe
VAESCbYWT48+ETlpFRYRco1B9OLUgbS6q78KtpbIKy6rmAY9jWrWhdB8Lp8DHxwf+y63gx+1a/md
H6MKLygMiOKPQ4ykMMIWuSriT/raoaKY/cJJXyg7gV8iMxxkLGEwLwr7WoHhqIHXYKIx2llOeJgt
u/LUW+XInmYrR6RQIUqULQ492o6OU0Dw2YyHwI8cejWBr69328fyo8/AmDylCpGJidIDYnYFv9qs
DUGUMuJZ2Ycsy1A9aOqDYCU3kWllg09zTdAbJgloiBXJjeI7Lb4FfthjfVdamttbAJHPkA91Llvd
DP6VUS4s8yWbrYHAMS04xvRFz3a5KKfYzDtXJrhApJWW5KEGEzH0/trItjRiaxW1R/mOjl8tScSN
LXKJi8hOM6S0kWa4FHlqObtld+pL0bpt5uwrp7jom0yJmGgQ+SdnV/CGy8hTxR0Vbx2T78BwZYc7
rvrJbGpZhx0J6urXxMFc6kGxE9fykl/aJwNDqeFRuekw7g9iNH95KA5gN7xt/rMmEXvHO/8MPu8t
5twc9ILFJr0PUZYlP1rz8XIkbgLJygSX4xZR0fWlBE/nsT0GmbFXw2dLUu5NTTSmtE14sjLFZbll
FVTaHMPU6ECOGj0kZW0P+8qDlGtgY9J2L7n19/Tl7/zjIKTV8RZBKiyhpvwgyy1jD5ZzSCEJYH8z
F135xqHIaM4EBDXwzYjuM+VRMrzLbmz+fV0xQbysyZrKS9kpRArNQYYbdeZbw1e1Fcl4bV8bzxb4
h7B+JNUk6bAAujLWQQdKi2DXuuypHw85wkGeTbhYmePizmziNjU09l3U14Y2LuRIhRLo24fVyggX
cSGTPgsJjIwOq2innnmnuyoafDKQToouwtuv1StrXKiBFVsbywbWWo+iQNr+VP3xH83LH4NtfU2h
DLCTr9LWCW9FyZQgPN56j1YHZT3U09jPMN0pd9Anxy1VFl1SNoFi5R13ZKE4pkdWD3xXbk3NXrId
xfSVU/vxU+xQza5B8Bqwl4l78eCpKFa4o8xqdW2mw4SLXnZMjMLW6/9H2pdsua0j2/7KXWfOeuwJ
3nWrBiRFikop+7SdnnC5SbPve37920i7KikkS3C5zsxHtkIAAhGBaPZ+nDVey9k2qMpqgYwDG8MI
OJRUWWQPWLJ4FAWPxtPPmbaWxyXL20zGj82m0Ut5CHMhEF/LPqWyZM36Sdb6P4kzVmti/NiYNIkk
U8zoGnQBGCOxFlM6LGn731knthq2aKCO701sHZGeO/E5rDnfz7vIbCmsrbRmFhcIUO/AqQk6seCY
H4mFFzIuMrdNbVPfDGISRZTQ0c4y5+lJ3vdVMcJsINNUHOkUjP5c7cCa8oi2E3RZCU7jXrbvm4HN
m0gWFX4K06aLW4jUAUQRKNeD8iLVDwRDP0L0MArHLPt6WSBnjSxlshYZYahWEFgkRzJ5pXzkljl4
Ihjray6NoIo5RJjV3bI4JHqShP3lVWxn0lf7xtjcmYSgCYoGpDbBB+9GdnRLgwvBmnyKidOagBDA
U+xu2GX38r6wpdvM4xmOzbtMZCChmiAy0VlCwm7uQ3WpYRhVwzFkn4R21x8bnVcrpSt5F5KuxDAm
Q9Hr2QhE7Gb2qQVkuborPfKYf8pA3j764v6P+hdX4hjLoQ9i2kQ5VlWDX6SX8ZbkEXtuX+o3EazV
EMUB9csOIqJjhxbpFuO1sh8DGQ6uhAtesHnBVsKYeGNKmsVoQc77mu1X9ileDhQLkfc+3nTERCMI
BfFcNdmc5FJLka4tPfRR/iq1XycQGlzW+O0oeiWBcYahHHSjOkGC9ND/MCRrBEyGUziBP1ZWi/8b
2RSDDARMf5KvWcll3GOFVMqS9ZArzp9r9boqAQksc67zdhAKLhaZguKLBmvn+8icxDYHKk5wojwz
mivtjWvjtNi0t5Xfj/U6UfbuUq3kMSZK0KY6IA3kSZgAtKdXdHDJj/xJRQsExoAobuYTBkhReEbL
lAMgv52WWsYd0FTRs8yrQm9aktWvYYxZkC/tYIiUP0gRrSzymrTbhfK9zEvOb+vQShDzWinnQRLC
BoLoJs87dHq4IOpKbayN4hRqWBsBDJfGiUY2L8dKLHUYqyi1aYKsbjVK6mMu16YwXM9G4/zJ9VjJ
YK6HDKKKhQSQsZioeNtTaVEU3NI2bTV0onRPG4lx7Z3p9rJg3tkx1yPNDJWkIEKw6+K2RJyvP8nG
/j9nwKMJgdXqGCcglmobgYYZFSlwdEx5uO/r8qZNe+/yYjY990oMY/xFQZwHDHoiGsHgdBd5S7bY
y8Bp49tG/3mTwk4TtoD2JUFLpTzJd8LNz1lc+TlwdaQvUYYAAOofEm+shDJ+ALzMJVjLqX4sk6WV
qYWp7cubxzNi7Cxh1AxNrIFFEA8JyV2OwDOyu4N8Mzq0RhnY8UeOPGqkLhgxdpiwRttWPNWQV3xS
wb2RIxOs+osGi9XZ6Jn/7y4xCyo2L6JqBHR1hfo9kVFACnlOgCrxpfUwZmLKoiAWqROgMEDjtegV
vuHGB+TqHdFFwuBkeJqNwB90BJyd5ElmjIc6l500A2bMNkABJjldbNGkQeSYdoVd/SLBDVFcT5pY
/8OZJ1MHIxkBiYrI8qjUuVJ0EUUL0oarobN17avE6xrbXt+/RLDFsW4h86xUmN8lE+Bo5A+6WFuK
0VtK8lAYIorBPPKuf3PH3ySy101NxgyPdyzqYUQHf+Vi+MbWHeBsd+i2aDyKcZydeDq6nYp520u2
cBYo0agLI/ZS0mKrbqvTmIQguzR3GdyC3BU7o9bdfDI9vFFsOdKtMR32Uk2uzLg6EqEBem2yi5Ty
NMSae1nJeGfAOHm878Zal7Ejy9jsxuqHmncYwr2X1VNXXAXq/rK0bUv+tv/UJa9cbiipjV5SZDwt
f+6qxopkb+SVvLYD+dVuMxc2EOpEkkIsabzrHP1AwbPl297VXqdbeDM7vP1j7mjfBqY4VDjaeRKd
UTyJ6nWX2EWa2iCTtGRw2Px3O8g69qXsqhkHhoDiFMb7AXgs3HEQ+h3vLd7bKdE1r04JeFGyElJw
rUIowTH2lCi+MKEPDARquXF3eT3/Jvgz0cRJdAyosbQeQh+ENWBscFoRxgF7jEhjEFGwv8mZDe4a
TBbvqlNmd8+XxW4v8U0qs8RQauIZMO6I7OXcLsTbSEaWsszsKrgGyP5lWdtK/yaLCV+WqExFccYK
B+1rGBR2MXyJgh+XZdCLwx6ZIoI5UgdboIxn//mR1WErLhrFng7Tj6ZxLXNTXtQOXBLAPE1is57k
kQ74aQ/aN7yOT8M+tqMv8SNNeqFSwjEUm5d4vSDGLsVypusZCB+R9KLQ1hLGATq8dOh0ZswF39g6
obUwxixV2kS6ks54G71pZehoRzKZmP7lI+IuibFLGnoo48FAj7TsUTR0Co/YO5LdWChocKdteEti
7NLc6XNFp7Ptvondtk6+JVlSWLKUcnpCqPJe0gvGHlUtEOYyOrve1KOvo1FyGB4HUDsSddmJSe4n
4zE0vrzu5P/7Nv1v+FLe/vz69h//hz9/K6u5icOoY/74j5vqpXjompeX7vSl+j/6T//1V8//4T9O
8bcG8E0/OvZvnf0jfP8v+c6X7svZH3ZFF3fzXf/SzPcvbZ91rwLwS+nf/N0P/+fl9Vse5+rl7399
K/uio98WxmXx16+P/O9//wv53ZVS0e//9eH1lxz/7g7/o3n391++tN3f/9LkvwGyFhNjGLyXQOFH
I+Hx5fUT8W+oFAAwW1NMDWkMAuNQlE0X/f0vWf8biOTMVzBtRHoSLeS1Zf/6kfo31QBAB2I/sEIY
EiF//XPdZyf0dmL/U/T5bRkXXUsXcq4nIug8ZZCRyfgmCVQSr6+UlU+JW1URe3VuHW2c7Q6ZUK2B
Y9Y0u+xCr8k6cFYHdmM2AHT8RNLbwfg0JInVdj/G0rQG8z4Pn5K08EpjdFc7+OuXnv0y5r2CXyZL
soEIV8EOiUicnpvOJQc8YtcEpWOEWW8ZgvCgEtEKFoCNIQTuraYcSls3Ux2o1ugNquWSgP6yTNH0
PHCsOOOVfv4U7JJpYt9xkHQTV5tkjuJgxGlYOXnwcex+BNk+HHI7AOEoPnEur1ulFmB1c1lhbI5f
kKckL+cYvDyydoqWRbV1ad5VPdqcjVaInHnud1G9uEqR/6jK2lEz0lipioaecLICjLcJ4mQPWYYO
iw9dEtokWXZt8FHrcnvJe3CbmYmttt1OlHJvHGpvVDOfGEtiTYtulcVwLWQgKw9kKwdJeZJ9k4Pc
J8HSHbquiyypwZsn6x5DpXeG9KtYDjemEH2dU/MwxQ1qEjFvP95vhyKBBVcFfi0ahgxm7/W0CIcC
kE8OGOPx1AqtIny5vOOMSaYbvpbAtk+A27kT+yysHVIkFtFKVyoekHHmBIjUVzHHeiaFUWdaQcJT
A+tYCtXSYfNJ8Hx5HVsScJ114GvoiNrYCgPIdfQkm8zGKcbaWZTOwczF7rIItvr5uldrGUx8lula
0uZj1DpNb/+EfdN2SWT/xIIMeeQ3740TzOVqRczZZ1JMMlGGtMRX3N4Tdi1QfjtuNn5TjCGh8A6L
Y4osxlcQd1rV6CPyBgdaX0g9QP4fAO7Bi522FE01wFiPljua9mdipyFe9FkWjBY5ZBAfq8fwCilV
mjsGEnMjXCe/FXCw4c3PI1tJpWqzMl4kJmISLbAnALDekR8F8J+THwswsrKD8MzNjTDx6C9pRBIN
SQfoNBvwjlUVp2ncN47qCd2BomjkTzQlo8mHEOWG8IaLrrRhnDFqJqkmaGUNCb7ifH3qmPct0EJa
p91JboHZ/+LrAIJgOpE47CgBXYL8tXHLA4beum26ghoEXkiKDHSEc7FdFqhSMMeVU6FjTjRmK+ch
tm1eNl0DgJJBANdMWPCOMg6TpEpwcoOruBX4gVrVwc37UDrzPuZd7c31GCKugG5qKizI+XoCQ11k
xYS7rbLnorxeNO7EyYZDR8DyLwnvJsCWhExNhuVkx8lpLTS43MXe7Eq78uY3oNro/rP21lA00HBL
OCCFJRtTy2hQkSFEydARbelIcYhHtz+GdnIQeEXXDZcNPnjTAHGnKhqYTT7fu7gaUrT/BzVUULQN
tJIHVn6/BBbqbUgK9o5Z3coO+cifhto6tJVglpW7brpBRTtl7UgdKHnlEPwU3GPb2kiTAKtWQsZR
ldkx1bloRGmUXu/X5Ex+awf+fFP75Grc8+7UhoFURQWvR9WUQfXDDkFVWbVE0Tw0TpuEfloeZy11
8FdtjhPbsPdnYhgnZraBUi2xXEM1JFcFPVPkDIoPfOjoW3DbXKlW7PfH3i/u0gpHZw0FR1+25cNB
404DC1FlLFaZJmGfChHURdfcQFEs0Bd6jfzJXPxFbdAbCEos846z6A3DrIoqjLJOEB28C/TnSs0K
5KdaGGY4bruIrOJj8kV1k0MAxKPwgWeXN88SzluVCayJSh83a7czYXxf62UsckgqzFGf5hg4SqV/
eVX0pJhLjkW9CaEmZ+XbJF3KWkFZaifrEPhPZrVYdU18Qxe/p52BV5h2LJJp5oRym0uDWZFUw5Rg
+Zm3tVl0QlJl0B9BBqDS2FpkSvaJNPD0dMNgqtR8/VMOo6e1MLU6nl6Nk/n9B+pKS1u51wDg1D7w
ExNbccKZNMaIoXA/ohGybRxRsyhWVOAs98i8TYgUMJrg5dxhn81r8LY8trGj0MSqDVIYr44EflW8
spQpuI/A73EA7O/oN3ia+nFJ3ThmSYX/GEeKBivrJbM+vBSHQidB0jg14CCHY4UCcG6bgC3E1OUD
N3W2eQNX66Wfr5R1ErKp60CFCrNTfplna/CTm8FSMb6H9TV2esNrFGCx5F7XB39OQBEJZi48Cc4l
VqFMpoL6JeUG/XC2AppDEDPdLrpDsRNKBxZc8C7fyI1oTF2LZG5kPhlDlJmI/6ZxOgXafNV2z2pb
eNWSH5bw42VhG+7vTBizo80yqbE5tigAzpUjGI+dwmPv4Umgn6/OrDGrLpw1XMFO8xUU+oSQ13v5
2jHN2rD1jjHeIJOaUixkKKHqzTvBkgCdNiIoSg5cddg8Gw1DMsirKERjsRnEJDOELsENb9DNAeQO
L/BTeL/pYwWwNgqfrOcAhEgfuJ2SW5ovvwlmI78uDZJJD7CLspdfzyd6yzq0kCwfKCP5b8R+W4Zz
LY/R+3KWhkxPXm/auJs/0A6d3JY+U76bprZ4+7oR/SG1/69tZUEBtDJP8gAkl048y49FrNz3eXMr
lMOzJhgPlxV+60kAWQTQNwiQNDSeMvq4tJFYTLjRmZ+oNgwWZjLTyBkdihCX87q52QGXnwZkJY65
zUYWlKYawkRDNzOrW9zJ9KfmlJG9FjnNI0L4nQkPUcuOjmnN3K3JPoicpLGnAlxsv1P+3rqQsGVg
+oM9M3V2A9Q8kcxyUfFWjwvZrkPyqc7Kx8u7vHWgaxnMqsV2GiZwHLZOTbQGE3pLahNlsvQ6u69U
whkJee3zYO//WhpjxLQmH+QYVgDpmhbI7wjPquQY1MF+bEo/UuuTNhquJmJ8qRT3IUFTc1n6VS/4
w5QdmyU+BYmxl+fqQRYA0JQYXiHovlh17pxWnq6KhzRJwSyo2lFHvEiM3QLfoUWibwTL9TQWYM2e
eT07WxGSohnIASBpRx9G52oqh02lx+DPcsjT4FDA4wUAOhaF7NEtdCVRyH6fF0/wZNJTXZnqrFIU
RTSQxSmr8JDW8ZGUsj9NKi+Rt+lV14ujZnYlKC2XVIv6Hi9xgB1ntzkQYQVbvB1sETVf4I6Pe/3p
skKyxdjXe7gWyUSChVJmQdBLrUMmK4vRq9Z61W1BkVFjUBLEt8O9aBUnhXMPtsXqtGqBEF5XFGal
rTr0Sx51NGIRQcVhjdfFw3BV7ZXZFjwZwYOlfgX+hn15tZsHidcRKMINU9dURmpYG5Eo5lPj5BFx
EWzbbWei9Lf7j6VA+ZHwo48w3WTx8EMp1vJprJCPHSNHFls7FTBuJqmcxWzYK6JoioFhLLxqTY25
3Uk1KK1mmqUTmZ+F8scQcxoKN7/fAOQMqiSoM7E5xYKOEqVaiKRKOlqLFjhJze0DpU6FsVBEWcmg
v2Gl8KQ3xqHEq9Qhla25BdABl/vRzW9h4dEieflY2LY4qupnwqh2rISJlaDXsQxhs9eD3yG+kq66
jyawhnU3+MrHkt2Iic7EMVZj7MhoDtBxh8jjTpoDb4pvAnECmA7mlQPeEADbcfS6OtDJIAuGhL9h
sFqHHF+NYX2kgGmyUkfw1dWeBC2/z77mR9OD08x240eAboANepw4eYfXh+n5QSqiChhgERqHLB97
nys1TpOuaUsHg1gZ+OuX9L7AAB8Y54Jd7QdXlZfZ4uc5vOLj22zYEipbUVUsXERZjznXtO5jqYvK
EisPPEpU1C9IASb5iTg1io8OfeKR6JmHq/PemCioHiLnriCTikQtEzAJkWIo9RRUTr18GZJHAVNo
6Ia/rLPv7+C5DCZeEJSoH4QI26oSmBGJ2JXGG/HliWDMyGDORSBUEFGYnzPjU9fwEBCY+XYopiKp
YM9GsRmlNhjE82sHlkOhznW5dEz5vsBgm3YdFN/HeF+F3wy8vOXJV3pez9SWTkg6wFl1YhADFXB2
VcsQVjFBzlnrbAIGD/BpBA4d7jA8Ec9Tih3d7/9TOMHXpa6lMuYsAr56vuiQKuxVb3LyEngPEQA7
Vats962vXwm3f2DVUPyTVfynAIHsXYmp0KaoHMUcr1QZtR8I3akpOk0CyvODseb0G/K2XKEbun8m
lIkaTFS8pjHKKkTvCoae+ieKjRzumivjM7GifecVaHh/vHwXNl4odKXALYS/wzOTpTQtMlGIJwMr
pcO0sN770KMpq9SJdv/5w+tcFKM+QkAm3Hm6qcmTCM0RExFQDJWjdLzJxY3k2LkoRmdEwZAqKSkq
R5I+0LHPxCXOWD7+gn7jZ27oTz+31IgXdFnFXD+uByKw8+uYZeMyBSXpEWP+Ez8jcG9NL7gqvO88
oMHXFvpL0hgnGE5AN9YySOuHYR+2xCnizJ6l2jaMXad2drbEoPYdrU7XD3IbOFIr7Moi/jbOxBvE
+AS6n6M2IC4dHmAJ7ypzPBIglhWDaA3LuEuX1gMGtB2NvTPNT4kuW2pc2EIzcdLBG7mU821jQkc1
ilKT1FjIiCmdeL9cBa4BVNJ5zyPT2FAIKgmTfCoeo0hxM/ZyEKd+KONXSaJd39PcbAG08cCa/ejA
Q0zeWBemc/GfRhAUS4jEz9Uh7XNSqDW6dDDw5I9PlBFhsetbec+7Uhv9QJBkaoYiotuCvCsDhlUU
9dWEkJ+A0XkMQKFEUdQyt6Gl6tAT+qfgcTjUx/nYAVT9N3Ky74NN+gNM+AUAZ8BtM0cYa1GbD8NE
i/HkkB/CXQo2cvSvXTdczL3NbUVrpohkGKZhVPaZKk1VBPDfENVpQz+U7XxoB+UwRbUbzfoR4MdH
SSGOqUa+0bW8WIwGBed3Do0aK9nMnROibi7aum1R3KUTqfUdJbNf0EgJ0IGC7wvo170XZ6L9QEOu
Chnhcw2KGow7ZaHcOuPBTN0IT9fqlIenGIOvbmuDl9WTAnNHq7GVx1Oq94l+utQ32Ux8JBnNFHUD
Hsy09CS9DlXSpn5eqPc+lIcYXA7wXBsyQfbhfIlJ3iZ9Q5BICZu5syatecqJdo3GqftYMDH+qGFc
47Kz21yYrOONqpjUsTObauY5+KqCGfWDvvTaaJktYSr2Q5paDealyyTxhryO7TBqOeHa5lJXgpkd
bctCasaENE4pHOXoU9h2VpmGTgJ+ChJGu8urfF9kw76uhDHGp62VLiEpbknZZKK1LNpDt4h+jNSD
XjcHI9Ad8CAM1mWhm/q6Eso4XLUrc0GgtS+teA60xg11Ymd150SAObssaSNiwfoUNP9AdWTUK5n1
NeCaSdoeT4QyMR/KRpgcVfw8oWlgcJtgl5mlJZjGTh4Vglb76J4jfXN3V9KZhcZanRdthe6zBsXo
rhF3gfpYOKVHm4KK1orygzhYjXwa62dD9iivHe96cjeACTZyoo7louAn0DRPfJUeYo/WA4o7/vTS
ht8832zG7KVTkOq5BFmjLblibNOurgE4+SpKAnh98h7c70Pgc3GMTcilpReFZGwcQZK/l1JpIA9Z
7uI65ow9b1qC1SkyoTbaJmVVgMmBiev8wiW+4rW+zB233z4qDe2QRNKQ/zaZo0rrXE4nE10tKlgo
tD0aF6z8GO1Td9wrnBtIFe+dx1iJYk7KXHpCZkWHxwgBPaxmkj+ixZZ3+ejluiSFOSADAFoKiXBA
mKbGHB3gCgYr2INZytVea75cgdQ0XhLInJQ0KKDyCacaPYXZLQ3kx7b0jdf8UnRQ9crP/miJmP8A
AROqFu84mKpSmMdxwAwz5XgTPlFwwRls6IHV2fkDv/q1aTkxfSiDL1eV3yGw51lYypjgaxyzqEBp
PFltMvrRSKwh5BHKb6vjShajI1qgmq1cKI0zBvPHZIp7GxWBUxQXx0QQ3CWJvuSkFPy2zX+MnRFZ
YRhw8p+bF3z1Cxj9aeNIrYRSQIpaVG6kWjqWE+xllPEGbTZvg4EQkQBiED3pjJOI61yT9ACtSapR
HQcy7kyD5/K2l/ImgvEEKhqiImPAVQjEkxxFlkYqi2S8fq5NS0XQVIuHJbqP2Pi6rdHfPhGdNpWE
+/xA/OVAES40zrlsG/qVHOaeFbFUtokBrc/89FoC0WZpq7eTLdnJlch9tmxunQkvDowXoEKwiaRZ
SgUppadTt26i3lShagumurvsqnlCmPNRWrSBDgi8nMA0v9dL9xzV5Am2hIeUz5NDP19lwEFaM2JQ
EnoQFtXHOlrQy52+jEbBmRDayL7BN642jbm8oZIOQg6ANWRkaR1rvK5Rl28Ty/Bog2mByfrxilek
Uzaed+jso5kNA/QQaLc+XxywcYaobmGduqo/DEP9oRjV+yDUE6sf0GSk53sty70gHPc1bv1+MXTd
6oP2WBkYM1vkD2GTeXG92GToG6s0jdgX0DohpIszgP4x7udTWLSAAa0xyZun4DBCC1flZEl0HBrx
ozIJJ0K60OrKkBOSbyRRMJItI7mONlCqicxjoDBHPLwKEXXcWsZEV5gXdquWmAsvxW9KLu0Hxfgc
qeqdOHV+A7Dhsug6q4sNhHTFkFlDEh4aITqUAXnEVOJVkKv3fSfvw1T9OjXBUxBld2ms3TRBdxrC
7n7U6uewH1xTHb71o/SQE5NzhTf0cH1ULPCCUOtCt4DVyDECPJ9mBZDTA4jJzV7j9RlsPcTPRDF7
Z0Slsog9jBJ9IWr7CSAjsR/t8UbkVNu3PJYMfES8E1UNE1bsvNPYCzrysA1V+sCrD8s+wLPUmp3k
SvCF1rlsMTZc8ZkwxmIItVKTqccOKsqLnMd2NaWOlkxOPfNYCjbKZsjcr9bFGI02CPRGbIrOAZpJ
SwMNUCH45Un1w+4guiVYEbnp5Y1H6JlIxn6MaFwKA+l1Kyenv69MqwTZ3h7PhwS8GEgmRjtg4iy2
7qbuNPiXt3bLv5xJZxx/GsxGKZk58Oqw2PDqtRhuSQcKFx47PODEf6M2Kh6JKmpIMvvSz6N8Epvk
11rfmqCXU+bxmqBZMATUJ+hRvsmiEezK/vcTIPEx8ESr7uOu+W5chYekveqwkxSdLBP2ladeAUac
F6duRMaoUBC0XqOQ/B6hrJGiWEoUXILwy7gzwGGm3OsWsVqf4oNwtWcj8D+TxsQHgSjNKsiCu1fv
k6LxzEGHzSOQO3bIK3zlvzxf20mZwJ8OW0qaKiGxKLIRnJQWaRO0WoVt/SwCI3I/1i+LcJOA1gAR
OV6ijlzdtAB+CKyputL33ek3kKQ2V736EYxFmKWOpGWCVUsAmLiX76VvoGUaLBC4fIycAtzntnaV
OMQZECiFtoJ+GWDT7fgjT1t3d70ZjLmIpUhqhDjAsysZrET9kJWfxM5wyvBaLzlxxkbASQlu0XoO
LnAkWRhRBH6xQc0f7TLJfQ/KFtXw8VgYGh8UNtHc223vckwD3UT2pBGqE8yyIGh+ly0H/lhBmujX
xALiB/Fl2JuYQRodEUS+InwLl3CdJ5I5177ptbQqsMg2rY96UbrDrHLe41tHtl4Vu4+a1CmdCBFq
9UGRTDddEjuPDTdvBTtuSo60TYu3FsdY9wkAN6KQ0RX97MKwfn/sY6OjCl1iOlDG0ZqKRyubh5eT
KhgCuaPzM9kjxZlApyqYdkZ3PoKreER6A+PN3PLh5pmtpDIrLIoRG5pBqt6EbjKlu1r3OJq4Fe2u
F8Y4qcEwzFkIVXrNtNJKwVGeto1rtI18MOLAwWvCC2optYam+Fpn7R5TqLxz3LLq65/A2Nmu1puq
kacWZk/3ZFuwaKlKvqWZflDU7DkL3rJva2lMeI9cTg6kPLRnhpo7/ARVi9zBbn6oMLI7GobwXhSb
5uXtFNnp3bLPTL1QsD5ka0EZMuxp5q3h1jA2443VytgIQK2DZC4VpDpA7hLc/US+Bkb0jEb63+KA
5ewkoee6igKSoDWKiCbGaKAqvyxWhD6d1kF75y51hVteEpgq+zubiUkBnT7LlHf1oWoyiyjrtRZ9
asD6WxKvl2Srrhaf8Lh6N+3YShKzMIyaBZ2cIigeIlm18Gg/9Xk9WjoSL/akhMC1TfrU5uglb3l0
t1e7qYpJ0+OxiPA4A5eNjilAdIQHBWIqOt0iu7lT2JndnHjbuqmdhobuPBPG7V1NSo1VJRQJotTE
7/xfM4i/o52b61vJYW55GYTiPNFo+LXrIp0AiJZh+LC4WqCfobnvM4Q8v9VsT93OO8Uh6EaX8KI3
FPZB1Rq0/TBNO6fHlK4VC9+rqFKtkNxxTnDzPlDAMwVtoRj6YiyLPOeRqJWol9J4P5gtyZGscDc/
j67qioUV7XiZ4k338CaQxWEYpbyrygmGpS6vNMQqRc7jwth89uLNBlwJzMWir59xD4JUjSnRkLYy
l9aa8xSeYbTV6lHp3EEGaVn3RZie44DX+rrp21epCjYkM+YsSuMc7QSyV4ESBmQ3h9KXUVpCCZFz
87Z2cS2KcbJyJqP9vEUYMRY/8iay8llwLmvGluqvJTCbSPQuVpRAbvHenKwkEqCIlYUL76aDycke
8BbD3LKmHhQ4N1iRUPIiHFktfb+8lm2NeEsisW14hmoGyaJC6aiWo4EFw0Dg/UZNntfAsnVtV7vG
juQkkzrV5YKibqxUH5WAuAijP6uRzMkhbTS8nmfFGGufqHkfRomINutvyS3aWiN0fkYPwbF3h53g
Dd6ww+SK0181p5pzWJspkfUSGZvfdvUSNg0KWGh2QPvwDJRGSldRO0FynB36qP0vld2g+rPyMpUY
qyEmqbHY3HCNuHer1OMoyLa2o40WGOJwJ2z+dOiaaKoF+Omit/GGQqNOKQIcg3YwxnbTuLFsLdV3
SsbBf+RsOTMCRI5fstmEYN+H4wKDRVtz4r101aBMB6zSK57P5CzxNYW82sVFFpAbUObamTDQ3gSp
V/fmYyPIvtk/X97N7UvwtiBGObNu7ioB7J4YxO79QSdPRNKtKhE+XRazFfGs941RRD02Kl3poRao
EPqjjokJQizpcamI25ciT0PEDYe8lsYooRY1bWqCz+YVzQTBvhejAVPZZQce9vtmogrRIkAPgK8g
iTLzIi3TLBdqag5pf2kVW6I3OHjW73N7QCMMiBCQubC7F65ceixsyLGWy/iUQCIx6OGxn52pZxZQ
QX7g7fgpNcv7WgzuSkNBklowXDMVdglm17R2+QqSTk7Ff+tQ1z+Cfr7SUqGrxhEOrXWqojm0tbbL
ZtQVQNW8l3Wg+cYNp2Fs61as5TG+Z87MetAm6GrVoJyrSP7cytcNkdECNPFirS0/t5bFxFpTVHVd
HcJov2IFfDY+LlcgQ/Ji3/RK17xdakvgOb6t8G4lkrUtS633woQw6DXdYA5WfCCPxQdK+BTtDEf9
yHupbmyngjkI4K5haAaN0MydVHIU1oKEVmsaNGKnlT0bmIeVFRTdOMNwG5tJJx/QsUF01IjZwLWX
w0otiwW1DVPxoj7Yt2qwv2xgNuzYWgQbqi7DIEclwXmJQm3pqMJn7X0I/JHLUrbSNGgLBXCRAeQK
CR125yrftRhe12iTC+2upSAStfaKXkTzas0d+Sr43Fz4hlqciWS0Xu/QOIguPhwTbIsCeJ969ggK
Nia4mZpxl9m8vPSGj8OcG/JnqOCZaEFlVL+C40mbHknwV9UHFpTi/WGvIqBigMVhAAVE0d6NhWU6
iKxj4IuQDp6aGHacHORysjv5JpCz3eWD2zBVZ8IYj1CivzwSSjrwoE0WqWSr1WtrViVr6r6KkcyR
tqkm67UxbqGR1XlESwZi2BvJrW7FpwJgZ7fSvXa32M119Rk4euXHyyvcumNrkYxHSIJJWswAU3Z1
+30M0fxZF85lCVvV8l/gPnjpogeEUYxoicShriECcExOVFnJpwQY1a2reaVvHgYvORRPPGXcuNfg
CAE+JAwHRrbYXo1ZNhYSNcCY6sGlNQZfutrXp5B3rTfcKcEsGhIvqPygS5cxhQFcqdhUaCb9WTZs
0UpqAYveUg4yRjC54/JbcfmZPEYdR6GLC5OgMyTx6ZOgcFogde3l7yCNR6UjNPm1pg1jjwkjCY36
wIKiQLznhkuQ1LzAxDQtL8+1LTkt8MGywOksCSo5fVle0D33veDOMm5oJcZgwM+Jti/oDGuWkT1T
5NzAxiJgsQnYobqJo5VbC1tLYOrmYt61QrtAQp9dB5FRWfrY7ZQETfNlxCnjbAwP6ihcQR3R7IyJ
VhYlLyqNNG5DgmYKn8J31XaMgl0QWu1oTTaxZKfy0v4WANttbmWn6Zlz/za09Ew84wky0KChaQPi
yWnCQHlFLAoiQcdC68jiz4VuXL0zccx1N+OeFuoqIB80qYU5ZasS/TTnjfVt3QVMgwF59XXWAXXf
c81E+7gESDSsarQb9Kq4tWdmqa2ctEMGzJ0+Pcm1F3ILZBsOAf34SBfS2MfQWWC5pBf7ouwAmwR4
f196FF9a9P6EOxldq+nja9DuDYjx0ArE0ddtJVpJZk7RSENTmnMK2IR8aCU67VNwW+EYb7MPmCh3
5KvYJchFXINXhtcKvLVoSUS2zUAaHzBYjFuqs1iQtAEMPkGbPwA2zY3D6WlYJlsTpq+dyUMX30qy
mXAVAG9CX/n7gVdtMZOx1wHF2e6i2wqoi8GeJtlyECD/Qd7hTBTj/hZ0sIeygJ5WyQh8mMHEktJ+
tDk3cOtKrBdEN3j14mmWfJlLFe9y40b1REyCS3vBvs2AljbBcv9WEWTDgiI4JyridE1HvM7cwgU4
HIYQQyRthZCOmF4cgUGPQc0BMBJ0PFQEUA5vnRsxp0khlzGGhFH0d6UQVeuKscgGPByt8QcaPd3o
BkC/rvoJ6DG/kVXZSpGdyWO90yzF0qT2UMyT8amfHOkY2dnDtP//nH1Zc506uvZf6dr36sMgBPrq
7L5gWPPg2U5uKNtxQAIEiEnw679npXefThzXcde5SFUS2wsD0qt3eIbsHqa3KLmARzjZRWxOnzes
PtyPYPxeZJYhivbbfGK8SKIuOe61/V5urR0s3VdZEsTiXu3HXb/vYrKu0MVKPpME+uDg4ugkXajg
FxGuH7/XT2sJOs0ur2yoF0MUF1Sz11k3EfNUYqci/N+X7UdLyME1fDTeLviDdxG2ocvS1xRXqoA1
aB3kM/AA/N8v8WEU//ka795gAHavaC6HhevAOM5KMhm5G6gVW5ELInPTQJvnswf40Wb8+ZLvkjbe
y8nJAtxWicbmlOJ8olZEnE816D7cDD89vsvj/elFdXk1Ve6Fr5E9l3fjXQmUThCDlnoxTCwwNPu/
oJBANsKtBdAs4+57T5airhqSct0gO6T13klwIiZimwZbJKMx5vSf7fbLu3nXTIJxPOZziNTu7xpp
bCoLk/tT86Naufj4LI88oaEdDXfOPv+kF/DRFPmXq71bKcaqhSNSXG15haFaeBlhlY8XfrS6/pz8
8lElBmIT+MOwGMSI/L2RT1OUjpAWrgbFYcTPGAYeCT/9sDeAUR6Prc9qiY82G+AbF2kmUCMRV35d
LVNLlr6A7HQsuucFpmCOJz57Xx8tSGB7OBDECFk4F369RC3tgYwVYFx0XZ/EzYUxcsH2WDUyUJn8
34BqHDxsQMYCBpXhH5v/px0w8j7oStf/J6Hd3F3IPRhbn9EVwGFAtp+NHT8qNH+53rsdB3WGbkAS
0wDQgHB8YYKt6jc/sZ4QinHiBYl68+JPAthHm+Dne3z3UCeMzBYkMpdrVkjsIS9EojHqA2zy/0R4
8aPghVaYj4k49h12+a/vsMLOz/MKWS+rHcictFZYDebEdPnwyX1dgvv7zQ1NCxS23AHu773SaiA0
FusUtLE6pOsGekl9iHnu9iI7Jz/Z2r8vfd9i4IDCIAB/+c3pJa1pWjYEyL5GsBddwPh6TD+DgP3+
3H69xrvoYTeWGnwQEmMntRLjPo82QAzjp4ne74fzr5d593p6p6R09C6aRQdy29zR5zI/yNVlRTgr
q9+CXwMw1u4/MJf58P4g9c9cbDOGwuTXddHNkDkJCojxsGNxWuL0gWZb8VWsL3bKmPF797QF5fzT
I+f3kIL7vchs25BqAozh3f1m+UJcT+OyFz1gp16DovwGNVkUtbZKgHgXKvxsOPnhavnpku82+TR1
TSsXyK103bcZ5Advefpk6f8+Bvr1pt5t6S7IsjnLcVNdIqFRdik/0D3af158fHCm4Up4aRTsGwcj
rHdvTXSqyp0UcEsx0Cdv0g8zVukRykppNAe1jMRgFycwH5aw8py1t4wQL5iaB+UvnwybP4D4Xn4T
bEBUmFB4eX/8sEETOKYD0Z8fwOVH9AK5D2dsvWbbHpJlHUoVyK3YiV43a2/LMFQoXj557JcC9teI
8+uv8K7ALfraLTzjX+YY1nc7LhLo3lWwj7zp/fCfrWSDKLTOgMZBqRt9cvWPltVF6p8jucZUjl4W
xU9nVVtM6bRkuPoPxZdXDxVTvvKsSCcXOHF1S7LNZ0ZrH0wBkcTDoAWlAqx48fdfr2lPad+SCte8
qNRj2x7sTb+ZYda0vZhQXbhe6j5fz+tPbvXyse8fNDoYP8wU4K7zftNWaTtLXuOyZA9W+BixaAS/
cEcR3ss9v67uxh8Ox83a/pRr8VF8BAX34nEAA2cgm3+948XBRNcRf91xHlXXxo4u8kGX6Zg6zqH1
nygI/X5EXx7zvy/6LvbzmkzMv7zai8b8EmOwe9SbS0QuYXHwmYvzh3v656u9D4luoII5x9UuPWES
5pFW2EZ+dFFTYVbobz95m/SHk/zv7/Pf9/cuIla1SrtOBCouG0OnyLfLatd5YlkiqM/ZfViNpf0c
5AK8yKFgyUTJboHJDS+Rp4zLpqLs4HcciXvr8ihz5hWpKy9u3dSOSG1PW9FVzbbwxpPbzXtXeXve
6XPTw4OQlmA2B2fRIzjRyY9Sln2xR04jBK8q7Jbu2S3NLRf2yl+GpKmBtc6kicqx3xMxdqEjq5PT
0SI0FqyR6ALSi3bOAQWoUeh57/mliLMinQCKQ1mj7fHoV2qlNbx5csrOOT6UdGLVtnMG+Eb5jWn4
Xnqgd7lBuSvc6qD68l4G7tpZuqMgfqyMfRDBnBgzfZMp2p88tfYOlS9LWdeXfOpGyX5rc7XuVHll
jVacppDRTnP6IgjAyJT193VQP0hvsFB8e4+5HB681r/l6XTXTvww+2JlDRP0m0ytQSca143vXnXe
MIWkKF5kWg1bnQXJwKtmNWTLyq4wDLG7J88RW2/ozlMwq0gzdp2huYY8ku0Wu9508wx2hWPBMo44
m8kqrk3Oz5gH7O163Mke4nu52kA7ih+IPR7STnxHBbOmpbyr7GFnYH6U2+6eFNjyvbNLVfAA94M7
FPdyO5t8SPwZr8+15Z4P7DGd2T3j/TFd5idnKbIoLdlNXuaRcqHJIVIGdm0WXEGCbOsMM103KSGh
GeZvehqaBMTJs7CnAyLfmi8qCM2UkXXdZvORGfo2d+OBCFfCAsu56jXdEa+oE68xd6zOaOg0c1Jb
7OQb/zy3CiuzW9UleXD64Fan7vfRdYNDZsZnoysbgFe2nrGUQrdu7wOdPvteuqbVdM0GQApoM9/m
Bm3Kfl4vMl2QK5gbyd0l6nzixL0kZlUEbKMDdRz6woXvZDr4cZsPFRhZNanXwVzUmyb3t3k9foMI
4CFwi/PIVZIXZAfm9hgV5XzycsXCSqhvfJQ3nSxeiN1et1zxiLRz1FpwO82c11JxO+x9ekyb/kQ6
9UgEymWSPxtvPvOOX5Oe7+F5uBEuFN0cgTXVfPEHKEsvo6zWhuexcdHrkiV0TE0LHdNSbSy/PhtP
QHtd52gqjrAcQ3dgxwJyO+rsAEkgnNpopUbz0I0RCod7nenHsk1D+H/t0cmLMxhZjTMDACNXdxOv
H9xMfaOu2rhleXagxxcZxw790bq1nLa+6suSntKqlTc+V+RJpHa2aoJpQ9xqDA0f8xvdZAmgNFdl
rsZ9z6Y1lENuEXBiaP09Ysz+ZVZe1DKrDc3MV555qD0QgcGmve4vht7tVTNmGkYg0gv7mSXdII66
kTem8e7lCACFcvQSis59sLLxbWimOsTjL286ZraNrldgCKyGwlsvGEhf2dChHHw0y8cacJfCL8Nh
UXeMPxg/jaY0vZ777gbfGAV6ioggIfHN2WfqFmiDlTe0JLKFam9117WhpxZ1rhznGKg87oSfgDgY
D8u8Jt7DsjwpC5JmvB9XFtDYjZX7EQy+CHXXM9T/bBw0LmZnBlhpj0duNYd1W0ezBbwGS8unwJRZ
oprv7jL1W1iQR04jayhuNymYTM4SN4EFP4F8yOJuqE9Zc0GaiyaLlryFF2KQR2ahz55VO1Gpp/My
WCFRZN2SK0KGiPs6HBuz5YZE2EI9hjIlHEL5sHbyFIiHGox5rhyEIvOohYVF7113bYtJ0ey+uuo7
PvIp5/MdZ9NjQYc7Bna9Vu3rsLB1qj037Dg/FNCuizw/taKUt14kZroxrH0ZqHjWqecBa5ShEUtV
BAb9DoDnZ8q6bmNX+feWQvzLbaIcoYIqnJYOL6EazdY4Bg6ulR4D9zvJcjSYZJD49Xi98Ow2kzBU
u3i5qmur++J5h866biprJT2cKpUbzl4GaaHl6FbVSmMwKhzkctMs8NL6sDHzraTHuSqjibOoK6Bz
1hg4O8plxAHVnQYAi+sBchol9JBJtg2AIdlQLLt8afeUSKyKIQutDCH/K2uKSBOUXOphmvNtPUMe
Pl0SaN6turHYqcwPkfW8tsYUW7UUIaWNd9MzZFzaJqusyl45Gk3o91hTNLjqJVXyYZD6vvACzFdk
rObLW4PN1QjpZ3LvFn7SVmnoT3wPj6/EI3qnxhvoQcZO5907c37WlyYq864mNUd+KtqwpidhHix7
2AyV92BVS6hHjP9w5A6IV/zA+5disCKJDL+VIKOaytpnkFWtAJnqbWQt2c7uvtJ02C52cUcLCJfn
vYhMd+jNd49t08Xd0Gz6asG1JLSo2bYCntcW+qzQvT3XwRKy5Usz9mfWTXeydK64LGJm+1tlVEgm
+Gl1LJJsSoYGvqhLsZ6zLDKpFVKHXY26WvukO3jLRfsOGvTWHKnsRmS4gzJYdwBmEDXiTpZV77hw
6LzJ8mHLqyX28d9t/up498HUvWQ4LcPB0fuqzraaQZoPdJS6cJOhmM80ZUFYQ+84ogUWH9Y75iQw
kIrKQh5VE2y7vgqbqtxg0Ls1XaCjvibPxEEk7vz8VRbDba7sLiwK3w2ZRa8Dm795vmqSznf6tVcT
K/bsy92mftgrLrE4K37lT+19y/nZG7MHUCzDTGCMOAwmXHx11cP1Nh/4jWvoV1iMPHnCWo3ZhENs
QhB51QEU7RRNvGlYVbS9RhMlyTJyr/T4zU87ZDOQ2cP1+JqLapV7MoHK5iqw82OPnGwkLFEzi/KK
hn5TfQ9Gdq8ICk3wWx/EotXGq9hD3gWbkk9hyzBJcS3g88YN9BxXds3jlvANH/oH4/abzmXQDecJ
gzj6upyno1q6r8MiY1C1HiERlTRjHpGpuYV4KICpPoQZ+gpBghRbMjn7fiyOVq23y2JMaOr+0bG7
V79daDxPwJkFkHWPZt5hfj6ZYDV59MrjOCICOQs4qzeJm1qvfkqGEF50d9SaxnCZzY7nxYmn2f3o
IrUzPnmdA7qrxPRIZvpgl+YwTdDf8szaccsbi/FVNsiTIMPOXtBfqxc4eQXpYV4CvBZThWi7w4VH
bwsaxDmt7ATH6hgtJq9WkLlHPJaluwH+VqFyFoc8yGek28Na+PnR0dPaXugYSyZvWJslyGlvBqni
0fdWhoGcZMu1nGQ4UTcGKH/bVSlmrABBmzyPpmK5tQvrTCd9Ym725KhmT0y/rwu1yisghGYKtisC
5qqc5JrV4y2vNLyfW7rySr6GKOV68OCWNPodJMgKqKWafDVbC/pgGOfWWXuHrpXZz7otVlSyN6XZ
Ya70WS71tYBcpSnlPYy77BB5+YuurDe+TBvpyCOpRSyWTqM90ICS2iRZ2yRTl+VrSi0U7q24JbWT
jNgFtB6+aGzTCHVAtm4cAObpOJ9r7tYxfDqRAjiHAI3NpGMzbAn6FfHSm26snidqPyxGy53HoKTZ
4fWE2sUxGBAWj6UXuU5xGm3NQlmZ2PXMBr44QGu1DYT/uQsRxCx7chn4nh4binC2XR26ORFrbVwZ
Zf7kx54zVKBQcWvj58VXo3AYmNkBBLxzF/wK2RJPRsi7BUk9lDUmb29ZmR3SsT1XLj3yvnj1Fclw
yNCtoXOslb/Oka+EHgncMOj6Y8tA3mAwmgWjY4WNeeWqec2soQtLHtw5s7ojNK9DYQZ/F+TAErT5
ivgSul611YW+P837ylqGuCcejSaPgPIo+YteproNp657yu0GKxLJpu77uy4rTAx6Mk4Au07xwGwI
vM5Yssj07ZXBOZUZdlfmeKw4dhCkmd+GbUruBrs/dXZ3gJXd16BVEJkeFfzKO2hx6NEjUTb5Z2Pn
yczcHeCme+J2m75pVtTovSv4FnXAqvSyw0WMI/NtufFMgaChwcJuWHDnzmWX1M30LCmpQ8zG0NsR
3pVtLWWY272EIypsGhwQ9S9xLDUQkGyqoymqFx+iE0ermXeNB+08znFEW9hdoWj4s6dTZ8X8XB9k
X30t3OJ5IksQ23r4XrjpQ2DGSYSOXVd4SC4sWGeayivV8AcQvG+0XO48Rh8nqAogSR5NnyhTArYY
zDLJcrFfBpBO/bqJ855+a82LrXBqQ5AJodyS9KYQlrMbysGCjURDI5VaNDJj38dtT6uE26SK29JL
qkHtzIAeC1Fl7LtyXwPEAZ+tFpSbiSLeWU4XuYA7xTmrD5jirpTq1h7Lb20BBEthXrtxSJbBQ3iT
CP2qk9Umy+oHx4cGQNjM9vQ65cEx0y2iYQ+mqhn9zexyyN05JnFGN4u09G+NtB76po9aSa4HppJR
AHmdczFGFx29te5wRKUCtaIqbi2qrnHWQj9GuVWYIu9rhvlkav8oGYZGQYAdRlcz3AFCCDwisepR
xk323UVJ0YFYYFSm1tki9LuX2ntVqCRw850PK+XbMeWvJRxtQjAlMpT1AUUYL86KVFlIkAF+dzP2
jPPgkIlywu7Oxxuw4xHzsC+m4qvdG5CcG6hdF06RVJ2Dt6QbSA3WiKIt8NxhMbFvduPSbandVwdH
pm4GFLRIurXjQl988fdyAXFm5KDUQLoQ5uj+Pfo1T42T34FjXa7lWH+F7edJt7qCQy9F26bur6D/
XkGEazlavfVdt64bVyWW4mTQOMm03AtmDn7Zl5vUiHFTO9m30entZHFgE4KD2AonVd84hN5rhd5L
BbGs0HHTc9sKKxzmQYStO3ybBY2tlD/UnFxPg3Fj7bQzWiKlH+cmRRMW4yaMrUsTARS1ERZaBZ0X
IBk05RyWkl4XdXqbzpBbdBeoPcKeBKLgMBbFzwQMmUr3bEmGsqob1ouVrjgwkmEwVCLRbflSug30
uZx0Y2f1bZ4WX0YCmR3jdjs+SfATA7eDxH99ATU0L6izi1D6FQuJpc0ai3BNDdnCI+lBZv6hW+bt
ZIZNAHl8AtLWvnL8V7uyyIb3jQ5VYWPhX7TABlG+QF2ijN3Rf2x0cd02PYtcOn2lNWJgm+IgGToC
2SGQoRKHoY9imhZahK2EQeng3tlkLBIlOyd0h9QN88JtE0mxtqY6BahgXonA2VO76pD1+2tNx3WF
JBKQ9Y0nyr2Z0xPwqbAGqdsWcaVb0EmwIYJMqML/ZW6U2lUDtDYT4WBSlpQku/e5ORAHn9qx+9rp
Xqy5v+Z1kBS98+TabDvm4wv0iHfIm486sJqQT0giYJT82mvnxh+XJzni6bkVZ6i7po0lu/MiqQ6H
zKfhEAC0A6Ff6Jvn4zNr0lstoCJI4EW+oorcAq1hhZlZrgHaaLa8lG1IK3rVD/1LUHXXwtUrrhko
QC69GXvEWV1KE7oTeU0FQ1QWq4Z123QkMWswZ26q8cBZ36IHbL/Ocrhk0UrGU6cPpkQxphnunw7N
VaoUzOwYFFo7eyKJnjlAG0N/tDLIfOYU6BMIfCGjr48C2fR6qKtNC+GexWqeEffjaSk2izfuHD5D
4SYXT8US3NTc21RLerYGcl0xpCamR13n1v2DKOvblPnHWmprxcXybI/iCW/lnPXqRQiMtJSx5qTs
g1XK6JKUjc2iuQ/cmAT2G/47j+0q3WpnhHyVn6MFi5QVZtU6wu6/uwgpROnkDGFW9Udt/HsINjnX
KQ2A3R1YH9KaYLxadiJp2kCFyGt3HunLpGDliqFhknsDgmV1aiBJZBhxoYrV37gD+nMyB7gTc9V5
W0r7yhnyDRNzvPgNkjp3H2C3rPLJeVQ93biDeztlWJAuxBtYm2Qly9ZI6L7PHB22CgE/WIIXZ7Ty
szD9o4d+DhfFbe23dAfXyGNAqVxZFVo3tV1uee/tMIj+AiTBYymaPEQveIVZWffkQNtv6Mo7RP7X
dkTN2Dm9Sqql4ltIlFd7hFIIpvSWQvLIdj2FBRcPUAou4rlmPuy/Ov9Rg/AYTVr7MZN2h+7odG8s
DunyAb0cqfDdtpbHMrfqpLDknMCtGc0RGQSJI5SIJH7/sablfp6QxlWajLty4s/jKO9dGw4yKp+Q
2/TOS4neARJOuN61eb6BDjDaNmN7L6pA3AYDxwZP7QfWDOqeD52MU3taVkog3XXcGUDQmi3HXpf2
mcoysVoY7wQIHkmrh0NQaSfUldJR1nfZiqGGOY2lfGgFTZquuFZFtuNjWkUuQNWDVlGF8TB2Xdhy
zw5T3iMQlwSfl7WrjvenyUVvNbCflrK/qWx68px20/noQ6cCNvcsccp22w96WwNvm7rHS7ZG8+rB
LcfYt+fVpKabuWxXRtBTMA8rKB3HrB2vZd1vqPuCIxAFO2ol1iUBXSLPgesh6hjKqojlNqrsGXJi
8Geu0OaR9pc8lW+Wv6BP11yNEgq4HkxmsvE+aFHHWu5ta/U7vyZ7u+0O7ow0D48jGqssgRFVzIph
I+zhNPI25LS5aWzPi9MF5RqOKlWUCFU6tGszAj1YiAfR+HyDJTbHPjSDTlPeFzPiiLgUNnoB4Ff5
M1oxRXtJbAZjsNVM2V73VGFzT1rpT1G5Hw7vfprwvJvY1rU3i+JC7exhEAFWNjnDWgozlzGZ5I0H
tXW1/hT99DtA4tep0mXU9dPAMDOO1c4EVDpr50RQIV/j7tcXAcDi9lPs72fXejco7NEXkNO/Zkpi
o84XBP4FwC2vP6OQfgC+/fW+3o1ha9vTHrlc6zLSn08CsCckJSsXOcLnhIaPRu3+Ty/u3QC87AZM
VS7zQLkVG3eTxq8XRBck/JJPpmSfzADfEwqq+V9v66LyQC72OXl4cRCtIRo/v/z1wv7r1fy/7K2+
+ufwrfvHf+Pfr3Uza5Hl/bt//uMoXnXd1d/7/7782P98268/9I9z86Zue/321h+fm/ff+csP4vP/
un783D//8o9E9aKfr4c3Pd+8dUPZ/7gIftPLd/6nX/zb249PuZubtz//eK0H1V8+LRO1+uOvL22/
/fkH0IU/PfnL5//1xdNzhZ9DYCyEev7b6rmrf/uxt+euxyf8naKPBiNlAOihWwQh/z/+NsFP+M8/
iPd3eAkAO+wDxujCGIjhS6rWff7nH7b3dysA1JDjC4CwwWLhj7919XD5Ev87ZMmob8HnHRQLgPP9
P/51/7+8qX+/ub8pVNvQPeq7P/9AtoSN+9M4Fa1cH7A//AEAEFYs3rtxalnkGJm1Doan8PAVZVlZ
IIj0KHUEp9VJDK7rosVsuBOW3kDQzHfGYQ59HHHfg6DMn4eOs31gw+wuqTwfJfw80i6p+ORuPagJ
2ZFG1/tWevPoRXVVYYy3MOfJbhwkrYQ0Lj7LtL2MiKedrcYQAgZyTrX0EZpa3rXr1nKL/LhCDTC5
6EsFPfXOCr6dU6xwEuchzSoAjjR1vnR9J9ZBqVEminyQQ8zKuizRpGytMiTL2L6MI/UBtRg6dg15
53IHPO6IoG0KZ190FYh8JG+euGlRe7rWmMZZVrlpyJsq+1IHHUjmbqP8m4ra2VWe1vBRQ7Vrraup
mU2oLTd91lWDPljmu1sUKlN7NTOO7E67rcRhNrQoMVbUbXjqRVIFLMKQSqB1oSb8lVxoRx6U9b76
eZDOD/bUWoeuy9KYQIr3jKeILlioGKFJqlPktH0G9y9Pz80X0N+ht69LAwn4qciuPLs1u6wXy9np
azDQWleZUwmp4hDWTTPcdf0Hf1JOgZSdlbEubBI17WTHqYupLO06u8bxh9a/qWworNYBv9fFwr70
IKi8eIzghMxtWE6HSvrQ31ZKHFAAeyjHPVlfDaTUazL12VY6dnEG1C1YLUo5e6lpuhsLz4bxfdc+
ZgsK8ciZ5vTFRVP3wUe7ZXvhE48h8tmLIaPXbprZ4fiIEnKVmNc5MW0beWVYln+f/KpDag2nGL2V
Q+090BzkeYrhHAZNDhiTKwPkWFTkZXD2bIJu85BxAwxVO1sdGtNq4TezMZwlZnKcJ2fk9qoSRIUj
ZpTngsyyC0diIUMe88FzYiQL7GAvnYWO7dge2jSdDrbQZt9UMlhJkP7i0tFwa3LE+NSOdo1Syh4i
YVfeynKc9GYiCglOhor8TU6FOLKxGq+pnDAX9yFkqwUGlF07mVepp+qbRCEeFrSYkNr0BAMjEI8v
mou3UyPqQ28B1ke18hLljf2qVsZ77jwgGMKZ9/6zBi/1i6ctc5ATz7bl7DuxlWdiXZRe8KVu0UnV
hKKzD1p6pOa6X49OAcRehzlEo+ci8ToxvqBXXIW1W1kvPSAeJ6dl1aP0+vQKvFfYJ9W0hUFI6r4t
VWffLLTCDIkF5SZvQDAJRZlWh0E37SFYiH3UHM8irR0Mn7msk7n1kaES5zsovW0oRu2+aDjynDEr
mnboXli32G00QQwE2F96RSLdUewb3EISAJmBCby016212CvhBfwOUAO+9kuIoWCqIpPcd9WqJP1w
V9kCfLOMym2RNd53goWEqiiDV3jZcMxT4JNp+V0T9YtsjlItZUImEcR4Ds2VNdTTsS7peB6bJU2Y
lbeoSSayqfwBBm5+U2/dUuhjz4dpl9cdRQMitdMvWc0sNGDHyTZH3rB6WmWurMvEoakbgxQtvjlB
NSRBF3D43zK1ngUxWyjM6ddM8QVj+sx/AzpMPky9NR/pghaZbcn6TEbw9WCV1MpTwzVHs2GQWDxt
AUOmCKn9gJ51VSj3RNFNXtVd0Z04n6tT2Tvdqhv6cocSCbKyynMrhMZ5jmpYg3xFX6xOlrq3UeTz
5XWsgIBASLaGY1stHU9cJyhhukcGy8a4WFR1nFmURCZz6scREk4jzgI1nQrpDmda2FRsBg3F4jDr
BmjUZbbORYzO01QnnXAayK7XhTW1a1WQoeYbWZshiB2NTvDjYirHCxuMkdQG7lzmmfUlsmu3yG74
FFQvzTRC/nNWgG5gXi1ODrOgiCenuV1hRNy+KZQu2wDj8izqyyxvQxheij700EDpIzL6WZ2MOOww
LjEM+ZDJ57IKOXjXqPhLwjZoUOXOLrPRhkUBpAxGrhmd5zgvKVtNBVBBE4q3GPVav2FSNPTUY45a
R1CelgyU6XK84RCZu6srp7vBjIhAgM2vlyqy2kyi9zyUAjYdBq2sFGzMSDBO8rDEFzdDhsNHi9xb
k5x5zx4wa1/JkC6abhC/mm3f9vqx9dNeFrCegxC3i+FcF4kJ8yWMimwQqzIp3chbKqnDVtW5u2I0
fWhH3QD5JJ3WrPKcyy/ZYmGD+H7qt1nEuU/s18CRhbXtfXAYl7D2PV1grgOXwgNM0hw+hDhM7OaI
xacy8AKCdDLbVHFVIrYYyyRc2wsMbeViA1XXAsaiT9C3aKdtufjM3MrBK+03WFHn/puXDu5ysKZK
kfueLB1EKZfp0Pd02Vg2qxAggFOKjA7Ehigrd4/1skgMAeFTsJ+tS5MnDbqUrlUvy3Tt9QGIkC1c
Wl59MQ5fhAoG7EMpj/+fvS/bctxYkvyXeUcP9uVxIrADJLgnyRecZJKJfd/x9W0s3e6WUndU8wFz
VCpVHTFJEIjwcDc3M4cekz+rGqgV0aCNVwhgwKdhceMNuVkqI4zrCEBQn8H3IM2WegvzH/4JD5AV
JWKWSY9KEsSIimlXM+hcN4Ds2X5tPbT+45DmPA8ORCRUKkOWXko5kuVxe6jLuc91UYiTyzK32mmW
1miDf0HtkpR+EMEXEmKr4zjerdmxutUcV4LWkkn86qzS0ufmOEezqbBpZGZIEnOr5NfmsCQhay8w
FDymYYiB2WqzApqDtLs15WTmnRJ9BgDawJeSHNa/I4DR/dCxrYG2oLKQOOpREHNgLW8ntuEPOZgw
FixIapsFCuii1xkdm0StNkycN1eumYZrDtbIfkXTPMPwtjF/9FMq7Zty4tEAB6wILU8+g2SXKZrY
waMrXVy5KOoRquVRmWhUFahHwfjx2YrRKtTDCWchvsP/IS+maV/VjQb+AHq9JUmEuDwia4WOIK7m
Qu+UDPB4gUaII6/LCgIIUio0ljCM6pjlrXbVVL52U66KjmHfagUVp05T4QavcY6kdP127cTyQ0kj
DTFiRJerQF9I05dwjj61Dv2aFs7iRor05gvfUcyJpMbSietlCDW4CKCWqsUhRlqy8ldVogDCWa1K
KYzqOMaZp3VEJ0BY69xSWnBqvTSqh0PaFNxEhC4Sb70i98dsBrlQmuKi+ehx4xCdC05Z6CryfU2q
AQIE0kjzitS1j6fzpPDZqxiK8MhpLehbjRgbrKLE30AUVcBrQ24iE148fmp5CgxLNcZMGU4wt4sy
2mcqqMELDhkFjZpLOBWD3WAXuWj/gV0rLPC4BJiJVmYubFZuVl8zB0afooGRSlRGjZ1uThda4GGh
a6iKR1VgMBoaLyRyjmXRTeNwyvlOPbBr1gVZF0u071cgnJm4bDmpAVWnriWSwcLBlEYFnQCt7T5m
Nmw+1jRh3AoItl3KEvwTNYYjMSB0zLcCXyUdWe2BHCTfxkWcmeki1yaXAjuVGFCgY7T93DphUKfC
WQTI7+QWoWAvXbItRxGQbBFd6qJAig6bBxU0FHSN5CyV/XZ+k1XaRdpKY56/+LBnP1aUfbmZgpF5
5ZW5SMiiNu1DHRh1k+KgeKkNdEcEvuuq19R8ds2rZXlB/DgWVJ3j1mjLEEm+BAfx1obZB2tMXN9j
lF3Rq/4AF+OBCPwqv/JyTmE6wrVF7AhMJDxE8EtTYLDT5LJMJD+jsgJgvNQNTgSGF08pTD3ucqXV
4JiyaFhNacd8oqOlDDr6ANWNW7kyxVPSxkATogEDEUcV8UZlexmnoDQ5BTzcbaRwmt0v8/paSgRS
eYVJsp5iKERD1qGRjWZKh2DpMYtSHNFYT3IF7vUw5nJTsaqCJa3bDdydma0YpcUVbMsam0PsQehC
b58UdSwHBduAly7VjK9ozPJARai+Kg7d+y7j4LhbhEjPOq6FALzXkCKMoJjguEh8ZKLll6RJ3a7A
fjfAQ0+DlEc7cYJvHeEkDlUHkwqWDB1VIAMyRBIhi7HJdZxqSWWhXMqlWM6ontJvjAKGh0ynJpbY
S0jHRS2TjqA/VBsh49h9OIO5UIBj5y4tZq2D1jd2MwFWNZwLqRktJRL62xi2jalU4XjRtFpL0E4Z
NFtihmTHDfl44UGwHElWtaOIXkwb3VrkoYaYdOgnRpJo9nmamytmG5ihyiZnloMnt9Kn7EliFQTu
ZRKNaGnVM1B0YMU4Tn2YsiOAYWRDCVbU2nlRFcGIRhTAeUrBIGQXYJPgG3E3Tetg0BSxQNPEHBGm
yRIST/0ReRWLKouf98MilU8lmdSgG1XmDhUPZ4w5D10CvoolwDHbkPI89yoll4lQ9gvwzRbehrOk
3NicZ6EByjmA5kUs9y++ZaY7A8LTFX4T01Hlk+6q8sBpmUWrHRbFdkRGOYmvJR+3eyaUV3dMOO24
lnDGwI6Tug1yuOSYa3NmZlgPCkk4WboVSiIc07SVDkrZtXchnNtd3JciJsHVuY2SRb4BlMbTW/ge
30uIZQ60MRCP4EW6uKHIopVSoVuhzkx263MwLlZGZsCrBIuwXfs4qPihM6JiGOw55rvLjPLsY8I0
EJT3OV/GiEoK6wMsgU2rmstgJ8UD7EzrupdIKa0yWmNpmQEWEJpj3TAtmZEm3jKGiR/qJGRobrfV
A7lRyRolgoCBplSIUDdqeaSDwwSi7rSsLMrtrGScogz7hGTqrF3kjgfePTbMr37jlF56RmECYVHL
G6PE440HvXkl2pyCFIl348EkrtmWAX2FYUfsrEjbSDWLeUehopQmh08C16IETkiGBJRAIezGgJfR
gFbrmN1gFCbGl/RtipaeWICqrGNHtDJVcy6KPDSPK1wLF7Y2H9fSKe4SgDukRwFlJGyHHfoL6vr/
qN//eosc/vd/gWp/A/3+z9D17WeefP4Z8Xv/yB+AH/x3/gOeADzPY2gN/iAAUf4D8ENy9x/Q7wO9
EwWOk6Bq/2+8j8HPiDxMNjBVgRMgbOP/B/ADafY/4GMrQZUrwBpY4GCf918X9/+A+L0//0+AHwyC
VJhbiJjpLqqyAIuLH+j6OobdBO8Q7lyQCQpOeKjvRkz1KfaykT5rM3QRAmxR/+B8+I7TFH+8ifp8
4VzRz2lun/fHwWHtwc43/O81Qr80YP8DR/796n7g8esS5ROHOvK8mkHnDd+MXTrYQWQwwrv01Tvg
huj8N7gBxkIvnLmSclfBqCfUFbPX21NxebsClU6M4dnAjMzGqgiQfYjRO6oNmB3O4L02awUHlR5a
Z8x3AA6wF2HzA2o4HCN6F71TyHa1u3tckTJOumZxF/YKYnVXBhyBdaZhfIyYNNv5hQ9wk0i0PowY
HZAQGHT1lsjRyoxMAGV6DEWTF1uzWT0G4566A8nI73zP+L/2gv64X7wmg1SgSQK02z96QXC7nKQ6
rLkzWuzJpQdyZ1aH0mw2GbTHTwUmA7tS08eW9Pgqm85X7SqjEZhvtHhkMbxHf9N6+LfLCzYm7xWL
0xs2IH9tFK3cpCYxIvoZnNgis4vP3q8Ogp2XuPGAcnXmo6LJpvri9QEVVNBdawPzbkIamozoiXBf
QMPUYaxVhnZ0eYQtrStzBXIJ297BvKDo+NPe/df2+DMA/su/7+eCEyQO7jYQE7/nfvz1eseqCFOM
+mPP41fOk+iSXDIPfrq67BSv1dW2vaFspUNo49wCW9Vi3CGFfgsgkQ/uzAEE93OmEu0237gnt/vn
a1PfD+9v14a7iNa2BA2o/ENcxYxSw63vawNMG4omqr4R0LpKcTalkykkZhK7fLod3Rn3L9WTDXD0
oSG8obbwsAUDLHIVDIRhKG90n52iZypt/St63H1PW4DcADOBAi0mgFmBMhtGpYx7iFqn9tBaNZWP
a90YA9SYs1XBSl4050lHojurBicBNja4aXNVM8ogFVD1wktaI6ptLvNS3uNbWn2mFrcZQjKdmkde
UenGONKLtVEc1ySWqQIe+29kjb8sEv/phv1oZoA/Og2iNLFnjAszwz1rcMFsAkM6CeZsQnYB6xIL
1DpfIixGRoPu73Xn7pZ6og5phlecQeYjJQZlss54EXXwRvCoBQoqFEqz1C70z5SU92Y3buXDPz/q
H84gf+xjeKP+96P+sY8TbRgVdljYs3rOPkVaSTqKoZAztbewgvYDZs5S7Sn+5mP5vyoU//6xP9q6
CjRIbDOw7Dm6yKmtBOw3Dy/UJ5oGnA0I2+esKNYjHxwvJTc4q/JxRxIqQ7UAYigBU/YEEvU/34r3
UfePq/7HAaWO0BOVKla98JV8shOQA7rQBNj5njkwEBeyRrFPrAJhZAIwThszzxy51sGIYf+V4/yl
sfmX6PC7a/kRzVLQfqp+wWNhbHm/XMILB44QAqhExEFvXFYDpdzkjWgv7+QTGInxASqA8JqkJAQl
Xc8AdyLnpUJFobeKWovfZgpUB79Z95ju/uOeyeCNqGjjSe9uItKHH51lto6Trh+gGUJ8IJt4B/c6
1VVXGl8xN5ejyf6UkCCx73cdA5ToXnMwTjSiMO5SK3hqC7v9ZaKeQorP+DSCeFbootv6ChlNicjG
Zc84ixe7JdUcBRs9ukg4yNbbRT5nBPU5ibYLs4MYfw8/QPuJ9/9uLRdO+MfEtD3NficaosvSWoMh
HLgDxMwDUBY2i3G/NoYuOLieAd32C2P3VzC4wEVCvOJp2CAFpxgp29C7RryNpw+27RXIBRba6s9n
uSlpTfMXMIbh8V2fJ9jJPZ9gbLm8hbfxMaP40JBsJUiaewcK75Wny/1U3atNdV5hTBewm4awxr0i
tXP18mshkYGAoZjSC+4iBgDqD1gFQ4dBK7wXqQOBJZg9W9GH/LqHLkMyr9qf0IQ8yfhW9/g00b28
vQhE35i1aUZQc6fmSYQK985/K6TVvf1E7Dai38+9d70mB6gcOzOWDfEirSZob4kHoj/7KvY5RF2A
212YEGZ0wdQnsMjOeXBQJ8y/wspvyNh53bhhoCfO6Csn7fdqWQcoawq4pq8epwf8N8g8JDA7K3Fj
vX8wGNoIVVAD9hbh35w7kpNdk5LDYSYROekaYWnu3wOUiq+DtOpxiwzIKujJkcz7ZuMBRC/Ilafm
4/0SekC3FO9kQUJENBAW7S+8F8pzkl6QFx11bTc9gECSz0UfDfGYaOQQohq+TTtJ1vnIWGl2mvSb
4gKwNl37Wy3I997FlA3/xolmWmDYc4kdtFUTWOyUxMgLw8e4e8ms6+2kQ9zK8/onaIuu/ID35NEt
jXNNsh0CZWTdRkzq6JztcuzvPYUql7hgAoNErYMU3Rj9OTaO3AZoXE+nADD/ZDSB6J9F08BP3tpv
5CrWzZ3BxcTdPaZGS92tihEgfnX1VWJssW0Ak5lb9XqLExpvB52EZk/yj51hZLtt7GVXnpTu8Xuy
n5fYuW6ShCrEu3hPzUn3R64hx+y4kG9pIiWNSpK+sPgHmlI7p9/tS9TMIkByPeLAhXTWrOkYUZbI
9tafIEMlsm/5uDPbSqcLOUbHJxpSe7zXsd1LFCIBDOS03ySgPXog2BN7APMmR2uc985yhToOiPZ2
cD77vR2TeL+Q5y8TPbZAfhqi6vnv0ujfpFe/jFP+fCL/EZgUTpPQBsEgxXeA/RNvCEw3We7FWDqD
b40Rr74HDernfWOKBlR/IsncE9bOA+QULPCU7ODg8cFsblFIMNScaBs8eNzwSj8XuF+TbTfec939
boD1u/D6y4nz6yJhgwAzCBRfcIH560U2kKYuVYGLrIx3VaDuZSsCN9+5BuZjOJ+cw+vAOjvxWH77
twSr9pOj58akDGym4vNvbtjPE+ePa4EJKQeDDEyf+5GPysyANvaqiCjPJFJAVI96JQArFI5aJxLq
h5d4MkY38WViQatCavLZEtc+Yg4rFkO/+S6tSP+GqtfT+d8Ymf+yK/jbsxRFGeYnkoLhxm/e1p+e
5ZiNgKVGXjxfYAcpGl4f6YiTOCX0O0ZkEiQN6fOetVQxsWeJM3qvZbdDH/MqSL+cP9l1e1uNT+xU
qHzokfmNN8C/f4x/ur6fj3Gq80HtBPGsXzYKwjEd9mgv48RO8M8pNg/veHULAzDIXSM3ALxChYAp
gpGu6b9ctX63sFCZ/5uFBfYyjB15WZR/3dE/3TE5GddKVBcR56RnjjgJclhrOaR87CLrw1opZX2X
oglKJ3LR7H9eSX+MyP3b8/rTp/+4HwP2XVmxK55XQUonMJt9YCaHzab8GugVJamI0/Bxv8sQBpKH
oDf0JIT6yez2p846nU4tRx4n8j4cBDCnCPdoaEMxSl6i4Hfjz5sImCmmNR9eVapblo9o6Hf6h0og
rCxhn2QYMH8rNCvd5mT6wnrVrJL4I/UxK3L7Wd2wajHTdiKqgVOxOB611ALr8wUFivwoaXKc0ETW
8/MehcpEnk/18JwU8rQR2mLyjSe2737jXPsrS/r7DYOvzxsdgcvbjyQc2Ayf5TlumIf1s0HicUZ3
zTulekQcSzLYI2Io+cTpsdjf/eudDun7Wv/nx8a/U8p/uogfKTmrDAWGlbPvNaNfla/7exRbYQS5
edqpPgE+7N+K03aLM6+0bG8pyG/GofxfFu3/3IUf+XenFHxRQ46IaOhtgvvpPZEbTs8VdQ47w5fc
7ZlHxAERf/rdR/+t4P0V/OB1/l8P4Ee6LXZFofLvj8ZJdEe2wX4jfTbubU0eDABUcj9JH+/YMjuP
FcoIHYAMSPQUf6kmJ3svVSzWghy+RN3fMQpNU6fwfWtb4vgunJJsI3pTBxyFMHnw3JrCJCTR95ou
7fbHGvnqPtKRwOF3bElQolWyYAmqKX0+BwVfV0Zq+5SN3zzwfxskkLXD4h1mu8DM/xpWqylER4wt
xTNr6dcK646eYv2wC83cG6lBXMR1e684T3Qof1M3KH8l/8F87F02/Omjf9zvtYHrtDLio7njZQPA
jaJ30lCHiDvr4BTGKcMetzBr9MOPt35PNIrhstvqqlHrQAg9n1nynbwzPQylJhevMdj7dRMgE9Z1
28UiQcXwjf7ZLjKfekb++bb9cr7/uU8AiQL3ArAK7/Mfp1E0zAxO80Q8X3Uz8u5XD6xtiVwXukHk
597e5BF5JZvDabJOoHvE5kujOI96A7kThIsA7no6W+5C6OLE+A2TcjElYMJj/ra9313tL6jmn672
Ryzm0PB/GxqL54GiQDH6q8dukw+YCbiwQugHG3uN3/fX6xUgY5AGePw+zgcfUOMHwqXV4jms7s5H
O7ITyNehDGZCWuB39GNtiQ8ccusWJosVjE35/Oc7zWu/SKB/vvo3ZiyACYPONqy7ZPnHOokWNIDq
BShje505UqLnPUAlQhqVggsqxzT8Fj6GCRp4oj7bR3fZIBcAovYMc9Jf2c/82J7SoDhUZ/47BFf9
G44ftNrzl3Y1Y8gmpcOs6+FBu6DtHZRPE55cAJjQftaXZst+Lh4+BaxD5rjauXiAgQ5zyo7MzV98
6cnu+e8mI+zndAk3vLt4eNU1LI1JpRH03Ve4S7ChgZ/RniDvLWAEkvaaXPDpL9EYnfLUbfudipLK
hgkYY0yroVyBOLT+8s2v9jhYzacqmQrz2UvIWFWafDaX8dT7UeFOn1K0FcDHcKuGFheo46NJj7aq
m3jaI71W+xoeKyEpFC8pgUnnvqSjyqlRIr3eqBxpzfXIHtagv4b79Qq2gFE/1kdix88xIUfl2Lm9
zwRK0PvDN8Qpl/Q0OtV2ukSHOSHVYdjGuzLAiEIIbsFVY8yKyBStLpxWOSHIfLre5HOC1zbIE8E/
/QYsKEOscoElQrVt0ZEmPVCyWg+t1ZMt9PHJA0OOaWyqI77uc/hsVizGXapiGilJayKIlO3NeCDz
E1pje6LrrbNb1P3PwYAcxc93sssbsLY11D2yBdlKd+JFsSVoXdGIcmSrs1NXhzkCTS3tecXtOGzA
XUNhAAPXvXxubAYVWukiJTvKdvrKzMFW9MWKDcbP7yrOfWUHBI4KiNqzAPaOofP7fIMenePmm8rg
7UoXMJ1uoIt9zf1rZbdUPCR6uJWQ1qPBPZro3tOB8Ntt5zG2KTjifvYr1NQQfnuk/5i9xgKXdqcG
8MYGfY3IukrgJ2JP+uzlKHyhw0ZgBAJE7qkZoVzJLGmDG4YHgwPRwIgYHctgj1I7pRjKVhJoYSW7
Rm9FX6Fdx6z1WH8NZmL5yWa2Ua4qFCrujSySrja7be4IDtydzVF/WNrbChwjCNC5AAgCyRpi2IhO
BeAmg9mqzyWAoPI667mZ7FPKW4qD6t6oEIZh4uDfwTCAdToE87WdbLEo9pyeH7FUabWZnRYCBBmO
LMg84Z9Y++uXKpEuNLhj4fUQwRAbhjFU3K4BamNAvDcE+PK6DmTcuGjYGuFGV4EWTAZrtD4AAGDO
whd0dBi+AnIVIC4LFCy3ObPGC1AFujWwBgsgtpT92o7201nQQcDh3VJn6eKKxqGjkK84b01JhCYJ
GR0O26ol2pG3SjrvVCsy4bwy6pWdOzX1UgqnOFhLOKt5wshMC+f4Z3JkvcV+QjLsyIZsYdK8W8Lh
xld21QOAvXmsdQlRvoctpEBWU7yo+IZQgxuNV0FYfO7vQNh1+H/pJREMyaGtJWCtNXbppjRG9wbv
aiZm7AAaMSBTopM3gN+mS3pyGQodGxh7fL4Ca6pIALMDkviTM9roTev4MqEhkNxfHcx4AC4kHYAe
bgeDtXqd+cKogi0gp1bfYKOWIVmvYCPCmQk/pgUwavDQzaEPfifWNdjItILHDdbf7EMRiF/Clb+w
FHHKKLYdHdzFeEBM7b6neqo8jTZOQoCe4TF+85KJslYz0x2o3zsETQG7Ai8uNu/ewe0DPZoNQkS1
AVnEwoH/MegZrfyEEgMWOEYDpzxWPxq1Mbuxp7nLKSfpG4CqjRVID/xbgF1Feg1GPzLG3kGAaQrg
jbC2MaKtSEcMAtIB2RoLHt2qQwSPk03BykBT6BjEwfihecrX7PT6qsMV21I8wR7OgrlQYSK1pdqM
8x4GAHcLByinLVusVTqb+asgyeEC18ZrY3XwLq4skPGN1hCsxH8oAXdczcpFbK53XNAee1+1Ujw+
+JZY/2ocon3Y6tkBtQ1oHcj3cN2TFe6Bu+CiBmxp7GMHgCHeFwpoPcLtWU1wbLyZfMByBb1AhU46
rKfxvwdzNlzuoFkgxeiYR+2IevqdQ3VH+ECjH9tt/43hLxGMJ7eagWk3iDQIMiJBZYG2K8FQOSRZ
I310BxH+Ixk+RLKwefAZMKM1lS25QWHuwTh8/xHeagf38IjqAHewPIaOCsIA4kljCTi4wIEl5y4h
uSE6vAmOEYbwoVf5wt8R0DDGyhKMyMwvJVX2irFA8bR7rZTBvFvyVTjSfnAM8Gy3kIP/miuP6bfQ
l4U4MrodYiigGWGffsDrggkQPmm5gyXLLnSzz8zmAYx274h/IJkhbDl9tQU9PVYHgIejCXN+E9RV
K9Q1/NR7BlyPfS+70V3abyE31QXYMWqoNEUHkloPLV4H00dV65HqhxVXB8lm4BQXwA3YvsUWtkPm
jIghWmDsYLYhRrWQCG7I/MbzFgTFxeC80GSvmSs6nC4Swc72ohMfE0M6FNcI7zIYWDwwuPbg4m8g
S0E83uWBuEtNYSvtW9sR6ftgRPze1kHvzTaHuT410A2gzibgxutMhW3iqLhRsl44hxBbb9TRXbIj
b3IV1C8SVjvoa4gUINwZBYUuEdFzQlDn3WnLuzGGU7HwpVwQ6gesYOW6CTFgGAErC64qrfB4uz18
HG2IpzFEUSFQ2roIyLkTGlog41+4xlhZZHIoZwBaGs0+xrWtXgQ33veJ0R+5j/wjQTX7dcBcSwz6
234tOr4J0QwMG3SGCoBug2nVqz/rY4B7TwF7c56qt88Bt3B4xSZQbDvazND9FQ7vqO9JB5vylrnh
LbPyz9Jm9sDwcE8gcuDp6inb0fiEAhUAfU93GBSAAxCZI9LWjKo3AYemAwl6d8h1mH6gOf/uzOc6
Pt8ecULiQmFFhbP4Pd9NdKSDTGB+DhBcSsDs16tz4Q4vnspb1l0+BwM5qfIFm2+bCbJD6/fmgrb/
HMSn+ho72TbKEUeF4+JqAecjdBjQZnsNVXDucpD/4Ly69wZfUg7eLnfmHfxGKKzR15esyGKMCO1o
bGDBmpzOydFQwD6SA3h7cbQ/R7T8bmbaYS4Kp6cBnFnM1m7OUOogqQCtbYND7A6rmfYbMDHYpBmR
n30w49Zq99BcYfq0m17aFsoL0Uk/M+vR29I+RIkin1Yi6hF2/kv7BDhqarTeJfvl3JxFGKYi8KCG
RTIy2x/1R/iEGgdNW3x2tmkwaw2epkRGwYvmnfX2HMW1YWtFeMk77AxfmSHjxicI/DL4E+HJaCh8
jWhhyc955AkLQRJaO5rRA+lpQFo614k5Y45btsNf0fpS8PjBqRj0+gieJFhS0uKp+/GL0xCNuCD6
Bk3bUdD7zSCFt/Kv90gOEO/ReOWN19tfviMwsLHrHVoCluDDOslECm7doB8BOJeZsc0Cb0fOAeBe
oNarOE8zBUelsCsr1rFCMTShJ60926wDl0h8ExEoTQZDhADnWgTi3kzQsxnOjct9vdkihZ24khnr
Io4g4w0qJAaHIJ6jO4yj1AGL3wbgiqOZ808dCaoVj08yIThH/LgiS8DN30QeC+mrQuJrxKEf6sNC
5e0qt41AuJACHvuwcmtngfUETYMcEIUNayu924RICWGTtlFwbmMKyq62V0CA0n7zFu2mACZ6Oz4i
MFkEFkf4/vQ9MvWGPIAuV/nEWaHPYCEW6L1G6IoszmjAOw7e2jCyVyCTjPViH7k9+RwNJOpBj051
5TQBKjDEVjSzYRsHNA5TdPFfzRp0Xv/KCQB20uiZQCN0woStvMMjQJsFrE6quXCdcJmNYsi3BY1M
8SMHpvfWiBkoqkMJyXq+C3c4gQ3RbTY1PIrQsEJ7aT+B6IGEM8Mk1pk29/EI4bnVBpmVBhphtiDQ
oNmCb0ArDxpqEeu3t9dtaULgT+fHgGC+hrS78UZtY4LLWab5qcZxsXolQIUQ3rKIc5goW9Fuwp7V
Pnk08JDnEXm/mqPPITNOg/iG7BDFDB5Z6K44C3haIYQh3qIoiVFd80aL+6/qkROesMRM+DhS3C/S
e6GDiUpuCvJMeBPsOw+XqxaNRlhVRPbqIHZ5xWg0OYwC9QhJPiZOItWx4K5iCrvYOIPPqkPVICOr
RLsX7yY7kd/gDu80t0SDj4gT5W8JxaGMmFacPsQrTD4PM54a6PzwoQNp46hpRoqo/glOI/w63oMR
6JLidroi+L8TaNQux9GRN3JWT+GahUYsNhniNJ4n+JKIUvi8ANUARXKAzHMDJxPk6NgmRmouKBsW
jNZ7Cj5eCR5stJdMeASiJmCQ5uBUNnrAfJVghjAZwZPDk4VDc07UPbuXbvhJxL7IBBFTV/cLlvVw
Bp3q6slG7Twqeo+276oQibuDeI77qBmYa+K9Er9xVvrlo1GhHGryGt2a7Eqy8yu9gsO+zaASAEWx
oPC2ZNDPHc/wXQBeLOvKRsL5JO4Ei8PbTbvWQAKGIx49R+fNxUL+ScJjv+eMd9IAk09Y8SAOu8y9
mD7CEjfcYhtbQPYMl3bUJGxQYQsu5serJy9218JZZIN+msnu4Kr3iXwH5RwdXeRBak+VjUZvEWIL
bNOMd9TMaKDAHpvfQXpwGhFAQIvDlgoia7QNI/dAv92ia+StKMJHvBkcbo10m2FXjS6Y1zDHp6VX
o3asjd5rrnA5MHrjAOcnWg9mxpmjECy72eUWoioObHixYiZwqDCzYt0yhxY1SkrVXeuBR50x0JEa
M4Ra27QxQgc+wOUjU7FhedTGeAIw1HBUP91WO7jAEJhA8jgtM1ower4gGjgC+PlU9dePwi0wlImg
9oyohO9a4ZiIA6UjiDXgi91UovJk3kzBYkbgBcEMEnkNthLshD40iE67owLQ1S3urRcG6tXQ9vIx
czDynNsiE8jukasOtgxqnsEHywnYh+4Vtb5ITiZbdUsbSBZJBIeggEGn0sa8mII0X5PJWDFLM2en
4JJJluqClW8RztDzzWsrZQ1c5sckb2CeGDV2LhH8vmILIyvMrEQfVSPH6QR3xhPrJ7voNh5CbPRN
GRE4GnnlJt3wh7kGMimB0+vwm3YxU4zJbhyuhR7Uar941sou0hcIhMiFVGv9ajoSXmbwB1Dyfioj
WS7MsYK3UELeye4IctiqZ6/oteJLb/JgOcO3QPQLboN5rjD4BBOuXMwYTlWSB7e09Iye9YADrKLt
JkH5AfXoO2VBHvYhA2QAOaHfYUrf8HhzplOT2yynFE0iTGe+w7dqOzmDFyOJF+3P6TGj8jd4wuzC
wwgsG6AZebbWd3Msji2Nz2cwlgmgrz55jgM8Kb0Fvx7jCxvZA8Kk/yKLzK0++lUJg1cEOKfOfbah
JWZGrHaKbcUYoGJIcCK7jCjgREvhofja5CilUf7PVgyXL7SnQ1rCrhZe0CpJ/pOwM21SlGm+/icy
AkEU3xZQbCKCqLRvjHZX3BW3T///VV/xPDHTd8d0zLXM0tMIVGVlnjzn5AdWShzcd3F3uxsiNOVZ
tJdVr82JBSHAdl/03GDIkO9ODYgHd3k8QawQjU7Zf+So46xRa1j2Nn0UvX6ZN2kGb0WZUHekYekc
KfkTjMrI+ZtdDEawwViegHXa/RVWsMEhPFHuThxoQfLlvPwrw+Im7pYw8aKMuntmH26JWwP6vbBY
mtlWfOh9DZppaWtJBTjMsRXv7EZ6HWHP08PxoiFfe+9MZtPbbtXtXo6d+/GzbJLZ5S/SQITG786e
MViYom3u3ePkQ4NdiVZv9F4vJvixPRmDdqJSe5AS4+QloYuuI0gH002fVsP5Gu1vXbPmP6ruDl+P
nUmSdcf1a/ZevdiTfuuZmmv/WhFy8tkz/FwOGGMz0HxsK+xt22a22efbxZ0MZudFbgkr9DZWuSXv
rmmHq2BPbWpc2F9asQ8+N/nLOQx1ee5c4Gc0Z29i2zOknAjLwHCPeRlY0AUsHjibhRFO4EdemZPH
ps2ou/N1CRggcCeVR8lh09/CIdiFhkD4RZGgkR89ndhytdKGA9HVxQROzLTTBqA7y0akTYjYTZ70
06U49omXfKymWPt7CUUjWjJzVlJI2w9GUIAnPIIJmBhQrlN/edXZPa39S+lcnuK1FrpPOKkd7P6L
Y0PWT9LS3WqXPOYtWEZHt7ZO13wD079n1QZRsDA+D9nJCGtL8/O+9/U9rmj2E9Nr//IOMTs6MncT
z+ibreXPVX7+uMc6TCBO573Cw1rDqlN/OJfuZHruTWYaUxk2zpnmx7BElzjdpc1TSKIkWNcuKhwA
SnPeRLyQYv62oqj39B4ldGgOm6Zb24U4aBsvUTEI4BnRxT9afpsHsRe3cbV2auPyKHAuOHceK6+y
AsOU1XbwHjLpkQf7GCEd9Rif2dp6OCvxhg33GpimWO+9A5AyWcTs0VlHx7WohXoxWTmrfL/JrJ1d
VuQireU9vV5CnRWIUNYwHTgu79I94sZYt/cf5o70no1sv/fu5iWpey56eoKs04PQtt0F+nuEqdjd
CHd6fMchGF/Sms1/N+8ImiQ+ZwT1zWx1s9eUGzWHGFyDCb0OtqRbOFWexPtgN6FwYYLU6J7wCVw8
Ev7iY41pvVxtHB7s/So5o/YfRxq/4z3WVwst08LzJ87rOxsKMfBX/1BAL8bkGs9nK66hNPculnvG
ebpUk2gvqyV2gOHBs7q13tY/fY7ee0eH2Q39J1vdfulE/Q+JskkTClKEoWP0qcj937oju9dpV7/U
m42BorpFrWRPQIvJNAPvnfVYEzghM4XQptPv0MT7d3PGUhzgP1szXxdnAilWIbhgoZ361j281u+T
9ZaLD03u2z2u7agYj98BIjMvmDKcsxir0SaQgdGsrAB/2xaAyTapeOc2xC3wAKNfcw/Tdkv2Hr2G
wLmf/TeC8d5a2x9Pl70OKM9wU0iMS87L/sYhY0ntftvBdzOd+7bDjhzsyNZ5025ajdoOGqX1YI48
TlxfdP5AvDTxW1dKtUX/dePfOmrVCv3QawcbhUIVMMUERqBlf+/leRZ4M1d0bmceOVSBvpMO//3Q
DfVQ/3Vt9VL+4HUYrfvqNllxbQUy0XVSgzbGY8pSrBqdCc1Tz9oANrGxA5oWmvCX2EtAYtj/1qv/
3w9S17CY1DXVlYP9/613fNo0Dhscw0zYQo5U71kGmdfz7O5gwG37v9z3F1/l7/uuawhgGajGqE2m
mnxb6frzvWsi0DV55hoO9wFTwHjslpckV9G2RAKSF7S6WSOYndxKou0DOT7bH+vs80S7mKBAtneI
WRjQPe2L/PdbafxE48Irx1RNbYxzvlP5K+2Bp8BhYgzANlF93KUTg0ba0DtJptmVBgj7uOHmwTHO
gvV0Vk9HHQTsotslAoVdaHGu3SfL2nnpL++p9dN7QtnD9F6N/2Ao9veCMbH4fpf0qwec6nehe7eZ
GrOHUzgIOz22YE9RAE8J5QnxrgvUQeYkanDkXrQylFJ8ZjHpCo4OGa5swg/YrABrgg0zDxFOAPEp
1Jg5XBvQNjTTH/RD1tla0Hg/8DvvT3pikZmfI226iwkUtKN+oRJ8G076H5Xgzzv8RltpN+uoGJvc
IUsDHHM1fg2Aj4TXCh9J2MeLXfjz3yhOxk/8BbrVhD5GxGmME/z7sRKU96edBQdgSOCV9x7lbmLA
PRJj9MSQX81OPqJS6+Fb+AkfeS3O/ZLo5fzG2flx5WFiykgnBF/t+jfS3uleEg+qnSIO0fxJchEs
ep4YuR+27fvLKP0t6usquH3fiOrMwf6ybja0xrcApFn748TYfD3tqIB/Fyf6gqtqgYdeZRiGK0lL
8Jfdr/+4iP+4qHoKf0Q9KFOXCjmqwV2ysSDdQIu6CRdKbPfGxoFCN/9l3zT+N8ijl9Mwx28wRxw7
om/3iXvEpGbcdePraCVtoIclJuTuCaiEHNeddQEv6h2BqXeZ045sG7zzKtWoYWHNqo4i+tzHW/85
vAxtaLsHqpEPXfT7qZbp3V8+rPHDKqhrTZzRTYv5Zlh7/f183pPr1txeKmOw7piHpMX84xlwKJCi
bzl3f9fH6T85XwF3zGyVvg8xBAGUn8yS2dqMb3nQdOq/4bo+YdqfOqt3p0WfrST9+U318dNeZSYV
WkM1cN5ofM8ZtPdduxmTgzEgRp6HbFa3OtgAyFQ/HU20A8vdjJxX9ssuqf/4fP647LcT+6E3V8oC
3RhcZEUDJz6HwcrDkB8PPEvyJH4LSWpxfNsk3KZl6JikYRZQ/yaK2ExWW6zNuc0rXXlFFZsE8GVe
DoUJ9/jb1X6gcf15Nf1bDLgcn/jE6FztnUQl46APTpLVxw3awMdgsPz15n68nKUknE2MWrBq/nux
rdD/3le7szEojM56IlfpenSH7EHPhSIZXcTg4a9/Hab2Q+LDfvzjqipE/BECjMfl0WTkqIFM6Smf
dJ20UPOevQZ55FVo3SrcBuNXTB70Nf63jivASryApLzy7r7mzAxBaiFWxRag4Dcrx5+Ik399tu/L
676vTpcWT8QUx09leoiFkWf6LxeQJilT/ObAZdsusDbIekOe5SNCHO/UF8+3AsMBvwb/TkjqP0av
P57Wt+j1Li+bw+XMJ9LC1cHd0K24RStgRdWrCU1KbsU6WMnaL4mQ/uNG++O66s//eEu361pnxNHF
GFQh2cPHu0N/WALskyNMkgfhEZEI6OzTdp8usIpznXL3tY9f7l6Fu+/br25qDcvUdav1n2bpj09R
vXDu2TfYEE/5yqgz7UIi37KbcxgppFqTBHrgb2nI1y7710W/J8Q1jHEnFhdVaoa7Aw/trou9f5LY
LU9yq1P7bCQoJodH5zVtY3xPZ+2XQPDrR/h2DDAIy6q2TT7CTeIp57+Pzpnkvwcv4vBp+au+iQix
AXnOLcXJ2YO4j47uvx/9jx9Bh8dXpzQgPFjfPkIDd67TDpeIwWrvVTht70Ss25vochCTnjbv1WHE
ihJlWDoRoSXpaf77+j8eMMjQ6pamW9B5W98WPjbMW+tRkp5o3kWxy4I1PkmlYPrKamFisHoMbunz
LJoALCmxo53/+/rmT0tPh7PIyuN4wwPu7w2AR+VWr7XfBrK94RDhHjAjjZFDMD7JZHx3YsyBLmLI
/yzvEiSIpYJM72Es7R0hvGZPkZVk4EjBFUPjGny6Vb9LfwEmW6jLbqgLu3+wU+ffH/p/lNOQcet/
fOjv5ct9XcP17UmuExUt8dg7xXvWUiwV9B/kWnU/r+cBTS0ngzTTEaMuWAq8HECstQ+X9S0+feeX
jO+neu+vj/Qt3G+2Ze2+OmskCoj8hoWVFtB54MYXsQTeCEDfEYsFmdXpiGbisryhofobp88jCn1w
2fm/H9FPnF9GlMNJxoIL89Mv/e8fIWW1a+yfjZ2pD5w4vszP1HX77liu7eSr8kym+mdON1csxC4a
KeEQ7INTfBnA8TUGW/Fpe52J73Xc7sDvT+hitZzql5X/Y8L6xyc0vx3LYBLYuq7aOis/iihHxnmz
dBL0l4s264p2PISGL/kcFK6tO/O6IZ+OJ7bDO8tPl7fBEs50fwc2DdtjPoEs/O9HqP90JmFJywRj
EAMTi/S/t0bt0d7cDu+nPjg5hRNfOvH4nUsan3uoYrO76HTscBKh5PP6Kp//5eJq33+Pzn9e/Ftc
wvDqcdww4m2gj5XAUgZMERdZRv++0+k8Xfdms2xS45dwYPx4Wb0O0Z3pGaRMKpf6Y9mU1cF8PFd3
fYDF+RqCghrgbKVPpyWYzjI1nMBbnA3RKzu9Dm333VUQHkf2PWaXR79iRz8lbnh9/P8P861QZkDW
saWZlc4J1VCBCPXsUcgkz+BH7AV8Ou9QtxdGd4bcsczdjyrv2v2+H10BWuz2/ZfTytDrX6fB/7wV
g1BpYjpsUMP+/XgMJhBNMJ01Bo04gk8qDw67CJO3t3jFkHGepG/aFvrAhF/kJU31VgRFs5XsAPgi
pRNHBnSt+fVDIPKJE0Dvasua6vpc9xE8O0gSHHVHd1cUtHwSpL9pAqsYIo2S1gQSkPIIg5QhZGII
FQiu8gZ5vhK/WRwZIj4F8fSEpOxItKFLT9F59pK9nyAMgTPVJd0sBTVgBmKCBBWOA+1uGn3Uh6dO
sSbtgO4BEieKLYxgLpTEKBtO/Y2g05LDnQZdgZYAX2At31PaxwJmi1L9rR3CyF1kQSClzsAbvoWc
MniFxL5Ou/vSCDgv7F0/Z1KTGDvjh12AfWRp5UfROymKZijrjukHgGKZEtou4LxlVyg3rVGdv6FA
Cmi9aHvk0QuyA75IKHuDBD4dSbKyLVE/iZOdkgCN27MYRjMIe5A6SDbpHTLNT7xvztxfokcSjh9z
xCfTB8n3jnvbh/kRJhtEmRoddzxWaZ23XXguuZTjhxsXpoivO7BZjdlFtOf2n0WrgJx3FvlrsTnL
y8czBz25gk7B+3Izr4n+IxDBNBnj9IwmUQVdIwqYNbFyJ1vXbJFUwn/kak+R0wg6ouWSBhi9Myxi
zR4rmmfO6qHNlnlr1cPPJkGwLk5JAAsKkirJYfvmG51EBUmvZnvBPqYPaldPcagQryt1j0xqIpaR
Hhe8Sbl3A4CzbG3JxYveGi3+oHT1sBhq4/kGNzN4vodZhOi0hfxNsqyzTId/Cj2KyxkQFaYHA6oP
3DHwE20AT/bYBbbPsRZgECEmwW8nWEsvuyBRFUoC957uHJresIR4k207g38Z5GsbzOdAj1X9qE72
8BUW43i6Ea1pHrSzxcWfzT62RBRxg6Qjgm1y9Ba9hoMSZeQhK1UPDIINa3vRmHORtSXynD0RkwW8
Dx/Y3ETWUwBw7cWz4ByGOVPAP4yBme6jjCdEyrKG2ZTIZx/0l6572y29dvdJrqcKsbdSp4/H5yZP
b5pPajDUNiHc/0WCkzR8jaI4dG5OUUfkfeB20PNd+OBJO5q2WRclEoFIAbZ+33+IapoyzJeGvD1v
OUhRbmI5R9GOydhD4GSrDjK+aDRPLbhXYhu3OGKHhIKh+Z8uP44YiZzFdCRyY1S6SjM/X/l3WId1
iRUA7DAERC9Snxgaox29Vuj9ak4acdw/POiBtFSyejdjk+yz8XRtB3V2usrZiAh4/sBz/mqix9MW
3C7drss45nXgBfDsbju3GYXhktTKokfJY71JEEFvrtoHw033BjacBzVbsJ0TANZMbHnpOSvlHI5X
KwERW8lIWWMZWscyEN4sIxTl+AG25XR865AaHfi3GDM6bjGFVKN0IYIXNjQdxy6dAQpdqEkRCimF
RajtOeJapT8+d6ftiEtCSuIdwWga1usidqTMN+5GBDWLLzdGQEYiaKrFppZ4c0D7vaLrQdSBScer
3RbTFzMLnOMD/2b4s4rQMy00m2U0HBJIR2kUX/LYiaPJwlBs1xdELPyPVHo5JTBkQZs9J6RsXGXS
sC+JHI/XoImiKO5yxfpjy2H39qkC864YtoRpQE2F9Z6inErTes+3ALFA9on5MTT4cQ3CTG5OoYe4
Kz4XmQ8/dHca33FmaOHKEmjhBDS6P2y6pjOHYXSw17pE5z1alsnSbzvgGNZepIBgL0FfScmy3hD8
dVhzHStWd3ApeAoXaSpxffoQTb461WPn66UbbUFTqD8s16xi2BPsTmrCN40AFolTZ7ixfELupURk
s9GxI3pHadovk75qAFQkuYohqLmSl8Pjyd6ZR+eABfHwsK4ouHIUy9hwOEjgVW64ycxUAkRibDKO
eWjEoTNtZ2H0o3icGGsV8k2eoimMJD6S6LSd5QYUgjvG/WI+P7rDs7vZcWHiZfLqrm2566mHXsQW
mCurmTfFWidGQ3hm9xz3cBrRl3Sadr6HKiq1hjr3spW3UGvT8KEyNtwEl6vYObtA8GaQUumTYjZq
XHWHg+jbueuSTbuz6cC+nLoh5ukr6tNdjy7xkvWqiiRC3PjVhRb55EwqdC+ybCdlUh6pqx4NqjrA
upLkBmmjy8t/pQWZVb2icnlDzicJpgspNlHDHr9cJwYLEBEG2F5hyGJ9SrhX3aICU3ByZhEWocOf
ljNo3RkHjpxOq0+m7D7QS6yYb+MVUExbvEHUimyNLqKYfkDDibNVqp2yqzOsV+xA+m157+f5fgG9
IiZIT9UrRmStYilOUspvZOIuYSFe7eVuMJ9HR3/IksJEu2BcMe208cqPH25rptPgc8f0jvAt+e9U
jbKsp+cbuGIXP8sIC1tcQwTBg1SBXZMU8V1Gxe2jJGErLbmv2/N1HD1SIhrpJqx+5luJcTVEjS3y
lp8ksfobL1sB+eQ1FxSLCSsuSTR3ihSbOI3brbWAEskYZfUPTBUWsshudZszEaXmgPg0TWTZ/S9J
GD57EX4dztVPo2ePx72jUKKULA5Xn3MaeJzJ0Nh/M1Wqy/ti4sLEnvs+qmZ6lOit4R+lcyYPtIIG
WhXTZqEijHyJCVIhpjqzWOgukIn4fti3P7qf1Hwy5bfYYqh3NKnHGHbdbBOmtIi08dBy/f7e6atQ
zne/hg+b4lbSmObNUk0+1U+/5FOEZuIRCkjo9BmJyr47gTRoDIEL73AaTbRmIbL1NVwGUmXOaxWE
xrR9cQ4mNcBOhoRHydkJxJslz5Pvdu2OY4RDdACjMS1izsKJx/ocFjUKtLeMz2LDF7OpmVCpTv3p
Kx7jeILIIwArQBxGiHIif+XAXyAPf28jK1sie70v4F8RGeX17SxXzhwu1K7A+kXFRyMnllyXURQt
G36/v8Oo5jVi283NHgdn6odu23Nt/0QTvbesQL6jyh4aNdlmCFaLoL4LznVvF7TEGAApOfVzDbvu
m0gkykUemGYzia7MsFJ1biipkC6SWiHFyVtI5nFdY6GQhAUbBr6QADA7I1/382TDCqP24Y7ooXCr
nad8cziUYmfYm6GGdraA8sXg2OEEPm4S5EBmJALxhvqElmF6c8qLfKnbYw3RZAnggilzIER9XoSA
Yd1TgUJFqOMgl0lLQvpVe+5Sd4iVRwj35PhBfeUg73RR7sCqzt4OqTmqV2KyG6HsJ877fCCUeyyu
a+Lb6TNJ/QZrEwcATuzYmaQE5bZED79z9gtgCCmjmNC2JcgDS8QBptL4tohpAs7DjuNUsJnJwYMI
db4LrkeHgW3bHawKhOuGW7ePCxLSX+8RRb6R++mLr3KGp9nwq1ggVbGaApv16UHmBs/uDoFR3KGm
OCkUNow3hBWFO7/u2gda/Zc4fI9Xtk2yFOG8nvsr2Q4go5xs+9m1U38b+7a/9SeCVvgGCNJPzaA9
39k+skVOzSIhrd4/BVueJJ0w2j/CXFaKRU6IJgn/jikQIj15y507OPaeXh+gQBv10WOFUJXtfnnA
A2QtmD4pBxYr7xDXnJCth+HNmnG4hGkykXQlbaXP7lcgXG49xkO+83m4OwMYHtzCE3TL7XMmnEdp
yHXCLpp/m1HzyWblhI2oz/lwwWdm0NUl7Yay8Gtlr3Ts48rx2SbYMhQXh4Vl8ACdeuLj77TUyRG4
rjPUj6SEyF0yRQ5pxFgitQTEhTg+D9Gm6Q/HKkdFQflTFGbFseXbS5chtnX8853wXHEDEMVW9sbh
TssGj9eP7h9DjCn5MTeVnUSfXTU3gopntbMn3WWq+cudR2bAewUIGtTdwUBtR7xSePMPZQ3EQ6wF
y/uCe1715xAwl/1TCmOSoTPigHSK38UmgCdPNsrjZ2yHjTxSUZlSNnREWsKSkMVwH/nc4zIl7G47
qIpagkNKZmUcSPZRmY0fXcqN67BApVqRGPqoHEK35g1scmusrS4yRgocDyMCzVaEb0IEYYfbiEj1
VB67/4TSwFK3LrbODcHLCW/YaIvBpoDxp4/gHMKg4zE9Y7TO4gS39DHivnU/NNxuWw8/Bl2kimcR
Vvge+aeYVcNqdW/DgxhcBM/pARytKstDrBZbOcWcA5j8ywsB9hQpwcNnCNeyhsB/K7qi07473h0F
+scVuOLtDtZKg2sOobxdQjbcyevzCvp6tFw2M6w7cP92/FLqI3+ZpkNOB8R9LJPrm249mRYuNxYx
C1LwYEpwrxPBLew883HVBUunwk1NUoAjCcVkSdzOjnDiCe1n8eL4gP/b2eacsNoVu4jRZEi6FZck
rpo3LMZTY+OQHJDOK6Ou8dhaACDEBB68Cuj+9EvZhykn5+fpymEfqZyG+I6insonxaeEZcTSx0Fq
ZS/Xwlzwb+n2lyvJA7EgsImU1XO+y+VuwQNf1p6qHOo/fCagv1QUUL+GGKViPUeuV4VRqn/92vXZ
ksqSYo43zllyJT+qg+sy+Vk89IDXjbDBY1wHA2JFq7MfkQ0/3YjP2ufpcl3O6KHPPcKcXqJhaaEE
LeLjZ0FxXwkF4r28oqqzejhzycDGDyLu07ApJy/OWzICA6aXaO3sIopUAUPGhvj9TGkQ8yeqOq7N
arwc7P5RCREOh9Rd5MOEKhTFZTZhhKxXl7yntpg+PGzFJPq6xeIwoeFEFpqQDLcxDKBYoBBjT49v
c9CuteO1r91FlkEp96qHogqvBLSXC9nVOskvfYbTH1BYtxHMleQ35DxHvh31PlAELDUFGVDFjqd5
sBLWR16fZvykd8f9A6CV9FBzk1yl44ylRYuNcOABuLa3N4s784TDhfojMDcuXusuJhuvsR5S0b/o
2GClydU27i6hOnO5crRV4iSxGZvAQ0+IlydHJqUpGHWyD9tQH4UBmbLtNQ4Qku8r73hwV/648WSp
1YrGcMy0H90+k+tcTTT6UMExGr3yqlpMA5BIfi9XHjvWc3uPlGy4bYsTpB1KHyptcuo+lrLAPfg6
bDkJ9iOUxB8U5HE0HDqEa9gGgvTjq/Cq+RGpzvjL6I/kW8aR2nJAD1AfIOLCmCYoYFe6ZCz9kg4x
4Yro2fYx+KMiPPqAQsW7H6kko9ixkyZeOhjYVkRIPSnPNHW0tB0VFgzOv8q+ySLCoEA8Z2ixN6pM
Ccen3vUQMsY2aZC1abF6SQGACokEwjp/CvTG0+R9ZkCcHjBckGenqy3zmkgqMj/i5ViVXar6UQkv
Q8JwLOw/hSSK8ssK9Ia0ucWZkdOl0eezV114GUHDW5QmXkRWkFFVX+0gyDIIeEjKuh3XO/leAFoF
xnp+AMQpiKlmZwf/hiFRuMPUJOsBnGziegYac2JsOB/7OKbgZio3pQTwAhXEmP0jExngqQt6lcmA
zzA9GXDukGip3J/bZuQ0iu0LGSyHLUjP/6NZohioiR4Kjgsu+FQSTTthV7DvKoA+yyMnVQ9c6X34
TWp8xsaAbub5U3jv7qJX4seSw8hl/jAY6zCXC2QXWst93JwFOV8HZyUTeYkYnVwvIEEn0IJSNbc8
PxkEZLKYZvo8YKrHBejAxj17b7wpHOSgqvWVPXkyjaA3O/g9D4Rq3ReLS9R+C3h8yuxYB3ehhodq
wz2rV5qzx7JFE0SNHY42jF3i3yNeyKunV25VCZyCUFJ+oFT47BrLbo03ih6nE7of17Xz0W0eRVeT
NNcqz/T2VmBd3U4lVzoTwV0zfjYkQ0kLTGfgC0DqtTcNu1kcEb51Pu40sRv5jOFZq3gDTEh7tdV2
2Me43G5FVUck/T6pKY5HmWFzYZtUweBwLcELCTaly28SSiAL2w+VHpcn+Yzys7ePcSgBGXMZL3K2
AyYp4HtUDa5ePVpvZbXYiPshvqHrPxNt1n206Y7ZKbfxaeOWuBi423f/UO8du4yPYuSrSdxiNgRg
M//jfOMMwIEZWXBtpxS+bcGQ8Hj7sd3y/vvIYDm9FHRVUJrx1bdO6wKlSxlYkEAzbxgSoKWwFiWY
OG3Hw4cpyC4YjozntMIh8ApgJV3BzM/kOIhqPK4Dz5CdSdUKpBor+8kJ5Q8Kq5ZPZqnwdT0lBE1k
/SkR5HhznKSOLbLsnbdJVvK/qmQ4vDkPrApBiooxkjqhbDnbohHGBcNq+jQEKY9ipm05SpfKsojB
lzYjXCPU32h6EJE7nON3NpMYl35NXIIYQMFEL4o/Z60tqsdACchJjd68Yujz7i7HRUOj9GkTw3nY
fGjkIXDPkSHJx0VEd+dAR5/bbJAMcHqpeyqoNEgI4nM2/gK32VXboODMKZjpQWj9r85Tjp20LbfY
eATAIlwXs1ukICGdaHvvXxVJ+sbbB4rNtJ5AxQYqnbQR8HAdLVRPLx4/YrV+xsmDsvKiHvFrab2+
FKXK9g7pIJA0dBeUl6+5l+GB99hygqmAA1g8fWSHeR2GPx/4FGyu+HwomPAJ7E505GgQnKyrp9iT
4HwE+cG5Zhc8Lnjx1fJlT+L2is6VejSqfUIrYoUH9QoAKle9kYWVsxuT19issXLBE/kua3S/uyQv
3cq7plONwEMWhUB2SNp9U1gsGVQ4vXDQyNqINsjBaYIbl446946xwhUCpoqFz2A6fpJYgjLcExMF
G+7TNO34Ie/7GMPRvejtd7ZH1W59qJCFCsp+d8WoKT46g5LSf4njMwmkjfZvskNBEh4OiJvNQXjz
noutO9jPuuc9sq/mxcFLAdHbho1fiy9uCz3zdeVghOQaISPt1wgmj/lg/zE42ceEFN5r1QSVTrt3
WJSO5vdxj+1fcaowCZA3GuTQepEWoWkQOCp5M08P8L5c6x76WJI5/uzzucT7YidQoWT7vcR5HNlI
P+zrdXu7IL/aHeWD4xf3yT5lJIptqGpRezhwu9zJ3UWw0bmirLg4ncoxEG4zZgILkYfzMSm6gxKY
LMN/jAF1t07jJT8eV7/dcowQi1IYCcJtAuV96fmEZjgPINQ2aVMTIDpjurYMOCtAdQnZhGtNOXaf
7/4Jsg6msIOyaU96GQP4RG+2sTveqxj1Zvp8tdh49fvw5ldP/MuPNIQS3rsV8gKPGONmG5S4N1+z
HO1tJ5toeg6BDjINl//qJFrw/MfPdGN7NI1IvrLVu6AdtvKPK19n7WU4QaOAdrL6MZw4cC6PjVH2
jB7HzxfapEnLzRa1Ky+f0261QFq/Nb0G4B+3uNjAvppENbc1sVmZymq7hTQ9rMgRAFvyKWZBYYxX
U1Fs9+SewNrgWcQ1MX5STYLbu8Qua8XEa0Ytsv9rreACeEqVRbQDkhDrNXvDuOIOvA5UdsS7UyXG
uJbgv8rhOmyg41oDr9x39tVteLjxyDZNkLRy70VhxU7xcHdXtqUA+1PIz3mISS9ByY4tL6ZPnOd1
P8AQkE++tTkBLxGCYc0mdxw3HBZ/j3aRujWiDJsdDNbND1JiEqW5pjRpIoJdNWxwxRi8pwJU65TU
P+KB3y1GHR1iKgkAXjCBmVR7kHfrEDU87LWU4XENdRVEluaBOzZnT2mlrWS4WUZ3IDvY7hL7Fx4B
gXIDI2Ln7BygkbF840bt3XQcVUwcUKrwhOcj2LcTA6Ux85WI5ty/kk+0jGd3raqCF/9uuqBoNMdU
ZzOQKlVapQJYuWRl9mZmrMnuRNThkQWj/VF0sMStAgwfOje3RyO9gQbq/IBq1yZZsNs4EXR6lnOY
WieRbdTjCSYECRTj7zctnfpInuHl0OTE7+YSYIjMOPEnVHcxCU/kROdPlRcdOucLvmnATE8SXLJI
YuWZkMlUNwoBGnJbBYrTK7x6kGRoRfqih87bY4YMWM8IOTXesiRE/Cerb22SJqbNuhW4H8lky9l2
OxQVyM4GScy02FPAuU0WWsS6V5CdlRwO2uIqSPYMpz7x0GKfOQfZUW2yueGNzq0WmFfXmrjv2WEC
wAm0gbvUzjY+fI1mJ0n6C08ITO/b5O4tLBjs6K58Z4YTQw6NikLYi85GgPmcNuXLyNc5iw+LKtoT
cHghN5FSJuLwSwRg6BnjCzcgOgrHONjV6IFMseWoqvHgtzWH+hCPNMmMLnZzk59fmCPaZS8UMT5M
PLV3JJOowpyYc6i5ZC0kRic/pqTq76hkcITDL0g9OYhi+tIYRJBDCrwgEOgLZXzC8keCcKIsqptJ
i66ovrLzN7L6ZkN1RGV+Rd5AWwTkMs9umnjX7f2AoPHV922exM23yFLB5JJNiKcAnUCbhiCOC3hQ
aLRUcs6vN7baODrANhhdx42GoMt/sfjle4SHyKBnZrO35s4Wz0py9nHJs/3iQ6i0n73YeS9HHRTg
Pffj45QpNeMkcTtI7FBcrDxSfaU2RzhxuZEQv31SBzppYUGFcROjSvYWeTW+o7Mm+Q/bUmvyliWf
gfpkcF3U6m6gN5xFza22WNVsecws9gufa72mQ2mo4mblbg8iL9MdjifUN7DeaFxeDai54QQyWndd
yVPEYiz9IOGAxi2cyq0oVJ+NumBMTFRNZkpVkZOV4HkZEVju5Nj3qEWXxKp5bYofbpzEAhY5/fa2
bS1RPdRme83fPD433fg0A619Xvxme4Rap94/zYAObCaxUvrLRjxHCTc/j8qJk6KetU9IkctK9B/R
ErIHPpgZOGFfV0XjcwyEuJLHiXMgZwY44g+AXMllWzZ27/5j9KLOfA44hVnB7Rw/9xRYTI2KJ2Hy
HjiXq1LKy49PwSNGbTaCNRao7mYO/Z3NVoHb89WAB2cHIdH03N32oDMolscTPsM7uo+oy+c1TkF/
p46/Cf5RtQziBCWA0IKRIupxEENwlAdFt1fiGUYChKr3eB6onc9qxnaDF8TryXbTjfeMgpISj6Qt
pUP4cnS4wZAC9iHNFb5mvRV15b16y9/OvotTe0pCW2PuHFiix1iCJkNh212DKMAMgmP0OPWo+zXL
fhqdp+7s6wEQveaP2+KmmCPKTd+5at6DxDsG/E7gQGURbmRkYfhMuOPJkHz0XHNvnXFLicpLvxU1
FiTO6U1zrjyZ05ePsbqJMuQ5sRT5TY5a/9I75ZfgwcwKMhOqBwgPyOGwNueka6TtK4nrE+25FayB
JkYangx9LOacV0GBhgFX+Kk7g8m0X93AaEOdppbQ7/ZnkzWnMqcbVr2SwSjooaPLUyyrKJ3YdGyV
iyXYxVMCIvXVWmijO7+bTgvQ4zidkAHW4Q7ghvVsis+T2OSjdvxwoBtjfY7I9v9IOq9uVZUgCP8i
1xID6ivDkBEx64vLnCMC6q8/X+/zcu8+OyjCTE93dVX1Him9xfRZzJfRFNI/aoQC7xYgDLBzacke
NBJuy9ghnWQRlzbGZ1HQCUynEYFDYutOZgcb0jK5Nuhq6g6qVqjjtJiDjbIaL4SL2BgFdX4Hha0O
uDkBhvoFFMUiLh8w00FPMH29wr142Li+gdK7paF2xVPi69nG9+44wPy1Yz9Gg8ccqEUURO948AAb
NSpeSmBnfAJCPy94L0e4xFOiMMES9e/v6XzZknaZtJiykNtZ0288aAKcPkKReGOv97VeDbzGyIof
zd71Ds6LGPay9z0ksu22szmMLurD52IRbk6mZzxpc1s1mmEcy1Er0/em05YGeJuBJuQHp2HrsCyi
Tp3WOrVlhx2lK4O3/cQiLrguFymdzIvzoTL9QtsnHQQNPL2Z+5u009Jwb1HBCuJkMCmvDjUKVfKA
oGnYHSzYadpjIYEUDaMzq/HVh+amMpjSx8FqLzK+Tg4h5ZF5HzxwSgwIr19VVNxzvm3kDhBgZD7c
PKzjubbKVvsE/Nx78nS0CRxwdb5M5GyHTSYA7a3R1WFa9esSDnagljmGsqSAxGWhSd+9xZdTx2qN
nk1lXDx6fDYz+l7Y+L6s33LZONjLl8Xw19b29dGg9imekQyc+VojntrCOvz4j6GvdnDAaNE2f2xf
nscCy1qrSLutzDnPTl5t4dSiqulfXlFN4llZURl+hQZDX7Ab3csSweflnV5ZxXSqgMIARr8wXEIG
ylDwnpcgaDAMx1T7guh16GVdkcK6RekWuKO39AXrqKr+fuNXy68z2k7pzlNpfXqqSW3PyMuk+XQA
UN5IrS3joEzGHVo1w9bZQc+EuD67/TTWo6Q016mLrrKk0piYhjUB/+FGqAjfEGw/jF0NCX/VPp8s
JX5d66zGVl6ExVxn0VIX6bub9yCcWSfNqo9PTbah2N8eJxs6m5f0E9eADhf6bmj6/PTIPHqeXuF6
3sbwpzcftHDQ8PiD9D6xvVN6ikEUS2kLdbtfB7TRpLcJwWB7Uwzs9Qb7NdYqWg8+cTCS58AiYMVv
jM3GeyI46nk0zxgWMv7Mnl5Oc4UH2xkHA8YhNDeCbA6kTxJFQEKRQEfLkQkU7zDQ26Kv4PFRgOwv
AOzSn7DSihPu7cGHLg//EPLUz7BgzVG6Va3utddk31cB9mXYRJc21imlLs17XpBWT2qnGj+nOxqw
69WgWlOC8OdeOpA+YS9gEAGbWBNJGtCd5ZYTkIKXaQWFi1Z6pwMzDLqIfhmn9LW6z5sTYAHDjr6i
yhykz9xJafSccPwZXTej3bdKCGjOBm/lDQ5u+lA7j5GQR+kc2vuE4SlPr2mPAnTtV1t1H8tl90X+
Y+LShODfLZ1vbpFuu+cYXcMYCPCNtEVydHvd4ySE/1y1RxCgB4R5SurZqLXsUnJa9zX+YhE+U5Oz
f4V1qkYBd5pm/lKREM9uXDD/76qA5cKHEWfhLKFNVHUm5YzUSj2eqpv5QWB6tp0BWafeoAsl6sbQ
Bmkrqvsq/VqD2WXcwm4/rPGwT3EalMODRXssh4DCDVRfW09uoSYyM0OqZqVQCKA+CZxj04nAmh+1
+Sw9DwLk0zRh0gGUZA/KTQV5lRXihHenhXXZgySQXNMWXNOP+truGsJHfxJFDMK1RoEMoBE6Uj4G
PhuPU5Dyl3sdYNjB+g0U8404oOLR7NTH+KDbGvNSLxe026W9yNkAk1MyMpvzZPCBq/30owKHoh33
b5F8uK3G+MhcHzXLI00T8eoMMITLhy8Uhh5txLRc7TL+tANlE7fKjH7TRZKBpmXvbiNSKKLITho0
LxV6dKBk+2S80t3p3n5qxg4KRvek4dGfUwEHa9DVpcPYBxNItKvYftfJhhvxcO827h4X/1Z3v74p
HrrPQTDK/E9FdzE+TXNqCaVmLbeNvcmBYXXOw8LJg2Vf6bXo9alq+AFn4AuEWSkVx84LWNrvJSPF
VbnBa6POlEnCZtU+rt9M9cIkg23MWX0mbACMhDcEX7RH6XWzCd0272BFWcdyu90R78FJr3/xiKOa
lGKBQI3ousdfj+7x4JAORgH+SDLH4uOyIV76llZD5jI4r/g2z2hRB/CwaZ7NaOfqJuUl8IVNWKhw
9F6CBiiyoMRtNWM7zl5L/HGsM+gsods6eUGJCPQkQgnISsxK8YJ2qJ44oLRu7t+VcBwZig5ghRvA
53GKLX3TkTnh7O3jk8k3NR4XDhdw7TiB0bC4MycYkNaScTFg04b7GnfkjXEDI+J+XEyNeOT3nF4F
T55XfTMk130ErbviYy+XpCOaNrd1Wb41bv6zSCZiiJsJnVKJdddVHQ7OZIDpCOnCy72ko1/MKmoe
goPGO6li3/DEvZMynNXuntCex1HOYt8FsrpTRn941W6HtMl6fLsc80AidSp9UEOvAuNx9yBOssC6
rS+BmF2fhZv9BE7Dx4nndcH48HEeXvAiddGetCHg6ROAS13Vn4T9CxWtMaBFBVSwv9pP7CzHPwfE
9qfnAIllf5WP/ALiJFbgfenXOavCn2OgBN6h72ylzzr8Dd4zAz1ak31weXl5wymcx8ubfpKcIqTm
VYkjpFlsjXKCBuK5MmZG78jhRdWt8zbhWJ690DTaK89r0SFtq1zVYbPBnTn4YOgN3HaG9UPPOPQe
TAo7qMb8m5K80Vhi4HxL30qoGAH+jWJci/0pQWAESYeXjdK7xo2aBeu3BoDL3jjcO4+GtM3swUhp
eFPOdTrRAdnf3towbWUwIF1aBm2hqNBOa2Fx+FnDM5NrHHy2DGn4YvBK2O6FJS9D5MNDDAEKwyM8
NdPVNe5oC4uThfihvL9wU9jVlg0YJKes1+2211qpnS1Rb1pJ7GoQhuNdQMjiqcsZ6R5c+CFcDVbY
EHV51LMdRdqX9zu5bQX3kykIxGAgm0u3S9aRqvQMQy3dT3J1XOiaaZdc+OZsEFHGHSHuQ9lIcZhh
CcL2ItKWjiHZcs4o6UmTYfZU/kwGbPinDwZAsn8GARayXa4fd0B9F9owDIeW9TtZ2WQzeO0hxMDk
oQpdbDcnMeye7dK7x5Boq3qkoZ1jv5rKmXG3dXPXhVrwjkk8Nt+WBRtxx+mRVgucu9t6A32IaPJm
m530btfETYZKYwaJFx9zZLeqenVfh36RK/PlPKj60BMg8opIfedVXaPifLr+Ak/pibSUhWfzwz3q
vjQo7p4t2hKPXP1q0Z2CY92+2E1YRC8qMvQZBkXhm76ig4l716wGZXuC/5OGSXWKGgzfXDVJ/Nqf
pIlJFw0eEDvC03R8ic70al7TPJAiiZj7UsaSA1Ft+COMS3hHcKM4C+7hIYZQTaDD4XqfcOMfqqzp
30c9PozHJka/noQ5LZzLwSHsHgtKoLtfbfvdgzcikj5wM1JwZeEZG3g+xoT0AUu3Qi2ONzM46FRE
Bw54C5A+7FGHBQLFAY+rM7kGflmLfsPQZchKxxPJAr02vREvckiPBB3ZHvXemIo/tcmklgcvf8Uz
an9Orm4ZEec5Br6cdDfl1aTiK3aSJmgYRNh5BSePrGI2kcbpawLRuEtKR6CNWVVdba5HECtgmbzT
YCekCAiMpfATodN5alSBX8XX7Jr6yCPPoxVeY5+mngow/ctRLFEv/B4WK2PntQp9mN8II58RnmSh
QYWMcT1eZO3poX9iVNcnYO6OUBolakhAwraQWnbMOzEThIS1Bf0HTteyRUb1XZPMKm9npw04jWzq
QXM7uBLfg5Ph67s/e72sSdtia0EjGgx2m7CK90joBR5F9UtB+XvCDiTfYQxZt2rTBuA8A+uwDsvZ
mSkuhQtv5wzpgzxrNmnOI2aMW3sOEyZg3cAbJdd77J1lDaRxNxow2GlXs0YzDjzNmfGCqMK15ANJ
/Zsuyd/6SJc5igqt96pbSXU9nbwDcQfs2D1aHJPqndSBtY1H6VWRG5B3ajgpGpr+J7nrxpc595xB
Y9odEIT32NLNb+7OrkQ21NX7GGJXTuh8DrBoVN8hddDolnJSsT68Jm2S0BBOTIe+NCgQXUWC/jTB
x5e+Xjk+9JLTFGJh2EaHJQRbp0UzaooJ3Zj5w2D/4xvl00nQ3vGd8sO76OXlZ12OitUt3K3FQtUK
cfCnW2o3+tClIPx1QjpFAo0AIdNQB8IviT5/VPRszwJK6yXuYTlw6MuppfY0G+dVH8jbhG/IcfNx
a2QJny4MMFzYoak60G84NQ06sNNMS/VZiQBGBuSYL4tyoDXz0rT89pmVGobOOUhM5dCh5QNxxOF0
dIqNhn1oWO0+m5liCvZdt+LC5qIYKXk1U2NbBRJbCYXUt3eEnFXiUM22dXcc/LwQzUZVjiHIM/AG
+sjHbsKQLLlLO5bKax7ALlPjKcrHprP3+DWfVu+1W5pklvRJmYFc7lqEFlDjSZMNyqr1KM9O7Jsd
y+UW4+3PoQDTjOalLqJfAdFDUKg43OGRGJikb1ZjkiUsLxhuPJ8rXBIaL/PLhm7ygWlfWFwuV7cN
xyx38j/gZI4qcIDLSfqWaVYAgGRqHTtbSRG26WDYV3Jzxow6r0DPhmpfpyrS2dPl+rjpF2pSgGzu
D9qdAk9cngEDCViCSyQChcGDFFmNkxQQrNE0iHja1CnwyRE45rJ90FZwdmOyJwvJQ4cspkn7cIKD
OMk/5jnSKSZivNEYgS09dMZNkfJrR/HOoSu0dY5OSM0VVy7uEhlrmVrJhdO/c+Fnde815KRtNsUf
nXAzLphjF04NXFarCwWERYYwGIA2fW2xOhoIQa5mdc8NohapJTDOctncXW4kot+oSw4KSxGdA8B/
/gfULVI+50XyPyl4w9oKvMEx78giSu7TH7lVet2gukSY8Z3Rf4hDGX1BCbRtoXNSebi7JuwSKiGb
Ith+2GE7BorB3/FjF4V16R3ygFkesKc3e2gMF/877rBbSDYU1GiIvCAs18l7xgNdMxuBmZ+7B+aB
ZH3LKpVbEVOpeLQt4heiifbbwU6WPpY5Sjeld0xIOMATWuoXl291rOvWFm4laGzpdExlgIxbnEmv
OZiAYtZoQCPiZYNLufHDqYdP2Mo03Q495H+a8RUQHikFJRAIhe3AETSC+bTAJp1PNjjb+NuUvOI1
YS1vvv0pgsHayT+jfPMvoGOsyCOpZknKd15VohPTO1mKN7fqBXuF9wIO5HiyqkhjjUTVe4RAxZgx
zLm8EPXHjvcrreoNe+Pz3R4LrDBQyxrQWVChszj+BXlUNJz6QxH4ldfWFfB8SFQl3nRQpl7Ovlsq
SFIeZX0A7vRZQkvZjPb0my1EAIBmNLlg+CzSj9A7ZLWWyzoSDgwr3DesVsRZx5BYtnDJ3Wk/wkXe
QPhsKxB8iOgDSD3q3htJ8Ui+742hhirB4H57G+oQO9SBqIQrZoJ6/OTfQNdrO3KfOBvHIdU6ei4c
RNPp9HykLGAc4897O6W6LMAaPqQOfi6jnEk+yTcZ3sS72WPK1+mCfVdlYgzQYPXBuBt72hySnHea
ZI3yaO4hQgL0M57xV0T/5b87YuBzssGykFTXzWZaLwHgOOJzTx390nmNZ4sBh5UGPwHQOXMaeYSO
v9skiojqLjbEmd4QCk3dGrM33iTjR2eAvytlFnS0bZFZFL8dhQqB1ZFyeU0LhkhnwBf4oqzMM9+Q
DPhwVRghYPcPEgur1uzis9wDj6yGsImdhkdiFgeXtt1tjqnnmsGB5KXt6eh7kaVCTkpi9VdyS6J3
8r9qbxI0pWFK7rqDP8p6J1ZwQF0act8qvjJDE/BLZoo9YEjqZs84ERJPkmdjOouJ76vPA56KgRzD
inA1QgDFJ502p1/tfLuIUpG2NgsnGwnXIu+LUnbMyJxDDEA0OCalt9tcV5sOi0ptMloy1H1jBo7S
RBKNHYJCGc/q08msQrGDnsVGhA8Wz23hxZpujHYek/OP1WSrbU+MBhgKy0eqxem4ViDdNPacp2HK
qLmgGnlETbPLjoz4azml4OgwGGhaaXgF6FMvFnEBXCJUHrBDsGx9cLxVsJglAVgggnFPCsdZtDEc
9vyhT+oMHAsxBJcjB46D0HOT+Zl8TB4ieRT5PuqvvwzlSWnxchjqQoTHBxU/SNqsfW4K/IYj2lAq
EelQDjNaNi96R8KroYYKDxHjfl7KHNFrmUJSlAYJK4l08QGAfYrO924dmrHZdCBqSdTg0Vzopd84
Sn2cFOn9rkRk2VmoNvzCSutPzsaQxKR6Y5h9Pn83/XwL0wwX6CONpscibGnmz72DahY87be1/mOw
Qjk82TSWfhAfKn06TTBS8SLADuqBFX8P/+m+z4+Z/FXh3wvHzUB2X5jwYmXV673CbVNPvusekwzU
ZdVRfIF3+ZHxcJOtaPfPigG0QYvG4hNT6khqw+us23U1hNpVs7teODoiAcfkLlYaf0KkHf3jnP8+
JtteoayoMY24kqphsV6o303aswfHmPT7vXXkBprZs11ao+6+YTWaqvW1M4S+7QjCCGIibikUTPrG
UIc2RxMmHkTb+F21mAxhaGwOGn7/MBAK7TNF2FNYb96DDuy+9GoVq9l2Kl0/KV26z4XV21do0UJp
2dJ8dheMN+iLwo0pIMkfGdKM5M5hNm3TakaciynxwI2i5hcfMu719t7ABew8anZsc9bRJTODaDMX
FHvGah8cdZu0CP9gBYflzY2HhiBtaEbcB8UAsgOjkmm7+ttrqbZ9FpVQDOhNo75BRUv3cwK4OFzA
yyzBNlI4p+fCq2iDtoh9jJiDQCey1+e1W3sre86hGk/8pG4nNGYoQltrwucUAilEikkrXvf6feQB
LW/FB99m6Iz94Sp5E67zMS3cD/wMOO1yPX8tXgdWD/e3Byms7L4KBqgxUEsVjLRhTcfnEZOiDGcL
21qoYTIAr92m9fkLf14bv2nb/57C+p2GMrQeafA/b330rXxOkwoarKbBva8OOBSVarNWXLifNy/C
sSaiJ2ZNqC3qL6YIXJn994ATyqoe1Wi1fyYt0aB9Jv21e/QnDRvHYm75IrNrvW2HfIq983chw7bf
6rd4rDx9i/CYug2+6IERDWnb1zmgEWzbBzoplGR3+zHBzR5bNJThznlbUY+ws0QWSKC3RJMPIeWD
78BwSD6ISh1KzvDK3ts2SBMZj7duUjpDT9aTyrZ3dF2k/PR5GabNBDf9+qNvbE8E172iwd/Ye0N4
oTDnRFKJzH+xQ/wlzGWhy1bQUYNl8UDdywNyU6dl9aHK2jeC+OSNegpqDCAXwiMKBZgXhKeCCRMO
HgMoQtO7S7Oe9cqfX5W/qlhOZz2fC3+2g3TRZVv+1Gesox7z/mr+Fh4JC86gQL+sM/ScFygTjki6
CacwfSmekegfyBRoYpt+CSx64uGf2rB1WYN+s7vgB9UG0ZT+MEkz3pAMtEiG9TD/Iy/QV6ZeWIjW
XkR2Zo+L+vE5/T7u8toleA73Fk+Jm5FA5bzvrhb1DUNrwTfY+XQ+bOIgjH1snAp9V9ftXoovlnGC
mA/7br1y4HoMmSonqozSZWoZhg1bswxI8WSLHTGbf7Ku+UnmlryslXGnrwzfw/K6SU6Z3yhJ3tEr
894R3Ew369aO9NSpxg6QgTjV2H33PbsQ7vFi2NJYMAzht+2Z/QKfccn+YqvyOEJMNm1yyLc/51Yw
tmcLvxnsnNEtEX8Fr+LjP/stBx2mwCLCDn6HiA+wr+AeQeCdf5fnv8+F5gGecAoZMkWaBf2X7dK2
fZMRLQVsUtvPGBzC9oZg+9TQTUlbmk78s/M+Bn+O88N5GNjpsD4orvDR1GR2u/l9SXbmfqa3H0nv
oRDBIpV3GE+5N1beffReER1cxi10kUmrRVvNb6wnqr1jK4RoXN+7Zi3twJeCXSBcpf0HmUyNOTQc
TKxs95heBic7dzuhcJBJJeMpjTCIYoIFSzbV2NHPZVpJy35gE92y5eiWuYBkIbRKmon8L1/iFHEe
55gqxE8+xE2TSc6FJFGfDA+Epz9BMMOyl5/pxT+PKSmh7i2gqd0iGG3HL4O24u/u2m0ddBXCNcQP
wrEVPscffnAa4mEA39Us0dmjyvkrQqE4/xgU2IJWcYS9fGN4l7WoCR5twIIVLvBdsn0wYmaLlTeo
PDLcY0ez/a5Z7nuYPf1seellS4zreTGT29nGqO7unm5C5vDbX562OZ7ny4rVWEL7EA+OxoVKexkj
MMaVxJvTKoeRcZqRhCNbvHCd9yDBG4IrEhkJTx1GLbzmKYmEOJuKm800vvSQG/FY6w6cD/SYEPCT
FUUNrgtwdCYcaGKNMidj/P8k1ij+EJI7uQshGU+Iiip7FpYh714d+h6FAzQpLDsS7sB+yQzwGayg
7nncsiqZRhfKHbVWq59wRVjyfYIqk9p8OKPHNLlhc8WdsqoHRYk3TS4FgvJMfVYnDFy0KA8gGv5o
tP1lYsSMbXtjyTaKSXumTxOlOePGheSICBdCB5r540FhXVDlEOdqh31TTla+YNuSsNVFwUkzfDqt
kHa/bDRVaJNGUPxnpM2YH54AmkGdBR0E3buRXKbUKp31FIkmIqVKz9s8AH8gHnQQ9DIuyxNLgg5n
AXkCZlyiKPDldn7ZCWwkKPpIojcc3u4QaYaDWInhqbZDaD0KSRCgirVSC4TFTyaDvBwI986sAJvc
Nadp0cIewp4eGEBAaXhRmIFOiUMYIRHzh8NVPB0bpdscAueINJdcl8AOrDsONwYSeWiAb1Am5l5S
Ij3BU0JEbQMU0KJqrLrwbqANCuYwJdtFIAtqqSmerSZFu+epqqXA0ep1fWMFbdpdW7LimiuKoNaa
Zd6G9ir7EUWz7DLuhI+mB7uZYUM3Cx7Bd8Q/cFrmyXGWFB4fEYkMD1HyE0G6pTYB3YGoLckvoAJt
7N0fYGZgVMMKyEhlld8/Bn7/UeUuY/jBahy/1lAZOpjXZAAsj49T4cjneYKpUDq9o7IVzpPc3c99
kjIou0BvkMvFYxmp/BRnAFGvPGUSsC02YCNEb04dyDPSg5RsO2R/UNM2+KR1q8aJOX2TotMm4LdY
iaerc+2wahH5mw8Qa4Gz8p8SAAfATMJW8uoNMTiIZdx89mMjg/J8fNZtC2q+yGPYNVDmuDiWMqRf
1hivzl8/dWpLb/7oAI2kT/2n/Gaqjw2VFBca5JkH9SGkXdY39t5tgIYNB0mGFkK+dYfUF6IDgjd6
JbGF2peIqo01B4oZ2l4NVAg6SDr+c/99joaAGYkT77uiP7bpyqQAW6vUu8FIEK7mMwR+i7kyVmvS
5zhhfcoxTbrmDbFh6axjgyNam0O3D42f9LCDMJQwE1P/nhq0z91LA+Ofw3ywaTEJhMYJ8MtDMXEw
3HyLMby9FDgaesPToTCUN2SPjRsxao4pJ8gR0GEaCu+XB4eUmpm3z/7Kjk/+eCxdRco3FYY8UC4T
vMGcVIVJQK8JsEmPXv1ggFPACYEnXW57I6uKY1a41wj5p/NPNMdihA8oPht8myl86YM5u2xvnuG+
P2e2obqKtgsfnt66B4o+wf+on7wMGL95n0V1DoYcqg4tmStGJU/ClNA7+/034j4WvR83kB76Q6QJ
+GxIq6kVHVwAQS6XXUrDVqCjt5ObLF5Mn65LGJUETBQH2Ogxxswfdjjl5zl99CMnSpGxgllBpBvw
inAFsgmojwoSeCIN2uSnHCJGhIiv8bXmc3P8s8mhahfWX0JFQxAiBcb5PTFLPKQ+FHHH1OydR36v
PaSUgnb6Ca4nGBnVg90FM1Av5kFkB20EuvsA5F/qaH1a9awZ9LWl1tQ/Td2jigPGX/5hh8sZNA2Z
+qVgW7tHRToJhuVzB7C7988j5nx5Lcq6m2XC57UaT3uiATCkjwaE66qgG1HzfSbEka9wbYs2hc3J
ubqPN6UA3lBvUvvbuKCarMcwH52hUwwT7P1cqLRmcl4krbO3PEDWsGpD6lkTIjeLVVpp4gEYU1B4
TKumhiQ/9/0s9Ycfr0GaxAMz+qgzoWRkcfLlfg0XPrk6HuwkxV57uF5zc77gKwEXClFFR7WPI76L
dz+CP0e77BvS4VC65dKt+BBFZ3RPXyA+gjcOqiuashH920k9bVB8uT6MYX+9NX6Wy7dVAEnJil5X
WKHnR3xNh6gQLDb07w2F+Kp6ZY69F6YJ9ydxlDOFT2X1JBHGpwof6QO8wcjYRes9nA3NfENFrNy6
b+swlo/88BDOhX1Cc+IzpK+/vcai2aERzpGJ0pC1VBfMWmzTGBrMChYztdXeY4mfxFMsxtCgY3HU
kn1euUUQMW4UnrQaicYIwZOhf1oZXU72ThpZrhRFhVVH5XpFxEgokmDEr4b08yDmc1wjvTlANqZO
5Mw4PewhRiX+1nGyDEhxiLTVbwwrlE0V5tKthp+QiNbsb3u9evzQkz5uJpRyoY+/0TOK3JYiS5ZL
hwl6kEOoQzmkW93FcC/ogaq+dPFVPYsl5K/OocNvQErOnHpKUL5RlD+EnVaM4SEhA7igOFxwB8Rq
rb2ct3eGjT9Rk+7NXuSK8k6MKewAmByjiU8y4vv+wttC8e1/ezzP/M3yVjBkvnfr0FFd+NwU/30E
SCQGIgrEvcP3hQLXa+pWHaHP/eXPllDSAkaJDWQfsnIXm+vJfeNktu7Ncpt1f5jwmffW6qCGZPTC
Sb5zF9/e+h30cGRqwVsT7y4AGvCNq/rOuPVQ89xeZdyLrj57VGXTyjyafe3uyTOdGY07uCYlTI+K
EX9giMwYh6UeY+5F11Cjug6eQ1pwB1a0jN1Bm8tcBI0bBfPVuq/AGKljRgvhD/opp5Ct7kyd7DYi
PviUjdHvCs3FoPX7WS73P6fm1HkNeCQcssHvTjfrhpiq171hCtBUS6hoi5Du5KnmQvU9qIgJs2C4
V52tr+DCdX0uw2bdjT6KOT9P+XGDATznDtUgYo7PbjJBW9rRx733vnlAW81vn2l+cE+2QndvMXHA
/k2Iqk+X1jj2rg1mEFJH1RfKgBU/yio7qfso1b8MAmOcpSaH+WvVkdQiP5/iIWc3w2Re21Ul1OJf
Rv3vi2nPkH/uw8sMEXdwRW2QVCh24uF+zhpn42Ud6wQ192ytj6MGzWarBjA9qvAsGXTHXwuUmKeF
T3pqBmaL6Rxi1FRfccbjvSQyZ3L395Sm+M9+PVAagCkITtp2ORkSxxS/Kh9EYMXBBQ5Ie6xm0U6h
bGlRGz/w5lFkqiLbXH3x65BMrXfzqZQOTIhvuK+GvkSnaAH3EN8VpJbC1T355vyKtLXKsYaSmBhJ
GkHStRiNSbAeIFx7LBAcctdYTqDVqs5dEmFTM+EChDqGL9f7YYGp1DOyQGCHnE4KznaUfPjyWYch
B95ii69NFbcc4k/gs2f7/go3rqZ3ODq31R9Wsx+xYT0EG+8J0RpJi8SjxByvhvd4mKcr3BThRuR9
QhdQZa/3Dlzfcp5BQr7JeJGvo9c9or/KSWD4DSICUifETsxVZS/1YRLMXuGLaLWwkUSoHgvM+LJC
gXxoVQgoejGCyIQW9HLeAJNoxODVlJADTL+Y4Dz5kSKbFSTltsFNyHRWws1ou2D4H3tBE04V0PsP
ukApKBb7xEtyRVwepQeU6c/6bXdgwKdN+3qOYSAzevc9gvhAzxWvG0wh64On/kBZNiL++3YWp2AP
H2rwLexza5hbH0S1Vp1O3K8PSXv0ZaIiBBsYHYyxaPc3iLbLADMfODkQ7dFONet0YlDI0+vke6Dw
B59058NTk2Eb93Bzo3aIY7Kfqp5CeipwhuTRvgB8LLx30nBaO0Oeoc5qWQ7AtiaZytGKibWPONk9
pRymEquNaaev/FbGjhBcqO/H9IHnWPiLrgp2eTBEytMYJyuErNZl84cz0FW76sUIeCpHQ5rp9zqe
UrFBVJnG8aN36E3jemLPwS0Ui995qhWrm/I5vsN9qnOO5Uu06JebWnUsI/P/KIyxuBPxUe+klpu/
hrzQBoN3Zo2YNgidTQZBBfT8xCmjxPLa+voHi5FlmK/09yoYnOaDoHvuQQ8Jdt6G9Dj3xh0oDQ4v
CA8XX4K03Q1J1d9r1BNU3k7OxBiYkrjMk8ILSzODQ0JRP0s3Bfcdshh9u6Y/jgtfskJpHS7YVhUr
3O2TdMzwKHTHJN1f0sHYDvcHXvFg2CaS5eR6pZTF/5ObuAI+gZWkEreP+4bI/Px5TTtDgYlpSeFa
SwlNcPiWkuoIErfAOtrn4RBXSgQvHGsxZDe2J2lag6NPFjyoKHGS2CeWk1KnEAAkRvlWjxEaUHtP
HtkXx9mTSc/nNHcZdw3FwuGnILYj3iD5RXmanAMgY5xNh+1g4eZgSYAwPs7moOka75T+tpr0/cbo
ytHdM323UVNbjmcKEnAweHgSBrGWww8cuh/+u4yocnvRubC0i4cB6ROZd4IBg2i8hVWAoFwzon5A
oycB6SL37KFy5ZcBHr+U3+ADD7qetE2E8S7eNgBeln/cioXgYoyT7Ec+u1NHEEvN+aOPnGQspiPR
yF7sIIQcL7oaA4x+TWLpEZmdwkrRRK/Ai/3RgZfUKdIKghzJI1Uk+NG0vo4FBRgKdpgAHDljhi68
bQA1qts+RYF0sHjKixFlliMxHLk4z8559JI59HrCKYLY5Kydhb8AakFb0wfMK1oc9H2mil6sHp/0
NZGDJyNlXIx5AI2SlsiVcewYy3XCVcOU+hzPppthAxBwT2XcB9hJTeVdeC1iO8o3p1LtZqY9fQny
BpAWnwBjXvguV3XdZij4ZLX6FEBTCOtlGnHFktR7W+/3egyyuVsTRpXy5q/EB2Rn6K83Ifyatusw
mrgl7TvfWLGsqIKZ1L2lFMZSBC4MiNDCp+FXY+Dq1e0vIpLQAsy02bV4KdFN4TOmmxpQ3XNbVwxX
M8npxUvT3JC6yzuxcqdg9EjXelHbcj9p3UVst+bXmph3CgDbjhhv9mY5cM7hjyKCtQpHPGh3VlrH
jkXDSoK57wPSs09mCdHrliQOeKT0ke9LQaWAbAIEcBK++tsD05C5EMSfPA/qlTkxZ2q35y3rQRMl
AdmSF6J6WAxLFJ1BFJ2HTXKbtjVZeI2jHbmw1N3vBqeNwgIuApUw8RRlXSANrLOjXfQQcDBsaRf1
t8ecdtFV0bT4a0XgL0up2BivjhxvnIAu1rz9Kx030r94y06hs0b6xwSHNvuexJV4Sa9lYc0fWAGw
4DA07m9vE/pWFEcc4fX/hHbIkkxQZofQaRQLYrxp8tTvVClHaX3wiU5OwXvQGGIQblRLJo1Mcyay
CjgPKSgHr5ebUaMEt4QBpIj0VclOWXZwP0Q3xx2izsqlvBZgJJaC4Ev0d37Y03FXeaXJpB5Qt/z1
LrHip/46ulY/mdcdUq6Hoan5iHyJU0lOB9sOC8h0VYC2GQyPMdgYyJxBZvIZIJadSH0QzQK64QAC
GrXtnXO677qzh6XfSgwDKM8Bhvp9V1tZZPW2NTgsvX0sy+Cg5iKuLZfJCldfYu4AO3vlRk1XKozr
lw4cPbkJc8RAUKa19ApQkqz8vjkzezdqAx4Hy2uYrGKyAAkCP6yZJX9hvoF1h92OJU1ruAGIBJue
v3s8pvaMV+uTLRbWVjTZxKcO4OH4NZM6kLV65P0/u8jCxAUbkNhBCi5gU7yShJRez7bdQ7/JGu/T
IMnd3AX9ZjtQHrlsgRMAuhReW8MFJ6Buamr3HVI3gRnPzyZJC48Eh5u+v3Amk6vvRnQlqfYEi2AN
fdXwKmc3y+3Qm4MV01qj1YWRJ0oOgOaGcvIRMmVeBcbV22eu7NH+RFR09IHY9jmXSXogNeebHdLJ
tPmypmj/nmQYHS+FnwnuaBlJsSYGuvgRORiMpWzPRCzZws4g41hVbUTwqN4bqrbMu7jZAoB6NszC
AToduArSSCGehZBt5NYAlHdqhNqnmvNs2vQ8dV4y1NmbWO8Lljo4YACS+zgPFjLfjH4rS4ySUc80
7vK6G3HaOKa/3SKoZ6cBqcnxJv2hvK0fbfqV8tg402JpF97X9ynBhPJeemkkPVcNCvlTdCLkwDZn
zNluDFhAEArfHK6Xm9UBnpByWFSgjEpb0K0mqG2Z9f21DRDN1UIaWXfVyOa1mpPFw2dHfy/rZpip
un1Q15e6EAP9P3rdVdGL2adH7+zVvec/ks5sSVEsCMNPRITscCs7LriX1o1R1gKICLIJPP189NzM
xET0VJd4yJP5b7kS1o1/f/o6bW6+EkVLvFUsEdGsuIsKBSvC8hkZ9rTqvV+k20JeFJp138fa2uDf
36I76RoSr2Exeua/qba69VHyfefHPBwD5fReiSlau32Kv11I3Rop41e+K76m2YMr9rmRySfnbiSw
JPWnYVVncqM4OwI9Ccur+XuNDS7hD/bVHsfKe7qSc/U6XP44f+2nCwOp/AGPkg2erhL4iCpALMNl
/WKblmRJLASuQ2OdMuKNKGQLVniTdbOs9n0yLwaiBCbwaKrwhq0twX6cNJyuCpQl7K9Xgn7xQCpO
zdFgWslmk+0iPOTe4xZ/EtwA80ESpY7RmwQlBKuPneCpW720nl+PRXK1K/FIF9NS76imlujFkGUo
lDkMIh/1M9tO668rXpqJ0UWlYK4zT52sBohUeqDaEsAuDYnPWDJk4CMZrYqNuZmn0Rmivrju+iLM
kKNEBvrMxC+Y7o15P2OLdjcl708e5HRnRsxwQ8VirAfqBhkSSnrYfWQgk6sjsSS+lD8bZXxI2seL
6A6hsMhoHSES5uOhTsNMI9RynS5ondWF5BTEZ5oR4Znr0X1NBk6NhKipv5vKOGF2w/w9+DoQDt8z
E8xq5kBLLQzvDW9QTtI5dNfBeC52tJfP8lAGt0DNeMKS9XYer1VarGeDIw+uIjgku7EBE1MKV7cR
/Fb7zqfW0LhO5lGaOhdGvv40AiV4b4C0BvpWukkm01MiUPrNxfU911g1f5ECKfq3B3xRI1xRd/cb
waDcWuCf6D/TeG7iQ9d+WGPkGfvS+a0izAKmLa9j5zYC6LP2BZOPR1Qze+VJBaCPToV5OaGB/ZUo
ACRHsIb9yjVOM2ekBdPArxfCrubOzPx2x7ATN7vc/NCa28zpoD0GfKWoUOXl055yaSZW2XSIE3jc
w2qg6hPeunmteRZ4BB4OKAjLhLVjpR2bb/kMuosnXJ39a9vxxT4Ju0PnZOnOv8NEHK8411MHRRdH
q/OvoU5xBdy8Qx7QkNHCNeYkCFLCqF79Esqx1/mjw6pbsNY7aNwRczkRibyiglNtiKJoSbLm252F
j8Yr/lgZTnO7KEZAbNaDvtH6VET0sIzCid6M6iPiP1mc4LWYx5U6Pd0XYpN9P/+u7d55rJsptYp8
lGvY0ZMgmGI6lnmYJuDLVZxEMOxoFu2rfYt3HUx01CckxONC7zbxp2lVfOuiO51vVk664j7LVgUf
diRbNmnIA5myyKtFzJ7heU/LmB81Kl7xJ0SqCz9KDALRTsBC2BAzSPmksoUIKPw4oAAgXRaD8y5G
Xc2Az4yOkmpenSR3Zne73rvLbrdVBewSdhEN+OhR+VMLeKqoFtiXzmun7Uf06WlKrM4x6T+ReBSz
v03pf9QCSTpY/jlqNH96O38SC2ue7kwePMJ756qPVZZtAPMq2QevqfRJWFWBiSJJGRfqM2D04Dm/
kfxzoTwKP8vW9Tt4JeGbaVawZWxtiScdkUq078DgC6SRybBtuLHs1p/q8jWNWk+wINi1oXRbHRkb
8bEdbFAYp35hbMbae83g6tAGoGWQCi8xgVNekU7PWGMgD5J6pcmHsfNMEOTBJcq4iT3CrFW2zd+P
6VdBdShP9RhAcOvTl8Y11yxLI8iovfhvvySr+WlJH9Blq5RoINFrMp+QrTa/pgg2MSElq9Z/HA0l
ylUWwWelQ6MpqFYvYMDhd0Z1jUrabOwy9hcP5IellyBfQRsBC138wem3J9pAKXZl5XY3p9QLEhBI
/CATDTOAFdOarEnm6paim1znNuEHxPzqQlgtS5gWZLEiFI9WnGYKVtJxc515AlWN1cyj34bvbTyb
y12AAhfdyLJo3YYA6OsEvcha0HIZRnwePrKI+XjdnpoNzcyKfrFD9UBRTKepEPXD48Kz/eh96YvL
tkIZYRnL5u9KHka8qCZxM+KHcGT8OnFmQdqVTe+z9evQmpZAzBJ9BWPRn/7kaegbvJ2UVZgzS4/K
i44ngb+QTRQfMQIWA1EGuceGXU43zdSqeTw+4l0Hz/Srp/XEW7I70c4z50lWCVqCvY7ImKtX5m4W
u+pE26o+lz/ph8NX/AyR8aDiuy7rT/r8j5JPkTuZr4VmhPjvO/EQOF4dkKr3dgjN4qIv4rCMnuhS
HcqgMq7KWpyzgd5AussGkIePhiJdEwJkt3tW/JHasyFO7Cz9lRt5oQnz516+u+/MngLpG5JAuAno
khbDaHWb12p2GX0Bb4lde2RhvI40s4TMq+eeuqK69wN3dkv2g9WrTnn1rl6+FlF14Iwive47SwNM
hDP3+d3eff37cZgZ/Ok3yUYrTpbWHPPWfaYnvQ2uamjoF1FemwcWvwRTLMEikX5fiRWbaxx6M69Y
FO71nBNjCl4WoS6RQjT3CNbRqFxS3VZ6MDDEvz3xEoXhtrzjsp+sxE38kZ4eEgqBKrDbEy+SwC76
UPB15KGL2pn99TY5jKTPW+LH3X2qXglxtCD2iWXtsk0kP4dun37Fd+vWIQQuPu4ruVi2NxlEg8ok
whfL5xKX5lK0X2FtDccpRC35xgjmalyYPjTj6DapTfdLKvn0HQ1YPq1mSi0edr1MPVqqlc99YXwy
SCWd84f/W1lmkRDM1hxSct9Kwx+XJevmC4cjTksCVYRxqg4fB1WyuWYxoPEEpNx756RseQw7w58Y
xYBtlX2vtj1nHk/5uVlI+xw9AK3HuvfHgPmAFZ4nGraoODYpZGQa5j7JWYsGnTY4dhh/XjeAGMfM
E6xiNV02100nOiDnd0JhfjsWAvC8YAV750Xa2bRTGpmoCcwzoiepONxul845jI/l+KPsdBulM6lH
qiU8rRr1hMuO+gYLIkAc6AfP+kC4/PWLmlHkBKSX5EL5NFAPzJq2sSL8imVTW0y/XAy/hmOUnvJw
hANOVt7SjNCZq5N/pNlZogHWBxfIV1WdKnjNfJMs/199wY4MZCLXwLi8AQ02NcePKyZ5L4Qq5NYe
yGSFr4W/PRA4JS/zL74AcsTICstzWzH3I9axfgpeT9f3w+vLCHMibr9en+MC6VT2STKx9jXrLabv
PPMkiIxyOQgn+eVoiMIW6ehMoZ+HkugSyYFxI9eIQEopMNczjNUf0kGJ7ekdhIaP/ZqyXSneK/XK
RYk8dpV7IxlJ2gk4Cq4bLyq+Dc4/xT1ICHpCC6at2dNOzAWU8Z5yia1Q/KEzF+9eyjTMtzDgQ0lB
mCz1I3HR6Y0LYW1ibqMlQa6AMsJH1XCo3Bk4OEDX9/0QL6ZbTW64hacZ+do7PQtYnoF6IIucnl9a
zcJJdiUuJW3OwEHxenjxVlgXXrOnl5keK54Odj+ZNW1ADYt+jtfDn+7ejM0QSdotPbCuoQ2Li7YY
9rAkMOBN2Pl0P1HiZsLk1z4+1kaEuy1ibpRUJrGhcNOC/b39Ql3BdlfOuM5JjZd343upBOViBBpf
F3evajc8YZj2WbftDZcpIIlGH6fmopE3BnWYPgSm9qQ8POzoiTOhhs/v2ZZM4xXXNnVxmpSZUtxs
8cDfhvwdXR9ZLCvVGc6DTaLAvvmNXdwA1millrZB/TtlU3HKhrszfYpuI0zqRkYAlohQho/Zp4G0
DD3xD7OXz5WIGAC2HwUJ2hlgd+nlyntlm9Ghn8DUeaL5r7pr6PeO6HaMuamv+Ev0j5d3vYDLyD1T
axyCo6g2CEX/wU+fqRYjsLrtnfqgewzCKJl1Ut0IJjM8g+iStw2ZgKJlikM+GJeXJ89HbDMpxaVi
E4iwRsrsF7RU/hPAU6cTmuer2+sk6McHjFzspbtqMmnTZRh/MGIqcac/SqjRJwLEfXHR1yxnENz7
uCZ4j+tUZhz5uT5Y5DqvIe8kq1/GNApcFK9TLnmm8JgL1KF+Mcud979LCmGsNfOaSSHFIGQQOJXY
b/ihFyOWytjoVYgHEXzG7MfUJmkPJ9fOt4ABb+cVFk/v9TVC7AEpKA7P1pGZqpjE/IxT+2/g+OOC
VMSgSZgt7PThp3loTNde6sigaAob18tNagIwo6hcEV70DHiDiYiSHMGk3j/zJR/LlqZAsgIXG0le
XnKZXm2mG1dhe7oju1fVfV6yLXuvcBETZTgc74f3Xz5aANojIoLcVhWnfnox0hNAFn9guewRjeyo
hXdj3vHWh4+Y1pBwPESlVQcCJo427OmrtyY4Ck03JuDfVxwIiDO6SO6s5mrT7WtLeTtI8/jwxs9a
hL3PnDH66ZYtVelj0+SrPHMqks5ghpmNTCc+TvlYoAn9rYZPzfkqt09Xr/DDh/09yjJuteb9+2LW
bCOxc6/lkd9OUexR9tWX91aYJ2B6JVpuTBq9ZRJFQCOC/VbfsNtdI77bZixnLxMH+NYHiEdJN03I
B0fEdW9DGVGelpPfvpj19v0cH/uPmnjzKTOy3AusCjuOQUFeGYcviplyV8pRHt0aSS4agdIXvpLB
udN3OFYc3Ku5OkEO0/x6xIYBaAruJoOXNvNZJHvx1QfYiREBx5d3C7ZZfVBfEUEQRUgmULWQZNs4
AHjs2/VDAYfvWusVJi6zxEPHYaHnqJC+ZCvHFcIhYgxCJ05EnOqytPdDdb4lXOEWXxJAcUXuKM18
qHELRsrhujRotUZ/+srmHfMah+s8hAqRs8UXIwbzL5mX07hDKw6PwmQLD/n5qzg9c8nIumTyisJJ
NbzSxID/Id1WOKncIXOvxLDqsaOXWxO2++d6EhdPdrFxTLNPxsufCWPXfGF1X3SOBiiIfXq5QS7p
JX9q+EADeGm+8oMSpUvdtIonoJy6A4xv2da36/l1ervZx3PuDAQTPODw7s7IB5y0WnxQdqr/syk0
QzSGM/eLGk1FsaTz221IXiAr/6cbSM6C1u11S2bvPNsSAulJ7OvwzTivDpTyiTfJLf1T+Oop0W+H
i59I+a+KN9LbAXFa6U8HQkMZ8DKH5GTvykp3JAqnO1DqWQHtMx0EAdRdmBeQuRlwFHETmIrOs4tw
ume+OhBitXjbObGv5zEcfrgnGp8Y9/IWc52AnZQgB2G63Tw5+YPHe9Wg0gY0fznjdVs93bcJPpLK
XmUyVCdOwxKSamrpZM3PJ7pGYVvK0WwOpq/pLihBPdgGOmGGLyStBgkJyyQoqnn6x0CjfVJwlW1V
2drTI0frXfya47oYfe1IVA+pj37lYs8CySMQo3HDeoEb9hnofKsNGBpjFofCbWhJ3ORwLS0N3zQp
UCYhs5ZBRo9VEv9geOqZQ1zsCos9RnZq3fI1ejSaEMmmfh9ebGik34CXcIlh9iSa2p+3le6ekbCO
VwWDljmPA5TFo5+c+30LgU6X587+qmV86p7uXZrL3z2qn56X4epiwyDmdo8NOaaH+5uODTXy8oSr
Gt9eD4uJhSSJGIeUFcS33kANj0ELRCXYInLMcafNc8YMvvCTLNkZoHeLa4GrRvCbCSXCXQyJAJ5U
Ag/Fy+dJJjfo6h9y0C+7JtXsKnrTrZV7tA4MBNOyLX8K0RlCwhXdZlGEd9U66ahM+lu6AtpfPhbS
t4i3e311CwG1znNXRASGTaAz8k6YyBE85uWZVntORmCg4LEpJ+aDKNy9cRC9LLdKDnk0fl1SnFXq
Lv9NQ5F+VWHKiNR1fcZuNUcsxjwNBUlFohypy/wU3x7o9L4VD21hjAB4pzFWcVXNqu9xmVMmvpOv
TtjUduyxmuvPjGiqn3Wgf19DaF/rfRG37RmFE58YfW3s0Pd4HQXQXFXUH7IvlTlAyzefdKkvaO75
RPqKAUCnO/aGykZ9tVDsqtgY15CcAZ10ibnq8QO1M2l6AwjDRDiBOaMvypY1+l5CPealYeGWzh1t
7hSCl4yODr4lwVzT4k4vteK8K99ErYHUAnHloiHufJ4zpzB5EGfsCR4tkjNL5joEYX1m5PrqNPdR
OP3Dfy9fh45EOtQVoKr27DtfxksKzu7KCRuOtCK7u80F7KQWodIkL7vMq56K+G7dclQllIDS/H78
uwxRGgyA++x4mCu0SdrMRdXH1ljAvtXdy8lyuidWss5rp7W7tY+VfZ4FVOv7B9sdLmDzsY7F6F6S
qBlSwuQQZdUmcbY/AptvrJLm+hNOlKXYHXdD+3W728ZS9i7CdsiJef722k/g5wuySYI3E91+QO24
d098o/ay3+bKS9iTw/lfpWCDxm9iz/bmioSoX22+5Mom9bOlk7CuexEnxJJLBsKY/vL+LViMaVyI
D5Y49rva9F7BQIBkgNNvUYPtt0sRqpluSkTN40o146onDvO8II1nLm8rTE3i3Dw+06AjkGGj577U
Hp5gxszPT//e8tugthZ+ZPFYsLyKA9EvpTe0DHtm1dJ5KFHzwW6NHrMBIMvsZjTRu4lAQPBMCKAr
LmSCtGCggGLI1p4w7iTBv3LlXNSrhaludkY+eZ3u3jk1lkzf52PbMFCV/enJlohso/Y/purJAHCf
LET4HSDSO8XXyXoSz8KL91SYVmoUgFs4frSwddRv4gYxqI8B4z2FK0HnoH1paC49Upv5xsk8/Jda
LXEfdJeY0SP+nDJ/cSoxoIouSn02x3jxgguAg+5P7hwcn0jPQ2JGjyiMJrCVuxnwg1pqP+FlZ6vZ
L7+1FJauseGzJAI/kAtoxxAVMQBzRXt5SdGaEHx+eSrcG9gI4fhrPUW5OK6BypGKd5NNmJQphhc6
5XkBityx13Rt9vMaTGgzbeR8e5TSOQ1ScZK8145p+pbyPGPEHd3LTtl9EW9lyRfMCS1WWoSNMFds
t+XnRqBiLVW4xBVKMy3xVqSXOIhluJ/pmhfmd+bIym1rZxS9elmzTICc5jyo7ZSIYqyTr2KCNLtb
HAdIXu77+hcFKhowWoHpN9GEpcxiScmO6SCq+UDO8kQTdAdwtvcfoj2JpNMvDUjCuQthrC3Ma0ga
TlgBKLIGNmAb48/daxETofbgrohtJYT+UQIdeVEPy2lELJshH9ieeOqXxzX9uLEel9saYsL8yo7i
AhtpkC8v4x+w8zzeRor3WD7RmZS1rf09fvqfa/Ad3QsbC5c3U2wFcrlWyYcNXuthMnur7BZ8W6y/
28+WpINiUN+Jm/RWEC6g7kkEUr4EfMIO/W4cDk/eV1nhktM2ulP6CDyFk5IhYx3FMI29dTc4ZbmR
QGj+6L+vcPQYp6ibtc2WrTJH9ImPcIMZtzkZ7XR11LaSRwqGUH0vXM/8/PcbVDr/fcKFCrzw+LCQ
G67dW4V+qPf5ynhlw7c3vLnCFAyLOs5iFp6AAs1hI10w5YCCjF/w++Vh0j1LwawLkMqxCF7S6BzG
hYiuEQEGXcIw73/uEYKg38fVfa1238VGDoeI6nUNZoHBAIGkaBakkBdsTkbgPUQiCk9+J1vS7W7P
Qg7RgrpGrwYvZwn+60tdAmDeSnYm9Gj6JHKz5TD/QZiEWnwk4gCRq8rO5QSYVD+P5PwOLxvpdBZM
tWus3VfnVeEMrVb4ugyobEbrRaCLC1nKJqgD/V1SBNegfLuj4T5vXEnP7j4xGveJqqWPFJNoo3ff
rbakczHvoXkc8guS4AxNAnrqCv98F8UO/frji3aeJ/gbo3noCUxtrSyAkCADKkL9WkJlhm2KlJ7F
AKM/45C6BjI7zGVk1a5yWtn3QcP77QmbZ+HGdkFluhjrfJ9/N1YzEvzpmnxFVHFxQ1KAKm3vWWBu
5ZA324iKdF7lfxpXQCu4WmON2AR15JESXQ6t+i8jTNP+PT8grEzrd6JfC29aR1TeYDjgmmphSpWo
HC6nOCDvVgzpg6IiyDbpxjjX3BA0BbSI0CtqKP7Jf5y58ks7pxvsz9Up3ox/VyyBINIhKuT8QNhP
74jQYblbeqk9I5+wWnUrCXGeTMJmRfwFPmK/cEmVWeX7JJx9ZBE7ftDkGR9lWEQpYYmZO3zIoMog
e5lLIQ50W3PYdLIgP2GtB+bG3DxWxo59aHdCIHCPkEd2JAKnpT9igWRKsl46URJi4ZaSW2Z2bQCQ
ug9l8YRh1LEVr0XCvd3e4akSMebK6JPDgRuXrMAXmAzajnXGla84Wgu34nYEMGJFvrQXEbN7vJT2
yZ+4lbdcgjgrnMoRPrsQYfBjUfncu/UF4bIv8VYhRz1Il0dtSRehsvSdFlQf+lq5KJuysDvAHGDy
pbZkQYT0U5NeAguqW7NIipQoW+qfKgttESMIxz6cvPmmV67LNeMmm32WV/RHeTA7m9t6+a/NQaMt
kxZJnNYh8RXYsNEZlqPDEEVkoRCoATEbMJVEC3uJU0eNl0OQJU7hVtv43GzbqPpUFsqiWWVRHJWr
2UL6yPfPbRUqy24tfuUXq9oB2oZCOH7Vh/FUQfiejXOpzfvc5pFlBxjoTfUIpTPPEzwONR0N/TC/
fw1nCVj0OzmltGGmdV0yeaz0HQhDSfcsbQQgr+zIDRHTMf1KG4rNHicVXfXzQweG2MC3K8Hj435L
bh3/jdahC8ct7nc07iPnirPm8ivPO8IoC3tmCyEFU3LTn/yQ7NqldjYiiDFYrJNBRvzqsdDsapJT
HOS1FExrOPB2BppruMmiWWuuSZ9mbu9fKmovkdBTvoVxm6FOpyE+FYeU8pas72sSOXGFNLjXB1u2
7v5RQAtPTJxXrcpfc3P/vfKOHYWfhycQeq7+mEsxeJzF/eOc/j3P5XnmGUfg2fJ8Pc48bQU+XP8l
FIbv7JTiVoxP4h6dLwOOCtLVzqtz913yvz3OL3+86D/FbUBxSNTkKjlKTPo4vUhJV9/Tjux4//iN
909lCtNLo+EWkyt2E5A8LsxLOgW9PQGbbu3H46hv9IB5TbUlFsLmi5jlyGo0hKzgoEFdZl9C9Dxo
f9IL1QZ7YdjqUMNAFdtpU1HqlOxjhx2rV4SG1MfSoJ997lHqIRrDKodYSCFHAbnHAbZKCZulembg
myQHhvcM3n9sqeC1+rsH6Sk+DdvH+YlTc7ZT6qlzUoBDy7nE170rEPpf7TdxVVMCSRzdPfXy+jBt
lVwNSKs7d9y/tB0hSG0yQPIoj1AE5/vZQgBe7nR2Pd89M0gpJoPf3qYfQckAqA5I99zMkJwupJ0A
Tf08V2emX4mS+N3Wy/RJxfBzNVSFQCQLlDqtFLbyDHicOmRn6aizxateG9aoO3qK2wQZofemhaKv
HebX3KG7U3LCbmCXDNM5N0xFHuF828nASZQwy/uMds0x4ZukYJnPpeCmNyP3BX6h2v+ZIcWvp42S
5M+MlCdY6xuRN1cHxYEnXBriqFubp2Ne/XaGjZmUHeHuwFszhlk5WCOCI3JHQUwK67klXTyDpiNy
O8DlzfM0LPmoNXQi8+ENMPRyE3Mh9HanbtsOvV+UKbcXqR68HO6Dpw6WLwKUM7AAfQjbF4AaMEpL
81E9bG6iLMgSW9AWglcHzA+i07/cOmht6fzAllsv8ysDWRvU4DZOs36nNlswCMuDu2FQpoyMDiNK
a49/cPlLmQCQ5LOmdPYohTqXyN3YIkTXNJxqCNsiGIz5u/RNqPbfhrQrwiLR4zisiz8+jlV+g11T
PkhZb+OY8GDQNyBdl38Oc0J2u2zBcJZ+ApJyfIfEF0UrfTuxymbLbY9wvPfAIwl46W5svLlH9dsf
bwmSffa4rB714gpjAsPzXo1+vGVBHFqFDg4Glzeh7j4rhdF/wDns+EsmPwGVDSkYmxsGcEQUk0BE
H1e2Kc2ipmQiuOsh2skZdM8qLwAXmPy3WstaJOv1cNJsw0jDSboCTwe/2QoL1TPoOvexR9BSJyF0
gNiuk4jwEVakOlO9un5nqMEP8pbQqWHTIz5bQPxYzWLW+RUzUeKTSMIHNPtvtphd49OM5Pdq/qIO
6NtU9++njHt88HPSUdFPMBh4w5Qvg0Qwby7q+s6ZhGA/Im3otZWpRHDAxJ+k6bpr1pLoUsZrkW3Q
a7naJxzxizibeyOBG5KDjaBd9fuBrztgz8K05w7slamubOaouNLYQWmkMY7c6E70fMG8mS8BE55P
Z5itJbsMy9Zuybvckf4JaUOucG/nsw/jSgTrPBMW5fHukMONcpWKyYWQR6/+1B+bXYmmxQhMEI9V
X/gCzJyvsk4IaxjBtYOV635rf6i8/Gehsx8IV0B7otK/LpMPUEErJdXf75DQeO90LScuQ+2kkx/n
rBvKvGeznukOiAxIK/02kXd7vjUYPFV0ii7IteX0zIJJNzbJRtwSI+IVkvyTtreMeqRNxo8SCAzu
kvv6KSCjsj1voZ22ntLOc8HrFE+H9eO6AWm3hDX0EWw7spDjs6DtAyITHa5S8++lWgpwtIqKgoDp
v86iM+5pmtVFh7xNeHj9ELzkb/0o3EOa/ioH7xRLL+/2gGHTkhyjcNmZNAmDEtvofM5r1JWOy/je
Mbyjp2O+JX3XYzzczb4TxjtwftlSoLWqE/0t31dWOy/81W+7nPlckonNS832ivkvAwsjpjoNQJU+
h4dJAby2PWpQ2JRhrj2sQbSrAfzZmgHLMlVRiYE6zu0dua4W5Ut9xc3vzQLtcD0oGyUwfrSNdoFs
h1STb1VC9hO4Pog3wx2a7VuDC+8iEfNiAwcjn8S0OGwGpPaT2A+ciR6CtUfQxCmeXFc81XSO0CdY
BmOr/ql6u5ZssZo//+Jg3Ol4Ai8AzdJBqxBNj0TJiraw0rcNnSQDcaB+qtwo2MjZDmVCGfBPW9zd
/5SIELdtF3aAYw5CTsbPapGu2g6wHWbFhoIR1pyenGrOs8Io4r+U+V0A5BynSlX81mywBrA+MCQN
juYpLHCDv+IyVv0sRPftw8Qdrxt0hgTZfpj6xKBzFoujiH405brm//5sS6pGDAlhAPxVKPa+x228
bMIn/VDpMGuc+UrML3R6c0OyHojTBAyw1GYbXGxqhT1h1Tjm5xjiErifHtx7ocBaPYO0EE/3yCs0
2KIwpeC8lsmTfzxyyBSWCijfuicRM1p9xRsDdJBKfaKW4Pl8LdtlbH3h04FEZfgzN+rmDraz1lEo
HJOjRj/rC0F1zCM6SzClKT6TvktyAe2R9u7ZjztlpCVe+gHWxdRLBCvujYsecAUyRXB/6htZd67r
+sPYvW714v57P6qX++9jRYUDcaFJ+jQLFzGBRMsy0QjbN033oWSngGYLJMO9oALUuYQujtVdD2cI
kU6RiJEccrQIJH3qsDi8RIhstZ3ZBTUzPhWAwz2vih1aG7Nbpfrns9hxSxV6WGpWwwX+kKzqqJiu
yAwOxBcxgkWoqW7mQbclrihS4oh97QbPEC3gxsxWIOUypyPU24+xhO4kF+QUwVAggxLiUMabSVNe
A/ujNDsaTDEMg0RJpbYmOQ0wbuJn+ooPqLDS0ONRGmXI5Ts0H331laE5SOZxsZ22V3TcymfJZW59
f8MKkfx1NOYcfCUSZivsDsLo96k17Gf+81clyK8PzU3hTms320BKScgVtiJNoOq+W48RAZqluwlh
w9ZKoiftt9sDvsC3wKTIxSI9GMhgnKe6GNfxkfKiKkHLfSi5GQAUxwSWB8L37km47h3zy2iQY33p
RyUYWMiy1XNPJ3OQyYhIeu/uoZXZJqE+hLPCHzNvCv4jVPF9I3D+aHJe4bFTPoszzjDJziTUjvy3
euxivkTbDBR6YUr7r8G/A+VTyT2gdE9YkJlx58AU7ARoPJQ1l3fjPNcGApXlzPS+nuvsZ7Zk/nk6
1D1lSVJ0s72CE+MCWDGHJPbDuf/yfb5RXUT6pTZYX0y8g1PDxP62M7v8bYjU+44RnlV2D6YCXSMZ
Vq0vdIlBCgJxtDPJ6/mRnUW8zKQGDpCldRuJdLHYGlZlgBro8f5As1GH/Xva/jWFIU5BiX1k+lcc
QOhJoT2keSJT1EgLEvFYGJ/YEGc7sz3os0V13aF3gOeU9u3teezpgLR1pZHXBf7AKeRcA1M5F+nB
UpwyYXXKmr9GludGukV9BM6FdpYOseWWxCKAGQY7gqTOk9i51uuysenwUdvMCMvihfKQASDbG2Dr
IS7If/5s6CJ3Op62yhOd6/nxxdTIzwjQ17IlzH9rn09E9vdtwdCvrUGkgc15y7bDPt/E2PQOEGoT
SOpKhANapOcqcIqPXdMtFTduQw1EVba4Ti7XH8T4eNGplCA+0kFfycaaZoOqEsId0Fnwvjy49/uQ
dW20vnK3ezX+O+B1Z0Ga90PHtBKtBtXJMlMdCZj1IGzuVqzbPPOZ3/XE0WgsMiMwtF78L9WFqMtq
t4dAmCJnWJw1+5MRWMgEonmfXSB2WCpYM8jXQd/O47oXbv1Bg38Pm9dOhhhBPoX+gsLCIw80ELuX
/zC8THEfy3aI7u+9jqZICl8vq0H9Bd+gB8NffSrWI7fDV624fBPXLNTRT8mi/SZQ8uqwJQqz2faa
BkhAGz0wtowtSD7FsD4JJKjVkP5BpVhEGL/4Sp+OyLms3GeQbIbTuByTNS9xS8vjCFUwhEDF5VnZ
tpk/41Zvjwy1aDY/O8meiVvKpnxujID/aka3ze3+3Ll3ticiLexd6i3B7EFJIJfNvEA5nQs/+Ys1
JWzhyYy50IeNSuwzv31FFgveT/3ESvjtw5stRNOKM7dHG7gEj3oiOCT8gIn1RR6mUjq8Axt2Z+2o
6y0M6poD+/zGMF0715WMd5eo7gGT7gzwBSp0ql6GxW3GzVWdSM3QYi//EVfme37dXeVoIDjr/S0s
Daf+QDyGjInzmi1UsHRyjJmRlbnee0+q/OoV8cBOBRQidTfZ3oeQ/Hrj5T092tNpN1+9oAwQ5LO+
7uOYDw50ArI0AyV5Sr7KdigykRe/U8tEdeC3j0MZwd/dkun1C2ZOEl0/MjoyQC8UCxrY95QsEYcw
COSPkdAAOY6hgZ5Eh21KbLNyU/nENQ24BSgTJ9MtjU9COoz0XyzpQgwdADy/WCmL5kDLP+X/SDqv
JUeVLIp+ERE4CfFK4oVA3tQLIanlQN7gvn5W3okbPVHdU1WSIMk8Z59t1FBjPLe9zazaeexOA+eY
PqeYCvDXD4abbVRcveuirpbGKc7LiQIK/mLwgEB4wHYEgr96HsqsWpRrxYi7P5MCjSa8pumdvhg5
JZiI+r/9hRq/h9tjPr3u6rufM9Xoslt0525g2XYBpFGi58+3puZd9NK+a87LnOObuCqh30lYmEsa
dG9izjklpGbHMIMB7AMAtpNnILXWl7+9akUMdGaDbnxWQ+Z9ZL+uK48ZrRVpbXZVvBdsPXP5I7ES
xp81JOyId/WiphhfKMnBuQWF0Orl6srkkpwuFEQ/F2D51vmGsrrjEnaFu4eUW4KB/eRURW32RehE
Xhe+edrQmF6CeiwLTkHdbaQQJOo99W0LNTngG21YGWvJowHmvkTNtNAZZTPD+JgIH2kz7zsTuMf0
2+eoeQo4fX1X4vwBcqNeaPUWcGMYT8B0JwmJ0MDnI7x8s5s6ZAr5HdKxVVjQcn3Y3cMPKp3ZZ48Z
KKPcAZOnMR+Vcizqlu3MfAevnxf/SvGoA3P3aJNS96peqq/uDfV4ZKjr+8gq3IsVP55x/0pw37X0
f++h4mPnzP1X5e3/cJyCaRrR6eJXZopjbNvLVCIT4Am+hJ5cD3Xutquq9Mqsv2P1UZCE+ap0b/5L
TXImQHr4g3eXi8/Fvy6IfyDW2Kcu6i6xSvQ2iVUebE17nOvhmw/H5MDKOEjgsfes8E6UC2W5Ehsl
Sy5RKVVemzcFeFlG3+tfPrHJNs4Iq6MK80u4YSgTIOg9YCO2Z7i249ewqwlddTizbz/UQMQD/Va8
zpUqlaqNt3M/UJSV2Q/WWCvaQYx3vfSkDhuKO0ImM+BUmt8vkGDJXOo7URnRLft+kZqZjfs4C4OJ
ttMtyzVsJ8h7uNHKJIHBDpia/ApyAaaQ2QEscGKH7gi5g/377cIJB0yAwoCB+D1U4WXh+3kd5fQV
rz9s4h9NcvkMe+ZYn5rPIM+Zqf5G+RvIBrE7tWpT+tY5fX8D44roIj+NYCGUeEJCrpjdzKAs4v5C
T9X1T3MNotIp2Zi7q3t6vIZBA7V57qj0UT0PT5TnRVzGtUsX+PmERarDS3+NqPpfP1xMfoTBIP1v
0R3MTvfM/kOtwcw8ZuT+Sd6y1f1FxuIeMwbBGeEAAOzjGCrYlszss7YYumqr6vYvN7wnZFINRREP
3qiDjp7et/qaBr3sidYcs298yUcEMn5ac3Vsv4fPe6QR+QWkkHJV/ljiTPW/nDfMjT4RNCpt+SXt
l40FZdkztpks2y6FY2+Q3bqwXFZ7JWTF/rM3NbFAJIMduj45vs6XNLbSJYgP2NWOSAPyn2D+sUkK
Fjvhn0JSEFYgGfkKs6IMOrCfNaDzsWaGNKm80zXhPegneLxzSo0PMxHm8pnBYHL0jn/zr5pZd/yZ
CLpSgnzfHQumZ9Qbd78Rm7cANapjziBWlNLOeSdOPbTGOJd/ivCjxQygTYQr9wQU8dr8F0Fj+nV8
3984YHYdJ41r0NpvaD16pksq1rsYvnZ6Ic6LJ0mdatCRxgCpgZoFpAbqdhvwAHyAPKcYkrNFeAUK
uxDTfIjTxrgOOYTBUlWHaoR6Bezo4moYwNRIcSFfUBhx0EOEKP/eXaYda8pDizOkEx8ybyNraW3J
X8Te6/DhRCYy4wJIB7nkTt3ulrtSDeA6/bpR93IxvsuBhGF5MoMGSoNd9F9Goeaa7+Ed+piEJpyq
H3JgDAeUanMiAY8XkKukyfRUmdvADQx63nV8haX1Wlf0ixQ77gmJ12NcD66uCtDQe40+eWqeRjwX
nzeKl+YVFlGee8+fgORZIuRoKepOuPZTVbfuG7iZUVMTt0VGlMlTCe8587Hlu0YIpvWEbgb2bdpj
kFWHVQ0iKvTdAArWfxxFnblIdI7Uif7ye66d/DCu3VA5nv9uvQUIZZ72elgzRZ9VU8AZdxslun1T
mpkhxUa94s7IlEjQZhs6mZHdLplZjgg4yB8sZc82POOc4hKgy1ychzdkDfTsf1J4QD1pb0IZZGUx
BV9AKkHtgjaiiLEmyWrUq9FtSCTchms2egBjMn3DkMOjSL+9fViBnyMDCM1rA/NPyu2AtLXB4nUk
rumS9jqQbsfaSXdgGXHLN0yaDY5PpHdxvJ1cIyLgBwN0KoDVDSndGob+d/NVIPp4zDaw35MJTxDS
QOEtC6VJdcvKbkSNCGmezXRRJB1zk74HGW7O4HOBRpJ6NEDr6Axd5hpYuT9WX6RH7hmC5o9N0oNh
pidvQoiM6Ssng5smaTyA0tZH7keXBS/DvRXxi8BDPOIcKwOjoZo/i/xPR4pXY1Pgoqkzb+P2nn5i
/a+5TUlNoIW575ueALZXVU+rZu0gfX23JqDJx+chDOW9ItDoQ9sEMiITaagLfzRp70TpRLft71dG
3x2AUkIHu3tgwNjJ2M6X0ubnnRjLrfqbg+3VHD5wRvUxAOJlZP7DgVfWe+s3pN7mr0f0EGxkWhCh
IqPtCchHoG8fX48UoU17I+MWYCsFuEVzHNrCxBlmTRJLoqJyZg81Jv3Z5+UykCHnNLmY7nVnETdV
uJUeFRcqOwfaT+Up9Py0yoA39fCBC06LBkVKQs1z+lhbI0C7XitqzUWWC5ehm1bfscrQgccVx4Ur
AUmbrgg1tBWD6H5zg+Zoslnt+x/vMtfEbd4sL/8u81837v0xbq/HPTRgoOFBM3ult7SPUTYSGbTV
XFKIyIDCTfam2H25XUzq8uv69zyeTMxJw1tiQx/5D6qmgcNpmhrMyV9u3aSIQbViIovBUe/Hfe27
aj3sco/PYlzdDy/bjpHwPpBQDGEEUm9yGT+evbgBL5Vrywis6RUOMOF7MCFuxfJTEUfl2rCBCmYH
4t7SUk9pVnWoHzPq6r75D7CE1uGC1//F+5VTjs+icetEx/UPkzKNHLetEt+oCU1Rfin+ZbW5/XC2
+h/suPqzB/F5PmQSpiEduEn+gSHs/qjKbUq21qXpPI1Na9c8l5dmCFhvTKiiMbUm1u4e/3xGMiCq
T3hu/16+3K3lAEwfwm8DQDuNgSShJkIeMNcd05qP077jC13XwM1psgQIVsCB9l00aW6I77R1bOaH
NLTKQwA55/AXigU7suJ+5tqIFJ58SivymvXT+4EenFuupOQIEUT3njIevoBqeFszJEcO+27/zOIZ
fgNQVqSOBNzhLAK5rbcsnojawjfuzJ0HteV283ECHJ2PvUB8gwt81R3KKZpBdSdbK2t5h1s5P4mT
+FXoH8llBWRq4Lb0wiskj+EzlcSFjnYLST02vNRV8KGuw5osOWQsH57jbswoC0sPyIpsYZtr+HAf
M+rdGZFfE93dbg1x3Sp/mEZpE5bzE4UXdg4+bK4yuAkNGBsbRv7srkPo9BAczucZlFBsoBr84R4N
dJs+9EL+hEi775s+t7JxG3OJEeQ1ynHU6Xx7VuUIYAB38mMvB3bkFHW++GeVAoy/twPswQIJ94rn
M3wCcrkNsWJxAx5fzD8ncv7ca5ExZGmxI/erKi6gu8H/nxc9j+gPSr9b43aD3Rtg9sFThbjjMjnR
hGTofoipraVzC0h5Az+nmtfBj2HgxW3/GImZuo8RCD48vV7wODzQfTjGlK7qo0TmJWUzUvMQART9
zUUqRDY3RmJ4ysDmHkCGpxKDuobZKXgegzRo4O8Z+i4UBHKKv3tMKuiNyu4RW3l0s9AFiyueP0D3
785tLe9gwvGqE+USWrgbPMX3il4/PsPWgPceGzGHtDMoxWusS7MGXuqDwfJz8aUmkZZGYGMG/Jiz
d299zlsIzK256a1RlKgo4IHEtyUHwAD9EhboMcA7nCPGcj1gZkTRQLIjbVhPcf2qQGbOcMGpGejt
QEVh4VQ4QjI1ohmdImA7/FDr1MkJP0YQ/YEbmPMfSmoa4C2FQALzJZAg9tmL7QMYLbV0PgMAfeFY
tH8lymPMPkVt2kDHKH2eM1WBNYmzG/lfIZKagNE9Bw3BfuQoqnPTFIoCnQg2wsU8QLH9MS49ZZxG
D8JPsOSEt6NGDdF/KYW4yjCv6qInqNDyDgH/lUIVudNvZaD0kMrYRbFtnamux7wM/x0miKD79DvY
WZJfTMQWSJIHkYYQGD7IwX5OmX8rhgv3xr+Wroq3QH+knMLTI7I2v93g5ze4G1Wa/wGlSokGxDMb
mxTv/PRp5jS0wvcEIPHMfNjpM2Fe19aof/H1Z6wbYSEVgMK+zAoIOu/0bon733thg6fw7D82jyog
cFs2DFSjF90zV3WmcaG8C48NdkfI04y5hQjsAdW/i0vSkSBJOnCY2OPgLDWNC2Oljp5TPk4E/8c3
Hc+sCGvbaGRn2AuJ/lgxgJ/MQnsJ4MLq5irAdp7cnRml1zAJx+3XLcxA+44P+biUTbeIMDbC/Qu2
twP56nUKMfiHHcc4l4njuNiekhfur6KLaLVsxmsYECiBnPRKVWQ9ZrinMpgy9m3GEX5Vg+otkidM
gr4Hj+j+GQL4cLyDAOJXEDE1NBCSQdJESQQVfnaF58eGbcLg5iEzieBDTuSjH9Oks0luujU7snQU
arO0+foLz45fyQWN8mlqXVYQW0AMsrIRsG2gmR/vyKHwrXO/6QA+igfgv1CzwdycNxPQ9xx0DQO9
E1siDDEViJ9JIafl+kasHHVtF9Xrm6wdeO3wF5l0vIAir6Qnip5TbWW+CH5DtQyDJy7Wht21t/+s
v5OWvPZ4CujzH61O+mIGT1sJuZtRuCg6v+28BjLZ/KFn3+x6zeqrB98f2AHuIP6LgwiOPyP4tnaa
3W2CeFeO6loqt/mtCpnOysLG8hr82Ybmw0dpinmjh51pbB7O3BeqP4Y/TR7gnd/HTQS94VB5xgZT
ZZwv4N8+49eI/fLuV4qbL7ET7iA5M5aXnh24gY6vDBkhksPlvqqjGm7q+kSR3Qnjv/EYD2KNbI7W
As4LTEDr72WTDxQwmk2hk85RUFmsFowsYEXS8bahZCnBQ2w3CowPPDXIJLHiEkULFB+0Ytfs1aFw
lCSqUGpyYB//4NyzbMG+T8/IqkcP9uBdDopjuAoMBa7jgAawzEqfKnsD/5WsONOHPpojkTlPE8P0
oXj3Ka52gwqkiVEadSWw64puulopkC982jRlyry/HClTA3YG6ZsLzigb0dcQhTs5Zxgqsc6bxLag
VxUUCIt+pkyofIzf7vNbMyUBwO3PKXFaZXcNbTh3eOmAxgm2TqyWvMvEJMAPD5GpMnqcPZPhMjQG
sw9t7DbSF8gZ6+mH1yJS5O+OypTiYtKQOcLzBuDsgpe2GXr7mN238wAN7IAxzYAYH3v/rJIB2jHd
v+37XyQSo2K6ucwdBmBIYBnhnpckSGs8/pg9ihK7YO73fewp8uwBlUCmAWXBQDn7OlJuQ/Q+cfW1
gE1qaHv6phq+dU97hL8RG+DcRs2me9AbIMvuCB7ShQo2R30CDJPCI5cOB0/2jNh6w6t6z174ib9w
g+xLrFCtRpwpcgY7GowHxMgeOGGgvDQ0vWwvIxSnFmsPfhEnPn0j/qySq9J746Tl3T9QR1H8uY01
ek1Mxq2fgA559sDhqYsNGi/3nqm1x0FPENITIEkLK7zhNZza6tqrnpHWWyCG6WCInYeXa9Q/4Mdr
MTSDtPyN+tfowuCWXQYjJsw+QqoqE+0oeFSmDNIfSnTod/v7NkeJPKf4uz7ThrjI5/BDVwHKN0E2
oiQk++KHMO+nMFV9oIZxep4CPhsiaSGegMNZIVARI3EKCmKqQA5QXDHBWcM8QjNLYLIJz5qYMh+q
GhKutL3PH9D5OHlpU93VJ/mC+j2PUKbhv8/PQ5acNqomb8o9tJ+iW2oC0gzs1iK0D7rbumXSsWqk
oS49Hx7xjHBhvjBbmCAAZSHrs/vRwri4N3XGjI3hpnyDfu7T61iAlMN7SWYTGrLz7kUyAW04qpZ5
PyruUd+AFoJD2QxeyQqhrmWEuulSBZG01TeRrUlLKs351v7JmSpeHxvQhQx+MVaIxh48XsMfXRuT
Dnh65fg3av9ISchxXo5IXdvrMW0+Yts8bXH+AHvGeWEgKfbnWdH7g8FR1nML8gK2qRS8TYxKMUA/
GVYMMsTh7Bu97DPw7tkn+AimFuA48y9RHr0hK5U3bYCwBN9/hBtDJegDPSKYo1hnW4t1XB3+yj9s
TCzvRMhJM3wsMOYl+Ahzhof4ao6bKZ/o3juWkvAPThmRYTXQfWPVhdBkjNDyMZglKqEXFl8Mwgv3
c+iITiGBB+2IMWMczEawu3A86v63FBx49HUY6MHYp9g76MtTyWL1LoPhe6PJUhY5aXnoK2FhI0PF
46p0fw2NvccqxxQFjy0MaMpYgXAX3uDaNnA/QOc+ie5rgzXjitsnanF4YtNZQ2Qbf6K89W0+q7OF
8FmgXBv3jmRXbVagiuo3QC/KkBTXJWA9dp3TOCX0CoXdzXW8PTcdI0NvO/DJiR84zZGNtpIDYlo5
FjHss8bt4baQQm9ipKpymKEP9FhOyGzEGV2hgAnQjuIT/GGO0xLqQwEPdcXSW+mzSmDtXrs4Nicb
ZrJQF71PkpvQVBn2nK4+E2qnwG0Flo/LE1R/PDDT92VlOgF5tKRKtqs2BBfjGRrDTW6LAFlDIH13
XBxLsuK35dNhh/LBrPkSUUb27BWrS1kOCAIOayVijJ/DDtTcfa0nlxgbuMpl+gfwpYHhfDwQ2iNi
jp4DKR4bgYgnXuZOoF2sYSh/pvkfE4H4JbOCmeG4OSkW1NTM6FBN4EXz8Uw10DL14dViORi93fYp
cIKgFiClD4vk0lmGrZxzTyx3OFQnhOA0a/Ao/nwB1hMyVPwID712czqMv87q7UHD8r0gMd2x7R2a
VTSn5UDu0bq7Z6Yh/v6OO9eoglKTY5Rm/v/FaT8z1ft+uQAe2OYZRMNDT5/rMvEIPlkJDXYOWzCm
qJP8KfmoN/+Zmk/b8djqxQdGAI6TQKOnCYFu/kW7cHiHdJKayN1qxbMv6sVHIL4jFoVFuRl3Dy/A
Og6SGcwwfmnwwH4d7ywc+KcIhQgwm9L8Qwcqhx3+fO8KE1hOBIxgZu66cTPmo44/x5EzimAecqwu
pjBy7RUKs/JvnhWFs8MHD0HKbo4TE/r9IICGLl2g+DrCI9W3QcnIhPUKWJ6ePbNmrB8KQpdRAaio
tn4taRLGFPBiN+/RdXASPhZ5T0T5Pww45fTNRSnIwUqBXWGohnPhgfEjIidS6Tjcm3DedGRPwWCE
BMghNOBt2qu5kWSKw0FINAUidIoBT1vN+yK7jrEBO49rrxXr0ctT/2SU9Ror6ruUKoW87VeAx+hp
NNWmsOt0qGrefcsz52G8GTNzwp9ou+WY2PBC8wQ2N7QFtCirLmYvM71Vsvrti2PFUxewt9tgQm5S
HVfsDxjJusl1SY6T07u62Jd6cCGpzaS1JzZj+PZoKGLsqW2w2L71shrCgURJTcqgpAKyhUnlF/g4
M1lOBdPdoHS4O4t+CFMmybMkMZ3xZzNmHxqZGd36AwOJ8nha4pXcehxl/DfPHsGc38j182XiwBc0
sOR3Pv7mMPD+YfYYQXTFh2Fe4bLtRH3GDR5pDcrDvfdHHRgCZn/USS++zjLcYnvrdbPmnooXWi1e
sWqG2FcxkkBVCzeA7yU6rzWxnKDiuc7MlqguO+EfYxZX9Z40+H1EEFRQymGWHH1SGueEoZ9oDyWv
1GIgSXe9+5oCV+9qjK+S84Wa7Z2xKm6903QQ6K1HKTPiNZnY/4M7a3NC3mLq8DB7TFWv9ZQ93M58
9kaj99ehgUTAhq+IvD7aHoOldSM3E/aj4WVViMk/a1wPj1/aQrxznCMUePGsPKYJE3ATlyEfDtlr
4Ah0EmeXwJ8dHhJ/fcRwXN6e4mZz6+swSSUZgHOGq4rEFVYw56XowyaV777fBvwNUpTqKRgqjm93
t4UTJnhYzrQCaAUxRC+T6o2TqfQQ/87/bPKGZPqSJ222cb4CHXdQWYM1M7hZ9qLPDlL38bdiyJgd
J9DfiR8ZWes/dNn6x6evQH/mS4XhFwhxegr7A3H+cmmwyeo+3PLJVx2/lp8jY48XihwfjsOE26lG
SnjKlpjAxoVQIHs//6wxcVXMEoHFYOjBKw1QiEOdn93woZH+vZJACQIS7ertc6MeqfFS6kDkjRzl
0p1XSYOKgx0BHUWM/3oLfGHhSstlCF4UDUjEwuHoJTCkfQV/Ga4o9d+r82yd2Q62RezwGPDxCL3d
PD6Pu0z5hw4KH/O1CmCOMbDMeyqPRpH4Q7gBONl9lqe+a+/KPzDcsTRRlRo1oDBY2+zCQAUIwS8T
WKmF/0Ycfp4Ft1EZn11JrIUwjTM0/OYzDD2GFdoTsrp4Xn3jJ3Zr7o9B6ildAZFkHrthExn+bcsg
lDfIoAqpYaweVVIcEHRBCsI1GVrl3Fo/qTwxc9irAgssONKwdWxAIPxOZPTGJWUagrmYPP32Bqva
lAKAivTSgmhkj1kbrIdzwLAMylGPUQJsnw5CZwDjrG5dQl7bT9IeH6QsoHvUxeD4gtuphSVzAvaO
HVEdBmfhyaN11FCuHIi2LBcS6MbYf0pjkjy5Cj1pQ9A48D+kixKUVSu4GYgMlj1zSB0KgscRRdF5
wnAoj+jYE259xQ5S7dDdzqk6M67pU/dskPeswkGXE4KziLzDnz6E2RV85+qxe2T4tevoNcf95atj
z1CPD3Yr2A/kmI+4+ilCwrE1K+ZVFVSfiKi9Drd9iDWEFaxHyG3Z/mGg2T4Od48YhNJcNBHHu/YO
T1MoUutvpGEPVhnCWBOEw/kFU6vn0e51zGhZlm8H5wU7ZVQQ0YkoIsujiEpUeYToCftPPyeAUK4Y
Fvid4lOr/esvlKTzEsYFq5pikzwEDJwOhJflm5r0mAG5JC08FVSqlm/vIRO/MSA5+a/YWkFgxyG1
o/Vw8eADcIAxCBcTBNtn+ryBD31z1BlTc+YzBJWCSAKy3cAz7JGeKWbsWH85DCzx5pxDK9Z6ZwyA
JoD0qg1nIXpghWPIFmdgBxVWb2vgZjq9xm8vfwZuCZDGhwDOtxFZiGzPGAt52u68uyQgNfyGExob
AYdH0jn2zJM6pmjBc3THoUVc/xT3iTvzxMQO5gWMqK8KTwik21A8fuNqee47JQTOO/YLdGdbKXNA
FS8zMykkeYen85SGiGdLm3BK/fyzwnjmvCjrWD+n9g2hwCj38ZwLqR9g0Qh7Z2tURSdvsOkNH0Fd
g5XTmDPCmfZnypLUwx1TjjGmUTXmRYc+Pup4Smow7apV/yuPfpajz/ItMmtVp7iU3ykMXun55KqN
249dMtleS7xXN2zlOvXDmyoMxA8EFQu8wQH0H7MoN8cubW7GHclscKXPEKs5Gb86xjRYSBJ9+4XU
iqOpXy4aLCLwe+XOOKw8HyqqM+XOlx45n8W+Zf+f4DNz8fCVzeoXXlZlWMj27TfCbIWfRXphT6G5
0lBpyQczWPi5DJYsB6j9rYh+4xCv9QmMd3Dhgh7m/LMPl56mCZmIP9jfQ0DDakV4IqbHPFRhD9VX
2IW16cx3mPGm2dQYGUMqCLruGzsfKoKMBu4Nkfq69Wh2LVBxzNUpsJ6rNgNvK6ifUdpaPBjmGCPS
C/nnQh/jqmpjGP7UBAJ8P8JcSDzh/UpPWgUl5NknrArC0mXEc7Ggoh37VBQ2N9lRuHgSmwC/ZRcD
FuOu0olVoOdUjreFOR70IVNpOBq07hTwCM9yTtTkhbFAANfl7QXqP2Nq4aSIJ0J24/RwpgD5Iepw
NqXbAngd50Z2BbBKQakSsOndfYCM+tCz5AHEB0HI39xDFD8BZxK6FmvhrCRbE9xKi6XifHAeojVp
MTLgcTRat/8LlQPkFNqsN7F0yfXYpbVCtB9FMcFTWPQIRkRHhKsGu9dIwUvhSbQ095RHHcQ0How/
fie80z9GjiqpDQABZgYl+eEk5+Xg7W6c37oXN8dOrHAVfUoLR+VPgFMMGpnmZMHSm3CSQ6oEiKCL
Y8R2+TCAq5YnaIETNNWsEghAzHjX72N/z6N35+CBN3cTPQhDJzD5f/m+SdXEfLtb6OMpaCizKYVR
JfLMHH7k9tkubmOVR98n+SWctRCwpJV/dI0fs1oX8JMu+/dDvKBURj2sX+voR8UhKx3nGXNQQ+1O
9ITu9z2BkjEiE9fJIUMGy/6iKRzbcODkw+rSqvD3dZY9K7nATAc6WQwKwZfFQX4hwGNio/IWVu3E
OZrmxaw4xPzk4hown/MFjqgCdanb7uqhDqdLH8KGh5N58gUTBYFc8TLTiYUNsNJT8BKj0gqRCDO2
jEXdHwlGyzglXHx1aGKlQyovhErx+4fOSJzZ4ZcMAL8dPFQn3xd9Z0VkEsDoG+bvJ4b/o/7E4x3S
0aYX3bUmOWd2kbwQhuBpY1w9Iq/UPVg/cBWoIYTXU9As638qfhrnUFI/GUpzzVYqumOwWibaTrt6
yn97eATbDY1NSw9iRKfjjzb2GtxWJx86mFRc9lNs4SbXA0MyuEHPAA4EdGZX2qHbmyEB7cfhxGaw
xOMeVPgThmzW7VBABxmG/LhuAXP9QjjP3DEuDBJxRkQGAlM5RV2d4+sEdhPq3dP+koH5XieX7Diw
APW8a+FB9DlwD37O7BdC32N0W89uJ5f9mcrl4j5pqQPtQJTf+LuxXIAndh6GfAc4J/hvQLch2AcZ
4RMXFnFxoWcGvxAyjDqBzvy4EZ3yWWmwMX4exrBG7eDTKtWMBYJRRhwbtkALPU0EKI5i5DTWnSue
hrZfzqrn9JL7xiVcxNzKAk2MfCc64+J2VGK0guOL7Q6YjNuh6monfGWnMIdscD5Hde1jCT7NLGTg
Ikh8vlIrNp5HTk5YmzE2njf3mfZLqTj8gn/k2IyFtH3v+cneNdfYOBpdZj3/FWmlM0i6xr/+C9SS
V/MsomCpXZicS+In4kYcLW5nlWS88hR8PQgMRnDXNooEUZh1sAf2PJzFmeRhrfVdyU5blhZsayxr
DG4YBrnovwcYhJGMQePW/ia9dOBOv5qH/fgUbP/WBACF6eFNR9rAZJ3cxEHf9G2QAP5fJrMMf2kB
6DWuDCZQ384fB5r0CviKoCpmOBNCVQAWnFXtkmrgIUrD8hBnpylmPcWTv9+EnbLT4tHtaXw7R6Hh
fFV/Z62olMkq38nGX3u4TwSkjDAOkBrAPJvgU4Bpg2gofJSA4A16ZSbvr1F9nqoQceJaP1DiBAHj
WFu8sGsloc7ElMmBGsv0h6GChO6v3egSMQ+EafDDcBHklNZ5PHD7fDBiYia7CESD68NbNVLaBIKa
C+JGpEkB2z4vP5e2NKrh7s87xJoIGzg+SNIYd6nFo9uoZEMkmkp8PU8y4PGDAW7SUyOMFpA0cipi
GvYF5FMWnWzqB4Qx991k39DAZCvOjXN/CLWWZYX6P3c23Pu7szoBNZ88ZYHm8TxspoeKm+eOLUmg
UW5hM9VnjeTromQq/w9K+/kJiwdcKKDDK+BlKtAFwg23KWfgg62z+uG0rcMgLrkW7Pz5/pcU6YBi
LfG8R3LVJ/zQf2rH9xTEQf4HSAHd2HQ2jwjDJAayPY8oQiKVpOycpc23eUQ/7BUBesD9F2J2F0iL
QyGeDkRjxKetWKWDNcKp+EgOrJL8O7Mh7GCwAVjD3/k+xd5Lnk68mIU2kQZ74IxvLg7IA8dJSyoi
871N56WU962zSdOFPozvMCgceLes/PHk4sITiWOurszA2385mZ1gdd9WWLMxU2GC3EdH1FZOOhjO
wot7PYSxJxJlkSSS4Z96TxHO2FApHCkdLyIAotsQ6hHH6lA4njXiIsw3W4nNS0cGb3VeBpvH3CNl
8p85ndThkfdShLzBZKUVIW9DZtMl/JZkw7QX7hVobHURGwbDvBzsjBv04tLN4es5m0DNSLwx4g0H
CLsKNl7cDmyPnWt4c2Nci1juucPVm4ElXNyJAS5DGFA0vDlLdjpe98uVEVv2onwd08fXzhAgYpZu
ORplYN42XfwyLq1LTi/I+/AtimHMGDNY3NmyZxA2nCPO8D1n+F9wl0zAfYNUcAbrTnpPYb+85lve
yhFa21VsUvz2qDO8mrbRu0/Juo1nR2UuuYCqm2JvkiVIq2OoXtwV6b9BRtXk9OV/FHcSexueYIPp
hTVKUl795A6N8TDW4frAw0pFHNaSZAA3clE73KYNkLFXea+IHjiJvZPubhCZ4QAJ8cejoRjN0sE+
3T7j2Z0fQK1ebcIwThseEM/bvp149hSTZ+FdRShSz1MsYHLHA9xOuSYzVWXVXRkP6wnPKO+XvO6w
oeKXFGP+hjoCCnjrzHCmHYYhabKDheGMNH9ErNQ9etM24f9zc27D4eTYLP7L7PRAvn9+wkeZXfxQ
LNJXJOJYcaG3FuLfsSYU+c29FMPlske4HRQ4twd6hKpqEFG5YwNwFQ8/NvDWeflxCHQNeyIoHcEZ
lXbHy7gTm3I8IPV6TlNEyKQ2QgJ3vI54e4o/BPvGCJosKZlz+3SXYRiyTkmNTOEixR4UWvjTE3sy
cJiB2/FWXL1ZOJFJuQ0ycIcwY8t9QGMciljbyrCb5XLtIqmCFXn3evubs5bQxMhiyc4LpEdgjaLU
KOacY+uEXK3z5PKEk0w5r4FLcFVtlmcn0LYiuCdqkREa5c8Le1yg/Nyjt4OETdtJNcRM4TJnY/rG
CfwWOcNINhs5AdlIhtZtv0DhhtOGBC1nrIIzFsoFydoyXfg3IOdZiY6scrxJYWDOBFfvFaV3Pt4F
WgyqmRvVnhj++8RLrgzaJ668vOCTEHbZwhvYSDkpM5exlyD9TWpXE5JI5YBh/bNchKcYt3OFJzOW
lOBCklU7Refe9ZzVpna3XzGb8OohnmNvYYz/vTRxFTxyPyqSqHYmKFfEcXH10jRJ8jAJPFbIsSjl
80oOHOODcAaDrP63CCkuZ1TOs5e//fxLPTvYWDKpEt/I4JQ8IacgnH3spZFawtRFbmEGzkySJOml
2yqIj2SQmzsMiMnMDFar1aOPuCWAPJOexKJ0Z5M85bUGPve9GGFDvJqFnkem58aYsJmzEzVLublv
LcaRr38pxdkX1wnYootmGzO3ermFs+06obxwrnHj8xAtHUf9cPZdkLqL9ggMEL8D7gtF/fDLjNJT
xhcedWio9sYyJQMAmIDuVC4b+V24O8SnnxOX2WziLtnZcDOCQ0lyJOMVJRxOJv8mswehzqwVuko2
V6ZWThrPRPiPjLR+cE/WrPUlew0rdpay/fbYosmHcBh78ehz/Sd8JzYZxN812Qfn/lSeHmDzXKJt
68hUQow8nAG0wALD15EFbm5jzbd5Lr04nWGVYbvDB3tjEdXivy+M8Y/Vg706qyNkgtWN9ESdv6eF
w+JISOZdbT4Jkn3kl1v8aWm4ogETmDM+hkAEHMarM5B+D3XDpgH+h86t/5d9LEiTmmExcp3Ic6X0
j6zvL9F/WHWQaBRVG71OjBnjcq4fKUWtU8BgH4TsaYoWpJ7OKE1y/1Gvw5Uie3UjR3GTTog0HoSL
T8R5f+XZ52T0NuepSIGp7fEs5gwh8LWHPdTaCjbeebjdeCs2c7w35hvm5oF0KGDF9bOVIGh1A5Um
eEQb9nzeF3XAFRfF/56XH+WZEw/8mNfFu5fjN/0fYWfW4zqSZOm/UqjnFlpctA2m54HuXMRNoihS
y4ugCAZF7btE6tfP51EvXVmJTCATuLhxQ4vT3dzsnGPHtsWF8ZUsBA+tt8Z/f4SvSkRXmk25iIuP
ZTqvj8ULcXVGYzbjNH7F28Wa2+spF9gTuzOiRmwc5Rsuf9bX+ByPnCCuLp/Gkhw6xn++rTTLIB9t
9Tk8LhKWZom7PLLsJ4O9X3Mk1flbFAHdejwvL1ZWH3a2s9h0aLWJl3B/R7X9YAot7jpvR25RVlYW
x9RzjAD3uQTHXtCR99/AUdmeL+InS4QDkCA1YFXVoOZOSfrQONahnC2qWNgn/h1DSIWXn/Hw4yIh
ItsxDS27SYzMle99oeXCdNbPETv1QpeeulXtUKls0frZ6v7nks31SZHwbAVTc7GYj07euDuFRrUX
dswreo2XkB0whP5KK+NoxyQJUgQklFZG9LjLOMOexIu5yanMfE4TkSW2GTadcgdbwXIz0YUj57Jx
ZcIo9ZO41FZKCmCHs06y4Fd9wZoSCLt2UprBmh5H0lSmItobwcQeda3ZT8fGFIpBwIiUCSv9iZf6
drwwXDvkp1T4QizWmee1xsL0YpXxau7MpstrnGFY6fO2ohT+xY/vYey/XLGoYZVjwrJHklLuMoIv
g6275NpcCsy/tjdDQgEv4HsJ0YUkZE9zpkcgJUv1FyFLn1LqZtXS6wa+YrrCi83ic27SlJQxvM9t
W80LZ1VJT4zxG4tfUpUgN0bq0u2QYaDsdNqpyd7khFHWQ7B/SrL64Xm83hRU5vZlEh9sat+Q17Fa
aEbYDc9KktC9R0AUeylF0LhQKthcE9V65G/B08cOeVh4j8gXaNsWPpsrSSjqE897uZzJhjyGhySl
Si62NNoQ2W0LUT7+pNthCJcf89TPkpiLF09yE6kN8LWoD5bg99L2jJSgbLPP4db9rC3V7vX2jmS8
UpIzU5Ssgw/Ssud3OydBk6Ugp6poA/U8tj5lU1CUl6xMVFMDNpEDev4EY/ECYh3aCxTXvIzc5uTv
iyDhM/ikqHymQ2wvsKvgBJt4LehWxqZMgpankla8oXmhkUqYrIGX53SG9W06dzi5ux9urYNIX1n2
HpHerRcXVWRfQzQCb0+ktOBhN3gcr9nmFt+sxUe4iQwdVfci09fB3vAgyRvIDvyUK4fDdnQe+DQQ
QpiHRSYxO7Jr2g4f6zZZk6KKUBA3qWNkUbTxHpl14yRZrbi1np5Mvd9eWav58oqL5GuqGXJ04dxC
RZpYc2MU0I/v7AQfHWCiM76dHZMvJbF0srzBuOROGLRh+2o6OdQi5Tmu/GkTnNwkD6pwDnX9CgfM
MlSUDUNulgMLms705w86nULc8wnptxCIJlFkHdMRBENn27Hq/9EY/IoEdEUC5dMB/r7YDEagu2gg
922Inb6tYVEQ3geS5pypumI5Fm3NBoh5X13+yaqZFF0IwBXdGmieTj9l9ZRF0nChYD8hUs9bTYBc
EO72ybBf+xhTQFejPB5I7nS+H0EBvD7JYp6zuqtUmuwxbk8geWCeynyO0VQvpDg5RMXWefwQgGri
+Ub4GPJFCmqTRac4fxXvr8sP17qWdZ3zOHZDfUiYf+TM7Y4zju2uHu5sj3wOFSh84mPAtkF5BYXj
zLt2jsslaUbDV0i8fLezsdBK7l/lfkSOjblt0F16RW/hbUct2Vzt8hKpbjXiasvNuDP2oGKW+aXC
cpqoUbh3C0p4HuQ9WL0hTl3jFpGExsCuY2tAUpRq6GTWGNmJlDJ2kuhty6OUsk62f5jcp9kqoBdu
xuow/olNYnnaxWGxAz+ONcykbB9ni0xDWMzteF0gOIwvPp/eiwURLG65Agh0T7TsUAkqjMkHes2e
Y7hNWdIBSiKQBmdSoc6CB+20cVkbDIu+vWPOb2e0yuanIXMrv15jRXq/J050Zn5oPeJopnQ6FaRt
33y2kpvPOyEOi7q2MdWYxDPwirvH3jIYbJInRa12y3NGzUaPrKXHBUOUeAJnm8SfaXwqG3sSiVOd
ukIC0AZSpcb5/BHCyN+emAcwj/uJJg2eux5hyObdqTzRe/athpP7Bo8kR8vp0aXI7Km5RYxCUnKb
ew7Ex2bHy0Ks9p5ZOnq+nKMMVuQkp6VLlriGRrlscFg1y/Odt0ILrVOsNPwqlB1GN3iQ0zilOMzL
iohTqQPkHp4ib4jlBy511V2vPFqeigIl6kTYuvAMQXa56OIOQaz7VYL+lq8sLcuEyTpBxFQniyGB
cq4qb/mSQd6REuzBI3ysr+O2XLMSL7lyaxlxkbLm2rgoVvGBFkRKgN6YKExEXpMEKl9LoraX9ak5
uSx8P5hjm68nSAJIP+qRioxbhufOCTJv+IOwUUOc+IrlDQ2WbDAdQX+wu8nXnXluzTleLfNu1F0O
rlJ39xxhZn8PwitPZdxFSYi1lKjPWYOzFSMyCKvP6BpsaPHdYTn3eXlaC3P1C+gto9VAZmgmPXAP
bx5B/yybuzgCxDBBHP3/xWtjn8w6kSIqIdaRacgnDCqvQwAKLL9RpmFrsTiAgTQOs9ksfv7K7Zu6
F3+oGToZBMdigSCeS9F/p+sYcCIWunyO98yUEsl2EsABWevO2uOeWM5lwKUx9pJgVZOTF02Q0uAv
kjlhcnOzRlKq4JskHYYMtTCReweMK1+m6cNdxxvgFLAXJhsIMha2KPM3yt/1zWUC3LHj+GFdxUdu
IxZQx07IpHELSbp9sNf3Idljlm7lRnJFBbzjO9/HNcm/xU7qYVt/Xe/GiJzYtjyI2kFScXdWyXxP
WbkbIidgm6GE0CfgEQFA/fWLE4UkBa0oLY+BR/hldyRBcgYx2bC4lidupCA7T8FpGxKgE+AAY1s5
IzhkVEOq+qQVMiicTl/12exOSesUUAklFWDPa3H1Ctobypvra7icrrcLpG0FMSRT9q3+IRaCEjil
yIImGLH31rqjvjaR0M76AbFHJViySQALSFbJ+8GoEjKqQkYoO3kHhzNeMznQK7YzL82ow/ojJKo+
FSQGG5MgOIRRvbWiSLWGt7yE0Cz8+5CchsFJgqEHNP/NQjzLCe0ZZ8FL1EDrl6zr2VxSTpHzCAoK
m/OXyO0sZ9hYT+5nRI40TbH75IgSvBKUKdrwhgjCCWDvDWxLvrtvZBRckA6g4Q/w8oizGjES+/Kd
R0ooQae2gxjwdeD9CAgQnSKI2iKS1HqoZaakePApBCs8bwhCOAHLVbKn4Y9hOUMu5WqsNIHPThDM
37YkV1JX0DNnO+VnxIQjTu0L9PaIrT9BFAZl6NGPm4D7/DargE2RkHhFMCeF6vtRbrJEKsShfOLx
dtAaWWpQNuUH+ZS381PpBey0i0Mmjtl3+XLySj16nj337Nua03vgzKM+Y6EuyklHXBYOQiB2aZ+X
eeBdJhp7iCQDVHs5YmqRYJlO4wFv2rOiOearGUvTsXIV2jyvjNcK2ksbrhOY1K9EFZRt6wFzK4BT
FEYbBDuSni4XMEXWWgUoVL4MZLNYQVbUTUoIIJCXAmCFhTdaztOu6MigZVNu4MKMMNLLtmjnTJEJ
ceN5hdF2zSr/cFnYrFczI1TqqIMaZaSbU4AjTryPMN1DF9Z/SeZ+DayiQZkiqwE3zaorcyAcEMII
2TpGq8GANvCk/qCCFTXjhGorxWQ3KeGvUnXl0wcIx+gqzYHYprBhJLnfJ04PBw+k1CiOs6LghvVS
FgGgYT8jV61E3kvJkFXD7+dBi/GzJHHfSB4jKQ6X0vdnlDO8ruwNZQJspqAk2sJJ7JHeBOhMufrs
C8YDco58J/owuVBiiUKML7BZs86Tr6ojvrAmorUU8feTIeiim0S9FOj1u9JkjqWXes2d0lMaXHR0
irPPiijKG4pUaxXNg80sUJHE41lGK7pPuDYeMmDOJYcZDL7IpYze8ZJmDW7BmzSmNLOj9to4lLTp
c3Rq28DAMdGccn+dipINfLorPLNUAAxN0PSy0WHAdgUSvIr5kSgYjY5MgtrTGz6EKZ9BMEHneFNc
SOTIMZxfJyF1eMwctg+QeavchvRy2b0jsd7ATaLX5IOqu//gppWdrgKQVxpmprSYvtbrR9520IFA
T/wigGvSLV89M/IHsP43nrI8rqSb5fVB8NFyjoC/n5zGKJO2WKAQClopn1XjhjTC3cCtKzUdlplH
ajGZhuXc/Y4EphMHn6RUVc1Jguusaru2Tt9G0TA/6mrP543tOEgeUbQCRLWeCJmtfXtqICXnwqb7
hPliSMblkUjLNMUdhj9iQFQU3UkBfA6NvlRFuNWPmPumDl+EVPiF3TF/WG55K8NaksaelQyvQYz0
RtqLdqSu5J2OMbpFuGk+8QOEgPmO/UR/yyfQ07EDFGHhe4KgVIWVA3U6OKHH9d2+Y8/tcBL2VJyk
tgGZ1sgDhiypdL0N4U+mO8ZRWeeU3kXiqbeHToDcpewS9yLj7iCuToA7z1yRb6u3UXTz26qylny2
rYJ68OT18TBSiOFrR7Dr0bcFFHDhDhL9JT6VN+q4JN9/1TROKWyPtuZxoaVwFb/xA3WnNPuCdn7/
GDQ6YJE/yNXB3COp55geUQiAfdwr8mMkQjf3PfLtZ7iYvUT4bcQ4xgrABn4AjeNoUcaeOFklpHJr
gXpXt5uLpFWIiVU+dOrRwcb85jf4olmrWb+i+fFF/QQXyPV/f3hALiB/QBJUy9yinwURmxWi8qH2
NY/DlbLw2zDW1Ra48qWVfxF+vfS7V3tP7yK6TsqGgtVtDVVWi8XS2/EHXMnsaLVqFAfipf5AK2Tv
xQ1PzU2oafAnBDBbPybdrYXAqeZyEJsCdLtiioTgv6uzmu1gaLSfLauIauqFBzZW5LzJ7odKLmGE
KEOB3BN+DDgwSV68QUrlP1x6qLBwxNx/N5q2OWVyk0wwCe3Ld4tWUDhw4rawLjSI41uEg3yLeUm1
tTetidmycGO38GXf02GCXUl3Sl/6hd5YcziZtFtM4/Im7vUtFIe7/4EWxgZK/TIdVivZEve34OJV
s7FvKTru448aQMuELv+83CQIrj5Sfw1vtOpZTMy6utNL+rGmz+iOSOpr2cLUQlSgJoienhjkXxkB
ZFbibp9/g5DuRzTkWdN3Nh1OjtFl1h1+f3eVvuxS0ulD8mpfaOeD4/buu6/zcYI60dwGP7hxWgOM
0Hyc5sFZNNyhja8T0jvmPCsZLdvNP6kxXqrZ6By9NOWB2Se8WHRMHhFUJyND7n4F6rRJErYu2WTX
dxAHT2jsf+ITZrfbjil/OvEPjSy48w7dno26/j3vknKLbnq7WXtkd6NxMwDEe1+jW7l6pwcO8vyk
+Q8gTwueWL95D3uFm527ug53DWKprnXIZ4+GdAnnK0xsFuNQO9OJJ9wDCjg5u6FL82cXPBGYTmUL
aAffBlxDXwDo/b4mdEokcAF9QQmtqnkbgMXejmcXe6HCxmqO2QC0iukIkZGOJmhChco154hjNzMs
wqFwWrLUZwKWZWfF+/ECYBO5EQjY6QavuvDp8HW6ZGyknIojfKcpOQsIImAEoML1I73yPCrJJJJj
0BtpznIbjJZzXK3nQUMVt/d6FqalKz6y/XIefdfs4PBvMZaSaxUQoZcio0Lz4Ny4KM4l/9R9UWK2
4840WAmMtBP1Zlf2R9BM8gRSTqXBVVLKYosac1wkCUwPU5ffX7o5PF1oZqZGQJLiK0wHYoSy7QJF
YKsFAlkvU3TwF7clB6YkxaQ6hs/aRSeO+Q22ZIPrDx4l5hcHTQxgcvLjjBt3U4mKPG1+bcB2tDQn
dVEc0y6iKKFWnEdozsm3bO45paTv6WQEOQXEnb/pfHNRX+b5nQLYK6ofcpknrtlgM0VfMFXderof
h4gqVI6aN0cAyTYDa0Tv7JSKMNneXO7DFcNN90TPysaq5TqAr63q4VNxb+nmGZhdnP+2VqV7GQ6K
7DV5uLg69gK0BronoLMdE/wgqhg86+uX0fr5cvFNamEnqJOl7KeXda37NK/dnd4b9KPbHreQpqE/
ZJSibl1Rl38fL9OdhiV9/aaE6wSz7fABrEaDJ30PHzndQtrR144qxeozHMokIiCxoI0VbIl5PZtm
/EIfyKQlnF01p7ZObYvmjIqvMaLbyppurM4MIfcqR41rqQnpOxywkGKcs8keafHR5dhJnCSpQ1Hy
oUXUkAEezfgR0E02YEiKNSVLqfH/8PCwbdON/LPBvBa9rXWj6QQ/T1QpSE56To0kRGxw6thkiCtw
c8OV9n4chc8555VZCyhiJUNRBlGNkQkI8M2+Yx1iHQ/kqmK8p2Mm7Jnzhpmd7nfdRjBjMwGVudqi
2eavnjXuZbMtBos0tc6QDO+BoHf0d5xQdfOX97lpKV1JK+NvTjiSrEbcenCz0exyDky4Ivq1QsxA
/J0W9Sn/P86hikiH/+Uk9SnvOGeZHNrXekNnkMDB/D4kZ6FVVLc6+fsuNdBR2LsGF8rFQqPrdrhG
WnbqyxPsECoa54N7C6poyIva/9ASqb70WZP4WamA9lLNJy8bkF0HcsY9y8jVjqhtdBm8pglTS7vY
J8ej4o1M8CV8Jpi3USPdJYndejtmVtZikCweNlwaG4JemAt/z7zGlq0+FPRlyf7gC5+sBRP3Grnj
OqEDyaGf+6FGdKF2ok/+Kk3cztGMmAWjG1BsnkL0I4wG7UrIUOJehGgRCTLTEUy0FoTDxYz2GduG
ZfmVFqQcnsOPih7M+bFUeh8UyXNWUowa0zxJnkGLEWKCRojeOEEND7UMUJhKcs4DMfIKotTPBiRT
FLlk4AmH+AxvjgQE7paCwlOIBFGvJ7d9h0YQVXSDER08FWhJrxB+LgSI+CtSV3/mvchhrhdiF6Dw
flYkO5BSFB1P6/iFTqUfQFvjGW31ldJF1e42Mi+XtCndjCAHMl0KwEIk1KQA3oE3ArFdgucQRlT6
tfsBG6DuBOdvXLwxyR3igGA/n1/CiDKrgMtR0L4qZaHfFchKxsNUlDd8w0UG9bcJHFdNQQCApd6s
WHuZ35+Ox/oAQ94pZciBKDjptob/x3nBkewdZFpALOLslR+mw8UFOArbWuwybgbwFVSgPuvSvQv/
E/nYGdEJV/tGpOzT1MEz08EypEH9BrkNFPFUNsuk6cZJkpZSpgJ9KxDHQ3kDhEJnbx9ml4seMNny
tiSE+9Hnar1HGeOCgDH0UFGksmB0OTnbG74DmofEdiOhedgO6Yu7+ktJYEgmPUaRWBu8YYoYEhxv
tLvdxcCBNDG0Zy8fUPOJhJCJftzRVzHroflqY2mDrgHgimSWPkT6f9cgiWz0Bf72Q16cdD22eeoC
LYCLSN59ENk9UoTNUIO0oXAGE/FRpQoAKZJ6QVmt+JYAoMITfs9X9tKIK3pA9EhPAPWfloyu/AmB
ZxR49Q9zpW8IthX4EoAi6DMuOwYy045tlwJGLYFh6ds3jA8YsSoLUlIEJhe/BA/qM12l7AcU/D+b
b7xMuSRPCVmyzFbAje6CRdCSED6XfMvKMtocgUzBdsC8Ky+8oCyikGDyTQ7cL6Oo972UAWVQQKsE
/Ackl8h37iNJvYNbigfQc4/dzjZgZyadocI71DM4gVEf3OQ48rh+gVe5TeFe9zK2P/7iBbsJmZuc
FVxxJkUvC4Ah6VUsDr+HAZAfd+doKdLS23k+YEZMkt1FmoXGgWWX7HTAEnWpigDxqY8ZAt4K0LNh
2FnOZq1IPePz0C45SjDWixDJXcgf4riOeU2bTk16wcnXMfZA9rRA5x37GWMwIeX4QLaOjAUrE+vj
95Zbaodwdv+eMfvuHrJ6qJwoNBYcTs11iXG3fKYYvFu5QJoCpqOSt3OoCM4XymIZL4QosJlTWhAq
pDVz+Mbj8/eMl1cnve+dF74PLVv5OEXTwA9Ttn4OaSYcJLwfnbvhWg8fbKgFvhgDF4MT+enJ0Bwt
bGI323Qx7kUz8yFmeF8opK+Ra0RxMBl7qyhKKFzoHZ4y+JxXXD2tkDzBwFdkOyAi4YwWV9XDplBB
KU1H49GA80Slh2CsawfCW5uOH9+SOEaarvRXuipTRUKEIv7V+X2U+SmCORQTin09E539FSRMQ1HG
tuSxpzcBf78WyYnwwGO2eG3QMcWi5QHyGgQ05LtcbhxKxfqaNO4zmxcBnu2VgdKZeUV6srk9bM6S
RzAK+oQvXHzZLR0cYCy/Gb6HnQHpbxokz55VMhyHQ7X/UnIOqLMbjb6rdd4KN0pXeOKOUjqSA+TP
AFcagi5TILjcBHWw5jA4b+L9Yr5sT8hpw6aedFTiDKPjecHl+ybzioMPnPz7ITObAUUi5pWTEiqQ
o3v67nNv/PL0Yo1aMWLWhHPLufdFSdBTm9LORPom+QW/CXopYbvcpvid3megXBHTCVz2TwKtTgyE
7VkLVITMx2Dn4W4SI/AA5ZCK3VOJqHVQvYuIHAY3xf32mPw3B8VEPiOhPNSRgUhFF2HXcRwfp2uU
fGTMDSET2CQnB+fgKq9GuBBATkpynmHJhgF0ggFGJKc+RRtRqPuyfnqC02OvFVJdsspgI9rwNM9J
jz9yzpG08F0sGJGTloTdrw7d19gWfgCvoJfUJ0FTwkGxrogMVMHvXGiKHZbKb/FFJiD1j5UrQGbJ
NMIlTCs4rOm3vgdW1F7T0gai0gWrm1ch9UNJ/MEHSSBkVdkCYHQ1UTA6Xw8JGbHtxC6SRf2Qv8sI
lcq1RSkfvOHk8VK8SoRwTDuMjh7hl6qmRQ+MAyJGUwqsIesL/hnNNbAe2UDu5/BkcNCw5LlcOtF0
a49GX7/cmMJ95jA2CkpWvtRqqHoNewcwptDDN2Mp0BgxuUNhnsdGXbIlVmgk+MjbPImTIvcD04GZ
Sguk9HCadvL0/9V/yna+eo8XtQKCfm5z7+auZo/kgQ+upQyGtmKNEPXMGBcGaT2L7iMhV/tcncvG
Yn3hXL0D+M6JRIREn7hwRYk2cMwZZik+XamT/Rg5kNK5hOaGXH+LJaJP3LnTMGa9CYyEayTZ53AW
K9lP7IuyMIrgV4bQtk4YqAO/aDZMGE5JLebHHYeabyIqbTv4+9FoNozN0FeyveyE0S54UC3S7Oxg
vS1V2COcmHjUqvYA8igfBcjCN4l5pKDrw1EJiCrQGAsp+xM1Yx8co5WPkW1A0RJJoIp5RZEeCDok
UkoTF6+hepD/KB6mVLIGYsv45IWW/h26d8clYdss1jC10K++duIfCFP1W3BZIkPAr5igBUROlYZr
I2qbA5saIB8qhuCOluTIHqASTkv1ZdaxD61i24gx78OQwa/usA4m+LaEpKhibdicsxMiiESPIVf9
+xgunlPOnadl0EdkljuaUkqMEtDU/GqDZrOrKkRQCuFrdE85ubVAgL+w0d9kpKJgTnK+AbQnn/Ok
4owP7p2UFTZJcL/ihdf10Hi6JTkr5kg7jBEM6+VAbGBZBSLK90KTYpV+unsRBeyt01rskgqE8ywY
eUeCAf5WHnbBM7hWiydcLxb9PYLiZ0fNChnPBQ+M4Md8P6wjnHjR/SYfh4XHXnYNF+/dIijpREP5
quBSxCV8y6SKEqh1XwPkzEgdEi7vedB3I4ejB8ETUGLBhSA3yJfRZQVy1LKeMQiQO91d5JRGfdgQ
WjytuULKudn4ClXCBZE2pC4iCQaehC6P8C6iDR3IavPGxMC0l5jh6IC72hQuW0Hu0N2aYmgiOj+j
s09nHqw6oLhdf0OHV+Nu2bZXdOjSUOCCcqlhAy1cdBQVbTTMeRKgu3ONvucBK4kA6IW8NCRbFSYu
ndbTY0wHUpYCP/02egyxq7kn0KbBPQqYfWRMZJRzO3u5KUO2IP/ct1JxJxUdtZj38xtM0CB3o7jr
8jjZPHij/WBEiY0K7ZZ1/XupoOL4FVsWhfmxCsV6ryhelBS8FQJa3NAQcXUVJuzXV1FADiNpefN/
ZwwIitSUFjLgmtWyl54Ov24aJ7xPX4wIU4YZsNRJf6nUddu7KHh1A1s6QTuLwQ9JCBJOAOoM886b
UIGgUP01KBmA02DzNHwzESFrhjEucrHSkQCtbp32g8A7GFNcsNkP3NK03Xwx+aL4jPPBjQ1qjI54
NSgziBZ2jOTfNNliICVxptTD2tnSHHADSOjYuBpS3uQk1GSTAjAZDcqGaMA1BWk8Q0DJaSsKncz5
WOaYFHYUf8b0AB45BC8gJLuSofbziHImEQJRNlI90kU8BMJF2NkjIQTGpR4jod1hLQJXdVaEAHiI
7CMTAs5cLtEx1HIfz3ujQfphVChvG+KkBX4Uvl7QNUXw9lB2sMeByFu+Uu2tonqhRFhBuZWImXSP
Hhgi8M0Sp4/1oEkZhEwg5Gas2fdsy2w7q6tJ0sDfrj7s9JiW4TDZnjES9YHcICNxxcNoK/VwpcvB
wb8ewjUsQB11DjmmmSSy5RMuiS0aoKS9/jqd1FZS7H6SKoEAUAItN9+wIWZ50MJCytUWJFKtcZW8
by5ume4B2yr/gO0BXQ2019EkZ7yVYIiyUBYNM2zb0GOs9kAyG27j/I77Mxmc/rQJn1WYKzG2AXLq
bCGZ8EzXxSe8jNvctI+p0zbcr0fltu0Nw1tgh7aqk7+VUn7TaEjjj83ELYnqGmEi4eM4I7vcZWB7
3IVwvN61sfj5O3nQr7azCzLYgKXWS7IeamNoSXToBC7DurUDWgWMoWpdO2RUmjvhDTxV+kI3Q59G
m4CjSkfWWseUBLFWI0hMefII2T7jp2iSbUnCjLCK1iumMgvQPD2m7GL5BOpFkhw67wSGRbTCYOtN
EjNs1W5yeKI9WEmcBDfOSgDrU6hefFXAVyYURw3FoToWK6ZJiYuaz/pbQnUuVrGLBvgiCNh/dRNd
zwh7fmXWXD3EcGv7hR7lCf/X8i697PQm69MJark2ZqzMxqJux9URwHAzOrlAnTrjEnAFCk4/VNI8
vjFcW357cWF8FoSnn7JU/8jqBwy8KEnY1XuCKNwcABQ61CMWO8yL7iRpLVQC8VpCblkpcqXPBJnc
FePIreIej7IfZI8ayfcBwv/VpXiuo8EPuZnupfvvVP8CB1G6pwdbE6AVNguJI5ykGiKokkOymx5B
rSCe8iVzivkezttjhm+SWMjDUmklLwNSWdbDupL1OltnB8WCboog01sLKRi/mKZA3SV/hXId7EId
QPIqFEVcG9xwjqrO33b2+ViI0ehq+uF3By7HPgqpQdBr8LoQmDw4XKo5S77fcd3ZyoH7XoxX8jZT
xMH0Npqu5M8K68Yb4vxl/Fus0joToQtehANxol/Ijc9T5GXAFj7+cTI9ZOU9uPOBgmrYseo5DPy/
jCmIpWje7VPOWRdUB5KVYCRkckLwHwx+MgzJsPG1CQMoSWKoAVpQUrXSB2RmJ4ukfHLzfk6eSwFF
qnZZrw+eT2rFJji4xoICkHs59rmx7UWrQ7OV4M+pSTcs31Dd44jTwjuTuXaUBmMY240wlaZuvXqq
eplQ8ztEAHzYaUvmKzT0SAK081CU0IbuVFXgUdKQI1IMb8a++oxYR7KWa3oYkBq3MkoPlgJEgJQc
WqtXrs0w7v4mmDIMkcryrdgDRQHLR4SFAT5ND9MzxGxf5B5MmEervrU+awADcbuS6P+5WpZl98LS
olrNSJ7Cu9MUroXdlqK/QdHikEoDQoA69RQlT4tCpd3wADAX9QwoP7Zui/MKZkVdQCpHUCwCbVij
mhOIJntDkC+GeAwfLwgCwvZeZij+yYUxYgxtGkmAf7jGYE6tQp7cXbLnjkzKp/KtL5MD0oRoh6q8
JSAhya2UtjVFr1uf7POduEhg91k2r6NkmfzUVypdJMXzesBdhQTJtJGXoFMbPF3GtB4FDqthi1SJ
Ku/3NnM64fJX3shx6f5mbfQ0wxVQva9sD9hIVdiQQLcKCaTSomQqrQeNQLurwE5EAC+4/81NCVVx
AV5+jSrssC0+Kr0ozE+cHm1npGbvPAGIe/JBEwWy0Q6TKfaj9uw+G8BJjQ9zPFFnXLxfIpwwYQQo
redWzDN6uKcEvqU3riJtvPqhBSoqL+yaC4RL3ya2wKHQcxTerStOR0xWCTA6mqzkh4bUrovX44zh
7WO83FG4olOClZabWT8+RW2PMNWj+eRJCFkb0Wa4Ch7ikCi0FHNUQVFN9MwpFlo4lT5GzElT9O4u
uYPEI+2+EqxoSSWMkUMWyGHE/C2qlUoYLJRp+Z0E/Q5Qq0xxEZikmzkbu09hfHZ+Sw2qYfI9OhE2
hJQr3cxjdgAF9IZEQa3tP//x3//v/37X/2fzcx6fD83mfPrH6Xkcn7enx/1//qn3/vmPy7/+elj8
zz+7na6haaah60an3TeMXlv9/Hs9IePhX2v/1dLezarZv/UsIL89W86XKYYQDvAu1WgDe/ttiSy7
pkaW8m3+5s375p+9ea/dNtq9QafTM/v//uZVrT8f+52hZy2ve8edN3j2kJK0DPvhtF1QwW5WvbwH
rvptxOfnfKDL1qgffQpmKnyAXYBemTjcLk0/gpAOGhx9fE0ZWMl3hLnJU+KSGjFSsrsNNlELl+13
uH37MKVYmsFbgOys3/2hznnsMlbUobcG5hW3uV6FGb684ozSk9g4MRzMqYLP8gb5DTafPT0uFZrn
nXkNXZJqwzsl8C4xoUK9v346mlqA/3g6/bZh9Htarz3Q2v++QI/NxejvXi89g+2k749jZMjHjCo1
3A9Xow6CucUuYD4rlUE9+uv3NgZ/897av7/3oLXa3KtBrWdYobmfOQrd3rwyrPlzfQsPYXfS8oxR
BdHmnBYnORAzmvO05csaQFZOXGZ9rA8YhTImb+wzA+TrESG8RwxOM+Rff84/38H/a430f/+c50uz
f/Ub1sgY4WGGY9edWS9njNpqy4WyG2/o2FAEmUGrABPbG6tHZoFMioHhTDj4uyf2Z+epo/dNU52o
3mDwhy1ttM636v0+6tnlZS0ZGYsTcMcefgKdEU6IXc+Ofqb7K/zrNeirffDHfdIxtH6vb+hm1+j9
YQ167c1939lXmMw21qF7twZEljezrun5QTOXXREMNrgLWRpzauFsP+I9OWAG27gXjE9ojmLuHP7v
Ai9+tAiDBBAYs+INyIl4trz+KTTI8L6YFnAnv/zIA0PNGSJbOZ+LjYHrbvZm8mAjVBs4Q6loUWCQ
4I0uj+SxSbrOK7lEpE0vpvMVRte+Qsgznhz6TngUKs3OwReixSzJizw1LlMiD8kL+7ZRCecCuvdZ
fNK/XixNV6vxH6vVGRjdrqZ1DOOPp2rX6V8MwzA19iLt9/aDZsPRnc/OpKCtNRhkVOT4v9UPca6H
J902+s43xsV1qh3FEfHlWagBvLKfn4oW4rzna4SNtT5scKdaXPZYnIuB8kqtWfRoc3EMQJE26pd9
tlpczsMWoxF+egw5gVXHcOwx6vW9V3H093vZZ6QUzUiPeEPjZh0+O+KK8dNVPp1B1Dx8SjgGMvTB
/ir79ZZ7ZPI360A+eJLH7+qTaNvUxDAO14/K/+DyyE0EjdNz9l0fHVC/7zyZJLqKSah7P7uTfBca
dWJgfsIbOg0cETHfvWbXraN1GPB2QSDmVfYABfgYSxWTLsbjBJUhlnBIYmmcuD/H9ftvznJXxZT/
eDLdQbdnto1u39T/EO+0p3HeXJsXTwY3v9Frvnv41OVXCgZmAWzx9RW4i/mfu6wWPDWDZuaOcyrq
Kc+t42y96ttoh7vFZVTJrWj9GMu7bMbN4hQ0Iy4DjDIw+1X+pMziG2J41XH7360quqFAxxDNYEqp
dZscYb8FzqYTXR781oJV/Owxqd8+4r/bhn/yXbu6pmtG1zSNQecPkaLa9ptnu1NrGYNasfBUvhjM
MQlqsahQbP3NynZM409ihG72ueEH7Y6md80On+d/3fTaed85tbt9Lev7x8hcdJO+vxsNJh+vQXfX
Clf0d/SYodNLt7Fpn33MfxlBtIlROgZXqgomW+Lffoy4p4O9//raLKt0H58nxui0s5n9mu7LFTTP
ojOuv7fM2lndRC/sjQfTC80K4E9XnA0/4/3XwHk4B5+Zl/+fr/NaVlXNovATUSUg6VZyNMcbyrAU
RQUEEX36/tiXXV1dfeqc3XsFFfhnGHPMMSApDmE8MburL2AFGCz7w6B3oBnGyLhPtbEaS1O4ru7L
0aecVFIxIgGif10Z8CC/s8xH0wIur8wC/o9poL6T7AL20EuCNUfZK0zKJXyXTbXvouc8dS6xGqiY
3zaR5rcOzjZ7Qg8ZAjm+sAuHkFNpnRZCNHSxAhtrwArpsptIsTaWPTRUAj3gicEFGT8kiGBo0lqK
c/c/bpHk+2L1PgPn/sayD/kyeMzEDX8x+6wGUxqNRJoqG35xQNqMMfGFfDIFrYpufDDFqezSl1xE
LH3+PPswR3s5v/F9qYYNVYXgKWBEUmEi7C5hxlBRt1II6lOD4bffUY/48jG39QhBuSUA/vq3NRYN
a2FtWJJ07us0kkD6h3F+6NnfejCIb1Zh5rGY/DwZZyLRV6z7nCvRjNUgvGA50gGX1eEjVINvQKr3
FSTWEL+dtWFtFropzX5jFvqNcYr5kIYQcvN1rvAoqFAkIBK4ydzW8qRt0Dp4H1gMW6hLNMEOrINl
Du5Uk2uo1dgBjwppCtF1iPwt0kG36OoV8WeZTR574QgVXNigBvkbTCSqiJY0ZjZo+Rnz9OdJOts8
6ln6EtwsQfPSFyxnln16m85sL2HgRKlydwBVcb8AkuOX8b3CkZdUz9e9jIUS9kPQxQwUdGENNjAZ
eBE0RDe4uvLRZDh/u+vZWHynr03NuI19GopAbL9XJZPYKxxnhi4D4OnXSDvyAx+4IThrg0GAKp5V
NjlwTe41gUEbARr5Mr/N+06brTRD6dITgtcUW2j2V9rV2//tq0Ub14t7gK4xgswE5Wo8OKgHEI3n
H5F8eKjmVCzS7LJKz0aobL4rYw6ShlrLWjjJTj7F1jRSKCuUOYt9MoB8j1tBJcWEiP5oqydqcp8K
/mcqzq9AObeIfBCrMStQD0hSp3csHqrpO5ZlUzj+UE78cF6X9fI6RZl9Qr1k8Pu2wiSHEnV6/jVb
lIRI+X/wTMBash1YdLcFHcrnrz+6p2zZ/hVjcctTUexV+PW9weJBBQtrkVUUo5yzy8/BnyC0DqN2
puyLOZ9bnT2XQ5T8dk9ss+GA3DdULx8kSTbSqsZyvgpu6BwLMxE7E0eG/4l1IsOl8RNB5iphZQNw
xy/9H/MeICve9nVwaAQPdiCA7s3ma26LQV1+0g9VWDNA3gub4d9jiaz2OJtTv6aeseGZUdZ8cLwn
eP6rWTkfPCzsQcG+/n6cJjJ8twZOPw2DR1BN9RWpXr1RD+RdL+N9ISKy94hT04qqKD2lvKeFvIbx
ihkhq2wKMiOjHy/QgntM5QNGOCthnf9VinUNeDu+FlSOHn4Rupf+Hjs0Qx+Us46Qmr2I3rLa9U/5
vFo3f7/J46BsSfHC4uYb6zZUZkbSre/zdPJY3ubX5WvcXBnn9p1kt2XFBE+2MXdKnAiL4e67wmqz
GxF6ZvC8DrWNZOc5ZZKnB2x8BWjZ8Yk/y7d7/eNyN4vfsbB1HGVHnwONOQEF3msDnCVOhjFq+3+3
eJCUf2D3wGviWASorJAZHzXJm0dU76LvlL9TWq/ASQW4G7geUdeY1nqleiq10M3VTm+m7nDvAChm
1SpfkzT4Jy3thkZ78UKrbADvXT/nngSaqHsYwWVRvccHWP9T48e4+3tSXw94ngZgu7gseMU+De5H
TFhevBmQynHhyOdqThdfYDy5b3l+Tg09wWXTaTYsF1Ztjvd+MadOrcG0GL/HwBBshH6w0MgiNmKN
MS1f62inwuMJBXAMr6vLQSB+3+PfmFwWtesiUOheoRWQtVjNXzImkRfpH+LhZIjBWYNDj9Qq64+f
NzKhOO15TVQe6WMTlEmqEXt0yrOXushx6mFtdtWOm817xUIOZIfT6yQS8lF43Emnn99BpkZlwmuO
7305J3Aj8RQh/3kzH4rDAy5viH3vM7sGiJpofr5Xke/AHCW5IXDKvXqhAolk2+GHGzp13n1Toi7b
xw3o+OZPs5vPqDs2Y6ZYxQEcnCNqbEnyj5ns3MPaLRcQPo4XT48N3I4p5rlXajIkKLPXPUXkMnwE
yqmGORkN3Aotggc5Kt2i7F3HmkcBkBgcLlaQnHfMXxZ/xs8SFfc1Fw+v9X38i26TmknVQV43Y3Hz
PdNowvnTRk+GY5sf9NTTMyolE+XjvuYTEqQtnUEiBd28Jte/FlT16DGxyo9u/zjDgK4bXZjPec9J
M/8A8qDVdwtzug/0CokjQgh2LsXVTFyX89cGtfA5wgj2++qkyzoR199lxe1BMK3fknwHyuGXWr1K
ufeJU9fwnhG0+eDpYFG17NaEgiuJNfqx7Ri2h7Y9d6JZrB8Hflb2xUNZ9952F2Q2cWTkoS9tpPdv
MyUhPGiHX0QlsxBAsVAhxk+3349l5Zu1qp85nKax4N/+2EQ7c7e5Y6BaCvtGt7clsGAF9ErRPq6S
Dcl7Ih71GTXTHgXM63QgjPKl+umlNPEEdMr50GpTc4guzPg6VZAtuiHlgCz7gG3w/HBN0N7OF4PO
TbevcekXSTnhG733mdj1nNR7Fh74k5SoUzTzMmxw4wGDjSUGi1N2c2fylnX0VbloGrMUzEph4qov
usNH9IW1uH7AZk/kNdFNArfB7eDvPvR0tv6/gTH7YEX99PljXS3fl14QmB51sL1G6QRdzUf/Xp+h
EOihEdfxIL6wwov8SDFRPERBn9sXOYjzTzk0e5XBkCcUP2Xs22bNhov4l0WyV/C0Bt1a7YIs4mN/
Wr9sHexiRFKa1isBMvrpDzgCqdymdmx0K03qbU60JujynkKc73948wHkU5fQ7M6xu3jDDaFMu1nv
3WtoIjR4KS2Z9YIdgUBKXmC0699Ci5AmhCHyG3fYVijmG+MI2j4VLhHs2IupE0A5gPq/sgM5v917
nW1L1uoFs5M9mkaeuZf/qNFHQq3P0u8jAFWBUPv0H5jTT5FLLaBQ3+18+fnLpzzxmeKiIIdgrGam
p9da8a5LusLCfNIAkRgT3Hxcrkdz+LnZrAv06LPBCCOBnXFBcRYwYSTh/BZydR52y76HVQU4l+1o
xDxUuaBh2sCgLFaAX+Zm/rYGCGIi5o7YiyO6xvKKkj6lFyQRRjxgNHWccWiJhRhQtaiaA8Pp4w/t
1tCVFl3m8J7qZeHm/Rc5DcURslx6jQTMLklHMKteDia7CkVVvpSb6FlHmmHiKVGPi75SvG8uH0/v
glafPptQ+0aiFgy7qdyRBrVY+m47yVS/FHqXVVtbNVmv+isbj+t4/wnEHz4FUee9UiWYMjI+jwMv
xSoYXfCKrbLBhyYdlc5Bz2vvENTP2dMtTuxVl3jzIdYKjfbTT8EzmBeEcpQFv/2gETfQGlAYIjO+
iGyAHvO9nDu/zrkJo56bRPxBbaGnpf7Y7RAjDQOFpbxgNE4+pAx6rPgvOChp8w46ALwzsCrUKth1
PvCUiWhFjRQIFBivlS+/eLoqBh9weO8QoGwJV9ralBWzaawOveEJsp+oWXnIpued+Tlny+9hiPxa
i0WzXTC6pxZ84cQEF4pb5LO1JcBMiO9TOAi3SemQlxRq00iIXr7+QWrQVJwXprDU/s+JpJkvPNTQ
kePRmT4W7ZRlcghGjBr1ZUP6xGRvrp30HR0inQS0InAldvpVDw/ahTQdajSFLOQZGwArfa1Pf341
+wYQtW4L+mIZUy24C/0RNNPEOAEC3CJj8UiKQEZaGph8kye/EE+l0k6nv9rsSlt2xHn7MTmK+Voe
G2NtAy8h6TZUIshWqAcGPXUdDtevPVsMQfnHJhwl5pEc8Aer1WBDSXeqyqXWAiq5DCymnr99h92f
c3uwy1clut3FlLPMAqhyblFLBc6ghnKGVgBPm5/5WMGdrccU/jvUqwcjEf25fD481BILptm0OEiJ
yG7AGWcRjIN5gq1ir8Ac4WYdO3YJDxr2HNvb7jbL4NbOu3OeWer4MoFlWq7UDew76NDlXt/IECjn
t/XtjC6oEWdIV7McTvZvAyEWgmFYRGKC27s0fq6y/SD65iYqTJApVEdzbwm8xUf0nF31EZJMT7A4
SL7vEHrpNXnzFvOVPFaX1QGcAL72GuL0tuCu4mUbYGBiU9WlsWyVh8Fk9/6yr2tQ9t18JjEp04+4
Wt4WMmr+PJ4VKxmaY0TURuruG1AXhKwAL3APuDIC9arORMw6IqLWjPBZg9w27iBkhN1tnxt9SuDm
Irisy8M9R/UqZvsmnZHCX042ea8KD0fWycMxVhKBw34gTlYxXMJOyVXXxuK3rGCqsyzL0GGmjKWg
HLcOm/KoaPowgjwDtTDE90cpPPpA9Ag5Qcqz43R+iTGLkFz+nocmhD/wNMUTvAzn4/78hr4/cx9h
4wjRY1+cKa/YUIWi5JaRsBmAa2DNsr4xp3qsyOlNhEfoH0c8rhLDuc1FplPDCd5k+BERaK2L9/SR
+zmIkywCXE8qVzpn/gDRMjAAB2hZM0a3DZ6YEy6DC8nM0f1u8dzerevsbrWD0SPBozP+VuZ9UrIc
QYnGJjUqhMb8m+QJRMGgCssIHIdHES1+I0FKY0bpUIWtP1g+wh7FIHdAoFu8qPFvkzwwIE6w6+sU
veFGCPzjD0FCvrRnc+TR1oavXK0hDgn94M0mLMNUPAIbKr1SHW1acWDMhmmpp7G+NKjcQeu0EhKb
zodZn2x3f0C/4sdul8qEtsvmdJXTe89jQJ/pQZXhPAPASD48m5a/ISK6ZhFmseAM8ZDM2BuigmCh
NaZGTWfSSHA1Lo2aVGPySlxOdSfFo5IzDpYDJe1NXVcxXFY1fAXM3i/7BxaLr+eCfMcaHzjYfcmv
fH2DawuFKXOlhN0FYvfzaMwV/2kbvoz3OIol24FdTPFpKkKQr5sFlkWEJaxfiaI3n98O9i1EyvgH
f2RfsqT8h+sTRH5GTZ2neOK6mGJoxr3OIp6KF95qBWpitrIYujJLmJ2nefkOrzroXEyz0gWEku2j
N9J+oD86zVxYUj6ZnZJ/eaFbgiZEzMHqoFsLUGK+rrjITHQn+R7E6Unjk4KE5eL00DBeA3rpwiqR
znSVHD4xvIZt9I4ZMU2qKdME92tXMZlRkSyAgsq7gvzj28Mg97L7xgIH8qDz0GWucGKcCiHu/XfZ
XacU7AdNG/ESdfxcpIE6rQNjwfcAB5L1xzBuaRS5lo+wDp5AY8KEwxGxbTmmcp6oW212AxfTYcNk
p85LJym+DTQ3TfRFdYlhG3U6EGEPUOFY4z8whCr+1d/XQDIBPh6csqt9mQqzj4tun8lkm+lmnhAS
PZR6oh9IpjFmKf8oRs/ThUEW3neBNKOjVSzGaRQdsZB8YtEbJB1WmOXiOjXCYlY67eJGiR3IXn6o
Ywqeod15v+jd24on6YzUJY6r3bVHoL5ToXcaes/uc9DCRPEe+9xDrtnO4jv9opSgc+h3jooU9g4o
qbtzmLCNpu8F1mC6Sfwg/w0CdSfP9YQ/Mib/aJbsFCs2/G+LwfSyls70yUk3V+aVW+PnBNSXA2E0
DgPM+Gkxbq6nqovx0fh1YkWv8d92GvBwr+tl4/9YLUn4qHRvx0eC1DgrouZrM0yuySuiRb2upIRh
DWy/m6ug6yDFD+fm3UIpzMf4pUKp9QQP43mAqWmx/8b4a/eqV3Y9kteV2x5oFDhlHBlxwv5TZr4W
tA+AjbC9vSELy2Ahlugoo2qNadbqZXFYaeylWV/I+AQMbUHLMMRE440IFIWVIyxKpMBU947M2wDZ
XNr1YQxpwJNWfQhnTX/MrTwq44cN9tdFOgo+tQfajEgEL7N/n7n//N6tbtP7Ko4+qV32l5dX/EEc
amnaektYCA7/G78Wr4kRsgjKPamCLrwun/RtzjW4k2omw+3PhbPDHm+KfaZqPR2DF/RqJ/O6sPRq
a+AQSi1W0H0jwGvcv81eSH1rJsB7rw7h9eS6G7Fa9MTo4rb2DVsfRAJs1e6sS1w7iEhj2thrw6m+
NkPa/9DO9XFrv9bCDLtF7zk3YOgeBnzHSraVEllm/XQ/lF6K24bAjW48Gbm3Elrzy275W0ZIie6n
EZQnbCPKRVFjUXBn87NjgMt8hSpK80CTH3QL82Z+mdJ00UA0QUMlJRPEMPjFKUFJsHCgQ3LfjpbI
+K+oVpYgUm3/bDGgFjlmtOEo/zB+oSn5uft6jI5xjQDoiJmW1kWvtex+EGdEsT8EJ2tvprR42ZTm
tCmX3WWpsLHgv12MG2YZAcr6bJHrRvBxWvhIexOQ2rWRaLPa6bwHfoDECgTF8SqPKVgpRjOn8dre
kx6kHjHxyIBsXlBgh8+Qtg0c2Koj3kgT/sI7tUFUTC9Qf2fc3cNl+WH/ymZ4XCEiqtq1J6FJjcKA
o0G8pQTEKuRC4rXzgB1V7Hxq3nFyh0qiBpqXjRumRsSD/i2RJZjSK7M8uo2vfx+6SxOb8a3oZX9A
O+K2WsP20zHIGSKzRk6zucO4ebgDUNltHhDLX5GOt7SZMXrofZ3W+S6dMHsDOrGJ8MpMnhHtly98
Su6OvvsEsoWLFm27oI0++2ysTp7jiq4rVCds+2Ocw/viq8xL6OjYsaSsYj5m3lGAQrIpbkJxNrTS
CFNMm2X+hEY7LtwH0scsuJvqtsC47BbDjIShVq7pguGbomW3KP3bPINXz/KLg5/wsli2YWdB1EyK
mMVshFvNa2wACwclO8J8uAXV7qqzarNKWqvwJFdxhnY+Lf7A5sBvJZeiBMeb2pX4Wy1MoXr0cKLV
IB64bqEIPYC4YKh8VbNFrU3hmlx5DElJ58u5QATxOoY6Y4uHT0AMtsHDIcNheTLnVWAlb+mE3GJ9
TX70eODP3nd1n7y4Ra02lTSbeevFZ5m/Q4RImGIcOL0u9Qj228Ovxnn02IgJz/HQrmefuD1wPds5
zpQkacLqd6ZOhzaXm/KD5zdfcl9rcxDIY22hxkwOsEZBiPgT5r6EerP3jRkLt4dy3iBdQQ++Zpq0
EceXWS/VG+jbZjxcpgHVcyRGdSwFTMO2+oJngUZfbHlMmEKTl4u/B37gIKxMfcZ1Iu0179I/cMqs
WPJ6/nX2wNMWqYJwOAPAu8x+/nPOlBpgg7dbMXsDjQDFrmf0c+mOdzoWAYTYbtuDUAwRBIywIz5d
/ur4dpIZrjEa6bMKBs+lSwQWt91Y3pYTY1yswea+SBo6EBcPIsmfmXdrpyfsV1DIH9rp4g5bGF/t
fqZot2EeF4JNCk76SZs4Z+umBpF5QovT+dRvt+Y1iwSWBnMrbHWXTzARMGdW7cOBrZ0MQG9WBtLl
28ZvKYTGQ/7MUOG2GRNyjR4jtrObL4IUTG8Davb90FMmwgTPYiC7P64kXIbbQUMfOV9iFjf42LiA
ZXDOriN+0AJd40HhXC1pklu/m7xpmSmrb6xCzKWkHgDoZBPISDKaccoYGRZYA5eV5j+pSR/JJ7j7
VAvzKkgnr8N9LK9xqmc8FmuL2xD1GKZrjNrNavpjE4tJR2n9/FfEiCNOG+uO52o5+pDLy/k3IIMO
GUSyZSSfhggQrm4+e1o+cUC0QMx7sFl0QNPwsZx0ayC78L7WwEJfYXZOEatYA/j9bA0OZzrJYEAi
wXFSdsJOu1vy8rXi6Y1/jD/VeR6hGqTwJikjV/pEDFTamsuOs4wetEklR1UoPL2CkBBpeSxB3Rxz
EC16Cx+dXMUn4dqZj0BRKIwVTLDAlMaUHdhqenqA9VGtjireHvdGLZySMn5a40cOEmhdl4cqALi6
tY6cvM7DIy6IMkH6d2Et3C9u7uuQT8FgKZmunhy2Ezz8gpr6DRxOnxD72ghc/XI13yr4LhvzJYEf
FJAjjm15IrqlU54qBDgrspPoDuKUYWuRyFH212BPgx7gcFUneQlVjENLMteolrC7TfJoOMGWLPd/
Z+SLovr4ccQM+5sr3dBWmgKECDYBVnU/jJPgPTJJdzCUePnQLFGkKJIPxEIMA204lSa2P/CqzSIW
eZ4/y/sC33P4kN9bUsDKLU0yShv+pr1pVecNbR0AH7hkkXr6/E045D4W+G/qY3ma0xTrlHx9r8HZ
3sp9EYp3OB1lJIPMeOUKzm0bsOhfvC3Ujhz9adZLdDR6b58GBBzXVsRC+vf2iwwHeRbitDRpg3T1
ZnEWXaANvfCVNhwU0c1OT+rNx75Kih3WWJCnJreYvpBNkoDEzaPbmp8OQOi+vTHHHtrPsA2G1s9N
vWx1wSpSjvnkco3zLlg5zzNZMo9U72O1Hu2tYzgP+5189jmDBah/XCxkC2kHUiLPFTLgY7SrR7ld
m4BYFtN69KRExKF0Fm/CIsaQIxBsmZITIUHadZytsHcaDSedd53eHKgD5tNhOYMNOYI7mhJvJv79
OcFY3ZXX1/DRh2NfYaJBlgDXu+6orrios2b99LRY2CkUHI+IQxQjXhVlydv5WBqNdkYBtSzXOaah
j1ic6ZPhRLJodePGu/jSUR2TSkJkbKYGGZv2a2jh9wI3AQKwR80j8zPaTD3lwPK35OkNreeawpLQ
WPLCfRYuvV9QO8Sw5WArJuVa91GJ9l5rAu0F8iso+CE7DE73MwqL9tZwH+6QfXN9Lh2zWeNC36H4
UxIjeYYZPIlydJvf9xdS2u2AMoWLJMd3fIGC0BxV3KP0Of5ut/CKINHxezJ4ydfhLXOzmG0mgk1x
Obn6hSXa9VGwP7ayri8kGm2W+/elQqU6EmccZUoT9DL4NthPkq/FGQxclibZrXO6uLN1siOaOtUF
LJKRCz54kHI47fmpuZpa0AUlNWVjVpE0714jNfqOdRaDMNbF2sbAoQo7kptmXTIbW98OO3VHfyN1
w4qFNzFaSwWUlS1t2X79921UEV2u/h07HvZPqA2ViJqS9FsQufB58cnmKRfs6mMGPPSFWLLE4A2l
i7NXJwVfuUSU+6DkfXX4xDC+6c2bn7B7y0Cr3Lvi/n27APy+tFtqxC05VAWE0kd4OL+/rgEQxTCm
ddKOB8tu4GadboL142m/YK1mpkC1BPHFbfKYMqcjhFI2UhX4+unT2n0uFZkc9bQnoszDaU9CYsSX
Jdo8PPqb6nRPXh4sx+jivZm3CJn9rVEFJy7JySMawujPXY4rJoGXRz9LKGFKMcCCQYu6q1uyAd6D
H9aLCBrJQPvF6BK/QmlxOwMy0EAUH75MUV6WFpMqfl+J9U9p9Tg+BWQXAA69O5PkZdynBc9jTLHN
sRmE6kKOO6LZBtxeP7IbD9YvbTB07r6eIfkGXtSCa6iWfFt/Xx6+YQZrMyHbF2pmV6eXbmmItsvR
VT1+ax9KNUPiPyF3L5vHRGMfpNm0kAvfjCv3aBY9E8mDZTJ0md0ZjSWcP2xmVLZxxMUZg18rRUGi
M1GvubGOYPjXbaY6w4uLE1kJP/LHmuFwI04z0a2+zp26P3f0NmSeUB/JInyK9O0PGN6ceO8FQ3LN
L58hxtEl04dFq5uYt79NZhIqmyMoK67qajHQcVsNeV7lj6Wc64dzhRoCixDkmG1+BjaZ877H74KM
6FSCecGESnW+Pkh+VpqP1M0/7Nn9dg2tfYYiZOd+y9HznGouhlRf9moS9gNuqIWTgZiA5aa2+60G
rZmTKtx+zpTZrybK8kABCDwbAu491pfRhNnmtlaEOshPhi8RAEw+VaasfzyDDIWdKHPBraN6NZzh
Z9YSigDUTnylQB8GR/Qd3ozFhqTSxRBaPogTKByFWKZSRiatWTKDkLDOOwmqDealHmQsuxhRdebX
r4awSp3By/p04ZtCTV6lDBMnQzwcMUlhSMATNc0ULLguJgTr8hekYPqBuCoT6ShqJgZIzJ1WX3+w
uSEEZyxE1guX+UQ7i+cHYlJD/I5E8C+GzpFBhRw9AQh+KGjxzAM8zPhBuElZTKNs5lH2tC+1lw24
Fyxwnwl58L6FnU5MyuxbFqNV064Kfu2GidxnU+5fZfJxcK147vHU0hGsQq7yOJhXG+LTgEWiCbyL
XdNEee1f8mWvToN4zito/+6AN5QgEDCo8dcSikJLfa2sUoSQ8CM2XO3ml1LQsOCgu5oSouk1pLoG
dV5Q5b6PF24o4hkcj+V9/TxUisnxeh44lvd1ts79ylfhnZeJMqXBR8m/ifkOFxroFJr8hJ3OQGKj
Oo8KH5gnaLfprI2vm26vgPOxorBIj1lCc41uQLvq3HZfrn683J6k5PbDAnVsuPfVFwRsMM2i29/w
0Czr8Y8XlHGdv2Ltp/Bjt91wVkHu7lz1CMzBZg4zEg865f63apI2bvbNNB+a9/0N7RowEChS4KC6
e+0ViGymeir6TLPUVyckk9fd+my6lRDkp48/OGRLMOTr/rK/rpRTdcD45MYsVDiVQLCAQ4JJGKBT
O3836gLlQ1hgST3XGArLPtTB+N7PsMvj43xhVAOPgn8Npg2hHx1i5g8U8F8LaowyrqhH7XKjQ+I6
wkbrMTHoICWv9ykDoXz7VeHLH49TMKTnY73wYrLrwUOYHjR4JYucULtFfQijRCY1olXjqIwIKEsG
q+avOLwZtmt2u/2dgNJ6/lV9fjMXaJH6O4g05JwBjcnRCCUVOddGEoPzj/8ARVJdltaRJ/3QgPTH
l8FfePv65SDQ2U7Ay/PNSXeq1pTY20HfiNBx4jlVPqg6rR7lVtZx+oq1dp9W06sQpNhjw+++EMRX
quoRwbRZebivgBXJPJIr186baRZMuXx9rx1RIwib+J5JIlymO4/wQtsxHt4jOfzV/Ur3f6CRX7vL
g6/g3JHD6Z/PD7sqKH12zqULn9JCy+dZu7xDyctmL6YkmWnsX5nTDl3Y0enHfW9v2kgwbHlXQcD5
9Fa0tGeAUhlj/NBgcjjW2bGFoKWE3w8T6IVA53ZXws8gJGkX/jeqxs+3pTFGH5gqwx7Rvejm+2vq
SNxe3cfTR2zoPky+2pTpH+gfjRvThJSF4R1zVELPF+wBIigqU4CASL9SqCyvYEOFfV03OLEc75pd
d1FxSPfaljKn2yoLurPr+oLqyYz2D9C4kD0DU9j0d2BGRczjvn0IZNPffhgx9PPrg7HIYJdfLJmS
aS4elbkUl5s7TFRp2h8vLWq40JDMbP7/d1Rgov47vqJs8oJv2AvGfR/2v7VltIlBf43OGTzsIdqh
mqWe34QUiHYg5MUKKdMzeDJdNu8RlEmhwNgyeIGE2W9r12v+U4XKiZccw2xEWWgxTPg+ubFgDjKo
hb+TSDtj3kVKdDu243pfsnqDee7q9zDvW+UI5hxoG4iYu8f+jrF66gzGNALZoEdpmvmA2Hz4Lt/T
covD8pmtW/HIm4cLCb6KI5JoqcCz/UfSd/kZ5TqWvx7wNJA3zcPbsZ59O6sdK6XVARLwz7icKDye
J0CXXV1GMO+NAwzFTY4ezxlKVFnFEDP1KacbG2wYVoIYZYtf7aG2x+eS2Ks/pYYpv21ZtirJewmu
8nG7t6/IVkEXxyz+cXhpdiVrrPAxwmqfPMUEF4Ny8/fkU31ayCRsWpZv94ng8FNJyq+rQxdV5aX+
iO/fRbbLJbtkivOLJGZD1+B1Y+Hu+RkLXDi19ErAriI2fq7a+DfJf6JG/3C6x7q4R3njfTPCupB0
8rQd7FDwN77UR+PmHlxeUzLVLfdUwVEeLu7RH2Ms5vNnMflADn2OdX0sMnZ5hBd6PQD1zxQ0Kid0
vXtP4yfgh3VpLHCO8tAcaGnowRiGt6D/1e6BGaYlURIMfYpUhgftGphGKGxMGA0wT+oCujtYSaVN
hf3DOPxQbODMsxAXfTc4uuJF86VyElYtqiKb+9qYkYai30yas0VSss9HVkVdefoM5VmNfsPU2Ms7
vjQUrd/HukwkHvgXBZIUlYm4qidvP93cSWJwLIo+zVCamPh+cpo4m8TeD//e6XTmHA9Es5AkyayB
bOJkp8MNZlxB4oUtsxd+PnmsXVW6N+Tqzd6blsl4Xwdgems8LAqD9xh55vEANSp+iLLtG33GbLjP
hcJ8z1WEk4Yj6GGD9XNqEO1nnc23ybYUvuIWxiLORWS0Lw8b6yDpqNese1pojEiClQqUO4YK4j3K
t+kmxwnTVcfY7mQM3KndM/u9+aWUyTaFlDDNj61bLN4RHc6Ac8KmkN7/gez5pORgHzDIAmiNSP+N
vj5ZBtpJo5ukzuZr63N1/j5St8zLhyVR36W4xyKPp1GT/lj8MMvZc1Y5XLVP2MafqE8l1QjaxAtG
HTy4+XCt9B2kiUa/gjrZjN1b9neLSN3g3KuxhzehbqNQuBoudSh3DWvU3zmfDHHABulrzV/8Cro9
Pm1NgtIRqeX5sW4fVMTM4eIJJgHovuJncKpteYcbYQdssbhsv1HB5sbdas79gp2t8Zh8LD4WBKDL
9rcvZxpnmHa+dnJmrMhIXuxXakvaHsB+eLWMzr7gbje08UrWdsWd9Rr7NvCHVcz5eJ2p6YZHgH79
2Aj2Df021H9jgEopRoFYQ5fUwfxEKRxsfUkb/Qw6tzqoSvK0u6+/hlu8g1Tqb2g1Uc4QTA2AL2xc
2SDN7PtrRV6U4K4r/STg/uz3Nh8n7tgwTGeqaIrLDKhhKu/li3mFZMQl/3j3T29xd5+Ws+7vhbC2
ZGJerqyqBeydgvCSWwa+jhhrSiNEDB+nx+K16r0emJvEAJzoFQ2AR5/Hbnv7w1rhAjHU8NCiwiPv
EVGKvOFSKahwj4pJM8uI+EvedgenI6Hqzxc0ws5zr4avZQmAQhZn6LK9MT97rwlm/3+lxfhfKyaK
IsmqpChDUVX/a6Wl6W5p+lAzcanMb9APnlG+v7FpLRw/K/0M4YacgoAKI/ZBbLBEUi+Zj0zBg15r
aQJgDhD7d2XKlJ6A5A/MFhjR4gPvCbgjXpnx3A8scRJncO0pCD2o3T5Xr1V3To+wjPbFBCL9pKXc
/yzK2SdiMXKazymvhMn7UK3fYV+JH9gJAa5LBrMfiFz4U5Dg0BZArP8h7LyWFMe2NPwuc0+EvLmV
Nwjh3Q0BJAgvEE7w9PPtPCdmqumMyq6ILpspIW2z9r9+w85+HeltNT4tf9MEqj/IXBXDVBD7GKql
6dqHOm9fn9Xr+VTJAxpB42C6G+fnHva/8Qojn1G1toBOzg7CeZFLWAQkArmkqESdV/qL3lZV/+df
8irFtBXLkkxFMbVvYdzy/8W+9ek8O1j7mzwQ0UqmsDx5eFMzejtBTE8PDQRgU1v6apOSJeIzC3eO
Q+UKpx/MEP8+VL7VRh9KL8VShMpLl1VNMz7USLeNvtdv5VkejMc0a20HWBdEL3+u+vTa/uMNDUOx
y6gID+nIpwpscu49pfhMx8IgD0cc/JlwPsBva0tjSY1TAnz+fpPqD2LOf9ykwfP843kdDLXcPEte
HAWhh1MXLrxGMr13L26/zJCzeHHYXp6PzsjM0L4rwbxwB8cARURnLWx/f3t/siWeyt+e2odau6we
dnE4ckObOHv6kKgR7MO84vnN1oo7C7etMW4s00treo5xpphmubVPry40E9o8U0IrRAdsTJrFWPJR
/Ln9a0gPF1EnSxVQHDUCB36ccqVGV2k4mOYWGejHxjuXUT/kX8BaTWNEBQv4tE63BjUrdkRL0grQ
Sw9HcJii/SXZb8LvRhvPDsG8hRsEWpV1krhEXrZC/PCw4MRPm3PGBpc6nBrmj+HcBS+AZ+xYmBf1
PAs3q56xiOjY4JsMciyCHVTcZe4jzm2HAp+UnchmQGAAK1N2X2qEKdWT+BcYQx3x6L/rXSyN9hij
3EfEjlFPOvhAXfx0F3YiQmBxmUHR/tuQ+XVcfyyBSnXa6tKJcT3cUI8fGDW01hfHKKd31TmGr4cv
y4PaSBquMgkfriPCxRzsMIh8nQ96sxYe1yO3pxAJ1itgLh2tPuCY+8vs+2khUDVTZf6xGmlMwn8O
7F29LRRNeymDseZWcbmoocFZiY1NG/hyiyaigaCFQXEeLc8mtH6gakXsqI2wYj/yAE/23xRBHBG8
zQDv2rP3y9T7Yan6xx0KdfofU69hSperpr/RUXun8c2DxHr16czgf07crveIN26AjVNE4z8wzOgM
R8p03/iBbLpGEwHQKaK+xLdui5UW/jbvyd9v73t5+piIf96e+SFUfVWy+jzcub1D3dLHsMTffUpo
nIap0WZNALb2k+W0gSM2LPeDdxyoLaP5MN3NGt45x38qX4pUyiYPjJwcqF6J7z1ya6beF+2mhGI2
BdG4ncIT/nbAUeALMGrJm7pvvf1YVI6PDPOLEDIY5a3tmL0nSTrBUGL7kINfPu0PGxif1jBQqcqG
YlgfL6O41NpzVt6UgTWAa4tszhQdoHhL1+ZwdYyOtM60IYiijqjgKQy3VU9ZY3VIZ4yD/NUh+NhI
9umb9MewyMBR4mebowBu0DaH5QVgWzyjbgNxLa8xSnl65wEIC56zuPidhLEfW6TkjUTiAbO2WL+/
jtIvClnl5xH3fx/yu7j5Y8QZllK8jk8+pEgkQpgSkpvXRsqUS2seL1ZxtJ/BNqCeS2MsZeZWRNvj
t2Fvmj9IoNlzVEvSEOsqmD58DHy1tG6NxlHs0fCinLcXXN24/x69HdYRhC93d5ojO3JMyHdYHTlq
tGXKck5pZqz93B8UQ0yVcAxBr8TJ/+uLP0k9ZImD6OuAbc99QXJ3TGxRIzxeW8/O0MpodqINbTjI
J3BFt5RAXKw/Tg2fbvfX192B1e4R+7E2Sm9drU4ZhTX+VMLeWppCVcuwy73Pswx4qXKHp+VeJJLd
vJd7GQYwlxZk+LDliDwVpfQxhnkHfEV26vVJVoA6PQIOneb3DiYe0YVVGlkx8ThjWGPfrmooQIVT
se58VSzmuMPtwi9Rvgjr1TG/wSMLPBqjoLPXgNCPzoq/nB19LqjjsEl+Dd3VnQcFHbRH2MRkBFn5
LcI+OVJhkYPT6fCZSCGv+8yWcCZwL+rZfBEuVqSjuahziCMZ21iuoTvKUhFSN2bTnU6v7lQej/Mt
gpGsD38UcZFzy++ITonkKUZ7JwvU5nT61EJieL10/A5S3HRQnLOnKUkqTKM60fq0IgAA+yA7snv3
ZIgIIH1j47jNxefiLjqA2m+6gshysdV50nqz8A7cQ/N0ee7Xlzsm0EqMFJElh+kx2ieF3//n+R2d
YHqmvINphdIRDmcGYWTv5LPQbH6pk86aFDfi/CgIuR00T9/Gj6lAsACweFCI3xzsVvDNPpTCFQmH
VZHri7evSFFz4DOtkVdR63yNs7wx4hjiMAzW8AIL58sWA6hDpjloHm7LnU7d7nT2QWeItg2grXNf
9EAGqeK2mEk96R48Oa3asbB3Mq4u460zFG9EBDknLQ6p/MANMPAnt7XstvzvCjDg2N3C/zE94Gd5
dodiiA8Zl0m27U4XdMRkLhXpN6dvlUEMGVZqfYH8VYilvAdtT/rvyJS/vjgAQHfJ8JarAuHfNoYE
GMsQxqRIiFcYzO+ldHaVKe0wJA9aCHa8cwFlbbxgiiGSJ1+MO1ANVxtuJvniHPSvg1lM0JGyug9s
+ozJ5uZimLIhjE7LoFYagxSnwOmTUgxSFUFdwzTCPe8wOMCtYfMnlFKvkxvaeKZ5G4CM0SzmAVM1
V5dZBsqQBpRxCVmDmCk9My41oJ8XE/gBUu30YZLxxsP3iD+4uhgc4ivG32xX5BmkSNpDumFO01nd
YZ07s8mqK9HGVR1n+XDbPt79GK3D2xekO4P4v9JDiqW1rzsf0Mclrm+059Dv3JvN0buFOxhwB4mp
FA2O6sqY/29eThgToaA1wgJPDbd9SIHDCmw+3NAnuvhIiqIPUhpMTGJ1RmSU0K8YjXTfzppLzbPN
ADgLUaY345H2V92uWJWuTp7BfT+6U0iufFCkBH30g3tHeKa9OD9l4lAFR2MUYn2/MkSUTXdmNild
V5g8Mm9Cdp230+UZlIN9R03xJVmUq60TB6huorimQ/FdEns7YRaVv51YGAHxODe9uIFiS3NInhBJ
Mc4hOHiVlfQLgawRVJELkZyTL3IbTJldsH91PAaUTtuJQzwJH9Ppxs0PBL/Ql3fiI1SFE6g5wTL7
Dt1p7vABkOp1bRfrivboMCTQ6u0DrjQnlzH5s/49bjUnN91ph1ZMGg8Bwyimwn2IESDdRZFGo+hk
SGx6JXQdBKFE7KiLWbsvO0HOMHWoSaaB7PT7/XMwhes0BVnNaay7HCNgJ03hijmvcxMCRzCdhVne
j2eeOIvFOY4LUyc+R23Li7vxcwDvAmmD4mPitQhqj5egRzncfIb/kM8oPv3Mi0/egiXr1cnGecyf
hOrbaXdL5sC598zsIAtM+EYuFoOwBYNscfuqennDcnJTcRa39pRCozuug9S8sRT7+GtO8XR0Dktz
9F4Inh3UEGQ6ztsk2SOmIsTinkMR83e74YmTo4YjEcQP+MB6uggeHo6wr+y+QXTHFmGF08xwNy7f
sa96xKohGS8WrEpMNgEYFWyjBpvwGBG1OGCZXN5w8ZjK80dTXKRDf7zEyG8mhFVoRki4kgUqDnkf
tSahXIKHuzBqJ39usS3ZGo73LnyogqzNdREaFvcLvye/4CYB1wmZkXff8SopolhXYd/cvBU8CiI4
DLdbZNgXMn00oqTtp+ePHHhtfb0ZQHPHq2ufLhDAYxfNjCiYcXGN4gxKB5EYgpGBZDy7286Ip6Qj
XRLHvUfacEOsjq8etJHWJqWx4e9aYdt2w24d/aesuHeVYQ6dmwpDPyec0nF3ZmDfFuE2XL7yNoYX
CVjrqE7qbrgCt/Ea8Gt49xG3Ucku73rHXT/AfJ2Q2BIPotvFbTZ3WtAYgGXiNz+Zz/F7P+a9ZyTJ
IrPZ9UN4IezcIGlR23AmWH5kWgS+ChgqTF7X+PhaDi6FhYXLcDLB9DwaMTeaS5hkbrEiUSUcQQR6
OG2jvRyNYPQdvfl2XLlIGsGtCRUhVuTu4fAyn1tp74F5G4GCM/dFahaB2acW3xI9q8QhUkzy0Hax
W9Q7TfhS7AJkACyluE3fXuOkjBoI3h3AKKvsXSdaRvUW02N3qkreCyJTtmACix+YTCZbgWuIc3M9
EjE0Yilj4sWIT9HAQlamaPJVGMh96MX2eDyWY1WIUEFikSpT3XASHmZ98XADUho9Xgw2N4eA5UZb
T1kDt6yOu+U9VCNmLaS4hLkZlyg/oSb6LEXUAbEYH9oE3ALqWfbuiQLl0Y67N0BBFh/mUtxny/TG
hANnwSLuS2WACKwHd6Z7YMqVLmvc9NSfcrE4fk4YLE6L1AHGTPxezMRYzXCSWjWG1PzvjR/UfZaX
KyUHqjWxek85CWTC7WbxQsTI9yM1Ef9barnWGIrXnYSvOeFeLiZe/P/E4pNDRB5w8CQ3bN+p2nkf
NnYOh6G5uHZY08T8BtlA8/J08fWT3HM8BV3P+vlUZ/qTJNefTuOT4HBTPpcUltqL6SxmIXm424Yv
Byr/DI6Sw53eqeKeMQty7b7ZJgn6ekxwZy1aWPg1gqHevo+2HvP+i5SU13qM2ZaYzLkeIQygCh8s
CpvcqucQwRtcmhh6mlN24I+WnesKThsO9nWfRUqYp0yzbToFIcDBiB39naNPqa4xQcYdEXMs/LYx
SmjgNqfhJW8NnrgMi4IGzi+lfruvp9DceF99Ad54F7Op1FjZ2D50kIHWazPKGgKf6m5Dwzs+AfaW
bGyM0sLF63qaiVKchGN0cqKgZGWjgJBc+eEsZHhC8ffA1+qQ8DaI+wIHAoRrTGXRnw/DNlsny287
hv2JEcaYtDIlgTYLPYsvXpSdLvYq6Urpl41w1memYETlzqK23LHd5Tky+jRdnAxxO19JDZPHu6Br
xDVSxaPTlnpLJcch3gn6e57MqF/8d+wqbDJviuwaF1A+eBfSUum3w8LpA9Y7ZWsasCBuPBEUtbws
wydq2fEGpxiOkm0G2s4T+2EMwrXPjlnNQoYKHZGyVUTiwRwH3eUN7pWzzehvYLo9wwzN2z59PP8G
KLZGs7wJFy1cIU5WZxzTOe2Wq/5xqsCv6vOItpQV14meMXN5p7xiyhP+/EbpdZSDhit2d2w52Bmt
dnzZ+TGTfwvRLN4BItYoj1ggmwgzJ8tuo7snw6PNIhZqTsy9cxaTqO0gebK4cvJLD163a1Zut78f
VvGi9o5dOo/Q8hFNISQg4CrKp5f5lNoFkhZVQbVYqa2Q7BJS8MRFlI3XbCtfnNESCzROcUbwVNwb
uVNW3O33F0EgcbRIRNoAswIRG+tTSFouxQb13Wk+aTa71C9smLwJSo8YfdGedal0+7iUFDw0VNIM
zwVVbLDQBmx0AWzWIGA2105te7bf7R+TrqMRcPV2t/1wtOISyCBYnWnivdhYMHEh8fcav12HAQfR
7R1dofZL6GZ0cvnY53hbt5mrn8PVeSFiBuGlkuX3aod4xTZ3uOaeHffR8f12TSbhhLqWytChxJzb
CZb9VL9yQSWFLd/NV5ZqGN4Lrz2a4HzmKHf+ITiEN/Lv2ME65Hyjy3EPb0cLWhLQhHJ32ngnCAiU
gcAYrNoQ/FJlAvoEeP4i6oqAPUI5WpvIvzldFc0M0xG8dI+56725b/tcuMt66YTgrdES+T5XtAG2
T3PXL0WKyb43OHotdd3o6MnMmV+3XkKjZ3DL9j1YcA3OXc4xqBIlYkGrwuLkbHMSUgab6N6UsfUf
NVaE9sE0eryJCSoJsFaT5hGFnqcmLXk+n5zmvEowDiSAx/C8Hr1eAW1Sy3YmmM/eOIIRHoENyBpm
InwMh6No2PlC7isRAReLw9jra0PHGInHfgAyguUCN7S6gIsTrWGIdbECs/I44x9GoMS7xR1qJW85
3iew+90tDDpnR8wEU3g26Tb8kLnvcHq4Bs2R5rWPrtXe8pCao8Oc94G6psuJJKH+60DDuRKK/l7f
PeJbOQI/U23btA8euUNNwkcSayRniaF4dIYPLb6YUKANDuDdJ8osT3ZhPMVq84gYLbjOOSjPMqpL
q3Kmiovv3/PtSz7+X/2dQFdIF8GqcHQ3msg0jrvUYMOAvwsHkwKXxXfnzSZxJVzEWCpZKqjFVkDi
NFk5L3DMopiBkeL3WQsaXeY6B5IVO+2rPQpf5IYKRKm8efI9WKokH2vB6ZVfveX+ScOcmLsvnB38
OwFbEGX904yaDr4MPUh87PB69w6O2oF9Mn623y+Pxv3m6u6o4++v8bYRycVE3nf+A81bddIv3cei
QEP7XYUwpe26OesrDbwC5oqUQsVtrPTS32DngxqjGJ59GaQLBYOnEe2GMRRygaPPw3z4VELQ8bwn
XXEpxil1t8VnINKYrvvmE0qlITnNom93art19XBRuJIhDckXXi/UBql9Q5t4CkcnKsJrVB1hKY5Y
AxRHkj2tEFfTyNNBishKAANJqNPjLXhpownTr35HDxqH5/79xTR8+JR35YO6THr15jJqJrwUa+9A
ZknVPbblOdA6PRm6g5wzGdyn+f6ck3MknBQhHChYCjjHZUOOSAKpbQRUblX6tysWX+4c23wV0PHm
VtsERv1UGb1ocrhn92I5WNWJ7oEec74+BWpsE5winEWJ7EDX59ywo9i6uvvM+TWRxdSt5tPFkX9A
kuu9kT24LzzC4X1oG8wAgoYc0829EgdDxvIAI0J7tXGA/zudByk015RQBgGgIEfOiJfqfKvdO/Vq
18EUWKWSxH8S9ISOiDETfgazoxMpCxGWhmx6FJm7EGub23OyoUq6aBFMzVNN8+RChlMP+xICXPhq
yx8CzOEKIdIIwAODMsKqeI2jQSMmcRuczqFG/o6HuEfk1GAh/31b5w6BXGnE3IC/lCpZSj1i+fcI
Ou41rR/xuwwoXpXgaMFHdi093GMFg3sSN+HKRXIHY1Pgv4C4YCiG1YSjyXMDvXCZwLR0LYIsUZ96
aK+HdjTEoaWKjLO7tzhooZOBRGh6L/wqMMPi6ckEl7bkCZpVDwAwwzEhhcZFDa1OcL8EowLFq5tG
AlcqIMcIwBw7fuGBhnLh6co9RDhfVw6Tsv9+xA14QJhY0EMKe7MueQfqwxdSdtiCFb4+In0E3iAQ
HpgZTS33YfN9qov3uPdFOoR4iKeNX8wLExTyHTSqiBjTCtcNceR9Ibc/RviVmWdHa6U14enUj+51
TRY7gZEo9jlOBNRHcJFe5IbExMRAnqLjxZIECvR0DyRM+k+YE8Q/R6a4FPxxkdtik5YGinoFHuS0
f8FR3dU1H2IU1SqfP+Bcraz50ESDQ5h1Z3gvk/nT0VIa5d4ab/40y0Rz8MIqzUkedIojLW2ziEbr
Pn8t1h3OyJsGt/1VPoJKQ6L1Rr+AAHmxhu56VgP1TLqPH9ntKiSrhAyiioHYsbq93isW7VFfGKvv
wuIR7Fakk3D02622niRIsglT8IA5npb2XLh5PffSniEVvpKVmGDGT8TJGlomzTFJhGldR1bFybvT
Y3ABAhPh2juv1hTPBf5uwnMkplAXrtYsa3jyOEwXuM21hg8xhC2Qy11IzsCFIfjuoUUEPKEUl1pa
96uCPo5nBSKHQ6DfkrOOaQWPNrKbhOkBMgrg73Ig3skg6UMKsZwAzvsqCD4lM/EbF78n6Q4TyotM
Pb9pCnW8EzEO8DvMhsADY6GgVHd+BRXFeeEgB/BDv5314bjEUWFIAldFn1JjKg+SlsXWPIS2yvhy
my4n5l7vNFhXWMSLZG9WZrly7mPM02lANXB2bfMRQdFGejInrImMI3hKc6a2ByVlDoeK4/DRY057
1xH7abjG1YvJNuRUs2ln6VCNv/TJ8Attbna4hecaPNQy+cQcQM0+mRFY+FzT64glRKP4ABde433S
8HaDL7IjctDqG44ILCHU0x4KKbsnoGgSe8cwG9YSRvWt29wKiM52Sf06+G6rOaLkw39PD49xoxJU
LrTEdEZlgh70+ckHip4Kx3/fV1HgqGZgSmSxOl2To7kodjiD7hz6E6SJ7LG70JyIa0AHdlrisTJw
1jMG3B0Zs3sYUA4//I5VkCKIIxw9ZTdj5dt3OZFZ7vjupkRmpTwK28kPOyennL+sx8GZIy8Ni9dA
jRjqgJBQeZyn4Q3vgP8I3Azw89zk1CsO9njqDChuYJIhfRaHJRA4zhogPJsA/ir+6v59mzxrV037
Ag7OX/6m/fBmU2ClyvsC/+YjMypY9TsSjzgitHuNDRnVv8f/OviI8S5fHqzH4MFawFjIYBw20FkQ
Tr7ticSv4QXLSS+NNtMZeXcKX8WAEaEFbMVshYA+bFgkorUVNGn9UvY7ayJCd/6+1+ESTyfSFr2O
3T64OAdppqM2gG6d5yjptahgweGlgISBGbXx2Zk0H0IadHJuR8YojHXqMGpWTsFUoJt5M3nm9zhJ
1uQkqO0vEReW8NaJcyLKQWRXZPcordsbZtgUNopolF/cPBgL/5/xuObloFYnJi0mtoMHRKiAMgQt
Fz0PjrFYjAw3GJs02XgMt374CuO2RTOjGLLcVc3s3FcgCyLdzB6sxCaFCLW1A/MH0rBFFROtb7gp
sSGitw6LBdM1/rbClz2ReVoE7Ksvp8h5xOvCu1c9UkHvNCdQ0uz8Drze8GjjRt9iEaQ+k/3/+bs/
v2j3fTSaFcvQIcrIJlbV34yQP7qS1s7WZlfjKQ1ufHAG3XTBQBRnf7rE8GOcESCayOvbBxK9eAGQ
pdHfb8H4kQXzxy18sGBqvNWN2ZNbENmvIjLCWJNhh1Xg+OUHnH4pLEf9/j4qTdTc4uaodY/AZg+n
CbmPMwxRmfcALHtEuAWFmOzu2xiz0Hcb824LBikLQe88pRME5/NMk2lP9iPrzd8/h/rj5zBlW7Jk
RbJt+YNy9DIPs2dR1dIgGz59EO8+OBDC0FkSAOjHKw7AjtWkF7lKRvQwgKqr0BrtXDyGkJaSY3n4
hS73U8dZwdj//27o48Eeru/3SdZe0iDNFo+8/waJcLZuyFNzE+rGFw0pOmLDr78/B/2HRjeX1WFd
SbZmKbro9v8xpKpHQzrenrI0oGAXiPlU8ukdnrx+/AA15czG60Nh7qzYzX38GmY9M+S8L8BLMra7
fghVbf1KMYqESuMVoyG5urNvtY/7CwFL+4F4AFtNgTgnaYouyR/N8MqabcpHzSvzqNQgNF3eIE5A
dTmwkIBCGH3dLp2hveuP/BHRzaTwJgrr5iYhNskRkXsbn7QagjP+/hBVwdn717z8/zv7dCq/7Y82
jvu8OwaReyYQwRS43nXOw7y6io9BDuOHyhQzkPlsSSzKgEgu2AxkG5Gm8svNCLrOv27GtqFn2LJs
WOoHG2UjbTfnd2Mm3ijVG8hw8BS4XQ34ZLvd/YGeEN0XFrkW+z9bhEsyZ0ydsvgi3SbC/oig3/KX
lUv/4Qmppiwplm7yM27u/xxmZXWCNvLgpi4+RSoFwN3dI+axpoewAlAKZWxrrhhl1XTNzuNHUK4v
yEMwZ/VxEuAATZNCLTgoK9jQ4ZnWENoSuxL7Ptan3bJZclJhWS/BK3CPIqf+2rutZhhNRCrEZvpP
rV8mjvLDAqKalq3K/IA3JX0kYuzOl+OdJBVpgIbHofW02FBcX5MaVsJ/+1hX8I33KSrYhZ6hZsSh
6r9SfDmF74xO9Miv4Rc/sEX+cUviJfwxl8vH+Xi9bLklGznfbdRoXQacuTzqrasTbx+xRjMWUDkw
0gva6SJ6P13cdPX47wNQ/vFd//FkxJLzx22c1M3jYZ+5jVuQv4rolp4INwS6m6UuWqub+ot3/k9L
uQqR1dSIRLEVXf4Y8PWm2FbXqyINxrix3kNQTqAV2bl0T3Q/yXNBNxY1RpdBDSTH8L+gRt5CyxhK
FKgEGMgs9cik03pws+DjBYoyoHC4jF6z1PwlmuN77n3MTU0Vi5dmK4ybT1rRripue6Wy3sTA6/BY
qCrze3bssGt2u84y9Iv2WYSYJjeiOz2jy4H/7+9G/WEN1TRN1y1NVlntP8lbu1P5ejSM+j0YT/PS
XVCk4sFGy2XB72pn2UaQ7j8cIOcQMKWizUZsaEF2HAyi3wjiyg/j5M97+XwYllnJ14vNvVC4XRxa
TciZMPCCh+xAKhGXr+Dj4OkUkzv6y3b705L9j4t/TN9L+ZBex937PSB4fMrU4Hi8AFovQwf3m3Dk
+BSzQIwcNkiah4UKYPDLqxAb+udY+ONV2B+z1dw/bjtdfb2h7+o9KakDDuvsYjXAoRXj8hMubbgV
pFBOdH+JOSvdfwAI6FccwEivQ8jDWQ1fa5wYnb/fmvbD2vaPh/Mxg49yYTdKjVuTe3KOS39g5my3
NGe6S805DO1MyzVnuRT1gWjk4XLrHyMYGLQEaVW0KtQKAlp9+IADTo/eafMSbcJfHqDyQzX8j7v8
2FM2x5tenLbc5RCslggH0OMtLed3ikUcjIjQT8DM90EVVnjPiuMNewcH/Yb3y/b/40DW+U/VVYk9
Tv2oJe+6VRqnWn8NKox1vYyGhIwpBf2PMJzAc77jELjufFm/DOFfL/tRMR6P9n8vmwZi7LLYCT5L
ZNNUb24odwRj7IqHJTDO38eH/L1df45d3TRkXZYpHDXtoxSble/y+ajU12DTrIWc9jK36eOaVPk1
XT8Dvxsa3klhEOhQI9CpCNLJUeaB0d2q+Kx3cbchOIpfSwnxOgHgylof3zjp+yWuRHR0vROeLjuR
B+fi0+LruafmaEggi8CZWs4yXGaROIrXfggekLDOcJ4e8SPf5QfawdvolKOenMhdah3hTplfaTLY
R5psM45vEXZveNTpKVuFMTmusEMx4p3QKm9GrzuSGkfPrh5iKrBmHLWndyF1P+PC2rQ7D8hK5318
m9OfnTkyut7w1VTRGI237aKv5KN6/caqZeOqCeivfw5rqEVfNepoLTp05Az10whPjQhDjuhKZT1+
YSYi9czM7mioFrvqxVUIAPYuwT1/D+49vO5q9xgURijSByGlhVQYF9ASuMwA1gC8uGFWw3lFwmID
5Pm3hfI7du0vr1r/2F2L4/Wm7SztBTQohTrrgA2DnZJWHuHKS3IKaR7wCTC7puPolfAK6UvgJ7aS
u2G7SYOtho5xZknA6diRtsExJ/B1+ggHayh+nsTK/8sJ9SfOrKYTIcdhSjYtS/2YFsWtNIzXS3oN
SiIJyfZlRIK+Q8ruWYMSXThCIfJajOgIysSQxPiGVsP0FkB7z0rMN58dbIhNnLnhzZJriMMa6zIk
7JBgB+HccXPoG1uTXa/EKRUC89PdA4dAP0qUvDHV8nswi96trWvIzszOaD1D3X4t1Q7t1mpN06M+
EsBpv1xtqYyR0wWF9/fZqYjV+d9v7P8fgFjd/6i/DsrB2t3e8osiQ8LH4ZnQCqGtT7e5xhELLWOP
gicR5KFJay1CZv9+/R93D51zB8WvLZv/Qink3UY5z1SufwPOn9oRYYr0ZDom9lVmz8xnUyWxBdts
BWSHzVQHx0Ldl2LD0+Be+HpHzS5LgyKgEN494Tm6JXZmZ2b2diWWcJSyUbGwH7/ctfw9kP/12P64
7Y9xY2+Vxpu0qResdnK3tY7ee/cAooRRAKwUUoimrw5Go4TzyIBZHVgjRPhQxi9fL/fJJ9vOL+sK
2DJX83eQt+/Ba3nCRlh2JGAzqD/kwZu+7tMUwFDhgZEFMIh3xC1kWUAqRLLvLvEGie/jy3gzvHgW
dkgzjzwiwQ1IFb/u68IaCSdGOJxRCevqBt0Uy6ZTrDOkZ6y/loePTK/oNzoyHkhAvwjmdPblxa35
DmadfWuneDt0CXkx3w9n0+sawoYvtKhXIawsmwVixwNMiSeNtvy2tqcbFBSn7kPICS+Bgl3OlQMD
VrwnH0RNdgYzX0cN1giu0RfJExhvq7+dJeQfTrPan4PpYzBfLPRy8p6dBtlj88a2YHlyq+4WTdwo
kz2iH8znHFqduEPtQhueGLjNZJPvetBW6GuWA9hDtEEwzIWVi6g+JYOhjF5hMboFBEbiT+Zsn94B
dy6nixPM+iqs6/E00760yXY1a18I8DjEdl60bsJ/ArtmOiUkXNBfgTFhO9WycRLriDFFxV5An6+D
gHGt5NfCR56KL4FFW68RCH8QeAWPhDGxwcqEgAfotli3CMsbNjO30SFp8jC/NwVSgVaZrJ0NlkQg
kFBdYPyALENLKxPAW6y1hRiU46/0yzn9G6n4nASGJCmSYhsS2WAfpYz1LC/6dv9+wTG6BTu6JXQ9
goxCpm1mtSuq0Dntm9+i3n5csv687Mfc21avzeF54LJKiAT/4sI4ATeMV3rWbvqzfEIcMYm2bueX
pfI7gPFvH/djdBnaVVVnG647HGdmcHEEvlw1X24xBGGCkQW231/Z/swT/F13wZ88fXgBMb/QeKGk
loGwiFIPDlJ3tRQzvNuF+rDL6whGrnAeY2qD48GOpDsYK8sr/GS8AfvbvhSg0saEtCKoFiCIuRTv
QlopqRkLtjda1WeKbT97PLKDoiVoqulXByDjty1e/fccU2zJNijodDIjiV7954ahH8z7tWHc6oHM
YoXT5ytQjt7ZjJgY5rl/xJaGyDM03shyLH9rNfUdjIR3d/dqWnicsRDtkhor8HtYvoPn1isVEvqC
LXYOxEzVhN+4FqxDPThufeTwWKWgjlYwR77/Mni/B+c/36ZiU48alkSSHqrWj1Jlv6seZ/NkPAfF
sA4eTVw0I2wjM6LpwhWMtEDFhvU8AtGsRkV2IBCN1WGxyZVY79SJnCBJD/dJid/sarWPy9iR2XAM
KjUjPfaUtAgslhSI3qavkKPWpcHwHOFV/Uv9wp3yuP/1MXQZ7bSs26ZmfBxNpa1uKuVZfw4wlAzA
yix6wJh1Bt6mPW5g9kwRG5bDR/Mcn9p189m149LXwtIn/r0rJY/40L7wtwSbJRlmfyRJyekhJ2cD
IDS32nD/60iNTPRBDcZ3/B4dBxoW4FdHdsigi2HxhDf3GOJw2D9FanaKrKboH779ihhwIz35Vdho
c7TzIRY721hYplVDZVwNtTHU/V33iUJ0/ox3keIZ6YYQim1PGj3TTXzwj4GUumwisHd3yaYjLU6D
c1jkz8Uhs3/bORTlp2GtUH/IMvJFxI0fz3FWyeXpUByeg6sI1XPVHEfOXBitQDjEi8PsiWpWSjax
RWr0NYF0jg856zZpGhA8MQcnbmO5678q9vR9C9dulGxTkhFFEzcsELNX/cu89I0Um+81vuZ8h0bv
PCjTno6ko9GvmnJepnB168k7xw0ya/QawD1YJ4dS9zDeNEE/m8ce22e6cz3769V9jGVvBhaqtl/r
Bgnzj8E1UZd0OHN2mFdUkENvT7SMob24u5eRxtYbvbp2T+tsR6+QQi85x4wLtvjlmy4b2a1fgjDQ
3+FvP4Pxe2rWXLYCKu/fAqOlYEB+aoPDpo9UbZZdhhVOx3BXmlb0GmnptXdJi66cbwk13OJze88e
N+hZ59iMyXtAJ/poM48W5JfGxfyMf7meS8l+KFaq8ayDISoBUyd8a7TOm4ikR3PPEN0hNnrjMorP
MjPyktwiIgdaaAV8xnpEadcSrv5HTIyJNyBAoODOlERyzaAIOPxsWw8EbyWCsTvj2wpnybm5bZ3C
e3pdlAQbPijjCX1LDazpzfzYOrbkSA1ptDpOTY87rEZ1R4ZxawbnpjnG8QSyWuvFEnDGFf8dN1rV
6CoMtzEsqIhkhEK4pfI/CVPX8SzZ9Jg4uDfiPtDUpkbnFtstNSJ+KgVUTPURvs3dXc+YPCJZEIHL
bJ/g9osJKURIa3JZkaSNH9JkC8bTuRDEy0+ST9RohP22p01e/jWN7i5v0j+PZgHsU6zkTa+R0mcj
S0vqnps2fPwrvme7fpFsyUdUIR1c8b+8NREFuBaxTKT0YM76aBKxgdLGbDWGcBfpNxfRMbP6mH7j
O9VScP+WsYLch435LDLaGEWSVmFg86xNJPIIurgnulrCZ8X6EEQ+euPNSyDpkPib7m6Fq77cRuUQ
DjR4kU+sxUXkpInJ+JO7JncbZX7DvUFNpbHtlXwehoF3xCAI9m/yv4SdWXPiXLZtf5Ei1Dev6iUQ
PQbzojBuQCAEopGQfv0dO8/Dzc/lSFfFOVH1VToxavZee605x7T9K+0REJNI7i6wBYHyR3AOIyCL
iAxU7/SJ2YdCu40A7YflHLY3z7Y0JKXNIwJ3uiebUxpXE+3PBYbyPjxiyOQFI4V6x/2GjiSivhG+
82ANdzMBTCZLwvct2hHkXvKV4CzyxF2GhIES0SXNgMsy/HtyJe48XM+VMdoRAWrMuHOZhIL8Huse
ZDn4lgQERjyz8XWrA9M4RtftPZZmz0EDV1/gcU8RBmQiPC5zEPwAyOH/+D3FPAVEOT6LG59PnoNy
Tq9T6F/jC4j4Gh6KzBZvRlq4D7vJLdz7LyiW6uDqY/MKQvohSsypgt6G4LvOQAJzE5V0P6B/zSmi
cfknkRoaoNhhhSYdmBk4uokWWJC1TSoLBFdo6C6xmuyE6z5M9dEtJkOP+QuAlyAP7yzoeXgeltEj
rgdlVMd6Coo5LHzDA9bI5IKf70LTBcvpvaKbkBbw5IgDja2E8DD3we4yhYTFi73b9PFxuQ+rwTu2
k7k1aifVyEqEQ/DoQxiK1EQNLcIy+gniQq8cQuUnd8+ZyLGT2CObYa+ETOMRfwC0mh2WjxXqNGly
mNZ+HtrjbswVS5zgDLdXsIrtyREFqknfi4zTCQznqE2abDeu2G7AlIfFvEy1Vx12vzXWMTpeo9Ok
DQ8j2JSYe14faCbDJqOI5xHfLe2P69d+qniHFxVcymlO9W3SpFA88R+QS9IQp78xdwCwHMOhCe8A
KrqETuyTERWriQzLto+o6Tf22B4fJ+ZaDyG1bWTuNM/S9J4R0AOPOB9LS0KeSVyllEfIVYR4c7Lz
kNdp2A3M8O7tVoUIQ3k1PtTR4fOQdiGg+6COW3gwwJ1h+tvDGugPqaEhz19640iysLLzQn7nVqaw
i8c5e8gzZXlb0HcoFoe4Gl3fpGnJFm6P8jeu/4dGbNTYmNTBc+0M7zj4XIiuMhffQToMt/LKOPhO
T94cD3P0iwSVut3qChrosVL9Mx5JLTqsSsJLraiYQ/sJiZCcmDGKFJ7B5sWJrsFKDok+mDhDe3Qk
9MiOr1FJkVEkUN58LapIPeV5wKpjTaXJGxSJJJ/XaFOcTbcuSUoo3+4vh0ydXTKTv4hMKm7XmZ6X
EZgf54QHr8lqv+BYbGRSJjpkHFPCLtLGNt+yG1TTKi3GXFmuG6GKy8tAxwxkzOz5aQImdX2Iu6EZ
pgSaQlmqIu3juFIwwWI8mGobJY0A/K3KgGcjURfP9JwgcuPW3/nnDZDte2qlJByMeZZu/o4gXSd6
RjKhxuxIvpEpvFRoOpNu2tLKPPPVDa8Yli9G2gc5j3HNtkZQJaaeCUV0Ks9ZcN+b1MqqUTFRIoR4
05bXuADJERS+MtYzKKRjDg+ImoxX9oSVHOuDB9mfsG0H0qjaFsNqeV7lVG7Sph2KBtvKeAUJOZZe
Ll9GdhzyrVnVdtmBw70TqT7haFEJJ0OKLkuCO2MdIEbBItGAHy63OLagKqisFfnsNj7PzcSZdWO2
wIk6MGOhAZT4T018xPIla24/c7IczJ28IquH9kLShsYIMxlBPtpEZ7N9VdGGjsjf02fHL3CLWwJL
f2nl2D8oBVTmgf+/8vs2WjlcpMYuH3sSS1OQTZ7o25AVQh+M3g1lCpzCVUd49C0ghzc9rszInCo+
Qc5Dc/QY7Kk3doQWYFlf3fhv5cRMadmxd0WnmXDbEjyyMPyXihSdW+QMiC3xpUTfchgYavP7UFvD
599cmfZqk36CDX1YBeXyyiOxG8Ozp5t9HF95TaTFLc6DhtNmE5FdFVfDR/SIHEZtcKmiPLpkiDrz
6L42xl10pYPzTA5j+OfTArjFkKT6rE3uS3XQxdako0thEA50y27BA1QbAVnnAb5vxJuVb0c6dQTp
Cskuayy69Y8UjkEgLJJEZ6f3hE5FSIZueM44APgGjqo6qMJDRk7R4ErxQXXC9twMnJDB/JYG1/pC
MDaKPgvh6GG4T8QvTxj9hCz4JE+II42I9qJC3NMfswk8ICg3lLkJ2wKA03Foz3k43WLGETrnnCEt
dwCeuwnBPGMI2aP9ootIG7BwdEGhjeUJxEga/Uw3AEarEza4iTNTSGMU20R8GdJ4XmEZItREpptj
oFAmO5B5mjyVXOqAgEoQeT5eo4+cuB9+QmPHQ8dJvYPnk4CJO99xz19jJppINvTt5EbzEQlQisCY
3CaZyr7jmRB/jko5Gn4W0X7bj6ylSdVoMe/gxkCtuq/YAAqKBeKCvqS4ITymgSp+CHH3Eu9K86p+
O42qYZXgP2VQTclbkWB8+ryiTJyLUnTWpELGz/aWnYZ7ugkdxeiMDCV8PJchJIYdvYhdJNwuDRRf
jUWpx/ZmhVi2OFhcaNFNwGQDR+GMwakHDAkEemfwiIiWIskJp+4yj41ZNcjjCsLOyZcibySltBo/
jFm+QME/3CVKeoLrcww+31mm0iYwYy41PpZqeY8gyiWXrA73GCTt8dm/TOvwDBScJ3d0CevMSq9R
FZcrZSRF6vA0blcmuzA9cjB7VApUC4XPk0sZKfHn8LkgC8RmG9O5jI3IYk+U6IjLvh1eg3wocc3N
ISaD+BpfUcy7z6XMdrpPz3N5wEZ84/JRYwVcEhTK+fARXjIr0aD8NzFNON9klE1gms8FZa1HfR5Z
RKpBI51Tg5EPfEhxi4T7T+our0V+DMstPPnl9DY4+kb6IAbsND2CxX1GiGX0UPYFiM3iptveFwjk
IB/dBpVHosJ1cIcgv+eI1m6XgpSkJ0xtlainPiNNfQAdUNRmowcljJZWWZWxoWOpx1gRnbOCCQ8y
ZH6EaE7kcleRW+PBQc+ulDUmpywR5nPjkmAW8Y4c39WxGosyhWqOxfwZUOwMpZAGoV8uOxr9k5Zl
dqZC9LBHRMmOLGHGfO1HBp84QjqT7LMjb7joWxPrwfGXkAA9hEQ+sobW/ECtTdAaiTmQ0Dk/sIgH
ODi8XXJkY6gGfUA5IRY2ykRmu7Sp2vjCuJfKjvuEx9fyTB7Tlmq2Se+oQ3HmRK4WiedXFrc3dDIF
2eeBDi7eoRGPEX9TBeD6QiF+DW5sRiqdhnpYh8f5M7JSsWFZnAGkmFQXaoB7pKQXVpndSEu6Fdmc
VC7AADPOTMmFsa9N3osYe9hetcxnFF84ejGVrJ2EtTvRY6JfXoyxObpkAKP8x0D11bjM1IhWQIKU
Gqk/z1yVXdkfz0M1rBMFJmbBr3BjIdlNgBdza+XBcaSnDutIFV1hW/GAMG49Da6EKBwmHFWGT6Kg
/z1dQSTyQ3vI0XQHqJ6jI9z7Nnvt7nbeNF2BSmVcvD1eSDtGpHDx60uIJVs5cjTYZE8cuxXEAiEn
yEknEKAHyfvjS5zkocuF1jzQlW8XN3BZmG7R5e7d57gOPo8bYaablIj/sC/NwmosXOvEtvgciD4v
gCLcYMikkp9M0QyjpqYw/ppyzQJYwag67y8X9+05wibjTWlgzDGO7cZzMWbS8EoU0DgMOCe7+SXj
fUPnPxdmg8OTVFh0+B7acWxAQ9yE+ieiqVRatMArjj7RlKd5RRb8/pfr+b9XU5PFAFtmem9p/zcV
+mtYVkj15Zm3V2UJj/ZMYLBvENWIwX/a+fVvgoX/lVXwWQCTDEuxdAUG4H/7rCf5ftfliw2wDcfI
WH2joyw73uKxMVZRANDJ9tvF6fWKHSl987g6kGqSj18eH+V/p4P8EpZh0ypVGezb31reV1069nmd
K0sM5e8XDG9QeQnAFXSUBTqk0ycvae1ez/7sHIWh5a6VXWDR9vaFeZudh9XKBa+wSISMkF6qTbwX
ZslhG77eht6IcE0XRf8bALZ47yLmf87eqeWFQBysIRrv+ONjPaBN5QuQl//y4QtVZlrtkNvcktGy
DuMYXTeoBX4v+khqhCVF8ufK0eVH7V9axj9Uiv+9GqKH+Nft13d7yXxcuBo0XcgrXWfdiQE33uce
qrYLVod0nRdctltt+8eZSNBb8n4CdyK0Lanx8lgcOl+c1q6MuB8TevYMfOIUv9bXb2XtD0MS8bs6
Kuprx/hfYWevaU3fHR1x59bFCApS3C2Tz8XwUnuvXrqcczL8+PjledFEk/S/zWg+1OH/bETSsmp9
e1zky9O5FS2YOnujvZNE2r4U7E3n9GBExjltQTvNJBUPs3uqxpC+zXZQNFBgmtF5XvT+2ZxatW/K
gbMfKndPZk+GRqvyiAHi/m2K9IOmS/yuJqIg/p8No+u/N/PS3I/63n4qiEzRMuMn3/JANwO5Fbbk
Gaoy2Mb+q5CWsfSp/pzFy8IJdDfQ+l/Df79omiVGZd+vnKpoENJ43RDrf3u0CvleWYf7RV2+KOMG
i88mo6haPGbhQlgaLuMNLxccpy7ys3Ackvs2tt5Fwq/wKG1uMzBZeueSAwg/HpzTQffgfaF67t/t
6Xq8KFLEVuHN3T7eJHcDgxu/fbMQemgFBIDbvW2oVRGSkJkpPQcb8zIIHZLfvPJBb1LZcpoRtvdm
rsOMzRqCAJNEJJCTkg7/ebAQ20DeuklHj1Is/9aWsQEtLawv8s1tJjRv0X8I5kvBSo0IlvXswc8e
xouZhARXYSamgCkLF8bqzwQ25F0S5ENuwyWIVtCgse437uvNiYA2O/g6PUDQXs3mEbx2YRcGKhre
pVC4wE3uST3kthUTXNTC+iSHI/A35SiHODEcmcJcAl39eXNVvk+y793RstmMgtUVRxL7VcUfXHoV
tiHvNkmPC/y/GFOFWwVfCs7MJbinaKTAc05HmI1EhZRWGy9eNrPi9Y2i7mveQBbL5syy+JWMAriU
e/cAZQ2eYTbF+/j8vEQ4nu9IcoTRM/ZtL/a8NF973vTh+msAXwQleYMq6/BypY/xqB2mWrBkjfx6
rHb+/BSmB9xxLJ7PwB0WyYQNgUuAD48LsGwTbK7CHaVv5QE8rR0BmQevwpjGEolUymvf1i+1+IR9
hOUFG9AHocwveNy+1JX4G+a4xZsZcspfplU/vnMqchuxexqKY3175+qL5Khy2ypLB522iyMEdg7M
DYggWKABjNwymkdIKnEBNTVyJ5ZJrH8YOb3+9TcB9A9iAU0GYGnKpmbpQm7+3wWgUcpbcbENedky
ozGoXdp2SuSc/EHIk3dJQWjRwkvp+NFz463/5Y3/oyz6/sYzacKdoOm2ASPxvx9/66WiVfeWvGQ6
QEm8zxZsr7LHq3ucnXtvv4/ghzX34Dhq8M2kZ04ndP6vr/Ib7Jc6Spxwt5/uuwG+c0RwJMrHts1B
vMWOcZ1fXvevDE6WV548eq2sBoAesCJ+HAO99civYm+uDqEV34vgQPBl8sRO7z23BfdAdzssALUb
SiCEIpP1jnYnGcEnXnKg3rjxPpqPg8/fc0UlhCcXjzI8h8RxvHxRBMXnyWCSfYpunKa3FplcuAp2
KVrdUCkz2tr0sYGJ5K13QVwBAacIpMDU/e7TWR38T1qaePUViuk9dWKw2kWQcqbkigaNFhOYpbva
9rm19MggmDl2MptX69UkPpNpOwmtGy84LVgeug88cGboEMj4fAF+BD5tYmqsCw92FESIHxfRUtsR
N4YNgJwTP5+Xo/6NYytxFBMtuA1lBXGLHD6Gj8Tm+Ic7DTwgmhK3mj38bsL5G/KS5dGvPBByLgTI
ejxtIuerSxjRucMbP3xbRKn9vluTHdR5ZczLzmnu4VqE5RQzWkYRGnLOq4gJN922xeOH+wSUM90c
fXt+vQnnu/v1dV3mR4/WXlymEPValz+mDqApxIBoH7GaORiY0Xn47SXAXkZABX7w89hGmU1bW0uX
3eI0VrfKUppcs8pCQLDn76ETism0f22n+6tvT5V3dtwH74E5pJQ8Dw0R/GDcxyLKhK/+J5iCQBHj
E1MtpQsnqCkrRb26L7GwHdwyY8pDsPYNJ98Gt7poApTID+wgb8d1fLeCfv7vF0gxfqpN0e6p/Eux
qMa/vUD28coO22MuY7FkYXv5EBTTjOrTAzo42OCpWY/HjGmgFnrjcTbwq2g6xd3X+HCEhMxnvNiH
EEuEoRbTILz5aMwkbsymiLjDFHlxYk0SdiGBSEqYkAFSOWczGG7ByZtJo4bAnQksq0mBjFFwOFbs
NQJDMnqbI7mM50tsuSl39ESSh8zO8FhVtGTlWIVzl8MgYI7ijoR2fDmfDhiFTuN49Pp64B/h86eB
geyx9D7YHsg+dn8TIv90wDAtWTVUgwpRcb5dv86sD5WuN/Jy97Z/NdzDUhofp5e4+dBWT8BDT1oM
+WuT5B8yMekjB43i6MxQbPbgu77pNbLU/O3f9/R/Z/Ca/Pdv9K18tNVGNuoSzxa4XlKYUU6SUAOl
65e196dT3N8f863Wstqy7YsbHyMmfeSFKLOnx9crl78dGBShhfm+xls8nY4KL1kx9W+XWH7m0rHT
WePtKZb6O7XN8rrqZwTQWZGE4ofEphmpVzv339dR+0GeqOFVtIiO4W8Xt/e/m8vZ1tpLIXNvnw4C
Vr9HRqu4EKDQPL9WC8gTTWIBwGNElQIixJquzckrRiaGjQqGgCcRyLS8+djOYAcwI5lUClHtl+yW
HmlfTcrxsYvkzyrRErx80qDL7BczRUCzRJZ9GF4n1tZuAg1rOCPcN8tnhbv457dy0i9U3X1gsrLD
naCYFLTEj5H6piLqpvBe3j53dFu3qOMI/eTFVUKyGnCFty6OL1ctBnW2z90SgklGk+LO9L7enF/0
c+AwvXynIRtbvWs2lBR2PnH44vRW9u5z0RNV3DNaRao14o4/6B3Ni2mvjwt0auS+ohNcnHXXBizC
1J9+avYEzEIYnOJp0BgucaGFz5tP+h4q8B6ckuTJdgCajKzNU3Llwk3rl+tCQsNFxlHWftplQs1c
1unOcq+0+J7ZzvJusF2o0U4Ci00mRbGUCPgY26TJZdInUqoKX5h/eIQ1iw9Dnty/6pH0KcP2ydMH
YXGEyV+yB1vNxXtQmTfgRN/ranhqVhK59bvgxltTjaTn2DoH/FY6a1FVBcRrLRj3nT46vL7jarZb
3+j70GRV3BLWIZoCDvIDRRH0it3Y+qyJskdTsPMIxZN7H/fXhSjoeB9LSyc6POO2CQ3YEwdOv5G6
gu9yVn3oM+hcnomj+3d1oHfv+8NAE4GTFgwg2mxCiQJ/yfTIhmvVtxT8p7kuiY8cHTZkTdBmPifX
Dcp4eavPivcCEoTbM4JG1/sFwTqBOgDHDZEqrCBmdQRpgGoIqb573d2/oYrkm+x2r2XL4np92dPy
JsHQ3yXkMjNJXrX0AUlIpRFdBk8m38uuSnCX2ehzDwjlZX8/0xCrXdIdkpVLAKtDPRKxIRi1OYcu
en5YvI+UGssU7WtFcMmSswdNKOQu5oZJFfCN2Y7/fZiTasYr8e/3Wf3pdGirio53UPzL/iZOOrbW
4/GszzKH+dbLwhA4X7gFDDBzZ8NhSgiSl4J3+aUD9WcD/b56/f2p3wrk631X3yvtJC85jkIpAYPM
7phEHZUWn9h7wAH+/T1/cLyxbP31PcWW/1eD5fGwFboLfz7xgWqYwRIB2U9fC6vEYcsWtFDNH8+G
K4FvUv3Xdw3iBZ5wJUi//v2r/PEH/+vLf5M5XpSHU7QGv8p6Q1sL4WYym3D4pCWAqwqmzL8/7tdv
Lp6Av765c9gf6/7GHaaA2YyFmDTYjMsk3PZuFA3f0LTSHYOUS/cb6PS/P1z5qRL4+7J/2y2c8r6/
lA8+XKAbS+i1lDLBsuJIO49/aRER5fLDnmgb+J446tkOsSb//abPTi+O5iPvl1f/8dV6gjetR7cv
OxIkRfwV3OlLEoaMHtyEoSIP++zd7WMGiC+o46hQXSZiNbJEc5IP74NZuL6Hm5rGEq6FEA9VQEd6
m3wm7BwhaLoFopgzIyV7eoF4Q4+HcTX/JsfSWXLMHHGUfkWj4vGCz5fQ6RqPmgzXmjccAayzSbVl
C/CWjNpe7HlH4sKV0ldmlt1iL3i4tjDCh+DcYMByvP9idOpmUNLdaeDWfvD1Rakt/vapwBwJqok/
EL6Ef9/Anwoahx6tavLuYLT6dv9uhVrJu3PVLxG9P7iiiIliBGzHyeGXDqjyU4PPsR3LsaH5sxx9
E81qUqPfDOXUL1vEg8qK3fO8eeewnp2gOR9/qdN++jRFNoh5scgPAGLxbQF6FG1hWvlVxZxuMlSf
bJi6+vL7/k1dk8jz72v4Q/yG9p8P+7b22IVztqwdH6Z23mHxqITEkLBLkHOgKA5DPBPqW6/DkDEo
XEbdxj5GuM2fuGMOnj7f99717SEPSDO8cS5aH16qt9NF+B4a3ZXRMS33+6y5haSmSs9F14z6Y8Bm
JiU5ei+UpK9W9csX+qnZ8p8v9G0Fexr10+nLm7psYY+jKyJGAXjyzFkb7xKo9BZWrE/6tt0F5ssx
tRgTLqSOb4QK7BRy9gSEAHZvfQAvQ7gYRQH5Yb88T6q4g99WWUXm7GEAKcEO+ccd9Neyl9vn3nCe
XHQquGoM29jBtGe+KIzoa/9xT/U5K7z9vgdcR5ed0HJU95ECNXesj37dZn8q1//z23xbmow7wJJi
xxWzZWrSYmsCdqJi8fCQ/Eknu5oc7A9L7GH/fvYU8Wz96zJ8m9Lt7aY4mFUlLoPq7U4DGqn6a5Pu
FvbdbXNQPpdPq/nt2ost5R8f+v1dftx15f681gSRJCWdmCIsTj4tATWi6lJajEwnZKaYjiDeD05r
hVRdEmbNcWO6T8PtfK0PHF+Z/PtK/DRB+PsWfJdhK2peKk+VB4K6S6Lbnliy2w9NWi+xsronDVUw
AsJrUrxdwhJ1H22mTZ7oE/2SnW8+idEk/O2vnoVim1nTut6SsfnvX/GnygCRuKVqWAYNCCzf1sDy
aN2qvjOUJSqfovDyc0SjzJy0eP82+vuhd/FhjqWndyHjg6Y6M6lht/rld/hf1b/2n9/hW0G4v99O
D+PM77ArPBvkcGzdQGChxCOjFGD4bwXCT8/n319ZvMZ/vabWuW+1p8XHsYic0sfNPWAx2wMSImMe
CQnSCTMqn8kvX/KHzUZhVTAtikKsDd8noLtaU56PXFbw2BFzHOv6iF7Eut1FtuL1tV/df/uaDFx+
ein+/sxvLQjpejkanXpWl0U1URxygNz7QmtChPh02Oa3JuwPI23eXP2LTXaKvlG5Fui7DhEYtseW
g8cRgJb2XoDiIwGW0yG2LRUFForWjjREQZAyo3rVeo8XtAVEsfjHIr218Sk+PLw9bdMBdsI6D5SE
3aH/5DHqVpyrEI4cgoOIepWuZMFL+NbejrMj280nvJPbppwYPmGXZBM+JLQpZLKgVuoEWUeeIpw6
jewXY8XIpmspoO9rdLSEcyp/5paIkAJjY804mBvgCwfkpqr+yVxzgN4TlUM0Kn43gxwFzopSqNxI
Qz1GmuY9ybw/A7RvsNEzFK7o5VeIqfr4AW63GhycSJrfzW2PSaHz9ruT26OlsaNy8Sg8RshHvHOn
ci49Q2h4Si08Fvf3W+df5MG+4W+c1nqkFYMyh152F1HpDn3HxemMik06+vLKQLQS0G04Qt6cHw0/
B+7LpPj57sBIpGcEExo6oD7C3cJRwma0cCU/clrDXNyF9Qt+OFKreG+9uvbuhdtu+ofbkNRAjnbG
hsxQn7rPt7OGQdLbjuQM7A8YHm6eFGvII4S367rGrmK7JrNVegdPXNYI+LsvKHYEN6tXDixqINos
8P8ZuAlVWI9DYGTpnmEktxlzF1iZWV/DX0QVlkc44B2iUTODu5uWjMoCZeVcAiswaRmPXIXvTloV
etzKZVEmVKPAfBzL+7jSCFsFFJM+iviKvvS8fdLWp0/ySujAnrRaeo7LZjcszaRyYp65O6LiYck7
jAZ3edeX5ZFR36g44j1UQyd/7evUbDNZC41yYXfTUnmv7cmpmB7boVYOS0xchW89Bgfw4D0jRzVS
e8/BY0F6PBLhDoHGPXcfZXLb0yiWefCISHz6BrlHr/yM2k13Pe2jwnILzEhfHUN9BhL1qH+kZxSI
byb5snqqSP5VWmp9qO+z1ny90ETY+8DCc9yq9qysPJvn4OhbiD1IH8HctH8EvK/X87i9heduKWd1
G5TvR6zuNPzpGND0GNSle/i4Vf6RTfxEuII5uClx1a9utu/wmHfQRr0ObVD5hx3wIJuIvpinwRd7
AB1B1n9zrXDjuD0mX+5wsDskt/NEYrhHR6J1/IaePc0g8V/w+eINfOvIuEvOHFyk+GW35f3fY17A
OhGtT+cBI1po5n+Ih4aLjFH6APrzac+MJA/YAEMiYph9kSRVDv+kHfYcg6YgWhneX/zWg3Ug/OkQ
Q/ccObQxA1xsglME5mghNi3j9PjqN+/wRgHLh6Yn1DpXBSlGyDCYEIsUmst8TcrFgnC+ZvCJ5BPU
ILqxz08sCBLHMTBJfCHEOJWnZ1d/DauKaE3a4ngY3+UPOuD+jGUDRQ5nRiDZr3TWXO2tGvXe4jl8
Jio0JhFdc5ijCZpVq9nOpZcumvODJ5YA9/9Q4XaUaT5ICJY8d+9/4swVfOvFYpNt9gs92pj0g+ng
hNUrzsJr7sp9IFj2DLT5WxOOiqtCjGnhyyfgBey0ksZbJ1yAJP/MY3seTWazBVEd4zwlRtTdUODo
4CI8Y46Xit7ix5XLenzZLwhPdvDJ3IcbZlaIRoMZgQdkNhRDl+Y/CDNiThJCCF4xeyX8apbActqE
tLnoEwZrHz+OYLze/RocKw8dSplNuFDiBM3mznX3MgfSg8WUmSgw4xlQ5SEFh2u3m+xntwRnsatz
IfUJBH50tsR3CWp/yAU7L+k13RAG6hWjBkNGbyruVTMgXjHpCQ4hCTUWGPNiOZs5SnBg6MXZdU4g
RM2Psr5lLQFf2+YaYSRq0fK6zlaT/K2ID8FmdPasM66TPUydcn5MURldX5H8zs6zcmLtyIzCNX5J
9NuRw/faPEU8+2bU4iJB4IeCo+T+WHsWIdfSh01yBYsRsBAhjhrpnoy/EKOsyuFXPJgYeEwfVa3y
ztZCfxPwAUYDxntPsbGGTp2w9F3P2LRjXtm+HWC0u704RNh75YcY3ODpcnsWdK9853twEYbcg6gP
e0Bvh4XDWsuSlNbAxIk6cPOXrVx4rLnNzS+0LGPb4gYWwWWxuQ55zngOx0xeLNcXD7tx9fe0eWfc
fuobLpIRKQJXsYAZUjFw91kj81eyUQSQvHdLUmr0J33l8DrcDEgy84yHePcg4/3Jr2D2eo7AwLei
JwFdalvNb8vaY5BJd6KW0HNL69rVIWCIlZ/mOz8pMs6eYf/eEknvSsbwHMdf3qgavck+KoE8mNJo
yEqUhviTwIcOp+id+k9Inx9d9NKHbEwv7HB7lipkGoxs/eQ6AH5mXL1PKQiTzZO74Oz48UJEWtTe
5mDH55Hjnmdb3atwRrgNGBOkJVzNYdGRZGMGJXaTSR5ICxzmeRVL6nw39uZpu0DF4Mc+dGGFC9K6
efCRYjT3D4P5xWsHrTt9keIMxgr1G4Ww2FaNtVm6cqCA936pueLHkW+4yrxjyIZf64s+wpwsMvjK
2X5yHIn1rkSbyXuFwBkd+zoMT+miXpbou1nDDgfYEOTMEDLEc3j7QsfKn7W928DmqwcfZnCnRwN/
lgE791r4iLEb+5v2DdXLSDAAE3rxXKYkpOfGe3R112WidvR0cHMz/0oyntLOk8bIphchgcPNgD9t
CXI/mV74pNA9En81kXEq5fFnniQJA29ielhvSagQ3MNkcliRckIGVLKtTWzGWGepwCTOlrLXygnV
B68TqFwl/fNZkG95X55DDmU3hm5ycitjbo8aHT4KzjSzLjg03nEXIvNhSwR5450uE7bSN379zvPX
1DW8FmLTI+h0YQubp0xZAm8ugIQN6/STkmpej4/gji7Z1PGnrMZZPbuSKs2lzRTemr2X3ZEdYsRL
Xm6pyBT54ES4leO7YChPpx/iWhKQYnREkfQsdZhe2SWsxeM2qnS/RnaPvCdiBrpEEk6rVpRM3o5U
vPE8hkfTT6YwRxGl98Gb9JXaN2baqG7dTpCWPz40F/uL2NIsRbARRf3ElEQ8LkAp8LwKBjUBdgP/
lg6mAIflCB1ePxSiJREswlKxaaOFsNrrElyMy8p44K7DT0f7gCRz39iS20GEhvDwQw9o0ykZe7wX
GWqrggXXnPKchXW0QPOw2O/dhb7cqt7m/AaE+co316Ny2Ly/aC7xz+iZyTqQPqwPqQqhcUdcXKS1
KH8Y76F8hkYmMngoCOgBXksPkT+142YzPsZjau4Fv8WsiHfYtFm/BvmbT2AVG54WZuyKax5mGX6X
g3I2MO/uzpl2vL0xaGJSuMl4UfmT9CSiWw6I0XgkTxQOnpiPpRygr6zKyBK9tW640vzPmuGsCWLz
FscpaqvtXvReAYVwzN7wDUu/mu8AKvBsL0QYAXkbKEAy1gzkJ66SpxluFZ5aWK3IgPdz9cDVfA7E
zkRJAYstZN9CQIIolGPTeHxPoCDj3Sgnm7U0GIDqPceDNqV5gB4ljzZCLbldSGyKSNxgHS8xbXBB
WLiz+k1y2ZswqU0RWqzI3mvu3Fg5MMkCqXl/CChZcOw+E2suwpY4ibIYj7cbPV0P7q8DFBF/sIUH
V6uGgv9ujNf1y8b8gq8u8+koAPYedYwQnIjFuQy33YjjPLP+PBEpav1IWkakqYB3heYfU/1pZFlV
OCPZ2rYYMNd+N7W9AWuwRzBRpi/HwDw4pVAJmqh4SPsTpQ2pRVCdzwQ0uSexshLPXnh0/CIZG+tV
KO54stNtnd6ebGg3Ny+oNjciUrOmsxGguD2/mBGKvSLeKAvF7Sin1ppPM8Q/U4MtuCAeziK01zPU
B/u3lZp85v6CZ9fVU+pqgpyvyaaZF4G1Zf96IL2r/DOVBxaZQ8FOeEZbvC98zP3kIEUlwqJxuNFt
HoxxZWH0r2e9z8pIBFnGQ9R52po37+betKhOG5t75I/ZSam1HhkdQ9vlZUGOjcMj04ND5Wk6+Q5g
BRwShu7uwUCotBCRLugruAQ0UNYaYkRxM8ZluLhe0mdcTBNM2+Jd382oAhJTJI7/wSqHmr+Y3Vcz
wZALfVGzMXOc8DTypnMCfMb8Bf6CXYwSj0FCg/7jBO54F8w+T3DmPWvGgw0UJyMyiu0XoXImgjjH
SZ9Tb1bnGAibAVbcR2bFrp/J7NJPrzawC5IKN+hMnlf4Hcx1ybWBXlXQHPPaJphBeWLffC74p8X0
DD2eG8K/gwURQQgieUHcDc+cGnV/3O5cQVzH8BP2oWaH1SXlqmRrOWLItKP81V93n7wJtXgTWmp2
jhZbGu3Eb7Q6NdpJKEOFoFOEgmEnBd1ZxRT1gBRWhAVx2tmF1/jMkz97Wl4kcolmGMH/PLj8Hhth
w9IjJsX+ZizeIvT7xGu4K90tQDeYwwlXaRcUwSPakti1Xu/ehKO+mAFdxF10gPCwuAxYGxKK4Q0B
2/Mc9ARZoahpbLjqI4kClfRFWXPfrSVE70k3/iRazSWgDyKCnmYiKTRfZtQleAiwba2p99bZRsvd
kMrTskQqY/i5E1+vh6nM8kMwUjBgQ7FoRFOou5iUcOmw2eefrNOLhIk6b+li9yCjMs4LwqfM19ms
GeyC65ZQJwrmHqxXylbNpePgI3aULkUHlOmUxuel+SrJAW38G8Wj4drbPitj+s0ka99Uv83HRFtS
krq0Fil7w2ZGIRjsyGudav+PpPNablw9gvAToQo53BKJYE4iKd2gKK0EEACRI5/eH47LVfbxro5E
Icw/093T7dYLWV7Uj/TCKkLtFMFnMrL2kz3etvT3fHnm4rPYxC/YytACM01O5e71T/Wql715Wh8t
yoP6HRByQo6Q4CnTXlVPWs1mtvVy6/JgQjZ44B58+Y5QkVWtO/KmZwf0tXhY7IIvVmVEEgdfMDc5
dg51t1D7xa6B2MpwkyJOqdhlJgkpf41i4ykTA2Nbq5IF68yd/llMwGulIbpJwnedPTfNUyr0s8zs
PHlMWc5HpjvDHi1SdsKXrcGDBkHd4qM9AjKKi3C94/hGiLYABKgcv+fqIGpCDgBonwYRu+zmbpE0
G23rD50rsWhq/VODwnCHcDmgGixh4piJDBQPyi0qvCfWNZu6uJK7dajXeoup1YAVHrCzRbxb8LSt
yutJAzXRr8x4i0Tq13BgVYrgp4VRL3asID8v5uL9mMW6e5dcIonhMMONBrON3pEm+kQjm+nCCgPv
b17N7W/K0cOU5+2Jrlvf91ucAAjfWaZ8FvxnDhysR+ooqhS2iHm/20O6SKoAWVy0+JexyI+NAIze
sVlpZ14DxpyZwJ3XIxKHjpRP9QaU4NcwsA9QlgPbVTHlAe+78Hkou4MJMWiXxO4RxHmrQej4Gb+n
fLZLKRBd8srxaeZQUDQNy1+WL+cUHobocG5aVWy43CS1rZwkNLnf/jdokGg5Ln6xeB8pMQzmcwh0
wLtZ+BXSth44hc9TfZQmWZq48t2sG7jGB65SQR8wXmtMVzyOUF8LgKqeK4U4vqdJZ1RKbP3E+jf/
q8qBsAYK2yNWnu30GbjIseMb+heaZP2Ta4qYjG0cpEX0irQVyZozYIehhODOn+2bdMA5ghLPh9RR
ZOohMYacKAjt+OKPcaFR3T6DOemZ7KFsj5sGgUhbJHj0BZW91x+EEeylJfX9C6tishGs70hd1yxV
dPsRc0Ph+mQ1RDQWNFDaz+B38MXDUgAe/Wi6PTl9BYrZe3Sxdvmes0mTbJ3DC/UrH1YN9H2+qxCu
Z0515LRSft7/euJeUzdh9xru+LN1wCEA1kZytzDMQWovH5J+zVyThUhXCFnej1g3cUpHxTwjiw/u
0/Dxxur0+xmvQNzyvZwFColg8VJBSBStynOHISlHNcZrqAOZWdgDhs8VLwXWTtPNoNJ8KmtD8/k+
NcFFdnYpjm8iXOnFhysyXXgjk2X10fCK33zfnHQG8/vwUN8f4FuydkGOJdNFIQIWTk3poWWq0M1o
DkJeLORlEEccV/710aLkmr8DAu6qLexh+oh7O1Z/FUahR0hEReqrb7/Cn+EwYKWwZkpM3rtwNS50
3Y2jB3TNtKPp6edTZvrgmpaCE5MTGnpPv2Su9YsTWLf8O32O35TeSQiUDnRkrbC14DBc5cS4DzhE
Sj/ixMZAiXEIPYLH4VaN/nAqCFw6tJU7ZWv41+i3kb0RkIDG/2dQ6Tyf7FAfgBTT9aCRaW/zRWJh
c6lTa37e+98hXQski62iLCgVp26cgk3vjSl+VSa5PwAN1Jss9lsNdZdjmct3QXOdnCRhm+Z4dtTH
qTvF6IMkr2+CMLupTHGIu8QYyPFpP0eiwcQB1Yr2q3XaohGDXiEv2lxGL1Y8SZ16tUzJ/Bb98xQj
0Z7GlBeBoz3HPM+A4ThiGliPoJ2h4AlPBNk6ixBqzAl0fj3qdDPyGqnMXe/ko0fe1ZuOSMluuYHt
ZkqXyQuBIf9axx9WBdNcezeZemK9dWPlL9YE+91ru7D5Hqavojj0xb4DkCzIqnxDO4BGKGxsCF6K
3LmbvqKXcy/NQFQnp24tT2O7zkQ2PWnuNDhqUXrx5A0Rtyv/xKTYjSIYW2lVAepWod+rP0V4G2pl
MeGx0heuOLnAxSCeFgQEXALJQwl841nmsAsy2rbWjdg7bpC77/StzBxCIsgnqDI2hDhKaQudWNLY
6RAaU0r2LTsm5qE8vMWFJ1LwDknnm8myYkpjB2RYAuUXZE9OruHhbIQrS+QwQtZz/vL0ckuJN9R5
k2FWwtMQN9aSjuGSEZVBPeOaQ89frCwFOvQo9l4e2ap46hk/Mjd9+sofCRXaox4XMqq0ClVZxxpY
7arigoucOeJ6ep9ylvVLRyPS6umgpUw5fR9d7SbRbUr26b1PD6/GLrDqUP89g9e+7BwyxgJqH8ax
v0R54+j2PmeXsGM9vIZ7KRc5flNwJR9QtPEcrAPIOB3bDUiOUX5Of9a5cLNtgTwOOOkg7gbwZ9pk
amqHe2rEYnFs5yPfEoMex6Jw/6vs8G8MXmSEgeGa5JZBVMBnfU/wBAPhmj4JTUK9Crevh+iXfo9P
It5H4QovnR1hffLRuNeYpzySz/cac1w8cfUO/yQnO2vWIsZ9d3LrIP4B50RXenotmSXYXfiVSp+J
QVjhgbDWxbXxMbV+4sgkUP21sdtha80yAzC8BTL72g0Acpo7u+rEdntHTEth7T5yPWBXYXiu9GME
/Eycbdyfy3ChdDbvocqj8XhedeR5PiDt4OYKjYQTQ8yFi4hlKTYNeVsbYthoVWY6i79g3YAzxMLs
hYCYj3R0mI4ieVl9VbBe+opP/WZ5eRnfp6t6GtxutDN+eW7EptEW1gWBQugqBJCx8P0VHY3v51e+
jvm4RF4z7zjvT8CLDhMCT/vql68VDSjt285aTwgyvxQn0WY0/4T8ZPoF2Gr+QCRLTwO4WpI1SMQV
i04czbtZywGVMul4WSprsNSfDnFlY3doa4HZqIfoCBDQGUGFOP06p49zkSjj1I8DWo9uizcylxbw
aEXlMX8p9IeJEoQBrqdg2wJu2dswvWHklRd61GzN/DjexED7QgAYbZWloNim7tUYL3GBOU51WyRQ
CMCUqCSPyXXAQJZQtpWos9QOhtrTJpF7xl+2KfsZHLOYcDY+LrvF3+sxJ8xhvTwZbrrSnUaFieSs
HH5T3daWgHfcGHNW4UIZ6F74adysE8s6hW8gQuKIGC9Uv3SlKucEQ4xPTsE1LUHqxhfWCPWj+cct
AnAE9MkwfTqJPFhQr5FNtHKpkDau154EspgdBLZidq/Un3RHuWeHfj8xiJAIktogyrQgzHilSey8
jXdoIwCvJt1C/Ey8bgeDySFKgOdG+UlPU+a8QdMNNu9ZsaILwX5vOoAvTm6JmprRBsHzKzlknhLa
T2PTgt1Tqdl9H3CCkbtPzs/Qi6/Fr37kcNQ2zbb/tlqPJ1MO1P1EnZlTr3jbyut4fAUaOu5i3ZJD
xqgl8fQwriYe3b3M3ZKR+W47ecNQZtG+zsHQKBbqcjlZdkK6g6PcOgzkaUqgLaGD+dHDAqoBEk9g
tFqXsKKfIntkn5k37QAK5cEZdtHXoB0mZQEOZJye+YM2FdKhocYfJa/8bD5GEelIdW+hmH8jLAKY
rFmqSWeZNY9YcqfjaHx+krJsdi8YRI8pfaUKC1hq4riQ2in2QOej2qW6Ya9RehPxuJCEb2y5VeYR
5ozKseJ1EsCejnbzQXSEPmDhMF6syOWlMhYjWPOBD/WcxeYtGi0X6bqxEbGvkZdMxd/Rk3DNcg8I
XJluddRXqmGnu8yRL8QXIvS0gvZArPoTAjYlogNEY/2CEdviNLJl81s+1LP/Sjat2eKKbUHG6bpc
6/toy+x1TuBDANeeH8jIs7fTANDZxp67KV1FYhO1yJ1Y9LIzELCvfsO4oZOqx9G6hr3Gd8AvK6ik
jm4smJuER8lhyRSFJXDC8MXAmdAhd1v9CtBD2pzSuLHP6UQEffvZO82u8gfNbvOZqyyWmZ98wUyj
epaPI1ji2x7vw1rk1GVpE+pNsdtDS2MQJFxuwMr5WLVsbJfwcDADFprrRfyvpq7ynGL7yyu/6s+g
z0z6MQ65zXfCIpjTr7sPiOn+T8L11x1ZNfqHcEJa6jkdv/aTNc54K9nI3Ldr2kawwuMzZZh3M/FH
ZR/q8N6JBwQKG4pJtHut0+vEFLDVPN7UmmD1c7Rtn55Uugr0PSPfbsq99/qF4w6kPcGIeEOTm4zS
f+J+snAKqaGfoN039N4CqiA+IyaAeDjuOiYuqCQo9g023byKkPqN4fIyhLhcdKXbkIy4AXZM2Vdf
cJvaPdUVMZIqeTxP9TyW2nALyFd98x8Xf89oQHU4TGz7CIBssm/8yLtmNq2Blms7j/Y0x46l8Liv
XnKTEhQN0LUO+wlmYceUxC1Xrt3LaGKB49hhYPlz35E591355QFMzngfcuNDkW1NgSjueK30X3le
HqCCqBAKO6G8zZIGEChakDUvkLR5Y/gBFKC5Bo0QJzeGCnkwSItU+KeVULMsANuVYTjVuKpwO1GC
Ab8rAx8geG3b+hqUxfMYAjg4HaYMbOQEeueW7Q5f2p0oQS+InzWBMV7N5Mv61TvQL1Xii9ZfoyKa
RNCyU38ZvyuLKPgx285W1D0bdNZKad0XMPFJoz/4yoRFe0+XnfuM6VHmh+zvyVeWEFVsVS3ziUFY
o8fai/+kJe8g/R9XgH99/dw9uacPCbNYWu7H1DnGrZ3tJH94y+gfkkVEzwCPNjnhQVpDv5QCwFnO
K4i6Pz0OiQMQAeRdHEUeGIZQlClupLKY2G700IWOQ2guYHmk0M2xxhieUYCu09eaFkSeXJU/e9Bd
5pdMWoh/4+DjNqjYdGrFQ53bUUahseGvh93woWk+dYZZD0YVHBu1ybRrfrkxwkM/vI5l47+NVVie
ajXIGz+vnPIJ9BhhBNmjRFkBI0jydRA2CYqQr9J+X9nQEz3ps4IQYhHCNdY8gdIMQciocf7eEkDr
cyufG3RoZMSXdvTxIkcAvRAiD5VDdVkLDo+0QEFBTkUbsyrnJmBJtSlOjCo1WiP4MlQOk2vKe5RI
H02FZRRsUvV2OwsiesFeaoGCRrPBaaGEadNK5tqldZ83MpBO8iKCIeHWmCx4KfV/nYPxSLuC/ZoW
MrGWzYqoh94MnslKzvxyP37rjnUMP2mCMcXjVEOf04NuSCeFBlmAtkFOVMqbwWfvtGJMOjAitiAU
0A+4v0u4Yk0CTljjjY81BgzFyin7iz6aIWBABbRnpChZcdpEMAZYDEFo8VzOl6rxhx3l1p4bfFsm
VGLDr8BH4lWgZ8urvRbToCo5HunNqrB274Cn8/0d8tK/XabRd/l/2bXuwKXzzkv4kMJHPvpbTMrD
D4nwE8qschkLn+IhPlvfkryojoRuxqwwwJ7d25/XNaInpBrhQbrminWbHyqXGTDPUe85E+3vjrr8
Zpd3wc6rtKrRE7/uaeR2WMxt6C9YlKpuMcZxaiDp23DYtoBUKGe9ZqesYzafcMNZa56e+1y28IPj
nrVgPFtE3Iwxu3ujxeI7Di4RSDhMVn/AChdUOWt9G2/Do7J5QrhsAQjaOcADayRPv+Joynrx+g1w
xZ0gTVienTLPIxS/zCMQWOuKeRZhElmiy5brdiwTDCiBVN8nU7NDYYmgSbAudPKc4lSN4WM8v7ZG
SLupcaKDiQB2oDw4G5WvhE5X2MNX/ENAh7TEoVi0lfJG+RpvubCeg6799pxc2mHdtBvcDTTVZtBW
Gvzd3Td7PccCLV0gXiM6NJe1MBpOgrgRSGHz1nEXYtdoXAlbL0xlThEHIhPNUSWJO6dv679BfcuF
tA/d/GgcyB5DhYjFnrUFy8pdvg1fJsIpbjPBlu9sNa36S/+dvJdvmMKM2IL41OHTBkkiLMzXoxKW
Onec3612K5OWctYLpr/5kukGcXmL8RbhIC/0ldjl4SDYQaadiU6nGwVVyzzCzIApWfy6xwxVFGmn
yfdt7E09dtzLgUmCWseGdm1DHKHz3iJ/UuC5oY7WTw4Zu7wg+w6kP0gGsXP0YDy2a0X+SLEqPbdU
LSnIYXDoO96z5A2Tz79qxReGV8lTT9J5dAa//lZmp7cHN5sKBdyBiidEDocFF5knfKLtsHvmbJIt
auHCJh0bcERtKc674LyfW969zEygLQWT0rHiFrD+vi2O0kY7NV8KHcQ+7xmw0G3d5AF3ZcOuB+cJ
X7MwhVWECzCTs+mPzSmiW4T9tP6gSSZMH202xMXkZ0S7/J29jjGHHt2BZAukmhErh6Ia5NWAd+V7
I5bE4eabO/Eatzx0HBnqL8YupuA+jXWqLxgPEYGxYR/hGckUBXMPlMNhpbvJJ22Ndi9I/KQrRsJz
NDZYcF7CGeSbdlT65sqqnDXY8RZMJ/mXE85AI+689v+Ik0Rb4zHJDVvwOJdlYgZnpgrO7RU6yi9M
BPErJsn8/DLsGHH46L7AjRpsqCm4IsMZg8lVfZQbPLoeuNUec4BMnEdt41z/pECfS043vGW9ds5D
6PGRpz288HTrX5Mt3THBWxmQp7QYHlaTC9XB486+j+hTasc6Z8HLRZqz0HEFNnY01UjeACUDYBnb
2Jbu8Nmvn6yQ0tZjMAfc+/REzDSti9i7UTHaEknxc0gatcAiw/2H1yLkucOGjVuFQQD0puK9fjsV
2lX999oC4XRMgiyP0i5F6nkwNl1CPv3NVJynvhSLSy64ZO1YTv7+pgESeHWYFxGK0x6t6i8BeRRx
ylh9oQpkb9TXnkvQMXYX/SYoLjXjVbpMYQlwH9DXKUhQ7oLM8PYMl1ZDFXgvkWwgqBLlhTYtqs17
JdmrfyjtuDEIKJTF6qO+Ynx7wgbPLa/hPtmpsnODARTyv9xPlvEpK5ncl69PK5mnEbK/ccmkVusA
vU4ewkxU7Wosd6WqzrOZ8PdoV69q2+OVV+7a3NeRQnIAR1iD/o0ATNM8xFhs3B2ajSH5gxPui/gh
UWqZIx9vyR/1u0CH1LFR7DXWVmxcofgXYa73DOQzHVCY2+U3s0IoOiNSRnYsrW0uAW7eAW+fiavj
8HDTR4/2cBIWNeW/QXPadleaoyo8WfqqQ5ALhhR7LyAaDvtT/r5MuN1DSaA7w6tUW2EdWiZu3i9H
YVmRN6z53XsjqawuhOWyO9e8L4Bjl6G7R9P63SnoWUAJHeUr7HCBiwBSyepWXfmurzHOL0c7XgJs
ZhsFnYtJy7BHZ/4tJP4UsOzZ/ItGr96N2xq8m4fAq7fS1vKnH3GjF0t2GMLabu33B7M48zaNoeyU
la1KGHUpDxE3m/jEZQW9q1H5/U7LTD+UH7FhJyKJrXzZRHLvrtHcHstp65we1OSREgm/kqDPZFSk
jvCnAWr9GVe1gYRyiovKEvFNY8ts3levDtpKkf3ess2z5UtX5Y/7nz5d/iokPJN67OBQYfl9uFNo
IX9a+ke8v7GcUBYh7wFngeDJkJfPYOKxaVnIfb3HhYIqXPOM2hs2b5acW1f74PMWHB+2Jnl5F4jN
Tni6Ddaw1m/DylFBTmH/Zd6r2Bmv0lanK/hgN6KoHJV/+W+4zHHrtNVbNWOsvGgSIfZmdtd0UKMn
HW8gV15T/LTIVlQ3RZzDWj4Jaa2vDH7xpzWVI/4BemTDepR/u2QJiMw+xLAaO1fR7PHzqQP5o2sC
L7uH017P1/oUkH8jFgfcqb2Ip3AhXabJxQdxH556j6MJXFf3ooDHTb4wFuOMQRvpvfdge6A/Dlu8
QuGVXIxf/Hvw46nqrcop03OmOIL82YqVa5ZbLbbjHX+ovKHIFq9/TcbTfTIeOXPNc9kE2fABhsqj
3E3n8ioSdNDgOijGrrzB2W85QNx89rT2hv/6pFpYvn5LIttcTg7wSeoJqlNHARs5E4bS0UKU7HYG
jL46hJeyp33SBHFdSxW2bZ4jQzTDYNXYrkKYccyEy04tbUtGVCB/yjhY63eM87HrWOfnQl6na8ga
rQ2EbiViKxg5Jk8bSoE9HbMWpgtL+SvfXonMwbKj1quKWX//jnxwwZhmp/AZTWbkH7EYxjIslQ8k
mIvoAsrZyoNfS12agN6EK1l34SwSmjTXho9QuGsHifq/KoG7FC86V7eXsXiJl7Zb1sVFPgGEg0/P
lxUK/lqf3qZdH4koNVKGh0WG2nOZ/eqvwAA7wk3CT4eDCrH2qA7NnsnuBQhxfIIkITbXF6FiP0Pf
MG1uX56SY9n7gAq9cmLtWxGCZsVSvTnZrUHCa7zNf2XRrdjKmpYdr0OEh/vLQegIfDWtLdVF8a1b
O2ZkhOhNQyaD2/SbHJmcshLVSzh803UwHJoQvw+GGelnxkRQvMTLFjCL4lholwit43/QyKz3dow1
ps9Ah/5TWWHz9mw3/D/lZwDKp9MZ5C3EUXZ4PbI6gLiOHQyYt29zA3zNYjhGLdO6BFVMqF6o1d2k
/pK9dCN+ZsiOkGbwbP3OI//AdVhEGxWpz2Oip3mdK+piZsuRzz/kO3if8bXUIhtHmNNAhXqd6i4o
jyMqdWOp10EaMk0ezW/jQb2S5JW6bNYCuGntzeRM5qA3fzPt/Mr9lcT3mHQOn1KSY7qn782fkIhj
xa0O3IZBvWbIRkVen4Cb9O6cHrsXfME5CA0nvJsIbT8wNJdNkk0IZgvptPHrxbT2dRYV+Ap5o97b
a8rWJNbf9VwHWywEPqkmMQ/Vb3Icv97X6BC1jnLE45mFPxYNe1/Fij9y3tMsOCDirjlY04ogCVKh
b+WxPLXXwlhyvKn/eA+7jZieVDr0l2sylDJL57eXvlGAkKfelbB+eANBCo62gcS2wgV0QBjMT4TJ
7JE7mnSoWdA3SeL5GgQ3MwPw6ejE4gCu9d36xcZD4hfhr8D05WFO1J3QABEULJyyG6ltU7lteZ9e
sPYv152wXUXo1TabmFi3zM7DQ/Let4yeZ5rasgWdXr6w2v+KEnfEiYHz5r0UtLWV+RLPseTMnkVn
xB6MtUay1FVXvz+BxyAeM6cHCiSE614qlyo6COIyk/1MJDhuvIHXCChE63UpPZQvFQln5/XfdEsa
g9MhufZjkL3WcRyULKig/T73ryVFtXlv6GxeGm6pE+sqWHvgIWGiH7q2KM9AXuOVAQ2A1WvuvD5H
Nj+4GoERAvoIXzwAKEwwPeNidHi2lj80ZNifVy7ubWgXsrn7YWMEJGBhdo44BiNufkjQyB+UbKMm
mkEwLzHOv+wngTKl2w49BMcYKAvJk1Sot48McFwzEwg0lemPrJyF6hyBzmbfCdP4YBepq3xniot/
6exmH9P/BKG5a2OHd7/+B3WfrqQfFYF/91E+P1WIXzTy7AVxBk1OTMAM7a1W0i84RR3I+5ym0ZAD
PjqPcYv2R7dbZp/NJC410mxW6CL1eJvproR5MRJA5UrSFFxKPpwr7M4Ddm+YJiGPE7sbVhK1IeSZ
cMb8T588Y9vSuQlcCo65eYwXpq/SAPwDdyOXGkwKSD6TV6hyTF4pNotgyrV7qC/HnJzJ9Tt0xcqR
G1TszrtD59RQ+TzZWujGt4jiA8oOxMNg4Fh3gk9PkoTn9F+qu+Jr/puk2I2TO/CEctiqJxQ44HMS
9C3fiWGRaekIwo1W52ZuMGCssOBl++SJKCpyFIBuNtHkVY28FOk73jGL14VTY/xNmTqv+j02nLRe
ajTcwkFfD2tNWehEIRqcgx/PG5szz8GxGjS9iC8cWVqxTKvqDnxKP/iJtYUCoZKOOFlUZ5w1XvVJ
xuixtlmHsqT1m9yyBGpY2+e/RXKpwtn+pUI7mRCcaEM9c7DxZFcJ9c0r6JRwBH+76UXF1Lld1SZI
lMfIbDar8e/1r6Rj+X1ay/qLQyPvLy8caSybGbVE/t3u2s/6R1X9Vfhdp660lUxnAsa/xzuuaGzi
wbKRwJo4ova4V46nDmBPWw/wqMjaAFJ0GVqAz64HdNQ15pD4FUduW/q55KbjiiFTiAfAlAVL4crL
N+uAXlSgwdVPFOusYfPNQ2CW/msahK/XRNpWwoMd4xdCssiXTM42GB5qAXXEyJFc7KrqwkhAK9lW
WECjRglPJlSWjokOduG4tdenqqQRCF7faJLZotpkD3ByXPYzWycl8If7dWvOkbkUtvggjq2nIkw1
l9LD+g13guJEhJ3+GdbcaqTCuUZ/S6wAECbNxoNwqWrXfyPCaG9wa6oL9CcYQUz01xWal+UNsB+7
0BYuHTw8Q7+NITDbOw03S7ESCsTQoyelkYo5QwGp2cCS4UX8JHVagVUErzF38D3mV/QHc4xWMhJc
Gg/KC9Gfa0H6FckKjtG9MKS4cEN97qnasSC2EhSJDBoWIzq8+8BzE5uNhXe0LL4TJprBHn/kmb2E
r4Ghg+WWnfwTuAkhDJExiq1lNkdlj6fBdNclt5LQUSyaC3mtPPd6uiHnkBWn3hnOsz5ucLhf41dP
JFLlhr034Zye25kUxM2vRsRrgTCvqbep/jf0i0HZdNZ3wWGCk6iKuoqdgXcg41NdHvvIifNNn52k
52bQ1rVjoHJQ9priiqJvkM5qftR3+bVU4MmNJeQNFwLRAi+EZj6AqN57cF+w5Lg68ka9IPpFwoe4
dWV5EaEvZQCLI//QEmMMQjWjcPvOrZMPE9w1cp7ZWUQcQqbVrNPBcaTxyhgzupbP6po1JS9e9MKK
O4IWhOteSH6IcodWIbn12HsSTcgoQG5aFdBBmjSYwOrxwAk8o74F74uBHshBjP6+az/oEwT2Sh+c
nSmYoPCjPGcu4tTchvyOkXOFhpxu6LeA/mxcVv7oZU0/ednasEYTMq3Mk7jpId3Yj/Lqk6natBdc
1/RfT0uu7nnuiz92IAanItwCzaPq9n/iRSOcB/74PIX7tptv5NNY5vipUVQFIN/4GlaOFm0JnFOZ
zk/0LvHkNGwz0z+Lu37X8QEogGBfxb4Fm+PhYRDCB4RRMGa3MpBeSz31NGKfmEd+QpS3TrjLyRI4
WxH2g+qd2YPWJXu2Dswss51icAIQ5Sj95uqiMs7W6OG+VHgKUbLW7Eqakjwsw+pSWsiESTcJH+Us
XPDnm/jQwkJ6DLeY90W9hxQyni8ICJh1h1Gs/LGeDrekry7ml1i4mhCwAlwQI/RaMp4nRqDiqkMH
Ua/M/JeXt8336LLE0n6lRxwAhm96gnT64cuffxPMCmgZ3Azuf/FG/O6TAwN3D8TS2OwDyv89DMxs
GHBteTqf9Gyo68ObzlY0tB2G/QTQFWBhBcUJ93kdUZBT/oQYYdFH8TJLxhKRgYRlGB+XS9FxhOa7
FN8v885alQj/CBqHl/61f9/GdJObActD7MtwIBdcZXP5OkGKollDuYhlXWkXr/OLzssD7mTJc0Qp
fsw2a63SFkP2KwhOn3wb7CsLwI50ICw4oks7srsh/EjPHb9T+8NqR9CjLub0i/wE2yMy1Akzrm3A
XelfFDrWRlFAR2zOsRzJAav3aHYH/wW2GPASML7U9+EvJQeRoZMFUJOAmoEoijtDBONXciixuSCO
G78U5lkSNRAi1JojNV/Nfu7PLgOcrLZTxsXU8LpvXzAutd/Hq6f8bU1+qWxD9s/Am2vndTEtv3rS
nVef3CTeoifwBMut56zywAji6FZjlaKqdvxaF/96Jl1+lt8dxkdGSMbe8vGtfB7SeO4MaN/QUSpH
bEwaB8e/U9r61km9JFfBHxnQbsrlNS1MmXCERnIz3xx2hUiFwClUp91ueW/xGTnwf0fQwa/nBqTS
U3mG9iVyPXxbqLwusBx/lHrheop2vd/K22yWRP9wKRTezdY1+O/Zk+SsE2yvAcCvePfogrLpNCGN
lQxKsvPclgiMocP4mXy9bOv5spqwtuaUCWqkdfQ00Ib9JoHv45Zc2Q3NSQin/bm93ewxWueSIwRn
c5zVSCtoSDYwvPZ5kSRXyo4x/BMVTCwfCgKwr7wMIE5GdWlEm+rDSvfPbJ3wtDHSFUd9OKucoUb1
U9L9/+WA1O0qOYUyDJADr9rKK0AIONJa2ND7vWsMpm3OQSj0cEYYjSOFKktuDcIwbZWyGgzjc8w4
wKDjCyd7etr7pLJZlTM2gWXUu/DGwg9nfbUet8qq3k2Qyt/1yEemHdyVv+nwq1B+sLBF+U4xxqLh
Wx42gHUyu84LhokJEIEnrQ8hVH76wQFHhU0gd+vafCbEk6g+KsuEnXQIO7NAA85Wk3ExOFFmHuGf
8KAyhWdJPjbmUg4f6Sen5VPbzvgfjn63YRYnoGb2ZJHYAEj3BWtjH+Ypldwi9oB0kue/Sl0WDN7x
hgoe/bDYVLX20J4ly1WtgNrbotxB3+DFLvjpxMYhM3PC4RI8dbBZlHk6nCgVms7iPh6MYZ2Lh768
8PMp7DIrDsPVZDMqPWhweAk+UQ34Q7zTxJBJZlVVe8bdvKAVzDxD8UncpUvSkJzLZ03xCzIOxtVQ
fJz4U1zkOG8/j5MSJDrLLD4gDuaX84uJBt74G+sD476GeNotgv5LFRcddtY3SThyqrbPU3isO7QC
LshZUn4JopePq+fTGzHKS66G8Keml56wRJET1GQt/p+R/ssEciMoe1L9Zyan9N34E3kU1ndZ/xPE
lxvTmBFR5D8pZCn4E2K717mQFKfCvgDzu9GJ3l6tXHAbevYI3zwJN4p3sW6eD463J/i4YjgapIPB
SWf5Gsw8dS437mL2VdJe68rfJJiu0p0SYz1lXo4aZSMzESufEuhHqp8wDl3o4qGe5apU/Revf+9m
uSsAiFdbcYIq0+8yGtVhvFnvAFN4ewjJzMPDMJI4Uppvk7WnYa22+BaXxzZ0Q7ZMddSJ/4mMeJ+j
KxsKiTFLXOpvGCA4o3P1O2+JCe5lDhZQqEwixg5+ea2vE9RFTuoM6qjHcGDCIx55pXvy4ghxSHQS
9pWYe63/6dvJR64Ds4GhlKsFsW84fyuXBtqRZ24Z/1xHh4CZ8+f5iX5G1FJNtUodzHH4T25/4AMs
4PNABM7nSJCVfjD/RR/plqZkQV6BunydE7e2N2xxS+vpt/TQK3gq8Wb1lSOZRhjmbfeGk2eyfYNz
sxaeOiw6wEwy78EK2qOv4alC8BudGXpTVpfLVUp3F97fIIQ4m1t437Q/1RJZisaKXRWxp861Qkh1
LYSd5VFfQEGa913miVR3MJ/Vrxl5We2LMCnEgfN7CChs2ZWE7HzStjFWkrJpEh329JoaVhWNTX4G
eNS+iwnX/mV1Mh+IdDquDrafwlX9H2FnsuSsmq3nWzlxxiZM3zhsD0SvvlcqJ0RKqQSBQDQChK7e
D+VJRbnCZ7IjdtX/b0k061vr7VZsvxL/PeqZ4dvmb3pgFSkn+kbvfUEKyG9KPvNB9iCiEWSzyBBa
r2odCRPCttkgAOrLrYUL9KIe2Ej51/ygB/9KVxAOzwMCjl9WcbrSjBOWs/6TuHFtjwxZQt88Vt5a
DZTek/Txfx8A/ja0mJmJUWsEDGkbYSo/+0Sg9JPXgd4syEzo3AAjZPX3jpkl3Ljx4NQemlsOs6hG
LildEGfIz3mEF0ENRNSMGq5tEAcuZSI6unJ6Hlpk84abqxxC3p2FlyVUu2+RKtdNaMSIb4m3+SPk
T4MXNTP0JdU3DjhCJjAPNkw82WLU9RCIevswH2qA9q48+BJLLUXmTjcpvLe0xQk4qbZIZjS4KYLm
uTPYqWLsL/ppLASYOJ4v2mrk6F46bkDBGobjxmeq4TSTWDMJs0fm549KkvTKYnUhdQG7yeZ+eL6X
78h9CC4UWFn4AnCnPGnDp7AyqqPCNmrkg9tOcxI8TSNH4rToQzlJQxR2U0V1spVB0tCP+Y+OtH4H
STxCyvIzsG7iXKw5ik86KxlZXsR1h/xZGH+ZOk+XMfsAnXSF0vaXIchYyzh+4qDsz0DdbF5mrSqX
iPlDyhywEuL4cTyJ71NjBPl7pm3E34TMZtkrvwGohnld2QnboYF96D34spzprCQaiZiafvsIVyax
k3VRIAo1gewgbLb1FnD2NYcitOjdO7usf4a7O8w1jj72NeGGwfiOgXWmYNTKHdr8Z26//u7QfYmN
n6vh/DNBjZzir60c8EZ+ziWHBedQBb9wuJIC+vAJk6EAHivfv+/pPP0Z2aSHl6vuu7zyur/++F01
ywCyby1yDaY03olf0tZybGCkW9ahzj+bgO/4qdbwTQqqkYk2lTKSc35yjY+1dWaiEhcKg4ff/yaf
fXkTE6/Bl92sJexrkG6eJeysfAq8F6krCYf8yDokMRAXwM9ExgzxbV4/acgt5goOlxIBrHUcTkC9
xh8NC46Dflhz9/PogD5dt/POY2RvGXbugaZ4BtnqpCqgcL6CTNSaJ4g+yFFBG0AuImPyGajfwEwo
MoB7EE0VOzU+M/o6jqfRn8WVQAf6YxDp9qWQlVI5iekUT2SVNpB0N0PawmTVATp8AlEf83xFA5Fw
UGBwcR+sffsEJnpYGcxWDhrAlRNy4XTWNqvOmsVdKP6qyATM/otr3jNJpnN99zZoXNzqYdfDCiEF
x+br862QyM1GRJohnnhik04pComXrW3q11Y1VxF2eEIvmvWztZGlPHY0q2AmxWMqSIuy8cz5Cwfa
Bh7z9ZhmHQoEz9rkgzdRphXGv3rTjls2Has+FgnbMn54UhvwKn7l3a2K6WepRqGCMnL5UW35Z8Tp
18ntgYcFZOSGoU4Hup7ck2V3t9PafqAD0uCIBj3ELB+DGL6CZ46UTJ62sQ9cBJkaXe4yiOzsiSHs
Vjx9YpCMzGWXgwZ2mjo1a1PBjZgq+lOWuCWBmXsLRdTH05tA2HC5mDw5tLuTtI35zUBAaz23n3vl
KDr52prG7VTbSN931XlelTQoPwFYGH8t/xopje8RKENHFblQyG9tep9LyDKHdW+NmmMSjA2u8rAb
ubWQCcH6HolYumw8/b3zRJzwR0Xt/rgDEu87+qQ57PumPOmoeAif+s7J9SETiSUGzGIvt8GcppxZ
S5Uze6lHITv1KkCay1eA09agDnTLGy6jKmmlzgrsGZbbrDVWEuPYwR65yZEW5tvHa6WX7sCB17uG
6T6wUiSB8bRl0o0wZ3/ssrvg+0yRBBRZ+EGfu4LVjkGScg8IVPkDQaH1iJqg/e0OxQEnU8EdDkf3
cjGPc39AgdpfBERON0mZQb2xFq7HhjKt2mXPQvkbqFs/fhm6LGEvs3ZWQbzpSdfeOmE8CVUem48D
qEX/W5DBMImW9wvWoySZdjdsHq/eTeh3zUm+U+hdEsKhPWlBq9HuoNWSJOgF29ziG2EASL+zL1rC
+JqyzpDjt4cT82LSpORxSluATVEw6mpZ/shsEHCqEwswdDTcPJQBz7n1l7rocdVZRxwW8ProKknk
jXzlhpsmcgF0iJ4pVZN7vEVdJBfzDCYrGq2U93KjRV/Chw0uUzBSEXAGIgyZMdjchdbCVHYPVtm8
/U91elzYJAFmH8ORpG6OzWSh1n52hTQERBwh4ANkIIpDMAUqE2XUxFfO7oHLixOknwAJV6VTT3HM
Pkp7rObkiQBHkre+ggyphz3qhJITFLW5uhpZ2sX9nIJ1Vti9EH5NcjThG269iMom9wTBjW2OqKSc
DYmv0zvuR/AS3Jfpn9fIWkbJtgclL5HZ4mhX8tEB22ogaa6ae1lnN9HiA/gPhgrFpR01MeQQfspz
orOTx18jHUn1lhmliT5P6JVSZYUOw7SO6MIf2SIx910e9kji8cN2bGrx80OxEh+0cMP9iKw8vyGK
e1cu/rah9HLRjSDu1CDGsXEmDqr50Xj8XUvFVkL/KKju/ZKGBMYF9CKtT9IPziQgJqzcZNNlTFsO
srmP9pf9CBhhVgZClIdnETS+06VV+dgMvF40/W+wWFK9XItIId2hra9PwrE4QonIa9ojknPQERM5
l6ejmko+p5JdET3EyBBPYzgnTj/6EmIfeMam+bG4ioX/Wo8i6wiVEwIxc4o7KG/GeBwJaSxSPKRS
RDWcqIjNc4KEAUlZ6UePbVxssxt9krWtvkTIi5MyjtLgNCGWcJyI29eqe02k7f0Abt1Sc2KnZn3j
RptGVBRr2hHMi4Qa4TWzKz1rla1N1s/rpxyVrWqrfwbrkXIC0xf50ZrzwsjfBlMXbR0sP9zx6XVN
UL/Nc1jwNQowLFYYBsWNOKxGnvkR1M0e+VmCz3vFN0KLiG80nGBcwRU4t3gBGcaRZvrtglHKQ/bb
3PA/PheP165PeGEQu+WvsMygqy76CmCmrL03Gl+0AaSHfTw0MfnDxlr8ds4m+VPy9MlCckLJ+x1c
U29NByKPAWxrMv8F+77hyUrH7oLzDDZYQhTce8OLlD7mfYa2GT2IKq0TviUynOGqG5NUmiFgM2h6
oOu3UR0+OMtVLzqBL3aYVZ4B4NaHZBXLTWq7jCEUw8HaKG+biHg1UGEYY7sytybpNJBU/EmwGaYh
g8KaskJcGuHZyLwM2jYHEiQkg1HP6cpDhDLNp2W80/U0mV2LX1q2bFPB+RjrzJySpBt/WTeNQt1e
YNzRIgADwSV1mq0aJAUwUj3jedNgG4P8ZnEot+zhZzX5W5O8Pj+1uTB9c2QTuvSYqhn4pjb4CUrw
xCR63Fr2D7xKhAgga08v1oF3mdakvId17oP+Rt1eYa0qGpKEuAuneATIGeqKJswFa3neHbgs3Qp0
XNeRZyRf3Rts1hulr6851SAVceJOjZtYMvA78A7JO2h+rXw38v8cLGl4iqqvai7F9nvJQapfoZkq
y3/9wew9qoux5Hij/Rk2zCtsiM7xfTkv/xMd+5VFtyS40Pf3+tx3/icJY469JPigzZQ9ZDWoWKpL
ef0w94/suInKAgUYAh7Q/9yP2NQ6OM8Uex1OhfvshagRIeFCG51eK+Hj3x0dfeWseLiAAso9EIP0
EF8s5/3xe9ED3ckgnMCkEiBh7yWFVOHk6Qp3u7Nc2QzSbS2gzPcBDWEhr2+QN5bvPAP1HM2lrUCA
4jqHG5lodFqg4dv3Up3Jd697o7yleEtxgBAoRq3MJBH0+grYPmo2zxV4tRLvnhY6R4Lzeph1bB6Y
KCUvMjZmy3jMOXpltDR4YRBp/GIrLgKG0diay+8RWUZKo6F3gkJAs+Q/l4XidHMmvAxLBGBE6+MT
hy8Cnj0We6yU2k4mysVHczFL31M1mkWxhu85dyJWP2iOWAaC7km3mAQxXmQGx5lAeN3gV5Tb3mtK
ruO0+tUTV218QT8JUO3PlWGcyLpMOEsTlFQPrD1z+cnT7RY3sqJr9N7M0IFCrcYm8kCrjfJ7aG2i
JDhVjMOnWX5IkDqxlRwHGGavwjN/03onFpi3vXu1aYuRlRjBGVRI+pauADASmPKJSwgZF9a1eDMO
AZ/1PVq16bzMb4L29UmDdwbP5wjMiAy6U/SKiDMKSBfQgm9hAa55P2dfD1g5+KNJcWP9QnUZbQSU
R2kHdlFNjX5CO4OvFGKOX4eA5g4AxLxWz15UmacXSa7F4qBu/X4c39/NHb2027KSKWefRd1sgavL
n0L3zItwtpjNIYQXzYumC/4FNtsSfeRfT04tw1GLc05//llR0CTUIzKiv4jBK7BIqOkndyQKfYAY
UTYCcPqPrSv2IP99juDdaeHW8A9355Ev6cGkXV5drYctzAyUgLC6ANmWV9xEQqmZjSOgI20B1Ple
ozdrGAlYB7GjFazftj7Ms53OcuDeSw7K7wclhcSfU1D5U4K0MAYFhVP+RdFXiG5fnaOHhwSoamjd
p2uaywzcxqJEsqnEgkZGF2s/goq65sBQytR3dm5CuQrdjyBtWm7Cx4b9VvPGsYq1iY1AM5d39p6g
g4P0N8Z3O4xp57jzDSID9/G8Rubfw6QCfqHmSGzlxNrGR0Rn8WD3U+N3jBtb+GDwogEqW7/EOiGt
nDyyL6KW+yZtsKVvgX5YRB5df8Gkpd6RUkAENNgLQe2zF0vM0L4Bo/G6fotH7bOGOnrL68awsRyN
LNykWpgqlDLX96Zd2vh0T79y/dQ+3B6owC9O/bmhgK/1X+Wk5RPchfIedTB4tfzFCApWWOH72UZn
i3MspLshJVCIHMWkTWG1M4GzBFmTdahOygDlhfHwlYQ1uG6PQ8tOR3WB04LyEO/YL3g0cHc0OLMD
2XSFyH+iWbC8TncJmpW49j39rU2j+rrgTUs4iCCgCLvEO4wVvR7mYspaGo9kIQXB+NVkd/v+tdOQ
w42QvIPSE4fUG50OgCxsic5CtMwVsbc8sQETgzGYyGAmxqwnZAFRbeWnbGK5NQswgJj2CF+1I6H1
SgIRDoOurvP0t52yZEcYGxwCNGm+LNqaJ4KOSbEq10/mCE6RCMtJ1EF9IDGwe6A62MiPS+Tqj3Ax
XuO1YQK0LIe/+7x9LtVmIMaBVWpIhVQQMbJH3lAS+Iz5NDBI9lL14XBDyPloCTngAf7VTgbAgl7O
NQu5rxMbtvA+1t0aiFOFcEuXJXne6TqDr6IJoLHBfMKeyEM2vU9j9635NCmouWgh+bgx3+juyVBT
v0wU7ZNApimy/rhf8DX01I8MV6RrbmyuImQM5ka+DstBXhPMn3xp5cKDaTKdkkFieMJNzs9IXXht
2mHG/ImM7oUqC0BwFOIsZXH2FomMCwcZEbCyxJIoK8voXU5uZTPrjInWOeAIWUPq6nM9IhdpAAid
olKlz+VQUrGH4upDDsbzxflWCjumXmGhfQMbmgkeGfRUiDDbWX2tzaPRhULngqvFNnCMRSFtqLsT
Hbh8JnR7pjTmFiaNpxWU8RfqooeIS3tcA094CJcpmqeow6VNndh45TLJo6vlny3BqiEgDZYGBdl7
tYI9mOFVxj1HYZyLYytWbFnRDVq65JfGsmNMzQCJYWq/NuUPGiHYx/wSIebH4MV9g5SW9p+vfgM+
UX/nIbrFjGzrf/zMp2OtDcbO+yHLHXkpX5DtHZUFnba8hij/LFQAAD/zpB092MCCd32HjA4Zusxa
uLC8Nqc+7AynbOdPFoN/ysnhQWc7Nssjxxy8fkoMFAOpS6B9I5J3D2nXpWl8FRx1SUW+/+Wnx6He
cFP5ecwmWCMY5gjAc2kbowtJq9/69b1RCTxMfWlH2pSy5wzC+GUgdD0UbgwfatjG7HVChwFVDwIb
edH2hRjqmq7fqwSJOAqPMcfoHZr+fTqs4z2wXPenzsxtfCmpJWvssbmLrO++FtdZ2O4jWiFapj2J
pqlvzLsvUqA1cnWmMm2W/ziUG8iYemOckyD5Q7x4I2Ai8Wk596k/kki/zUq8e+ay+HrhYPRetjJV
SEgMMwYNjHch9dR0S/+FaIAtW266MFbJLw1cOadEYfEMOQ+Hi7ZGW2BN1MXjZnoaSNBUOXZ+drp7
iBrOjKpQNYt2yugC82on63Te244+xgbghscJcNRdbirNMG+WL1ybmUCqyIktYD8vCMRm+vh6EkPp
whpZZ2VdtDbCdSSBC4T4vEFfze84IfVEr3jZqnOLP1jwtTpHiI7kuJ8XxPVfUGndnt5z/sEi8PX0
cC+DMnilRoATuimWEs6U0XLqRAd1o1wfZ2R4Dza5055dBQb7PZNYvAXnF1bxyfiyyGN1n38xsnnF
rkrbBPXIHOkHB/dzBYQSua+v7lyQS7L5LKD+PYOu+tvcAOK/kdTtTL/+IgciBYqaR4vnKVu18Vzf
ksNczUBDogMJq0tTB94MEpdwjowjhuCXu5cshMBYDT5UzNI8taf4b9RQbYq13DmoB6oZtgf6MOhz
IaxO4jjVNGvgK+wAFsaRO8pHR3bon97Uw3aZBgBZSFLqbb2hMzzV+noUIGH2WWXmAp3UrmLk+sxp
RSQiE07aGdwF6KoK0Y5YR+wh1Y4T9uGpi9Q3KxeASOGbAaCoXv5VfteZL8QBdhVkghMoZAKkgdA5
P47pvFn1e/7g4waci44LWc7oUXdQ3BB24CQLDEAszv2u9zIJE8dkIX01MyTD4kVZ4zRTCOKYKSx9
fBNFAX33JY+LEiBwi1Agl9yHM3hVE6EcEbcCJSvBEJuPizTqzZGROY9v/mgzi5AtKXbchDg4cEUf
DKRAzhsAFrba7i8NT/MZcAX496ie1JJmb5iAa7gpxsJ0Xu2r35ZmT5pa/oOhnFkGfndtzkT/Q2Aq
UugxQw6MbilPiYXxq9mnQzrFU95d6e/SKbUbQcUd6My9/6RkOuEUfUIdoa5up6hl9i/Eik4WEIUQ
HVCq30dZfIY5UAfScQvC+OOxdqYLxA54m9Xc1fbVsMVrS9NFrg/kZGBQqFi+Uu8xTTTsC+a77VGx
LYXWJi+q6h1Dm0uoVNAkW37fYUWfDGEedsAW4glbYu50I6Q9bll7L+OVFj5JVtoJs4Q8MQGTAwLy
bM0A/UN6CUELYXRhFmMOAtUpqMv9RuWs/SZOThUYXNc0vEo25VCMz5zf9QHROTpFgm5zn1iedGp6
OJnA81DV7hDYqZfE5bVlNNOJRQA7uybfoIxDs8RDPh+StbaJgJpoQRl4SOcO6gV4Y6HYwhxQEpS6
WgOiW9P3QSzC3HscPy61ZWS1J+bsRHvVe/z2NRQ/RJ7uFT8k8xVBfOvwxxF1w/txbffCehjFsfNq
xjzEdgUzUMq1Ui4jJFA4h03fQL+5lbFsh4/5p/WTEIMD1o34+lRDIw4RLnAamysmb8btPjR4AJC1
oQycIerQiHjkoUcutZE9oERUWCQQy3/g3DS1bvar8MptX99df1YvY9LEb39FlwwN9IFZsolhJNMv
FNbNLEakR5MGqkGdTRnrjuNJbAb11lgX09e2rEYslZlJvTQsvjPHofGNzXWlIwyd9OfnLU/nz185
YOvN3Ii2TKK4oE4JmnpMMc1Xd6zYMGqy7VpAFvInr6o94j/+ze5vtEK+dXz5xlnkGg0Ide032Ejw
QWl+480c1NUHT5sYYo6z8DII1BuDNFwWMGJywD/qS4uiXmuY00iL+4sgkUyIoCnvmi21fvQnNYuq
cGUIm4gXSjo307en/kULCUK9dbhuZAYpGAoAo2lGA5LEY2n8JyM1akZifqMHX8rTxnJS8J3HtQ0U
a50w1ZBnHjAatJ3WKyShNRCnAHWndndn9kc/iRne7a+PZep2dL2Ch6QOtO2IowDa5cYYSjwKE1hE
I0FKhSeBqP5AISjTd+5zap8hR6xH8Pmjw+w982RNARJ2xsVwlU274rzEY2Askfqd+qCBtbJsw29X
8tfr9MHqa3PDGIF5Aq/Sj4k27y8C0UaL+vW+xY3NMGhr2+cXzmwIb/JO4B6UOaff4uHrG13esxoD
BzHvB+m8e/AqMbKJ5lNpPMCyaWEGKmn4HJcgqrf7N0w2RvkzdyylMC5pvxCVjJlNCT07hYCAEOsf
K3yfF7FdA5vl1fTzYBvkhpOhXauUgB3oDKE8oCGL+uVJYbt+bNpTp9D42gniSE9YpURatM6TijRS
QTiyF/0Wxx/GJhY5Q5Xdl/2b8C3/xVoGRkHUiGF2lA+sbCKxB/8UaYBgYJw+kj8eEvW6gBkjJbV3
UgbALZ4yPw6Yeprbm6JReeDGBU5C1C+M/pJNEsabkoo0Olq+45nQuKlyVPCB16hgwR5PzYeJIUPt
ZWvWQh8Ff74ActF1uw8QC858BYnEe+ooOKcN3J98rPdih9sBgnvMXHnCcNo8rfxW3+L9Nun1uJrG
73gh9/kpe9no/B42rAOmBkIIxwImB7zdD3KRwoxX7HOm4ONp+6EFzufo+BdoBKua7i1zGjLGJsSC
qFsIN3E+2kEu1m+5JKD9op3NYUKWQKgGmM+GCydWfO3LKYqm6B9oSR+84Y8eo39LjRc4/E/6ggG+
JyG4cS0u9S7jnZ2n1/sPzWvkNm6DAYWlBbHiEjp0d7An39n0Dva0kdGLCU70x0smDzadt8mB3uNy
ZhiIHbRiD3gjsg5JXwl5dl5Lanlg1U56QIZNBm1gOHjTfZ1QjJABFVYQD/L0vurOFvIQ0snRqEMJ
+++v52V8LqlaRL/Rb7+8ttq1pjdIo1qf/77mNyYUC3+dQeILEOUs4eKe/kPVejc93RsxqzAhUJO0
pJ5lsskPCKaNMGEVm//wmJ5bVNjTetNfAN+X1VTF0EZixwnorXQJrLFociIKR0mePr9FYCU6SVxx
7b0An0ByCLpcSVfrV36vKjADQGTewEeICJRoDvzcHebNNLwXtJrCrGEeDDCr8x+k89ecj25TaMHJ
x6n/PeO6VoS5KT4DOiMVEH65ysnuXLZvN/pTD2VorZQd21Vf3v2HzklZdSiiBIJ+XFEne7g9WB7i
lDLs+M1Xg7RQ7740f3DZD6BG9V7Nprz50opQDJ3Q2m+0cOPRttOXyZzgtJJdbFu8Gh87XZTfnFEi
kb/OQ56IBx097b7cyWf9BkoC5dIfSE0Z3d8sHfiWj93YUUbrR4ltDBjMM8GBAUQJSgPCG8dG2hLi
iTwEQ6QPSDMh5o5gzpllxNlc5HSWMPLE0KWUBc49kx6Jx6khmQETzuT9W/9qlp9noS5PIXng9BSO
gw/xuFNSgqyX25ZLeCX+jMiD0zC+m8913v3g3bJET9n1U34FnvrsR6lCg26t/H5heOJnjCOoTcNM
jCB3D4lSUBsh4Zu8TeMpSFtQs0mdqlbBiHPoO0jnUDHOxa1FghTtw/3cbVJXXsY/JPLWh/eVsC8C
Aj/reMecIP7oi86pfHOu32DFPuN+nih3Rde6cFdKYl10+x6UnECC3UAHECMW13jX1R+InYKQwf1C
qzbJvgu5LF7vikxZ694FRAUXsi0zbNU9OZOCya+zWTnhZ9ES3yIiuaKbvXMvVzbdGTBQXXSKXXB5
3GzRc5LN6sodU9taMPIYWh8tMMkDKIcp9AKr4HHtwBnWC5o6cStvstccHJ+5RcINdM6/u/B9jTlA
UEkO8wpTA+DOMC9kr5qJSDyPpOQ9i90jubR4d0iaE+K5yFIh7KJ87oPrPtbkKEAYXCFQZVPvVNqK
iIDKuaCtdGt+V75ac0zNG2PlczdnHkPGQ3onh3zVkD4l7fsbgSepVx0GwDcFWw78KJn0Y9IDe4s6
0mYYZ8garGs6dJdHlzcgnhko7oXFs54n9YqUIGJ5VN6yov2CgGyba/ZwlIbd80hA7m5HxSGAzsxw
IGOMHfm6RxQ24lRrFnXxHVd/Ur0ggCGPRlV5gQ8a9xphTRlms3FHVwMgCFYvzbuXY9zX1v0Sm3ZH
u6sP3xmcwB2lFP+STge6FCBTSmmqbdn1oh/wQ2PRaHtgtYHytxA/i4FxMw9yrPVV+Cq/o/tGNPiB
0FZTI/OqHGGPNc0uZRc+VT+DIBwwJ04y3My66jMcyoumPPUQ34l3B4w3/eJqzU2GTOYJAO4kyJuA
hjSmv+cEw8OCX5OM7IV4gZSxfpM5ST1MesH77Y8anB8mvVcAC91JIWyaRpAj4kVlXFSEVYC71eMN
8jsiN1sb5+ynZedAynuanZ6a1w3ei9+LZIP5i2Z7sNmqw34D9Wyg8cIcAgyxtwzfEMNeJHeZiKsl
ls/PGwqmBNFV/RZpjVOQn84llTX/dQAkqKwwv8LAZd26O6T9vPwWR1VkjlIUsjyeIV+Kr/kZOg1I
ijANMmLBwmkVrzK7SOR5hdgqI5OT9ICdpfijserV/mTQxKhcDacxrgXLpmFqGcZkggGkfcJiDl6g
tytFLma2DsuytHigl5WdRD7fzUtnLVNsIQ+jsenpjIpNI0bYEuQ7BAQmJDQL0k/dgQz3ftd/lxxF
QqOT8UQubwHxcSSfkI2gFr3VpXoDmoeZ9CGtL//m8YHG17U5OKHRbFXCP+kDQYiAmJC4J5QEKZSA
zxnBW1xeM3PwotZ/g7OMGvid3PnpcNB0b0APe6GTZu2D1SIUsMViGiWW3T+PUhV+BAy1ycGi4Mdo
nxtsdqI+eVdBrnx/cBIlJ7nunNQ4SjX+4nH8BAuNyStO8EiYsU7m17JCQv6Fkn4c5YYwDfpQUnym
n8chv7zXAWhl6zBdtZcUXA3EEU0waZnpT/+TddtPE1Sax03mvEqLn4RESmFGQuoUrz5NcaIseSJX
lrLEmnJnH50fUQYxf6e78h9rXevr05jwJZ6v9QeB4IydeiJRoc4Qjbu8UQkITl4575E9Jsv6Oxvm
LZZeRT2VpeZFw/zNXp0Hsyo+1rZyVbbzsHS9DPuUBLbi8gZY+MAe4HtAJardimKai17GHpR4TZl6
gcp92Jfju4QDxtXqTdpXa6cUMyz1xgzx9Jvcrk+QadCVJ7R+H44cWLCIME9i7lDtLvKPz4pQgGoF
0X5JGvcUf24xOGK7V3F3wQrJh4HotFMd5gU6WxWXU7zFwinCuYfoSR6PUwtdES0E//NdI1fxyNYg
m+KYnYnn+uWQumTwN2yIiXmD3F4NoN6YQJuTvNSQgJr2ey2s7/tmzvPtYxf2QV4+jccSV+iGCQhY
vWj36bbPPch2RIYMPchchQmyNRKljxhF6MiEv/cfFlWCKe44ZH8fC0PaaWHNdbVbEtc49hiFNimO
PrCThTVlqACSxXAOOsl8WULkTp4/OVcHgR/EThUy6BOvq3vZ8fFLRXmSJ8aMzeCMDpJYC6DtnIxZ
FxIpfY07BoFhTPKD0GSrvRNhL6X8I7zxeRA448aIj4yaZzqVFiSYvVZD8JR4RHAvMnq6+on6gqsx
WZbS3lwZR1K6zZnsyWGMepFFMI74ZUypg+IpVoP3ArIts/UwI9sLPOlzMzQ7nZZL0DNg1gIzT4W4
7yEH8g7KXQysMO7INrvPoi377efxXuvnI+eZgu0DoyKxSJZ6ZuN7KhaMb92k9MFhEhZZXEhat3kq
qElIAA2fE7bwkRglboczjj0TBLpTcwL0pQQ43D6L9qIG7Zw7Se2hQ08mKUk82P3440JLqmA7TTu3
52iHTfGgOh9ok547Jt2X6UQ5QWoEPNxXIiucvnmz1O19he50gtc0UzHK8MXIbzf9HEbWJRSTzQWb
PnzJPgKTiDX3NRGmruzR6/EKPPfvp0+XgT2tvo2TDYlvdl7YccfDgxtDHBxma5wRzGYu+4GZTdHs
X6FYUCwupPX45UHEZtb3SF64HXU+UELjTAquCwPQ7HkIUnDfmUxW4LRfgeFXO06pgWlzBmHedbCj
0PdO8h5dHbG6uFPjSlZbRROJTCFkE+vPF+K5Yi4S2vRLApLIQfW50j/Z8pYIBEbq7wQk9/52HnPr
V98wzhg2cSmMeNg7cYJv5KVKfjKhY6H2j8gyTread/S7+SGompcn5ge+wYnDO4GJJJaIbCDSCDlm
t0hObrpNLIaUznI2DL3ALLcjbLklH6qba1d5I7Ke8osnHOaUkYeljOOOJwI0C4w3kyYAaiJOZKrG
jrGpgH9/Rg3ItDm9YA6p0pP2T9oxFGFPZkkX+cdzMBx0wCJLCxQPXCuzvDcqqzW7XKKbbC2ZYtH+
BJgpURloHlKTZXRoLvwVnF4PV13qOPT4dNYQoZNChgJasSWZIkQmIGxS6KMVL9UH9SmJBlP4W547
ecFWQoT+BJ+/wLAcwe+/PpqHFbowwP4F3ON3QhAwjPCQTfANEp9wYHEQpk2Wj+gBxIs8AdhGCdf/
vh7kDblRu4NlaeK5ORuc8UuSC0DkgUSmn5NtaUnIBOCETX4f8KTHfkqbx9HBl6CGVzN8QT0jxC9d
kNoS2BAS34T8Wrkh8aMINK8g+5KDdEGeSPU8xcDqyh9kOJJcVJ+UqZ5cyfCNbRYINV28KVLRTD/k
aahxd9b0kuym+ZE36uvPaHzIpQUy3aHz7umKITzfUYc6u9iwpjENmikjonHrZ2DPrLyboBiGb3/M
0JorpDbxvQIUKncw08jDlXf7POy/hv1ovhD9oC0Jqh3icfmkbgvNBogXTrJf8ZyTCjptEwqrclOp
OGzUujsqph7oLG0N8U4aRLESOONn/KfJUQMM8oz1QM2pv1p0VWOp8Xi1MCLL3+wSgEzL4wXwzev8
yVm9QQVC1AOpxhRV2f0iPQ/TYvQAuXjG2RsazVEJQS20Af+1ysA9MaUP5K2gr+RBKo+fBoKHJ0H7
E69PTgm8AIizUOlA9LXI+0YEiSGnnvOSEdj6o1EuKH7KDE18ZOvLFBXRqsAveLr3NxiBAooflM1Y
k9wUr3J8iKNaE3pA9eBoU3CexhnhU/wfC/3P/OAQ5NHCXT2F/IZbA4o4QJTCj9x/u5u4EVb6h+g9
zHdrs3RpXxj8CacaaSdSG7bVn6XQtlF4np7sEYY1QM5BhT3cERlhegYLCK0hfIajLH4aBbz3UOPZ
QVUISQ70a7kESOMXR0szwWcksqyc/KlkgokX1dl//sd//9//8/r+H/Htuf6/G7n/o2jz9fNevJr/
9Z/Kv9uDLMu6aYqKZkiG9i/bl9O6SgVdEMRDi9+XUObDY9/HbN/p1mBm+FMEW+XEZZWQtEWNrPxJ
R9bC1AuThDkwNkwR5WHYD0zXZGRYXgNs20+s4P//JaV/tzj5n7/kuEL6+kPsc8xPkv6bZXbS0Oex
dKis5QPAb/kJ4kUDfPbyEPkKCw6U4hsCDt2PMP8vPnvcy/6vm8z/+bP/ZdP9PRqkhzTw2flR/EML
davBD8hPOeKN8D5/qBzR2jEFEXuwNuba+b/4+H97fxRRkXRFkURJ/Jed0fenlYjVq+TjB5qW4acn
n6K18cJxyG95xpf/xeeN9/v/+bn/9Hn/sqb+k6qilUt8Xv1F1qyhuchltWVCkNMR2y/PM6oL77/4
zH97exWFh08RVVM1xv//n26vYFji/+HsvHYcR7J1/UQC6CneBr0TRYlyvBGkzJR3lCef/nysA5xd
k5OnEtjomTbVlS2KDEas9a/fXLeXkzy66d4b0SCukJ4JK8veFupodFnchl3V3g/NXyO5f/yu//O5
xn9+rrwxLEMyzvJI8tfUOfDnYPu3Dug4DjqXsovV3MX95bv+lHaukO7e7Spm1+hq1n9+5kVp9ObO
HR5tuzZI4CFDiosAOMYKJ5LHcyhm4DW/fKj680P9fx+qf0uV7zTG83SQd/IIr8EB81HMOdvwsoOD
YYvNWTm44HTdGaCDiSeSJ3Go3f0RpWiwAReVMAhEs/j6X73UmqlZhiJJsqV+e7FORvdibA+GNLIy
MEFsMswPoMfjwvTMnqqhI3TZViigpSUsy38/BaN9a76vcl4pRdYN07DU72+VdtlZmibz2VenTX1t
gpMH44wICMU9fW4DtNS4oWOVE+ODZZP6iPErfp2UqHC2SlJ27IeDshuzZ0aN6Toissa5upYPmuJb
fRznmEZcXEim6Tykv/Ph6fLTNXO7vWfOdiMQsCMO2LPXBJ0Avse/3Fq1XUT/+nrfXuKNedw0nfbr
4eJpK9DdTSy19+RA7vrziMhHwuEwcU03HnGxjsLXVuN5aDh0qZR22lKJ7+mOopg/qpBpXzJfnrP8
349Aln5alJqimKrUNfSuKX2/SO1yebyrh8QwGB6kfRwzUDmdvZ1FOea9xtc+hLQOKQ8eZEF57nQo
xA+LawbBDdB9o7pwu4xXgRTg/eoDF8PJekFTPSeGbiM+ftMk3GzYjaSGgKVvahgjCOSwJRtuTnHd
53cp/S7AFxE1B9ScuGS01rlAKGBD1zH1nMmqpPLj3D596bPncVCpcIlatkjL/YZuwRQMcz7GNeT6
tu4M28kb509a3w78ebohB9+c0zzAjg+o7v1gfAy9BUCOEXdMQfhqeazb7JTj5bnDEpY0TlpYDCWP
3gnKTXX8ZdGbP209mq4aumawz0rKt13gcNkou1fdbVgVRJYF010af7bJWyXzqKQitg4pYgqu4rfL
v78W6XhuO6l3cCBlTK0YrlsIJZHB49Zep9vUFz33no4QNj/Xou8/3btwa1yC4VuI2awV5u/cfJOu
HMQfcBhev3ydn9a4rlK5KJLCAjLag/OvQ+NgVdbh8tjII8bCGFVEx7bvpQvVIVT9slR/Op/+/qh2
Jf/1Ua9XI+9qtNAjVA7VPtCk4NIl4HXnbUddM5jtSINBingLGLiEv3x0+0y+v8l/f/S3ymd31pXq
bPDRsLRp7o/UkYG5a+VuTcTi9f/9ccpv3/Tbnqy81LrqPDkotj2F/Y2sUThpyB4J3CQfwyUdyXvG
G2xosIZIoMnYUnIdcDbE/74O+bev3V7nX3d8333tpU3Nw22GTLOy15l0tzp721TB1Nv//jDzpxLr
73v8rQyQts1r9z7zYaoZ0ngj6F4P6FwkTWgLdUpZb3SZmYo1sHlyf0TSooJQywOYrVc0Q4B80F9r
3VFGnaZ3MgeMvyrTu3xqI30gg3GtXX0X8YogTQP07TI15sx9h9v0KcOvczqj++pxzdmb9E7vYLkn
w+nMNh1M7+xL2bx96+0TI3VCE0F1ToLEAL36QH+LK3oUuqrgPKw27uaXikH56YDUuSmW2TVlgzro
Px/A8bB53A2FzRlatUPHZeNthdsAEfXeKYEBOECfZfXMVAsxOM3OGRSwKiOUKr6k2AH8sizbk+C/
XoK/Lqa92L9WQ3Of76zrk4sxfKaI1z6jw9fUIInpt7ftpx1SN02VmqTbReXb7jl/fZDS1FV1Pt/5
1haMsurGn57OOfL39m6BCdwm/u2b/Sltv381Q9HZllVFUTTl2y52sepXw73GIXUbtEnibMI4dAN9
FFI05eToqIO4rBblxpaLgrjvo//GkUN0xv2b4z7d5Dbtyz3SKr4U5DXP1m75ePbME82oPWB68BaD
bpL4L6eH0/QWLNtFyTzaiOjcH72G/A3EIydYZ0xTJCNd4UlB3DPQxsP+9zum/Knm/uuLqoqq6Iph
WbL27YseqtN7pzaVNHrl4zoyxRzpiWNZHD+npLbHJ4wwkDATVQsGjjZWHAeKnTE+xPj1i+9Nz4l6
Dh0glastwQbA0BG7N4f5TlCWqkccwscOBDe8rSiszbULKWR6CRX7nZR6klXlwTmnbS4k2QVb97yN
Lt7hI0u1FWF2AgeVm9t4mwLsZloBsjk3MCqxH5wKNPHjeVTWHINZO6sVUlrOV+204xYyvWSHUOwn
ymkXb7uoxFeKJFuyPOSTWBbbqILSbg0G1CWNL5JbglLk0hrusZGDGirOrG7lJovX0a5Cyz8jEtmc
/HOSHA4RgybQc0x8xYxZOrL4BCYO5tGzuRg9/U3r5kH3F9yGStDB0BrQfRi84s/3DjW2oAXviNV+
iLD3ZQfaAKytCsBT+esKlnWluMw+YBAKJQFbCS8AF1EXQl/PQEomRvv+daFNtSmYIU3C01lbAO/2
o0AWfUSyI2ZdCx6bDVCSteGovdElGkKLIB1TmDPkK8vPf68etd1t/mvxmKquG5auW3r323Fg6Zt7
53DvNKMXZJXxwzVFSox3VEICnZayyASqr+E2hBwrknoKAiVmtbMY2auXyKtgO/n35Sh/3sp/Xc+3
3dF41yflZK6lkTTyytRRRVxNoJ2LeHrsmVNEOoLJbKykn3UcB0Rt2hWsFAqsTVEtKkgBqezhaNnW
XkxLxOctQAT0eXXG0K79NMtAutsat23QBoN1alJ07ZP+l9Hf2382gEwhmbtYi8E8CUUGRbZkf/AG
79wPC3kSDgjgYnj04XdsAzwtaH/6QP/x2IpJi+rCn3Lukl858tMxEUoH8mACqwHrglU3k2sx24Fx
jrS4yqIeS7MX7QQriZDyvuXE4zE33xLrAJPLm/DKcRwEw7s/zCU/dyLZHm1iOwpOfpA3M8jTk3Eb
SZ8SY5Wlh9DiHpSZniy9qSnGppPbj+UqNtxmKOUxu9rwKKbbq4jzTv8lPo1BPqwy0ugZbW6ZNu1+
qSCBT35aV11JU7qWpBqK9a262tSavpZkoxmhEIM7hvmiizdoAiHs2e5NaYnE2cJHAGvVN/7Otma/
h9reKYyFRD2UWtdQst9e3dLGcA6ZE4CtJgXCoTVzbzQTNlnvG3psAOcGLk6Zapgt2dOUVGnxdYqb
HqNhhNnBBKmiUeVovGeyEZ9D2MW3Dq53tlbjmYNtiCt9ALtYvvJgK1dXWImgMyaEz57H7OHDaxpY
M0gaFPDBjYVlOfXgV2Doz834vuhNRZcsim2Vv3y7WfPOs7o284M0UphhFRDWlpjCWNccPjEG1jUK
CTjBCw1bWQREGHFHl2erZLx8Mp7SWqKUjFk/zJeJ/sQv1NZaUbt36GRwSuRL1h1D9LneIab40PY2
VJbYeMN3ZS5Fq9e0kYsdwON+B4Nv9lPUlNtT1EEnsPaVvNtDKWC22Sk8NQR4RBqf0GYTj/7Wywv6
pgfGTcErJd7pnO6wZDDdKwIsmKCg1v2H4st4OYb7uth1o1criwyOnTH8kidES8igUryD47Z2XriR
NmSxeBDYkVtid+HgpI/GA4RYE9U9Zpr40lqlXr085foI0e69NLvJOZOK9c0xPoC0dMO57oNnO6V0
urAMFfuuBAZ0fPSVGeYaUARRTTlQn7su4y+t6+1qv+MzOiRqokM0DPA8WuIuUP6oaVK0kjifgk6/
93GFn+sjA1vQZaE71qylpe+d58tFv4i85HF3OwjP/0SNgmXDf3t+tT73kyucswemFfLO3TBIIgsq
wI1X04KXOnpZ+bOJQHaBfD0CBA8jYqnzF4ZqLUv8cC3N0y9vpWL+VHuaukGDqiq8nNK3JqQ2bxfp
vVWaETtktWLsQ7y31x7Gb2c308YN5+fs8ml5eBJIXy+ff94P1oMpMRVsqLjZcXH87SGsbfYU/Y4j
l5mtx0fKDsOf3p24fLnlJXG8m0jPgu40TaFSAP/pMbB3yEKGg4hp5Gq99moyHt+ONq7HFIOvVA4e
b7GZvlpZuzAWcmJEp4LDEfFB1vUJxOpd6VY2GA3Navc+3NhQV24IahIa+7QGKMI2MtjG514HWyi0
egw8RBMPOu67jSJrenppkgyUYXvSSR+g7lCDXASjaCu28LrtTgmR/Bi6vbbj/HATtvMINmOSyL1T
oPT7yQQVMnvIousxIOr1jA8zVxhqJaikOrnqm/5pgd/IuoCHTmFBv4wRETEQ4gYH4kCEIilArEzk
677KAt3Y1yaoiTpjuiaQSjy8Y4KuH99QCpXn0elOiWu/5ihnU07/8xC7Sx/LEWeXr26xzpQT0/Al
cJhziw+judtxmP84Tcnw9ChybM+cR2z1mZLlTx9qVb6JeE/mDj91oyI9+J0YUXc4vgUcIfF71m3E
GCYbqplWCoLNE9zmXhXPG4iiyHRvSz1EtM8W+JjgFfpLP/R/EcH/2v1Mw1AN2ZQlQ/oGnqgb/SAd
bzdKEFvNMKV28aQCRpGnjxVEpif6YP+ZdD6gI7KAuj5WSUN2YrtFF9kvnM50je/IETCOvRENEKHh
COMZMv3x/cZUTObJ3lg3Ze1WGJAKfYq5l+rNO64yPn2q3iWkB7+GsIaTN52PU0WPwaMk1RSyCPBe
eQrlKRMKfmTJjtazBCfs1eGs8UIc6J5iUBAy93K37sbZ57shaFqVIwK95agrvXUOGdBexwAohHOx
EZ8h9A5vfj2aMzAmf4q+z6l6JOW6UMQPYas+wkh1VeHX6z7cl635jEH4quTSb/gwDDlDmCvBHpZ+
bNkNU8fRfoQsNJURwmG8HMwT0764bzIHHCtV86vLePbjZiFdt1n9Zlp/wM7znqtdT/LM6NiXMb67
+t0J0AtNjIJvBnaeK+PZHoMkdZwGiF68W6IBnzlXMUNEnkvMyo/22z4mDw9GiL8vkC0yrmmnuMXI
fo6OTh1Kyf7zOiA2J4TF4MHwnL3TXWzElcdg10bqE1KuU5oXsisldN38sNSa3c+n+BN2IjoO95G9
Qp3EHxRE75ESRLAgXLNNIIO9zaJH8Blc/EuKgY9Pn4FH9imNkLHBScA16xMyBWJFtvt8FzGUDYNX
MB+YvEmfvEqfm1TvI/Sm+gnqgRVgeBrw98xmd781aO2m+n19dxXNVC22XNPUv226u612f3aUUzOK
qe+OGDmwIRJhQl6h2z5PWOMtNkmX33+P0NDFsJ+ZDlbC+Xdtbfx4HUDzcjuL1GjEuc6/WvALcyDz
tr40I+xgkK3ukis6NTi+lfPiwIS8ZaHH68mkXyLiO7taCacXes8TuTR6cJyixRWPkoN9XoDKYI79
pb2jhsxD9mscJtZxPTa7s/sZls/wrZbnvXeQoy2KJbjQnMIPjNIIK20FfsWpyRRyyuHR1HiFICSB
uhx3SNMsyRa/TU4oiLBC5RhaBzLUcgRDz18eivoTDAYOAUhO16OZyreHcptbz+q479QjTtmrE08V
6FhOunc9+vrK8RPZ7i1cK598QBlLetEw/zz+0uv8ODr6+xK+tV7r6qxXB2XTjMDlNcjhgGDXAldH
fVhL9n4lf9AoX2f6pBo91l9Xbnn5XIFl7UikwgPDyM3SyrHdg+fzhgGMdc86QoHK6OO3FSz/VMz/
faXfVs5zqyrn92lLMlP0GB8Dwn4BMya6z8D/QAs9+/dCVdsv/l8vjG5JFk9GlTXj28c1ytm43nc8
m8sHjrdCXjuOBPcnzZbhwcHwb9ZuhCBVX5qDINE2RHIueqjaorzj5Lfg8/LLm6P9+Ob8dUHfULK1
tL802suE1imcttGijWRgv1wT+Ma5sw4wKzhH3dlTXlBhNj3VPwhXXrmXgZwikpkEJzugd4f65Wxg
ZK0DOKVL5upGcPnADrRB7/1Lpff/WVv/cwu/TYDM6rl/Vt15zUBCb3vnRVvCqcNpmt7sgq2bmyq+
SIGzhTsXYBxspSK6DgI7/988S8PSJFMzNOYj3xb5jh2n0tRde7jDW4IJgczDw1jPezslSsy4skOy
5ULS7TquMUP19gZWa0d+J8iBl153qtqQvvfuaud//vvSfkTku8CRFnCkrup/cLW/9sNN19Q3Sket
wc0sUB86rDS7iTC8xl9a0e7K+wQN+6Rn23kOoWz/yzP6EaD8+/O/3ZrnUZHXm7dejzY0/Rz7CjCl
joW5e8a+i26ebinm3N9GW6IuB6Dk4pjeOgEWFx3bvOCY5321SN3gGX89oQW5e6xXsaQdXI7hgQAR
eUI6H+3TMew/7eThuHbXG1JJrmCW5rUYwvCznHzj3+LnOoCxd8SSrELHiSCKRsQ6eVi1vUzv6v37
tnd/6kH+/trf3u6b+TLWRsXLBMPEpk3gnmfvZYGUU1DfVSJbqgFfFVxcePcMVw14jEGD01db4ENv
JAq8gigrso2dlhXAzts7hSmLid4/HBA4dLD7mF7vji4S0H4Fyg7EFupp4gYQnoSdb75M1LRQnsi4
wba3z7wYLK+hcegHew+ktppw6Dx5Za9n75dF9+P8+O9v/20rUaVbNVctrQb9p/aeluFg+3WN32Yx
l7yu4dbUv86e1MMPLh7Cn1jY9jCfDxjhY6xnf76kon4Ch+kPTOqCcaeI54t/Px9F+Wn3/eu1+LZ1
VPtOt2vuuMLTVL+64zQr8G9mi9v691MEU0/0diJaO1AfHf3zt9vz09ZvQd+QLXgL3a78DQl5vaqz
qlQbia3/nhzfDjlBlB4KSeJyWsugwG1QEeMS2X1ipNcauhC+4pv57YmxKdTUK9zLeXjENs3bsysj
CZvcB3srrDEKWfKg/32vfqR4WRpUB8WSKSbMb2t5e71u55cnc987Na3ams6dil3Iy3xRhCGFp76M
Miw+f5kmrhrK28OVBG/2AhpydJv7dzhwYL0rg0hc+HZYJSk4CZKu8tuU9adiB9aFxR0FjjPUb4/0
9pjvrfULUBWjAHHAViXep5Q9PYaRw3/fEU0yIHP89wpicixxYKqySt3bHqd/baz3uXl73XZWM+rE
1+kB15gWqI1Q9B04hPQhroJROaenR986SNOxHiK/zaeEMMkOCK/hl94+zhj+QZQWzoPdF295Ox83
w7GWH8lGeRJCC9jZXZT4LUbp1Ll6MeNwePzTmC+IW2LVcadTVeSr1VARwXC18ePaBwF9uU+F/+iU
cuvMVWz66bQLSSeKzSEZJwRkd1z6TU7KLD61tcdEB2F+c9nk766dOqoZ0qUl0pEYQrFzLbwNnF6x
RCZ3papHtCbS+OrljyC3AtrVCIkb9IM0VmdW8fkS6yz4PLtjUi1cdvdHjxp/enGCWtCYnJAGBsNL
CR6cm85V4/X6/BxL/hRpLq6NVEBcdwcqDa1xWjIuCDL01StLZNnN9lChY29Kj1n58JSJPht0nQFB
kjPK2U0WhrKTmmK6gwfL/U3XMeMVjPq4CecFPkMJj2UjxtMdgxcWL4aB/DoKi6SkKEXyTcrK1gbb
SR0Q5RwqiJDukBDWwxUReZDgmU7wq0oc5EhGCN9OHO60t5nNDbGsfK6N/1N3lODVJHhDfNjYkHcK
kHUe8gef2QNUghInXmAgyLIcMDhx65XIm+j9nWkcj/nvj2s/nmJKI+RE4feqU/5NbW+RLlzpk6H+
OwgVWqDqFo2R0L1ikrLjxaU3sttpxRPPCRtlRT5uv2rX/VxBih0StTnMd+mQ89DuQf+3FTF04g03
ZNtDq4x2N86DoeKM1ltn8S4jKQjWnKAu7P/PR2A5408DaMEPYC/Zo7drRyuSQl2sUxDAXAD29xPW
tsDG/p5LYrUe5vI2vkDNBpR3VsM6HA7xk4hxyPFwKEBYz/rCW0IisjadPty7M9ZMrmJ6Sd48KpCL
NzGDEZwbOytuKZgCswIWA0oHYqIfPKOr5bdTkpZj66IFe3uoGmGqc1LgjLMdIuqPRht271W7Hi0H
6vcyDyLXTazUZf5lsxSD8+QcU0/w0o5lnqOmRA1DQBSdXEl31HrF8OWYTdiJNUKkD6FvZhNgOGQ0
8Tm+TOOpVPMQUBf/eeGolwfSIpPFuYS4jRO56CxvoCxMOnZFO8+5W/wJAw2s/YgC8K9nEXdHz9kn
rzxmGdkw5k1qESF6UeaJ/jh2Agywh5KwqfY/FQTXmxBcl4Uq7l5sOUMpXiGDccbGqMJ0OLi5Rlv8
XlHtA8yN79cglodjc9OPNynyTRmzi5eEvGL43NF677NqqMRMh52cvHOHS9i5EVZDvRHIGxoRfvnq
jTcJvlUrOWSLsaP3OBrZJ3vFiBDHGyYv8MmdEe/xJ+/xToyDmjechslmXU0ZyuKK58ao+PkVuA8Y
sJS4uFxVCkw9zAPI7TTUkoh40mex2IgR7QMjG5ipDjir4qsZURo2VXQQRIvNYKEIhNFY0QRHJ7qP
3dFjuDBXC8WJ6DqaDh8csDZd1Z91RS+65FHPjFz6kTgYXVufhEW06jjDPK/j4dl79kYSuUGCS1i1
B7zaP7uUkpEzHtruTPd3vUVv8cx5STbcmRaFZAHxNvCeXJ10VzRINfGxQRC7cW8rMOH1AIM3EDjC
smG5rMpyz86pxtucEZtS9AdHu/CyJXsTfzzEVLJLwFssxRBGQxepnWwH5IwUmuZPY/e9Oo6VoINk
wEoSxDTF1YeKsWI54bqZbSPEz17Irpp2efYAdFnNHGVZ7ANQPfwk+8uTV+zYMEUGmmHY4Zl5tvhq
JuEyK4liskR56yk2stpSG3WgkHHtXok4g/22CYs3QiHAvOX1c1nlyxT5ccpunE2nQJKEagXYMS8e
EoMrzDcX6e7EX98bl6lj2O2/RSEHYUh2+fTL6jFiEfiBLW94VmEXijWEa2ACZN/yLUu5EY/cnGzL
g7d89Y68MKwEYiK2SGidd2IxmUWUZSBkbeF0KotbckKsfvUknKyOJA5mB0Klr4Ge3Xah4b/fw7uO
BsprWYDcNj0KHsHqkQXs1THvd8omxnZ4gVnZRrbgtkdGkRjvWlEqnWnBGt+l8wEtw+ErZ0kzPGHK
Y6sVrkI8EISFJv6k7Fmt8sYmJ5F0SwdPohkxDwg57XNeFE8CM8SSSEZjYR0Sk5MfRPbcde6X7NBJ
JXvbw7X47qOJYwJmVg72IU7AIozqIgq4pPwTD+3LkZWPOpADsMyePMRjGRo2+wiHFGfjzZ1WB1Sa
4Ytv8BCA2g+Rs8evTqA38CDt686pLu5njtxCRJt4uGKA3aDVePkdr2aDgNAocZxV7viIGys7zuVg
A/U2YL16dq4Fj7mU3OzghYO1L0JO4fryCdaM6QMLGHxYtS8aYmk2nDY5BnF6g0315+kdv28u1j27
KpfvrbqjkN5gp2zzET8i2Y+bd2XoJoEOoF70zkQ6iAbrsLe3QyDCIWcOOep41KdOtNe92nRMcVvh
PsHwch+cwlanLyrW7ZEzG6W0RP6GM+1k0zsLdws/oZ0qz3OOzikQMzFeB3A/8uChVu435M3rbMQc
vUf/xZtu+Jem18VDzPD1j1rhn/nd1Epme9ZyNDPIIH34uva5GEwqWIIJCHuSjt9A99whs9X3N0gr
KFfG6/F0ShQcSxrPVv7Vy0VqKE48rLbBzZQRf8ZmKwI5Ds90cppdQlclLSksr7PladjCLJrNXV/x
K1VUbF2G9ANpFg7OHH74LSSd9udrwfbQWcIPacsJLzu6S97sYuMMcMR0twLNRYe7ULY1jTU8sljK
kt+0FZWPhSFxX/67nRRhgewos6Pdodfeul7WFFlRYEYIPeZLM5KLlnbOJEWS6o1n9v7r3JpGFpsp
pglEiKkelmH2HC4sflfODTAbETopjBjkK+gP+T3bIJNS+l0uFxxYcksIFmtMUJ9+1hHzMbyWAta4
eE68IivvCVvLfgVe4y1baN07AxlvgQOZaiEShTN26dhXkoi/TP6h5ezqlldgKL6NQNDb9NR5n81t
kqHeX7L1YcENmrFPtI5bLTZ9Yx+wdOZXb81wnT2JnDtRNQE64dtKwhWWbqRhjOzdsWiwUewdx9UY
HyYFFF9I45r5sc9UBUnq7DHwmo5dbNmw1q4cHDKmeBlcIM4KZ/6yoUGfugKOIQXV6GsOqst5z5sA
Lfr2xcbexMDHeEpid0FT/6bPx7Fi7R6xDL2gLbPbNUCNfezjvcmEh+r9hAe63Emf5MUQF1MqDTym
zJzoZ36WO2U/C4LJAUu4TY7JJTesJ+pIlhtmXpPWnFkU1KRY+XOfrgH4XdhX08cH43TMZg0Hk+C7
gFZ+P0cDyudgm9ORadx1ecL+8Qrbnz3unRATCKGF8+TV10uoHx0wPz1vXRhsPPs5BlkGbq8FHFav
ycUedoPesc8IGmxXBFX2yGx89FDmMnbUbtFk1+stmnLXWvqP+PNH/bR7jEHMVVccoN7giat8GDRQ
yLjSTe12toHhvJgunjyCmTeTJ2Ogdp3ystuPlPXgHH2K/p6RkDZ7dRPO/lOvd3YiLmc+oDSRRPMF
NnQVr4IBiXglC330Kig4FM89NWQneiqzHkwbO18WrSKzcNeKetEjIyapvKadcMXmCsNECqLKs8my
hR4ONKDnav4+rNQrGcHum6TgHqp6X8kwfc/P04/dDf2V27daO9KlbziTZCZ5osmJeaOeJ/QE441y
klCo9NRRd4m7jtuzuvbi3YtQlQHIncSQKAbPVjzjg4wvygQVS1OM5AoFg8cnyWxu0+mfwy4sj8UF
zzxFYeJ/LGD8rLgGvHlQNhkOcrAzdqn2becyjafKtLdfoDDsvr0+dwtrMb5L92OBzx7C1nq4uN+4
SadFVxgZs0V6aFhnr4vA7Zve6e2TKAIdXjoxw3VgC6JnQF85+Npk9/hr7j08vDt7uj06ehFKhgQS
9zsnT7pjuZ3Rx/UFsZsp8ISPJQej4X3hbPBUa8LThsMCTV6BQbbts6zYAIij9tf2vQe9gIKZf6EQ
qIoKPsBKIm3WjFfeeNXb/a09GFBzZF7J3osJinh+qGhvbE4yth+Y56F/klizfEh3KPu3U1bvcGxB
vKl7E2SQJ5HMZts9z6JSoMS8xzRA1IuEIoe99v7yBzZKbJj4rPO/D5csE+yyvOvV6x/iPuworEhH
ZH5hiDM2xpj20Qgg/OyQvV7bd7YUdm6aGrPdmDc2083BJaYYmb69uBnul5xpwbiboszSXAIcbAVi
Iyyvz6oh04UOUfM1OTJgMXTtPUAUKTc4MHo3gjtQNGOajHsfFN6TDRUKv//lp/kZ05u0RYIWlaqT
kbYh3pSKZXlc4MGpf3BgLc4k45Lk035Qe2ppvmxhru11ORplf1MPMd/o8BvZ/xRbn+4pWta92xX7
1pQmC4Hw03nAkBTv6f0Dhf+YzTMan91446/WZ+BE7LM3mvOpYpW9pi4HXez2dgxR3GcnvP8ZEKiq
oPcCcsApvK12pweqyZebaez9G29g4p58dvb+9h2trfHG2Xnd2W0dQVdyuV7ZXUc0/qAAVdtxk3rn
bYbNZO40kFAcOcbYhpCmximUr/YsaeLLE0de+J9/atPKz7SR3IZDoErIOB9uYonKnzKNWs3jWXkI
Xfn8rJnlcASOy1xvb3sST7c9tg0bXqedwTBidxVlS8JDPk1Dy/bjWEOyiJ5tsZqWGXs1/Z9Xril9
ce6mbYUh2raWtZ9DPDB6oCjxnjpvWnoIrx3vPpQqMYDrucso97BNjlgvHOpf+y9OHDSy7HmXYfEc
LstUbZdZVlMeHvOiQxRKGlI/bPpgHGiZaRZUxvlPMU317OnI03ofIDX1+LZAwAG7OsjJXRRnG4eI
P4dEaMGGiJnZtqFgjry8Y/VnurqZA76T6INPFKGBtIIKNUQ1IiCN0IzKPxBfBfAy7/iCpxEWnMFZ
I9SnB7tQp1XQVsfFIXQMJp8Xe6zuvbXpGCVxAy5hDSyMfN525i3EQA/WJ1IH0saVxChooDVCKex0
7OsoZxcfYku/z4ZrPFs5Odx5Q1+PbXj/czup/X1bjin7QKYNonIqwiNgAeStlpGTsT7ckOaBX6qA
obaDMm0LogKbOciCPY5St2i5NTc73HkaCAa3BxDHa39tEPabngixD7SX+3hZbzmYqTApU2u7XJIY
cRfdBWoR7zamLm7YoffRAUSFvlml6z34uxH5KyM8Jp3PB7spcDYQGZ1ImZnBkgoJPKOlQS5vNAZr
ei8urJ1+cG0U3n1/dktmkxcshoOYZB6A79YuN/i3TxWsg2sYrG9Scty2VcCRE2PVna0y12e+y0lJ
JI4NdHC33QhuP0dEa6o3WnT8iJ52+KLVPoPYKOmYKlGmIO7c7emVCpc/IH50/XYDGZu0oJ+vYLX3
MFfJoqSx++98Aqki6dkMu1/ZAQ7C/Qvx0edlHbE78tr00S85EMROGWbc4MNrvrVMmPqZfw/HxsCk
ut9yfFcXOzq5CwjDo4ju+iVi0EnQlBZSoeTH0w3KJ4De3i+gjmTHQfbqLS9DMwbaG2BlTQxJF8jP
mTtfnaMYtFVyCxLhQQNYaAIrQezFbMC+Jxe2lvj9YSk4HchmOD2FpeIWe7fYnlHfVewVKmvFYl9F
gWMQ9MzIbh/QQWNrHwyO/pcS8gD24UR60CNxVPUvwdP2Vb8PdeoaD95BQQE1+JhjgcpZ21VF1+m/
+n7ymOIJimpPFh/rZE1zmxjOm75B5Qm/BYC+/RhtywGXoc20sN/XOHP7FPTL8tD3vMLswZpI+m97
8nASKbs5HJz4mR5IyT2zcY+1Qh58mb01dIIu7yPlZ7WHfrN1/9TCIR1Ev+77+2TSxVTq6M4eWwGF
f4bNMSM/Xym+4MIfDunXnB3Zxt3+TRABTFNaS93ZbsL7JilKLBqE+cGa1280L/SFHcZYo+L4xZOk
pmgr2Z0H82y7d+r2XqoXOmL699fAU7BBbncp5BZl5iE8aL90tyBmDyaxmXOA616SvHCZHRI7TFEZ
zfqXq5gcxmpOPJv96stHxGI1meIEIOgYk7duuvHHbXplJIjRTUK0AH8zOS1ejr3owcy5iGgBOgfi
jLkf0rGnT101O1DFZ3j6kEzS9eV8zqeJesbSKXinQN/T4uEXgy/tsy+XDbEl597Dua9mkOeuz0UF
G0+fklTwzrZWdsRVAD4oVughBWkXP7HWc1gZH+Ej6BkvJHXNNbhjWmc69070xJdXt4SqJKYgPv1u
jGq/PrRwgskarxanAoQ6K/ZRe/O12dd7cqZizDi1aTpql1N4Q0wTmm294x3hrG9uAQc1N+QP7Zs+
mHLnQQ8B5/hFLMr4tfHA4c7gGZQTYirzTmBgvxZq0ALT+y8MX5DhGLyYAE8IseyyBcgfT2dJQ3rt
BuVpdh9mLQ506GOkPiuK0zBcptmmKEtqqlG7OcGUfLrqgF6K4fp92QBHndA63D9N9JcGnbz9bAh5
yoAJMCdy5jlilMv/IelMe1VFtyD8i0wQEOErMzjPwxeiW0UEBREZ/PX9vKeTm5tOnz57K7zDWlW1
qhh01VgK1fo7JbaTGHaENcxKX87Y0dFq4ZcrhCGIdTDIo6uvbVgDoF9lxI0O3M94RjLd39Gv2gP1
Qu8tCiNRUzHejY+QqU+whBsGW+qSygWKw6G4BAKlReVkM6gZ3rRFj/mxCs5fTop1fxTEqce4MlYP
bahEo+oMfSCeTiy7NBXIWqkYeEJ98wy4wzUuHmV+5MJcvs5c8EPTu9a72ASbXndcK83ps5wcEZDi
xka5RN/dBuc+vVREaz6tJOt6ZWaTXA1HeCHYPRrwJHUIYmBIvYJWGf3GHy7Waec8v2e8q8A6ykBp
uWfyN2CEVrqDvwzrPXK1OaHpaMU3IqL5VkrsMRnDwjgjIQRrramijKuA+DHxicuebfQsBN+Th70e
pmRrkU/kIoMWWsCegdPK6itNKDNxl+PuztpVqVxwyoPN4YrByCZzSbdPTqQ+m5yZWGK7PxoFbBbN
ZEFfyfnJT8b4BAsam1sWgfZnE3wWCKyljVpwKc+/Xr+H/8e/B1iiE7RVGmvaXZzGUk/M5FXw4Kpz
1EMccABYJEwYWfKNbu2lUF5gGY2xB0/sNRvMtultWw09GQtR0GhzbCS+sUFAkZnjcnt4r8NQ8ykW
GvIZzNUHK13rgl0HBYaJgRMYve4d3zSq1nG0Hy3sxF2BOb+F7czKBwQ2bH3an1/qg+ak91kqeVsu
oRycgxcAAhWnXCP6QFiLy4jqTQpg5YsxaqhovswQ3qRy1cLid+xh9hOnj52ht75yOPfYJ6woPAJZ
ALGwX5EPClZQeFpO3th7JPNnjME98d9co7fVi8kH69IZJJyRHucrh1+DDw+Tv/M3hq91QGDgfZL8
gPmya2JjzuK/XeaH6WxxDWaz442q+aWT6ZazewxtZzD5qdjhmLvORXRoHTCaiUg5Q5RLGzOmUxQT
obPcmNDmycFfdMEm7MrFs9a488lhCeYMnot+Hgct2fUbbLUVBoN4dtUic6gwVBF5F5bh9NXasEqE
pnvKZjpE0mUK9SKcJHJd+gDc1Xjpvv9m95NrikHTcyWdExsFXGfeqPc88Ev4GGlKOySapuf0OGpJ
Qd8XoolSU7M/1y09c1Jz+xktbq/rInJooQjpwZR+FoOYbLmex/TnhG0xiXSIVgfDw/g1sU7YEk4Z
630OfHx0zBO2cvR4Kf6DVlgvTpFZnQ6dez8NGMmkvaQn/lqHx4m+GyXm6VBNT2Tw/aGvdMTXNWNb
w3CYlTK9yEvdqlAM0PQwDT4U08/64nafIObnO7VdiB8R9PwVk39q2MexE46oDD9gEj8qmXdycGqI
dhoaT2b2TGPgKh2B8XYaME2THpXGFqhIMcUcGvziQTQunSUk1N3Ucfv8mpteiHq/MbFJUscyxkXi
Rxhen1MmNBZYerrDI5d9Kzn5a6xrvM5sq5n1wHWGE1QXPkUF5YDCEIj4NdudtnoDob7MPyLJkULg
qVCxbO+IBXvWnAAv8WyZ2eJvxNamWtQToTjFeu9GPf/1aWu4oifd7sYsxSXvO5nlD3g/bn0NSwIJ
YeIZJhKpJqfyH5kjhgV5lwU4eAPxZRaCx+vVo7cDd5llPZPR+Nd3Ep8bSkLFI4oSXZkgGnMkItp0
Ad8HbYynLfyFMqbkEL0zIPZrT7iNg/YM9lYR0sqbD/Xl+11wIvD3Ze6SnLZ/EE6LMJRGKekV+oiP
pu5JjOV5ONNqCqzFYMeGk5UAH5PDYflFc0i7wkeB915hefUEDBJHTd1aDDB1Zrm5MT4XWZfK7RZb
JOUqvBv/KbgYE62X6CqMBreCFHavT299BqEQrZq4vzqLbv1fuwfsdqSUBYwD+gU97Jtl5N4r5hQ/
1PT2Fzw42p4HRC2BMrfR6V/B/O2H3/xS947R8UWtASmFxcupXJ9bbB8zZj7sbJY6n+OXHuNuNeRG
GTSY34XoUQsm603MrhPDXq8bQc60jKzcubyeIRRWbckix1p1yEFcuyl8FuKsytYVe9maoJ1rcE0B
XSqJAzBtmN2LuEXqbsk5fxb1fMb4w91LKt5NgeuO8+y3Fje3nq3iLNQWYL+va29Vg01vgTJ+c2qj
AR5dVDaR23NRDKbniJi38xAyHjfzAMnA7wHbTDxvva227/Fgoc+UkFhkBNiReZLH008QxtbKQrBZ
XskwY6sltgxpqMuOAASZDEKqWFoy8WCnA/AlBgwnoJ7/N74Bk2Q+x4/th54K7zf+dUEt1wn/fRYO
UTyvO85FeNNxdOZsA4QfTFpgV1A7rGyY37lubg7METnTjfoyWUDM0HBCttOTJJtTuq/HhtQSbKhL
bqQ7jvugf/XDKVSNTjiAHPoAKI5aUUr8mlU29LNireFtZkzigdsM0C58WGoV4rg+n5S0qepU9Gj8
2tlAIdRrKi1SwSg6NREKI4T1NwkIJ0F4kMIcr4QEUwkuhmLG5F2eI4fWa3RbZUjHudPOsfvGTHoM
CTuaCEpTcsi+NJMt04B3EPLW1Se/1YgIG6R1iUvzx/eDftW+borJqL0VcRKQt9sLBsArfyT4UmQF
2eJ/npnYja2+GQlxS2ouFiuezCp2/ZWQfXHN0R6T+ucnd4uuVNwAYNlYhLFNuFX3j/HCf7pT6zv+
BieLLbgVmlkolxurin8i9IWb/n1myJC+FiOz7Sek6z4/PAC2yp5MGKw7/uwj6Iy2EE+eThTL8dGW
klnQ3DS8Q7O/p1YdwFnyq9+hOStJozRFfUKfvhQ6Be01hTHLMNJ1wFMEHSso3ijoYAGCJxXy2wNg
6qZRCBtF6atB44Hq5dT4U6Ah0WBDYz3VtXzrI2qk2z6iON/yaUZ3Uv+sokI5YbNXJ2u6q3UrAcfj
cmd+Y2Y0HlqAYQyqHTsX+xdzkfPH4456M5MBK2xWjEiSgaCyhyuNtqa1MrtegSlmnqpNCa7HjM16
rEiCArmhACWT1mNmB4tVe3aWoZWeHa0A8WNvW7rOaOPev/B5RIhoP+yWWrU9931cV93ErC/niQoc
9bExutbihQEVBhnkZOV6cMc4GruSvUJjKE4pfLMz3e80fA5EPHm2ejabjzT5Qh2J96d52LPyTI3Z
ndKfR9ZZk0GJTS1UJpdiFnuNI8Y+eTvUcGU7esIX6PBCwNNNPDFUh3HvN2Lxtyo0VXE+UprRs1ry
1InuFMdJ6aqSo29QnhMYutdUfpvKqMbpc8IZXbZ09vcYY9+Xs6emft9Qkmh++8f2ZglCrxyjhfj3
W0wHb2iEWrg4XNbxHRRKoZyP+zS3GuWKyXoVWq9mekxQbUJTIdtTr+VsPRDgmaNU4P5wQCyR2Fnn
Rx3979dWfPh3kj+ooHtidSANlbSRpKMD73/815z+2+XobbzeThXPnp/yO3NCC6a9GHliYvkznhKj
u/4iyoAAcxj46smHQ690X1sC3qkI+79JRo3UOY/TgON6B6Y9PKtw5ao85kQr39tWogxk6JBpl9cW
f7nu+CG1m7/ZcdLVDHqV0TSrKlPbF3gx3upolZI83NiJNH0ooSTbz2IWmXeDNHYrW1YZAX0Wr+MB
P9fY92W/2cjsqigjX6wMHr/cK99W+WV8SxXxGpZM9HIAv0HSfOVFeFcS+oSHOrci9zcaeH19/+BT
MT8c3gFHKCoWqxNioxNMhePRkzNwh4GMWuBVcKDUdFha3tPygGToepxr/OWHlL43cMa/0Ny9Rlct
AL0no5cgtzV1cASiM59rl9qMhca4uzy+bt9zDrgFmKfVE/wr86d1j9qgH+YLjgQoQUZQgdF55RHm
sdPjLB0xXbWCJeWC3xMiAvwP/0k3EASt+aeCt9gBh0q+JI403A0tRrF1NOGxswRPZYaEXY5ivShX
V9EfxscgZfi/XoFNxsBdiChKPFdZjiws/hjN8DmKllCgtrdWa77xw2V3hkwkTkAWAloUCVEZqRhi
aSVmc32KU6wc9/++zoSWNviN1rPZ8ecOVv8YB94D36YyvOOk8QC/CA3ia55nnGMCV66hGfRj51W8
HVbZ4fKysAGQdpC8863hszVfwX3enMDRFN1ntvtlq615RsV6L50eZweoU+oR1IxPJc4JRPt1GpG3
AK/d5DyUTQQzaxrzJSpmWKTxNJ/jPEm2uxWZ089cRtFgKgRH/NF/ziqrOm4wOEJ6RiAMefPAnE40
g1faw51lloFI/NpbAh5gXzFqmaJ+94LSZ/XdH5ZHBV9Q/CYx/FTpoCYzx19mof9pdB5oHmrUDe7A
+VODJSBRIDjq2WTtmhibffaVOaepBz38meslA+Wa/aIAt7zlc3KfCR4Cmc08BU6k/1uAG6yr9VGj
fcb2p/lNCCAbIriDQp9gSiHoCFFdU2Oav9zmpepONVKDNwjP0Fk+dgJkkWufblH9zIrzr3Cu7QO3
SUcpPOOxuPOW53Htxzhk0wKieFzLc+8RKLPibwu8fGy8xHBaPBWGu/JrHqVTsW5BgKpzLPORuFI5
4fb7mmNzyNnFubdSFAeX+H1lzJI3qvMAOv4aTx5nfv6QPlZA4xxCtvD8co/8CPsbjvqHke2mfhXo
iLluF9FvYzPUznkPAVMq3MGj/iw6Gs2o0cUcPAzoHzcolrNIIFl6pOnlo2rcd6G4XZdDbQmwUnOd
vSf31Xr9sc5gZ1txNkYV+07eIppl4Zzd4ccXYnjZCgIulc1s/dgDUGBpMF++dFoWmIn5GlTC/Uw+
vIvPlF3aro/P6Qsd3ZCyQu4oWIWsqjzA5ZTS9GdHgPziUEfAkSEW2SOhG6FNEAyaimEqenSLLV1w
LOc4a0wf69fYFsIZATDw5NgG6XRPlcFsu8jyhFuYKcCNUPcMOXE/lCKKw2nyKXzgVvxygS0VaHwU
+2dT0/2hbdmmPSdFldlC0GXm/ngmr8w/y5szJAHYw63FZZmbDhVUK6rIqHWUGQdOTbVFRIDdP9CH
XiLs3YnXtFYr2jOGLiT7FW6Snld7zJ+9V0VrhsbbtFZ+REMdq4imLhBe6hDr2VvsLrCqRQdFgzq5
CBkk3wvwdzJ0zyTgvHE3peyYDQG8cQBHzg/MiEqh4pbm+gKbHgBAdoKhoNhqCaVmTNLqqHe714gH
teVcXwwFSWvUoxeDragJ3LidEVUeq7g/ayggYBdQEYMyMIvFJ0GB21DbVa23YPgRMGLBoJqYaHNR
CjP1I4DmO0SL+d0KsWUFIvoF+Vkg3V1RhU720o2zmAcKPVaKpQ6EynAB80BfRH3dotgTlrDHcAA7
C75shXyRvAZ/wRqmfwe96MzFBdsZUqP+qBvxuSDqQBAFr/kP12pcJ1izdGlQQsg5ppi+fpBLi7vg
jK6N0Wms5LEoxyyfc+PRN4O7fWUyyUANNSMkQEQdTwzmtuEPWjOgZIBUUKgwqrHukfeDd/UKDGjh
C6+PHCLWfj8xf8f0As7XH/mW0sLqiCY8chju1B098Ydfxmxef9BRPPEUeKm0FXS6QKJkjqkOXdZJ
lM1xZ6KGeW6R8CCAvDEfXwMPZtoyQiDlJkvkVQZW3H+wGpSAWE1/zS2ZUIVNtDFf6oj0qSWV2Eq3
X6svufxYinc5REcl1OXAPJGf9J0OSO9hbWGmh18+ELYmGrZW8DLxHfs8tpazKHv4Bn1H/dp/kOWS
W5cFQjUgvA9po6RrOSjcIlrvy3P0gAKyiS72VklOPvQ1ayYl+5EWloHwuyMW/Iv0S0Y4rNXt16Bt
aL92wlD5kdQJTm6qazo5+5Hc9J2MY4RJypvTMlprqjyJtc50O83dEJ+M55o5aav1RMmRr8JNriAL
eBhWKKPNdWiYKlAeP9R3j/Cd0leWC2uazB0ECqE8U7zD+DmgK8SM93RKNSdnvyxqiGYUhSA2SJf2
03B40tzwK9snLOis0zdQoQx/zmPZSsf4wicAimOq1K6oRcDItqgzpj2kKE97U7+F5AZj7eWqMVWF
jQzo1B86DXA/2atOxP7QUT2R/2rnzhN8ff9GSjEkWE443U+KMco9Js8o/bBRylia1ou9A6guNgHn
v1y6Mh6ff1o/xApJpjiHW8RtSEzy2wKDp1N12/uJOW7sTlqdU7UVVQK6E9XlL+nsMUg/jDH6dh2F
pbqse+7befVcuLiRbhGAvuoHReRLTAXh1E5UdfFw+njKHz7sQfBprlZGRyhuDUd5uo0wf7YwZXgK
fmAmAHrX5YQOxIQ6WVnHteG6k8g7ntcxGuPdmlMXeieaoGClLls/ccDWw5h2gnnpnldSKHJMcGpG
Fph2Ho1bhZNOnj165y7epzQdlQ/iW7HBmbGiYtfisJI3ROUmDyeRbr3ts4dfMGkeE/0xL+tpP4b3
JmED50+UPu0owXGuGjPq9lh3aZABMNF51S6T8a3mGGIrfK8AbBU22OZgaILAFvqq1zodBe3ZWH4f
5CcQEW+/Xj5svKw4Roehxvw1CN9ItOTGrCRKcsy6cv/72ci6036ngOtl7tc9goPp7NAoNp70sONF
dh/TRvAZ2N/PBZSpMQj7BU7nxJWM33wR8ocTPbXfd05V4NZ60WrrH2OKJpVpOXSfhLAoWOVnxRga
/rvuv7xCIubPVVO36I2loZc3Yff1+awfNAOcehkH0WV55yKmRV1hnWUOKcst7QKfB4dijLC+5sf/
4xE+g2mOewB+qTSVBIm/xPQfv/3f3e3dC18tNz3Z6SB4TWKYUYjaXygiUnmYJBLWOIgUdVF0kaQA
bVuu1nf33mxfQOYgLGZGdG9lf4ViKTFMr3HHH0yxkBm9aKpNLMeL0jrRVqZzUv0+eByBxfyVwBvA
9l6G5gxPtXj58x5JUPK/R/jgzAYdqTxvsDgYqLk8Brxl7xD9qeYfUrSCAARvdyCq/uApCfxxjDQJ
7x2gU3I/QOq/NrArAXmLXCQh146JmcF1jhEBBB1AH6VLgFhrA25kKvdDwBd5K3RgfAHStpGV34lb
oVeR5z1tQduTWiweqXT+6ClQ57sSqi9Rqv1+lP5UF8cjZ+0/Xcv+3zwqnJ0gQMuI+pb/YEKAOpOy
/B96zBmOC7NACDRzi5avYh7RXA6XHEQ2LRMxN2YuJHCHKRblTriCfCJpdhJO8a6d7nbtIrWQcu14
sYCDw74VLA2LB6BMxt40wox9jBjr484Niz5rPjfH78DZ4dcAK+s4eOB6SxwxLwPEGU67o4L3qBO8
IzGXgWDyibFCsUx2BpUWwnc5fKJWwDBp/cQawhVzPqCfgi5gqsVRUCeKptplJEdQlzJQtFhAAcLN
xgk87+cBRlqqwRH72JqRK+rtmE4qdZbBXzcbHB2hRqPx2Do0itwZmZ3igjPceMF1PWuWYgpJ/EYO
wH9iW+lnHZmBMocUwfJx1MCrkbbU3MjEeFskXn2WhOCtUdgIdHWdjGalMh7uATZAq5AYQfCJ2ZCE
VgGtF89vnD1sJRjcR/GOnzg8UAfdzQeWTaI6iqznWRbBvT5M9yq2Qtj8qabAc8hmuEqwYqF6YRJQ
Lxxu1dzFe2C3bRb3gFv/5dEe/mjIQ81qlmh2htUoybzh+bP5nx/mKQnUQRB2AA64GOOTS9+T1xNN
ZYU+J990juMHT5NG6I5Son4jygqqnR6w8dBrATNE2xrJxQrI+IjQaLecL5MO68GgGP2W6ooUIRLx
rIqi747xym8SvYMHeRjwHnaHOFl+QP3aydDRe57GrZfMQJ0N52ksB+qXC2h8v6mlM39BlzBQZyW9
8Bt7OF5F88hAX9DOtFmzx+kqRFdAwIqwnatOmN5AqZTGlDv1D7KkmJ7an3lCXLgft5a+kgLojknq
FRxdNnrJ7mXN5XV/gUUdL8U+nAbWZvg24Ur4vd0sHtP/PegVcnOHmQ7gQmbCbPS52t9MtczkYeDw
D2ppH7S/DFyl/YyHx3e+loceiTXPcY6kg+4Y9gNUVsbRJEJfldnGiHLydUD5G5+FoEW6aYsUfFoA
huCwwphI+wX30u6hCxgyRgswGcENOHuo4fs6q83PFg0JLi4k/gJZ7CIGM3pL/UJ0POJHialgq+yW
OXc1r8tAo/ayEc1Qn4v194LolG/0Wx+TBR37qTSr1jOo8M8EmTlY1dDHt8TUbx3oHuoOaNHPmE0p
MTDUc/uHC4uU0kgyLylIV2RfShd5FFXxO6xWReNKuZUu+mfOH5YOa08nfbx2l0KW6vWPO540+kp7
mh5Ozu/GyTlOLCN3OBuXD7q7IaaIR4QkuCIIFUokzkyhGJ12D7OPG1qTWX/G6UMrMeHIF4H2QQoJ
y6JHxu5ijuXfGbm0u5rkMU7wD7eGZMXMaVi/jGucYtgdMpe9aHOfyBCWQwrWUgmElSOk9eMkfIL1
Sc4HXWo2PotpGdFpdIsJudwzcGOR54YAtLVbQpKXtPlIJ6j4y8btkdFhPmPGfhgPw7THMhIX/6aH
zKS3kBfA1szqNcK/GH+yqQysHTLx2JyodQjHceLjZ9OrRgW87KbWPE13iMZoLQW1ggvOycSCisic
mNyw3zh6HhRWqnmoMRdCLYKLD3ZR3HeL4QgsFQb9tgJ3/I6iZhpWGx+1NI3Agl1b2ER+YwhWdOuo
byld2HLROp88kCUTpisExYjNE8FgJ1hGNDJZ2EqUH0EpoZYV5yXS3XAz3MaUJ9bwutGrEeN4eItJ
u+h+WIkTDCLLeu/IU+o7uiMPn6RYjGAi6NzSxTObqMDCdr6LJEsdrr9c2B/cdzYjAbRO3KcTAH/R
VprphogLkJanXwN9wNEs9SB2+JJqWI45VHHjw6Pq4St8fQZJthMa7KnboVj4YfKMYfvbC7DhUoQl
ghjOEEDxhXBhdNDhi1bBN+YXSAlWkv0ceIQKkVpw++7os7RX0I2y6y3tWa9rDqLFd1qUOWkhqxTx
W7Nu4LVX8IfqKB8ycynZClgXjSwZQqPLY0IL1DMXmccAnqKaK+jvjD/Epm6dj4iBFMA1Ml/RxMph
qnGpHY8sN8N8oiypmURioEbuLHHPwfRw/pl5saqEoQJrIAUpGRogr2AYSmIS0wNNIJRxdOflhMmt
JW1pb/dDMWPToxau+vNUw1E5QpkzQg2HkUePPZI9ZsV7l2Ct8B5/IlpDNisRxsq2Wr/18XdgF9ky
4ivnFiWYwXDwS3bwyEuogwz3xSBIMdjk8Yr0rNfXf6d2WyETCQY4OjyYBNzkuSW1Vi4SjLDFCx/N
RQ9ySj6i62BEf86L4JzPmCuqXQGjUODe80BLp9oJsIX2s6vnSX3TJattCNHFnI+Q0/V3TlUXR4gZ
0MfDipifZB19XfCOdP4DtuYYuOREQaIRFxIk5km6UInDAViLOjNS7/2prFdDcDKTcSTLEMf7sl89
L4Vf/9Fs8xfqjY6+gUk2xa3VcPAjqdqN9t/S6ZiXY6QMYWOfMsyqiep+zDWi4FpAaZuOkx6VZDiV
0hbPj9rhelcf/tNYVZXXIyxhdCcMZUZUXiLocx2ZjfUZU2Zi2Epp5ydnhBDlZ38nnhy0k/43tZ6U
/uS30x3UjpxOpD7ZcrbaX376xDWOO0DjnDECitmXdKBvwKktgozRnOdMLVc03F8fUrmzPgzSojFi
E8AKVFONlOWIUdGIM3d9J8gKU90zEdut+YAyRU5B8tNwTyZW3mOWxXtQbmdT/O0J00OfwguBwkM0
k2ergbosB8v0iYJdy2z5EeZcbFx5APU/dQ6LLkPK1pTodt8IK+Ic8e1CMwclIxGhpNufkk5y/ir8
F1aEVAPImWZNP9D6QU/m+vm+Vu/i7knRCgEAIQ/F5FGFZTQjHFOhrZDtuByljBxwT0N9RMFQFttB
HjCBn9XO/fjEQu9nMHNg66pbgy2WALI2t6yMli8j0PCNOZTiNjLwBccxuEtMJlhxbAesj03dLKKB
p90PFVm/hZVfCpTm/XmXrTu48iEKqgWSJTWzgZju76MMnaTajZ+1a47Qt2K/aAcHlA72Lw4KZnA2
cQ71a+udnaDspzmjl5LRRA4sToqvFCZ8k6f9A2Ba0TsLd07NhirLw5f7QRLycRsQD6m8yRi6aMvu
NxPRYrzy+HOuKdHevvGGUbHTfNu0zpPSEYVZfSBBKcrtYb6MhyGKDbxRwF2gzNFzAAEulPlWbsaD
NQ56r/Eea2lAwmD0Pl98Zv8ne7nvcdW1Y/WawxjRpDucSIN5gbDg3C3vVUiBrLhGPccjLvJ+fw8O
MOZH5FMf8fghJXh1Jx9LqgDK8sauAJk4zBHFDx2Jm2l3H0PSdXjZla6+RLTz9puQULA+mVzowtmp
SDRYbN9zj830Ye6rICKJEQbzfeh8pbXuC3z9QUBSi2RR9qQMGxh247ozcSvm2QsrL0tfDunK+ftn
acnnS+w8UHjvM3lMZCPR8FmYM6reWJqYBL8jQt99Jc+4dEGTiA0R7XJs5PzXpPW+43SsUet90N20
p27UvxDUcFSX9+C3R2Gnh7i+++ALw3nnGQQdo/wvgfdeEfkfYNE040Hv5b7+nkgNCgRmtgHTwY2x
ZrBLQde1+aAvM8sRdwD+dlA1q75fQuFPWMSd14R6+KBdnhF8TZO5YPLUq864hzyt90IPn7eKnntP
NGmoBVIwZF1OFRmfvh8znB8z3lIKfZ6wtzZx3ItsnE9pqvtjwooYjZ5FizpoqJC20vRZ0++bCLLA
dow9KakfxrAaqr0tgCoj9A7iUmXEDJ2tHjJoVfkXxMsCLpApZA4BVJtfH5y6eM2wp/+ptjrlQbAQ
W093KFufeKrZL1cKf+RYkRyS+YOxsuvpbtE3f/v6rxJMV3IFq7oxKcJ1Ae3CDaaLJ9Tcvp6E3mZx
V/yMBwa0SiSgldJYYQRCdDvkvWo+UuI2nRoGcdZ385vugdgwChubw2kyTo/SJZnwn/R2UoIXzFtF
3PgVsfLG7ONRYKqqHSmYHRozaQGJ4CbC87O/79utYedxKBcEdgDu1FMiV1V8ECO0LgS0o/h1B1IY
IwN8pm6i2v2HVfWJPMPE3xwWPmd173cusW7NwG0ezBaFcmLhtPGUw4zEjGKCaUCX+Q/ioVFzlm6x
7mFhXoxlh0aBWRBBGMSTYrjRF+WcQcn3UqEtDoAn0d5sa/QEFMC9cz799Jx8G0HABb81PgOp4Ciw
KRA+uQ6p8gREvcbKiHfnSjf54RtM5x5qCqZZtmYKiiuFfEJUO6Pu3CcjQ1e9+7i3kk4P4JgXelEe
+5Ia5FcQsek+d8ltAIVBQhuJn16+iBafcHB57SOQSljdMeNDCKN2ZX9EDsp9k0YkE8RnehBcUofm
fUU6S8f4xCRmMAKJxGP9xb0Lp6dBbv+GYQUk+7C1r6+vq7M02EX5mFWi33CoeS+/HvL0X7ouhdFM
wFowGEnoC7fMHOvIQ0xuMYKKxH63NnrTgbKVC8rf/lxrGOKh2doaqVtXHuC48dpIx2qfUK0UXysp
uXXxwuRxRjgU8VGBMVGEFqOyBslykp+v64zpCY3TgCBAj3LqM6WG+xGC8UZz+LFAZcFDuXcgSn1s
6GmS+8SLikSdn6097Gfj8D2GAwdapSrsd5jNJdbtARGPo8nWF19v/LCvBe4audUdiaCWOe6ZY7rT
BDtqZ72RNDEuhC4DqQGWixNg2yFKzunjI/Dect0pXk0zQ4T4N9Q4paF0qjmmhojZO5ILrQpybnDu
Ba+h1Zunu5ifp1ja5H7VCHc0xRiMAOs5d3p/2QetcrMYzCt3wAJBW+Zw3jusvi/EPigWSUHsWNQW
IEBUIC8nZ9JIwjL47iPtia4flflCT0f3AvtplVB++D88Nknm87TfSJ8XUWMj1gGcAlNlWJfUm/S7
ZKT+qRCoYxGTgSUqf1SROanzup64Dpv9j8UvYJpVI/PbHXK+X9Xbbz9oVsMOCVON4y+fEKsGulcv
RRRl4Nq9/4kKlKfNDCrgN5J5YhXpDHVEKL0ZjqmV7MixC8CqD9YxA7u0FTRLv5AmAtsYVFrecEaE
PDzL5esYbtWzeue+O4B9B1mf1xfWs6zaiAZqBDxow4tptr7L017jIvdXenafBotm+jAYMTBWzpEM
Ydu8o5T5MKOM2J4J2g0c+rcFjI7Agso/qkLq/pZ4ojMxoM8yJOhqaczQ4tQ04omtR6QbNgum3RmA
HJNvJ7Rj/RlXJdEg2T7HRTojVsh871IdfKkfGFwgd1ScJ2OmzKqGDUm9Qm2ngjiF9BTaqUe7g5R5
0j/iKl/Y2k2srlxcCe26mKWd99BCjYij2e/OdZBcKVveCBFu9C1inlHs0SzljiBkPEw3RnUDxqbt
Ro2UnUve87KvbJ4THLikaNkyDwT0c9Oa1ROSCA9qm2E+yUzT0TCbyB8CXz/WQAnkXkAkGu7WbjuY
vKCrDDWod882xG5Mu490dmunbXJYkpfF2JdCfZufOJyjB5WzE296z/ldn5KlHbdennhF8yf3d1yS
r9PnG777qZVeFOySSy/axQEzaIO53jMlkPH37KVdoIwLifg1eHLY0+kLSceQlcqW/SE8BNVmHJG7
tu8ARvSav4TFKilOAfDydZs4jHi81RnDt8fwWJ/v1GNHxDrGJj1Wq0Rkjf5osi+Ew6DIqMZK35Ym
zJGXO1B0UNKH22N2IEU+qNAmzyTQOW7qIxN7DSMh6jRZMAeOVBVdBBliRFYDohXeV5jFFQz+pCpS
QTdlBxEfe2gNp6ucWLUMKejHrihncMeBm+45MfgrlhT1uU980OkrgJL+5CUFmu7BXBCDtRqAvYA/
uQNWS1DkPJB8gdUhhjsSjke09/op+djtrc7nZeQMM6dfWq9zySlOK5iPH9Wo/qwYy+i1l+ROljuU
FkDlUibc8pyPB0zvJJClOrD5Mqbzb3fLK8WTJwVzFfnPV3XaEO3YBbAIb+CrPl/yxAGum8a8ol7w
1L45lytrp83G0C1IikyiHqhXTG3lIQhuMUB89tzaYo4bjF2khczcCWWL8F0B/gLnyWxQZFRKuPRx
PjNplU/49Dw6L39ZY+fnxJjMfOcnJUS1zZhWMu5KBwBJtYvCA9tC6TFrgR04F1owU0oO1gNYeTT+
E/6LlVM97WzL9+vNx5VzXbrBOg9LZt/N4yRZVneH2JAESJZ7xUKTgvoiQ7aG8s42ZJvhox5zOkAF
Qx91GAUQhgSaVxY2CJ8Y4L92s/nudZvPh86cUcclhRrgf7xIU5tf0eIa4BPXJGSFk8nztB/O2j97
cpywI33I6iWE07U1yx9pEqUIjg/adM+8CTCMAIfXxo55S8gVrjTIL2fJ/sNcf/NHqMZBaLFiTmBu
gzl+A9nonbp/S0qga+JdIQMcxuCtkHmCKzCKGT4j06lvu7hzS8649W7qFVwmDC2QEwWilO7rFITC
nobpHI/kF/iELd58ndnznf4156wQRs/HDAmLH2otFsmZQYG3BGTOfc9kiqn7Ye82Ve+2Yp2oyEPU
c0azATJ4MkNAUEoqpL87PbMYVCsc8xqAfsLFg+jdnSMDcMHbWnvBwGEAEPQZS3zkBHsG/Ac3VsDj
YzKZhhsw/epaC1MAaJ0MGWFsJmTRUTHPYVu52yh2NU3Mg7Mrf6gA2cv2QGKc6keJejfXv9F/JJ3X
lqLaFoafyDFUQPCWHA2YvWGUoUBRUTGgT9/frD77dO/dXVUmFmvN+af52jzfCAIAfBnHSySEUzpo
hgoGSLxza8OuAFALGftf/noRSr8V7bCNRB+v7XWxPsHHPlA03IlMd9UPaS0ZHy5Z/nFj632vPPkl
3mQuecoCv8jqhpWJvRI797KfjHRrqxLTTPEsCUY9wH4DKRGL5R1mrscoKs87RR75a42Ql/xWJqXF
LUltodcmyfLIkwvHc7ajNDi56HjUG1qXlsFvaNrAbg94sGrW1x3m3gnM0tMGW8ax9p6OMoC0NPcH
a+HFTAwgLuDIYW21QTmd+0+5hMf/eD0t4Ho5M+ZdmyUqsefdZtj7AjweuH7+GPYjEvvND3tuRAHR
2qJvdfsuSjpNIvjrGSImPBQmxykg2frRwrLW0n3BAt0hDQFedEzUa9FPXJZLjGzEbyqWuEgB4KC+
v59B7eiN2/Y0MJ8Tx/75F30X3inMfiew4wb5OhFCL1GbWoal6cMWuUC6C60yEURyfQ1EInNz9Ok4
fw6KGedwpE0fEJXmDqgxf5phu23nCrnlOKNt5JmYfqxnj/Mtvt9o1Ygmqt7gK0VQayTGDWnH25Z9
dynS0AwfRrsx7i37jXSSVX+QgxdvCe6TEwc4gw8oN/avPLiXwPVFaf6eXYaymdXuhxuE/SiRkeXM
gMC3gtn6I5ZtX80soIGidHSy2RoEFheU0PyrXfkt1ML225xUoL3vXhJqmp09eGSwCkLHmHwR7XY3
v4pu9SAa1wtMMg4hbEjiB6fUGRQYh14Jr+r3hmLsJSFhOuWM10KJS2OyVNQ/T6OBXJkvER4qHylZ
b0R4RfO/rCTC82ho0ECjP5srTIIX1LttwZcgXnT5RQRhN2ZQJJn7j4S8b6bVj/UpU+xPT4tyMJsx
C0ANupvPBAIJXciJNB2aW94eorNvQBGnwvpQxR6H6jGixPxghGS/qzDUm+Tivz3xEjfR5hFQECFP
wGXpvMxtbW/35BOgB7wgnMuCRrIH2CXXHZg1/yVpK8gqTGSSx606Y2LerG+YZfSaqM4tbHiI0Sd5
jB4jOoFVhZgf9uUbN0HOSg2oQftdFML8xTTPiZmUPx2I4MkjOmazsNfr1sTwiGBy0GBMjwdHdzOv
htbD5S8NQoqrB0tn0mARDfpp0fOe1xhb+u7J0Ya/haHZs3oyriMj5ThmeBl5bLiwnJZ75YMUPX0D
50H6GpcHzYab/xJqgClfw5wORvAAlObnpA9983XKYpMimq1UW5LFy1ANmdOlSNYfKF1reZkaXjZu
MyngGjDItRrQNDE4Fdhbpea9T79EDPH/GHj5OHp0iUY8pLl/mh5QzExPQcd9HYAi8vRAWN9vMfqI
NwulHLkg799TcIMme6KsgwHPfWYS2t/tKfi6p6n0DaY6R7L6CJ5OPriiZEFU3rDpowkAiyYD8/sn
Ej+heDCvwXCqk6UyXM/nbxxfgFpsEo2LZAagXNmqY5nX1MBKOQasAbCfVUWvI7Ksvi3qNZhk/vrJ
Z5KRdsvdHICyoK8ikQskZvWENtaH77BNtiYueUrWad9vpzdfJwAWIJXoiMNGj9Wkg7GRlpQhwN51
qSGl+YyBwjSCy1o7dYAdn+L/xMAAnschVYyAv1UxYOKj6Kg+ftun4zU/cZt79IgNyp5Y/u/JYmpA
bsv9ivOSO23+BgD5uk88xUD8sH7O73UvVsl+0LIfCTA7LsQ2C4W9CT0YS8N6RnNkNfwAHEzH5QLD
ej0TfcNdgjc86u1lSAr8FcgeAk5XMi9g3afCKv4xinKwPQKm6NoMXPNKDkpAZgIFzCmdjF+MWwHb
Ucv++Pfk6iEJ4l383ALU52k+Yu7Uz4QoQwRpd3dZjBo0AyjyOfqMMYBSOcgHVNBEynNxxc6hTVQP
+VqDxFH1rnH9W/5gdx9iF8lANzH7o938SGPPOgIIwl3VDtshCqcljdRbM9mgCCbuDpiKpnJLk3yO
uR/GqAOXo0AerapFjduxZXL5lRE1bCTWn/L3gjYeW0tS/+JKSN7ERpDl4EGmGjRrwH6vrUYBRgv8
vLtNixzxZ/jidScviDBZOIRT+m/rS2zKy216vrFuYYonDJBtjYddH+aqR9xGwSiC5NvzUfwd4yea
PItvO2ADQkB9A9TBi95uh6cljEjVt8mHq2QWinSH0z6eTa5lxfnkH9nnEEEwdm5BjsvsOiuH4D2R
PhJU/Mw7ArvDY8VQlkhGshgKUkUd+S/mPZ1l9He1fqnz7cnBrR+cFsKgeG+/9m+RQd5U7reJEali
gxqWgJg8BLfqAkdfESSBblm3/hhGU5ud5nQeVLZaCMlLN6CHt57TvTnF/mVwk9pZOf7o0wJRAuM+
CFunFNk/rMPuOzuVI7Wy81uYX5KDqyFWDVC9GWA5nU1GpcECzolkaYUqTML+xMQjZCGZ9Sjn7Q0/
qD5htF/USvqYE+pKlpnXX6kRiANv51E6vN73Y9YFkm9bCEyxsbFLsFcd79Pc77LskeEBErGTUf2T
4GT1I9lt8SYnpxFJd5lHdjJzk3/quYJUi960JrDNUshcuM7LasD+dY54qmNMYmMn97KvBVhzWdXo
TjgHQzCT3NcHnd60DaZSDwucmxA2RkgwWU+PpXJju49gVN77Ax2sjzvpa735/6Am681WuxF7HK8P
eVjFOMev9/X1Ju5QyWG+/Nj3AC8QcGR1t/Kei1HtrIwf9fjb9xACGrV75yiv3WsTdbrza4UQ6bDI
ydazm+2NaBoObJ1ACavFtLglpAanW59+APpoXgMMzRV13m3s+wpdQFayl8jwGmTWGnKDi8T4AN8W
1v1s9b9AJZHgCNs67eIGvfqHNblACYfgpfBKEkNhRCuWAZEVWKHg33E77EgvImyNXIGOp0cZaeiA
gZxtFHv35AQ7GgLR8e7fQIMX592LiEY+vTzO0WyOPafYXna8DDDVL0fjLxXWN0DroiJWVf0ag5WM
diV7gSYZ2/4L74NHidEFCCPkMqW8vb9cuBGQKt5SjtHmO6Kl73RwN3dpL932c1ZfBsrd0TrIIlvj
AzbiD5XW/ZQaXbgI6xzxeE+GwT6ZvmXmWgDux8kIngMSwAVFQF+jP9t9d0BkZMLt6xSTCP4wkKhW
YRdTCIUru/HbKX0YI1KqMBahWVTNZzdqKUGz0KkNOcC4GQDONsaItD1dC94M3AjvvJUQPOkZGuAl
JtTsG+PEz60dNAz8vvmtyWVHquFCq50yQpP32hjx/WMBL9DUlG+zQUgZAJKjBjqQd6l592zKAqPN
UYDGA9hfuptjd/YkR4nq4E1onVW/gkvla8xMu7rGjg5LO3n18gqVj7C8sJADGfdh/eTikkFCpBDu
BUoATNUEGHaAJZDWFAMyIODKyOpgBx3zleJmv38ozWuve9jm8FwXP394BbHLtGaa9YjoqJjUnioU
jG3rRcH9DOAR2jusIEAyCJCQKTIOZG+o0qTRrIE5da4eL7Z6+fo77lUzZHf9n4boyJ69Kmc5Owhg
HyLDEkLAfd9mUBcXpi8iqTtlVksLLx3r+bSPVfA4J7Dg54v9HDT57Ohmp7RsQuiNTgcrC+Kizro3
0ha9n9sYjkfHUAigk1xaESgLf2LnKBuHHImr6h9JXbnarQ4fPt7h5xfRjgWyBpljHreaj802YVlY
2a4b0IAR3mKjMUH/h32AWK9LoIg8sGXeJycapS5VI+SSs/lQVo8+BH3mAxV76n3JxvR7/m2WcE15
eh4kxEeiCnPR/7eGaxe8IUOqVevOhyvKp/f0s+kjMlZGAL3vMM8+gimg65NJT/jKF43ljfYlg+5z
h4FAiPWgmCZMQQahAFZDxojrMWwmzbQr9iLwLhC3jNrC8PQtHs745qDLHyIOR0b3lrCCN11BexAl
dhJg1glcBid8QoSAoDriBoKWBpHgD0+vHjd0dAe7Hhz8TQfZG7pHxNNIRJBDOBhB0wxp8ZRPsu18
5szTYgMDvd8902Hw3ItDGmniVKKq34PX8OLexNgz2NReybaP8MAhvD86Tkr+Y89yNEEveyPcPX0E
Sd5hfELRhCQ2uPDXKwFNrosjvB+xl4E3Mq2rGcfgaR1vwUEYnn66W9FDoXOzjsPjsHUNg+lhb2Al
GNTuGTNy8BnWK3WK+qm966GFL6yrz/yYDxznTseHwDtv0QkMHiE6u1fYGb+36qShqUbhbaPuQBlb
zFvrKsaT1zMV3IWPcL8noyhNPXr+gKcyYsx9yXWho+zlNqj2X//iEi7KVo3L0esrdDQs3QvALJKu
M/OEbdRb/R/GVIgFD2Ud8CuvmebxOOwYbrpnBseR2BtClEAqvX2p2nmCZjdF3GXnkKHxlE+vMfeK
aLi2VxK7rf110YXZ4CP2gOGsagaaThpuxmq6tSS34OMpGiu99FIiC9WRYafnGUN7b1hq0YsFqXfc
XNGbXTfpSJ16iyYESCIAoWeunNput1zB4Yg9HA26RKWThriNYwIEy/hZhzfDO5MdgKuWWUoB9/Sc
vXhOTa9RiLsyOLY3Ib9IshPZvBaLzO/gHxNJ/TFgsYr5ROdgStzneIO07yTzT0B6zfd+qkdgMOi5
C6yjPjf023BE/9qzuhBINvsArZZCVQ3TJhpX0ZyqkrN2TiUpnfAxYR+5pZN25e4fmxJ20s6aMK0k
1vNKHKn92Lyilsr6ORgOajjNVvP9VMFSynJHAvRipiOHAYRdWfjC+dLlgnYxmYVCYCr9ZIDZLe6E
2nh0s0+QnvLIuupzjwT7EpQTEa2lTgiicPeFgKOo9lAHEL7atmuSZLGQJXuEnDxPkgaBAipHyp/Q
VNyZG8hQiEofFfcrQsnMYkWpJaGVKnfOkXTacpYSSXSzNIgH0sSsjexhOijwXknZ/6gDgOKGI5x7
SGFwH/J+bmO4oPlw3SW2RYzktwuD9dZZyJmJLhhW72tCEt7QvbIx05r7IrwOJHN++mxLihjyTiIl
JksZyzRNW+kZS6lA06iz98Y7bFkCbGpWqg3eF2uf6qxubNZvC/9pPjMu8R7xOafThpQkDxDsiEbI
vSle9xadHSKj8biIfr0x+C0IeiPMfvurf3VG3svfe7oV94ijCEPqa6a6DBxjqC4bh+nKc4myj5/4
TAs7Bqv0apvFue1Om1R31IPXXZGcBc4DQ8CIa9nJOvaG5Gr4cokGC/ZsEgRC5Y6As51FbppoX0eo
YLdtfI8UgF+G0xijfdrbgenRobFBNQyjcriKabkm7YfPH9214Hjm8DraTKdTMzVvtiR4xRCWVEpt
2mTdeeTmls/lyMXnMvHjlceOEqCczayDNdLG8erGoxgjQHlbd7bOOTZHGgB45aE0LsksRh3Z2hwA
LShsPG7ky+YB02Kxi+nDrXd7sTtkK9lJx+D0G6Y5vB2uGPAPQVLr9TO92Bq0LKm9dcE9AjF/co8Y
4B2qYczNVhAcZp4nB3sI+t+zcVfyW+ItdJ0ps4DcmTs6eBWvvAPWTUNKmtJnMMT5TlBv3zuwmZEF
/5flkZAxzcFB7LGVEFt3s4Jikt43LcoWLsULdJjl3O24+fj5BilvfJByNugXxAxYWj3gljqj1/n4
OSL8iBqDK4maKOr/3Gy2ne4SfwKiTOuHoJ3xAOf3X9rNAv8YjIMxIFD8CcUBhn04uQhpi0GHCpuk
n3m8AGlHMM0Inj/ugapkShXebZmBx0VQPIr64CZoXCa/YYluQWIFq9VA+/lRLIYhthODq1ubtCAU
oEZoYAY6Q+i1+lRxOVphS9++SRPm3WOI7+MyQRGEtJ09q7+sBsl1tanXG7oJLlHH4Og1fpQYubKF
XgiZvjkkYhqFGJ8R2nXDvho+GjlI5Kt1RwrtUZ4cmB15DXgqVIwH5kC8a8ADlGK4NjVwBrZCtVwg
ZKkJwmxTuzBVCv05IigTCg6W6aKCvVVVDCtVzVoIvQji+nTIH4+xIqCIpipGkjvu2VncXrFDiVeg
+KtA9pxHtIll8oTM5lwpyqmGW6mwXweKnbTvpN6TIadnr8cZb510u7ZPv08VIOA6ZhEhomQXN7/H
YIGNprY1jzE9i3bH1g0UywSm1+4KqZ69oK8lSdtkpCBHUhxjTV4p1ndObJ9CMlD4DQ+xPiObdf5c
YRI+JOdEZMQogCFeFjQc0OHEfck7Pg6pcaBWmW6pmO2M/RsTHQ3nkfOY0qIDWXOJnvS8dnvVsk6y
LOEz+1NsVNjbxbxjVWvmAOSmhuxR/n1LpsTB2JC03rAAKpawb5QlJZcJcCR5dW0Nr7W9vuy6uION
PU85oywMXFoNqv19CldLV0rR9fe5TpiEJhFD7FJPXW5gGl82okiJkDpLYGfH7Ee4iq9sl8H0yQmP
PBpLpFPnLgSlgfX3PeBIEl6pWUAd3Pt2ylbGloZAB4aG/Z+4sx0iIZvyDBUNk3TgHcj5RJBplmMO
S6dYaj57Y8ne11+VhvN3+k4xCY6JlqRy5uCVqOMTXC1EXXoBELf09JAIg5ePxYjUGjwEP228/T4P
C/uGv4iDWm4CettadbvtMfeDmGKFoEMdXqdQLZ8ZvoqonlHbeiToAW1Nv9NvjJ8eC6aYss8qEE99
jr70LZhlK1A1h86XHnLNtsPSzwZqCDH8dHRgIY/GM+md7U3pczwSJsuvmwVpBWTBxgT/wx1j2H/V
xhM3oq0yuyl9xHcy4ElEt/OoC6bMMYR52NR8LAOQh/ywyraPodMMRKVud3xyTYYlvn4LZIb0WD5t
l+SQ7HeDy/nG536E1GRI2yOCZZbrgMGVGqBkORlkDj758LoaN9px0UNRzQdqSLr4dLohgfcOR1Yw
r7VyCc4m2O2EjWIw2j+GGx03w4Dldu9KWDEHsqJaz1+C2hHKOUfyW4RLAar7Sw6BJsDQK9Dt8ESM
1JxBP79f4pIl0bd2sNcsqx+YF2Yxm++UusPCJzbNsYhyGnAxwoMvVRZBLaDZR6Y/y8rG970m9PdH
qq/Glb+bgW0z/Ca+zVtsees2j0Z7i6KMKoxqjqGWg3uMQZs9CmkVpJ+ngdQhD0HEMqCdZn+iHmGc
EaEgAiwHpJxTZ3lHSej3C/eAteEsxRQRcTD5eciZwyucFS7HCI2ydAyZXbhfXnfhZgGKNYgEfrAY
vjhVhtzCHHHlmq8RDyFVF8YFkzrgOLnRXzaLwq1m2YpdEVx18vU7Pk0H1Xh0mhyHZ0/Cvqi9HLh4
PFi35MWp1yEPxzyk8uaYTpnyLYwRYPkMeit5HR058fpQo0FKi/J2vT73SUa5ibLhRlG1HXEq1dx+
9tvN3Ju9JwwmzfcKo3BXD/8a5Z6cc6dNe/WiL2KdjHBH73tEZKiBSmHyHTD3zMXfRpE5ak8oDilh
Z/2UT8IG89KtCgKHEtw5cNOiu3Feov45k5LCx1WS0nqmx5ft5szYqDwUtoOYe1d8dNKCqitGdGzu
C+kN2LWfOsfI8GT/tYA+SVY96+y8uWfPZPBDJRlJ1xMX+9dVliL6QdZocyzx4fB1/k1NKWHVcpHM
TaIAjvywBgHQ35Sg1GFr25+F4ZVpWLMeTNQOoFQIr7+F7PFGECXWdJ+yQyGWpsGRxmYPkaTal6tz
WuTe3b8s6JLSzy4PtpnLl2qbwtvWOV1qF4OdvX0RMX+OO54xIeRt0cCy3523294awzOYyw9nkPty
Pss7ZQERw71tgauJIFW09SYRbysJ+8XLqCcLyiurR7I9MYux/HcnpGjGwPhwEE18QzLhTvOHUwwO
ZNbh22EqMb0qN7H3M8DjhZPS/vRRN3Dk8Tikh5jZE+WKIwvijm3JetpVRuQeq6O9/fKIH75llcHj
tel2DPAgBmQOmEylDDro+h5DnU0H1S2+I9D5NnLe+Zs9s231Qm78/rCENHrFh5R/j1vD7u89rudy
8/Un8DOnAL329Bqj9taXyFOt+1QchHRSIOaozRLx7L0tEr25qAWz7VCPYjk0mNQzOKGq4mhk1lRr
ArfrZuN7fPhRtlANlDjDpyP93YtpVvmAaIch40RA9IlNqOeHFI7+p2GVvOIvRxi1LNulk604vqye
NQRkga58uaSDxLSx9vwdgvjDsmnQZ/oEwtncQQBfZ7/jCKSGHFIaIoJ3cQf6hLS8CcyUeXOqx9da
ZsKEoiTd81kk/XUuVT23CTMmmXkpg0MeyGsloxk+DoE5Cw+IzEK+J9XakB0S0wn8VSdop1fBs6OW
KxzVHP37YB4xRxo6t5xIXuYUDwUJprPWiGwgML79EfXc7Lk4JRrevUXn5WTO0SOvxOulR0/fwSuI
57vymVYFW66O+xPJ/+iB5/Eho7CdX4O1pE8fp33upeGbUCROTN2ck6V35BVHONTYXoW9hOIc39DC
QJH+3TbEkg1hvRE7NLZL2U+w+pOsgs6q8NQBKeVcVwWOro/UFnpYCdQBrXWkBD3nsDCYx2DtkMKn
MjCntMnfZPKMzaQpRFQmjzQnW2JEvBO9pXeMjVkdKrAiPB1n9JHvrRaGQzS/DfAWPZAHL7vsl7vu
4IMtyamhaeGERgUiR5ghkD/4td+CIXIQbwES8NlEjEUnj1/WMdGC2u+mlyMvoBNodhXtigTuSNu1
YjVVRjXUChzsfHy2K/vMz/VtnoKQpdER8AKWgle82zUjxAiUHIwqKjEOwb6yedLNvoX0vjCzxOqQ
1vFyGAs02ZE5xi0vyoLeoNoUnj5VAgAb35idls9QXd+cOuzR1yAnGTIEglxPNg4c7dq2pAbJuGuk
zAf5g5c1Qqp4Zi5c3Neuww6mkER2GeqR7quOxLE/OCIRXLtY+jdvYmkfkweVOn0SRdCoEyMzH0hW
0YUEJfn2A5DrfSIQ221g/KLD5AiiT8hWh5CUf4l5IiFJ8vi/cZW2lpl3HKkh9n4EXPzogNwiOF6O
V83VXFo1CiDkJhxlPJsNwGmTH+1UIYQ6NyF7A/lJHRTyiEqJuPlyi7LdI8OjHA2zYMr7GWsRBbA8
ghIBjhzGVC58kFPuZ0bXkuIvdkaUzh6GJpJzgBQ2dLBeMZGvofTjMKYOdeTwsxjD0R+Ip/rud0d7
wbo4mCSEuKHcota68Zp4XgK5g79KOLLVUAWOBTBKxKG5EYHBmv2IGGeQDezOuDbDU9ANP8gmems5
TK6xyh3BP5xZJzjttwM6KX20am02NIiM2aI4CeWWmtI0UIUb1G0yUKeYGAyf7kTTEyAJLJV74Iuy
W1EMQtfSRiW3mbxgqkoKgbRKUuCQ7YhMJtLlbeYdcAS9rNHdZ3QMHfTeAFVRSbvitCV0/0b4MkUJ
JzPoz4wTV/oCSswDJzMwCKp9H4mufBpICReXRemdPcO+b/pOFl/9POETNOyeXb8oQUhKevkHShUE
hGYvUFf0akZwWdw3IBvUMIX93VAiUSZ9/9RplUeTwxvgV52cxwRjhif36RGAR/JPD3nF1RUi+som
RPw5nzUUqLn5ui+XtIEl2X3cWC2WAPDHwaGF58qBqTk5fQhCuM1QgKaGUt4IGX30tRWXyAmfoJgA
9AkMuhw8Ytz2cwQSHBWnAKCCkhJk/ekwBPPh7nZ9+/cXugrb4WF4goV9o7rglITYx8zZD+zCq/07
oC77cweZAKov/9onrEaZ1Dzen+hiWQRHxQKJKIKKFBiSnZh92R5jG3m4fX/XGRHkslOAtejgqEik
e6bgFWRyiIABgjloe0ztpeew5e8v2HuJ3bDefFfjqt6DNYVw3lWoiMmI+aH1/9sA7lNg9Aig3EGL
OKIcmmceIfCDHmOteuFpKgtt0zIvU1FW2Of0RVC1bPWSftROlLjvQkGzRF6Ua0xAIKbU41MFGIoO
s1R82RVXE2M2OLm0FzeSnHdszwnxqbqk71F8WWQZcIJ+rOQRo/IgngfgFe/SDlUC4wWYGGmCsbYc
lgvVIMuORmkDMYL+iLeUeZzFfRcNpLxZbVg7BjsfFIvZC+U52P1Qh8RMF9M4TURoxZBLZFu+JNhq
E0ler/wHCyVj+EMM1vtyyV5hH25/0MfInJDGRZZr3bdI9AbfXc+R/B5IuJEIJ5iLNtMDCMA/6QVb
MX4E55P2gaL/Vknjol3mQhPjYeWcynK4Uh/xdvzemuX5+1qKeQH9DjOFJU0KAueHvYnF33KmYLBs
qgqRPh1XDanI2ETkvYn2gf39T7zBAcFl/i47jGsLSec6Bcw8qVF/MDaLBLOGjZ+PyZ3LdiKvhTdv
AbWzXnRKIhmgSC3FcLwmJhyT9ibEmo18UUg+MOUTPAHdI0c2IjT6ccwmAb4ABmIcucnQMvKK2K53
WowMzydl0dmcOTiww4baAnTAoKqXhkds4DiY6Jk0l9YV7ptN8f8rQ9GB75cCLoErR4YiuVD0TsIQ
+NIiCZ1EWR3Jo36SG1AHXSuAOYPZ7ZcvewhBNijzWV+y1tinWGUVg6aEm+JPgpQ/wYqPbGNH97wW
bSuLVh6GjAOGlB9YPgCt8t7lDW8k2ZEtga6JeSKvBVUb/wFnwaa7BkB5I4bqUctKbSiJufz8UaSS
Cvi2WOzlFCRr0twglCIKp+GiKsAfh6jDtk/e3JdJM9zFf1o32aeEJRDwQS7sC8USVbF3nCISMxnz
xl7F/u4F7npOQjFfQR7XY+apzjdzdeXn//q7JqgH7F3y2XHAnBguyed4wtaxRI+P2OjvPpL7//mj
uBvVYtgVamRKXKw1QcvcTId1Mt30ZTTZGx88c28ofQCqiTTrD4/BcqPY2fw5wO3Ha2W/YWIBDjbL
4M59cEsZ1hhreKQj7OM2RCoGuAXJISukCA7zxj0FDclbsgvLWXaigc1G9LawPSSY8Aliom87NFGW
Fstxx18odNwiRcI5zQb2cj9hxsiAZWfSgzfUmAEZ8J4Y0CBjmUlKQUSFDe6QCtNCE9AOidtvf6Be
ckA8kIj4OD2OIB//7mYdXudDX9fnw387zPuj25jPJXeUf7ZsQ6SfPeKjJsIzcGzSSjpxx86BmqzH
5D272MWyb5DpD/DCccz8rdUhOqDQoFwbcLfA0ycVJz93AafTRmdPty4u/9tAzMpR1XZEUdf9lTeq
+ENGEjVcdukJqMi4kmiqcLlAXhE81RMK6Zl+rqMSTTzv9T2/v6x1Y38L+3GlY8ySdjfsuFTZB8Jl
N2/nojlrIu97KM6DNT6l1TfGluYY89PquqrHQ6Za2xHPKdlvsFF0IGx3bPvMqukvOQe2xU5lrSNP
4VtY4/PLiGezrzwIx3GXkqy/RBuDjpA6EDfSK4aq/aU961rGr+JyxtBBLXcSKii4siTztbbXF8eO
CP5Ayag93/wqph+LIn1wD+7BNejQXoQGhjMuOB6tv+VrhL3fjnuBvkl1HmbOg1Ric+F2+nL34cJy
gdFUpCopa3aO3v4RP+LWVlv2wkMqxHgbuyB/jQSCDEFZUApVZTkgTQPFWh81pogI2bawAjU29di8
QwMZbmjTqJkc+CCIZEA1Yh0OHEwd9+NQnuFJZnfgo70N5HbKPJpE1pE8X0sONHaWfOyWDJnoxGDA
bHgdG4P9CFSqWL3isyyqbCwvtf7RkZX/tIY974FIklKDWLwrAxtFZ8ynzIEMLwuCYHLNW5yyqOyo
S6Yw2jg3f/vYJ8kk4e0UnBTSnwJUYkMntMo87Q6RHm1g7zh23URqS6DMNXqQ06jHdPH/w2nXFJFB
kjAdexdZ4A2rASHYhWmPE2VJWO6GjDb2j9KM6IkJKF8iCJYEZHNp+1EYMtwNiCEP4pXqGmZuOYAR
lm/b0Pq+//NhyuCPg1LDghlLKbTYYqCpsDRAuIaMJxjcgnDm04wx2XQM9R3KaOQ2vR/qXtGw3Kp9
lggywHizexkrOaNLBxhM2SW+CwTgt3OoUHwDnxhRxXjUlfpTFNGFuvfs5rkLKXF6+O2239EcVAAF
HtnK42Z89kQOSstDlCqXpGklrN33/DzAdDsYUqNTqj6wX3SDbepyfkeUXYC59PZXWyGXkH79JkMm
bZGlYmJePuda7l2Jh+YmAVLPhpnXGpZpWSSXh0OnrC9L7uLCZhWiVBJGkzqfRc/TAsFXzClQQox+
BX09F3eF6MfbcFAuerC6+FgX18k7KeAgyUEEyoDxR6lGiyQzn9avmPOIgrLtiQr+yq0ioMfHoqKY
SC2oc1T3O2zo2hbMOch4ag4ZvkH2RGQpljQaIvqUFwWI2hs/DYsVXpFji6KX6d6nKWpS+nMBCyki
qmFvzPcdqGXw9E+6UqF2vRfaoqf51QN56ITg72xN/ZHPOaP6qFrf5Bka4w6WfSLtUMYhWhxz57Lj
hThMiU/ueKfTGtvguQyKnUFnrsTFDgUYP8LNAoMEZfGyASzBYNdrblzOEh03yPI6zZjB2fbLc9jF
jWO1WfkrBWXjNSgb/zPgYsN8oIZLuVPW5wt3KfyXJNnn9d9+VEybLS632y+i0d74i6ESAEczCb38
cu3Pcz4AEpyxiE9y8Cbee2CsMVyKYJiZFwTfGB51e9dDYKpPMIDnxKU/tvrkFOfzu0071wlfn8F/
NCtL8BvUKIabLdmVEmd6Dc4kmCIi3wsVJNIegXYlr7WyvhrF8yEEPy6T8wxl0mHPb11wBlTbPl0Y
O/6euueFbxze08x2uGx7+PLoz8iEXtwXBg2qIvyKtG2PBVlkXSqUVQPfvf+yv72i+wKCpJxpVBMz
FY7Z2FXJw8/32YhYZUggcnQo4w4Qusy6+asJmWsnju/DODVsmPDCvWJymTGzFN1DNXssbmJZwzX9
omxrNqgEmPvqYLqiUGOw518LKTg53ULhduRrAr26rp1EEQMXgHSohEYA6PacJkHUP9wx4PRHxgKj
oGkWdOWULYSTRKDi5rb/x4JRYA5fbfMG7BqQjwRcjP7gLlp9PJg+YuQs97MLXHBJV6t1Z1S5CGMo
DdVRs+CB65nMw3xErUHDvNQQtCJpDaQYpKF9UQ5LT5+PXxtcfBnMc+OTpMHVIrVRYoq0ykePcZtl
o25F112NCZSfKaIKQkSHVPHL6Fl0iRi09wgkSyuD4YHQmr5ThKZYnKtxg50GgOQWIrKqiRm4ulAw
0q937h5kXkWUAWVe12WOH24o9gZaFvqWNZ5qtfBR8XTpwTSrhFHlUqfZ13mncC4PAssuI41bhUxm
mozeWNkWaFHHmGjPTFJlYXNyoNPyjZVCLQnilirr83Oc60EOgww/6h832CiH+rpokYOFlx4pUx/c
e9lWbP3mPjEMnhxi95TGed8CpHR9wrLMQ4CwgaCtOzsc3jfwyLZHcOOjExKq92CIN43fkqG/3wSJ
TiPRfNohqDuka8gE0xqc9WEpV+u2fByCK2AJ6A3Bl5Bj7tU5Lo5383o3m3aoz6or4y0RgvotjNM1
kU1399wFvr6UIU92J+uCi3IdKx6kOgEtULndE1ZOq0ufcXLJW88L58Z8kS7xeD/Z8MkJXPidjgX3
kw9a9wB4+mUv5/wPqIrdnr6qmuMhP5zte4HQshxIuy34s5p0x4I2zqXiOVIqfP+KVzbAHn9P2q+Q
CQ9aSRSNTn9SdjBSoXGXTfll9yjgsGHTCdWOOn4slSFz74ZtPGF6DOCOtq5vIgZnNEBul7/3JTBB
s236nF3ufUkW7xt8SPHoaPH+oYstrOX8aM17iK1oX8Eqq/kF03A1xa99vPvE9NM9snWfPgMe6fkN
9CdA7Ces0cCG77Oj4jfi264Jz3wnYuCCoNV5LAmJ6UNI/O191yWi9BuXux+20GPyiWBDOoa8gC6B
l+eIcef5BxWbOMoZuYaPHs27mjwkSAKB7Gf8xHA/pBEuj5N22+qAnQuUUsRYZG2k+druD3l9Rv0g
t9uMAmHC6fIdNB65C16frAV4CyLduOXNy9nWwMDjKsBbyFC5oIhaHoNFXvPTxcm2XwQOXs/loLWf
wyyqVuTWtc0m6XA5PJ3gOOs+Po0v4d1jos+oFUikQxFWhqluyiGWa681PRoOckMZAvQBacZKQdQb
rEvbnDVeWJh37+K1RuPMqhzWl9fv+fqwS/qDRfMlcPMRROiYjJ9I6wGHsFBNWD0o70GSLTSsP7kF
1+kyQ4tZfm7LFuj9C/SN++Sv0TpyqL7bgUbIKxjxT27Yn/kjPhBHzXNxJIspogi6Y6aPoJ399mlh
yh8tC/lDIic58l/76il3mae7uMz73+CBrhpVsakwJosL8qt5b7uaqh/3NPjYqisDANQt+lTuRiV+
w/2h7/PU6dXJvYuPQFRwnXPSOlpah0Zfxxui09U8PULYUM5CRQIwWpqDb8CsIOOZXeWgPnd6pojt
GlyeFREOBUNIVyWOlPV9XxGgQTiWW73dnPkWOoZE6/x2L133qNmnrlgQrjdmQRD84WQD/W2e2A4z
u3fzNAqOTZbekN3araCnDjWiKSr794BKlw/9lFzIbhnpDYPL/NP+H0tntqQqtoThJyICBUFvYTEj
gjjWjWHpdp7BAZ/+fFl9ujt2d1TXpKwh889/0Lv+vtRD5D0y8OB/tv0LupktVlTFoX8JbGhutVPs
u347ZH02QXX33gn2jXcEeT89VMg4G6Oo6AHkNKhSgS23OIEBV/w7/MMbxVq4FzJVDoB/15ePD5n8
91ZVUxx8IwYqeQUwSKt8CgzYp7x/ihDOb8c1anUjpPkaa+v77+fqd2zvYOJwg33NM7n/alzyKO3k
wygKq6lZJRc8TyAHBVf/UphJ3edC7D9LPHf0dBciGdWBmd1OrBUnSPIoJHbu9qH01QmXhMGR2FMf
BwOGgpy2Wt8IPkz0JJTiu0Gowdliq4feb4itjvDugPzCqcpgD6IUxEkNLRCwVg0mT9lskkpVzWhC
InNwmaDFDiBORC5PvBMY8aL8urtsLgPFl6f1b3V6mry8U9b2taAaXVW36xzRSjL5KfGW9lnxYZW3
nY2enJXxcR4g0+syhEuDBjZahm7Y9UI3/kuYNs0U5jizn3gp/nWW/0B4z+kQn7yzqtbY3TgZY03m
ol++Gs+fQ3LWxrrpdul87PXO9o/zamRzsKQuhTXh4l+vd4zQu5svktn9DpbptXfBX6Ed7FqDU8/l
a497yI5UIrjqqc+kU/nbtU51sGox0tx52sPprvD3ieZfGy+rfrMNyNu4wqGdLGadeJ+TXq7vvC2l
ISnhh/A7OTB18ppUi6toB/MiroFVPezhnXs0xuTW09UBnz5l4Mg2bKFwzkoaNSmSmNCBBxtidfdA
joyXJEcSnmp4ZpO6ewnKo09CHiD0P1BNDqBJ/UYm9kDIKtOvF2UKTO0M3Q1LC3IKtGOh/1MiGcJ8
FGgfA2JneHRXloMA/GEG/4aUQJRtLycPsizktDu5mzib/hvSYjL+/8e0hTY3eWhQhlyAOQYNYH9I
LqFUwRQ/9s3cVKuLszR9QuPoIvGdTggFJFb8rQJAuiDILtlj33+PxnXAcYDgzs4RUoRss3eCwTR5
xxHsdEZfHJOo44K9f1QlLzYey9PWHVzcgisx8Jj7bQccAXGW0mwG0S9UGcA+fiWgPO8BcWImIkFm
ASEZEI+AChAiBiaoUtYJmi1JJKs8T7NefBse51jD4WIyx0CxwmuB04tNuIAoMyBR1+bZYVWKy/Lw
PToMd+FhiGELpyEic6ofyzHJeyOFhKmaw/BezcecsZkE29sY1wRs1dstO+Z2F+NftzJd7MTmt6xl
xDaKd8Pj6owuw22ljvl1m+zn15F+GPIm6Wf3yT+jTE8zE9PUd4rFyGSpK5YJoqWza2BqBfQVIzyJ
2NQPdRz1ChjfQZXCDAwsSGqACEqfMbKHtEbGJO36BfrhU2XeIcygdHYCCciadzlJ7KDZqQ7Swaxz
xtbM3THCm2kBGX37daO4jTlq5M69ZFjdOvwOe3efaxQAaZZCTJx/cG6taYLJ7fr79APzGtWJt0SV
+Xz28jyq0s7mjOSGOm1DNdZd9YL7qE0wns3lZN/ACrZrxEsTy79JdE50jzDm24jR7/yt5h33nW7n
57yNQcAHLq0Dfa5NN6huWTV6DJEYXjLT19URtVSu827tQgzeOzw2+V5NSrnpVWs5O+/5LnzChLw5
32U14vP3bMSlnuopFvfIyCCmTnqTBVw8r502UWdsdcEyOhDCgx3VtBNvqU8+rv6WtRmG5GD0W36/
r1SIlQH6CbwMw8Z59Mu6D5ynWhNdjTsfZymvBXJPwutfmuYkOzGKPurZtfayJZiMBxHEcuzgEF6Y
SRzDx/Lei6qzfztFdVfWk72ET7ULUIbtHFGJl7HrelqReS3vcYqQPIVxySxKFYmdUqN2BjNgXBkD
26VgQ34fFh9AMBDyrD8JUQbeAjSNvAbFpETzubfC9cFlxM72i7PsrTzqn5A7nYXnufHZj9mCJ89l
O3/dOO7N4aS0Qzcj01KzoJScnDkVmhe78cUtwqQZhqytr7s/oiEM032UZvNdmJ2gsVzTad4qMJmo
vSm1C5Uvrxx3HQixMCzNHlWF8PrxnB/nPffZcXNtspq2yMuUCMYDO/VRmJ8Sbgz0/qxpeMQwfp+Y
LdefsVVFNSDLRS2PhhObHe/ESjZ5rrwo4+iUn3HDCQqnxnOz+2h+7QVz8+pkrUmWEcV5Y9VilIUl
i3tnTBLuFyQQdMMeSbk4YWAjmMayYTsdaqhs3H65hxfRZ8/1FUInsRghnJjPHpMP1jCw0Ndd3j4s
WFmGMRHqbadB70oerHvC4Xj/Kk+P9Ct8PriTiqv9uA+eerlrh/HhBOEu5hQqCcZ7ubuzk3U25IRG
+7zFot/v2W476kS1h6kFJVdZVUhLzpXGm0e7oPmsUCkG8KtiyrK502SA1yqClLX99OH9ZVmyOAJs
GaDfOqkFxYnhZkSItlCOcE2hBytYU+fc8i1/yw9teewIXia6MVUHZZPov3QCYTHmVIAwC8GoFzQs
hHTFhWIzR29le/hW6GpcO5OC0Xa/EGnfMx5gpPuPCTNpGEktwC5veV0/R9ccr4OhGIqQ3DxGHx7R
qrHbz1GFEmJ1WOr+NTpHEl51j55po6rR1+uy6XuTJsKedHgeHfMFdpwcgSQKhruwzQY8hVf1F8mp
OyXOZSz8Tt7LF1BNeoqNulflIQCb5OFSqk+4uCk64kN8gs5h/R79q38fWAmGFvLSqXSTd4iMmMQN
Nsqn/+DZPlwqzfBVHKjxMW1ABo1cE0ZO741BQ4PGmz2mqfLEvfx04jiznCnHT/qJO97D4/DkCuCk
iy/Lj9filOPC51uif/T4M7yWnMmuRl8BZkanhLyce7nYDhpx8H1yF4KKkDxx8toc+nUWQ1p+qyW2
eJhJUDxxlfJ5dDn/tAg7CLofciepXg/gne84Kdg0UhM+UwQ10KQhqbvtaBpMt/nHq1ILZtoTGlvv
5+ZpFH/08i52ZPyk7+YeNeownFN6jV6Tx7KHWmcx0H2sXqOuw3v54HXfxu0QTThtkLx7yAd9Mb/A
bg+lOJc/9R0UWacQysyev0H5/FNM6KzHgcsDvGSL2Y1j/c04gPfGDo7R7Uyh+VZ0DBxLunpwHeEK
weefQo2ISS0wNkKrY+9+CXZU0n+JQAMTPAxJRrQmc042ekbq4S8aq4/XiU8ZgC5rsEdxST2WSNWJ
ragrQSNv1hXMHA6G4bLtHytuXzvW/fkU+GwFmB4Xb9rZCeuIokT1cnn+bVyKwyMxjpCZ5joGVrzh
WBOPL+M3CJgFxBq8k4aX+sypDYggmFrOnsxM2P4p20/secTD5+z+tkSGD4/UJd1+73b6fCI2taOu
s+R9Pc5O8a24+rX7GMo6b4uNjhgKMGcIXpRD6yrvLOH6+mYoLSwF461fc42NSTMJHsEpZpe5Cy75
GjVRXk868bH2vl0XW/Rl4xvBQ85+niMFdxzHZljeUXJxHi0WfB0BvtTkoZmUmyY5FDc3biIKAzpK
q8sO7W1hD7b95auQ3veCdmGH/YPibH/CVKpTi6xc/4jc2n+qbjnt0BC6FjpJJ3gqWg4WYpU+Zzfv
TgffPzOehkXZQyRMdQrnX8ikw0d4dFs/zWm5OlCl1TuXX1f7hjS9O+QWPGF6qsly+cpMcU45fBx8
ounUwt560nrHlncX2tcJWeIz4fHp09JEte6Qk8tm6W/Vh+yrK0s/PRP04rQHqHDYI7rPcsxQm49R
5lV+bE9Enr5csGgaNn5Z9Dou3evFdErzt3wPsOU+OGOshJ3W+KgQt8evIKO0XGZbiLA8/ezixQX9
p5wTsYAgYzZ8G0OK/dENY6JweRmtTQ/KI+wdRmG0UKz3AlDiqrz4DiJCcDD3pZWAdbEzUCc0ajGL
X0P2Rf2PGntQxFsVYhxgc9aFVjimEuFw7/pjTia8XcxfxI0+dL+Q6NrMfWVYTpDjxCSE0uaN9yTT
hdmk3Z880C7lQFCfweWC4w0MiCfCZ+IQ9rCk3er6cfa/l/vPGd3MEL7HHS7G94OiGnVMDsNt74fX
AZJKQQIIR9hscEGfnBuYE1Btn0hY3O0txoxDOhjpZGzL61je9ompyYtTr4ol7ISPa1Sw7pMUYkg3
EgW15XCtP6OGveWSCBxObmJ7rzfhy+9+BrNttoe+eFlAP9/lCnoPuTHf6xzOBwcrINPZ+9hjZNpY
TdwLu6x7zuRrB7BFUG00QGy4hzoPKIdv5wUXG6dsRl8mEUNAbFeOLEACsNGupycCMyGjfmIcbXLy
Do5tb3PvcphXgFKxN6e82e4U9vnZ/JExgmsIogW94gxhE0E/XGNovO560Dk1FYY0SEFZ8tPW5pBI
855bv0GLZLnaMKv8UG6JjJogG1/9cYn5w1zjDrv83NzNO6wx33KNvBXVc3x5wFb/gljvIY0lVrc4
57NU37WYnL+OTogh0QbkYy2IYvvjkeZUO7081JMS4zSa6SrKSu5OUCG/SORxAhBaSv9Zt4cEk3vG
HIFM/nQSgcZuT1fY17YIUFg1mp6G2sHZbNoh1M3dz23cOABvlK/9UsjW75ezjEO5pXpz1oPN9sTz
AHrPAQ88vI3PjOsVzsrrZ8sjhpznDytUPC7KS780p+SEd3ApABTmCjYsN5ZLI+tiRauW3yVVxeGj
5i3KUPPlxK1xqf9egg2bsDw4pHdjtUyd47Ej2Qkx5dcYKITB5S1G5+CNvz9xVp3lXItpbOJuyO9e
b4EIwWUAB9nhWh5W3NPBuhcRlwkU6FwgEvEqMFPekr7pmdxtxa6g5HQ2WrRZf+b09A7A6LtooJ6u
8XV5I4N3NmQf/rRM5y+/agMQps2LS3FUy9qlmwJf4DDrUjTV0L3dLHZDXgZDSw2PmsJqeWsjLyYT
rFGJF94qnJGOqLSY5K8xdb956wJQOibjbjLpIDlh9PWyI3Z2cXDP0wOWJYBuEeYsjZL1BVxAFwDi
Tqs9T67TAvwL3MCd4MkE43mHcJp/36nzvM56f4nY7WQ/H4K3gycHC3gHS6Q44ChT/cM9EcEGkPw/
HaUW8XfP1rK6Km5EfoKue7wTTmt+/zUbvtCynfJluTfA5J/yzjlRsRBAh7Asd8xQ19SX42U25qE2
PhZwX+yYkTQ01wHTUirBOjMsakYOeq65pKDSctuMz06QtlMAan6+cObMF6faJ3+9nckC4M7dGdMn
8EoCpeXpFj1owli2y/Ot/936YAx6cira08MP0SxWDKC3C24dXj1OifllvPCszMyeIS8hgZkL6+tE
nYX5gd/JwRixIPJY0keARpJrAysh7YXJAZW0NUNNHB/BGD4TkkyP6liSQU9dye8yq4nrwItkbUfw
kclzIDKCQEBKC/LS46833vu6Q63VUOC+vKy0pjvYxYVM8J8eTIgXrtsih78vIZi8J2hdHHhJGNjd
gwVTbdiRF/+9dw/zR67/MUiZxORM/Bh4t/xHilEKQRos4EEfWiX5gHrAxLOhuf9Xw3JLIWkPWSOR
vFBF7szv44ekqaD57cEgDA4FPuXt3y57orASs1LfH+ud30udMA0WQ9x0neqGTs+5jJ/JF4hKncYn
N7GCaiIja5k/QyGaEOK4KGD3tB+O0krmsITHG+V+sl3O7sKYF2Yw2YY1RTQCouyRG+m96KTYwz15
ctjQJdhrvscwmdnPP8/xhzWPfm9LsLKN+hCeD3TIzuwXKgdYEBEkIr1xRzeslcJngalC/4XVH7au
S+HV/CLiRqgN6Y4593dmrAx+SxnwNKiNsJZjxMs4SLYX0xMZjoukGTnKj3CjRAIu4TEdKHN/gkxj
9WB4BuwPs7voDBi8tHUSrBym6WkTwyHvZh01g+xY4RCu8R0gdcCuenLGsaT3v8I9vQXnwWa9hrfQ
Le6kvXUcJg8TqJEMJLQBI32m8P375sPE/xLBlAmQrk26wQ3KNTKq3Aq6ASZ6+wy7slBClnH7jd8d
h5/BP0InFLIMjILikQMW2PBP5QkRJvOMcZSDDAZemj/5wQ30nEP+hI3oPJftjbzYe8HbiBZs+V4u
YkKSw23Phd7TwNt5jJhVwNwdoAhYbZe7aIf4q8CzG9Egk8CDGJtgZmVC3xalAMfoIWhnsO5ZdqPa
r/k921ivQev58pMfyvph/PVadfmDoV23wAQNN6gAuuIMAuMNo3Q++YKlMxyrJRILiIzii7GbC1H4
CDVcVFpQvyWkBi3PsJ6iI0fzzuyzrw35MJvKvSVPiP4ZFh9Cd7aHsIpdA3lhz+vmDOqPQRd4NdoW
OGZsYUE/QvBTdEzH/j5o0yJgeH2ko7oro3hBnMVmc8XVjPCGRsajomWOkgd3euan/6XexjazUu1V
MzMHH+Z69Ci11+njqOtdOfNOyRGVdxAEc5pF/CcMrB1FpXljTjFfzHGOvUu0rsz4O11kZ3fGy+12
cvxEwjDRx0I7gDPv96W082fCZOoRagH9DfsJyPpQAy8jifP6KO4PWGOv9JG2Yx2QE5qVDScDbmI7
tjhtZIaHJiLT/CvWWS/+JqwyW7ActVIWItwTSO/QnSQvRaPE09InRkI8WUAIrNe63h+F2qVQ++IR
8gMx4RfgPrZnP+j++XkQxyDwwfFG3c9LRKTWtxM4hQr4GptWnMmSRy4hrTvff/0yO2/xahgfc8Sx
1yMM8D4QPkG5IwLFanqprQMXqBBKdQ8TWSSw/BME0wVOG1MAbo7A3+t4dAYB5y1m1MzExweszOC6
hzsovVDq/0UD5C4qIbaHyb07ogP5N0xwOIQriQ3jrsDyOeFSg68L8XsA23CkpTgnTdvDbmbPiZMJ
94NHYE2ZTgVMp5gJVQt1GWukwB486RIpo0KaDpC47YAhpLvd1LzBeqaReAtqBKlRKCoEw8E6QR4S
aaW9up5hjEQ3bIFjqHmo4VohGkJxMcGXZ9IhqqiB5SgJtlpZgUv+UXQ4XS9VKBQgRoIQ/mD8rYSs
C9c4JWqBGEpMp2G/mRMd+qixh0gJYlu0Gyw9lKTwimNGu1gga8JhK9nSvaysMcbblD90+fy7MxJ8
ASJ4FfLH7Kc/qqfiR/NblwhVQ+wCVW+FXyAyy0fOL93FRokIGjLJuQ+LAzJAvOAHp3KLtS/mPIrg
5uAJ8/f7aySQRfxjfEC28o9Zoj9EK6zBjsnPwQKlC5OODyAV3JEt+/Ds5gysgv8EiOg4xY3jhDBW
+HSECg/rvNWGzXsZnN9YLZrzOkEZMjCmRmhPq2J0hvvORDAgoTTB/BWMD+2lTXVC4Jb4XBzUrUQU
uNKP0PKeklUMM+y+tGRKLoKXl1r0RZV2iQ7RaYSnGNp6RuKw/iCaitzBUoRiC+GdYDFRzMpxzOkX
yxl2SjVqAEgd3ULIfCLSEZvGL1o3uIkmV/kWGScsFW74T4QnVnoeNhNzgyjFxaxkjwzQPXTlOPuD
3mzOIi0791shELe/iM9DkeT3hIqZ3fnV77gYH+Nm3ENdMm6P4XlXw324xxJDhNng+RkjRzngaMOv
K6N/CxehpXqEeW2DNlHe/47/0HASRwA9ka3LfZdAE74Of88eb89tL2bZXwVRj2298zlih+fg/g8a
0T+5fzHjCRbCfEJF1BeF5W8XxACbCJCM/kmxVHPxMb6PRwNrY8Ww7rCYHHZQcggL9/6jj5Eztal2
XhGG5pAoRUUjLw72L3QNvNnJx1nyVBiiq19OleEAzqTZ597mBMQyCsI8lDCOuAGUXhgP2SuFxO5Z
y5tv+wxLPzx0HJsU3CAPGwIr/9w8K8eZpI85EWv0m9z7x58qqD6UW8iD/oj1j1LkSaJ12oYNRcc5
M/xT3p7YMFwXeIfKodeDzCrsEPg5HmwQn5kAh+pDyWClUltuCn29MgLQh8UVWDY4+zJc6tGlnMI6
ewXUBuACFmOWeU0irSuYGHhYTB47rg3qhR9jEz6JzRyAPrWoXe/TSceZcTxyAQjFEBb6qD+T/kVu
XVvRUw+25QkPzXUHR8I/vwhOkTcU4nbMhJfdP/tjFS9tFLIJc4FO3N4psqdmZ2YvNFKP4BYIj8Lm
ELuDPWh0yvS4FM4jKCveJNz6ohEXSnTj3bF5MlQj7/DZew7fw29kkgeB0wDbwpiiDE5wxZAB44cL
YPvDkTDiAP5X/XuAoICssDOwhSKwbdBL4csAHca0mv1jeYLzQeTUpf8OexEDD1eb4+s5p8dZoPxX
5RU0pWymDfhYzbukJ4By17JkVsQbeHCIGUJ2A2oizooy8ufFUlyh0voVPj+tqJx3LCwAyBKbToAj
lwaEI33vCy7LDMHvTm9/XWncA2nF1R33ji5TMtxCqJIB+Blkgom+QUkZiANoVoMj3RAfC48DYtnA
kjS1YcDqxtZvO+T7+a3+IQEnB08BZvbfNBpPEpsZ/Cw8AwqCyBYZy4VFJ8KMN6EVfPjmD+XdBn80
NNKiE8J7kxUnolgbYafVsCNIwtwmjXfORBPUhn3NqFfo6f3+rK+I88UIj56WLBBFUznEZW5kZnfw
kM2LzB7ehS3PGo8/w6tXwo8SnpNRHlLkUKIwlXHUIRVO6gdO6kMdore75jKhkMA1qH9ZPd0e5qmH
9OVPEoSb6CpFItoLkfQgpeiFr1VSlBiUqE5fj9gX83bIMIKxQzknn/GF1XsGZ8S1o4VblssMxBRb
LOC8vQIoVW42/WbBnPcaJIEubk3XzTMrqJsXLioD+Y0vOfHceFFDNoWnZXEIS6196TMksLyiZLaL
kA2BPX1nMF92fwmnraIqoj/PYl45Nbp3hT/cUW0qeJmdpzmJC0jtAG75gpZ3VTLLBo8jxMPd9bV1
19UzKgvudYA1X7YSVyZd3rxiq6fVnwa/onPMtYxTJljk1Bxy5BNH47TLKQ45jLyDPCU9w1kugWj0
MHZSBPqSCUsKrQ0/J5jzLYEhcAvKNVWUcwZuf58hVwIlKSVoe7TqeYzE3Ckjq26bdwa0i5VuIf/Q
LYVt5K+Gn2iVTDQfX1yev4acqgvPyWaK0pLXck+MkZ51Pyw1elf1LR+zdoGCyT/PFhgx+w1WPRid
WKqr7CEmKejkx5X4oR3R5/TIhvwgY/cezlgqBxYDijoRcNkR2YdQUKThVs9pUT6cqQ2uDGbuttVt
+JkYE6ZhPtNtnEcJfnMvYMImnxR4YK5Nsh/Idrz67xH8cYy0DfexvFV8NaN8mhLGF3S2g9YDVzW7
ONNpQ3HzP4EOZeTDd37gI7Zosl12m7zVC0ex7LXRfc1WH8aTo9uSiXZQM3+/p9j1IMMXwloWQ+Bg
npqyGDBf7SV3SEBzwzERg22XssDbsTG7QD58CxbD64ULZw0t/sBEDdX2i9wqEHamjo4WLAZavwJ+
rp3hiBXi4xLDsL3D8JLh553F5x9zqEvqmu/AieYyw7BkIBA0oc3Lnl7+1cz84ibcmNCdoDWtG7Kt
gKhABAkSgvn2oMvRHflQpOV60g6/fRB+1xh93u4XIl/La0OKhr8310Y4OYKYc7CDn3TFy7dmn4ip
sBTVUutgyX501JHoOrhoaRWTooewe9Qq230c2UEoRFNWqwMljR6cYASCuIAm0Ehz57xBHMFAwl66
BkcF7Rxe3OuA5D/OuCfmyIBu9b8HqDb42JaNdPA2pz6EPQfQXYWHeMMqmXdyM6tN0BJoVdVUTMnp
kPNOdE2u9CHCoOe0O0XXyTHjt5eP3FD3J5wKTMk2XZdZFRgG+BSuhaCwsRdkIP1fNyuLNWdT0TjA
ZmsO5JAvmaBTGvDugFee0mqDYHQpckIRJXaD49KEsc8JI9LHjrLGojHQ/PWRa+CMdYCHO007Wqxv
00f44Gge/T/4eGX8qS5wj+oEhyXzl7k5CJ7YbFxXKwtOM/ZXCsMobHkyE3IPAblG0OlXvjWy3Rya
iO8MSdEaROLXsfX+5QEcj+krJhOI1c2EnClJ8Bc9LQIbdG8o5qjoXpwp6A0izEmOLjYF5HGc6Y+Q
NEHh92YQZJ/OdiqtHU6SXMlbr6s4G2CDMXQpDCgoBvQnhq5MeoDaPZufRZP6Ts0ZRx+gt2XT2ThP
dgkg5ilL85x70A4YfAaLUH7eZCq+h3d1SQjNVO3BZ8c0yKLD/tfxjJ9FuE+Nk/eKb6jAh3qkl+3y
izsJRT4ybxmW/bMhJO64+fIWHdw/rPBsd8FQ8cApaASrm9dN6xgvrqg7YMYF+dNv/N6/z08dQF2n
5ToAyD4QCsH4ww6hKaw+mdFgLujfcPMnyC84zeyUpbauQXG5bVkgWAvYwfb3ypW16xvcPZz9o/W5
64P/ca7DAAzfU2iMDJ0Z+T2RCiPpFH7WwQVz5JpJ0KTh66zs+d5/YHQAvAy5LuZiizHzcKkoFl4x
2UXiRPJ34s7fv9z7wa1/+XmWAL4gpuP4HYnvwHF193txZwKH5bPcJY9Mi+8wB8J9PgcPpE7fB6vv
0FKrY9oeNAMON8b2TG1hIxgw6l79P/Du8nPlVk2YYSSfHxTPIaUcw8a/H0Bjp0VCyqLcqBjksydv
PzYVf9kioANl9JZtbEcs7/3vJ++lL4R1AIW/lLSUHZ1Bt2jcLp1RvF/SEz5dy8N7uxIMnUrTzATw
MaKZKlzPm3vlefBmyfIWvOFCshO7vCd68ukfZ0+GsgcW2tNvKFjdL3tWsVaYL47PiuQCmdWfVQw5
5g6D4Lr+8r+i1kQc067RffSxuJkOCUG4llsBSZYXAmaZ1E+5MEBD8t2/quVC+dwrxjhd5qV13wph
c3ABDCEr0FBFRDBHuw3mt1An4VAys1SYuHd/dYdLoIn+qFc2HFxSXGUcWXukXqU2XyRc2z15x9gB
wnU3mHZyr9yWMLC8IwWnUw3OPqmcR445JksXLsQTdNMq7HCwzgaDkd9LoKIxOFnS0zsG6ubFcnfw
7qB0Iy4SZgpbf7O2IKoMW/na/DHK9s9ttgOI4RcZ1H47206tr8PsFcyenF/ueI5E4syOiAA29gzx
G7IVmfsd3P20DaTqJH05zmgPpGwTeMMmPZpiGD38xaVQ6ADoPd3JeoH5owwzFtxq1RQ3bupYMhiC
ho8GH1PtoEvy7d4kUifFnnLS7foluAmFavm3vnbe3n9CDxifMqJ9ZbjOVQouTN1hULyAFOukajx8
BZkgNLMNJOBvfqFAho7BHJn7AXINl0WB4o5xHaN4vuGlv4B0zd+4vA8fteL+YvWKiYj0Jl2PR2/Q
IfzcipZXM3SBGO8mT/RWtzQJXRZZp7inTFs1tebOCukL+MrRLjj/ii6cGX9IuJfcchSyomhnAmLx
LZ48iqczeyiUkqLUrWGrp60ZTRskQuF/Qq5I9dUUd2dxZOUcu+I3gVdd9M8CccK1M3xMX1d1+UWN
gY+BGByW5z/zKDzPBBF8QTece6eYCTPkBZdc0YenjRf+3g2Yh8yNt5LTVYNlyJSWg5/5tfwvBo8a
hegna0ZdYGfq3uyU2cFNqILsNVhE+MNoaUcZuRSxWrQTbGrW3sEUh1LwoJkRV39hkT+KcYtE3A4u
l1NrxI3UjtoMCSgphdlFWaZsEOKiBaW8/nPqC6jJK7+9Zoqf7PC4e4QHsfd7/IroH2tLb5gzM8i6
6XtO+HH+msIzxyTlRWFX+bZ8Jp4DVywu9E+gucM8gFfLLKS+QeloZkJBRjCiLVsZNrIsV9bd5jl7
zvbRB6d03H2J2HKbWaeAuQdQNrvOvlePKS+4C3tSENhWUPmtovI73i0RJy3k5v6Ll8UNnWCP9ib7
j9sXT6cW5i5kGrWCY/oCCCuPbwfA9v0ujwypB51il3WA0j07NiZVDjkgFKLHDV/AnfpwRa3esEsk
Xwo7SHNgIaNNd5Pd5IUv5OzjdtvpYgB9U0NBTlx5yikCaLdiWgnPa2f5z/QGF6XHsS8Uoe2q96+b
kInKmBzQBaBaffsEBJfSg0Ich3VN4hwM6+Ma4ioLYZvDOuB4oW7qeiaVDu0ik2MetiGV/dxgmEk6
D50eCJZMeS7x519MFfSB+af92MVlshty4vkINgNzBfFcqBawe1TB8j9S+dGGUSclE2A5DlmDwusD
GkrfkJpZcoVo2MHrAgKGhx8otTcR9y64qcyX2D5Ss7UGzN9/pB8qFHOO3V6k8PUMvP+NTE++FXFX
jv5b8iLPg1dAKwFb0Y2LHj/46I+9qfx22o9Z3jaSXI/8x68iGQ5LC9kCcf9KId3CvNFE1IgQwL15
wiTuFfLCqhkdZu05UKr0LndyC/5LWGz+u7iNvDuEi43FEu+P6FaY0fLpHS+VtCkkPH6veM8um9Rz
C6a8yHLs9Du4qSttpEIVOXsB7XzBh/BCT1qch7HMhHk9oZzztD6pHE7vBPwCZtv+xZTTKBZYm0if
8kCKOdvmKC6ECQTxP/JC2JtrTs12Uge1y2MiJmuKE+eqpr8uzZIlps/ghHSgTnd9aStk2pDOoSWN
sUV+os56udPUdUspMgze3dagKUQo38Td/gUZCnMX0YBad78JJB6FwaQ7B2pKAT22tNub9aRTi+XF
C1cgeUQCMhz5Zh3KgTaNshDw8MpmjsAlDvUdqU5G9YEzNvlRc4GvTpCsnsSFzL1pENjev2CeetCO
lg0kQvo0w4P2XZqQbGBOZvWSlbhpOF/uCj586i1jV06pC/yvBc/3qUyqwDxvxTZbnQdcx1xulLhW
OtUHUxZA/E51H46AxJLAPocHhCBnrvkTeevBxdkF8Ptgy2x2nIU9ApI6Oy6xKxOPC81XLaCGbJMC
Fv7uj70m9/R7in4FDiXNCPvyflfSScLBXmK/xk22cAtNc+Dkj5kSANQgia6DhrMZbi80zQ/lbpqN
pYsfV9EFrQbz/oZHVc1WxAAoC6DxPN4XgpceA2NojVoZpPzIwOBCzIHTKatUd+J5d1ApL6USugXj
WKclNVwIQMeK4tQcLvgFeX63eNmaPD5Ki28ZfHAWWMh7xhXqzD992J5AEBTwSHvRi6nT8q0srOiE
iEmfPQ0MeJ3oVNdmZGfiHU4JPra5vfoWehivG32I0AH6wHAaBEyZI4zxfk04Pq/QxMYLkxewiT/1
kA658EkVROPOj75C+MYgR9BDbvsx1fTwnJx/oRZROF9cN9P9O5VftZZCDiSIkdonvqZb8uWj/d9a
4nhjhQmd8uXZXDzs6Ip7gVVGfRaXG04Z5F1Hn+aR+v+ZfsEcllMc8CjB7KBXCAs7ZmM8HZJ4zNBK
jA9vFRUwQBsFIQIid3zxGFAIfZGO8IInBqul61lDusF1Z96aH6ear9aYVzIN4qAgZAjjGP6r4uAj
qpkMo7glKmKQ/RekkT22FNy1stvcM/+JNBKCQnJhm3VdyrVATk7UlSNbCWpJz4FZ24NPf+F2DZNQ
A3J5rFApM5XNqpisJ2BVQF0mAHegPB8oFbhd/JLg5qwolrpirIbh37A7PIx7nwAJyZY1zIVBq30b
17w4XBeAsIseth0zfXT1De+CM2o7MP3ujLC1P8qwQEe4QaIVmXJryXSzyY3siWYjaWULbsiRHjWv
5LD5Fr1+54f79rq6hHxV1Mb6kGQ+uAvi5YZvLOUTXKRL0M2IIjsEKkmsvuBLh2B9Ca6s1bFBvRO8
4LJJ0XamtIOYRnSybxK98xmwNb/l38u6/h76FDfl9U8BtouhJeQL3nkzs4bGDd4WrndEkbjF1Xv5
3CiTBFYOZStp5nicDO5vhcde2Us/ufRytDI5jVuf8sc/jQVY1cjPOdAKymT/pRRGcJO796RU5KGI
+os8mLiXcvJtDqlRymj+kWJvtvxvBrENifpODvM3bqif1UzcmU65TDqxsIJYt59q6a4vmGBv1FGf
m5Oce4qn/JLAnvsvcFqCJ4jOlOClJrfZrI9etbfqxkxXxKpmj+eO2MlgKINCG/9jIKlbYs2ZjX0o
J2W+cg5vHPE0CXGLyk/8KChIB+fJi/EtUVk53skMQYhw4Wzj/TScLyLVXcpyOyeHtB3QvDHH0t2f
Hu46D0ycXgpKhKjdzUKysaCL/HlmFB+JQPsd7aGVmNgB9Vh/MAg8BKgd4JjaPwELS2NtDCbtH9Gt
Dk4tPqQP8dAC64lZ2gnvJ497O4BSBKlDHZnSYLOjEFrAa/h58jV7+nbesS1s6xuCA7lFxbwIq1l2
CYX9zeWvFsgNRUTNw/ISZhzZbqSVViENPdtuDZswbBcGloBf1sdRbdb/I+q8lhRHui38RETgEbdC
3iAkhL0hCu+9f/r/W/ScONEx3T1dBYWkzJ3bLMP3WVhWoPIVC5KDoxYYNxy2Tl5Iz9v4wJQ4oWhx
Y6hBca96HrpeDVhkypTAYid/Aium7mVgdVlcdrZCYntVJS7W2ihnYZyEoiwQAWiVkOu3V5dhLaw2
MfWnKD4bXDsqH28UkI9OHawKQmUhNnYoAc0KsPqKPoa/DH37dfg6KEf7jw92A+aLVJLeOsgUQgaX
805OCK1tveIPI/HwahOnChKInLQzIefNHw04+Ddv3gRTfkKLv/3Bw4R27/TqbmYBVc8WrnQlEH4a
0Dsg/3XcwPIcqCzF+q803gLTvrYK4HXgJSp9bPpLzVcKTCaovZcP7a0tHW86uLwPsuzOH67D8x5H
ocRAiMH71pzmI3VowVkC9qc2ZPgWzo+tq3vvHWkzGhkyNmNpU6FCZY+ppuqAxmhCcE/9W3imHUWh
WgWsWUdghHWrAVbRXfWHc5ko8J1MVoCFroGVYnkVNfNmRJMhrrZBaKnZ3hpibBfc2H9PphQnm123
5y5kn0xo02PVqrafoyoN+g/MZdLZS1iaU/9SAyo/+rJr5BrxBONw6q/XKMpe2UBI4NyILxLIBBnH
4qlmT8aLA5ifIVX56E690bSKoHEZI3sf+v53SlhqZ4MpSdUqsO8w8n6Z4AfPM8e5sThQaLv7FbA4
UBHda/ReWw+IhkiArDtXRGZ2cEw2qNqssjqxeAalXeovYKNIUNFIRbhGE1B+Q3HKyQE+TJt8TMF6
+P57BLKD9VVDNRmyy7KMWBNBxONAl7bg1pr4izcEIlT+UIm+0SfsDO7LAbPkJxPwXM9mksYJ+g08
Vi+g0KgFBz/waFlwq34CUw+e8sUzQOZAr6HNBvQubnYMrpg7z+EYo/GPg01URJiEFsjfIfta17nR
x1D3AT+FxI1fzBzFwp+MDXobvIzeRQXtI3/oDIePP+RCmGUhAvWb4pSiVxuNrs49d8r97fzYKYAc
K9EUajeH15ycjer7nIEP1dD04cNVg/hLq2jrtT75YYYADVn/K9p1jFkzAHW9zhruAJFNG0LNbeh+
gzUkjopbSbdt85yJfUbPnfqodXAuzpnlXggQbXDXYdESRQ7l6uiS/1F0baFR/RVSRrf2m26Q297Q
F/hiU/zk15VqtZ4042+ww+gqoVyE2nvtk5jEzBj8SbLzcTjZ5Nu/b+sxMTEkYleh7AQVaQUTpGKT
/N+wbZwVgaD8YdFaqZlIBQOAVUd2lZ82JqkcYPFRITjA2/hSD42MJmUQjgLkixArgyMJBlkkZSWp
dCW4RJPuDq4Ozw0PABGh+l+74AJK7G//+OKMkcnNfOW3zsvXLbjlNZKGY/CaQ6p7piKwfKaTtrir
ix3TOASiE1j3VAvM0xbcBjo2Funu1ivB4IzP6YuZ7LNH4+/dW4ONzyDLtt6gJcCDqLig6f/saaAK
S5K5zp2mG4r1wF2cbivo1ep8xltXxcSRZ8J0PEXa3H3lFAybfJ1tM4guJMSXzqFT+SNwjXnKPHY4
4tlpvmo1g5O/bYveWbSekPbhTiTw7oIe2bxzTq/cGGbK5H+05qQcQNBTJOIMcpZ8MPq3cM1JOWmD
p5i0EnMMJG1Z6aj8AnYsmpUFMBGwQsBd2WJb5THNpBqUl1JClogxmwHvdGYx2x6yBP42vZKEWcjb
BDsYLajCtPY2Vf0AiCpQc/QsKYkgqViXaJUj7Tu7+UyCvLNBvC2xUlg/T1qPGH70aPCTvpPo2ijj
u7se4NjrYP9EoaV1HzTJpuwX7TpGgiW6ICtXf9YTaL6UTkjcMbluuNIOgGvIVZRigBZIGTAOdjbJ
2i56uNceXWJYY/TyjjGwpi0OElPwBu3viLbfC+4zpJhiaoxr6BEgSpbeOdApTenygxT7ooelkYl0
DwX5ftMD6FQzcQIq3mkK9Dgs1FpER+6tFlNvQxcWY2P3yOR8+ng6zdEZU3drH/Nz+R7wBl3WsfeG
9T4uTwujVbc8palB4/7FubN3af7ZPABOARp1BSftx7Tiya0gwSPGCPebyI4vDRGT+PwHDHLjMZ1G
E0vJOmdBX51TlKAPOjAea4cJKPMdu1psGdu0Np/glocY83d08a4lZzc1QGN31u+g0nk+08OgxPdi
EwfTYaUpXD2rjTiuCvmJlGb+LID+EnHsiitIgF8lI/4e1wQCuFxiNb2m6AVAEuCsWnxQ0qxaMPG8
FU7C45XFqJe78Xy3Gos93c/V2YIixFJl4O0i+eJ8BsAjIOx9rO6BIxh+AUNc5h1CsNXQz3m10rnR
k+RkEW9lAfaGB4TiyktcPqJV+z38gtaUCOeSvNfoIYP5HB1nGyZtGHs5FtqjYYz2x9bfLJ8Iip2H
HwQrMfjlQLxuTMaCDX4d/q7WGoMw4LNIvJh1+GQzAFKdyvDwd2iTl65zZJpq9DzSl43jcWv1bQEW
g5EL+4dR435WmgAw3LXZMmi67XPBFjfADxGfQodwVgxI7svpYVkfl7r9CUwCEo14KMUWocAriZoT
UEpQaVDJJRirjkuk98oYB4CN4HmvyBT5aCkiV9KspCNFcw586wGZlGO0RoLG5gNhP81V0S2mZtGU
82FCh9nS60bhmkkSx73wGfWM5aEkUnoQOhYfrRDl5u7a52kFQGyYlWy3tKPBJTR90qNGZLTYMhXE
pkN9QiC5bqML9MRJmNYlTmE4bpJ+NGhS/yeuCdKuPH6lJX9N311Yl77VR9JL+orjxOhXbZwCsOuc
FZLDgTY+Unx8N1midyYW2bspmqYPZ05UYnQACBdoPBkyhBTViqJcAIId3aZbt2/YwB1DAQIK0cVb
Tb9Siiy2YZ+bxV/TCFMLgSxJi+n7cRC1qInoVVO6bew6UFyvygqcPwmChDMok2ebfdCYk10VSBlC
7gN5Ef+0wblsgBcp5RnpPDNUvoNCyKNJ6RRyQIVhSCkwHFbM/iE8gaPA8ZRqyQFnh6LOiYR968Iq
GgBYR1oKjCuAHZcWnLqHYZpCifLSdH4jl9c7ryN5t4aQKnxALR4qeFXArWnoeeqS/lgb3JIay5ap
QAvWN6hP2rMmz2fOpfIu6Hs7cCNo+0sVHflVFwBOJuyCYcOsgVsjBNEcK/CW151Tzmk2wvuDPeKT
3ADFrkmNoKBpltGCkUGMotJlbE2JjEM3fQbhL5Zbd93TwIFWqdhA6pu+Wn0+jjC1J5Fk2mrc65No
BMHt4mIYiqRM+lmSB0IM3dqLSwipM+vMSsChQW73KpJfqFMp06kYQNjKm6BXK/mJ3u2FPZIB6pgh
RHQcbsHKdid72rcr5GOuJNzbCAR7JSl41xlI7hJ+8gyB/8rjQmjEZ0pNeKpkogA5PvSK7H1kxKv+
lqZojXqbkpMuMF0MIupwH4EJczfM4cklGZ2nACk8Ghpvh9SPHJsDA2Rl9WOvOysIocMiaL6+ESNS
GqC6zNVyU3gBOIQfcP1uMfVC3yX9pP35kt40dSXdAhlOy1jeAIIQo6oZN9n6JcJ+c1YBzw5qHN/r
Q5s0urgUAB8AUr+fpkvKu58WKQ5urSSOgbFE56iWhKgxwbBJN4PJgu4NS56rwNgAYSmwnPfhe8Z1
P5bgONGCQlwONCcp/LCKXNeEv5eDHTjMa74d1ftG/51PENwso4E+cY1AUrrN4baz7zSHXPCTeSPD
c4oAyAFPDsxqYF3zyx/Cd58+xrIB6mABqoP8nHtUGVIkpoe+8PbnqIAVwtM5RtodBu0VpLpooagY
1+OD5VEm5LMhrWpWs56jK1lTSlFFLcnuZtuoFUXHgir/OFSDFxod08IHmor7/AkKRBaUHOPWxtuF
0sS8+pc2YqLfaAIqWTexkUzAX4szgE59pLpgDAAErSmpZR0BhByJ53gz8EruPhh/C3Murx6c2GIs
dJGPQK1b8djZMPKXaO7GzUzfmSYZeiRCAVBzN0L0WhFXvAT4IyU7yB5Eb8nRu8fkjHfBQZWUXp1M
S7xENo+mieYKsxDyR4Pmp42UDVNZ5zMXdKveabZxSlpTDyNlW0EiCFL14hO/sgdqMZvWAVBs/+5/
QcRSBiEOMefwegBBZxFgbsL8cUOZ9kWRkzb+8s5WIHtCeUznVdlGKDatLprTLxkppi84qyGYjueJ
6XZKnxb1xt2cufR+XWm010cMyZBLps1KQbh1EMfeYw6DfRp8GOg74KD3QJDlwiDveuF1Jdr0AKdc
sd50AZscnQBvN2ZegqdxTcD1ekj/Y5r27j6T+h/QVrBviEr5a/Rkv9G+w2VdAS0jKIhsprhEd5RN
N22u6davYzJwRWA4XgNbTqiupCUpR3vG5kyoz/MdjBccp5ZPfxLQc6pIHI81J/Fu4Uk/NnkWKPAK
z3uf14aVIb7gPHJB2ylsoXhssArRgcJBCZRYGF12PiLWH2hOhCzraJ0xpUoSiwSlP2eJLD88aXWc
msRlRQz2yiRdZZusGiihA/7LG0l4usLNgdWjdziwWoT5YwRF4d+KtYIRRLWFx53QROUz8sIjDiXI
TbI+9ac04li5dtNchbsMO3rigVpw7DukcnGxX96yYwf+1cSttlCb1237Iu8vsswm052jcYbhEHLf
0a7NhwoU3SjBqQTQza44T27BhjeWRm6DeUrD1K3JvyjOCvNPvX1Frr5I3++flHLO6FgCsKibR7IU
UCIbx2Mw4oCtuY6UhsGvN1CblYkPCnf8gHZMxwjQN15VfEq/BOITcRqei/57UD+DDyYTJhqBBjUw
aISh9VEMP/TftAvJPniSRG/wwfqANDRPfeI8qRENKdKmD7x99O/ocBIvXuRdwzGw6H8/RPLySkj2
ubzmnYJJAjZmCsjJiU8f+PXgnFP89wvJRnF4na/axJcrAajQNQicRqpHIAG+klMn7H3ssUHU3GWP
9uZolftPlt7fKzs7K9L4fil/d19ohKPLjByGGuJlckr0KMj6kGKW5vXRvxKNT380UTwWDAG7XxnK
lGYfrf21z1nNMkR5nRvy/bd68EFbrfBBazpVovXOwwljP68uMbgu0cHz7j622/kD7tZbLQ1RkdDE
pMBR81hVRsX5WnXQJG6TVamF0JxxK7TiSuZjXD+1PvQ7vfvLAQ+fEnfOySEA/QnUm5ZquV9nrWMV
8fUL6AN0a1ExLgym01iPXZZqCQfUlabZTpLtrM0btxJnpJkl8XuOUX7rX3n+DtgmYfjA7xEnjkQO
VEcgC+J3eA4uC4Q11ZjcggrrIdT+C7MICueZuej4kGtgGezsHcKgYhbiK0S8vXevMCJgcsQHu+kQ
cQWmh9FKOKo5431n5dVAw5dZvtyB6MbO2He0HKhf0Ao94ocpDVi6Epwi/9Ykms0s0+mXKCmWT9Hm
VHFlIaCQVg0KMFVOmLVlMyY5X6ZoAxdg3cY9hkDe8apo2JmfJzSOBWCtK0vMhSsGUciaBInHwtQb
UeK1dVCRMfxiTcPj0+P4wQnCv2BBwCZgK1B9IOcYq2RVPOVrLYd3VvVA95UPwrSFePKco7noNbxT
cO7q/6UVLn8k0nAFCqS1f/9HOC6hPv+mzsX04sK0KalwR7lndew2PmO8kAnlJQ9LDEdhe41YNZ3j
s5PL+epmJiT2Dzf3Fz68LrEYOH+9d46RYIXDQAwv7AdpOXNuMHb7MvywjA5HTXyJoSu4lxiRVf5N
VgDYb1riuCCt764TeGI4p1icACFKXwi4NvE557iUQQNnbXAaX7uonJ4h6fYOAb/YAwR+YiYTimGF
1rUC7T8VfWlwl9mi0wYPXputTKTV76DOCd56DCRsTwx58/zfSc5d0QPNkGallQE4JMM/NdPyK4UQ
fH4gRSGW74zd3xznsEl+dlySzaCPxDOBMIYbSw5imkEGZyIZG5keMwkzZ93msEtQlGEHcQywCOw6
xrP6fYq2dkuvksa2CEK6hp/idktsGM5RmwjjbTyFL13CeDrF0o8/83isZT5Gl5/fCa303lgT6w5X
OBxTug3RadYqo5mlG2CPMUQttoZ8ORyOf362isssC20G0tevlfB8qfPGUzxuxebic//uDxeAABhM
tRVbBuAQ84Ktk+OkzLYXs1Erlmvn2+VZwIVyuXnCbIiv85a8/P9/5Tkq2bmf5LkosFz5zv79DPb2
LsizHK4cS4t4wM/2s/9sa+3s32PCzpA4wYfBWcGueSQWiglOziL/PUF+8tT5ko/o2508z7V25I+w
CniY7pqERl/h73q0Oe+KGy19EDas/IB+H0SJl3x7fp8aGx4/+b8Pv9CL/vvnRltvnfm4UPNq1sti
ltFh40PnScwFfLAO/t2W0u+T8aCn3BTdO5EJ1xYbAVYPNujYnMCZIgwyqJFjHEsLk4sfNemNtlzO
ApoSHn/vRTwmYupK99Y92TGwEVmJ/vqJV3Lt3IZk7+QH70Cqh8uGgxPAjRhA1I6mMMWCT58nrVWk
tYQD3XisdAIx/vJvhcjJhYRRy0K75ulLlvzO73oB5wt7iAUzTGi+O7ETD39tDoMi1kJ7r0jmTPNk
DP4sHscJgUnGlE0O6xfn5rhBAl7jFJDHGBi+SQ+ACnW2KPsC0lGe9pmP0LhrrdDjP0PdaHJCXAKq
c5hwq+AUNzOQy4NJdIGyCy+CYUBcpEPVWfW+9E2YsscGsxr3Blm0Xcn202KnwiYWYvjVadi1zMhr
K/PqVeItjAv/m1atMz4fCA0S/ukde/UXqoL8EKZTecE2V71Vr9x5wYTpXcPJM6VvCToMPm6FyQ/5
HnEJNm9nt4Ab6hT/FPZWgTFq8LOvIBFKYyB14X1K27M+KpVsiRe+Ubczn1M5L1Y8PdMDYvgLpeHG
yM+xOVwcB/JYzqv2py0qGALQ1iSfRJjROs/gHtRisLTuDLqpPDigR8MgG4bkwUCGH4FGG2g2nZlS
FqI97RRNKukHtGg3UBSQt7AZFacazjX/YGSP4mmsnUTWoi2L4q+tbEnEQBkhUKOSpUKrYd5M5cyD
I7LoYRqp8lKtI2iceDEUSdVr5BKsP7a94synRdWkXYYXJITI1igCAsV4yb4Hhb+jd4iMLia20Iml
qXP3jA47wddtWCf8HfZJAWNyPLOSVW8/kB+jMdoxUYa/iEY3rvecE3xLhpMlDM1D64CywAVzl1OM
Afw+OaS3DEkf/9FukI3AS0zXXPPB+2LZwUVBWb3jfOc2w1f7kl2yHWZPjfDsPDHiqEGX1GFCruVN
lpcbh+e2o5sxfsBLFWNV93oe0hDxPnAJ+vIm0WmuZa4DRoN6gZFQeyfpJiRXU2b2MqmYxMp7qu6b
PPzN92AMZIzP5NUfvDugxzq79NiFBzo4dhEft/bWGesFlQp62wrn/g77JEpVCr1NuzY8s2eD11It
7GKg4dQG2PZLfPpGUiVbJXmVpD29huKfkPe4vCCp3D71S8NNG4fUzR9krOQ5pG3Q7FYSnR5q8EGZ
+tASuTp0WoUSEVyXt6J4ALcGziOlnadFISYXLG1WAIuFFaRTRiuqwOGmvIqAZN+gWBLXEL9EPgkN
5GkDcdL2jc1GHmvf184ZgjlzYDhOV3ZzGQLSqvfP7esFzgR3y/0U2XSxBdjyxvwp/+JSG2vZHWdx
zb6g4wxZEcIB39BoG1apfcVGtNFeuc12AThlJSNmL95TOOrILmQG5EmWkAe29TmYdBhCUNoG3xCc
E/BXTvnR7uVvOWIWmevaDF9gaHRV6C2ls4aImHNmRBME9l8UuT7UKKEfdKiQyJhwYkllDvY04XDV
PVmFYyUl8qCuEnenJFoXZOclJnGF4cH+IKP855ignUVr+edpUyaOSn+5GKh1cltCUk4lp8ijsZnJ
Ur6OofmKV0539ugjE8y1lVrxEaEwJiyUA0hDQhKvilfg0TDk2xw2eMF26h3R0n3fwdAsih3Lz33f
9V1kgS2345L9+BzA/84teb2p8tdJuCC+Mqu5Dgpsv5X9WPj59NYalxmXduQMJ9lTwgpkIU4iwpla
CHhoo8Gn5E3Ws0rybu6TZh5hYfpiwl60H2gmPls7bgwj4m/I4ifh/LVaMJrF/o3MaBOS1qjw3cVH
9LX516NzoiY52LlPhraBaY1cluviN+LIs5MIBc9BsM9UjRsws7au3MmSfMzx+DWfIdx/1Y5FQAwH
EJ8HOu13et2l7urrv4ITm44gWusW3W8XGEo9nozrNXPN8nNpKpZmWDBTaxbYCkgKIG4KApKImdbT
JqiOZvc+u85AWKI7cL+73+Q+7N/oL6bYRcak4NGnVwQLCPSo++mdu7cYtjT3xkMrBaH/UyyBiGYG
vTnC26y147+JwzYJ74PnAJ0IThC44DgiGB2MIewXpQnkkp1/c14jiCZQLdhej1GpXfevegCA3PAW
8D7zq3f37iFUdOfSWixmbARuxcYEwwds083g3FBXK6zt2sAeXPiRNu5zTBytLUMaoOW/tSZbKWjs
G5ivym9RdmDRq1JhJT+RLbmZL3eqSIiDB+2eB3ED5iqwU5OOYbtkQYqW7ypuqdnHpnqnU8n6P+nQ
oKFTyr/UuS8mxHOI1Mtz/vNJEtqAoceqbsbSE6CjK/cMFCFcma+uAIpW3dVfI1HPdwxppftNjjPU
H6JjJKmPq3Om3w8Orpk3IiBFP8xUAfrVNkLjvlumuuH8CJ/hpIO8JeZf8qm4DsjPnOv0QMFyWuzo
8o+A1EwAZRHXGh6iL7UbqKgLMdmBw8DVb1AhJzz8CS0AKbUvvQaH3BKLLfGNG8ljKY8/Pv3mb9Pf
9LcboYuvw9WSOUUlX/toKFVTjoMVs9huKXkjaBKX/HL27ZzgtGL6gY0Bd3zJKqIP2UNIKboPaerS
3KqmjLi+OAFMEGn4dUxS+q1kVeQEuBXiMfVyIYSHD3J/6PYMmFHoRrTDIxd6QkAg7DavYSXbTj+0
9VlYn1F9PsnPYS0rd6rECy3Lc3JhSjooLvAER5BdfNAQS0W2PvihhYpEdaSkWlDHbp2WJ5lNgC0U
ESGbEQfMVTZPw1AdjW2OVQRtGg4Vjg6DXu16/qSt96abxz5vI9BAr1Z55tVfZSgZ0KEdloaY6SIT
3m0kmrZtfYHD2J5rv+DdbMgTjDvCOVxjRKnwGYdwGz1wK9WAh0GLL1w4BMPOuRTCMayNJvZ8Dsbr
hKXpOgLdaKv7/5OcAqZof+cXsrvOtwtYGgtUjWsBhq4Yrc3nIZ0/Km+dldiBEbRJw4ItvoDMFzhH
99EkVl9aCwHuSqRf5WNHsVsWaGUyixMCAue5rLR022ijcmKooUHNHVIAY0upg/OQUipzQ/GbdvWd
aqfS06y3sKOeUqV0msBc78HNYdQeP4GS36AjgebFpcKkjbs3icBUJkW2ft3C99p1JQGDDCj/jkYF
Gqm7n1Xm29SD3HJyZMBqi9RN5PmDxQ9XW36RWNHptk9C2VZH17Axwcb0Pt3Fa6vEPidTJ/spxroI
TE45YtdW4k4QqgDgfyXXozfywUCaqXmIIgr+2r4R7XQOkwAxJWQOQmm1yGYgcRktb374jxK46SoX
INKSlCjFgcZexJkJrQwboE0aAQABMq5ZnuHUgMn1bOPrFdKmR/zXLwBnWdH8Wt7gVzyo01HgaPFy
4wd4xsx6pwzbmY5zxzVdaMBRbVwZfzkFvwHUQn4i33GIVzQwwOH8jnh6RbQ+kPCwtmD4kbbBwW1A
ttj+tKUc8GqrUB/HFq0F5heXn5Bc7JBsI0Du2rb8yAt9uIKEzaScqrssb9OYBUpCTYWMSLIaaxwK
HG889xWfsGMH9cEevv6u06MFxwfrZJSabhS1/6rR3wM4CpqryI6Ar4eMEyHW6LyDMyifPb04TZxY
kKKJSuaKHzDbwt5ESB+NlA+OTnKrR3gKSSb1RpS81emBKrtl97HPkGgCJoX7JxkktO9cleuWk/zE
8zOs2sFUskYjkDXCQYwMyoL7hvmN9TjCk1kQ/JIp8QFjPnJBmeFurc/iEEyn/zoc0jfRrEQa6npL
jicSFEQ9Drwl0Bvy4a+5uI2K3Td12qGVA8VCn8d9YFqtxjnDzIF0Tl8ek8ZwGMZxQvbAiaiOF12B
hN6CA3QC5AWExiUAQeFgwBxbHwQ3pQPPsO+zIgYAdg4/pLuaOgO4J3vAIrQvE2+GcFhmSA7HXTPg
LYP6g0n8+4LoamtcmzTKB0JoIF1UJh7I+u5Op13WTAWswxF5s4vM6hUPiBORzEjIB7J6Dww1WL5J
78t862p9qNVgCjsEJ0JXHf7wFvuSgoPoAZUcyE8AwS/zBRXesKUgCpwNCwiJ+oCl7kpcF5kBKMX4
nXxcXdIp3A1OYSOfgGTfurdQvwTGkAouEJb44U0yznVw5G9KfCSGGnNDwEii1i8ucnbWsUbUJxIU
cb9zjGYLaURG2cGjQcSs0PpXh10I3O/PwRaIzT6qpuCjnTriKVp9UGpIhAC8rqPjsOgCoQW1qphL
ceGFAjncaUZVkif4XNSsXYoNgNISJNFdR6vcrNOiV8J2YyBuMf+25qAAHHUNiMS8VmRqfV3/Fw6L
7X3UZw5v13vonYk3TS08T5HnVBmD5FiLJ0345oXErRZZ3K9A+uUfqE5sfUSleEsrRHgMAIeJL8LJ
7g8t1NbVHRvHotbxSK9invNSNL7YHWBvNR3SqEe9NupLHH8YsjRBPKs41jk3VYuNLh0oyI6Kv+Yv
R4eHJO6jgBmScWNlsJI0YFDH3mC2s54DmmZiNXGJRmG1Ty+TPt14qGm/ZTlITTVaLln3r/mo1Ew5
O0Ecq+o9nSO5DE7zB50otcmntM7PXRJcohe//6aapZDcc3zbYbOO6hF2K8hb/SZaxRbSfNRPQ+CR
rz71b/RMyM9R+CGy0qziY+gQpMWnDdskVMObs96DrXICMydVLdDV5ZChK4OPb495pX0f3MMSMYxD
hR4XW1/FyIkQ8WYAcbBRV+2ibmOR/5KHSSit1i77wo6RQfSkw7tzJ6DrKCTLeYVCT5q83IBZ+QFj
iXPvDPBsQeoiquucTiQNS4VczMca9oojAsCtiVY1CcmMOBh19iolCxxp6vd2lGxL34xS0lulyAq5
yFrx+tmmdRqW53dG1UQozj8MvzgHEqa8LtpzpNRqjtI4CNV5B2lNio5skHfsSvpPVTucNPPM1AZb
63BNf+7BO1coAhymgpixbbun8baLLW1YR7SiEwU9BC5Mm8OnadPjqPu4jZGkt23pV1timUqcpWu0
+gh+GHx0jGYXiLkTRzk6kGVqhOXFBjvuuvXPL2c0Is3nr3YPYVFlCB848dCDucty0qVwepHj9BEn
6BYDTgLephK92QoPQoJmlC/qTsL2iDyEp0bHNqQJyS0yOpu4M1OkLtgN+Dk1lDIhCs/Ajqo/Qy+a
T7VprUhANnjrfj09E+Y71PXP1guODPobKMkhUGlSdfIurY78CCLAyM6F84kzkUG/hNnEcrgTNMCY
0CUHJPJAcQRDHPs9Ksf3Ub1H0AAcAc3BiifMC7O3GjWwvldtQGHLps7DFiqAjhhnOjcgbTiHLjqS
YG+EtkEtTk2uLoAOcDGPgZHVOg/480cIONAygFZWgVSt4y2/Ns6kzauwnPpyTOqI+LJ1wPR9R1DL
Q1LFig8Oj9NHuCRl5Vcr7J1G6B8v0bHo/yNzNCRUJjQQiQy4LWygJz0qFrAOiJixo5dSKhRsApUX
UA2CZrzcIiawNH3pC13SCkUIwYIOnXxsdXht41qnMTLaotNCGuAom4DQ+TVpFV2wh22V+wViH0GX
ONcwp9Oj8+gx0ydhZ6bQbw6VfFfBXdDB482pWYJat5YcKblIE/oplLfWXFTuM5ENsp7A/3dIetTd
/pNmFzIsR+goONHBpxzGTwJvH7KNee19TJjuMBxQLe9Cd+JJcj5xjL11rqWk8iZCB03Y/igfcSyJ
FWxwGl15jlIPElqOvBu1ZUSHx0Lyg1j01uPSi+OrBiB2KXw/KrOxkBsFOP5VqicexZqzDgQj4EZU
jvBaQQqdnyKhhRU9zfmv2m2Dy0RoFXGFOgoztY5hb2hKWdRDHDqDNyhbBPMAxx5g2lEDeEVzKbka
UNcr8Nd8ZMCzEtkp+JJBKfgfDz19/iaJhy2LbT1eBw9siZzrog4aEs1d3ZN98O39ofpuowfBiyhI
hJ2TPomeGgmJJ04snATR0S6hgGm3AHBa++Kx5jkvmrgoP51NH5YLoHr6RS8bcKezHkqizv/6RJoe
pYV37tScTXhBXQyrZNqbG+8KWGIXNhhe+YUNE2XQF/jAnrKXq8PqDSKhFO0w324qmrsVxERr0SoE
XcP4WKXLI3123t2d5pUBzR+wL8rqbnggNsJirxYxPKJUxp720W/OxppVaNYnqbYSZyXgfwBrbOUf
2gcEHRpon2WVFdKmjAY9hA8Ejezu6+DuI8q+ipCHx/zULoOPIraYX3RFPwz6GxCIm8L0voeFkk5G
GebSDSvqzQwX91VW8k/KlOTkgcYsZWUfisKuv6Y7QQNC8eJjH8FXlD/8jHO0u3DuUSlzIxF5dc7g
PIErODRO6VOsvAs6tkCj0NEAZcQUwoY5lFfjShcYmqzgoc5BiPshWWcNkmgg1g2P2QqoncklK587
eDJj9GTVa84bqUcSokcA4qvRuqNCUrXvDa+GPChrvooOktNYIxyAirldOHFoVx6uATvNNF5Wc21V
ex/IA0SrnXsFSHWxb8ggrFpPmI4oTXQLz/6d+tiwypvOsxYzzK/d26XjrwN04EiuFmT32ap3jlOa
61aTllF9/qVhmE/y4ujN/n8jPWr4T49M/zlYdwvZGyY8TNCxpri7tBK+4pr3iBuQMTnqQA4cu1SK
rTvNPN8xBx13Es2oAuTKOaOe2pALqElLW4vz4M7cRR6YVdCETOuY3sBNpHS7OawvXzWFZniXVq7R
Ig3cqv9dO9WcXtiWSqHQ5kyudj+JNDiuNofbPtwUwzs9ZTp8gpRzth059FHrb08caaQ2OIZuloTQ
2oOZFASlY1rbu/BadQwu9hxDuArrPATuqo9t+BrxNjWBrr/IUtA4HVW37v1OJwjhvZKXT5isjN5f
ixlE7xZz/7cc583BFUw+kfqzoFoC1IB69S8fIyOiiq61Nf9Tuby2zvBW2nwKPO7/1KHTx0LT5EBQ
Qc2DKq6UIsUUPaI15kRYE6x8SOTZ0yT7mFjVeQOkfCUuXXHcMTFevZkLHmyP7iG9wZY761Dhr2IU
ZenwVLkaxtWI82DrOsHOvrx49XRsryijSNG4P/ZjtGlVYrltHPzBbDCAC4LA3qYDw+OvFHTu5oBO
Kxo9oyrlmZJMPsjbZGpKbKmZpfWvkqM+BemPJtaRgL7cIEQGPsItcdygbksPtbPpnaf3AROtkXQy
1U4DiPDhSOqobz9xtssBkbeV/SsIgQ6Q3ihHpOOvQRFedbzfO/3SEKhbvO+iYX+zKuJjYNbobgxU
BaPnsHNnJFIvZ3D23tkqqlD54pv2d3mZBdTHZtBBnUN0s9Q0KSxW7nbQsA+sGpr+0azsY/cwyes5
K/jbNu2Aeahru35CL48J14r1NZkrRzUQReJd7SeAH7jSZx5hmfRVOe6ngz30sPBXi6+oZlSyibOH
0Gza3L8TYKUSRiCThGQUiaT+3cZj6Gqv20/Uv/ZqY8ApQR8Dzvzs69HpVzfsbRkfPAQwf6Xq2OaE
KaYxDxsG3tEX+QtY6Yd5nCoR1iEam9OpMxX0wWdczVAPtdmE/qtkcsEC2E/QBihkW2X7nuRUytOE
PJa0BbcgTv2VzKwBmwQQEaiWFNgeS5qQVMD0KKuQcoFzkk58KHCYc5DjSGALUgUyvXWRxWiMfsgz
6iAYKqhOxgdPYLUnCK4vwRHelYW+AhS6XiWBt2bVSKZcWsIRoAYJZcEmIDb3qdJkLtdfc1XeAbg7
IrdX78EJwVWMLV2rMB7CM9RjZsc0XXOW5I5How6P1ndG9Mh/XQgN+uu+Wmtvw2RwQ+7u3uIjXDe2
Z7BL105p0JhYpWkpPMVHVjNyIXyFd9kjDnuL98mR4eApRf+Vf0P7kRJKy7cZlnvQQJjtAhkqcYgK
AdMIBYoEHaBA8kaPvsX/0EMx/cUGyzqNRohobXRXJpbmU4gsIx7gomviDhAIRgAEOu2mx4b+dVRe
nQG1ypH2FNCsIKJRBTsZS2b8gS0Y9G41eV6RxHrjz3aTFMGsgQBXSQoZ1h/aGPSIyt59Z/50VFqG
JzmVCyIANN3Q0zFxF0EaMqjwioN/BO/5aLNm+OgLfgCBAGXAEV/De7TbdB8R+iD1bo3kQ/j+Ipnk
XYQEpMSXBrVDufeOjkxziJpZiVhV7D5b0o/jw9iM6Zgx4ZIeAxxUSb+P6BEMw3Ri06Wl4d0NyWUp
yj9Y9/4aC2wsDnGNC1Si/8i4fDSgFtxNukfUZ5phuAh7Ye4C7+gUIRbAfaIR+EIf6YtknXM12wyf
Ef9C1Maw3KzzcHwmwhjUx3QRWN4s8jbtehpPIBrZI+MtCMGKI3itgW75lx0HSstwa/R5Gqh7m2QR
G1CR8eQHRmQBnviwbzolz5nQzqs/esSrpZQZJdOs1o6mexoA8zuDIDV5CtBf5HnARIKMMlVRh2hk
V02pGnxzQfULUVhgl0m8tNndgges8feQb7iFKlaYFFjF9j/JSEH54Ya5y7V9frdwgj04AIxXDn9D
5APRrqUaXqe7aSHrvyRwmOkv/0/ezr+LuPu0OJQsgZTmzmioX2M+SHdCaEpwapkCTVy2yej3fm32
L4oIQXdlnMnYZ0ozt7wsUivy5ILir1OmRt2eOKIhMbf1awnQMCZLE677wPsBwGIi/g/FBi7ph4fl
HlGA0InUYFmaAsKKOpTO+fT3Q9RxYcMP6ehTWqgm4PYniM+picjMl852uYPwGEfFEUEdxsTkMTQn
7NlvU9F3CDg+CQRqFj5SMIwktLR2zr46N1OaIn4S89e6yRUBkLmYQDZfgKVF/yk5gGM+9LUAbTLA
iuk6hdCaeS5rWL67u9mvS4IRuQBoF6KtqBKiDhpe+r9PTenHk6PBKHaUZe3zQ1Zu6a1ismMnPvvg
1R7ZrZX4z1C4n39YDDo16oZONRQF/sPhm9MbObkZ81g7c6tEu2qHncDsL87xUM/Uj+EwY7TnZ3oR
AypeSO0dNsMmOEjFTQoFfp+C19BXBUwyrAJjb/BtyF3WzffyTUHP7ayYG07qdfIlMh7SXbAbn9IG
f7+BNIY73YDBRMvVAFgneCWJc8g9Q71PqJ4GvsM1fy6RnWpG7sTx6/ShtLdeDKqJ32Aj6bOxGr2w
z/X75KQ6Vl1/LAQ4U2HmyU0aGU3788yUhwuiL5T5ujV+g2gYT8DOFv8u7XNnFTp55jbaHLymLe0T
3hURVhRjON8JrfITTFOEV/iBqNy9/8zozuhhtwBSYgBMWfkSPLzaao/UTRIwuz2IOoRhZX4VfOdP
MX1pKwHlqrKYidaNodaHJT+++6zpIYNiZMlY8uNxDEY/xrOdQ+jtNTP9mTv01cBHgOXWZlgRUd4M
vHBKqA25DkA5DHWye0hkW1vqnI9f0CveEQ+IkYGfb7uAXR2m7iaLc9dO7h1NzIBz+02hCsf5yaUL
6ABb8sGLXNRo/B9L57WkOLoE4SciAm9u5Q0CJITTDdGiAeEbb55+v2Q2Os7Z3R4G0G/KZGVlqZz2
oAog6YFrCzHsb17f6JBg0f5AXwcdZjSRBC96er6V87CMaIs31Ogu7AUDqZT2FnW6LNXRzhyrMIwB
xEk1gG0R18WLV3Hqf74uxjpRFtVYXGiEAuMsA3sI/lYxbC0gWLk0+bzDlWXMAHR2OfEvIEGPJSeT
in5a6rEOhYlFYX4gS75c4vYQOuqhEmssIWJRIuiVEoJu3AvL9VzehuesxGHcxIIT93DjWh7Uik2Y
oziBFEaFtLFDyRG4lfX9gGTPf8b7Li1OVXRwd9RBsKNwzsoY6cfavq0JTf6sanQB4eBu4yMiTEsl
h6V4JKPdGG3huEQ0MhYtuP7/+EB7aq1KxOuM3fgiKzJiqgYgrc7KowyOEUGPrWxvPPLt4+yebMIU
GJCjTOcC2cJ2KtrnjaHav4QR5OkMAPl0b/6VBg3jD+CNGA4NdVXacK4455NSly+HUXwuskFIp10G
S/nP3mOIa4SofS1z0/czTTc4JDJzNGBwMjJY9MSx9/j7ZmsbYgGVnf5RBbqNK5qMaFuYBdVx80wQ
tNxfIdKRKCrzrArIzyxmnlHEf5qYDPJVVWzLTFG5dM9EFb4eur3CUyZaKFW/HzVaL7dVHH4Yh7/o
4w05VM7ejH/hA95t+gzXSq24jtx6nhAeJV9Vh2VNcw83DB+y9uDs5hV2kh6Zl/dBQXTpNmx3vWwk
yTEklmJahn2hErlzj/SR6cksUlTFfWCRVKyhdfrcIt5Dxoz2Gsrj1RHc3zUhMpV9D/oPBA1YaBCN
ctDajVOhwW0mu9QxFXEVKBDHrZEGhWaVeLFI+K6JQc92dbrtbVLF9T3JBf80Rm3vD4EoCi5vY9gw
62DUGjM6gOCsfyhQeTvNKT31xC/g0sgyUigkeWPCLnO0r90ZBT4Ewcga6IZHUAFc1t2O12QLDO+z
a1HnaLWZNOXX6eCpuKX4aSHUZVYYr/gYzz5mq4G80923fwC9T2g7vTsGYdDfpGQuSMGDBdJ/TevP
I38kJCX/lJLe6WgOxLUSITJsQ8yyB1Ri555Irqxjj7/2ChaK45z8bcs3/oWf7hNCjd2+0kGzpv0A
sdyQ+EnMnbABrJdiNai7EOcUtgRtpGGDiI4q534Vh3+yK4M2iJDuHBeOEE+V5HXSmJ7QsPbEcqj+
C0OM+kj01+aAKM44khLO2dQ0p5nHqVhRkWq+04q2V2PnK/59uNLyxRWdbDrqCBWq49CKg+HWA3YG
notWwXXwwroU3mjjIOKoXgw1W+zsd7Tz8r80o00eFhEth+aBrwWAuUaP8cq4wfKiFO/HJGlIHz7A
+pg6GdYGW5sy9r2/G/6NtiO83ItWOJqGfZKOv7ZRSna2A+WQUALieafXR7GOwOvNResTf+KzkzSN
PMoZoJS/v0wpkQhFPELrPZ7OA8U+vzEq4E1I8saRtnzFETRVYJxhbtIwMIWRC/mE4cDCSz9OMWBF
uW3/GAtRlm/4iHk3eVg5TC8ydULe74CRhmGJ03syWyrcwO3Hh8PVwK7hisVv1+2BEEDzEw0zkDv7
OWRLqg35lJUtu9OISwUrs+1vltho03WvzqJFENa0BiQQymkZiYGjIr4i4VwbAJTwPInTTk/DbWjH
sbNyW+KpEmXRAwmFTWL3ELlq36KSxl70I+sdf8t+EOEIlAh70BuebH8o6ytvEv8an5lNO8M6R4Yu
sQohgxzvlVECOIOpAp9/YLIEV55BO7s5zRFuaTeeki8TC1k+mscqUKWkekwU2n7N7x0eRoVTXqKR
huhwn7bdeUwgsBBVT6VFvnFGGiEKB1xAT55MFjmvmy3eFPyeI3rl+XcNhZZ60GpApkPVNKVisfby
FmMbvlwo5iMo/yj1L7jwejCPgTTvjFOiIkeyXw6OV5oYn4DcXCGYmHCipATmx+NwTb/YazqFc+u7
E+76cunnELLZoid3oBxPo8zvJ4A5sED80mgwMNyk77PqNAupaY2+sR+cN7VjeJ7TftXma+xQc9GS
NYi+ThuzfSDsuF+dG21x35X8UVOmiqOHn5omVf1j1L1NiyLF9xgKpIbjalYUaJTd+WgLwY6Uidth
MX2H0Ieuym4pAh9UeRXhZ6oiczO+Mt4QB/KJqlE9OtnrVccbH7sk+qI+H6k+F/6cMWpv6u6qZ5Ro
Eac1mXb02ozCMeVj7EZniPq5W0AmshoU+LvUox/UpijIVPE6taHeCrhZPFfkljo0ZlsR4RuAlB31
fVjIvfbWgKWn9J1a59rmkOYoLUwuQ06H01xtkgod4chAeOUuObLEwYughHbsHWPPXAZ0IdrJfkk4
KvT+d8eg253ZNXrXdI76XIDIJRkamtF9VMeQ/LhlhXFOa2ih7Gaa1PAMESW+mKPZ2+kFTe/Zb5j8
FZcxn2sTiZGy89BsbPuCx7lCB3Y0YraHul8NZRZSvt8xKYqSNWEkdnwN73mNtaMCYYxQmL0gOCUp
K9UTfwrmUniEex1/4+wcDfzeNwwkG+CXOHPekanI0vJEGhHLOjv4Gr4tCSPQsYZrz0Y/enbmAw6e
N8Mb3vsnp40CKO+KBo2xelBTGb6YZ2sxl23YGaDzztiJ4VDymZcGIxMYaTqDpESgHgT8avksSbHF
o/2PRnJzeAn0sUjS8GaX2G4bg1YEE6ZiN3kJP15pNk8k7Tt+mlguIpw3drbDidL9FF3jDUrFZFGJ
4sL9oeJlnymMCy1TA8w9Bl5wHsSyaomk0kHuF2W0jdOL8KIwQPCRXU0L4gBVWEZZolfzxyxy4hXr
Zv5dTKauL4mXZ0XAiDlX6skltLyGAZhEd4aKycnfpC+qFtZbwlQWi/82Nv0b6iw3nBTig6iK7ZHg
U+ooUEBEtCtCDZQ7LxRmnWoCEkYlb4+E8hsb3S3cGMaaTUqlGcZW0/lhUd7OCxDxgnp5dXhnpJfK
4ie/vndmvZ/gCLXiY6+Zrlt4iGylbec6OHBvEPoCRheCgsgPurrGAIR8QRZVTqtdhGj4ojzvmSrB
llyA4qqFO6TO+9MOm873z5lxjRC3ZmGwU0hxDX9+ghHTrNltCdQ8JyV/M1zFDPAckzCSlHyJEw1S
kPAJcfZpggPV6PP/o2CK4AGiBEgYMAOPEp0GF18YnRaIusORcnpMX7SYt1l2nqRqgLhCxhj0PguC
nyrzTUSIulGV43Qzi6aEZEx7zVprHAx1W5rliXP5tXjcZe+I0ip6nk33D9zQ4UGJHI4GYmwq3eJA
UXNgaUjhhdWQ00u58M3NYLaQZni2nc/4niKneVWWgmbrPORSdlxgpyFvzwfECD6Ii0kyUWX8Qt1t
Z9eg5iPg7B9INMOzE1yvvJlUdWpcZPYQyO6SHAZ1ByFN50a0sQ+qjD0+ahQ6Sg7NcGdV6gzVMjeO
zmFjRqb7div+O7lTYhgh9kHVl+k7kz8kSlfjsfJNWtoJoDm9lsnASgsoTgmxtypYrDKXn421KWrq
plLcHHLljgx1RXsNdUUTUImyBC6q36bhN9uyGZUlRbS2wWRIZsb8mRR0Cxtaksq295Bpx5LckmIu
0qMMg67ZMh9VwGXrMf6MLyz9iLnWhVdDDqrJzHSOYID2Ksg4J5kxNh6W1IS8y5jYbcyjeGVt2tDT
gdo4N2anXyiZlvm2Z9bpB9OFU7Iwat/zxpcFDyv5exe9J04oahdPb/Wmx4iwLEJ5nYf9juE5ukPm
rnt8+3fIs6Mix6lhsigKHOjBI0+7NwNsnh0USJjCLEVaOw6ZGMijjQkqwXUpybbtsJzgP1j2kDq1
9e2cYAYbZ5nGTwlwINrnsV1/JnyD7Io1vw8q0X1YbiNTBwFiOKow0/1Fcwu7i/xSg+nw9oFGgxMv
ZUxrAKkxwEIoK3fRoatO0GqX3Q4uspSSwfs9TNpYgmfNaw2K0bx3zk9Xs4HkKLXva0V/gr4+lviw
eKOZxaYjKPVwmTj/ZurukdL8zW3C9TEL1KpQsO9ucSe2/WMytvtigiRCpKIwDiv8C1SqhA+NmIug
EJpTYjR+yz30O37vk3XbQHg6CIb3CTfO8bgkaJlGDOpEUA2zhcDH3WRsImU8h9QgXOEDbuYaItZo
eHYu5rkftJ0A8ejggAN5RShvrcWAtDWjWnqoSyxQeEAEl21t8xXIKJ6aY8IlPyP+hKq+HBcq1Fwa
77jDm/Ell0XQGog882pgYH/XfLsNEn119BV9mIGcd0hyjRkR/HHJGccNwrfD8YKpstfIoviow0CU
A0HlgHrU/Wx0k+YsCXJ7hVswNBJdmWrU6Z6QnCo5UrJRf1vRFYEYOuh4jP7qHRuCpD5QuUlAAowC
8e8Ln3cZX2sS5tKlYY0hCy7GqnusmZVuNapgJvXoSXfc2Yv/ESPEC+DpWOTnpOXXuP/jUriZWGdm
jaNNZcRVYOHd6qGaOHaHg2PCvdYMTYKBz5SieTm4bOAvt2PA9oPhZBmBsk3vOWAOHfAP2gBaqCMp
aZCyDIw+DKLyNSIYwdEHiNjEXYAScVPAhyQ2KQcxC/hGiceSuN5NXH/mlPpTlPrt6+rl1GNyf77O
uOJzkdY/b7QKiNSd9yoaUwLohUAnIhTWgz0KbT3I30wviwASGZ/bR/ZU6rRt8zOr/bEhOu0YBp3k
0mClHrdVHIvyd4b8B/lmgO5hD7gPL+utxLXg8MCPgVw4PnNV1nlYji34JlsTuU3aF+tBE7Wm6fjm
QPHpoMEaI/pDnzpDdFxuPQEuOUWf9uCBOGYX26DES9MEnCJQa6mxYg7YIZsIFRJfoJCU+bx2WOuT
kDHHfAo71aBrr98kuY2isagnpDcRkX7EyGovRAViSvIAwAUaaaBUbZCHUH9WybzvkBlbDnVpdRmR
kxA3I7TAyfD3A83mI/k2GXLx16WWgqIoVmL2uxrzl6IoNRZ+4rDOSDuMqytey47CCH4HWFf6ZDBm
4s1AG7LwU+D9DCh1cqJ+9Q+riWyqz+bEIJDET4sZQyh296d/FDoI7kHHHXUeg+8gN4KEBURBi++D
NiPsZ5qmAeUgUBvEFjZPzvtSfNmYiUuGKL9dN2wMbndRkDqCwWydfq2bqZFw7tLpTfcEPYqIGFCH
iVsGx/nJdPRo7PGtwc9jglrWbJA4dBzeNnyJrY+oC8IuvHKeWQ5wlLtO1PE8HkMIEiAvNqwksUCn
hXpasLyVDKJXFArT4gQLtJuyPpXvspKOvANxekWj/kNPRxv15sSEcWnGJp7tNuBv/ctRY0V4Vsch
jeLoRCyvN47oenFT5JmtKSdsZ2TJwkAnwfpl852+wXfnY55jerAVqj787Dqu8AZ00I7HNV8FhC2q
ZW+Tu/PS8CPHoSIIQpQ4VsRFfS1AKMmBXfdoMPOAD0dWWJpdkkbwXeLBm2H0IY2KQ0ba1kPIy6Yw
YFAgtOn8YkPU67nxqnbf34Ef120pXKktVH1rQsvaKtjd7YgOLScjioAcFPqwH3LlSHeS6guxMaec
g9+hpMDJl9UgSF7jwsLCn8KZ5Rs4+MezZ0VhlJ/gptI1RkYFStlFL8D9eMaEkw8XvwJLg9G4PnV0
2CP0+CeDxFdbKgWSwkr7NSs9ohtAwRROekfP2W+7Yn5TiwNit86wDl0MT6pKcOHogyCDgye6Rs/+
WZDBBRvbp7SJtDlRpQUIq7Z2MSpeHpgErMVc9Qw180JB6TsOrc2UJmhhtx0hJSX0YSOg4L1jAMoZ
Ll8DCvtInVs+E+GGQ6qcW/rqmmbKPx5UNKg7IU7NHUgNlOK7SWFxSyLlKCTIGpD7yAuHMRXLjUnc
fQv8Ds1tfVqtGDsEpn+0LkNqEJF/XdLi6vLGlOzTLPcFlwonLaBIOCnQAx/BQ7KKCdQVnpQfh4fJ
IuJZK4YgvwmSpNsj9zfMuseopIlBrcARfrpMGDCZvbxvgRxwGXwnwzeF+HsrdHJnmXzQKSdyMO29
YXu2wXKwaclESvLucdK21qOOfd1aTaZE2g/ooG2rDrxTor/o4W1G9B26bMgcA4cFY7VSh8Ih+LeE
hDphCvOCS4+hlZ1MJgRdRoUmQBrNEFdSs1mK5IFDiQpzwn6CNb38/eyUqPLK9J5mD+zDcQCI6I/v
H3pk8GBDFtErzTIfz0FFi3EFBIwEs98xWrHwyX6/lqv5QEV+jWlNmFKH/JHhijj9sXJpmkSX7jqp
BkK9ySCDsMWYkjBWXiefCuNgjwQh4Nm4MmBaYAEgp2z0m0qvh4AJAO0yCXjFuymiuO9TdfJdu2cY
0PNeQIxcVyskBllRBHOykpFKZAP4xu2aDEc92OCCEFy49DbcgMRPc6qzGL67OX4tREIMI0DCxySq
x9x7alKQZjkZAD/0o+DveTW/r9u+b3eBNVgYVT4hN2C3rTHnGm6NzX6KII4KB7VEmD5Nw3U5Cmu8
BuWPdB0j/jTkVoLO8I5oFlmhN/Qo77y4HvDs8cBWHOoPwjEnb9mxKXjBQaFwyUHm1YUq/HJiJNyY
Q4p36sKWCfiEGwz9htLaPToOaUwNFcd7X+8YUXZxuwwXw2rQC86FD7nRaJuIICEfyXHagNXu6EjE
PN1BMMGjccSc9Zz7m7OPosaL/p6rbXFnQ0nAphmG/YN4xb4PhOhjBFK42WwUPao1KMoqfyyBxvw8
d+irc3Kfo7u8eNjZ7ErdCrK8Nf2Nsf08kYUCw84GhKQIMMDXAuA5OT6UlWD16TywWoaQMFXmMFEn
QC62tksEAdeD79Lh47Cr4tjcOKUeRzXDayd1Y+BTEnGTLvmHSTqS+DxR6NMpqc4W6JoWKhMG7wEH
y+Py1F2QtI2xXAAIccQclqLVj3gulYxZ1giiM3Eu3cuYA4xaRBVL+xgTeGiR1HxLEWTOyZsZrICL
xqvhg0hSXqdSZPBadgEXjSDMy0PlYmuhEmZgQPU1uogJ11A2e9IVXfA8dGtQtAdjodCSLI2u0YXq
Qp3Cp49NBEg4gm2M8kRHj51IoYYMko9HbQtGF/3h4PsLSPtYYHRTQJbrJocalMlgHRzg0/Tqsrkq
faViFGA78Der0GIRSXL7SFTQH7ygsZWR4pzahjF1CEk48wibFGb0sjjXtxDdWQpeHDq007kmRIBN
xBCtjAYGgHriNLa3iX3AMRlcnD6rWE4ACEUWkb4PblGkfoy8k92EvY8jJ2PBYAaxSpyXZOCzO/sh
NoAYOwZhhi8bwOshKmKyMB5miG4IlLN9CGOOLjmejjYnZCmHIelKuOsJUja6YIYu6Iyf0eg0FQJP
8VutIwab5kScUWHhmXRW8EcOYeoaqz5wcQj4RcXE4VRPIoC/T7jGy+pU2YlgiXIjZ+AfncRfJoNu
13BUESh5FkA7IvZjVHKilK23UAGlUZyLk7i2McI8410dIHq+kBrdwL2DtdGHpOHQslA48tp9n4qR
u4n4W12cEsfeHoAqmZMZv3nwVkxJhRLHRUjA2uHxJNTu+bddcBzu6HvkwHMzkXZT5V/hCz6zwdmJ
QgYqAAOjZIk6ri6NZ440zgeySvQbOrhHpkfr9HH2+dNAKeyQzN5mok6M2d76mZOzu2hwUFMXTG0R
oIUiM2GieRgqFBuMCAUjRXQPvWpt53wfrATmg2NE5KlbATc3RQaFqS3cXIc1U6Qgq5ezFUufHeDI
UvGg+UZxwjVS/J5jDVJ3aU/4A4Rw2CSAHfPiItNrgQuSYAamrZttz0woWCzbj92FzUnXO16fZeJ3
mIYowrjwJcTd4Hyo9W6wpIRE3GPB0uXDmKp9gfjrbad5mS4kFW/lsDiYWFWf2gnEtxEl0RF2VjIa
6gh37R9tDiaKKPGFu4U4mIUsNhqCUUrgBZcC6+UmjwnR4ijPQODxMZmPqeJEpdwJPDCCUsSfnBfb
ZI4Rzg6b5ecwGzhcHCYOJSv73SEMsM+X0SspdmIWOcCbmDNBbDwncHtNZOlxTDTViGqskjku5Yrx
Innqs9acvq+oUrDEuG/MJVOQLqYNGZRFUfp0EHW3hFMyk5IJFWhpJHD8UBRBbQTvd0eigcs/OkSJ
VuDqHuL0HDzdfpWihhrEkRDQzanwkyF5xaWLENHGTZmw5jiCGBzwZBYCPhDn4owRyPwlRNSKObgS
xbrcC+QWsMi+wfn/MyY+PiNiYiZUGcQHfVZkyJv02UvcBteTNSJOwRM42HmdNZEKyB/kvKUMJYNr
JA5YdZ/YGMXPqE8CQYzN4WgrJoXCxU5hSgQ88n4QabBAeGqUgBRjcFA1M4iNsPAczPhLWTqXU0+o
x2EiQKT4fvERTMlrCGjxZBwAbCiPzn1A3owPUMqfqwRLfKI7gepFjTOpqZXhOEYLGMQcJ0QAwf9j
iKcEd44BxefrRTkyYgY8uXKUmtxyoIgAJ1NArUT26UU0hyOFtIxOVIvlVcxRY2EUlOEkUgr9RM6J
j9WCLbPx4K9Sqo3GlAsJBZUYMriQ/lOChikjGbASLLhyg74zdfwtbeloea6VL0Xgdtfwt8RyE54E
+6HiFRDAFcwEC6tJBsGt4Ro4JRphU4g2hUXJ0Q7spK0UyzaHXmAwKxwqZ3J1eN+Nq15p6AjuW0Ri
KudtNuzoJXzXTk+lTtYQ3znvEr+k84HfmOSiNOHP1kZ2S0XMhftQ/NInQUqN5AvtBiLk1gMOn86b
OEzEvGShakts8AXZUEG2K54UN0RqeR/lHCbLWgnoojoCBjKOqpTeQ4s4ocTsNKw0ycMQ+zN4IMKu
JzEpXgR4cZdHgw7Jr/6I+KsW951vnUj0KyFrhIC6aFuc5bJj0Nt8tmhbW7rdwYs3IZHpIsjCDFi3
jJPBAor0gM/AajW7A0wKF5zMyOWULW/eYrmYuKUM4VpqxWXop7gtkWNh7lMepPPgxYsJA5gDQXkC
l0knA3QfMkgRcJH9C2pY1j+n1kYGGzsAm2aQ56ROaLHl/agd8Mxa2VbI+Ywy6Z+phEuz9qebtbz8
zKF7I150owFGIoFktdn5p8bhy9Ao0KANLgxyq6TfUlzlrAaaSV9aSPP2DWnlgO+1fvGCHPdoDcMI
PswuoYWjxt9HwsJSG/AFOU4+e5tGqIDMXajaquuSX7FdcxMwgOqcqwNoxSsImnF07umzCCSwBBfT
tBAYjsuGRf6MhAOManEuU27ulKgCzIfG4MHql2If3ppIKZpyA4nshpinGNtNliBCkvpRjwMpQjRp
w8tBEAj+xBawcsmx9NE2PZvE6yh1kB3p43GAddWMOd0oxfTzjMBdkadAP1qjIqhrHZ6YJjSLJIRQ
DzmZJCF2po7HLM27z5B06LqMECTcwQhgVSLlOxEYqke+w73Cy/K1ObJTAKdMBAUhRwi/cd4Q70o4
BEpk4Sb0p7gNitvQAskRb0aChXNpZHRR4iGE3CFK0nLwtFyuCmq7SJBhBqg6Dyn5UgPmP5iERxBr
8QBVN+LNRD9DBIc5Onx0jef2UXd12B2+F2kBuWqY9PM+IoeUDZHxIEH1rANtZ0d2BINyUM+TsBUZ
0fQQMLKKpPUcydg6eZ72fWh7GfEmUfM6I6s0EQZ62uBHEXFTrDFdRowJVsxB2NaX5Yk9aMYZwFeG
TVB2/CqMGznPzu7kooSKxVbqwY/z/GTJJeOuJST8SSX3IxbXkSwfb0gIg6njv+X+kCWTD8L3Tt8x
ZvhLN8TCYG/zfPd/cwBnCa6g22LTKdJxJsXIbAZizinhYOejflJ8oRyiZwcwUyQTB692GgER8TtS
d641Yd7dAlEAduQ0wUlhH6bwDKHnk9zTGI71e02gXiHJpVYw0N5qcG5ZjT76KRva2ECHxQ5oI8zM
ICfSQzUnloxcpL/lCaKfWF0QUoYfj66jMwn8C/0mpXc5uCiF3UO27WPbbBHZ0CT4pmZSdFF70peG
j3v5nikggPQAZ1RdaRDwP6Y7Z9vx+D36ufGVXAR16zT9RZtDDHYLtYe2l0f4QulJEEMjZOMjsnCY
NRVyFXSjlt0JYYxNj44GKt0jiQlquNJjwkxVCE4MFEU30HZqiM7gSHZmrc1spoQgj/rPiDxvMFgA
+0rzUgpa5K/Kb6YE7gznRuloCVVrUOKR1edEWxVms7CQryLUqfSwnNC2JnyO4NRd/Afobzebxhyh
7vbRnp/N9kpiu+/xc7xpW7R23+lvmMPh6r1XNZDhAr3+D00au94DOODn6NemL2h9b6MOR2JRIMTT
++t2+kV6HpeGHQZ5afoBwrsvpwIPRqrabzhdEq5i4nKPdkYUClMahZrWg2mnTMj068YHOKwWi+fG
A9DaLb7ezq0Pbh5NNf5+biGvd8uvzAowNuztn10ufrcPOodKP8/F9udNfEitlORBcM77C+moiEnt
zKZiE4lLsYZYqEl4lAWow44o8s26Ro2e74a9Z7Bk26uDY9KzbYnOcEg1ZwS6nMgUahxo00lwt1rx
hSDyXzvO1ZoQXvOjAZgPKa8QbB8REqSTfO0yMdzE54PsYJXEomQDOzZuXyZMITlgI3y2byRKrx2k
pxHNT+4BiVQAPGlAsp+cVJ1rAgIAQWS32nCQkMCFdMwffWVwJcItMS28MKZJ/0bN2t3wOfp5hAc6
7Ligt0nyNbjUE2m5/ip3CzDFPgrioc0n+PgnmjbPyPogcmJzF4JHfoKzZxMHnyOgXfW8SH4Gqov+
dWPXJqo8zMlpkiYxi66gyJLKPBIxcXHpKRcAPBa3LCEwIKYvo5KvKZ1GXob76IdTDyIxBbgm7dMq
J6yGP38G5UclZRLJUP1G3KDdWHg1x/OF7nwFZ0R4Cy+4Mtlralb8x4zJ02+3spovjr3yVGWERnx3
7jQPTmZwU5iwOApW3uq3cClKbylRvo0VZSCPxMrDbVHwkun/JpQhtxeuRS/2TDzJ4qthAsTZtUej
nx9VmFVSXtVvmqPUhyLgKZqShgYlHCZsrVHUgEqYH6lH/5kb5+Le3KO9t29weagkUz69ME1HPIQN
s/2K5bx3zTUQs36gPeOuER2SHVorTCsDV4r9MQdEXKledZ8w45H6FFMJPWYw8CTuhg6lLQ0gqmWq
W7oDQ6JDeUa6IBpfqE7h16xwxTZCO0QiGmHRRW9jUYZIu3aLe0Bo8vdxDke7aGIQBpW04Z0BIbGo
5EIgsv9keWl6IgpVralMiyyZFjsgg0itAMsncWQEu2lsrwbgC0JoKI4SYozf1FRedHzc2DjQkYwA
S79/OCzz77jFfCJGZMCzesIp0bw1lQnWTMzecYWoFxexRuiUqb8yiZzi69rZ8yKKxNRcO9Y5L+ju
3kZaMP03FZbvEjhHlz9f8+Zzm2UzWD0yfs6ZqEPMYWBeB2vI35jdoSdsYdpoBuuK4rTILWurzXGU
2r9+ZDT4m4KM1KfGACFX4woe1C+F0EGvI4t+0DaDPg4i42pQZ7IJKmQPp/Cb6MHcqJeC3lTdxvDG
C8+MJGlQ9VQUpl4QJhD3G30IpdevuWwyjuFOr7L+HkUm/+Wol7+BSBBSjqZEveiA/p+oDwulO+YF
fDXxZ+k3wqvWpFaTZURVDX74GB2DPe3xqnDpuz3guqlZXAw8IUYQWrlWFDPxLrh+aN4oY+oy/NH5
T6c9G8j/eGdNLfn1WMgV7foq70gLgoIW4QOQJXUnZf2Rb5meNeb24grGIoS3XakaqhwMeIQCgcdu
/DvYWgB9BLmcaSlTQaCPoyWtdy43cF4qo9NXDKg4R/6exjdojMsEVKiGYomYnAKC9CT6aRGV1b83
ee1lyow7oea2vXzeQmUdOmJcxHGb1EPOppRAtU5aKYcZKnBmWbkO4pjEQPD7rRzmPZ+sCBQZFay3
hAvh7RMd7mfATow6UD0FHv0VUOUKmxgN1AJJ0BqVxunY8l6uUuqKFbea5lAyD1VEnnb2Czlu0tiK
oZZgIhX0LOlU9iKHqYmIlfXFAmjxtUQ8RmLKBNhACo9a+pg8NKBZb449a1G+8PZYjgu7OzeR+qGc
x5aOraqauaBVIdLOwhA9dlh9aXaQr7Yc+gKe7ouImObpBPSR2PRl1Hj1DIkkou4aJVGNF1XJL7+P
3iOMfJ14mgv9rSERG3nEpnPRtJn3o5OkQJ24P1zBmlFBhclxHG4J6nyfgFSQUIcNJAEn1AWjxGDw
HpoLSzRZzA3VqhXpkaaEq1v0F137h6GnMIoiL/kNmb9aHVgkYn2JmlDxirwQ4OKMb1T3g0zT3a0d
+T+y+vJPHcE0mPzAawjGwqamrCV5qTatDQSEp+AePcgJAesoIbv04ruPb7sX5XtKRWQjqGwxvJi2
ISvLn8T9HvXXaT/d2J3JC9YxTyAlKx/UKeOw6KRVcKUVoybYRb2JzBXwbw4Fb1WOwGZ1W5APYScq
jgWuB53gSsr3psxK1D4gQxONFUYw6GYQPcnGCuAwwnnj2TUTRLPjnO05k1pRGYIGogPSI7VLlksD
ZvQve0Bsr60i/bw4QE4l8b9DR1fCCldMC6LRiyicVpYsg+YP/AQATb7BX9ScEto0fynWs1I0V6Sb
RFONvoSJthnCkIKsB45eNgkXwIiVnlB44squvICdAgJXnvX9JcgDSBjlHwqFkU9+qj7pSBk4f+3R
JZFm1H0IiEKxvQpj2CFDzUpKGERM20E6XofbVJnAx6pRFeKSK+RHodnuTIlY97MdOQDAa87CEuam
V+YnHBTTKrUoq4bfMfI/J1ctMAJP5eBRhCHvl8c69xhIkNCrVSL7zTY/ujJk4k8mbrW5vVyTFaeR
7dLABRJy1I31PuIXq5frYm2QxcGAOs2o8OvRWXOQsavIeKH4EJc8+qH304IQGYoALv0HkAYuQDj+
DGu8kgG0nP9990ljDk5BrZ8F+ppYbjJeUUT4t0UV/i0THzarhrEeMwJtwXtqSs6b2Jp/Q9jfaSHP
i9Azd++J5N4Fss7JFtkZpa/gLH+AICLVJe5+gyFmCN2QZOGqdTDRkGcfgJxP9PtQecWkqX0/VT8z
clHBl9tcoV/5EFfPnPJczUZ3mPrMOzska7RDFHod7IO3Xbx7DzYqT0lfriQWaiB8Me+LNX1/zXpn
mjXHD0ZAvBgKwMTe3hPOPDNrTm3MhfBnGpGIQtHehbyv8UEIoiIzUwyqbZappimigCtB1kbzSs23
yCpyXNUKypQT670i36TX7gkgnas6SczbhIplnSIiWMLu5WJDx57C7MIq9aQTvQd5PI86N4NEEdNA
jGGnsofqR2dIimpRvbw6fvGVK+iAnGl7ZNmkQ1rhTzlvXYFFt4GcChWnvpPRmdCmJZkBe4kOGMQJ
cx0+qMpJ+0tkCg6xc2kQMx0hEh++kiv8iuGgn7SqzrEto46d9qoBNyqtEBoBsvSK312iKTMokaTv
MYDVoOIwRkVDUS5pDefcDJpvg5CtbL5X64TU7FLgIDQbD2+uMUuK0ECmQJjQyiReVm88VlRGK10H
5Aog6Ylk8K8IfNFe579JcW+pVkDgA6MdUItveepgh5MB6sw0V5oqM3RfmCjBXAkqZHlHsQKVDHhf
7OHHKo/XrKOwd46Y2cDE51Tpm8vvC/C1G+/4q+9/8TsS89wOmgGPTW/1lNkpEH4weziMJrqDYpVk
YIm+0WdBJKa28ziMvbzWBfzNESmixN1/JjXUsJ/JM5HoaJ5jWrTmABtgTsKnsHT9zuQdrVsc2FOg
eQSFLGZ1QP12CU7x1WkOFfnw0whRAQjqy2fScbZbvrvAfzWEnYM3TvzDgVCLpqIlpHutR3cDIY1n
0ci+/GDfY0pT6HZT0SYuUAmWFsHOBCDyjisq01L27QC1lcDtTDRVyPBucG35SuApCr5OsXxUabIJ
+7eh2v9ajjr/pGlw4jw0sIQolXuf9AZ0LXuruRk7RQ/gCUrItvBBMIyNbo1Ty2DaX7lOdU23g+3g
+gP1g/V+MK13+lXAA74n91eXrkIuVi9r6bwrDBA042MWkvVoHUmapYSOhzLSi3RJ/DJ0d3rqBKYs
FjZs61bQs43Z02lF7gVvbCzWPvQW8idAZLs02q4WZNqTNVB4h+RW2WwH+A3bA3zLNGrrdbbRWLgv
91Ypf7R5OMCuKn5bcM+DMbw6vTqGzVV11eHRNKJAKnjb302yodPRQY+My0ddJq15T4gD+xKzr9ek
MB2KPAAi7il6lA1kYPzlfCY0pT245CUbJspM/JQb/cde1T++revZqlufuJb92Tus7WJPt290C5pV
NFW3EGORPZl93A3aXm5nNCflL/u1GqJzteiTlMZrt92t+sUE4CXFzbmlKwB4mxR/F+1GZN+o94N+
JGDd6+7cWZJeMo/AvXng6yzm4LR4Jc20TMMdeAEqdQA4HbtGCUFLvwQ5GMCtkcGmYJFT6k51mHSQ
1lErGZQ4Wyd077kVSrf95R8DJQiXXFTmhgrzvrL65p1eaiYI7Fh1ZITgro+W2GM7WZ4iFmWCKAaB
6mA/oVhxQSQXXb1N1PaRnA4bYMYg09ThQW0q9mZJ3MhOJsjzD2hyQjIH8/vEJKSYyKaBSDwj1Zjh
drdrNfC7J9R5/CGS5wRbeS6+BXFlH2Wx1ekno7C/VwnSEEBSi/ahUfSezoEgk/EFiOMNzm272EdX
aGYV4/a2K6MdFD+SuPjSgvPvJ2fTp6b3JDpxKr0ir/p3ui7pcDAuFTN97DBKKQAMEhSDA2fgxUCb
DR1cuOoV6As9sc57R8dPx2C1Odl12FENYhRqAxOpXmGaezdwFUA0QB3r9GcXhXsgeTWfcfVAgFdP
eQJhJEz7gNqQzd0GOc/FIa/YOHuY04xFdrxYKRHCv7i9BrlJzqg9UF22givjkg4gnMU+9c98Ni6R
iENv0TYrqH6RgLWsgmQXVjFME7WzUZEgD7p+DYDUZ86sP+I2R2/97duVBcLf95ii1ig046jJNSI0
xkatbYoF9G1zVBrkQEiN9ZvM6rwbRBntqDNsZy9+jQnMNGToTQJYGaLKibWrmjliY4jCeNA81QOB
Z0KDAEIkIBF9M+ANW41Dpyf4RApAhLssgF8Py/aghnekO5xhVKTlHdZ2MQcbBI2Bdg6uUCZrOPBn
j6ky1br7WTTjJ+Qppo61aRvXhKiOQegm5F1aW+rd4+5bzx7OiilphOMC/eHfxEwHioC+gOUGLdjJ
B0rIbOdk81MneuJp4AzTAE9oh7QmIh11dzN+UNCWIvOn+2AQWdnGBaCPcODZymfjBpzxMhpVgrff
jKJG+WhWh5fd3pmjO2KcSlXiU2KbMWEu4LvBgXWuyQc9nhkvcBNQPJgza7eGWPG8u51QsJV3Egf3
4h+BhMnBE9QMGqbigMkmKX+y++4E+j+1ovcB4N3x9ybKI7t3t0KbfcOr10EjaK80N5ObU1/fulCK
mbvVb2xoB1QWfa3i1hlFr5xnbVSfAJSnKULQ4/06KoLmntkPdrFivu4a7Jg295yhJRAxrY+3t55Q
lzfG/MEgPA57B/uJ8BPwawPbXUBSqwA68hLCQp/CHu1Fc8g7qGbOQA1rlNJhDdCyPFlS37xTBqVW
/00sat0bV+SDnvRuRDLdZeKNMfhQtiHBUgYX/Wt/f+HzwAsx4/VRm9hw+Bhobs0hboA0KT1pTZX6
IEfHNyZzpsL4j1xGZr9h1/GF1Hn3JesQdJiQ1kDz/EO95i2Zjlu3g3Is5pX/BmUpEHdbJ5r0ePO3
01MgJCuTvkm/viRRrtp/v68uk0K25E7NYAs1RNmIt087fJEP00SuDGVhFM7PBxiB2l5tWoc6Rajy
7NUoqj0JrzcZCnKMfrB3yxdIv4hjIcZ+UvxH0pltKcotQfiJXEtFQW8ZRVFxtrxxlZYiTuCA09P3
F/bqc7r7r65ShL1zZ0ZGRpCKItnBEUtCsl6L0BOHp81uRzuTLyqowx/7BGZErH2hnf3pLVvH2VP+
M9nefg0fRzee5dAvT9HsjEgmxI72JfwgsPUCJrEcOWnAlHYJiRQJ6AzxiLhbzQry3fXOiqe3MQ+0
FIA0JurAihampyMmBNpqP9+0YvWZcUJzLo+E715QeFPucVkcFoJmTpQQe/eJivTo2rAfqx0E9ZOs
c74Scih83S/B8s8aXssA2IKJ/wd4PjyotPlo3VdvhJwCWmFHerqHiZoxN9rKUjRDe4ReyHAjKJxL
gi/6WOnijqPDwU4WyM62tWg4GUTblSnF/7OQ1sJ6M4PP8nTvcNBmqJTFlyNsGDitUkJBK4jT+uZD
J8FdZ3PiaLPUoTy3oB1twhevx3tySDPozkEE/V7eCY0w7b6WaMlAbOUn1EmirkwHOfP7gCjiyu3X
TbItZdAMhguEekQGx7Z7xsTeN0jRoWfgDzAsrZuygSb4QUe/atC2mJb6db5mFc7nSFNflbBMYx5u
fQ6pCxxN2kGQNSRRYVdC1O0xIU5XA3NyXmvw90Y1SbkOPLR0tujqg85p2mTaHDc0I3jYSm5ZCMSp
c2tXe+8h2Za0UjPkT0r+kzJ3CkkDr1VYVDYgueDCKbN5/IxwKAzGMIHDm5vK4H4nL0VfwnvwQUFj
RIG66S+ku1CpeSJFcIVBJXkZMLfF2JpZ4ABwYsEnza4QKTTiGXSh7ShsYKf2pNqa+Ujy9ivaq6Sd
UIfiWeHHSYiWn7StEHWfr0F68N4CbNONZnwaCeTWkuHMR4TrAlGSoQ3OROHMgB4Ohgr1EeO9HGg6
5yDjzyGk0IdV5nxxxsqTkAdBkvdCDUSM/7q3rvB3s627/cDPCEUh6EX6pc7a4ztIeVtfPfKLQX2x
9G+sMCuoOBNmNrvXoMXYvdN70SpCKYdYWWPrQVNwpRNWRx3R6oibxTp3YohLprvfFv5umnv1rpE7
TTA3y6l30Td2DCSq9vSxrpNHtzG79KvfNlPuGft2fTE72r87xsFOPhOmzgN1dyMo93MP9RrLYcYb
kUVarrPayOrW+ErMgg8hBfVviwf1/QnmLvFmdnFf7Xf/erWXd8daFGure5kft88jEoI1slUCqVcw
4MiuhK0Up0zr14Pm1a+jHvZrtMvrh9ccfCSpJXmc83Tf47zw7hJR5qWJXEhFEm2ODInQLEfksD6s
J/YbKNyOGTT8yeKP12w7Wfw8+chg1D/Oefh2m+19zzT4TJVDy7y3H97bvc/yEICw1K+BCKxplRtF
oAlrk5Ps7x6+sQjYgiqxFnc/9zGxmDyuqzZ1l+a4nnCO9B3rJGH7CUOgSO3e0QZiPwIhRFXPai2n
UhUmDeIX4DwSvnuSmqlIVgK45Rd787I3uZxcUOU1YtlLUQn0HXfwfHDdkw2DlHENtiykwd5/DScO
HOl9f2dzXhD3IcG13pwLeAKj9/zoy8IhHaqMrHonDo/btDzlTAk4g2FeIxSJZQbivmwk2MidJ47C
CAj4eOICn717J6aZ5VWLQUaUAzWpyQICVDh/t44Gv5Cg7dKQ6tTobsjLgiycDlCjV5SlwkQ8ebYx
dUFlHSMN5mTupLomAgbs99/KPPtFoAoXFQ5IKbcA4fvv7WXaGKj7Vibe3KbFFjXwMze11D/9Xrm1
4O0ABuwiovGIVf5FRVW7wlfaKrESKCBTrmRwmlwCfH+oTVYcoWyKVwd+LVw+iJVPChhrxk+PqJ79
W09V4H9rX+gzv4BtnixCVAfjKuW/4FdA5iGCfI+uyQOrLBjksLYOqHFTUj6pf2iG09nopN6TDENn
COLU3rnV9O7MjjIefLZVl5Hac0cTyBQnu/IkerEozZQ0hzZkRVw4fQsSFhe32TUZpNHYVxOVFKxP
vsLj6FxODpwXTY8a+etgZRK4mrS1GxHuU3CYEBkNxP1SMaUz9o6cOPRpN9lIpYZv0Lchy03xZ7Gv
70SSCgp/MBfrwc01gkukboAoDkcOPBAfdVMhjOs0EmuDm8sN5iCEFiUHpkyFNjt5p4Of38VdUKF2
4uskTt/3RgcNFIzj8fFV02wOT1yk9m7Npt/pFDWPYEXVTkMbsVVbxlAFA+tRAvFQXRLKKD4zLHYR
FCY6H6vohspk74Pix8W9+TefaRf3g+Xeg68tfQl1IobJZyDz4F8I8ATKnHtJ6ka+crcLHw33BjwJ
dbVnT/q4LycNC/e5phF7cS/uTy/aV3Eyci7hsQe7xOD2XL06DX/kFcIafZ4fK1x6p1XijtRofbee
M1qMtBl33R2zgtoPLpJW54ABYIdY6sJmcPK2IP8jLdqdBpz93LlPstE1OH0btxrfHjm0BxlQnbz9
OkPnBn3dBjOp9aBwL+jLZGF5brQNAlfy10AHQC9lqOMbHAfX4NquMlaLukJAF/LWanJV6D87dV4y
D/aMQh89XQdealHVf/sVpxlkYQPhGg4cPp08ThpQSMFZNimwKVNP6FQ+ZI3q/V9eEAg5kh5IPpr9
A5y7A3qn+lMsuipe4lZPCpaVSP6umut4dbKg3sp/kJQh2rDyL+CmRmffr1448srsO+0VDAF8MF9v
QaVM3AXqowkDOQxeDOlixQacpb/kLWBJ11vUi4cgNGCU4TbZzwZLVFzrvXKYRsW61D3Bv942RqVF
cnWtwJxXuHu7VpnJ/Sx6OVbATJTWml0ZhiAU9Z5ZshOldRBm8ECpg/otsXcnvDKoioQ6NgjZdEc4
rNPIwwMtjKFrMEWY2Cv1HMfQD402J7T3GrCGSMCm2Ln0b9A5btyZAkJs0s0751YaVIb1HkrGADS0
03t1TMpkh8NdGXxkV8pwUURwpndw6CHIJypcvc+krPINcRTUAcgwkjjJxZeqHdz2hbcx04GDZv8N
XnWgQ5EiRAt5BLIb6EpQXbyHlvuEEHCg4c1gNomdFBhlKU132J1uWwOWYHmV+izbsNFLRo0hrM3w
2dmKETBl+KhjcYrVl/2lm//u3dmaB0hupgwDSgZbOCgAfjSNcIVYBMi7wtSaAgrsCJrHoDTcY6yo
JpP8WrMAao3KPCVhtU1ZoPi5QjeNgTnqAsDFFREDF1L+1qL2gyUFKhUISP0P6Am42fkHcvIVzRb1
P04g48eg1t2BgiNGv3cunaLDbtzZhz4j4EG+QQ29W3R2iMypoVyJ0QrYO+eae5pV4gwSQpCvnzn+
Vw/8nXbjbx+dFhS3XOr9x/Dwe0TvBXEgGDoYSL/Av9Ubz9cF/ROQjDqHYOuOFv1xz3H3+StDsKOh
qD6oOKCrTJbWn9YBLlylVVllZIFpm80xy/EkCfZQvaCEy19pnHXTdnN2GBCu0IReHTbmD1HbRihN
u+/QBWgETIdgE1DNUf4e/QfoqI+cVt6BEfSgcel9mOwG+yHSlsN336KUkO5WNa4ajHmcOwCH7nkG
nAV/WlNXHiYP+9UQzG04vKDpghK3Wx9S3uITK8axIr98MNm2Dbc23q+I2xPwzODydJA2XgezOzT5
LHz7M6+Inu5+iuwIXJizvRzV+vn06ct70xggiHwCUct536RrxgCVaKLR7x5oVDfhxL60oZByzxNN
nzPpxINOWqUzmVw1Nl2A9bmOxJtroWycVDWp/HOcLvvmWlFRArUPr7QgVbx7yUNmGy8GOolRPjXs
7BMk4SGq9ffTqwdKQQvYXpMh2o92QjrL+CN6VBt4x/HFXT9jon/KURWT5tpp9BnwzaVpXJocOyZC
K9Mq7OJ1TiAPOGiq4UxHFS/bl+B0zrGB+BQ/nfJQCJgENhWbdAk1PM34EdNA3PQMoMgeVzpFwtEk
qfGCyKiBjJcz00WDDReQ+RxngiDCL+YZ10WbjD//xuaXc4m4w73evlN2Kx6qHQTzBOWK36r7Cp6h
UQ2c9sXvHf4qDaf36x2Ru/ggqlCFVJRhGmH/9tgKo57ZF12Wp+X17k575vHRjzb9zT5MpswVd41S
H1GGhwamX87ZBgdNx4Vf7z7aabiESTW33g4JeWE4KMTxO2rAt7e/6x0APoKqD8cqQbnHW7JNoxfn
r//x+KPnIDIeOEMeO0z6Dcc3QzsMOMCzZUJAHZIxa/6bPSSA0wkgNpp7TgTJijAQCp0HFCRmt+i2
3xF9ZvSFIlnliP3jtc9eLwOPoO3afyJ6U5ujTxR5P7DKOTH8EiKRJPQQWoenLo0D1RWFGzCTPNws
S3TxmRu1N1ESfgIKQ3pEDMn8/CCU98NgxWz29j+6G6ZqlbwFYnxtVVRp5UT3Qng3UtzkBtT14AjQ
zxhXC4lTYxV341NXiqIbIOShTrQx85isLYgm0TDgZqh/3KeHjws16DGYAIcVb39xA942Wqs8DaCk
NBhlQ05Y8VSk2BV9IbWk7uFKPujqJWmacLzn4AX9Xxx3dF8ZDDLAgmW1tYBzTT2s7hEug8FQG5zY
Qnq3XscSGXg4R+7IEm4atz3O5jW2oOpSBP8IA3wvN/cHX1uxGqyVqm9N065WX6FHhWSL2ltFDgRj
SLqah26EQmdQNx/yZHXS6oX0p5gyinA88n6fpgoQl61xExjCmsswoX8BA8vPm5aTQ9OYxs3RhVhB
VolGFkGEW99B6m2j0MgaolXT76/4O+A2QXB9h/UZ2PiOdpkJAU5BmGzI6BEZHyuAIShayljcbIYz
O7KdEeNPZKGvoTUhIpxbcmYrfKGZqOxo+SUQcR9sbjIeFA21zUFs3Gti561aTEQBRfJAQCWlkBCi
Q+AmEheNubA+9Wn1plaLR8bFJAPEfQmBArz0Z0b5QAHBycZNgj+puyQqJk0THbL4IJClbqwyz4nn
ssHSzr229C+yDqDWINAQS1487Su9LgZjmBIg9cf8hlwdwcnH6GXShFMJCsNCIzXM9uBdpVmOOYnS
97nN58oQhGSIj6CCcx9Osa9kvIVyzF4xwnFZpOTjsHQ5wYG5VEk0QAhTOMIAC3TfFDxvPluOICXV
rN8eykLMl42+4tDwuhzmlVtoi0lY6+PZL89oI+5dYtioXQ/kJ/fFNbrLFlV3RHMFb4C2QbNErgtn
BPcVD+JYoIcZxpu6t4ccgVfm8gw+xIDNUA1Dnnp8pbgJjh26hGxd3PaYMkzAkQk27H7a05xpuuVE
miHPh/8NdRs1MlCZLSkuBd+s+sjP0ecsYzECmKNagccjM/eS49OfAHHiPXlYgPWNac46q7aZJmAs
CL5BWzSbOgg9vU/62xwAUXlLctteSFFPTlelfl61LTr7NjCSGHNF22LQJC75FkxLI0R9RKwrpTUg
ZoPERzYnEP9YZULmtunOSz8IDjLaMyef6RoEkSApdmTN9leJJYUs0hYdFDipEnb4Q60O+3OgBbgn
0QWRIwfPSvogRVvzPQ0HEmcCxDdndmEgSEK20eqWSMJf9tvFtEb4Zbun9OdXyt1wZcLx/RGvboFQ
BAuFWZBe/coWBYQdym3t2paP33G7grM6rIjLgu59IFbUucRwlegAK26sSjPCAcTf+uwzq/HAL0he
9gyn93QfniX9L7Yi8m8UKYZTetMqaS8J9b7BEc/4bm707zRTbL+YZoM57acEZrp7+NB7bsC9Oo5f
Y1EKPhAvNOP/PJDUmwnG3TuG5EL8qJ01ESAGF9Y0I6qwldmYcBIOmScNe20W8qQYZXERU7zZl58n
z6r74eyD7rglCaHnBQ8GMYW3S0uTBfmA2qaKJ3FOL3v1ZRcSdFlgncazuwersJysCQibVoL54G9A
jo8aDoIf83MMYFtfm5abHNvG+jQ98gRc6+/NM6rTkyu+wjcnprdLvvp1PGhJcp0akE3BEkq0VGRW
Op26nS5YEbdoy0IkEaFyQoni7K+ancb0QcBB8bjZexmoYhbBbkQ5Qn3r31kcbjGpefv5PT6c2sW0
ngSHXvPI5D19Rb/AFIJUuuZRntCQo5GC2n9AQ80C2zqiGum9+U4tmndgTmSwJ0l29IdCmKJSQXmy
MNFF4aAoB4BelDTd9Dtxm/Usn1kg1QN9GCaURcwzNZhRHt9K8H6pw+gXAmadqX0UodhOVxRMYHH5
xtvfj+trVUE4+zBNkPb057PCcAl6jJwntDmhI8OURlCFaRe6jofWCgf5mU7fjY7ttdoaMzLGJZ4a
x9VutadnCNE+fP/xR2NnRxinUOtt1hsOYo4dkH2AnSPo5Jl1u2c9PUZH6CI1OpAobXKgQagjypCe
bDgKd749jJj4QIYXPKPhHldNpzKEO8Bo8g9nTKlrDCI7ZSnq6MI+NCVbZh5JHi0l8BQd1w1Ovt3q
3IoV6A5UYkAybnUDWa6VdlIs0ohF9P4ZiEGdTg4EKKCaNhY0dafhV7weOeWP4vF/dngewDg/U/OT
7mkcTpQBDRpIzm8BswsGmLiowiHpVzFbzUkTDDGiAdHOgArhjapSnftM6b4Y4YvXX8UdH44Mo5eM
pgNh0mhl/ImThwfB3BZOBwbQet8eBjMuBzEy7yfiwNSAIx4pRG0SImugAT5TBy9bcsa4Je9DmwLJ
TTLFfl89pX1/TKGw+SYH2l6LwsTzWfPUoih/lR8YbIVrWwJneE8XsIf7FjDDlUhgzLNpitzTA9ul
9zaP0h6g4xoFKTfBuo1K23vsUY4RL1sydNJ6EuddKA8CjEj9jfA+CFCBQg4xWyV3O5tlrTdsEyje
gkEzNNrqMXKM/qlTapmMe6IkNbzICzq2QmQX/UMf2vkgl4MCMR6r32GG8e/dsD+NTdbaK2z/XfgT
0b6x2SthzymyOCrQMW16hXSLhq4VVhDbhrCO4ybzpM1xheDIv+JQhSTKHz5nEK6gtbQESL05uggT
IQ1gI6yTnlccJgE+NXc/2W+Om4LJsDqWYigyXf1SC7I3nPM99zMfl+ZVQrTI24yog/mRZ5K7aemt
voRRnuyS41BczveXQQ/mAEdcG/xJJKCnjjfpfX4jYrPjE3AFil947iKYPi232n5uv0P2HDViSi94
ZtInzphHXJBA/x+b0O8WC+eTMp3GahJ968mjU7H9diA50pGhZO+WF4ABaK7qK06zhSoSeulMdREB
YF+CnzOW9w7SGYqIY6z9iJTFFmkyDD0NfPVqTAUDUiNj+qs+j2KL1KU+4X8Z9AuZKwATNFOd6Ga7
2i63zQG+tYN328C+WX6i5/X9p4SccoOYXeKJa0Xs8EdtYkgqSdCXjwd44HNvICMUUHiPIQJoRK05
xyAJcfvE/NYH/F45nXopCSK+WD9hHQOJiYLZO3VLYJuUICFhi9RTGToYcI8iFXhX9Wc1FjpqYfSU
kpbVqGlN9zVsREzHjo8dNWYOYaP/8E6hQp7y/ptLXrWM8s5mh9AJhXeomeK1Mt4m/+d07Jr9FGur
nKfWPUTocZtRNt+R8X2Zfr7M12DUk4A19d2Dtw/CGMm85YVBowpVJBjdDAVaDOx7pcAK8umud3Od
EQM5FeagDlX6P6dQhiqnqNq3uuX+bU6tjcU8ZaIRfJhmfg2N7msI9emXbtJyZ38GMh++UnnLhvjc
utMVhWak2SQss1rY0gdCNd/xDUgY55vSt/5QmkFnRPFZQDcoI1h0SoFmxs2exvM1ugjTSKh2Qk5O
Q5jROdK/VtoG45abB61qzIVprwvxFg+UZBxUHp+ncE1o1guCh2u/kAlptwgWhcZBE1LvzpQZJ8CQ
y1iduGSIrg8GO1nZvNJ1plcR0yadNOIHo+6a86r+wINKuhivzfBO7wmHKXnlp30Ew0BCCF+1gFzj
OiMZVb1JiYTxFhjPBL+Onv6mC02xIdE8F9wAphfxeWoNqQQ5l9Qx+O/hdXEZmgO+xK/TPcVkWj4i
mqiCXodIf7fuznX4Cu7OhN5c0MDqRwqeIF9B5p/bo1eXsUqbAVyBElWbPFUjNcpVje+3pdgh3x0p
ikqXvgISgLwIivHtUrvq96ruHYi6p1ZfJUijG82PF+1Qwfrn1u1H8BWeIz9a7jl1Op14HgckSFoS
Kntl9rSAr829VnMLLg5MNRgOgGS6h8lkSCVJmk9nMhzrYFbJrb4zOsWFR9EpxE7lI9QwYd1LXxXe
Ei0z9PFD8CTa/DUbBE33Ss8b++k/imegrP+xUM849UocZOxGj3M339aoCjnGwas0Lhb89Lz4QyNV
FupqN+NwtqbVegR/P4TC4Wn28o6QL6Aj0D2hxuV91mDMaRigaaLsAykJFhBlo+gPhzZCU8RhV3W4
Eg0hJ0OWGNy3hpIc2pYx/4qiEwwuSFjil5K9UY9UIR9XafXJXkiceEX4A2wr8quv8SXxnjNcAUqU
dejp7TlsM8TgEB1sOLWEc0YHj2alNPZTp9LYdWs9mQ8p93v5EsX7/2IvQqXeQhXlgxj/5Yw3OTtE
Pz1DEWZr6Jd6dwf4agIy9PkEEGjzabuwU8iqSGBVTWsxfwGTLoXK99UgUZJc6O3IQb8HRmZT45B8
8GD1hJn6kGQmvhv2IPXT0bnL1BZNEg2EPVsJorap/s+M1v8xJil6T5W96Jj5uEVP3haAFLqy7Ate
9J9UMPpPjkXwnMOAYfPu/x2vD4PtLLOOahxiZskvclnxtFWDC4v5T2YmccV+DJPq3IUaR+93DFGF
H3l7q4/YHl83ejVBmnxR3Fh4Tl8SSrAe6u4IJhDtSSyiYiBrHEp7ci+NgKim5/Ih7XPK8chUUaYr
g3EoqcZrTGjZPo/FIZHRhlrIFdfy72N1UxttATq6kfrwymeFt51wg34jNtCzWrn/7tWYgtIvSEps
wS/dQUQ5TakIIlh9mP9BEIeJvgon5sm7BQYEYv2XcCN+Ee9EZ2T78grjzZgbiRIWZxzkm+YKz/v0
ZReTPVoYK8VN0nQPmunsdmEBKMQKQMRuifC40SiqCNYsFRCPw0Z/k2EyxWSLS+nML54shfVpxN8r
LrwrT4nWbRc66SPnsrDk0S4aS+IDvJtlxur7sik0zioYl1mewf0A5/wMfl+Z4U3EexXfshdGNWQt
q1Ul7YQuiPuyBlNXxuwB7DI9DeGi7x6s9jJNVOgkJXRViu4bJ7jT4sMFZhwymKGMZPeDCSH0Z2H+
wug3IE1Lv+aagEqYHQMIvjBMu3PkzbCObpVxZ0yCi2t06Riz/yVA9I16LVw0uU1aqkMUNYRzVpzX
VKm+Tnvw2BDOdYdOVrTkaD57FuBbyyTY/zxdr6DuPoU/Brhv4d+ZDr+2auFGsUl4DzUAXXGGdrX0
OR9bZTDZxQuaOS1xGDrw0OTwHELLhqvyIbW4k1DokDTDzYnni/f2wck0L37pGiueZ0Ko1ufWJQ/F
70FQDmthuuzcLy4Wohnneb1rRgkNQqrxPe6QRXSfvjlPyqTjFa/qk1ZQMXB+tXXki5eCqOHSLe9d
E9sC77SBm/0hi8pASOHKf5iGqzMox1lw6T0/wZ3d3PpEbAjanvvRabHzTxOa+0jATcoktKMTsVhu
kmC+wn+5Xo6WOwaSL4Jh1Bh/huWY+DwBqVqJEEzDfpf6QIL4BCEBB0hc/sFE/OfwHcLe+XC+Zgcu
jBjxXd06NzgNHp1lfJmIMbk6s/Trs4tTRv+WkbGk9fRwgmPk3TY4WuktNjkfOZkUBwZviCSLE4y1
L6sPJofT2Dz+smHacJEtdE+bi2QjV89hJRJ9QqgggGHCCFeTZFJrnk3csYiuwOBAIKygpM0gBi2l
DpshGTDRkiZO1r2m6EqcutwTspUeWBlPC9LeKsVPPOGoYrqwUynbxQL6ALNpKqxrKExaTunqcLbu
Z9eWGZPVCvYV7DPcRHd6ql4EUkvs+iK/QdiIBDVrmvyrMjXK1nVPQPuLqBYghqCBPCp2WYfCpgug
+sWN8LLv6K5WkSsQHIliDJx57hYWwu757WT858XlYGfw/wBVkbVt77LWLndhlQJ8cDE0Mu/2jQk+
qTIgnHcbmL86kc4/H6Wvb3ZR2W8url7FIWmFh0WFumxVAhwMWKNyrrnxYVsGw5A/oLTjOjDAD7kh
ICG8TJYqUyQ/dQrFPy5UVGr+Fb9bUrQDtDdx288lJ+X2mns2EbFo0aBdygcla5BE1svOV/ttDQMd
lOw2m+cPzT/elEYfgwZQOzGOkIoJeD3cZLY/0vMBnbb2EgJijZCw/jkP4Zx8X0k6mSa4OKztvuyt
xBmpsJM/LWRvspfDcgGKVvoJ3npwir37Bvhb3DkE2fgwYDBl3XGnLt032SidPXezJzkOoJeBp3j3
FWk0S0t9YrkgAr5jwQtQHm+q+JZyP5VmHYLPikWnK10xwUVWraGN8HMjl5HX1KvDXVvGzZnGZDgb
GV6zzfG1dcZfMqbrsoysCTkR8N/7TJFzpEXl7SFtkMZ+2moDELroSHaSmlv+I4MkTi+dh2UX4HO8
kWgjd+hoTcIBDOOXs5saWiQ1KGtaNSw5/os95tx+uNyDHe9Wy+iuq6+G2dxY3DI7pgNA73COmJ6+
9ePUwDEgSPDmRvfBp5TH7SvHPPhOib3AM4lI3l+OCFdHvJgwaYB8xhLjENvCeyP+9Qp3TyJ8c2Gk
+LQpE/tZ4J1S+GlYXZcW3yIpvP7ue3JeMoL3+rgtFzZv8f7boeG997g2gIGVPnnFY8YiezCNaXlJ
9AloZ5ztEn3Tp/+c13QBlaebjtP4yTkUNgdwYej1Pf2UGpAKPjiE9UFzwZgKYBiDEqUJnOAT8z53
57Ku1zqUg/WLX+1DD7zaxbpW8KPWgPUTnSFLrgvGt+a0zcx1c3AIbwWHwZPxl24GEZLEAbLZ4MrP
oZP99m7rEu2HxREfnkkSpdGOxJh27cm7X226i6WuSI/m6Ao9hvMdnQZEU9BhyJiGJL2p22bFfVan
pZqvv+MLAJk9i+lJ8oheAHnoGZ/cFygywDwTZ3jRJp5Rg9fu0dA56GQ5keRdfOPlPUyX+8g4zgvw
/uXtGCa/uKXJ+09dXqlznO3JCYmG3yT2INTQQSwhUffwomG4UhamiQplvGwXpS3ISzrQgzPmEX65
WQ1OYbKsPwDFJ5zUpsvCqS8+jEJyYfZlvpsecaaArtltFNi5tC+G8zYceiP40BpOAnEIqBCKa5VF
UptDbcGQhvyiV2kfSu1Hg4oKLtm7cLjB+bTytm/AvlVMunjAn212a+DxdUPzONLHsND53w13w0sV
sD35qfr19i16TBvkCWQLH68OcchWl58JQucZ9sz5JSwF6c8zusQP8DbT3g0PMR4pUVJzlnOrjSVM
dO5dP041s3/3rZdX2VZ9lF7c+7TGzPYcGuZynvdMPwE0dq3tEl+SzC1roPsUs4FgK93B7WkRVV0c
Gp79Xad5tBusyKhCN/uMM0nvM81i/CRMlprtZeOPZ2LRYfpYyiLinziNTj48nt0SAisgiDOa/THx
+enfUCY42rtfutbHX+0xljq0vPBMd48Ci4rX/2zT8SHk9r99OD7h7Olm3y7xzOre+CsGX4HZx8TZ
N/m5O9SG4/TmJhGvkFKJsjheTmnBur3NWdUsNP76/I9UsIaL9eftsIVu88ao8IniI76pdOpA02Xv
pOwUu2I5n56xaDa9I+tzRJzswB6i+3J27hRPDMQEH6r8JgKwe4e5r7yTMJoH01exqk6EN3pljhsz
YtDsx3T5eYtp7R3nDo3ZvU26nHfoIhILmvQ4nxTV9aP3wErGXoKGuLV+rb+DJ5E8iD2lyQyjMdDv
Wt9aJAU16P63yR5c9lm/o1JXxbk4iqw9ZGu2tMWTKMBVel/yDJC+4NWuD/h9i9VJyIqtD9iW5fkJ
cgkI2ncFEwR2vaxqJ9zzC9svzKes1Yy2RpfvgQfMil32+YmGHT3O7K8Xpg2g2ZXqwFzjwuLHtn9x
kBWlhPaiS1Tah3luOk/qU14acfjDL51ORK3PeEUydO/Rl6BvIDldGVzV2qX120l/X+49yn4PvwWP
vFfjOVEr7MEVESEdKjfqU2PK66k6lJ8Ps5+yIGMIXIacKu800niOcqDk25RGwwlEo0lIs0trSGSB
hRR5I9DYj8po2Q4kPh1V7MworqfV9l2tHixvBzltQZXKMruFHepjskX/LadxYg7KcPjnxfYYnaYn
9QqR+XAruniY998v2jVIf/TokIOZir8Ktppd4YAtcRMqEw7T8LFGj2VR32FsQMtmv3dx8+kaYS6s
do+JRG1oxLUepkhd0zO9ys9lBoacrP4sBGfqcb73DDPaO49nUBuasnrAcYC+ITCvSQKLmsPUvaJa
v4+Au6GZ44EwMPqqumrkg0Q50GGzayD+D+SaTvfkeXVakLWuVE0aA7yJUfPQ586BGEQFWk5w9B2U
A9DbORPp56iOt5q4bvI9u21RwJjT7nNvW1RN8NKyEjdtYDEBYxjZlLcM1txiK/y5PKApFX3WD3+P
exfqj6itIRDZpSRkN4IYIDuFYenNM3jEf5DFaKuJIyfDAgPTUtTJ1rIu4FEgzCd3AnC44dwCHjlh
TUk4Pf0eYEprPeT8erilEbiJVAaueDpb61rbmr+n6fCDgRDvLu74eGPPznYVOwxfJnXAm7PoxbkC
GZ2uuLMjNjFnE2VM2hRuTtVmEJ0a9nJNmM6i5mIGBrRasX4IVODJ1YFaKzKMlv0FxBhGaxmyOAY8
FS0zxEMgHSKTy3Udwz2vYYMMMXx3RSnhQmVbkpY+/Y0Bkn10C1EbhGr9iV7R5YZ8/03kZ3AUjTjx
kSngVYpjKECDEd6d86TgZR8A1ahG4dBBrfkePjmG4HCmeC7HGjW5eTjVUedD7HRWHIwdpispVkk/
fyqAIBDZK1UaNTXIgdNDj1lnRjB4OnUpKK5O7ZV6AqchQ9F+Za3+uSCfGzULMp2e+gJ6sqiAgVq8
ER0LdnF9fuo12nl8jO8RdqHrXfyq8pJ+OtQkMrOAXJT22zIwt2/G/kSrpz0looNAf8Fizb4ooOdQ
7/fiR7COVk+gwobm6uEfCcLn2+Y4lcYHpFLGu3gJXCaqen3eXOeM439ApaqufO4qhSZBeWaH3wM5
/fevV87Egblz+PPlV5btO+QL5zDdh8b6tk2Pdnnpfe7MJWpQkkboNfrMCTXihtKgp25nEVLrDvbX
sDookYzzpfW57ryg3HMYlTvlAA+Yt2MVdr53r3XnAeH/6b7W5TxY0oajir4Nl4y9Wm56Do5U9XAV
mUi9dC+l+IWeJHnH0z00nPOrUz0BiTACtGxfzA7WKsFVaiJIKBiOsU7q+IA5ryaBsnYlXjbz7sdC
PIIXnhNSq23RKM0jCrAYf2nD8hmO8Hbtxo3T0tvBSLRLB7/RzU4B/WKcDbsdmipOQ3uU8p1zGiF3
BH/BFYbQSKn/qDsXJbxlhNSDvY5OXFAPVJsBMNqxe+cIOe/mjAbWk7aZLFcYr1ilMGExFcOVCUMm
/I2E9tXghYfuX7PFtT0bvRL7wk2vPtTOZFpF/Wb6WD/lI8io7eBRie5Nu/MxvGl9lG0b+1a2Zc9c
5tXBmy43EWZvOPeal/0uCeh08KU20X/K800KjWobr6vjO3IcRyd4KqvLGsFPlfsWzo6/D4T6RL7X
pgWS3TYVK8ZDGC1PcqzjLzQbhmR61BWApfTHl4hQDoURw4nHm5nGGuisNb60shbhiuhcDszudW6g
hJDaSEwCrZFB1Jr2c/4aNJEgxLsrtukV372RFUA+DLpj5HepwjENgTUS1e0/qTLdIWW+20yIlRGt
kn7YO9D2k8ouo1JQWKnuzD9yq97lS7vn6UgRg4YLOnVpKVw/WY9dmkkPZ2b2H9vbfH+L3ilTh+s7
miuj/fbqVftK7xt9D0NB6bJe2FIwaWntvdtEVKMvvgNqgXPUuH2W+lneBnB+EprlQuqz+c1/xus1
zRMn3VZf3qXZ+QBDUySgLcJCpyWchSBSIzBgNOkhxFQRDhYkDQkqmd62Jqc0c7Y2aiIv34iAOPuY
ms7nGpZDc5VvRJVl/gAUhiDBqd3/EE1Qg764iHRT58EzAaUZq/lCLAzocXe7yKuVwoRup5Bkg1Pb
xOpEQ8ZsXD4bsXiJG8yHshJI8wPoR8Xbym9gS7itUnue5sAwdG9A++nnjKEa1FclMDwoAkzxJF16
IC001c4gvoJOmUu9zhrxZ7aErMaQ4BDU8ZbKRx4hD7Sf732T6SpmanC95AkyJb9zc+p3GjbUaHWY
EqzzgkJvWgKm3Vp9Y61xnWR4+l1+QgZayVaa/edWVIsqsWbnGoW0HJF/IYKRceUP21hXKeuadkJP
hm5qA61Vq59HuIS+nfs8gWB4tZNt5dKqEJTmp5O3tOSGiTjTaZr0MsWH5uhCVNgq1Znv+boi4Z4A
crkqz5HqjJ4Gic4JhkGlj7Xnnb7CFV9ip0q/Xl8Wq0lbkdXL/DFH+4HUw+IUdQpciO4/zQjsBeCf
dneO3k4+//xUYlrf5CmFXe3tAnrhTiVGyu/PsBsTK/r84I6L5lTZbo7/EH1zslXTXfbUMFj2qOFw
1BxNJCDHlDorTI0Q8okO+RNxxKfAbWNtnndLYe5sR3v83nJ7BOsHozAGwbSbJEzd2dY6k1G10xjm
wc7DSe/MDzTjCfZr8NmrrZ094Ta395kjx3SvCZMGm0tAIwAD0LhY7Rgyuhr4Bp+NV146GAyL2SWN
ShTqJsf2ob/s1cOmnFunl845YJKzEmJP5V8nWJm1cTY79VM3D9KR2aJhG1571Iper+5MsLxT1ISW
5JZ+WtvBEyW88+TM9U9Nmt0NZzAYDd6zGmaBGMSps8JGO8xubAJQUFw3udJshb1eO8e7GEPQt/0x
nXxT6/3BaOgc+oTqHIu13MF5cHHdvCFdIJS3dK4bfjLvPrkvGmjYjq50jbfFapfhc9eMDw27hELj
vmbvFn8NBzEEkJBOPjmiYyCqBCLV3Ck9l4JlcJEl6dKTUqERDhqMipdEpnBK0RQC/PX/En87Z4Y5
WO9zaATwXFJC3qXV+Uv6rWy27w72gTnU8pM5prPF+C9qtoy4Hhetzo7uzlD8h0Ghl672qosOw9G/
GXr3/ynOGFgBDSDHNeAOoPs3Zah+Luuz6R+u0R0FCyoLtN1akPtGHSLek5cTp+WPe77tcJ24Symg
wSihp8WqhGyB0F8LbbPqoMIlibkyGlTCU0fHAJ/Bdn6fPicikKfxj6TzWlJcCYLoFxEBwr8ib0F4
eCEwg/dOiK/fk2zM3b07DiN1V1dlZWbhfA0KdAUtRy/iQNhms1HvvtWn7L7tbfcazOGYG2MDm8lj
XC5zml6ZO1WPdov1NtVlvDuIURhhv4F3hg8kVAuxTviOhhOyxT4dpMEik17IrIeFiBFxo4zBfV8S
8pA5g25+tZkOGHBePcL9NPNYIpxWY7ZMDcyyxHp90naPcy8I7GDwfyU0oUVW0VzJy5JmHbGwYr1C
zvL2rp3z9IiKXdZ4cHFm7FJaagYmit/lc1zvfdi9T1Jd95j5LFuwPgRaYtPJRbCBCpPQQwEWVWYk
/Kdh4+tlVbQev37iF1u7j1OkAqjNbPE97mOWRLldTDf0fttwhTI2GAmHWcq4IyUqnWSWYIhIZ7Rq
NamNqshObh4TOLHUaFqsxWOqRASpGMMmGxDiPHb0YzSz4fB0NiQv0HVoV0arw+JGCsOO4WIpsrwW
JPW0bpxV3WrSULJnA3nfF6dsoNULmg/EIfYMBcPeYtjn4iEhprTW6f5PUYBQZtcnLA12RKdGan6J
LiNNd9UA1EIfEtGCKcib1gkhhl/+hZPCiuW0q7qMsOvu3S/Dd21dN82fqzFr8hbWV6sm3VIMwGiw
EoPjJnNooTQlMiY1GLV5RjjqIkHrfZLyYBvm/jOdjU7WeXrqbYkEVJYbs/7XCI9edfid0tmA4Lk2
k2iusZxXGFZbEklxn/ZxwboiNb0hI2dbdRVlZSqidzWz15Iz72AzEVLdqxnkzs0vWuimC4S6+E1l
dGgRiYi9W5kXMhY+mHyDKMD1xC74eUhb2DHwWCUPJuiuedceYYSFeTdnoagMBDocUbpApq0LkRA+
Hy/05By9inNGnlGikkNSzQbdWUbIOEHEdhtznS3S4YpY7uEWzOTjgrXHuYGFSBa1B6vQjNFGd4fL
65b5qbSi2xnxhenN7o5dsuvluNKwbv8QKv1el2FlWzp1p/aP6suB8DRBCjtrVIDmJPDSClMT/tO4
KVkcTfhRES5eUrndZI+St9yooG92vfeiAvePuMA1cVXGiGw+oye0xfPi3ac96SJvpTkEy8W5bklp
GhykUFeBbtmXCFno1fVQdAUXHIX3NKt/PBp+MEDC5N7UYKW152JC/qbriz0FnUE6LChyqR7VSsPO
84tNTg0NEkx3vILQriawXvCfmHXoQ9CVoWF3WFTLrduQptIbN1T6HqvX4PZ3pzeXHIidCTSv9X5Z
BkPamwZdzApx25qBAbrH/tWH1EeelTxAOmF53cF06mMZJDyj29lugqUmzeVHk/QoqHCNfNm34Zsm
MPYIrzVM0jXJEg8gf/Kz/x0D7MAjpmQu/crDOh17qsXbRkTS40oj5GvuLblhG7LzZqyR7r3DVe0i
GB/CBMfxBcbtpStngaJ9XJWsu39LymAA5I0neukbDxkHXEWybVzMYO0NBRkVIYblCLBPEFvzuVqA
ItMVmj+w5MQLIZ+kYLB53VL1XZnTQ54L7iwbUMzOKU2xIiHPPEdkUvBtCSwaVE5907th30uWDx1O
uYokq2xf89thd7m79SvI0keATh16ArQCORZX4Q7guGM/l09nG5U3FJLAIUt8JujZ0vHmScWYwx6L
tn+PW7/YxUVO1y4O4VUm1w5q8JkqFFMXy3h7jQmLi42EzvgrllMsIpI6kdiY3BAxb53S4jTQGqsv
kE1NL9MtZfmogCEzfX1459mgiX/cfoxjO5DDtBI0gRWmRyp/+BKsZFFOjlDr5BFK8QMOUFi+5qAO
EMC7TU7vEz6RoCNN8Bm4oDBOPNiFB5aljc+mheeQYT775yvmaqi6IT2QwQY0YkikZgsaz9E3rlHT
dA+T7/ye1JgkTJu71vrOG1j1hBqbDmaO1PZr3/wXvPXy+nTSKPOggoS36OxBzkHYzc+UQAGX/mDe
YLSh43BO7cqCdOcBd3DnKCB6pHmcizmK3mvc9JsWn9S6BlnwEjF+88pNhMRtNxIRRAmTKxIln0xo
x2xWjiF3uzFne4Kj/KJJVgokU++/i1PxZBbdcBoeXaLo1C+4JbMBSRe23c6XGqy4fIyBvHvVGMTJ
b02eGs6BRgP9bxV+XjkBIhabgDcdHKIGrGU8IUy1b/bry/gKk4elePfq09Zx/TEfhGChvfSVnhi7
+J+GeZ0//MaS4GjtVl87m7XMEyzl3BoAZ7aawb072HpQzpht/cTJgRHbFiCR9fBlg3G2C+uGd0du
VrQynx5DVPpqovzZrUO99cxIcaWDRZhzbRkkjR6dEdgCFz6NDubkFcnPBpoW3bA5LRZiQLBZ5VYh
nQBYWB9715E6vtHKtlbRsMoPp9F0n4a7xRP6FZYyn0xVyXAxBFgY4Vdc5UC82CvRhGuSadQnPU6a
vcl5sIGsO0vq/oO7cSZgM5o4lgG0cpfj387hfGdZ6TTVrNBa8p3cmAmrDTeb3606uA8mDORSoL3u
brEnuca9+9TTtRj0NEeV0WcZabNd6CsXw++ZGKAdy3knL/CNc/5DCA7Pg8OLwqfV2zjYz0LZsJQ2
qT7iERumN8CS/mMHBljkFmIf6xFX8RqrRtkHS8p+hdU9xcUsObqfPTHjztxhI15lLFIO1pRnoy12
5fArMZ2+jHh+PvqIxtbfuRnL52Pu54W0ZD6T3OfVaxo6+SKpGIcwfVm4OBnC+i0z6asTsqcVlGZM
qazxVGWavM4Ow3vUSAHiwYjr7d1QOEeZpArKM6ez3jYhEdcMC6NUaNEqzIqMu8brnXSU3GjbGlxb
YK30nTiPgzLs7rdb1EvWWpCk6+wtaeaKwGoPSnTC4CH9WsWgEizyJq26O31ofuRmXTKopeXuF9ja
g7wf0CoEQLDKgy+jmEeMDV/WKYXoQQev9oeeV7UcGAbLjaZccT+oLcFc7C1+C91mUIkaZAj8Cik3
iQxafsPDOIDR77fF8Z2WJ7Ok4GvpMAmdDwIoax4uLQ1VNa6Uuz/FBTFLKcrUFfop3xhf5+V1zlHQ
8F4Rr6ya0+SrBrt+pYU8a0/GwuiBIk4L0Dr55CUqUPBiVU/5C9N5HOwbVJkF69YrhpseY8DPrkEa
jwopVGLEpf0FELIfVgfTD+wynPVCdAmrZesS3hZ1qzQpWOyCb2zuPUHY2VitRY1gx6zPebuYz5Bb
9fJWPuJJRtdpaUDlx/z5J5m8Rnij7q6zrkig4JR+Y8O7WCxoIiQHB2/hQFRlhX7iUmwczDcFOKb2
Gls+IGjyErmU3F2iRJr3GjSEmEVe/SvFYg3d40G+RTlV/XvHPXwY+DnWiXLKNAe0IZWx1ldz8MQ9
YcOHrtB/EL5BRDGcAlPeG44S21mY9ejqhg2PVR3l0Yu0c2MSSZ0qqyujO1Im/z/ikk85zk5hj9xj
Jne3auxIsjZxYCfzGi1PrgS1gen19DbYkHSKvB3jJbjzMf8Cbtg4ykkLJPcZUw207MXDFJMRCQB5
d9OT7UoREyf5T4iDz6onJS3gU9/0X7wKRovzh63ilygElIlqtAAFGBPvmxYT6fFhljynjl4M4iAr
vMXV4YuUed1tTL5PXYHpP0GWFJb4wY0aoOJAVJLWfeoZnkO6swKbbdOTaqLKFHTtRAIIaXzVyt2q
JRWaeIhCOpH4uELYm4Ag4h9KzqMW0P8OeoEtLeNqoTq5SYMiDOt8SQNQVHLyhypfhZb8q3CYcVTu
SqjEDGwSNzoIRAUBRIogqpWbFuemrpwS7z1X7mheB3ofF+YtxHy4qg0b5EI38qAXQVW8USrdW1iI
qtg9Wp/2iRdEawuNXL13jEAZXbAtfl4dO0FIZFdccF0GeWmJcikIH3iWLcKLGbIYQgEmpFG+BniX
2jm/hw1jmZf+RBHxdghqnrRTWBLQeaD78WMuVnEgFM8eviC0KxFQfzYrpDsLnFczRkqpKbFLNgn2
h36dVFFdyS+Qo57+BSIHnM5E8qdTs3Mi5IUALrwhXuDFTndT7Qe6Q2NmCkidoVtQRYOlD03y0/QF
BI4CL+8YQ2PrTSsIUhIOmyJQS8l3xZf42jEwrRW/fsFLxANGFNUH6t5N+EoO3vcn3tJwd6k07rgn
UL2mBWr5o0t5rFqPJbR+u9/4gz3VHKk+UECzcx3ki+KC2uvRbngf99Jm4yel+O1WqB1vk3NwwEWl
4Qw+RN/Fae/Uwkb4HBQha5fMfXB2H+GXoOdzW0h8gTP8m1f1H+EJhOpIjWUOZjDjWkExfOJ/TwC5
DwpWSgBYr49/1IRQhDm3mcGhzZyDr71GTOTo7d3LaAtjbMRKQpEz675+Y7/ZATzTi+OcLkR1wrWW
NLPZ2cbyj3kBI71GTTYQx04MDDT4YudFAFCgI8i3msOG8+obJCIYxlD77YMKuNl9cOci9owRK5a4
APB1HVynZ7anBP7YWNrX+ITxbyivsHNQ8+BTkI/u+X9jxIOuXxA/PvZhBivnuV5iX0qv/bimPU9T
AIaIdejX3W2CjUqE/Uxwnb/tQ6cU5JbhHJPZ8j68z+83qAjWBgoqJ10DugbXiWcX5KeGys4BDVsX
W0HScjExACxi3DvDUNZb+z0AgcF6kN8kXNxvLTOA5DTHU973KYMHYhvUSMdmeC7YT+z8JKiwK36X
doKc9UhBqSNk9YjBLZQ5SGzun+QABkYqS2gezIg016ZdcHPY+sRfDAuVv/0n7EAFQXAm68I7rjV4
N8gY4m4rxcNSYQS9H/MjCz1+DimESo80t4PJg6zE5gm+CZOIB+KTAOhsZy5HJJZfbMTOTL92IzcJ
TI/hZ7PuPkXh0CqlFQ5Z1Pt0bBhEihFDsnwH+AZAZgyWNG14K51i5wEhtEYl/XXrcDldXAcwPsqw
jYGf24IOgk0Njo0f9DQif21QC6eTZH5w5oMeKdrL33ROtIibLm/rhnxAiVXRgbY74yqyNLp79iaQ
RIAce5CU/u5gRZ7OuTegy5EsQsegQJYn5xQGcNNSzE5j6WucjOGdLEDn1PCAITiJZl3iI9AQtxhk
dwtscgRjIRcAMia0MwCFcX+cIetbgykzWJdSuhzQyxXDXZsVoGiIZeDqiEVLM9K4GSHSTJoIesaM
pJQt2X1x7DH5Y1WIFIWfJQBsIc2cIBM9gZAsNHmATuzaRa/XM1dbiAsrjli6OXy7CUjKRy5MFvua
bVRMG7GRkpgzRjI3ARf1IBcy65mNDkCQTw2bdt4S+2/fInlQFr6x0oYNdpseRiUf1kdy4TiYwW/3
6itl6EfXQHkKko2HFjHk/znCNcF0qeljnkOnEcyeP8ptZ8nvRNehS/6pEpuefMNukhYdrINzIEYp
22EHseo+TKbNozkuFrUffgSBjiTs0tMsnxypwnFQ6OwswG2lW1SAaAo5m2pdgllfWLzHeLcwJaz4
tZ+LoxA/no4L01c5cQU++QTF7osRcpFXJTm593bF1rC0scr948ct1uFijKmAjarDmBFOvELNryF8
O5u3UX1vlYiRAW7OclCaMamV7TAIgBat4d0appz0Puk7N5WgyP2nICIQNOxPJ3drzDEvTotuwcuQ
yemaIpk8guGTEAnSLXeuLpGi1tUnhxLYfA1c88F5uyXV9bL0OalHN078O6d8eXWlGLZPi2KyWzwn
sFS8YUPQ8A2eyizJwDOBUYm1hx6dCDh2ngE26wKgErrB3d42CnkCEdY7CcDZS2nkycIjkNZK2dx1
FMuIYUCEaK1p4oIRv0xvaHDSkSTQs2JW8t3hdZP7HtoZ6SsVZHzlb9WDrNOjr4SDHMxd/6yXOASo
wO3zp1VckPjzcbarw9PEsHKMoqN3MmsFp04ZAsSwaL38hHxZ6dzRHIL856bc3w/c7IDpGZONV3Y2
0GWTm2Q/+bAylKoRThPo2gykChNDVB2c5MHW3/qnijO+2BVc0GA1mcOSL3edlVVJLiNgVfJDeDbm
DhJ0fETMmtNIdTbt/R9pe6cQVWB+Z+zWArlMbVCLwds27CnhvFWOwMdIfSMexS4z4UhXPBX8AH7N
Kms9/1gtB6tOX4olwiruFVw6VVw/0taVIsOdykOXG3X8pIi1GQLAPkTYN5wyPIOwggC/hXD3ZN7n
qQ8R7Jh8Yce+6f844vePbhGmq7RF6T2jEG6hRzNQL1C2At+QfiseNl0MdD7z6roG0QxiexgcLwjU
W3nvotzgyW1/T+t/BTCM9PWwgtNkC9Jnm1/OfhaOZ2ATx/FhpgxvPtU1YgnzYGpwoc0Z74k5pZQY
XACIAaW2OjAIofwbxog4MbQ+gxOLxTy1f2UMpruk19uBNgfneYWlwqIYCOl/BENaoJW0cbQYSQvv
a9vHzHxZw28Kx0dUV3DNtKKg9EioJMim5lC/OvtaKyjbNZJbiK222Qxuq4+7bVEeEV3aeZjeFuQc
rbr/OZsUNhoFtqevCV7QeYRlsh9Qe6qKPTD1Blyqiokc99hpTuqd26gQYT/fq8W7oTFlCfiEuwJ0
khsZ7tdhBl/vTqZN1FfaxJH9sfHJqRLK8PyAYGIn8w3/1GI/EmgVsoAcmPAokRgblLTov0GFIIqt
DWzuz78mpGHSA/1aYcJErtahly8ObWOUL44bc5veIYYCHfwVR/u0Ej7/nq6xOPQelOgfOn/bwPCU
IV3ja05NQ5OJcDnrbv9qxKAXiLcEzTNG00AjoI0DVwjY8whv7waIYBCbxPoCAIb9lQendRHBE2uf
5R5c4UTFgOf8dzm73/FneRieTtD09ppytSfvkUi8EaqiBkaqIEUpB1n05Nimiz/8DE+dxnKnwbSF
GAopLnSZUwomL0weyzidlFKYzNB6L9HMGJbg3xZQWNbC2u/xRLitE3VnozcmgfpzTCveJ+Zdn84t
eqSLM/p0aJo09Nz734b1oYuhDNFQo3XAQljc8RgsEhezEeDNI3wFx+jpaIYH1IqwiQ9f+uHEnMO5
ww/9M55NX2vDrUxr01oMwwiUvP2AHoAHRHbwCm0Ic1QFZbO4xu19Lp7T2UczxnKdxaWx+mQNaH2q
P5ptjHJhLVbiSvxtZ8FhvRnygNA0ack91gV8hhhn8whmgyz9IqLezWc5ZCJRNDlTrsinCf4EcLjt
7Ue9NRzu4Mmu1XfFVUpkqjIQLxAOjEuCtWol9N2wOVVX6m6+nTEvvLrM1mNG84xhYjF52d5DnO7X
gsr6kkz7N9PHDZjxRRaAo5n0Tk5gPvzq+jk0eHgy6odTRP3IoCzSuhpg0ARmHj34L8y8+3rTz8DZ
4FPAd50kCZW9ZVoas8r4HjWHtbrPpnlNB4lNR5Ua+RgECfl0MvDMFGH4aYQtu7UOUDO0gjl+W+vn
ektWjLorgjvjAupAwO1hzlnrldzIgDj8JqNPDZi+D0ecfpy7YcSQL0L3Pvibfr7cDt/IoQrrw+ST
3Cbf+GhDi+bdbE5mcQz802HmJJhbckzw9BPKC+mWzLtd5rxr19qN3s5owf7nLULe3cE6zDH/y6Kj
t/Uu/Zf/8vPeu/tow2BIzt1T5+g1gULqwZYiTDjMDvmqe5/WFo0do/XICkWNIEV0yMo89RhVtOuD
zQVujXtson89OOLm7DiV20ZyHAvBaPaZfcAQhEG9Q832WtC1X9xGs5cjqIKaaxvLTuGx4BmItHey
WkJuI8QIrU11MhlUqDbQ1eDYwJkK72JNtcWUqtTzUkWkk9XrUa/MumSdiuOzOv/j1Zke7WUvXa2+
nUtY7Nbs/01tXjLm1xzrKh4ZlwBAwh02D+vzuNz7tIcFOr0Xb1gBq9xwOH7aIAWTIiU095lASca5
YsHbHLl1S83eG/Brbw36ssDH5wjqVQFnFZqs3t8dr7relmOJ5t6vsQ4iMWQEk+ahfywoN/nw0YRm
qUG3YzKjqrVKhdCQjQ1ZegAkcZUZ6LAMMs4UHBDGDdbHXNBJcWhQuf9oTLIXhnMwLLfCFYaQ+GXL
puOOcFe9HMr3/tmCPUqVHmNlL7VtuzB5rZnFpLnIzR5cP7pLylIk7DWCMSeECFM6u5o9oQdQtGJr
HKuLFi/wxt6RwDDtqH+rY0q1H2cUQrZ8hGS5De9Mc7C0caAGT2XDAXm4U0LM5JF5eySwlcRInpMX
EeOU0/nVcCtoLEfRcm5eEV6WSk1MKII3qB7dDvcev2l1kG6kEAkmk4+JXETyEZ/W7/LsRaNJo4VM
ANI/lPcPBR0SvB10MtxeXb41UW2LVXYSVZbfdWWsndv849B1zrQxSW7u0zd33TIiFU7bLtVYOtl2
d32crB44GFHr2gB8z/VNIoHcoTbq5E6tXQX5FeA8Wi5Joye3KEmKfcHEdHef7g1Vi4Miw9mMs159
OPjGF+vZzdh85fmTdFEYKtKBAE8XrzQI5qfOoTNDbgLNh+9+aa1Q0Zfdx1i9mR0QMeXj+NFEkX7N
LE0rnbUSWdolaD4683ki0M8MJlgvGFT6WXSF8iMJz9tOeAMJ/5/YJQIYFOSGC4pcABz/IDyaeSMu
oC2pRrDvbr35QGZUT/jC8zttLFDYPEoU22BxFC2+VrZ/G7HgCzUs4phLM1zVF1+9WB6QgAq3tfcc
GIvzQEUPG8OWVRiIfTWwG23M8EY3CzvH0QhFIPJ2JvzKqg/XM94Q37ETropu2Nuez09WbaSeGdsp
vm6okPYUvHcedB9Q4jKzkuoVLknVrySnilsirV+d4RewnYS6gZ2JL7v1c/fTKXWg/2EdAtuaWZkG
rUbNRSPn49DvwR9JwnI7DwS0UeD4hSgX8VbcL+o0uFjtA9i5zGM2vJlSMFueyVL3NBjoYhXxKRTF
G5uekWzLGq05w4GHLJ5kUmJFbruNNrktq5oFQ642v7aCFPlr080dAQb8Hq0vW0V9wSLMwOICToJQ
5jxd4G2zOpwT6j5/xRBMyFaRc+jk1jGZX8iuZT9Q8ZdRkpGhvJCtXe0TdBaupwVbCF4aAc4vZxbn
h7CTCFGGZa/f3WJES+zv1Wv+CXkq2fNsdbSJ75T04Ah/hqcyCiJZ++oaPK83MCzePShczAzlkXwh
DMsErbkD/odb+8igW3qgV8T5W3pEU6Y8IoCcvrsXpyf0uYgjZtVNEvgUJN14JKPAAncoworhWNk4
CspiqIjZNeMEudjcTYDYNCROTRkJQKCKcOl/O8wwbQ3hc9EjK3GbYa59exkxB+JhDY7EBWIvUwQo
1mMLznsB6Xo7pg4bDqtWCJ0fjLquEeFg1MU76cvbsSCV4G8U04YnzKFICJmEyJjRCnMexwx3xKJS
+nrFXMYWUhh4+mkmj3WxSMQ2CWPZe8TslYPJF2RjgCKfbKoRMIbR6v0e2WmBsvoUA0/48CxMOmdB
HuxUub+CDZQlAE+08roUIeDxDKmLTPzkDD+Fg2pZYc+zeFoY+PgkxblJvSGrIzigH2Zf8XLCNLbQ
ymQBSRK8+u5NnsuNe4v0Cfi5vUuyk7XDP36sSYMCiv/X4jWi8g4CMKC6CH3avZCz2tVJFmbU2ypi
dfYBQmAABO1k63NaObf0SbFs1jmKbLkty2YAVgWX9cuLCGOIIQ5j1RgO1oTUDziNXVDAfJobODPy
AG7KFAkRKHgBJ+RzB1IGgDJzLTpNfu4uyh1YzcurW6D0VGQsT073rtoSFapAt5Fs/2AaHv94kRTk
lRHeeUxuAlPGag5AUHuOapK+EtoOi1M6T7NDcF2qvaCSB2hIWd3WZkRwbzBIENIRUu8t32daK5aV
DLdD0C0KNHaxQIEP8ZlNwEfSywGn0Nd++OonJSiJAwzuREiqoP6GP4LT0JCNftlaX65kdGjYVxhc
A+gwV3ri9PequCQ2WiQ0Ad49Np209S/75HQhU6ym3yDZzqtuNXhZ22T0ZT61AFUI+nZ1vhdS+WUo
0pqu5z4U7CBrbOhYJnnp3e0Rm74xhSCdyIRDMRgUvUD13MkaqPm1x6OsZVvMrKbgg+3vJObbfRC4
wQF4JScq+BLviq7h6AyrEx4HWQ44GL4iCrjXvz2GVwRcXrptarayKrxjoFJ5DysrPQEaASGSh3nm
M/ZsM2LtwIJLoTAMCr64+721+lQigh6gjnmm4iHzU3VLLA9wtuWtHwtooEfywi1ZGL2EC4mW1ipk
xU97Dw/OThEvIGxdYfoQlRmLbATQKDg82x9oLHVCgnIk1r/oJHJFAdOx4rM1ZR/NbFaULLRZkyzQ
8dNB0kbswFFK1QUpTLuteVq5GZPknHGHZLMEoUVmloYkWWqpIMbglxEuu7WABCsmf9OnZasRHDz5
YnS7Gq+KHgd6O30TeCw4oTtI8BlbEpP9yWwNHU17gdJ0fu/fupo6AYspD+I3IlPc/DWT6Tqmam1A
mypB+PK2G7vOnTqFRnzE9yXe07Wka8P+5lT09DNWmeENqGdOrc3LyVI0JCB/xXNQpSF9h9jo7hYf
MC76hRnX7gaOuZARGdLNTStTRttEfs1eJ6d1cu8eP90nCxvwk3jd0+C+aGKaPRqKFMsp0m9zEGHp
EHW0FA4Yh904tOhcnICfOICtKQNeSdaZ2T4AfO0e3YTlJHJs+vIo0aF3rVRycgZT2G/oUxOBjn9y
MBO+qJETOb2uPGh64w/cH432I/wSxi2anT18ES+thYNpHi6VmCLILQd9CWUbYZwxUOqrYYDT/N//
ajWmRtoYjBv8frk1TNfse8h4wELcDXUBq/QkMfvnV3fYrlrjIXl+1V8NY+uKrRg1J/xew3ZYQMMG
0jno50jc8H30mGi7zlL8Wbj/pOEQgOMxeieIv/sWZOoMwU2nlpRX/IP1C2b6nYAdR9VVtd94IJ1p
fa+tYpe/TtyBfgjN+BWE1FczmzwZ2/9+oeiUIex8CYnAfIWXZ3Qr3ULE9LS3PXzsTR6VeFlJHl6+
dWqGdwMOLLYgdnz29o/H+ijZtJWJoLAV3SZPRGL4iUoF7wLIFB1pjAx66mvBFuDoNh7UL/fYCK94
UO/OQlTZ3HbRY9J63st6gBqjRrihLR++/C2kowytMXXmM0eA/U0rkAK7/rTJrdpN4RXi67SMiK4H
v3A1P4iDIfXTriHPI36ScwOdb8hliKUE4w2g5czOAY1AvkSLfLTvMZEHwO3MImR8MMQQy8xA+u17
oFK25lzITvD2ow8gJox6wbxTcz6g0QdQh4sAWP4O4n2FB+ytvU/WKtPOp11YpIPc/xIuzmw4Rnfx
ddDkM306/PTp4zFegXpTgHN5xc/+uNIZ7MPfj5e5pzneihC0xPjNwkLnAucf7gf9xTPNlgL8AqAs
JFQ3cUbpNDa6G0dAHToN9QJGesGlmMOpV31Z70/r2Iy+B8TrdOzt+6C4uP+9ySQO9v3D5X8S/gvr
zH+nN64VOTUdr2erRBVWgJmchWLzgNefwQ3FENujEKAtQuEObscLAMc9t+j3kCpzIx2+7VxJ4mqj
u0urRwMsNMhicISqS+lK9/T6d2jvA96S9yKtvZjK/7bTgyiuU5LgkRL+U29D1wNm0ScWVaroGYs8
VLG7Rygg7QN3kZO5WgNY4zeZffR0KbRKf42F+iUigbzjDLzFAOxdPrtfKB1Bff5awaqgNgpo/HJ2
8/ywcOmnbNAfIV9/9evURQjQX35Ucw6Qvb44eJz68qhDlKLM+kxNtO9e/Br2hLiSVdeXfmmNK8ak
6DSWTfdjX/zKEmuD/fzkbwGOGc4kkPrkg5Rgoc/ZHRUY1lFnkAq+oRX7Xrc+sFucd8kVs4qp6vTj
dJMPNHfAEMnnc4umHYBL1Z31PifmiVFmUXUODBghma+M/do1nPu86W67jwhw6IXRPQw95PxMbqtZ
NUizdw/hUwNB1UhskpsPfAX9ObMeES1DKkzkG7J1r3ncuLC3TjkzbzYGw40ui2BvMkx71up55ZYH
3E6NlCTbRLQxBAG0q9OtW7d0V5AUrEPSMPX/sQVGeqFgbyxEuKGZ1cPUkhbC7/4y7+Sdvt07XbFL
b31qH9NeL7DxsceAlEYbtGwl9QfHo7+OS3wIQIbl+dt0o/swswbJyRJ7kksjKuChzYsYEh5/9Hal
/cA3LvkD7KSLVgcvLdl7sFAEjDPOHBOOi4+DERWgcowt8nCkZzz1j3PGolBNkbMuT9RIFIw0SkvU
9GJUvckvj/xc/sBf37AqpEgJsw1MylhAJt4MoWgKoYirBBprkf1QUponGuEEHLqyVarhr41l8RkY
TjNcDv4nqMhnA5y6xQ8AYfZVStkJRc25hQcK8jtWl1aGCl6ostSIBHanR4pWgki07yq9/FII62+A
9VdHq0L8oqdqIw87M2poOrjsgoxRXoSCwXfwcVlEmzFABTSC6GLdOg3I6veuui0flhlSQtwMBElX
qSRHmVUcY6lgTTbmBGz64NeagNcZP8wdE5j/jtl67jPm/E5fxq9rCeZfSLV3BG3eeg825PFApxIu
Oxe3fgFke7oQNrB04M35EMh0GUNWPwFPbU0qt5heHQlcJbmFnIENm7HBosKIlYIBKRjyAwr0y56l
jN5AI/OwCx44FBi6eV8WUALsFrRGoNcsZ4hzwXqZR539hqB8Hfkgv5miTin+QdxVxwKtktSSR5iT
VJArpCe1IdfHAVWl6pSq9WtoMCChSDgO8K6i8S8EyAy0rNX/o6whhB5tUg5UOhZnv4aFn+ZDQANJ
XwAs8fwkUtE6udnoL2lXD7+0p+HexAgwfCOh6UmhQiP75ZUntRPZKhwvopXWEO1gloiIl/SQeTp2
VuCtqsLCvXL7zt93Z4btE33QLMBS1ZZpKVSpoN7a91VFMbWbkdyNO58ekhrKRbTc/fcbhvjMLaM2
dBloxlBT/ZAoPfp7Qdo6rblXg2IL5hV1p4TbdWpR0dIr5lTjuE7Ja/h//HhTLk2IypmOrqnfVXwr
AGfUldx4smAkocrixUJ6aUanJgtqNpxLj9CX2pvQwFRac8KpkXA9e5D2apJlDltISvSdR2aLlIAi
WHT6Q9IgTcKxhz8lVNfSal8BscmgJXufxQUZO8vouc5tPyU75OGyXdaQdKGXt2HJmTHFBzHhGf1h
DsEfHhQKRp6QgWgqQOtbFOBQptZF4ERHji1lSwOtP9EsaBNgoVnBbTJEreL5I8TdcPkRVtoQrt6U
2sCcZPx6kR/mlWt8O1eE368gKTcCJOL+zC1xlT+MZv+NW8TMgqqcb/JLjJbu75Krj686wwPpKsMT
+8+6EhmOOta8MPrzZ4/+cqcI75lw8BpOKZeZ0/27SDIUwDfQZhjdh7ql4ZaR+HOpNEaJGaNHX8YG
Zwiz2kP4X2Aj8eNwwewK0BeMZTyLAHVIn2csxWROG4x24uRlGj+7DKoNNGu6VfLOlLNY035j1tRH
Ja+q/djP1wjX5pK8azE8WDIwwXTzVEft+wjqRVyrUbU/MClkxNwU71z0/qxG54KmAUs+3koj+GEt
V42rrQRoallMeLdJ5310mk8WVDYooTGos5qqXhPXva1ZGdS9FyZ0emwuToF/LOoaYdf69BldZ6MN
4PKjmBhCL6QlHu/7wHPDfI0Hw/yLMUPRfBGHkebnTO9jBBzexsyAYqUq+deM9f5/e1eGEfHWG1a5
+2SC2gkODwwkzlNTUwKqnC/WLdWkuQcvqs7tqs0Fcped/eQLBGBvQubT43Mp1QKWheWNBlR8WFql
0YcpIfVN68rEAfk6lhagG/zkmVfAcIoGgnFGUoUyV7yYzDfGspR8jofBPt5ioG56Gewt1SraIHeu
9bVfeJlvjNL8+hh1PwKSDweZFgnvdUjFEbanL/fm9tE2YlS+s0H03w5d/SlkgzKl715uI6xGBh7l
No4FNA6+DtoZm9ZnxS2DenGPaavVezfSM/csvuMOB2fawjQBcviM3zZDgmW4KelRhRBYrbsG+Iy9
Z16X9cRc3MmoyhpNZCX4BzAr9IYrezvvzubYNaM3ZTri+Wze963v6tN5TsBXy1RBl5CoRxgkQzdn
f4wtQGu2h2hoUcDiNELk1kfefU8qXFj/MCpiVGxCdGAKo/vB9RIUYvSot2qootD+isezWxS7+wqc
oirqtRuVEfXVhU7wiU5CITK6ksTp5y7he29XutsYwW//1dotkPgxfboOE7QDv3NBVQAzafCgj1Wa
ILmjFCxED+wS+P6HeaRJo1tLbgtVE6ufJlfUWVBhVHW0gqgTOXzoDYmDj9QOgqEe7zt5gF9Rs91G
wGZ7BOn4lehAlBhp5iq0lH/B2wjO/qYrRwq2jvCwq/+YK2ArxlYBFjgM4A4RIx/DEqwUYuebO0AL
FjcThU2uCU1fwy0zkrSHWJuKthHXezRrSVvpi8MCIWSN4d3O0I5Qzx4jA7drTAGcu6MLX4BK+mJi
O1Agomh4wxm/Agb/33f8hrx4xuYPjDjvDmWrc47k/X0d0yGbNEDQObuNdCxzHNl3qHd0hVF7BwGp
QUZVS3fTjXfJDrOVistEEk5ZG3j2zNySm30D3NGS3dJSLrWLAALnSKDAbLr3S+3nkikE7dt67+Ob
uElO+GoQ7xjBOcRNI/04ISIm7jaXHDiKjrM+EbF37xuBmuMq7UES3GKXgbYQdMu8F/RWJBW0B95R
LcAsYJinrEEIv1w49MMc/VtfIJHRxdTV30aFMAsK9PPjV5Uc4M7FEjVYq0T031dQbtdLreYGRAAv
i987fFHp2pCmgLGp9pV1mOUJJJuwzh8YeFk4SwSJFDoWlSfu7QPQ158+kUYh2dS6B48u/a8t/t8b
pbbTo0iXTvKxWsvz9kinDN4PX9qR1cNVEqJZDH+0LWVD5V9GxBqgOhYpDvU7tHMeRSwfaQBA12hv
UBVgaETGBEV1CoCzD96i0j4oGZkhi4ogJ6GtOT3xWmkyqZ7Zkz49zbkYLEqJES3Yu/7Jj+iTcVBr
atj6aTPAr686BzakBdS4rtFX2Q25CWILswKqCEOAeVYXr4ktEU1l3pIpQjgc+L74TNpev4LapNZB
+XlyaN/blFsnyoUn9cfdzH1sByitZq1BovquNdm3QLGhtHAVKLMR9CtvJZ+PDSQMmUXqXcRXrETL
JoF/KLYrjF3SbRUgV5I1ZYdGSOeRr1KNMJ0OG+3aMhEOsl6xFRDNOp2aBRYc0L4Q/y1dBwO4FFbO
B4PT2v9YOq8tRbUtDD+RY6io4C05I2C+cRhKMWBCTE+/v2nv02f0rqq2DLDCXPNPtJLp2I4V6Dwf
TiAPOKODpnnK+tvFFHRv+rYgQ53pHau0eUtPccjGmaqkhQpBAY4BooKshAYdnNPO5H4ULPHxR+6O
cZwJ3bPtkvig+svRqN68USHE156+HFUJR2VaEKhK93mD3viIo18DpRS1Gfev43YmSHEN6DZoxji6
0QMQ6meNEICaXdygBEmGDv6E/Y1bk0cbS6WIpDJssWQBW8iywmJHEY4JvkIXvnCauFwdKILp3bGW
er3sH11JGcjrVys4eujA+4ND297lfVpbeIkO+mx/duNFAf3CxWVEf4ef4SYErpoUezgZfAw5axHy
yzG55eC73YdXecSm84zyjKM4Wz7HOyo/R+e4DCcnbPlyOGyuiW/DAeP6e5JQjR6U+XqYiXctTsJi
ZIqxPd75IqPnpjiYaT70rOftSZ//E+EQ8V9sVdmdDR1fTTFyH/xNVMT2XV+U9k+RQfEgbHBNQN+F
zRO8ITljmZk+2Xqid/BY7TFi8As7+xsABw4mf6VRRi1qguSa3N46QTs5uX9As8Z3hQiJgFuVnnEd
EWabYstINtPRp1w62zdHmQzvyWWurqTQaHAhV2J5fPR7mvUZdVc48DZWw1uEoXFpEanoVjC4KTTK
eRW926g3Swyty/nn70ELjWIVfIY4m1YAa5I7SbnR1DszPD+9mkPdpIE9iZqRNwsJGVdNDHsyNb5x
mwyuRjP5bFB/wXV3xA+zv2xvSEWvZgtbjSZrDGIcGEt2pluTEafIHO01kSTdlP7G/iOpALhEfta9
XIMjYhLpyd8QtGFs2PVF5IiWpeVqegL2EJN1+O0TyDOi1GlEIsleEn0C2M7cnwkGE86a6xNrTI8H
tLa7zYt24mkczqzfdAVvJVYQ40j/s77e7fNHZxTgRVdzFLbKKa59uONJv4fX6mKdSC9mSvpn9IG8
SpOnl/AGkEF+TF7qwT2HdD7rO2GIBo5ULFoboDe5lvejFtg5nppi5kxv6KTH/a2oRF8ohAf1kAaJ
rBhHm/WyFZ2t4/QQFNCezJxjPivSD1rP899SxXJmxIz43Qbe7ADJJCTdihXjMnsTxAk3p4C304Sb
gEy9A7bfx22/sRXnfh8cGSKk7d+jIuU4bnN6vzvGcuvfZo+YDq7wKPFSCIqgcOWrS8452ukFsrqJ
KnC0nM2WCMlibEjpASz3A9VRDMjorG4gSHfRVi7b3IFpAzrcIWvaqGGnb2NiwRD8gHhz6ebYVGWE
6lScLLocMsLuHIKTlmhJB0MUaT20IsWilQGCDMfiKdraa0x8wHHINECvMR4wl8LBpAzXO48cKHNy
HzfZNGiwnKDea1xjki3g0jst/01YhPP1sRH0AMysySzExXRYDhcJ3x6HVriWm2f3U3wfOWfydicO
OoEWa+xElg8ydQA1eq7wHUYQHRwBAI8zf3Sff/LRg11igUWvE/NvXMo/EA2QFaMdSrcZ2jF54Oxv
ilPbIkmwnKYX3i0cWX8ihN4aXM+XXhWdIWlzW6HfC/DPHr+8EVx3XDvFKy6EXRKT2QgzI35gmG6d
ffayEVIM14UdntNRo81186zY/WWeqvCBpgeP7gQANp73FAKfAGIrlEmNKcxihG5thEpG9+ng+ipL
opib2qMO79qvB71AQQ5AEW6pf11OduyGPu8RMgL9N6Hv0+sSbpX0wy75E3+ZEiakYtV5EUC5uCNS
RuwpYr9yuFRo+D/iePa26GXBKtNj1mJyIMaqKEHkw3VRAqwPGZ0zs8ERLn0yA7lYH33CHQxf7Iq8
1PYwfvvflEUdIVRM39PsZ0ci1xzJ7QDO4eCOlfNF8hDEOhmfyHVzhgsvC/mfhGDzMyQjLOED1cg0
c+EN+sbOwZw4g3o8QHuiI/wgeq8Pdwag/IdNIA15M3BmF/ibpGEwF/mcdI+kkmlZsnC1QZaYNB26
cU5O3B1HFXqnhqvZPpUC1Fr0IT3LhQWRayKjuMJAEZ45nbAcdxAKNkoKzgLKQCqP2oVgfIe7l6Oc
gXHjuT7J03P2ZzOlrhQvkY1w/hu0jUx3S6nINrwbCwvySgW8G4u4/zjZbKAI0HHvLMwnJQ/EFofe
/jPiPtNBB4irco3hLLCt2GcU+onqGG3jxWS6M/nohn68o4KHrHl62B0w2rPZgxt4NmuYqNT1Q9Ft
f9Hc3OP3uMNvdkQ3xMSXQqncQN0aVvCFMcoY3jG/pbOJnQrNRRZLFnJNyXbey37RJn1gqNt2rizX
jUjkN50p1kNjlSAoKqJDJnEj4URJK6pBxoIYfDeMvxLDfC9TYoRCsbbp4SaBv/RE+pqinsGEeoB+
R5ayf2sj+i4Aq6uv2U2kCx3iTG72I73Yra4Jt/iAKQsf07lrYQ39qD+oVyoEYlw6WmLmIkRGaLVc
I3q4IBSPkTbJ7zReF/yQAjtB8CLCTOkPSqf8xymMae6Zec8FaUr3644L3M2aQD1JYxnjSnAsQHdr
BB42bJpPxKQ0r+HY3GBV9uxq+IwP+JmZuxkS9YNbe5ody+R/ee2njhXucwl1vg67rIBrwvFwA+aW
tcPlsgr3A/nYn3CxPvV0pe0XzKnFGu4OLCrWmYaDepUt8BbCPBMT3xImGJX2z1L4Fi7PlMWFe3Bb
3Cxk/bCsLPZGuNmu9NDlruK2K23zZwrKy1h3m/B0++YmQKGJKlLn/H81g34O6EW/bU43wajiKlZs
PPqsVYOfgTtaXVsx5/VynxUDUS320odp9ubA1mPC4trzlneRQ9MFPzvSAowUhTd1IANdikhh2PJn
jB+ZFcFLkVdqkREGtbHYiCZC5bgsDg+qSddnfGYIxns6jhz9nJ3bZJqH3TW2aEIZpnMBs+bI9JF0
KioYCC5j4YB9aWp1tgR/Jx86VHNIOVZn2cXkzJT0AHov1moOHeXXERVkX3SRlD0QOj7R4g8Jalz5
jSdI7BW+Q9bObgEQKxqoiSouQeWq6zXsZkzbGPWulhEDJu1gVU58kiblvWc3DswYZlA4P0jletif
7Eg5RLfADEBDav2bK8MbXgPsNduPRFfxETBogEm5xDRAHG35LODUgJAvBPNt+oS3ZRtSAVoSMvfa
RvdCn3HepxMgnUy0p+LriI8odT+eko8WLIknvw/9U5iZQZdXvNutDb0UPGRv7hH1CK5DAihhWuBW
F7NH6vnqDoXmiqdXG2I2hImHzhdYPjX41LT2OjgYieCrdzFxy1Jb/7seXaj2mUoX4/S33WDahfod
s2Ab/vfqcNPPI04Ep6MFlrzLYfXNGoPTCG+cExrGl37vMe1wGGtOPk+bCegXyHyu0Wclp4OG8ZoU
80dHb5Lm88dD+fILR+VoLvb26U27wjykQpI/NkzhrgG5CjLhbLeGD3SE17DP/9orqPVtTnin9DAH
OCY6i1PAm3hs77szFKg+f6BB/L/KD36DF+EY2P37UvrlrdGo4SM9N/p0J51T22PrfsCpst+YAuB4
t+36cceOSZO8efvBk91fRH/OH7pGSfBTo69fLKl+I0hqnqxplnvi/LjIDCRja2JMByQJhSEAoxWy
d7W9yu5TfP+tH/5TH/wNiWAnWHxhat6BMFhdyYg0EWd+llESwmCJel3KS09kNiwJwvY+uPEh2w0a
6RfLRrZF8UYQ2WNIrYRTJMzVr19jeS1wPEqUjLPnsousv3Cl1qbYdS+QZdxFcKOqVJcIoSB4LGB5
wtDGEKrJdr9SRs/59+/tHEFt9wx5q/baWGFjlyBFrSCWQCLzE8vQbYbZytE7Z8u3RT1Qmx1iHNZ4
ybNxXMdAnv7Tf7CwUTM2p9SdpXcZUsMBbPXlDF57J9ZGAVbFOv+MvW5HHgI+yoJ6XT7oRRCG519j
ZQzW87QOWYcT5Nfq2I+lMr48jZMrzKguWCUH1vz9Rl98B+p/QP2FQoD2RD+kJ79/gc35HhUWB2+D
4udk4XDFqFBGi+CJJCkpuRbtoKTGxMagnLH5yIk8eACTyl7Ohi2V1S1R3mxMFduGcAL6gyeWViVF
AX2JOkiFty7g2dk5JiK5FEUl9mIrJiEalq1IkbAADSC1ZtLd2Z7gKMuT8lpD/p7XSc3bwKECkrSw
b4s5nnvAcggg2cvHd0BHuLwU6zeQLU69Dt2OJ9QzktahX3wxzQK15Aafl4q/5wS0pKDlAceBbCJf
9i5q6BgLXqDE3VDxOWbBpjsOb4CoJbuGGG1UIN7cmC5GOMJFViCpnjm4lHYL2TJcEHZayP5AdI2z
8QJdBiW3sUm7d6g6pfelsEzFdLFoQZlYnbJuIiuT81K9wjlrVCPr/klHBy8EUO0JT6KrQzXU4Jdt
ISrcBu+4Ge5mmEdoNM85IBvt6ZlhRHFnfYFqqE4PosuMaqR4xJrlCNd2ds3igXJ0Z7J67BF/qwgA
pPkENt3UGa7iat986hUe9FTgFEZY0+PgC5xHbp5mPGFQyIlw54GucoPNSUjHJ648am+or3s4Dqiv
TGWGd4m0PhFEvhgoe/sxqsB2c2YNpwupxHs09U1lW3ZRLLg886fDZ3+SscBB8rzsY/e9hlTTWWsd
C0fWsF9a7TV5AL11Sc5YySEFX5/mdPfUWx/rse3hi333sCGhKKusXrIbcqyCRTZ9bjkJK0JveJn4
v4VaDiac9PHZfZmLnFP5datwqHqW1me6J5FL1pAjYbhIL0h3SM/jE2W6+Mif9PuWwAuXDIVIhk6x
lHyeB8OgSzzf12mMMLU+0k7h6AgrvZOXocqJdmEzsLCIJeR6wPFrsCZkJbpbZ5dsn7kiHS+evT1U
R3RWPDVqblRWspvJWsCznOJjiFyA0O69EUqTTGICy7CeLtxOXtnCzV+ESGV4T+N9WNtr1SLnzdhz
mRi4ky4Rh2uiDcPsTaKqCMx7eKtI2syEhF9355yDDoIuzewSotImXAOjfitcToB2iI4zF+GBHA4e
tHB7fKNa5N+AZ2Ut82a0D0yq9qwza1EZZZ2ZkjVpG8Woia2eCff6XupKhKXMedLKWlnH6+2J88BU
yVgreCRD8tA2u+gK8+xKZIk2VOL2jGe+sKyXTtbjgnWtYtUz+eW4uRGlbrGSqMi7+4eqnFRBCUXp
DKVtE9SK/oTw59SzRdMmN2X1+9EBUt+Vn95VIlY4KYkVF8bBVJzuk2ZYtreosvdOK5Zkk4wAmWuw
56Nqw7u7j3AnjkkwtO5ucybm+fvoj31oT25eh+/30UMihvqZbD6gUDYJv2J0S3JSLKF+5xUpM0Vl
fGgwuffg1cIQTCOJ8h5AUu//sqfIaNyJmdhjJc64HbjqA4LwfpFAN1LtMaTjqbvQ7gIskYH0ZJPz
gMnc/Zw/PrYZhCBiKkaEFRjuDvTZHtqHpE73Lja+K/Khw1sMPB3TyqSGxAyjMPq2sI1pw+WcLhnb
xIJ1jFv2D2Cp9DoF3QMAJNTIl8y3EwheD4/m50b4nGSw8+qn/DISNPkW0bVLrnl3VVpqoBBABbxo
vd2Fp8C9w2TdVaDDmATCO33crLFBuDkS9LbwFuQxKZMdjnyESIOSHwOeHVxWvDXENk40CXRglfDr
QWgEQcc77mOdOiIMXtypUY/BqmtLId4TPNYAkY+4Cmb1S2cTbw6Qe77hs6L5Ni8ZTwA8Cgy/BKom
ggUCOCe55bcGez8BgaCi3O7j5lYM7nkkAPDXlJKeIBBAWBqGXIT520w+kTybYLoS3FeYf1ipYGDS
AO2UVNWKQLYuXcybcYJDYrQI2mzxoTpW6RLQCMwq0W4Hk9HCiT76BpzgWQm9XVqw6v2RD7TapYTF
7SwSyVZAsrQo4c1CJHgHBb9/c7hMjIJ/wXncJLEN3xEpJMlljAruWgM7Vk4yWCfLsJQkqBs24kRl
Ey95tIqpmBbWo5qf0V7wW4HCgo0/tdwKCfrj4XjWCWORyChJP3u78vkWAy4nxt8cL4DhPM/xcJdO
5CEMip6x15lFcDKlCsNC8e+O+fN9JS2LHaGS0rzQSF96TuhPmNqsHxMCmDEaSJECOqYbbWUHG+2z
AOUZmWGsKdnwYnge/0Dzo8j/Lg6zTPIESyP7yotlcB24BZyYb0Ymr0u4k0NwGxd3px9JYeMoTdtE
Plck9wqCsMUBOyhIvoOU3NKZbwcTIjLWjcPSAJ22We4kJ28oSXuScYWckrQp7h4vSL4fkPjNICiR
N3Y2sc/j2DFfLTh9icnPFVv9j9UjXhzaibnw21ZrSLyvuXNhAxQG9OY9dBH5STFDgOtch+oUVkMN
qYOWvvkOhUixc4Gnozme9MQMQPBswkoRFVnSgeGB0GGujVUWGYYBA0n8zmUoCOwuKXTs/cYqEaie
YGi0aYL6i2kirST9vkEGwZ8O8/jmJ+0ls0diDRNG5YsgabdlroSlMsdBcHUerKqMRIN4F1TkYlf8
/pub3bcTQO8NsoYQ0rXx9JgNvNZU5ilQOsyTeQueSc94DqGYwN1ZgvwHH95zzxhKlN/LOf4CDE8s
L+Swc1WGkiV5Nunxi8YAYg1vsDAeOV/z5mqWpC8kIJjnvySDOuUq8ml8GxbH22suhUtSui+nxl3B
+Gp6k3mKfNapsO82inVJhp6Jl3hj1R51Rle7liUrl+Wuh4UiRA6Eeq0AzOHi8yPqlIh3xuCRAVRF
pNzvgRJY7WiL885XLFlMw9oZknCGaxFvnYWLIUP/TZCXu8v+ccNv7U51SVzwVKoBJeqyw1e0wTIl
e4KkkBvIGkeswKCbXWneSUogm/XC3rG/4zxoHlayIRKKa5wmZ74mtxjjmHvwZYts6KfVw+1SistM
Y0txK/Jk0YTEf3f2j4ZxQlkx2XGIhNfssetwIGJDHOEzw7xT9NbVWsBr96BpQM9muvTjxwToY2Hu
WEKpWtjCmZnPgA2SholdMou6ROzuoJ02jBZOD/wNbVuvOGGad01//SlsB9fkkT8LHB/1pGd00bz/
1l3VLd06ay9v2a2CgPQY9qdi90DoX1fEPOkTxQ6u1OIzVRs/FS28OXc8ftonIHV6Jjd0qjfrhSYh
PUHnkWiVNrpqnJin2EsTwIGZRNgpON2LfkekLItYtBMiTPgYrT6KaTTcaTGEOUcUDY0N+Dz+sctK
3rQ4X0O2uQnkNDkTKdgF3lMgZV29m74YH6YMnBta0a9ZVsxKskOZugo7ApkWnsLkP0t+Jqum+Hv2
sz29ube78wlYZLlhLZLYzb3Vhb/TDbEB8/buu2PcN4dZ27rO2GzRZxDbXmPk+tjrGuuGs78g5OiV
1uvz4wne1xf3TUGPHtTkfr0OZo+Cg4HhLIbalTX2HoCmUXANrtgLEPX8dBezxaD8I3mviiRqscXx
EB6Q6JGIOmEVgzwmPY+CS4eFryMcPumQCMVMYVFh8ZCdvcSG20hWDSxmLLF3ZWf2PTHQpc/VMVaP
hEAAZkhp3FdqJlHdTa94UN70OXv3QpR2zWTdMV/4IJLapGRtr4awC3ZJcUt5m0hVWkHIL/VB08Mn
iJBIhHmUr6jD+UsnswtFIdjRgpYrHgo0fyiD+TmdRS040j3Rso+OWbawu4XGjV/AgV5yJyAFFzWi
k+8TGKxplcA5h65pXLMl4A2UZpKvIKWCXaNJxEtzMim9NjX6i8wayM5LxVg28NyoANF9jOZx9EG7
p6dm8DCnG3HQ3wDSupsNcqk+x9jt6E4HRPqdlScaVuFe8w5hD0JUvvLGP+aLrmXTRHOEBwIK1Yr4
6T5gCipX+rcSU/oDQPbimCeg/TnrGssrvQLkJRUAjpwqWROgEQPMof9sANLtPZ6JBqvLuED7AydB
+NYdu0dumsCyXUdxyJlOP0nLeXOYBYhAjmVBPcbyBTt7nnx2NTilA8uMLN62NdJgtsYieUe6eDZy
WqUdu20/zlZFY3QsBlp7DoF01dYfSaJrr580ZUJwyT4w5GfaiN7+C/VsvZYD0ZeKnep80MZJNKZ+
dlRLIm2lfr67j0ASr2nJkCVF5+dutVRjF+5Aq4kQ0bMjdroZsZPB+nDXaQItGPaICNdonMOJszAH
a4S7DgGOjJq331y30I5J04bWv3XDnoEH95LrlgBAWtDgqCFH8Rm/gDzLRSJfMizOPhZP6KyuAfR0
i/OVTj2fNcbfDH3og+uHDtjaDdAMs4A/LV90oNzG/tGht9aBjOJ1CR9EgwtwCZ9ps0W6CYwF/oex
lZC9DQMbFOEL4/QozYjdLzUgVYaoLTFtogNhBFjdw0WRfGk51BsuFI2Nxo+bUJ+k0J0GMKcAYGHf
iK2T3JMGUtEW7bc8xxOR3vDTpmEqc5kNO5qOxa1ImvQoKvIULpGaBOM0xxC1ZdC9kcY9bkKwNfA1
6kFEns7pYiZPuwmRAaW8uK0GO7hbWDlu6UII10S+AfChtbvHzVW8EVUxvCKwoPjDcEM8idx3gwa5
OhNz3vOvx8tbRc7U6PJb4gJRTboz+pw7YnmMCsmBjZGtt4jp+2AAiTPeDPKDEG8KoIX+AGL+iL6n
QBY78f7Y2x+sA5jkOVqL/DNB+i5EHK5tCgWkSK/CBBF9ysXEFmLQCfdrEffhP5Th4satx9cBvHcx
la+BdGiDAePm6QYHLwQa0FkIgABatCZWzmy6ubRaG+ZjfsrOTJmmrq1oXt3BIoEGMbTnRhrXCB0H
i80ewYiw/cEbETYJJZ9ujy858gedzh6Akx//fMea0P1RktPkaIhG0Z2p/iNeXuMmRBgRTgvSxFgL
8Qyezl6CH/KGxENTsESQfFr7dJeu+qz/IYYQQjtCvvA6PrAYFHHpibXdC58tkYpfwt2Q47zfy8GC
nwZnfTAkTrM73VFjQFyOuU7fovRYMxsppGFc6H/0AEoUh47DcfZXB7PtR3ikU6xTUMtvHaOMw252
dACnnI7J9Mz2Bt94DwoePAXoY9CjHaGEAMahNSlatGDKlsJ/MMQShcE+d/FcM/IR4ips5XJgvpRG
4JNLKN3Bf75tCFVZwwV0hZ4Byz7nQinGc2z5BoAvimQxRdjSs9cDRtmHAAHgaiPvc1eaANhbzMKg
5WM/bGIZVuOLb2AbQSbdacTYARpkjuWneWl3Am3yBQ7uAWOK7AZFwQPcKfNr9psWDVvgOocLHp+J
l2j5iE7/2ei20ldLnzy2bwNTPYo9UafSSSrAmgROQjFLMiT/AbXifi3lBtOCBOoqTYOwSHlu2mK4
CaQj1v+X5/MRAfLQzsz8zgS7KQl0CTbjMYQ9fXMBVt22A/yM2GmARKWZqnhu/nB+3ErUoUj0WCL4
aILbttk6pOMr8NcsXIqrA70UR/XFPq/LwBf56yRk9Mxa+HQ/LTYXsWtA08HDGHh0OJ0/lD8QdBYm
ayCImjjhuhAgaQUydH1kqq4PiI0LAcaAJriYmftih4djBAiiKDtwhuCWSTvUH6H/kPvJ1heHsVCV
4KOMcG1habCgmaBBWF6GEtwqFBcRj5x1HU4JIg5AHcRGfYdnc9jqRP2ypJ2bg8uLdMSXO/y7v6lp
wHeq+Xun8zRMON+H5gE/jwuub2lYG0zanBXxGkm0C5Cey7tDy2aOZNn1+7AAsPAyjP0QiQgWKipe
YKlBioIBOtdFqK7qY1YGhpNYmkoiD5xcHZSK9bti1aRzS68Uv2kwbIYXjEDcwrDM5HZBomaCs6Gi
jpdFfOt3jZpiQSh0cPJcd8yqbzVZ3raUE3Rxt1KMsYoHpKVMeXX+wPB+UXNGX5sCTljwv+OZ0NG+
dtLQbTBJ+UZM9bErMaslwYw4AoW0LiDEsgtIhUelx2JsQGHtWeJKAy0NR3X2H1bzBraFG2xDTVxc
MjJrMP46sFH04hr8CuHpQWdbYrZtpB9f4Est+SxjnrjhMlyxDwNQhOAp7FcypwLh/bI1uMheXAA/
vAKtDvvMQIMWx6UlikOdFX8wPi0UzRVUA2eRIbhKsHZ/6QBphxFk4ZuESPQ9jf1npUKBb1nsANR8
FdakjUFdoU0EyfqI4d0/a8JFBrWRohukn2jBCMqILdQfeuzRFQEGhg3NldBDgdhQ6mDUUPh80VwV
Fjv6gV3kkDaZmGjDAcO+mgWYgVbGft2dN5M8Os3Fa+N4sM/+KT1DC7TZdUSCJVKrO5Up7fcT2sA7
NCLgEbuJZ5pVJb3JMypt8JPdtO1WD0Y9GcYAzawBotXSoFQCm5+tVw4N6hvdSNYBVNpPT+7JQt1H
jWEu6BfQHB8XkE9o7Ff0+ImxH7ZZWVoWsr8a7AH8vwha1sX2R3Gbsuc4EK/MpqnR6PPVLZA21EDY
CJTQZdhND5pBX7u2bxTiwiJqOeIWc2HNe1ASYzaCl8wF8RYImELF/VPeO10HbMOpPFgLtN4dTPls
lHvHgbiRvkw2JtFTSbnUxQUMbib7AtPxSj0sCjRZZU/Izvaz2wZh3Bv1m36iwCT4ym5zRSi3l8vF
VDbKON4N72OxTFMdIC9Kci1p0PvnzQHSiJtkPYU6QyjtnYjXflTZzfxmHkM+jV1sVdnbJBH8ddUH
QJTAO1Ls47SP7ZjI/feDyquGt6FcpWtc0GPEVrXvLPGZuVEpfMylOIb3nd5UruRzjM84P8W77E0t
KSEBdOp16DIv1kDxFSFWGuxttqyHAGn8GRX66MW+xubCEpWOZfnAs4uZxgEOmvqvSyLqFpnbL0Mk
Agqc306sIW5WBjtqJLdNJxi9N6LoIzYJHvJaZXaZdGDXhPJEN3bHUSPcidkA9ROgM5pUuDTwoHoZ
vrwr4WGLsa+Qhzm+sBClTHh8+ftMiz0MHXH4FQI0x6fmgq0FhwKuDvMEjs8+OcwZu7m7MRq422hs
EZCYgajYDUWCx1ZNUZhehNuD2ym4Vg6ljhKoBs1ZQgkCU/zw5ahlzEbsDVRP+oEIHNE9XoZvC8+x
WwhMg9Gr2VyHdO0HE9WZhE+/T9eFYYNkGgqZ0JMkL28yOXoaEUSQ3LoCZDBen/7N7A3Bj+U8qeUt
/7cLz54Y8L1cKtk0kG1CNuyFOxNlJAwjPCuNy11389mJdRhXx7yzGoU7go/D5cN5wyFyHkRUQIJZ
Gamspk/yMaWdwMaXphAEPisiDv4+OH44KE6CYqTB2Ki3LSLgCPu8xAsE8OtWcg6xA7WFbi8Oew+7
Z+1Wd1QDFNloCKi+u2YZdIcXVd9Pipb9YI+obWR7bYEFScAYvFiVWHjOqYHHLlweti9qfOw4fu2E
xq/Vl2mIegGcF8EHfgTmryCLvjZRRJfYMMdEA0t/u7LMbWkqS58x4LZhSHEEEE8X9gA4+WOS4qw2
VncXCC18INolXt89e0TWhjf8XMVZ9TCiXv/Bg2IzDUXegCARHEZdlCUcBmaHv0NUUahI6C+6RS6b
90za1rST0nLfW+TrXIw/EBmN7vjFUBe62jbn882Wvk3JrXAhohBep8/tN1qhIe8LUxvpaupKMoZz
M2auRAgKak4u3AlO3osRNJBYcgaJToWF516B2cSxSaI9nD9py63s+ZQ0oP2SZM4UpMfHhnlN9ban
LG4mtZ3VVksy/g5g8zFDMVaBFhrT02DVM0p/Xsbs9pReJ87UUizUTF4WH+cERDngU30nVQQXmSYR
QZ+YMuDr7bHf44rwy6sxLtu33eJ9Y6WDKOu0gR7iXzmikcK6ra1gTNLaBsMaOQDePds7JSoUaVqe
L/ALkR8HnMDcXpD2zYCGL6CDZbMvmybwh9mdKmz1w2vyDkT/EvVRx8B/AZLAZ2ya0NO352hF8deQ
XjYd21//6W8IciEdrvdDH9LOESc0Eb/st6TW+x2cxh4QKRFMESi2mItwCufEG0nE2pzriKEDitId
jvG7ZWU9FB4sypouLBoePMU/MqdPh0Z82kvVnAjDvNou5sI5QphIB9ck/fQxvcHhOYV3QudEhSUu
PqLt/ND5wDHeKmhEnbwOI+ifucXJ24uQjZf4+MTCitXEg16gPADDCrrfcnh929LPo0nGb3ZstCVi
zfhcv/GwPHm0E7/rbnLA6arpkJK2hkZF0uUp7Caip8VGP3nb+yVWbjjST3sOJ2k0pxrznAS0p00G
JxFrXNi7fnwJUYjk5SONCs5ufOqD123x3n5/CFPmtQii4hjNVYBssn2ueTMvX2npH4wHT0QrI0xC
NTY9lkh8tdGLEOcaLxW/nx8Yp5zmyCG6m2r+sB9rSV8jFhrbynKrApqDONw8TJ+SXvRAogYEXVpN
LjQ0psW8hcvLcaxFvTm5oW3QOfJZt8rRXsyJ095iSHnZMl3I4fD43esOU9DCu7g1Fks8Ef/n4z3W
+zE8JjKFyBOlIYrEh/iC/MYrXt92Z45TJXGRXg0r0W2m5mmHgAfbILw9Gm7rAWHru3myDo26WHKY
31wNr2s1xJp3jt7S72DkMdixydsldDfAttGFbjkZegjhKnoWN/tJQeMvlo+fTWJzzqp4wCwesfX0
1hdZnV35TZiqtkqH1eKFvon21nvUxYX+BfZGqxeV2yLURrwUxgY5Auvovv6kfBouMcKplMuB5Aqq
EZeXYAC3KowD6uK8l2rzxVzJC1qv9J7XWoS71PaJGcp72vkYpHZy4SCHFfiKkRWqEPpj9dfAhcf4
TUXitKbV+EwIAfNN1FXiDbCzVU90ZdgOjEI/hW1G4f3k03f1CHS1SBIqemkEiZlAZUUXY06qLbNb
GDLYIrEGU/O70/GL+jBcpizUgqZQ55P43PGn7yFQ5nxHrySIpnSgeU7MRPSmR38M7ACseCJaM2Ik
9uKC+DF4WiYa5flcVolK/0kuXW8XgI0cWSFo2IPqcp6YUzKxvQjW7tkJHjJjDpUQQEKJ9XthWvjG
VXXKZtLknOnnWxwP9D89XOICxkHIhV9KSRAsKfp8cGtulWxmKnRd+WwcXICR8b9wtaUkx7odIRSz
thq8Uyh6pYsFkbQk7S0/aBrnQZWSDiYZ3WdTnTzp5hmtIXCMDwrD9vcFtsFPyuz5eKpyH3H0RsLW
9CEowhOUsGyGtjbXxOK1FEc0Tv+FyVpD1jqmBgaXhtg9SkFi1oshes8m9I4xN5zH78bf9dMmCVE2
7+da5f3jNRf288I7btWb2S7gT74JzJ4qRO54DYg6TPxyy/pBvw5pHbNHRhajqu108zO5yS1UWi+z
QbOcopU1aMpwU3NWhgidMtP4yW45vtv47Ti81968mXbk11nsRKko0kiW6604jQsaQpXxXAsTtZ3y
5bnPkXT3dZ/TJksO5GgJp79Oi/CMAFac0/y20+d87yvs0Y27pUV81od94wjYAUKRMSI16OJPDoio
JEeH8MLCz+vy5N38mzTcBRtX2k5ZOZlgNVvZlYMir8xSPn3jESdCRW0uMA1hQaYkZ398ec6G245E
24YEG+qp33T2sNfYTdhdhfLKmsGOLvTPri5ml40AWuop7KWiFL+vxWH2R5ZVct4aGsvigtJNnIzo
TRoG3TEDxhqNhKWfu24AAHTyphJUAANs68YGg5Y+RexzwKadMjUDjtr8moWzx5Z6gtYFzQqXknAj
6Uv/tOn7bJ5U6WrO7sBLMwmJq6FyQvXK90xz+k8LY2pGAtq8LJDH54CByaQCCDzk3tV+RVdsQIFH
+SNLgxB3Ow5rD2mEez58fTK5svttkzVCbP3JoaFqR94QbrCuxg6AQ/HO3orq4MV5ufjLc7oK/Q2B
aBmBurTvc8qCbd5HLsm747BrKi+CgsWpaywFGXOKoAL88CI+MQ+Vxq1ctShKCFCObGKhRQo9Hadj
lf5Yzd5Xcra3EFHU/iZNUywapPEmdOe7OeWJ5ytPGoS2zaav6tGYKpEHB1gicfAOxpQxQYSfE+fr
FHk0OFpy0aOOlTDLguD45R1oBkQ+E8cw/jeNArycdBfBoBGZ0QoOCo0BfTqf3wdPYlWE2owc2NyI
paJ4E6UuTtW8iLQz5jwn7txv3lfh8Ti7FfYIFAAedneu4M5SPU3NdGsaAWrfX6x6snpFw3kSzae0
qlzx/THwS2I5giN71W1sDKW8psNTxhCqhVoyXzVHr7jLP90oUXAwG8J78vCRwOyq7UQ3Q0Wjf7KH
UQSjGzge6frXzc7JzfH2I5BA+AE6J1QW1+yC0y3fIZcSRHhwtxw0GUcHtqlAFxP+CYqOwPel4609
x+JsavG7VIM2Y5LSMMhg8iS4zNrcBOI2jFinRQvfgYByDyWdzgE9DPUM7kK2PtKQ5I1ORNqnUf/Y
/RglvZ/Y0TUc04qNeDG4Gq8BgFMIeSK75lX6ivdcKYzWFn5fPw3609sSYtBhwI4ghhGKuWJ9XjhY
YgCbMsnUnN1tyPaQqtLe5V5XhIEH0w29yW1KBcVuQEeLa0oIM5ePrpUZMQa55mw0GVK42HGweLO5
9SzD4i7GgGJslWIxOZV2IicAUpEE1Ai4YwxyOsk4UVqsO3Dgg9/ic7HGtPQ2QdAHxhXbCHbKiL3V
5djdpCVcYjSGWTWtNB31r+RO8a2MIa4lZyncKSF3JdzbaE6uBHZmUSTWdAEoTcDWikGjlz38jFsu
44iTCm+LuQByOqGzxtvE7i/lRC3jwybn0ytsNmCP58CF2wSslusd2d2gZ9CI8PShvWKhBisVLkM0
F2J/GeObgdh8yuBnEpEzIcRw8ZFzgZJkSEbzIWU8dJQVTnrpJscFiH9PUyZ3n3F3c3i14Mq14ZVw
rZAW4GXZZ7iA4oxlVeZTcd1Nm9RKcG36hAFaS8Nr6E8vEfNP+oq2PRwqYccC723AEHs5vfHDY4se
p9yyyF7ZZiTTGmM+HPpYUnAdxdtzRzp8P2E5YEjxtVwS6tcgWkV33jazC88JKhPWQm7qyePn4jAo
H8n2GrFcJUqan5iWEoBlQdcdeaIhNoA8VWBqVura5g7X0Ih5EHlDZtsHCowhc07cRRhxmsHFp/oy
WUXNgD0KtgiFDDdMFmg51NZWFCmy5E1NXAaZVJRfspIw7pR1k0Zq04I/EOFhZ3u30ZCbzVGD2yHI
29lr2eI6UHAiHDLAkOlHyaPFlJC7JcsUw0uo9IyZ39DlSnBZvD/xEEH6IeVJUrHGAab9Dnst/EMg
VyR7/ZYqwRAP1a9pM44wKOUd2EOPUfIfS2fWpCgSReFfRIS44is7sooo6otRWoq4L6jgr5/vVk/0
dI9VIkKSmXc751wkkzw7izFAyy9bJcd2QMKFEhKDcqEzLcAjivA4pvyR4kzsLRl70EdP/YSmaMjN
rFUdZxDYJA89y/aTu8EJ15nA4U4Tj9D8Yl5HoOYL6Wu1VLkEUj/yZNYhNzK3mW53gwdCMYOnIg9X
NUO2AZYNpyfbDPTLQTbbCtmCDgysXJ65tIGH6alh8Q8oQdtjB+LiEKLBwWhAFWTXKYMHOgl4ulRt
8Vq5Veb1DNNEzE7m3pZHzKMQLNOHuc1jYmYAc2VZMSPnyKSy84p4yhMQV5o6Ack4J0jTzLOpJvcs
ysZbxfgCPc6PFIlXbMUHs5O/mLGFuw5BdQm4h1mCEZLJzdeCZ+LbUlJOKW+frYxxjcDj8TxSHqWA
E/lS5G5tfTuweDqCCUqH1pa7lCeDH8SJVgmAD86Spzyl2rQ9cDqgQQD5cH2J46VebMsI6c6R++J9
z9FB7Adc+wHwDPgJX2ehcZ32Ckxuqju5fEjQFcBBN7YuFlDGGAgczycN9IgFI+MUD/z4PpUexMwU
SzRWns4pzvT0hHfulaDW2HUaQFdMxIvzS9rrl+IzVpfdPWPSABTLQHLF2WuaxVhu4i2uA7wW6K+G
8zGPHBTDZb4J+/Btggkb2pxsJ5ppPmEIjgXeQdtasnKHGBgKhcZmo1Mc4s7lc4xmlvI/mxnEE5S8
xNWRxaZyBw5Aj1xKkww8YjwA1lg3orEyFw4QUZMd8ycMFfZs019mKZVHmmE5PH4Aa52AqHXEcHrQ
RpiuXgbU7RrNQxN7JzkKzBMPCLgZt2bbqWJ5McmhEJf1/zU7Z38RxcxQtJ2eDsO1FM3R3uZGvEBP
5APbCBuGyMwzHd/EcXNAoq2RwGcq87orflAMwfl64LdKeoEChzj4JD6MP1UTXhBdUOsp9RrrKU1G
7hbuf42AV7MTq4c5RfqLc83EEZKQ4b4jJVLbGoyxckbndqxEH39RtFh7bKaiOVCTZpR0jeRDJJdR
ifdPrkULVcIwXG3yJkREor2kuF9kxoroOLvunpAhPS2E7ahFfWJdwh2NML2YSfJgTC7gL3DqOhoJ
DmKqk6lN6SIyfwOSuhlvMPjEF8CuhpKceAx1dG++pEGCspGIi+GaoisS0o2ZKEXSIPugISR74DuT
GkKtpIwoXX5/H6Ry6s0TxjaMQ7ZDUkSbPggw0tfEQINJM+6H3EEgnQP7WDEuMFcuyE+PpE/sZ4RG
BnILEl4R+eR0p4FuMSGFThRxMwvAzLTlomSqWhMBL+ygPIB7WEXvsLCnd5rijSvIqzKeFLHYx0Uv
bUfdh+r1z5QFshvs4VdbCPpSzBO+xi+LL77YTBx8/jjDjtYmmNt4PiO1d7EVHY0RCyIxRNmfE6om
0D1aFLs1usRL5asNf3CPu4CrTjKx7U5+6c1nkmCTvAB5ZEneYR59JmU9P/5I6HCPtNFqpM2OYOTY
2+lTXuqStZMMAjhw9po7EfGBzQIoWOKxCAyQxwAVmbGsMmmlK9ATMsFJeRT5WAKYK0lsDREbaX6D
LNEc3mTWw7+HWWhCBATZSTxNXNO1KgxDbYvMznMcV8hoYeveBKcpKWqWS2tEmwGWKr4vsSM4vvPo
EgvIrAM2YNMV6wNs9gyq/+qsa3TNyPYZN1YqAZSAs2Wv7wnby9wqf30XuC1Auo6AG++QDhK2zZrt
gmX/IZauia+w2OxFtb59IiWFUdRnfyuG7ynQ3OJ4dKAga31BN5AAzsA3pDFXegjYt/fmILpZmzJM
6hHdEXgp43Q2KOIktR42gGY3ydGDpEHBG9DD+Dx9smmCt8cayLWmKSR7RpEDSWaZf5PgPE49h1I5
b2ObliGYJRoA6+qS44zbGiPkH5ef6cc5F/Sk6BoNXXlICtLVTY/c3w/5RRSK5p6eUEw6e5Tg+ZYY
uKspRg/9XkYEqQwSWsgGsZJ8SSDNgSJv8BAQ8vqD8YqJwvKRTyGUkuzSHcZw+ja8rAIbriC2Qaxh
pPbNblA315zaBIYDZA4Fccmyon3qfpH11f+Q1uTpSwblKeAOjLMASArLIVBYJNBUBGEqLc2vxmda
4pHEpCjedJrplICXT5k2In/ec98Z2nFQYFmBBjl1emGCkMfbGIvwWFa7z+ne5uR9sLPN0dxiEZee
p2cvKz4yQx7k81xVP8UM997MwC6HJ5JP4sHTLpowoUPi8klHHTwjdKvY+poRWzxRizQ8YjtfrpGF
I4PriCIZq4vZccPuCzhTWAQ3T7Tt/jdkklR/Z0ehUtxHAzDtfTMFlima6zgN4OkdWBG8pvyAdXvh
bgxwbC4YL8n0hpm9rV28s5KMPcoiXqZ5Yn4PhNh7W5L50t9xW4zaXm2QlLuozN37UkbmiJIflQdw
lrMlwlcELmB2eOJ/GXw2pfl7wqI3Xw4nBpn6RwyApn/lBCq6Tm+7w6bGYT379NuxKyD3XIV/TcmY
8Q027jGJS+/h7Rd1Br7VZQ6vzD+8eu0PIxXAu2am0pZE1lzfO4cHO14lOCH2IPW8eLnOVh52GE8W
4C/+BVBPYz95AmwNSX2gIzW/TBR8n7QPovNmDcDrS2eYlhPiON7A6kPcMtcHmzX1514QUdJUgMyc
twY/TwwytFI5GxPUuFNFESG8A5wVBON8ZFS2a3HIVriAf24ZXTBRL9XZcpNmoRgKggh9T+qC3USx
bmyDXygyOGLTLkQZHRYNWveQbpA34MibX+WrBCaNfoRCD96aBVxC94HIYhKG74V84O3NZxcnkdoU
qcWL+QZor7JltSgvUfmLrsg0ioI2jctQ6yQKYFdKb67X8wsdFQWAiVz/UVp1AqNmvuDLwcmAEnEM
z1vGESoIJCpJWF4dwY3L9GOtg6N3zuE9LKZX/NQ/hk9eLlc43oyNfp6yq2TYlRlOP/6ocQxp5wJ+
klmzaCVgfs0HSm4mJNHHbjDW9MUbluaEguzBkeowKoeYXME5IoAg9NKDXxj1D/n+32sCz47WsmSL
x0hUZye3mdwXXzrVt8zXb2G86DU/dK6eEh5mKA2A7yy70OSBqdk9Z383ujHI3Q0vo8pSQkFb1sDR
5jdre7OG4auw1OVhp0zbyH4xIMxg7/LQCzyruToeTguvS/Y1Hk6ftgIoJjjPb41ALYOKSkAytOAy
fwQPr1itj1Hlbx/qSQ9+gEzyjzQgsBQsJU5hGH6z15hssMRFc6ldkvl5GMNSP9GwkJzxfSxG87o9
aPqBiFfGuJcOrB5Y76zKGwRfIaGxe2TtRZ8pi7oSmg00D59Xsy+bXgs0QIM6LMUecmF7qw8rJy0U
EMVIwLb9LiQZqokTGgFUmMqr0V9/MRl7Xctp5G29o7apta2hANv6kJkL6KlUB9rr7ppa+l/nMmCD
qJO8YsjVN2jhN6O3xQPzzxAl95R0YYtOwXX0QUygMWtWxhkZC8rqjYvcnttafuHPK5k0mhE0Ik1F
pTcQAEgOKGIyiLH03utlOKoOhTfqNagFsnNW9iUYxufZiW6rojiGpjAeJeJjee+3IzAfbwCxXaN0
ffUHvw2yfpXewwuo9A4o7orqxn4KKGHQMwbkGeHpvtxLSAfIsJw06zarsgVMRuFKuF+gNmNUWK4x
ZG6PoanDx0gFjwDCBSWuB64X7axshNxRXuiADhnMlJM+pEcrpWIkLE5D48V+/TSvCXxlYHmzG3WH
lwejdTUvfqEzAyXoAWxpTO1hPr2GUm5yiRRc4Hl/TrNFZdzbIboBdnxDS2DRue5vqln1Iw8VvY7Z
d6eOeA1Nt78ZOiU6OSrKOwUt0v4SbCjXSJuG02xIMTxUR132A5igNL+7P8zTGbYnv3k3VkkqEOlb
oNYDSggUGuzSY0lO4Lgjp3QNWtBMx+CiG2AoKFuPT7PLDpTDsiYJPwLNDd+8s+yjZw4DsReq42r0
tC+7FZNhsqL7D7AWSkubExhl2WugtUYd2CDU0ztUhiKM/LRvXuBnOqtEAXaM6eIvLA3VTBNrFHls
tkQ1CZKUMZSQPu+cnWO4twcRxBH8R7YlqEt73btQOoZI7xynEIiwY7IDd1xsoVn5K698meD6W5S+
iRhHh/jJzNf0Yf7ZXgsj++J8NLWhkmTq5a/tcdRMn2iSh3fnNmkT74+Hfpv1wTNf9lxEt272iYkN
JWGsXL0BIqAvKkCkIpfl3e74qmL08i7pWbBIJKLtD6YP38D7ojxhfIOOOczPyzuqqRR43Vt8mmC/
7JMN5SUqtkXIPgnw/O32LJiX6SDFpTMq7N4BoypktjVggz6+LTlNeIHQjjruwdQgtB2dvQnhobUt
R6/paXKJKTNiH764BY66vLlnTjNMGfcvTLKPfmcTGRjqsnA+oPjhb9jDxiyn2sXoCnFTGejaomYB
dPXrdj85HDF3n+2ZERZCH6HmAD/qPu2s1fwygV4EBuA5HaqG8jTqm/upjYOqP2BrJPuNtm2o4+DW
s+mndUBnVHiJ++R4sS54vhkAgJ+a6jux3Ph6Ni8YtjHRIIiJMpLqk/LCEW5Tu28aiu4EeRSxiM+I
HymE8iNBIeFfM65sdULF9BsPApWKAFDHHGo4PPwDVZrrP4Y6uDn3MJal/tfYzTlNSxvhHJSzpQve
y79L32+wShrli8Jm7zYOQQs2qD7cqPYx7cy50NfPHiDr3uzOah5m4Qr7pmsAG/Hev89IHnDP7eVH
8CDQiBwlx25CV6zJiASBMj629TM9slBt8L8pHsMq6BU6PFoiuUIfwmix8dZIksBwKqZinffxCr+D
sGN9XD6nn+mVgJLr53j/MTkA/MW8atnFT7bEDH5Dq6zjGpcGM/JyruPVlat7hTCantP+0eLDTy7s
aHwg77lPwFkWHDp8yzbKvnSIgDxDcAwT7hlhi0jXHVizmjc0SILsFyFJjV+kuSUZDilVf6/xNs3h
w7xk9x8YrTOc6d+B3QuAsFCQ9u05YgCUtaQ0KAombL0xOicUO2tbmZx3B4/K0m3IDv5EToBSfzkD
kRDQ7zEHUES3P66lMcqAzab06OFIsQBg7Q8x7sNUN2xs7qchuAJOQb1OJeIH5rBBaJT8AZgPwWag
MvMPZQBuY4Q6C18m0p8nnivV5FHjIODSp76sTig9/ijujXRDsf6M29HwlwraBRjte9GXtlXTgadI
+450aCLWlc5AZQAMHyv2bPdx+9bN/CZ78LJPAcLSP57U6nGCLIpAJBXku2j4qXd+RLbp/nu/AUED
20kLPERVhAsg4PGVUUw6YGIAnv7127njSa6f6zMuKfZqgMzC9UbJGcNdxGiggxudCrp8p0X0n7Bb
NFVFbtHbbw/TD4mnpHew+lHBpkdr+aDIgTsE3asFlmG9oj0JUPb1CUxqy3hRnk1EXxixVjITYmp7
vyjHoPy4AJZHw6Lk44ugy2HcEK7D76c/+XQIe8955uiN4qv9YmAHlO6gyScXuhsV0j8cjUooe4iO
EsyP97XeAF09YOVR1XoZYNolN9QNh3jePdA36qaieE3KmsAGH3KQM/MI2bhCcv13fMxiW19wSlfe
MGqje+cVmvWm/84E4rXwYQ8xVDHVvUIMZeMPT6KgPO6J7ZAt6jM9UWy4ggs12JEvkodm71fynv9g
0ve39eSEOMyAUGgAqYe9DGI2mEMszOLzU3lAN3SFqJ2d6xu0LZTEg6GubAoXFR/rTOtAo0gvZ+Rx
JTdAQzFUnSXzXns0lvkga/6hWjvInjlBP7Fidie64vut/oKkHtEOFecDKAtymiwyuLpGSdCwpEAL
2AqtWgdsHEmcsS8ZnwEgmiLCXUxrsib3JXdOnLcyb2sY+AH0WcbihcK7Mq+o3pYlYt/a+G6RAOpQ
DXjOhnPZs0rr5byhN64clunBxl+H5U1OZgsDF2OiQAX8bFWCWeG8pmeqe2TqhWiKQBQ2Urz8Vvhy
UvKRRDcD/2ip7nMrnOvbmkgTo0QcQZRSuycairGFuNnRb8IOGYlPejE7MHFXs1f0TsCLpZW3T/Yr
9nqRx38E5GukjyaxSEymQhv1IBZT3HMa2uSZanBOe3aVtCg+cUPEdAfyvDGJZhtRK/usZ0e8jCz7
moAt6J0LwI0Len8JD8+WxxSB4QmmSepYe7LGZPWF4a9EMozfHLK4bLdSYqrdF7zoyXF53Z4mktwR
FvU1hJNe68VYg/OXc9b3ul6zi+Kpi7hmio0kXoIFu0Umyb5PyxER0ujt1pDke+tLjA9xIydCUsXt
+bfJcQwIZ9SmS3iHO+wQ0bdYFdqYTk/TdTzU+3SjIHBWUmBvPnMa4dBbXI4ecQPPgBR0Z32b8CXW
I37gzI+IxCDytjgOrn456tAge3s9ErEKvXJFoH2Ki7Gav9erBAot9mZv1ywzSPusI7u7gEVLYnt6
Dlcf6PnECmtW3ahYwsT8feQ3Uk6EhF+0CSbQ5MdvCKLoPY3Po7vA9M5cxXHZ2vaZ2Qf7OOrhDnXw
wRTOT+zj9JgJwq7HxjW0ukeM4kJODRkJuJYRgU3z0YX6W2bFdMgAfgf6521JmA6E1rjkn0UnbGf3
OSKROyQ/VQSFrsF3dJgVXr8yLi52tNLP87YHZfNJXvcE9luLW3NYIXBB0w7Hf0eqcwNA45YwjDuR
Zt4VvWEDRfjKODEfM1WzhwiDkLyZVCo7yxnu7Mc4sw7qnEc8AXp4o3HJWPUHeBHb67J1h7psDNYv
hwnFrAobaNlVZSj5mZ1A6NwoHhlSNUElg39wjLyh/56Aufi5lE67svcAyJOSyuf6ukQo1r0jT/sr
ogjMzfWNUpcaXNO+0WZDXby9aySqDfi54z1LELeOoSumHQpVr48EgzWtThCKJuvRMZ7zvOO8ybZz
x6V3cffYSTZIZ2W34Py89GbzIQNu8fZzo7FZdeyNOn5A13LKB3j6Yd/E/FZn54mCkVmP2pOS7XlP
iQp93FaMuEpQGtXosAK6Krk14WcV8CMf7tE4QeE1tuewn5ShaIoMLekD38d77y4a1cb/xLfFufRE
OWFlnv+yll9CZVH0J6Eh84QsxzvHdV0jB5CTyGT4eBf9iC+JTRGGQGxi/ZziY4miB7oeeQcv/IDP
q66foZq3r8YLRCkzE/YwnoiGv1pNmu0XUXp6oFjPrVD410IIpv/WVv4vchI3ezWj1QD5FgIBjcVK
NLZ9MXkvdpsaQDJwh/6Bfujg5d7GY3Eis4wfxFZNtTi9p91Zb+9gNchvu6WrBope+HRNJBFCdiuS
spAIb5RulbWsR3ZjF4PhYhH0t8HRtmZ9qLG/oIvbM42dUEQHWtZ+0ZAzaP20DZFekN4SbdLcSORB
hf6ggTNSIR5w5HB++P3AdSBR2yWX/EMH4p9rbT5RNyJxlB2SW/ZAO+q3VzjVavpSwy5S7egetfWa
htmVdaxNpEhOZ6PX2A9Q7eC8AFHAWfrQgaPwS3buE77oFeUKER/e2/fteaT2vCY8YNJv3PIjO6dV
1mOxz5pX0FWs58/D+8yu0ZG8bEpn1mP0nCEQwZoAID/q0ImYdiaDeXe3GtEDYVemLUruJzNm5/sr
ZbG89lTEpY/eOX0HYNl/u7NreqrcZkb6/tsJ7phzaW0x7+Ou32jW0RDJolYfLj2ytdlySf2cNn4d
F58d2ZihLi3QGaweyOfaZASwj52XAQxSsS4ecFr8WFCR9nIdxjzmdbikKSm1hWsqyJwyqoOl8PDn
S3qlGP3RMX17JQ0k5HXDlX0xUG9Tmm1oVBhI6OwugA6pdr1RHNSXJup0Pihz8HXEE5ypa9zsmGod
dcQl6hPDzTu4RqK+QR1tc5+dsksGX18NtB2P9M7DJWq6wPXxyBgzRU4ZCPK2tdr1dzS2PKGFHxGF
BNLGowmJOS+gi1548VqXNUMGL++tO20MP0DGDSYDG0EJpEFFgrESoZTC8qSKTEH3KEo5/jkcXrzy
Q6YTu3J13/7DR6lhZRJFszL5NOfkb0NnGf8aZmRrBQh0MIcDAsY+swLOPyovaLHoaTGtWMRD6K35
l+2BciMnwW1hq8X/wstbDNJySiB0w31m302u03tIlE6wY500XYLZDqngKi4ORlczBzAW7UOCnyXt
QXrwn+0WrXSIzZ78kR4WpNOPkbKh/pmdspC8M9UKJVbnJfp3d3xeE49DeXh1Z7Yav6wrVWmSbOSX
0fJg5kKyOrrEphckU6ED0aWpC8x7Ffbb2f5s1C9nhS7308ZlHTwoZw4p9W1emvEF2zh+EyhlBz67
t45X//KN9jz+r/fgzDQQwpFEdIE1cLZqCgz2rY2bdz+6xS25aV77GtHqFhWIziHYF86h9leNoaA8
MMSTdsuefatGWmPM22hBNfrhGtcdY3DLrpqxJwsJ6JCnrS44t/YM1I/fgc/Xxhjazx2T7uIDfRqY
WjgceO/hDzj5hm60FX1rKXyiUkkIsH+Yq5PgSg8PkxIuzWluxndDkbWDpg6Q+FX4gYFMWWO1LGdP
rgAhsCVoUyC+G9okVMRYX6Dpq2VFtokWSIL2BAkObHK15Cx81Sng//yqGRUzIPYCVa/m7zmn5SMf
UPp3DulNKMheOgZvAi3nNV8A8pQeJvzbI/UPPR5PsqeDMeVdSrvFjJe8yb8P4N1EmsAkgLLf0Y61
9lSP/z7BgXz6M+IXZSOn4MMPWOFsmH/n+vu9nO6E6L/DT9SNP2TROZBWuyoxv0DdT4FcFOWlv2uR
o7i6GSfmP76TfhLyLxEdoEw4XY28rubHHf/7/22Pi2qTypIPdSZcAZ/hOLmURh+2jeOuJnkB8hgJ
FOLR993kPzCw9GrhhWDDW12/acLTvLWskxtCnNDrh9bnYTxJ+hLPxfVNH76NVrT6eXPDLaNYq7/V
oo7fcNlaBoFfHbfSxuGwT6G3Q/UXOVOYYXBzO2ZFBxIUVyGnV+ZDOmzIGZMvzi9NXwBEOx2vSwri
TT2rTlppi8wsdWECxz+ND853lQiaKiAeSVInJ7pV/n4nddwzy7zMh3RvaafnnKYuUX2hLzBKIUm9
6GU0QnXoV9rzBtkwaIDgUt5W6QM2+P10qQrc/QGCggeHlpvwzLpwPPuR8tuPeuiyE1NKb+Onr1nX
XMlaA/1LnTolFyzHEwp7/Emu+T5UaD9xoBh3z+UPB/ZTYPyukg1/B15vseJgzdqH+/AJTZRmYdPe
4r4+TL8HE7VhCKbJYSotNqSe90E7oZuSKYteOZ9KO8mBLjSAYL1B8qJtyT3vLO55TQe/UEvv+ZeW
K3Rk6C3kJoYeCoXJnfa3dLakH64G60uLhqbiCRUNvKxJH2RkCP6dS6PNJ6ww8lFQeXzo1YncxC8y
rUYPLTgT4gE6i+i4ErWXpIkjJeg25gNG60JNFBu32usBo/8m7YG9dxT+QqLFFQ/ql9eKmnSPIwwh
ooEVS8J9WW3aaDIIOE76Qr+oR0qbLHGR0AQ7ssXvwR4K0sQ44VpBUkB2iJiDgI8IBUkvlbxTaaHE
lav5PbwSBUmocrA9xNbA+1qnmDjpFF9D1Kxg9FBrdM7IfFDqErvwxbQQrIfkvNBZC0UlTIm0hFcU
qyjlSSRnvN0K3/f8V487Ts9TpMby81SxVgk/hUgCkE2mbA4ZK9GSY4gqmXUMKz50BL/E1xHoEKLx
D9JCBQWWvalEb1+cSZxCwfEQ4B6X+IS4PPKdUhRH1TToWWr08DUS1p2UOoz7RhcM15YuCQ+yqyJK
3jehbmpE0HSTgMJJNjfUvBXuOl6qGafEpoxkRgXZPCNOUOVnR+SuhLYgdUKPJlYU+ZC6E1k5eSn1
2lLACAWiPMSokpMjJuTjoCdk6AitTxOAX9RYFQJZ+YWcWcZJAnhxOKEacLZaDHqqpGeE5dCroqLd
46HgCiOiJRlkHAAqiOTMfQIevkLE6wo+J9kVytlE7TRfIzfDIGH28QqydZbKF5FqR/UOgTfccsJJ
V1x5TCwSO13R8QNpTNDNF0n1/S/cJnxChYmwFGU988wD4w/VRMVqQ9Ow+WFa+0eg6dTP3gyxxBGP
XAPuKnJnDBUPV0uqnOTQ268I+wg2GPtVoDAsKVcGKYVh8CWfLmXNgievEXIqRjKIFJ66wjNN6XKR
yrCXW7KnHlOHm3wTa4L9QtWKo2SIOSu/luQAD4C6ZzvZbpmz4bbW+UlQ0e1kYCWFQwUOAJ9Eszf+
VnzX2+UMVD6ZEQ/5kVP/FeoIkk7rZlECA+v/zasWwSEdeJOEknu07XsID3GxF/99cxC5aJLHw28h
OD3QqZ7e8gE5Ym6CBiH8+cKkT7sewa9UCB4+40SN/JL3vYdfH7icPnt6Lr/tehWFFaCM0hDkQXAv
11aGUFGcL+KOH9AF7o3Y7UjUDwqGt+Ug+VOg1sW5mMaZFJzlV2hmRaxgUot8ZvDUNytbPluGEoX7
N5fcYaaCXQBKFqF0mZJ9sDshdSDknmwR0+x8AaTLl/0bIa6Bq/jyJhHsyj6rZmcpi2dlP+0mbmK+
D1czum9UBzNsSEHWI3DtIkNMTYHbbJKv058cdg9IB0z5TVIO9RWwBDwYCGKb4zD8OsTHsKlRx3Hk
AlsvKeqe5xwOwt2TKHdznndLk5OeccBZ7hDD4vuGU/LfBTYIyTDQbkCxIUT8Vvphx+smQerM4c76
CL2Q4r6YfAcPb6A/F5yDQeDo/ZouFUuuhx8ZrSM1cBlF4B0OPRI6ISmLGyKbN1cFk/B1DrtWLK95
8i4X9Fp8I2XWJDw8ZlDQxJ0lV34nCL9vkCIVKQ+Z2jKSXfomdEJGph6tIN+C7fH2M5X4XMvw2+3C
owlHDfFcq+0zheGPSZpkf5JkibI8zF7zPkU/0u39SZej+XtEQpr3T7vaaLAxm3NwDmCwc+s9qzv5
jlFlGvEkqKG/7P3saR8D1VGhD4wZTnWpjr/jw67P0d0Jj6Gr85GIA5YcuuH6Yc9wSXIWnlMrVpfI
IMWHXeFx2V+nO1GZE4fdadfE5B0qvYnp1FoZDCOD9h0rQzIPN5frxHUCb1aYzw7opfNc2TJoDEzE
z/I+j4E3eQwgDo6SH+FpKTMWxoqUBPm6qEm67Ntf1iDzjEQz4rWl+e+RvhY8zi6JCyk4yq6B3CfL
QhAyD/eFRn7yqlGkGVqZYJAAhjiKMUhTDA5om4FFRtZbsWrYbdi8sRVGCmzB9TQvk2P8/sKj+okQ
KiZGLF5CVkR4cOxdaGBiFECRxBTbqGv6hLES9temIC5nvzTho9PF9GaMfkSkGfWYefNHPWEoMMlA
pvFFIfZgPiydG7B7UZd9RuRxQfO/3dvaQ9IqB9ifpuSPwJiJ/T4KkAllNCJH9njPay88jKNkL8lw
ykusNUqZ7LEp6ay96a2A7sV7G+gr1oOslMSDEmnSiogjsRk4n0edAuWTX5+odH7z9BBzOIBX0jUg
hcUWEYeSVBZ7472AUq+xwVK4BdglcqyCl0vBY/NKLCMhIuaOLH6WeS+0EU/2dezJ4eSnM0pnYi5P
dszlPya3+PP3cxNezAqpU5KSGLusi14eKHiRiYzjZ3r0BQtIQt5eq6Q6WrT/RBXSPLpLOldWZN1W
DtE58Toox8baJyEcjC9wNPBdNvuM0x8BULbmodTNIDaEYXcE2JvY5okUYGOAOoJtVJP8QYySzPLe
iNdSvhWH6jq6gZaXW2VJ87guOAfkPMn36k72JeHERQDYk69mtsERabi4uR0+Z/7y76vCPmg6aoPs
QwNLAGOiAnpiKP7aU6J/Z0nCTPBj4sqAJJLU/ccB2EPtWU89HaChBM1SWz5gq7dcH1KJsu2T2kct
YWh1wSYaP3AliUJY/EGLNmZ6XhpbkG/gD0F5YxLBAU6nNEPW2zr8qwoJuBvEtiSJDHfE5xMLHTrh
hUwBEhslXY10i0ZqhqjAGWWCRp5hIMnh7VOkFdArQ+GKFkBFErTQLQqCa4AQgpUjVaFNeEXQ+aLD
FGCc+LS7WV0ELNCX48ooqg6nLQ9oFf2KwBbYTvbHtMxAZf2NDTJRgLqcxKLTRjfuWXnpOS/7Debq
ad7RfPtG/6Sm0CZ0sCJ/uzQrhrtETDaVIn1JQk/yVHcDNGaFANUP+oBb6fV5DHEpeZapnbLgHrgc
6S338BREyEO2GvYGsqQsQWzYBkPfRyifQlG8QG0cKGf+NkSJyUJvc2DQnMySVh4YDQNkuJVHueho
j34YZH60fgICPBSXJgzoKPrpIBL3CkSwiOYhQWQx3BG/+njS6wjVQKN2ftBN1+zCEF0rHhEU2OnB
Qg/GYRNRPKBWO8ycBdCHRk50VUbDRKP9VIEkoLzGpjiTizW5mnsKmPZUvhllMarX/k8DeqUw0EpH
TKUD9ojtiLc4pA9a2Y5O0m8bKSSRTtEtTgVrUXpQ6zBuRx1LrsVGM12nBzm6gtxupHMDtGs36KCH
ThgfDUCtLAI6Wb1M1MIs+fFtLS4/i3qnoaeujEv0l5g4j9nZY5JYkAusgHFbyCsEwzmpKIBQPS4z
zjhwlDGSf4FFI7qNxS/ugVVmnHk4tk4/ynihMe6dEfopTtSIFv5j9nc9EZ3IApSlLKZlkS0sVLMW
f2elIXuZPQO+vD0XBT3pdLfgioIFGlU3PbACkdoPFnrES4trQbHEtjiSL7l6PE7RmOmMLHpNXWYD
x0CoxflxGAUoLMhdIeFF/jqorYU0OEJxauBwUjkvIKGvIUNyiHKNZmtcIF/AfVt8OZ/PGQh+OiBc
9fcW389l6QbKWvye25CLpKcel3D0PuZiOD78MArqSC4zct6WFqObEjma7kRnxGzkbrT4NPuSPUGu
fv9DjWVDPYb1qMXVxwTYQIlCerrtjVVhDsal1xmr8ITjdky/Nm0S5Cv3bVid5Tet8v3VO+FlV2YH
AMTVrmDL5wOSBsAiSjjP9rN2rjQ+ukSdgbHP0Uh/Gyt3syWAS1ibg+kAKiiJD7YlqSVIpCLAaIKS
NFXdNIV3g+VF0trrpe0LDjK+M/hi7AzWgijWRGX2oJddnVxlH9g+GQv23btDKQ85cBfCUTkWVXKK
BzfWtcREYMKj7crzcPy9zPMQjyfCIG5wr+E3B/do8BUSKWB2EbCGVMM2+7pjjx7xiy2iWJ7Mx0Vf
ozyK9cQimu1ps7yOOq7YNEodrhKBuKFsyJb9iLHjUhQOhVlCcRoe5fIMzQ7K7R/hqmTX/oL8BamN
D0vItW4sKTbZAC3C8P1G6VVsDB2Q2dOJiCWGCRnFlItk70F0ni0ucDwsySHwATX4M/hwkEy2Kdv7
3bzt2nG+MCaGjleaM1EV50C7olFbxCpHP9dffnZfycvrzVoZPeuuzontu4UCKTUii95FBVvQKcrF
Z98ksFcgtr3t+SNo71CnxR4WKRgUT7grT+q0EOvSTWsiQv44jbR374MQZdPSAzhlAHvn0MFJiVn7
DGYJaUuiC/teGksIDdCSEulCECxUK1o4lpeq65O9Fgl48r6U2EX+5Kj/+rsLLVhBr1NfJkWPNYwq
okpkZj67NwFrVJFal+Q82EpMdwP2521DqpfOusCQ7N+xtHfV0i7z1aCYTzmew1VIgiDGMTBf6toX
qs8pbCD4ZUM9xivKYhDxik0FH0YlAwxjDvSKj74PgFeXswhBF+QsNwmGG+QwPma6ZdToucpuajHh
dcdAGZD9gTYIAfu/CIgKRo7UOeUqJqKzKd15uIz3c5nZQOqHOiht6dudkZmPgaLHfIf58EyoghD3
BNoj2RdYCvg9/ofCgQL6CqGd+RKPicHubP74RrZw40TYhEpAqgBXWCpMSHnRseEydh3uCBY9lErI
Dl+OFmVhcr8G7ErKXlIFAb7phyTFcVBhQeHnAHTnpqFhOEi2zGc+1FFkD1B5+HLKRyDtwAmxYOtr
y1KFftMwY8JvopGBgL4PfglU4T4eZoPfGonKAw2dB6i6fchTON/K7PZGmqXBAIoO25Wxn6qc2Vcy
WncC/qNsD+6Th290wcCIW7QH6oQCRBG9kZhgAXjju/u4SMbMUxCR25NqMX79ubmEYCiUYKgvxy6k
ns+4gU2CKz5HCmky+kGfD67M1HTh/zVTKA0AE/xQiHKgpddpmmxSENEw97aeDRPWnLTBN4+hbgnT
mG4iLm6Vob/swDhuDj6CAL4Qc0/CGIRh2F7OYPTCMiTHN7pPe1K2z2/xIe5UkMYSK2WsY0Fr9dja
vnk5SkFsyYYlKvmQuaFdwy7jCuI1bvP2DdJBMjZXgpDy41ZrckbsqoCMpxKz0DbVYd9MnWT7UI0e
/utfLZdEV0LVOgG7+aJqwDiYMoM6NEtmG32RrqOUZNtLs390pb35gZyx/gISVlA+E9YdE2OfUISj
4DnYW4KkoeIpPeBL90XdC3ay/YmER6BvcOTu9JPs4DJEIvhoTafYu2llYPbq2c/BR9nWmIqvIQq/
6BNTdsTwnKLvbgBysHDqXX+o57ejOxj3V6PB+IETmm8kTVI47ew6/xPeQno1+iKUC4Y1+NiDEDA4
H7ZvVkWlfBheaXJpW4gNw50GpcRyx8eHfu33LVFBE8kCYOrIczuVjW4GqoEm/bIfNN3es2Ewrzl6
7l8tH+UE6gWVfbXMMWse61r9R9J5bSuqdVv4iWxNwQC35CyI+camy5zAiPj09Q2r/efs2rtqlQEm
c47RRw9bMfv9BDBsIaTZF8Dn+FtyvKWpIAMHOtwU0zo+XfELSGmQCAlxyUvpx/k/+mk1K9vORI8n
PXpX1D1/bgcL0zOH7N0+0Ijz1+w/2tQ2vf+f0A0fzsEUpIhpsq9DcRLjajU5uAzdVIT4WAYb4Gin
0WADBcoXv+s0bff/UtgsWqTbTPVPZpq+TYCKvztnFzkvwDa0lOlA+jLf9XETTXummmwAitJNiuqS
L3MXXLLrt8FFwhNfTXIcOomOwwT9dmk3+9UfX1zpd0rzfIZ+0CpNnU0bYKv0NmLUOokGfCxwIeRV
sdqDycmyE2qAALjoKmTjRzhJWEmfQr2bNhJh/vrGALAOnsujbV1bttCi9hbtOdivqgmIyB4o8KXm
P1dwCSYcowI4Gpu/XaRwM1z5VjwjYoqPBgmx1MTgaDdYNzxyB/zA21Yz/QyOqy9KLg+RK6c+pBht
xmH0NFL+Bi/qPrG+MTshjBhsQakjOOaZj8AjdlvQDsR646MZt+CTN20a3ZUayZgdJwb8DCHN6CAS
IfKfviMBd4ugyVPFhopATsSTrT7bL7op30c8Eu1ilVZeumzIo7HOCcV53x2eJw0Ucw9D8TWOJSRA
bupyWc8TkIjw57AAfOrzcWn4GPPgZAnekKkhbN1bdvHuqUDhzL8oiRgMsmw81WvGJfl0d8Qb8PW6
buzj/b8negcktGd22IAS/vGgId1PuM+Al+VEpMgbYHkwXyBeLd3wDwYoILWdVRHQ9por7PSZ8MOE
uphfahewsqm2vful7wwHJfzCZN+yU4A+nl9/QDyG66YRJ6YRkSTrsgyNtJ0vPEGj0oczIXp2Qgsh
bsLIZiCqC1k+wTO59l4qLrMzzn3DF8gamheRIjcTFbD109EOWyEZDcAXK2CXAHiC1ISagZfYO9BH
9lEBOhUJ2kIoeFtlhGvLXPZfGnKHba79YzG0Qn+Qpq6LK2Da5iNQo5bGk9YP7JuiUI4FDaj3hFlx
MyUfIRF+zB+PjOiVU9tMSCql9MIYhqbONvd2MKIJEFUbqUc/cGiFtuYQCNPOcSDsWlRXMUg7l/JB
WaKzW52xGJH6cW/O4Rss4CRQGdYm7n20XvggNLPFqB2/X0Q5Q4rtWGNYttBaKalpWuXl+DeXmg27
la67H0oZVeJcgoibrxD3EmEd8UwT5EllvoHmE91DlhfSpAFfRMiB7qZtbBSMahPCh8C0/N1LKGWi
oRK22g71FNmglO5HyHDEDZS5OAR85ZH4+lVho+OE47A3ES7dAake1mkAGVABCCuFNDg8DhctV51e
hwq+eEjZzhDpeQYRawxUrgJ0pOOEphurYtVT/KJEBi/V4gHICbIGbi1dl2k67ruc39Np/ESsSHM/
gJ7H6IQHlTmCQqI2ltc96H0XWniI+WRri4xh4dwshdB4ZFxqcmb530N4ZQMO0GF32PT/JIhcZ8MT
YLBn1jMgALfr/6VyCDE2ol2BGQibxlysZTQge+Nh9PZ0wrm7M3mj+0Rk5TLtGTJekkmGtBRvgMH4
NL/s/CJjPM5iO4WM4nyHvMhNK6Se68/L9DVQnRuo1mJ7nJ14GJMqaVFKSIMjJqTbCxUgn0/wQJf3
jaUO9IsN2wCPKHWC6P3heFPHdk1ZqxTgaoRrAqUs2iXgIwEIZYI35Emx5RBE3snygwEDPgK6BUbW
Hw44f57MeDC/X4GfME85clWFKAI6eBndRK3+sVbsfHhFfH62JJBc3454I06pF2mUaE5CzEigLSB4
ZxUzcVzN5VPAJqBewywJf+Tti5npmMrQHo8ZRdMZ+Bcxjc9lmpqNO2ueIjpaMUymlxaMJd+e5TVN
HgX8lY5wcAWjc8S1RcaqYmAt1J8excgK+JXmajHbBXxcYb1o6T5HoSvnA7AolFkOhr+0PROUGNop
IJNGcQ6y6cp4lNYRk8eQYB/uDBRcATudIoAyyOj0C8O2xoDmkTzX93XbVjV8SWqz33sbMKHPaCL7
Pzkq5XafbI+a4nzIKA29y4Uqjj3c4GAVaQ0VHKttIAwcnqZXgnMOdZt72rTb1jtsogSUQnjV5iEU
u5qf783cAYFkx6oGBayorBk/c5XMq5bBkYKDQyrKYJVqvb/qrY4I+iH3UHVhED9vQzZv8xms77xw
JAkRxxro46HuH9qk++3jbtJllD9bYMAmDjfzOfRT2Tv9W+yzQrEi4sZaUwR++QtYYYRubHPH6x9V
zrwMFJRDawyE7XP2ROWrIWC75LxjdMe4eB9UqzsEPZyVjyMc/vEwy3IqaJoBDmHrPMKCNHp4R/IN
bitCRzPWCatqt6Lon99xPGgGzYxf0RDf7HZ2qcRyzYFlHTRQKUNJ+MDjZ3S/IrGFi2Ywtd+8oA5g
ldK/bmTaviXFtCRR/OoimDe3ZmDmbeZVpAFerNqAQ5HmBAPGNVKTRooZ1g9ng/new/W8cGRVbu8m
y5bMBZxdwj5tQc+plt1aShhS0ZFz2RhrAPt2pk8sM5/pvGlSS4s4mAejXy8fWEvCCWri5Ah76eiL
wt2C6va2FpSpS4jDYopGT83q6fNc7VN8LzCPgcRMcSYLcpNG9BsURLIXMeylSmO3p/kUcVSh2YcA
dqX9fPL0b0CUiRVqxrSJS/W3KKVpXMVsuveo2vYgJyU7DJhuY6GmcdrA+Enq7YV8Bp1jU/hs8JR+
frSWJh9rqjqwjcgOJh5HjiiBOWjKaIfOkSJJvZUtetUmNASs1Kz/vHec7/B75a6hqIdNKP5xcuK5
VKQsVF4Hb4uz2Za/2J5jyfDpS94mvmtIQVSxnpxJUDFqwZ/BJ0x8lstntndrF/vWCHYNHH3IfR+2
SYfSwId8jqMMZ+D0xWsV3mKJ/9tYcWVvuMEOuU3w+KkmXf7SRIy70QTGmHPdDBOgFMNGc9S0FLJI
aeXufAUh8dMS0HKy7uWThFPmJjGNfJ8t1UL4yBouwnWGdRIgnckC2VMr4c3dnYxGXxBrD93E3ZLW
Yj1W0aSs8YVizIcfctakmWSNW/izj8fc9tUcgISahDeLb2imrMwkw93ee0kRzbC3T4y/v8Xw4ELZ
3wxS/iTZe+CciaTHYxdBz/Lf162c02MF254/fs6usEJtta/n8dlvTSGIXoiXo1m3dQWOog4PVvVu
yIJvrhrWBeaMuPW0moZ/IHf2JEoOkLYniaqf4L1qXX0VTTmt5VUfHkn4PFo1c2//2oNAmt2xVPy4
u1OCCMkJO2sgCEeDg4mbWWmd75P73f0wn+nk2jm9L/xqqbX6O6yJsxM86cLb94I2iQC34HC2PzcW
9+LNP1YwQFUhw4L4tJgQEtHRg4M+uQDw3e0HKNwXLu7BA0P7GiDFxKZnVwN/IFjs7Ou4HEewYxcu
jN2xBllV19zXGNWf81SMPQmWb3M/hLu3W5ZTDiA1DwFsbky2l+Zj27r7PfLHztPGnEjWPZB97bjV
zaqnhWKdGjC/kloxDy+jBfa+M7uTMruO6rCbKIOrC6kJw1h7fegrk0+srfSDeWi4Z6hsRzRzsH6e
8PtPYQfcoGNtW3481b72vBk3MStmHtzE7GcAKHgYPJLV8cUYlCdRgSy1ahsz3nrPGccZ2vi49yOb
uN0M8+bT7GInwrk3Vfntyqse5vqNkxQm88absx/puvFJvixPowF3aVwPOoTCwuign5tXQYzDKBYB
7eJvKp4wRdfp4Kk47qM5IfcTeG9Z2WFV2iQ16xW75rVjVauX7uwJhqZWrryCOpncq7Qy8LLetcxz
1xz3qC1IXDiG9QWnpGaoDosq6s7bQU0EE6aey4ahoWYjyE742d6mNyJPx35qsKSNC/YHxTcYwEZX
wKGCNkR54s6NMiqMxc1gukeYWzBnI+NhDqDRlWjngmoRbm+YyLIE/ExFRpcH+gyYKYNu+DJJNVpS
V7YN85be9/HdOHtq6RSacdwoFEDDbKcZmAfyw8HtbSRvmAp5d9UcinwdyJq8ZLRs9r7p6dXouvzw
DcBzkwLuCeYK7JUXi9Rjc9Zzm8592amNDx3qlrDa8xVdtnd9OIu+gjbNBn3nhQLGP7p7XnYwku6I
NYnR4Sw7Bd8AeLuv9Vt35wvYgP24yxDh4rPyet4H7ctQj58MP5Q/PGPe2+MVzL+yFEfmbk1HcSJ3
MHz7og0aYGWQkjplH/yHhY6RKQXGR7QmBhkYX9IsbGdgMG1YcruW5yQKbI91beBS6U0hmLbd0ApM
43pmUucaDhv3fO4wIGZybi8ZV7wDl6Yn2RsBfolYsHmJzYSmHC/6fMWC7wMKxFAGiKPuTxj20UW6
xib6u02JbmFYYY7uZsBIA9y0Q4jTItfnMk8jgZYBJsNKQVVUwHppQIn5xDXiw4Ruv9pooKcCouHG
ZdNHbgRb8P82P3xeDA8/GVrmu00fGc0Cb4+j9qjrmHmY7d3sJfbicQuJPcx+jA+cRmWieyManX7J
vtJlSWhSA1rfVjw9j+4270LRyxHGneOtAqlBoCVcJrElcnJvj8W86el+jQh9i5IvyzBoBzumJ+qf
+pL0s11XPwSTIwcpe7zdNgERSytrDBe2MAoRKc7W6yLEEYjU5cp4FuQd3VAnHqEUFjAZUk/vmMfR
zjkgi32gyOO84tzp+JjAwm08xl3wVN7uNakYye2QkzfWmPUaiP3hcWMmpHgHapy3e7TrVaei7KaI
4SsypuHJdXky+MLbn5N/zUmi+5Wxn+9ILdlTe3NKNSgJ1/g5j8fYkyN4FPN+DpzmYJvh8/MKxR+Q
kqtJWjwbNBrcEGSYoryXdqikGuge+HHiW7BU9FS5imR+PLh8D2Is0HFmPV+zRSuX8foZOS8Z7+9i
StyLQgJJ1mO8F0j9YF+ZFCG/8MYNp+HdHY0eKWg2KVcpjlmuNB2F13BUoz0frzluUZqWf++WccBZ
du+reMqK5ypOvSZlI3YD412N/xTns9Mk4ruBvJGGsS8esuvxwibGB6Dmh09dzHQAYEF/bEx4niKZ
rNPQG34EUoBZPmgMcJMMS+qgYFv2Kl5Vs785L6OvMxLlMXGD/Q6cK7jkeAwGNNbQYGLy37Ooaz2u
RkiqwQN+q45X1K5frcrNNcaSNfjYjWDv3YZtp0Gazdn+H1v0UUgYud6ImaFb0ivuep5LmY0NK79v
Fv1tFW657iR8od9kVa0B0R+ljQu8BG0933Z70Kog7rYH33Qdnt3L5Jve7LVmEjM/5ug6/ucG4+Tq
voDJdfwvF/bZrD1uTszypZjKtiQwXE1MrxpWOb/1S5wqamKtjPeIYBEeKWbYFFg8ysTYsUZE74pd
Jxfdg5HlckCIyW3GgrXg5lIGZTR+YibLWlgfzawDDXdz3WAkxWrY7vIz6VdiRfuCusxsRn765rGw
PX5Y0JGj7UH/rUjw8hbJtpjoVraXF+S/KdGsLR80z9brsKbmGsvn0NMuvOBwDNqb8Tf2cjRa15j1
ut1atKllnK8z7P99btYxxsyTu2V5I0+meewQ+cNrslxx/maBdoYwJeTSh3hjjrMt/WmVqZyGIELB
ggiVXEo/9knh7uMYboyZ6jAt7FtzcVxkChOqPuVg+LOP4w9Yt3YfDEXkaI2clej/vProxzCb+7UK
kPJPY1xxrRCImy7YlELU5ONRtFJ+CRiEluZpgX3hrImXOrafssKZmVIOE7Rgd3BOp47lWaWMF5Qg
hFe9psG5gYiDKj0xIURChTO//LHYIl2Mu+gA0EzMG2hLM8zsMRStOLyCy6CNfq5Es/mgh5Zhnswx
O4zXOjSoj1gn0oxV+wSjBA8QRVRN3qVKwnER4EfEYCeGaSpIMCpQjwJAkCRJjuwGGk6wiDl0di7g
O+DMHb2TEGykH2cZMb0RousHFAMHvZJGsUguNc3Gy35PCzysgSdwv0JEQNxA0+VYp6cgu1Nuwx5v
erGYP7JDIBrAWEjDHv4P5XtlFctGfzfoEoHLt8aEn+nTd3qEUrZscjj2ZJ5mH8Fw6FIDchrO/mlc
I949JHD+aR8wohUP9WbQ5tXRjzy26h8zNHlrrFRbv8lo0+xM34rR+dkYruBiA3WtmMsRokRP8ATN
IH8AU2Ls9w7LK264bfS8lD+4VpLSgC6Ct4i7JrWkRzVPozfX/xBXKSZaXLkHD9fp8Sm50NMHM4gI
eT2QscPyuKY4N73GMJ/4OAzFatdiIQMUwqT1mYI2DAJTucp0htjkJZZkLVgWQ0ENrqDx2tIgWg0c
6qkTAY5eNq/NR4r5JtCtCCp12oF0ZoQW/KwgsldtcnEfF9IOBKRhAjtAPQXagheXRDPQNeZiG8i9
ATmUvZFDDjtfZ+q8F4x+QY+6FR/AQpvT6+99wUqpuZhL3a3u9onaeCouafNVd9m0K5vY4nFNoGFt
35ILlkqsDdn6j9H9D9P90T765gudk59aDs0lxV/Y8ytvAeggRrYNDKM7+e+hEONXDKSt5hwegMns
srM+vu3emrkl/w6Tz9bYSjmDLiu2Jr4r2XgbQVMwydEwHtCtJm77laFRpbwsvUH5TTVhHedNr/wY
tIzPWAk1rxGYSSe4j+9j4xsIz4rSSdgtM2hX9uRj7g4GLSZFenQ0qNdgrFTOjXScnhkZkH9qJAte
YM6YfkEoWkw6VDzwcEgTwwmShCey4Ba0N5me0u+62w6967aiwfXkhCehxu7a3JRiwMLDbGheux47
HRata7Y39jt4IRL6Q1gi1QLOt5q5Zn5C3SChAu0J+TvkPwnLyz4CKbUH2PMQ+KLibWASR/R34id/
TkF+zttxnpgHayvBphbAtmw3HdwsaKhlW+I6EZpnnW3OSnxB6Zl1zgaqLfIHDrl3yc3rHCZlYkDZ
gUtDqZhS5tkjJgemLYl0I4pYARH3GDYg+uU8kKxEYUF5OcctmTTZmO9Se3exVZJQvCWN9qc2Zowi
zV8mnqTXtUiy6kDECppQpkaUsh03Ya4IehQljeDhE3tlBRCploFkmtZWEMhh+LPEOrvkruVbj500
2+bBSJwi5IzebgHFAJw4DLc5JwvWfNutGDYp8gmlSGNYHTIqWq+hPPDLycgzThOOFTnWwD/XuKtL
DWbVq8bslJ8sHCD5Ah2ulXxRSife+UEiRrxMyJOdMWebTCjSZzaIwYx7fcSfhxTTBH8jD0IYJzif
rmQVSulXG6/VumOsPU7RLL9YN2cZ5Fg/sF9yHHKjvc7ow3B1VHPCNnzeEujB5uLNuEji0nKxONp3
VvDOzt4xXByMxnZn9mAVnlKJM60cNJHWHySqSNhmNiwRptMb5nMMu2cRpCHSCEc53+LANbo4zyzn
wFdlTf0K1YplRcHq5qSU5VuO/RcBgWLZj9uxuM5zeflB1hZHPyWjt82P7CIZpWDFZo+OkzvPFxHE
ZMtvj6k2+dBlTIFBPbQfCcwqhwPlTcgfySJaC2ajc2fA/kADSVyVagZIxBLa3Kyyvmbl7JOdYjWn
wggzee1cUnnGWJxkSPKIgFAQzk7ZYtFHsdey2Ps4mfagX8VdnKuZPYdXGPs7a7zO9htxDwU8f4Fn
I5/ik2Njv8ZezdCHlPH8gD7s8DCu2Wq8hi8oqZz+1DACh3f4fXDxJ3ZWd5ELsRu54zFv/eEM186/
nxHcHbvW1esHKBecUncCouU0heIqZmdNpv4obM/pJ1oBXQ8FnRYAUjinKylHYHycnQZehhTdvDBj
9EZeE4nitsiwEJPY6yMobExTqTTEkpUpg8CDoqVum/hH2MRyZ0QDMQBrWf8JU+CLAg7WTOwlFCEW
K443PN8Vp8/PbyPiN2tOfTk6+49tuzKYE3+DCeO3P0alGn6bQmz4hq8NZslgRwiFmL9bOvMf6nNw
f/OUiUBFNKzMM35mN7hjMyfEuWSlhjiI4DIBsJ5oGE6ecCRF4M9lEZc3+VUQT7HXRuDNBcDc/rBU
5KNykjft4YORHvt7fuiahznGgkxcu8xyfqQ1tLEo/hme+pcNaJf4PArFoxeq1nl2TV+JajFM+DHQ
QOtzmYR3oG8fshvzbiazfC2GE2+Y8ZJCgpkhOZS4d5yxP8VqGhn9zX3FQmLCto8fbVvQaL+wxeBj
MK4XtBgDPwYduGCK6Rw4DbMHUOVYI+79QI+tJ2dcWP3T5r5SjnDeF/6C6VnC8A9jEcfYYPYqZiID
/muPTNhv4TpZMnbQJ3hTwCk3qfkoPl6Dg+dgjCAAG/cWLhLodg1LDM+PjlPcTYhEeDXjJ1hzNTn9
ZUqICcgKmA5BeznUUZmmiwAHti92klQeK4y5ikAMKlrWbXBCtj1Hhy7zGIZnRzwH6o3MVvbmjsVj
cFtliAPxyrDF082T+FA2OfbxGa7XB0KeUbMIM0CwJcwRYzg3ICQLhygDB/CAV8X0Gjk14zrhEHT9
zb7vHwLsDS7ojbgIn3ADVYs7wrSTiz4cYmNtaEugfga6EMe4/tTyzG9ZFZhCx6Li2mH/jPtzNxC3
VLjiWoCzSfr0+1Ny5y3G0HxyQfdpKMV+VhgqrHXY6hzF14jqp2VRrjnkNCnBL2nmgx6NIlHqIdc6
JV/nw/9gO8WUbFif8ybUXq6U87z/ye4xL+cacy94GXDxMbnROmM4NbcK2jz4VoGHl5hoa4S7yh4m
dnhcPTnzhSDFpk7kqYk9skktGf8M0+kh2Zv2sWcG0cshQdVeCvSwt7UnJ12G77KPTR+peNpAtlS2
AD6CUD/gM2bICFg0MnN0xmx/RGRIgI0T93vcyuEghTvXNXoZpGo33WHuja/GIpijGZdvPFXIs6P5
Q9pFZKcpBv/k0xIhLkcs7lOUYZUBXZkzse3MSHXdRYY9w2AvtzhxMQZzqXIhCZmxJp8LnF0Ukxeg
A87OE06JlA1OZo5DaEForN3rsNUhhl5DcEMik9WgL6F9oU4/5o541rNGGePS1uBUJGyqxezYb3m3
+Sn7cDg+zRV0ML4fHBCHESxLbMdUWl0dMhYVuBarjuGaeOAN2KY2f/gZURHicVTDkFByFTNaEm2w
3moGgKCXrZorLjmrC1emHE/ZWOXGPlMoBAfM7H9pGcQgbWhCmfnCnSkqfnuAx/uT/KWWhTUJHE0s
3SioH2PcblMevYN3G5RrtBjyBVg/tJ1icSCTLaBMqip1bHDvaCkOYc/rO3SltX35emOIeRzVyK3c
Z9toripCskeEGrNkSvca74Nb3m6Y5p1UVOrPs90Ni/6j3/YKR47Jq5svJhQOd/c+v8fNCUiVSjHy
yM1XimGlTb0nIBZ/UyGss/LNEqpwejdv5KjvyZAHU2py3w8OlcLW5FlnFuOFBMPyZODAbLZBt/o+
F33V+KPLKRnCEFvBcwFQ7PKs8JgAWsoTcAa5wM6JUF7ACeY4sOv5wF6VJ7DWzRFVhJksbWpBEqEp
wqnLDd3tBAETnwBqJyRy6lCjik7DxTSZPaJTqtCZALgnVVRHmqdEI1MF2FyBjPCpeb08ZwD7jI9k
Wnm91NxeHE+8weoQ+MvcHiziD0F3KiqsEw8VWZYB6ZhZBcIgYI4J/3B7eZj60NoiRrZBIXqWHPf0
iWSMcehLXQDL5zfEIkZNuJkMsjS6yCpokz9GIxZg7EZhCoWLBm965IAto92yuaVDxpBECCR7oPbb
L1GIGVgLwy8lK6NpOK0obVh9JwMMjrwlhsgwVA7bS/jhJddV1koFTzRnRgo+bG5/fcbY+67JbeMH
KFNojFXD0yO00CQZPh0E64M9YPOUqTpbZSw4CPfE6qxhf+KF1k7wcbM84tl4vuWr4efBthG2UoFk
TqvLSht8d/Regl2xudUh7ynI147goiGtV0JJCdjJvPvknL2ca2aytkh1Zm3mFLp3Oigq0k/8cTtj
fby3lQhousnqQ5uBWShcE2BNyMQY0tPwZNtsLYhrJQXv3hVLVByErOxBHv0JyT/lqRJ93LInPVdU
kJB9tFmxl/7dVCDwMzlnKZ/+msaot1xM1DGCNWdBajv5r5BacoAiM3+7hJtGX0QMI4+bnJeuPCmj
owhIloplmrpLNnE6K9aq+UQfK7ugAQikoSXv+QfEg3wi1rRTo0NvzQBZIbtZXXg8FlZz6qxHIDRh
rBKkCp78IeK6NFttg/4sSFoEbTPwOuORytDbq5Dxq/4BYBkjXTlY2IDG8fgRSCF688Bh6dB0E+BL
M1sC7b28taVHzYFmAvbSZFGDCki75uG7+jEfsuT13jT8KZgewXLkLhPyiQvmgJkZaGCAaz2fGIjt
RjvDkyGfks6Q7r12BZIKhW/CJo574Y+ujPkKy1H+/z0rrT2/Z2NNMKLEpuQFIWHzpfYcYXvI2Fs0
eSA4445zC2rYh5Qbhr7gQJ2DlYGzoeDjpL4AQWFwz1QZ7gO+oOsj9tfYl5lT3HBksviJdPza5lYP
hEYQjIL5fkksI6aGEkM1l+QUhAl9MlAcv8QA0D5h2cbBPReuuoyEpTAWkdjcmkoI6i288QxauDy4
z1kbzgmeCrunETKrAEe2GrMrKzq8MnZ10fxjfuELktQVKxSQmTjWXMCQqYNhD59GIzpG450EI0PA
huJurmxuTMyuFJhfqMPQiibvVWMAJ33USO4IHWFbIu9roWt4uXpIbfkN5T/RT1H4qhTqIHJSqPA/
vsaQ40JK08+KcTi4lYgz9ES03lIJq/BcOKE96iH8x1c6jqH/Azh3Pw+OXv4KiJygOaiDsQXPhyEX
cPHdYEw0UbB7lmx75EIj9kua6QznQxAEbcCkIue5dWn9fkePwwDid0pQabBwlwtqF7yVaPzxC2Xz
9IrSusftyS/mHEuGcL+xMhawSC6ouCgBFxX/Inq7q3VBRvkaUIqDrsFSykdvl76cAHeWoBxEa54c
wRPkN2igiKvtpIx7aL/RdXpop+gqGQcZRA9LD0o8OH/pmPVYg9ALWP8vumgSkkgJkQBjeancTBou
NAvrO9I8eNEUUhGj/rP3ZEMiof7lS170l1MHDqGf+v2h6/JT6SS10XYwhtl+s+ZaUQ2NAYzM8inT
Ye4CSkU7xOpS6EMUdaNZadT+YfrAmrtgL6JYgvZDDrq5FoIgPNVf6IF8Qtk3m6AO1ErjXs5zSo2F
QzNZcNpAA3Jze7hqNC+4N79Yxm2sOI0KE9dOroIO07J641dwp5nkrK1ICHauPbsknZr86tEVPL9D
cuLiEr6ZaXcgsFitygBy0xHGHe1ixfA8gdEB0IAlX3if4iUjeSSFfVmdDs6n5bxu7g3WzuALQIPP
kvmieo0pBfVhd3B2GzMeld7RIEKd8/OEM8aqwUgaMvEx/bw9BRPQIdgioaOtu13+6RGUM7xNChLQ
SWzF1VRxlfnTOWLDim/1J1UGZc8+8hSH+ro3/LbTAu/oxuCxZ5J+5BjmxdlPPYXwSHrfKlg8uIDY
dfZ7OQoTLIu/3aCBC394vvgq+UBftPi7XdA7mrSB56Nzh1xMJgzy3Q2+SwqRjU2DovE1rki7uGxg
OdU8+CdnN9b3kSoZLzWtwcMmJpJM0J1bdKRlAnx/FcmXPbmFmg77yh2z0w68eJ2AAgDCEwO7wZ4a
VuyInpA+YIWrd/z5Sm2owPDQ7E/TuKD7wdAgKTGLyG4viz62ydi+Y5314LDDm4ywZvQkGvIaHwpD
Ky+OQRVYV0i/Z7/W7Qc+bJXzYp/st5cKNMWr3ajygm1hcIF+OSwVg78L1+dLi0BgipjGWF337j/f
5gHs+pLB+rjvjRbz1W76fZs74ptwcUOmdqQvt9/dYReD8DvLnBIi2X3Mh0shDRR+dBsDyL8s8AQe
C1vchfQUxgk59Kgu/h84SQvPDtFa9ZodqdC60eUYHuCShwvsnOyjW3AsYO6KYSn7I3niNTHmGlwn
JtLJ9WS3O/16dT6lPYIwzdYx4XZrONhcAWej6x9IDiZSu+Wi9lps4jcxCNqLaOXV9vS3ves3JzAk
PmwX75uRS618xDiNUQiOgU5+DgoIR6X3yrteG1vVp9eM8GWvSuuK96y9ezG1HZUPdhYZxC0GMpO9
x1DtzqXbxs5hjhn8DTOJln15JjomnCRfrk8X/wmKs+NJ7r4cUNoaHSqNjYLNiX21NYdymi1NC4ub
rXlnbw+T7jhSi/RydqKn/X6irlScJ8X+c9pA/G8i9bU7HzazGnTvgQYfn5s36Aul0ZDSrGNSbSjY
RE+4FhO2Y8qKCs/+NmO79YOIgybczoxpdlTtnWkzKaeYKAKgFX5pLw62zrNe2IsqOBTRu+3CLHo0
PJ2tpvCwq6jS13TfNd7JrX9wGFnvN/j5mIeVVtjNHiu6rzX/Pqf00u+d/0SsWhQ4Iia9Tdm1jnyD
hdFF2UT0xMl7kEyku7M7rGNwnO13rEy1m4Wx+mURdz70BH8v59BAWMxJ1MF3q7LOg4KZ+yO8fpwH
FQYG0zzppN3c7O93eAFj8xpwGm9Om3BSM1Du7gtnCor4g/XsWB3KW+hLFTrilll/LWERFKoN5M9E
9NL21T3nEyf6ztz1YoWOpvLegEO1D6sEfLHI3y/r9Y1OrT98+etAw5ORRAVgEZyUDoSet533y7x1
QiV+lfaNfMkq6OV1UNX9xiFa9MzyD7ZOC8wV3uPJrXESV43i4S30ZSO++O+OE12GXKFigff+6kMl
ScfBQrtzvF0aZg1zQ3FO1u1q0NErk6YHu6hwIGOB/gY58wvBjPFGA2fBl40FCvYNKsqAArWzBnx+
gbGCiLiy3khuT/BP4FvhOQG1BXn0gvkG9wol89MVsXOHuvi7FJhXsFvgfo4FDkxG0syZzzFxRj2K
V0bRODSTgDDa9XtCJFgkuz5jBYePzOeRdSe2TAv+tnwiZsG0U1g1u0oIp4KT70o5e7Lk538zlGUi
d+AVduA7gnBw5NBdMFWW70HtIPgH5xSTKOEBakmbgwoHaPmqwpg42sqkhD14HTVwhjrG6gzrEs59
weoZDFHhwtFI2Z4iHKGoZRs+TlH8vA52gqdU+piAoPR8frE4T2/ewxPTK9VfmLewEUk5uI8XDGbW
UmvQAbIF8Bflr87kD/hklJonfpdwUvmIP4yYcIQer9BONAY6N3sfNbN9hPW13bNMbXAcnTe7/Lp5
YTO70hvGLj/OYWvVEzqAO/66jKQaXP+G3/xd512+wwrfhyjTpXCP60ljxg/yjd0rBgN41MojSUOK
H3sfni2lfB2CyNOAUp/qTEqkEJO5Btc7oCBiU/LaoeJx10es77jMyuCVPkpmWnvvMmMRWFDr0kuK
WYz5jVujttddtcMAqe9KRih7XuaawWcJn+AE2y1wjVQzF4ADarCeqYV4bi9prejk5hzVwc05y8al
ju68T+3zJ/vwVhpF07mtg5ZNgIO1mFZRmdRRTYRGqbjfMxBY0xHpN+s2aE73GCeobuX8/bKWWAE/
MBzuOMYv1tOYtA0xOMBwhUP3A3npPKbA9Q/wrDrAr3+AOrg7UG12cdIBlZY6GcgR4bb+q/ZwbY1f
PCTsU7ikw/I3GPW9GCpgiWtNLj4yOknhQOEmNdzOXPK9wak07wsGmrLRfe3d0z+tVWRY5j05pTRg
9tduw0sb3HzFuQw7QYkLpcNoi/oGdtiCIwt33S6WDQchrfVqFOzdfsfdDS/4wmAYwfeIolmbcd7H
vER/iKfsifBeJjbVhPtTGb6N9E98b9BpLDegWEM6AoK9cSxW2mCnmC5YTAvM9kY6BFFKEMDE1Wqi
eTvAX9ZQJyDwuE6ITbAXQ9RYO3xhNAudkDr4wDHwesj5MPAiYcJB3vS7OCKgt7GzoexlC4K8BGmX
noE2WYHieLWP9hMuExrNMrjCE5FKnAYb3iwKRIZJLBJ2F6cJvvdr7GXuxyDHekTJkqaXeVCIrhcm
hKy0HEK41VgLw+WaCbTIryMmHCFVPv23IEYyUyoYW5OejeiV+bkASaCdE8FthHnD04BtBzvQoU9v
XUZlDBsMwkIGFxJm2IpBVlwz0umueDxsGTLe0qNmETBi8i7ssJd8pETtyOQpmDxyHpT+qFq3lq+h
0DntxraDL4jPjdddk1nfCVF3bTWdyhI995XmgXvNYq65jzcfB4SXVROnc/E7LusZdeHCOzD8wdBH
fLDa6Jq4De21Gi+8U3RiRGegN8HLBx5dI37bH3oQrn/SZKliq2knPIFcJ3wsRt5a6PRijYDf/4wL
zig7mszsJfdhxFiYg8WoprKsZ4i5gK7gCV4NmRp+MRM5eglTNP47kLvJ/nhycg5TrgO+Em1w+ySR
gXG+BKHh1mVWFnOf0G8h7pVobVB+EKUx/27PktkItRgbN9v5mgEcxq3h2OScldsJb0920u34CKba
AzvogLwPP2G/BS4OQObqtOKls1qthuwTmLzSxE/HYzKNdg6Lg5mgRU/IEc1kl1OIqF85HmR8LfPZ
LeJfIdYIYUc6eweUiiUh7nwSjs7vCEdeBkkiB+yBYi3AmMPpL+TRGkvjBWQKHANVC6Qk8zhkAbRY
rdKKvZgH8q1Bv+ElrAUvB/1irfImlc2nwMEGWJwXZxb3gzt+upsHrBxxtZ1eGabwC7MzxAeQSiSv
Hrq4qSSnibwzh5qNskHiN8YcKl8U+OjOAOPmMYMXXpa/PG7AnJmi5pExWOWugC0WrtArYOQA4teB
iryRfh5TwhO1XhNo8AUaEKrrQxGATcISJ0QRsORojUve/h6eK+wN1TWV5J2PRMH9tLwWhfjVa9aA
emPrwTe26RND66tiDXlaHdT+8Z3V1d/Nq587yIhEI7UcZcAb6dG7wqCV3pBTFRWIfccgsTdUadWI
s3g5X6jQ7rdjFjykGJb9o+m8lhPnlij8RFSJKHSLsgSIYOINZWwscpBAAp7+fIv5T02NZ8aDCQp7
d6/UlXlhuhSmVPGXGd1pE0nZ18qgm+ThdUCHwqUVWIHXNXyazBtDx8IXoCGIUh+JWkyIMiKRayeP
LRozZALkAc7oIs7VWJ6dgNaQf2kg4iPY9pqLOhGSNwVNDoDlgDsvzqVq73BZ0T86bLBW2OQapUKg
pHGsBZ12BWDCmf67xNRZcwFwjutjTMm0qRx5Lu4MBklys0ZvNZmLy2j4ij6Ge6rBY/bAwQsuFXp7
kKaKhtU/iXLwav2Plo+rLetdJ3+IXv1jj8+c0VxRI1EMgUlQi1VdeghxRXX0uBfVBUCelkQfkD90
zqhULw7CxUdQXXDwG5Z4Z761elOW1L8oTUDqJHcTZ8yoU+UXPYbsDGRW0ecR0QHSxvbA6JwshpYj
HsRGt1tdMpTG289qIMNQkTng5OwNT5IuLbp95wZFATdHcurAIuuPFJFQ6R0MQ8eWyehbkUyKUyBl
WVRtbAVTUbhWJ8HkCUfC0HJAt6eD2oQ7aM9KDhcfChSS8X/rQBrzNfdhBkf+08ZYBxHCUsCu5GQe
ERBDcFaWlLFEhgxVkUq0ZqOwYzEaq56Ec/ww6078WZ0c+cvn/BQmEbYnnVUBLyrgpvEvWAfSVk4k
8buOJq5KGsX5Q/q2NvikYIgXDI2KXRZni7UBNBKI/DN7TMvInKWjrmQGbnxiRnhW1H/1D0gOiM59
y4oRTHnZccnKKixYYocnBknR86xuQKnM5HFJ+cUwKhyV2wWFnC45WDznMGMVEzbLxU+UhhCuA03R
aRwh9IyCu2+whcH4DadyYumndKB4acnHV8srTyYpnC6BKnM1hL3WkZHDRCqeQxNxLaa48PZhKRRm
ys0LKihiveT8scrA+WoKN6saUgBYh5cWwuklkA8QzXTJRlwDk2bhkxzhQxvXmPzMURxbxKG2hrkb
cwJ0wJbLJVEKwCP84ugyiZJ3o9tFL6YBtxwAfgQM+PR96rf8FmSK3gsdFBOKuZYpOtAjr9BlExfL
gU6liRqrPhj+Md+U6wNOhAXUohE7MkD3Ni2cBuMx3jsuuHNYMCdC4jeL6y7USnxkUNLdk+hBh+wz
RZHBu9uBwecAJeBDEMOD25XTLYpFB5HlFxjaySWPRHmIOZZB57DNOtMcPDk6tQkBTEs0+ZgqfIy2
zl6b8TqRmmG7IKBeRvqEpJwICFeECxpQNL1M/EQhp0tJFIudzmB2/MOKVVrX6y9xtvE/gbf4kz3S
4p2HFqk6wLfJGFlksvx0HqWzPLrCJ1lM/Ht07qmrGAa0cpBQQuznnEPN0G0MdZLRrkh5kujzVIEw
D0upTMh4E2avQ/IvPoRV6IsDHG65Mi+oRN6JzrvkrHeCYNr+v+NzJLm98Fa9Kv8rNiAunPLvrrFT
cEwoxh324TqE08sX+SVhiu41xfNxOXI9oqWteNyNnznCU31XUpiqdxpx5TFGmQz4eWPIHsg/nyTI
6z2ancqYj2348bzgzM+599Dv6Nl1JDG4Ocqm0fQX6QiLbuneu9BwnGatSWmg8H/pVomyV8a+igOR
brpcOabKwHlyghIS9vBfEj8fKe9e80c54ViWOjHMpoNiDAEdz11ytjUGivtLzyK6AioXizRiFmlJ
CPFLCaxrBonC65GRSqAhVoSpAxgBITYY3HLvalNHmyEonHBgRvNUg2Yn+HvBttJYU6uqd7/bfSR3
1G4MurNfCvl6ATEO+n37+xhMnj48Fop+mzuPl6DEAmzmZjmdO3/O7zw+hs06Tu7/ipHK2IhQSzEM
quG/4blrW25svI2i4efL9ZpjrqJqGtOlD6c6+5wOVMj1ZDdt9QpPt059zBpOUg7nUquVlhd2PFVx
Wgjd+oP8bPSfIYYvpKDQnUh6HYAUThOn+QeE8pwTLMNhcathuYJG25b2cIsgj0uhtKcsfiU9w3gF
0gyO4tZY1VbgAThFkUnsP4UDsLRTablbZE27yYnXghhcwApib6KwO1Mq3Vn9m5RQiESXBgrOij0e
V1Gr+o9B9bvhZbDIr9RP6fWIirNcIzg2kaQzrOpTbtwBHWDE+4xUntVufpOYbkZx228ozgpy4C9r
p8icYxnUoHJ6p2TLTC2P02KiXsCw+raPQWRcnd3VKTaQ3Kh8fhvrx3pfhPV7r728kfluDNPv25QR
EqV7Io6CC7fJAvlTuuea0yRc7OrWuEVrJLo0oJtJybrZr5OXGcGt2yTQ9VHxGnXavRslvdmkqcE5
z8WMsgfn5pbpJXdWfFahwiN95r2KGQmFV4s25OpZeQwMbWzM3KncFuiFLjt7/7MagAIeKT7o8IcX
CCmC0ScbfImG6Z5JDycipEm1BKOGw7BTu3hXFE+0PdwKh031641q6tAJrTW6KUIOQL1JUQKnJKP9
2clB/RbPEQG75qg+ajjmRJEb9EH6AylVhVho5ruSXdH6rV+pL0xNerUL+44zfTtlWs112sfudSNm
LecDw940/ce8rvmKw2PHvzm7btcIa1+Nr0GFvp9XAASrTKzvlJjgJ90X3jD6t0WJODId7Ab7/vcj
zIkZAdYA3JWEyVpgnEiTey9PUK4iuLUBkk/4uL0HvW45PgLpVv6YjIpNi8av+vdN9xuYfzXvRsCX
Iuou3effy6m6hM0dwR/Athw8S4hbI5xhUCWkUsM3oQPwtxsIlDa4dnXwgCBKx39gQVf73rszbHNM
Bw3f/Vy+vvC2HjqYPOwFFrLLILXrLne9+w2YmBagf2/b+Kn7u2452JW2/3OPfowBn75zsToDY2BS
5/3QT9r3F++Op3iDtMA4v6fHoOY9Meltd7bhkQnU8BqXjnvxcBgyctTP6dRYvoKqnzvCWro/NeYy
2r6RcGDdn5EPyWJc8e1Tu/H1PGM0b48DnU5GN6eRlF7XReRkJLy8v103nMyt/UA/2M3RYXOYcBVU
93ZIVBzVVkiQA6gN8U94qTeDQTd3TiG67CkzahlL0CUZpmNGxz5g0qB0eKtcC/TLtV+T5yt/mstG
cuiavVbnMScEMap1+t9PevDSE3zRAQjmOjiSgXyMV12DXiGFqRtJlFasw8sEMRB5IYTMHoic5P+y
OO3x9urCSWCzss6gBBb5GRz8ATF9/o9/xBu8I11l5jNwTyDsN6IUkIOfd2T1nnadZWV+2XWugFP3
v6avSaHNofFT6TV99KuEK8IcVX2uIIgKz/StocCv9vwSPnZcLVI7PxEifPe/a50IOdWG31VbV9cC
52E2Nbzi+01/r6Q5hkn61ektvHOYQi5IAQfHUR96lnJ40fFxaaO363YWC1TKQE1VXht/ohyOX7b7
Zlhqm2rJbwUT+z6qA+Nc6bgRjDMY1c9cPt+iOiXvkDjIw+D21ZrXm55b85TpyH4E0OD0o34fpwPQ
B6fIX3AhMVX3ALglTBrtE1zzyzt2Zu+IVGcCvN+zbXJnHfmRNJK4JEV9DmYEt/DpmAS7Z+wmSc0E
ekiip7uY8NCfJncvE3U+mfGU5pM0wney3ibtsKHJaQdfoksF1yMHQwVwisygSZyG8u4b4X6dLwaj
DXk6m43Pix2o7ElwdTYkfsfizRlNlmCJTREHuBXkinaoqUxXg/gfJktz+0PyjhSOz2w9MuAZbQ7F
1dvz5mbKMmo7m3twnfn3uFFnEXPbDlncLScvOyaN1N7e/hHMRA52NSW0aw8yR77SiFXP7J96WMsJ
OyGshj8H8DHejn3l7DzqnZ3/Wa9yz0hmj7kSuLv0RzN3lUAnuC2v4j+/CYyCvnaR0Z/B7HYDZjln
XFPtZA/Pzc2yAPXRBXaebkeoo4Ct+CZqdAJOcTn4s58uGZ+o7FWpDR1Ee1QYwJmskDbgT+rhZECT
grEeU6cuJ9dwkN2nzglUvhGceRdkXXb6rFXUYrEz/IvGLFOPwSQoEHC5swHBKThPlc5jC3HrsiyP
ul3Tb3PhpDAa6EV99FV5eANIa1PYuJGkWWAzsq1hcyAlt87aSSdgT0rGW3KRCRhrd+wFU5VJNuuj
drdrnTGCIEBkQNnRBQx82ylGJlqqqLW+Lu0Ctc0NMlDGN4wOLIODI41Ua3ZEtWCAr7OHB/YtpMNi
aKTIBjoNZjpfnOuo/AJ5GyNIwhv5F7HYkmRBFN2YdDF0BE8IQqE5CnktfJRNV4R2w0o3sBcPT7cI
SDkytA0Tmyc13tUwwHUG3BFh+UPbS5OPSBzVDqI6sI69i6RpmGF6QKgIqyIdPASma5sLEQSeVBjG
emVztlTrKsyA+xyjIeqmGfWfojVS75diSeIdC6WY1F9qZPRgDwAPs7EUBxUv82g5XGQ9nTilI3p6
SIoISn64mqhEKYJRawJStEcao8QQfISIpLYffHcMYTShLwckxJc+pD7jIzCtg2I+GNLzAgjjzX3E
lYEYoozhsbRsQYtKiAOALTEJ0GzBYDj4jcwQ4ClDdMuEb7xb/IUOhA4YjRIMBkYAev+/BtSGTt2U
QSrD4ienGl+vE1oZZHJzfloNM6yNzRHmJv4ITmhUur1T/xCovKfPUP+o7Ip9mDlEXXR+CRRkd6VM
PBPJIWns28MEiJSUXhUFIxaup4PFTM6ma7eF0ZSWN6FZ+sziAP/QRCt56bZzMn867y4Yxyd/JHeN
6M2nIdB0sSwYOPzGkLeuekVoaKaEuyTv7unFbdDPHZ35dnDq7L+U1IH8L2xwYmHrEQ3/HplsUkdy
JGfb09N07wfmrMD5C8ZYY3BZ74jQ+1VP5vTQG0m3zznjw9PYIk2gzqdhWQtiJbOLT0T4K+scfWxj
mo/I7OozvCPatAdfas4JF5KMiBVxQ64Rbfvl3xivFUe6Rtwk9V7CuZnP09E1XB4HjT+ZCV9MPZGN
jH652WktUZ3xL2DJVo+xRZLRAra8k8xrqK1lCFFGwcxEnIdhc2HVRo1RrQ8H5xRgDjBYQX0wPM1a
/QYjXqqVTqv/INvBclojFMYkifdpZphfgzUDzZ/l4B3p48gA1D36kHg4q/h2yuNcCqmv1GlCAV5m
HxEeBt919elbTgMNRNkBaUOKo6HnDwbQWqF1d8zFasQsmU1rxOsRXcpPBPVndNxcgCT7zQVyTyDC
EUkFdWJe6MQraPYpjBieN9vp/j9+BiPzb1Gkw49mFBe3NZBikUCI1Lv6+qbuoKiMd2MDXn8b1dDK
w5z1zy7A/cnTP0TEGU7FX1CaBp2IdXNxCjGx+ZjSGAQ92p3snODAeXOKOZI5NI7hkGkQ3QaT7wcl
KqvkgSgS5T0ZioUoNsrYgSBuefvRNqixGLEIJoBIsQ07ePWd83AciMNpz/KkaVub78eJrYRdA7bA
8tNfAheIqIUFE+UHTfKv96TKJYDB40J8syBCajEKcvRGIQn1AS2BFYoGS4aiHY75fIbsdGACYXza
9DNN5xa1bvIaXVxAJay8n+5bPZ9AhkrM/R2U0QuIsPBkQDE7tym6O58k1X9uGDpOTTNWa6+VDUAN
tAPtUtpv98B6nj8Wu97w5afTu3eK34O/Kiy1+WXiEkLzWsUvgL0QS9jH8BVrxlb284iQ8XHPCJy6
hs0x3va4lrJe7zuB89vk+pQ58hLcQBc0BBp0gEReB5svkLeGEem6w8/ocoFyNcb40ApMgOM/1PaZ
I6+Q+PQyyGP+jwgoj/b21wwltATkG18SZHQOex/kE0OQ2TyjgrOEbIRVlt1NrLv4aHDQo4vxzf/j
VbhWXcSdQxJ3IUQEj2kz/aO1oIPhX4RMsdS9aLlLmwUB0OOrhxQTdIqA/wsZqQy0Qd8yRj5vF+M3
qAWM8ZSwGoTn+F2I3kF6n7Si3ejUB9lAYflFcCJq+5CgUjwomkKwc1l8Sv/sZSDJPLOgXqTuQr4u
uNKP+HUScBTU899KEhEqCUqAdnKJG7GZ7Pry9QqsYQIwCBzWT0ShgIsv/nH7y6Ei/RhBkN0Ymh/k
6IWvmPPKmZIomvlriFK+6wkPiVrDIyZVrpQe19dqw+UDMMGu1OX0xei4/h7uHQyC1Sx3b0ytjleT
Jnx78GBYekIqVG8flhF8D+iqTGlnjselkyKfSF2cq6Q4tmXXmhnukfsR9/Gej/sYFtx33Bwy6rTw
bvjV9aPXupBHWQwA2Uh8yoDUbaKAUtCA3Wj/8Os/BxRMae+G7Gkf3N69NB89b6Fh+CmT+u7fzKVq
nSNrFbRrQWvrQXtVF1IcncO9v520IEiY5udyHVDF8QbnO+8EsbJ3zUXlgvzIfS8OyMOxhafMwQ7P
96Tt3h7ezURQjpU3JW2SeXkowwwHYV06IsW5xc7HfOVQq7kFQjh/0SWPrdw9M3bi4OWopS2q4Piw
RqSVQVhe3dZktY8MRDhUzSDPJX8i6cMxjWf7iOas4dVendv3wyIs8EHgHVAPMaJ395Z75ZSIilan
vQ+PDZIRCPBaDS8c7rTPgL7VsPZ9+i5+jlbn/FMnnM/eV35qr97h73n38/3sybsF30TOylJ9Im+j
DlWDAK7VXJYXrOnMRCEgCJ53fGy794NbrrADM0wLjXoVVzwyA5k/WU7TRY0FVLCE2z3Cuk6/EWlB
X9+6ZcPdk22U43OgBbcogUo73RKhfCRxFDlB78AQnM5jkPmXil1lq1/s2fpvLHpV+3ZCI0mCPh9U
xch+SG3JkPV3+HQy0rKjJr5chqBnTiW5M9qB8bEO8wGfpOECfNY77/Hlu+HXogf4Kb5uy98OPhnl
9fl73OTuNpF0gn2SyPbdYDJW99j9uP5kT83HbFVhwWJEO4clvomjkac4drdMZkdzZ6O3bJJI+K7Y
JW7wQcGdkbnVSvhkrSVMClSPbDIkOPtNg211uE+pDgFaX+R5QNQh/qydgzcD2i4OREYOsXjRqmfx
/n2+/Wx1jeWe6mf5XqSkViGf2dqcxEYfXsvmASuY7j4ygdZgxR1MngUaP5c0FR/Uj0PrH+T1aLP/
Kc9YkqFscqu5Bv3WskxOgxM6A3QVCBWvnT2UR/SK93AofnUjRdHveV7ug1PZzTwM7y3kNwfq23qy
vfZuwAQZYWgZWp52v9XsUQvcuF8IbttDINSWubvMXh5v3cTuXenUwagukYlUtuFsSSqtxKnhoCys
s442E6sa33ewNcBeoAVEvRW9FcgCshLmGYDnVFjVaF+HzHGlCwSYs5hY/ehnIQUfbkfiRH6s8dtK
3sBz2dZtpn4R7udnz9onJuvWzWHgCuMfzN7xB5eTOb98bxmP3W8xUZIzQzgka3cFX0j57jUPXsPE
OJ89ghZ6PtZbpt2iEajend/67+W+7azyPtcU4+ZxYlzsK6E+SdFvb92CkpK4PoPNtTU8iW/5bH0M
icWaxL3adG/IO74ebrUVbHd9HsGvpOwbB003i/J4v6whe8V+jjDgFiJN7pwbzq06eTPVFc6wdK0C
MfbK/Ttw1Rx65G+VDEsvvNNt/Fstvio7ZKQ2ZWEluP/k7tPq3JmKZxDH0epsDxPcVowvv7tP5NQB
SRVVy3sc4gMSv/UJvISbfHwHMyb3t2LfSAW8Q776O9b9jTG5jw1CLJTKlzS7zy8mFZP57Z3HJPZe
yLkg6YJa+NF/d5uIMtkGc/JBa/Z5cBqV0/OXLFvraidZC6a/cs6eoPo3WgPtmXgLydU4EwhRw6ZW
+2vDV7VQrNunNnvSvm6/E/RlECQqMMC1QbwV0WcwxPNqdd4HuCqRbnnUWoq0K1AiNDvTZ1INL8G+
1a1//VLiDo2Z4vdb/eriLsU7t1qLbYgOpyQfkLu0Nclp3FLuKyjglulBIl8uTo4A7qsmFr824tA+
CBiYbSe/MHeK01cO7AEDWivaf2WEmuKrI+h2yjRXuotdB84GG8tw199vHXYCHgFkf8NpRKDqpdPg
fmKrxf5AUF/vDIkA9J/su+yaMDdY+7LOhcGpGSE/r+GDC6XaYWMth+8HuUCNXh3CZbhjsDZZE+XQ
8FtAupRQ1HSdXpiQoakxX5sUg+joSymMZdXfh88f1klWiW8pHBqk8+Hw8JnFbFNrwZHL693wD1Pa
1P7+94Va9esZ1rsF4Wl3QOFO2Xssm4icS5hpDvok9/NOzS1Cgu1eBOBiAPbMB2mfVlKhAHm4IgZJ
LUEmfQMsD6oD8OrgiIt4TL2/IhoftcKN0AYx7KIxrB8NfHywja0iQkjPi9p38VuzNE9KFROfgvqD
LY1yZqg4EjWdLcQE4hQf7q7PfUfDJ8pJbhTL+0ytYg97UCHcXSKd/ayb9j+t1ahFUs+Ug6g0RFHn
2NWRMJD1QMiw/JsQAnWeVgISCNeSY0GG6qtXMs2p2T1jx0t6yzlx7DF1adukTaLocC1yh/6lQMAS
Ygt5J7FjBRkahJSJlxf3zsLf8Nsc+IzK+klJVvNbS9anEEN9tO2WkJdvjGc4Yg6kgsrAjyKFt7Gj
P3w6sBs13keVxUx1US9136QWnz1ycrnjkKQT6Ioe3KVSIi+b+Ra4ng/D20QjljVzAX18umzumM14
cAsmvbq1yRrmTPSY8X1EuheJb1bLziL19/S2tBSrlsMVl/6JZZSB/YnbkOWE8Rd0sKVf6ZjeiejF
IjnExeA+PjuUui6Fa+nXpmU/G/xjF+GMuw3iZ9R2YAG1LepCYAZygTPIOtHDwl0amFdMCuKPgCms
U95yFnlz4NdECzXsG4ILmXISWFUOCxeCC2NMZcxk8nyE5RbHPL5n91NB5iwsWpYw/jjV9d6rzh4T
c1Zl2OR7fQMy4IBEcu2/XJohkeZq9CHZdCEiGpJ7VAMnR4q09g6x4tJ1VVVkGFpfx19rau0icyjr
DPwNFHkSsQAwfOhB1Al2MOdJ8P4DaYgc5tEADs2kvUyn7Un6t4XkvaNqEeWnCr3ta1Uj6JKZv9Dt
lN+jJ5IBHT/d1sqIMVxR/fI0vr0XFY7GWNwwhhX4P+/olKxu2xb3/WApkLFKSTZsmzi6gAYYGiaw
CjADu3BMsGn8Zun4BJXQLko0tWKQ7ZZFktofdQ9YF+Je+dmwm0AshSmNUg7JhkyCtkhpV4poIwP3
8/VMJ0516J17117l47HbefwLJbHCpPj7mJ8nn+vI/Fl9R5Eb6szLENFRH8EsXGyN7roRFD74JG02
1BFljVvhhVH78lTSQm+RQWYg2qmNwJtHGZ0WnM8323gH2fV4/EdeKOleYAfkp0i4K80pcKceCUwG
oJb518+bUhuH/oeveryGh2kYlAxPvCa/ke8JsddzkP3Ls/RXZBk+kIFTV4ot4FsTOSupbvv9xSqh
vdfDiw2ZL5HwxX+vKMhATyJxuOHgG+JXBhnxQt9Y85pMs5G03BqWnq8UA8u+QpIcJC6FKtzB+sDn
Ae44kHFQF21eNQUfPTjkd/ARgF/2sLhUe34LvquNbqFOrkabjwaU4wq/IW4TTEY0GCimfu0jsM8O
HjPQ7akUwgp7TO0JssWP7Nui4tLR/icPR+fVbSOgabsVr+XuZic6Y2RwFa/t1sMLdvMmgNkLxYuu
RMPPfvQ3mfqAqD5XJtsS8glkObqvkMKsNRTo6+g1AfAMPMygfDD4T65rIIcdt6DJXLtT32KXv3YL
ZFf0MzjblScmGEE3vL5qKZEmoo052BxL7CF1hnphWYg0zkU4pgBD6SOx+vAbCsM+jvce7iufCUt8
j+QO9L0Slijwizs75w5fS2jQ9NIgIxGWkmPlX0OTJ9VTqqWWGkK37goJiJYLj0QAhMAuc4FdURr/
JmJa/MkwVDgUMRfW6ODvJprOSH8Rw5Pg6JGBalIhpaG1oIdjyL3EUXgPHYV5P8WgfPI/9PXSQ5T8
kU5hdMxym59ibuzWY6Lw5MQYPlFuRGgE/+DG1H0yB5dxiaJ6LmJlHOYdIsFivA9DjRln/JlmC07B
6F/3HT8/M1k0hlcJzMi82Vh4Tjd1K/S6jNkFw2TU4ok2XAEaRKozDPdkf0YbT7YOui7JzQZMRfaJ
qaV/d0Zbj/m4M2m9TjxiAyvYGCAlIMPkGZBm71ufmcf8L8q5Ch8Z3oiRMpcJ7/KG7hqSihAJFS46
xFf90UBTAQZ7B7jVWe6RE4GjUyK6N0SThspQ6zBjC66KZ9XzioDSgdEjvm62hj3ytFy7DNzVcZGO
BORZKzs47WesETsN43NQZEl+RHWpYkPL5tzxPlo2toURMT8DDa3gpzVHUj8PY2oDt5LUW05BrNfr
LWMDXJMLb80g+IAvjEpSHMF8/yWVzJMtgb2GKpblnc+CTA6p43agHXjl66JF46RkBF5ZV5vKkCfd
hFJu5lIfKeWWqxEYGV0szWNnyQsQOdZTkB5Rf9jstKP+BooCAMma/mp6kXy2uVvT3TknYZ+353GE
p2DdcyR2ejVtxFg77yjFMFVNmg5YOViXtgn4Nuz4yA2RQALUNXrx72/mTRH5KtUKq/RvMJUQRcIx
/sLM77HkSdIU1fyMAVq6k/Vb0ia2IVSLHyEegmPHoTBqxU/WU7FIe9R5LnmDMkZEjWBsEHgVRaC2
UKJbqCQQ2JJ1TCu4mBt9YPDNgEg0yiW9/MueI3ECcgIbxYxPQYwKIh3qnJNQAX+v3BT+celRTij0
RtcR0IP/xYlIOFv1zzhpAnYwIXKVcCNwDRGCoymMmuCmH0Oiwu+PrxhnxI7KhLxAHnf0EH+B8rHU
6K6j+gAGZMIpg1OC8wcTpDD578rlpbG7xpqexCOY0Hb9TFLigXRXvK0IKyx25TPA4dGBQ+Gtab1q
xibBOQe3GavtOqGDq0GBZIN3WAyqXWqy4OFviSss+crgz/VaUrkedZkGMyB31gW2FsvCy1OeaIFE
WUfB6OwQcmk51iUlzRXpxECGCDlpK/6tuxa+zuUyeaFq1Nq9XzSZXaJFVrWaVHoQNvwflIGvv6tQ
XBpos/RsSJldXr7ycw653NUKNiIVnE9GN+i2UNmDNJAXA/pGwURmCYvvyn8x5+wa1v56/JQ0Xk96
wSvzX/RyMD2UkbAp1Oe6l1RYXpmlsf36r3anduKeE+Gylh5x168k4uOKz+vRjAS6FXfkAiJ0PALV
5WTa0zx70nLpl5inJ03lEU+8+ozn3Mi4DQ205+xq3XMXGGp+DIs5WRD6aelQEYsCZMA9AQFIAsZ7
AB7FFMgzq55XxQtoxX2o2Hnlt1wRsgO9KTZgLK0AG/Wswv5ecpmnHiXYQDu9ipu9L98iUXwO8uzu
r9VFRC6BeRtvVJuvNJhfWPDjGj3XF10JpUAeVOHM+fnmQCVeLQXxxnsFp0P14yvDlvrAyWepc4NU
IMtgA5ID+bPifRMqhtVKJRXlg+Q6sptE39+yU7Y739+TO0QGMjkYQgxwMCUR/7bwU1Bi1O1JPzrj
I29A+h4jGc7PpOyqOPpErvHiWldQ6IL5q8rl5LN0nmlmHr2Hj7ya4r0k/QeHyGebZjGNX9hp10Rt
282uYmwY5sSp1RVhArpWkho0YUorqPpAp0IN4j8EtuYfifHPqBmgRnSm1EIQ4MQ6rh0hY1gI+omw
iE+oESr/Bhkh1x7+E9KsFmx5tFyY7XHqag9Nh9qZtfWx6yJ7YM8OlDygxYHdc7hny/yYpoDyd0MV
ICSKap4BsAlfWStiFImxMrRYAIYH/UnOJXOHuR/rzpnmRP2O1gr8yATBqJ0RTtLiaHBDYc0GyOMX
DSGBRk0Clj7QC23Zg19H73MECQAzvVVUfm+Zb6T79NNAeodACFrDfY6fIS4IljxyA2ruWjOE6g5f
9QvOgtFP3Mfad9h5lkJrlHj05uYUkyClpm4q7VD/CrOsayV3xxrTzRF3Kiyn0OgBekV1OrTnuI4J
jgK/4mXUK/IyvAjyRgR683914Nu5fpVTiT7L7zRoMLVYa4tJP6OgVnU7BgTp4U9bS+Y9E5n0sKv/
qlvGXgD9RFZcj4yHLRXP5rPQUw2w8T/xwyCKghyMqQpi+mNGX+uEVQ0I6NxvMn06H/7rHG/+EbKG
hjTQQX47iXq/NLhjTNdx1u8KPan6U0jfp6NVqhERCsa6VuH0aMXTySnC11QHq8oyWeckPVGlSipb
0HCw1zPfWXWqNLdaFiSz/X+N2xCprWUR4bUHsMV//VeBcq8YwPUSiiuJTxM4pAD+VxYzZYJNV/Wp
dN9QCBjcS7pugRl6rNA1HW2DdegOqw2fjYr2/Nmaz12KA/WjAmK0QuohzCd0PjDBrjP6GcisUJE3
n8Q55cxpHyoS2n12IDXJDe5LNqqjt1aBdLFpgNfMT+CI/DtgavIJlyPCqcGRqlJUq9DS8VN5I8uO
vnv5J/3lYP5pB1kx8LrotqMi1JHP2eB27mjHK7MsMDFJO5Q0B9LAio8D0+Bm0XAclfMgr841vHer
xJ5ofHKzqzNMlcmGSmoe855MWhE9Ehaf3Vb5bOTI2cbkFn3GeDKraQ1EwqXa9B6kjg7fCe4V0oA3
bLLj8s1Pecu3d/egMl+IWoJdu2Nt8hmo7+8dyUU1IdDEAAFEqbLT/Xqys19BZ8n2Z0uOw7C9IdCP
lA4zzgoMLzf0XKZbkFpyo6eLTzv7zk05J5jYreA49tBcTykKEC/02lG256BZXNROdZb34PZBimmC
twjMvWKaszjSgMIpNDfYQykdu9uLW1CzNjuzl9e/E0KKrfQ0a6Oe7BzmxbAKYDE5L407uVbHYTa6
rTr34XHzHreGZpeRN0/8kSTcrGHSsHwTDHRkVccvQgzAleB5EarHyZmv+GNpeZs8xkC0eXHqDHg+
oXDCaOFVQmtgLh6xuTCV/D5BUDBiDOFgu8GIxL72iHNibBXYjUQmLGMLyUua8JXoS2IIgAUQ75BB
6mT2xZPbtuFtg3PfjMw2cqM3c4PrjBB4QhzVPDMiISgsw8K/RtXJfXgd3pJGfI3qmzaOziAb6ne2
fIzzpBUQdhTl48vdXs0eWyK82jM9uOi1+DMfv1NCu44uu5lp1+Lz8iYTCVFghOJgwGwTTE7mD+FM
lQGxLbP8wMHdQqikjthpfQ5G8iSrPr9YzABKLkgGoC58pMz3nhFkBIPfe+/ePrB8DUq4u3VGLKMv
5ND5ZBZgs9THx6jN07yIRByc0bNWBhzvibFGh42xuVyDvowrobQXmDaZDlPG9QGe/3+Hs4JTf/II
bvG+x+a/AVyBqV0QYW4u0nFDqg8gnpkyyvk1wTidcMq5onhYio8V6HxAXRJaGFXlvjYXpDFtN/yB
tGh8nHB+qFq2Igo/iA2ScvRNMgMKktF5R6+B4YjUiDTZYbsWuqQBBI81+aDY4pGIYEFHVYCyAAFL
TrYFJhU0UI0+7QL7NuEblPu0RdpuSP3g14XFXePR1PB9fR2COt6i9UirP740dme+m9DNOdNfhFGA
SZIGIEAuPwDHH2G0pJDqLQ73voAOdhF2GPOLA3x92iZvv2m3rrY1Vs24pyJ9/gKAw5w82J2J7akE
W+w+zCe08wevd2KyqXpsenFAnAIjciNEDxkwMWu2G2p7f/P3WuFmJDBgWcSUTulEnMDC6hu4zxaH
yW7TgC8+dZTpg4F8fa25V5QOZK0wHzFluk3nsOQb7Fi96rpZUDWU0FBt6osLjxmXh/jmv+DNuIAn
r4P/SO3HBMA+O3fY4LhZG3y/pJoHFkL/m5DpZOCxiG/gzfzvrWPe9X8QXa9JztTFdXN9WfKXx+Q6
fnFE1jdFMA2NXjMwZ4SMGpvXxJrx8HLy6J2TbKxvXGAKIA2s2RkTz7gEer0sCamqzMreZfiaXHnY
ZcjDx2SLhg9KHtom2hGVQnQ7/EJHxY5yctF3lT2TSZSXCIgmajIe7xI1aZmoDRMqKS9nooZm/kRV
lYaTExMd4Qcphkz+fPW2sIDl5pycotek7OUUE2ms9D+LRE4GTQqFonVK2OpB0nOAobz32OR+PdAm
oYzEMx0+ADuNyHHwCSBnPyqoAprEgbLlbe5jNqC+RUsGw+lfIsHhtGfByeX4BHfsekbPiq+aqWn0
Xv3KzOShJ8ovMygSHsrn386LwasHoenDx8X6s/T1/ROV4z3hR82g7JtMwWL6JVj0CSUJaV+uGZcE
XJXLq1eOrt5jiYoCYyJScqCsusNYmYD/8VfTA487/pyCE+/nQForVV944v+qDs92Ct7AZcdJKxvs
0XBVDnzslJeIXzSFRztbHOHKD6NthV4yWTWGyYssC3piNJT91/3nWvqX0XXnNKa1nf28MyU4zKBD
i+h2Q+9NjQtttsz7K2OZxsvnjfshn5bHYIeSmIa77bzoMNvOtYiq2LfzzpX9rf1zMMFd2AWNYN/o
rg6hBb7N9Na313zFRRq30WPi6bzbd/JwKMEqvYysqZ1bS78Yqh0eLLvJmnoIdwj0CJpvLG4tKohe
wwguECQQX3eaU8B9+7SxqMjM1H/c+i0QPtyrNG1p3KIf8K0GUbDkn0en2+Byik7oFo0+1qaKGRwL
v55hhKPFm8LBEUX46tBeP/qXKBsfgT8pWh/AoURfkF+BDQOkyG4jhZ/A8k6RbSBzMbnGT+q+7yGz
oV5/RcjFZ5NXlEYa+AnVuXVv3/eac9N4JlLEnJii44xcyX5XO0U2b7WcM/ga4gbmPEZk0ko3SPmW
VeipKfEohcjJw1an0vBAXmvuoUt5oMDo5hSWaFUCKM+MqvL4a85rIkT8c5U2hXuJMaeWac9MAL+j
d/Xe3SsxfiwOj+tgT7YjhZq42vLsnwzclkiMIpR/AXE3ZJ141Fe4YYMsRJ+oQJAaNOA2zCkd0Cwh
tDjb1W7+3bCN1C5+DwAs8NFoo5/jw3XQuo9u0/2XRStn1KIDM9yPy+2qc7kOzkBKOYTGCoMSWbW9
2tDMEKvA5j5QPDhKd6miIdnDodDmMkEbQyht9cDsPKCFYDbp5bn5KRo3+A/ufHKk5m9KO0pc9pLp
dSAflYY37rupNZ6DtmUcU7sAJB5DyqaIVvrcqjh1q/370bEAjdAuDescsFN87La+V34b/eYhgH4q
C1axNw61d8C4iMeSHgwhThkZyOW4HvaTNmqPNfz9C6Dg3LAPIG+eOV+xxOUjuqMpAEGSTvNnUjEc
dEuXmD/3pX0DUto7rVXXbJGLkq5xhm8BRD2I5vtPYX63TjFDsGiyutVxnTBZ9Mg3LOkM0IlP4HdU
N6lTOyHVbdy9JtVvCC9N4jURV3ml+646hunAut/qYLtUmbepQPUS1cd4z/QisrmbmgEAuDg35zhU
EzNpPr15beW+G0xDQONcEHMF5tEw+Xmzk4VcnenojS0XBr8OxoHEhkuqgdYNR5aGqAL41xi0Uref
3JHYXmtItNwK7OA+3H2b/yPpzJYVxZYw/ERGqCDiLTMooojjDSFuxQlFEKen7y+ro+L0qa7e5QCL
tTL//Ier84D8MSlecYND88u8D2C5bnJK3i7oSwM0A5GgzQA7PI+EbIFjBRkJ9FhMTR8matULbiQV
jkkM+POs/2/shK+a4uOJNgVCfTktB1YX9gaqlad0k3RhAKmfIdW+qc8rtj92iteM44ZOnuO4Fbch
HH9XBYSIcq0tJCIYniuwBkITS4U8yRzR662JHCOFVIPIyhjrNr06A7v0Uqd1QSglmPjbfVKo1K6m
GB9aJR2DItD0I85K4eA9uX0W6WTAUpoCIwT95aBI2Prpim4jpIVhE3wYWaEqCr42G7tzi05v+wNH
ioQakMlj6RdgNiw4vDHtFg5rbHlYpUzgNxBTdGVUQ4NOGy/bTPy6B8cIbBIDt8ceycdzVrt9LP2O
ASXAAztfmTQwL9lc182is4J81CzgDx6OT1dhJri83R0sM+Epp3Dbq9wlA/L41w6+R7NepGRLX/Gh
ol+/eLBOOqlR3Oh/+kMeev9N7zZ9TDddenp6/LfxmiW7dkPJlLFJ6UGXcqBhTslNhWfjtDB/x53c
0aCWiycakfE0RKiktOCHO5ji12Kxan7Js9gu7z0zxYsPRAhiC/o8FC57LGmOCDrQcbh3YodJfIou
CbscQjLtN/6MW1bjwZ39srdaR/9+9r6NA3D2cYWpIPN6sT7CS7SzrfC+Yn04xYg+DxUmMnv/FmtX
k5cfAMuNBqH6DwqDCzBR9eyDtJCoJhQnTr060cFWhrar+sO07x23bW7Fgo2Avro24JLd4T4J+Lpt
F5DZuNPSHvcNFrP2tTnkHkaJCSHcQPOLRBcabT0pN+SyTUfKtBPURK+3o1eFNO3YNp7BhfmG1WPz
x49i32lBsO/by3xyBQuxr1gCacYglAC1Fip4DMusnfjMt8DkIL4wUvtnLgLOIYAG4k7gWZX4GuhD
MobWhSpCkx9B1xPqd28CU+dJxexoNIiMHwgLzbncwwEMsGMZkCD8ogDrO5wAPU9hkW3a8JwZpI7w
QzU/SX/38UHEQWgmZ2bnoNFMoTIOtYxGq7eGOdKOBTOF1OoeZ+flgCP8abW89GaFipVDCJ9+4p/X
vhiD7IF/FL5w15DhZ99XERaUcKMBGHyKl0ecxxhIV0aLzV2whrPufac0u2/2KFBazp/fqAu4DAOB
E0ueqh/7HmMlSW++T09IS26OOucWromXpLBj9Xp5Y9Ucadco1a3z01TnndGp4xV95wKO0prlXr+/
E6S6fQ2kh/9VpdGCibDltLmKjJ7GBiGZ7ms4l0AjvTiPAp7epP0VrtR78frO2otXdAO3I3q87fc/
durReSKMOs5awlSFpT5SUoNq5zUq4npxnpQ+pxs7MeQkRjZ6QE06fMd4Bpyg2AjZozUTRE6AIxEz
qP98JZiLUIlA8YwhprGlE0WEqQwtenhv5tzipC7tAz1v6aKypDHsoZba42hJCpOMXzp/R2w5a6bI
XatKBsOPNBb0Z2N0Xb3GuYeFWz3Ro3YA2z7UcAk7wymG0fwDke2z4/a/Tp+WLw/hab4s7eKd1+n0
O60ArDX7MubckivEI4wtLwcHnM+E9cZyzMccU+AsvABOCcg96E8byYDCLP1ttNn+Mdh5gfBRCPjM
+KpA5+064G936IXF8ABxNdBsaKQOMRWpc+dC/uG5l8GqvYDGCOstJxWgu8ljxdG3XZti940LQMoO
TxfqnTad4Vk3blAhXqN6DNCnY33f3oSEIY7gE3V/RsNJD7cfUSXiqEN+8iEYtoabfPpgTPEQMLsJ
vDaCJjInQXWxRpeaI9mIX/HASC574pcArguvBd5VewJjt6d9vgKhtxrDpHyvmZvG7m46BEblnIWD
YXdRxKBa0/vmDgmp67TPdon3AzzOk/Ojo3RfaJ2OfqPbqI7pE/17kA8pyuBRgnU6+hQ6benn5DAV
oHNiZfBk4APmB1EMi4EZhpqs5KNNTZFSO3rRZwRXtuakY7UdZ12m0IrVvQ8H2G8s8uGN2eTZpLR4
AUlS59BYEZVrr1qEWDB8wtoHvfT3kOZmEZ9RLXJ0MbqFg/we2LfophtXBKsvTtRB2771Aq2RmTq+
bnSx9Mubh1n9YEobR1hLNg32C88HDGF6Vgd0lTjVO3J1+zGlcYZkPOSZvb3/nm2jxiGC0xl6Ovqj
5amxHgR6qkbT2iupicsmZmCzEuhUG/de1K8K2AzTXsWhBam3t6Pb1/1b4dy3PMkAu6AdODePrxP9
azTprNfjpJoUACZQ5RR6g4/dW54CYugZe+L4Ca2kBI1AmAfrze4fvTcMYhTULVfDvgJ2alTDGf/5
rbDrPP44I3uQQXA+gzjDsFQdnixQO9wtEcrmSW0hyR7S55Pxjsg495nUjHsmashjVDPI5cQwL7r9
PiIoJ7eWhu+Ht53NoX+C6Jnbj5c/OHkDLjayzO/kqTq98L0GL8xHt6xxBtOSCHCI97DbueJBDo+7
xLE5Ske/cXmbdM7Bxb/7io39aNz6+2tZ99lg3C9t6C1YijuC2Yn51sMHZ03hFPLugzHxmGZrPwjP
45dfjsLWE9rj/yKDuy1xZKftC7z4Ylcdkze80eCQI7ZXxrlboV5y9Nq9VrjtfAItqiF3Av09ukZO
as22TG4+NS2T/POk2T4T5tzjwQ6kOHqfAxZd/IKgZx5n6qQ5W9033U+PR/0kjwmi2qNutCDMYbq6
V7iirAdPvTtfIjx7indlSPZDTAqdOOiUNhcV19sHzsVQXKDR5gHL8sG4DuoqBziOZbB9KOMOvYXu
pMsrtMqLZLyUy2KuW7rFcT2RE3n5NCa5b4+DOWVPxPxfplX/jwdkCoPvV+ZoL/tUOlcGSTkVzDSd
vF/hvTfR1n34OpD/2UGFaMKHe7Mz8RoRT2GPLYR0mdwQ6hqzAElGt3LCth/DC8HwlwW5XuXL73ec
K6ZKVD6ghZd6VnKj1PHnLTbItWaxI9ESFnzNccHtyvLC//iXzZmjFH6hnX+S4zn6IZBCtBSWM62a
Vy90WQwBdTGub58dAn+4ls6LMcDPwtn6vbyJviz9Wn8FiicUehpmK9xj9rNP1mK4AZQAiwo5XQXu
krX3bzdqHkKn2lYoTXVc34D5kSVfzBL4SrT/Z+YL8CrxSDvUbPOd9RlLNnVYPZxPHomt9oFMj9zA
UQvTLXio/eR2w4TmxQT8fvTBg8DZhu9Ftf5erHr/wwaWgcD2DuI3Scd0WWYJdO4U0/uc2F+wL25G
2K7NCvOc/W3TU41qYP9ol56zTgn5DcD0t36gD7jhQt0FgMh4g57XnW9oYTEnvWQNHk+AqFH/jYFY
xBFbnu2a68Y9KFu49uFOjz/XgEkYpRwGSH2YojjXPGwNOsLmx9PPuXLy0FJckapgNmw+51Bav4zV
cAujQoZC9bK6xM6RYqHZNRyywlfhObXc1yuhtoLN3sUAdv4dPtklWHM3BDhMHiBjQNMOMefqTr84
oIBnO0d4h9RO3zNcbiySm+15dQLVO1pKWMG3xfXOfkRsdwH1SddYojIfHmEBQlgi3ecyBZGLLzEl
NIUwmKBxxX6gIdIDkIZutO0OvGIJ931O5nLcbtwcOqnREfVNM9x2CaklVPaNfdLPpM3If7Snf7MX
5MjozISuYyJ0oyFMGN1Qo/TDCoLbsr1vX+G/DgyFrGzkRAr4mp7jAw3cdyQq/sHgCTpa7l04DJve
pKw1Qk/gNHVfnt5A8/vszu+/E+u24fTsJ+d0qHW5ZudEYVjAw3ftmM8hqG7vlg+rwZpSR2e369uP
PBg8lp3r6gv8+mzGOW86WJyZ3WiTbm95bCVFaeIR0uIcL1yloR2h4601p4eTw9WgoNG517P0599g
YtNfa0JYggIyuk54EHE6oYnGg9gIT/DkFFNlAHtLhqoM+SQfRvvyD3Ja1WBgOOWaeZerCOmkEVz8
I5vUP8jVukWRvqWKAQDNOBLuQZK+/ewB/ZyUSwQB31+QgbtcX0GB0W3COK4LXNKfHaXVlQnhY1Fc
A2QUAFcnY/N8MfysfA0xIZtP8aU5HBggnGB+PSvrJPUY5oV02d0+xeXwIbD+qhpBd0UPkSVcKxRy
/xNGaGQnoMUnIzniSLAvSKU0Yup5NPTGZY6xRJyouBrwR31sWIyUWCP2b94JFveNchtIkWDUSiaE
WPKYdWF/p72bg2xWBoYvPh6ohxbQXGxpsJINFFxqDugDwQ2aWX4yQ8bSGo0ZMhkzB5WFZ90b3QlA
4Fk0uEcpJBu3KMAOaN8cXOqAFfgRHHNAP0hPRnqJjgFomK+bfo1Oxd3a5Dkqrg0t8ypcYWZulIVz
S11N+uCMcKgAMJfuZwAUDA25XAPm2sljnxvPTO8zfY02HGgwDz+kOvRr03lyfW4RCKMVf/pCg/MT
YAG2448xwfdh/1xezL7dqcy9iq5c/CHOWbuxaYr36lqzuknffOxycuzwZ5KBqw9hSvUnR6wd3Ofy
1jHjNPVwtebSMz5PLpvHHJkStBO/V5nayXoFn685wWQCKcDZ2BOx9Vr245fx4a6YrYG5H9j+3YUM
RSUXZMButvNddM0zVPM/FubPT/xChfKX3daamTCq3z/wArIwMnlhY+FeF8iGydCW4fMV4qsxQIkB
fSudcMNLvi83ntPnHlKy3Rh36iDFljABYSr+jGKTsNR+Rkj7fFOsy5MviIqQZqfjCSmAv4E1BQSL
6Ne1dMw8jUj++Dnk/AfFY4JdI3dJftj3MTs5GVBENIK/wR6MuU1sty80Dccf9UIj5kRNsgxW3Srd
hChB7kaUiebzGyLK6I8/Bmr4cpJ7n5mMr/L/u67rjnQNSB8A8qWRYYThl8uYDaxNCxqliwzcNsqy
OPavxiiNxi7sQ585zc+oUmvfMidVYezOX2Pp0sJrjFlf7nuWki/QFp7nDMypjxPuh5KwrTI2JofB
nZzbbqyuEQn2wjj+6gvdos4FW8FCIzdKDlvoLIhYH13nzpNqN/zjB/WTU4v7hFhP8bRrJnM3tUEW
6qmoBbGEGpUUh7g7eCoD7A7mhprP7eFfxvBCRxezte1j0tq3NSt1bsOTe+H9Xl7LPoX9uDce4FCk
WfvB+DmsMoqVy7yACHsJsBt2P16+ETRM+BoQXm0q9fududYDSIjRN0oH/JPYulkVlPEMbcQbjtgw
pkEkYngqIxOAF8Y92cBRRmwNZsJtsZiDvHnq5AeFnqCZkSixeD4hyBXg4NAC4YCwA7JbQgE06pAd
DGYIQuW2DetBeMIXOHOSCIh0JaznzNFYsySt3JHDYEdmZMxwAjxwhDsIfAPrFDIfExq2KLuzZKXA
PGCdxbr/4QMLqUIWRUYyrt0xYmyZ8XihIsR/HbfhiW6xv1HWDUxX/v072dvLEf8RWIesMYTib2e5
PJnKuDfeqwmO/LTobjnsghUl/1/t+BwVfAshKl5n5AYyhwD19xCFAFeFH+8y133Gmh++04ndrh2y
V9rvvcT4QcZCqzMHLrzjRs3VZvTWGSrD3pBB4n1aTAEZJIOkx7Dv4YJJdJiuXXmEoDY6ypAYBCgb
D7IVqIp4cRnBdNE0DKBlqPZliN8CgcnEKAtNiosgBZYNH4xOeFgEcMD+6UOEAcK4TrgljOhGRz6n
cEgSQh8BxaA2UsALSwkEkuuor3lBMxHaMkxL7uR7LowPYIk/+YHsR3RjHyaUTPnkyjM6xkAcE4iV
sBphSPKUCokne49lP5Wf+MftBBJlgckSy2TsJm/cYc/AvYZdWH79o1zLZ2brgLwLG0g+OHtMOWMq
xodnLH00fW56TnlFhhoXjg+ZsxjksaqGcreeS4meIZUd+J0/FjK1wHMn9+kxxOhwqJpPDLp31dKo
Spv+tyd/Xwjh1OfpWh4WWZH/GDf/FtfD7WQ8SlwSmN484jC8edpUvBvgbrOz5xvqsZhjIxMStZ50
0Mwx6nhYIPommzxuVeJh8DM13KzJJbP75nfdifsw3CWkJYZ/7U7+rdY9v4XMndN0x3LtCaqUe0LS
IHJ3UElhOENldgzMpLB9wjxoB7Fa7LTkf+3oga3VWtyPECqIJ0yHX+J71COBXsOAB59lqAVfA/OE
wrLtD9KI0liLKiQQS2xcqUXKAfdFbP3hp4QwDpF/FChNoCfgBdGM6lHK35EXh3isDuleQIe79I6i
tFCC7qoT5MlxbN9HOa5fuOBPC0yXVJCnUTuSZJJfkJP9oFraiM3M7HEx+pildyeqeL39IHz6yrjP
Jat4vTRChcbvHlZnwwDeKb3qa71y481FDwH+d+AkLifxZLJbEhjo+3IIponq/yiAqEQhYqfMnnp3
C8rAKzs6JIFo1NRzDJyMjIvZY0/LxKecyz9SjX9EraPDakBT0qNm6hNqhKrEj+X+iGAhFpf0iYgD
hMXIjyFe4Lzv28RzzuVuurv9vnB1DM+vxhqQz+Bl+2bbP2fvtQZ+A3TI12mcN+ZYXwfUzuWi4Z90
jUVzLJZZb+fF2cNuP9JHuMfhRvclLkfKhguXhR0LGIOOd4dXFaWNsct9FSsnrxxq2OFqfbvKXsNX
1qIKkBPpRfCML5S9x1xZlsSGwF2hlAnYaO5MEqo1HHhoBNAjpvBLAh1fMazr2T5lGbVsgC4oZEJU
fkVVFNG/c3JcZ51MiFNFUB0NvbEo6vtdmwwZ8KMrw50ofZBxYpxXFwAQlAg0X8z2Aeqw5UVWgmTs
BGPrebK6ixuZn0JaLMbQvajgP4XZZqyIrqUmp6uIwwpnS2Fryi4PE9x4x+x+QHNyovXjExZaX6cT
lNvmZLRCYCGcnHBAH//s+cP/4rjGRBsI5Wm3pkUi5k3fk8FkyHna7xW1qWJet11Hx2xuq/N9deOI
3Yj4iqDNx1CstkYlinwDTtQbtGk5wbeOS/+yywXuUFvNqSQF+HkQ55Ge+XF7PAtkauAGqPDEvVEr
XSbHWN/dti8Cq9fy9E/qddtXNuoM2NlV3Muo2zEqJqX+ewV+hZnbgKV3CtmTPgiaebPSQKkF84rP
jsfJ0yZgwDzz/IEqBk/2VrdpjLb/izGODAdSiLDAWS3dCTuM2Vq8aRPZ+oIcSRzMjauthAonBwWi
9s8evhlJ+MAFjzvxxtPQT0HJzT6Ge6GRHPLguexj81/ciVW/F7f945IqxGNupL/Mwc368dL17uYp
AOFGjiRKMe+rBy5pHR7i1OlGbb9Y3Ybvdeqw10YnnB34imwDClK7Q0EjxG2Hyokfz/Q47rB/FL7s
ITW5LEfzecANoRi9n64a3RgymSfUgcFvSpvIN2nz8Ks+I5tb9m9r59nu2ykl849yEKUtA/UAps7s
/8NTY7BIQ/DsGE18XH8XpFMMSQsKNLJBFMR2REhZH/JCkPuTSPmcl24Fgzi8Tkm6iMSb+zw/hiAA
6hiPz9GHuB0kqWfsmCqrO1U3+uYfwba26YPA1HP3ifoSnqnMdNXgOSrGYLUY/0nrzmyfuaItle4C
AbToWF8OKexhnzNPhOFylMkWxaAGnnl/skDG77bjt7niAHX19QeFQxPodtHGg75nKdGH2YjKg0TG
p6FvjlRuXhMoHJ9MtvpmUUFCMAeYojwsPjgcALVmit4adscf5k/11zwd7l+r14/K1Su3lN1gB74c
4E2MjrC91FhlMxx9B3gPgG8gnNCsnAqjMV4EkTwsnclp1t38uyiosWFHAD5DuxBEu/vPvkSMs1Df
Tf8EkXvt4Bl/55mYAauaVaFO4kgTBnvEb0sr/WCYA8/C7sA6Qz/Aq1QAkAtlxbxjAG+ZXXuDRQpW
yxQJG6ETCxcWTyh9KoxchAkAJeBtqGFL//zHDI75k9HbHZPfroszC9FTI8xcGLrv2lM97KFpnPYj
WlgxhCnip49FhZBWGHbjctDDJEHDTpmCw4yc1RQR9qJc9WbAKG8G/cgcGoxarFC6eEx/jrCGQXjC
B+6vq5pJHq9OD2U8d5jCuE/6ZJAF2nHrT3zvxBFSpI0XNKEwzyK4oVQKCsf7aYLBPALGJxtH29Id
HWbo7A1CdR/+vdEUeAFYwg+iKopNawp1WzsU4xuqP3XK94TNXzAtYPo9IbGwGOcDBgOAC38MyGsj
PdzRiUw+WLDrdPEytlwpkBPei6P8uIYHDfFClK4MCRDh1tyHrsXVAJivsI3Us9YzOPfs94EaLl22
424IlPZZX5bAak0f9T+afxXGhltkmt3ySuyWemvIlWBzOuRrUR5hkgarEvd5lJgwFKOjFWF0jRoE
z3GKNIBWnELMxTsg+AwQQoSMRGQxLoMfg+RiIPz4FQ+RUXv90dHFkN7kU0wUiFx4PZ8WvUiJmkD+
QjcXmb42fngwkcYwNiY693mtjfFCj+FXau4VP74SUage39zGIAUHaQevPH25X+y5kJCYfxI6UaPw
0uz78OtCnsDwq4XGpL75WszD9IlqUUk8ceTuWt+DGogGRw3EUejMgbNoITso7JLfYsJZ29dRuzTb
04HHBRt4KdxshO4qhIwbb02yyNEF0PV/wOCgm7Qn3ufu9NcPuIfeB/cS4FAyCkQ238M+ZtUNsW0Q
j+NfJHHBKcnyTfCefiaS9o492ebtiRh50vIvkawgkNsftgIPRj7Y9zy8K2Ai8Ocf2wQYDCQXhoMN
GwtCtTP6Hh4Vck5QonKE40whg/X/6aRfW8JaEfdvmoWOoQCbOVX9a9RsteCaQO/CSPjmp9PmcKZh
Yt1j64AMvsCB5DZhxCC07L6zYV6+QxOxUChw2SQVi07DyHARxFgTwIpRaNfhTEv/SPF7g18Q1AYb
4vmHc4aFcwZbARYmsKT6OxD7/YhjgxOac7plv5YDoA4o2iovBmCRjqQRAIKfn2e5XcML1LdIDWyW
uigRUC0SBajMVDx9LluRCYBsM7Q8r7v2fcpjg/ZdyhBpY94ugCAdl7QqJCiPb8kpfo7ah/6u0ZEC
dCiY4AIKqbAJQR4pv+QHZWWrudn36GZ31bqTNGN10bEuwwHthpDv+WHi7PgNNZpwKzveEx9JmIVf
ii2Rzf2808e4z8G1PSCs64xce5vuOWSKP2SWKjpTFKE0LBBUhRuXwfwfKwzQnONagRfHNVMwY4B6
60pnNnEhNl38W5+d5u10XE7axjkuSGJQQsptu/3Xsyk2KDX7DM11v8paKTPbtCXX9OW9vNOeWEOG
cncmgUIl8J7QC/hx+X9YKCK4ZVBY1qh6Nb9G1GV/J9wGoAFXYipPbi/uxTRk6Iios9dFyN/MaO5o
rPzj7LFnNuzkwoLwU4BMdVJ5qt9eq37L7KL/7THrJbyUXg8Z0pIav5KJBzwIxIVJpppnCkmkybiE
1fhyZNLAnzFfcRmf/ZZ5gPQIDzE8zjcJQxPWCALcnwUMN7yEZSZt4sn85/aLt9xCmqWeS6l9MsFk
bFpVR1lK0zo50eTtHgA4zwAaSXDy27vlDk/iE82xuFbIziAWDiKduoy/zNG7GDGJfRvktumK/mO/
z4F1dDJUdcCKk3tdgv255NDZVDqNM6Lov9J8aDgdq1RtX+fiY4dLrjezF42nSpBgTl7/zWieqJrS
yr8YgbMftN2V40vnCoUEOvDN6S9bWWHfiQZxKYiUmzALceahxq+SIpZngOe2GJf+hSNqtcBmi81a
dmAkSJgtiD0WuzGG+IDnYjah4UkvKhVRU/ac6+T4p7H39VfXhMM6LZhDqu5nx6QapzrhcegBzAUt
ENUuUxF7swEzBVDdlXacwPLARkOYFaAGj60w1rFKg4UuxviIXxfKekEGi1ijiVkDv8TGnrsqai+a
uQFyH853977AnO8A2atEV3XzITvcIMZ9zc6uRieL6BBXK8qNUXNQYO8F7Mp3AZySjeDXIqjJEJLy
uQQzoD1nhbiI2IwI4yljeA0hv6vx3/+ODJUrfqBEQOQcTLIhN0I0va7qoKZ+dBD1rlrRMalGd9zI
aN8ZJAaglrjxBNfRYEbAgSPxPhUuF9hCBXzJM4aqZ5n1cypKBkJJWgAfDB9MMFSBOkSe/b9TMAWm
7Sd3gTw8MFQHIOHiStmoDLNQw81iBeG/5uoISpLbnSHT07kAeABSP5yeeh6jV7YPr5lfZ49Qxhig
a0Ae3TlQ4EpEs0rGbhsKoghYS6q6XHfzjbwSn1kcEXLrj0qNGG45OPnACDMpwCQ9FtNLLGS5IAJX
gJUJliFQJHuUASGCDABT51A1/4YbtnrBgLjAqMg5T7ihcpl4OGndK7raytP/2EbQCR6jVtyyBzYQ
d5ehIKKlp6XSsYLFMBrAoKQdfvzoSt6gHw2GraeRfMsRrCer4qD/sF0mKe7Ms++YYJEWdDkKPULP
a1IXoZZcOZpS47VVTCwwKQhQZHS60AS+aBpM/WedL4RBGrNm9lgH2FS3CxMlUDD74oLIPVv3rW7c
hVphV3iJT9QGrwdmpfq4lcilkHCUnuEkcnZgQANvH3n9+X9Qp2s6GjDhhgWGUk8GHZsM9RQXjNHE
ZL+EMWeP3Alwe8wIh6xq600NgGSPq7vqmuHij3hQkg+J41mFmWgABDKFAONvQn5K7DoE0wm6FmIi
BEdX9/CH8NVHwiEuQnLTWNjyg3cAI3FAk9jCt/dk+ovVmuhJGJzyBXPnEpVzfM4Ya0OU4ymEEpP0
/xrGzqBz2Ak/cCsBUIMajHAUErWw5ZnnwzRJFJJgJYWeuFS8ffuKKFa55bqLH+0oZXItvRIbJSvp
7J62lAX6lMoZqrTmtqJi/KPFEQZrb5ZumKk4l0VrJjvL5fAAgMLnQI7tRTekV5JvtAmZZAJP4tIg
KGzPqyJ4O5hZx8+kD3fIo3YFVmiLilumPoCaMmu6w8+hUUOVlylO6IOBHi0HHTdjQRt2Hr8GUHTv
TL0kbEOwyZv1msGziUXDJ34Y5Qy4Fr0K1gpMo9gXIUD9LPx/ByghIcIi4G7zGOHLsMBVCToujbC/
qu3iwGEGWbAbwLmhiREJILxahe1VyqKO9YpabFQfCI7Eyvjw/mXfRWcZdsj1VSXsQn5RFB+5nRCJ
j2yGEv6VCZyO/YGAqbDz5wPoIP/A0jjDWhcN4Wr6ZgtTlycL71hYSUiL424sjSXC0AaZIGzLtTD1
2dlApKNstZIC8M6SWVgUPSZWiyMI1V/MPVWG3K91G97pRHczQeOc2GeQxK4KiQt7J8jifAuePv4j
s66LWcGpYicAnc+Neq8gC+lucUKkLYYcfpygswBt/tpiyXjh4x4n+rQ/OY4vyT0ZAAksBjp6NRWo
bqEOdcRbDxqSG3Mw2ocGPmOLYNyWNbO34h6DIU1hjesXzxOTMVdAUzVSpg2JAnAH7H927IxLdzU/
i0SBp+xtBLhng/3MoSdhY0ogFout4esfPJpvs2OfvZ75TZDrAcQSlQU4tBZYh1E4/d0AxLQkbEFz
5uKHfRIbILeczwqrvy3/5Ri2HVLzdOd/wR84x/AR3a05hjfEStqX2QXzmj2H+ebSpVkSgFZbAnhg
EJQ7kuCFQRv24TrMAQDHIYAzwE+Z6dbFXPbCHfylCcm2nK/9MXDo6BefTHcQiBVPz4Vi5VaLNHou
NOeF8S8xo9gXnbIf/rhfAsgntJ3eaXUeYuu+u251tv5RNX4nnzHCOgCY7WmiR09SGbXd55AnGPkC
CwMgO+MTU73jVt1RB33BrThQsIm/n4wBXV3UOEzdlPAZvExFHPrfIx2Gqf211JW209mqtlx9Wgk8
iG92x76N8wlxAlBchh9QvS7yAv/sfcxuJFb+FGXEfFYQo7a079YAZ6D1ffSovMkOrPbixnVNMGIL
/RoGAcG2FOzP0pzB4oXgHgTJuG2e4TGYzR5Od9RlN/hnNjTmNOAXrAqHQ+FtgZCLXlJ3VM5LBx3c
TAR4xJWzRA5fT9w0cCyn1YJbYs3mJN/aM5EepjFp9Q/vuX54PRLX5d636MLyqGTDENfmAxCo9/mY
54BoT3g+hys+8m47OzkXzlc+svd8+8j86EexamebPcL6FYrXUIvxrx7iHT6Dkv1EYfkdzsSJ6esR
2jEvw9vbp9YJqrCYqVk3SxlJVAwgqVH4lJgTIAvNsH7H5+DhgcnxBm9+4QjtiaPRc655D+dyxoDp
yI6EFzzssP3T1YZIMOQswRnThONmbiXhleDYNUmxFxY3/aaf33nsIIGv6TNr74Vf2/izTqH2cRGI
oeWtUJ/zaNXoCUmVc65TLYO5yFNahnxi2nFtKHZTORrGgX94kfaCA0JBgO/Dqf/uVpfOBvIPWtm7
gy87TEP4CngS2l553n0N4pbJtmmy3Dn0VE5K/ejUMLqMwd/fGepBiTXiF0+Im+sFwbrBbRoCI+IV
t/A7uAUYyrSL5/PZe1tvK0d4ix0SAS+gkKKusjqBtmOu8UYNwlm2Es9rFhURm4DFkhVbjFpQww93
T078nrz7mCUSzGx4rMDMozWfvFcaxzlCUuhiB51LKVb7xU6SDXoBYuNBUEcvl1et/bE6whCiF1Qn
8/5Co6utiknzMti/7qQu1PDrhyyY5m5VUH3+YG81GvDOCDnA+kTkS9+5l0AuaeN0XjYEr8552FJm
rK2SZPdRG7cwggo+7vaRrO1Tsu6hAjIKZhgEa2zxAgZ4rnEIm1+92XUzQ3qrSfpMaTY/63DQ2gBP
pWnqGEW/3OAAV4vHZZjK3nTeTLsKFlqHFlJNi58MKpjypNCYXM3RaHQl2BAT0twa2cTRjsU+nlzk
gSBCJ2ue6sZXsVhXwNoSn91ag8LQFc8JYA2eMcLpedsLfj+DZ6Y7BGUj+hcqqm5gloYm1oNjOR6S
QwkwAWZx/RO/FCwAADSwqKQ0wO2x57zN4YcsAdCQecvyBOkItTcFQKiQJ4EEz/hROdsYCvYNpbZp
Je6d4LSga/ghGsK2SmbVDkxYIVJgn5ds2PcrC6sH379QNVytLOPA28qJrlM8Qj13T4cb2eew/H/t
BRBnvhwWYGS/de8Pke41lGVCV0q0Dhd+8LF6d/eND/fsdpEv1gz/HpiAw41Z/mbdgdU6cQ7d+qP2
3QLk6TinmsdFmIiNpZJXInnjYiCXR7lD3B+34V/27dO9bdgVLvYBKh9htZSF5ebEQ0guJqjpDTui
b4Z+93DoT/6md2/4Nq93uNVD7zqfDju+9amDHhZLG8pn4fkP083wAw3AeHCZiCtNhq3hfYkuZtWJ
Vnibt03UpE5S014kYWhJnZFb3JlViGL1bEXZZrUCF1rhB5iGuA9BjxI92Zfu1ORmnFOyTaEhTcW5
5WJYZ9Rm4ZDcge5wNl0cRwuyTTdhJ3FoVHHjW/MtbLFxwmE7vIw3tZHI3dAUGn6faTWhpbxXODxl
FMUvZ6W5IR0ZRHEmyEzbxTGTVnKHIxSTMPw/dXd1WWDv7qgLqOIGboGVo1fm35O90sS8hirGoVFk
Dfj7SvFPLtSCC3AIA0iBBXjJafah6ZPaa7Wq5cIx77aAGoT4jsTVod+hUqFqBfgHMGLCG8fHLKZh
yrAggKtpArBRZaGkS1nPK/H6EDJgnFp+ogeO48MWIVInDRLQrhjT0pC0BXRiuG4eyI0DJdm7sjyb
2DFgicS+kxO9sb95zJmK0QTaI3ySNhxIGLV7v0ehC219Eya16bcwkHR8bNabRRiRNyhGS5AXx9TJ
IHyLYstz0SqnH1p7CKJgHDiFbiLHEfRps6lAMQ0mIETztkhXhzOW4laj0AxWvpOdxFdEQxTORP+X
MdzeFOMIA04WiXjThSF8H9/3W+NY/yPOkx8XF81hWww/jiQeIkQB/D2EIMYhvCHIHT6urcIKCDBN
0//iAfWnAaONKwovaVNvB4K9iTtTVfDBsnLiQPUSNgSMLUQoULdgsSCuVRfi1iJ3iD97entCrMwJ
+HfqtQCZEA/tabXjTwZOtRTrudTiraRRQ7sihh5i1oTvHbXuvfcvCBShqoHzIzopTm1JJlyFkC83
WKPEDIJRlSzYUoEvkuTokDam+UQkMWVYlQN5DaYbNg0+n0VaJZES1bb2cJif8PmIx+CGsbaUys57
Q/3rr5xMKMsVSKfFZQ5DHuD6fyEn8wGZ80YbENt0z8Ml/LmMLw2dh8vn485juu5xOTn5k7a/c+PT
vBeDfnDxoyfuqfK68G32KAM4fd4Gnm8O8xtaL57b0EnE547PGSekSeYHwWeY0Ew1/JyR/yMWesdJ
cp/DJvGSWDg4zAsnvhhxEaYIbZTv4UZlJBAGYdTwb+KYD1SbiEZAzlbPHU8PV0OulO8DQtrc2QdX
J+Az9GVrX4G3pBTPkBXgwqJhldQ9HA8UGuQipt1OUktYFIIRvW2VKc1q1Z8BbmmIV/HjfnI8+tAF
gOb+uX8aT9agChwFB3T26VjhnVLMmP5mDBd+OIDebWHbtpDvqgzX7G+wIjFZkWsZRTykSGPu7EUP
z2KNslduuOmyeUlhwHKQQsf7j6Yz21IU67bwEzmGNIrc0oNgg9jeOMIOsEXsffr6ljnq5Mm/qiIj
TIXN3mvNNRse7G7C+KovCy6DIZYD+YKC9C9iyrtzZnvCN4nHkWEJFHA+FFsWExLNYh+V1I7d3p+8
hhOEJRTUjPUAF8t08aRSsC6qPEM4P025J/ATyIAaeGHGrvyqbIZFPKvVQC6f5LR2uIgzelm6YHCv
Yg2l6Nj/Btye1fNE//pGz1n2lpxjvlA+n8II0rqZOi6ROfGuhUh48JFAENdxA4zlr4cpk3aYh9O1
oer4obPAMF6WiTPQ4+LrN+9V2mXVfbZBe9LW0VsKIfQO589uD3H6Z7qG+nhYLAM4oXz+D3GxB4i8
nM5IZgv6Yw4mFyIYAzfUTktfusQbzxNvkg746L01+2DwwLx2bxEDLrgpwiXkseiDsaAfUqDWQm/Z
YJ/E9sJm/wajfMG/pU+GqgOKKWhkGzsF684Q7OiSMXDBVclgKP9J2o3aY2TaxsxN631RZ7OPU0F3
ibi8HxyN0o8S1blvP4oE1ROaebAjCDX2kT5ymZLYBLUG8jglPlFWOoFLJLuMqJQ02+bODu0748Am
PA1Ho7FBKksyvbHN7RZPi+bsWzB23CrNbQrfgDJyxyyLUh53UVbxLIFKcehhHkitMXpjT5C9rDYy
jCn1GK0kLzXed2lcvyRaGRDBGHmBnzHm0tAYznen/o4yYkersx6Ja8zp6o6wjHEiASb5MrrCfURl
q/FGGcvQxajsf/Z3AzbL0xgCKlEUDIlk+kxJoPnON2BKuxffcgTPds0N5QtDKeKDHisBrZjaZY/c
Mm+01edfugF7ZZcAAWhG0lrVXpdzowln8MtN97x6xE5f3S0xFe6XqfBTgDigtIHvhf2EUCABwFAk
SzTqblQ6j6kRVhwdP4NxMeRjEkP4O+aGMiOQx1JE92FBmY8BIbp/9pPnNGXXXST8GE6x7AQvRKQn
MNhrxAFch6t+/zZerQx2YEap4WxWXACrnQkO255387Pf+Rliio3lNWSMJrLP2UJzFgvNmwl9mgMN
djTbOdsnfpIUINkpKOB/g7asz4PFgqNtdoyvAmVbGjguDycnwbsrFKdGr2rC3w1CdkG2coOmGa/U
O27XGA/+UJ6T+0RFwBSFiDvGdWl7Tn50/4SRM3wmIfVAuqUkEhNWfFOd+9dJtxRKS1xUD/5ewfqb
AxS3Ns429iY0tl0oPmJgAP8cYM5Xf/pzxtp7qq07tZ+xEVtd7PLQA3CnKUq5+ATMDCXbCwY5EBpI
ou2xix/DiYB86ocz8bpCxCHLpWUxTBdLWnkU3w4VUDWSifBlwt4+MYMjYANBYjvWH60ySdyqP+OP
9R2377Ej/nZ3mhQSpHywdGAp1uGac97L0gZHCkehlA4G1Ijamb1x8ZT6og6srL+QfGn5KWfSiLtg
h+I7CP+YmyYzZwoaSCZUZH0DkwbuMndaLPUlFfjVGFwh3njFQAz0FI4oZv3g1+I3towYS874WsXe
OmFtAH7xAh7VGwfqYpYwV8ecEZDv5yrCTEK4B9KqgP9+7aQ5AauLEkA1GR0tTLA+5q5gpiFxNLwW
tsTYL4IasnRvUXdohEOK1BJ/EpzNcYplcaNezVifC5K5N+A5w81Gss0YmxOT+84WUO4rXCy5gWQX
Y3IHJC5OYmh02NxZb9T4RrBi2zRnDY7arGIlU3URY8EgvIrfvJ8LVKyFwWgND0/maZj9Oe3BuYLW
CH/l66AyeD+8uvJLWPdrM9FQT1uko35TmEowHU9jqWwOVGz6WaZvW94yZc1vkVPO8Z+p4LLMjSNC
kLPTkM+V9U2xub1PiUtMsyPHZUqwanyFtPBD2+Z/zbjX++5ejgWj6Wh12uEANcimE2611CdJlmkj
sTNU6bpOidTPcyk8QmrjpeP3W0EWdkS6DDmQoLTFtcfMCg8xlizI75oi/WaFvlBzYIvybdTv3VbW
paQiBMUqe6IugPgeejxvWchsu6++ybY6U75tUS1SQUEjtjM2qUTlM3khhmyclryjLRLyu7dOJX6A
QsxkEnCyBstWvIzrh9ck1IVpVJPgdi7tnahcG44hE9OebByPZNWZAA2nSM5nZQrPBZ5RuB/Ak3Oz
94r1/1agHZ182dGgKkvVnWIfPMpC8nYDpK+Xnt5hu4TfwjenUOpu62nuc6+6Kd2KVH5sHiDi7MEJ
bOUfkViOfdPdX6CwosVjdEuhDhvwCvPHVY+919e/Hd0bll+nHoKY+zXovMN8H530rpZPYP0SpcFu
pHSFq6tCZL09siVwCjzRcH4UPt1BaHjEjKYF64LeY/z0Gwd3iTUlAlRcw8Cg3mT61vYNQgfgENz9
Ng67V1cN9O7Jw4HGWSq9FxZ5hFKeVR+jkwtnqmfuPsxBVICMA3hZhRHfuPTGrxE5uk8leZ/9K4qs
grBiiGoD829ddbfsraWXVschN53xXZvz5es3agyYmuN27nmkPtAO0+W8/sqv6P/v0RdclYwe6NV5
UM0pWxnoS0FbdqvB8+7Whb9QT4556T9jJs6lW2MMCh0cN9Uli2z1cZcVap9bjyFGY6p1eSbhJA7S
PGkO1FAhFCfeNoBj/Pbb396BwJja9J+zyXGWX32ZPeGvBz2toHD7EK0TEZtC9WQPN8ERNHnvYgYC
Hkr774/gZgml7TlXRkbtMsPDIvjjUbkb5EZ8vUUd3no3kZyZea9UWd5Ge/ckkRj2UbfqbEypLPKs
Kt3Wlx72wjSgRdOFHwtLGvgFo6HGrOU9cE+b61q0hP9S8Mk+f7cz41uGxBeYEbuODH8+Ntw5nHoe
1uRjI2zC9tnTh52heN22kCeUzrXtQbbgkQ0zrctjpHwwLecopYm6K9a+do+UMesGkB5ZxOALSIM4
eU7H4FPaDTY1NjBq5dnsWYjKvEVvwM4G6udRUUAW5qRQKA8Eg6BtQtAns4qJ2OqKC2jxsmhSaVDw
MGO7gp+NIkBm8C2hxCQQwKCjUQU8Z5x31CpspL8AAnt/d9lDygn7L9VYxSGlE8ixz9oRvqKdP/EX
VXeEcsnOzoR6AmBhWGz9KNA8r71VMPqcrKg6mhzN3vVte+SloZrcIPwiD5t0HA0niFYdmApXYbJX
c84asbfcZ+UxqOBw9WftYQs6FIktrolM9ArFZxIYP1nkY2m/Gfi4yohxFJXzAJCiM1kYM/qBLCPc
lpPkxl7MXqBDQDYh8YqE4rebORnWVXb2GKcZtm3Necqw7NC2w/6bidglBX6kBXmMw/dKDJJKq3w6
2WO791SomDnajotP495KkWfA3F41QDe4Qcl3TbfFbViiLpklkCtbzMTEPmlh8hg41XxlWnqDcqxA
v6lyNsFjeIKnsC5ynrDHEBQDY8lwhQjIwFzQRnmrOCgdJnlw6YH6YH7gEUImFQrn+ctdgG8I6z7q
PEPIKn5GMYaVGY4dVC3tqLlD61aeHPLjHzRir7erstsn2F9crZIOTpZLkqfAhk6SvHrewrv+ccpK
+wmj6hWJ27jiJasDPmKZgXrQyiBnc0mFvkyNxuT7hotMeCdQHnIctPAXVrhtdnOghS5KomY1bhgs
TsgrXtXhHwgNpbl7pEoMJ8t6MbiGUdIMcbziKvV1/LuQOzoKtRJV8QcpB06XclR4imgENeRdylRk
FlpB2YlW0eBVUA5SC0VNMNIRy5ViD9yVC+z0Lx3MPRl0elwYUK1FJQkpvIRVwaXlGeDZGbTSg/2G
PsMxc8d7B6uKk93eMJVTw29Fudk6WO24bMgoqqlxsiFfuJEjvNa+FhMqqDLrwa0BUf4BSRry1gnh
+1Jg98PFmq47pTOo90EFNiGBaPNjy5u+o6n/qSEorVUGbKyh4usYRCJ/Zsod4ZAhI87Oi2VnXByu
5RIbpyZfWsKLWj6ydYv9Cy7NXPegUru2i4ov5eOt8JYD75MaoIy2BwjVbWet4xvFiOVOO9vTuafc
Jg9Czt9zYuzOqS4ma0y+mncQ/HKzZ93UyRy/gQKOrqfpXmVO17ez91Gs18uvSN/ccsA68XPHEcjH
rLopu8lPH0a/hw4LddEryUzY9JSHJxQnHLWW+rK2IESK1RwLyDdrL2YeRzEB5R+kRvCoLjahBjZS
gLiD7iN6MSm+Tnq9xpnk7udkj22N/HVggFa/hn1N6EHo3xyXFGblT3k7NmB6wCRrCFgXYEDam1d/
JlFLlv7x5rX7ufvvo9MmqYOJ7UHH1Y1eIae+wGavI8AldVtC1YkOIUfw0GFUhN0S1gLkLh4zauD2
cM8+bfD8aBXDmOFr9Ua83LF2u2BnhjBIbgEuXOonLFiNI5gx688O/Nfk4b5TCDg1RFIZfr+dfS0V
NkZkPGR5sGBfDCF+AT65FIYU9goz3a+/4GwJsN44OCX8SRAUSobo1CXReI8qzynGv8yv35ZX8yQJ
15gcJ/LdbdyTKpd2nhIbO08hS+op/uIbqJiBuYEM1Z3UiqNhaddXWa8/W3P24Q4kGPZF+9Iha9Kn
MjdzRLqIfB94dHGSNh5y0u0xWOffjjG4ejXTqhd0ywZYhXUVJkVTGbfuF2tzfRaizF9C87Rb4QZu
J98GgE5V/kpX7wPP/tEAj71ijw/FBZMRxzs/xZ3vZi2+qiWou2JRt+HkbILXrW88bk+Zbvmn2fY4
bYDVdQYhukQWbiEMKi3ua96CD0BY1G9e0aphu3L/l5i6c23wM8PKGmIw7Ihvrx1hv9Z/pchBNJPa
pk0TzCrg9QQMR/haGUPzHHTCJZfJ3gq7J8W6x4fD9xYGvAhERTmGbYhiPTe8W9lNjg9xQPayMB+m
WwSxUoYfhKp2sy8L9ue908GEGs/P9hxHC0iIoShZUQbS1z4oKbAJfkCKCEV8Ahxl86QfEMCdnfdG
t5dfjvpjlqeQKziem/ZdlXNRIjolqeGC/n1CW46YHic+efqp9YBYt/oGmBWJgtX+Azt8Uxp6Ynls
3AQt07oKO+xzkHdNGDwcnOrk0wMiSAAXZBJAZVSwVTsNdLywUnpIe3lR/E9PnHQJ283DV6yTIY/5
EPGebMvW+eY3IHY6q88XHpC8X0EA8lRawD6C2J9sN93q0BAG25q3SIsvtZn1kyjFLZ+dbBAuG3L7
wwoHqrmBShLU2mCbqRgJDUH2qWMBaaz7yky5isx9HV/rMWRf+KTWVys29Pl2a6CZ/L3hgiLWCgeP
lxXyGnBi3H6GnBcE4T7oZ6B6Vrp+wyxojH2fjThdo5Wyir+zhTbtpknmens2t6Z5OHgN0LFSRNgt
QHSmei6lPdvSlG3tgHE4V8cNt9U0lIuKyg9g/hL1eZQLyn3tQTF9BqoDFuHIjRcevEVOLnSlnKB5
lIHs1aDtmpO94KbSdDH24RR6NKz0vqLHqoNW0yaLRT4+CyrnjAq/gfxY//rn9QXVrCtyKjDBLaxQ
Mbgqy0GGFaEInkO/Oed/NTSzLEHwaWFi5Va/41MJ45qeLQcQBvkEzwAMGAToPMo6kz51hFwpJobM
1/zlRu7VldDAlo/5NJ9eDvUmkCqS5Sa2c051xyz9g5g/O9k8tTyzaNDTFfDWEnsJt/mEU5STNPh2
qptTIGMqeqfgDnOybHvq11Y7jln4e+yYTgvjNqzz1bExNqr+TYvoRQg9+YwuzX6HxNcyuUGmOLsV
hMvCzYPjp2sWzjX9cUJvFuowE+WoVAs35thG9ctBB9cvJ2xQPEPQX0Ful9XgWyf6Tulg7QNyQ512
UiGMR/pl2zAxqnn9NdXh4oqVbR1+31ODzRiAY9L+hk9koidXhyahtAXhfdJeQ8XPvs5CgHTuLFp7
ecikluSJ/hD2gpwG90TrI4jNSWERHNND3V1u+VIExQy7cool6mkaJxyBmgPBw5hBJg+3MZJ3nfeg
Cwq+D5gMR4wcBw6bGVuoLAkuMj6bA6YKzN5YatAIOG/YchkZ9b2sv4KhiSkN7rgadmsOUmAQtiE0
YhT4C5wGrz4vInsWIU2X7TvY1tCHE9SBVF7iDCZOYSqi2Hv4DL0E0neap0mRkcDXx7Ci8fGYUGlV
0IaBgSk26jkI4ZfhmUiDX7QAgQRYQHYmnrxOv6qo1yDcSprBrVcGr7976JnQrDoRHlJCs+Ufovj4
uNi8StBHJ+pE5sykMK0ZHV7/hL5WhYmK8Sc3Lnr5T6pg6jlh7hUDzNfc18lhk8SIEKI+mBF+smI7
hX1nxIn8cYvBnaQpyGiM4OM6PvRe+IxJpITGd/DvqRDixbb/4S6eYCXq7tDjnnHG3CaSQkI6LzKb
Kjyinsdpg6zZqIrB9rEyEmc38eh/e0LzRU+EJELmHoXfoHMho5Wka2E/yqiH3B0CATvDBOMvaPXa
72rBH2MRNG0HY48VGBK6C3fVQH4oG65YJn8Zdp6golFl+vtBMYDQt8PxzN5jtdm7x2KwcY9x65RM
3AlwtEwxSacz4uGMSQsTAU+IlVnlNNAbCHhZWzgE9+l/KVlmk88Q1K3rfHYeZ8ysiMlzps8Qt/0r
/6sPVTa4GWhO22FtGsKclQkMtGsefjyjE6/FlpiyaTOzoMfMyq4Exnwm4scvvOf7jGrqe3XaC+ZP
SbNX545T7mrkKa1wb9NqS8iDQ6IEL5tjXsu8Q4fZjKlox65oFg3FYYANMMyvLtOC5Ly5ccH++Sa9
oJFKlzS4JU/iHkS4wBlPLW2gvT3J6UI00L3bSs6QOc7WOoYU35jomnPcNRUrNoaKH7cWpf0d5j7j
005suNszTHnJCwEYvFtabVsmVv3sfogzKEQ5BQrq3vB5RctAWMcYTddahyBu9PGPTdhZoFpaV6y0
K6DcZEIqJgSBxLQSchRDVOgEKeh/CwkUnMnWIZ9FIqgao4QFG+N/6XAUbTOe7dknghuQyErA8wBL
TOwZCAFasIhqenhakACxurBSGWrRz2+Gxfa5duRJeKC6/WNgOZs5we4EQ6vdpWTebHAt9R47EVth
8DJ4IAxZGHT+zjFrrb2k+QeGCmqu7zivEu9DzNEypCBi56fc8B7eI27Gf64LRYGxdBuGZg3lr4+/
6LDwICIu+y9nTw47DGCAS8qmzxgHpQdTYwXNOmkKjDXlpzCqOGw5MunnGohjv0Qt8AGVpoVhgQrt
EwPZelCPDi2Hke99VT29ciySeD2k1IKBSVO/X6l7Dr1tub1ivifYCQbV1Kx7AF62SC6f4q0YBvyw
aOa+Nvk7FiOSJg0uBxhjcCYnip15M8cJHquh04WDcMF1Em9YlWw2xhZwUzB517oHUinx+HY5+mL0
CHTbCUd1BbLK0MGF9zq+giU8yeDkk4r/OE4RbBFlT5OIOybXn3ETUY/oj6XOoZPxw19yFHAVkoDj
vDkhP1if4IKAJ3nJzAZpUsdSt9VoeRjgxALPDvSLzROLOujh0s6AwlK5sBUzrpS6Uo4heU3eeFr0
y+G5r+tWC2lpRkVr2lS0eBWDY0KzEtziZcPiWOCjm7HR2H0uB607oDmBp8GwHDEAgxAAsAEoxShH
pi6HYTn0EugRU3jwMAOEvstWwsI9478mQ5AMuDbi0kNmQAZCdUXlQtuOBwrwBLUfpf2TK5aVXEze
2Ht1HT+2yop6XOUkKDbML2FK043D8CsSKXQnC4e8gJbFBukwO6Cd4ZBjDsUFZnYqpx5iJXvf58HU
VjVeUMwzqdBwq2A2RrKWFqjbs7NayEc2+GGZcXdnC2bYqEsQ03CC+NrUmGJ3kQ8PHIOXbT68AfQv
eMRvidZdSczVa8L+PxB1DiPlYYsdFZQSL/yIyLP1N2fDP6JkhDqA+5xGCUA81yNtkm70YubcYHKy
jL5sSb4yqwinxVE1KtA9vmfg8cNXt/SYjGvhENokp8wHswymaeyyubfZtIeM0nQKM3Q7H4Q1Ga02
s/Gtzu0nn1aOfryRRb61em3FaaP5ZvUDwSFq8RpEBdFUcO2JSek26L7DPtMT0ElvJXemYaPWx25C
MpFKnvALrogS1OMRguQPKncLZu8P4ocjzfj8FnaC3hyrQf+FmDiugjc9YJovnt1y3Jm3B9uB5bd8
i+uYplb8tQ3/4zBBuXmDu6uvPxwAdgcK774Hia5V81/HSRkCLXiXtZZ8e1enDE8xZNj4/Gci3LQa
/sdr+XMGzFDzEAPcnjb100CohIcQyQS2YCEmDTh1P9nomXd9nIL9EV8oW3da2M9gV8GHNtz9VN8w
njhCw5CBIfahoQ7hmNK/RQWEfcDtjNxLfBGk3N2v2PSn5bY91wcdp5Px01jb0MXRDd5XHAfo8ZKG
e14h84jr7gUXtin18lhLahgA8CgXJuNZGEYY3bTcCohyt99pyX7aHOn4KHxQ44ygE1sD/rLuFash
+FJt+zt9fx22dzwKn+6+9ABHxu9LAKT2wVM2t1CMLAcIwYIWLPuT5DScRxRdMlVp8+vqxHfX8OFS
qgAc9iu+8uoTHZYfoA7VBLYCg+vsPXxG8SmrewXCPoJJz70L1k4ItGil/PfwM8hjAHOvse3EQCec
koZ93pkVTpQf7/cqeWb4SnQCMVGGsJ5nnX4HMqm2O1J023eCVlRLKe3HQAL+Kv88/gSnvo7EDZbs
td+ioR2WnmSAGPMjbayUz+hRKYnaCDa0OQzTpOTvXZVOjUlDt7z/gl9kroI1AVTsJyRx/+UYETkF
CA2dxu4R45MQvrETMWxMUvCOwhGJXxLi2ooerEL5ARr83id+754uehH3ygJiYqOb1r6HdSRm/8nV
WeM94KLAJPUxnvf+ahvCA4R5lE2BZs/5gUk8H7+T3MZBgY+Pm61vsP6w40nysMkvnV6JhgQ7KAtq
zIlNc5HJAf5x2Vn3Hlsfl7SFlYZ4nohngwv6gInTB2ZwTjXRx105vU5feCYWi3x0mxrzAgF/p3fr
ksjK0NnEtu+A/CC5D+GZwtAALqqHaox7nncNm87Va2b7IF9jucz33gL+z3Jb2JW06ecHVgSdY9kr
rD8cPs7WO+LoYInncGQlJIs9o/I08eUBajkAwRSMusR4CZxq3GYtN/tVMBgokficoL/8+8J712ma
zcRIdOuC6vDm5HENt+jmlqGZmGP8D0rmEnxaDC2Cc/Ae5g94aW1HJSqlE+oMkDYtNRDEUmw958Cn
+8KugmZ4j4zkCs43ZKJVhmByhcPqy7O3C/yZ29d5m48OBT36BI+gTYyMGYoLTDQmtc7V0XH29+59
XFDBDUgfCvf+FS9Bqb+7BtPg/M/oH/7UaMn++4oahIoRq0dyjunk/SopmQuwaGkl7HJeBIp9i9+Q
oXuN4byNvn0gJiiSC7xncfALPq/KDazGJSx1cImkGBsDZEfOZyrRxwq+NgpWXF+yff1YsEhOGPFq
EdPOHOTFMRB6sl7xpsBDpt9Y3N0S1Ss8hZMjMcS3uEiVf04ajWGRyqBYONykIJfEA497c5aSmbzt
qmWt230sOhYAqlzI3r60b3e36mmTew8HM/jp28KtJUT544hvSBuI8mipay16Fc5cYVnjl37ySgi4
PJ4OVp2UiXtxAxWlFHTWFXSyO04dpC6YsRLuYQ76CgMNTOuWdu3d57VHgb9kNg9OjcBb2xibBiQL
eNxHH1bRicidrV56ahdRd/fg1RCGUCZwXKuMNTlOEfOgVMTUEk5Nt3I64zYwbGfYnZnB8LREZjBy
p9PKfQFTEkBGKXpu8RAqsEuQE5qXaDl/r7QAIIhnGOG5OKbAGsSNgEcOjgwKDWZY7AV+A3Sa4z/I
9w5rjZe6MO1kNGcbi1byxl1cw6lWn0M6CU5bkDuzZ6bb7SAmngMIHBsjahj89FB2QXuDKOrIwSk5
cgArz3h7XFXdn0D0ncrh9o3M5EHB8vARneAtzilqEWLlzwk0YaP2brwJtb8Mbl4ZnllZu4NqiUFL
Q2RCBtvo35WUKMj+0d01k0P8jThEh+KB+/HEwKjHzXs5xx5yHtVTMD2S3zCyERYgCuIpYp8RIV0T
uUg5v7etQ9YYNj0509W+ProiA5aTssMjiZOOK6Zj8k9mXKQjMr9HyNjFWMuX/5LU3QJGDj7JPwQU
WBddOu57oEwlhl4nLLKpNMBLSVcMRT7JnziCnAqVlRBAakGU9XQ8UnJK8SYoIUaEe8fA5kqG/Ly2
+IlJHCrVHCLPMTSn5VxqbWx+sGPhjuI3tAy+vjxDGIpH6BjQftPswPTiU4n0+DJ7eOeJGN/wHCgR
qqbwj37DEcr/PlK7R8wojgGDBBdXzY3BN6DrcQz/EIoQinG3y24Wftbi5CR/jRhiFchk3r+//o2N
PrLzE4Y4LWQYcsbkmTnckwygz5ZWvvn7ji/ek9Svln0LJTag7p3TBrZJbe/r1siE2gHMAnap2j8h
C4Eyz2HpQ+0nMc0EQ0eJ6QJiObDNSLEiqBurF7LFkFAVUTNQu9em8xzqcR1prh7fBo+wCHhL7is2
sYxu+G9+3/CVvmLR/MEEi+8iIM2IvpO6957IO5I/V/gujWWhe43oFarOSdxkog9R7U3nE8t3VD3q
iExF8STJa7cwQojHH8qakl+S+3YZKGwyBHp4r1C+rqF5eYU1Kw4yJfJ2NEsovYhS8OH4rzhPSZL7
MKqQjPgcy9wzpQDp5b02HKF5I7sRWfb7A89EYiFhpyLM7dg3RBB3ZJZMy7HfkA39soI+2JMMsRdp
adxZNm21qyOxObqdVU252PYug6Mk293wRInEVaw5ezjo6O6WTzWL15U9GgZIFLrD0Wh08e626+7l
+/nA7LxtK/aRozVcViZzGuJ84pIgBTokGR5Ji1NRCqZXLCpvLHBIRTTmyA3x2BPTKXJ7xSCaHFHG
xpjioq6McGPDGwAkso9rNCSVkeDH1Bxdo0d8GFXcMisxCGojqG+4Grxo/uDehf6WyGOYQ+V+EjTO
qHEshaw8o6KkbsPkZ4TkULlhllDYix+JQJoibGAB5QTb9U4IbLXgAIpww41C4kQuC4ywGEUMaZdQ
VNPpnHFhxDh2KjFdWpfvo306928JbTlBrZiGY2nHF7DGA8FGaM2jLIHIXzotnBt8iXFlzEos2WnB
2N8/DOVKKMGDcQojQjF3aHOppDle+oK+mbgACYKGvUgobHvMvieXncS9H+MXpgN35CclEy8MvkF1
+Ta0DUL4kV8ZTDjs+MQfFE+9f7i0bMPcGQaQ/96QKMcFPbtQ1EufzslLjyO/uBWwS9h1+HEbMph7
Ig8Uywd+g2HiJnll0IQEnW89UQuJ7Z0oFGVnlMLvyZFN9d6cd+I1V56y4BldnaddUhDWrhSjD4fT
h6qaIoslxEtwImGFQBgDFdk3/eJ0pWb07hRNB/aPC6464rYnmqx5B1lm01v2nwQcyuvIETZlQ6eb
Uj0pJDri0wa8bo1xp2YD2yMkFD2ibP88g7iyMQWd1RM0VNTtHzzFHo6cM40x7n7UyUwzUI7ePELr
nHWb981pRdVDDfvz/2PqNoWIxpshscp5hQ1kn1RW6Nnob115TvZdCXu8I/SSPfNBofLmh9ao/f8Z
J36562J/KGn2HBcAJCIgkecA+hyn6nqK22uagoNAcJf2GjGwNLIyPF2AUoBdyyhZoHx50qQpE9IW
PtVsxAiwPg4VEW5CFsTg0e5jBSIBrDEfv/v3RLqHBvp+CScUtR7yRORWBwdOl3gV9ZjEuY+QKSiU
Ko0dDFMXzk9+/a4tLBgLHRlKelvjwJWzQHzVFEwRv9S+CuZictPk9BQCn3yHXCv+lHWAAtZSR4yn
zNELHJZwJ6TjSwn/6IETEyLdGJX829uTJF1BbwWuB1hghgA8zfLjY59c4DcVNLsDQxxLYnsvTpLg
St8AVgvnKYuV6yG/xUqxw7GkRAX1BPdsMBi8vIF8mVsoRacYgMz9JUY7kbRwNwfzMgr2ISZtH96/
Rg/XXLc4xKTUFDO/S7jsyzJkRAC6mq1A6AmUJXhIuE6WthaguxmR+RKJaVQz0qEJo44fyteM/ht0
Q7ituFwTso3P1I48L+GuyycVDEhYLcwOeS6F8cxywaSSyCW4jPsRYUg05ABEXx8J60xYFXKtdbxO
ZX3xoMSNhQZ0C6LA1x/M6uVp+/oValqHndpwYchWe9oJvJP9b9qhTeMVIhrDiJ4Us5iaJ+nGin1z
YeRBuv6QDR4O7qfcy5ejzp47aTUG+17TK7GFxPuep6i9nr+8OO6MXrMT1TU1+K9auLvniTydWJRj
gyjvkm4+ZA30pwPeEFuFvcZvWaoVyFJsB/LGgVVk/1jGtO1ZMdV5CMUqV3YXMfsRWxlx1JP/Fmiv
A1x48vk6zwX9AifNv8OHdpIDQ7YXcBN5glXITmIAQh7p9B7IOdLqFVOKu99qkZc2ceVtuO25WNVg
gcNWR+IhvyVGsfzdG9WFdfSn878l3G7macjehKmu4E8h0ybhb4lEkPBgiRtQWbTsmxwp+DdwXIiD
QKMn2iwzhQUipHZ+SJg/V44VsfBlOkUNyJqXmbS8MrgBMLNELyu/KYxwtY+DD8ynd7yMckaFYqha
ZR9Qqa/T3tUEwnf8hjlu5eROywiPfyyOd5dx4dt5/OnoxLBrwkOSMcl+IJHC/7+wWKt8PYlGlt9V
jMUdxOUKwjldOTOqou1iKDMpISPtoDTLDGLGKCWoaJwOnh6M4GYcHLPiX1tfnwjgfXTtV/ZIocxB
Si655/a/jebi2fR9dPhuxV6OGUaNo2nEP5Vdr8dXKipAxNPnLVXddI8/BTUe+mrUCdyQgRih7G0s
u1xKIGfDXmYHAWgspAZoKEyBMQrADkNcLjopwscPmlkJim/BZTdjSYLnx4I9Oasv8QNAX0rVlFyn
b4Y904viOrxGs6f9bDZALi1xIPgONrWjsWsJ5Orwl78sTHl0nHW/UO2MDL4HsVkNvF8YSIa0r4FJ
4QKnV7b0N7gaVUtYrWD9YlcSAPMnjRTJWfci9uG0Ufxno7eVTgnqjXjttiQfnWLpFInVMsyEqdQm
Z68aydHx6ysiEU6ZlEn9fAEFwZKtT+x4YcFt8CQCmGeETUUEYuF3BmwksEcoefiORxLSNnDwIKgD
UMaJCgpKRviAjDByC6B+T+XDlBz0t4IHwk+NW1MyIKiO3tDQKX5swibskKxTv49f0JmhBER1Xcon
HheiQhiasrCYWUKG5CRCcAbs+3FliNnrROqkMSMoEBuQlrAzWez2/YHVROmRP4XKBVAPCz1rwoRu
FNnudBncrenLc00Bl05x7F7C+S1rcRtwk3CvBd0JKBsH1lDMmcw+nj+TZGb3ysoql/zBK/uMqugy
7wRwi70l0V4/dvF02X2/3IpNafRo+aQRIqvOnUk3oaMXaMc9oTvzauggfIY7g15DUHINfQyLY7YA
TeZ2yzkLGhbpS+tJt3J2v3972HbeMdovTv1qW44+q8OoJpt225zW4wf5NDzM8MJoQIFpFHuMQWWk
Tg+j4NM9SqkOLIikDNIsIKQnNh+ijWI7mciapP/HqiUXb7tE2ggk+rQKDSZrPLMl7NYnvfROWaN0
BRIbNaPvDBJu+UdGw5p4ByhXXgXqua7X6gINqvjLXXcFMGMVFoPlUFs/6AGZ1D0mJBuRFKP+wQRW
J18qvN0Fjl0GzcCYwUhv1uy3hdPqcb6QNwOoD2q9W8700lJnJVeFMTIw0KTA4xESnCkpMSYRD4B9
IL3fVM++vS/cex1R61KA5kPSwnz9TvucRwwWH05JWJO5atEsNKbfECNA5GmhAfUOWHQ5rHkg15Bg
wcEDfaj0DzsxCGzD54SR45uhMTcHgn4hOWo8ETNduqAxPK4nRGGIIs5EguV8VEzarqv3XJu3BuVK
TT85sE2hOzRUJcXGxyJNQsQZH2ygHGa0sBpGUL3wzDyy09bQAxoegQdoNU/dt9dk/grPHGpzvKSO
xHSN2ReXZVZ2L4Qbs8EkYCJ198yxluNXlKkDyI55gjrn3n0QZkXO/FaZIvbh4FoUDfs91ec1uXgv
S8XwD+HA4LZ39A3eqwGJRTPyYZpefifyDwclF2ufixbo7G8V8S+9V+WiYyMWzmDqg43f29fTk2K3
XvYB6jkNI3Yn8wd0pLcL0bizQOzCKPw5yyf1+hZdP7bqE1nBhyWH7cbjWMNyu7n5BLMHuDKj1tVB
n9Og0yQpWiI3JKbjSvZW77Zr9loDJVxuWaz8BVqG3CdGA8jfcN090aFAO6Tx2JH/geFLrGEEhGL8
gPrkObhG7FRJHr8xSr+lsGROE/w8W33YgZOqcIn6gNLxB9m7BmSCUBMvGQQiAsXDAR2f/8Z2dZle
6J0kGIiQYfw/q/DLUzsq/4xY62tH+434TLy8mHwuQzMltARAur2nhWxvKtNpkyyIfA7M8eqDbh0R
nqXcJe5NJ1SwagQ/Ovg16kXSBdfHjPsL3X34EVlio1/SJnTstuK38KZlZA6kKenH+OiEkFvvKGCg
YSfFIyJXKWWw+ZJB7Huavgz8sCDbwVhh1Atxqb96t13N+Wx5prcpNtTH7qAzUjXbnC0wMUW+Mupi
dmqrKReV6DKCYg6jUWdVWMsu/lVdUtz8EwNzhDQdm71Xi7WYqTU09hI2w5M8gmGbGROZrOtXhONm
nMPN/bv91TFW/q8xWW3dzpzWnkmMe+ySmtarY5Z7SUGCYyulLEyQyt7TntZsjMjU8N5SHNM7UKwc
IiWFdrXWCXq9z1GzMRA0R3v2BA6uwe3vPc3dOwFpD7yePq7pXdvQvw4T/lSNKuJSzoNDiviaSf7B
YZTT6i5RUfB62kgJUaO9YNXjgsmOAqxQiRME/y+vsbn1OA/3zgvGUMKlZITe6hqz8q+NAwqRaiyk
u2ndCvuxM9emxyTiQwI5jxr1HOQ5vLRhcqp2QWyh1sV6JGnzuLEoxKwS2BW3bk6zWP37j6UzW1IU
28LwExkhk8AtM+I8yw3hlIqKMgni059vV5/ojqrqys5MU/aw1vqn9xwkOJnBoIBYNgifW1CzNZj9
RDvL5Cgx9eGev1mmwqazKpqVgFfdX1RDZYW68tdalBp3MfN5DpPCJeo+Ln3sYH1uojug49mwnzvO
tXqXTn6mOIE4hzrcsrFtPXFgsfO+XHZxb5kDY3yi+7pgEMy8hdeo2RQl+upxTOgNEdDwGKZf0/oY
DFaFlsO4VNDhTr9Vig7yZzUMKPgpdipGQTc34fLm+8te7UukW3wcsw3ed4/7qjr+9hyZP2XRFA7O
wTlF05+EQIWD0YB1z8/T81qol7WvX10Nhz2qfKauJFLnKNKwpoD2S6V9+Y21zYBjFFAJZHz3goCa
Qxaxa2zYz6/Lh2AXS2YfXLph+8eT0mU7IVuFzJgDjscaY2kcaUhLhGCY20RD3m8OVaqKg9Ph8QXy
dAlUWYP+K5xvBeQnKJ08TlRbzbKLIctXYOKbkvVVbVRm3d41QkuAP6TGXkGyejSuGJn/Kqfm3zro
HwYUurQjVKsYsOFNw1UKqZOwVBBBDqAM9e68zGyYze2hOZdwgsEz0bme+dCbI6uKMNEV3n3cbyVn
GdwcnPbwDdKcAYojNCncZiEh6IRFVPPnnkyILSRX4d4uosPm5vGbCHtF+tnTZ/hb/hQykatNh+MK
33vehIO/YvOiCWgXGCP/y+eB9sdFDQmMY6KUUbFh7EARAF6i4/cBZwiaCtpF+gjYlZjTEEjACsPL
F5kJyl5LA1DaotbOsda2FYIDzwYzp4u6rnBEXKlTGejxD8YZeQogoIxSNh2mYzTTlafdXB45K637
2f3C1pFsP8JeMcdkBU++Aa7a6R/NL+mpU4NmEpf0ib6shg9GlxxXA7SS14OBgRH74+bj9ssada+L
9gApo4VnOcfe8LvCaukhTFsvNUaNcTvuYIrlq0+BUFz62EKFexBJGmz+5/Q9hIRnbCSZLKcG/Rzb
9mWrexjN8h0rThSTbss4LHH63MbnlsnE4rtNXSzGx2xy8uwcvvXt1B83Z6IYK1jDTL7eSH8kRJPX
QN00I9XWt1TnQ4xNly/nfn4iA6qBOs+Yut0cQZSrCmqNf+ikFygWGiUkT5sigKTcce3ykocGmx2Q
2SaAzMQe8hq8Rt8TOcczhQRtRDDHAXZuaPhVN59JQYdChJSUQMJDq2dXlzR6nmHh6VDUpxo/OIAb
b8aYcofcxM1rhMEmfJ7xFRipDThB5zwAOHjBzX0NjYmMne/1gEzpiV00OchLGNYeGjdofZYOI4Sk
4WOPP9qfE206QihOxBHQ3Jf6DvQluOOmeDQcYH51yQfmH8GpgT2ONkhl7IXlFLmNVjmrzy39y7+T
QedLTH4UKQVURBwLOl/bZ0cZDSWp7GtqHyaqcoWHMc0vlTfkWG6u69vvcHBKUaU4nC4D/3aWMZ9m
F4gLWEXg9/GpCQc0GQDVaCKcBrCZD2PNxiFaBfy5oH7GvwwkrkSjx30nTTk3P53zUMfmGaKmnccP
HlUVwK8gLlKNniy1mOF7tq29eqSjDDVH1bAhVpPI4yEX3sJcPg79eb17b76RujfdV1RQ/lEwURgY
82bE80IjFtFOTK4Lw78x58NjILxiUHv6EHgvBWX0jJJVn4gqy4S/H9RHmA5TTlYMDE4wQB1pUWBu
OKvJiiVcISDlN2g36p8JQbSmYS8mTCgYg/+IHxBOcL1JjcsndxUHGw5EEVoUqil0PQpDNayanXQs
LcrgtaXGkSI96MZp1MZ3DHf7PK1osP8Kr+IBF4F13/d2ojvLKaWg/+pBirgoh+O+5tpM9siAfpgp
OO3MjF+HbnfbvJEgu+rZdDGhobB6XO6DoaC2Y2607aOcIljxuErRclopY4GUXsxKQfmzubZtsNUk
YKflGx8ZbY7TmLsUghyBlIQqATcmo2pP5FV5vK5NoggADv3rSaBU1SgLzfjLWzWqQGew74PTkjgl
XcTARmPAaxUKBT14xzS18SNuuOqpoEXU0I1gcmdAa8tI0+JgMWGMJx5vXq7g9pxQJcEGgmo/glrK
wpKY1dCvdpVVN/aVVgJPaCOQ+pOPhKsrxOtnoHyjBoTlG1HPSMio4PGU8w7X5RU1LtN451W7eK+3
onsNsMgQZXQybvByEgws3EXqcz4TQi2Lm0fmOKM4ahyosRhYQ/bs209YYBhXCXfL+IelgQnz60Pg
H4cLXeWQJSro3PF0cUHljt6dODSo/ukY3+BU+KxMCx5Ds3qdRTZrzEZXHvE/A30qNdUXh8NvJi0j
zYEJ+6GyjKKBj69B48SvMxc9BxEAIO58mEEFHEmCRZiyLbG1mCF95TUzp901K3U9lTc8ZLgROrMi
SuThpxphll788BA2CZ0/XTdc6oM4QyTIDYol0w7rsD/GN9FO0wP2euw9WAFWuuAqYeLaH085UOFg
jnFF4TEcX0hMjtkCwuSUUxHjZ6taEG0VHDWY4x8m0IUdw1GO7yEkUbwm2gV8E+ivBDCjDSN0SfDw
hXgVTQJvhEm7D6Aj9HPHJz+rKoVtBjusf8AtgerUNgmoeLkGBBLFzmVeMbcZueohJdY9pGSL6D8V
rofO3iEFxYsgMtYbnB/qELcsLtgIbpnJuoJ9thvDtow+aJQoVTYcLL+pEPPDS8VyAnIxhfvmc8Dj
qhhOtSO8SPQMEeY6jAKExVb3J/sw7LC9YmZ4p8iaZQd9x9oUAkoeg5NNYDXj65lhLADr5F9uBUcl
RilTagODQBaLhYc298ts6w79gznWi3uBF8JnoXHf6FzTuxeWBGKl8V0E4oB0xBSUv8FfzOMB6kMm
zG4Vb1IaxGNsQ0WZxgGIxmjDt4aVTzRGtRE06jpUN18z8JiiAGt72WHM9yL8AeJzYMRYamz00d0m
HJQFIIWdjzlLeWKlfITxFDz3qfBaAD1YMQtQDafDYZ/50gAMy9wSsSGkOJxcb4ZduHnjILcXAJL0
dEQi3+m15UxCwinyndDprMVYTeo5ZNxIVrKhlkuLSHZ1zb3B25J9kCg6KPvJrIWNxl79FuM6R19l
Hn4ipx0TAw567NoPrYbHQnGAQi/Ms3eRXvl9XShL9aWKbK+bln2INvl4kGDl8bwtkM6VnqIHHzct
bLnDKpqQ88H4hl0lNZgOHvAyDxjJtk7xJzPPwu1BO4PlLgYJ9o53OLobVg+PQ908z83IPMUktSO3
cHocy69/9hFv5pW06YgwPsM58eR8ChZcKHtpusIjIaYAlnaEnV7MZBv2lXRcHWNPnD6JFjH60fjz
a8SY6COOHB6So7CHcOjYOI++EI5QxXAcoNCyYap66KTHO2HxQ1eKudg/Piz5XjwyJsSdHXlHqKyw
oQWZnr2QGvaO0pjdNMBh90gWu48cBGf7H9R4ajqk11A6M1YTB0PRWWi6frygOKYkOJZhLM7DG4fj
rn0EzKEbKHXeuNyJvTHGsUuoWrli4pUWwHoGGFHFTJUNfXw8h7zKZM3VLUiyHhzX37ZYr7q1QhwY
wlLJFeRrkQQXf1E63M6UHV/8DhHTXqOp/LCOVIP9MRP6SYy/0E5sL1zSKNoifC6KC2lvzDjvWM2J
8LUX/Pw6jL/UgvYUsFSI80RyzerIT17YrF2xclhmJidZs5wKv+JbhZdwNonpmmLT4pAtDqTUK460
wuPDcXYshsQ9b3hL6KGI2MZfpofJmZ0Lw0KO0e9JWARBQ6LEEVNQBmYFSrrnHq4rFy2IRLlPdbtP
f6EINTeXDPcazGr0a8QGOZxpiskT4GtzxjQn2nyhfoQWfBBA133Fa4MbzOSk7w6GuvWu+BHeGx3/
B9jO95XYCd9/9sb4nHHZIOb0iFOZJ26khNCWBnNU7Di2CaIA780NczoxIknZT+J6ZKsxgJ5AE1U9
MG1x3SXV6PEYJvmpbeAZqM2/zPstU/lgHnWLaJ5iVzkGWWD2L6QYY2pCKr6IxgoT7yV2p8AQf+dz
7kQcjlNYOMKxZqwt+fUfnIpYiCZepBLgr+XFFNqspl15ovfe4dXnjDEruZb2mDh2mr/q7Uqrl6cd
sWNoIPJgqsXUKGw5aurvMUGKf26omRFj4tFVXP7pzkkYRF7NAa5FHUvoHeuUABznpCgsn9Pia5Ng
YCLd4O7X3fSCuBvibrngSjM19/kcNRqamzaZIN/hmdDjmUImyymMposVHFIaR+R60t4jLmKPTIsJ
0h6+xwyV9IZbGAnMQjDsJ0cGI6zB9aqwy2lpMCnhMKTqa0XNpE30anb7nCnVFsaeJNEtasffsHfs
P13U4opYpDoHvrJdPdb+pb88KXPIUmHCsWe1dCZQgThooYkq8f2oMUfTAOiex2ynAqRi4es8TL8U
+LE5PKR9jz/sR1tE2h7WB4iBsQcQa9pR8dEKYZKQFSv0LJTeGP2fsREp/OZln7Efwj6AHGvMwQsu
XMapKdbtPPr3X0Z0l3CgiGmsvyptlscbzlgHMgOG4Vsq1318J+Qd1veNs+t2ooH9ninwdI8WNgVW
7La/x+jLbc7GyCsnZnbGmQVRU6NrVvvjsUoA0JsEG4brTAwUFw+BcIctOgeycOX2Vzn5a1DQHxET
sziZi4Nu3OG3ASMEKJAsTZZOu15xUd0QB1o3ho92b3G5V3aS+lmfhAiuLuQIQo0AoRlWyS/IiLZ6
cM3lXk8Dh/yunmeFtMj+JubyR4UtlNTXwPhLA2j1TOGwzJJtYYIgIk7Y9/BXTGg5Lq3zUeBAhQ1b
HoyTmzT38Mh5rxkwQkBYZrgAAFKKZDaPWp9G7j3MAo10UIFH/4i9pYZ8xPlUeC0uGlYIYw2Xj0/K
GVMPxiW0RPFgiGgCsTUvjadn7aJoLuha0VmaiQqVTYpTTojNz+DcQ3Ux9TClhOuwMCtIhwksUMw7
QuY2ALDVvPKnGGmaWwGH0jlX+DBQUM+Il8O0Em0IoWduvhIoybFcHndOFAhelMhvwiIqndxm+Wg3
QCr17TzawJ+XX31HGDqCzB/EASmKwxVeHfmI9C4+IP4fHnI54k+vsJV8ag+R5PDeEJfx11v+s6qj
7v9T/Z+XHmrG4x6/MFGho0M4A+EOl1FZ4ANcNk8c7kWSajQOHCDDCGGYB3+h4J3HNcjzHABMfNUC
fO0wHhH/mdiBF4kjikKM37imhONJYthTylaeKkfAmJqeSbKgh6A2wRZujMOnhx0inxVVruP1bOFi
QnUlDCbjKSZnq0W40O0Lj3yAyOFyCVerMTaPghsKH4JZH6USlzSPl0L3CiLJbEQwe06obPG1IOMl
Z4PtYMSA0Q+m0CdAePT5N3MV/7ZRKDFDtAahupT8V1BnAPsU08ijCbLVF1C0OBDxM1UBvdENCa23
gBgbETtzK1i9YOHkbVoXY2Xi205uHfTo2595yFqYAHwFBnosyxj6/2spzC7EhPyoROVSECXypchK
5WamkmHg96L8x+iQk+pn0AG/BbXKli8MrxjnMwQUPEtPtXw/pDpEqwYcz1fNvWosHdHHPtHSY8u3
FR1pNb/B6T0zHKWHhGph4wLmRCxXkTogvM+cv2gDj8VC2XOdW/fjgvcdUlbkeal9Ed4FP5ahR8fC
yo1wuvGogxaWS7wegZci9ebh05mVR8gLURrrcKAKV72UezINGKozU6PZ4li6MpkE2GQhOv1Dhiiy
WwtcOV0/77ba96BC9N1MddB3nFRmlHRtHo4WNxhJFkCTJ3aYsE4un15dsvRjDx18tmtsOL93A16G
zlnI1AeXlcD0v5nzg8bbVdB6cMIepZk9UjQrz/yqR2tj95FgueQSCma6mQWQ1c8LIal3BVRN1qrX
MA7nBjyDJQNa5N1/fOv9oQB6rSeTHJrwAcpUPZfpt21Ml+wuqmC9xZ21LId2NmOW6ihY1rM50SeQ
vtd5yXdy60TSIe4d8sC9Z+Elbeb3V5DagySAFgPBFu4wxY+lc1TcNGqudiwFi5QRJZz509cuYLRy
R64OvX6gwj01sTRzZSP4uUlvWB6uM8QTxYd3QYFkvNl3ozY00YtAVyvYhnYP7Z2vjB/VMMvnIxMv
BUYMdrKq+c4Yo/X3r6jytoQugR45THyA7JrE7qszIRUgqqdlkEExsmxhHXyic96sDHtTuMa45MdU
47t9F+QCcdfh9Xxo52YAxIZhZvV3JSmDIkt4qh5pRN5kd5YhmeF0Toh4oKmJCu+aibxeEUy/oHFk
0iwsKXY8XEubMb7SoHIfeX/XCvy27ehgDyUsHhhy2PAsWus+rqI6CR5wVs+Apb3VOyJt6DkIegZj
noZb9c2M8IPfb0FX2MBvGYgWyPBNDBamECr/cT6TvdpSUa/uCZcHWmuYvsGnH9CqyCiOKHNrtF3/
gA2MKCqgJaZqX5Rh9hsVIYI9nJhr53U/Inx5us/aL0Di3n8/BqEpvbsoLGlBj0Rch77mvl/T3tM9
4VlA83HdGA2iYVn1tKmOElse9tL1rR52n8MtxDUrpU9OCoxbOOZyq0H5ukciAhcJMhte/Wrw9X8k
hj88vPZtw1Ng5b5FdkaQbQrGh8Lo+Ovca7dP/9weVHmoAAXCCNcdGfHYy6+VkcgJ5EEDShmhWczT
ZIlb0wTMi1HMtT5y/Vx/9gOXI3IUYTdhsviItVMJ9QohGJGQKmQDMRGnKXyF0MJak8d/JZzO7i1b
CBZmJntltesnbp/vVBE3Asnovn3WGBVm1bFfje7EmGR/UjW8VsfiT+1gtbxlt1dJQBZBCgYNX/Xa
eL3CdGqOlueLhgTqQY1b5Huls7eNIrUf7w1rTib3FPHUo679u/L0+v25ZGIBwFKhZJFKBjIJOvTv
5JXE9cN7p6HGRE1aio/eu9m3zt0Mv/o3Bl9y0ThGiRjvNqu4F/TkNFhXEmbn13X5CbXkpN1099uj
95AnajuSrqef/iW1jIlxhlQshapWwZDrwa8HkUl9bRBKBFQ0HWMLWatH2qvv8RUYBMtT7bl484Se
tw0T3aK3G/TXP66mFu64dvMQh9Nc9lrfqKx5VINMYxLSMO//BPyH3g4/FA63VVPvn7dTmiPoxu9W
LaOsWD7psdIc1wpl0qCfLJlu9MDGF4k8vTVBWwOcfDkqySf5eC1SMutxHxK7WaieWXCNt7xYHKMo
QMA3aa+ANQaQ7pyGNo44HCbFoqTnZLUR5mM5r4wwBRPOfqGf2gx1h9VokgDV2cZuL6JoCVLmWlzQ
XNQzinJ8YgbWDai4mKBu3GgZpDF1zayYkDQAOap8Smxqp95p8McPAo1hp+E4wWlNeWcXWKx3YO43
yuS4t2AKLMpPGDKwAyAqFH7SIWJ5iTaHLE1SmkZSt/hcuTmueyP1Fe5kmfTL7vij3JBgJQL93JQg
p0Buv37XBD160jG/l1dgMVhw+qjFoJujGlS1aAJzgBr/tgFn7SQc3ORAf/xgOfZnj16oouNHA5CF
yQ27KLhfciiXHCPfRd5fFa/1LwtLbfj7cLaAWCX2vZrcyqiE7GU6/Pq7bV8Ri673dlvRi3x0Vwca
tWXIfwP3yoyjtLb68+/ZopghYQ1UwFMyn9QIk6lHMv7ox9+w2/0SNzPhDfA8Twpd21Vfq04Bv/OO
m7FdPBd5fWgef6ndorapJg/Je7wOCbQO1foRDf4Knu+gJfoa16qghqP3HRpkHTNhNg1PhwzumxO6
gYeNmYk+6QEUJukMXPqSvT0VPggUsYTL/oM2T3LVetqzQbH4AmtJ8yFnPYZULHjp3D3BfQQc2IbA
dsndp5ahtqLjk7ZvVFXC+vBKwDuSdgfJvDrsnWJhyMb8BRvazMcAqkbFZJvgyFSczncBFsHzhlgg
2b/ERkeEzD+PKsT/rExMyOkgvrxs8o+3PSRumYmabg6OuzXHRT5XOMKhoo6us/2BNHLRn3eo6CF0
rfejxwgZTeFtDcmaFQpVpn3jKB0Efu+AgqZGeSfSfEq+lo8bfoFP9nDHUZpOYnqB0P+CFQIewzmC
qEtd4iA6Q/tL6f10vjCRkSaYjGPpPhd7PA2+mjV6FvZ2YFG9Ss72X6Cknl0oZWfs3QUO5G/2G545
r2gkXvCwtgNIgSQ4cGPbaMz+eW0JuZG/FdHKW15ZSw3ZD3HiIdjvwiUZzG6bF7CU4J4PCw9qYzD7
WukFzu6JKaUz6uNhEe9vk2c/4NPBkRl2qV7NgJQE9uDFGarbUt89QacdjSxQmtDXGfwzio0rGmPD
3m87EDgDVVAfevpWlpyEKaVuz/ohnZMMyo1QwhZubS7Ciw06N2k42ipj3//CMCk0yPzfaHGhQPEx
Qru8AdJfZJLPJP9n7yd4po32UHHbwmlI257M+CwGEwpmOjuHooeKQubXdk5AXOhEynKwxh/3tLne
cJdANshpgpCf3ibnJOS0kf/A3rHCJEqUKSCzRLZbKMySyU52dgqRyym6V30NzCW43rRh3CrRVPgZ
0zEEcJ5YG6K/XGWcTpRZQiCQEypkyczMLXnFXcV+YYDxtuutxNIyPCFcvvYsSq58+8W3ErGcDXKG
EQIjBhz6aHpnwhbhbtdk4Gm2koxMZdfq/mvABWt/dbtFuL0csbAazXu+EAt1Xg/6ODUACj5opKNH
GebvWUH86rvctRwVg/cqCe4skSI0ljkApYqxBHO33kzVg1zz8kGkQZUh1uzpZfJmUA2le8A6JYDg
t7+nYXo/QomrIAgpM7kfXTC/xXZu5Fr4YTOZdbyFXl9OQnzwhE1K2cwcDsBmfNVH18fxXkUctukY
ugOdVXf3VXOjIrJHwLEGAPuxS8Fjs7EJTdQp+ju9+WuwG7jiwQZT1zXJcr/tZXND20e1Cgc1TDsf
LkxHxj3d/Z2Wqmrd72+E4c3XVoi4hKJCHI+N+wPmEFwaAq3lUvpMeq7cs3jDOSB4gSWCm5L54rwB
2nahe5hCCoEoAPGW9ft7YpMHTVCkMsmeyRVnLLc0mqB3sLphUL/hez98nirsH7K0eHIAf7clSapf
zX8CLqOreTp9BP0lT8xuIJMOeLNo0j61Z1y9DzM7vIIFxeX29T7QIeCmQf4Y8ne3Hf3wdZjD67JM
snhoC7nyeLuh4tL82XRk+FrNrt2klIaSigyE4EvvIs9mdwaeUPSt/kkcYGjBV6+AP/3lGyKzPgiN
cys7r+lhGNYMhGQTcv70Hkwep25VhYl1W9wmNM9/g6lYG2AKHZMxGourAkFd2AX3yaNAAIIshAHN
CjRU5OWCamAMcbdnTWmfHoaf4KwG2fYNhIhnCnbWlrJYeEdvDGE2PZoB97AYnlJiw4XG1UgEDvy1
AYKGxAG42r/gQj+xbWFEmpLjjAjZS1vHGPeQoVz93pLSHk9qEQ3AcGmRBtqoWT3Y/3TVOjM0MR+q
gMg+8WfymlFvfYF/DhKOpCQwQIWUHlT3CD//4FtZNy4w2PnohRE6jnrBAzFdhJh4BdLIBQ2x+J+7
rXInTOpukxZCYx9ma9Hf07+v4Aljqm9PReAr4RPDDx0bU9BnsCuUFewIMQGHeoY23hVpbExXyIcA
QxNTdBBDptmd5D80D3JxowK/SOBqryqkI2HWO/2MH3NMsdggD0Ykz9qGaWHk3s0Y8v2FAqo5wkhl
SV8Ywh3vjqYGvKw00COc3m5Trvhmu3pfkbXdP5YeMQI9EzAR9p4rwxy94zC7cJOlqO6RTuuz6/Qc
aTPl41wlSxrX9oezdgpp/pJJghdftB5CHaw3OhtjCoYYzEwesAW6mNYuGdahjGBtJsQFOL1iI7Ce
3BdUVMzvTxkNDwKfL4xF/078QM4jsrvVEIIHpfq1B/9MV3l7ntC8rcH24VXoIDy1B8n4NrBz4E9L
VdcSF5J81D5CKI6XRDhBHZxbXzSOjkwqUUnb4yiYJRBeqUHggQ1qOD+aZ2uP3IP31zXnfEYmO0bn
HR7ng0aDPb9BG6HHx/PfNtBUQ2XyEGU9SegwFunDS5Eeo32FHpX4RLIhv+q7hOQRQNZZ1+Xy24x5
55zm7uLVpM3gPFny4nWCDVc71NFX8F0ftB1wUmAWHxBNVnNvVpZADTKpqN8piOaNOpKKHCscHq77
9y7c3DeUIChBDXqG+/rawed4dfjw1flw7WxJ4PpBwn44hgoh5G/OPsFUKVgawXpAD61itONU+bAH
ecwp36PBe/jJAfTpY5PJ014+GJuw2nhTX7Z8vDPeR32OBgxtqD5U7n7TC/pa/PgtqnKZNp5cRTpU
iftENR1ZDioGQ3Tt9D+0F2DTyBWywBBQczWp/+VMwSpWn455XdQO5DftzTzOyC06ywS9AxOOn2mp
uX3tjdQYlrcOZ6uBVPKbfcsg1QkhkzhxuIv1QL/Hb8Teemhwkb+nIoPninkdIbNy40RiP7JkCxDq
hgOHYkPrQeW3a4+cDOx76sMtGeo01PqVRoZ558CHy/+UHQx2hRiFTJBsMt4Z484W80qq0dDiTtvu
C6obH0v1Y0xqqAjkdCnwWNwCYzuqbjPFhNL8Z9jTt1alRhlyMRSLQ/lSbi/fhX8ylqSahXtW4AgF
kz4mj7FxR6MZletIH6NDwg6BGnQ7cXE9dQ1rdNLXYEy2sRJCeCGr443nVL0bVng8SsJ1dRou0vUF
+LHBItnXJwuscaYrUdxheRj9J1zrPbkHcuwz7RHUxf3+ekYTt9s/ZDoylYnos+8zjkO6p0XCAuaT
W9v7pq1cCQ61dQ1Hfh5cmsjyeQ8gbGO7tai3X8sXxdr75I9EiGVuuVvhj0taYR920gzvcjg3mBD2
kMTspSFC70FQurOVjJPaBzHqk2VP1JLxBwXRpFr7IeJUYcWBS/dDWnRGBbTf/G7/TglBErD6kuFX
YPx9TWRwZKhM6UNFygHRWwMCYRmnC1D6H1uC5mAcC+2BY8QZ9RlQRjKXGcMp/B2Y3T/87EWiiGoz
a66dqL+QphFHLBN7AMs7EaNoQz7E5VDtLvgsybudBYgIe4V2tykRFzHFIosFpAcmsuGPMUU7QuMU
gla+ImBtDqZcPQKaZOYULFAaffsOSIT8x68wFxF0HKNjJDUWaS/qIxBMmSv0a9QT9+VZXRh2fiLF
cMMi3tx8rJnm0fVYBWcTSf3by1Jv2WdnevfLvIjMFROOeWunTwv4PDoPJs5TpYCw7oU1F5oCJmTW
WaT8QMvIQy/GGawe4dDOuyx3VLgVbxG20Tve2mMnfP2+DsxD6wNzjL8HroK5kVkbclXs+bw7zgmK
+8+yabdTSF8KMAXHgpeqd4hXmXBJBN8nLWG3K8E1gqE9YVlMhpk33+xg1MCAZ4KgWAHaTWApv6vt
9eSw/6DAq13XXXJwReYSuH7z1wuZoDsTLPhH7ujk42UAdgmj5D0MF/7M5dNdE9H3YOoegiE0NGYl
lrpgJPk+Yiefk2vIkNy+z5dl3C4hKtvzT3BWZn9Xb3l3l2Cx0gw5FKFGuI5wZbd2rVhtwwgAWuc/
LgtyoHqEeeMQhQR3H3bqJLi01UyTJwUJhMN+GspZBMVAvQfZH2wx4iKTCIYHVwey5+tExRPS/l0X
aizdYg06vzhZSoEXf9wbwbEe/CO4NaYlYA+TCLppTH97pPLDax8G6GjaKsMpDoqCiAfOXBjMW3pT
1ryEP8N7yvZgKb/ShZRM0RnQJLPkiG+ddzbrkPVHJhQVF3dMjvaFf2TCjcS+EdwEmEYgq7AMTs/G
grkByUnLV3dQSM+Aeu78doPr+NZtv/e1XuBu/Z7y7IiWUBowQ5zTqvWCAhQFmPYe1sHvFdz0eYqQ
jzAy+pWF71Mbc0z06Dk1mbMMtNZdCJk76M2vcXxOL30xaCloqVxwnn06KvJFj8qG4hFZASAzIEgK
pCYEWBDZsuWNESpcVu91c6o/2jO8tWCd17iIMYufk2vkk6/Zg5YkwqQAWWkfRFpPJ8wHHyVISLbI
lPkbzgVsImY+KkYAJcRE/YOBKt6l7kCdF6VdcPcMNu8ufBMeAbkufM/bsfCGHVI4IUxHqXvBef/1
BhG61MbKmKkNlolDPaESN29k26hNoCUI/cm8qFTndd0zz3/uei4z9n9THZQTC2ZQrX9Dct05VFx+
21pXjvxPDQ7x4rB9OwLk0ReXPHCtPelMLTYAQv1Oz79gzAKVrLKKFw2jRj8AqCAvB2jpoJna24xh
MJrgfyrnx+rQjia0hq2zN3aJlc0Ow761vC7Z+8s+8b5gHFeb9AnQfXdCSzk3gDLYW3shXs+omZ0X
IGOx2d8W6dkdeEPqKrszvb/+9rPtErymIfvoEOScv/Lh3twWt/uhSN0MlhQpiS1frc076HyOOH6E
UX5ihyr0LmAlDqPKFhcsEpxeF8A7hAkYM9KtWYU3nIhE0FfloYbmBw0P+s+e6F+nng8HxzIWSVQA
XATtHIcNezjxgIDW+ZzZ9fxr4KbzevvrF+fXmbjlRwP/0LITqmsrKR0V2xYXz4s3qE0HPd6bZOeD
+rb2RP+KxJaRhGSvdbJnfK9QCA/gcrkV7QsGhZf7gxtNn2eyyBFGbICJhoCslEHEjPMxNK44mVC/
ALxdHb+38X0NmDqpna8+T4R1dEpbyO5AubMQ2sbFio40pXZnyfXs1fQz1z3OaSBjfFmRSkV/r3XL
yQu51wdiiHdPGCdwYxSnfQMf/0b5CkZhSXXuEMAtBhYc1j9uuTHluJC6/csVBIEAOSW0LKOf2HGQ
CKxdmHnCIZgcixhYzl3dvK+1SP1+6Lv7IbrX5esS/MZDYmXhR/jIQgXc/pxCGH5DHEo57cHdh8zU
XN8YCWTu3mGShcvKszeS5hkHDO8LPZoRflJr+/G66TO6HZ/QriFZ0LYi1AwAOHHYMJ0UVaCrByth
opyE1rPwK1o9W/qODKftIX9zfzqQYU84utHK0dDDiTunIhFdaGoxhMJnrA8eZb+jzHR+s5aJjDPX
Gvf8aDaw86po3m2FOxEbUHGWWJQEwHnYOeCuMhH+JbC7a+tvLoxaun/xUdqq2b92NxwAkfdvnjOY
2/aOKkMpQu3rvV7T2hwiKlGwsAX0oIcUGR1j1WVYzXSHSYO1eDcBux+nHcHn5YJE6VqtMxdBwJPs
MYm/Si0hYlXgfdYrkTtBQB9dqBunAUMA3CMxBq42dKQyBKOdCNmYfeHuowIKjvxfJZy+WrG/ta9g
nlRRQzE/sqQZA16JLXWL24J7jstwDpFBHm8eG2qovz6eu9AEzgzg45RChQ1qixedQCWvtpLsyg9k
bAiZkOySlsNLsX/lcPpdIZ52MSOVxBoT+fAU7UADAgegZlryBRDfi+NRREYwmlxVc4V3AQQcplJq
oSGL4ZsAD59jZVTNVRxTqbBwRSb+arARvbNg7zD+EZYTUM8FycipRIw9/E3ufcJ4uabAbO98G7w9
LAhhR75n7qGEimIKKhF+41JBdqIwT8XXfyv+tONt7PdRe2mn3eCz/kcMjWN4h+w64dZySX1/Vg99
6wI5YXWEv/AakS6LQam3QvGKvv04VQAdSK+gyiH1Ikz24bSdYD8Or/NnTakcoTmEGaMoe4EFOMbh
NSD/y2lmUyouYjLZL+ytFfNRk2EETfnPSd1egclJxk9WcZXgB/FwpzAdFQ/clJtbQP4ulJVCsJ/e
82m+Z1KEUarwfkyZpUDDXE89cwcpW8w84te+Pr9/ggDed5mOiTrrdh5P1TXzLQe2UweCLlzyV78t
SZtolIIeaia3WuCuagPIMvx8gSK4pcA8sdCmeH7rTov2YAdphL5V8A/lMajTc7eRKTC0EyaoG2EJ
L9RdfJDS4DOZ1tjLO+oAilPCHYxSiFBoOMKPCYtF3MWwEwXBA9thsmRZj+mE8uerB+iJar8/FGy8
UkbjhCgzr4IWJA2REgQS1Cb0AgBjCKBAg1COCPSJYc+EWemswJbvDXPNw3lkShqDB+ojtuC0aSBW
kU5wYYMAEkyZBTzgYjzgBaVuP/ewy8FPRrylwlUXimScQloTgiDmFhnLKPFBiqFwv+mneQ/+BRJp
VpL5v85jTnT4B5YBNgvb5vP/X6YC5VWkMICZ/SNiQY0mWpbpDQtsyu8xXxQJGg64dA0UKQrE95Qt
8nKYNf88NrWTJDPK80ew2/Uewt6AiLSQclyU6lRCvG8DHsEzGTbeDWvslA5YzJDE2OW94I74x7qH
Oh4V7ruzsz9oORXbwGRagmLyw3kj+JVfoW8X2a84vsKEHNeSQ1utLzew1bjCFOu6/fdY8XgIFxoG
ZMfvDK64TCkr/n4MMx0N1yEnvqbjeSRzb9z6lMkWg3V+8P+RdGZLimJBGH4iI9yV23PYQRQRFW8M
l2JxwQ1UfPr5Tk9MzEzPdFW1IpzM/PNfkElu2OXyS8UChcyYHsOaMJ0n1tqYYx08egCvaRufBpOD
6kHnry2Oaq/vlfC/2oKd58M71ip52dOgdtts990Qwyx9oHy40Q9qd5G2PdtbrqlltLQ/82TcSZZM
i6kSH8tafUtmb+fpPY7gbVwMWoXSvTT6L5MlDmnmLrgXMngQ6D623eFd33qx5pZBQn0fM9piuJZo
HQv0F47FuGZNNGRvo2ZpWCq3PkNy+5CwGTFWN7pR0++vk6Dtg4zx573a4qhYx18cSuQTnRQoMk+a
aAMPqfSRbWBH27tRTHMO6albHINPbuxKg5MbPX+Oy5k1BNzVy8ktck+a7gZ0YIxJl0asIDat8HwT
2MceZ7WZ4C2A81VpuC5XhwnE82CCXvzlyx0aYZSH9pJd70lG+BJ8dInRYHj80mRVnD3AqicsPWHl
T6KT1/gB66PGdmO4hAJ3PFXCX7kRQDogqbMXAycpf8RSairR+xS2Zul2JJA/PGj1yq+F7NorJ2mm
H/uMKniNyGPUmtnkVpfr5S/xTojEBqJzQJkOQYMh2frIpuOC5twFsE3RV3YUpYk21j4SLltOPqwl
xMvWnJRJh1kYhZXOXTI+MY2iE78ZZV/P9ujS9kx0SFZfK4zHIWoAvVvbAAz5OQGICxmpB2DIDxQn
yhMyPesp19k8jo7HI20s/oU57J44t5kIlNITY4DAaAvJ+7uavJ0Pr6EHvsUPhpV0trm3YYnXrh1+
//BlZySXDKQx0N082EUtHSWKyvfGgRsAmaFMHwaMoyH2lsrhiTAc6drpwKEViO/xXXbBPetSgJHe
kkzukGszNAcPM+KTWnbaJsN/Gp4M7I5ktQvc7yaocXeL8EM6SzxMAO44uv8giIrsAI+HT1BBhZ0J
GEw+TzrLavfc5T+jzvVAGpUVFeA/Pz3KxdgLRq57M2OcShiOl80V6j2j6G2pRfDyW3ZuHS8Tm8vF
/YyDg1ErfPy8Cnkwo/skhOGqDWTNVniRW6PebKBvgSoRTzN5euGQdo6DWq+/fvu8bjf6s5j1lOaX
prfjgi1oQ3s7ebBmEXBMNpcZqBrN6nWeHzfTwsNsOb5im02lf0b7Hq3PhvpCpgKcg/6FVCBOLmg9
4cmpTJSq25fwoL+I/nb2ONsMvUhEBZM64zJptnwciKX+KcwZ95fjzRDlXGaoxDe+agnIDkQFOk9d
ROzyEh3/XxWdQGh/K4sUtBCANYpC1JqC4igbp4/VjgHiHsHzZTNEE7tHe1S5LbCmYPN2unCQOXTX
6ynsbk5B9mnMVOSrStI6W1BeFM+GJAqsnkcOJhjIX57QXbdDse+wxSZ7kypOLVVmI29+0p6MGlwM
VmplvugxLEkESzKHGQRNjxQ5zJ943Rc6P7mpmYFKA7IVk263t0DZy6uCgwV9dKTDOZ7QWDJllFgE
AkwIDJ+Aos74VcIgf+rgNq4c1zKAUsFt/Ym4U9KPYLbuoUVgMGG9gUbLmZsO5Faai8nF8UYdAazd
mnbHpLf3kA1dp/DdW+ZV8A7OLL+ZQMb/kAmcDcxNQaMIEUR0FJH/Qvbf9Bl9PZaE2AQxBMCMo9OD
/QL1+xN/anB8o4ZBaHRWjz8WeFerYYa6sub4t26CKW04sJUBFLGvkGzH8Ke42xZ758NJfXXVs+eM
XntWT6+4I95DuhqTBEXc/M5i+kVBj9VBrqzGT1AVgaSdKW1Hb60D2TTushdVuM6QSXGhP6dNR3Fi
TM5nu3fojC2gbkJIMrtL9+1dBzR3NRjlw/hbwLXfOn9dTFA+/nhBCI7efhOeYqNJF7dSHsZHPErI
JpjPrzDcuZ3RbFLa4EJCE1eQHNMePLIP2lM7fU4IktILqJIrpuY58d49cfQ6HxmOaqff6KD6A8xX
qJot7kN9z53wjtpfunt0wPsPD9awNDpK6/amPdLzGatB2pRaFe+Jwky58SvUuvhPGEgMPvP7HpbA
xctaZq4S14kMwqIng2ltzq+W8we9ggzENnzUOaw3UBHLXOz3Jt1Jyz9SfpX/EVAbT6nNEUwxS9UL
P36hout4KTrzM2MlE98CUiraHnVaUCa5BGRvg8seh/PBQB6P/eDY9By4FkzM0zesPcWKfybQr190
0J8z3hM/ej28DbDJh8F7lTBW1JTdJAfILpD7ee3FBC7LRy7mSDi/zBH8Q1HBaf5xMModogg7CVdT
qTM4rijgfWqcit46gnd+QhWmMdGnUxzlF5q5//q8DCgoIJLfvXN173QI/1LoUM8NdHoUe4y4YpIb
/BKenH7Euk7E3VKlXao9UVpBYUTpZPf6ehrRpeDsAgsYUmnUttviqmekKePc23B80QBAb3yXDHsv
Rn6mRzUr8UBgXfRQCX8e9Yfz/2K4vR3qV+HeWnp0R1UH3iCV9GZYOheL96HYDx8XmwZRMoNUevis
9MvJQncFYsnOZYJbyNktdp3M8PDJACfsu7yqhSYGPdmjgW+4dbSu/nQ0gtHWNSR2H1knX0NoEM8w
mx9F4uQ4r7cz4LkXv0D6ICbbUBNFDSwML7ifFpdV/ZvCwlTHN2AEkMSpYNGG8TM9M47XAWy/mh2m
2ObmpWW/7Jotqd5gGYRrhv1oJAHXD7NHBPkTLUSzbpMfX5sP7EsrHZn282tdBxNy08LcgICVmXwV
/U0TuWGpeoGWv2zZDChvf7LmF3YraYRbzdmaab6mR88vVbTtUfPtcmyQVaXbIacZmoPpWvXF3nYe
vj7cfCM32iKGAKuKsYRdQM6bIbz7K0xwLEy/NKzVXjIaP636HagQOALPuf7TLy8InYbYje1SqYGv
0uCEdWK+aWM3OC0VJqsDS90F3w220cf6bRXgr4X8Mbjcsf+QP/xef/hwCC3FJ+ptjXDKJQzosvoZ
eWY+Cn2oujcw9Z6baCPMYoOOURoxrRsG1vwCRJDtW24k1TJgoLsKvNcxV0F5z2ZUuSFfeLDnzP0Q
l2YWN633dMmqoJXofaHT4ETck7FbhYGxncJg6oSWnxALEP8m0EASw99+TTau5RlXZOXk/o+YPbod
342A4q3MFX8fHX4SFCo4C2QiH77hYZW8ct0f38PqSmEAVnrqqydOsrc/CLWLYDeQu/42/p6dj95i
JYTvbtD0ZQsqxvWKsWOHfUoKkUnDelH0cukb7sXAZVftYjWVI6/euDSSlW9ZhHJN5ofMspJuLX3f
Wv39jZXUwOKt4Q2+0KzkgoOr8a8L24rdyYaEKmOjFf6kTwJwRKvUYQXMMcZhgWk360/bTWjZHj3f
3xWJAh7betDt+W1QQ/6CPyuKRfI1fg8ZnEbrgEZOWWdFbhdL27iecS6wxcZhWN89BWaWxuoOBz2Q
9iW2+/ZlE1/p/3/yudxt16N0F6G/iFw3yGbYOvYj31CQnS1Djy7IC8O4Q/tusPVjT5ez/dUN5gY6
RwCRqXvVA8N/rImQcPzhOoh3dmsWxS6XlBtRwjjzDX5q8sOhGDD4x7U1glhG2yBS3+r7KgjTh+mW
vDDPl1ddoWp9H9Nyqy9msMpnvYllBHVXT1ZdVoxfPt0r5+xkmEDoYez+8o+BN2VoV/4k3+N+UWM4
I09rBdggz5ypSkR87QgFrrkZ4MYyIxZt8VKmQ6CpnfkZrovyioRcX5td9gsdvX8AIz+xWsenOSh6
ItDam1tu3eeN/zoi1W8meIKyP+Xp0eF7Mn6xKtE5c9YAxXM8R68iGK/bVE0w7+yNyIv+/y7inA+D
G9UHxhR5e9pLCYPuLXuuMdPi1SopFtDqcknaJRsuzuXpKUyXhAKtuy4ug7KTHPn4Ij4KYbVxjogt
kVwd1ARz92upKqCrZdNy/Q9R8ypTdV0lDCNWqj3JbSU9OmU9+loy0Syj8dVeGGpgNvsaDVpS4z7W
/91HDxxuJ9FZ7wpmRB/ZsEft49K3CEf6wfAUgaSa2FQA5iJmJ1tKV90cPMOUnuP7I4+Zqd8lx5if
zJSX7GVPOKoi7fjgoztuZWHU7HvxTIWRg/+orwz0OX5c5sIH/xuG4WH8lv7X9Y1T22bGjN1SthyO
3dtD37n3YMfJpYZI/v4GMY/Wo6ujmcCMAZVbWvXC4I4bi2DV0EAkjmbtltnruD1ofkNyVeFug84j
DBGX32RrH4YLUGD2xooohv0ybCTK/SDgtcOP9yE/bvn0KjhjkgUbgXXiNguSFQ/UdTZeD0AKuXVw
+NQmfMrGB9KeNoGeP1OB7/wMXwSZpKiyX5DjQsjAJ1XBASQU/I7Be+pCsPQFfyRwmscyknxG9YtZ
MzuQZqqYoyGzFAO+mtfYakK8gjEKGyubzAkXrGNSdGbCkH0+CQxe6WJ+CH0W83PcR4IgDn+SJ0i6
0XMSMSvykRtEs9Au1i2nobsfmxo4GLwvghP166Q4G1f+W3ZnB2trW0RhkDG0Ht1mVi9ckYk4H6Jx
5FoNZ3N4bpf6b3wXc9UKA/GC4mNGJJ2CuPezmFnD2ZXIaNCzv/5x7P9hB9llBGTLZf9Aq632Ryno
2lBcCCDYnzEMY9lFR/VPdjUkFhlMK4O86qKBKcle5FfvPha1Y5oPcSJf4kdAKesTbdK9LfA4fbmr
Pox5y+CzPyQf7EFGKpP25r9hwp1N/wtfIkcBzW3841QMqmCHVGWNr6s6Ud/ZBIXm+ORflkPMmAeQ
zFdk/nA/DlnAPGB2CItjnHqFXIHehTNv8MTU9ZbfJTRebGP9Fmt7Ab1DEdRLYQxbvNjvc/+WhT/0
8VG+bCVkitVlCfS3Gcl2lAFuz5seJ10R0/9yZ/0DGhslU+OqqXjNvgOJ8Mfz0WUL14PHm3dDHusa
WFfXkE939Sy5Zt4P8KiJWld9F8uYV6QSVRov3xQMfvC9md4BxFh/OGzgNekW63sITgTGsPstQYqS
mt/gBnezjnCfblASUJFbu5vuFuY5ghzQF1ujdSS6Qn9/xBOsRl7QipjNSBzRxbb0wYIunaacCvm2
C/NDqQhbTOaoxT24READbX2w61B4X4svpefHtr2d45KLuEo7u9BZqtR/6O3Igv6jyVJpq8oVgcF6
H3hGH8wPh1/AfVVB1XP609eaRiGAGo34HjyR9ci8tMXq7Ai1dBzwkeVnW3UNGO8CwYsHCySYUtYL
yccIM7LpDJas4s92Z3OYwCNj9tIRSgyjFyDmVw4auUoaVnm91owHHMvAmweSc150XHJekC4XmbXq
DITG5llRDRR9mFXo+aGzCGylrAfHL9093aw7aj5sXlF83RpCNH4vE/EV3vqDn+xRG+T7hiGoPmKQ
a+sFnoYIPYhKk9/ALecBycHiOnDudPuZuo5RtIOU5hIMQEpHcHtzfOx+ADPpY68O4Z9B+zVi+RO6
cBOGweUvcukkRik16vQzvixVzWTYkwblHJOR89SFm0Z/SqNPUMqNPwF2kGVf7F1JHogr+/5YrWej
dsUsYZ8x9L7Nn1+sp6TCnTIzxAmwlB3EdipIuMf8+Fmc7woGyl0uc0OoB1M+JYH5ALzKwJIPat/a
Oyom27E7X7JbO5/CMzz7+wXrxkxhcx80DLIDeld9zXPDjN+d4IMlRj3ssJZtC/pVD8NJCxAmCc8g
Ytb3g0nqGhIIWWZfwwNS2faZEpQSvuMs+/Pjy2VzQDiiqN0RVh3ie1hu/24eSDZyaXZkeNPok5Lc
mZEEqnrhmNwjHpTZ+3jK8Aye35/2NzNgw/ScIxqtbIqFXuZiN/EBEwz5/NzqcPLxJVh2oCvJM1MH
0YS8tRXrZILZlUUC8hDmHLVagUnAgm9Ev8QjFH5EFqVRFcMiCXHnZYoD2OHVA/jfkK8NouzKK+Yn
gt4QLYnXiuf9jirjnQl7+AG6Tl8jWFNOH8ZFLcc/yD8IRchdp/e5jjxYCW08nzBGUhYRoIx6Ngcl
YlpnjON8MjY5mmVjejpo3qAlcyLBoW/iOtVRwZ4KQHveE2ST6lsYyNi0KL7VdYnRBlSU27SmHY4w
N0EfAmD/WrJBRSSX8o5/IHNFCgrFnoXl97ImYZ55BdwM6g8eCXZ58N7mQLzhqsJXIuvsCtPiyxZI
LlsmsTJcVn6bZYSisEKB8qoyHhc2LqYkkB9HhcVtkSWfzq6NNgQMliOJ+6SxPMZMdkXMWPbIaelH
wnvaFO2RqVYJkKq6J5flQW59RK8leskwuO6ZyN8H8qiTll8DpN/wANR5jcsKhTtUtvQIGkK3s0cu
AAb/eHosM+6aC7uqZY/IRnoaOSJ4qF0fmcGsQPl02d3B0QjPEC90WF4DlHIyviMjrPdRuwuGAVa8
lWHGo3OSzVPd8MMAEH+e5urBGauApjKObjxLUJHeRhvGuv79I/6vFPXxBB6LQdic51QFpamGyV0N
XvQTibGL1ekrsDzJgbfMsL+HzFrPBjLoDgAMzcfLBof/rGlCBRsMO2r3ne7bVOjEB/NnUAT1XmHR
r9sXCCIMT9CUDUIOVbfNhhFKFqo4Y3Gb/P2pLhTmyWpOfbRUOHKCcpafy4hgzZx+S8xfPI6XFtoU
iMZyOLsQh4RXfluQH+wI/g2P6A1kg2KWlj1CdfzDb2/FrhZxs7I/gdBNhwlQHy6X2K2YU/InAFn3
fzl+8I8VS1J2qDGsxed08YI+Kcaz5+qGUT3VXCloXiZSzrYF/VSJfKnxVz2fb6GCDA+weJ70nt8T
/U1BEBuaUfyqMOLBU9G8i+vi3whLh6q+Dxriw+HqQfztQEh8OX3T/SAlZaOIZzl02osb3WPWAxjV
sBso5fdjgXF9RB5v5y2n9oqIk9A+DhvYiRDluMThgJOxOydkojLRMPPpawjpuDEQGp3Ievb789fY
5Bs4FgYuvg95cfiU9q0Kzj3S7oAxzmH3prd7BFxt36y7W0fgukzv1Ukfo5ETT1J/c/OGpxBb32L6
8i5fF1Xr6nQzfw2gDa/jOrCqlv0peGjBKKDzD6k0mhMOmPbty4TaDaE65eqf22KErQRW4cQ2gSsV
U25Y5LGjenH97d8ZmoyRP9L5YS+uexZ1bn56guZtboMjwMvYONacxlA6eSCOwCMxi4QetzmV8TZj
MNL+bvhwoGIUFUSFvr+tXUAN1veioYbXOgRSXEqvvNllr00Mk7Eyzv74a6IaeCN2AgboT1flkobs
5dN4JQiYgqG5KxunfkFDddBRnt8eQmcCbovoYnwnrxMBXJ0uiafuHa/pY0h1eRgQ2vSaS4DLOaPv
XVWCsWSi4SFE7pIWJvQ/8tpRyo4s2sFVh1AWUl9veg2pWWwXVjO1VrWeGBIPa7vlABqxMCyLpaa3
BvDTQ0TIo9kVNFneT3rN0Gn1WOl9RPP1q6/7eMPHhs2if1YZA1sjvn/k7YiS7QFjAFCWgFT9Q3Ql
WlR5/u9ydBE70IHOV+Zfg9YtJScog66M3A9I4OKqc6S/B3XC3Zibm8H0KXrxkJXbiRKecufI3sfN
HtYxR7bECM1t2ElGCCSuqE9+fpnbmWaSy6VykaIXdwndRSYvbz/3YOAB0urDoVVosF9Gfdhmcggk
VLDe+mdToqQVt5+TLe+V1YQceEv0zoxwlLMfvhVEs0B3uAB9KPKzwph7yrFEkSQpbSMKDZ8FJzaF
udfxR7nQvrMaOff4yT/C3o1jjjCwMT9UY7P9MyEvgK4DF5NPzGYhxON+aOAG0QLwG04U47RPobGo
5EvW39MnpaXlstehLrP+0djtT3lhLH5RUEOYGluVf32xbVaB9TQKir8gMZsew7mMKcPTvjW0kBaw
iJ3XMOvlsTy8Oz51RM+CbmNsN2z2/5YqsSjDKX8QoWOmkVHdyvKb8IBzeQoc+iG9haWM0oxuVYZc
avB5XpvyLS5VG7DB4IhUMrEHvGdjPwL/wS0a1BQqRsNSW2zT2/yn1299WrFMZH0CEE+EER3v/3t0
jLrSfz+DUo9pX/ya8qDFiI54EmWhe0rgQTNyO4U3IAIdwQyuvSOLR8K2aRVL706F/6L2n8MODIZ6
nbQhnFZBNjlc14/1z0XNuAhei11d6NcEDck0ghEdAiLz2oyBw0r1iYXmRw4N+oSv//IeVXDBBphj
RbvOcUb5bVP6peZwyf5y0riqU5CR/5chPuRZoJbp+VYj1gl4WykMaqqU5nCtcGWihfjI34UiiE+r
GM3wfgBcMqA25+6joKxl5mscEt5UK81CFyITR/a0bVd/d3wXbtM2IDpXApEJdsI0UIctxD0iMvUe
fX3bHLgaJxG4TfwZE4+4xd79Pn+9Ba7zLlzg8YrDoiWiE/c/pPNY+8lBHGOOA7lM36qH70lRUtga
jEP25HweLe7Zln9S9p8oJSrpXoYiQDzLR4EpyENBKwoQfGAWdWy1oRMaLW5uPlSaQigJ9F2NhB6G
L5Qy+pT0i/jZRsuW3+OhUx1QBKLAXoZINxdWMpQizi4HrTIU3ARgpvGubVp0A9wmJNsQDrVZYNdZ
W228FXo6ZG714EHSVqEsUDqwR/vivIVHAfvG5YBnFNfXHZA3lRmG9ElevSUkp94aCQNLjKsS5hL2
ITCuIwwdGgnA0UPH3vGCURA8aAQdtHkHIvvEP79DVrXGizUe6ituWxpl+PLnmHo2wu0aFAu1ZYU0
ipO7X0wRnFAhp6W8fdJwlHxoov+dKMKsSrHgWchoZjewkGlTix2oqeXpYWRXCgqCWwFWADC9q51M
akvKN1eH++knwnHQexuMRHVh8pNvnAa5oSKBxpXX7cXId36KilrwcWAP2rkEWY8NB3tTA2bSl391
luR1BNw1QASM6g+05ECV0i8Af1miPBX8lkW0difO8Z1PzQJzq8UTttXZpKMGK77Gc7GyWiHAXHKu
wBau/qoz35oryKZLpcjlSZQM1LwYRTbHPHdNlM4IDwDSz9R52171ZDFLQNupGP/+CtyYyV3TLzEu
rmMv7jPOojJkPrYUqlToeJLRj4LSgvz67cpSWUGtcLyWQS7eZ92FAWJsD5jAjm8i6KqEyPM0kkDn
CkHpH7Td33MPNS+P5uhFrnzZFh7xidjRBaqUewpQI0pE8+Kxfun5FUAXGue3MfzPxTztEBQ3xu1F
+f6CyCQdGdOy4jTL+wTupei/FFn4afC6lPaY/sz327XwC67nQ+7YWwQvBwAUmJYNFBBsb8QmgdGd
jHFtPpqP1I5xfoNlOn5Dcsa2HihsJDPHaE0GYWvygd7H8g9yA8jhTn2C/KfRCyHEkNmTw2eVp2DM
7wL6SQ6bm8GeelPONmw3PaQRSixlY53C12xNYewMSD6+69r2pSUe04jVFZ3NwxnRUoIYCyCoFTrH
E75KT4GYdaY8gagqYH6gmpvFKaLVDkbB4ZXMyvSMMpoLB8Gi1Z68amucGc90mOllSrwUCDjpkX00
P2I4kF1mDGwEwJC+iMBWYFXpHQMNQeoRbTBVHJ9Y9loD+hWkqohuMnYsw+kNjpq4fbwnRO4LMGrA
1uC5VMDY6s2+A52NhqYImEOtb6AgK+5OcmfPxNLCyNO+ukgqHnKlsmquCSuD2YPpWff5oIx3sDt9
deN5cQKVpsUPWuVLpiQkUgthDeHZjRQ4k3x8ECY4tCAK7Dx2jc5WI8vpt9Gy81mCZ3gB1GmK2dNM
SOJlHdTWcxt+k7pjP5X1WVdpmRoJn/2ZXTONeSYLHrEBiAfI8Msxkm862s5qHdTGaDV8AToptVJA
4B4N91ifEHvqNhFhPOD1F2blzBr+w9aAV3zR2VjGYARK9SyNAI4Fa33x2/HlvBRI9Igl2a8+SpFe
bw7cmcw6kQUKbZaQpTG4EJd4NXANNh3D/ZhBbOtxcyvcHVeG2V9OygfWjNvZ399IKt8c/aVWA2u2
BlyMz/HJ5tlCn8dShOXMb3ke8K1wzP0bzgoA0iEPZCPuN/4B4Ye2dLB85BbTzCzBguqA/9zf3eDP
19yEzd2MT30xfxpW0l+rW75jDCGP0lVSlTI9PY70fm6mmgNcywHLuXEM7R+Yro6NP3VKBtsDmwTO
BGbS1oxlK4y2WDGZhpkycI9psSsRqiFeKUIKHM683A/7cwDZSg6OxLzyGuU1iWTEtJFFlDiYQO8Y
dlNLV0AISu2eDaZ0JjaTzqmNvb5XX601VBiczdVi95+Wa1LhS4lzhMnYMm1DkVHSqdJHVCOWQC5T
OmA1Xtsj/Z8pSmiTvwQKlqYe+MMdGZFmH2vE1aIBi9Ag7goPamBjjaliOYCHYguNMD/TsU+Q4DQd
p9zOfwPoaVlh0p1TMUYQTSbfPgCbHSFqRFoKTmiH0Rdax2332meMlUxA9Puophr7cXehKhTRG8X1
2WjOi8E7uWlmfpu/FCj7CTtn1D4Wwc1NYTaMiSrzkn97Udoie5j87StFVNcYyi/h6LVpsVx5/qk3
+dDMduO3VwXSHy93W6fZEHcN9B/mXUXskDhQTMvGgjWQcVqN+hGfNcQ0DM6GM0X++HW9qnGrs/ec
jAfE86BOshV57567RXcP6eBpvS8BzcmtBqs8Jwx9+EdxEqju6BIEFIjfx+AuBDeafo5Q4NVRwvnS
5aBmwQnhR0DrirSCX3TveszcctMbYq9aYNjkiaPS4Sv9TroLPg5wRoLzw6pA90xTJm96HDE2P/Yo
03g3JGExour3ScVjCGO4MvM2AcygUjCe4L+aH314WG05JCkHaBLvyopicFeI+ywj1YiapMoEVVGN
KPysNGKgsuKTvesWNH203CH0/RJi4hZVaarUYDSG/sd8/ybqDaN62U4/jwmILrBy/wniv63ka/2m
fvsVbEyOKWjr/Kk/0Ibh/EnQyMspfmbPRdoB78ckUpz1cmKwCuPsVAuEzeygUuZn7NuxYFN099sE
4H+7mB1odsUHxIHDh5/Ydt6G/9KEn9xVOcS5csnJaORem+iFOfy7NelQ8M7vxG7RpKhz/y0Pr+2E
c/ZJcWt82hTqD5vke+Ayi7oczJLCVlrH2x6PLDRrUiG9k8arEUrpaaclRs5ZLQNJXY7YGLPfPxyq
Ozl7I24v8SMC+U9tiFC/BF8FPUNypDqsqBa+QdvD8UQbxWc2TfuMhdfDSwO36isyAfu3U6BWvM30
75uxKTIqiLPnBfc5cun1kHKj6orxWdznKLzN4YV6sLvO+uZ5bPM7wS4Ye0ywNGV6NHLwLxphHkXV
Y71KbvkNxgBnpdwNbdZtFPXeZD6/nDHdgz8lrJn/NhBwBzAltl7J6fy1AmDx7VTbrAK25fGFCxR3
2ac/59u32KldzkjO5qMbe69yT/XuI0HhPrsuAhaROFYRowCKpTp3ejObgYfjju4UGvBrwe7J5pZT
dAlOTdq3VLuZdZfHZkTpE2hJtJNiQHwfZp9Na2UM8knZCrpml6a8Wr+X2fGKAIhdSc3CYaQHvyE9
7Azn076IBzGICdWIfWYte2nLfVtDTH9LfV94Xygy96s0P8RsviH4d4SThZYzgA7wIDNw0BV5y0jg
f8j+YA5B+Krf4ev4V8L0jFqj+bqxXX7MyiDHsrRDQLf+KqftL24QfE97UWr6YbuYU8XENGMdBMkW
Z8svTPgvdjtj2HgXWFJWZ64utwiqCQwcb6cefP+1XlWs8jWDj0Sc45Oy0kDRgKmq85nh/UIblYcy
OqHbopWgoWbVwYgVnccigh8TUHy76+SNiTo6d/P1m72h8s9UFuLWKRsf66CW7NTmbyTY7eT0QuL8
heMr4HPxcicVJDn6avVjERMlSK4ybORYQX2eNs8v+0AuBYSXf5sb3Dck+0d1oIgBvMeOdQUbv8qY
gQ+qwqrguJEc/+mZAEXFkXp57YcVnZh/nxcDD2512nB6J5zGNqYTVjSQnG5DqmnAhieTkupMq9Oy
ZFzBNoffrM2iq0nz4jMbquXza1Eom4OnS05aFd+tM+q6Su7e3AeQk6Yld6tIRMG5ayTx9aFjcYe3
3w5dnrofiynh6nvKIgMqmjyOuFXmz0jylDJ9rUiXKzFFBthpzvITNY6bHQ01OExT+qieDCJy71WH
ELqVFefsoLZXYQMsKSVtEJeQgGEi2UHS7ckEMLpiFcZxFXJrFNKHvMxrUKA6l2P8Yw1IjUiUp2F/
Hbgu1CZF/sZEkFmfi0nlkeklDn8no+4YjPwxqCqD/NB6D2UFbnUZqYqiMCoW1k4qg1+qWACQn74b
ZXTMlE7JsNMujQTUIt6y676XRiztlwfKxqxvM4r9o8+5uc2bPZv8tPxMXuKPTFwmh1nKJ/SaRhEv
g8UC3hhcosvmOyCa/vJ1Cv7FG8LGopub+IatsIwvoKPz9ZbNKOVil0OrTz8M5gD8jixFVwIL0gls
UhrZ0lHiODgK0RcksgY7eqMCxMTlZUWXidcp/TeexNiDsA7DDjBt2xC87/OvRao3YAOX5LZ/YLYg
FZf9+QducoN3XzHN8xF1cdUUkAT7nDTAe6HaZ7Q8/vj1+rqDAcOWhv8EjKEB4kP5HHCTQMXwJUP5
DHIPEUo80esob/QnmK7CKl7oihQ69DvyXQDmiIBRjmE6rokJXthQa2r3E9JBgfCislDCae79ouaT
ZNOuYESqgOhzGIPlPai5dxe4xE6pOZ4to/+PTTtjrj+CTcuO403Wp9lmjNvOHMvQgE1OdBbw7BR0
wY+AVD8QbtuvaA8imXotpPRmF6hiBh14U+ltV23L+shRFbnOHqorwUV52csRPeKj4f92HBhcGxfI
XiM+Pbd0Or+OWXJy8njjICjeTj2/zJh/MmtCvEQz2W+GSgS2L3tiMznvVEZg33oqPvgATf3wOhve
jPrpjVvrV2l/gSse1qcT59ry1JoXjY+7haKqphdZjHkn2yrol45aFtghvMKIda2WALP3odXJTFuk
YZSCasHkrFdReaNGt8p5yiEyS1kF9evgPIVPuu07KkArhhuYu7kxHE5ulfc8W3eoGfsnbLIBtyzb
QO/MJnpsRv19G/A25hj9ogXacoQ0dPCyv28RoJjjMpJGv4ncjZr/VxwMBzvjbVUyq6QSzt/nHFsp
lQpEi2ypvoiQu4DNQwcytKXLzwI/0Pyrsv6AqMikRYsC458ALY7FdAlJ/mH/64dpcNueWksx8z2M
Ai7gw8k+4g49wi5oMTnLrkxp/Qdp1AB7UIaS6+zfDMMY6zLY4eigBtQXf8OsYSJB+z9xUSeQg+2z
nzYxj+BkbXQKFyX+fHCDitYEHK+NVMEsYzt2mWaU31dABXejnGMX4wCGxgA+Hug8hxUt9RDYZAjs
B3ZTAqu9YEbA8cesldO+0LWZ4nHqG2T1E2izdli3RXhbhSmv5AYywJNwtNMy5IO1oa3D2N802Khg
Wy7Wy2UIy4qTjhMCQiuCponnMVdxAHLMWywaQuwAFcpdfcKQfDfVKDxsZKhKwARwYysDC+UVBPMB
K6pcR+u30ZdjphPOAkBXXiQWWGoLi3GIyNR+9ksuDWE5FZIerDwneJPpKvGAECyn9H8ZkR42ml6j
zQNDcANyGtKrBFa+d10jzzqXxI7hWxRiB3GRnL7+2DgN5BJzn+rENHXjmyHm910M5qmzzvzOlMR+
zyFXgXyjwWGixHTOz/7bQvonaJ2l3Z537o0nb+yS8s3z8DZvKhpLvkBzF4jakCjSU8Dq9SZvGlQW
58NQQedcdt78hh/H9OZCk0SZljv84RxJkPvNDXZMbBY6i6e+fCcsRJBOoSAasTfnQqBJUSfDOdDX
D0BKvW/1Dm+NBXTF9niu2fr6HBDpssDYDhjcxqO6irAvdq6TOSzzaVeWM/ShSkCByIGVJICjJs7B
xCOJki+bOuRUnwTW5VeMgJ1x8td8xN/8hl0UuhPMnUiSWX/CAS/m3LYAHwczpYJ56qdCLJFbcasd
YdLEIMYAT5F9scJhcOxPoO8zCN8EVuJeaLftfMOqdj9yRg4Ludy6GUPMwC567z+WzmxJVa3Zwk9E
hD16SzMBAUFEpbgxilIR+x716feXrh1/nLO7VVUWzCZz5GgiBiH8rFuuLH8ncwsYF3mxoU03lffE
nvkbyXLCHRJGnDHTebxhw07TAXircQs3Ey+FThlmNO/fSJT7D/bOHQc/9fyV4qdJJy5A78GNktLY
fF0FJFgITiW+dpjZeOB/jlKIHQhs4y0U+JwfiRhDswB3rfYAyn0CgOcv/C2Rqw/LYUIR6SnN2Pl7
/LtxVqRclaDQ612eYjVGeQ6vTB/Fm/UfdjSUyGfDI0ZaqU2M/Ui0VUlyw7sU6LPJ/ty6FyteQWVL
vf2fJ7LoJCHyu514G5V6tZOFYjGKqxx0ZOQhMK4kMZgUHb14Iy6+Tfdode9RnfDSE6Z7TV3t2x5U
O+8S3mwWdQkPo0SFrBim/fn5UXzGcwgZWa67BcMjkG1Usl4O8UK0qY1xGJI2UPJLperlRViawVK0
EZekYt+GQifPRc4IUHExEKExU2Nn4wdPq5LmVRKF6bHJE/f6MY8Fat18TiforHj8xUA9IS1DDVVH
gu5wEGRkZnccy528wslaSgH1dW4Kn5WR7xLeKj9ABzggKpU5NcR4CPA27iJyqsLUkIwb/SQbSu1W
e/yKXsQzI1JAQ62hNq1JDILd+WHgdou2L4RZ7xdfXXMP5lfeNJDJaTvE7exkL9sQG7h250daSaHB
01PRZQkLSauppCFxSvPZYVpDeTUd47tp6E3qlNoegOHvjha+4dcA3xF5huVvplSa4BL61eTWDrsT
DqWoPUQMfuN/34hgahyhk+w9qgbwKMZgVlVQGAHFnEXs12T8vAWporbyKSbwOHF21gQZqY8Wi+Ca
h7kEzSIpA5YQGa0oQFG9NnFSt8LdPOMIfzCA6/491qF6OMrK9ICIV6wEIKtksjb2N4/pzC8vr+lG
iHxrm2mCIQlUsI1PZrK6LkzPC58oZlMcEt5bI2l/jJilNU2e/uqlq23L/evErFmP9FbcpXBxAWN7
G5nEDUMCYq8yqHyPLjk0za7ldRAO2iHjGDgb3Bc9SkYtsHiVrFF+JA/0zUwITtWU+mNNd4Ls7AdT
bqQcsxOXgo8YXk5L6/PHuZGX7oct0zqZEe7Dy+Iw/J9V8XPAnJEP5X08hWHI2a2x0PSSj4ifwTGP
4JK4tHQwWO3Qh1DdBvTXtUWLcPDwpVp5cPTqfxEUH2JmMH3qWfH8EFQIApzkZSBjjl4bYL0n5ZdM
OaMmz+i6EUOVxZgFAG9jY/MoQvmUSI/SSkinb9ofvhkdXsn/GPq0zFwrijxvZy1E7/fgCKBXj9K9
IgxnZ+MvZJwo+JbMkZixYQqoLTvy+g7w3KUGHBgK09GTkzo3Dm2PfyhU3sGsD1brwCyuP8XLquEU
2/e0G3ABsW9nl+J7xXJ7bCkwOW0XyOEptbMtu7c08trO2Hc+qFqVTZkOhDgvK36ahkGOwaEvA2jJ
U9PdnN/t/ECCKDv5nHInYc/Jf+m2LEIC8GkAlmEuw/+j12bVr3ZnxfZ0+qTjyXGwtTiX4TklukLw
10yZ+eNl8B0dPyQZijfk/AXwLhl/DUcoFxiLMDS7kdBgdiRT5ewNMhT7cvs1/ZT7+hzvXJUeJ4U2
P062qgZC4Een0SH07obzsAJ9+GNreRB7HpcGCrcRI/TpWeRLxLHvxhEAbb7H9IIKm4eJxYHV4iba
2kkNOmJ2LFjvFGJiB5J6XC+8xeHLIItpY5L1sxgj+xyM3lTNZq+SbLG87+SymXDaZ+unxYDn3Rkf
vbBnEgOzM6k7OYs4ffQYqRV/xzvlC4gBqeT3547DcwTwmRA68+NenKahFfhn/hS8yy4uXfikMKNC
qMKvgCsbwT249YAPi3rpiUQd6yCGjMOb0Uai50A6LGdZpvKDy+LajS9T/ETTr44qf3cVVnyTfRCS
u9H3vnuMCti4x7w4LoMq537hZMn7Q/zSUU/mSr/xmhsCbYspBlm9d7U03eHnxnzZppykhGESumSv
ZyGGTTkHRHoJTyZbB1phj7woRGPSl0X7P7Wp7MWw1jMMoFCota2ojyB2N8oy0Vt6Hr4SKVYQUB7K
ZCYatXWrQSOOVs2Y+YidML+A/cDlxQl0xEUCcJDBJ5+P5kiOC7nqqJMYSFvRADw64nx7zb1YtAKO
V3i9VVHlhynBnEY7+JIRC6nVWFUvqKgKawAyqxfm+gyMva6L5ednvXfA7s0uMycLthtkKqFEQvqY
IYzm0XcrY/PEa6R0nzGribHy25xdFaJl8Dfhwn7VcDym8fgxnGVhm7dDKgWlUqH9jGdyR4V9J8SM
qWV32MstCZbIycH4uo29sLVs0MMCxzMMZ4AzyjMAEzk/IafAj7TwIlOk0p2uRnMCGg69mv563Rkt
NVw9+c6XHtF9NKrje+jWUA+tE2lAxeCnRWvu+rX8DjKuhcKqM3f9su2+9wwnwAZ2pSLIt71TdeW1
S5Ivaaa7FhL/Rs86/wllNSOC6pNBhsH7kG/VFteUsALxPtiwPLpGX+cXzKrkYIzLyXh2QGyNxzBL
kEEaR0DK8lI42X58lWK8yBdj60OOC77+fHkGQZSbBnDAbcYQZN66eVfUxHh4PSRL9W1u9vmDMRQ2
DLQQVliv82PKP8yQeKKgrozqOutqpCxpeMwm3/fdsVlB9JjMvDmWGBGX01ON/3Biz7GHB/91Dghv
UF3jYGAEFyxpOkzpHRsXjt+VwIKS+pN4t6xrrygpceP4uCkZJuGFrCBCsRsdK7n1TOK1wsev/hC5
Mgdmmm048SgrI84GnCRaw1CCdVDwUkymzSMbjnfwoINxW66L3B9Ffb5zkV9y5Yon0R3/ZEc0RVxp
fBX2MQr/mtELj1uWC/yCrkIlDbHwyEYtXVVTa6eohC8mESNSf2UDvJD4K6U3n4haEAtB2emf+TFq
8ncAP1P5Zxxg2NJETy0kgQoI9VhaTWiMh/xTsB6MS5j2GKLLxjrxgZCSyIiAlu2btkMp8g2EwK0R
T5gT1YRme15BdCPVwHtN4gpUyB8ibjhGGWtK43Aa1S82cBNCpPEKaGDIlNOYnSsEW+JeNMXl9JdW
n7IRgEiUaPuTuV4+UBTleKBEdJp9y5O8vExjabSs/hrnToNTMgwbb0pWVYEDGxuFlvdmYEqyRTRh
lFdu5Ohbxl2fBJc5Ygd4SXLOHVAITpcST1dyajWiiYY0oTcspdokjyUcyDjMpJi4pUXD/qZnUKrs
2EJlgj2J3JsZXSFLnO/LuS6UFVqftiIW7D2lgSFZfcbmFaOlEKE8JTofZ0Ht7m+9FnHUJwTXo2xD
hg9yfao6hO2zjtkFV2BRbQzqctySRWYOGgWY/n1nU8qO4s7d+qFU4CuoU47Zm+uEHUiQAfN4h4hQ
nla6G5Oi91MZ71VEW3RbY99OcQHB5mIm3J68pjxFuNDEX6a2w4ieKw3lw2XtP07XM5sr7Ix5STk7
zBehNfusv9LuyIShxBPgnWNLBI375kkoSLRzi/QyJcpKHBd5z9LWcx5IXrouI85rcPn9ZwrDD6V0
glhCh2REtE/59W6T68FTatnp+2Rico010YVrQ1WJ0IBOM6ppilApKZOwaYkLMgKVZBGsNhwp3rPJ
hXmbeljLJXjj7O33y7jL7mFbpJwJ4imWlnaLGrKETyw2VTQ03OE0GKk4rUjAJnV/TjNHcbly5ri2
9yaoOCmMCYs1ahpvMncbbLWSjnxgVwQngSFQAeyGaTn2jG54s1bsWrrTu6D9jCCMzs+ChilF0iWL
crUv8DLltVSATgb92Ope8NWvCfNMOH7YQfiN6WLnVxIXsKkp+nFhpcV3xGoGNvp7DMJA7CFFlUAu
MCsqtCRSe+KdtFeLWfHifGCrpVn2Uv6AerzXcis89ohCFdNQRpV4G2SWHtBX8FANmCQFHmWVXaK3
wuuPI4djqENst3D15MGHXw1DfBsCImN9IxsQcxIZZaTplUCjjyWd+J6vklLlozjAZab9No/sEnwr
8jBjYfChZEKuldZl6y0gch02Jmx12UC70dsudn70OVugNFhaGQiR4Uyx4fEryMK+CcNrM+Uw6AMn
Yy0CjI6Xc/zVsGuccxMdxbh9vttwFImr5HbShzdCJzjfJB2hV/OAnu59Ll1Egr8DQaVI0/4eisHs
ED4F6K9GDCT8G4aRQXuMEJN4Gs4ZoAPnZEokIb90LPKcLob/cN8DxG+VJlrfnnjgMxWFf2RpSZch
IgADgkrLdB5/Xe6RF3waNjIVHc+Wb7KqzGa+OS57G2N+tV9JLBoymOEQc2SkrXX4VPaAYmL4u8tG
No3Lc4hY81ef/T5/R3vbhKmwBudcU3HMAogU4giBAGl4yKW5Tz6J8/UaS5yA4crz9zd4lEyzEW3l
f8Gol/3wBaxClrSXzG1UkMHvIxi9nMtR/Q7hHo3s5o1TuIxra6GpK1nWul1OV72SeCWQPOPa55aR
Npx3/tczX5qJf+TWKnEiMY7zOBGXS4IWN+zIL7H+JxaXf/5jUk2TVen8zdlUiHXgLQcjZrW242ws
7zhpYpBxCBk5oyidd7swVuz4pRvIrfBu/2NEi43v46/0HE8CyuLm6I/WlR9FOX8wGbpdMqzhESKm
KnqxEs7Los55/+Ar1XizMUiUiAXROYxLo8PVgwj8MWafY4CW9C3SLvimHFsRp5jnLWLNBLv5KQ0k
ik6yC2E7xfuj+738Tjvr1OOeLcKSynOfhhShkvjx4JohXpY9vwJmSjBRcDGmlWsxu10NsuKIp+jc
zdjxyB03i9tIHNToYR37dwTtBgbT7++0ovaNh0x6cVEeJZu5YzP+MwGVTVZcwsfeTDj8Hzna4WbF
71a0pikpq/zgremh5vdU8o4pINJ05zdBjp6FV3SoWi4OU8n6Z2AnH3nO2C8fplg4BsnJNLTfmJDD
uB1Kkt1ecYLaXQcE3KxqJKFxTCTCjprp6b5/vERGpDFSQQbwSZoWkmAcFm9gXGkrpIi1k83NxC8V
dyhL7zGjHQx4lnLcShF+A5qrnN3WubNM0GSS2SESuKCND0SGdhKBYhMNT1fSDORr0sqlq6ATD6Mi
3UZOclMxPAXaPhmVGyydJDqx8BOeCmsOuG3HHocS3PDmN1AkcA7eq2ZEGbFQFEZZeLA5djm+Vh73
updoM6A6kUnegnngJRjjUaLx5tr8EXMFf6lWrb7zIukJrkHdNCCjuCuGIRblhlmOqDeOCuU9tUbI
ZaqAI8c0s6HMbwDLVl37D51fTaOMv3Tn58UnpIQsuEJwR0F6GwTdYcBFWFL0j07hbSWGwwuPOqvC
QcqICdXqD/Po4Xx4Xtc5y3yLXjDebOc3CyoJSx/pbbpzH79Nq3ZOpEYiRecU4BiInV0AI5r8tNEZ
pg4bm1b7M0+SjmGwqLAIwySVYjfYk7WCOZTwaG6Rzb+Z730HdqaMa3pQeyAOaBD8R3sR7V4sVva9
4EA1OqlgJ/8zJAOqw91UzF43xdFlRGKKcwE0mFYHWSJOoshdmM1+WuOWspmHCgIBWxjf2ahvMolh
5kpc9cEKfgac9+h1z6MqPc8OAWSIO4rI3rS3UNqLbqiKngu/roBLnFWzaS/gvdXV2ep73SYAsgcK
g8HheUOTUXVHl9cY/RFczAaSU44qB2YATP/wsSLd/tmyj2oA4es9fnK1PKNyT8oWvqtT6q9oy7Cb
JUOHcvSYBZALBjo37lEd8aLRptHQBiz6j3lZwBZ+31RebIUYy3tvUiBhmF7yg/TihpVfM/jgfTTr
DyNptNp4nug0b8OuseNCW7jd6/CsyQCjb37icl3NAAI12i7SMt/Dfdvsv0lld/sDXOXQOkYEtfzN
WiG3JIMJKCQIRuRuRdkHdZY8VmKXvDHMIlSA0SIp8R2noUYTeK6HqIJ0e9ng/n1pilGL+BnmKBaY
BuBwG+y3NvZfcuG/aCOeAF+Ia8gkUJj2aBQieSVlXxjO+j0wfnjf2BxJAYjj0eWX/YDvPm46C4lM
ph0rBL3W57TbRZQ31vRAaZNlTA/LLKZPF90iydej5qFkz3Mipqhfd7pF8Nob3mrfpJbG75zE4uws
sPACGVbT69ltbA9MH1/qtgfv7/ax+O3QSmLvxf5mtwAOJnvSXAHnaVUoB3rmY1xsJ8hgP+w+dhc8
8yhi/2Kw72x6rh58kNpsiUcHLeNDqEtPaRiHd4P0CKqgtHkHU6ro86HpwknUPiuWS9PYUtd3VevC
537BXDAplK7WW8ZXnPcUQes2ik5/Ni4jlxeb+YtxP8xwCjb3oNf4sS5n+lFmSDkG7dwTEs2DRWXO
Nw2kBeutPnV8HeQ14kXcyMHZOVB2UkdyTz3jvRW9+8TxTMCoW2ZEk5seVisYNAb3C4iXmT+ZCBA2
LigTBEoj0mRecMFV0/IiQOyVNHwYkTKtudgX6mQrSl/Ls9rywxma9o0kApxhSUl9+LrYzDAG9p7T
MGhXCmfPMXMvvhuulvSDG6l4N39fydz2IQGgcikR2rHlj1JP0sXkdKJA0uKG26O0xx8pzyjncYb3
/ZBKlxbzwPFBCTUYsVO5YYH+QDE5+T3Dg0Kq5/PKdBK5/psgvnqCvGHWiIB62+buZtdUXjQigo4/
WyxqOh0ZKj4k/fZFjXo9U79ymaCrYgNZijs0yso1rRuNz2Ultw3mpMixaTe2LVCU5DbqBjdDEoKp
8YW4RHOzVaCCyv9InBwt269ce92gYOBXcvg+/etcegugPkBC5KeDUJ/Q98C5C9BIiEp3CbNHZ46K
6G7cCQmVonsEA18OrGU7Zfyy7jWYXddMR5YXF3LCpDdHxDV2/d2a9XkOSF/HU7Ve8TGi0L+qzKLb
hOVK1O5RJqM+KBCV/jC0lss33wk+zdV5u29juVmNkQuxT/QIUGY3YhITNdoOOPU2Bc02uwVaAisE
mjgwkEPR8S1vyG8xYLy2KOkJyTRnaKZrV8MGCK3PHA21DzgmVkbxctlmTktLEb15KgO+AfNo7Jgc
uBb7sTBUUZaajJgyxB7Re9TjcGXVw5c9ubM15EoeBJgS444gZzP5MjFYrpEkQe055kLQqQFMGJJw
5+785wTUlFm2zde4vYTEP/P9tGZLPpzIwhctwkvuodh1SGwIrQtT6q7PUqY/Onps/HAn5BMsHzFK
+upQtBRE5jH8iJc8P4XUyTHT0TCUcymbgamVMCH4TgQcYPq74L2HuYXC3YUOpnnyu6FG5MfjVPlk
Wi1fQegmWrgujBvYDXz4LlQuE6L8EDc6QKE8v3tgOcUFmI9z+CbkYQ4BTmKkioOtDdfEGMRXji+y
EgYuPRMo6MdqVkamqRmTlHNouXwgX47niB6OcU/B4Qy5AxJFQ4w+fEDbbQ57ydbiEkLPm0F/lr+Y
apz5HAM7vVKov1xpds5uP3AgLs6xwCHuMHEOK5LnODCbF5vNzWZ3qIsowMTYAF3J8EwJA+pyDHIL
BgAb1mldaSLZSbSngh+fiR6movZUenIw25DCJBVsQGNpidaHHU+PkJR3TMVtvioK8w6KYmZdFOEY
mCEYNF6+iuqDxS+4DzI01UK67tiAKKaMwoE60vfyL5HeCv/fcABQwvAOqT0zcZ6JSu/wEGI+j+4C
mY++uqIO8spefttbM/mDoLjPIIfruzGK9z9EdmF8GJqh/2IeTteM48UPpwr4wzl4AbhgD7HhVTCt
6Us5YsyyvSeZLeDVlAvMXFpOeVXbiweM6vde3Jk4qgMoMVRZdA2fDNDjfdgVKsGRphvqEkcSacB/
YtZ4hiFpVi0nv/UZPXbWrb7JctsvLzRbIEIfYz8BicA8MAcJ31PFxZuB2/1MWr9gCOZljHW0rg8v
44N9hxMM1s2RdQidluYQ3+zdwPy22WHoYW/u/bWWca/N/ORBcwRM93Sp7W3p44/qPnktIQnc0eoD
PjG7YD5jetX40DGSf6NvXFSATdqMk4zt5Dk3mtJ8LmI4vzRJdIdpzcFSfbjckLHPWUSkJvR4Sw25
wMAOUFoDAFGsvUgMMHf4BDpp1LKLviyA6PNtcoClSpdzVLu6odh8z3zThc9kbHOYWuPZCXSZ06y2
WS+VUdPl9JlfdHinVCdZ+FlEB6a9LStsZnINGh4t5JWljlSe2jG5+yvKEQCdPRdU06CrwBrZETpI
ExQjfLPGePmqEAghpXdjOAQ8Ab7RlZ0Kh5nxLqP/nCh37jgaqA6eYfOORe+YJBXMjTrBwZ52iXK8
5TEo4LK1Kocf1YHrsNa5EH8HRm/dmjV+pUJhWGXtnD9gBdmNAr4+Vpu+oVLQ1iMKXX5Hb0B+Iexu
brokoWsmC57NwGhOAbd9yP51aYZu5p2JDhjdZSro6+oCDYAIF1II6GAwEhpAPkcmCc5qYC1zdnuW
tB/QDMIdrzrf+TjwkrjQsUlLdPRvG/RCsGHb22Sqg2f8/jxnQp/Vc20W0yYBkzD+qYaGN3d+MAEo
gU8zGFMNNUCjTucwbQ9sBqdYp4HqNqHhCXG0EwyRLHUyDhw9fI25YnV7AX/cgLYIB/ZBlqR0/X0w
7Y6lmfrZPmFuRE8tOJf+sQCuqX5eOKpe5ShmaOJgDcllzetN2qO/XUkYpEupx/l6VorQYBLBrPyM
GIrftT2H3ViDZqTaAUoDa38wOjk7ENEqYWzLDxJXTvpknlt84OxBXLXivcq8rw69lwwxASdWC0Ix
jz8RTXPSQkteGsB/lFWCnUPqxamSJW4lXpuYL0anDIF/896vZvQgnkoVPVuY1nD3h40VbCi8GDmL
mNcPty3ghB0G5K5+dVKwFWMDqRf7TUwfB7wrOQM2dxOfAn5jGmUFI/zpMhu3YizTppOhzfk9MHsW
qrd4NxViDKAJ42dqBjl9Gz2jNzu47b5BSc9wrhLCCLuGO4jigrkmPWjP026AGC4wTwlhUfjUeyun
nF20oA/DrjxgdTGmfsOO3eytrjUTxaYPusbHiJP4zHr5faLR1mkP7ABDPHZcp/bSRcdqswY0c1ea
Z42deAsjTpHolMiNkfmvuM0BwMBEPglzZhoxJRIenwMdnthQkNgLcHFbNUxcNiB1LKmBwrC9IfKS
7wGsenMGTTwj8MVNHuRq8u8e7B0elfbhrzQfDA4a5j4uxN+fuQa7gv/hsO5lIpYO9whNN1ueE9PL
TW0wbA99CjAhswj2tiR1QIzcuP/Bu99kH6Db4Xi/c5RAjtBVUcnApDk/gBP0CEl5yoAJyzkbsgJP
qR7t3JYNo9fpdC2xiOv2nMWMWoZSO38yw040m0XDuNgFSReoOena0rFv/BHcasFSmoGHxYa9N+BC
3NAgFVKF7v+Y6TqJeP4J8sdynP0GAJAOUBcMgnNMO+M1/ReHcdpY7a3b9GQeOCIg+EBIZ/HAjw8q
k+M7bfv7lglMwr8XVt+tY6Sghg5iXhvd2sAUogTPmRLu4/GHOeJgUwySzk9XB+bDRuwX7zyDL+Hx
eocx1/9OMDgOwlUHpeyWwBz2yc+HNcugFs77z7BO7yYWfg7jryQ9jRljm/ReimsrgIqpDzHsI8Uj
Fi5Wyrigcjl2gYcAinGpSAte4wokL/kjDywwYlrv/SQFTITSFfWGyttGyR00DyogT4igM8MRtJD/
CMEkHVwtiB6p4tgL7FZAVuvKgBVFcoHEGuZ0BXKMsLmZACbsfRXBR6Ry0Ihuw1nFgJV29+iG+GMA
oyduuYrQMjBvBoIUQEfrqAzeCrcsYqC5kShVhNRGuYK+I9Ac5qssprBCCQmxiOcu9w/1Ki3KX55f
ITGzExit9ZYrD17MPWYUJYUyfoJhxI0kPSNgn0zhub0LK7TaKMlmNALUNUR7mwsrifXpSk5rnjjm
blvdiOuMsSfH1OFJP3HLu/ONteNWZyrLMZiHLYdqqmMX6gZQ3LcS0YxS2nkQuDhQ8QBO5dasR/yE
cpzcyEEGiko9qAQOdz4zEYDWjUqg4BO0OUPXzqXFI1LY8LB5pT040qspJVkrq6Q5WpEPpFHQJZ2t
I9DYJXMc1QgBdGCXQBFgSMQFv/22icM9vdiX3PGtGuGre25t+J0Q8YnAADS/LM+ERYpPLml2Uk+e
TOfjvJXhkREG9AdgmUXAPOlb3GUqVrjUAicgG0Nl/amV8Wu8PGpqdkBbN+i7CWJQcLqy2vSXmPdD
/5S+knlezrGdFxdmOs2C9hDiZ0DOXtJfJp5O0BPdigHrn5ocVcV66VL7W0Sq4KmLNAXFuSgVGb5R
Ycln4BEnOjsbbrFz/A2Mo5useNbkm3WG3A6nIY0s2PMBviLo4pUbQTPvLH9HNw3k9j8/N+tHc9DW
sFDRhBNALSXI1mrzRE2xgN6YHPasngnzfCYlNPVm3gizQTqz4G4DBME0oNOUDEf09ntKbc4gnjsj
Ofsp5Z58p9LUNJ/Aa1V8aR8gP9+1ixpSEHe/vUCgYt47VJSMP+zz98Nwc18nkBtP49TDyAeYN2nm
wSDUxj8NhDVo2VCf8Nt9cKzL7HnplE/4ldSUvBNHhs/MwnE2ZjzwYw810MsRtGnKh4eKdzWg6NXt
a96qRwF6ypJkO+FJbiJ1J9Hk5VLncqHZe1Sl5tW/1cDXDqMKrh8mbBTOnBOcLrV6mT83nNGR65r7
NVlWaQNYfB7cZ/Z1hJemSMs62YNmwbxBMp4ABpMwCSnFPD3C5tUfvNkFjdrUqbd8lgzzc/NZlMOu
pKIIucPTj15adi2ubhad3S22dxKGIFtTFOXULmWHT2YP2t6bWvWInNB7us8CSOetgdQzp7+Zp/D6
hNBbcy6zNHmUZ25rDLf4XarShIx3eztdEHiqPigd8kNwO4JD0IKoNzriIXAiEn54HSgdhTyqyycm
IcNeS3WvzmLn7F4hldEDNuvN2UetHe99R5gIY5/OlLff/eCDcjIfvH/cgTo7ZwHlCWUi1ga13X74
R/6GMvgy5E03QIu0cU1iTJ9xrd6Kj9q4Zx7b1uuj8PUqKt3YPib8KTIsmSGpz9Psl+ZlM38yjNwO
e2C+RkUvvSxx7+fib6vOzir0Bjxw7NXNW3LteXfyPvrJ/hDd6+zcX36uP/XF3+4UP6V3ci5Il692
Z1W8UZnad4InO7Qx7VfMHzq8YSzDycYhMnmDWC4IeKnCw8AHwz0ipenhDzXpz8qGzT99ypi/OQ3M
PpHD2mhXqsYzaUB4K/1L378xvMX538vPPbuF498ZOhLW9JzPV6tb+5f95NYaD4xtLGlBULSz9xge
Kbt95ck8GCwMsts9yDkCCHwJuawjNiIhKa6QqDU6gANtCTeCxqCTM6DgvgZ9X8acaQk8L9phJOec
1fq8ZvdePWkuQsDTM8YzAL9b6JW5nDLfYzH1PJ2z4Yv30ScIv4ByaK3/6WC+/B/IBJQm4TT49+Bp
0f4BLs18fPpwuBOuZght/5xG/V8uX9p36qqEwd97GTcA+6kTcNaUK1AIxqeeVflwL3iXMPCFI1tg
BQfdqTiq9wXmXMdmfbz6ITbunRcv1hk8hm/k/Zfb8risSqXfZQjdB707IzwZODS7fIOB0Xw42l/e
ui6PWrQjZNdtl8V54zQGLIvFx3y8rMOdGaSz+YGNFvYvs+3tjFk3ijs90+ByYjgVXto//R6mdTeP
13+nm+DIw2NvG9xO8ftaZDrlqMbxoM4wztAak2PhQtYZ08KHHHdZd1Kh6pAUjBa04TsgGIppBOu6
jabmXcA3/kErzJx6CduKTlKAhOIZHVV/Bhj6mIGPtIzb+vnHwCEnwQW15gwRkxmS/0kT/LEpU4kA
FRpnC9Wa07gqZupIbMjpWAu/+PSmBuCagqDCAJKBCG1I8RjTDjJbBiWZFhDpowS3M1YqLEPMrWj8
peAgkU2CHPo3eA/UOPRFEJhS6s4Vx87fgqJgcOIlNp+qlFPH20cKT1bzWFCdcW6RMXWHNnW4BLzQ
ropCZiT1TOFjB1w6oL78zL3jk6O277VO0xb0YgF2NxFdYr61OojJOc0HzBikLeGY5oh/WGcsCzhH
zSaXGf0SUYxnte9F3bvxrm3agMa0gOL3yF992m9Lm5NpNSpZM/ym0eZIXgXccadlRjv/CLnkA4mD
2WEEKz0P+79HdcgBqJo6zR51PR1V+pp050Iu3cLM4Yui8+SOWtO4U9reLv6FgphFS6IwdA8JX2do
EfXWXSD/UCI7QphHIKTgpbvxdsK3O3H9v0ch2ByDgw3tHjP/y4Xz/zHlIW1w2zHOJQXXBbLDB0zi
+XAYRjKYBDzuIpjiXG82aCvj4jRi7ITubeFsFujeg2vp67ugFmdk932wKsifogLzaWl7SX2O7224
iThJIV8ZMLqRiM4rzAuUK0KiTrWE0DIzUtiPySxHv1ActnKmDyINPvmfhtqSPVNamLSvwVyzrImS
IH3hvDHrzJ7eIYHvtLG21I2SowQhMGpPTiSZsjSHQjCuzeYE8Hpd+8uFeYL4jXMbWA0ilC/oT0/J
2v5rnM0L2hBnKzje2wzZXA8NkY1uSMJGBsbFQAgjFvgm2XsIo3UuIzBIKGZDULWu0gZez6RnpZiR
3rrGqtYoimP8ACwYPVtWni1w3aL0kuovLPl4ocykYXynTQjRmRbpfPheCMJ+D8drfzlwKRXD0y8M
LVw3SaX4xckGPNdYzmYwfRtXyus7wgQMhsZvURSOl1/5lAz0KZgY+kNpae5pQ/OIbhGHBWJzqeMy
CaYSBdI9QCUEMk4lOUBvo5Als1H5IqiMeVh46kUzwk5icMN5yapniSHtF3hCkt1x1ibEoaRjpOnz
ANSK6JJ0FWjH7bdzjq8H5sPwSM37i9aY8QJEGAQAoJ9PkSKRn0i0L3uOb1ugMtkJ4S0vhPf7nm6h
LcIfTuHfeoUKH3T7pCQALSsJ8YLNuI9O/24cUspBVvjG+iQjl5hrpWFTTFekwZJj0mWrN8H16BMb
kt1JBX+AFdD20wPOI3R7BRKJFC2PGviPaVFDsJdWkVIMJDlpF8zi3o63cwFE1mwVIByV9H+SlFAC
AT0Sp7fku6iUyDl+FUCPCPJ5stNZ/dDzZV202FYF7zgBrFixHgZ/AzYlq14aHYE9Fk11OgUVsI3A
a7ccfgJjKUCZ1eBmHIsV8IYEb/AiGmzzhef8xTZ0GJysBa+GAWJXeRNiVkT7l/QDKrG2hfwyEvgB
vdUvI5496V/ggITZfWmCTGdk+sliQ0Q2ljX5tukN6bwXVucMCimiJEEWwx03sl1dRg+Ut1V4GzHV
64cfr93hNlFn3Tl1IIZxkERcsYKtclACCnZx4FIb9cbHTHMofLs26dZ7XIZ/pm+FgHt6YaBxUM8V
2Ry4DgQOdje3yn8v59q0E+Fgc+wTmaMAjtAviusw7wtYuS9DOVakmcgKkeZqw9Prmp5HQwME81Ih
wX2VQUSJl1x9jzaKP4ZN+NnF85uweztYDRIHrs8KIJYSRqg4VBeEYtMi0apXyFFZKgAwXPwepCJ+
n6SyjdV9GP//6305649f/jzsJIC2jiF4lcglGjkEd1U7ERZ0ywhW2DHqLiyIRwwL+Tbtt0UNDhpH
FxRgHG2MwA08AeIo0Cle6cvNQ0bRgwyK/Yp+yHOu0AlHQB5YhCZ7ol8oUFQedqOQygwMBiQDgFXx
mrKLDamUIvvuJwSYO2zFhzBR89Z6z2go9LsTiiJq+3Tn8PDojYHA2LB8N9Q436qLX5keDCgL0EJH
A/U9FNEA+rDrUFhRzMOaRU7ysUhgzKsRp3fI1X6lA4PoI1cQKXrhOc15cHeU6xpJti9k7aMWjRPw
WgeuSsK16ZZD+jOojEgd1DNmSjGEFzalb67ZTZ9RHNCHwzprMTTdwmZgiNO7uPRzW+Nvg6cwWmxe
0Wn8rdR01yMEmPufHUOvj2YM+bbxHS515q61JCgi7K+ZVvDhpEXjQve8Wx4BmTrQuvqGJEDYzhyE
h/UVPV5m2y0QpDFTHqL06YXwzxnNcTxyvreMSCZhBAHTpkG7sZ2gigGCO5ETdwBbyxX6nv4JKIAM
zzbUJnqwlH32HRd0DfKnONxvXHuEm29xlEifBIavmljnGEjZB+zGr6ATBgOuM9xM2yW1ImPGjJF8
3wnZoHRfnwSnEyAmL7ou+TTvkLbsYhaXpJBqtV2wCTXDcT40ixEngBBs06rHpOzIKAGYBHaWlaxe
YwAeoteLCPTZWHWBUXk3EPw5ZlapFFqyuEFWIyVzaiky0iQZsBc384V7dDWOU4FWmGpcLRR61iXE
7NC6qRsnJDqOBzN7rlZb58R9SZwWR5Ju7oZ3DwYRw8eWgz2xi88ZqkFKIdVxJL8aEH30cu8u9rbD
2oFh6vaHl98yea8HUW+sBnvz1CM/dR8v1rtkN/pk2wCj6lQLtOBQnMRogA3h7MOLuwk+P53x1SKb
1ukMS3cQNQjIO3h4ybldNJpIngYAIy2pW3NCbJy94uYe4TBrngO6UCJxjzRHOvGRPecBeWRv9XB5
RnptbiRjHH/KSZvnzrgE5VuLv2IwaYdMFZTuPPnqj6+TcSv6J1gDmHZYkLYgcJWEjnxs3kbJ1bS1
riCjNHvWi9xNrI7/Y+nMmlTFlij8i4gQHIBX5kGcp/KFUMtCwIFRxF9/v336xonoPl1tKcLeOzPX
Wrnyr6UpOVnJVkdnRyrcvnBXBra1/7YVl6/YTP01FmJC1r71TzpDoRL7KXwHp6NtGz0I4UPiowwp
lzlyqIbJUjcbUwl/NGtIxvnxPh4BEWB3iEqYUA9ThpB6p84HPfl1Q+uRrVreh2oG95ZF+jf0FVeC
t5oxtdO5gyZWluynuwGdtndRIGaeDthcuBNXsdOlZFMmM7ddCwqi4339CV9ub38cPChhyUWZgftq
+Dh+1g1fNkKBAWNL0yhF55BSwafnmqQ78a8C/8GlBecLmmbZX0IkIwPe0urCl2umDYuJJiJ2LHBX
Sj7WBfku5hrA3CHQPfp5UOsv3l4Vynx/MSX662IIZiUB6zaUgJEBBVh56RJgj5cbCP2YAoteAGEk
FhGEeZnSQhxN6JWhLYiw+K/kTLRCke+yya2G6DkAIL98iO46pws8EKOaTEEpISmz0KR6YySUIloB
Y/NzPPIE++m6jU2cUVgZEsFN47cS3lnGc/nFO39CDkM3cX8mFoZGfk2NkQc1yronYDzXorlf6x3K
wEIvF7lwiPw66EAqW5vWON5nYIoEj4yeK3zYuTdaKgi0Hu5FrBTZuztMHDB19ie4oxh+awKsMtPW
UnnN0KlE99lr1kzLmfanm/mUKZl+66RoJWsqDTnUTXV7m738ctpj1cQVzl9+y9/3xc7IF/jwOEMa
SHk9IujZk9WbYLNMlmrq7otpSNwhu3AzF2cAI3fRrfZWs60QIo+jbyCc1nADM8eczJw0szVKB1Od
v53dGPftZ1C4qv9AdcBcLrwWSmti2UMa6wDVbMy+Qz7LwrvJEg4MkOPmwOmtG54Guvvw0Rjb6vIb
6NFonvofppuIfsqEP7LbgDEGrSPsry+bMxSFJZ4vmBhTFVh7cFStdWJypfPDDeFPgGfL9getL386
nnPtJD7+C9yils8mZ7V0M5vfOE94eKQGoq0842kInC2zLkOP0ZwsrkRMBtpTycIxs22o8bENG6Cv
hjqEcAELwrabJZEQRMWvUmuCotbW9nIaAYmvXiakG6xNiYYMqIUEy4r5FO6ruZCMTUMANvEbsHkx
t/9rXmmJBXjBWpwDeX8Keqd34DaNfenWDG/ejTnP77zh27yCgFM4c7rXFPDQUWwMiSXd2Pua74S5
NVUmN6gEIiAdMxccgTywyl6VlMZIxB//7tMCrQYWNuRwSFdLfJJ0vjMf5tIyxi0RjT+1PeGbQiPS
ITY0dh+HlkRzM57ffTHjEWG0dWgR4NQoL0Z8gti4gM78oqhqEUHxNoDBlqjQOn56CBVnTbFGagnn
DrjO/y3dp4WFphMvcnfCllfoCi9sbc1ACbSNovujJubl3KqOgyTjOQow+JJGkEyL2rrvsl2HvSU1
BEbCXyexIeAB6KzNnHMdQt53kfxa542G2hsqobJPPJEBxwQdpchDctYzU2I7PKf+LRFhk7QdsBYk
3jK2LshhjAXPwLxqLFkSHgLM9MQgvWtjXHJyQDSLHM3/Xgs7x77a56RnfLIYkZz+912/1lkEEzzx
DPTSP2vREibWLqNZLleOKbIfUXF8hOIRfQx/oXoDEhbbVKZTQLyZxCrvWL8PawH6gaEVynrjhAqf
v364OwIv49eYQkcNSfcYnx5zujNoE0yJEYMsLVF00kr6BdPgLUf8krDInIALUyED0vE8+CSXSi+1
356wciUzABsZsQFE7BIlHAMSeQhsFLRKkIm2mBWLnS1nD+sweEQyB6lo8C3hUFCloAWh9ro5ACFG
5yZB7DcsNp1zhsjCBRQYWQN+mxehM6pwSIaHY4mJG3TBtPX0xyCXf1/84XRsP9l8+Y39CZogmSq+
thnPhqvRkBIs3lRh/DuQ6JTRZ1SQGdvAy6NH9A3l0HgcZY+yY1m6PISgAKWpt0OGpgf1tuvsdlsg
eKjmffQK+qhAdceZwKH+dMZh7eLYECYhZtSr3Hv71eaxSrxiQyYyGyMkek/fvuwJPjReNPsJNehP
HqmzZDtGPv7cx9MqHCxGC4lkQgmEJREljLnAxc7Y5i5hhPDVuiXUmniMTA4I9ZkYE3O3CDNQ5cb5
n86JYPfgoNJZbIQzASNorIgHqbDoOWSnIIXozV/WJqs3NUViAw0Ga8vwO8QiuUvxiRqUoG0NrXNq
X35EczAyX07+tcQOV2zRr9XbO7QtPLaaOyCAgAroB5icTxBvTLuBAAWYfnEuXWIqFzAxr3QLX06Y
73D9p4qBcFwagCZHLZ1lVurR7kZcQ2DC9ZOw9hGCO8JPx4NGGMWvZeRtlGoDayqW7OYqihzhhUOY
F9BGLrQq7s+FfIDCEshzh/kGxiVi44Ex4tHFytqyEvklhhxwqdOaiKPyArAl/tD3tDxe3sZZLHAq
R44oCmGuXWGNkVLTnylOYAE6sKWv143AKN+stOBmTHlujlgOI7xVhCWLONKoY4Ql7YXhSP+UJlSP
o4DN5JNOc6OpUiCY/h0JooWOm92xY8mCIMK9D76JIoq2pE1Q6zCiYieVpAa3Xz6H7neVV3xt2WTO
XG/l+KWJgxz9FIGF0ocSeTBnntWDXLKfK+vbvglTkpEJJxkNY8vWJa/0kL24Y9aVWE9PR91PaFvD
nx2/eSax49NKQsdO03giIs0R6oU5ncxUrLL1K/k515cyuCERkxz43nTPWiWKBk6B4F+vWHBH+CdO
qzhII9XGatM4YaR4oEuSBM7Bocchr+duwxnarD8e9s0GukUgGIpQOHIzABNxkv+QMtLyyuag2uOA
d26sqDIasXoqnlHJu6BicLSfmAdM0H07msmUXqNyRjMKFBsejzMEa2YrZyYN9TlL/mNqjjrT/MK7
kwxdzrU9BH2X0FKWHGYTBsrSREGg44Bj5b3DwU+zv+XmkNZ5zudboNdCEtMT5efDc71VyQzn/APO
q+UEZTmad+asGz1H8MhQqMcEkA2pSG3HZhlY3VboQD7MHrPrj5nDfY06b7wfsMrR0k1mENClDSiR
2v2YyJoWpkRwk/irgi0cOMN7NhlbvS5jxv5zfy6HOW0iMY0QoqlWT6b91520ufP1H48wQfivd7Nh
u05ZLOnhDXCsxtBpzuvuSzFJL288Sq/Pwo9zq+hmXbnKdPisdt1HoGlfl0YDLfGlczWwku9y9J47
qhrF36CLpw9KsXv4xE7h42nfTTdrCxICZmcwmdWsqB/J0W6bYewMaui8TjBZOkL+ZHOf7CY4gla/
8d2rYj97B+3EebynWWp1j2Ai+1L5c/+VFUNnKEc5K6WZfLPHrds97cS7g1b34WjiNKQRChPdQzBr
WcTS/lgfvxtaq+4jU04IR1BOIQK1PqLsGEJqWl827pjYp47tVjtolFfy/GvVdy9f8W5Ol/uTgf8q
GPI2q+BV26f9koGCpDlkDs1c1FfwJYVfjRL4Sj+mSf27HjvZgDkzlBLc21sx7+yHdsjUldyHahsU
SPqlOQqfOzmY7t4bT8N9zGhydsjt6ci1C0fZY5nacVDdt/Uw+FpVvTnGmqmUOB2rh0ZeDMdXmYaH
ErT+Tu9//uGkq5b5mHrlObA7JdDL5eQ1G8hurWyGlf9VQCjucSBLzl2fN5LTJHbboOr9HAYokt5+
wfxaWp7/voijWLiGgrT4hrczxmccqy9XONfiF48Wyd0iw7KG+PphdyHwxkNYWJbHMYO9McNW4WrN
GhdFM1ivf6XNb2nv6Lz3KOLm1WZM8mY4sKFIW8i9MJBylkiGt2sP8JsGXFIM+qlD5K3VQZp4YpKE
yCprqC+0qvMDsyOQY4FkRVjBhEMjFH7MfCga7BUgtAc2FHLSC5gWyFieH4CMCRCLO5woaAgzR7Z+
7vq0goVz4YdEg7jwBormjoCkswtnsZcyuMXIA1xAaMSJmPqkA7VV1q9FaYC/wcs+WJ+bhYjihmeY
ucQHDXbScgqHp0gHGSArPEDLrUGvCV3RkQkLQx1y78OTTo/KWQ6H/GynbcMIqyXfiD1XZP7gjfTE
dq5y7Y9CNbJyR4aLIbZN1ogSZgM8jgHSAjAxwokI9wtBczw3wikJUJNXOnuC0QpdlHVWzEI4p+To
zvevDxk82DPmQfxPUEJ6wyRzhSXBtzIvQG+gRSVCT44gQZeSs52O3Yy08jHb8WTx7F8vB0dqCeTz
kMBlIEAmbj5FOAztsfq5/4Dwixv+j8VBdWKj7ntuRIMa+NIIMyrkQehIAK7YjEMHqF9k+6MlQOg6
QkZ7EApr5NpzuvVFlt8vdzQRg33aouXigmqCRB8WMLboT9MH9hXAK0Hlg1xxDg14pJkmPBKLHF8Z
EfG/0MPcKELz48CHQ/YBsFICl+YBwpF2PJ1Pfy5w5soQS4XwM+Ae4QGNnxBD0dkQWQ7Yu4M+T+Bo
ifs6iLHWq8UYDZq03E8Mabu/G2LMIciNtBttLu5oPv1RsMGPveJh0Jo2Hc8YOknTLLmtvMTRFatw
sjAhY9PWiOMWiBRd5YwrtIFnsE0Upz+VBKJbm7Psacdrd98vFig7RmPaCxC3M1n7+UCGKzMoxCxf
oAbAnsAQb6cS4kI/F6uWPGOQ0TiMez7YKoUh1OOGH446892CqMY/rAERvJE/Y3raGc2ZQ4SJIzCA
76+Fnw6wtkphKuQz6RKFJ1GXLuZGNhGAcdMNoUOtZNIgkFFb4qUiBaXTx64qiBuiYLt9jZkh5AI6
353/hzQDNT9cat8PTLQQ6OiI9B2KBbN8QAl+osdSasLn+p450ndazEGQNqpkVpJFFojg2cbZhrqx
squeU7Z0oO35Mb1HI3CF0v6gnwc0RS1BJ1t6Hsj+WPch7Ebms0TQ/Ahi2oaN4ds8ZvdpqoX3n8np
XdntKvup0+jY0kNKo83zRg2jvs0y9SRK6NMY8+Az71HE7ihZKtJaZuCmNUQooPt14igFGf5Tng3g
Fg31Zj8nv1J7QBHQUS8bQ9WjXPzT8aMqRJGZordWh1TZKq0YYsjb64YSlZ6N1vnNog6FtIEQN3HC
X/x05KE5EkZKtIlFXwQIafji7GTAD3viC/szRDKKYAOY1T+jA4Xc5iHVhhj7IfWgRqVgjSL66tBC
m50YllJMIyiMM/JyIP9/C+Ko9SjHkL86QNH1g96bM2Xc0aHtiIxbW9Qf9luuUIX5i5QE2J62irG/
/S2uYiD8NwZvY9kBNSKoZ5fKIv9B1CnOmc2GwfEtwGvi50E2Vz4brUOB1d4Xj9IhOVG+AbKefJ5i
DlyeWpeGAdko6De80942wPBf9x70+uERdtvIMQ2wqGYvSHYUe4y5Zq6Hr2aXtf5tstOrn0Kjzm8v
/ceSUjAZea6XcxIJnVWLM+971XzXRW1NipBY/cW93lZwIFcJQvThKztttElIb8v5ezp03sPCltvg
yX+x28pZPVw2lEualxTh/e3GhF7zNsaLVma6THNISwpi552uIKn8bMPpmK7Gj9oclbsR4o6DtI6j
DE5k/b68dqKDkR4D6h56RfCEigqO4Dga48t19yRGefVGvTto+O5ZI+pvwSnArmYCFZks25juvqje
ITveIZxAz7OBZnlfGitsfgaz5mcUNUVU6FE9Dhk1QwcKVET7R18zg1BkC7Hgu3UnNO0DwKioBOUz
kOrQ6smq7c/vePrh541PelG2K9EgIwywVEr4CccI0q6lWFzd7Jwj9xFeQP/GIL7ouWyQCiEwZMyX
aHSCNiIqwj5m+z446KIF50i5FJND2ahIhAoFroOiAVZWaIoIqjR5LIdrNIim9XVYm/DGAqr10HzS
W3wmbcuguXQBPcDdjmdEaJhYtjoiZ0wEKCz2q42onuiKlsKNSJBZ+o7goIUAVnR9vvccDOuhhriN
B8DBr7mHFuLhbWWbZloABB7GVBAcJ4wwpjUI5KjkVfVs/ijMMzzrShCmotNi6I05DSHnBjCfgkWB
HYDtqJjMcu1nMLMjdgJpA8XekgjMUyCvAPwKdqpi4seUz+B8uiCCzD5E8XY3CP6DAhRhKNXa5Aoo
e7sp+D3da3esS8a0vy6RIrB0IEyEClV0qqgeEtyvpTM81j5j2jiP4mVvMh8BVQ7r8XieU1SARXji
u4wvKudIJwMWv8bgcMM5KcuOxEioSeYDLGF+Sl5KbGwUoj0Krp+z6MsSdgXDGAzS31ClMH5BBBaG
a7GIhInLf7f8gzyG7Q5cQpsuZQNQCCgAJV+/q9BL0e0mPuOONgz4nkIdPVQ2Mm+izUjCR+BM1iEa
is56OD83G5S98+GeWIV5oplfgWAM9SyM2BRArfk8Z2WC4gq1A4kFSBedREdiFbozsp1jfYLFDwZg
rRGsldGf2Mjtl/mdnL14/0yMKDntDvEVgw9OZ1V0WiKdn/FloS8/YckIClhP64Lscn3RmOkqQqvI
PVLWGgUlAYG6VhiJjBiTh0oNXzMMQTGEh+tvDEZGJ1R0xD+S13aH2s4h0SKExot/Eh0uTLmOhI4V
/Fh4p81pD0Am2VADGEKpIRr7Uq+fDWu+zj2lqXXype8Tv9yMm10AdtIVQiZLfz+pk1iSZ3ol2Bc4
sZscZ4rpdAiBMaTCMg83MgwJbnMdsUHMjrnJ/B5MOMfamZvFmY5t8v66GSA9phOVZHpeVuApqfeg
QsfkZlZ0GHYNTG7dkQ4sjov7OrUp+3CbEdQ2fJNM9WZPRHeDThqawmie8ZDp7YQk7Ca6xRJ8NNFX
E/7gs4RHBC0J/8KDHDqsYUhNB32N0F7QIwM/oQQoSGqx19Do0SzHOmNhCJKT00JiyaFPzEtWzGNZ
Ixe17ggz8iuPCnYW8yAWPcfxZjCBhNZO59HX5HqGFtnB02FjgqI5LLq7R1JLmUne/PEJKWK/AhX4
ypi1LpEoZmuQBEKXzV4X2DwP4JuKRg4ZjHXzPpM0Y+om/nPELjPfv6LDiXcTjh/iXXHJxuPd1E6s
/erNPnO6FX8ldrS7sTOmT+NETY9YilZTsYC4/eJWkX6gtBCOuf5l8M/Bg9t3JosVeFaKfixWORhF
+lW6Poo0sP0VXRVsA/rAIhQ0Ifua/Y+MRjpMnu5x7JzvHwetOv0UVldMN9pPC4wZweatbk4MhgJ3
znp6r0cgVeIpCMOBmqPhMDkCLlVOZ34otMQEtKNI4+mVE5k1J9D5XPmw8eisFKKUCkAc8W02QsuJ
NvKoO4BJXPnZ39ChQbb5wQ4meYsJrcwhEVTL8IF5xj1aoexmeDUKMfJR5MTdtVlDghJjzaOKkn5M
qzCSsZCkhQ8QPWgAzMI5UEGJ73P3J1z1w1NMIhVIEw6uB14HHshXI0sUrrZ1gjUOYvV7Q0LmgG4C
Dqr0w43tFXCra5iTkLk+sCzK/JKi2xDaVPTs+2lOMzhklixNkylOOq40ikirFYm1XLx3DzHu01M/
iHsmHZNw+LbIFT/ktRqSf2P0PdAnQx8QhQiZdH/zPjCQauAXA0vh+IodyhYuLheLFiLQxhZZdeRY
mDVYqtNNHBTBY8ma01GJi4BMXoV2O7F1bcnw2fSIUuLeziTI3K9VjLwhGFjultt7/8uxHdZss2tz
Xg1+rvoJBz4IZrhrs720Aj5/2/IAq5/vH010zNKI7mph6KCF6EwTbpBuPvc0AMKvetLs7dH/4I73
Z+2qC9T2MSEdlyWzIONGsmPczxPrhbttZvXzxV6PprdTBj3RmsnDaadq5tvf5eKak04+icPEYpxt
Fv388qhpMkjNy40hG7SRAobRAWuOrrvajnvzezlU8EPFx3kwcPr3cZ6I+YhIg1kSR/RKmK49QOHI
KbkG2LQvY1rdRLNxnvwnRt+/hc9JJpnoil4sECqaQN4nqD9VNG1oUPvJAvc88XDYdFhbAYbydfJZ
d/NajW1uPmlxz8a+kvhNgewxNZ/O4JrdpnLspNBSYyH+KbiVjL0ADIx3xa8ItQNqJnYgsVxaf5zP
4VUjNiS1+fvPqxAujb66YBRkqY1YO6NB0f1OOda6K0UUMoJzH433IIvia7Fr0bNyFvtjj09K2K32
Z4MQkhSWH6vIbusoey/Umfy2hrNsnotIx8PXbZXjZEudzImC1Ryg8428ASGvc/99+x+fwbmQJeec
WSbOZy+Y46Tk3fpT6hGgkQmeWzQcb6IKiTLAdBdtuFP1cXIdTsXNx2+JXN3JvUfiEBTfmjEeeuCe
3/FWQ/66JlbvC8ZKuvGiGPl4MpRBVlvvRXLztftiEI04Yl9LSdo03YyzmSNYwyChRloF0NdsPvJC
leagfOPLqze+a33gvGxtO3CTnYwpifmeAqlNn+v8+qxCDm0FRhXkty99/WPgcU0RjckKu/1cBqOP
pe0adANvq10ScuWbQZuTQMXfe1I88HTaDOhbuK2HIRi03YQcSPEijUQGSkhU2b2xt7gWlL7pNoEQ
EbpaUw8xeSRdpn7joIHP/ckcfTb54SF9oI1yW3cKnsUGcQHHNAoKnXWB1+BJhofnOHV2ulXTPizY
NoS9ZGeEDf6Q+gpN5hNG7iE4LkBwMqFIWk1QPYgLi60JlNCYbfngEjkJsKSefb2chod6yTecfqcD
fLCFYxGcJmkFWmFxuNP2x6HDlz/Ke9BozhxgZWQiY/rYbhfePEAx9E8hf9yJ3rKnTzFEkyGrEi9n
ikLTFTBIgmpnQivodd86kAQpBA0eUB8ihPCikswNztvg7FSfXJgO6gBCYE44f8+07E93eA50MM4c
lZ5QhlI5/AeJUWNTNPCVBZs55KaLM7YRk7GCq0AY2JDG/VeHNC7RidxM4YosJqF1lNHqFFoJOs16
bu6bL9TABmDW4vEJtgiSokATXrvoe11FlNMkkOZKEJQiYAszHZIiQuJcGBuQuZlXOH93SP9q7AME
cUEY8AJpcFITtADXBL9IdtCYaNyl6yjlsqUXghV8TBw6i1b0QgUpts7P8OklnASmrpr4g9Ct3DkT
CFXZGsyHbn+I19msm2rOe6VYN7pQN63fzocIWacDYBu0pf4QyOhPm4+Jan55kLaP6ZeO/9boD6lP
j4sr7Tqrn8LCu+U+dxRYD7rnaJFEaYHs5IMoYo/i5m2uhNzvTT0ErcBdE6MFiKbUp+YGdYLpFqfG
vkzoxeaZ7VI0UW+0S0OH0pDXQ5aZ8VpmiCLTnqyvW1Gd8eklKFNrN9bbyabzD84QGgyLUKNiY4PU
3LlN4X4u5d/j1OJl2TLOD+ST55TOPkOmmRTs7cP48Jq9eTgADYKGYbmUiMQYHsgQIivZgmsR48rt
MKTX4ly7uqBh0PQsb3N6jdhkrytEO7/sa+DDS1Ye2SgEnBDLvwQdxkPRpl/3xeVi8vUOhKRGY2OJ
x97hJ7KjRfGMpx5dnVceUzS5EPBvuIcxSaeMmUs2mt9OxW7g1D6tAa7iCAkLJOHYloMcEQZEPGnP
GZdVuidUoPAXA5RWsGLTxOv++kChbAOowfjOefuDne5Q+ox23+nkY3180cu0x8/gOkKR5WZzDJ9J
izom7ea/xelra14WKCGOVFBkFaYIwrFRwLJgzdBiZJBBjC88gMGI9SgGpL0Z92X2yPLu/gS1DzSr
KnaZQ2eW9wxTswmL8B1+MnYjp0gnuo7RIwO71CC/qU3OQpQ4UK537vVLPhcO/Ni7b0aVccB+iREX
NGkh5EueFokK+q4Y9c/L1g9YFXVuH0/vT3px+48/2CaqqWtBcrdfXNlc9FurmyQNv73V84myA8AC
7lhe4cG+DY60vkoToNfRlcBn31G6lNHNEfSgGJ2E14Uv9Ev/qmpXA/nMI4juK6Raio8yyCDBPHPG
+/u8WqcoImlD+eyfnBF0clgSYW8B6mPTAAxXS7gW0nZ3HA3mSB+C7/LNcoPGbQJ51ngTv/IEtX4V
r5tz0htTRD1j98JFzIUM6NLgvog4wMVYESkQlCFqM/OLDqRHU8EUNVQRHwRLL7SIT4bnnoQSiYxL
Xb4DuOOw5egjS+YN8IIUFgI6kghJ0LuoVB5uGbG8OO5IB4WbuaAnLwtyLhjfRSF8+FqHmZicBom/
QH1kvekVrswfOssWhE/uApk8tLtmMQKVsXch1gFCWpMhWhWc6zUqLNy8/MeOWAgaCEU2nQi3Lka8
MYuERgpSl9V9I4SJY8gL0iZjJ1MwSZy/oAqclCKnZiqJgbr1AdpqcmwArfJQFjVxCvx3KQooMUTM
PXOjWT/IB1EgPaBBOGAv1Ll0Ky37gKpk+pze/QItYu+SIs042JG/aEh4ZCEyG/y8VWRknLWo+W5r
6ln8g1CwMKrI7ENt9u6MwapxxvPkb2zpGxCWWXr8hCM7XXU45sqWUjlYeVUXzQTedpcfRwyAIegS
foSUhcm6bF/av9wBQg8cREKSQ+cs9N5XUVCxiQV9wSwI9HQMUiIEyoRKuvoRj0IoQ3gLfc8QeNt6
BIiyvqxF9HcEqpvZnFUbpgAnWJX1VXiFjFBCnEqkT64aYj2ETo+6qrTfFh0u3nPRTIeXdIaOlWSC
EZh/9yn87OCo2fFKMx/7IhIPCKGLQZOk+fuJOoabGV4WgqNaJbx7hgJGSDezAE4JHR2+vhgyPbeM
YQuWFbdggilbz5jHXGa0YR1KljLTpzo+16OZuumJ8z4yGQ/Ls6hypWBNsxo3GtLiGb0c5kM4N/dh
MZ8N7qLgAzJj4gjdXcJUC7J0Mw41aL+txEC3x3SrwWacFGvIWAlqHcQId1tjb8jRzavMbW9l3sPq
rUDeDqwPIr6Jg2oKJ+up4tTTEpFOsrmthpy4nMF8GrONkBoNLCB3t3YuiA2Zw7Z9+W83dXLAcqhM
pleIr36PCnzNzMJ/+oPgffkAksO+mjsNPQqFxF+Da1FtFwfZv0VNBk34Qsgzl6zxImNwa/ww0vXg
nAW9l88Zqh0yVIY7eYturu4Lp/Lbsoru1+pa8MGfa+rc7aGdMR9bos0OHSoX0DDoMba5tx79nuzA
LdNplkPwyAu/iQ1Exsjznj46KOEhbD/6gAtp8Lk9jrbNIgnHnjztZ3HwXLx9cSC+ZpNAC9SDesAI
H6CS7e2oUzgcsNTeLn5HJxDyr596eHLTTIL08GYSVyYlpr1pONrdL82aM3kGlgumXi2EwpY8yFRO
LefBZgB5mvl47vnqYbBrGVRm34IsGHnIfs1bUJnfqJmVDppPKagC9Tq6YZrSb57LIlCmj4I2B2bH
5YfPrAqa1d2DIG7XcThmHIOReSMnWXx3UqD/ZTzbm/GeZfZpYrASHGjlt1tFAUtksr6UHLgtSkhK
+yWndzD0PstnKLKl2LifsHF5TRvOhpkyhTjBxqr05ahaPpfvY3OceMXLVAis+Y+MxJfz8HnQIKCo
WBj27FXLGyQxMZNVeFYT/04lTQMwI46uTBBnpNQEUxowvfM2tWrqI+aRMkXGqqIi8ZVzs30uv5g+
Mke4t6Q/Cv7F0NbOz8ScUBnT3oh2YPmaP6N46HUgNC+aii150QJNrAar0svcGqKcqznocOaSW5ia
/fJ0bPKTFaNmYCXPklPa8THd0bosELRxCN6EYISytS5Fvt5tKS+VK16S8rla6HuYMbqkX0cptlrc
eYATETIzyBTzmuMDJO3j66Ptt9m/+h+N5sXbVMnolWa8JILpG9D7FjpwsL2zTA/ZpUM7YdwOZYDx
1OTagzFMaZsmIM9HAC3sZyIc1JaRQNNs2uVGy62HyoRCc5KYgO/aieXLqATWdGz0qEkZHE7mVBgS
6q0BnU6dy8WPrrfL7cK7tscJpQDj1nLKRn6dl2OSPwEVN1iM2inGbnRGLakgdufeJoxjsQbRe+K3
pQOgnIeD2iBx4t9bFjR1NKka2mdivxjGa8H6KChND/FuOOWtm9/PhlK5w2zqveY3+5nOx9KpfNJ2
KsY4OijncAoh+Pylda65uRSfb3/0tXln/n+NYE4kQrlXu6AHeFJw8txAtFTNEPKZ5SecWHcyJAas
z9St1CMdAlUaP9AXTkGbzj56IDChkN57URDqdhGq29w3LogLEWBFeUS+RQYGNWqgRyF9JDup6LzI
t+glPZog0F+eN9Q+IwPqP13ssSiZkqAJQSdcI/TCKvYIl8bpicxLCJmFyAmU9w0lR+Y86rAnTK4k
XGQpWxz4kDnGFoWas9CMC46i5AM02dqVl0YKrryqPV6Rg7sLkV2OKaYpgIDCNAuRAAJMazHwFcJ8
7CCAUs07JxizumwJv3EhmF0swOVJs/FCQFYniuRr5Q2eRPMRbgioCElGSMhn7Gtbt8l1JnykhFgx
xz9XJ88bEuu3xHknd4WVUPjCSaTaY97rEUNxWRQ1F0kvvkh7AVu8mRYgJFs51mIUx6IGEHXD5AfA
CnWW5lf76vwh+aVkxr8gvE6s2GFYgbX/mMqltW5Qd0EJh1/tbqsBExI3w+Cx6UlOdtWJIoDyq7N+
FCPorNYXkQiTBBuoy27cyq1wQ0bWMiYkxZj2ZqfXVIrwixohZ2Z2g8eIzDe/oH/JMRoXyDdM0N4i
lx2HMmiG/bIeDiNd8TR0btFfyuOy7nRxm59tE3GcHBtKV/cZ4Mlg9L6Obdfm5gG4hL2PnYX7YoTU
i8GZfEbvA31YYxQ3Co0pTMNCRWT8aIxwJlXcKkzzfTg5tdOuJ4+x+E7afDJPGDLANVmjucy0DNIw
afpdTVqvywwGpdPFqFkgT3k0GuIYDGKabqWhP2DaSDPDyOPhUkacJXDf7T/kTE+dYYhyrdKgXxn6
Kux6EqRxezZL6WqQ3jwbJK7MxJ7noqIDyKcxu028anwEAdZLF4JpRA/LyE/EWkXTgk3Uh7tBe673
2QuK4Vm7WcPRD2RDYt45g/z3jkSvsLAbiOSpdNCzbbGZFH866Wll1tQ6QI+aJX0daP5HOUMo0CrH
u+5pE0eRZmNlUQ0ZrmLcBUmQh6MiBMd6oIBpp/xTDyEYBpKP/8e01cVaGDizYiZLaxyLu6lOKjqE
jiRJ9XuZydXvkQPslGHWkVlXrIU6yctJs2k0UsJ4vLhX7jd1bg/KVkXyuK0xjSGIdY8jvFeYokET
8pQi70jaJTsdQ1omDGV/eXjMarOEuEnLWREwOZOJ9DcE5OUv8MA4kJ4h61YhhceVZ2jGjBkhX5rH
6DN3dWUVf+OCOn2fd8YNdbNXW6x3CK7pCzjq8F0+2qV+GsPDM8n0qEdvhNfuE5AgAd71mQSN+hXI
ZFs/jSxMfu8fC3OUvjUBRlukIZr7lIJ2p/1xC1EJZypYC/dNtHa3TPqidaaCMrEwEIuRGckeTltA
mV7uyRyqp7KkIOgrmsWNlnNkmbRo0QyldLTjiBGPdMCj0sQi6csm/6CWHC7kWZfZH520m+pJn31k
Oxu7o8Wbma+q/R2Y7U+LAe9n/pSDTDMnqq8l1hvBO9J11Y9bA/il/63H5ri3VGaPkfT1wUBx2ggB
Gi1LoqNqPgzRUhbrNiJEviBR4beCQe/Eh5zpBrua7HX3tRWOimI+noTpRuWs7w38of0a//6vjSXl
NKfLIrbvvYmVXKddB6hFb3NpFlsFwmYZ8xkcD3rh49w+3VZ2S83Mao8RRlW50WneASyqvfLp3jdp
ibLPVpESgIbVvsRM95M8JVwrQosGKVAv8+C9r7zuZ5Ja97368O/7HG3DM0DQMFjHE/+l+kA17PGy
svY/j955EUe4/nJqN0lE28lKCIrzjc5ITLDpVDin6ozBpch/rKJ0VU1HS+YookBJaXsD56DRUT7o
mpvMYJl5cDdfnivZOk193Is5Kjqmmnh3XGiG1vsnISePV89rhhzWeMzrOXPR2fw/DzwFHsEXfkCx
xJT7znqrYZ1P368wI4PcIaa40XwyTRr7Gc+UCmeMNTf3M5sMOFosRvzqm0wMYaL/2+gf4fgzQ8TI
mvk6t8bGtaK8BzVTuv0xQwprOq9vuDCpaPrR1ypms4DZVKAb8d3swPBnt5EVP60Hmf4AdE+yeq+5
Kl45/1LE2Z729BnR6o0pX29GPAnu7iczQLeU407X5s/p5/A/ks6sSVkkC8O/yAh29JZ9ExUttxtD
rVJQQQUU8df3k1/HzETXVFeVCknmOe92rkqk9Pa18nXZMTB11VlJ86BHFacvwTQaHYLpd3hiDk/Z
fvwVQ9JU0WVBdkDbcHzm7C42V/2zLhm+TmiuyZBkRk6JXKcCiWmKKvYD19+MixmaiMAs8aHW7yXH
upT/3n84L4MSfyG+CjMjRAzBRwHVhA4fGUN0bVI5RO1cWkQiMGv9XnjkCNyAcWu/i5tDzti0t/cg
eWdg6ZsbqRiP6BWU4C9BB3U13dW27nSz5fOkgBIBY8kOa/QCGQtazF2mrHk6MqcUb+3mDFGdT4UF
QemoC0XknSwlowM2NMUreuZCTalpYb08AAoGVvyRcY7Yg1hTRvGdPYZhnh1OPrKG9fBydSGk8vE9
lmb1Og+/pGrR+6hYN2FijcHyVUQ1k1sI/oEZAbhXOex30/sYA4wWwnlwtXQHggoqg1AtV18JoPvp
K4rne8Uf2/s5yp3mTw7KaIR+C5r4tdzNbuF12emxtv1iMwlM2aoBf4dhy8AhhF10TzfJefrtQc2y
JxOd119fmWvzu2ob8/wkb+Usby0NKoIaAwAHSlKJWtwVlfv90VbMAP5c/G9lt5uW45ipgAiJZl30
BkOYPLC1A+n55NF3VqmHrb+PGORNlbpp4amhKPbGUcVq9s+T5ihsw8ePbRwHpjjWYfSIt1Ti/tAx
XaejJddWKmEs27Pimh3+9OBMZAlNG4A6ICZiXlqGJ72zmBj8HfNwBc85D1gFhLTlgVmQoXTQEi3g
Gzta5wemMJ42H7enjddzMcC+6mgxL2FQ71BNz1v4cXndS4j1h+mvMs5Dc3I1rPvAbRNIb1YNj6gp
J+h5zUSjuF6wIGnAB7b68L7bvg1uKD6YLtMwe9rrQSgtxUlbfVZ3h+73k4eDeprHH8N7pD11UVq+
QL7U/RmDBkSbGrWG99z5XWvLdBHJ9bd8+52WvIjaesSvc3zfQQBanGhVEV3NcfHO2ZUUyRqgaNTT
UTt5Ewio+y3P48dMEMuRX+/orUM/R1uo33G5frVUZwesunDnvnY23749ElXnOScHazw0Zipi/R3q
+Dccs6tA/2afqVbMXv/kV4/ke98Q6f0YjEkPkgjxt2GBL+ZExHkP/vkQPu4oKqErhsF12gD+xAX5
Gi/7y8g+lXkteDukWM/UC7ozd4hkPUbtXW+L8e01baCW8U5R3YfsR3f3mbNhy0Kb4bxv4xd51E5L
vdwhyLOaP0SU2P2ldzCQ7N3vV/Nz4qtBcmYtIR7zJ6M6t0P2kGvAotRmepGIxcmNrw9feFgkbEXW
hi0WZhNbyIP+fOQwRXXkjFSr+2aVmbzipv5YM/vuteA2L0/Dh/kkMpWFOrLvWIWnH2RXFJ988IdX
Dq3hzpGQPXJyYoa/wY6hKUvOhiWjy2CaFFBzH+nJFRVOVoVyHaLcJfh2wW5//qL0dDFa488Y2sxj
b5N6UW8UAq+delrAo5EJsrO0msHusBAukiS0LFRvg2P+K3vNvnPNCag9pYgWKZE44o7aWCwDCEdE
yBdMjGOUEGQuEwijL5j4Wq7UqYEyxtZDNdQ3Ao758Nfz8LwsDjf/Ma5+niR5/PWBenHAfCqMrTvT
YqWM6EYh7p3bTw9Wls9u48FUoJnV3ys2NzQE5lTGhEZ5lV18HQAOhAAOU7e/G4PY9mqdJ7u/btbQ
O3sKtuzWmzcO7sPO7sShDZwlbJcAsy5UG6OQsYqQ9/4KlrEWoaZ2bjae+eUvJ4D/BOJ5odI28XeD
V3m3HxoQUgKZyW6DivjPWOXoI2Tf4z293RxiIXgFF+y9XVD5+Z+RXlDDWveDQDg6tgadJ78LGsT5
2EWg4toQ5Jeicn7dIykDbAa7avaSe071yZd4r6+H8/4EJrff+ahD54s2HByxJaCnw5DtK9NdAuyn
2z/cGzvPVuSQPrMhwlvqc6LXw0/CzK8ptEF8xvG+i1C6ZUWgLPHUTS4kd33pCpS9CNZr4K1tLBwY
UYOh34Kr5ZSfwt3N3Cavd1X+0jX4JAZIN1wHwk22bZUpgSWc4h0RZBHIDvOFcQooDIwApQLkAKNH
2CtGAMoh+aQg/uxKjPHVGasL0CkFvZgS9UMJjgHx414CQAEBlV6sPeMSGVvv97HhnjZVoEbYGOPn
5IZf4hY0YZ0Bo3338gkELRlFHf535+lRTjvv9AHAERmxlFynxWIwljzJqaKhVzOnpFtcMvp6lKuR
Hsl2RkEEuyPI0CNnrWfgmSL0uHSuU6jexjpuPnivej6hsOlhRKGjaJc9ftSpEl+ZR88IxF+WoMA1
USov7qse2wLLiaNV2PNQvAsX3hUIlDP+ZIC1DUKCwbwylJno9EmHcT5TxHVwOrp2gEX5HZhTwLdm
ApnGBBZtpcXysp1dIpMxGr9UcxCE0lJ9W7XhjjCsYXrjcAp3S8R+qCCyz5xbryft9I5Sl/CEjGZP
w8Id1NMzq7sRBiKAJVYBP4deWwWnuWyqDRpJZioG/DTdXrVByD19pbrHQpCQJpNyhgMAJOgGvXz5
Pce8gXZhLPmTT07fLzy0sdxxlYhVQLS4qabDiOAKrJOYXyvIZUEfS8vbr7bs9nc2RrQasAeZ7Aj1
qe4pS75Kz3G/V1xp+cwG62ugei8CeKEVUl4QPyjEG5gvoVxJLxZ4Jt67WJlAUkgFxBS0NeEF9hX5
JNoBsgvSb/JC28wLtNhvhWarBoFzGZZX2BceCvqZ36149Z2P0Z//uzVO/HlIXWIBbeH+J3sNhINn
j2AFu/7nZ0x6fJwE/6CMWV6znY8baAEBtBf+3uce/Jm/WIc8rcibojIdRjtIRtkrMibP8JvNMp9e
YDF4n+SL8cyzZa5VT6jsonxaZOaxTjB4vFyyMCIyOWbEbLWET1xCZEBJH+VM4mFqAOMjftWNMMls
Uf4JgZ1AtW8kQsDMPJCoKD9QNqlJxsRgTeWLwNZFcg5mVDEUDTbgY8taADZKqYd94DFHqlJGDN9E
XT59loHxTFlf9FDdyB4NeJ7qyReqBXduITE2JuSQ0bGQIfapJ6UyGQ4djGjvRf22O8W/qewPt5AI
wA8P7Mbc/WgwP62L7L/HhGYrNLZDp2u90TB4KT4XAeG4LoS9wuNV8XKPu2i1YPCv4aCNrreg+nJw
FvsrmONFnvawCCX5fUfCst6wiIqPGpvNU+Zi0sKe1wOQVPd6hd94uW/NHU2KdDQp9/jOeHSJBF1+
pbQmTo9Xhh0Rn8q0hkV0H8YyEGmNYpoY0oZs1YwM6N6BvEJjVsRXc17rSf1m0o91Ozs6hOIwI7SW
/DzSJNGZSR7zlFXYQrapPB4MJtV1X2ozqgBQFLTdxtc1gFZu6KSi+92vePHWG+RO/uHYY+k8MNcj
LPt6rNuSV31pi/+RW/qx1zUUCWt7/hX4K4GKm6GY7/iJO4b8XUjgqg5oDt+gZuiJMLIIOzt4okUD
2wf5EkBjdB7v7hvlOS77+ceVmuC7wxb/oirEzOLujiUQJkErsH6VPxwJPuE0YEkl0M3BR2Wnu4HM
d6xKBozgsYjLA+VdE8u/KsUeZi8OwgE6Jivffuidrt7gdOEhuHmjymd3Uzz2TSZ5AKITYMQuHp0J
P/ExP0iIgYFGOJmxg5fxcVoF/dSQYkCNchfg7TaSVmYfRp/7iauRJ1do2RFT01Z1VjHG7nPXnHwl
ETDJBwEx8xQYbTx5cyWsVkZnM2cHXZgamysgb5Yea/j2WwB8rZv0Nu1Pfen+a9honoC7HZogefVZ
QbOOia76eY6FqKyIdKAZrJpPwbD/b07dYrWuSHn+pwVOSxSrR0Zjw817Z0XMOFfjawwlZlrglsLC
T7LOrN2JM55NnDL3k9Av/tTzkTfg/l8cfB8UFGUs6ijKvEsXPtt4tMl/IHHlhyXhKt0wUPh+qvgL
sv/2JB9WakA1QwmI6EAMosJzRgiH7hmmgzwQmvS5cx+oXpggpcUSFUfhq2h9mM+C8ZvuUaQCqvrh
WroSHK79vRHgZ42O6NG75WMBSTAxYajfB0zCQ88IkTsCM9+DnFkAT/d1Doe9X+Lwt3TO3tdMmT6G
Xk/zhkg3u1DzQuYwFYuyccJoAkY6lD/MSiCqoCM1N25j5HXDt9BU4K3CoUyS6tBWpyc66jJmMO4g
Nn+h8Y5MrxpDvSLSYq97bHSSBhhjSP40iiUOKZydlCQdQuIf0zGr7LRzCb3Vw+YwcK6kAqGZ5QKi
zDhbTCcb01Si1ZJ8uqwmkn+H6W08LLw3ilQ0B3+gGnx/CpnnUKB2q+IRsGZBHUPaHM56k/RRRzJh
D/366nRzaoaSpyzS3UfQmC4aTWr9qvEMHuugm0ChheAG/S7+8pYc2Pih1yIVQKpHGXrG+UOy45Q9
kAnBnB7GPWaoRb7/9CvU3cBf4PSAhU9cLqVLrU8Ff2+O0oldQE7ukck7HL+2d4RiHFofZzRhnyPu
oeG3SNQcRj3zzlF9YZtH5oI6xpUdqrIKJwuQwkCcG3MUkiItjhP8hHtHXSOGY2XNuD7M8rgMQ9Gd
8gFV3Gf/VixBTgyjF47pqEJpxBu08MhD2sPIuIXk5htOSrrZjyPGLC/ZZ7VIfRHkRW0BVRfdXSn7
wDwy6s4xOcG0qEPUgNKmRO5/l0M5d6Teui/fg6in/dQ8prPstrtZHb5SY/nwDtjxkC5x2TODbi5n
ujwt2j/1cHQ+W4A81TnmQ4DztLifvyP/zRhgPBvnuNbdaiFhAuY9imixW0PxXDuKITn3559U/0qf
/fkGMhLiNXg2F8usmJLWkDZMI3go0XaWit8v2Y2xQsuFUxVA81+PZNbqbRe1zeB05X24tQtGWODL
0ZANq09iOy0syggsm4zgXPPtc65yPEhlVFO9kV2Fwi77vP0PrAz18ZsQdd/g8GqDlxyCz7/fllQx
ZzYVB8d+JJOKnLY8n/XyvQOKxoIdFNoiP8d4WE3FeTP9jAftFpSPWLmGjz5usWkhhd2PQFHZKJDR
/DuMWUPc8KHuPYaBAAEVX6t89g1aRD7m7RV9UEk2nL1e24TcS/llt8TIYFBAhza0h6aDeY/zXMOM
INFwOuU1fDYeZqhm4ALRtbl7JiZit6/V5JqPu3vcMICvCfA90W+q6x1CW9bFzroW9n1Pt5rTAlU+
Cx006UvMFjtkzpBTlyX0OvGnwNaUNsMFZj5nd8b57VXUMpTsI39wdmto97wJCsomqgxUJw8oBRp7
Gmr7Uzujgad1mPvdZkmngq+YR4Qgsu3uTsd7XgHLgjKDNsOd2CfnMcvd2dmj//OexDgCc3QU+QyW
wF9v0VuKsTK/xeQZgxtHCvumwHwIF3Zeh6FLsneE3i9kQC7zB2R0LuInhJNZJDyM8E6iP1DYx3vO
A5499KWIsADdQUM0DnTYVmrFIY3pZ5LTe/6y2xBagCjhaZu0yBmEnv8lsF5xX3u423GZgQWcci43
PzBnTpm4LqBx3i0swOCXyvZ5sVsOzEQOxfkt2Yw64BCbIaZ3r9zDCfOVqvRz7E4GgPXvk8r5Swd4
FgnOcEwjJoL5TE/DMoKE+0aE1sW7PaJyhkbTfSS5gnZ7e6BDCCA2CMqiM1shjEY1ZHq4Nj5ei/iF
/DMEjcNTboSy8U+LBuXLw4u7EQ/PtHNfuQ22aLjv+WtINMwVsx0ZLQf6ooTpLQWxyO4uYVBEPi+i
QTpytQXzxVEjbIRBVzC7SLWWH/vhEnShkz5LmhRjK1q8lMwEdYTmMCgZiycmTPIOkSk5IQosBt5e
bAVOVh8XjBpCR6PbHzp8CtxIJzhr+00pgbNHTEzc/Bnmgbq8TyWvpmAnN8g/Sh00rZxxQ1aNTzoV
kqiPNyHPBYEWVgPnOaVC4L0IBTDjwknEgpCFxEb7z6BSpj5b+12MgoO/wmVjNfG5oaaVsEcqVtTO
vp1xSK87hwoNBHFfIHMbuBmhanP8UoSW0aCsH0syx2wtkV3yNRFDD1y40ZwteYfq9s0vsq/bd9hO
5nGGiGE9LtLDVjAzoNPjDVYwuBNd9ODR10ce2fyJv92cHTKISQy4ROeJUoXw1LG0G5MbNd95cmo4
f6jQ2IcB8H1HxLYIYvIJ0Q0H5ryzd1rbZ6dcmVM6BdC6x5LCekjCUO0/+YAWYhPPOEpHIS1kyi1V
k7iRpGbC5kbGsTp9EbEybp2r/7aSzY23UXpnu0KHnDVUerqlPuzXmvjVjWF1kIQu3EFEIgfmWa+N
homcVQeg5g+65QUJdyj80PuVjEsWsWkkhCG4njzX3OTG6UgJCY9M3oLDty7pFR2mozXB24WrT25W
0roE3yCseVHH3uyqdLuX1b1cBM1dizPUH2Xf27q5JyCH9FjKZfkc8SKYCPFOVCSJI5fgqGjgUKDd
G+8avrlTsOD6180Z/kYDwQohrAcF2uRK2JKLnKZBTD4cS62tok2pxBcDxNw83KJKeaeaJ59eju7n
2XV6a6zdbjLofmTUbGvIDfwBtukPhbmEoH5mXXojxnKS70fu0dDutUz797WGh2Q3LlpXHYKgOlWm
8gxlLUprAyxFBnY7e1fGglW2kj0cjj4X3gmmDlk9Kj6ac7tL65Cuf6bPX6cdmvVz+va+5Ez2RH1u
ixNQIhUHg2Ud9Uhkupv/Im1mF5/hZfW7SMzPoxQQ+xIHqRWWdjYRXqlZeooDFrP1GMNMteOODRSC
4GG3szbt5vIPy8CaP/5qNNwFauPokhWL+1RbN4q1G6G5IA+n3UseH8y/hlCPbCI9d4AHzoYOLkGB
vi6AWdAndwDzOv0wXLxORxHFRjiMgRLdykWNBPEbVT95NAgFJoUgj9ESn1OXgG7HkteRHjeKRpFu
351RVEwlRHnnqRntjsP1jQHeu8nL01H0wZZPFe863d08vbforwrFGc0MjMl71lMLIEvi3KlvhBR2
OIeNpWq+QlKBzbvGRJt0R6BtEwmJ6qszBZvr2alR7+nEXCibR9zDZyL9Jw+A9p+wJbho4DLmYuAa
UlNqUQITPtFom6onbb0n/cNAA5QC/fro1zTrdAOVFArKLxVgCjoNQo9NybtYP6QRishA3s47YsGT
R/vaXA4qKVO3GEMJ2wfrzqvjx0qaKqE00dlNvmwv6D320Moe/3M68pXM6AWs10w56ae3venfUsHB
b87TGwKbpTojFo/J5Vd7BUXkvRblr4YjSo+UNVoTrmmVdYpjnrhxGhFRUONsYD1pN1a1Z7a0wc4n
rm5+92V0lvL4vWVc8iPVbSOgGNojiEwVb2hF6PZAeyH6QWDndw85dtiE3fw9fk2QYHv3TZ01Cdth
jrFWV1xUcJzcPRoielPnLRKauM4ImpEDsbOTp5aYvoT4jhJTxC8Fw/jqCUnkYDrYXBCArhqC1Bt7
V/vKI9A1606xTVRTxeu+3jbj1r53f3DSlxLyLsSA0yq7ZMjpd2sZGR/modq50G3dgpbMOyWS2wT9
gvGZj2ZiGcgz6HNpwmqoqZXZ22Zq55Qh6/s81aPz9JKaPHnSmFa+Bhg5j8uwVKwBBYjmQoX1qp3w
jzO6w95+0fHv29MD4c8wfL3s2nSU42UPpgoE4EJcwvCvnyTT9R4t3WX5Rj7QgQt8Z9K820ih9GSc
hNLa5rZ4kbRkVTVX57FzlTmf0XD0rc6Ix44J7VS7R5QiapXWLocWzsJaYA3nkc+bfdO2M5ER3xdS
79Ln3/LF0wz4AnYeed+6PXVkYUKdnlk9JtbFT7yrw2IhFtpdx7Lt6pH6XD7DLyYUeHNBCJq1xTVB
VpwyZDBsezESs0zQPbToaSekSiNjlH0IJONY5u6TMz1q3Zq4SZIy0XwQm3lrPLn/d5NHM0hquBam
XUvr234wY095EHR4Zv5PtX8Y1nmqRk0TXIX0dtd7LFgBMnNjgFWa3OXzvE/om0yHn+Dxr5Yv59/3
+Lo9tZAMS0QY8F7HfMhpLePCBTp3pS4W2ZxPpzme+fz2RfIlWDoc9NPOTNAY8d8rN9rSD4B7zAcW
QxuQovOUC59XifCJkdM6ypGQ5aL6XM3zQj4V0zwop72GPKsPuwlb2hqVqgiM6xLe/kT3R+MzZ/qJ
YX/h0yBSUPbZoeEexMCoAekCogcTZR7KPV5PpKlUczkW9S7j5a/Eyhp2RwuOv4gQuUF8uzuX68oE
lILpYrvPuJMwzNhthDkLVXzwPRAJRoUQiYS1glw4OUZbiPR85L1m0DVBO6kV+4uSDw2keBWQGn7M
uc3llRrcI7iKPSkjv0Kc3v8QmnJ1vjhg3ugaPHNnE79Bq+iaafFDGV0fCmwvqP5boExHTxGHokNc
wX6/HEQ56oAqnNgTMM5ddM9AdUWzCwJFhYKdgevIgzca45CgQeZ7FTklsxu6vTow3WzMsNzWUUF2
MZKjx7CLMQqvM9aw40Ylv/iPE3+anRmbuLkzxw23SU3O4HCym7DyGHw0fbJ8L+kHVNMe/LDbVzv3
o4SG88FxFmSfA29DIvU+n6B+Rd0wJoAmwLUmHyg4MPOSinpAnsZgosdBI8OkxeOQkIwVDY/FKMzN
WMPW7+/mAxAkPF4EfQpR4kpsbmKmHR02cy013OLlz24zAjYZiJFiWhGrZchO7bfXhXzQ0OliOmCu
m8zs1vCM2QtTilAnykHLEL/Dd0HL3y9BIQzQddpNGuxxTST8kyILk8LPiNsgkSdZYJtqXQ7DevnE
OiZsWy0BlBVWHEYHrYSJHoM5K+UPWM6DEtgDo31VLGtYr9fosRxAIIwDVM6Z+MCP+KvF3zq7ILpQ
LcDFAUMjX6Sgoic/ylev9TrQemxZj5cNyzaaN9Q/uwm9JDx0H8kEiWroA5hDTM9wj3Mjk1AUENw7
3+0VCCxNlLXhc4VQvWOYc4WsDVek+/5GPxdCSfrxDpTPLr0LaVfNapBgzBwSQGcZpjWq7GZlpMjx
p3czOlWzp2K/5nWmJZcRcvLT75JeSlmOSwC9NxnYfHG1gtsP8wzzv8u4AfCxUOHbUKC5/4K4/E7i
8WHo3A6gB7gz7zZlNPKrZblkZhQsLTrrWWUjibLmdLSvQJ1CzgK6LEnZ9h7j66T1VTEJCmy2jngX
DG5tbdofRHS+MC2gZwD/JOwIveiJBpscli8bcMTgJPIp7uQ8s4nr7s3IHpQ11+298WjjcheELBqC
UXIkxA9KJKA8+VfetIxyhiCt7BeGaqz5rtHb928gOlcNhgOMgc4Vz10EARTgbsQIuvNf+2YJcUl3
EN5+zwBWx+fyuny6CLeJRM44LUHhXuFICmQYX9AC3G3B84X6ExX15PO/PEOYUyhYrWUskgywoSAE
rkkGQl5n9Wjv3+jYB2Ftv2eIjlhrGB74iAGPmSvhAXlFN/syU3/+BWpamNjIJDD2Qq8HZbX/JISQ
kJgFWvGlALVbIuHlteE3HIEjsN3E6KGFctwMS7QnsGGCKoID9t8hvhhqNQ6C5m1xzhwfwReGrl5o
QGjs93ONEU2uSmo6tgOgiDt01CO5L9FToE4SGWv3YJiCUqjTAfHJznt76my6ND7pJbpTHOmzr11D
u5I37XcrnbDJ/gRidd+bcDo2R270fNLBsd7p/X0hYhnNDVJkhRsVLQ8hk2hVhYw2UHY2kicwvQ8K
J5HMpERA1d+HBbRJm8DLj6aC4fyAeRop38eakTEhmL/hP0YHVcS4IYaZFdy67+SJTT2IHrTB07O/
SnvLcPkURIuEH5itycDup+D7WXZYM26bNH2ETuRpMncJgRqZQEIgTl6I2EbEUNjSXwA4gFcAxwEn
CMZPic68EGog1uXkEmqz+AOp1kdkCq77HYYCBJQMyZnkSeMidLSXprMUv82ugg1LuI561i9SQI6T
j/f2dDEqfOgT3MDQRP9O7gIPEpPfeWJ3M7hMr06u+wMiEoBtbIo8jmjZ4WFw8HKiTbxtHP/OscxM
4e+uAO81MUAXlATF/AXs/4towFqOe0SDrhSV+zp5hGR7sK2RD2GQ/rIlPoJRVZAT3jvpl8g5wYi2
/1J6gNPgsElEIAPaRtuARso9TGTJWhAFw3UbwX0qdvwL+swYW6G14ubRvk7KFP8y1lTFr/H9EtbD
R2Xq1IFx7zwinAVXf+RSWh3Nq6WO1bGOpv0ELvC+RMzh5eSYN7j5toovzb6/jG5gYDfqMLRqPGPE
FcYqvd13Xqz+OY+FiEQgQYYrUnuWua+TqZWJZFSHUK4D4UgXX7WWFRYv6fR4I+IkaUfs0pNDMVuA
qS6MzYfJinzGGzYjgBceQ9E3HgpLDLME1zycsZmJkJdzhrkHmX/ulbbJqfYJpgZDYQQCDbDGkHEm
kYGXX0KR3zGai9TNHEX/2/4ASs4GWwnfMULJ44P8/Uy2depe/oGfNcyXZ/T44QBYBhjXqlnByZSJ
GMRATd1bep1+lmk0cn6MSeeZY2zIyjrfU3X5pWpjBnizWNACD0XIM5DPDwgMlyq+7ezLCu7gjoAZ
V9+VTEj0tL2DVAHbZIYTAJ01hBgMn63OCluSkF4gF2OSG5K2tDhRCaKXRne2QydvOhR6XKavRzet
EzTiGrjqgDmrY548HNSC3j0gkBMFwzYPVQZFfcEzZpD5YDhbdeDtaJZuHuxRleRvzH1v57AFgoei
bFJuynJuBFHQoYU5w0x/jt+jMIjzn7QilEPGLn3goRAbLvso60iMd+iJrSMtd3XGU6oxngGMiO4N
/yd7nrklYNaKCmeeJldiLyDrKJIQR67v4QiODFeCYN0q9qIQZGpx/iFXfEpNMEAUj5L84pPG91kZ
2Ekwk3/s2nsk6E+eSwKIQEnRQXFNAfggK0Y41HjBw82rK+s+exKqT7Y5yi33Dql59hr6wr2iio/K
QAx+b4C5DAqkk0JYNY1jXJrq0lRqjhc5fQ9/LwP/spaRAtlEvX7mUIv1pq3xnYyMCbm1uepqhEMF
WHwfIoorf4Udqi782h/3286+0AiCjsGCqwYiOuyKx/HD02xkEBb9aoRjgtjd8olUMmqBmHPo9+ei
Z/cseP7Pe8Z60Z8JRc76eUXIoSb1pPiMcwDIq6NLcw3I7uYi48cPcJVcfSiw76D7qeZv3Se+5x9k
KbRBFNM/6M9Fus07vEwlF73xGEVwI4avXBacXWzne0KiOOWLtExfkE2k36D9FlAz7BACX9ykEGux
Pus9pLW0pkgxfmQ+OcTlDJiN2egoL7Ln9I7ERolvV/9mrNo8us1aX2P4JdnD5CGroZHdas0aDJAy
KAiSX4FZeWe1tNpNz/tC+7iV5591C+r8ZrvGPZvoj5kOootk9mPFF2TpJkdZd3f0BREZG7yhrg47
kHBYhHJEckDyiDjJ0wtETtr8bmi73zhF9uVicKpS2joC+pzbtsbjScpeNvSKo5Sgjrwvbq6yyreY
XEAp5X35i+CZm8rBXAENDZlRSM3BZAZ4Lnxt0qqL7ytkY/B/vAVVc4rVIGDKL5TCz2e3PENPTpQA
uLn7PVei6KrT5g2f4rSKT9aBTKMO4Jg79f759Wgw86yVAtrK97JdKsigVaJxmcH6Xp7BweBoaow5
ZIllt/0TEq+3xGgHgaQMZnL0wLuEQeM1FTAxYN/39MBdSuu/xNWgsCn8L2xlawZkLTbvtPCGSAk9
Em3HF7eZlB6oW22p6JawB0QftwEPZUtzNntEiSjiXIEaoZrDAFTbP2ClbyReZ1sLDC8PFE92/1XE
FoDMJZXEkAywTjNq06Ga5JSQxDmdnTzmCnJXQMd7qq9yonfWKwCb2lx7djczFG7Si3vF3kwdwAEy
oh5R/CpRcEpfkm52W0um/YoGQe0toRk3L+sy1lKDeRnGWJkNAnmuEXM7RHn7iuQ5ub6bHN6d+wHt
RKg2UWIMO+KYDU87Xm8QG2PNh09zBIeRh8aYMsKHYLkvawq8HZvn5yhPmojV9f3N0RI5MPh8fpj5
8sQ5yHEkdknM1IG2JQVg8TtwftlbaAUEtcIcl5o+KyIZDUXNgKPsFjYl81n5HcHt197uD2mi1cS6
852rE0GP67+9/4oMBmAhuRyL8m39oTKlGXKutbVEtHIyJ+eUHYHRQJiKiVcAcb2RZzycSUhB06H/
IeTElddFCiPGREgFFR7QKMLOwRzyTV6jI+f/nS4LHu7uVCM2mJFuRVZFnjxJqcgXxV4if+z7y2Bk
Ju+U6YBpFVL0PAmneke8s+S+F2K843WGJbNH3OncwSNrn/Z0hmSE0FORS8Hso201r/CXPBByEY9F
UFHutQfmHxGvCsM81/E7gyN0eOf4I1j5z/aI7LD3REjZkv7uGijBTAA5T05GRLphDF3dUacQmUMM
0XtSb3geZ4ifAr6h4IkB++U0QkxjeLfpJzRUwSaTS0FNwUcFjxbC0NceuG1dJzQ2gwk83ZkoQuRy
KabgZMeaa53hmAoyEj/79WAAKVFIcESNBo+mEC92TWUvX6wRBD/g9RktdONoJDagSFUGCKVtWGQl
TCv4jhnwQdg0KVkZq3GdaVRvt3A3q2C8SyoVVRyts0dy3nMr70uRx6FDGiKWBtIAWkuvYzWm316R
Ysc1JPCHQDXtj+UVaWi5QFBIgbqJOV6ITMEGsyJF6XILRQ41dofeisWYjq9H7iG3jfCQG0EQdSgy
Lj5Bw3w3uhwhL3PqBVI3VoTCuqaOI1r1uSfhxmd5oZSIc+zR7ebJ/BniTELwHIqP3tfSz5Q5sDNz
/kBSeuS8yohMYVNGE6uleCfK+NFZCh8qH/ME7X54QhIz4csnhns9pKd4q1CfBU8bIblsK3gnPJCX
IYgeIg4k1fj2qZa5OMTahMgnBG+q8tOY7SkgdU/NHdR+xonGj04g50e4q9JpML8lw3EJ4/hDFhkn
bIcwAKmw84pirFkIFnXygKQnAmvpRHXNAUy/RuVIotERtOGfyp9A3cicDDh3Jp/J0DWTu3tnKQig
mBaVqyz+DsF5mL8YQiH6KNx7mJwAs97s8iQkkAgo/V3jz0JZioDF/RNtF49hueTRJ9uU4JgEIju7
Zrx4lchwI4xB4GnlYSuJEXqdent5+lG8SGRfGgz5+uA6o+bjcy4Zp1vjkjFYsOT8QGCcnS9OOBKZ
RIyGICUBnCxpCu0wzcXcRhwCfMK7y4gwUVHnzgSe+D6GQLMTA85ykBIhQmKT7pXZlwDYHf0CVBQh
gOKT/bF/B0hXPEI0MiyBlqBYVWc3LX9EFEtGhrE0PtwzTMyIkBxQZ2rDBZEl4l1oFkv2MoVxDt5I
IxXqW3QrCI7pwwSjGheeIyZ1yphkkbVRXInWM3ywjhHR0EaJVnRR2KsSjEc7aYguh4RlXELaESTT
BpHw+lFILnXYyggtiOlpexH8lP/TqTKjiv1YCJVFY9L4/c8IGPOFzX5AR7Re8pCSagmoSaY21s4G
heVhIaaGfOg1iCex1idbdtFAWUvOZmdcxFh24HxHkNG+jp1a/OkdqY0eKc9iXOX159CfSgSghzJY
8MruYbt8cdlFIpU4BeoF1hfb2EIguCbZH09X9LF4isKJyDUUfYyQQ0mRGLtGmNppeep5HER8MXAJ
o95AA9im2In+GVPWb+dXZFtU9u8LZcL/LZDIExJeqcLdHkyLTHq89lwTtKLWbXzmHBlMHhSCIrfx
IDi+LU0lEREuvU3L3MIFUsVUnWy/TEL8ht9Azo4rcOdFySjMxmcApHo4kAvySIb+WOR4shjZYVcS
gynEFBTGuNnS1JejFUJ1d3G3Q/LmJyKaceQgqjDosouAJ5DVxvMVkwpmTdhDHHP+IdQBHNLrwVju
q7fz2Iy8yskY5z6ndfhgVeIRg2MdpMTB9x7xW2jRrCOD1N5uRir4HfImgQrXfWaLkLH4CRD4eYz1
BgFjLyI8FFRGo4DnOhO3IlYXKlswNXtKwwZum2B9J1v/66x5qvaKva6dT8VdIO2P3LE/RM8Yk1gY
ucM0Z48jfX3z/+PovJYUx7I1/ESKAEnI3CLk8Z68ITCFHCAJIcfT97c7es7MnJ6uqsxE2nut32pr
CEQXNAcQiLXUr4G1Db9dCrgYfsMaugZdOFyKvEkvlyUDzpSSY1pvyEy1y1B1m6PMgcFVNntfSwg2
QnqYaBeyn/gI1xsrI9KnvhB+QCHJmXyyiKdMmEATW7xRuPChzQyIEgLX7YpHgRNfIbj6yZs4Eukd
yMd+Xg1cTcEH+oHCQ2vm68HolEKRmBmjZIcPMmegjKaZr88OFWWWZDPyhUaBDnrbWKM1uS/r2mWh
GUPeIgSQrGZLKcUJSRVgqpPPEBVgGBg5CWoSFltC15FmpFsEGiTADPHSx4shHyXGHFy5sWjijRdI
y44986Ju/aMwiJOaBHBb4nVOKZ/FCmzTssG3Gc0iFGgavktObU/0hNEr1vhv8acq7P+g2Khigdy7
gzkXfxi/PcZ7Qku5TsWGyHYt3wmdXbVC/2mu5RbYpTjUwN2NVVZ8i+m8vMPxWNXm5QOoeo1rwjyr
Yb34AJrj7bWFl733MLwDxTOMh3M5xEsEBfrBtJ56hndqj98YNqq4VJNq9vOq1ZmOu87+znteC2hk
k3RGX76NZtAu7xDSBXeHFkor8dPn90ZUxXeXTCFMbLHU8qfUGOx0kRKwQV87JZHvNft6X84HPhKD
Z6uhi5E1ALjCkze4Ddm4hekhP7ZOTWLHMzzIED5oZ+NLeUwv5upLXtP5DgXHU2D4pGLtGfkB5dme
SBVhs9AWFZR2sgWzlHzchr6ywqO/J2+GPCAR9bR9bUlcgspC4iCtyOtO7BHrDFVPmj9yyctYv/6R
uUUnExZi1uiAPx9NLzU7MxFhxOlBPrsossDBIxT/kxq6R3fKmRDZ/P04I7nnZI6MYgClc56MzqSJ
5tbiD7yPI5hYDt7F3KJ9MMSiDhrKQIdtR8xgApa4tlROwR+OEcx9cQpE62PkhAj1yRtj2fUhfFko
3iLWQ/QGWNCNB94wa0u6K4MEkzu3AZx64a1fdu0ujiGwOocC3ljRW8jFt/hH79iWBtshGJqIaMai
Pb61SAZQoPC1sp2Nx9JqyfbG73T2PjQ7InkHCdP4XyGqFAEC8+NYk0MvDvjfZLG+2erxBz0EK0yg
IJkbY1/nYYAh4aNNoLISDmBxi+MLZ15iVaD2iPx7UQtAEReBcHzyoix5KyQ6HdoWAfL+W9oBkkT+
jsq3CmnEwHLtJkw60qbh/SrHiwUyIoQ9gqwXfCrTgHuedgRZUCbTcAfz5Fp1D5Y0E5UdolH0zbe7
1FeoSWzyFiCzOX/4zv2KX0vphiitnqkBDCW3NII9ZKofRgdxAu+jyR17VDSXH2JoPjKwMFGAovOw
i2zB2IEbA1HB7ECiI99+cV2nDjEa6vh0qZdg0YB41BtCY6Ivqn0WZScCUHqOLwZkPak49u7xtAJD
9A7OaR/sGCojazrlEDJ5qv7dphcCS1ll+/FuaP0eIk3n48b20+WOfdpo9qzNhj3Yeno/mwHqdhDa
LVLWSvJC+G0/Y5HVJNIPE4Ifv0CyX0qZ+amQwvjmo+BAIvdDpTRRCV6IsYjOQOE6DoiCIuubU3a6
E3MuRwYfUb3t9ubqhHnJmoqPR95K+4H/s4LHKkWfW9phByBMYORwk4PHvS1qKWsRjKgHDTQ2fKPO
81YhuY4d4s5QxpFnMUdA8H/ZxgmpHmeuPkNsSkXkeazs5Yk6DVooD1gtayekLbywb5gIK73IN46k
y8j9cLCkj/RRw5vcUXrL/m8tFMDcqxpHP+lUVI1Vyx+nIY+ZpW5avBIzInHe48FdIJmj9Zvt7kDW
i61yDmEauQ1XXdCyJs/Egymt9FWy1I4j63yUgZLqe7Hu5rEnbh9l/g05mZPdkx96kLBji3QY3igK
QivWWiHUYKFNwM8/SBypwxEjJK8LGpkAmcmMOxzhhnYsp+geVBFlCONO0iSC9Ll6LP103jz4TLDr
TiFJK2r32Lx86KTTz27mMVSxyNiao/KaGPzjnITb84LnwEFB4H8fT4is1RnNE6oJDUHbNHJLLP8s
c5ykvOTYbMSYwM0YsqBsv2TrFVj/EVqYf+jv+DAQHUwpN0ImRMTXoT++pif0AOTaAdNw35eTBKJj
8hUsMk04v1V/o2c1GD1drobGRtUk7Ilz4WIT4plsyzeDEpz8TF8+dQSg5qg3xuaVXXz39Uz7TZNx
yR1EqDCytePZQ6UAbC7OKBI8CJs4/0WX8+o1R0vMITofLmDzuuWZ4/SRC/u8BKVIXNf67Zf7Zvqa
oyB3QEdYjFXgfDlgEaOMdc/eqQX9g3iAJWMC57LxSDxOqumA+AVqGHixZmKc7ed6iOmWXyMo9y6M
cRUiDWToNsgTleYDvMTovr4TvLzvEpePyBbvdx1N5I3N9TSV/hADgr6Du7HqLVJeT5Axh6URaRXy
k/I22OgAf7EQgsonWRH9BPluyMygH5l/5pwp4YcPDHyY+8yNHyZnMo5apClYtpyY5YP+5gHW0t7G
F2e4w83nluzPbIUBuBLVFiZ7Cb46vv+Tyfx0RkqXhy0zzSF23+jwACfzC8jLmxqBC8jBjVZnYwWu
RMfFpl+P7meUV5Cfg/GQ13xu3vW7SdbDOGyxF6YY5McJc8EWh0TMeU9F7ENd4WaIVLR3n+HkDbQk
ttKUXnheAYgdyDMSEo7R/E/kIZKoMMvkcTKtT9DGZOcuv6F20jGlsnBfpUi04XxI2FrDXK1SdGVJ
WJxUUCdSw/66hfiSosXZZj3X/eGJrwa/r7YeoX08Kan73j3KzYAwH2394/y4/hrvvCZHTMKPoYOE
eulfwxC+K/7eq4rQkRqZ3euErFNFLOB//1eNclNztxTLT+WztFbkYIi9F6A5H7r5Q3aT2BogYatC
lVbOlXkqD4gV8Uux63py8KEdmSdsl80+Xn0yczvl+2EiZaPugqaw+8YbqCStYi4ft43Ndx39Ow8d
7j5zPUjZ8J4cchgi5zJ3KXw00xLRqchICD9kGB7aL+KbMrhvq0MnR2JWZ+X/ktbupJD/hRQbQm0q
VN1sxwBYo0k0Iq/tB7BC6CiZo/BOwn2hAEMCBk0Tln5u1UcU/r+zImb7EOL4Q0AupgqxM5jcjJ1D
kAiMNa3PHAH0k37sqTYRSheD/99cpSi4JOhCWRiLFHAujYaKgZ0eRec7UR5McC09Sx/eaY78zst3
hEjAiHF7P3hfwSrgm+zYJmZiJ6Yu6OFjyqDxmjIQMshXYs8MYBaZu5fbenKKLw1SKfOPq/XSBety
j0NyCwl+ZgUnb9aqpuSpzSLMxCRSIflhmvHQ+o8cndbmb4ACjkdziD4c/NVRT2SuJ+ObelqD1mwS
THk10hJmnWlxHdBindkyKPk8hXH4cZ6wnFy0fiw/gCqhRTg/wDoeJIOAtR4Usjea43kFmTnX2Hh6
MRAyM8Jnc01bJNRjSVqoyHgSMvVivNJsWgz+DLw1shvlbXPxTkYMwBDigGeEsjnx5QcTqhKYpaa8
ZyLeP0NtmYVPmnp5c3oCLgqnz+yGmO54k+LG0oMS09aXQL9+D4KJYOYpWRpiQ8KZEL3geVrK7J/y
Ip+W5DdSslveoAs5+LlHfvgBIMFyFkX0bdH9jGs96FiGHwO+fS4wxX0dO+5UhNj4mZoIFKwBLPoQ
k+VQCbo3mDvnNBUlL4xA42csvPugkdp3Ch5IgiY4gOlp5AJgyhdAJobPO6wFQLmosTS3GuT3m6Kw
84yTz0H+gXYbL6+F/MuO0WMR04FS6zkpCm/AnklqIpXnsBCeHlJvRKbd9H/stIBF9MsLhpT4TgLj
WOJMgZyKmHuRXwNb3YXeCLw3wqVm8cPrikm/I+rxhzAJfpXOZI4ILz4B2gwG/v9fveaCrCr9fEBJ
N6DEA4+Oga4WCzGhWWiPRECpyR+Q+DixPkyfESupZJNKEh8Bi1XMBdVMIXrLmMg89HxD72VO6jEx
XL9Q5iIo+T9+8Jy1pHzVE1STYvonENl906gyI1fZS9wqoXaWIYYDiJKGEDNSwI9VQMYC/lUvXHS4
T5/TNhj85V7poazluIKKYO3WJiUr7zHd8kLoMO/BmyCQ4XvBS05aLwg5EQ4Q0uyRIFdPf7TRp9hS
Pg6MPzoFLtYZePPLznvwWrJLbsVS90Yebe7zJ4JTEVbRAQIeBpvBguGCGWP+IdM54RnH5JBYbJUB
GuQG7I2iP6j94Sqli8Tn54vVhVGjnXQXbldABihqm4T66K879Or887/Qtwmqo7YY0KGaI+kF2A8V
htyQwiEXmdov3QxKv7+nh49o2oVRXrw3GrYRxnjS4lUXLGL/MsSQ46fkUXAAKfvuoYOjA3DtnwAu
xXZwfKML3ZbQimS8LQ2XnyWwXlcs6hi7S7flg/jJVrVSvC/lxYhrd7ns8Fpl/7Slvn5iVaQruDm8
WClcEroQGomUfYChM2nM4/fPVwbuOcLvMEAdZ7CQcuHTYLKSsZe/1unLoQHzyf68J/hxNWQ/G1H0
+aEL0yl5/2e0gwxO/XLwsbWtOW8I45nwr5wpbJqvIVhQi+yrQMchhgoH5A3WDnyuQ2A62YlG+CqA
k5FC9em+b+amk++m5mWP982Arzh0LeEx8T8ChlQaKWjXZMHls0LoB5uG0vCvHxEiwBwBhvrhWmgc
GAZxvesbZfP8ElTy/16lHNPdc4c+BbQ9TkMtGlfEQvnS0sg9mRd6IYckly3wfi0VTuR16ZSLFA7+
TJSrUiC9HevIm8F2XU0IgEqK/kDLqVX7ACjB8CypU6JLroceIHBP9VBuvuHac59gH7VeRMMj2sS2
ZzSGbCLZH5TearuxUU4NrJZQExhJqV0o1qR1YlZBLhiP6xRnLbIOCpoJs+sfZex/kPt8LZGIaQZZ
739OdW43ZApojEBf3EKDjWxMKLEzYL9oraH/KZq3SqBdnqX33ZyX5LQdlHl/krcHid1M3X7Wio3S
DbE5QzdSC8s4qT7r4WtD5FOyeBNH281bEnvkMf+eMmuSkrcl2UwZUF+16YFdwLoMHFwTFNkAMIxS
yPXFxnlrAgUYig5cn3Q7dLlmiN3LBKT4+4UvFB/o8RHztuQ/VHjPBx5Up+rwByVYPHHnkBiEkuok
kgy7vXFL59qCERThwlTbcjryhnfX75X1p20tPI8JqvUWSFpkNl5ic1LfTaTf6qIyx3HPvfygbHBu
1GwF/bF4SDu+NqSqhAJs6lvOIz17hxh2gcMaDxSU5WT2vSazaNaeZM1252emJtCnIRNjNlUVm/ee
BQXJdAz3a66eqONGxLYL8Zql3n01GN3e05HkCJ4KD6FhWOcfGwR7L1Tq70TYPQciqQmcX4AwXNjw
3aCbT9J4IoLhFhnoCQns+gT3XiYtB/BX0CDKVp1XB30iovlxNMfbz7SuHBmJCzL5+khDKpKpGAKf
pddwjdhiYJRQvVUeScBPp9QnlLiq+f4FeIjAFDv64nd7kS2O3P1RYYYhfMo8+yp11hsNrIjFBya8
sRlru6Uej0XGNJfgdET5MoB24zfLAUH1WDRfQYvk9E4b47ok4YFgUgJxcH2T+QMVYMzT2bsnv5fF
Zl1I/uugrdHQc9WOwDV6AokXKh6sFV6VlXknPAk3s626wyPmzJ800wgwycMcO/CIIlyS/9xO2GU/
fJrOcCE5EOPKcuAipYPy6i2RiiZjJtrq/fJzG21529PVgKEqHnsRWlwuHduMx9E7PCrjTU5SKmvi
kC9F8FUoEkVpHC5E5hkY8zuGXWQ80+0idQy4QDxMDJ4eCSikaFTr6hJBwIHM1OuhCes4POqZU+9J
UCZFHf6EpA24TlC7r88UKjqdsP/QWVra8lwZOsaOEG8k8DaI7EtI97I/ClkQD8CHGSiN/iIwotoa
pdMhxHrNJ55AU/MDtbAVWV9fFSbF0UbjBKw2TAvM2ZCA7KM9D6CC+i5y61vkYnyCe8FvNf0Szgbw
xxckTNLo7lhQ0duE59OSi/h2BpMAuYGHmgC8YTwECeR23Zv07zY+mp1qxgVjoDESlYpAbYUH1kx0
9Psu3SAGIwjYfsEawZXJqCDwkcMZWiXiI/isfvKElEd4DMyTNKaCCgFUEFviGmyY8yoopu0MIRM8
+WAWhdKipSzNIgTtA42HTnMiMeEQOQwFSc/w4rUztq3uNrHTLvNpcozX8Z6MNcTnPm4h8DxW2fKf
RmHVJ6wTtydl5zT02o6wOf9HSKi0TpiJaEMZaFathGXmZoQSnUMzn5S7LfWKdHMf3gg1bB7txqdy
4DOTNUyL+oFvFNE542ExKUTnehv5WjkdzLjgi3E29PGg6/+LtL9hrsyHil+lEw0//NBJUbxwfBOA
/LGeqp8i0CZmEiPV92J4yGlQxnwRdKT/XhuWL19bnAyWhpqwwODQAA4EvOO4tFmSiimPOcR80G3X
TBeW9FrmEKRoMoXRJSExx+RkyQ2I2bNLrgbsHND/ortlL25vXyOkcW4Ih6voT6johcn+wQn8vEK2
yZUYpLefuZVhOEdeU0yEjQKl4JFxLhkTfKNBDAUpLR8u0yZfzOvB5X4WiYsqubvPed5zz5pTrZ5/
4SjgowPCu16bIdLdmp53DWUx0z2HGsPojapvl10xx8cLgvHis4uCFw8HbgY+g9+EF+sDCSaddInX
6E2z5wxfbgDDkOPt5Pa+cKphqyHZ6bkY0GPCi5m5kiGgEiKj1vArRwk4mUIBLOUgnLYcMdNiQVp2
vPHVhZ/GT9i5zaMgoo1WQOm8kEi9W+J5ehu7J+AENSfN9r3pKmuE7QHZnEShJefAjidjnIfmUlk2
N3MhIqv4/Kk35+vOUWwMz6vU+CuMIGsm8Sd4IXJLyMNFk0C1BxelEDG0bpTZzAQ6vo6PfWYIwwY7
JKf9yxyOouQkURdbzkcxGPYfMZukyk0l7BA39V9qiOFYOvBy8pwO4+szJ0EmWg7P13PlEPDd7wb2
U7+/sem38bHTwLaUSV6AADHrU2P/mmgwxPklvVM1Lp1fmD2dKvMrrmqVDr6EBD2+jFOhTNuBCP9A
B0BDHTKN31eE9tQ6JnjCYQaeSKtJdDb3J3LOizwKgbCQNiIXJXsJl2I0UfC2Dr2RPKFkHfmgeSRx
ZK+SRAgJA/7Oa4WmlKcKd8SX/qdyRdIfFiSS1olUMqVJjnEaozWPXjVJaUA0RdAiO8Hii63yaSnI
1x+CDicpItfD7jfHH18llpAu4oj7gnQA00bIE6tx9qWxrCFbzuY7rt6UrXzu5sju6kDpN1zXwwEA
C75O3eH7A9lSPlsJ9/5n1ZwvXbxWkYOg2+N+FkbwH0yQN3i6FVMtskVekKJxKeCN+9BEB0k6aS+m
UqCILHLSI08aTxcPETLpjiBlX6XiZmgzUkOBK//PMutMnas0NUeeqopjJmVFtfV1QVlNhskWdS+I
KfW6HxskmodI+B6NekG12yv23rn3ar1h7n2RKFGum3hkH5dWw1Y62KNAf3UeCyYcyCTZnZOwxoKi
EYadzTLMVUTwXXMIQVDGtPCgSYZvb7RG5Qmvh+6SEYK0FeBXgFXsqGnQ3gw+EbZDDUG45kml8+4n
JcMBkVprbUKIuJ+gKKPRhQvdcL7e5zpIlxJVwDIpJK+1MrRjp2YWI2YeSk76q51uHT/YVjlZMH0m
U0zM+kN5ZPfTCfgBQrBDg0wzisz+94O2z8ez49+1mslbRN9OvkYOKhAfCBToaM0OsvGRiQlu9U1n
AnN4FMiYmcmMA52HN0GdctVRR6fWAJj0ZcfAtZiTwblSPpL81ryETYzZ9rmmqYAURkKf8Sv8rGe7
E6ZjKpbck7RrgpR/hIP4h72wWZHfM8TznSwLkkk4866E7qoxWi6SfjHq9XO19BTsiEkyfRLQKHLh
h5fRd8kxOyPtSyjfeaKlbt6/99k7HHLQzIB22JVBhzNkWS+hx+dK132t0gkt3lDh+9sMzAmVvreY
/Fem8gfpHMWyQSaNzBfkjP5rFo3EiQ1Rq8lN/lqNvIg9nb+quWyXc/a8Wa1RHnyUCKr42Zm6HUpB
tBbl0aMbP23p7NzZFakVWuNttnqdzlGy34g+6M35O7Z/hIdvmFp487I5+V06Sgqzsg1cl4h5imVa
u4WCJB8/+ODjIHKAhKSQG5/2d52dDxMyK+Tf7LXHKZLKUxldGOXW1yy1hLrxOUV1hqxh/TaJhxRo
c03e2M+Xu79zuhl1Dn3HnealTDQRw02GeQo5M7/OTd1Cpd4lVNcKXLAc5j+x21FKwpWNIPY0pJVg
0rvMHAzsjUO81bh8exI3gNC8ZSY5WSUSh6GbCdeE8XSRsbWP189+neeN7iUI52/1Z4xAAykBw7iT
SxtOobfI9nhhPZUC7igEVxpBb9mbfCHkWXz9r/ks0xwTXB9wk3tnxst9GEaBGFN7wrRP5wXn31i/
0IFxVS7Gol+O5gmoRAxQitUUa2qDVGbzecGd/eLZGbQfCDxxf5ii4c1SFKyFW9fLNxmTzEYz4np7
dkXRrgHS3LrIkhFto5/GnG1QV71AZyuDwD2pmHtDvV6er4PJ09P3YWMSYXgypJk8mFeYnODWzOur
Dl6VTzDC5ffEGfshzoxEE2PCBqdhNUSQkOylO1C3fNUOcuu838FIJQHIYRfGE6wazotshjrMM7q0
LxRpNAqVGOOBHsTVTtX/wND7aEp5BmNgTL77NflNtKFd9K7Grdz6ubHSYS6Quibt+CutwQfUnIBM
HI6hcJXID3WHKRLhVtgWTpvNJXk3wi5TrH+ACXwr5CGhk6CjrPB7aOaBTS0VEW6ZgWWYZutybVaz
/rvPwBjNUBHRNRzupG2e6Iyv35v0tUu+tw9duSjEQUfz9Us9acj4ioeur9vLF6UEm3WJBwrjXLQa
KdP+9zdK1umSa3ZwRmoh3FJsaPyBg0BZoGb3+AS9EgL9IM8GqxfBG16L/uCmurT3zgczlKAE3TyD
XHO+U+ZBgedW0DKRXc5o5Y08JImQq98lKX5kWPEOUfnNCwb2/LlpAUsKlOpeOEOey4qbcqw/raYN
JXk6JLbS+xEJIiJWzSVmKtKo4bLB2h4t/D7A9997oUXeaChCiuTTv9lv3Z+Sf+W/ho7n7xTBKEIS
Mf6qMeAxisnvUZVsQ17JbMb0pzPxrAnX0iGFjowJvEUjIjI3pkzS39AZTYfga08buJFDPFnz58LY
7dn5gOKt83pSCSFbs6XFpKHu4gluN0FEjspgiUDZOzPTvRAwoXRjLnG1lhpME48V+9BzCyXkyFfh
xxFyT/IMVkYrbLBw1b9JNNd2xxkbhtBTYIc58lFgyJgWgOng9OT0aaHJ3wCIX2kJn0g2PROjXczp
rY3lyeDRD132NKkNP+q9JYIEqP39r6tpvFSmhAlpv8WbdYTJHUFmWYjUPhX0/6ZjTsP8yHZD7/Xr
c8MiZ7xc/cYBKnG0cdhEfMQMW+UKc1P2vYIhkwJfQ5WTAQAqLuQc1WDGAYyDrSJTm9gzpbKzS/34
UeDDIgyW+GEI8gfw6WevLKwzxH1AI99Yu+Ms9jiIm2JVo30dBefYSSFe2XxnJNGWJNSJ9XzNL/rd
BnO65Mkzr0gi2fQ07/k16rd/sRsdRsJhU4+RVBEibg0X3F4KOrQzd7R6IygMvbBqx8AHHtfIPt8z
kDsUwiAFXQnzUTN93sEwk2486ETOcPf2+FDIUUNvcug8+USBbqYwcw4wocKhOoxEEFGdf2U3IGlp
PmRbK9Bs0XXlaWTqkbt/gmCPxmjL6l1akfFET8Okn/Ng1sTMd44EmzhPuPZ26FCm5Z15gJDMxoqB
xplbAiKii71BmvfHUb/WaI4eCr2Ahk8YTnVft6Iy5TokxhUfdLvGcFMjdL8yj/1EIsGs6NftUlnB
f7f1eNgL7vTDz7Cznw9yLWq8/PFkaAWak8p+3KNS0F1YtP3HLnB3DvfxY1RdmNiMh/pct2SdrpVe
+KIZmF4xueaAnYRPz7Ay8+Smt3c/jSj6hS+J+gB/MGQfP+z3c/VD34gUDhVePhd17XQ5eaISOiME
DVpUdIILb3lxZ4w4QHI+TUeRUeXmbIT8MmMyOqBNCl/FLiL3V/H4LRVzG9WLijVV2ZVEriPpR18H
QaFcic3MvnissMrxvshEfX585g95P8KJjyn7h1KoNPkW6bxxhvjtWFjWOfggXxbTLaf2trlSY9Qd
MF3vCDkyOrfHgVP4UcBhYyzJFUKkIp9Rs5ykZpINp4xtNxpISqx1F2488LeEjHbU+GhokKU87dHA
TmZS7QyRlnvDxddZTVbJRIeAnSaFnZt0O11ZkYcKx8po89F9cLgvJ0A/bo7tvBLtI33uNCAyw2xV
5xeM8vRY8sNmumWqq6OgVifQpjHXSD7RC4JFH4OK47UAohv5auvpqvcBsDn32+q1L2cwMdiyDohj
CAc6nq8GxRJg96hBCNgBAf6X/9FS/odFoOFe/IPKgNBBuWLwc3XBlMgrpVyokp0S3z8gR+wN2MwJ
6YOtG4y/12/jJBlK454rQYGq4ckjY6Ek+4kTJRmTh6gSarb63ECIh8sBJyeA5JAOLD9Z5EOLeH+Y
RE9FHLVTATvf44TIDi5y2RlcP+V4kzkFKrKQfwitvjwnFBw1WaQTsKwRlQRxYfb37BkODcpNDp2C
EhfdIDnu75VBETLnQsfLX1H2tXxv2b1MyCt5XdHKOAJUIBMHQ5rD8xrfNSBJTJx4xWijt2XcvHQ8
SWSs4I1A4ce68xsxI1glUU6lyz71JMwlRxcv79LXTM4vRPlnna1UCNUEzAj2bNyR/sCvudpUt9MD
HHb+jwYaFT3X/5iWUs8pSwcWooZEVGvb9coISDicbhhUuKOdM2imi35IsODHyqXaPIRWD4dmKJ/I
YCR1q1tkqS2Ngl8+GRZ2qv1lIDf2l4Ro1NPNiY8uQzx6NdcSJyxP/BKm5Ps6FueTxnuhEgVqjM7B
oPXf9IeM5vFrVgKdRd2q+IZpafNfKtpZ4d/6QDK3Oisa1uAshG9nmI+Canh8kRptDxFS0oNI5lYs
NjgwD8CVQ5qePrLdMwyRVpCRHQDupS9f5Fyk2SlKHl/l2nP3VkuOSRKUEdV9nVG6loiRkHZvNJvR
kk3jR/hRS4OExRPIa/l/qdIcapBvUD4kpFSoEx3wh0jUPmDJdJHYTjSWRep4CRjqyf6aY+fqnZFb
f10qUyTZr9AboNcjNfMOuQgwzSCBGrCyc+RdppupFmPq+wzGJ3HG4Elgk2d20PgdUUOQaG7aJA34
DNuACmww+PEydGOoLqznx65K50s7yhzI84VFLr+8/e5Y8WR+/JJkt/3zmALRfufJFc0IkC0M8oRy
O9GtjquhH0sfXNB4wklcgkgnxJg/F1aVIzaWrA8e8Rd6PaIDCi99LkBv+KkVNAPukefIG34UaEh4
nX/h/4DkN4wLYhpHZNB5IJKUafVCfJFeI5paRgNUPK5JnhLyLKb0eAxH9OHVn/Hdjq32zt4JGU5e
KvcImBPCB+Gd5aSoEH6hp7yi3ECyj7zLjnBSsgWIz6VW5yTDLsubbFxqneAXJMtM4hflZ9noEGuE
7sh1vmCGFSl1O5NeNUQSqGIjL+6mJjFqRGccpH7yIQW2+a155cAz3+cwmvEsaSjrd0bjx4lT5OzU
ImLko/CmV+F5adZL3qbflTRjRzkYS35XgmTRdZOMs3lXh9HriJUpes756s3rZ0FAKZx1mHlxO6ac
mlsDc+tUR06+Vu9me3uB06BjZjA9aRQxoAcoLh13eQJORJ2ElcePKiNXcUOgsE7PipvRzconpZHB
UcbBiyvEwxSlAuK22jjL7tEI/gqdgMGufTib0yeGZEtCKoxIh0a8ZhOh0ge1lP3ysyw4szCef04F
kC97QC7X46+CDt0A0nseng1klLLt8cVA0F/So9P+oya0gY4MjROfNsAIExjpbEQQpAeSRkARd5UQ
0mx14YEd4HEEdExKohs7etf1lcETNNxJ5xD1TfI78sPoCKZc/2j2JY+m7NzBMr5C15owNSnJQZOk
XSXv9ZNBs073wxq5HttWvk4335ySsb+o9Y2TcI+WG/U7qb4LxXCqN1GcQO6jZUZesfOEZVd9uV2l
6uKTLhrzlMQB9yDTV5s72Y4zlDiWBW5jslZAjVcS1Uobfim3i8VqcqasBoCGe4g0AsBJuoThxzYK
bRObnE6y1tnKtnCBCYAmQdvFDwFcn/3Ki9lIbi/PvGpo9ygX+xRBpm50VZx4mjZOb8Yp2vFGnQlk
oSFq9fOIPMjRrfy80hVd2jBZcKvcxR6hL7gZ+AvEhXoAJKZAOHP+WhtTQo9d3epWGI74/BDs8wPB
aEBSCpkyAZMyhcpIuk/D/XutnsfFSiTmK3Y3M4spkSXikPZ++/aebIt5rFvtNoIc0UKtDQfoSs62
4p4arPJfVIfvvw6okeo1zO4IjmAkSVjbVQNYXfs5Sw4jxTb4GR5K2mn7t6cmCzb/EgMq2tkZ9+7g
0GeLRpufmQbf2zghf+wxJCqLuCplovPYke4xkIJsKYl0J2Sr2FD7caEfR4RZ2WQoofLDW2rCNLMm
7QRWsPzNlUDv0PtAO3tGSaoE2o+lzjOLbrJEiVGhKwxeJIVy87hMEengohMRw6THtMqApL0deBYj
uaoUnqFfdLkXG/TaPN3++S7D9+ygUZFqWaj8Zrx9Jh6rw+tYTdDLA6tmEHN2Nn3hIXz88LfciBlJ
n7aGCEaQJqI6AlIf2wcXAlb2IXZe605Cxk2b1Zx6T4IfctS3MzCc7DqgEw1OC9xj/nTzKw2qZBjZ
//eV8KzsusJSgNkRCKCTDf63xUvQVmoxJrnhee3W+Y7OQRRww4FNLzh7B0A8lguGYdKdnWKAp6PG
nISN8jUftbe3dOxkT9Ommk/qdqlOekaPlM0nw6oZ81pmc+KCFl/mw4awoST8IvZn+1ea24sE8Aw5
g2kZWyZ5TnacLN0UfrBtTj8syWQ6hzKNam06SXOw6nlTBK20Pktezb6MMqvVrG/iQOpRu/S22kR4
CRSRzaVTSoi/uCHPAuXhc2XGXvK20n5HljmVqqzeS0YhVv3KBynSZ/2dT7MiHoNdpwo/sHhE14yT
Iz0/JbEBCEUQHTyXLxS7dRhRo064MzIrUPoTioRSm5PCyPyghOZ58tlI31C4+rCGjOvTcBR23Zqi
tYPEafC/Kp11Kb3q/FBfPjD2t5vyvhVXmfPwYLSMAG4xtPr3NJqlCEMG4zjZlurSoERRXkD0M63w
hR5ENo0JWWl8RCh3QS7kGU0uskLMQWjcOow2S2HXx0sMvomB0u9PWP7JvUnGDYEvj25NHnyLoUuk
DAKZ62uuZmo+SFs1AuBnnxWU9IIDhwpdRhcpXn+WymFweV2Up5VdQOUzD+UN2n3fvG7Bwqp/kFaK
BxEV0opB6ofktYiXCv+5rNdRPxnsuOUQZTfXt8CXjTtPAj9CEjxLN1mBHSOLxtT0OZgIAELxfLLi
enyt/OudT1jpADBAjJl9f/r4HwEeAIhg2iiwjir2r54e3u3viFIYiQPuBnmm35vGzn74mGEbx7LA
wXrStIgixa/ikc7k9uI/0l07zg9IyR5hU8w+6M92UhjpJyg5dfY629qMJVMlmSbTScskvEgEwQj3
mwhk3Tqd5zu+pmI8oCElpxDAYyHFovxDMcYUjH9tm04YQkXgCHfAzF/4vCP/iJblolL5awp98CaX
FvLufEI1MO6u7DDln7qEKvjb1rMtf9MjKoEoSWAK0rS4W7asi8SKCOOpuDoI+2jIPRzHpCDSrIFc
oLRJHVsQEv2/YB/EERQtfDEC87BN1AwxLHfYseLb+Uz/3uj7rs1mC81YWnyMwiuiF5MG7r8LE77J
xCvHUOsvfPbQc0ifkZ2mJ3XPY+jUrswCTevN+BEHGwKjnn98UOrYC8zTY6UyQjJ5pTZlP/e8dsL7
hOU1FSU+M/JIaDcF6eSflYi4RxNlZaAmrFPyLvAAXCXR61lY5ebLe4YsiOisWJvQdOYUu83T7ZGN
j1egNePVCMxlNruOwsVsRlwMXhFUcWC8fBYCwHtIE1HJ/HVHHcUVHpuRlbO98W5vmN7f48fLedsB
iUOQU8h5LLtZJeAd1oUsEky0EIx2cGnNKyHvpZWOazQS2nUwtuhytrnk2Z0g95yW4WcSfMkjtt5/
/Mx1H4E3eo4RFe2Y/DHBR7RNqE8PjPNYpWJEbweL/OmVA39EhON/JJ3ZsqpIFoafiAhxQm9JZgER
cbwh1K04oQgq4NPXl6eiuqu66+ztAGTmWv/6B7tudaPHrgUGuXlbH5gNwS/iCtmz00PM2LxhkgQl
uTOrQvT7TiGeNEIjshzJEyMTmuky34Wcsuc0q3WymssGbyfF6NGFkZz2pQXD33/ffLHv22A1wddn
AyUPj6n0gocDaggGZgN++ny4wuYZzu5f53eBNOVyumBpnTrwvVTzsno09l0zLyWkkNkLxx+fWXa+
xzkpHKM1sTupGORxccV6UzRUprUoHv4V2wsWYfiB98Wqe7ArwoC/AiOaz1sweIsM8ScafOq+sf9O
48sDwNVu1OOwxrlYOTzVxRWLEhUVF9++Z3er6DbCeoknjKw45IRwa15E4MyuXQQKLiwe6K043N+N
K3wrovyyHJYIToDRbdFdAFLlhgoeHWElD8pYAF0+pz+48g2WULCdmeG8NUeZMpV0a8DiB7xOwXsw
51fvVrt8p+gVUwVclzQHTmqXJyW3FHo/HiDNIFhupGFukXeiEdBujmcdey0hgNb7A60UwlEXktat
dLqZUT6ibocEJPwhKLivF6L+nG/FPLF1q9QZpGvlGjQ8G7IKbOpDA/MG6zu4WmdN7jl9dICN/eQR
5JHrbwHiCuah99HmTNmZOe+ew0D0PWku06aHYQpzHLJqw/wRV7TC+X3f58aoE2pfDkDte0SC9HVz
BeEq1QzLue9qOdvO7bUYFovyHkjiJvk78JJGKGLI10IUTAmcIxWdswuuqJN0bRDch2w1yuR5nOqj
zKHLoQvDGDKNaAhGVsI+tu0//czj3kD0vt+S5KOcpD8hrQw/WjvslExBZd3M0YQXFsZjbKLzy/Y8
tSw3LbdshhEWiXCHXTAFEH9qhSWJHlgtW67LRULxnqSbRGYCcKPkZkbjzyumkYXyLpCbLYRjyRCl
ekfQblGtJ7QIGe6F4K+09EnjqLjhTC9beK7ghwJGb/mNPlS9fGfMAO/AECS0XrFz5tXwlGT7/k04
59DnTh5kQ7S+SnocbZz3RkQ2K/EyvxrqngIBx4r7TF0Nns4d+JbDkAnMfU4bMaMxeAm35+Qz5Loc
2OTxgLORjOFfp3DFUeBIcfZv8gr4//LNmF9fJQ4j/Rkz8z5n9nHkhyasvo7u8qmtBBSTz2yqE4jZ
EgzmmiQJ3gX8T95IXgj+pu05bFDDboEnAl7vKcZ8aRveM0uXz03xBk7N99OnV+wgfoBXHEnSxbIY
8cOYFPGbN7go8seqgK2SbyNPwpfofa0anGVb9J3L+XQxWUiQ4eRL3v9lH3s4zQGhPMVXOiYVkvCQ
m2Orv/xhRSymt8keHyJoaMCxlMAcvm14PVS8JXnH7ggbQ8tN5Acb7FFJBvGY41Te4Z6Bk5l09eJ9
GEfug0IKGyzN4WCGtg9WioKBi+Yle0wIeDg8eD8W6+VsxdMm2d+N7mKaERXuU/pHOWakUFgmyegi
9gm6Ivc4qr0skC+RL0AFwvjm9SYfDpkjJ4mdeS7HtXycXpKERS1Q6dvB+qlPub+IVPNaj1AeQwJF
WfnhjjT/uKCZXUcH4mej9u/Qbtpa10KUKApkTAx/LlZMnMaQu3HbJhBoIffwd8lg4PXdagEey8p5
BrnYu999woqkjK3leIfShk6yMI+pwb9jHkDtMnXzBTfI4ZchNRG27LJg+D1eJGHx8yz09bj7RNnO
MyTx/QxSPpIVhMJfHmK8/i91whc5xrDEQMBX+3S5vzhbBlZ7DVHKdS7lty6v4k7BrOUrTmEa/Htf
lwf5zBrKtiqxLaQqMjdXmd3BSDnKQodV3se6Tn/sVQgiThO3U8xPSwgRAOu9sfHYP9h3j1JQyRZ2
kZsxj6987rnylF5J2jdcZGJnPeZDBFTC8I9ZevhZ9fjs/BB8f3nveZw4U5HltB5+KSvQERxnuaFo
IIDJnDfCtwMTFNs3AV4FOho+zkV0SiQhVM8fOb1I9edmN2ROoo81g+azhkqeBa0KKWYB+D5SnoK6
VbxueP/OSBj+nKP0CemsQWHyNM84ZWjLIp9knYn2mnw2Of+++3EeGEDRXN61JB+8DPWSAJtwLX7g
FZsc5r/T31SKQ+s1IBqYvDTRYUENtmeD+Y/6Wn2dIQZXbocCiZBOcO5b0PkkY1DkFrHkO3yWWyau
ejuIAN3ap69dpuCzZcqsimAPkbBpcNdlNXhGYc3Ty7OKJw01L+L8ib5PWb3NCj6jlMVfLQUBt6iw
cQTXZa3G7MsuRxJ4khl13NUKWN8KTez99YJIwelnfsFolGoQ9pJOaKkcNbEBcAmZDGmTXYFv5zfu
EGg7B0qlnnMczhwgWhWaPFboqC8oOntR74+shAUU1skZ99PZKZs7bM8MpWR+FHXvn6S4puI0/32D
6h78oF//4XbxD3AhKmP79gNopixCEdcqiEBcWR8jwhhQtshQavmykOOwuXvp6/XVX2LwSRlEwulz
T4Pxp/WNOfZ0WubC2UWLuC3sgvJ2vJnNLnsQFVIfMSbmk9a6EMKkHa8Uvf/Xe5qHj0W+lvnyw9Br
wnLbIh4Gy3jmsNQmVWW8ia972nIU0PMf8W7oPIk9zKdolGcTLEOk8Y6CR4vpaSQ6wRZfkCVI8dxO
5iSdGyet1v8G0TM1qLU4fejPnSsdes9FMaidJRvoAcUaxSiSXqhY+PJkF1f+A42sMfsb0pcuxxdk
Xy/ndHJC0+7+1dGPsZ8M+1I+pK2+0Q8OPLibNPHFNuKxxg+hEShGRYF+g4Gtr86AwkSkjCdgIqni
PsjsJPXz4TDXja+p0cWmHqiE6ClguD3ScHpSgOvNGDEWg55g5brWWA+oVSkE2LnZOutw+lnwKH75
cdfFWISt8WUm9/nVws/DkTtuzoleEDfwognHhFgRiTugLqGG0e/03Cp7JS0Zm76cw8EvYf9i5XSw
byr4XSpMUqFVfVrZH0oAmZ7HWcgxC7DnYUMBnAYbE9/BaXw7ulQTGVldkKC5+HSFkkgEY5Oftqpj
BmuzgsnZkYDgy2OiezMh9L6OFaGdfIucTZdpJpTLYC39DHrS40ZGJA01o2kmuH8nL10mKwdpUMBL
OFwgKnk9HsQzc/ItTEiuCb5FsD0RbsGRNyC5MrJvK30adIgHHXXsHtErJKlM1zQiHD0o3rr61Opz
AmcYeiScCbKeSOSWd9Fr28Lyav2CB4H1TYKvDcww5hegMoGqzagQ2XNLvBU3333cTLgNsmBS9y92
CkAeHmz+yxUP3SnZGjnOC27MgcHlogYzkufN5PZAzASfdq6ZT8LM2AKh7x8/iNpdOezCGMlgzgDj
CANnWgNa3MzZ35w9ulVOd9VJ0pfuHsEB5BLlzKo5YNjyUWFRjs2zWeJSvdix3IJ4CBkQYRtNNBjz
M1i6L6AL5MhAy1y0VofkwGi+t8rOfEtcqZNMT6SZJuXzCy1+ZsbUYxypFs9Gv2aLGCXxwPQ3HAIn
8TB37zBHCrRWmA5hHFMRVwJ/ABpkbg4xj4DI21oktZypbd72q2/m/bhzs9QPd6IxR/fNMFuy45dn
S+ltIWJh+frXjKwbshrD5nLyXILAMcGW/Gvorzxd1DIXTGdwumDKqKe7dQDNmmpXVtEPi+PvKY7o
dgtV2DFFM4x7JtpT+f2lrVxqByR3XULrTsffMzBh5LqhOmTAFysm2NsXZVSGGZqRUGHjXYoNN2mB
HRh55xX+RKg3OXYLXJtq1eooUgpMmYU1y0skUoqa/XRFn2oTFpc9xh1D3iHZPOBjDMPubBXEVa84
/AIpu5phHPr2Yf+v10QBEWHE0Z8Q9EERG6i5Wzr8WnCUI+IKWasESVDk+x+rO9UWCryFgSc3Uh6D
ntuP6H6gjcXsKlgY8oaU3zrcHESxUOJiWLTPuJLeVVcr/q6OPKPuOUXgA9ikIPzsBV8PtRpkBKP/
EWaz3F04aJec9hHm+fbHahWrc/ERq/agYBq/8E5S3cN7ESgNURASWj/qf2e9dIL66/OeKmODfbEX
dzh4Ola1uajHD04zmT8YR+rL+tIfVZHWWai4etUwtBcZHZiGJvZspF9qsn+HLtUWNetIlq0TJBh6
Qh78frSbIj+669sbJl8/BDTKHMPg3xwv2fgDstOxjZFd/cR2iuXWv3URNzoWGDdBes9I1X3Git3k
gQlSF4bK3PffyxEGE4b3T96l6XNCaInD4IT2dmXIqHHgjci7NHtSHIzWZAkXGRIILFRCCMk9PqIZ
Yrlg4J+9tuOBN+zOH93dDx6bYF+RJXiirshqcgHranK58Jyb7ZOkWTGUWwCjH7/w0lFPQ+bCwQl9
fbOiKQFRdCuK9/x4nyf7romTD4lhQ2+L+UuPhQqxq5jLziVRxFETlVWvS9wtN9pdD2tj9ZuRy6MK
3RNN4NHGYn9otOT05fNWz6Z0QaAlYFPd1dx7bXboi1pqDmJtsCQdWbvfcgcDEBtM6rsSSd9QNzvr
G3kRs866whAKL6K75TfU+RjCI3GSoUHVG+8jDXtOPg5LgNqYswqkxOjPlcXbTC+LoQQWakPl4w3s
mkSmysO60OqyN2sLRMPkZVXmgADvm6PNGnLOoCS1YX2FDPXXcc9YS1Z6bD8GXruBAqPk7ugTlCum
U7Q+A4Yl4sjpGxXmBe836HpuTeTuOKyM/AkJ3b3r3y6pJRb4AY8+6zozceKtgy7jGKe7k1pxermf
YbXsL8h6MB1MMXehsY3TqEBYSJ1tsz3d0ETbto6P52te8oVsLIxI9JNquHtYLkET/OFc+k+Rt87C
7Rvs/a7cu6y+aJfTgT/FmMNkUwP2db57OjYXpyYi/hhhgXcaUYZC4N8dbzC3Y+/CZ24sieJbS1Zo
0jfLlkLtiNEcVpya0BrzAqcNphoTAecYA0dQ3lOG0n6K/ZSvwvlIXKJudfnG1AoKvrWLi9kemRXg
MQVQB5vzSDhuj5LRBgGFIyI4BfIFsG4akQ2hkMfASbCQXx+xeg9dHjFCZC1cSBfFPynWo3BHBejM
7yOz1efmRj/YTBOkh8fLOFSG2RM4b+CwNms1/aM7c9O00WpEP28l6+EHWjc9zJNQ2p/io3R5izkK
VyODkxv/ze8zSo/1XMzvwjkHzoT0cPBRY4FjqzRAwUnFL07+5paAH07Oen81l++F+FIv4JRtnc8K
jxHcVKigxMOmNt3OT4oLqXJkdnE0EgxXQWS/C8K8eiIkHBvY6XhtdO9uEiTVO5l0Mn5pDraH3zWI
huSLC4JSBjNGTkzYVGEys5ssmLnfxLxenbq5TjI6CK1xqldOpgqiECp9dkIRqJOh5G8Y9K7uPCny
vAwr3Ccmu96CxQaeSqz3AxMM0vQI2gOqlN6xOEmomxHudxEsKk4OqEp/XB1Q4gqGkTF+Wk5ueVfc
yzes159ZhB+82Zhd6OH4RNJPwdXFaFac3ovh6tTRAYLZLMfGTHhgkfwYV9d40P0BM3cml7PO5Xsa
CxDg3ylcCOdv+X5Yb6Z+4iltX7+4NpWmhm2aKc1gZ/fjHPUt87bCWLYe+lci7x9/smbBHXAUTB4H
WqNo1gWS+5pg0jO2IDhwPf0ETOo5OP4SM4EtiEyKBjpJKCal3E7SocdSPbWFmEZJJ3nhkCVhElAE
D/TAmk5p3pMkmNYwVCiQrxEK2h+mkoULwBEwO8OP423d1+VVR7fYy+OMlUG5LWlZHEqixG6DQL4O
HolDtgMLuQgcqUm7fyyUCHbxfFDEasZleS/mBULFYktXwFX/7GcMUZaVBt7+OBRGjhAXjuPb0io7
exp/P3nkkXM4RCp8Dpi37iWerxjdN/9QlSWvZHedik6VC342yY9qxDsYoBRewGmEaSUDl9IVUBbm
Ph8z3xSxYv+wGRsTMbqsZXbP+YFPmRJ81qshnmbSN+wq6F9vALvXVdQ3Pmv4jalLXlPPfp+gfNmQ
q+mx7k44z8igMYmVt523ECFNysa7Oh7vRsrDQ4w3sHg1vZIdmxR4qlO8QBGIcLC+HIeHkpVpLsKX
62++FAcMRA4ZvMWbfwUWuJoosNu3DgL/OJ51uWytE2TcGRcNQTekK+w8GGcKOQ/4ox1UBaPwQuQy
g37xouuF45uFMNPogd8gRn3M4YbWD+km7dW6MT3p9IBEAn1pCfFEqNpk49UjZ9g1FLivMNx3gMi/
h8kP4Y/gdD4YVJ1n+ejwfZh3ZlY/s4Z+ezYHMHQgEvPXGzm/qGo689XmIT2Z2EteHh0OVWR2hHwo
C0DgPVDRTGCegBRQQloJDuv/l4YNwAK0H1g7CDipsLV5vga81uRUF5dCDeVkZ3MfGxFxOfNDBK6G
VxdpZT5eUARasdQYpjBd1bM1jBumO/qna0KoZbMaRzOSgXzGIHTOmGDrpye7LFR9Zj4PO41TE2r7
fM4Ez2HLsmEXyIwvswE3uEUoOs7iwV6Fq4mJZMBzrlSnEHjJo/huNDb/ZMmNqfU5vxIiEQs/CfG8
YRfWsh16C9nRyxwBJRlHpw6PI6cdG0YmFiG84CnxqDOfplYcMj/yQ9/jaUIzb4chrfjwwHVcpdYx
/Tt2XApIVYQja9Fx5ErImMUiZOcvb7eRSQEmKbAIcaczZjj4Qi9PnwnfKrOIutQZfnXxvYCzgvHm
ObgeGeowCLTP3jcoxTPpeStotUCShChLo650CgOsXIoQnY3Mc2jnc691amd2FafTWQ8ZkvNhFrv/
cx5AKCqAoc0LZ27yXE6nmoAOXtzUrpRLNSviZjkcSmHl84CkeE2TAB08Xc32sCRjm8YFMfxMTnNO
Co4Ogs11btz9yCBpFDJ3vQb8itwlkefyabtON/5jwIdFGhpWgUaF6R6SRWotvMXyxDwTauRX61VH
juOVpez+f56f8VXOzt1BnDK7TNlK3GFhnm7WSTynykv3mt2OY6gIy13z+vtVltZx751p8zDfbH3d
20IlUbE69OR4piONzAhE/KoBnLuRvrvHfesS8UskxLHLDJiuyX9XOX1q788+LWfo+bPc0rAXmPSV
IF2Xu7PDZKdECYjp+3s3fLBVqEHoKeCAiJFVEq3t8cPOo8E50DgvFHPgFSxhXKVwgLTOcfZXuVVS
VroHHR5zHwvEkOK61C/JwF6xCGujZCJ8jRsz/9r9zH4OUQLpPb4W+rYbUWJ/Q9CaThjCZiu4BEsW
/SWnGOBthr+QioSi/RKhc8eJnRs+ZqnjKKBAqHILLFhqGCfdzB7D8hhpXKLKUd575Tm5fbzq4717
m3RA+rF+5dwx+CdJ1QhginBMrTGUjCueV23y0HCNoOHACo3NmBYBgcMTUdiYy085Pfyw53a/evja
EDG4gXGzGk2bUSHa0T690HglWndWMifEZw0rq+ZdEiE3ry5xL52nzymG+anujZdhIWNvtLuxIrES
8Ov3oVP1M7Rcb0w43giz3m//OdrzSkUP1Seu/6by/YjNXTd79/nAftcL5m8/vGHO5ggEExOWurXg
lOV4F3SJ2zvrQu4neBmY5sVtIWPP0CS9173uRqHC7zOg5xqFcFV64sykQ//G81dtnR43/HSW9X52
0411weE9nsgI1702AtrHV5IzA08Waiw2GchkCQHf+B+heRTjc7Ab/0wSD4gBp8sYQbl673tKRNYm
6YedoGO9KpftOtV/S4VJCDf8Rt5zhatcO79hHvyyhmycqM7eCCdFR3+yKopjbs1BH5ubqYxMKj86
nhEnsV5heDP2GWS3PPrU+MLzzh61VfO0lKtJljHOFg/BmTXne85+JK0r4Ao0lPgRdAjXw/oXMK+1
zs3kUwEG6PCMyH3oee1yDDqFGH9a3+aAc3cAFQbW6CtaB53h0EBmch3HqJE69uA7UR8JRvWbbgx7
iVgObdZrvFSUkP/PWIB1qQStIfpSfIN4D44N21JBizCeEETmGmNpUHR7+3g4EG7DkFl/jB2oz8yC
4Bo6556OgBiTH9BSeLy4jogxV+sLtQZ9MNgDDaYPSxEmbJlcS2R22ARRoVOeEAmgUxrN+pr+Rylm
MKrlAfqceCfkNqgTX/tKs0pOICWZUUEv5qCwuUWuwYlme6IBxagGVRqxF+b25oBgGW8S1UV1NRoy
PudLZTLi8jrnpzVwc43HoQPT3v1hecsGB5vCYHQCBG+ZAvgWsR57PXvxd7Gop2yxs3Fycp5RKUsU
z5lllZgphidMv5vc9ZVPnijt3hWarw5/jHBC7+njIQWjR/+sGaPvGHbFEBQloDVKQEtl0xxo0wBk
JAEsgkSCEhVjoMjFpBGSPrMWGxAcu8mpuemTIoOr6GoopiiXGVG5+fHIpIEpGPOZq+XGB63vraCm
G0P9Aix2O9tYu24Xr/lCwbBXd3BEw8gjV/xOG6CJwdnCZm6N5tLB1k+xhvOH7pOiWHJmDzrTDCGa
fn6avdGECEZMG7F//GOt3NaLH2IkdNhj9wtdEeZcLtrMHhFY+WNMKUbn7RiHeaF2saelLcf9FTRZ
70lv41/IfEjbNL9NB6IeroNjr4mjsYbcj1rEb/pWyQ7G1nUeTl6ZzdpDrMR+RdAkUgG4ga2+efFw
AYGsw+/ySzyGIONRVzSJF8E8dFNYcdINLMrQ9dUY7v7OVo93xXrh+bYP8JfOq2J1ZL8tn0aEkQ/d
IV2EOHx7W7QvcCP2l+OFoVzKQJEmV2EkNsCR1DhepfuDFTPf78UYQur9Z/Ix0HQgIy8N38fEEOkE
RipgNJc+60L3qDMuG4nbjNnvFXP3Si7FFHUkSp7swlhrzxD4DKI0WqzbE1K3jw3YyglJcNjZ3lc/
vaY+oy1GDIJDrSXbGILI9YKwt6uz7qh29+dqes0D5tJcTxVEDQaD2e4A73rIB9j0UV0an+cE4dOB
HuEDGl1+QR4la6PjdrFdRHE1J9YdgvwSN4GH5KsV4NEMb2nvKaT1JFhLk3FU/X0Qcevnp8t0yXpd
MEBvdKz4rqMEYgBTRXUEFFTOfxNL1S1j0kzhkZztUz+lx5vAC2J/whpm3feCYJqDd8sx5+BpPBeE
X0mr86BrD/RlL/nL9xCeI4qeyXw++6z+hjEKWz89ogbZMmkZtQDs/9AIOAUouV4i6BMzRxRwn6vV
M7A8u2xBLplqKQx0r3pE2Yk/5+Dq3CvSYbyCygAJqZ5d/f60pacT9+E640CiHqti9bOzL8UIahOq
qJt3JxBqwElodvrmc+QOoLQgqa3WSLZKirwsFx8DJ+iNivIN+07czlDE3TwN56rS6gIFjRlVnztu
W62LD8iP2T3wB2W71Sr/0v/7VGZvwJVBy3pshgWCLKfxXl1K3A42aH2GEeps1KcsJ8hv2jRdo+AA
7kKkLNTNEwvOcbTqqIamQtw41vX8lnrDJ74IqI8Zb2boN8iDPMKRl+gnaVb9fdrDu8goxizGd38d
sb1kmslFGr3FeEe/hFH35gzcRc+LZUI6dJBwieOj57IoGO8A0ySS8PiZ0RgL1y6cFT6V2AZh2SQ6
EhJmJU7QaKOhHyr6LxWdrzn8gKUyBGVeUUxIYSfMXjA47V/N44Mf6FgglsdiD6ESUCn5YKLoHAdh
9+8QP2HGSdrL8XjQxArob4VZ2oHVvkIog7oKY4DFMQvG4u11p1FqYe6ATYqIj5kv+T3+r8Wq7A32
E0H0xFGSt3t9nWsbp4TRbn7nFZRcp08rQIEttKdpA+AB9zN8ZEB7frhjs40K5+uVmISbncq70oK3
7oBMoTL+vRe56mcpVmXjFLnTPcYlJ6tnSrF6rLjx5RgapMHRMzTaoV8qPLTfpEHh3j3f9CPkv+gL
cbM7r2vQydfVHoAIwlykfTa02i+hqMF7YD9XFswc0ZXtYOG1zuzE+HKWxqAnc3ARtmywL3DP3O7T
aonPZ9P9Otp9Pfxsmgf42CSVFDPmPUlVu00eIIhHzmcxEWPuw4hJ+1oJlsrb0cDaTl8eYJvUuKUP
UWCQg2zvfJ/hqYncQitWWgdwmJGpb5pvAcKGO5hNEdgcmP++DSXpwY2ogdROCDVrCXDcbUd40WBr
A7IzUuyrlmIeR3i7/J3LuaQt1bMbchJobHoVJH2Yi1kGujie8DGybZwaDE/ejCjygfFC5XexECmx
rPvGGaikI7hWD0QcGOwgO/hKIoXusiO9R1arma/MYxT/xnWXkMSryfv0yGiTO9aoj/fn9M0zpzZx
78f5OtgyYY4llZNx25fRhT5lNEYYAcgYNJqKhV6cgJXPS9wt8JaFr4w6OcCEuNLDxmbA/A2E+fGZ
N23wVlrIcwR/TH+FlEXH5Xmz6JkCrND5K97G32nWcWgmR5wn3qJ8GACO6Tr7eOS+g9l+9Q3HR5qB
s7CmLo7XobzJrG7PpeI5wROUNewsw6jN6Kv7Fvt86kzd+4a8zOipo2UN7mGqt2z/vwxL6gMDoyEq
HiIYbQxO2szqIxIqxRUyXiNnjLX5HQE/GY++g/4HPB82sY32jZnNmGPkRYtG9YhnwjiFqciE3sX2
kAAvUS/gh8hkkVxACDn4eACRkcDYWQOFuF4QsnJfYZjsvzjgbKUL4EuHJHtpjIAKEE/cKCOQUDOC
5gB8tV6i6YUL2xDelWEAf1uip64cwMbMRoxMmAo25OzfGDDo7VmsH12jAWDB72U80okx/umUpkwQ
AXRK56caDFe30wdlK80Vs2Y58k0C474GcwDzg/UFkwPawqk83o+nQlw9kU4WzA8BFuaX6QlSvxFw
Tm6fb2urAKo3zH7aZta/9/SknKNPzURv4F5uf1N0N5wNb4yAsK5CVfp5mP9we7mY0iiOBub1xnxh
AN2aGZ64jqwn5Ta2al4u7OHH6eIim+KSYSJX57BQjge/exer11oT4743LL3fxY2UXTsg5vflvhW/
1/Ei9zKTrBwyyf8ImrbrcUDNOYL6j2Tjpetx5y9a1es+DzfHANiiP0C/DRbA81joLAAC51/1xG+t
G25mOqkDuQTJP1eTZcA9g3AOUw09RcTMD3q6vu16wXQwceNeGPsrxJQjyasE2bFN7+HN6/3ppZqz
zJj/FgvchP/E+SI2L23Pyhms23EQvs0M0TfeN63+Gu1+V6fI7UHHrtrw+3OretIbTMoqbkSqbM/4
Ltz6MVjKVZ0pHe+MWOtrvFSSnsz3BSzxTdxrwWaTjfWXgviGvaV8Hz9k3sN+6CwGzMk+3HLEtLMf
fjoaKWQYVXPPGUemAjsbdoHjL64OsuiGi3U2jhYUyKFwKb05LKf/tqQkab9B52nBXUAbUA5sdkXo
kFha81IYsDTSwZQVwyxEDjmedm8VS3aVp8qAAXyE5WydjVfyAKESGpYkl0nOIwJLOar/R9x56xie
cMmZyT8Fo39YZ1IgJDc928VH7H8qWDOx3NsRie7VkGRN2BcoZJrJFP0e42bMjgckUUXVddJKrQNP
1v3pMHuFLYrmOl8ko1rGBbhs/1sSPAovy3gvSYdo9i/BJ1UnnzqQEaa9SYcRreeShEApOGeKj4jv
avEvM9NNmBVxOPJdJQPpKrmIExZXebXagLk9Nl7F19ti+2mkACXUaHKITFHlXFBeUSLG47MFCwps
9hoq9FnD3tyNqTJdOH1cdmY8cEgaaoDMg8P/c5hkQ2R4oNe1KETZ+9ltutiX2DUcV34H5R4sTZoa
tHn8YUjdTD08bMU6i8f6Lc4gyuNp8Bgh4ycMi3aYShvfgQ/+e6UPkQWPY1kndv+KigVG82pX15Cp
cS4dp3lY4KsoTuymbm5jJGUqOZ+Ej9Lthy9OJNStRka+Ho4XU03GJBE+lKRGPJStGDZ30+OF+dgo
l3UBOuALcqYjEzz5zDGG71JyaD70m3Gmd+5M3wiE4TrBqk03EuTlsdpiZ36dntk1YASXzMr6oYbY
87EbZ4ABL0S0YYduW03lx+WMOw/s0SYX/x5eIGHgV+gDX3Y/NiLyNOUb82eXIwhTeFTimCso5QUM
uG/Q1g35/GUcCZySF13S7kaYYhPBpBr0ITW+0STRGU8zlzYKeJnqHajacjKCeD/ilMgmNXbPegvX
jwd/n8ATDbZNZvfkeaoSN2ntcQ7jGYm2LYm0+vonCUQ/ZtFZYzBwgeCDiIcKYWQcZN1Tre0Ho/IB
HzOTe5p8StLGkxcoAgo3GS5QHG3fd73TE6+7NSxdBuPoF28qf3BdtlY6fVIwMyUnpfQ+vwxibGtr
oyDhMsPMFF3RePsT1Kw4hGKmA/88Jtzc0FKzq7mN2LDp+xIRLB9s4K7anQEeht8dJs80eD7tb8qb
EhCJ9man5Ga/tRAwPfSQTfVHPijtaNRlhuSy8kjGsCTpRmc3BSdDw2SlQ/dzkGnueHQiaZA5DOXQ
ynuUAwVsdODvDyM0oZ5Cv79+LxH+2bQMcizQR1AQ/R52/xKneI9w5vtIydTZ+7q6tFi0ijFgD45R
kpPT4XlQTC08k+bR6UX9CONhhK6EBB8o7/kPMIXYjNaXv/vdYWaBl5zF7HUvQWkmb2dnxxx/PsLD
Ajx786b93oDK/nSv9AQaB/xynfnCU4dg+jPNOM1Jxxjkxua+24C3BPWLKJt/Lv8vBqJ8VzwCbV0A
udA3tRZ8u3Tlk2gD1Aej5AQ5h1pEwiUG7IjxrA+RAq8kEPzhYVgaG52+Ac4lpT8n1mM6bqbV0PkV
YvUtrVtPrHzyevQH73JCXBHKsUB9qNUlyQIDm6DKO8XYC9NfoQS4FtOtAaQXN29FyD26B1EfFGbb
oCdzFFh+JTM3bf9XxkoDTVf48iU2kgXZhKMJzkXbt/B+5uaS8HGtAxSYLm1aKTscgnJQDoyahoTM
uFqXp0ZkXePpw3xCTm6sRnM+ALxMgIohiGroP04rfrHlaVkN6ZFxdaKwSc2P1Wud86nLXBBLCfCN
yhjYP4IOgOaLUxdjE1Jgax2gY/xYju9Ymu81ySDEz66m6DjvB2Z+s/B0aPc0VhdLfbGLNYgvFjwY
tSIbBmm//XlYvaCyVoIjXdaq3fVK2yIlo/nSozFlj756UgCHd3PH99fs1ZdZ4fJXWqp9lRWfueGp
8c5mKcTmHPu+Su3wBm3hDXBocDCQ32UQceB5jHYqFiT0Ml3pV/KFb4LSLWIdm57wZpOBwdheTgDr
CQ7KmSFKRuAbfaUtaOZ46ZBubrMyRe3MGRjywA3D2x5j2Liz7dgfb5kK5hLl1rs7EDt/cdSdvg4y
VMLUIasuC9pcTZ84pe2FEDZ03tOZXXpwLBt4puMoxf7jLpaOUzF05uFnxIU6NLoHYxcogmbrKTwo
KSzX1lrlmL9NfU/MuhwJRMOLakKhzm9ZsHd2DA2WG4AFlqKfu6bwSkb9pb0zeRC3sHy4oqP55gcB
1Zt9JhdDqoLC1fu0CZ2TlvwhLw8u1l/laNHM8d7Bmbnk6a8bs9IYyzzdkMGncJZNNACfo5g1SmJc
lz1uAHXYZAZXAA23nkfv3XvHZPJbWS8XOlzS8bM//n8LLmRoucHdx68VKFL3I9Axkg55GDdhEeL4
okEuMFaHQy93Dqqtu3skGnF8iNgsTOb4MK/9xmMzEgxa74tTO8GPcWLMno4BiM38jVFBL7DNnXBO
3bFR7WfzcMc0LMr8L6pvw2Y2OzV3dIqnz+rkhcKMWA1GXOzlicmfm7o5n3/2+DbasxeWA3BnGZ2b
CqMwzwRxgdBWkRqmCfkeDBILWdTDyYDVe9YX4T30/XbKte9PzdAR9KQom4y5YFwIzwFGA6yNhfbS
RRj6ue+bOyYv3HMua8vtQITmzfBCFH9dhmZ3Mc8N9hWUqt3n5jKM0z5tmgnVg9Pm533GbKEElZik
DmzwC2T2DR8PsIGBECSqGEIOJ/5/JJ1Xt6JKGoZ/kWtJxlsyiDl7w1K3ksyggL/+PNVnzUxPp91b
Eaq+euN8ysy9wVD85UvURUanCaO7uUThOlCIN1SJ1fURtC35JhMB4BZje8yQC189DFhUx3xINbsH
Q2qEDA+lS2uhCT+jBXfmn541N2z0zM1kTJOYRQMR66RmG3RgC9XfPITQj73QKm4hZxHmb2ejU0xt
AXixppVLN3pznC94Itx8aaNG+S20RY/F0iV+5mlxJ14CZGlosyCSNjH+XhYFxLNLnsvuD5GT76JN
0JZDO3qFqyAA+3s6CQCUKy246vaOaiJEJk/L/uOj5DA7W6uwHyEScp5UVnlQo4imnlUwcB7HG/JW
dAH9IOqcQ7QKfjqfaQ1ra3G2pp/o6iL9zwIrLjax+3VtsIhoUdizZoPe5wN38vRZRfiEzMnd4pNd
LW4TkqI5J+ewMpZr+77+N+/+Pt7GtMY8TI0VrVwe6oFPo5TNLXy133d01gM4aBp6IKQOkbubtjO+
9rCwg6uvhYjcXXMAXZG//I8BPIr13h5W9GAB5AJ3n7b3JRJfncOq/hbqbo3ynwWfJmQzNK88vDXe
d5U7tX/hYUcCB0JBZXKVCekOzJwleFkdEpefyfzfDUHPv7N/0ufYWg0rA61IscLQr9mX+wq5u8tR
kPBxuixvw2mBnMZjexsTBdnHS0fUIvy+xky+NO7+gYgeCKj5S3NhYY1+MLgYL/s+LqdX2Zd++wH6
bwfKVLByd0mF/IIXbmLlMczfRJNPlPqoEfcmVO6SC482uNAhhZ4QsF5lm+476S7/qz9zeEytWbWP
S/VePjmZM+r3y5WKoJqHI4ZQlT24z3c/LEmBJIicXKioXjOF0ENtreDQIHiQ5oAeQ97ZWoK98JNi
mg1b8DSiiJeZoK3QEpjzsoYjjW446vho8iNrKEqgu+2wIiTjf6XRjepnPrBuY88eT8pTP+wiYh1j
TcbgYPm+5u/GKs/i8+qgmy44DbfljNiKqRlrQPG7BNe3oFs4GGEZTkdT9myVIsADICvbcPfnlyxx
XHMjOqhsYlZgzhd2xCr0dV2i6sfuZ4vMKgeb8VAflyRxQnMQmlKhMCEpTaOzEC08cCpr9W06TiYu
i0sZslPenDd5KGMZG8thMwDwaZhw2V278QCTwIfRapO+xUMN+ZRDEBuOxSCLei5DljGRyWW77uvX
uiOcnKyW3VXZVc9d+uYD5s74Hhj/MK/jiYQu9pHcSvjwKUys+mOzB55MpPWkq8L60PMb3j4xRRJx
n3YXy2aQKDy6es7tRdLG3RmXWHdfmEoBqE2yOpbQHlId88KZmTNfg31bJig2HoKwf3QEM1k7owz0
LcwZpL4+h+USdPd8ED1YqnJO82FtDLUHhki4eKoMw0dsTsC4XsxYli2EwXyIfQ8KlOku7TZ988h4
IVP3Azj6I9z+eJdGnztZzv64mkJtcQVat/sQ37U0ByScWHJ2uMPkKw+oYVm382kH/yTu7Ncuuo97
moUMRXmcodwT/XQ1tvq2uAZvIg4pFuN99/Th2OAkJIhqYieVmFdWqpfk1B6YpvjZU9lliBkYYCHu
NZrE+YWJevf1N3iSG+N8VGima1A/pxU/uyfjmBAid3xgsgKpeaNigK1WaMSk94dmmQfU8FOkJErY
BG1eColOdcz7IBKL3cVt4qfOmupfD0wgYtA0Fc6PTKeM9VDBBJegDX3efbQNCocJVAHlzS7SLZrF
Pv9q58Ub+CzqKJntgRDxCvtKQyvRS7aSyk0JjCQ6mZMV3/C6iNN8Hu9g6JI3DWvF3f2Asyv6UO68
jmA/EYJUucw7fa/Py34jGaBD9YIGw772Qz4eNtLiZ/tvzVMV2/C5JXkSkA2Qt1oFrF+9CmsCf6tM
Jm+D05DSWcmpNyORjuUmNspNLx0917GQRSKiysYfRP75HCMYI5aL4xf1j+HUrqQPb6m/aRx9YF2J
eg15ey6f3Y/sR/6S9eGVXr1vPefrs/Gm5ULckonG+Max8EEdU4Wv/vQugy8COwfdsVKQqkwgRPhG
3PzGK0IBSjIigLi/hf/h78SAOkt0JA+I0XcgNQ4PeU4CLW+OnzXJqF9tczMs5BndKioxgK9yf9WH
4Gq1C5798e/wcuLjItR2mpGrqbHhIgyLqX/jCafToeUApYhiXs47HHsNSkiWKdg95hjImMFoB3iv
0+kxJAK57Lzmw5fH9/uw4rD8QVHtptq8R6nFhM2Z1236b3QDaTbf8SVE5FKgTP6jLLOgabM0c1+d
Rwzhq4g5pHWwX1yRjtsBgLaI5ZoNu9xwXuW9ytW2oYeYnDTAifmdyayj6pvcnc2gigUHB682wMWz
lvh+Srtv78Mi5YFjwCsorU0Pm++FwQQYncpNFpZ0VBPl57Q/qtBiJiiomEpGBzp8IwhG2EC/VlOP
Ti+wTiCLy4P7UN+iqvQWiwEShkegLHhhqeZqc2FtsmvI8mJhyJP+n0Jhh1p67c0vaaQYROi/DXX7
qSKobtyIUI3k7lbRryEP3skI8OmImN8oPoxdc6pJyKFj7e0NugB0st+CEKK74AF2B3jwifVUPfKU
+B1OqB0xAl/xWsFAe+TlItN9E69lY0LEyviR4i51GGyq0nuciLdlZ+ldfX4jK4JuclPmlTz+yWG/
8XXFQejW7HL8YY39wz7D5xTId0yyVOXYNO6RiaXmw6Z2oMfgOHAy/MjKBAqDqyn85DuDwJZgjWuh
CL8e4Ugfrc8IqffCAaH+U7K08Aj+y3Ssg0SDH1Myj/k0Pad4Dr5z3DdkvE2KWUrvUGKn5GrlXslj
HbIoUz/R+q1iKZRs74xl7n2Gxejd2ArmGuu3SzedL031cX+ePfcNyx5zLPt7MuwS+zrqULxxHFo8
wc54fLbfuXJumWfmiLJz/sFcSInJoDHO9b4embgQB0426rPNEke8M6aADaPSMiba0lxVlM9pi3zT
6Y4RI3hLjzTNc1DgINLHUOjqHgcuK1511kVzZikjF3Cycxu+AoIbnNkiFQdS0QW6neSu4d09OEuy
d5I/gMc+otF14afH8ohiRVvWvNNmxjPAG+3R1kVdfX/fEW3MGbaPvVHe9+dvpz5BynqfiICaYdED
X/NaqloXv79ujgR6qfw9C7eZfXdZbCyJbqCJz+39mS1q4BId5rF+MLPxWdv17n21DZTfXnMhC94A
depPm0tNDogRZstyrY6UsAKFkzPvgagep7cS5JP3aPg8I9arqaBcPab59ANaovhQ4/3ta/lBYslR
Vq2mDOjIkh9IQVHwqF4rEng9lWkjItSGMIj+5bUmwZbajQU5f0F6+USDnAunU9iADhsCp971wgb7
8KIbFv5taAg5juS1MUdmu/z5DUgtYi+iFkEkfsLL9/HBy4fp8DGuIOXHJP6PfsQy5iQxoJwQ8RXc
VwO8tEQPgnQTgTs1yHeUGGCH7CpGj7wlXvZ3S/4CyrI3prXuZxEXDVCY/BVK+AblHYxzDO27bLIE
jG+8D7HAuQmEb5zujIJ/iH+pXGIOryT7zXhsWvzLiNE2qTOTdjeK5fxkTDzNHtCr+aMuWa9QAq3y
0If6yjbYSzq/oD5lfsvH0A8K/iqRmQfzT+yZy3fCTgO9dffKnmVynLn81kXwG133Zb4r9k8xqxYz
/chpOiqJybdIvMwI4rK6eKAx2GizzmORIfhdLjhyUM+GEQLdCrH7yVKjJrsqMDRhm0JylI3TKaF1
c4MPTWa/Ra/IdngdZ2MOrPrEGJl5LC+6CYsMnDWM+JMUyMAkDI/rde/ZrxHJ6xtJKCnmFACte9sk
gudm2Z19RJIZj2Yzez5d+a8/0UV85lCJftgoGdiEdIg5AnuPOB/e1zW7F0CJ6EnNOZALWxdRnwhJ
CT8HIkNsapAXri5qcoGt36zagrxRMREMOMbA5m44OsNPsDkTg4xtLnXnBhbA15k+AScfGXNtzLjB
sQcwoNvpS5UyM3w/S4rORh+P/Y/DD1XoH2eMLkeYxVk8VK+LlfUPXWaLWZffsuZIgPDDmNF7KiFm
IlXBeswJgnK4U84qA3gxBiJEn8l/oGzBIDPPPzNIuScTpkCeimp4HE6xoGrwqvDadYe8trBc0VE6
bPldiOyh6ty27Ctb9hhO5gM3L9w0rjx0YW5N68jyutE5b+K8cAjS9LoTR5uAqwI0qf6lvnRjFhJh
XeqfGWPMsiZ7099XVjglIlGJynBz4tuv6Fr9HhNW1aHOuo5ugzCJJSTmEumZSi0GHMUvMGhnru1y
JrD2fHTfGOCVjCmxuiQuG/WGuriTuvWmO09YBadJYLhUMJA0QIMb0ZuwZSV5BjmBDWgnnrREowss
KSchvhDe+ImriGd1Q1tQ9CJ0orKIgR4stgyjwvJH4AUrqgjr+B4fI2E3EhXRqZs4vbEgxPhnhg+o
qM+KfyQQSV0CEEoCghLousBUyl/g/OXPT/P5pHNDXKbEfEmB9I9qEpwRy559PLZLw0MaxCIgEgVE
Qte2729bby1Sk+CMUghj4m3sevLZv2bZFtwdvWlMf6r9W0pxvST+BjR/CY+1/1Gv3To/b58R8gRJ
Aos1TJz0rE6JgjiK27Ai28qvhyaXiMAX0nf7qBwDVSRKEkz4DTSWpwCDL+bmHpZHnmDchA7+dIxR
0BtUbttUu3JxR0KgwN8m5YB+U/HSyZRwYYtsGhshS3gp3PuMMCQh9MbXCc47aDdhM/56ew/JmuL8
HDlqhGUX1gUynzRQL6dOEHMomgSN2IoCNRvMcZByRctze+Ry4T3FMMoMbx3vlICIXwpikPCGYkJg
xgjciYSTKx+tKD1Ea0ZxOzcT3uSK0ge+E0ZIoSfB+4uOwg+9/ZZb7chbc8msVG1PuH/B3yHPODRj
yYLPe+IfrImegJRy5+fjEeeYTxgI/A4xMtxfRKiR5+MlfjZFCGOLy/WKJN75Z0UYI+khPKHC5iyc
yKIBWcJVZnjYYOM7LakfV1RL88nbKA++bOR73hA1cSE34iScNt4JJNIGEafmST13K+pXRdfEfWqw
jRjWetYB45AsaLUY+3Wu7xpw2LAm+joN9jQcOq85QSbWVnfRRnAB6NOZD6xsqiLlZGUu3e4gxURt
kv7F6O7I/Pacm8A6C4ckoBxzhMcUhpFI/IX/26/5zjIa5ssKvAM5rnMTcokspHqd14ES+F8hJk8t
K4xYpeCQp2dR3Q7pCfIECoEOgivL+3Rv7pHtFOq1x9vgxnZ42xX/IR4iQlRrGdxxDDQLaYOXRDyw
RPkQ6WN4HIAWPfd9/FrTWIs4SUFJ84zxTd0VYlaxdK2gshWHnJqI+ipCUJYvrMxCdE3ideLNBXsI
eMzKSVEdo/UK4hZ3s7jPuXUn3MX/XwaThwOv5Va3Ti1/RmwLY4BL8bYPKkq4E4VSrObUfpNqJx55
cQ8SfUjTs4onmexU/8s/GsHCu3duP80joR+XsvAps+QpXNOjeE7Ek/ULPlwXjvqArpSMuMSgS/Mz
UlekU+oCv6OtEloneTCMYglHMcAQSFeG+3b60Yj7XOQfhMZ4I0X+dfPeIJRQ2G9Pc6FLJvQfNAnp
B9/NO+shrb3zz5bND4XFskIlDUFOiJ4KUfv0Gcr7pHV9/56MzhXqf2E1fn7X6g4TVsOUcoPD2vS/
AfRwPqqrIZ5HlCEwzypfpvl9fv+tTtgGcZD5On3pVzu7QSy081OGuqIBYRPC3rS3v+HZluLnL0QX
SDsOpxAkqokx6RuHt7GoSSXmirREOkwHhxyLaAWhs3ma9oYzjbt5AtgWAiouNbEZx0XC6oa2z/JF
cAgwir9IqaCjFNR6wEtJowFsGKkXL48s1k3wML3iDJ6++LX2B9XGPiM5BJVNioz6MtMfAPnPEeB+
b4keIx+CMn8bH3fNCWI5HsT6wPkDeCf9e1asfmB4rsK33GVoEkA/g15M6sX8Cm2STxZFdPPUoNSP
aLdV0Ad6cccDhK8Ivdk5+hNAtO/NvcWPgTUlmTgjxdh+ZhPz71zRekxl9gY1RTqbM2ZAuOdM3Baz
RnHyDLarxietmXAlEfOE2IJ7YxVOvlPMcTyUKWIOhz/06F4tWeBYbUprYh5G+GvJa+M+ynjsRTU6
1T/jCY1ZALls3a/ZBx3eLdhTFYVEqdofuQIsEXiq+wAcI1KekO9ziCi4fTO0ejMowHdjPU/yrJEi
RLS0knM4cTUZKpujiYoig42rdUhPAXz2/i7946Kp/w2VKasjKPKbhxS97W4wRcRS2ReUT+uPPaKy
K2NF15AetMDQ4g0c6QsVAifEDEj+CXQghxzVugig2jPuBTXuxi9L+qDxUlDS8LmbvPZLsUpgguyN
WZmIF0pI/oL5ThzUNUiw8hm1sv7njNTktp98F2Kg+2DBsRGFeselsJFD67Mnmbs5KRS15X1mA08W
YcVoAofmmSArYj1MijTZYdIsElFBrDwsZ+zGgl/Pae6k1pkd8yEiU/MzjwwLD7J6TMYDMPXaVoWs
jXhv1nTul0iIXarVU+SPo8PmKIIohu3SKcHVmDG6Bh0EjeFs1N6Rn/0iostEtJQISVpe4afR6PAp
Yik9krXEXCNZDWH3fOZ82F/ZUbwbWyLayhZ92uvJXiSiH+q/JBpwmhK+iq8HGZugdUsPzxwnQOVi
Lo1fBzJH/HSI1gV38/mzHwzr6fMvHRqZ25Q0I4rdhK2mDt7iJvyBrHbOVXGJWFAskVDi1dyTd0Kr
c6/FkGILgVGULbg0JSEw3m8jEaRFvNdnn9JCUNrHpnSq1b8JhXgpH8cjyu73EJXInAtceGRsbZjv
CUBh+s94BtoAWough5wvSqbS8HhzweAjmQWPd8+HgLr7/SMwAb+I95y2i8pml+fZ6YGbkzomvhVk
uSDGfgE6chyMH4ZI0u0myIlIryAUArtjge2RIWJC87KQEt25PY3aYkZ5ZmQwuGJKWIksL72jM5hd
Ag0M+V1MVHwQc3NNCD6Pz6xwkt2LP34x8Bl9MXX5VwS5IvHZf41y0f2hHFHxb/CeFxOyu6HT0SZR
TXymDfGEzPSUBKwecQ5hV8SAps8fahHQsLOungDzzAmaBWoNMWITFVATxbBOJtm8ce5jWXPTbth+
5h+MUvpc5wAGPwCjTWptlMmzHVzi4Lr4yug5STigNGgFtK/SkqkCae7UEyKFF2ge8u5faD7JRSCw
Ujv1ANKICTJtGun6Yf8EJPcEp+w8EEsX9vapeS0DIBw8ncj3ITjiL+q/A7PndeIQWSPmki8v9VSX
i6e0bFE5Pu9/2WDz/awM2uiWvfe8pDHtZh7uRQCS1fVmP5q+wJgHil/1QrUevTmt0sr+WKl9asW0
Aa3S7y/7fs/Pv7OEFLaVYrBJbow5HRUaOsJviArd4K8Yn8vn6zYFHdSOOWVPSWyECZIewRl8h/3e
We1RUWFp2JtQY8+/R0Z+/ocwiQrIlrvydn5lzLDI6liTWXLwwxI35xVk6NVvPuir13DfENQnpkXW
jVlHl9i+7tkknvNkI3b9XFHK2nln14v2j4XXhaqXGWYBO+hCktdXIE679bb3Oqqd68feFsyKTMdf
Bymx/8UTrrCg3EfLG2tEJQTj5VneVdLwhaCLVBIRfk4RhDjFPnIfGeOG4Id0iQlvC4uQ/uEnyxER
PZbY+swEFuZahu0FTJvjy+OMGaHi+eHIjsC2g/HvtkZnl0X8/Twd0rkoYLHSh1eD6u/OBpkRto6b
By8ng06G68qjBSIn6tJGy86ZldHOmb8DxCU8X0JZY/Vm8J6r6EmKweoPk5n0iGfYRqMDDvx5+sGo
WFWi97i1swPgJs1zm9Y1rWS7QxKDaMovTMFHEQp/IRjm8uwwdHn91GWU9B/xJsfSAEAfk7+jW4/4
TZ4225TzMPklnh5QwwkBG/lrVkuzykG2hAXIjK/Hc76ijPl7ZBwzrTlBb9ZpAzYNWwMjCHNoFfiG
RzpK4Je16A8XK3MYjbt4B9wAXix1duWgZ5rq8cCWe/6bVngfPBnwagHFdwseEiqdNYNSVLs+IDKy
mRLYxJXGLzJDNs/LxiXb/pa5ouzcEgCFhLKoeVpTqUPCLxw/kt+CYPDWNFpe7IPi4sa3CxaQ64zq
IooI+Pc8lUmAOByro+sh84sgYxxTl08y4YHJDJmSSrfH8DNWc9qLwRN4bQ7k6KNc5fxVlNvJ9pZQ
/Tq/IwizdDNo4tZNipVO1Z1KcCPmsiXWT0Lu+AEL0LaUHXUrc+nV9V0DBP8JSRyExJOB5IOyTOXP
AQepUnGe/AFOCT5FGXAvHnAf7oD4zffs2Q9kaC+acTOy5wSbheE0d3o19xtVlTPuyOdBH6xQgRXS
6LZkbaOHC5r2q9F99US7oCuYfAF3kknDOqBgvbUoLlD84iBv79mo7U2lC85ZW8inav/zck8JhRqY
qUCVjZQvy2SfABzy+Mea4cA24ZV58lzcHB89zd2FJu4gUKBmePHaCo4ey0HcG7UAPnxCeM0CbV+9
nWh3yLi6RazJkVltzcn1gN/UVz3CY4aJ+1DCH24nhRPQi2zgWf2YpkIDI709eB0oo3SaQpPaMZyN
8mO0F9TWtedC95ipC3Nyq9z3hS/hHhh0NpQabBnSwwcktiU6QdRtulPj3whlpMvA3esCg2RaLPEy
vC9BMAYJDSTmrWFxDJGP/qA/8PYaXZENv73vRSIfA94L5SdBpPZPG97XbxcFm/lyZBRihp+rbr/2
38KZFH1MX32FCjRE42gd1OyqjK8XsipfzyVep+KAV07GfnZuAiL2DvJMUhxzVGNj2j7ufvZFwo0P
IQ9/OEE4yjCTcEjpD+W5OjdddQyqz+P2ZoXg0c1DZc/43GKnYxnlyW28YlwuiwAPHhHsGBwMUmno
xiJe4Y68ltzOsIPXBdRw9M2OmF/NhRCjuIF8AG2l+JA33FUfLUPsUtwWeCewDBsjaQ+1iL6KGjFY
kaG63R1U2lXS60RGBnyblEj8TOe7b44Uz8lA/wzGSsgpxKW34X4ywUpGFc0FThsDJxcc/65wE+Cx
aJdX0FU3K0XPNhhprM+lzw70EYycvO17O6Tk39R+IHTRIrDKmRmLc1f4voW0oVYPDBD2bQZM8CN7
S7Xz1n3pzt2Msm3jw8AtvxpiCL+X+hn2WJ3Ab1zyI5btbUNzV6hHIOHVhQ7vk3HSRB964otjs4Iy
lL5dWLwPge9UBQusXWipS5cJlUFUt+UHrd5hu1CYWuWzejY85nWO7eeUQhTOlzdETEhZo6dLGsrs
K/ncr9yh2R1S659DjUAktjbrcQJGZCNVhqUyfJ1ZGin2fTr1kXHn+Ea71ETfftRN+kS7weSichUO
Jra2H4GWdrX7+TiRFs07uGtepF4peXK//VF3ysM2onCKcxbfGnlnLAoJfTdFUzVGI1vTf4eLjmXk
znKF6uH1goSaQ4Je6XkJWb8h6CCYCRiOa3B6Ej9o2Kn9Fsq/wmzTKedbNq+YZYBJykVvz3L/gkSF
Q2cxrFxpxpvFhjYYQVLuWtBMZo9sQ5n2bwqAcenTTS5F5gJE1YNTtPNV3gsfJ1i9Yo0xlm//cpop
7J1Fn1oOl+11rMqVhSgOfGJSeaAeAqkARoEwTIJmSqz8iJ0BeJYAYhKGKYPDgWaIqPzw5oLNy0tj
zqkHUFUbp/sKczHZPgWGHCHWxmRBB8V7KH92aoK10K6PIMBsWH1gnwm+CpttL1Cn5NdZm/fNZZH4
dSzNPMxk10kox5Bpta5+emIrhcfdSYhn7xy+27uDRgVwuwnp8NsYpBuSRkyaBMd0Rw04r3cUiI4e
E+Xj3CZZlC6Ks6BdV+YcvczotclGHBqFmI9I9eF73oQliS/kI4zbw4APEfUMQMzfc3wf64QvwOLz
X4nhF5aLUyRBuRyYOTgeeBd8OChPD9KF/9NQ9bQ0PCxvy75jspCidCpwM63BgoArX0A1Hysqt6Rx
QCFpllDxG8jECFPjyeSImUR3CiPrsAVRA4e7R9W0HdOXbderJ7kgRNfHa31sONpSWfb3+bGgUfR6
ro6mS4WZDa6eLLvaoZL9bvP+/n7jbpL6+HHEltGfnERPLrelFGXjfDnw9a3MxMWqhOR3IlGNLeQT
HoV4QxFe1HLGiZ4rKkv5JrjriegoSa1bvFelB+aAG4HUJKHovK8yOBB+UbjUWHuPKSkYZKCpQQCS
KBL636MbDe7kBcwGIWHjzZA4kvuq2JuURMxQiQ128HXVxpzDcJnonjb9o0ERDooOySZrALWHZNNo
mjOhp8bpu0bZEue4oopQ8Qezhn0deInhvli++Vy4gz5QW85AP91YHloHR8SpBZPlKaXibwTwkU1o
qOSKPWKZLHiyK7grN+U/Ff48dytCfR92OvsO7wswlDHrHCfh20xhIoeQCTPyHtuAZEEOY8PngmYH
7nYiXe/OCyLhPQRsIrlaeEZ+R3BlnBsvTCxA4Sk5v49RvUln2eSL4r/Z3QM65lBZovfzN33ClUQS
dy0sEHAORL0FBpMtJ3uqM/O5Hj3jFz79Sz9CX3nqwGa5XpG4rx4mh+V7/HJpLhWIMIsy035DUDfP
qLEiY39C0Q78GjaAOGV4ZkrPlxyckoV8EiqqWyhG8XREGq9vntRTMvm5ig0Y4w8cxIt9j5Oc/3Nf
f/nujQGvtg9VaKI+0K2YHBSXEpx23Auv/uwPNtM+ILBG2fiaQAn4qIWvdMyKJgXUjOXfgSIQ/xnd
10jC7r52TmngujmlGaTpkOqcclkb29plTeRO/ZBMbYYvsiwPhs+v5VNrOGXIao/6RTcC6RdUv3F7
wRpPEfipfXuDmdkMCbF1X4NJ8gr17wLjVf1YYxNWRMYAcg0KNbK5XnpUE5bqlCxGpPbYTXKUGH17
QCIlnhwsmB8kqpr1G7HVa+DlbBEQqvlQLkdSiID6141JLvCK10jmqcYUIW4/ogteqBf26H9q/djg
O4+25mwwGZxaxwDOU5g9HO01ooX1imrGGTbr4eC01n7jnMw/vrwPgGcZckpqgUP4ID1qSsJVYMCa
yDobnV3Nkyi5dAdBVd53qtsu7vhJgATE4gyKjCvqNcpOtA84lfea5TQUEOPrgdYsqzVFDePrspji
IVe8ekGDRpSOs5DJRNmy5i4eZ0XAErdZHilHutCw9AJdcIFsCrhCNfqszUvj6r4oPKFg+vDbknIO
JXmASwE32eQQYQA24YujwIT+MgyzYblOx71JNu1Ime277xDz4iNSggGzTEHor2/uc9MWF27CKEUs
h+Der1MuFushT/P6xew+V0RP7W1M8S56IKdPFczHTcfV5Rk/M5DrhJzaqnMfncUhlukoC8m7J0KL
7z7mSGvCW0DusDjxLn4T2X+SCYJheM4Sk3usOIOdySsrUQRwchvnc0lzJabY9ZfUaNNOxzINhJzb
/XQspENjERDwAe+vA0Qp3IrbHJoT5Y5zB7RqVtCXhJmwnrmP4SBu4YUefrkHkyI3ZJjvpeFtdvcA
9PZ1oIfmXxLr8eefVZGQzNCM0Uyz5aJYXbALcxpnwxkIMVDGrbvGI31JTSqmXA5tKlry1ME5gvyG
LRXulvJSKklGRF9pHE1ByQAklgo2ZHbnUfJnkksOsDUYIlBwlQ18sCU5mievb3R2/VMnRDn1MsIh
xZpGZgG0E+gck614ZWz176NJd1k+w+X2G3L81glAg8/Af0ybF6QFXBv1KXMN/yOqoto9bBLnxJMz
yWO6lfBgGASDn6Vxs+MRe3kvp/9H4Siz57T3j/E241YMooM5GoYfi/KRb9Ab560oUATO/E5+/fjj
gy5D+NHIRkYimh9ygV90NXNfvUNjXxDj8gl40h89z8CSoYbaXEXuk7pmSCEnED+Ew4yOPtRARj3N
v0sizeEc5OyULOVPeN+I4AsUVYjLccn5PZpk78GXoj2yw/iYwppqTsMlEOv4DnpPGgrdnwB8GJHE
lcPed91kwpfDMyyUqVvTyVeAgOzLmRJUX2GDS0Lc8TDHvr589YgQ8ImMxjhHhivdl8BHtxHVO0eq
JBsIoQcgPqi2S9UDMHTFN95JN1upqEGKGo6LKNe6IT9+UFiuW+cbNuB+r9W/ckQIpt45ab37L+wS
suvaCFzs13cb0GBYA2P/TVwgG05tjF95Nt8MEJioVoEUQ/BPrIAp5p0USVw3RYnW3qcbAiaw7GDf
aU6ddE7fTFt2QSTVQt7CuA3bI7fNF20EPz6oI+GWINcXmr5wuXr3o0nCt4NTV0ahjyhtgcuno/+N
1a+bFkc1VP9YjclmJfMT32dpX9eaX2GZeJIC/A1IgInAzvF3/mCFe25vTO+ER/EVn4dOHq+6y1f1
cOACX5PHKXLkWc/HtxGij5Wwc4KGsp1KwYSHiqdyDrkGmASgxCkZYI+EA8l/IX/IAFfh3NwkHABk
HkjQAx7HtjgS1LfqsDzM0hCoB4lub9a6aHeofpfjLqypUePHMaGa8wQhRkp15vjNRorg3twyv6qe
hnZVuSgXYmu35EaGXfziNE3CCriO+AcZxZCrcgqdIXwG7CrtxPvNNh+HYY3mY47XHAvMhTz5bDGP
KTNtxieIVpqj0ShbdyeQSycPzQVLQxlzZuFQsJZmedi7j9FOC6woWxcsYCcsWqwsN1JhFyoHId15
bV9Q6f5jS9MoEImfhlBJuK2JO/2KsAvBqz07+3XikEXHI7KW3jrlnEADmrw0Yz7DGpz/H4t2V0fX
I5IbeVoHAywjqZ/8kRCB3M4MOTEQ/s1pYFj6MKMNxQI+mogjyD0gtoLA3bkTnCLBvAtyBvJi9ooA
Xr+4P6G967/3n+bVyz5/Q4mpqu3G+dAI7jC6z8WrJeqZ8Y2elduqPd5WHGw5dWwwtqIAQEfER4iK
0Eb8V0OI8QJ8pCgwldz1bz4l1Dr4II/caXQRFpJdf6asdWCL4LgCt91QbSsmv15ACj2Ib4mqn9/F
mCzOPrJbofRgwExCmmcbhG2VOOvo2ZDr8130DogpNAf6k4yQYuAlPYsplNyHwn7mBFEhU+Ebo/2o
BS6i3ng8NuDbRAs9qgj0kdkHrAyBq6nYwJaJ5PDg4qLLdMyuLDGaxiz/udnqaTDqEepiy9Llx45e
8MmzlQ7wioHtjaU+bScOZ1+BkSNQh38H3czZVfpOPaCG8CkW8t5amfF9UN6CeUljaILyhYkZfSRM
e+X2SDtu7Y30dTKgW6bgDRZbqhhorhk+G4/AhnMmWSLTm5oyMi7uEGAEeqObJIIz97qvm/wRRgL6
jQsaxou8cKQnr3FLmOyqnJUUgI410eLl1H10+dQ0xNJ1hvubaG/C76DRZrG51ReIrra0S7t5Gl5r
+y7jcuvZN3SS4hIyFkl4e1TUyTYhIUl/2Mc7gS/S/Y2RE5NbhOMQJTzh74TBbxSciByZ8qH6cV8o
YQQc2kMx2jAf3sSi1Fu3XGIeAsY3OLHlY4kPghVBdwjQ+Nkwb8Fzfx3dHHu8uQ4FCN13vjD7hPTg
gKWojiowEQfNO3J2QnIA4e2KHPBPjzyoAdidwjk90ImDfK7T1xJw8F2EyXOU3neQG+iQ8UAM9nh7
UdK2g43JbD2oV/iUeoaXrqDKyxa37HhODTUkrsS+5NG3a66BXnQAG/GbPXRdhNOBIrG/0o+Ayfnh
EvIkPLJimgDcIEz+5iCFHowEOkxileYSGO0ki28dG8kmnbYA8xx2eceuvjBodp5xAAR8RtDLXYHl
tHd4goRe7uu44J49tKBqvFRpVD2tJlRvN7uJf+vy62MHUNW11HM/Me+14YhyI3Dc16L34/LqT/UT
TZUI278MYOTNMXMpa8T4KlFSmvdG24b3yWrXnBr0urEQ1eOXkNvFgMhjDhV3PPug2Mz1HNTrCPU6
j45IrfriskDkHEJHyTRf7Nw7UX2OeSp08FE8XGj5zN80u0aYFp6V9yyDPJ+r8hrYHwxaPn2JDPqF
gP08ZOgMfyFulBeRkRh5T6j3687lb5iQ+kK+zgXloqhyTBgWevn+9ha/L12KKBraM8If84AywTY1
y374dQ0/mxskvI87BYwYBwaIA0vhpUgWfHE+8PnxwzXhFfxH03ktKa4tQfSLiADhX+UNEggPLwSm
kfDefv1dydxziJ7Tw3QLmb3LZGVlfZz3mmMC+hh5t/hJsBQH6IfIpNESezP3peDQp3rBkADy5Q9M
1v5WjaVcJMuXlgR6EVTmQGSvyz4H5Z21d/3rcD9nIpj12LsU6MgJDUZ9qLPgowogwq2c9qZ1oVKI
BGXFJgy48wjOvMjfUOPeJjgnaJDc6Cn+gH1KD3OblsIqCHFYXBBx76d76xS96AP2yu0SVSlWTW4b
5EpV8/Yxa1PSEcgA7xfz2E5OtUfKe2zlV+JF8Fe3kb7CT1qJP2ljgDRBBHH4eLSekxKqn+EVKqv3
NZL8Ze2BQWi9u0tnuJz5TKXLKCo1UkYK79Ato0X5bG+psA92gwPBMT1o9VbeuxnRl63D2C8cAaFg
ceafmn/gDi/VTjZoFU/Ay4ygOdA4ABmE88fPgnIIzZqmC2hDo+XfcglC+HB3ODbE4U5OjUYF7+u9
Pzh1Y7n/Wtuk0Qbr2g6/1ITon8zisirFlNdgzIW76Sm99k7cubWBkNzYOAM4uwW/6XOtosWV/Dfl
Q4pi6Kkc3iGYJaaJTsxTAeNer0Q4cZwF3oOt/EFC1kdE9T8sEQGtWvtVQv/RA2untYL4/0zfjX1d
A6nGjRokd/H4n/I3BlF25jSnV2xUrVUCCIGzib0+iemwJDYjm747RyK0l0BRLY3g+7HoJKCfQTA9
uQ8sFvjQOgEGmtFl6VGpaIZgrqCMNDmg5lL3X+Nam1WeM+PlSFnVRIRsBlBPJSanPwGdM5f+TnSC
cpf0oUxbN1cPsoGmPCLiD+ccVaCmEveXp7NTXIVprB33b7vz+dWKi2T7/osUUXjGWbKn11CGjLf7
hY9JD+kVBqG1icUXvHj9e0Scgu56dGcC01m8KSx70xO79rakAaN6cr7w5H3B6tUuhBrIULllQESD
RyIK4c7Dr9W7nCNpkaGHhIKF5klwTqgbmh3x8SitUuvdtqEG+IdBo2BSDGZbR0Q/Lz4Qginhymi/
cQkHiDnJBz92FZ2oQvc8yvAnTk78gtifXzFHyOKGBTQb1C0Ma02EVciPO08N+izdffSaUFAJiCqK
nTqRWKm7YVv8xjFcHXqVaRUBbjr7GYNmLZ4jTKriEqS57hFkAHNeGFfYxXLQfYMNoH/oQDJePpO0
D41SKzeYWcz0w2qEFECLuALaTb9BYo1tuTr5GvYzMqk+7UuRAGaqQZV2KWVPHEcEB7u/GfriEQxc
9xlSvB/TjwFlWQ2eb6hOZJfFCROOGd6aPAnot4zvIbI6N9zr6F2jMy26/cF12AJ8Ibw4s0/MFC9S
Ca/iYaenaeXZJgh57FjjIQAFPBENKY++DGVAO68qDUqoLt0T831Rf0iRP1SV++Ru3n1yOoamw0ny
dHbEcURqpHDNboO6D/nFGX2qkll5RmyWzvODjOtjb72o5oyNJRW1u0PeDmqPpGUfboRy7w7JKtP5
SlGVdmGYegd4tIShTLOKdvEmzrxiu0gjL5DyeNe5tSBKUKcE9YJjVW4hBft8dgvhvTtDs+Vo51kb
qDq8U02hVWE/zbvnISVdWhDLGJbrkoLDjt6c8M7uz1BU6layeeE52O78DHzNxnGVPTw8J069j5Ti
/fWrVCh4MAZ9nLc6s0opaBabiKlSFGWCNaQPYLhNwCA0eqP2wwrtVFQv6mmzGpW9Z7iP4HlfSUoe
xA9mffpaYuE2fYRCQBkJJ8ohXWE3yvps6HpsLPMER4Rk8sfeJvg0fhi3SQ/ic10ZV8NTv7rG+RA8
UMll6eWomgDyFNxjM9kbfXrD6HmmE6zgQgYh7iSrew7qO8DM5pQ4l/O+3hbEzagOUqu9ccIEYx9C
uwHGwSgNv80R8MCn5iPjeX63r8yZHpW7WOFGJ2ci4+uP6TRMh3M3VehYr4ZTgGrp4RLM0t+XSDF6
/z09hoCG+NzKkh7E73o/R63i6xtQi5GaYuwGVRtuY+GKXItvLPHckFkYUL45tdlEPFmC9evwFFBb
o58JIKHzqtBv4pXXFQhxY24/zYil9Zu+VvOYfIdvqvAN/+6d2s+/Nxyi3m7JAnHqtJ3i3TfU8Ds5
oprQo516ydvd7F1nhqRZQO8pCux0P+8T4oLZ+C71k32Szcw65wBmxuzeDU1YMBv7jXZp51MFoJK0
RNKhXvRe0DsLafalAlr+tk9EpK2cMgdW3EAM0n8WOmUQ68Jom2AsKB/Aein1X+9ePSUe6s96uITP
mOstxOrBhJBAkoqCOu5Rf325VLe2w6ujJF/xY0orQ9krLg+tvOQREfEWxR6aPTZBrfcM6zHr5WGO
5HeM9p1ABNNF+bIAw/VM7g7sxBA7OLYYoD4S/TQnQIYB86ElrtlFqZGcTnJMcKTI7m+wpEWmPgZG
iMSeLa1NON4pU6XAzd+wcsgO4f2y9z8raFpPSCcg+DBz4U/BFWPqLjFMchNF2UNqIgEEbRfwCiNZ
1eMcoTlTkigP+9IqLs/Oh44U9OiJ+jPP6HTo6/PL3ebXJN8CB4QW7KBgk6BDlqWXAWihcFgKB3hb
kdoAhEYHChEHq84VNCa7wdNH54+AnlCJqsIWhvOWqXFiI3LuVpcAN9y7Ow6BxGmb/Doq0LkMQ44c
cxMLImkAusGgwW+9PDoLqL9S5qSPgN4d9S0wAEgHpAuaPgXGZjF/7xADXt3xjFf/VKclp/kg66B5
zr4rk4Y8W7AKYCq0j4DBNIkPEYxZPk2gUlGx/xD7BdGgQ9mCKFWwOhWbteYL/zwt9TRHf3CdD2Ih
8xMHUyWZWkf+bAMb+4r1QMTBcGFy/GrtV8+gqY/xGR/EMwqdPCUYWGxcNALcfUx1/GihciE5eSYw
V5ge5p3jXW9nk3uaLz/rqQdqhyxBxWd+Uk8FL8payJdQz6JkpWFzVXqvLv7NbyRo8vvH+ND+Dl4r
yhVvtsC8ENbRbXh69yR7mblfx5p1RwyKabC/1KE5KNiUdUn0QD9qlDq3IeMDaCGAJcTRT2ANJF3J
hj9QMKqb1VV5lTMMrssICxZTF0Zso7s9WUzR8YzoODAWhc7ZO/4Vo5d5878TQlykWn14oqsL2vjo
LxJgIxkJ7Ym2aa+CHAPtCp1rfMOTvq2Ge+icguqa1LKMdsV1eJ8j3Evyg+heTMd0abCNvvE2zOxT
xNxxrwHhl4imd6K9blDa2G8Nd294ql82kgNBCkR9CIeMOQJDvs3vlGqGUiXjC/YDfRUgyI4Qoq17
bj/ptZoaztcl3r97dxfo/WDmaREn7TaHD9AvwOI6ZCTAf2gVs78y/YtrmNJ8oQgwOCPf/x0gpEdK
O6SvyW30RpiLlz14oU7xXNKwAgfPWuH5uHR6K6GctmeEqkckvRrekTTiYTKVe4WgHaISG3tIXSez
yRZOUT3Ypi9+ubR8hY0p4BYtfBTS1tnwsuZBIDOUzS/Dcx8rHBjecZyNynR9dm6LHLKwk0Eys5lb
cqzaO2hEaIRenReNfgiK9Rijad4pvUa5n0yUWcoUSPWZyw2OQ3V200xqhVeTCzyzWEl77BOLVSNh
CnbGzOoVzzqijo4oRIM/L9FqTTX56lFJzU3kqJImQl3Xf9ofvKfOzq2nOSIgTLRbIDjeetpQWexp
1n3BuX05wN402oABu0WrOn45L2cMO9DGF9l39+J8PNYHU2eqgcbOVAPa+VZqQnzQe0qLr7dnQtCL
EfZ6SaNGVV+dOqouvxMnvXRUBb5a+3DrPOOdXTQrfo9KkjPQHxqzItGhAySlCoSa/MqIcyQ6KQ6C
44cXV6yUWQSUBXJKSy5fJxu3x/8hcrmkqVYh1Pt3q+zoZ/RTzOMMYJXaVaCTwtpw528HZSL0F6AS
nM3BAMCFG7lSJfrls/k1kYNu1YvfYE47w3zY8E1u98uk1ZV58LRCY1ByJ3eYrOnnrKgPcrTEgtTY
7x44e5AxewohEKLiejiph9+h3uDxTxC5YdrQvGQl6rqbiIM4miCID7XvEkC9sl52iykBndYk4Z6s
uX/cPQLpmJiVewbaA65Scop2HVmFUx+lZ+fIA6/hpSFs0jCj1XB0vsz+GTJTEpljekqJJtr1zC61
T/5hpKkljDfFymXuy5/x0DK+y+xmpzDRYwK+Y7xRvcM79tHTxW7UoeBpLg5xNPuPMiQnguiuEeWO
7hamkDXB+qNRp+Ajre0wGl7rka8zG2qLZv8KOXtu48a9Dk49TdjZ2aGeN4vawbbq5rEMto4f8q/8
uySnVus9q2fGS9pDp1El8XkEPJC6PaS72eaBoHCjH756rCcnHMzngx7Km1pkPjOVaJwom/EQ/urO
HOMubPJO2mGuLiUwdvSQ0/RgD1PBRgYp2rjEp7+VQ/sGFtZGFcGa5HAfjPHb6txRhAp5KFaIVtIc
8STWTW8VDQ9mHK125gPFnqPHyff88DtgfoLfgCihCUEf9vF3TRrFQ2WEC6+P2WPMEoam5jAh1drj
CbZhbfRE6EUL3EBmZtepWvOtCUui5hs2WLszQ8qDhvaxZvoOSiBbmqchNuqj9bEdw22JIzNyfO5R
hJkxD6aNL8GfEKHSfIXyrKuLrqABw2uw9/L4FlWD3Ct33kcL9a8FHM2Yxunp1ZstLrlpMMHq1nu0
G+6lc7IPNkpvPL+8avN8tP9AdGgJFUlHmkJ7awVc6L4lB5R7pwVbiXcPLtNh2cpb5x7T0Y/ykbdH
YunVP9iDos/x2syBiVgEIV7XB3f5+AbuugTTC2+ru1gglHUZynuHPHKcsmTYWIdODuUAjDGPGGPu
1MP3UHgWA2HY1cGWwIoRaGJT5d3n8IOCS31d27D/jBZShy6brPUESwXP4iq0krGlLn01QbN1Yftw
3h47TyYFnTBrAFEhZWOjwQZtxWMesLOh5/84NSJMzDdOEo0cG8FpIoD560PdcIkFiQRpa/vaNM4Q
bXWcCRPJnA6Z/cZaosgxmSTzk61jYtdc7jOIE8sZ0k+3gCniA2qW7ovukVZlOEfhujWhB4PDMAaI
PQ8EYjX7NefdWSEWx6AfP51pQpusruzQowfDlkoSExtW2+jtvdrn9O1dEIC6gz9jd/1tuGufmTll
LNZv5vaglqa1R9zt6J5xLyGYmiP0yNQUe4VpAohClx2nLwWr+dY3cDEy7Gy5hoMB7fXwVVwpXbes
y6tiGnOAThkjedDNmlfDeQ9ZNnWXQ64iEJP1dCoROToEFyhFsjB7dgfm2I5iWGDU7YfDNPV7vaIZ
HpgzcveOqdZhEbbRNpU0o/TKUH0LHW6vR8jocX94YiYwXjNodl4LPHCz01vrPVr5HUVw2D7M+WOE
YpJX2poRC9dmH78slDwteoTFZ7g5n7DafpCiDv0w014smgh62VFkx26MLHxUkEQ2jYpXew+dEQWA
gr9tQU9n57074LW5OcwD5mw0WxJcwGKBS4ZlPkW2EXHjqBChIcJCc/PgjjN+OMWwbsK9h85wDkru
122298E22LckAA3B1ml4+36FVAR+RmIAt4zzPneJI1eDL9VTK//TFd0i2SPeHRLLtBpTIpR6m6ab
5BgAUod5p7g+Bx8H+Z1g6tIq8D660gCU4WUkhINF9ZiRVwgyd8Od3k55Ex+JlBULg4jQ+9i44T2k
edA8QmWa6cLG6M2UEC1oEYIGTw9BK57/DAtRgvpG8/sBDbJmCvRAjgfqL82aB9H6m9bGBl3xB1Qm
qSpzNBxcAAMpqMfnNfCfqpxgh++wVJU08zHSjFBtA0334aEkDvZ47fsrP12l9qtdNp+dIY6m15Pu
mWVbLKSXw81YKXwKJyUP1U0TNSybIXBrg0WxdcKKyX9sINtmGEovNIgBSvRl0dq29SlZclEYgZ3L
DVLkv0YFzoCD07n5KYYBL8gSRDG7iD2hceA5rfBL2mE4NfM+xcgxsMrw7+hzvAfn6XV66WHaYMg9
PUgF9rxIZJJZsAzNpzcgTKFIrNVMJyN5Yt1CLBP5fvQIdcX0LP3owAoUZoipUy3BKkDEegQDAHx7
71Dsd/Y+nHXU3vSA8Oj4thxHK4/+IFu5+blHaONE3JWLc7bL5hBHmbJD7rCuuPZBL0Riru7h7+YV
PnDb1fqQxhkMLwsBQFl+oGyEtWY9MQZ/ylzreorWvfvg6ViO3yOKwBRtME2c2Hx+xp8mmAMcqKJT
g32bJJPzkIrQIUBkEY4qqeAd4m4W3HkgDyn68MhddD6RM8X7mmjtDwaWMyFq+lqztlhxrU6JgSab
mBycjBBFLruBroUa09vqk2J8L4qqVo2shLZk843QMVOrCW4LKJdQHbELv2bv3FpUfZwJTdZqs96Q
m2C7+0HX6yhT55OUqfMtFcEca6/LV+CYDI5Or7bYIpo3URAHg46ko5lWvTsTb3Za0nBsaedYVh1P
+W1OAwpIrvL4g/WngaHwXZzl8k1hX2v6idXEBdrzOaxQliYQKE2iH3zAP5OuLYbCvaJnQmLnSdTD
vaV9DN+GYN8rQHMC8dyKK/dosHAxjsRBcs9rsgWn1s3jh0+onmzjRkL0R95asGHlxccKpMocIMFu
JE3FVYRfInHiQp1f9qyw11XOsSF3rgcligmLQj/36v1SQDhGZqHTRboPCU+teJn8ZsCHWqvVak0/
Jem0Lobto+hMV6aoc4+1qtu1bllxCF/q9tY6Jf3L2sdYoRwpOWZIoaPScZYUp8HMDgKOanBa1BJl
HQotZYmgmf8yCJaXc9Ae83YEt/v4EfFRcf6nyP4YFyaFTrb7fQ41e+c7IZnBemYcnNwJh0gaTeR7
jPdeExmeRpLH1WDroetCYFumg/zi3F3Dg0ZmeCTC6ZF2qB8Hzd11yy6iVwmDT+wm2XBhCel05m37
99amS9Gv9YShSKciQ3GSHLmHOz1X0Of9+obliVYLS/Ll0GQfvhzSsI/zgVR2Dl7DsntLsmjjG06V
7yos1IXIwNf+KakyiCbz9aMIN5Ffs+ZRkC6xtGfQP9XAX8UhRZrSqVOv2qXgEb6I0YsJKkDkgS/r
6Vbh6spDEcaa1Y5yHT2ePa0lMyJDua9/7fnIeJrjDVUX6FU009Iuy3zgIfVvh0oSnWJft4ayD3Li
Mf0l8uMD1E7P5iUoeLfg+kteDDK5S8kMkcn7WXFEYEFDrqAx/qcDPdFqxpIOpMx6YzkrhpB9VBR9
NkmS747YPodWNWXS5i9BngPfBtfktHoFCI66kF+UXJJiXlz2RIV4Wq+jcyPyIdFwtZrQt4uUQgsL
YINFxxitJcbnotHuFiPNGiQyqhCs6sf1KkYsqPY+ndFFKm6zWzSJWZ6DI0nsbDEYkKIP3jEdOUyr
xd4xdfN3sdcu85mIEpWz6fXvUq4mvYTY02O34gqEvQX10HCBXw/4ygOyft+w7F3sLGAwNzy5csKY
XAoc0gUAcqQMpWoAtCrvMJaBqTsbL4vriMUw8BkLLLxbVkSTLDkw6TzUowYytRasCyDVHbwkrC0i
rIga6K/VFMN2HsqgJuzMiEBer5lVtdEMMws+msIkc4fIiE/+ya/aTf/jFXxpAqAjb93duytQAGgB
Oc5qRzEIA6OxEtUOs1w6DXpTlHWwlCa3kZbXDOSsgITl1TYAe/IWFTsyExS4bYYL8K4W68m5hfrU
J8eG3Rvs1lWk1p/LGsORXmGF8kT7ipjoLEYVIiygMNQrP0hz4Kqy4N9keBXvOa54paXWLDFd2Z0C
+6N/8bQzZqJ9IGyeidZuDt2VbBLW9ceiLAF589gqQtd9u7xlD4dDwnGibWxXQNK2IU8+xrSPvxaP
UYZz66HVikuL1/yJ1SEkZnVghZTiyl5df/G4DEtO6NlT/KD8tWnXAVDqdjWoYj73ZGRq5m9YadTj
84ZlczUUiieMZa8gFTJqpVu3bz4Iz2qtToVfVqwkq4CNrSX6ajgr/fKDTXyjgSGPKwlTif/dWjo8
dCSO12zpOJgyT7mw4lHKw9w1iFn8ImNueB/AkQdc9Gg35iHrdXdlLao2R5d/yOz1ume1kjDp+VEU
MWHkao91rHJblkLP4M7D1L0nuMU4LO/jbauY0tftvbjp+sqGtZiuPBglcTHJRrM56alZ7DJ+zbmj
Y2x/O4eo4dwn5f4D1eMtIAB5pVNv3Sc0N5irMven4JdXtElwB06LG2JYYBEgUAXCnKw36wIV2qgf
UP76dIj7IKe70eyyOBeml8OGsJtYMWbJZbaaplhprK3G1ODy726NsXANvp7uUIv/6Sp21zJk/svF
KbV1c15hHkDvDl6hdoBu0tPVAty27jDta8idFMOKRw6Tnlso3z4I8OnqQp9E640yjM00Gg/szb3C
m2BZ7gOCeaQ3YgLWc4s2qbTmwUdG9sMttJvt0jiDBOiUxuA8JBbERiiQqSQxpVTcd9FH+boP57Xe
B/uAsrq3SZQ8IJPk0azr7YPxcOhHx8B1x/oJuGlhJT3yMY918eAwPq0Ktt+Kj7SenByY3TvO+BA9
CX69Cp1xn/jOpRb801qY4ZuUpdwuHjw0b171MAMrLflUpo8Iz0hYQEokZ/efp6M8TfCW0ZRPR5xT
Zj9+l6wRdijGo8p+2wZwK8C8tQxfzrZVWm7m1TYyAGxF/Gjmv+0DlMRg2zQPEQXzlKHOLACo4ZCA
0IioAjmkB84LhNbCt9Xsb5t6Hk8h78v7SRLvbL+hQmM6mHnR9If38Xv5CFFmZgx4jgmCjB0VWuBM
wlKRjaEeMC2btLJuXLXUzZwHaroVHGYhQmccKBclXjwHyDtyFGSQtA4rRjgzE6IxfbFNhCZUOw/A
48OoKky5hYRk+rR3XXBz98PIIXbKxTlE24p9GtEbFyMEgtB2iIEBhvuBbITIPnR+/xGVUbwbVWaW
XfhnPPsNmmFq6K3HT6zEAnOwHzQryZHmRgIn/oF5W5RSwGox1mzYIGtnruzPo/cGcT3SKgSOhc8S
vijopimeDF4eoq6wOrCcPb+79yhsYDH+oaCrKIpj9I6aRNRvl9ZP7oJ27IlNevFlOfR3WMjmEEMU
jeMxSrreMeB+sY2u3ATFF7JbJKoxFWbutz6ZaANtRAItH1jK+vZWK4IxZpIXsJ7GAsjoDSiOPvSG
IeyzLjMoYTYpCNwy04bM/hHhaZA8VGbDANffKSFbjZPh3LFWAq7lX2THBbDMHAomliJNxXI6IV0y
zDZ2u/6ul1SInu7bfdPFcLe1mZo9eYRmO+9nSRMp4nneL/RK4yIRzxhkUYfZMMKcBaWXwixB7Ewc
xIMBMwoJPTk6G9a6li7nQ9o1HsfTRd2HWG0ublIGQh0DTvFDmljt+ASwaKdE1mu5D+DMdeYSO6fU
iRC69goImCgoF0aq6BecBWQtGdDPrr9wj9q64hUAiqJ46L/ERkoJ5vP5RAmlZO7pqnJvLhs3qtid
lpMwS2CVpgxjTSYtuPdtcRRHjqICwxfK0luvh0M0Py0a0vTIBX8yB9CSMhAhLHgIDvMyYowZ665B
GrjuKRfgBEB7BdaUHcc0gwwZ+CVUKFK6ZDCvh/sutF/Q1pct8A6AjM1qd9RTIN61whoKew2KaB/k
eJX7U0vj/PcmtUPxnztMUWFuBWEMWbLGjZA+azA6CBDp04Y8nHRYYRmwlTDcdY9xs+SiZMUCzLSR
lWCQJAwgHwSHxcwpaev9q2es1zs8/UogNFvBUVCs9IOn8keGzbMBBiFo/IePKzsmcdadYr2SaPEI
2FIref3UBx0GpUDE54VStxKxG+ATiLlfChQOyeHQhEuGWvOuLfqLGC2Li5DbEDSlasyXQhiYtvy1
Mls6jHAd+vmap5y2SG7x4z3/hEKU9X6IzUvCIfEU8dhO0bcfIB76i0cJya0BJU9iYkCxf9A/i9RO
V+CLnHud4OQCmpwhxpeAB/0Ang1TAS4LhRKl3i99wGc1QibNwDyrOLcEXmJw7Dc8ebHvmIvBeWK7
351Pilttv6hUjGUmSCKox9AI1oKRPFdDYDGqLXJzXhsP1reFKhn4dCzKjQMV2g8sDn1AxHw5mTQk
IQKJb7vmoP2BufQwyFsWvSEchrnY/UpZ3ftSTDB4/DwrQn1SUtjj9mUke0hRrrgA6cWs8h09PIpK
FOLMrnrA9PMt5JM+4Q0gixmB7TqZP8VPo1u1V4XOY1EPCKPIwEmqX3XkVJ1RpV8JTgR4NMzSFkuh
z609UFmopiXEG+D00a+pUp6KGLQMk68OmizcEPLrx4ahAd8XjYsyNG76BSQEfqM8rmZaeI3hZwzv
pw0TQvSwnfdGab9jvMwK5hvmAJduXZHwQ8Hw7m8GkJGZeUQpXkAD/Ib8Bk3BmIDhOgw+a9e92bII
icQVcsT8OdpQv1QQeDBWLWos9s69K1ic2s5iHxsnZDHceqc+gUReYOzJpDkhL4faiPo71YcnFqiM
QiGzw/7q4K0FG4V+hFW2Z9bLlqqOIAGEW38W6kMpgwEpZ0oujeREYyf3nlIOenebuUqSJbIF3M/Z
uk+5TbcIEydhU6wcd6y8+k6IWmlnZI4lv3NA4YogkJ2qwPC4fAETLD9o0kYKHZstf7X12HJOi9QH
khBfMhwfmhwRNdDMHQi6yiEnLQ2SR1jAbLU6XsdrtZJJwlASwi2qcZMi8OglIM0MHcYpMpq7h1Tu
WoH3DnvMyweaQGM5HFi9tQpnJAw9/lsjp6qS61o/jBXAgEQ+9a11avXCnsWPShL4B0l4MuN4XS5e
P4p9h9tqg1pgkiAq8D+3GegtzT/k+846h56G5cnsLYgWP5f6DAhQTE7RlxvM/xzfSlM5aD56z81U
KCMH+KtlctwNhyLaYGPsY7AW68zwBcUDBbAVBT2FVsMhzqBEdKOklNm3hQAjihKIlck746P/gYu/
J8s9UcJDxi+YnQcIYuWv1wgObFEQxFyBLhCw4PgEPs4s7gu3yb7b0RAfqfKrnnC6GirC8wgLhxen
xjAbLQ9CcUcBul5F77CGyTvEl+YUsilB/3wtGDsHWCm1xGpbPyhjOH4QavPHv6zv4ZBsUhLTUApc
NuVAytkqBqpkSZbBx0SGh1/7eNEwiobpmqdVptsdDwgRNmSqNeOTIbU2LXqcKpAUyymo4J5FIzhQ
Zbn5IGE8BstJCfjZHJWsCUaBA+DRxO9kBBqymAW2aQOaTufv7zeoswPOCAVm2XmGrRHNFDpih9kH
Dl5NS5aqXg29ciaDxPonhzkNoHUuJsWhpOiEltVLETGTV+HqgdPwNdhshTl7K8KdA+fh8lhSguP0
UkqpCp3AOR6NfLZCVm4ra5TFkvI/FV3XuIFUQY0W+x4Ht/qvIC3KTMa+JujwE+YPqfyTsuBl1MLe
PPmB1Rpz5VAz7bF+0milOiSJpD2OhnHMcyfiJlAjhG6vWYu8trEiQaao445RtnlFqlPjb70V6xs+
cEL6mfok4/oswkDKqGjUyJ+Hv3El1Jh8K7QGZUJbRgdQJ0sYamL5uFw/Jngdc6EK8H9RIEY4vi22
gy2IqPbRzzz1HEZQgfHWQL8FxjKnJQx9Af4AASwaedynLcTg5ih/eVDPGXLD6sQZgk5TmQabfZ6y
oAV2pqwkm4yODgisHOHReEy45LE+h2wz3e0td7sZyLO5Q6rJQ56cntl6zb1ZcWhCZYo7pg64pvpk
DyN/nbkyJhyEbSU8gHuR+hQv2q5LCmko8/zRNIa/QBjUVs+fEsaWMjK1HLEWBoMzERB6OwSWMDM8
lccGLF8CwHC9roPcakNxAdqnjUTbSnduyBYTdqHHRdTDntdLFl5hnqwTvfvtx4IHCCOqYPPBPfBx
yjEyhOxMwnQe6+N3MK1PIRZ6IFtLcSWBB49XFhQTyK3EgAsGAW3gWLrMXg/7olqMHtc6I8Ld8xO/
m1gOGjIkWjPEApzJhsMQ1HhrHIjOTiXTh89CtIc3nhvyotxmPk6xMfg3f8Sf6MWvIvTEkvjRZVJM
F3fiZ68EimKDf5VXYiNU3W2ewiHaLUiNMDNjnk6asiSLps0G+3yWL1/rK49raMhcIphcO/qm8NnJ
JeKRIo/G2svpffodGN7WzD6jAMHfCUSF2LP6u1uP8Z+YS18QNdeXrl8EtAz2wdrXus0+PtnFGBJt
8yErTC04Fs1XAGImsbmCxel04W7gYgXoK5qLYEFTr5XDzmLCG5xX1nEeYO0YGWWnB3M2gNMkeoQM
L6GpbqhNzZlSyAWTREvAZ3knCCnELcgMqhaxTQmeSTfAHFlEtDLEFLEILK8eKQgPw6/QuwDKjDs0
/FNEzeCfGQKzYs+ThH28ZsuAFEAfRocVp9qE8DAibG5S3dygswyc+6NAkQeW0EAmPSSaZhhOWKOA
dYqIGxRSoZ82KbTwOA3nCt7IdBySxFXOXGpUC28geNsUEDcPpFRRZN33NgX7OeA7YzEDxM/8L01O
NvI4kp/w9oMnqu4Xp/maGDwZ+m9RV6dtglGjwZ1l+FmABCJGrcV6ac+iEtLnNJjBa6MzrEI/IMKc
X/wderrLOjqMR5OC/uHqrTe0GzjXeJvOEs4D7XPKhRVoTPt41n2M3hXzCV/MKrQOlD+Z2gYG3kMK
54iOFZVchT2PXq2EdhmDu+1BeXAQhYqi2RVGCI1O+ZxGJAaeQIRmdMMLlQKrwlSFFX0KKGucrAph
m4MOBYXNulk6+PSEPaMs9Y69WeZqaP3s7W0Y6wHVlP7cDYTPPXAjPdSaGYtGToY4Lq1tIb1LhPyG
6H9NVvZUM1SDQkJzMhNiahIcqFUtxgSjlkiLCHmKicBFAw1NBsla2ZQxlocsrJb9GfLcAxoqHAp3
F5oCLIZSz7CeCM8uLk/nUndu/A2vSeswBFukCule1gl81TX31+lQGGSs0GjknR0CPYV3TH3hqwQh
Rvh4k9+l48Gh1gZLtNYysC+cfI4uXCGh29vNh/noVbXQoz9Hs5aaUWu0FFCmeyPSiHRNDfeM4J8E
fy30O/QXWiLIXzvqfqP/EFJHk1KetPbCckTPiNnvBj9OateDlNqc1uMqgUTd6v79IQpNdn+Lpf3Y
7XaUBBM/bBMo9g/AewYXDVX9ZED7x8oX+wVN0HTjlbpH36Ac4peSY0Q0sf/JsikbeIntSFhws/Wu
8uI3sspPVsPNrVvf5AqvoVOnpe8aFZw7TR/3kbgpfbX2HyfPwA26nQxtP3PZqjNKlTk1T4cmu4Bx
jprIxKAZCrAPRImoyDyC0locm/sQZUViHkobluoyqPJT8lQ3o/jblXaNXihKExkQAuuesGdnQe1l
VId19mngVqMU2Xo5VTlHIy5hmUxaCbVvlXtoSQS9SA/Bx1Ul5ER1Gca6Z9ClDJlbH6IK0K9GtPyi
D2Qi+y65LK84RibNZEhAfU+mr1p4Jfo8XavF2LcT+irwlFHeNLvcvnpMoWSMcliN8HhPL9P1ah7u
Hn+7HrwvjatqvLybNHxHHhADgRjK/OZlPPPpdGqNllc+b8DVOPQ5oxOJ4BrRGqGh1zLFwU8OPWiB
A/EIDHIcnus/23geQKsChxCbwD7Hs+jQKfaZh0l5S/kXXzbzlEwYgv+4XegKWujrJR8b3nxtzLgs
e35WU2oOn4dKFCUu8Xr2/tsb4GN/7k2BNFGdnxIMERj5ICGUyRGX5HoQ9xsh3Hyjmi2S6SGYUbJ+
snuOxEvMMIRfRJjJh0LWL/FkodMBF9XcOTV/DU5EjS1FxpnKvwpKIEj8IiHezmq1GOcFZwDeghKn
lul5XdNhLTmCQpjd1yNvwKOQDxJ1gMUM7ti73Ly0n4Ma5M07V/OvKNx7YCTxs4SMSNv2dm0xBrfU
EnMHt0fWKa+o9Ar+YZ72Nu56rVyDKIToBnoBdnnNsApYGRd+BP5FCkkJ8hCANukaQk82aJjQMVpm
Xd0rRcGq7c4cQi79U+b2xOWkQglYgxMW4FOkAYy4x4+IYohMejBB1gSQIRHJgRBnT8YF5UQhUcYJ
MbPCTYlpibshLIGw5KbfYw6fTtRfK+BbZYqMuLmJgV/rpQq4d2YE3BiTeRC72xEBCtkjDBMILFE8
jkHJ50wcWVNq+fdSCvMJ9Sdjy/HcdX6f7KWYFFzRHG3C3aJFzFo1I1SUcZM3nOW7nS0QlRFqlLG9
aagGI3H1y/zkUD8sREcH3QaST1bMzghEwsw8EOCOWo0ISoSx/DwHujkxES7fxw8KadEv5lCiB+q5
Otsru2fD2HDIiL6hw8LRS9sd8R2aiGQulHcD3HUqJnkPmTcLyBoMfuyKeTJH1RLAjxXlsLORTJgf
OmdTK7AZ8/siwTROUB70HikSkyf2iDFqxfNf0A3arpRWLmY8fTgn03XbQf+vi0mm9gnBmh0wgc3B
0UnitCP4/TNriPF0JAFa37A1WTpQdUsWw7b0jiwV4EwCB2Uy0jaA3IlmEUz0IVQcBICQcKyCql2w
R+Ii1ulUZlYYOn4fBJKy/htTiu6KjR3j00vWnHtzdypCeuztMJ8rZaK9OGUSTSufVz1hSJoUTNsb
TBiBFyAVFVpgOFuSk4TJkD7RKiE27ECvRRJJu1+V0bLirGhnN6Fr/SPsQLRib0O6ITdjiMqYA4m0
YtKWKjUkdN2QtCaliFHrZDyvROIaPQzlmF4FWj/f1KSfoWZ93JpI34HJukywQWO0GNDL7Tf6DMZA
RZCONbpoDjGOOkakFuV2gCk8T8Gi68Tv99tt6AltVJlLxBRSq0a5BfV7+hadf072ioguTR+ol6Ky
IYrMH6p7UuFQZwvKHp3cZtLFjEjjLwDmDechcRFzKTGbM1mx341pTVqjzu/7SQtK1tXcQyXf/uLT
dc8nJbSsMKG1bfn39/S7xBDc2snZnIxUDmfuNdZP+TwzCOGKSqoTPvCX5w75rfXP6T14u8j3BY9/
RBMNfqY+h9GzpmYDCyAQnK6IWMExDYbie8tFd3Sd/+91EfXhjSvU6hMhHBmnBEwurC3L613/xPLR
MnpB9YK8CjonmsHVu8PtwSYORH3fi++CtYIOGW7D55+SMcP/2VoVfHL4CeKuqiQtQhosXjpaYORC
wudXCKvFu6TVlxzoXy4nphGhNlisKPyARqREmdtIMptkrI4RxGSSjDHoigRLiQhZv7Itpe7kW6Qy
SuaJxZ0qAMRKbyu/4QW+JIOrggs1CdXBGVr0gx1KHYZWQWWVOOUqffhYwzJm5yUcx49wY77SR3Xc
qGojEIl0S/n3UFAq5WzYJpB8OKJAY2WsKMRbAqJ+YB1oO0W0jHMnqCdXYUIlGaQ8DpuHHn17DdGH
c2w4mFwhQh99sKCzCxmrDD8tQ1zUx98PlJ1yeaQCZLg+DgNHhcn+WBBBNQVDBtW2o9U/16IT+R9L
57WkONZs4SciQiCcbiVkcRLC3xBQeBDeCJ5+vkVP1PnPdHdVgZDZO3O5ZI/4dcr2IJoP2AU6pjNg
P2W/BkzhFD+5QfiI65TJssyA9TGVgUGORlSGrstg5R+bI6CErzWwNR9g5qyBClh1mbXgSXcjsaro
Z4EMIgqmyvyEFEABZEAKaHRINTIhZN+s0uIfBWNorRfeXeeM1tnkrthChrcGCAK7HV+IjBjKYpdc
8bhf7xKyiA71+jKHbHpEg7DQg8EiAcFmzouRsg1CYvD17y1ziIEarpgLY0gK3fKNnea5rnAHhJKz
Qq/x9eDoRbdJL/DvzwBDdPQzhAVr8WW62mgV/+kU9mFNqlaRiXxk2HCR2/pSMtijdQlvrbdLV8t2
pk93+aHLYCpcHIk/LMgQ0eSiqsDPed8IWUJocreSD2Yim2ClYOwmrDpkw7/fBo+hJ03T5RKwEaXb
EwyEJh8eSUsplWEsjbSYLIdbgXIBcANTTOMfIZqhMf7xf8X0y+0ELiNRBdwiZ6ElxfAn2rcYmwHr
U0+e7paoar+GKgsx1ynET8SZx8ePJvkYZnNRx6Ihcw9acizxgZluifTTk6DzuSOGTPeDZS/K9Pdc
+/Up3MYnTvcxtNLzUPwRUjWGJtjetItOst/1FjoZ3QVrKhSkZGOWfYxv4T7m5ikxChSFJOMdgmOM
KprfHefjckLSW7LH+gTJXkr+qTxqcPt1X1f+7R46OtGE2Np3LIOZq7j6vWIJCK7Hx85nKjlZ5y2x
27r+u4BfMvDMvyPPIp5/r/hXQ+9AVJpXiiSjyD3dWyJTC4F4L5hRvYSwDf316nJXCuogkJynT26l
B0yavsV9AOtVQqeGsBM/pvycjzDr8SDM80adtY7PxCmFLJveWlie1lMoNPdqywWlS7DvEzGX73jQ
EFBQITWFzIGvLqm0ShRd3FgSauu06hj0SNoJg9JZHykQwS/QmfFw/2o9SnfMlX0IL1RfJ5YAgqj5
FzZpleIPxuB+cbhRFrhRh3/SvvD0VJncG62YMeD6R8eNqHkpTgFfRKmIFw4IMLdZWCgzBcsK0WM/
YBnXCpf9YDCWOK3ryCF/Lg6hM2kqSHfjAVx6iOS7iOAY+X1ZnQjvPPkEpUQo5eGMmYsAVCSrAk3V
7y0GMAydlm/7jixbkjsdsSGxp7CTUDQ/VmUtZ6Ac4l2PyaM9ECQGQ0L5//txjo/tB4MHpp/MkwcM
Wvv3dpynn3PL4VxRpjDQkv28MyddHJKW3UYfme0pYRNzLpE6B25RMl4L0Ta4IzIsMEf5SgB1JVLW
ShZm4YE20vRxF1NGFSOhulDASGZVjad8Yp5Yq/FZCPQTVrjNkVJ8RhkgMFOo2T12gCtqLWQ7q9Nn
6d0khC/4VgRnKU2j2jL9V4rdAQdueESX/xMB0syRdKnWibc0+CnVFS8mbOO3/LHEwsv1oSjg2Nth
jQMqNAbP4jCiDB0B71OM+qwuuI10UukqbgCealu4v9h+udjUGOwREr9SDHBX/C4+JQPv8PZGvNDk
5U6EiXMMNC6iq9/2daGFSspZUaOpPuTvW9hCJFfXxXu1y01eX5v9r3JAeSxVIxnq2OzkElHh9UvP
zxBZcvyVn+pRsEBVSnFKoYredU7+56+Y6lBNhTnlC/UXa+W+HaQYWyiynSjru/AGhQbMGFKDlowa
FyTp/BA7ttbfEoMbU4o9vk2/xPpLSQAcvObvA97EaGAEaLV8PAGDwe6Ph0FvjH3TG3B+041HyMse
xf/yORJALKhQqG4lvGpE+2NyZu8T+wbSn4Chmval0RTwO0wwS3IAS8DGoYXoq+40sdnQRVYYBbWS
eEAVAY+ShANcGE7oktg8ZMO1cA2YDFKOrLreq8SVECiVUaYT7RLPBSd/dUQ/gMsUxTE1AlY2DMtA
Br8G+aeU11U1gg+QND6ZY5Vdn8ro3Cx4S/E7lE/JcLYipYaGf+/wT6ic4i1eVhiWYlptl6fv6Bmx
7xDLnoh2KE2BFFEd2aVoWGK2Dj0ePne2BdZw74Yg8x7UJsiRnG2baJxaKFScg1I7jh8SJHdL/cMN
AlJo86TwwDgmvQyfoo6ux31eXHJJa8sv4nPEXEgrLIaukljKqad0o9i4jRlQEpj974XZmCIXIZP3
WOeoLMMT9uvTVLxiZkA/Vl1jWkw/kO1b35zUDeGhTYVyXhdUoa0nubfkslsmtFAxLLW3CLnrHQSn
8CibYSmZTaso1qRypPLD5XRaHdvYWZRM7FMApzJIXNAdt/PVd3X1yp4htTBjZvlUhcn5omJvdTnz
ya2w2uPI2bSlFc3RNM2439gSdwETrnunuFJgJpKmw2wblnsitffgF3r1CuHasuNfnXfbbJAcWnZU
B5FDEl9QVapiMyIGkWduIT2RnPplazxHW+dFBUMhBVkJig8HQw3wCA0KlHxco2cKq/604hls6B+H
K4mfZllMi+nVLSW19EOofFIn6NR5bVzVFnfSfZgblFipMmb3RAQflwb1Wfs83HT4DtKmNvcHhmuq
KYm4CzbjZIgsIdTi4jHIDl1JiSm2Tv50lEHI9JX2Za5OUs0OWvvkAiIvAwIO9lFstsm1dCrJk6ad
ZcA13XlOpz/rWj59Or2oyQqsgPbtMGYOtndtXVu7fvbrtossrDQ5nhZKKPX9CiVBbCk2vg3lsunW
Oyf/kD4Xa67aGqckiyl7hAEEyIrOlcvIl1LnwiaRANpL9fNgju65e8LXVmpYTHF/40FHI270K3yY
KlmJFTryB028un6tneUR5kSgqDrOR2FOj7PzIjt9oQPasUCC/hcHGNSC06AQIkIoFlDLM6OW1Zga
XnAPqyA9YvhOAeWb2p5lHijGBc/qnxcVxIASEvKQwCNxo4tfKXhSUmHlo3LU+iAS90fFtsd0yv3u
gkpkrAoPIbY3HBo+pemfHnX8ZJTGH+5M8dpS472dBM72x34bnX+M+NtmQfnYWMDxmCN9YgVRH6EV
7N9/RQdrP4FklaVWR2ThdVDjojZJq5G0X3t2GOAqbXY3tjsZli6EzTAxArSG1VY7qbbmX0USsFXN
/1dD0KqwudycNWs5wJi2Ur0mfDX6hh+npY6yRkatLcGB7BxaH0UKblBHI/BQvwaMpnKGW64pyxaf
UQ0mDWGHnYwVQas56JWwK0hZ2hEM6j9KVT2NyvYaq4j00PLiwdjJLu9WIdQkR7yPtGpzfKqfbtrD
KI709r+FmnMjJv2ngWyJrSo0xWHx8uiOaxBPW7aV64hR13winCmxzu5S7YoUwf9oYl2+f8dWTaQr
52/UnDNfhiRmVFI033jMZevQeEN9f8hlguD81XDoysEwtTtz5rgrVTb9Wm/+XuJgOdvaRtSCz3rc
RtxdLFo/0R3nDAtQgy+bykGXFDeOPho1H6yq6r9arC4coRXuG30sFtMvd5d0VSQJtgrebkGapctv
gbTi4aUyhPHNqAgQrI5ViA2AkVS5CsR4U7BeGP4hcO2fSw/vWmfAXfIr6MSpd3Qb/TNM8QuIEblD
0Z5QcghE1Qejy9UDBXTAc8Giv8xjuiko239iEF0EeMk089J/8jtOlO4sSi593bsvXzY4eaTk01Ct
p3VdNkZVmrqfJBRV10qqQwijSr0qoJtD1AzJv5aqDA6DXZaf44bh2RMeIOhBNOOvp9fdri/d0UTd
UIiWWjz9ej4GEbkFgC76R5yjZO5T96lU6swnb5ZGVf2UtQOWOrh2FceCkQUT8Om9C5YsAS9S2ahg
kaB/CfzBbQ9uzXXd/UqO5T8eHbpTj68ulj4Qzy9f/1ryvVOMzyOTcyeMhAedW1SyH90s4Nr6i54h
PSA6Ew9kelf3ighOAPC/Pl9gQTna9fZxgRsVLIBOSgPrjB8mIKxDaIPAhDatFi57vZhOkhYYXUMW
Tfs8pvgGR9sGxAw1TErnY29m19aCJrc9nMLeMTDR5pvAYGp3nuF9WYg+AGxkPoYlrJXcvx6KPk/M
MmU4pEexnTLuIMCYHVxWR/+GiWTrMzEgOXfPXc0f2Eb4AOJL+zZAeZpLfkq6ipAs7q1mrcCgeZcH
RZOlcXlS5sL4Hr6tPRm6o1LzvXy3jlVcdDmhfIPyghplOyh/kBR/mQnMT99WvODB5t/vMDWTJ1HG
r/DIdAZSwBijCFSElbdxGK21m1xs5raD1VNEHIL9Nc7d7de90Gy3jZHFkBO6S4jDi/td3tE7sckW
QEWydU6NhFfY3w6KL3eDozw6XRklY5RkWm9UNZ2CGtTsnRbMw3nZ0f0RGQ1rdU5RhL0IXuzd6Jbh
PxnFfW5tGiXWSB5kxHy3LqsimVrYIxaEnUGVNl8wTZbzfnHLVvHdF/qMZOCurSSbIiweQyuZD30c
PLGftMooDVqPZg30MfMeUmlwHok4bGApHWgvUfm6b8538Z7pPYwkAtlGNVZq3nB1Wj8IHIKbjCAk
Tx85lHzs7ZbW0cEd1g0/zDr3lYAw0OZ/8st3nI6ZN5/U6Cj29mQTMoILZedkUG3OQUqBisshj9Cc
k+SwD70XZAlwa0uId/GLjLpjJDNHQXYdzSDxcs5r7xC2VD4y6ODayHuPiAxX57BihlSP2aTEb/fy
oluN68uDzxxGjtXsHKHdgZ810rHq9HPoaKjV6IBcvtYghbCcFoYv4ePrCoGl9nUWlUD1AM3r6eNm
38fHdWF6IggMCWPmF/ZBPb0TaFgF3qL7G5oMt3QeSC+8LVljuN5T8iKTyvRFsYV4rFkYfJNyl5Ar
Htz462z4EFfIOhG8hIij5C34zGZiartbJ0uWKE8W4TVjTUJYByDl4btleDuGOez6j/W1VYwslKk7
TXMgfPXJqBj+3OCI0MW1np7GqxtQFSdNZcL6+rGJUuOD7kDA67gE2YKhKUjjIS9NH8kmwifchTUg
JmaIbH7d9g4aPuN/ZMGRYMY86PDdeDE0geF6nbpXD26vxsn92Yjn18mzX3Tk9HMdpEevHgEuEa6d
y5xoXe6eCdSM9pRRhs058wmrBo5xSKwGHYUshzVrMeYcKfjTEzP7IH5zBwsLQzThAED19b08KTf8
Vow+IiHPHK8tlup/Jrj3n5hkbV2EfFBKftWWk9vCI2sTSUqlI15WDMpMfon8bt965+WxM9HalfNj
hB8S7DDn4IMGmqFmgkliDChEEgs4PA6/y05BzIS1FdpQTutCu0jG2X1sdIt+qYtFGBXBm6krm36F
eKx6eOCDkasebXvPVj4kSWobaOk7w3WdSUdyTj+25g0FDiPuVf9IdQpq0xIO8Vr7+keaIsGhLzfD
0ocNmTLjB0zA5m7IC3y2Sh7z0yhQ361Lh5xcx8J2aPkz3sR0SohJ7uGph/LYw/UeFOBV+PB2Fasi
f1rv+vpZvD5YKcu/5zZ3K9gaa9EM6NWBspN8+NM6Bk/cmHXSeli/2YpzP+98SVRvPzQMjrwMGWuh
2j3OCk7KS1RuvVOTyIBzAznRxgtgLBjh0D65r+RFjgCVX7B3lU9RXuyhkoscE1X66jV9UDQYzfJI
2rPLChlSm2yJuNyUPZpSYsCS/kZhz5AF2Q1bGHJCYn1x7d+b2xXJK60CqLKJzvUafONa65te6Cu3
9NNmLK+d/HQ1vkv3RzlVm2B/7lc7T/SwFKodya7QfTezrhCovAPNEuynhdCarK1Yu8yJbz5H8NjN
Dw0o+JqsORsamA8HqW8WJkdfpdehW8AKWO3l2IgmbyiGQvhZqPmBNkGzrk9Fa7zCpUaxb7LX8+qU
Z8DSdByYshywBIrgp1OafmiCKzFmpg3MxTmodrKm2T+7sloKSDeJdLBQyRkdM2R5TPEVgn/8enNq
RqINnXxSDO/RG4cVeULC2Ctd3G14kgUbMF1gWG9vqbAufr7rPHZN894tnLzbWHK+qvtOKIo7Euwn
BXAUpHYIvMUZVWIRNIV+BQnzxb+O6oTQyAaq+r04MeNrQIhapOtj9TmG7uMvQ1ZGx/NkUI8Uaa1t
C/dA70tVvvV1Feo4jtRVVWGnl4VmFXWdPKcMbyIZSjKSwXKcN7qMKkPCXADaeEzYTqvtY1ifMhGE
r10H751MZjJwG7Til5ZAZ0aCmBZdNtCBoxCPcoKRtPeEriijELH3rdP4QEmlsUYU0XNA8NNfNqq6
Nw/SQOaQZ7jmVw49smZBnYZA+39q0lMclZjNDPpFMy7Gpd5P8Vb+gl4cRmpJimG5jZkOjCY5ti5j
mm7vDazCkYPPp8fW6w8PwhOy4IPrUFV65WKD0mDg33h53c1S5Q8hrGxu22gFAxj+Jpmm9FTnwOjc
I6PD+KvGtlXqWEGGRZApJbAMyTaUj+/YUtTK9w9AYAchyCHgBusV4WcXn6r9ahEN5tSYSIV8d4xT
/IPGjWMqkWmro7U4Bf+ywcTzvdqgqnpsBHPccMnXuu99qAaIClrzBilo/HfCsSpJjvIZxR2PpgCW
R2OWQMh4ptpkWo5jq4rN7Tfvmo+F6O1BkMVxUJs8mcrFy3FNIqsLpwTkU8VIU5kUWgbA1KASF5b1
3nZAE8SVojzhcQu2rB03himQIEPfVAmLPCenMfo6AwbjzujywzD/e3nFbt4thmjudqOsSdbe3X6r
r6xO9y2LHuLv5mFNDiRV5NG5B9VecXJtHkavScYtPnPK2O8655FevojzpGfihi4s6fR9nL7YF4hY
crgT64b7TX8/wCyx5ocbLBt9yFK4BodFWddRbpt7c4dBZjXrVHvZCMwLKBEzNUIVZa9RtxPfRM4e
GtAlrSc9jkMKGSwn0FslvoIvAtetLCZDnmjuNywy6CgPuG/8K2PLFyAYkyP4yCfgVzmtQOrf+WD5
8srrHCJk685JDdV8imv4QeTwgRPPERIR3+8gPGCqpFd0pQ7aNTp2i9wdC/RVe3gADjGGAJNbUDRN
0VO/4LXHzYAIbAHgQs+Lrl5SIBF0h3rFx1qCdxwZFJvV1GqbPsI6+6+Msk7VWby6IPCbxK4PN0pS
LvoxBmK5MYW9sqblc8ntP8RBoe8Sh6IIDGa12eZcmShsxOI2aDLFaIgN176V0SzZl+gSqecH0tRq
ykllSRa0Wmhdfr6Co5MtpEVVsyTM9v9a1wrVngr93ZAuAUXOnrbx0CMrDm0tLlni71rMwg0sr4YZ
eIT64NZWWoy4B+GqgtrZuviJIv8rBc86DSouvaZs4+WgDJ5FluwlIsLRe6ZnorTUUqIkOFNalIDd
1GAOOJd90x28Ome+w9eQWh0IXn/7pNumuH8JrEx2ayFyQIStUuMdDmjKP43Dkst47El/pkAvbeLz
Ej//Ia3hp6MHLtOb/fbqaxfw3Y0kjEJ00BVQ8sMBvItz9gi9oZBXhhN4BGUtvbzga50JnaUlaxPC
53OThlabBSkU/MOeP7Gt9bBUhyDDP4xYHajCBS4QsIXgn+scx+0ITEVt6pNfUVP+dh7jY4vdaVxL
83GFYdA2WKqmSZ1ZuiEprfQwLCfFv1nbSvkmK94+ZKQjluxPhMkbkhh0lUV/H17X4lTlzn6SiCiz
HZMPoyv/XzSx+HXBSoAy0Pzqd3VfTxfiZZV68V7PKnYBgPUFlTxr6wXlGT21XmdWVasrY1mte8Iz
/XQtXGz7cNMRW6v3QybrZRJhawl6Oxyecwp5QZzfhmP+vRp1/lRib/pHjesgsGu8WCpFW7KMtwy2
Z+zlSZmRW3t833dghLrz/bs8ndl0Nv1EtJe8w5duZ6hAq5LPL2sXgUNXbMLtyIb7hCY4EZYA521B
ExSCMsb83Xo2KASnsdBqLeWFphgCxTxwfhUlwgXjWVHtIbCo1n/B1iAi+PQoP7JRqRN8ABGYwWc/
mI7RKC6LocVl3bfKVOztj09iFoDftWlg6yj1bm+bn9z6GUOTneZHiEXG6ypuEqiGjdtAxVD0NsEF
IUIZV/0Jtee9lfOkP7tXFpZz/0Td+OEZNqjvyJIaUCmltckRUxoIX/s4MBbvEYbQPXTfHuZmn5QQ
7uJVwMQG8behqb9VHRSGFlXK4MXfB9vpIcWAvEH3yCIJ7IGGPDbovFGMo2f9/Z+xqMtBsUmrs4ZR
8UGniZZBtLh6j25MZD07+AxJYEKize/jEhVmpJxKnq9tcltdGGOC1ZB3AEtm/E3jTe5rCrZAtQjC
bBYo835LdnVxy+0iZvr2tYurrgnnCgF69epNCujuxrJ341LLGiJYAcdNIRfo/XYENpuR+iu1MSeU
J3ghmaJc8mrrzZJ2OpBALOd/ryH54EjPSH49dVTmI76FRZUU6s6YidN8z5eVzLoGk/cyDSlAUTQ/
hLPU+EMcPP4QA72dl/5EDDA0r0F+mGJVWE+PPA3DtbjcM0n68j/togIxzNwj7a03QzyN1q7LPMGU
hjqEqCVrEf4AzduVkcaMQaAh5JgbK9RfNrM5LOw5NX/PQe7ijJ5En2u3PMdGoxCV2MMuEdRwjwje
6TEAK3a5ciln13lwZK/pK4E0Rv2/FnDg1JuHMeMjS5KJXqL0w236dq7DbVz420628SzJEHZ3K3+X
1uHK2lClNKMyJXSCfIEtpaSZzgazlTGlRMUTPmJDPwN+YV9kXxxtKAtJj2VRpdLAqNoey8WqyZ3f
VpExLswfIMFtNy+kzzVF3im8r29/7wSMeskmLw+/MMdtC1Ts6eXO4L0Ad/K5ifHKA40GDMrAqQDe
PLiPrgtiBmJ2HODpFq44ykuKv5xBUrApjP+GpLD6mE+qTCWIN6OSX0itJ1NObKy0eWMJe+Tzd5NT
VO1a0wNzExhf6FQ+ziTaUI+Zk3IN9HGS+flesxBPwarEpHdSaGb9vGZf306dKW2Mm5hUepdF/QLp
1Cjz0HeMya7NjNnVqzmbzOJbRQO36vY5dw5JmZqyU12WQiZgkCLOqKJtxxhfhjV4nQ6AwBdOtxJd
5pt+qWtO4w9sRMV5MePgy2RiewcGFr5NO0+KWAFYtLpXZlJd/z7d59+LSh1d/l2p2mMhTkwLGIMY
zca5e+A+yd0S3lrTNxir0v+EZcLRbv69Ww6O/LfYro6qzTIHyY6WD+qL7+qSkDzp8+ZtsgfTQ8Nc
lYJScCEdglqCNNPy6AEmTvAKODzDZMvg2TIxYbISCUUIFfskWBaE9taNjjiEJoLIMnQcBQgEudxQ
KrXI/2OTQSrqIt03qV0cNN9SKzzAgp8j+N/oFN2iE7VEyU8M9nDTfSTndNdlMWKjFWYuT7WeAspq
11js3fpoNqqDZ94ctdflERisuqNpmbHj+6QemCvWFFIhB6/B62pXR3d27py4e6dYVuwW4myx0wxn
hUBlSTIW1dE2oqYewKe2d6D9I5RtmtV6aV9YYBkCO9rQ9VDyko0BJtitTT7gtc4zYm1/y3oK1NKs
Lvcj3gX6EIKPH+MZDY8DluQ20VwhHRxFE5RiR8ET2IQpE8T5UGitniOKVQj1RO+ySQkvk3GfMFM4
wlgYpPrqnXj47QA4EXnDzqMZ6KvNVjeN11tBn3peahN6eILA+erSOlCjvZEOctm4JAVkhIqUwPz4
xJ4PR8IW+PI+b7b1D7juOSa8sMUyyukkLg2u/4LQ8kQ3xhM0EPNvSWbDDUKFyH1Lf66EGEQCbnDx
6xwh/xiQR8YJtMLzCJSXCCQ6HPSkGYeJFmZAeEMTHPNN9tsBUol0WiT0hJmhhyePKkXnweRd4qW9
6wITVfQCcZHAHVhYN2epiRKU2E1oxSD3THTl+1bCPc0b7OJSazM5cXAlDnufKPQTHAhM5T36wK7R
IWG+Zv5F+gQdLqCoYOYXtMwpUYBW1qUgRNT04IJrch0BW4FW1CzFqYjyhfIRCnYsodGNW+3ZLTLl
9xIZ/AjmoY6cCie3Cm5cBODhVoze6RsuXoGF5i+57ezxYjC3BxzfdPstElsIhNmGZ0JlGVeGOJf6
nqnPGcWrFWmWc3nxS/ECTZl17tx/0uBTo/SqPZkQxR9vV4RSQaoqfEO13LoO4cPl6j0XFi0y9xBX
saJntH1mthy24su5JQj9HNVouOpmmOcRtwQhnZjR8aMWuWKr+4KzG9MQ8ONK72Se+amf2SmnYDJ3
GX2Fg8JD3tWZpxF0b9xgOWBleC7UZ1AFqyKWn4DolljQUHeNoAcfNrKxfqElcQ+cn6g9NQ6UBoBI
jVQCVsaRAvGjQ4O/488VJHvUDc3riEBTIv4kgVXDyccb8dDweryZOJlrU7DLto1cRM5R1LWMlgWG
uSokBq0kOkV0LeqB6k7wpPxo3gPOB51ng0pOxNeDwqP3tIfUjPS1MvJZjZK+BRdFk6SKPxV5ygHv
SKxBx8HJHC2PfhXohGdRF0F1mbVUSimtQSgjJy7OoMqrKJqQd9Pb69qz5q10NtjkONkEw7LCbHgg
+MhrOgqeIRYMqq0TSigSDgdIcZc84MRWrNiA6I0GVFK/0H4eIU88EWqAgwNVyLOX02kh+Dp4/BWG
hsgn/ziVrUP5xNpnv2cn/bWLtDWNKxUi3FaUrzIm2ZdGPNjAKVoo6dV47tBHedVFHZMggxXoW3hc
CjyUPLR11MV0lsFzwSWDgkUm0Gw+PMmfFcUinlDEOXcB50/s7dGXsAi/JzeJCLvKpNpDTcRPXJXz
oxQA5FDrZaCMV1zE/ChLGA3WT0lN9cd1XrAQUUuvgPZgf3hldDgb7l3QF0ARaHfWQzKN3gFohWJz
yu0lJ9AecEpwgb7hQjn9ynkkQgcSjTWQ7DZOlNjt+88fiwYNTFQcJeogtDWfEYJxNgOJL7YJCrom
Wh72iOcM6XRhsukimOZJqe5JZBGCw9q9qte4xJsuOwAgqjG6DD6oELlVP0Ak6w65dzUHl0Mn/f2T
uoAkXQ/mOgrMOzS4opHrBKKyNVD2Y9IIAqkv061bRezPFWfbG5j8pd68s+YpIhU8/dP6AH4TzE3j
UKDOVQy0tJLoNcWTE1/M8BO8fgxk4HsCwUtMnPs0YF6i/ZxROPAmDEMcWkktEhTNL0BRQAKqc2aA
EFc4QR6TOwY+N+b6hBAW+KzYzsE5wDZgoSxmaOfQOF+Sb63pFT+I8bedfyisUQYSR3FzZ9j/Hq7p
k3rri14i6YuiEh5F0R0frFca4kBcLEAHPm4N04b1qOPq23uHqOyW3EVf1XIVrw0EJsTU0ytM3+M3
k+UK7Zd745XkomMsTlsOsCsWFEUYfLxC+wMNcIKU0++aqHXM6BwaAP8bmghmy/3MgSXo3FLLgaoA
sIhra8IX46qn8MV6k4aEjAziwtGG8SChHPKr0uUkDyrvY3RNTRiZ9mNAYvvgtjpSB5TZIAtcL0QN
LBA1SLtSc5/QPFTlymbxa0PXXg4su09gkgNPKJUHtzPNm2KkC4Bi5JcOkAxVuMulzGfR0CyNE0s/
aEzGlvkEGmqcrwjGeLA+I3Q6c8bb8vjvmSIbUUmXXl6BqU7Q/oBjzHWFDeYPdHoUMZsU8wKOCPy/
FFs0Nju4tZfbCc4o6cDmtwk6MSOI+KcOGnEaa8ZF8yKQ0wuoZyxsGJiTCKtRa56yrlOoSbZLow4t
cHQNHPz0Stspr89WDozNvgfcv9y6LHW/sEGWw9/DT23wGUG4CmcG4bf6sBTuw7QNkH/l0ZGrs950
wLJvjRIDpzqEj34+9ot8F/rimf0Ir0y3vdvtrjk+kf5cjqrRppeHJhIjRWUQLAfGoSkpuC4ScuY2
nQMxHDfv9gfzi6IPRzanaroB2EE6cHbLUzDhPK6jn7sTq3Z18Y5LIgc2A4Vt2VMwhTHwd7HIbnNr
GPARVP3pL7nxjwHcrz+AhUYdMfuMaDYS3oBG3ujF8XRh4ZyLgCBmtVUBQ3kzVBwogxxT8uM4NNjK
rPFcW+mJEMdt/9hHigB+L2MCE6uYBD5FtRxpDjcCG7fGoJpj4zN4tp+rg9uX62iPMu88QG8PxXsJ
wi+1jb+Z7nErNaYeHfkAkxHSEe/qZ8Ep3tk7u8fiDn0cMjfHrTQ5jY3kRsTKwZ7OfEndi/Y5uScM
U8yce4cAe8dg4MktPMWfedY7fO12aViPdsFpaQEIOkS+fhv7+ItgJKQp5MfKXJ245DKQJHrCUoeb
4BYurk4PlLMrwTw6IwAwNIi4Oc6dR1jx8pBnxMuSuy03L9L7NXp2Zqhb4xnpS0XvjTct3sdcfdO7
V+2zzBwVAFnUiPfOoz/z78MH4bHv+aslZUf/4IftcaXRZIwLc19axpukwSKbPfBafXomsDFr1lqE
5I82ZOb3a4gthwujjSPFzwlbbmcpeoqsWx/Vm5srRePZe/36qsoKpi96MepaM6XtG7syQArzSv0Z
mWloMZp38G2V6AqsLGroyhl7Rsfs726UgA8P5P0yhpGqpC/LVigbTTkQXXJgEvstc86MfX/0S6DH
TGl6OeeNnaefqdmYAR8jZHykx7/qyrjbjxjdinvrb5oXzsqhk82L+IiYeo2OKip6hkObUCMKEkdF
FzmN8haoFsVemHbVatT6GcIvgxt836jwjIOJ/XR08AwwaRM2U6PoQvFYMesIu1RMON0CMKiAnob4
JyYcnDAGKKqTRx8VCkFJdATE0MYlSuovRKAk8ZQ2lLAvrXxP4mgpEGbNuses8M/MPsfoFxl5xQa1
JlaAhnbOsNQWKy5tPANkKi5jDjagELEMwvngNKXOp1J/s6KliuVgTh4VE62FwGtg67vDosMEBsaZ
aKDJbSC5Pv3iIEtLi9fqBe7K3gq1mIgzfHizKXg+98zb3c1lJrnyXBKHt+kZMGRv4rhugKXYOKr+
c3iDZTMijC5UxwyohGXFZsuNx3vzqQhZ53zgiZ8gUfW3dsLfnBREhiSryGjcmWHXOcRZDMlNTkX4
DK2o4G+WM1RW83frhKq9MqwHpwgVChEONK4lBVcl1QWlV2yMXqvSIqd8fBA+q+AHq8ApV8OzddmA
4C1mzQ/j0vAsPOivLs5ndGjw3oDWNICklkrwU1cJnPHbCI/RAydwcn93IFzSAHl0GXodMJr1a7/n
t3BHAHMdLBfgzQEqIqWNQGjFjqO6np4Y85ma0IjU4kQ9Mnhj+lyQBNFVZNyDEv/QLY+e6WnKPrUA
uon3K6pgyvBiXN161O7kptbbb2eHMBuvbdUN1gm0KoUg3eTHVvL+tlmknmHQjJsRsYcf3UbturM7
yKega8Ni5h4Gh17We/RfGCnj2riC9rdFzvnGPgRF+5I+utVhiD0280N7dWxqJmn/prGQe7LGNm3N
P683amB2yFecY8rQsDZREpvo6pRyR5mFuwOj0OuN5x6hDKIK4XdggnPDezHCTjlvIHIdMJTey0dp
dEMZoSz5t3dt1Jyrae/8IoiXWyFOwzmOSuGOMY51Qrpd3rNKlHW4iY7dTfSgpI/2XeTWiclxf8Mn
kxiquf1ZmcF99WwXDIaiHXInHxWJOTmm2fSEBSU1F2ZgjjQszQzeOC6xZCSf1d15pfUha+Eu2DRn
UZVQEzsP8U2RXwc8xyUMX6B1xcwpDWXDqhHv/XEXzHRbfInQqIdAXMwc7SE6aZiJ5h8/Gwzgvgzl
zi3AjqK6OTJLA+eJNM/v8YZkFfeAFfpvu36QNbEjZ8PqbBmkdvfNRda+OjuXmW65PWM7fzLifBft
EjIxbhQnmf1dvJrgaBq7Ntqns7jO89Zk+FtuX9tF+85JaFuAvvQzODOgHobH2CIlbziLXmwVn6Hh
ZkGxkZFQbnkM5MbfdVzyQVuM3WqU1+wAVdhfO18+pw+UnN3ddJ/W0PytOJ49M9/2HjM0OZjvKNzg
XnkT4VHf+6SC8H+lt3O6o22yy5NizS4xHIa1kAuOfBB3Om0OT4D//Cv/IF4GkIOe3DrZ32u6pVxc
1KgIp4iumSlwb1Cin1H/5YhQvqxyhzhngDHYXRdITCAxgiScyRX7sn7+EY13dP3zzjdAlF4M4mDg
cGz1yo+GwRD4oODOGluEoV1AR0g3RKrch6R3ANt7L7vXxbAWLQ7ugSQ1RuregASbRtl+ryrB278f
7P4NIKRrNfd/s6HR5qJXmtxQq4w4EJ6KT8xTkiB8SnJ83mSbxLslEqkdU0JZfr/us19YkwOxFMF2
Yhj2kojLh4tU5taZC8760MoFRBV+qbrRdAHMa8LPu4FSm3JZyI3SMzf0FQOkSBiD7dGO+BCQ2cYk
w++OVh7jRFj23q1HB0VPo8RL0r7TvbWOzZE64IfDnKkXclsgnP4F97zIP71PGVii7O1iwgeO6C8v
tMlUxBfQywtgjzhZfmk9qKDBVOEvd+rA8unbb17K0XTicmOkcWVRwml1ebJr0AZ42c9U/pGBXxeo
8wDZQdmPgIUalzY5BahkVRUcgbbQl9vlM8LMROU8Mmz2PYS5iqZF88Pr5IN0nXl0b3zUn/X6yic9
h2wGtCIv6AgzKv9Jy8awbOnYZJ/DOgdpTF/mjhC/cecD8mo8UTUtpW/vdgNFR7OmsXA7hICMtVeU
EfNGsYc9vf2Q6uSsNDcyVNL3n+nrvzAbaLtRiAGHhnXSLVH12cWknlrTz19tavBjL+f0aRQeXjbe
+LXBjNn0jYLlPChBett1jmiJYZBueUK0+3Xx/qSWZTj7K2eyRuIKs5AB94F60TceGukaBnnXgJr3
swJuaU5Qs8wdDO46+oxgkT5X90lrRohOsOMGDN/9TzpgvXfda6PYaW3eNn+5d4Ok0Jp/yGhhVipy
Tc7KEUh9XcbPTzvNZT4xrKhxt2y/M6Dxtsk6HG2HyJ7t1bbLCs9Sr6Qc0m2M7g05xVDr28MGCNSd
8WyUEZjVEl4aJQA9rU4p98LD+QnxWFmRB8DaywTCWQ7Rj7g53TQhC6z3F17MGWz66q6lEGQSIGul
DJAzmyGPIwWKYNOb0NGizUTFp1a1yElUwMiQoBc2G9IK+EX/TACEGfHM0IG7XDeZU6RAn/Bb7vzf
Tdux3RbXLr57pCLwEqgmOdiPt3mh98spbEiOadOWsQFt6DEzkpvoXsq+5u5IFYSomUrGxRENAYnm
pVv3p+0iJQ5AA//D74nwmWz59jbmDxDLkEQzflqRHIod7GLc0MgRb2qOf+O4ur3FlGlhkp+PMeAi
86lp2lAbU8+TrmU8XNadYSlCRjhUWhz+jz5LO9H0/Jz8wPh4tjDEJ7I5FDrM8/50anahK3mWMj0q
v/7ggLZJXiXZedqqm0ViYwru7iSX4NCP/hA+mg9Pv6ThFUh8Ana8aqQc2RKB5XW/xEAJuEe6oKN3
TRbdml1PdEB5XyrwcpRZjLCgnGBnuCZMw6Vlmk120fngvh7Ef++9HSNtEC2DzrgVQNWUUIgBa/Bm
4/QPSEBGxSb7MbwZ05ZxHEHArLZMGK14esG22dxMr6s8+Aan7n1Q/I+lM2tOVQui8C+yKorjKzM4
oDhFX6xojCIijqj8+vstz63UmXKiwmbvHlavXu2f5ZGynZUtj+6ZzQZT72a9m9Zj+76YxhxvNTrY
pzFFOu+Ot8+XVWZ566fx/tEJGrKPl7Sy8LKzHhqefZlKmyKDWxI0UotZy2uSuhHzfKNjpItkeHbc
QfnI2waJueSpG3a0GxVEF4TPEAqbKFEwwXTQiVG9uBEVlX5EEv2GGtBfM1JJ8UF1Hm+xIvNtLGUs
pZv8KREiv1iTaoYIX7h5fxdmbWc32lG6sdPpasE8V6KrhMDqaKfgOIx+hs83vU1P7r8msxxBDVbY
nKy/eEDMZqX1bG8d7JfpDXNCsYN7ch8oZK2CrL8jnEBwg+Zfn8K9jQLim71mNXnvi3fzmlaHFPK4
OLmX0LDPbssvhpnzIpoFKWDKSJMJJWuDmntpMy4qUDuY+soVCbGVJjFiSohcDchmbIgo9ID1FCXe
zeGGFUe7APMJmiRVK9GGNCMdMSNgJVRNOKctz/pBuxK273y4RfhlgYSGNFSk6SRlM8a8v7/peJbE
1NOWCKuB3ovEqTTwjh4kvvMIEIh5oQ7V8AiyALWQNeG8w/cO6sNkWnRTEj6CGCSR0zgfKCt+/3Wi
2ywjZfwiF9akFQnxqweH1nAUBO69+p8a7vQsNRHzAdvkTVd+aV+ZrSIYQu3ypbnu0kaEYSjJpyd7
G2KHAJTVSOedI60+fRT/JWz6Oyvo7XuTj0t4n/Y7ZwmGQbophkn/bdnLpURRXpA96qAdX96qj1pC
+HI1PuAOMwXbM1uNxKRaYQe+6W3CvhTqLYre1pqM2IY0grBBARNElRKMSweA/41A8vJmLjvmc6bP
hkPC28GZAZ0paGOkCO2qLf7GGxD4cbnCTwUVg1NDb9zTVoG0ECCKZAeao5YZZWjxq+9QshENauWa
9CBDx96WDjfTk5ERyOleWomgyTw9ARYki+SHGgsj6VVpNtRC1iGk4j2rhzUILN+yVcBFEwEvUMkA
D8zY472OLFyL5VenCboArNm3LZ61pCFtiw1jAcWDwaCaaUHOUduKhjVXxoegE61GlNt7BkPSanxW
PSThH1SilVdnpA5zaGGyD5O4CUJkkD2DmnzNWjCdZkavhUXaOcx/Rq/grmTDQRnHpVOWWctJmIWP
/ik6j9+5ZaxvfY2JbvhZyGxnfoQp2f7N22EA4DnANMcvaWVirlxdM0bPYLx73s+mewyilHHuRPR7
K7dwr5ynU1QictdcMIs6pkPC7wzOcyJq/lg3aBCAAUWbY5B6ZALzrL8K+LI3gNUI5QCDYNIS0OOP
F5yGPQ9TnfgMtwLkQtx9oaYo5uN8qnl7hxxYRDnoshSLJQyT2+ML/1sHyCX7pbWfBvg6GTbcFpei
AagjHVrhq1/E+5bbmsEeo+2+7Vcd5htDErsCqlPCQ/ys+rPvPoN9Vxzy0jnFD1jlTZfwE3a4fqpK
wwK5pxpeJUFXD4te4oNNQYxgiRhm7+z8Ot1wSfcWCwXbkbbUHPZpvKI/tuGSgNWcOjiZYVcJvxZG
r9Gr2mn36eVWjO7PCVMEG8Sj/sP4ZmYeqpXlbS8WEserm7UAYbwRPJf4Sp/+2fQmuI0RuAn5J6lL
hyaQQ3Tzvqaex/RcY/bV64SatKW4WSy5Z2BQudQtMko2UyHC/+rV6SBWCZOw033NTlilBxE6DLob
i0SVAUgDSmKwZ/zkLdAY2qpDWs57Sj+IKZJsojstgFLaePVkZO+TV+/9c8FMGe6FIU8ZN5/HjQbq
FIdhAe4n9KEDdig3XQWNqKL4ktKTzDSorryorUf/QIz9OXjyejExd37qt9w6rDVU4kNAjKAkLCCB
ZgIVn2LKobDMbOLcO7oGH3AJO+4eL/D1Q88xg6neMxbaSZ0kvHn5SKZjje3DY9PdfLOu0e0zAfoj
ymGuq+g+0vpO/jHcRxJwrFCT2N7Njf4mrUQnblnbOFiv1+7OxJOSL24nTZShLh4Ou9tidaRCqYlp
g5253XiEd72JbBYiJ1jZdYqbzC1aMLr4PXtCrn+RB0Qd8nYhitBUdEYN4KuiOj6SJJufq/pyzwfC
jktu7cflHGfvogXJaYTF6nB5tCMvqtb959YzidyWjJBruAp65CPYlw63zoA5nfH2U5EFAlYMSc+t
bBpwNvsvnDMpougtYjsBmzhN+9xt29UdSWl9mHp15hMjiXWec6bP8yM1DEYtD+rDc/e0lgdtBldf
gpWJd5o/4B7b28Q6dhOuT4pYqbVxNirP1DipD9oPVMEEIBXlEhTvD84peBrsTtoy3+6igTLjzRab
Vr2N0iy8Lb4CmqbsTcs6d7m4yZULM/frJ2Pmda07D1HMXj248p9Xv0HeaqOBSQuktZsa4JAVsxkk
/cYg8bzNhpmzw513N7d1MJvE23mI03OJMQG32mrOjPGikc9xo5e9vAfrJRiTAq+O02Ez8DIaXsxq
3LQPa+KteMcbJNa8oO7V6nONahQzvTocIbp44MVc7LO/ERyVWC2+6OYK6pEqhWd/vz77p27pcUKi
HBBscJwnXNfZr5Q0iBVUUrGloilppU9rLnV6nifT+iKZroK9W2EX8DiLeeEX3U5c2ZnFmu8MqQG8
gGbYhdBViKP9wge04Q5Rh3TUXNSEuwbO9d1CNRI1T928GrFWbrN39ZvB3e84iIh2nFhb9QUPqvAz
jw+I2wHRn4NEgJtNOy1z72rj7KMVhwVWnFTRPDhvrUFnUHSJFK2YDqphJc77pQ/ez06v+jd2o0G5
QBZzrXM70b6MsfZDw1uN6xFkRpZJ0wcK8mMlTSXtX6X3joz+rlcbm4e/k0/S2uoLwNr1QGloJaJa
SFmHlqo0eJGmaeRaxoTOf4JyGUWkeniYtKJWVAvFWl31aaO4ocROJ0CvE6mKJN32OzJTNfIQBHR9
iVIYVb5dZ+CS1KkhjXF+dPQ6KPd43IqXYdN3XWAz6zqpMo+8u18gP0B9ozS3bBbSO1AQYcPSNaEC
V44aqC3Ux/C8GGVGjlgAE2ZbgnT+QIfuhcSruULAto7a8ZHo+UKUnjjp8tZH3iDEiLHm+3HCsN4r
qqS7PnUgqdQWbM/MYtfwEIPVIpveOQNsmqBBStDAMWf9zBOl7QpO2SJT4Mnxvo11Oc/5nKp/eeHH
SYCwkVgkQv49VoInTmBDnyGiELq+VXDvkgU48d6VkC6kNq5mogXhNdX1ns/OrXMEINhPHK1UYw6m
gO16eDe+k00vbKYG6bl96eceW9x5eF+MAiCoT/waC3lj5Z4UQMgljjC1+KHcS5wOmw192i4BTFRE
JwKszEOilbXgiQyOm9vW6O6rZkYutKJ2fGM4zLH7HL6wEIhCvNVR7JdMv0r+kNO3kHPCx6IUQTZh
5SEZy6jAhBzWFWKntrWnr0Q56DXiY6jBXZZntzHXDTOMLRsV4zKo8qiplNotOiuJc3w6bZyS45hD
KnnzCcezafTyuIbfKXDyurEqDuAW3wZ8qoUAb2INJ3CiS/dGQyKpS9VdNnzDLoJLXPT2Z/MxUJhx
D6Jb/0QWBp+FjF9tpx0a7V6ES9QxGP3gVSiyIgaFJSYpmDG9EDd54gNvg4zzVreKyW1wMz+RhnME
3c/8S/j6LSdnJGfd9uy0qLJZVXoKiADxQexsDqIytaM7WaFb1obug6qMdNQLnOl7QGwDC2fZ6O2/
W/4XWZ55Cds/l/A5qPo5ssRF+DUuPdTTIGZ/UySlrEoGvqPO+Ixz+kyIKJPuV78kMYO8h4AIS2lC
gbdLfxUQtfLRKYtZ9OjtgFYGq4NUAR71aXidsE542dJfA1IU7L9oRkGZQB5BZyf1H/GdHg/3sAEO
D4txwyd3do5k5vVpRi5b0GqBo9xti3m71wz2lGSrwb6nqfHKTUgHBjerNb+MLrBkxll461e7HfD4
0j9HaThEk5t/5FMFH2s56/WLUi17fGR031PqpyTgYeYZg8p0ZW5zDg1Oh9In5eWgRWJU9sBZw4eH
6nQ2el3x6sTg3hXp4pd5jrKwRdZX5f4UpgMPKCw+zaNmmIenqLFm9TA93YhSB8cjR3kSSgHn6k70
yZrQi9HdhekL9WeBU4PhzqnbwBtoQg8xEXh7Gefc6jfMWYukGjCFajxKQsAxmSb9SK+OwhEnFpvQ
NfxsSb0iygUyX7ZHjlo6SsOSebUTybHzDZMqH7gJBp3DziGlQt+Hx4HdTixglydB2frpFWMBACfO
URaCJpAoVUk7RWyOWTmf+rGdh/kSy4ZD3fPOb0fFC8PmUwjNzrw0ZV8+PR5m2OLXifoVlW10twl9
BsH3d+63TAyQzqHoYbm5pki98hRTHhfX4WkoHKDlVnuCBthwRFqGD2ylxPE4Ke17kA/aYbGidULN
E7Tf8XAxctzGy9q88ERt0BbemxK+q4XjU6AvzKTWpk4KUm4wJ6XJL1sVxmU+kDZGndy7BsgFuoIl
l7b2CggFNAlHu1QPCZCZmrJuUAV0fKukiai3kd3XrDROYkTkeGO08Jz28RPEdb4pb1OsrH4znZW8
7MyMuZVHQYx/ONyzpPEhaDE6Q6p69HdIMo+vx4zX/TU2dW6OxMpxv5+krjfu/zBRZ8cVdjedGPTw
kdNqVhOJd4vLUiLe5Tn+qcdQGGGWfiYJJn9o9zXMWr+MzpsnLSk1jx6Vc+/aa0NsYpJrO9SCNtxV
KK5AD0FH6lHV3tN7BWm3DDpu6mROc5uH16jhH6EBpGE2Ai/Dm+ajlDD1RAxPn5+XhY1uPsrIXAXT
HVwesp9vD1FKAIyYPTIGaKuDlUwptrWH7UV7iFJ74e+2BBIMfVeEDYmJ4cp8DyR8mm6b5Ek78/ql
eIgUlhcF6LfyVD6/um05ODxLzr8Lv5ETyqT9tM9WQG6VMiE/viPF4SitbIXMBGEcLc01RWQePNMh
buom/Tp8YQKoqw+j/HRXRalJiRE3jOK0YuHTGpiH/1pTjyGgdPCuXpsWgw6C6Y0BibcxaDntCSEQ
LmmDe+/qH1UCV2mSv3/rwNxNmyjttzb8GjZtyucE6xLKRt0dWQSUgBGuQWVrPHVAul8W3DCaCFgM
RSkkO3jlgZgkLCkHUQK38tA7R26ZUk1qnQihz34NZYFqrE62JrWZ97DZy2AUgWFFN7fRL5kOpVC3
Sux1Y3z2wxXEXaLS3Yyen39dvndBc3wlLpN2cvGZS7L6PrAJf8+D+wA9AYTwDv5PjWYINXlJ6hbJ
HqX4H/kRKcveZxDfP5lwxZP6IO3lDlIBBw4nYdXLacOU1zyojqc/zz8v5wl/eqBecpU/hGSQF931
fZuCFCJ2ldFuSGXuMMgR3OuMDj9ypjD7Ka7Qyw5BqvjTLFsAfugKy7T3CgumexOL+l9VU2oMRQhj
HywfYJBigbIUfbVG+ptulg75MYszurEgr1HBuzM7/m3ydte/1bgNU9B9WXc+8uHWHiaUcl3V8GI7
/PVO2VX/haw9D6Jpr3yqFT8/iOkJAoBdQx5UpXij0oR6ViS+rva3CqQ4LBj/pq2OrH7vwyOdXi0H
9tanODeAOCZMcxXhIfl6I1ACwZ+XMOge8Wlp3ikdO5jsmSY61Tc0GaQbrUIfjQjoUkdC7FRQXrNX
+PI2Uk9fOL3hECynYCcpb1QS0SJL+peW6vTFbBMm8pH5Ue4gNWBDfzIQSqGuMrwNZENuTGP9SEv4
yI/a8IbpeHWyqLRXNPg+S/wtiQF2FkuvkvVcMT4aC7OmJLjBTj1t/Qf4qkav/3sXFKdJx6oAtzh+
5zo7QSXnT/EI+egrl0F7DX97uFrcOFquOaRtZZh61YbzPqRyCTCs4LpC6RylCpMrk9A+1xtpZ+iV
GgywoUye9ihXfQSE5jAI2HJPm/HIk0bYoJtJ21nTjaWS/0ZVRgAx0PHgR8+BTkXEJTgF1n2QqJyp
kidlMRgxtGHP3r1HoBEDYMZUwqpw34H8zEqdwthAoPPTroyAlUlZ9Tl3Z7gFU8OEYjg54/SYbjgH
rO+HLykZGxGNd7A4Bot58ELlVAAmcRdOj2LbPx7yj7TmaBsCR4PXB5YG35deBWn9SC9ADaO0VEDt
44cyWj0hAwm/QuZf1yodR7q0/vb+3k+G+QTYO6KC57WABzB2rCTgAOFsDvrNeaNbdwCL0a0MNbwc
pWb6gxAVgAEsUa+jmMlDaRaOm90vMCrkNqwKYyMvLnV31kpSblpNsExCdzqsLQWVT+/spuBwIkSA
o/BFVuOSJimNmUODSLDusuhrKg4UFm6EprDPGF4uaFpCrnWKSi83R3RBHbY0PRPMwhQAWX4qjxgK
vWq4eOgv5wYlxei5BGpazX0EVsqvC8EcQbESYxdH4RF8gpxCEXEOY0gQpGTCYXBV+D29zvD/gUOk
PZ/k7zkFxYW4R9sSNaTEObmfITif/yNPrKpi5UAUcDNQ9oB3JYr+JI2E8kRmePzoInlXKRfj2Nfg
hU4G1nNwGS0BKpyM8LvdBxyUI59OpOY+yTckc56E0VrxwzKKU25AOC1YFa/j/8i0UMc9gWQK9mLh
Prjbne6E6Dgu/QNOB+YiwY4nOsMLY5GMcC+42r2t6tM/R6v7LokfjyQdCowqyl9JLFGvwRXLJ+IZ
P4ZE7/Sv8kQEGcE8IfyTs1qB+L383CMYAH0ICj4MmGoBLGLttpJvT/uAJX08MP9l5Tx2VogF09qc
wK8JJt3mjyiQWtU92wb24yebUjkk4mS0wObJgRYEHPFqSPKs2EHjSFaTnXf1z92vBRNr+WLWIXZO
c1uwfh9X3OwJ4SaXIr5Q+kxV0T3nPukL96wVLobCNdmYfP7RZkeST3xKEvuo9I1uYn7QT55aSpFk
GRd+IMu4M9l7LnY0RocI14ZjP4IdsCJcHxValu3u39GT9EGSrPewwxAZxQ3gJABdsJyOXcXanYE2
f8o2k9YjpTQ2S84SvRDCV6IvO51apbfJSGMSynzRpcnx0VbbY1RW7OCLNZmUgY7VjcsWEs2EFkEj
inWLrvCGF2jJSRaIVIzNxk49jMHRiK9adG2wI/igrQIupYcEBqwMeBG4F8FUQizW4VEJtdhtK9q2
XQJAwIc9u7ESb/fkYKQ+rCR1nM/+Ulam3nqF2uIk3awJs3bAJNnAQso47eGOLCYJWS1+pvQpuLql
sFBqmtnoCGDatFL2tt5JH8gvkFZG9pAAcfge3hPAx2WQkG4ULJbbrlOj5dozX3AkwCCFEZ66UB1l
YxVeLMBMya1WQw+f5pcu+PMHc+PJDGWAGyRnIEab7Xzeu7cZHOGYcdX8pvAHk7Nk9jUVbiL8hJ1S
t65BB6owxW9XfEXENYGnKMdTcQAsPwypc+aDFkV+pLNJQL+sz9W3uBF2Ig+wYpVEq4N8moweFOBU
qOUJs4XCB0MTxo05pDOADpLR7omKa+K8sEqc4FHBkSIOBuflJt3DHggMatVx3CKrds6qWP+L3vnL
BbwvbVrt4XVeRzx7kfY7AAikVqAobLi5/IIkjumehQK0eVm3b9C76rK6vMOS2jOapghPf+f/aVP4
1pXf6L/oZaCb4ebcNhBh+MEVIUoPHDaoL7ABcOwgS5MugEbe54Z6Pu0vuqLXh2OfNBiQNn5Q75+c
/a+o4eznULz289doBw4wYGjvifLrqtea7kBeFi26Mo0lgyUuHfOGXhGKYISpRvh0W8vWcscPEngP
tqqmp5yrpA+ZLJum7ApMBAnJeX6V+BYfYQxy+ooI4OjCSCcPez8rwy9KIMSDzCNC0GlTn5SDHRaF
GVRkKGTHpf/st7oGw4+iR2rmS9azpHAGit0MuC3OzgveNyqfAKWivlScTswX3lsNGFSi/1YR00lA
yCCUcYyVw8qAU0CwH9MjGZhO7D8AD+aAPRFyA+DgV2LyKU4ngyuUCX20YHmyFNopmUBPN2c01LsS
7Xxb/Qk7hl5aOI/g88K1mXPE3V4hCNaHyrDSKVWUVcA9nbhcDI38zhEPIo+Y8rJ8I8sEr5J9de/W
FvfutUt4qNTJjqlMgD+DcQwEbuoQtz5vMblgqUVUfTrrC/EmNn1PbsjOA2Wo8/UYVBWjwvMckcBN
5WZ0w3JwJcZBDljHX1ZbYWd1cPb/2cQGG0l3DX7KY+BlulYCWKVXx653D1MMOtc7wJZwyPkAHSjN
DNH9cB/8Inx8cbno5vIBWzn89ifAgtGg/Ev+ksY3zqSu/8taUyQirIYe80RMk3IYm/gFBiyri0II
q44Nw+Xh9FTywfwCJxE5QAaHryG4tQITE9BmROjDLaoG9mLhWXXkInGgwhvYN+euwTIyz4o95atY
88/4yJWqRgTqQXkK8EkMS8IeT57f1WT7EthSYvjwU0GG2EIUmRvsKWylTnLdQYIfAy+kX1dAUQuM
4eXHIGnChTsUOYrwgTKbEPoj6cgdH9YDu2KXpHBCUnwOBtwEkaEqb0vgQSUraMpAP1SdcX4a0AyG
R9lQJbQOgAeMIn6nceBDVyLAEVwhxAnWRPDwtKYd80yNsbDpuSgQjGZ0wNNh+6rULmEcKWYImaT+
fgG9RVoaNyyJDAUBSZeiIsZ2WRAOivFAi4SnAt1xrLiDUzSGvCKoG/cJ84U4qsSXQKfBPmMxiaQ/
GObH7U0MsDIWxnlAd6WqraIcb99nGxPGaLnYLGxYUf4nCsHU6iLZSlgyfhEs+y/wxov+H1COwiH5
O5scbKgeshYCiTvALlfaSTRF44vwFGKCiA6aSiJpp24fRItHtCQM7MLc4BrQFMFHKoyRXVDUmEDD
pRYKYFxSosSBRIyXoQYJPs5xuBPmpORDDC/nIIKiKulps3fYoIIDd742icAz3p0hHtegDf8s+xEc
xwxRIXNw0iB1GDB/9xQK60M5ErFamUh3+SAYOlfYCDdF+lB26jg+jeEVfPx5nSMUBBN4HGvtwr3t
DVv0LTF2lm0MsRXQU2Xw3bSBMd71uTGLAhb4KIQ5aoHU+CzJ6JEn3sOeMhCooBebnFGF3a42oQyB
ckbyJEIkaplokbJEzBIULYwT7au6sutvFXukRH465Are5XN0uUEMngymBNPhZX49IVplgo4U1mIS
lFh1eIPMmkCk677gwGJKbZ4thV5CLaDfBzpnULTQaVN7qvTEpViSI09WDYBsL349LlGK+oiO+QVa
M4A6wIhMMw+uzLixjKHaHW9dCWrRixofPLQW0NCYZ2sEf9Gkkrrqvnd1v+InfsQx6M6UJhS932gy
qYe14r690Syfq4EdhTVn1vQQ9FQTCXMt6a3SwEbxViRZp3ZbaaQh17J9hF26J2AInTmWUgOuOxOZ
X6wkHOajZrgT7fwD1dg9WhFFSER0n4OyC4UlZ+x12SGyKmzOnXcqsT8NxHTqVN0wSG5/rYCvyc+I
j/QGh5X4655xIgxhcb/boQSIBc5C+IGRAZ5ZuiuGk9wwLFSjuRd6thDlrGoEANQROkWRb5fuK4LB
Pu9mqoWXpzJjuelU81v2b46EDLdIj7W0aisf3ZjuLZSUL1IynLcXsz7gyLjCfjXQ5dwjYQSXRWuH
69ElaJoMtRpnP9H8GaWNHexm2qVyUoybnyMn+oThvm5A3cpCaj9JFz9BfoIh+66gZGY3wxoFnoa7
RumFg6/3NDaVccnKDaTCzN1aq9E5aCGFdjMfMwHT1e+qq0Cx7d1pk2q57wG0OJD575R8WsrAR+R5
wFZsAsUq7y2qhOpGa6ysbVC1UlzNF3hsgvPHucgMK13RE67iYRUTTzBXHs1KwxqhEl9H8HYM9CQd
HCcg0xCJgLWhpwUtQlOl1SX/urJWVXetrq6dD5+tt2fYJ91npf2cyaaVwQnsI1YW3+HDZSlVZFCi
UXtxdRU+CJansyN8GJxgiFGbtS4/+vzXhIQX8D08LAQFEDGzpmKIKMsy/IZPnfJon3Be/1LICQyW
8cF9dS+UGOBSknbBv4wq1KinhMHwLwSaal/TfxYaPpXDhv/o03qSWi/igZp7Wbb8yrxGm0ICZt6/
R6/f9hY6Jx4sKntZ267/3Zpw2dgi2HiqD9/IEkd4mjOLSak0zKbXtcKE83z/ZVbZ9INGTHj5e3uF
tYa1olXIO0ePZ3BuY1pWQ3lhuCU15qFun7RGK8DL63bnSnwETCxP5tyREYRoRLYELSugStz7+v0C
96OHCxmlm/VaWeWKeLUzuM7hd3zhLwdZ/8NYSbHtIwpJ5z3lJtiwqcpbfaO331DgtAwYW36ndMvg
K7dObTODzRsyh7VfXWewnFpu5jxz6/l5OXgA5Nync5kWUe2nTuk3o2m3T81r+FxWCOp+d1DH6mop
zJzrMI9fk+vw8HufXAM1/VA/+GamDVuwRNmtQ99D0XBuqCUl1qFOX+EeSdDNY/aEkB4fh8ch1KDN
I+8W4F5M3QXe3NsGQ87Ini79ZmfQpkjzptXNK/b2OThN2n+q8T+cyqZBZwmldpyx3Go6SH928TV4
zirfX7P7JIOa9IJgqSKO0k5ieneYTqvwtlTOzQeVDVfE8e0dfnkFlIaqOTzTW9BBgohW5PAWZMNG
iCwrKOtgt6A1xKl/AzDTpdxgNJ0G1gE2z1YQMtrRamyglYUvhxqNbOrfikP4XUXr9Eqr7heNvWvE
oeipinK0TI3lsUssB7G+AkUCNAB4HNlaYQDskp3/mD1Kh5KpzQitUNAVhiY06Jln0939pl2LoPS/
h3V4e8mUPmyvdZNITfO3/duKcWT3+Wr4mu/HR1U27/D/ktFpTFX+RHH0EuYmTNInPcHvT986XRTY
FJIlhSfTpwbOzpXsZiIsRBn05TXJEjNeASEgAAoUkuON4QX16PsQsA/3H3A+RTPmp7nhdn7ebmeU
TsD7jz+rSMz5J011hCqwKt9mC/rwYD8gj+K7NE48HhZtFYgTcWQhrZAxjumr6FOhCMm8DrOe6H5v
RsRe4JJ/G1oxA2Ue1KKLP960SqO9esb5650WC1DkJDC8xULcfp6KB8l/fgY7BsJHMKSJGkTDpCNg
nPVQGm7zx26yinZD409YZpUiBqOFRFyUyBdiX4Dy01xyBtTRcaIIbt6CC7qEhscESDXGwBgIzzOu
dDcpGKUHAc87UaO49JrU42Agm5VZDQBIyL/y5to4Z18AnTNBFyibp0b9qOUMyWv/VJKpR4wj9tFN
cuAh1e1yoAGJHesFV+k0J2OdNhew2ShGdckH/PYvlE6yoV1QmzScw1y9FPv5l2Fur3MwDAt6ErYH
6yNKFdHMVvwgYZjkKtCOkm2TUK6GmRFCxQXldEAopFINg7KXBxNsN7SYCvqnEYaLhQnlukc7R88D
FhvOvd4GQAtyOMEtmV1PfoKW6xkYc+qOR4yqS5lWt4ujyT+UiYqhs2y3rRoBXYC5d1r+eXzx9mMK
3ewqVSeoTmN9xACvw67H4hGQCLq8mRBUQCLJiGjAgw5MIsHxcKo91K+dkirxdYh1IZ3cofe161Mf
7GYqGhOgYJhWHufbvlM6gEg6TYEa4MzQCNeHAAsIIsCjA1GrQSPZYjVpB6fSTqZXTDQFfYBuUPnR
bZp76ZImAwPUiSA6UvYqCC7zGWOtaefexduNyD7tB56VmroEx4aw/N2zy2l2iSRqBPp4JJ0eKGfg
Fg2ea0nxYtc/dQ/rO4qeQzCzQTJtnJ0D11gwfvPTol1zXuPXnlzjxrvCVkDzfgiGg1uyDbFXlSeD
3eDdW3Qe3hCBw40A6YL6VWLmTg9WE1HUee50Lp7Hhnoc4CQougNQ5yF2S4gIef843qfWIcpH59SC
woLTjWpIUiwFu+4t4sMVSTUsHXgtrek9BGhUfJxQ28KbfZJfiCA4nF0XWN1OyLr+VbSJp5SjiBdK
UASNTAQCIeMg5GyDKpzP8xB/ZT+nrS62x7mMIIUcF/BeYNSkmVmh9kdRLiBO6pAvJr4AX6r7dP4D
kmM1qbir3X3IUgOCq/BLyRkqNeSHwT+UBOiEu1iF2b98qezxRjgk5q2Ja3CkRTEdKCBceXd4oWrh
P7q7pdHNw8vNPOCGqRsIgIFhdXt7R4ABAegZa9apQs4mGqH/mv1aYHJP43ykdpbyy7yOn8tO2yzg
ilRZkzfOi5mI2HvcInbR3oCY3u32Ih0BXwj9otwzvK6PqHwAC80hcQYQvyo/r5Z1WxznTaQODpyS
g3sGCvni8xLnOn6ADyq/aQ5rixOdtEmftwEFB8dlY7YotqzZVss60QdIa9vMaXepsPjQa7qEEXtq
kRgGA1j1zvSs3N1HNN1OuVNCCcWLtMaMj6wn09DH8NBZhaqo5Z+AYTe6+8d17ReyE/iMsJ+W1eiD
/RXEnsuSoGjXX/XO/hNAaV0fNnHDVPyFZMPoGTL/HW65iBafMh1ZFTYKOD4G+usbMVfG5h2KXpv3
gYenSZ/q/yDtA2ryOzgaCxCK5X4APiQYYi5sAlEz+xhpJoJDFO1Qo2SULF1jR58OPXMLgY3dKrtS
MHzwMjtOtD2hP4LWc3B9ZvH1rt8rgIQkBpiiG4aoOSzh3++W9AXJftTPbgZ0cXawHyXgCEv6Afaw
JZ0BQR5xXceCllsf1gyz/nslp4WYScNyYwCuc50zXH68CpKRCBGxqrD0tQZ7VKP66hWc18NjIck+
Ea2M3rqBjfkAD5RGWjGsX5mtjHiB+gQFDmAsBaKgdRg+/gAr+73PhQoCMwEUQoQliu5GMJ272qL9
B7iICkOYQKvT7YDXiJ4IZE8SDvhExQUQCCih9FZ6Giw+nhZeM2V2MOSDbArLJUyZiANI+VNeWdcY
rsczpVrAZ3I6plSUyk//Aen2GHOKx6JISebetI9zOZnEeizoX4S2I0jL8NUDpPGhivsvnE6hPvCc
frH3DbO/nKgoCjfVG25iRSJLpQ5LzjiZvGoigkRo+doBY+NrwjSEV8tXTBjzmlMeIcTak8B+5sOr
Ms/gAPgGgkdM1k95Kv1X5M7oY8V06YSH4fIeFIXSEXMrZ0ixWnZuIgI8W9gl0QF1+RQpgcM6XbIH
OKUJuIryFmXTtLhPvmAZrUWVwx1xcVsOCuYSoymj6yRLXfjePeIKVXYRbwa73sX43qiEVzlrrXmj
Gz1BSp9TGXrQKjohOY+4nOkhomLD8GPYIaQhc0X9D6/lt7ctjA1RutvwOyTmBbxGHAXMAC55P1Qy
Czy2JBc4w5c0oGil3ePiuNAIVxQpUDRjhhpzbDW4SIufm8s6vC7aEoEp0AX7fwKtL1b/ioW6B9mg
E4ls23Q6v2hGIjA3ryzQpjg3rfO2Q892Tj6OFA3Mhe0JNeJdlI5RQ2P+TM1HjGJ+ZZLjJWrO76NH
NLjyhYLoX8VLFo/gDNUB/dVASvtoRNlJRAMJ0m01CeKjI4fQ1kd04dBEUGFltVCx+kI4ALmoRKAK
Ar9VkuCoimCEMdn9oQEc7qEUF99X6cWUv7Wr9QAx0UxeyWyjhUlZvPAan05pNXdU4LK0/ZKHSs8F
IgW2JAeR7gNVz7oIdCNETF+y5HF7dXq8vmYGufSS+abzk/3u32Lgc2Ib6tp5+IxvMaxN6FXXCagJ
v4oeajnqiBB6cFWlSoF407r/wv5nE207pI6f/gKwSxjcY6KSdHvhCJfBmyTtPjTYKgQ/Deo+jS7p
thcsQVWQx2fizvafHHgHYTCN2uwgMddEB7/AGFeAltCFkyg0LVQN+7UAVunRrHlFu72F9g66vI1I
Kr5PqF+Qq5MZLauAOKERGWP4q9JFL74R0NEAKkFJOrPSC0aZB7VfCLZhs4/SuXvf2+q8QnnYFlC5
mtXoLKmRpX85z8GyGd5myYDJcU8bQnduNpEhrn5nyK2cJsDBTFg9AwVRVNMSqZymgap1S+zSAt4S
y1DtddzVTFHYGVeYgRe01pRiHaHy1DyBPLJRbdpxH6Q2A/qJiCoaJJw/z1kbraIJyWiTCQR/IPre
jq6tJN5BT2yZv8Jb7nSpChtN6GfBI2joK+X50l6q3+uIyEtCB//ZpYkUYF8ss8kEX2p+UZEM4Txf
iRMufcHuLQ6ibIAMLx6VJyunV8wnkxtIm0uahRTXO1IHeMOr9ElNgo/eg7IvDXe5wbqhmYgqtRGn
dVuhPyDAe9GeGINPY6gxOM3VUvGvRWvTcQgKjrAjGHA4nyD4QKPrmZ1IvMN7XKCikX/gIU00Dg+D
G9OpkKktLBaLoqr1hL9RdZ6L4fVtqz6+db/TP8kn7WYo1EQ35pNsmqPP0GCqNISZA2q8tLVPcaq9
WsjQYRdBKEbtejyvv3vGzDyo9vy2/90ndgOjWQbrFYLLnY+gXeJWgT67TaqxjJmZSsgGQQ6OcgM4
ioE1B+dGIXJRZyaKe/reo9EwPUIcCehpxhhfwabqb/PwS6R2/s2R+54Z5AqLt5qGA6SNcAOuAbh3
xrytrwj/ueDdFQwtYrltyVmAC11psyPgfi/fA9KL4aVbXdzC94g2glFbamHxvs/3fis4NQQCludN
k4vZHHu7WUuS3zWUpzaPPwMiN7sds0LzYxugDqrnw9rF54JmxPL72muGFShZ1AUA+qrEwdUJEsX4
A1jsXtpNaEYj6Yi//jJwNUw0SwvRHkSZ8T/gfyi1oHcnrg1Tu+zW9spQNTBlhKwJbSFAgwwAcDKx
j4nNuxkzjN3rgQtA7/wZNke3P6Zh059/tS+w8dToCfb609lwCpoUHbyv2XOwA8WsrI+b66IyJ+V4
kSyo3M4alfUgXT4ICF/sYCU2F1E41OaQj2oo+/TrThGd3RuUFzwyqQcMzr7xRZ2wPFi1g5P0iY4g
7pQIaQ5JO5okXZW6J44AjcchESfDdqiVvPu8iZeh1oZmKZv2CkOFM/thFTuUrdnP3Uc/C/VzGUEr
VRGquNTIK7Mjh6i+AATZTcWf+McQS0SLoIGiTZkQEeFfkTwbTo3sS51Pq4lBFgYIp5LDpE0r0m3R
/E0Ipuu2kIPTn7iE1eXKv7nPIWOT5gn8GOXhipVUDEm9+7wZkApTzlBcpERIhxuvSoiZOAanTX1/
pUkCBZEBSwH9hQebgXOZW72kTViCCBFZ+256pcBTX3yaeSitEOdQOgTRIXWLvfmQkQTk///CNBWz
VNE4za9d6h8bWCMrdzOnHgL7jTIyAYvKKYqniYKEA8Q0n5pxTEI+mWiIqBIw2EFYSBoHZJJICmm5
mUwm5NucCj/okHTzObAMFLLqmyoZEqyQg+QUfYQv04rBY5tEE2pFCnz2OCPCRRJ5Lh7uD33oMRGj
RzEIHjmfp3oyUTQVbfEUPmQotpSxpjXEIchTmBfHSq9hjnzK3/xnlwvm1cIHMFtWMiq7cRxstkEc
U7SIM3YAqTOFH/ZkulUTFRcMZU2BsG5d1Vm4WzyxPc1PegSfUnfQHN7RutmNgmItfjC1H5grrCvN
U23ap/6j6cy2Ute2KPpFtKZI+RoSQoBQ1y82QKkUBdEt+PW393DP9Z693RaQrKw1yzHGtOvxJBVL
HmyFx5Cjj+y/nskIWXe7RMSFGN3TSizlNpbXtl5f6qi41tFT/IpQgUBdEUTpJZyeNkAn2mhQY9LL
6c+snEKRo5P23Vxrk/cIUQhuFB8EFqVNaZmXBA4FQpmyL0Wdnwx0dXwFb/A5JhKADFigUlf5FdWB
EP3QmJLFYHcCF0L63IWhGMKDo3n3AsiJS7YoZAJ0Tm1mgsMG+MzxAfNFmrIuhEBDQUUDKaLtZzXQ
h+3PWfMQRk2C44/aNj+1xP1cg1f6cgIs96CPDtTOuA3ahLycr8h/g8Ws9TJ5ac1aENC7XfYthzKg
UsOFcTHggx6ndhlNKo41gJDy5Aq/7L1cjb1IQkHLzusg6aZfTpmBOxi8DkrtAZcCnkNkjkBWbCnM
cMtfHqItEBIcDw+KpmMZdoV190cOPH1sOtnAQEgXS+2PRo++v7hXPtgDOfLh+5IAQKtxD5BHn+tP
6Q/iyk0hKbQjU1aIIplbhN984qxSP3KdbZOVO2x48rPa6ysdh6wRyRdyURm8xx2sLszKN5QAKA24
3PGJlTlu/pwrD6J7KiTJpj+1os4D59vP/cBo8PvcOsteJG7gJqjMlBL4nV6QO/F96p9v4xx5KO/k
e/lnIYHiuaZ6254ihfDV4Pq4916PU8QZz55KZiS2nrXVyNUNrlBHMZUlrMF+DD+O6u+a4kQgxJa7
78VTdFDaGdr5ApK6QG61vj/7Hq1ZsNJNjBJ1xabfIdgKpvMM3Z6R6w4dAOEBeFpmhx+YKIaiyhyA
LICY70gIevarvXl7Xm5eGcKQr6PSw38MeQzfRgCdEW63tnvhEoDnd5BxZwb6v+UpQ9nC3yOqBPHt
Gyod49/+4GPtM+FToNB/EXBa6sv8/m84rwQfcHEdTXBOlg/tJbBa54k/B00A7l81LhNv28vF9grE
rj6jAdOupnNft4k4GtPqUYflZR2vTt00ij4TRU4FjEcRKkmECYh1VYJmhx+4Ad4eNpv8/LIz/ogY
ZuJM9RsaF35nnFHGn+h8dhh3s47bTGhHwQ1pb0b2UF9FRynDihPCSX8FiW7x26cZzdFqRfXIgeXN
CDolLOPoqbac84m1aBRj621/pxpXgvW0XIsZeNPpjIfDIbr+B7ReNlwWc853XEZ/g4R0o0br/ies
zZc8CIRa5f2zVtD6udf5NAa1+MoFRhHKuHSda96TcrbnRJh/9mjU7pn2sHMm/oK1QckDRGfhwMp/
BSwn68/YiFyTdWiyitdonq/P20EM0DCOA++f+e0o0DfGzc7SZ7DvVcC689A6y3fGyLGCjHUbMuWU
q1+Wm/AJbATM520cfG+KJk8zGjIjZjisNVkWrqdTGzdZ6mizIRNSLYoV+IiG/Q1qU0gUM6fV4RnM
h0Rul6XfNBo+4GatOXTWDPLSiCwy9alWRHKejz6/vkQhCCfd67WnHUToECmgcfARUYPLsPpDSAW1
LVyqnrNnQ2QSeZwoNQ+H4+Wy6QNy49sYkvugZkAeXWI0LRG39VpP6FHcgpf+y08t7IcudDR3/K0Y
e4Y3hAK2/Zj+MVDj3G5P1/9YbE4sMQZ2tTGy1ZraibUqRKMK604/EGJcd1GHmMUA73xcQSkEqizQ
ENE1KmkAQ+H/UApbszTtduujZISHPk35u0sxn1KMohpwoYIZmkSIgoQzmv9pfTSgkoeJb7wSHEVY
Ey2kvsS0R5BNF4e/yzzSAEp4D1MqugVLPsCMAWoVs6WXAmubJHEcY7hKAj74/1S6uch9Ph0EA8jI
rxgnOx06nG/iJfo/TYBLuXTK/qmEcfyObkyN7RBPSwEsG4fj3tAl81TfMlvxNnI7Fj2naMAwshDT
tByXWtf0IMRewPpyzP4EUMGUgA3UGp4HD6HTjmKMKElXHEftqNbhHOzDxrA5XnZqtaFjE5hTLeI9
Mzo8HytPUnEM1GgBvQ4Ga/Cj/CxssH6jwStyndNBjGHGvWJkuZF2BwOzGQp66PPa2M123I4H3C7H
A22u4RBGPhkVgw3HSG0xwQRro+6Xu0pqzQmp63WPwKnLg0sGQcwpHDANtnORAZpBlb+i/78RrBLu
GPDXfM7QSQ6RZf/2dD7FErtwEgD4JkYq6hwTRkTOpOAvKWbAnL7TIzKh6j90s6LmsLZhtRqNYY3J
xEtNx4GX1la3kZv7p5mfKvE1R3HzvkidCDwfIyFLyHSOmWAzbspsQC+9ls0v5i5PtKW4RG+SC2Wd
saZIdOYbzOtFZYSBkIA/B/jEr8YPeXXy9Bj9TZ/JF6gtf7SC+2bEu8tkwf8HCYDZbB+xzSJWFPdN
aMfC67UQejt0Dp07S+XqbzTNntEdI56Tz15OHwnzfuhW5vr7nkZfKk4he8h/A9gufkFLqPviTtmT
nAfaSoYyPmJKybTs1vh3AhA5ZvpsolWCYI7uugcLwbDwrZbhHbdjglBw1hUQ9EYtgN3Glls/afMQ
tZJd2FX7IhoYAGAi8r5BKTZ8VpgCiNjvACBD/XHHKRQcUmnuXs6IDUF8gAPeMCoTQuVVuUPvFvtf
YNTRg6pnhBZaTOYLhgjr3rTXI97hXQFdxQOOJyvK2hKWvwIXO0VOwy3SHbAXaZHCvd9jUZmsmi3T
Tz0DEBcIJQdEfCyNkTX2gEDfm67WegOviPZUjWMOOR5I2IkVIdHj/ffxq1jWdU+UW57mKSgTTMmJ
7jXBUg19qqYhlWHpAyFQEbae8augMrKkPLGVERS/SMeA0I+iKqkaq9Vdifu8gHCRRUU5xYdF7lDt
DAAMWyvfNrVXPW83x5rDxlOFARNn6AzBkw9pFSQk0LE+whXKCYt031nUgVpiDiUZ+qDpZYBY5xFB
o9QsaxY/RMAfa4RZRtbFTo6fMz4WalshVqXeTnrHYkQ8j/14Ozb4EyTgchmbGWRbbzYHpP6dcsnA
jvkNV+IcrnN8/5l0XDwesSiMTHqfAgxtm/iIhYBZxgaRAjyO3ATeIRfEruj1DCCcPAGDjQ8HzTFG
4sHR6Iyi5TvGPPTJ7/g8zMWUM27wKi/L19YjfYH489LcsYa/7jRDS57k+v7qH4PtXMfnuHbmH+AI
D4Hjk/z34apFyOSEVdtlME3oAAta9VhlasEDoiQADky4Y4BC9sVbgBUZI33Il5l+7lQ8Nf6dgv7M
gBMH2edbGKqts3JQoXyZVGoTYoNn3P37mB9BnOgHAB6yer9Mk6L8wpCBtPgbPP0StX3ETI1hxEfm
F5SZzJw9cQJzlGBkvVOUdk7GHpdfDSug+Z5rL6fwKQCi9kx9h/orDG8gwIir0D6/xS+Ms7BI3ofr
LdYNpdyoAn6QF0LZ0bFdjJ3M3mZ8riOixNIbKRgjnJj4Irlrlz0W3nHBVIvoX/zRPFPddjmcm4Ao
PYiHawppv84kFx6iVW9GaTAtIo8hbzDpwnsAdNcTpchszPEBD0OPPxc+MGSEm+KfukFDRWNXdGFY
K/Q1h1aW/yOGHoL97D3isd1aN3cI9rw53Dh0ApnrSoQeQoBWMRXO1ZYJE1DGvMJ8sHS6oMKkhk9C
GXloPPdT7JwLltWILfMIfOvkI+LNh00aqQTNZwhnR0A99w/1Rp257PQBQt0vsoz2Q3eKHUanUcak
Dk0ZyWkn6oyXQ0coKZDt9I8i03lk0DkLy2mMIJLYVMwQ4HvbOu/IDWU8TIYQ4KnuElBXIn/mDtF2
3H+guDrvEHVoGcDjenAeecMHRJyeiAzz2S6ElIeaqa/NTcunzTIBBsywVRgw88N44cuUqZADhnHS
pqh0nDqwDd/TTZ41dcCJstqnBcKmPA5AK9lYzgt1TDdMlYHy70y7uDTOTBUgxHjsvZR77sIKlPZP
ez7iUBlbx4ZqXEAyh6h5M5eO4Qg8YbYvX+F8M3PFD2/f45YtB4NAGSZACdDcZDE0URpvNkh+swt/
gwrTdOgmBeAzecqUj3+YuyqIOwOxcrKQNmDKrN/m2TNoiUFGyQPK3e4Exqew1zlzXCSzZDzO3DK/
4jkxSQIYFbnx2I/bOmVRgK6ZuvcwS8Q6zPn+5ZC4IhxPLjh7G27HTcstxEbl6pJJ7MymavhibPja
S5Gj/l672wLOnpuUX4o3fXC7Ly98HWG4PgOBHXejLsPL5BBPuMI+j7AxzCGmzqSj4Qe/VM6Wz/fL
jkYtMz87Ria5oRyLynsyauuN48GvOKtlmD17TnYzGnfIu6JaVBvXyGVIgQgB+QVSmBNnqLnBxJFw
cS3YDO7VKT8NQkjK6Vw953S44cW+GcqFYBXW2dXSPvBFTcXdRDjYgy8BJ6hfuqUGFpLnt3F5qaoH
57lrguVr7NIjrDU6gw508dJVf2L3h81oDtmYhiQlO3Ql7Ghi3PkA22Kn9wsmQ2bm6e8TquDc7i5u
j1OGHkGEz+9R5flrjHCGZggH+qGozdjrJpgHNCOIOx68vg4oLnelUNolBRCK19SNvq6NpnC+617v
X62njyE0sDhovW/Qoyb6U+cEmpoloxFaW4zIC9MqDR5wirj4BcKAZjjMYqWdJYZaLPOtVg5SscKo
AX6HKU67Sx5Sry/UW0hBPmWAJd7M7nIWrbVkd6Cph3geDEZCMa5tT5Rk75fLIlYXtCA4B2ojiySU
HYrl8F5+4wK5QSugcj729H62SQ+dKyA2PQLIOVr0nTaWZMBqWJgyniER21qD2uPT1c+VFz9dr1Ub
KKNaRHDku1NRpfps+dPlF59rnJFVt0phzDcttZptDfTQXKaVbFbOwMiUzKtV9zOzX0ggzbCaVnWc
jnvvpqO8Ianc6rrwfWpXBHsGKrwUMmU2L7Piq/dmrGstjqvnciAZ3oNgdww0A37c+qSVTII2XoO8
6tmXySevMA/vURH1xR6VhRptZKXpb3Scs1T+7gFI3A8DmdVYeCV8bzywfu5U+529QUD/R5BBuoEb
MHUwTPmt79E9OCAfkG6TMrJVTgf+2lRTZZdd2f9iVl9MhQLCGoPYbDkUEb3icHaZCiH4VbSjSwhU
5+H3oz9LBeQB5OcvqcGJR0gJQwPK5BkON9f5AEOtCi/0s11BPHq6ns5VGC6ao/pGJS4c9XqLSJSq
zJj0HWZQyGCTjqqSUCGbusGJp6Y3/cZMmH7S/vlEp4S/7hNly+gLu539G/3LT3WMADhI3EFXePJN
HMIACqwybWGFU7JhqHxBPcbz9IwhxocQmdD8xhVomPE4tWaP3Tpge7nHpAEfSZtM6ElZ2Dv3vWTM
T/y+VhXaFElJrXK8H0n616KNI8p9SCoBkvzgqQYxeW2ZL5zDR2ShLJGXU4CHFLgow/asIz4MC/Ql
/2UqEDwJD0IwnaLkEM6jDkYUDSJmc5KM5uvNzpg6GKbaKM7obbPR4OKmj2ttbXOM3XX6GZ+S2F6p
aC39hY/aC3OoeFjO3NpFX3GeoY3Ob8Awalkp9ozfobOPnyjvYGD7xipZsUin/41pxX2mx/qxfu4W
GLPs/K3C9J3484hh18noL7e8IMaff5Pl+rY0Xgn+sOfIbuPdHOOqd3dreyHOBEKFdBIiva0/3lH7
mp/Igr8Q12avV7ISA9W/WmfJjYxrY/Ukj+FwPDQOPjSzqqDViF2UbzF+Ix42N19xQ00Ci4XvASKV
I9EmTy0apJTexG8iNAbXPKu805YxNcE6o7GksBkEhT09H4pA7KnvkFLQCgYcxaXRT6yZ0ZhpjE3D
SN/oKFh3WtTTsJXV2fBXrTCtIwe+D/KvP8DmBfTYQKTiD08Lug7epARyDOSbKmkVlOm+VnQKUMlD
tMWmgTYBwQQyCHNMPv5RdM72RSGhcPrBtPB+X4FcVk4fzIN1wXH4jxy/5ZwTJ0KXg8OQE+Za15Yd
8n+wrSibgfpDGBZGXc6+v9gessJ7syzr/5H4absHVNb2wGlwY9wKynrhSEQPkCvwGx4IPV4XPQ7i
JIpqC7yKrZAR9k+DbK7JsomzFHydLnAvn2CuxsCH6H+K1ZO25o+ixpw6O0KN20W3JDMMZCiP4Bew
5JUU0o89msmDZFScrnhLmSVOWpe8aCIrCgNJkAVvslCXtwrvThdnzQ+FYPFNAi2A+/DfCkrEQr5j
HtnQ0uYWnYB63Hilv3opFi2lXO4DHlMLou+cYT48ZxN5exYQleOFNyJVDR7baGQG7TM1tcT3c3O6
PFLA7k6cGJkwsKYYCj+iQVuCgSa9IXjbLOTYzrJuSV9iU0gRK5+FrUNyyjmdJJb5nZdUgc4GrFm4
PwEO2e7jaLSr3TqrhCAkGSGQTs0jg0QQr9gbS6i8kJIbq8gO1an2SFstmd8oVPCppSIsP+2v2tp9
pifwTxT9hU9vE2EaOA/yALLZQhgkFFMPjJtSvvAr/IyyZYHRA1GTQaxOl/om5PiA16N99nPGEIXV
odQnpN0xyGUGxF+ij7YzuHfwxtU8Bavc17LnhjKofOWZ47khogSl9IIy/C96iQJYWtQSUQyhTI45
ME9BEYRgjimK1K41ic9Er370K7yVQePLiw8Qy/9yaU5mRDoCZ5X4A/BA2zHr71vfuAdxHla6d25f
4HtvjSO4Hn6cjYieYqgQlJRTUE3sumegNJIOH9IyYL8CaFwHhmwb/9rAfTqFZmHzi2pCK2w1wlZK
NxmGJeSgNpAdaE4PSHyUmufld4bcPfOiuxoKy9sBm/MInEj+0DeKVl9tWIzIYF8BGxWhKt3QkhWW
9db5B0Jdrte+sx3IRL1xaq6JEGsJcPms1I1q+Xe475TBR1xA6rqz8xBFbhBZFdgSASQxzDMEhg4F
uyfeAsjiWqU46j20SLN2Zf+Q0xCwe8H6GGmt0KmYbBt5SF+zVopXPgZEnDNshj1018+AJzdg9wvO
Zf70QJupTJXWs/c6RebUthon596rvwAGBFJgrISJRovRQ4/pIYbT6tZX6iJ0Ubb+f+cU+8APcNQ8
epwJ1Okw0L6A17yPVlwGtcC7FspzovyFJ1QS2RkbpQ3zSqwtrXtxu8PgDhNyppfniXKoV1MGlXDx
HU3Za1tcIB6Y5kx+Vhiu7VkS+DWLDW+V64u095CIMmE4lUl22Q1c8TpZDvEKyZkNBAguK6D5/kbZ
Xy2Q7KyJ9j4DfHpNotiBDHN4bYda9xNoTFUpO6b2pfTzBM5trkMI1fqu/LG+K+DaKK3SJSnQiS9H
D3NqgCCJNTE+Sh4diK+qacAl0nSDRB0MeuVaO44IHm1c2ls0slF/qRhdB5V/TOECekG9bPQFCkZq
+f12ab4s6iMEx5Vh6iAp34mI2ZzrQySPFZnOj0kUxQk/jz3z0eKA1TxJRq8YJCBdCrFUB1kUT9gP
rmQPyHuUAUHILEarbA9kkA1+2ZXmtXxofPMPFpwyk0+w3N7ndaTnnMU3q2Y9m1/EZspYcsl+2HeI
yWfsBx2fGbQ0RnGlXIbnWoVTCL2XGquySLNZFfgQOkJWqRXXFGXzRvlQIINyQeo/mSL475gu65ye
KWHwMmqDdhCFC5HKrxDvJD89pMUsPRka0ViLQACwyb6o/4zv4MslzvxWhw2EdU3UGN7zRhhsirZF
kMERb/CAYLaRmE/FCNOYzsLPE7ydM0+ozG9Q6lSshhb+N8MVSDvgNozeSW5Dn1S9xLLv6oN20O7w
QlEnYJy8Sct6/UVwAY7AowDdmeNiOy2FKC0xrdCX1ejaPcFuhbWLBv4u2S/1u194jDWYOP02tqPN
RmBwEu64irfOOnE4MoY2AazShMqpQcMdBe3HtqTy70x8O/PtOLUV1kSM9H4g6XyXURskXmIVYWqe
ErGTkhdBz0G9/UrSVmhPjgEdeGv0QPmA/IaB1MFXAXV6XbrCkdBtGnchzUWCMrRiMOswJwl4Vt2V
BfB0MbuQa2Ebc7D7VNwvA2WT3Ok2pa+Qsun4WMn93w8UVrVy7rbJFIpw1BIzpIUaWEKqBzvkoqMu
mflkf/5nQsQAQhDno+FOFyvL6J5318ifHpByjFYrA7Js8QCzQNTJvtNbB4M6i0ufkpeWi3r/FY1X
ArxJNrpW7whWX5RRpozJV+5tSLwaYS1KCFBQtfxoIzLJoULK5Me+ocoA8x/xs4Y3wKIlmvokbZOy
jAzvLjRx7t+zdwZKUzSv38MgVpfSQczJJ00j953CZaejTRMalg+9r4+AbmW2mwckuq8iWuDISxbS
7JHqv7I6CNdE3ZRV2fUWq9UjL+k7z9J6kphpGUbJoSLeUb2XkJ2zmj1Yoox0NvtXD+v1ZBAjk8Z7
mOC74Vyd5BUwTfduPFyZu7VCUgdwGIaU4HaRRxzTJVjo6eVksW3DU6/Iszf6133eQ5E3DwTRaAyx
avnWesy8MLg/thv4xkhV+DyD4XSsd+r5tnHpLNiaxj5ytA0fW+GMTGLBPRraOZ/E7IMOCTaOZ4hi
FU/VkPmzv4+6FGIs5bRLjNdlxR0b4cNwV7tKBNaYRcBYeNvuYkFsxPMJ0xa5LmXy8BC9HaPcrrmF
lf1Ii/cDotJ7eCp1yot3oCuUYN6jApYjqMCAW/Mk7uUJ0XOHIeJEeE+jTKR5FtjlOM95pWZBRai2
Lka5ibZd50JTo1p7n5IvAMNC7cA2jdAeCmRSKcyq9PVWkVh2jDvZD8tfmd9rMz9ISUMfANrGjyhM
aUIlSEtJMoBzNNSJbqmJEYKVW9oR0KUkLvfHRZBB38+j8o9F0Ac/Eh2IGyf+0WuISebb7BsPJ2Ey
l+JN6FM15g9ICoSSlZ/RGgfY2bG1xhHiB6xxleCCwFkBaaYXkN1yTDEeCbu1XodLso4LtI9xcPb7
rjV2O5F1O9gi6jcFtWgP0OTVZvX8FtJkNoqgv0tFl//pXAmwS+AafQWKBBCIa1vV8ZqAXvpPlGR2
E22zLiHPYcgnPXtYVh5AVPoggtc61tAtgTA8BsS2ZUU9ied6IXxfvSaf4zthBJRnlfuCillXYqgc
AbjO7tOoA2QdWtr+buYPTtFzQ7wefByWQUkqwXa2b8FoEsQB38PSIL9FUOb8HIOpe3pr2uNX3Dmu
uOmhe1pDd/8MKjYNabqQSQIilkPtNmMX6y58Xu5/rZn5qQ4DNxAwx4I/kS+pTK4JfG80rLctp+tU
eQWZiYC6StpbTBEjoG1HzwEGMX0a1ixLPy10H/uqC7JCvM59Qdq0ae8PzY49P7UdtR+YJFcJBDcJ
/JoS5uHZKZZQHtlkVfANVSP4I+YRTDdFtdjGFY0CBoLeaJUdqIM8ZHWSEnM/PiJKK+v36Dv2a5+M
x6SPYlx5jc/1j8h+EaMravRZ6ItYtLE7ovwl0de5zsiMrOfwSYUFWoghmWCuB6a42fL5DYVczWnQ
x6A+flF3nC8Zke2dVIgl4BAAcVhy91+gSdyIlgJUrJTm+5bkFvev2c78hfsIWEH4oKd73XM3T4nM
n1IheHmlqKiHWuO61eeFLiqVfLBiWb3wH1ttz35iCiU6lk8wye/olQLvfH/vMlP+LuCO2eX2S9cI
xebn9stP0Xn2u/4H5CA7IctKg9pWhZZVhmMhlBJMhXAIPS8LjT+EQTBtuMMpkwvvHSfulXJkhX1r
JChs140mjd/No2XP13CopHMGnf/YtgN/8O6aJScAU2U/w+LqAc3B+gCo7uly9R/uSgpFEYpEjzC4
LC9YP5i1Wi88bubRUqvaho0TdSwm6MzqCzYhhQ/KO2zpbr01ISGavEx+a2mINNEh5HSOkno4m7yU
KT/aYtEpvPQbzdodaDhtw0ye6CuohlHaGvb7jVsQMiGZy2iOuiTJVIugueNKupRmumnaqjYmaZoI
LKoJ9EYNMAUE3kJwntOenFr5nnXr5/oDgSWlxPUPFJ7xeXYBNbquZlbgEbMrpMKKkzXHPUzeC0q6
J1rq+eRE572UmIbwlBFDA5TtF7BDADp9V4GdNAeO9OppfvMFbb2GFhSm4r1rFW7cKmwg9uVuYoHT
we5Q/oGatKWDayflmv+j3uxDfqS+vK0hUsCAF//OQ76Jl0CYvoL3BvVh1EoHTMZhSgxH/ZLMmUvX
mUeAqKbYUCJvqgKnQNTkV1ClN+wExwKjsDJIjQleBkJ0L2kB3KUa739gehgK2SjUEfZsQ9Ls+91r
RlXx+/6Lo8G8d9Vdre1mSrHsPVDM+IdRusLfGyTxV1qPNaE2EcCvBe8MreSqbcgJuLrH8VNOnUUX
anpM9uPLWXHT0iad5ALSuXwFWBb/hBexI22oJlVoWhRx7WG9C63cDO8t1bBvjPGPFuSM6o9toF+q
J4qpPwUvtVpEjQcspzt1T4cLbOB4vHzAhPBHnsFFl25WsKX7aZtMZMKm/9N62QztAPMAOGXaFdLj
54AWuB3VZ6Kyb9oTH+lnnbE9mIweR28MKbJ1cq5CCag54G2QSX80Ix3nEP2pxIh7tQRQSfgZOAbI
s7FniAuqHM8WdGE7aR5QarANSgHdFUFvSE0nA+mheoL/MQFDHhC/CrjynEFRt6PtqMoAEe2Z0slv
HPVNOd4NsJlAr8icBgVU8z6TwtpNUSMbxXeYttxqlGnrSTy1GPbU5HGHxfQpLb4F5cXbPrh1t0Rw
aS7dj5DM+xeU0LVBgGNQ3lyXf9Ev8RA88e/GE6775YbB4In+hvnP4LQss1eXpe5h8oTo7g6W7jGp
prnF1wZliO+o2t8tL0Dl8z9BYfjY+Z3/Df7ia/PvK/jHnl3siQuGpeENgtqo3N+OfvfcR1GV2eYp
vVF4V3dWFOpDW9fyDYOwzLwxhhmyNeiIF5Nz6x2ASIfiHbQPGmZIexwAEheb/ybFzVvvk9mPdGeY
CFrg8RVReXgESPHQ+KA3fojOjEIu0lx+jtB5mtKjb52nhxR6Y/cErPK1wnZvHtJCp9refEdHUt5K
G7m9FRWLwwMSi8WyOnuwneN3drWX9zX+fn2nATM+NP+dg38pCLj68eXzhUuZ02YiFJOO8d49jxGr
Qifio/Xc8Fz+oaTxxsqXY/QofhErqZ5qJYLvG1jK0vyxGhzyTPN2Yjb/f0OI8jc+nMIcQ0aeOnkm
00Cc2EGGWiipQN0fCQUCGlhXTBWAmt++7aHdlWiU7Ynd953ccJfkhsyCKwV5vGTr35CxH/3P5oX5
OJQN6kUI4nvUTb/hBdAVKpxgk0Bhn7HbGFd8HO3IT0LabUcAv6faJ6atNNqCVNb/oTJAIYJBL7nG
bfBVh+TVvRzD380JbnRyGH1zMDoncFxYXgKH0ePsiYRodBjBQV0/o+tBIppngOZ+cGL2BERYKCCn
RpEgsTRi0Bnds0PwWZG9DTGp2vkbXML9qMSa4fLzc6VG869fvecNOgDLw/qp/TaYQcRu/41INbY1
BHx/xr9ppXkZHOZvkPogeybXejF8mp8b1UYlfadO+4R+kkn/BPWai5MVTuEz5fzHgK7oIBtq8VNf
szO6gP7BU/21aDSQE3GabWEYW97T0T3ermMkI2HE/amayDbhsP3MiilWk2qa4/6ongGfQpeT72bp
tXWWxybHqVZqLCuzzySXloZ/t9qVUyvHBAFO1CvLtd0nUS51ZXKj32A7fZ8xEXBxRWKFVgZDAc5c
CxVAnkZ5nd+cRu8vqjL9oR8LUX783FMC4dXKFYkAJgJNThSpfjsoaqIavoYvDg8FvV/CYRRMWpX2
DVT44GOFHAEulIwTgYVC90AIfgpyS0R0zjNOMxS1x3X1J9glj91zozTI6MT7LjAr3OPqPC3+Bkci
EYArkx31gf6XFfLP1lNSGhTDB0YbfIfMBkJ7pAZQnLF9AKVbLWUR1VMu0tlEJe0teKlElwanPzy2
Wi3KSe1FQt9GJooNmXp3NnHAsbiXYi+DmgALb01wVwuS7Vcresj8kVEX0TlrTYhNqiGjAZUpPGYn
jcUo9W+1VhiC/uAC+NYOvuJ3NSAHp4BIlQlzfaPabAp/5c/ZjHGLIjaMjEGkn4GWgCf5JfCRasup
mn3RE1DBDPE0gArf9UklzfdVUtOhFZDvU67MFq+J9BuCcZMTv/GvrpzaJTrU9l3xKP0zMmlvQX8L
nPu7fuLTJ7zfhBkUMxAk4tSAu9WJ14nYoQbvkKizc6qDLKT2h8UfKVUHWTqpdMqJ2CAuXFlx+AOY
1xcv+Tbwoezic2MXlzrFJNfewRyHlAzUztaDPPFuDsjZb+DkZjFw4lZ8K4ClfFjjR9SFsTpqVotR
fe8dIeda17eI5fANVAubp95ZXd3wMFc94NDzzx3SUjB3WZTq8Hnx0d4uD8lz+tEudt9xl90DR9Ya
lhpstLhWPnrGFmW63TCNrLGLObfARw26lqdqYU/NRpIVMk8dpRViY9zxPuJozyaf0Xf9zDo7cuSb
0t8uoZ1S+2whVcmqeI8nFHvxFGAHJw3IIeyMtDta0QMkBETYxVd6ah0Xai7DeKQQ/sFtX8j01DCm
tkaA/jWyqC+TXBIULRJidoKYtDXJtRUfPDfUOy+PStGlZcqlPGGFr7+DrXIvP3NqYGER+KiZ+a14
KVIsShnY8mMcyh7puTIKeYeEiaJYsAe6KldkS2z3HScq4xXRszFbkOl9hedb5rNLtF0q9+fZcoM8
ifMqc+TKWoWE8qhnD909zuZv840LBoBuT46lHD2kaMrRD6KD0SqQtr41/iF3wGye5Lmp5gozjsxE
PTBu7K8Qx/1Fp8udfqMmn48rC1SIk1vfXWeaSQBEjey2/EM0jM5n+Ln8QH2Q6SxovGwH24EjTA98
5cpsPzfRNYShm+S6FRjNXig02eateUaF0P9+mp4l1LQRN9hPb/FP8zM6tJ/HyAlAs/9E49EbtuJ7
iz0hD/Gtf+aqvkLMzCMzUj1jj92Wn/7AQUbUq/8+uwK+QSfy2svBaL71/7qFBaaMl3xeUjhe3Hiz
SqSu5A+KBBWwez8rc+efBjHt5gvg34Z9hGZBB/ZJWEUicteuMvvMkjOzYohuBZZyoqvdD+6sFBfi
P+awfmUKBaXmB7JItsC0PD73x/q5xMTXCg06xQcZ1Nw+4U/zR1QMj51MLHEfHEYVZFTaqvfBpUb6
4TFUXu6PnthdHNBjch8dZLvwa0duCRu/fnihwseZ4ZhQMaWsV1BC98q54h03jp3hELAbdhQn1Rds
QE0YUFAB+QXWir2NHXwjGLBFAae5lU9LEQZcTB4TbwXH8vnLFjgdkIg6+FLSgNp1nKd2tK/vogfS
zl20BZIndLDSAXBAbhC+gPA71I6tx16mPxnm8CFvK3Uvyj0Qbj91TBGnRWN4iAkSG5Wo0EHss3Hk
Ap6XKD9EVyQltL25OvhEDPO90vtLh/xfpnYAniZ5iB+7D/FpdlrnWntkBk7sFXvl3+G2o7hCHmWF
6/qniK04cXp8OWRgexpND61tkIdWfrXvCll4j0qtR+blxd/49c9wS5QrlOgYkuFQJglLqJc9RcMm
8Ex8iN3et5CKCcUUsyO/IgrFlAhjsAuey6D5ciORPZiG2g510Ccwobv0vu8ujcceolSdL4RsOgib
shrlNivNUtsw/iFs5oPz5iqVWUwNN+3tI80edJkwilciOZ2cB1U3l5uh24ftrNKn2NN8DRdIYMa2
IuxUFPn5Gw1gBxqBtrtEpXQyAVXJW+CXcKEzetyEWoHuuwQW+imDKe0SBdMh68eHNpukWUk1w6R3
9/dmpCb27NS+bJicxAZ0u2eSUdg2ysMXSurJKE5ATQUxIMbkESjHJwENhWaKbStrbYsFnTLqxjhz
mVd4QktZlU41xHf9Nu67bhdwkf8106sjAOL8jEvr2lAMm770JyxOa2bTh0NAlEpVm/YvdOq/TGL3
XgsAoE/tGsQ9PA46IkzZ4oeoEmaAGxwUitJ3fFV58OgMwT2VKPptSHiTS+zP+CdLikxjgmr++fqH
/P7f9G96Xe2GTHfk53tUhJ7rNsEYqgn7swI68+FXdR64BYz9zUGLIL55ZiwYGETEvaUgI/Pd+Jqa
gDpQSSp9mUSeIoblX36Ol42pxj4wmA6MIGUPOB922cxfEQiXXsxxtqkqpQtnS/cMmR4FqUldL3H9
Jxs9aOqLWhC4oz1aZwf0PJA9xHIcowdmiSP2zMA4PbGYJKTBbbbHA28g0wfHRbheI0bMdRd2SWjZ
OqnafZCa6+eYIqk/QA4nOI0sUVm30s3zlPG+Es3sGWcleEICk+v/Gk5ClyjOM6HKGj//8U58j2fj
DlmBghLZgK6EYAEfsY01DasGFLeqYdWS2qZwDJgfDzUmxT00sIS3oNCsxKjjHTuKyJSadApPiZpk
J+y03RWaGD8xw5+jf71T/QGtNMRQoo/54QCE4Y8hXarF/C6sBluP88rO6ZkbZDXv8cyVkoI53nBX
P6bsE6oIFO4RQs8a8zxFq9X2nI1qvLsrK2ONOWudEGWsuIWZ0CFW1uCMK7INRDZHU8xwgqPEf9mZ
QWeTDlrWd3GJhYCUeXKAjiwkmEQwJjgrPPooz8TS3KQrpnNAPXf0MVdHqUADbkvv84/Boy7gQ2QD
3bf/h8RwgSFsnmfcRqLiwdr6UEDzbxBEU0GR7X81IL/ZaaHyhkMBdmSHNxGHRT+MHpA3Qp+VG0Vl
n9l7Iie2yA/EdOjp61Mzi2pL2GBxtixwb0zOqjVgRugMIOkmKAvhmZTrWjlu1jejk4ZGKnq1LoZn
l3oNfZWBB0b6Dizsno6N/70nxwn5zs8mN/yc/GxK/evsiJHAjGoryizIYrH6sLlORRRSqaVcGNJW
5xgdFDKf6oJq8fqTep5w3HVvTXPKY4BgYbrtH5jxjT4at51t2azcCrqKlhEUL6zD/i1GoX7xuDoM
yWvPCAjArtr2R3XW5UhCknZToVScRCNeI/An8l1PkwXbY0uJanSxydE7KrI/JiW0lx0K//LSqIFm
hMnY11i+hGBe/sxxjhrvv55hcTEsKZ0d7qe5+i4u4oCs8/6wLevE/+RmLUu6AtzBkhGzzmY27DD1
sBWSAm/4Oc29kAkWE/MJ7ewQOGSldYYz2y6On1vDsBFOWgfcwwGZFgZQENF+Tt4gvAYtpri3Lq1f
EpgTh6T+FexeD+l7lsBsbnhI4YG2GPIMR7okxUmpTgWVoifkvsKsHJ8mn+TgDBDLI3EKeXpOjWkX
DDd9cjZnMuqq8Gx/nH9EcDcVnqu5JxotRWA3DOBD3DrVxWmbCqzqjSOxWilyAhIp+o1/+kz1Gfwh
goY2CmMlkFn5hq/9HKKrhnnE/qD99cazRlsNGMgnghfHbKYe5La3uEfni/YahNIGSjEsqX7okJaT
HygeMob29dJfeCQQmL51D31APOlbLjzX/8bjDru+Q8wgfNT+CdxasIyC2qmc7F/xTRVySFTo3tL3
Zyd1VHrgJgrFWsUST67G3J7CfB8/dsqocAWVUekFZbvV4+ACIAZpwsroZMH9itzq4KF3gWiE8+48
DaoXKgO2F+3ZbeN/CHJRl3IUrk7mSKkEw0WBdeEwGMpTVGlAAo5xclO+fFeykDtwx/9bDSsF/zZW
OHcdecJfm12n2u80m1R28dcVCNi7/tsJQgf9qFYuITPbQYu/1LZDKGSftdsKCsrwtsoRdPIDH2P+
0fpIc3O1vyBv14kq04fgutjOjvW3sNAYb7O6tM2mavqzfg/aEWBuy9pWYAtZs0DO3R+l1/UrTYjX
SojMRpgRAu6uhKmlNOLxvbIV1Es4RY99dIR3/MMWLONG6hZtdKxgsNbCqyHzRV8tAgHalB0EobQu
mn87OzoCezmJ6hwqdZxar2stmEHDuofNuDGd/orvya4RmNR8Hkxf9dy974iK6WeSNfcKwe/cTmgV
Fz4Ag4CtowxMkzB2i0Ghp3vAeDQ6gtN7i0BwUwHhZKm/AtXn1xorAb6pJarb0vMxoSRt++Ka9SBl
/AJgZrSy7TTaIEykjSTkQGvjTLPhEkSPINERmBMM0tcJwk7Ug8xBmbmHru0A9sUTqFAUD22ocBoG
/wJoGukiTeqDZL1mKV4h99JEhaQicQSPIwbX2NSSDVC8RQo3ntoPbWtXbyQ8FltHeUCsA9Yc50bS
fwFlq1cSvXCH1uL5wUItmL8AT8XqkSUC6olx9dnqn+6EYFIbOmIGKg+H5ir9LdtvDJ5gOjRvoIyr
blEPuEKTb4GHElKx6OLduPbXAX8SM2HCjTi6q5UQREaWNgk5dMpnrmFlsAK5BYzD/9O2kBnoxjQZ
QYTxLnIm3I9wFxsFQIW6sUM9gfsP7hLjHNaTV/YVg2Fo9iGZ0ImWwK/oazTH17QZqTXgaG57Paw+
kGvIt7XptILahk3ZIynJmOaqrRuo7/QoGUiHIfH5PkZLWrMZOU9tiOvkJ/ljMh7yzqEUhu8JQ7/B
wvlI1V5xMH3lpRrZZotfIakeCFe+KZbSXB98TeGscpWMRecAiUMQq5f53iNEGUjx6BlT5hRQY0fN
feVtw8Lmhune8Ru+sDQUbuG1R2xAdJr5zlePVQ+WPKckpbgJJZtGGQ19+6FbXCz8eXBFRJjlgKIe
HUW6d7b/LNxy8b425dCIT1GLpDj7Ezwx1QN3dgQdZJ5XiszuW7A+qQCBxxmY5GaaCekM70jZjWIc
1UDGulLhEQrOPqBkApZiAQwHHLrxlhcDzSLybw9lF3BPC/fTgLuoB4McgFrFuDZcImawJD3EPzX6
TEfIWqov/T71TC4taL38BuSCm5c+F/gU5GPnpsOCoixoOgoxBHfmC1vamf2i9HdFKGLyEJOPySXx
6oxzqXhP7Pu6HUXTVpoEaiC3VkfwOZQ6fZVyVglN63XifPZlEsTxtCds5O1OexqhKf8/ns5rSXEt
iaJfpAgZhHmVR3hvXghMIRBGAoHc189K+sZEx52eru4qQDo6J3PnNhT88mNkTV+gLQgudLFHrHJp
3hhwUQnsICJxOa7CYkD40cdJQLYZmWniMgWah1Vg6PH3Tx4WAc4O25p3JZEKlCCZ4HUeMC5vQOA3
4NgRz9OLkhcgQojho8GIYgP1FyK63oQR3g/AA650aOQ4wmk7MVvjIsl4WlAEqUpqwIAiVIIlckjU
Ib1fCyptL4UUg23KOUFtL3PZcX5VUI/k714gvezyJ3GUModHUDAuqQAzAKgv8JYKqASSaCl9EGBe
V15dXl/unIj0dCvcMYn8OYdgDMovmUvLKaEsbpDNDH/sTyk226wj6h9r8Nu5fUubwA5YQd6Qx0NI
EEf+LCUNdvR8VfwGX4yjd94ukHE4RLW+bQOBy7KQTy9wsCBMQqKSGkvEcsLhuhBtIhhfOSLQBtTG
tGBaZfCxBDF7O9Hy0sV2kxadKm8pkKlE/YCTsJ0KCPAj6CBBEHIS3s80AfJL9jdZVCx/wX5//R9r
6IFhA/0FhPILagp52MSgUWAmgVc+pIIsH73oIOpRTgerN/AGXcvzj7t+g0AxDiMxThM6F1oWkQ7A
OV7MeZb+zTu5Vh8Hw6qtLElbowT7Dijx6SLYw4VMS6851QsSo9DhK0yzoVOxj/wMjcMLskPpJ9HL
k6omvm/COuQAEE8lccHFYF2UcJAA5s0nf4JVRNIiBAF2e9lF0EMIOwBOFFs6ihxpJqT5FMpXxNUQ
j3PkkfLW/80s+Et4UiuqelhD2R/pUvCCRwcOHiks8Gfj6MAT91/1/1rcRyKT+MfuBqfjGMoZvuNR
+XCrwRPjWCz2Fp/ZXK4FMI1qc1pKK/rvVgg1U7wKDxKPJRHRHzwlpNET33ahmQlx9N8v+ZOwQlsr
Dif5R1w6Ctp0JneOq8qf/8k05l1ellSdX3YJx6P8DdwN+Y0/MNeSiGn5pXHt5XJgIMdDK60bPVZI
bQgR7Uejg3wm94Hy2JV2SEZQVAVUzVzSkYzQ5Zec0zRWciufs99V+b2QNL18jc5OqPu/VweU4NJT
F9SH/1hY8mf5Vhm+88HpeeXHECpoC6yNJSI8rxuDBHlnsrwSUBDhgInPMEUqfDnBWP6VtmL0ISjJ
p4eDBMZizCgxFUQZyUdgFUz/PsGfiEs/ZKA1x62pOFUrMpdltUWL1lC6dpAJ4UD38iCCtt92xKAQ
mzq6e6b7vA4O99N/TsFMHen/dXo5yM94PiCkEq+1jhANqZ+m/9YSmMwCbtmEz8NNE2luthBM4R89
SMbDTCu47nL95S7LLfxHJ5J/xedmaVGf/xpOuVIihTKIFxWoS667fE2OL6La3T+eA7k28gAKtY7P
zS7uCfB7uoOiMU5acmR0uVdyC/jctAIzOezl+7iyuILItaBH4Ur+4eXMEyT3b0rlxWX35OLI0yTB
cnJiSkQGzxFfAejhB3CDbN4D74iuAp4e/yu4zk9dwWfPUEnIp+NB4JP++3+yIkUaIddhzoujFeCl
8SqXe8HV4eqL/YncOKlUhKCOqcYveBzjct7P/5mevAO5iFPGAUKI/u9lwf/4fin0ZY10+HlSY+AR
2SPOSogwV74oFNIfotfi/+LOKaUR/2F9B4rHvxFPOT4zX5BPTT3z+4H8NQQuWSqy7FgsVEP8PT9c
LmnC7ywD9iNeGH+79rj50xb8Fi1/xbfQowERUuJM4dDzUfKV3DWp2h68qHwwuaRADwcwKO77yxfq
KVM3qm5ZI/IUc1n/LSXuzu/asQ3CbxHGsxiDSAkm9dkzkJTm1BWmpxiGQbSbNGcaBGZRxl7hI/1s
E+FqtuwbXsYcew3SMR5rY0AC4e/LTXSiaMr4gXJJ5KL9Lp59FAw088pJBv3z3z8VZ7/oRxrFSJRr
ywnKhxUYlKttX34cTxtxA/+1uYFimCKfmM/OkLsOpjBjKCnx6hXlqigNmMYTwj4WqxshblGftPwW
3JIWnVXlabYRasSHSH64ZJKbfjSXzijh0P4y73+LhEx4YPJLeBGigJVE8JZfwFh48CNyVwuFwyPq
YJiA0lJ9nQwqjgeZx5Mf+SKA5V88utTsm4oolZYvxM9oft+rnomLmhT0BZpc4UyKrZ5GRIvEmz+6
UlZBJnSS7m6kVXRr8uU27K8XLDLxgxOZMiUDTMbdSH6wfCwJZa/5YBBQJs9lowOFsvCqtem3R8pA
+Jj/qIkZBYvwGqTCn5roTnMqdTTN/oP09tagDbRI3ovEv/0uAFVI1DUG1CMku3jKQh+J+E6+R+4e
pB1uvbEtp7Ade8W4s6+HTzE4vqxMJPAtbuCxxR1tEhoK/xK2njqOD7ARGnwh7aWx/B1Iw4N7zR33
TSyVheO5m8stTgj/+IehibcoCIhk/creJwdq7Gk4ugrRmt5Q9FMch+Chhlc7MaESMEHWX3c3IeiI
3k6n4QMzxC1eMG3Raka9Eq7Cddj2Bxk72E8txp4iu6gQ6O/Uvxq0eX1ZM23jfOU/ofJKt/dCWSfj
aaHHy1kkZHExheeonLMuoe/knCmCMch/rWHMc/qvgGCfHIjBWtnLV8SCcEpet7JfS7T0d0A/KpmF
Evh748GG7skVIQNO+Oq0kEJ/xB8IRZFo02SDIvbVFldTnhaubQqHUu/WSG1I8SHURiwhhQ8Ii9HB
F/WJq0HHjleypym2TBFyHnO4j88Vndi1a7KYgG7op1S+AXo3N1Zei++/Qn6BP8Ve2hoSYsoRKRuS
FFpTuVGpKy8j9zpjSV6GhVf7cNYFghFHvZLHsUE3JwWvrFrJMRHSbsT7ZqzhYGEo3megMywVekI2
YL4S/fg4sjo+PZNjV2eV0NaxZ7Hj45mKaS/cd8nIZqzxO1EeHHoEqnBRBajjFPoVYhn3WwpYGAt0
IdtbyJHE56cFkWqDDVHo+Kor4sZRZyVbJGFmSyNg8C+Zmv3G4kkgya/YC3ebegVZnYSD2lIOIjoU
B9cmZ9qL4qtpiwiAc1JOMnIX8WGWUxbGyou6U64b+yuf5IWo/sUenzNoEhuppmxpXQQlkr7HkmRf
azrq6BmoKBTEzKHD3ZIqJid7qOXiVYZLQmMOUkPeRwuD5Dqy9PEnsuTrso3mPaEsAgYSWkEaBd8j
XHl9zC0BGjNddTR+4gtSkVJpTnXgA+7UKueHKLAdI1YXKc7Y/CaTG97rV3QkLWJIJESFgBsU0PPO
CuNCmS+bXs5oFGyEQwXFS/Gi3HwEKeEen+5zbOIO/+lmU7OfWV1S5GTYBsqN3uIDbjk2hxocYFTD
AObxqC1gEs8FoConCMkl0Hl1hvp0IItYsTWOmwSI2maycnEUkpqGiCH69STL3BQ3JkE/S82+UHBi
uJ6Euzmp2/M6OK6+MP8e9nNW4j4tRrSGj9OZnB79puceowHgAah+zs4+/h4fkDLUcytx76DJtjEt
VfeJBz/MMyddfu9suh3Tar+DZK347YCMMR0Dgn7mFc7iMtn9PF5whsFQCZZjhtYlGu+sOLhMOuOd
S1TB3S8XbZi+ZAIAsZn4li4wEf9h3hhsRliRwxz3339khM0k/KoIGgFuUVOouEyk9elJogS0cbXa
MVt/4suO0Q9OQZ0NL46cZbAoASC+q3Shckm6+uG+0B9W2FhzntlPPzvEbptXNsdxiIMVmGo/nVS9
t58vxMXmDwwWWxnDa4JRH14fq+g9evx2/yNNouD31Ct6F+ik+ATdRs9tDtN41L/hgVAuS0Nyx3QV
973SvUSTsh7p66Z1GTaPCaf+PIv8pEPvuhs2SHnazcxasd50doRnNk53uITJxaqV8XfXdlVYo0iA
4XriFEtCG94DjU/YPl7q7VPtauLlUT7PH75s15VlVHjoN46ZEn4khkyCzV4Tn3+1ehg4gX8Mq6NN
FDgae2AKVInwViv79hpAzoxvwfPTL2FNRZSO3SdVdzJ69a3XxeFnKJempb6DT+G8AYLf3Wbb16qR
CjOAURWTcvMYU4Sa7gtleb+uB53BgxbOBNZtYK2G59nybXrJRd4tjgjGhMoCikM91qC/RZ7a0wbp
cDfSGWkXjlIFurYiV7kbtW0h36kvr9myo517vVvGEco+bU7CSBijSFgyyeTCXFsuU8D3I3qo7M/9
nJ5N5OjHcnqVZ6Hdch9JP0Vn+LD0wi6+GwK1aMLEtfrenj/b3pcwOmwZMa0cFIX9WRGTnapCiX0V
Nqg2Oxegj5/8PblqWNNNiCxJFiQk9W6FeICii4CwfFaw7PfL6bg9j8jhiIfTi9Os1qhY8jaF0fgo
h0zZso4JItOvVU60IftMhWUdLGmi3XR01xpYFkZdhfWmnaOx5ANJxXro5rUTUZ6pVuflN/Iu0493
707xweFxpSzlIqtHPFpss7ZSPgmM2dVtAsX0vXpeR9UY31/NjVXbjjba/q37JaYAlBlj7EXtTih5
ePhqLvipUezXmLgoi4zeLVo0IV2wEQZ/TcZZ83vlXsgQT2cZRbIDUgMRFZItQVVu2Flic6YGt/ek
MaqnOUxH1WevMF02J4Z7eQ//cMakHMkahqYtI0xOeyJV6paTcp+l8FJHxqDTQSKb9R/jxsNrK86X
PK3R3Xa+z6A5PLVblo1PVbGy74k9KVbfQ9WLzO49fGZjbZGofdN0Pn/fRjchkaBtVcG7YVWQWEvy
c5y3X6LealBNM1JzdUCS0Z1hyeBedmeVFaRbQ/e0KtRz733zv4UXRc7tiZphkcArDIt+9naUyR5a
uG6lQ/tJcdC26/ZsFzkP+FKUwxx1GOxSADSttu64iekmu1EV9zvYAnxtnaMU3st7nboFVhqr/HBh
nIzdIcag6izqokfeX4/ffst/fG2Wi7pRT9HXJklvXMDcW1+mWIKEcqefjspt+hNdNyIJr0CCnLJo
QLdVGjeaMwzYoL/SWexObWbPtzlcY+8e7lL3xiwRA5nPZF+MGJWBJ31QN+3YfNk9rKFr8fYNyNWj
e9hYXR2lsG5osxpWjYbykH7x2iu5ZCD553tmxe8lvUO9zR+zjzGPIdmE2v7JOuw9oX+Er/F7XzZ7
UXeuu9vXPtaRe887ww5pS88V5kZxUCLYyJjf9tNEeoUvgyICL3VHX9+aR7XyLsOvRJ0O2W1eMYZ7
5O6wLTWP6adfa/6t7LVex+w1qN7dZDdo6v1ns9ceNVoH6Ob5Z6oetYcbPQjvNuw2mTadoZrTBXzC
xnPEq7LnZeaxuQuzDPCwM9M7ozwZPznidYtvpE3RJqZ/UcbmpHG3X33ZYh7++5zGKxPI8vGaVB8i
azXfTI/PlhPBakeGclQ7kpuyRTkD2fVZcfFyS8tajFy9QnNiZp1GPdBQBWmT9gvZVNXe3wnCsY3J
x+BZvi6yxrHurMxH6jVmTxStnUGsbgx4nOkxzUTVFTWOnefVoQnBpfw5V0H8ivGND8j4eaF2M0i0
O1v9uhXtx50xFU34dZJAYujW0/YcqRD42ZAuEmYNYbsHeNerFpQo4sjGjXHGQBjzUQJbpKP/Y8Oi
0pIes0STKVEJgrKIAv+9MRwJ0DMDihzgz253CgCOtTBeiSEnqNC9ZsDCswUcMQ55w2Vw4uuoIEJc
3hjmYKz4b8A9Q7ES3l0xgQvR0KDAD2SGKRlpHDdLxnZiXysqD9EcIROkb227DhKs2QTjXZyRUxyD
ONQtjMWHjBciz8GdjGHJRthmMrabnQNg9GVvwhC/YggNacoV1q948MD6n4mJoOh18DWSiYX3wcRS
kk3kDfIZRL0jpLWdTBPl5UTG0VjT5PY7SJfklJdu9JH/17ly+BphfeahwtWHr76XMUNfQFH3MlVp
ltscu1ZznXGJn24JEnG3JGhK5dlb3oNhPvyePtMUpGr5RdpytR/YvC9rLejASok9E34TyUUdry4C
ipSYhuLmUDFUVjxJ7fJlRbD0m3a6iIDhWaGUiLRp3MGIk9gyTVul5Iz9TMMWit2wwb0AwuKHHiqQ
joHGM7+igMF/o//h4XnZaW7FpvtgSgjnFQPFUdq/E4TI35E3MzAvVlLxms77uMPxhe9LO1ZEj4Nu
HRn022rdvK/q8xWCmxBZosaJu0gomv73PIpzy3l2fHON2RCaombfwCgByx0+D0/g6vVEcd6rYEb0
TKH9Ru6HqMr1lSEM5Ju79W3bJYSjMwk3u89Uu/U75vQyxsCmhkb8tm7TNxvji8xa4KRB3bKMBkq7
/ECEUqW4UJvaAxLSxxd6281tZc53C8oap9p2rvTI1+mLO7PG3oZN0jop/U/LV3uLz7TpYaZOlVnR
gGN843XmJl0BGLtmt67+6wscHew0txcPbmTEnMx5EiR0Bdcu16gBOerBEOWMGMd6sZ76bAifLWrV
aHYZPEu/WTkJtWaAqZkKHSAXUkubgcUNWY6JUw8MEgzK+hmfHfO7EATefuybt6Dh69AqkPoUB21z
X1+Zx7CrHcsjVI/Lxze+RGRdsqBpWkgq8CKgdzYBjxfMK+CAAop9wg9iqnmnf29Y7epHKmTfb+MC
ijKhM2rygMAPsq6zsmlTLiuUkoalbXZuyVlEhBZCw5bNLUH63jin42L6XeCfwsiewdzr4Xx2Yb2+
DXeIae2D4b05pTwjyBoAfRTSvrKu8Fd4sgEuU1AHr+GWjcBMnbpnjW5/mAKf8palQCNtWB4xxLA6
heNDOWCMS5AsVhO8LINnYCgoBY0XE8PTfcHhVRx2RlCplt2KfTsSdoWFUx/9A0QR9wytdHrxW1en
TK2C4ehfq3uJnVbDaU7r2DWUbtly40Gn2xqfMiov/JDIPEJSJbTXL3sYPJ9DHNmfgcnktVeSXvdn
f4nGoqlZBdXh8XLVHkRfFNTeg4ob9NCHOwuDr3Dz1ZN34zErIRARstiVTOzUpWBrAnRJ6Gnj5mQD
Rjwfy8sPB2pBLXGesDrsd0rH6WnlSFk0KRiQ2upWAznVg10k5w5EzotCI3MK1Ef31V33H6d37Wpn
syIMk3OWWOCRtnP13aBOEAEjNh4RhYzQNDsiPj01+53SxTemLfV4NH4BaRF5cRlyktZ+pbEX618/
hvIPnn1Ml42XA82i2Wvib25/MeKAJPKydd3Bb7BtR6c8gwwcVtZjdHGNmwXlBXdPjevGw1Gxy3+B
ff3G6okgfcHWVgINWdykCKJxjBIzaEFtluS/ep73d9AOPW2meDsGQYnTeFiNyokh+U4arHx5PuCA
KyPNy4lB6b8h2CCpiedVmJKRqJG8VfMkDXe0j1N4+eSGZ3550OambtU4UBzb2wIVzqXfXHRg1nzE
d7cJDblhce8aqyrosfB7rY+zQ+E9KA1RfHL5XTbhXthseyFtYRt01nuQfDVpM35mog2lTN2+Owzp
Lx+Ql+aylGjXfsuwk2kBc/v2wi81X8zySdFt9Bu9Rk4dhDUzxoxAzfBVW9aoDLAhBXNNkSkSktvm
bEsY3x9bnBtkZ6A0NLX5d50iWJrcFB/Y/fqy/nQADezDwb7VEgxAL61vaaksI6YNM9B/lFDPoH/r
XueClhTiP0mKdPhZNPr7O7kXOzwyKmp9u/NkUWqAV0a4+9obZVK9A2OiwWZHt2a3DQlm0d52wRw2
G9/QG+O6BKPDz1faytTclOMOpQPB8+MXIrGC3OCws4cm/PU4lOgIKAxaoi5x3id1ufOz2np3L5vy
JJ576ihuWimnJffrWOKbiRLr4zdLr7M1azScv7oLyNUHXzZCFeqmz+IlkOVdk3lvl3hZq0Gsdv2Q
sTEQ8X3WXDciPx0+EbVA2mHx3YMrh/K3bzY54Iel7t8RRGSTwnDKQTG7ULrxbHXsZ+2mQ/OvRgs5
zfdknuHzxhP313xRPJRb2xbpXl9FYMbVIKN7tpsaqdUZv2Ya2hnMJJRbEE8TpwWG87Quic1IScUB
kn+ejHAUd6jNryO2/L/vKZ6m1BPvisohA/ft3rKA4hf/D/a9sNGPt5+BsaBqoN+Ih3orqHbh5emD
cbckc5aH3AShNF0NY/F0wAHPwhSa/KJxYMcDBbgiA8Z4jVbnQhfOgkbcdgkNakuSE+EGOdrmsuDT
zYpDjvOZYt0Xj9EpI0I+KEBA0Vgh6Po4r2U0Lec1MiN9+vT1J5WTtrk6jRXvcRilFutHtLUuxJ0Y
g9TC0iOOEDrtAZ91lqhOnVnhfvPe17a+vjACVhgA4IcwHDa8OIKz84XJgzsknQjYBnmTDt3F2+Kv
2ok1NIt9uleZ5N/6yRff0vaOooNl4invm7UTBjigBS5N3Bb2oqy7KE4Ph8r0ip/zdYVC/+PtBtAI
J3z+bXQLG9vo7b2g5XkvwMqYZ8j/Jk6N9YPmarBKrBcC2QROBYIFSAZWwGny4ChthZ+2G+veBCdM
PqLI/eMSzcZuesKmOLZVQAI5RrneXEALUAsQ6w8mn0eZzhdmV684PJkhWgrzmUGjZhdoKk6oAy8R
VvEnRehrVLE4FybI3Gymrm4Uc2yTZ8UJeieoHtDLDsIjEcAevti6BW9X3k7sos5o/S2+7Ml/3+4O
Mjc7BqwHVI3WpwQua8A5LSlwX3gXxFteZIogTi4N04IeP+Ynz5P6N6KMh6rptf64dekg8sjnEW0X
MhgfIa+wSnqvnnKCiPmwJgBtX6uTbD+mXWNguqNj5Ba+6LPryj93xssswMdlcelSDoILErt5Q50P
1oN1x8tj89mwiJUHflklaLg+Es6eUQMEVxvirehHxrVVNCSwkhkriVRP4Hjm1vNRjnfUVLxsPhkk
ZWiDlwFturhfpGcZ4ryhv26Nyr60bU65PGxatJ6b3ei5p+jkxDrrDmtVQUBvX1l9R62N1v7Ton8e
VqJKN+b1Em5ZuyeNgnoIit5ZrNepsJvDxwpr/Nh+ll5hXwlCxYuLOrcGHyVMVAHRfs6pWjVgLcj5
BVmmyNR5DStaLSnJ0WjRI9mPxDkpp0lM1Wo/TU4gqvjJ7Doq2fXlCcDvnk3nNsKE1QN6Ea/1NvcY
nsnoPGseMPqOBwTmktx+c5Bvp7a+ukHYFRbxLP674z+qcJzCqIKgghzmjhrBeuc2SrdDF3DrNhEr
JhVyjfWZbxvn5xiZAoQP/m3DNyVzUhjMuQNnnP9BkJwg7T+9aktnpGqpHYlOFuJUAaMYSXk/o93q
94ym0GzOF1w+RPXNT5uhekTbi5PBvmOl8wEv3yFJVEzmhJnf9uO5hkRirRn2tnIP9Yc6tcu7hTeV
aH7a/8DvSId0Aety7dze1vLiB/EfrCjVouLG7eXKPxQ1bTEcfQfGikKLesJBJqbB60a+Zna/6FL1
wZJWhoKAu7Ds5Jj7OLCbFrMXJd4Za3/mfwu1jR381Xkj5yo+9iJ241AyC+SxnFFzhY3eLLiEs8uX
ljToKOys6LSgRBEUg0NQH6CPhfhZ/h6+3E2XaMs39Rm4h7Io6Cke2HO3MzKRG9W/x0AZtZBmuR9K
LuktFX+YnV5AOPXDYeAp1CqU0yEUSiIBM2gFjKoJqVeFr+DNK1EAMMT7wPMWTWQqpgndaeTT71/E
+Dv6w4VEvcNb+9HW/q4fh6dFGTYV+CIEykG4pBOQ836sz4tNJp5I1deme+te3sxYinQA21+yvo6b
sCyd4oNR8WX6Js1EgrZuhOxENs7vvh3gj+O67+UQT5AQ0FxyrHRnyMN21IZUSoxsrI15vs77O1hl
A5OZw23+AJPMeBAB2XD9mBMIAeb0YmhOn07BiDKekAKB/9k93Tx3zVa/6kExrNtuCo3JKUFL/553
0iTqrRIqLacDzdfdf7virkyb6rDPseHJ00PjzFl8t0tGqDhjOW0UyQV0xYTH1XIb61IPN5yx+zdG
95i7nNp2EmjhKiLApkOhpWypL37/NgEQFOKx7tyokc7FN7zX7ua6wZkk4WLUy3DfZGngVi8ivpxR
U9knIODA4wq2sADI9TlSem8Y7+31BhQMb527pR5LDnsKgD5tI3XNw/l2aWmPoQxDZk2OGVejLhvS
T76RTSlWT297baHYUxz/RIFrYm/XL0vrq+62OPOs3IYGDwV6P9l1WvD4gE5JAjmn0LjGNKJp272E
te592n3whC9kbTYzOyHn+rpe7JWzqluvsSEmJrPq8P7bQXgLlLEyFjU14bSaa0oIGQ8hEPHV14dJ
0CHCeU6fKBkLk92Q/rn0FxtmtIBKnFfEALvxCL5MlwkT1ASwT7SSkH41MwSmSmLXf4DfO5/UhY42
Hc0ZOTKmZLL2vrBZ0NqnLb+JdIOEd9xzeIihSjQgoD/wMpMRcAz8YF/xEbBx5ji+z00y66Syoloh
ql7HBwqDB+tTuxeQLHgmF7/oMlXDjOY7H4qoMeAS+CdjvHsjAznP9ldKRANAi7Iw/NysxuEFd98G
TGZL8G8wEp+E+PYoo2aFRC+YBKJQV0ZXJ6cDc780AxQ4Rcd3s/GCJSF1FG2LAb+S7Ui8hb4WOr7n
0pz4VLvV0aS17lDF6Guy2vhmSvyBHD4fkqUuYXb1Xo7ahRuTA8Dx4YfdMRTJjREabdBKJ5l/8umG
p8DQaeES5AdtZ/gdz/Qgn3zs4SUwz+IMH+FHwj1FOH+GgVA5FKcUbt3zZZuMCGPguR1GkByWrEEa
gOQ9UMA1rdbn0GbH9zHlgb8CDpFbm5cyEF/4tO3geJBPZ8/JrJGxkwIs+XGTn1pIWMvoXLAeTqfe
LhoZX3eJsLMzP1VtLzmYcqVjptMNEe8v69O6orAQAiwLcizPIUjGtYfY5wvxU1Zwk9bm2cUEgHxf
d9K2myhRrVJgARHmzgC8b/T5RCpI3B3kEXJKXV2dfiIEqxUH3tp8hDkGZTbtAJV6OqkXxs0NdYWt
52I9ZufvoTndubdVOQbuMnu5p4aPZQczjYJNkT6y3JT+XnDLz5KipXWDCVPixmBd8aBC6fg8MK9N
ZMouy/P7x/kKKhHZBQc+Fh5CjkTTYhWFRdOLTo4w2w8simv4oIea77pFzo3NYX2LS9sNTmQSocxp
n79Pd5vU1iBeG06N32wfBXQ/wh9Tdz0hWiYwOYX6bSYusxgyPFEOUJzN36gWmIg5DYQ9pu0/g1Wx
7t85SyeXITtZ27qgAvCGDXCFl+ObcFTEbAu+pifkkngD13Ke+XNIV/JoWk3FV4gMFuoVFALyLCip
WzDECx8Gc1XgZNIswlLmx9hvPKyuxok1/wii/IpChmokih7VcbOPYyqRgYC/o9jxioWQ+q4TZtjz
54x8r9p6bCkNcPywnjl83GKZfsMtpM/u/DXgUPc+fbDA3MEOgJLi6RY1sejGhT9/r0jLhajdBoha
v85CbL4Nt6NqiNyAdwwI1oRcGCZAE9wQwxltX5D1Bbfq4X5wMFbp7D67gyCmM94FoRbCrqwV6GMI
h2cctrduB5BhXLhG5XWsN75nWGfjOHBHfS2wFILCKeXVdwIGgQhYd9LM6TAYbFpbU0qlTs9LIvuA
RzKVCJ/RAcSyRl2kTYBC1uAXZih0YnFJZX2KnE9dcAcgC7bZDqEM2MWC1YS7E+8GzSbTEn7sz5da
iB/wTP+mZW96kPWlWfzLueha+Si/pXh3vCnTwj9ohGhff4wgcC07HbHWtg+ylbUDUyUJKMdU3n9M
UjIGmsjkDRVuUE6MrfWEMPXh9/wkWlD8Y5gU2gnGA+gli0e4O1NLXl1MbDBMCdQaZ32WThXD+WgX
ttf1Sqa5dy/l7o+yPzWxi9JqyHUVelLAMHqQHoTLJ0xNrG96HYsbu2WWdJ+x401lZd6dnNUBbJuf
ajS1Kg4g9gdZJUICkRYYc9N5Y34gbg1qeN3fL+7FdKm2tpeNyu78htvU3jNcyabAlDnvflc6yVRh
EJT7O8xnPu7I4PmKjwqQpOoARMKPhKtLTUkDAnpx5+sU2XYKd8L6gAEB3PFuDrJuoF44r5iDLGGk
DnUURihNSzklUYUtwgA41e2raf81uo0NNKKRxJAUf4f4eEi2wtsmx72wGVFjrINzMeQ5ociFJV6D
+Z++4hwcLJgcDH9RquPHGiSm5ZZfjzeh8PjmMsGWIXFC392LD9Por/PuUSu2dja0bABV8bT/kgbA
EIGjj1uPVyrkDdo7W2dwIFJBvtx9hQe8TaPgFllcJKdQ3K2yfneBodOO36HOaBBfxatZLTx20W8g
ugoPOhSZxXeCS8lGsUavUGdvcWltxgl3xheu/Za9bE/nQCOynY8eW+GSqTz+P9VwJIRcTLwUFEPA
1aLYzhJWWgmWOmOeSqvSwhqDz8LVhtfrPP4y7ElvHfRGU+g042vkqjM4lCdkuVTh8BNhc72dfjT+
LN2qH1udJT4GSmLvDte7bUB7dBKvuIK96bCmWNKTtqf2b2Oc66x0yXh90Lf2Mw6SjoCPtMCoCRFr
0kxPho+Tdif+sR3MMjw5m3bzcHPCXZtx1m1N/w8YSeH69HPSvTi6b03/l7909W4jBqYRmIENLoSU
z6czcG7rRYuKr8EgzDhXpFFQYFI6ZJIUUSruEAOMYYe6+tttU9+mGLJhVR0+VTefZKNG8EWHYjdg
UQJAnU/1BqAe7ZrSfdw4g4nfcBf1IGzV9jVzsE+PxKVPg0dg8MEBIaruviJLev8emtG6g0LaYND7
tOiQOfArLxpH4/ZRYsqgU1YUVK0HLpKtibhH5gwhB8yJ10+FSya+e5y3BVW4s0qzKVsOaYIUM5rd
XFe1xzCt6obBK5gEHx+MmEbaxTnD+Ud3qc8PVJPgQhqcXBciCkWN8WCCSE2fyJhQ5nEAZbV9meI3
BsoDewUFgAhJWmG02R2TLuCQ6Atv0MkawqrjNdpDpFi9ahzFboMsCd6gBvtI869j6m/WJeXQLeVG
ROuZijzkj3wzGZaJ/8mNh2plMM9A+4ubCn4C1g27G93OUorcrhJoXXNunrSnvcxCgBEa7PN1nztr
T+uPSJu/IiXaDt79tM/w+WzO8BFtrofacv+xzcXs7dNySmX0AhzRtynSq2eXgwrLAJQ7k95k9mCo
GpMJTMXZY+zm0VzsW3vRxWVSx728GUV7mDABtjqwE5nCI6+3F0/Gq61oxBiRYWKyCTtnDYT+alEA
LpxTUTnflkWm1iFZ0T5TuzudoAIf0yev7jDeu0PywxIm3oT0SWQMHpq0Cr+thYR6yhUYSLhkQrRG
mQbq3BjfDzHpMrk7LsaZ11e2/SqB++BsLhnaTPgwTNNXLGtGuUq4JxY36Q83aJm5m2Co+4wuIwvM
NkufQQLpyiQqgFkN0+kOqlxQUGZW7ASm+4VVhhWbBXMlT22m8uTbAzdYX7KVCPEUQvWjsCToCqmj
JGxJQzwYaLhrMKKZIiyMMDfUwFzgiUPyYweZXx/W/OZOfSVeIwqGRh32+yIfvVIDM/TN8O6HAifW
v0bL6UMuvdpfBUVsAdq0cd3wh6ydo9Q530Nt8LGN5QfCtRfm29s61ECbnHziLu7TLzQRmoyTsXwY
5FTyoSSsNr47FU0einWjaddwa/DOOjyct0jn7jQ44QYeAhuZwcdFl7ph2XTA5m6eID1gNtwkaksZ
U5y12L0PArqTBwxKlaeaXDLWtFUwa/duIRXWhN19xKEHu6dbApdE+y8e+e5zXrlb6IyE+kHu+2t2
7CqzKuQV1i1xK2R5iZ933/O8mzU9xfKqIWqB28QIIJ6jpF4JCQlg3/sbc1rj3H5tQRZmfzfm93ag
HK94GC7Vl6288Z24V7NC7TYKR8cjCz1c++3d346uhTilMLdwv2wXCBbTgqq/R+8ghmQ5MAwV/rqF
S1YnKH1Q5XMWnKLUBYsDZPUxA1giEKzXbx6yiiF0uDbZMixK47zB72XkmxRTOVBSIxQnv8reohHk
KoxZwWXQ7QzncnjfGWR7MKkpBffrAUK3TjAY4XDhmv3R4Dnn2mEPhHv0/dyggU3vwi5VbQNBecvT
Hxj1t/uv+FDjCWJ9v9bzrL0tZbIJMxSpmj1Es/wgC+27ENkkh5Nr7UUZWVk8qkQGGuHm7cIkQzwx
nVI2T3GEdd6MXf+o5SH+36Bt9K3hJHw4Ej0sXHFcHTZj/fRlaRIlRHYf/fZkZg/h0PfF77cMqD4Q
IT+Q5whaFLnYT9yRTzAmP5RdI/Dk07iuMkGN97475WTF3AWm8vblsDkKuxhzPAtBDMo2+hy+TVlf
p+h1s9RmpQwUjkvvxbPoXFtsEbY+fBxapCPZCBQfmPnnJwpgq7XOloImvqnTRMa1VSF6Y/v3ptoT
AnIxHSkWSD6lMh0O4uI5hWgCRA3XjO2OWf6cfyK1cGcdnwbgjM4keDgB7mZLiuR7w47HKiXG4SBy
KK13+x9NZ7XkRhJE0S9ShBhem1ENYr0opBEz09fvuXJszNpre0ZUXZ2VcGEnxXH6pljSYTZcollo
PrmfvUYxuhhfdgSpBcc9iifrgwPaYTym5I6TWijbqGc6O0Db3ITJq0c2Gt5J+CpR0hiuvqL4HVFW
eIJIcBpJCZph6Yq3jqJ+A1Mytk/UMArJ+woAf/Jhu31MtF9DevhNazoJ8XV/efN6uwib/BTgwlpA
oa7Ybu7d8t56cSLxiCfY3yY3yqtugHnYdyvo1NCL6zaD5iOvfEiF6UQ5RbNB88cN6715hue2jnaP
NmYYv7XQDZhUaJRdAH4nR2h0ALNFC5jtCPvoDSNTL/nCWuexNmvJw64in7YmPV9qKa7dT3tGqwVR
Dj/Zd3YIGj/TpIzZdPvRf/THey7pc866LoAySzrOALNn0LAB1bbLlLEhfGW1JlB6DrT/1O1xKLe6
E7wPNwiQYrELNeD09KvgnfcQPirSSH+83GJKT4i47V3MyQPA8ioGOshRkxy85tFu3LzxNSKXd0MM
4LygCWZmIwO0judltQ7h4uPRwEIzwcN9LSiXjTYDzeWo7XUyeKEN+jFYFl2t3/xkZ6C6pp34nOPn
SIf6As+xhprKF7bQLrg8rSTGSaGWNN3xBQ1AmQlRe23eihFWY7AbU9hOsCZgPEFm6+DkY1bZ0dzY
yIcAxLKutYQ1ZDHUgRaPcD0k0jD1D79QEX8mEBBOjPvEGaMGBITGIiDxSTfGsRE3yLy2lHm4avOC
VXqCxoFZIgqpv4Jw17TGFcpOHoOlDwNmfTUc/kJEe89nM3bsL5yBmeVmG1oSm0ELH1kYrsc5mT2Q
ESgZn3jG80XOLPEBz/sOYshxv8xW4MuyhmwmCw0DmI+W9k9SQSZPvmy1sCsmFbXXLD+okuB+47oF
MsiGPdcyU8o3F+sfMbEWx4HYpcyo+GSsM3QR3hmCGrQXRFtgf+2oqqCAdPQoHtDiUSBSqVsZYqNa
4CSTgDtb3j0Uf7zurDmd6blECkTwDU5LaaY99ltr5J1fMcqgNBQuIIjonuiiXD70Rggx0FCdLqU0
PwsnwIkfphVb0FbOSECJ3Qej1VxABRBPQLSuJ9IR9mdYiEFgpvvQj4sBxPjh24nZFTcWPdEyM4ZF
2Ygh3PpPqkHvCKQSjX3xgLmlP4wZxtvulaiOLIvOHkrQ8ZgzhRhDkUySQlfJLgcxvhoJfRymHR8T
znSCviRCdyjRUl9BxRnH+25M1OGpqckYKsHcEd94n+rPDX4NDxC3Zc81jFGPwOoC4XEZq40TZKm+
rHqhrbQo98X6hHaX6xxSe+BGdc2KcrZBxYvT3L0HOZ0ckSR1mdiznt/Fq4GBPUITHztOHq4URNlX
p+U/0YDfy7Iq6PcanJTArFy1y1qdx/IYTfbWnZkfJ0TTRHEISNkX5PTGOPVZpr91WnI2QLj+CWJ8
TGuImKmFcxkIL/mKNTprpO6A/+x9nkW6jhWGnW+nwLSx83RWUGyc/pw8oF/pgAmLz5HI7qxyzFsk
5yY+N8dr/wHg2Sh1ttFlbRa8d7JZMkKqGB8Gy5iLAVZENxLqPU0AilZ99lCfvmk157Shr7Ofzzuj
FKiqm1jiaJUZ6xEoGa6Ep0DsGCgvRgJmLQc1Rwh8Di4Fr1rwJk97j/HRrFVkzx5R21FSeo3ghyBA
traus/tsnbwHl95l/OwWaIKN7vMGAMIznZNGyE1wx/is5N1iWCRwli9s12L89TnNwiJELRGw8Kqd
TUZbgjbc13f4AtE2I9YMDtkhuxJVOF3hgGmXIDr5h/fmDPMYbA47l7gLFCvHLi0dj5GhRKvH4HNd
zHiH+kB/yL2SI4QIxk/FD4OET7tlhBJD/DrJD+9F22OdvALiK3rEtDagcO8ZT92cWvtM8VUj25af
Yim8ITqO0UeIIy0Q0/zS60LDQkFmof5HZWWcPS0q9Ty4e7xxNsGRwgszEAbCcMEebiufkOpAAyLz
LnaE0y0tvwGsTPpjHkLU0QHjLG7ekrudXSjSl4WsGNIvoX7Mvywc/RvEwinK6EjgqVNsv8wzBmx1
mH0lazI6BKuwNPvOTr0WHVvCR8Nezz7z6+wFBafGKPq8/Gbf/B3cYDzBi0quzBgRRkLqEiWPWZnJ
FR3Nx+jDjDtinDZQPNxfOiC9W+0y0YROcA98NyaqViV7Buvpyucvdb/4Mm4L3uAFAXoKQfhR6DCZ
qO6jA/4xX3/3vVWuWGdwA/MKom0AUWeHRblhFws+QgL2F4TeiKWCU7Q9+ZuPuxojrX2CD4xAyV99
2OD2gEEFoHS0GwKS+E6rf4h0N7IWbwLaMgGsx8gpbwV3vnOIVgBUl6vuLXoun0zPhvv+GXDqLr0v
VzQEg02XqZ1dn7/xhQVl8cDNk1uE4dmbwv1tRzXXZvR3NsyLX6Cp8UZy/m1X0SnH+UJMUakiveCV
/kWM8PezNI2KKP6323UHqLVZNpiLvbGG34+fi0vnYDUHDBTxKjdv2JWR4k7PWI3iJwjCHeWrokM1
C4SeihcUOiGFb5KLU8xLS56BvZDAa/scd8iZ5Re3Bm3cu6VUW5KaAsLGlLNJmPqg5/vCTopo2Wbg
jlocvVtOH8CgbEgkcZHpEwAaHZ6qefWVS1VoeytSEPHlV6nzGKMyEHJ2lRM5IdY/raYrpAMg5Dty
ey97bJFmHjwOHHJZzjTaV8CrOb9IEUqcrBeXOQJZxIF/maEjrOedSZZn0+bUQe/5YpeSuyOVWYlg
yDP3jtYnrQXYiGihc7pIFuFMMVc01ykpI+5Rj760/Ca8EwRUK8Mzxw/tG9RWwcG7koyG4eAVQimc
1oxPoFx2SIeO05L2IFkk/mo7ut5SHNJn4PBhuggKQO2Q/h7/Aqls3AA+6AOrQMJVBhJoIi13uvBQ
CrUm/9IV4gf9+Cu+v/yJRwCGAKH3Tw1ZY2veJw96tdHB1AlPOU/moyPW9hG8jjn2/h10NHqpLoD9
cNgkv8Qfn1BawOaufWjr6aXRp8MWxCAyhzIYVer40SXJ3tamve3KlVFoBcBunL7SS9PPA282f0Iz
JNdIpJh9SYt8nWHshS1rHupaxkTOYQyq/ENhmllo54DEkfO5dEypR6RfE6JcrQYhLS7P7OAV8jCw
RV9ZLTopILZ/wHOaiLTllmCzTjN6bKibDLmWXEHa2A8UfEEbgicA6hMyE2NKzffDudfBnRJpuo65
zJC363idgLEgxjVktWeXQRklq/WinWN55tTEJt3rMLUzl3SYHjJNdh68zj/V1PBhzr/p2qVuvgXz
OigUKQ2f+OcaH2Mz6PPJHkzVQqAfEl5hGMdwTSrDSOrt3flpcJi9jIZfSfkbmKcC6qwo4iIc7lKd
ieO1ZIm0ButY/gQvlLOwWvlwUvD80lZY0r1kQa4sAzRCo+pdsdRo9emPgTWSjhBdQU96NnOEVLbI
vPLDBR/1LQZLRjWT/PnDkPQfCGav7IIqejtlmXDBFvta5KdjtHaAM22j+TKrGM4t/3er0rmP+M5P
M6QRJmTRjaHy6DIZGT2rvlA72jg/yzH85bSJq/KeQwuYi6DEwk+oHXg9gKXyCh3HW5rbMQBFcujc
cF2oLgzvulJcAROZwjJn6sTQxGqhPHlja0uhgwBCopEMLSs8zbKziSIS0FCUD2lYDUOv02sjKsig
edm5msS9tz0KTMaqRsceRendiAwbzT8FA10mEnzJeKFqlFOuk//FcXcWUyrzvhJkwLo3Y9KfEVvI
UVTNkBgjEfJaILbBDEiZXpoin7pQsf1lUiF9teAY0GT0QWY9rAvBcjQdlQAmXqK3/bbBPgDZGDXp
UduRy3BHkyaqnYO7+BvQ65t4PImSywvfWewNECMr4nyU+3kUMXz2IV8EdpRCFUQtsPpboRmpfvun
v7PyJLKePH/ZcVzxSe3uzvuPArscPLhxianzIVi1mL009+jgn81OYHrzPsyi38X79A+/7Fih4jk8
9TVMK3DJkpkirOIKrPqAdhXv7qQxE8R36XF0GXiGM6XLB6ayEhGRIQpJGKUBxzPOvx3GeC/o8k9m
OnDQlR+TVFeI2RRghEVN9zXH5pYLWyMmAA7BAd3ntYEcZca8HUgIQCKJK/Pef997hC86rADWNS84
mnuoLg3k0reAT6TF1e8PPY9+hyxxgAcWUJuUmrocKnVHIJoPnLgCxRG0iaQoUSDvdsllBirQZQIN
sJwanDxN0iUF8zhbLQCVH9z6iA8QTnxaugdmVaIflzSwlsmrKkeCtUaZCZQq/q0Ak/qsbIYZs/fm
0wuWQSnoovYZvA0tTIEI2cuZ8k1IoGWZyMQmQCARxVqegZpezslf799sVUOxDUUeNQmLq++sKdso
leUVptOQysp58/ZkQyPTOqmtSZZEf5JwV9NKiz4g3YHG1RD/R01r1Wsi4IEWJBdTUzRpf9Qpzct2
yXq073PuAN+Y2gzVJmgBKFmEGkZGJm1TyV2QsI6x2dI//dN3qNnNCCIpo+y8C9zSMOzAjajleGwL
tcgqtdTV26AY94V8jq1FOeV3bPJacNoLepTjzBzHcEFF2e5fumCjP2FltewfFR75yRVqBvTxyIL/
t7Pb/Xv4qGA3kJBp0aneUoDTidMXZQVzfD7kTyUCA1E+Ko3Clpk32pu4cqBkoSeJpADSCPxQI9/E
q97aQX45VHm9QuBPWDtw6vwCIzROqqaDpeyfjWvQQA1KSSwDlnKryiqxTEJ1+Tpga7RbeYuqWQJ2
eG/NpC6USzZnY3Q5mg8cmHLocbpaI9vllTaoqv8c1OUVtLJzFQJfT6WTivVt59Bjh7IbpGixlsZP
KIUedkTMlnrBDZItICG0ROimfqeA5f6kjtegm+sIkAISmlxla1HVPvD19XFsIAhijky1qlSIjsiM
jGRIn3lLYlP7ZWOc5xoK6EtZjVKxG88m2WDFK3o6TBPtM30CCEV2DTENnQCQN8g53o6EU3+YHaT0
MK6QtBd5EwXRsJKUs2eLw2VC8TTU6dnn5lVyQdL0E5AN6cL8SzPAb/E8ZRKgt7NqP6hHlLLE4dwi
vcIBdcie4ZBR6sGK+m7KAWKfxtSXaMblqNVvLewbZB5dtJGRE6Sgq062tB+UcUmxbG3G8jN9Y0RQ
J7vhZgbLAvAZPTjBIB+6YurH0uNilfAoe5jDMQ5oXfpBVcuNXDcHetHs31PtGFDoDknhkNQxU1Y0
TBxOL1pmaiEgGYVAFCHCzrsOfQtyXR06tFnqdIPWbBU1snTKLFBUlM7mIGUfKSrsxuvOjm20d/Lf
92kSSqNSV1oiJ79IPCYPJ77SqDBvbiWUbLbEMFVyEuzRsubuZkfwdAHxYiQZKR5NFJFzJ3GE/Jot
uJD0iIKCgo1klqjQCEFE+LEEp3QkSxB8ViXacWwrrnf/gSMUyaTFJM2vf74YkgnTFqNpp6RUAJOr
9UH+XZcbVWR2YVGzcJIMXZEu14rUWDopvIj6UiyJetVHvW/1sKQnB8Oaz6jEW7rQFOJ8j5qLXzxS
OqDMK2gK0Id55EqqhbzABIEsjIDklFgGdSHVDGzhpzCWu8K++7ChtL3sKy+D6wTXjYsvFfmJWc9P
NintSYLwQGzk580F04QCfUklocWAlgydSXW19KzjmTaC381JxjkbWrzNmYx5u13fBkMUGQY4Gcyh
6A5qdbQruW9/eTznrq4IuukWn4bbUp0zkUxzySBykUwf/yau1D/f7frG/BAODRoKUPJgCkzrB6vG
fJvxMqODUrcwpJ27Td+R7vjrw6hN6MrWp8f0Y3/h0ETVrJ7tuzXa8P6uz75fLSv+5+jdRxRB3+j+
5HPtJ3DiUDV5z4ABnVwAG/CwGJgEz8EqaoxfWH2fFts/RgHJq12iIsemzaov7szBgDA/QWPaq7p5
hVp+5GzCzqhf6BdQaR0w966AfKZV1WIWSeRu0hIY0S4G9nIAyQBO8eQcB2vMRL/Lot9EopR+Pqzz
remXGKPRmw0feG2h4NPgUtsN77JYJ04DjZk7YR0NBLpWRWeDZt/ZOfNTb+uznMSfg3vpt8IukRZn
p6LRLdj7wZVphJlzaMxBnyWHBo2pUwyCi1ZI1RpprPhJGbQXzDdNphLH/nm08rZwfJmDdg5jWGv8
U8GiBbWpm3d1OUoN3KqPleR5NVe4vcTbPoPe0sFqBTVBUo7wadEzphP/dOH5w0NHJOJmGeW7iYsa
kJtGD/C9sSmjpBJtv+aEkqtslex2a7EB3In09teFMlEmXersaSgvAFeCUm2hwJNsLCbd2xCOyS36
a/TOR+RPoot/zg4OkNUzqNZvzXxhV1F4sXO69x2mKKcQxu9416kPHgiRnKeN5b1hMoI1q8O7jXwV
LmDpka3p73HclePiKh09fAZ2aCUcni7ARkSjWj7Mf6AG5n46OXcvw10pgq+fjl6gQpMzyDOGllX7
2bDeeAwkoDLuJloiYGbMfe++qIESZgx48A8tl5+poRdRSM99UJ6w2beAT+4BZCWeGLmM73HRwDur
1d73kUDeGIWJXWfCdMYSxyoFj0t8/0qQY0cSUF6Wvn75m9YBs0PO2qyheJdGlw8b6QuAkGtecptH
aRFcosk5eyIbte9MrsPHFqAvBNx27RhetlGJIrpi7h7uC84CU91ttKZLdKT5k5w4ze5IdTbN9an9
Zvxk7JElOY5eN0JOqdsEOFCrhViolajl92h88Pj71YiqycfBGdctuW+aU8N3cMcv/eG8gz0Q11Zc
T1rx3UYRBCE1qX/ebXIvfgdIAq5EstBXoCX1pJnIyJHxGmaOXzBywQGm8HlZy2rZpCPn3ZJ7/dCS
0gttUC4rxDeLQuLlSPGM2adZBvibVLJ38EIYTM+IsR/7tRF/AxpZ/mu48a/sAZB5cQX/svU0ajT2
Vr3UL9+CIniT2nVWKEDyQNq60DDPH8j+B/PCnIdsxdoflg9rQ1clKRec79YD3twHOc973Oys1auz
ndgHIuQm2l9nrdu0OBlfibVgJ5ksnMCw88VMF1Pn6ifdFrNj2fu2D4S7klOeeC+BNUFsfrDaKplC
6mG5eIHJh/uhqpI6/t1om7QBF1SAnooY2DlOkYpZIptGf9G9/J3qHiPoygvY0t053d1ta3C7DP/O
IGFKEazBeuVvf0xX4N3ej3lz1d9XipgaH6/GoRXvUbhY984EMb/CdS5ZKL7Uvv6kw2W4H8Pb8Pvo
8fyTIsnoNfRXvYlTR7EKT4BVhLwh2SqddlwZbl7jZU2SOgjNpaQdylkDztZ2enoPHld4re6eG6Fh
HYpp4zSvV3P24vtg31udKtETNlex4T+vTgsatuTozqd2s2XABLz81c/Zls7Bfjn4uu9aWN6+wS7I
keCJy81fxZX6DHwGYwCAevwGNJ+VV3YjvtowGna6lcx2b4kEPwUVNbVtT5JbhFD4dW1ucH+8Wdyr
DxPYh5TmUgEI4PFENBggSO36V2RiWSZaRVt/+FTqNe5KqozEa8PJ/0VkAX2/cTnZS9HLffyxqAjC
eRLv2piDG11QxAsuAHnaU3qZ8pdmMzpIUEwQqeCW4K6pgzor9KTOUokf8B7RubIbvVV0oRUBIxeI
OxSTjVn6+LC8iOUbi1ydwxeOwioaaO8N3QW7jf9eaQq6sfvNSj+D3wGuAaAp4z8w8jVQg/Wu71IO
Sc/uvIzSYkcGfZX2ftacQ3ZUS5o8Pbwt/C9tZwoIbi6vfHLeM4Qm0Xi5VK0KeRuHAnB/C2kd+tyt
tjQdm5yPDKDdMunDaNX7KY3asFYQA+2VaT28jC/SeQ+Yr271bDBARosCCUdG5QP+ju/13rzXwtYl
xFCbeMqVg6pTcM8eHtmfpIGQqw3S58nHYBpmXmd/qZEeoknSNBrg3msB/3fvwGY+ybZpvoYlmtDj
wxAfZG/bh02EqTBsab5KJnWRHFgOCKwN3oHU5FDUcRWOpHQ5EZLCb3ZASkcwdJhJEJZp/TTdKn/i
anMTNCCs3bBKrDolu0wpj5mDB8jPuZp3EHzMohvBDdmIVrbpnmFwTiuEOLE2TzgpljuFXtWqdqqd
87LQo8l++fskFY5dKKXt1nTFAAwBgZHqQJivZ3AKl+zlXpN3wUL3NgMbHtw7xXgTbkJMKFF/mpaP
tkPqvwOrzFCfDtDL3rf8e81+MW8bQ6g63MAP4D9Gac+WBbzasASv4phiOS4mMKxP04MScLSeyKiv
bvyPzTqh5jJf3YNzcsqocj2Sa/aNV8NmeAy+vXMG7mlRBrSV1cNb5zquLR6d0uId906Ofq4e3l14
ncaUhpH7JCHzd3CiHk412UQoKpZQq8SPfVjtrKKiX5hK2zN3B00OZgS9rE0q1Y1d9+N8nFpwwgS1
6bzdpvPyT+k9LwSP7vUGOFJ/LUfTT7QOy9HDL8OeQeK9uw7r3t4+OHdgkgVMF51q+HwrxbBFXWnS
PSsiPH4392/7+s0aaRn15xDXzBr+rWD76XCfNx787jsDhtEIaGE0WcFXprkpUhIs0NbW2OOKBpCn
hvZZBkOdwk5F4pJ8CVXNKfSGYD++xtusOLj2UFPAH9bdZ7vk0FmPi5IqkBXGNYZOknzCcngAHrrr
XBcbqH80dDzwXhzKSJ+ZsBeko8LR0K0tIOWUvRUCWIOyxzezcogUEwQGjToOToUJSo9P5U3fdjvw
XkamplTH6/VoI2Z0XMFvw0/Ze4dRQ7TbN4Mb7rMbvMmiM4F6qk+ohjWqKzTq0iK9ugZcsYJpoOYk
fc6zIYLLz6VZIyD905S8LWv5NKEwH5u/sgdtEauBITJOH1aVeRzhFql07mLx3AD3saYwx2hRm2Y0
cOmE0P5oP718QRPmg5PserrvkwV8DETsBk/ShTcynuCPmQphHV8y4Zzsc5BytjdFRMg6B03nMHp0
v7aYaew22cTzLplHSV5m1GZo9LJoaSrw/tMel17q1S65ROaVjwTQbw2qBpqTX5c34TJoQgjtR1Bt
GgNyEIKxe0eqZBS0d1hBRM3OIAom5s17sMjm1LBHKS0i2U+1TJoh7TvvFkQWUGlSGI5QXoxU6G5T
zxAYCOVRk+nXxMAGfoAAinh2dHunRBKQmYBRgQYCj3R6AnkJXcuh8ueORu0eF+yfFI66s1ypsMeR
wof8ydG/A6R5AHvSGVWbdnC2BxE31Ig+7tcmyrpQYTyYyBpIfAy6sYUfMQyJHLbZ2QRaqP2Ne/qL
tuTeVWOxjusYfUv37F7jdXDs7ReFdLl1m+0K7AyvhX2b+pL43JnzWyCy2mWwd+HbYR0IER0LwcGk
/aKlf6Odj6a/903fqZx7Cg5tFAg/wupvo2ZczcKaUY9RgQOR2s++KffojPb4sOCtpqt2Obj01dhG
iwW995qBEP6k/QAMprZGpm741QmPcLcaeu8+A4SJidkOjskLpjg1n2fKYG/TRM2QCaLPDhHGbfOL
yxSwPE2HXckSdDJQhjfmFpC7+TDc4IN/nqOoQwADfw1aI+GEoeVhs+bjBgQL1+MbK+7hjcNsA97T
lnro6Ho4uBgPTtOmU0ivAFOIFbq3KVZQIHr3njFw3YxSh7vnxC5eAZJ9ZkBwz+Zc4xqsNM1bWDgi
eGdM2p/wNXvxCuvskJSRYJT36dU8Bs/2x5cxX91D0QFYDcjdu3vCkuFq4iM+PUNig2q95BrhqTch
dPFeYio1DGVg9h3dJqMwjq0NFPINbMGEOg5NIQRMjr3yQI7jaCLYijFnlyLvYosRe3Wb4bsNZdM5
JfDZCXEr8O6MutBM+VAbj87slglVKHk1UW9r35KDA2ZV0Zc6j7FZ2sw32nHjBiIjqD4eklvBZI2O
UJq3SKUOalVLuh9ApGcFZk2tMxz0+bqHsA0Urb1bI4tJHx7iNDhp93adM8PYUZWzYbZfgK9f27za
LnnG1wyo/4NWNHTpeQV8/D5uFdz9i4tHojvb02sqGFd0UleswgslHzokoFFRUllu0ZjjKpTSms+V
AC3jb4SZLjjPkRwYSi/mWegLIFtwYPUmbTnGQE5jt0trZvI17qOrUx2fUaDSO67T/XS3VWs1e754
rhLe7xc7XPcac5Roek0b/8W4xY20RsWpB9s3lhskFH2QDD7dO7o2bGPGgytHu2jLt9cuyGkNhHUO
ITEwz5p542wUupUU/0ooq+FHwhQTG5x6CuwQIug3LeOrWM+reTY9GjaHipsJfvi2mH32NbGAGXi7
G8uNw4KtnPOiNw2WKLOskhVHTA8kMwKARRDioO24wQEDqFTnSqIPwFowbLeXXA/n3Pt4/A2ZrbC0
OFk1eIeKURHaYG1l4tLRqv+tuoNDVP5TeKu4BdWHhPob2pEjJl0E7Lt5d3dOgGWLLKmbRg3PdHvr
NR1uLMY/oCr7YV+RC0MKJiTcuD9vdfPCWAM+AjOE/G3QHC8wHKDRSKOLpM9VjMYLodYGN1L3F+ib
IxWFwX2+M1+jSrtO6//q/Q0wpGLGlS/Wjjro4GJ/fXm67qKqYt1SR6n1VTNJhA88HUr5xACqNKny
yn7Bp93/a5PSZ6D1KPJW99ObCZYzm13UqsPIIKA/y7CaPrDzaoMscNB3Yio9roE0qAdVmjz8QKHz
+sC0u9kfOrAn+lxfnIRlmFtLYrBRqHJgAI7gAyPwFkmqPCy+/ixRF/MUSJx5N/6N/jIkfOlmUbac
FhOGQM30YP7loMXp5ALPQcZ+gYgmjRIqmUqsjAf3mgXHVWqbnod/jGeZyCspPmaZ1THZFgy7uOnn
lRH8eTDIXlgxPI6DLQFWsdSiu3yzmaEiIRCGTP44bQGLIK9gRy8HKRdk0DnWNNzRKtOidfAG4kpp
uOY4+BVnXFbsscwPhG4F5Dq4rhrDTd+H9fs2aHIxcsgAqoPbquVn2r4uU6F5GZ144bHroPaPofFX
iVf+xHk4ZJv0FjB9l2YAALvE+JPOe6N3B+FDyINuQvnnMkxtgvWlDZ/LmEg7Ql5WZbg5OISt6Yu5
VSZOyOAFKAdwnBSNzpTNy/EdNSghJ0o6AoLd2Wx3PJNtylkxYhydeTaFIqMSJuFeYFDCUOKSHVV8
1NbAsYLJEIwNZSAu9gVgPENwxvCaehPvh99AJzmquMg4kiUjIuCjEWYMcM+is/en9ovhyseAwczb
acZrn2oX/xrhNKxYDfyHLU9SffYZm5OB79m7UQbeofCA+FaPzozMChxZpjmuL4bm2jQcA1kDXoe4
bI3IM9A6IBvJc1Bwxowh+dtKnBfjd7CELtwI0w4QlB9BcsAWD4smp1ckdqwZXEPmR5xz2UG3j8ms
9cMrdI4LenfpiwPt10RUPrwkeeTE6hys5ZJTLmaSaSOc42w55OOCxeHW0YlV9vCajyLEujVd2icr
OvXMp5jE20XL/pl27RH6XTkcoMs+iznPlmTP5Gs/NEPLArcQb3tQ2kkLEmBY7RqQWo4VYukq8cwA
CW+yuNHUDHZO58qmdbHLMJ7cXJQuhqSXjNQI0JRwqNDIxRDyYDe8jHr+D27RtIEYfsEnqm+wZ57N
C3t3U28eGaCyzk+rZ9uorxkDIgiDFPiCUDihAMf5XwPfBgLTnwuc1kQanAkfyicttdDXQIf4sW5+
YZwi3CscVXebHILDmBm2mad303a7GqQwbe01/Vpu2GTbzZ8ugbfs4KW1dgiE2j2ilXGZ0G7KCtl+
euxfkIqCVWgPYCukZNQgkV2KY0LC22R7b7h11c4omVTGNdTz61zzKeiqkjlViYYB1HJjLZU6zsk0
eSNyClGEBN2tZWPqUOKryCiD6RKTrkXDhNi+4MMzBqrMtAYy26JYr+JxdadVckVOvUJxzs6Lnggl
UH25LWgWFCv5td8IEKMYTXWaQd1i9J5tXU4yAtDO4a2orfyBVbKzqDbY9YYR2J372zBXQ2nrACbI
uAMDlF717k+cLVe3Q+dWTpaq9SWEqXlNVyOR8QwkR7g2USXBMHFnQ5PttKDOM0DJfw0V4lZM4HC6
mnRx3PD19RWVy2bjV5R331aF3Q+2leh/7E6uoE/AXj0xJNq0vxgOIyUDMkvzxap7sVvekfB3NR9F
85OtUayI6UPJvwgk7Hu4RbQZLFjTxdga6X+wLMiGrWrAQbUnzkjkICrHmFD2KN0HwmDxsXNm9Lpj
uHUAzbKQvs7RwY+lu2GMdom/M+iuMDCC3LVpZ3TWO8PsvSw2Pz0Pd9QjFsPdyyjcgNVR+xo2nri7
DH/eruZzZfB0XydPgTUamhKiD8+Y78mEUoNLzOcYPTrd0gBYANhOiM8LYiHPQ6J5NTsryyQVp0/3
48eUQQACH3xEbe5YuRsHAVlDSsxkWQNx3gGRoMhsBIiN0E4mkhODxSA7EsBpGjL9ZJGAfxwZmTJ6
IjOND35qMGFlwMS4D7wpnCnoTrDLx8mZ+4iICHLHHhxMn7agPGd+yvL3UBH/j+a0HQ0WCz6xWef0
lOL+yqaBlY5Icm2bpTYlnBo3QYsljqb7GHwoKUiwRIw+w9fw3Jdd1p8LsfdgHW1lWYA/tFfZvsYU
cA2ehArnv9IaRSLz0335Byfo1Z1zgOowH9VODRW6xhRpORy4IdfRFTE9oEjzkFMrDExklc7cLMqZ
dJ1GA6TVqO3rTtPhQaO1UZ9dTZMzpAyY0rAyTsOWMYspUMpoebkDt6t4b/MDTxuPase5TEsOGDiN
KX2G/ZEe+e8XXTtebt8++IArdynld8lee+1pJ+ioKWJBYqT4T12s/Qou7qAtSxEQZ78/GyNH2cRd
HP6+Zxuc3U7Q2yIU1nbBsa/NBMSADwpdqPOxT3jXJPxrOQegiUlckNuyleSLKMIOVXU+9bD+V3YK
WdnhYyhpjNS9eaDbeolgIdp8nqbxsaLtFNEWLCdrxPdidJq/21uPVjrKWwjGEEKOlL7bOENgcdBI
W3MOifwWNkbyH2+ldWlekcRLDqWNn6dKI+I5bWUUNDjmlhR0NF4k7SfxME4qfgPSxflHTIQgPrt5
+o6kRCmLvVNoeVsdS6iPoCFZS4H2iBr4S8FBBrH1OQZRJjrGy5+Qzdbl6IT6g59fFvJqS90flzCj
LA7B4HG6KWtAn9OoJuw219/EdQFqLC4eQ1efpJc/5Rwuv6AL8oNduuspdsBKZ5DO7S9eBwnzX8qC
CdJLBEDxrdUt0afYD1a9jT379CVZAK2hyzMQKEGrNHE8yYETCM4NANkDgGLyHUBEcvUoAm8hXXb9
tZWDD0+2Cdgx5AgYxwO8BSGks4FYNIGah+lD2CLlrqctHKmaVi6IAAD7CdNk8u90sYXhZgJhCcyO
rkGEDKFxJdVXAr52Dj3ePnggfBUAlOzZSSDGnRmiAe1JIGcHQA4IBkVPIPln/9E/5M9IYNYKUE4f
wUh/nR6wwhYkrcFAurl0Nt6K5FwYGp1dQrcCIryBN2N4A/+jzGT6Y2/n0Iv8S1uPqjKBT5Jd2HA2
/Jp915wh+w7oX37v8mAwLT6HHSYaHC/j3zyeabxLpeHziomfRjTZ9l6d1hWCMg9ztDI5gZGTstMC
AwouLNHPPpKsyUkesI45GIjCe3fv7vIRkpRCue0P1LFTqzGwn7YEwifcpdd+3UhvDkvb/AGW0h2n
+Bvw+eCPBjueOg/Yp6MACCJWBsYfWHfiatVBboYhxtHt2Pagbg2IMj30k9UgoZoETUVPLUfGV6ce
xyVMClLw6KecbFBpCW23dY7QD4iRLi6JZinEUOOI2ISgEKsMSB5QDVQU0DAjruoyAh4yZgiC0bTu
4kb9cyn62QAd+8oKoH9n1Cm734qp/BFW4R82Q1jjPgJ1tERkhDnc+8WA87fdzRfn8O6hSpmT1c/P
XrFD0492uCer+B0kdmUrJv+AbD+hHU1a9T+FFXMBx1y9lKXnjPD+9H/lwHm+yHHvPhqjgUH5R+oC
YyTg5uIGUMW5YjHAMQGHY55vcDDF0Kx4R4B8Fn/HsECGhpcyvuE0+HJS2TeoTNttM0WwzRFNTJXK
fFVJ4Twz+7jzZa9MsCGlRj7gSoNdmj7gKs12MMICKZLstic0FgZmAVchTZmIDaL0bKcIXyaRGxlq
VOacpDhVBXiJOFQ5vGmxsMhagOCJQfUCsP67dRmIMMH6oqA3SbQPiPNy97BHLmBXdq7OdObJHLT/
gO80T6g3iM/jFrhWWXzS69jSHwxJfJd7miOI03VI4gPwzZwQb4vjBxSV86Hp/gKMzrytLfiO+GJU
hUiYEBccogo4HYBZiDqPx1XGbKmMOpmMMiSRCSsTFK7ZPxa4IGYYumziVvsEnYR3UkjgvwDb7ZIW
c4ALDvQ2QH0YPngyoIi8HFErpyDK8y9suGbGZ5j9lkCFEhavEQ1402ZiKPPzURvCoW1HLBjK+2x+
YekCYrRJWcdOoQKicEbL2Ukb5jtXos2Mj3v1bLh4oy0ws60E7KoIfi6BakENvAc5SGhkx5NQkCD8
xoRFZ/QGRTvlXLZTjPMOXCekfgAaLrSzdmNgYTj1GX+Q1nhbcqUimyZwq+3wq/Ds9vTiTNsjdZlH
kRkEJucQQmr43xh0Bj/wJQJRi0fR3x9H7RGfYhoHbuJzYZ3ZBUc/gblYp/FYMw6hqzEqdsYgyD5A
sIAnOTSyLB3pHKi0hYzs4m1d0MlDODbioI6/bPqfGfsY4Bp5FfEhwTqWM01NyrLV60D+gBTNfoiH
uOtw3gNSq/H1Cobxwz5GHyhhTzDSHDeJr6rmd0UY/dpRJMW7SPcVidcwZkdCafsdcCWBc+NLnx6K
Z97IWWCN9MQfRt+LEKP81aMov1tkyCCycUAF5AfoXkwLILpZGJKrgpGjj6F6lVOaq8tQzAsEuSe4
aJ/XURzSp6OtA4gvti4/oPJYtcJZaEIPqLXpzAjotHc4fTkWVFRQ66R51Vr4ue+AHD7RdIxBZD89
kmbgiDonQXS/YN3lv8VPAFu+aPdRQ8rUlDsGR2yVgoUfoI4hobFw2SjkT+TSbVaF2IWQjCou/LUQ
lrCIEipOs6GFSBF0OC6k+ugUu6DswfwDNyYH97gG8dfix7Oz6ynjBnpDt4++TdEx257HOwD3KFrI
MM7C/1g6ry3FsSSKfhFrCQ+v8hKSEMLzwgIS762Ar+99qJ6ama6uykxAuro34rjwV6sVBggwdx+H
mG+v9AMOI40UvuHe+5BNeIlwsbAPGEgiWUMOokNqHXwLSLlxPUpGN2FAL9VDViCpJh7Z4PgHfrUG
rY+167EU+GsEwyQPIC7mdzj2ODcs1VkgL1JPd/50N2STLDJ3Fy1oNKdcyB7s4msP5TJsLRTWkQFY
2I55oSBWHFtr6pxZDjvvjB+biDGpMdWH4czkjejJLid0AggCpVGrYhOG8qdzWS6udsrELv3cRRRt
e3QFnA2ZHhYdHL8Ch5Rsf5m1ObomP/dOC526T46rqjSsjh3eOpfBHjyddfLhYomgaHLV+WgPe0Cu
Yufvr0D5jMMDvoB1SSgBflo0jYxjRSS97t/YHXvtksVcVZ4YtqpeyrOgs0LoTU9FBM1NvFTiRWZ6
zlhdEpkYlB93YKGOzPQdm1vJdw+kRndXnYL794NHOn8QJVzUuN17I8+da5AYGwLBSBgfRlWb+4mR
QQNPOQw1Mm/BestYtFraqNFSUF2MA5GDiBUVaxGPhG131de1CMHkCNTEYTRGcd4S78MlYTixz9Kb
zyn5r9YxbFNb7vFAuaT4SwaqjV47EbJpqkE+bNaw2a/WiVT+Ovk1FP3iXjtSX7L3dX7SDGgXnkAG
l/nl4aGN5pwql4F4II0aPiYzAL4lyi5MuKgvRyVnrjitHg8tfuJt5+sz0wQtrgZhKbPxHDS9Qodw
HJculSkXrpI/mYLDFMPxMTBcHkAicu03bUQfUPrtHBKKuK+TgDuJg0HiD1xIX8X4ck53aaCQIqDQ
46b9Cn4oFLNrQR9PzWiRTiNaXHCnm9kdNHmwiHlw8HowOqFG/jXoo92KBRTIpSJfQH9K98xPHb9C
HiTpd9+uHU967BSeNFcLToagR2ea/DYQNINCXdknVTOVCYut2ufWAB3y3WPUOjeVE8nk6BLGKDcL
TYTbQ1MFDvOjGxOORCc0Ix4GSlMSWNKxw8rFqpScgxltyWrVDZMxTwcPypAUk8TR2ZRmZg+oGyM6
B64el3buNEI6ch5ahKZ0BxwQdZ5G3iV/yh/qJFNPIdXFuwMauSgzV/HdqaDYFyurSZDcCM5hFiNv
fEjJ87V2GRxoVBl9FYaf28h9yGUBSBojmqKwelE/fohb/EB8M7TxRUHZjHlKwGy5CC8XbkXbInRf
TOeY0RYBB3hArLsBDfXYSVBL82naMUchfhvAT64KkWgsiafrpaj7geKWcN4kL1H6wO6QflgHFzvF
H6j71QV649J59z8N89s/TS6da/sRjz2uEKCeXW2Rh1E0gRrlHSIzvYvsFXsiT7Uej7KvhNu5eidu
FdT0HYfOWKc8V5TcVrvqgH0TVcjV17RReSgYpZiovhAag5Ya6Tjzas1DC0Db0rDLF5dDobMoz6FO
Fmi2k+1I/h3Y71PrhpxJlTJgEjoNaYeQzEKVLGG7L9nOJ8QWJZ6+4iJwMuBU1UnH6t5bBChG9T6T
qHhrFMr7HvCQtSDC+hIYqyZbd8m7a3b3JtKccSxvBzjoDk0sSDZ2FJxaqIfRqwNla6MfrO06h/IP
LBchfAbb5UiJccFho5GXrcqBN5l/8EfpEIoHdb6howPUJlLYFrCm1JnBjfM6twzPgEvTI4ReAXbL
VjGCmow/aJA2w9GGI8f+Qgq88KTfHSz3fPMT2/2bovXGCEXOi15Doqjp35EDmXnRrT3YEo5+DNSj
l009UGDTQ2BCJsoI7XPbndgc6Ty6+qG1iTGRiYkKR9WEZPQUvzRSd9Z/CctyAy1/kRJnEhO77BJI
w0xwJfaRW8JZWwxUFWCMEv9TcvCbhjU8p5BzHFyaIazyYEoBzYJhr6e6kvibc1WOygf+wCrnP9Gc
bUank6ju/HES/iLT90zLAkDSjXi4dyJD5MjPJSBHXQW186aN5RBvPewRh4NqHrhEV146PstoxAlB
KC3DxBGR0OvaLThX0kpGkxG7FkFyvTOZBxzDJBbASsgIeYaXKPpzrGxyl/9QKdrvoRGzgTSdhwnt
Y9I9/XOCatiL1WQg4vIh8g4eh+FKDJA0h7P+zNGzvkhrbIglULSEmfQ6P3h8tV8M66CIsAT9MQhj
QsMEzUQ1zODZsqduSdOFSn7iFIg4G17YrKn8o5Thyphv2LPZS9h43h3jb9FkkLbqih61HSNNu+8h
syRNFbnnmDckFor5S1Tt7AYIXR6tBsjwxsZIz0dGE09RXWWbUXHIdnwbcrjT+lwtLh0r5eOMAB+8
IxmWiva7OPTia+/uLiU1gk4In+aXu8bvrKZMkfyOEfLnwSF2fMsGfxu08JyEBuU4lU6IPsfwiIto
PUMSx31d38mAVWOAZtyC99TMayw4gZXQDQHlKhECG1YPvfvmh71oD6R0bY8wip6HBwuXWlxDwiG3
KkRT/GAoACDw9UaCJ1l9D2pY0nRDKKVPtxIRol2KShG5kklxtgPzUg8LV9CiEmT1/qruA0yPCg8W
6ZEtbg60xO7fq3FBr16PRSV2nmqJJHwQZ9qAxdNNf8caK1s18tMiuZWfxnjbiiVfcDCsxikbdW+u
UaPYXgr88DrXnGQA3Lm6jjIEF90aceOK8tEyrFKn93pMNIW5YAY2drjfM39zVWWq2jilbhsAqu54
Ct5WOd7bTugoKf+Umv3+dc0URBxleoTZwzAfy9xNAHrVbQegz/8qmmaW9apUPDs70wtB2PANWhz8
2EdXezTDMzinaRHVZ1JmLXssjqkH7LQ+gjYBtpC3k3kLUTZw079R3qg/u3f3CrOuSYzw2JizsT6F
pHfsUdO82M1+DQQU8ME0i6i1L2ixix6jJ3iRaRc4iOmNh3V0d0bTznFWCsnTx4deNo3kX2nP402G
IzxIfBVug410aF6jaLnETir/HTmbv05HxkFORtrTobfkKeCTBGmKRJqrxDzW4tc0UGQjYg2HqLkl
EFOjJo6nYR6osQwgbgm8SgDNEnhtWu/4aFfmoKq5uaHCkcYKVCsPpPgqUYLNusfuhcoEIISjyclt
k5pUD7/KSJAnsKVXC+kuUJ3Ql/jWwq5B1fHADkGih5AAfE0Umsr7erTq2juBHWk8ZCFSDar52w+/
Aa5K5KSNxYTGm+k3RdNoawox2hMwtAZYtIEy5/DTWfSZgMjJB2IHMpDbyFIRcw/FLiqTkbNTI4Ox
EN/J81z8U9xpz1D/RpwS+AfAFQe6f2iVuqhZPwiCix6zvNrP0dMlr+HoXO0cub1UxbmLz+DO44Da
VNq2Ql/TXxEWW6U/Rh+jcb3bdcansEXq6jHp0stZK1+v/tNgyN577X0iJJU+YXRF54XWpy9RoFjX
BmCifbPKfSIzmd+WcItwRCBspsiRslEQSMq8TJIxSNORjbJKC2oRW8E8G275A+F13WuSE3Ht6eKg
OoNQQgjpndvQoWsQJiZCWMc+tKG1iJzEiAw0gx8wfDIg3rgDyJxYET0NfkH0Hb1pHjwDLuQUkEse
zhvQf2NBzdeQ/zhBzErZTsw49Z6q9QcT1XgoypT+yPxvPEhy4eHG65RCEXRTeDRZqS7IB8J8dgvK
KkJvPbBfOKE8KQEOH7fWuWbeZ4e/S685AovS4dcYzO9WfXhlatWV/aPJz3oCBnxCQ4RdrXPkueLM
rfPFbB9udShaakqV8Ds5Nrag2AaVuuoz9TDqpLTfoig0rCpwuppXyl/u2D1SazVcsqvJw8t1YuRQ
LJEkPKyoJIMQQ+jq36nTLzg1gHd5bdtlnG6WwG8yFzCO8Th0eHr59fIbWFYKbDF76/ngpX5bnoiO
FxoX887OyjtLq9icURmlCN5Q1oWa71tZm/xX5ZNs+Zvo4b7wS1YIRwOsYZAIK7j1YjByI7wFO0Yk
Fwm5IAuWa0VaFKwwEH9gkiNNFURAxTEB7S27zE9GWrA8Mny5GAlpvzvgDkj+ftP6Sq0Ty0UqOuUA
AmAQ6GHdeR/Ui63S5OyrjakkBaxA35Rzj3eV0wltXmz0MKjhh9tS88ivQFRTulFN7AcVCstBrVPo
am/UaKkXH+FBPXaLKjjitOOXo0t6S5VmpUv2JWMRxKjGhRIpQYQ+OpEX4pnc1Q56dwNQi7s6K73S
r+hSRIVO+waFHwshVkSFuhyOT3ymrDzvg/99fhkr9E5Ym46lSlhY7NIixPgWic/ab/Duj5mBnjuB
T26syi4p1vnsmqz9ORTr174REkS5CX1G4cUacnrV4dPLvTwmTqdF6tXkbj0z4mYwxcvZmCNpv9CN
1aymO79PxBofiMaCMW5j+mWU+5dUwsLs0gKt4uRvYw+KqjhccRFrc2LFNCnvh/j70WsfCDQEfvBo
wqoOfZgg+ttANKJGj10GQ9xXzjkgst0mH9I9828fm/QWZ9eatg7ONX0QeJtD5KH5Z7OcvQD731aj
i9Zly5Za5IcXveaETsNwS7R02hfQUaRr6xlhxyEE5h4AOdDgbKxXUI1OIO8sbt7kZig0p4SggIbk
6019OUM04L2CBEfi/zJv+oXU4RVqq6Rd4VlD++yDiBzpTA7RlTgkqXNOUcUrL7az3PrSjtwZVHZ1
Gv0Bw/+cC+2Emsaq+USaEJDHDIjBo+M8Vy8aD2pnmpEaVXShq/TAHF0XM0HyH3i+9V8KJa1Zl3TN
Uubtv4J8tvWLNpecZaRoc9FMe9/gT8sAji74zc0KUaxKCijJSdPOyeSoJM9fJTRokfTR9G8c2iCp
1nshsO1DK4U1AFsoS75Ky18mQ7/WVzoHwbcB4i06qCfPczkACD1467ZCRKj0Gggox8Txl9YMXrEJ
PGjRybZaNX4AWZy0BK9/HcivD6BIxPV9pM3XQp/0rqhTGmNqIZAm1DaoJVNRrLn/HCJwBRYJENyi
TmH+KjLh1061GV00/RojB2HT1QgqMqbQxojsaBuhJFYhxgAB2i/x0iLiavRSmgpXLHEdEcGJDoKc
sP41L5eoSV7Yezxo6WmTYZZeGrBYOrHPmDM3WSzJMxUk0pu8ovvsASVYp2a8Pa1Cl91DW7rIQhXL
RfcBGEFSSBUn3gGk6kEE3Dnh1DAgMKoU5Te3wNYDKiow1IAUAezU7a5T0BcJN4tyRoeH+6SOSZe8
MrrJ58dE/HFD//UDRc/Jc3ZMagS9G9Z9wF7BRkACEeUkWBXe314TZnFLiDKfXeCqpg6pM5LRfer9
3P7wm4gg/Hs4YCubbEn0b7O/vu1f8JqjMADJEXtFWDdKVR3WQAJr5413VccjfRga1n/bFRfz18US
wv1bRGQLMtjxBpZMfQ5YytwDtotzvI8bTDpw5xPaPAyqZIbR/pIP8CYEarwYeuzsm/HaJ5LTfkeP
3iWFH6UbZdKgfe2Xh8CN7yJyruKcmU9wyij56pQ2W0EIFoVRNcGZV3dUXRR4s4CTGLjhc1ApDQmQ
RveC7Mm99iGQ3H0Hck7avYoNIEE8hk7WWOknBH/V7V0FfcYO+xZzEhtTt3Lw1zHDeNElrVt4aq7Z
Kb1mZ34Vfu1A3a278l8XAQipHPCic37qMFBwxc+crqtJ9S5Iht5d70TNNyochTByzgstVS6C5Gqn
bnV47uR9HMZH0vc3pIh2jx0i9mq/poV0OuD6NpmTkztmn4ps57v0mO3SKpGOe3p87f7hjfGavaK7
T6qjQ+/Qm3ocVqsrC3fq1UdrLESDD4P2SOPN9tkhfQTiv98vKhf+jjOFVeKyk58zg59PceNtEDxr
+i/J9MSd6UJNzh3M51QqB6D3C+/uQUu1bd26zz7g01zNCqVPgz8GVAjqrjEgNlWKYlni6xQOFEOX
tEEYld5JiVDJC5AWmTQ/hvyZfGYl63C3G6uPU4bO7OWzXfo8Cmzp1NhGP6zmIo0yMyB09zZ2QKDG
mf7MW/dwdMLFYZxrHKjtClWWWBn2XKoG2Fao2GO/nhDVyxPdCKZ/p+Fu6GXpjtxrIpfNRVbFb7WT
2CY1gkVd6Wuvi1WLjL+KvQdNTS+tcjLtYXzGGuQ8mHzBhtYY1wGg0BNjXVMwoNQLROpSrflw2Zsu
jXIXwmaJ85s8FMzlvLJi4F5Fcu+O8ZQ2Y0dxxSw+ZpCwDFgkV+cAIHS3HlTKTxpFYM+q0M/oRaaX
rmEJ8ms6Aa/yOVnaxG8525q5zm7g6Oqbpx1uu1VG1MpxD8aXceYoiwYFiF1lz/ra0xAii5T8o1fN
5nsYUcQDdFyU9tHWMaCd9qDDH+qWDYXHZzWZL1Rmp3V62Fv0sudnBvQCbV6h0IbpnArKY8AQylCx
2jRPIH5ZuzwiHrWAsPDpNqJiUrDmVbpUDXSF2EZYk1b++HM8uw/n6QrTkIaZyFX2GwAcbcEnpAUW
8Hm6j/demqZ3m7zvS9VkjDpvDWQxpcrF2RrTBGN8dDwETjRbtQDIl0aPSYy9hATvthgwEPZa+0Wc
d9LXYEFYxntAHUtvQR4dCvRCPBb6wGgmxjGis9l5wD/dNeUzOheqiwXg7QMkUIspVX9Ji9YPGadD
hwMyyWgwBgCQhSQrOIYNSHgUkJJBXQPg5o85LB8d1MRSSuaUQYQqRx869wbUc3jts70GJUJsihnr
sAFSe+frFnv86eC2oEUsXaMP5N1alK3FnpDVBivqMkRhXmCcrwEq+Vf7azqbOZbhWjBUBYNKY7Fk
C84UA3O1Fzfc1FfU13apnZ6AbbFpLgsJ1zkFIc7tdMEeRT+oJuncuzKUZfgKGRKKkmpGE0aGl9O5
oC4jlKvS4nJu6KNolTRjsTQC+y6GG/L58XUjX84XgAZsibzs50r/Wqoxj+lZ8I44Bcp8PN4kkunT
kPbFY07Mvs/zhM5iy5vhk97V3fCE7uNrXB1++gf3zsIl9ZYNJ//t4iLr9xZRrFuLx1JebywHPWb6
DSrumwQ8t7piRv02laegWMfGe8Dtvb+zwClLlTmPIbQyKv7MX0/7G77DSvcV3u1iB6yPDpEWFgmR
NGmM2KSmFLOB1hRTLi5rpuUCiUfb6OlidN8kCM1IN6yjtPj+KsaqV6WWNZjuy8CzE8mE2/ROM0pK
3P5X4xOskOZOrQNAxDEZtycQX6ByKhKlBkb2DXZ2kGTWxQdoYwwrapG6RW9MQHcxRB3e7fz92ObR
IVrPBk/w2bW7RxsdhtUlU8J8sM6Z4R4S7s2v440g86+I3arMMiT9j1VvfVy0AbADiQPVH15dw04s
VMv9GWxRYjFXYfsHZtGbmpsWU+7walCjJ9g4SqYURxFAacIPKPRf4ZPOhHpm8Q69cVQNgZZOJnrB
aLjFp9kwt711KhMHPrQ31uJp9w0uwgZLurhTsS+//zG3augwxfXOw+ul6P8XbBARA92rlO/hxmHi
Sb//TN+8OQfZqWdyELmPP7BsJ1gGLFoFIhWcl79EyXMhLl1UhHIhueMs7h83dZltMilJ8cLRIIwa
i8cACWDvRlcMI2SibpLC+cyd2mW8jFRRzfA9QxsJ5kssOJ3Jh8bKJOcAVGbbY/oojkIe6C3mvWRW
xo3INsGzE5G6f5qpJ4dSUj9CzAZsbc21OlXyyivwPAw4djpTJBJsyx0KdJ+nCc66BuYMg83nxQiN
mwIi3j9yBd0LuwAWuoKNg2rbPfQx2LkkRODO8fOitW+g5SpeUeVC9t25Y3eaq2d0Dh4N4EAkJtdA
muivReSEtsvhjepp6uYpl58rthjmdgQWvrMFhC/YOBF28QvRGUH5IwDmpoVWE9QFwjPh5g7LMTHx
JTc1M9ctuiORipNfjJ4r1FgERdPckIQnGvafa55Skywk/oqCZ7lMm8hVCoMXmYo3a0vVrX3n69WY
e01y/uLuXpwq0AVPF6/2XnFPfnPX+tPWzm8u8cACZ1Q2eEZRaOsOVTX8985eSpHhfB0N8yisPvYD
H1yZ0FEnSZQ9yt0STsISY6SnAhdoIzGfCOzC51r3hTI2gbZBwL7oZy9ZdVn26hCJZEDVllQ+FChA
EKr2VP39i84Crm+aJOmfmCinf34V0r6ju6SBhwpxb7Y6RFFU007Nm6JPNchiQpiSVPH3GM7p72vT
pITG0Wb0AvovdA0x1ElhQyn+nOH8oh8n7Be++kkGN1aYBXYAEehmsFzQn+LqtzzXtKnL1Q2JiUJF
wQ7SIECZFgxjjH4kxAHkG2gAZzXcJP/6aykYu0pnMLqvvvQXcPi51fouUGkY9K13sPT2gw1JEzLp
Xezym7ZWoPfDPgQFhmzxmpBxtu9YEAtPqzIhSSr+Ue838vURS01cyKknpBSlLtSlqQxhGr6fItrt
wRy77VEcU+xvABg27XvMhkiBD4SA3G0BVQoiDV9mc0kQJ+ARIRiLlAOi37t+yQzhoXz4bl5xBIYl
l9My6wGwUGUAoE1zYnyAYtzXXIYH9pUTvhrsSg5mWRZUUR4mdCIrTZ5BTBXxgmunOOcNkDbukm30
gtqa8O4EVoLx0nsId+21uYY/pBxpDp+AAKw1XYWqzNMwy9Qv8bpgicgG+1SnwZlBXGvzuUZA0nYb
S/F+xyxe+8fkDnahnOhZwyt0n07cbB82dr39CWtcb5a0M42LDKl0GV7u5itF1T+wdU1GkODTyTbR
8qLp/pBtqK50ciWgntFFFNQsSr4DRGj2JanrThNJ1Etw2dKtqnxkhgPjKhZ1Wudtsp/V29uk1qm3
18klwmyAm0zLt+JpAVc6Rqg3cInyVQFJ1IAUTjhH2jelkG9nsiW97E2PsQfFUbls5atG5xbd8MTY
A6QrzGzhRPt2JW80QuFob/cE3XqLpBBsi6wm2y/wlBb3tJ1AN7/sUynZF4YtTIzBGTmtaNEndiUX
OR4riGs+4QMytGGMYPdrfxlGx+iSWkhD8yfasF0k2pr2P1NbWmFg1TVkJZbgFQewq6JTUZSRd4dn
jHqOYgSmXyJBpr+0b936PNeAVJf207AxAEibhlgi47C0Zl3KAutCabhCZmRJA6DlzPgV79y/ej2U
FEJrsNqZ199sOu5UEb4Oo4NL1f8DXLWkj+b2IJ8fKC5vJDAXCAS1Oia7vymABZfdA+sLzw2r0kHa
VfCPCisn3gXtak7i7rcIRTqHW/JxyaDe/mFKjcmXWBDvtVAhsQnu4c1mmg9SrpxR9DK7lDiKoBUM
onVeRHeiTJElj+hZUBt9z40BCeuZGoj9loGCzfmW1uXBRudchtSXUGqEPwJxbieFjLD7t/8tWpuF
2tltHcyA6QwCRevckkdvGj4TkW3b7LOaAtDkzil90PXyeAErwLmiFcbczi5r3ZJDBsL/tdAFf2xy
MvCWRGkmgQf8J88v3VsAtVVi0oAmuo69KD1bt2HDrkXHnd38v41SOy/YoKpnkqDIJTGA0q1Cqyl4
8sXlQnEcN2WpupvSp0tJg/iyxu+XbaIwyCAeIkK3L6R7xBe6GMrYep8hbZHwgoWKCh3rbwrbqrPM
q6g4mzPGHifgRQib4YF6RXif4TKDkxUrK2YFvBP40EuN8dqTFJ1UFB/oAYBk7ZSx1rjwOKLH2OI7
YGISUuhvC9muy29EJvOjmMxLAuSWzhSmWhKTpZduKZcM6B25F3RRGEtE3anbu+5xdJ6j0ih6rFS6
flzqXY7IMTz2dG2XFnQvRJsBgdCycv4jI0YfaCq91eRIoZifEsCNnQR3rZMyb4Ewd9IGM7Jgv1RU
CqjM3vjO0JBw+sA/AClzmrJLom3RmY1SlTyEq+30mYrVoYrBEKF5ZVZIhXJl6IrXaCv6SZT5RwE2
D76XyXTwFvERBbVu5I8aRzVD0AwP35FPDVdGcYpJw7p5fZ3lxMui6YHceMKB8n6Dtcd7Cug+fTR6
nDRQxD4ggSL9yq0rjRYzZOH3ygkBbTr+GXCFRunil7M1RKSwa7b2nOMOwlxVDDfDSOnQ3twdbi7k
SZ2SAaObkweg0gl25APG/rXLJ1mwHG1eVgmCPW1nOPHDpO5J6dO1iBeibGUb8bg4zVh8GhEx2EEc
zKH1SQrrwRQM9rc0crqhrIaoupaBR+VvDvXGHkAkrnxDhOg3HZq5LXn2dfT9H1DvEzB1QrB9m4QO
yJ9lSim46k4TCFFoz0N4Y8NCFEk6EHkNFjeWWk7KtF1CQfteYc0q2ocBLg4oxPoJju45rgCPSG4i
dRhFDhezyXL0KtRu3+RBx0S/jLGzT4qKy+Dml7PJrimuIxN4/0tQ8Gb2pNK6OdUOReWwhkGiSZoY
zntXQ4UKy6/3WJNJpNjToTmsmdCTpSZfX5/Q4j/Z3alTrvZmoKAPhsi9QvSV5zVtMQAEI013qI/I
wq+QJnx2ERdRCrUqXco56rkNIRtbLN0TQT/i3fWq7wPMw2nnX+0XegfXaL/DYhUGgdcpdcsx9WdW
zow/HnZ3H035qpBQHsYS1J0n4S3Jm/PdLE/kFP5QnnL1z6PTxz6/XXpqn1VBtt/GnBKaAmr8vUAe
rAkH6qRXGwr4U2S1sUDfndcHc62R8742asELZCIYLqAldAIhO6ewhBt3Z9ZzQqbs5q5zGFJVvBYX
8lZYsQbdUHww6J+h427+tGzXetPoNKwE4J8N8OpLC4yiEZhA1ibrMCA5LD8RPFgLtsvKuJTq0TgS
jVdmyQNzYWAenobVrJmwDZAQu1zjj+MnpeuQoT+n7t0DiSTBkXJ1jaStZ7qQ9sUQiZvJTlbJTVwZ
zbpWSLtOpuG3BcT7tqk2XXYHtwcWDRcZkw3rKFHYQxSvW4fyC0XqeNu//NZ1m+BZDWzMvK9nsiff
QAJiTK114CZZ1BxKM/yXuFdYwiIw5U7HlDDB7BNoFDqbN6oMfga7V8Z88zYWsJFtrT6tY9fHLz6K
OYPBrduIElDtIlKJGylkf5ABnhyRCzV6FY6FdMH9u7u17pPby70rT4iUQsvWKnC8yDv5iUWd8dJo
Am4G+WNEJnMNKlXkAhUGCnJJ1vG0V/orzKDUW9yvctO+XJwNgnr0ul66mVpc9NvOqmbrPvKCqmXw
7Rp+xC39M8bltcnQCGUYN50qY87Yy/h3CfEqdC1l77GCleo0GCx9dasIn5Q8zBeUCKg8Ag9tulij
gKjoEFlea5KtRGa98O7k9rkHpRZ97Npi26O3IVttAC3XsIhshDde0cVWQH7RwpBrFzTDwtX6gM8d
srJ1lbn8mN4ahOfUQybZH6xNcr/ZPKtG2eI3xbCyIFeI2QuHjkEuSMOt9qvkfRE5YpD19Or0ATDW
zCr8UHzyFgS5lZ1HdiSTnux6OgbUqMropaIDCBkgaD10FC6zI/uC/KwWllO6Z6UUkRUZfGfFOGeg
+14xU6SaoIRjlIPTpItzXpMHqoPqFWSOwPI1eR40CHsAK6uG8KfFzC3TesWlFg083rwH0kCaG+vb
bg06nUaCTxv++KOR1y3UDeMm2Kf/mt2Zybe2ri7egBuYXonLUXQ+CBobVCp5cN06j8SYmuRPJU2O
4vqNK5rbecQki5ND7ldMnotLHAqihFsY7vlghyWqCfvUacwfVCRIJ5Cb+rtwEzYr9v2Lx7A8Biku
m0WeXmJrNhOOzoe182/mFY9CHjBxflIh2ooYSwxYMxIxljdwubIzVS4LpwB7O1NwPi0DAJkpFkCT
r7X1mqwXL6JLzfLyMumWWkwlF6hwbHMlpbe4vBl/jdrUavj7cXFWXvGDr23Bn1eiv17ctaTM8EL/
QhNkVomUovsW1VobXQDadgnlRWl0fDi7rL7ap0+GwfY4rTmyr0Fpa96S+9H9RNWvZUQ5dxtcaTYG
dMk4XSBETANyg7jir90IHz14IL59hih8sc/eEW3CNhMzsaq6jcHhT0Kn+wDLtHtLt/4jKrRrHXpS
JJX0UoDQBbMOSmPuW1JMUOGzWzljqwkKfcPuhF75BXr95Ssg9EcHzj93Bw1LAUu0AQHRozkaRNWR
sKkMAwbXPg8aqAC+THtCT+79xBGI/lRr0IirVRTXhmyk7NIzqNpg/DZbB9sRFL07yZ1NejXb8kTq
+AcdAmhEnctBuSYkkbsIfkqbAOL2mKEP4h0NnMaoQtYgEeU8fxaZQcAnhItSGNNh2c0ONntS/MB7
ZXeyd3/zMrNKKtblTxKKYO66EzY99Vv0UJO708AFowBpk07DA/412bIrAAzIPZFfajjyKdpBGhXM
T/+nMqTn3jEckUBvHky6FRq3Gz3mLTjfMVm97X3WdHEvUkXNJCs9OhXkowzcIjWflo5tHLvTC+wN
w9PXW8DMjxutm/foXwXeAFbhSQklRwm8Nj8fqUHV33fuMTNQ/EuXHF7aeTjUlfpsWX7nSBr+tdza
gBfSyJ9mFSL+1lr4/QuCKJ7bitsQAHQBvkZcaB/8k/OdFHn0+rwWTQ+QpOdxbpLT1gEXA/skM8zP
uwIZeaqZy1eKGnghx9jMnS+Jfq2ry/jOwuqUlQeAX0iaSzYYlFngYMqmLDJPuWebG7jq5WQbUbVm
1hTMyJ3NcarjPUYJVfDuwfZv46MqBREc80psXdACG39NLQt5vrWv41qLZ7OM+iw+TdigGGLfP3Sm
hAi0CTDo9sHd4L9x9knDdgjP7S1j4pGo5sQhwp/N+9+9femsDP8bHxy+zWjdYqPVoMPim+Jj+zMk
Yq59AzoZPmseSXGl4QkzMlMa3F14Jzyq4Rom8X1v5OfMvT23d7zGLiz2S3XK/eXpFD7/YD8v5oYw
Qohow76lzSlpqCgqS0cEMJVlo2ad3yRCwuUhVB/uSqRoms/c+fTPk+Yw95qAf/zCRKFHCHlip+iX
W3yNvJBVn7QKTjnyrh4ajoWcnfFt1jXGDhqeuow4j6V0p8nuVKnnj07vGVPQU2kTt+CfQ8Vw00N1
rkiXyq03kCktH1150ad3wb5BetXDenbuqJ/PHcEL1eHdmqKpvDNli01n9eh92FEMKMuKxaeB+pyu
9FzVgFAy5FyrWrghYVmCggpP1ahFrM3AHWFe4yuuMNX/BisyWiDY7FA3PWoO2dXPLGc/QinG8699
iVBQJokryf5uzhFCwaE68aRoM3S7tzecbWvdOvrvBww0oy+Pzjn8cqD4jzbym6e2yFfKN+Vqzb/2
pXeZ8gOFrEEc0XcssweI+jKFedtaBo86qB/DCzHWFIaMMvSoxcghEMiGa1KkJHUnJBLuhRSoPSLE
5RywIEMKet8wOQgROF+j/qmzCTlBuU/uJj4OIUXoeyzPoRMoJ1SnFj1QjWcC/BL1boKK2pl9yE2B
RWuAdcO82VdYgIbZbwYbs1/9kPZEKDrKQdIKEPS88CCz+/UhNIRdDgbvdsMBBicwilPpePoJ+sKZ
gzzPixaSfJOJAo5CG4SBRLm3nPYqEFdPjr4uIW+1pJMPn3Og3CxL687yjQOcDZ/hHW8fhoC3UrXu
fCR0/cSAMARiSY5vrIoQxM6jDvZOLQo/+LPPw3tTfDXWdDKwj0u6+sUw8hIcg+sukL2Igwp5Qfbi
udhiNpExTmGJtFq7Ckc3ukd/9rOE/kgIkY/igu6sLvZ4NpCbshgqw1PfD/vQhJAwJEYgH5ai+mjd
ppwi6ieunBfIM5l0D5kKscr2jlGvxGqtzaQTRleTHYEO6BL9WnRRwiy3+zvkYWSmuFYC0pJdWlrt
WMNIYdDfaCgU4/YgybLK6oUxJNtQ8E3RD+DgdAuLYgm2eZ+dsEjnN0UjxUhFqLGZd5kESn1np0XV
fwrsI7DRE4tuuT3lpHm5F3oJfsWTknX64/niuQd9zlcuTtv2mcFWJ0JpgCcm5MPHR/y4oFfxK5qG
jdkrQCYw+RYIuboafi0kXbP55AguWYUFfzTAfcp/NP8Jy6cJ7e+g6xSn986M9oICnMVc7HCXJHKk
LZA+AQ01ywA2M+zTUf/QRYbdCWMvgI5LefmZ1FsavVUZo/y1luvYGH95ljjdcTxhPHppy1OvEPN/
8p+X/WeeaehiGzKAjHwkXyOAb5etjNOqTUGLcY+A7+Bv5XdVuCqEYjYLyQQlFS/3D163yxLZt1mt
yqVpMT842ELy4TVFBORK9yMRoB5eCfGLDA4V8Cwr9s/5CUiBcAhAnrnEP508oTmTSZ6BWceYlNAa
cXuIAaOa+lkGDujJRl87LmLUYcQd4Ep7Irx/UKWwsDkIxDfi+OzINWIP/kk1Y6Jjfxd8HZ4tyhYu
KBYgTGNjNSSl9kKoDY3ngtZzCywx/SvlJuIK68InCbb9unrSZTlLixnbDIOHAElJrXFxPEay47CB
dv463YL95T0RmsnQ6txvJAbf9rNgGkj67ZI3wB6yI1Zv+OTatHhv8oQY1rxASDx6OUGoa//wAgE+
pM+ZYsAykyMY85NNsRU0yemnvCFPkvBdRtzuGH0gU0Qp88/+t70d5IDn9LA87CjxRjEbrISSFXbp
5i+Fga2T3UNWfR4kZpxfhlsvzxkb31IY09orJ40/Skqwv1+qBHZ0rq0t52zf76LGMzAjeTsP0FxC
u7ddcsotlwOkarNOaNMl/gEPQHd+aE8FSmrfxseE0q6eTn/MywQ0meaaZWX7hyW04d8fzOCaVmLj
HLv7rpbRL3a05Q9amtI1xSerAVXUbhRSzEmVhsecb3KztMQpRLZN4DlDijS69mp0cdtUenxw9Es4
kf1yxFAJBkJJkjNvl2Z5ZpA3RiYlVwUnx+ALK8IEL6YLYeXhRL97wLqsqbNXALZM+D/+gaAPWgVj
7Ht+XjKKsAtWsEUA1dXMgyLg7a1VzpqcU0wu9IBlCCWGJriw50H9GUQ83xfbaM1lCYuEY1AAuzWc
BYv7orA3+S+BdBvzS1yvvqd44Ri6UYIGbJMPj7+5oEHW35w2rNFvza5O9tFhVWoXO/IBopQ/Vpwn
nSyq8v67QhhYd3OPDtXWI+Ql+f5HSIH+4SOYZLCv7edF/KTRo/feRgSe8881oEZYfNl3WvGafR/v
iGBDRP9CWN/o7gblDfCk584ZlRG/5+uwlpvZAc0QqgVNBpr2GgEqmRRx2RyEwboXW+Sb1FIggDeg
1rhYNwMAdsRF65AhEH3mAprntbUNpcMT010iJCiu9R7gRtQ9Xin9gtmjs8vSZVrhnew5l/jzDDeD
w9hdnLMxujv4jz9oQRKBSghOdf/ATYom9ipFqzAzieZozyxaqVxuiJsYCOawtjn78NO7rHQwSmKW
+ps9x+nZopLoYj0e64t54AEsnKwWXHNAa2fPQyIwCfTE4nF55hbpipXASM9VELYja2P1sjZf3WiC
8PijSu/U2swpKbxpdPMNrjjX9Z0Rdc6p91Cc+7dqFj8oLJjXgLy6XQzfDCcwpfXC23cB4gNa7Owh
ds/cWZyQtCuo9xB7bb2600TfjpSXto956dZuWL6btd6Wv0LRlTFXidBvMkgTPl9MkLf/H03ntZy4
ugXhJ1IVSMRb5UAQOdxQJmeEyDz9+ZrZp1yTbA8G9GuFXt29jrCcCUSRnEs4wc4Dgr5TnUOCm3IJ
Qs445Hz4swm7VZvfEezCTh0YlCaWApbQkWQT6C96h4CE3zZAnPReWFiKa3OBNIUBPqKIzlL6ObaT
OFUXWzo8Up241ICwXFxX41kbELPShm7i7xrv7na02gXsBiGlG2jG1NfaDSoKwXHccZSBIm7rJv26
NMD7NIueKIzejN618mzeVwV0JpRoAVgNglaNWTu1JPfQy3+uDxGOxPpp7w54I9Pxn//mBomZaX8W
9emVfmZdn2ZrEyYxFwXOxdZ5QyZjImVbqOUGs7A+uLIDIZiZDgsR8AMsT0/cJjZ3zALgb4OeuMkP
Sw/65GdZYzsOx4ripvtpX8ez8N3JM7ghrFcNvi3+DMzeEfBp/GmXmeqgRgJVg2eBL/2mISmruQSG
IVyY/U/7FyqeH24NQXq7IE/2c+gNVZvNK99WFj4ZK7ZumGrBEKaFvfDaAVqF+3MPZchYz8lqE3yg
6cgBpw8J6wGO4JVh7mJI79KV+Hd7xYYzjyS4GWRzFtAm5uQG2bdrIkP4yMjenACkHgKra6bAfxX3
OHN4gHfVrvU14ECTqFTJ4rXRbFlxCxbQHmtinCfPycN51OqyA+YInFtxLy9nOy/138gMnELvnxx3
16CygSCxxZwS1tPMP4en8TlMYdWfQ66iUEIs/Ps6cFb45MbeF/kLrRdyET9D0tas+xeeT7/y9+Ks
tErDd5Sl7/4VxkYrW9ZN95xmy+2kAJc4S2XDhzWAjVim+AfqA1XGfkQV/5K++rc+FkTRo39vWX81
fx++W7VtcH0FWfxuneN7Z1YJ9rHFMvonhu+zkTXARQL5+6VdkIh2YNoX+s17YNp3Ot1mpp4DB5Mr
8FUR//XZ/Bzvkzv64TLtLnCX/Qcdy3DpPAT9YRK+wzXyZfcGOEuIBv5xqGQO9hJnPwT1jnwG1yZ4
sWBDOaTdMcjOAQic292rFjsU+FdG+qMd7mQU/hDoQkZfTfqKIGUqCXmEzSD4wiELp8EdiyVyBnuF
twcdNGb+AK5qstbd2USVHoorQfxVp9hhnkTnE75g1905UxXoMyfcZsBziXBXeH6QGJljtUVNnzPC
+z+Im9FumFEN8nIdyciD3SEQpUgmTBxAyl0p0ZRTtQZNjQEzoi9bPV9J+HeK4idquMHR621wehdp
cdaieVoT5usha8nkkXcaScYsRznM+eIW84snlnIYCRD7osAqOBl7i3B7paAzI5oZqRVHo1XUL/I8
sb+Yw9nRXA+Qj0XCPKUa1vySt/00HDYd39Meye/h46ei0sEtCut/JW5rDe8AZinGCm2M/n8COMh0
3ZyLyiX2wg/bPgd0gQxtRleaLI0qcVgHMg629J9AOZKGwSh7yl0e3iYvAsZGxsXH7newfoVGSu+n
6/xX8hnHnH6mLmV86RskQZK/mKhwfSey0gSKwlGHbRl0dXcIXnDYZpA/mVYRIDv77q2RD0+R7K3A
rQDi/KyFiR3+WGVHuAgo7Q5bFnzL9bTP9LAXWSJj2CExhZTPhFqY1UgyilCoVVaK/SPphBT+Ws4o
+0ma694fA9I/Xg0ganmoKaAZhp8RdC6ZtoWqjWFqjSl9raiOskJabCkbCohrKfvwWy4h9Rp5jBxJ
uOWusvOhzhVhCUfrzuyTOgLXKKbewZfW5gBtCagBYdk2NWj9pN1dpBB6CfbwAGe/UayuG6aiZsRJ
UAjFdQgdWROLB+agLc4cTgFoJA94mtxpqFdad/Fw8yGvRAA5qHko178al5uWjKGu3vfDIFgEMOss
9kUzxmvB+Zta05JGxLB2g233BlMKjpyG1M+cSR2GuWfIWod+wRfOfu8KYn7Lq4GHYG4cszEOXrbG
8cwMQZdjTPpah77oqYg7J/rxVlDrme1dVG6W3Msi84xBhTNd7UrcCc+DY76owLQ9ctcxyfaeLIhj
+mqdEdC/E0qud3LFbMFwroMv1VsRqxNqZ3TR9KZKpSXgagvESqovMXtQWTobSCBbtOe6Y/Rdgmtf
2MCzDCklNKkfngP5WFwMkiw6HsbSTJOY1GKOov5icQEqDtjf83VG4h0y1kwZmGzSymKT7s+eSQcN
A5iRrejICqIf7I87qN+QwhjoYxD7BBgjZ8RdilSFQY8GVL6zgAjpI8GxQvBxIHlkTjAsshkFKvQD
aPbHG/CphSVf5xbhDgFDQushMjfOeeiBD6Tl7XB0HEKWdYD1gaxdI8BhHuAHcFJ+GbK5qMeHVDbE
8II55L0tHucvujk9uwuaIP7scpqxsdHm3iEmTjRjQ4CfMVQxxfNihO+RVG70z9hIK5y9eDFQvRjr
OAPkoG64NNjxi98zwmqxXiCvuXjiLDvwRCVGVV6wUmv5Sq7JdU5pyY+r0d+12ZOKkSJEKKc0Ym6E
TX0pMcMne7nkK7FmtVcAVwmDZiMCMx3kTcStMszTcoz33yXld0LAbFSw0aUCGvBArEwKyrA+oYlS
h1E6+BO+2XJsuXzve+0b0B6HYgXqi4ss6547Ik6fkbf2wI5iDB0BzBwMkthoHhNJeljmNewBbE6X
6IQpl1uDoWYBk3t/vWwQs9cBaJc3ZN2p9zFMcxrcZPAMiICfsHcPSJEnZvy5Ew7PMJXywD128kFv
vUSZSahVlPyAeJ3AfXVC1se4Z0Qcl1nCfGug1SGHHuxSkADMLYlDVnQL+T01u+VoH1TgKkXFCf15
GWVWfYI1Mv1+VM3Yb1ujD0EntiHMweYYMSpgIoOyP6Zbf4+txWFY78ndtoKLBAtzXl7e306EjH4j
KV+Z29jWQjYaGaXwLVxaAC0Bxt6dO1ymzH1IdEoqI/RqjYB2RN+ZxXEo/tgSXYTbWfJbTDA3S/wF
wjMaiWNqOv5xAuVoyaAiulP2ChJmHxFZgRhQiK5jVVUUe6W0QOVP6q2gP8eyVKIB7U+AMn3DcseK
4XLjXHRnkLr9k3K+RPdZFjC4UIVwA9Vf0MImJXt1HlWiA9oJ0Y02dPT30W5Axb5Z5SMR2/M5ioZ5
KcrxZYS6TqlGBPLK3Vp0xofWo/sf7Xu3Vc42EJoIHGBGlysZX06IGlgpzPxsc/Vqjn5xfh2Ikvhg
TeouJtKH1xXuoRQJj8DEnENWMeG1KQWGno0eg34eASHZAIkJdFYi0m8NYx8EGo5r1rYSohAPwWJ6
n8qZnNaUxuZnXiJrMdUg8gWGzgCSIQuhBdqCKJpjPWW/mgALND2ERMAwDKjYyH6O+EK6aIwWqzzp
o8UT0HD7hcsZbBd2jFLO4HAgbGs14ZzfoaRfo0bKQL8PEUpE4p0ME5+o9rFtpaeImO8X7SYoJeEz
6PNlyTlXtFYO/3vmR5D4diwhc2iyclumlIx/Bn8QKY421kkrcAKyBuXSemu3JrmHi2nDWyx4AoYj
50ZYTfjaUfLYE0p2QMR+BKuKkT9F0rYNQuixcbFKPubCyYZhJCz9yriZ8tpqXAvOZ8p6xZMF2+Aa
0EIDglzxhTk2QOS63+hItExpCGj7rls+b+IGs49KQXmBaxxK48y0t2j2mClCANg0Tw6YI0LvJf6A
X/KqNuhpKwJY+CiF4EaHydXYhX2MFQBV5zTvaLFyFH6lzh1jmldcCh4wMpvFcdZ4rM01QCrwDqxG
uEPQteTkhzJWjOQcrUDnPa7A9/xiqdC/De88l/QMUAyaCxeRzIbq6neJYf7xxmf+prMTm04smc+k
TtXANbsMoFRAYaCvIaNsyNQ/vhh8POYSZc+aAqKjO4Hq5aSLxSY6r7+UHrIZePJFq0MmhBYW1zsl
Jsvo75jTzcLH2aFj30SsztEKtJ9sBkMBWdWzNaAJ+sLCM7Zx49g0672APlGmgE9PAYfX747KyhMF
ITVBR1sFj8MRfk/mWN1tNGk9ohHsz3jbrpPrGDbiJ7yDfsaaK4YrX9xaRrIWHYEGX4L5FMCcm3ET
w+WjHVt+UkbswwdwHHDlvfGMcoYzRf/ZkFaOWHABJ+F9E/wHb/Zmj18Ok1iOe9qVFlBbrRk3UGB1
ARh8/kfniBnFIwA0Be31rYSLjLd7qA3eu84Myk4mS8vaRDDQ6reEe/62s5FUj4cYaB3EgcgCLHQ7
i1d0WZR6FVZr3XxjSOuOFqdn9ngjgmrwHD7/zsxAd8sHRhkgLlQE2d9mWVy/gMsq9m5Zjkt4EGEZ
UWMxx65fXNco1Fh+Rt1YjKudLwXfI8IPwtRwkg1frVsj7r2wjyyx2v0RbZwSA1SlRgEetV98zv8M
qhsK4F2/VabR4PLxb62fmpFAsapwTX+fcOPpxgaoLqJezxBdngrcZX7Wx1khn9ntQnNuetU5oSPG
ychj2/ipuW+3a6vzZL6DhkmsUuWCrkiqP0g7ALTvEH9x3DyZe6VbVGZiG6parsCdoVGoO3yDh2pP
qAJs4AUV5iaVkQWNRbRv1RZX8sHfdzphuCKe+pWykRgUlNql3mjyd/QoCpoDqqO/U//lGp1ybDmP
ttlQuQak5jP2/S134pkj0yUioxzxmULOEVAwdJGxAMxr3IeZ6hOLL041AZDN0OZyGzOR3+FDAE2b
Yzl/QpYwGA1Mz347x5y4QFB/DHwIrAwwMauA5CyjzRtGqYRZXt+q6sFDn6KavoYMDRA9NxneO/hj
krMZBWwdmUEa7mDgVOOBEcEadJZItYIxZhWBwWr5Gsn5zC4+eOSnFtWsBMIqlHsX9gJmlBQd6JXo
K/FkvJMBn/MVm2282aRLSlSLeOhsyb9bn9cJeO1r7nEahecm9R91ALcW61aovi/MsWS2coGvv22N
0jRqN7Wugt3d9pwuHf0khx2zFRqfVt0zi/6KApVFqXm7GGVMBVpPOoowW7HCyJ11Z6whpARk+473
SNYGdUVsJq8RVQt+YSy6qnU7VSws2E1gpYZPg7bsXLxLbjf79dYBQoM/XR4om+psyDFbl1G+pxKR
l+k22M2XL3ZPuFsKuWtY7CF+hE+BmI3voC73hoW4rrW9ZqDF3mrgknAAL+gvDDM3JLRpfPhoUOEN
zwv0uvbaSEV0x/FxGxhoxIH6aB9Z5NZ5jmV+hBNHu8x+AZAsAowbDtbs6bNBSLBkoaz7hMOcduBF
Q2r9vjtLp0n47ISIgPwlc1U6QHOA1YftHlk4gN3jg9LKAcBgs14j7ngtFuPSeHdqlN0yNXDdAerS
A2A5zz2P3lGf2IVjVN19cAqmOzZoG1BcYAbv7GaC50By7uvhEzheJsLA+Ixyvx6BMzcNbR5pTC/x
j8WddCohLcDd5wiyBublJIyJmWFI2bFrHSlHCryLZQpK7eQzOzgVeKcWShIk2vG+Xa3aK1yMuKlh
obssi0zyi1uYyNOBnNYAkLwgxHUCxq0IukSDq4CGVwN2ieJdKGflFb3zH99Ss1NJNZpb324s1PBQ
ArmV4T1CCl0fv6NiH+8WBwJ8/4wG3MLsDUy1QfhBhPtXia+kAWB/XyZniu6oSTpoua4qU93w79p3
aHySZPqFSO3ny/l1ih74RaTsVRxsHRDhPCGdY9rB/x124jrh9wrBuhbmHTO8Nw+9tTscS9LLQx+d
G2aGB/R7W6BJqBf0f87dObnPVR6UIMlpeduZ5YNlt4iRxHVtxufICIsfoP7LcNZ8rd+NSvxvrGV6
U+j+jIzqE0kH9zz5CvoOkRt4KThSiZ8AK7P5xK5Ab/4mhH5VgxQP9dqIgToht1xTraXb+KycaGsd
DWOZxoC5A++y1Wmcv+3Hzh6Ri/3WFbOepwfRuN6EQKIZffhCBc77ZJ7YWOPye4lBgUWvigC/+X7Z
m2tQXz440+xmPfgvzCRKrQ/6t9C12twXkWaZln1N1uWInc8M22P1HRVW43BSb962z3mhA6+hcbEh
MDH5cDcY3FBuvl2kVlhwYEDLxNq+JMVo+LKTbSPpxFpTfadsoTB388TbtqDsnYPBxy1wPwNwQLJL
pcN8NBqlRTmoLGT1mbV4nfQJbfCptbAZ/G+6mM8TEhJLvnRWWkZfAtngZd/m1WiJjgXZG7F5nw7X
wFycGPWecrwoda0lgcmKiqkVEQE6GSv0nm65x6BhfF5so21UXBht+HBit1GP0ZtxuaN6WOgkX9QE
D/tFppnmsNi2fdicLKruj8Ei5nLEqbN8kUEza8neXHbmnh90PTVmZKSPU/fjldDjjxPUFzAu/m08
UC9d50C921evEDx9MFYtvaWqBIc6gkDsaFrpvfHpaL0S9ryFJZbR0YYf2oC8lNdiR8nNRagFEDDN
9aZ9m58HxKOaxzMoxESLi4eCa9ipcX1YGbaElRSfmYM3GeoFcMX8AqZCrJrjB7FxjN3fO64Hu0SB
BMAeCHucjs4DOC4LEhxISFndG8jn7O8TZMhZ5CDJYmzCCBW3dcS0o95GBqVE+nTrbbiDvGiLH71x
62xBho5xDm406c0XMGjJ7hiTV1idkEVu0JE+DW12dJfgfLDTUBbNyvI6n/fpfISZpaop+De+uFQr
duRiDrGdFGEwfjxzbbKDlZlUI8eIjRlNLd51Dch0BS7SB/+Suh4TP4RSfIz20RMJltxTLmuGSlJS
fj7ciPJ7pPVC2AK6P8+3tpWcpqz5cSkSaaV29hSoCaOAvEFD3nv7H+fGxLuCpUMJyxDZorRp2tjh
ybc2+Qk8LaoFUZIodsNrUKaIBPWj+ip7hYn2B1AQ04RgKTFimbx9p8HNE1kbMcugZNVcUjUHTeIV
qBFjfgtMRhZXEgL1o0uzzzN6IyNT73CP2lt6UOa5bYhZ8rOGFjDFzPs9ZseN/hdOJzxzLhQ2I72k
1HmDo+L0pDMnpRtzfBzLCIcyuC0ytcYfatsf49iZ27sPxjW3+LEhDixJHJvRd1kZ3LhwG/skBCo/
O89JPTwwRHA6BsvLKlAv3d16y6wsmk25ZwROQDIZfkhvuK9g0GIGRGZIs86TQ09pwSCTZY+z1vbA
vkIs09uFOYtaw83ZXnMuzwh05Qy76x22CnRsuwNUgYwL9OMUqIoLwGZHpCNiS8H79blPtMwO3KYX
s4GFzL9xl7Jl2TewcYw361PJP4/f7QqmV5FccGRqxTOv9kVbzsBGqNw0xlXdUGtyd/LO/TD/9dIg
IoPABMcGy6pPVw5rjn3NJtyFtSwBlPDfvdpwu7ddOpZ+2X/ABEquIvoMvxHRP5Lfx+Pi4DcCHLBf
PJk6he/enmHEwYX5aa4+zf1iO8YIRGhCbw/QVQc7DanQomeYkyxgosqd+tWkweRw/rNolmM/NX35
aU8rsQYhGpNyJpmJ4ziB3EolL/gGIIpLkfluvP7qmFxVaY+P3Mw4gw5rvz2c3LF+mPy8Vz9OM/n0
QTSZAZAd87iKzyebtK7tbUzWLED4PpIn1k3EvVATxWv4hq/BLs5h1rExGfAJ7iw5+eId8DhjVo5L
TdW+Ds87+/B3IKu8OJt5lOOVkvUlGrz02ZEDm/SYgPtEteWORu8U1KJTkM1r0ZV3ucn8HKkZpW/3
ALeM22jA21OZIOPSt1a7T7q2XxvLruzDAK+19F50LhQngDUeW1AYUrOvT9iGDEKuvFHtY/sn/0F3
YCXbHhsFpzwWvoNUxYw8WXn3aMLBpejnjVN7oICD8QtjYMizVP+76YNeFRIg4kZYSxQG3HB1ktGW
PkDQkXpyyBK/Vddy6muwyautfV5GcxehlwlKPbXwI/1lxJSr2kxnodU8w944hzvIamZU7GbhOSxB
QaI4ksSHR/MXVS/NvQUrymF68y1VDbrClfG3ETWd1qsQlaL9/DXZA1bzFYZQGpgBmhVbd052g7lG
12p98Rx++MWOZk0y/WKo1OAxUDvIK2Qx61/gL5ed0nITpMXOea2hbQF3r03ABhNSMAshMC0OVxV3
04SKACVDgFHdSUXjZhcjjYThVDXf5apVGKUEoHtBoNFtITonMz1Y672B5JQuCr1zcg63c0SA1sYu
ZfbrhcdxHmbhLpCDB7sIxXe4h4cAzIgJg06B2kV5Xx6CGv6dsA38Gs1RLYV3IZaGx1FgQhGCE6aM
Dbnsv46K86C+aRej8fDfVN0y+T1DTqJrgl/D0AIAkOKV/kiAvah/6p1hCyDwwWBRNE/cPlhJgTcC
E2jCOqt0DLgh9FoYmt9+8mSDs9ZlG9OadcHowzSgEc26BOiycwKA6ZSdGX7QoJPtrcVIlg/bHWqi
8Bg+6PHErIDyA4UOawz9uoKbaX7JxSl7x6TMdwtoFX5Txy9nAU8kT0ycgKs49sr074BpKFEDfIPe
QmdbHwcscpSCROpT0w0MAzYGQYMfxBugul8LqRm5QiViNuQuCm1NfHRUOYo4HWSQ9VnfzXVAy89h
/bDjRdAr7WPZASsAC1ilOicIpcDsuGhMamkzECNyX4BqwnsBak2ExMq+CSQWNJWFaQzYhPX+ni4v
LP9tkdn8QAWBDiudy4zF9Xr6mMvzMBAvRuo0NMZdiSn/z0ZXtAXadP4P9+AvAWPb0iJizCKWGPKi
tbhPfGd4z0yeZDMFrt2Xi0ANElOpQYPR/3zxoXz8zeLbxn8C1D2489/+boTMjagIk9OEZ3gJX1Dr
LT/zo2Oy8XLWo768Q1wGeLjiV4YcxJ6tSp3iGFA4c65vmN4vUOgDr2TXELEUQjaWgkU3k0OZlrwC
UEavDjABfcQmvC/fmIeODLrJtjzzIGdMisj7R5WXc10dwic6EVjLN8hC6PwQrmLSVOrpvdtoQ0n7
3UMI8PbqeXCfwx4p0WOShbDC8vaY7nDbf+yKaU/gcdHA5co4XyqRCSNaTkDNvQyoZlKUJLyRyPea
tXYOS3lBSRN29wtNAKrdGqERygYjDlgWver8vaw4vMDyCFL7g96Oqg1G1JybGfsX7HAYd99cr4Z+
8SPyCJGhCv53gZX1zOFIlUeHult6u/ubu9k52Gu16nfSGtxNoitIBqe/QHY0J2Z/w43fhRRgQH97
Ogyd7xU7xzXGQ/nnHlJUpOnii7oxZN7tZN0STTRamXIH6DIwuvWtD9yOvw93JWgd3s+OuWGexJD6
aX+/MjMd31z70LgRyse8uG8Lk8Ti9DhLiFFPvMV2GVxhDLI9XH37ubcJ8tGuY7TMH/AGauqx8+zZ
OhOD+Xutfarb8Om+8EHOPj01ytDvxeOivCYZ817W7iBxr4GbZ14RxilKw7p9PCdoHDe1AGXkrpTW
ZmGZm9R5F72MpseAk9vDB51PYT46s6CqUz8YbNltmYC0U6R5KNeZC8A4vA66Gy+bTIGqOSZDsBLG
xNgY8UTq5BYsdVkT8LQ3qFhDjL86DMB5HbXlmXd8WXU+FBnMWntgAOFx/gS87KqtU6QwyQmyeyRv
NUGeiRol99vlXYWwcSC8QK8K+e3ALSs/chQ+YsKyZ86GSowN1U8fLVavNp+OGgfxcngmK0YHBue4
cOa3cos6GSaJkxIECAMNLcMwJxVAa42AKKYZpxNZCOPSM6CgZ5xJ/GVqIS9MJVyeom8SwVfg9EC9
K1g+OyIU+Y7ADklJBsW+0VIyqXLWcdMhi+LIn5yp1Q01smTLZ3xobH4PxdpBxC8KhYLr+TqcWKFJ
RB6N+vkpshg+QkXjD1I3EJsSTxf6345XUXeC1Gsw+y0A7wBwlvHqlCdRRn5X6CwROnP8jxU6qWZ+
mU9PEEorlNyFicEzb9EdPqI54QVQZShk8+asxLHTTN/dRbuoGKNJBk6m3HizgFd7qLhcFKR9M8Ko
odw6J0c+EBVtIj4aEAfRMDyr5LZNM2dhl64b0590kfKUKKrCrAB/gRyb8oJxW5tsKGxvdDwwBOl4
rKSCT1oO5HpklnZxwB/Z7aKZl/IKSLsj/skD8cE34HZ4pe9usfWEcjQpt1bK2yxNjqh2oXZFRosr
Xm/9togQ13kI+O24bOEmLTDfaD0TJW+xKjHkJpG/Q/IHmYXRpD7PbEm/ENi5DFamCGenTCXgmsI4
hNyP6ZeWocE5QO9J2uDy6GH0O+Ra5SAlT32aqV6nSDdGV0atx+aB8KemweKQEKAjrWJvpfqTuBEa
lAuqH1Q06DSqcDSZ72kxMHRrRvcXb7N+xFcAYO1IuFEMs3th+m0Y9imU3o2fhEU27RznRalO7MLF
FT8llQAamMpwqMQHNRN3Rpkzuxmo0MpH5BM26GJGTJlLeSQe+S//K+1q6PnP+3wWIy9DzS+fRS0z
sBhYKiNu+S7qjToFhXI0YQHy5ZxuVK+Hl0kkUYZV4mUo8u8X8tsaSQXrO/6r4fyUwNx9EJilK5bX
Pniy6gUpbH+rKdC2/kEKChb8IBH4NN0yU3XJ+vm82T+MnUEaXhUas0KzpwIXKojQhQ7739upz/zn
EEnbnFBwAhxxcSjb9K5vnblWWmjhoNZTSF5AC8IHLEke5ccZoy/CWmIjZgvJj61yommqVs6AObHQ
415p0004wUpfGMnqKIdHho6ZNeaXF6+nzp1KrkUhovq+5B6TD4brCigLMaXO3EQVt9anSvM2mHaa
KTdpWIZTxMJhOJXVFhyc7myJdJsiRybpMGmYoOOI3qK34TPZvBKVJjx8VEkJ0GQAim14kRPY3h43
cFXsEqLvdmg1L+MvNf2Oz1SdBc+CL4iEgtKl+RgrtiDGHj/j41qfEwuvwhyJzUoVWLEyGagGJ/TN
L5cdhbC9sagyfSZLUBkwO4NRpoMnEt0vrFG9z6BqF9qf9peYBTNoXPa+HeaRzZuP1rnbBcfgQ8U5
caO/WrGN9t86eF6G6h4SxHGk94xT8G9J4u97eYHoIcgiKdSCQflk7wZySM5GBcMm9IiUfacaYvnk
iMkoAYGym3Mt0OZXIHZFJd55p/hBEW/AHwPuRTQ2F7f+EYCoSC4HxX7HvXZl1kXRMaJT4COjNc96
WQ8dHXehikoeOMFG1H8FagDBNQhpdGD4OCNc5c7QC6Qf4RBra8WOYhvAi79XEBJT5YuejYdGs3am
S6mTLuveGbXDgcoWw0p4jFZL1TyRFhGIivjjqNgibJMBoef3ftgv5HkreI2Zv75hE1OxAakCqrIz
g911L8q9msh+JQ7iY1LAkOA47+ahjA+rlDhVOs86tO8ddCPV7ft5ledKIuMrOclPKYr9z7/URhd3
HNHwFdLPpNaHYE0vAZQPQs5IoEKmL6WlVEum1YBhHslrhuxVImxXUuNfjGIQqL8p+2mg9GOr4xSV
Gt1ZVHs52YVdpfjQpXb04moZLaz90a8rizxH554JQ5rWMC5CtYBerWZbhqlVH1UWdk24LTUuwx2r
DAiluKMFbeYHbjDyGn+XpRexuSZv92WUSoI1+xR4zsjowKltoGJFxMpuBMuLReiB+CRPlyLOg7zL
vBsnrjM8DJpTYjvm/sw3CK1Q8lvkyRPXI8hqPtCDUyDjGkQp2iaC3cGhEKd5Jb79PBn2fpH6X292
aq/87gUABHYnDpXv+BlvP5CMZz6dM6+agHLGfQY/8/lpoNNwtbixKpBlVJApRR9HtL+/R5bDERNv
Hmy/PIVRFDA39SGd8lTIkm9ImQR8RepHAG4FTojt1RnKAsMot4kNhC/KRyluRv1VMIIUiAh/WKYc
4caz1Y9i9E8ggBJdoE4kOZDKuVWmOJSCbHqQ91kVtocHbw7Bc+xIWQlU5p5QFSXWtNh5IAJfbQZi
xDDg/UdzozYmaCJwQPeCmJ06ScYfFC58V6cykQrADtgB88d+hdascTk3NkGBoTqdbAviN+qB971l
om8ZMJDqXWiZSza/W4mJkyhi0hoo4tOvsFYFcwxaWfgFKi54P0MQBaDpPnZ0oTl5bEJqFOvmPNNd
TLgpe0UCIx0umA1CgktztolpQhOe5rDcOA1ee3p5kNRtFlcmlASgDl/QICVOtTXFUZ2BMN0pMnx4
kTjlhDXwJ5UctLD2EY7NLu6bHtvL5MMjigvlDEZdAyt8oJrUcLwG6vmydy+P13PAcvgQQuxv5OMS
e1GqC16NLG8o2N3K0/OnbIr8OL68b0YbisXA7kb73jUA/CWxxe0V1SjnAJcKyjCEuu6ed5sAJcyc
3IfTAKbZfyfer99oGpl7kXsX9w3xVfKwxOinB++JIodqvI/OazSaZH8sMeOtXBW5nDlGdAzgYMfI
kW45eMLZlod7ublQ/9+SORzwPCZ6fHIyOcCjfvyiN8GlWVtyZagI51N8zfzGiOGgygGYoTNyvAod
HL020LQZe3O0qGwbC2jQApiqnhQkxGn9stxHi8hMb5+8ATXeYXZzkAVwM3KExUkSsJIzlZTyAp9a
Wog6+RzxbhNGWlyIJChCGJQ8C06NtesQFtA17EegJy9uZ5n+VPqKgUqypGH2fZOn5bBCJUikw5Uf
QfCTWgRWFhBFLVVxqSrl5jDe/J0Iwq8qcJPYYQzw6AkOsLMf3MgHDgcWzvIrR2Onkkh2UDVcB0TD
Z+Md5YRShajs6g8OXjkUFCXwc7akqON5nVFT3HHDkh/nJTj6KtuOLkSwrvYoKbhB9GGKaGJcpA0c
+skw6SkNjKEMbWhROHnCNe8gZjNujToFiBBSo6Ui2OhWJmRW3JcH70S0mCdXj2XSJFc6Dx1GwSOU
W572MlmI+1EaYwn08VleBldy4xqA9VrPfSG4vr33MGNSJW+0HAooimN+w7tDbOYi1kH4aTKhwwbf
X/dO7Xdz5296G//YZPk3M4EZm9tmAIBVe9uE6w1rgr0oMjl4AY7hOkTAOVf5K/4D+67lfOhh8w/E
64bRYSrGNC4kmN4WZg/NC4fy5mIf+iPnVAMxbU5C0qj3QFHD7bo8rQ5o9FAp6dKyJ8NOIeRip51e
MHetofhyIsrd2+ANxguHqEKxjC2E16yAHM213f5NeFsR32gYgyurGWakaMxfyBkIccaVhrQ3Fv61
StEc2Kq3uAxWT30DPRA6qxOJHUHQpr8ffsaPHPcP4JsMtxAc3MaHpWk0q8aofoK078W9meOE/O0I
mHhD/UABQ/CDZ0nKKAYv//3xcOnWhvV6wDgbVGebVPGHDo9xKYv3qw+0mdw24iLeIJi2GrERlJjk
sZj9MDaN/pm7cw4MwWzljJfodXA9dS9vOpFZrQEgCoRDs+Pdew8oZnCxgHgSLAs06eLmJVEfQjaf
/MYX7WPv3L4xDbJsgCb+Uvm7dYo4pUUndn2Xx5jhzU7upjsLzpDafQ2Htkf8GO/M56DKVev29ey9
zM4ZHp0IrUDqvqZZMHV8FoTH9zurDJllsJO23/dlhcdW2fWxUR1nW2/GKm/2QwJkNco4yg6v8aaD
c+VmRc+vnlvVL+GNSRncPiaJogNxY16B7sU5eDmVDoNiF0+rmNA9qi5LMF4mTyaog5ytFc36cgYW
BuMQ6gFD/sNw12Llwf3hVNvbPpPFCuz9r2Nm0DE4v94VUMTiVdnHd8yehffRsUjxmpltIx7BGTPS
XhZ9VtZnrKgTvlhccFFab2zCCa194vNIrCNsHuioWa/MsLvHQoio2mAkVW1osVaBeE+8/PFQdxxj
Vdworyou/Es4hUSx/+BwilztZirhsL+lC5KGQUxFvXJdhEqgLSw36mf2yEcVNGGCiNXwUhEoiUC+
BBCqLJFbLokrCf1HxS22tvNit9yyWvzznxjTZDQYksBpbSDVKW4hygRgUYyjyUqKjCUwVwLUR/Sl
j1okEIP/UUJGI2ZouQUCwiIsGpwWwzVKtGZtUoGjx7ynVYkYJ0SFCUiYEAMW30/eGK8LgeenpFv3
OccotKfZGXUobTDIENNUBjasdNx5nyYaf3Tzqu81nFX1RJEDIMBC0w4w+YFkDY+QkW9LgIAqtC+4
bGs2oRqiIdDqbtwlaO8p9rmned4rMi3P8h/SrpkcBv/01UU6VNl9QSfVqjQNh2EKDbUaTFgAyGTD
6P10zBBXJE6XJkVGnmpbZWyLsoGKAyc7osrPLRkXwsW5RhPwpuJZyRpfAD6wGJkPXY96UVnyqGaB
caduFTGBW6S706YXOIgcfkE6DKaQHQpgWygU8UEk5TH5RlxdtblK6URLyPEmIV3VAysuxnhf+QfA
W7apzpGAEM1fiChqVK9lEjCJtl9Ib1zFpdX60C5smhhz4TX/M1SrtpC00q1xYZL9welzeUhyaiOw
BO6og2FWwLkBXMAyUgzDCl/DAuCiJcJssI3YRwnnDB5LADEDYpbeorkiEfIBgsDX//IuctPMgaN8
Bas5d0uVG0RDfoEcdHErQALnRgOqc0mn8mv5Kdd+opkqUVRO8oIirg6whtqo2j9ACvYgB09lLfsJ
OUVA8LiNlBCtCGLRsWSYBAeRNQMERKbyDJi+bMHViaclj0akL34MRPeYuQp0z3f8AI57LOTEp/dS
aOK/nyhEUojjjNJI5Sh9IxignWK9RxJWd1vE7uTDVN2ERSJZujZZdaFYN7YsB1L+L3HjAqfQITEx
Ql1KxBMIKZwTjJOjI2m1QI1UG0UEuxThSEMLFFFNEUUbbKrEBfRqU7sL2Pp7ltr9pX5BRYwMI7Wm
8ellWGHTv/R2ONe3BZ3oJZ5AGlSFaXANfkW9oepKABUFKPeiSihUUNDFZah1YYlbjo8I+gD+fPTO
cU6VgZUpVYTpFr1HdI2uDRq00mL2sLdXB3HtCyVhkRwvYdSpyW0L7MGagjVydlSx4+O60C60zX6p
PwtvC5bfQTtHcccdUGL53obpO2tvepX2AyUOi/wmagWRFzDZSfD0WwCltK4GT/8b0FmDomNg3uC7
cGchHrqcckBStKy7pvqUlqrqfyqoQq/QBjtHY/8quifLOd08oyn12wMz9yo04QO1mTE94Kb5gKjl
FRbHqmvO4nrTmCJYKiyszgwQEOEjTt6Xg/94hDdoaKQGnuGfMD/+iTGiBS5wb9Yap3F2W+dZ8LLQ
SBaQYLLlwr7vOzfwEuKsZxQ88FUI37jmlXOHT19eDrA0NhL9NymPjOfy58uIVjkZlmGnQxVEFQEx
tPNtUi0cIW7NnAq6uyWqF+wtNi4cTtZ5wiTKAxgBbzTLXiW89YpN08W87dH/Yvxe5tL2MYtkhUg9
OKR75oc5FNQKTpHf2JreFtUBwyza/Q1PHOayQYjByzO44YzEQdb/+nrYM4XvOmyxT3RaVOEEP5u3
XmmuH3xiof0NVQ6kr+k/RsKJIoMVV3oW1/Q0ebaO3smvzE+9Ox5tpfkdxVNl9NhiBsWnQxMNj+E+
Ro/5BrLqLTRb2+D2f7EgRIh9//1bGLssJLjg7DCdM3mJtWSA2SeWdY373265534bbXGCD0aFRXl9
/6PwspobgIAq3AnT27XUqmpbVZn1lh8mepgdfRyTfWWf2AzwEVPRYbAkbcy+r5xgTwJQGrD8Y0oo
m7an8hzBMJSSqx9h5Er3HWndR8oNiFYJyZKTgnZoZmIMQeKe8YIJeyQepjwrNcqm1mHKdYhvV/vU
Kc8fwaljIOTd2saTDWSqL6pJaYBXM57tQR+kAQsn3GaYcHrT9hP2ig+m2icTsWUcBrl0Kt12H68L
7g7ki+02lMA55Aq820BdgWb6LPz+H01ntpw6tgTRLyKCeXjVLBAghEDAC4FkmXkwM3x9r9SJDt8+
fdvHBiHtXbsqKzMLtMxCOvKvla6zcmsPHZhdX1hkdAsc6hfIKZX46LXQjsLDKnjZWLZjhANB6Wys
B50xzB3/7fQBMbiIjz1zNPcPuxqc4YCIZGRTJpjrpz+YMchhDRYGllqQF/syXxbHrld1lxMIQPxA
74SQQ5SxNRxRKGtd0YDFrdI9B4D/OQ5mJwzBMcXB2A1Xtz4W1/qZttnv+07uOFjcdAxotvyAGxkL
nyuNS5psLl0PaQHew0KwpB2B0e7dGFOvMTlDdMacBkAJRUsAxIFpfIsW0pcn2dqnVIT+o1ufr6k4
gRGvMJvUevh6tD6BlbrHfqM2/ABnWmRD23z5g7Idk4jqzt7mRUNweYzoSWKJ0XgHVxHp6+Rmc9gz
1indQ8hVpiAQM/3S2l6DqqLfwRRwuuEErEJZAQp/p/sR4JkdgJC9+9iaagJvlwZaGyAVEmIs3Si5
oi8YmI5sWlrtknpI9qO6dDsp4+LPkYFwqnPWPJ4qkYZydePgB7UZx8ixvG3OJ6sTVVH+EV7UQSjV
Ua1TWkFB+/2i/ymnJF7bxQWwbFCl49Axqzi5OoTSN8Y056l4SyL0AW9Usgcdc4SJ1eRcpWzZQkz/
0SQPkVV7P72bdzo7GEFAzh/1bzaPLR5Gvmu4Rgh8EZ2fYPFRpBSwIJJwYFLQ0aPQ5CjQUGh1667/
l28cqcR8GFn5HrMJt9WOGikMLupD43o1/Oel5txIGEoI/A/gAYjFahz8X+9gtVeMooVJ8GI8Cc6I
s5HGCEy5OFHzYIetB+1+CxLkyW2dS1ZzbZb7UIog65suDxjwTNIKXSDjJ2HVQA/nQO2q7bDvN/3a
0cjJz93yy8jrYZ5jpyPLdQxf32DWxE/a6PHtUGaJMW9jypAocpJlSDK9HT5ONjYpVNpn8N3Hy3u3
Pe7HLobU0IXdVtL0teMj39+MDzSrX5Dr1sOttILv7u1/23BVMUyxbo8Qgl3LetIk26DX/L23yID3
m8n3d3lD3tmq9EWhqr+YoXr6/fwc6CyDo+38oD1EpzK6d/92xl+2JeXYGes33j/R385iHfNBG/LS
xihKmDJ9SFIWttK6e00kwGuTxwCKUAZLck0ric6nQ2qdatspR5MLifg5JfvEggtzSXywIOfWkC3n
VdyDE/KlZ9rekd3lJ6NrwHuBTk9XYE3OWXSdUKZiUgt9TiqtWeVBQLyjBuE8pG56eyiceC9KKexo
/MsYh184KPQi2MFr8ELYMXgV6O3U3JD3M94W6oeDtFIfsebAxyIaFwQfBTwNpGx3FfqvAUiuXBqR
eocSZWPaK5bQDg0AqTYWXftwLvhNebyaPNgjMG/n8nv5bY7L4wbKlR1ZS2n0Ca6rRhtE4BA1Z5sp
3IV2dlkdsCWgs4OoC9uREpMh6CKY3MUMbd7FgzxBI55B3G5ChaZCgsVDmkzLNW6TsOG98iLjEuqg
FP1oYmJFgbnuRqpPj/bX/zKr6zwRH+fbA/e3eM1BbSRemdThgB9gZIuKTE1aykBxTsJynaKPU4W+
NlAjtgK0EfjHbYyeZqYBYU9AOX/rHloGrtSWmzN9bCh3B7nT3KAjkQUysAzVKDcIyXuWgfPufv/I
U48zOYxr+LHaVxrYHLik3/pPcD8hfpNs64d0P6iJSLLXEzgNSNQUsPnUfECl9SeYgqqhucoIuf92
8kxpX6gwJtCj0GSHqpARiof8kjJ7SHOJB9ugQrn7DFEATndI5N3gTPLXNAoojKNTrPWhg5bixqwj
I2M8jDkcvplcj0l5aDhEZj2g0ih0EA4u8St/bQ2SKDwC2DcO8mbEffIqL0yNAZ0o/QZHOjSA8bKa
YPbktIS+8x0IpxSFRyytMpunYUONoB3SnQw6boVQf5nKVkIwFVIQ0DwCJGG+m/mQ6WhEoAuZ7103
SxIsHN5tNGzU3i70nG/QcsBBjwRK1ooa5UWU1MP/Jl+jVTZeOfAu3WWQaxPXK/YJFB80q+jyaOKU
TcoR6g/OSKbiFXQsXq4F0sHs1sXm58U8ysbQx8QIpN1cUq5EPoI+XlggMDRQcClV2kx/wStPKOtx
8AYBoJeuT+zz8ES6/SP4K4nAy5hERRwzjZ7OEgSwYk2vxTehEZxF+NFECKUoAm+wE7LqsDPB+2jp
Ja0+vgsfa+NV7Gv3ajyjDVr9N5r9T9ACSbOxv0iasq7wzO5qoiFPqBkYxBoQnv5NnibFvcvYA00K
RpA2aL7w4OhiE/AQdFEGm/bEnu/9NhNn/uzeLyPQek3ny2QJVdnVB5U5bolQ6+BtJsxnxoFXnkB3
arZueUwFfXApEAw0diPxLL9elFXwv4xqTDk3sGrC1eaQXMiAfi49zpYHKS7Bca7lzqJPCdPsdesL
9yOp++GdlXAMKCatm2YUVX3mlxUORa1Dfv/ImgXm0DrAhYh6ytsGJwA6QerUEkw/RFEBywasZ8vi
DItG9drnuoV9KmohYCZ+L72vq2FzGR5eFGjfEbenbr3Cy5U7ki2DCmIRepn57YU5mZllVF3iUDmg
/EvCRgdfmQMFoN35+jTaoJPB1bK2DxPN0hZTI2qw3W+tT0FYWagL8AmXW7tO8xG9GjV20X+nXk1A
nN7wE51lzAQ4n1vTLrGJcBV6gIDxhSHqCVsQep6vOZR+WMh0Pf2/N30wsSyXWxoGa/dLj/Sieqod
Z5xr31FpAaZLEgUywmABXJ0gIsxai0oXzJqvo/Ue1Omwo4Hhh5gZAKp+H3W/9sZ7MJ5XHfkvm/Dl
BHO7ywGAX7spvxk5rFR4Egz7TII5snr4FCp7xt7vtOEjMxyXXsjy2Gfjsqdfk5knzkn+L/aJ4y5v
wMAFk2cacGwyq2KF921+dK7dVck93u2S22A9H+P9z5mSuz6r8aD9W3ALmHp1YpnLVRONnBQlTFO7
4tDQdFZl6xgSm04GC76EjrXWtbG3fru0WgM3oIkciK56c2SpqjFlrFrQKRrGNDZYKZn81Sq0CSGK
ZOdZSW0SmjtjJtjMV2hdyBVdLDoSFCs4WRpnPLDu9B06Vmt+6y3NCtHQw1Ohv0OwhXLF1LzBVzrG
FkJ1qf6p9G/Dgz35hzF8rGDOG1aHFZc3bA309OBX6zLhe3kNFu5nvku5xE0CFtBkKVXjGwnLbnqY
6spakwpjFttj5jswn2230lRMCnp9swa9m6l2nIXA4qtnS8bKs83WbOJ58LIgFmo+XoUKWL+pR6nR
FRdjckbJIGHryWxR8+aaIYO6xvkO0YhWAHCM02zjXxm3XXL0Wf+SNro1ZH985g17XnIJsjJksQyt
w/+CVVG1KHPfk3qyG91ziSWwNcIww6umGB3jV46/BLfz1rvhDvKcf0OBag3m3OyxKCYuUychlaNi
4FAvuBD7foeeA5nnhmIBknPhEnxycAc+2m+/4WhkLoWqhpTdOXqoxwrV4QdQX89nm8pzApeLObop
sxTfcCQByBjoiSE5G13eZtmjUKdnVPY0YAOrej4NaX5fF//GwQiD+537wyJmYelOYQRvMJRuNziz
PHfMnNT5lUHS8dyA2XlzfEK35qpis34mABNYrNSda4RzMS7QH+9qYnvRn3zGB2oHfJD6JX+X6zZi
adJ7ghVssFQqa3ddMMo5o6Rmz7gQDzH31ZzOzqCEAebbooTvoSXp9RCGgNJYfUa3nWCKpNCQPEbQ
D08gDnTe7qng9Bhq3GdwmmPzDYyH2ogWytG7h3BksQvDnJT/1lklq3QkRr4mDlex6FyAFv8/0rDh
IzgrugcvHXhfEkiHfn0LD4jxI0cUVONhCIY8OTdOX5ih1JI7a49F9HHRSA/UN+uFsPT1pMQ4C5wl
I3aAqMF6vHQJY05D5kowPIW7SISp2KtKH20k1teyXLmDzY3HIz1LPT8tvivCmzMNwFIXfzMtah19
IiB2JjyStbtJ9ib1iviMlDcA199ei1jSNB/9E0OEz4v78D4+soKuPoIR8ANwOIYh0RKlAJC5AZd1
9UCnFD/eeFS6tKEJKDhQMl/i5mQdzhn9mL5U0MHz05t8PZ7G0a5ZZZ5UKxMZbDs94U9P6Wh3cKx/
Q7xm0hWS4vVA36eD8+Hm02Utc9c71Gk4wIICcATDyK6bC5QsUtpdzmyV88dgsP2nq69vBzSfCN9d
DyCI8x7sI2q+O6o4WaHSQHIq1HQRZuH9snt3NsHDKDk7fGGuAEQaF9UKqlHJedf4Nhtfe6bkXHlv
dYmuPt016nDJUU4OlF+GB+NS0t/w0HRGVQbcZLUgStwDnh4HPrZNjILlPBUPX9/e55shVel42y1u
Oivk6FXR1XHhcSdDfTdifPdQvjKt8cYvu2X3xc36dMFTF/VF8Slh0t0tPvopuKLNxkb0V5+ZZIXb
xBoFkZliZY99b83o8Q1xDPUusOF/Gg4DBvAksC903tZeDQSnQVlfxcFE+0a9EY2sLnExqGf9xTDe
YT4yvPvS9ZJHS55ftfH7qFjYRfU+AFY0xvDS1U34dxsg1kSx6jVhQv3eFECoq+eqX0dxq3hGSwUd
4Bo24KJAlWi1j4Ds+7fJoU0mv7lY6BRoTMy3OWAKNeK5QhHJhtCYEeIfIEcLFwnQ/5RuVsmnYYU7
m41sZXMzKW7eeMPBbQJZeNYofkiG1nUIBZ+H/5nf5vAPPiDktWaR1iCqoJtsHVHBQXEmroKKxLyB
1Cpr7tGfsf0zdg35h8GSKp/F/QXpr5i1uwHW0IQXhK2sCobyb8dIySWzpqEOtFB32jo0AWQbeaOn
uHi8GNLzHVQoCuzal6tAWjR4LT288k7dZ6MLJQzEHbktY78jUjkRBI7gRlv+gYwBnYY5yyF8ow85
L0IsUURRqCVP2DXedj+A2LLGkZQdaH5K/hH9PUneBU7ypac0j+rIXeNoSt+Qfok4vWfpt/CO48SZ
fujuYngCJcHCZ4P8q8P9uyatAVZsfA8oRL9LqjVXAZrDqSG5ZLW7lG2uEQwGq4c/DwxwSJjlVTMl
eOR5IyLXLNjdVZidCKRSPhNwgsi0oCZmqL/mY9NbgbFHH1G8CMAeKBLhDsN8sTyIn4RizQJkwPqZ
zhJdkssc631W9T8SoIK4WLWiCkP/7mL+q1/RCu9APtTmYragi08xNCXmuoNgiiyt+eLiHqoS0eoV
L0YYh5jttf6W5OSF20rB3+Qm0Q4iH0b3RfEAC3jth5n8OhUK+VFaPCSxiCu2dG1VUYvHekqqYe1j
sUqpcrlT2SFZBi1b73EU+EDYUF8pUp1O9eMbHGhUyLx6phfMRIbhvnNvaG4cc+QcfxN9PordvRFr
HZLugHIJpRSLGjqw357rkTap0p4pJTFWSSAHE6IwP6fWqvqj9EydM3w5sBzolDCtgQB5FTp+fOlm
gBdGcsjmEaouw4dbU32FZmvqH323ISwgSKX66uzMHAVAGQDymooKD82SZjGkNYBET19ql605qY/Y
x0dvUZ7UiaKgvffq9JN56D11olX7sz7I5eHdoebiHuWgsCmFPhRzXE74hFISIi8QTkRTmBBhReI4
e++0c0MMa3wonaHmsFd4tQ9k1y1VAi6op54bEY3xm6WFxzLsZeAVdYaNNq3cyEum/gcFWMRCHDOj
PBKkl8OPxYwmv3u5n+dsASsH4quHPiHmQh7BX+jHiQyC/TraJiEsOVqA2KzfcV3iu/JY58WQ3xkR
D4GoVlDw6AmA1NwAAzlPTsTSVK1REVpBpdlB/EnbAT20Frb6mHoMMAlUw29tUG3+M9K/BOqzIbTc
i6GneACAqbscsbYsvx29wm7+B7JVxuuhMxPV4B8lG4vMAP+VMi5OkuKrLcIISd67WSinN+wuoJVi
teyGzKVaG2HEiaZ+ZUa/9F/nUm6fUsuB/kHFo6Km+HjDMpKSbg5CQp2kwpWqW5hGqCWNkJA6H5Uo
95Q7A3rAHdvC4+nK65/Y4in0+yB0ghifyT9gWKmTLuafZEyfG0gIAihSETINVimHBBDQgSvl3tKI
VIOkYvhw0LNUB9o1/pJmVJz3hhyEPjWxQCEKVIXXETmDX+MGrL0P9+k82HpXf0F7g1aL3izlwUDC
OHa/AI9gSzC2nlC0QHELcj9XoKVDx7wnqhZ4SE90/VRPtuVcOPIaHMS7cEFH5xv8RcwRiw/D03gP
eqnetBhm2gZC8f5JyP9JBdiBNmkg32QPan6n9u6/EOWiBzmQjUF6g68IBylis0jdQ920xtNSizgk
5qrnupmKEIXLJAsza9loZVCXUO9nJNForuAZXJI0plVOxKA/hRyPWJ2WmwSNZ1LizOWA/Vnn24nI
8JUWBwGcAWxM2b4NOiFsdXZxS0u9dbHvu+GVQVvzA86G+x7f8F8s/F553d1XnS3X+DYP2Hd65WmT
+b+w7dxNCmi2s1sMm8JXnhQ1vcHpGdGWuZP0e59JrKNCDY8/GD6L+8a8Hm0awCALnK21UZWRsY3e
mSBP2XA0mEe2dc8V54xY4Qcg9nYKmuVeB4PIs/Uqia6LO+YV/juHKXYqdUZX3pF7SRPe/1s8coAq
t8rP6UBRF+WbPvrfP3vD5HDO3F1CqvCaf+YoosgVOri6mIca94UHUfLLwDnwPNqOmC9oYwO8dH9f
qjl9PETOCABg4pEMS6VzZzMlBEuI1XeDIxzwJ2yi2dokNIZBiGgEF7LbaghCRLSEWCMvIbC7ihHZ
zRl6wtGLdOK+6zagwePPDPCDlI90Z5cg5YkY4YaU4ekB4IPoI0ftlWmhA0bcGU8Aw8siuZGG55rA
i8dYrdc4yyC8OT803NOtt81bbQea/5JgTupTqUidFW7GIveg1qlyXBCE0JVkN+szo49+DkSLB1nu
15Az1w2XvU1SnVMWUHqP9xhHFRyPB3zAltuefWj5Xl4YvuTvcdjy9qvT3R3WW/jcEkvuk7aXdSew
KKxm8DwaWQXDa/GeoMFzpEqJsJyT8OxJsCjjWPjf9DiCRWw+GWfml2Yf+uEoMv8wE+n99Zk8Chno
Njp2+f9QG8HPeWbQgHmA9ORB1jmuimHI9H2ALj1aY6LBfFG8S6iq7EDHMd0EMGtkyHmGuCx/knaS
vJCacQvlXjZ40uWgo8EfPCi4Hwx1jZm6xJjZ9/jhYlY+FheM9VXcxpz7vc3BudnX9w0ttzfDj4zD
uJXEEXtaWnruHobhGxzfAoz9Qgil+IbjF261f8D+kLHR5HDpB+hfYZ4oMmesoy3ItuFzOHKWaIw0
bWTKg2uBCWA8taC98faVIzHKa4cvXo3QX8S7FDEGdCslO1uasuMlauP3qDq8gYUgYYPmu8E0fXO0
BHtPr7/t4RI7s98N+MuTMVC/cPeBAP2/q3VlcgEY2oZiFVDFZVaTWyLe/CuQiJPDfRejLbIPuggA
g/SDuqdflNnBiT7k8DZjz4M7st1KU0HmjYj1HQI413+wEGevn7y1X5ogunETbhJnikkn8MREhIdD
MHj8WX8ZNENSuXUgyXRp9Zij2DJg6jKcl+cxqOIOdjHbcALEQWCO0BoX4gPihZ7fOtOd4okSzQ9O
p9dcPSJ5kFHjfwumIkcRGQHbigy3RzB5JvW54uNuaSGtIcVhhfGEhztGTLCae/vRZYhmZXXkSfNQ
buZnIn7amVy3CVvL0gwO/BN6tbOl32RcK5neLQct4NxhilB+BeEZlfPPREe/GE14+m2AKlTbXXDq
f02QGJPx2gdU7hvOSc6opJKqF6ovBqPFT79E037pLhmS82LeAH6TFHqMwf2nTieL4mxRU6k0Bc7+
N6X0ZT3of+Az7lfM3eAqkpG9jT+YlvioXs7BiTmM0CXG4sYpMd6kLXPtV+MrPGEShSoMxuqd78h1
8mby+qKDd1ZoHBHIiKQku1FyCXhYuBuQzW67LWgaGx+V+KiBk5ajqh2vk4r/wcSMidFXPFecB1aq
WKhiGPIefqLpE879lbkx298Xir52MRWCwrgz3K8wvIBMUAWVg7AX1NsM9G4yA7yMQNvFxJU6k8nT
pV4trg5KQXNQjlr+C+epcfdoAVqdvkwj/PMb3RdU6huzHp9TvJkL5BWE6uLeHxYescPL5OWdJiUL
Wx1saWnL7rqn0WXU9m6kUKA17TLO+6Z31ja4TjY2GNsER6D+mnG2m7wxvyUbTIxwoa0OruDIEqAD
SUed8OXBrdkjmMEMjBHS8u0VelqiP50Cy7n74alp4gMM7I+jFCbxeKXbjZC5O+ek3eg+6QCk+/Sv
17yatRjYsgdj9tEtDxi7DfPlBRIHt/v3nn1w5wcOB+l4hzBkX1X5L0W1uM7vcZgilrzMMKOpjr68
yfiEBTieNcNOBapstbuJN3EVbRQEkG51tMcjjsME6xlGop+N7QoBxO1l1Zk8snjQNuvXgCAX2+n9
gp1uu//Cia88gC/QtptRc7BzcT3a2WtY2c5hAZw13OOFxZ01ZNbXjNZ346eGBflUfjngC316SimD
j34wTsE9Tg7NS/P3DlBtPoxOQOMVO98dtnONmGWUgObEuz7AnXzoLlAaxE2cLWg5R9cUegaNKAA5
QrDT73ttu4X8OwI7bQ5+cFY9dS8uaLf1iwlfi1MC0tyhW01gPIiTvIxkRsXYIa+Ye/TFcAogOG3M
/5Inuq+oQZsemNUtt50tlTfxlZfqBDevjhRjgkNBzX+AJnPRG7fOEd7v8JknJ2BlRs7RMx93fKyw
gVubLJ4ycLGcpLdjmFQN1L4Ebyo4zsaH9ejhq4PgCpPhDhN4jWsNwOsMzodh0KBM4Tt5zxk+1JKZ
gnn+mM2aiwqWzi0QT9X6TI+DR8XFJYbn9MAdC7HSq/coBXsGzHF1V/v4e+ZB4J5lNrw6him73wMQ
OvNHEbJOaSYh8lm37TX0/KV1g5gIOIGCEvLx4HUONuM1IxF34+NChdyWfhnE4TbTXg8ph9oHPODJ
RjPr5d7yR2lUMVIPRgjFZhOIOm/PYRkiBqh5+97bX9Jb9simjPPoZsY6uGAaIB657exilu/Tq+Ev
RCzMd2OGvK811J5Edcc+rNqn8RbqQArgtQllGolYjL0HPUiD9/a9+7jlQWWb43lDqUbBPUyheXJW
uORg/jClvtAIFGxszLZ+RyXY2iuD2xvW0t3F9ekjOkctlIt/7nCRAkSfrAaI5tmlXKPYe4E/H4t8
X4fMcbTvclnHyT1V2UztuAxIMsAFoCxxAGyNFz1XoAo+DKiHnG9UKPgxLNRnMGw2zXhPrb9fXMdk
ijQB6beB/AgNI0kDftZwKfHaRPVn3zhDwGfm0DFMjLxgWPM+fWgbELKZV0k1mVbNtptW+F2mlQEf
bfvwW7g12iASEDHg7PU2IbB1KiaPc/j+MoJLbW+0KlYzRMhdgDdSwcfcTcyqwwdMovvPluqBYM5c
TSIrWrleq/eKPgNo2bITM5nX9gzeRfFKtcOUz5WyEtXF4HBAg5JlSy1FWkNV96/m7fBQDr60CQuw
S0QhHK98keA0AR5J7/jq83bMoi+kPQ+IONwMAUotwlHhNZV2etQqoKGqAd+Ak1/niae3SsaS8SRP
EnJE8fYBsEb5KHOpp/+1NnPGdIVroFWYI7OPLQ/KOgMJ6ogS9G+R4qDVZW0XCgIGADQr6JDjcAnN
X9Re6sKgziHM3ebY4ywadLKLL975E0fSOmlffJ4WsrSh/DbFr6vj3wWlwL4Tul7dGwT2Nx33p7Vd
HadNrI7fjtSHB4xRDj5U7K6iMjg7U7rgcrVH2Gat6t3K7Mucuwan3xf/x00obPxT3I8LlCNx30GE
+Thhhb8WbFamYH7D1bsHZW6E1NtSQ75YYyyd40huD+qZKNNIufEiLrfdNsibvLCwxSABFZwgtoao
O1B7FvcxrB1yKqu5orZtdmdDAA9RhyqJAnC87+nOswaVwiiHlaFsjUvTLcXyqXdBQ6HvK7uFvLPS
A3tbesuO0/LUwGGbeUeYgOw9uA68tBKcesHMF3iWkgKz2EDKHYp8BJEn+XilaZ88GMmbTAlgSOvX
+UBHDp0b741JAOCMqnAgI6AxHT9Fu22Rgshh2u0QJR48U8CFJwiu76c3JtWweIF8mHHY1wWKm67R
sHt2/aMv/wKsqxp0HxCMWnwEbqF+/DyJ9Rt0lURS+EcmV/LHPHDM+GgOCg7VJgV1jmBWU+MHLlfx
DzXlXtoxxuYslOnD6HMXwScwVmKsG0Bejnm5wyJvwCUV0BcdiHNSaVxTUCy4lVy/MFXhMwwzZGs4
tNOE1yCYBakrzB9Ue5g5MYEAV0BUUoIj/xCQCotBfmf/5NpijSjPV0mT4/6BcxLJosRhUmFRaZB3
SkwvmyCJQWJGA4IN0IKSHFb2EQKdNyrB4DI1Y0hD1KvUW8halLPmYYmL//e7vAfAkAoC1WboBkMB
4kDWm6FqOFo0RW0DuKR3UzkHe5fxKEH2mjMQMxiMfzEm7dHDh7Qkae28SXdYTHtK2gxAneoI2Tj1
NtAiJA25rzCdHLUAoAqUFYsaR2oPAWL8OmaqNvkBllM4jUClnkwGqEirzI65WaWFms+Mx2BICKoo
2tKoqow5rXGcUuD3NPDqendhfGZnNHNqJzW5baTNlGIJZAYJiWFkojUQLFcfI2ZLRMaquFJiVhAY
q6dfHdZGe781ukwhsDh4Uc/k8bJHJynlY4ixMXcOqAj4+mgk84Emj3qTOXO0GERl3+Yii0RaI9q6
snfK/cCAR9/GUWtQ4TLLTgfD+RMtRlgGYmBF3Fjx0i6wJIF0oAyC7cGJJE7QXfrYS+LhcSD9mART
HGvDjcW2FLwk/QknoE4eYDnANkmsaYhI5aQbOX+h6GxQcquLQeHIcmHcIIAyMHm7qOAViIgZ+Iq4
2OYlEbApl85O1oZs2KHo7U3DiCBzS0kdUcZry8g5jNPfXc65GhYzJthal6G7HM8HO3sAUQObGS3g
I82/l9uQ8A8KikXXhE7/G2/Vpz1pqD7iZxhae02wjYM5ixUYLgp9th2yJRYmpa4gA16J77sZcDQV
F3cV+i7pAHcX2wUe796nfuL4VqUHodSJMhmWMY5jTr2EFpZDDxqeZsIBSURbCknpR7RpoyChDe+e
PJuu8UTzkZCoZkwl9HCpo2eCj0ChbIHLSXhIF6cY7jQ9Xih76l9wNyrGyxXYCIS0Jc/YcghH2GTg
SgWigUQDbKAycgF4X1AD1mbNHIxhD8BYTDK2gJrY03OWaSZYBMDpE/3iMHpj0PcyFzHMeXI7kHkd
yYrKMPoQ/sZl+JS8ewROQ3T0eARsVHcOM6Zmztk+jAPipon5IGtA25xo1jOEzNXqYkB6YUigzg0e
M5odvOR5oJHyNXz+h7jO0WjCGAQow3CGF9+hRwNU7ZNMRMD6AknnAE+8k+SsDRODb4Uv0h3aGZwZ
PxjjEO8LV4l7L793w0jeK9gXGegy6LZzZunDIG+MBIWfffibm14HahoqXJguTVaEgk0HYKXWb/RZ
yqBJfGeiJ0Y4DsO3GWIHwN0tkEciCfZCqPKsNklxZiNX4XUrXfEEmdyiyV/VYBWEDeA2hYOMXbAD
f2aa2wLUe1GW1j+6G1Ucxel50FlCJ2oE4PDChBMs6ptcZdkJ2PjJXzAHsjXmlS7lvB8A8O2G6Uyq
CA47gV9rJH15eDIGq6rBZJkVYyf4vatHUI6RMtixnzFohL6YrAb2fVHev9CG+chSOql3K9M89hNE
H1Yqzkxc2pexY2GkI65H8slqU8eKz8CLQlcT9egA3kCkioMgYg3KIIhQBQavO8QBzB6jd7pJ2Qts
oatZ4s2iFv9BPLinnQhYXvGoGbDkvQ9HhGwfoJyx70DuubQ8DzHuOHCTFHAcEUl9YgO+HnCz1hyg
UB65XOUeX451boa8Xjd8kCTgjjawV9aamQd2qEuSbRL0zoF8lKDzwazigKMr4nP9HOGb2Q0mMpMX
REYkyDcBrxFyo62e6/fB9qGt+rh6GJMmA6CeBUW2pv6q2ASK96ICE6oDQIA7TsKD5cwmknMwZS/o
eMeg1Zeu+us2oeRmHCqaZ6C/4dW1zBQE8fpCWyjB12UCNWvTq0KQRP3M+AgQdqJezYsKg0KXdH6C
QZcrmvgLfsc74ta04eGs2o7OtwBrggxmMM3zGd2cI/1bbjfoY8Xl/eDt21hgAQ8vPcGQHUdjGg+s
BtYbPFviGoPpxKtmMozJEc3J/Ap3LQPvHFw+5lGJgCQYMmS22xvjTFmBARnJYYqPcoHtqrxH4kVw
biMBlBnvIG81HYICsLAFaQhWF6+mwYt5LiWfcFblVZGPfMcIijFRPKHEdeMoItxEEWxmM4opdHyS
HogPftTgsGZYEUe5RYQ/YmPG2mAjrfscnBkfAOM0zuZ5kkSM5Q4KZy/qrqXTDlyOFgk9Ra7TRuAt
/KLaymXzr3SuTuGrnlYKK9zFEjHiMcst6GpLA7kZrOPOqNZlch4ufEQsgitdH45DGpjSKeoWEc7I
V28GIHPkRok9l18QnynMrj1+XqdxEzKLasWhM9WWlo0LZs6OD1e7+jB4qNrLeEXa9LRBjpU7IWCN
2auM8vI1vrplaOImA3BwMGFjKimymcPKy8LyMgZ3mxnVictjVZQhVN0hy1YIpFWnDVGRVWa8DAK1
RkW0SBvg3PEKR7Dki8Ey5xyRsRHrda4E6OXU3DfGBpDD+xBJA7dcs+AZNIEMy0MRyhHtjzELpPUo
EaT8BW5WhmkFzqn0d7HZqbh/ZJVbFs3mt26BA5M5MGoTDFgWmpDmR1U/u8Ptly4zp3GjqCWSg05m
OSqd8DCh28QvYsSBik49iTvJh76HT4TbjOs+v9RiVgO2qoM1xhZyouM9MZVB68eqZcfti033mFD3
kMKe+2xv5rEQ/VgT5bAscTg6Ek6owkZ0k8oVA5KuChS6Dyi31DAWx6GK1F7PmH4iZyN5sc4exNHR
Pdnm24cakoVrGr+lZvneJc7xefZMf6y+SDiiHEu0AQaMZil/Xkl4FQXdz0/Ehlc6AwstUeGu8Kru
BPUBs5eEfIM30OaJXHsAi7e7wUP9apDyEXSU0rJbCGiypqhZcRQyf4BsQxDV3jLxRyBZhmcmVIAj
gKgVrMa/3iCAHaxJBzQuVhk0ExUA4lgoDrOluK1SqIOQUQYQPb60kuZzHCu17JUqaSJvZ1CFCU+Z
QbglSrA65OVXxXqJTiKCLJ6MKgPqgL4Sz5palmICHBJNItWQKmMLlw2A3vnjJ8goAAt2xQEjnb/O
IHEh/hUhCNVdWkga4cFl/+v3qMcq8sjb9yO2MZcBeYUWrI6ULOFjaOepZGNjcUwpO2f5YW9kD8zJ
GGIs3thz9B2k1UCPfsTkI5skasy0u/HYrDpvG3J6AyswiLs5J+TG1PsYkM1d9qpieUrt93Qkqy4j
V/AjMicy1osXzp/srMGK2L51yP0wk+eZiT+JXf9qhWMIUgucMrFPlFcKaRKZBlRwLX6a0HwV6TKQ
BNL3rqAQORl9qR6lXaNMNtwBwocBS+DJwTlrG4ECJTXrULwIpo7yN/YAK2mUnWvrd7y3qpKy3AiI
RTx6YvrAJyCUEfFtezD2vOloNCBqhHyPGBjpblHJvGggtAO561XKjBOCmsQv0SaKdaHyv8XBIqDJ
S48h/oTQyh35NF969D/VT2eVmBnRHdr83U7qYwbuLrSj5Y6GuyMt8H95uP6UTZwyUeEXfEQ3dHXE
mtCm3Yw0p6dSknOGdfyv56/ylkeOFRcdxC2DqNG40+AXVRHEnYFjRR7K8ZTn5Ja22JsTe7U7WqwM
DkCOYWTaBReT8hrmgWCMDyRA8ncScdaMm2hTKOAoMoqxfyFfMuBOYLQ5Z0JNGX4brec+8o0vNRnH
9oD+FcDK0aVUwpZ0/XH32Ifk+711y9H04ZZ0m3TSzUwwYBWpRru7IZvINwmXiaAoRxbShG4zrm2M
989fBCVloYuCvBbTiMckseqq13Kx6oQti+rD5DRZlPioFBFyhr2g/NRR8TAatCHOTONgpAUoBS8B
wWR4/i2jw21h2o0hrga/bAcvjD+WroiBJFY81GdXyUom02X8ZUlo1EUT3KgTv2bdQz8KOyMFCtX6
r3lpQjotrzysaXQQo1ioZke6Qt1GF802vJQP8+6s+gx/F3B5ZjeisrT//KqzNleTQxebazW1jnBU
DhEWCvgMYsqNY9EyYBHBQtKxCZCJ2AWq9egEb4xZ8lASNmaM9IbLUj6hHQj7j88glIa+cB5W6Xdt
yWiakCQSWrxwTPiAB/7E8Ymho8IhyGcMF8RA7nuskSJF0ww68CaRQISsUCJSFZbs2KEnhq//xoXl
6zQjbvwMriFMVNbSWipFEg4PH7BZc1ijShjPj6S14p8DdDNi0qjP/oKkaVDewdhn8rmUV6LyaI/8
WWTuWC2JhUL9wd6F4f3z87Mzf3BMoZnCUYQCpsos1OoWdcQcpYkDPaEekyb0BNlEYTYfrLq/o/qg
Df29u3qzeaA8VI3WwUJ30VcLWYUsyav7WhOW66HSMRhxFD1BphZ2+U65dRDodPeIAyh9lOg8DWhA
+C/K4BuAHlskhhJDq34C2m1Mgo6wXwYlc0Pao0WKxnWNbRpQ55nvyJ1CoOYQB1ydBhDSSDN57TtU
5d3qYWV+CoQbDqO1G5U4gXDf/Rgb3ZsEscfaJMdpgeBQDzhs1yJlV8U7IL1sMNRzZ3rm/GUxvy8w
zV/bxhBQ2UiCCEY5nA5I0mWpR7BNW6wnS+tvUrGoNEjxBBFwqWdkzEwhmd3ABBuA2Ix1ZxFh/RXg
TeBnAGv0C8wT2T7PcFhrUBLtA434IW+a0JH6Yb4o/HpjNxBawLt2G7aipGzW48V5tfBDoz1UysNB
o4lt+0F91Ka015aS9kdD5DSdmMM+dGU+iTWUk0eKhOSkLcSAftoRHBm5md7gQnaW8b3UQaHl8uk7
KkrdAPDHRRtqEjtBs5QHwVpJy/PXnfNaFVf7B6ofDxb0wF7+dAhVHKoEgQs9abAgRipE0mSQhkS8
grQx+rNudFadlcYRLLGnkxE7lUQFn+6hilE5Lwr0JDimUK5YEXtcLQRvtnCPPNp39BCdmdBWJa3U
LsNa9xa4NG5uOsYeVovjIfL7C8Yc2oxe1ZaTGb98SL7oBsyEAzqWxelr1e4K869zcJHnDNoGIxsh
yRdFT0bLDWkYcnzIc6quxL13ozQH5BPOFD8NY5EiErNDRgJYNHNo8sNdHoP6nlc0jG6rF54wSv5l
MhjHUQBrYok4ianQpMfc2bgqILTF0TzsK3kHYKtj+SnlZQuKf81dxzUXNhDKxUUtK+Nz2OHhraN9
9AzSdTcFLKZfOhY6TlFrRFiIj4v5ttMWqHMBFHL2U6/JOEU8B1B+/hmi76SouSaM+ATNi/0hLwQJ
FxYMj02vRPyDWFvjBCIIMOyQz02bxYyGaeTjiADzmJgih0FGG7OBHvhfltgl4o6+AYqHyG3dNMoF
wQI3YlE5PK8c2L8EPPX9yzZF0d3gCasKGfb7L3NabiPKUCeGFhbx9tKLhgjR2ecfkyNYuJ3qRp6s
DGUY5Qer5C1KOhx+QBFuM/4yEI5p8LZYMXGYkJDAgXFixYZQuTHenWEuvqLKi8zf8wQCoh61rNJx
KiRxUa49xN5Pz3VD5FS4/wKENNRsoE2i3tGyL/lOw1hPFYLS6M+SLkkhPYIezdaCMP628N+JWJkW
4MCNpyL7YtHHMbej10jT6mJZLKrYD/2W0Rv19ESErwnOBBQsWglwu+yOga/FMKUpdvRSblSDeVGL
Fo+mbspSS8fyhcOs17DG1gyzK2Zb7fxHt+S1jMXT4a4t4qeXI4tVoQ9E1q3zNu4KPTf6DroMMBnR
rpsgIG9nlqZcZRtIZZMi5GNjBckcD6MMG3FcKQD3FOkhvj7BIVGuECeyp7mZapYGj3Fv51viseHL
sNDnIcwsPgbPliq8DQWInJl9zlk0uRdRlMMBfF0ZEE/yP5bObDtZbYnCT+QYIqh4Sw+iIrbxxhE7
FGwARcSn31/l3ydn94lRYK1VNWs2DQ6G2G7sjwBcuPLw8ZhKoNMFxqPh9bkiiuOIQpCWJ6ZmYAjk
bNaSsMNqeBNcxOXoIO8GWuQxQTgO3jMZ9VyZiGKkEUcCmYEDsS/Lv9q6nCVPxnRS3D5NronE7CYA
q3yA+GL4UezP3Uja0UjoBlNTHmKNBy8c26jxgENpBOmu3qyx0DaDLfiESX2esUloRn+DbLJyoAPi
PcThN8RNkXOM8SmYHccq5eUi49SADSs23/R1GdVdzH4KLo+Ye5NcnX5jnnWpgQZG2rdyFv7ogXMZ
5VXDw/YJcIcK2ijLqDHIi5vTbDKvoJy9skdL5aScuOmlVWBoJRJ+vKqE8IV7PAu248M0G5h9NGjg
xWCQW0/OyKdVrwUio9G2ejMRdXOPgLv7nDwP/9eWymPSWpCRSmC5yElv6xSprnm7mudTSW44SsAz
nxaoh/wSbm1p3tZ1ZZQIj2v3Eychyr778GU0GHedEbeeGwoOFR90ZisOTsdjeR/iIFesGa60Jwhi
lanKqdFef83WdODmQDI9fmMXQIODW5w0z/QvDaoZIXzo0z40qOdYZAAy6se7a/XomS/FBGOEvDWI
k4WGTQ8sQdWoUZ9RXrL7SackCpCakg6WF3zBOZPxLUMLum1kPQQgUNOgY31Y9xWa2e0c8r82Us8O
+EtHfNLY8caoWo0t8NRiMB5Aq/0y9eXXtRqy/t7IQ5HZU+qsuOHjf1EdI+Pdpsak3RBROxQWfgvi
ArdDaXboRNcdrxz3aae8HDeQFvAvIED7PcoWF5joMNigkiXUqUEO7OuonCOaHl7sOo/flDyk9smx
uV0mw11jf6yE86IYw1DmXH6j1bmwbvLKvOjmmYcEZRhypO3otuw0dld374TlmZsJPDakFJwB/wuN
kCfgBO54op6cPjwKtNPmMd4V8YQiBDDByWfAbfKMs3T6C2LYXzR18MglBYEFI45cxwEI7Z+xGxLb
sIsHQ0TPR0sO7R80Jb/jzdDYI4J912yKN4kBlYmT4a97I7R/zlGDYEmjf2Q+EvXqoDXgbK/2X2Si
A+IR/oiRG5UD+EYbPwc6Z/MXh7s2AXpx77DX5qsOXMHbpKqMIyjkyp+rQ4pTTrXbGm5GRD+y4qq3
ObLzllkdezTyAJKc7BSatVEkKJPNx7RgYI1vrpnVXsa0+c9In3aLXm6o9vn+8+zvX9eZ/d4doQHq
FLCS4iqjkQYA7OLMrx1zfss5DugY35YmTeLN2zR3u2EWKDETveM9xVLG+obCT8RTBieXPuKwYYI8
sQ+bCBbTdPnwSgs6z/rGjum3VWZ4DuyAYctbo/1j9o2D0MaCtni1l28JT5UNkHF4LFteOyLYiP3W
GeHoiHyPQf1c0F0sBLc+DNTKof7Llwbo5/Nuur0JWKLhIJaD6e4zDWKZahOISEsmmkFufJkUzMEN
VjcVHL3NRmv0T9RU+GtG3RFScfPxACTjUWgmqxfKVwpeWIjb9bg1fYQr3LgZ3uCnCgpnhc0evuPv
ykZFrIshs++r1I7GMSalgyGhKla/Z0u9SbFiK6u5ziaw6+LVAPViznZ/V32Mj30FNh+wLbWGf5/5
MOpbcvxxyBYM57FwRlhGCPQ154CCYg/o96C85I5ejBvb8VxoDrQIs8fUz3Mcblip8c1sJhECZPxA
V7hbPH9kSCzOawBS2l/WNEK340A2wOjYH3NFpTIzSSNh1MQRSq8/4UUEAwfagYBMI4aJAXIqQ92p
nG1dDJBB1f1ED6nDBFWYfHyqjuYKnQBY+d8Q89ai5HEEoXnf0GWRRUPtXnKeGEi4Yja+Pt5YXUvF
O3VUHP/N5M708GyHoAGCiJQ/qH5kK2BL2Dam2nJeTxtVJaLI6Tm1DiO8MjBEttaqQsSdpN2NIUik
E+o6briMgbiO99m8x/ELi0aYGso+9TtuZ6qoVrLEE+qxhL3PDn6CJchDpkx0GuawcZeEZ7reaLTB
M9K4HQHvxVHhAr6Lj2tu+k77bK43cz7p8fjsmukOw1ltxmn2PRHYc7NXHIlUbv3FcXt3ouZQnikk
GANiXglHd6DYwOYXo/2Pm5LRCOxuXjnjubhgRo6x8PWnvewwu49rCG1cgSdsFiHKaUEbHiZm9sH5
smGVFRasUqoY7Eyj2p2M2jAOD7D2roWBNdKyQr65LpZrQhulFGlN4F8Bg7Qelq/CWufK0GJVS/xJ
MqZbzFmsCH8AY9xzxgbrj30MyI8roLZMQtQN6x6OdgOHB+FY/axUlzaV7Y9d3oYxUs4aqfIppGRn
m2z+1LOd6ZpGCOMvEk95hNmAgNkkegUhAEcJD54oSzBVGMq3j7D1PhSrA29ZMH/fb4DLDB4VfiHD
Z6p8RiWPURy3wLeoBtmWTfbHm4eUFTgEIGw5yYa7XqC7JBxTkvMl3j2pP+yfhXvZ1SIyicCS2rmZ
Drj9xka7GhPKNaAPnvkOu33vNWrVoRRGcLpXIVY5zBVy7nxrFKp9jDJX+ksEIZjmtGfgKEfZe3dS
9RGJuiPO3Eoj1MZU2vXpu5djYselpcjOvZKL23YePtUXWkra5x3FhRtzwGIa9Yo2oyRe66NnYw55
Uh1IWdyzr4O7GtfoRkUmCweBTsZmg4EfrS/PIQQpR3BNzuIY83tSVj30YUd0HRCfobCZMBG5iySa
Ay8rLH/Kix/GK31Pw29tWDRmaV1DYCTK8QmxXHPqeKuejsj3m0OD2eIrJWBmQ3OwYkhQYu4IGDln
Jxt8Leadl0WcbOYMY3noCDClZR0YrKSlGmXGso/BnyV1PkU3+tKjXxdsatR25v6Pn7LnHSOCAGXC
z6h1gwyLa55MNJF/s3/miomE3umZdcwYYryhwRwBSbPqEIdgxjrhPKZ626jYZ5mTnLbpTctx5pHE
+zc9PC7m+QBaLVvI8gpkc4LPWBpDVlLLeXhbFJkEZF79IefVoZNgxeureOiv1zcUwuV8MxBYSD5t
qlDX8yAi74LyGZDli5VcCzsvXmz9IGr2QNghPK0u+b3OWnVGvuLF17uvp1RmH2B8MY3lBM2RZN19
QsBLa1nfkH1zLl5v5nrU8l4YOMQozZnbTmAHuqOXZtKjlDDO1Zd1GDY80RAAG1shrXe2fNjtuGGp
p+Z9nV6MJamyQlVfIqyD0SJyoIRYbet7p7Ngp4fgeh0Kj9KffFlWjP+6JlQddaoErtv7Eck/NRAQ
FDeGMxpF+Rt9ou/s0p/Rpkzg7asOTDkYrP5So3fiUXly0FKIDFtU6cfv+LFWGhM+LihWm0YhXcmC
QMCwYdsAEiv5U7EUV4nNzkfNI5wGkTrRgA521b/aQkgk5Kdw5sAG/dtvSDPtBCMHw+E9/JG9tMVn
JjL0EEcQEDkyIKQ9vvZo+Z3V5pCLJxe16rNXDm/jzf1pbboeMwq6GA5k9ouJM6HHGuY4ajTIDj12
R3jctOBS3SnDfboC/cUfq+X+mqSEJpZ3xn5rhc9A4UMxoGkw6ssYOPO5Ziua71SLV8dBgSZ8Lna/
/6CujfV+ue81N7GDLSLbo+FCDObz4j8aQiO6WqsohpQ3SuekNPQXBZIfAxexv2911nfsIU1nJ6NH
kYe3kZVgA1NR6nTBcpgo0/N3Ga3hUjf0WdowgPnNd2sy/xBARspG9ROJ6Gvv0oyAm+HbH7UPjNPF
zgROl4J29fozwYwh/guGxE6mslZuEx1x+l+UJnYYh9vuRLA0+YWBLe5U43Fpwv3OnNSACDJwazo3
QTOQOvEr0LMEHkIHb/GcBPo6N37uBaaYvGllyoSnN4+pqDObkq4X2qFikosWEJxqi1xh9nACW18T
2CoOKIl1XTyf5mnW5h/H+Heoyz+Tj4/tNhNCOQAgfsL8ZI+5PdjGQ0QfahlR8FjGBtPaYzlcr6bl
XZz7ouBlvOvm5b4W8Lch0buNsXhPyUXQzO7d1Yv5FZfRbgkLqOHR+pFuTXh81MUMiLZORDd9NwLz
bM+mmHhP7xiUnILCGddQbB4AHL4Oyoov042uFqtVhghXRke6Ij4k62fYdAxVTEMg3ZHsuU82Ihhb
iBmS/J5GNPIMzZ6WbW+NWjPt15L+db/q2n58ZoODGcXDhbkcGXvkPa1gfVB1XUy7sy7OHEIdosCj
vuJ/filgB2QLWgmW3V/oH2eBr29rOzQXi8xZdIw8Hrhas3p8V323/Rn+vE+w/rpMLMBQ2NRByOq1
wGWorlzwgnJZ+Haw0HYg0b8QDySEHKP6lW6c47+pWd96OGOeK2VLDw7MDAsLWLhjmKY8Mbq3sIu3
8XMuTNxZ7IDAkmJi80ysigSs11ZPADRnSl33DlLKknI5oC7YBcJ2+IUB6AUlj1tCS7RXlaCCoo2x
pFlqpGUWH0dcpWVcCu3Ah3fv08fizctz3McP1TYfjDcvEcytAJWW6+FUEnADgjzoeIlkD3ysMxgx
Rg3mYHpdVmuAkO7Vaq4QHyAtNl6IVlArrLY+gaDwukdv6JBQDxO708PkSr2h5gzf9J1Y3jeGArsn
JRTeb3eYReljdVPsm8n94vdRQU+6pBp/CLQAYagSq114L2JDoYm8zDYK1DLICv/bDvh/f6H17Hsa
PD+OitkuI0do1olFA5hB6ntGWctFl4ns7DpUPvZn2uAHBH/7avMbcuAxxcIUWcNY4ulUDjeqhR0u
T+K6WTMnvc3P3nfUDJUp73awYMF2NxUWqoD+y+0k548P3wu1BV/Q+VM1n2vYR3zCYl/g1G8U0P8t
1a7DFsuodHMCCZAH9Tj8IBGAfGJeNGqvrhVhhBNlmoBCfbGK/uA6CI2CB/s6fp/EZDnz78tuIK7C
oie6RC2XR4SNhd8NX2MsnCKZpbWHbZhJbYzp2t45aCOHGpBh3/X1+DLBEMh7eolF4YYdUM97uy8X
H9vFZVZ7OW49bY/ezcGRapRZb6gCuK38faX2gvfKAIHJk1hvQ0FiNA2dMzzHKV5JkrrKaJa6KFTc
9LfrPvwB1sOSYJH/MwaK+tF1oSeEVF+pEtnbjBatHQLTWc6RvmDPIUpawqIRwE97bjvYjrQpO2NI
AXQ16TtlEI5CeHEfYY3vVpOXe7UxJ57d3WRCn2ESs05g/QDzIVFSbc1frqNExqqS2eW098kcQ2RJ
8AMhlRklkBiINovZ0Zkw4pEN66hkAMbEG/bRQYXPDdzFH11Lt7f2fSSmStfg4eCLfHhCDu8ZKYZX
b4y69L3aGCU9/7orhtgIKVWNYJknXN2PvZK+FNgcmqGCeBsJ9wiHyQ1PWUCcInvQTHJP2goUA0ZF
rNIK+67SXn2IScTmefrcA6WViMt8pNGUFR+uISNvSHAuoOIC4GtLguN3XP2UIPZvFiEcL1NOgcYw
V5TjwqukRpgA5Ypro9C4ZTOU2MUEjBPnSHWUnpAC8sDnXQrrH06fZf4Ytgn7Qi74utL7v5eDKdNZ
HJwIILGzeW+9vcIDCjHexrmra9AgU/XnO8pwjnEB5jpHxTPito9pm0sYavD7e/Uud3P8nKMVD8e/
v+8prhPI6QbZGNMU1Feoxoa4d19PVDnUvm0st41KLK6c+7HxCDDnROIGpcGiKKzxu8dTDnfALsYM
opij/VAFMYA5z9TXX51/VDkrcWxxgVe7DfUHiwAyjZhl8B0XRoDM1kte1ahRsNS/LEqE06j9oe8/
7F3BWOkdKk63MgEe173FQYny0dmu4Xngh5u6CLLoE1tAZAVeezOJi8f29VmY/XUvkGIMfXbwCcWR
FEuVRmQjgSgyRNWigYpOG8Y0CorO7ro1eQBirFV0r7YyAKXR+uYD2QXKkpEyQ+oX1FNtVJAG/3Eu
p96GX4j3UdAPRUnycpTJmV2GR9dYHpaYIPEl9mE160ljRElI0d8wVdyvMEOy2kgCW1RtSymRxLBM
vgRfldwrKTRlKpv9doLsV/6ptD57gnLFG5KSEGUgPShALDU6xbssEPnRDlhuwFjZlUk3hbiThp1p
cWoQdDbmPZQP25tyXMd9gJbD1+8BX/bMnD4EfU6cR9/wesC2h6wypqmUrlfasRRjns3fxWNeNHBo
ADHgAkqlfxAxPfQ5IT+JrElkCkeQPo4lilpxZaBqpyFm9E5ezcp18OOQ+yrKonp0teY7/EVFl1K5
8nWBC8QfaLv//0GGhqWfztN5GXJFltmvsn4hHjmbMuR9AbBi0oaEiQHEZ5YwInJ4vX/Uq+0PEvLb
gqOV/G6+LYuTu0XvvmNJwPKiGexoYDvYWfMxsWKBYCESpGJ8/nmHOaKk3GmBbxqhbVC0UF0yPxAz
HxooceEQusGABSyc3OsZFg1zB9KecvzGcEs5ft5uE8vdEzYLOTG47HRp/GDAOu/Dhd8LChlIWLTg
BQkKQ4eyQWBZRpduZpcTKb5lLl/D7RBmx+YLkAguIp7iX0e0WLShOJEgMcM9SyzapM/kdZeQhdgg
8cYTE+nM4eghdUCFSiBnBcm97K9tQGXknKgwt2PksVhND/zG40jiSzbXXHzrKI/PmMm1WPX1ir2d
nb1HyqeYkRc2uJeluZ3gMs5+NRadzLbRINAZQoDHnAY+Bf05SaOYyzwWjwVxIz/pDEjxn7cIUqfC
RrS20mz0QUEdd0MxbrkMKy4/DyZIAUuXusMcTB7L+pT8dmeamxmvvYpieSjP+XokVurzL/S8/Gmi
+h5LnuTAftHV7dia3385ASpuB+zW3zghbADcqWsqpflgdoBeqvJweZCtHHJLl524UZnqSJLANuyQ
lgtkwr8RjcynG0BCpi0hcKq+m4++nWJStCIx/YF+RZsXqY2CEWb8xa1eFiXxxf3gvQTzU5+TuVfw
DL8iOCw5QugVxjwWNW1VM1y2+DH41lC8y+F1RxQM+9HdfDJkYm6yHeJG0E3k/+0aRx6cJ/ircucD
q8zcUMuNX9S5fxnzAzBCG7RTSH8fsAQ2nljlAmCwDBYDZCusb/IacXF+rbQW9lZbOjjGCFDsSZK9
g0/e7AHIEw5lussNbc1EVYfcUny4XXh16ZIOERGUFtxZTvIkz1t9nlyFmbpiEdqceBArBRmi28YS
mUpIKAJYFiEuAQlBgdA42TwdM4QIheKukWqFQROjfJYT3EU38rNFfISMugeFikUuCkl3H2EPK/Fc
CBM6s30UHcsdDAoXExVRMVFJy6Ash30L/eyPCwc9xfeJvhnLypqrIaNJ8GUALJ6mYLgGqLfWzmgO
bPDHQTNRbzCXJSvgAe9QGbd9l9ZgO2mvf0DYMeHZTuib6IFoDQcLdYSohAkWBkqfFc85Q69icbHB
kXflrCTIW0Q30ObhP9GCo7GAnkFpYqsk8ym77qraCOsCphm7wkYwYEolDOdGLOq2jJ//KSx8YdPz
Px/lnc/mw/lJMA/E5QwWizjaALXam6cJSLxEesw+IYBiJowMZ44Xv4Ys6MN2MdrsRJQm9DkRKnxP
FBDQB1Yk5y0g5zzFBNixVytGD3gIiSJOBbrDCpykg9vHqLsWUAbeg+x8+O7B9SWtmAEmN3ALxQt6
AjrrhWxTABtcX0dhpnGeK4B4bVu2+H86RDg0mEUfhZXLKM18UEvTqT0hZovDdRjKB+V7BYvyiTvE
N3VFOu3KfVN6g98cI+FFjjZa8OZjA30LyDwHWwCCFFSfpppQUl6vjqDDIsfSGZ9KsW4H5qzyavLZ
TPGatcMQ4G8fI1OBqWzFIK9suOCuPWZm0C1rGMqh3baEmBVBWOnUFGiMu6BkQxy/+HeZ1fIiCkTa
HqeCbuCcbP4gIxJDqXnM+pYHD53uBA76iLsVwxRns8ZIipk5tE4UO36kuCh+hHsKP1gQH5FUSoHS
d74vZJmwKSbgOSonB9MhH/cSud6VE8HW5apx98C5+PP4F5sBWkSsYkrwg7a1ZRGEK2FEybhFDl3o
oX+yL6+Q6ZNusUYM1/gzK4OAI08a7N6xboF6x88aJYGN+Ap5FowPOOP02+ZUN3V7OvNEaLeKWsuf
35ROup6LzW9v8rwwq9Kg5giNnWEjFLX8JNQmvG9HkJMVAATe7hMq4g/U9F9VJDw0TAPtr2PpW4fT
1AswpjdU+z2m527QZNWW3WM0Lm6yuVEDXT3870k1FykeBqfZ1Dt4njczr95iyw8GV9wlStOb8Ub7
lrwaMV2mDXu4xSGtjLlgINMn1YVc8bMlFngVosv6xvUPgpn9CoItLP83d7I/TUDCcILkcXRZayq0
h1WKzJHCxjwKV4EnBweSX1Gc/AkLRa6VmFdAtyV9oDxunLJOYILV4G7seVso3iczaGu06a3TuCMG
xsFl/fuF2BDy9iX7pbe6Ts9GPUnMn2fHKKOdftQzksnuVjP+zJUtvIz5023wYTPuJem+ux2Tg6EG
Q4v0AvywAKNnZHSgSIixfpenUDz5Bg7UpnXGbVlucPvsUeW2SPk2JDXkYZc4MYxvq0MFz+K20m0s
aIfLNSzI4i+lDdYpRWVGAXvqQRLiJ6hOcaDhIH47Us1SiFRjSJzuAykNO2YKZYnfihqxS7kkWu7S
v8TMGFycY1movC1pRoRGLPS5feklWCjZcuhRsbM1AVTaPmxhPxciS+IOMPARigSgq/CTCYYQKiOn
mCg/BCeRcp4NcDfBoBPbyz/1H2v6H1VcxJ9s1ybVjs2+IoNXKgEjpPaxjUhUKYx1iZZ6wWRmMQBT
zp3diNG7SHKR9PC/7QxJju2KSBQ5G11bvkrh0OBLuCODoiP8SlHACJ9Ung8M9jyQft3v1QQHvFcP
XC55UpxzQVWczvhyri2zQGhNCz0hfbFjd1fNUYo8poPaQvTfHWTOPfMyVCzGAjHGgB62oE69LH3E
nW42FqUJ0nOp4ANt2gTbzZ2GC4eQ1IdSoI+uFU6tzBbZRvAmejk9u2efIFQ72KqgNXDSAKthaFLc
IGYveGZB94IaSH8I+Ro6NrUsy5ZmmShm59y3GujXGxa4pboQJu+nbwAPZFWwwIWaqRJbWe//te/w
7RDGVnyj8Lz6XF1YRljJwbbhRKEog2Qhx+Eedi2n6Jn9/06UFedAgDglAJXKAd10nmgMqYUoxg2I
GfdEbLrCEoFEHidHVAXcHalveVYmFLx/809fzO9FemrDOkDNxevJCcnBwLRC1E0ZsD2Mu1XM4/R0
Wov0RAq1z7a0PI9rZwsPpmuvYGuFwunlp//FU/xZfj+YqwtgUdoPdrkTlwayq0qbnXQksEvSOxN/
HzFR1iJ2COYjN2jN0myzEBnnmJQw0SoC8YA/E+/Zw1HlAGYxxuaW/MIYWiRm8Gft16OwEGq6m1NT
0yWveH6pnBw6JaGdcYL7/lHYcSJP1lgc0KodDhDqAhnQzf07clSa+yFP/g+CgUCw6xlg58I+x0JE
7UPUkO0L93o5vQW/58tmWxOSHm+U/Y0DAyx6VIzeuLHY4gYq5C1hrmZLjF2GGF6tHcbTDm8mhsyP
Ok301H3OXtRS8QM6lXlcfYi4iI5QeNwE8gpiW6np27+OhP427OcJHmXboWz5HCOShwY66fzC8JID
5YcjQ3Ct82nF+SZYq/gdQmR4Wl1gi7FtTk+Hg2eOOV9QRoTsmpzG4Z63/0/vAK0Z1tdRm3/HOXgR
ELKsYO0l1xRnNapGIl5BZGAYy3FGQcJzKXoYiiKKkjUZdlZ3CpAn1DKeCdR04NmiCo3wnfHIgv9R
JMnRV4miiVCugCr4HBOWsvvbkMSIQhq14dMWuIpJqcMg8Wgwav1OI1ckIVTBEbI+WS02exRgfMlT
YLOKzE/8VHkvnRlSBRKfZumyM5E3t4/oFHDYJDjXJpXOV7GLJocVdi10kdxm6bDlYWymjlYuoPrK
NacEq/7Y6MhcgGmKxcweLnVzObTWyXjkOIaoCznfduJBIstEPxy/PECaJY72MOhD+9ebeWDIePeC
kl0oguDZcCm5G9xsKOAUwwaPzz9dl6jtP/bFwSmIUi5C5WdQOVc+mOVlzow5hNfLZiu6MgmfcM67
rs2+DguMl3BFlQmEZlZdkxqkO9YPei/M3HK3tbpbdBkvL1/RRh1eQxVy6MtDAItjaocG7k+jPr/S
+IpYSF4xXQ1QA3MtkjCSRdQhbCD8YFN2wwRAzPJgae/vTAvk4ilue4IHIh+KOnPfHZVdpF3EmpNA
M6TFelnlYKhfbBBm8iE7HjyVCyaf0b5v0z2+0LLCsUO7EF7oy+pQ3Asw3OFDRkCCpNCrSGjcBApO
dYvFs7Zl8h/v1ThfQU9rFbOWNqKvu0KxIYzuEqkVzeabUKp1V/+Bq19gF5R2ftW7d72uGa6UpGAV
m7fufN/L8k5okcjHm/iumIzCvcTAZg3l6EhXnDOcDPZNfJQi5vCB4yvnn3i+Ra1yLK8jDPXOdCnw
b8Acuq6u4UCIsgIALY1uSmL2NKtRhlvmo6/xLZGetnhZjIP2ejeM8IkMGUf80O5fPUC/wdd+ox2S
MYS2vqNlBoKs15R6yWGhhRh45d6z5wuS+wD+NVPQZfLtntCO+vjKYoePnddl8tJt9qvXJv+YemuO
7dDHb2A0GrPLi/WRMztftCFl0apgon+D0zprjM8RvDo/zhTaE+ODkOLtJBPYgE8cv2o6kcuw03de
Layh1MrLHlYC7hs+H9Z0yT8+zdp4fnm5LftKnHScy7FldrpmxbAfP3DNbf2e8xnatiZFPod65fb2
uFEPbXx/iBTO1N94HHJ5u7AVcyERblviMHQm6VWD7gf3ouKAg2JIQZGyuTRE0TnpkoJjPgEmEZuY
LyYyPReAEeBkMhgOdgTY5SlW6GcTzr31BDB/2eezy0HM+Lw+m+tsvEHDANUNT2nCpQY8U3r4rLyI
zBJK01uY/q4ydp7N+zbsjuQo+71ZTemmBMdlSEcB47HAsh5tY1q3jVM9cEpXhYlwZk7BLTkbJ5I1
sMhiRGpC8HmyRBjfpWjUMJVnif/kLJx8mVTmtUPB48EsfDGij3tzhmZXq98KXzX7t/1tjzjqemgS
MjnvYau2lnvIz/plKDbOIC7nlQ4u9Z6lfFbYHcTmehktC0NENJsgTLYG7cAMewr7fvH0sq0xTklN
ixnGygSjxVxha3YAN4YzqZ9ZLM52/ZOOQ0gs59rKSBI23/zCA7QpbgPOo1Av+k+qnXLYJqOWTYVK
tqRDYDhVXIGjGVAhqWYXdRg6ZnS8kz0gRHfaGuVcQ9RornaJu22/lNAf97Wsw3aY8JxzaHHgfabH
Y79vEPIlgqDzLzrv0qIqYhaHCLb0Yry0tlajjxveNdlpmW5WjV3BHLdhGMIyfu4vJNPwo/Pbsnza
FbU6E7pRF5c6YN3P+E1bXZ0epwuviG0WrA6fPeTQjYqteVB7dl+1M5GL9f3blhgRLe4fJJpNo/4u
LIIcKNn+3OgvXQAa7NqAetXwOR7d8JL/vgJFzHj6M9hjIOuHDGgKD7nH8H6bQDJq0aCk3m1ro33G
Hrb0avMvwKPI3Tswvd2aFxen8vS4NWfYExbeM4HNps7KwSj5TKBKNuYo9fuT9ae0+rhlKvPdc9ws
ea7pi/gC8/hKiMTiufhiLyqyHXXgdclulCJEhfEdPgUp4SNsIOUDTm1gOBDLWI36ulEvqqt9Fx1Z
M06YxtDztE+dgPDcf1aF5m0JHre1+7Ovw0RgQA7jUzdZdtewN61OA9YWUiEcIvrDNJ8ocCP7VvY0
IP5x0zW7PumjZQqvasivFdGHmCR92ly/fhL26SWAsFOn6dBmXCdZ4te6XQl9sIXykvv03T+yJZst
Dp2JqAfTWVLbxSLhCcMsP2A80mM9F3mImDm3cC37Ur/WvgIExqaEVh9zWIjIz+MH2aEmTqr8aDq7
4u2/eOB5VBa2Qi3FsUqiA9TdhbIT+J0OBMynO+GvAN0dB1tX5itnTomHHqZWRT+5UhCi6tOvsBPr
2iPksB0Xi/7XUh/esyZSKq/57gXvJHWqYlHCuuKtYVCyg94I/bmNE6GteGxzTTbearM2DBd+K/mo
bDi36Z9V6+CzzFmAfI7EfhV2OXCaLFI0D1PNZBA29ah8+K/7umb20CVl7ZN7dLoNEi8MMkk00ZkE
VIn5YWuqsLIqcPDzeD/gTUyzqlFPfHS6jK0AMDOgjgVjl8SEnN3J7FcHVHTc1m2GUPw2lJtfzeNj
P+XetDGhQiEF1dB+dK3H5jKtcBBq3C9evT3sAnXjo0/xq6LfywPM71JGGzmUcCujcBffiJ74eGR4
9GKPxwnzsJ/UCtCucPxpO4DsS8ZSHGwnEHM59ZR88YQ7MnzDksqdLaZfW2umoGVj8GXVD6gebllZ
l1lKL44uoWOfpzlnBPsWWbbPYfaOSt2+nwHlHzxwAO8whGFHNi5/r2rjZJZiwl0xRq7vRrIn8p63
0pAS9NKjKzP1ignAU8No8aIzJf4U8FAGoiTeJtHn6xbEKRKO1LJuLSuz7gAa09TmaK6yn4Ru8mVm
5MywXxATETTMWTnKv8fXouYUtnif5iB1P1xM7vs4Y06emKX7YFXmASk9CJrwShx2uKCZMe6a48fX
KebM8i11yWHbs8FGfvWXr8Jqu1s5UxAz5xXx9O2YfRDm1XXTeXjM4m/ErolzI2SD1Y14ZXYet2LX
v/uDSGw9salnwzSe0b1tVv7tYmnIK5/R4uVqXsmxrCKjbzyOtrtpLsZjPA5WAhRHsp6YY5GReNkw
1H3bvrP5Vi4ymvd8cmNx9BIPh4mMRkKIjkxdr4ClUO1BD5E2XYZtspYjCXCIY0Ijjlu/2zdINEWm
AOTBPCiibaydFeNZ0dg9ytH39DkBIp7OPVLjeckw5cD8JWM4J0ctXHVKW0Xc1HXfOGSII1TzJhV5
Gly/QH1d8zuiXHqBMJXuoGvmb396mdRDpTC36zMs6oG50I38F4r0182psMsh/XNfyPhMA16KjRsk
kIukfjHFFh0pgtPXxYmZVrlKXAGh1yxUhtsuBMjrTHaxoUwE8IaEzCsbMxsPa0LB2wgLAAHPpWn0
NbtgwOdl8S2+0kFCrYSGmtxtjhfiJZjtMVrwNvXvDQEgrALnzORFtx5xl8E0g3pbLWma1GKklN6n
GV+us7XVwssPAVsXnRRDwVbUo3EegwGgOptDBxQZJKqVwm/xgL8tepRYMGuc9uMJr1oSgfMm+cRj
QPgdt29oXLtO5oEc0aZSppv7weZlf0qDqkYwizvJQbTscULI+j+fCJ4+XCbp/YDTEEr6n10MeRid
jg6hi78p2bVf1vGM26OQC2/pEDawqFOiDnfyjxgAGty6+cojyFztRz9k5psKh6EO3WwJQ8GGsq+1
wB4RoWKwxH+DXzgsIC3xTLY5JSj12N0Aam6Zpa6ukP7h7h9rPSRYEO99YzL/UsdyTVyYmA8nTilQ
aXQwY7tr/nlS7jgN2QyQAH4hpn0tsJh8GEEpYpWZgQC6UO8w0jCKDcg7+SVbHhQe3nhbs8e9qA7R
NS5ezKwc7Xen90ihM7ddawsVUjWYdXSO9HKKB0IRU2bMlTOol+kUOCyb78mHShi0j8mygqMoiBP7
54zmh3OMtkPm/GVlD7YoBxqS1KDIkqLIJ56Kk2jltgtmNk8CtBZojWTC5+82m0Fl4mJJ7bukBFiv
G5ektOztDKITNrEHqwpuBtlH2PiJsLy/4grxo+z2fNwZv5H0zh+uCGg+QTHRl9HBUfcf/NJdLXJT
pvsuki53/SWc3FhfYCoj2uc/Tfp4dCKvHO5GaSSPVIGasDZP4sTd5S0aM1qbWYUBqNFh4wk/7DfG
++w1qxRAz7n0MB0GuL4epzTxcYrZwMV6DOFqXlaDw9VlD8X7dvoaaUCEbBJniPHG2e7tKLxwtWUv
GQ0RYSMFoJ6BFlHhlwdh3+szOymDvh40bF4G5yY2Ph9bY0xhVJTz01fUgi8wxvrSlZgtss6vLhHh
2brCRuI1wgoY/oY31GEcXKH+XuLNBrpJza0c4BQzLJ5Gpvi3l7N7dhBnvIkhUq0+BjQ06bTbZpmj
d9zuOp1RMb5hEDdmbb9ugFVKFla/t+Kg9dfnqLavfbhNT/sJSA9l197q5mawvw/c99OvkKDBXgJY
j/K3+3g5D8IhO0ZCtAR0wDTuZFjPb6v4zcR8mE9ATk0lfP5Sq75ClUXyZxBLvNNzeB+JSUJxQo7t
0RmvMwL7xGTaUr7O6+a01oMOVv7mLc6/zvlildykr6OddCq9i5kh//iGt3gAdE2RmR56p2apE7SC
1PKQwYaAc82udT2o62vEN/QwpQYJHGvBg5hxrKDb/gUzneiNnycYusCv4ky5EetPPXjgzKAH205Q
L3MfS1bozhiuM77ncvTcwV5rGEpuXepwRvIAuTiI4ic+fsA23afACZAebr8vqA3oTiFF8W6WytPO
fnlUz6Y+TcmJdFpQyEpfmz5ODWWpYrz3RWlsF7BIh9PTjGYAiNXKEYfHPHdxq+2ANDDX45mYci6Z
0y2aJuogIKuKjDtxeua5czFWmT2sYMay5pinB5BixUvwXfu5myeCF3WHi4E6avEfTWe2rCi2hOEn
MgJwQG6ZBwcU5xvCEQVxQkV9+vPlrj5R3V3VtavcCqy1Mv/8h9eG36CfE3ciJ/QHXyL7MLFjSAP7
CeOo1V014RdeIcMogeWPRvB2zF0hApePnS+5pl1Po9RHvzriKcVPORj5yfTiTIl5DBO4Wpq7DAf4
rxC4YB6iUT8Svjaj/6aN254PTAnB3Zyhhnj5nbEOu203ko8Cq4awCTxEcajmSb+i2tXFGHQHO57S
aiUMt6uPhTXXqSZU8jQ8hk/LkQkUZFzWXtvO5tdIG7cGu1FiXd16qPa77o13MgUfG9lR1F+5HCxH
DIk/O8STnHSiWUFebS+6UzUhPHMqJrOwtxnJ2H2bF+W+nPkP1x9K0AhqReTDZAAVWPG3vqxWG/7+
IvJzy/etZGrBHX1aSfo0KV0sLAjA4gU8L3rtlbF6Q/FBmynzSJlIhgnTztlowcs72UyIQt1+TlwK
afHJAsqIxM+f1qfBCTLFhQ0Fuh7VrXkmTwKz86h2uI4Nv2nCzDAXNeNodIEO7+6KfECC0Mr1l2BA
fwQ/hMeRAE4mR8YzsG3DjyJorgkjyfH0CaERkDyayh55iCKbcgBnrQIzAU1mxSnrFOq4A1HsPi59
FJPXUJ10GIOIECxnBXRx1ifjzH3hb7mSoRPVjQ0noRZPaBWL4OugCXtL7jxpbqTaVwegObYf2ktb
KOu8c1llCCc6IU0Q4VUGW2h9aC40pDR5TPSAyO6vobhmyrtJQ4NG8O8jg3GX0wnscza6BL8psQe5
myhHR8WIAoiGi/NAvG1OMv7eTJo2JYkg/hOG2NQYE2FbowHZSHDxmJx3TWNEByfpREV5JH4JqQcK
xxVm1qgMXZfZRSvm0B/jWy2zPLiEoAWQEzVUeSCMhnNi0kR6mMyxsJskZJSuqtPGsYTTfvcW6pFY
jgiIL9B+4chrlPs/UytErgK0/kaqZ0wfuLfgI8+TA5Ar0zXAGxvoS2yfrph8YLbXiXHZbHkUN/Bd
iCkB9qIB6mBTY4lviHd5eBf0r12SNahVmnMxw9kjrqSCAO0hNrDsN/96rnvtUL6kOM0ffbpHgwk7
xF3YVlsiwnGstlozA/UXo8O6L6qX4ZnZ/ZpbQdzttnX42OW6kXzDJ6Rhile3pcuUq3LSVVvk96wo
Wf7CSxNpBbdcQoHgeGw5PnDRYryGuwWPzg0i14qbhQ8APDEyZYL3YqFw1GuclAB3AcYJl+C05lFi
Ij7hhgrlSsd/nwnmAcHMD69mxsIB3a6bx6J75ymT9SC2DhsIC5kZX6/RDbF010cXyBHkqhxVuGcA
rrPXPxnmCT3gNH6VREc9d2dEgP0TPjfOpuUwosf0p+jD04Hr4i2LIwMpMrbEKHiVoR6CNyBVL0oX
PAAZaMefFPlDJXMgkEAGRn7GtPu9ybj1YqQFGZkhcHeGyzR04Wv0AFWDjEEBf6Oix7idx+7iHheT
K5eFUo/qn04zp5eWDA0ULsPuWvgI19Vkc8ypMi/c28x5RIj1ZbB6D1BYu0tPx7sI6v5zpnt8BSuG
6WYCp268BxMUAQpuSkj/wCH+miwEXOMGJQItQzn9mcAGMqvRodsQpgVzaQxrZpk5krGtmsr+eUNl
/hh+KfmpKoCKuOiYW0PqmRCEN0598E79a91AcI9Q/AdjpDnigw7LRGa7odofWF9B7TT3VbqDU4w0
FtcSpq3mGaf4pgUzvnws7nb9cW+8jhoC/iOXnUkO3eMaGsIEq5boc162kk9PrNCtnjpAuVrCwtEB
I2UxGur6x55wcktG+SCMfwwQGF0e60V7BydmquDRRJ+UU8x6mBEX0zr3EI50aqtBJ1aPUtqwp4gI
j0A6kP6aa5YWiujjEiplEZ31EIjih/cGldVGxx1OwJeqbVfek4aAlevc+3UdNOdXIIL/jwIIdAS2
EUv6UuzucxR07FcKeLuvtMwhRe0F/zp+wXLb8Ape2WXLOINhUTj7qy7cLJOe7PwKNYqmVV6bV4p2
POeH5SXcZLq16ay/H7sz+wRiVF5P3wARDw8wCkIL+Qr9dEKGNLsJQVosAhY3jo0eId0BD+3Xim+Q
X1HHfbouzSmkx1QnleDj118ifS4XEy98dYMVXB6pt/CNKygNhUjxyJtCH1/Jm9HdfPk52bwzppU8
nqFC2swPUtbz7SIX50MLg0JW8mu9egkralw3xAGJfz78kFZATDSBICmeM2vz2W3uo58PcZOpHoZJ
n9HTlAhkBrb1y3oeSI7+uvrR6gyZcDxU74oIZUag6/i5Vg/KM1wqzBGrBVmuY0h/cOygheqModln
dlsFPv5I8PjLz6oz79qGb6Ji81wtVDpuRAzzjAovlAkVodT+c0RTS2LikWLaTs4ZkMvZIuhCv7rJ
42NBXnQfCl1cQSmrR3CObkNFk2QZRDp8Ggyq4K7hK5qa2c2ETR+lgD3m4Lm+a3bXzM9+1WKyd+KM
pmJT9xRVG1iGQZTN0VJ8XJR4CD3sepP8Ck8xeSf34XN0xaY5oww8O6+bnVwYBCAayG0lavn0Vv1w
DUSRNvqp+aA2MLNl02pAb/9gAKy8zfUbDyBGsTOEYmdTYX8d3RrOsnU119/ew/wmpU3mxmWUNJjJ
kMFiHfsooaDGPRjWQFLZHVv0L5Yy7kw7TA+8rnOcvki1s6+bKJLGj8xWRtHmZ0vKBrTqE/4PKAUp
augRyQd5qY7K8oQ/TsyOddu35rhTfZgtVdSHpJVSpjzubvWKwMXmdz2k2Eq4xCXXJ0lKgY2y4ehx
dX2/tSlo4LgOnbvTmj/7V9VE2VG4xvKIAA+GT3tfwMBcMOGGO2tiDJvq5uG8SqYt+nzuQ5Q8rMNx
lLl0h8nhPD25oHyHYvhFrWcmt74WJSxXCCZ0yGbjHP6gLRxg6+d3t9gemX7crJLMNxsUFRA5zBIl
+lAqk9fqp4u697VRnkxPw3xaRY0eaglijR7WI3eaO43MH9ApcuCa9ndcjz4v5/4FnQ/43fph5b1Z
xcj3O74Lc8l9kMPTmVbOfUbCj1f5x5WxZMcaECmdnFdf/zgiiJvtnYuz4gLeVlf3078npWZdwhMW
JKMr8WHnqIRjxCybjjWzuKLFxX1faJK1nk4C1hJnlaZ5MeQROUGs9thNieeBhBKusx2bXlDaZfJD
Zcb9Cathxz8+zNfRbHJy7OsA0Uk4bc5y896lCaeh1TZfGMuS6Nwg8p1viMCN4GvLmDWdL/PedeNu
rc13x2Vd8P2K3WPw7ek8mrPTyQaDa5WuERphFXcZOqxvQHgQN1PvyICASnV3udjG3dLs14SVl8rP
naNTvvlTzolXv1stzX7z68q+4tGyu1GBEAh7sevJKy6XBkSEn8uiKGO1A6/tC/lC/gcF3GXMM3ME
4hvoF9LnaZS0nrq+A93fzLJpN5k7xN+ecagmLLJjVIJaWi+wXVRrrahu8K3NjuaU5Ng79bABWjTl
EVXXGSjk7GNY9eTsd91ULJJV5wYvlCPOLHLzt+64r5N9Jk/M7mLswkzVv5AYzrA2ObldBtdsU6jt
nhYRXznbDu6AAL2MZhMEFPNq045rmUO95sXQgMJXm59aZPqA3mejdxulxTBrOqyQFkZeOLisudOn
p68gRlqzYV1+lIbOvbHWsOw16/fdrCtf6wbNzkJrWmkLYUuGz+FjdB506eDMJzaASPKMv9v3hVXH
kf7A8/9zwBF8xJ7XGNX45B146fbd6hxt+CZjYzb40UBC+gBe/SdWX6tYDpjvVRNCll3VHo8bZaSp
z7gtMFLGkB7cY7QudzUA6fLo17spdD4UL0rEtRg9uU8Xu4Hnv+yf7DcuUVVBl9zwb9Tm1MA2jk0/
uNFNI9jaPfy4A9kZElUTxQJTzWqxJbeYH4zy+qQQvMyK3v7QQv8FrCICxHdta6qdHZ32zz92zN9v
aDRi47ovWYVayD76OrvLFFfGbPxyndusjTjl4faqOjJgsWEQ5GgFaQjKg+ECasbOsGYzJa7617/o
9uloMyjlC948wzOkwZy4aFq9b8u5FKHRJ1uwJ3KkZ/SMxpQlGAiQ8/wZowlszFilWCmRW8mAT3iP
dBwvoXfBbdhfF3NEvxliphe810s7epqPrw14zuhz/y9rBxMFqCN0TRCtYOv2TrtBEwjB1PB+5oiD
fAFV62pDx88AvYGID03Nx9aZmjwDFISuve305k2vi0sJR8xu2QyXGLdt4ZSUNfS8OIORlvpcdmGz
dRM1FB6pNoTAARdbE9v8xs3pLCkov/BNIE8RT4l/+vvT2+cbEP2bl6eWfEggPCEjR5iKfUwgc8rs
dMfbIEkOQPUlzgqnfszIZ4s+HIld2vW+C26jssCNaog5pA+P0ZkYQBR6FVD5cSzTGrbnE4ZLdIri
eMlbvnd8D6Idii7t68IvlynB7+BceV6FOq/Db6e/ZPjZDduL98O+aLYo1yU7pYssHt+iafYCy8hq
+6OaM7tPNwnUguUBtMyOXWFPUBKUkkXXwYMkdNRCjXtQ/4JGh2P64TOPfj784rE5c0MfesBv/fRp
1hKMf4TAiF4eCJGSd3RR2SVGGBfJF592I7nX0EFvmdcU0PTCi9wtJXU4Er1aAe54b3G9oaH6OnfV
a3lq04KPwtl8//XlrG6c/yAwMH0gs0Qb1cRWBPigBP125Wisx6TCIAkEH5SnizB1opFYNTgGrKuj
dT+0StCJBsgwI3RH/RK85oKQwaZIkTcVF1CLfFcOmo0Q210VIOFNoY5ZmUKd0GXY3lh8JgIiIAHj
zTNRL80FYB5N3VhIhT83eh2t/n3Gftl2vvz4uc3F64CFAVkgzPO/CFNaB2DAx2O06hzuit8lsc1O
S2elKEH67F3T5HEaNzCkf427xTyD3ocmpkIlbylQ8Aq/jSeMmT5696M1IyLO6J02Wdc1eG4ZVTMC
to9v54JHg3XXUb/Zv7itWVXuG08rwrBg9e65Gz0SYu0xeW9uVMvswvBQC9hoMYIR8llbxv5eU6OI
urAzMU6jp4EJWbm44BpKA6cebqnzSIUu42gf95f7LQ7TPLjdt7dfUJGmRb9R5r3L7PV1z9+Vcdmx
QZRajw3kmAcqMmcnnwE4NbvJ5xLdudUPP68y5/0V/7QfxnP8ZVII2VIKCrYfyso6+qjIpH4y97g0
mG8WYfvrv6vxSTscv46GEjcP73WSg5ukEAsNUeJ/2kxJPSgd6uhahe/cr9sbtX6xz0yLOjk1Vg0E
zF08x7gpZ+eXAvU0rWungKyWNdzjB4Usr/AmFP5hnbLx9R7oj163hGiumsdD2d509eGv3ClN+6FM
itfooXgdkknL+KMFX5gM5/Xv45zfON90+0oJWq9SKNz9suFdX4GStKo/GXMJEUDB2OHZb7c066EN
f2SVdTqorKkJ43YFlp5vbm+kwgKGDzQMUxqB99MChajTank1xpfGYttQpmnv2PK+EA0v4bNFxyab
bDW4GnTJVGYUUth2dI8zleV2QQpxL/FiOm2LYvNoDvPPVvkgY3r7amv1xqX95X6KPgKj5zX8tPpZ
v4sE67htf8fX9+SR4/AiU6vq46lPRmXH4ck4vIkkzMvgXPQ7dg28ZN1PXvuWZI2gCancMsCvt+3V
nLkZmBYoNIBTnI+rgHJn2qYo/lohA+BD4WpPKEY+2T/Xebs2mw3/C6nrZR+YhDytDiOTI+YDZ8ih
Kyq7V2ElH82tiGu1H/sffcDHCnPnkEpnwRj4M512UVpIECHTTjN18LsZKV+LnO2q8DtfUkd56JLb
F6m4f8x7Hcg9gTJqISgMIarU1oVaushHKbwUhaG+1sbHz71fQ0U3fyLH7HztAqSKoGDn0wg0YJUz
9fKlp0+kLFbdis1sSa7fVue3zrU5GhnLkd1lT6vATpUBiuQxkYrcIAhcyDp3xz0djCdwO89HpmCp
4LbT3afBV5i+W136c3hO42bcDJRBx2kHL7NWncp/k7oAN8RKx4yKeHXSDD2Wc8yoZvqAerI5YjAB
Lu2NmuasNaqtKmSPiNKB0H3JThGbYuws/JERjHT73OdQ/Fg+mZdJDo0C4Arn6XL0vMm1poJDDgR7
Q6TjrfnNahd2V3NewzB5MnK0EVdMr+4aueCZYAEPDoVQGWi6+Fbq/pCcvdGOEVzlLFq6XeoM+bG1
PPlDQIRqPwTGLa+OiheOZRDmBmyrb5+2oTIwsDLOenIdj0yejG9cn4LC/OCsU9POHZ2/GYNt7PI3
OsMqnH1BYwhng+qFLm5ArOdOQbcIZl1ZeR61OXXJlkw5uPXZS6d1bUG5CFqGjb9FAYtE73U42t6U
Z01Imjxz/QyihQqoEyV0LuygSOKTOsJPA59vu4mjcj6gZZxnNyfiGdVv5ug1Tw4Jgmj/XVvyVMNz
lVbPCFKyGwtKJBWR+7O20LJoc4WLdHJ1rrwFE+vMFOVQ8p14wxTP9EAv+vuWG9aTdVfM2sKmY1Fr
H9Sc16MnBTZvuU0rbBtW7tANM1+pI5aF1bbWFMVl0PCmwOwwS2hn2cUYUZCFeemX9I8Xid8ltJTW
twrB8UUyehoDeh4DZiDMNEk/e61azgmlxml8GnzDj7uqBg2Xrg+v/JJ2tW0RwBJLBC0uHjgkDO7u
9NCIaVZpD69ne1bBRuXqULpU1il5XlnwXjgoYkqWby/33wOYdlGibLhy8ujmfbrffM/DWEYRes0V
+k5zUmHa03KGq8Ul6DeHC+7U0YqoNmBt2iuYXSd4UW+fOPRYR0mMsJ6B/+RG1tBE34LyUgawLmdP
G0upW+8ywQLsadsas31OTGZajaX4hTKjH6c7HsDJFiZhttMWWaAE+aaNNd0ZQGLtJIx88Om4ObsR
pJWj0wjuT1OcF9il6EEhrThFIBZ5BgF49hwScRienQO4Bx4vrDaOaw+2eknF+5cNhvfoFnT9R22r
E+2wTpix2q/NcX/uHwAdrI83CHuC9IgmigVoh4K/fE3tZzdqHsMOuefUmJy8UFFQpwkbn/TUWzxU
+phbYYbRQsSjeOKE0ei/wfNXBRqFTuatQ2XyNatChlZnb9eR/cXpcDE2l77gRzxWNz9R5nx17wOx
8AvZxT5DVmDS3uKf20S5o8DhpS6TEbrOk3h1i4U8ryVd8jLdinQTU9u3VYvD3scsIAhOqyOZex0Q
RAukV0K7/5gmkuThyUNEL4IWbRy4LSegfWCs8ec6/esNMQagvgbHc7yy18IZBvidGhoNC+N3Ki8Q
/97q5Of49NWA6FC8QPQAn7qmAcpj7tuD+Pm1ZfzBQyYlNZZjYw0NyRLSLkMSwHeqIZi5KZlPYqUy
b49+MiozJyYDEQL09jlAMW2tS5U/NJB+oQfF4PMPMv2BUtOqohroJkuQ40Fm1bsQV49sAugsRt8f
5Buauw6zxdTRaYjjB0FD0ZVBK49IBiZ0x1doa4qwdCWoaveOd3pTBkf1lHkI5dsJybXhw4AoHT4d
UZyCY47jbq9lawmwIFe7ZZhwjWiN5kg0M2sqHegRuRtyASd+hwQ/Xb1qPzYAiwhRGePG8mEDAE2m
QUVwgwWdo0YQ/OYA+147giVEGpU4OmPiDuceeZyQgXCrZnrytY+dUFsaeLXgYNOnZ0Tg0bK7xEGA
TR8ycXqqXcBnk8vYHUJQmmk89oh5W+51UqG2FON0SpMwx4RGePYiasF+Fza+OcdDP+l1h79wi/CH
HBqOna3oeZnr/pDv3hdGv3a7hnlev515zF3b0UPD5I8JQaQdu0QFDR0w3laHVVVOO8vcFb0FUHMU
oCzxGv3WMBaPuJh15WZxOD2OGvHNquL2dO3gxfEnmrgvTjjOwM9BIiIxAhIYpvpo0Rh605iW0Bww
0kbmJUqCLq0XIwqs7nXa0rYTf7fbvTwvYravW71lFhsYn5ACMp9LuARuNm0CXrmgDQY6+VDdQDix
x/sthOAmsMBvnPZQME2G6GpQriINjbex5DydnDFJOUgHxNG9sL5x3PY+B/FxQSGDEjyqIn0CdwQR
ZjggCkZeTrDkHAk/0+pUZjIY2YsOaYmaBT0ODlVPn5YVrBvwnSv1YOUMW2C84/0XIQv+vlmMExLO
MjAzweoyq8TBBTsoE08QpfcB0WyQjgD0c407PMgPCjbTTzT7B9iGu+dUxrvIaHgmz+FrmEAnCuug
HlbJow9ixynPQzhtxKB2wGVhHd28q3vj6FX8zxSg083cY3jxbjSL5mVfJDkamKs9GLDFkljUprq8
iaRkiUWX3wiwx3Gmayyn3mzcYueJdpctsIsNqqQynIgNb8ZfshLABfACc8sAQIlVq4v7/foyaEOx
cNreEgTJmhZ2vjqa4SBnWA4mc+bJAhUYeGNZ7ezmpv4DalItzPq2nH9qnw9JR8E+S8k7dJxp17eq
nhiv0Ag7znmNOCyf3Q6U9DzVFz+ez3n0h28HcqXT5l6xcOVT2HcOTXg5k3qCBVJfLuCD76a4fCyi
OuSjrAGfIFXCA4Fpz01Gg4zUhFEyMpeJyrCzYtzILFEcH1imeNcjZ3dIC/W22NcGzZBWzXzCCzjP
vm7V42pwhmluOnwS/SaxX3RUTaz6VUS44gEBMsSSBvMC8mw6rOPXn2YaRXMruoHyHb7mjjPE6uAH
9DIjmBmMKmzqUK4hb55H8bGWK/GXNBJLAk6M+xixd3E871nhcxUyGob5Fc5psc/YKB2JP5xc8a0t
A+QBnA/wRmVKV+2+NniHJOfRr+IuhM4ayd2J/McXnkBI8U3Ir3xTIVJ9zfX0y1zGoulELsJ1e69P
LHt0v+++QHKksQECmA8sgrR5+RR5w5msUOrrgCyAcMrkpoP7VGfTYazYTxOY/S8r3Z6M4HyN2LTy
eVnPG2f7nTqehrUVYUTF27nmxF7pBk9g0UP9J4qoQqQ09/2NrAOHeWYqUUd7do8YZKci9hR2w6ca
cwZ2sGY6oUXHVFVmDZdRh7fbclnMa4LfJLZU+bo6FjFue1RVIU0iwIph14SPpVYztbLaf24af3TL
dHdHY8p6gRVQiOzrdviCOR3PoYJZ6Av8yCjCZTeZI71gx4T+WOMk3FTCFpZdQnh8I8+mJVZXp9yR
nX9w/XgXUDD2VWPtiVhR3iuUcLBPNpWfwy1ZXvm3DLqmwjy0QST5Fb9CUtug0LaIfQqK0WTScvo5
IP+irOCqDQs/YHycE054td7zErYYVqHqYFstHG4pmCaTKOBbWgtQf/zPJunTyzXguieNf6yOYwSV
9/6kHW20te6ms6a/yb42cJpVYB8XSS65itzwM/4QEtdxnqGXz+bLNypzo2Twap7puCe3O59vfLlE
PR6VzvCydjjHoe4kF6s21eWM4HbjE/+YA3CyMKOZVtcgvUGXRzgLW5phDvpdu6hdw7ujtCyn8PiT
D+smOq0gdahXUo3fzyjFSoO9G2PZE4wSjJEJkGZpEkhXQqMUsQ4IXmcG8es1+5EpfZpVD/es9d6V
87YhySK8WED+aaCz+nMa1Re6IagUYgkjLBXviAEM81IcDLPk8Ogn1jeZdqkoiJF5KM7HS2gTmI1F
vwQiKsnH+sN/OYUSvHAERMTdRfT71Kis8cy9Hi54e1a6eb66ncFxatQ0DQDbuYPZ4JTr1rRAjGoe
BhpAK8nsEY2m8MI+28VFM7swmM1WEaRKQK1YgpaVg59IRPOgtmYP9+pQTyDXcqu5qjvH5rxtA2DN
0j08q2Fbn36eXgSTxzxyrhzoqd0vVQNMKFrdrmXgIwty2BZ71c/i1w30vPe2wfvyB2HU1Qw/Zog6
8Dols33Vhu0FVrFP8RKAwUanTOfeBv1IrT8qG61FE9c3m6mmHzY/suwawl5jmjfM3IY9Kjez53Kh
sc+FR93vom3HAg9cVVKUVpv3cDI54VPsEAPyR1atrAciFXEsglQAWvil+f/iRKwGRm/XHRgTvi8+
rDWmNPqwMdRusci1sWWlLdE8MNSvBQyoWHQq98OM3rfVByq4A6Uv8fIvnJ8andr9Y/9BydUOdftL
8RHdcOEEpgqoWyunSRxG5Vwyr/1Ska3Rt/PWJZ+8WB8nqMngNb3tciD0QfDOYvzpQWdp9mB9oEkm
bik6D9GdrK51cEc0Tv5aaQUUnhl8e57Vfj2+bqFb9wr/cbKrMekv7B/vkOxFPPSpTcGfTqPL3c8R
GtH9YSuhUrniRiA2MAosLQNWVydsQnpM/9LKJdi8ZfHo82dFHONCW+h/mLuocO11xEtCKqlw4p8w
hQcmQMLgAkZ6D5vhc+9lMuDF2QTi4m5URxlMWCCPh/vH3uKpwz8Fv5mWc0VkLNVN8pq+YUf3m3Mx
kPptCKtDogEtxuwwjYCwAZjFB84cZv7CZr3jN8y2FKGDTfEYfEJM2VNRj8nMUQIxFWE4wHkrTBru
lRPsPxiCvFzE8diEGoTAsVICDikJbE6HafL7cs4xa+BIWd3o4wfvLmWCrnHUVbZC6ifDgTIoJgAP
9A6nncGftwbrBoZ3QL0ccJkUSus1k6L4RWUXEOiHhi5N5k+qwg+XSmQ9uc1nHRuWN+dcRYbe9prh
PJ6PM7Br8wsqt128HFbku2froNqY6R7y1dfM3FHEoyhCJ4rCEyIzBfbH0YJTQTT4c3gkCQrVITf+
Eby7/q/XIEWpY22oM9h7MJ96BJgSMFcAzgwmYn/LNuBpK3Bz9OCSlVs4LbhVMK0wryVUhOu94hBf
MnCbQwGhE0EOxQ3hqCCPUHqrONZxp+cISxHh32mvjZVIicuFGD6w/7AnMYC5DCv8wZq9MUnaa04I
TnemuSBXEUxTKqiUEmxJWFZqVRgp+tM1dh5FoNFaDKBCu/ceY0G8aFiIzCVwVqHPZQRiTqTC5wfP
uEyWiJzDcZy5tf2aSlfR9M98oNprWZdJHiMowXKhtvTeFdM14dRq2CmB/OUazmvt7TnoeOdApgsZ
mWxcrZ66LWbngC9XbOK9lNfRnEdSiS85Ozyi3knKd1Pta8jRFja251jCVy4skmakCc0nd6EEcaWW
TVKuT4VJ2nq1F5edhmQTYGG3uKTQDhmk9SQB6O8RMcYsVOwOuPYxxCx/T4idRIJkhG+qKxFuUxAu
lyjCMfkVNzYGKbwd2Y5fzue/lXd3cPuIwGNATh+u4R899Wbaf3v2CSkFnCVfBzyDYG5W4c2+R52x
uuxa7Px+x0mtC9p+pTedXkai0fnSKdSmv4Orx9qGlGe4YnskNDqYgYQqXGe3nkQBNzgiO8vbps1g
DK6ibo3FVgQ3DvFvh5mIS7gx6AIuYFyF9BYPxbA5KIjZUudNSF+TDZw6UvNKbMQeiRCdfhtuon3k
zzXGkyL8mGOcQQRaUe3N8OfDxGSsuX3hAPPzthnIAZcj45vJ+SL5xGRab9QNakQJHjBwiJAeAW47
9m8THb2E0DpdObJxN1L5u7JLQBLFvJWdg1IKRYwYzCFIIeahz8CmL4FCTPP7GdlpENz8Z4If1N25
JE1fJ51l/8DtrosbD8cMROu9bJjwB0nw+su83cgCK1enMNhvf1ycv/y3qT4g5Tzk/UA5t5A7oI6C
qLfXduNrC2aONX5sxmU/mLR9PRoy3wTyuHss/tzEny3Ya1CDaFC7Mc5OhIzTP/aMMKakE0ttAhH8
zWtc8VGIyjyTUylevmj15f8BVKk4IYz2g1bTPO3HREBtTSdJAIdZnN1NsZgO2ge6UrCMr5jqm8uG
t5zjCs0YTuxDGDIG52dqxsAbOL0SLnDL+s2S4rNLdg07R69eYAliNkMYVz/MmeFWFJr9xPhSdpVi
AjngPC4nNDfAjuLJWk4AQ+2fgxdyrNAzMOy3BiFcmvAx/gxK+zLC6pgeGlf0mWCzx9EZ79K8hcTO
BDVtTCw4678Zyr23RRfaHQoH3ARE8UxyRteICfyrfR1KD6vmdjuu/PumSw1un1fv8T25ecnFQWo2
1XxlfmH2PO4MmnE5b5w88XhEn4tfZWdcCbMaXxhYaciU0fahTn/5r/lpqPiP/td/WojEaBhwU2Dr
EF09PrXNEMcQHGft/GRxXoBMar5mvoZ36DCfFTEvXrF4el2fxtu9c1CbuKIm2vw29evh9DXP8Q2u
Itq1n0VXiSzFblr4x4r5xnMArQjnWc1ct1xovgtngDiOAtimGQ2Bmc80VcVC8zGGYt/A9gJWicW2
EwMDYaGNWZNqbc0xT8V1T2Am8awfX57FzUacgKpBhz2VpwmfrczbY3+AUHNPgQwRFS9EEGDxMbuy
oFEsVbgodmIJLEAmkpvnDS5BJiFm6Y5AQ0z5dlk/F+qeOO98eG5vCgEwQFUf/C+CxgA1rQ96xcom
s848AqiRHErTLGJ7KRc4l87DW8JyvcUbMUSTAflfSi1FAw5bAhhKJlmGmxtiXZs9IebWE7I2lCYZ
DEybxHHtKu4ZMs7k56xr+B+AZky/jlFKGwOQhZMZHjn4r3wB+bHixRPVcUAJYerZTUdx6VNpj6lh
gRJT8JucQwyVT5x8//0PrAC/G01DsgwmyvSFagpeOSZ9+dt9SHZVSq/rfzZo8qzmH/X3X7ov0zqI
JrTkc+JxS5Rx4qKO28G0NTyuweR4ix2XgevZ0eiC75Nqgr/2cn6e4asFLvBmi8OvUJKaxWck22tx
QzZZSJXkEgpS3evtYXAweZbZfU3BjrY8S3b6hJ/1ZYRAok+N3pe0ESkNjrs2HSTe7RPuwwet2pnd
hCoQr54bv76uVLg/k9esdSjG6PsaZ3F1zcZvu5qVaxSdw2yQQ7Qh900BweOoEA9UGdU/+SZi+9l7
uzLdkO/1ka4JXbjGeb2hEf07v4/mhtiezQv0XOKUfxNRNYn15j3sUKuuZPgh6pxPb9UJpdz/O5tX
l8lt0kAEhBIsTEMAWz3CsZM5u4aCR5lxAZe6u2lHIHjVmGpemHGt8CSCBmopTgAaXlJgx553Eowf
TSInhdBMWjkuMY858LfDgOFstRJ8IC5+6oqZJPYuHOGM4sS6GNwIlhKgnU+0I2xWYE6YBTLIwdVj
yWiZUuzDEYqCQZOC7/aw32QvKPidDMRkVkxlO9MZdnPKgYt6XTMalSOe8nC4waHBfY1fXt2v+3Jn
wNJ+bGHWBdKEdbuGWFce50SgKZjOtEQaC3p7MaePMFSdAR53bQckhM9q7+sabizMz0nmvYniaA46
ywcrpIX8lkOi1bIV/kGv0Qhge4GvvtxO7twhizY8FrFMAUr04XJUU4fY+xta1bE+foNV3+Fw65vh
GGsNGQ+gLx0GWP095hC/6ZLYXWBiUwdK9EEWTnQFZeZ832wR0a3tOh1HQh8AUfGbEEztWdqvHsad
5ptB1lPQNS6hBaHMKbdTKH9Q75olNaFb/NxBB+kZrDqFAyw8MKy+ofFkcoLrOlPDdHD/2dw5XQ6M
i3VPzk4V+9PpYOkICMNMYszPosI5ro8DkKyPAy8XlKxYUMqGyZTdvAro2EWjfPIfYG8nSeZs1jhc
SDD6cZ3PQKYEk8OGmilLC6sffM9VHUrwIHRANmss+UR6evOVpA0YegJFe9k0IyVpagwMsPthn2oD
uS6/OY4aD/881+BmPc35vAzITIapyn4D+jo8QXPVIhlJTmUX+1leD/xai7tgd7DQsMLA2WLbWfAv
vyr+kxd9h9WiBT+sNQT0RH40YjTRssGBsETZnzrsqcb4HrVjIxCE5bop55JKkQc5Hexve+vBsB8S
UZRBHdJVJk8/GmnVJS2kPcTckXgbpumzBww1i4n7YsaGA//HJTIRTy2k/LTIzmYjVTC6iGImXskK
x2s9QtUFO9tmtp5bI7rGtN/1HkRtWenon3Cji7AOzweXF+x4mNaiABrCDXc3aD/InDpT5POHJXgZ
s61nfIoqdMnmPby5z0t/9UThCg80woqxG7/jeytpSFNTImHwAqQnnsLMMrd/G5EuqGIJwTQHcy4I
5UiccPEtGOWP+3Xl1iWA7XWwoqiZoKSdqBSTcuTBQ8N2kyb5xoGocWoCMs1l6ycfjz5ZRjif+Uu8
GAilIf4DVj9dc8d6x9cxRegTXQQnV5e8sPTFEsC/tEHDyzjFLKBsMdn8BdyxOVPJXBIocFrv3ZzY
u/2PpDNbVlRbougXESEgCq/0oCIiti+GuhWwBwXBrz9j1Yn7cKvq7EYRVmbOnI3siMCEcURbtac2
i1PrilH7UZTYzyhzcLmYTtrCZKrMEm0tBuerTydrprsl1DmSdR4UcoRdwlW52mz1swYP/bg9MFCu
WMYlUz1saKGP28knFuNGCUmkIWVbddXxISAKArI8VwpDYOjWiAQQPqzgzWmj9D4RfbXo44kBoXv+
jQSXfgjkxzLshg/NNRiYxd16LJHLx9h/4gHHTMzzZVZz2bzAuefT4NPC4JpOvbKnTAiUGERoQkty
i6Uj/+AfAiGApnjSNNicMB+RWJK7J/gz/+JYUm0siICoUpj1cVJKcIoTzlaOecJZ8ChOffa1QBsW
sr+Sza0T1FAZFmlxFT+OTchpWnOmZSFMH7uZftirWldWCRxmEA7E8MDLRiPNazdZQBVOOanZTM1o
RLa8G+XU9c0f7Fh0vQ77QyTuOfcDXgMF1D5FmRdwUiqrFAFtiC5sKUplGifRbLEQwliqGb01ViZI
hOYEpIo7Dm6Un7LtRAQRdNQ7jvk/WJfsBHl8QbSB4CPJiWOmRSsqazNyqmUNpe78Rq9ui5zO1J1c
B+bkhfhOsAjEQ+oG3okMqeH2SBfBl7hN4HKkJ1l4m/Y4phL6MM5ehdq1lg0GTNa84mh41Vazppa1
LhnnRmNdcTmgiq2zRHXrqI54QIc4TzrIgGJxiX6sqMQVv4bZzE2fIQTNpLfhrcS0LdjdJ/CaelAj
KkQc9+H4yxQsmQyWp3YlPkax9cOgGW2ef+K9y7krFembBWpjvlY9PJ37wesBSqQ32ADIK1KgDFIW
TFZn/0tG0lS5jNC08FkqSAaDHtOU9PAHMaleLP5IM8Xruh2xR1ZlCngtmdUOr+dTm+DbqrIagchM
UgvM5+GFO+mJ8xBiL3Ho18e+CS83kp1PsthwY19jsbQwnLDHpuhHJaFYnF+08fuKlE+IA/rbIgnG
yoF14GujAqA0Y48lxU8I/MfoGVdJ9KCa/Fuv0J2uPrnl/ZJjX/BgIfDSHaXZDDSpIYiYWZDJsX64
SV+Z8+64ZCVQpM2jKYyZJPK2UItdw5urI6ww1QNbyzvgWcfOik0tLc21ChjlbnuxHDOuPssC+4d3
8sOp3uZ+o5H13ecDtHTWiYLXBam6ivb12BhiHLbZrTOcQMq0HjPjkcLscWXGTkXeyv7O1MLYU+Mr
w+gnn3fkplfY+gqd8O6Hzep8sPLP0M+HwahSqQBQWSprwV49hh/MRg9/haHqcc45Yy6l4qohXXq+
pJ7GJ4+bQEzBn9HpKdGfnYhhRB40Kj2g0ZTbggdfeENXQgaakSd94YTHK+ezuk/YBtiqr5/RiRf+
L73jP88pDNQshouLi40aCXHixmlNmiSPq3z8eZ+LT7sFufB6cRCRDTBCC8Vr+UcZAaP22j0fti7Z
bMHGNIa0P+m1NTEmosrbeL5iBhQEu01/U+N6aXIY4LBOpeLZElwrzrydub1HPStXx2hov3ZdJ99y
Kf/D7NTC3F4/NDsAhOoaqylzBNz++JLzQIBfPsbgkc4RtOLhTpMg6TYcge2/6pMeKH8c3ttp+zdt
xz+RB1eY36E96MzJtEyaqb4E5rLe3G9X/7uEI8tWhJP2OhqO9CUP/1Xxypv4BwjN5ayL9KdFZXzK
/lC4NdyBShj3gJzH3CmNw/MAAIA0KsM6oAwg8UmYbTIHA2K99iCnlTWX4EsxxIZFHIVGaS6czQYu
eNzWbsK11gjVgOy6krYrQcrG1ViCxxbh9Okdj0lAlO0cTSUV58DhMKQvj2NpgR8GdR3H7veEcvpl
soUFeSENxeRHgeHHb/vqs2fDRQkTG7eloYDDvKOmY/H8D+S/jDXyCwkIP/ZQ0QOvldCE6XekKRZT
L2bklxD6b4cFyKqgTq+/oGOQbkTUA/xjsQsqH155t29wg8QVldZqE8LNATVDMHp+3+1JZ/WFMoiN
xc8tkjegByLaCGkaiw1kzLfYMPtnEF7xQnsw6FiqzDus38cfW+alvURnVKKNU8gnd1ARciOFGNUp
eGIcM07XdSNliPWtPuvem912Tv87ku7sGccyb6QLWHDB9KfJvgdHDVjYVKYrIoRQyph7ox5H5Dhl
L55atsyEO7Ucd1FxB6nZ5bSyHAI7tDWodhJk/WsiSH0CUT8j70j6VvOKN9od9EE01UfWUZw8gHtQ
e71LZ/5Q2aPiiMDOI2MmmmTOKyAl4z5i4ML/DuUsYDuHkCmcgHlwvZ3Ln8+b95jjcINE0RyoVh55
DpmqiciYpYAwcYgVBOPezisHxPqZgVhCgkDxpswEANYhMxasnGI9Cw7ZiPaTT1x4q+cbON50EmYX
TfkMDmxaiLcS0y79Ss+k/oO8ibanL3zHHkhQuFp0JDiMaTRlphC7lxy0fGigFAMze555cAb0giDv
u2Yvffm/+xukP+2MSHmMdr+g7TPQFREwMj+WyaOwpyJiHjKwoPiR8dF3jTkuczyAsH7M7gz++Oz+
DYGEdQ8s8E8WHxpu/I/D8eUfNQD3yQMu65iAZ/a6NYkI7EVIbqd/+ErEpWKwsTnS6e9gTrKAErnV
fBjQ4jABFI6/Pz2Stpu74X32LWsReb+oCHljmRHRZnoFu52pSEgT+Fw+onaFQp8FqfBsjPsVxALD
9v3KEnvhsbMIsZg6weV4OPs9W2fg/JSH16rOuyk/G7GYM1hvnBP+RE4gpKC9jNP5DaxJ+7XF81qZ
obFldfYejQbCy6A03aHvJlKSPFa7v5OCNgX9fD7nc1V9kTnyoIM1QYYSofT4+ACgmWyfOPZaH9M0
giwsjQbdGxR2Y13ABDfNsmc//zqMkeGnOzoJUlY1sCDS1hIcP9bGsjVXKHBdygu+lDEbdLvGUTTa
FH1uYJ6cPME80L6M9uxaf9bQi6rzcNYjpBBvRWKnYEog8CYCS2bwgnd4PNKQcIem11HtJc8TumBr
arjSlNATl0mA1D3VnqyhQz59/DyGcTe6Lf5GEg0V7RkBThwf6vhhp0wVQLei63zMOXunKHtbG7nE
DtthqxlnvoF3Dl571gFQHVlMJ4pXEtxnuHgXPjgHUQJI9QXuDXV1hkT+34BFAgmk0ineBTjg5fiM
jET/ymts/4hYhFPIbtdEyc3AAHlqQ2N0AtsnrvMuzBnpefN/EQN2uwIEpFNlyr/Z39N7AnePCudS
h9DSWoXYpVNbr+ETwG6Hr+vGoQ8n0QkF0xt9jesgmBFGxHwdb+CFxI//YePGGon5SKzpabWvo+32
Eoud0LqVXPU4NDPcobjmRw2bMMZHLHGQv7KqHpa+yDhBVyoWO6zQn6yWrAFWWCxMmyDf/EsLUq0v
BuDm1mDbzBguHHCYavUZsFKL3B7n6yQuhUNU0rt4PdykMnMA5MwurOR17mKIDiR+XDE754Nl4GMm
yiaxztgD4fPpcq/a2tB8wAGacg9MXco84yMrN+btjKWAtro7l/Uus360gioG1YAoffL8+lALWdE+
W1/W/O6UFlt2r1w+XAYhyuKivX1O+BHFiRcEDw6uJLZ0TAMkkP58YJUMBz/syhk5sZDtmCfpA9jK
HZiHVJ6YlIWeTOnMXQXGMREWQd7DgdAyDIuZhMvOUYI8ANaUU4/BSmHvk4oXFZeo2zwg9nKyCCsA
UFhcr3IuFBwSnrmVLOZdMfFCDSURG/YBr1SKEq9vExsC98c4/+tpHYP1TnpZPpareg0lBcmaU9HU
/pvrUQpiCEOGaA6WbOF9+XO/FMQpcasEIxvmWvGa45pVMrCYSKnI6UC6Fgjvx4HMBHvgunDrByxN
kqTYJgGz1ACiiyaDL2N+0ePSo6sHny2hK+vLrrCmtyMutjxY8uHJyElvUeLa0NCRWapwIk8SEDFg
lBXW4rSf+vxGvgh/4FJh+GVJe1wLmZt+PqMv6DO/5nA5MO0CCa7grya0gLIViwUSYMCoY/6XR2Jb
2XcOHecXyjrOCHAYZj+xmbHekv+9AAX8Im9lzAZTQg5YJrCKwdQVcWIiAjffGITAUuQzTwaYiQvn
AweUetMRKie2L+N6bbTO6hcSskilBvAkksuUZiSRVW83ZDyx7hx15Ns5IeLVPm5F/qu1YUXSZr+d
1aZiJRF815+zgo88iYG3IcttcfO3qzttNvXxn3UZ0co5K+4hpCrS7CxHbs3FRobLI6MUUc+Wtlz8
E2ILHv1gBKD+b8uLlfxRwOiEUczD6M4fnjYM2QfsviHTosXG4/rxN7yNx5kcN7o30dysFAO13YtB
5HE3WRI73lW27wM/rjrSaWglK8EXe9oiO6RkGU8bYvwWR4ISZ2O+lUrkSK3YBcDPuqwAUH4R7E92
IT1XhQO4cfCZh0p6YkWHlZ2lCbawPCu+o+vH0x6x8g4hEH9geJVvZyC5ymt2u59k70oHPvCzDlOP
Wkc0axW8TBjjNzvnafxNwIul5ftrKXi8k0vHnf6u/eS0E9uVhowQ4FRgFhD8HP4AYYvM6wZnocBv
hi7u8YbD2r4704f3Jph0BCbd7KpBaoqJRzwsR8crH6+yls9fu3o4VmQUsEN1W9UBLJmmGLbOgwgh
xAcbRXGhWQP10e7LExXje+AEpqWbi4siN6gJCFFZ9NESPQZG/vi+y9ZY9XR2SKds8W9mIVlJ8Nsu
vAt47WwiGTfFzpcjiikgm8BbqwxbBX3wj0DUvWDVWOPhbPyj9TWbmx13HO44hd9W5K8WdlwElaPU
hJsgzoLOxRd9bmzDYSoLPmg8hmfQ0kuol6C3hhUG1PU0HTrWx3Lz5WaGDmtwZw/mK46vI2A1wACV
+QZ9lCYzFrRfBq2AP4/ZPdKd9sZsUO5BvWO+HNft6N+XdbFHtMBFzHKkyxrLPa8k3UDl4z39VhwA
weWgM7aPQWR9fl5rlli+xM3L4j4bzlZ8JzSUHndq/D2CDRPoiCocYYVsIf8HNp8oq8K9aPZrgmbA
RHms8ORRAm9MSzZy4NWLd4tI1Bysf6VgcRn05H/0vPgvDM85vbSnwLLH07YwGdXRm0LgbsyNisyO
/DY6aiFdML42eDKNNgYOE31+ze3qLvq3vWJbcOTgB4/m2N6hQe8gIONgcPqa3dPu76wzS0erO1iL
+g9ycR3rirmo42yNXad1mUn2fXo26JXNeYNxN94HeIDhhwd7QJu/bLr2BjLYO5zAYJuKjQ/wEOOi
+QZDJ4rw27PwMRCKhS/TltsG/Dc5yC0BCz3DQ0tp3g6xdTHX2lSHHia04eyIcg5iYENyK9XNn8qC
PiCkN5/Rrt04Um9x7vSRZ+Gw7rWni9MbnfHYgCjWx9EhrGb7T7QjLaGwMjG/DIQIXeWmQNORwM0s
rZ9ubdr97mh0cHhoggE5kBb+aF51dz7/u5zOl/C7Qpw13FwDfD0RT4M1ZZQaaC3BDxbSM7ps4M/t
GAc1McDjWV2Bfu05N4TudCILYBVxwsPJ3kztP/v9Y7DzqkDLvNaWclsYKA8wL0reCbA5wdx0Fc+r
88zw2xCWKdRp8EUKLJioTK84GFjqQTjmk7FytSjvT3zfacFofQV5+T5mWNpc/4RZq+Ft8oi7EkCH
DToSllm4cFhUcDNEGBNU5jMdG7OmIvqnV9oqvHAqCNFqYFeThNcsQ7F2EARxbXgIQSs161ShVwOe
o6xaKpVHEAoCPkw8lkgjAtEEpeSVVaSxuMg92AcJIsgV2yzQUY8A3a9JM0xfRxfX/pNDU7EPhwGK
JxphWj1WzLmO0YfzbRx65TQlMqdOho11GLrN/DcKWj840aqcTmSemThHnVJlMTwIBscvFcEIx7fr
OUC8kbXoj0IYzI4TvyrzGL1u4RhsvIsTOqLkui0Q2du5bB4keHZARUwLKWFPLC2WGKSdR/iW/Mun
GzJo0Lg16d1PS4+47nTKSLbWJ3ylNFXBUMUsbtBTudcwfS7wQbqI6u7imPpKBdO7GIAjDKdi3dmM
t9tPPA2YRAU/C25G8I1jZ1cymOQPJ6Ju19g92Zuvy5FgTJjYWU23/5I3Hm8TVTmxq4R6svY1Y1JI
H/bEbXKHuoAFlZOc1J4VV85G7dj5smwSInRFRTAV71IOQRJvgLLpWOD9nV2I+o49xBEOrU7n5ukQ
QEOrPYYuDY+cYI1IfCmsDlWBdbB76di4XkE4mJm19fYTuFV82BHlhYYDe8cNo3CE8xQfifmAEMbi
FQomgcUmYcYYi724ZZvKY6z4wPKkqRJtPparrAmfofhAKTgY4YHOiTulB6JhNU/ELviwMTvQo6a9
JkXcsRs9eKj/mLx0/E0ZMT4oP+HtoJPVEjnb0Gm1hywsiCRn4AciuC9aOhbiMlhH8sBkG9aPdcGc
CIH6dZ18Mdk4acL3AUQvlmVcnIy/Iza+EMLz0ZGjXXR8onLRhOC2IGLvvlf3V9AMClqyOcBqxfG6
2hmMBzbdEULtgcgE5DfimOYehbdfX7UNBTKKogLT31Yevfe2GD/6bmH1Cwpd/w96esOWaTAesj+1
qiFR3N2GctImV4sfCmEgUobL33DzgXZtWODjuLz5xdcqGfFr1TB5KrFhES5vRnJV3ED5miAAn1HX
+KDB4KF065iFMb2whWed8KL0MriA/OLQY2G0f2wqK9ZTzDAtFphH73Wg/U9Jem6T+9CBk/xlG86i
hZ4+0x3BxZyg08pdxOrxDy8MaUEZmgGHby6i7nqiZ6P7+pE0o0a0OOLEenswZkBkOMwgI5o/mU6X
93s3Y3Rkm2s6Rs8Rnx4rBFArIA70L9y1gp+o9fjuf8cfyqMrmxs7gdOaz7ELuwL7svJqIc1xuNMb
X14OzYmc0I/u/F0jqP4/Mmge9tGwtMsM3+KnewIv9NrK/b9PMCsSkqBP3bCd5qfQAcR3fq8oQttf
aqzKFyw+76YLvDFlp8DMK0UfodNqLmmf6ZZhO6D34T0GH+HhdVJVkgn7EruYf/sH6IBBUugiVZPJ
+clB+FD9U/a0vLr1+oMxXMZHSLxuQYlhGU9y7IiGPkHedWJh35qasIBu2V2/uHUkrCoBIFDDiLsE
OQGfE7kJ/m7nesOhBaDGh+B8Ybu185oE4Bpey1OMcrRF8gYfkQ7CbL8WRBfjjEN1Pb4HeFUvV/i1
OJvo+gf+Z3VpRC8/zpdEhHTWqoYfwoRpVbSdAtYndZAWVdQaHuaAerJpz2T/4LcV70SsRHJfJKZ3
fErgd84QKpJAeBWOMgxfXihk+y5OXg5gkXIQNrY38kPQbQ6VEXrnfz7n58cJ5S3iU0jipTmzYKaZ
xEocHTNEAVDxH7+s7Ew5Btz9WjtQKV/gTo9ZM1FPSNLjyAijUgMedV4JfB55kiOSnvt8n68TIOCW
oJJfmAD59sUPfyMpeoWYG+UIxn3UB9Gm7ObMMIpbpjxxmYCuMjyazOcUyB/cfN/MQVXY0joSPayV
W9vMBwYmZdr+Ud+w3iY6Y5YjnmdeZ5KdQ7SjUJ8orAy1f7EXkCSC4ei4i6Aoa2Qu8CTgE+hMdzCw
RpCaspnY8H0eSBd24h4TslK43zwGGUO5WAHBb0Qwxps03xmzAN6CH0GeIteEsSKdwjWtGfrYM5O1
gIdbSk4Z4zgcDfhSqwD0MN4BkVYjngWniB1avghaE6CNIOnTyK8ykkJwdxFKv6ge9zi7Ii18vSIF
RP4OtwSFIYSsA2wchnIETUdWI4zkFo6NzOprYG5aPY1KWCfsnvHXlddrlWhyhBNPJMyG+UwgLatY
GB31r5PisYjVHeZ9OleM5Oee6U6h++AvvuakYn2NnPRfGb1Zc+RNs9KvzWbTTpejyav2RNxpDiRh
Upj5E9GIgAdbw+wUTyCsL82ZgA6MtwqBjexY6CoVLs4nTrvTFLwW2jX0fk0UO3aWSF9tHH+xKOdf
O839uTB+wdb3wGc5liwB9FAeTNmc6meyrWHKadhGUv4hTVnbuw4MaEp1SNQEy+zppfAOH8XKoC4Q
LHOF+Eqfo4C2JIAznIrpA8swW4Zm6LOtLmZ0EAV81of7nVBeyVb6uh2p2sDPAtng5EzZFLR/4Eiu
x1adJMr/qQzF3TxMO6yACWJC01vNX9Mvq9p0yh4C823YTyJkmFOKGijY6OntCHl3/Mg9TBxtFK1v
867+wyQFQaGxv56BrhsZQAPBG+7RDdskCPgDXLNxo7DSS4n38nAl+ruLxP37niT59IQtoMYKPreb
FSUXoMXJaO/btFuUJ3KqP9Meei+IbF+rhRc2cFp5QXVLG6J33KcsANT6+Hl5BeZYqertptr28o76
UzRfbCvUSa8Zvb5iSoI8jg0EVhHyWTVY7dTj69sXfH0O9l1GJupgDjajUZ4ufhZocNV76ECfayGE
pQfOSTOnUFGqfp7KsyxOTqbMr41TirTtvnPGQ1YWb33xxj+fZJznzc01t4CyZb1w5ERYpweFYhu/
oHMxWYe5KoX7TZ6gXacJ9eg3YuEmpc+RZNnRXvd9dptnPZoxUDA+epw1leyrVpTx/B3F2h6tfCWm
yTZc8S1AEnCOGFn2/TEmEHNhHZG52oYmvnOtaPGZhNoeHghD+ogUMwRsPLQ0GXRMzglyJCwtLxkE
2F16QhXGwYt8Csz/Y54zLAf+3oeZAQ45xZCOcdUzdLfDA44zJ3No24sZoMQFqjHaY5an7EUhMnBL
PnGPfMH8EminDfnCqRQH7nJwKgkktwRlgKUnOG041foWHSBMNVaFslh4IaFg1MU/EAxP0ErMGtKc
WyYU24OCWGIp2H05lxIrA6qAf9sF+j3Ea5ZDBri1phmgidyRFxhA7j68t70sGIhkDVZHIRO5euCm
JDBEla27PnaFdruYCTht9t6+F/BTVdg6WuFKT18ALhcPx0kClL9XR5d8CjSBzsILFCoaH+ZFdHYU
yvQOt18NuPXedh/gAx3KBPRTyY8wbDyt7/2IaYdvBNpPooNh0xK9RnQuPcIINz3NAlTt4oEQmEBW
3gOJh4/5Do2IrUW9B8Ez894fq3e2Xmxa5IQPr5T+BBGhj0ZLPNzaJ67V6LUTDwu36UB19F2Am1dv
WmD6zLmFvgWSJVurGbaWw7vTyTbhRRCwH87VCD694DNc6938B0RAzufPvaGTmD5ujqzZzbbdYrGj
LXD+2/THNYNe2hjWBeW2jqnjO36ntMec96aC0z/aOwhIiGB7BHeAABBq0gEHUDthLfM8viE13N3P
ZIAuZbZQFAuOHeDTawtd4zSDXC6c5viS6cWPdKoU15B78vL0PkAZLvjEwwm/A+9lEITB4zXHCA+u
wSdQuBeONctpWM0f2eeJOzVef1RdsW5rdQdwmglVl5iYakB8pxGS0AZvT7Ue/5znXxkvjJ5vwb7W
nqNrkTjPskG6U0GeRrxn8hvvx4u/z2hOEJ/ecYux4FgNqllm8LFYvyFnTYbXH21QLF9CWGBu1aFy
b6FFC52HyJA3HPNY2t74d97Q4WwqhIq9tHQRlKXRMATxzKPNqsHg85/DWGkTTIhxvejcoEZvqOLe
zo9Zxj2mO8RhAtvRDYCdkDn2+re/cVCYAlC9RKsVyhsodEu+GnSIGnzba+HFfxs+wq41/DTdnL8V
3tdgBa1ENffVgMOphQMEaQlqMSmdItSKppmUcSZCTuitiJPDnbT0VCSIvadDx/jEvQUXQ28E4W6C
ywjg+sOVUIH4Fc5vlkqzSlm4VzHF+7tQV5U+I52nO/1YPPbQwXQLoHx4ddgOoMKhMWpMNlzaNENR
bRoEsdtGzy19rLKynT3rOLcAEf/5xGhwkqms0hL6rUgKodJRYJ3JiG3oFmBptJYh1V5Stuutve2R
+MIX4fjNcG3LRzbywulZOuJaxUaXin9hMi1Q7/1mv4GnAZ2QJUTitwWwkj75o5UjejkxFC8OHFh9
i2UA3cAt/eDByqTNL6dzpQvWMYmvE0hxGW/90JtMt7rYCrOJWgoy1cHNcco8v9l/wvcVDQsG0cY/
DsXLfb4AhO3D3eHydGLkoaywPb76RDJAG+QEzcSknJK+VGCGjUuI8MuYJpkAU/5hPoBHc43VUAt1
Ay0eZtwGN/jTTzXdRS7Cthr8ok8LCkIh8xeNL3vM60klwW8ULxkBKr+VWRy6tX9Bl+d228/8foMq
yfHbO0MC41Aeuzf6XFSPVq2GdLBLXXASXmkFuzx9Rq8A6VIqV0TQBfBHyIlQQ5mGdkxOBc/OC+4p
CWF1GWf6qChHddKDD/YJepLz2vSWueHdUk1zvj+r+XvEkFv6CzzH9WXL4YIQRLcf3Bul0wa54Gm0
b0+W/qVJiewUPH55U9rbejGIPAO0SOMmfihYQY9wHL6i3ILG97JdmF9MuDyXBfjje56qmP3bQ42o
3htyKr/clhiqG9Gws0llvF1nmGcfuA2oYLikgzjIqt9X6f6s36w76sqYPdUPvLgMgPh/4TXzfngc
inlK5lO820Xl945yiJt/MX5vwDF6cwMi3MPO8Dfz9ZaBLkdU+6cPx0rj64ExJCKkCSpSC0hFasU2
6kLhgoS5I0xGYCGXdkzVYJWKcFwp4kEzYz5+rGS0f2ixRzrmBrhYAI2QuDMBMX6ud4XDyMiAC3D+
FZTwwVjVRrQy+7diFn3rt38SUKKssGfCMpdWjBE3o5coDgYvppt0sJlQKWZmOCS1KMQa9W5WHiNS
oI+uU2az+7wKB+PXSB9jIC3Wyh+cyKP+/BtDV0Us3/1Vl3kLupu7uz/8ySTFJ+zy88Mi0X9V3n0B
ww9xvlnsS2T/PadrBR+Sbd+VzbrNc/NkJbMoZ8Br0ohszSEr7yTwZHxPihFPH4Dhz99h55mya1k1
q4N+sbtH0jTYAYd377eqcUf4eQ/shKuFVDoMETwkWDYI8iWxdMiQARhVl6i5pyWng71GN987d3dH
Xr/3etj+wegk/kZdD2+WvAtzhef/mfRDriqwUEg1pT3Otp1QL1S5o3cBoLSRari5MndHBFz1AaIw
mmBYh79q6scWMSXh0O59LEFTReEENi0FN/Ic8rSdKp2Nw/EgkvE2e7qDzLyRbFZi9Lv6Ae8CS27V
+EJK36Yq8Pz9Lmt4oLie4CYGix2kXh89vB3Ypd73/HIU5osbvUUqjUZcctb4hrvziGDRWB/dRV/E
cyGXjJY//4qyzCIxity2Xg1Ih+H89qo7bjbjEXk0UR+HfxMoFtk0h8bu63RP5yZc6+gsv4srdAC+
/eUHsKR7mt2/2vxQiW02F7wM83okD7yuByBPswQKzCI5HHJMNa6S+fyKlw/WysuGF8vpy2ObzUBx
mErZZW7FzppnnLmFjEsuAeseDLM5s3CNnRcpoAzEFilBQiAO4NuGh0ixiwQP5Yncjmp8fc/GqCT+
Fx1dH46I/AjpmPoYN/XM1/f0zP0+w9MM0PxbLmCgKnSAmPFsX3N620pn6T5TH8FUpv88cOs25pQF
GC9vl4XTpmdO7zCMuHxMjFBYUbArl5itPlbwLkl/KvgU4W52+wy6QVwv2vdcvExttaunufupPO53
LPF/PjtfD3j/O7CqynOrq4WsqeRxQDEG8XzGxRlKVrWR1vdIqy1Ft2WWucED6bf4ljKEvdliieFc
AAT4fGO8KJlkShbJ15HSTPu8wFDwwvbV2y73PWXGSFjDkGdBoVpV8IRqrNv9PRbOHIj1yOA6Ie5d
qT+b3L1ycacQAr5fyOc4UYm2+Zp9Az8PRAMUCpzBMtxbCtwxvY2GeoT3hXwNv7v9e93LbNbN5HAp
9mU/4DNmMOhwNXkRVQM5SjU/A7f9OV8ycN7+NZXYO6CVQy81HcwRy3VH0cWg+6stfIjSW1LmDnst
WXP1NedX4bT4nCDAH380992Y9V/3L6+J3Rq9N90SMqSvrYwHKxyRwQkDBdcvr9CcV0g7+Vbtvnsh
E7Ky2yUGy/F31JnN7PX09HUm4PYhn8CYrZo0Acd9BhFawMNz+v7bwUKfMEz8IVRmKiHza+g9kuGA
R/yz/CDNMeYtwYvsd7GFQM1xrXH+4begER7SzO9chJmTJ6zBT1hkOMz22H2wlmP3xtG9gjXvogDz
ub1hUH451EMGizsQPW1C6bUHMFvEMIsrxFFiva+n2yo/iCA72tzLMl/VX1BB4s+v2ejm9EE7/CrM
/i4jaQOpmUcMbBrt3eFv/l0x80k0078zPfqK8vt0cMkeP9FfIeTFYDO+X50Dtz9ECcDf7shu7Moh
aEQ9kt20/zeUANmGzeR9r3yInIgMi6CbQnxpsDfYo8iZCoozzNzza9k6wz37ZXVoS6xwGRFoJXnP
Q9gx8JeqUe+PlUz3dthlRp41gITnV5xM8Y1uAP9gnLgK6JECCsTZggd/8Mdit4f9VJFekty/RNKp
Ois/RK3tLrrIE8V90U8NmD6uZDH+UOT3YRDAgMQsHqcY57N+of4+LxQSc8xzjmEKUJJNCCLr0uX1
L/u53c2tLoHSTwiI071h57wwHtpR5ZfVnkOQBW1/Wt6nxgQEFGolaAA5H4BrhIqDpm93wODkWNq3
zm51q2zMN+HJivdQvE9pLQqEDN493kHoI+1sZ/3+dlvp7Wxhutvdue89sS+31LUifDo+JLdGX5Ma
XTLw45dYvixpbMSvSetd/x6OuEQYELIo4kJNMqZCRPd0LL0pd3ItogOOg7df5yx9iADF/wIvgwin
d5NlMotm3uczLVBAsBYGW33gCIkDKuqQHj0zXpjeeVd53Dm3mbFpgf3R2vbNubb5gbv1w4yHef05
Dhb0C72V0rN7R53ZqY77FKSnuMfu7j8N1FzYivVBgGDXsZiJfyd50nd5wrKxikVX82If4WZbt/G7
v/4coZd1F2tbGh1oNqt63npfM1upm8otOzw6/mrsB6xu9rpZ39kgkuI+ToW9XaCsLvREspuRa4Hz
H8P3F2qArbHcnfQP5yXEuTUlW56qPByaDQiYNgVMXNSHpf0Bf7C+K3S8r9ar2WuxEv2ag2R3Gv5J
Q6eR/Bz3IhhfqFlhuvyOt9x/QyfMwwbGJ1YCn1X9Cop1PcWKXXrAR/A7ws0hYRgT4fH9J52LCye7
5V1TLIsO/GcXYdZPn2f8PXOfBwWa0M430O9jW2XjUT7EKR8BRxOWO9I+xhAbLpxtwl9c8+6YKTzN
z2f8AeptBLWkm0rgfttd3N8MF+q5jC/Y8S4ZWft0gGJbwMkIoYIkZo7atzNk/CwgiaxgrwgNPmte
FMUWTh5YLn28Gj0OlsDjALw2DOi1s1DYzGFFGI0LKEwfNnaGs+GV4yOmT/tTLWS8lDOqElf7jPkm
EQ4zlSEPmXbbBzmXQ0JRRWjic0wV6Ps6RXJSpsrNlb1fVA3N7+bhw91YZ2melHikm4ub34at88Y9
ZIt/AUwgm+aoF+Hn3ION5RYrElltxdcJoBIhC9g+NrMrbwbra7MAV1/DqzCLo2YVwIHcbQo+Y21C
v8vOwGehfZ1wwrXs09maI7IF3iHy9KzMlbQoRmzdgWo+FU9MN5W9N6gebDOS33H3UK0NGQ1crm/w
O38s6WvmTrXtRkYspd8ixUFfZCo53+uMdcVj0l89UHHLS2NZHPXDC0tg+y3GFcqj04NlQaCB4jHi
v4Z2FjxYzYGTTXfp4D7mjWTMV31q8KTELcy6Lmih6GSIJj0A4j8RBVBaOIZefj5VVyxHoQkQNlqd
VS4dHekwRHEOT8QkimCEK/WsfpoVnSDU2UPmHJh/dhzBx3ttEbJAWoNQHy4VbuMb5Knb4n5oYwVq
bvidGSlhAETWgvDce66SOxg/FVyV/cdiWfMlfgMdyBzq2DOu8UFZ8pOAs2weh9eMPQrlVJ19x6BI
8Qc/eLOe45mlU/U38MOf2BO+1/XRGUcv3cbOzQ85tAt3dvFm81kI9WR/SyKEMiD9X1MKoJ05s99m
xAOJXw+4v0gQBzk4AKbitzufz8/iynvnBpu8oFHN2Wj+Wtj+cjkZXXBKxoYHmbNu/ZXteIYGtDe6
zbC9y4csfngj54IMyEu4WMjOHjYYAtB9nfLOajoULiUkxc0DKkFoLBch5/JMnB64pU/+CKPjr5eZ
8vRz8CjdD/ed7XgrFc7X9+N5kKc++33rzTH7K0mniMJ6vviPpPNaUp1ZlvATEYE3t+qWF0JmJKG5
IRhAeO95+vUV66yzd+zfzGDUXSYzK8sTF4CgZ5O7g2gWoexBIWkoc19OIeuY8cuLhhJ9ni+7wQnu
d0wIWIHnD/dTxq7uPTXWTEGPx3Qmqp7M434Pe8H6HxqP61XFW4ugjT4mpbgGcX47sd9XORpYNLJM
av/lPn52byddWtgU48g7cKi6ArSafl69/4DvkOHxnwnNtkIy4wEboxTimVBU2EvAs6PkPmwLOWZl
IDNP05MhSr3Bbxc8vS/TGvJlrEz5Vg8QdnWfLQxKaWzoWI93CoBx/Fynty3v0eMyAY4W2StE/5dN
xEsnPE1DUO8pZ6CFs6CYQIZm/84vx7WAvRCoUtgJFSJu06thjEsJexHxoXA3hAfclJ06OCU6uFNY
kruDPVqI88UJTDVlnUQZsFvXvCnvejDUraeylAeq4w5+Vr7GNyzNbh8j+88JUr0bH4oFo8OcbXNt
eG92IsJO3e0CRYBIxcSn7xmEnRxHWkQ3goWCrpPAaZiMqywBXB895MnE3I9mPQzpjBbiV2LntK4D
1BzF7Y2stOPhdpxwUF42ry3fHiZmrHAUP8H3igkZr2Tu4QRNXpZ84Uss93i5KUuBwunBZGiOSaqJ
ye5Ajgly/Df2sFzwYO6kSPl5Ot0ZvQjvt9P1EcCRCD55m1x98RCmZV62wSPaxHGDOTSQYgdmlHeq
+EGY86vB0tkpZ+HtVLx5FClD0orxGmYwB3x314bi7DvLvlGpCYt3svPcUbrlxkwBOMrfKJ2e+R7f
xjqtvJonF/bu8slSxgicm53iXRiEJse972Rbyxk3QEmxR4OLNMsXelKFE4axZWFla5o9ONX7k1YA
osLZ790Qc8k6uzR5Rsq5Fo63nanqjOzalHiARO0Z+7GHGxpSoO8GSnaowhNTX9wNh5eWW6vTuJrX
2T4bV45qQRgrvsswro6YMqewxHyZ3YOLcXLFXzD3+LDo+dX5bDcPzvLqy99bYmIpW4Iwdk41d5B/
XMwrHIQv6oBQDSzK43nG1CpEnTeFKpHTDYmGlJpsCZErczLwpjTVLedjcbeIk8QbhzOAtA60Jj6e
eI2Dnd9q1ELxgTDZ//OOZVhD+lgU275dEKG8zIvXloMzsaPmDZercVh8bZLnOZBFzakfwvHHguuE
Ju3Gqx882Js2Q2PfYaOuXatZ/wXX/OOrORi9oYWw08FbKWJcJR9ZQjQmtz9cQCCYh79+/a3Gw+Va
4YvXGQ01C5rGv/tkOH7McrFk49diamY8+K290ZcchlcVd2CGrdAbfRyA2YPN8Mv49wiKzkshrap7
R8gvYvTFOuluhlVACzoGV+wzQgXZqsBWpAN7OI9HL+WOAYVqXIyaDsCRbsHMiMU1WN/DHESb4fPI
s5nA56KWVbsj8f+qHErqmrHW8w5pQk5DRjLP9hbT+k8GdIzPiZvx+uUwil84dCRnRepy5XfDuXKm
PRB05XGZd8QONX1Dml9UF8tKjyLnxOwMl/sGn4tLaNr98+KqipeI+ZAepN7DVsuSWGK8QrlC73Q5
ozcYpRcues8jrj7CB2OGeFjLKa3io6OdDO0noBJribR5ChUDvVz99dhrMA5gqN50unJ6HG9hfUT4
3CFivsBhKOraHZej0NTh2cUixsPHlLdE2juYkBOCVJ3P2puM6Q1C2ViCBwE8YbmN4CsDpOZEAK5p
2qPhh698jpYK2+TAoKSbEfZMpVBw8Ai+D4E5zr9N2+/3f/FO3kL5GI2u4VHOrgxW1ONCATyWT/Fq
WHbNBsbMvClmR6lSPqhb2auIPEkIIfFcQLApjiysmjgwMIAUtmlgCR5mBy/r7rFJKEucDQzU6eXr
ahE2j3Y4maFGMNdXJzT3R4Zlmcll9QOiiSGL7Zs/Nyjo9GI23koIX+pq0sJxaRddw17tsTg2mVst
g8DGtxMy5vDWX62wGRI4nF22HOEcAcJMIEhxWA9vZgk0gQR7YqHAgMG34B9e+DSO/mAoG8plNyfz
EcgnYaxUujId/1Xjx+XPyVYZKt0yqP2aSOH5oIqDwHYwUhlDbh5TSWq6Sfie7QJGyU0YoPlhSgiy
iVoazidoeMGMF7bZ0Ki4j4tFtPPJDLlpB6s/mGTzkYcr36N5RvCSdfIQZsUrcR/HV9Yk3pleSWkM
s7TBhY0luJztMtd1D4P5ed+UcsMnIAx/W8FoONY+zn0V/jfKwXtJDBt8n5qHqISgvHL2xKieXWCu
HEUtZFwfFvCYbBVFgrkLOR6Obg/5FR7fWX6iwEkdp0t3K6Ofoq/0e4Z/X/J6+k6p4zieh62qR/+Q
v22c2mJHKTlvHESUqIobmsbOnX7QR9FO4qqevp6YfjPMHUbQDM/Ejkq2E6FaBaDhP88RtcfNJijH
HXcuFx09zsaoTsrJW/M4fjvYiTicYBLl+28er2x/SDvOAl49fxopdmhkAsJ2Pp7EH8vqWdbQ343n
mo9PJciHOfpOalIL8Vi4Z0rcK/om2Q8vQLpRLDhJYxLCNUZMZscjPKfrUTU/FnMp52QQcKznmyzm
82/f6jRmz+7hR4/10Zm3qGpST6lAXIEZJM6LkL0C3GDNTooOVaCmGDwaQ7+3MuatCIvFZYqnnoN/
ORFi//OqigKaMWIt7GZlRQXJhBo5jv1PNJeP1NHM7VEdVhMeCB6iTuZx6Ch1e78Ftsh944E+ggPM
Ow/JYyl7KcLXlNL/SS5Pq3mPIgfNlqMvlh6yZdgb+m879ysfc868RcH9TSS8wTcni3+C+uHCqROT
KqjejLA6aBlyGJYWZ5L1byQyFn1Razr+jgKxZXQ0R82pHMhm71wuEWY9zKh4xTauVWHXmjLgATPt
KCDwBvWYx5yQKhVD9XwD5sCWyoBS2wQK62MuzZO8FnNFgaF8lhk4KY/d4Zxpnpmfi2nBkMFpvCbY
U+GhVKBCpTrltjfHoaevjn/Cn4c7cjfHvaUe53vmzKRgIAKbPe4y8TC8hdMXbuVhl/EEFft3L4cH
ZL8Jknh+4cDJUwh5XgF6RdyjKEWxD2ImUBkRDBMXBF8vKZSWoyq/QjvwckD5v2Od3x0uLEI0Pgsh
jrMkRg02L0knxh2EB2p5xx+qbu+QVV4v99D6K3Y0Uv9AUaCXWlFftblFbwsR9CuOaHJCtZ55ZtCx
KY8bdTvqBvaCS7xVUWCblPOyfkvCPIcu9m+lw3RRE8mWW3KSqkO2xJWyGfIVvB2+BO5DWIJKlbTh
DMP/MnDK0kyzloOYDzjUCCexY1/ioh89S4JZggpLwe8mxqKrCReUOnHPdZj9t2WNRdgeB6aNEQru
ItDUHtpqKyHYIShxXRtrHSqkMJx6BIR4XXBRDglFbmDbCWxwFBncmpLL43DvYzrR7DFF0u9xmFg+
7Pgx71qxgLOkZKILkzS2lnMgx1bkzyJUg8ClwaKY5rMt6YLAAszs7i5p57gUxxKM6ZEw5GoNUEMZ
u99+IatVZMHNQHOyQeMC+wBo4X2YYk4S92/UArdOgG5F6/UekipEAv0oGKRCFS2ufcywS35FWbDj
2vleSag3Z6vKNgIyI2ddNp3EPjCZz8YL5TGZE+P+4uEQd7F5OhFf+kPUuzfDtPv0akSmDh+PH6QE
yXPx5/HfTPy/rKfKH3c5zFrLNfvUDCf2tizmMdZ9QrM+EksUzWxJI6aqWun4zTrFEDAaKxvbgQdd
qxGIYujwi3c3+UwRJ7L0MsRuacF5qzfMOWvDySND7IiM37qyuEDXHpH2DvgOdHOHx41PHqskEX80
AWo0UCmYo0aTC9APNEcsJJMA0eLlrdj6i0oeb3SGt9aIj5nvhTa7AZwYLsOLaB5RxQlZfmWszzIM
o/zelox1m6HaRkgg1io0bMYPDBR2xs8j+j1FT9tKzjoyA/hcQAlmzrmLbmQXpwq/bKoMlKMITTzO
B1HK97H83YJJETglnnM17F0VBHUrNB0P88DU45GR9bhpfMZVTL9zYiiZdSj0GMRl8censLe7wSy5
Od8Jhj3vdknrObqqn0YhR51/yhI7/BjpV6YnD57j9F3ioivKB8kIDPMgSG9USARcKv6pXE8Gjlnq
Dsglkzn1v/RG6blzPL4CunaPZZ80eRlpge2pBu+3VOH2bvIv4LDOE2fwOQN9BRvwh2K8zBdPHd4z
DmvjXPn5O7nWs+NEzfd49unGkc4U9g4j3bVFK1O9G/z3dnT6pQ1jtFozLGRyChQz/1kniue9IPcF
XZBGjEU18x1nxJEZNAFBDmb2GHYyMePr2UHQe2h2tgTEqizdjri4MjNKs89fsBpl3joZc2zsKQs2
xhRCZ3ommjOIZhyLmIkf2rlpl53WNI/wrQalK8e+KYXbclT/W2vvEIMrCZtDoMKfoxMHm5DB7pv8
lQlibzi0uP58sqD0ALqoyO86Tvdp1/l8kPLAAk3xd6xY6ag+F5Q0rFKDcKtZSBHBc8QN/5KXYAFs
v8KpjHndCDvVR8xpgem3QZFrmlPS/WP/r3rEt6txxl9NBtGbVMmn31TWQ/Rsisu32O1PUuz2xYWs
Zkuwes7PHHeLyoANVb2a/UYmg4SNwpEePMZT8g811pZSLetMb8kS1Tvf8MMmdxPbqnntZ47rLTOJ
d7Ov1n+szJhfC1C1o6bNoJBbkupKjgaTukTjUH4pNxlgwAz6KdBJyiONGyVV4PNCR9SKSODuQFPu
xCcNuFS7Y4SBO3lOlKi+n2atu4nsW+Ky1+FMR9d3cBfrmO4fhRWyKOIG+eJT9SlvThVj2gHhzyoZ
lmMqNaUkqZbkaLIwQWT4txmv1BCVz5ACFEEs7VQ3fEW1NfGruXdoB+MufK1qtu0tq6UwKufIYVJE
8QDuXAFSv9jX22ob3kfuyImgpidLjoYTp7ALfJBkY/coxnomp5QKaaCrtPn3xPm5awNSLa15nxFw
dfd39ptunqzAmgdGQ8DAEMGb4T0CN7KvZ7An1i2fYVh4po0hB4dIDRRZo3unprz8PsI1DeAZ5YT+
DAmBAhBwwvh1N6gk9UhoOs4pefA4asBMKzTnstuVK8HOVF5lR5dY9/l7fUf86LZzqg1IRS766e16
GygafKUUevsVixhFQnd78U4mN+fcisBTCQxvffEO7MLr8Ut5QfaxYh/IdsDwNYSrlUXHrK6dciwZ
ocqaA2fJPM/FVNe9tRGsd9oyBTateRBsiPEqEF8YRxDiCTQHW7VEqvbW7MRdI++DEMOhgJafubc1
3Rd92TmneauRPWpbutbrhYk71Rx/VIPOr6dfCprjzopBY8J4ZkO3Vmo1fam7dR1vEDABWEKvrqrV
Hj/Dazlru7Mjmz/RGzf2HH5crFjjwMDWJGJOFp8YgH4Xkhv8l5EPeMjl0bDbIzjQZcTaq42D4+vK
iKnVAf42mWJCIKuO1lEwsw4nk3DdG57fEWpumfhZMvJCEO9IoSx6RLBj/GEYOABgEnSc8WfKy94P
ak5uv5GzbI7Zp1+WrF2rnoF1NxZ6xpGpxy0Saf6FJwNP5Z2VeFd6wJVRKwkOt9+dR6n+PBFJv7vD
qexHMQunJ2YHh6vh9sN+AnU/6u0ryBvEWQXjslnQLwwAPRngRCeMS95dM+sA+LxlejPlMKbNYNoA
2ZbV4c8basHPzQJEe2AcyPO/PiTC8KgPVmN4C9tNg0fdZNt9cG1DpL5XNoQtxohW+BVtsvWBTcx9
dg3gG82XjRTK2w1oZo8DInlj59z492xS7rRfmx7bsFF+z2NZMAKPmzs909ujiOnzJjgCsBfMYcKZ
An84G4AdZtvNum5C54D4WPsazJD5YhqiaT+xYJRXqwdTgFvuUUv1x96NAgeImdw45QRhWEMTrijX
9j/Htjo13Ia6HMweYSjGNvWy845u7eOIeSOdAQ6S900y6KsP9TDT4E37hOPYsP7ye5i8eA8sE553
dlHzqKkfAefRKlymV7HBwRyny7QAB+W4DdAk1GikGtGyfVP9q6M+ednFwunOfrLRaZ+eQkCjKUeH
l/7wPeEj29QN4mL07MwpLk9RbePWBuGKka6y2Sb5817J7A2zmRYX6rgPP/ceMQ+KeAap9M2m6lwK
E9imPRys3R4blBocmM+QuSZjki63VPgyA2jsB2jbJ9gGRB1mOlYMGEjVOWGFFn/9Oepee8jcpt6M
XkbrL2HebNGDOIT2B27gJ5mdF6CD2degf2BhyLyv309k5mhfhl3ES6jB/EHHq5lU3uhjjmrBfex9
nb4HVGmUP9a6bSQMSBnLlxTzGKmuKevr6bdwpKegcTfMgl8uSLN9MYsXJjrp90V5C8iL8NgQiaq4
LT7Z76VeTheakG1IHBGYSS4niYTLicJM2cyjLVobtUBHxuKrCRNuG8rzI0waowZ9imuIUUgy82Ws
cUlZUDMmvG0Ep2rXcmTyHSCKapKxYfg10ccypTOCeA2w7cDG/Yz8WwRus9Xfcby8acYtbzj7Sml6
Z4IdCzIZTP0YiKyZfDC6OdO7mjrqiPkYa9LQl+bsGPjOcYib95mWyML94QUlK3NvlKfnoZsg0A2C
MqSDeRteFlK1XYBV7DNSY7tZouiXMUSeM1iljQuaK9vYFszz8O2VAR0as4A2HQXkOPOMCikkkQfL
N6YhGdo7FAtaKWxZMVVGQjvas9bZbSV2IqM/P3uTEyI+7Twv/lz6fJgEm8dF8sG+BGEQ0PHDQi4K
RCxfiZuIVr6nCqpLjdtEElmyHNA1kg/GO2yuSOw7hKAfMTxH5Y3/xTHjkCy6Jz4yquMNz7iX7P5w
lS0i2kAilWgQn0WVeqayF7Kr7nuQlsMFig8+N1YHXF76ZhmYODl0BKzAwneXLEwMTePGRnZtsX/L
CHDtYzpLU3011MNZGIFdct4UpcwSnlgltYFe8FUghqZ9ggWBQOkrcKEvxrXUFdYJBC2MYzHHH1LV
ePjo8sRnUZL0n3wxshc7gV+OeEKghV8qkdrHU8A8G7tSMLKy29OBx2YPAYA2mnVRQNd8MGUqDzgy
A/M79rTkL1Zo9n9pTufsX8RfSccqZGfW0wLNWhHXHb+nHUrJjBZeGnBAOFlfEsfO9ByFDcalgDoI
RoIgUFOoJeQezS9kIIiCC5mCRgqDLwpCuISe3v4BsLXS/FHGWPBlJOLJqPSmIDoVIyqpI93Ng41Z
LKHlsAUleMqFcsFLrwU4OrewwGknbw5xjX4q39cA4SYrBlmpBaKpIGwwhvrxcUtsqi2OrrLZsKKn
RAXEXsoYwT+pVQbT6WpT2geQKZC9yQCURmWKdWisyANcFyZt7vcZPiFPDubzmLLUZIsaCG9po3uR
0ku4Y7B4yu0UrO7NLtIcugVKwW8zhWdpmn4euQP0JcgmBSTFquNfC5jbD8YFjsNzo9h15sBWdxM6
HxNGQTy9RwxDt3Puaz3dzstJS/APRhxgyKpBKdk6SlPw9BrSPTwwtHfDtvCD6Qbj3tMMjc2bHzxR
iJNgW10LO44BbTPmZ88bsBr7zRgBmzGTaTOieqOmadnFag3QcEjgCsJXdTOpU2aMLXVFTAyQN4tk
pkiO/AOMs0CnZoL0e2FByTSOABnwb09eXC/WWB3+KIYyLiM3StE51oKYd6wU0ICg9zaHVQFGDTT8
b8VJjPmuYsc0Ra1VIIFT0xQCSbDFGOg3xEsg9IC+TYNdAYstFJARGQDLWQpAlzqeCmux0AG4RMTK
88IHhMLG0Kns+l3ZmpfuoEphmYuesSseDJtelMPEMWENLembhSxNHKG+LT+6VM2E+x7zT1UwYYiY
hZX1e7aBRkxSEj8YY+6F+O24EmjRxHdlrDki4in+j2d3/xPMyxF6f2oWQplejPImEJPn7BYp9QLx
SAjC+ZmJFOOd0OM5yoOKDWYnvz0XA94C3AEUkXMRA/MJYp0eRyl4qTPf/7GSCJ995GZBgX80HJ3O
l0UM4xaqcrJTJq0+v9+jmrvZnhliWIkY2E4EXMBjhWBLmqIFh6Q2qc9BGY8WYNFinzFAjDGqgb2L
CtnLWiEppnEa0yuVpazLY8USyGLEBsC1XaOwJUTHLhNJi50PlVE0x6Ydsbo6ImG+CjIb8wJ+TYkF
PxWUAZw2W7uBkbDUKzFMo0Tn2Bh6bHQGOIBrxWV6HEUwIIzG8rUX1OMwIsGpbmOhONgMr0jEP0lN
vciuTCTfChkSQ9KKF8YPXBLfJKGCFOK60cE3EgFoGrLf427/YEOKfwp7IJksozgL5K3I/Am5lKxV
8IyN4EwM3b1NTgECe+ywAfhMEG8JV3uf1u7ObiY65SEbtdxmnF+snADqke/O4vRHvJDnOz8TIysV
YkvIqDIiCq/SVUfLwzFtm6kAe1OAc8oI4A6Ld/TuYt7aG24JObuVOlTF5sqSAEz/Q6D777HP6s4B
SCdejhz4djNiRC+xBbgkswDfLgOTSotv6uIwxV7csYQFKUR/gW6xH8wGZtctSmLZBhCJE4XBGT2J
uMm0mIXPSOXdn2/+NIbPHRA0mm2XzA3vzlI0173jibEjIS+wxx0wdqgpxsBkQZkuRuY4VPxOJrAO
fw9jPj4klZZY61k/C4zLTNs8u3jVwqvcFEuQ2S07Jzgy+rq14FTNXL4tRqtDwYVadWpKxhfx4GSP
SxQBoREZHRHkxF5qmvQ+4MTcC/xeQS9MimHIAix1XoT8Vg7Vvxk6LJ0gStw1H1kuRid6Axis+A2k
2zHyIpIT+xVQimTsnudusGkBMFzA/NKOGNB3ceaYaMb+XQDMchrCFNyGKWoVbizambeeEj0C6DVy
tpH0Af3Yq+TgErKWUhORrn9yivOYabQR2gH+n7KeSGN+H8gMPNneuqJUAfvhBipyzmm2NZb4rKpG
i+NF+lGlcWBw+cgTfMPfA3/w3AjtMBMI4WjyOJ2biwHrBbWTv04GAgCQEtzO1EkMbzYdFKcoklZE
2LPFmD7MFxAWKblWgo3UfkCULFNhyI/QPeCgm+Rl2kbOORNEAFmwIRzrDQzsqUOoPjMFqqPW74yF
l5B89sV/GC7TZnTBU24TUP3Um5hAkiHPgtNBqvdiwDf+pHCUDGT5bfc/3q8Uox2Og1DNIbCY5gyB
a7LoENXBJgEYKDJQWVEQZDxEuOQCYXJBlpbFe+zNHqX/oyQQkaz2sJNPGJ0HRoTQmHYlpExBPqOE
IuVYkbFvSrKrwl+Ap+BBgwmH+Br5mPNxCumNEeFSF20LCH6mvk4GkzKqHg70/S9totonCbMji1AI
0xNwsQLaQikt4AlNgFT8Q2sWz0lqL8+hDwa+YZkczJZ/Nj+RD7eFjsRRX1RLzJkQnfZCfKoOirfM
nC40KbUR4OBXJEPS5XOsMatl2Qn7IRSbDxYDqtMHL/ym35Pj9PCkvg5JWUe0yXVg3ifql4t9tsjt
mCkEQQENZYvZR4LdChpcpsJB+hn35yEQuIsCYTo+mSkOmmIDBcTJQZezgFEGBTHh3Dszff2TsIcr
whMXwh5pG/FkCNHSdJYNA/yF6mwyshsdoyDvr9lZQWXt9f6WTPE44pG9wcQLcTjvhKyD9XrbXdrR
1rULjo77xwYtGAluuI26kTC5/KGdWlHmYUKT0OkiyMFYzTYst6VxTJ8xeT1D0s7Z4ihAhlDGeYJY
7Rl4DkPBbaVZmyV1gFbjp8XboG8okoFpr1YqkkTjgBNqeWwIqYkkQgyLNmlpVQdWsTvqHXRU1kFg
CmoF5S/+dC8AImR3HH0MPUXBaSEBj9Z2X9NIuJjdrFKLBPgQy7Gf468Y6/XdBHfl0XpJg8UM//j3
j1F9AP3RHyroaEjYY37wt/HfDGwGDk4sodETyohlH4IPaSl7RYYGrs2SITQ2nLTvUWunRokaIdxb
VXwtKpQAGcFSTv4klc2yKHKTaNGPWvTYPHZ9HjJTSefadVn51DHpxO0SbvDrnz3dYnmc9QvYq0HE
16iz+w8ERU5gMq8r2alKT08R1DAK0HoOONcY1zq85WgGJCdm1BVMh5rR0oXzp12XT8EOh0+PU87A
sSQd+hqGATWOtgaGdgn6YRU9PDs45HgLkTEHdkF9Sc+kKsc/bpTv6GmJnZggD7C8aSpI+IqdD037
Ne4Yw1WAu3RvNsCgy+il8Ee3sqOfTWTVlJdkxoyIb7/LCBuQFrvQOdPd8T7gbj7Zd02g9Dfuuq8Y
+LeF292NgXWVyoRmoRbtckvR8yFJmHq7MAwRG/pUow3F3jjaoIKQDic0wzbHLqCJhEYZ/IriQ0oE
RdEfx50fxHtWjDzIH0KrI19C2/SyhvnRdOZf+WObV+5zCvY+Ce0BzQh1MKc5YVHNa9aB/TjN2LgH
uQ+pDcW+MvL5YA72Bg4HkwOFAqlCKpHyZIa7Tfc0bLJNCkTPbl2sgK+uvOpDFRQlyRYuxFHg18LI
k3afggfGyJDQKIEC80vXVoqWTg7aCQT/MfSy8s6XRVG5llVEuHQ1x0eX9lHhwM58BLlyGQVGYb9l
bX0ZfeKCb5p2FKlB2v4jDomS4wlATRSFcqGg9ZT94vheKPureO7nF5RY477NGG0HHH0VjWEDuX0k
Z+Lthe4GIgsdvsfXGjxpEaie+lbGR0BAGn9IcqpXHig8UDDBFdQttAIN8unZnUEHGUVfJN8EQNg5
Q3ATPHqSL7XLGduIJWNDeeo4kk+Cn7Pg2rchglWUlz/z6jAUDYSvx8/qK9UVYZaTSntTObDhwNvE
DLgOpFtv3shO9VHgxQ33neAwhyzlF0Ww9Jy9oP57Ni8QkDFaCjwHsAnlsXfpu8FeryjvZL+OFJIn
PVGiiYO8WEP/9w5GTpXJ5hFW7TC+CZA1+aHBELJQRoC/sAebcIzl9Fw9lmZeYy/faFyz/LiCeJgv
0ZVvzHaSH0HX9Uu4ZBbsXfxbzaZjmD/99PAyqsMi9pCHLq3WA6jVqBDH9lnj8gTfUa+z9O1f3ZdK
gYObfynBfgWZBUwb7jBfR/B07iOCWE6MF/RfvU2h1RMRE7sYryTqUrxxYAmN818Mf/D93+RhlHJA
BRcwfL6Ei9UnKxOJiX0gJ6xxWbvfFE87RubPa/yrD+vAxIF8M3R2RL2rFmSRMR4dgAUrjhiKofdJ
+WvZ/opIgUHnd/40h/xAeqJmXGqU2cnYf3HEjuhkcSvCob4eorAxMo/w1k6Bt+hqyB2w42eYGq+A
8u0D+ZaeibBGxBfDfszwGnp4Hg+bfHHrIBBABnPLDEoqihVWz/4+1W28cnPkxDF0JkEFmpDPKf+A
l8RQgrOOqMFYy2aKDTqb6qI3LijMTef9zL+aHIXZSePZtwoQtYAK9AIdi8IHINdH4ooADgltG50z
tTH7CEAr2HPwZLPYVcPQkxRkfik8gY8ArqD/jEVfgtwDrYSh3+o2u2lWbdyQaucorY3BfILOUA2i
J9xrf6JpREERaJHvfYYK6qS6X+ijXXwZIhv1un6zb9SbNJSb37WuJJTEfn5HAN6wfnGm+PjXRObz
GB8cXcpGILPyF6K4LdbI2+lwwCQmg/K9GUunSPFs9qQNudC6P2pEBlY4tIMMMpKSga8a0hRtyguI
Yzk7tX2IIPCavL82prJSvckQRNM6WyrdxMxVkY44pYBbNCFLPbjpntvosSiUWn1pbbbaWaato3Xg
GPLxWC0JJZZSm4LFA+/vOUg7bjqjbrzkGatNBjW9zc6s9c1bdkwfT3NFWW69Fhe1PjPzqXFqqOsG
M2FYibxtrwOVYCHNfp2Dc+rd59KrCSr0XRNh0dmCKzVFaZA5cywG7rI68IHFg7lCP3PXZTu1pS5k
NHcjKqcpTpcseWvzQ/iV4//UXCMXzqgE4IWEh35xYQzgGEQCSRMfJyzcwhlwq8mwoXrZIqavkM/B
G4tUao9eURHVL0Swe7Q6+9m9pTdH8KNX2AZRvRoZKNBZWkcEa4sFsO8PmC2WaTSmAHFgeXY7/aKK
qwSvCpU9nXnHbYGASbK9KfOAGoysQPnEWAEF1cfk2cLD4HhmgD2hjsefePBLkggUNeRzfhEFdPeL
kyCXwPZkQakCMwhsVEc1KOrojNC0Gm5xMNMa3JMEyRdDrBeHLLH7vAMjtcP5/E7Hw624CG99RF16
YdwtJ/xfNEaaVC93hWUxwzgQ0LRV/Lm67HIMACd7ZHcRDGLAs/8hK6wG/PA7yF72KabPq+5wW8z/
nQkEkHIuCbPavBQKg8tRwd+ebK6Hs/Fui82KkYQ9U6ykESkhjRNvPmVyBA8jHxY4bIcndLAn8CeQ
Lb46yFyjczSju8UF7tn4FvDheAM+kyvoVWdvVDnmzd7ffZoO3YIwXD7t683FLYUz26W7IRftR6J3
qIMGtRg5pKM7tY12gzalw75A1LyAgahq4Up7L5hWTvX0kPBMTgN1v5nTcEU40k22a8EJG8u7uYU6
YhjxoOt60p3T7Dbp6j9dQNokvZ90hmKk2PX0rs+ypFO+AcNBDkkEonXKWOhwM4mZRnFlUYYTdULw
xTDp0N/c9tIUUjnhgEr3iw000BxtU3UEGKvI9F741sgfUPteTja1JWUvDRTQnXx1jSXjEyDCvbwh
I228mDR3ZxHoSDXCtUpZUqNjn2ZXOlmPlN9k49yWiU2vjviOfmxKe4IxivqwCiMwO8JY1YZrNtme
0GUaUonibpe4m9EPIDwFPU18kmAEXwAIn9Hq3HIjWLwJ44y3CruzN2tYIxn3NmPZtKsFl1xqEGZq
qkcGfM77HqYAGR6h5aM6tl0f9eRw95+AXXwhAngKvg+i1lVUcrLBgH4ecASo9WoRN6iUitl7Tosh
/sPsoIs6Uvd32N7Wd17stGneFZgBzd3BWUhrJX0HaFuBpliIuiw+DdPPMJSMhoen9VC3vY8h0MNg
pazql+7P5+++WDNA/f79oUFiGU1LnAJB5RZXaya/mscBnYeBYdNdgbcxnSdAHX7yQEIILDEcHWIh
7y3aENywVdT6A0XfXqc776JEupg2kGsI0CEtFteCsYYqBTVBF0dECWgU3wdrBhtYNN2Zmwi9w0Y2
43Uw/j7GoU8OYTBU1YjGYvtkJKdCqCkHYRIxAvIFm4mo9xtR7JFe3D6PgvWHvGeUG0AktI0dwLq4
t5HqgkYvALmeUZOYClgBNQWVNlUYQz+Mfxglx+8+C8IybAaiCsV50POYoKjOBYOnyD88vOioBQQT
FCQQkV54RXiA4IxqB6Na2yZkLk3h6S6+fBS34bi8KVwfA4pRzhGQXbqGlcimnzw07Mh1Zbdk42f0
Q2dro3JHPphlCDMo7H95U1U89i+aBgpeqz/MNXQyynmrvLF8FpCej+HADPn50xszWAGeiIbFnIzQ
XzmHIZJX+o4W7SV+OdYvjiqyh1hqSdoDMb2hVGmGzlzUOhk/iLk5DS9gSdxdcotuNjWZXw99+a0K
KNw0eUdvQ8egJVSOi9S5+oy7DTc/rARRY//qUarMJ1htAcy8SYKUjqyuQGQkMoFJUpGjIav2PzwK
an+8kaiB3l7uDxz/7M+vHiUwopp90lRfIu+CSJtSnKa++fEviqSO72Lmx0e2fWHZvGtorICQ+toI
cmrMTbhoZsdDkbz/XmULxX/FGBXVRj7x1Ts6r5IWyp2jolmn9T9EPz7M1W4qcDnwwW8aM8erUcgN
miyUakKUSPpoeVwexO0218iUxJiIP57tYjCK+N1bs5TgBaQL2IIjLvrQ/opjBG9wyVWYZU7NdZx2
CPdOnOJVUK36hzFkm3UmYV3/+Eo9L4iKDpYa6uDQrzNb5MQvSWyrxU7lqK6BJLgz8Dtb/m1KrdqP
nFmxwWV1xh97IjQDbH04TBw5/yhyG5wJfvfRq/akuQ+P4Fkc1JY88cgedo/seYwG1QuXoSSIdqIZ
4zN65Ds1n5h6edTSi8q1RbtaTwGBTCUt6d1rDinyoOkQQcmV6TrTuwsyHkRMsRa2MhnfgyGgMaNV
3XL2YtV12OUFak0PwGmmTMh7a+qevumTwBEAibZ6XXqXaXdW2s0RdX1JYQPTimpqoz7RIEBFL8dm
5Uw3AGN4gzNdXa08hCWRfBm7IZIvGbvkHUIM5fVEU3AjeazK7DqC/gvQ3wc23A7yFR48w04036wP
58RuQ0RK1lA/4/lNvu8LPnrI/MHqETSS19hdiGCDiaj5fIMnLq1sR8/pPkTCIAAsyP5gAqcjj1hB
ZxKuENgy7EQXuG/bdwM13J3+ygaANjn3U8ZvATozvmWa/w3r9XoIf5s2noM4dbOl0oL+rKqLTbcP
atVQc5ieLcr284iRCYpEhCE8PJ4TLSqPeAlsKhMBwDTAZIwl4BIOWBlfmWkmD8I6dQvuBoNaDWRx
lMcpsE4KC5ymXYsf4w8XEWXQnKGDL6bu3GLPv/cMjs+S2WH+sGKajy0o9HzwE6/4JQygc7vJsUtF
z1wGT4ypwO4NNHkqjY9FjqQWvRcjipqJo9InfVfk7jomarwg107sAm5DGTSizm6SEt50FykGLdCG
OHmiDg7YgBDQjEEpoyLlzOUyJcpgt5sPAsbhQ0r76L9dEGSYAwZiPkeCfV5sNJ92tezLQFG6HBGQ
SJYMurh05ISPfiJL3db6sqgqBEopcrWj9VnQWG0W1O3SCD5C+pCA1o/pQofDHl+sNoffiQ/DNMV/
gXFhipX0KQnlMJWC7ca0BpuR3NOizuf6R9KZbaupbGH4iRxDQURvKXpFRWyW3jBsUexRsHn6fNMk
JznZicslUDVrNn+THF5SfKEXMgfG7hgjJqSK1IpeNSwX1o41LIhCTjlvwiJ5E69Dn1mCH2+4zsPZ
4yo3UwCMJTf5ZYWKuKK514B7LCKRD9HQs64gcUlUf3B6+c5oxnHfvjsG7SSuMpajK81BNjsE3Ane
CEZABO2MDwH6UgiMFCUaYvRh2JoJoIHB94wDSA5pZPUYqLMAmnsXSgvXEP/aNcnuQZor+Ec7fVgb
GZBiyqWI8Cx36JR0Ngy6ONG0uChdvBapMxEqsq7OcbbZA8ynw8B1dgguU21hEKtLFi/rzP1YGypQ
mu8t58pwHgqMTD7J7okjMhs3Cfbsjil1xvS3cS8wMTja6CwBkTx5NU4JBpb7kLklJalMUhnd8hRJ
N8OJ3EUCTwJOQg51/pp0DIeDH5yNf+M5LvsMnoVTB6dGGg0fLmBasnVL9o5YAm74wRqYRm60AjEz
cAfov3Ik/3XB5O6ACUB2dnhNHLOv4w3oZTsJQwE5/5hoXCeHdJdO14JJ/5VTClw0Ca8id2UexXUC
oAcIT7+AkpBXRn9/vAxrLYRd5dtE/Nci6toA/0ET7LgPBo2iGAc1e8Onkxux2fFBJli8gV+bpHS3
oXHAPLAE4iQkhdFIWiszOK1LNZmwWkDhTZmAyPJTMa0NmgNcjm/vSLO5WWBWQCfsAOCHJ39CagB+
S8zX+NnvT1j7ksvJy5jQTPos+KVUrAzHuJe0Sih5BEHIh5oklAyTJUU2wZ2P0PPoCtP9JQtlzsgs
fe15RH0eB9XVhjsx5fRh4EW45qzcbK5wdYnuMaXAbsdS820SJ69H/5Btx3iKfcPomxkm6sVH8EHN
p70dQj9DvjtiWktCbrOYNxtWAb9IUDbCU9rkhGc2HAGXJcCyBpVNWH749EFwvOKVfA68rrgpkos0
XNrM9OI28nCpM2KaQCA2Iv7x43SsVihZB0Oj/kcdlhf609LWlPaWzJA20xOhWQgvPCna09Z0J2GU
A/FCUZtxo/6zOa+w3Ao+W2E/pVvnCohF3oWVt9H6KCCy63YH2rQSl7mk6eZLWwg2qiOrYWPv4pB3
5bHx4TddFqyBvkDlIq0el45A54VHwjOWtZmwjVnvoE+4CpJ4QcGzjPcezWY6sFxXx0I02haeDItW
3Ae77NAup2a0cF1R0YdqC9GNJyZL5wV+E1KRbJL/T4+FpiiK46TL3Sf0sVJkzQgugSTvVz1AQOPv
E2pgRTiVWMDj5q4SSaIFpgeRzTXBVwYLsxR4jbwjLxMwEjvCxaN4MVhEEYw2vz9ZypWTMEbymeVX
NDAtmx9sb9IHOra+bEB5jH91j9/4Q/ePD2sEqXr4ew9UkE1Hnv0UcybaXfa6u8Ke7M6Nk7sht4+7
AIusJDzsvbtvBG1oWf220+ZL5Ytl88relxNNlht8a9nR3FL+SDokAeURcoixDCRZ5VINGF0A4Rnd
fPBbLUBxM+LhQdC1YX1OpwYtZ1ma7HliGLeLF1zYDdOpLE0hfRBqgCl96ZTJQc9yIiSyOuSnvKmc
udKepqJgZMd+EZw4UBGQo0uJ5qREArVKOJ5YUvJVIBXwZmfaIo0mClI5zJYhf6brSKx+sWFouLOG
ACZDdNrUWNV8OC4hYRFx+zYwTIC8JPISEAtEGkbJYSKXFcdIgrKcuWJijNwnEFCSKILtYlIDsBPw
EUB/h8Y6u/3ezb0NnwuomwPnQ2Kz3DEiLRwDbrd8uwv3jG8td0Y+HucGn0Tuw0kJC14OGL6x3Pp7
t62uM8CX9sPnfckN+LzkEb+/oEtvG8E+enTb/dTpsKEA1XM/f/bsJmvkd1tZfnxzHdk7p4HK+95r
DFvOmUOrGV2dOxqlQtn7qIdzCkqnsX67ELfYGMcd7f9fRJDIIKdZiuGmCQ39xcZMqcjEiFNDQu0W
7IdFLx9Xtvxrw2X3idSoOLb8tmKdTVYe/UtQoOl+7F/GH0eCz8u5BMe+/tcqJF59VB60ozvaNA9H
El2TX0/70tsHdHvZosjTq40QW2U/JjuuiJyNMYemMGqVNT7940dhl07pPG0trA20UJa/HOfsT/kp
n1jbtT35nMzeyrDu3R3kWbgB9bDp1cPum8DTjCFzcXTVFdOdhbSe5aouGr9BtPcwMmOrDtAQx5Cd
IQcX667g78Nw4z25UAd51nLP7WStL9ymcglFcgfkn+S+PomvBaRVxgjOlIOSf/4iv8oF//+Ucqe1
+PdcEskfW0RUian7QOLs0y2VZKrsXcPOVobd6e1ZVvtIbojMXZ7kKhsZWLAEN2x8/H5+j5NkhFgs
JpMPkhgWoZc6JrFQY9TtGMPS0khOuikYTQMQatAJTpFsy8y9sIoyshW0g205zrowrEOWLigMeyMH
AU+HCQzxip3OZmXx8otvwojOCGSB6sNmf+/xXWwJ1VpfcmIdIXWWYMFtoAzkEh+OxP27c+p9wgdP
sB5CpAa8Nq1+R0Eaa+El0BCSvAQVurAoX69Rc5t+HB6Rjr2iplYLlF5XZB08vmnL+7rtWADCb91u
07hnmg3Gq8YsveMcPcFpA7pi1A0WdzXg9ovqrRgqIXS7WnFS/JocGf0Q6ebwmgVr2nZtwgFhgCOL
oQYcB9Ry+OOEkCEBBwkXOlgcFz77jTuPsPlC8yJ0dheR3lSv7+Rz734wiKN/9e64+OPlCV6QorQI
/nXw7cqc+e3XBBIrmuNtxt7eNnWH2yd4C5nYgz+jZcaoA3dIGY4f8KEW53QB0GahuKBlTs7vOs6R
R8fwte3NRfF2uFc3UMK+yQH0QmJ/VXpo+zHP5+YtBtwZMMwLBCW0M2u86HHvVdvjEEH90kZT1tyz
qxuiW1aU7J7js3cKOD6RQrIKHhE1/F+z7iB1/KrDPkfaIbOrKnr4HVhmYEjIDtY8aLRf+FJiWid3
CISkzyxkojrVd+JTIB/skwRXMCBMcxqqfXBZZHE6kwxZqFe3rSytBJ2HOouPV4M9s+KblOQsvNOE
RAluHKHzQt3rkvHnHCk7Yzj96iKYDeXEbWKMA3uI5hFrt93ftEhBNoj0wpGfTlEqMW0wWrubl4Ri
cyHhmYmtaT8b7uYNlwV7HPvLHbTSkXyAM0Wu5qDjL9Lvt17dZzZ3HORIv8A2pKxGP0SSfAJzHqVO
G6so50JsEAWM+uLpngsJTw3Ma1me7lXmaNFnV1dPgDUEzvPXWrywHsi8qJZwo21ZSwi1SvMvnXwH
qJExRae5tLk2g8cqL20ksSib4jTls+lVxIjQTv5Plna55vLp4usJPJPetLVU7Sdtp0Bz2aohFTz0
E2rO7/DqV+C2+7m6M7xMLzYILD4shlIy8isIft736Jo4cFu15BRUJ6qOvWZlbHKsPIJs+uZ4+6vm
e+9lWm/OsZQMgi6EGaele1LFKzaxCoVJ0n3hfu4h1Dsi6OBlxiw5+qRDjhVkYXud0muFv9EbS05y
tBYFEgvzDwtvYeoT5YykiWTUb2p6kZZa2uI3IFFD2Fy/RgzR7TpozbK3e8QyGyIlSFUwZCrHweLl
Cm8cpaQGLED+8aYqbl5rwBmMZBNjkgNYUqdmqKpyOMevfOT885fi4GDVHnNj352aT/Rn/85TfK8b
1l8+/kPauVIvWoa4pDz9YkwiimJwPx+LY+qDBESd93zJlZ95DWQ8eFm2Ak9hm6pfw8W0X9AvSzc/
DDfNji2GHPTH/jSZszeZ/NGSx0kGhKE8YX3IzmpxVy9+3Gywsl4NCJFI7TEOp9NQur+3FERdm9js
7qqIdpQnk/WHxpHeRamPviLdNSt/DNL0z2g5rQhr1ltcK5wcgcd0qRVqkwH6+qCS2y3eIWfAa7rP
aO6RtZFLPJiaswtFWQmnWP05IPvI5h3TkWbX0ZHFxrASG7nd7lyDD+UyieJf2LKMEiuGwT4tJl5O
MiZSY3feiyQSbAdblnUs6VO9ZPMCK6T2uOR2Hf17e4N+L6/62iR9lwYQuwtWeR5oWpFGZC4JiREp
CyEZvGTzkz7RS+RlBo4NOKGh9+vk6jOCfdzF62YxfUmN9pyQnf4/sQ5XlJ2ZHQO7WbWeBACQdcxP
QxAH0hJmM9VsDQVF57C+xOzxqqXeBDVXyK534PxmiEI0fy+BaidC/XSeORuT18pP/M58pwM5cBO+
qmbTqrrISsvcX9zigmoBaTEiRV1jfmjQxPns3avPc9DoRlivE4gOlWu9JoQ01fQ+uU+6YXSs7/pB
EteK3g1KvesMurjBMFu9+JRvgUHETNAmdZnuVTGURibVB3UdQ+KANKkwptZMn8HLnsnHK2Pk0dLU
UwygAG4isDr7MaDmb8N15hgLvAaMKQcAqV26YRTL9FaSAwQ05nddqrLyEqJA7W+IGi+SSx2L3ylr
rq0eqzPWXAzrTeexgif7wfibW9NpdBlK8mE7wx1CHVO2EzqqnIB29Z1hHlNw6iCBfoY5sEQo8q4a
z8DolfFefSYlIvM9Trbg3rYjDncE/YCMglbCuMuynzxgDIs/9GtCqZybI9poGetBA2Cyz+0c+liv
oxOLK9mNSMJJD5J4SsoChCInL/rkaodgJS0lFAMJYrUeqncF0IOohIA8dherC1BZfTZeIWF8GdcQ
RHXa09XrG+7/8JUKcAu6g5lIMVKXTkg9xAxZU5FI+a+uP+vGEmys1Y7JWSXBk5EHLmik1RhRX5eS
aJ5Fef8dNOxFlI06VqSDSVikuB1+BXV0hUtFimFtnvOzddiBiDhS0hBS3mEuNZULSnlCVahv6PnF
6B107KM4R3yzsPSNJ0dZiy1BBVG8ZN/Ru7tkCJ8RBHNhDbGCOchhZCPdx89qQhxliXLi3nX2rNqJ
QsGrawb5Fg2LLX1CQgGCDbYJ0VrpG/rlb8JefrVYn6Llj7V0+bGMddE7je9LTSGmvCr7x+4eAzru
FfqbDJUONp5mF/u+6MhMb3DE1yBe6RVnpLUAnNFdfd5q9YRIpkNFhWJFFiIqvzR+SYAODvKwSZ2J
cWxgOl88VZHwonzAiO4D0iC4R+NBOWK2sFy8Hrj5NFD2xnePI6XTdJpnp+WVhgvYDXpp9HIoLRbF
cBHV1gAuPqSqjdZEuhNoPsihxF3LfUQwUFzlNERwNajvMKzS1EDvsUKhJyA5HJ6g2725CnLPe6Rx
zFhBrd8W80tStTh3G34Dk0cWEvSLPfkEvD4GNRgLvbtwGDIMq8hAYzLQo4kx0nmBnDA+RFbDCvTe
AVYCAyPBn01p2rcpIaLqD0/Fopf1aywP98kyxOS7KwuXp0JSSiH7/KOwczkcmPaXqbXhoI4Nrocm
wAe/XDIt4gEgML8TEOiedOnQYyNgd+Z7GBY3r71qropJzslH9EI6nUmsVewDQ7StADEAswob08LK
RfDjFH8Bwfi85qY0nzD0noRPcAgCKZkUdbTr3Btjg1d3Y8g8BGoAyVfuGBlu0uhvS1lRA2DQrIWw
ml/2AyzJ8hCAqetBD6E1V9oGSom6h4zAU9DLEDozG0SmRjrPVyjzGAipuuHg6aH1M+KRoe66w4Rn
CUBgKvygm3UYCzILRvUO8a9HcKoPdCxZQCu8aBeHT927vzzzbaFoSW/uOl4uX5sJ6IQlVN0+f25p
dBk1DCW4ZBqKhdltXBygPodnrNmoZrRgf6UirFfXFGeDoJSGnDI3sOOtFYnmsl+e1fyGBnInQPf5
D8LtHE3ka6/8Dt/gF2W4cLFKWOnoe9zgh+CKMJvc4pTR++S6+TLBYyzWooy8q0ev2QYjjhDeyy5r
TJRgrQ7RVrHvLoINR7uI6L0I3oIzDg2MXVZTiQwd0INqNwdY6n4I/RDLiXtM7KbZrPukTEVHjmZS
OxycC5X5VMUfZz+sbPIetOgQnjtZ0w5shqtjUH2ju+4Zet/kbVRpRBqZznfUpu7jIPabSNU7oBlr
fhp0+lhqNNzbKtu+qsq6HeO2XTwBNJwxs4wzKIf5FAQEE25BhBV1J3S4yBz0Zr6sRd94DctVbNfq
83oORhwKjGyqM02xm80BiZcc5TJ9u8HDIuJTMDHlto/gk6HwotXIT6g53F2tiwTHMcGdgPk3E3AK
q69/n9S3x7d/zAhDV4+/hzeVUkfY4/T281JkXz4IPcWgYb2TV//VxvnC5ggaYfv1tpthR1fZiNYG
IhGXbsvTwg4btYOMvpOGBDuyQuuZ6PbifFButcG33FwFcgXjAriW9fu+EhZ6HxUdl9IMSb8Rdhym
fzF909prNsL1bxtrlGcZyjtWw5VEu8ZsXGtjTaavBsShmoUxLt2KL1Lk/eewqWp/uJZwdtVS8RXI
OMPFWYaPNm+qY/cudnsLE+u3UZZZrV0BLf1tF99k8eprYpxyQgNho59Vw3C4lKmWuYPM56B62x9n
kM/3OXVLa9exGmfFmfemti8Qz9dU+85b5kNtV1WKitzAh1oZR/VQ1abe7jYVThHzGvHPOw2bbdU2
Ke9fROJaguFEPSodHddM53xXp/pQYzpGM9PN/PaUGjYmIIZfKON00Y8eTC1jhekL5Faq14Z6bQOI
5Tf7pCnt2C1vLiZXY2wYVjmAJcBluLy1EL9AXsII8H1i7YORSMqJxstyWxjeUA5+bmCwjovK1XU/
t0Wn7rG9R7z85N694+Jy4zlY39V5S1gn2PP8OsgoYLIgXpTlDStHkDJ4kRFk0Ol48suoB3rI2lum
B6sa5V2Rdj1QEVJfMQ98gkKIQEQlGfngPR9QyZGf6P5OhBnsRKcBk9+8TGGxnF6JB8xwxwx9BdGB
gTK+6dSSe0VB4tY71p0qzW2xidvB/FFZ/drDxa4chu41SZo3sCLaDEmrt3+u/yiZHzZl7hpvpuBE
NIQJ0DA//nGvOOeQZujAb+u/+/7+Pnp6X4ML8tIucHOAfsxcwJswyBI1VYa7fZB0o/4MBWCKihPj
SfXAp3s3r3YMKsXgEpnziz1rxPzbE2LW0x9x5OkzuX/o863aNv/NvaZvwwbmDN9qmy1mZ7TJIGLT
5uCmZ07NYZFyFn//GKMMIW2Chyq67Mazta2VMDjSYATlsZ17Nb4HdjYuKtfWGVO9TDjwx6imOrTe
1I3zO8eJ3d42Ovb6s+GIARaGPIUOCqKNFdV7OWmBcexOah5YewsFRCHLAckGDzDRGamCgoODtm79
zZmiNZn7AyacO1vkPWtsdjewAq7Y43WEAKta4gim3gtAQhwMpE7AK0GvTL46Lux8ZW3H7KnuFnfe
GCV0fi+FsSZi1VwOsKUzb4eittJuQJioYYW9sS6AOzlbuNiAefwTsDOrYVpb74RXHV66gjSq3r30
RQwsQIMAkVzDd1s7mTLg2QK2O3oIWvK9EJjo3+DLYXriN4voUCkOuQxFQ4WCBDo/VF3Qx2btu51P
jZRj8TJ1BHYBuOgVgF9Auqwm1IVaLIewhO92xVGemV5YjU480hMTz9A8OjJ5AK9Ln1+66ilZlLpl
avc4uMhTSwe9oqL8XqmRSE6lbWmQo4rAPKXdPbnjL+fRitcuPhUe5MZmRElHo6BD8oPFkmXsHWJt
FqPNgVxKRSf34aQRiER2CoV1h8OKoiEadLqDogeymOqh1rCuL6S1mD2rDw5t/d8sqL5C2Z0c0/ou
PgLooFuflDMqVkBWZD8MGu6DT/LuHzAZFFzhY/yxgZHybOK06cwaIWIXjx7OFpjQg8GCAn1623sN
b187r/uYws5qkZGDycELo2lhoHAI6iYwv9OunqxvdRCQzNj3JDWukXG4GZf55eQaAosqHc4CWnef
k4X3QarTeigJlLiEVRSIIo9ivdcfmuSFhmNgKMls9iTrpR8IbRLYmpyNQSbqLrQdaS3KeZdZl4Rx
F+F+NbglY3Hb3bY37dJHzQLxlpc7A8UHgvI+fpE3dc7OrM/2zs6yw1MrfXclVSF/giYPBCsdzKwq
NJ2hByDwvvii8T3UaDfQ49Svdmrjd1hzcP/1jhMC7KmCcMPnYauDO6yc9yqzdP9B1x18qiKuZxB7
EXo40snGjsWtSmd1cy85pRHNs/Q4a7iP5Wmzak8HtwHnzpZA0VKjZrY5eze5vOE+GR2jbZOEUzyv
gTWCFSzFlxBwQ7PBHsO38i283XK+bnzYY7ppgQdlK42EJz0ev6Jqs+fZWm/Mx/XuyqTHKnm4jsQ2
fyB7OlA6sKAYGDQZKWiXoebdd8xFOclPmLcjnChdQJk8mGwFtJW8lwMSQb72sll01nj1KdOtdOeh
7gtux2KEb/cWv4GhVlrE+eY9epr27F6KzeYD6XsRl8YeevglCdOClv3t2AcIjq2gSeiGPyVn2WmQ
Dkdt+/Xknj99QiS8Ylh1FNJkGnceOj6PmpvarcoP/qdT9L6zm5sn1cEd55x1DetZs08isTcetWvE
WvOBBxvJpij+U+TcJ2LFco2/nGYWii/s9AVHM6BUnuEpagfb2wwiIGQEsm7Vu0N5fA09PMdHTZM4
XtK6Pgyzyjc4R9tuCxxiGXWwNoDOaBtnqIDNefuiRjBW9ziDi+TF9do7TujmE9U/2RaLyv8nMPx2
2LnRfYtDJYUW2SPnQO4+6UOhrIJcSBZfOuNb5W71jy2kvz2lBlc2/opNLAuvNT80+zyp3LueVluU
XSq/lTsC5YywklmfzN+hvu4UpqUNhjeUmRmrjqty+r6EXgvpPbehE2BAgUJcQynEtOrD0fB+dfnb
9hB70A+YQ9hkdPo7OAeo6/evofuHu3V8xee8zw0QGROzDl8wV9g96a7htOwyd7wcXS6sCgRWIyrx
1wDa8HmMdO/NejUJq/wE/uFzBN/BSrxJA4z6+P0EMUt2qhpXDoV8lopBdkYOBZ6Li3RG0NDf/vPq
p/NqNXo31DWiGs1JZSlJvzeb1OnWQaKjk9oAbtmMQFsbFOqNh/eijERR+gVRSQYa9pjr2dv1K0/k
JAhXjPo2SGImnPgkyJiMqc5eGWHr3X2Qd/RrBelJid8ISHq2XkGf+ToDjMpyL2v+iYZgk9vzufZG
W5Lw8XZ8nRAcKr84xk+/M0JhxmYnNxFCwqSdlJPrbSJQjClDITr3x2eI+kEzc1o1jIXMqLeGSall
NjIzVP8AcFiPHZ6RfTngEmgFLRFTeR4Gh8kL29HKr1f+2avdZ7U+xbaP+8UhxGONHRnqs72Nhepx
WxzcNChWZCbKGA1x5EEqYcd9F8uY+fGTvGwCZDpID5O3MmLjBgn5tHvQLERhie/rXzr2zf/MQWlf
Tec20y5qm/Ir4xo4jZxzdM1g/d8Zg9jIFxuVe4KozXr9WjhpoXKjdHE6qrWIE6zw1D5VRCndf+Lc
Ak2XQDPTKejyZpDmPCO+4k03wuKdcYne4z/Lu1y98fHo6bMLykfirLxvMRAqI3GnLUX8hgxJhGxq
RkhZfKBEy9tu+zJpG73a0qhQBKo+6rabFSag+lzOP2CjtDhllGjMmU0DypXcBfcIkKjt3DpGT98j
GSJzmItixR5+a9xwGs5bCmgy2hzRRd25D+vouMmSFoBX068zLcfO2K13j6CyiJn+pwscBaAu40qv
nJ08utCOEWDb4/Ot382+dgkyF/ScAM4O9lVmOmTPhbqY6njwQnSQDyBMcxh+Rb/ewwrHas/Smto/
pMw2mVbrdsvFcGvefPgPDcmlr3K0NYmh7Ky3WjPWACT9/yf7zxbOJ2WHPZ/PhmsA3kPovrgQCypz
vxQ9Dp49VOOnBcW1RTpGMKQyoLx/ShJlkajzu3wJ/VJJkEvXXLzDQ/DArIp342tqwNkF0o4CA4A8
xMaCRvx78VbOsTYFLoxlYunlaW1pZdt7XD2lQ0ZE5Kf8/5V4zEJurHJ33KCekZkhr+J1b94BNnPL
/v9eQ0ks97zbYSLqUc8uqbLks8EApaNgzEIigj39Z/fZbc6FKavNs8hgTsmkstfq7WftStWDlNwT
zu0XrwjsoaMqvPGpwe5Zs3kPPitwbXpSMXoLPVYEFz0HQtkHzQV3H2o/MnVIEr3p9Qh5osWtRJ6j
EaLI7KHWxD7k58gTldI55i5QSuUJyE3kFf8fC1zh/18qj+wD1/IwJiER4mtbvJwrMQGjWUIeUyKZ
Z3ic/CARIWHKV0kKTqaLmuTLZjt/+Rwzefc+cjlzlJLkswoebQ5OjAuYrYcNrwHYDGwPjFJaGNQ2
/I9lDkoeCinwNhaGPOD/H0++rSwk+ZvS5RM/eGPBk8plyOf/KoRGaHTxbnCt+C7I2vzcauX3NyUI
gpIhKqAK4sIzHEIT4AevFygZ0Ownch+iO2lxwYDPYPrtrCGLq8dtFqEBXgwVUMArFKCMQWgEMdBm
pP0G68pwG4znEebq1dadN0B73H37UK2ERj3sOxR4AOyuFqoJ7JaGA8p03u/x3SWP5f7OZg+7wua3
yXkp3H9SRL4VqDnBycFsQKeaCpjiACkAfvxYyH1wfSId0RdbcK5CnrGF3gk9vk4EQI5QwxXBL2cZ
zCCxdxxvLarmYOmQH1Oj9RoqiXAlAHSDFmFVoYSGfGEApHC0HYIdn/Uszwpc8GCEezIJpJxR50BM
lnUEiNdhqg+oyweo5+/QwowBF8kcF8xRPN0AazTJ0v7AP4WI+aSAtJgh0ibso4eH1xJVC5wfuqeT
ryjOGEQMuqLHwfeqABbRykJ0/mSxz6VynHPPn4JRygCTxQCSREmYaRV4QZ5D1aRViC+Cn08AsSYx
sz/HmcFfpykGVFKEJHg8WBjNTfuWg+WImaQhfom/wCSc34M5JGopT2HwJRN6XIp5XMJDRVxqzy6B
xEMVA0akblrZl7CJoHvT3sSNAblpC2gng3seBCTF9G8J00JmWXl4xEIUbLcBf1im4yUdkyihrUtb
c5H4Gg1gZqt0dzNyM/l/tBs3cOxBVsbMXBg+x8mk6X8C860KfiZMCW0wTczE8WFgZKWOMpFn/u9P
rkMdfDqGTIAA+NZvdYNPBjJw79/NsDjSkR3zAcCzkaxcWLLV0WkJ6Q1NDlBVxNLujltIM/mmGApz
4WZreKbfjACurPDq5uo3Puxbqrrj32OIDEOypz9bzpD7ynw6L6C7uxoPsAOvQNiIOGUx6nc/eLmy
ScRZonHEiBjDvr3TQMWXtMylQ3PB3gVgwQ+E9WxyCqZ94Oc11lGTgoW9Tk+R+fHgwd25gTn7jZgE
LCkoswaYn3SR0uoDGOXdgppOr4sytkM9CzSAduDfcTpNgb6owgVRVuXcPIb2cG9pvjk1mFacl7uT
1Xq764rNUs5HrcdgOCoofCq0cGk+1WJ6/02FK/dbgp/zLazZt+ma0YFwTSN21pxzdKATyTyVVmKL
1J7MYlT4IgaOHjzV9xio3fGv5ec8nFbVnxz/ePaYBjasve7SQqp/e02/TStXquanV8DeQJ5my4yg
UI/UfXq1fXjaBwdgL87n5Zo3sB45Hbht/eYXb5I7ZqzQFHffLUJhnW4IrX9XnzE0CBsPC1NJv1ai
Mgp1AONL3LkxVqHTGdy5FV79Eu2BDjEJeLnZ+vDgMSFdWxztZvd7t3g6yYZJMWhGTKYBK8Y8yhI1
5ajkKECcZJ7+IYt5xhDX+5r9eoPwRPu/ZYC55wNnJU4cREpZJD5T9vYos31IQzv65UAZAEeCx+WW
ctiZHNFIy1KG1WsSmjoEeTk62lbZ+zx5Uh7VMX6ck9Rcf6dPWjJWiTCQkIm/zjInDw77j8qj8UIZ
fZ5n6pOI5i9MgT3sWMEPSqBpr0AGwP+tV+qz77aRCn2wet2n6jSCbyMoUE8co/d569N4Mb805/SD
KgHAbD/lH5qfhsMqkA4XsZ19wC759aJA3csoESzIiM0Q6AHvhM6RPsD+EVAuHVZLEEDaTXWJh/fl
YlANaUEzbZJ2sl6BHQIaJ3Cq7h8Md8F6pyMGvnOUVyCNoh+MdMNGJONQFpt/If7tR5qLcigLc044
3GMsTrN2ulcDTbkMgDV18N/B6hWR7c5IXsh3RyPPVOsZR7ijxFTKUJ0dQ2uIDH0EyGh49nqduicG
QDAn2cFLLN+POpWTqUZHb5QK+c97sXPUtoWE53mCeCU18l5aa6SoltFHfAZFlqPGQ6vC4enVu8up
8yNl9ma0M2iKPP03GC7eiN6BuGUQL4mq9RU6s+3+Hf8FbiTPin0CIQKWdHlCEcup3kLTyjZftAcg
j8KRQPVEj1AspQNxaDpYZyZkHwz3lcGsHDmI8osixDXI+/lydkErAjkhdvel67HV5qOzqlaAw0wO
QVBoiFQwnu3AN+UBsmAA7WOmIKQgIV5735EXSGZIwYudOqouInPjjdY92DjvPsYRwCtjOm21Mefg
gUfEFx+HUPJjvG/o8q29EaMUdN/FWT3AMv2qjoQK6btaMzmY6Oyx0aRlXRNvoB07HzSIiJWXVqtQ
AAXARdJOGAQRrX0bBlG3qgWGPQVIeBCoZ20sKNVs1eVWJk/FRxIyFhVFgGIMYkSXCdh/gabifcSO
Y+wNOhw/OQ4heC3kFQS1ucjJkoMcezP0n3qUZTNJeFCSkjNToCEYZHLOM/7mc7qQm7HCA5KSUHb0
lSOODXr85UZTsIyokLZb2tGPV7jGIMaSq2H/swyh13DUKFgafaS4oh6YQCDPohhBLgUjZOk4wzp5
PJ088kWhbCQ+HgAkVBAFQEzjwEKhxN3GSgGgz+I9rNfRXUhhi3FuMZeLtczi2EyIDg5rDBxH3dry
IUQdn7m7BxY6A7SGUudDjpwOA3rZYhpAWS4Eu5p8ySP5BE7/NJ2TKUL9QEUDKO2L7CjtSkaItuXV
+dBfpLUo1BfqUKAE9UwEvQtuyCYFjzTb7V++oEqYAe/wCC1wNXvh0NQOH4MSw9olm+9Cf7ggL7lS
04GwWsA8xdIOLYre7EGnR8TQw8llQXKwQalkI3QSnmv/Pe3DTuJk5h8knYEvQEy+hK8kxAfkU1mv
3pOmgfdAY36OBzCqv+QLzmWHq0/TYhIFIvK2qqgmvRdKONwWAfPgSzFxZg/XI56GycHuzLOE+7PZ
3Ls4hk+bI7IMX9zDTIjT5qhOx8F6dbwUySR6T3b/uwC4D1iQrZS5nxVPuVkNbzincrrTq+btEGXP
vVYel9XUYIoIUgqUSReqi580oMMi/7kRGMRZGAaFvS/BCWg4BBNzbK0RdxoWc1OR8+fg1sDHmrZu
COons5qtcX1h2H+C83n+wB4vzn/zQOLZ4YARIZ4YTgjnXJyQGvJtrM1fDr9IEJqRYF7L/p7DESDN
qe0z1PPvo4517keRMQCKrpNmgfS0NvKwAcvUBosFUBMNaiUIX8tgvGdfM8us984U21wWzYe6utyB
c+9LB0VlclDLAIx8UJTS45ZKOZJlCt3HIF4ZQBapBQywoqPzvnvBoPbkNO5dZicfjXq+jV1V/xpI
xSXiTOt3zNHobC/+GkkBqiG9jXsf7gAif/7hvyspsCl0HlDI7va3shHrOX5o4zmA7pFuAnjbzrq6
Q15wZlTpnWF6Md1u4VcN5uBNoHMS3MqOLKmjTaZ6U0WUduS5I3lBV5wJI2iXSpmUYChw0c2GgYMB
2FcJJoqV1hR1EkmkNYiyPT3GNYJFxqnLzEaVAlhLkozUHOFEOEb/EV2+gRhsmKBAz1rJJz9BNRjA
f0LzbfQ6VjZaRJqzGtdp99p7tQDP0wxlIiGodFYLbIlcwfSZMrBgGIqyg+pKcTAF+Xy/Kwas69KJ
Ih40t34YLeom6sP3BT2iMjLo6Zu+tmTM+2HJAZwUk7U+jH0o09Uk5zgyaKB5UPynqHC30WTbZ5SV
b8cAZNH5+r0j8RIByxmaeK81t74T92bUVfTavFGrt0Ykh1rbAbfrkwolaG4uwzlqrG1kgsLjg3ZV
Fz/jx5is5GQqBEdySAwMI76MvTQmgOrcGDbd/SEiH1mG38UELg2gWQKLpJDoPM1IblY7Qp7ic0tV
eKFJz7FtOhmT+OA+EYuS0QEKlu+BAJFl5EDLQsWYSItqwLI3g+fMo6REFeSkeBh5LWtN+/wbZ1TN
Mqur258EvceAvxeFyzZ/FTYmMDgAGdKWNxIYWhwrcE+hc4PVPN4c4ZVxlmB4DO8DnuUdCggzPh9E
PekM2byCsWgTISiNGAi5nKYNiCjnSiS5YJ1y2L/DwvkwdVJoZyID3qsP0zHJCGprV08ExqTt2yFx
fFqza2/WtH76yAGqc70erDDaXb/aBRrMncN8/lrznn11gaFpOVuoafRpmoHHfMbwfjKyCclHZnGG
JxyLfPuh8SXf4SThU8OBJAkGzn6G+uY//E18GFw4QogsgjyNdDsCZC/BA5RRFzRfV4FhmSzfS5a5
pDRNa8cpxRujISCa56LQwBMh0wBbeODQ1sgoqcMLG0jdmmO6a5NkKqdXkO/pIX2AUNVs5syciaHC
pWdv/TCXnB+yjfA7QT1o74jn2XyOQUyXZoeQN/3NZzSVUhLQkFUnl4/zKG6Dj0DgmE6IM3dm6zZ6
ogevgdGno+TT7tjHmbVRNiKKlfpZeOH1AqYpAE47zXbkIDnV6O+zIQyHvxhWVXCU3pIIWxR1wDWB
0Am1BisOlSDOKX0a+oXQThH2nNrQu+pOBJivO0V6MkMJt856ZjLOCl5Kqc2O9u2JEigSFyxc6A0e
Hxi27YQ2IjQVIOqIJXD0OfdksjsAmJVC9bCm3ng9VMI3Jc0AAoNdhJxCey58uzE2nwuJGoi8LNld
k8M6p2LWZlSig5ymDvNNqlRb/WPpzJZU1ZIw/EREKKLALcMCAQdEUOvGcJclirOI09P3l57u7tin
4+wqB1islfnnPxwX1EMt5QdJtQF86zo8ECaTdyZHCwxkONBxk1796mMyjBv1a+KBwe6FRNkCc6W/
BgIBishXi3KM3X/wgU+NPPjb61NFcaA2JaCJHlPp2UB6yxVPM8qdWBLa4MK+Z3zcDlaV3GQ6aJzI
REgIU12KQtZe3JkenTYbnJQfW3ROZM9u9tmFLauU3yiVKVUbt4y1+UTP1xwQ1VD8IaTxCM4CHGYX
pnxYvoEy2hoyTnibSMSZ1eq48KFAZ7/KshQsmOogrEo8uk7BhXk3n4jmnlwbrvWTnrJb7Go4vFPa
McPF1CmTE0PewAjRAAGg+kc4V1TXUL2/+8h5LRrdxXfcuw3PiAqc3K91zz+OyZrtWi7+G3IkCsDA
gerlNANv2Qd5h47HiPlLpWbb+JpgsjIOLuTTkPEy684AIwjEHJvgGS4xdM8tpWcsU2cd7kAveGYi
jEVIbXFbcHldwcEAhlmAbbONxnxfDhP2L2Rjy+G60+dcKSQVbn4nmQGZMjqlt39XZ5I0B0QkH+FI
C3laZ1Dpwv5GBf05TaCWh1lX47Pdei44x1GSzrmPDnHcshB7/5gySgPZtohFQYUH6jIQ1TpFLnMu
pHeb50yQdvvJGmdNpBqUc5+9ia+z/dtKFm6Kx3WKZgOoni/HE0D/yyYSURpiepKZwsXvnVH+0cFX
8CakS2kcQos/WfE0FMO2xExnZ4Y9gIRPbLkchkKTSRlNzxFUxUjyDmzOjT8HHpgB6g0rBMtkBr4z
Cnd26FWnaHO2tkIOzJrb33vAw6jlWPjDkojJnKqizjvqMBCB4Vg79RpfpPV9525Duvd3n+//8nNM
oJcYGZE4M90xK1EESAGNW9Jck0r+Te14rs/eIQKJUmSkhNhdXGcosVpuZ4eK2HyJrweFv5Ano+Pi
keYUtDVHC11Udf/Zps9/PAjcHP77TmOjwhFSU1TlJO8oH3k7ImmceG7ONua8y59PUT38cKtga7cc
pPM6gw2Ov20IX3A1PLX8TxsnL7IOhJSzAPMGlEX3IYCAL8ezKBQBoGgs2Evox/IXxkpAYTiRwUbC
rYd7Kg58RnhZUZTpv7i8HDLWI2SAQ3vQJHYX2uLvtrm5i6RaQTT3egcFms5ZKqjpoaBFhz/p9+bX
qR2tDGJ7hViKLOPMDnPpUBNACqkvnv5JoLnM2wO4KcPPgIav+gEC0f0K0hQb4IhMTLZrLMZP6RXK
67wrT+aLZom7tPoiR8BNTmQ3kE7IFmNwbvOdaikSgDRpRiBFQDvwb83kuZPoNIvQj0BDc+MwwWE6
efR/X0hK3dtNIaZQ2kqzQdmpIF4u2U7iJUuTuYLhsgIXH1ocbQQ7gvXJRry6UasubOZKvE10YbrI
rdiGuFUO8a+ST8qmASZ0keKyRUnxnIlGSUDd+xADKPhF4neGdTO62W7ynKJiz84QOA85gX/1rBxp
XmtGzfvnEiyHU7sBX0SGcaQJrfiinCa17uPnED5HK+Lty9oTW+jV4oYjxKqnSBa1wJKIqsuXsJe2
QLP2uPR09iLwC9e/rEBRXMlzpkJVoMQoJDHA1Wajb/l6LvDBoWhiv8S7j1vzZa0Rs1ejfdYH/Dyc
6sGPcBXLiRAaNZKOnXMBhdsVTk5vsPwTydyazhNeTUXfcuZge85KER6SNXrOYLxykJYeVP40Y9/h
pOPhAmjuRzWmEUvBfKBtnOJx9c9AWC81lhxx+LNChftNfMhc4h/7XuNeltiQk55zNl8liZG0sGAH
jJ0Ee89x3lZ7Xmt86eK9BHA3mnUMhnNAlTdclJhKNUI+vnXVi0Cl2e9nSIICZgHMirBhTDAK56AM
ksuWv00WK1w5YPxuOGx85sJJouWcr0dMiYM/CSq58YrwxI/5ZLxMHMftseLlcRd8PsysWPxGOJxw
JrWGcnISv0VXi0kVRx4amTVHJcxe9OjYzeFH7bG8uI06vQdXKeMFOOIAT7LlPzZX74RqR9jgTwzJ
+KPHjTyFZn/N47NhEkrtgirgq6TztAU0f+B+rKg4SUl3jowZAptNagzRn07B6tm6eXpwOoqOv5DF
hibP+urhC9YkM8vrLzYr7g45sBc8bQenYDx7iN1iFlKRhxixnKi7+JxaH6NvvgaoRU/l4ear4Cs9
EZGuWVHRDqCOU7kPTjCSqpyNbo4R2ZF8Zmyjgg0/RuON5bhsYn4iiH32PeuRDWaCPyKjPlOU0bHw
brg/rmVpiZZ6De7D+bKJAGV8En9ZBYT5bSyTXxJDCMD1jdj2cC6LPZ5cHYpJvn/9pkbdYuXjVW67
j7+tojxhirP8E3HA/On/bNcdpY0IiSzadzfW06Ydidb6Rrgb0xpkQO+QocadEPjdaK8MmpE2nRCP
zkWRhGH800k39cVHx3a5yNyC71tQSV8vbiGHuigzlqszFhjswbJm5NDPdmpDnVrUpVNQSnXHAlXP
MqHeyxgcM8XNxpMTQwOS5/9gURh1oenpagFxHbREHH2/jlwyMAzRwYjXRGjigkdDRo2ctAPmmcSW
SWp4ylJBeTBde08IjH+U2hSxa3DPNRDMJcA1TLbFLFm8vhTQbkDzdOJM5RHh8d1gmdzzxWOX/pkq
c82ijjJssZgEOXWU0gNmaZXzkscsI68QOSnrcyOEO50Ohn6I4tsiwA6CIA5ESG/tsawZuTA3BbuK
0JYEFYq7MwJ2Gsqes/NThtADpbeRflvEVZgdSCn9xLEz0JLTI+WiPdCGtSz1vvjyhhxuGf8EF3ss
ig54i6bWKDg3OGHD7Hdb0aPjdtvYoeqB9cMNeuDQ6BXATuUWRHc6XFCbdaNkJrBVsKiTFRSJFmX3
CtYBy43nkqfRfcJ+C7LeP76cx6KnO0k74/VrRO81GPyIEdqP6fzIhtlqoc1f5jqiP28V1fBcxBhY
dF7cqjcSu+3eZ/+1WaxspA0l+zhb7hZWM3zf40PZz2pGYpfw+ZTBXgc3RLLZ6gBI5ERlxtRmqVGY
UvNI5bv3ypvPFwzeGQqGE6bTPhxHqfak1cj2HL0MW26BLaf1VV0ZXqvP6qFhsOLn3wSPzjaUH333
V/vH9xiTsAJ0EKZUlPwy8xlxXcO6+Hu0FG+3/TvnqdJv7hGHNlaq7n6Aqz4LFFwll6rDcldWm6I0
BJIEm+NlcpHkbo5Haj0PI0sZ3kEGOhb5peXqzK/BpigyhkfvIU5OAJssVC8EwkQu5plOY3qH/luQ
FmAVpSYvkH34WQqGe/zzUcY/3sJtgCWWMbbqMoU/9pN9vyoH4CPMjcVy6+mdp2QvX9WR7ZrKfRPl
HaACElMoST83sSxKKLAo1oFCcOHrEhrMMPsQG57RUpjUd7sOYAu9MIyCEyHgKadZi/zeX+LLYesI
D9McMvZghNwJZnxtsPGP79NRhAC5V74FAK+cGeI8Rw/KtodjOPajX/8/RiBkhLqgXDxqwlzxSaoA
3KLUAcCmocMIlueFop0OIwa3FLlQnNJT4305s7ZfhymGKeLFA2rNnlvLA9GlEF2HeJbAIgCn4TtK
jAAP7vf4wvlE0pUkJIMj/+pJo/sOYtoTpjR4Um6gQnCNgDBApu3kXEG5pQm80xE/I6ad1yMSJ9B+
rEro7qm8CRscwlonvbMfZ2L55gMnkhZQHf2x+NYK3LuBJMwz4dwgKIusCCgYKoHpflo0wG2X7U4k
5wMCN7FLgCnJ/Nu1Ce+hoo0wJJ49mIiCr0QcBRAA0i2wKwZPR2/IXpbcNkAMOTsjB6kDoMAp/uSs
B/5DInnmuaG052lmKCjuvuIm7sZ8h2V6XSEqQ4r1NUp6JeCoPz/3BF9tLLs3G3lCmKTy1GNLRZ42
350EWQieUzyV9qE5GyGHYxw2eHhzmmDgFJIMcRhl1881YgOglEvgZ+WHeKzbHv5yYDmak8Ux1nEt
WuYW6B6hnx79uCyRgy8d86a7IEcWsA1ie2aTZ5XAGt7JXEVuE0Cx+DEOmAukcYkyjP0eT2asNkSo
qDmP6Y904WyrSKOVxxWCCnLZifcKJ7oYNHWzo/NSH4Ob//3Q4DZhZtCZvIKOK7GGq6931ynAxucr
T2Nk53iHLb4Q7M2wEhCS0Lu45VAcMsA0nx9mjE1w7Ki201sxbAT8p0ShVWnWWxKG856tHgMwxXr8
Th4FbCzmsXiE/b4k/Lj2cNLn0SKwcPFOXIm9xeaNU2a4OCLWos6XBdweQnELPksJzEP9cXUnf0Ku
ceD9u+S5QgvpYUHpAv65rCuSm4m18DrY65/IQ7kxaOfFgVpIWJ8lQuaRJpa9CeeDNcQSGnYfj2V8
OsVCI03xFYRovrZAhCAZsDP4QZsq3g3kRSI2LTbZUuGgzwHFY0KLtWeaEhDzM2OgT4Jx7nKrBbhD
d89GKiZewsVh9w2xwwKdDykdcMNcMN4Gu8N1Nsv4CwgSornDfghfb1wFiZWOObE3bbwHFN23Kw9o
0B0E4GGM/obDA58mZbjCySc7JvJThqnoHuO4CDcQRYYn6TZARGl/Gf2x7xDWAl9IPi/8ngtthmx8
PWZ5gKpp6HHDhbLPRuWyRZ+GFH+M57y0vebBEW8hjvk21s87hD6KdjampqX0dRfW7xLnZmp23oCB
Gss5R7fgtzquuXVnZZ+9ANZduiO7D+ICkKcfXEsc0v8m/TqYTpaLl9MbT74MRJ5l1j69kR6DFEWs
DT+w3Um/yjr/GERn2JFJMQ2DIaN9Y5x3d0BpXxBdkRwDJ0AagkxzmWAYxmenGvnut48hX5ETicHe
m6aFHLvhAedmAYnp+nmKCixIk/lAmWrE5cfIBiF66NLZOnUfA1cJ+pL9tM0f+C+y0VDQiQ/NnEuG
jWVfzO/pkmJ8ZzixsPAwmcbu0+nIVuwpx9WAIsTz2KR5LKLsClyyYWOnQoeFXw4kqIgmQSrF9f7f
+pth48K1Iw1+caYZ0j32MKmUURHjLcBkcZCBOvoJVC6MgyVwionvX598LYyCV2aRZUdsMABfhwgD
/JWl8gpcjd2PQ9CaySudwGtxu2TV9A7O6JapfwPvruJww2oEXglWvS2RKNj7+ODR0bOfSXoP2O3C
fDurNnsj0X/FTaiCDC6PgIRkElNvYLc2oNSGGtP/uSPWLeKMQyIfMtIYLmOsrbknHsYL4utSoUhX
po7jydFXZGtxHI/HtF8yziapgDuhjeY7ysSrT659mLcoF0KXURsxtGC3WO5xUuIWd3MEkQpBjI8m
tSMtF8PZ3i+MQ5jV0NoZpHOndTwQ6DPklPwHPj/rZTOGSK4H998GETduNA2Q9TH1evHpxOCDMj6k
93Mjdmjx3rpKX1Fc/fbom3crSQt4f1HMAdzHsRqIAP2YfuGt996/ulPDp3R5IXmMvWKt44nEnHRB
iZyFTHo3JF6Loy1efVqMW/98fikDVs2qFR2SOSnPKQb6UC7pT2sv6EZsmzz3ePV64SBeppAfsYZi
Uy7wV2B2CiopTaR5cRiTiEVo3AXhddDNbDa65Dn7SPXI2Uy2FqTJcgwMgWrNySLaJ+hsFPxiR9xA
d7xjCJ73WPD0DlnKqz8WnMQ3hw3OTIUHKXTiG+dtSkRKOhgYqFExIMN2QXpiAZD3RIKEmNmyQNkS
JUde3oqzG6IMp987lVqiFdHoBhyt65CLgHMvo1ABQk/9+c99+qPmplOY9Lok2fLyn3EhkTLxG1eR
qj/fTms//mQQrjYij378EREZkPFBncc3F1umeL6UcZvcpHULgYNDaRHSMgif8v0PdekezA8w1gce
mvClNdBjGJV0LDiFd1E6YYlCV1EMYsTk8H+lO1miXoMuxV/W/wTwu8s2EPPUCsTC9zYhClCFcIAR
qrCy5jmQPMwINYjPaNr5/R8ZLYhH1XU4QNOy1pCnb8ethtsllQMGdeTpMI1Zwf/JYVWAqHIeiLve
6NH/oWRwvbl0YoLHCyVBOEf5YzKEigLfMoBTOd37zmQMiXLRoZ7E7pYJGsAsVilS5oAQNb7peAWw
LbVVli2HgFtfClk9JprQ17jBgje6bGWeV9RvF8sqGVfJ4bOgF6ejx1B1E66LEu2bx0xUbqrcdvF/
nOMC2B/hhkuRwgQ9aU2EulC8o/ucn2RMvuZgDGg+qG/zRaCx8bm4x9LTxgzMsalWKRCAVHaaR6GE
C0QB9YJrkw99Kj1o2TcKfZl2SjNmYpkrHpQrQ7kHf4PWMXKgz8qKk06Zhwt/EXEg24c8h2zreG2y
YUkWl6ROM2WQFp2tjTKJkHLAj5ScLTwE4sFJ9ziGfZ7Z9gKvCaUpqxNAVcBJAa+340ORj8NfINIY
F/XN8fhq7XGXcqxFy+h2x5vWElxnXbbdDTgKfv4wbx0Ll3IsoMkqElL6kuksoO6bUfCrEFaG8GK6
gxnw5T6A/TC+/UPjNWaCZ7QpZilzOIUAWIRDa+aBz5O68hGRh7sRJYA93RS8Pdvg3qPY8v2L+Ins
uugGxXi/XgYtD/aaZnHkM+yAaFhN3oROA0zjMZW+ULaBr3U4pqGFrNicPOlbtpHU80zS6UhV88yu
kMjsEdRKqCOvgIJLekTq+eIYU6Ye6Oy7TokPHOdC3F6wZ+IpRJ43uT3P4EqBX+UbDEYYOwjo5dRt
/xDUQt0pcSNyN3vwB7cXM38hbn0Gm8Zde9eQCQiTR4nIkYL369HC9IqVLypPd2jMeW7pMVyKN5Ah
fPs59vno6elXjEiBWYI3l4qI9suk++bbzZj30hO96LnKxdANxr8anCLbJf22AX1c+FzBdI2BtUxE
UtDHMCMcfPX07ld3OdoOZ1tKzECqFMi1kooS46/evNmjboroWgr+jMgU1KIHSi1KmiVFYTAWgm83
Zw7jCfYqC7r9hofjJ61fCVcvx1z0G+bG4RO5Ak0ONT0mIz+oug/0CK1JPDcAqjGiwz9uymk7WMtq
6FC+fQoeJikiSa0Flrj1f/ZDJJcxOA4G6z6R3iuCa7hPGPXULEmVsU3yOI1o8mgb+1Kg8nCTQQMy
S6kVTLoTcuL8oDUXMqqk/ArNK91ACAJrDuk3sIfDe/fJSYT7PTwpYboMRp0Y/5AfbGcZo3Y7npjf
zY8rK+Cn59izY8S4bpiDbs4Qllm3UPmTDru78OpQpg560t9JatJN0XGYznYqU9jLLxXVy1tG//9W
RQteGCsCGtAFWskhxUN6A4OL44VOn3rVoLq5sywIXoQhx9SPuypMM7ZklwtN3ta4e/J+b750xVrA
KZWRsZt6RSGhPEwwwQLhib18jCUspr8+PcBBwK832GMBxtcywdiS4kt4Q6K6++Z+YRB/9fc3p5y1
COhgAo3uHroFvVX+YiQiaSlQFRjEpN/Y2i8RCUt2rt5nzI1xQ384NrLZbAWEskk94HyMHkSviAZr
CcvouMJe9fX7lALEmLgpnkLbdwA/+vTH3PwipvqYvsAhQ72os1pz7hrJTFQElFMKIJoj6kQHzLnt
JksCV9k5KCn5IVySvN2Me3Xq8C0Pc0kJ++I/mL9tZCVK3Tr4ea9sPsZJrNDiAdUXp5W76jL09arw
PqGyo4aGtlYceRCAKabpGtcpvKI5m18OkRsR9Rkk6jlnc+yBu3OG8H85EtMBtoMe/TYljGwNpRcb
QzohzhCsCs5OUUdAjBmZURwxwI1YTO4/buM/8MGI7wveq3+egfIecNNguvcSrr69wMWcCQULHXtE
l9r+iWpOefObIjR5ecFP5wCG2XA00mq84fqRdkULTYAyByXVXmobX4CfET6P9FUOCioHGfs9Y9JZ
MJTzMAbPYBgza7fpBChPN24E1CbdIR3Fpp6hHsBtDmIfTELAqUplm1fjddADXX1rYieVGdaFdfLr
AT4UmT40FxfM2X0jPhbwlj/zJV75dgK2ieMV06fZts0Z1L+UeL9WCUb9Te1a52irKwt4rwqouZaX
ALL5sbh9lNn1Dx2vO2qizqg3eBAxBe9l+JlbA2NAc1u02VslZQEce2eIIS6QkX1MKMbKO9Nsb/bb
erJ3Xec7SK2I2heoUZfs08xFXvx5DHQ8mRCwdydoDcDFPtHu7vdGOozSUX3rl+PreqlDOgoNDMoO
Xqfla6ayxp+dqrfha/aBkHaOysHHCNontHP9R8TgDhFk7wRBKXrMrOSCjLuo++jb9x1oCtriQI+z
D9q66pThPsMiBHRWvwbvh6pyrQpuLJ6dMh/9+hzaj7DiDNUVIRJtLdyBhRLxlsCT3n9CLdYnVY57
w5Fhoo5bAK53xqDd18a3wdkIn2wfP5fcTproBZoxPm6VNq75Rk3fUnfT7ZxojDtpa/yE1PAKjmX/
dAvKnxbW35VqdHUnHO3pd66BBZMwrtmqV88Eurju9nZqbyuzClAz4P930tWD8sTyH+icGu+zD0oS
BHUfTUX1d8e6V/fPGAgCjRoOc2tmEFcjbD/DThUwndDd1sym5x1wQeyea7Ugc+8t53NR5jvo6uo9
a2hU8hpM8uljIMXscHF5B0bY031MEm/Im/msXH3vgx3by91fQoz0a2LBX8hJ+RHXRr+B3ECEHa5u
uPcf46GAIpAGgKQ+cfHJ+KS85HF0bhiN7zXPsLEH828/PUw2WoxQvE6/N6hwqNSZ2uI3o9qNu2TX
Tl4jo8Znwe2l1fS+8z5z/lXbs1X37lQWNi7bKbfK4KTri8ucFvZ8LX4oO7sW3dGbiUAzg6e08n97
5D5eivubxOzOBNXsY8aSApfC7jrZAkPwoXGRKbYmsqfWFJJ/b2TpLmNYbdyZ8uSxm936Heh2rll0
nv71qT546TLbCynLzAINekQ2R75LDZSNF9WwpmZvVOYpdG9jdEJocsoZjJ8179GF1eNcWB7oGq7+
U/OwWKpgPNrchPL3cvA/Xe+zDe2uh0Fdd+/vAOh2SAieo9MP9+22pxN5ovWIUFJ23SbpqQsDyMVt
cJzJXGmG5QJCK2HfWuqqedXD62EMorsN3wdZIE8DhoMw6djmMWc0udoewwE8JJ66e8FJFXtXMV70
yqvHryyRDd38k+1vD/6O2eUDFqN3hk5fe+eOiCw7L+8Eklh626uqqujQipaG24bZ2/ifj0wa3h4B
f365+uBAt3PvU8DTXcvHTsYojhMQhd1kF1bjato5qGOtgAz1KnzgGrOPKoyN255x8CtMZfF5Da/H
fge07dVlr3TOEKvWB4OeQ8wcKGjHD4QeQQ9MtPoJ8yWrxWn/O7t3tMXOk8FmoGHqiM7yfvGt/uHf
8Ykxi2czoJsdYR6wKeB9uvQrHBzw6alCK2vND8PW/PpRqDuqEFpA++W14LYagASV7ZaIdK6udvTb
mxMWOxb+gn5NYoLu3ZCE9FR1V5eeepz8FgJw3TsyQLFgLAT8m04r7NnBnuCrcn62g4aJ0OhGbfdR
J7SB+36byts7WyHBTE3Xbx3UMrudgjPa0MKA/uORp/z2y+meoVSter+ttzI/bDy6GV665M6Fuzp8
fPo2X7kdvfGaeCvNULsmsDRVmuFyr9pVSOhhcw8ux+C0mz1ZrS91MdSrBRTn6z2frNmuHu7bav8K
9mVknyOrrZ7P8ILtpn+c/Pw7vr0Sa2N3+3Tu2fQkiJrYO7RFaU32Nn5uI1Eo4+zp7AfW0/nbBYxk
aNWxWR6ovsLzoGbwzjzZlSL7QzqM71M+C3DG8IkZMD2b+NaAIvmrZsyVTEnNdsaQWcleIsT3A4R3
4cgBK/xE4MQg8N8qJgW+yboAfrsphP8haFb+XAOhMgMAI25l48QMEue3WYwXEtv98YesXMeGsk4H
QMJmLoOzC+PP2zC3iyHED1i0yFu2aFSHBMPAsaBCW3yIPVxAJKR+fKRdsrjeCR+TB5IuSBtgcjab
CdGE3AFjwR/EwcNC8W2eOcfO//4IKtPHxBNjqjXqhtgfydWbqqP/r0TUPekenQmyYeY/NBQjGa0y
Pc/QFU0ZCx3+Nhvj3wXazAb6pOVj/or4PabnJEvmQM0C1Ydw0mE3WJB95V5g2ODSS+st7rmbQ5oR
KS54btNwIbQcwJXJCZvuMZ5Byw9mxD8zZh1doQGI9uJKl0h5vILuEg2lGA/qefCaBH8vxOVIG8Y4
JIEUwaRr83PD/3IC+feT9+LveXF+yS+WRhzSKMUnuNoOd7cxZplmYmNiyaBrP+N5Xk5EuUc/xl8L
RgAY7jGXK+8+615ckr65sLRAeL06EDy03ECEHcC7OKLe7wEMvzGrVnByrbVInidlWjr/ujFTRWeK
hLQ7OeFo6TWwoS5wjWfJFgwFxpa0ZxHU18jdxBLILJQZwJXk7w+aWTnYu8sQyS2p6+hUQlBRvoNg
+cHkT5v0/2b8Jv/Zj4idovRTgvNQ/dPVzj2Ay33IkJ4hu2cu0nVrAn4BHoHbfrzJziMuJpyR3/Hf
K4TyYvvwT0DbmS+gHAQykZIrQ3EZAuwUMY8NkjeQQKAA/g2SkwHO9IfcKyyXjpoO6i1DIkwYgROX
C2aObYdhebGuZ8+QfjnMOUjAPm5/FtJPdzfaLI+0a6La/D414kSepsU2iecvBZjTUOMz04aqSy6F
HKkX5AnxWt8PivXyj1b+P9xvy+PVgvjycYd+DuUa2Pk8s3yaryMSCci1MHxFIEKadgfi6sKlzhep
y/pOZFAKTMxUjiEr2JrL7OspG7kBbWnD7MUOCCeDXRheqTozifCBPxgSmjLv7UPMKRnC6QfozlTk
fAOfoXL2+JOe6ELgScZEXNiNZHB6FhJbCIsFg5bx5usPLQjwfPAscMNwdvEP12nP54Xt0UTrdB2V
pUzDBBw4/0MwRArHhHZvrjmDKXaVU/x11GANyggxR5RL+LYPENONNKfNhngNRpjDUaoLcap4T/g2
SHg3XBtc3unL385HtaKqPygobbj2LnCUrBx7bOM2LQ64YvxOk1hw4IixDEoAFQOHmWO6OHoWgoiB
ZF1BKFm0jD1EcrZ4yIrxmQWK6iXd/4MbswHV9+HvJACWwDWtEdfZhUkSwr60ahbqroWn5GIeH4gQ
uXifDFzVBEzTB0XaxOcpVO/yAV8EkuqQYAXh7GQQUGiTmEvS1oXMqm7DYSBqO99hI2e9EI6RdBip
ilpLspShegg9hzH3hgZJn0A8d7QrWNRGqGDQVGsBYd8I1QQl4D6Iv9O86oMOHX3rOGzA6e9e2XKO
/1g0V9oqB6isO8Y+eacgNO2UgRe0l1FpMrRS74z1SHMXHLDDwtTxhZ3lHbNBho3e4gHnq40u0Dx4
4oRk4cCyWDHOzs/YwIEjIvINo5Xg6BLOOUMCRZYHdIB463+JCk2La4YpNsNWIXxXf/qZJUIDL9Oi
62yJewqDa8M5Ylv3p0/4Us93+Nir5VWdNHW4B/pVnY3giuUzQk7TN09qi63MMrSO/dsj/JQhDQv1
fG0AwlhL93gO6x6mm1Gr07cm105IB1Jm/KG9guod3J598+zK+1kYswd3ZjvvgCu0PEc27cZDwQbC
MRju62FYQfDWkk6/M9KQyfUwlJguk3JcP3DksMNz8Up6qR7TtZ78z98+uz986Qh7w7p/KvD1yZqo
mu4niJc745IsV0reXVbPjjHlWgtL1/H9DSC8TTv80i7Dh7owUqry6g8iyjal96IzfSFxMcJHYJJ5
Zc0ef8a/OxrGK4wUl8/N/6Dn7kdLWidsbh+KK/7IKYIpiNuDU36NIUUt4SPMd7ZrlkEvpWVQV6zc
d6hhVkKCaAHmtDyhwe6ZvTtMLWXe81WY0/P8cSEADW57fJwRhylGOUC0OH84DeAXuxKG2AOxDWaz
qeN75a1hLvJg7n7pQ9KNicJ+0xUKOsQzzQH1hOINIPaCLQ8hZuuD6lOQ7kWX/rN6sHNJeA4gBZAr
R54krHXGnMBBGh5HEXZx+PNhlcKeqeD/USY7UrEP0eRhzOx9ud84msSZSwX/B1mhtByS2jLEkkLd
qv7gTMWmDFtT7ACVhRQVAweUPo61EHUtsD6QJ1R02CVSRP0RuIXChqxectQyNlntO7VcxnnaXWyY
xvnCbiT6c/HXrSk70E+NFnLMMyQUCa4rzIO4gE4Bn8D0dIAr5gL5HWlLWs9kCgmOifgICJMxmsiu
JLZMDze7EwQXXoAJ7IqBh/B8ZG+lofKT3z0o+AhhYuUGIKXYXGz4ZOxsBAlkSFNMDgbeWqaRYdoa
pmtmWMB9DH36oIjenBUGTa7Yag4QWPEZ4Qz+1ZWye4Lbc5VI58bmAhJJhhZ1Ae3QDpitMz/NmaCE
QFbmhfQAGRQJLonBsYeIlWitGqgrBB/Wnet0lX9wXmXTXRfdKZPvvE3aJZk9B5IF2AiIyLyg0qUO
pIpg6XhI/z5fHQQPYIMe6pSDV+nwOG/cb7het4nMviUfPC74AmsAKfBZEunY3o7/YEJG0fh6cn8R
Ky2ILb7xuiEWFumHcSDFG2AclSy+KDM6Fpgu+/5C4H1QskwOdL50sI7vYDabrOm7GxY0I5gQ+Cvm
5BDHvnYJjvvNXCB9kspAsTlcSSeGy5gtJwAZvfTRr6RLKydatl06hzF+pQ8aznUPeUthDcrN0lTN
Vi0n7EBwFHgPzt4Hj00kT/5pfcFeacvwaPBQT1fveSj+qO/ZbqnjsArr07YwSngaFOgINSoMe4pW
/z475oduUD2UjnMXS5pEXVowzOqSs4KT0AZJBs+4BfteoO2R4nBmtqFX/ObZjbqMCvLitx/9V1ux
v0pu2TtENsdkgHOGQxbWDK4c3Ag3uk+i+0CKS0ghTEnBQ5GBrbXGlwko1QZ1tlB1swNvAUynquHM
r2C6f/XqwpDepF2vM13H0GlbUo4BDqNSEZdNkOaNZ8IC8t8t5DBhLFxA3go/FEY2Z2BdpFUsZqmr
7jz0sK/S7zuJ+FiKR5bDmkFeuYLSsfzbEjjKj/IJLaBkKSz1Fn+womF7RNFL2ClSPKQ2ExRgPSlP
d54AoD/3V/+GYgXJ/pcnbHtP9ER36pn7K1iCpS3shOAA5NNt2H9Or6ssDe/y13z5s0NSQi8wL0HX
CUrd/jVhC6jIu+KxHtoDMzWjO70u9hrI3aD0HJWNrhdwjwoCuysd86w+FmLYxBkut5eO+Lrzn0is
7fwwu+Nzq4EW9GkldbCnZ9iADaRlviSiGXToPGJb1ePq5wKUaQumdEtBWMrGOSHeYNwjhtQktEtF
yz7q3iYUitZ8OYd67Jasfpkdpz1/zUOHXHoG1SvIKFsg87NesNNXUu4fPXCpNdA04qUQWyjFzWOz
FPIWl7zL6QBDyxNBF+xsZib7HUabUPUyniGODZ9YEm6XZ4M3hDmd4Xh1XjAFginOkvkqqaTIxYZ5
6ba2EDUo+QwHOhDqP2RlkMAZQ0C6g37WqLE+bUiVZubEg5BbzBjkpbeMt+MH5fucz8Qu/4XjfZ+n
nfhpnmLKYgrCBFyWIeVnRPFkOm3QT42+n1ZW54TjPpk1ldCZg9/o+p1a7TJiEuPL4Bl1fq9ddQdj
m9hwlkM9RL53wrLGUnWf83v6mYPIJOXd6Zr+A7fAmLwRKhfSK6LnG3p9a25G2riXPpMezJDosNqG
lAEI3E7REcpGTLmQXPFmjOt/PVNiTyrqC7YHXOHcJ5keYd3X0rpxtRQYNWFTeATyEw1U7/BcBiXv
g2FC2u4fV53RuTgj6QcDmVDOGDuQL+pfMyuv7iOxBjprEvYQSMkBENwcNcEBKNw95BrMX6TVRZVo
GZ9gX7AtHcVcnQkWEmRIvF1KRDFOMQfb4aIcM9KEZfOI3geFB7geH/JonzT9U34H9B5+oKRGHFvb
EKSUZ+Ew6jFxPRWHsJwDgJ3CcrLNLiCBFFQL6pdeakUCbFnqAaIZblPcb4BYc8glNOxowa+a31pV
+XZCNbZfPwI93twJdYDw3R2f4XDyld0mKCcdkPLhaWimjMC2H/c+eG+hmpvRNm2Sq6KEBwjTsirn
DfFkDc8vCl53yzQRT4ZwO99N6qg7PvltTLUxMIna83emjS/FIbImMh84V/0r9wsHUgO+kqH0uDfs
pUt+h9tJfUVqjpaAbU53yYEqrIGaPNH7zxnE0BVGMQOruPfxgBl3WTAXsrWKKr8QXULkMLYihIgN
jPBKidkDkL2uLwNrYCc0eHbSHX0a18Y49zBs+rtpTzUJFWQI/M7aqJ0yIU9xWGYmkEDt8uc5JLYm
IVYEZRXnUMwghF2fAq4zOky7owM4zEE+dGqHh4hf6fTf0BBjVji+suPeEAsgGG6olEMCnkPz6Ta9
iA3FPKsX5wsfR+BiwwguEMkxp0ogNPTSD4YyttuQTv/x7TJYYqDePqjKCllLtqIEaFMcc4cffV7w
5BLL0ERatrw5V+CKU9AB+DPVKTT4eCypCkO61R0pis5lea/xOe51nBInoBkTAOdgKb3fNjmvoADo
HbfdDnZjoENLCewI/XGNOwPUbsuj0N2NDlHTR65mRtfBvuzv8x7rcYlr2egY3VteO95XYCs+RpFV
o5Zhl91gB3UJBIRnHKu0d8C67no8rQcdjDHAHormY4fy5kyaRJ/pAuzw9kXdcQp9+qw1in2eouUA
GKCWzBZqpKheg1N8tqAz/LOTn0fP2fIatK4Biq/e1RervhE+NExoc7qA8J3Z0SPlM+wrmbe8LfWc
MalgGMC6IL+jreh46GcYYBxgsJYuSEXZwT0ciQy/T3uc/4+lM1tWVMnC8BMRoTgAtySz4jzfGFoq
qKgIoujT97f26ag41dW7LEXIXLmGf6DGIlTRoIau+DtmuUdOcB02OFK8yxj2IeIVXXWmxByl4zeO
zC/CfhHnfqMHf54cPRlSYs+p5zxAXEhpE0ghyIndTUMYdkJiF5yfRHFquXwOYwyC7RHXKLEXJ4FN
HMyikIkNSCu2Bj0CXvYNOJ5JdPnjdWh97M+eNBeLWO2/4zefZ0eQykO4Nj671en2dHSoGnuEwo9S
djaW7T1BEQT+NN+8jzcvH5fCIWoEjSWHlsNhyJH4Be4KEGmM/v3x4uo96DBXUBVlICYoTDbdt1f/
QxcCsF3i8Q8jXg3lTl1qJx+IPCLzEZXDAxJKLhNnahlzAqWI6nX+OgK7z6IbgcESViiMVvnFRYy5
eXO+2t3nsd3BXu6zTQplj7vCCSzsF4EWUSnpy+uUQ056NJJ1iISkBSKyx3AVexKfj+FdvoExokvG
C0j6I/4knw6UIT8KY6rRE0FtPoL48aI87KJu3l0ScMohlgn79xFL8V4R/30ub5DHPGcU3OiDwtBC
2mN/R6jmftQc+TlHZK9Bd8BymqNkWUaIziwqVz/V/dJFtTNmBiKiktvltlcRhOTJIER1muN/MUgR
FqVMgt8ri8MxBzW0KlxWsJaBm+61lwXKBz20kHtn5wIUONucvXcS8nV86K17PpvbqcPnu4G1YMzi
83NWwyjbFAomEk8OAyen0Uu5lfxFYy9PtuAOMWXPoW2wvlhK7LzCTwGfyaPg9yMrhj/JP+UdmKVB
usG0Jd0AdTnmfr4RHKe+1Ht8rfb+Sq8ILVTnPhfIYhq+nG/U3lBto94ELI2yEpTusHVEWnoGxRkS
kbkStTRm421qk8TB96eLnVgaa315deLkFEKUL9TUsA2GNJ89ePnyyizq9uA+BZQfGSkndl3wRJsq
JbMmDeEFsuIsRzsI+o1/x89o4dJlfYaQpuw2N4pXySv6KK8tX+Mn787c3eeOIQ2KQxthRMiR6KiC
LOYadcdcffsdMqp8nLH+2jzoc84nVUtYbST6yIZYIR88zfz7kcqc7SB5MiLwNApbIWuulg22z/xL
nGCAxSbk5kqzh9A9ux34Dtxoua5M/N+gUwDdwsMBxRVupK8PXoQOQNGlU61EL1Y0rFgsUc2PfwvA
7OymItZGhAfWxnVq4vNDm2DDby2kmSjEzP0bQZ1kyN6l9UYmppDjV7IChE1QqE/4cKrpdknk2/A1
CERo1U6EG/HYW3xT7XCZnwli5eg9uB0+IWgCF9ayMg5YCO2plaaCnERqjqKTA1we318Beqhm+PPQ
0tv+E2CZ1KJkPe7dL0EFKNY4N44QdqG/Tk+svSdUOvg89HlapMOp+4pfc/JInhajZRLRXG2ZOF6R
dH0QrMmNt/iZiRelsBV12t05+TMcbxD+BBwe9XcJPouiJPF4JvsujT0c0YkyMWL1w8SjU+40mZdP
kql8YT3h4k2VLIUMQjYNYAfuPer9zAgGKVU1CoP4d7VG2swa5bFEbp4rEVxfUiXwK99gnEdw26Qg
innEhGjvNRcZpCMBEc0Z/pq8r03oJ/o0Ca1tivaM9H87efCprbCGnCu3jnvQa7CASLL4cjRlAo4V
eVLDzzDjLjEA8PBwYr1YIQFRlg+rDSDR1q53u4ZdTpEjoDuJ34WTz159EQIUe8M0NgcYPMntAjGr
gSOHEOKXU1paAXuTKEy87GkjMfplV3AXjNF2wCfQeLSE5zt8LptrMjNbAImVW8yY4IrAVziMaYfI
MhCWgomdGnjD/9yCALu3aUyLjFClnq50P36ZR28FwEw2KyDgg7j1yEBaTFtdxuCE+ze/6cPkzMjH
UGDJRQQeEeU5WmRx6nRD0nokbtGoo5qxfJj1ixLG7j/RySVZguQ/MQEqGlhxE17VG5oEXVl5onOc
F8ftXhtNJw4UJ0U88MASaK0pxoXv4+oPwWWzOXlCzE+EL2CPju9gNBLhtoBdGuyU7/uTG/0vZolg
OqmFWcVRMHdtfp56E3uE3ipdaRBaYFQjd/TvCFLyzrxvAEQZkU5kHNFO+eE8AJ57O08ZPMcVjRxB
SnKmwXyAaSIqtn4jRFHsb/AFTRgUIBc1nqIRCpFsvWT4h2oE444KjLSMJNVh8Qhg3k0/Cpzd4Q/k
PqX0q9XvK11KNM8YBPFatJnUJEUF2J+8UVt9hIOI/p90qQIWLUGiyfymSbhoMhiFu9QHhatdaaNd
Z30GYZAbaO6DvEcLZk7zS9BY8O6gJippnUJ8LAM6TdSsYB8BUtGZiRZYjwl0ODKXbGn+esbKZtZy
id5kNXwtIjix+2CEILUB/jwFh11kikjQ7p/X8F0Qa2BUZsVLFL5c6m/g9CjCWrDBPYHSwWM54fp9
9xhpjKTPVTCWBZWqWQh8OQKtZKTICgcsFXRG4/TBdY7H+VyasFwNMj3k6n/yI3Jm0gakLt/TNIP/
Nx0M+svmBnLYgFtOV0Ux9s/jeQdZu7VIcx6ks8v5iYkfQQFmDQZQg9pw3HSyHkA64acAhQoVyBIT
8/qXuAO1L3iXyBKKHojvnDTZoT/eDI01fvXyM3Mgqw94TroDOe/piM4pTCSU2wWYQOORzkEwQD4u
s9FFx4pkTRwQ2kEWixob2onMhczM4U56nMaVPXU4d91Bd4XwOyUYI6XPEgc4YcWw8PkYuqFzJajm
dLFm0UqIC+h1M2dFEBchjO3de91sfwTWBPwtUm3iySp9JYXSggRpqLqAtCHQxsOmg8AjPuXUTmLH
jvn5ebASNF+lwJKBGCT2z/kvUtVMAME3xwKaDtx9PhXGEyNMhwsQss0vkjVKP+u5VrQtewtg41/X
S9cb4CA75pHOo/ftD243JoN0LV8xXBoyB/gxtD6QgXr4FwejgXDCCPRvQsUBxRlK0k028Pe4qWRj
FsKhB8fB9rKWvddsyDcKUKwMEp5r2c1yksjEP9Ec5lOu+4W1z8JE0CQeANngDz9IZnOYRyjP/Y1x
jzKnZOuTqLNIxoDmKRT5hddvqq43XP/+bkpc7pBFYFAIAj4ARcUIFd5Vz2C7K8IwencyDWBRn95z
1sp5OKYTKB9fK4iIPAYt2pmpsxNsaIM0EHk5MmJSyQJJFoCozOG6AfD2hVtH/dEXYgHBgD4TMYr0
iEmPRxAUMUcWMjNIbmAuWMgTHCtoHJygsqGlZygrmOXzb+0y9hdQo8QyhrfEOdd20y+hT2bvzCmF
TRbAuyKagWGgnQxPIiBlQfyZo4lMAXAlfSugrEpoY6K7g3t7ABNVKdE+IkeHFSTzwRNJFgMBGvC0
ebFRRN+OhANQ5OGkjcD/okcgTmQIFALjQOZKv3swX0ExMzAoeRzfswMhndnCCFjg5KxkeCm38/93
9b+Gl6vMIehpEMAy976LHCcNSXj9d4+uDjuzN1dXhGaAxfvTAlk0F31kxaDhK/QzkUOVoDZGuZJO
PVDduetSfMNoGxApr053z84gWvq04oMCHK3WJVATXdGtFHmuvjldAkDYMV9hEP/XMkf3iVh88z8q
MYmgxrD3HZd04G+FzJ1gBFs4A4hQLyjtSOQWtgoD1Lsb7VzAJz6j/ndvMrnsRQKeitm/2w+dY3VA
eRaxImlWMBUHw447Bj2TxQrnRaGDHQyoBIrrXxZu8UV+XUThDjI4ZTX2uGKCNkk1T1e45EQKVO59
UQxjFrNswccRRM30rkgATKgORr/C4o57baylWuOwwJ2Oy3Dt3J34eCkBqBBBNhuaJTBzkdsan9j0
tLrUQA9kzCEVLctT0qQHRQi5H4PeD1F3Qe9UuDlldOiKBgOvAIHMXATT99WCC+4D9QROGZrAYXRA
MmvDRyE3USB9qS6iOelPpXYZggW7aXQdnrKjjNgpCYWJnPUxzXnbCCmvOLrAjTsuxGHRWv+hRJ6g
bI5oE+3Edd8He89XbMotELlBjm85U3pgr0l6OGN8IEJsG1iHfbhrVNIcQCxenj4XsxuImvvH+TH8
6qLDsRhrQXtcOPXKwM4vwnXChyiE7zlfF76MNdJfnJdWqMjAx/f4FGQuamaQpFZwlmGzQXZUIISD
wyexA3r3QBLhcqMpfBJdYUZt9U6E47OuHJkdlTHAkBk9nsPb+dtzNqYvzDfcm4MNyTMAAlESqJ8O
B/KBOywDJlZQ1bTnpxPSIPIJkRlE19Hc5PgUxiFCGOBrEaOCgwd5CKIGd8ZwP5Tna2TkCYw5uohs
dN4OPeSnIeppUBTQyAOHvVp5qMqJQztnROo7Y0Wi0XIvQQF5ifHNF/TVHz5+SpSjGwGQwITB1CyB
eXOkswzGbL9IDhSFRq4gQeoTya7P+cnDRUaDogA3YhAVX/S2IhJ8+PUnodw/YQkjwANtgX6HVEc0
qTl3Pw7y8CSRiQ2gawlDY8spRbbUe+4hXgFR6MagCVo8L8fh0BqfHQIEfme3ERRU9p1hKGBgnKHx
3AVZhLTcaNtw/omelOzH3ZR6bLwwZr3gBH1Ekk/SD4ekiunMKusvHgK56elfKBcgzQl3mB40ZhyN
Y+g9pbDIehbjWY5S+hcmyQvC00xap9NySP5xfjNh9Y1YtBHbgKNHiCDCb/9iO9L3EXNb90tUA0li
ZV3K9FJgcWtSrJ0OtiviEIBNVnjMLiFMiI4a/AGpWkB6SuuqOE4ZS6FQQRmOotQgw/ISBNaTPiut
HNvaPJtO7tbj0jsaLvJ/S2qFNnRtW7iFsVeBz0s9M6zxPFTtUIxgtt6y8e955h/zZJhARHSnIFHj
QtynGiBzyveTf/6bAzAbrC/BfMqgTfJMIQUsFjwJnoWHGEMsszEZPZPnkF6hVYA57gpk0wHtVeZk
PMj+D4gGuC9IA3wZehFbJEIMrKZcUnFKd7o1MknpevVOzRkZ4TuyY0AFooshuGWLtRtKtqwfpJ99
ZnZ9Ak1CUh0mESirENIXyglwh0lpUNdD/r/9D/CiGojs4g6I/xS97Slj9bnAD5GBAIH3NqlqHvi4
U13grcxyOY+EfQfuQgbKcy6SjECfMKhBFoZ6TbzYdmv3vuivLxPTbn0JwZ9//ZF2HAlNl9MaoiyL
Qqq5TOUdoB5Ox3kxuGa0zI7lGe/A3BQLBQc7d3P3OMJSyZ7U1NjoTMKAbod0+D0hp/QhEEVzB404
Ro341okS6jWEAErSxg28cPQLSKiPzC7uMstZiJQaRjkBqHR+tAV+JTRokkaSODJhGeP/QxWJeolB
s3RMiGWs7oD4NSZETilMXcSVIRJPRoYa3fo+R4XlIrkGFi9AUolnCFCSskaq407KP6Y3x86GOPD1
YyfW1TBsAcubXIYgHvebGCUFAGdwCAP4BNLiqOzfcHHoTg4HyfYZkS7HECzJYPNwxX3qpXPy8UW8
AlJMbii07df4PaEZIgo5U04d6IYxMq1DhyE75+IUUMZ8yoI8jBmnXSFJQsYBSNAek6YarM24uwMD
ls3aEdiucJZN0cal1Q8PBNYihYc/PkDY7pFBvwuHsdxFpxu0hfZHkTVuULtAUaYFIP1chFo5aemB
DGDaSU3e2Gznq7hdoNtHqimlHBAKiixZXUjPCDEG8uWcEtAcInDxN9uT21DKUaKgqdHGPQXwBgE8
RPCdnm5vTAp5QHMPWAkhkbHadiWpoWAnvtIoMVW7lAJQhN/uYBV4adpPTov4OshvasOXfgRnTtuS
rEsbF4suqXHX7rJ5zv3RP9NJYuirDiLpI3/JOcjMkm5dw7QNtmTDGRg7hi0ATm8IDwm0S6QhO6Ai
+N4kPH9CbhWpwD1mAP9AyxLsBw4vqDO81XeIZw5TLk+I5gwLnSwgTV63TtIMcOEZnfgWpMnGOvOl
0SJBLbWrEVrTZFWk1hkCPfx2WbRJ7QdrdKUwLqSSBHOGOAqF1pSMT58cxmga0SkY0Hrhi6JCBZ5n
xm13XsJ+PgX0c1He9KlHZOsjydUh7/4QcWkPkRYMXu5SYGzQzRi0A62YTKeCKWZUHEGZFulwviy2
Ii8P4TSOilyJvg7aJOhLw4sHLUKd14v1Ezw7R7ikqc/JSnfy4peB1uf/WsGPgr6fIcsvJtDb8Vdd
OS0FiUexLkxkuvQnpL1AqBGSutRQ9wQodBNN2pkJJK+/XnYd/2iOQpjwPhBjkWEG0tqM+bYkvwAy
gl4vRe1f6IYX9SZfg6b+9t+TF7gBzkv0Xl0KcTQpng7KCbRU3jYeQBxKZExU1fB3U0keyPRpK37A
gnLOcNSJ8AcMNgRbTA/tQFq6WXw5KpKnwuesvLtoAUoy16bevw2//I4ODZMi31/zJKZTMnrIweJz
49v0TqWnZ0SSaZEg3GZriZ4kDAv6Mb23w+FADDCcDlkF2S71i+B1kfAp0Q8G7CU1j2AyBAgtndRe
O3M4E6mOKI1uQ4TepY1/4mv8ZRc6EY3kh5g1Ip7ak2wJ9sh1Wb4kSYzQ+WDWB9no6XCSu/anpINy
iyFSNvD8tdGB28G1fRS2Fe5/otwXYIEC0ITk+CbKgBI8TpF75J2onTicK9TqD+h+kT00h4sXII8W
rpfczROFTTY2aTmyqhmJ2feNaH+mH/o4zjtGSBNltr/Kojvl8GWpkycGkWwKwlJ8OPypoZ8RcUQw
QJOeh3R6RV7z1qNSV/SJaNAI0ZktO1h2IBXScXUU8gmW+mufRUBkwEpY6/H4SUYd68QY1mvQo3f9
BzWbk/pf3C7KVFQCMm5K9ocbtP0eryIcrT5sSQIbnSaR1NpYKwq/wX6DmMGK2zWeQpwTlATpE7dD
MCwcpuSEgIPvITSf1YotBGRG1F5lRZIaaWOyYNYAFRTNN/YsAwwBntHCRF4AhjGRJDJU7uoz8OoV
4i+EMX9NBF02PM7wqUQfqnOO0mk0pUOGUhNWkIPRiHYhGmnwokG7/xuJGMZNGWLid1ON0eh2VyM5
S+VSe8Aw0VAlZrC+I9xgQWcHMEmif8fuwe+4PlUWSiHgMIiuPHqN9o/DcSuNOXbQqHH3WNvCm+X0
kKSYxjBCcjEYNWTG2OC9qgce+GGbBWcYWfWCVcPpMaXbRUNJceIq00tUhzYyPXO+E8uYTX2iaSOp
Z+2RhcK/6LOAAPuzjcVvS+wKSGwp5bgUmRzRcnPoonHj/fFY8+7/FnT4pqQ2KAYFC5JUCokIkAk+
4I2MTD9HcwN6YkRV5e4K9hlv5cOSQuuT+8gXJqqwei9/OEBuEzUbchBOvy9q/iVtyOYEDccKHLta
R3yPqVThAMSgJbi7+2C3+9Iycpf0LZekuAQSd3qh/7j7MGCg7UAVgFDiIhB1DSQChsPwF9jeE0o+
asHQEF3qLdZc5W5oOgxJH25zUgh63W0X1QNEKuNesuBEv4waiuOWAKLd+WYDoN8iFpAhYfDskvkR
pzPK/k5IJD4kJz5KHL5rfD9N30HAiPILfaN8x9nHS+moLBqABFGA6sN2Q4qkldr7jSdBYaHHAtfW
fehscmkxQAoeJ09ZCa5QhCUQz4SRHsDzVd0dyAZDUZV27F+o2fdDvNF4Q5jBzaZzl6Ngl4dxae+r
+WwYw3myV093Rfn3p9gUQ6Cy7P0tGG7ezsaY8hWZrd8UWgoLmOXsyQOX8POeW+y3AVHTnRCiMs0z
j9s1E5GZGK4AHeHG5LAQHw4R8qwt5oMtNClYMrZDY4AlRqO34HWrRTNEy4CW2wM2N/v8LTr4aEJi
b75veV47ejEhfcaflKzuauEqgKG4rjbNtsLDALn8mi5B9OqbX1cM59VlBgD+xF3O7P1ngG5r9EVh
VzV4tbV6DCAwN9S59LbjD8A1+2fZdwr+uuIFXcpru9qVi3aUtvptghEto/ADqOk50BVm5QkIDaCr
7cIrf8GlhYqU2+kGH2W9VNZHFgusG++HPdMWv7Y7gFHToIOTOzi3kAY5VTp8GLRBExwu7fuKXjvH
Jumeo2U8hLYeJRyLMh75rT4f52Y49Xme68c7M5zz/JIBXF9wYy/BV1XAc8JW6/D79FrD9L7+1Juq
8N6rb9TRvFXlNqIcgNG40kaABowV769HRtORm6MNL6Chn0av+vGh5RMBkMdn/nEvVQS9/+N0QMzY
X1e/u++Eu6ehcnv6UgjhOFIGpBCMHQ/wZxnfqHeIvBZuA2dxrd3wSO4j4rJLBUYO+uHTkg7zHcwk
XJLalX4J6+2wNkNykJuj6f27GV54G24mnrrqvWoOW0MGYZqDbvsX29scFBi6ujRK6ai5rzfPjabE
E8hMvboUYe2xfNJ0siJRXpkpf2fKwMuy7O4v6Pp8M+vvq/xcXZWT7i1q9l+MyQCZhm8La+Xg9wN1
B2/GzreRXuw79lPrX5nEokhKnBu/V9XH4e/P32EaZmFmhvwfa8o1GnNeC9G8xM+g3/Bf5/4ZKl87
ond0cc97xq13rzZPNSit/mutX2JWn8F44qOHZ63PiNcIO/jlJWT+1HfjyrVaRyQ+Gip7uUbhGIC1
si74EshgXbbBhVD0ZXs3kB8jHVZNj6XZwf4MhXQXkFC8ycLtlyXss7ZrxyiDx901/TO6CyZX5xjD
N4H8N3g+Bk2mc+SD5xR6xQnDEQoGzobN5jmwhNmPjVClxMOp9s6mYr1/nNbQwNaXphT7suCRtkyf
eJMB8eUxtbabR+bomVuko3alISkSdc5E0aoeoj7we8VlObh8om5r9ayHH8HamTdKDQMMjiPTnhYi
cj/Db3fGudP49H9ayrEN8BGGpHpe45xhX3+LtgNTg0yj82uh5GKEhZO3J43HIkvcT2TeetdU3S6R
lva0ItIC5h7wTaFk/es0Henjbcc6K/vjnicNlafudtysl+l58niCI3t2e1bils3xzVQs006Bi5rF
pjZDozOx2Jn4NqeMw2GEeTpL5R83O066SLewn4SVQC9XvgjDTSSREHKnKutta05PLoIs+yyKogao
73vHfeaDvOO+zIAohiH0RFcv+EdeIw1/F6iM9YH/Lt6P8ab9GhGrIK1awuThurab97+OUJBpx1gz
kyaFzkidlHhKXkViyigmYBRz/RxJ0UhL7hNzAlG19VHdVijFmkyBdNqJP84TjKRR/EEX2983Wj68
YBq1dng37fD6tDHNLXrbLZ1tfaojw4fp88+mVG3M83UJ1RLYOUYBbssMGDBvfV194Pj5F6bJTvs1
KZnQ7247GHt/39om4OcOfuntfo5LD8zEpHD6N+g+OaBRbWnaXXao/4GlEBhdcmbrOI/KLemKsxaJ
deNMGi6lKequFCnjLiPG9etl2snWcb6pR6ZW7j/29U/W9D3PAGIkFDRCC46+joXPKkreO0YlW28E
IRtlKWRvDASVm+7keBXjZ/PhJfYdz6Q3jEjokfYbHIk9C/nLdw9XSJNOsdNdmxf7GFpbNbENd9TX
Vzr+8fYaofM7cpM4ZQnwXESo6pqcqtnyXi24M2oHLDkNct1f/3WL2+TWSAsiaYQAvAidUm3qGaaY
0tG6hv1Wrp4OadBt1Wr5nXRGgicKn/mJZhO8UDqZYzzigQUKC2tXpW6VgNVGKt3pFuHLcFDRZRao
1+iY+B0ffS7wfes+yVUC0GLdJKd+uS1qAPuqRQ/Gakyw/uTzrXWBtV1V2mkSPZfpZ9YivaCSabUH
KG5gMHYj37cMV38NwLWgCZj7qNFfX4NmR1lmbVe/Pa66hpuCe4CAsv69SKcPmMzNQVGBzqTeYJAJ
/o1+YhPDIlyHQ/Ma6xO5Iptg2Q0Xt61L0tqNNRKM5oj+AuiTp1A0z0NBphWAe980cVkHzI7Bi0wt
o8/aF/QNYy+hx3SOCL2L6+DuRWeOB4Cg68tSu6rhMRqR4gcAF80Lmtn1B5gCu+JHsl942x0HkCv7
q/aaXw/sMFJFEBztLzQlGAarFsADw/lR6rnf09uJObH1No4I3vN+WDy/6lOoHySrFkowZSvMqB/q
i28gcHi6dFVO5aCs9a0gP9eYhJCkT3MafEk/Gxc5WKXrsPBPb733zB1eC4TcvICoan3CKxO0FB4F
R3AIqkNILg2+hQCvsKnXsCwCgDTN59J3bzDruaqyXuhAotxXTZKvfYJGO2D4DIQLgf+TdnEB9RfA
MUT4uQRMZDsi28bx7ezPdqf3ZDBdbOGzpzTbcycFmmPXd0mh2qqx4FD92nTQavLOJyW5xbs9GdpM
Tmn0FVEVHtKRKg8BOiqwH1WiNWvNKh7py2OMZaIjkJBHGnjKwNee5vk41TYtEGC2NeSY8pk4eKX9
qe0huYndJWDTPaM7MSYfgmZnhtsx+Re8C7AfpQ1edm/07k6R2/v7iCP9pTtvum1G8CaPKzyDpnyD
FPCz23Rre68f9Y5jaaqrqt/8ZQX5+kpX7esYwTAJNkV/9VpJvYx81rojvnjlPhkKNof5DXahTBpP
Z6CT+wBV/F/wwE3bbDvhbIZNBL1SgiYh5fjCh335on4RgcTBbQ3Qr1b3QgQ6aOw33NfDLVAatl9s
GN2taYgPrNP6ovscsRHc/LqwLRGkjs6jAb6LTdytHx+a0MSQ66GgIVMl/v0zZ1snM+Z5W2EN/a7U
PiLOSxOXHU8DHLpLEXwtpFL044OUEhmLXFV5TGoa67PWxHS65N2Ka2Y2HstXeaJJskfyElTC6G3/
JmLvtC51ew1T4MIszgzmVFh5rU7fpgIixLGDIgT8QFoIAOWYW7wmgwJNd8h+qGQQ1DB3j//9IoAq
yAwRD1ttaJvwoX5dkN/5oG0G15+nEYiu5FTOA6w1+U7zhg8UBt/Q14FQ2W5VzLYo9ofXZIT1K0Ne
oCw4deJ5CjjZ1QA2aiEbugCeNLrmIEznBfHcJBCcsuvgNGVTwEuitfehp8AONPo1RcelNc1Ua60h
J49XubZ6BjVlv5+de+9q1sXpwv6QeLLMu5y2Xxepv258/aqi0dPT4TMVMPYzd7fX+AIAeXrxbyUl
XyuJTqBzfxNUgoo5LKKqXvwow54uv2tJyHbMQRnAjQfL9yOwGSNjJPLs9FB/dmNQeIX3uPl5EZBm
ZujJuB98HQdVc52Guikp288IkXj7hffz5m3F5I1WE25t32yOScrO9ub7czdWiiKtXXbZRS0Ht4DE
TmKzcuk+vWlMA/v54rwSvHvYf8tJd8bevSh51S2a1eFwc5/FpJPk7SD6zYzZc3dTugZb8ych4n3z
bndpql+7NnkTBd2QAqaM7iCZ6J9+HR22j+Ge7yQbXbdqKN5iUaws6j37tp3qjbjBYrFzFE7sgmpr
mznauU+OzjDb/hXjBpt59kv8RhcKukb3BgEDQKpR07Ib5ODbKeeNuK0BkVzcpGx5bp0tVPGPg9Z2
I2Qem+nIzEQGTLzhGU31hhWDlcUb7hrVpzfg67C0/NYJ77EbcPl/y45vtb226Re/IdCTzs1pizoG
hRfVzdctXA0eW9sFndo3qgPhZdszqxB56KdTNp3ulJ1tI76QkKpAHeyd/0Vwi7Ev48Ct1ZMBG7DZ
G33P16nB3AeMDSgx4jRTap8j4hJDz/wdsSbx2PSAgCswtUwgc7VLf0LPEd2sca85pRj2fiZfjLKm
AdBN80jkSaC16SKt1PUSvbSw+jpd6qILGfOFAme9+N1VJ3xy6fW/R9kzwvwdQqXTE/sCHpkkcf5c
05oxRn8q9PSMO6AqqANiYTrSOcxtlANOHF8ChTSZPdxZfyOzDeSw0MNHFWjudp1NL0NwcI0PXidW
Q227CKNr/rFYElgwPT02wn4nxZQPPEY9+dc9NKkoAhNAA5IfbA87rPfM/UIcTf13jhkgvopcX+62
q7Bs4uXj6IlTq7Lt3hmwu51f3KBK7yCQksQXffZm2TzYJUb4Ooe80iSDd5LSxetNP4Jt/AXW7fgo
3ZIrHzf913Nf3r2nRuOok9hXo98Nv7gJPILJ+VjbmTNrLvmxq5X4GP96zeBWq+oTlB0ohXZ9Gz8V
mjGbqs3eUi+S84+L8kHI4QQUsc0JAH3JNt/jH3wTEgEYzoeXPuxsqjKqvM4mw7iF2hZhRRhKnoks
rf9qqDaCYZZza3rdl3N/MwWdaA2VEEMhGiC8b3/5ey63hO/Rib+XHsoobXincZ5Hs5vEbi8Z3+YG
+gzrM4xDh80+/tNB4ZJT76nCM7aLHQWU/oKT0RNBqIcqc+8XpHlQxbPtokQcNijWezhnaIIQR3uv
PeRwmB2tYNbqa/irdme6i6HjF16Ie50wurXYvHFiASmcnvGDxEDZsV6RUfceN2GjnDtCqhhu/dz4
91nAMX+52EY+m+H2BxdcfWMLHSfV0L2L9zleN08FKe9W288vH38lg5uyAoak3xxJMXm4zO2k9njO
H7EoTZTQMV9Q3MLubZ9gcXGUb81qon5xklrxLa/Ob/lIFDxTH9bWxcMvGnAu0yEe0fLMyT3r7Gdn
oPDf6KG2mpgEMwkxqdQ9giRAVcbQ+ddpUrgRnjbVFg3A1iWstKiA9bWdJs0RIuCvayBwCg7Xt6r+
jcw7GjNfMKlb8mogqhqYKpctMEEQHAO1Rb9iD3zQJ3m3fdTCc4xw02n2dBOAFsV0Zp5VwcBKqvw6
1ICb/Ug7HUsnKdtS1HfIwW6bTqkeTy43vSokXAygCWit4YajTW4tEmH7eGmqnPnDPczRdWCmF2QM
c7+1/5Y9dxmiUZ7YZy3Qzz3rh1wMZO6m990yh9HXZvgqe52nXyFzVgHyU5Q62EzvExQ+9M/MfId3
EHXcRyYRndh0Mo6tKjTcqtvPb6H2oVzpBtugxLBp9q2x/mouOvTvbr2vPqgb6kmJ0EUntXeHRTRp
8UABqcfHN+/isBmzfV0OktvE7Lq3aqx3O86VXjTwl/Rfs+E+nkQDkicLrZjvK6Zznu5N69C5BS1j
WumDvBx1LtN2Mvk2qRdbjM8zGL/YM/qZiRfWpAVKWryZjBcNQSNoWtP7b8gIMlNrEDmPsJ15EKX0
YrxdwUuAC/fkoIaL5nZOCfI2JoPpG0pMHbfdXhToJXW8t4u8g1V4X6+g3vpMoYYp3YqamdNOGBmA
XZAWjcuwh8rNya3evRzcNP/2DEXqyE27tDIIRYxP3E5j1kQw65O43W7QNeZ3DHGeryYGpwOzeTSZ
hzWd4nYk7dm6ZwRIbc0apKzDC3wG3BOLu2u0KJFv1/mnMbKe/94JxqRYUV1uTpFN3x96sjSQdQzP
vvmMY+2n0N8xrSGIWWtsWruvp3cml8EbMw8MVJqjrEt70WC5Pde3ywT3ufasXQYXo8ex5pW4gP9c
DqfMwACwEVK+cmzWp8s9xejON9tu+xV9njOK0gYlU2FjqfSK8hTzuiFhmo+vdNjZ1D2Vere9b+sM
OS29+0Ra099+emXpflucqXripjxCB4yKOKGLWZl2AoLaitIBFDCr07sVYd+i5gL4fMf6AY2G36hl
EDG9AirbK/p9hzUkUSsu6M18etpl+qKndB+azX7a9LtNVGgbnYkJNOVz9rLdgPtpDkFd1IV3JpTe
wgpRIj4d+MU9C2qjR939eMvVDN3lXVIDLFsMssOWIlcdXA9Mq4EIotUGt4eWHVNuerjRR7fbNE45
tWxtQyEKCpt8mf5q0zGHyU1BPkW61v+d1t+2C0abKH8g3rfB6LyckTavvNL5RS90f4Q1U80uQYth
1RlwlkcqLjXE93Q3Bpfc14Eet5+iqEf8heozvkPgorPWJkdCbAv2QinTfgRXGaloFNn0ov0PdWxG
r/Y9enJuoBGYed9Ehff1kHBp00U98z9f9Y26Gxr2v9GBYdravAn+7g6Pgod+HPfQGkZBs6FkSlIS
shEYuntnO97QPlYr5pj1+kPSUf0cgGvQVYMHUvEuQ0AydTgq1ogR6GNpzYoLNYXwDMBwgUU/NZhB
Cc/npPXHGlMsMhThDtSCC6P6/KhshQfYgWbQ7dsHCHq6J7jEyHecT2Fa5tIN+9KyIIdJvKtk6IeS
qn/KkJgGAKU58Ds9mFu1mnbhbkDXE5cgAFUGRbx6k9Uy/0EaZlkadlIqULLg2aH99MqgZCRJIv8N
Lh/kGpDryJU1SnHAkXbFHpEHGcXAcGc8zbDv9BhdJtvKH+QLTAdAaquid1PUjg9Siiuie4Tlrhb8
HWM3+gSpPdk6r2CLjNzRaoUtnCKe9L8Stw1oA6WBCKXYAvkWeyITKdQJZ03TbiOy7U26TOd/dqsX
Tj4t5pD+5Dpv808V8b9ph7eHpDbEjegNQMvnWKwqTk8LeJZtvlDNJMONRn3YF266GNF5RkeNNIPj
MXWafMz1CF7zeH67usZ78mMu/z9r+Mn2oP0E83OLE/e6qZdcDac4sM52KJ4n9O9QKBnXx6jruRjc
N4bk5D3AXj4dNi54Cb1jNBnR2g8FZYRDoCidTba5E8FLc/9H0pk1K6osUfgXEeGMvlLMCIooDi+G
ysZ5HgB/fX9pR8e5956+e8CiKitz5cq1klKY5S91CF5Qbj+rYutIv+w8jCgJ/WibdexVfeJfE1Ag
0CAN0WYEDJlaCay5eO2dxyth1YFmMhSEPSecO3QhhIZa2Xp8hR+6emaRhctxeYbfoSvHu7KTu8CE
IFNkla1Bg/6S2mF73NrAbsP/U8ECTiY0yefvjWSnp9XT3Ht3cQ+xb0xknAkcRFsWkxEVaExoFywB
AAbwW6hOQPFA76I3lM1fWAHQcx4te6sZf+2INASpua4Jh3fap76ZT0+VMUX1yp8kLmk55A68w6Gs
JPArpfagKaot5Ko5MgDzdw6vyj77J/Ng7vjTNXUodZ26cdmpD4VGTFRlXr5AzNtogLveFBfkkVXR
aW4jqULK79KIgaBzWXWNFx8BoX6+gcuGnfjX9eg93JhdEP+TqXZTaIirqm60QzL1t8KMhHYwjdj7
GnV+5ffnRHItvoEP8Pcogcl79Od3qPxnVa4gUH8cmRYV/jRjC4iaH5auBstelOAJujD0ykpdQZCM
ouuRQuTXPnJKzKmzuBReHWOXdljdvopkrP03GiGTVBlUrLw62LiosDoQyN9CmZ5ffjyUSE1c2KNw
T4VlZWKHLrGlEubVz+VlCXrIEEKxFuqDRbRjC0K7B1Rf/gmM/g4QtuNWhT4KfQgOnLboGodo8jAw
TmIoZTPc/8Fr4fHZljJnAFVzqc7THJlrzHCTh2LeFDcLhgDdq/ftBF25bGiBK5GuTvdn9OH3qW48
9oRQ2hw0y6HvwHkBAGy5baxc1VZIQSI0wZBXIDax56xVTS+YyE4azPl8oMBwkoCjoy50Bya4QG94
BRSosGUmSGZnF/qVY6zdcZy7w3c1zg9hSnhAHpc+9eEnBmw6fdWzLxa01RhmHQa8hHMdheNCMS2T
nKwCRtR23KfLvd0owJYkpT8DoSOvBTA21VykTBA+WR1c+cUNmO0wSdvGDlt4o57gk0Dsf0woibPP
nLUXfpkhHqMiY7IHPuYugM+wB/rXU6Tw6Y3BUjLLgsUohIpXeUPMSD6WHwl7ZeQjzmLQQ0I2Gr4C
sCEOHWzCyRzJHBTpu1wODL/CdQDyxoiXDoQWnj0Z8IMiBks/+RXecJrgAp/7090Ibi5zzTZt2QAi
Kas/WUEna8C9gubQgyNAOcf8DUipnHVeNxQFhbJCck+YFXaSCxOfT+RKYJdBlU6YSxEmDYOPANmw
fa4WN03lMMcD//nnmhpF94YJw3kXoHHPT2d48MInqHPTy9PDLRJIEgYUBtMoH6yPtKpdpjoPyLnl
hIO77etd6AQTF47mz/aqayBhI+o9dCo4hYjeiomgi5RJ1W921S3ycSKWqUxabjKpBVjzQUqHh4PY
8xOEkSHHBgGvMoslHq5qUgIFgtsxnbljelA+vk7rx3rCETf3kG/j+SONoh5TatDXNKBw4Vki/ge5
IeEB5FSXPmJM7GKPBAvptjkPvkLYFHthE8YQhsQfrAUuMbq1N8JGXqxx1I40W1rod4uu8AO+Bfr9
TH8W6+TJ4WQjiR664Mot2IgdRg9iFHOSAxQXNjK6moeIuRImqa4/lR403bhwJ0hTMaDCubDaRHLF
secjTWCHrRo0iOnQICAtKihYyB2YfQfstuhpp8KtbHxpWgAV0uML5VWmTyhIEzK/CRfLCtL5g/sF
2uBlxD/GtKS7g3IPe1yoWlDccL0CbaHlGsLIwWJO3RaYC4RY1QAhI8qCBxRTMsCebaZmulfcLyQh
SptI646QhKvwuGGzJx3861yAf14IsQH7g9XZs5wXuqiD0QhcQk2R1DPuQzbtI4Ta48qMisyU0UTZ
2tlbhXCx7TWVCWnI4O7j4sL72tq5/4hpQ8Dl1zL2Oj2L6xrbQZ6B05rhSM50AEj9oumuWxaXoykf
I82EfwMHT4yMhOaLYxd5GzQRUuCzki+BILNNCJ5JkwkcVmI/SO5IJ2DR+VeSUd4Uo0IE5ptmiJuo
r/+JmyxjDpcPgrdKsteS4B+iiQTPXgLgROzQJCKc0XhYQo67WgKZ4Y9C7pYxM8UyQvdK8GZn3FPA
6h10Qcx3I8XbqTvwuLAYvYQirsRVAcV81CMT2rTMxgDF7yFo6ZRbFd3Bp1nYHfSlHNS13VuACDl3
b1emARACgs7HNDQnFjJIaT8gJZMpNE88vJtmD7uzYG2w8WAqJUHTXZqwIGoBau/xb/jxp9PUc2ey
UuSNHZhxyCOiVcd6FswRl06kOTV7NWEXQKGDsYfraodeU8w3/Zoc5s6DxBMu9gEcJihJhUqZ10hE
14HD9TMchHHuQm1kt8KGeRoVDX88vfjaEAYpuwk+MWzOlLuHDd/7i04jQoPg/vhlZsIlln53D6OW
jKmP3S9YzxsbWLuMksmIV1ucwt7kDmaGZjzfK3efuA6I+zz5s8ajx8UUOVIB5LlOs+cN9rvDzBvU
Xnico2jSnqg34nTEiYRIns7OHDZoRzCoOwspAzLuhLicX6kwpw3YlzSymyJK+sALO0R7Nsarygjs
ugn7u6sgee9aQlh8wLsAxLEAr+3CGRwaat2D6XUg8dA41sL4Hl/MQXe1gH9ZKTQ1FVX4Ouwyh8Yv
P+J3wTFZVIsnjG4EiliE1M2/UmvhIBLzYDLLiwMQc4m42QQzJqWgQm/X5jHhmDLIb5qDnVofzAE/
xeKK0qSQCHjFKXqelFmr58oenEz6zmi9DtaL5izEk3N0x9mgvUN6ycmgqgH1CT9rAH7Ejhx1hlco
5OXO8MZAO3+0rGt/Y2qAB7jqWOYsGMBkaIOm5ptvRSVV0azjNXD0QCvFGLzmw43gWBLNZrNnan+8
J1gowoWgbuMxRcM9lHXpAdBLjhRkJnNL4nAaDp5qgPi90YvGA3vW3FwR/IHes+jZjYlQMpnQZBNj
RnrahLYZcBczjclkSsa02dPSkq8AieLSZIPBmXVzcLC9reMZmkEr7ri6YwBDpIWPNigccKjSOFzd
bs3aIl1zt3ljfYTm0gPMio4Dd4XRwM8shHK0dAZrjxrUhrK/tWTasuiqczr70CxzFj0QB34ptD0W
PgAjv7XxU120oiWSRqhZWq0L0L/mXTYQprkFx1SAKcZXHbIiYdpc0xuGQD0XLwYWwfbbJTuccf+X
cUG7rNta1IfdXqBpJDbYICzZQ/b7FFZ1ECi61DDM2W8IabH+QIfu4yB7oD45kmlhSmOhc4OMHKoy
xZTyYkLnVzQEGlarrlDVzxtTbjm+cU2zSrfqc/FaHOSic9G9W/JfD+wjiNX4nJcOXehp8TXx8qZD
ZvDO9zAhOH84KRNEadAfok6bPKLcYhEQPNcogrJfkZmprdEmLekc3enoMos60QAIoJzQpaepTC+/
V4xJbXpmcuwsCPDk+s8lbnw09snSJ+K1QYH+lpbOsjIW9bejG9IwL4Tkhw0Be6JfnyP6qo3heeuS
dmBn1Boc2nZtVpD4VkFTN+GEtKyr7oLSLVsWozVPjwmjvWKsV+QLIKfiBInS4Kw3aA+aGwJAz82a
mgdldEobRe7D4kjXkc+CdfsB1QjM4VnZCrWrvsnkF+8C+Y4tNktoLjRqxlLi6mHRWpPyY5DCzCnl
SGkk5VYhFkoSt7V1GnI63mj8cklrClaWFrYiue7RzOlE1Yi7bjY7Pu0WiBxsqeBI38u40jEX9zZo
R0u242ksEMbZpKt4r+iK0uZjFzcQcFUHSGFbJHsq94ZqWJvkX3spWUqaXb3BcmdWe4POUidBPv45
A2t8owBpNEnQNvW20W9AjnxTjeBjLvgWX36VvKMkSQIn+01/6pAJ8VTu0HG61WDKd3pOzWTHuxNe
4zJ6kf/RGL6aQGlvg+vyK6DMG+mFQd7+oGb6NqBj7yaQyUkmHkoDxpZlKyXBbcmA8k8bkFd6RulL
z8gcTqFbA7RShbwSaCAPMqeXke/ekIPR12vtbYJ219KHz5eRsYmeYjne8yqQfnUV2dMExwTsHzSu
p9MfScOPfKKNuzI3WCJBcfd2QJaVSs8w2b5Pi7jyluU/U+6SnZkNRkbXEvR46SiNHKHjs8k9Nt4G
sLhjiKBbCpRHTckq0y019hnzia2+/ofrdmnkZeEdrHxP5gZTo8lASfC+0nQmlWAH3W59dMvQoUDo
qX5VItTaJmfFEKpd+btFESSdcsnHtXgA9HlNasbw7a32swniajAN2Z2PxResgtoALd/60fkeyfv5
tMBZFUhYVp8/bJiib4U1xay3CRurQVGqJhH+6tgO2Sw8i1/nqm6gydVNge6w6WTQDf4NVDYJY4gM
NqHhcc+1avTLeLVymT8hpqWlelg7ZjvemgFO/6CfP4Rvvlsx/5KTwkWPESkfCVN4CaGOxL+53wXN
OxLrU9Opp5JcFqY42p/Sqb6o1fvF7AZNRrH35lEPIGHMTS73JIn4VkGd30UU4k9TL60zhyGF/c38
OuK09Q6pDfvFucIjorx1+SdB3IgMj9z1+VN3pHpv1h3e0LB/HTKJXTAuIKJIkxy4O8bAcBSn762M
PIEzCOhZkqbAFXrJXGjbeElP/SZamMj//MUJB/lqR/4RXVykhlp9uPAUG0xduClx/032QDxV6cvm
AkYUFdwFt7NiTQGmvkzOqtbdaeEZ49VqCj1VBgEqkq3kPeQ/+KXUTwFt8ZSxd5mOZe6X0YlMiogZ
jBf42k6QdSIOzJq6CNQ28fkCHh3WDOVd0aeTX8AvpY17FDFoqYF2CAxdWKbmRKol8QlMxFWIUka0
rhmuxztVne7ib0ANw0GSMWnSLJ0c8AxFXG9SN6HRgjhTiG2A+eqxO6jIzefOFk8rEh8cMpsCirxY
NNVmVKjlnB78W/cSQXau/LvVoxTCTYpMn9Q1+UAJ4RoNjBE9tbs64yywo5SwjrDY9siv+m24C0vo
Z8iSRlHdWu2HzEl1CS7UozpjjjLDPnyQ7l6tw8M4POzNHuT4bjZjIK8bPrAncFpwHMITu5OR4k/k
13NkNa5Ce4xRPGka5d0j1NZpWsPLIIK1ruISxXSUwQVKZD/ibxLl3ReKSG7rZj4vBjH9s1hO8VdY
4a0RPbDCNinTYMn10dDz9IuJ9AyKH40ejVsA2Lf7qFBKqWw0E5gAOqiqRqlB8aho3Ku+sPaalQdp
JuIayj7AQnQBcHV1gKq1ZGYyIpNxndo7+r8ADwFY/XZTZLX+FRsZf0Vg72xoUdGs7MwZclF9gIT8
LQYBFluoHNQTyLoID5nwuQA+Gsa+METEgoU0GqJCweSnFJwvo74Y7h2tZvV4KkoflbdI2/Tx8ex1
0GhJAuh25nONbU5lfBc3qHHnTbJ8wa/0dwFG4dg1sHcJ0XBUQNKlWtJX/u7sXxmdRwfRhf+DPhvM
DPq1swn+Q7N5yetYEa3k9L6pZHP8gUSXjRPQzl7sE9elAus5TNApXEB5q0oxyX9i6wUHaMadnbr0
XwL6Ua4DvCXYcp1g1DAr0HGO+BFQ2e9IqXReKANLcoeQhtxlikMOFU54goYycxVkN5jKJH0kqAzX
s+kQV7cATrnd0DVm6gULAmpfkaHiAzO4O+xkrTaoqaY2dRDs6TyKEgQI/wMHUfR/2A9baJwPndpc
lyKeEVzWbkvOBgiV5IeWQVHVqam6kC+aY+43ijsxhINphLIZFRwzLRoojzZGOsFDzB7FYRsjvrk1
vKNKMN1FR286Zx+J2UdndmNexTnsZLSGgTOXS4DUZOry/4tfAyAYp1w0DZrMdSBEKcUXkr70StDy
XR+BpWIkgjTnzfRLme9pOKAi5Hx0Y/NFwoiv9dEwxhFjmDIumj7hr5f21WKMs8aYtyj2sKIX1SS+
/+EigWhkihVDOUfWiQlThmQZFiQlQMccTgjizlcVg1yd60SfD0EUQImGWRNTCWBu8YyfwryA0MZR
qnmbds/EEOmvHmFVKBOVzE/xM7pvm6pQcuK2B8T6sj/8rIJf99xysQu0giqQBLiuex4K9A5sDKPV
oYV4OKFQ0d0IgD9us3OqJ/ExDhqLQJQTswz1VjYaG4Q5rOGoS4MeC5GmAybJqLILJEAzWeZ1CesI
CMZvLEZknp7CEW0WLDUC5Oen17bpoTsyaPizWbe0KrVrEDbbAxaG/Bn0TXPwo9d5foQaJYXBzUvo
9czQ2nguW9KmGawHCwoHbkF+PFiB2O1GNJ9BwoClASBPnGoRfckaOgNb5WD5x2OIIiDtNpRUhDeL
6jS3h84YGJrs4d5OuuuJeEHjE8NsIpRApAbawYspvG/eZVycHkoXIfr920AIG3mJK4yoAklNAPuW
uVe7uto4uLqSezi+hD9g8r8TUKs1RSBehIKYtQV6SyZqWo9Gr+nIOAUOYKnVAHgFQBTZlpjPSoVO
O58bCcU/XAGCPE8UkMMtIm1vGVOiel9G2Oai6wJ6JLz1ZpOKOKWk7viL29salH10CFsU2oDdIpsh
LNwlzXl+sJSd+Atygikfj8RHyhzmHWtkiwz2F1OQCKspFNr94AtVOXELkFds8EgeOTrTZgGSTP4I
cHXE1AaQ592/pWwYoicVDVfXXy6+DK+RunTN1RWIOTmFZLmZIM8ofT7g7SlwWMR30uw3VB5WUfib
lwrSTN0BqwNWiRwYrCxuDrOmcdkIzHPvqivyKiDR3yRG6Z1qLOduykI0JJ16QUBgHzQo939irnw+
VwT80+7EBBjf2mkjmtkttRjf1R6rj0HXqdiAjKQLuo6cAb4Yjz48aRiQ7F338BcD4sx6THWRVl1h
OihJS9j8Llc0P50jhG59GEBtYLG/9qwccLgZxms5bNSfyy1AxZtwyn99Of6gKTn/yu2+7RrUfcRd
B6SVWmE/RwoQGTD1iUGHRCZRndA2mzcrGmHNh707utxkb9Mpc+SAHnyn+Hy7IuWg59G24LR6H1oD
27HDAT72r090ZLGHAnuDjNKEefKgyidY1tRm1IKDoePw4yBIfJFZ2o3nHSDE7H/EGQ9pEbQDMAwe
S4/jwx21v/A/jqblDHcJhGTAkdEO8QnlgEjNJ+9sAggbIACHpl6MbADZLDnSmi7PwaodlS/j1N7V
WPpLR9vobL+YHLHoMygsDATuLgYI0Gwwgxnzadzu21RKuzVOmJz/G3v7uiaU8cPJAkURBe8dwLse
cs/WXEagW3UEGlCzqjzyNyBS5F3RviQo3EgXhwBJsvsZo7uYY5g+3tm/DQalDBx2qKa1PZJRswyd
JLlGBnxgHl8ULDkIueiZyqxuLAP8SF2AxhwNjgxMQlqfa2ABgg51GJxmktYsSBd29QXj4nfGZDJJ
RdJNJOT9Z8GNFjlUkV/avOuHZIYcVqBn68nCX2MbbAkhJlyxZ3gh4FkRtzGt4GrQoYpR1jMeyN3O
CJ8ODHAegTeiti9te8YAB3DCd3/c5ls318mGL8w4A0gT3x8LJFfu5Eii3GVduNQLVD3SADPvNXOK
CwYOAxTb8lOYATGIHzfYJVwXxs45Hdi3y4Q0uf5PPSFc1PuD2U5jsLvlVALjQUlAecuE3Rve1XUx
Xov/clobkYrHCCxBx9HofBB4+Kg1tbC/fQEDzbZRtOwUKQjiLpi3EHZrEuwzkQtqrPnJ5OMAmLRQ
OCWgAUDaLDhD2aJ3ZXX7DrAxRdK8qQBEEzetOWcSSJoUDKMg/UKxAtZz5xUZE7/HccFLhR2c51oW
4OiQAy/+2BuEKodZ8aiNyIafEGYkVEKU7Rnh24G/u4MqV6cnv26JUAu3H+8Y2QapRUVOrZdhGir3
Nua0k6phYJUM7UEyKR1khD8yf0/+FNyebH9Tci5aNhLJaWhYujN927TFMLanVkPIj3fNcIf07Lg/
wPvfFGk0xRNkdkn7iB+4dvATafKFxLgMQQ7RdeqQvSXVlEx8cjobKLf45w0OJegoUJjwTjHV5dpF
/gdSXD3AoSzEcon5ZbKDF5uKQum2AEOWBhp1XuCSB8/F9wflvzecC6l9X2MwxwZ9DAxagbE/NGDL
jigpoEkzn8iMM3k109ZB+t3IWDRQQkTlxtsFJ+S9V8zMLdKGyHUs7KMrFEeOXFonraSS4iMzepHL
LmAUGz9M0vtxANVZzDxcBJvdPEN+UJqNtKEEkLeraHD0x09jwYE8S3uSZS2mMgn/BT8A3/Cy75Bt
TCPaQYW/Ee7XvDXFOHbEYmUZ/RoAFf9l1wD16BX26KjR8EMx96pwKqDW2Qu7JU865Jsg65BzENz+
4YzYbEFEz/h4uhHvfJf+7SxAe+7uo24zoXFGoEwSspgdPD5ADprX+j0oXk6fq7vvo52APjOg4hPH
cGIMHo2/ayBM6n+CCeRSsKKliL5fLwPmNLrUDIqsClUNOpo5Lj8BoMsUFhJn+mLAs6kJQ4onJIMs
+PDsPz5rEdTWl7/nHcPglyhCJnV25IKyjUISqV104n8AAt6/KKvL9At/WzagelxkwAaOUO0GxQSW
vZnt/vDdOlPugkt1jQkt76aif00XlwzvpNL7TbnU2LIv+MVvZpBOpY/J2FshCRPrQylbEshJOO+8
KJOowOE8u6eQ3naLw5uf13JyC8aWeRPfqy1ynfRj5AvedYuGtnQlHxoNSATv23xpM5GThHQCuqve
h6xe6gxU8po+T7YSaz/0SiwE/GoUXh9mJO448N1KAwXk1W0UnYj0LzW/3dWchP4ViyAaiJQhMplP
jiDvlilA1MfMqTbpY7IH5Y6GDP0YspFEaDPoVIlxDOAWbocPgw7PsklGyXs/ICjaw+iwQwPMcrxl
f68cCCn4nfhoI5N0Sn+OZp6LuhzZyd2V1lzw2sQUUJZgNXTvbLIkRCBkbb8ao/44B34WIIz9Udva
hzBYrHmUAFLAVLlnXLxYpSAxUutHzdxC9pLO8hRGCNXBdLd2NpADMWmEV6YSCpJRnLsfeoK0/MmR
5JSjC/Sb7qcPzRNfFQzfUXcON2WMS8hYtAhWZ9JWUGlJiR72bIvVWkqd3vPgBqE9SEtfRceNpDI5
6oZYe5UOnEsoRxa3coQp4wO5OwDy2iggyhDGsc+YNCmAjdvf0Qbf5CdT0QmmwyWObov0AK3EREAI
6R8MXWD++SBUhMzkp+nsYKAITEJlwHpHLPHfMdQRJm3ZFtoqc8zSJYPCXV7a/XkXYEFucJqzD/Ir
9Gg31ur6NpC1IWSvThYuXPIF9BDcrD1GB8KPUMrlF0bEZQF8pvQici5jkcxSxmH9R/LjST+nnI6b
gS2dTXShgDcnvM1cBw4yhFsVI3o2TRQbYYt47TySNmzeA6EniUTNwYMRHLmrPtDdB86ZRSIU8dty
4jyfzCR3SU+ecEIQZfk+waUmtAx3hFRYI2wgqezQc4hE9GdKKxaJOqPuGOpoB6ICyk2B8BMEq+Gw
PhoKW4xtHiQtF20Mzo4jvSO/GPjOsDn6g/HtyasSNIV2BndL8BJAEwmUOAOX4rup9RCIqihlnT59
c3r9/DVZHN1esKahSA7BTfNGomN7QQaPywHpGVuCJE1lOJLgblMEkfAS5FiysIniwpBLA1UW2I7B
fhowATwYe3D2GaOCK7a2QzJy+JFDXSOZuVI/dKyUMUEaiaFJrCCHLicH/+ZwFrhHyAEMkyFjxufJ
7aFvMH9Af5GmGX0+d0ked5K7OwY3QoCUTv3bfbrfJJUTyWKJVwWExYqwyiJsSdlMLpZC0S7r+Kfx
NYB8hU3UiC+Escir5PyYHYtcxjzauA7Rw9/mCNtiroZbG0Kc2eNgZMLNpF+tIF1Z85X4gSnRW8qO
V8o2+rbI2v0AGiHAyVtEO5l7XtrCfFCAJZOuAAFH80BaYEGmBaNEdLycGBgkppAtDLIGMB5Qdz3c
ajYbkQk3Ef7REJwm87lBt4VSg0TYgyPG9MvLboU062bMksOZcGTQcG8yyihMqhZALAJQ3EuovYou
T0D8FtIEExg8HmIpq2ay8340Ku7hGRo1VAk+Vo+I98XHNVQltBmhhvEHjmnsi8kq5QjMN9F34qOS
K8QSeZj8o/7m9+N7Kt3fWbDNC/8Uylhsbcq+aHHV2+PSGNTpDjdi0dgATYHoFP5GTblEdlhs0wAh
BXtSa2kDMnNxTSSg0rhGPEhNcP2ETFPiJIiK3JpjKmjPpIWsNIOEv2cRZTSkcAQxI6GWWZ3/LB2N
hhY44eQoYEYNbtokgwvBgrkUCb4itonqEKQxegx8qlUzlQNGfCdJ5KMh4Ry0YEVxyOjpy9fCh0Bj
FljTqYangNhMeJHZJWFX0vPg0mzT8+JC3T5VkNYTkftdNJkZHduMiag01b1EDNsmBbKUSQvVNKp9
qviZNF3B37o6Pwx4SRKuwmohxSXODmd2MfvSrGKUKxoI4lBDSU1nQUmXWIhU7wAIhIQJbWf6eWSp
Ndr1tPuBF4MEzIQnihM0dyYldGyGYlH1R1yHV8/EyqBlhT0DWKezmF12+AJX0A5uYYLHGqRBcuMm
73dJmsOAHxZ0TPVxowHd1S1avVRVZK8+MjnG3Cl9SY5qiHnxG+g4BNzD8ZHjQHHPcNU45UDQjpYR
GpmWEaqycLSyTLxIg9aXUEkbEn5SfQ+rLEE5V2ASJr7LrdEYi843ZtOE3ZQ7cztErEYkGUkXVEo/
K67PP/MYMvg3RbUwIWjnKTQXJuzQ3GyMOlY4O4xntC4w0+Ia0xAhZYAPwnieMqwLLAHXh/6AGpCi
8ErS+69xmsW6rD3qQ4U3adgXQqJkaVghOChRwvb5bhgJpA8CZsu8m50gjW5MG4ljIYWtYm6Rt9vO
QCW4/HllvEyCKN59N1gYD6+h4Fdi0cID8itF9Cl9Y7x3NqNKltF2pT9B8k5ER+2KJIKkmNwDFFl9
rafHAJMjbaY+/SK2JtGzB9st3q+hF4WsB7dE5QFpTkXNkPsxQboXDRky6oZgR2mgEirvnEAfRTBN
qLJZDkPUZp7QujgQCFl30WFrWhGA7MFAorSJQhhFjevCLufwqnJIZStUr0tboZRrhC2COmAedAzC
X8/l7CQyhUsyQ632IAZpyDxt/QM87g0zeCBzcx+KocJ4gGYeoUTMEsBp0etNgHe5aBTMaOMwdURS
kusTGMOUsE5EA+W+xeQG+F6Q9iHubBRrdHs19vLHvHgLLNANfV035IrnGjkzflR3BzYFVUYc5sWe
GTgVdFjvX/Nwdr840vo5AhPNeiSn+yktJuAhUpsYsCBGqgeUnZ7wHibTRWrqWQcCKOQH4CNKe8jq
KNZtjhQh1oZuHpkLphX+ud92bl+PDA5Bxq9FNntFPvTml1LPJ7cQwu2Fw3yDoSPsU9BwVx+40KS+
ylemyw4+KAnePtZMlk+kI6E23F2IE7uF0R+sizd9TAj2MehwBVhL7WVk5BH32R7pc1C9ORXoO4lu
oxcc65/poWbLBrhwBSz/AmDq1wQLKIGtIVFihyq7jK7bg6Ra8qm8Nbpe4Nik+mCLRB/zXpQNoCwU
SYctZxKG2dLEFvgtNRBXBmAfIZixI8TZuLUz7mkosvnN59XFWZ37H8OsFz9oHDzxhBF8gSWnyy+J
nomCJ2ltCEl8XtkH0FkLtjQFD0XUFaJIQtzGQrNFCqPTlzCoxXxSCP4Pa8V9wK1cIyHGSgi4DvIC
w4y9ysSUoDQQlf+7uKiaFuTyTe60e1Mtk7v0iFrAnA44F7G+bdbi79F+SlewIENSEa5bwNp2axbB
lRWOqZn1+oGWMOjr+kJkA6si1u68bXTxeoPd10bAB5h2ppvPBOozouJnk0cTWOHFP7WgM23I5qVd
AtMto6GzYyhLhFhCKFiQ1Ji4745qzqVPS3ovonbQZdndT792o92d0ZBom9ucykxCToMbaAdq23S0
jjgsBwKY+sp6yd12NuEvhESG+GrdLSh1ruB7lAvN9k/bkjgP75RtO9yMjk4HGY+jYjqV0QRCAhQ8
Vhck0EGpi6ZeY8HHZ3ycSrDnPd0MKCxAPTO6Q0tTQG1x1uUh7N57TLNCPVZEEPqz3K8ULyDjwMfO
ckczK+uBEdHObdMmNFuzfQN+PdIU7KMPH3IruYDrTxBT7zNv/3fAbMkYaulWjhCj/OrhgLzERQCK
k9KzbpZ2d9KVniMXEYwfV2aGcU0u87uJo+UNTwqCMTTK8CW+bYJDbQcvemSCnZTU2BwmhCxIvbpM
FOh+hDC9myJQNkhjN/dRBW3Y2xbwpgXSvw+HVsS+Z7T+tRNbBQB4ggGJR6+H2H5gkoFCnOvn7oq0
pSGN4J7X4BqkMoE1bEy1lNyawsg3iY15Yew4mbCna7wEo18hCBgx2yD82lUiReV5zQVGdAKJMMEo
yXbIg6ID89iDmk2jjsF6lmx6aNgvmk0ESAPdu7/L3dGUgzin2CywZJhbaENe1nYK7Vsp7mliKT8L
WODp15PQhFpmwoUgJxvREiJTvams3kS/vmQg057kBJSMxj9BAbK09UE3UojoDvTPJ012jxdFA0Nq
yzsFNwCf4JRy1eWMgeChiu6uqai6gBhybNfpFczOKzDP1EWP+oT5hHyruKGQ2RvOKfg6HBpGdwa0
o/PVwxDBOzfgAZ7MF6GPx53bQqlT0NncXIEuGMiY4gzikCNPe3GbAmritiG23JwrqMrFQfCYYB2G
9jcYDCDAAZHNkKYNkY0LWpFOe5xIlIZvUuz4Po76hxWigTmbJnIanmGQh3F3nsLcxwLCYgyGOaQl
7456i5WA4JJwyVKwcd+JZpPJmfLjTlQOYTSEXRC3WrTlyYlrIFHAbMWU/n7UVVIBHtdaH6yfAwdF
GWheZBD/0EiEJEoFIDKImCzHXJ6JqBo+LIMXyoKpg0ZS0KWxKuJKNLJdOg0EP6kLD32KPjpmByf9
pYxhKisFiCmodc1JaYIgJc6I9tZi0irx7MWAl8H3MMI1PdCnQl+T0pw4IkJ0edabJ1K+gIyuADPJ
fdEAMXorByOBSDgO+YS9W0selsCgvGeAifc6RjSHhA+pX8lt6Pu3E/qj3mzAzDOSI1SF32EctxFj
KsRoQR5tX/ZRGZZcHaq7VXd0aPACViBZ4izjALiCBIt+OUOm9OqQ4WCsQc7vHSmAgA9VsBZwTsBd
LTrBnOed4YimMvelpFlLaK/wwyEmqP6e7xbsIjlNmkOUkrpP8WRghpFABbRh/oDU20agV8Aw4pN0
5lGglXZE8uE40JL3XxFFJKMyHSftYe5RSO5OkYg9Qk/uEgAqN+nKR8uuUy6IEgLwiMhoua11Tm8D
gYE5+nZoC5IeK+1m1JbMPAGcIZH4QUsVFEYqsCO9rz22JcMcGKUyRGyUFSI8GmwbB11SpiKEhy9p
pcwpPMwif8HUpeklz1mseZWwplxFjEFyYbpvqinxlkY/fz9MQIolbFi1ZMrEjYVEl+Fe3bYR3GHX
saRoxituyyNCt4DreXwmK6othFYGUUKdI4TC+LqnxUiOLtxRWMtxfPlDUDVxAW14Y2AIVtunhyo5
vOaIpw77VGBHmok5OXzf6f9p6rUe7VUfPbu+r1yc1OkmCaq882M++hKCpDk7jal4g5QNAxqkw3xY
8ik3AMEIKXITcMvFR5tSpGM8SNMIf4jWm6aO+qQizCBNL8ABTD3GdERXBzi8adp7Cxkr0zYGv0Qq
E+OVNEXwhokniiWaFrQI6uhIsLRPkG2tL3xAmThpBVKBWsScPvcsMAKdkJeNCTabZxcG/x8IUoqL
p4+btmG7CHUKd5eYgBFBB/sZIgSAZoAUFOvWnJohod7ytCC0G9bCpDqgvdKKMkn837Q0ia3ijogs
r5SNLPlHcJeYdgGNpq5VjV5sWf6MD4r8ypR3a3UHrYG+aP5OQhDfUbDWkl/l052k3SXsZ5ghxkG3
ev1UMB7FrtmvyeI8VE7B60sHsWa5iaYZCynd/dn1zPaadRlaoMJtmxCNrgEZHdi+xs5EyXXemZBU
SsmdwMQ1aW+8B6RSTKXSzwvoRFv99mIOsvCdA5Upi+nPuzlVCrU+8W5IhKAiArMXd2qZKuNw8mpP
IX9vtbhMIABV5E6cXrdpVeIVsIGtAnTc6ksbiSMDNaJGEprW59uXEXAwASUBeXmbhHGGomC/vE25
NtziqSiMW8ljC+RFkk1sZntF73XiviaSsoS7CSJt4tgFStsNJqv5aQVyy20r/CYek7MD2cYk+g9z
gRXqEDpsi6tcjJlIi2zAAa43Tud9Ku7xJrLXIHIJ7SoLMyFD0sAeVmY83BtTBmZCBcqGkTiiuTGl
dJZKmC3NBLuBmhKJ7HK+M/+aIx0+IsUY+AABl0lFozMRlleWw2TmYgVEfGHFQy4PDiaQBOUW7UBV
jfjppJ9QAFd6PmFCoz28B53RO4AbkHD9N8XfF3iSIlXK4rclDcowBapjIZezt1n3+ytxlr+OuYpE
tyU7S582l8EzuaIoF3GCFjbWe42RnRiTPNEu6ZniHhLevP0Xxvl2NBMvGTJXjQKQr815EAwryJXM
XPobPPKHZcMdjPdkXVatTR8alApIiM3YFxVZVHczrM+5V+2cEQdQK6JvZFzB1tlB/Mnq3n4qt+M2
qnC7ZSOskNfYqxW4YwjUNGugzQKczpUNZUBwyoNoI2d1wh4jTIOMW5Rm1B8XZ31+Xe8cTgBSOuwF
dbbBHuSjUnf/AjWRh+gigBd18GxBiJFqgnUhs6dihDxD1YyDtNwkBFggPGnC4SZEAs37lt3KoVq8
U45VN0yPK/jSRgCGTFXvloQVAILw0CfG9Mb0ZUfMf/NhCZXuDR16xg85mNWozb1TJwBkdxcEUC5L
9uf5f/eAGwUDFYf+cyZoIefH/1VSjClKtsHontthF9HjlV+dCXZBtkWgP3g8iSDJzTnXGGmgWuoE
0PaLD8e2+M1LZkyTIEsNQ1lMKykNVMaN9nuFXYsOkMr0sW6y8fdmAEmaKcc96PXOcamwS3jMQlWl
bpEZvA99Dhnt+vT630nnYIsjlZsJVg2p+2mQCse0WfSYodyzw0fTaQxb1zaf4elZkFfUQeS0WXua
UM2o1vbrwx1T7VkFS/JqbqtN9Uk5VngiSRsdi0SYxg6N1xPzLYDLMqhFNAMi4l+FfiylJ72DnfQ3
a6RsTQtkzDWb45SPQ976I1LWoC9bXxQPOBkpzmaKuM+ukXbDw0FNiLYUjaPyb1IbwyjCd6bfwlGX
32dsRqVRBp7T6eOJNJGh3z119R+NcKK/iJAiuozHqbxIZAotF0dscUv7pCTdaDXBJVFO96OGlrHy
gUJIGXAYKnWL1d71LzPICvB6Pxag+4wEmJEVjphke0wAkdHuCHrYKvL+Kc55nL9DeJ2SqwyYealy
dCsLi2UBn7rjqtwGoHm9zJiuIgJnUDmASaET05rUPG5lMEyGEO9W5Z8YKDqgQypKXhhqDqThwzSR
zGXYD4f1BgrigliIsR1I+dJK33wnslkMCRXW2+LQSPLynIIEAIDf+JYa5rsaBXWDfhAxj1GGtVjL
VmtyG/ZyfH1QwCN3Bjo0O8Go+UfSeW0pikVh+IlYiyzcksWcq7xxlRUAUcmIPP18p2d1z0xPtWUh
nLDPv/8g4oxql6XxHYHMVuRtBtJUoynqpwuqWliKDZpiAFduA/GsYE9P0SeF2GTyUgZ/E7VQv4X6
EzUMVGQ4ATfWDcYVghRpSo7AhkdfDm7/W+B9g3EJ2cX3c1+4MFxwGAzSg9jP2uA2HQMzDHoP3oxj
Ezrjqv6bX2MgsjTrUIbFKLgnXA0fHJ+tBcxivqdWHXsSDRQeD89qr4/R71Ek0XafzDRMn4Kqwqs5
rPeP5w5Sq5Nj4bsbvRsWwE9/8DBvwwKeywJP5/PD4XLuCAcGyPF1HTaLu/caHMUZ9xV9/O5ohaiB
hg9ckUdjm6qeiusXyiawrElUzrFcJrLcbRv/oWyMlW7AanvHMGe47fg/4xUYDC7OMipEUpU9MZ+q
l3gyTt+k27bb8TatRPvUf/oi/lMIGwwJf4hWDYhfNrwerr1rRiXlgTMZRUicAblRoAJSKN3jpET7
wLKpuRnRlJn/pE+sKms2KUPyn5MZLWISjNACW+7p9fF0jBekZvx5I7jDCDZhSgsZ+ATN2Cr/gFzR
uhDvD5zgkx2x5ABcBsxETERk0bGzoa/zfK0tzXP88fDfH+gI01gp3WYnopwVOKuUe4+A+N2QsSVG
CxNW5eOIJy8MK1P/ZbFu3P3x/KRK48OhQHI5+onsecQL4A3w7nhj/p15KIrMBgERiTqzimQiZobC
T8sZ93w9o8f/T6+Tc3T5vpx00fGHHDBuVSksr5LMqtwHneG978e2X+s0NJ/Xpj1rqm9AAEexnO4M
ru3avMNe3powI/DQsYMWygkeVKcsD+V3WOhAJciU0yqcYNG50n9vuxfMnzrERUMdohy95ZVjW/KK
lCq8rTBEMqHibYrOu0E4Bp4ndWYSaxnGIYXsDRjZ1CE2jm+VpDCvx+xwlYABG4d+AVnAjGjnl++w
PuB6gmU7XisxBAlCLBY36ZcCjLYrzv8nHW+g2cva5CsARAXaOint+ZHvsPXdpCSRnVDIqGpnA8KS
fmW8fLkP1OdH1weV6pcYGk8WLztIegrjSbYwL+TN5rPXJE70Q3UL2kVCp6SK9dErRpSwo2fk3+/J
xJn0lP0Yg2UXcETGkDRs1HE+5KGKLQDnlGH6Lj0u4WVMW1aZGtccPymwlJuVZdCXQaNH8nuO0+io
BhmFphW/ZM8YpgwZquMViwa96AvuadFzsmZkgSZRzGBTjEzAErgqT6XFBiVir6R0k0SgFQSPG23Y
eEdNOnSeflUw/+u8rF9KbF5yg9YqpIbaSNqOh53TOm8EGEvuYhbJ3cycleeaqc8CoPr3s7BoAQQT
kiGwD2p9L9LwiIk1lgyENyvoKDVPaBDsyD+uiU0in2Eh8yq9f1aqJknBMN4P1SfRYxrbNQNbnIi4
h4KE0vEpimnxWve/eb/8y/ig7mOlVz7m0va+VEperJ8Ki7WPB2gkUymNe/LPud3CQlPFWgSln0zX
hUXZZU1/tbMEhLuk39hJrqHOxGeDvcU84K+afj2+Fo9XcGsOUjlPcaf2811jB+9u+c8p1s5n431d
WHE6huJTSC6MGr6XUVgfeAYlLnJeLuG8BNupx28tjeOymj+z6Dn4dhmQxn0t1YCROzDM0L8lUyAK
JtCVeZ1McZb9R0VPYZe6DBBC5g0IiDxSrOrnuurv7oOvWjwM8/YJ7AsfjlqdqiBD7kw4KvKLGWYu
0nFIpqgvbr50X5f2vBrncsTPpOtmoTMT1cjThCNKPUQbApH0Uhv24gh/KUQ1n6/43hezvlvpJzmS
MPvyX5r/akGxtNzrzPCOzYymfOQGGq0pwwifvDJiBLMajSKYcDfBiaE+3NM4n8RGvr5r2O8JP9bs
9mnZwZhGNq6IsqepDPFD1u7y26fyQmfmdOYi0w+Fsq37lW4HlwGnjr0q0zzWH7Phw3yGDzz9bL/F
2u4+ez43RrNr7/uGo0wa1xzItZmk+vaFfXN5yf0iD5/ZZwm0nufHsfLVNLocn2ZoN6g2p53llZnf
Pb209t8vv8TVGARl+LnIH+Y7ZGm7sNRrr2VvzJXGM9VFggM79vh4iAOjT5Z5ue1GHNDinllJJLLO
Di572fO7xjn+sjHsKEU2SnsrW6gl5LTu6WsB3uiVa9ghXcvqpzXwL2r9Sg1NfGNbX8dS5IGiGANG
Rfiixe8G4a6VbBJ8RBuOUC/8GJHtxTREsMpSHWIMVKzP2ddHjGFcfPytx+9Tp2HiLaqaQ7LGWU75
UQcOsuxg7A4H2YJjg84/C9DLYXDM/N1J69SHkJVQQPumkK1QZjdZ8EOxU9Znu0Oj7U1+EErdEOwK
J/JPdRKU6ffQTe3ogenRW/ZR69A8tTnlYOkPY/6EwEdWUuf7ac8KC49HKRwmjHJcG9zG/sWSsSdJ
kQYeGxM+TK4p3JqGCFdIBhzEZQdasa1HZAtIs8TpR69GAdy4NiQvBHmxthUepZ+Z+wYN/+vr4KW5
9pmFuTpSIFBUI+qWdJ82E+clj/a1F49+/fAarPUx3pL8USZTYccygRXb+DV5+sojfs8HNUzNQA3w
LsG6Q8LUjp4J+QCIvmDj29Pb4GXlyohtiqhbgx+581X28y4RoXxpNwc9/3pu6WrtW5Jo3LL32G2f
3bm2540Jiz55H0thr2tSq76Lj1YLBm0mNugHBjiUHuSJtFOV1e3GOogtzLJ1qxylkzUfXz6b4e18
KwOxmcueDtvDLKY7dqILuxX7lC2oSy3557gfG7gaBQZem6TyviLWPCn9rcuvd3Nq2efZyQXNf5mp
W1nZ6jPlvkyULRR/SWyGC+uyyZI1flrV/fyWvlozyDnPfdzzqZF8j6zvOAK8/IabPTgNi+//yl+W
hlIUGu1CQSQpmNIPmaUjZ90Qi20aNzjUr3BWKzcgO17Bp+Z6C68BCYWKZ8GMgWrT85agQ6yhi35j
JG7Tui+UtbtMdbGo6lB3kIuzIII2dyshkAHUhCyhIRDELsm375xo0qhaU0C0o1N9DmeRjaUNTr1B
Zjz+GjyUDbyvBYXVbZhaJ3Y3hfWL3q7iNCueVrvgE/4TQfBzzVm/kFlTxX85P4gtFgBwa/CeD0/1
Cu7Wv9Cs4XAH8lLZPb07sluAI8pIErMCcFC61CDqVUC9hwwqRIsecBX/eGbUZ7hCLVhv+c2HQSSm
X9OYQu62YQfjUEPvHiSKruFecS8fFI28mYI1MDJWfvDDM9zXrmMHpZIMqOfIGzFnI/UgqSJ4c1Uc
OeBNP8QorFbcWtj3BXpCzhdsrfxA9fQMOU5FKSQE4YKjehamLCOS0hZyrBkpDHH2fJ4M7yBacIXK
LsD+DpuCxPdSPDMSyM46qQI8MQop8ySK1NRPY2qEx4oC4Rmm+LaxmyEWDy1ydUYYtAeUM6Jbqv31
uMkyKSdMPosksnkGv9xNhWBagxgt7jE/o9vxodDpMXjgMiNBGBYGuN5sIgaDzNY3AT5sfD3UQ0Gh
MCi3cU30q2nyY7FgYm7xZ4lpnsKBoIk9LP6pqYpAjKJgoMC+C2mxfsrxyGdcXRpXvZJPen1fX6fL
ljM/gtPPYm6CgF5Wd3xCBP2lWFPi4/gg7k23Yq8oGMkL5cBFyZb4IicJrpRqiQgFihpRsBLNACmV
dDyXs8SQYWksrFOybwmbkM4ZzhRC0OgsLE9msB3ozllihIQMs0fwBN4azm0oFpbN7d9kP0NsQDLA
nqoz5NqwBDyqVgnoPNFb+7eXr2WvxYZkagUGj5drUnmIN44dNX4wXF3mUZxRIz845uI+5E1CBGXY
Jfr6g7y9C81WT/HvkTgVMVgT0EnAAxZElMSqa4jBfwO8XZhMWTn4R0u0dce0BGeOhYGrXtWDO+k4
eHPCCQsicNWYFiuGk8/lZJOsS/p6A5K5Snezz9f+vTdcBcxPD5p18QknAA+3p/9Afjo6JXax4n4T
6CD+NC5QW5w5gnkM0vGs+YxcZVGt1IifzGpBtfPvDA0KY20nwF0MOqG9lMJqjhxw3/SgaW6mu8Zf
D3KoepdZvWGUqQ5PkrtPp5FPhHIUSybly8SxPWOxymiSrgecv223+blHnMpUh98K3R7NrwgbJJ6c
A6/LHBqWBGQYX/bxTiCJ07JDTiV0KlytDbGoJE6PR7phsaOSfJ8uS7IaModTQvJTXZwHkUtHrXL5
nf/gDU8yI0MEFwkxqhhnPKAAW4GRu4FHQMUFvNpo9Duu1e9D8XLmzpytQ8Y6bs9/oYosrYB7lCbI
sLmNzDMZboz4BHOGSOJC6+U61bkVcInqXPmqt/YR5yozeE/NNJQ9hpL7njJsR+cWyWheeJ24FW6/
5GUvcfn36LXrFwacRy4t/xS3ju5Z1Ij37XlXJksC0BUx0wux1MAjqZmBfI03HxmavFIT1yS++t6X
iORSm9UzjfD0Gx1W9dvMisgeeU3vfEm9cLCX5+LO65ycPQBgKLxiCKkkS7g6sbIIGCE52bi6xhJW
a2t93sNfwfKJadgvecN6yyhPxTB/4Lk3f3zaTwbgv3vLrTIDnrx2VL562+X73xcHwT3zVn24r0a4
ZYg7+c2azn7PKUoGTGp/y7ibqivzR/qtKa+xSCbPBrTX8po+LB7BrQhvlmeQVN5sVOZjunnj5mxT
qrr9PXq0kYwh4t5m1SZWnYKPVAgUh0AeD1dPcXh27nz2JGBM5dNCWlldWJuOPZ7V2uN9ZbamLlZp
okHhmcrlarzHajAcCa/P7eljXTrD68u8BwpYkAhX6fJ58p4ZDLhOZQ2HImbnrPs4oSab+vU1lD+P
hB5X/9Vwi/kwCtVNhQMu3Yo+j/Tmo//7TB4ujrm3ioPqPu/CjkQsEkiwyIDV1LkNETVhuLxXxxTu
l1Gx2z18zaZX+IJk6TyhzkwLYm7uyHn9d9m7cv7gQo58Hi0/qTf4o8jvzdpTObh+q/JS1cUuYQN4
Y4aN7cL57rO5izakXHOw9+UikpL4ke8B/X4KrFYkJ9GnwrtIX6KbEAyUke/fi46qicZ9lwSQD9ga
Lt5PqXuoQVT0YsWbvXwvb3V1mqvRMCwBLgVkreB4r8St4mU5dmoSRlTdO8rufxrso4YQcTkEC2rx
X14dj9gntd8DR9bHuoddYru2uuwJjM/C240Stcj/smaZFd6l/SWricv6BEDIR2/yuRklIYTiz1wV
fM5nZADs5xPBtSdT5VCdai6F0ByXhY0m+bMIfmDQYhziVo1bF/MkMBJwafzFHnRQAaF0JiySX3gD
v0IkCbRbzOlHAF0j1YDOku2oLVmnT/UB55EXkjPqGDjiEQdXAbl0HudltE1/dRqTVPs3wdp98UOH
sqY+Q9OKlhz3eI8+CkaMVfjUPds62nSSi1nCJUIx2ADkg35CufuEDYk683GiN2NDq8RJkr6R0zcr
INKk9OEZ0UxhHVkLPdjpCVPF1UzcapwUux+kHyUX43a4t2T8kSbs38sdVjJMCCMLExbpYkabAY8H
WZCTfgr/Qw3lWKiLiRMFs07xanaH5lPIMxPoLDheCPrdoHiz1KRnjQa5uvOAlJV1pplSc0ybNv5N
c/OJh1r7vZ6UC2zw/553QNkH+mvPeq+MxK/vwQTeEt7DkKbaegoglYSSFGhQezimsTM4qX24pSDU
mek0FRK4p1dqzsqKC9Zl94JZO0rxr/FFCgXSC+yGncaxchR1SjTSqMKOGgh2uLK6xkU4AUouvcy/
eRWsO3dPuhwFUe7eV0zl7i0wt4Zynf3Qv5RzBVf3qNw1hy1oW3amygN135B0goOxm04WUh2Wmi8v
8jKkZPjSsXvzElR6nTBN19jLAkPncHqRSaR6EHnWC82hDc/f78F+72tD2DcRyUeU19n6w9VB9c6X
OI+uFc7xsCWJI0fodTV1nGu9G16zfCrpCim/tQPQYsfgozjXQnZv3ysblWsv4O2vlO5RxnN2AtXt
hTvSosRnCmUkBj+kpX2TNPUvXqe3iW8gr4wrXBE3Y3aQpXOKZecBtOYkWBSlUQ4EgXwvqA77elct
ugMu9rww9xUTZ939K3G7beo+8OD/epAViDeh817QcmPyuCkdnAviNVh5HMU6YkmOMofdD8h7rxLP
bO/19Be5EhHzk/qY8OxXxrxy9wIq570zSvpgyo0I9m+06sOJUwHStFMlgrJq9hCqVC9NFviqN42P
Hb6gkVX3YGDY0Jy6P3+IWis2uNXGCOdPaKSUICcEBIQZ3JnxDupBu6mLHgZchocZN6efRxETeMqE
h6hW/8KQ2FXIDdi9D/dt9pN8Yg9b9JQ/sMvcHfOM9odXsxBQwXEQsST3dp8BUJr4dfg9mzPGIy5b
rxBjo3yiBqEtJVp7wkrosaN7O1kjUvoF/6lDDggH5BGEdg1+pv8aBlb6gfUO8PUXBxn8xv8eU/X7
/X1iDzA4Zjv/LHyhlX5Zq5M9gfk6OYCifd/wvVnj+UuVc3zO7C9GtFcjxVIoET0Dt4h5ffw8Ze63
zRDHMzl7xTjb097I1hltmjKs23V5gwrVXli50fpvH7r3RjYGRHnBB9ef8DQotwAcHvAR0Rr6Ve/n
oVaF+YIbdFBOA/hD8g7trcV9dqvfrPP2PEe+Z2v0QWrxxSzmzPX6xfv5muD/5fPF5OXfKeM5CmJJ
JG3JtBgi6fJPVX2HfxFeMMT3z2fgH/OvRpM9AQmGPYhVrphEE8zQjp2v2IKbISV+meB4TRzjbX4D
ZVEIIHr6oEzYOft5ES5GKT4TsDRxRBRhH2SQRD6KL3Sek965XsKXFuuovZTw3OcH4uSmICOy23o2
Rw6ReCMIoyigcaPDgzpznkFSO6tzvq2c1A32yWY1fURkRd1ZB4qvj+d8DITOVz2eV6xelXdtoGI5
7+OlnaO30f2ai32RNwTv5/iRWC4mXHwEQhOo+kTMpQ1G7t4/z/2ctePtG/CAH+4ZW1vog8y2mHp+
SknrnZnlMmYqjfi21YRm4xs6Ubakj0hWndv544dpzi4bQjfJSSR6QGQwquGE7TIVn/ZjCN4GQgHj
m9QMQS4SfDXZrY5P1ivzeOY2qoQwAqrBBcJKa1gRB/8vt5H6EEcXJyF/8OXOsA4NdwPJ0/gTQ2ND
u8jmchXmAt7RPL+oFHx7N7t8QZiDD8OaIPqi7feH9v04mghOO1RKfY1FZ+FUXwVRn88fCPu4dQ6e
SKMotj2nh8AESeX/GQRCYZy8sS6vzlcihj6y7bnZCjcBBE2kabK8Png0b+H/diZ8ll971kcQRR4+
vbWgiQXjWFv9o10IwsbuZ3OErM/D2QlDwEGwbogGpnENXAyrEVKXsdam6vIoReVrd3xhD0qzFxV7
4gjGqLYHKM94p0hltnCg8gVr6IWlzEf5PXFu+87/mBmekAPD2jrSW+9wvBy98wxSZHp40aeC2ALN
36ftj2q9Fg/jCIvi5/4xwdl2TuOPrduRN60QOpFLBFMEi0ea+1Ne9aeC10PeygJ+ALqEHb3zmziG
tFsYHU8XbrEGLiKQcqgoJWbInDlAaqQQ1A9DoU98NL6ET5V5fe0EPEF31qM7y0kkNA+1p5eQkeR4
EWjzlbCC0P3r2VLY2phS78U4veLYlFNAuGJ24eJOz7ujhjxC50eIkmzve9XNbFflM5NlZQjLhzfb
r5/z8jr1usvOSD0tCWsyLnzJBgFl59JTTgRTybym+xbLgecFaa9bYRAGmKAtyIEyvzTQLu9sZI78
V86PtSfLfmcz9h154oDg0lmx6JjXbkzDM+ag6kGoNT2S5ViwbDfDN3x+es/h5/Ybt0e9cobSdDWX
P+TxvYktNN3i7o0lG7iHikHXkK5TfU6yUEN6BPVjnZ+KSA7ZXxc2JudiCk2c4duTz31wngSTylfy
1YDX0/narhXVITgKQtdlM/BhHy7b94theNhnSAERob7c8SrT2wWaIokQJHo1OunT2T/O718lkjif
0nBVXJWX/NoNuHOY/0q007Feewb7fvf8HFWnATFhS0/dS1xOjaAJccR6HDgYRpXw0S8W99UwUz/b
WMeU3VpLvoY5oKtE6Q4XhvuavE8weU68TMprEldxEdPRdoDd0erwzkmUR88Mp0wjuO1vPzqLU05e
Ky4pG7ICWZ3ZuMm5uur4SlzfVKrOczcBjY2lJRKC58xE+Fi59bRx+nXJEtY4j9ASwgE/DXjcgXLi
6gM9HDwWzJhZLkxZbl5/LcLhhNWvLy7szoXfgv5qrtlOouZArJ1YpPzRI1ljbcZCf5h8aZ3bE219
/9BDEkb/LqG9kviFsXjMuhXBtiLZ/QWfMuJgc/strpJnnrJVyhoF+/AG2icDU1A/Fu5fuTCYW6BH
rnXNvAn8bVGT/yMaptMXrBey89htuqUVP73bvp3a19vKfJFllIRZaE0tAKVFdeCid0rUuIonf7Gm
nhuH58MyTp7ktJ6rvsXNzn1VfBCnP+nr+kroov+cZXM87itPhbpHPK3fssyvZZiUOXUtJIe5sYHx
OS1nKeEZl3W2UBIn9eqZ5NOdZLZK/hZd54Vq2d5OluRWncTttq/7x+8tGGZa1K9bwmaHD+m75XaL
e6+RtPT8qT8hRVgOI2cxRh2pfm7lSuwIppv5fVRHY2j7jzCzfHo794tnIURftNHzWp4mFIScnDjI
bOki+nX0CNNdGxn+xL14Pa0uYLlFHT1nJNusuUuHnmGIwCA0Fg3CpdH5lqcDFiQob50sw4Hfpc29
sRxqG2rxPCghC1/v3i0QMR/jfmX+YQQCQDCFSjtJQLkZw8fkOqwFG3mREtBcHZPtwgiki5OVblAt
tBnWuip1KAVE6rVi4529/7n9YFvJzn+rPQoLPSaidggkxav+ehLGbxxeUbPFbB6MnwIhJVXeuvBp
pkQoiIV50obDVAcT8nRbCEbeBUyX5GBXrO4YNwjFEJqrlK1DtBmjeOlywHfyqc/qjHh4xpL+781g
Iv65MdwxLFGhn5Enj7qyZhmPD3C0OJZuoHxvZryATWLDUMRSD1ljEjRwkmheI+B3vqi8pogjYqiD
/0RzXhpnHvrNP3EF+OjAdUWCPkNMMUE8ej2fEZb2npq6hOaqDz9b3jE/I1r9sky8T6F4EOz5zyX9
YmAJJbaQyvKATr2fLrVYhRACGCsQC8v5tEPhvR3x3h8f3EKxRr7cj48z81DY5U4cagCOoDioIq1B
s4GZzQwn4OOML0LZhInIFVIp79rwAEYUUloL93GO4jKsPiSo/7xgFovZZraJBW8tD2QkmPSKh9+a
ewlvlVfGzRTjQ6i2bH1s5T2piIA97Lbwr1w2St7HEPohQasG7gvVhcxBWogweYRy2AcmQtDYJDl0
WOHpvVIXnLuXx9lxCGY42OBfU2OAIocmrYkDtCrGWxcPaw9+0Q+lAgqbym8DbSeIv8fKP6poyTC1
T3jGUmRH4+pIocovsY/iHaN4NuNxtuDGkRyLWE/ojQAeVkJNk3jKJxCor6ylQJoLa3wae5AqITg2
/CMIX4LkyYavoVl0vyALlIwV3Cpo7YvBdudT55DC8Bza/JW0tkVe6jOEJBSKwo0RhW0beLf79/eD
cyqCAMunNuUHgRvAlxI/sA6UnYGKu/DfG5nWIbx0HFWnD/rOpHwT5Eg8qv+GdpQ0Adsay0P+Refk
NcO7se5FvLpMOtQwQzvOkf89RsnmrbmPw6vdZq+D8trh2aTO+g9N+Abd3B9sy6WI0PkpggL3yPTR
PvGZgrNW+D/KGo4YbPU26OKq5k5/UCXBCTU3Kasiewhut9PH17+SDwgEROGrnoPU7eS497SPEqdb
HYuV0hvXRwgarPhPbvNuh4zHINOEzkSoAVszfuDbbnCPVtZCqIhJGXoJWLZYNhD9AS1VsIhvIWpd
wjgpxphbN2w6/iJG9IVRz1IU+ZzjvAG3vyX3nHv9s/kRBGCbcc4oh4Pl/VFtRbvlUrhkMHWH0CQt
GL4gr3kz32BmsQqizRaRMfTdhB4bcr8YFtSU8L4PJuC6RRLE2+t9izdp/8qjEj9Y/xfvIF3iD+ue
jIW5IyfG6QItxBkTs8jHvAno/rPGwitaz0+d95jrK9pUGECqO5NnHsDt+RYZUOlSh0RphJz+aLbV
/CDQqp5eDeh59lmQBUt3hNAqMqiT/WUlMqXoC0ubYq/81V/6x2VVzNMv4xESTpYmKbf3awksTqJU
/nmbyd4X8iPrNNKiyAN8FWBiXgr8H6V1Ihx98P/4vf2+I3vaRcnOhDP2+ULB8oqwoMGBDYcYtKpX
GGVL6IfMTUGwLxAFuqL5YAXa8at2mftA9GJGPHYR0Q6Fq1rOPa6xB/QUIHRfpwigk1l4KViXjvEC
bZccxORH9EqoBEhzoMPab2/RsHz8+H75VSXhJz2J7Afw+TXVji/R51IgUUZ0nMxRkF04IzA7zerU
FvPh5hk84U9hEWsjf5kQYB1mRmCvRO3IGQhGIVyG+yfsw4XduRKnmfp70Oa39SS4AMbvZAoyNNCr
zNHm5ghS7D6p5nWngYJJT6X2SvKeIA9GSWSJ3es51b6R0hZgv2H9PaFDcSfZIZ0ixUaW8IR16WZX
imbqH1SUWPyoYbIUq6Gx1rcVxnFrrQRUEyqHjmDJfXpoUb5gn/dzh7TJKeMJ3AoRWahp5Y15uByS
NMj/rIN+HtcSZjjQF6BXQeQMiHcZdyyAp+rUzdKDwiFyXYG+MAEU3JfvvHT3vxcaaw5AIJYptJsh
rXIioSuPggizKmluewRH3DfqzLDm3F6azpA6SxF3i03y+wqJR4se1gaKEJ4h9GFhq//Ya0MJ7phm
YYKxR8EPcgyaA1byJsmXvGtvA681WHap5x54WIhewA2u0Q+pAHXsd6g7hNUrgi0PGgcmFXjy0Ry+
Smx95lpav2n9nkVzVvqj+4JS4SAyiuvB7XZyjxoc5fmGfqD5XFxw8caavZ3SEXzew/K2kOns9XFT
fyKAVH4hSwkOGD7BYJ0+sSJ0L+dp9JQj88OnqXpwwe+fm0PcrJf0vjJ4lXAz0635DR00t0LCCwvU
nYiOsRh87PUgvszop9+Wr9ueaNxHu1SNWEIX/JjK42cLC0jlqHbzc5A2tqWO6EQ6o2+Sbd9w341Y
1sOavx29MocAFKAzstQvU5vqyJSfcJ+A4aej7t0ZlRyDoXtcqpnV/E5kHgPSkPfiAgbzfq4bFrJq
alM69Yfeulp4B49dmG/7vRY8p2KAPv38q5zXAASKc8OVUQtbIpxIuWDKsFJzKGGQEA9vbdI0vr/D
C7YImIVCOK+JLv3mqHap51nqvuIGqNo+dSnB16o7kjr1Pf5MXnF98+6TOXbi0NNHeHQGbbRneWis
/Z2stn4jKTsZD4rLx1gsJlVUkm8M1E0DirRb6LmZ5L9Qv6863L93Rh2PXdTmgLIpdvsczd9vAEuO
HG3qqexyYNSBRLTOxZrX718OeiBGuHBzVpJWQ+tb0MmoPLnCFUcXXLjxIraUGD+E4xgw9Hu4NMuL
NO9tNIYtB22gIijisk4w/FpfsAmny+GTmTm7LV7qYdJH6StSyW/lsLXisz0qH6qsQc+jl6IcPuzf
HUjH6GJyVNtXKN+jMrgqtHtHjBE6F3JUSx8qBb6H6hsW19yMtYmvk8Piv6qQaXdRow19B/hNhNOZ
/TnXw/4G/lGG+m2DLsLcYh0ZwTTMPGL2ygPa5WEB8yE0jnFvIqYNce4dvUe31BRGwrmyAmqAR4EN
WdRi8l7iv8H5iylarapmodrTfmueYHdT0Y2/cktzvv8Fp4Vs2nYe3ZoM4icKDMTVEZ2QfftNJA/W
60Y9TTijQtIwfPA1QAa1WBJkXSkxVuQFxDG+VIzRXcPIfaZTrlbNnHaVep6oyK5JtAYpswiGs6ak
TNldBbZg2BeooO5k1ev+ZAgag4fuYKKRkgcDIdUImV59Ev9rJ11AAF6L4hVY8rbm7GosM2Na05jD
GNxcUidymQDzSu1Zf+VPxh768/56y6tO8Opd6ao4RJdCswNlXJGHU3ACZMDDF/jF574PWvDHoZ29
3kDmQAJavZvmnBiietXv3gjPnWKkinzq88HgQEo7ACoXJzf0inlsrNpLbCHoBH35SyyPWNzsHslw
ZN4BdieAkKLnMwind3N0fnrW+H6Td+v3MH8YtPRY/Cc/T8lh7B+1nL5OhWEDxhDmd6OAdiXtvKQD
+jhOnBfHTvh6nVOQimEtsi4QawjM+wu8Z7Eg/3M9gMXzPCeDScABCYQYeuhEI25uBzAWmn/JSdml
8wlrl+INH2q7fYtWMSBtCEUeeJMPohLCZDtdDTxphtVX0OvunU1fC6bcvUabVfBfJHeUXNopKQzY
634qXcf99Z5550H18p5ONc3JF6PYxY4iy+NnHakb9uXH7eOhB6pGaxu3goc3Ubx7j2NpxamDygB1
TGTNnkdzwC0ulqh423ggc/UwWMs74eg1TnNuQoR14ZPcR0yc5Hcw5Hd6HkwwH6PtxRgE7pKo5m6g
AGvreoDDbZTBYzwO6dTOf7rOf7K4/DndN4ddXfNO1GhdW3kETyfFaoAlxG7KOB5X/OH28rTFfeJU
qOckKH6h5A8OAcD7JJbVIB+mYxmZprvnfxDA7Dl+J05+uAmhhQv9UNX88TGbTFxuSNxTU4LrN9xq
YoTKIwoDHOpoSC/QvhgNInRFX7Sl/9a9SbucCLRTc56Kr42OvuOl1WtWY8KKbznA7hhkyQxNP/10
HVS73MzbMSrm6vdSe3m9RKoGPXvIpj3b1HsnXL1drTzcXn6iR7bu8QeBKHfvb7C8TmInPSVIXEgi
EbR+JxqyuLvgZF1um/F0a4M7h7Tj/T6VQhPUEvkt9+ahUciCKiSLSReQOc+in7vabALZLp+lTNRi
2wlkQymmNV1Txe3tvTRxFMhyz0hBIFJ4HdUQYoTUVVfGZm7cd8/ij97+aO8UecHw697B/Yjh8Tcp
g7R6SB0xp3f4O9gp4ouiw5OdNpdFhTeKOauqhXRZq4i4rHKvv2Zq47c+AYzLigrQXb8+7DxWUtcA
8bEFAKKSxpojXUeSOImlElomAdV941aLFPIn3PEnRyoX1m6GReI0v7DbauH7rFeOaFbYE0I2nLsZ
20xpe5jz5KcsHZMSKe60+p0+Nj1Bq7Xu1p+PWOGV3r7/mWqzYgG0Y9jOXZum1zt2J/mFtgcGGSeN
+EPr2N28l+69brMJz+3mNy+B2Ki7OaXPV/JTiiMBa0F990tAYdBSAmwzPOfdhgLcctlZF5dAnY4o
Qp6RrAQGLWeeQWjl/r6onBbs9tQUGLV2SCMOw2Zt0gRVNrS9RuzpayQCf9pZKUWYZAeyXe05VUw2
ki7CkCd1gKNJMon498DBA9ZII6063cW9LQEaFaR1NBDv26cpbxNCFlMgYer+IE4g8aQESbw8FBsi
s93M2LAWcDJG07t1B9t2k/9IOrNlRZEtDD+RESgicMs8OM96Q+hWAXFgFn36/rI6+nRVn+7aDpBk
rvWvf4AuKs/kynB/iA239a1rT6wxPCJwkq/G/XTXvwctBjlUHfc9fN5GFM/edz6i8J7HEOXiQ1Jx
1qfz3tDNU4dtPbsihWh5Iq8jcEJ51REl9zHJ0C4RiLwtcDHlOLjfzSKa0M3JYjm51d/7r4z5qQTk
GNztPq3o+ghMALLwX2d4Z0j0oSwx7SY3tjjm5/wx6UfhS3MqYnfXuw7jQvDCKSybYT4bZeN0HjGD
b1M7bdxcn3b0CWaGBzFrDOH1TJ2UwPp9a7iuUPzFkCslOCygX6Me43emgsNAH9CUQdKQPeUdDFqf
Wxv5XbgWWdwg2i+/pZ0bTooITLAEyhlaFU0bkSA9xovTTJl/0EfwrjJBlIP1AGa2HtT5X0EN9Bnc
CA3VXDBBLi63ZXhRlulkWUxy+L1Q2YLYvq/eVPwqcHYEHQ6/XfQWbTgm+GH4J2m+ws2fQ2vug+H9
5kj6K+dbeWnr/vKwidyomMnb3zbHOxHeswY51qTya1oYNJCLCN9Om6D3tcXOOH4CVFPtVbY0y6oA
s0seX23PA6KW89HT6T0RZLEdmuxBbINweZofNaKRLB9LBhEjr5cwfKmvn9qwCu+rOoTdRCCFjaNT
kcrzsDG70iazGH4HxyUlN5EuzwFTY/htMJnszg0gekJwRSaJivy9q4Kw3nMq7bfhqrxGS0EipZXk
sTMhhMyPHyxtP/a+3U8U+Bd4Q7SqT7XEDYZphkk3xHiOtP4iIhy68gABv5mfcJiuc3p2Q923tOnL
9fq1YhcazkeEs6Lg+pg+L1ZxvlpfdVpAsP3SsCNusyb1+DFAcukws3rWY+1h6ZBtzbZHZCu7dm+e
rSD43ihTGaZ5tw1TdwkLnN+BskoVxlhA6GNoTgwl93uKLas9dHOEsEmPbrQ//73GkWQ+ejDBphoO
vj1LG9gIX4Q8F+F0priUGpoq6ph83yss6sE8mpS0Ob6eL5gYU+0mvUm/soc/XOTGNB+tk02JpQGr
e1BQBFYO4o8yU1ljc7+qr1r4HXMz6bceU4qGz8P5lD5bTfGeaYxoYIQOnMIxH9deNVs8rmQ/myR/
AJ91h6Hslo7uxTdJNWmwQR0xbC5tfZP2nMEIjxHQVBMeOi1R+PVLzRolVuKZ5RafHAIjlynpwWM2
dOZP6ZijJIezt3ptsWUq/Ei2q/0YMeDz65QIj+hOcgjQOLCaXGa8dsm4CocMFKFcXF7IfkSgNRbO
nciLQgeaj4VZtfeZIc8Ed+6hJ/BC2SfpAC8NGstRHjxHEzR2+Mx0JuoH5pQcu/YAsrZQrm9yEKhs
hjDvlcGSht1NJPeG/nR4fn+vGV748J6se+fdE7/dYL4r5cCQlXYskMj83DpfqolXHjEeHSkb9X67
y/sEUfPhhyZEe1LLkR7kwI/EsB0zRLSIMsQjfabqU05eSXM11U+7UNJPQ2ACdgYpuN+4VIK5N75v
yXC1nwc7mpU7kWXcmq6Nm+HbMkfnh2f3FuOsQbkw3Gt8oQEEZGunzT7ke95izFxl03DfH6Ng3ICK
/IUXHR4jyU+kqgd02+MfJmLYXqRzW94OJU4JD7rEZ8Y7GO/9DloD/gZoHJklQjLC6X5ydnz2K4dw
uAlIIvq7Tyi/cGFaPHtmG/swjJPcGVZhOiPEipWl8rOLgUdcCb5cFI9j8wTKyI/oVrVj5/h+/w99
IgmP1W6Z0PUzZgXgNXD5Vt4K88HpAIcOD8UKMjZiVjYlVoYoW12sNnl5MPcVrGs0A2aNZBKSjYrq
9KqOnN/I0X/s+X7+CiQGLrCJEqC+Hxyox06JVlycoYq7NHH1BWxXc7Ts+zxrNGOMBZbSDv75gj0a
TDPIjxv+wHd819lHBZiaY6/zPT/PaeJI0z7CghqrFh5x0ZTsRwGEQW37y61zt5rl6yeW5eyffwjg
V5iSLvQ1H/qH+ePHCPcTp7zoe4au/OTADREoj+zwuZ2EgyVLnsEK1w0iNqzXXeyEOCGPrQkDWOzi
ObjJ24K5FPC2wXuHJ4EFjaPeQaGG6wF0YsS7Ab3axPqtmEIPeILpEYzpM2H+hsPWyWTwo00Seh+g
+49F4lwMe6gHXxH5GBKc8euvv9IQcQI0VqAiIYzDu4LVLUCTtBhOhHP58M50TLXRWvYMho4oLulv
JuREYIr7MeuP15wRNmduzdi3l5EndC7ZfDZoKG+QC/lZkiwrc8UmGkRnnIk1Y0XGPAbZcy8nWlr3
b2asYvX3uGJnEoJZKGaBP3+YSTyDNJYfciVqlJbYLuAHOGMMBIDDy/oLb3BOCHVFUIo4NlnQgN+I
oY7sju01LBJnsOSMPlze2N8RIcGoH0wIFPEDcQSPpLOYc3lMdXAIw+SOcjgz0Sjy5bj1WNAc8FUN
TLb7S4INFV4WwO5uctSQ/Ru57KAtUTP7CfkNDWO8usFIWuKRtAIiWaUFfmH4tIcqi2iJlYp7UQ84
YzKUgTa/aOwOCF3wJVerWwMrA0dV4Rot4kdfKR/nqzuleQuQ8eCXoXgqwWzW5kCZwOr+569xQSO2
fLByyOAQJzRKUXrSrv3nsorxVO6moHam7oPYe3h/RFQtrra8T0CUGBmd+ZQrwGqUy9MI9jrMUB9n
bIgg/ySgwBwdZmjIGFCezjKLR9OH6NjbinuAiSZo9+2+aHQH07hLsimY861Y8LzPTVsuhFeAJDze
cQIXN5BSlpcgfJGhCN4XMcNAYT8MiH3jN+ELj28oPCoKa2GMkC8Yo0GCQwwTQDoj98UykX8KVcuH
FADMWsWEEFhU98XwS8URHt8XoiD/HRk9FQsZOKz8GaZaoT5ioqkgzAeGz75jLI97L0e1ntpa5+eS
q7B85BLpPhf+iOYzc2N9MTi/Z7pIv03A5m9vOgAbTGFYYkN6GfEN+DCoIodn9CCjM4qpCYOox4ZB
J0Ou0lTWo8EM85N7MwFz0lClGV1LNs1CHVpkplMHoCHHpJjF/S+9bnXfLCpgZKgcOPglDqo8ICvN
zKQNLS97t1Yi5jPUf/xehvq4QwoJChp57gV/ifE/Kz+1vjvUv/UGgdiQkW0Wj3nGnhrLliEhYI+1
6HfB70NwCkMvxF30/ZZX360LNShmnxL+LqWxyRSeSGWtbjdckQBRCTQdGFbAzEw0ydNe8ZOwb1io
LdkywN2srx48bW6xQgXIE2TEyqZfniLNkGC+B4pufvi8Bk6W8ezCmsdY7d+3udEY8xlmC/mQYLYg
qEsA5CtapY5vtVI/GGw6PwSJDGsVb0RHNgsYDn+A+z1h6jf0UDk0thTxRNQLHWr5iukHSjoaNxwp
6aEEIwoLdQwwRGL2BxGeguoAun3skJ2NdoMJl7h+It2a679ciZ2P9Yr41HoIef6gZ+ZHci0FX4r4
OjjY3/NNJOVRHG+E6AN3QbiaeUMCB1ASUod7MChsRE2gbkAWjOnwXoZ6TRYUPLN3wBw0hfVd8phl
k0pdV1S+IxvHmcX2pWA0Z8trHE1UjtV3DdXjw3XzGsW9VeFF9qlLkzm+Z8svmP5dEH3uk4f4M4GA
GAKxmwlfUMWi+hQbvL2VjsiYZKYSF054MSsWQ335xR9j0G9rMEtSh402sYU6m831G36wEkkxsmOh
b7bvCMLAtnjjH0Og1cLCe9oL2NC9zdSkvTgg9rE9BrbeJQLbhDQu3rcBYO6Nwed+fQiPrOPXa/yu
55r9jjBBkyUs8XjulNb/7Hj02UiEyJjBBz6ACn06H3ahKPPYGoiNqowvyrwPvDt0Fb8IQfDFNyAn
tu5DDQDSxJsz4lxyC/0g++no3w6DWSgTE8CXFSYJsMMYUXB9ELRzg+gGa3gX/sAjU07KfRnlnPYL
5ZMCZgKFlqZF4gDFa02onxf43v6jiAEN8GPu4/Qi2GaaHk4YOkWQbkw28YWCRPbNNSUFYS7sJice
KYsE0mclXE9EpS9ekLSkHzUYxeHOngNNYabZN00EfTelx+bJmuRZ6EPDF2kBpStQx+p8Y1ZBncQF
erFSH/y96Fk0JvjyIq40hVWNYbE0IHPgVslgsOD8RY3JI5cPfPR2kS+fHr+TjgL2s0QU9GrHd5Ii
zU1trpgSmovHRuxZ9XSRsU942g6NP9AaBA498dLG2PRlN1GYEavQBJl7CC0oE3oc/Qk1/y5LTJxt
6Ri+w6Rd1ERnaMVK6m+YHOLpvmuMbYktramgF5j84wR+cNUdYO9MyFQ0F7ZTmgLrrj8XozMrjzis
AdrpL2k+Wix4Ky5CzI7AfDTmVH4rfn58Zwe2ByDY/IjxgILufjRN+pIZM/WA469ZzzmixgmDV+AD
wp44OAghrVZV3xi2aIecAqEaMBX06OduiBxnzNy092Xwmgej8HUsCrB9LeS1WgqOdMYxgxPIl8Dd
SXpW/ZdrVpIQbFbAoWhzx+wquksrjnsQiYDIDzErfGy0pXLgq2Saw243mJIdxTUAsYZAIfnZ9LFG
IQ8vgI09tlp87i9kJU9rX3OFKVQWpCdsYBbagqTbBM7h04bkQurfe/s8pcvnspq2l2IEv/SbIkpn
f7Rb/wVNI0ViYoDYMH0pGKrjhbsvKiOv7XuN1QD+BiQ70zfD9QfT/xRmjIEPFDcMkPfq0M56dorq
RzZfpX+PJrA2WfRGfVamyXm01sYSFJjGyThaToAt2qpBfQ0lLPgF/JehaPS2KpcgCmlaYFCjuXtt
MesM7+d+CYyjIHsn78O6n5Odbn4vOhgsiiUkPzBPhPw7dkFXXv9wwGT2cHKUoqRjx977lJ1kmmmI
UlQ/1miZw9L18B2aNbcnn3kEV7ZSwzf+fkg7YEdRZD9tLtcDJdO6ug1/WCersyEJVbKVz/peG+pE
ckJ4h2zPyobgl02au/3Be5hvvIlRLV9B5DnbVunRl4bWcjj/a+B6beGuzXa942srL/KtuiiskYC/
0LsbPxhGGQy41P17+3hQeA11+GMJTmvTmPlQBmew2az4CHAZ20IuwFfrjGIDxuvjBC/FAcw7FPwM
ibTtdUmgtJEiGEEq8TpgxiMHv9p+zWXnQ1tECjH8YvjPsL3h7Vw4WjgtIlO1Xn0HVq9c8wQNptSM
E6WFNfTPaayAuExS6Rgtx5zBBqM/gpStDywssoL22vZcQWYm6vcmSM+JD+UpPuMWJc6gCsMYqFqU
5Zy+krGgTKSm6rH5cNyQKePi0/SwGGUCRPy9xq9iIfjdILJrYBRT287INwcgOR6jLS2KmQ/N1/zo
VIs1dHSe5Yk/V023cdobeRkavn3kNM6/l6uO5BaokYsVWX4LluywZAFdEXksoCSc1wydUuM7gZq7
2luCv36eHMnxFbQ0DiRIZzCZ9pNZ6zuTfwlFIUDCRaQiPY60ZlTIFgXq7UIQdZhtBUFIywJYeYxk
hbhnsHhxbK/f5wvnJLWx+IUySBy3+C3iorHibH5N2P97Y+1nLGigP7FBUgQHJAXELuSd4NXUBz4N
ndaFKh96TXHjFzyxPJIlyOMwL9v3F5eryb4P9wxlE2np4QV/B6pMJspbMuxFEDiTZjYK5/FZIQYA
s0LJAyN1CRmDy5ylSI+G9jqBLyJZa+HilC6YnfiJFZFujxFPHfbML0mynKhWc5/+mywAUZzZXhSv
G3r8vueCrH/o5XCPBLzFShdOY22+n+E2Y6pggIiNlsVjEtFDhxhKs7nHtz0QGGOmanvkhrbzLITl
7neG4QvrseW1PRM9V0xA82lTQeOweuiZ0sdk4sPFPLS4AziPEEDSWjJOYFN5GCPrL3VJhd71zN5y
6UfzGJy/mlSdsf7xGtodWcjIL73r9/KDKGHfG6c2xpoAP9CYWKqpm0sGzFCNYVpPRJCLrwDlipXx
WB+PT5uNZbVWW2fN+CDzCuMIHZrKzHgg+GLM6HJ99Zn2sTC2YhUAyQFzIvYyt86ei14tj30kQxFc
rG/AoJtJK+NeqyTiwfgstvIFU1eYJ5TX1DUhcuXqzFSakCxZKL4489w1IBw3BbCZbyYZy86j6t+9
Jwnzni7n83bMTN6mep91fZOdgdlpZPr+o5n2d+zGkKz5UeYOse3MXge4iTgW8ohju4d1jYPUxAdW
nh771jtYy3341QB+tqCOoktAsQUBldtRsbuIv3TxhmShlfPXheQ3zeXGR0cGrBOHV5jxfBrcRdW4
wsdmLs2dVF58JtjT4sE7npkwMrWFbGptk7EHVNI3t9IUGiUbEAxodoD5UeOZPyfYSzHmN5rFjIW7
J1arh3WzMTmrIfI0Np4enzACSzJ4WNcOtptATQZT2Nj+Y5n0jAfcDq+OzCVIBe8te9qI36rrz5g9
vdlE3QsbYRi0Xx7chH+QjovCW+COZVUIQSkyQquxj5MomK2fC3+toonwYHzTlVgPS9qckw9pJBwf
mFoi/OQKoOtrLaHoWxcTsPTpHVyiMRBLdi5ekek+gP0iCsQFGsmLeoEVdL9C46FdxNqDZvB2gXnP
hJjtgsqJsolq9HVN8EMxsREzazZ7U+Sz3IiAoqJQYJQREDr6sz97xkRjyTltaHFoTC1A9eDW7FIY
sdg/OKi0Y3M6rSvnpAcbHBUccgD5VwGTrAjXXpxMkUTQu9FLOtSP3gV0ThMiWdYmbFph6qCgIENW
T1dGSRln5sqs+pSfdxeJZy5K6sslelkXKrqib0PqvfV8ZKU5JN1/mS+VJaOFxVW7tQVrDswa5HGK
6yiVGoIMYV1LzXQBbOHJ4nkQeczS15fTMXzhf4KSO64nRnomR1DiiVNmHGTWk5L8wTWuvJAmYAm8
CxMMn0mmLgSgIi8BT+x17uJSAWBVmJDYN10kikWcSrlgTOFMz3ji3x9136kDr87JQGXm7NBPitEo
X1FnNut/BFd6cKRELziWVLf494KyBMoak90xyWPIjHkt2p4GsuoqOVJ6ozeuu/XqPWOyYb+mwiWa
T3G7FWd2+Q/JAe1E71xUebNVPlnoVp+8BpLehCrZu4kYiy/oDkcI3Mv/z9H79R+1F2hEtKC0KKyP
fMFrPlwRmtW8LUp9XJZ5u848HDa4LIuEx6A0zHGFRzDtKYTB1XOG2y30zvphQfP8zj9/u8MdYqYw
nDm8fWNHc0S1q5h/qbkjCoBwY/+q+U+X6dMSINX74+xl9scmanNpNjmGnTTgHAakeY1EyuSK5Jkn
ViXYdLKIJzTgumgocRr5AQ1QrIMlxkz+MLh7oRfEEgPgqBT+WOjo/3mbnPqn0wYsBz9IvFBRcdcc
mYcbw4WBDQZg0FDzKxqfZnZq1hqIFxJGLjp2CvFe32KawBEIPoNVFpM1I8mXQB0MUYBhRFtLvvio
nUNlhOMGAQ+WbIMaKqKHwUuATv3D52p2I6AtdB8iM26wG/F9ILcBvCh3izN9hC8GxQ/JM/3wAzDC
14d6na4Alb7kMnA5iswchN1UomCAGQIUkywwrNgAtRNyEQswqp00LKL5wGHQy1Sw5LZBEjYkJlzf
nXz4htryvWMKAAXgMU2m2gykPMa5qfGG0/5K9fEjOlYEotwX5EJwed80y4DCHx86QXWBqoQ5Nls4
l+Q9/8wGYbyvzQ4L7a+vBtk8X0qt8V6rQbn8+mlrYrbVmrmMuRkM995WhyB3iJyob9iZX8zvKrZI
uhv9Sc7rZ2aJLf0xgdYa83Gqb9FMXVDbq+j9qS2opzlBZmhaR6v2loPAMmp0EmbaFbUHRDZwO7Zu
PPnZyJHV1vMf3A52EtVAz5MgpDZeeKbUVn4ecSym7o+uiTOTLXrkZaXXUhESNzCyqppZmPttQ8IZ
at3Ksc8ZcupAajq8doxj+SeNKQcUkdjvnzkc06+rclzhgQBc8g4efVPBbmReM7c7o3o1vk5rJrfO
q8/q9F1bnwP6FJi8PFGoXdguElguOmrVffsTDSCm0eFzpmERv8t5Xmvub9lBU+Q5x3xV2AfB/Twr
/TAe2KwUsLzvOZ6xQyg4EUDtXYyIs6swShnCdhpD+2Cvl3EWhQw4CtS58qH1Y2Ggara6uw0VhepS
4vQ9I+cZowNrQvT6ocxc2UnG+phJBbWTl2yA+YD3aH/lAy0Lr4KRAFOanyMRAQCXXVimdNOWgXC9
5OiJdhEqLmZdK+yiKECeZ4pSPuPrj0Ky/k5Hd6994dzkfl8hjWUCGA6jqLP7sD9e6F7NDqorzS9v
Xrhd5zaFWyrzAXN+zfnRJEVhXEOyr3tYX1AiJ18nH4yVVYksGW0aInAvg99hMLH8cOxhQF0ws7Vp
y5BqMLkt6GLtfP9MHAyC33bL90DH4UO8ZDySLTta2BNaVp7jJXN4o+9AUQLiRbeLhVjJzUABxvAD
/htij6f3WaZe8zOrbTKX9wUUdzrfU2+v8AHWBRXpWzehNlTWvTWL01e1WiaJifXE+DQ1hBUter1x
tGByU/udL12lSZ89RwrKVcd2s3+k7uvwwJfhZ/efZjnXtt9Tcaq2RebJ6B9i6zXuY2/KrLtFmdEw
Z/kiGZz1Vir+ZboBC/O3z2Cs30rdqP8g1KHwmlbnQcyu0Avbv94qmaNbHcEFKS0EwbMHk/DbaDH4
WPF0tHieHpHwFXifWtnk8jynOiKiZmgoZ5mDdt5i6tpZfLL0ZWHzMY5QnE17q6fIq4iO+gztHs2x
0McwcOTLiM64HN8vaFQvL+fpVkCodpyOByOfoopSHajDjbxkp0whPMDQaHf9UPW+U/TB3JjnFriH
s/hjnuFR2Pq6Agd9ADba7VY4I0NmtRsPM7TBtAoGC4h1Dfd3gNXG0B1hMh2f6wMq6qGVhxElPegb
gjzaLWwdIEIAj7ldaby28VpeQM7y63B0uNMJOM20HQ+C53TANNtWVzXilyXPnzHDcMx9BxWRgXiY
gZjWnZPQXIxxxlCalqckmVdGDxDSagLmbPxcLB6gpplDCu70LVRsGTuvI9PePCjWHQpDm8BB1Fxs
v9k/vJCdDWNFMeKdViNkkxQa4UuZV7Agpuhz6LhLugN2oWkG9RGJ9bVtPWy4OaXg432d97bb13tK
nuzM/h5IO/SZ+D2NQA7bDUVaMetjS+Q+fVg7NaUUfLHS0Y8RzBgVN1UYgs2kIjx19bvFl2zPSTNA
XNE491uSOGRkLeV5IaQ7CkB5YSH4ZRZAWb+GKNdjmM493uc39CEobSFEwbcW9ZFF/y4f4CcHzOye
aBczuz7yfR+BbN6nsoISCwXnpuePhgBueMW9XSl2c0MHr8P392dyVryx51EZnWMCMO5Fux/WBasO
F5y+RZGhwjtE4S5YaK1doK+ICkt3s3m5GJ3xYP64pxd2Nhhabcb9W4/FOVgzyGZQ+8rnUK5Y4K68
gOKB4WCHVGAkVmgm4zRoxF9HXkT+I7xi9jhFutmxZneZ/dmm8EpzzWg2n2kJcjSVnQdoSWsV08K8
pv59+iYq7KPYHJOjvRowI8CRCmI7rtCwdjs6PWGg+0JxpHPaHwqEY9AMMlv/wMTd9N6Et7eVcGAq
KCJZsNY95JyeMNMEFc1htS25mD1uKzXzZ4wlp/UNi9lTOAHy9wo/pbf1QyH4x4ijQe3fmUNphSMQ
rk0kF+GfpSJ418wUeB/hE4NlcNaHVw2gWtMHXcm9utuXD4MICg5MB38/yIKWpEHcNZNtPMbonFDX
J7o27iNOLnbvchks36FqaRTImg3HmRoTW6Nyc+eAyglqfQQZkwsSYHr+neJJpdVQB3SK/9jnonR9
922mpH2N1Ar3s9Lno+UXiqHbXtWhcOdaF07vQNFLfzP+AgIAjrI2I0ZDyjZlnjZwI2pylM5vQ34Y
d2jQkOjxMTtJHPMqih5Mgk65Df00oTXumNoPJ7FmD+ILmNqQpzUNZZwjYe3wIRrnOaley3jTJ2iE
EzQsZ49Z24ISmjFmb53bQv3+INutE6cO8Fyij44cZfL0s/nzb4jrhYTDfN9vUI0AyfL2FueND03d
A7v9mvet6uqBvs0s/DOvaMC8yLhPoa5gVRgcBFQDh4xZygKogTVol1uFKQVPSuFr+2YM8kv7vcgr
I8Fir3Y5kpyccAlRa0Qn2r0JIoOP/0PmMNiLxyuebTC0PorsqtThSKdeoJR9EvRCCzwk+xQJBo5U
epCuS7q0u41NIfSmBVdkMAfThk7VTtK9nCFu6/bZDkM++Qr8euKRBVhPmW29Funf0FFdmb+UIPF6
OMHhvkohXY3Z+Za9qb6UedDPERt/x8ai++mMVJ/eYoNNnqEEuSvBOXmTkfUhN+BB1fS/oQUeAOpc
7KUHDumDBJXKpjZ2a7sY63BjKSfsJsasBigBs6w5RTlDSJ4ScHsenu5lweDoP7z+trNltzqkMDG5
F86HWSQk/CHbVWrj+I3j2hu6re7zEJQ8KPyPu4CWGH+Z8DkZ+UNLXtxf7pvTiZE730v0gpLbB2rf
0L6iNBTxdfEeMoczgrvhSNbqPmk5Iiwt/KyVoDXT8XNPXWs3vvD05zPiQX/qbr8AL2mzRnwMwW4y
gDqIsI0byBnSBBykF45wnFK8gYevZPbXnwyxWKuXSWxkGIlVjhxNa9KNe5P6EVTRrPcEfveTZjl8
zwbvmfq1+4qDloWY6vo3SzGQpSqC2vN14AHrP1ytrb40gRuV4abxMH59vJxtmFzPAXNeux2FKQZo
kf2jc1S9mLk88+wxl0Gmc4N29MLhyxLfSlrLnaHTlDFg35GpWp3TVeeqAY6CrnL8OCdt2ngU+GRo
cvAcRrT+U6pFykrInf8G9VQ3X9yArfdnLC1Vn+ETcyr2iXGPLY5J16Y6j+x4mwtiA7sEe/QYLZFQ
umFmI3EuLnEr5jLFM1J9UBMWh1wY0VHttQZEm/jy9NnxMJmlu0Bq9zplraGjPtl+fdz/YDuglmKQ
kHO5g35A6wHVTHKklAkZdTbzWeu5btGFDiyu1v0k7Uu2Ow0avKmizkepA+lFEEP7ijH8G+7zabft
AxEl5vhxwtYsTawePEIg3z8OG31C7BwCwIq9Gqk2ouJx6kOY4//HAyNdj2ZcID9dQNFyFTunk8J5
0P+uyyX7uGx3m3ZJQ7Z4+3heBs05CfC8Cj6IDKf1qfA/TmFlkw7WDWFsQu8E1QisKnwsXzCOTq/p
m21FhZuvm0+3713xCKfmGljyTbbfTjb7wgNmnwRJpSjCXZlx5EEmT+Rt/upZ9LXeZ6p9WvRoid4J
nRrwU1aFgEft3c0iawhv9y1SdeldrZJ7gBLuPqMZ3/WRft8DLmd+jVAUE5Jp3Zm/DOEgkrDFfP51
1VCr77RlfuVdtWUqKlg2UVgfTbWKuK7PcUNvygGjnXNRTmUOfeqaa/YSbwdDrzp/PNhj1bk603N3
LvwR0cr0zQ+aP9Ar2Htndd5HSaoK7RRoGlNO2hCahKdqxLcEsSYdMPot3ACfcICEUVIoGQdshTgs
rDFTlVXvNWZEAeUCiR/wUkvTA8EsMoswPT/GpHFi/0vPCiqAu8NEJrB2H7n5+jUfscUKXwE7PqEn
BIRGsYC3yq3Gu/Fl1et83oNnRyEP62r93Uojo5oCsP7MZwrxcJ7+7K4LMdHNp+CHTwWUrIYXj4vn
ljkKL/l4OMnDaVPhunOXx1XP5h3lEq8Fr9zHFCclhnnmW3GcZA0AN8eDJiqXv8Kv7qucHpymQnWh
wLYPp2GD+rvXbqK5v5GHkIvX4N89+lZCRxIxIRCmH+BmPdiRpWpz2Vo6gKobV1xZ1aH+pK/TyrBR
F8gV4R50tTh5oP8E8YrtsjcXApxJAZoEaehpBJ9d6kD6JI0t7B3KI392MNVTe9AtAeygL4wkc8Tq
I/xDt2gTWXnPoR/oUKRD+U44BY6UtQX6qMjTESu6yDvRCPesnJwPWqZFBSWFmpw9/p8NcXR34Nj2
bcXtnSL/iyB+5CqhghOFyGK5dS8c8SdNRbmYzHewPF4TqwZrw2DvMXmTbdBoOP0IxI64sBH8iEaZ
AOcpHb4qwZeuu6GukcAWKOVHYwKx3s43XT/29KU17s6gQTHWd5B7lXjzJK0LM30HckjZeAWZQCoN
8rp4+TTw7/Nz6MY56nnUpk+Q56FTt/R0KHAGiKO8tg7CfDz6moO7V0iuPGv39GMZvpnP4IG/b2r9
rC76opbzuqeJssH8uEzLgmfpaBO19JA4PV+hSls1dGKYaXDHYAI9z1VBkU356PbVMaQ6gDOpL1Km
SRjpYXWNSbXiVasUg8Ia5TCe4AktznUkezyIbPaw32ULWVyNwFHlNXy1d6x+XvI+dOR8hn3NZRys
z9piIZmvMb3yS5qP2pP0DgeD2JJTo5wLmw085N5EtBo8FvkGnOc7nKJUeTgy5fhycMkmjBi01s7h
sFBqMFEMow7EXcIEpG/OEtSi12qAYbzRec1nEjNtdWcNSSsQq+i7JMohJyscCbetj9//Wa8ZLuKP
56TERIemiQnGP+ViisF3NqY5nlkjt27MPU4YvdK+p+O+ij9tFdwVE2Fmxv1OsEFqrNHbo+kDXUDx
qt7n+TVeBRCjnlAdIcdRpdY8tDP54wGeQ82CBThI4c8HaW4JpWzmlur82U6fq+I7Lu9o1RZFPS3O
8Cd6D3qsuwgG7+GzZqZb+nVVD1phNxjd7pdsOvwgoxuy46+fLLG5Ll+dEHerrO9WwxZGGIw1QHMI
6HSses/5jEJ15oQOTlOdo8xYCDn2ojWrjbrqxkz/kY01adK9Z+FzEMjxCXxlyDB+cH1KE5ZdGwWN
/CV0w1b/dA4kt/7Om9QX4yoSUAdeSbX6l3D7HSAgZGyxBvD+2g/volWOwGjooOt023ueej+EGtNH
b6nAxwYUALnSl32huWM+0BVHYXHZxwZqrKAw7pjAO9KZZ/kODTuzTbyNAuunjuXyyEGk+M/HRHQZ
OWbOmN8O3WQ4/3TLPqjdCJbbc/mAevIcl5iHsXZcxmgcencbm8JYMBIh3OG8+4MNH9Zp0GI+h42H
B++sfbivh3BYfr8WWTKGYizpi4ey8pr7oUyJbhpnLaPNt4yMFDO+j6tjBylZOoT9a4/xkn2nZ41N
EF34ynC3KE+Ir17QsS20XYMVbGFjs/572GkZZKDc+v61THQT2z1J92M0jD87bt1POdGkadcui3Yf
vY5SgkAfauiMr5ZMYEPPMBL/CO1cf9Ke8Ke1kF1TQSrxDNpaUVmR8Bho5nU5jyh+Us56SLbDBVR7
YZh76vrH6jHW6fhUQTqHglIMhFVt8XL0jr7RLHg0V+CB1Qry2Z2qb/WCmvi7RorH534xT1JnqDMi
jN0XEQcpnrQ/u9BxAkOdYOpXTKSTeDfcNfO3cBluMVp8+5/zisEW16WJiJZVh9ONyqaJ2f5ZgzTj
ArxLDjDTtj2Odm9sHxn14T37mVCkIJtscDahYknhr2LOvCxWkLxVUuy7G1SsUWZ2kwId6dN7MMDD
nDWZ/voQnpgibHuS98Fo+0n9prmoENvIfpRn2e2PQnAS2pMpDPfoG0pr9bGNywDhLQbEsW68OWbT
hNmkdmTIpX8mmuLmx98RuZ3nEcj0lUXvHx/y/qTurGE0i0dL+bFSActkRiHDbPOBfkM1Wpo6AjJv
mMPmXP7e4VAe04RRk6GgevVs/XiHF/p10AV2JM9ZmsN2yyAIVrwoa6Di5jaMtkAr3LdylJGhIYBC
1462GrvWEsxLcWPrcQStzRddjsaHUE2WQ/6wTfCcAYMQfIZizNUTSxq/5xjrMxoph7T4qweMZ+Y7
h8ba0XsfIAbTeZfwlbHToFHC62NkCBkmFkTqhtDUyYNcoSV2RBniCiFMynVq6/4yHrfmTgSuZwOL
R4lKQQGPIpcVYwyTlSRyijLS1rr/ODqzJUW5JQo/EREoinDLDA4gTqU3hFoWICIIgsjT90dHnPN3
dXd1qcDeO3PlGrTKJrKQeC4YarElfq8qFL2Pk6XWf0ia4KuP47wuGRMsSHBtY/zFXOnhA/ucktUS
8/gNsgz0X3CG4XQNoBs7M8EBf/yxg9DNqTD7Z5t/BDHuEfCrce/GlWCw1d/AsMYRkFB3TOGEP9p5
PN6xswce+J7zoIi0M/erx42kpjA2e/Ba8zztGOQZohHftcF+4AypXDabie5BTAX756jpcFBRrN1r
UE7hdNCuYnTyY7cgPWNgkp1nNPEhhJzfZGa9gpLBBV0o1aNF6MAp0f5gwqaDNxLV9WBog+0AHeiM
FpvO85cihyuDb0fH9iK4EBizFPzmcEe1g64aSSliz3V0m22NGQZt25aDYnXHuZ3bkxlMNj+PdU0g
/L3Ro+/iWYbRG48T8o6J1tK/dxTwPHhDSBvpZpk3biZEGvw+cY4RtVfhyBzH4tOpBOfVG3B+2YGw
0J0SjiKuk9EtA4t8wwvhr2drJVtLd5tZRewTfAuQD8+lJ31dV1tHjZ0ownGWoUoRFqAyXyq1p2JO
8FYpQqawg1/Ehx3wPPocv+r6JS+fWEBgKTlEY7BdS9mc1JkE9Do14yOKQmzg3rqMTRuRMvV3IVK7
NFKlP/9Tk3nFPr1yropPbBvcEU6GbyNK/X5kjX559xlrsqu9+u5KOO1grxOo3YYSqmnCBmX2B2io
yhZ9ZdR/bxXPVcDlGSsWd0FM7CxEGnhZsjtE6+eEzQTNDuxhXDkcCVuYWp80f6xXzpwHCTzlAnG8
mC9nX2Ygpgz/InEm0q76eq9mNSQW1adi4lLrytG8gbRd+dJWoNMErZ24/cxseZYlcf25A6LZYW63
SCSMeGc/GY+lNhUoTyq/QFZzbdrVFRBkSFMz0bYhn+IE18ndDhwFiyGXDCKth4joezY3LOogPg2l
8Qy/2mIH6HCKT3ejgRGEFzA+c8nUZfcam03iSFP7wwGhJ80c8SFWfc/oSNkGqPZYTgorzGDTZBRq
kX6FCJf/CA87ONz3hGhV/DRERzWzFGCLz/SXGJnJnh0Znjiu4gWlCKg3G+W1zobtWH3afbKko0sh
Qhv1ou7mw2LWWu9llF/9Ws0115pavhWG8Z2MHu+Lb/WcxnGB42uotfPbbWIMEfPnDQ6dULtxIFL8
nJls7sjGOLiBDKT+raSnxRaR04oyHP4cw63vguXqMEG2cp0yqjxwNAo3Qip2t3FhvZHqUKjvXm+f
6xoFrvCyI+PWdJ7UBAPVplKtYgIh56JGeqc9an0LtryWZBv3tXYzhTRqjYwaiowE40Qdm8LkjHwS
T7ZMsihIMTGY37kxwoQJSnPLPErV1Nv2CCdsXGgLzPRSTwW0hc1iqhAXkU8NOeG0QawbE0cgmESe
WJw7GG6G/IFzkykmJBcz4r5kWxxqv7PF5O037VIWtGzHv8bDAb7f3eShUCYG/yD5/VBpGG+Jhb+4
Qa1stampdmyPSMQPwfUVX784YmE5qTU/EEQB4A/cmCVksXq3jQIliAxmrKR6lObN/swWoWrKqLnL
eoUXJmMwp1/RVEt6Zc4os7Sxir1djwkIiprFk8oWntGimFxLE+hpRhydHeSCfZ1SDuuos2/QreBC
aVNnu8Ubwg/HM1OA7VilVqe9D2GIQrO4RQGNAZjHegt2s83NWhc7nQd5073M4oTJc+rVtDt3m2hM
TAe5pIht5x00BG4MFwFc2+xLswBvmX9nZq8cM9oSyWkE7fbGpMV4sNZhnmJ9y0cALDtkQNbRxHzZ
KZysuf/hVy5/Yg0sNVhpSuOyUkuzEWCUCQpLXscvCKUgJyNZRUazjFWz2eWltfVLcOFTl6wYlu9e
J1bhFpHdYLZdwjTGxWTJrSNDhP6SNI2AUc8LNw6thjmwu+CJmQOPg9vu1dby/RMBSTzgcCdjiHh6
Nl6e2trFrBqYHsKZ2S+aM6Tfyu2+BxXZ1mDPKEr2k8YdO0TJgNV8Pg0xV0zPZrJNP/EyBRLuWqPO
QE/psujDwZOJPzSrqUv83zbK9lvorowbeaCFETEibJVk4VlbdzAcaA9ov0HUj+FWbs0wRFwba1vl
2EH00aczHlylsARz8uGraDRXszXvvzDginE3ZSr1LsieRiebTEcUY0xEjtbjk6zfVXfa2BResg1n
jBBago3x8IfUADPecP77xv1A84ara/z8NAxwjamPcYTeJ3eaEQJiZoxH2O3zqSUTB880VeTCiU9e
CGOPOSy/uyGSL6t9MhYntuHkXWR+ke3jz7Ifjh7OhhiegaAclZFV9Qab9JcKi34cSu6lO3xu1RsL
Bqau4m6sIjs0WPWkYFBrqDZgTvdmz9Str/dMWBCGilNcuUrBMtPmgjFltRXJoqXkXDcF+y7PaY1q
A93s2Ehq9yNiGhvW2AmxyszRov3NGapQuudwT/HCcLqZ96LloSxHf7JrGTaxDoR4MaZajEm14oQx
4tRROtAL+ia9335Q25BCYPZArfhtuTXpTGCiy/iQsFP8sdfgY8RlmkSHJA0/T85JW8FXjDRSJpFT
VM4rUbLu6G16u+jt/MHpt3iwcEuC9khIG2k1HpKlg+c7POavbRX2wxdRAt2tegcxDytW7LHZwdTp
MvG7Q+/AcGan5ej5kHXzhA1B4MaVAfY7sQvJy5h15Tpel+0Td95nUP52ktEvXqvpnFn/y5N5Nugw
gEh9QKDp1B7Nsb9nY52NzQk+T5t0LV2mGLMzwGxUshXMO1C+ZLzx5sHrCONC6HStIIDRHMfPQyca
BSTRwxQjdKtA/RhZpV+r5lRGtwyopdVUDD0z5/FeYGRJFscGrA4v51C8oXLGHspODwB+8szIQrx2
non9hf0dB/Cyq1a/s6+LBmtRfNgS58B3Oav5oBTcxvt3QgaAqIscx/SrDMJbP+mskeIBaYwBaWTs
c5bfbinhzDrGfinz1Us0C6R8fa/tGEfE1p+RZQTiOVAVnoo3Qy0J7GE+jyP5VrY2uOQsR9+A0sDi
jnyGgycKZqvmiNb6EySSC4GyD/OfT0pozO9jrgDmvWpfrVf4qD+GImyk47AfBSrGfI5CD272RMkN
x+OdaK0DjyI81g8CNfOx4XZHAM5MGYjnWEZgfAwePjMMVFvVECNHWjUxG0PFan1+jbjzXkAiHMYf
VqZyFJ9W+0WL7Ko4ruAFls0Ic4XukGAu/9gg2J1MzPf31OLrwkDk8Tk/WDdg6QLQLakYbFT0d+O9
ehqdUvbYeekwNSegAELuFz+ToPOejIompsQklAFzT/AdA87Bl2EKGwUgjTnr2xb9wclVNDssDUot
X7K3p6fcFtGrTvEdn1N9SInFGB4I6144+FNkLCBOZ4ie9yBujNt7xME1Hs9HIIYL1kT1MnNZ37aX
S77EciRf2ikz5Gb1+Szxjp9RQ2Wr0WUoDnipNf+xholAZkdoA7A/xoWJ1uSubYf/J6VBgh7mKErs
cGcoI78F5yV0J3kL26rgucbaIRDsh/MdlPgT0DGWzJDViSKUJWnDWqtknUg5aH0xRaFVLkkgJSbM
pZkSjuUNEyzhWE/9nLnI9PBIMLLZMFPsCH/FNoF0I7jLxFFIG3hy+HR5EOeg1FU7umiwCiZ0ROXl
pElgV2DbY1g3KWw9+efRkwvQfU1F1caNPfvrO6OWjFeLJ7+pH3S5O1TMgLi3K1rNpttQKSe6dqRZ
NGfPWwES2XsR45jMioEcM/zmVUPeto1VSIcGvhCOePC9L9hJdYRw8bvWScdz3LS0FBcusvOmdt76
o0XWGZSv+LYtkhfW1iWUEYvS61NYE7hoR3BEQF3QwM8gQrnj5DKndIK7nuPjBP/7+pKv45j4APYn
AoNHAXFCDxzsZC2juN0DRcC0j83H8DAyFxatFTLXWF98MYbYPeZv2E/ulCEdHg4ofAtzNlAYGmzt
GShONeEmhR0dJI+bnd3tCf145varHA+5EHYSlCqKn7vFPJtWdYQ2B7YmHBkPEyGYkJHTzVWIRFwq
OvncjaHJgmqx7XT+7GGPKUc+YLl+L/yICINm0BnhhQ6MF6K5gVWHsXlFo3LIshWUdIri9BbjU1Es
GqYwWCtxp9/+q1jcMdNS8GzwpO76uq+m3UIEvxO+xkjCfOQoPR11CiQGkRb7zfZXQOcjzLZKwnyK
XmgGKUto9m+kszyDo6d3z115uqjZq9JqRrCT+67D9OmrqZvsC8aN3G+pDr+1R+sgR14xcx6j4+Dy
mbZ4TtI1yT6WQ6QSdYouQ5Ruy+BJGfc0YTqKCya7oYq4mj4VDm7w1VbcHDxb2MomqOIMBAMrTHbe
FGbgqNBBUDApkAn2caQV7eCWUTLmgbNgSfrXUHwYkFS3T3z+aTdzG5cXBqwNWwWiGGx/4fICuEv6
5/hhhAqnmFA9qAgM0b5heSkKi45DwgcJMjI6GUizmBEKsORMmUHyR3+1DuUpkidsdBQmdCbru72M
wIdGhTHBFYdaGZHpTeSP2TG+dsnugnkXhjfozv/zIfmhnKw1lt6Uo+xKFMY1FD5y3JhtMKwzioRR
PswCuqE7OqR0aCeBb7HomRhsxSX+W40V42qnDG+WBwRicHYrD03s5LtsydO5kem28h3PC5uQCCSQ
WI8pTkN2Qjksaj3sSMH9/mLzgz6BUdSfsP+k9gjKgaj5XF4DWzAzXQqmxnZMGrLRs9BKgyNcwj5O
NgEwIhi70Dcjg+YoJWAw8ehlQFXgkRcYsjhSpI8g2NO1IqXGi4jMycIibuV7bEv7zUwDG1IebcyL
APwPtMRrdUU7K2DRIAxvk0uc7hKrwLXIKG6xyR4QgRQgwdLem5lDsIaiGBzDVMjJ/5AZduQp1t9P
witkPgBlQA57caiwRnxB7eI/NyAs+Y6rqRy56o8NtuE09YEQ5jveN6sVHx+z877Xx1/pKL95i+s5
y199mOJIE39fHDDgIBANya0zky8AtIYt2XQ52fSr6Hdq4p/E7J/ncoaCHCy+Z9+x8HwSaxYcOlaH
NQAzAi4Z/80Q+LF4fiDtToFa8GqEejW12JdI8eK35v2MTVTzk5yFh4F7V/u6dliEn2drebCDUp9B
z8jwfZ6MaQ6fdjMxp7R5DKy/HcWoLexyxYbzD0e3SnSYSjDNZyc2N3wv/1Il0t7jLZjs91qOvBnZ
TaBQfCdMgR304IkvDb5UL+NjiSwVC3oXXBl8d1W7GHw5FpwPZ9JazfEP+Smb6OXw9xSYB2k1dqcn
ABmXSJZ5toxtyBVeETSqzbSfa4LV0QROIhMU6vuBd81yrZiVsYVUWuQ3izJsT82WlDcco/zHHlqh
L/7kMMBwX97CVdFesLGZ0bP19viu8M+/sHMaFwXuDjQWQfdMIK4cXg5+SRo/rzOq2voscEV1ya8+
TWAfbeqLum1BfWoIMUwP+XfJrrhgibTt/fH69Sf4kS2a9RpTOyKgnMkfXcB9mF9S94BYuwycsxW+
hU5kK+vJWoQGzZbpqIvZbJ9RsAVQMcqrrOCkhu1oT900//Ih4Wuv0ShGRyZs2ZJzf1n6CoRpxOVB
t8hWdxft2FxePe3MH1M3Ml/yCGZ+7qbHZAmgsByvETj1V/DFmPSln5Gfo8zGIlcMe5Kyequ8h6+n
OTlhGAFfrLUF78WzL1uYrvIlGGhsMU5sj7loxwfl6UW5M9pIfv/zgpN8HVcW1Ff5JO9woR2XNpK2
R3PkqvzK4X2XrJvL65JjavvEEpPBEqPV2CdjfM6yuFZAvux3Ju7w8K65OTP7EGYgOofVYKpc6uev
VVtPBjTwq9LTYgR9+U6Au/m54vjmTizBpgBY1NcebQOG65u+2bFvxwvcuF6YJMJdnlh5ZvHPx5uZ
OV3JZD0A2kOKf5qQvxkx1tQAJK9ZH5TvTNFgcgyGMQ38fJhX5VrCwjo+pkciFOcVGTA3iBVQt5kL
z7bZAWscQkn4rukw4LmfBj0BPcz8+VqgawCf/S6yDT3XunEVKocfEXa0gb5mKYA6DDEPzOSh+8OI
EoJ0kxFtz2QYP4kb3DQYI0x/+uXAqsF9HDmSbKW1ITxgymlZkDiNX56Gy1tckD8DvD+xo4f0CEdp
fieyfiC2yrBEQJkljKBGJpGEvDh76qXlO+BtBU8PwYo/4w0Vw5s/NX5HJchBGrHQQJWMvPWA4Nek
gOoQ1/HYCPDAgAvHC6Gq5FKUNmwy/DvNaGom+K+/3dHyua521JoH4PAvPghOFTt3IVRAQ4U5M8PH
+vOb/1aUBZh543wa2YDbTLWaQCCqfLSst2QobhBqYHNCVj0OyA5+L/7oVnkFUNzPeyWr9gtbb8hV
iv7eExioOFCJqAzQSDAW1qjEevMv7o3psbiAh0OK7x5hXM3xxG0m1ucLEoeoYCCx35Gyt0fhl0FF
hITHYW4wJbkXae8YMl65rNaVRzqKrqx4bkHv7/ZoCTdt9TuE1zzW5EcCQBAQhgNlZXTnHM+WFWAe
Vlq47/0MxkYsxzHP+muRuVDxA4SufZi66bb9Q2mBH/KZZ0K0MlhDovUIYSOad3i6Gs42QTEXthWC
b3t8eTCg2/A4cHM+uR5hoKoYagJMuByRAosnCMRUjLAw1yA37W2WqNe4mKjKClKCo7DwJbP9S1YV
50B1LoI6SOGUpiZuVqTtBqIFs8Gq8OUDysr0JsPuhohZjCY1vM9p5kGQDXhA01+eM53G2q0gRANv
aNRmE/+Ix9dALUJ+Uhtf923nh18SP9GaCqs3AR/rCdeKsPNiFeNVCtYMaWNmqOsO3Nr+InJ6LeDl
mMkJxixc3DaMfmaZMxyImTMA0Ftpz5RqVQf4W+2+h8GApMavhinqT0Ld/4TlYtBcjv6y3/GC92LA
R8Pi6POfxzHBMvMz8KiqG3oP77PItjwzkNug/LggBs99uycw1ykucJ306Xr8U5mK7EImo8WU7JUc
PmxK/BT+J+SvhuFbvul2Xzi0EGnrS4WXrkL9ynhfvwuOTE2FdwJfYxxAN7aj75ogqmb/O0D+RB3M
ED2dwmZAYEFoHCuABdGURjzCUZiJ7cAwZNzMUdTuE0pFKMVv5x2qsY6pwQSi1S/1AXmgCIf+Pm8z
iWEbseptvoh+6q0EKoK19gdJEUcCLP3BtV48MO06To1Bk/Q6PkX8VOBpfh0Blv/IJWAkPU/9ZPFy
JmwKF/FCX1hCyAB2KQ2aQM4UZl33GwyzqYBWCqbO+n6S2XitakkA83vJuKt74JisqX/vsCZ2ku5U
UvBZYMb5TlHLVDduABI24ePeVfO9fE+0ybzyZvt29SZu6LdICF8waStfW8x/4RTCCIP4VekbuJiX
0n4dO/Mar59OvujWnT7lRNphD6sXP6o5BMvrJaRDGmsPeuVK1mu9nec3at1ZONlWJg/Ydna+M4fQ
09h+ENhpD3kDzBmUxQd1VGPQkh1Kp/OgSsEsxoTRYomVsA801VR10YVTjk1+mO1IJKQnrQ4VTjhQ
VGOXdiUo3Nqi2SbWog9f0lygDEU0t8vm2bzbAOXxB1TrF1oBYIACsTQmmM2NECJMmqGzZfP8VJwS
P/GVoDpQS6cfPaV+ZOhBZLU6L4DMRxb9X3preWaYI+BkrpU+oCB4JkhDenofZNpWt5/XNraXePWP
xpo12T+uQmLXYQv9lTu7Iq2qwAMBMhbRIdD+gDLE4Uc9ButL43N77Zpd50bYK/hFpxdYcw+EHBVL
QOQ5xNQSZyQt3r/K3/sX/Kw6Dn6vEc3LrWeAdxAuUkn2KhYPlnogoimULNFDvoR4R/4DRVO8bJ4C
9d9B6AaDg8UMTveAT3tQ2hAML90EXoNdL+n4UbWzhJTBR1blcv+W2zgsVplTbSjlgaSRlqv5EESF
ugQPhrHZXh5+sf6s3ts3L0lZiPMFhRapteC5X+Q+/29E8vPeAA5QwQM8vEZkTtGzxZgvgFH9h28B
V1C19DqQNQEGBGTK1ghWGyA0aSh3t79Gp4c71msILR63Dj4UPCjmgYxIDEKIcgD52KNdSBmpO8Xg
zovsGJevTRuIZwWtCMcWWQzGY1G/9Aiwmy1GQvbzdiusbtOT4qphvMZ4ek44nfbYih6qWQifrIXX
fLqF7bzsreSIWOpHhDpsRXu87bcjKmYTtDF3yiCnwBThxA/5eGmzeC+EzRv1K1NV47FpmBMdyVxS
9Nc+D+/Y4ZK5hBsF8AJr6DUB4dEiLz9P1gyuIdd2hrRQL+JwP7jWpGE+fH5Et338ogS2QNk7HeU5
YAzzgfmHSC5W3FzeF+FjguBoNKfDBJpUF8A3TTlMIyaEnG+kw9sRzsUPbsKl2bFV70Af3VfIy43N
bD6dv24SgWQIt5CUTX+I3YOd8MtQjhalN5o9pifMd4EQlb9E0vBN8wdMMrV4KxX7TTBLtak1XSjs
QYc7f+A8He6IKd+qzec2Pbw8NTFJV9yjj6o1+W9mdU6O8nJZeF/ckfXpQqUPcP6bGRtkR827Q7om
2my4QetiBw46Qhp6qpfTee+2bhYyZs4eZC3m627oX3m0Yu/u5wwmUE95rZvgwruBGXIrbvWytN4u
DujPLQDYvNk9ByHLdJ7OH603Wnxsxl4KHalqSS+P8QDtfrnhYxet8aFldGKTOcwQjna3chK5yOSi
d3SLVRJM8ANMeFagj5uEHHsqDHaFxDgdjcsShEE+1kz+wweb2wHiB6Pl7Mvc08K8eVhzpTVF2bbI
lZ9XCKeHYlyP5wSCneMauX1Ocgbi7U1jTnTIAivB3MIzAgyWg2zZH2q7WREQOTZrm6pRB2WwSXM7
gJfRVv1H8MCai50C1JyaX7aYesWsviLqRtp8Cbai2mSwpRPkymYmOVFnZN6Qnuq2cyEcObCUyRmp
lwy5tpmDdmiQ/yQbfCOAQ4DAAR7QozIHBOh4H5INUwIS4dgEO1qb4H5U/hAHmV/EZ1EwxH3Fi+JH
xMNpruJPIZAPJO5GTjT4u7SH7iAdmHw8N+VmYmJg4qo+dopDStsjYE65HF0woWZSOuTDtfOHEQ94
MBJCaT7rDVDzYpkupVVxvR8el8kxWw78ava2ihi2YsVwgaian4TPWNgCvt2wqS0ZmjiBcRDB23nP
0Apo1UgCwjiToHVV6JKkph3y3QjxyK51ZthIpOunUYSECd83DOS6+cjB90GPd2KgmnerWKPMAgr9
rddTRjRvh5nfnad/Ly5nhyKzawClD2bIzpdOsnPGmZ09VoS3TJD44+oSAhgqbDlAUBueB9J4w48p
bHpGjE8/M6dQUbXCSz3gkLulWu9tc5Z+6j2gIfeagIOFSHn892UPkHEc1JnwMP1T9ckOA2fZjzt3
AtRVYZ2mlQI00jI1lc7h8QYhAt0iVxP+MsgEJxVzt6mJUNSdOrnkxavp5uGW7tttVl2FK7ghUtJt
YJJygQc/zjik98AC1WFKU1qkLQ+CYbgpWk7QMfObD+N5BSB4SDnXkoZD5/7Tww+7JtdMNWPZqI4Y
zHABc86MDjhzzTY6ZfuAEsgRsuRgaBQdDvj8eax4I+XiHnkyvs/LBM9lGyKxfCr+RlfcXc6x8/KU
PZs4YcUIIR+WePuu3gF0UJKIbWUpXcH6Md/OV62FgnDsQdxGsAoVnepl/8QOHwnttsQSCQSBNke7
+2OOfw/+JUgGBZOde6+bsIIJ5KLQ03E/cbptMxizsKHHHLJgerBHYaaS0ZzbsSkZT/fpjk1oDO/N
5PbY9PNZWNjACP2iJaDwwX1kTd6p30HTGGobwhUS/HgnmpPh6E5ZY5xS0psMbCY7q9bH8tBtHYET
u1hjxk1ywZrd+Blk50yeq8Q8NHYRYrxtgOYCAeEnZVNH/r2DQgeMtXAUjlv3HUhGTAUHUUfSBxDz
adyQtOs0t4ZwE4MxplEEZxL7vips5jNGugC0p3ESlo3Vs9dq6AcsTt91fYTAYwKqueMPlRvKa4o/
nrjoWCmYukcLMbuouTtJg7yAYSs56ccBXxmYHw5SE1igQ+0iXGaH2YWRWrxOT5wHFPFQSK6EHzOH
MkgM3NW3aAiE9jkyywvrPXxvoBvkbH6Zp8LSZt8aoHpmDdSD5EgWwA80a9cRmANw9K9wwae+MxRa
FHbH8X6k3STvxuKy4I8sKe74If9Nw4sdixuEMVCI2IpQuTNwQTICz43nPtOTDXtldxhRa4IUNJzQ
X54pzuD0REVUnx6b6DhbSavZTiE5YoFoKhx50MxPihEvry0WfRrJ3QU/1BnNc7uE9wBj3SxITtHy
k/xHmbTthg92//3yif7UTS5bj2OPMKy3xhAFMhvXdQu+JfFfscuOhz0ZKAHXcM9oBSgezJmLVEiD
PzeMJRnUk9ipB9vbcxykJticL1pkf/PBKsb2VI2sWuU4OmSyIVL76uVFCDlPGBdawipefxjZrjNP
DhCs0xr4LxvqC3q3mT7ovWr3vX+bY6r9D0q4Z0j9Tte/GzuqV+1RrFJr0W5yJm7T5bBx95gvB4Sl
s3My29JIGSfIcohhZcaJXlnVkq1iTzjRJG6jHki2qsvB8A+Z8k+HuNHESpnkSPbMlq+DYYKEt/PH
AsEOBfNhyDc1hUTxYnLnfX6Kn8lvP3TQ/M2k1/mryZkQIFoMl6oRlhBG+wvZENh9MjPax53G4oGj
x6lGQMGQYjq48jCY8z428/IW5kZkiK7K7tZTMxX6Vdkkq/gXpLQOgGE+C4pDDwYP2x1L4QKV7I2D
8Ha0YwoSpxqn3x0SOSIb2tUd3YLW+qVFn39g6BrE66lz/1Hnz02My9l0FZsXUce4gnIGsAxikMI7
hQxgMehbvc7ibtIuKv/p3zftgcQKuC3VBs4MT6D7dvDTN4qxxkSwXsh+thhvOxAQdMzcQlD+WJut
UBdQzENvaiYrhVd/GLP5hIdiIEoSq5JT9+feW7X6S3uAUhJ0oo6KkeYHZLJaxlaMbQLzeW3wzk6Y
SUirdEddj2rUSZfRIgGypFWLFpNADYtdMRDXh0KRwvE4nDOrid5OOHxTbjGyQHuCa8fz3JIqoa7y
W7oUg9KUsAN5Ub7+AuFY5yG5kOAxFpVigaUw+djkbu12ZkFKHTQ8FiwKBPxtqByW72HV6SLR9owe
7DL8QIR7ezj14bE+dnYfAsSt6I1yE1SE/41Sl6gs2r8Knjj8Bm9kY5whM+S7PveMs0la+OIX/y6N
e2UJL6shi4ZA0nzxfVolVnRo85/4/53GbyO9FbvI4EI/2pty/M9Rg7HGRJqDg0f5pS9jYnKf1hC0
m+/um/uGZsBQTXiL0Cecl11ahCLEpo8yFqewyKbMWD/9J8t/QpAvVvzyHgmJiRnXsluPA8XtHQav
jGpxMOfkViU9CyUDQTV8NIGFghGLyVFFynbQYrEw2ibXfE0PldmjUFqO/dr4/Agd8S56kuhKiq0M
WUI6QiDmVfcL0TAGyapzNHvLzJ5Rl4Js8imqDe205FDqzDEy/J2tSFpgy6FhEc0oNz8s91THPipm
DBhSeekBCZC/rwVOJk/UtPhPdTozAx6RgddHR0os7gOTLp6XYfsdu1JYHeQg+Yl4/pc0MaTK0qmy
Fldwg5o1YD9kM1iuuB4WlDAKOlWcNGhpmPAre1J2PsP7/NrM67L/P/B+YSiNF6P2CCCiwY/j5EMm
T6qGAR9rn5xnYX95OzNGKHAvzcPkN14yoDMJd+HsQVvEc0oKA2dkY5VzJl7gEDxkq+d84kfO5xjN
9jMqzjuvzNhtzdGlfUgwr6kta5sqVkudD2J5pmPcHN48ORV0ADT674DpFMheeSeXL9sXezwzvIfB
G79jOzelSIYsaDAnX7Z675GqyAyeHzO8wDNAbcDUVocDTflOr8tTwpnIIMGB/6meB6LVhU3PajCD
EP9wecAbkFiggGDin8+eOoNbhZeK8b7Aa+B6QhPWh8XSeZ3HZ0QtCRZj1ndjfKSyG5oQunWKHfY4
TOsSPhZ6BI6xXL+20BUjyGdj3g2RbloykDdn1oVCCmVmYmDCRtkxPE7j3XSR8hXUjAEVGvaVKx6v
Dth3ryv+h90LdYs2vL54ZFrD1R9Of0b1w/3GZA8BFEdZipO/7Nduu8+DShvpaJoZODBbR+dZbMFV
+cEEhHGbZ95IL88x3ox8C20pnXs2uB/yJd/RAITe59K+5ZEYll7mFbrMzNVCwgzzFXSLl6QNh/bv
Q1ycwgaA9fE1awp5/bNn+M0m/dmDUHAxehYHlZwLU35H3VcC7J6mznuD/yM4ozai8cLNCwOW4UgY
Xo/5Eic05DY9vtGsDZ9qoKgMLElMkdzho3Oyc1tpLzbwGZjdcvnn08OIHjO3c74r02E78zF6fsUK
aCTMAZzAz/Gk0BXYfIw7zJJ3lESs6DtiK+MT0hqFLBs0dFQivKSysDXkDsSSzvZM/Ef2Y84GA1Yg
L0ALQI9OoFzsarBC8T7EZsQGvPcXmqrf4FVvEY2TAwwn1w3t2goUrf2zF1owCp/OwlbtD6M/uC4S
l1/eTLQrJAvBgQcpEGFfvxcF9HDtlL2tXHDhtj2u2K5CyXsgxZWM6YEbRRnS+KkHx6803K0aCvok
GCjJibV92S6qdTvgLZmtiVajO8MWQDGjLdAR31rtNgoPdmUe4DdBmdaCZsKHGF3uzIIgANGKjRlU
s1VpVf+f+kzVj7XpiCcsvBW6azH/mPsup78b3iiMGVbqsb2ozME320z+TzDZ9ipjsSiVlXq+IQ0A
2af5ZwkPnEJtmZ2XSwpF1o0rcPE7jz2iwkME4rzDSxmM/7mZbDMPZMxTVGXu8IZ4ky9WCVxQlls+
vMltdwCI/JgDFRDAi4dDPt7utBgIyvX2MiAUo/EFdG8ZRm4A4fugLVqSmvnUoOgNX1CjrDw2Gu0P
8fBXq5beWFs1FHy11e5QWgB5V0uM9xCboScHT2dq4FEyI1c6v7Zn8tiIsyjgA26cHZORmgLh642W
zKRgGehnmCwDZr5CO3UPySs5mDQOMzM2t8JBwjLzltk84NeDjLT4h/aQ3pXBVqkdrvbVpQCDiWmE
mKjZvWf2hb1rSVxYZa2+GjYDm9MOlhNozAg4laD0YzfRLyw16PeskK1EIcQCoZ0tJ7fp2LQ+oOA6
nVoouzLGnNqN29k1q5kDPKNRYJ8sOrsLlxUDVC38+gE9CSkXG4wvb7fn4TYzr43V/CxEFbEPhDj1
t3kuqnmZ+lPsrzE0/phQdchZxbZEw49R0uFUUU0Yd8FWcC2DezUgC9ERB5gXT4qR0lU+jXbgJ1On
2PAd4OoMICz+QKCBA9ecXiTCM3F2gDNCndobJ3w7x4aqyR7mIZYlsRrIVZLro9g4smil0W2oJ/WQ
XVkLWYboL3U+UurBxYBrGE9WFRYUw2+ePjcARgrMpyTdSjLZkAQ1j51omyhWiqaW7RvukziEycP5
LvQbVRtIa0OvI3tDXtIWHHJeJ57Y/6iiJkVWmq4vTDLgZ7A8YH3MzPaxzGHSt26u31hSIJxQ3+e3
DI29nfTGDXX+Qj/end7MluG2trex1hHIljDute+vQ5hiRYdVJ/adrn+yYC3/+D4s6TGH9uX03L5C
PL/onwejTv6Y4Pph4fY0LuiV7uxAHwyvqe79E+LxpWS0bP3alKJvSunm+9Ic9qO2bTkDY4b78Zqo
H3jdqp47APvwZCSHTXx7OVXb03PgiEvWCTHuYopN02nUeGzhi8uIUGqoPLofg7RqrxXvSNGnaUiE
iQsjjzHi1BAuMJy7rXrwRwZtGJqxFg91/UITRaLbP5LObElxJImiX4QZIEDwGqHQLqEFEPCCkew7
CISAr+8T1dZjYz01WZmkFIv79bs81BBsTQyQqsg5pmm8CfUFjCO0cSDnQ2g9XB0tYUOJta9rAwon
S/bEIzsH3TdJPPjSVrrMYjSpP2HLAvd94gkXtSklwXnF/KPP1PgmAtTrFzF9LPHLag0Bn/XSH2i3
0n+/3iX7LQAjBhg/4Cw0HF4T/n96JS60TkNNj542cCyJXbFMccfoScFpwLoVgIROD0cM+0XMyzLa
w+mLH1fn3+e58RPm1xeL936x3x60f7zPCoYzV34fsG6eJ+25dxNzwgA/Fl3d4WXPsRBrYdlsoVzC
zpiUxSeB6PM/rLfUSM+YRpp5RaW30bbNVBzk3NF281iOe+djNRp+x+fzmG6ljD/HhF2KZ/bBRABe
0i6GphMrlK26A7cYCCBgfyN1EC/5zvxfTyzHLHHUZUDMOqAAZFGNkSQO4j4E/J7YYUE+Kc85rkxm
TZjgBGacplT5YV8L86wCbsxHzhYDHDX6lRMvPgWqwcJEtt7nmuwgIiAfq7RvZxuUDUYRMpyB7xuY
BvGz0GsxGU4uXt2yav6J4zbaOEcBmBZFeIWJIfAfSjreyogSdKiImjnjfIewaMl3xyg0XJUDa1CG
ELLgBsEqlxdHF2VNHM/Ei9AzHfZNO0yXSHk0iHYecPr2wvSr5z1nKHX8ClbHSy1smoX5IG4nD6x+
6WEw4bNPSW/aHJrZC6O+wsj4ennzTslHj+nk6+9eLMJ7Yca4CPUsWBK6CDO5/QD36Xg8CHzvByDT
bq4b/gqTKNSA7usP2c2xOBKZ+o6+6wGWqf+o1wxLKJXr+NSUGk1NXsP7cJeW/PW0GrcE5+3NwVDH
6xYQ4ee9BFS+h16lyQ6HmQMVFGOg+O7VFwsKzx321gjTW3zcYI+bDJ1HSNs7S6qY3rIz5oJA/9I5
WX3NzkPM5nx1m1pTq5BqJ4GXGQUYyNkPNi0F5dmTWQ8MN9E0FZ0aD4fmH5Lf7IVfI6aT+Pdl7eRY
dPCQosmBqYft0Rb7FRJR3zlStujj0uyWDFBpPIkP60xf28EYGhcwGbQc0OIR80QOcx48d7kejjT+
OBoA81yYWhmNaQdFVUMlSB4ofck+XV12znd6eroMyq1WAedOtWROCCnkhjIeONeJOW/mO6LdoXvS
7OXwLI9xe0WAPJYpD9LEdiF8MTivZOLaj+m+qJOKOSwosCpVc9obdueNSZ96e0O+uA/65wwUsH9X
GSmr28SEBudy0CV/t25NTkmFLuNCj35L3tkBtf3TMin4oJWhmSZWNjeoXpgfDM3NHuUNEP0Td83X
pL3aLx9f+9jX/jpdh2xp2xzgucNSZ82SaIp8vZsio8UDEwXKao/R3leemA4P0oX9rwkDKvdaMUky
WKIMJNcQ+qVr0R5Bn3yu6G0HL/sw2GtWKXz0G5TVo2UQtlppNv2N6klrwdJjC1yXxnqAdUQAh9P4
hKy9RQKpFJfoe+l8N4e+alwEBvaQBwgc4EXjDKfe9DFt9f06vwb+iQdQOiqDr4/Sxfw7Pqwypw1g
WEGdPpB6enYnjloAmffbqcaed27H76Rwu7T7XsPFpOC9Mm5Ra9gF2GPZUy4MbzFzVo/54sL5eFfm
yD/7MvmscP7bWx/akAz5E/1le/qdN5c/T2fYMh9553e8/7MBSOsr1eqIMRfQfR8ga+hMDDCUq4NP
A3kEONaD2EN4+y53mH89cK5jXD7eT5mi1B/rvS5J6dxw0WwvS2JKZ4OwHXei06Tt/8L+5M1IDl6y
5qF2Y0jAkJlsDofiFeCmNfrdyGIOPnT3d9Ha26Xhdqpo33WuHaQr/GeB6gLRHecF+ML+j3d0/oOy
S8YxakHOFXy8+7XYGUhEbTZBPzTj/vrXG+GJ0tL+Q/+OwxugyNuCJr7f9vYxCAZgaOteQMZufpzO
7F1QFg2y0t01hJGCEZkpRKj10wYexn1nfIF6Q2M0sOH90rgeGGRwvh1Em5Y47DI1B39H2BYb+Jah
FWLT/PGVLbhz1FNvm8E5BwKnOXZN7tFQlcNYyuDTUz7dLV58i/o8PHV8VvCYYRpuZ2X8pbhdQ2Td
trfMlnGhICVXkdsez2EZduTCn3+ZqFjDH6o+jLboduiCrT+Y9/oDMOTQVdr8BEoJfHJk4vWNaCnR
6XwE7m1lrgnLrAFkMRtSXrGqYl3/4y+7lMqwhJnzk4Ow8xibauS3+RB/X/r6GeUVbXz/5HIKl173
iQf5HR/SAWoOr1ImxQEFxF5dqvCr6iXTXDm6bajCG3/34eiGfNDZL1RJr1hsmGuhAaCDoZR86fu7
xccBzeEHQnd16rlWFup/KLnD31PLWY1v1ARb+GWhmH22s7Zt+LOiMWZw85ieRby82eMPZyimhYRA
VK2waS47eC5CoVxIZ9WYrNjLKCGQQW6Oltb80p3HPcRJkn3+5sZBsE6Ht6+SDLYK8zRv+F4PLz7l
8xnz9g5vlSMX6K5HjTN8ZMOBYAiq0WOKdeCSf3Ph72bEiOkmh5Sb3gjFZZ/uhQLFDIziryej+151
eKndvZpfa2cXXDFbARRpcC/S1YEPAJqBE7hNHItmWP//DwjpDjN70q1zPsmMpgl0nrkzFDh5h9Hq
3yh+b3cqXQqsatLDt4wp7h5UHF6F7meaeDaHIEIOSyKw9bB33nYmJfi7Wu/yFOIJFk9bne41uVtB
lzHwy9qB9bKIqe/4PaPe8mc15YdjPOvuHEq30d5mryL164BzXKgucebSY0Iit0RnQsU9gl1QOSPs
Y1mgdwstyEVd3D+oCNJjJE8PZaqD7EZGhMM8FXUGfMHzxXcfSTbtWMAbqngPeGZnZZAQHns5BCVT
J0wPtRrL/usfwE1oFIZznfE3n79HKNr+OsvrmqkO9pqGGDYKzHjJWQBGzaGegG9fvXMjqG7htwPU
63CINDBnYgcxZgTc0mvxrkcMDckku6Z7LXQTvrlE9OEOzTZNwzfWDZXT9t5a3YU6mhYbKgSMfJFl
K5TGb7AipsGIand8Oaiqal/hozBsIbAQWgbYGAQf7HWvENHlC//4j3p8IJ67rKFjz6syYIWBYPXR
OOA7QlFOm/fTOattRTlNDa51sz54vvP2nd2IGhB8iHWBap2wD531wasxLASu+kWAg2iAFmvT+Aen
Nqvsc5BsGny1xk1EnRRQ/kKlieNguOyQjJ7z4vNfmbMAWgtjJBlol2fxF5RgxkjNBKddZk4FMEZv
Ip/R6O/jtXSrCreB6cmYzs1nYjpC1I4txgylOZ9Ph2I8eJA0t7zii+Mx+niKvwGA1SdvjXYmNtVu
D7+foxgO/oYt6EkQwq+2NiJ+Wlg1NeX9k5w/NgLlzTuvL8nQ/MN/XU+uuzevWTNkAOLEpTloBbpX
rcej65UDDAZ4y7UFUAd1gfJRAoj2X/uddLEIx32tXZJIcpftXgRP2yW1gi774+E2czJUvxniVXs5
Z41B6JMJSn1MQYTd88C/3UZNyqpuWmuD7QUXM8o5q52/fcxl7A/e1gDDWCNrl707tqyhKXkL7XW/
5cxLb8hppk8Ujdbg2X0Fu6STw7GBAVJ01IZO0HTAFpn0ly2OGwE/BnmKBo3Q1R3C0tKJJtSE02hu
32ct5vpLKmPwpghd8TvHOQza+8/iXurI+WDa3LIoTkz28C8oibvvfbwzmK91mnPBcuq+9fptQenS
web6foD4A6Y4AqzWL+rfUUyBV812oGpNRVawbbNYntjfv4UDD+Joo3CQDO3pMs1py55ew+n8KTQ+
tumPPI+Vf6e3m9xpevQBiqXyvzSL8UWNdh2RNe8sDDM+F6tqlXBNJ967oH2nX+HcpNNnXlHuhBPG
ft+VMee8KR2uFE4HDu3N0c6MjJOHaXPxEZ53UUOABucB9nZdsrEl+dg4iFFH+ueib4hHrUEMeB8a
ZeDM9XZhsuHP93woCiGuK9xrxxnn7JNlrbyN/gq2DSEnmBg0yn/g5p/p8otluPtTeGVsMiRotgOK
yTyCI0HTg2oqOtmeVbNfevDC31aJgjImbA5fIgFuYVeQc+GBjJLZjKuaPxNgoCN97IGKZU4r3YXh
xStOcqOJcWxIR83ChGfqecCopJCDV3tMepi48Nvoqx4VPLhH4DlCCenD2HzgZ3PKWfVK0pjGhvSx
Fg1ahccRnHnekSkA32118AqC0ZYohqV6zwcTLGOglsrq7yy30h0rNUjjnYzRcYmdx6fP/mFBwss6
QqjbiMzTpwXGunwmzDkJsrMyr8whSYgDN44cAewLznHWgen+QYVR2aYbb0asL4667xbp/XDUiDPu
D54/1wx/DbUuh9/fiLsPCLc4LwEDN5sDvx4QUttr5oU6xyrhI/wZFr863gl722NsUEBPNpQ/q8I4
xHNfrERzWlT2M0zO+ou4afbWaPQgk4QjrjeiiXnOQB45pVgTo2F2trwsCZW/1UaX8YAzIo5nLCu9
LTizopHw2l7xtECrHephGBDQFjKPql5fAdc/vaYY03XDv3rjZauPT+frxEvshpVwEk5BXZMNSe0B
v+aY0rMl5xE6LWdFEXqRnRksg6K26Yln8WdJw+iOd7O+CD2Q4iNCkQk0k/BxkXxHv6WUcjb6rNYz
11aaKN7Bv3DArcZklchuUbZRsG6vyxhMV1qu4U1yebHisBEZX871LlkXr21fzNqW724tlEMnse7O
ulF4w6dhcGLTIUCzxhfL1X/ZIjb4Eaqfil3X+gzTuGZPtsb+l8yGcow5UXDFfKtZ4JX022DPJImM
gJvOuj14zVV1lmHGUsXuNPaoDT1WC0s1Pv8EoAqryPmkhZgNfCky6m1NGaL6IVOJjUld6zP943/y
wJTeMXE1VCzIF16lSvlX35+F0AB6BvMjM0tOgFXJil15F2HCAELH1tzSEUQAtpwp1ewYvGTeDra7
XLLAD6OZ33M5WnYjB2Kzdj6hGYSDwDu5Byxn4DcKk8IDqiw+MgxjFntrE/K7jJi0MzOiUGT6Ru16
tMXmGiTM2EFoSmXMqSkjzqf2eiVg2DN/nfFbE47OkT1kzbK+DUc4I07ad6JpuNUDnlLG3SvUsvZm
ITsU89UhgwYBMu6zLJXjsFo9u6084dRTilKPvT1jlXitke1lBx6RfGW8WygSjuHHyrVIZJlMymlf
BqnCA5i5hJiNiR7mhNgy9MhJpBRjHLpRUxC32JJKJGI06sghWCSreuRwAyys0XsvOB/x6Mj4UN7r
L0v2nFBZwRLlsVIepLHfXapwESqxmPaR5yaIYZgWSOskJgGhM678gazluzzPETWRnV1q2Qm5Xi5i
bLKUIsOmmRkCx12sbRqQEGUFVn6z4vZBxC/OIUPtpvhLvdgd7XDspv0bKpVtOpleRwd6P2vv3ezc
LamSgzneF+K5fMZfwarXP2NNNHT0hI4Z7+Ujppi+sLEOYk4H/RbzOiPey/6DuedWG1KOoq+MLiCm
IM7BJzk6VSDzpui5/mtMXPq2l5EmVG7eGz6ef7BKVEmS33apf9c6TaFrZUTn4eufXcdkYoK2Y17V
1CZi8Vi61uPPdWMfCfNSPx5toWxhDbyT93j5ceR2G1xMzKsM0qybkrs/6vI1i5iS/WT7Bu9qzLIl
szwuU99FYS2MNSIOaNSW5M3rECekmXp+y7OSef79OzsLWme1HhyF3C5iVCPplm1T/HxW9epeEF9p
x/JFLrMNbP8U6focuXm/KB1CjWd7f3ux/Xdc4bX7nvsH2+3HiBqOkDsFyCXHS0qabhBFfWc+r5dw
1qc/O7CCvB+M64XwMaVzg0pMgwoHJTKJIsxGxnEz9C0raM9JajMtc10Ll6AZEjVot09yG3Tiy11N
yGebLqJpmyTnfyFOrntGC+TrZFy/Grro03IOmUEq49ZYXoapu37w8qfYf4mvM8GUFu84mZfMBkF3
d/KUKNOhOoMkPgQqKMw0xIpYO7KB9W+XUu8JnYbOW5kxexbnSQFVFe1jxNBIT1YbE0DYGFMmsK2+
KNDm0GDboeLR8ZlSaNag64zXvM/066N8k+mB1BKuFJatHknjAMAYFXeF4q2WvkxrcSvOzrZ0/FeM
nfOMOeJ7O8A/btb6CsXmWT+oCcUnSUnpcSXaqOsKl17AfJBzHG32chp1V+D79hC/Dtc+DhEZOAxh
olo1ZdBOPytEKK7rXixJQR9zmiN1Cw4FqJX66uHCxx21rLnVtdaEDgXBF7Q/ovWPgkqm/FF6lNMg
Iu1vHlmNq5iYPDyJcmtZqfo3bOz4JvSVt5hmU+HVfVnCC7Qn+GSzKnsqQEKtk86mTe6zSk4OTYck
Pv87yvMUuAeX2y9vijyoLjvWsCOMaSbXleGR0s2L3qLQy8t5/sUmlAjGEyZVSDw4aEJF00k+buMo
zo47qaQV3PR4BORmZEfRIjXhTqzTQUJAbUVUW4/dvEhhzDHcmGsTR/mdMP3fq+lkAEldtkH9WKDp
dk9mOjZHAt9j6Q6sdU8B0ytCq7wvCNtPTyTKEZOMZAcspwcXsTE1BQMg7J5wuRdPf3KU64GX0lFP
Sbtx4FTNu4IQLJbP9rGdNGwrvUYpOQEslGm9fVnYxLiPICUasemyPZuwTzYNqyaBrP3Xegjf705+
atZIZ/QTe8ndwsyBAVFYvAF9M6dP0dKxGD73KhKCKRF1/qAj4lviy33Ka1c8MQLq+YpTCMLjza74
IIixZE/c/fEl9xv+KyO2eQ246E4igNgSnqBaLNTL+uiqncQa9lQz7vbCvrr91WKPgAZGuahQrRDL
9tk8eH80LIx6g/x4ZJ68xwV/MtilBKkgdZVotghL+1oSmBfnYd9XTD2K5tBxdFQiGDpqutE1KFqO
IsEA7Afaw5jZIiHg+v/bnAMGG2wOiqnZ+LPhIYSJGjjx2BhrZ0bNP5Mu6cCxoIRavahcWCQoiJll
S+lOWi9Jxlme4zgKvStyj2Tc2nnnT2JB0+Taa1rLGy7X8rFGt8fciU265/NhF1kRLXBdngkQwbTc
u6o+VlWgJo98bE7A08OHRUy2IZxC7bN4ESzRvlnYC/1/HVRBCrAqJrhsnUXU1NsE5UTMv114qqx6
O3C5Uh4zssY2aUoU4vw7aYHTWJM1J8a81xTj55DE+kkrr3xDpN+/pvvkdFzppG0uSbzudKpcu8jH
ONjEqCulJF7CTQ3RiUrLzFuACCuIaU11r2Xa6MpWje4Xwe2WGOIuCAR0jqz6Sxnqd636JPPDsJFc
2G7HnbcFnHe3WFKzJ36MmTgR0eJuG4k7/o07BbqbaSmWpT9+MpIQ5sSvQABmP9gp6rSuw762pZt9
rc50xmMmW+/GdXFLFmjD46MYb++O6/dsotPek0dYhKfwLNjbMdl7XK3fAF1tvHe/1mzWH14nL2VG
VyG4n1CMUZk+Kfsk956Jf4CdEqsufZXc+sPQL2Pq4oyOIjGiIsQSnmjoa0Q2HC5Xvt4kuDspUI+v
5XO2fnE1B/5yjlGOvlcX6j9ZtOhdZKhmisrXV3Gx2pjZRs+yCo58ys0jpUTa3v//c1lhXd9REAQy
ptombYka93CEpk44ui+TCpjVsJ/z5Pp/XIYybrCS4f/51OW0TVRhDCYLaojxXfC7NcYFNX5tafYT
9+Znvozha+Az6m7Txoj7kCOt5jBsuuM2V5aBKTTN430Sq1bishRY4fmD1Yt61lJx+OHz86eHYY1B
968W6/t4m/fp6hAe3rhdfiexjA8JIlBZFGTaObNZ0+Iqy4meH8twdVdexs1pJxgFnnlX/p2HdrA5
dQmMRworyMOj6OHcCZ16loWzluSuh+UkKTnXJKsT7J26POfi2NEZ37ikhuoaYD1H59ISGX37hw72
+aDOFatQlWQ8pvwIprBn6hoCy00rrYOvSCsc4ApyYHmGBKBgm06VgtF22poFNXerPJ0jwxBVsd3m
JxIaufMBOG80sZz9Og5oPSA4iL+2xSqyeoktruuc06SxUEG4VtCUtdJQ6U1MuaWOSI/4h8rkycUp
CXEYx0fYlwKGywCElhOsGhmUrFb7LXM3X68faoqDph+RoMzMPsYyqAZBnZ69msYLAGkJNVb5XLzr
wQih1oA//br6reMM2IPrtvzE/mW4TanTuT4HYlr7XCtP2KFwrWwcAcKU5+137N50zA7PJQski/kt
+wiik91wvQbAnR4vcvgazftO9OTWLSk+qH8q8iCpH/STKFcNu684v1HJkzeU76g7qTpJ4+hS+sdA
dvHyYo31GZl/PRx/UVJDkFUkH96dLZcsdwMz/bJlBe9ZwJZig6BmZkAtfmP8KOj41menryYBFQpH
3vzj/UXHEUwZHxaGl25zjl5Neoedx3TwOaKiJ7Vzm/IOJhS6RyJjX3z5eQTP42XfgrWuVLH1+Xtw
flNRQFBisd08Rp6UALPdetkMJZXLv7flRx3u9z4fkAidFpdvdLdSDHRfH+Hi2z5IcASQZje5bxoz
lu7bkeqjWLgv4CV9tPhNfsh6V1CJRLelKSZ93nBXHP44K5HTWk0rNpelvLI+m24Znaym3mh3uSW+
Zie26pjS0eRkbxCZyZ3zsCZ9ZW3HuF4iVga9aovlbwJjKid6sg445fpZZ66l14f19ewTQJSB0JxW
fkuCHXLVWgdppgvxSl/khNbF++N0kXk+lIHJMIMz9eFKsu/b9hBSIlPJ0MT+5OqiTnCOAeNve8e7
bnmlDcjJWuQlpD2sAchdacMwTAbJN+j6L/8L4Z5OFRl4F302LjxUyZAQI502NkgvKK3JonNRJkVN
Qj1StMhFwza9KugrfmuNlNzwJWH26u2b8hsyA/e4BxQII43FD/wAD6cIcX2IiZLLk1I0Ng2343Qp
j01ILZ72M+iRXLaLSzJEMZzYnOMzFUkPdTjvjKq9z4GpuUg6CgRjSbokhoH+eXye7zePAp/oOW7V
HmIZxmXHUPdqdVFWpGWyhf233bCfQR3chu+0Yz/gwiEJmD69Roon9ATLsOEv6ru/TTm+by5YYvhv
Ik8G2CIIJOry6J9yLoa7aEIbRRN9HRO4UAUHVNR3/zT9gk875xRa3DFFgI6zuUkzBsMYaui8Xdwa
1qttVyjQkSlTP5QCYGoHa/YehA/7UIlesPeJbhrDvcOkQzwSIOn8iJd+E55BsmcKZxvQUHb2A39A
GCm7xEzbU2wt3Hph71bl/LDqEymJ3UEfhTn+FWGDfurLvAP80Xos2NonUE6r9MmhmhsdS7P87iCy
UOvALRoWFWdyevKcKw/ZAiZh1bAZ0O+pekj4oJjg8w/kvCbizt6NTAe05jIjR5IkLmJAGTSlZ/9D
pcn3jxpa2W4tIcL0c1qXXdLhJHPOuEKvzSWBXuefc2ha/Oc0xLKisyBQlpZgiZvO+SCfMJgpZ2nM
4Pr4eGei0p49vWIBQPrOwKMmJwi8vfVl+vHbq/dk4NdDmANdp7MqXsxUgdKgG7Pmbs4v+LidpDN6
Y2OrrblR69uwm7Iz3WU3WSgyHPMZy1TeCVlFrhmCGkAW1tnRZbQ8cfnSM/LarztZ/iMKnZ09M2CF
2YK8Ftc/+LlP+8d+LeX29jdIxjtokKoRxQzG9UHQi+8S3weUjXhXSkzqmVZT7elYJ68vtLyKsrYV
fECKeL3XtG8voY66fWjUsPhpQ2tg658WDUnM/jDsvmM6cla1i0UcHwXHE72dQW9HQI24tnQTLMY3
O8sYnbZ9wEoOMU549YuMZWM74BCvGEa5R/fs1kNtpPMmVfUbcpxhntDifnqSjHwkvbVj/1QDY3mG
IkzHbCKwxg3+jV9kbeIFCu0Ts5aMhh+NBYZ+CZvew0+SU7xmtWMQwhwVCseZ1YEwAwls018znCdt
S+3A9fCvu6aYYzgVmuY9Zqk/RtlkofASuG/ShRqEez7F+0RIX81ZSZgQ2bR3SYIVsXLcglbFklyT
p7L82PT2+CuU/k/1p0e3FUFAbczaRQdgC1c0uahocww5fnAGtmbmugrauHBBBGb6PMPFpYd3wUJT
OfbYAsS7CLEULU7YwVa18q+kHL4wTVPHDPcOkoIO8jI6IbmtfColOtEfHEta/3Pcnh7jJ04WVVhD
wDLJLhEsLDhmTeey/VJUfokmA1ifLFb9DYpRBxLNtoSrggsHNALIUcirIIBlJyrBu3BAbXrhY9qd
M5E7kF4zNEpikL5TSAwvwrNYFfjzLOEukvvVX+11rFGnZcF2KCGERE9gy4xisbei8+GQ6zrHi3UY
iKYOk/0O6xn8djyHv4lmHJGjtLPe6uG1VN9mlTLRZHhuXeNqTbLCi8jlz7I3xaKtQWsQN5FjikZK
G9Sb4tgESMpWYC/P99bdhfogTVTBFFru0SdIl5gifgxeOc/RMV7khs81GRySkgi3DkfeS+qcQpqz
6Ul7v8IqMtI2JlzQ28dGhs7n7xfAu7JvmFD1koVbKoxOCOKrXQ6ut3Prs26bYtnyjeiLWmLhHaIW
dYlXsGZ0ewCszxEFB8mhymFj9+ye3WfFXyzud6CmYwiSprj5Pro30FFdVDfSSPY+3pW5CTjf5dtR
CTYASXTdjJW3fZgcQxyWABo62cDDTH88SHfJjbmLjSeS6GSX4qbaJHI2bD5d0PxD9On0hvSvVL+c
5DDd6uF2xyVAjOHT4/WXkwOHbhO992Q3Q59of0e/CQmBbCYyEo3wyKdaamnehYXfIYzYtAyQWkog
DO6kQVWPIZ+CFZWzH7m3vTMNA2aW6gHTiAqIXBtgi5/9onqkXHF2XNoYqc2voHf8olt288EmiIG7
11/1YDhCsyIiyy0Bma+kid2IEf0xzFuA6Rm2KdIdcM4ZL5buxHxhWYLib4EupI1dlDZm0/rS2Use
8gF3oPfNTHb1CXQaSzIiD95KH7dPVAQUJy4/mW9A2J0oOS7Fe0kau4MKwlnEZLUrip4VRlghTEDX
0EGvKjgMwehWrDjrQIuKk5QDaXM84KnsVVzbv/StOL+JPF0AsmKrNL9Z7CvA+sPoaW1uKewdyCH6
+eyGd4fz1sR7kuG0upL1pZVrXY9Hl48XRcPrS2Pkf9jE9Kvb0logG5sTQf/wTuDWRoPa+HpioKz6
s8WozaVUUmo1Zl94dmcT1ufZ5Vyhreb4+mBC5TW08Y/VxR+rxZ3RHBHg8NfgsX2YD3w5NhRZKI4Z
tlPiv6QRkmh1mxxHA0RropWcHQj5UDa37akhmyE5CUdmR/bZGYy+YoyaF5zjmWinmQXmY9fwB4UD
FTefiALivjn770wzU3fOYr2CoOpw1zpt3GFtrCxAcL6mqIkd4dTtYhKsy5eaqGIMK1n1dfpUcNos
fZfoKu+LRxE306QFMkYDxC2B05m1tQKAN8bbkEzgidgT7BpVCQ7GCIeAjp9aHgOyvYO6wDUTlzTc
afn8u5xUBde0pg1gv19CS+Jiuudjy4ZIZaF6GniyB+7TfXJ3smHMpDXTC4bL3GMf44OzhirN3wUP
P56s9BmwF6C3JSwg+cbwhPgrsGnlPwNiKFnQvSHX6pohvrOCOgKi9Mmaw0VOpc1vxyek3h2EQOz4
PvUyc5Tjof/2K4u//yU5uKe6rA4dYwg0aMNAfJNcq8PWMSvLuphu1uKQVwV2RjiKNkGEOHx4YuxQ
xYZF58xvVWH28QSeP1k56RPDD7/0l/hy1gAVJJe6VVptv+/8/8zpWXhOeDm4R0zZ4FXm1+lDh0md
/vBua2PKNcZ/Te6zgfOKCZpxKheHqbA7PJDdu3MPRWPngtdQYO5sFKeEs1YcTHjTrb7wt5NdXxz9
KwE5yMNYJdjXphxX9GT8WALS8abBTAAJGkF2XEuvCT8JD6OuBZkBdl+V7pEQHUoqWjA9BLf2wAMW
VCnz9rb9dt7jq0KXwfTJh+h8njwZi2UGJdJ+3p09CmouuQhKJnNH+8dM7xUsbGRbKxO8BP9FdUYr
/4MY1GEuqGcth+HDBmQ8O7e/ltdFehMH32D9VObwqQiZxGOs4fAdWatN/0u1YAKnpldlsG1YHA4N
7xjfU85xB5E6Jz88DTMdOKVYvQJsiHhT/2LmHcN7Is1qq3Z2GrJJYrJLuU8MDfsB47StdtA4WoOa
Qv/9IQ9MfPM9A0LrOH/YHZshMVl1+XkIzzqjUVEP6M1al8wO37skWOl+RZYEWPORg07Q5es/4D47
TrJ7ejZ5wHefbbf++jWWUHwRxRGq40/Y4mR29VL/DSu/y34EdjjTkBr/viRtbX44Ll5ZSxRxtI8t
ZehpE/g8RMWrxxZshhXp9e2/Y/qwkWezik2yXkF+nyHWB/Yhv45JSCDnBRH5ZKlfNHtAW6Uhq/0K
IBX1XC62MMqq7BBcmhI5dOUYBfKzAEUwT/hRPBrwxvpOL0o/WIyLi40TWr+4R0ABmJYBs+h/gZ9L
PYVD+iBPIWOuH3z3Ck+PNmldUx17iJeYT7OAGNYAG8UdTjWGR49ES14R6UMZ4JvpN7a/OX7tnDSa
kwY7jxsGIlyXe++aAoZ+NidKDzMZ4JLEUE/X3TRvYMTzi41nLl1lcOJIw9eKa+21vq6fWNOqV4qR
8ie+2MSVWjV/gvUXmBLNctM1NjqjuhF2Pb1y98E9u+sblC1wD9vbrljjbOc2w557zbqTj9MuquBE
920dVdiNWs5i2KKX+uEQRS3iVQVI8P0unhRLmmZn0WqBwkc/TPq+IRnB1O/2NSa002qsQYvIpCcE
jFOKITuYLcea4EtzhOOs9OqPCzz4InfsQhXXlyw5ubKmG4JsVjSfdN5Iek6rl9NhER0oYNX1SnqO
YOGWGa1cjVc6Zg/YtiN+5bsl7Wn7qSg6+8PPthnegU2NLglaYvfX+xJpXXEi88EsYCiEj7OuevmD
cZtAALg1HeJMtWXWY+HyPwzxglIGGRbqhykfVgPhKfrgk0NighYyEgchxybS0c5kj5ATJhf6R4yI
nIsF/7wlx/ryfUVfERyByxqeNlXEQkAD0D2wjR5Zw8WyYTUonBi9woeBKCq+YM4/n2odKg6kInsB
RG2D80n3pbrpPsbzHiBrId8zSnXKqktSh+zvbokwWrdlHe4XuBNUSJTaT5sxTNoMZqVCBqF7SYeb
PL/AA1lxor2/GKxiu7FZWA+OOgOi529E3ghysV1iKPDPgKdP88oHo8KuOaboF3A4w8LyKtOTza2I
xx7mUR3nC5/2w/SBnldjGx1waPaljeEv6c93/+bpbUgkVzjV5U6NVU/L5pobX1fcjkwTTQdCPRj7
3ekRCMfCOHtdXZMGV4drXHacAcaRZUQqqLLX+NDRBxsch/o81xvpxSh24PByLGASqofeln3VGF64
rr7OIG/lzWxgKqOWraQP05T2cow3rgAORMphcUOhgBVQxkMKmJgUQGxYNEVtERtiXiZoKfg5T9Wy
68nVa/rnhAPEtNEDWyUOChyPow41y9MfEJsBpRc/MZwlmN5SwTX5qU4j3Dcy8GauU9rr4JVqv7y2
S5TZky2QgMuYJK7jj+oc0zvNdGtSD9/j+5i2e6G4MtvxHnrtlKzhs/PEn7WzowZkZ5s8yOKzaQMt
ReTGsfnPvi6y+STWZcgWAruR5+xkoAKFCFSHn/hJkIYCr/AX8sHDpZHkGiCIdlPlhxWBz8T7LfeH
6LDm0oRmoWtILCGMu068HUSH0SU5zS7wZBZX9xwd0457NFHTYJUJALtsT7HXRf9owhtksjy9Lwfp
DxAZv9HTyhi/YiZQ9+X+lf1H0pktq6plafiJjFAawVv6ThqxXTeGPSqKDQry9Oeb+0RVRWZk5dl7
LYU5x/jbdU4MQUKm+YeZ7JuRrQHoiX3uJmHceNKnO7BLjz8CyeffYAbjxX439IYo340GJpu+AWTo
dOcKPu6UYsck2wjtVBEqLBsCaDvZT6wp0W31CLhMF2/vOMRy1AqrLmkPQ+fDq9Hsj++wYur8bZvF
xZSArMT53SX1Tkvk5WjX8KOz7LlY0Fun715OHoNSjdG2x9Rg6TwfmkFD7Xf2zUZYzMWqVHqiTRXY
msucW4Nj2bq45E0jD4Uju62JvTdULlVgPn4VUl7Ib82GfOM0DbVrShyNPjr17QmpbvgJQcDeCwI7
qYV65nz7978hjVAqNgizv70T4AXhBXrLeUQXBMbIuHAl5sApoWbfSATjkSnAvglc9vDOdHO0RgOy
TyAj/yHTbsBLlkjM/pOBpW453o0R/9WIuJbaQwM/17M+USLO2wNlYgLHOM0Ke81pUw9IFiIJjsK8
kcdx5LHpt2NMdyYB/JY2Ga7uznv+NA5dLCXSjvA4JrxnjrnUAWLlW+PzuJg1seYXprv9hdVmQWPx
9Jpysj9ZrAp/NGe46FEHSDwgzeG4pXJyPbnVW9gnPaFYdPT31SzlbZNZEEk7Yk9xJx8Ow92blm5u
W/fmE3053PGsmE1wnqsJNj+8J4V/mu9nnUlfxCgD+fDvIP/38fBmiDZqBq644C2jXHzKW1JNeWKH
y3Xymr+dV9jPf5xxP6b+Z7iOQZ856rid0FFYtJLx4IlkAZYW47wUC46ani37Rw49KBwQkUzkLT6m
DTGzZs8fmLTZg1eLo4DJnFWjzDbIzGR6/EZM8VcL7ColmHVCMOehI6DJ+k2VqOSwAv0TcGcBL3W2
1jHDBdreYT4I+GSIEamza7I2yYL21VTzsa463fi0Ig8T4JOo1XfAZhV+PM7lMSsrxMRlRo86l1Nj
/nQmN86scvYYfw9MoPTzRGBh/nPLI01Nm41OAEIrBxniJHpxwTGc36N+Vi6Hfxx/kLXXDUeMpZ/F
m9DxtKdFxkNKk6XX/xvk34ElI2HgoZvXCMMT/jmMctNBXi+7EWqX1gX2Ofl92lhQZO8rwqpAfgZz
lQyLpyVzjHmjSV0IL9qJhhqwwE/Ud9jJZ3p0dl9bhUTPrBpDyOP2Q1pOXsrJb4ML+jKC9sFnlnRo
QjcLBvwOtYoFjiioym/deszkggiAcSTSB1yIgGbc1/HDBRBVWVDJxRVZLHLwJIYERR+fI3sIwrN7
xfcJX45UkxT1VOWZOPkbgfwThDru5WgROtkUiCQ7M4rD1RtdbAG0+uXU4M0FwPF0bjTNquwn0pMP
YVQpBPfgalU5u2w5UxC6UJ475UB4Ln5gAyw0tNnL8Ql6tKCXSTZ7Kn+9OFfLRbno36P74hXKZMY8
sWYRwWiw1piK/7bUAOsZ5mQxKby4INYTpun0wRPKiOLOenOC5BjgKBEdsxzxFL85ISlz83hXiQEU
CxfgG2DTnzYWRAv5zIgm9QVuP8CQzibb1wUbtvvIyO+hoXktcdwfLncwI96V5I5O8R6sWmCL10wK
kcNlxeIR4vQONGK9GEhEaCrLDSshObF4TlgCmQzP7nl2ck/+IFiILJ6v9wRpOGU9EO2BCyxIcL7J
dEIwq6VSFwPK9sLBz9Rkn5gt1szP/HlwSZ+FNi0OlT0cawhJFqCplGQ7sqgUV9NnJT4PNvq0H393
0lj1iQ5niPcVUAYObELWUGzCmm0LsikWXBuVSck6Xb/lQ2x4OqZ0HpMQXAKcrD95zW4+wAcJjeyb
ztkn6ORuD1brA9cAo+nhtJTnLReUCcBv8Z/9FjpJjEfS9q8pBtiQW5Kbj5wdlqKX892tZxWI10xP
No3x9PC5sfOczNr+0PmMp4hb2gUNiC9z+a/le27/x8FDBvZ2h65JYcf4I03X/NIsYz69LuUMViYl
IEjfgw+Dz07bZNiLFGTQ8WP8TKhYlQgu4RDdruEXsmsdVnmVwyyIzEeLwZ9Q5/rvO0aI06em4UD2
NoLNc2HdVWdDSAIGRvKwoi6QnCvvr6kvvxveNl7N2rvORniMFM5N3GxU9xro4m9uNa6Tyr2K79ic
3ZyCC+YMKkGHhWVyitAo/vH6MYtkQoDquBe9t9ywIvd1aMvp5cBY9IOhHW0G7oPpoAvkDDPn10bd
+/Q0qiMO4Adv4JI17ws/KwNujpU4aXlJ4SopGEhbl4bYRT1m8XRwkPKTnrLbjEl5rFuqzXnEmsku
M/K1gyDSHmOB+IGscW6zlOH2TB8izfjkyOkZW9ii/fryqri4QwxCjQnSMlg9kWNqlLn/Ew2eEuns
lAcOdVCNFwfr4v2vn5t59TK7LXgyn7VRbZlhISn889W/wHHxPoFmXjBvm0oVDL5eeaA09Ya5W8Qi
GqxfBEwBSlhrv3K/xg4YlkEVaLkmHOjELGGTI3/zz6buY/4UQz8rgF3/MdsbqIIFqIDEmFJUCTYp
WlsiUQXTkquz9ohBduTT/c4bVVt3+Nk7xsQVYi+mzJnoPTceszstvWx9pQ0WQZKEJ6K1QOePHepO
yBW/S5W/PojhxRRR5U/vEw5SNSXSICr4/8EATqQJgJJLJbdLWDiYqxZw1rMgfZY/+K2TdcLwhNn9
nf7gmyr+cjrlrWHIJMqB9fNj9Dg0NIjsrjL8MP6JcG6O1asVP4kfus50DkIdiI1UV+aNNSsWLzc/
4zWVaHAlDLCxPtPWfbFNyYBV2NGtbvUOFFcK1uM6QhUHZoGrGoOtgJvNCgYYj7bk3nfkzFss43m1
Equ6al3nVJDwz3/+hel/KVsUjVKPOWfxEScSDzaf5MfYZw9XfE7ywD37D1tEMuFu/i3FxNTaAOde
b6ohXEdw6bAourSvbDXMC8QKhkemfPBFHmAwg+nFy9HwBpnuqf7DXI3+2EYDBlem1m7cO/6ial/O
n3syMqiw4eBJ38SoQ8d8xzQP8L/yKXh86CP45VVySrgBOVuwzqvxY6sjpAZW4xf3sEKqBGPflopI
JeNln4iMbNUEXpI4kbCGWHWo2u9dn0JPr09iuPHYkngybbNzpBKX/TVJuB8/7Jvbwh6+nd4MT3Sk
OK2dIy4k0pWCNoOrlMFlXP/zEY9BjYwNKNhnd027OYgKPFwkJXpyndIAxfNWZqclLdPA3ZiplWXh
nchxSXAxoF7efrxfeIIYJGVyuk7qzTWF2HJ4l8A3BVzGMxyxxjq1y4Pl44w6fsm1guXgT58P5goX
NTMC3xIUrzpDSidFUsSX4TG5rmkfDu4vczBv49eYzaD9W+/6EPChfHyMzOe0zzN1YsY7TZtlMXls
dEfcSsVBWz2AElxUe3EH743XZYBm77PHQoZkm5f/ve1Z3xFLPMHEk6f/PV4jeVxurxhOCBT+Jhc+
6AUh45E642fk5TycwJtYq5mQvh5Fsqw9qnneacR2EMQYFxuViAI1pkNq+PHbF8FDwlMHeEjjipBt
PGe1x7yQ/NKaTmLOma3M6YCjDn0bTtX5Jypx1N0AUsSYgD0aaQRPDRQNep7Gg4z7PPCy2ORfBTJV
7Ihr4GJLpjDoYu9tbcQBUm0ZftCtOg/sknkRDjp+c0SXMaW9dAlAQhbQ5kPc8TAztliv6rjhkSHL
AKBDDDJvhzwsmCIQn2AUbFomNMAehjrkBcbxGargDswyUxSAn1wUPT3DXCwpcoBdPFj0QVAuQIc/
QJZOsCioLF5OY8o+Ccf0nNyjU/wxWfoGaW//uqOvQfKz5+mMi+xxYCs75Xw5AKqISTnsehaN7Sti
9Eys0KhFfig0GacnOnjGelYyKqGpAPUi+VTYVxm6zYJk1OjrHgmacD/2Ehb5ZrSEaeDaiEm0z74H
4tkmdH1wIZCmDjUJhpewgfjDGeqDQI9/CyhtbNcCyGZZYY1AJMWe0wPkyFnseRZ7PP+w7Z1VBk9K
qev4lz/I0LoeX86T3/cKYYSr0BBjMYw0zWI8eJe/dzKYP9MyUBDJA6fGmsUBhaBLtUZ+eSANJjxZ
95nmyz6EYkBa+JKQbyx/BcgNUZH+H78TumXBvAkf+BkCKRlSLX8DDrxySN7m180jouOlCa85mmEV
//19eTu+lnfZ7HIwjmbZHjnMKh9m+yMLZQ9FfM/os0RCfGUA2nXghQ8mTcGANMnTJyssZ1qxz/sy
/maXOV/ER4BKuN5VU1Zhge+ZRBxAWAMuscqi+EXUEl2I7buaqiUvwaXhWz88PAxztcudYqGpRXt0
gUOEQoGc4YfkVFqbWnTB2PiP85eHNrEGyWD5hoJItJ0UNAH1z9ldErhBdkcI9orOI/M8Kf2+2/NK
H22dfVqA7WxB9/xuDzFDEUYngBmyfcZQrcBlP2JgeVRopGA6+3EDiJeTxRT10scc5X337q9B1FjY
oyFJMXjasc++YZ6agmD+CwdjoPpaCrb7D1ov/Ov8l1GXmn7CXgopQwiOC2dm9KJOJnEe4SEtp8lg
JgzVGs4L4uXGUgjLxulfBFWClPcJwHW1qxVcIjyeiKdU/waBzl4J8Umogbdosyt0oSAznt4F2LlJ
bnvaqG6MCR4GT6seP2ajtFr0purqLjtDCjN9Oav8ctLwz5GT5xBmRk7LRI/6K5G1KfQkGx1V3hDS
+plAD2y+7tXZ6DzqIkuTz+OE54AJdSLmKzhQEB56s8hu5sfip9esvKZFBeowyDnLwmKMmtbuWe8F
S9bxEd2nX4srnU8GmYVPBtYfewpL3eG90Cwtur4M2S/Gsk8eJiBm8iDZx5BzYP9Vl6pk8gNkI14y
Rz6i9xfsBsTHlN+SI421Y+TNqohYBhsCRxBwdsFzhSD6S42sxYTq9RE5zQUBC9zqDZBx44hgaXyA
xka96XuhP2w9FtQUrzTa/B4daPBWJGCbNc69mX41mxwm5904PwacB10rpoBTeN23nxVLspqxf3zM
Ewqtz2TEibk2WhrezrZ8t6Q1nYYA3pghSHui8dK99Qk1SbhALig5mfr5aU/JF76YXMvniyo4E9xd
A7o2LpUNjSv9Ez5x8pQTCRUA0YZRoWEFNiReLcowQj6d0YHjkhn+bCs0/NwsuossQQIb7WykGGA4
JL58KJ7bYAZ/8ufNi3mx+HHYavBRGNx9orUZ1x48B0KORKLPTnE+PicnSyJ63hrw4+0/SZmhrki2
F8T+pahRmWy4+ovJK9a4UxTj7F4PI1sA3YP5F0MQb7MF7/Em1A3yehRdZmhmiZpAcsAqxjJ79WkH
gAJmzYL68oiQJP355a0B/8iGbidKUkUoSxhKp8KadSG9eA0a/Pc9MBZPlIkSv7enHGg5eUJuCSq0
Ww5daua9M/OGTPa/wLd0oDZjuXZ7mLTwEHO6dqsHz2O1IUarutvP+J7+mNoJ1lpCh5XT34ZAoHOs
uAVpJY13MV87zbofbo4SKpxLsebfMe/CAYxhk2sZAhR5OGGUk69ijVJt32vIKIFEuu1uyeXvE46g
lg4ACoxz4+5PN9Bu/4TWjjDVvLe/bbmveDJHPudxz6f9hUWBR5J4/LWTctcBy1HdC0iq7d72sh+z
XLH1ODBATDZqyvDuV5zbCD1Gq3MiuMw11xOX1JkP+ufWSyl+wpxBSwH5AmVpljS5u8/8hf6R4cS+
R1/YD5Y6zl5Ok846LV8xjhIuDH0C/jf+uXtu3Wi0VxvjRTZN2nG9aGRfKi+X6wuQfghk0x7J3DCf
TKFxOz9PJUebS87NX+fnWuiodnXM80vvk7IcBZ8USSOKbZBxscyzMOyYIcj0Y9rBq/fNHpPz8sPb
ZvUB1G8oRsTF/yNDzhC/MppsNO40oM0YmBNQSH630q4nV6cgl4kHH6lmG/PT1o3xBuOK0Y+P+56Y
TcTHQCBrRi4wuV1xfDmoqx+CjKR2Gq5S0DSOWZsM1Hxovz3SSihnBUd1vgNDR0E1Uw8S6xHmsB+8
WQ3I++TOgCawv+E3lKgh4XK75ZgnODL5e2h8AitHQPxOhPvk5gjJ02iFNxDmXuaXuaHcfIieKj8T
/qFXND+zXzFf/2Nnn/MX4PY16aH0Xy9/0Suo/9Dtt7PKIR2jcs9/FyI23aG/Y5X02KPGpxxi0RqM
BezGhmA1+QPdQG9MpyOLms47OwzlQ1uZFYAKCxVSJNkceZnK1SjDkX8nNwdW4/X3ODTbfw0VOtgu
GbPHoVehs+O8ZozHJYQiQZsL2ISn3+zlxCrWloYJsEaDXOXtXILcfG5RGjd8EvX4C+9ysX+hvJJX
dzdugN0tRkRILHY3FEclSk3UzQzPXCCdxXb+M1ZnkcAh4F5xdgstaXSKVhfbVtBpMNih06CCYkYT
Krchx/XdWwlx5ZOd1b3tUP9PsRxDL4PmJ9qKP9dHepaNmDXIWw7Xc+hjCI8fOHMx5sDIV0OEgUUo
gUzAxH5nfL0M3zY6IlNN1CWpcVljqzuiwPWsYN7PXsuaj0SdeTTcTobHvqnmD+v4yqr8fnj8NSHu
Tpgzcg1iWgOWONgWl9mSMm3/gQAy4vBQp8HbKgTcp6E7KO33luOwXvYnb/sdltQ7GnyUMJJUubLZ
co5AaQB88P1kF7ZMe3cioPQlZgMeqNYWpVqK068QEwyQLAFawX77yLYDZBtq9rTgjWcwYk6PxjJw
oe/2/EdqZHilTNfl4eXwBZ+iLDEht5iJjmesITWeJCouCrc+PsGBgdP9nl8Gq4ZNSXe+/Hde4U7Z
rZkSpPCZ38eXw+VfIyznUw9pkhJz53KWVIuHZt+2Xy1ar0NpopA1i/7yZdx37YrXDstRcYBHHqVQ
Lyce5wNuEOTw7+mHZdv/qBOKchk4LqHkAAcA8zG72gMZvhUFJLowoTYSDJQwYZIZnIMlAi7xdv0N
uQxKd/OMGh/fJpNaD/iijc+rJkEExoLH1cvKw+6lLVoacY2eeJvFA2q2bmuPjnz4CHEGviLcpYKA
1Sgla3B9APShHsUexDY9pKJrjeDizteNXEBjwDzCtE8u3pGoc1+eIrHLFGI+K2N41P9alPxwq8vz
6pYUM4njO5aIEaxxqdgnDm42gf4fGesMOeFwUhNZwu8i0EYBnL6c02awvKQyvMgt6KadFKk5SZyA
mbDfF7PRKE11+kPUe6jLWhcdOwRZE3629wMq9K87BIZxmT/QzpWzlytZzO2gSI+AvWeFjvk+A6kH
4+GaRqT9jiQO7YvHHgu16xTBBy8qAzIgsleMJbAFqBag3rx3ppqQ16YPN5SzxENPm5/geTxtni+O
1CvVZZdIQ3uP7aKPYCuR3LqwpKMUqPQVrN1X9LEHeTUnK+g3J5gwr50u/f6cJqhUGoW2vwmEdfSe
MlpQzLF8b372h1Nbi0aRcD8AziGobRDchHJiewAQ+74FyTzCwyqc0WxZ7CCDnGMPB5KJQNI2zcwL
2TvvMDOg1coEuwoGWHzk/0waOa3mi8Y4wo4dtVVjYP5kU0Gv1ATzvia8ZdndzfPBAS8czYs8Aczs
hs7C5o1WWOMiWlzZrYxM3mM+QhlJEbRT9Bx5WhFUL1t73OE3vHutG8cQu7ho/nmnEPayKRdYHA4j
czJp3+ZkqtgK5JFFBIQ3nZ5tci/ORLG7675FD14TIm800Sg8dY+rwniVsFxI9XXj/Roz8kULOUtd
xSeS3se2hrdfRiT8wDJ2BsInKOJs5cEFHZ4ZPP5y3DcmkFf0z2mnwPvPizBe1XNhSRuNBVhpBu/k
ugwyjB7Lj23hvjKEk42mRzTkwqCdh9m4S0LLMjGzkSMQAf6iQrxOb1O8feB+OOLMFy6wXEJfzcXv
eQPfsvLhYlaEnwLtoO7lTEVWRibA+JLidrSW+/1nbZjhvOdhNf4ih0iFiCbscfOkvdbNuAMKSago
DgM8FMLTyZcbhmPNsJZzDye7RM8fnwl85RkkGqN5mJnBZrNqeG8QuQDbK/hZUIHNjj/jK9wYm1kl
UBLdOK1OOy7WpzGD9iBDA8NEvPHET0eYpGuhGA49k1PYxs+AEQ+fvhdi3a3BV6nYtL8YbNfGTN1s
xEDdvL2v6jRILeOZMJEDZGV7wMWd0LkfISYz1B/8430hbB8yvrA45t5I56HFi2ABA+CRRxniceub
SMawpj2sueSyfyOWRjJ0MefCN33uohvgGLw49ns8ZJpLidGtNHeLaJ3fjQWBIlplcxGYDTp5e4Ei
nledsKnpg3QYZMYBfq+LFsaYjhiUyd6bCa++EFPo4A4oaiI9GRosFyfdjYhRX64eBp8yu7SH+qzi
V8hKN8thZWkznZAfMkrRh3hQVX4RdzBnJugDPxvI2ce48cHw4tk5eWTGkR8bkjnWJQFqR1IP4HF0
lAPIxtnd2+S559H0OTny+z82FTrPfT3XyVkTaafuIDQOWgxd2TMWjGuxZ3qKhB2THwv2jGyMBh6V
WASROtHy0KClRqRNQgqzBsEc5faC9pB/NbAiOrbxZXlL1gtMrPE9jglmQA2XBzEDHnbU0XjBe7Li
6d/ExcRmbsmzrD+xMgFNGTPxFpLVwMaf07hLJ9GYb5CklIDwVNPiSy985nljjqv8A56EPNWYL9lU
/DGZFvv93cT4Ta+lng04vwAfiP39+KN9yYNynx0x4z4lNDkenik87OjnEOGC5hoDna9ngyYgf/xx
rpvNlpk9yQmTiGokxXdcnTykgQdkx98qTI7vBWfXWTe84zNXrqwqR74szjdC4JqMh1zLC5SJdB85
y5eThVk9jmMMoufpQqHJOOj6COlbM8LLiyqQsTmYVTmWAJ6HyjLt6EFUgU2WQ0yCivDXktp5mUex
vrP5cV4o8EwGkJYYMDqHqooQngnZO+T5zCh0GVqGaxMC48WGq0fiHLFxifLDiwlWTrOR75kSLy44
go16mjdQRJYthF4rTWvjQFUEAR7/0qbgSv1nQ3oMRVaQLTzlTWLaIiINRobsSqKVJsY5ArJ/jhiZ
ooDgQBJsFV5SbANxZJCm06NxnCoUCsEhjrf3cE0ZZdtYSNEpVPSYcA1iE2T72aRDfJ7OC4l7JJpL
Eai8JjVnfP/t8aDTtKJmIk6mL1MLEJcokIkiLoNOdciNGL2cH6LjGKN7cSOM1h8iSXYEZPOiFu1r
FsQC4rcaiT+GalEA7JOlgjLvR5uPA3vEePg2NPbY/W3avJCkouK5dGYRv46QO0lHTsUaPwFJBx5d
NRQ/vEKYJ/TwJ/OL/uMTEaa6abjUhY1R3KSY6Wwwzx5GOR2Yw6ColKUi+07aDXv2Cb1gXP8M5WSl
Qt86mFxFkxW1LBLiIXhwNP/E66JwKY+ABB8OPyxr5P/wq1bWE/njVQivszOpYnD9uOmLsOMIeJnf
Lvnh/diRvscxrNJCuqFAxVJBC+h9D7j8coIcy1CeXMdffIAhJTg1sa49UjvLULAdzMzQvIIMAksY
X9FETBrguNUaxPJmUFuPxJegYB2yvyRD0OyyofXDOJyqxBARk7Cg7HN1hnn3vqiR2wVNaE6Rt4RJ
90V+JkWZPROCLBKFKSqk+QG1PZqJIj77t+Wd8OPevI8imddM2hd40ePv/D4Bhe4RvYGS5jzltvr1
CKSFJRqQ54IYLiwdohCPP1umtUEDuwSzRsaHiNqmNAQOxbR0ytQzNiWTDrSLo5M5RckGMC31AqtR
rMY1IiL/SmRzZ6c38wqNX4ZKjkMHCieBe2l8Hivixxj04e/cj7OCdBmaF3wATlzOUWYQtX496OlA
5LM+Qpjwfqh47h3pgUFJqld7uHoghWg5/ucKoouHDQISOZq9PUacnJxS55/MQ5CZGLN8VIrsbYzo
Zjz0dKSRJ64joejEtRY2RAhENGblICkMeYyOs2coT5kQl7+fqfx9zDy+4hDldQQo4WclPpi98J/q
FoVsWkM38zb5iFtq5qCoWfGd8/wIjYJYEAUZckVveweZSm93cyFw/DecqOyvN4QxTpAn7vDOzCrh
oWrSq0h8ESYaGBS7DDZu7Q3ZSL9mL9tcfUQHwBtfm3tiDHl391BEnC1K3l7g1vzz7DVBrERI2k1A
bkjlw3OKE+CvwhIKQapAS/vBdUpnrNFtYY9RXIhGUU3EQVEhlOxYvvwPghcpfOO+Eou39LNG/ELw
33g9hXoqTrvJ21rwHJiqD1SyF4JW7A9jzbpeTA+vl5j1xMcpUY2iBlUqYgRqtKTI7tZ/80t8ulGh
8jL2cjLnIvzTF4jKvRuY2sfgpBgEbN4LrMD2GbCLOAUsDj9X+H10t8dx+iOBlj8rwB7IX/xiKUME
AglT2etxNX/OJfMG+DLvqJuG6lnq5lE1LzAtTYhFEVMOHBBqisdYPC39vlnzgB3fx7e9R5djr2A2
0RGK4JYTplXcpGmfn4D/0mV8jLi/tfENTgVtc3zb8sk/bGox8JsBrZVo2CAb7R6ezUs2jLGatcvz
vLGHZjNTHY2gTOA9kSf/nn94ZrFO2QgzhLALSI1nYiPAbiFmeJKE0xvT1guwDjbpwNyP2Y74GQTL
q/09YoYsVDsv+NraMUmR+zI3kihpA4/WUOcf78wXwkqnrkr3FraYBXCqY9MsUeBxaJoczagnwjNW
lsnAvcz7xM3MseeBAzPNY84Te0neQ+91dcC4yRohdBPhCSp3/g1v0FQfADBh32F3OQ7MKhLMpZax
F2cvPio6k3Xx85IM1aYMtb1py5CxrQoniLBz/fb1pu99dt2NPwJkjGk0eqPp4aQtN0LPRS+Rp8Tq
ihULvDlZMw4MUKF73A6zQSb0TRB0i4KnAEORpTHN9DNab4mVDJLbRnIvtHUiEDwBG50XCHYKF82c
X9gkHn6whENpMi4iHXM1StjVDAsF6iZUsTef2/KDcrBCH8UTDiMNr+B+WW7sboWIy1YyxQVCYeCl
FYwcg77gIQpA9RF/AW8Jj5sSojvEnaOgyHcpXSNuBF1zPSvQO2Dag6fWUEP0PCl4bmpCwQCK8A+i
xfKG4+PmvpGs7vg9Cvj6zrgIuMSDjPHrs+X/cF5caX7EjJUzto8VaKITHdJ9NJ6QcTgUeEHKRDiX
+pMuHc6UP5neX3c4k9xzLBOy6xMoLzvty+otB4p535cvqyxseXnb1IgwGWVKB5BplHejYLDvReWh
shRKXwQcZfeCS9CEfBFDVtmwwidfTCnwSdiSu/11K6+gu112FaEQQDIQnHbdKldRxrN/ps9QnyCs
8hSuDqIyLl4hLJM3ruDndnCEAeKjfaBBE0pviAm0c2hVKlNtgbkrcLsIu3a4+IGGY0LJeMqo1PaH
DmsICITzil7Ea94CGl6I+cQlAa93ACzXyRYy3lNpQbMdaKjADfXWYG93Sr+X9LHT7UpfwQFSIpUM
9acxn3MVhjemgRGnuvA9X5wb2FU/QXAS0hXMtNa4BDnzspgMMbTxKZvL8hw+8mv2ze/7U/jJyIxW
uf4fVuN2UbV5IclftrsPazwxqdHQlf5QJCOzRqOWzEu3VgzW0XOupe3qtNX8G9JDYcgB6kNL30v1
iSAOJNo8Pu4ta/AnbAchVdakwrV5N73Fg2W7rCMFdebTPf1xFw9oF+2Jtl6KGN3WejAhTl7+ibxd
bEh9uIoBmjH7IyoEalpIkL6CR4Vfog/JfrZHpJPTjDbaoW8UiqRR/EbSD4CUgSB2uzNo7Dl6LFkK
lD8ANZTWfcCQNin8mrya5XfJ0tFYfWxCcLlAJe3+PbnzPKfvgVs1FpIiCQo5vvX981x5ORWC8Qft
gfUKwHeQl7Ip4ZVi+xn154ViI7+X/ji83j+vfXq8ind5YFiP3YBVZASOp/ZVowYCpvF0wUbBxtUh
a4VDRFPGfTcl++2O6gdziBJeH560JbiKiWmGkvFtgzcVCJFKlovlkEBebQ1IQkQBsQOcuOe8Uwx9
+wazOGCrCdWReT986Yrw316XrFuggNsWgvX19X8aAe4UzLNPmBoyRYCftQUmdUq09DI0y+wxhmVZ
1Ij/3zgX+V5RB3OOzE4J8jBOkc/IUs8W+Byo5HOLiooMD93ukiJ6XOwzK9YJqQHl4PyK/I1cSIP0
jnJD6IxVlF/72uVr8X9gQ/xCUAgvRCpYrHMgUGx/dxvlOdJrdBsQdXHOybbEUUAdRaL5mv+yvkt6
xvm14Iz3Q5A+GLNf1izeQcV0XQYl/JxqD3gsAoT09HNSYfdyOkZCRg7+Ss1WCEKmNufroKDvaTbH
WfjY/YLnzaJYmXAFYwDYD+rOtTS7uxUhQbBVQphbk2QAQt9wFiAwIyKCu41XHNJ5/Jpd2Zh5RuOW
S0aww0L+DDqHL4Tkr0DnLbpDZX/ybzzk1Jm2qCiRgB0wFGm69agpXnIHGz1kpYGRexMiSlcaXiO/
kP0BhSKpxrdF5EeftmY5Jmp3iDirw172A7o8paObrScF9/LPQd5GVZtOSuvIHGzodngE3QZvFboP
Hs1EhvgYjUdI5XmTObmqhOtfkbYP/mQ+SV6bY3/kv6nDgWhBmAW4QMUtgmh8Pzp1EWuPFi23DdY5
Yghp+dKs/rLY/EZYAqXlOcUx8RDNP16HVflwOcirL66X9BPQcWN3Z6vCqhyMEsVVSgtwWwHzexs1
NyYsItouwJ6xeBe3+EK8Jr94IpiAT11IdRYjlP8wFJ78hD2HvMJILmPhw/I23CroYq13isBwvSw9
CCCLPLZy8iZ/ACEp4p0xcgrWtevyTl1D1Ds2CA0eXLZPj6HxN+lWxViPuUrB1g3epbs7WKE8PUmW
WN6QdYF/UPnpi7lVWgB1wpMCMiC1syBz0cUwzPSiJmtP1oeTHpTfJjCCJXf1RDkYwEuvl3yc6tnk
dujEB4oRAYkzzxSEwTsk9GFJruFRQ5tcZlBLPrgT5jpKbddH4TDiW0IEEP2Ctas5n+yBpRCfb89p
U85Nh5Z0WnoMQjVaKsb/eYX4h3zdfcf9eUvO6Je6ddrugL4GqLF5JnFaQHlT306JUIvG8WGh2vBE
aEpD0LwWopfkBE5EMQJAokU/ZPZIBpjGqCS6xu+3I+wdLx+h+PluDaI2lyMJ7IUlcflBX1nYhGbP
cV8GQ1u5e58fJJqalmPIJ5TJPU64Omtn4PV7fMMYb7sUWJ4yEHycl5DmQY6PqMW2IkDrAVXN1mfb
XyghmgaWpY7cow7FQ6Zs+cac1tFF9Kje99DMG8NV8uCHIEXn2O26XcOZfBN/NLdrOppXSYnIrqDx
urFPd2u4kR3Iqg/aJ0JKW4tKikXjfnvj29O8sEwVJq0h15vNyY0PR7p41xgLztdUHVhmlgGYTdam
DwcrFnsa3uki+ziqJQBzza4bswF/qZlLRJJMhbIbWK8F1fP5908A7nP8kOOfGqgw4D2PZ+qnjFVU
oBBBTxcBzDDmjDnzdfLV4ucabBgUOnSu51QDGGuma9rLKdcTVK58sW+dSI24HOCTkOpz8JIzqb28
ewQ0JogZhC74W9Y3B2CiHJpogm88vAqfsx525Oy07hAxUIdMGVXwb4qxwx4yNzJmUD7jDKfYnjA1
skFhpl6xN71xwObIBG1J6INA7yYzPH1AFl68KMPB39lHhIYFj6/VOm1IiCHMMVjTCD+5b8Sohe5i
cnGBJF5ofXvU875pSqzjanXPBBdfTYfODxZexwdKEh+sojfImmRIUgIq7TXrvNAU9iCHkX33xKEh
213QTsiOz74IG6/M1KRRIpatNiR8grmyp4LG9Kf1X3do/xSvFC6YS4DHDo8HbBYbBf/DUtKLjshY
AyEWbMe3vJN4U4V+cMgyiOmCLQolQ8zyT5SyUPyJZxj+cQ+Z/saKcEO/e0qb5ddm/MfwpdkYRsjW
EZJUyLRc/CXrCZpYFTUI0iX0DFyyTOcRDxljBnYHvkJAnE8yEketM5iQ/B+MkAkj+FsVYZNgg/HZ
CsG4Xwf2a04uLHFTRTHfe/X4g79Dm1MG4gia9Wiv5PyUNGPWOKPsnD5XsoxjWvVLc1PG+LnPdpVn
P0zJrM3PKQ2CiCxLD8IOmgZz0HwwQ5OHzBJXZaRsuzHcKh7+enx1PhwIggwubJYW/m2DYpOoGfsV
39LKXydEtSDzZogOmG5JbhLizA083fg7K74W/2AtuPb+9pKh3sdt5A55pCgn55TFmp8guBIGVm1z
Xl1RAgRFTFiD6WMhu0H8kB8E+MBjShZUMDqbXIwlenEATu/KiNpslRD8iEBlHKei/kgkLsE77bX/
WDqvZVXRLQo/kVUmDLfkLIgCemO5RBSzoqI+fX9zV1dXne4+vVcQ/jDnmCM4hy1kNwC5IeZThKnx
jiAFYNTYxhAyPgIJw43RZIQKFbcFyt6zqHo/6iF5eN0EQRC09Lu68g7GA27iTYy0FiAF9MF6syG4
G1L/ffGZY33U/hYrg+OBfCrKQSniHttzgvNF9w+i1hfOY2VCWr0F18mD9CoLgOq4vF61XvYdGfft
B9I9pEDQpL/jlga8QfiA/OOBNKXvfWsmlvutfDk8p1p7IfWDn5exgP03Cu07ALtAB934RXrOmXgM
bZh18RxdUjZxvGMFSN/IaBMd7Ql+O7ytwdsUTEOtaCXQAWzjNnuvi8JziNj3bmO/mnf0oX3eii9s
f4queoTA8K0fORebsssh2UESfkzbsdcyr38s445+zsQu6rapEoQ8f7DlkJVucSPLqcEQLFCYMZPc
6ZUoS3vMw0+xqIGGVALG4GciOtEqSjBGsl7/D0qOgx+CnCqbmiEAWPlQC/v2eYPV1KRr47hKhNsv
pBcCr/nrgzzYJ44sWB3cqtAD+Z78IYWp9Q79rHU8a8DDd2gN8OHmxwnnOYhXdtuK5kbtPYxqr3VJ
DEWi8vfipkQa4FLoAQSEPB7ooELSVOYfwIFmVieYRVD2MJwfLijTQiQpUxoWiIOiMYQUq6PKRvMB
AgVg1GaXUyyLhwMcA7jRA/zf90ymqJHDK9P/4mgwKYa4VIH/VvmIG462GJrv38sdLW/xsIDOB6Hn
y3iGKPaKXpZWRJTTUE/czxowm1njkHt97Md3gEeIDEw92bGhe4Q3ieKFMQaxcyz6AXxzJJYWYCd5
yPTf2gojjjXid/u6red7ZqjiotWZN7O7+cak7GUztNu0jEgYlW9tNz9aWT3rw7aBALApCyzkZku8
Ij2c6LgddrrYMVThwKW0dZ9O14Axii8GnBeKBNyXEJt27bi9YsC48ugznsE+aHlvrAiZ9o/Lk9El
7bXD6jJ+NPLwX8/mgs1OWRH04vamP4No2EKBDCwKKf4Jb6/SutTQSNYW3C+krhVnHwcjIbwEe4uj
ZceL2P/JkQwvgnfUzkQ/d0jHAXb9NFQt7LrhBJjd2cXuWchwZkw6MjT7Xp38lrLrYE3hCTbGWRIx
N8GufEDUqEjSUJlSyJOsPjtnFRzbHmDqQc3Wog4/BPhFYEojCc0Gq6GH4eHIE+ueI9y0q7nCcmqQ
fSbsnAOcBKzB0NcJvweDlznTdQ0KTvrhTHqHfaxOMSiDD5GgXfkH+RLGjquGdol35gAaLlLP4RzK
nn3CqceCC5mM09ffnZ4ODcl09zd6aKOwVYx9WKEgx7V5kDxbbcARLEbBHeAtNOKMNwhsvfGrtjOo
zGA7d6PGpOlH1dJolw06NrWyu2jqYepYJ7d30TpMvfG95oydXunw2IPQ0Cp/hzAbFQ0JejgVcLe1
YWztjS4sTppAkw5cZcTpAP/RGs7XdLgB5QYoMlmK7PwCYnx8EnZRNZVwzY9e4xLyztrGUIxMxpNq
+p713SNnwGzF4qIkgKWJmtu5I6j6BN2WRmV/i2GPwf3HKgZQyunTG1fGKdqFx/QMmFFNeh/1uLlh
wnGerEBOFSw0x/YrVaiwOXL09MqId8DVA/Pf+M7GkGo6AdPu2u8hKWiA1GqfYav23l5NgDk0iHDE
f+jqhMG7B8LBCumY3g0b9YDJcxDfR3Qw0QCLb/BKyrT0zHfkS14gSWLMX2VVAlgKWrVf0i24tTO0
KuIt9l7bo/KAR9+yLw7EDm5vY+/XJf9AwQqnGK+Ak39xBmXLS7idGA1g0G38M3COnzyjD/wTnAPi
M4aSIN+QP0CAdn+sCrU10EkKxPfkaXGBT/Yg45xW1vVrPOBPIQdw71MyaLw6YIb3057+G4Pvggfb
iR7gxeTjmKTkMjGbPP3KHlnVmoLbw0CTtuZlPEnS+0a0fVOMJSek3ZFHSiCWTqDR3cbmwO/h/gKs
pp8N2ELhjUiBVdx2hxMiefSfhz86Bif9+A04SDsXXzb9oL9EYwghoBsDxYB4PF5Ojzg+dE4X3LvO
KThYPX0mqxSzEzxh+sriRe4XYDe1EBckQ0EEtMBu+DF8ukQhqw310BHi0kgdw+RGqCIoK6/0R4jR
x1oB0sPP4nuuYMHvpnDjoWJSLlh8H5i2NuZ2+U4bcSIBUzb4asOH59ZDy6am+9kIHNz0fkSqj3Jk
Fb31Dcx2Bk2XxcudegJ2xG+SOZnwBDnGiYriXTx+cDIZ7OnPKVQa6xHlzP8sqEX3SW+MXuOZvimJ
Cu6Cn/ZlFE1og6I3NKF9fAbPzCCsN/zGc9Sxj5QI4KNjvhNwKVGtHQdAKye3AloxBdx31nIraA9k
ebnPWk2u2FWnzQzM8X12AQVY31a5o76uxTLzEFwhja9ZAhhh7kwI/S069W5GXBAmcBAHhqikKHJp
K0QZp1PWgwbR2thjNd+d6J3zPjDlxQQrYdM+qAixWyPvLRK8rsKJWJlTyzYY3TTpx4RH/ypa7sjs
1gK+fl3Q7GC4aTR8KJmJvOhrbtt98I+Qxs/BRUKj/FxNleK94HRT8OUA5av44Kb+zcYR0yZBQphC
IXdyKW27YGk4DkJd/U56CrkjKMG54oggfunmebmLT09GeQrWrDI3+lhDS5wdaF6mJUDCEtY2hQUq
kc9UMRQs+fZ4V+EyPmd0uVqcLfJ9ZkOQhvk+YcDM5FQiJlhAUfuJuhPWNw4CLWuYQpe1jvkT/4nF
R0Mfx36glyCOZaX3jbH5njx4sqyGo0EctvlYHBZH+50MMXqHr35kQqUAzH8pTEQfuuhZXEL9LdUk
0VWkXB3J+iUSU8VMHFNZE64RNgksYhQtEQzsNeM/rGq1Hoxyj0PMcO7WdtfwKQHp7DUtPBCCv4IH
BsINh1UUI21kOOyTJ0p2ZjFMr/1f+Pmr0JHd3A7exeknhSz0Sy/rDcN3PAJHM8Xsu21DEeBi+9IP
U5obiK+8wsktIK3Ao2nOB9iStOkGrZqgxtvf2zsGF3znQmoLnDchuPbVbKVyCdYG4n9VfAeLr80P
PHAdniPOMKowiIwv7L6d7BN+tn143tDcWriudfQuyMjdAqGFGs64CcBs7/adxlkZ/XCng9MsiI8o
EO04XmM8IsjoGj4BMpqjBERkirkN19bsoO3CvcPojOmVqphj6jZ4LW8kW1LT9csPTqMocqAk9eWW
x29WNAhto/hNPnTdiFL0dti2bv4Hxksp+hUFRPKHgw22KpNxRAOHFEN0eIwp7R9op9OOakrT4uGN
ojH5GnAYyJ7FjXK6OHJdmM8QSjOhHGbHRiU4e8Nfrp1Gv/uV8Yy+8NLx40F4xMvfmY+pPMYRYumV
jRuU281lWVbGnni4/eTnjWGIELaJBZBcJKhwOgj76iMYN0HrmCCYj/UTpM082zLd2TH5h4yQHRJE
D879jWKXJ0H4G4T16977QJMkTpxWuUXp7d3RlIoC/De9eStnMFtxu77D37aN1ypNtwmQ3duZ1M4E
5V5nDFP24C26Yr+OBGUJDFrrR+b7u5jozQMrAacK7cbIfzBjan/Hj4UO2Em5EQO6MRAV3AmnIM8e
PV7OFvE6IXP1QsqsBaWsOkpJpe8zFrrZYpxb4zvZ41Q7U/yPQjndeLI8bWlT+94oFP27Yvl4p5K2
9LEBmFX5fHj9TTpWnW+G2mHdobLMjkQ13gyUyYjrFQv3XREIAdSbzHmgomPAod3jmtPhKFY3KMn4
kS9Ayr7dRgMysL5pgd4alsgfTPDt9U9oxs3kVan9WeUcbOR6U1xX2mA1tb/3OPGI6qOBlDOWa54V
utM/WHVO6YoAaeXPg7mMnBNHo3OzuR6uDn121Fl/ncoUdGBgGwrvdDKY8C4BKm/byxbrDfSQ+tWM
nvY52JfMh00Ep5ztnJqIJCDva/A6FowiaCyTN5FGA2qBdkDTDjD8I1CwJU4K0QprUAxwsVteBYLN
oQp9B3zVbkKkKJVKjZaBqf7PvIYjvBspsLDdNsakxTKjJEdIG8VEUqf1escHxNJrrbh18QyKngNY
iCPszxxWWiHKyq+DiRoTDCMj/xKjKYSMjCgonODq6DWUAPvGXPcbYQlAE4TZofoTF7/zv9KvH1fe
mPv8wT1KOjBwJMZG7KwK7shzzd9Rce2DMx77QGdwOzCh05BFab+9tuHg47uTzeAiM06RAOF0Kd4W
iD5NGlx0DPChYSPb+NtOUFJSQZ9TZl8nJ31YLZy7Y3eXn3Wx5PHayBeQ6FN8N+XOPno9AN2d9113
TNwETc7ili1U+otTnBNw1bZO7o4Eir/XmHOdF2eRKNa2og+sFDXOlloyO0lfxF3FwBQ4DlgUXUzf
uswmOE1IpAId0d0Yebusvca4nNZ0x0E+xuHuiWADUSIIG8Uh4F4hv9oBksUXP5ljFyh7xYpBFZdg
lmihfKVRbqiuANWj1XS/bN/hhVx2ana8ao+/q99gve7CTGSQsictYlicFU4gxd1RgMxeFALgq1p5
oVl+2SOmghLnixEeOCRSEmZJTGl4orRkKEoBUFj4fImjQDviBMOMlbouesw/Aa6pSH3wUeRC+ceu
EdMmoZT0Yef77Wg6NiEL8Or7ePwhpVvTc8MS8eEiocEBltDPOFW3PbmN+GnnDh4DY/GsEMQOUWQP
OJ9QB6HNdJEnHAKo1pwz7stDsUCL+SBvjpOG7bDBNR1TzxjjpqlYU0OL93/ojFLQnR1VVKeIa8gW
aGugYTgfpvBXmzoEK7Loh8/U7Occ8YZX/k3SIdSXB4cMd+RR9CeiHsZb2f4aT8DY+E4B+jD5Wm1H
EyLgftq4qwuiY2GkV8Cz81VyCik2YvHZedlDtV/eqa5liEKMyTeLFYqL7ppZgiGMpSHENMA2hNf5
qNyxN2IMvmLkMhhT6T2fh8O4DF+3yceqk37W9Z64KDlMdpis3e0Gh9OaODDpFREXMNnDHH2FROY8
GWU449hsVAC1p8UW7aRfQNn39IY5pBB9ZbaswKf40BWu0O7znq39nBsb10SihQAx0TSerDam5Lw8
gbypJ3EixMIxupjVssbUXB4ZAzvs4XBPjbrhiG6dnxg8MZlpwb0d46t02STZlfOFuwet1Zw52Xih
IOTdqcErgGaGAQYfm14XDADBQbq/MFhJG2hBR3yO7uBQ3GvFOevMOhhGxTCG/i0eSqpbkWIJ7jYZ
ykq9C8UnPU9JLI2PFF2TW7JaUOMKttlRL7NhvitZeCCvEQ8UChPPrLwEq+kRhM5s3IH1ChsmYRb+
awhxFg2ivvVTze5i2gcbyuvSFghZe49b5gP/5tsUH1aN4TneKprSxxkST0B99cfOvifUH6ThFG/E
GYr5svrpe0Z2EWcgC5KjirGR+a709oV5+xW75ONmlN2T7t8ZfB5xEoDAOOm6V7s3OfkHbb4XY2bE
+hBldupez0TOJ/qoMxM9TmOxM8Kc3ANwY9w/phIDfgUAAogcRvTtGKQSrnajjXzQI4I8YxBXq/tc
gdQAukl7MEfebZKZBDKc/5b3yRk2kiieEBPoQWPxRu6wUdQCtcAb8z9QTP70yhrAxbavjIYMjliu
GMhmT8AsOdebdGRhvxfF1wmjefoclOOGkj+dI+mgPb1dXjao48ya+RGCCj2BDYKHw8dimCs7E6Nr
0K6/0NpsFzhMWLRHLNk/lpZzKPpaa2+cFlJwAdCnfVhUUZ9Us7Y7crvTZ4vUAqx6qFYZwaHN3y+4
cCiLEI47KO2c7rTOYJhGZ71PwbvizaGqlzFnC9zsw/3IGkceXdRlB3kn5zByxYvzJFR870sLo9OC
cn9jSJCOqEojhZYWsf4/iSnaJfW9rIkeGOVPAyMcb0+1tIv23hhDqkp3pZgYSy2CWFGP8ZLDYvUX
3KzT/KgO+SsGaO6w4h5q9rA/9okR2ketAnGP/JpKurdLoEKLr8JFkWULD7uBXcIvTnbGjDvaZJxF
UGQbB6S3uZuO6FDhldlXALLFTqe7TxkPgmLiWsvC4KOJd6b5tU4OY86dd4gOTjduTeqf3Aeco6c3
WmLaEKE+aQMsqaOdtNrfoeaNbdSeTMVmbGaga3Da/hRWJftpxyj8QtDIWDs89S8oY21922bfOR70
68FYob/SLn/noQEWWP44DqFCNlwc8F8v3o8LsSs8PGP0p2AT+Iu/OX2viisJs3ShFmNCdXSGsRJD
KIxarj+c7uBvMcrEB0Kr5n3GDPiVaE+s4mkjJaGDbwN0ZuznoKaTcGgsEJIBgIHmOsLhwqf/iRsM
hw9VA3secrJIKGc1LmJcXXIAVOZTI87AxMUNK4TGuplfAyvi4J8oHiV9J5DxVlfl8MN7AGHi/alC
SKyWgLbXv6cJoqdi2uHdrT6rcJj8JlBeMBqiW2i8XrSHETEXZeNbH6K2gGWkYaxAidQFkVeVBCI0
xhYDfo06a3s/cCVYgdoF62pOIOoGzKaSA/SUn3UY6KMIHR3rsLHrv8Z7Lp8oMoX9QXARchKGyTDX
CAOvqatVqksGgNgSVRwp/4Ba857dNByeehZ8zBAA6rZuEd1yNzHzQ7gh3Ta4kFlpvRDHYepgLNxn
NHbm/GEcMuDa/Og/7KcnkvJfAL9braHaUIP/qMnfZJPREXCA3dwn5lrGyMA6wFxjFuNlIzrFp3WI
z11sqUaM7D6AaMzVMPvFiQZh6T9CKEQ4kS8zPbAYa7GWvyVVlUH9wC9u4dqIqi0VdkRxxOZGoD+M
FnR8QqEmVJS6mFIbLSl4/5jvIHzbkaQiRlHEoeonoAHZWE+AqzeAKcSZlsxixU2LBcWFXzFHH1vP
cO+13D1VFTcF5GwcKR8mDLg+heWLXxTOJeJoZohUCGNzBMHaobrgjfE4K54oDqrw3FGp8xbdAyxS
48nBx2R3SrHVMMWyDx4/Cc4NtAwcAI8TGUNBOsEqqz37+ti69xaHZcs/smdxs2D2jb+qRWypPtqI
j72ULKwbrA1ak37o6XknP6vpmMX7sFzWdmi84/V7TcYzioyo5LoqUVSRbOoFJmlwy4DEKT29HCOK
DRKhdnqciv0xlQTj5eXqjAVp7YytRVVNEekwbhZfAsTpEj954a09rHmD+kO8y55okhGtQoECnTMq
GPdizz/Wez0VSVzWCwjxMlyAhdVTdUtgBsCnadvGhAwuHIwRk2KHCbT4xKj+Vpm+1e2KYEviQ8vG
LkipFKyJX56VeMKahrGgamQ7BK+qzwJaECHNdXVgAilyZmpbJ0cZKyKyPPVKUHoVJs9Do5os4QDE
tkaAL4GiY2PGre3QW5gLDciBwXZCDbQOEZdwYnr202yhguII0DzvqecM7hDFnNyVh7VmZcY3LJIh
g8UdYQ8x3l2s7EU4T4hlovzQGDUS/j1/zJP5yOSTUFVS5+LYR8bMxR1H5Gohfpdf6mDMxYsNud9H
BR8EIfwrS3iyhpb505mE4EaoiAzM5BE9VQNxkWDs8uF5731ITQYf8U4+g53Ewlk4qt7PzIlv1eOb
lZCKWBbkaBbYyqBnwdg58ZAMcxuzUM1zxRhGRmrQgX7MD34RWkiAvSnXgIJt7/5qQsKAJnGjBv2p
BTjA021gwvH+igu+f7NTNtDJJh8b0xWjkF9oTUnFcM9b8kycD+AH/w2LbhVufDSd3pFiY1vmVHic
9U3DH2sIZK4BKZJRbaLGEaDF9+uOnvm7COXIBt69nw2P6iY6WtuNb6EEC0W09UPE0p3AJjfWNbf+
hDSWOf/Aa+ERJu7aMKyBrxJk/AZpqCcMGDtH6y3aN11aDEbq+ABcGM68sgLu7le9bFkmkpOlaAks
d5Ky+OdmgnSSkDYkhGj0mRsaCYoo/s6CGpIzbQvWllDSwd93P5rfsXhNC4ZjFCXeL5Ax4cHEXoQB
Sh/tufVaPgjOwwKAHActoW3/osGD4epIZm9sl2dWO4Fzut1Tg/w0a4wGqdxjCgzi4YHCMKHZqwly
s4IN/NGXQBQer5kPzaSjJ8JCmvPYTcjsYBesSmYY7FJy/Nbn2Ve/Rx1c4ZqJTuXWNpZBkFM2qTEZ
vm63IiKU6sa19RRwr+/mOXHcsU2W4MNdgzkwo+HYc+HhddbjlJ1zpMJ221bqiUazpxZBEPQNs2Mu
PTEmUvl/k+TC4W7v4+SsJxAipT2+3614GLEEH0FZt9V4pdkld2nZkB4bVts+fICVvk+mjFMYihsf
j7tLmW6HWhVBKJOLqTN90lgAFqE1IJyBERfb9ksWCNdcTMGP0auE2p2LHTp1JxkvMJewEtegq+8Q
Dc4wBxdgY7e4GEplJ6TZ8UBvLpOCBkoJ4FS0czYG/Px68kRucQSjbZLR2IYCBeAbVsc5ggEdHPLl
uE3ismE5Drcc6zIHgr3xmhmhAmWGlI8WJbl5z3vWaR0NZlaWkcC7RuZJVC+Zc0XLpAOOvbKlSxQy
Z+qxpUYGS8fl2RUNNAkuvpOHi9Ibxg78DLTrZ/zjXkN4orVHq8IdBSkJ22zm2281D1JcoaCHlrb7
QUSngC//k+PeHU7dETUIVKekpK6M46INQRnpM1AZFthB28Abn3KEJi9XgDFGMaHHVyDMhw4zgc6W
Gw4F4eyFWMsqxpTN5WXe/mNayvW8KFm1ZMVvmP7qN+lhf1tuhXvEeGSMhoiIGcBoauPW8kBRgEHm
zAe4U52rNrWebBfqhWSAeQINsbETLf67RQR9J3Dt18MqxWOVOYL+tWzI4zweKAS/0nfn6C5HGkpV
rpcYuhKfRijM5/VQnbzCZWPkbzN9aekuGbXVMtHjsV94THO1WPfSNqc5a1RzpdlSzvx65IjpjK3Y
WryP9xwbjVVYHrl85LCAk8xHTiBHMp3ak8HpJYz6x4qelPg+ioQg9tqWh5wzYNvc2BAxB8WcYGrC
UKM6Kb+WMrlKuhzVS3KMhtrePLt3hIKPdLTpuBXw1+GPQHpjPk8SlAKNM2cOTbEuACRMq2lLZ714
XxfZsQ0Wnhyfmn3Dv+2rzulDeS3cQWwzZKL6ggR12v801CgDUhgnbgCSpFNpISSWnHnJ5iTeUvXS
S/7i8OBoAx913XLvJnKuGeHQWmgh8UQ2IBZhsCTPAQ/p8x5f9/LD0z9drBPabGO9GGlesFp6UvXo
LIjEPhm8IQ7CTA25vbk80xoTJCTRpf2hIfISZNx0piCqHSOhKO0CKoYxNiUoqvMToLNr1kwXeFLq
8oD8bwGRRpNERFwxuNhw7gCXxGHb92xWejNBa4vSOXls4ePayHepj2Hihah4QQlhlnkBgY4Imz1d
7ke71G0pf0B/ZBaxtEtWGLRlrk+uzoIrEHrqA4NXLoBK1whHZcfxsCjSmKuyBSVQFB80G1xXmbsI
3G2bsIQY0pIwVk5BvLeUguxnB/T5vU0kORQ/nsaOC64Xzu8JpR/HR4NgbqT1N77xYNotijAigZad
g8YlSoAwXjCuy4fB5RzadkQM6ENz/wWd7qxu9CNGQHX4gwZfriKh1tiSXo8rgIHLivcsFxBcif/T
XrlRQRayBfpxm71CRgYh6CRdK3ocA0j1MEm3jtEDVi8z1s5NLUp+97nGvdtEloHS3o7vlA+EYidk
05hUaNUMjTKXgCh1fev30DbTZ4bj9KzHjjqIkrmklDxDFgA14s1r1FQuBnCIZ5mNMfOT6bAFux0+
m1tnL7LV3kifSTXhEbGKirSJ4UGcNBY2Iu/hh//b9rq8VM7GhqUWe3lehRS7LJs4Zsty5ManOWbb
cYJRITJ9CrrMygZASHGVg5hzNVI5Ef9HeVXywkkximyEKmTc5SO8cv9eE0ZVkLcOPbpSuUspb6cY
/0E5mn3MwVcO2J76XuARwelA2qEzFJ4oHgSoDUWsyCO+qJQn+N2RjjRxy4tlp1gVBD2TcZkpK7As
4bChhSnae5NFIzCiTU/IqcNERO1v+jxNCh1teoCoAgkrsiiJ1uTS2nvOu4T9uxKrgYXGg2I053Jv
3Qna9hDrHDWyiPrePOTopJhhQWO720MQ4uzc3dJRp9uVv5HTlvxjF7WCxt2LS0RMihJF4IRrbG89
NuwYgx52/dVIcMaFRj9xROyxDIdwbnC25V2eQ94NJNy84jze02guXSqSSsdQL2GJwwuExv+LcJhv
h31M91qcDaQL5bBYORuHRor2jFqHU6yd2bZesP/RIbB+u3j+HrhnUj2/r3m1A8g7XXNoKdu2zlQ+
NKzI6vaYu5pR5l9sdXq2pnfwNUqFN/Ma+s3jHEqjMX54BLlhiNrWNvv05I3RALJQCDfbnLzt42/K
gCH6pxy/0LsaVOLU61roV9r2lm23ka+e2ftseMJZ1alT801X+rYXwpQ0CDbX5wB/LEf7MLfRjhqk
cGe+Eb5m4aJtEosOmxEZuDecDsgtln38nYHgTmiCjMji0nOsjaFicROqvk9PpHGT0XTwLkc2HZOj
3s7qJfu4TH90Z9ta46kRcth3mWOsQRHq2XphABJNGSubFMXweMcs7DZFY3njTXM0YXGtasYC0pzl
WMd5S9tuaXpnkTM9uuQcGxwDnJn4k2MJ0Ulwe+A9imEGZ//Y7G379GcI6zdkJFc7ftupz71E7fA8
Wl+KxZfanRbieIBSnoxsHBNoHFd/LAUD77o9tsDcxOsfhnHq5D1bXmb3kEIzh6Qb83OAdAkUTbDd
UlcgwpxSaM45DC6kFBNL18aFp51seDmUAWCBc7tkeEOtpxYpOx31W2MsV+7yODWPnhSwnGQcpGYA
IGYGXhrfs18iPJohZ5y0arwreljuMsOl17E5+/KgMSaHg7okOwzTJo7rF9++RbvH0RXCI2HGco4k
u/G3KPADEVVnkMrvzmYOoBiquULlgB3D70gj23gFhUQAvhsE9XQJ+cLzujjdegem0cjA/FEykEMh
dKn6bAW/yIYnwB3CWDz0CR6HrrzoAmRhwUFl0mh5U2LcMKJ93VEtZZyRYUjp++CohS2pi8BnTcHE
3dzn1mTh2iAOerBcUrulqW6XYMX1jCuY6TEWgbMbg5KeFIViVEFFoKOyZc4nvyj/olMCH8iuJ/cc
z5G7XUgkPJHKgzw0JEfoM/nk0JSoq/jra3lw1EAQKEDcLnXCKl8zEOMpJPP1y3e5J+Qn8E6+ghrG
oL1gzVC0Cyh1rDBmY2BMH3IZksxq2Mn+3h7A4wZbSkqIs5gGUc0PfGUKfRIv4oPCiIe2nRUJfw+u
o5r0u9TBjEsV+B8wJzzcMzTexXzl8REwN6ETebBYYk42ajKI/B5NDMX/Irvn0LLO4GqEPxhnY3JV
PaAPPS45+ViSRMp8XqxKxGWBrZfy3oM8ZTfp8dCPWSgJFXdsJ7SVn6lvhfQtA8JJqcLErecwL206
ba8Y1VQKuoZN74JdS+codWaOZSoVmKfZV05K+TURSdFuGwE4bcAAKLX/9YNQnj1qLc1lNI8DyHCe
IRE4jGnmF/2wjF9ZXHQWSNLL8tlXywIVGgtXStPDtqTH4dTSwrtDD5Nx+a3DrzPXyi87k9OqZJTI
eqX81xWHm0c+70tFjDEi093hZkHCFicdgjS1GsqTrrFkfSPiLJuqJnydzvKAzbsthDrIdoIpXojY
5Dx42TZ80d/2V4YGi0EucGM82xOaoJF4f0ohV7jhblLbJ5J+3FvIQcIjQPdZgoq8sPSsszg5cBng
tkuYnyGuOuznWl3KXr+qf8uD09Ib1HWHuJO8uPoxuVBffxSrJEMltpaFCxYeD3SPUQ+FXVfLgypN
g/2Mw4HilOh63hLmVB3qOIXz4DMH3V5T9yN3cIcl6S8q5B3/lhr3jbrgEApZ23KjmXyYf7+teMZA
wjDoZhPagyThGt60LIMWP3keDawNyNyQlR4zrmv/NQkmwKOveWMKBAmERJ2udrB3B53bpLVTp1Hl
w4TQ8J3Wy0TmVPwPPzIkehKEhx87d43LmgqcP0N3CJ0owtOQCof3SHIeYWXYp4hNMHw5KHVR+lvQ
MtCeTMQryYBU0x85i75Jy07noer8OaSWLPgl25JBoP5EAe8jVwYPkzjxhBVZXmmSvoCRGuU7zfSH
WpPZlw0NLPZQohc7/k6Lkw/5Pje80KDwnXwF5tKbVtiAQohOST+adgiuhjicFdjo+Khp74vUL/in
JF8vhkTp5W8IbB8TsyUvJdkpHs/+vVTXC4C4Ky3Ph5w6Zpd2GKdZ6nK1gtjw4Azr889XHYrIGoTv
R42FvYk6H8gRL+JQqcnU1w19h/gzEnOF4xQnxIQXTiAZitkBKgx0ONjYiAkU7mQ8m5dXUPIqxXDW
gwh6ODGOJLFQfZX5vWx1/L54HikJymUYsdpeePFUX9jNRqNXIVNt8OAOfTp+Mcbx5q6wfOA3If6s
FVG+pkpC93w9ZC94GGbrE3K4tyYPZ8TIrOGGOvk53AjudfCsm0qPruGMEyv0fJVMYTlu8JzfQ3S3
USTEB8v2yKdC/bDjP45l25Mw9A/ds2lVCSZNZA3Sw628+a3GhEdWi91kX9XtAk5YgJ/E7cEmASta
9nhqe+ONVl19Uct8oY+UQ73YAQF/+TeMtvCQ5dw9tnUqy9P2sa1ZKNxFqKFcWsUyppyj4eXFczHj
K2WVBE1Qx0OehEMFoxP4p0oSemZ5Pc1fQoUf7ms6YklP5TtzaI8gR++nbpjYwwhm48dybe/sSb8o
swCpmblsmbyryj83I85Qnhg+RbwhnWW0vMPRAmDT5yQJLzS5QsvVVP9QSr60epT19iHH8Y+h8w2C
L32YKzd9zMdj3l22cIcslSvg5wHfUBhBoKVDtDh8GEC9uKYihcse2wyOtoBkLYhEH5+RY360TSD3
TRDs7GWgcLi7Q3UJl5oChAZQEOOUuwNkLtABXZUZgHxvkoPMX9kzKBMMEwcmm4P263WK91j9Yb+o
sSfeuXAzbhs+fhC01L8g12vD+1rtpYdAGApo/A9gwB/4yzeS2LaeOTEv+id7/N3nKNJJj2Su1LhK
z+ij3I570JHHVoP19KHsBTReBOxCjYDiLpN86R6Sxgkfa+Aq/4ctJpxqqCTlZvVwe8srA0ciV3My
FWaDmgqNQoSqJSEx5wfDN4DU0gfgvE1HgPD6yWbYjYjt4z5PnB2U59iw7TaudiFTNV/fzecW+Czn
k/rQdDvMkSnG6x30s46mzeclFlIMHLQwJG2Fg49NLyciVajFN+OoDu8MsNa99OAhRgEphQeeky+5
nNQU/zuD50CH3wK+RXHPI4s9JWJj77BYpk49SBFAyZl8cK9FwvZbNl0DMAPk+AfhSV18uAROKfa5
8GaiLW3FXneIDnBnwNdTBgxUOvRMcvJzMWr+80RBzO360OYv+F/A+i8bTJi1AaoktlswNh39TRlC
AJ4Q2ON38PkhpzGyn5VZnM/GkftOoAMv3fuptOx8b1rApLxtMUzDp4xqBgkXoAE1j/1YQhrU1sM7
B973463XCHywx10sEBjyJOFH0Xr6C0RdN+20RAKiEicZrpWSO3w3y1o3jQGn3F4f7izazJfmW68F
zUf/ZPrEC6oWY+eWqm6f4ocF8tOF+oN8W7atpvEW1Ahwn/+UgH3xU1x8XaMYjgsnQnoK+mYD/YdR
N+fPYSlbnrrD9loc7LUrrE9WPlQzs4W+gAL5A/EuvnNb1A817zhpTM2p8Tp4jp5CRUYBQDLvqRir
3ZLaJ7gaabynqvb6S7ljAABAyw8G2Dl1o7YOf+nalXI85OKy9l+DJrxthhr/UWdPX22qgIBxCKU/
3wcNOjZqXsrqGWNQi7AYOUQb5IKcnUSq3H7gLVeWbFUxbyBdEg7Q2aPuAhDERBQeIXWQVVDgK7RO
OJbxU/64Q8BeX/QviDkR3VAiy/AApKHjjOJgScfQZTam5g84EEgAMGNRjOWbIYY+hpI/4Od15d65
kwuksLFPvpQuV1wKUX5xBQ903K5Q5mwYdvmL8GCjwBupbdz7N9liNQnvWOmIgI8535yCdMBkN9lx
+NpDNoHO0dtVieJDfeyw4Icu3id8FLEWzIdqkKZ07jbQBv/Sy3OeN6t4XpQlX4QGBA8phxceg14A
M/tBPrZF1rB4QfbnW84e6mfMcoNAbp9NyhWbpxsMrCBAiIOGWXv4cHODRMPhekXBkaAwtNPhbMQ4
yo4lnUXV2Js4mEBNrMxXAb8NQrcIfGQWkzyBhdaLq7MAk4ErNmKO9OR70Uul6XJoBkvpLT07eQZJ
h/E7PkpXul6DsBvGlhqHCHgS1VGctsOYah6EzqIh+ARz1pFnK5ji3fyhmu5K3g6Y2D+fPPzvoa/6
hovbYundFK1g7wvWMcoSROcubvz8BnGRPmX2wscYTDtzzFxeOv6n0MN+krWDnZWGISXucpyabHUE
7mCNciNTvx4zBnJbfBhAFINOHJ0wlwhvdgOfgZJ783Q34KfM+9bMpUCSz9TQ17MWMuL6UNTQSuE2
ZcX6D4cl+t8ryWNnlcx1sMirzp8Cf6ImbjzbfmBFepxxenMhM6ygiWWKSvPh/GKDq8GlfywPVixv
QVzoVra1bYUfyHwwgW1inPyF4q77BJ8NNgupdylwsSPFHZgzkNcP1UWyNfh1ymL3B3RzcP4j6by6
FNW2KPyLHMOE4isIknPSF4ehVAwYABV//fl2n3vC7T5dZSlsVphrrjnZdEBlbjdTpkNlhdjggxPx
4TLKOEMAXlN0GWzsqRt03plPtECJoM3eWPdGGGkiRi0o8S/VY3itMROJzIvldz/FV0ywkmqinye6
t6nuGhES0WVREaoeYtkeNFi4PkWN0qcYY0tmaJCiYvr2hS30ACAKwgOYM6XantTnRfEhYPvfuSsE
LkMQ6bPFhyBb2EeKHuLWUxOO2ZwPWaU7Yytj89tQOIoylobXGvJ+NWIMO4DglUJNlI1v8Yh/oSI8
Nqx+3BLPouNSMSIkDt/eAEGiV98DInQsWPOMZz07I8iC4VFUvbL8oy/B7i3cQ6wOjqFZFzU9tRjc
sJQ8DW62a1Np6BfDpzMFg2jtkMaHySGd8SK7yovjAOGX1/wJmQgYr7hsiKR0l3Pe54n2gsIcw0OH
hwlkmKGFo6bieRSTDnIV30UCpeDdEK1EMKJGsVKNZV+SBleSU86WJFNPc+AT0OkBKM4G0JqZD10T
mNn/otYUneKp6P+BZ9FsQJ5uMytW284rlRNLf6q/WmOWjucF3wyoinTNtLgjGGQ/BLfxDIoOU3gP
oEuhBuevZPsHUXLLwCtFZV+ZZw2DssFNO/msde7/EFX+O63VYGjuHlrVp1GFV+2XJaQqgTNzSJnG
c/KHtqXWAWtFJ+15Y7tYB3vX8uakcgB7aPAo7Bh1cwQyHKgEASQHEuqNFvzoBCYo46KmrlX+ptAU
eDBGHr+mj9udEd+AVu7f/ha9LFLM2dYENIuCh8G3c7yPAUl26DvOBo6R6S0VBw1IpYobAPAfeRUD
dgUwXVN2/3DBHemXRpS3TOcGXqL+GIHZjU6pi3aLDWeB++HdEqgCaloRB9Jbq1HH//gnnofcsb66
GmfugPrUBUliskORqagqw1/EecSjEu7PZ22kMet0MDPKobgsUxijmw+Am+gSaF/nmgYspfJJFaGI
6WnpJ+ZcgMDQeeqCfXp38AdamIpZK4rJHozDuAkY9E2tZCamGIC/M4cXGa0W6KoMC3MRjBFShGDW
VwJJo1QYhY6HQGM333TAmY4CMB2Zft1XdTMCrtz9FotJLKj8zgl60U6jE2YkS0BYRKYJz9qoFdP8
AW8SoFATZvkS8d+PMiTBiNZunNNMMUbc0HlaYuJBvnfZY/sf84I9Tvds0/SCqoqJ3jfbYFyuqUAv
1zBeg03iYjJ/mP6XoT6mppQJT+bsDYAh1ly69aRhVe4NOgF0TmJyf8yp9E5AQHHjbbhvouNBxQcZ
Jmf19J4C+6f+jwUrD02Q4fxlIrNDZ2kXIXPleM674daBaLp6GYmvgYwnSibkqvl6wHnKn/mcU8Bz
zZOOyQ5zMNwTiKtiLqQx67AI+K+Ue8R70rSbkFgmRE4TbDo1BPeYUGBc6TjjGDVdIBlMHJepNwIJ
qYihsHGAkQwjFaWeoMUtFk6eU/3DIWjcsw3pjngvHqflZw4u+/E5tU6O1zbjCup3S2S3Z24c0AB6
EmrIM4z2qesZeFubGBSstg8HSklt0edN8NZUg5YvzIbkZIok0EROJGf9zsdkQinUb1eMUlh+Ec6p
+oT9UY47vBt1VqmEBSC1qd/Mh5x5EicXtxi0Cu1TL/4X70TAowCMKIjQaU+nJn3zE38I4wQ4MVgE
MJiuAPwqmRqe5uulox6LoC4InkrLpDhBoJi0AH/ouAbsi8qKtUmZdRr7egofnx2TJRnWgoPBHjM5
z2B2cDFJlg2vBuL/Y6XRG++WBG9KYYEkxRzj2jwvKpaUE7GXSO5KMQD5PRXLo2Wi/e9QhjXZPVh+
AaAe4EtgsLq3dKAj5Fwcz0o/MgSfZAoEQugZmhH9Cg+qpC25xLFxAGFTsy4iJVjakmyyrAuH0J2X
VENDXdMajQSAZvGTZpjt3NDh4ReS3ql6KeKrdQB8LuY9AgekIYZkoAt0qSQ87+pt5sbQo++6Lvak
GxutHopd9gd1DaoT9V5Pz6hpEO8Sw/OW7SA/5QLRuZUQq3gvHi0+hage82x4C6R2/9ScpL/hYCAu
lxGnLIY23DJRCRrMSZZ5rQeEJO0N0MrUEH3PjSy0C6lBYsg4hMKz4h0Zg83DkjJ2BvkU/VMkWQ5j
/eIQTHTzRDBZTMWoJHdejILZoaIGUjmSy2PiDMIcRN4AVZl40ACIeYtFc1P+8mGME8lDRYfOA6sA
4OzD4V6KTuaiUNbisAx0x0qTWk4UIf59Y+INMmxzq3k5RgTEaxdn9atOfsNuQctOlPhDRnaqBRtO
lBqHOZAJxcIg7hcc9Um8AGsT32z3V9cZeRf4V3P6vBGNP+E8bERtYmjqT5jOYjWzaDIeLInLZQsu
H6vdoO1MIULummEXTxgY/p0HliQL9rcPqQNnvGOKEQPvvosyC2nFkcTrLxoHazFzTN9GMfgW4p/L
jTFIOxPGtkVKLohEU4qCYViz3He3edej5KaThpYgBj9447U1QZcCH8/dL8CNmPkzIh2uTQ1BEvKv
ug+OC/9A7LsLHIchyQag77f7FqfkfpgsejtmfmMmdLh9UPRoL5Z2jlztI7M51Odme4ZtuGwMDWtJ
MmIl6MXMG4V0WmMhyISZJsYWrcW6SChRLc+JbT3YqIG0EnKrZ2QcGFTTj87MMEbfQa1gqfBMW53g
/QACndzzgsOZzv685bpVkE8/nuYoQ/dU4afzOggRbo/uhqe4UsJ/oAQvkEvhggy4Wrn6WDX9yORQ
5yfKDQ4t94VKaxTmS1q1WAWn567DzaWbJ+8wFLrOmW7DRTH6PF130zvbXm1KlqNokOEAHqIfebVU
GyLu2BecEOjyKoUYF8DSRHh3nBf4Dj8IGgBpDj2vApF4Fn/4nzhiWfbzIfBMCU5CRuESE2dI0azu
NsidtVeWqEyOFbqx4Ns8+fY0CeEN0yPoHqWeuNJyTNWn8rBxVXyN50wwI4x9fEaiXjtlOQcWvJKD
WqGcsXurC1K/LrJyFAhKj8M4j5IRvXuKGAGcTGycuEnOLdER1VJlKPBRNENYsxsR2HnsY3V5MxXO
IBkd6BvPR44/4/uAKwm9G8WwAr0kX9SqFKIsQMDi8SjNySsQI2TW7TR+IcBOwRASpZc4KXS+6r6E
GKqCz4DEfYustjLWkUxYGTqtVGItgWUsvhJWm7f2EfjQJB4/p6Qo6WkRydBx1leRk5zxfGx27o6h
OqPVmynEwjUMA5d0TxorngyQA+Svo534WofpJaG/F5AdrE6HEBNyg6HOzwe20DQCzaZIHKwW+CE4
Eyzq0LlSGD4ub4mjoZq8+JdqSet49jFiYe/OIsDv4XZC62IhdZY6qOMAM4RDHpfKYPoRGxgp55ME
Nv5L2Yn0wPwv4F8ty3tPPIHnXBDRWHvLnDrzznMkXtMgW2oq4ZrkBdL17zVH/yIeJfRivcJUkRx3
iBkK30zSIyNLSosaPxvE5cD01VRDYDvn5Huk1T8Kx6ebLKLvERpLvuRLU1reA6AEKTTWLPgS4sY0
HhG/G3PEwJopw2Cucj9tKBFEMjEvgzFQa6IdhyFnhoJ3W7i3jUuWz0CAh4sLdMGTTqTfui61WXkA
ARSAMUAqYKC80LcDjuNN4pHSV1Kx4vazwaqsjlEBK3hM6UAwawlu1nWJrgjfye5KKN+0DpN0KDKi
9dPs+LQ6zinQUEC1564YNOs37aic/S/bD5rpV4KD+T7N2T4kztF89beH64KPAChezLAcUpkeAz0x
PamFSM5+YAocBfGHhBIj8n2dZOHC2AYp3pNieWSM/diTo54th3213fgTNWE9l5U5vCo65KRdlNVG
haQnVazzpsUUl8WQGTwr9+vU2URlPfwYJro/1PzVC5YT0RdwKnsyD6X/nSNXr5daMob/CR/jtu05
dkW0ZjkL2QTW6XUiIhVoUnt1VuDxSwbDtAr3R/Int5JMYxc/feU/1a3PkFRS7odaG694JFG8PCk2
ue9ldhhAoa59Nn+QYQTm9dPXnbiyymVKETtZEZyuIKVnE9CpflLy2uJmT/EcwBCg4/eUzlcqFaWB
OWjM0BoRr99rFv3b4kNCC4HmSWl8Ht/3k4Fh+gILkhf/cxUBGefu9siKjnNkGU3cm+4g4U1JZ7Re
oXvwNL73pGfU3VyCATjVz5L67EGkhmf4mBE2wRcqPdtXCDX1odzXX7azMtLakP3JoYQm6Zpt0zOj
1ClynmOQHVA2VglYbFMhDIqaYT8R6wHHiXXtCiCFMp+hMQpfH7iGi40mCrihdbstEEuCQNrykhiD
tbClRsoReWoVX7QWJZovkDl/fR5aNkp+V8RXaxaBPnhbQVZjpEkFioIeo3JVYsezrz5FEWEX8Hf9
L/1Zd1R9yQHw4OjMaM0ni/dcJAY0HLCcUmom4Qo3caC3tSIxyVg/1C+yErszy5r4nTB40wUjqH3p
HX+zroawU8/ImFpIyuVwQ5BXOXoFUqJTLvFalBDzHwMyk7Wi2w93KwEOPOh2PgjOKXKprlbjG/tH
60zv5RcbAPQLxfrQOzL+qDt1XTI8YXGukTU2WJhIgza98bk8MmdnPtktTsx1OpUmqEO/YErJb982
NAA6LdZNfdPY41lKXQYIAYBKkfUQ5Px2zGJoZqOUScXjPaAD65M0Y+NLgLyIgSCYgqgCb3O8uBb8
rLvG5zlGN07N5sYmetavFrerhUUFL0Ofx7YLs4Bgb8/etJb/qAPCpScsfTEs2ovnA8BZaJkQN6iX
y3lIVrI+5tdDtMc4yGv1wIY+i0A0oie2PlmdDLPJTLuOovJwjD5ZE/i9rfDiWfcUP/me9eQcf9ll
V0s2vvj1D/ag+lSTqQ29S/XZ3z1Ah7C36BWUiE78lGujbrdyrb+Q01D4AOp1zCYbdjpUVWCgboMe
PyJXK+pFJunSUkY4gTAMVZbgneNgygwy6/NMZ/JKREUMSmd+d+LxLT3GGyxGK/O3CJjEXerM8Dfm
aVcg3Npok2Zu0R5ex0WflVUw/E29IIat3GNEKGKhjHdUmatKwPu4mLHHrk13fTo38XDBQevx9FGt
B5jCjKDaoTsL/jqF3jTQ6NhhcNJca6nXE+2C6CsZGRRQRnkt8X44v62kjDAS4GTeUONQP2O9GIfF
dch77iTG3xOc1wRAhcB35RDcqt0dtokw/IFiRycMWg72AqM3vBOUH/NiWpyTCW71x5gAzQtcnSGm
U4hWURKyCf5hRqqwq90z77Lg8o/nPYcC5W6QvrhA2FBgPVqf/JvdIDuXjHa3npDZlXb9z5zB8NQH
Q5tMqcWvRcPZfCPixErI4dDf3o8OVAmxDsD8A9+nGHTitDpYDGx7weOjiZ0C/Htqo1yr+zt275hi
KXteRNYYZP783mgHCY9EkpYv+3ZxHxTW68f2g7yDZCGgWSGpyehC6pGY4ejw3SNf1iDQwNUaFbr/
8STnRQy2OFRKnSaRjNW0xHVVOZeQwywckO9q9wXWq5bSnUVlo4+qP70J+BUAOQOsUG51ls4O/ARB
8AGfWFVhySoo3Zzy6mvpi7tt/FDzthv3Thjd9XPm2x+jRVcVYxxLOFaLkgQlxdHywznRWZxQJEKw
kvPWTCrz2xwd/lZMOeTtawIKTGfrftXl0ptADRMCMfFBkAIAw+KNhgxLoVG7WtjWQJYD8iW+IlYd
XVk2Y7ojsBtBsBC082zfYWEpKXACGv0Ok+C64l6Qx0XtWM4r90AnaCHY4olecjannC23e1jJzLbP
NlBCLvBWMZdBIp0Xny7Z+OVehV/34U73OFVbsxR5GZv9KYYy5wXKOyz+o17BbPqfGg8S0ewi2tSv
qC33+BEs/etlPPSglmy/AQ6KaZmPVwOElCqnHzEd6WBO8SGQPYEffnL5rmAazJyO8f80xMPA7RlC
hWxmnvE9ZKfVksUu5yi46Jfgzpiwbx7dn/dml+qzrfORfnHZamNvAzXCyryEJ/MELuUKh+CrJuEE
UdGG09zYGHDi2VbOefNWo0+itYcDRvzaDfyp/8wmxiMbc3WQ76V7dh4eGnGLl+h9z5vZquetUVr6
edOVUE6b7kv/5wJkoRE5RXxN9ibhdH/fInEQrONTdF4Ngm6L8COj6wbozxl7J+eKItTHoalZ+yP3
arzcodFDs7+licKxBh3B7RS1z892yKCA939Oj15pSzkju28hEfBinubjYVIr3yUpQHoo0/0lrwrZ
+i5v+cn85T0+BRbCzsj/WJeov5n5CCgTATYVVGvgOl5IKEJfUQOYMBNmPXo1XTz+iKz9COseZq9+
Df0xGwQPF21UE8r3ObtuuvmE5SPMiB9/Q9DIY/LAZRmGuGw00WV/jl74+5T46aGJgIpri3yqK8fd
EmesL58rLPErRqjE/GHF+QnQy3CQAUnLYGQh3gkqzng2PLN1NnJQbGNRHRlYOGjj7URrHK6ohcOx
hXgoa0hOjaDfZgoXPcZ0vVVkfGYeNEY/qyvqBB9qE/NjclA+xk9wyF7KlGMyCJHVcr2vcWEUan/x
7W5NjC5xsXlw4VkMY3mrDBqKtR92rcp3NwlHPnut7h0r8xJZ6AsyaXd0bFr7rk/gSYtheWsP80av
6M8r76nPnKEFptK3TslJK4NJIR1YIMeDOR8syUr2DQT2+8fYfDtiD++P64SoYVv03PH8l1dsCqU1
M/Am6uBXw4pBqMcp7d926lVcGhgY2dB+MeKYMqel9sGKYObX0VhDDn8xzhsXLaYnC/YdKRxXpkn8
AENqk6F9Wo0C2HMIObkfl0orOpK+PubdH6UvBFjlFMnp8KmhY2t+sLS44bWOITULTI2FcB3+0wgi
21dcwKWY1VTqe/7T1O/w5TkvoFJ8YVMc1ofr/rqvJwiyUAifl/fwl58dZJkPn6uwe5SwStxR5WOk
zUokAOKIQ7h5rZrFZ8i1+2r9YohpDV60yOJFHZGSsDzFrR1GRLM7TPxJgXUtO7EBIVfURXR6BD/W
hM1bTlBg55vs9rTH/oMtkv2LYg7N8aNyOqkzriSYyO6WnKzOfthj871gPIMWhPPixk5YIYJjAuqw
PHIb3fk0Qcx+14W/5aCnjPZUtaf0m96SJ6TsjzJgQfDvlb3S6WIkRi2/6BddkAuyn9tyV/qiFoRp
3AsxRrEAqju7CnnHxO/9RL9secYvfj9q43ExLr6btXeO3giWnDet+9s+MnQRVyPzA6zIPBYVN7wn
EYEtzTE2ITiXmh/36L7QO+jbH1Q+14ZQ73twMt5um0xOc9Q88ntOfu9yBLhRucXbc71BoGQc9cxP
jiWIzsQNLZ7KxHwTJYzvsrXoxpBlsMWa59memnjAm509zs8sQkw8nkP9tJKjLnwHX2eAHHGPr/ln
C4sPMOvZVMAD85H0N51bBYh4Q05qOVnNojNKT1aR2bLZ4mPBeSjEiiRTyI7XNvvN+TOvdt8A+pnZ
CbCO9byXiy+G92G4JoqSYYQ8D4+kw/awVa2+aOp+/06MEWY8RUefa8vRuNm/4Au+3vObnZSs02H0
9Nl2YJ8ENWn49ebIIkAvuQTsY6NMKqEqgDdHOPOR4oaAPaRC6JMwPsk1hXnVj9gBdi9mtz2zuL4H
Nz6bAyH+IgXcwfxVtMSDcY5aQko0v/ijJU7YC3Cgb/ZNmTQvnkTVPwIo1cvE/e2kGBcLan45vG2o
Nns2JZZE7sSlOBq4g7RE05b5qi6XKOZyJkv9YZ8jSDHpyJ/ZhBgLvTPv4dQTXq5ZDlfHjHbsh+rJ
7hPy3E08lBj/esavIKQAkLG9i7qo3zokaEx7+nNWn0esmru8H1HdZdjMsrbdc7CSgrMb95J3SjT1
K7eL73qLwUKfov4ajLaSLq8kQqls1xCdmaWz+z/aTXf3DZn9wZLQXewGVakQtGXrDOWPkfkIvuip
re2aOQ4L0maL3sMtGDsn9Ckwx3masA49llQAebY4rC4k4xZ2jFdhFxusskyAXToEVlAXNNrwSLSs
Q5k8AG3albecZprStBUOfWR0RkcllYN4ZLGCss5sZZSgM7PguR177ZY9lTYfRxyjS4xvJDQY6+TK
lmQLMrk0R/UdyVP2ERHn+CB5PFzwF/xzSGeGFIw9VoxJUkMWFnj9WTCLZz6wrdUPKVh7yXR/LXr7
fnTJpRHBcOa0RsNiBvsAbmf1jEfCNoo7QG5muuwiuJrRdPmEG4KWweYaUlfBeqJZ/AYyClTz/maI
MsJLoRWkyJ4xvrvNX6wy0ryRrE9z/t0e2sPPhwbR4UUx74Fi8CcThZKkLT7E1YslIaxAGAWoGmyw
RXpvEAuHuUShn3z9n38Lztk0/UaErxPLJ7vTpufObMl+5PLyHFfbc97ET6T/P3/y8rQFx+x22C9B
A/hlEPNHhylHiEm/DCUwYcB6mV8wmsQKl3Xbr8vDhg0JTsXi+az9D/0DF732L0ucdPnysvi6sGHS
R94cOrZXOXHzh30JB/kgfHttgDAu7skYKwf8qUeHFr+ytTYIZsuh94aPg4jvOBoVbx7Eo3f0Kvca
9rdDGxt5dxZIO2RBNjPjmgibEFY6o6d+g0f12T79dzY4nMgYqZCASeW5lF9jSSuLVzrZohMVwMyv
0gHpsIqnxh1JaORowgarYNzfioZfnxg1/PEvjD/ielv7ncPVWPOTZW+GHtXRpyOxGoev6JGpz8Ly
Gp2HYX5KZfsaTXZIwF1oqFyw5POGxxDnH/EK10jK4CAZk2KCpGOGdwWyw36bx2tf0rjodSJlnB4U
jiAMo4cNrpQyo7xnPSKj93M+ubwtC5SEg/GhScYwAZ0OFxAouzEdSopzvSXnd/uaHL0fLVXRyvOR
fhSPay95kZ15yxPEesn8M2fsHuOfi6BCG0+2fAXWJMoseuS1f15dVwzJrqGUSMkk7KefsXJBlWu0
K1EAmu2eUec+D7fDj/4VmWXE/PE3o21Azy2oovvybEt/n3jGySDuQ8GJ3qvLEuWk/Sla79YFgtx1
cl+WxTNAZyscWRP/HsyCEx3lKDjGY+/M4uTHx596j37WX7lpo5qCNy5BEaJBTJ9r1Xspveyav18K
deUKm4UV5vi9WufI9fH4lXEfgSOZc0zy40IaH2sGatTGXdKAOiMs1yQf72M8/SZtrVdSLWdb/C2y
2hVhnnPAoy96HNbNVm0u8ZFfhSDayhoRSI64LU82IcGWPxQS57+quO6lAiJv0Wan8ESQ8s+U7nea
2xh4pg1/FMrhLTovz8El7NzWK7Nj1Ntd3dpnEcis0aB7hv3DLbsWN3Cx1nr7VdArJunX76IZIC8C
+k0EcwBxLBN4eJjdo9fyFXTpM+qjwjcz+9F5f16+UWbd1RvIgtWyeylV8YRGh2XKQWYskf2wbRU0
Law6+uJAvfZtWB4Vor0MMwfr+JsCo/hHspsy1PIu8TiqNxcqKIsr3/AJ37vPQwXXX98M2XsyfDHO
AN90z/VWAjaLmqQOH8LI+qWcrO+qoRluVtXq2NKQtiI2CDVNor21ds/maXk1ZRuzeKL49oJlU3/B
DbtHdx965lOb3hUi9PabPumVSLL7ITR1ij8Kqn7erOh8pOUlHjoVvEqU6L0LlukhN2a07GJkU4La
Wu+QhDb6+szqEZWisfX76wVjrGnB4szjTmL3u/rjM9828kE+jNjZaA28XdCRsps/JCuXUHhFNZH+
Nj2LyRTxnAh95CfUeX14JPfN2m4TVvJhmD5SZvzeGN1FeHEhBul7lKfYAyEST53WfGfXFUjMq8B9
zX3mg7j6e4Vd/nNvhzIfgixDiqYUieXtBBsUUTouUKknmJtSMUK4gWDRJmQUs4arzmteNsw7Xyww
VivasqxNeM56CULM3om0CZYbDm3KtqJF1W2cd3lTSMbUnxZvhxlsM1NeOxAhygdX1mfmhF86Ihvf
DeqEc3B8qY3fBASXMQTuA7XLevMdUQ0b0r/tA6Yar131YfY5di+H4Unl9qwX5+XNOB/O8Rv6DHDl
35pamXFYcKnV/mqEFlvj8pBWyJ2/tojiDhqMIO4FE+wfWxcHaXOLWY15necEkeNvjkI8DArcm0Y/
1rrm6KL2kIBAHlaaA8+8xyDR82GjvO8qxggXWfwWTAFSh4Q2I2fyrtb0irLSoaREaEA29KkP/u49
sfUAq1z6G7cLDguP6ho+w54vIFuwsvGBWM83lhr/xloJ4cLRhD/H3kemRoCGwLIoQiHwPtBIXSLf
xh9/J7r0U0fwwwCcdqeowXSWpZ2TOvqp9f4OKk/x8lWgRSBXQ0coSSp/v8dz9F2kypF/AmPvPeeU
di2tHTJjUxVwX2aEPZiji3lFU+yGoa36Os0nJ5X/8oLYs5tI4XMJpb0q1Xo4n7QK3A0czKFaP+kG
UOx+qq+nOqHKaHFcxNnpCpd9pqBbCQfhR9a4zk/gwchTUlLyW4bqyx5XB0HQaBr2Ea7cvtAR+7uy
G4OjzxS73bnE1KOvnh9ziVqXPSXAeNROeSS4bEf1ywbcWDm3/27uV5ngism9RTOY12owiFRb/ig/
QshnsYW1GN7P9pcCMPD7JkZyebyTDu/Na8ORkLJXiC7mKLsXk5Fy2vJ+jk/lfdAGSGlsJqJh7zMA
QQ2iU/jsbya15DvgtsNAVkm0cque8VgAgt/fd7SDj8PspFIeQSK7PZTjstuxXIRHFBuhjUvXdF6d
w9/fB0X4rphg9d6DJf/XGo/Vy5qtILl+M63GKst/xq/wkZ7coXd18cBZfBKEL5Esoi8z6rgObnQF
p+Ro3H0UT3MhDHl2x97VEk3VLcaJ2iXTjoKRiYigt9Y/ztWbrSb+D8NalHnjavPD0XeMftzdrZfi
CekXlUd5YX/CbtHoyETvJPe5+wTDGAvWBWKGOBLMAKkaDWtf9+igD4aTIVbCdhXX6SAUmmF3jKBG
2DRP/F74yL4LHNxTTA+Z6cvFxxw6uKugNll7ouq+Ayr8jGNwMtbGPakiPFYMTAYaVOl7S/ydtiml
sfcLZZ8TM6y1T8GtoHJ5RKQoFykc64uf5wxM64saGiBIAG6awoBdDZDCuvtV+P4DsGCbFssP7+Vy
QQlXPxZ3HilF1N/EGyXX4BmVHh0tFBYBD469MYp0N0eylhefQqag91k+gZSF02eLuxYWz3TPfacO
eMzZl7AIadCFcPlNQZmyz+G0HGvHDfE9QaAwv9k3aJoI1wZHB4Uqqq4aIKyy6BorWs2X24SEVXWY
P9IuL72L0cP/pGdXlqh5a/SeQ0oD1gfOKMicktK74n8mR+OQ2cJlUx/G0fWPaIcRRE9HTuNws1GL
9NEcZ3OCwuL8RwNsniO6k+0A7U/EayNZf4Xv1Vk7oa1UhdPN0MFBDOZhheilFEzNFosg8dQkYx/U
a/fOnsk7u2BtTfd459Cx0BQdk+NS5rxwCJ1qU3nN5mG1JI+HO7AqYzz/uJL9tfFPNVqMm45Wubg7
VVil0FpbE6042nTcFMKZC5xmlylnO5gE3+jo3v7GwXq51iUPqqnNf6N3GxJR3G/YFk12zc7CQu0K
m27XQNfdHZliBpe/o037ast0HBOn/Ovc2fbqV4jUpvJH+W7bxcOQl41dLm9Bkx2TU/TegEGx0J6e
WLUVjFkhUvWllpOWpT5aPPL1/gyrdK3fw9Z9UFEFwl8yb1iyxYu8F3ZIeq193FHMp46JmN+67aLx
by4WcfgFCQWeBm2dM7a4J/rRN7ZLQ3+qUfLZMPCsCnxyvZKox14u4mYYMJROj2NQad9M9K59a5bU
1j262DWp8vgPqeyM9+odTnGMKJfoWa9YoHcuwTOuzSvAtRxBbGbaYFOrgW9AIfL7i1kxK64oEtz8
p3GMJqDBtwQ84Cqi4ZOpUbXiHzpXf7I4ka6pGuOp2Tjd5hVcy8U0H20/GEJLJgnl7QI8V+EzrsLh
Fqjb7hUMN+7M5WT3yFAweiUfRF5RLYMkfrVewgnKxlA9wYUwbPTz/hTcNlUCRncOfrpsjDKsX4C6
i3Mka/0FJPedEIvGxybGXSa9xW/3jtb2zx7hLP9zP+KRWZwWl+jrCDHRHhkeLTjjQiUqH0r7El0x
JiDePrW7jkQcWk+z7O1OTaGX29NPgcDnx9DCXgHggX7V3tT8H7b1Pwl1HSKyMqqSR51Bqdcy4JGJ
cbRobt/Ys/GuTzZDS17gEOcM/rgCEIjiazpNyqg0btaF3RIKdCFPyxXe1dknGzifRd8e/a2Rnx8X
7JrHdEWbb3oKKZ0YNgCgAJ2qb+O7/XHQWgAA9odTToZwWvIJfQAdWHk6yM0niMvizVca+wf0IXRV
MRd+Qk3EbiQYOdDFomd2XT6tNp2oJQKk51Xf/jqVL/MVE5osoG3tqyOeRvH18q7pM39yhsH+Y0qS
N/OKElOwqTc0WVTrhS0tfI0m4JEHReiCf/LKtWYR8w7nZ8E55ZZgZYLIEv/vIvcmZGcY6vo/0J3R
hqacfvz3J4xp202TyNmLe9n6lDBCJJKYjQjGBFc2inJ2wk77NZHsvXjCl3sXs927VF5D5Z30KclX
F+ZGA4dhxN8nvfbm95WkP9xJQ58IPHOLr39v57tvVx07zPEgWfNZ2HBy++k7wLoFlxq6OuChFeC1
8cGG/BhhIWw8AqLzorPwCHkrCFE7a+vH5y2x4Hwnw7RbPNIBfupncRhiMedHsTV8xc2+CS7RUJ0B
T1f7Z3Qupjng/j06JcJCsodqNtKHFCT4TFYI3b4aTXK6y3yQr1HVROLsrfd8KquRjxY5JWCJ7OkV
iebGqdiyvARUhlWIli/z5DZ7OI1XRS3gJVxcla46qj3YDC6lAJKupT3OPl6VDDG0pEXD5N2vLBpY
hYmrflv0WHU/AaXaKGr747DNSq3Sz2aJ5/zL0S9RadfRJ32bX2eyfJtHg6B28gd57Q4z4fYwcKbY
K0/cjqnV17kzFHvg5vNNXyHHmzs2PEgsUIwX6DFnt+U7bGkGafZyKCR2aX/33+S0REHc/Xrl7lgc
d4wosqmO0TXLc8IWvaKLeaz6VoPsP8ubZfRi2CzE5scOMn9MNIhGxx2InwB7wfxNnJaD54r08VQJ
HXSXMEyWnTf++yZnSCDecHGPiQ2LqwOphckDqGepPJKrKWVS1mORSvZwG1vS3Xw2z3CYDmngQcTi
zr15VEtWE8IBoFWo4akQ5P5oyOjpBCaMmwcgfzT2Prq87/hZO4BY5kar+xZYEjyO3pA1Yb2zqbnY
U2LydHeAq1KKuTonuX+Y0T3nVzQeJ8VM4MouXMl+dGcS9DT722d+zJGhDZAECfEmUlGw3U8iHswa
PecRLE6YJnuoQxTqH3b1B4vhQCHrUa2Oixfil734SJrYUwyVyRNvuymLh5P5BKeG5Xl7zdC5sz/5
w5omD97PbA6XCsM+BrTb0f5I97elnbMf20kAJAf8DkU0L+d0BvPr4uymE2fNwcgkq81Pfz0Tv1P0
XU9enx0ERt1VLid9po6I+gZsMqeM7Atu37anzwJMJhcDY+bPBMQsBn3PLeMrMA7qDyQ+jRfX4yfS
aJWPotakQpGjSXQk3R9NhLGX0AT8jw3ijK020Q3oaIlqlf4QwucYx3X2Df720ACra60xdB3QtTxG
edb+BAjQMWzhZ2Nqiu0TMYpdqArb2GO8JsqMDRrfs9vOz/nUFbKz6EMz5TiRrpGPjiB4QVvuBVLw
CzDeOTBUCf4j6cyaFEXWMPyLiFBQxFvZERBQ3G4Ml1JAwZ3FXz9P9sSZONM9XV2lCJlfvutzyQlb
OTbhPezOlyXgvsAIYeBfQAs9v3fsVtBuycB/eKWRjpMWyzHBsOfdrGaUfZADS8xuCi89fR3vy+dy
GGnmfTacQbD79Z63yczlP1fMVNF7NoKlX938xqFx1gSnGEWSo+m7cLwR8CqBQVzAmcqABS8TSPB+
xJtTFSw72VKNriIwpdUVJNq8F/gmMs1v5y+sK6s8XFC2ZbSexh7yGm+n3yKeJMCY1yKf9uhcGZ3H
JCwMaCxpDMBefrN+Je/Tg+0ARbSnLqsoi778/2OmQgJKxy5sibLuPFZTosUR8HfJ18Oji7NgZFwB
mySDkHC7XfMOn0uJNmcu82IEeF94HXUSdTheanA/9/lNHFFKUE8IH4hlfsRJ8d8hZRzo+77pO73N
wH8IiGbnlFd87Xf6Zbfv9jvUAW34PN0jcNfospanRCLQUVulUMWzLx1UqKDN1vgYPJLWc/rwNZ1Z
WnPUVU3zxJ3k8lfEtbEfs97fcKqCskKILe9jfUzX0az0WgIXaMWdq3uu1OM0ksXScuNYtkd9B4a3
4j+/kzJ8oQsEXl0PzF4MawSmTRwkg/CftkZNWon3THaXQHNLlurOrRNwULujEU+cRYCXbKZwc0AY
vqj7UlH3P4QN6I4Qh2LjlRgKJebk1ibfnqnoOscAYnmRxiFrCLl6S17e14HItZ6+CHYmg5JP/UOO
dONCg09lBpTuiWaSBvblh1z4uzfQUQBx0ro5V+L9W5/iCEykOf0LHN7thw3p6Q7MkVPNqFSaS9wi
MkOHaHbcQRYOaQrQbMV68KcXxr7BGTzGzp3XTMkn6rlBtinbI59vM6ebBc3y02yW0vqScBPwyVBv
ZvVCCUtmwamHBGQ6qQBH3/T4cbIJhqFEd1eTSKsmLDafRRX1ePoae3x4/pE5tf24ZG0khOH7DZtZ
s/8G9Zz6tjl9aBuZW1xNruz66oG6RLjU/ydt2QNlqqJmSZgFeVKjJSnJ6wI4reQN3c3MLOeNzvEh
qqLO1kxQLSJx7gySoh1tN+2oHZScMhlZ75B6MlS2pFHEGhWDSqQ6aEJ+KUOx0wF6XRNQRcXv+y/R
bjhvty2n8YIYfLz9iDgf0UC1KDdmy5l/Zu2cbHgKbn5+y4BaRSPoxTIpnXHycjM2nPNv3dIgrEW3
2X2ZRQWlaFl88/JwALe0Z0i6+VIEH8VDc52W5tBBKk3/39DYeff0y3ML1YmGANEiIfPUJAQVwly4
Uor36OmeobpPgOKcYvMOXxHDe21QDbQpvJtN9dDm5/aWT6+Bwh9P60XtvmhLy7zaKKJm30vvcTGr
V/x5IPPjec3THTodNji4Dviw8O7UQR3kYe3+3Ac20tq+WIo1ZjIVyGDrD4/IHsIRJ2jVeU7LsF4o
fgUmnq2/6Xf7pHrvc7onv8VTHGsmo/XgXJ24tEPZyHGjL18MZGDKnDrexnffkcAM/ThvaEXqBYzF
8PtCrNgD2TnyJ99zg1CiYs4ZY1tZEVntfw/VH9QdzN4rfQP+D47d+gMoB4y9r0NqDFaMtXVcAYSP
APYXHFVGMSRxsQSAkP1H0t/3UzAHzo1rYI3ZQ/iLkxoG6AvF8vh7pZ/0wmFqR5fuI8lsalZAasRq
mHBemtc2ieU+isxFqZLFMenDqQF37gJGYEojZs/pfflZ3ClwolxMwKRbnP8zwOnfujy3UZZW689x
fFJOVwBRYDICVVi2x3yhGsON0NksKRME/uxYQotbGP0Gug+x1xonyS6BnWNHZiwFcCYlBmTwI/BB
/iZAalvpQhpEi5VmtQTIYMgCMSMtH1FYb0L4Cr8Yoz+ljJq6KFJrUPxS11PofZQSlMDxzTErx+zF
5Hql2aKIKM0cTKrt9QhUNuT0/gWegwdi4IL8oCjt0mfoo7IXkB8J3O5QbwFTtcOImX4rvmjLospM
mZazF2gGUfUIzGrwGpkPcfAWxdSILxUKDjZ3hHNYr1e0k0Bz/jjuaW4lG81TAJlyaeC+RbUJiqx2
OkYeDSDPXiM08OTjF/8gYh9NL6E1cBNsmAphuQjaqvf3f/hfG+8waizRy1w2Mvl6G0yzKOnEhvnQ
QSUyIEYmcsBH0qwP+aLYNxJyvgkAtEoa7Z/C+LAZUPyJGIghFfb9FT6PMvUsdyOHAhXfvkqKKdAp
v2VUPvIrdfbx+ra65iQIEk8NNLcowoViWa5fpNQe+uChTp+7f3rxPtNRWLryDOwmD3KqMXO32xAF
nPS9zOkM4V8BCuL5JD/Maqwxp25gLvNh9hH00AuNmF1B+JSlvRAj4VqOASicAjXWMMaGQd8Dr2/J
+Yaoa55Di1xdwvdzzpV3uiRyS1tT5ENnD2K14IdzqmcgKrW05GF3huR+9EvKC3tbbM8Ws5gFHun0
ad7GfRTSRMDgI09R2r5JblvklE+g5ZHj8fx9Rg2wxqeagbRw3Z7IuqgZ9emRNFCcxj2fA3LC3LCQ
AymSfAIrk+FfR+1d6V/sbj1iEdRoUsmmndE/MICGjdv5aJX+Hdxyg08wP30XHMG4NX98JHVaEqqx
S3ljdnOU0mxZuvxQaGjCjynnU0x4ILCC0hp6RI88rdwazXeBFitrJivyGWgZRo3f2W8GpI5mrhs5
CLXOtwgeHoGmK6oqOTozozg55CUnwS2Bkovh/Oajtln8+6ABMprZd349vvhk2CfBUSh98EaoBClD
mlX7e3Rz8sWbjse3X5zVxevw/SuDF1oCeiI89qsoZ3IunGopAF/I4TYeCoPGM/5MRUv3yMvNgXkD
bbnYBIPcUcABx5nNZocbtkx36B2LcGz3zZ37tTkGGJ1bmagOhFZrSaE8dR6UFxsge7RJPGccY+Kd
p/itPzgXi8oHpqabor9Eq8ClVsjbJvIj4A2ia8MdheUUiVzYevfFR+dM4uYRzewWpgS2Qyrr/IdL
pwHI2NthCZ2hWJzmy48vCokqNhD5/MKmALmHaapPRitdJAE+Af/iDhxljnrChma3X4seYInsaLHq
jWfqmbU22cVqiJYwuUR87I/9Cz5l/wu40JG4sxZXi2O1SKtinqKJ2u8bkkVvH2/s6hQRHC8amjG4
LCbzkbEj3+Pr9unVg3gMe6iQblG2efBTaJTiNrufHnR5fvecq61nyLZpI6FjwopFggLXD5qNz3DD
M4IuR9S8F+5Yc6XOUofWcM1svQJwC6unDjgefhgOx37PE/p7kwxWpg9iQ5BOGpV3sRsUYjmgJvuQ
mVEnC92HY3m4uqe0Sp4KpETNfAAO9IxRLv+4c7/RYNqfUYxKetk17Pti+x4ZwBERr3P63DziwgHW
RnkBh19abIEfrHc6gVkp/XEOj8j84fed2ngfaIZJ0VhwfkQI+T009JeNZopVrcsl5P/Pl89PGFAJ
oWXhNwdyG9K5ZhVxsciiVz7ZTq9hATgD//f0rlNkPfrH3lHcwpQKYlGh5GGYnn9PQuXy5nNvwi+Y
Kjwin/J4DjFZwQa4JCW4isU7+uoW3Z1XSllRTe2vCF4ELV9bbNhLQG6IGtDPvmTmp9e+QaVWgzBc
93livRYvSoCv2Huw+xSlnp3Yivk+z70Wv7FgV39gpizB7b5dvpYljIWOB43ecnMIqihF3EUYXm/0
9z5dulNvSYWiigqZWbnnVE3fNUn4mMRvlEDhPWR0e1GrVKKZfM7A2RDzFAtxqqndItJQ4UhTLLvR
gFskoTJ1r61foYrwEtlaAGjBULlb17aGXRAzDIc4xS+3cOGB2B3pCQlHPrKyX1Se72G5RE2A2OHn
5Yt9+U/q/LAlB8CE5g4F5JfsFufBBP2zXrM73bnUABNnDAqtM5b5NCU6Ih1etiF6XXEkkT3KeE0V
9ddr2ZH/lgi1DuKamiWW0d5DNm79GKLIlQtoJeKEmLnKOhfArT9GN1NSEXlsfG19jeiYpalZ4azz
hSb5nRj0uRnlpeZxHfQ2QEzBYRHhskd+rjU6ZtF7X4YPt4cfkw5dzulfKK03B5jR7AKEC2zOGfLh
oywDV4KhtjhaM1oljY+hybz5WCciXLW0XKOsQbvMjOiBOO5pXgKfLxdjL+ObCD8GdzFQ7pdndeAM
8O9QOZQthuCaNW3CbFAsTLfgw6P/nmJW4AF6J5wxPRmK53vOzCzpKLymtdYQZXLdvGd9phoLrALa
BfitF1bOhi3PRFnmk1BP5imLCKIZwj6nx5MtMuvp1wkKxJADr5yzy2yEtKSgwqOiqxaZd8xhx9Gm
fWbrHnbRAmqnioe6ZrxRmwJLiKMmoEcV3xeKyeFz0w8U0GtuIArvmO2Tz6zbwrwDjv4CBZR2N1XS
HUdydNp/aEcPaoharH/cweGeYd15UBKySLFfFRFmoXW5oJjIAcVdXECFd1xuImbdBqnu2KGFLZZ4
l1TNac5VLLYlH3bn3ij0fhG8US6+izyqYQdl1n3qqh1tRXCE//BZQ/1LWIbSseIpr8J889j3jvIR
SdorZG+PB+ycI1aTbo96kBYp9FMJh3pAflKzSN8i4IcsNRzMDU1RpX2J+2Gf1ORosCh9IXhG8BKV
MxzB3RQgafI+UB/oZS6mAfEe9Ld7mTcmxxykSHeHuzmQ3K/3m7ENcGS9YTp2Um49jCuyB2twvu9v
7t2ql+VpjD4qrJfStvXaw3XRmtQsh9r06xf7F5TTAMcK53QC54fQpGh1jeuf7P68N6v/hfWfT8+m
8JRZikpB8kORSnuonIyBNY65p9iPkJ/r5CWhZ0G15/XZlEPNkhjAKPUBhiTWPBhFtPH4Tww0c8Ba
etK/0z3do8R+XCCQr+4whMTUFX4oHK5VcXsAnU5qxgScAQRIKOzDQ/3LCiJZA7OeIitwa2vn1Xgo
m6APE4FUxR/Ed4NHmPWRKYTkkykOUZuSi4H3DP89flNOoIK1Ik5cR7eNwsyggdgYsxgy1T33HGZt
cAuRsXdZvBmlF9V+jA+ayuCBQ8ymyeGMnRqt+DQzvywBWPmCknCP1oWf4TERZUHYCbvkcRz56rZa
9+Lu/KOrs7WGx2Zb+OCK1C+xC8Ntgaq/nZ9//ydWyUGxARU5lIE/CZsMJW80xw9dEAmLc0uorXcH
GqFpG6r/SNT3CrtkKii2ACZIXXvOLpEB54cuvWwgfMy6iJHRZy7GJ8m/uVwwlM/AnpcZZzyjCMbG
KHqjKe04qxQpRyfx1KLdzoJbSrxzQJywIBlhK2jgMFXusBeky1AQ++mdDLSRj31zBK1FvIRfGVcm
ymaFCQh10Xu6I6kBKgoREZmTs0wICPkNTaAppzAgXkvz+rCDUmEiy1VGJme2hrqPx+QDfJ1QVc1d
1xx7ZCZrjEXvWc9noTwP1k+GLkSmNoslN31tZrDLv/jLpHtL3xbEqdHjlFt4pYuid5vFAySxDwJm
aGgNHltBYY1syf6QYk+d+YzHiXmhSkcoysDviBqAlkbGNAASfCx3axITTU5YH+81/WJRUuz+VDVK
d2TerG/6pHD7ZoBmRP3wYiuoCEr/Z+cpqtLVzsVCqhNTZ3AouogDUnumYoSe4p8r6R0N6pQEun1g
2GJ+998IwGiz4nFSALNvyVyytalK6HHlUnTvik5BAEo2WtHknfFQl8fvgv3HoUIbd0S72HkMw4gJ
f9ux6Gjj4buFjLcGazZKCwRlOk8cJDode6AfDbZHxOZaAIa2GjrXGCorHjm9YOdJM+R+B1Ibk2e0
O36A9F6BmDzIoE3+rZFUZ/LNidPi7iGerbHac+M+qB7UHBqP54BYyQBwpVxScOdn8JkA13G5KBLe
gNVBLlxmSObJIyGHifo7pu+1hjC8ZYDEJWTPx7EUDPXxaSDqH/sQAaKXtF5SHmTTDIr24b6AfUQd
TwcIMubMhL3hzINBa3ufzTmjl7M39zftZCRt4g8OBhCTHAiNLpDNHS5nzLvwp60ttu5sKgZQuNRD
Jya15GdlJt09HlSDL3KlBXYGGoIHF10Bi9wL/8cdvRP1ZPSEc+6wZaC20v45SLCgtq8zEjGCzBgi
fuWa6DnhY0LJgXHZ689uAdHF/hic7BHQw4p+BI8VOrgS/oqEPywMn5SsVUecYCDrPDpdAbGG08qq
TQVJLjrzKibXdb5b4bFAlwueJiPdHtI4m+s/sFlxe/9rLYzfKHpgfuElog/VraqjzqH35/eUMmPv
wgMtvvmbmIGeEfWhfS409D2DbHYz+JmWeD0C//4QdPvl6suMibIrW0O9NTMLgsqRCIBTdIHbwTLH
efxNNXhiRgo6jzCMLdRpySvAyYQG52f2eI1knOL+xMEEQdwQV0lfNoF7FB2HdyIV+qyI2hS+0iNG
kHGjA52+sjZmdE6TtRay5AU3u6Uzvh+Owzyl1dmhMIBczI8zcPkenJGnt9mAzjp5xZo4FR+ATDwe
eVYUw6ZI0fgFqyr5b0iouylatE+aFyx2vdUtxdVr9vxqyzTCxDGYVttiW/3tkot+CXabCxeCRk+R
Eroezx7u3alSiHLOfki2Vp8/1GI0o4U4nCLEjd25j1qWEKb5aKPMr8Rm7xK8yJBxU0Kxf3yK4Myz
wYEiXxyMsscw3496B6TL2Fk49p52/u/M4w+dA5OEs6pMmvAGLAh2BV3yGEwe4idCAjORXKewzL0U
zuTJuWpzhWNh3fRY2f6+aAGQQoxX4w8HGHrK/xBQI6XePq865yGyVlnshlG+bEmFYPXPWv60AfNH
xIVFRZkO/mjMHq/U4Ll/RNTBOztUqL3Viwt5oz252z9/KKs1PGrvqMC3cVQP+fz8shiEcTSfZCG/
7aDaVfMBt8EpVjqrPE6d1zI+Yc5Ibxzq4MUx4c8akg/gqRG8dzYYKTaxVMZLPtWCeqOs4XQWEvJd
j6lMQ370CMazaqP+1fP3Xz3NmaTqVZ/xo14Um0dUoxlTDvVKCV/zGpXKJyrjPhI15Ess5QuZxWyH
uBu/EPaKZzhyBt5nMZ5eHaACm774oEkFrSZsg7e5yuH4Ot35GXJrjl+ZCx7k7iCHeynWNAcS7prU
wLdS8g56++zE4e5WguFNOoTXrf/1oMbYU1r9tRXaR0EoXef9P5AatBkf9xONnNZnIpwCSj6Ff+UB
L1z5LcJ1MTONoNXKOTdbtxJWXUp3d6uGgf4HTc7aLFgwxjachUJcrIIGCCSAlLserqM61cwXiAUb
na0SqanZz8kUoxf1r8oUgN56w98QQhB//OGaGT3CPWxRfsdCxEQBETNY9eD1AAbCKydkDJXhJxq6
+Xo3rWPqz1PRukneaaq4WaTaRsOR6B2NkaFBjHtkQA6dmv+urTgJwK5ULklMaUcKPTGqLAlfxh2s
+8Diz7hJe8GsZ8KcBF0KCiAGBkK4PLIJ8f7hWPGyzd0b4c4ZL0qRaZm5u/idwIGth08jE5kETTdB
OI4saeeBMTPm/PO+pBonFeVYASWzNAv30S7Vkl3an9/WeOXkZLfNkTzv/n4b6cTDCwwuM+3xhet2
cYC0Q/XyEOZF/A+IZ8VjD5MAW6sASHONvhZoNOPelSS1f8g0aDaYNL6fCb9qN4PtdcnD/1uDBaDk
o0WtBZtn3cBCWKeo/ZgJxHDCMZLBjTNsrFATR1rIeK2KEAh9t8UNvmJGAh1/IQ8AoN62sGApdxWP
8GCE5U8X4wvqvY+Q9ML9K8hi/dEy36ADfsSPu/7lgDwQf94QJEkDDar2pOwmQBTNEFHzmyHucJ2n
MAxOj4Vg1WH4RrDdoSKllYY4TGS36kQbU7FjAFJ8M1uW9G/UcH5dIldVOBtnmYku9QeOXOk8uVpU
WAJUXmM2TvHh8XlQIVCnw1Q+cKFwnBBKy0v5XHT4ZMmTgtssW7/Tku15xV9EcwkHWaQcEokvm4yS
5xqBK8VkeK6eiyFW1sZm8jJoGrH+gFcMeTMK6mWDh0VU5N3d21JiE8UFPUdGibtwHOFL0Tu6xu/u
OGYo281uy8rJyZgELdWpRNwMk2L/weBdharzs+vLJFu+DdUiZYHN9hHrKiv4M2JfFXsrXYSrB1v7
Be7tsSCQBC2bBBj72fNFsxszJmbo6IPa6mWohJA8Icg6T5yOPki8heFZ8aoDeLH1gdXjBIYgb+xh
jEJpWaSsA6z/YjKe99cEfIxnsFJrlaV+C6WQ71lffpADQuWAHFMfzO9kRBGVcPydH0taAazhqQSq
YcHi/t+O51rakbIwJ2BB9lpXmj8Q3hCdcjlrwUAHSowgrlcPKD9IfvEkoeBYjSjWta6u+jQI0LuR
u83q99Trs7zm91Tl3X30jeNts1biO9CvQDszHN5vH64AFQOM7w+XgRyotXFZ5snXBtU4w0g3dB4I
/3vfUFl5vsubyxpMJNZ9ypO1S7oVsmt/5Neby/Kz/gjzzjO8J3kyngv1PKZH++1niezXkNM3U0iR
hil2S0OdZfvcb9aj+AfV8PV7nJ4krvI4HgaDee2NEQlzkImVuAHlZmTU+cDx6V+IAruZmXdxpbBa
DcMuIgkYBQbJFOunXy0fZo8SPZQ0gXozRt8JzglsFWM3s9/6JYbYgjwfb3h8j0MjP1RrMqh3294W
uwMGJGRMM3JzhH8gi35rjakcm2WCtSj9HNWgwV6tpT+8JogKwAqGix99fpyoNwL4ysx/wATISQ7t
Vhql38b9WJ2NUxQUFDb0VgJfyWIJmVq1ylZFCKcXMKxtlVBjJ5mCGDBKY9Z7CBeo8CmX0+Y8npMX
1CU5Ak+ewhAGcNVGz3N3pv0YFsSDy8sT/gVwiJcAnzu+K3AXJAAj4hIwPGgp7onLnoWyDO+Haov1
KD+xtTFBKH/NQlvhPICfqhPQ2i1cVR2zEPGYowijVlu4LDOAS87F3vjYzmGLi7UkY6x54DI+Fn0K
0KsTaSW4VTLXWN/hxvEGfBgHMF8seO2gqPgMFlCECJmp8Hsjp5Rp0MMEsWJBhEDE68ACi5UCJ9ep
CE6GjsmVBZwpb8aVyd56SxLljxV00iergTGH5A+85wTwnEbpe4wLHeLsc+bkXxFPg02bQnVsWLsV
26ySUjH2PNEJh0m7Bna9n64nvuYdaQciNJj6vMGJAtTBWkMUFknnIsk3VG9mJjTOlzNancKrEJ0i
hP0ZvcY1W9ccSwEPlcwaC7L6xtoPdon18NQsnqfRGYPc7mIDumZwzKAb9JUgYwKeKHUOdvx/iUXy
qz/XYzTqPJf3NZQf726EiOhiyqArOflzrKvK5OsCWvsd9wduht+kx261xYGdyIfPlroY/EuwMdRA
sndwIUVCEgcJoUrvJRWHjx7eUhIXxGh/R4ElH4BzWchZ3Xl82bY5R2vTOxh2fuRQi0F5X57E+wlh
i7AqNfHr+Nu0QkE/f69aJH275BO/ozr4/AHRIyeK2CveKz4vHNkHLXkzPvA9ZR9qm7N6N2c0Xnfr
H+ssL1QLCMMB6FTmv2MfSi8Pi8VuOOEWbpHVYv8kUoZFj71ugVOKO4AZuHcgMHHVzgZJuYB8WwzX
2F8hpj6cQa+HdpbVonzlAEfdDowiFRMOmQ4w2xJDA9nxzM5MdBcmus/DQvuD8tm97qEko0es8u1x
l1519Hocwn4BhMgnySBG53fRTKekXAtlmR9R6g4YlweHCsangklOxxtMbhxjsNP+o8l3iCGoXfzE
NLgG5NTA7xXbnOM8USxIsKDh0LcP49/5eXokEAi3PYEduznawg0dqv53rRB2E/66CZkmqPMg2l7C
BVLgBuVcgXMPlz4zxLY+fFbZYZQoq36ixD1moERhStxwt2RMNUwe/LNiO/yFl8U1Yk1ZD1Y7qkN2
B7gkOlpGRF7UibgmrXjK1QN8OdNJpupCjUhQF7Tz3WDx4czVLpuTKumiow/KA28olwfZisEKVx5Y
k7glGR4ICGAoGOrVQHxeWau3f3feFIgA1mrCcgcsFOBzNVYcPUekg4QSicBK7k/Kf3ZT3FS83eFv
wlP+IMXy3z9lKoWfJQS1vFaPQ/QX2wG67p3P10gxa4ayIeUgx1d6nfOKuwQsCq1f9veJm4Gurmua
rtmWcZORbUmc1Qp9c1jPRocy+axvwWipLHH6OsP5ddlM84VqKcGHw+z9wN84KrMhWXcj0HRYO303
l2efMy+h8Yebf05OX07ujkZaAmkwqwZtncJGjfx0jESNSr7FiLusmFxBqqotCLs3gODA/9GwHrLX
gLzgQDjK2AvxCJI4uMBRi5apPj/2NUcGVEMw3bjs9XYlsQ7SaeKO4ie6ErCth73bjyNiULA4aPM3
pwrUuTzfwcXt0ASXEjU6kx+hKt+VgDXjCySV+zl22EcGCVesXJHEsot5yqpIXvbd5qBEcqiN9W4l
B+wTyLNYMgLpWMwfuGivq5JyneOXXOqYORVX27aafWZQ1ExWHTgJHvnzfYkX7xIqBOsx7lRrHkUt
ZGxso+4w8lsmA6Z3juk1YeBuH4cULTkZ8nGGcozonIbmxIg9WJRYTbdNpyNIAQu5THi58pYNjGvJ
FW2j37xP/BL6Vin4Hr8sqIRvbSqCoE/ViCW54TB/RMX6IictE/PPtcaZ3UeZsYba52sx/JzyDY8y
bhmWPYc58Urn7uTO14kak5L+9tsfzzlGfd7CVjr2kt6K5RQ1JcLcDculyn/IiYXbvqNRY4j1EiQE
6t6XtuoRSgbIDr99lqKnhIcBYJlpKNcGmfEiyx8BJW8yeZNRIB9aChX/RRKRTzK/Yf6BTM907aYj
EOJh6y/vj8mLJExyOtBk4K6qzde+Q2jaWJdo7NVJDczVnwyognIpArYx3+C5czCmWo9J/4yXKrgb
T/fCzcjjgNSkDuXCaly46Y+JSBhEjW14xS6gkiDR44870o+0OSHLbNQWVFiici3D5u08F5pFsJQp
XKOvi66gSaLJ130i+sAlxUhG0OFoRrw8tO7NaRZUTAzAHDgiI5iMCEniCRERWLApRwl2ANGFK470
FcVOBI2a6NBsTkJwfzcopFsAc2ZL1AwqjEFYROgXZU45CQXpe3WZob3h1trT/XCHNBsbQ0M1b0g4
hX6+HOg7+lz/DQCcR/huI5d0kTCHigLzJIMANwSWQ7gUxDbgXkImDilpKXEH3apa7POaBTQrIzBn
IX7+r+MhmbRayeSk6XD97LAsjjch8p2xin4dGWj+agjJ4NNhTTS+UcdFtWSrs3qzFtTsbvTJxRrM
PhCGHms28F3Peaj611EAp0DXuMNQo7Djmq+0AWQdIXN4UVxzM2/mGOUAHhmWtu3zQYzRiMtINLe+
7RvL3GKNllmBGAp1NGBgfbkoYiLCr5eA2vK43fhiLPUYMJmSkBwaPCQOYW0LpDJLfGG2uvqlAuT9
WB/rfF0MUVEgsJuQTepJa4XUCb7ZG8Zp7InIKoCnbvpC5wGSHLfcRagujAvuXuq/YJR02RZIBckE
XoHeGSsBL/BFDcJ9IcpzEHXTEdHRvFwsRuKPuUsIDdS7pbq84TnIjDfs4wfZFGrRNywrJo77/q1O
UF22BHLAPpvq/jkRfxcPj0nvEedchzXRVNzhvInL4aQvPBvEiSGZIbmXL+PH2jwDfJSylZ6gP0Jq
0NATWkzGzvxi/PDwF/gq/kF7T6QX62U+v/ANKLOlNYvIp41Kku1Ofxl4B/prNKBLUcLZI+6yZ169
0eGDRn1Jrg8SNkD2oArepOYRZAnQM+SatAbVaDRHSdP/9yjRcPPHhUQ2h4dtR2EN3UyAFg+jvZpA
hUjRhJJ+MjQHrhLiOGysfW6Qrzin3nneWEhdzB7nQTqNh15J3PsViTRbt3lkZLJwoKz2PjHMDDWw
QPhzdaEPmQyiSIMeJ5uEoKg/zksEC4k7oYMWqalKAOAHeOwRHSKvxA3Q6HgC3jMKuecsw8J+/+XR
PVW68CbrK839sWYApD945GnLvnkdXBPDZQ2h0U5ezJcMPkwWksAtC+5CthxEc7B2YCs1K8YFhko2
bqTPXengQxU4OYFgOSeRGNGZ5GmUsonDiTWST8cAMkjrOTQtSSq4F90bKg1Q5B9dpHSTkxAUDEn0
/yZkTZh4bo28h09JhBaOJyOut8EntDNpQtYRD8F8C+cXkDOBNn+ML/ykAVy53bkltbSiEjkLIBVM
1jr0AZnJ6g+BOhmYV9UYTYcIYqYob2u3IemtRL0TXQRKcrFedvXSMwzQTw5UhN9h+6bPKwfEBg3H
940khThwglp5ibRgc8qaDy8k6q0uJjC/uWKrRRoN4QZHq9rEQ/jvl34hE8h6BggSO/zn3HZLqoHn
DZ0I3IQnaDWLcwuf3nQcSXRmveGf2OI0pzGyJRlVfOIMOJZicphCAs6+lnwHNnGGksEoBibfAYF1
xsDYiNMpc4hB2JzHLck/P/IzXqZMiZ+eRX36X1Dz9WekwJig1wlbUwdTdI++aFhYN7j1h0aNgyn/
TdARZqfq9E2yo0RCIxlkZt+6FDrBDhllpWnLQMvYyMaO7hXR2l/FwYd/n8B8RxYyZfGX+Cs/4FAt
lr17yGmzM1EOLJGoNnG+fBiwxThIAlz1xXYHUY+ga44XZ99bZty1yClPPZTS4Dj/bhiGbZ21aYpN
gNuvNGX9Z9y99dPZDmt9O/3YKhGJgwMd8F+W0HZKLMEHt4Dbn2wJaDUJAPUuQJoDtNBw/LHk46qg
Swe2BT+gcMXcV0+zhxkLON8VBogvCzIb4m8/rvi4d3+S3yDHoHA9UVAmcbtEstWiiyOWJrkb53/L
9ABuWxT+1MvLKQNxfhjlcqjoGWsJwZ7miNYwiRUFl0BtjKwdCpNeXPkvv9hodmfW89qQ4yYeJEI4
jeVp+6Xahmnvx/N8I2hJZCO9gker82A+RCFLZ37OrTlk6f7NgVf/PYmCcHnxiNx8UdzaEC2+p1AO
sSA6DRIflTN7x5v8l6slVpOeMfAlD/nbGAe7kbOqscO0PJUnXAAJ2+LOKP7YyHFY8QiSgkW5I3AS
2c8IGjFElg4/yVXEysPzMslgiXOhDrc7v6So0q6YrTW7nMSoUKCpsO2R/NJIOs+r9tYryBrNlNHC
FaiPgOW40zkEsS4OMby8jMZ9Y1tHhoyz6DN5AWwCQXqAr2RV5AbTmz4MOZqptFmzWoEkIwkhUMR4
ndV53wNKm9bOJZZIlxkYK/FBk+UwAiRi1QOhMmtHMlFEHy6m0FPip+IJzvWXuWeqIrRU5Gj+bBWw
hyMNP5vpDy6DSM2nDySHvmYw2Qtr9osCr1SlN5ODdWP8/aZ3uyCoYLJhf4tRAFFbCybKc4icarOj
oNuoJ6tUFScPAZRy2VaXoB++LQSRSWuuJlfvGz/1485hxad852EKMpmcIpIWJsAuglw+gtqiYb8i
2qCcj7ysZqboKwk50d0+gqN++VucJQxlVQaa8TAZnsf0JzIJ7dx+Xy8b4rVfThk8g4vJTsPl6wdY
8fyPc7Pe29GhnfjFFF0471LdFNbnMXnHZdweqrf+WuHZEjJAcOSY1IRlz+pz2KmRgTNBEgyQlDan
WdCdB2PT/3OD5DK4GU+LOYgOI9bJyc6Fkt0Uq2ram6HZ9sQCNAYAIK0vI+C0mYRQ+sEYBOl+vNJI
UJ6euAb52NCuYMZg/mdu5YM0vxZiYwP86f3W36tPYd5GJk1ns7u5PI+R/VbLI9rHSIS8r/Y50XJv
EaIoMr2KP0H54T3pTU4PdpjGXNK05qDZx7DN4oqJHYwZ9xAyZSwP5MTDd7PXwQ1I0AeYs/kgSoLd
B/8/1f53QpoiLjAuJvE1JMFzdqZgHqZ2TZIkLt/CuM0KK4J49MI2HgNoooMHFxPRGo0NJm+NdcH0
6JEWjdA/8DI4fqIeYULa10yvIka0ZCw8g0GvX87OQBkRPObEWFgRLkzAav3yh9EdyOL5Vwbchm+J
m2SEYoJaIeL+eRpPWjQOh+ZwC3Zt/T1md3ts/kKV8UrjryOR4oj+pCgivRgcQc+bJhKDokrUlRZi
iBx+TQApjlt9pE8simAouUH/yWRkE0hpwHZvhibKSf63OY4vkyNmDS+SdNW92D+v5clE3KRXBmwm
MSE8YK+ptK8cIQYGQ9O5mjRkIh4DfND4mWzMWbwfGLkr7iVYeQ4oipkjRyjcmAqfc2UC2wA8dqwb
wFqc09BBMf9mUaefNQfgwuI1djHH96HC4jbv/DtLB8HrdAMhddbDvNEJIHuMuJlaKnUIsgAtmv5H
0n0tJ5IFQQD9IiLw5rUbJxASHsELIYT33n39np6N2NjZ0ewI1NxbJiszKzJkeyj8CoHMjcKhU47q
QU55ruPr233/V9QVqFYyxQXHvExZ1tw305S29/painoW+zk5/oJuYZZH2wNU3Vr4kNK/5Wq2W7V1
QulPqvzg+jGu5RQpYhgeFm3KRXzri9YwR+zeEgKPemJ6QLwhrsgf1OzQtYVeIkVSdynZHilRzBPF
LWvR0MDRXRChX/7SJFF3GGvj1iRWIvloJcN9eUlwq/YtlZ9VUO/naX6z0stkJqZZsT1BZ4ZgSM09
SE+WpezXBaUj9vGTLMWylV21L8NtggwhwYRZfVFdFSZne0Z8j6+cSnFR/pfRwTzBthwJjcyYCJF+
ZIBFsU+Xa7isOrj53bElvLMMQjtidI26uP3wrH1g+GfFHzPQovVLtXHp3UlXFIU+VsV2ifHLvROb
jEnF0sFhdlceshy5NBa97CP4tqwDlSc4fKXDW8VEfb8J+bmAGLM1k+kat97y29nbhLvQaurySglK
GoQ6BumONizi2duiuTTVPRYv/WgnXkFjFk2unxravYaXL1dwClFfEdt+wMhdM2bnbbIuf1OfJMqw
kHKmvKreP5Ol6CiMPzQH4VJhC8HalRNEjUnc+PPHpk3q9NFPW7lupIhlG+yqHHE646jsUO9ta9Po
4abKd3avz+6xvCi50N8Zzw7LKyiUZiYk6KPdSxgLk91r9Vl9zHZV+wAiqRDH7FAopT1yvibvqm7Y
ST4wV7z2oraNEuAjA60uSIPfbrzl4lEJfonMCKqPyiHkXV1aS+5YbD7UZBXbB1ehcYQSTnjOfOux
JtzS3T1PpY6hdy5OyifC89HWYgRugnzFoKDq4SWo+DSJTZcfhc6UTphmIvLOM7qsbkcifp6s/ebV
EXNnhgOKkmOtN4gy4tBYqApKvudK6bZxSUcvaR+IOLFtccs2C0r06F+Zex+KnS99YWVDfVuw0+0e
0l9ZPM64T3rtxcKBiKR0rGTSBMlLK++O7DhuWFsnPfA+8tRWm1tH1i4EU+wjLCFE36drcf1DlsPz
8LcPpDE8a4KIXMckflH+sciwtS+ik62O1QN92zNIoAHMtHTtFImv6oXO1i9vwon0h5p8vaksH9W3
IqR3qx9n20aKAfVDEoJ2zAxQXiiOaij0pX0oowl/menze+w0Ng5h13lg7KYdo+uqjnNh8ivbIOlD
qMpHtXL46O10O6GhjraVzQaqALNLKcwcxaLLXOuBf8k8uQU0fk2UOayKDURvdbKdb8ijNxNZkq4r
6j5wWcbVGSaa259oqcbfWp3nceCs96JqZo+4tezpsssH1U4DJMfYSzYY4sA/zPRSqLcgXG6UuBbj
SDt2fwRGDju7LX5elQJdWnFch5sExjjjfTUzPKNgpNsHtXKM4RMJVvCcxNpOYrQR4lB6E4Jjnbce
NOr2htyLaasaCK0nKen+WVyGDISeDP4XLcU/EjtgafxlTOCva+jsbSi+y5foz0vPD5Fh1yt87UjW
+DOvi4cg3Ygu1T0e2EE/uRbvnmHvWPyJwjj1Uz2Vdg0oLmhmb5VTTQwtc1FkqGF4r1LJU+tFle6V
QGRT2oLer0FuF3TfZdq9GjGcM/c97jIICzYXce5cHL/djXe5UN6M1pswLzTzjx0WShPRZR4t2/hx
xb/GRWuBBYBYOdflw/Tjw8amzYkUt8ZptqgBU7714mW8z0cwdz1+tbuCje0CALLSpiU8FtojfHh2
W76LD+RUT3SuRYydcdNQ4sz29+m4yEEuZWyabL8qMeNpqhdPdFU6hSkgx3DNh0HUtn/DR+ND1caP
yfXtAA42pQtimiTg0Vwqy3DzNbElopJtctXXMH8DwKMNJnTWj/A9tDoEGMDNiyfqtciKo3Rq+D9A
pxz+4xVRVEGv0k8M7pMk96C0CiBU5/iEYNGqg69tad2zZfNjN4dwYP4AbWilPSdbQNtPotluIRj3
2C55LJYso6a4ARMhv3VSVUdFcaG8q/Hg/k5UN5VJoowHMnqX75bsxqpPRylCOV/C7ub3pmWLaGMg
OyF410/66hZBeP15EekHsOss5Q3L4vFo8zVubekPQKDAEApMNq9wTNq4S12gSRtwj9ubcRE7w8S9
SV3Y95rCq477K9MlOw4WtUl01iAeKNQAVDsRI7+pbKSEkSWrlwnEPfMBhZISVWebyfiXSWupUM7P
rWF8/CIsICmYXdcfrGPPvKYeCkfjsaxtPI7vs2xBB8vTkICz9u4Y3Gn14mcoBOMWQ7vQxuQaqC3c
jFi4hfe6Vj2qpbu+nT0iHQ71yIrsRwLaeL2B7T1RLNXQWZYMiBVzrl4mB0W4WUCuTwmBZFGqyaC7
viyg4WOCaaiGtoZoWl+U63vi4nux31uROdtNbAVc9utQusxxnb9RosIX+5fpmbVuEH3//K2YchBk
lNZjE2n4v4Qg7MlXVf3PXSg8AoxV9og516KGhanvrbeXyPHFF1U+WRF3HgT9fR8hQ9t9Mih8bJJA
f5t+5PdCHR3K+oRYeO6kimhZyUS4HZmsDmJNLrzVcehlpAG2f6yVzGgfExwluHKMw6A+LkxXJqdw
NTpTHg/2vkvEPx49As2uUdLJTBli5OPY2i/Si27sG8jUu2oGDd2AtFyIFiQNKBaKp335Xd8W9x+p
6lu4iwIChPOjzgLWUYKNlRBSgvyM2O5nVU33jp1TBV+kqN4cmIv4vK+VKPcsa3kPdKoNJUFZsQM7
4YZy2XAFLSyIqi0Fmqdtb9MWR1EOpPQVXQ17m1kps5j5fNc3PY5ZFZrxXDAb+qiOAebXUcm37Sxq
i9au8RYb+u8hz/9wHnVW0hhwR1yPdRnBV6yaacgusGtYyNt60meZ3GyiSA8XtbiazN5ct9xUEU11
XTwBZZedwleyadJeSlT3xbM68icfwmm858UXZKPXKjQPA6+wrdhWnM2GLHZgr9rAntp79BJpo7gD
tEilqOGjs5Sq7kp8KIvvoXWckf2S8e7M2xx/TV0EFWGDfE0zjGbK5KAs9H6taoUy3kltU3t/sILS
PphHF3we2AL1qyjfUQW04jMxrGX+v+yI2W7VW+kLaXDLsKwRy/bFU6PQzjdXo/vgULs0lo6n/6+y
AEJsbCKIlV7DWMmgp+KAcoCw1FwVeymN0N79CAfFz6nkTl5CCtEfj1Atv4N/Fw+VhMqpwGdhtAHW
Sgx50VEmLWdLp0HOdYwCoz9adtiarev+KzHA+kowfrGBfNXef3J6MPeCMlYjYC0d5qDiuSoIrewc
ZkIX/1YnIA1/3A7mvN+HBuRacr44LNJHmScNvRz122Bf9rQLFsHE3Zdj70gd2l8Wynhvy/J+cggn
7/Jq/u8E1L3+xSmnT5OPuGXB/YubkSd4B8bwqlS9jtbFfbF/qa+05BE8aHxpzQD3LdfBgzPGHGSP
wV44LU5QGGoq5+JJ99uw3I/5mRS1DTkVUcHRnrWWokb4KLGO3PP5E3lV7gtamVUilA9TQawMvsdD
v9EY7BpQk5smwS1QxRNVhIpeO6d8jttvG0bfkwlfyk8VjNg8Nq/ZlkcvdM9IMHapXAX5ioceqGzR
yhjKzKhWNe1R0soEIzZLbgu6TbrWP0blqJUvJMA8R2ogQm5yTK+CRHU3y00OvUU23FWoBM7luKpu
U0tNLpa7khcevuOoqUuQrXPxYeNMNzJ9iKYzsDpkxyMO1bm8/bwqUKK4eOgUipG3TYH0KiOsr+rn
74y6TR2UDuKYMcWJxJLWDpb9bDTy6smxsnG0/EmG9fPJLC9hrPXAf4OHmthx/whGiSD2Ve7ftVFo
5R5QvBK1Vw8U/kiI39n/xUyj1g3TnY+8z/t7NYpprMyx1JZFQEzat40Km1spXhpXfmwEi1j0L+uy
lE+Iujgq9agz+eHQ6ouih5hnl0CiqADr+KiqfMXs4sRViMNrlbbxOhoDhohQkwj2UEH1SCYCSfbB
t/0kZ4Mh6ZHbN5kYSp7qYZpsWJgHjPRJ3Ih09r0zdHOCv/lv/jB4F6fjr5fCvzkmekIUfenkhFgQ
dP02yWt0PyED60rcGCiakOdgRsJ2OfO5q207sa/oQJNiVdmILdQ1H4tiL0KyOo/q2ss9oll17sMM
qwfz7dqSEcrRBFU7w0Lf3OfV400SnH2+07uPffOdbyvCxK20GaGs5kN62JAQjazcTxUu1EHnQIG6
j37t285jJnadvSYPG2lsZziVVKWqz2amepuhKz1rPHdyXUyG4hzYqt3Sh2RYsV2LTJ9z46DulCuO
2fkpsXAlvatj5CvxTrGlRaePev2UzhQqbDfTEs/t1fZdNIhFUrfgqJBMhlwM3fnNMxxNx+3buHjV
vKPQljLOW4IBvognPU4OE9iaSMYoIU2H9cRqKe1pVsRziL+38+HNmVerB+5GCjr9VDXHcj7D7GnF
YPpQ49GYGcS4VjTSyXJqkJlEQa+6/k7x+0iV1ZzNU13abr6xrloy/KGz+HFbTAjKCTQOGrr6sgJl
0XplC8Xt/SPX3CmQfAaXymTlMO2LCYT5Pdrn7p+rQw8VF6oqZlrWVWQgnOZuS8kKarBMtpmzsj2q
6VJ1NuedVQ3zbdfDQYhStRHJob2oeoBFk3lweQ2+G22CGs2dTD9f25E5lCJkIO5Ti479NqLUHU78
z6BvO3uHlJKe/7Z4HfDglT1hf5JCaP+eB2oBh4IJnWIZHHryubca5V/nqVgQGzAT2cKlgAMvc1yL
qr4p3Eur2j+niqiBeYMCTholcXZR2zV8ZbGujO4ivVIaYdYo9yvTXkoyTIO/UQK1K/HIg3dtUku8
9Aiv+fK1+mpmpzc0omL0c1slB6ceU7oO8ynKnF1v1aMwNJGrZtoKDTNkRlHRWzoyg3nng3Nn/S1l
WtTHefypJGAtFHD2jEs7ZkxF+MfXKRy5FJX7z6OULLE81JQ8xfZTsKsc69uBmrB2UL8/P16zHCeO
2p0TrMRkjhjJmVfzvY5RazdLRjPqxpm293GKHutHQRt13kddYWJyaOx6oG0t/Pdm5OVfMLJ3Jd/P
mD6zGUkkoxljTYi+9Y08qvcZjMtnfydkUgJUssNlGU0riH9diyMFBuumVZiDvy9aazHRmUZBcKlS
4GgfMM2QXmhX8a+8kcGikR6qREq3r1M2sp/aWS6y9gt7kyLJRZEzxo3dqGI7ImcGp7cU7hM2++dX
Ya29uQ2Is6y8OWWbqpGPbNdTAfJYG2b1ZRp4kCKsWLQubmtUD14OIDKV1ZLmb7AxTK0nuldD02jx
YtSkQxYROWPtlZRzKCXb4tLH8zspBZj8/qmk4qagxGy2ydHVkUWsJQ02U2qrtDO7bLzaShw5u7YW
tcaVe2ddzptKHOs7yWT1xa4OWikNgY9QNAK2QV5n3I6QsjfPHJmER5VyvHyV+2pvZhF32t8r/7JH
KVE8lqHLKqCsrVzRq0JHMCz99JVYW8LzVJfvKKucZqyjmmvTj/khG9zxPjGyZaJ3eDKWZZnIq7dl
VWeE/KVrl99T+1U6oFiP+Wnt1IfkN7e+0XiaRo5xkFT4DuPzaOEbNcymWrB28FlfsGExJW49O8xU
1SxOVmdXiv9G5e3CYOHjMswXd0jSg0Q3lindRq5DJMreTlPGYPqqPVJ4haXNev29JcU7FS/EGM9S
0jjdwBqIky7HeudXuNuHBzE8HlFusQhf38vL1+MYHPTevBYE3Ef4WnOZ+ThwArd9zge4LKfSlbcV
2Ag5lmjYdvn8OSgJ05XTtbjeNFKHUj4ZYmtlWqlliEi3GQdpU01dvWNWzCHTL+0LDLP2/zrPlUeZ
Z+DdQjUPJlfi371NhNlnbQN4q50qu0a2+GzfSUY1VyX0zZuEvFPJoPlkKhb82Yn3Sn8vYuGBJ5ZF
jhHDlcVHsPuAuLPQp3HctlZ6/oeBHpUbQm75aL8NVa6B56u+vBs0ecXOFxePfxOaIaWphRy55rFy
NkQbd2V6k5w1Y7+I8UqYaHFqsP2yI+0jptKpPaNJxJKlIM6MhXhp9uvlG9u3V7BqsuPBQAIAo71T
qGI91jKlvR59F6RGqVYkJV+xV8xXOaRnQja4NI4Zi/rYjH1k5qnSyUUDiHYX3cSc7CPTWhiMsB2+
lK3kGgsHOEqcz9SrhI3LKtFk9dm/lxYf0Uwy94GzmYyqgnh185OlO424SFsbcBQwZv5mnMCGFHAi
sqkyByxmLKE+k0YacATIm+AhbCFCdgMNe9iont+GOxcsE8b5zQ2LGTY1HHWaqGroRBZL+UQBLKdG
Uja/zvLlhKXPbhaQxnQPEXZ/KXtckf87etbXq3wpFxqvn1XTF98EyH12WiVvgp8Pqmkxo74vlJCj
a/nv7Vf++znPvT8eyU8c0uW7+oRtMxkHpVbSH+lhkmJlkE8banBWLzqm1QX3gT8No9uxCTONswNe
tqWqFRNETz/7wR1rz96gycIgY3pvJcsRpcb9pauOF09GYDbET71pvoz8F0462S+H+bb5XFxL/glS
NLD2T76CO+jiH837QNaYiLwQ47nq7dQ4bcuPVPg8NFM3+1XCRa66ejffXJ8IF3K58gG/6vuJYPWd
L66/r9XbcD9A9azrS7fJ8LFhYzwu7ieLni4iKycejNGEzmm2GENUXpbj7D4nGl8MOT4+J0z/0pX2
blUIU8WZyPTxal7K6/ntWY6lKq/hA2l3IKUvZmcd4V2pIEERieqYrW3tZbtLLdG4xhYEpr8qeW5U
ETySPqJSws/TO8y2ajI0ES5ux2xtkWbfVczGomyn4gL6nSpI1+3x/KrS/5GVKetj3tT6WyXwrAPQ
6lFDpoQwCx1K/pm2ue92Iq8X1uEeCQBJ4l2Ehx5etWOhnJp4BqagnXwTaSU+3IOZO5l30dcbeyzl
2QGI8er5fuU8rVKYasdKbzOQF2Tj+ZGbJPJB5tNQ7PUuLaf/xm2XlS1vCgYV0ri4mHn7T2n69AxO
/xCASyXRZQ1n5e5vjosu7yEpQm/+9Ej2nXfViSwlvzMERGieZU4GdhZccJzmhV7GDyIM7LkfZXos
scrczD+67iUVyn26qKZEhRpi6y1DnXHflhftV9+GXs6TRySSdCPzseypltXwjFhsF1LVfl0AlUfo
NCgq31h+vOYsAWVOWa2RYuOKNjQCj2uLo5WID/UwaqAhNU5fxJN0Wraf49bDGuOoo2KXwveKuVbl
MLkZxTA5YfaxUNgZ0EY9Hqx1WBAwEYRDHBt0ymuDMHfwmOBPqHE7zzIGCVFQzq/vcqZzhuua4Tem
auwswK2U/NqHFvIKqr00PCxqZ78K0/hXhBCx7lekQHVmr56T/2v4KNXxEm5L5eoXaMQX4ta2THIb
r70QrCHKXZBAZOlUiVaIwkZLx/LFnvJNZXYIM5+XypsybFWJFGf57rW+gMMIXHJ2LVF1Ciw0PBEx
rkosRSzvjc/NOtL/cu5r/sg7JZt+upatZEe2P0CwFjOxgZPDsXRiIyCk8u3LYJnaPJsuHwxEDE4l
2nIeztnkO9vacSioJ5vZDJD4XT/qAKdAUNpODHWz196b8HxcPA/UK+AS6IwOz5jm60IznCi/+lEJ
cliFUZ0ORThQ2YE8EXkaqEXh4cum7dRnUs870Fc9VuGLRYA8equh1CX+NBblyJKT/2R5/X2uHxXO
9fww2cReJbHDiZlng/bkidXbHZ2Hx+GFSqXyLLMtAV++rA3mYjeuXLse8+fJZCL7CoQgtP0QufdR
i57J7StVTmKWnYtP/W8nbwy/L1vWjRw9e9lPhgDd1H4Ym3wgboMkqg+sQovzDP9p7+2kLN9biHXF
QjcazCLu0bliLRnEbKqHGtHk5+J33PDN06qunYbCnP2fLap15zGesAay5H6d8e8iU3ujPt1LaZ0l
A/ZLVV9mVafXe0xgstFQ/xkkyR3T0dYjEzpky8zwGAEL+59kRYWbupRiYCOUz+PQ1Hv9QwTLW0uH
g1a4YSFRqJ8/LOuaG0PmEraqx+GqSEk/GXQkxEmGdi47RXUhKFg5GmNnbmEEC2ib6O33DsdGOusi
L0St7r5ybx/jYbKub1xX3sINiUjMJjwFzBrt0y7IyjbaH22iXZglSlBCWyKxJF4VABoCGfRFFROh
HQv7uh71m/9HhaYaywULVL1Ipel5xRXJuvsCNjZAIULfrF9+T2PVuB66dpZuk5gIN5cpbzMW2KyZ
d6g+DAZAILdc8I40D4i3xYV5N4QwtD6Iki9ee/6ZQNdiHXB/YVGMwDQECsIdh2TTXvHoNQmQNRbw
see5iOY5nmN85ozGx5XUZ3y2Vv5+Ho0S46XHVzxidZkqvgVlHVrB2CsTaW4XNsrVsg0LS8Gsad1D
bjDuw9zsN1/CPMRtEsl5/Df/my6E6Xf44qfj+StX6ERA0fjyJBU8arFR9DhDBrzRqtBDazzctdaX
1jg1PHKBjY/GyVohM815o240Dd+W3ZxvoP9h/OX9X/3J+WN9Ljp8B1+3m7sQLFVmPIsTgbNYSAQF
prMmN78XautsI2vn7spKCmCEBr5QvK6LECXN/JYNTe80vFvf9o6W36aUaoaEQJJoEyDL3Unm28+d
+vNkNQRt7sgf0O1k+zHfN8f9yxc248109hTSSHn9hYVYY0AfbHyYnOiaesaidBe7SK3pXcZHPkmA
0v3H/7zhP6kVmvjzJMLMNIFc8Hey7QLXjQ8SwdsrUl/l4egUcefAWMq9dYbNXCEHqMrZEWXGdZjA
6mvCWwyOU9oik7wfkXW8D0+9269Z/WqeEWi7r3QkYztfQvSyw2yB8LIKeJ95tLLdi8IJzWea0E5M
Hq3DPEaO+QOKWKlA3NKGb5uc3/xmZHFC9B8QeVBAbEYbofXMR92X9nN7C2KTlFev7NqvXZFR4DT1
9/5LDa7fFpqJ0qPLr4LpNPJAKFl/8RQ+WczayMdOwKAj9oMizvKtqS3P1WUXqyk961MrPiy8g/1k
/e3xxDq3xrqz7q47Gj3KKz+ZaVsT2Ik2dx1wP/69sm0w78VREunVLrn6rX0dnPB3e8nesxsZbyR7
jwa4fNXy966TQtsPm54tp3pu1te9qJ+MvKlvyjWqaXod4npT9+aTc+Kxue3eu+8BRtw+833upHte
KzWJgBhzuoYwdZ5chsh131wVgMH9W2tpFVPEZ7lOEoNVmw/E572TmXiJSy/dL/zsd1Gyiwa5zjJJ
aD85SkR+Af3C5NXYWgulEjJ4xL9ffR2/l4P/3xMIDQriCexmZ3EGUjm5xYLX8BILHuaAyj1IOQRF
lRENUaA3aR4l709bFG4gaL8cp/pYOF83wWRvmmdu2o9Z45gdPkZPSGz8945LA1gf+/Txe+xHKHlg
M29Ahz4h70MKGsVyESltSUPPdriX2gfvbvL3On3YaZDtn5tpdj8Qn/51kOtlxWpjOjnKgMjlNZck
DmvrYgu9dDfeSdNdE5YdT2H+b63diBRCknvqHOinFt2Vxkq5z7vIYpEGQVxx1VAJRL6cf+ou44i3
TVUMv9iG+jf8AestFTHbUyLaP/gkyQqr60NZ/107Sb4As93o8AxskXlE5Y6Lk4H9AGwmh9E1H6Rk
dxQfAGw6wtON0w+zGEB65quO6GVmQ8RrFO9lfzcL3XYx/WtHEjblohSY8cUgIR6MtRIkU3g792Qg
xYtrTBPTpj+RnLC+W4X+Sfi75s1GvdhyGi6zxn3pjOQJXlwU5dYVoTpNkVHyfPsI0DLMJzaaX83t
I9w/y0kse8nwYrEJPPzUUrWTMS10eEGSTisXxPpuC3AkGsCjcL4jEWtKLJoXjNwGvmopz+z+nfl8
zDLX6IGs9Mlcd2dY6HHfYbIdLMWco3rqOhFDlv3Hz6O5naxm+BDj7svy4npXbVQ9YYwHmcm7u05Y
wvXU285uizA2cAVevadFzL8vuaS0qNo32Fk5mJOt1r25gvZAUDzYR+8c4by7kUgBUSVHVAPou9zF
7BDi68B7h6/emDGIc5vsx+EOm95mBtrcWEp9GyXuIaZ79Af6rGjgmKi+ftdT63Ja5O/12+g9APTM
WWuVV78HCFyzEJ1/d38F4EE3FKlcmt/FoL8Oc+bXvmQkximSVOHYiladTBO/b5BSxPMjB+OlPzIk
UE3w9RKofzlIEXAnPx+cXuwYYId5NLuLfV7moKj2+ufMFBFBbpbsiZa3lpyp0Jl6MKKyMjM7T0pn
KFu2cSOvic5/afJh3DM9/TaERDlv1+9bz7M/AgdEKQWCytPM7RHswGv+Qz7AmL6V/PasU/Hbd/S5
v4ann3MmWM/3mtnOaxobpTs+Vt/mHH2uvlG8+epxeerfvnKHf8d1GbKePkhzdMBzmVtSPFl/Zouo
x0fT4yttZtbF4uHr8hu5i766O94teLdUHsswRaPYSbAa7efYRfwQ9d3n1IAnCR5yF9kkK63OM7WS
f56ZUB6+b0Ml3TkVyohJIlThTemEFzk3XVsWIgHiVsLEOqKrMGozSjTe/pfhM7mSec8pHzyIlLub
4YKQAvD8jpTd61Xo1QkQk5R4o/HPipeOMdL0MA4uVFE6arDXNPeLJnoe5QdmY9kvpXeeoBApehse
FGrUb7Zlk1W6i9yQ7MP8i0mVoSJBwZbh4Pfvz5b30JlZVLO1za/y5PAoKhKWGMcvmT0scEY29vu4
7QKS/DN8+1W8+9jw0Q4KePaleLjFA6zLnhLtmtZtlkQjjQcZbih4B/QKsxQR4cDLihZ5ogES+2UR
Vh0z3bXeABN3+t6Fx2m+bx2KYH//vqm2MgP3x1T+PlmNzGoPszWm82yFoBauWrq8iyp5tEyVCpNn
Z2zm8hjdWmssrr4DaijroEzZFWlxsJA27+AI79XGn0LlnVqQBbeaz78XhRDkqkAq+JFzdXdnZTaR
NRcBUFyjaW32Fwb8KMm0tnZNLg1vq7D/EDPFBHMQ/8jeOOn/BtJOeNIo9xw65GlkADM9/cO+6rQm
pzSmr2lidHhEMxD4xGsIvF7M3v/yUte4Yotl7+wIHaDHIwzStxZIRBgTCOeJCpwqCwzt8aoaBgev
PHxcgiS/JpAEtQzAD1qkHDuFgrcf5TyOrmqkwiutp/vhFQF1w9ILYFD+2VSfbE539quR/0Dw+gUw
RTP/q3aArZnDPDuXdqZOCUD3bCtAVxVcO7SQy6IBdd0W1tKqmuGjNG79vD/jpv/1bP/OZrjwl4iq
4PjcvxRuXDvNBIQE51CIsi6ukvqh7su6ZY3Uz67mJL7mLCgazEAHzOuiRoMDsbuVDxXUEqSjE88V
RZqo5tyFuVT4TkXfK0viBCh3UUYqbIHxMD/+IdpF/WhUT2KRqYnn6a/7cDXPTQ+iz/SCdWSKqxzR
HP5tnFYGfqvilmWob2F+kQwevC4R+O5an1IqU7p+JNEpGZq94c2lK2nJvnjtxnUvyRpTjG2+kjcX
P1dP/ZeynS9TquLCHNbVbax8v2KDL5rbtiVW83w30Sa7S4xcaEA2vPI8J0PeRRc8x/tHehdM/5KJ
aIHkE5iALKI7WhYXY3peTty5efpvgX1Vz/QXhcAXLPhopQjq+SXklRLdo1nML+BzT/9z41XVHH8f
+zd6yBHJza1LDz88QzB/vQR8aXSzYnIAVwdL3Oio9MaiCCn+ovwyX/0Vib1dgwEq/86qa4FcxTst
/HqjV0dIqZAuJwzJfCivIHPEjoqMY66MY1bh0kBFTWMID8PChWWc0fdj+F1G9wAWNKpKhRfIjEPC
yQLAKl7m7fQMUnmT1+DF2nBZfCiW3mGOI80/KfNjLKdd38Fp+Byl3ZWfFdJs9GsOKThWfPcSFFXP
IBf59fvS6m/1cyDcGiR93FLg8EXYBWKTrMZBPPLyeCphppbF9E/NTF+WXLjBOMs/LJs2YmQk3n6m
g6z6hVlHIqTGY+KhI1vlg7SpOJIAOo9C1kgICRM6k4mosfgcel/9D47lgc3ysZLXSo9DjVah+2qz
DWjq2qbvJn8q67Oz3ylz66AwTayLa6/GNuWffROxEC291iBuHksIe+9ZhryiRDkMOQM27rwfx5+b
f4bwj88NJvGxdgE0X/zXumrhi92GJird5e+SEwLf9ubBDsVca9OU4ApMeTmLPPueR+aXGmvop8/0
x4WqRSlf1wq2Qboeq+1bbEur2ckhWmN8bzBcmXjZn21QYZlUqnU41Vrou01HLR9hVXagvvCeDb9V
RXqVXCBNZOseFHdOfCi0n2+elvRZR/rKQ/PcWqD/kH9Wnk2UwBVoycYESb2fKwRnnh5/ecNzmVay
wUv2QD7z4JyW+f+DrJMSADDZTbaTxXhz2d63r5EE0vKLAUxp+5Oa8gU0T6lko8pPR1CkiUEI/Lv9
KDQssrKOSC+0DnWu/Pk4f9NxGKOoVZrjn6ULZ0HLeBDHvUAW1pT6N+WVs8FzjcHFMtoAnvj3ScfN
xEzjkUBFlFxgnW9e19F1T7wl6P21TU/+9YKdRevedRiuTGq0KQQLjYRoASBTvo5DaSM/fcdL+7mL
sf5V9mZypg0h3xb1rT5pPTj2Kcs51owi2RWs39YtmfvHnU52tFyH2RiFAyrESmMAsT39sIlwvV8o
fRPZRav2/Wh+aJlYCypmOBMgDrrv59DPrl1+Yyzl4JThlgU3Yk4iVIzFopd/7cPs9GFQOV37onJO
65AIdXPrQXNbp72pvL+OyzANqskEuwgCCfZIY0zWioVOghygH8OjlII/lVxChWfx6L7R2rvsSzRw
MldB3Ln8nSghhrE5P7KXElBJdOiujbf7DHp4gJgAvpI88B72mm+ts1X0Dl904qP85GVYN3nO8jKr
Gh61jrvD5I4ZNXBjn73V0AVnSjZAhoSytbiaohiO7iYdEbVSRbYezU2yXDrOuGP2JHhUk8Rw1Tkg
4HOYrmx7mabkAVjjABo+rQRT+3CQtSAl8zFllzfJdMe/ZyJuynxVBAp4wx6BP+VRDFI7FQAtD608
7WcRLm7x8O5Mee9f7x7jl1fg8xQL44OdN6FQNCN1pFSJ6gg9aLTgCip//fsn+vjDdBR8YlPn0s0S
nAh3FWGbyLVJMwexuTjD0krLLQCpX1QpjX8uDGL0vNDa9zVZ+A+zR1k44SeaL+fLZmbVo/2bx9G9
smtuOMxcv94ohCNrgyWabg7NcB75TPye1M2tjKAkEyUa+XQ0jo3/FaBpDYJ5SeVIv7gIboh/UWWj
w1+NFDnjYexXE7QQuLTO8alLp3u7JsLUJNlLz/Rg35teAvYtHLfG0/tkMdIxJFr5zvgPX58l4qJ5
nyc7clOyE6u4SG/TjLpTYfXJfs5Z6TyRhNaD5XzbfwsI+nJYuyxoArIzf+P7vr6oYuWStAsJv/y1
QpD3DvrSM4T6Pry9uA9g8FRaDy4ThByOGj/qxFO/2ABxaNTV2etl6anIZhBA/7rg3Hv/O+qEkyHE
iyPJhnyRRBuMgdrZ8XkoPeBpPhtdALM3OJ9DlncKAA8y8MBneUJz2YQFbWovYc/iV2hp6ej+B5bu
kJ61eJIr/XWbTH4NQqKF648WJKji2zmSbMu7r9G5Y9x1me0qZXWaOVpp8/VouOyXRiZamVh7Nlfz
e3fbjaswft9/yqZ78wE4UmXZymtxPT5DN/97+ioMYBUwvuef7Hdibmt11/e++VaHoZ+J8hEcp9TJ
nkO0LRyll5Qo6sAocPEeRjVmRvVES4Egj/sRN9G2mueXrmsz9ZVn7zii5riPsgN/DWnJ0pMRxSrf
ZnEV1OknXc/c09hQAkkN5chkfW6BVo2Z+WTZe4P2hMv6tf1uwOcTPXuPWsTUbsME+dTNxgeaaGv1
4Z0j4YNqeH5vxIZz2/I69iDyD9n/pabSMvuBT9tGI/8zl+oxuXSzk3cz3srY7HpgN2XQtSEgOs6e
v9u2E76Z3tvP2b0haKSUDK1V/dZ/tHLTQjPTyfzokRvvj2zLbryZixln4LGovUxHB6yHUcimhQ8w
Q/3VjrdMOmI6Y/UtPoqIIG+hQdpG7gn4RHOZ8KbW/5d9NoPzT7ohtIy2i/CdLPOk2gHH/jlxWdQq
jEZmHqvvzCzRWPzZ2hxVgon+iq1L3Urfn1jjWrp0ImbsvoZEnsIEEtLzgs2hw/2fHl7RPL0PQdDS
qzgSb4NqNbBci+ppPmAuAbAz27p/ZH8f/ccrAGI70ALgfiSG+WPhSauZ7ZFaJaPfwAQS33dlITgf
y9sVGzo1UuTZcEcKN9nztHPR7MBL5oacQMzaJodB5idVPfRyg9zf2laEvzdXt6OSJ9W8Rgt4Cj98
BGG9jS0CG7DOBu18Pd9+1HI/q75w6IZhrF0wRHQG4uWxsW1de6uOuUArSSWgxJ28Y+G4ZV8ZvDxz
rSzOZTC2hZ59WNabnUS6vLLQCua2Df3zhF7zm6/fzBF5YNnphJIrnyKb2XPAmQbx6I7Sqd2OisJz
og5kIQnzHnz45ikMO4a2iBqi7voFsK8bmhvgNwGoH73HaFVLVTNV/W7iVNEVGoAnMdjw6Aa7nuF0
8yTLEoQfiiJ41sdzxdsMtdniU6LhY3/4Wf99/kyDxZRLoRyx/XOBPOiGJCcJeFWHN400cD5EZOJN
XkVbvFBZ0rrqJ2PBex8KUVmEwU78Hy4KaQLx2GTP80Kh45Ntrxt2NqzC/a+7fNmFliCMMr/jZDE/
0GNs+xCUu36of+xdZ/FP7rUfL+abipV01Z2+RH2XQkvHtu9u2r7zpXVqCzpOEUD5eYokTzHrieTu
cXhxqB5gQMSjqNRyZFaT9H8sndmSqloWRb/ICBEQfZUeaVTsXwybFBURFATh62vscysqquJG3dNk
mrD3WnPNNeYCJg7IeHGS8n/qSEYV/B62S+9GiecIuw/PLWnXuLFwas1A9mU7SoYB5BXaGyAkyWRM
u09zTvuZ6Q8aKC4BfJs4OmmFOEPfends0bERRziuWNDYQvKcatfPerAtQvV6m1JtPBeUL1KoXJ4n
8O3O75pexPLZSvprYpAU5bLdlpZ3cBAQTuIRlExqQeHuTfSUwg/j93k0mmh/tHK/u04LArJp/Gb3
HhpNH3X0ZtRXmTeHiSX+vrH4UH9XBGY+ZKwBfGG/xYN/vS+3hDlshS+Ktu38u9JfcUdDvn/PKkpg
/kZg1Bu6hxEf5lz64xGR2eSggewLeh8jP0Ra2f3Huv7vIKPSzk/iIfljP68GXpvAlsXI/BNdlnI3
Uxoq+iYu0ipMwSKsx+tPKOIz7hfC3AnluraXgUtw1JS/q0KYIy2B1UQI1zimohASQYxD2jngS+QL
qP6ScxMPwICe5B/lWx+7z8vprTBmbkoiVgF+ssF0RWcHaMVPFIAAHeIAnZx7npkx9fqBfpcomvnh
LLK+bnBWFdJcyu2NxPRqkc+GDJo6nQpgsOvmvdXhomDkkebsohCL3dv9AvU43P6uVJwAR/bgaqaU
d5Ta/ndZL8SMUSYfgthWPh6FciMgIHZJhgiBkqiUQXIp1tmS1pSfzG9B7U1NPAJjnhMKcaPKvP1p
O8Bd1x67GTq3FyciKuRgMf7X5314Ivb1VTnx9nErcOY3c5oJ/vpk06JssJKL0YoN7X9dSn46EFkv
xCkAw7yp3Am8TF1c7Tg/Ed1YtVVOwNAlneVHzMSc7Q3jbMqYj51GFCIcANRiIuH5vmuXH3Au53yL
MGCWS60xapvVxxOYR34s8+8l23Vr5Vzz2VIpVUf6lsM2ufB6jM5pjURKWlxUnhMB9PispStxvHPK
uENpFCLZEFpplPi3deZqxAaUBKqJOI8R7+1GQx+7lIQDgd0NsXN8VtmlOIrKrBYyBBOX3h4N4D27
afr3AiTG744CQU30FJtD7yVxMrDyVyN8dfK0H3wXpI3N+0c+GbTmN9+2JmS3IR8O3ID7DAsggpsG
Fupmvc9K1BjDeEy8ubR+R1w11Nn+69Tfvc89Np9IIPcLGPj9c3Om6/CZD29pwKQFNKTkT97zHOMv
S/3PprNlnaGOgIB9rrVXe21Ua3RebfiKPht06jE7edhgPBxVbjEdRV9jSArPC5JD/4xj6q97OY8N
8b8MEfRkzmNz2wy5lYLCrjz+gXecFvF1FTU0A1bfW8HZJuzi5w3YXiZAiTXjxCajw3qcugW/eiwo
oI+1hBqNRtTykPFUN4Buv9CtOg9SL0kDfZJdJZ1GimQ9DysiPLJkrhilO4oIf1iDaYuwxSFPjB1s
Djh38UROCmcc5GysicyvQ0AaiU9YAH7Hwgb5T+gOq0JeBhaASzAYEC9bQut9kUGZ+ekyp2FKgNkT
hLzPHVy8oLQAatk9w9RBCcKaGoaKiA3FXangUcqP6ZqqlKoBfQ+c59ekaeTL2MP6i5M1VMwgiceI
H29gw4ykv+qECqXBtAf0j/WBCfsLvDLsHXLjcgBxerpoTldwODNmG4v+9rFocUWhzHRxcsU1xQdl
rxk+cOvlYlbAe4jlgm4L+wfPx5fa80JxwlHJVfomBq+YU5snYgkZo+YdlXufnQt6+zFgFXWPERCy
YRZ1R2QV7hlOFcRAzEu/PYc9J6cEQoU5Oko9yb00wFeGhasNM+EQnAY980BguPkJYe0D7spghOuk
mdyFS+5Jh/dvtIUUMHRJloRhieKwIUZvyloi+xeafcDMyi4Hy+WDDQcAeGXj6SkbPm+P6XrA9CJ+
rkSvgI8X6ASDAOpbgA+AVDIRvDrDf7OS5oL0UawHfuty3kVkFG4ovFZjR6LTIC2Hh+mwT0KOH/4o
zp0PASuN3/cTvdzC2fZ+a4KWyOB6Eg9VssBUgCoZAz5uSN8gpf2YTKulFnMS9PccevSlFL3vDdt7
8W2JLs9wYrhiI5VrmhN1Qk9b7AdU0VNeWv+zyjc9ilSnmQ9hpfOLfrvqX99E6fP5Q6xTNnRMIdJD
42pwlQ+Y6w6LBwlYiLg2DCc2NGsi+kZ43Foi54YhGl8XQGUFqNwX0hTbaGxehrLLX/9wUr/Y1Ji+
+7x8mNYw0vYh9T1NuGT7cUhepdPfPLDCsE3jNJhT04gcnH1ixGSgzB/Xe1CzQj5c3oPfIiXUBmkV
3tFz3rNYnHfeMAzB73uJc+CFrKAi8M/RYEHbTtEjscn+mvc3Ly+LSFlbPyg2htOfXRNgMSDhjFfU
fIMirAkDyp08au1kAabjAlnKfQUY0rGjYy1nu1iOEjAd0vlmli6GIDIuc/HlutiNXTLwAAQ1Gxb/
CX6lmSWdACqT1Se/A5fVnFhccrFeK/qw20qFhMF2l92cBIRpzFzgd06tbFm6UEtd2M3ee/MIyNcD
105dQxDe2InHdm2nZMINA7E8rfLqk99it5N5YlyaifOdXATW7BForiCh8i7izKj9jCgn5rT7zmXN
ngD2e/haapFErhTdmwjpdjgh+teWpYFxzKsrfsdwzc40ekBc+8xkhW9v3UXtScyf/16r/v43I8Lz
/D4mzmD/2bKgXNKKsGJKr1WbzLEoj2TgiJ0QTXhHeER/PJ3UYefxlnXzDCYrzigqcJUdT7rKDclL
J4Q7xCtKNWZ1SIMXWlGu2+Knc4bA7WHftlIZKPBgIqNkpI+iSEs6T/Tvp+PqYQeLPmAkOrHXD5uO
CfKu+7tvh1PeryXHxij6XB8h7NZyyRav8zgRtAZES1p0nkII/XivzG4bzWNmUG7RfoE6tKdkl+Np
PMzg/UUUfE9Vl6iMpGtC4RuxyMF/+7OBQcgQCXuoJBi5aOfYt1/mZ6JhL3dkoFtIhUA5ut3BO3DY
++WEbrj+NH1WTTYd2SkD4diDKlWZAExno4UaVT7xhWyg4TiE8I73M6r0N5F3ZFcZI9hSsCuj1H1w
SDWQVVYNz5kcvqYM8dk7IzZtSkxQYn2tG1l6zBq56L6WYjFg4JBJI7zVpt0YAIhAwWcxZ4Elu8lJ
Bp4lYpzak7qrdzf+kidvDJcUOVe9JcugvjIVq4cES/kPp49DPIWJJK7Bjz6y5BmnGOcIRFpLDTDS
P9bqHGE/EC+HCP15+F3MS4NDCssdleT2GRbhgaxQ/Oj2PRJltP1FbVeA6XJkKIveFGQ6vfKZ5jg5
DUIKbmiehC2444DAVEOa/Z/SDg2WwCAidFgjUNmbv02LUBybz1W6GSwEprAga0tslqgGqF1KYq63
cooiyYcNSWWKD4/cWqyphPUpHsDIxWPJKoWB9Yiz4QurEu4h+7yPgFABp1xXVrmh7p2NwiS8LwZ2
uuk7nEe2IAwyZDRHZ7ZKfUIF1yqZPzW7felaJTFRjSnVkFTgxn+2A+HokhCWSV0ginXOth0fxtfn
xeQJwFnrgUMQ1V66qbY5SSR9JyG7Hdk8cdQou9ZbKlj13NiFj6zy2o5WnBfkTmJFnL8R8ZBzr4yz
eY8TjP+s3xy54fFBHLkYfhREvhrdT+mJHwoaWoQc0Ky6E70z1R+VF4rX7UTB387w7P29V+qmiJLF
cJWsYZgydqSy4G+4/am83ssx7Q1JHVOyISlkzyKyndwBwDjvfbUk5wEqh9eftvFrru3eUy7AWbMR
2siCkGCEWvjHGkjA5ITAukUoYzt4RWzVjkyeE6qKVZBGIF97PDPE7PGBEKHt3+a1jfbEbTarzpBA
8Qfi7WcVec+ngvgwPtexdpJ93EhYIylQMKFx0+I6TY4UCMwDT0hKFDiiNqGlsBm+wGNC6KbHeKSG
ii8Ssz8d2+m2YNJVHYsrPPB8C4J61aNUxQ23RhjqeXxBN0LFkHJzg5i7lXRJTsNFFRDvs2/jG/EY
ZIeC12xPg8kOtI1feQDnGlhjrM0QXwaV68h1a9kj93D5OIJUq/iCYKzucDkBgOfnjio0YcORavJ7
kvm/JXY28tmrm9xeRt8nf26efWwkeW9ojGHACXnQfIGdJGR1L6M7mAOR0aXThLzWd9/Hh64nM8mT
Q3SAzm6Rq3+rOmj9dmCY9GXt08r9imUgxs6ymaLr+ClCSSH8JvwOqikF06ZILNGY2LFeZt/tg1Ma
owkEuaAfHwb6eM8otqMgGloPtrcPC3lHuUj+wz6xMKbnG2T5O8GAbD5gSRKTBnT38lQKk2z9DyP4
5GUEWMFg5thBof344sF+ugOPgaLZzh8+ZtXJ20HfHIa9aQMOGAvInLOTKXB8WCnz97q8KmglhHb4
B+/jDgGi5FOOFlga/z4Odhp6hEV8ickrZzmuvC58l25Wkwid6COOSRx4BDXGgiIHKlkyWWYiu4ed
G5XjETWBc7zcIcB7TAuBMz/MnvsV4cir+twyHI9+fuWmYYVvgMfuHy3Bu81qsi6Bei20ZX+Br5fy
QGXX7eEqVxI9phrWUwQjRv3kNSCpD3iS2Y1IF8Vh8uHGdzOzDVUGemp8ec3RnIjh+iObh3OF7irm
qjDoNku6pL4vXUfb3nsWfhbkVCMGCND12OENnis0Cq2wDgD3YDuuIO6zNZGnNMIVC5aUqFogFm7r
hYRbDVgdDhP2vlmrGtKYgIcDI3UwyaFDdT5nmanM0zA90pbjQG30OXquoIKuDnwOooxA6I+l+Omz
dMvWSsrxCV/FRght9OzEKlQ0Zr0SCA0DLSC2tECFQcETfwDV3fiCGY276GZPV5l33wkOWMzAhJrI
Rrbht80vIyo7HqQbkgyNERBdsQiQ+KyPX48vbprXUcT7wW1hkeKwFyehztqZQzNeHyUCEV4eVcU9
PiwYHNC4VLscdx1oN7ABLW7bw3FqlJ5wZJnd7PCHpSfZyMvW5tAyzIq1LLajydVjaX1RwXEGo2zf
bqwarl+UJQ9S23o+EWO8TLChIQRzXl6Ybb+22O5n6KvA3cHxt5P+XLGZ6XXnBA+6/mTthH9JBt2C
a1q4hQpIwARqPxyFRawBNjUwk5BAjDdxB7wpyYaJY7AbB3dX8noePFNb/WOxzPnXjHGX00PdARky
RXwxlyYAZQ/+ia/5vanocI7PhJy/Ps0lXEbi3bOl7IGmiVOfhSo+LlY9Vs9/kUR8bQ8DGxNZLZWO
OYQX77OlcaQ2DiuA5rE0Rr9xC1b2AJ527OiAiDQxJbE5se7YlsWMB5kmLJa9M9Y7kpmhtWLZ4nd5
gmEBB+zHfzWjP3/6P/afyXFu6DEZF/ViMuxVFiTKI+/UF9IGv5l766ipZpJMnrP74n4IZVhPUGWj
bE3FYVV+bVTsVlDQi58bXCo+1m5H2Y09nYkWThovX7DHofp9PHCpmbMMoqxyvWIPiS+8H0CqWSTY
ZomtLMgyTByoGiwvz+XT1wZGYnwoOKM9yAGmNaoLcFYXonF47fTjcIMzDQkPGgQTfN7e3cHklaXU
oVvTmsmb+Q6HKjSxoQ6YisunWCEneAOMRXjXOarg7gwX/4Y3SVxR/SMP/Pg+ytxYfzl6yVSeKXuR
kPRifXEnz5juuNykawEl/k7GOzR8/pRb8Itkaod/uiQZDf8Ad4wT/AzaUb3l8ux7KGpyNBILPjif
lzJswfRPoz4rzCH09MSuHBBeTL9s9rsIQ7oZ47MIU2YTgY8QmhdZsGHntyadJ4q+JRu4EHjzJbgh
LO2W9AqvGfYwiS1vpucCBsPGMm2p/yS2KD+JlenD4h4JUMiHOwIeOQ4njeQ0IoGuBR4Xr6LTZS7P
cZlAh71NFYLMUzDbWCMACNHkoTmiwjZOduqHhz+FDDNpCxyHUbEOTskkQs+Q/RGeYB98uE3EOLtZ
rBllgC+gYBgcueSTpmydk1Ye/ty3DXUWcJbGsNjufAYezjhkw2+Fq7mZCZuR9VsDp3WKzYhLMbfo
lTomDAwO5mSEWqwil8fvUawRey+fzwVTMrcA99OYdQyNoQ+jEvetGWwmDzxGQmXYDz7LDJwhe5OE
GOdH3iKaBW8M6Tp1Bkyb+Rqwx+a2CsiwokpzynkrmNT3+RtqwX36guvSW6gL1WQBlTGY2wdFn7JK
M33/DWekPk6A8k1+eo6/HCxz8NmkQDo3EM7tA1q/n8h6wik4O1w0BmzaBOqsm9J7/6Z5kK9Gs/Jh
IJj8Ni++PZbBX7gl+bOz/Q0hngHRiVYN6yk1qz1w6aTkvUz85HMxwBmGRZkuGjN2pcsnzRkca0V/
7rCpsGpCMrN6YVxBlguQr2L5u9T+nvIxlCasnumU1A0xmT/+rGGkxC2TDo9dT65ngi2fp+QP5JAs
jOVkTjLwxreBFoHdG883nmAF9BsCGDXg0KYUxUVc+ZwmAgA2CAe2Fvf3MpF1KlT8B2vxT6MEqSNZ
qPwwSX4G/r39fY+rOdsPmWd/+de385dsxEcEQAG2CiofECbjva/J9k7DgadahjIn6X6nWYlD7Qsf
+i6qAM6/82BewQNjJgo+hZVx72lwqjTl5MbnWLG6zxjSlhZaiI2kt8Bb/YofMTaSN7Mm3P8xICGx
qvZDE2U3kckxiOfKl/2781xq5+Y4skvx/iVmgUdhyr4uUFhSR2fMpOEIylYZAhjFuvlzOY557DCC
xAHMDSg3Lm9nhRpKpcoVlxkpr4USwLBjJBxVVhchDnRRbyrT9jwDYCDUMemi/BMkhK9Zk0nURfeN
EA7dLHqZxITDjOHGMwgLXI/mP/zyIz4HVgWpqRI4PX24pl9wMS8C3wjsY0lgxunA4PYAE6G9soAz
I6haAeaYUB0CQEzCh/85UwDIS25QjZYeWQ0KJjw/flDMRlUwGBQh6PO1UxOhemrEuD7P9ScLTjVS
IQB3cFg7tPUsSAL2iG1bnt73N7Ypf54yG86aGXYJilmWnxtraPyxhAsgjZAgkldvcQqOgF2XUHUk
wt7TP3ZshrvR8uUwnBvEb8Lrvy75GMx8KDtkkmJ//+T8Jczgab6CIiZg39iZoPvOsUTTOyuCGs8E
5rMengkUuOvlDHWXPPHu+HYzF1MGe8icS2V4gLAb3b0bu+CFWbcTMmADzGkTZvswatvw8KVFpWIU
jm1H9XMPIoh40omQUSignpeWqUcoVq3+bVbJLDMTgMzeM8T7h9HCj643yfwTfyKOU8pDvG2TDy7C
xJzS6yWY/SuLa5CDfwSBjmkyN/A65TJEK7fGkFvAs18xOtAlI0pQIAie7f0ob6FamOwM3U11qlpc
CmUHD4RMC+ulmhIX/Zlj8eNmx/T4O2PxSWxCNQ1xGWARZB4IFwB2kHNnQL7nGmDXkLvhtWo2A8jY
OwQQUc9z0bkK2vhtclQYMD6m9UKE2z3njPhpnkp0C8ypOfUlCYNYKv/4YtfDtz7odOGtx+rcM5C5
RPe70mqr6OkamJppsped/qr/d4esTP9/B15lDMu4asyRar97OjEgZFYwPN/ihQ8HHMOa3qU65zFb
JdIUwu13dXBVJjkRdQTWnbGTtUYV38HY7XmfxyPra2vOgWHUjJuBI4MgpmM//BiKjYsXpAsfXOb1
A4zjOimHX0Cdb+eNWIDCt0NhYFi15xYZ0GrR5uF9XfHZ6PQM1zaWglJMnbLSwPdZzuieJykDXjyw
x66DZ0rGZet+cQ+9TPbe4V/hxEHsfXlt4eDyVCw8YchKayD5fGMRqrQwkZrdOt2NYVzMtGvhVSuS
6ecqY6clM6VdCRFrlrkczCruZqa3Y1pDxov+7Hf6bOBco5FVXv9Si0X71KXzZjBIbVGSY8Lr4g/B
52+Zf779jpxovi+3cGpPRlXz+AsQ5EVwK6IfYWYWAn96kb12K80HcTurIdr4L/yz5sj4TTPWvLie
MXcwPU7c/IysiFiHvoqCxyZRO2svqU9YnWCOw3uF7oMnj1uADxppyGE52eUgVbdwljH6ZjqLmBty
TMKExXDiY7bjAXBONp+F71ZIfhJwWEPZlq729zOVLek3DdsGvKVsc1PitdPDAJwspbxH1QITKo0e
DlWegXjObvpn/VwLDQ/+OVQo9Bh8cJLJRum/xVMBLCSmHSEWR5BQqAmBHc+IcOemRVnFSLutrMIP
UoddeGPM1uEcyj8l9ay5dlbtwxYe8/Jlzuj4ce/AnaG3cEgz124ZZnBadeRKW9Dj7DE2mRNWXMTZ
V+Mw8+QVZHh68zJj1VzUv2rfyVaH9szOFFVO/DCZZ6fnnrAIo9W200vfzq4v97Usjx2Vvj6Yt3PM
eWQNLW5/OE95SwPkJ+p9PjakL76XYQgcfNUaH6Yd+YytQpu1ZzZCuJK0mKBNu4uZ+ttPE6s6ZmeL
LlGfVhYeDyxp9LCs0VGqAiFBHYmYgBGoRA2GiGRILMkzwb1HvLW8rE8IuwQ74EthG5UHZXtbsnKt
H8Jsg2xJ1WikZxQcMAFvvyS9iMiRd9SZnMt3THa9v2I6fAEo6k4jA2sK7nGN6KDRpFghGCGR4vEl
Id7F1KJg8GjF+J+jS8JCvcJm5rTTAgYB/dbdev7lp5g5V2sxAPZRND3GYCNJAEBYgcNRjadgpf1J
bDoys/FyfAFohM6/r85juIyDAMg7/S4qdAayya5Dhmh0mhvwzNZ7CamE+RCeICgnuQXVGhh2fdfl
Iw292cf0f5XBowOvZ2Qltr9ZzKWbZ0Kev3kbZL21WOMSajrjKBjsYNFZxKVojQGm6s2pwIXHQ/Fa
4fA7KOSPK/5rrGuZUa0HiqnOhdYtPv6cvpWIZua5gLHR6YLe9X7h1loN+ZdPk+dOpI2z2VYiiKsG
Tp9hSIpLa39YnJLOT78v7Hjk7ci77xRakDZRcALC63KIB5t/vArxum/hEYW1Cc3CZa3d4hQTUXFQ
3gCrsxcBY51jTTn9w8x4NObgEduTcPfA+cRY2CMxqs9a/m+uMoouI4TmJeIyFT1RMwZ2FrKTkd84
JgYWf9u0FEFdB2AKfaOH4/qESWbZcJNb1R+hFCyGP2EcAY6j58eHd2dkAZhpw1MR0kAHvMRgzdmE
xjCH1ojDiLR1pwtagWb0YTATraUdhfgnGEuYtTg8eDRIvv+jj6wAzjNHA1oD4hZE9b7itcN/RBf/
MWofuQGGMx663vQ3K6dY3wccFayd4XX+E6v/iJpjF8ecA3UCBikgoRl5BHruiN9N920z/CXDRFA2
e/4HaTpqvM4o/EFLYQZ4GDJHPv85Q3IvJEfmfXpYt/MT0MmlnvVXyNDLzh0XkMz7+oX8O5jg83Ij
aOJ4Zh22cKjEHyyxtYGW6qlXpMBZtemYjiX7K1hAP3HjlqQ30yG+3AE/KZbx4EV8uDkT5nPs7K8e
WzJtsVm6g/VQxyEQsZQu7SlKIIO8oRo+JyeIZB/zthU6WvIRd3vN4GT+Xr0DNoyRQvDWsw+Eflba
uDXths3fqPPH1mH92CElUESu8iXKEBUEP8sewVxi8wREniVyCPD35ctiEjLRps6hYgWiRSpAn2eM
71gzAHzarPsuRzC7DKyJzL+HevX38dBRKXtBOXicPD/8O7iwa6HpBn0/LY16jcJMY0YvcbMLg07l
oTNxwXSMrPSO5BUuDlY0bjghyxPPYaZj3AqQX1AKmukIp3EVyn9lNPBBIO3z6LXSZjEA3AAnozHO
dbFGkMaMzXA3YuiWiM0Nnt4noKD4UTaizJf8OChZ6H6YyM9ou41hwKxgpVGrF1gl0RdXsw8MHCms
BG/d6OxN36hfxgG6DhMwfv9o2v0myOZY9ikn4t0H2e29e8MC4QPQvO4oj83hJsM/IFyfKi/YVEQ4
jzZcPzynTQ8tlLG7X7+xQJSSTWKwjcx7hwv2AO5HStSOcfsEE0XcF15WAa78AMkYcKMpKD641PUb
Yzgs+EFtIj+RmS7sGu8NCkzpfHmcNIsf2L/zZqSTPnMI4SoyipwNQ1Zn1unkokyxeRH9FuLZjOGM
x2MfoIB4h/kKOY2HJahzzLps8uAwjuWdcB7TnAC+9lgjMO8RuxWci80pw2/IOzQTjBWwAS0C8Fhv
1jlOnjMjDpolUhAE3+8+u4/cN3u8JgaoSr/8LB6ryYCZdo1b5b2BPrFLTozApMxv6aXHk2Jbb58u
m5YOEE68PoZIKkjMzmF5OZn0wxfk4S4arl5bzJ25OQep5bw7xFRtmZ0QhBiLAf1vCmov9smMokev
NJVgzXLl/rZvRkewX5ibFDO29JnV7yReAIRwhhDeI6DyjPg1+bVkrIIvg425Xe0jr3F+mmhSVCUj
s7BFStm1mnNS8iqn1D2j0337C1hidktyZkpLQw+f/7z+dhSB73hQ/0hmBsmVgy9mgo29ityWR3D4
kIr0NIfWYftZo2HiSP9wbN5E5guG6fupv9DIdOGLPg4YYxCdNdn9FiJZAFOvmByzdLJT2AxhCbIn
TMbZ6X56sIqusU06bVWPf0Hg9M1K0GfiMYIG3RvmKq5Aopsk1F8W4SrACprRXiE9em+TjpZMjhIo
3td8+fn1gfNDmGwEfUcGD9jTZZDHUILnX/u7AF1C70NhTHSIgoKH05ooDvXCCTsKqTSd0gTy5n55
lWzaK6fh5CFU7+9l/4JKhBX0cNrUyHihvCxFdF13oT3wBqDOoQI6+HZZfpjVcNTIXsKxkJ0+4mgf
2GrUWV8QH7wXpphR/ckzFBa0xwQF8vIBHMvUl8osSEM8u0Kc5obyDiHXp8CSCGCbqEaZj/Idk8XB
UZTiSg/mt0CaYQU9QjwnFrHceGzL6XgyKV5vQTKysqk4N9oNSmcSqy5MOL8+eNLH0SqYfHqmGbJi
tp9JjSXTeh95cNhqzFRYvnwdAPiyl8nI7n2Uz3gViBODgMLrq1ooE0D0Cv/LTwptMRPsIqolJuJY
NFLvER/Y8cAqabyi8UZRJvm+Ce5T1lZvfBoC1JyaKE7uGElANliahTFji+AUPH1mn7n5qZuAsEQk
eriD/X2DeeSBWWtkS0bnVJs8wEk2k24TRDE+EgFHZPe24BS/wFHA2GejcCLsWtUMySpEYhh5qi85
+I2SPVNsv1uCKaQr5roF+mc8lw9EnIrRghT14nKiOT9GrN2yAp/OT43LSDJQe5gKMo3FJOd94RFQ
DMS/jQA7UtdCLczs56akTLHzVQ+9bsEvFQBCoGEmZjgCqljqIxSo2Y0x8QvkRC+SjINQbJiBIqSy
QKczGGX+TU/B0jGyqYgXH3gdpbbHRPUf8FHPzjUlC//Zo1nz3B/sb/i1a7JYelsqQ5GuMiDeUK+Z
tKHX2HSdYUoaw8EV2sQAmaCcN3vFBLbIWhP6GIYUagvG6hbscdJrcsGY1HldgABB4gYtN3IflipA
aEnA4uaEBA0HQMJi6HLMAUD6QEaSIS1rUe334sOcL1UM7lUQjQ+LpmUOLNUXGX+/5Wv3tLAzMocA
soQCRl8vIFQI8hDEWL2thcCrWZo14hnIHS4Kxup+S/UP3fQ+XxLZmul7lKiZ7Fg1fslNNi84WwwK
j/G2Jh6ScmbIn248AIGxHF246Cc3wpOWyvoAFGUA+y33WP/1h5Ldi37b3s8azXHKkcvC+c9GLvlH
GDxvnA8tIK2G/2UyMhSmhB17imbhPtx0LT6rzLmzIQUNHP+JzY6vaIyAcQ5IyDGFJZbkg9IRsQo9
geQilAq582ZQbRBrIPJfw8MCwwxoIp5ibZstGkRxEepY2qBJ2EN+LdVzeUUmN9Aubjvusgi5Nw06
kOuVyyN74Akax4qXhawoc6K9j1Rd/EXfNRdGuujxSIwoR1nycBjAmgjlm1vANqcYd2IApA000y12
G1zqYooI85+9oSYG4cj4AxOZfDnoL2qmFV5phBZ2p3KrRKUQNwN3i8WogzuHerl1XvYwxEiis8lK
q0OP6P58vpjKZ0G6VwpVFIqi2xyrZfO2pCW6WOcig266qTqtY642CcdCa37cAnoHSp4GFYNH6DVr
A6SgIqojwaRm3Lz+ubTW2x60eX5iiCsxtiZcBh8r2/SmqLtomE+IqZxf1NJMQp2CpZWvDtQXkRSV
3XlJE/7ja2fRd3IOhU0IQAyqUp/TJ4QBO4Z7jNLGxEzgTsnbwMsToBspbj/+UtB0YtMdqaRw2oh2
9wCK947EwdGCSr1R/hQ2dIizBA+1rY3O4JVc8eqr/nM23iqUtf4hQYqGokr2uFv4fXQL2vTfNmUW
jM5BqHRUnFsmCOQt2dWYV+PjtxBfs7l6qqfyotzViDChwiyA88h4C5Aia2v49yvubUTkzHy7N0ez
1flX2JlJiL0ZBctj3BrXnqYf+Pbnh+XrdA/Apk/52l4VSwz6e2h0IyF8q0y3MZFQxXkKszr8Kdli
+CM+qgUqc4Dgi6rGVar6GowFLgDJaIIxBpfDPF2onFVXkXHEvNmiv38ym4r5mCsUmZGOXotvIEcJ
IUnSoIHlhh2GJGrxItLaYObhqJg1R1FEQcOYHwLhQOHNwg8ArVCOSLU/HuxmQTWuf7A48dhwa1YU
Ot6oZM2e6LgcnEB6GkGn8ApDxad0fD+N0duiiuh+VnplsEZKNJ32Vx/Ombejq+bMWcd88FqcMkUD
9eZ+EjtfM5KsE+bpDFHT43MpvnuZ+4Igk8UN7UbdAvxOaXjQst2WmGp6CmgQavw218kJ4QiOvwcd
3eebVa1S03sneG68p+lRi7SYU1KOBoEIRxHTsRKf4XB1JxSBZWIsyRuVHGRUrpcYRFPS9K/5WIeS
xJqhzq8GKJDZQ00fBZUvtEkG8IuC+zm9clXKfDl9s+TJriKGqLa2uJ0Gl5sRtPptLHxhDzxew2ly
LqObYMU1JyKp8duygrMjFSrDvclF1Cdo8kFT0DPkXWqkrFHgbzbWwxVJyLMvSyroQ7zsTNyn8g5X
0wqbGfaRfXrGqnswmAc+JmLQLy+vDMfsn4dN5j/zRngjJ/oXfPG+p1tqayiRBQvd7EJgc0Oz2SIu
fV3Ff9c6Mgnr92t2aMvMKpf4Qb5jW6F/uGYR29K8/OPoMTC0hEwVAF/kuwhm2lC1fuzjs9XP7dws
ckqXDhrGcEJlQyPNwi6TEwYfECjQhBqgiTf/IjJc4k8g6rYcQ8/TzKMmphMa/ykOWjfstDcYEiAG
fIE9hlc2K6IDPoM5idI2AhoLMRp2geCOh5W9ZadIzSogSxuuEICS+BmWbvpDAhrQrYwmaAIIN+0U
G5SL3ZF6hrPblBeK8bUEN+/jHTYY+a542DELIMv6Y6/jeCaIir0Ai/3tm9chMdAR4m3lL8n9vqX4
0GgZzw0jCSf9x+ER0/OdepVZ53m74ILdHKNiG9NUIztz/qygilBvcluRRDupSdZMYpay0GffOFZu
DqsKBFyCIm4pYiyNaNYmRj+7I/mV2M+xBhuYpV82rhq/5qFqNsWK5GPBFHa8gdXHGTy+IpgdWfVB
ws6WAAHd5kyLFX48hXW1k/xHgDphsf8YfhO2DIIbLSurLmJm0D+9/oWJ8C4FPzsnqV6xoDCIv4vs
NK6iB2u943XFALobTjQ23mcQIeaskIn868MRk2xr13gOaTKK1IK/v2FTK2CqTcMOS7jPU4qYaRYL
dqx57ul9PNQ4j40l+drfcoQSIcZOP+l1PTeNpKD552G+3BmgAmyklx0QU3ajS0qAOvPsYwJBBz/E
SqzZH9wixBwRxZoeG9JlSGt1+GU6+hjsSO1CzScCMN3cYrWIi90okH6xKAS4Om1CUfXqTE+AS6V3
bXgoGgvL9hYoxvQ7+0nu2819lYnuAVn0bakpMtXXSU/fU3nibsf3FDDm5gwQENIRaisoaq+hxSXD
y+UWgje+bzysYVY+F0drbdHM4hxhsihIpyI4loB7SMg3E1MwBhBxDCnzMZoIz/mDP1AmIB2/3g3/
VuGlfKfo45UBVganv0iEuXHCt+Zzlkx/XAEcO/YIgce9O19bAhT7Yfgcd6eHQY3G4EXaMIJ5kh6V
OWQuOeoJGYjPTYJqfrMeEN5JiOZrx2bvi7Lx52jhaJbbxb/A35/x2dVR5/a2miMx93fbtcaoq1wU
u2p5AziEvrtPHPY7OXnZbS622Zr4Ngd+pP29YijXu/s6hWyDXVsIceyLoMnXBCi+Vgg4ZC90l8ra
PyKyYI10SnyJYBPd4S49fPnCqqbIorVZrIoevuTeT4M9qcrxd63MFe+zfBqHGT6BARO0v+fdqp3X
FKDWYPYRFTVCnLxpVneP2f2H2LDUBIinGGxI6OMwE1PmV9RQrdI+fsQWwcdi4oqmwC6FXk1vFr0X
33bJrHkU4Kk7swMOej2dVq5E2UBt8ca9I0xPDIx/2J1vezrBMXfYC/38X44Isi+uwAITmPjh5iZ2
cQulgY5gwY9cshhevCrzg5LIOjCBTtQkFjuMXfyewoU3aBMFPffKLeHi4bh/rR+09M0wnbM0ejAZ
DKvkmM9AYTg85M2J62bsfmyMhkTmkSjOK2TLCMyEiEwZzuQjxhN3ZKUvc8Y+mzZ4DrEGMJKwflZ7
xcaHXaP2P/jRAlwo7HhC0Wgmau00+M83dTB0YIy7OQc5CFF0alZGHjfnl+tDpwhZ6XMQi0a0zt6T
yQu/RVA8ir3K3t/vyqYQnyeD/DnynQX1E+GeSwXo8B86DXIJK5mTp/Mybx4nPVMq5KzceiLpEGbK
oHWOcY3YxYE3QpnheRrPOOg5H0f/I+m8tlXFtjX8RLamgCC3kqM53tBMExQjKOnp6xurLs5uZ9eu
qjWnwhi9/7EzEZxSXVBO3nugkJ/4FKQ5KGmkTWiyA3YQmmaagmZSBIfKxcbvVLr18cnBU6NaIt60
yK1W/Nyp/bx00WcC4/Gls74nBPcD/jfAOCU3kgDmBmlqEksA7T3+3B6lI1Lc8TFc2NkF7RFf7RbJ
NE0tQAm6+SMaBP4D1A90r/RnKB/o4pXR9VL5QPvOx+WWxaQr9D9D6mpGVkYHoDSnpxb4WrzmGI5J
CkCpN+CfNa6H27I3IRPJl6fy+LZE1pU4R0LubfQ/REtQAVq3aOuYlXTCJKuwpg58r3OzwgjE/QvZ
jPDn1RkUBoUEoUudUc77d0dG08rDxoU5R6bRPFCj6YkPJpnsM0DqKwtsf90IwJbUorXKOApjJT5O
JcqJS7tNi3BbWhIWlfel3IxoQAVX4MN/HAnnod1AnCoSmFR057hJHIhG0gxxCiNnmLKwSxySA0pn
1LmqI/Sr3aeRbFrzuQa2wsAmhJLaRMaw8m++IsfsuX8WRqWORzZfOwEOEZIqIuwRg7IIiuJphV8C
eY+6KP4wIOaFR2TFn8TM/KGuxOPvUiatLSRCX5jUXoS36sp3++R+ZztCA8YugR6Q/nBBsd3QKAAn
2UOqwZA4eUOBgr05lpG0mrDUfoPwjjyDx0ZHlX7DdsLxLSp4DXBbKppkuBA9fCN+YnkU/X2cMeNz
64z2j7/mRC35NAs1EiTXP9SrexQAvfsOEztcBZTE8jrvMbKJWM8BJ9wmW2A6NkeOMoR85sMVxA9W
ZReH6chWjhhvgpf7PCESfpOAA2QcldTtvtmGQPtCkHs2Np5G8P7nRXJhLyJUtXNMH/zL2TLpozPq
jaiaJ6pxlbB5ske8cCVUbziXEiY1zM73ZRKxPaGnmbV/9+kXJtzRWxvpLpkXPHQIDv7ABgCGYPD+
2DO+lMiuWxza2MB7fQ8EeMjdJNLnCBHqDimoK2PT+scUoq+ZfLx3bcJa1xhUBAoKCcoMhtpVYR/S
xym8OxKY05NAbmafdTeDhr8iWWQrDd93M0+tIXpxln9EqgyPIco8ZMIlhDvNSZSqrKp5z5F92bCw
5HXRE/qElDfwehlo9m6JP4wnYuDzyGBj/UFDIKaL39xuzBpETSNILQ7FoQ37JQJ6UxXMmCjDYS4y
fuT18qxw2DfAAjwQokS+ptMPfceIM9hv9h8bOG/78xoINq4OtOES0wuqDgDRBwKNy2fy+xoYv/E6
14WFb+QW1bDHqBHOuGzoioFbT4LBpVpl+1F88/FWy6JMkZ3dSXePnVrOmNneDcF5lv4nVgW++eDG
J2cjgtgjf60tzk7JlTF4MaGSyW4proTslgsMVg9BOj5QyZQZQGqzf6JSgoeD/BGnt3wlRsGB59z2
kHOL30KqjPQ0vDx2w87IVLsH4yBys7rU7iLp2HYmdxQcqg898zA1jukrr10jDOXUpxcXeD9MeBAd
DVSXg1mP74uwoM1j0tdt/jLmsyUxOWa6HRJpZlfszYCMa+bRtHS1gdPS++4qKO8zv/B7jo78g9vl
7sORr1h/YTelRf/ETsAkzaHoQ0ANOGQh/AHEEbf7ybafIQMGbx8Y5A/O35fuxkQanzgmIDbiNPyZ
utPzi/l9nhCHNeCfkH0kkXNtnpyzDfkxyoTErEPjkGDG4NusX72olMboQ7xm/uGqo+1j3lu9gFla
OJshU5/Z0JLNbbbMNsxUVCWppoTY7++wuwKesbbgrQnl1lSm0tCoh8ZQs9VlN9P2cPQsN8s7Vzm+
kvMQcZQW1ScSBP5FozV4GmzZQQXSt4cOhxkO4s+RLSw/El0uWjjqgPtRMA2wpFPJVXgK7HQ5wund
J/sLE4J5j7iQ3isGZ39kXY/phquDdvEUS+mF5Baj4x/l+cZbWhh9lpYj7MOPV4Z1cffk8kREPVfm
hJGjMMkXcO2M9wRMkJW0QndxX+G3Jd7kcyVDqF10aBe44C+vXQVHTyMNrn0R+SbfPJa2p2aqOMcb
JDPITARvglDqDaPmAu/jtlO4HaLyyGzzmNwpj3wQOgPUwRQSlwOL3FIfu85rfQ8/bxBPVo3Fy4L3
6Mcs8h+3wcnHVLXoVPhnOrZuFPQWJlTFMd/0bJobhRsl4V6/8XAJ8TK/q7a72tgAfYZS64FIH8oc
2ndFWkx61gkfNZ5vYfZFanM1pZDEixVBaAR7LB/nZn13++YtBlLqYDRJk7hxPC3w4F7Jc2LbLSd9
l4niKwIzZba18BN8juwAu4eNe8EDYgL0v2g34S51OamdA7NeBMmfQzTzs0SV8+F1xcFAJATnl4Qv
XbP6JBncA2RDPeqie+PiWG1uC5Boh8hcQzvUC4YdnY+U1E5jAzMHLnDRPiLBMrWm8Kp3ezikW4VS
mMN7/j0AGfCv7qFTQfiRzBeb5Axkv0J046vkMJ7L+YO+MeI9lqCloKbI2ZxsSYcHeHdmXkqzRnpC
EB32DSUYWK+QExxV4XDf2rTO4k9p1sr2QfhcLXA1nXPd4PWiE5wpYdFbZ5uO9qDxv82dRz6DQjnl
uqNhIs4CgnuYACEpxWj4L5L/y2rL2d2GzV5UDLJPyIsvJXQSDmKAC21xxWn8ZpYj2QKiisy2Z2V9
B3Ytcw1i4BlbsDlzOb463833+Dy+ERb/vDHEp3OzFYZxzjZ0RqBi4WjSc74c6Gt2QzZCLkqSLrIY
9JBsNq+sBboMIM/ZckzWA9SW018kssgJ48dMyFO10CALCCZoEPkTbr9+WJkpeRSDOHU0CHKnT90h
l8UtANEZq2a6GpkE3jt8muPq0jgD46R46Upa/k7q5LtGgAK/8HOocrp0DqmULvkwDd94XANG8IO0
+245WGpkqeIvpU6HelzvF3XH3+p7pqnh15h1fIPbzynrqpjk2TiWqofclnSDVwVRRNXaahhomAE2
5NdYEhKtgPjoDM6ihAnsXOZuf2ATNmp+Vr+odITCuWbich9ITBFtPzuTKDmJUL4jvEWFkHfTuNni
FdGVaGhurhnvidCxEjqWeOnsx0O6apHoWUP+Al4OD/118h7fKHIbCMlGcJ8ALfNB089FKDkfQGJe
9/yIdM4zgEIT/VY13PaBDmsLAbvM72IX09zFdCMTXf5B+V2uOg81NboNkPNq+RRw+pPw1QNrW73v
whspUT+Ita9kDTYtPdLD8DMv53KALrpElVt4/AuZPElmOZTr3mS4oER0/vKp+hP5tWimTxRH/9xj
GrwOdW0OFzl8pIwg/BPcNWvgZXTdPOYdBAC+G65/CDAYod6/oL+vqZImgBVqQagpRleuypo9dyB+
uzCf933ON3LKYXMC7Cb5/OFqwXPxcIbxIJYjpiYNydcXrdGkRA1U/RV/r+3tr7Z/ZwEnhVcPOTAE
XfzdVEHj1lFiapQTjCv08wNcbBGPAd8/EW2S5zSzcivkvgyjPE6j5SAe7ustiBazDbJ7UrT5g7Jj
KaMpe3hoIhVatBQvMdmijdygJCK+B0SieO1ZH84KoWQU7XK3P81qQXDi/rShRBE0XfLoOqlMfVX8
aRFYHsJJmphQEI+2N0HIoi72+FgQw9NG1XtbzMklwVFTJpw1kyeaVJwXP6sJqbrjjdKN0pS26uRt
1bvKyNbCBPQhWYKse2OjWzxrmqUhRyNQZZ5xDwbikn1b+gyvq6ODtL5O3K/OiIhT8lZByo9FQDEd
qOnLQpEeYTUWtIZNQA3vOolUPMsp2ONLmCxI60gWeJOZ+oAMjd+u8ju/44hcaI3oLFNV60dp724U
crsn7BhB70Iko+J9IU2roxbL8TDWDAYBg34pLBDfoO8VALGT0UIZz3sGQvrvJKUTW+cZkG1soRju
AABCgu9pcqpcpaa1kP4DxXvwPrIWwQynFsJxOH0C+eg7q7gaVMh7U5mknsSfLGqd+deYiKz9wr2u
JjwK4/k15O0bMb80pIV8TB24bBSiwp+h+Xb0ubLcCHOPEI7ayaKjznjyQdKtCyhWXQwpuOmMGqAN
u4jNg/nl71uooTYvcKihcuxvuSXbU8KRNXsHoDUrGhMVUzmnIZkO6/4JF5BowrnSsf7yu++Ud4Gz
hG9PMSvrBG5j3TffIlBkU13mmDnP2REGI2P+0gwlNd9/Q9rTG6t4rfU9j9mThA2HRiwFL7m6YEyf
IlwisxQ97hSN6/1ARNCh+UtAEoEkeEYAD1kX56T5kG/RUB87/cYUdIU48Ji27851I64A3UcaOwJF
/HnkqsZk3vYnjIJWuh957a4K8KRMKzc5PxmfVrmv4cKAE19LFgCUO7RkhzEyi4kaCPkqzj9bOvEu
OogQo7elTNMLQk095diloTYu16pPYB88/8isDEI/PT493sFuPsAriMqZO4P3RPEKrNo4k/JVlo2X
j2acLRLvjc/2sazWEKhGxXFeUlp5p9xQZq6JqtbME/eKMG6reL24Z7HAjVeY7FeJ7A5eNmlCncKO
YmLdQ7ch7VviKghCeGzKzGaQSVGbP12gTnQTMxAhn1SrEofl6NjEw8Nnqj8xoj4WJNChWryvENgy
WkDfotQUW8JOjXWviUSPLFNfeeztyD1QybNoRR8v+4LuIdVgekNJD+RuvH0GNVcRX1JNTwRiXCye
c+Bq4vLkJSes8zs+cyt/I5sHO3gV7AX8Mn6JRFwFg8KMxi8BtcjM9p4jqxEi7t6+b78IrSKLkMat
xxJFplBfdVY1I1YUPVdvqePvaufY1gcLrOF3s8ZcMFNXjwDl8gvhZ+0ypz0mI5dU4i5Sj8R0MsoS
KnVzhlxanMgseiKdbcBW8iQzACahDT+Mx4Abpsp4lJNE8ia7Nl/0iIs0Y3XxXj8wLn48SEZU/RiW
GPxdxF6fI/AdHz1JKTjiJrUAn0sg2T0Oe/y80xydgAVS9EQqDPwobDsMU16lQ/piIQKMkLG0Icwo
0Ez8mOM3N+SXCR49pDVYC5ldnXrD94ldx2zunJgm7lI3BfkHQv6/dL72bqtuN9yRIOMKewIcELOu
mbOFelg6wRv4tbMxtqzSZMmykeMSzWajQ0S/GJAzFV6XsnMPUsJYMhGZoS5Z6RO7weDoFMcMqUT8
0oV2PuixII07jfChK1zK0ybu7CogHmbL4cBhjvwBVuzV8P4yf/X4uiJgNNkVwVWz6q/ZR3PEDzLB
S9UOzXTGG1WApDBtLXtIUbhazhmVcOxp8zTU9hX7CRZcR+UDozc9Tibam9OtJYI6xHfwnA8dhnuX
s4U/Nkx3rPeOpnGmxTB0W32mTDReYKDpWWVVImy7v2Vr05z7utxys2T0f109EIxrCILKOwYw+aF5
UnzQ2FOmLL6/EOooai4pJdXHfvBg45KOX6f1rmfW3/72w9qo8qG+eFyUCbuG0RAVCZ7TWGioHfI3
nM6SSH9OyZ7JIbaePjxD3IZfWlJNFuFepO9BGa4E3jOGo8gFQEYpNSGEfDAr7uYwVjE68JEztnVv
P0Ptep90m+KYOn3vhRTGedX0q6N/RdUR4VLY04PL2EHVHwfPNboqJuF7UGiJ2d0MzvWh9dr+dgRn
fcWUfCwZixtEtO9F6hdPj+HPevlPkyjGqnB0sgsNAcAjN6Bj8ePkd0tX3Lts0Wazqi+4U/5VD6Nb
+jnCWDb5V0yhuS0BF+Bs/K+53zYz7DAEIBAy5RH/D+iZ+JSzqX/FuVnWc+0opmUcBk6O8JJPfkMB
It7EAOwSdoA2e4eiAZJ6ms23NDBitdTxWCnLudeJ9E4wJ2nCczdaXBVrgJmyj2qZuZYIAQJzmBi8
K45bvAp7Hr0PsSRzXot6p1L/GFEECC8hHITp7E3DUyrq3FTFFPdtODrDbzy29w1JZRg0lzDf0Xt9
myPOxgKNlJ80BH+wl+e0KQKGsWbBbWUGnTRvobLIJsxq1D6Mc8XiO+YpM4rN2+VPDrH6Io4Ka4+8
gzljOW3s9Z82+bTCvomifPWEDNXPfRKUmGqxkpiEII84ahakkfsksjGN8aRHj7C/BYL9wbN2xv3v
yzN3d8GyBj+zwKUG5c0AG6dTFiPBvtKogQo4VguXHZ84B1DoU3Mop4C87LQV9y1HNCs0RTwloPx1
IVQNugl15LC85+bqHsuzjkX2BRsN6Zngb3L5UUWSJtgmAWMjOnOs/j91eAClcHMgTx8eUWkJGRSj
f0cmac59k6TL+gj4HIjhrB9iB5pxPt8JHajJWEHsytH8dPRlCkIIWWjmBPemXHi2UuRGJgNnJCi7
yXkCS3izHzerTsHNDtWdIf+hGRY3CdHyG9TSwklhsE3Tck/HGraXbH+L+i8fjKWE4GBsBd3tuSP2
yA/CSdrS/1r3YcvWIWZQ+RfryBx1DTPqcmqiZ75/z8NzjSGhtbs/NvQrVj64mhSzbw8WQYZEB7PB
EKH5+U5lpmACdb9rYjnfcUPA2hVBqIGEW1C3qJU21eW1aI/9I4lD/NzF5T4Tl3Mr+hThKPf0LATo
sAxJ6MfV49Pn2sQjEMEHlZiWEBl3W3V241a9uXy7gAGpUcyAT7X1A1zlwYjWP3G0ENkjbXl2UIDy
JwA9C+ifKY1FylYmTxKnKT8NH2fyAHw5QsNtaetqrvkKKCZGAZ6MnLi536TEY4k9ENkjV8DNQYal
/Sw0xPAXoPSoBBYwXc1E3GOAHkh1kRAy4Vofi0vOrmwU0bdVulCE6UERpbU/oyI6V4pTG3HodcLt
HmDfsgtKN7+F8Z3VXoZ69Qadg0h+tCDIxK4odyVpmGvaxgsjeoDt6xRoBkbphtQderFBJCbIA/CO
uPzLwDVRMXdTfYm2ulINdYPDJDfkRkwgfLKqDYthQpoQHRS+whrZBDCv5DYYGI6lW2q4+9DyKkDS
fOHrjCAH/oxtEiHG+bB8M6Vo5oD4B82AOkKtzDhA5AWfDyHBkHfarreUlwiB8z9ueTQpAwB8yawy
4YERWilO/lwUVmQ0YiER6bzu9PYaMyGbpKJGwcEAyZKFYWBJGg/hQoIreLwR7UMziLW1whvxFsa+
10wO7+fbWfWb8Mq4mrCdUeMx/SBP/cQda+n2Ns3Hi84YrDk5OoszyEGIX0QFHmBT+xgykZ7hyKUu
YDMARp4EAX16p45MtGSvT7St4uP/xGmJ6h1J7zCjF3rM74LZ/KTwkCDNYavCzoZ6JKiQKR8/FsG1
yJsH3gATP/6n/gZfWJQ5H6sigy5hloeQdP/47WM8NrytKIrP9bgB9sNCtIQVRU/D+cV7h3ilQ7Eh
IdR7bXjGhOQqA0QHn1wJEomxDFehzXhIKAySRA+XxUIFaUcPvERjf0QGYRB9GbUTaVGfMtAxImQP
3z1Y5qaEaez21y2Wg8eAyFHiJQSm55ELOM5ZWneSVxmxFCTMRF8LrxN1yTgiWMIigh2IqskhL1qM
hgXL5I0NKYYXAMnEegOaxHm5yyOwdwK5eDrQZ7wttrc43Sc71aMKmDFnSYylP/BbuDKiCB/L2L/7
X+ZzEQcnUNmEsEoGOA957psBkb85VHrj6B628FiBfG4gt7hBEGvRvUbezko+Are4aOFYMLxiI3mD
GcPdY1vbQ/9BVE6MKRM7GmV//E4vJ/fLqBdfI0czWE6ukTAiM+dBJnNwEJKIeOO3FRFnX1FMj/9P
2yB8iBCl8wh+rGF/bOf0Ng6MB0iWCDi/HZkQAe6qp3u9dOAARMHyx5H+Yd8uUCMtqLABCLX4gLQj
VrAq48nbyNBuPIwR3Ue1gY8aNBV26YOTFJuf2Ca/LTY960ngXueC0mfoBWdMkKxjYcuAsQHVYFyi
UO7/rh4qxO6DcTX9LpEhg3QvseRc599pux9uepaQHiqnGkoVU7/P3sXKXJKEt3lu+oRIH0eePr9P
tE0f4b9u3BCK8pgHlBsSvO7LCF0+uG+VXOiibxN5YLEkM2a1u/4CtIDI4xwveWNXfsEw64ChctZk
ABkAA3cWnpi8A9KxiKz917NXsJ2q7J0auWm0FwNmSLtPpB+1Tbr/bgoGdBOWjUEmHYUfkOBi8gIB
0IFO4UcmTIeXbolJSdvu0QUTXhKAlI18elCR0hVeHvQvdUx7ThXevJ8lcSZ3pxoJCLJTAuawXxjN
CREw+uBy37EPbmjka9wcIzdbaozgEr2UIwSTw+NrRuEuYvHnpscaC64KJsBnBpuL/3xcAv407u/C
Z/WYXfdVoBNn4P7MHWXJZkmCqNWfdkJdnkC0N+NyVRBI49XrB9KwOB+OdQ5C2jc4msVHTPto7l+F
u7kL+NhpSIzBzqFq+U6GGzkoFr/Ze1qun2TjD9FcizyzWEN0ffh0lugcHq3L2RDYvJg+KZh+Ne5w
g7xyBDAzcJP1Bzf08yyH2FyvwoEvrAA0pVkIYWumSP4TlHIGgAx+vCmdV3T12apjZu5fBGi6U6YF
WZTVGDksoQW2sAUQgQxYet3z037J8L6Lcqo3zjuIawz/R77xL16h9Sd+e9rk6ZEjh0TfT3YdUK9I
BwD3Lz0Zb5OwbTBTQJcRlYSRYHLFnsVZSNzvQtUcwBx0d2xB9Q9GEDQQIOLNdyDI+nw72rxnt7tF
ICaT+dfoI2+KlJXKKXp+zVGCmy9ib2lp4u7mjapNGVmOvecS6rOkQ5zjgIHAZifX0XZPQK8uA24c
iAsKw0msoaEqBdznwkCgB/GMPP2sHO52ZgIt5fv3RGNeD17jM5lLZJm7MunC6MdQpQifZbmElE53
vym91AthJKL4dHLzsB9N1vveJqGoaIv7L3USVBYhmHCBtWlPTE4VaDGZZgG1Q/7n0Lck+GQOpwbw
VkSrZKeX/wLKJyo75xls0RBSUgMuw2OXYZkKFfLRAK+memuO8Lyh/ZoM57yLQJAgX3jnqdMjeWdV
RqwkQNk1gfvjt+wutwzqJi3ObG0LqhkwihRL9NB2cwRU4pOBQZhlayAvCldqUKUPW4h0aFf0cFGE
zJBD+lDxc6in0E9fr5rU844AoCWfN9TIqW+1HWyHZhFFywuKh0BgqLkDh3AP8pDkY5En/tg+weiq
Y7f5Rc1C2AVssgRmVQB5QsiLfmzETdM3OUpdutjwJhp6UK4GgUJh4mdNL0Z3GkLuR4MJ2Vry6Ytm
vIzgLkz0LwRK8ehaOEXoyr6TIMbkQ+jlAX+GBd5DZ5ZQbY3iUSxF/RlD1n1LpKIJFU4ssAXCtKqc
nodzVn26MuJynNk/i8eFwAGU5ADyXNaMRvIy/0v/bqnVY976688ZIodA/prRgg6B6N1p/rNYgnHJ
5D72Ga7cnTD6cyWRI5j6AONA2HchyxO+fNRldo5g2QWO7o456cvyPLPLFdj8iiBQ++trDsO1Qbw5
jNgJCfzt2N/ltQu6Oph2/Cfpg6agjF572eSJxgtL9soTYgs3rN+u1Esb1SueAxC8j8q95F/h7/vH
6+y10qFFJ7zWqTibmqP4r9l4eBTtADkj0opSlQfqQ7Zo0IaFoC1AQfCrfIGDdawjhMdIiKyyiK7O
7502yW77WmeecM9Q6kWeokzn5GejWt9tN6lnIsq1xfidWFRamOu700Ksa6YUSYxTORli8j8nPF/X
Usi2cyhlafZBvrJQHax8kWTVllAxKsZ30hBmelQUfOzujUe/z9TSzQSBxkWqZzbYzANmZPOaad/x
EUoFsTcfDiUjNlqZz6Ekbku2hdNGQmjVNwByVFIJNLJh0twCNFpQtutIlx8SdpggLCwl6Wxjdm2i
euwKuTp5SFwy6voFPjAhKZI0/MbhZlw19EexGxi1feWmQBH8InLdTNw5OD4+xwU5o56CD9Eje8y+
TGqCAXi8DsU5cdq/PFaocDFA1j3FzNZXCA5Ag57wMjq/FQLr4O1K5+F8JKoCAaKqALyJKSdEnGR9
Lol3jWAEeOULOJkHrIS0S7wyopjW7aDMeNwE87YArI+ztYrj0qFEbeinS3mmmv9j4/2p6IBS2Kkt
IheIRM1ioYRmqaWEGngKbQJjnAOQIbCKFdPSJ/oelSkYmX2HKuL3BX0yknOpWbCwjuzsNKLCic0C
E4YkpncbsyacL3I1yVFpAeA97kIKLhjibAU4WY+ZKJfKQo5Gy5SoxWYmnTW09PT5AqhhY3cHKJh1
n/7mSTuVo3oK1gFl/bayuDRvm2EM26dZpZnFZFrkYweXwtvafThJo4aQh80LL+pO3l2HDuqEIcXn
HP+i6fQjMj84KogFpW2X/Vng4e2ib5Yh4rD/VWH0qJnFJp0hm7U5e0GPNXsYF9yT7Lz2ERvZX39G
uSVoO68VPKXB1Mbjab+iuykdPr6OoRaQl/An5v0ZdElwHwD9dDMqxBCrsELUATG5rmBxAYDAhB3G
YG+05kAnh6cAUZbM+FQcCebhi9bm7ZTJWyiknha7PLCfCc98+/ttQQUvQlUIvMN4BxvjJB7vjj3E
wsEUqdkTsjv+aLW3WW/5Y5pNbg3J9EAHhlUSUNd5gI8zjiLFB6HQbSaofPbwfxEvVRtjHC8Qi4ox
QYLBond+A3bUn/LcjZbKkl7bL4tTF2nP+DYykt/4hT2QW3ndUO8XDwBJ5bv5RDOJqD0ahVj68HYC
ipElNJqyzzK5RZn9whqB9Mcj6x110uQaM/Jxvaex9PfBk0m7pIWWDL/B06sBlrblkxGQcAZLXVa+
BCIIycb78fwDSiUDnx8YZp3cfoBt4nplRyaeUyI7WLJ1ByZn9rs6/Ulvz5T+A/nmlhFZLhJ5jxbp
LZEu0IXDDZNDDDySQEjN7uSBpGMd1Rr9G8N1PdFVojdEaVzrtbCnkfzi9G6IfCPmZCWVRszjWIK3
7aAIOIo3dGIzlFuQyEQrZ5vnkf8T3z7ZSR+uU79zujlWjhXntzA1XvfyUXQDHznjlFtwjcj6ykwm
NuKniuU7BM93y8x/8YOS7OLgBLWyCRMcks5ODI4f+lkupTFyZFGuqeSOipvomPv3yTd44EZSpiMF
qjQzh/zj0ZBcA8BYlPvG6GfWF10XBaIs6xQkV0e+6s+FtyEaxH2oRcZaC95xI6KgKpfhRJmWNlHW
LgOUqYSsPFDzwdM50MZiHpDM0gAgcX6tdCQ6OPzRskzZhtHUEEcpBfA6+YgyyDGJASuAaZHB+fSp
YqI8EKX/nUhHlQGI37Vn/P83Ej8CK6Rh/0SQE6QDEYj9QCHH7xmQJQIYaBUEyPKVvc6qvXk4nwv1
oNMRi6mgGalpNZiu3k2ISTVfdZsykhhJ2HvxWL6o2G2oyAElRE4CPyje+Cuo18tFLk6bUdzy2+aF
EB7+zDGUs5USBgHSg6HL0Wlp1g0VTL5Bv7TK4uzB+S5HX/+lWGBWzK4OlBrTToMGzU5MGZsn18CQ
PeoN+kqzx4JFRDfFzba6m1RoTpnoY0Sn07c9QTKBZJl1xHmEyoShwWoC3lwVVt25epRget6Q05jh
j/ihkQfwDJXg/8IpmU0bIk19BHSxRlLoi81tML9tfuQPga/xZKegGWtYAIeNBW3Vmvxb+2H+lrhq
5EN/SX6ByK73HiPnSWr9Aq+592B0/UTJrtrcZaysR/KJsb5m0MolfBQE/xjeEu/BhKVIQpmOhGZf
/HukpJpEjcaTgysRNZcHBUZXDlyPgXBDKsYxq2zEIAqlgEVAdQH/OA82nUcU++LqDjUKcfhX68Rn
fQRDHbBuMtfzm/I6beuCHWGskerxsJ4PKy0Qh/k1c/lOmvJedcz7sjviB7zw7+WmxDpNJa8wOvMX
5cTkG0/3/PXvpteyyJraHAPgVJqCrHJwGAVJ+z3z0Ns/MFiRvbJAdsi4Q+ipTSgd6eMPs8X6I6Je
kOlOdEQCsgOZ7b045fhRUflNdCuZpquhVU+Z9Cf3w9dKCNu9u+XioAhYYUoYFSZWo1C5JBpSEeYf
F7JZCN5yc4fSYzIEr2FIgeUmWvM+41ryURCOVfJp+LCib4WLoBWYMdD4IjFElE1jDpYtQqIOB7Xi
D063sHVQAB4VhDYjq/dFZ3rbS/8C5x+SNRIxZIj03OdKn5a0d9Wz4UKbFNK42/b/rvN/0m92X5LM
QOxopBd+812fO4LUwWqr4hgoOf98Ecw5nCYxA1ZCNrfRQORRorfT1t9DXhkqwXunDrfickQMtI53
jQ/L7vlJQLvbhWpQJIdcaiuq2BDCffjueLgA/rlTIVZTN21Dohzal19CWR+7oQjX13aUj6ULiDJa
DhYPhltTXoMhonPVTaJDh2dyy/efoKYY4jXpmdpZXrYgxeZ1/fMBRnH+a0tCEnKS9CiC8ZvJyEJg
pxo3snu7xfDcCwSbuuPcomSYKQcD6XgFRFtOK6TKPxOe2uwtiV7jAeXH4ec3kFDqUyFpBNyVb6b4
4oi5H3GycPoGveBajPnhON30KX/ldzNIPUFrOBJ5DjDFMAIRlg4R9tkL79Hj+HTOCopGhtqbBeLL
NKGbUOw1BEBnqpyJcNmszEgaEzZNik/uEVkK+jlTMD1pU2okiI6Q/W/M9dGCZ1FJssrg4jAjNzXq
4G4hbDUqpoR3iNuPJwjR02wkMNHZ78hXwqfbw+Zz5NNP4p6YrXo2LkbATBKl4GfgY3rnK/62jtgt
4vz7pJ73OUth93EDoRxFMwdIjACPzwHkHB9WYvXMclFCvR1fu5encRJdF1Cb1gPikY+4vx/s+FCX
I2xiSiBfVqmBNNyGPIHd+cE8IfJakTo0BSMnBmWcbXorFt3+6cGE9CdEv3f3NqNug7GJ2XvxmzyE
xp/iTX76lA4a2dKckw76Z6mMZsYUe/dKZhPCAEN8CncgEkjEGtGTGwWftPfC8pxbLPEfsrA4bofz
/qLyqYMKX0vBt9yxln3JB2AJ+I5wVsrr4Z+EJhiSnmOf64b7iYNsi6YKyePtrz+BslFOeQiTs5F2
3xdnT776YCtVCeBKBMzpCZcCLwdOPjoHOXmkOUrxlOjYjEPAubJQosG4smUnZz2+2W+7vfRXowPQ
mJG4w+jtahpM6/cxZpb+blA0c3ZqKM7JbV9wBRRzKXzT/9IzlRiZNcki33VtQ6tX1t2Fv8GhUSO3
NFunFyaxTy/WEKnI0B/66DKXKfNNHZPg54sccrI5uM8Kil1xJBZ/rS646BB2XN/DIYO10MhA2DBR
B/u7jRI1zFAdtRY0RcfSCUFc8Bqh1/VrDmnnG3SxRAhq5auLXpQvqRYi2iwdElMkPgvaWeh8yL2r
d532ohfoNPCexaK0ap5uu+tiWQOMBvJ4vsxu/tj2p9dI4czbSOcOhgj4ot2p4n5IkQ8x4aueZp1U
8xmI/EsuJ42jQ+AwjOK61TJK1JdWNSSEgy6XN+m0FLx4DGGzJ7Ec9+lt+8OCSaQetxOZKOAJHIZ0
3StMz8yFSMW4wE8Vw/yBcWsrz6YjtLXeyOtALw11jR7H0I3rGIPxnGn7AUnROHC8zQxVVEy2BbQY
cZK36Yt8BHx7ZhJyc42XMreO9w2ucN1E9oWNTB+eCaDSYtGhFuGOb6ZP0Qc2i1PvpJIPyh9AQCmS
RknEVOML0Rcd0Sqz7kSEfEPA3odqCXG1lX/cq1M8U6TWKghEbkvVEViT8ERrbIqu2mL1ZwCAvafc
y05FGDL2MYmQZonAQdkYnihoQoByHVPC3gPOCZ9TzX4vhDbvyzKSkmZaeHpQE64soIjUyh0SeZf4
81Bp9D2FhuBwKHl6Q+sw+JW+StyCcdJ6RXM2nt1z0zHbFC+x4IJ2MBdxlbNp3HvG42f25iDl4KV+
FSD2xrBThOTNS7wpJHvZHyK4MQtyG50B82Xxjjw3CXcmUkp8vIvrSo6TM4pCIGMD0QZFRcrY650q
Ftp0/6zslBIWeoQUgaTkoNZV2NgET0/4qAmccAkr5h8dLRrksBgFwZ36Bk9F4v0uPbh5DgNpiaYL
qQ2JcgLT0eMrFU5ifyo2Giq/0kTZJ05CkX/nsDZlE5ls5MSnhdLrcHZmdhF8fficaeq/AE106+uj
HL7QWUfQG2/NmHXmFuj+EDdzYYTtSRkIbZ2ByAKCA3yE6BZ0hfOGiFbWWsSAFHfYctBt3pCp3LYo
tyWeGAQOQ2yivbj/NRXRzSvzfK74zbPFCPGSUf3T3dUYYDEK9oDdDJVXDK0bL+f0HiNHgOu+m1Al
0vQ7QLf2Btxi4a9MqJN2WhxppGKyDkUFhOo2jDNjh0EczNn/zclGJlGbWGoEx0tRewRJ7kJQ4qBA
Isv/I6PlbVzmNe/09a8hgSq791FnWH26SA5NceQawnLGasgLDRxZm9ISjqcBaBWj66Qhho2wnvU1
Tpz3FG/NpQlIcNi8tjmmMc7t4wiuePrjN2M9PIoU3GaehMpS3gttksnnf7khZnZ/JxIrUlIjWPrv
dNEgFv2PpPNaVlbbtvATUYUYwFtyUASz88YyAiqKSFCefn3jX7XP2VVr7RmchNF7b70Fg0TMiPad
rQ2ih1CiQOB50gi68hSPCAZTaV0VMFgMGJLtltuJlM9JDPJn9B1Yi5vDiyotjo3adJ4gYRzeuIqy
+rW/+tNcYuwUNT4DN9jzPwdrWCnkdQasPZgPWh5dxKbGZyvFnMkkGkhQH4Ss4jAkOYUVEykdFLg9
LM4uBjWC4eNXawRHPG3mK+YzznJL8/sTDHmD7xKrOfAv9WH9amENMSqt94nNXTId7Hgk9mYVKJ5Q
nohsu5pGyt7UGgPSXbIL9w0PBWZRCsPkdoCW1QcOiZgauvg0OGvn366krNBL7dqdsnhtPzvo5BCN
RxPlGxaudgaB9uW+MYZJg3cqJVMovmBCypw8uXHkorKZIWc299k9cSoMFvydqvFB8v8PKi+D/URY
BUxG5xGsZspvae1NqOzDsN71p9g/mCm2PgPQURDy2ZsFljr//8m+Iwbt4DR1DpfodhX9ajuBmgDC
HAuc4YcRETeePItu+eLnaOZv1jn7CR9/b8MtLUCBKhfjLb8MoFcP5xdo+kxwHQADT80O8i58bCY8
h/G/RiXBiz0w1T+YqEu1ZGoTLJ8+yQ4oE/TnpjHYthDagSsJrVJffAQRmCDeMgqNzJxB9XpNVQxQ
Xmi8cfU3BqBgljxrmYwnjFiQmfELgLxWrgH9xlP+MMY4uMECmvqZWTT0i7UaZ5PbGuEIR6rRucWM
VYCQa7L9osin5sCUeQqcIhgCnhCZiVnmzeKGsJHKHVU8IiMPOtiMG53jt01r7OIN7agbATCjuPZl
B6iGKbjapHa6ZaVhlhK4Bl8S1LQUOP17PFtWD9gcRbs3PH23EOo50XOHzRaz2fw77xz5lC3B8GDz
3CcjPpawVRRWzAL3An55s9V9WI2g5H+J0t1CcyAJJDuob/N+ZY+ksF3AFgqmJh0B4x0zJhZaeIQM
0UAjr8yvhAzQuEX9BbYmP4AFZCkAoQz5CtSRgZH44Lh1z973TQbgdscpJ7PELFinUrpheRE3cRaK
CzoMJuMjQNUdPJns6jnfwuf3CJx5bPgXA+IINvwwAWVBLKVmYZBQWGXQ1fYeRBbfqA53A3yhH4a2
6vF+AUxOvggiETjf/deUQ50qmF3Y+9tvUwIpqIIBwVXJ8sRtcb5HzkXMD1b9eQ4diSXNhxr0YQT7
ozXk+BYAGaX8afBCLp5QB07SnFP+u2EghjkLbKhpE4h9FcQ6zXrhkxy/YnTgMPNqWkI3cyuuCe/R
brz9wDKISBJ3ELX9c8rKHQjlOo3W7G7ARHZRPEBhJ8vcVP2fjd09mHbOSkK7qmTQiY/eC788giPo
ynmrq4hdWK7BHwP4+ud802EWwEYtiyX2zLys1kDfdUY9BkXmmZJ1D3Crjy8l1Cxap1TPDdTA+ips
KMvF5sQ2/zIK5ImweKToclR/vMnbRDXSWIKTehzv0HIdrPFQV9n8ys7nNP6Debqnt2zwH2a058XG
On1bU6iVZY9TgfGEmgfCri3AACw4LGE/EtuOblZCOyNmEGbzquIvh9Iq9e2vsXsaK3yb2X2jPszN
bAnIztpKuJXc1kiPuXe9K0mqwvQDVR3pJzZmn1F+BrcJ91BF9osE6+g3QLZi5jNAYYgYX1+KIdKI
SBY4LvA+icQsTrW+AvQpIN5VV7YDDJCQuYbG5H8Y73AnaWJ4+aH07e/kSgfL5pSUcJECPmJcJKYJ
RfuL1G9hYXsV/s5DNlgwmOksObn7uOKJlCcpbq4crJAJoZOsVmBSpDI4AuO4s0zjCSBFWXiQmtHX
ys73M0FXVkZOkmSnDvAGlya99kP5TP/tnEhRIP1l6GDu8hPBdnd8O0pbxrnp6bElcQqjgUMLPRua
FGsKBg3ERTGMhujt3ibs24VxGHtaBIgj5l/0SSiliV1AkzOT50w7i2KF96lg9MOAaaynO2QrizKa
+8hSB5kPU4USgDHMoOpa7y17Ba/Urzc82VDAwveVIW3jI4yhL7IYK1tipcO5THCesUiRy0KAibvw
Ra+AwtWuCOcYeizs+KlISlcoN7kP4ASMpMDniChqDlViaGWc+zPKfT/+8Uy9Zsi4vd9JIh9bRGBl
JjrKZRuvRYCKTBYiHmspBgkSPtCY1uyEYpXlCGgh94M1uXPlVoisIAAAqEi/QIYAlBn7ZReyXgKt
epn4n55x+T11PPqQ8EBMlrW/f+CngvDaAh18HH7bw3VkDUIeY9hKxd17HprrAdY3cXRQ1E2hyWGP
We9qJJygGE40tyJ6WFsjQxeaHA4eD8hwEGHQTQ/sG/ys+W1OZpGRbPBYJOmp1hfIAT0Gd08YxebR
e3ezahwuIF1qPPgjS50ckggHbL+Ya+BiD4MdImFwyIZHYCkSjFSc+wm6eFnuorPK9djn18M6wPAA
QVcTNPpc0JOkeEzWPWsNfxyRp4JS+6f7Ptg+4mtAa3PktFbwXt+W+GffhICFH42dlrUGDsJhAE0W
UWSwFjapK2yJvzrGEKVu1UvcZP6xCnPsHpvJzzjjl8HKFAfk8xDPD8VAkG4uRsguZfzN8Q7wPtaZ
u+EgFXGkHm5LAx/jud+VXfUKJwhAZVAiLPFCQbP78vJJfA9GiljkUJtofilZ74OI+xCWm0Q+wdDH
QMYDoDDShl0V5CMfpzODWYSV92OJ9wAs5hYPE+ayNALjOGCUuNUQTUMGgJkoX9XSlB4iy2ZPIqoY
G2v2gpgoEziBhK2yexF/HAsfUwiArZYNqrrFCkp27sefO45I73OGi96MXIPwWpEHLPYvP33N2Eb5
Y2cDU8RYs/u5YkfW21Y4m7SwRffOeLbd4mzBLzW2wfP03QE9tLoRfIRMV/kEbrynT+cNLLDfrN3Y
gLPkSgNwLDbZ8Zi4vZfb77F9DMxADl29/RfFzAOCLPPh4mwwzbltRLTpI0lEambPaYIPimxmXHiq
veumUJhpUzh9Oe90IU0Z8oC/AUo8zeU1wWMcPTwO8jfnFVw/5Adj6QVwhEcRH+fhv7jend6mjnoF
8ewbFXhWTp7wCDoy8aXeR5QaPnaBtMOCLyB0wje3WXdrlLXxYANDlxnqY74jYCtfwVdigwJZdgE0
bysJWvaG7ech59fjnyNcmOpg4I4+vFsZQn0eqeD3T/vOC4qrRrc4p77E/AcT8XmCRCU/hJrjicz2
pycwrTic3PMIz6Zu12G3AYVVMF/H2CYB+xN9C1B8fNnyHpS976BRa80DuikzQ1umTWsM3KkL8CF4
l8GCD+0aUlcTIeaajg8FKA+xR4fG+4kN2B0uCOJ+UAXMEsNvBBEgwoMTQ3SC8nZEo35QMYxNsmLw
Qoal72wLEeMM44j95hevhVrkednKWdh/0oo3UKJeRkJVgZQJw2UJ8C7tyik34MtBvLeeJ3Y3WKf9
FtikER8Ywiqn02WHs//arAi6zIOorul08AgQ9Bfe+0w8KzzDSD6fvm0NKt4u2SHlWI0vN9p4ukYm
ORuacxqUmtlhVgVUs5R5IJ4+6hZmVtwHXpGCwaY4MDCRSBBvNOt2Us7rmbb5sivM7HKg9zSMFsiu
DlA8nVuv+bsFoOJDCLg950m1EqoVMWEIvmG4gUeIGwAkvQZ7MSl+4KplI25nrbWfFWuI8kblC7cT
pmrqpOyJZfM4lpx9hbNsMGgcObOqP0ROeN2ArHO99wPngZ7MVSCpDmG4gqrXR9JaYYMOiWLmAQao
fduDRqdXkLcFmY51pLIcQc+4wrASRB4pyg+Deu4ouvlUHzCUxIZrIM3yhlhmyxmIAdtz8w0BFy/j
73XsDOwyxHhtOoypkFw67ogDxxwI7+YSOE3KBXSFElaE/2IbhePLe4Mdt3PTdeTlyELAQV9YscA5
5d++iBeGVf4m4L1h7/W2sYoAsIhfXLTbPFvWeI1iJnKFSlzMSaGgnE8pzuJr4UETfwWPPKfy9RDG
tOAM09+ynuxnP/Z1qP2o9hsOFSA/IVVnx7jCPIy28Hfux4KjsKghCvI4aUbmMUfCVDHhog4o/Ns0
bE9oLUjpIGfFRVKoLPKh0dCqBLd1basWZFNFEg6XckMEJkPC84jXJT0WVB2/C2DyQHIBndm8VvBV
25ExzHbsY/dRPmVRjxxFQxCOBI/97W+KQ6+M0BbpiQUWovgq8kpWUcKDlnXm3kyG5pd1I/WFxqow
tcugsvNu1c+N97xc/k01VmUf8fJqMUgex/7r8OEBsIlfp4ONv/Ty+E2y0NvruCOSbqCPCFD6ot4K
a6h1dgaJkyyE5Sd++w3QEUp/CiY1JGFdX5oqg8UW6I8a8sauFUswaDofs0eS3FMvZ32BqjDfuXgb
E0aGrZZboLbulilORA7fVywHPkbR1lu3h/qWP/CKCTemWc1WJHtst5xgUMoMPCgqipPTX/Cpib2y
scaJFYiDZF84d7da3s5d7dzB1kJ09cqVT5a5LYAqMF6AAe3l7TNeos1gIQqDFtgc9mQf6Klc5DHp
Uq4MBC3WdfLiQ6oSqzm8JhpwW77JqQBEpgOjm9RO6yTMgSHiIB+IGG/ex6J3HLop3JazijgdLzKY
7FxDNO2t82YuIjHrg+wcTqtHmeYn3mb4HMelV2EmnFwAm6AxndEmlbM6hoLar5i59Ff8wI8Z4snQ
BcgEBda8b6AdQCwGArPLGRJhgw4sRE7h66BxnN7JxGaVSoSByZN3x4Gpj1MHDkZ/KVvUbXv4nocB
X8B9vGi8Ww4Ras7zzO96x/CfcKCfFxDYvgxc4JyS4PmCRg56tmBYWXeIWCF96xBxKn1bpetf1txc
TUCFibyrjuDg/BMD2W+8LhgshkbufP7gJUubHqc75zsuDxYH2Vr1H9DS0yBfdv5+BsNiBeNpoeBO
UBn7xgCze1fm6+tgu8APghRrwcb9mn8Y4nmM0jj33nlieALACLIgn9/d0eGJng8hG/gs1BHaoIfN
/RWKeszPheaOs3PDyG3McGpeslzXRxcMogxl2c1LVnuVUS8KYWeoS2u0m+yeI1qA6G0/p/3D3f4c
ueJL/vg/kfHzwo2XFQubIcXAl5ko5Z4+v2CncSfBElmMXbKvgVEhXRh2Kd+yy8qKavXeEIi9wxwR
X/2escEa6zKaEP86MnpID/59UKK9sIWAYgOrnOXRYNZDkoqE2inWQ9UormJZg98TwvJxdGDeMCtY
6uA2taAn4iGLoJhZanNQ3AOFFHx9Tzjv3mPhNKvM5djiT0CaLjTZOBBTOHFXD6QJwCIoLnPtllgF
QuXN8S5Ee8tvYVyGjzS7xT4Jbv0Q9ocpFAKKiXlbFLMLTX2CF6zX8nlQY+YcviGwAXKwFoTK8HUB
pdCVboEqN4I80dH3S47hG35uZwuZbvozmVBmuUuRhD5/U7kbNAGr4g/VD7RXHho1FqlHtajtOFnR
hFODNbF7NdhBvtwegib0rKQOhj1iK16WFDzYa0oTMj/+Wd9Xu4aSf8EE0yfRZiqdhxCywP5bQRYb
ffSAkTmF1vcnLcByA4EzJyHynY+FsMFpddNl/ECJ2FoYVdalaC9ndJVE2mAx1XR6CleV+NfcV3vT
N0xAILvaKVFOgMtQlzojobFilQSWIVk/5AqK2S/W2Fu9Ji+8NwF/OWsy+FuyBYT93AhDRmEbiKaf
2gbOSLHEiuiGj1URKls2nuOptPpsEdHiATVguxg2foUjcGkBMHcM99AFWlS9Zk9l15BfeLEfszxe
gvFMgVEcuEn7Zdl3R6o1VqFw8JbkcW4tZWsMXsaahj1mlJ7vlsoWAg/3CWc02VcuG2D75d8h+9L+
ormEEcD/sACWmrZOP8Bc+jycwIRt4b18zEvyB/zKk/ALO73YpLMchisFiuR5L7VxdsXe+QtMhJEL
bFcEj6aGDBdOGesUsfR4GRGkMF7lxGpBunl4YIJB3EGQCfFuRcGDnwQtCe8lJlHYygbNIuFb4Z49
lXbeu6NFeuW7p7B6mO2B6Ug55OgAlRiHGt8QsfE1YISFQ/Y10cv4w+iR33oZT5XZicHhbzzPLeD7
S3PML0+SDUGlnCxOfLENxgQluk8ZVwCybrYH3eR+UXbcv0fAucyyRVuyB2CoMmiv2TneNBZCArki
4v6JpnDA2htQCmXLAYc24zlvQe2h25BUNIzvHtrz7nqbwzbNd9GYSvVFKYJDB6nhP2KmoONDHmAZ
XsUZTKuMBffHLXnmlRs/9fPPJ4/flFrf3bWCOQMnQaUF8XsQ2ooLJC1GdxuFNcXdOt2/+LQZbAx2
fWc4H2PYyuAwe9kv+uzHiqMCYS2H5yqx62BR6a427+94/57OLvMIQ6N332nsmfEJuE0XXwtYzaDG
DY0L+SuWBqWRbsG4yJy2YyG2wRYErICwKaI5Vyht0WXeJ7mnH8HD7M/fm/uy5GQUzQ67KFPlOK8d
3F3+pVd31meBIdscBhZj0ITKAM7EEUUqGrP2TadFZqu8KhYvJ9oQCozl68Otl981EpwQezlEP5JX
08lO4I/wDJqguz5kD6Tr5FikFmK7XF/AjfKga8SQrqKMynGQ3ZA+kGcRY1UQ79Fkk+rvwH8thUck
wUZT3D3GhJdAGPWJJOV6/fQJd5w/vvawWwEDEhIo80Mj9P9giBbnRIX6QzwCZgngiYqFe88IecSh
d3bHK0r0gJhUmxdyhvghQppUe+oPLOqmQ76+s9L9zgaAIH32VUBUcFMgvIih1W+9PErM3g6LBs6+
1xE/wg4nsJulHfPTw1VoZBhyEGtiAqwwK+cLK0z06G78g7TuipncJ2rn0V5//cQTwJ6kp4Ul2hTW
WQrAO01O7gyi++WZ2cnlPkXSwkZip5w/NL8SGDTXzvxUZsWUCROtnWxA9neIV5yMwFEgfUrIeWzV
WcCK8Lnpqzagbm5TO4khQujzN1gK0ypNpzQBYNaBMZEOTIBE9hokwenDpeBsZFDNXqDghJe5dB+s
34ZhAbjHzg7zZp4ER4J4p5wol1j27fbubtzXF0L5g3+SCitPsi574vS+FmGC/mt2cFKTu6jvkDGD
Jt0o26fnIl2wnzEry0vAv29g1iyPgwYWR3Mkaz0YzkdACd8/SFDjNbCCyFjnBD4KiggbauuwOYih
5W+02aEIm9J/9RQr/xryVB4Z3iw1Wid3ESrRSJr45MMhpGwFN/cJXvm2IWFgl6O/CVfbY1KtTCSH
/4k3lxPKh0SvE64JxQNMa8MB52R00eJspXcHLH8TL0EJIhLvUFoLHoVWt9QVV5o1oo+xyUQ910a8
e/JesjrjC0X2gogAnIhanbrEZQtV+ReK13O62lThQ5iWWsCrW0ScPUsD/tuC2VnD5YJjAPaVTbQL
T+7+/DXCwlhBCsMdWkWHvfFz7x8aFoS1DaZaEsl+vOGO8w8aJ00H4E01x+5tSuUOgQOPPikWFlK2
Ini6WLFxhn2O/XMBHItEh0tDNBz2ztYXtjfDW8/fEeInhubr2zwVjFm8r2xxWVTWNulW0Eml6BYf
6EJYIfA6TxbPy6Jn+LCENwLCCrWUl9NPzP75hrX1Y/qEVT+OiYVC1gN6gQTxZ3/MmlFPMDggN/J3
GXu+R51CGqqCjbCMAeO3rrx2YKkCncAeRgtfSJ3HrjJPhbFkuIrp3EyoX8TfRZ+JaInFouLE0093
NfKaDa49sMQvvEGUj8eFu4bpyN2E6cn14qkOIcQA26eFzQMlgVns7s6pYW3T6VFtPkLJbxxxBgEV
IDl5WhyYBs3gEpGQU3COc0igNnQ5BrvLBN4nO017To0iRoQ5DemygPzI+pSsE2cfkbRQZe4O0dli
Jxy2R55CHfiT077vvP/5lm1lMeWwPA0456CD6T4cMj96Bhss4HyIaJR50O9QYjvaMflWQYOtomy+
l79IhQ0xZK140w9o93ZszW3Gbqbq1L5Aiq/0jcKO4cBpyhFxKPVTj18i84DDmHbvfABR9S8kpPFJ
Op06euL6cY95G8BGMcxx95zInbEzjEHBgzI0oiFKhSksYLFEdCAp8q6z9gDe0rNZeDc2WO0Ibz6E
NFxHEGp9zpd1hngP7150/C4K/JjwSOKfC8OCWQmRGUxZj94UqlPPmFxyxKkJZkoZ6tpL31ewag+x
drawTHfkZbnCopK3LfLmF2jgCPj7lM0e59yPDwhhgbkiKCBYMyNAG4dYcEw4iPTw+pohf9UjTZ/T
7PBqK3bF/vuz6xwLuP8Dq2uHohRm1I6BPvgdB0GDLzuW7QYmC82U3gx6oQL2RWtttJN2OV6nfuuK
nOgiQc2Rr3HAJqzrX0AhDieg8KjMuGbNnNWzrm2aFRy/QENFxNiNDsEUZPCxeWXTGuEiz3SwwW3N
EiUoFRpln5Dq08dXOUd4EG1UKrzy52x9P3zehsjYgqyKsJjUQhD87goaifj+tUn9sAth44ALYXsI
ugZWzpN5fYZQXCxx4rzZUf/WH4kMF1hxcHl6JngTyhs+VQHyYmlAj48LGQU0EmNIJIDJLJX+hSuM
vXH0OwojeViaQ68wiRjBqpdVsg3y8BNu37hKEuGoOL2FZozIj4J5bqke7/N0b72sapfYUKY7Yktm
WdRyh/CywfUeTcO/HFA8DFlH4LHE7kKNoFM6A0TXnDlMaR7mF5Pf8mZ1iLL5RAPH7Ihidd9rSFje
B3ZiSuHoG9JODqDK/w02n8kQwTJ0SYJA8erEDJ+ZGDcXhYdWMql5cJNvI2ONiKJnjnAEezP5Z+5o
nbl4OfvJGmIYu7ETHGaWpAS6PYiVTFecICxqHsaiI0t3+cbBoKIf4zLzkeKH+yWqa8/vlTeUhCkm
sIa0SI2/kT+ekQLklCZ+3tOamwIX190Hn8UAsw++qrLN6d4BIsJtEYADfeSPLJOnR+Ai94r5yCCi
9EtoRwoTFXv9U3fqzUbTBs05m8X23DByjSwCN6/COpmejcuKQ3xUr5N59X/Mti8cAvDdMJjHLNJD
fgzyeszIo2fz+vBeEyV0h0gk1JjEIYVyrOoYxjiCVk4O3FqDn4oEDlYcbD4yk33ynSB2PZclAzT7
iWpJetmMQAJihdsl/uqXf54gD2PNypn/F8Ef7PZAZtLzdyLNAMiCfgCPCdAaM63GXBNgOAdwtQn2
4D80+M6Pr38ue0BScwY/yKVciAPPvz+6so1ZVCSlZQFcGtxN68U1yOZfu1lqvmyRys7a/3wV6eMk
fPInd/YTq2mEsCbiWCvhuwBRreTwWgvYDGriupiMhvYrrOcVghSACkQdaDzdn8EaCsoe7Dj9LGPi
cHN6niCPVxFMPXRERJ2ssXNw3yDtTrnVpk8vwaoe6R7+Ip3IoeU6q9gdFrskUFYksbGsIgArbljZ
yf66ddcMEhiIY1GGsgsnRKGH3jvsPwC7CXJiUk+OFOz+WexB6/MLJ+xTYq4V5wy93oAw5ApDryHL
OqDlw+GMQNRsOYh7lPYnmG4KLftj8RfvNGfkCHlnDfFlFPfAIjsczLf7ay7ifuz94X688bI0+B/R
G4vgduJvU/cWkGhII4xRrY3LKpEpKimjgs39mnfm+nxuLW4UQhKNNTLmhGgzVKzyByJthyxA3pSr
4nRk7VnqNoUg42SH6qT8M/fe804ozvM0Xt5VzD7yDQgFuIFMI9fnYFuxflnI/l3neOXsirHAZcaA
VC34bbDjglZfY0zkIWbWroQEWUIVqloXejpok8+JMOJpyZUauLjysk9IxrqGK73I8azXEpwH46zq
pIPywwEEBzwawjD8irhDP6Q0/6xd2bGKhm6bRqSFGmeytf0jarIJVxkjm/IkTrCWf+ZrcVNYjlbg
G4xFiQnTC9ZTD/KgLXj09n41BGle3o9yGJO5l9EeoYBm1QeS6N57xkfVMWUbT9i11EF7TNg//B74
06yH5jkIiBLGAJdsAFa9mtHDyoSLVQcYnT2nXxiOoDqb95FscKTqRJhscl5f58di8smzgv3Zgvxf
DWm8VxIn/PN/e/PGiASZbmxLkAQGYVbA3OGZ97LRVJb1qjaftEyM6C9P61n8nuTlvRQrudlQELE2
qn4+4QaDjzD52XdmeTeHis0qJZ/1QOYKuw/TgmGDQt0QU2bS42t3op4seTlGjSlbfTokVF1gAXAw
Xw1Ke6MhG5i1G2cx/F2OgVOGYgQp8FfP/7AspUPpkCdhlYk07SAoHykdJg47dvrkwe8L8+gSa4jx
XHTQb0YwZkAI1tMRDsMfkDJYJMKS5Lq3690/mjfklwVWEgYpWW4BEeMEww+CIZtb8R+MNLhHsYD9
qPw4BP10IFfJ2vgFc/3bEk8WTRUhDdx7FEdm+tbhz0hw0+no9IoGum9c0VRTaXjSOvOPteqiT5lN
42TGksUjrkXnWaMAEIkBgwUjv5oAvpp04NFcjWqKA4w560mbIzQUY5Jq4h6wxLLAY2PVi17HoXjM
LEKeoChjzmaK02mPqLgDXaaqAwSgoiJuEg7qmXG2YOU+cvdj68acQ4olK2n6q5/w3unQF0xvexc3
mA5z7H//p1bTGkTM4/RRM7PZu7dq90KkVq0/6iIDr9w9K7McTW6seQgQgm4yMHtIwpBl7Ug8bmX9
hkSCwXrg9UW0ScpxNoDh+fXKkTUiv896QHfXdvvKBE8ji4XdE+rZS8JjXsXFvJ30r+8IxBD39ves
wJAeIC9h/6tMyvCnmBThISY218FpQsv9W368HlKFFFkFO1khCOLKsxr+LASH5I4vlepD6xOOm0Mn
xc89p6/gFZiwU6Fo1gtKlkU7ZpNPrzNOPSnVEODZ63ORKR0D93MXEbp4W9Jp9g+f850gIj6YU9LT
cZNF7BezO58TqFc/09Y8vQL2nR6/TNAW4hOATLc3zL+RQKAyZrQsTjCHWKj77N44/tm4amPjTN4K
CbYbgXu8bVqKYz77fYzsZivBBKCAJojGmmlq2Vm4JAxoWws/j1I3/zDKyOb30lwOOGdCS3MSHvx2
0YM5ZEGi+yvMK56wMKrWmOvQGKI70NGyX4l7JKHiRwWG9/RGqw4N56+Fu/IUukOkZgioFG6dYvVd
FbjE3NIQtnFiS/h9V3GJR5agdAl6AMgM/02nx+gkbxW7B80hBZvEtVRhIwwGvsMhw6pdef46jsV7
LJhhX+M7f/C2J7zFUCIIfJJN/qwpB16r77c4awi/24QTgS8X0cQoSHC5o7vh4lFb/O/pfrgR4HAT
nJ9yKxC/6irAYhokevpbDLjDjp1Yz+hriz+GtNHnJBY1ayyyr83B+tcZGK2o3HBpUVFFa4Dd2/K+
ln1RzlWsMO7HYdQe86h/JU3KJujdjAEUYZAXK5WNAsld5RTLzfsJe7Qp/jLc+LG5wFYqZHI1z4rv
LtieD7aiZkumJuRSTLVBbdF0Gmfc9tbZuZmzmqX3Nb6ORr4hQiN/DJze/bH55fSnSIjFSvPX86W9
BThq5CwMNshquNRhE0SAuxyniHtSl6eMAYnfr6guXkU4o+15sqKTgp/xOJ6rwZJsvnmyq+bypE99
B5IBJOFZhKeC6ZZOcgM6rr0gzmXoiXH1dd+eYvY4wdljYQrCukPWN0UwyU8vO/VHNHiq/mDeYS4t
ADKHoh0V7k2HG5oxgsnNEreJWhcdVBoJxysYNzYRo3O4zlgf9ja0yzyn0HSIXELOMU/w4yPG6WsP
8GdhxBXqv2pruhZ/Cb7drx5EPKTC0Jb6CM4nggGyNwhLkHaImoiSnNebYsrwpNL50QzwZJe0vNcz
YgO25ZwR6MD6HjYaoMA2xk/kAhETBrjaiwVxgIkB3/8cFymBHWV/FSUBmAdNHnumrbJF14hu5+Zg
hh4QTgmEMPjHJuAKwedkJgcoxkXq/XOQJTcCfxeYpGAj5ry+A8Zpn1bHV8XDLfxSa5iK5b+zHu2D
+bYK2usZVNb+jHYH+XJ4rqHKsltmDWATS8hSAHiQ64k5oVsf7zgSBXLMXGaviVUEAhUEG5Buxk/h
3UXfYxWT4ZZRIxVk9wNSJJRgM+zh3d8C5Zx9FmQXGdqOapYo2ESRPQjuC9K+8DbRVgwYPmONeSiw
33MS4vmIq1+RL/EyfpxCzfyp96cNwJXEzDyOgQmgynLRwBo+rLaEdxNAtSCb48CJqAHrLR6hZHYj
9j71abauLNzj0rz+zN41WzL4sXzDyR+VGuOnjmo3QTbcgd3JATQYC4M3bdofC3H8eIZD1FnMGmco
VU8PWc0dqHeN8wWwJIAoPimwwm4o2LGcG80/NF3HbMGNwqeRDKrzP1sU+OKQSE3cskBn2XkaI2x6
Qo2NKx0hJuCAsLCOxOWo/Ww9ItiwJpSbSF37Cp3rxLmF6KqHsBzsPEMp98KMpXyRVFWvAxzxKGY6
QKDZWwycwhOkNx7DFe693D8hnaUtSxaPKZnXtO+cA16xgThtD+zBZKegUx5sO+vBNN9v9StRSOjF
Exu3IzpwwqlFxUP+7EinFhL01xYNMcLiAKdzE8S73vR3g5BGbwKP7j5vYJAzUjkqi2ZOoOjHoI8k
s2+9MbtHo95g1y/fiKQoL9UKsahHpiyvyX4ODxaCreC1A2qhZiTki7TlVekkp1uc0gXoyuZhvaPe
ar+RRhBfMHPxsTcnzmXGAwB+NySQQCTtZWAUZoZpPPBKXgjn3l1mtlRZjcMUDW6sLjEZ2tRHXImD
DpCRGcgoQev2JzbgkI+MujBTluQXZJo/2qSYMk8P9HNG3G8/2bSMZSpBDCmJJ5RmppzuRI1woFhZ
6AadYiXZyvRNog+mS/UMzplEIwphKRbFh5RGUu8BuvvixcRVO5kkU0FQOX+BEHkKBcTCF3Ftf242
w6qP9yrc94Q3E2yYkZmtiJqwe5MU5ipiIqCPsbPpsCpI2AhmdJoYISJPgmviN8cIZo3ishaBJY/c
0S8tUbwxVSBuXVrWR+YQulPBJMAWjo0guKcu6e3662HsBEUG7+mwFtpAlTa0wggE03RYgAnnwNu+
26hCMXWiMGObBOpAfzj24HQpUDvQEUegj4SXMUIQgcbrQgAfjghWPxVikNsV7cTIw2ilhAwypmv1
2ePf/TvrF8V2RAZo5140/QvkuHkZ38WlEtpRsjA4YcFiSYPYk8YgjCA1QB5MDHUZEhRcBAne+d1p
wKCLOS0789mJQBHeiQSfTaaD+xbOw9/TGvu/iWYrLlRX6EbGg5Cgb/gI00NGehEpwnpy4eAFc1fp
lO0Xx157IgBDXCw2F6PJYNEmrNv411CjzLGVr1RLoQ28hV+rBX6s4rtJxcae8h7h+5mx2ig4dbnt
LWqBsbWZjIj50WAWDNcDpEJlyL7KZiTCW/htoyLzmWLEUpF8x4czmFMBcRaPaS5pUg8rdgHWmD8T
UBW+Poqsk+ASiMCTgYtrQRmkYclSYwsNa+g/5yLmjSQYPCEiBfARte/kfX5YxZRtOtRA3knD//o7
FsMskNzfUg5oOhRW1uQFYqE9ZygFjh/BkeWMNzgq+uy5lmIJ0ZiYdKG5tjtUIIpRG0Mh8G4pEYNQ
s64tvNs8GEzf10HcktvFhh1hJdDOVuQSEOrslwSXS+5w1rJjbEQydcGwCHf4BhROSh8gpzL/RhWG
amaykRh3RB+DcBY/gDfRiO3hwbvOplIGDsiulc2R2E7o6iZw6o+ArnTq4mBH42hJGLUwAcOXZ6ev
4xBEAe9HH7L5sjUqc7Jpl/h6IVCjRVolEDYQEFk9/rZ9C4tJsIFoUhZEOS9rAJIWj9IC9fJ3WdPY
OLDCox6+/2l0x6BeZzvGPDGp4xbPqz8m2I1iQfEVNBngfWAB8LE8HOLj81lhQPRcUHkxSwb3HK2S
Q8kq+Y3zunIcmxVCLmJyiy0H13EcycfH9O1KbrZOYNgCicJoASwdB3fY+tApVF17WfjuPlXrCfDW
s/Ak/wApAodw+rJlR2+NtHqzB1Feqqxb4EWJgL/bajsTcirugbbr9N7m73NUcdzn5f25sMLB4rm1
fBIuNRxvLBKe837i40cPUfglz0EDGPOTgqxYPSl9mZf377Xg3G0u5QUP31UOoaBnoWfPafcVu7wI
kTVrTxJ/Dj8uWEywGEUOLgVkRefNKIX/NrulZqfiooAxbG+aPckSo33/eGMuJTeRenRIhK1Mxtgb
asheYT9C/kjDZPlaDhS9f1XM7yrnhpq8vUOmn3H8BMhG3G0KYiROIktIq4D9TdgyxRwSaCoBQ939
DJsUvijhjntjzJUXXrzx6FjPcD3pTRGJzyrC1fFGj+57PdlJUDH5HCU+dGusdr3+ahCg0x+4mvAt
MHpsQG1+4ccr5+XI7EOZwOBtPqSVWGIRDD0nwtGWlTpUZsn38x3wvcXbh1AckUFzKRySdpoVTi2Q
Zi5Dhts4hxwgXR/zdjYgEH1Wza+p30yB5ufQP+nSMTHu4XhWWqx+ywfEqdZMdhpGwjXU7dov+4bG
9aVDdclU8DXOHJ4SiAXJQlo+p0gXPhysUyj6NZJ/XJrj1kVLY32vaSiCAsUOgI03pU1sK+EYz6TZ
y/qS4t7jJLgLmLEypw9GGZnXc3abosVABDXpQBn4DNEnGrCSu/EH6zLxke9AprDg7CqoaJInEswe
vrz5sQUzby4m9RAf8C8CSQaFYzj+uZhQcJk52Hg477hwZCaVZxT+C9eEsleZn5HZ7MbnBgCB5jzc
4ztyzqMvRLAaXnSKg7hZrdgXW+VRCP6AcrAUn9Jfk8SWzX6b0bF0oBY1zgAHaQ6Vxhkdf5s9SwnJ
lew9R4ASiEyq/zg6ryVH0WULPxERMiDQrfBW3t4QcgUS8ggk9PT9ZceZmD2nu6tLBb/JXLkMbPZl
yiPFeQU7Z2qfzASJAkXCrt5reZ3l2/0csBom9i4vWefkAYMpCg8FiMSSmobx3vDui8vx6YDEwGJi
l5nHK+c7k05YV7x4AKg19dD0uTQYunt6dIv0ITgxhPMzQD5v8UtMClcsFzOlLaaRZumRqzV7OekG
A2kPu+3b8eLSKWOzmuHexfMoxT9XQ45eWwCHD4spkMaO2z4WDcVpAYlwwAMyVtBdeDoVbArV6UQd
57L9wtZDU5So+PCIGKm/Tid06xuWPEF312HNPIqhTYw4fm5w+D78DQzV26wB05AplB5ko0cCYTqU
V6utBfG8jOpRD5ttT5PSc8jOU7A2YWAOFC0YAv+Fpa+tHWViA/aJnweLow9QcQ6pW5ff43usOmAR
wmh8B50DFzhnCfg2hJP1HA8sIS4tNT4uVGro++9B/SfxIPf5t49hJbc2mxM0+u685zCV4aZcxkLu
KUFnJIasO8rgQ3BA8BQ5MwjOgrADWXxboTzo/E+qbm/aY83GVHQuKmsM25h+LlBZs3Mz7iKMW2zl
AGAX6VM6sQ7gcJ+wPaAbsG7UbLPbpB9UHGz2Y/EjC7kYKZgEowjY9hmRYt7+WtCLS/2Asx5WUiOu
/QsQlerAUtLGMMWHpI78H9g83Oe0tUt3eIzT6KdSBdnK2qDgZmulYT1+zkDult0vQ3qKOjg6qIgQ
yo5UCyUf1tqdEgsJDSvzGzocRtiMoKm5licXtVRlPXb72qbUXrHaUdT4dNgYa/aAaq6rDh5Towt0
CzTKtKf/e9vXk3aYgbzV897zh3ckKYAC683Q6FBZI5S4HSBz9CR4tkNoUmISxtzu/GnBQnV+i0fQ
GMAyZC8CfDIrYZCYIrRTw1egwADacpF4z2lubzl+B9/BjKSauU63A1Bkv47/XWFKj8b8aV+Yfp08
6NVi8z4qUIldfcRUWGdiFcjk9GazhGkDHnMc1RyxeYJlKpVvl2n9FR/5jiPP0NUjxgzRw0LCAQWM
Rcckb5xNi6GYYc4/0mHxwxeuECdE18ZLCJkPvo6cmf01Jf4FZWJjIeSEDUrXPunHb/ucrBtni7AY
MALNn/iz72hS7faiB0qAKZMykc/Yc1r54BUDlL+/bNGHm+Nox4Du+EGvlC3pzTNmS8SJq0vqO1Bf
ff2IuY6g9BBhycnOXQIybHbGVzw4dYGazwP088UMQNThSa4l7MVuu0KmKOSb1XNOFfCEZtUX++Kl
vMonuoCr84KHoDE2fpvnDcHmMY37l0k8ZQyf+Bf+UCHrk5sHde2CsRP3FxOfAB9HemdHXev46cAv
alDabWFEFowL+Qq+EV+NoLacP4aG0Id5n6gaJecD42g8WsrZL87prxCHoaRAOcNhIQGbIeoCWtMv
0bU6Yjy0ggjiOPwJAGemxVXGwSQCujOaEMhdth4LDVOUBx0H4wd+wTxPWZe03eD0N+T+PybuMq2n
WwjVkOYTeYIbQN9m6P/D2bEAPWYcvLzMQV15/riI+LRwJokghdvxj5jKc56gB3nNL3G1ZD6LIT/U
h59V7RhQ3T2MbdD9ecyRJ3fnNe9wZmWQFPuEWGAMyBFY7V7z9lHx+2KIRE2epuYcLlQE7YRZExIR
JvpoSI4peKF4c1gv5l2qZZC7d2xgiMCQYGI517j+jhX+Z4aj4qlgWO/U6icp/gkQGjlJlIRIJJY7
PGwTv0TWn5EyL6NWIonU5dJhegqf3ZKl+xVqRMzzZJFK+znjk2TBlwxv9L+nIHfwvDh9sW4c4Ubv
8JZ6IV2MhxkjT0efAfDiLMRTorQXgSO0DTRU+oh2BJxR3NQL91hiCsgBpNPwkQafgNPwwtg/QOY3
F5jF2UpMZY8GSVszsve4wLA+wlRL7Jqe6MBKnl/fnPRt1hPMbM2uIZXJ2SjokDJq0d0c08kt7kx6
NnGEV3Iuqh3Yk/mIz5sTpMQex3vGqSl0g8uY4Vp3TbJoQYclvpKsu9mHAxr0JHkF2V6YFecJGnKb
MpiHtycCyiapaNdLagrvDeP0kKiGHbxGcFkaCubEqGzS6cNuMNNhOWmw7OB8QubEOKZn8gHfAFUw
6TqjOsTIvDxqy2v8Wso4qWUZOx0d0YrTSvBPY8LmAu2FpAZ+iZUhNkvUNLCVA56W90TH83bLkahf
+6NCIYgXObjOmcFx0rWZGMVYW53nuY0RRrm6AtziHc0UQyiV2N3EIAASaLgvrbKkTsNjaC15Nm2a
DBe0KkA5hW0avRUElj3OC1jFPHaqHG/cTwR+H2ladi8mkSAz54QIdC7hry0vSMZwjaOMUS8RuQA6
BtdM5hRSE9FG87K5sDaXI6rj247TlLuxNehytccfDzCtXGMBMiQbwFnjpR93J/t1SbRV0bGLob3H
vv6DuWo2Js6EpQUTMEC8yEh5lMff9X335tO48GWv/jsgyp5MJMPrupjZuLLDT24Gyx14sQChRRVc
DcYdSEyYsLKpyast6PmzKIVZqrh0mx6c3hL84YFKFziPhZx6yvbkcyfZsHqhowvfFnUdzTs3Jiub
Vcvu1AcMtnTsNEfvOWgDM1fOSh6V9R3feeCgg6ECuABMH5YBAtyoz/skbMtTd1BLTeTw+37cNZPT
noBnE0NLAOEXBQvgeZrM8TLBrYInPuCZeQQhDz5LrgTAduj0c5hDx8JaEtJGvmp8ikcJegTvW9uf
ZTG1AaUykGqVo+y1g6zKuab453lvQitJoOhzL+pjoSWiBoCoZMInu4Rt5s5ArIqrb0+0atYHZ3Tx
ueBnvwNxyBXTWXKimDSfB6hMdjtouy/odteoWdUcqT3i3HWL2xozJD4uMLxw1x4s1gBi939Kryi5
n0OEbMvSF/CSwXVErdqG8MIN06CQe6CbcKnwAJb52PiBfnHQMjAJhI0eiWcW7xEzIIPSGZm0C64I
9xH0163+xiqjPPXO3OIsYwwuHXw/uO50fjy51BFDEpMgpTlMgPNgb1jfndxZsuEBfjNGTw8PC4Ta
O7LknMccxuOJYmSNLQi7jrpNyLLrfvCzl/zcsRDUSTEBdWJXFnG9y+bQWs2EDJiveRBWAtP4w3OK
eSdakRp+IsN25gCp03Z54IPRFeMBc6LZa8adR9XjqOWufAwOUF+Ht5hqk/MSpYUewWCU5z/6xt2R
5p/j7wj1Rj6H6MzgiD6gQa3fxte2SGQCjIsvIWQVXA+4UW3n62sMuy4+MjM03LBYmCTp4IXNvET2
1B8iFuuNvw59IxK7ClsRbaky3sO3acRMgelCGZAGAoR8w9ylP/ktL9aLH04mEqfkZ7XmfefKy+HK
G36gN3waNMPu8+wLZ0LH1kMbEGP/ZYbzmL14oSNDJxvltC1oL2xtpbUtHHgtotEnEESgFsWP6DFL
g/Pq56huhrxc3LHBdiwQzee4nHyYX7yYXvTQgEOOeYKrY3SYtLZdxiBVMzCk0PxMVIITIGNNnrBs
Urd4matmAkxjtyNE3bzVUe1f9p8tarT3TF9lTBO8irABlQLIfI4v+4aABnR2MNpYXXfAdFGIIfie
6uFnI2g9Zn1o6kMFVhM2ctRzMVgmL8vcFUl7YKyV5Gw9gxTN3ydJ/0SkMfsNjqhPV79AB68hi3Bg
xLiq/MDW9orXZATikaAzMpY8XTODKLXWos+kw3u8sH0LGmXDPPyd7YL5TJoY2O+1TDzB3fK4gyk1
wSkM+BUeadQLnsll/VkA7vHV16SHBwkZMoQmLjCzP3TMFa0VCBUomNuaUMo5lOACuYNYWJcDnyym
MPgxTRS2QmcMVj76/N1P5ufvOuGdv61LTSeb49mDHb5IiECYaKPbnGAlFocUHRdMKCY/1eofnqEG
oxAWmuFeJ9jIUAEPlQ9xC2JSerVDiE+XDSUJNCOgvVOYwzHgtnJRq2CcMpHsst7ot8Qs0C7o4tBB
DyiTdasZ92JhYNX8yF2vCPVVlVyY1XY23VnGnOnwuFHuc31Bo6iWQmE/Q8nrDm6EnL7hDPXXUBLm
MlqTtX9zmi8lpDiU9XhureDsG3N8QB8gHxBzOMQBxj3oLjdcIgl3t3GLY+mF+VyBpCsuk/rhD43l
tufQdAn2glUHJvwdcI3K7rMZB4/plXXcI0fgN9KmL/htzyk9Ki7BcH+WJ+qNinTfs9VKdAtZNJzr
Ypgm/dlTLCLFQqBlnrwuMUJqcBsJl2i5UKaYPLF9XcREVg2mj58Jc89sqvsnnNMSvAf4LzHfcB9/
mkvWHvnVdfw+tpYtpgjtveGyB/kzhPLMARdyWnRx/T5F248CQkEKB0/muiGmFarkU+ZSZ0uSvl5n
Zuhv54bHTElgDMaw5VyFIagNDvw1aNogUi31dbmDNsnJ1LVwf7sGMuDFXRUWnSHlAes/ITAKJ7we
QlQYEbAV6fKqreouoFY4DYF7dEsQNv4wJQX8uXAyiD13MxZyhVw3fOdFb6wTTcDfeFRmmdUaCNgG
dVSAcAyTOXa1UReUA44Yvpp3GIZvIjv0tnWG/tUd4Vx66PpcubCskCP9PGONVxkI9wfykJ9XsFGQ
bLBLCS00n4vyr3jiHU0OJKg6AKx+6EMP4Hgrkh/jNz6jWf51AnaenwafCTEGpO+dxpi6O5VbYzB+
CjtEfeAnGhB40pCm9x7B9AtwzPPxLqwmV0Su8DDYa8gJGLmzA7tmVXiqbn0YlyBg7k+zBBP/y+wH
k2P9nWLDX5dutQFP78yfQQZ9mEyIetaBIzz7+dcL2UaDCxYfP4SXMguVFYNlHG+LnWp3clOFKaRb
vbPHSQeTqMOxymfJwnQxhJDIUJnmhj7Hf+2z3W/KBkIoFIlfLmWGJzFdrUCNc8g+0ObZWPwYuVOx
aRLYbE/vN8QucVUG1B5XcHBU6BwBG/z0ZV6J/PgPZ8ygj3yHMWnSoS2Ocv+E7AnYw/kE6tgYn1U7
jaGiQiWooUI+7UOoK0CGD4Q12KubnQTGItOJrw26pEQAjk62p63sLRsaE/c2NxK2BFgooapzfbQQ
gWC1qPH+BYpkWbASL1RYJNLKJoBRwp5Q+L8sKbZf5/Bwy2kxPVNDStnGkJixPd/BkUk6w+ZRB3LG
mRQ05uggxcpYBRQJb/+tgznUqE822f6vnmerep5v+tYnOEAoYkGjEiP1DGolqlSIshspX+7wkMh0
Z9NWIKFPsjs4HaSPxTh7cZ39pzVB/aJmYwqUPOFHcXTyLOE1MyipGa9gbOzkXto1dZGHaoG6h+4m
DTJ2e4ESE4Pa3dT2dVRBjMYplFsEDu1epdxQGDP54F3I2fLJOcknj+Q+0ua8VJfALQfoHrqCQyMO
vNIG6EFnqlFNia/v1VoLXPKlJQTw53G4L+czJjp4eqN2hHGeTmSq/ZsacfnHsn5bfz0ePFzBC5VW
w7mRj25CA3HG7aGCKk/dpcykSJcbi4oUxWj9HUS3sERmV2In1HAZQkBwqcVpkczuvGVlo65733/g
C/GhpgKLs844zkBdl9IekUaxfA+WYD5TziKmFFgiiDeJtpZGHeCQFsxgA3cHd5wUm43u6FzIZ7/n
vmbMKZxsaJhkcawMl6OqsZtNlbxgxQTiYnP2rwn854dP+kqAtB82i88mgZXkdGHy4VMC1a+E7Fnv
jTGJeCqGN99jtmqFeTBtz/+oX7UB9CJqKH7S1RsjuEhd9AcFTYV81w78zYupkpxGaMgYr2AL1SDN
KKXeB6umYvCHRUNE3GJi8O6nECrNHCt8PgK7F2hWZYwAQzwdpzGRKdPfCo10VO9fUEui3xq+MNQ1
+nXm8M8DtDZ72WVW941/21sAVWegDx/RddGB9P0boHmnkMBZhy6gzM3bissKy5ifTSco49JbItwV
YHdPBFw4GJYRI1t/dLaG2GD9B/4hyacxkARsN0q6XcnCuIbvtQbBt1y0V9+R4pFfE8FJQG/7CjMK
z8oWocPGAPQYycz+zvD44/zIVsycZwgla8BYjrgaG2EGooSCgODTENgFJoD+GVBWC++lWWrwAdQY
urVHCOMa+9EckrIeZbROb/wrZMlJKXoK39E7grMrvsY43A6uW2xajfgzHoNCgIQCZNtcYjxOfa87
pXsWkFVk8W2rFeT+3fuNegxo/Rel2DXpVuYOlPf/QclhG0C4WH00Si2V3Bu+A9wMgrF53bj9JgRe
E+mxnS+Bw32X8R6q6gfp5RU5XqgkQdPEF18ZXIiyKF2+xqcsH/eAV8+QSNBUYLEAHZ11+AkMPCRw
AjNi3ChafI8S/4pq0ElJ/7suUiaclz2OvKMucXPvpUSpXf0qulsRl/Ud6ZnZlvGmVW6p9M/8UIqH
v7G9eUC8b8XPsUYmi6S2H2Eg3tGj9pBQaRjlKkNaBQdkmLoADwNrnzsPDihe9Qal16jt9RnVfjir
iJW0VvwkTltkzNR7BNSjKarihop+d1/sFFhsffD/yxQ31QcETe6LeRa+hr8Q1IsHPGxRfnNOk3mA
JxbDWnTUBIIhOH66mtddgmXBTfDe+FQS/hKgL/WNTyA5IAblDHG1Id6H2F7wkSRYBx1hB7gBp1R+
WZ2X+Oup+PG86WrFBE4mutYbrRhXeTUvwgdz4x/HXJmabcg2dieG0T55zNALUDC0rcewjaEAw4Lv
sAOLl177eXJ01TqhRcWikOrD5zJlnE3o64zM3ojvDBzqqZzJwIwIG3HBkLiJrkd/5U+MYzXnj0Hy
QECK8YlmkVFFwJxNdB1N22WIaQVjTVGVAd8zJAnbOPC1d/zRfFpIkNFrVOEQW/PjFonupBjsoWtg
Gu4+NtBlzFV/1SwqMlngtjAytnrHE/oQbhQ2EJRGk9m/9Aa/XQ5RpQsEBSucxNIp/3m5+0+VV9my
X0gYsS9+bqWkohqAIqKKtawg/5kxWGCOOyddTRTu/h7s2iTHtx3SR5qE6G4Rx7oGkApaOmqn4IZP
iRD+5XGQE8Du5H9dY4SOnp85XYgm9jfY9afMMCfqQp2T5sfpfU34bSuzvxGrwOMqH2IyEf06lv6y
NGF9Qf6MsmV7hCqJ+NqG1O4/1OTriuB15Do0lbXVxqz0Bz+U0hNiA2Qs+EWQizi8Nh+X+KUbG7PH
0mAkATAfd9FVOFh+jpC9h9pdnn+XHp3LE4EVZIu4s6FADtkJbAuSD4MLeRYGtAad2rqPGmehEUQ4
UBMYGiUNLb42gEtWw7ACAYPz36X5DeHiZeUU3dhFhlijXl0pLD+cRaddy2WDw/npUb+yR6hxOaip
4haY/MWNe4mqPyqsfJZuctz3M7sCc5lSUn4tvGu8C/SDGe0rJtD4NAMB45YPJCti3Rs1bLkl77RF
0UnNDOyWY7DExeJgQzEEPGtz7LMLl4/VvRlUV1ufKhjk8e69XlIub/MrCacsR+hNhZlqrvBTQKJ3
54fzWSoHAKMpCebm3SHc9ggRqcVz29BqNdA/WmNGNvQhxrimXb24FbibtG/2qkvpeMxYynSW3AIP
5Ay8JPTgtBWc4y1z1QvEJJYogWOumN2laG6q7X2LHTKlm0el9wGNq9eX+LM8u0/i/+B3wzDl7wPV
VnwKK3YqNLxy2fdFxIGWIczpiKRq1dg4fakQhrQj9OBsBc27Tx5+PpO0hIfGFLdPMwK1wHDeY5gs
ADKE7fKqUkbfHWJlEAyc+KbgGYTh4e4DSeXGKtXC21QcaoIOTtzF1ojZOFzQqKbor0hAvA3uHx+p
s1ctvuyOG7cBpyPzN/xG+StyzKs1DMcZy87KpIEQAsN+cRnlI9QxQDKNeVmlMGhJG+1PtWFbDBi5
UKEYpRMe/EWzeEnM0eTfHEYdm1aUB4u+g0G0CjxI0TE59KmORerzjYvpDaWLZrEMpBi5oVnTOXfI
s8QNm59nWWTTside4FaFaQ8KOOyEjMBwUSKBa9F2tjEID6nAeOocBtjbunVM8c7/w9XdZ/YHNMdr
/Q6qFOemAVtQgasopMnzQQMD+asWKEXclAAMEyITdKT8PynpLQdflwf1Zubeiznex9gnMXFhzkXL
BJYQkmd231TuG6eo/4dXbPzdJ1eG7ItnT+79Pr6bGAc5N7Yv3kyS/ttreAqDJodkWm5vI2R9SMyE
+um8SvtkmJBK81l/L5otnnZudtuSq4usQyMH+mG2XzaFkxDeS87PXU5BwfTaxicA2fpz2qOYx+Ae
VsUcIzZJS4GWzpCc8BI2hjbqTAAaRt0PQ52z15ZsCERW3P3PxQeq9mdJU0Od8cFvylqg2RGJEOID
IAiP9fff6MUICL8EumCNQv9FhUXm7GX1HfY2eqROzvHj2FmWRAcQuS3LgS015WWcbYn+rZZtHv6h
2t3moBNETRRMZUDLw2wGwxmBsWjUEYrTITFsgqaCGJF5Uzr5eA/B75nAP0XslCatHfyTGjnXd6AC
uNqvoC1T30gjX0rkwJwFcOcKSII3YN7KuwLzkpc07y0VH7xv2p9pvjBEtzKT+CZYxXFYstsH2rFA
uDEU8qfIscCc2GJq/EMQ+PXlLpbxM+SGGJ0cCkyq/S8QaUwim3130BoinUGGxw4ivB5v8Dsriic2
eU8/8RU5QIvOHvqsnYLgRTAKNppTbe4u+/W3/HpZTG4YUtdZzQG1y5inAa8n98UTrI6owLHicN/E
MtgnkpstjXAhn9HxXhF8/KUB3uH8PZx73wEiay5VjM4qwta5ZccfevJWsCIQctgfvKZPqqLTkVtn
x++epwbcgS+d6TssyFFHnQ3v2qRausK4Ydg87cDAiVSaCD2qgTNewzY6eY79UelCtH/a79opxhDv
sUjtUJPWeA/Dj6E+PdEkT9thOmIgSdIMo6mQWhe7GmbgbCNUoJsM/R/WkEjhurbRM9V5Goh9JgdS
e3dDzCDortRLYp6DHjvQnRo42Gc8bHzssrBa/ACpcxuWY9KmOMWmBUU+fo4wPajeaqu/bKM0RoLN
dzRTJF+Nz2/3YVyOr5vf027rgZoHb1wdps5vZ+A6XIxJm+AC2vER+Wif5Mx+Ac3Bt1pCB4AyuvsP
YAM1LWuODLbobPgnPOa/zmnx29OFXQiNA2+hyFec9vTNGdMCHKLY5oLkoCTRVmcW7zVoMylM9zoI
0WtYVIQdWKfWtqH3WukM3iPQXW5ELkMwkRrwAEo97m6M26LTMp1f/6TNeY3qoRaShAfredw6ZmHb
AW+BxX7S5ZNF2Cn9XbxLggbuwsThYebbG0T8G8M/JoIAnTIRPTFD5zyAjgcXDZJX4femr9xshvmy
5mZHX4gAg8qQnTbQKovdIixfqizkgrRItdyGD6qXIN0VQ7ojHAZVZMK5hAydplcYA2lOlcLQMYva
rsE8CYIcxiQgBVvIf3jcXv1LQiBq2Jr2YwZDJnQoOAbUNcty2exakLK6dolwkC99xzeqxrlIoUoq
3T8VyQTZaIAwQX/x9PvksOaLhkb264LflC0oADILLXbPXYPAMP6CkEDaQ7hwO76PCLvw4rmD9Sql
1VDUeDlDOmEY/TD/0oI3iblkj3ja32f2Fe5FwLyKwXUbPje3etBeASKicXpv6uPimrAXyZ6nhLjI
VUe0XD1AzrxgI/2/wj9BSl3CcejoY4J7ZzqawvV5XCGBjyXsV/G67JzhC98rvFDhxCFLidUZK5d+
/TT87KDV7ph30zCU0PMqfdDC0xd/Ppo5kl2D16grAmOId1x45/njTh76J+juOcUB6n6rj1w8bQtB
Z/DFYbbn9sZ0xtdF8x8eVM1dtn3wjKG+TAw34wamWCRcLskj8bI0xtr+t5Ly8Rv2oN/Ov8tNGr9Z
95TWeBVxVeDlOzKeVL6oO6LfkAD57uqZ4FkOy86p/Yf/+ZC8Sx0xAANokeHb+0M/K8a7Hfey6g6v
5K7w3Yl/1Zg39WHrgK8FOUk+DvJg/PSwGwSsfk4br6QABwYnOZps+mEJvBRw3KB+stintU9P9EXZ
ffYhXQ3VDz/zew0GGV3ImAKswFX+E2Vg49DJ8LrhsoB5BESPENUldHYC8JORjBUCR1lIV1lE8MJa
O16qQeUhSLakgrUQ6yAJ/VPp6bmcUlxtyDyaon7eVaTqoezSAMcfLXu5/4VIDXJI6NAC/fNE0MI/
cWd6B7DWMDk5Ddyu3T32j9jzAU0h1Ecy3p19guxJE36HpgDcoaxv8y+LdcwCQnIF/nObMyh2aDtD
mM8gyq09+Z4T4ojNNVktS+aQQFcUKzhrd8dvYJZ+8J4UPl/N5+BLadgJiHJKG1fjzcvRI81vr5VZ
CQXp/9BjzNnArJgDKH6NGXP3wveEgPoOXozRK6iGr8ES9x84dOWhmY6E/UZB8jI7Iqn+MFJqED1W
HhloYxgVODLBcaJ6wrjQbEV4UzOAVMePqDOWURD3Kp4toMKCvF2OjKmAf16BimPf99jzYIni1sFT
pbRBNLt4XgQbNIsHKqj2EcdAH49EkLlzSJK6j3wxBipbkvkV9HCDeYnIwtFApuAOpeF1CIPS5LAG
i4fmiGxFmXX91rjPA7i4VwatIOkybSU9jyk0DxDChgU2Wx9bYM+oLyGcWHcIqbfxbfNGdghwiGwy
RFi++IorfDjWmX6CWk+7mgUJJmK4h7lROWxD8DFT4rBF8IuCmRvR2uSuMI1jMdgW234ELTAHXgDG
NzHcx5Om64qUUZ7GUoTIjHjp4KHSeBCFhTMJ0NaYyuojGcayeE7DuwHVBe5MIqkRanhjVcmk92cx
qfWwavSeWCXFRdIdMh7aKc55dvZbtOonp14CjMQEm+Bkddlgz0WZg7TJuXrZph7shUT/9RWsju7J
zQe9DNVJPicYFpwGIhDhAXDvsMiSsvJkqUs13Lp7zgsnDSOVqIQKI330GzvRuuJO6/4Z5lpw17Pd
sOjuOM3CKYVdg+Uyoyg+WEQ3WGxx48TNj4jum0hBNOxh5tW4SQipS4goFnYbL255yO3H5oZbg4YL
RrkFuHJOuFvQhCkgKB105oMLcR8EJoFj597ncMYan1BL/v1NzoGyhpvgwvUNwdg4I2kglm3CrBEM
krnWHnVnF9M8RV/kYu1BuWqPobSpKzgACcJxYS1Cj/aVQzN57fWed2cezPiVnjwqZsxAxhjQsArh
YQ0hVLIJiFXxsTq1miUuD6Nz/DsoEaV9ucMRLWzN4K1AFFueQ9ni6FsgELAo3R+V7HlzBmyoPFCI
KOMsiNrT30GbtcSpdcA/BqKYmb7Gqw1cruEzLNATZTT8Y34BhQlaphgSdl9nA9bWdfJlwoptzuiN
wG6LhSpGsgZwJSfvojttbTqTB65RlIb4PDU4pNcM44oEfatzB64XFlLL4eIen/yfmaP6qawa5ZRz
8nGlw1wfJpDkdwOuKh4DO/fJKBFZVUOBrHv67slc5rbv+iFj7Adjmei06LcZMDExRv7L6fRdg9bT
NVLooQsiKwN+G5Um98HfKdTCZv6a1j6jvyDbvle9OcNexPArrnLsB2jUaZpdWf3ZVt8zlOfrUmwv
GbHCe4aqDus1kpAKGeKInLZ2NLjtvGKGBWC8qq3vX+T2XVDwnVAWfuDZr/h8j5e/AsTmys50izk8
/VqJsQMBKbPn08woBchL+fn3PwVR/6wXgH4RJNcmcoUKP2ASCM6n7H/Rk98xuCj7017CVAu2qrDr
sdnabSpKVwUVyRm5NtvmqHm/2TvqDykY9rj1Agm9fOYIzEgZ89THanloCVBHLqlzHywEddNhJNDY
G4sLZTa6oR3T/tTU1+EprH44Sj6GD0RVMaB6InY9r1GH8JzCbB11xpMPRGWpD6PxsMc5YfqYQvTb
XCI5D0B2B8quQdWCx/3hDcKfzvseNNgD/R8o1DN8WZQK1sXPtkVyPqTMD5H8rMT/id4Ci0ec4EaX
3WhPcWng79Ym+BYOBDAK/ir4KXax4GCkdOglnYQxBQ6ruaWzpBCi8AkZlzhU7fdYSXq+4LRYMIxO
wGIKWTa1dxkqu8e6Yfuf/f6+RVOmeJyLCXQHfIf7juHeaWAAGC9ozw9EfWEujQGlSgfHtMoAFeH1
OkVAE8w1xpEp4h1QlhK0F+cVDH5hFXiSd3aioNlQTdin4MUZiTYN713cKYGTkeydNgQC+PqQmS9D
IXwsPWMEAWZ4IijhNMeUkxff+lPNIvhRVMPydduzz8euuBpKYpVAlzvb64SnC3/h7F7bpiIgclQP
39Muma5wkjD3BLaxoFo5jOsnLGtq7iAf7i4MIkiW2tyRCNbeJks6fP6fVxwBHBFcLXjJj6d31YV7
k/ZQf0NmqUc3tMBXCrYSV9IeHy1l3kGZSPiGWwM1pkGfkLK3pyVnHFtlKd8XwCPmddxlul4tnrYY
ToE9Snd6od4Do8LquCCEGQXj9BnfA0JpBVvkuKERIlTnHQn+YnDPnux6mpsMnPRQUsQUQuSI6rX6
w+pPYMaS8CK4zAPVfviAohg8zwrBIWH4QEOtoRoUHusMTAH1q3nCJgHuAGo4inH8Ve9J7TMXVxvq
xP9jORxVyWPFBIVthA+MRUfp6tPiikcPbjN/Rpwtsi1TbkbUmYfndkNVmSMg/65SzHmqJF1AaWGG
/dzymTkkIJ/A+ieBostzYiVgB5yFNd9FW23u2xQKcaDzQsq5ztElbqz9MF+dFasPRKqjR3GewPS8
gpOt9hnZD2qDTj0Fmhylil3K9N2uoG7fQyr5BjdrMDDmiFc3u4/ebDQEwXDJMaG6WN8LDrtT5WnR
PXJMpeBMRFnCAKPogw0E6EV+MzxcjysCOdikgwcufij50pg9lqSSlVgiOR8qR/QAg2/ArJB5LuZn
orWGTxvmqA1e9mVb7VvT3+S2xHasfECVrmiNoawjRfCxRS/mCva5DH6Z+ErpIqzsNma6OACQd4JS
hg6Lnt87jbgryG6Gh8g4WCTy3YSE5R8xnaa2eTICBAQFyt13SVyGtIqwWA9eC2iiLs69hLqlGnlJ
qMXpLKGXrwa3sHdAc51bpEZB1MxcIgvh5rAnIaN43RCkhUA4alC9sVrITGyUqdoS5h4nEqGGJWgk
pCYU15WVEx/8crUd4E05YDRRYH9XDnpsIJeoae90JKF+VeFc2cfrvBu25mdYOriicchft/mojzRK
wy2xJJBCDjV99l1/hxpjG6gg9o/4DtpCm45FjEGwRHKRU8B1ojAEOzBpS/YkLvvX3WUlWFTXWVBv
MrC9RcoAUCLzALEZ/YmWzz4l1+Q9o/nnanMZkEHly1hY5fwUMrxAsX4NOwmIOt4b8DlSGa0L6QV5
ijoB59tBM9ftNjVdNviiJee8fQZE06BJ5hT/cr2cXX7ZVlYATWBSwH4k+W1aYzwEpEbaSRd6tcGd
IAEADtAMNWh8LlRh6kI0RgppPjrahlcAGEv6ODYaDOhhgnHz4xLNpvmY2a7TSIYvaMKJcMlp+262
2ARx5nzpqpwUrhDYgYPi+EmXfsJRbgvt4L9SjIoQFPkTsNz1L5RD8O6dclATBOUvhUF8vRdyoRH3
5tQ8dya1HnTvAvSDYovun6qGpFoLWAr+Em1F9F7cR6Kna7wXeb6MwNHePDAKRDYPbfU7YcmoECcd
CnH6oyA/CrTpS+0AXQ2hOd0jIAu378t+rEDN66dfNIMcIz83u9o0O5ruGiBsqc3GffIYn055sTQc
nE7+k6FaO/qMn41/o0bRF29Ku3z0gFWrDzK0B/WC7jSfo9GjC33McXNCifBwgVzg7SK5ELgDKNk/
PCCxwqPFY6L08d+C1ipGQdBYCro/5u6OxlnZXXVXBuAipmn0p/LulZG48Aoj+GG+KaH+e1YCiMrD
uM8k3AUCYNAJQgI6CExJYek05mkC6+oFZ55oaSvHvcOWkKgcYQZwEfx3TPNSs7PBks1eiCMOJmtk
7KDHofcnn4DD+gfRS/cyQkJH5bgdngIDc2Gzy4iKi/E9Pe9VJmVcEsd6sLuQUskIdcp+7eBbWXQJ
8HvCK4eCMVGpvQzrNuos7iTcNUHNkLwa3NB2b3WKSiQrlQwLGW+3rdOC0p659BgygzalXK/4ofuD
hoqYYg6ZrTZ4rxpaCQ+02e8f+lT2AHLNJNuxUNHPatZvqFFZeQqArt2FSMFgiBaDdvDAQj23nV5j
Xe9WRj4hQZPfqA8p4W3BZiIAirHXD7Fbd8A/EHU6vN7SrMlQN5wMXA1/srYD4P3kwpjpUxLfHOqF
GOcWOuQ+4Ra6/DuDzDwvp7+jCk6WwQFtLU/TaqfPQPeKHTZg4IZgzahP+LiC/RPnAn0XfJuPxN5g
hzDKgBDVt/gzaV80w8h14Q127hZ/HriJqX/bBuxDQyi+PnAoWYCdhLNKmeHpTnd8yF3GC2G2Kqev
cf41oWBfsP7iHzzU2cNk+lITIIdRBzLOaw1eRKVAFXoImMiAqEudCfTCRIBfZMDNfIDhyuHMSJKi
nJnrHsH9leg4NuIkRXHxXfz+zoverLOmnOnTbuhuFdUhEDEJj78FTjoWdiKj2sLb4jahDaHqeJLt
1V3Qm0Td8B7foVriAZvAS3Aaf1CMaPExJOmhE+qNue+hQUyYmqhLY4dNwBBXfFSW9ylxZMMnmpVy
mB3SUI3YXOftx09D1JGUXZprOC163O8f9BU42be4lXCmcuTxnjAi5uqb86Nd16d1ixV5uKPU/8M6
nkheXJNRazThySc/Ev39aQgbdJiHSvyJeqt0egk76+fqN0YmMe4MW2twWX1CKuqwCzhPrUf0JfFR
bs3VaEQn2xgXZJS1x+irfNJLsVWEaEtQWh10psqcHs66LC6LjqeMlU1/U9AxTvOY6TuBc2BCoCWd
uIsJGDxT6HPp/DdUUA4+wI/wMWebV949PAvhTZ0givtH0nktq4ptYfiJrFJBwVvAQM5Bbyx1iWDG
AMjT98fuqu5zunuvZYDJnGP84w8Bo57PcXTEjPKP2a74LxyGbNAC1cp6rFeZuGaQr0+cS0x2brS1
ThEZ8u7HwUAIDOthwqcNzr58KEjTLo+kEoeYhuk3IpzP+XANwr1593d/fTFOmwkK0iKQnvPpukVK
fl+djI9Ja5pekaxM5jMbGSoCQeApfetxhFYUJLD+d0NzpE8dJFUEazBXnu4vRNSJDhQxY5IxRJcs
2L5sGuChuBfHY4vbX0QjD0doi8fzA0mPrv6PBwHRl2zyfQ+3pNnj1hl84lMwy0RD3lfu3Wd2xjMy
DAbQ/l4+VBnjdayDKmoy+DlE9WI+HH0Rwg4tcnSIv2jStyvkCK429VJgxjMwMEhKX4aQ/w6no7TB
c8kU1iN3nGJ7HkGUOnn94hubsn1xC6xli92XXJwiAF/DtwuRzdUBujaoSYi17oN2qaFu3se5+9Cj
wgFMsOlBPkxDchZdiH2JZGBgsbwaFZy6WUyi70KIa/xYzv5kDaE466ySlrNybuEX29o3C+URzrA6
lhel/Y4/4CZP/+2NrSaVnTqTWLh1Irp3s48bkaIZjpd8uRhcPSrjD0OHgODNDyUgL7J1WEc+00vz
4XYxYhu00UFrnnsTEhSj78XjOAso1vDU41BJtzx+Q6u2z/qPS9KuAcTReD2ZMfUqoCfOHfjuOECJ
c8GlQmGUf1+WEXJgxuhfD2GRpMP9tT9QlzYwPRYGnBrvu8AsBUMPDCQGOo/d/OrM5u3+nvcuHzrR
gCwbhs32JMQLFeObq0Fe6e6MewGOYT0h8fx3C7YGXBw89J57yMH2jPSGOqXfcaoe8NicUrJYmYD4
hP6Z4yUDpCGYWRGgStfr3Vhbz3I8Og+IXelUSIfWuSrGm1kviu4hunVpxcJZfF2EM1tnlIkIRDH7
Sc/+SB+YUxxHGq1LPrYECadx3jsZ4ji4OHRn52UjmoTrjq6eWurmdkTSc/r7IGvmwKVFOZyjR0B3
A5Hd/SxmLl0PDkhog62PI/qlI+btAt73rqST2aofHr5TwM6PAw7wDJQhAjWZNv+0xBfCF+lyN4jl
LyYz7h1I/cuHq3IGrl69Y4gUPrWszraBzEb59BnrmmIIHdYV1h+o9kN0eRif5T9XXP3QkZXxzUNx
BvY7RoVZJC9n6p4iPOqgqoeSSxME3XvrX+NJImMkcA/GKx+JGWff1OH0K3N2XhQ9zx08ijcMv7WE
h2r8TokQJHGr2+C+EmyZYHKei8HEbw5f/bcvjg+TIvEe11mr38gbHuHEChQmheMN8gp/mkPR+3dE
Ff4kw/r0vL7tnvHLf5iczHdC8rYuZX3Wkya+lMqQkYvjl7MZcismF5hHmqhzfFJGg69T5ZewV5TL
q1G4NboQL+JV4048QE8KL2H+W5BNTUlvAmMVG4ZrlBZ42Ukegj6rckSjtvh3Zr3h/VhQM177FE8f
owIP0LN0Whc8+EOQ+WDVZRjfwlUvNSm8H0Z/zEHQGafwISgOIFOWEVsCOxZW2d7UaawzSD4OwJDG
qeL8dv7cXyKkkSuMrq1xeE9qFPMEsOEvyPicFyLKJrpErd1P3ycgkOtRyPzyZ06zp/EOW9RGjA4Y
A3AfmQjspyaGdzZ1IV5x62pPicO9kslreyCu3AYPs9x90/G+M1CP4WnGAbLYHov5LZSsW07RPtxD
DfJHgdSHhUGhzsr1tZ8ROB4RGKE1LxhyvA+X6BmPD9e5uJGgzk4WgzWeePKKNfFg9Pj4G5tnuPm4
7LGnMl5oUkhKZTLAPqKE88qEyn9qK/R/mG7AOsaXl9pvFD5ZBVUq8NoYO6wuYUHJ0K3vEda7dC57
yBuzQ8VWPaE0iL/U2HAqcvi080WTvKEQUYpe4ROcfBn3+AteUpjgwKfY7novMJQSksuWgufNgkA/
g7m/Jf0D2RvtuetZ1Wec4l64QsNg8Wj3hLB1iyUsCUIDfisMn08Av/yOJfsn+iOM25BCM/s0G4Op
GiSoXgs6YXTcguLc7ElQLIaB6KCkg+dXEzuzXUK+iQjoGRJ4yQ+Czb2x38A8pLf7cuxeNkSMtTEM
oHIw9bVzgUTvVr/MOecYIcPJVOlLSDI6IzQU/bM3TJjHWZDbECycUBheXngLCOtb+piP2QjhRyYX
c+vfigUl6n2miP4U2zjvHP5yHGXdpz0g/oX0Z39i3oyRKbnbDW471nBZkI23+CxupBk+oGyWxsR8
WYLXns1/hhmYPdCtvnfwCnt3bsgPzOluCQwb/MpzML8qAYItgzf+ay9KimZ120veZy1DzOVvBodv
7Lxx/gGw3cb3DE8855LCwGm9yx5AOhPMygAPOt7SCt9K7LMpd9hyTsiK+WK33b/zAZpAEd31doUu
ij79zIUX5+Q17jgrwKKzV8a7szNYj+SWiDm8MLyCfgawPhtZ640hKvOA5OVu1CfDrPjRqp99yUZF
aYHjMXSVUivdr9FxidmoOoC/KrhHksI2/k7G/gmC4kCD4fM2y/RslVAcZ1gW4AMxt8tdk4tQ0PxT
/sq6Q780dXq0q3LJJ+DadL5PdUxn2tuYn3a3ZOqB2UGxviAkaXzCw+NneibXfrA56R9aTWeYyP4L
T/dTWi2vIR3evlGT6bxrwIxLfwy8c12IOI89e14g4xy0evoYIAqTprN1Seo9XCwCxoqFhLm3vJtk
Eu1hGchGHV1236TThxjYT7KXW0RUjFZtVT7Uf771AShwYE7WA2sbs63mHU2/jASss0aHcUBPhlxr
DYCSMk3l4TYf+TvhV6SQFWMSsB0znIfhKxF2XKsUqdQEpDuZ40jUJQf7L7+0Sus4I9bgfRTSym+t
Drff8x+S/YgvCs/dhJsJDwXE948RNGKTdy64V4808fDkw0L2gFMwqIC4d+nZndDI+IUmvi4em57V
CVOlSvitaf5mwseAikc3mcCEYExeJUKpsGC/oNYlzNl+dDCW+/RY/gsD9aLQmL1vUbHzMxjOZ8/D
JXzZsj22f4Hgti6YbvAd9rMKcUM2V5VgZL4GucHxZl/E3R8E8gM3efPU3/bJ/pEfsWW+U65ORNxD
F4whCwWi1+ly3kbSgX56EsLCsWbBxRCCmQPlzREAcqMb1hc4sYHwt/tuPwuee+B+B7aKSSPbW7kQ
SsaByHbL7GNFaDcpA+rFZbjUpIReKyY7SJMMc2RKKdUK4Mpmion1Nubnh87ToNZwphA/h8E0/vmQ
5FixXTj6q3KETt1hCwfb56ulUxwFUpiN24jLLFhyToHDtSksmvkyqTlUUG6NNyh+TslzrLyTMr/A
QL0kt7zKWZV8rHC7fvttH0ra7+AdVksj+7qB6shBb+GBGDEHmlnbTZfJGx49hhGxSJZeVB3ffhdV
Ox4iSsTCemZv5+NNDiOoV8zVOPA8gNlh8tEJUzztePg1SEVILXiRB9beeCWC64j7synk1aIBSkr5
99la7OWrCYs2niwwR1vzFDMtWzDzdcDqYM+gJ8GYCuHIVT3lHYmmBDNxGTL4DtNgYEEkfC7rHSwT
DKSdyd/HFvIr2iduBh/q7kJ6ekaz9OLDD/+4Ynz/G/DNNdz1ru6EtGqM0DAFmNyUXjBgk1iWoRCh
UX5flZ7wQaDVgSHYz9D4oizSh3Ne49Aeo6MpfHmuYip9pru9x08YadyJtDqMmUgyFWUM6jUjFaAB
ZG7aKTe0Jix/4A9m1qeea8Q3AG6BAHGndqQVA9IAHZEGlMdVxB+ysBC3D1MK5iuD6G0mcV+oQsoQ
5gvf791vXpOIew9nxOaGXqFD/XVkPckl6HbLubp1viHH+WuHC2XJAS4axVjJsnIK81j53eZQqk7j
Ja/1Mn6kFiXDoN+zPapqbhw8g7uP5WHIVRhzxk8301wIGZc26Sh50nJ+LXADn117y/xhd6eEYBAx
ylgAjQm2wCtxwTA3TghbPLG0X7Fsfik5doQj+YApj70o4YZ5j4sICUGz+6ctnmXX9SATqDXg+NAU
0kBTAltoZ3b3P47PPzaMWfgLUKzdNe7l1+7h6RHVwoTq8X97JUgiIL4DUrj+gDAnf295MUJcQzfd
qACM/Em/4PkHJArFojjizwpDgxb4fAQ84ndh2RZHyrfzEXQIXApEgM87BUyJm1TF/Y0mGpeaWQ0T
EzP2PaUm97pbF7zyn+zgi+njuHXc7huXp/0JkZbVd+QlLi7keiN/YaakTFNcbLrN5Eh/OIH8TV90
B+hF66jMjsSrFDAuv4p0xNONdK03TSQEPppwBoPZbKo0GM3MCAN8KieMFaFLoo7Bk/uvJmgJMHmN
CRzoGDx9pgEg3twU7DG+qvBbINwpkXtj20vQCHRMdFYoE3F3KdXFC14cJp8caGTc/ZvXICq5QBuh
pOlUKIPT3Yv5CeHm+w+rnFQYbI9Y10ReUKJhgnwcXjQkoown4EcSBCWk1CVYXU5kZUCgLGgulgOc
m8xljxKpJFeVqdE4Zpo7PqIEAO9keIvf2l4w0UOzAHYQBa8xOrQPvsHIQh4qsmoRGhM+37CD4GVC
zWfIOIC8gCOggu1yNdFrKPtcPKiiYcefb0qBS8L1Kf+RYCa7M2AIszcYXFwumva6n/bgagblbTO+
0VKLFpnQP7bZ/nJzC2ZUD6Lau9vdVATFFPqbUUWwJDcFhA/YD3PjM/7bgLWjHimkITgTGtovKCaH
nQjHRtpd1vQ9Mu1DnZ8DwR5mlQUeweNnQatYDDTYWxEUHhsPb/SGr2Q7R4+OO1OVwMZdX8xfQh3o
DKLb4oOGgY331x8Bk4NwENUnJSR29RwW35z8lwKK8wmXFqYMnwOBLZREYF8eck7nw+baciTbQsYG
3SyZCCdi8E2rdLaahDSYuZQOAs71OiVxtjdpk50JSM07mVnSGtEfwDqP2gHCnAfTiEFTJmO0CvMN
5c+VzI1hNjPkYOp/sptLQ78QQuwEYMBR+bMrXD1OObPGjwGWBMDSTB9lCN59Js59BTu0gdKW9GvG
KbjsoZ7d/UtWg+T8rCL+7lGbACNy3kPNFqLBGsECJHf2902/D7TpMP9Yo7/aJk/elp1iNaN2Yri6
YBV13tP4pv3QyqqimmPo4nJ32AEan9nGaA0vnSzg7BqO12B64PIkbV0oYJ6h6HEqQKQ84bA0wJEu
5H9Ih8Xcjds5UdinZodvADhidRmlfuP3L3V4RWObAoH7+9gJIdYXNFcynXdnPhzq7Y6ndddlbDew
PZ0+MVb4QyIsx5fk7G031Y76oL89MmELl3i8pHrwb0fZg5o21BHxZNDau2y6oaSd/Ql/EHjTKV5Q
aP/2P6rgd8JYGmYl5deizh726CBuZjxgPHj/jNNWU8Z0sL0xviXYCFPqXwbLNZ54l/ziPN2zzgeb
eCfnAV4iRYV9xj/1zeuW8M1LD7uaRkMZ7cFqIkXoqrdWH5Fz76MV8EcEpSxdJpp2H/w4DYRQjkd6
v8emg1UV36CCeNSrHOtj55wMD9Bq4y8VAousRY/I7Gmu0qKSzOByOJ2YGFPb0uKt67UQVj9oIUUi
hwxZs2tSBFcYgI31wCoH7et1KW26OScsfsAbsr9pYrmL+sT+rRHP4Lw7W7ewBqVNTWYJH+GPKBjo
hAnr43mgE0a48Dm07rtPTY/fh28GvunewC+vWLY1cJz3v2B2eOen9ObCsgVU5USc/RVHzgyZbO1L
IGLNlF/wcDVbIDftGeFR7CO0RjSBZgI1xikUU7BvtA3XzQ1HDzGemYLF1qyjmOcyvjzijevoCb1f
SqbmdI8QMyR2Tn/GkGiGPXZSejgBHMF9aX4bgAoKKqAGtnqKcAhTKEfVsXsCYwnHlOivdLQcgiWO
3ZF/De4Gyv/9NuU5RUoBmdDnTnewCpaM+7CB4yJ0f/yn81H6g6N2yztXUMyvIZI11SwmOPBhTjFE
2lLt6yXfehogd0lve8G7pEL4WfOr5V6Cj+hL5sOYhF9jQNxvveH4d65Wk0Cx98/hJ5W4R3YTz1Ct
QZTonwmOLcTtjUNfM4XiIyCRyBHbupfdKxxyxQlGNpHD6rfgZlIGSOb4ODUQSpMsmWPpsi+st3+J
EZhJ2TvPhijwk4uyWO4JMbQJcXPgPIEmYPOWgimod1dYNXbfXA8sliaFV785Urnq3apblSArw+XW
oUo9hY/V1McMAayh0KFCL4i/XXXmKxTnX/tmX0hsJvp8hTM55L6rzSFFrmUV3/EE4xjox5gSAGK5
e+dS9tidvdLdHm5RiznGycOaFeVzmSCLDkeHMnlmkNFcZhp9zkVtAzfGqKR18FPv7lf8/YxRvhAH
hah2bLz02uJBQsV0MitntugFqMzSNXldGuTw6FvnZ/CorZhgwcx+2RQqAw9v9mDiwhxh6A7J+ogK
FITuves8rEEWd3KBO1sm2ejjEGABt42cBYILG5fD9YMGpo9knf8fVsAQDosj3Ix7X12c8Xta5NmA
errCiiSGZQReAGfyqT8X3Dm73d/iq9vYssd9XnbuiZQzri8CQ/wzHuF1+YCew5XVar3CPg9QZD5B
CXwyLnafjI7M0wVFwZX8Tm1aLT42V5w1+GK+MIbPCeddp2vUzc+iT3cAN4Qnjxvd13wCQww4t/oF
QB6nyWa1e1lP73xodaArSN2StoKvsCoUGLuiDROgddmLO7cjWhEYZRtcUsKrAsGjKvzucQoW1hC5
87P11B/HslLalMR2yk8I7zAeOaJWNL7LGSJFkA2U/OzA+ScDNCdj82bAyziHj6PkfMweLoPG0xc6
z4wj4Wv8sAzIbz8Ogh9K6TKhZoVXeI2KaAKFWWArfoQT/5m89TFbM7iFBskU3uQcV0YbV63NdlPm
g4XoDzjvBv6bekLekP4B4BFt4Ss8UqAt+5WxW4xROPG4bzHqZ3hsvO1yc5vPIpj4HLS4uINDMr1E
2YbluBzWRa8e8G9IzZnO2OjcKUij214k5pF6OG4PcAxhZRC3ozCBtrbgfL8A1fd4A2DIRt6oPFJo
xumsZFihgDBuGQ2xT5CxoG3d/gM5Q4fu9BTwtY3XvqWmuaR0ybyY89Bk5kAzpn1jRiwTY3p49s/O
sfVmFsTQdo1HuVX8lGbd+V2AFkEdrXl+oaWwSQ8itsjRHzsahmfB/bCNYYGKPoJ2MO1mCSwqhGD8
B5yOUL8zCebnpvfVhBWO3B2DqIK8ziE2m9TzZw5JeKXI97o1JxNTMRqJvmE7lMEtpst+xA3eQldP
SIsIGJLjlvp0P4vqg7CG+lfuzYc5+avh3jtvdo3TIqb3ALEW/vr/8br1Jb8CSzCC547v78dhgFm/
jzwt+niP9LHHHtejkzylnOdSODt0kHCAwd1BgNYnfblsF8Z5sUCrjligC6kLKOFiyh9LAq87bUpE
WTDLzhZ3t17LLZ9ciPjCSaHD0Fi9ll8mNfwZ4DsCqafeE/XgUqRj5+ZLCxbMJxusOHmey6/C3Kf0
n/qk/+5UbLe4Ro+YzqAOwpDAoI22lyczoqUextMcTKtlNiW43YGbUvS2EFvc8dYMXza03B1+Kjx2
fC1OYOoiovbE5IRHzQR7nnf6Tn5MngUCniDH0QRwRgSkXwBF7mhYHwspf1DJAFbesbW0afMKQLOz
Rb3CHEAgFIyTvsGDFHpLYeA/7JbrT9LmFUPbk36x4IdZnMwryNKg7vgpMJdITh7T7s2WzWyAc8gl
GvifvNFFkidvLpnsNiYWe58SmZ31fuQMGfzRZ9J2jdbhC/B0GrB+IOU8j8CoozWLkL+gaG53Zb49
gotgzfRZbsPfgYHA+oo36SsZppAm6FM7CFI9J4ath9kDEkLYy0E/sAVEwMS9cihKJWRTk3Dsvyw6
+jq7Y6YpRuSWYonkT4AseJYSIrOESOYzZBQ5/emejZcs8PDhP44/G6Lcqy/GCE9Eoo5un/sBZABr
CikvlzpmskxqFVe12dfHscVYNH7GAN08LXU0cJkoHZ4AzjvJbQ9bTqTuIIFzDTFTgoaMTTPkjT2c
W9j6xeZmMpReCNaPGSIOagdbpAngge9c2OloacT45XWaCDYPoSi84VwPvzKGzXP4ykRi4RwUwX9h
D/3auGZNzAs8aZTGSwEMvTo+XfBmVINnDzSEEbI9Zdz7MwmTPdyjQfZD4C/OZ+nbBo61JzQ3XdRg
ih2ecXLDKAkJHViqvBz22675De7WIx2ghUbk4Q3t4e5kivHEAszAO2QE1rIe7rYY+gE+tD1AC25l
3RwwTBQ/O8gDsRg8/cql9S/85+bcU5uoBm7RjcoFBo5T0FJzTjb5BHsXATxNOJx2wnqYnjmBe2O7
LyXVL3gQKCCix67clz9ChdFdlpP1tneKccZs84QT+JVRe1IoL0XzAT7K6H919rC3o85jGmx+9HdS
BSjnjCENQadfCeI8hagyjTHjFvJkMHAunZd71Rm7epP11Hj4lY+3P9bO1JtoY6k/UH3BKG+x3mW8
5IvLad7sJlZ7QFKQng70q+txxsA+wiB1toZvxs6AewHyCFKqVGjV/r+6HgvqJ53ZdSNjKiaZ+w59
O0POFGF4do8oQPfCeuw3VFRn6478NB/gVFaFBM0iEUFI7mFz4qIKsHCBc97QnDC1tqFuByQW2Eh6
qQ3ZGZM2qZfXzT1mN2WG6XS4RJOYyqZbW6LJaGvTe7wJIfMqlx2hBYhtGRPetEeELzw3/G3S7OZj
QtGHmWT0uF4iHjpQm1+A2RX7Fx3CgRgt1Hh1o0nsaXnJWXsjA3KMmT722YTgfbEuglPPyFhyZ6jA
MBaCevZa3rSL9WZMXVv4qTlVMnYYWxuMJS8RJB23yJE0zjYtAMEbqQSlxwHSQV5GlX46fK0+iQPj
J34QsZj+zXAxBnkO3lhoDn0ME1QB7eB3JW948ttsCosXQxoYAD2Ttt8Neu1DpdLKnj1xqf5h9W+O
PI47cj3EBZX7iak1VRsYL30tjwvB9zT4WKJAUpm629XdJVMSYsB7Q3JEAk5NkRu2PvXyapiUAWgp
WwGOxwfeFMxoqs+CM2XbieZYIoX0BZYOKYFgEkvQ6hXxlbsyqN2LeXVPtj5zruHFRGfOCKCNPtEn
KzHBw8f8unokiIKv3jim6eWlRdwZkSFiSbbqjqNklmzhqLxTrAohH3KgwuBEWehXyTtuYIs+w/ey
OkoUho8Avd0nAtVG470WLDg25A7wzZgcbwZ7woGWJ/sTEcXxR1VmwZzJOfX2lDSgUHBYPpQ9pwCm
/tho0rN99t6bt9NPz1FrOtBanetfY7fROKndO5O5Ldgm5a0BFWAph4TKwfCobaoSj9b+m9OnM/t/
JWc8hVhuYclsCakHzgvg9d7V0tj4GBa5IzwUwNceQRVDdme/23LOFyrCBKgNSMKDSXYJBofHDjyH
qYor/wCFarYorwgJ9OavMq7TewoliovfqzRA7nCl/EBdkdLRoVoO1zgR/rW6ENQpEoQKKUBtYlji
n47DeZXM4A64vebgQTISKC8YL8c1R+tA6xt+nnbJO2VTU0YCO7Yp9bYbci0j7geWShkICJM7Ci22
JvNuMZRZv4wbjx20pJ0cMGfHGSRiMqYLIcItxAR3LI9egBaD5LsuMG767PFY6ZGyZg8xAjQxag+w
Rz0g4ei8Bvj+5RfsCXpNaMNjy4XfkEob9OTd1hpprQtWwxwBqiT/AHLFMBcZSzCKJAd2OG5ODC+g
PeG05kppkzwjVnav9DtHONr2sbxMbtnte28kUFn6wzfGShzSfVBwNvose+siIRuqdJXIGsQtWACW
GPOmnb/F7GtkNnx5mYAO2OOLHw9Zo6zkOQC/KNj1mhExHOF7TagK7MPrRxN07bvPyd8eqLCuoIE/
rB726p1W8F5EE4erp5pl1wj3qRvuG5Re1PDMROD+0uqNUIRrLZAaiGSrhOpwLyINx5pxoOb0Zwjt
OHk0MiADrIB/6k13woEXhi9FXc/T5pDOG835WQ5I8IIAoRbtuYGOCBYST9sKEp2qruolWZx+SBqe
Ax66Y8NYOUxK5zyphnMm/4dkK7Bk9aossWAM7+rqvFLJqOXXPkr+R+3XMCTI/65YTCOE0ap/fOr7
FtDnT9JDeOJz/GZ1wwh/io9Obm8iL0+QPq1IdtBNidFqBpYwt/d9yDx9/NK2PxqLVLeRedm04HRS
is+bpDkgKHEbpxw6qn9LzCzxtw7uoVYibsw2MxsV60TB49oSps09gyM7meqUpqZt19HCzqhf6ejp
7PKk3P/94aiw3YvpwNNg19KCkZhXYIQFnlwiVmSuMMflhKxv4reBkh5KJoUVTpVkm2IrtPprVj6V
Nj01dozaio/D6InOVVv5JdkbmI6GgNREZJ9V5GhkoSENXdEZIxflKv7dTPS5WMLRQn0VVBHQGyKm
LCidNP989Im9/TGS6r8f4wLH98Mw7i+8CUMJwrqVlcCY6rnQ0I/wIGCpGoBdjuBqZKYQallr/eYE
Dvawpi0xV1A347m7eMR6RHQWiPuci5wx5LgoCJltflUiVQ6ZB+ZN9E2oWvATwJKlHmsN/q/aLPtY
Ng9jst1IisAJwPCYkfsUx3K1wCjnPv83iOS8GcjUkQzaWvQEiDzoOJjxqJQAxBVNjQ0iR4PPqWAY
C9dScbkr9J79RB6x+I+PdkmoNRRQ1zLBWNr/+z3n39Y6UUp+3xjBMBKQQLKweVFLABKQMsa++AWq
94/7wGu7w/Wwehg/KHbq9bwsS1fAKdVukZpDeAVio1wWtFejDKnHl4x3PwAAfas2mFpPUZsWrgzh
hCUAz4UW475qEa9tV4UttMs/powNTjfS3/is+theYM4YkM5Hi0Ci7FajV+CZrkJZfZtbUszrVQXw
gpAQrVQF6b39MFIw3yAEE4qMijaJAWLV6+Fmi/t5+Tn9jUdxRx8Pc5YLQHeI2dGDtLwXJvG1PhM9
Zq8VJdZASOs7y+c3U8VLNmbisv2hWP6AUYLq05M8KIvnND189ZN6GtDe4W+Tv9H1/ZM+9O7eMHGG
fatDygIZtsrwofnyy/TpL+FgKyx8emaJmFZt7EjRX/eaIwB4adMN0yC1zngeGApqY5RPneZOrIiT
JqouZjn/sXoU/NGETgO+47w6Ab/jwTRkJop7BAa7hXvaBkh0nvN2qz73g3lzMmRvSsOFPuk1WWJe
o0c6rkZXRkz+CZcL9aby3deQP1gbMyQxGNIdT8ot7hSdA3DYq9F+l+W7WJWKPtqfZYW3BoLEF+00
j6ZNRN3nYg2GyZrigkhCXnvOMSzWb3ZnThGOKlxofEbVEUJ0CNINHRPnnVIz+ADLnuO1juxXnRUL
2RtC1VwV2qteBETD070ydtZ1HemVEuj68OwVOMUJFb2sPzxraG+CD3pvEsQ6fvROdBpK2Xh81mSN
LBL+mjkdy3bKV18GW03kgomMLBdwst2zFkl7oKsUX58v9Wy9OOrPoXIsFgFDUTNY3gjF4lKhRVNl
BgSlhywFVF6an3FRZ0aK7njTsGiUCSZMTOpY2Q1akYs11GtBP8O7wwZPWp/RIF+4CB+gYG3AbkHa
CTmXFydaoBYZqqK6sTVBSUiGReSxmmBByZZsmvZlZWv2YEUbTGuwePjRW1kAEC1wk4o+Os4zpLCz
zXVshJWJvTObN7tr3W+nbGKcq6adyUsXA1R8R+FKKcK+psxmL4bFwz+wkritz6FG3QrOcTtyRbit
/r4X2XIrX24kcIHemEkgwOueWoMXE1kd/cXmqmNEpk5G8zvfU21NiPjUTz1PoF86R+7+Zx+MyYpT
mu1Kmi8DCWyJ24B0lztv9lf46m51fdlfSYVRTascoeWrrHQ96H7aTJ3NH1jwKt7Bmiqpoug6zATq
MxYC63h/UQM+psl9HXpLgJn0iO/BUYnKuc7N1QIhoLmP3hv+LQKE3kdgj+ch73JFJYC5fzB7K17/
rucFP8IfBpd5gJZ0vNZxRdxzhy4qNR7v2K4CxXuflWPwScFg4LiZx8NkvlxGpREEJX50LJBABgHQ
fmfWKWY1fmlwJW/HKS52QJ7QTDZY/cQjE0f9+Z3kwfBhi7tBWkcFSlPCfXqzrYewvGEZgI/4afGC
KzTRRg/9TvArn4+1U9qtMsCJc9H2XzKgThe5gVENGdX/VCtsga+CNoUPhEMvXmR7hK6my78PSGZT
ICjh74t5Bt4Y7x3G3njRYNFDi46MH1d8mhq4coWsT0B+Oe6ubzwWfwyuPsFvZGAtIC+fY+0eMeAe
z1h+/Xx8xp31oE9ySDIaZpPfKuxOhTsawtDAuu6CCQtGxog/5hHsEvTz5P0suAs1lpbmXtpHVxaY
Rj8Bg3rBaut02CZnTdcHaq0wuvPEXtF3QOdH0o7XtWBwyhAUWNa4XSdFWWwNKSXrY3k3l+lrblGG
NTqs459SKDlgzGoVM4vBG5JbsYyq5WXOQpgtoOsgfGE9ba2LNb0sPKjGvKEAeZTrrHo4SQXwMs2m
nsseme6cnWTVIvFjQ5o/JBWPumrO5L2cD2OUnnf0n5vfjisJYoy2jod6ugMNkLXhfL9N+i9IACCb
01vbsA55qN52EfK4kVHRiMQrgXFHkXgUP4sS6O+O/zxeU8nmRsaM+gIhwP9PYkaEXT1vQo/hzCA9
aee/vaDpizZFUw7NWY2eFwo8HsHgeNxah2K/ZKvkOI+rJeP5uFT2G/g9fcPY+69JOOAQJImNg3zk
A3cW8BdlCLSYzWdgY5vwr67BvmM3nCwetKl9S4XQHaHqw+Du8t74MESjVQSOy9sU7Gxz1Kjs1hUW
UagkWWLXPwognnos0YaVKvUUJyK3+IFhM5+YIwqgPf6N7QR3UgFHqQcazdoTe+4ERtbTwfw3CKXP
vP5DjiSjwe5qdTbWqKWucNDK3QB3JrVq0ZQxKpfo5nCvgjyGKtupFPiW7ECyFrSmDpTVaZsKP8h9
pVDBiaAVdCMTRmf8X7fIXLek4FI2o1rZPHnDG5aRw5yymT7ltqOcBplPbnShfJePSgo0gm7WJBfv
6xRADM3K9IfLLCs8GzO0zGTTzbK/ihHw31PTMvtk7sGXnZOba2YmKTYu+Zis/tQEVz82fDZ9DBux
pMb85++PPCnf/AWmDzHuruQ+wpS/v6bn1tzV/A8HWxXN+ptrXq+QZo3UPzq0JSNhMxmCVQJA4+z3
nW82HEk4xnzML1MrESeT8YLb9nL3T4EBqHpj6Gl+ARo/WoEEWaL3uGJ1An/+pkGjOh0wwB7P3yer
1J5HWpkpZPLEvlLdbn7OdzkzkV3Ruya4GlYYa7EQbbe2tmg8M/hdM3afxeZjadun2nd+oK8KJkNZ
ozI0TqjVVwDeOakiLV+KwWhe2ORWIISCLQQDXdROfZ4yQb9wR27U67HPR/oqRn4/9s/2KTNWOeUX
veGZqVoI9tY3fHg7tsq/PJY9+W23RXg+5ltIj7iRou/kMUVj35vk0GPhi6HUnTG54PWyKDb4+uCJ
xyEZXG36KENe7Z5O/DRWtCHYduFmU3A7QIa8P0aKWv9mp5Q7xTaDU4cy303QVquTnQFPafvUwuGq
NzCmyvdC7mFYxzE2Ldg4czt93EiUG7ZDYPbcOkw8/PxzzLnEyTUjz4BNq16CTYYsiytmHqrvrxi2
vcMw9Fe+Kb4Vc7Vy8POhI/Wpwry5E5LLA+SWq3/+vf/4d4MPgF24wla4w4x5/kAio8yNcJzyomNJ
8VehapBOgyvJeqTeg58ePpf5N93OfYxsVH7IF3R/ZWCQ91TUscL1QtOnoBvZpsaKP25WDGeY1Oef
OJxpg4jrJJs33GiGSvVaDpVwrBhzwxmXyo6MMbWY+1NyYbfD+VfJefHnv1Ztpvn+H/CTSVeZXzFX
l9tgi8qwb8VPGuueq82F3/B2HM/LXESz+B9hZ9asOpJs6b9SVs+NNYhJXOvbDxEKSUhCIITE8ILB
1hHzJCEE/Pr+YtdDV10ry7I0S8s8Z2/QEOHhvnz5WiK/jNt/mrxlfhnCDgVqFrE7Mx+ZSy2LaZBc
KZawVlVJnqN67L03mz1K3YxMIkdDO+52d69XtQy9DWyyJh1YBFsgpmZRfuaRuXo8jwkqlgPogSic
5BV5ZTdr8IvD5U721kK1pAoKtfRePJ1HRm+l5gl5nlIqmPfiIGjaoeQxnf9ElOdSwaSgyq/EvOsE
g1V35SBVtEHITLLbnIZh61t+3AWgArrkLOW4fbJit3NXdPSBDbBbXCw9L8qx9ozvklE+xjNCGKMJ
26PpQ6ZCjzoOA3EW0++WdOjs/3AVppCQCBPGyJ1JKwzUWyl01wIVmkLh2wTpYICYDCpjgiuJcazc
2bFniBDfR0x7vqa1eaXcXhDMJwd07Dhf86DvKC/Po/TdIlkdsA1i2XOTzWMtNozbnSxDJCG+fDKm
naG3bJ0l8Z0NjKD6E+0Fe/1U2D1ZPGb6+NbT8RJW8Tdfhu00XPbactlSOBF5rODRR+SyKcLTJEyq
yXXKSo7znc1SYbLhjFXVvLE6cxPHB9pBBWhK6FH0E0kInaadDX7XDH2mURTBa8wHw5yH5Xl35KmW
QWM0b0S8O48QsVfwBOSaMcxovrxvug+pvghjoHwQhp8hFwoygo8GMuVRe1n5bCFAKYsmJFCDSr48
0+Qy5v3ZyX0a6s2EEPpXvlEmw1KLp/0gCjFY2pxjT7Hi9V0x04Y+N60tY+fUFtOXN37esEOKCOmd
o5zmV351cIA9JzlND4S3+G1ms3cEE7AYfRIgmnqyCM1Nv2Qe5c/+I72ytB6zkLnLc49RrMNkeQ/1
J26SpineLKlaZGYhX3CR/hEyrqqdJMS4zSYGqxc846OIXZb8K3k5p75zIXwykXtUA3xOT5wJIGV7
pqIRZ0JoyWAGvHuT7T+9eY6mGUp6OmjrI0QPJCq8sAyuvLmlw0zoPDo35if0LkHjVbxfo5yXy6si
Vl1XicF26355lAPJmJUVApDB92TbMLIJoo9b/VexC5iZjeG/ZSBc9IJPeQsLdE5E5+HjD8Xr8b/O
oS2DgPdGQSI2yyrQqxek7Srm9An0jQ8wLIp2E6k8j8vzror1cJhs8PRtsCCogieK6VFGK/Rk//DK
yT7BwcXbIKjI8Nxz5H78XN+QhowY34YIcZbcf7yz4BrnrgECL0wG9O1ox9AIwUZ3M5G4IqJ4lziv
Ue25cwxV84gYnHfxb5C5fkh79aoxLotRo8chlbzSut1ci7vFAgcrXbiI2Dpnfs4Do0X20ZxbTURi
k90Y2//NHjIOOXSOQs6wFlRbTp4l77xZxHl0Iz/h2Rc9zj0mdpW+Vg4lVlbSJlvHYPM05qP5mS1b
NjpVYc4B2cS9FBIqjpj6XJDPjpUZJvBGeZQJh27hxTpImfqNgl2++bicmK1PDhSRCcell1KKorSM
aYoV1W4u+SxMeKGj4iI21sHjwfgELc8aKs3cvLq3LUAPE/QVanuIIyxwpnOu6KO75V3hPtcltxks
ERZ+dSflZdF87URF4mgZLRlrqbuYtg6s1s7wdhv+XhFM19fdviNvdFeGCW8RWyLF92RXcnvx4emg
p/X5QQ/5iVnrIWu1ttNJRygc/TyOj4Qg28HaWdxBCHqCxfSJw4a3FocOMRU+GGcbKupeeHpJyEac
ORxz7A0A4iukA1owSeyS12lTFw6lfmMIdF/1wR5zRHHBKWs9WXaHww4L4DV0H2CYxDNaoEqD3u0l
CNljy++00Adhez5EjuUyTozj8yjjdbAICUKvigdZ+xnf8PBLN9deDJiUCx9CAOiENmiNDMN1I4xw
WF/8bB94PE390SdFSEqUGPmBOOgqcIAzBje6UYjPNRDhF7q5SsBMN++rxbwkKUcQoIXXFfNJae1o
KenT80QFJQ4G/9OCf8dc3ccu91gIBlAN0l6haFcgBcHZdMTzSz1+5sGrEMFtKKWnIV4UV0QUkbaw
9LB7FXnOXpbNvsjQHI49iYs9bJbvavOhZJ/oeKmCn3ry4yAR8/T/dKfAA9+pct5SKCjFk+PUFElz
RmSXbG7FWeec89LiGhEPDdSEYXGnF8xLMH0yqEou5wiiimPYWxgBJ6M+qWm6cSihhCDeqm4D56uB
F3pnkre9IhFDU0PeBWdDaNjEW1yxoX8vQg506VoP1yVShcHnhyDylQSzHenT1Xs6MdGf3PoHHWdY
I+wVSgYdydJXi1QwBSluZWj6izMbZzdPgRj9PmZu5MM6Nc2vK1QnhpxdXNqeMHcXUBupsb1HhcYO
CABExxnNHi9sF2JJfkFg5/nSwdHzK4jsWpBtESbVGD3VPBDvAmC7LxbPwkV3uj1O2wIRhwzMKI0u
TYHLfdrCabpU/6g7Rz4oMu0yejiLM0Yugqktx7oh90SfZXab+1nTAbCiuLeHdkMObRtwCkLMlc/4
IlUGqj/Wv33a9ClRAM3pMCHQRy304jk/kSenoQDM7vhfzNEgZENVPMuUmkM/hdPLzqDVym9cWM8F
U1YeIUXrq5PTl/5+J+OLdfkho08SzmPFkC1p76Y18pD1/AwLklAaysIj30tCmG5BQOqLju2AV3Q8
DqG2HlBavP10LBDQmzX5jJnUHrAK0B0K5ljtAR2Ln0J9z9YhwLd3OemM5yyUIAiJ7i61BVnHjgen
e0NYfktOBDfTVD8ukGS4HiM0uo1bI/I1Dh7Q36SQm6VC8jN0iDdoI/HffTU1h+QhCpq6M6d+bzlB
kT5mMH4jIlzoDFbz2roMht0u7Bv2xSfmwFXxhazxRiIJjTgvqarytTpSJZ1OkpIFnXhmNRyMRaGr
LKM7gzIsKAywFA/QRML2bhU/aUf3VejC3IQ9PgDA2KuRvw8KlNGQ9kM3kUJNi5BjIoYm0EEg4gZw
eFTP7RpYEPgZYkA9gOV0U6jjyU7kV13+kFIUU5tV21rZ9HbSiCQmfq8oCNGupKi5qYW1Ai3pJN/h
+BusjpNa9VkVi7SPC7cAAl+MwEEoHQ0xQv5osSgVOEgRHL5qtAISYAmrEcdL2iYtwGE85dKwVKDh
xdLSTPPR+OSOZ0ebonVk+bD0WNTnBT9KR5JPN/dy8djQMdlqVswYt40pjX8DNsYbLQI97f4Rq+uL
S4L/DOjvRrwJGrpD5lpFyiAyLZTFLqxU9x03TSz+2iz/bmDPts3Rtgd4D/KmB80QoZux5RAq08+k
a1nUhrlLB4thY7I87XNRSx+JJrEwyJhu/hPNLIAJOI20aDNKH0pbeaZhkqGvz3Agw7G1bEFfwsSa
V1h6kBPhtKy098z2gV0YE08JsCW4OP4WNpYfPRmV87yp69+82u4sapbfmjmOr5HXulqQqT5uvc3v
Mr6qkArjHSaSpOAqfSZueK9oGaXw4bXlLtRkxg+1AZ3ft9I7jwKFKrxVSStiU6dAcTUfQGiCO3/G
ICvvbPPIhxatuYoLxsXUfmiuFrw2em4XO/FQxETgRTC2oPdNlN108E/U/PwhYF/D8FmKTbj+CUM2
gqDepHG2F7qEUC6bLB0htGaUYttMAPhmYN0jUHGZZvluTB35SroPFJFWOdkQF9Hw/eyaWFFXLEaM
g9yHY5TDt0gRQQrn7fCOvMXi5pLjDXQRv78Ir5CxfuvrreeVHem9ouSb1uh0bL4rQ7gMtDxMMiCd
xuXYcgn/CYmN9iUDnWOarz2HEPcM7BVkDUbituCfq4ag6ZpZsLzqsYw7W47r9pIG25GS9py4cTuR
6NJTsjlo964D5B0dTpP1D3Jl1pqmNE+4nsd8bRw1rCwi8mR8hOslUs37yY9yXtSmoWFBBaHqPXOq
xhShh+GcM12RyGogKcKOfmBlLd1qYOouI838E0W8pcVoNbCf4/FIR9gYQ4ffjJfRGzj3F+YzFwcM
AJhGqOXto3+XWy6OYezyDR9oeZQ2gtIzKC1137CQiH4FYW/flx6ywJCMSJKuyOwgmUz9Skai/W8o
9a3o+pOSUPMHg4xeLKgBdCNsqJ/TzXLp0BxXOKSZXDuq4qQ8lZ8BikXELD/luzs/pliGFKME0ocl
FAU8X0InWMljGG4KDmV0znmL0/hFvQwQd0zQtqX/K12NbwQtTzmTyUDRuuCr1Gbtu2xPOvcgNCkK
w+L8q8FYCSveY5i1DnN6Lf6IBvp4PD7RcZ2t7NZN4NKyGhGVRhox3AEZRkCAhY3XCrLe/PRqDPjr
jOH1WSsj15uhKzj+L77/+wZ12km/m1WUfaKUju9wtdKwK7CmGoi0FZPEN5Zu3Nt6j8kmrAyxObMp
NHXs4w8mNMwxzIQrAZbmxvGmrcjZOKcWcwY5VEH9e1RufvxzlgfyUgGDseBJSoP9cgHaZD6D2AI9
gkBElNIlGHUfHS9viYZwLC0daxcv7eQC0cZHxvvonk1nP6yuUAPgEci9E3EYJbznaiYJ91HWvvOw
VI70E9MJIGWtxGPqDM2PMOj8KJ485RPrdul04sBZfqyPpR7QocATNHrv+0wyuBnrIo9ZuJuH1vFx
lFNyR51FEHy9oKkH46zarjjV+55KHrYXyEkHRil6jTTQxfph6Rpwtyd7paMwHUzp5gZM5wXHvAWG
wL5Y6tJQIAbSUhcmTSWXYQfYwTObJwLAHsAWGQMhQJAPYX9RjxZNmTxisu28SVrBW0uQ+iEyhcvr
JlRcOqUaYIhcL+hxWxSllT0P379oAD7yhQgPL1JbUkqOAkixmjbhr3pdG5xcDxx+7UP4kV0a0Jit
cij2aJZa95fgPGQRQSriPEXTQ1M3DvMMf3XmyVxdTvj3nyj6aLyQcgR5ZVTLWGNAzjCcRvQFaR9A
grGZ3EzGfNZ9CJ39uwB2HLiDoK3P3NGq3DQvFn0C7/oCBl+ZJxfWD5oWQqvgkvgxJYDBEXN2TLyp
JhYEwXmtSUuM2IHxwGk4cIyud6OXhf+e1jb8OExMhz6QXaz3FJ1O3+/pBKFRqPTyQd486w5R2hgd
UgDx88JUNah8NcpuCnQaF9GO07sMO0Cm2241rGBEM0qyZW/+QgvfKdMvOws5GwoHjqw7r4IHy6Dn
HxNJMc6g6DvR6UEX3xIdkAeol3F/zxmxH14sNDDaDtPGlB74Ua0t2taHCElAeqBH+7R6yA5zn6IC
jaYvea9CtArIfujnvvGWwx5L0JatwtV+wntjhLevH9Ah7Ol3ZMhm2oH1x2N884+1eGIP8oKx1Y5r
shXaZ3LPGMYtXTDsgpTx1zqg1eV4TYuy62KFfS9cPjFHnB9TXoVTkDot9H/s0wCMCihrg7jVstUT
xZvfuF1Aejm4gaiwiobEVODCRovg/ucKPkzIP440grKWIIuvm810Rp6jjEythYbm9C5zkIf4RuQd
/MGDrwSiBFo+upQT9w1fNEhBhtpEEcN+DPc0hJwvyOSLHWGxeWoKDBFuLssk/DbUZu/eXrJ3E174
HTFK2gVARv2MLLaONY6soQK9OJlcACMgAKW7dAGZb/0hJ6ykC9CiMeE8iTee6v18pXMIfgR2V1NO
RBGsY+CLnQpUkS6lIUDGNeKQdvRcS9/iUMwpJvmLV7TZqN1syYZ8a7AIxSovhAS6hsC5XnSEg0LZ
S4/o7CbQvGacVcCBbHKoWqc1Ff/xab++atPDZB5dtMnXM8bzn3r5M6GupHbc3CZhrXNwj1V2skgF
4qSfNhjy/imD+YA/FJ8xYgiTUy0m/RHVClqSxBZD4Hi/ufMF94ZSYREhU8BEseAhA8px7EHYcMLm
SxC1g/kOjpGYE0La3lK/jSeQcky8513ZAAB55GZQABbWBbFDckZJlkO6whOQSXfjxjqI+otb+rJG
a2+lXQQXI1y/WZ3HGfNb5LeSDLi7WEAY4HN66uHqJgeW0eQh6D1mGypdwFuAMELkl3qI+p1wi+oT
kPWm6qq2pPnhWSA+fsRZHtHugg3VthcrPpLz2ZUUOwdiZNOQm44d1mMgxxxgP8mpUjgTkKmktq0O
CszcR60ky0y6X50RsosxE6MsEB9RfnkeIdrJEkqSsJ3fxSYxfjsqv9gTRCAR0WYhoMKs4Sq4fGpC
dlJbJSAyH/Ggcq/HEIB9JLVHjM/4vOoKzpc47gRQqQmuW54kaCr4Y1mxzpkYD6l9OHh8XYDrrkgF
qY1IzWYlnxsNiIkwLVKCJ1y81jL127OC6KY5PChqUNxHbp/T2qVNRODrPAhL+fWkQD0iv1vAvYp4
NsL7xRqW4OaJR85FIEy56zGJAZvX68qwj1SA5DCPD+P4BtYcVXOW/IYFsgFZPAoWkDJ8NnBEfcA7
7IoRMlyYNqoBlEcGHOR31qNDrVZ9rtfR9TWj9zskFRzipgX1u2ZuR1P0sga/jrQaNpOLFvsAgOhl
reChkhVE+JtBEKPjuTqRktAbFFr79raandzVisxhtNq54/EjIqp2UqTabQgQt9GsJcb8zZX8pdHw
BmvsHZnJSxnkHtMJZkkCC8H8EY+eXZ2GH9X9zh8HjPCgyTXrTcvu40/r/KNqeLA/ODV6Ecv9wlQ/
H0lLGfoCRCmauLD2fp522vnN49cr34dNF5EZ+xGnCq8MSUfNv4PpwL+oHnE81lMR2HY4aCrYu7bD
/RGTFdQGyMEQbl5jewZ5gOQOtkRmcFMDQXvYzLeYuTNHTqMz5CRGVJk8bsClwb0BUmMS3cSGSj0K
RtJvlNgHp3HSMh57vudOwtIy4tNxBrTHMBSam32gl+srWt/nGlg+v3Sx3Q5B7SCBAonWAh4+ljHJ
BzKqaSOgSxfLyRFMQ0lO++TAUK2t50NvLg12KOKu6cf0GpitB9ofYAIBXZpAVRCh2kkTt62dLqBO
Y9el9lzQoEbkqMS4HoIQxqmP6bYdzCqKqdFqRDJ4U9QlDpRK2tMTSyeq0Co2l0mJYD4oKHWZWVro
HVqXtViCl0515IcSG5BFJ7RYdFr6YegQDEks4BGIdU4XuT6L1YBe8QWLXbFqQtLNWsOM2Rk6e208
4tnvumFQUrBRRRLsgHQSxAT24j2SHpqD3KRLAZG9OLU5umVOu+wcvRP3QKinQu8Ps2tNS5S2GdGQ
YAG0C4GXXlV90Nep+be6QSkLD7uISMu1kjeTv9J+QZ64zX3mpzHofA8MV4ceBisQJWUYjFt8beQD
miRvBD7QZs3HezI/S0oSVIVbGr44L7JdU9Cqz4HLve+qomi9M9VAueU8UA+QSSuJOXTHINyZ/40R
JGKA0EaugzZ4k1TSA4kQHi0HfjFs5RphfFNRoVO2qcfUTr9tfwJ2iyuSEcnQHvOOPtXVnYIrLmno
qHMJiLtbbo5K1vNIkhOGirz48aN7lMsNfRJFkwoJCcVoodLdDijKlEt8NVhiDnxpWJ4bX53c6rIq
7xaJizxqDA6aLFRJMlAKqei3m3D0vh2sGK1PKYlScQd7lyrjafNZ0vttMmlYO2PWjUuN9opu606P
Srnxm7SC5+dGZMLHN4/RS57AwTkIERVUl0gIOEVpAf6iidBHJz1CvAC9yiukOO2cAEbcPANWnAiz
SR1vThPaziglwv6DWkQuaPAkL1adsQdW17sctIanqww7PGHrtPzMDsjxcrKwfmhqPGK9zNDNXVGH
65Mm5H+xq5ZkmTWUDg1jXX6SzTc9ig0ggQb5qi2nTagABmM9kuKQINxBitkp/0D/uXCdAXEnxDaO
Lc/dsUEdXcmCYQzchdVzRuA3K7DVr90iXv1SJioILWY+Njdwiy/T8TNrCJuJRUFRAIHb3LQZPwdb
gb7T8nn16z63AOjBJbHz9m5y+SFalCQr2zhpBsn3yzV5nLq8gM40YoJ0hXIAD/asQnmckn+YwOZM
4NPfZ+e5VK605xlYsHg1DLG3FLuqjyRsl6qG2c7cLaRHwxiLDxYJG7ahMaDXiF4wBTeveGdTiPY6
6ICzzl2gWBnQMgCL1znNtRBOoDNLXQdRBvK4lKptXMGWoEE9KArkrbXMi4TWOuQunfAWvBeKS85y
9mEhOz5452eLtnR5pYf5cL3HGIQGxAPfdqnDR4r2WDsuFXL+4BYoPZ2Qf5Eo92MRAFuasANnXQOV
i9XqgYZnQ6y+e4uimyohH/A/FuDg+IDlA5OXmgwLx5u5TIBsxkQvGhFfPFI+6DkZMwomBwcbPb3Z
EJ6mPpCAgAYzrAwh9kTNkASLH1/0f/QspyG3e6LfnfGDJ/yxOmSU+2LjYyXxcAtaWDXByJM0ZpgO
+c3NOiXfeZRv9tDAqvycGCgPy95VeL27Sz5D41kjQ5FVRyML2LWToouhr2t28dpzsgB8Il2Glb72
frK6w6QS1ydH8XlpyBW5AvH34/SU/+Gol5QHVAZvbEN1ZyZD9Jpdx3gjQKAuWKgokdF+FCIFT4bU
f1cmOXuslDkGOvFeUzfOXXy1/VGHb/gFL8ZIa1GGAq1adtemWtK0qoIj2TJIRhlo9F0dvxHtudjM
l5jsKT3tG+2TJ+OV4Ci9o2RNER5wz9ZnhG4/MmhsybiKKfkIBC1ab1Zjmcdnjy6a24d1Bn2Dvi38
GbZf1MO1knL39cGUCtF5q0tdgnD3YZumx+CXYDcavYMVE8KkQGnDT0+4QgNAnLYcysiZ6AnT38T6
7OnM+5nwP33Y2uhO5eeROUWWEdKIOPqkzVxq8YeQYFj0CkOqJaKIQacAwX0rY2NdHQbcgJz26TwA
HwAQKKZ0mYAMqJKtiIzXP5lyAeosM2OKWvoYJu8AsKmEYbdTMKJZieOG2C7erI6F7rY2AkqmCAcO
H9La4wvmTFIlLjux1bU7lT1vTQPsxdBmeBU0IBh18Kygi2QPz6D+dYjyDcozovkQsCS1j0Wf2hvy
XttCd2LWUasDgtTokOAYQkX7SfHNCCAvIwWkQQXEuSYMH/C615HG7sGuxt0ry3fIVwGCHocjiKLt
AbiYSbHSxPBt8kkbFSvieKHjRwRsM25k4/jDioEiKBE0w5SdRmpwbdiF1Rr6IM1oo4xI5giRV+ay
SAHfcDmvy4f4lPYKeSX6qRJR1v7bB5I/NfgB5HQ0zfFKWi/oN+AFB2Y3u0ghdIGlgIIoLe27PQYY
aRXwrdl3X80A1gkeHo0gJwTbIcFg1IYlCVmWQIKHL9V7ASiHu7ACv8hxnNU1tszoamgEhI5LSpos
xwvGv/bcofTpXL12ACIlWg856CkXdzAwXu4VYvS20z3zSuWdcZbTPKJjHrvvN/2dNSzkk8Uc+8mi
cYj7G4GNYgfthR3hQB/BENQKq2Z6YNHltOzTZfvkF8FF8Jo76rPq+1sG75qufpMkvduPasrBD7kY
4+yIbQFuMtRi65e1XT/kthsAjTyR0fioqrQhCYEgbzpfSQrb4B/jK1fHGcHtgOwGqDlKDSN7e2D6
g2U2EIVhjfrwmfnP6sxioBGz5z4vj+xzAtijSQIhze7oiZpuDHiu3hOWNxXwl4PG1TKmDIEMqZ4a
bgUCZrBhbcQEJ+grWll+5z0LSH5Qi/iHyKqygevjEcr7sFfgLb+PubBSvDRLr4XWv4Y4S09DW4Xg
+TNkkZKj91FPWq1GY5ulxL5a6HFvqoovOP203AzEtieZadDk8Kf7Z8hok+4D2av1jvjPocEvnQMe
NmP/kQVQoel6BCu/zfBvX9hdoixjPUxYE215zmBdyMF1b0mX+Wj5JUY4tWjo/24tme/6QoXBfomF
7jTnJ05g3awEIGw4O/kZwkGsCLIWwN9hutrRRlktiuBpjdj0eoCems3qCqaVGARihBm1qaEesifV
uUMjpClNwq5ZGiYDc7tt5kd5nr9QaKGzwRTbM1XQdl5JHAMTaE2KBfPtPTDd3l3C8I7bopWlEE1G
xMC+8uGBslrcGlXqvUemRKKJ1bVIU5Z0CREQ2wPI4V9ZDU+MMEzq4/TLJP78hHT7nOK5orqkjJhr
/gm9n9h0PfjaMbRGEmbETwYOAw3Gb2v4x9AqpNi9H13ceRbMtN82q3Hfp69sHZn21ETrryH2S14H
7x0VUZ4HbRWeSBrBwUXC9Yv5JgvjpBcxMjOw3X9rjZ2rf8WE2Is++3B9GNKRbqgzOtm24eksgVqW
dYSOYnAeUHoCbO78FYze3+oOYYiYgwxJWHrFiFlOsat9qsPNOU21xhgSlF20U1GcqOw23d4k7Dvk
OyhWAcpk2RFGp40zrN9m/933qlhvzhe5Nyw+Uh+EtPV45AhWsLlMeoJrqbHLJ4XXg+GgG4q3A/SF
sJG2rOchjW5dx4V/SR8RWAAx8+MF4Pyw4PRBL1ofTDqT60K6JS8EkCQpdTRd8Jw0t1Ge0fahy8uA
xoLtCA2YMwCbGYN8dnjX1BD2wfg1AzMaLXAsWY9eHNfNyWuvaG22I6IDQjGLW80BRLdSP7PGkfOg
eLHrKZoHlLlMRtuHKUPOo0XHMVcAE236S5cyLUNdUcODb2KLvmW+ZHZxMRGlEkFzRDUMwRY6Hqxx
NZ1phPYCK8aQw+8QMKHtjg+sAqTxgGGfCzqWUZSaI5pHD9OGLPBdGiFL8YHuEdSbpr++eo/2+LH2
s93B3p1HAyx4dwSPAyw6cmXyiMSwILlgKkuvD1dHQ3onugduh/hvcwtbvGZ3GhWlewLtzVRX8ktI
kE/bB0Dftg7WamXRVT5RhcwjFwoD0PcKIASphEVqTH1aJrCxcYaRt4tbCtyBoISw2OTBXb1pt8/0
/HlhfXqWbgdpOB4IL6pcnUTIHdPbgpqIiFG6MLx9krWRsTGfdi891hTOZFjXGS9gs+j0JZ+B4uvd
uQwmqLt3g+IqX3j3ILzYp3vvVxCuUOKqmBRnOo9Mrj3TTVoqXB2+yOrxH2o7g6DscAoRNiBtQ/91
gRupqQ89p8IgzCkqi8lU6AX8Gzj/nHyZISC1Iwvsa6GRy/b+tFpE9R0s7tvdyo+jiLhNQvdnYCHU
gauv2G3v6N2JqpzS9k6bOpTe6CcRrD1QBi5+QmFUuneqTZiklJh+YQOm6ICbQnVHgqkIPpjfIT6P
SYlY/1kn9FBQd2J68DB/uBV1GiQyKtZuTxlnWp1aPGnUwgf0FaF1o0sSmHqNLrSI7DbXE1dbIAQo
x88xOqRffLu6E8qoHAIXWeWViVNEJUa9OTKJRgOwo+O/SEBRzPtdTRUamN0hF+5yvutTdTvIfmEL
+Jxw/FCy61jmDSI9D8Hp1pqDTvs9618lo8yvl4LnR0k2GMZRlrc7GEH5eQTha/8WnPd0mTQUYtKb
0idGC3l1UA2E/wlIPAWP2EkG0ON+CQsREjs5ovJxTfyXa5yUNXjJVzLyQC1Nm5kSuuo6FMSaUgR5
7svLv8IZi3pTzTRCK9Lc4kaFqf3RNufsxIF6rG0Q0Q/0sD+9I6NsMq9MAa1E7EAxDDfZo5TANK/9
hexERXbVqbmuRvy9jkIx1uo3jaPo942JUJPc2QGJx2laM4+N7cGioOOGlhSeu5j6phFkWYw5w4X2
dc6Lg8Ky5+y0Pj47FyD1+wvRoFPEV8TdAxv3Rj3AVwDSwq+r13LHUUbKJy8x6ELYvDDqaO19zS+9
iwYOYpBdT3QkYRPuVxSsPKueRWsAxBj74x93s24DePdsA2bVF4TU1J2VWwbcJQYlLD66VLXlXAwx
nxcg8grKGL2IK6XlAqb3uLJ68FW+w31YtSUaOGgWBv3LXgT1bVzbzYbdK9yW1yfrr5k0gVcOWQ4O
K97Y9HUuGiMc9iiQm1DG3zLcTWiH1rOODYUbah4NyDM/NYTDfd6EWs9ea/ezx8W8uXAm976YtEdq
/uXAxEYDIwBweq4MOOJjEFGavi5fEirsj/XdDCB9449OOIT8K+ijC2McKAajKcppnm4pUr6rm+1q
rJpFtaYQ03BDb9pssd5wEMVeV/79b//7//6fn/d/7f7cUMf57G7Xv10rpK8O12f53383On//2/0f
fzzM/vvvvW6v3TZaPbPd7rdMs9Nrdvn7n830cN3x063/9TiVjavxMj5JU+O+8mg98TdwWiFGNhI7
A+x/CvR3n/IKyN+fRIc5k23IG//1VbSb/+Eqev96Fbtuo7/rV1yFMSLsQH6joY+yHTpTDe0iFzV3
DOwyydRzTKKX3Zcl8pCzg38are23d8+Nnz6qai8HRmgv/OtrM/r/7tr6Zq/TbTUHg/7v3//TE1p3
q2owOHBtvr0qli1xtm640f15i4F0npq+wKiH3m8WbBmdJaf/4fv/7Rv6p+83//XZPJ+N3rp75/tP
e7nTYtq3cJ8xW4hL6e5kvRhMhknJAVPK3QjOJ9rHhfd6yzMuydprTW87yFh/fVHt/3RRg3+9qFb/
uvt0zNYHVGZhz16+7juQtfrkCiWjfsOpc4Acsqa9P/CkR6hnpM/+62sw/u2i+f8P5ndR/dOL+RjH
5+vT/b2GNhkdejvwIBlmddQdlmiLxp3l/vVXtvVt/c/d0u30jEGn3Wp2m932v972rr6+v+93+U40
We41NNQ3KKfvoI0YOJA+uvZYNj6sLo67WGRt8rzPIAG7PWeMhCwR9eUE6qQNJuhGf31lvf6/W6b/
fGn6jf3T03jeL3V3fS/eSU2buxPhBxuf8f+xTXTpW5yTPezXrhxg+6HmP8DNg+GGaWX+tOzpn+nN
gcVGKkmmv9pqfk2TghmLTgrHwtKELS0kYpKX033RxU9XpFJzPpgoUXex3M2qnzfBdXkKngz7wJtd
MpMTwyqqrJCSh6SxDTwLdJz6TLsG647dW0+6JEOlW16s9m1M4U8bCFJPcz9qLKq0I4ugJC2kkDq5
6Db0z3aj7xq50beMk9tmzFTuJ32T6do27Y+vXVeB2VBr51ASTSfM4Zad5Q7P053dJ+EcIIBT9ewu
h2Q5azRGVMkmRxuw6KRKTUR9GB4dLHSpXiDe8bWwnvychp0cXzsQE5Pax+Ia2oUFkIkOF0MC9m76
PgW9HC2ZvcTXz96WctsA76Hrh/s34hgR3T1NjXzgy/vRmhOk2PS8PibG5qo44Fx5nPBrzIbTM3wN
m+oA+vvGTFKLELQ6kuQcOZ8S0Xk0CfYaNuwRojsSAzKgkjc9tYO7To/oh/uvcbWaQamYTObzymp7
V7F8qtKA1CvqvVUBel1xE+1BwEX3ZbbLkJcLS97NwO1hMooGYHY7WM2ZYdGJkLhHe++2QxJOd0sF
0wkYGF05M9317do5qJ3XkJoixiw2f3xCB9Pc3LOOfJOuz0m8wUGOkyO4cYR377A2LeONYBPSWNxH
TTVTK41hjGZ/nA5zIrjuaqcetKw64+rny+gzmiYfiftc4VY2swjW/GPPESr3z+9VfR33SACeOPVA
KBb9EWSM2qq1cyorjjN2SbsFAhIT1rLToZownXOdkC9AlvvYeE1Clm/3rRJWEUnYAbupttxlfe+t
Bs7mSfukHLaA168KDyS3WL0SrIdebXuNDtua2lXU6P6H5l41PqJ7hbz+mw/g/ZWS+S0qVrBk9u/U
ZLDbOqGScx83LXgih6xPOTjZ0+ubFcDvB/lBPUM9hl32x1e9meClnmMxDZz7m0pT7j8Jl3FAawZk
VvUMOLkO5f0uLNCJatpAOuGtp5iNu9Jup57PdC+U1i3/IF6AyA3DcfqJzKeT6R9OKAlPu5ycLsG7
xQyJ7oo8bDqZ0stBfpgHYEvSu810dtGkc9ghrUdBGhuct80WLSHbaknK1k/F/nhZGjqkUw3JnOqc
QECZgyzKIVxg+oljb6pRKFA26msT3LfjwMBN6Fi4IIBiNhTwMug7IDlEG/VOk050MXHlT9rOk4Yh
N8xT1O+vttd46JFKEWagG5KFkCL9vD39dk3NIVg6zhAUcTyc/pQWoj7q06bZQWqAXW6HX+xx586f
l/iZvGHyKxoeyzBhDo0OXGktTQGnfMk7kLrxR+ab+X8dkduG8R8Oi/+RWg1OreJcvJ9vzkg9A67n
pYEv1gw9B6Bg1xmU2ArQkhY58sr42k7e1s7Fa3PKX1Cp1touhzAHMfFFuX+YUsin+B+jqD68IDEM
34VITGce2TQGPibwwj4NVW5KHB423QI1E/2X6cAcAizuK+9xDxnFhhydtyFiN8wh/XGG0s+T6+wZ
dPIT/RgTcRcurEbYHSyn7ZXmotOIUUkwLt6alMIgBesgg4D9IVoUiEr8Ocm+BDsbdZ1a83bCMHyz
d/cpgxJm3GKLbNAq2GiC4CX4f5yd15Lqyramn0gR8uZWFoGEK/wNARQlYQUI4Z6+v+R0dNdkEUXE
ib3XvJim5DJHDvOb8vqVbcP1jhT9QGCZBcnNXbAn/UJdGtFd8WU6R/UMzayQjcEyZvgvevugV779
5pCUm3ZFGHCZsYRV4j6yWznfXQpspF3Dh3dMAMHanEkXjiQhEmUvVudAlBM7f7pw6JmhJcGGm47W
DsZ109EVuCHMtQqj1hlgREbsCHT7j2CD/NxtxrbltdYeQRUDH1pj9+fU84eLYRbztO6Ne5vipuFW
0DcBTot/eU/WXSzJUSrm93ftbXfznaNlDRQRWffZvquHjIiVAPARWCb4rdhFAefx0LSh+4jeMurv
mK5wpHKozgzvwiIHi3AA7Bt3c5/tE0jR3Ve4Ut3z0ekqarT4do3Ky4bozEphhgYWh3jteiDsuRVM
qvaxQbdXSPloY6OttZmNwVuaBg4Ao0Sg2f9e8+a7tNDQHUuTVVvXdEVsiV9JSFFV28tUetz6NF3W
EugT+eaXRaALRYMr9Ar3boYbTORxOqIjUFMHDN8wK9wla3qwbsuFj+FMSpDNcIswV2NFxyoIBL1x
g4L5de4wK5/yDTdl6jyC3beu/0zpWzSbl+4Z3BOlb11JIS+FWxNwRh9cAVB5/8Mzinz7PzmgoSmm
qRq2YssvOaC9KspzYdxu5FZimAlNgsBbLMX2ptmp9OZYzRCJBQchB9Xj05hn2snUhH1e5yytR109
VnDFY1IiVDe2bvL4weJypHiQWu8X2G4za+ezSjwx3aLIZ3a17kLhovMYfjHc/PuBNFtUV3890Uvq
eNfV8/ag32/9qn7yR8pC0wMiuU46EjDxsh+Ty6lHz/W68nZZb74xEF/26YaxYZnsMsD4ViTaBsjL
7ZqG7q1ZyxdP1+piKkEcSuntdwXL5nquG5HLaEv1ypVnFw2mUtN9dH6EpdXAxOOC4poKFyPDsfEB
GaxDx1lj7nIPADk5NCYxU1g6pFTN/fAB5XX8sFwbjJKHxBL7rd/bC0UPMZRal5BQxLhMExOHy6lm
EWKF3gZzlxpZ5lCi0YWCxml4xbWnm5399pnOAhQIvsPC4KBxXF1KVXCL4IZPUB5rP1vaSTRV8Mpt
fIGfi2VMtIglSKaGTelnPN6o8PD08NpqBnj3IXD/pInBUZ7hnwq8wmecK0CXQFLcBl006gJBcAZe
LvlKX7UhzUPIQBnVf4LZBqPUWaRVkwH4tFMpZOIt02uhc6P4rXTTXINcGN3+B6mOtfzUDUmDR6PB
sxU0bczuGOE+wjMf7d5Q0VnRxxfb5zcL8A60P1D3oAVrzSoO3E0PnmHUfQxzpG7alsdxObRB8AW8
jMPPcEzUVDyBzYaVx+RXQC/qY9hYHKjedgI8KLjBMWweD8TDJ3QRKMsF+EdyjXWQ4N5BqaG3yTQN
BEYogYi1m2CNfbTX8CxBwhGruaiw/QlL5UECQ5oYKjz1dYb2rQY4OzXQ+KgJcQWi+kzERFA8FmEz
/Dkqbp/GGebJgEmCCx5Z89xw+w+STKd29m7TBJNxY2Cg97/ztHoilRDROC32ZTgWzEhEBh8ky5qc
Ql3E5gKOy08HdOHfG8x6mwj8ihgviUBZHKfZpbqI/TVK9z1gDiUOLx4ytWcPv/gEqZo0g/rFHIut
ccS0G2t5VvDtiwYIkkvrkG6D3G5PQxtCY0uaCHDrtYqCGZ+2vxnRFWQgkYsusQk0RnPRlZXdvgUs
h3Zk3ilanpR5tNtqcD/KmvYh6lv229rz1wO+tG/uyr64STIPSAeSsGdRnRx6Qo3VriNV2d41L+Sw
IzIWjS49xpCjacToo661MHWoXb0wt2sTUVtQaLgR6X5kecsdgPA9dLVbfOk9ErYNe/gEJh4o7RgS
P1hI15ZR5cI6ihhxPLTlCjt1pu7MAcD1aPb81LsHOW6i9f2hRSn3DfVsdaeUGs/nl2nowG1mtiEH
IBfQD5oaITUdZgNrslxGqPfgvvOZ32fRbRuegKTbCPE1Lr7KYHOSfxMLoZ7wN44pGBfoaxQSTT2C
m4ftIzt81WT4KnvXHyZNuwA4Yhne4aC3eBGiItQHFUk46j5zJN6Ekk+8gnVXZ4jO4NsJ8bVzJyaL
pQFW47uGMoHA4Ph9gUYD+ldG5y7OS5lnN7wfkA/1vhnOYOteoeSSPufe2fYMqKju6TzPu3cnMqRA
RuOtq3m6VEf8hoBg+xcHRjvI2/FpR3mYNw+DpkKZQFjASyKoT++NJm5i/VxjJMI2+tK89R7uZL0Y
5428UZxRVAURQm7WwXEdAlhYI/ioNDPvvkq56Op2TBYHo4i1RxAl1QkCK2ij+YUjX+Zaw95ZccNN
vdftOh7nwYVfzrWoi+SZK0iE6K4JlOdmIFgN6IhuIyTdU73OjDucW4I6OfUzNxLd22uoLvb0cB+G
OyTzHAZjijtUHlZUtbtwVpf3oAv3IOA6ehMtU5KkbA9fw+kxHe4wloChyau2PWAfABam0rCquldk
5+CqNw6bZH+CVObch3e0/jkP64c8Ur273OJMpKlwXaXXmeqdlLb+Y2QsS4Blhesz/i6CBm12IMwN
ukWGynR03T7EWhVJVaRNW3LVFQH8emQeH2kZP3Nq0n65xfMDD7dFmcA98h3jvcwsxj/mX8r9p8Il
N9gusEOM92N15TH8P4w5blmPFpVm7T67z1Akk0an0n8k6Cqx3XYYt6g4q3F0rOBS1K57Ys5u7+ei
U7KnB3FsGuEtJkm77Zju2vX1GOyuPAMZLAdlc/pz6NGcQL4uufTSichzDuwsG9ORVrzqZEHsIMi2
RckPUSqPHgy/Tn2FL9bbRJKHn3gT9YD7eIoTpSDcWsGhZhVDC2Oo5XHv6fGKiVZiwTQA3H7lEAUn
8iC7xiODau1OkQjDWA3LxB5ptigNye7XghGBYjkrrOidH95pwIkV00lvrtqkUfx1KOZh0eP8wceB
HwNxC+sNKVLDSvVX3xcqdiniZMNSBNqFO5MiBcb7FDaA4lk/ZPgSUi15Q/bPKMcKIsAxhg0cg5Wj
VkDOw+OvqP4Bfesy3rWNujJQk32As0NgMErwLYTQtCCvYRw+mo5uAykSz7RrV//jKH6ZwbyS1M7u
HFhTAGCnRUbn4Q4kvuIRztSIBwEv3gnUGWjZhn8CA7eND6IVp6s9Zd3fNA0bhxAUEx5N1WzsGZ0/
+DACLMFEnP91BPpSsKy4Zf3WqCq5AcviIgP/2KouXSDDO2psZzlrzGgn+NevDR6G3i2Sz97DoUHg
FJ7CEgaxScVicO9acJ1Gxnkh1Vear8gtZVu3stH2NnNAVRi7r/ISkZzP1g0VfC4PSPbkis9Jce/f
Aj0U7HwmrB69BN6N+BXVoBhxFoyD0Hn4to4edrvMuchMBPbQptGx5dPJfvmdjc3w2AZgwi0++j8f
zue3x5ep6ZauWI7pKC8Z/UG/3LKsoFAvmAiDsRnB1Mq93tHr0bZKJ/gSDu6ejwBkuKXB7La7ajsW
w3ES/4M/nTCQxz310JtgSS99sdXL587F+WPIeWaxZC26mG5ZCivkbZe+G3XfQCAxPQYHBKXG96cj
WX1biP16pJeUfqvepIcyrW79ATZCwMqDObKKTmB5un+ELMpbBkwC7xY4CePU6O8X+vHqLwnP8bw9
6ltx9UaueaOJJSAKrSoK2f3wBmn0MJFnl3rgZWv+39d+n4v8evKXXER+ZOrdPtKi1yjN6F9jEm/W
q4E1AvKZ5G2C2p30CqAVbt6H3vobhkQT9joOpT5+yTUAv91dF8nvuhxMd8RPVOrmKbQJoqfiqwMo
xZF7qVfh0ees1dEu0Op5t4hV2haJnOxKIgbr2+MsvbHIlWD2EMBwdBFRKHVX4zVVFYof9c0YPyPA
m4AeEir0v1+CLl7wfyo6k6UsK4ZmqM8//1WHm9OyeFzUo/j8gK8CxsmQPAgOR9pIWZc2CwfwhgDs
BAyR3O0XIp9LWjFkDC4WZ30R42izjdFdIWIzN+ZgF0yEDy0y493GMx1d1hXFNnTbeBltlefzdHd3
uE3BNBHAOGchiTSRs4UvBPDlCWi9ANJmBTWnkcTODMMubSUqlMNMIqmoV/6wSbYL1D5KAuhTSqAh
SBaLFHk8Rj2n8/33u1XfzYBsTXcUU1FUyv+XrWWapbE7HewHyS63TENUUA9LlxZ97s3jbndxdhdD
ulGxUmcejTY5O2ztFcHft+G8a0P8vo2XPcYnPp2qrfPon4CtCrwpn7npNPTZvj2tY2JBlr2msafR
dS8AbhXNc28eC+fuVX3tH/sr5DWvkdU4eluyqFWwRMG3YaS3bhVmcUVCiMMu7TCZMA7lJbx5zmQ9
2MWJuaAHDkc+4Fy5tlRaZw5Hp+rjehXtSOcxderUvh6pkMYAF9QohwCoMHfKfOACK8hitKU0jL+M
D0v+bZH1+3287PtDqWfFdstnGYivcuahU+RQfxjOhJao+d2egDBl9R7gsRQV0PBR45lF97LyL0gy
3xpRlEVgAwL6eapovAmhafqMkcjgUtA84lgFnN83Fxh4+aCK6n3obxrBNAIVBnf9w0rT3w04HY1V
pmm2rKqW+PNfu1gz77pV6vtHv6DzgzI0pgqV8MnJMXSkKzyWSo8qRlqhuRQWSxRxM8tbBVazvLqb
yJmiGIyY9Bp/U7hPrto7BAVSQAYqFTfXRHvIYFAz0cvoBDTF8W/tvxeoqryJQY6hWJqjqppqKOLP
f929njunQrtmj/4NZ/Es83DoDtsRIi4evIWri0oPcKnQREbr7wsrbwfDv6/80oXcyms7N4ycpVAG
lZASvXtCHmdCZXVgOoVDEbA+bwDojsX/qDHhIhSaSBCjUd2aIM0cucMIdgBdpRBd5mPktpc9UnLo
xzcXmeNNsA3524KnsPXbATOM/hBGRu7aNcZn3hdl0crveID+7nR1xFgIEU06zmchlAOvty5kLs5e
AsCthqAC3LEVQxKYSQI3+vfLUMWyfz0JHNN2FEd2VFqyLyFW39m2sT3zFbBOg0guik8Sm8wN3Tha
rFj99O2R89uEfJLP8JI3QYpPryuy7qiyzX//roGbqubq6mjc+xVNDQNkiU7rGxH3a+3vx1TsN6vt
nyu9rrbqrjxuFVcSUTmllhbmARVBMce3aTIX37LXjd3oRJvk6LEmGgK9fKNHaDikzfMdR42MpwAB
osffLuGUtNatuSCgpFBM6Eh0+fhr1kM3uiNPxpQxMb+lYJPqB3exG0X8aRTrLnz1KGpnsRxvvLg7
j2MGHETPeygUAr0kWsZD9zA4B2YLis0dxBOxsz6+eYHIjD2WAtKWzTWVOop8oKB8EunmjElmyJoR
7bNtH0gUBD+h1yb5OagcYWQFElPvGrHtIXGFBkYDEHQDjKZgs8GWRYXu/+oX/P3WjTdpxj8v/WWj
Ofd7nu8uvPSdG96bpdebI8bT2gGF2IePeBPMoaVufYV9ptUoOhstCjKBcHxC1rZ1dBQuYNO++rQb
UJKgQQWyjP+fPCHbJBhif9+vorzZDRqzCdaiAVZC1l8y/XO+JdOvDnfwG3EPT7rGKt31peAyZzCL
9Fvv2JUP7dU5ma6GpdyBshEe7LBgxmxrzb2RrmX31sllFNERWqP53Gvn0+DMQIYqZdW47rqLU4bc
RYZsW7TO3XA9DrtmfFFrutZdTVNE2XZoHZ5qmuXt7s0xE2MZ4j787G3hwSjbaLWplmItZNi5jwjh
Hged1O6odUd18So47z3/0O/cVtC2MU9hzMka9LZB5xutzGEnm1dCoo609/hVmPV1dBAahNsiyYEB
CcpSDXufOF+ixdL6cFIp7xbC7/eq/7vPzWLrnG73/b3Pscv2Cy/t3mrJJE5PmK0GHyFZ78KKpjga
iDVVs0gd/73c/lio5ulWAFpDROeKooEgAtDLRfZh3ouniNnjNBOfAhsgWSuZ8RrQ2q0+tD2Vt3eh
qjZh1bEYBr2GnFLdlLeMh5ZqMMBZ8Ntws1yuh210DRMb0L6z9j+s4HdgNAB7//+aLzvucM0uZyVn
ASMrHWmtlKbVICUlnoZRfGtInulf6tNwMUYpDXJiJH3I2LU3z0yZTKvXMkzAgs4L7mt9k83Tdg+o
AmgwSGsk6LyYUiLt2r3HyesCLd904h1q7mo7EqENYFyAnyECzWGDGSWeJp9rXfHML0fcr3sy5ZdD
JtevR/my5p4erQvFtZe2ND+MjYd7qE3DdpDQa+n7QLEGf0cT400h8M91X77/0TKc7cXZXPkWcmf3
AwRN/hEqZES9I6lmTl59THunr14XBnBTAyaIv+MX80yhpBGt4ou3ry123lK/upEaRxWHQdZ2ogQW
Cdgh3I11msif7pq18uF1vSwhfZurN13fXfsQHfBRnVRBKpqpjwYzNM9ec74Jv4zCCrBaQ2petGOB
NiEwLrb2/vkLA05aQO7Fdue5V3RbIjHagA3YbILjEZfR3s1d6mOzfYMA6nWX2/nF7YXlBHG4uLuK
kIREQMp03GEQsV7dSw0YAV/qHOwHqyReYh+CG0S6iS6kJ/KCpkX3MIykJak50/L+GsSM6IbXS5ri
T5HMtukfr54A4iazek0ac7xArU2KihTrAKbn2uMUHQeLcz1aHobaszNJs1kBxfTwnKjOlNa7pGil
bkRLpN1R4dg196C40dyAmQzhCzj8aTSyL37jjBYPZKoWOLYaqgBkbfV85UJg1ECkH+fgpxm5ZDAm
f9BadZUxQHXiE9j/FsYCYiQAd2FgCBrTeoITlvd9tFxKh6NMaWE2P2+ONyeeTnBiJq+LRoD8smHL
6f64cmwWqQqvjhXqpYewl/PWV9G1bVNIJ8CeamhfXF1fQ0gWfPvf20R7czZwB4ajaVxdka2XQvUo
aY55qdbXviBVpUwxnSFGFJlbpeBH9jWQZEg/IpVWryDa1UFKStHsi9sR+Wg2//tmFBEL/hMrft2M
eF2/ihLzqt+vhy03cwz2iR0BVkunNbO1btw/REpVpBJ/XUn0Pn5dSTnb8uO64Uqw4U4Jqo6YJJCE
arWQItqPEnRvUdnO6+Rnfz/juzPinxcuAsCvK2fa9qIdc66MOyfTuIou2GTC8BiHhmX3UBsCshNb
SUh4I/EMwf/D9d8GmF/v+GXJ7ezp4XByuD7kHAyjmYaFk1a4/cpcO+4uV1zc/ho6UVNB3rwDNS/5
dAMfXr39ciCs5OljvdZZ88eggnwM3V9U/u7FdWZtekfIUgQ1qjMDkuuHR/+w1p9Vyq9XvwL8Umri
o0s1FGWQtq2D4ZqE+Jh4S6MZJUiKrmiuEbzoHKDp8OHyb/ppv7+8/RLap5K12983PPh+1ICRBweP
IpbzWUz23TvoUDCWovtLdvB1WJIRdT7cwPto8//2uv2SX+e7Ql8XGTcwQB2qJQahCvRzr8XLry0P
DdAuCci7Zv2RfkHM/vDdtU+P/5IWXstjddqovH3MxLZglpm37dgA+0Stiw70hhPu0kBhNBi2gcly
H0HTAroAPnS4BjiG7J5Q3/gEzdbfdUL++SwvEVDR7oV8sLgvJMmOP6M0ZXqJk6x/pC2RMQPMmOPQ
o/MmBN+DML4Y1KR259l2KmZCMCCczycSEnKoFMDHFIxlvPMwKmjWq5ag7VQ1TqG4cQslcaSXdZwF
n6Ym318ITLjNoaCoiBCLCvgQjQiKTLZdDej+CrnUCd3pAPDV5Kb6EOfirj02mQzCX+YnIVZzjXrl
8lHb+tAAXX+6TBvXARx4GKwIGXLfEhgrWu1CpEHQ8mQ0xoQptAH2ipdZ7wNCbnJc5wGKFLzlvetu
fwSkk6atSMy7FjMIO5C7leiT9mEY22lj1ZwKBGoaMmXhyO7SPurt194yjudMgIWQgcWIfRKqQbye
d3GdoRvjIi+KDWBqHOFIsuz0oNeVvLZRAm5haBovd2t/4xk0mvFSYkbZ7V2+OAmXq6iLRnU0zrtB
vY/1A3Ss1pM4Z4f3MGJOufGckxfJ34k7BmnC2CbjraL3hjZWXmuOkySxE8bWDH0OucvBNm2XeEcV
0c5jMmoLkXxKfSFBpv1c/W1JmncO6DPSegQQOwkP8ZXGjKDCOgu87nuPGmwOcmpyM2y1mvzgrN6N
lvhMDJFsWsF9Ypli243aiSARDSWTXkTAQvaE9QZSwxiE1JrNYCgyTBOzBJDSgiNctU3kwPj3TarY
EoISWO+q9o0PfPe75s0YFiJqKNbGp33JGf/3WfgEoP0KixfnVhaO2JgNhmgjKLXK+Ds9Ja3WnhxZ
2Cbp7WXug4EAz1sO0pJVfgtHyHY+3G62jAtkGARhPmbWvJyi/99do7kRArUTiJE2uTPWKkyvPSMN
QDsT3BAVQpsGMAKZzbKzjtYpGZk+hHeB+mtboBbW0BorNJtZj3wgXmDT+0KtBemKzznYh6TjObL6
9fhb26lujgjLR+aL6JWy/Z8ZfyJOImDYHe7kQyAWoe6P7MN+yQGs1V0vzhfeOC5AQQu5BYaZrKSo
7aJFhMyvx/lD9lnUPlxX1Dx/Xffl7Fceh0oxxAEoisOW6ANRE0bbYaJ5z+aWiGvGh6LYEcfaHxd1
Xs5743goLjdJPCzGfaL+d0N0FVocfIBU2j2jhoJH99Fsw5CA44nU5BHjO/vqxguxdRJcQRjGsgba
Lkvw3mdC0MPXEFgO4IQhyN8ZOqdfX9vJXaTJDZh4uITv3HP4Dd7RtTvHQHBZazXVBbJKaG1gRgRt
0e2oFAcDyodPX/cdDen3geK8VJ63Mr8f1efXBWcKihwRxEic9rfvXaBg59jdD4Vtmx0vrSBxE7AE
9A9rZ10MfZn8NoDyYLBx6Avxrw/Zp2J+WO3Pr/VrtU8r+WqdCspxzdUhxaZy3RISXXnGAGUkhEoQ
KUGDrMHv0iqasNt7x5Q4P7L7JKPCwitFfIBOPWQBoDFA35ACEvKEOVQzIJyk0ecahgQb79aNzLYZ
X9vUnlYgf9N2NRnIUgjqEASIzFY/ARk+k9B+EYWmUJgQLXtwNeQlI+dLHF8okNAucIJ2gXGVq3TG
V4SfZ/rJR9N/79GLFGP6ry8U8ffo+XZ+EM6GWsoR5wIMEqr0XvOpLcW5isAG8yA8ObxD34dZvTp9
eLnPxtZfK/0lvzpJ50u201npqx+j9cBKFSNu1EhAfgA1dlo3n5kXT9fhXAN6YH4jjSEHADpJcYok
yZtREzg+IgnrQd4c5rYXYWUMqpOo6BzcDrw0pCKuTEw+VoGfihLnJTczysOhqg7EQD9NjdCka9Th
dAZ+my3bWcRY6MSQJK9j94oxMu1K7Nk+xERNvJy/Xt5LGiYb132xEoUosj1i3EyOgAoV2rTg8YHb
eT2EaTlMklXMh4XIQ8MeuCsyM0IO4EPMUkQg/OtmRCb9a5ecT2WR7w7cDAa8CIIKlYXuAldFkYYw
NKZd9uGKH7/AS0GqO9WxKPZ8AQTQRvBLQCEihRUSLs8NQkYXi028N+A0IBv7xey286ki/lAcPSfa
vx55qp/Pl52IWgOUusTxj2BViNVsF0+RYYDXiGj/49L7qSDWPhxKr03LQrpnmllwYbjDlSsUw8O5
2icFR+4iDhND7BDYQIWQK4Q09wBhTIbQ+HROvdu9hmzqtqkpmmrDXP33m5dVta+qs3TpoyWwaaJk
Bu4Z2KgEruTqY9w33QUHRFZ6ykK+A9MKj+hTV+fEwFAxJDt0EciMo2iTaIa7HsjwAWHDSXcvf0AE
FlJvBwZ7bduqoYBV5f5hhpj2dqZXHqf9h8Wkv1m+pmaYFjM9xzAU46XSPOzvW/N4An1QBGlj2wP0
hC6pHRFTOfhDiVnbqeY+WaXrBdXfph/d2xi2D3dw7oPmHjFYZhXCfgckJuD4fUcAoVCJ+LDnzTef
3tRMS4a3rViyar7s+ewkGeX1dGcUvPoRQ4JpByLKYNJT8N1QsEJxQdRfwZu5JUTE1MAyWCfpFEdE
OlH8nitCE6iHDAAw/UqEkHnLYAGFpnHf3D+ZY8xu5KlvCQEE/MSQSMx82YIHfkL07MNr197U1/88
zssKck5XSz/ebg+6eajHpLDztAxJjyfJBEuKCd4edFnQEhlvUnnNETnFQaXNehG4QgoxiIlYvq3d
h1B2csaE+r/zP/NNKmZqlqXLhqLZhma9rItc0oz73lYefUpw4UV58bfJFvMajSRotQd6Pr0ReYUc
uXMFTc1yRzxPBYNNlXlfKrIooTbMD9WN29r6Pbyhz24GmEcf3aRgfEYtqZXoaMr5B5qGi2S4FwjD
rUTlBliRcvJ/Bff554lejtxblcnX6sYTcdaWYDu9HX6nBhOu+TZElJx3jEaj2x6TV8MUw9pw2acx
/fUJK6W/qaH+uQ/93+BxVsrL9HqTH88iAhlEAfVcdQWjitbiSfMl9DKOCSat/R5rmYbLvLdJBU8X
QC2aHXUDtPsmNABWVg/wabMLop8l82ah6djAA/XvhfAOJWVqjOcsS7ZNVZFfVqqaH8zpTmel6qk/
oQk2SnPaMWyrkbCIVsfbIRUtfUA0PPAaATsu4S3x9z0YbzLRf+7h5cRzNrJy2R7Y/LgxkRmhrj9D
JwFEjw2pPU1bJ8Qm8TIdgDV39/PTMFoSBEawg5kLNCFNI0aOPS6EO3hown+MHjXyR1NvNS93HzK7
d+1iUBqOaUEsAzMjvxRs51V23Vk6w8QBHRXNa5ER45gcquhNCOoyIhMIonaYSCBd8yGqqG8O5n+u
/VK0nfNHMTVOXFvgX9FmVE7+hBo1PEYxzvZg2egaGHX08ZnTcxf/m6Xy69GfPftfeUGxUs+Sre4Y
HsvREaU+jkYg/hx23UstOrvMhYYgVRK3XsX9S0rP48PzK+9OM1u2dItBiaI5/znNnKu8M6SHhayD
D9kMGyPAVgQfD0rIZDQgjR8I+SZBbJ6opburgalvgg0pohCYCPbNqM5dYSWeQnMyQCsQ1ZZeQ5iZ
IMnp9S61VRqTlau0YVxtTrz29kO1B+81gXwKbBEVqfaybaTDMShpDzLWsnurRbqYEcCipW1nh01B
TotAsjfN0AuuUF8EJi8Y22H/ieOFfFHPMas5p8JLFXWpTh4P4DPADq/mWFOgrlNDU/PTLn+HM+XF
2aqiKrZlGcprUNJue3WnGQB9ZXQRoD9eA390GWOP/CXcjXyYGxgEtXqH1hqv8e6psdwtC899RFBc
x3K4AkSIgCw9q09lqPouANmyrZBusaEM+7UXvntc7tPMUYHAwtEUkhVXlBzwTUjS3IFNB3oD3Xak
urwNfwF3tru3Y+tRCPDJ8OSiE3WFuCkgnTsvbEmtKsjQ8oEcj0biyhWaDCDBUEPAGM+lyw5V5Slk
ZzboORPukEgn20R1S70FZuobC0tEP6o0cfpNt8GohAgIKxLe0Gx69xSIitS21KWig7iJlpbsKWsv
JllFaMtviWhwdq/g5+j6zgJkx32tq698SKRyq43exiVA22BMN4NscOdEz1IWe0UNkxY6mquQ3FrA
vuXa8PysC8vQMGkMOqnTGVZbZjIGXpRR5Z8QRvDNEWLUzSOKoFmU0VkbG9ysE43F4IIOuR18CaYP
i4uQNFDTjrDek3Iyo12bUEEnrdHgYZHdpjQl4iYNFAACCBxwCIXkKtqa3x8aTwCG/1tQ2Yri6Lpm
W5rlvKrBZDtDLU63Ld9bxRQBeE8exq0wRWb34Q5SHRcdvSM0MCvTByiJ+kkpdCj4crzvaHkGBf2z
2NDKxhHGTbI2gK/lw90DJIiXePwqk0iAG0hJbH6qsDy/ziY0LWhGkNm2u1IzWkRJ3m23o1BpdBdu
YjCb3mneKRg2kbfb+TdAYCRdMGUFJ7lDH+ZrnzoYAVRoPUNGyvIPua/+3+MPhRrF4XXohmzL5suR
Uij329bel4/+ljSRYQzjAUzDVY47JPk1kG+YxdEkq8dtIxhizuGkMr1VC6l1rGtLuOyzUxOKGQge
IUJJj76sMaz++4x+e5MASSx0lcTh94oQNLf7o7PbnO5UpQNhwYbaRHUPqIfud/c40NEZhWkRd7dz
DFmiMlxotJSORM6MUi2cBaIhf+mva0iEg9j9ARX34S2+kaaiZvt1gy+9trt1u6rHPTc4sIUyLbqQ
hDQjbMXRobZYPhpC6YimCTSlsY6iMEMN0Bt/v6Q3sezfe3jJqs3bOt9bJ05I0bjwRdhK03DSY/HF
bTNpm1/j8RiqEBsSxTn3w9bSRRD/t1VhyJbMQpIpXhXDegnyx6NZSYqdIYA1aKSGaB20WvPeSnDZ
3bb+3YULM4zFQT1+6hNg/IHAod9RaPXieIdUgdAg/PuNvAEViHsCWWrKbHZHe7mn+141pqoi3fp6
h9lJTWJIg/y8MF4qkWJamC0LpYSme4C4RWQ/ut02ud0FJpJQXIFmTS/yYVAvfKzQ/huGuDEF1I3l
2IZpP5Fyv5KZvbIu6M1Ob/QaVO9nNKmoFTYBUGGADlPAxqBYOBih6lE4FGnp49ML6UJueAfh+NC4
IlzxPcsD9QMo2nZEnfLvV9RQK9DZZ5oFM+QJC/p1Y4dqtS8uF7gWWD89T0R9H6kGDdUJkzJ8QaCS
JZaAwqIjQnO0QbqOj/Qu2iCZd2iOzM6JGniwF26kYvom7ByFN8jjS0qkHh1P3wzuddxPRw0z+EYP
0htQpJz9Ea1EUqJBmXHuwbxGyFdG7rLm9xFoIEEATCNkjR5ZJEbVAK7p9JIxrMNwoox2Tc5EzQdF
K3nhHMMmfCM9aQGZSHg+KumKqN0+NltOA0xzkca0s/Zt5KYd71ZDzTmMOUkFgqnwwtMYM02/N9+P
wUEIOgBJ/6aZXkLRA4ZkfkSjSEKGCBDhBXgTCg4PiEKI2gotB2sxuTYnB+EFsIaAjBwtk9yq/k0u
3hikU2i/xgLd7RG/l46gcdaN0amHNStHUG/TYGz1qMWc7QReggfzXjRq0YpgjMkPQ5EAYeTRSAi4
00DB0CbwIe2gaAVuAxFcekWNEmajh04jZycdBkFUJb84JeQMVw+buAbWo8LbRqZ9ZsTfWPEJ/i7D
PULiNmAWdmUW1vhi6BUpsTVFtqJAE9st73Q5Q1FH8upbS9KNHS4kYgJ3BQxtehPyHLog9HJ0aC1M
TSLkgHczJZwjZc6xydCYQx6cfNq6Nuc8DXBW+KP5WFTzTFmKtCusc5tMncTZSa6M9KrPycloCGlw
4Pj8xhqTM7oA2x53sakh/byNsSOJpxFFCPLhEneye4id7acDYWuCfULUKeYVGlunPg5GLEXMA7zU
HzB26fA6Lr7UQgCWfEkK+I/3PG9tQzRbRxbeCogGo9cuKLpa7iJZx3tFCbRsDC4Mn3lcLgP1D36w
2wMKF7eE2BZJrSAi62iI88aOngQ73Dsv+DDHwS0ky2MwYUYTuw62aY66O+B6Hk0/d8t9JOPvg/Mv
ej88395vdXWog6XXkoLcJ5voukvGDlnlLeSio2x9/ejTauIonslwVteiK3mHiwO1CSyjv6x4guaN
62psGCYQmha1ObjxXfTzPqwK5psZE2EFE6w4WfAjDgHIBlfHLKCz8TElDILHj+mW6GZOW0MSHYwj
ydvAHcYkZ2iuzNCGcLmjIVLVe/yZNboHUiT7eTeRENuy7oE+2h/5B0a0ndmu4oGZwEfK9joiw3v+
iYLiX7ABOwjHDxbvnieFTGYusjZ0OLoOgmrQQTV734fYasS1Gs125DsR+Lp4m2S8b84uXUSq+TDC
7jXFDrLz4/XR9oLz25ydu/VgizwOberaGGmfsor0cx2FShzCmo7tXcjR42kLOyPHTXShKzpDQ2ZW
9MRUGOuAul0zyVCFQdmN0umGYIEEr36H6UsZP3nFasYzmwuLuORqd7d6ug73cZup8KTzGt9YL2BQ
IlRokNMWlHe4wG5d9UUhhhcg5z+jpIXJQLFM8hlsR7qwDN5PA+5am5w4NKEE2F/JqmdX7pix/X3E
A5FgA0Bnah1eR0ERn1Byhshsb5JsjMy08L2B1TZ1Tai76Bp9BUxtSL3luiD7+l/9ZqCOriN18fBK
QTc5zco4r919OpR1nce1TDdzcD0gZXKgYo0pBvDpwjDy71P5TTInmn7knHRcbVm3XhoJ1tbcqqZ0
AmzYmU4YjA40P+uoURHca4fkTMQihEaPxmXIzJ/Klld1CTa46u5TbOJCpY7rXlCOrE6RHJpFwpPE
sMX+vsdnZvB6Dv66R/tlWFwcVrfrWeUeD7EZrdtZU1i5Oa08XPULD8SuB0sW4ItUm9sw710VI7oD
dq5yWMQ7yN5y49C5D6/z/VKL/76zZy/6P3dmqqat6yTtINv/7fDd1499tjsxHpgeEPkzGlbj2s+a
6zSfmF0zWIUHiB7/h7M37U0cCfu9PxGS9+Wtd5t9D7xBISE2BgyYzfanf36V+zznTjNRkI5GM92a
TkO5qlx1Lf8l78rxPgFW2r982ZEyNKNjtxjbQTFexU14HZeDy3ATNhDeDDcLdP/01fTSTd3Xk23H
6Gfv86vbnuZLiJ2xHtqz88DGYV3qGNEjqlGqPb6IXL8JFX8901Ocdq8et3NRbAEbd1qRFDHbM1lE
kCLnOfaKuMAvBeRx+zDcDi/4QgsyYu7Z7i1A7u3Q2Q6oxu0mVu8ca28wMQZyt+zVbZM85ozu0+1F
qCvDWfglTAIuq5OJKCasu6dw/2pmretxdREA9+1o17OW2x6XeeeM+rrcybqnj91cH9iTep4nq/5x
fn8zO+msoSAz4gQuyXWR3/rK8NrQ21yf557ZYfejdvGZrnd8BhXb5W2mikry4X21vBNb4NCC540j
4QCvjCqExylHDM+IAaDTRsxFqdlTt8inWGE9Qj5+YfL1qPCd/T1akyJc8R6z/WCVO9sN/zHnp+Ay
3fclKL8kulXQDJDuWzAIv/VxHF0HRf+2sUdcblkfi9F4h2Z6HhMGHucFoZdAEyTwR8OmX6J7iSp9
ULaJZyLsQbDoTvJPDQk1kkltePmykqbXcqu31vjYO/fK8fH9Mmve6sRaHgAXveE7D1xcHRtLa5lN
FA4Cu6/HGn7AR383O7ZvcyDuCeY0RGEaRQ9YQrEetyZKitHxKW4i/QOJhN4Oruqh23w0b+ActK7Z
OfeunWYgjc5zs3Ppmu3WWB+spseZNLIIMidVPxvcP+w+3jL2pzJSx9nkFJ8mrY4y1D8M0806gccX
DtO+1i6mGR577TLMo2NQdi+4dhT9Q1LAIKAl1M0/t9ExuU21BMuDqdH7Orf1AXQafdAiWAQg4h+7
6bBZU1D3DhwbiKaDvyhiFqqN3V73HqfAC9A/Q+Udr0faHKOAp2S/m2jbZGMd+Rk7WA2tpP4SM7Ia
0eiLUH5H196Gr73np5Gwb9+oMe6S0xgdG/8cyng01FAQ66k4I/pbDN+7u2HhHWaP0GD/dI/D/XjV
cqp13QusRdmv5keRq13Cw7KRnMswH/OLjTDPbWO1nNPcUp1ybM/NtjrftvV+GQTWlBZ83sHeoTXO
+lCZ0k06ze6IsZzYkWMMZyydGBopH2ZqH6wCc7Qb8lxvWUemMAXnqXPkLN+G2kBGrPUUXDvXjjVA
Cad3To5du/cI60QZGuG9bYGNIwSM8nHZLthyXhar49NbineJt5tKD0dPURp7DNNou0nbzQfi0CdP
61q4u+BmlCZVsgsJXU+Ss786Cpw6YqMRT7T6vC2K2aOdRfrwEUiB9rb9MCaWt7liC0MJLLs62Zqy
Dz6A7TNOyMYIszRrtB/ZQ6NPo6noXQa3NzWEmJB2tBhIJKKjsdVRR3WQdbnHtUlrtkKkhare12NQ
YGE5zSVuaKzYnWyO0uw8n6/GD+RPinYZWZ/nj9aUH256zez2oSDERKA3xDRwn4By0ZHdHMvDYyzw
WWePAnFgD6VAGjM3kHRH5rCYwzLTJnvf7D6gm43t6SlUMKXqGBNt/BiYF8eYPAbyKFsrMcSNc0eL
tIWyeISrxTbZTVX3EGxdxWkRGORTOTE6/OpLcY6A0iNk+1BmKddHOkfTGmltZaGmCFzbPs23UBmw
SNKCtWjCyuUhVdAa8qgaAlS8tZwVOTXCR1zyaahTImESPpliFVHQoYK2y+dlcaM0jZuJKlSq7/gH
fprTvJcNT5u9b0C2CO5J2TZy79K9La5zFryY2yN7aYZm12bf0rXabfBzEVeD0W31YODtJYf+JvAR
qa2098tydOzvxqsI1+AU5XDhGcjM3lhaHuMwhJSixOny1DY5ZtxUQ7eh2Nzm1rhcK4vLxuiYI0bY
9NgJb/VgO93R4eN7H0Kj7/xWJhdqYOQ/rNX0MeC5VIgUA2WMaG0am9wD+fDcPwyssdDVsHrqoO5U
VF4f83OANNopKtr6KJ3Q/Vxqk5oXdCqP9NEj3hZCZWagA2Ul3aIW0bvwuvIDbFNk6TAXPk0xhbCC
DHbVdX7NnGbNsMruQ6KIcYhtiM1U9ic3gkNQp7S3+R8L5oQG8C3g+e2Hs6VQS904TieEhgG7w3PQ
0uVFwbkJDHDplnPmhO+0uycKww8QUqe50QEBCyMz23AsS7m7YjEXrc8KG577BlMoODHd3G8WRWKh
u355WwkVDNaq/NKRyzuu+VIrUvoPtKDhvob7yO6dot1AHVWSU9Nfd7XogWshAhjubcr0I6xjLJDZ
qRwoIBBxFtqCyRpiL8lxPIVSwxhQkEIVdWh9apgiDbQFD185c2OM/K+HfOJQWUPX3wiJn/dW90oE
qfeu0Tbc90r/GGTT1uc5SAfvrCOAywLoC5WDLn4WAc+GH/E83E7rDvoFWy91R6tBs75MVVLYuxNb
g9uUcSvxcaohOdxT2vnw6itBhvUkd8Bn6+SMXZVpQ81/fZruN7v+WFkfOxya9qiZ1muw3Ck9aiyt
E7vHqcOsSE7erqZf1ILRwQZKfZ7bEbReXCqYugvGa8MSyOF5fOEDT11lXW1aISo88bUt+yZh2mMs
dR6DE6OQfZ/Hnd15/tucDbobnwM+qULU1Z5YeEiBVrgAspY+mvCOthGegfUaY4FiyXtn666aezr7
ANpc5+xt3Wx0HhcbHu2yvnRgq5GkDe/hAj0eNOak3l5IGM3t5IwsGbKdvvKhDKr1dX2drdr6l9Ix
5uUmG93DPD6hx2eGvJqRFEudep6OstAeE7l2L4U40K589HZOhHCbE03ToBhbI2yzeVrGYvelHhH4
EGyUOknH5eYxv3eRAtpM560Flhsy+3qMvnKstNXBvlNP7zHytu1dADvrkuTovUiEEIhPV+tjYkcy
d7jWO8whLC6MZNfLbu4t4WojNU/UiTS6RPoAYQp5oQzPkT2wP/OuuciGl7U0NCe2t9882lLn+qW1
RRw3KBJzIPXOfXtSdjXOP/w1NjwAGypb3uYpG3hhTVe9LFS6wkmKPEKdy96hfRpw820uAnnIji6D
bUQMSyxp+Bde3mVrLH/ciZFXeGIhs0RRYJ5ThzrMrxRWJuc5z4zXTmR+6hyiyQ7X80k1241bEyu8
B9tAHUrtZlC8rbpNf49kJGWoLo2jRvMfmUuakBSzo1fNHnEzLIFGYhA8+Tt7+Q6MnyN9uu0KrEdF
lckB/81eit2RVpxq36fG8BqXk1tXQ9ZswmuK3Cs7Swr0sMrca8+cyIPjmt3Hbm0Wfw9C+26T/zGK
53bCdW/ldbViFNezlw9Ww+37cdhEmPziyXzqH3u37g1ND0K/UG7fib/OXYsY7UJSWs13/qO3H+gf
hLY+tD1MY43xLRCaJWmvZh8pkTAzuUR2hCdroGLTh4ay90huPSQcF9kg74BfHJwSKUJjPs6XB96R
rGtHVIkmTSx+Kp1pXYTUsum2X4VWQPxZOedxydod2tUHWQQfMTHoCh1mVs+Odj1Mn4J6jlJGggwc
4lFdK7rEx6gVnf3LzP4gB+B39kf2ue3xbO+HEQXGepYtSFr6hJXxNszcQ5IFef8Rkl5FxCGEWQ3K
80X/5EtveaR9ILheUpTFcoxaBHCDNRerGklTuWNyCB+xTJoZneu61eWKVAb8ZzUwe/aoHK+SbbuJ
RGKcJlYfNiGV7NiKwUtdkImXh7hPB3AnAgNt+yvnKCp/A9m/MY/30ExEcNPqNSHBjDbm0k2OIxYJ
5ZpjaPR71Kfk0B62fDUyYpM2utm/dhh50iRVezXcT5BrBKQVcqpSOZLDWycnR8SgeetUXMhVco81
34jRhOvsgkesQrC9R1ay8/XuLpZDEWmV7StR0Cmi9pSTcKx8rtEugmjBMeA29y59sUD7hIYuQgTb
MV477ROutzUqNizbfpgnSluULR6BxYNqfT1Esi04xKhK+3mC7lnSA7ogAgFUtzup0MehqHOMT+E1
zCC/vePq3m/FurulWXFFbaYZUOK9mW61MCeEt9Z0u97Nq/6NIg99aJl4+7E5jR/4yJ97dlCH9025
OU31RRbuJyrOa6AG7AATgWyA1drk8n6bZQOjFvriJwwR2S7dm9t0z4MHTZLJYbF6q+md9Y6D7afW
qTjfVz15AAz42L/0tej8IrVWf02sNSACyIdKHBNPibWtq5dmW0l3qHH5WB9VQdXfzrMYR7LAfqMP
0VYRSQLPLVP52ZJs0osWMvDow6OLoWHtnifccAgq/n1k/Aap+/Z2+f/HJcb9oy+iPB40mbbyHS2B
FIBch5pakPrmaEuTb9fddo04DekC9EYfWyD1ot2/6hidun/r7HkXtbk94HCO9Yk9uMxfAr5fju6p
JnSXqnq1OjM6dbzqyh6+Sqjx8tuS2mjBOJu14t4jgz/YCEcEK0ZusbsaU7MKUeAGLVKw6/Ykk3WA
jt6L6s4va6pLkHoR+FEslLD+0+y6WTv7nK4ENk5LLo6Awx2RbT2HqX9HR2m02VS0vWy/SdAnRBsq
8lEuxALSo+Q+r8O/V/IXFM+/o3mCnGmpda7OKpjUOvzuCnRPA8zEh319PcnGo9GjBfNrNyWkG6XQ
s1y6+2PUXEYY1XQuMW6woiicN2HmH8dEF1twnHZsU4fGLBNb4xd1SFOM5t+bitHKqqpbigF45ltd
4Me+u63uW/X0QK/KmELMHn+3oRBwZLpoYcpePNlWboo3CDZ9YCJju0cusqWbVa48SQ4a2a/wmdQR
rpJyP+2WObFqSoKAxM3JB8rs9x4xoIyKlwewZ+5Mk8Pnqp2IJjnIT+8T97JPLMwR/+uecWVjizyg
nLlf9iDrUiLeTg4vNov5XwDjPw/8zRv58cDbo3262Sc2izwGeiPhYoArAngb5LCPURt51i8Yjzj8
usv+YQju5j6p4n6stuPdEdqOlHsH13Y3q2A+R20vwBgkhM9DeohodRPOEdo2k04YFuuQKwGXX3dq
UJ1PTm6WxgT2X3bufGovSQWaKGD+sYzfAOQfT5VfjV1jFjzVTAuFz8O3vwNeimc6SMfh1jl2v6kY
5MOcaaPBxx3GvUU7zrmNE19RPCR+EqmNvtfJy6DkmQP44K+04l4O8umMq5t92bpdGSRN3Ydr998E
thnl3RYD3iO1u9am1ntr59IXbaPesfmoRliDf5MgTo6Z0Mc5uIdPJDm5C7/IcdwvIeFmv3AB0/57
RYgdYpg2tW8dtPbTMM9WhkDnMZMEZIsesMA8tXz0gCcMMbjeoahOJnEcxmcvXI2Fd0MzS6ZjpL/p
KQqdo9mrifvl+GVEKj5Plozhk/bMWmnKi348qnozfdv5KLJ3gf3CSxKrGoc2mIMBmkxaQBI60EMa
sG00QPbonD+cg7fvvgI9/AIBZjSmbBq2BZjd/qaF/dhru+PW2lrXezNFUkAClKb4dGsBmq1vw12k
JbSX25PJQVTDKmcVk7pP0dswxfHW2Tc+jkynZEqCSUkAZ0DIkOQ6BLevMPfKr6/E/w7zu0v0Y5g5
pnNWqjJM4Q1TC5gy2v33E4BKD/pCx++l7rvcbZYnjDZfAjBYlV/eSOAysiAmCEOsJ8i/cigKFBAU
MPLLNi7cb8f3t9kMiSwP+WhYZHv34CjCDhmlctHIvSFbcgkA3QpvbNG7lnED9nbtc2/JHyn4GbWE
T2ofTROY44NOHcz17sD2xRUCQNZ5LAY5RS3HRM2Fiieeh4Dw6ACGgE2aFkElT5tjCOKfoQ47Bp6S
tfOOIeD0lBz7HFDjaoMpoOngx54nBgp1Yla+AG/+fTv+wn4CDfZjWp5ux4tu5qdrqXJQNf2Z6FdX
eI5TT+6DragcvQfElpCrgyVO713gsbdBJBCsf4/im4r5fFz+hMc8jeL8SHct+LDVVBDWwVL412Db
U+Fxa4iy3vGIQp66a871aOdrroaiOgV1L00O6FbK3mmCV3IoIe22Cg3evkOYQdyjrBXqvkrrVE+o
mqK8nLoUdfz55OCDvEmE5m2V1AG5ADlo/aGHLexqzjgfUPQNru6jfyRROwaHQGmfwrr9OSzCfYif
aS+nEI/Hc1QGf8/CNzvmr1l4AqZfrJN5Ki7AZmm7ON2zOHehv4wFPgGrd5o2tYtuJ5U68EEOvWS8
tjOUtTF7BnZJluZsxG2IuZd4IBKQCkiTDda2xmAV3Ac9YfYTcKK/hy0rv13hP1dPgJ9+vNlXeW8W
xg1w06lzweXVILPEmNYvvLJ/AFVxRhGAsn6oEZLWCU5lIIWExGIFwxtIhY9Tp3ObsnJDLGsqJCEu
jFPh6Y90OapoefSlJMURPB+fQFzU02aNMWdwX7P2yAmgeOUeptZkYo/SLnVXEJqlr9Osrz3si/0r
Rx5IdQ9J7XBPexzJegy0sboho7MHsHI4qikLAbUkwjMCMX1ahMMWMmqH4OadkgsC4fJ0O175ikeF
UFRmfOEnhbGCHj8wxpWZ5fKldKH+66RqhgH8HH2e/ylp/JjU++kh30wTMTOM1N+6ytfRmdXDNjAh
kj7k84CTjLLA0oW4FvioWBzsE6Kig+uEqLhMz7KDPcmWAGfwBZmj54KgEFgE0DDDF+uvvhrqU42n
1lrHVXU+CxziW5sV8m8AC7CmkqO+QiUDI/cvbuqJDPgqw8I4aZy+De5JvK1xPEDwwJ2PsDpIJgI2
fwUr1l9KFGQ4hHK0nmAF0zIV4g7d7jWWEGy8dNHiHJm+4Y3Q/U3bVQfI6mSCdkMnXPTkbit5t2jc
FUOkJRIUl+fXL7+XjAFIRUPq13n0zo0HoReykECPND4ag6DvjJWASj7WX5EGoNLbFtCh1WN4vsao
ZeAK/Pe0fasY/+dt/98Flp8QB9rhfGzKK5ptuMmTni/BOU32LS/dA6A6AIyizLweTSb3+Qg48VpA
EM5LtQBszO09GPR8V+7el0cEpU7JFw7PJ7xYx+rOIbTNUW59XFn1BHXd9ouM3fgtQzH/D1RCNuXn
7K6Wd4/zXtmL1d4RW4mj6vu+EFB+GtZ9EG/L/mQitycCw0bq142D1ujujJpRCEU60Gxni6IYvrug
wE6Nk0TJ3oUtP+sCfAcdjxAWQMDcALJKrdp9sVt/36w/hv901RhyIadZAWgW1GoXfu2SIxUdplio
n1LzQwphkQDJBjzz6CS96bf98dZDkPXv5Qdd+UtAYqIqjxQ3BVDi239PzUeWWqeygIlAsI0yHGXG
kHeCr4bvGOJkSZAB0o3z8w1vZpgvGqYwb3RKuAtQcKRRvA/kaJcsTdBz5HzEb5nfphwElA5zYP6e
kJ7dBoWrrHHebreY2EqgAvj1ipVkOcaUkZfz7kUqDcCdqGjSiwbAyHk2PTGOymvBBVbcEQlkkHHV
nN2N4HNwKWG399H5jokg5QnS9N6Fd+rOJKjDeMEBkRQSPyraAwoHPbSZIENaxQZ1d+Fhcw9habpt
/CMM/jBKQcANSr/sFBzAwv6Rgh8fy5M5870HNdO/wHUV0q1NgDJrwEeGqComfGxgeDdvUUPOx/oH
NBd6J5M1Np80xrc0xfcot4qvbnEpgPTlJRIiZ3MbWPAdGFrjhsD4Krr69H6dSNjDVu7gwFZYfJ2c
EMFX7wM6p+fP57Jbe7AykO5OGes9VPkyBFj5G2TRtB25axQvpIHhDEBvkKh4HGfo4OmAV8Tq3nna
gnaoRf2l9vBxg4fJ60nODZStdmZu0pCbAhsrkP3d04/cYlm4KJ05mqHYG7yTsYMm46BiBYUhxfSd
AmQAM5IHSZm/q7vjDNh54Oe2nqB2iKZWi/ufwXkuw0yANH4fo7xeWI5C9+SMC4QDd4t6hsXFjURs
y/NJiL9EMZOhoXf9qTpor6We6f29/38PGn5s/6eg4bjfHXdyKhHyOd2aRE3sRQGOFmLK6PwBzmUr
0MVjdt8TdjLCJIX74gz+FUH/8x18urnUg9LsyjPGdGJmHg4gXclFowq90Ao0Ywxes49sK9E6AZU3
jWB0Tl8M4bu+8XwNWBR6FFjIsqppTwXQo/3gkDUrwprUg4QiJAHJPvzr6h0g8uM2qn28CZRZE6/3
AbjalpsjZnITVM4WV39O7849rdxmdEFXw7GX87QccqlB995O1NpZffQSYIwSdYWmmxi8lbMSIv+0
WJ6ws7/Q6HQRJfm0/P3b3+v7a1Zq2aZFmmwqcD2fpja/pzVMcM7Zdg3+1uoWQgvKA28rC3YVoJi4
uzQ5DmLoCtwOm9QUerkCaHoLOtDBe8l1mPQYMc0V4RESvSZQ6NovR/CPMapPV/B9dc611UGMcQsO
Suro4y01hgo87jXaTIIlZXJut/ZsyP0PfJo4dga4ursGfJwcXaqHm6ZnuvnBV+Dz6OH8rgcLLMVI
+cfRi2v3eyz/2Sf/O5/q0z4p9YNiXvaMdZtHQjFlib5rPInp/G+nYTPCZ1kohf4Pl+FdXPzD/NXr
YvyXLABj6McYnioxh51RoqXNGITxDNU6GAN7ynUUnb/Xc70Gu9Jfo9NJgfkecs9vXS0pOw2wdCFk
tnUgprBPL3TYO3e3SuZ3X1AdlVWQ9PSCLjJsmcPdWXC0le6VKMal6fqKNvMtcvQ8kzYcQHjIGHYb
2lMEsK/q1kkrIImUnri6RMAJXo9l347gbF58YcvYxPexLE4jrgwM1/o0LmOH5B3cOkplc/t9TsUC
WiYVu/eecArm/HWHoM3fdr03YY59DTyXUl6HgIfSBhhbfPC42Dm6F62v89V/f+dwJe55Ed78gqzU
kdPUJQogmkJp6ulY3T7QNjCPLJGoH9+D25fp4OvqIAFA+TiaUBdFCAhYNYGZQxEIgBFgLjMYQE0D
QgxjL2kJPSB3qJLb7JzPK00w/++j4bv4+Z8F+DHGp6PhfpWv6VnNa7J9eFNysjORAzjOmmB58ANn
dFahusb99XLZ+lhe2DWifcBZV0YcE/v2oJLCKk86OVB0HM2E7a/xhsdSEqGtOvSq0lfjz+FpmgaU
kXA1f1UykeXf8p3/nWNdejo2zO220iRpJ14DHSYG1aOoFRjTWY2qpClk7xCYzKMLbW3hmClr/gW7
GexARFQk7SL5rYRK90a0i30Yr4Ug3gmy8D6e7b5mYPpIc5Z3jsrLF77XUFtQqseKULQm1DlIpemB
M9/a9kZ24T1uvtqV+qFh8H0WQvp+hfkX8UPlXmClOrfTUFIx0YZgGDUH7J+PCjuxwsADx2kHTMq0
TFTclB2LgxZ6iDb/SsefpvcAUHSmdKCNWiqybBfbu4IKAY5E46MicqFD8PemMP/LNv+5cdnA/4bD
SlofH7LBpM5gy5hOJuiyXU7b1RB7YrvE0k+QzycBgAovHgmVp4HmrEjqv1rLub3iuXEiRtWOGtum
jOBmhhcoEqQZyfg0Ra9p/BU9oEAT/jrbdfvKqoHEgFwVeV8iBhJKt9ro5V759Rr8uVeejswsrTLl
uuKxmLIy2JtRLVMKgRNeJ293ESg2Hy2sxYE+A4ew3D1eZ6cPswqurNpbg4ssPoI8+Lre+5PDkIcn
phcbANfM8EMlmhYKJBXh7NXwOoK4i2QOzX2FcFa4EN0+iEijD2ghjwcZGFqjNMaxWDbd+nPQCX09
WUzpL6TjMWGtT3zTDOf8rbd5eGp/SOOB3QWXw5GncUx8XCH2NcJpuyaSFX7auw5IR/QP5S+LCAnF
iS6h+7jAKNWZAxRCxg4oU9RsMA2rnZLyQ4rgtgo8jc7SFO9vdC1fhJXfWdN/zhZo55aiclP9Dx/4
R9lkd75ebpVgJUrhlnTyOEsRY6u+q7vJLKOpJFwgJTIrOjL3gytY/XsvhotVObXubr6VhxWLmRPE
ltOBZjN206lHcwa76AXvz5GDkq5SD+OFsTdsPmetSZ0FdMqGu+AlxVP+FmJ+eh7VBjtjqfQDYTE/
ZYlYFmyLqlXfEGHgytWRlzuDMgwzkOFuMTEDtIHgmgD8rZsIoLl69oxhl5tXtFe5ujAVJ7fx10C7
PiouYQhUcCxSirsZ8n9XAFJNoAAioGxkoRGveRtyJ965HEwARTro5CaC2B+NcPUlMx3AftBi+Ea2
e5+bviDti3iNYHl2KsLVh/0FuqvPKWQPMfqdnAcriIFEzzNLoJsEiq5x1SEFV3cXtDyAU/tlGgCM
fEnnUH45o5HfB8hvyugR2d9//mMfrEr9IZHl36YPV/8eO9xBIKhMm0hxXRNEMHg0RQR4QKTDhkRy
ARFwopJgsl2U8Bo0fbOv0g+QwitnRoaDNv8vANxCHolTENYltQ6Qy4TFmXpn3DJvbqm5iKSvvapP
KawhrbzPVx4wymJeRQKzTXH9Q3GvA0Eck2gMziCEuetzONHcFSpzpB3tk+Q86GxOmuA2O5MwXwdN
OwvUGtSzGmW5yI66E4ppK6REz8RJ/qr0PtQSYGNrZEuo2WLR7hjhw5US7gbYWhj43harQRFBCcsL
zslL0HKv8+zjmAb3vnLzbiMTQTgtap28nY8Iy6DuLwi5a+/yRuUUSVJwBLENXHBwj4SszZm6efFe
RDUFsiJW9z7SQ87x4le4mYGXBKb3rTVlwghwtTcJn1G7J5fOnVwYybmP3hlzqAcGUsk93A/VTd5V
hAXwg/pArAC7dk38EvlocJg1BHmwNB8ImAojJciOgRRaS1F4+tQXgO0ZQ6/SfC1z95mPC9Lhy6LG
GEq9K3u99ktS8Qd/7SFkPSvZsSr/5h7bZDshKNvSdIlTK8/Qedpt8F76j4DIMyUXtkZCpp2f/Wq1
pdFqw0c4GmhPNvAZaI42r0JfG8P2AkO59cAzhvpngQYJbqWlfzU9FRHvkytI/TAu+2qoD1GNG0oj
4J6m14zPkNgBnGINH7yL3JeOgotLwQedYv79hFQ2gbP36jIyfwnfNVn7BhYoimY8C57dDnaxzSrj
SgdO7z8S/YMDcDn7HBvzg5cGJtd9ydFICx7TCjlzzsxWiGByuGPL5EKZ1iBylB0TgiDa/w1QptbU
wHpqCeg4tBPdwOvu7uuksImQxyGg977gA6hoKrQjylPsLUpRwpbsPMKLmYUhFeTiYnJfVdfEtfp0
bP54VPM5RLsrj6tal9ZVBMGfdpsYntJXjcgRxFEBmqrY1JSAMPmqg2J0mJhh8a5yOHFHzbDGgzQ6
kwd/Rzj6LxEObWxyfYjW2NqZT6G5fG9JSlapV7QODUpxJkfPEhhdgF4ETZFg3aeh5VrxpIuf7XoV
by5Utu6AZITr5ZXiDxpwbNO0n3puRxSwrqKqH27Zroc2ZfcusczfI/6tVqoptkICbyoqrdOnTOmy
rTPzcjxc6SzvYyuE0Wx5xWcVF56oaa2opG072Uz02bbdU3Sik7MbKJ5wDU3fcr9wDZ9EyFOSL20t
qouvwDK/eFbotOHRzTPAytjG8yGPvYeEUsQKUHbfGOKGXrvKl+Dxan7G9izbeC0V7XTyUABzC1fG
VedGUZl22SM+QnVpOZcXjUzll4rCPyN6WmNFuqv53rYv01YbPjCgTlMjjiUjwOs8PCareBdKMF6/
yHJPNUU5AH9Vb/d2I8qavlg8ETA/vwKi7iKkTyRdkcVQf9yA1SpbXarW4QJcOo/pxsyOBx8tb0gz
0y0LFVa2VwCRbHCjtNxsDjNIaPDriRZJQBwPsYAmyn4nBdXxItb/bZZ0CfCEaUt04kE7/Tu09KHq
98K+lDifH7kCiVfM4Lxs2qvY8upPbXzSHXOphjbfX3bT4NaG6TLRjRd56G/IsH+G8TRD6vWqgE5+
lNP7OX7DTpwrPgSJD02pne57mq9/FJ9mYM811wbBM6jJv6JzeJweulfePmx17vm3P7UVAodVMzqK
Dw+ysTyTALDH92G53I4Jd/Mc5H0VpkFJvc6g9wioPP57scW2elrrf55EHD0/1nqXH5TD1a5KMlKD
mrfph8St4d/f8RtU4J8veToNTL11l3Yp07V/s8jQFN6zxAgvNRXLbfvSRdaxkLki7rj5hnh5X6Mr
efseYHDnsuvsPsvk1IVc08vpT3zeGu8Vyvv7NPprEp5C5fs9L3Z161pOT1Vg7T0j3EV7Ip1BHuOC
eXK7FfXTQ3I/IhbuNb3HR0aH/Yqfu3vbeo9+2X1RivkGlf81nqez4Pg4X4x9xnhsKDqpryE60lO9
om8smh5mTObyRs8CCLdLyRC+fCv4e71+K1MADLIQFoV4LfT2/t0UlizllaKXvGVfcAyjImj1WpJb
SnCI5kBNjt5lnAYGNPL81fv9y+1LLRsBMCF4onHZ/fvNhYXlxEkyziS9qGCr1DYIGBxem8hcAc8g
1UjplJze647q74Kiq41eXbbyr0MQCErhMqhiTPXvEOrikF/z+nGeGiEVsE5FwhMUbeCuHQVyHhT/
/v/DbCMp9n+/8Gm1a+tety4mX1gPof0mQj7avArWJZygtRkaUY0bOi0vhCu9Vzvt1cM+FdRyo7VT
ypV8nl4DxEkm2tGlst7NjwD7q5EBaP7U41Rv0faxY6tHbQdEN1HnCyyRLDbU84b/MQXfL8SPU8jM
W0pxF1PQKtCEOUT9nS9pnkz5QMC1p1oEYcl7FaT8+q1gmEDAaaCNpeci/rk+nqUi3Z7J9Gq3yTz0
NBAWXxqxRv2neXjvx4DT5lUw/RsGUP8/TRvdJPp4mvNbtUq3p5Z6mpIqeof3tHejj/jt8yUwnR93
+ncbHBq0PqJZnh0WzhQc63DIZFA9EBWnFdnMiz34S4T5Y0z2c9RbmdWpPu61E++d9H3pE+E4kzvV
GhMQF2yt4sWS/9ZAMxUKd5oh20JO9+lNV6TjlpfvXhBnI158IKglznC6E2gVLfDHg327s4t7AKmF
jkgvwUnB8cwXANHfwlQGYaJjRIXENNWn2+9so/O3294KHpuqmgCxChwUBWPawQ88S+BjpfdYqt9k
yE569+BSC9u5UhzOhfiFO5TlNlU6F2dsp7jHGQjjnDva7rw6I36rcZrgDw0hgmtQnXiKe0qpZeuy
cSymzBOwfaCsKhYlyAHdju4qVnIYh5BmqERpXuaV98DIfR21n7x9xOgDjmX2mQMEo4meJrkWm9XH
PSqlnbPh5zebUzSAW43A3ILO9PSxTj3FCk7HTpl9GlVnq8VKs1ar8LDvGpjf2LPLGWzOeu9qR5K/
vLXBWgv1HO3iRhYRPCIbf29O/ZeKDBpTskIsKnov5lOBNzsbO13Nd8VUHX8LTVGtOjiGlByaOCs9
LsirV4p0QZZpgkpCTVHmNFtK7+u6O2loAtQ4TbvN0bs9RMdTbmi0Q57BpYfq9Uft3eTBin3+sOLF
446WCxm3AYaxS+0g+rLjL7oCL55IbO6n884mvDY1nHRhsNjiWP5x3oFKNpoUV6vpyUamwDmg0CAU
vO8dFVD3zs1W1EOieucf2Jeac+DYhXPLb0pXBRp6cU28XD51qkIILHweVoKuu0UsqbNHhyey4Zq3
OD9d6+pIik8Vrey2Po31A8ELPffuR/cBYnd+h91xRNElus0rWGfrEmGB1Yu33PiGWP/7pODQNI08
QkbHRf9e2x9P+qgMvdwDwp7KAcQDCyPwyW2zA4bNmxMXQRVcYODwZ5EZoPgVGgQzq5wutuFe42Zy
z0CZFBX9AyCBiAStaYZY8MLpCKM/kW12vXKyi04x7yjgkY2S0DaJyz5aYhXyl53/j7Eza04VXf/2
J6IKBERPmWdwNjmhNImgyCA4f/r3YvXBf/fqVd1v7d52OomR4eF+7uE3HBfq8uHfw7xx7r15kVyJ
7qZitB99lEfjr87NSnNcAgctXeHr/AXDVg64F2hFk9GzEcj65efUO+eE3vlrEl6ZHYSY/UouRveN
3kI0qy0xGqPUShgY/vsNr5hGm2iWT2vU2jDbm9kd9qXM2SiUScGdu4KUDyyJzHu8jRvWE5LRg2Jx
y4iJ/GlRfYqNIVFsoSaQ6ecnT1MWySG/SCKS52iKN6t6WXwp5nX33r++SdkZncJU1+bSVEdfws9X
t6N+PdCM+4H8kX084cqUHl5Z/iCT0umjsaFamSlvqTGPn10w5WwvfKuhs4GO2Go6cPBm3VL4wnbT
P6NQ7cnmZayjuaySCsBfV4yig0l3OnTJlI9alKsCv9A7McNF2oJRSnR7+SLSbOefrjThzYZX70ko
oS8EGfyWTg9XB/milIblE6slBKe5t9ka6u+O6cJAsYFQXjmdlwfZ6m43zusjS9TD2OtXCI1sj570
WdsTpxwQn9psvMzSC3zxgAxR+c47vVveadGpzoOCWd6rcRVx3catfk3ufgFSiLnGtxzKJh/PtXgG
xPTrHsafbJSgHOLyU/xorW4noUCB57DR0UOxGJbDRlRafXOz200+q86E3SMdw11vj6aQ9gjCOMfm
FrV57eKKNrty77neNlDapbiRAZCOvtT4/DZGWwiSN0BVzvhDRveEEmNE8QyoCNVU+GloV9BUmzqV
at2dh6YDIU0VNKGO+kQ25JeBUCWeT+9P6ZAlJRRDctNRiJiqcDj7IyidwEpVdGNEQ5gpyXHbxSg1
tZ3RIA+I4F1tTMBd9YYY9Aiprk6MXRgthpqXFUZOQWY9glHUYVpwNu43PSfX3lKEiP6R3ITT2ckf
2tVsDje60KLevRyE35BBY6HJeFwNnU4pPX3SH9FMxFVuiM74MMQfmytHtKsZJEcakrBopb70oafm
C+nphwMR2TRBYeFZWaNbqudbChvIhKVNVarBac85RnTkXB5/wW6IzZ/PXemoh/Ir21+xAIegg3aW
GPbueEYTl3KcYWUs7e6RTHNZn7wBPwVaWNljG05S+3L6PYzEkMjZ92Ze2e38WuoICgAiIR35ure2
cOgiKhxwu++Spi5NX43xFS1AntjakBgIUpFlL3cKpQoti5PBObelLlkjl25lT/54NLKR3jmC381e
3u2O55d+nZfe8eMJCOTrRaxZlQj05En7Kaxkq54909MSam/E44uIQAddP/tB6mb2/qq3rcflHMWX
XQunN2XLULdCwb2+r6pAdCkUgEAZI6QpNi9Ew8Z77kmf5MY97gOSgbd5dU7x/UfLzd5toxxlgxi1
AtG80Gw9QSyXEQxRzJK+BPrCGy2dnIxe82Xq9Iv1CLkIvXeOBZ8j526OgiIYXQfgM7vQf8hK0sT5
x9b4C7hM85D24eQf09xLnt+bMQZ3q+znZVFwMM0s7nr1Wc3KWIbK5p+i8yyLX8AuBqO7stPZ08o9
Lfzx50OEBKB6fH39OH/A6nVEUNzOPe3dY0z8YVgqBhP75CuzdvmYP6dEVzr8Mgs3eB4mbjUhk6lo
lLZf7Mcjxn8fNaQYlc33syamhII9/VBbXUhesZR0itmGzzutH2X9DFDTEJ0XTxB/zIeG9nBp2ghu
syvdDmZB9EoyD3DuPR3DcgbOLoBHvxY89Ijg2Tl5DT2FsX3HdWejxukobQNBMKr5e9mjk7t6OAWR
KHge7VuEAI6SlL4c3m1WIykqoyWULmI2KYlc56tYyGZ/ABkKRNNizFpFjzify2GRSIMC4rq1742r
WcdwahG+7y4jXlV1mviZwuwV7NOWAaB3pa+oGAzzZObKlTnePZuESQk0Yn5JjGVovesmquaq5rKG
t9Sn0ldHNxdFg6BI5Cj3O+8105LJ7unmHlew74l4sqjnb5387RnWLN+0DY/xu2Yu/3TFD2hGfY3H
g8716scGPYfaFFHS+e7eZvOkZWYfmSexWdwN5WKAsMoEAr9fCL4iOXeo4WP0gk65g66ijGaD6MDK
Ye55KiysT6YMrWY14XKf38yKkDCyxy9HGFlTENuucEfpZy69zVrx5LmKiNLRTR+4uTMhpxncQPWv
iTpMWaLXt0YWhqdfWsyVr0kB9szM9kV0j16K0U1MVXSVMpxAGW/jyTOo0N3M9Bsxu1ufZV/KZ89q
cdaCY+9VHFjpyg+zoN3U2aI3Tmt7xBhJ0KsflR3lwqCDdmFvdAvlYdTB5PsGh7kxIZx4Y5td4vH1
CvPtfUbgGW1YC9KqxqZrIVnVRnDlL8kb+Am9cSmN96d2eHiTkX69GIxNxhshHaQCQIOcZm8kPVAh
B8/0IKHEVYM/xj3dPx/GY/9+uMKIUCTczEY0j5L+6h3pap+Q1Dkat+8+vNjiHn3E9SNkigN6gK3q
Uhv0MdtB9uPyffvGrf6uFzMBDaGjOYC1Mv0KgJTmtnM13oeROX3po6TA8gTAIpQojbVuFW4Pht54
qY60K3wUQr6evjP5IrY+FhWSUZ9o1ouBuGwd7eNCgL5+ltvTyLkzg+IwjuYT5CxY1YRkWN1NNtpH
Y1aq0z107WGco+Ph2JjQVLvGEFzOnzMXYWtkjF1RxvuPZP+f5QtCFYAK5JGKZbH0S2Lif1LgXmhH
00t9I6LN8NVEhEHzOvSrJJjhuSvuniHhxM+cpexOPMQLmRA30d3ovbHZ29Po7UD5r2EsjD01evsk
F57oPRAGKNwjXTjN75zWPHlX+NATq/V6925LSAL07n+cxT8bxYPcBqMxUVGVqTT6rVQupUkl3rtr
w3xiVMCfh28VZp/knCNTJfTFYza/r4n/iI4+cgiDqCgZkGRLYAHQQzALW4AaA5Ebha7ezpeX0NAM
ZCSq3dm+2R1x01BQPfjovWeE0NS+RvJgtEVBFJWYOpz+R0kpITP9z31GFREWkaaipE4V9bceZ/5o
8/FlIjartd0Sw6kot/V2a0qAGgB281+kOcBh+Emj75ObA+UbsmiWPkHRjL0i8aCN6KevZf/zigW9
+MgBP0DQs4UMbXhL0+9k5oPKbINvHduWNaaPTDdzfTcnnf0GxmU+e4scqHvZvUXletHMiQIqTC3t
onPJuR4oPSwbjWZbMPUWuAUu4I47mEwC5Bq0pjOjiL5BHCfn7Q30v+Ydk8U0xTdQ1OyJ0Up272oe
/wOB+nAP8AK1AjNO+B6LITv5Kbet0UUH5KTvFpNzb2w9b1agmUjwg3k6uU/EeQCq5FC4MwMbvQFF
spW3CNTg2WoxFE/GUURfBOYoSJDPozu41DsDrh5jgY0CRtyAY0eJwdyX+kEHEX1aAuId4eFssbsC
lqaVQeHG2JiT9NYCws5Y+MqytZbhkeKH7mwHjxUBSGWCzSfCrQOTDq0hd7G4BeBmUOgBQDcQhyJb
sfbQgGT6aNWcoeh7kEeWbNzs9OAb2Pt89v3GOwHknKYHgVGZ1n0NZxKiC7bJqslpaV/bob0w9qf6
+TsB/oDY4mqYsG6p77IB7TH0g8mZvezniab2gN8Dltx6KKEkA/TOfM1rItjNvhlTFyTFQFx6upI+
OD+YW053Vm1mWjoMM8mev7nKkQhUYIYwHqo+wbYNB1ATV4azingzdY/NfAsQMWTTGWhKkCfBFhsX
GLkVucAc7InulRBQ9ligPpibe7z3ZvGe/TTj8OWAkZOxtJMpw2tNT/Y2wphYN6PT1FrnzHycgC/J
SCdvtS/wuD3wbusTHfq517YWPOnG8WxabnI9KEUDZCFI1lCWRSsykRU3FyqR1JmtsTGyo6EMfOsY
oO1HzMkh8kDsOZs3hALMAX04xZkdTSwsVvWkwCJnZOwH4kTD+yrY2OgVeflqDjxP0gcIAWwWaBzv
qQPE4qXfOxoDtwOQNoBEgwR4UVhaQpJXlj4CZXBSxBMKOk9puK4X0B5khzrJ10tXUDIy8+TANkjC
jkdC52C3s4PGIJ101le+/mVPk0A+8u5XHaCraHwyQQTVpL/mpX5EQsvIbaNeLdxsnsOSqBbEXHfG
Nnk20M5GgAq4BVSpGdDDgCWOkjXGqMKcvNUFcpfM7f1nJAOEHTFdRnnPuCBDjJISy2g7oE7QB1lv
B/TqbTWAaweI7c84pQHK4uHRitSRcVN98WJz3Q1sIghN5nZmLiobWPmZNXULDkFrrieUYXqwRur7
MAt+ST+Y0nI5rwPPuznJ/CcLOaQ3vqVw/kgSoc6Bt0DDZv7U85k3yMMJ1nFiaagrzeGPAWyjr/j9
i8dwB+ss8+yI8Yv2g4ELq1f9eEn0STyQvLU2rJoIZjj83xfgN6Q8A67IojFd1yw5wwg9FurJkJoY
rhpgVp8TKzzppgOd3hYAbYqPPfGVperRrdDx0JN0kTXD3vFpBw8/ivbQ++aeBI2Py8wsboD14v7t
eQkK63OcFhNMcQZ6jijj79vA/5AGx2PUS8mHHxb3tf1IeKbyOQhrNRk02u1u+TQR0idgJaTATGdh
4V9bfU8HDhy656ElR/+HdpzlVEAf3werHsRjut1H5dVIyH74789YD8/gBe7m5oYCNi2SAd4IJXWr
XMzLlnEmilSwAjLjycan/xT2DxcaOZMoKTDh1gdqJhLlCJNCILvrAK1CXe7sYl0cRE/YIRLTDWIc
3LnT4kIKOrQynTv4E9CY1tWyhjp/ou9UDFlMMUQkEiEvfKQZCYpmrPrUkQARQQnZpFUdUjRx6V07
1CcJDRHq2Jo+z7w5VjS0+vfe/K73yDcgidG+zLO2JGO/mNPd0elcmZp4kHIfHlZkClZpIxsWzKkB
uf5BS0RS0ffuvdXVWAgpuZxg0LKjOOTZs6FFBu5iJguu67uZplOmt9Gh/TRu6QgRAf00NZ7ru+hO
sSU8Ly7FjgbJF9W7LPm95l7o4mEH0KzLd1rdDGF12Q40ADLw0hixVmjt4K13mRFIIsqYkiR54IGA
60WabmUsHsGCboLxwejkXRiTp92dXA3IlfXgvFR//F06+QoI28Whg4pP+Xxi9qjFk7ic2EGNM6Qu
PuPNMG4piQyHlmAY0+kO0creVG4ob4DN5+/H5xjy700PQ0KWFRvyyo/z9KP0BhBOJti9CYTt1O3f
TvMgEAbsjj9jrjCdQL3VfaDzPgIjZ2AU7xjawAObYJFHtMbgQLDlCP10hg6qAaMeBAgJMNU6sjhA
e3LwXj2SqYL1tmTjvlPPvihE7S5H9rXTsfIu+YTHL4s+hPv9OKx3YQgz7dkB2Hj6NDysjcJhW7tO
9w3iyWH1ZBdedKvB0nrQOIA8NQlgWxILkQR/bYH4HwggWFwOfkuab4D9RgNmcLlnLPXwYYN5L13c
o/VHtwB8MPjoCtH5fR2dYYMtZs1GrcMb8Xh2gz2kkZxAN0Rw45Dbo31t0HZBH3TDKcbYUWGlifgB
hnO73TjojMPR/navgj7LYaHNXD8T9VVt7Wjb0LLHUrnQD5o3O28D83B3sFYz18wTS11Y/pdyxh+m
V+O/ZY+/DYmv9+L4zFW6FIILtdLgeR7MxUonRW90kN488pwOTynXnvwrT7iYFFnR+t+T8l8Tyt+6
6wArZGU0nsoaOexvfILTRCrfuXxpVu+Ere+ls5XQ4LSXzA1ObORXfaNDG2QVr98QUIyns2L7+i9a
zF9orn87jN8GNK/XqZmcTlQ4wCRBx6sBmdHEiT7fy/259fbXtNfvmZ5o7yA/GXt2jp1oUKpD4Xhj
HVvFn9MgkTen5Bkcrfn0ZKhZwHYM6USGsHphUz4tIS15HsuugMXaWGOR8lf/UmcvwcZODg20XZyj
OQlsTJ8c9ZUK7Q8TZb8YbJvhNvkvCVE4uuGLWp86cfOxaj8pWpa+4KsHgqd5diGvsH6uP6xHEpv8
aB8OpJpZrECvMIgj2EMg5zT1Zo2MuRI9v2z37zeT4ecfShJZmgCX08YqZclvQIBi3BfHd6ZWqwLI
XE0GVaFurlil06/6Eq6+h5pFfNuTCsKd2ihOTzC9RqJkuNubdQ/PKVoXn7TCW2rBiwtqiChVM8Tf
Wue5xNRE9io8SMC5dd7T1rwp20aVnixsnGRQhR1VdaKiUm3cg2p12gFIdWmRs2MxFug8yE7KAbgs
XbceXZjKyNzn/krCumoiYVPOjj/IFx7AItM5egfUfmVUDf6b+dg4Qed+7FDAxjx9UD+bRpmtoPn3
dmVT5qHRqAzJNpF0tR/uiHh1teBvrlSUMIMv5g+wZ3uzX8E5MorPKzjap9WgbUJygWgdJ+mhrWHl
lL3khQhpv9DHG8ctMrGyg2NZNhhUW5fo7h49YXZ0EDLGxWWK6unELfwr4ohcvFS1O1NIywLWwS25
Ebwg0noZBydtULyGbKZaeajO2rngCKxIs1kVSbPMwMWzK5rFp5DS0kgru0S7ulqe592sjQeSfRsx
Eg0KJ9uppmK/LURsjIlF7mbJqYJARbPPZiAKaaauTtEYkPEJBPkpelv/H3PUf04dAdSMGCDLsALG
k99RFkcGde9KZo7aZww05uNV/TBkBjquAoWWe9yZ5Y7aPps9NJMmWnPo6LGwbfKtjv3E7GvzEtkV
Gmwk9hXjZ9ol9F5SyYHbMPqWGeF7EvYcANoV+0oazwOOQpoXTt8J0GaBmR2SNbn9JFN6Q35kmyCY
//tTNP1DtwVo5/DPRBschX9DV+DwJOXCnZPULmZ3M9QtPdnXy3hpRivoIkhkDPqQwPeKPS1YHFc3
wJpuqvHeyME1mcaZaHbuUWHwN7maR9XMNEul5h0ITGF3s0ky2Lwv0Un1xmtavjKeEqwmDJO/j8Po
irmaoo/ZMt8/I4ZJFCcnpKaFfcN4AZcY1tQtZHSBaHBrMNTAz619ewAApxNT/pFWouLWrIN8X0nG
pTWln45xPHy6etVxPMwuzStcds1Gsa+FgcfwHWIQEw5aPycGkhDv/ut6/gHqOAYeK+LBqxKa8Owi
aP1P90rQcvmUVVINQgi5icFgaGrvlUFHoEGhj2kp7dj3kBtdPo8IwZcK0nIkkY4DZYxV8FnJcMvQ
EGlSX6EXnUAcptzHl32aUiWMNudZ69AX+48Ju/QHpOh4LMvgyFQkrlC4+m2Hzq/PY9Hlaj0YSlNF
Q5W4UW2S5Q2Z3hPnTAkRKYRCAAqcliqc1AqqIxKvd5OEeOm9A50KAEpY+hFDhPat+GNsfk2quSDi
t/nc4GH0DVSFcorBWJBDkyPZp7llvHJEaTaoHmEXxtR4oGq6U5F+r7GuAqrUhB4LdM75GenPm6h/
C9/fKrj9s7M4zQ68klGN9bDj6lnsVGR57uLs0Kah+Cqu5v3j3x+X0R/aYH+7TL/tOfe79NKEaoRQ
sjmYKGNcRfFjz7Eq2VBOeRiZWyT6K3aTWYkA+n/hA/6w5f3t4397Wl938V1BX6pXwZWijG5P9y1a
jHyQqknY/zOPl9bO1vszrgBDm2Di9SixphRWMSM1LE6BqEE4GUhVB6Kq4ea43FBWD4LOujjR3WNS
LdwmMw+FtTj8J2n2D13R/zn+f7AF3tJDe4Bjqn8lYBDVH7Mo+IuyvN9jaPXUf64asGD6YoP691CH
T3cpHHVmHu7HdAYZblvRcNIVMuynhQLLcA4n51Uk6vd/PBLyn8I/9nZgMKbjqYL93t+f5F6Wx20v
veuV4igz9UtIrril4LZAZxljFLQh78YAr7wzipkaD7s12HWbgWzl9sHTmqaQdGguj9gm/30Njv8w
8gO89H8H9tsiaK/HySgbswbf6HA9HEAsJLNujTQXgQOx0QtyHEhsU5G6zw/JFKy9ZpezCuLAQDm7
2s+wd9jfoZWVXh4OeubM+GimH2fom6Pxwyxqo0A0uTr5AoaQAzPJOsf5gjH4KSKB2g9A8X8/p197
6e8p8f+d00j8LWxOxlpR3J+cE0NBtMheP2iXXF0Uep2nP+hrCV5pljbEDKczR/N//3Bp/IenWoWn
o6i4PzN0+B11M9XOvVKNr+z0/skTFrX5DiZIR4+tdvBgCR6HbDZGA+VhPXzZVl00kj+fLryHsGZA
PLEucW0SLf1b1Nol+mmXKPs44dsxjKIC/BAUumnuNXjHR6u2j1YZvTETW97QKsZwwNPio/PGW/h8
uGBm0Pp4XwjQBRkxBT0WES9H8U/Lo32eTxhE0nnunGwO/Nvjdnqv76ffxhckoDWGz8GYhSfjh3l0
FUiJY6NHWbun4Se5GlA1mGHG3T/FQwpmF6Gc7FDCt89Ws3mEaCZeearoZlCCa3hZgsNAFll0C+cB
9vwcnSJlhn2pR8+a9h8Fy8hHyMcSgOZ4cgo7ZsuMwz1jJTNl/HDZT0Aq/fttUv4QPP52l357IPOn
XF5vBehDOB75+hoiL4fRCrvo4OVi9+D8TkkDQmVfRRoWKK11WU4dhfG1kE49nkS9joYOfxUMCt/s
OLI/nb1pDNE1Qm4Z6gZj+8KXvX8/bOLb8ED+vrjBZ+PxLYqgtX9nXCtTrczv46pZnShU0C138xnY
qbGvBnVyJqw0wTk8AwsS5nz7EhULgQascwPf1sQdVktV/Ip6uFTvUNiyo34pE2P6BcDhzrBl3Z9x
Knp/qTAo3+koVugjLR6bcYSZ63qKRmjhqCk7aZgHg0I603t8aCh94glq04J73Cl+S+u8ZsJ245pe
nKd3jB9+uT7GmZPP7yHx2LkcpgtlBrhCQ8t+HN2/mM48v47rkgNZlOvT4EnDy/A1w+pyXa6nuBms
G8iHsyMTxQVS+BqSH3xND3lRHYbX4qiPZlKifIqzAuUhWsIZw7IbTf2Xfzd7q7N/rbywwsr7ZLVR
4V29hy/GVSBwUmdIjSKS2bIn4wlWLcpERCz85Dzcs8WQ2Rn8G18MDI/Y+VyhaGQGs2tQUBlOFiXG
ObhtuYz1l5eA7WNfzPBB4P1npOBPUbUYuXX0wi+rdngenXEAH9F8h5lzNsZBYzKHAPZQ2Sfv4Sou
9EL35T7tNhVd4ftiHWFbCzyl8DRBTWlB49dYEuP05I5WU+iqnf1EG11zbw7uZ8SSqV3FzMSjblm5
ZVC6pXsMyuHI59gqxCX+aGVcO/DpfMQp04lf+V3ShZBa3asrBcAavIdzcTSnApY3TANKt6dE7J0u
bHyECDxm8UjWj6PWvIZjJ/PL4GROAMbJoAiysIkyX9hym1mWRxdrlAC3oFf0DpjsBzitByrFalNi
DXP5eW+a1ZO0ujGPRJs0C8+bV6IsyrDfFuvJ4hS3u+eaai6ud+Ovbn2K8aVIRskE+x45nizz6Lyp
96N0+jKVtN23Gy3u9tWKAPncvN/mc3/5Oc6k/Tnh/wtiKbp/AQ5NqwLA1OriX5Felyb6xe/oDfnK
EyIQ8BDAIembWv82H17HgOHhICyPXJfnUgrP8kBJQP1/+DUteES3mRwiOcJbhrceg+eyTtvl6fu1
bpfkUcBc1pNDM6/TyaGcd0sAkI/1+PDC4AsMBS5fuCPvbrtTetmNDqPDkYfxMn/EJfOP+BbnAQZf
yw7p9ybWtm+gR8sHfUNYnLuSP8mgRxn43pPP5pDvqrV4OC35oThEs6F0hFT+VWPFecearMOofMck
rabNPEwrmh0v6jA/vK0BJarb9o7ciPbFiOd1aHZ8q9nxrWbX7PidZjf9Yrigbh/r03fNKY4PpC5H
vV62wymBKV3LwBO3Ks0ksL+gyScef+KyA5j2+OtK3NbqloNQv8SDwhhpp215h7ZVKcJK74K2fYOu
Rfp5LzBC4K3TLz5d3YLQ4a/xJa+/Dljdgn+ZTGDQ10vl8FhX8+LjnPZrDlLenlKFlj7CuWtOo1lD
w5736+NuwLtsB7jb4bmVFYvrMgIOBwVyx8uJv/3Sy+FL/mEmzI/53b9+Ig/Xgy+Ht1TWX79Srfk3
kZJGT7ljysxFBTWGEuCu9/tACDQi28SfJhA2opFVJ4C+/Qvhhn4Quia9rybVWlhE5sUaO0MmWMXP
UN2OfRpyS+7/FuzS0xs5I7+P2N49JO6saQjh3c+ikT/2ZVdiSC4nhVeQWSjkDyPrHEpJHQ6mZFdo
1ncb0CLhF4uLBd5tziTCLI4Par0R6NxBf47cwxvNBDsnuxyBFC1hLAsetHpSvTNmD5jtBoNeK1Qv
Oyp3k0hOqsNwXlyHEyAJ1hpQrgnWJDi4grN0b/7JwBM6i9iQZrRyQgmIxctREwFoRBNL7tQCokkJ
cbbheIRPGKfqrLfHdCEBYgDnzbwMTdE6GJx6LlEfqZs2aZN+hsUGpolNfF7id2CfvrVtveRWq9vL
sKKH1Zm/rWbHisKrTrC0r2EQ9zX9Ypm/DtrXg+/I20jeFjgn0irYVjtufYWpHU41FdtKw2lBQf2U
ksmnMpsu+sOJY2dhsKGpwEIevsI+8UDFlB11SQTGj7iPmSbBuCQGvAmYatDaRdot6bE57YLm5HIw
5pjMhluoBT1imMqsiRtfCjN/ysZch0PQ1RIc7obL7rIFOcd58vSuAFGkLVE8UbHEOy9fB+6gO4q5
/J4ypz5zRUBdUwqHyUzbEj8jcV2n+CXPS/cywxIlVcPSz9IBctxE3aLCJuUY3QPCWomF3MN5h6/o
Zt+DC1aZmPHF1+C+p1HYXhHo6TZH7wjntnWr8LyjqMMUNq5jlCDCafScid4rrQMHToY6FPDtpgPY
95F9gHE7L86L/od+3GKMWAFWEJtbhFdick5PqbiWg+f+OHsHjPr61Tu4OdWKH7sNxzz5KBbn5NXg
n/eIPonAlhRc8Dg5c9+HUHpPSR2Ca5oHv3jr7/C+7OPHrl2Wc4Um6hPjBLsbjIXtGhTDwxq6SgpA
78yv5s/wGV7mmd/xN1qu0fjACjpc1oyvjzq3dtsuM/z3ZHf45btXAX9vePbyebEEZlthvtIlJY9x
H/dxibHlm1HrJRBnU659npycZ3hCfUQKecyT17peUuQEYjS1hS3iHE/vFV2wWNQCZHXXKJ9aICRx
0xvOs2F2E3Lu/mOdz9WvKj7RNaazjHnQbT1eN77m5u47RIcjGBZUM+P1ScuHPcHtuBRNPN1O/Dy4
h681Z5A+2KbbRc5tf3Nfj5+XqInaZKi83htp89xMgV/f0J/Qgjsb+THQ2IHvi8ETUXU7oBMAsTn0
ntFm0C0v7DlP7zJ/h6P1JX6Hj6PRLZtY4eIRdVn/6+Kba7rsEAeOUbYLa+6wOMbPqE6Ljz6u0xEB
WVxXvKUe3lLtfm065+GivrC/lLZKBTmXHalYPg6gQZq1PLiH8lDDp0+J9s/C5KfSFtcegjDCvgg8
7Jo1sFu0PXit1hgWEoYu2I7yKCPKgVjFFlwyGx5aYKSCGGDCJvsq1088I7k73PX+kH0+tzz2IH5e
Fl9h1jlkjr9SyeMaIx5tQQ5K4vhO6q0SCcGvBHJM3LtihjmZVbvLekiuNEREkPXwbjM1qGb9z5BW
9Gi1DzTauRQeg1dcJ81K4xEg8z4vGv+vrOC1q7l3t1UZPQMMPZO3p3CBz9/ntJqPD1NQnlwDAsto
feMivnbNvJr/yh54ueF9DJSbRSbynjw4fVzics42nA5b8W3Y+dplNXyDXOMVo7ZNisPxxHfym1/H
cZwNzpJ1Un6euPNSaVz8++LiX/wWa4IB2DtDbOWnTbS9Fgw/oiMa9nP8reLjlBxlcqhTuTL6YXEs
TzIsCgYS73C40cMxQ7ri+WlmwvyID+l1IwCzWFCaQCkgQOSgHFfUIqDTNvUCcvF7w0Qjj6pQCYpZ
7V9SEVNY4fMYqpH2qSQNCMSXcdrl6TgZL8vw7k8w2rv6o0UG4u5iH9PrQY0mIYiWY4RGOGN3CSxR
FbKbhCNPiqcxESTIvWkkR4qH1kkCNcLHXC3IPs5YPGlY101jmQN4+7dt5srz3IP+HYINtbCD8i9e
uZQZqhYBnIcZhpEYBk1sBsy7Ii7i8eBZBJZbSM+zsXvzSEwTJXl8adHVzzjcJrxt387Rw5zSy3B8
lK3jMnNvKJmvoLPFwqwMXxwKggfDBzrjBR+elHwt+DjcWRqOgR3T/m0eThJsCNeF26QZvAlMf3Er
fniqL0SPdOSNvIKa/cakhnp9nafTWXc4r7OF8jU4L2JJ6WDTluJyCVCV2mM2sYVZexATjn9D2A/g
YAFxWOV4DDep5jNgsZtQwpYKlXhrMQ7quEPkvvc6n3PEjfvEoOYd3fCavMdn95g+OL9pREcqHJFg
uu384bVx/q3NjqE0f4Mc7CEIH83vb82so4t9W9IRiOVDtbzuylTws2251GbiV+22rjB7+3dfTCdp
v3q6qjVKbvYgMIsU5nZkt3Q3gKRGZ6RvkCrxcuYZqMc5L6+IsGRTST4eeyz3qM4bOmWdD27BZuB0
pvXbOaB6TwZIfhcT1HA079hJi/AS0HqCopCAV56YTELKOzZm9112M85PskyTLwRCy8R4FZYCyB2z
KrLA+agzu12B5CxiXzWkcLNlmkfYmkuVWS2bkSkhH/MYxiw34haTpNrqC+v+TkRIU0BpSbWL4Xcm
vSVM47dmHgurKkyZ3yeb7EyJDHOXF5aA2aFmnAExUh0ntQalTPjMwzLKliIXvTuU8FBmSm4KKDyd
TREJIxra2JQm0ud7Jn2+knd8+8A6NL5jGZFyZb+nc7A4bEBuzpBAiOs91q2rbi/MtXn2fVwBO2JM
OPooyNFukRhhtOddqXk0d/h62A9oQxGJSMwekRpWLh7P+yxV0vyiTz6em/5niudTj3E1IxxMlq77
04IaEtEMNc6+xykPK+5sgQweSvTOUILE9EzdNkoHJEOcLfkXqG/W/eoSDZ82ta97dV6u2kUV8TPl
47gakpTNddMrZrefPIgig6UvU5DksmpQI30QGq8eSR02wPMHvml18vppZvmnzFSAeDjFWLf6ZOX7
mKFly3aIUtlHNwyf7vsCdd/N3b27qB94WaiYgxPIOK1+LpEUNKtrQLoTKGn5A+xc2kAqO/48LnrL
uHwgA5ySyUcD0I9fxcEJjsAsD4e3tEE+2PZy/RXAXOyF/4+w81hu3FrX9r2c8Y8q5DA4EyIngpmi
JihJLSEQjAADePXnWfon3i7X9sAut7tbBIGFL77BBewyx1Ipbzd4py30pVoMtXsHEZXj/ZoqUb1U
xccvq6xLYX8XiLIRL5hWuipWsi/gYs6Ueq3KQBDpS8NXCGWvsMxKpJgrjMhMDj6ueMCtwOkXl4x3
m/HUI9oXJl7sVg69qllBdiAJlTTjr9QkRqjAmcfCygXRvZ6WkTJtcszgeDEroplKZMTEPsHBjm1s
lT1TsLHEzu7jEl8yc7kX+kGIfeisisV4NTOBO93gtYjfPsQ2yNhIYTegczloDc2rWEGmxEDUCZBg
Om6ZhabXaUmsexBpnZBFFmqoyhxP3C+70BK/22jcA0Iyov52RoOA4V3nHwlwukfQBTcGDYgoQanK
+trJ1fiS7xN7BocshVc4t2d2hp4uJhL1XGOIgpdfzOgnlIKGKfWYjdkjq/5APfqR5s78vhGXuI9P
HuiXnvpnct3w0kI92ahvIN7PmzN+TnnDnLUJh9SgE2AUga8vd6+oyDuziZU/E74BRsY25sJIZAJZ
UoMTw2YmQLiZXrJHrPn0PzlygjwwJQEXxqTntBIp7+luv1FSIUWoyyYb+ElcDH/fwrbsFBI1Qvhv
qITgauW2nkp+Eybwh+yWnVbs4afK/JCRYtgGkkLk+LzlRccsuMqF3A82GYlcQCWKuikbY73Q5kaO
A3HKCIVlW0NJSIEQvfgZXO9Sj26Z+mXys+j1ijKSiyY7vaGwt5He7aW9JFWXy3LZUI8V8PG61FrL
hVwY73ZWZdK7wbPothX/brfWArsrt0fX4zzbY2onTQ+MmBqSNrxKbhlKY9TIOLMga6glpNKoyo/p
nhO8zxEax3eaw5oZABDaFO5i+AzvoUi+FgdlnPGn48NKC+2C2xjoX+VSm3PN5dIsOvJzk3GZhfRe
Dqh56UVtE1Uh7iI4qSB556y13OKfLm23TW7PcMAI4RppGQaLefVO3cRE+EJoY4SWWAtbiLotsQCO
sPAVdoo8nvHL5P08/nA753JxTNWje8LoNoUZKH7F97fjEeMS4nj+eDMoTJx1lV3etLlaWER28ZxI
1/FrIWNiKPql/ltJH2GT3F0jNDjlMJGT0lO4Y5CoU0yioZ4jjB4ZvLRn8uvTx/ZweqV7Ez+piq38
GImygzo3u2TiDXKIOqcMBERy5Sq4O3ox/FhcsPPOGz19bo1FmcmcOSu/vR04eRXOjfuk5xxXcyJ6
qnl3XjZ7Jj7kyQwUWXveAv5c2AeY6PoDvWcVPqgIKGH8W6wIecEX3x4iKd7BeyoNcEC4PSbEj3jE
cBaECGZZZ6zaFfw7TOwYtRDb8VwJUafEAFWCbgGBPhAVT8PVSAsRhUeep1k46JRphD85xjY1gde5
JQzOTCQLxuDuZ+52i1EatRHfKuLgf9QbI9TCdkFlMDeXPdcuFye+5ZmxpMlbqsH1NLAGd+Z1It7T
dip/7bMme87FY6RGzI2paG/FVyHkcpvVGD53Ua1I6+ObMa83XXpOebbi1RZlH05A1gyXSSHXuqCM
Cxw2ArQ2ZlJhXSseWrtwknah4zfFH0huHkEqvkZHdiV1BJc3hwBIbG3nY/p0jcUZypgy5+4TOVAa
iPAnrxfQn9MrYB0nRBcrk3L5jRq5wDE4w685PebSqimaAh2Z7BIfZqdA3lbLarknbN+TbkPxBgBJ
42dglhLbwakY8lNh8JC6lMFBpLH1QQKXjzPjJkOGNmeKhdwOgmbepVCjNuoWEuui56ZGiM18u2X2
Fy/a/KB69eL8QZ1YWDt72q0ZO04qatFzZFLQHzKqGgROGPgiqoXtFqv7yJoaPC5tfuZ/N9x+M4Nu
HNKrppB+xX2xcgkaNW9zbHEvKAwJ6Ya/X+sxlzu1J6fMXoqql1cg5VWIWvARkO+ZKegenIBYxzW0
j1E8oz94ptLixUz88LvEfC3OvNKiQDlxzoG4Fff0Skw8U4xqQKXUWRlcxaDHh3I810lttqip88dW
ZWNmFsCn+B7f96iMMYfjl+wYGbNVgMgF3sqYVsmLdAoqNKT78+lmwGGxzghf3HWqfhxrj8ISwXvx
YoEEE2Y23pEkOQhxNnCjDXBztm35lQ+6rGE6B7/yivmNtYEwk62jisUUQ/TCiK1dl4uCH9UY0oMo
9Uvh30qC4CQuAIrmF19ns6v4tDt4jJk4OI4RwqqkeSk14oNHKmFtOGYnPvOW3rbwgAKT66q3MjRW
YZPKYmPOZivCCdynmufz97MWjagnR7bPZBgG0tRaGGE9h+Ra3HhAJS8xTZAvF2e++7DlIFAQaEkz
UwHnApoliiEmGl44iUZY8TttZKZd/kifpEkKezIBUFTcsu85ft2sVWqfNw0GG2uKGB42rdHRt4Nn
/uAYVGHFedXjfYZnLSFipLdgQwalZH74bgAJ/blkt/jCgodDuRq21brbWrAksMflOWFqbDAnNUlo
JjfQnpGa/Ka4RTewQWNwDaGvxurOmOozc6VNjalGXLKB+bMlRFf3St3QotL8IJkJ+RiDLX4ZWCBS
9yL8+oxn6DMHluE9ZZvFPtHhwFB/uag2x1t6woK1rUvoA1H8SOXwkYo/fgrOUyc5Jq/vPhYKvhFM
KMyOe5IDV0MmAxvHCwRRjzNO58p/DfnTJ2WsTiQA0dEiqBGZgZ3iFZ30hZq+ELRgj9Lk1xQ/ueRA
P0R1TYBDCdZ7JRx3Tq/li+PPpc714OgrtFdXulTd66acuuC+EN4dQAKDQ3HOx/S8vqXl9ADq7sYK
rClU/t2tkaKOr/mdMqdeAIoXhZaOa7GRw1dF4kDiy50KFfrh9fMagSncNgWu6xyX49acNetjxIMq
5C3ej75JAnx8iomsmpL2wistNVKgHx3rItqhG1a9DS04lXPy/MRFkynNi5bfgi4ZnTfIfebW6kj/
3jFpNuN201OmCq4vsj5FH9A5JbzG2QwsiBqUNOQori44TqE+6z3cfpcSe+42bH09VYluZ0zdNayS
cV0mHrEG53lF97ynwDMjawZGDe90mQxM5UXzfGSIYBdmIX9VhKk98eKaEpmDGhvkU9xtqHsINtQW
KQMKDGLOacvE457z5vMW1NPD6pbVU5p40mFdqKj8NcWe/EIYIn0e8wNNvviVwygDDoJwoHeyM5qP
sFy9Y9zxgIR7shV32X7axsqsKjrw2ze2nQImKbyMYTzODVb6xhxQXfJA/ofyI63YAw50RyUjAnIl
hqQSO0xMqrA7Zp+fmn4dCsN2Lb5s9QhKMDPS3/1nDiwzGNN2fg1JQKsWo2jSE43KhfeEAh64AN2A
d5tgoYJdG51DRyIG0EbiO3mH4pZe2KRjeJu3cxk6nYOX/GxMLW4siMhYykzsu8X3ktjZyoBODPYZ
1QKEF2ecloHQI04XRpzegQkBwwNCKwTeGPAuKfmERac5VdmQlCEYjMTE/qaa3qGVQ3jCKQbfVJbW
WsCQGAjMZ8G9jK/sM/jdSGJ7WyZ34DHXnDDJDll4yraxkJK6F5h4EPSHTGNDfIE/OHJX5AgABnXP
IDqBSA3ZfpDsvnP4YWAffHQCwGiwwPn9t51fwbLeuLUsrYVNvRRj9zHyox6RIBsqEAbr8BTVhBob
U+CmEIjjlw9nIObm0wtJGN00rL6PLJNYyIG62QfyhCQaIHmfH2PDs6evwPDYQEDyUYkxTlyvKobO
LJzicgouhtx/8DXvFu4TC5SPGnbrOjzjvS7ylQUgw0TAtGeZrkbGTJ0f4z5VAiOAR54eQfX2eJn3
fK8HarT32PZ5EHwu5mHTwW3JPiyu4oHboSP6+/BrvrEWDEh/skABCsIJxA6QzBmoiUJuYJWFtkSd
dGtW1/QD/NsfaR8PaPgeYBqDxszrrJqecdM2UYiuwRSroRUfszqG8Zg+MCiuptcYLQ1UM1nWMvyO
jgUjjVCC9pYdNoYnpxd8waVdx75O4jvYLL0tFmO4SMP5lreEj50WV1PWPzK7IXasbrUQWxpj50Tj
XAgU1LmxfHDBJ0zdy/mYkGTnl/SSMgai+TwUeiBH2k7K5ClIAfhUj8iG+W/O28xaiYd6RmetS6ol
j987kmov6IFosTU7bdvcRoc3bb5k3nXyMv8bMgdwBRtg0cEb8gvqG3J48hEBz7tcXiixk50+nZk1
U2a84EtEKMSkLqtmdCpJHY3xlTAnPNGpIdKa4dmdCeA1ecR0V1suYCruN4FuZeKO7Y8ZKNKVRXBR
IR2rBK5+tWc53y0sOnc1uE66hckkiyhFbk5MJngqvYiU9yLmS/Pyq15Us+FDvrnmVz2lgqC4P0HD
dJJucQm65MJ/n/Prmi5u2RQsvaYj8As74FxSBuvUm5fZDQN4ZWMHwxT78PTlNnTrB1qAl+jTaLkd
etx9EY0gktCGBE1B+U2ZSkFMB+jkVl7hEA+00d5cGQZXwOZbfrVHwlTY8hy+6yVLp+SOlfzvPJbS
kEkDs2czZmLDdOYJok2aDpjYS/nA1HRI9eAi0nrgEobxcSCxXoWwiOLW8+s3kS9v9149P39XhQ15
gIhdDPz++Amz19mBRGEUcY11VjqgOrwy6TjyNjtZWHse/K1LBMTEwxcceVDOP2dRuMpbK3NqTk+f
9qJdo1Uiinr5k2MxB1sSnDcaIEKLlGFwY5EzDe85jzi/eY7/O0VwhTcmgRZyVbIwGdaYBN4T6tgD
WBbAA6KA9TksFFn4EzBX7dAHtlweKmgXhHHgYeoe7TjlKJ5YSUczDjU6vuIh2bki5gBfGdNmObh3
JrccDa+JuUOAGWlhID04bkkfyjFKR1IAC0lUhxBVOFCwlZ4wjqSSQV39QhHC0WGEQkwccWo5xB0Q
HJlUM052JVh9CFi0L2bA8DwQSBu+QdoWbcFsM+qDiisVbxx+X6K75DGpYHkenFuwaPwott9oHoOa
o2OtyHYcO5gOdIIcwnNeLizCBnnNZ73rnjMMkqn8zbcSaBFCNgcSl+mVs54BDYlTAMD5AbwtzN5E
bf+E73Hyem6bQZXvzPkgypgDkdpEiIS/Nae/4iwBi6fSaxgEcfNzfLMlHrmVMckmYF884HZI04qt
xA1ig1C3OcNaPvNSHuhzka6ImGTXiTHrWHtCbYfhpQIRFfW6w03de5r/IDXuiz5FFTi/IN7ezh+p
+pu0quJA6UK3QS93KI45cDY8OS3cMQlN4P4YO6H1za1F5H3Ab0rC+DNt3RPVsAVb5ODWSDnRCAOv
AJdoTIEE811NCrcLjfgx0OkqetYpzwS1rxVNN6Aflps0TS3vMq0cw+UmOoTA2H0lKumYWq/KT8Qn
RHx45/UpjyQ+b1BejllxJCeKiT5jZ0Q/020aPulUQItHp1EOdu28RKbhSt0LXXRbUtMdCRNtqhNA
jnxl7ih5WvWe5OPj2pld8/3qENPLscmg4oka+v/D6sxxZfOzuGLSsUdzh9aHAGmTZLvf4vfC1EIK
DqkBppF4jroQMNn8tD2xm2dHHHhXygLlrZqOP0bw9EBMsDlY8T/dW4woBJsHKaAsZBRscKhVEBKw
ZeJuTYoBzcEzzQ0SlsCHlvM+EQ0RHfTCXpRT3ADJC0j45iA10pLjJYfsN6FUO7E55bD5HAIeISg0
XzysP6LwMQPwmNSEXfLMAWIHaka2TkDzwVu6r9s5Uk7lVEj7SoGVIZbDawuliRT+ggNM+vOvmTgs
atKRXBySoPiWJSP2enUDSnqcOjEKUmQrgz6/Kk6g5sApE7bhtCxKoCMgQJbcm4heg8xV2IuKntNa
Aj9hPjGmmt+Sq0yiQYe9PZwcF7qeeGY6ZfTdvzOPpIHGT51nllPqBAeWVU5SpxCAmM0TfPkxQDEo
BLAgAMqLFR4h8bY1ACoA0nyS/3kDsiG0GeXm49ZgwozA1XFdLY/fRzLoGVIXl45VAsYB+ymghdiJ
+aykTiQwdg0VwiWXFgOoFCO6gZ1rPtCG0GYXylqJy9JEGR3I6Y06Sw+bKWsm4hM1l28Dcz30EIwB
KlFDor/zytjrUk81TAYgb2CVjQA8I2QL8TkyWLJnANtP2fWHV/bKYBNiwMOf9ew4KwFHaJkoKnFm
dYIbw1OFX1T0fPR/fik+uGGZrrwBb0AYaOMoQpJRWrIsP2x+d+bOUlpefuyze/lBW+z5BfxyfvrR
51px/3KW4tfW0n5X5zZozDpj9b2ssz55FqgapOPilCrxa3ZJ6wzjjCX4qMNmJCabeR+Jjo1Q1yWo
gPVbyp+ZsRP35fRZM386M61V4ipC9A4YIRc975jzNtSwPM4IL0PAlQ2kQN6OCrowQpbrMa154siJ
pWSaX9Q0445i5ASYU4ue5bE95hXuybyflAB9qvHMrlm7OkPwGjYIllA+2NT8x7UNI+RJ6WcuHpxk
ZzaEvEPzE77QxmwfMMJKpdnt05q1+RiCbMROUUJlV5R4z7f9VE32H81UKgSM9R4bQHkOgNztsFtR
WP6OxchUhLkXX6oBzX0sWvhZoqZ8eZZXUjydfMjTvOeUzKHEeyWuQiVqAAITqoJvVYSHlMBvMhzs
CdlHn0IV1BUSh8hnCAtObByoA0gPfAuL8pqmkjP+QMKDAjss49qlm/iWZjX9DFKcEYQqDy5JyLM4
0/Kheuhi/LSsg00bln6zNf0TRbkJZgaklntz0ZYgRzJWZ2LbBJiIZugGIhMDYQsXODtuUCosZ034
Cc0e4JlOb/DC1nsgx1cFD4fZoQRIDKNnJtJ10dPUOCDSO8Bp4J99CxWlM0WtHF0DnXAnAGJXAG0t
NwFoUziGVmGGaqgtLQBs4qxQYixEX+N4cyxzuI+3SCuQoQiFoQUD91QHD9ss6J78nqfPKkck3d+l
QDeXZtIM+VQx8qTWbomUlwiQAShthVLemvC+qdMaPDIAIXKjGTHDnDszZ3YRZ3UmphVMLeoJ8TA7
UOwLuZ8hec6ZSoAAtyElWVOJyc3AEKqbMBMk+fBfjE4QBU6rt2F9De+Uvj2EaziHl8DmdHMUOQg6
oZKRbkyV8NtuV0U9HyP22JE4+ODz0ye9GP/NXa047BhZLFuCEJVvIsUVonIPDodoUy0KRY5YBPOL
AyXeqwPjKuXtCOCvnl05FhSSXDCMUo/D5ss+G0FfAPzkyESRlPL0wX07z0Xhf56rqZ5eGOpSIa7N
yGR8TIIV0xgXp7lkH2qIpckeqGTfYvU+QIrC86Vg3Ma44UwqFp3tmBrM8kV9KMUD5Pk9H7VH9ebs
OTBW+PooomZPINggodD3qQH/mz7pmj8+bquinNoUWx2p7RTpJOmSVIIuXl59lVPpjz29fBokFYR0
rJk5lSh9yYHk3xMDFRIcO0TazTUlA7h82B7MIUB8w+fsU5khJplhx4yCuulHzYFmRwMqW7MXCokr
ygE2YYw0fC4WM70IDyDlE4/VYETllFeQ2ujoI4dqxDSfXC6XMKxVqK/4hnvSzGh5JF1WonVAQcOg
lrW/Txy2YEaM+E9B3yEhsnVEpUZhyMHQn1EiPBo0VhfInkJ57SivKMxoIA5QhiGmEgnwBHVxmo2c
SKHcl9KGuCZ+V6XW5lQnjPTxzzHztZK0HyNzTx5jbvvmfKCop2PDWMRgRMNqJr5SUx6FonChL+Sw
4zUYAgt3X3r80IguuZmAPv2jUbPUIWGe0/R8q7MTRYcYUVy2DhvTMebhT21qiQeFxzXUmRLze9C3
I7blONEdQ9sF7piAOff3nwZmCvhyu+5y7a6HvJ6L4Qfroqgr8AhmnGJwINo56mfSjokerRBl87wi
wtHDkEv2nrj5N57Xb11EijjmpeiKyfHIa6wlVtoUfh5t6YyKDViEWE9YIVdCozjys0oaBds3PGZM
LmKUKQ0ZkbVPm4BT7p/X/J9IJoc8ZzCWc0S8ipZBc8ujOfLTWwZQjJnD2+/fUinYaaYZpZiBw78l
9IMUJk9XF03fmJJeDE+IytCOp3wuW96Wqa9G58GggpgtNt2CuV7ST/Ea73EdIiQxuRdEGJQSCVCi
MekobS6kQN4MnyTLX+9YQ7VMTvWk9y2+sgNsxSKCEPojY2llDo2tABsxbE5un+XCZKmkT2knCUql
X236BKbGt2h/JJ7nyM7vyexWBeN5Jh/3DCwQ1zEXFSeXgRGrKWdm09SohB0bnAw7Ghbnr/QQnsS2
jbv4YIOipmd6vQ5fPiJ3T+E6powTZ0C2OZZc9YdFlD+/WcCRlS8mMW9Sekrb78tWmSH4Q0HGQuy/
k2GgTf8DF+avpP2/8UzbV6XUN0c/rMv88nLvAXyVGy+SAIADVibLaF8XmOoIcWTi7nah8nX4UdEv
dIc/LFxiAIavLxCDOIKVnY+Awh0KPhMspKjyLlbfneyJ/AcwEdQcFyw1xcqtBC4JHvsFvrFF+QoE
rOLLS6AZ3cXXtqbjnq6uQasBoIu+r588+kn9ZcEyP7nV93H0HAdtG29kf0GHrghB6T2cmTpBZWCg
o64xwLFebL2U6JYD3DGIQPbkWEBYwA7pj1gNI3gOSJxcT2gnX1OrjJh5TU6IbnnHzEaQRVlx9f7h
ff8tdpVDolmu9IGcobnSNe9kuJKDYyrQGoNd2UhodTyldKv8bgcXJZXvEUKICiYuXIQRDuyMfJgE
jPZQCzlP+gaJZNQeJljx1a8AkQQmE6jfJc9ZPeu3OBmk1fpIBQBNByUFdJk/+bqYd1y+WdV65o+Z
MOrYtYHRu6dwiF5vKt7gSNfRg7FzA9o3X1kuTlxywfozw3Kn11xZmdS3AEs2qCShlZpgc9FBGrZo
si7NZO+jwdmyxT4w9B9v6Eu6wEU+VdIxsmisXxKYloxj9bVFrYqIBfJn4T68Jxp4E1nznX4i1cHY
etrJcxby7Jnsbxg6Tnoo+vwFaCKVW7+hlUAGBfOMqgvyCfqKu/T4oDE4QZS0f55UC1f/moJLf2/y
xw7MMT0MddzP6V1HT9lsQd2hexqVikdDAuRlyoAaK8je1cDQwI+fGQAlF8YCknv5cA8cCah4+s1l
LQWF6818TNpPcCjgIjcsxgNlA7nvFlP1flihBDt5YPZ9faNh/2Iphxs6HIq8BRdte0/2pfrn/o+M
oMXNldHPCA7qpMKaGudR0zuQ+wcXsMcNGQ8WWfWi0VzD9O4oJC/Z2eL9hQZyoYTOhw6RAaPylR6g
y+8P6C0BDaP6fKD1Ujw+URwGXJfev52E/LAEdHQCJGQHoOCQW758HVfdEjbhVH6rVjqKwVArPPaV
4tgDJXmA9Dnu0f8Qf9hIxgDryuFH4SUl/z6vgtL+c33vo1c7UdEDafNy3VuTETY/64MaJ76ze2Yw
VoPLC/FHmh9tt5yYfpcPGyofZ3KYj76zvEWDsPTQ4sNPHfJBrAcK7uT5Q/K1Tz5MChucEhP6DyQ0
NYakjwhBHebw95z151ZeWDgGLu0fFCQppIk1dESPhwt9hh8aPNHuvs4grdS75wqE/BDDa5O5kfC4
8Culqv3T8QR89R4MC0Iz3oR9opLlZWS32f4n2mz4QmCXMlLHaS0z4vaJ4dX1W2bSDGfdAQB5c9EC
gfyy3qPD6l92g5A067E+akHXMngd3SNvigRxjPkOuFsXODWMupeGwfgEhejN9VbsHaEFUCEo+c4Q
+V3b038jxwxrPmSoKL+826dKp9Bvn/Frh7QQnYNBCrpsQFRuDsiPpjq1DOUUn/SH/URwaYNxqW8R
Qx7WzvdNHD7ORoecJGIMeoC+kbk+u48VlloITNY5ndR5AiMVSRMU9cD+iPh82cJxguCTUEmB0m5n
jxzpb9axq2fQhsj70oMCpdwCvVQ9rgR1wPC6O672wr/SZ3WPVtNO/770k8vvXR8ZrRsFIqNjOMQs
eAOjQEW3V9xT70pIr8IkfFNWQlGDEQ+A/qcj9Cp6vPDi+/thT/FXigtFFzTE6fX4RRJX/ux/2vBM
I3OYqu+YolJTQmY+5j1+QTPIzaxfep87RATE+hD5YxiDmAXHr3VlU93YrHisN7pLULgJkPPwtDuI
iSgj0Bpp6W+LMfcDKpd7JmjvsF+6TMBuRCyA6Odx5XFiq570IGBA1W/lOTrRVKbNJ+cC92oaZ0+O
v4aNgA6wMRhC6IlIsrr2Vs6uH2pKAcow+M/wrnwbSBMyFyvfrfjugepG5prWdAB2zHmSYm39Atz/
vt+h1EI7/vzS8JQOqmXNEoiX4fyONh1CtewaUhmMXONaKJMWDShONoTMCFD1TXtAh98gtHYD5I97
1CMmGLyQh6JQXe0DQCfLnsMJsFKoga1OTMespcXY8olwBLee1Vdy37Bq4EkhL4ZTcF6vuYxmef1m
v/nfqwkMEf6hmoATbOE/65iK8utb9/WBvHjV/+//KP/vcX3eeu1YoVrxo7XZESO80GGFdWNDB9Fq
c2NJYQQdE6GLNyA2r044LQfmAzReyE4W0ByG3lfn7eANt4kGl5lVyWlqM+/6uUIA2EBUug+Jefnq
D0Kt7/bxgkFnSd5+0nVMkM15wwIXnfYR5S/83vaJ+sorJbmgtoN3NtvWlhIbvRoT+un959FQtJSp
dXm/Gu7opFAkpCnp/Tl6LV4Tz0zRC+eEQTK+CA4g39ewVI+fljPv6+Xx1U+udLx7FJ6/B8T+zt6J
rSmbs6PrfFqHvAGThA7L8fOqgtqH/GF4DSrQRmgp/sk9GVvdzvZws03UHoz4xIScwRQ7zSYwXp6h
RU/F1XDZPCLpL5O27sFJqTD7PE9qR3UfJxyw241zSnTkPO2VU6YXFpEPt2m+msu7CV4LCTxWBrDn
SvgvGFFYiquuISvsfYRj/r9/6vLGaqH32pRojVxLs5Js17I9BJ87aghmG6EGy5+1+A+BijYdxPAp
AlHi71cOUqzSBN9GaGjqm14zGNfolr9OfeSYk+qN42tdXOzeyzcANULyf6LeJ1eT5zTp4UXO0CiS
wakcDXozZiWe7IQdyk68vsAWXmxRdLjx3VQmuW1N5GIm109ja1yR6ndfZJoR1rQS1ov9n+EHQWYT
sf3djdzZFLz2SPMghX5kgh8f5/fF8ykOvo2sJKmr9GlVb3De6Ox8THrN867ZjdvD7szAqfmgB0B7
umVDQWI2iRbfjXd23EvW4LXCrOF30jB79O6tONno40/kwd/r2W3Fpw33xf61rAHCAPmt/fOJQhZ2
kLPW8TsBqoxZRFzNH0+3zJh1LQ/fpTZ5fjqfEI5zi7l+i8TGIz+Ed2qZFbBo7/pzPfoa2RHOVYbS
458R0AxIZDIXUjAhjDH0nz+BeCJviIlKIjSpX4CGXfASBw88hYwXi0KHW+2wErm4OB6AEIjMN8UI
KMUR/waAFMsrvlu/pdxXc0n3HyNhDHpoCDPhutAfwQiY257on69vzAUA8n4+3w1ckPOxRwbGWDlL
8tX5W8+0pe3qCAhReqGwheWJ7aPOZFAfXt8hq3zTGBxhZ23MNa0Vwgl3pntoGmHiclH8Cz7r+8Dk
8e/K0iV3KrPHz3HHlTCUHoPT5v520xn0nZjhw2KCYjO4Gizyu+donrTq9v4DXEI7udF60Jt278NT
dB2E4SZwVj3iM0/E0G5LbfZ6a7Y6ur7BCAUPuW1K/sqV0U/IzLd72IxgPkhr17dncYVLleHgwU9l
C4HHjDExQWHRzlA4Zc22O7gU8I6gX8kJSqfwZMsP/ujhwvTv3HpKK66MMpS8Iy2Ordd3+Y3OuwaP
gQiaxk9kUogYG3/kFGlKsNfj590/Wb+i+MrEvP6LXI3+TxIqfw3Pf1MqeRmXXqnr12Ftr6lnuhv7
CGLe861ZQO26UerVLhEXJd0K9lqD6h17XO1dpgenAf9Ez7HRPWlEqhby/uFDB9uksIeD1WgiFV25
Ki6ue7f54oUzPoSoO2D7ZamH/z3LaEKO7+/yDYZu4KQkaw4emkKP5S9J5lnv20p9Pg5rAxWmpQMr
Xdte1hqfnABUUj7xmAmdd3bZa+OdaRO7ieABYdXV7YmzGhdyxjM5bS8WE6v2+79fGyJd/3Rx2KMZ
tkOzje7Uf17cUbpq1SgPrFBXkPvXFGgcFJYnL6gFDh1uPcEO6Ya9+tfwJXLc0b0Lqh4kMer3bxxi
PjWoYSM1zcF7fin74I7phelZ+L3g0FElI8PxD8Y+2/FOlvDps29GcpQmKpUuqgCxA1gUGZ8riDGF
Wo1x+E6eSsvbkB1XqNtpkWl41eIwHWa0w6+JtG3fOgxAsLA/e/0cDigCdkiBS1SMnIl6ViP3nFeG
Z41URWjPvFGghDZ93vZJ7/4Kjzvzh7Tdxa/C+ZKn1RTqnDNpFsNM9fn6DOhAw16gIwEUGLWJAwUQ
sanCRM2WA7Kj6Qfu/ZTxykSESkEe/uQKu4g9rfszu4JLtdPrrnxH1tZaqv41ekHteH6O6+fK2lL/
vbAESPFjmjv5/Vey/eo3V4avjJufyb0Jzs0OqkqNvjnre+OdHrEFJnT3r1ukTPFbjar1Ye8bCxBT
fluct9q03Ty8ERVTNFxPMw1GLrKLgb3CSgHmyv7dCg7rs9BEqjFuhUmjnif0eA/kpcERwBY+CeE1
SDIIp5mZliu1i0iptqiXDN8BT+xJX/PzfqkquHBzz/39+2MBv7sXHfeJxLjqsdA4pr1OU0iXg8jI
1KCZWGufTDLMlckDtXCYyM/szGMINUiT0ERj+CYDj1+8ZNdeIf7KmggAhYz7pnDxkYvXQppDL6DR
4AkCj8ZhvND/GFNE3XodzfaJ9JoY6OQV45fCwPzoUeYsWsmFzUpjv2y4TUwKpvsca8ENoALrnRrJ
wXX4rdvc6KPfbzgQmK6yVT9O+XHzeqd56Q6e7qEffL39cMn7lo+0zuA49S+JQZ+g5Y3C8CjUcvM3
p9/wloru69cY4iUztUIVFcMPedXOpVUrIQDsVh+EaemnZugmMvrkNlNyfS/EV62Mgn6/RdrSBJa7
alBU2tJ6NH8Q5o3K/LXTXx5p5UUPK9cB2XtkZfAaQHpLPzZiHi/o1vP6vaaL5oc7mXn2zskNHnol
CmdVJ3OOONMYElYck/4Gn0j3dHb9XBZr8sMMqk8XKDR7yD7srgvzU1pp58mRcXO3PnjA6qAVQfXC
+njeBMjFusPbm/xTTTvwQtOWOZhXEoaR/mXkb6Nc6O9BodSRsqszZ2nDlrbxxwmudwre+o/Bj1Gw
Lp7YVX4wRQVNocxU7uOxuTPpmBnQUGlX5JfbDf6wYtU8heO8GmiyThDgnimmIiNVOMIXDDpKJBTD
kkVOG+p6eIejS7pDSI7bm15Qzo7x0mk+SW222wA0/5biZovmQzlnSnGMG3h+t/zK6rtzJkf0XWBj
QKy48PpgEDy5yIRfH5ssWCbUdKCbSNmL45eBNiE4FyayPNE25Il2OWth+4ATxmstzU6zV44Mo332
pN0lujNSYTZwnKHWOLLkRXcc7Q/gMz/H+Fl5HA4y7IiQTEjH76D+PVd2528MQepMWmJqUIFZxE7j
86BHCg5AGCN83p/J8JgfxuwJqIbEHJXf1u6/pwLlnzIBKpW2ajgOGnCG9p+ZoNWk9n5tzof1w30G
Q3zeOZ/gAfcedR2adPfpOakGFyw4vcu/5Hn1n/L8Xz9a/P5fMuRd6fTKOJ8O9IDl+8lGM7x6wenu
/hwDAeWl5KD7TNUdBEkWOYu9y6Z3Z3zcWbh693v0Lzfin0bMf70a0TT+5Wpsu79iyXE8rFlWLpoP
E+jjuYAL4+lvT9dCB89OtaRiyn/5t0/+J6EnigRdV2ykNNEZ/s9PvnZt13V1R73DVPvHgUfaTmzm
u5pn3IL6h0mgHMnv2k4XAxymxG1o7PR/sYRSxHP+e7ny14v42znQOs2xHvaeCTt6UwhrMG6VJg/c
Clk2b5qA6Q/4lX+TUPunRvyvH/q3E9AflFI5PvjQO/V7qLB2huiB2DhaZmHHPoc1OPkPKuaW9+75
b6qbmvpvX/pvz/xWKScF1U1x+BFkOYMaRQrkRYfBDIxd3sNrEFYCpdolZhtTnNjzC+rfCCWXOWX2
vmZGxN4AhDzOrXXG9DQiMgtMwP+Rdl67rWtZFv0iASTF+MqonPOLYMk2RVKRWfz6HtuF6vLVMY6B
KjRw0XXDIUVu7rDWnGOqzIb5hP0KCIhPtswduQPAF0UrJlbUMdS+NNyZ8izbxgeKmVRwUy8MsBYR
LgYwqexTw0+WMjuxcUwrFbvB7BR51Ujr3N+TWbEjqakBPOZIq6h/B8YBSqh4UCk0aV28W740TGZ3
/2qiskuE6IolrkKWR28beQb/oUU74O7Fq9aKnTH76EEbUSQNFNjSWwrzz0k9Swbc1MNVF7j93mm9
IZxcQndZoFYrnNOqnhUQ4ofm/DnJvTs+0dPquoIv57dqB4M9LxANjOngrWTBiEcqhhllK4SiDX/y
w9UIgSCe8uyb7pkC7hOvW7hkr4O6//me99ggtC12Ds0aBqri0YPIVg1bqJjeIkSmNeQL8rvUAodk
O6CkWzvWiPPfuACfC7WCkAcPxvDo3Gtxzrnb5x2dvncM35Kv2OUu7tDeRh/jnlf0EDfUOhykOetI
CNCoZVPQMiFN9DLUlvIk+8xwyIhS3/hO1NuQisH0NKsW2N+FZoytDYwnFGJArDIb1V0XByoHf78h
Vi8mqlKk7ukGRRmXfpPGP2JAzyg1RQehszIDGCkjiBetDmE1W/5dKo78G3QeY5s21wlyWrpB7dWn
JCr65rqHhGnNzkKhdsN2Dl01QaVb2fDOKjEiD5EZeIdUSz7BVl+iPJJgpJ0GnHmFevHvU+aP85aq
6kZbU2SdYto/5y1VM+/t6pKfl4YRnAvvlHASpSJUuhKn2cfb89b7+/V+XDCIOf3/C75MlHraqJdr
Ozsvq+l5wLM5TShKOB/JgPp/tsHX5zUdSDNyP0Q0KdwqImpu/VgbvyUa/3S2M1WJPGsDOt8fuN7w
XJv57VEwYwetzfCkOtT8VlWCnxS2oGkfPzCBL56TBw24WeWfCUFEkPj+WPDXtcL8hmgcwKKT/bKS
qK+LuaErqiLLAHktcJR/RMoX94v8LFK5Xgzdsbk63Ho0WA4N6XOweCfPiT3rxv7sI/BwdniQ+yvb
nJHo5/U7TjaeIwv8ZEfnfIq8mb+/udeR8nVfbZNIe0PRVcl6GSnpxbyaVXivF0+KV1f3A38cNZr7
LxsK+ZVz+3qZl/GRVEk7zfa3eoFuAyIX3UUgp4vYnv5vv+ZlqZRvZzD8qfg108cKbZfDQY7UtPn/
dpWXtbHMlTqJc66S++FItjHmR3AxDPfvV/lj3X99Zi9L4ONyz0L9wmWU4GYTmhLhg2r3yPYpOogQ
/n6x34bBSxqYEUFNN8T7oYRX2DSlbAk8wlb57Te9fp6vv+mluqG2b6G0f3w9OuCz/n5iuveOd5tf
A/kXqq7y26XErvLbrjGrb6V0NvlJBXRrCONP/8AcNIEa9147lw1hL81oIH/qHRAENpsYBLa/3MJv
D1X88293UDepEqYad0CPjJKrk8FJkB2UxH9/d7IYb983iP98qPIra1c57eN7k/BQCaIzhwYBGBzq
k4AYmg7+EHQ7vcr++yUVRXywf1yTxA1T0Q1VAoX6z992rhOlbFdJDZNN6CulleGz+HfCGWQ+6ky+
RDcGiYCgDrlhB4ASvrA3JGhkKD9mpunUlHywH+qosxP6mUJU8/iEVeehdB3H3Wyl9OhYYDewyFmf
PjwXhfR71tHJOi88PF5eOiYi8iQKqHcKZfq0gJd3JpaAfVjkXq5wfnEOuNrk7pYb+bi6kmEMkgDk
5mMX+8fJw6nn9zns3kCe6ZP95DymxUHtu0f9qmXRa6SQPayWhv/gC6f0C5lFYEqQPAMpIUKG9uUW
UYJbzx7uG59kf5nbFHkI78T5ACPiaWtTuomdS5foG6uGygEj39EPGO3MebKgH1u+pbMnDgX6FfgP
YeArPp7RlXq8jkD5mB0K7G1H9mhWSCdXgzKkoM9/UzfPQT6qSlIibgOSIbxI7J7wnwt78R0lJJon
us5bmnVCU5qOcLEDxMWatkUAF2DQXcTor+4q/ZhsQk941HzKeHkVZFSthTmzFnRqfxksYtb9c6xY
Mvx81RAF13+OlYtaXtsns1Ut9N7+8zFTnHwiU6z0ZvbEC650OBES6B0iHwYpNpmq0/7lBv7g9X59
IIQ2/vsGXibspnhEapZG9WLTOoadB8X8DbxQCiCET+poFgALTahfedJRXzwge5y2V3choDkUhby6
o7q4bkf0LLRyrDy8ura12haSvPMu9H+Ny/xx3vp2sy/Tfq7rFysWN3tD6cZYfkb08dw7WibaFo7h
Zx8nJ+qnKkLfavjE94Lu1wQiUkC03bNbZ0ezrBOP0GLIkC59NPJM8YuYWNXnKGKBmIrm1s1fXuj5
98ohHoTE7SNEOAe/vPcf5whN0TRVV2RD014WlcftdtWqJ+/96QBJszbyoBomU8snancxM+17RhtP
HcR9jmhgnnRUn++/3MGPM/C3O3hZbm5Skii3O3dQ4Sx92ButuyoQRbcJS7PgtyS9kmzz0KmXSK33
XcvDikWqVB20JuZIGf79ZswfX+y3m3mZMqMkLc1K21cLJKUk1WndPvnLRGuVczTf3f0OBwpqR8Ki
piKGMWH4IWJA0Ca6jRgjeOvkS2QB89S9IPUrtNeUeh94umGvrO5vRLGHngQJAQJvT8PCBdPhhJSc
/WXDxIGp/WwvQ/piForZKzZUuMgHzjQYfZlHehGJ4TC78IaSh0a65d9//Fel5I854NuPf1kLC0vS
szLlTZg4a6RPPDaiSbSK7bfSWyYsW2fFDmdAg7sUhx1jx2aHnIlA/qxJwMJj4cLnoMITOjKaJMkv
gCpozudveQw/L6X/uU39BVuvtKOmbMW8o36F4ePRI1Xa57DdpT3sEmnT+2Un+fO++Nv1xJj5tkVI
01tZVxmPxfgi3jQ2xmtTGK5/2SO0fxl8uvhWv11ITW9pYT74YbSu7GIKGNd9epAiU+ejcdIR3+LE
JIPvjbcwT234Z9tl5CM2JCo0cef7X25HDPU/RgO5KpapyQYblpc5rlaaRJVS7gYVZ2D1j9ticfuv
tprfrvEy+xihoqh1yaNN/aK3U539RFRNBAr/l1nm50Hz7Uovs4zczuLWtc2vgfq755Om++YUV2e7
ZwaOCxcNDanzv/w88Wf+7Qm+TCY3I1StRyGeYPBAdfYYPLGh//2bVcQT+ts1Xr7Z/cWyyrMYnEOr
/8DsEsZ9wiWv42p5BVwZOrchO9o3MqA052Z+NcjvHn4WZEGcpJWnaKf/9rN/nND/86i/vqdvw7j9
uCbaPednEz+7oATqAM1H95r88tO/CiR//nTLoPRLFaH9Og9oz6y4a+cQ5Pj4NClGBTSsNbMAkZRu
8cvu5Oc5gICef1/rZQ4ob8bDLJ9cS7gUEBC6YFkXuXMPfkvt+/nh/edCL3PAOWrpj7vEhRJymZuu
CDx5MIsa3b+Pm18f3st+r2mZRaMm7GDAGs5CjN2aB58O4KsTutJv1XExVfzxpoy2bEjkfRjGV2Xq
24ioymdLrmJNbDJAy+K+SaZ7jEr0iPFf1stTb4/35pcf+OPG5ts1X6YvLTxrSaKq4proo2a33s0h
AqtY3Akjn/6P13qdxnTrer8oXEsDdpB3MzI6jgW+Y8X9/O13/fzBG7ou6WrbFH/lWX97lvG+/Tyf
2aQscDGSHIleFWktQcQLy0ctBfLZhm/t7+cgL5/o7vAa4dc7IIAdPWdE92x/u6GfBmxbVlVJkTXJ
lL+O+N/uJ78ZpyhpzvWifWx32Kqx9MvCNv7b1/5jreD7hV6+jOhu6opScaEURb9MxgMthsBc6U8w
ADcH19SYwI5hNopGz2npJl7YO0BXfsw0hPPVqPKS/mlsHQjj1W0SvYccbovZzUkGJ2IdabtfdiZC
Jl8V7gCDiGaS35x8kY5jX6LxQByfgyUAwzihJ6TP4a/zgLZ5yLQw/RO/gV5JdCGUSeVqq/oNaopn
bR9z4hk5q05TvCss03QlbAshBqZ35EKkjubDZPsYgO5BFu7Kw+ce/q16DLdPG5LY595W12xogAdN
OYsm2/gjmYdbbPqHv49f7aeNB1+n2eb9qYSGvowptckeTdyO64UAhBNrDM/1jRACUjKSTkhdfouY
WPBdYpd8WCrk1IfRKGPP41C6p30QEiIrEA8qB0RlY/VU0qMeLu5ykmeXT7vlGhNIkn3+P5S3/9Xc
/P3uX770Z60/r5bJ3Wv0oLhbV2cbuiQhxP77Y/pxf/b9Qi+feZ5q0iNUuVDqm7svut8KB0sEc5yy
BYe+gExsxkQb3Fv5dp3d8Pg9XaQFOLF4LnYyj/uo8X6b6H4q27Y5uLXbZls3USX9c0JonesslsKi
osrTuCeH5HQE6g24hN82hKr6R5arOKS3deLqNMNUNcV8WTVObVNtRXfxBLDrYcack4jS18a3jjw/
DeXtjWqOPmv5ylRCptvqoLwNCGekmU9n5Ymr+kFFIUe0QmUBNZEqtrk26gALxzQKhz59agybVuno
O2JiYNqNUIRkPQlETAqQSMGfVyKrJxQDdasDg9U+TWogwmj25yf+B40aZH2l7NPvncgVIak2lovP
hmFsYIU4J374WVL2yuyoh9Qtc074zHXRCJmDN1qCNR994txwmiV0GRA9BoadypEclR5ZV4axAwA9
4CG7Mv0yuDuQwDU/e0sxd7FyvungM33aGHM9sZ9TSmZQda6Wre7i7n6ZH5ujIbvaOB4AH1BdBXf3
kEruyXZhCWHGRH6CveE9HrTxlktP97F39uixsLQwFREh9I7SmrYWbakhxay2vWcIhp0D4BPGHazK
T7Ny25CeNA/UOQzRXCbvvqi8a4tYbgOHDdkoSCRUuCk5mVLIAQl/PFoFjHdlGK6RTuT2FAHtqYf0
0ZgwTyV40tpdkjk+Ue9zLOWvLsE4qETQOgwWTX933mSeZVMjCMjfrsFUoLA6H05MzLKIURpEb8ln
btlcBOl88Hgzqe1ZPkI2NOP4njhg49Vuj8EUIfX1OVLvuCfbdEmW5idh7faiFVAgkl4wQNeuDDeq
fSTLgJmYAGNSERiGjYu5cXtfXwEXzyKy1hWHiZxxdMOGDVCA1HiYhFQeq5UepPh/MNjY5Xqne6hH
0LxRisXF7UWHZ0DKLOMKVQsGuNJ98LOIpiCek7QQrIWMJizkPQ3zZWqnDh1WxG+GK2/3VDIzGwGf
FCBfCpSpGqDNUUgDS/sz3g01IqVXOSY4GiyB/Fa5vxB43XfYEe5+WR8bC/0VoxpZrhBO8KpAYnHE
nyXs6UEwEngAZmHEY9Tm6lCdKYZtPt3WdYB1vs9zxOkCvPsrw7V5vxxOfCU1mXkn5OM0qwVTMvRk
9nkIir18j/n4DjqaIdil9sB93rvWXAXUhT+9e6OyNuDXCOc5GHtyRx0UYA4ltj6SMxK9KbI+HWsO
awcUWLFrrRVno86q6X7JfzLkt4ylmYKE64opBLNtt4KJAmNKY0i1gZG1BupQTA9q7zphAzM6UBOe
0sFl58T/XQlIiVlKgUacgnq7d3p4hvAKo6Q9dVEcejS+qWXXFGGIGiE+CS8Wfw8iNgOs9NsLAdOq
PBmICk448i5EPXvPPCFU1ywMkzMj6DpgwlCDndx5InBVgoRdKW1iJMe4aVAp9BBvZm8wDdCfc3Py
WBrVW75A8bYYFW9kz4pYG15aeSTiVLzQm+PDiiBFT7TZaaGyCOX9BS4nUlDxPlH0Dj8WpYsYGPjU
vXDw7KBWKTenBdcjN1BH9LCj1jUk5qnpH6JZ7aPcwixT9PHnBJixwObBUOHX3eEZnDHx4B9gOFJn
cqr16YPR1GeC5QlZs3hsEBPKEG8ZdsnpdpxhegwU5AGjaLrvXnMbOUI8fmAnzFYaH1PUI33EZAA7
FNuIRqO8XlRLCvcIis4nT96gLuLRRNTjeVEMU0d892ReMLRRVdJJyLsXaq9ihPEAcLR8IqsmbwL5
GW0VBQcMf4Wl0d6QPfQGgANNztNDBFduwpUFBqU4oMy5YVI3t+X2nrs0/g26AiRAY5FtdS79y8HY
Wjdob/ThN4KxqdjR3m5Wbe9JwhyQNjyGzNeL8GAtzFHMZ1qwAkGam1gdFhqmaeJkvg6GRO4SZ7N5
9rLP2oVZWyOCxSM6EEcTkgUZT0qvdTyxNMk8RxpQdnt042NseJkXXPM5I+hwcW5HGUz1kXNTv9hJ
S93htPauBLxjgh6KIJpS3aNj4ZeTagXNhOUmZJyI2E1iS6iqSQ4QkiAFzJKzm8JbyDevi1UQnjrz
Eygn/zxJJ49etYymt+XVxZZJuFw8gDsSwCk6OxSDJ9VIcUhgEX0QjlUEbsSQmQNYYZ3RpEFw6qCB
uR/OEX/XgILSdBpoRDJikaptawrWU+JJ2b6REUY5pJlp0ByMZTKQjnUPV5WH3VZKgqKm5Y4TBzGx
jrmFUy+qSIBW7zh488JLAFmROcEH3Njn2K5xsV7dmvDzbYqd4u0BChE/SxToTInn4K5717aN4Fh6
u78/gVYA2s67z4LvnnmSgJU9blgJHx6UvVsvvtshIyod5vAipYkuDXWgDpS7kk7OKZx1f9xsa3Ke
QK0gPRyeNyyWEFAg7WAcH6i7rOeqo4ZZHaYPYbbbCiKUhLgh4gGuxFkNxoX9TlfJW76jMVlNz45G
xCvNJQ+0xoUFqNU5U3tPkQ7i9WFeClWfZqVKJTj7BA3gpV0OYtkn8kxrXm4Q4SFQMhAsGQfxWdSu
tMNucB0khO8pIGgs2GWsTLQAx0yKXBwADjRFMB/TqieyqiSPIDg3RaHPP9/gh+UwabqlM0sJS5Ht
C1rKjfShES7LaQItKxmL5ULJsWQwO2cjKfOnKoXK2AtlBwyawBaSBONBiDxIKU77c4AhnZ4JW7Bx
gdWZLjLpCZKjLbQuQNIlczem3pNTEMpogcQ77Wg6QbkR1IiwGaOzROq7IQ6GCYyKcLck0eUBsoeV
RZgE2iEtW6JHvHKNDlvdEhGg2ibFJyYnkoW3uf+ovgBQRodPMp0LrfyHwYGLSTMnnqu+27nsPi/B
ddPqWKKEnrg4iVlhAQYJcJQhsrkcvSfezP6t1ByoDaMIj2W/dE+ThhPohC1A74nz0sTqnhBTVMwM
LIodzGlCP8F5uLUgEWOKVE2fNZPUN+Yxeuz5qYtWn0DEYcoa0KYqv++eIUGUxGQxr1se7mLmTiZR
kkMvDnoytl8CGyLNKsbJkxX2wvbnOaFdaZMF0x5w8144bGZ1z5zfqZQ/nLaf0sFqvHJBbBFEZzDZ
BTEefGnLsv/kbc7LNV3Ofk3COpAn93TEchb1iRVGve3U5BtIFWkBKewMPM9yrysPCBiiuWTMOHkC
oVUm9b6f0uZkyC9V0ZS6dlsbmdwwupE+U07kJB2tAzOZXyaOKzmNU3rRnir+c5qnqSOPNADrrOC8
sYuN5jo9ln7ptrAV3AR7fEcGxFKccyDEkczYghRbk2CKk3uNg6s1owV7nxt9xLBdlrnKW3xtDjk2
YmAS9l4GLOtht+0/+XbibewauBqIf4V4NMN8s2NGmZ2JuGbtHeY4f5z7QuEEHgPkSKYPbLNw5fd+
vL5t0v65T5nDPNnWskQOwRbPI6GzWiUzIs04p0c7Yq+HmKhW6Sf6c6R3aya3ec6GenuJRzG9WOIx
yPrBy9IxP/DHE7FVzA5N4tzn5y27+zWEtuV7uiQhhRa58vYQR4ZhsW29sdvDQQSNmtie+/jG2CCp
CIBsN91Y83yA0H/6mNbz/B2ax4al1NPdevrB1pdxLMZK08cH6rU7YtXdIcTm5ZBtxDGC2eP5UfIQ
t80gHwjuKR9wfTTcyyHjMHB2kY/PLGE7MjknscMgb4n+4pyT7zuzKBVJmXStkm1PTo7oKoRYIY5B
5lTviTwEs6vDJcw7yA9u9G9aIABAGE0h6Y6vruWfjnX3PIG21cNr3u6butPK7Wh3SzySTR72gZhy
tGqDcH0hT2Jj4XhmaG3V2R2v+fDW10fxoDmyryL+BP/+yBSKbRCda7T6BwukJ1RVTgVimuMAt9xP
+MoJnKKyYLJLZZ/CsYb9Mdwuuh+T+4T0VUBims2LrG36uOJ4sHeJbCAMmumOpyX297RFLLDS9aeO
7wHnA0+zxUGY82XklIuCrL4rpwRQ/U3nxrZv75I4sFDn6hhs8ZLaz5XxWnfZ2Vy7laOxEsZMJwoh
vbBq2PWHrj7KOIGyAcDbCLKpGbi4NXuAl3g7DTttC4/ybdTagMr4NFfZlDBL5Oh8WJKzst6RN7Cx
0PrN4ZCMMkQmIRYLJgVKQ8gcUQnwHohT4C4lGz7UEGEsZyF1JI6eqDMAZ+NEAbGGSIF2co0rsLXC
vg0K25iSSDfIePYEJGke0SeHaMmk07+MwLISZgY+kVgzylxO6UibZDG5MDlVMECYgNoApzgSTuUD
bQNOxMwxeG1cCSA8qVxQbW+jRw8hbhegRT4XAXXymi3/CnqGzx6TCljLy+2TP6HI83F2Cc5BqZGj
qUhK5jTLIZemb9HHbWB0xCZd+haTRN6vD1AoeMMeI1BmPr3gFcUsqwizfjRjW9AFajAhS9tTnEuv
Uu0nE5k5jbgSWb3cXg5Ds0XF4OnxwULrNAfGMqPOktpEZcxEODguSM8Mcnc1bQU8fX2ajHRGHG0s
MMWZY3lkyPgnl4RuHlDs133R4K07gq6wFMd6pj5at3RPTDdeA9cDGh4triNcppTj94PnNiJihNSI
iPpWCi/ZAgoLdpEkKNSycJ6ywXmmgKfBsA4RsR1kx5jdSTflrM4PxaDDYWJxF57+PbYQpc+fKk1O
KyYUXL4NHTAAJ1jLzREGw7mQBlw2+jhlq38OelvCoqFWlrAA6M46A8u5rkGSe6iEuZrOIWYGFb5X
g2WEUzAoUMGcvXQoIYbuJcdyRBffBHp8csOJsMtxYF5IJU1uHj576pOLlUhlLi0CFjMKSeA8GW/q
vJqUbIz2E2TNxLtkWDvs55hNKxju+/o5gZNKJTB1BkAYGKDsBRQG5mn0ICYmmqhHbbonWRaWyruB
0GVISAuxtyLagD8G6z3HXLHHbSgS7Fh3J+ESXz+fRziHm94l6arL6W2/qGetJRkVwqnDV4Osexsa
rLDK+xVbU+6kFMKhuBCWQpB5QuoMoj8gm8WghsXKIGNAcnykNrzSxjWztEmdWOnVR+RNs8x5kGTC
TiMjG+7mTBqujwNmcc7xZpeEQIYfLcCJ3WLJCrQxmQR1Mpz5aACdCGPb40hZGRS6zmz64PAQrSrG
7yNg92OBCaUWOClHKRQ2dlPuiJgxn4QSPCmt908wIwORKGMQeqIPIpLWsu7nYz1aE7oC/J5lO7As
VvDLjJPFkDOBI3eG0BeYv/XJYvPo44WzD6cxSU3omu74ijGljZ5bEnBG2NHoGGN+GQkDZTVTncvo
zG7uX2fF0D7ASeepYMVF6+rGPDfI3JCz5C1Wen9XcbiWIf6XsHxZNcGAQTMrFhf02yE8qeUUHLXt
hQtqRcS3zSE89Clr2VsYqt3CZWsA7kzAhcvViWEEogbMP4j0CdJfCB8jJOs5NrsJ059fLgwq5eAw
CJjlCUZLWYD62Gq0Yb/0K18IuZRFG+IoutQ+iSweI/SD9ZJZtl7UsB6WTCVgipm+Qo6lop9ljFTi
10PQGWfhpt7Psb8Rt6Syvbcj0qV7+K4xsnnV+OyBpRBZ97BU2UEcMTLVnk6WguyI2IEK9csC8x4e
uCPpQJsboSfS5CbkiXgOTPGHjUn9YFAe9UnKWFqarknCT4FlXps+uhRDJqCBROO134jCGpLGCHCf
Dt23dirZ/hjXMzLrkBOjNjmSatQXTKICmzX70Kd3di/g9QHy+09s3L4WlMh/rW5vq3m4D4J/ryQF
NbPNeiJeY0JQSwGOK56VZz5oHj1fRUMX4w6neM/3s/fOU0hfM4XYK4V/lZwQPvcrgP/N+Q3jQb4i
soQHYG6ePlwcSp4PFCiykzrlCiPbhUF3d2BWBNHQZKQRnndhnwDRHcJKOQBF4pM9iIpLpCn2z2Mg
TS4oXLULD7klYglBBSZLUus8KeYvzVQPPeX9UTkfIVkfCL06D8CXY9ADMEHYyU3jcTJU2GNWEKFS
succ5f2OPXFJxt5UBoe2geEyaDsN6TICeKx9YK2DfC32ycCt7YiwspLKx3mIsTn50PmKsD6zLAt2
H8kpzoUoIeFaxanRRmd0P8iznDww0h848bhHsZsQjaAkYCxlbbuZYrNRjiV74Hy439wmILX50i58
m8UwnuOAnKMF1MfKhk+F/I+Cj2x3nt6XYFZ5H8wZz5pHx4slNeUy5CEw576dRTy4u5CcZHXlZFVD
J/1XXbzwtHGbVKuoJ4OZJHMVSM9+my31iTGCsDmnOgey5iBR+ZzBpmZlbPdF7wrGL9s3e/OgDxWA
6XcF56tDlYazecg6278B/SK/nCRhjvfFkvzvso8lgnZThz4XhQkCGNhu87vcGP1d4hQUPtSJiTqc
cwB5jtn2TjT29BgtCbyw30CQOr0rymQWCOsNzfUiGbRWDyr7IwJGiFxqAiZIKtbmIM6c8zrlwZIU
0h59WWsXGHB9zlHsVvahC7qZanRPZwm8OydacPR1FPiPWKmoFbJYjsXa1uoC3+HPf6daTl3Es3rI
MfdjhfsU+jHxdInLcSoW1efYGiIKdXEdskXMexFBsCIr+jLjOLaLxxh71tR8qRVSqulotBU59REQ
MbOY2aUjCzlQ/4ppMNswCmYyWxAqrWOd1eBQd8x3nD+EOxKaTewUKmbmEBFcJoLybPHhUDGe9cJ3
hTKn4Tbz/bJtQ7bDXLsRy2TibiOeNTD1UcZLhywNlKTToYe2UOY5Z3hKR9uQyUgdF4y/AGb8QPyp
rUkoohiboYk8aMJa7V7IMRNLiTXkR9OSE9SUHP1pgZGJ6crCqLukBKiSawc/HE2rSvKHPid+hgAc
qKjPtbG935jZpd47mN+hzk20OFYQGRuokKTf4l02z4dth4Sem2VjBnLgJbgYPDkTilOh2t8zkQLr
Wz0jWwtI+IrZNn35p4Z1Jz3ocRAtcwpkgz3mjgLBD0YgpsbLXPhNrEXrHUt9qnEGxpwTuRDWB1T3
6E+03GXBHspmM3FhqCAL7e2PpN+yQU/WWa+a6svUD4kzdKnQM5/fl8bkcoiwsOAAHl4ERocJfWra
RLVwCGh019p9hZGSIPh0mcX9yrWmha+Q/gS2DdJScrgGJcZcoiDksTIlunxBsQSUO5RHq0tZshVA
Ip99wfv0Ec4jbPqCoAlA19U+wY/7nKq/1hMkXELbt4dfeafhwF7uDijL6uKWZVvUICPOA2q0A3lu
LilkQsIjiCqZX3fpLtk0qxqQfuafeZBXv9jesIODGY07iO3EknZ9kwlCKw1bWNWQHQMjfUs9utLQ
mJAjwBpSjkQjDYCuMz8Rogj1b2SCO6VmgHnWuUA6sa8FcZskgkKSohSNbZyAIg8QvUsNsndhYo5w
hHDhoDpYlRNr7jUQhYhUnALg6mLQc59E8Ig01YtPrpP43MHVkzQX8tHvBd2IwxRi2JQZ1yLy6T5v
Dpdl3kG2QzMIIidNjZ74IkBXb0WUFW+cU4P4+p6ELMoMhNIRWXYNwLKEsBnNIevlmJ9dlSBIxZfA
ADIY3gCg0/9sY1e/2MnBxI4hc/oB685/VKz3ozkDZ1T4bCTxbp+GbVbkgyV22gWizcOR7jZrzwN+
FhLsGHrs5HGA87GfWaXHBW6JYwjvjw5GJpo/1ycoCmByMMKV3dY79AmEu3fYmJoybyg/67s2JUmI
U/wY2Q+BXhOryQAKDICtnOjVmXntKHRNefmT0xBHZDPfcHwEP0JmRgFu0aYopgB2JstKoMTiJKiB
Do1zsPnmOP1Elo4A06MT0YkO+gweKa9JpZx2cqSjBahTIoiLOh/P3jGAUnByuOPYhwBaDCyiLIqr
fUrstOpwELZ1Tv2BxMeQBlBGoSTxHd2nQHupSa+XvApcxRxeHXYVwOZ9qW994KqH8N6GK5vTobMO
90kNEl8gVq/8sUvzUO6Kye1dYxF+b7HAZNKooV5y4szdXrSrZZFOqzAwkk4JP27/RP68Nc+I3nOs
o7mnnv3HyUuJ0YPvLmN8anklTsM9zV1XI5ww5hBiuNJtXBTBrQUqaajexie8i7dRSSCrFdQ3sEm9
djhEptGirAsvCho4WPjbCMRgTHrRyUkplVzEeUzZCEJCYeOH6xRbie70OC3C7kPf2zF/CplZmZfJ
q+Q6VoBjG8u9EZSU+ai2iRVuv9VoJzLWIGvQKh1G1DDoBUAINhetVXOn1gIEQr7YFSe2dK6A8add
fMimT2gmzMwiNKMJ2AIWxxih1Cxg5z8Kp5cd5fGkBxrRJTh+dH8/bUvi09mYk9iaeFRPlZrTjtTF
8gDAtHTkWeGHi+rIX4MPsqs69ZRyPo1AqavtwBSyBrt0FUjnNNBu5J/nFalRtKiore9AhVA8QZ7y
WbGbOtsPX3YgnUJwYm4A3ss3p63gpbEkxDbIKP6utY38fGce7lOgebH9oAYwgRk0IHnjI7F8MAPX
abgpFiW5aC26yK0+AKkJY+6+K+Ynqicc9thasD1pnDrpJo3/pDCTddWjXCGq9/OnDY4x26gu+Zgf
qKXX9R2CpOFt8TbPmd04meUdVANIUWpmhstYLEIIkX3TAQZoz/coyGXip7zZLhIGFzZpnEA41yfd
epq5bJs52PdguGqcUPRuGLAujHg4RNudVx8RBPKYEBO+UgIaRaVBLAzwodlDJBESK/ywDvakwe3z
3KVe4rJQfcKWCiSYwjQi3PzIwUixFXiIn6yjNEQY2fg6UsCaEB+jCcreGMA0H1HMzhw4C7XA7pb0
QqpU9lvEtqHlstlmtROLiEhfJMMAjQfoB5tiL5Mz6ylpWQOTfRGinMkJ4KUoLlHAx0/Moo6XeZmN
Q7BnHIuaGZmX5GsIHf0SyoYoNnAYudjvBT3U2BUU7seYVS/dgRclTYyvfAuLcT+TmA10vn/hMie2
MiRDpGYBAn48xMtgbFn5HMumTGuv2tvzkpGgzJjiSpJIGCwRFyIKQneAs1kTQaAlGgp9XkqPhh2c
fiFzoFqT20A3U8wdCdGIYKmrQbImVy74mk2Y/9BOgSQ+5BSllZ5FzeqCfv5KYehGsC52aSQ5rCY7
trwPvkbOvjc3l/tPE0ijti20XaX3FHORUet4Xru30re0SYsTSNhTwLE+A7WYfLYqJ1E7z5KxC+LC
N6qOTI546GSYMuA3ct4iaVtzY92V25u6mZaWB6SkhPKA/oFzhOKE9OpBp56PBWHgAhuZcwirPCkN
spaj6kMpc+50NrQ5XgKt6pSqXYOiJm2OE48lXMl5Ncz0Idh/0BXxR3X36HGgCon50hH5Vb20oh3k
QzlKaLArowKIYdWrSd1EcQuNK+pfiMB6h4cS2+dh5LOts7bG9rEut8L+m9jwOZntdxfIvuq0kW1Z
8llm6PxfnjNF6aSxl9+W5xL7V0+/IyEpTLspvUQLTApXoDhygVFJHp60JkMvSN6plrrnEYsFuwMW
GwGtBGHe7j6o2eI9C7QFUpZS3C70ie6ZqB/l8OAD5tdKB5HCCQOgL7aBrJZ4yWJy/Xjh1w9tklmu
Mrx8aoIc2GyMudW5rPlVe+deObzhzBAdrGjvsq7SCvfKKTuzylZYbkmXa96rHgVDhgWIfdQedxsa
CBB15jKo9lnnumnm9J+hsZkL0q/WgtkNGE7pf0ZzitfENHRoQthVAGkQpxtZDwXfVwmCOl5Upi94
3M8uHxqxMg1BKxYwE2q6rMx8vB1YhEONlRzikujWDy3Y+ymppmz4xmLPTFeVDyHrhOuW34KNRgYS
0SAocvHGQwwfXeGzy11lhPwBkDKvODpgyw8ezMg0/w7U3H9RuP2kWP+u73oRAqZXKd7HWoo/30cU
QqoDSgoWjtYoYUpspi1nFnWUHoZtssXCXY7pnyo0u4+YMBJFfNTIJFpdFL1TYgXAlL///f5koWV7
FRJ/v78XqV96R+xnnssKncfTOdA7vAXJkP0aI5F9xfqXq/0obTUUU24bki5x3X8q68JUutanfV3h
8jKXOkDdJw08kb2kd+FTiXLYYzDR6SWTr/HLm5B/lGQKuZ2lG5ZpfCnxjt8gm8/73sx13sSTJgAi
L9X2tqmNEOuX3/iTy6NtWpZwvKMd/LqPb9dR7+VJKfdhRc2B+pu+Ut/Cvmwf18SYvZMlxNRPTWzy
tFe/XPfHN/ntui/P9qpEcR6ZXJf6nwMWLXEGHOmJFUhc6deLiWH7OmxUSWpLsnic7a9h9e1HXk9y
y2qZ6M8tPmYMsNQ4LG89OIpK8gkU/N9/m/aTIlNV8OkbbbAvmv5iUGqr+7x1zhTx7vaE+hmd26hZ
SHSABHhNpRVInColBGNI/CtLMZYX9COCZV5SdBbJK4RdTN5E9YM4liEHjoE4i+5BRpH/Mag4fZJ6
OM9nd+dXLe2PT+rbrb/4HJTmXOpmjJKdXJ+2yEUJ7SOJq4rPOXMpUm3//qhkIRj94818u97LMAgz
3VSLjOtRn6Ip1XRjd8YpkOg8uxj/SjgQ08PfrvYiX43K9AYYkReD3ILyX0hENIm3/0famS63inRr
+oqIYBTwl1HzZFmS/YeQZFsgNAFCgK6+n/R3+pSOSm11dEedOLW/2ns7IclcuXINz3u5OKyE4+Tw
huskzpW/3/E/BKK/hn2wqpesKjRJ4yUrqoTiL5VaCir3tz87SvxEXG6ZIPeetOug9UmVUf9aeGnj
NTtubMPGx7W6Dkjiikr24EyVv4I2DZexQdod65Q+aj0afUBckj/De0A5SVruNaf6JNB3A+DYTVDK
0/pCyOK6sP1x2oUNeAFuSkqPipKCWhMS7w4ibQ5a5j3qJQN0fNr2eusTXFdomLj+Xu+JEwJc9Elb
Lere3pPfjyNItwcK4sGlAPj0ciSbb9xIkoOz/0hButt+FFxBO5Sdw4ddu1Td9KHiUPZAmdAm+/wW
+UuFqEfDxVzCsb2icZ1904WNg00b75SEi5+4NhUyCBsT53GuQ5qQEQyHurGm+hx3nzwHCRLEkwf7
SYLgQsZpTL72+E401S1I/ZCngjjrmAQObjwBzusG4Tk8XpxqreJGW1CMTOIK1m3+mzmxuLWBDMXN
3VG/D0EYAQ9Ky5Aoj6c6JPejD/ANP0cjWINKFnmQeiJk5amAcPhv3/uQAM2ADEpATaTwiunvlkmt
dKUBeERkgvjh7e+aSoqNBfw1CxNfZEUaYhGA1OmrtoGy4iqqzgopVqJSyKY46NoQbkCT4lvCU5Y6
CD0RYJG6hJ2xBEdApNWEtSQPtY9irSBGzzUaiYwt4s0NpWLQ279OeNVCNAh/qWyLEJTdRreux2go
YSPqgSUxHRqAlUA8e2tqjhu0Elvt86T+Fj9BHerTrXeErxS8tDmvbMDDoX46Zof0fGRX4sixYPce
2QvucZhC3i55e9Vh9dSJ0KljNzRN0Qz7l299dxpUTSRLScqxLgpbr2+ky0PKMeHyyczMK8qP8uyA
vR/toWlgq2bnqqlutDiiDAhn0ddIyl3a6cDyNqs9RcFHF0lT7v6vGmaen0L/vOZDx2Nqt3QDh+k/
J+yBKhhiJxBxI2oa/jZwiniFf9u3f0Z66HPEI7NV5cRIGLKDT4TnEKbst3f0LYP3isD2kUq3F2M+
NeWa3mopqmYosvJwxl6jW3RKrkU1SykxUgKLGl/qOMn/fhPpQI9n579q8nrmDep3Iz4cjckxr7Kj
hUdWUv5ezGMSiz35HWwYhogUIorzFx/Vxa9W8P5qaPGj/zXBd0M/nJJJo0UnqWTouTQ6z5Q+0VKd
eKhQDX0xrU/3ombJtqnKFj2VDydkelLOiZVmKExgD24Us5rB6Or4Z6oJNL/9YrBnPiBNbP892MO5
KJ/kU72TD6JzpfKlJTXmdCHSWNmhJhS5nL9H++2D+dckwvJVNNlQbOPRmzeb5HKMW4k4hXXC1pRg
ZSFhVvKSY8Uf1+2EtnUurUSUMiGChLf14gGefkUoC3SrqoZpGw+va0h75aZosdiQooUhe7/gBHQt
cj4U4ZGFoROXuA41UwAaSQVQd/riAZ7O990DPBjaPGtpl+qcCsPX6qJntLRpaqPYgVpSd9+uSUwe
yHrk1CXQeONepq9b3BXxjv/6CHeP8GAN60rZH84H5oASPLLaHWxSezwsOJkRGVFeNbk+Xc0tw7B0
LjgtfHGe5s7SZ/FZLSvLvmIkflE1FI+l4XmxiJxi9HJ6/w/v9s9oD2ZQU08tw8qj68wK448bLtEC
6vwOQb2wrTqvVvPzifxnMGGt7l7NinemJCUMJvYOpSCYoU+bFLEZ7HHFov7HIhMK09wV7A4iNVys
Xl4dny+n//0I3K/+5yNc8v25aZ15BHzYOT0TnZDqI4ryXdT8oO39vXifWt///pS6/GB9tfPuap23
DEZJHFUskrs4ETz6+nuQ31Pj38vzn1d6MLTVbVtfrjGjUEFNcdje+z47FbnZV62Er97mwcxqp1O5
1a+/C5NGgN6tDQmojbD4ix3/L6kOEUCgofO/NoAuP5gc/Whdi1qMQy7XNWnh4JWIoZP+1vsX/4Pe
YO/Vdedp5OJ+zAcrI+nlbRenzGHtlSuq18mGWw7WJHdfHYt/7wFdfjAmhrE3k/zISLC5fXJvVP+c
e8SpiEhD3nXRmnt1XX0WH7t/tweDIpet9FBX0nV2Iuz8e51b21xSbpQDdvHlCHILye2/F6X61NW5
+4gPdqWVHYrmqPMREbdwogwVre9F0Q8pikF4lNQ9uYJN7a6EvJM2JrFIS8wrL/ZX0+VfG8O0NdWy
bN02zYe9bp6v1uEiNsbVq1ZoDBLdpk3i4CfdalDSfOVwhPkWmQuuMjqV5mQpaO28eKmzHe3dlx7n
U8NuqWZLh79v4cv/T9PTZLfysP1P9MgM5O+tH1ZeN0NVSHC3X32A5xeGu9EedtFpa9zMqCBWRccI
pnZAbpwl/Q4btG2M//7Y+lNf+m6sx91zO9WKLjHRyiglVZWRThFCyZS6feZ9orHk73ceJfhXFjqF
BR2tW3kzSnWFRdTmuNogUEVRcdkneoT0k4DD1IBeP36uH38/6lMbdvekD7vvbMjbdLdjVirKlUct
6v1EWdnLU+bpJr8b5mHLbe3msE0ShjnR0EeDFh4LUAxnQ59IeHk/D15eR5+6aXcDPmw3vczkTG8Y
sKCPkCplGvxzWrRIXdEj8/cUPt/ad2OJOb47xdVTc4mrC/ZEdm99evra2DC+OSWFY64VH+EqhpkN
FhlQRrSmWJKupWM4//shnhvsfx7iN5x59xBE+/SDemHJEa7sQsbZWM5QgQD88lP+erj/siJ3Iz0c
4vbubBrZlqnNUYSjnO2L22IATypouuqnmYQNYbkbl+TTuzS8UnuJItM0/aYvhgY8ulYpGiOR2nIR
1Rlj+Xa+NIxoh6HQVdTynyl/F3AGyg9EXEswoSji3QZC6kJf0UtGCa3uyEHy9UHxu1hDgJTDFlnY
7RhhOSRQ7Q6qq8SDTt6QSqqLg5+IBB7yIkUHFeMZ3o3i/1S0XqPVS+ccrcQYOa9Zkg7sZ0H1Jmoj
ov7Zt7hop8Ge/gTUaekIpImjWl09upidnBQ5CATXHKEONzScH/hvH7dPlEF98YNBGk/Ihk5pPKBY
4B1UXEwyCGrxZ0RVs5d/vzytnx4ud5/kweNRrWueXWQ+CRrbXuYja/ELq7OpgLec/pmMr+n9vd60
FybOeDDep2pXWY3GkKLBU+DVYnD50mBawkRrURsougdEP0LKvqMYyb3hxk72nR8IjkzRz4lA385t
6L54dUF6YdEeL2j6wWr2RsyDwcLjZjYWsbcjbbh/v7/y1IkAViLLlq5yJXjYBTdiJa0ksoTbApzc
Tanv6dnrm8O+g/FIVdM5tAm/vXq7587t3bgPn7qM1GSb1abwI7TfFvoxdMWgvX3xfZXn0/jP+z18
31YVHUqyV9eZLkStUQIOOMW482K3iX4G3L9aKmUlOTpbCDq8tDLix//byPwzvDhQ7sxZJtvn21Xn
NYWHsv8w2uKCC/qqjYBlsHuJWdWfXoPupvXhxNZaLUxawXgkhhEVP34cqdIlgEmjLw1gePZXoLJp
x5hUJFEaUZroCQmGU/snn6htaiDHQ1oBiMsJHx1iBiHnLd3fLxadcND+mpWH03rfyqI6k/goaC7S
Xzyz2VwKj/Mqcak+m34BjAMkI5uKrT+s7ka6ylaMFzPr9T4HIyq5a2f6vSkC33Hf2xhN7+vV1dB8
9gXuh3xY2JakGI10PtQzAAxz3IRxQ7Bf0GsRPXWXg6CZ205BggFDTh1wyE1VJ6lG6tq33+0JfZYU
0yECefQ/dpTghH05cNDm/vmxfK+NwO6721eXH346TsZ93wkPe7fvr9w3yfuhXZR6kBefShUL9PFT
3b+OmOG7BXw5bXdpq3VkBgfy96xzaX/TVeX4LgiZ3HXJBfx8taYvnICn0bH7QR92zTY5pFqkiM+2
HIwUZ5ZuXSccoxxwcvyu225L3tcke/WqT03h/agPe8eM9hc5y/hyiI12L4HhLJG1HWw2dPxwr/Gp
Avl/iv7fD/mwEfSo3MdWzoumTk/u0gw0pGDJdq3NribxdOj8ve/UZ/vufrgH99Wy8to87hmunI7y
yPlcB44DQf6cuB8IrrtvtCO/sL9Pncr7IR8cWKM6WadjJT5lyepPh5+KN+vM9I9p6IyHH6ty3I2d
yderiX1KR7of9sGXvepSUWYXhp0fHC/InBHtJiOjP6MvENrETHE6pPXC4dl569aZo+nOm9t+9RBP
fdm7h3j0ZS9ZruXljQUFDAmOym+zK1wdMCgvAx3qMz/mfqwHS2caZ13VxAt7A93tdNLBDLZNh4aj
vt8fyp4LvqM92blfr3If2jMH4n7gB3unXqW6qK7C3g2CwOglzoiyW6c6+kHgCLdVm6il40ObHCI5
/3Nk91q9t/bPJB7MX+7gp+ZelSlywJGR1d9VcWesjGhvSEjQ1LP9Et7HWzw6wpcp/XF3Ua53FAoa
L6zj02STcTfgw8uf031zyS5g4Bo0LPutie6a7W+y0ORg9j55mNJdTV4uK7Fl/mWS7wZ9MMnFVT0U
asxbEgBAQuU8slGCxa0Ia5rbDjrCLWfXo1ws/nw59DMH/f59Hwxz3EotpXXgfU+4i3SBcBOiindy
7F1EsT+l3FR1Nz0QRH8brqfeIoFDJJVQw+C7Pqxu7Xysym1qAxY123FA9X94mVYLGjJeqIE837J3
Az180Faq7Az1Fgt8G7o13oFeswTd9NyZVJO/3+n5IXc31MNnjM7HJNcbyKT5MpkDDIq9nejqoiN6
bA6ioPWhj38bK46r6zCRPcmTxl8v87Ji4v61lu4e4uGD7mxdS49X3neJPCJdnfghVOeS7yna8ivw
ppi7v8Z6OF8P0uF0tAVNVBqlfkpT4n5BibBI/HvaSxLk02Ke+yXzcLQinlLk5+gX/GpA/hkagakC
YhzvV3Er0OZ591V8+/eq+Nf7PZyu8elkpk3MiFBOoJ/ZEDnMZTM8H2nSCNNvBbE72VFFM6KCs7ub
35SV/nXBASZuinShQUdOPjh4dsivuhRVUNHr7P23n0RDnT1PPYmetk/6LLXKRVBQH3ALl4cqVAyK
b1Gr7yrWvH5F4X5qa1qKaavINsjGY9Iql012XWqJdyp/yFQqMDwOgTIrQop5PlWOzr71U3+ZPWKB
4LkM95L3c6l/yZ1L07Y/T5futauwqCe0Bd0simrzEMukT2tkhhKCiXDyOmcvN3365RCmNdHvBthp
oI84ML1m+veWe74mTBV+tGJZhqk/OCM36SgfzKss6gsPw7Ngon/fhkgd0avnUqV7+3gVo1dNsYH+
tSjuhnxwRHZ2rKtVSrmVftwgeDxv4EKiraR6Qelvf9TwjJwofcZLzQQwY7aNZUW4ZoXMYFCYgXX1
gPjtNbdQQnDvibNdJPogbRxoedUqO3hAxzbEZadH2gBafgEY5uQ0P6N5YXoRTAJkumjt+kKy/OJa
q0MXmABsDIJXxWUEEYJKahBfrE9lqmgUQpFivwzrxX6j0daZrbTEK5Ug3k/qY+fwfug2q6ybvofl
dzyit8ucxvC+RjG9BrS4OcrnbUh7dO87Ca0YcouzFS2XV5c22wTiA231QQ6TdDxFAWMiQSQlXpyE
l8sYsTK3+KT1pGBbhK2REu6odxqtRX8o74OYM9sh6aij4oNmG1JTNIRURL3Cc3AAQrOgqU+bJDTL
gILaTXbr7OqzEvP2znT2TrMPtEm2tFc0pi5KuP1tmwMro7caAUtU3zoaS9qlLydf7afKPBsP6YP1
GsIQ55xAHxQ40/k6UCKdIJQK5836bQKqexVcw26yuO3h07XiUZW7dbY81NMChvUX5UoURI9ERTpw
p9o33o0bYTyKgq1A1C4SdFtoEp0TEY2s9E1MW4vhpUbRurp5t8pRvsk+a7OCvPj7MRm3gEUBNwpy
Opao6QBRAIkA2eN2JKMPXh99q3cY6W16kKhS3AWJdzG8w0jad5T3DIdetj3YS/SHwfwhwz/SPsA4
lGchw/n35noWaDH+WeiPzm7rJGfy9sLeogiejUUPg0sLOtHFv4d5fku7G+fBFWh2x32TZBr5Dzrg
qQopqUbFvjvrhDaC923nQxnc0F50Xgz7Yh8bD45BdlH3UdHwegi9fENFpJGg6e4DuoAmx67eTjfp
K5/n+YQahtZSSJwq8sMBlpfK8dYqKuRXQPTAsORdiU/i6VGH+KlMGpySnU8uHUW7YvvidZ9fJ1Dg
+N+DP5xl2T6zTsqNwc9e4wpsekyQzoLVIy7DRJNo3wMbgyo3LRZ7+iUUWDW7gUSo6NW6en5pvXuU
B6NdXuRDExs8SuYTw6N/PA5svF0B9kApTzQokWE8ulR4/V8kCZ5a73+m4cF6S1olp4cz9XLbn3MH
QJLsdOgXJXBIoa4/PH+fRvR+/L3Snr6vqZLc1NDy1mz1YcyWcdrnakZ91RWa0rZHSzjlsoIoCuiL
6ok3ept2YUS7Bv9/+HJ7PXMI70Z/LPU3rWR31naMTovIeD3F/qI4JPpYX13WnmZxkZAjLCcr1M3J
D+5g1FT2FoU7CvUqSL2yO9AIkIlUNnW8wfFNEacKRJ2PCPEkKlfUNlDqDKu5HV0Gr5RnjGeb7f5h
Hjbb2dLTKNryMDI4UNU1UFpRw8umBOA3oOUhBgLbIh4jmBFnJJ3q3rZLWTAte317VcN3FcFkWFZ0
4MHEIAdP2Qmt1JTJC6xKiZA0G2O4XSMsRlap4nQQBfSms5zvBnb77wX0tM7i/l0e9i5BAM3Oo/1/
yuaUfkIO5QxTnxJP6D00TJdABF4aK3FbefRz7gd92KWFIp2KS3oStVQwRCfRz5l8VQeQ2lrOnGp6
o+MLWM8sHaYEleGvckhA0jh1swmyoBVpNABl1zdQjGfIfXObKWsjhKpR1kwJ0Sj7Pg1y+hS2HekT
rhzQL1GXSze2/hUhhHp1Fuqy9YYMqD6DAaBMtrPtmKMSKEzlCMTrsb/9gYNcK/yvrF325PZbMVKh
ha9U2rhcpfHhDZX8zTMuBV8QOfWS1sMheKiwCLQwHnK37RGoNX2BnYmnWkhD5BHoE2DKiKbzX/7S
DdrTaZBMqhOOBvgsvUPO6OD1gX7Mdw1ldXRO0Ph24jz2zU79UY9N1M7d7VuGM8SNqwnlCYiyQf59
xvuNQTO3+HM0WNHc1y9+cna8/YFbkdHoRq9I6qVnD59BbrfWKtR4dLWdil5ZNkntWJDA3uFPZ/xU
+pNCPbz0468Yo9LwjqLHvDb94tfBeSW58bTK2KRNSW1xWRe/YK3chWGu50OxTSQWYL5JwRxTvU+9
b5scnuebA2UiiFGonXnZ4YXpfHp7px7E0EURLnGCB5Oi36JUamyyHzQhu6chWDqApirwA8G4eLHL
ngXc7sd6sBixpWmltiOH0Utgg6Z0b0SI4OydDxWJ573oDehk/y8VP/djPuxsKqjMuk5EdsflDuiD
roGmhBfsHBfhb9E/5gbxmFdplKc1J/fjPmzuy07TzpHCu35eoJMK/JIj0kS/9JM4/Htif0tfHy3J
/WAP599RKg5qpLeuMxr4OePhasOnoJqJdhU4miDQIbaGmjj0AZfxP6Agu7Sr54uYqdjSC3igX8Mc
2vhJSGx4G2lqD9UPCXLE1heuA6yAMFrSQk8GPP4k1YIItCtqEy0X4tEAans/ehX6eGYd795Jf9gR
uSzlNh1aYmGudx6osgMtjPTaMofS7OXJ+ixKdz/ag4t8lRoltxNqtARSCKiPoApCsQGPpNFQgSHr
6+2LOEpL2jIaLkAqXR1QBclQvfiYTwN394/y4DZXtWTuU1FkQTP7Co1JZl8or4sWj7+XzdNE1f1I
4hPcGZ26ai7GUSSUxSJRKY3CUfQox9jS6dICDKJgfYUfsw1M2svp5+bXIs3592O82iq6uEfcPUZ0
KqVd07BVmExBynKJcf0KPu7Cl2O9WlUP5u4o3eTqIMxBPANTyY087wmZx4baJ4pOeubs//PdHkye
leV2sxMmjzZQoE7kAsVuAnUVWP6rPOrT1C1qzLYQGjYUXPD/OZHHqG5dZMOADQnz/RZUfgZ1AtFw
FyhWDE3+SqcUFgiOMmgPaiMEY+elWyO+1r9s0d1DPHxNSy2PrfTMQ8QdQcsmdudFnjFdyIEO3Akr
/2K/mPJvofJfQz581DyiSiOO0NBC4pxsghCy3670EO74gn71FW1R1VxaEhgaXJe34Mi3MEj2wzu3
CbEAqVsffHVVoFbfoCwj9EnBhDZAOJMp4bvb5vSzRT8iiJAFiD73HU1gRo29ey38Fuxh26lvQynv
WGlbgrxxG8qHN1LXoNdPKw1uzq5zXdaX8La5LfUuXK6oCOAclJlbHrxi7+T7YDdLwJYPEZp8v4z3
qK9G4d7eZPQaxR7iFKqjLFX+bOY2XN3k9u4a8mMs01N/rghpcMldyj+H6Rbu86qSO0oZRqeegXLO
KdzhWMuuRN3wzUEeNgPF3QcB38JTmmkUWv7sco+chLnRfxqeyRZk8AN1qAClu60fnvEwPJKf2ehK
WM7hu4xtIlR2qKP5jGSG5RncO2Jf2uxn6XVaTImC9SqBvk0ntGVW71m3IEbzQdSwKZwU8NwMB4NS
rYOAoa/kgbmuO7sxsbz9VzlEcrFIqbmwKDnpV5/bXjNHgXNUvBdV59CN5uYiqx06LopvYwFGRv0+
v2XAqPAZb70qbueWE1l+2cwqsDeAGaBHV/5BXWopoHx8+X5huzhWsk9PJsj46whGMG50ceteJC/L
+vsjj8MvVQS0knZkePm5U+ETxm9rjRIQySvrzjYLyluYAtGK2/XZO2gggnzD6Mi1a0NYuM2rapTl
/ExHnu9hBDQU0GbgcQneH33gB8qyqTyldE836seiz0Patt+kUUJ99U9pebrlVfPDCkA6cgqnVTo9
ibq31vdpgirSu2X5NWSvz/joHneOpaMvaLG3Ninfd530UkQUhoe20deox8u6t37dFzhIvihNOUJs
AJ1L7v9pyKdrU1SjQkM++PY66UruFYIcMPavunP6NHqsFhWSsjy4fh3HbIo69pFhOrBCj/T4cMtA
zJUeUXlQ0sFKMUZP/8npMtJgsFLdOa0+5UHKXQPHX0Q7oSMLPvM5yKOZbvln2UuotNu6t7K326Rk
jCBTpd/QeICVUEi29Q61z7QbC64ScNd42kBasuPMTTHca569m8bSu8QS/mE9Q/bmt9gVMpKeiZvN
y5/oU2pnbSBPEVdGCVA7pDKBP+kQ3/IjhBB7UofrwA75jriDeIdb9NB66cbEqCxOG94OnLtQPplz
5WKe/XyJNofXwnLUozzQQ2tSAsYosQctfgIeAXiIKxV+0UBGIqREnCKnAHF4HLfCn2MoaPRA/13A
ER2wKJ3T3NyYUvcw1EHYbAkNQy8cab0MQ42OjcLPV6mU2892H2YAOJ/737bNK146oPphjwOTz7pI
EaIpwW3ABh4vShm3Mph6FiJymqe5vYm/6Dd1Y4joI9j2bDAdil7dvnlJESQgY2LfwE45Zo/YdT8f
X/vJUHoTxGdMY+6VOI7oaA8LdLiuYIVvw/Dzumx+yjkmRekLXjn1Ofgi0ng3aPnbeQlvNEcsJnU8
0QChobmRzSE3u0nYmuFhjo5vqIzAbKQz+PP0WRILIxoguEXGRKedsm4Xg8sbLEP9O0VACAr3TCMV
XayMIO2ewggSaTYAZA3RL/FVy2uA6fdt5KvNkfxjLHUkYdhja/EYcpfRKZoofgRqntjX4LyUJ+cl
C8IzHGmkh+QDqNDyS8jlKmek3Y47yfA8E7Z2aQRGexfAOfvSptoBxADC6f2YNq8IuPWY5rbEsyN2
2bFz4SRJhxlQQBR3RwishJcgGe7Fj6nfRIJXfZOYc6OHtnEMjK2Ljd4AoQ4Pqwqtiqwr5FIEWDsF
7C9IHWzk0br0QZxg/PC5obw5g9yjr3RQ/OBj827iYwLecSEfd0Bp+lUBaovj6zTP0atTelBtPW2W
LOJORWvckmyHmA2qYcGAGEvWUipkWLw902WMVKQy+kjEoh1z9OIAYYfRlLzUUmfDIWmLwq0xsN4i
eqlt99qFpRVYBFEhQaHZjAaFcxwf3zBTC/1DW+/ehLZGNCA3JbSVhMMKP4p+2Bvgw9uwdqSFkF27
II+rkSrVhq3xRZDdd1Wwu7ji/3DDjE6UgmYLNCwGtFYo/HVb43MQQtAcmulJmZg0P7Mjikk2xNiB
uwUVlAxRMe+qU5qnS3cvZjWvnBMxTxXBkPNHMT3PMLsCVn7wi1BbHCY1bGgViHaGkUK+Br34qf5T
rK79I0HRxtGlvvaGkEyJA/ElpM4y1ETSoRbswbZOSNgtTOIXp3DPmrbmNOTsxtbktskDdViPM5gE
vHd7O2zl6NOU7VN7R0WyuG6pvtnLoLehMaaQJUfBhjQefE56B0m6kP05/qQuV470XSBSb0PTtzow
4Smm5i01fnGC+HVsF5trd79OBvEIv87bkANF2cPd2QGnH1gATl79GzWB4Liwh+SPytpFcYIz9qOe
7ZbFFih+M1Tolp+eVY+DGPSa+kPdehtJgdi3SCqhTrP/ghvRIjtZODg1SLwkQlYnQU+HY0Dst7gf
cU6HtjOyaVpYg2iHGNDhjJtG2E4ycF1hKdBlBc1J8mgYsX+r91O3mOaz/QwvCkGxDV7HaYX5EvB1
wSPHUdh2CSHVvdsC8nyfUqv9DFelxEOifeIYGOt6bU911lpbA+pfLwDkdpSeQZGS4HWuc0ScCX9y
rx/BReNX3zT2INOcfRtrDhczKOc379Q1e/mXTuV2OtyurtxiO7tZ3alRMlOQYYBHg25FDzhWDUzS
bZYUmA/z9raz+4HFl0Mf6GuggcRT0ESCWovqF05MKWJXIi7nZiELe4/eA2bNNQZbYI0oaQ1ENzww
2Td9ZsASjTo8Oh1/3zBTjLUBndoOzMyPUFndKC0/1zzjGlbQ5OzOlr0J6/nm445ak0sAZah9XUpv
e7jWhOfifiWYL65ScsTEHcJ/IxirBczXId3+g3TOT/00RmL16n4xiD7K7+yzmGaruT6U8Uc1QBGo
Kc5vAZ4DOWVkDeb89tEr5wkbx0JQihxptqUWv+7AmGWeK64QuBNdpXcO4mUNeQIJtoDMZ/yWoHuV
uSll+2uD7WPji5s0fMTBbt362E5OXW4luIhGX2eNibq9uiPaofC/sXdHSot3wTgejm1qzbxyWHNn
oVMaG0dC01ymKPJAuArwqw9DHJRrJ9qzdGpaM8XWrvvnoArPEMlwXwG0CPmWGda5903Y0OFoBRof
7j6InLrltMVBMisG1jfsXDR8xpv9xx7jtrlxGptDyia1djnEObw5MP2Onjo3ly0gHFnt05jQFyZe
Z5+I5lcdPQaakOfVqpnLK+4db2kb5THP4Ky14MaUEwHAbnlQi7HnRGSnl0t7govjoPlRctnmZ/e0
XtgE0yycHsGPjxM/I+jScnm9VPh0+k/U5eQ7j8Cq5CtUTOAFTgit4hcgKnNDdC3qVLDv9XOgrbeT
8ltuubtR1EHIgxy1tJAHfL9tDxIxi5wbQjYVMpDbKR9ucvAvM+5FG6LOiJ/ThcrbdZn4Xy8EXLBg
GYtdy8Th7n0f8FeFugFOwEWUT8EnqUL6ESlS4PSXV1pfn1/HkLzf8g+d2gDOnyjEvZjFX3m/Ihd0
HJusaRFqi8L51hN6TWmPpLq7uYLphUwBbPHWKQdZOKDe98ipsC5wMbdbHFREhYKj852+70cCuZG0
x7mfzG7udI+cGQWKO7eYQDjJKduGzLBFI0CZye/l+62TDWlj5BysAy5Sja8nrjzgfjWr+2xdWt0g
tHf5OiDvyI7v5CACV00bBTG7DppHUhQavWaleSHIbqclCfUYTvNcDvLxaWrRmnVw9x/Xr3x0qh3t
zJyZ66wrEoA31AmqleJpC7N96xMiQ8eMw51xe/+RKFJx+HgyZKfQIz6/gcoO19R1E7BHj0towV7Z
cC0nX20OnMoty0tX27a8EtJUWffTYBo5Vua42m98UNDdvW0be7mFuTJHYMQv21KQzq1PrpgN5RFD
9adBH05kYVvdpYVbui7ePST0yFSmJGZFcgFT9dH6PgBC5wcfTJeTmLXHXuualmOyitkYuzEn4RwB
RDjzhzauKEFA4dPA+/QopNBJ1aw5mxIUMyg4ANV6WguAGt7p6DAUmiHArntCog/SYoAp61fC721f
FoRjzh5iNUKNTcLXhb1PDNPgkPFRgPHxGJzrzqFWEn2tngLxehS76xuBQJvJPk1F9IorELvW5oCG
BxlcMA83PvHmikdCwJP2GMEL4WjCZwcqyB8WbPwbGn9YHGKkLYwS3ZGEidG95vXSdhUeQUij4uOJ
lpYIYjUCdvwEobyGOSJASOc9IG/WOoZA+D0JXnj+Zi8QY2C61PfraC36FxCb9LggEW+QRkKHJ2WB
io3OwhabGOelcfG9PhvOE/EXFY4ULB4iNKWfTddceCkD4WkZLQ5Ueqhccyq6cus5t16sMlrFxO03
F2pXNzSPe5cRJyqPuePxt/5a5b2FuwOauw03aJRNSmSY8BdpsEDGJtAWXNd3HkELOrIS4lO2MOX8
u8ZtgwiNceTvEQ0YXLlH0jSKYccJZA5NtHl5NV6ABrjOmikVG9+NZ8k0F4cqSh71B837AOfgE/EZ
kJSiZWZdhcgujGmW++9/5IHkXDD4ohWS6wrCK8CV+F3gibwaeGLGF03yeJKsH35MWHEyYbW4glEe
Bj2HLQd7n3OiIMpNCQf6qajuEfEvp8is+ZzT8mqNyDpTUUyMBf9GJAoXmGXAc7+D7HSiQc0TEm4G
FkwcEiAs3vFhQtADITk0irndYPWoaReRdRbbAiYYESVm8Xc9ifBpOhC9tJzDrHlcz9/PLLEkgT8G
N7e1BMzfOU33+KZA4TbNaCMUG6IJCxKTi/Q0F3TQpgxreVtIRqBJ6Ia2lpUXjaA7YwqJyGNmOKRC
4VjEXguW/G/H1Uxn+OqdKZ01g0O7GQhJLv7h0xWAOjU62cQe4STv7UYA+jm7L6P8rRwcvunDw7Fi
MR7c9D3y0ARti90iumUlhjOGZOw4plmWYtFSqytBJhcSMfxuwOYkyidhtURqxR7uFyKnU1CzZPMC
0hwnj7O6QjKN2yU3GXTZ2Jq0TK4wuNzyEbjAj2SZIjnIWlYAB4lVLcDrO1YxngKRTN1dI2Ej1iCj
V17VPyJbyPrEHOJHJ5yM7PxpMhAPKhZM6Z1mTYd4XmgQxAY4GmSD00QY/KsvRrgOqLQBR6/Rm5YE
ZofS39AmKPpO2MZRZ8dfLCrVIvQBJiNg7x8W3Rux0/Tga8M1AuUKeg5O0x7CI0R3Z6O47y2qM2lc
4Y+dUZPZh9QZtoZXvryYMZFrEgowyErT90ZzeyDmSFSk0IfMzZKxc5oRBUZLNOLyn3e0GhEB74hq
HdHmz6rrJgGo8IHdgb3KrRAQSsgdcA7miZ+I+0cpcQpo9shbRDYvkvTNCft3jiSGPRCjcb5t0q8z
FfXi+2VuNhVbPQ7kcc7FSGRmidmIntnzOmWrQWYkUhwaYzHVIhcgNhXpd+pqbTIC/3mTfAVljFhT
MaRxijVksXcsj8ZPOAUl4/DO34jreUmAzgrZ9DPIrRYfj/cm9SovyAULFLG64CWnJHdQnYIXDeFD
dq4TBZCUWBPC82RbsfhaDCEUOslUeNyKxvnCZMmJHQDHFiMstqzEfwHXhXIz0GCSxWx9pk2w29Hk
xbxTUEhxhjXN2hWX5NPa/nURoK7hJlTcyHOC4zKT2mrn/E1ewNHf7AFBYdHch7IBRWHkKxPvnbkm
lg5gyxc8ZSZkixoa3y2C8rmjuiYCqCoWM5F2F5wof4A/jb0UR+aFRzDGKKZ6SGN6xjgSRxlDwFRj
KWxZSLLzDpWMqehvXbUnlofGV5B5USD646Jfz7c82pk/mTurnAUIztzkJ+b8fTVh4Kpf9vHYuyxB
5us0kKaIfOy829qqhLyoa5EDWNi/zGXNXW2x9Cue3q0HexDFfOWZydPm30cQYrt30+V+xp5kf4mC
Qs6KX7kojQYYvhzlRDHM9nItSMQX/uEY9cSewgqjmLPnGizEzZg78XNh29HdgadOxKdyk7UylmZA
E5lJ+AdhhJ2N+Vz2mHJCJhMmAFQ2d/cuFlHMvgXyzPc2JgUmNaPWJZqlaEVAumerbAOxSOEVDwTd
HugtSU0iBbxkBsEOx81Z0RXF7qM79B0sM6v6/dRPeGrBaBYTrPhFBza0J0hz4ugRxvvW1dERFawI
lZ9w8t4RTGJRlp1VySKv/2upi38LGOFQ4sIeeXXvgOBe1M/b3OYJ8914DAy6Xw8zcLGCZpwumOHg
nabmzm2CPotbIfokYGZ6+5d/zxLsrRb1BGF6WGrYH2R0wAyFkQmi+zgwxg25uiFXiuA8RdSHaK+N
ZR8gLgUpv+odvIOXgwGibtLlTyodXXTeQv4dpItmeoItB4g+6untFtJT0icT9XPlj0EaKzvC6Cgo
AGsbUEpEQgipUrNznK+YpMqVZi0h0P4RE37snPpSKGrKfuyQKlXqL0RwVXOQpUH8j+aGDE0R9j6W
eqyzjK9+uYzejqvznLV96mP9fRYiIaNb5F6KXmts+K03zpYp/8nit0EkBPLogk24DOQ1SFPMMGEQ
k1y1HmReGQx5UmJyfiO+KWHh/8XZmS0rrjRZ+lXK6rqxRggJKOuqi9A8g5i5wRjFIMSMgKfvL/K/
+DM5aZu2vjrHMnNvTREe7suXr+UrTnWESSOxH2EkmRGuwPAq6SKuSd9MNXP7irEgU8aHTe/RF0H7
gMWBPwgclqCJzHAX73KOLjmdMU350uThxhjpdwbG5QzoNTjOK969u3MJfLNtjucOfjpVlZlMFV8C
OYugWTf/ZVecMrlMWIbe9ldYP5h4LKDevnwYY92UTmCAMgQoKw/wPjOIFpqD6cPDeiGhyY7Cnvpq
DY7E4CbPhgcIS7+Bvia+QfuwMZEZAXIwEf5vHZiG5i/mhsiddc3W+atC9P03G6NhAeNbx+XNOHSJ
IrZMGN8O2r8IklccdXBieyGWAA6g2ECS7jQ+twmYvI19TyU+LW+mtkDc2zgnz34O474ZvDycSiCo
LBD4t0+IO5b2TfQq7LWn/8Knbt8ucq/2tt/4VVLw0vkSG2hO8G5Lt7Fcy1NW4XtwJnD6P61rT8U3
QvWxJjqKsXfES6cDeEpu4hfdCs4zcrPtx2V4aZpwjpctPtryzlT/llX+bpdAUHogaZ1n5I0VwFIg
rmXFvPgYqfVvTmaegyUg20CyAW/GpsMcTnjGWwj1yF9chn1VyO/jVmXusWHZPeA5Yb3m62w4B/F4
pOOVjoJ05MPZJxVPbUtXxGpQ5b2WI7YbVQ3Zzrph7PnXl0I0T+TaMnScRCiPw+FG6lBOkzOyysek
WFknTHmexkpKv7etMyyKvXEASbI7DShfTWewloYQvHFyWXcq9ASPKhsH7vG/Si9ssCOFtppfP9gZ
Nhng7VKmn0AwNYj2DXr14TG8hvCe7V0U17oqi+blPZ1zu/Qw36B/AQ8UlHtRA1zMxHB/EkW8b6tN
4+oVFj5noR407fNyw0izr1OT+G+0M49deFRHxl0u0JMghqTAqquss++frobOEidu9BDONx6og8dv
Q+3gnrI4eI0IyxcU/K0xSi8FrFgnrPhn+xFJBX5MbSjtERrlC7PYbESMJQutyjanQ4lQDQL1jDmj
249xb7vgD2ALBcjg20f75d4R3OxI3fFdhBXytSU2lAk4nCGGbmFUZ26izdOphDDOxaGQRDW8/m4w
PFIkz1HWetE0dYfHhTTAU42zfUOr9ZbOFIcwGPYzYN3a5Nl2m+IKrHPCeQaeGwfYWxVX17/bu8G+
xr3iYoJ60LT/cvAHiHhm/oxOAVkBkvxw6tt0aozXfOf4F0sex+M1WZwxyOKRjzcA8fINid5/JcgQ
IVWBXCl8QIR3mLCQuUQrfLZvdJsAt803lsQs5Fp4M+Bdkp1c1tIqgUgRMbUHOf9p1cKTA5BFVu3B
pXCk6Yvm5Hzb3NpzNDYYX6e24nNu4m274mONbNzinOMuMwwUWYiXhVCNZ5/+dcg8rUwnKbEmu0ne
z3GPxJRXes+97ZexvMV7KXTXFP227GXV2y3yZ4ybc+dgsh4n3TYOgX0gvRL6JoujDXbjU9dYNDB4
tm7FWuBtcoo3AeZD3RfkfAqPJgkVu85lygm/nLOJEhGsgTshCnEPKXaqofS5wYeZ/0gJ5cxcV/wm
zuIDwEDDJeDQfwZm0OZSjWK4Se9exUGCgjMfew38p5BnNvKUD8nZX8MNaedeIEVtPP+eaIMXX6o0
EGnGYeFh1GoC2ZCRtr4AhvsNv84RjFivU38Z2wGMStCPECsDRpPcG1T6oOai938d5v1sb2A+sCXb
401WuawscY5o/0jB9RvR/YCwzzmAK1uQcBCDkaVV9V+CqedhVezH4ZS7fVo3A8Xwp010Q14kvnPH
L+nSIIZnfgtWyAA4Tsbi71PxjnVYHv64Er3Mpo22CsVWc9IkXQfb8zVoHzsLeSH0CbfdvAPfDmX7
lpvRODujUa/bhaNblaBi00HB6yZ49qVxCPq1nBMb++TesZkb46Q91OOLTRttWXokribeLEGVT04g
d88KWf20uympYvymNe1vQi7LGc3G5qzpKRTxKDlg+sXhgmhqdRLEtQXmV+BQuHFbkl50tJtkizpS
K3OWWtxqb209qAZbtESM8/JK9dXnFPRrcJurhIu6W0jXHPPa1t1NkFtkR3GekhVbkNRYzRPiefcy
OPeYdGFCT8dJCJEjJLZKyJT+uOGgQvymmuno80uHAH0lLW26GmWQ6tdH963IB0/ceYxLKd3yzmiU
nr3Fi8Db1lJMJYc6dDRH/UXQrOG40/LxI+TYJBEbPDEyO82qiEX0Wj4ADXkIPU4q6H1HcR9DjgTM
0Ei7TsAYy3e/MeBgME8YkbJLybI7BcLJw2NyMM9bq4EN2XW0G9xIPXBjoNK4Up3UOKvwDqqPGEa/
xMRQ0Yrr5pAqM9oEZ+DDGc21STWglgF1AEwOkXJGrfhlM5852uMdtqIcaJoNYzfYxE+LRUgsOXqM
Pud+fXjSMe/SU8V7dyvhLqoGzeF2dFwe2qdZ5WIT5xCFuLmH6IzNdNQgr2kKaf4ECNZn1IBKwt+T
/71Yx7RQIr2HFRPrUzMeFoWpc5pvSZanyaslpAMiiVIovca48pQAJNP150CqSqdvMATyL1xrqN3j
N7DvjWhVI3HMBY7DXECW1Xm/hoXBBaMvdKNPgzzG0YBkQ5Oi0c6lf7BnUAejG96J7D2zjomvjfA/
+UnDPGxM6uPFhnbWi+9xGNN6km8FJExKs6kWxRBVNZkeH6duVzqMFR285qiIbxjZ93CumugJ3/lq
In46fBpj3BPwS/ekaSkS10iWbG1GjkbThUp5BwKBpLVAgFoX50XmvcmSj+M6tvZY1jo3zO0PKKuo
hGGwPBnPFeuE5R85R4asU4PF1aQm5hwfT0eXgdGU9CMXb8zNoHCLIZR65h9vEZ+6V6J6wUFfLiDb
F1BR/PuO3zn9pVEzvpLXEHDyeNt71a1q0+EtHI+JRm0M7s/a+jXspTVjVZO+n48p/if2m/Gv3D7i
Zr4xW3Tww3znv0HQaFdD3buZjLjsuumxkwWYnNJywSqOlUB/X6PDqEoPYaxVgFj7ytSkYwbUTl8w
us0xO0Soa+9ocXnC2EvDlmGDAZuGDSDDDWh3tSLps8t7qOFnWx1VUdqpwgV9QzGfdgE5LK7cYJH0
cxyo2UZXae1bwe2hcxg1QA6R3I9xwC4SDegLoRBK4RrTZNIa48zMHDrykIhQqDLLUQoKuH72av0C
SP7GzCgjCjdLipTf2xJgqBFRwn0kXc/k3C8pslmbs8TgaB7NY7c12Lg1WFnrClOpUCmOYpNmS+lm
+MaEiKEkzks6G4ixb9o3OgQAz5gxU+EOs/6epYEDzc6+9xsBGvBqAVgntZXOJu5DdZE27OvslwU4
K+3K0CuGPHIzNVCXOzs1ECbCNQpkW4D2ylwDT6NEciS7B0TEqiNE8uBMX6TvkKnpKROC7skGn+Xo
Hzs0dsBPc2L0FptdiTviV4dw5gF8gbTiQC559zIA8PaBShX76rt3Yn69zYs/rLDLRDkHzFqpmFU+
Kgg9cKFzBofDqmHZcKtNs4qhU3tnPkCEW5hgn/CNl8DDOWz47dK5p1s6GgFsJLgHRSIJg9wzhCn6
DWMU8jcgjC3pPO9IgDa3aY2dPKTQSZU0+oKtEXyYxoi8rquadOUfIS1rBhQAOe60dbShPtDwH2eq
uE3kSF9xlY40WW+OaQNRUypro/NTkL5jrz2nHAXhKLpPhiQancvgNJPOoHkT2B0za+YRySGAlq4s
0oejz5v2oZ21b3CETxD2N7HmvweP+DHZuKpPqDjSxUmkZ1fnzqi/YuPDitYDoN5cizNYG1OzZRWu
wtZHDjpsBmWIrTNBeFGBvA0BAYOkqsN2nCocZTp20TSagTklGaDZxQWKZPdhqZ3MIxSA5YCOm/mg
vnj6J/fh7mtBJa5DHd5JbTMlpjTAHI6anemo20GcWNjVkNMJ4MwhT5NLrSmD8GSPO10RlyCuNfFA
shI4O+/vIeCEFweto5gYal8fBHzdrQ+bNj5jirGnttCxQcdv8g2Lztj3qI+7+dPb3ow34DQ58nNc
uhU6Dd19UgPlbD8p+h02McL6l6BdNZn79PFd3Jsxlhk36Rj1IguoxfC1OixFBROnCWUMlANMOOMi
rdrV0aH3nCE3cCaB95d15zwINHm/16SlG2RlBF9AD7jUA020vCaVomrTKrOh17RbHtQw+kwMt+SG
LBCta5drbpPMBiCEh3UhNTkPt8N6BKBF9IbpnkiiSwTbI6i0T456hpIpLhHbWiIm3m2l9vkdHei1
RsUdbJNyfkj0eYlPEmkaTlmyOYFnIVZBPhr/slEBFnGsid0M2+j2Dgk/+oOlUbBt6csOWMet7gv5
9QJPykY7p/0QYPQ3uTEQsvdaL6zd8Dm2KSApmDib8pRHJ1TSXunzTOsjTyo5E3OVooqGGmQ494YX
yGoTzBDT86Rrbj7UACKYt7Xr89w9kowcu6RduCXtqETrTHfx24NW+4negbl8mLCAoNNl9rHLY+F2
4FwB2gtCtIRcqshgU4nmnJXH9ljzT4NGpJtNjCpbMT6sHKlgMEl1SA77TqU9Aj5ofd3N6HCRNGAz
gS/C9WLm7LmXeV1iw0XOzo6ru2VAXWGzONMn1T8dIb+WyNrmRR7IqQAucu+p6+LAz+aY3zT8Hf6A
gEG4wZXs78LliMV6cszbsm+rnRvT6q6yp0mYHhzZ+aqggDbYQtL4+mao2Nulz4HWMKfQJy7mHoiZ
3ppCm5eTD7+9kP38BAaP8YvWMLIFJGYxkIHASMVLk/LamA5fpACyB8eMEb/8EaFxOJM7iqXEsnuF
Wfs1amETfuGNkb1s/HNS8RuIWL2dtzF+UQI3QVVPQvNVsI5dH38MQxlsQMx9zX+uyTPsghquPr93
WeawGk+l0OlK4ZVFT4NqWvpHRJW2SqlN74LsAGnIm5M7x2A7x+ALkgYsDmxHYCFnszMXBLIbPdsl
DYmHVdsZtRc5J+NUbUplbes0euTmZOXdg61a2EzaCpw89ljGKIgcupXsQHrDkQKuGr2G+yQbkeAe
KYWp38ICtUf6nUefUqXOpvSeiQZaMD4OGYT1Hn0cOGIwIur647wggkgD8j2QvtHo3XF3KJjdvSGx
Doj8mrekTuoO864XbsUBf1QHNpZVpz6/JpzWvFryZpYEaSKdV0dvyayxDiZDFqiGypp4qSflgsT8
TpGprB5RVYqnA8LDQYm23cuKjAuM1Sg9iVvRorisUDxoGreRZoJzY9N5SQufuooEmEx3Si3JlY7e
jr4KviUNWFxXE7iUubUSyLB0a+7ZztNK5xgqHU6AVsQPkLu2zAO9D2mseIOXXXdOQJkbC66xd/RK
G6XMvNuGD9J+Wi8bT+KSeqoPXk30wQmGhhCGYm7G+QdgSPkOlYdTEdwIijtXlIXO6U7z6O5SpEZ8
fHL9M30Uvi7V1olm0tU9W1cYkU+TE9U4DxmGN5cabL48fHcboeZJfHmfUcxK3ldpwT5nrtetM2Kg
dt9JJaRHQA0r7dD4UfhamE9zN1n3EtWDt7XvVc07RMig5WOnO3oASe55so17hWlwdw8BbBqfWhWr
+Wz06GPgBpTXllXMnd4LO4PsvDRvsgOS1t31YLQ3EQiKBpcQi22s7rczKI296mQ/V8clFZmD7seD
rCZpEIYA0O2Grx6DKmNOgDN6t+qhnOHdqtjWQ6XrY11p7Ul4nj5endYDDwGVINnAFoxw3lZKbOYo
YygsdbEgApRihVQvAiIZadeC/MVr+RXQYf/Qlq2Ihn8OyxD0cG+Xc46o9GzrQ96xCSXE387ezLDK
0Bwh2rHhRHQOGP0ye2IdeL6MJlRGwNY8ateND7eExnRy6bfGV4ruZ7ILs9lh8MTyNDwEMPx7jB8N
K7jHzHd+bs3qo+YFLGdH/VRnVOtAmb33+icn3gw01JUf8c460tfzzZBAS6dHi172ndn0Emy1Zj4j
rWliMdkF96FFsT4vm+4F+vINyAnS9IMmwhLY6G5sWBlSk7iEBdXuLrVZ4a9ZFr4pV508ZctBSYsO
K9l6VI0bYEH77hkCnNu0r16/hrC8nd/sc7uwOADTOuiYFF/CErzqgotGV/AEvGuNck7DyZN3StsV
dhwCEyhj0NVIMqPdSDF/Fv0n1ebOvTloPYyPoyfnP73LpJluMsZVd5YBkH6zjh4IT7r3dMy+bcQj
iY8gKfQhASlqnLTAXo+o7N3IaiRlhoOWtp1EfuvITjTpZmntxhIzVG/fla7YCok+UASSvtHJrDlZ
DPnOVKJrUoql7nTuXXnKNzsDJlldnop9dwpPHgyVoAKfdNPBq1eiT027OWTw7mqSTQOocrqaF+g6
ukWniwSoNPVkj3urLxsql1VlfHXZxUdxCLJhiVh65wx8Uw4hqLdUQtTO2gU5gaiARH4TxOPKGeEL
45jIhYgAfk/p3+LbbJMew7tND7XuwBgngTj5zSFEO+vior5FuMVjspQTdrQREppeAb465M7q/LA6
OLTQZ/Lf7Ca14Zvjyz0Hu1URPeGbTd5YLAPiv+zSfpmacZrI8y0g4WGo9tEvrPdgezWP3pQeqgTg
6yHP7FHFb3vKxqhMtI5MYy/p2WtsQJulSRP7F0MLzLcLV3VkpDoZhyHuhMMbO+5Kbk+IuqH9m7U5
lq9e01aincvvtE4vQel3GWTjOy4YQY7ROVCzB2oi+3Ybq4hoEiEzpvDvDkY1pBUH/SK4xRlHZ1rS
UbhDg091XtyyBjAAIvJw3lf70HQV0uBTUFaiLQ01JpvJSWBjVG0FIlkD3qVdhflKgUhDDfX6+Nhr
OASGdXk3tu2rJ9s5pDXhaSsCViF9gfeFfsCxfYHUNysx0EugGDg7j4gjju9AOtK+l2uM+2pEuzXH
y4Kqtt1y5CygdOR59iseHQ8Cqz+NaZzbfSzucaWcbX+5xqK2sKZyoxNdPYgDttLM/Ig+dYH18mpg
q941VAkVnIh05obksC3MNuHDh+CfLNGazaehI2PVWbSIGO+ihkfjEFNs7w5gxQlZR7ZF77/hPc0h
TVMHY3hO3Rg3ehfcMploYuIEkYJ6WoJgKrZKL06hizylxweMXPCWDlDjXdbSrvMKKqroArYCfp8Y
ImDqilIL8rjRzxKOdlDV2hxTzxBfF/BajYOkElGP8YW1QcOvdDDeoxVXMl0l+dSSCrAR3ZIn3if9
m/QHAx+mqfhmnbIGDBYWtvR5FCvOWB6lXqP3XhYjJghQ0L6EL46jeqy1d0THIflOPRNa7woJcnIg
PmMdPJ8atTg3XsKgI6TbnEpbaCK5FQ9PViixqrwj4bma6coEWWvX0JUGfKUqnPHiu7U5SU3RufjH
dsNHwpo7lVST05lGc6pSp6UPyF1sblMZZyRDKiFZ77G4xQ0fnxMEFjb2lhYlqxpxAmgoDVKo7Vzz
qK48QpPSJhtzqLL4zvjiJTT9aAUdukDe8RVLwm3C32LAmwPQkpDl0SF59KXSztEDSjoN+MW7mG3W
isiOrqMbG6Ymj2LSYtatL6FCmXWZzQV8Fbg1BAuq17v38uos7la4nJGMg3rvBCMITFigk20eE7gd
DC85dbc1qDdF3mHRSce0pqWQguxpi1U8zgNSclTSGblxOCgNvNq72MErpEOsaxKQu1X0BpyhrbYe
V7G6sSseUdyXT3Kdq57aA4+nA0XsILJTqyakmufgAPSK1MouaqKLTnOiSxKZatgsy/To6r/SB+uY
wgwW0+iSG3XSOBcyR6JhOtuMUQtrokTRwtEsKBaH4D1mUegs66N9bvb4Y+XpgHfPIPy8mbUmC7mt
MKjdJtKo7WYf4Eu2aFS26Ebxg2/YHhufjbtPLnr7OucGm2mT/PBqUBgR2Bua0WL6uClOmkk2hG9j
B9dk/q+QlCKIEkkx0YxGE5Sgi3ewjc98WFkWUf/cuwCm75DJkK+D3bh/M88mCqCu6M7mpSNBbplu
Vo3lcT7FpnYjqvOjuUs1kg+NDJQaEoYFDBmvBbuA+tQ6hTDwX34laC2vQ1Va8HZ3pIgVdt6lc+xe
pGUG5woFSOlyCWSR+QiMYyjt8zxna/PBalY1uPMwdI6v33Q75Cz0T5OfH+O1u5ein986w6Y3qJtP
E5bYgZ5Fy6HG+iq/LSf2f7rWh5IAon/K9YEWWu9lTGpWCzrnvyicktuFeAm5GoUhVrJfLyx/8U8X
/pASKK+70y7Pme5XYSEC78HgqVjQSyTRkDJLBvk0g1T0n//xv//n/yye/5Wtju1//f7/KO6H9nFb
3K7//Z/fHvdDU+DdrOx32pOrwnTEzkDG1Bfh/eeL1P4ir6tVNXz8dA1PrZr2MbLc2jT2x+mT+Wjm
s8QLv2johJJYICdjbmJGj9aEMOCRTEOI+f9xRfnj6h+zytX8elGuKlcfbVQzYbzogb/mJoGBkp6w
6+VzVmARxBdQcefsPWIdPdZymEdZgimT9+VV/EWC4I+b+ZhirjSrr22jyc1EQC7MUGiETsA/aanG
5EmvWFtXO3MYYKJTMOzn1MFlcGXG6Ofb+Iuqzx938bGj1JN6QiuMu6Dct0vHo3eHzvHy54sgI/6X
navV8WRGdlZrVPEXZNEvZum2yFiLyv961VrvRplr9x6cdXBcghHjqQ/T8yYNnhmzBI6VEuJXtEsS
ZiaWo60VMHIr5JwbOIndikOg02gZjBSRBMBr7qRiODbQ8cgdZTa7s1OSruyMXto79pPlOkhSPDno
MkA4s+9i1PB6G9NeyqDcgnWchpwTkkpKw6JirXB4PBqrtOpgWjFKBkvV6wFjiORmNpYneG3ciLXp
LyUETSc/8FbzFUe6mXiaSKneCMFTOpwAr6CAJYN9LwcxY2eCwdfbPHl7d340vEykgM8coIz3mDQu
HLnTOqCU5t2v+vCzM9ye0lTcx4lkmy0Ud8Cw6g1ibloEbUUMyMQGo4uJFSud7/cIRUQY0E/zZc0l
Hz2KRt7KjCbzq9HTbFBB4Y5avBio20+TODkBIAA8EFYnmJhVEYAU3cWgIiLXnRph52yNTuZyTxoH
OQWOccpYIRTxmzuBKATb+sUMjG6MyBKtzKoiy96jIgTvP4jOKJ2/+D863hQXpLcgrUV4FIOnqYZV
q2lE4DfA+ROFPd8bSm71ZCsWukPfRPQCUAUohhuTqrllTjbWUjLGwziVs4UhU8UoUPKyIFDuzIRf
0mF4wQyidZN8geeifWPK6qbdFFTkdasjXyoMHNaXYw8ZR1xFDcEbH9KeuFJFKhRhwOJMuIEMJ2GY
psMVslpBxKiRcxcTx5nsxfIoUifqTCbkRaIziY5iyVMwBcxDRQm8amsX1mE46n4wn1qJPZD8/52j
R4Eia1mjSV+DpqaVuTbPLrsiFIlMXbijYO54QaTwd3WDlw0/m5+d9OhIODG3zJt2Wd/GiAkQMcr4
R5m/6gEoiiBJWP25kcDDNOgW+umKkUgRBdFTmAOZOkn6O0MSJUJ4lq+6q2hjjqAI0gQxaBXr5pFd
9rY9/ovIf4PFb+hG4o0yEdkP4YHjczXpUIXtQRuEkNZwGvesTky93rfW7a5jrEozZZBkxYyVKcJ5
JsRY9vhDFrcDAwdo1poDBUAwNlemk9oCfnnQsc3Aewpe5cZw4RHwVZdVa2xb3hjFa12EXhrx8376
cE+CATVI9NDHryIxJyxddzmgnxCoZnoSVIEWY2m/VrTkuq/aKUNfkQuh0ysnHh/QcNKQrBnDX6cU
tPlD6InmrvsQNKeZbhDRuSM5WhM4gP6YZJm+Tk+RHshWmFv9UoCbvElix11/QOKLowtcDNAOPkrO
vj6J4WwNRCjxIjMXM3lQxW1JK2y/eclO/81JvYfNu17EWEJs/PToON01a5AyHyBfxLxoctCh36GW
sWNGSaxdV0nrYj6k4uJlPYIxTGCLkaA0bUuUkrcRU0hTIspAUDFDyVeB9GSMpAvCzoGQYS11i4qx
MGLXHXUgpLNrYg02oORcv/i5NWvDgWLJL/NmDCHCr70JbyHplHAW6BmOS8FRI1n0kguUGQQ8VeRh
f2AYuDPQwyMijAMotsxVe/sBXIqLcMcnw1nwwaK3GLpxyuB+ukC9LLjyfa8QvOSsavfqdpmMTHOx
BvwSa/prB6a/rJnwemePiqHLyCKItEIIBGUSs8GgNBCch2cq2wbr/tJey5R63bT8xTi9Gqsx4VkX
PrRIK+4SeSzgq7Tdww5AzKY80FkMHxbLcdG/ELKNWeFwNKyPkJhYElw89OO1VMKU50p3vBMri16H
GUFENuNxhRXSHj8EK2CIimF4WunjDYG6T3U6f4ge9AsXQokGYX28VplU8iaBwT8EsB+e++84dIaz
NN6IAQK+8QQKFOEiaIllRYwkjHz2e+wJSVVGgCJI7N6A2iS4E7cnLmMihORz4F5c4N29sNYF728q
RLwiqtJuEXHH7wCH06ATkBI8h0J0FIxna5+nirnjcJzwreBHXwS0M5ZnDLOCRXzgVEVcHtGtddyF
fib1D3rENzO2DKjIzMuYJS+cT9rhdlbwXQkWzoGf7NO9iTtpOO7NhLWcQU8R0K4B6/o8sWnRV/et
5ByFcjUbAcYoIGVdb2bLn2VMYRnybXldHckblnJfzizobcQIJ+/CKF3X35izcL3iog9XHocrv2KM
+abddsUc2j3aKNzKcLIxh0/BXG1YGHweYcD18oVNuOqL0E5XXceahWBxI0+CriKEQshK66hGr40C
FwIiLEQ5XvgwHMB51enexRrenIDgXBidoZzWGAUUWcZ4bIRjdBRmTeudMINfGl3Jy96Tk7DThu4A
+gmlK4Qnw2W7IVLVWWqiA19fBOMF5CPB/ErOL9IBr9tVi5+d9XqriV2OjMUw4asVg5sIXUZ+7RgZ
6DlsMFaH2bk49XiJMYlBZ9/3rS60Wk30DsTQLQuaPktMe1pO1G9ZkjSdc+EML1Zy8uCvOE8xXHPN
iwUR6cSjg/PDD4b7L6WzWEL0trobhyNJQK/fGymAMI3vqrfgPJh1V30L3CI32PsmOZS76rI5cqeL
DTTcCOhC7e6AIX6iPjxGQZgYwV6zZggOmt2phRMW+A8rIwa1asJJlDMBqpi0rBVnyit1dWGnPmQ7
0V23YSWHcpcxczL2EkUMQT2MNfMPyy4DR5lVG7cZmuJonjV2oCzEnXXcgXpIZJi5HSNs+x22e8Mc
MUvDiofFIKMVv5jDjTk2hq1kZAvD9cL35KzI1rFAntCSNCIJsOksagybXsJtPzmvUifsFgb9saZ5
mluEpSf/IhcSkjfgIPmMe+FjBZlv2JsvrJXfGfjyN2wShu76T5eerAkpmvsBYSSex50RWFvac2xW
qSUNNOdgt3zBEP44OePaMhzQ4YNYz+QNc5MEzTEd4xH7EW62H3ZUYbryTN6LuYaWKCwLTsoGk5ck
nLkxWPae7mTCSdcaSw96/jaoGhGET74cMB09KsyZLiarwKFRW0uXNJiNE/DJz3l84y/Sp39k8TLL
/y2L32r17H4v1XtvNBl1yWd0KwpMbzB3J/Nx70wMMya5OYadTK08eYoALj3jiZyzvBUyhb0RS+LO
WsB1hgP5CvKIhQWf72AQeUr4gFOTgLTCKXaFH2Ln57v/a/H5ew3yUXzuN8pmf3jX7xj1QLH6dQj0
rHTCCSf5WalTFd2fr6j8rbr6/YofBeel/n5hac8VR4XppYUYJkygr5whwwQGzYnO4OfrqX8p4v/4
Ph815eudNcqLzvUmu4TNvkukrMSZwVnRJlublRxgW8GbNUloCAsdkETPWGxM0Vd3jMy6X+5HFo8f
SMYft/NRXG7P9cezeud2oDX5wfrnh619++0fAM20+qzmrzq//SJzygDRKNOTUMnQ7aZW4XRaQm6I
sJuZY//nS6vfvusHRKOd9Lyyr3HpAP7UyE4JZyuiaN2LRqRCzfbWcAtBKB9nZsDy3jhjAkO3AR1l
51GnfrmbvyEJv68yebe/7cp7sd9U3g92ZcbMbQ+lE9LQaJU046gaJSlshHR1NuM07hin/p1Tcunf
qBYKR45B/nwr/5Lc/uGTqx8yjqerUm5fU94MgwMUd7kxqcfBxVwmvQSdfSzDR6wzKuauzPQ3drJJ
CBpUDHaLFBqunfeYKweEgmGE/jrYeleTAHiyGHoa8xLvVudp4Lhutjn1SbVIDqlouzoNzsINpwaZ
nsVBo4uuCk6ccx49pO2X68iT/kAx1AlZi5njZ7b1ou6N11+CjNzRPz3/B85Re1S3fA6ef+R9w86+
/eqP4DvdHY+Va86vfhlJAtFMzJmIREGAxKE0XQyURzQsO+sBKe3PX1X9EvbVj8CZV6f31k4GztHg
wSczezJknjgx52mFXH5sUjaqJKGjkxF2Oy+j271/gamUL5td/YikKL1XtH0GfnQQRDMmw8lRM3Ga
k+jS43MjaF5f99W3F/4RTTctVVOv8rHZ5FFusmwfwie36RFOdwIppYXC0axZBBtYQ8ZIt1hkhPXB
4Of3/zcd8N/jqCpfzm8bvNBf+bZyYYPLoco7Qgy5uVaEnUh4JM2FzUJY8DncAfm2PFu/nfvKtwXw
EWrz7KpcGlvehBzllgoue2Oo+Qz0wmn48qxyFf+0gT5CK57V1/dWfuimM6foSqhXUIgQsHbFIUTI
14DOpIrYL8jCf7608s9LI4jc1LRqHVXmutb4uPS0KB+nxrV+RNFfA4NgwtxalKbRJ478fKV/Hh9/
XugjYFfzm/p+5VwIlWqq0XOfvuCB7Pjnq/zaln++yj8u0/yIxRftUtwrBZehiPHOKCcc3ALWvXHq
Se2ezFewwhKLMOtcXFnrKNaTMSbZBL5NcmubAJ4wqHNZfRPfVf65r/68r88YWVdPSnPPfUlDVZRp
9h0a69igWU8UZyiJv7ztv6zeP68nv/tv26dRXLLXucr1DqitydUL8sxZUxNoA35bvnKN/PTOP0Ll
Wb/UH7sz15IaHzBpXqI7mHYyt+DCDfvgb+wplaSzGjag/clJBgiVnRxM5edvr8gd+c/7wPy9quuN
Wkv/+PaHR6Znl7pyxJYBNQiU0pHof3OiIr0UvYEbofr2/x+8cv/Z35Gv+t+X/fi0r4aOH/qmJpcc
GkYbAK+h7FF+zTP+voT+fZ2PT/osT6py1nk8JLIQ1LjHV8Sbb+4JUorsz2/8rx/273v231f8+LD5
tbZtPh5cEY6Ds53lKA4ioYlIzPKcvnuXRHF3ybafSWufK0MakKwZYenXQF5b3hG+pGY+6fOevn3n
by9C/v1va3tTqdwfeS5fuFUb3JkLwGgbTiJDuh1mpTL7W5vwLyXNn1/441BsbbKN8lCrR2gfeqfw
6sAj7TdAPzkn/BfFf0BPzpa3QY3R2W+JSO3b034chNfjXXqt8hEOYP/MSzy6V+QXC/fdgBgt6Xgn
v0Yjn5Y4k224GDBDeAMAm1pfdpf82J+7i52lYDGo6vVm9eOk2GfP1/OQqywGJEEd3biAPsshimNv
B63x2/H/t031+9U+jovdtFGv6BuudjdaiH5Khre3p3CmRylFWa4MyTRt0JK78TXtkvvohwdVPsJI
flJb1/ueS5+tBkil1FOiV2fQJbTWX97pt0t9hI6LfmtWM/mUoJeeYldhZ4OkyAGu1iAHWvpyuS8v
9Vcy8NvGKauXe/ZsvY69CD1Cc3UTch7uuwfCP2sztfbbt1M+wkajJJXZT9mfqsQM4dy+AfjRiRNh
E56P5Hh8ea6/HUD1akvTdBweVKX+8Rqb+8ZruyvYn6g0Llu0H9HW6p/Jlt/4ivVperjVAlRY6X9L
an61cP+5Vv595Y+YfK9V7439+X3s1To1H8Wvto7gEiq1zJNydWTv9u04d7fjSyypTl99Gv8WG35/
8I83nat5tmucn3KX3K0m4l60QA0dRBQRHGpxp/PlRctY89PjfkTe/JEfmrsHLxpk3M9cNJmRssqc
qd0yxjX3FdwBHr4FwL+UQSwnRa/XmuSnrab2sR83rXrlljfkQ1pT55jS/gXgPobVJMSxm4HqVE81
88uD/m2nNKrK/yXtXJdbRdKsfUWKAAQI/gICgc62LMv+Q9iyjdABEOJ89d+T/iZme9SOTUdV9ERH
TXXVTmWS+R7Xu5Yus6quqt/h3M+XMqqz5njjpTDyTPf3ACdTgwVI6Gr9y5XufEunpYfLsWQlhsNc
McYmhOB5lgBre1YSr+D+440kQ0UHfqjKinbnSJSyFUoIRYougPpFnjGE8O/wIOaUez/Z78f3ZykR
qf04PrPW8i4yWAq6WNh0gPczOANsmDZPz6b6VrrzStohNgpZYaXcUbj/mOop+E8m9/pOr2+hO4cU
FmGBfMZNRHkX+qrOOw113C+j1n1b+s0p/PhO92FsJJWn0aBjS8yCBt0u8Tf72KeRAyaxd62eO6Hf
Wc5TNmyykc5alfs+f//UxqXDyH3fc/o1hvm5pTszaSqtVGg3lpGXFSIFMiJNSNbR/NMo6QgKB1q3
S2OW7hgYz15nOQjW3gys5wPqd7byqg27OI7KdENuklAaroDAE7v0fj/lN/f3c7N3RjJtlLY+qmy2
pqlyG+sH+8S4Abn8np6ZCoschVNGGRl7Wg4DOk2tQy407Qvef80Af/6MO8MS1+bgFqH9zYX9blHQ
IRbt9ZP70fME++7rnV2pohQJxIKDFcjVAtLxGztUATpfGR/qS/B7t3VnWqTByOwiLefL+bIDsypz
F8A4RMO198aIG/EXg6nf2ZamVOPzUTwOmqk6lbeNYGKFDegJnbaHvx9i7wu5My+VHp66TmItxevc
86Z9kwDJIG5woYF0ZexR+5KZP8WGbpMZ3AyQVx0x3H1owe/Y9i9bHolH9MNwp+HgVMkx35Ixrcp6
3RRWDS9jbv2TwHekKOj7yYqpjtS7y5kcpSgprnzF3J3XY2BXxC0Z3WpAIkA+/n62v2/qx2J3F3R0
jvJzfWBTaH58CYAXFa52Fk63Peuov5qYHwvd3c2Tcj3Eo+z7yd22xmAsK7ARQxkbL1omAwWYnlgQ
8jdRJ6mghR2Z1oiZpwqlgdntWUwFMCPjQCVMHwHgWnChPTpJPqHjA6twHovYCtw+RZzqjcE5twag
l8OBB2kY6hTohFCoDNdoA0wq96ygJcCokuymgQIvB0zowAs/BxRChgsorB/l5zioJg3sLHAzklIx
MfJ8exIyGq8oXUyY0kdiA8SxoIoVg3JYMYCFkVdAZJtNBk8JWI3HGyQOI0fdD7wWFlXQwn71JYHY
h8DqxnTqIbYPME7MkqCGEwo+H6fYCgT9OR0zs5MFDOMIZ9MriParRfrxHe4e7qkaNoaW46vhj+Rq
NZbiP5zAyzwxdDnp+eh9a9093MSohp1x5nJlTsJXgHfBw0SMvidYenNwcVP/43n+2dh9KGzehmam
H7hgGV9GsBpD77AEwsYWK5g9Eh08CtRCPV2YXyPwH69Vu4sS0rwyDrWIfbYiy+hmClpCyKJ8u9DD
Q/Uav+iT3mpez8Fq4n//YYqkWLmo0oWDhYRdeUPaw/KfB94gyIN1zycUz/Jvp3oXGYyO2qC9FJwq
TFnnb77feGJCuFC+0cGGNkBFRn2cPBR238I99kK7ixQG3SmL6pQtQtJCvwXNOUuwN2HdrZ4t9q10
Z28LrTgP5PYqgoFmNwLUhOYFtKW9wY+47X87yjtTe8skCt3CZWJqgzi4Oi9iLro3lREH87dl7gyt
pF0PZiJCrApdlob/zMvFELAPYL7Gychpem9j3wHemZSq1JRre8FhVUxgUDsRXGqCea5Py7Hvhd+Z
kyxE4OwSsjOmeYKEG6nAYhu8N/BYQMCIJHzQbIEJ/qPrYcqSIo1GYlDh/761m5mY1VHL0o0EYalP
sYZOZwpIrjdd+/3D/Vno/n4cMu3WFNxDFKP28g5ED2NIMCpCBvCVPCjWR8/Gfjcif9a7uyhmXWr5
eZCI2BSV6Lf6Db4UYtMWGLbHeG7fMxOG8D/v5Z/l7m7JOamPh1jmHGHewICI8RkQ2vEHI3l9S/26
syHTJIakSeZIFf/7D/MYJ3Inn7uTCBhld4d6i7NqoCNp2FRv/fvXQPjHWncGsjhJ1zSOY7Gtw0oJ
EDWYNN/8VadNBCi276P9eoo/lhOX6MfWdO3aXesjywmNPxjVZ7K1gl+GiLfu8959S91dfKO6lLer
dBTPrUNQOA72ZKD6JF7+2z3dXXxpdLoYVcOeRI2u9KLXlXhhOYKw/yhtoTz/HVhzPb4hYT+OT6rj
06CuzWQz1T0UjhcySNObM1oLlCaTbH0X8Tfv+XM5ccQ/lpMPYdYMWiPhcuyUIFwbgRhSk4FsZrDz
L1QXZPk/eNU/l7y7+0k7Gqphwg6vYwEMp8mnA90U3U1oXr1/sphsqEJ1XTcl5e7yq0bRtidtxEgm
LUV7TnIL+EQEWpDYOT1riVtwbz+MH2vd3fwz4Aszv3CWgvHJoKDMcON4Q7vpjd6lZH2gg21/9az5
m2f7ueb9Exjx3KSBnuCyC1/IV3gGHFLHPlM8/M1g/Vzn7gV0wyQtmvR7nWxz3ByATEIjK8ExEc/E
pL5iFTZ823uIZd1qm9vToz9gWDmaCjxo5hXz47o3jvjt+f/8TXfu4XRJ60t649tC2u9oVPUY1wHP
goxBf6mt75zvfMNIThP1VrF/SkJeSD71qVrGXuBe//5Bf4F8DpWfm7oLIeqkvinDiE0p3mElyCfi
5bZxUd9oIQ0T6mq3fQEfUIs5AJQ96UOz/Jpu/1j/Hg53SGQpkervjZrgWERHq3af/ougtudGfUO4
flge/appcqmwEJhn9M8wAyS664YiyX/R5RdP7y9P8/t6/1gsGZ2rmy5xqvp6uB+hlnEWHZ61IOiA
mYs6l2H//Tt+t8n+tuKd4dGHXZFdxfa2ze60AJuD+aGICDeOQvln3bNa3/7uTM+h07JaSTE9RO6I
wisoTIn+bu1q0ITgEfv7Oj0PYnhneG613A4GN/YH0+yDHlBrkoOb359l9TzyeyRZXVe6UnffX+51
iC9c1a7gmBRUPz1n+Kv5JiSTgFKpmnnfX5XCeJTimxKqZ1AEMgp3QuNO91UHznSmZtqpYCfWxz2r
/voMfqx6d0/MpFKKY8iqYvgmDgRFcUe8GTKFKOCg/3K1u3sC7OY6UI+KSE2iCTONKPGA/KC2Eo57
6w6/frkfO7u7IfntdD5dgEGKSrpvMjBEf9wvvlqHcfB/u6879yQ3l/jW6JzidTyHWgYlBDE/FghL
cu2JOr9Dhv942T/2ded2rmVUXMqYm+9AAgyQIkNuE9EhhlhAAFPQXo7mlv7I0IcDfcEjvDH9ZfRf
o7YfP+HOGyVtIafHRks2x1lJECWEoozACBJ/2TCmasUfDcFbbx3i1zK38WPZO99kKHLRVgNVONxs
Zu6Wx4/Ns8Ykqe2fVzFbj5hygpOJaSEA0DxQKPH6Hql4Dn85/PvwWL6dR1Vh8qFzZ/A4QLq4ISIn
Qt6rS5h97d71ek76G0Lww3GUze1YZ8IowD82iyZiAPsk+l0W/NGIBBxgNT6ADeh5pr+a8z8HrQij
8XPV7FyNQMglYDCoJGDQxaio6qwE/S9zb//Ie/xY7s4GFbneyWXIdxVBFFahsqQV9ALw6jER104+
enb3q+v4sdydEWLg/pZFMrc3WpgWxRGY4NmVGMXqWajHtn73+n4c41WnKFJXfDw4Tdxm1jmgS6w9
lMIv0IP1LPZb7ezH2/ie/fixVpkOU9IoLOu2YJJcTGY2djk79d2Mvvt/Z3yaLKnU/MqWKlcoOaIG
j7KTNwJYJRBHfa3f36PBH5/qztBoYalXw/rbXxiISW4e4IyGP7O3ydPje5U7yxJXUnLVUralrgtn
o6x8CMafrw6d1Q/RMxF06D13o+cS3se5lyrP+FqsSGKIQLfo68Ij44bMKfes1POY/yPQPTYMcR2+
X1c0QRgcgkLMNKqBUFfQPWawo2fBvq2JZ/HjKh7r47VVYxaEIiBcCTLvIIMfszd06VvnzmxIxUnN
9UY4eBs1ZwFeujoaSgainduzpZ5Y4n6YIlJbHXA4SxVuVSIAKhYbzZPt4eHYV079PdX9c+fvI9u6
HrbN6cadF6M4x9XxRd6gSAhoMbaXzaxicl8USMxnwZlaQnKdBS2jk1MVlSKhL35kkv9a0MjpOYIe
T3QfCJuHplDNAz9LCIUPAMyMNVBANB5CflhLoH+F7xKBJDh+/214NbyzOvqZybGyEFbH0WBlgFb5
+7mY3gCBjwVEzHbPZnvswffY4I8rnN3aUXyLcBENRQRhTlPPRKeqA7D7FLvXZ8bkexOAX2YRSb1/
fPg7IxTG1aA8mZzwFcQq/df2DfDjDCZ+XC89VvCABRlxB736EEJcAfxAiAb4FXIb3mnRuNA6k5I/
P75Jy7fHj54T6XkBqniMP05EL6vyeJL5BKiszN5j60FFHiFjnDda9qzU42Lu8ZhJebgqdc1bY7aB
SCA4vTE5v7/MZDhog7bXcf5e8fhz7Pe18NPhMDxcZI5dhrymQYcRinl8WcvQTAXUCKVpEcw/ho+C
36nXD/x+rgYghiGlO0W6M2J5OtKGp6L9btacme7Q3E/Im2dIY/yjTqWh/FlKOIofn7C7wS9Vn4jq
WoqsF2ShD67uI+nkt8scfuvMvj3fJk3SW5H/3U7/WfcuEauGodm2Bz6oBuX892Oyn+P+GuGv4J6f
+7tLwvSTlh+Heieyknr83RmCwkaIgv0X1aO+Pd1ZpFA344Ns1iJZV+xXEEvwoGTEkL31eOEs/zPh
+HN4dxFQq58uqik8T7M/+CEisZ/dWl4LFU1BRPCPnt6fxe4sUFwratbmXEZjfZwVjikoKi1GYc8X
uOgFNUrPeuLL/2Vz3+HfjxtJOSAOz6XIMx7p1XiC2ApdhLn0IUPujfZZifDOv1xSvMefSyZdY0QD
Ppw6P/oQWubscmP4yVTOKHwcyRzVPgBEzxO/L+xU0VXAnitCvc6NJ/DnQNEBdf1jL8pU3IW/Heed
LQGuV8ZmLvaGR6jh1bY2sachQszoWgxxc05NAtZF9zYxZz3H2vMe7iHPWkcDuFTZI8UryhCCYOrp
69ILkuo7yjtT0iTVYFAdeQ0CAiWS4ZWOBB8xWO+7+90L/e9T+Ea1/Lgn9QUQd26wIcF8U0OoBXgJ
ykyoh0FVwTjh9Rxg387uDEqXjVLtcObbDaGJ2KATCMF9DUcHPEr/LD7/s7U7k2K2jTwKr7y6C2VG
cIKQSQhK1n+c5PxZ6c6eQFvYxLUsNgXpOZUSQKQo7FKQ6tvS7znO/y50X5Yx9CIu2xMLdUt5Gb/p
3nsEy1Q8m8EhLBCIvQFiz/W4r8sM9TTv5CsLnsDPMYqPNs4HomoPMo1S7v1o03M9dFPv2+NdWmWq
l8K8yuCoFM8Eozek7vbV0A7iKewFv13tHffNx3GXLRsEg+rF+aOBVzuBIhEJ1JeDK1v05xYRuuOA
2sCf01wZd1SUVK+CFhiaJrfdjtzMN9aU792QRn2IIDW0vNbZHy47N30wPJJh8JZDgv+d5h8ZG9ED
IJGItbdQ+CU7UQ47Vra5a2aJCxUnaO16XezBaL4hk2gNfcHyDgQgGesXxwhqRNazjc4NPN/s/Dn0
L+vQGY0lVPEqWxsbONTOaZ5vqa09K1BoD+zq8bg7JPb5I0PonOzSM9a5kyHDWgc0qcbapPDbYCRo
DhgORhLP38YtOHgxVwPgbLopZijIe+n8/ChP6lfzPQ3CgB8s765IaZ4mFwZdR5BBfErLy46xT6Zf
dTj69nQYU5LzfedvEJAFMff/x6shnpwOU9SR0GtgdFVfRwu2ur2gMIBS5QMhfOih7UPlTg3Yv1uu
UQZxrk8nzv2zC4QWJlx9lQ0hN+O1U2OG8lE+1RE3eR4yOPIRzuK5mY25W44JOU752U0NeG/n2WPz
DuoyRdkINYH36r0IbQmWtTmnKOhoxcQ5fnT2ibrHxJhJjznM3s/mm7JC7HSMitI5sUaA/yRLeTry
SwMzRObe8DXJNjbVtEFeGQM0Hj5XjL0OpydyOm2idVMl9RiGjoiI3VFspTiWygq3l6BYFv5F8WqU
2FEoo/ED2XEzNdCCgZUbmmFwqyc/QsnNfMrospdeSoh75h8LpGheGzYpdadSNDeXZ+TKIa0+IBbi
nFu3JOSvH7u9RG/nMpbCsVZ4GgqZuVPtSmleUAfO/Tq3zGzd5q6Uu/zLsWGfOj9hPuAybmM/Vd0z
iFmvgC388cItX8oQISJqdvRz2iqId6H58iZ9XRpH/0I96kPa6lsVHqw8kDfD2/yWenHimKZnAo3t
7DoZZ6o9RD4vKGEbVTxtr9dOiiYTmketdT1NksO4Q06CArifmVaDbZC4WUZw3khQ40OEiI5Y7QxK
q4BIurLSNxMUgo5cU+mFyWdxXYednxcBeythYlfHh9I7h/OW7p0+1UZ+2flGuh3EM/04uZ4C8+TK
qJWUNttQmem8Ma7uD9Fg0Z8y1pbcEv4xzT5Bvk1hIHWKxtMA7o0gqr3cbCiaz5CIfB7hLqygnIdG
1S3WCX0Lsso1bGh29MKGbWOhvcBsbh03WwVi+RqTV0OWlvMPmD7cyrMznNIj8HPIcqBv+fKBuEEg
1kC1guQc4nxgiUxO3MYfLWDk4RedOgiFHgsIkJGEQW+ydJD0RVwkZQYMTaMgmVHS4RIMlrGYV56P
HjOW1WyuyXUDh9i6gCPNzQlKoRzcFynSn1/GBOploGFL6aFZpsgSoXaSPUF+MEau5mojwQE6HHk4
pF8vKHdCID/pBCdg/Ji8FuvTS/E2OHxL6SCIifjX6vk8zSBpu7gdoqeCgo6ih62BKIB7dipYTi/b
+kvyukd9oQ0gwM6cciyhCQKDPe8gWyVHa+SWW4KVV/49Qcy9uixUT162nkmNRDQxwrn8aMwTdGFy
iFFTlE4Pc6V1pEW+a3bSl/pFLMcw1ya+2ryZLhofsCmxf/oKeZOV3a1STvlmVQABUFWG0t7NZtWs
20RQZgvtBUyPNFbH2uz6UD60T1fMm+rHjQWNQSi7YQ1RvZ0tz851zsMj1dXRs7iCqUNK6ysEaW6g
gU3JC2QDFsd6PW0lmPrQfArOL9kycXJaT5UjMelauAPGhiU7+xDghBRFZXnhDx45isFSRvVe6COg
ukXZ7EZ4ePFSuEwLlwFPRPCsq6NinhXQI6d5+hThmLzIlwlZ9ZfkuV2Fm+JZfpZ0O1MgOr2N7HDL
GHlxsUPkmQCw5Y4RPpZwTXeTm+bmpZfnzvymvMi38QVyef4blUkw6s4BLYflOVwm2NIvDf+JEDuk
eVBj7qk08GRNuJUX/GZeXreLFonPYx08Yqoqw7tARVQSV2ejCVboCFv8aRJqU/7R2HxMkmUajmM8
UORUpnXjYmrTKhrX7cQwawvPeLCHS2KFA6Wkox1JVoSE28sos/g/HcZT9HKp3dAOjYIbMnNjQUeG
PnSAvLh/obeNCjxM5i8hZHjD5cA1N62X7audjuDg9ojeFpOGCx0q6Cmc6li7wwx7N1oZUP3j96AB
QhuIC4d/dqc5HP+PgnY9m7Vf+tpkemKb+QwamPtwjX7Kvltex8b6PGu9y/vwA8FklBF8BbJWThGp
VNiIA23f7Y6bbscwm0oEoI7PG9VmSJeiZImKvYtunhendjdt3q9P6qc072b55rQYkVHCxkK0SRXP
wVOcN5d0WvIrds3Q1rCJuzLg/FDy0PanxekhnrRjhhHAXn6dZ0ckUDGL8TbfGWtq5sOd6jUmFr2A
Bn88clorWh68W3CqnesXn0BYjIt7cc3ZlWP6MnjwX8dN+6UiNGPMG9lSNIt/VWOmeK88QPgQGNR8
YvfEA5emEbT32hIRIjjdt+V7ibie4d10K6LS1iwh0n9BSnuBvPKHNsS1NCt1oS7kD6EpJWFpBCFi
tBhaIWlsbSFC4scPqtct85m5bANzMpodfHNp7lO0yFJruIxwbksN/qX9YcUsd6B4OQMdEChiKhb8
YYGOHC3mSuiaov/0rr/fcM7oxr2iB7s6IW5F99FHpcU5PBVuywVsiewO/mh2hbf4BllJYyXrgY86
7RESwjPYQX1iTI7jj4Z9tdvjCvkGMvDDKpspXszZy84Nqe7TtHyCHZGADNEay8sS6zqvJvL08Hh5
QvHvnDnNuzKYmImfQDBIiC/Nm1m6gOUgJ634Mkuv3EZv+YxgKAL3JoAFZFST6Dl61hRbHOMwsxDE
8BMmIFDOcoaP2xQ9BPFPnpb4aWpiaXB7itc3QqzzxlziwZcDVMxPC/2rO4wZjztRdiYChLAFFajF
eSXNUTr2VGwrd9c/wl0nCunlW4NIdPoWTSr/9hYtjHm97hCOjhaD/RmJxQPq7+NqNhQPP0fMbszl
5oZU+5Jfg+UVwp6W/nrg6i61jQwYco1Sg3/weHyyb36kY9WLuLFihFwP2rk8MQbWcTl6V2jLS3aF
opRqFxv9a4iBuXIXU3TGmdciFDisLg+NnwYpRxvOhgtlYKl++XI5wtR8ZuDx+KKO44neWIf9ZaLq
loI+TGwfO1cuvQZY7XBbnh8NQgTikFnN7UpmJjIyuVV+MTt0cMKzk9NAzidNtiZKaOJZLXk3yYta
K1Sn+quyvoEkDe3miArEAURB+BVNJKReI1dCBejitBfieuTdXOIQXAADxggOH9Y4VDflqjHknJFN
DpGbInilLmXA3gs78hlgcQtgrdjra32OF0eZm7uVLvh2wWXSoOale0wsBeqioNBecAnSTygmISa5
PJkPCmUZA9TiNJtGAX9jEQWDBwV1owEUuM8VZKTETzYJyJhkpoIEjbh3OEN9i/iRdAfCC2tEqA4g
4+H4MpwcXMU/v+v4mvWlsTa4PjWyNXQJSEgjK4eONUKucDNi7kfyS3SFeZqKZZpLAtPkOj9f14q8
MUurM62prk3Vs1MeJ5fcRXCoG7hRNylVt4799vpuhgTIjkH+8LIWGkRHxxhOStmOTDe9juvJ0BcK
FDLc4Bpa1ttQe8YSfbewAvlKglV+rlZHlIXa+Wmagm46TXCP/oVEqfIvC3nHgXnZ5ro9vXX70cnF
0dxawnmHYG/0cbgS2phwMxKSrdQL2td4INZHpRzBCQXd2IEXLs+L0dvwTcbHovcyDC6mP0gja3i1
S8YEyodbMb5VVqtYcQiKS8JH7LSF9JhxyJAhzAZrZBNW8vy0HNYIaBuJM0R/bBEyPXaYnbbIQA73
EoH41W6/SrK9m4vlLElcKbed3Rgx7c6NdAFaMU8zEjD+YpQ7KgEAR4Z28mQEjXJHwsoLQv6zXdLb
s4mo/MxFG5Rcr4Zc/Yp+bjQfLS6kc9wPT62tcBPhd2ApFTqxTuGfpomLAxpMjJf0KaaDzMOTYB2A
V3mm7mWU1nTHfDBqO16naxz7jPc0FZcIHw4JkCDgvJDukYU60fbEvx4QLCloNYZ0BtRtiYomo27r
vLTUt47LiAwMAppXWz0FxdAeQtvPC2MS+9Ug78IZIzEfEhTYBOzn3GlITL7OF/vUOIVK6HSZmNdx
dw38DAlvZn1FgmBL0quOJOXFfQ+JALmkUOLzoiV/sA8PNla+uc6lU1CmK1XepAlWP90qZ8d4jdvl
CNFvw9NhrU6sAbzmJBSmpUA9300O9fSAdg+x9WWqrOtAzsfx0W7XBsMiGtzdLaGH0BrDxUVWR0hd
Mk1uCKl0mDAR1buM5aW+QAOTITmJ+URlrj6UU7QlJ2hvT1EKczKYeiMsOB7dZbhtKQxCfuA14u+I
mk7ICuLypKBbFgiCa7YBiKizDvI0fsaiNktkkUaba2hzha83hIId/hvll8HqSMt65AgffPxs0TwM
d4dJi8NQoOQ/e9JE/iTV3KL5LVTehVYoDn+B7Y5hKQ4ZDpe+U5jS1pa49HE4smDQzZjI0XcVhPhu
618E+5APK04QOcorkVTuhnPSNQKy+Y3nWT+YXKCH9O08q79uV/uyAHoFXC8hJK42elA4OYTnyVNo
12tcI63pEzYI+vkweCc0ts15tFHc4ZmO/yfo87d6m4Oj4PrMRnb1nHowuRxWODeY3ancgi8C7KTb
DTzu/JVFkWvXqWOqTs6TaP+p85C2gzhjCEyIPr5KW/cU3ku0TuldDjnK1j4t2isXWYglMyvrpnYx
QU76f5Snb28aMTRflDrSDRRsacVvNZ4Tvn6wxigZgJ2+uEKFPnPihQAFM9W5qxkPpfuxSBG7QWKN
bCFe3OBHH6zQ7kPTKPcvMKgVEK7LREfXST0pmPtwz0hkKovRDBlJ8jljd3xABhCXUbnyDnNbJl49
eBYA2Rs3q+JDy8grKpOcXeaOFDCUmtKWkK0U1QIEExJ+ZfJ0eE0I3Q6b6AHxYyjszafKQkqC2CDz
UWao3Q748ldOeYdS3WPnHlYJcoekNQgYv6IeTXXlgJAqjCSaixQXUZtwYIkrjSmMteBatsK3D6wc
vQAdnNuttQrZaTNbfpRXOMmpYgFCb2xKSbTi5SdBR1zMto+NJwScxLyluZNdVJ7USYMKndDw+hw5
kNkF9Vng9iZnzNQJSgFmVtJJV8Ebj4jGJvRO4wiTyJ92QsrGIa0WqRklGxpBuXN5z/kz369e9KTP
MpTmsZWId0Rvxporb4UvQ/5A1EEhBw8KAokC1o5mLH8h/26Z7hGe9Wj8TlALWMgEZQ0TvR9zIJSl
Roh7aOOY+htHgFgrGzOWDZeG6dRmbCyrIEfdCTGa0fTmRYFI2airHZxCMJEiljBNlgMiQsilBkBA
TuOR287VlNxPJjiim/v5PtqJOuIpWMUzPpXCpM7ZoTLVSJaMGQ6Ze5q2JGP5jEPfQAPiFtPYO4I8
5zSIexBF9ECzLATk/ro/vGPxhRy4YqvoWYxw/aNJx3FdUe48++lCt09rDrJh8kix8bTNPoH3zMs5
lIPLGPNgfIOVK4ELV14c3OFUcykGsT0qk1QAC/7EgXV7G0GnUdvX6RAjdrOvc8FMchYqU96AxA/y
EDJsr5iqL8YLFbYb1U11nMEYPJVn5Zu8a9ziBWLBVefqc+y8eyUPFqLDyhzpy0U7rvyUr4eOMmPU
9ZxAC0EU8lnUIkBayUQ3e2W5J9cLUI/iHCLvRKJNPtnZcL9AbJ2hez+RuMJThMs33Ww0KZ+OywFO
OXpsqbSU1rvsvErj4sD43MVwTsQn2jhj3piRImRI34rRhJwPedPGHbpIvGPqdC+bMbTr3xY4cODd
uX/7Ml67vYgGNZf6Fe/NHcCRbBIdWnnk1V+Yd1FxPb8YwfUtQhmQVJZiDfqCb9SuQQxQrPTOPikk
dRLS77cIWUfNz+GjzxHTPHxUG7rwEJIJNRuCuQoFD9WHwDRgrBbDKK6rhtArzrgOSOpG2ILOl6Nx
Fj/x/zYj/0rBf3ckfxlfLIdyNv8xHy9v5baobMirOoeYMEDxhafn5zttSQTOpHdsEejy1MbFTIO0
Xgiz1eN4OiAbNBYDQEYYBOeCXXgqmHTkZj2bGuZXTN8mMKjbWBoEH26QpJfg0AnBZl86vY6vmqta
jh+vm4jQOB3n3oDKdOOyngiQq2f+SAqMrILSAS7PUTgcgSo9ux08/0VwZCj8RDeIuJ1/o8Tvnv3o
Tfw4zdXIxETJfOiV7gMF9XnuM7YFt4UocsvvVEve3m9z3nmHhT0HaMV0fA8KEoGYP0J3xcOjuGfX
fCCO3ihvKDyVXsIxX0g0SYKIv25ros6J7sgwAg/skPrw+VGbNv7hZYiwzJ7qZTFT7etrtTKhFnDM
STkW3feI8EwBY+CqTymkUiak9Rm3SrMuz4VjeOeX9HXAKimrMDgza/zrw827USB6Cj9a3vwkmpV7
xCqVR/4SU19bR8C9iK5IoChz8QHewqCDVAMWQ+v4dfgavGkPoR/iyuHrx789nvcHsnmCh7X6dAlS
jxp64p7G5iN1MiTKi4Mj7yjjJFQUx/rTEc1IFHzfDx7VTLydNBlxf+qxLsrprad7zc3XZi0GTBqf
xs0UOPnsNJEn9AcWVK4elDHrMutNjYXKjZ3PUeedSB412DORrnVZhMTC83gSegqJKvrIfElSzPHg
QSQqvD385BGzUKIQDZU9fwJO4x2fLXR2HurxkEo4eTO5ifCULoXKMed/eEE7NWi9Gj0kyjceYKGA
Q96zr9ObFBCA6qKAQHwgKrIoKz3qiBLXNupzPG0YpaE01b/iBZ+EWq34MPnGaK3LmxGk1mu+IegR
gyPlZzkndBs8U9IsXxsqDcTm0NL4RNcozh/wR5egeZatYjPaZbNmb07wVwjoUTR2JO+yTfzScJJV
qlu3hZSMh7vCicmd4K2hWj5vpwR3bsw/SQH14lwepDds2Hp1mQkLd5mc1glJ8GFFpUIc7VPiGaAF
Mh9fzX1hts0+zjraP9dgNFXoeB39bmluEI7Y0QYY7rFtFO9zdFAXlwmNDIpvSFVRtsKPU1aiDot2
p+YXRFAKCpM+5RA6SSO3mJGVhxaVsYqqxNnPhA1AlLwQKDtCIJLXQB2n6xuS5hMZc3sK2ieZy+Um
S5GZaA/5ewevhqjECmvfkdRri8sTWu9LxTc+aHpdPuWJyqjHZdtiXA5Os06m2fvpM306rYeOC3cB
mkM3LgXXkB+NfC0+tJqKfzSbNNOCXGyS+whjjFYnSh+3RcjYH15fIC+D0zhb4jetatzYaMHIU9PV
vok98hmlVyScB9SwR0SnVxSIiOExHZmfr0x+/mms2NRBRdDQvXeERdFElEyISZ4I7jl8nridIL3o
VDyfxXBWba4LEa8G1N3xuOBGFgNcNemzK31emQ3g9u1GUJVM0iny4dLiONPXZxQiinG8aHYp93lN
UkDjg3zSo9NA/wdF2M35Q3q7LgZwnS/yzTsVELVxpKeGqCAenz7JfGjcrWlDHeJxjh+I+MbAA4+h
pecWBZHyK3qg5sNvQrRUCCOZNmWNyPwuNRycPROmAJK+6o96tjfgucX4M0twqEWFZTjTIfNN52nr
l0/Qmczkmb6NO+uo86nwvRtly4V7HzqDPXbWG07Tp2pydfKvxjbQnKBxccNvj3aXRYPXoxZqukQs
b1xw1Jqw5THm9LX8ovma+FCw7DTK5JWVj/PtUIQ5G8qjhC10Lg1YQ8VQiRA0zAF9EmrNSwK7deZe
uMhChy6aRmdngJ7lOkYU/iGaC7MxmJ6+ruSHlGdPQeg/iKq7CGnhWdqXfOB4XD0f3Pe1Qt5PXANR
QLSW6H6OkEcRrob7vyC5sYeL9ysZiunGFGFCp1yH2JoEflyC0QmV3vVgeVsrtA28jlgZfzmhSnjj
VfKzg/KJdsNokj2Sn6OZGnlkThPgKPOKdKY+j9sGdIX4VfR7osloSqnr5tZbKr28m/QByp0N0Q2p
DdeVayuIS3KDHxcvwtdoUfDuYQVz3uXn5tlYJc9HLCMHN9jHi8sWmQOnW0mvZRDOhfWjKeJUgT6L
PHCd2W64vKFjK8LQ9mnwjrCUVflw9XFKKw55bUKZOklfi1X1ka/OS6TbEKor3PBJnN11jawYwWLB
nBtVikeWJE3eXIh96Ty+iZu9EcVs8nz04VuU6wqiGoEorFZAE+Y6PbTpyP58F0xNO6oElAtoyAQj
zAGVD5/3zmudROP9CAOXIn01GKfz8OM70ELRDRIVhm4gr/3g7zNeYGXPc/1VjAPFD5Tp1eC4wr0G
qgha/NrLlgegJNTi6KLa4VO3P3wo2ziy6oq5dXQg/BuG9uSpPhAzmgIBpQaaVYhYiy56OSbOJhBW
KByD7jGpEzeuWLyic3N1oqcaTS9+wYfAGogfenoqJrSjxiOcPjfdaXZUe6Bgj6xwtiQZwhZCuvuC
Ey+/aAoQf3Dsi5AIA7VexIUP/uvVdrP90a+cNMBpwzpEl8giYJMdyoRMUI4Uq+2AH6N7wJ2jY0DV
AbwTFQXEekW1fXmlD4X843BFY4AILPEbKtCAZ+FooaTzcB6icEjAKci5xJWv8OiVP5oanzsDdwho
IhBhbcczNW31SaY9bo6p3PMk+JvDucHS79qO8auXEbcOImMGoXAg9pF5HPe8MtZikN0kiBQdtcNy
Hm8zvB4+G87hhyvr0TG5UmO6WfHrifxuYRDfSvzSgjRA/A/ki5PLpBXFlrGBOqI8kZ+JaY5Y9nNo
nYsx9d//R9J5LaeuJWH4iahSDrfKEjkZ8I3K2GxFJFAAoaefT2eqpqb2ccAKa/Xq/kN3uhFgYBhY
qNJgPqd3aFE6c+36WP6lYe+SxIeGuH5qjnJTTCDhK0ulZYlOkf39xY4zvsswBVPy7m57BOr361sR
vNb9kdCyGxcyuazfHlt+QHT6ZbfRBlsY7PTpmB2b+nOswbZQIWB6Vh3ib9n6n8J5fr9NWw2qfffX
7JMxaoEzyLCXj/Xdz9lHwlflvdRQvpbOMKPyRoTqJLLX7GVyFLJo5m8A6P9T3TcDbpaWqCN5mLn5
tZmP4oT0zhpGr2fHlP7BfdCSoSIZIWJPICtDhy1zBe4eKw4Yr/zy4ksl2iXVB+3+BeueRGrq5aKN
fELWrecrVHXrRQJJ+pZhznkuC1+46FuZnH9dLJ4Z+gdsZZ914svEWd2qmbWOUIpEIHe4sEJxhtpR
GXbMfj6xQYx+KWxM17hkW4GzPQ67p18ci8KpaVRyFPLpbhTc+QwHZybwhc07+M0ppTGzYDXX8tr0
ntlafL4KpDNh1cVgx068YKLVkexYvrK8tM3j9Lncmd6ZkPorm9mqXL+ZamgeR5pZdzQ15WlseERY
xEPo09AImcYeahsQJCp83sb0bEyaBRVzUY9ywck/DBUr7GY/qKF+TQr8rbL3ZgY5kpvCdLs7M5zZ
iVK6z3S7Awhiz5RrraT8Hvp5P4Qa+UB9zWNQcDKualmKFMhp45ZKYSU51hYejfC5jPG2JgLWUN2v
78pY6tpPXf2K+lrvDlJx+8SL5sHJcYeQ/ixlR7hvckafPXkkznhIm3UnOy+a01K63tFLuCNfNgPt
R/mJ75HaBULnKXf4U0vTpk2uql/yyxeZK/qYjwtV3GSyXzNDcLQa/a9j2LLhlIQ7yX++rgZSeoqr
4QcMGnVH9fIH1QVn5d/xY3XX5w1j67ekk/B1OSSA/fmBZ3faVb+SbiRlU5ZIIocZQvsy9/Ivwg3q
4SQdLMjoD8MukuWjDWaljWKrzUOBap+vI4NZjakvkyaRbTw2cu+bnF4qo0HutvSvqUlO2pBrLmS/
+tNG2+syF/1T/rASJaLeQoPzgEOiOn64HSPwRN/gqbnybwz9eRC+xLvNbYl9JBvB2Lnly26fmwQ8
IXUVIRTp9UZvKvrDcSgjZWmWEg8DIczd6ZolyfprYWa7LLMLvpm6unrjSlUGg/F0Ul8kNVYWpea2
raWk26nSMuZQXPzNO0mv5H+YDpzMM/C/Dp7bqyVGyGXu/bUoZce82z2Qy9tvNoO4elx609aRmCVW
9Zj4GEj+nor3yjLU0kB6B8W3yXDuLRBZyjrNPI2kVrA0uIyHO7y8e/yVMZ/74RbM8mn3I6lSwVva
JIX/JHl1n2kwXm+QAm2xYQPInTXOq4fzYOYOHeQeHjVB9i1fq2IiZGb1lMAA99KY/qi8A+19eRao
eyKpd8i7ZNHm/xu6h4h2robqVSwmKVUHVTBGBiKux6Kb2VIaZbRwru236nzeLtVTtYcvRXiXDPZw
4lI6JaBarSWvfS9LJsczvh1Mjaf6Xr1Sa9i/NrnsKr2jPbyy2785RDq7JsuU54Pmi8lC16MeYdqN
8kukxT4pO1UimAk/Um6mHIkWgYwRK31UXBJB+/fFxn3stDSSiO6mC8rco9RNbL75xhMNSsfwPz6G
v1SuHxWsgsP/0Izkkt1/PwRHo5grv8iK34yW11bGw+vgnO6/r0dYbx/UmgoA6ciXgCwFRxlsiqGs
9EFHYEmIBsnDflVbo7bz4pLgI+n3wm3I4cyiKvaqHoLY4cM7aTdQxBR2pq/yp2OkIYK6UbJNTriE
KPQp52ruJXk0qbQ6Oz2/Za9G4kyfwSdQPgIQq2pcg7swv03aWvPU7ptKub7S775lgt17p9DrcF9/
lkYWacZG7E81Nb2Ask1atzCZFLX0HJSXmTkv5U1CDfwa56pBdXOPxmInF7tnQ83/rpxCcN8tKVmy
StRtcQ+esLPNhrCkU3vU2blvVrMB9piQnt+PsrQp+t+3UlmxcLfggyv9VqbzlmruvpDBDobG1iWu
hxj4QVPwrK1C+mZfjXE4tI6QeBnY+32hIcNTDw/ZufNd0HlxHceGFT8hozhxBpj36ltM/Uey0URo
BfSF7yv/0Sce21TTvFS/9WVYMFNK8FQqj5cvpwAyebfVwE3bw8c864o91HAir4i7FUxbjq2qD/Jy
J6fo+jaNvi7GbfL0FNXpDKszvbbnarxeOb3aOQfryNFYL4bnKW9tuVtJlI/5nJNJjW2jc1TFL9Vl
I7p9f2nzVZ/7OhBh7ZWqzwZXRbdEfcnC5xSMbWQksWpLb+vNmVkF5u45C2aIVJ5+D1/yPGlMMNup
Tx8+4PGI0uIga5HJ6JtctoT3QX764hPJm6s/3Ok8hCJ8241oK7nTjHDa3kjxJdp3kCWO8JLwPbMe
rd2aX3G+0vJVnP0OD1ca/ISByv1GSm45+jHiCAMma0dPiMOrgiFhOLRET0IFJnrFje9rnRMze+gV
tMB/jKWvAi0J0r2prGfkMO/g894iwBKSQENMUS7jIepoPN/OR2Wt0q1Hyf2uDjqeB3OxldXdcKG8
+U3AXL6ovLdS/dPdz7VGzjX+ElHulIqGSyajQoi0c3Hc6TBnZITmRVag0ljcH18vnxZCjSdckhKK
pOHq6l24xLY+jZKhBtKZsjvwSKByeutQMlR7/qvUkDhMuh51AYZsFI4YcAdjZyF3nCMdBdhX0RN/
qyRae/OkX/M1iz2xpH47TLy6neWoJz1ecLoeT/qp9IQcykLI/LZzSN6SJDLVSP44T1IatDIP1qP3
rKf2tcaGz9E2ZG0BuORGcqFuA2kj73gd2dEEUZEtc1fcZhSWJSTAGMQb7U8LZzvAFWF/m4q02Q8J
1AUEtbEH/gY6KCRX5Dvwe3X0Uvx45tdDpNbRnaVYe20SlY8o+/Dzp/jCQiYLncl+obtPoAmwo6Wo
+J/c7UQ3L5dj7QggcvTWBQiHjM2Q7+errprySmHwW0CXKuiI53od9WgqXu4oBzpv+AEl29c/+SNq
60XKD7Br2vifgFiOtT7mxMgtSdPnbbfvLTuBJcA6fbyAanku/2eqjMYCuh8WhFnOYLqvUgZQ27gd
k2RQUTCwEbaIQfVU87+KJZzZUo7yoPBkYaBBXmRwluN85gph/oH2McL40t4SxsjtnrnPDXHBpNs8
agEM+igiVWATkPjDULGVexbPhg8ao+J7dgIS3icBui4Mqj7pvhoge0VRyG+zdLlk6uurIHnv2/sm
kvXDMZL+Q+j911ooPyRzZEM/gLIovJKf+w/5FRrtao0bbsb0vdRdDVsq9wPVRsJtvugOqUC/1N6L
fU9HLfOn9TBpbE23/jWc3BODZv6yi0txyBa3Ya5swIsiUA08hMb685sstMMTzWluSSek6JbuZ8gp
WevbDIx5NQvfIZhkaqVBHQ7I3kIA1XW2btfCosnsakc4JdFN7SeSun8viDGRjPT0mjfB6Gfh4A6r
bKNGY0RVD2GGPbZ0HixN/GgPe1ZY5uB26GCrVcxS5mdKR/3+3NczfSXJrvhZ9sMqpvVLvXwWHj8u
hZk4H5B6bohhykb4a5r5TtEWlRwMohv/Qbu9N2VuC5f4kN1k0cWsmk+UlHbh4b+U8P6NICadlkhA
gBtOn4IE6LEG0vl+k752i2SXBHKgXknI/tRqmot8or4PhE0DrfikkxhVaVSzRGaUqjfizK71tHWy
Mc4tnbr9h9czpgM+W28YsmKLiy5GWw7WjDaH37jfGqYoZTYVeEBJ+B3/sSl4KhmFXLKt9smW0KmE
uBHITK0s6P7eiM4Sn+Xsq1d0hQHV1zSqiOQfMhKohUF+S3MHRTkVi9FwHU/cLaoGO4767TPKtvej
HjyPd/pxcTlIfzpr6qurIbJxpM3TGSNhnxyVkOrp53EifaYfUxclESyrK0YJXX5KSkzuc7bLIkhC
Fm/LXT79Bjbqd7S7r3z1mxx1Rg23jrlVmC2MKANGj7He+kQP8Euk8CGFac5vjfN2qd3eqGw5aJCy
JXZMlRh7XaBSuAFZ/UfgJTc2bMAZxXZ5XHOYx5jpeUhmPWwzITmNE2OqcMXd9GaZ2EuNqDEBcoHt
5Dujpv+XHDJb2iTfGroxKmHdbTBru8VSQUjVYf8aV7OJa97jd7sWOJqrK+6B6WEW30U0c58UaZtk
8fYePzqC48voMlmemYHzaq5dEve1pq6SjtU+vnRXPuSibYC+OdSgivkcUMPC1v5yYJ4Z00uyI4if
UwXvc0J9P5y6uRDKq9kq3gyQVhOxpew1+lHF3odN+La0gwwHs8wI9RIVG6iTAtYN4xRkYflVLMZd
6vU+yRt4HbASbLUUFkw2wEJREPUKJOT5qqZ48smAniFY6DJzPyvUEs51BoY5A+2sUaKDmmbI5m3z
lDqAPq4+V+c6+jLucNlfJpHjdNsCn9zTHfv8XLRMKTX+Bt6/Zt8zW/kB2vBk2hiL1vP4XCIge6zl
1lYhaxhP791ZIkOgu7+9M/sg6VC3HDbxoZyzSVkNmFq66yy3xVMFjfZJIx5nmBzTCaBrb3dW0FEk
mLKmA3NFlfAKTNoaGGvp3DrthX/tdZszjXOV2V0NrVbhRlHJ0QRP/6czS4rH4vWh7nfU/qw825ze
od3AqPIjw1Zfid8wFCvSyb2xN9Yz5pvmcI0/73Mt25/zk1K0sTh3mLUz8lA157PuXOnD4/6sIV1X
/aE4a4HkEQAX95CM6gI8Zq1qLxGtS2EXR+bXu41LW56pmSjkuNsjzklQj2aLSTtAI6vA8ABgQt1O
1w0Y6GCXK+Mcn6noIv0ILX9GoU3Xwl2xuYcNUr4VxPKtWz5QW7jJ330Re0b4yxFaL3onwQjLMEkE
sMZK2h1Jg/c6M7AjAJVJhpwCllPlW/w0vcjsp0cWbwTo+vwUEiJlnsEnOF42o4gibGqU325olA8l
QH4PHYtMhek/E3eG3eog7kv/jgGQ8yFqmR7z2WSh6v/8S/2Yz+KZzmhzYTBNZg8zhkxxGq725k5r
pwhFf9HZjf9YJfgs7ovpmaIfRccE0u/S39VFJBzeN8M/gglCn5zNlWy760lwgId2k9NXDnvsEeY/
7fwmbOq26uc7KjIAWs3t7X8NYwzudCZ7e6BVnug+PVwEHMY/NQ2UZ26/INney67koZmkW0MbHtH/
zoVTD00H1Q14AZVd+dIct7STrvIfCU/YOt01GD6UQLjyOJjQ/ZeO1viPiucuWdjxQcmUvSBaqoB8
zC7lUOimpB2KZNIvnFEaLGj8vjU90GpQbQXlphGi1PsGFA6Ik7vumqhsQhGNekBoS3g6gfRHwqUw
gmzDtlvMjqxXbBjt+X4WLuJOCGMAsEV+ohJAAgOCTTcYWz/qfrpqN4yJ8RQLL6/PprTNDdpvhgsH
xSb+Lb/Ef5wAdjNvrsahWKLt9ZSFFEitfeRsQGOBoNxOSL0o7KwmMiwfoxHQs7jr5pwXk4lln28F
Xj/lPo4seh/gPhGA7ZamD/N9644bKOUTqds0U0KkNQPTEo+m4giL5zrxtuqEX6vWtvG1efWNwgys
u1rItKUV5vd9vMIUwHB0fupAoryd1lp2yd18azryHxIjPhP9jo7sg1rZEhDa4dXxi3XPTPD7ejhK
Qfbbhy3rc1X/YUlaNHhXUuuxHJYStp7Gp6bdV2wqOSoW04wn6YwvyBECBWuAigDCIBWrbK7Nz4/v
+Q+htAgfFn6cNNLRwE/Dxr8AOn0ybox534NvcBwba8FBfYdAK3GGtyW+cQhM4ihPIJ09zTblFnfS
FsIWZMdX5i9ejOjfSZDGpXojsfvBaSNHdVgfTF90FXCPY3zKt7O3jUTKFe2WmZNbmc44C93Xl4Cv
VhmpdualR4Fn0KcuEGEgR7Ptx8nnD/8975ivkXmEozW2ChjoO+kCsAT30rjPhWw331phfw64yghB
XfTxkhhHEf3KaKVCJjU1k+Y3dvBUwQtXHn/RqdfCnPnj+xRnA/8jy0EPJVB3UMCwMGYR1i/v7gy3
QrS0ec4oUPJJlBKj3y+0OatpWObfR7TjzgXO28u3iUc+v8p2MbQQKKD1+n74pjNia7rEO915LH9a
tFqF//vTEDSGpTBHyAv5aiDr679kb545+baTvOce5npzJ2NaY6O6n2ZBuZSusjvlwy+bJ+cY7uPM
RrhRUq9YpYtsU1Xu8E/hmCSpzs4pLqkc9rvH5VMtZvDxJktgh2YZ1xFpKtmLL1+Kq4wGj8hA/kZj
GWPXwdvfyhvvSQOnWwhcEPScA5H4DpRT7YC3uJx9Qemj1vRnUPvNt8DCMrFFIOko7Gqbf1dL+SYt
3ot8pfP2KM6OMots0iugRQhoLHJ+rYDaHHnXWT840eh9qELoqfb9oAXE0khwOjcOUH0sYAb8wX78
iFH31blTIKdO8/TFJD9oT+XNwFgQzv5mYcK5cCPL8R5of1Yzf48i9Kis+L7SYmVTdsWVhaugUDpx
nlUvZnapkE7I+yN5emomR+mu+NPOqUZbXW2fLFhXVudLTvfTfJlRs1NplJw5b3J3S1o8PVS5XMsD
+9gM4nIpBBlHEu5LHHf7Fzp6aGD69IKi4MMa7NpgFKb3IiG/CScNN+dNYwsYIJL2+01FsL7ra4E1
AAus28inO1vobPHr2dKeYfh6fc0igfmKeFbE8INg82Mp6FswVgDHxtDcsubJmlXists0q6LiVtrN
6+WUuv0+6KP9iX1lway75zqdv8CYDrlJO/z0c0zhy3cqIftLgdccLcThUoYex2m7IDb9WHUVMvVk
ztN5gIRjwkAuiEqTLhWpa94dUz70xCLyQtohKgvDvH44bg5auxV/Gm4jc6oRO6SdPawZJ6wRxFac
+KSgPSk0OCy0NYRQCxvhTmezhmPKT+4eX0xbq5vCRDfahrzI/lSEIZmVtc4bfRwtnTmpmHrNLh3t
J8PMK7fn0lOnQoyS2QLv8wOGcQQdUXq7fqzfkpPuqpX4z/i980Rdja8etDMQ7SL5Iy96UnD88fv5
zpDtnpyUAhRV/k7wqhVf7uVF2jON3VGwyMXrojg2rXf/7OOPp8hfEuKLGVPghEAtAq2LUvps7lQf
iybSxcdf2u8M6MJ4T64ykIkr+bGP19nnJJXYeZxytKmtBtZrFtsmarPHqnxsHk+bb5tjUDCiBZ29
bFdllCGWxz/GP15Wlu2KZltRPdDCA5FZA5IacbbrRSA9D/hZcaPG63jYz5A+YICu15JsD9qc0lbC
VUV1yz9wLCm4byMVr0Pp8UfGr/uD3EL8l0z6wQV6hWSTpUe4/MMIz2viEKsWHxFMztZwaKJhuG/H
eXOSd+X889rLmjNUm3bmfdqoInP7bGSF8kuMtNn3TLfrJpAF33w59w4OAUDbTu++eZ8b9baiFFdc
XfH47vPcKq6IGwXZUTXvW1e+uyU2z8dGGPZ9va6BRkT/U3rNzOV1yQiL25B1Yc5cHXo7W46jy4pq
Six6sECWlMJkwNfZJaphlm69nqngOQu13gzcxGdVm+uYpluYsc4JaSTjdJ6h2lrSOle8qRScHRNa
qDLPFHX0d5I679+UVHR5b12WCcN6vgtOm5AldAS1Al4ByBByrhqKeURBQpXbBHHAceH+1CHgbxL+
st1AcuQV+CXtJ5IQ2VCYO+335AC/+1SfmKMgOxfTn9wqsi38FosZ88FIL3dy9FyA66Ch6z15VwVA
j8fPujw1J1KIQCnt9sz1Gov4D7i0vgHxpc5GY7RBv6Y7CU29dHQknenEAegXAUPxitD8LkrvgYwg
5ExOOOHiBU5SjGUlm1D5rb5EH5Bmme9vD1dby0zH5rzDz3udESaZ6QWiTSbukJ9ump8RITJZxlBE
Iln+D/trdIFg2k18TjqXFzGdC8bpEyLlB8TfP1AH7pvv5Pe5LmaTU5hGJkaJJQ3nJ7YRfC+VPyoW
x/QbEqfCKUDuEfCuUfyQ+mtkOkZQkdJO7cI/17vTh2zALYxNbqnLB4VCCkP9e0nsbllFeKFJNKGN
Y2+gFJpa/k7HiGxhnWPud8053vl4nzzuiL6Y//XSc0GC4cI7q95zUfawzu19Pm/BQsC1XBAT1MYz
MIvp4z5zYzVcYjtKg3LFvu4X8LBuuaRAIgHX9i/mEKIV52MmbxaoEV2H0WslPzgKnOkondovtG5S
O3WHQSFf5Cb6wJacvnAuDetF8sg7tpLAiSddq0h26z+VwDZbviKdNQhgRek/rt6/HagJtYWKXOPj
VzxkT+AEfZECl26HWbRwytvdo36x3ovxx4Rq/cfT2BdejJe0PVXHu9cioCItc0z0nzEmcMyGwqJd
F46JPH/wtGgS76V45cTcoVYh9Vgne/mC30xzaTR+QJ+z7BMLq8UTMRuZW7IvKFO3xvW9bzccDcT9
52LAesGxYr9fdolg3TFE5hpWK9WO6afzAbOpQ5205h8yAFbb18iwqyXuQiWhIZ6lQn7ZyrL6TbBe
M+8YP9hthv07qpa4b2dhGj38xn4C9JFQDbdk3dJe78RxnX8PN0rFGQ0LdlP2Ch1wkcLnbwueymu0
tJ2xawP6KJLLTb5JGv0j3p98nyUz6iUmoHG226RCC2VpLGcBGc6mXJbVjiWqxXZ5zKndC7e5mdN8
BT6R2rr4Kw2HIzTjptLVGIHj5P+SkEfwJZ3NyAiY4BbEJ8m5jFuANAwt05ycB3AqAturunnPy2+S
Bl6+FDwiLt38Z5xnPpvxm0LAlb/qQ/WTr2BFlyLK3+NAi+kq6rZ9WK7u9ATTDiRWrO7cJXGnvBUv
+ttKFUtFkLCuIv1Ly6zm5/HV/KN1qk3pAWQYKVxVD36wTUJw2jW5zJrKndydQoYhe/wjdZRfimev
CtBiAA5RcdGbH4jZw06pXqAnhGvuEgXckkWEM5iENv9mP8UksIWjnMrvYVmc45NIBx68rU/KhcyL
dx8StoRUdc8nfscUuHgV2jCdV42d0YjEf9ydmomNi+S8EDb1b4xNALFg4+RfJm0I8EWfVYQ45+Yf
NEQkAlsRlHWbPJ8kNpwt+aELTSUx4+ZL6u3gyUfqPsa1BjSRRGDPIDPCI1TAnBBhmI5k4s2o/Iev
DyiB+ytr+QlNdpxS/087N9/2/79Sr7UrnuXvdj1+NxHFwSbdPRecLKAGwBUaAbWlZun30gzsQ4+m
cPpkpJ8Bal2R/2aHCV54+P0VyUVUBmb0JKS1tUU40gCMqtMADbNXtx/PZPjVIwJFeVqFQ2J9JPV8
c0fJPwlFMuJWOr38N22JdaqtuPYlMqipO8IbpwM7Ibef13dQ7/GCeuWO18zTZNpmYuv0sO/wjygo
b/5LvcnBnod2o83rqTBBF3Mp/YQeCfkyXzZHgriORxS6cD8eiY0H9V+7oBQHaCt/2tD8dw/fZ/T7
bu0widV5A/NbF4lLTfbpdjyyeqEj5vINIIeMsIL2AKKJz0+ZntvJLT5oh4c7MuxUFdaDO0XxEswF
xvrUXmeLeUoi3mwzL/e1nSS6Kmn4WghAStHPV9axsru3Le2K3KaUGS5iHNSMmNjUJxosPH4Nl5YZ
9VX8q+dY8t9BQPhI1ipR2dYBLwyrv35O0BF3MgPqjNVrNx7BC1whwLnGYbR8cY7Wh/JnjDj2Pnjc
CR4cS/f9bMM2m0H7njBz+sy/ip4MviIs6bnzCQY2yDnDac4Bt+2O/QkZ7aGfx/Y/dCW7OnZ4RWwi
Ykg8Op/5myXFKfSpg8J7rqn9jhTgKLXs15HLko8JTZ2/uMaYtbOGsH2HuuL088+JAuTBWc3iAtQ4
SqcO1s4RC7/aVp9tDxZIl5g0eiEJmFGsWHfReq+fQGYmY0gBp/exZXgkGzb1v4nkYGX+JXuWG+EU
2j1BCX/Tb+pxaDbCIcPzDED+a+uZ3aywoDI0AzAJueaWYM2IrBSMT7dFX7SPmSOH7UkO4dC+mAq4
mi2TBZIUv1zTJsjiFxYmsBG8l53/DO5si0RtPcmiCv9F9Ujl78WsZyUQiZOaJW5770GUfeKInNyx
s0uz1ObpnMHGK91P6IJl0umDE0jevC4sBP72NCUaQxjP5fpB1YRvfvyR3TL6/72VkcyQ8M883iWq
Xx7BGwiGrPLyqIfJleOMA5LlQQrE/4EjsPSOxWkWgowQi/Nb4Y0clgcDjfBoTZl5RHIy5+s0HMhW
GPOKFTt0pW4AM/b6Cjw+BuPqnRjI9Bm+vQaafiluZ8t4/QK79OSj4vULwp3xq/rylkKX8oZhY3vm
4s45KOcQUz6NNM+AkMAfffgUPPmLuhaU9Ax47maX9+IkhT5Wr5hY8cbRxi1Kc+U0rMpd81ON9suw
H/9K2J6t5EnUnpuFuH2f78SdiDyVRMH4VUBETDwN1bnmZh7+QMPSMRIJWgbF+x8WycXgTVZyfZO6
qNJpCWOw5kGYBpAxg571DVmJ7gMNOZmjzEt73OPNcOjSR1Jk4CkUQwO7JxLtbeFNJ3ACjeLM+HH+
FK0KP/aZfTiX5hr432w6JT1zSy2/orcODWFw4nrtKZuchfwVQEPWBNPsw3aOFGYuUkwL5+TwIUv2
lEN1fb7A2d8bSDuiMxXQbFkDxH4c9UhKab1QxQE5/3cK+/Rv0XbY4xuf42HxAxKBCDl2K6AZ7QpE
dEcWtyuDhF4Ooaudx2garCTN27VBFWmssxAJhD3c2jUnyuF+KEL+6IuD1M3/TbgmFT2X+QSl2JH7
+iPAX0Iu2JxzapJlARxNuM6X2FolMKQ9hyfH6odYoF3JtuYzR9m1NI83NwUoI31r2AP1IzLK5Qec
4pY/dkARuW7rN4PNNThPZSqyWUJUqZSh4PpFjyrBQxr5pCoF0XQfQXYEs4XcgOw1QfqpoN349KP6
9XnqitmQk8F7u80WgI5UtYTvtoZfDW/BGofKmyQaR4EYPuneE5gbhFNA3dgmpcnPGq/MkDQx9ysf
QCTbE3AvyKR+BX/C56tz6qdH4C8yJwVx26YG2XSo/HN35vyh/NWnsJoj1yLLMdAwoFt0X9vsTNeD
EWAbSxaeSOWXYFyQdOnRCWxmNQ2wowXL6W19fNUpiQmyy7kHUo5MJcA4XVi6QyeznuScfPkxScic
BvFEQJ7YkMSoPgG4Wla85ndLwlAkjggwMvqALmWyLmRHRWjHDJHMLZtNZH7Vuj9kQWJaRuvc1cU7
c3Hm96AoZ4XEu4aoNv2JJsAiZh/TXQICVWb2E9MLyr2XnzwvoCJG7wt05cnsu2LfQ/VjP746WC9M
9RvRcECvlMTvykhInQLMk9a6wxzYQHw7YCTpKiHsnLW1tJ9a9H28h4v+dqPtAdw9mh5TA9gVs4Nn
l7uHUxpqERDPOpb+Z373SAarlXBmssbFOAMxTCAcPLX1+CGoqBNJoIFUTbh+YXedBdeLPQHeZ3Q1
ssAnRy7pZkcK+l/jlNVI15X9yH5tXPNHBCAR3c5PvHShOzNHJLw1X3cOh+bUoLqjYtaXRENq1vua
OEJpWn49XJnKhBO9JZ0XgngHs0EaapwT4Ed9w3pSD8k/og8tQCZjMrdByeG8lhAigXkgR7DfC4gl
3ndPeFibe2GrucM6ObEmyYNQQuy5kPm0mnESYMWbXCvsO231oUfefMZcJILVhhIi1+yKzBU67mSQ
EctO19LBCfKBEMyNIWB08iOnv3AFFuyvWOob2M+A5HT8WOBL3QRUouABrucN1pA7rSdstMVk+KWl
QsjUVpHYOQBBVisZAlAiD/3M7LsDnTD/SA6vO/6dNi/uxI/3+rAhbCCT96+b/jzAMrCoTuv9whsC
/Br+0dT8i9KGl/z7DLNLE6lUhOuEcmti27S56dDmhkZEqfviUEVpTHGKk4rugdh1u99zP3UIEYmj
5VJD7LhXKc922Vo72e0+K23QweyvGt14rZjEtN5LfOycGB2wQ0AAGhZR6MhL82bLDJ+u/ZNG3XE8
Fuf7pV9AEqI19YZ/kicsGASwSn9A0bT1uMWxArUonSSaiwG+8upV9EpYDiCqYGW/DJ4gIEnn/kzk
n3lpyCw6GslZzzMxrAcQKDwZ6np996Z6fOYXHmUSwaunHoS+o3OIHFog+l7PPDF3UnF8Gdj1eyei
dNzyyB3dH+knURM0/qQ1Mi5EzKb1wjFB/KfeL7z3HDIRSRQn2IvIHa/e89dRQZROqt8uGuB60jRq
b47nLZDaky+9MX0L9FyEm6MiwN1/hYBYfgImKpGqZb/xvA2Bq0gkBwgImsTTsIMObQvOrZ6jy5n5
wsIgynF7G15+pC6fC2Wff/VntotD/iqcqm8KxH/9ovqa1DDg6wc9nIWsEc+MADcnKqMLkEFBOc9c
dLOgSnJUwi6jX6SQn2JS5/3VYPzKrvqlbTDWsum4UYn5kBB7VtfbaQ8Puz6x9hx2F7176CtpV0tS
evLxPHqwmTGeAlHfndeXosM9d0u6uq/gd0xe7SQEUdYgSshG1OVsObjuMaHCfgZTQwqD7A5NqzO6
E78Hse1xkoNJVC7F0GoiBgzQjRLX4MRtyiyxmmA25RfNKt8BlkrMcuF7/A5vsfxpXPj0QxW0RF3l
LPIiQm0eg69NU0IKoBcdo2KJUSbGajn1XZ8GzGn0iyLzdZ8/j0X2ZQYQKTiaizU1vZLDLNAraA63
15FBzbZFmC2Ug0yL6v8Rdh69DqtJev4rg15bsBIp0vB4wZxEkaLyRlBOVKBEipJ+vZ861wvbMNxo
TE/j3hN0yC9UvalmTWqPjEePsmZXWc031zs9p40pFTNk0NsqtN28O+FjsJMOdWqhMdBr8DNXLChy
hw5WZ1z75FYYqn/pN4aIKR4wzCpMTdmvwTUoX2nge8kDY3EF7hmBH0U/wH/uYY1K4uFSaYQd3EL/
6/jC1qW5y/4LfSgEsqMPMGW65IBNlQQWTDN+fWBZvg1oJyGvzm6Nn0Pg0wtkOEG8tCRjTSaRU22W
E3pYh8I2uFhnr1yJrKYMHnD+eA8okKlHqMeRgEA0F6PzsBWQMmW9p6XXGz+nuv3aQPomD4wfXwah
SowNB4537AMTHb7G0b31v+s2aoLfJI/59UiqeWEseeOIvQHTrmLdpfECxIAQBKwijqQOz3DtS7vh
EFEkeXuwnYvu9LT50WwW1nfLSzCOi+bdAugj4fQ8vo3rdePu8IDq6ROU7mgoBFzUHNaDcwACwWH+
GnGhclDfgJufMDwo00p0g0nLvbAfK7MBOIzyLjshYkGV900UG03ZA91dZ6ibh+i8V6M8BEdsBbBN
XOC31XHI5RjyuUfcq7OKpSWHv7pBduHDooD1U4m9IgW4/WfO2WN6+oZ/AhTw6ELDJqhPPfoDaWBX
GevNKfayj5TtFO1IhJCrGkKR80op3+HC/QqJfn/psRCNgnuJGtb6QW92ApiuXv9/4Z89vgUNyssq
/ApcqufSgoMq+chQybKCBwsEpSQMxJi2XDnMORYcIldcYlAIqDzBonO7a7wBOFIaSiFgoO0Y3Qju
EtF+g5KNZOyYbu0LcmYqbtiJhvd5grONwEA6g4sxOZv8Y7LujC21a7rPKP3CLxHQfXAvdk/AVTWn
7D7bAeMCYikN07QyJnRSRriHfoSD5fj2wauaAFDwzuCxgrr3At3N4XLe3IwVZ3Zr36CEr7LxA4Tr
HJwNdp6eHocVlOUrQjBszNmG46Ox97zJRMO8fTG8fIyIlf8UeM8O0JVIBDhpgz1Arr0vaGMOFDFs
4jaqGKSoXKDsb9zPaEe+HnpDI47zOI6l3KwNPra3P9FcHoN0u6XsHRTeSRQb/CwqTXOMMJoT4+os
p9xbolC0+P9BFteWHeyJ4bJTsli4GGnozXOIecN8jSp/lccPgweTAUdtm8a4Jg0T9P3uUzW66iCf
dGiUTqYSq9bUiIKjQdTX1+APbVMBPI35bYU0bI68n16bS5RKL9nsPtji7tzlV3MnxSFsXvQJmBPu
2N8ojk4jPlKseTlagQuoFRgmvD/4DsVl13g5tIYu2jsIR3bKI5TvJ3vTE6mASX/fRGmkGrHdCOKY
F2PGVZLbnzEYk1WPDuaY+vRsrBiGdfX5uwqWxLgZtS3VAZPg+lEpJArrRk5XjMXB2FRWpBlxliMY
BdgF+UopCUHATAWvPO9E0ouoAC70sJKWuNL45RXLvnJ+bkKLMF8iPuhGymQMUxKtVqiBXZ7O3yd4
WTzNlay6INZQ98TBPn3wErhuAv6nWDSbtm7MwhSXjQlAdPR4wmkq8/cgiQyLdvYWfHYE+fHaxj87
vvvzMS9Qov0M3ji1kzH/OhAvpyg3orl99poWWiuPphqzJjuCMJow5F6ywdLZJlwocNCZzaUxdYe7
s+Un03ncMVckQMh+Kkk83PJlYTaexy6c09vbbKJonNXk4JBhJKvZY+UyE4Ol9uXngRYZwepBtf00
zJU5p7DlQEl2F8SMCRxSz7VpqXVzExl2/OVLtHDsZXwa9mvubidqf9m30oMV2NNpFNvj/Z5s1bOv
GNyi6CniwEwJDyM35Gw2IiAB4qOMB8wdAzo4ly/GHqGMMeYFmDaiCbavHXtjMuBLAgLg8FHZ5ETR
Ud+bW9Jnmd9kfP3lnw+egtrojhJwreAesQha5iq40VzF7OKDU4Q8B2wArhewJpNo/jSysTfp9mez
uzEY+M7dmGzTr5fF0YZlEFy5gisSlnAo4uyt7ZkYlP8GAC7Wa0IEMPBj/LUAk9Hehgrhd6XT7+P7
NGacadt0qydKkm5L5zTpAJwBXzggTlhkSZhBd9azQIJ9hVOvZywUp89Piz7WadgOEPXyc7vuOSLW
C7BNQelx7Kt2A2UIh2eDlSLnA9gDywVTLVBhQg6kdcjYGiIHYkHJyj9wFebm9mrMBs7oPPiRRNLz
qEv4hQomVFKhgEMrc9Yz1ODpd5AEDfPRm3yYXnaOHpZiHd0LMoUukV8QhSa1Ru3VMFgg+lAcbggV
Z6oY+yGqyCcwwq1nookrQWhlYlBEMMFXcNdPvyOhdQ/CzpAJmA0LsO2AhOeUyUa8Dqg67iCKtJo3
KBXuDgcBLe8O5HkCEExnR8Nw9dFtsd1/rAdqNySoG4R4VKGB59GDkl/K/7nwIyQRs5L3TQPkBcgs
Nr2OYXH2ZluFB7/lX6I+oQsLn8YYZpu+6CtjllDAceb7t6VZAA2eHE0PG4b1fcUrPgprOD27XgZu
y0Ky0oyNKkrSHDkBtWMg0plEWqhOSvOFr2/ZgpaFhuWcVSElTu4VEPPjEXJCHn/QCR9Oe+eM0Nsb
CbKvVFzIb2/nJnbE9jcjhpO9HMVeRmjX0PrI8XQDw5omCUG2fdV6IhJAFYvTc/wGnos9MBBkKSxu
5H7JZy7HRBYz9YVgGL5fsdmHnHs3E+1FwYOc50ZzwDbBMkBa04fKHC8GP1oGLsQmiCDcVSx38HjV
MSPacL5Wnnbi3s2R705lXLhtBnvkn2Yvq8zJPohLm9rCjyKpf16IMudcQgDDDo/+aSCk0QzT2x72
rBmDu6vw+IQB8mb+NDJG7OZgejGHR4siqSSqen6WW91MOUXkIs0q1oBcTk+zGzLHmzeSHYPv+mtk
3KdLgfZ1Kwtiubb0xerJnYzqBKDwSLw13QGCyTZUzt2nzjr5b37FA+3/czhnTYFlqCSR9OKLueFh
Q7e/KZmm9tjzurF0ZpybpeG6RcNwY/5oFpa5ilergDt9v+Vgn/C63UUYUrZURpa1nSDw9mBcTuiN
kc+wE1mOtGtA+meA4z/K1/MeRvANK1KBQ+oUL+33dWzYTRPI2qs55iWyATxuQJgYqxZBGUnLX5Nw
DtwZ8M6VcZ9SK6ePftlfTtUpGS3Aipqzapk03ZG5yriBj/HUfbOmd4xbFJI7oD8DbQ9ZGuRj8+Bx
ERpTxnuxBil4rel0k5BNxuljbKaaEVDBN60xXHc9TbdH2o3UMwO5bOWY3dDV9UTbEP+GcutS2Rrz
1WoMMNdJOHRu5K7w9N399uXVRMWY1mwgaveR0zNmRDeseHDbLYyyT/EkdyE7azvJ/UmYgm6AeaIW
47SUG+xLnlIz4EyFVuiTOo7ZikXEughOs3FccPZXFqutbZl7ixgu4EYmHGBRMybEOJERRSqyPNK/
d4loGe83JUaavh3GAcpJLX8Yh8Uq4Kjwt9vasOzp3A5ED3k1Qo8FPKYSYASaH2ytsEkK/88hBGUj
Jv4WV8IjIhUIqSeAoU0A7rAnjdkxQM3glug8O1zhCKcefycaIqBoTMl54z9L8xrKEuvx56Y3JiC8
fUgYbCkvQM4ZClD0G5v3vrFQDzhFDWhMEQkQRJs+OmaPQRgnsA3JPs4Jtu46hBz3IXEBIGmWG+6b
tvlIFXz0PkgaKu8261knqnPCzS0IHyJdj0lnowx+g/awxX7HAN8lYfoCSc0JfB5S46Q4FoN2lNsH
pzM/ADWD4J6Ro1ZTkYyqfdqsmFaT8kmISjpREgSZJkF8Z7EnOZ2mtCVILqGSyyFqRWpC+xWdUa2z
K77GpDdQvzTVW9gtoHNHSYopfF3YYfAZX202wia+IveEuDUPKKR54odhE/aJP35zBkR6AsUaNUc+
IB6bjHQYLniPA4JmmsRJDNk+5A4Fv0DwcJM8hiey1o6tTnOX5oKUuaGSkBsdyYIDpyTakWoiAAPr
Y8mzPvHxwGA2YRxVTp4HKOXXzblcRLWgoLN9AJH2kf+jlSGUmiMGlAp4osGOZSbxoEuFUqy5s4kj
fdt09Gx4D/CArQ2f2bXArluM1ajTVva2yIIMS/8366L1yW4MZsfvM+xhJ8Apx4/Et3gwX0gXII5i
pOQ28lYI/FXDPfFvXSCuQSdF1tWBXzrzmaYU3bwZUcCjueGqx/VMUkYLUxZ6d1IG6VRg4YG3mJQU
NTLmGvSI7579JIIKZfy29ydf+IBgftzGJziDh0M54hn8EMEV3ojDpElXIDDXKElhFd87SO/zZXIv
Q3LOgMt/BE6gMUnrNYT4oyt/AvVQyzlwMAnqeOuZTS52xa/5YDRoOyq5LsdQaXZsBdbZ3Rz8J+h1
hKSqrwPF/ZCWQFgZnawnvI6Jt277IW4V7LQY5cPf/m9mXs/E0I80xJMYqRoQX0lor4lJyX0WSWvw
S1goVXj8kMFgfAnzanhv5n1w3CzN1vzBOuvXkGHNcBnnvajVMC4tMgHLNzJwKuIJksI6IiD+QDOr
zG+uxIBKNPSTSFA0Jn32lglb7JWsAd3KF7ADtMiF/SBOQFJtdWNyWRcEtbfJokJOg7ypEbYBZBSn
oOojllYQJ8TCtW6V86OrDQ8n5+Y2pwVhF8xeYPtlTeIs+ofBbSeMxYNikLUewYmbGWTsdQAHAErW
zSh/EfhwEo25KSjlmygdP6szopB79hYv3HGh9cDSUHDxfYfstf7UZES7BcEHdw8OHxlWeQnVk1MR
D3GDH8KaulcO+9vD0bBU9PWdysTgpfFYsEpQ1zQh2w4JJ/mCyhRkzJNPmfe7U6Rc4VFuY++VcUtx
e1z64AMcxXDXfQSr6Fs41TnYSLxErUxPzQpvO7mx3NYQaY5GjQ8lzuQVhAMyoYI1PeHcPm3OoRAG
L/89fAEZQ6WNl+Gn/zVIwoMgbHvv/tXRgQYaBIs/nQJVkILc/kndDGzqoX0H9YItgoY5ARv87PF3
mvMnvSlNpNfmdRoqcVPOYYvTbyJaCBVci2aR/2mKBCJ7c80pxJCLIGgZ0q053xmsorFie/ACJVLs
RCVOpoTLBxnAFfmwabTV1AucXavqKWFCEXma0RO4z78QyYYUoA/HSJlNa1k4V2TGd0tdl33dZ1sO
OaWRlXS9y6waHQAFOE0Prqqj3Ddve71fTiCaAeHxc0PJFpvGAs2IiOt51xRx7axbUkLjW/Qfw9w+
WWFp5cmXGxLYGd6tw4AOksOsE2KFz+JD5383i8E7LkboMZpRwEMP6jWiB91/9NFp0y0jbnuL0id3
VZL62enLIf8SyRXc8K6e3vpllwb0xWStE5a/kQTdF25Tcxqkq0L9R1wmQ0VEKovuoknMvtrX59Ql
xgPUWg8U2uhz3Fg0N8C1AHGV7n5qCx8YCs5mFxmvrBAfFSHygAu+nOGHKPoJdYGOX6gMEP5bOY0D
1kIWMcgOdyTuIaq8VaPP0DQAiU4/J1bBxCf8RIwOOP3EjIdAXW7Br8fBj92pvbntheCWu0Kg2jo7
ISVAQLKqfJ0D+OfmobbtDL8kywgIfV4cMvBX+k0atU4w1ue4gDH29FzQ7Z6/X73tDshb20IwSY0K
lOvduQ69KnyOu16ZdvH7HCcojPBEoJCxME21cCJykRxkQMT64d4tjYXQs849aiVyiYCzZMJdB3Fc
m1Q0qi7yDQZ/IOD6EQjVSNVBQfI3nfFplc4dIPsyeKTnntPYly6UmP2bqCGsIZopudRLKHnFJ5cw
YDBFcsZVxIQe8zOp/PdCp+bD4tQhWY+4cvLFjQ8gJjC8RUpFyP3CTUi4B5UahH/K4BaygSkJaWpb
A07mELkVq9vlEixCPWouunHtPcdUxCUSWC79PuupN28jPhLw4hG8f7T5h9LEMkVi0aTF8REiWT/B
kr3kzuhyvDXRnh4SwpdtjtWIDQii+6DUICYaYYU5RkrndzNoItQHZkkIw5xPAQIMoJpqDt8HTtXO
kCmrdHL3aGmc8MJg0vmHH0O2OyrNANUikHox76Is4m6gm+4jFfulGGZFqzIlE4D6NK7dwtV8kcHp
+2jHzWztpnXEjB4gNeA6UNTCf4DFNbNl1Ga1A7gx4oFmhfxBZjcAe3dsLfzyhlus/7uPAjeUv+ce
6SnMIVvXu1ghumh6rCW77rGreErL4XFRugLLX7KHy71aDnvB1T9Pfq7qM/MKvqSDYApskk4CCQvo
GFAsr/65OpOcg6eZCpV2AKgYcNjjl8IFXaj4hTO/WFtG9FKvIpLAKFQZvCIEM1d4JVYaYNo9eUXH
FZEUnC75qnKw/5GsRST24pcK4YIHiLO8168x2oHpjb+IdrmkJoA8O6ooeqVhB5PcL1b9KzfEFG3X
pvY/C0oDYpXfbgW2KP4cumpak9OmJKQY2dyb1lPj4TzjWyAXVUa2EY9CyGk1a+ywSulGm+F0JAuZ
F7DGBLs1fySvd1P20ZSs+exIWMAaShWB5nOywu0C73QLiu01aQX6QssuI8yjFkui1X8sak8EKbhO
kPjQ2B0GBIIG9wSy4MqaoLYBakS84uQe/2g564hon4NL77c5O2ju0i425erMZ3gYH/f9YWWL1+8O
21ZPr7T6HwOfFDqVM+Mvkot8EQOgAQNIScsus1fGLe+CIQEa3gEvGgjKngeEhAonx7a1/Yf9egZt
tMQHqDvV+yxqmp5Gv8u0o5zrmjRrMcQBlCfNMCCnb1T4DR4BXhVEDdFn/yaXakNDv+VitCZvBwAP
scbx4ajc70GODts+clBcHCZE+bCc+HGoJ2+0ZIiH6X+Y8PncF4SZQOh+uSPl6nnGoKQX7hUqr2Pa
Di8bjSEug+MTATXJ4AhI+eLHEKqCGkFqbC3MgyJbqRRwYKG36c/VzZ/3RRdqTFWn2qLHoFt6BAXI
uER2km7qXpBzHfsKerK7Pz7zQBUkR/SfCAWgHyy4ZucCFOAuRz2uA54bFX2dCtIhioL4IUJf6gMq
CDLWwKq0NSKFtz2+DnjX7HdhSwTWaCX38OmIc29OLpEPdhRSzLCtKorunB7ivkbVgpst6gwftvDv
EpvvkUvIUa2BZP+Anv/xOLVA4lmwQBiHNcpX/z55UgPexnxmVy5iUY1jGbObxv7t3O0DLAAFSbLB
k4+qnaEgHPsIhDny9w9ss7jgWBck1GNqvGEzuAFU9T5w+83waJ+p+MkidnsGQCcfBNbgy0GNbgIX
LE7TAyfpCQK1uxAv1/g6YqIbl9JnwFOin3qFBHzyxKBEvQ9iDIbHTj+pqKZxKYRLD8ZEfvWRrg2L
2bhJxVwyyMm48/QQlc7ko8JLa8I50iddD9GV6gZlFf5L57Ygt4O/dRkWW6xIzVFXMxqcLy9pH0RC
yReufqk2QBb+CNvQbDdboyK8Ou+bHRc4yxoBIuRnb7bElMG0MkxAd2QqmH5ZPwhldOSl4VJze4wd
wgjSs1QygcmLVH2s2MzhxkX8agMPvKwn558MIGuHZDhx9AJhgmVefbuOsDSK9o7ruPfza0sgQCUl
Zp6EQNWqGQdwF8L+bQ4PY8l08In0wiffi4/WiUxMETKS1BU/YKKYu3uJuCDWio12yOdYDwiS8U/9
gysTcr8o1b4cmoXFsm9TR96wMWuEHmOIpSGb6OYX1HKkcj1CnfoMNUEh/4pwAEDpHwcyG7CxA+3i
zL0mGuMw8j3IJMcbW4FxHk53o1Uog/AHXPwGv7ty3ozj8fnYxOiysnwtWZKDQWwa0cY6oRLu1a4R
G2J15ILTbWIr/A603+iDzcqHspxgtJldfbqPqLae+95CbfOJq76y/q31IelppCa01rJ9ZRyQRt4t
YSacxCfi6A/ju0n4vvlZ3waa/+ejIBaSBB9CSQhsIaxlpBMbg/1m2p6jjrEPo3IvYj3Mu+nnYxcn
Vx0RnrB+h7e1XLqyJTiijwv2MmBqKybGb8lP478qFMoh/wtKtr2587Naw8ca7YO5gnOSzo8WmCR7
eBOpf36JDrQh4GG7iwylR8DIUXRxh/65NHYI9dJ/hqqhfGpxwlPl6VGKxY1LQMZYMIwJvBJ4gBYK
IBZfKsX80ticwB2bm3ylcgmcgiWGHJRs6RmiEoIchJcqYUWfMGRHIo0Fsfmmxw5sjZxBS2R1G0lH
IBefugHfAHodSixl0zGwrXwpTIAyERsmnOgrdMlWNeWoZ89SlA6wQQC5MuOEVFWgPpB3iLAj17Ed
Qw5NyQnlUaBsTs9M36Dl4CDBOg0FcaNjug++HilPmFMIePlRCLSnCJjbPDN1XAX64OG/o3ciwaQA
CfRfHPbMbno63fgA4bZqAmy8+QukLHw6vw2lA4kZ1h8hC6f7l+XL4BuumMkDRI1uEWj9w3EmcZY5
mfULupTBHYBrOZDREicLDeS6wZFDnpJF2KbdIlWzCbuESJTKiy5cI6a3zRvFLOuWiyOGa7FD/xie
+idD5ZZe2i+g8X9YLpoZDvfTGkGaIXkMso5SRH9PRrB55N6QQdoN+G9+s+p0YRI784qJAV2oH94W
VdR1y7wh0KslU6q+K7K/WQclmh48IvGKwZJ2OS9RlcnwAiZ+OW+CdkX0o8xhfptxPvsOgY5ZPUeK
1q/74eLNzTE1LK1ZfIAVRABG6sBYBLOQQ1tOdYHfYkYyow4r5WAWcXODF8Jv9F4oyi46s/kwOsCE
b3rxx0P46X7hIpkimhUzRA0i+YMA7DUJjae+ZmEiY/jIejHKB5XWvGmA0fGuAUnZ1sjcpVsGauwO
a0Zk5TMFVmU/73as14HOGF0Tlemql5YoWk/mcp6ADZIboUcnigTZLN+PR+Bd7bblPYUWjliU15Q9
W17h6sHsgX3N4indOroN9eBgpgooOE2/9ZvA14CX80f5SCzMyXUF3shaunFpgRZ2Epqec/+GGRdU
Ft6TplNKQen27xnB79x8X4g4kVvdzP2kGYjWk7om0MKOCVuEP4Z/iZgmPe0ZIUoiPDCccU/eK0rq
8OMWfFtlaqxCGGV0sCzMbwDciVpzxRQyCndxj2BpRNOFY+th7ePu5sEL7aXyQg/WGPw8faN2oef9
ElXBHD+fm+Vhn6ct4B+4qCU8GOYyWFkSlEgpZxhWIrJDNW3LGBwsG3wbmACKdoxT5q6bYeCD1pDs
mzqiN1KdIiIAB59wGi9BU4mBQz91sVJIxYh5QSll5pDq3f6hquK6c7fjr9+i23gCVqBykKTvQ4nu
cZLb+uQH1zP6K5KIltdnjQ1MNgqSo0EYLdvgIA4IGB6+lT2xIt0JmwySVXM5AABp95fADnN9/KKl
FIj/i8QAZ0EXpTwdGdIqoFPwDwRf9KavQOCONtyRYhMMxjwzAJnPosAEvds+AdtpMC8v5MThRA3q
SW3uNZKXxDH89S9WY9RwHhfqIx4dsyPosWjePhOKeY428d0BBOM8ARuqRvXgleRekcGVEvabE+w1
OiQo2PtShN29D7VJ+Jm/wjr8O55god0WfmFjJX/nIcMRHp6OQLN8dSsp1sc+AoOSP4DjTg25I9DZ
U1OzUHVXTqpO2tZBHa7cbjI5BNOEeSDKk2SY/nX2Q65/JYZGkAapTG9GQuPEu0X15bSQOhFHwllP
SFDAuEu8ZRxXwRlws+virUMfnbtx8ppzmwx6486i2LRHStoSJwVWsJqTUrAFmBMqcWYMQr6yQakG
WZMixUEOD58/R6PCTpa7ipdGhYA21hUZgNjb67U2/K6P6CUR/xCB0pmDZ5lnxOxvthUBMeeX2WU9
4e6PMAVHt1XEbEBGFJeQecsDjqKnsdezbnrhXDOD6SnCk3VcXUbIi6pRkehsiQ+29Gr7zTCyE1Eh
sTKBTIRkTNUmp2ZxU2qsM1bPABcRCsrnHtAEYEwOlOUOGqTclIynhi3i8zbR+4EQccuhlJz13D8Y
nJqcjVsTvMw0MDANbcyQiBT5qN3ZtyELwUP97l7+baqFZxA7PUKdGTDOgwvAmHc5+t08vk1O4CZ7
2m8EcBTiDHXwm27BXWNsNU8zvux1aEHeErc58qq+Rn0nGRLsyMkTWQv0Z2/AoFLGSqm8gIi5tu8Y
VyOdUSpz/RjNCZaDHx2g6Mm0p4O1ggPuIn2rGXfCtuYEpsNgbOumRySHbjD4Shl0Gd1683nDlZGh
9OkAYALd4hEnkh0BS4FvkhoBCwNiPV5xayDYtJQaCq40kFzW3BhTCqQoyk8W+wLimJ5cJPFNd0u6
sTW9TclzEZ9cTaIEw5iRfNXBgbE2+H1sLG9wNnQS9JulI+fmG30edztkWTdVdOMwFCYHXMOp0Zx9
rVuwqh2EsNxR3FNwRvrmCfRJOsUrFMuocDMtlH2El8DXVhSVZL8wXYqMJTgaypvP5M45/Zv/hBtl
b5ntcZvT/WC120wv5AAg70SmamxBdQPccKJxUNBr0KHdB2+2EDNakHNotkod8zfB5uzJjv3ztDAz
AocfbaLAxmDzFGAiBZErhdJBDi9rSxmA7Vs0hiweyAZusm4wuWOIkzFWWjADTUT0QDgLdSNAqgB0
GslbB4QA0M9fDvorUVzECGwFeBJQo+jvJKKojgiz25GykKDTg1OEEj052zNb+Ax+0jITkHPitXQ0
9qODkTw53+mztv+QV4ikLdodArL4jcJCXVdIOyJaO25LNcyAvIB3nD2NONbF/R1/GoUM4xmP/oRc
ZOG5JlHRtnoKORUGzuxG8HG3srLw2rWC517HE4RvGCibEP8CL242zlF+wmjKixRxy32q+2Npb5kl
Af/IBfS1kqODxx93Bse9gsEYFy/h/AZm1C8bdsvElMERBFqWJV58p+soe6QdhmTQMzo9p1uW1cgw
64bzx0nCcs2kcN/pBMD1NxIJ0kYaKvBQPRPwdSv6FsidPgdCpASgZtabXeRet7m9ByigNjjzl+01
MwXG51WnV+PJljWv3s+pTdY8QCZyI0yn6JxpjQQt56yEyZECEFyCXaoYX6Zoc7eVTwp/IohYKNRl
hGj2mffCPYUocUlu/14ciB/qFeNHCMppAO0XyNceXeuoM7eOihEJCl0057a7q130vPSIB18dgMUJ
obg/syQJQWrkVo5l9JLUfouIvwU9BpPeDRytaI7NAeL5RN0utyyQEYoSd7xnZCddhUv9qJX8SPoQ
o+FALnWhbcc/SD063rZTczNWvqw2HPcoM7hCHWVWrYh7ZNxBB0J9S0CLJVTmHN8lFeKby6UCsmrD
nP45dIXKwTVCc85PrKGktrqHxJZVdrE4mt4MvUEl0pnJxgYGt7ma+aOhpR7DKhMjxkemuRGfhKpP
R60tDPrdIo+RW+nFTyrxyV1jba84zP+WuoOW07lsC2Lpgn9aNvXCacXlhUSTGSZMccEc5nERbXjg
N3fyttCN8MbPQ+6+h6EM2z6A/QTNy/gAevHmeGFguTltDI8ZY2lmJ0OS68sDBQKnPeIT47safVBE
ggXQABvM9OgydgW1Iy46IDaFSg77sLN/WCDJPGEWLmfdHushB0QnacZNl3lLs8sQ4orMH+7E69+V
JLo4OHQYcdG3fzEyxJfBmJeP44kFS+YBtT7MqFtM9JlG2qEz4cuDN2DUc4IfBjU+EhfKUeTi2cte
Y/0H8NKhBf7U91SoHBw+U3sQUrHBqFpM+CKeMLMTam54pucIgV+5A+aOWRRYXAeXaH5GiVVFc4Lp
Z6WNRSw58EASKePgy8GltgHmWn70ixQwGeSgBczPEPSLsSBYzv5w+AauFeyLaFnaC3ntLWBaMuRR
AonLrXRaG44PFZujYEwMDrRyQZYo1W5ewjQVDAFKv+O+SY+Y9NwbOXG1MaP1su97em78TmB9SNJW
55XowkRT+oG1Ww4r7tUJd8d6nJBsSOt9HfX2PdS++IW5Vpt0dliE4YY1BT6YdPFYPP0vdjS1Dlv6
6INqm+sug5yktcAV4zTRtaoDxqoaO4FwCkqQOUYVm9oe6EZ283Jd0R5Cosl5a20/9NzbpqnzPONJ
hsmA0YFkCnE6N+SWw9HeS4DPmXvETIinMaHxz4cFs1nZMV6FDOW1rkhWgCcxm/vJGB6Fe58SOzjR
bxT2FsZvdhkJK/j1emhoOIqYaEPONZfEN0MyQC/imeSOge4vhyhjuTq3N2RdomQUNFQGKhK2ENVD
Zr7xbahIwW8RZeQ+hx9YQpfb/cOnAwWl1yVcwqR2WZLSW9LcCgkuDwsg5c01w5ksq+HCu3mBuB7o
tCpwVNA/U6NY4fK+O3y3ynDgHB6evQ5ikPMPtwzzvoskQrhEsOuvhS3GPhKBx4YEhd2y7AXUPEqs
VW1xZbSZZWd+919qwb/WuE0poATaDBWG3fC2AIh8aGP7BnZ/8jr4yS9GECF/mBa2GFNYZDsF0SWG
yuhvWLViNdNX2BrInc8rpKomORnxADfINT7EZx+sQ2wJ/B49AM3vBc+4CcpCO0Kf9LZSxnLzPDBc
Q1BYalDBkTIiqUAJxIXKc4D+Q8FLCaLZz809bLoX2LlGxB0oZB1JOJmGbJFIJ/xqx5GeyVgb7DTz
cnVPOuObfD+cmoxcOp85jLl+GOj8pPA92it932BNi96ktGpGmUVdyqMz88106+UJv8e8cosbYJgP
YwlmQ24GoirDWR+RyBFWMmoKKMvgef2N9/R4lRzMiB8ao5Z0DZzVsL0YhqRsZKCqyxwjBjMKWyzl
XNti1ByNZdNeCMaSEnGC81Y+8mXyZJopQzdu6zMzxpoyz48gmiP3y9KG2+bIU1Eb8xFX0pXkbmXK
UYgmJ87d8d1HAKh72gKBA0YPRnJblzU9GVkjPW4SHLJhe6FUGFhUxjxWK6bJr5YLHpOOTug3ePWM
w5ob4blpEKHN9M1Jd98lrXLy2fAJDtMHzRb+WqjT6LkpGEVYMOTnOqkVYiOM5U6BVCB3ABp+GaNl
IZmNKU8U++qPaasKbkHCA5KjS/HZou9Bx8xPoqjwcfVlHb/TchD6RodVL3sFr1CpU6FLFmZ3Wi4e
Q071ywZdURsXJjDpFaU7rCgU1jLDnEm7lrNa2tTSVKCoUG1UA5SfE22hjm9wyeAF5L89eUq95AgR
UxFFZR7xaZ+cUrMLqNemhQuZdBAdSejsmfsVDRPUMUbDE3ZHMmad70bpt0fA9dtlAjzd85oTCV0l
as35BPCZ6qBJkYiqd5bv2xt4Kzmh97dTdFeMRtSb9xI2jduaqQwWlrr2OERtRnToKyK56k749Z5I
jTopMIKONa6pqUI+Uc1ASF9F7Aa63ekZvaZ5o78/JbCTvHxMmnbT6qXMXOA6vQE6vimwgD74ZQ3/
PdamBVCBYC7ggdLLPDxaTi0qNlr2pAWijxFKBEMopfTFLY3ply5wo8SSAl0T71VjPWi5fCkGECT3
+Jsfkx6OteAKMJshpcCEDIr8RyghT74MVK+zIo/g5ZwnyqLjKoHYVNtk8eDuw717C4iC6E6/iPXQ
Lv1Js5br5ZQ3hp4dA5WQbwdHntMRIzuMPSuWV4ksOLisdY8MmYhZuxmZfrgvzu6LecxCknf7v+0L
NZHzstWjjH9WNqJJe/aptmuKGBBBXHxUud5YAQFwqsFnJyAG1gWKgL2IZ6AuuQ5bqUTHfOzqyDEt
B3NjcImX/Stpco6MSuugWyyda3hZn9ZdTNjio8q9tkMZ+tfmnyn4LgJxgpFzOcjURI5zmmUgJkp9
QuRXBZlj7tWT+hC31YkAjnqqzK8hltuwJBycUmMBL1BAO54nkCzgOgT++WgWnGqKsZiDCa4YTKaB
juIJ3of+vstINOJ3nTbAXD4rKQNHD0tGHT38JhUTrVrU8Xv+ibtBVHsTzm3e1dJ+Ogx+5B5Ea5gW
JBLQtT/7pN+gCugImkq4LKHp3AUtMHTOMjFjNo0pMT9QBUgJPeoFR/5QTuLZiZiswQRfpTjc2iGm
9TOFCQQYCBgnFA16ZaL9vBv9nMFMaI2FGTxJYyOHFecnaSrMW5Vi6wpUCg/Ho+6grkPPWVssauRo
lDwyo+EdHUdHguOy3qCZnpFWSGjSfd3hOCA7SAgICX15o2+ZnT0cuUK5Jm978/RKT1zWkgMFRo4z
WQBrIKpMw8dE5COyMP+L6Yd1QxHBh5aYdbmm7oRInbJ6+iAv8rppM7C467xABYzNi0/TNUc75i6Q
c4m4QwZBMxwA1R1riL9wKzwhQDpDjO39na6XS9+ELxCAAgsyXmU2J+Zc/mkrOFOvsaTGoibi/BwK
8EpDRqDPc4wB1YWIpE14EADU2GJRwv7Or2ECk3QBhfdrGGS0vLAZI6EXGRp2uRZBBTT3WMj62J8j
NGcA00dPoaM/ASurbglniHJJ31ZIdt7uawShr0nKkgymxdxi3FcahKpsxuu6IEcFNTlBR2AitYF/
w7/1WbPPtEjyISFty41C3FyMBYm/+RBfqBLPvMsLMjH46y9dLt4J1IK6j6r766nU0urwvCPqiNcN
1lFCc2INAUVqOxpn9OLKmSKKvOb0yBZoWCVDuIlDIO4sozB07tEhyePar+Swrbgm97w+SjTU6wJd
NQOIFZbw2ym5z/jEOHARV2MTYdQl3IjPcHcSRijTx2gb8YTmu0f/triD73XQgmMIepjbf/3Hf/0f
/33z+W+H3T2559/D/fYft+qa3E+38vWf/2o1//Ufj3/+sb/9z3+pSk/ttLW21usqnZbWbbc7/PvN
ani6HeSr/0vj97w1Do/6NvrieQGptDcQUYbuef/m9yj/5vd0/8/fo6h6vtSu79uoNbhRVOhkyFx3
pz7qEkiKHCkooW3uv/md8tn/f3+bfKb/7W87do9F79H63UZH6lXCJGAnYSppopdk4l54Ef/m9/0/
nmVX7epaq9VVWnpT/79+X35utov8p95HJXP8CnMkfRiVG5vwf5J2ps2Nclm6/UVEMA9fxaR5lmX7
i8IjIASSAIHg19913NH9OpW+VkW90VEdGZWVPgbOsM/e+1nPnYGUvx/sj4HMPx/sWFeOFcsMZBF4
SrQQQMGfaMMXqny9O0Opd4ay/hwqLZvS1MRQqBgG9YBAUBQX1YDsMbnsO4OJSXDzwf54LvvPwWTj
f5/LnBCH024lXPhomUH+9SJqopd7T/fDrPxjQOfPAavDJTmfVZ7uy6S9DAUGO3bX8xOaGdDN9NH/
u0+nyGIOfZuTuh5dL5crI2rcg8holr23vC8gSM29Z/vxZRqmaWua4xi2JibRt5F2uVPVtmSwcYYl
ZDcfr0NsEAUUhBSkaLqjYefemD+ugG9jitn0bcyiUPU4rxlT5OKF1+LRne9ml/HizkQRP+evifJt
HLHyv40TJ2keOWKc0m8/MdwO1h8NcU+8fPkv9kfd/DbSzb5VqXZTHUq+FxDQXjZZij46zmA4zHce
6cc1/W2gm80j07U8Nk0eqSJy0gKa70nHqY8dGb97b+/ezLjZPk6X+pCfTl9r2pqpbW+yC2G/D+Sn
NyuEr0pg6N15OPE9/vpepqwojmZpumLdzAvtqihqfNGOaz1UsKMV0FTRxme4FH256N7dtX6ch9/G
u5kfdnU57suC8TB5CunaRClA8lvUeO482L2BbqZHU8e1plYMJBRLoqeGGzylG2rKvw/0Pwfx7Su0
DcMxHdtWFUW7+WjnRmmKxtLztUhIiyLwbkJKtlVJwuEfSzMq2Y+ePHkm1YOyk/bsEwGVovasoF5f
OCSIwKmT02RH1qbYIJRASC1T9JBoQQRNOtbRE3FGbq6Inx+cQUMJW3TkwSQYaIOCZgfRFBzRWOes
GiQQigeLxT/2uHgXnvop+9wHZ/hKKaQKKSDQGFRxL02IBNNtQ6gtCdVkaCxJUvTJ/gqrXyAezLpl
7V1ICBgBtrGBLEJVafp6gXTf+AoaA2pZsZf50fAVKd2auJA0s2j6OBEsWo8yvTj9pDenITwh+5Zj
euPm83NHdFH1874guSqhhdAd4ODQeaEnQsfipKJGUoLqPFE0HnP5pH/cnO+e9rNi1QEOImUwVxRu
MaT++BXwNyn64h/Apn4/zonead3cjegiz0Rny/FdYMUp9g3zB0gOa7UgvD/D9TuqdAdKtNKHhuhl
j96RzV5p2a1JQ7UUM0Th8/dJovywhxgsLtlydMtQZOdmNiqq6dTH8zlfk5EknKO0JO5r3E3I6/3L
oW62q5NtRZFllvn6kdbMfrtJhjTC0t6cvLX/dqibmV+eDodj1PJUtLa5HFscKnUPhr0o5N95qh+W
8x8v8CbaqaPUTJJdka+d2UTpLUXmQZzM73eG+WE7/GOYmzin1rooTw2GEbmv3EPV7TBTYWQJ0St5
7TvD3XuqmyhHb5OTui95gSO40P0mXNJ5e4L48q+G+Su0qTtLK3SNp8KlwpvFZGuoNaOT+LfjiFXw
7fBX1OsuyqIqXz+fh9ijIZ7GqHf7776RIqt/jrI7nqTz4cTTiPQxOXTMm8V1haQUFXhSG7+/PPEJ
bnb3bzNCkW8OrCw/dVajspzoNRtIVE2r/lZ4KPw+yk+3vT+G0f98KNsorN3BYpguyOevIsKgo5z0
870I4/cZp8g3u4OtR5VmWLy8ZwBfWALSjsbuwBl157XdfaCbvSF3Cs2UdR5IWT1Cmg0dX5T3RCXt
zpsTS/LvD2QYiqHrtmNYN2vIqo5l7aSsobPfBUxufXDtlQvJ31HLP/Re4iv3PBV+w+nebP95r/i/
gW3xqr/N9pNadnJhMtuR36xOYDZaVKbs7OcDyS66Cu48589f7p/hbhZX3RRGaso856MwlKeDC7O1
DeDhe/mAn4+qf8a5WV56pZt7peTDFaDpHsVZZdLRqlIpvxM5KT/c8Zjz/4x0s7TU1Nkph/zCoSj6
5l5sgo2yt/6g3w5lGV1AFEGMwZ23eO/pbtZZrpnxOd0zZuu2RFWmuxRZa0IG7973Ej/pl3lp36y0
Itdt29ZOYuOQXQqbExwKAsEBpLNSCFjjzZ1HuzdBblfcNZWyQpzGZAV9DskPoDtkAR3vzjj3XuHN
UWwcqs6KaybIadwOnd4MojFihc5f3XuDYqb99gZvDmM1s+Iq0fhWyory02PldcR80sfpsw02qzsP
dW8u3uwiiRopu0gcKkBXIOtSAqRf5YKPVeLaM8E0EEW6O2Pe+WDOzQZSxqVeZAYbiCgwC29EBCX/
QSJRfI9fXqNzs3Fcc03JW5PXeHHZpWLvGtMlHLsWe//1BcIg/UDW0BqKXOydB7wzU5ybrURRokQx
W5ZA4ZFYDJ6jHve9ZiyAqHdGuvP5nJutRD8UTXk8k8TUJ8g8udFUq4TKqyC12X2BIhN1gjtj3pme
tzH9oUvMTpK+FvjV6wbl89F966jB0IBCq9udwfQ7H/FmNzmpXeo4JQ9Y+scpmKSIjtTEbYInqipU
U+8tvXtf7mYvScx8r9Qaewn9DM/ZEPmNu93EC+neY917hzd7Sa4lplXWLLva0zjTSkx3RWfyS7Zq
Ros7r/DeM91sJ7vLQTtcOpYb92X6i7j1kgXG0Y2GgLuf695YN9uJctoXVh3z/ixa5Y69bCj6WqSJ
TWrPWd95rt+3EfM2cZnruWIWJvNQiPECcQUTvhF0I9xbZL9HWiRxmKPfAp5O0W0pVXiBNRCSDgr5
8TPHaofqE4olxy1pWeJOLZ1JsghK5O+Pqf7+Ss3bsL+OOj0rxCUGIz2cEdWP1D8v4gDSB56C25d8
CGQDBE/+TJ0ZFsi9vez3mWre3gMumaNfK3Gci3JMQuSMvepXXRhJHu0lvz/s/yd6/t/QiED5z1d9
arpUUWTOWBvylij/YNvsngFo3i2N/PhabVWzLc0xTRIRf450lJQqOV+OhJWtX8/p0Ox9PNF6kvc+
7zzSvYFulvru7Bx3eZrn6wfZ7QazMvzYUjoe7oe/j6P+uBy+PdDNMt9bzb6oax6IanPg0Hun9RGu
9edTNBisjCedFvgzzUNy/+55J77KXyftt6H/WvVKVxRGlq+vtDqExujg0XlYziiQuKNucjf1+PMs
+Wc87TaAyI5HTZJ4VPznkfud3e3TCSDif3UFtg0G0ixZZ1L+OUW0ouiyfHcggBjy6XrFKHHRNPx3
5+m3YcQK/La97PVLLqk2w4hery72Xg8sbfrAAfsGqBHuHT0iJPj7Y/3zVLchw+W40ytrT8gA2s6i
4w3yu0vMvJ+2CLUWv8/KnxOA3x7uZkHXu2O5E9OfUOgwmJ2CvfcmzLXwmr2zUWk/T8J/nusmUkj3
x7KULrGordKZjnCPDj2yvbi4BeRMybnSRHTGsFOafkkOqpAYkE7UjUjJNm9YJQgTLn0q1JlO/85b
+HET/fYWbjab+HKOpbLid/sfXQGOIGgsIYLSaXm/oCd+2G8f+GbDseq0a9qW+STwbsUgftLgtbn7
gPZ/xBkAv9c72pbvbgL35tXN/qOXYqeronxtTq6IImhj7O+QPHOPAP8MsvveqXzvnd5sOtV1J5vq
kcdsF/LwzL5DR8dQg5mywXXN/3cf0LzZcdRWNct9lJB7Q1pZ9gaiwI1nVFBw5t89mn7eyf9vJps3
+86xpmJ5MRjshFYPyxvReWbT2n43WvtpyVDXMWkNsFXTkG9mSlXp1qXe88lqKnxS7zrKA1Qiov3H
Rr0LhuXOGlXED7ydmqqp2wxl2qZj3HwzTYtPp931mK0frN4kWC8Fuw9R1RgS5uLeBPlqFPllsNtv
1sltWjiKGAyFjzs7U71fDwYwMxBHm71xD9M+ubeiEYdVf2e6/PhiTbpYTEtXDe02Yrxc6kxvTwk9
4j0JwvGa56RHoaHFA3Z4+HBvk703nFgq306QayHbRaJlGdsL/bcPz5nf9alAYZdIeyG6ojtP99PK
UynnGHxCWWWV/TmcdrJ3rZIwnJg2Le0JNIXSw4LzNynVu3Pmp9XwfbSb86qormpdlIeM64tOsQV1
OSJG0Xp1N84X6+qvCfPtucRr/vYacytus+rCSCILAliOsYAgwZb5D3IgP+2W35/q9rQ6qHEnZbzD
sw8HZWAFdDQyMztcKy1qd3d35x9X3rdnuz2B2uNu5xx5ttFkP6cmqvR6ZAn8qUl+c/Xp/T5D9J+e
jjSfYjuyacu2fnMWKPkl1pooPjAhi3HzQHm1RtvSUU2l2ZG+snm0tDiVzTm4jSGyFG8f4PX6Smct
+DVIQ+SDzjS2lQOtBZ2F7QV2Y0CIhidu4um2Qg8X/P4bK2Lnuf32pqnpKu0AmsWO+Oe3L6Tualwj
FRpAmI9NeJBvx+l18IX36tfMa7/0jmtMEYEaAOO8u+X/tIK/Df8V3H+beofkelKPjnJYk4QbdmPN
w2qSEEEYOwnDF1302P/+xDzU349syjZ3LJulbJKT/fORcyvdZd1VSflI+hBvXxpR9+PDWKGUHuyG
DmQVdPYGZZkdaR4dT2nvWoeHpxPeMlfv8G4iGAfOb3sm0qlpuzFeS2N61fsdupX9KEWNAbmY9l7E
QyaFfrbAzWEWGT3ttcTYFxl6fx9o/cuUFri+s0RVA80kCVqYlIRhaPuc0t3Pkok+v9LAq/vKiB73
gUZ76u4p2+y985AmfAJlBQmgjAk0DJ/s6KZ+BsJ4qwC6cFyFngIOsskJ3PQIGTEuBjAuHjPUJeGV
5Memg1hXoCTMwFTsWA4OLWslqGkq/D17egJTrsH3V2n1PaoobwWHq8LjQ3Sb0XJKL6bxJC/3ITo2
DMYR8gK+OBPa4R1PJgJTGOUDO0caFKzVAZMZenRSD4NJ1FPYpazpCiWv+yhIw+fg8wgMm4HeNCxD
kJqUw/cWPVXn87P6QoknvwGR6DtP0hqoAwpe6x0iwQdNzwhF0sCaa3Qp05/55QuDLAjxMo25MrUZ
5LXoXaeHjUAKwsp/Qws8gokEZcIYoKwNsblqtnSnWzRowDH6knpSx1nxHxSwgCEAnggJOej9x26B
48Wg5lfGHBUnWNAs8qz4PIJnucw+BabPFKQLLK+QlHEUQbC0Q43+5jgsQrrV++0i2cJHW5Ln4mFS
euSxaaIga04URA4RUYegoUHwptMYVYl3GMYjGo6mCk0YC1rrsRa70g0tFPBgKUTHOASFE7oR+MID
nMdEc7LxSAMH1Nyao6+JhIgFgfZIyMEs76tJuhRKlSJAyhY0AtzgvOME2tAwv2oGONygycheLdQb
CSIxVCF3z5kfFvsfC+/mnFGL40XR2w6p1QQDtj3Np81yCRtrFk/zT6Fje/99qRvKjyM6pmaYumYp
zm2a2Inaw27fNOn64rNakyXQHNNHogbmfZD5x3AHO3FSzOp1Oykne8DJtNIMS7BNMKWgCIHOesnf
E5pYehZ697O7nxdRmKuepfta+ahc3ALky8A8ueVn83lE6I0r2eSqLRNQAbT/ZKGyUmUXMyy0ui9k
0RZgKJRB996gPUWurq1KzIPQXoLfp2GcVngocoJbxkShF589440eG7ReoObXbbh7zh6sFb3L1L3p
eOFaUw6y5WWZXf3yuUFgcPFOqyjtOXtXgenzYc/L8DzBiWiog43D5d1nS+llaxjd3hE1cAENqYWL
NY8mwlVCw7mpRJlkuTHgzXd9ngfxiqvM1qRNHSocIEoEM+jChxnu3S5QiZgVQsnkQtNaEhI09MEz
BTVys6uLEaDiRtY4XjH25sIlcy5Nk9AELhheQHQ8CILDDvR87ScDjIrcQwxUsug3os8nHaobUozc
oJQNHenw76IxiChAeALrJ7SPzmSIju5V8JJj7NSoaIAbWdYPnJvQIRTQIahTaZjfSMLB/fppLbCU
IZX+WFEkOPXqEU3PboWKG40rPJjg+OU8M0mQpAHy3eLq29tE3N1arG0F0QkN8efhRQstQHp70Hfy
oIA+hDEv8Etawi90UT+CtXBhOCKbpwpx9uKtjLd45yNpaeDKyOPLXKBk44d0kK5rQVlFs1Xi1DC8
0HKPmx9RMorG0IK7CiykwTBaApEixK2fCKV7pw8HF6EvMdfBVSeLy6x5hzznZqEJBgwDkMujRWUO
hc5gfO29pTA+kAE47Jj9zdyADhE8NYDOVyZ+k0BGBEm3xTN4eACXwPnDXid8FE7uU4LcXBi6ga11
DwuqG2MJQ0pcO4AxKDStOkjmxR0+QN85RHRqY6BzWCQsYPwjE4zGQRWJUu57JWRtLxavRTQ+CV1J
7VmPObAgkBSoCgCohbuXBmwu1oopQgVgbF4zwFIz5XAjAiAoxGEUVc8wBRsmYHdCTV0f2dv4NMAD
EQgLrw1EBPz4eAjCF/2sNEOtuFvsJt1Mll1jLY2TrQLm/dPuI05nXVnQcixBtI2R1yHu80+D81If
tkNpVYxZUP5uc0LguzCfkfEf587n7tFwz6srUur/oHHxhwjVlL/tUTe7on7cHQ+1emWPwtnxBKGG
1zMlUxKAzQzLANVC5UMEUO6Gxl9J5T9iP8uQHUv0olmq6mi30aq0L2KlTHbNGnZNqT5RJhkLqb2C
TsmNUYdiF+c+I7KRYs953FmeSlQAt2R+HdDhoW4MY5AepoddcEKY2FCHkLyEbQHiL/12IueCX+0o
89OJ5c8Rj3yhyvf9ZnYaEv2/NXCRZ+ne29o6+DH+3oXSlgF6QA8PdtIWXqFW6EwjsHDEn1Af695L
uQ8MCf3Uwg5qTqo5ITL04aNrYAIy2r0Aiggd3dNl1+L065+O7nudjlCN0PsHov9V8P/uRdB/x/w3
b/Emgj7USeeomdSsz6D1AUgMG+xex6ryfFnEyDhBe6Repc/0U5CffXbnc+NCT5Mcl67Fj2GDhcF5
TUuk4+6YYQiOS9eI+2eWjhbkTb++Dg9EJ1dirynm9dWHY7h7utT3d8JiRf/rdsstSZa5uBi6Ziia
fXN3OXTnsm07u1nLz91+c4HpZcCb22PiMekCJXOlbRkWsE/ypWwKB2s+NUwa+FhAnWihxxTt6qoU
2fhNTVfSB449vJrhoVoUM6VvgsKcNWFoQpLhxMAxGqhetw84WmRAODLxo9bXQKhZrrmyFuYbUjvg
Pl6GYJ4QKJTfEReu9Bqjk8NE0T3lLFSZmj/1uTo6vj3ezQqi0xYdNS6lx7Adx6Xwycgzgtp6cq2Q
isN8sGDSzM47j3JHscHRaYpK6vjyeQJJaAYoPaOgfSUuPD4Bc4CPGSoTGJyB1CCEDk+b0zMKUTuQ
HjiY7NEFUE/cG4JxBjO0eNx/aFzRUSGxZ2gwKrzfYxnN+CuWEd9HUQ1Z0WXbQSb057WlSaRqXytG
w01N/kxGByp/WZj47ZSm4yyUVq26sLhpAmxxXEnx6ijMyKH5MSJg6hH0iGxhrgza8iMqe11Bhg2T
UOR6ocafxzl/TzTKVUeZO9KM242thFLln5ftJPcaMvSdZyiuDdT5EphPVhJc+xFWI9tS90zp7cMm
TLjsQ13qxQD/ouH1FMosVDR5rw703V5F04jkRUiLlF6+OrahKS0vJKASr4DOeNg6cGxSwEEgJDEZ
jDyWg8NrxMQkiLEB3doNgRYHaeQWaAC9K6ew3RtXsKjJbx1Udy8/gEKsuL7sfeqh2yZ356yymD1k
ZMTjw34Z9WfBq4Vb6LV//oCXaNt+zdSTT2M79bVsbTdLyxrSON65gf1ABBINK7DGYBYG+pOsT/lR
CfhPHWy7y9Sldu01SQ/w4fiicjeQ6bFmU5yDFfJ3gFaI3TD3fal8gQ08INBTODqeosFH8ZrBvQUG
Nsf+uvpQBPz18ooG+13Xhe34yI6I2HEKh9FKhEXgManUQGYx8XYxk6mbwQH2Kkc+S2Ce88uQNdkH
2BAbDSDO3j7ut9tyi1+9xrksMP9+iyD5ueSRt6mxoX8ArW+Ai2/c39cemuaCLXcSmcQapylURgFK
TlN3cdgYoMyJGLel5FqMs2DrlZfFI8rpqOodFX9f9613Y2BdgI6rwMTZZ7lnwsA5chXO0aHSGp72
7ZhpQ9PCwaWZ/TCxuUGh0KMWPz0rvXJ+5WtOVhuiOmduX94bcMlhJKh9GvCjBJadr46huKMun6ys
4zjGqNAMu/NYtYaa47evmGYIiv+o2jgfnCIq7KvPTPSGBvzIAiFvzm18sHtcgdjrLzLgIyVxj0Tb
D/jZAW4Q0KkkGMHAFzxn7vTLz9E1GtpLs7yzw6rqX3k2VrCpaJaDEkjWFe0m8eDYMp3Gu6JZE+xo
qyqCzdQpnn6cKweAKaCcoqBJ+yzPS+HOYPpVxuyY9arBcSpz2OUftbE8xT76oYdkmJmuM81H+5xi
gzPVEa97iZ+3b4ToqR8/ZrIrQa3OvewYqlqQLVQoN6Pq7JebnTU256bzsBto52GY85KAVlni0rAD
e1aNq3Xa70YAOYuefgw64iPcTeEYy14DRcM/PcTAys6c+mG7RKE71M99afJSP3MWS6jGq2Xub7AB
BQ7vXN3TouTbzZttbPR8+LH0+hlULTznOYs91rkJZzOf07yPA5QquYjSC+CL8D44tDvM4OeQwK4A
ltTCdR+P28vo8vrpPqLF5FKfBkCcERM7pCOU1I8+uQWf0N8/gxqIhzA/+kJgS4AgjXdLjlXT8Y+X
oIRGiTMbZcAgupBR3QuvS2+vBOQBVOT3gMcEkYy7nOS3SahgJrKutqc+UDgeP4OOT7rDtaBjtmRI
U3zEwqbdCtr5lgQO+FEi+qMLR+A8WjwYeYCEtYXR9Rhjitlzntq+IbxquFXsXrnW/X5IOH+ltsQM
023SWiS2LFu9iUXqndVGCALqNTRLptblM1UXkTwBWWO/AG8oiyD9lKAkxZNL2o8xQVGzsJs5x3Vt
h7IenPgaswIombjVomE5sEG7BnelJHJJZKUQFV71ud5wekegaBM4VU/F6EM6bguiem4X6Euy0an1
8djJ91u9pys9F1GHMrbPjwl2fETz2VJPwjTy953P0dxGfnF27V0YYsQtQTrU+5bUt8X9YXoBKt7h
oq0JR814tOmEGrwx/DNZQuCNLp7fxXWQ4u4FD5Pf6W4G/q9sLvlQCymu5YhuCVKkf564ll2fTxVO
ZmtjJWBl/J6UUXXYddPx6m5D+F+JWAazyUk6hqrJmnnbl5FGmRSVCu0S4Krhxcxyr3R5S57tzYmA
YpJnuDaKzrbfp8zfKZKvcZEmKip7knPb1aYW+v6wo95PoxnFfu/AwY79QwiLmpspvrOhufx9RKLJ
n16so6myymOqqJ5vXuzeaHYnLaFbqsAJu3yoxypqCAV+D3Z5bwbIpeDyGU2llaZ46csRZsxnJfgY
bgocATBuN0se5IVujDhuHLJlK211GdZP+jL5FKA8DIEG8QY3HRC7r2eOPb+b8W+nBbnMF+dRJV9x
IKrIgAHt309zClVDY5R7tt7TxgaiDG2ULjL/LDIqauqXHyiRdsCb41m0yGewraFw2HP7nU306brz
BmRfHZpHP7Tt8Zl75ahYa7veFebsuxWQIMmG1iiaTgxwYJjhDGuKi6cxe7z+2dFWtPOuW6KJEX9a
xB/C8YNc4VBUD0p6o9nTh6VQgxOtPT7YMHbVpbCHAM3+YvQdOhgcWieMGeJjnx8L7TzpX6nLPsT8
IOkyaBb5OJ0qQezmgYNnA1ySNZAa97nzgvU6WJPQCmAlDM9TEj1rda7Oj7yajKR45yEC8yAIiA5t
QC2s9yuan5Yjy4Dss9847xYojiOpzj2mqg+7hT7MpgfPnjtT4md3Rvcu3JbBkX/EeRSQyxl8IDQT
6rO1jFSM5gtf65fUJl9RP8SB5KchirSlNb46/Lx88GWh2H5GUPMes/5pdghS3+KLIj2aYvIz0SeH
gbRKl9W6mcSzog94bMR23eOwfKjmTdgNMNrFmeQ6qrbpJAtjprbBx+nG10E9tzANFH9/DGGfDOrt
Tqgu5/Nskiy1IJ4f1vQLBmBVNOKv1oVpuv/EB5wY5YXIj3xL/Zp9pB9ZGE2EH6H+5ExJlI205ytU
v+ZNxWXdHMPLGkf8n4DJvkkf16XNb4WXN/xrEE2Qna69M2YwILnJxpDCh2yCRcMzFYQzLeQfRurq
57EEhfzaU7bZ5rSVnxQMeSlSNMOMJByZSqnf1oNDEqhKYEq9Cv8Ue11dprURHmng57qJGAKiCjV7
7OWv7pHh6KWjGwXT+7OYxXNmMa4cnZeDfK4D9vmup7xqr/LFs0D1hvxqGUdr6hf4VUHJ26bPh9kV
88Wd1CubyeXqxiDpMS+hkNUEMpAgZPbQmQCugafseoa1dFQPcSBVk6jrWUlPhgeS9BqzF1NYAO8I
FqIcXO2+qUyOZnDJhvsn7p3AwfeBTqum6l42ztYYq6eR0gXJYXAC1sa9kHPpOlKBZ5FZLXuRNuRK
c34g1rzYpODZVaZWUA+MIOqTDDqzdasLqlvW244bkRMeM0+HxPESnV22FxgcCpOO4x+usvgfY8MJ
1lUQO44ZM75wJsdyudsPC93fwY/S/S7yCXnlxSXZHqSgdoYJP3vcLkqkrUWvTIcKvsyRV4OoKocF
P5tIpHVrKF7QnZ61dfJZAXpRmf0oOxZwtoEJn8YNzvZFn98GoAliYPWzHlcDa5QAZjj5ktbnDztU
/4vzJnvOSRAQLK2PS3N49bDJAvxVByfKDiq9inDvmZoZCzFmFLByIHCEjrPCVEclNkPPDEm1DQhX
3BbeVetdgJm8Gb7lI/PUlvZgNz9PyjBd5GR3jIDwEFFpImNLhZkJd4/eYZWYbv1KOjgNiQtbZ1mT
Cih78RYPw8Wb/q4AR9u5xet1FD0fVtrrJVTG9dgEX1KMpZn2qH7i7bq8LI7DfMW8Z6buBrib+M5G
HRR9Y8kP7LwreTC7d93ag2Ikz5t5q/RkGLhcD0ZVH1YKJPxkUxGsHkYY3xMPqysT8pM1KT2YwOuE
mhJkwjIAljQzcFqdY8NC9GrPBFClWAqHll2w32o7N0lHUvNwBO5uuvbTWe9xv2Td8Ft80V/ftiXI
JL5f5UYg6E9uzW0BgM4S6XR4CQ6jZr7H/HFffdkHGBhgmpQxxdD27ARlEibLQzEsFuYWwBAVstMD
0eMKjmS81bVeeQ1Zhde8z79nbyiKsKSTvXFJ3fdP/QZO5JFchnB8SZ8OfTwTKBSHlo8R6sbBbBRO
3/t+m48y7AoSTHIEgYIs8g7QKOk69lZnJIM4WZrz7rXbUhEgJit8fm/urcLPXLxMnetl3delPgdc
s2Htq2zjC+5tfOBJNKS4ya5XvVa8kqnjFyOyIxthxJe6LMwlv/3+9fAaB/ugwGF3lAz3M2lJ8u45
eubanq+4iwYmJJs+mQr/OMH8ur8bJxN7kIXcXVdKPw4iXpb0zAUhHVvA8cZxjNMNkfgnNJzuNK0f
lM/D+c2UAoP6F7YQYDDwvU/Cug9KhIwuxVLOlDyAUmnOzEeIq9gMAP+7jBKQsdLQGEoLKRvF216z
7zkQszBK4w6Lp4lP2r99tGcAulb80WH2EJSKogG+EJPyrR6GuDd4xAFKX9h2szHTNQi5EuFyr/oE
f4V6KVk7obFIxvGW1CdtjFPyFOBQZQ8aKbC49hGbTMJYGlOOAemhofmovykczJ9kAEunJ73s+tUo
xS1gxIfnmKhGZ/K/1sQYiZcGVEGYXWVjE0OsLtwF9eiy4WB1Dfa6pL/mdAxtdby7YPd5RBXNfTYD
67QRTgs4VfBSnV4O8+mxmzKdABCRY0NFqQ84/jzDEqbhc3XvW1Nm4Kmfj+p2cMbbZEmthDtPMdqt
wX+MJNTfiW/0xbZqjA/efuVMr1EvGl/O3plpzPOxAHCX4xJKAnauTUnMBbuAa4AGwL59c54vb87G
2vCBy6f2qXkK26dLHlx5P9DSa7KdVKtFhTULLTYh6UiZrSe/l0/VkDexMEUtJhk7LwpPURqu+c5g
pCKt6WHbgaPnJCNWezqyenGjoW2bWhjuW8/HYXbtCVj4B1Ly7WXivMpHQqJ6loHfQjFvskleFmBO
aATjQqxhLaI1/FaBZC5lTKEfTsDxVsWT/aJ51TpbckQFqhs5bsXEwVYNni75CnxeoAMf2JKdoJnu
H/WNM1LG7dWzojBd7kDurmOI3BQm1AXSHFEhtFYdQn5oaQ0c0ZHOI0zViPy2NlDmKXWgJ9h4OPjg
6vUab8gqAmgYaDPG42eQ1GuH+oKkzzp/2lPW7Pw4tQKMpzuKGEn/8twSk1ZbDvprvyJeMYC2Iap/
Pp19AgyHdC7ZaAnHRcqgHgHIbqCQ1oHnD4btQ3u1XvdEU+S58LgueySAzZcdu4XtgrlPiRIAqr6f
3vmvYsKhtf6wf3KI9pj8pBOLsQH2vo/FCc0k2OE9EBvCIHX8iwgb3GjScm88T+igYipXvrGQyIgw
2d/4ypy4b2QKVDACuV8QJ2BGeTq70TzuxxFZhetDfXabLrCpsZMbfNEf2czFIsT05RnDaFK+Jp9r
aAPEYiargxMllVn8kI0rATUg6xfK9AFN+cv+V2jW0IMRV/MYJvYknXCj3UYbdW5T/ax615Nv1gPt
5CeAt6J+anhnFvcsGzYbeRM/ypNuHY327/G79AYLLl1CZHSPE5tGdFKftAQMWbzP2lbd2C+O3ato
nbQ9ZZz1q0Hrn6fOqJ7XM3mSjPQHStNPBuBf3EQ/6jn3hzL3j+nAxPWhc1OeXyHu8Ru82Lv+7uSe
KYm8GY8EN6f16T1b4hh3ebnkIUEOKDwYV37FxSB5SCnAgPTjdOcyj3PCG21IyfICwpGP2r7UMCbM
oTmM1x34ANk/oxPv67RgMI/LB411zr/3k2E9imdcZsrnvTQ7JMtyf+V09J1HS8fCx1NOMw3GMgE5
e1c8PzebKPOMFKMlZfjQLoq35jpjtuftXJWH0sjO+rq8Lt5SPciAQT8VhccqKVRX/mhpRsH4g6jz
WesXT8WsfE6NXjUrHTeOw+Nl2QLtJW7iCGNR4PYxTBbJkJLCoqRGz+nJDN4U22QjkwduvYYGmRd7
bY/LNxmOeQS80ZeioDwPrgsOEMs/kV9zPOmFAjXff7cGYPxsnXxyvAcknLVvEpoGzpS7ycSG6aiv
5VUOf3OQjwxCC2WZv6q5q8+rvk3CnXq4e9j3z2/ddA8V0z3yO/B8fU7BRbooJ93ojI2dUJJQ3cT/
SEzpdmAHKwBuWHFGTxbeWByA7RvmN+yr2rS2RDk+o5h68NkzIfhOkrHFxVH3ko2zjGeHmUyrCrvp
RJTenelpVFD8XxY0FWWbc9jRPBT5S0ICy6WwneBWN3aeRShRgqgmR9+XX/OwmOyH7QDbzgcV2NIn
TTzYfz5yhL5A2jWD81wanqbVgxW7HS7wMMXBBIJ8BGT4nL84i/pTMXrqNSirUEE6/MaiuuJSGPck
yjnwN8hznr3m7eupOqDcpG3IohBIoClycI8xqXrOEj/9YPM25xg2UVoiyTmpOAdh2PNax9zyFeij
HrPemlWa6zhDaHArSCqPdLsPJHwej69knjz6SrgiUMY8jJsT9dQrFtZks4DkPmB9IBNa41k0SV+4
rS65jDQvl4fy4fxQr53UVa9ufRK3KYecpxJc9lNOjfZD3IkoEB28tqJS4ZWP1rPSuqeYoNw9Axl+
uKLOAwxJIEZReq6vynE1zZc4yO1DTjUOsxKUwAq+Gttd0isFZJdU5+n5sqoX+1G2wvIGQOBCeTi9
dDBcYf8BExVnIDkt3iPXiDMfr3cEVbotpm3Z381KWsqc1+K9fsce6Al32siLvpyy+IU6GssYie05
x//WK2Ct8meuEwNjSnaYW0NHaEIthd4X6nb440I0Jhqm2XN1eON6llEfojfj0yDuiB/4lwRgseOy
FTuWh6UhRSWd0Pd9/9RO08UhsDD05bKSc17js/JZiPfc497O/y/oJcVDU5g00E0g9UwsDEyuRa3a
p0OJL6Ii2pECC9Bs7V440j44KysSCtS2aHakg4TehHTQKf+PsPPobRxL1/B/uXsCzGErBlE52JYs
bQRH5iRm/vr7sFfTNYNuoMaoqXKXJYo85ztvnJkFVi6zdaLQ51QgX4h2nEuqa5uCVPPhlJASvTOO
swQH/VJFq3vqEPYqfU/vE6l97HmniICdU0kfEr+GRfEC/+xZWyeh/pAXs+1WVenVb/3a+E6ME6Hf
nvRl3gfuZgpgXx/s2WptN2Qj+tEBBH9ArQBVry0izlO3+s6QvZ6UxUBebOVwfHu+T1+d4Wu498lu
5fWEtBbaqugqD/8BHsJpePAsY5Uk/sBF5NtW0nvROxG4O4C36NK/ImcrivEaB5onQNsHYWYsytax
YnrZtiLhl0DKRM0d8234ZUmuQVT4Z7dKrl236mIXyJlLNNPf9AQ/bfiZAU4OLzoI2TEmnJlccMqY
aBaAzqNWiOUKektY1vzznIjIYpbsqHU4hzFD8Fmda2KtY8ci4P6z98GsWKeBLyKUSdSktjtWmEF0
g3yrWZvJ8DR5JVvnmEgQlsiGejo/p9+0OQqGN4xODZZj7hJ0eKlT5pemXFJ5FIf2o14q8bpIvCza
W8NCp/XsCXzsM2KOJBZTAf304+GeWDsRGiHbxBQV0/xOOkLmd0z1XIXWayk/ANFjpaHfhaX9VyqX
AkQQXO20GDu/Kd0SERraH8oQ2PW4sP18EA57x8j8UF3WiCFGB3oSOrOiAQ1ypLN5Q4KCMqUJvZ7v
TXad7DfcybnHAVorrgadWM9NanDDXMXwKCpHpT4Ce+fli2JA5m9rQtwJ8t/wH2Vsz9mqLt4M2Tej
PWe/vl+k1ZrVJhrA1k3ENdxJhl0L3qNaJcDdQANPt5mPnh5jePLDalasB3GhRSuB8hi8g2xzDFJf
rADKOH8/i/KYeLxl3gLoTX0Oftp3YR7+pl1C0jMao2RdW4eWY+1QfuXFvtE2Qro0OUl294QOS5oa
Yjdi2q82qnIusptpHB7N64T7Mvefz40sbiwmCHSu+7StF5X8whUI2zcp29TdxmB3o1zz9xkC8pwl
ZDijXxPlU74gEaExsI7fTFKNeYm6oyFigy0SOCxs49brY5f1U+Zom3h8W21+csZie9KmVZB6Optk
+taw8hjvuuEX2rnlBBQsO2ir5CrF15YJQD3X474wVrq1zlFcNkszvo/TUZ6OgvRaWAeRlHr1LGTL
R3UqgH7l09guc8Ppn35Nnnm9rsxljL4SgWrhZSxRiR/L6860h/EugERXr7Qf0iQz/ObWXmdzIF+S
pZwGpHnDaB5uAqAkRCv+Pa50SnUnHx9x7PESpO1JuLHhir3NPq8h9OxXxKWKJIWBQLz0r/GGDt2r
cUmCvZX4Y+pFrD7o91h6cWzRdin6au2k1NdQzCa3dgQtQnoBYAvqA0K5NbcXj+bo1cAuzJe0GYur
eK9Nfpquc407yhGx8hBmizfs5UH1nOUZHImeHEOWQuagoJBp7G68hA0Y4e9zJ3BCDJYVR1moiNSz
RlsPKZr0EnYKOgJ6RxvdcrLTCWnigj0n1T2FWAU0Y+Fa1peZtZYGJ2+81LInKgBofs3nl/9IAQxc
g2h7zS0YKDVPS9ZPfL1EApd2Zq6q2tfkNU2Tkzln1tbSooIeof7WckPkrhVX1H88HHQfvRdbbgUb
9B2hKGHxj+wAecTkhWT76u5k2Qojju5p7VZv+CdWiXCoFHQiXiA7hALntVeKKxM3BxIyad1LDp95
1tswgF3qaJUnpC7zDcpKM3akaaHAhVLIxYFjXHSJX/APgiRQuUX8G1O5Le0Av0oW0GXKZR9dzvm0
Yo8kQasu60z5qx8mtHpMcUi3rYUekdJN5rfHovuA3I1tQQTucxUiMOhiKxwl8lR1ISVAmV4ysDQs
ZoUl5yk8ryhqwLf3aF7Y67k9uFXqFUE/vxTuUlHbJYBVK4n+L7bY585CmMh8TpDSL+WL3e84bBg8
gg72dJ4KqtYvzFVbIGlk7RQ+ZjQFk+RX9TrdQcHabpGhkf6Wfhqw5Lm9lexnhosTrWzIiQnhSdzy
R3uDoxNCux69UbGlylaRJiNFodKFKIrSnk7TL70lKLuEXwqFDdXjaZO/ht/oO6XlDYAn/OAIGPsk
ur0/Eru6leeJwh4xQsCq00kS/DYIPb+lhvOzI4oLgb4qlAapI+/ZFbWbthK2UC6uQqyz+SLQhSJs
h1t3YyyQfw0/2YGE7Vv04gRWAxkTmE9Gf/rG8Tvcqr/th/GVbfrrfOamt2JDW8+l8MK34hdvZX5s
39Jb/L3L9sY2RiCU/mSb4By/mtDpTg7GzVQD5EE/EMch3f5FoA7wG53vxjs1ByZJfJBrYEPMeM0C
UoNf+Vf4CvJc8pinc5ENQ8FLf2eDVS9ShCAALIBBpwQW9PWv7BhIC1aK6kpS8SWm0a5cnupjvEAs
Il5JTpEXqmmHW8bSxwZNPNu/134qX4+dQMc15yy3/hhAgIV1gESK5kvNg3Vp5xYS8KIG6JB7mIeZ
sZdTD0YUGB/O9CW6FmCA3+yDWoWvCgnoEdH4prpY4FcwUfzU3C3L2UPio9nHZhoxeNlYLztqfjfx
KfXXBj2ENOiuQop5zZA4wnwVIUv/Kr+6LxMVOy18lJ+SoEBVDCfQcGW9GrcQJSA8CF4CAgd5Tt64
oNOBE+0QzKfjsXdiRjzyAIYNvxfBuX5HRuDeCUY3eHoyoYcCU7RDJTxAfwkEqy1iFL/NPJSZyOjR
RwF0AT5rdmMwQLzGgS/MWdjaByddTVgkBuiS3deL4YUjdyRcdaaWefjyClr4WI9rN0ZmnbkW/FnB
BrrmbcRfQJ7GtBUtmB0PBsIYrrl80U+DcC+bZQ2VAMGZH8XwOtagFeW9G95r8WMIL2l0VMKvgPYm
gsFxlZgng7jIZPmgPxdfweALg21+inRqTF86eV7VzniswwpWbPSjW/zTn5p3ASVfe6nu4DlV66Rf
HNSVjfIJokuZwEgJkG6LA5+zF9L+UXPqd416XUjrOlqFus/JXI1PZeenut2qs/yjjVyBYtVhHp5J
xe5fGuLEPb5MQOaJzTtA6yESS67bKVPMd/KSbtHOTxxBaWvBxcLpIXDNuYfPs6CzDZdrndNPry1U
nBJod1DtgKXTQPbXGB8KHo84EJsROCEgQ4VKw0GQbSkMjLZJAxYHRD4wzsIoBdCBBn6BqwyvCfft
vjlHt+dPPJejGFt1R4y4PVyEVQVG8E3rhIMvYplcS+40007hoR6uni3bD24qVLhvOjnO9LtM1D/Y
LfiRfOLyPCg+xt5CKzHluaYXTE5D+Tfn6HipcbOwGpuL6CuzqFz4RVvBRvSqA+8B/Lnlm/FtlYvs
wPrFAog8lnuPhgUiMD8fh+zFkDyRj7Fb4MxAHAV5SyEi84Ct4cn5qT5zjMzgk8fnOy0eS+NYuOaJ
VoAd18dRT9VHAkPeuhxUeCtqtqwTNk4vE3ccrhpG1WUTuw2+5GwliJs0dgc0qAjvcaEwWbFWeBN9
ddBmFPlQUv/5uNO6sBk3Cj0C6DrBcfimwhfiDbO/iGqfyO7anpLjQFa9xh7oqIptvk9vGccxzabm
keuXbePPwtE/EWSGm+AV7fAqX86gg3ZEE9OKCzofpp/hxsGZU8ozt7mwKQAvLdCG3yFxp+6KXelS
XznqVavi9YkRgoWUvA8OUt74IdN9Sg8LSs0bMvwHxgQKJaJFU7sApD16cFLa31mE6S1LqAAFoLGh
RJJ37UaY6gb6bzXAiC5CfXYjtXN1zvs4kIdqOb/hafjhE7QKrxoXMM1wpRyIgJIpiKfwKHM7NO7M
+XzI+BWgo1AFQOWDW2Dg0eYSzaTD5I6PZ5d/jefqZVyxH22GL9hJjpvJzIkd1A/U1CqTwDeazGGG
rjBQoCuCIEUGLS80fFFgXyzFNCS84E7prtKnueQsLUg2m0LNHIcCrAEj9wtq/hBCco6MHPxZ5pVl
yzyrsNeEUTy9DF09Uwpna9oSd9a+5mFjx/vofO2dk3qP4P+tWMer6cW8h68ZpoYjbhcWY84Y0Kvc
V5SywvQOr+ZJO4w4irZc7+QKdP18Z71Njx0UweMb0OtxzO7GHo/ZKTwkGxFBooMLRV/MvyJbek1o
LWPe+uJpaK/KTXqJro83/QJGwrkHuhnN6Cww2gx+8sGDzwPK6oFziQIaXlIN+kQ54Lhgly3hasGj
tg/cVoYzuvCLq2oNbhACvd2faEOuioeQAo0C5/IISqtZsDARyBt88sXayrblVTuOwIw5+aG6tL8a
rbLINvHEvdU/4J39W/3W0ZGjOjOBQKVdBFnvFoI7oBSJTm01i1LlW7eJj+yBlIyYd/ksssQw1yNP
Yz8DZHWzTbYRMfJFe7aMZqU1C3BkQIynyIGcuUPm8WSEtplD+MzD9+BHppgaBRfV9KZdBbv5OmBL
RMxIKQ62BewS2oItR55W/NhocFrBBWqoxF3fO+rD5XOnlIe2h4fp6YXT0FrOkdZAdDh9BZcnFl8u
PmI1zvk0kQBmpXan2RoXCVyHBQr0kYIOwEx8ARNj20IvbHJ44VeUyQHuNytbrr229jqew4wZe6VA
y9VrxTw0nlY5UmPzdjrJy6hwMr1SQyLgWcB3hKpy0wLDZxtBd3WRDWWTx0tx2KbFttD58C5dDrJH
EYHqDKojS+7U4d4zi7XUuWV3kxD0AYz2i8cn8k6t3DEqcHdORPrRFMIg2Hoh2O2r3DsNcjFuT5ad
cKWvQdBlpKItonUqRl1RWuftkvtI/OgStsEFfHrDaP0jzIUl0xe7UfJr4WNggmKohicvfCN2n/z4
iW47gCC0sxbGBwpgCzsG01UWdCKyOT5PqMKfLG3QpTd9T98ODAm8OEdXIKzKab7kXQL80PkVdK64
COEIsKxI74yuSuLNbUSGN4ZeUi2teGOWbgsGzO7FqRjgibYnkKX2NOqnij5C89I3R1Pd9dVL3+xD
6mKNbQRcXFi3aDoj0VXpgDSwRDll4wSqN4GYcnyKXh+5n8jug3RT2Yvoy8P4g+MS+IsqdyejkoaV
W3TpUDHvHdJwOD5SfhEEUcfc7lRtjaDeeID7HkFOTC8V/LzzfbaPlibReKnQvTIsu8Lr2JLJ5yy8
KLoZ3HaxqxlugV2IecTcorvlR06ErEJ8Ac3QVqQtM9lVSd/bc9lSfZ4g45/sipOO/T7jndCoxaKM
YhUPgOFqzNfqItewfFAKhS+iLvyWFRzIB0kBViXtqMVfj/YYjktJvXaCz5DARio4NScGJtVbcIhC
ek0c80wzORKnKx8BTgRkSif+ogel7jnpLZNyDY7GZeLd6rHNzhmUjtb5DPj9Z8zPQkCDotgtqFVF
RvNwFPWqym9R/dJj/aptdhAlni0DIw6qwm7Yumr7sX+Eno7FmoeqPTAhztaGvYBpTsd/45gZF2wu
Xi9/2tmEMA9WvBpeOe8MYbZ+VTci6tW2Wg4BjpG9JZzF57VJ9nHpleU25SaOy4+8/BhBBbPPjuPA
FH0ryV5H7sQl/AEL5cLN1e7gi5QQsCT9sEsOEOoILRKbba04xPfyR2TDqRZtPu91MDf76eN5Ni7s
7CMWvR9gm0NzwqpGmSbNghfjBA2XXuaMyNh/rrlWYNxcV0/5wOryO1rwnTyeC511Zv3w02llWruq
3KkombuNeTzmH8p6+Bj2c/0g9t7dnNeDPMcRQeQWTFBUXmAKNqgIa93wGL8aB2pyHe0WWN4Ava64
wTFaQbfhDqxxyLH1U7E57Z47dV+v5ROwznHYRj7H1726xIu2yZec+zb6UiLMjwoUxo3saFJU1296
THDj5vlmrYhovzR2dRVoxEHFZYsLGKgtFeMLzsDObGuk/WhwjVs6vwR+9BzaHi7bhY+axyOR0E1e
imoJtqu9Jp+gvMJG+o4+o+tw1JEVX2uE8bMgdlFni+nl+c5Ix3FV5BIoK6R0O+Yk5aieg88nunjG
PtLnqYjDVwhLumOFyphIPaqYeGG2TANqtmq37fyXuOje4oW++Dk29AAmxwcF4/NdtSwO68eidZh5
/GpZL4tdcEJnQGbdqTiUO+FmHeuruDfx6rWbiilaXNZckfTOPdO9yU62ehzoDnMxmrxRSQupJeIS
bFfBd/Mxd0AzBzmU3KE+PtFOK9EWOUDf3079Z+jeamc7UO3MSi5Q8FY6xBPfdSSHwxdGad4mvVfr
OSYTqB/dUrA3Fu/32DkgEUT/B6BOodPS+GZTZw4Rr/E9vgcvfEb/Emii/Ldkn0gEAgqICxBFHY/c
3yXAoTFJWVQ12atCV5byXTAsIgRm+BjRmwZrtdvVbP3PZTdtTXNrRijiVkL6VuZ3iXJMuCn5Juvf
SraPUrsJTmJ5G4aPWvjALpaxgUkDxIj5L7EoivLfMvD5VVu0E8w+Idn8wypkPrSpDGUDb/4K6Na3
3IcX7ZpPYR+csh/Y67uK4oEjmk7ln4hcTkYBAbDETignDmfCFh029oMXkEe321ZQZNO7eRp/oY3X
w6xJ86FaSXY5GntpLx6adbMGOduWaLQer8iR9Jt8LHExr0hm3uHQqRbS5EDQIrTd0tP1IHcARHLb
bPlTPtAJLxjyciIQkJvo7B0cvmj9KiDZFuPbuEPLsA+CBSMvwMYs0LQo5ajJBByuSeIOUKqEj5vI
iLId8QpoZbWFaHsgYzYmqaW5YoN2UDCiMpI2ARoXZQ+MT8968COca2LbqhPGofxQ7IhSQM4Eyv/z
2D6+B/iv2VxBf8FGZiT9jGDyk3V7avfVHnPeNzjSF0c2eC7OhutuJVHlPqJBOiNB4vT8QsTHtiBA
YJlfTIgw4GMckaCgvGfmr2/8YjFGwKUCUPJ0XDF0VUA8WDZAXoCwyXDML+FEAkNFV0HogMn0lN6z
DaLtxVnR79hX2nbP7pOTYNtT8YAqgzqIwaHXFa0wMQflQo7x7sy4UezKGxqxnafrvvU+VcsIUB1s
FKz1DvtJizr5CTvIuQbl7y2PXZahiMM8INvBeon2rUtTarWJarv2paPgdxQv0/MqHYvP6VZtggQs
0skD27xOw4wFyPRV4+TBjSfMEFfZueO5XWe/oEx2ukt34oazuXqNKRF/nHs2w3Pts/iZrrUa/ecu
vPOfCpwdkAI4Mvo5AYqaDahCPFevUj93JSAI6tPbT+HGagYQydf0B4o/dgx4TWYFOsr+JdBs9kD+
3THLg2UaokhDF4EC6h/BUdgjzULvy+y1/m33ki+yGyOn+OI0+H//WAam/Vf4j6HLoqYZsoRMng6r
+Qn/j1yUsZKaTmuIralRov9a2BXBouf8AeGzwXUC+IO+Gq89MCZOn+aiM3QT6UAtINkTkA+qV4OV
0LP39CSWbcIoCPTIvHKXfYKd8EFL5aIHh2SBfXpK4FTg1SjIAbaJwyq8krlKcph/R9F+8kDS1Dba
//wW/0qW+c9racokYomYA7A6GtSo/LG0tmXYWyopLWd2M5/pvf+Q3tWf/qf5LD8RjVGkwtSNQwfT
Bep9thwyUv7lNch/Lu84ZCRN0Uz+x0qJzePvlzkZtVaZtLQ4T+pXfUlvRKx0RMVd0aAcRGZAQp4u
8kGvD9ouSu6ysUvBknIkLZN5+ZfL8T9fCjkVuqWqIkkW89//xycujUPQ6EFSnLVp/3wNlTdRsyPr
A74m6D2UYQnFvNm/3M7Kn6aTv96/Zlmipkr4NMQ/PoNG6to8CIT8LBW3IH2pRtwTv6K4HGYSeDWa
L9KwQaSNbknaiNKmmBDaJMplTHFiOxK4TKu+lIcYaeWs/ZIzx9AWXbgrhmtANL51D1FNaKxK8VGL
NkOkLPTMT4f1XGv5z5dPlv94Mud3MtcM8VSKomL9GSREU8hgtVFQnMdmWwnbiRRoeTuWP2l16NDO
Dz+Vuje/I6JbE9G1hrdWPeeIZQwkHPsqP6XBDyeQPH/755cl/c+XxSOsEzikWnhd/v6pGqJcTJVm
5WdEK4L6KwRbKdshxLSmVVbCHy9BmQr1Q3uc//kH/6/rMVcKYl6SuS6m+McC0nZhJiphmp8BsDoo
uwls1K6rYwac0YRLs8el6nKL6QquQTdmG8jZN8ZlFiwf9YlzLJiqgCKs+BeLmjzPHn9/7K2/vbA/
ltD2KXUFj1x+FmBmumVbHkuErhAFbMDXlCqA3B01r7zNzgOMSJGjl69sirK0gEeqCGLqHZS3El4E
7QUl+r9ctvmG//PV6aLBo4AbU5fEPz6vQhIzq3/G+TmjJqBwwZ+RuTWo5xj5yHqR3xQyPzpftxAp
gaRyFqepiYbNEmXhqtJXpgHS7VNDS+pH8fiX5Uoy/8yKwDfKECoz01GmIVnaH8+r9TCytMmm6KxX
c4QPKOn8CzrVjVOv7h3wjSFwgTgCzbNUF0AJcKT/zTM7zWaOQvky3geQyYt1gGAJM0/Cu0w/OHk4
9UotNg1f82Wp2ilKxY/u0HzS0nRXTuQyqLr7HGeBxvitvmKCyRuAL/1mqk7zGf1EP8Wu3RX3/ACS
ee6ahVjNoNHkR3dtmwHNQriAeN9xiOgqGpQZbHmasy2l/BzbnXgbcU4zFG3Tc7RCKdaiJ8G66XaQ
LhKuGxkV0a76Kp+YEu0JUz9V5/0L6Dr7L1x0TcUnIw+kmD+cyplQRDH67AFrbRXWaLIF0zYEFwsA
xs6a9zx5cMPWX7qq7qN+nTkyoqsg78C0sDtkbk0vGlyu6pZQTs3aIrenPrO6FaE7K7j2GLDhHtge
OYsInR18AkEDa09EBaCugfkrF+Bs/KaywLNdLh4g9obD3g1gaLphgQ5/jJvyGqB2xH5M7sOJQmyw
HpRF6W44qmy8/Vp4HiLjlsj+s/2XBZP06D9vdRzITDMqnYQWFry/DhH/seGEYVn0w9MY6Z3m5sGN
LBn+I/bBPycYG3VhwOObnvkavkvom6VVCfVn1z8SjJ0O887Q+hNOWwnJykDEGXkWUrUcjw0nexTM
+36ZYaPNhlXF2RB/nEnBM6x4tSO8eLLLbeep9cJcSq/T59gcSA/R6Sm7jvSmE4mj8Z37pwWC41mX
/kWUZkv97FGxw3OcLwt86LgqKphbxy6BKAR8U2QADAC79M7zot50D0uoM1ygMjeN5phEvM2B5Uuy
fhNUlq1DSsOAABRJmmRn6irv3XbctvrJmku7HVqjNd3957VF/6+HlwtuzM5OhVYh2fxzeBSTOHqk
w4PY1tEX6YGHLF/0J2Ue7ZqnEwfuI1tW0yFJfeW9adysPWvCboTMtHiol+XwEsJsyJcWgXSy7peH
flxC4ZEL99q4YNqetBMQEJfVFztLVp2M6ISKin1aY0islmXqiOC3T+AnPGROgqv+tcIc93BzqqeN
Gub/Q0EZ1LOv01Nv7gnWec6394rZKzhIyr9sBH9tfX9baufLQaMjG7asGhT5/H1rzFNDK0ddHE9J
7LNKBRRmEz3IVZhjLOJv2Zb1TSYvLdjv5SO3J9FVq/ctCwGCUsXaZ8HmUftKhM/Kpkv8CiNpADT4
yvGfP7b/ykUx59f5l52acZT194/BzFAlvRWjdjw1JBmB4o4vrbyOtZ+0Y7lR4D4UpG3oXxcl8Qwg
IJVvgVbTmK7AjXo8Dyh/BuGIaEam+aZ6z3BAaV6nnNIcMPWzlPyq3tVAYdVC/EyXAKRTwGCVkB11
08UZxSzEf9nmmHH/nPwMDhiSaMhED8km2MYfEIGVDMbjGVfZ69h9PKpjrr4l6qkESdF+AnVD7v4i
ggZ5sk5NnBYssgONsEXh+v3EDp28Se2yry4pFF7EeV+CmcJ9Gz55ckkkJpCnQVFaIrAtRrdFG1Fc
WF+6kKSFVRTceultyM9ysxeE83M4Jd3e5EYvnaRbhk8yMADVtWJriues/y6tc4EEuGQmaTehvlo9
pWMXfkTae5Oew/IeN8tGx6wH39anq9BaD9m7ZK4L7XWQz/LzI5pIzADIVTea+hMGHykIYqf8jNl3
Hr1l472LYTchS8TurAavWrvOMeMasJgHJHfPein2yK1Ac5cYJFL1TZotOnnnJdo1Sfn9ZrI8C7FV
uk7ylwnKhvQeHwVs+zGs9HTFv8fGmtUeSmRUB/JNZPyCJpoqB8gcLm/YKO/qKWE1Zf4Zm3PxW3xM
05H/z0slgkJtzw3mN5okTlgegz1fko86XZOBlSPbtpbKolBuAvmVr+LvCI1n2nmwVE/CIbL20vAy
PH1xOqQGNhmskRE5XOYhaZnyUaYVNyE8CzDySIIVFJwCEu5gJ6eu6UIvcHcLlQ8nm7EWBm+ieLIe
njycM2R+EO+dsNCs3/raNvs295XyrlvO0C8ZRwryw/rr43mWmmX89CcueFJ8K/BU5SVFb0dAHlJm
reADPTW5N4mbfjiP5k0SoB8LptWCWw16zO/Hef6qxdOkINrHqhLtk0ameQKoKDow+7UcNjh2wNiD
q8jOozmLxWYYXp6So2G2Ays0nV7z0B080mVF/SSgJx4nDGqA0doJq3ntTqHLBZMkpzf3KEQqPh7L
rR/HTQyjU4UH9L5ciU6+6rIPiQatBWWW4FY2ZyVzZrzG3YsCXmKdIYYkXGi608fXoNi3wpYl/fkA
gzcvOqLIYakQbMkPooKHeRZfE6axiZT2koIe/fe5Kqb5j3hHaHf4CYyb7AYza/bLbTJYi85cTjBV
6oD8vjEWYfkqfT3U9xJjgNW/II1/LPWdMj9lwRlpsST/1MN9JF/0sZaa9cznoi9Ccy0EH0Z876pT
UH+mFvz2iZ0ZXXy3TVHTCxFKH5gDEg8OGuoF7g9M5bS3zrzF9KMntgbA326f96LkD1EyvkYxahen
gecPF+nDQbQ3rjv18AjQar1NkpslTmJtBWGDaXi0ZvnMT1muK9ImwmpdZ5+avkvCdYFdQD3yT7SB
/+y8CplAe9QmR/isZc9AeQ1VWqxG2UtRI+dE0lDpndmRaLcf0msozHmEfeumv2YlIRSd9b84Uyvn
QfhNtko/VeuS3WNcZj8t4Ebuq92Jl9Pgf+v8HiZAXSQISXSSqrYdGmLsLukO9V83bFHaFb1bFB9P
1bcUP+Nk1DHHmoy1LTprKCJPeSUgB6fvgdzVEiK/odQRQx6jdq4d1GKb6jPNnLiq8COZcBrx18R3
6b2vKkiX3/ia3QflsyvfuwxmOfMfVJSaa4BlvscY6gVSeEVbdjX6N0Kupc9+wubBn8fiF6UoHGHL
j2GOcME3WnZe9riIPRxfhhbw3MlvbXPg+VGmhDwvZxbrug1s4ZztUf+muCjflMwf8gvq3Ob52Y9H
6eEOI5zuVqjPBBuNyCc43yv5JWLYZWxzKsbckP3MnoxFb1zI9UD4neG94C8PPUQZUO7xQfiSBqXv
9SwiLQ5couEQNBfkrV5n3w2JQeIM8jyHT4nTXtFdE+y8r+W9X2EZdIfrdLawugjQlyH8KxI15xFt
yueLPr7reMgBFjptLeZbuV1Z+J8qqVp0cHNLhfnP+h2QvvVfcXx6yBg93nO/2GbBOdwP5569SFy3
xkox9m29JlkyoIRIYC8LPrAX55PfWrtwH92aC0eNh5ceJTLqNnj8PTwf+dNL8Z3rvsSodOJ0Uo6u
NfKJkY+HX8GpjVVATPe3ir1PWofyqWATxRNjYNvlG4YXpXf6bSYgPv6a0CtfSN48PQBu608hXhPb
yPRrsivpXwmaZk7AqA7eBAzF5Y6XHIRvbbmzULrykgTsYQsVsj33EaSWvBqEeqwq/VoEru03JvpX
qOPnRnu8C/wcPLHSScU93l3lo/DcG3bYscMeu9hPso88RsLAINV6zWNT5G8KbcP6id9bwUH97qFd
q3us3bEfzalq2JQBd8rTpDtD82uKHkp9XAOkEqCZFu6y7oYIqwScdQtOj/htcSqP/U4zvZB7GQUi
ALmMjfFb7hfoUUmeRioBJFxhFjW7Xamvo94Xh2X0uIwt0qgk23Ua7UriuwB6bnAXD9rHMP2YyXF6
3Orezbt9ph95lBUTPQDGhC3sjFTobIjbHLyAjKQQHwk+E9NVqmWcvk8KYTx+iBe0iysmuNjp1WNq
vuJbl5tdJHkNUg5R8piYi+i7QuWl79LktQbNwbQddTvCFB7qHoKbI6JbbRPlmzVsbP2uOWotCIHh
PpR9qS0nUPr0NA3bur2ZiFT6VQhDnGF+JnkB5gO5R1hv2r88B3y1Gg9LwJMRHDbVWNTGlpzEhMdM
XCt3jsAZcn1ExGV/R6Q8YNlDnzwKSysBBXfkchfCm1TtslXclgJsRLciFPZCglngxLaAipjV64qt
104T+fxJr7gTA8x74E0MN8w5w2qgmjp3CguGy7Z4Z9X6wXx2kPfoN6YDaTu/Mgs90UrIFgvCdNOQ
+PDCxYySnrpTBiXmTeO8zCq5DzWU3PFRcE5Hkf4I3Uy9IOiWOeeFq2fmi8Fe2lkKAslFajrosVH3
D0RzWPOfcCQZLglubhtZBfevMPhq5qUJDi0bFRtRCtIs44s3mGTlHYOcmrrNViMYCzVVVR57sLaj
TFhpVq+CL+XjgX2L18IJCLMINxELT3zAyQeDw1yA53Bj7NT3aNhLFyTvpYT2Bi3LKtGXxKTNg2ns
FDha6j3qFv3+/EIfB3bOscXSVx2lcxUpUM7zK26Xw+PQIYYt+V2y7fPlIDnieJB3AzKSmJgFVyBK
aHCEmOkWbwbuUx49O7m2V6kg/w26R3uTkP1twjMrgrKWX1lWkNNW9HRqLGjcJSpxw37JqjfYzDv6
ork3VylcGp1XI5UHx2hdnHOp5KAHtP7SIzXfT1I6kU4enjfpPDCkx3YQrIzYC1u301ac843ZDlTl
djwejMm3psOUkDxxnRAedSxh0oIFIhC+Mc8Y+V7tlzXvvTm3HFLKlCX9ow33Wf1aaVsh9UXm0GBj
DptQ3vXBURAP5Dc9CKZSXW6FRLyO4p7bMKPa4KK+3xpCyAPP6LZFsBFJvE7dePB7ZC7cO4v2RbgV
nxJRTPKaTP2Hl53H33ot3FRpX5Qr6bEtHssi+uQIofND8rupbrvgUD63ljyXlBE5x+2lyTtx2owN
E6h6CpKzZNk5gTfi/5N2ZsuNatu2/SIiqItX1SCh0paLF8J22tQChEDA19+G94l7bOyw4u67115V
Zq6cMJnlGKO3Tppkgx5BRCpHCRPxJyxdxlawu3Cq4z+XXb9029I1ypliUWJfv0Lkjr3XPHgMfPi2
aCON/N1DfKZzTbqkD0LyULQHHhuIX9eNZKxANdsT+npBuEf5mTR/Obd8u3gKFldS3CBPCHjG4+yf
/nYJxtPqjlsLdSlReEhIm5/ca3mwKFxp7jT/o9DnASQq4a70V4q1OhtbS5sY+Qu/v4Jneo7kZScp
8+58bBBUSLZVrdoD44QYl76kLOesj1PQE5w3H5OlauBFoMvT8jU6ltlMP0iSW1P4UsSr3Du0fHWD
6ArTBAwmA3mGOpRCh9Vq9bRar9br6XrtrJ3xeuGMF+MF/9tNdotlNFYAvy/7v3Awmp4nKXlzjiM2
SSr+abkk98QflB1NqtHy33KxW+w+PsxXNDCje3k0dgqbbZLslbjBB20yx7pyPOfPy/ThNJqOnbFz
oKnDdQQ2+V+pQ4jd55YrGJsmOhrsKM3VNf0VmUgr/Dg5Qn/4Qn1gZo+Repe0L2r7IL5DtUnFh9x7
VBkNXciaehKmiQjnEUrglZpwsOQVn04iT1++pKcNnycq7Av+DJDgSk4BfaKxbh8E0BrpNkM9byA6
9VPYjy1i+LlFwpkNHFtW7Q1FXsaWoKKl9LTHtkag7PrBzjwq5SQonlJ/59UvV/SZUUpGQCZfW+60
C9yCnc5+GqcU8VIfpbUE7SOPXDDpXgqEtZpaUHLXLMNnRQOJSumIsg4v+4RxcOJHrtEih5shShMh
NIn+iGOZ1SWrGZdEPyUOlCrrhiCDPq2O4fVZDO+yUzz2GuoACu69sAIr4ioGceWe6HwCtqA2RCTU
ihAx1UzFeSTz66t4J8Vv4YXIEYlFoeWxou0lRk98D4ki7PisoNY1k+DHzsJ6qrkrz68GCInT05UK
PtyTRgnq6utbTUY4fqvOcwMwEeeWaBk1d3LE8XVRJesSEUt210o7LpSiefAJOMjRrk43l+6R0rqU
CpMrZ51/fRVVAXaEdCmUKZg2J8oHH6LqKQufVNLtV+8pgOkWo5BaRNdddj5cuJZoPurTd8h5Vr2s
pQ+/3cd8sb+jScowCEjcRZFJ7Uo6WV3Qy0P0WeYJuCCfkzvKWKk17wXNBKuJSVDmTkfIoxqExx7I
xhox0arZJa814XV5K/dAHXmLLgbdDJf/V2WdZiOKonVoH/gYPJio/BCH3spE/0iRDh94kHKI9CoJ
pbRM7vLH5DG4C/5VHw0hCxLHI6LGnwQFuOrUVVujzmmm+gIQ7r+/O834pZ5F4X8W2WLTwLdwkJW5
GEasXzU1viP+dtVn1htgzD4hDFRq8kxneCMrmKcLI1655XHyaGtvrnDAEGETWZuaSfSyrNV3rx0R
p9uY7436EjZ3dpu/mMpof+J2h6bXFsKFIjmyxga5bcYOO+px2m8HpY5QbKxyIf2UOICONEfho3jn
AxtZk8ZD5hIXU3GB+mGja4vqPKUqnOPk5eaX6IfG14Bp/yV0S5KxPdd1g/9/D5hW0Tlrrq0KP22u
gmxI7CvIch8bmWrWzdPp2S7nql2seuSLBMUVegnGE39/Cbn/2n89g/n9GU6+VqfZhWcgUH8eF5wy
9md4/ffeXfJQjyFg2OjdwB+9HCh/5agDB5nSx8SlCKS+xWf8JYRJf5iSpJuSqqqfudcvCYyznwgn
TZWjuwh313B0h8rmDumi/fcr/zZhv7YymLAYrVHGYNFK96Y6hYvWIZ00N2LM0q1GBpMsTeWs1q40
UiPEHl3XVAg5LUrrqbQrVuajM6YadUOwLb2xHH3WkQy/p6mYliURxwYeOghum1Jk1EWrR3cUF8FP
oihd2GP2MnqKeq0KKF/EwNPI/btL5WEOuB/JX1sdzGfrVLZZfaHVwJYdys+owzQ2ZFx7l9kTnkj5
IsQ6oXqM7YBKUGveq3XOGIjd9Ji99SCDj1uEnZGYEg9CqndFERlLGrcZcGrcHcbNEnwIQAdwYf0j
iIuIvBwZ6n9sLTcNrYfZuGGXDEZA7FeSbJlKdAf3sh4FE4oJN9L0vrm37v7u/B95v8+WVDzMFN20
VFIv36fwNbN0w8sZa+0ceONd6jBvqKqd6ZzW/j+bGqwWmpEW6ammKfgbi27kzXqqKHJf+1Zu7eZL
9WvFl7XAVMUmKS+0FNjFmnPZVJnj4JFMyxtus9JvC6D5v733Wbj1paHomoVe1/ce2u589Vxvt/Dh
KIGE8x3/izF3udGFfRd9n6CmTJVIbyomahB9BxNUzg0/zfVzeFdMOyaKDPycYKFrYAVeo21lmk7i
GRXJt2yyfulRGrZMzApJWsqyNujRMG7Y+HM9uFOdV4KyvQOSOjPXATXSN17x59D/1pLe//yXLhWU
xgqTWg3uwFlRXurZup3ZoIEmwa2P168rPzrzf99pmMorRU3Gh1ELPndQZdIt5SdvlkG+ARe9vFUr
+Ln//NXaYJUzjUsXN50S4OkMkWZ1BmkKc3vubfyt5pxvrKk/d5DvnThYyYREaE+nE59Ldl6Tg/6W
zawbe/8ve8X3JgZLlGCUOLmq9F47FxY4FrmmEzrnJSUcmM/gTm+ntry4vUXd+miDTGVXJ1bXdp8f
zd/XbPUFgMknfwvglGr0v8fib71oSpbCyVyCTCwN2qox6jwrrcwx14Zx50jzYGHdGu6/zGjFYC1X
VZmiNVam78Ndu5zyiy7LeJ6c1hVqWxP50S6ynixIIk+aMleUeUhtP5pKUkfVJM4RuG9TTjn1jQ/6
41j9mdkGEy7K5OBNpvn3J7EEtSrV67XdGRitoJKnohtgR8vddkqOqVrehwfPml4gpLbmg/7cllzU
5idl4td7GaG3DG12LkKroaT7MmmP5OXgJVOS0HISRvbSZY61J++gE7/0YcshxninXKjHrxD9BCc+
bp+oPSJwWgnOBWOzbKmf3ZOI+hg00DoLV9cGgdUiAMgKtmPW2nEzu9yrEpXMajD3lnRYOOtQ5mnd
TnyVl+3rNRp327+HhNL3wtdp/NlLHLvRAJiqTgHH916KdEFQWuHS7qRDN6tqLA0g8zx1r+D3FaoW
YIVNq2qiN/b1PZaWEazu60Q5ffhYW8lz6UhYR0ZTC/DCzRtbrbZh/V6e4L/0NgjWUynf+KrmcDnl
eSkglRljuqWzdwwW7nNV+KWlCt3OvA9s9OHhSALlSkoRZ0UR9NC20aZx4BYc1aVNCGwg7DHV1XuJ
K1/iNDZG5tFYE1H7vLX3iu6enuBZJ1AopPuT/ly8CfeQ71X1Pb4glOmw8EuJ+j0SwuohtBWeTfP2
zRe3BDpAYiRonB79sfKie0shmjc9fkKI7cs6Q8UPLysjPLXog73X7RnDdOOJnPdZBmWNrAvZFb3U
PJXWjVn+A5MP010WFeo6OPdSADy8hEvSVWjNXLrsSBMjwU+8jeqtWxBbp7nVUoG0L46nfGPuKDwg
OhEJzplyHIpbQeYQsO2JiF7j1AA29blPHq6eU/mvyrPm1QznAgYLtreALuclez8gdDo/vxIqgZBs
rT/xhkK6bpwoWxrH81wyVoZgJ+9tMIJmg/0JDHzQfceqcvIMbGg3ztpZgdkbjVOOv4KyEumjkHrJ
QJthNeAtfYTY9xS81fUmy6fyeX/dwM+yISgCe0PUrO4t25hUvQBS+tSUlQ8U9DRPqAz/nijycGHr
e5XjpMRxxTJEZag6if0i70ydSg0Yf/GKVGvGsJt2ma2A0nu/ou4qt6X6IEoQxqa5tSbmWf6r8xnS
gZwE1zRwQ0SdmzPqe9UlStn9+/sBuRj2p6Wvc9kw+mWO4itRpqJH1vtX+HLUiE8Bxf2d4t/VK3/n
318uI0QjTrlOtihE19kxWnUb0w3sZNU6gW3uZKc85nf+AhfXQzmnTMdNd/CQl/nmtJEeoo35ZOzx
t1uTKVi0W3ZBMKqm3Yu7lQdYsTtlcnUzR30vHAu0qLYAdex4NuGlpbcQdpRNz69256p4oZ0BdwRO
vGHdpDpskc6ACS2CBXZwc8MpASv2dh+bdNHZJJkXlGpDEzwvihW1+i6EnUWCzC5aNvNgKU0hb6/0
WTEzMZnEZA4JHpacDmhy6Bi8MCvA0tqfFzoPru2hl/f0Jt1WbVx8LjxauCuxR+ugNQfby4qwifaY
3wVPxixcCEwKz6VgBcSME21z+jFbe87ZpgpmSZqAPzTKLhb+Ml7Wm3DZu9/md6ZTr5hHHrI7j9/Z
A+EarKnk20P0XHiPJYc9aSo43bQ+GoQw0p22gNiKYCd18g3hhKW2THfKonyuUKlJS+s1dFL+yBxl
IeIuPYcmj/vzaVvu6W/cU+YKKN3eHalelvBzOxIGp9WxmMou2Y1VsdQQ43vv7fw8oyTBld1gFa0k
u0Djli7bufpcOaVjrRCnbYVVQdQNqoZyUF1p8/kTwO/P85zgMLaAbrqKV4UtT3JHXQpOuA3W0do6
gmrj74Krciiq6fjyUdtpO/xjNzokZ8mB6jbTtvpes/sHUl3dNZ9jwlX9gDsBAodCTkhQ36XHlB8F
PMK/eS43w4O1oQhmLVKPOvZf4pf0hR94MTb5SnWyo/+CUOclX0UYELZj6xB8CiNlvhjs7iOE8AMk
PuiIga3Ol+EROge/WHs7r4g5aG/hS3rMV557/Qhf/HVgd+SfMfjroMZoGzBUGE9GnxNDd1vHOuiY
GfQCUxvbYNd0lY24C1ZX5+pIm6ynxcy0A0LFFbrbzYkf738TkTmlA78FrvUuzMR1D0eX14BV3WTV
f4P+GXt3B+qtIbrBqsF0fidterS5dCid/DH8kA4Bcm6FH2tBI7rI1AE72qKTIt6X3jiM5KsKOZYD
KW4nHHT8D/onrz7SY/mB7cKakOtnpMHkZyjpJjvIX03Xe26d4iMizj060QXNI+Uwpsu/IYjXDt4z
T4j47LH44FfXjxg0wHl3+KHwqByiFVWjCNUSEj3w4bG0SJxwTZWPPC5yPlZNWlOeXI/qODtNqiNe
g8pdvC5eWo5VH6pDiaU/l40JzHfMcmXqfkKMcsbJpHvoTQsyVp1CJ449CnfBIVShHO4ovn6gDANi
lFlMKAKI0jk+VbliZ/4iaMEGTCtEVDPrvsC8GUMcQJARab45/02KHh1LM2K1u3JWJOMcJCwpgtj2
802+b0foIzANi8aE0kkBxYfz+/VAhPOJ/BgWk5vzy7m7g/KUr83RE4quagw1CpAUiEYIRec+eUQN
68pkfYfMAEDgzFOQS4GOYfur6EhKZznF5g1hLFwVdeJHINBGVISUbxLpWGNR2ZipmeMLykTUTmiJ
pY9qZTj5iwSq3XBhl6587lDFKsLLMZuZs9I+rdka/S11J4/mQQWPXfMLzY2xTJ0TRssGiVWnvA93
3Wt23yxhj7ung7b0l2fQSVQaoZBUyKtqU6q+xxsB4st7ZOO0OnITwhZUuc3O//q/lmu+5zrELrp9
6aEOZTOhGA/rEmhKJPFxTeRnYTpSkIZgFa2igu3DlLTXozp+Tl9MRx7nd32oa8F/jVEIzgbUy/Dm
a5FSrzHFX9TJocjoLcHvkMq/sQbYF3kiO9lpWowon6PpQlj3Ws14Wrmv4jvGHBK/moTV1KrXcBMf
IiDLiQoZHyH1ggr95DU3elI6tRlUsGfJrCjtBwutArXU82pFJbv5dp0BDS2JMjbTZvqiYMCI1WY6
fnqC2aSPstVa9ByZRDMhIoTUx5JYEfXgRHo5dCAin5KcpmAF5TN+huZIwyZyJs/WhtOijaYcecTZ
5fLi9TTSfE0uTKWCb64wIvcApEib6qN5PRbPNuBffULeVWG1g44zVR8vx8RYZnf8Dt4o3j5108yO
tzyrwSKJH93Y+OjGQCneMhvw5yxhiEDp+gDHzQugsaywGHu52uEWF1VK6cDfWTvFidaMnXV6l26j
fa82KGzAXis86BzLRa356M8hR28k5z9DyVvIIHrgrS9iFvpsJUKJF3bRPl8rsAlm2bZFlyjM4zsF
Qu5pqiJLbNjSSekSgr/aCmH46kB18iLb9Ft0w1bPr9nxzzskjk7uhhtvuquW1qpf8LJFQfmyZUf3
ek8CL5d9UEJda7a4p7ChdMR1u6sccSewS1Ecu+z3rNyFHzkTQBZ5UwF3qRDQFfvTyaEMYl5jX5jO
KFJ1G/6pmRcbKvFmGYFd/QHw5rx/snyH1WL/UGxqzxeSUrNiw59crku7JDSSr5Fk/INg4QNmmxa2
+hjs9UfNifYhwdDxdZWvkWauFJq7zElTPxjb5H6JRH6tbIP7XXRvPAUuxRnBO/lLfR/cg2Xkp3lD
TKiW2taAKzgS7lC4KVve9wFRxFPZi+yXiWvYxUO59Nbm/rq4GXb6JZT3/TA4uChdNa8VT5HERXyX
sU7DI2Njk3fnRwiwh5bcSnxs2bd6g5x8ZW3w2bA7O15AjV/IMPdlEs0jk6pLzo/GzFgoi/i5efDs
2M2Xxn1oW7gwXI7h1t/mL4zcO+8tvsuIkfRj0N9ac3+LDaod7TVHYeCqG4Cm2MYky3yhrUMXBZ2D
flocmRwtT4sSin7IMLVcb8N4t+t7f2NtuVztywd9z6BZZAvNNtcFNAEP+heFowthpq/x+rY7GK/z
6sYd6lOe+eMorZE6oIKcKMZnovPLUTpQEyXXksa/013Mf6YQwDEqCHcSWPfCxUliorgKsGdvRlJo
1TgZMIiL2w94/9B/Un2vAs+T15Xz/x53Q2qn6pJqapomqwguvh/ygy6SPVSnxsG7N95g/pKEmgrU
Oswoq5fG4EyD0Y2LxY/8JC3iEMatgiyUqcmDFgujUjvzpOqH01t6TFihQrLk8xJ18AyW+KiiHpzF
/V8a9CZl7K43mh9GKAxTJ3tjmZrFtcaSh0mcuLx2ilqS0fbX3lybEaBxkxeIOLM1WEDhxoeXf3lZ
WlKJLYgGyTdlEJFGKmiJqu5RvecisGZj4kKMN9rMH+1j1CgIdTaAHhCos/bDYhsBZsZZ/lYg/lPQ
+W38EY75+hiDPk/jixK2qdU/Bo7oVBqv65XBxBT285G3uD6mto7RNWHkDa6T8797XP5xjxw0Poic
nbpK8YwzfdCOH9txQTcAkN7cvdsP+mjFhXd6uD8SRJn83ezPFWvQ7CACm+VZmxaNoB6qcW/aFe40
lHXTfNnbovfWocl9eSOa9Dl2/urmQUQ0CszU5NqsHZDVjlqWNs6VOzgCIEFuBpj7BfevtgaRNitn
tTEiA5z5szTLn4xF6eYP5j+8R0bhihPHv7NTz8MDwAFIejeG9Wdod9g4mkpTUZlEhqkNGg/S0/Vc
M8EPwiIuR8+UrLTqRCVfZbGvwRf9aO7z+c20X//F/mp1mIzTJDMyIkU9qM/9PgMbjiL+cTgFWTvu
HPipGTZ1N171czn6q9FBFKTRGlqMNfWwZPiiMFo89w7eXJiZvozf7nh/Hh0+Pv6Ztxaq36bN1z4e
7LjFOU8T1hX1cPkE91gzKPfhqvsA5f5qrG5MlhuNDdNKXtCYVRPQteg3tMfajiaXRfGo7HD/mgj2
3439rItgZn55s2FmyfDSrvQjulR+1jYJuZ5if3Xjnf+scAPwR1teM8SdCXQ7GIviEO3ah6Kn5/39
GD+YCuwE3x5jsCgS8xS8WJDUw5WLF3Jf02ZlvL6ES3IZe/PAroAEUn6LuWgSj4E24t5co37bHnTi
zzqyUksnGPh9982LWvKMiEcAdh8B3cUzx1hEKjSqT6MBsh3cK6mJxaUlngnmmmJu07jRD79/Dlkz
TY2gpK58BoC/HE50rU2SSABOID0aGzIpx3wLHRFK8ekDjyakA2v/nrrrCtiRhmMS7rmuDMIIx7ub
m/Ovw/DLowxmeJZ2alFcG/XwGL9QsRdtuaE9IGB4q1/ih78/v/rbAqp/aWswseUy86uT1PWryRXw
9iQCZ8MZFZ3raRRx2Ucu7ZSYtvaF+1SvTk+UOvT8SWGNeQn9QR4Aroj+T9xUj5SLglaClelI03YV
vWCGaO0NfBmXI0KG/gRRR3ACbQ2nc3FBMYG0zKk52v/9Sr+vVYpsaIZB+Zf0uSV++ZJVZWTXlrTj
oXmUQWYhCp8rjzkGvOg91s0C+68RNXFEIVCfAJ56xlKjG6mrdGLeQEH9x5X0+7KJN6van3kkRaR+
b9C7dQP9Jcrj6yFsOfdD+xyd6V9vZH700mgKFCGuYgFOhcOWXMJJnqhQKT8IR4EahlkKQhiZ0B0C
LLPuGcUqxbgfBJd1YlYXfFcexR1gRLBIXDTOWLGPRX2kt6j3KeHOPpQtJX7PqM7kdlqYY1gwUIfx
jSBd13fFvrOrnXivrUQqzzbVEYIoFoQqUcXiKK1O/yKMud/jxWkrv7AiEGhqKpZ+lMTUrgMYlSYG
sQokGb0Z+wwmqY8QjZMdBrSEjcy5jwc0+lUoogU1n3iDcMI1szHVoAliDgNi5DhCR417TURkYQTx
/yNEwYPfpjdFB0AkiJD7R/6CSnNujKNXDMIwjkfkgv6xZ4QqS2GPEoi0GGG266SEixrP6nYsgvik
mz/UQ/ZoUuOKjpyRjPkv3lcWHiNoTEdoIBiLpjSqHpXnMz6rgG82QN0hGD0xNFRIsirgRjKqIyqk
H/Oj50+JhNAMv4tBIQXKdyJVWETSGLAliPhEbqzRmUQoXp8HOPQV0VZ84SB/YQvaTYveMY7KbCYU
cusRzjOv8j65L17Ne+KyjA4yYv4DtaPZK/BwMIPhptqewzE6pPitL7/9ZBXV6P9hWQa76tC9X5DH
Q+I7pE/nHVW03MPlB1ilQPmQIco+SkTuDSP5UX47vwDAIySnfCCuyj+Kx+QjeUgegr33YC6pGRcf
kOCKD4pNCperCIhLBW7GddJzQN5Ut4LR+OC9qjBKX8gf+f+QH8DLJ6ZH4XODeoxpj77yVt3rj5UJ
xIyiK4r0WcbCPvR9V6iV87nTSjk5MGsy7vswqN+IHp4doozqLad16ceFqAfamCIQHdL44E8Ge1BS
lmkXlwEelVAK5slbDh3yQb3jA9Zrfxa9a/+uu7/Xqd/e72uL/S7wZZlKiqKyhBCEDr3u7S5bEckX
/KBj1Iz1/f9fU4M9/nQ2vOiq0NSZOUj4YZtUM4S9nYtKK79x0bnZk4OLTndRzSLqGwtI9WBFPDb2
MSW+R5y4oaKDrQX1+vfr/bxxDD7eYKhI56q1woCPp7xVkA9G2p4yvK4dMXHakb7unv5ur1+1v63q
g+YGFxzPElPNs3hDciyECtJ7mFPJmvl2E+r1s4Bm0NTgitF4iueXHU3VE8zKHloq4xE2WLtmKuxK
hNMTmKT/cLq63vqK/Rnj6zuaFJwbltHHadi/ZGmwc2mFH3DlieODjIZJ/Wc6WKgJeIaM0ToRJdoQ
wmUEoWMkvknpew+h/buTf9RC0ajG1OcwJosm96vBjDTy2KzaUxgcOpI4rAF4Gusoq7HTmpzWEl5Z
xKof/6s2+1IbSdMsyA3f5yQ9cvIkLwgO1zEE9+n1GWwam5MG1eo+cjMVf+fZjSaHh19e0+hBWlT1
aIB6hnyeC1bqxlWT/IM495dhPfFsHHRSTiMAUKPneNMHOPXpzTP3cL3rm7X6oiJVhBf3I+JVJpHc
CFfF23OEAF76AoH+4D2dFuyRsTfyHhL3VlXMbx/UsFSDOw9QTEM1h7M0zIxCUBtv3x0+k2bpi3eM
Dh08Q6qIZv6bv7nRtcNz9Oc7fmlwME/NQD6LF+nq7cNjeCQXPYWIuKgdbapioXajrR8lNH1/fmlr
MHJOl0qKA5G2VPZ+wOgiHAWSHJzZFs2N5ccYrj+8F6OF0KFMPZjJLP0+SpM6NLK0QvlMHtHpZsAy
NqUB9r43bxR3iV3b4Vqj/PmpuYu24XO8z97zjfAYUw0AjXKXbONdS4B3qyz0J++ftyXlZ8uP6qbZ
y1vSGMtgeZpWNirOqS6NKK9yKjIZ2rx4hIA9Cu9KUhcXvGJxflhOjK2xskDGnu6R1FCIs67nPrbH
Gwv86a0r2i9j9tt7D9akUA7PdRuk1h6KQMH5Y4UrXX4a2dJrIFGC3pzHTeeKWOWKk8aF0SFMgO1D
BFQ3Kgpk7cZn+BFOHH6GfoP/soELyjWKqjyxoIuGTkzlAGzRXbjLH7zZaY2af2OuYyLu4TFYhTPD
/nvA/d46EWuLOLpO1HqwPPpG15lNwSBIqjkgCMTxOHuNOFgnZ4fv/RALoyDFLn2UO/kcl4nmuqgM
xyPrGN7aK/rjw/e9QlZ6Ko+hAdTTmdrfO8IKpcv1KvfGt+PkMjYpGHlIAV1hoUzcnI1B9sbijavV
jy2/R0H2U84SLWCECFy+t1nqed4UYaHtuaqmL9VOWEPcchNgTSlY7L/7Wvu5kNAYaM1eRANeUxwc
1Zo6rohsw6vB+AXcKTB/b8cIFMsZxp/etve/nlNfVbzg+0TdlJxM4mQiTGegNxJqMcHi7XGzw/0p
tVFpXyirovonGnnUwSZ9qJ+kWPYWUiqoLE6Ops6SD/wIzvrsbExheyH95fyduAE51Ahi/fTvt/sR
Aeq78itVc3A6FBOjPcUVVE3zma0Arv6q/CCFbEzqcIYKkvIAAGpc1uVFnIzTN32pcy399/dDqL91
8deH6Of+l8lUhOZZbEK6WOsNL3rf71l9njT4pbw2r3IzPt3BFBam2OrCjD5BcAKogYprfOaWHPQ2
Yhmm9dmEG1Q1EiYRojKUfqnajz3NXiTP8krOJvHEqG/03lCYYkqGQcGkYkmqZUAkHdZ6VrFYedm5
Yymu66XExd5Dfm664SnBmUObSdlzikylOmNddMJlE+VkTm2nui0R15/VZ7FwvUA/lBHW2N39GRe4
FoK7gty+0p8zhJZ/9/Nw3nw+rkSpp6wTb6OgbTBvmkwIW79uotWJrMsz4OZTPcY4r3xrZFfGY2AF
sP5Gk4Pl4T9N6iASOctJAC0HTZpN5CtydIlWF+kjFJ99Hwiwub02TqCS5+fbtsKzd94lERBj7fnv
xgfH2B9tD44A8rWyJE8uolWl7ORwJze7LpvGAOtvttSv9l8WwR8tDQ4AUih49DstXaX5Jd94mHEY
mdNCWBC72dXHienWyLvV4uAYQJ1qmTdhSb82SJ9xcbR8DN46jM86DKxkb29qJBIR2EfA3wJ8XYWM
iptQcZPOxfazFl+pG28RLRunq1uD3gh7RWtjsIg3IANcIT+PA2aWcHUvwZGUw40tbJib+tFlg/3c
TL0y6Yo8WgnVnI9T6eoS5Ko36cYn0tSYlhrCNoochaIyIfgQwJT8N4PD0kTCvZpBoO77miNEQqJa
NZ+sgTBd6cAc5xY0jr8bGV7h/vOW/UGbU7almUMlqn8WY6+TGP6Jv48ojUw8hQrce63hfoqjYUEJ
aLUoiQN12Tz0IWmrTxex2x6bJpn8/SjDPOx/HoVNzNRZ8VmzBmcG8xwHbRPywiW2zz5bVI2J1qnc
U5+uodL3c5u7Ff4wwkzCaVhCRE4N8q5oc5yk31XwQ8aJe/XlVaEOJ/A/2uC5n0rC+R4/kb8f9fN+
+WM6fXnUwZYbKqkARz+LsHiB614zuA+RsbCuO7X8MC5OcZGXXfOe4bucWvcG7oAGtMY4MmaR9qTo
BSb12o3hOqQP/qf3LFGiZFnpNcX9Ovdli/J8VVPzU0LhJz58hebo3X2VfXQEVC6F8aoXkaP51TwL
snkUnR8kzdVUbxIa6USlMqtM7bjVpyaFSynFpPm7inupRWT2onKaUF0K4XrQ4lvW9mAXZR4TuDzD
gkiS6/ZG1/Zr3o+u5aapcYCVdenzPPDlPc6hernWQsSwP0/9KiSgySOKz+UJHoirFs9ysJapP852
ZoP9GiXl6Q5n4BsPMTjL/09n/t+HGB5fs0RLda+mPN1sQVQ27Rg92dxI1ypVgbnPgGP77qoYdbrb
o+6u+QUgn3TrKX7vCvJOqtRXgJiDJTSP2sj0/ODzk5JGnrUZEIie5oqzAaL/S4UHUiguTJg5Ihya
9l2ulQ8lCPE7uTU5h9fj/+mR/32WwWoYeWJlJIKHgv9MsNlRQdMwPSNkIBfyXQ2GySvf08Gmuanx
X+ySqBuYbpxgCIAOJlt1SrIi0egGU3I0ikfjeaO4p8TRI+3GavjbfgyLWLSIKZEQGR4/UlHSsk6R
wlVk3Vcn3EVz5ypCOszmonZjCRkEVj7782tT/bf/MsyzUq+VoKSpuFZGnry8Ws4FylF8fb8xlH/b
h782NNj56+4kS9WFhnTAXboj59uoZJlEUqG4GN8piyI8YRc+11W4UjhxgbCb5+Km9VdqdkuuODhG
/3jpwYDWJV/IwppnufgvGUgMbS9yuPQX6rHGOTfcSzoWgbfYoL/Nop4yrWoKsnaUYd97Ok4EvZY6
DiJ8VJY9du1rfuvFBjGPzxf72sZg8bW8i2kWJruoerlXTibVwQ+6h9F2wA2hA9aLPz2Q10LE5lel
wshqJ61HSgof8ub5inascZswu3Wy/W0RUyDzmn0IDczr4KG0QPfCsyhTsj4GG6FCLAiTY3VFR5Mt
6O+IPM6JekDM18Jiakr3/8XAUyRD1kh2AiAf0h30traKtKmpgsfjLiPaDegQL0TpJE7l8j7znTDl
AHgWNrHwfqZCpaukBWgfAQAE+rvoaoMJxPXt1rHq1xPP1+carGSXorBOudxyzLi8QI5EVw5cDq6O
6opBD8DB5yfeKcz5JPFga+oTUb5PKhh/8TGtPm50Un+IG+524M8lWeujZmze3wenHnDf0TMGjpg6
bXFfiVPNn0fVzlh3xshwqvieHZgr/aSrXVWZ/9365+/+V+v9CPqyCOkpPC8xunI7BHp3vZDYte5l
DNZDcr5FL8siI6Ml/to3zzNuRDWp3X0dR0vK1Kal9t7vhh7IkYpIgu/f611nN8WtYTQIXf5nan3p
ocExOKjUU+QpVbSS5Z0Az0grpoY16UTXIKd4xfvuDMIi/i82AgoqEYv3Bgw/9XSKqGllTaP9xSXF
kofaz9NHiJdHeCNUpP06S780NXi/E4R+80IB0yqVmIvJLiD9e9K0kZG7jXSxLQlw2UWgDNFvMFy4
pxBlf9FZU8C4MaWnAh7LjNczGomoh0L5p2Ue7E45qokS62H/CHHsw6zcrn3OyTmVKCChcencoSxG
enWda2ePEQ7xvAElWuMZHTicINv4IMn/NAW3SwvmvnGZp6girjwDVQ12fD7NPWECKrefH2UV3v09
MIdZuv98dLX/G4Qcmdv594HZGK2lJeGJTrneV6HTJDvVOJZwYQViDgDTrXhqIBW67oIUZqaw+7v5
z6zGj3kBSl4mdMLC+Rlx+zIvlIsVp1QKhytyTCO36qRdgJgZMS1+v40bkw1PKnzvMwAete9qHTaw
wUsUltSf7C6X01gVdVe6QgRrKvui3IOvrFUqSAOy8p1bcpyswWXVrl6iotQBrGruBVflK5fd/lAp
ByDOOcUJwU7WXO5lpx7CCFKRYrPFFUob7iOJWK7OhTrRBYrqusq+lnSKT8o/ascxHNQ2tCZtZmen
GxPjk5LwV9cMFizB8PXKu3IyLqW5gucVpQWFmo4VKifEEB9bHMOuaTC2AIklveFmY46T1kRKAWXt
BIAxPpYa/JzmOVKeFEQNyfld7+t5uB/5ze6kdjh1yohNxznlGDp36yZEjPF/SDuz5raRJUr/IkRg
X165QaJFWZRNtc0XhNqmsO87fv18pb5xLwUzhJmet+7otosAqrIyT548h4YA9P9huE8zFL36TczM
ocXeNH6a2UFUxeJ9De0WdKNKnlthPqvQlGc+qPFKRI/ezNodZGvNRSsVxg5LX/5FruGEIFyIivBy
qnMzbJm0P1Tm0VVw8I872BntUGlVbr/CQSxbR6i5cFayheDxwWnPFQMHGtMv5kKqfDPXuVp1nuxF
eSa3PgHdlp4SCPbOKS0Xch31VkIJno7EuqKjdf8+rn11OGK1tTrY6OFDq5xNq2fCq3uIdPQrC2/b
Cx1UBq4U3JUGhoeC0FWbc9gZz54HSRGjhExh0CBbefBK1IIhAKwugyjd99YF+80Y1WSfYG5x81Ih
90MJWq0s5EXarU/DVK9tieMNzDBLAAq5sYfcn8iIUZwsopL5NloRKAUYWDg20S4ESPZ8e6PawW6q
bNQlTzkZkt9jGNm7Ay4gg43Q9162TlSitlHuUufvyv/hZYXrmeHBLiv8oqHHKAHCsYx9LaJ5czrg
e3w0UDkAsaHrq75PLl99g94f+9ifYtIGRdgJKGc5eqkDXK+wy80bGpZWtCnhtI0vZXUS5zFQsb3F
2b1PGfTMhlUXT1sUeWOcanqMinUM0DWhX2pwXMOXz8PprQ1z/WPFf7/6sZNTGpNiUr8Brwb+yUcZ
mwkGYmZ4DLMDhqOfL3f75SiOA8VO6ED8MRPd5FmbhTLfN33EpjeftuFwCOxnrf8R9l/zeFMgBxo+
snGZDcQVp3eRH9VIKKQtOrTJeNQhE7XS3z6izwE34Oc/72YlDZETtE0Utfq7kcHV6/CUPhwViZ+H
vqPmHcbctQiSinpy9H1l9xv2VJXta6aXgI8W1r6VbFytPZfqSM2iH/2MtXMFfUPDxSBilReugII9
yIjKqSRkxna9s3GfyOqz0S9Ejzkr/Z+dy0gHzEd0myx7dvj0QZq8RJTYPtRwk5vU8O21w6x/wLkf
kGys9wFzzsjmi/OWmkio22hKxr88dO8+fxtzdun7bzFhwBMD3nUTZpVhYJdjo0gNY0j1MbUcPnix
7sJu56TyNotqt5Kq71kbu9QqSZmik3lEZ3JtpdOa028DR5cJ3smoYxjRfqAfQpDwcKHM5XKt4eFY
uFFD19X5JRePLUw0ZmClLxJEy7A9dgluy+CCg/+WGCp2C0c5Pwf0VQKQpYa5nqlfFWzcMdp2qUmv
yzWHvz9//Jt46/Xjz67yOIw7K9TE41unfDBd55fepPdVg0wnFj/3/P78YGtkhQZTP84DTRBfBLT0
rYB1x/MQDBsb9eTukKdvkqLtzHKrjN+TMvs325b61dJRYqBRM6+SVDWwgqEbQqzqqnWYcc0gNboH
CRQb13+jmNX8A2+VcGJJl89f082e1PXi4kxdnddBTbKq6Vm8sk8eeXUmnRKMkYi4rBsmZ7k+6uDM
JKMLC9+Km5D9FER1BHhhzlKIUQ86I8s6IDfprFFqOd1azd6a3nX6S2j4pDUHPkGMEooohcbyoBhH
DUy0vhA8OLklEPnCTxL5wzz7s8iLkfORHZN69eO7kAbNDqZEfUcBE/DXWrHWVbMe5E3MVzfbYxIe
Jh+Ob36Im71vv9VCp5sgW+Dv/vlvuQW5oJwp1H5EhTD/KdEw9GEXEUgwlDStv6hgeBk5LVV422SY
/2IxSF7isqVOn2NIXaDIsW0KEI0QYbXphrXgTq/iinFz42e61GC4lcdxff13vdl7bmNF73qxnjqc
CCVsMb/cfv5It7BOmsPo/1gwvxGE/Pgp7TSvjFLvOVPqYRzd2ruYjO0ThENrYSPf3DRXK83u/y6R
q9JoR1aS3THfjpGo2Yt4Acy4uR/+uwqOph+fp0m63A8bsjowjKLDrYJ71dmwUgrt2LIX3T5vXaUW
+T1qiigPWvMtkZqTGjplQVgIti2BYDiUEKy1+kAZQ8FX0TnWyHcSN6Z3t7hBbnYnbYUMQjPw3mLG
6+Pj5lKaB3FBFh7KbhNDvNCSnahWucqmyNrEg9tgIlZppyjf+0n3pCMcshgaxTachwP0ZXQgcxiC
pjwLjX7eFa1TReGDPR1KS1+p+p76WNyMnA9CkR5uBxzJUbYo+7fPt+9czk9c3qikKiKREopHljhC
V2E50xnmLFI/fqhaeOhHpFNXynMdbMElPOwTGsCShWvo/ZPOHvfDkmKjXy1J882rTTuIH9RG21Y4
NVTPlEgrA8FqT76jglidcXVAft4Ezi0YUGHovLu0w1GS10awGyiKenzNW8JTMHyNlOeG4fbSeevr
34bhmvU2wTYuxP7YC3G8Vfa+9zKkwkBZMR+9v+KIAdRhYxf3rfq1mgDMg1PKnAjxb8ArCJGbHE2r
4kmdEMTvLmU5rcfim4fFhN16Dxj7WXDis+YU0Pvn6qCBkirDpgxf1e44FFTD94N/TJLtIEFg8b5V
zAJExcIM242gwxuktFXxzIRQM3uDWORqvRLg7mQpZH4hOtbrYjqzN+VyIRzcwtU4miqFBxOQzNXO
Dgjy3KqZtF70EExPjnPGX2vKTpa0zlo3szD+waBLalc+AulatMGoypn+MhGOSU62/0NBVqhv5U2Z
uam207PnpNhn1o/SFiBkZCV3pXIIOdlSsDHSbV98lZG+n44K6vKlgwODmD1IqW/vOu0Y8NkMBPPt
Cd2JCC/iXxJbtTbeSkQcTH/Y6RDeg98VWj6puv43h+TqJcwyXEVWTcsvHN43Ov5EBTQKQP/IWxhV
qH8rpoFK+m5hTfF3/nFKrtac3V1xWjiTx6OKg9kh9JVvM+2E/QLXiyltGBnHaEMZFj73zY11tegs
EkXTVNAK5UFx+8qnc+Ldj8O+qRHkjxaqhpsrQRGGn0TgUd8D81UQkEC4Jo+R/AfQtmC6kIeWwVbO
jtJS/qffuGGEdON/V5pFuKntirHtR9H3bHEE47jeTfV+0F7y5ttYfWkrZC6S+2n8hvElZRQY22Hw
9pn/qCHcX0gPYYGMk/pceT+b/LGON2G/HtQf4Ig+osA0AFvf9f1ty5gcbq8FPiBqTRLtqtkRAoVk
7iV45aj+OPVZptsspf8mFjiC7UGdDpAhXvTVi7SkqsO/mseDRBhnW8oN2shpfKr6hVbrO9vyjx15
tdIs1YmHvB4dD1SsGJljYsdb3nmS8k0DRxjM0sHqMzTOKUpH4LcREIgIqZjaefW59g2XCsOSmDDE
DMjW202YvuaMSgVGup9oGIkGSCJ0ZUAhOxWRPNri6TrA4Vxk5uC9mAmVRHwyEVmNNw5/NMQ7pKWZ
lOIs+ruzUF98WTiD/2zD+TOrMsJ10KhMuPSzk6/1KYzAjmdOGQMhN2icN4vfE1BHUBqoRAFwHqJZ
POorzzz15OjwHTYmEY/oSFLRw5QtWnstpd2zl/xDc/JfQwC/Cf0Ncceb3hkboo0u6I09nhv20Yrf
+upsZQfiowF2ayXGPdzENeWtYHLRWjCtY9Lsp/ooQNs8InuWh23XHKSJ6ET/uWcarce91bepL/M3
Ue/FKWYylb03pYtwdOQTouC/KjB51kPsf/grGtSXwLS03P9e9/p9oaNXz1dU/ZMEHkZdyO3ClzUG
dwgZCHdOsXdMIXCeZfm1Ll7Sal1QwBl1sBPbAaYJFB4a/vJw4oDzjuqcwQd+bzKh0UMbhD8j3o7M
BJrXH1MGIm3yy6gvthMyopl20cE2ZGyf4FJi3CT76wzir75Vqi8xIIfwABtAgV2lzL82erDmZ1hY
ICZW7aK5sSqB+TP7EjXYfOy5G218Z5twr2n6CmCoxKIyDVGhh3WkUu4k2ZaGwKrOj974G4dR4WzJ
RKRkQNjF97jCLKuvf3VBvjJLZZuMT/C9VlC211KIB3tmrX312KrT1uRDjKWbqj87E0pw/8uSoruU
/66Z9W4s39ReXwHgWUNxoATNYPBPwGTjgAhqgsdpd+RgPWbsbh8/crtHTwzrEK1j6rO+SPohLuG4
1/hoYtjhIQzZH9r63PcaldQX+jpDzlAJ0nfPWB9IYnLJb0+Rsc2FuclfcfGUwUaWqh6BVhiLvHcS
zgw+YVXLa/HKAtLu+iTJDHNC/ArpMNvyF5NzXaNJKtosZsZ09lsXyO/Ibl6MLt/YzPdwQbY+1DEp
3wXps6iyZSwLxQfP0MMqAazZzT1oVNDCzYxpqHBw6K+0Fj1t9eKZT75WblskXvW7oP6Gx4kwuqVI
ZFgbcauXQe4FtKcXR9mGDFafY0Tm5LOnG5sMu/Z0Umi+yysF6zc/tA+RdRTtuXDY1uY3CTwZSC5K
lG1eTtuI5rkGA48WXt4iWIebU2sjzgppj+Zx3h9bMj5xbgJGHkX31uTgQLrccfomE/vj9mAUR8/R
XNqNXwpajAb/Q8LO7Zs38a9e4abJvkDCKuatiEMmTrrhnDgpIcqhXt48SeEXs3mi5JELTBt1RLDw
+sVNIou3oWcx5Fvt+Dsyf6/VJ2DvOrvUtrcWwbQ2j0BLJeuIg8JxlFhogjQFvdHkEaNMoBlFuQeN
QoC0l6wN4sVric2vMRwMTEr5SCs+zlwpPTIfduBkBqq85e4Qn4HEjDNfpifuKz97iwhQAdSxZhjX
en1KKjcN6DKMa62xN1LhUrIJBLJzcCTSs/t0aB4iPLmyWnpSyxHHcDyHpIsc1YSXPSDzV3P8yd7K
kGtTmRVXmBtg5Nxin/NUXm/t/fBNjfodPC7cF4vN0BqYYZ74qVIanPLCd0uJ+ebA2yq58000tWR/
26BrBSE7s86Ok25GbHgn3/wpa27XQHqrSdVp0dLn8toDJMLvqvVUgaeko+LW8N67/gz8xIjWHdWe
z/GMJGlXtuEGaKoIciIEDqmqgcPVRfTMaKJKjAWUUcxeBOiUfsYcDCvON9gri96khoFOn56LGPun
ztrIunxCLQVMHKipPPBlpFB9SNLkgVdBkTtKBLnuUE7njqluH+p0KLiP4sWPwwWv+bhH8oN0wwTS
VPB3V31zZ5TmF7t4a/SzF29xB9r0+VbCe7JM7iXBSO5bNyFrM6HPF9NGLY2dXL9yeDvD58+PMBKG
tSrVm0l4/KTbBq/3iW9RKNxBtDcc2p81bVGyMpH8WcAz709W4pe1z7gy/HS8kwLVhVQOy7Ep0i+T
gtxx78pecFcVWzqK1HjrFu/iuDQ25KxFYmDGC3lS2xWEg9ombUZuDItV9WQ1LzaA7yTT10IjsYYX
ya6TzzqMfiK9P+Y0ZHMBBis17IF38nxdkx+EL3mGWoF9gVWhRtxk/osTD1xzbuG/+nm0VaOCi4hG
mr3RUFkcGpdzWMDEDb7T47T7y+jtlOgt4qAOY3tfYpZTl/KhydQDJ8/sabG8iybmtLeMoNiOCDqa
GL3VT0rf7uhc9ba5TgBIgC07k57QcGh0dhCzsGXo40lzLscLk+YK0bAQG5iX6ye5eFPhNKC00W9o
Pz8KAvmAbTy1vsZeBQeHXtVFl7D018CzkuhGN/vBL3YgKZvgufZa12FvnBmJ3TUIa2YFMszHTEPj
Vdd3pkw2Rtzlr4O2y+amLSi9X8nlWiCJdYLRb3kUvzDmHs56hDgQqFMSJNeyZ+widXoGYXG01bey
AIinuoZY1LJ3UjrIdXrQ7XtpetXIWHjVSRftxF0CZCzDhYi1fB0x625pBtadRMViD/C4EikBnMeJ
Qt/HPIs/p8ANCusDIa+Op01paPe1dhJ4TxAWO9W+T+KLeC82pSTho2X6HUwiiu1dUp8dlck071hU
8jkFSw4Qi4no9odbcfXA+xERyjDoFEzPancvywfVR8qgOOECRmoWn8f4S1i+lDX6a9lWcwZc4E+i
nBUZB/1vUqYaSr03Wuu0jzZKREee+CF+jhjcEBGS/njhhC79ecZpHPz8It4kmW6eOAgGIAsJdhwj
Cl67U8FoeXMq/ZONg7qSpyI9zor6wTfv6DESAigk0+rI5jXBgp3qErckSU608bk3/NRaDdZlsOjm
SDCLkOCNHBgk/YY+iuCnwBjy+Hvfu/cVyqBNfhLbKtSrr0BJTnrfH0obm8icLlyHYa6Zugazi/2R
o2ZxqgZftDUxJIN/a/+irx6VE+catQ9yWWM6j9/7aZNw0b/iwKgkyDbsae/hUzfEzqrH+g2JLY8o
gx1li3sk90G55WmKYq1wdqP0tZOlbYpWBeQbfFcTzXRb3PJ8Oqk1mXKsGU+CbSFBDxKbIzOrVWwe
5PSg1pD1PaaTZDbTmN1BHrL1FOrDlrw3+WnnZDZ3E4aFUig69HHKvTZliKvvncmCmkMI415vk1ee
CTzdz43NmJya1qNKwX0u/dmTxbLLBVwTX8TFjchkz13GfcxxFZSLDFXnL355lpGaH7lr7IMBDhjV
9wqSMGVFfpkekyBZpUSvNnwUwUqBb2GM2S6pvmVcE1zHBHNdQn5ieI1+a39hnXHKWv0+IpqD6wVM
YnDTwjUi/u5EzCR0Vk70lbHQndG8KBY6LBCOWu0gdS9FDucd9RDaSQ8ao9JkkPBiCKviXLbdhSqd
097iVBhJT7F5GQckQnmyrD+ZEpK2o3/HFNjKqY5aLBoOdOT4VFRwGtooVfzNGlPu1eRg51Qz/E84
1E/DiS6digR14p/yymZrXJRQveNa5R4X4cNiIrTn5YyDvWpP3GMwjfhPvQH/hNCPQ2hLlvjSjd7q
+2M87TKzfeflwCpY5VzbMV+KUCY2cG8w/g0dmZ8udSIDu3jKqVH7vyAqqZPqenKyHYf0yVLZd9Gq
o9gaKbH5K/Cm/OZjwFnFT/xwOmuZFZK1hvd5iSSI/1bIwsj1mBjJd3N68KHU9Nn36tRICIdwKMN4
q3TSo1FJKz4FVLadWrp0lQUXYURyXAv3YfvFb++mAL/Rx9hnrGlHzDSaXd8/6f5DGK3j5M1ApdtG
1oldRZ0q5Q8iJ+ZAoywuaEghsdkGE8v8YdOQ+OW0PqxeWBOyAbskOIh4KZpgolepQclq+6ccFcya
MS62F9ElMi/sf9FJJLz9FNmm7eXbib8AYTDkKTM3yjRX8roH0rOxOxLlRWXIRRmT8Wc8bhfBUWB0
QvS6SP6Q31hlwqchwh5UdvG2b/IXNmTYpM+iCkE4ajOO46qyn8h/erIxfqo4p6A6O6KH1OKzPVUw
ySjbu5M5+o+QCZmxEQlxZhv3URKsjfS1SrjhonybS3TmoUo41rBpRcbRHjTSSz/175vwFTCwlX+0
Rr0ZZeaLazKDvdT9xAUQKMFGqYjbtrAvDsIE9xSj7ZA+ihKcaz0u3oIiQQy/3pFIJoMrYoqXvbAd
qdOddHjJ62A9siLUyhiB7J+F/Yr4TmeTIWoumD75smDBcccwj4HkS5jvuc2ZHtr0BpwCxKCoEFq9
cRNLXdXFm2KxAxLkkqiKcHEd435bWY+l/ndloXGNPhJ3IALMKUVddhYNXgFuscfl5CTie+Hn67vH
FL0cr9xPkVtnDp7BB6lU9x2B12Kqyw8tV7QlKG1Vg1jDHkNN8lChMB1clpCOG2jjNc4xQxvrJPRy
NQPn8FSXwy4qFjLViCsUNInjyPfn2m2bg4jbC2uLBuyfGItmgS+rTGnNBxNq1KkquYPjJaZsSMui
fo9/ZaTTTecSIVnihv2nEaLgeokN0FJn7WYThB7Qf3/B7Om9IrE1xYan2lILlC8UNZw1gisFAYkY
LZs13fmFp75BnxLSBboFX9lw+MePuB30FV8uQ964EYjaiDUF40u1oEMEW+KdYCtWzAx/vuyN9t6H
VWdPWrKJvLpkVUA7Cj/NODAqKcqSYk3E+/9bawYma35uOUXLWiJ/gXpaHOkrsRCpkVpUq88XU24B
ytfvc9bmz5gxlQyNXSS4xnVH6Gr9tamcufaVL15J7wzRcaNRqFuOrY9lvHEPqqjAF2+GTWC/Lfyc
m5+X7j6qHzbNzfkcGUNtqpeLuU2RF9JN1CdBVeXTDj1Rsz81eAovvXD15jtQ6eihqIT2xhwLjpW2
lfKW4TWRFLN/B+51Lr+Klz4N1YoPTotv7E/xo5IdA9hq0NpwFhJ5bU+W5jS/ve5Hqme7iN4LBAhN
gQ5NIQoPwfd+CvDi87e09HtniHKmtT1iAynYtUytfmiwcq/EUOqYLTEPbm8PTpomMxZNK2vWxxqj
KRyClMGrsdvo1VOHRQogs+F6lyaJuKlwoa2nO6KNwKhJR5rkrk4ftNHVFvufN8KdRsNZsAYUZJJn
GxUkxskyes0PQGIgWdCwuS5peyTtUogRh3keWJlcUYGoEVBgeuRjiLEdqRydBsagQAjEqNl4UfwX
UERPu3AKyIvFhwXmIhH4/MPemg4hZOIkyPQ5L3tOHozKUdPyiPFDtfpbU5F6xpl9woOkOYUR0meV
siZdkcH25KdiQieubFeRf5/Jdyqd34Xfcut+YVKFJhPyFYhIzF54WdclsyEWLJAY0BuwbmC/a1wk
5MHhhKGC+mTjWApsYg5U1+VTE4BHifr18x9yg4hka5psgwobKprMs90e9MT7NHOoVfE4Cbek9GUv
+seyea8Mp8Xwe4sjiJC5AYmYEVDINrMbxiwDm8lxE1MV72A2L3FPMMhpir+g29EMQGLepSueSKIp
xInJQE3ZUvPtFuvrw28QW/SqO5XpIebPJu8erJNcBvQlVc8DnUuQWq4dEBhRuixGwpuvmils+CRC
jHp+xjqnGcLBYvIALw7LuBPtFgf49weVKrhO2KsLn/ZWIMM0ChoxrSJkF2afNmJuLtRGCKE+VMxK
+pJmFB+XyXoai78+30S3eK/o4+ASbTqMdcjybDfnjYzRvA3hiExpwgB1cnXVElmaSP6jvZhBgcwP
2j78/nzlW8+oqzAHZSjfGpT1j5+S2jsYhgH+Ea1/mjvsXUAaVlwcA1xaaLZntFyP5CKFgkReT0Vg
SxcOiWJsKHM+f6JbydD1E80SlCH0gjoLoCQyEUurDe4p10/PFNb/DWV36alm3w3diCAzO55qsg8k
eyQDQqQCFc2lM7e00KzfnTETkI0634lWMB8JwSRuVLrBi+SpW4fs+vWZHzfEIBeynjq8PnJJCOkp
1EVKTr4VmwKQUACu/+J7kaXbMrL2hLXZk8l6mGVGxYKyQMgl/C/e+TfhGKyS4+dL3SwJEF3671qz
h0PvpWB0ibXYGDRNCNZt+n7MBB+rRq+5PpfF9vNFb+5HNL8U0+LxmNn6+ELHNvDiMGVNgiUnLH0v
xSD2cEv/u0N2tdZsO9rQlj0fnYiHonVpyoEq0NCl+F1c6HbAEtxIWxCW/oiNilQiUpFBsSPJowVB
K0dED+VARhyUuCRSaQJUsme4DD5/n7fm32wDf2T0nKCZkIl/fKGTF2YUjxkHHLRDTJyQBInOnakW
+Gs+9Yl5Z9Apb1u+cYhEDWmn1y0EmVvH8eo3zBPP1HGmybQwrQT1JeMTxCHOY8+Psf4NewcBK4RO
kFKE8zLbs57fxw08rgCa0gkGJf0SwY2HO7k4bnnr6BsmdytMXiho87sgrYIhG0szgA93tGFtQKgG
fLfio4oGsVh0eRuJzT9PZg3H0DUSGmGoMduw+pj0aqWTwNOAroNhA0oBIuXIJC60nmIBRzFNmR69
ov4hAJZ4UdbAvvXUtky5jwQa+ZspPvVVMiNpaY+yTsgtTwuuLYatVm2igpamsQ7rat2W4BTy3gRE
TdQ3r6q/AEVlvQQKqBwl+hdSY27SDHLb+ExzUk9ovMNqE91JE5lExkRAsGrdXovph2CaXGwT11o+
blXKMAGGJTSyp9eCEZtC3QMn9WW0C5TS9emOV4yNBdklLtIV9JHcnFxNcUgCnpIIQ6qIXxjnO6nB
mbT5YYBxhAm+LEH4JQ8zGm87FTJd0v6dIu2dAgybTGNF7d9a8QsS7ESz3Ui11cAsS39E96xnUlFR
oV/E4MPFgCrXTxlIs0ppMDrWerjz4ACJllDnXLI+2yiKsarAcjQh/uQB11rFwvjvzTwTSXf2PYRI
UQF//DQ8SaFKqRU8FMgf0Bfj50omTc32hfuo0w65peyGYS9r54UQI7bdfFteLyz2zNWeCIroPwvr
SJeNJ089OzCXiHD0dQCtevViwQDAd40xLaeP7/Slov/mpvzfk8/nCH1D60dp/OcoEl4HoWiSoXTE
6HnMaLO7jJbduqY4BKjKmKqtKPoszKie0gReoQSCxQmywe2BHgSoOJ1c6mf2cRtd8vpMi4jmQYRv
L9M5XvumhRdGLz5//beC6/VPmZ3IKpJLx4/U4D8Z3D+6FJQzab2w0E384Hql2QZz9MQIE0MjtjZ7
MTWi0r0WYUCRIKO2NQpLyV1S2htDmbZ2cZii9EHnH2m7jwb70INFTHv786e/NaJn2zjuOO96qwiT
ftx8uW9Y4dQQ8DXIQkNTr3MTIrPib1qyPhW9QU+G3DgcRDvUQqcoLg60JugGVWYPn6HbRn2/kzcR
EatDsV/wpSlbUNIQhKDPf+vNu5gMQCFt49YAoZr91iFx5FI2+K0KQvFq9k1w5WINgEk/DT68IhoU
JDopoTsq0y82tL4R04GFX3Fzw1z9itkt4teME3c5n7GAJp6tUyXZ+NaTR6cjGX4ruB2wfUvUq4dT
yERllwnjvmdJ/iHaGV32/PmvuXmQCFjMMArbJGOGSXFPjiHJUSAgYFI+JqJIwyhB4D2AdH++1u0H
/99as+rNU9u0RZcYlVJe9XSiBKfvqSUu3LjPF7oJOwD7/PepZuUbsVniriEgUb6Rwr5TEvVipdN0
IotGC+hdmW5PHo3u+zbxdIZ79fcRoM9/yPvu/yM0o4NmAbKjP/GOUV2FZr+FJtFUPa+3EEEKAZ/7
GHFyrXurZO05Db7V1tMUv0LrU4Zyw43sAU0N2BWk+6Zzq37A9EJx0/41x+U6Qrmgof0UjdOdrtGq
HdTHJjTIfNjFzkaFwmKs8+hJF7QOQXLEb02GdTKhAFrVdwlz0Wa4FcWRLu9C85KRJImp6D5wq9Am
LTjr0sGptO+jUn7xER8tFXrdmfwMu07Tmi9CJqyR8jt4B4FJay21D4o9bOSkffK4hg3jpzWgGI74
C7SMfWuWzxZestMpQvugi9O9I1xdOhs1zW6BgHyTF8z4CkcbbA1+8Kwsi0I5yuta5j6A2BFqA54I
NDF0TE3V7C6Cu4o8CDReoHc4LtxK5kYMrAoOXufc95F58rgqnF1NizD1YSPo+I8DoOiQHhNpuLdL
aSuYEw82unRwPe+Yh5ui8iHtXGSCMcj83TrFxrDzjQmj0Ai1v3xisuC7TFkHcU1A2PI9DazeVpfE
p8WjzbaYg74GILWYYWKK5mNQs4eqcJKkeL9/Ev+cNv6OvbXJV8zsG19hLNAMBWylO6vk3hb2KYyg
z3f5jeMm6kX6ZoB8pPxzh6G0081W8kzgZAh2+dmHq8L5BtpUKkCTQ4TiuH3f5G8lUxNTczamIw+4
FNzFRfPxPXz8EbMzn6KQrES6AdKMBbH/TNdVaBQxoSI0zWpZYM4+u9XIUOqHgFWgjXry4KuNwIAL
7+PPhOzjT5ndM1phSzJqKO8jDLwSajzsWE5O+2ZC0TYsEvFwVykHIUVUwzOfmMUVOjELv0KE089e
yOyecZzMriZdo5/an6Y+FGgZgHervOXVkQ6wCkeyp62+iMnckJVgpIsaRcXRXBdV78cdqZhNH+qT
HD10Tb9qzcch6XaS+ZXhmzR+TEfXziGcctJa/3shbYzmMYifMYpIII2H9ZOj3znZnS4/oScyePXG
mtwBSurwZgV3WhbuAoxHFBg6C2/r1jcjRJMUUF7xdWZvqwoShZYIMwx417T4+yI8qW2l7jFgzogZ
amnbG1s6BFp/XwR3rb1bWP7PFJp3drX8LIAZStrJ+sQsSoajimSipmIcUljSyfSrprLy1nH20uGA
/pd3l4G1WuMxKV5L77FlRv04BN8Wfs6frUPxcwzGlYGubVRLP37CAIhg1DWkjBAQUvQacyPXQzuJ
7SIQw+SM+gpc5IVFb34ClQYqUmOOQdfy46IM4zJE4ggFLRny1V5lhl6IzUDwtJnygA9FI5xzK7SL
BdcxzTbIxS78hpsPfvUbZtsgimoTTIrfEDQU9JsyeUzNJ5EP4XGuEr6PbfO2sOSfKRjvmqJRFhJJ
zICKwHaVIwxhBP+9ZEmp/6uyTr6GZreNTslhgGeo3dvBi+FD1LJOabJDNatSjq3y5OVf42FX6u7n
P+bmNlQxyUTkTeiqzB7fbCzmQAyEW+EkUkqa09EXwx+896BEG3Nfmgsf/ebDI5tmAeHQJpzjqWMZ
TnYxIQ8FMqfDAmduSQj7MI4Bher/fbCYN03VyDI6g77vMgpXb9r09dwucnq9UHnofvkxzEe8xtAy
xhN8of2oit06D7/Xi83qwiCKkKr3aIRnw6OfK9tgarYSlKNEJtMo1K0fHpnp9SHG2+GLqdQrA/Wi
1vTX4pTVyWs2tDu4UxqXqbgoRid1R/hskmz9q9hz9VpmGUSkOwl0RV4Lnkx2uXaKQ+ugx/AVOC2y
V1qJWlyxqr19ilkqeoMTsxrxKoBlKW8sf5csKZ3fQGv5THTJRUmii6348UCYdd82ZUx3WlPXU+Oa
Qb/GdsDI7idao9Gd7LyCXk7JlrT0890v/uI/PhllgwagYMGQnaUQmhV4Za7RMfZO7aP9FH4fFjbF
0gKzCFckmlbwaFBfnHsxMWC4kcoox+nzx/izzhLv73+PMTvEdjJVSeKLVVpy0a3t36m/c//LsNTl
WXqa2SWhGnoDEMPryp/9o/612i/5H92MRlcPMtsI+NnlSSkeBFTPx5goxk+2iO9B9KhRi4UMYOmt
zc5rkvuKb2YsxhBjrroI9FISBMo9wpqff56lp5odN1tr29RGe1Ho7xaIzwlJ0XgNLVCjlID6yfDB
5wuK7/DZthY/6CrsWZkVG4XMgp10YMpt8o+LVLKFlzdX+augHbdZxBJxcp+o6yb5Gg2/zBpjS20B
Zl1aaQYi9I3shKbCSib6FtkWMjoJdRfQzVioam7eTFBITUvXSUnm/XREQkJLbcP3/RC2r1O7B+Ym
gY7Rng0WtsQN7Jgjy42rW5BlHNrbHz/RlJYQDyuoWpa2xhnTqF0dgC+pwcUPqfGQj5dm3CMn8PnG
uPkuEV2xoSOx8pyrlSo1flC20D5n0IuhoMIVDbhiC+/084XsW6FCJJJEVaBC/R2Zu9qCUqKacV5X
pFXeYWKErIdEylAtw43apRpggffpKjQZDOqBAhvRGBOy2IOlPDUUSCH8aFNC/c8+lJlx77SnoX5O
W8Fd0bphVzRQgke4tqn0WGFeL8mukHyGzYVaplICQwZ7q0sZ4Y/AepSLVypQMJx7I9QfejRZmRpr
Vp7n/52g9AZTPB6tA7CU0ESlRoTTwFjNZjSHjVJf4u5bSLuQzsdQZRtR4XsCpMF4UmG0rWnSFfjK
fypLr7TuazGx4qE8Z3xNU2elwfWh/BXVHmJqa9uDQp4Z1k4CgsC5glKjOpYDRkjxOm2Qj8rSFb36
CmH8Ri3uPv8oN+9ZWxW2vMAGOoJwHzdd17U+YqPEb2341iXoxYer3FwZHhk3o0Ivofe1ZDayhi6f
pgvBdnHtWUzqtCzl/pXoMzt7MXacmSfZejJQq1UbBjVdURdDSjJ510AWCw9+a99fPfg8WtmSXcvI
V7/X5zEzOBaodbJHjbzTXdt7T8gCCOlMITHKAD0TaUm9fbXTx4ys5/Pfcusy4PghFwxViMR7hr9G
dhlPReQTmy0XyIKmDYAJNRbjTXl2XmxhoijDR51fBtcLzuJnLTkoaZh89ESzDtPwTbQE6u5XiIS0
XTDRiv2lwPki5UWowlvevTfFh9R/Hp1xXaVEd3kn/pESLW7fQIx1TptML9AAUicG+470NcRxoAFZ
z/znerA3DK6uvLDdtbq+AQ1Bnhr2jpSgOxzJaI+aG0Oqd729iegCNtu63DGGawd3XSjMAszyhUQ5
He7U6rHGxJbZoHatjLsmfP6BVax953c4i7pScO9hljpUGMcKTZTpPsbfmpn+tFcw8XTbZGQ86Rtd
0P/D2XftNo612b7LXA8B5nAxN5uZVM7WDSHLNnPOfPpZdB/87VIJFs4ABbfaZRelTe5vf2EFUF1O
ED4FnTazoCpYU7RRXBKF4NSfZN3Dw9+ZhZy4frfP+5MorxQmMkoOg4wpWGG0SseHVoSBEWgSSgQL
gQIur+BjyaCD5M3byCJK5YVa8E5Wn+hhUlMWBuZTaSgkU1t4oFZ1CR2Y4MYOLQnHymCgUtezoq3Q
nT54xzCrQC/x7RjC1YlZ5uCxVA6dqjHlxKD+S/U2FaDnMPGgmYAtCn43xH15yAH4UBfu0LoQQVQP
VxPGnSUHthcatzUUEaOdhHlUM+4TBkOxCwXOMtxWle6cCJkOdV7CB5fBF1QxWQk+XG35HPzRTSiC
0cOSMXxrPVeoLoNiJ90+4j88/82jNkK8aKq3IHivgCrGSDYN9LE7yT2FeQ8C5kjGRoKj6qGUZq4H
mDn1xquh7MVY8nBgY7PHrWYjPB8fYCupCfPl8+uZR1J2qPuB+BX2YRSZSALhMgtpTJp3IpRI887M
UUf1DbctU4OjFxG9LYbIRj0BPYxQBXANFLdrCRHIvtvOTidjOGVo+pplooBBN5V6NO5nMQVU5Zpf
Smroyy6ETr4hGqNcn5AkwSpIiiGpDPIehsi9BLZ5WW/i4JDMhQ9/m01K4nFR4qgp4Ygc2WDOc28p
u4oRtinMHxmI6BqAG/LCsvU0KoKyD5iTsxiBuMy5A9xf21oNoZyPCRBrZh8Ui3BftRrkZkxfYjXf
pZSZ/oPZO8MsArzOQU8pyChHW19URa+Cc42ktnTrTiGYz5KMbgDkCbjJrPJ204lXjGApaB1i+AFj
YI7A7mUGWcMABseoiCNTAfRc2IpJpmUwR8hvOCV5sAob1MZySTrUeIrSmVCbRu9CHWTO9EEfRuMb
uvPrkol0yqPNCUhySA9hEulUM9iAaoy6QYMTx7kE4zF/qLUCdJu09tQUZ0nvldtajiyQcmExBkJQ
iXP9s5yPm/QLynxa7+fmrCDf8yOI1HtcrakAjcct5yqQh/BR2ghCyv072qcRSNEzDya48FwOp9lU
C5lTBwNxn5mgjyN/t+YZ8KO9Nlt5TaShtCMZeJFZeKnqcDZD8ykCzewiUodcG3YjIAUwAoGaBczI
C62ePsTxY+iWuIs1BEUCrXYAVGZpjRf0ob51vT3OUcMfCc9uMEtCn3vuUnVugLZyJW6hFaR2hako
OkQjAs+Ng8+upg9hCVPkHPT1Gmpm0F1uoRLw3WRp1jIGkEKqiRA3EvhIlYXCDJTRjMQe/ahGqwTl
ntCqWHhOQ1kl9KcSH5rm44Yrc8AgEeKg91Hg5vMY/ycgA0EANd5KAR40WdZyAbNg9sj2vkZRBRgX
kd1XRlQFSE6uLYJrBclfBTIbFCavc5cCwZoGUTgHnqRwB/CopdbEX/OhPaIHBfq7aINGrYCKCOoc
0NS+0SU7PLIpWuzeaHWlFkZ22Czkcc1fE0EtFaOsHLnI1Ip2IJmAUSsypSx2B8aQRVDJVPoMfc1A
Y8PCAiA96xsD6UEOMMh4BjULOQIApz0TOxyUMyLqlb/gd//nr7MRzzjc92RAmB5T/oAthDDjcRjP
4pAcB8o23K2Z7XyITW0JKoNIuOA292gURFU2B6nuBCVvqO3MZNaknRqYxTmjIGBfaMGqEGgtkVxl
gFKeB71vWMj9njw8zWPgrwT5YBGlgzD//Y+sGvWi3FQp0NxNoKPQ93wHjRG2xK01f7/Qs1oIQ/7/
XOghU+T8aJSYFhf6B3f77ayAmaCkZTEQNi+NAuY+y1/3QWDnioRDM+YxPxN8pUlB0g0XFKWxLPyP
1LLXfaQEEubyyFYc0SPH4pXP2dMiTP5x2YfUqIUwQzoGMrTi0fSu7GZfc4Y0AY6I0mTXAV/hwsri
94V9gvFEWfTjmg8tJzYRU6FvAU6XQT3NXT9SOwSklPjIbVpTjIGf0H6/5Der67fVnTPEH09N4pVF
Q8PHeqHUZp66CfTbqOxa45Bmuq8ks8EgRO8j/8ZjCovUr9W+thXOyGKNHXib665Z8AUJkt/f1tNE
GHi+WRkW0Db6YSFq9F+yogFEEz5tZJbmTdHkD1GKHKVqUueG/+/Xe7p3flzvYRViD0gTHuzc+ZFG
rYHDD+0edF9e7h3mWwb67wX/96M99OOEEX69EYd7XNzbQQMWJoBKSICyFpA8z5A9vWQhuQPyMjwf
UJTqHo45FAxmnQ4YiN2zw6xslNSYTCOW3zLJBn0bt6O+9bzFgvQLqx+DnaxJ2HUQERE+KYSkIX6r
WL0EqxaK/qzqNStU22oUZFaunBk2gxZQZ9C5Av1jedaNjqRlDmmrAtkLTbFa7ceOAiOCLl6kUBOA
e7zes8cuMKFcJlC9IUVb2DjpsjDYwkCrqb+QuxNSE1UG+7VlHIXLNYFt9ClAt1i5+gBeQMlglpQc
wK8uItZUxBicb0g99c4IR4X5+B452US2Tid2BoGkAq4EuQ92ekJGCsMY/Dw4a0Uk62MQXxjkpgJc
dwrk4COfQS0RLGyO30wdZY5QRp9lCTx8GE44gF5eFtBsVnZ+cCuRoJd1QXpQtvuIv8pVf+DrJRL7
uPAugB11fnSHSIwtUcGyDLkLm3Na0W59CPnIoK6EnGQ1aFiwIMQ3DQ23W5xrvoZyDfzqppFfBN4n
kKU5PijAuYoQDwb668/NKtZF0XElj22BNEqBQNk4mgBxzAtZOJhLKUAVw6kLlVeYC69JLI/uv+hK
4frw2pVZEf4Zf+mCQsKIAdEP23JuVoKuJs3UcBq6zbFAYFM3qxQomBmwHuWGNKiysgxZfegi/WNI
UjQbNqQIDVItTia4dr4In0/PpR/v7mFnFVBtFQMe746qdewrdALRPQDSAZam4F//HjCedVFxHmF0
BOgY9xeUx6uHcqTmKYkAmT0FyN4xvlHjK5Df00YZsMXQJETSTD+immU+ogB8xVW8UUcXEDcZ7VpZ
Ofz+WZ4Gvx9XeQi2fF40vNDhKgh+M0ezcOTGAfJeeYnEetpuADIHj+5sHPWIB5ebCaasAiDTwFlN
3JdIm/N5g67tP48vKx2RycfCAlI7/wddZMBi4AU7wxDmNtfD0yHnNduXDdIIiN4hvqObioyFrhyv
ePFoPAXA/HsliD3/uUsLv0mZdMKV4hb+2NDw5WD9M8tu0cMW42tUYl7Fzz0d1PToD6IAw1fw3f7/
7+rPd/EQKxQqAC2LQf4CLN88vw0diLJ68RFR7fcLPdt2Py80P14/MohAEEcOYgGgU6BJRy/lb6At
Njgo4y+v9TQr+3mxh9xT4msFQC58KrgqoUPGwYwHEhxAKUIGBSWsmFyzHKitV+YoT+ijM6gKuHDQ
6WhQYR6ywYxNK0+YEwSqYzS54cBoUEBQf++7W4oLokfQBdBVlOAHk35N3NVr0xM0L0vUYDOs6PcV
f2JTOr+buTaBoyoYlQ/vZsrDvKrz+VnOTiOI23IjbGF5xuYneK9Z2MMtlGSGCQRD/zbJlAtk5SjF
WtdCCSlywElAHfv7W3oWQ36+o4cYwgVVTcHXFp4DDUQmr7ghLVqYzOZlz/LpGQTndTjv4CiUwen9
83Hz66mcRha0NcQQjJQGpsAwHWKFcQBQ+7RKW+ECtSSO776NhycPPYjEg+cGhSYeZBlJTN059ns5
ePSPfl+Fp9k0zOExvRFBdpe/YQA/9kLpMVw6g2gX3KUGajdg0JRA0TDzfNkhJWJiDsKOK98AhUPI
y/jlXA4qDHQHk2xVezWpqFKjeLy9LdO/eGqe5dRA8NBARMJzADyZPxcuwIErjDOBDFW0gh4heDuq
DEQN8gYBoj9Z3OmYpP6+IE8fi3+v+cgF4KQaU5sc3NC8P4IeB+wdQl0Y6tMrNPF36vOYVv/4dPLD
Y8GyRSfTIxwM5JJVWcxOa9kt28KWkAh5VBMgP4ssJRn1rqxNSC7OyOasGtFKEj0oaIMGBj24qftC
2at6VWPwaPuUPKkjqF+chEQLJsvvAXNFl40tIRaLdlOZd8dkhCIiNBTC4ze+sKPW0ChE1YAB69aX
G7sVOK2iU12C/kqOthHUeDFwUn3hxXzyiecJZDSQmAE9M1eQ/MPnR+O45KgEgbGiblKvaHRxAmY3
SQ0lu0os3C36DRWpjWAEEgyN1IHzSFr0qkC5FYux0srLDIoLNai6Ad+DkcOcpKftOuX3aAsCroRB
5AmaWsCl08Iu9BIsqqwPdK0iaQR09ibSM7x2XYNJHW0m1mV8INhx4gzDWwWJUD4dVb9ZpvGLuMPw
c2R5uPEzmY5nZhwPQuLD8dOzAV8O6N8ueinf0hFE5kJ0XcpFJoh6Ge+90A4k9PbhGKbwKiPeJkBH
EnwMMPDBLALHgMuBCT1hhsdAhSIIDWo9tDy8xgwqRZOr/4gBti/O0ZnioKR4ZGM9SA0xd4f0yvFw
l8THMhRWa4f3kv7kektCL44GhOfOY47gUbwloV0gmdBzmzPmbDr3UkdAxwpEy2cgwqVoYZE4VYCe
N2RU2yhbFL6vFRXvjp3gRrSkUc2BEWrLj6cd12TEDwRSdFZDKU7FQ602hWIrNL5oPrPkJNlgdiVB
aihBXoMo01GFC57DgpJ9I4R8aSwL8O1AfbYD9W9u8AZ+aoXAEAJ9pECSM0Mlg1tnohc7cWjqCYhD
siYKgxbicaqm67ejJ3rqs1MyA+g51DzQ5Zq4wmH4foFwvYBIWBKKThVZDf3GMqWR5b5RFONurCwJ
DlFySYNEhkrFj3s75b29ch264yhza36YTkoBx7FQQvva0yd4IovYv5zPQAnSEpTOLTr0/WG6yuOM
T1R+SqzfA9aTIAkjENgjzVN+SOw85BdNDeugTizB05dnaWEQbREn0AsA9grtgJfx8dv1+q+n98f1
HoKy3DUxIJC4XjnqMSqoMl/h9AIdG3yI2WY85iGECsSy4gTS7CA1rycVzxyqhIZ+ZXTqQfX5fQme
TWNn4DbHiYCgzgZKfx4UoNzJsV+mCKXpym8WqeRKKLcZwcwiVWh3nb8WkbVjEjqM5u+X/ua//rUc
/1760Z/bm6pcCnrwYwXmNLvWx/ToctDl77F/ezq2ym5QJWABKrAYEKRy7pON1bqFxMF0bYZSb3jM
Z4PWlCdlkYxrTpldG3Ajdx48HGGFWmhobHmFpeQLcVi0WLtKxAaEKCzMJtFVEkKwJmHnEL3U2vim
1T5+NHCNebSzQK8B4PDPVe0ZiNQxKVZVoGOzgVaekF6UAebMQH8XGogeyNaJ3GlTAmOCGW45Y9Zb
RasGTKMISEgS5EJTRu8nCsMCyhGVyE1G8JUxt0SaN09pWgUOz7zmKYbQz7CNGNCKptvLNFQha0gr
z0NYZ4YOsPBZ/P3OPUvMZyr1fz7ew8bphDTJhQKWISivoFtQ5kbGWeAbjixEnGc/daHdyq9sdp+k
F7PxM2Q1QMPloT3x55qKI7DlgP9AQydbzdLkoQ7dVRHTrFp8dc48gQKzIJSAZovBPM8/pp20z8d1
m8JUC1NUmPdA/BoYGVRzfQVR8sjBcOV1qvuk/P/jmg9J9dQN4iB2NRQayoM0ROjzrBVhF5RbSaoJ
P5phtYKBFnSDTWZyYd2bVedIdGTaiJlNUC54xUoxJ4FPXp3K4P9wRIY0uNRAouNVyJizi8eHGwJC
LMPQgI4qj6ZD0iS3ZZ+B7Rr0itGOyw7qoBjp/aM6InYQ7/SvE4hJL4vtZ/EaT90sojMbYosPtXbF
9HlQps03C3I+X/EIlPFs4DWB8gOh+JcCMkgp/vys2LoisgyB5eFPBUjvI7uIgTCzWJRQgZX27BYu
K052kJeUQY+Q8SH0SvoYKCLuWglkIpyhJLvkgLFce+iT9iazL6FcfJ941KukPU0GtygWjc2u5KOy
hzTMCI5QC7UPHd0CiTIw4MLgHDK+EK/exrCnA1SCI7WTvidLaVH5AN9DiXQ1cSq8nRPi39KduIWN
XUhhwKwtpXv9FSzDBn6QUFQi9FcLY04It4MkBmYX9Jk1iPfXmFgtoXcLWalpTUdWeeJ30wesJfP3
hNG4Ws9d6pBd0pM86u2pBW0Uk1vUW1jeJXcQWuArtKjShDu1UBZQfDzUEzIaTdab+3RHd3pV3KlO
xfQ+tpvLtBmQsXhqXuhKZ4vvvc28ZUeRsyBaiFwc/RIYxSY5tD/VAbK2n+WXd20CLYV8LbRXIeAu
q/wXe5NoCHtGF6SoPf4ARf3RQpj2WoImN2vkS5LVxha4zVBlxAEGqVeJmVVxqcGoEI54dbyNq9jx
t6BXRt6GbvXxbXjHP8q8874FHG6JSXRP0KvMIBcMYmpEwiOG/sFX7hGIcyVf6WiINnsIsNTKzNBL
MKIFKPnqGY3FraAwmbz7DtUQyIDuW47gh6KztAt26aaAtiQLtUkoP6jUcXzDr7Wtlh8rQMFW2Nay
LSzlw4BesgsEA2/5awlyvktl693DA71oYktymJW37xf1noU4IqQ9ibKVF7LRutUqovRJWU3dsco3
MCYYP0S72OdOCs8qNwIWxCcxPte2vM6dAEQOp3QGuF/sq5khrnaMCptIZlUOJlfozG7aUStmBcvy
SqV25ae3gLZtQGSRKOdw27xH79KKXguQiEaVC315Ut7BIUztwYU4OAqn1tfguBrDjFMVnOQd03TJ
yW7DCQ7wdrsW1BoJ+LoD+ARDeVaLJqLEFhVbA6Uz0xqGvzRhaz24Qao2WPecmsEIBf9argCaROq3
+pKd0kprOTXYTSjrJM27xxD8XQ9fbEi8A05/R9nwhr+o74rLmIElbf3PdClkJDXxUi8TA2CSwWUO
YUfihfIl2YwOv5KAUAfMV8R1OxpeC7tblVHfYgNDA6EnjB7btMu8ycveKbAHMX94r45erUI6ze3P
gBvV9gT4gVpchI/kk34veyNkCGbGABjAU1kMNH+PTMod8VSvpRfMR+YR0PUdnKAroqBbjF4ntJH+
PBGDsYOjVjklx/QLOYFT6xBkxdyD0YCEkCqLqqxJtqHeCmQpTQO/Q2SzXI1LliGASdTmbAvjQ55Q
2eKet8sYisPrcYk6CARSZStaGPi9F+/ANc6asvAF+5g4S3qfPNX/xOjlO+gTKNiHFXABhNrQh2TQ
vIDkh+JUGgksRk75xkc2c8E3W2wDSOHmpF/khgJ99Wt06AJNMRJWg5KOGyxB+VqxnCreqc1xtDFv
R/j4FC80HLIJhvHKnr8KSHdyzYMy5Z29gq71Hr06+Nln8R4jF0zy5oa//CjdxWCSMVY0kxz5JQsf
RKIgeCOKHIS9v6M0xpa3uYUQj1A8rCVw75fAbd2iDgbXBEDhQJOX7HJIjCgkwiVH/Q3UDnR6L1QC
aruBKhkHR1Zbwt0TCDQJQJc/KrQKfnIZ6TQD7IuGmmlwIZwovnOAvCNuBDeIleOIMGAGER6AuDiJ
dxyuE+p4V7DYvbzPZJwIya060ZfxzlvIE07UNrblN8WVN9HeX0Q7YRm8A9yVrGStsPoFv+JAocAZ
pXUmv0tW05Zdhx+sGzgZCnkrAhRmIs1nY0IV/Z2xE13ZcIaylmzsaQgCW1gYefd7TgkBwidH7c+l
fzjdsyr3yljksfRbaM4Od8BQsgt353stWk57Zc3q/LW7ZBDxXETm6FCLDp+AIfFKYLSy15g1wn2R
GNw9Zs3qA4PdyY0t0E6LfW9Gm85FNOv2yUZYSGfvLWFI9AEM46yM+wUHrXLFUSp1HjpS1kYC659G
F3xzpHRYLKdwc4Exu2QBNgPYHu69yJj4Dg6fEAi7ezjpzKI6wJdLYFT6xrjtNrzKb3mPZp/afwZ3
GTWyruREaVXprlzya3WA3QnkGqoDlMRPPgxjwdP2VYM9TmePMbhzON8BDWKBst1fhh3ywIzkA0Go
hdhKlgHJRgKELqi25kZtwGfBX8os8DiwB4j29FvhxnoMHhmR1/LeN5UdXoofvg1/9dxOTswqu7EF
ASaoIOxmcJITgix9EfESB9Y+NUaX0bnl+MFecq3Tp2N3o3rStVphQvblPTzXLvoZe+ZNWQSf4plf
lIidhD94h/Yebtj7DOpFALywF25U20qDWXt74C9APlMYz+ow3rmUF/w4XNYsAVEhNsaP7CTPAZhf
f58vwam0BTs+ccfsBJaWfwg/IosymgvOFX8jXLOb8CWug13g5i0OIXi0rYoVjg1pmZ0lC1O6YCUv
+HtmAsKImDMawBPEvNqCaKdVp/QApFdgRatuqZjSkrrmR3/BGwl09VexAUX15AZLvupL5vUaNdsJ
dnBg7U9Q3SfSsofqzhbjbgX69BCT2aSHOlbFM8hJ+TdEZY82GQPtV5aw56zVOGeQUcZpyhsQ6LAm
WYYrVh93wiZcKx/FBQ95B3QoaPRHwNWmSgsO1MVbJssq1vI9dQiRucDnmtQQjNBzuzNHzVt5aOJy
ZLqIy+Yymp1dAR5agV9PmMu4Q87Q4uzXkBkiwsBHdV9dwJjJOt3jbIVxxxnxZ5ez8mJ9gEWLXTns
2X/DEq8B4jzEr0jqj12Pf04pODwCqSRC8uvRKhvfy6IkqpJjCWP2S3BA4D75O+bOmti3pyrHO6wd
ygRecrL5L/wNrzeX3qUsWWfWzZu/ygzIPxuVgbizmC75StlFBoP/JmvIcoMna/M6rTNbQA70bMVY
jIVDXG9M+OjonAY6vBmqILBqyDR2vYGH22Kc2ObXMJIokLPxtrJEkW3KGpgAm9QubdoACMhECw+3
28E+tXtjcicTTjcFDBJgFqBBcWGd26yBwaYq6NWJ1UKjtSmn0xm9M8M1twmWiVUckyNMnX6Pk08r
EuXf5fxuPdxvuzDz6//5L+a/GzZI+qgskyMaIYBBh7sMj/YOxt9AtY5fMqzjv6YP5dA6WEkcXIzL
rbl9Y4dHz1Ku8SY5s3ukJpmB/lygwphr0RvjPYSZHA67yuDveUcoJ3K4DSCTlPH7m2e/Gx8/asf5
YUC2gu8zAiTR2O9P9+Pdh5MgdjEdpsfmEuG07DUEaxybYT2XVPgQYHeLqnCGtITTLAScoh2JNigE
ppwUHmk+RtjcEgT+WgeWkOI01A7BYNLgS7ZGtOzP8BdgeRi7oA+xVhrVG/Rs1hzpUcbAG+eOc7gE
wgqYhC+OU/tTUxDpLhnQ6HSSdpX2lkCTlOSkPHnItM9DgCXN8eud1n5yGntCbHnnaHCiN56wiShV
BD8bRgqY6OgdAFtzhIb7nZatwQxJ9kNDQkRRmBcBMo6+ovgBiH2LzHjSJBQ/634tOTWSoCW9Z+3Z
0s9ka8dvVU/UWajCkHIbxOq4RH0QIGFQadT0EUmh6TzXAciyT+nHoNIfyGhphCsn/QChooNhzZxv
wssDkXS8sy0ydbhvMLACKHQOidp7fmyaOa2mDW6bQgT3gMDMIm1HBw7AexmsCzVaceosiPEW7zlE
PmTCdUYUYCD14ZjuUdbBF6Q6Ul/lAoYCosZfmhVrsVe0bms3gAvbqXLwC7kMSA+BurwTroeZOjWY
wo3HtZGjKBsByRLqAaf84D38WuvkbuM57Co/87kWQj0KPpdHmI4MJkxa7xLOgsiKYVN9hYcAdOXI
akD4XYdapkov+lvcQ//n+yll4WgI7AKmjkAS/JlY+23AJBKf5ccT5BkWvCmR5ZUhNjxRHBsLvETp
Zuq+6lihYQ2rveqpHx/1C6rKIyT1nzcBDCTklXhw4pWHhpDcTTUz5nyGVHS5XtreW4uOsTq4pu2b
m8Wbk2t7+ty7e0vZ9ETWf9+p36IHjxuV/XH1B5Ac51NUV0hcdnSNqxGSw/COWl0r1tz5YIYlqdxN
ZiERIm+cI5Ojo34ly/y96fTk00c7QHgBO3hsqP61GA+ADpovalppsBgnaY/inlaX/YpGeF/b8VK0
71S0DFXypnYr7jTXdc7W2gYLNzydKPejJ1ZsZKpr5S8W6RtG8tciIZ6hxwuVR/pxyprLMZ9Dahrv
KrBzIpErrV8B6SbtMtNKsl7yzvISpOp1yevvEEdBaTuR3S47d6TfQN3AWCA5eeOJ+Ql0GWnNg082
m43OXoCXL4geEUvDPHMpEO3LASXQat+TI9S1yNb7tBRNjXS9INyXCrk+MpLW+mBflEPck2oIoIP/
fL7HiW7AeTEjhvh8/fbUq+EKMy5zPdnveB4C7YAKY7ehbUgAk0o/Y7vjRHQi62hRtq8h0J5fYb6E
p/vyx/t5mHvGAVM1IuguR/kIlRtM8DA2UUvCaSEp1ozLuL6vHibI3yDU2V2hw7538zmZCPeLG+VA
jMztKZUm3rlQ94EORgNJ1IHXLN+Ak9F6H5B9oiaq+/tWelZT/rGKDxs571iaC5R5K53AHPrGzZGa
5KpPPqmb3qnnORQXxDkGRHn7cl89pfwDEOufvfNj1R62MlSTg6grsGpTpZ8uS+NgpKZsB8YnUKfw
+UBQydVg/5mqG9beZGSxWgXEKpY0uSEXKMhKtayebOkVU5BX4BbxSdH3x9o87Gu4uLF1FbLYQZfl
oC279ftVduCsrdp4V62GDK4h79g9vjVBwV2/8irEKEnoYO1QwaRq936AAiWxd3dzsZJddJEs2qpU
5LQEJgLKqW7JcIzXe99AWNp5q6/YEN+3vmFtT7/f5ednxo9VfihfuVCUw6DEKrPLC3JaWLislogB
DJ7GXLU/xYO4wC7xN1hQTj3iSCdzUIIZpvbieRMf+vN/3e8HMBgfl2IKGBF2rZoTI9YRVjpXWVE+
OaD7aK8l4z0HTYpcOc2wd7sG/nE12Ui7z+48kM+7Z2zOo7ZqYGGhOZ67j/df2BWfH55ErO2X35Ce
QIzBlELNU2FZv/z4fSGBY/i7EYBnAnIoUJNF00t4WMl4mgYaLoXZkXKFvUSSA+rEj+tkwwKX1deh
i6XdYftL5DIYjeZJ6iWzYYlI2t2B/UTKuGDVdHetTzDqIZHdwekIEv/7U2dovb408Gj5xHek1afY
2rLGbwYQYiiirBjEZ8+dIph3aZUFz6O3FlzBiXDLM1moLHGsfU8+ql5tSW9trVRzdH8DMNIAPzQ9
IW+Cs7oxywA3dnzfUzYiyj5y9mhsp0R96zVxrffaai5/EXuueCCtL6Un0KVfQ9fG3ML2B91tOCGZ
9XkrVypOLfw68gtf+0LVcShenKjs86jw7yo/PCUF7WMwGCMqNcaSVmVnnTqHAacTs0NhqA26nmuI
h5nZk9KN1N/v8aNVyP97RP+9+MN8dCi4IfEDXByMFTXcwe/PWtvKareZdpt4gawC16/U45e/RhX4
ATraq8n/85Pt3zfwMMGUusRrq3mPuLUOpiK4TOSqGGvOwm41IbvoHurjAacymqFqHJm7Of0ZrF08
98wRNxvOQvJfkF3i3nHyQb1ycQaZEEanBA00d9MaGQE6kIxau3H22Ta64rlwaMSnTA2NzISM0QZ3
OJeNHgwM9cNTT4XmXhI7JTBCAEKDYQhlteo2MffJEgeTStlb91U59jR/EWioAADCBgTYdyT5UY15
U96IBQ2BMmwWA4zYr9pRDsw6XMEWHV6EIDWlW8HyHcHgiGQL2qDVx5qMeqhjYeIFc2JMz+A3jTW4
HeKZExiM1S8BkUScSU3WKK6gA7uTJRgJljZDq6o+oAH8nd0b1Lb5ote0AblYU9xKmnASTJgIczqs
mzfoRDr82VvhCUFlHbnh2lthWDZasLHavHoavvV5H/O4WXUK0G70fplHDQbK51o5GlCVUmtAfLbo
tZjSx4S2RIxnAzppp/HWJCQMURoRlFB9qPKgPIOEixELgitYK84I82XwChKdN2m9hJSRWuFhaQj3
nh0kNzujEtc611/QG1YP5o6Ocg0jopjTbTzIFlAODDrpqYoqXID1o1bb40E40iYIhrjeukYZjIMa
mKZj74pbGjMPhHDAPlXlsyy0WfH1RZ8BbinPDmcEYOBigI1BevuIbVa4sWfygM2P8DAjncauYFhs
dC743AtYU+qcxeqs3iD2DgZnc5vRBGfV4s3M8M3KKhYwDzPKJWfwZrcojGFR6qIDCoU7yWjoVOfO
YlVxGaABXVullVuiCefg9XicXM8UjHgbaKhiz7EVYphqM4tpEb3BHxHL357KGw8OBpbq7kNfD21O
KDyH8x9Bmb/2X/hG3izwchjREM5YfIu7o5HP3fsv/B93F+5o2nN3v/jIWbg9OyL6bJNKw+5w0SUG
BopKZTGSVUtaBzoYOueBhk7VdFF8PbyhCYURwG0E0++AV+FNmr+LL2hpUOB232BqG99QpoQ3av6b
9ITXE6aq+GE0q5W9sser4aLs8W/m8DtGO/8yXXAx/NyAn8N/lD01/1B8Gh03WQz3+FTg+vfugnGs
f/Ou6EL7GNjkBLMeGInDi3aypwJDCyhkQ4IXeloY+mwBYhT23Z3eMuBhst9fK4WIeFlc2K24LC41
zMkJY5cuv2qtQA90520RmqU9urJe2ZmaG9gLWqsGOnxrnVzvrdT1Lc/s3Wa+vXql+dpg8tZgJmZq
NMt8DSayWbupS9mwbdxbCeI7zHKNaCvZSM2WMHC2GF3Se4O38INWDQ9u3W0tTlVMndXQhNC4DWWA
b75tzMhhnMlsdO9dxC8lureTbCD6z6zLuuWed3l8ZREc2vfc7dHxCjblLd6FVrGRjEnzDYgHGega
GIWW3qINGEuL1OHOqVMv5c2ERzQ+obtkwgbWKFeSITvRJrHhE7Nu7NiKd6LTLbqF/788nVeTqtoW
hX8RVQIK8krOYA4vVNsBRcmK4dffj31v3Tpnd9vdighrzTjGmLGYzDyGmmxGZ9hP9JvV2q9ICrqI
8bQ3v15VUb9rsc7ncLKguhRX3tOgHmx2ztsBrxPX/ivonVsqJE1YcnZTX10p0XOh0YgRDzRjUvkw
S5W4PfVBFquHd1Aw2r6imEgvxprbCMPoTZRxdeaUJlGt9SWzM8Ch0PepbcYfpqVJm5HMl+GHnmJL
pmyV9tW+JndHOFwSKbgtBqdwz4HgvPyK5o9sFUFlTYK3W3PPJiZaucljdfGmvOsQiQbazPylcAZn
biv2NdWcmd9FQiqk+arnzpdrwelGE+3eFleb/r0jBe8AP4ePG6Lz4nzMk7t9CfroE6j2LSocacf5
Rt2miZhkGTPczuX2VosL7u25E1I17U/n6Bz1/szs7HyJqkSqpdlSWJ+jwuu8wb6HD9ZRsaFSxFpl
CqkluRezdScOjJljFgmrx985vbiZd7F6Jw/q+LJ8fLXxsH55T0fDqfWsPmY12g9ua+5eY8nP3Rmd
kso7s9AbHxST1VD6pBB+vKyqTfN7SSYBCzp5BI9TtdHSfnezBJ994qmrHzop8cVWLNETnNrUUk7b
PJP7ZjGAHKdwOmduzZ2MOhHrGK6N3rLg+vjiajbj3On2N/7o655uG0hL0dNcJepC1X4Fc2fuNDZl
a6o6hXP24CB45YbpZIGSatZHbzz43WHhkQv5gN09ZGuszOOvxtQfKw9Tn1mW8XWZu8h8svPIMxzG
txMrP90+eNkXV3Wn1E4UWgvUrdke6JGFd5Z6u+TcXKadWrk74eqo7sssWesTt/AVFyKgC+ouvCWV
jQyCJZKv2rJb+hdfpdVWFDoG3L4GhBK+etfbqPwVlgqlR6645OSmQrnsYrfj8Q1lkTl07tzBPSct
5z9zUbZ0znbuNvaDcsnFfcSZc4nvISPcF0+/Cssv2b7b80jl6ql2rd+d2p5bl+2FK0rjgM9z9QWr
8d4Uxmq7cdDFiCf+3BdD7XRZ3sOMRyrRiWaPPosChQ8snznWra24fcKOdurkGdTBOT2n/dcnzINn
zNUImhUgJ6dLZLt0Z+N1C0sXsEmIi7DfURtd3Xo5eOO2bvjcTMY2WrMwL27Ows9dLS6tJpUJkJ5O
F3KOC362L0skzXSN2vPUqV3upIVssH8PrhumIXv1VvKnrAUwi5iOmXujJex1SW9mZrW6uM8Y2ER4
IawSXYaGOfwmggTiMHzCK70hHiEP+M7knFz8wjyDh3E18ni2xmlmZ363bvWJxeje3X13Ww3JLa3W
DGgbN8t1Wa1h9d3W/Vb6uyyLVPmrWUfS39y/8FUe3V65Pa/Rqxj9Fcof/7wabvazF/e0Q0XaO4CZ
6q2wwmcy53Q7BTSsmvmyyB1q6ot/T0VI4Em4N6fh474eo9Ptr+55zev/ubx6K+7x7e22GI9VrLPF
hK5QvuSHnt8BGBC+//9zu+VlxfqcgrFOadE/jNt68tdvwRaQVnzd+AtyDSH93wvNkPNa/lYTZGqW
hGPfokYPvqXtcGRVJcN+liBitkVFGBBykm8f/o0mEvm7qNeEZBtwVZ2sy+uSRaKu2c+fg5iCqhdT
MFS0QoVQ/Zml6s9oz4V/Xz+H6XIaZxNDC8uTnF5PWqiGdCzUUF4jqjGNlM05zHdSPI1BOFxW58Xt
N4tvkXAofOjILprSwcSdBEqg4CxvC0rsbgcShf82mnffjIO2SrJExaIZ5nEIwaMrHdU4hUkgUVpn
IrGl+i1NL4VkQgOE8gwa50khFNQFbhqnRedqGrfW0xKDMrrZEs7+HJXs+rPDKvTbuAsfhuxNnY89
cd9kY5kz4PKnTm+0zo2VLhKtKlgo1JrswtPoETfm3Ua5wkEcxW/SxqahA86+8BRLTVUPJ+lM/Yyc
QjQnjuRczbf7XHDB4zJ+GneMJRPQMZwzu6URk7vsLesSTC2yh4gBJpbKPru6N44rsx9Lq7Q+nmT0
2JbaJCxgx+fBg+0wc8e/a0FjD574/Ulaoo3CfbLbBFe2BYpK7FjO9rKSvSwavPF4w24IXmjgeKrN
DGNv4MA3R9sLdh0wN9ypN1fn5knWi+SPoP7hXPxhV9iSf4kbr6Hhy/ZXrZxTHE+gS2bsTw0z8HKL
1QP/P8Ww0o3zzpHIhaiiYjPjZF4JkUs89yuv8jBlwRTURR180sKTOaWL/7IrDEfvyC7ghqC0egtW
l9WYLXaA98H88Z2vRB0cQ0geOoBIvA5oiAgVMnce9QY0cLqtl9HwGlf/Qtam6cx3wvh03Kz9YF6t
mrzlZoPWdzsCD/D8VsuTz7ZgKc5gdyFDqbkPEs9rye0m9tyOqbNalSlZIBYI74nZrRJzNbWuGDtM
Gjd4ao1mcLwJsss4Ev1iwwgiMhtv6tRiWZhX+/NbOLKNNsvhjqOn9uKV3FbZfHGleWtPNm9cQYbZ
+5UN5tdpnd5CGcKYY/mI2xy0nzC3vX6iMkhminCojoN6OJ9dkWgxw+b9Ipktq6By1ehBdKRa/C0Q
fabHGGN/GI0no3PLWg9zr7enyczRSOBKAxC2lUekulyv3JmmnctX7xYwh966G08TDa0R2pXynOh+
+uyuDGPXZWxq9tRfu1lAwX/RRlpQUqwkL8YnBkjIGITdCyHp1mB3/XJxiSTvtcwj2UXtz60XRUJP
0+/wxfWyjfv4fCiXfcyY6Hxuqnttj0racwuJZbYH8/ncPrci6Q75UMfdPlvDK1DfNqaOtIjGpWCp
38C/xD1tdtIje9G6Y6RRB/WJ9jCWTgik6OGzvxa1I8Qvd2b2rhqCNd4q0fjo6QNFSMnaWKbEBHHm
N/i0nEgj5wZM/N5hhbBohVgx0VJgR13iZ9AGSiT5H/e+q6npTpeyV6wbfPaMyECzq5UYzIENEps4
Vz5vsRoTvs8exbDxLDHE9mB24b9kiSSImIoO6UpdvTuSoeuYQr32ZEUdnohU6aZPsR31n7b6nzO6
opfw74lglMAGf4Pa3ZZ/mPT6T1pMF8pRTtTVDAO24HlyMqZC08XwPVtJi/JvwpMFBiIjr8xw7m8A
sw8/EHnSZ2wmMx87aPaf5AYXBZhXtZciib+ooULN95XeD+XZlpafFGxriS1aiqn8I6bl7nWnfne9
6/Wu3kH0E37U5t9jmfLfr3YYq4CL2wa1euhDjuyjbOnPXTKqSKIM10SFT+we1HiAF8ONrs6DNIrx
bHaezA5SgGpcJPiXtFsWQPbaFL2jRPx7YeSxXOEsnZc0FaaxxpkAYNwg+PhVx69Q2Dfrxxa0YPml
rZSjEs1W/Z+QiN8sztUM595ur8s+qv1qhXqi98+l1lzyB+ZHXQmu4H4I8N+OfDfOoeACtko0AElh
RRr4VzhmbwFoDgp/TBc6ip6SU1DCetPcUPwbcZLoViYifI7oFQui8ihfVaGQqHsJa363hTSjGBsR
MDuToPulCHS60HVPJfz0dKElgqvx0RG8OeUrIewItWXvlkq+tBi7yNqK8/JeibIY0ziNZG7uk9tV
IYh6l6WcVrwhIWKkxGOUXq8mpBSq93YfAc02e8BdcuK2EilgELqQIJLmNnAdLOxgT3GAuLU1EkHu
EGKTUggYpBFVMkZjJ0ygRXASa6v58Wk0JnTcA2iQzfMk/feWBrxt8CB1qNcYo2AS9F6dtrYUFMc3
KZICHuUCduSSlIJxXmTL4hdy9UHwflTzepqDHqJoEGbRlMCg2Fx3ciquFD51bpfhw8693Bt8xpzg
+Stf8+RE8CRXWItc05o7wn/galp3lnT2iKU5R69kHuF5vyT8qxQjw8jxUDQzawrkVaD8zLBN4rLB
11UhNckC4wB1y6/d8+85mnlkrbSOJD50E1ZmlrZRG9REp43d2FVyD6XFhFssEZFzVyqs4JgSXhbl
Io+p51NbfEezIPOff7N0Gn++cSJ4bGbH7V6EbK/9w4dFuSioKn3SNpC9K1ggunqc8S2ceWNpYryl
0mLw0JeKgVt6j9Pb6YBBA5dM8kUd3ce8iiS7Dnpkz5IhnIWYoPQTiqG0bePHVv0WqD29F9liCKtU
fhDVPfwZ6Id1kQrfMxZRvRx3QPv1CgHMCqssIrsi/pgQcPJBUzJMXgisnxSYAXveBYM//hst/pgR
tL9ioJIvEArYo41XsfS1PzpsnODxltwSxKQC0igrR4SN6iNRwwJsEoJlpOs9F3LmXmu89uuEBHLw
BtynLrN15t522lJYqkvpkI/Pvu9mS/Dl+UaiJ5ut597kIMdSej/NgMJ9FpkrOpLnYD5syX6YYQpq
wyziu/Uw3/xGNL7KFCCon3sZKGohAn/nX7wsORMO9KGwkFhgZ/djHVTKMUgPckDJm02MSfo8KKEc
TwqghA3o3PUbQ3aYHpo755Jv3ndztuSP+WY+NYedsKT3eEDxC57CodvxTQaSTulfOdxPA9CQw3AC
NvM6gYDMj5cjj8vf1wmYlzKFusUfPjsQyq8dCfFmOPEwK0zq1J/T5QgukvL0ZnS/p9cJjMv4jcG7
/dX67D4ncP41mu+Yqh0PL8f/fRN37cy8HG8Vv+LldJN34g7kZb/heDirHb8Sd/L47bq4Hh+/1Yo/
nf89+9/T/r2yHI/x2VWt1W54C5gKn4BCRLWaEQs9MbgfkrnSzd3n33k9X8j7GQ6xYgG9QnV/cUmB
iTQG4+KwbFzcqKuyJGSToIF0UnbfWB2CTfdiTXwBs1uFCuF3YTZeZd/szLvZuc/8U//mKb6WgBQk
c5iZZETjsXC7MmXXO13V3G31qcGSspm+Tvx0CQZeO/h12Ia37YXlocXEW94Ld1zZw0nQ305OettS
LGkowipm6z3Cj34CDGW1lGuJV6iGvB2KqNQu2oUYnAm2gMf+nFlwM2vwZpLOtvenFDJKojeR1iHX
Km6XL4zzsdfz4BPK4eO3Wdfxe/sEvHHj7cCpj7lvIJ/KBe9CpSHOwysRcbWSRxOyIeRIYSFktrKS
/Sb4+CzeLXKD1gSLIsT5JiMcVV05uC5E9+MgnhSzfCOsoS2vaopz5VrckPNzocCLufNA9efJ+1te
5KF8pC2RiMfp+rwTYyV8HiapGJ9P4lJeArtudmgGTw/C2YYqcj+pKisUMC6Lk5+1XJcgDiyldH0h
wu63o59of3tGNyV1BKbrdSqnvEoZuSD5BmKGfSHxeWxfmLBx5X12rKfxmwZ7azmp2PjUMZw8Vr8H
FktDEbP2EUNKyoW6e0bqqUm6pD12hd0lzfgg6Y/v6Bn1x3rRJVkNfmyyoU7hCzswz8IO+P+GEY7B
41g99MfxGryj814L+O/UJcKuS2q4r2w9mufx/AfhlNs/fzNbycnn+7ymir+UzRM3Gkz/ApGp11oe
axHr8UDDiuMutACeyUoLPt5rJYdaoGxlbrCy/Xi3wyOWw9eqXCAJCneLLUwfCZ4J5bRbKKxeNun9
ukqH9SV48U8Oh1QLrhz9ibt4sGIuwZ2sil1hn0YPgTilOdatHts6btZv6zQ17l7d65n/8oa1SLWN
8LgliH7En/D9VaWkmHzt1vO/Jq2XEx6PwUGz/hdHnwdmn+ndulxmf90aHjO9Bvo8/K5Zg9geI29m
ZY0v76ao6/97Zgdg/AsvAmTwq/1qxp+adXGQw+kWEx8M6ZNL/1i8vNZvsAWly2K3i7T+qsD54gD4
7biVNPZbGYthCzDjGr3YRBgjB3MU8Yzkw4KudhLybOeVSIFTIhdRUiFGnSBRPCEmmxvDDsLx0rn6
H8qEA9lOtmJEN1UQCmqOkuYU10DQG5TtoCnB4vKufh0JS3HxDN/ePZYdhjUHkweQrvhhX7zJvvUE
6swUTFeS29rXVZ5oqUZt+uG9/vI1bJpLSkl58aCRlx+a+JoyhEzvturbun1dYb2XtE7087bYFuDE
Vv2eDOuxF47Aq5VV8aes3vuMEK4A46iroKEpZ1BQ/pJnIpaujLqdGt/wXSoa3ulsWZzk+FnhbapA
jmf4tflPvlGXMq38zb+dhEV4m+oSh9Ls3kjk7rqdjCDPTjlAkgVtibc5yaLVneB6ZYfXrh6dCMYd
c06Ie8W2Y+5xCaPVbzfiDrSEkkrp+5CFvFGpD7vrhu2LByv1K9ey291OWZiF0zXnsxyfVgXiYmpr
IIZFnyHRqyqAqMVZciKV+5giKmEix9nRVif/BVcPhBxG2hyrYRLx7SZepeqzOP+VngaD2UZ5Uj65
lJ53t0COij+0T+HrgHJ+mNL3DtsaqRs5mnAh5GWVGfJyNFFVIOHYnWL3cT5+sazoVPRrzc/21/SS
PugactXR+lZWyopu5mchLmbHz79/mWRMkjndBTBU1i24BYAfYFVhCkEL36CWPL9n0d3fTVdqpEZ3
lES25dSAWfJ3Dt4e48udxu+WVawkwob4w32mcLH253gIpMOAaYXGBuR4kvSQ15T9PGm2j/3dL76q
7W3LB0N2Ahz+2VXsj5N7dSjtRyBPaU9sNbpGd2vqPohbZa+k5puvCE6sl68541VAatQwnAHof4Yj
m9NQnq7u/jVEidOfr1h05624uP0B849uXyV3qaR0NXrUpy+sLjERHg20L0qapMlfZTx1XuG4M0jk
sTQaFJsSRzexGL/k0cNJxl3WbohzI3DA54Rl8qQyI+8+wXoGAK1IcAXlpgXgdd2e004yIZOQmo5F
TtL0sZTMqo3kSOCs5AhxY3YIzd8FVPElvRl3kvY2UQCwLD6SpdqNpyXovlI8fu0ZeOy8l/OICOI4
jftdZwtus59G02gOVmYaiaspo2ahjI6/VCJ1rabNpvu9rP5xNcjZbuEtBB6+V2lSad9UsTGnn/C6
HBI61YJoiLvH72s3LvNTR8dlJ8RXp7wnN7TxntvqQ83WnsqrR/GtShu1RaDWviJxra17yZaeNGzL
8nSWrB5OwcdsLz+lBHAe8U7+zNSbYeqWT2Db+1JNxc5RFOOuLd5Xcy4Haub0vT7AzDsCypkMiwxe
JbnWLJ3NIk3Tz5JRkapCl3rq7ycRGiXqCD62sHzhgRofdn0FsK/dzNtNIy4fTShgSQvrkbsoBn3a
HbDsYeYogltdDkW1f828Mb58+Uwlrhjpx62i1M9aEgNg3BALr9DVNtUXqj64YdiNCMA84CEO0aBX
O6iOd1ohN2q0z90bINDNPbsz1vJsIWFzgVJzWwF0yzrx8RzUFyEK7E4sr0HhCdMRSN6NGYXAmmCj
jFXvW299bNGe6UosRZPF6zubjjSj2eqTvJdwY5EiTyeA7+4mldFIW72QGDsqzptWAqkaAjW/GM3C
vL+X06fRCsv6njzoXD0iAnJBXV9z9zFYWL9P5WnF+im4s8ZSBmsmu9Nmc33wwrDNtvmTaaiuMF+U
fJzMnGboTcBBcmpactpCvK3lWdK+18oTmXKmpC0Q5+Vq3cUlgymVWzofknsVvZ72TY3eVF0h5dT0
rW4nddHuK9qm4GQmwB7OV6+ce+J1NfWuX416GoSx9a5NTAml6NO9t+iRqYY8dQs1el2BWcT9x4ed
pbY+CvGljOK7c/uWSImuKK8En3tMlDSbRu3UFOdr1Ce15ad1Po0lWBdhKVO5lhPxsm6HNVY3g1sl
2a/BRsNEvdh97t1bK6dvIZ5urQW5/np2X68tX5ts/ZTsmn43KVG7GbI1n5TTkKgBo7qopnNi1c5n
niQD9mrNYvbJoEbaqHpt8KcrxdHdAB2k1Blmhjw7gij1zXhDOCg9Wfw6P+LzNJk+IrVyx9OkHMjE
zMqbAy7gqr/W2TTGlLC/ypopnPZnQEVf739nSnR9RXfJIp26Z4emtS7ivhwSlTKEYDzbUJHt3Mrp
Mwwut16j+4uiyGF2trMVAylRi35MXfEZ3eVgMtez1r/QIIKX9PKYdNFndqs6Gq0pUEygKNFy0CDX
G3MgE18MvcjVpMc0yToAFIgwr5v5/ma+MBa8twHo/1VXV7ro5ffnq8j3WW5lr7iT3HxNSNyp9mWS
3nO97pPsp94y83Rs6NyI3yih/Vy+kP5WjtXdlJPCLtjyUWufB5c0hMLR8krdP1Wi8kRL/if/YpIz
5PiPPlkh9TFpwfjZ0CskbYmdgD5R0vjE+b8hDp1h466gVEiE7lBkvphGCea6/oblczVudwiaBqSJ
pIQbeCxV5/ItUGf9Y4DhJCj5mJ3bni2Yzj47+oYlgOIFgxJteOMcs4Xn9Ig47e+JN9+D3OkPyg/r
j/Qq6r28MsTfZmKgkV59KajV33yNuY/L28f60P26eKWAoDVQXG4R/HpEyn9qGtfAzaLWWigxHKgu
KLwykvv4tfhQbNWWc8EbKDlByK9D0Rkkp6ksvDoe/fIwUFPvk1Kl3+aAraCQEWchV+EaMXxxPU+m
4bB5JAwbywhSf+4MHfvr/jJbIscnNAgn6zvAaZhTkKWgRaEOiwhLNjJCql5XkayHXRSqx2JLlLej
YrX+LDr/8tNROyeW6zF4Iyv1HEwkBgeMzGeiAyim+YBkPrJLRotxL434CelHNrDkk/GeMLtd7xA9
p6Cq6eXZfGt6AwAESh/dQ1p5f88U+nG9n644dqoZhclNL3ZsotsJ9N37gFkhI8Os5L8QWrDV94l+
OWPQYd/gmqepigjtSPc863SNnMfhvDvvWIYmLjVdXiOqJ8JIqqkZAUz2701AH913lCvEsaAxT2ES
DsF8PQ/lBcEsZyV58pFT4n2vm/43X9x2Hxobo99X/d6T9tpC2t+2sMP2TOBOzluq+8HLP8d52nz9
i8CmyTuZJ8Pf50/av+g9rmYLuIYtl0LTnQ64l8jF03FrxIrr+ldbAtGuVpOklo0Zihedkf10qL8D
CPlDvQn2pDhG1H1nhkgHyHNm0UBR09W5oc2NkkE3JRSp8X+on9LZVJ/mG/6ionPt2Q+4NeJ47hcv
5ArvFH0u6o/v7o/b8RwZ24gjQ7ke7//QGhVhvSFJusqMzF5vB4MxNjOaRBdkGGDrGDK7gtTsYyAb
3EOLkkwGg7SEPwRrEFd4cmlWii4c5yB4M11hgOUdRV/zUzLx22ZZKJ/4ZSkAgSh33Iy6M9+sBLjV
8JgeevFhPN64bN4cl35I7/GKYuKx0oWrrkDxB6IFI0jWB2U8ttSZnDb8IVU1WWYKC2ykajGFQ39P
dFlgxFDYHOd3fXKSn8aLZcBKo3fuycvs5wI/FMKTpXg9PZy59/jFe2UHMS5ORaUXeL1Vczjj4C86
cDIkOcgDX6WBcNGHNmBpPhS9aJilMf7mCa7srYP0QpcCxhksw0Yv3vr8ZpRha2KhWphsWyhFRW+w
XJ+IbIhIgukssxnQ4D/RgSkCt1U88uPnS6QBwuHiyQ8rXlo9AeX/etTcmDj0WpayIeVmdmeMlA65
F/kKIiYOKr7HnfMsTHmHGB7KY7/MeChEpgbo73igP7ifEaMCOKF5CFgLZKrAs3VynfM3z4SQh6Ze
pas7OaQ6UKJsilAJqlB6w8iVzXN5Izg6PpljpM9/hC80eXJp3C0YXib2YUd/gM1iQjnwS9XbX6jY
5ZHsB/PE7Rt8qi1LNm+25hOkQkQWWu+Lia789Ie6wk7oH1VHukJW0dLQEa5of0HCsO93fG614Mf8
pVMCpX4oTvR+Sc+vNsrc+CBGQNN+rhPdqrz78s0gmRG4589g3hjNQWPsEbds3RxeP9O/ptFfq9mO
uJ6q42zH4JB33G745MOJ9Oyh3/7Op9oXjhDlnt4QNco4R0IAjjcY94/BukXsAOdykXTUp6vTZI9Y
mwRHHY1kDMe/BxB7mAjMguep7MJnZwL7FOcGVOiGOVLIvwEAYfRKZyKEoSI0jBIG7axal2Ou92vB
apF+3kmHc5NHO6EeuX5caGGbra+OsG2/GWk8/+lO3HYIhdwgbsk7JdvjDFZizJpSyKa5qBiTZ1qc
uB3V6YlMC1E1qcxztGx5bXBRhyDzGsZHYBbnwOOJs4H0TAFC6jNaWRtKcvPc6ASz2PfL8547yv/q
7vbQxXW27YBNrCmKqBKce+2koj+IReOUt6yUO43wbDvffsLLV7Z4bNSgj6fbPJgfZq5A4lSty1jd
UUwrkuvvazmHgvhZkC4Tsr83AnCPRDqwhnbvlE8+ZndSyqcsTv23Es6Ol3VxxOjIJHQYOMiihA43
s8usF3IlN6yVSUSRySY5czswTF1X+P/wXF6PZPnS5p681v1xAr8e2MeRWnJ+ZI0jMxCApGGBSb+F
YI4XYQn/RAOu/E9lRdhS/nv+jmVhpnjuZBQWWfQ8vTlBMoY3jgXCTGtf3EVq2V1r1Xvo5ji7jkQA
k0Ul4MTsDBkBIIC9EeTyN2a42jaLmiIcTO3iqP1Vv/fFYbofFudcZ3WFED+bqD1pTCnYwcuQWBWL
7KvHPUGHSFqol78FrTPtkMUo8L0ZnszXOybBQQZ9dvMYjEaUMqGglDn3ykRzA+/PA8YsyLWD5huR
3nlCmmY8KY3BiBgM4sGRJDron5cpKshejGou70zn6/9/JGzICBiboCdMyxztYzynjG4YD6LQjUa0
EQNNmDA1LvsHKPnjzH/53VY07vGcogR7CtgPTUNEMP49C4vN48uF8FSfmJcDM5HyRj8TmX5Gd8QD
taTEM1r/lxiVoEUfRveFuMwchRiiiI+lfZL+Gs7rRHtQYxHSy/RPoK7aQeaPRMZ/zWCA+HPUj8a7
ibukMgr1g9h02/1B3UXMNT9SkYFLKyKxguQLO/adIpPSPw1F8MYE8T2KAxH+hdghCXQVc7Q+hohk
kKwj0TZBXOLqzM7u5WnP+wBXda/dZ3+UO4cp0wzQPMBEFnZD2t+8DoxsafRaDB/+PLMezD1CYWdU
xTewzYjsiHBsMzQoHTnIviBMd2m3/3hsSNQwoEtR2boj9mJ17Go2XavPUr7PfkChnnoayYgnqQYR
Etu8IKVHuJ/pWzXDaUcjwDSckQwzMSi2XYDHMZqSBVAY6tvE3dS/NDbeG/k06w0qV4QmGkWq5ygQ
Q7WYQUOjcIW4o4R2ZYYETJwnbW1jim3JDLyeurw6ODmCF+zQWxwNF96O2Xjso4LoBa7NR5fWo8s6
nv/OuxLJ0lhGlUjyyn25/yy0Y/d3i2/Ly9QYBGvY5jCe8VplipIBqtozizjm9Unq+WnE0fc6cvnw
edrCeU2s15KH7NI7ToTx0YXBDaWEgJt5z7jCjKghGzLbJnpebUxFLSLOZ/aajrrK+4eIkzQDS5Fh
LBhiQ0NT0M87ggfP06zRC4H/g/79wWnBEj5SQsEWaDQMuB9OBe0rv1iUua40J2lf/k73F0/YKKvO
+lVMgApxNA7cIq7/m585uo6WQ9brD1o2m8exPLYbbK5w4rrCBccaE0RQjXmPrKVrRMp/ZmvvQPeB
hgvF/QNsZnmkA4KlFxYzh+AJc1QxKRHn+c/pwkOlR0pXYNEucZLXI+0zRp9uXhRc68KEhcF1X16B
z5PjrFQfxPPP9ee+rf4oy1IylrxhC042lH6m6/cPQcPwx5Opvq3wf932n7PBtytUgDBU1VanmEVE
IKNt9ovRQrMjQ4PobdS0ColSAMo/R+ktNTMYhER9ttEbmHyPMRkgRB0YMMZvUI/AXGKj19L3ZIVt
pfNCzZe4hlPmdrxOxPKPGfrYpkxtFf1bcMw0AUUKBebrVCTKc5ywAhFe7dFNGTuBtxWrtDxC1i/2
8993PP9Dx2eAP/bYIqa2RqTn/E9jBtmZnw8pL050+/iqCZOR74lvhxY9la/nF+M4DtOVtlSo8Kmk
s/mCTzA7zraUa0+sgyKZbKcJ9nE4ZhjnjbDhI5MyvfwpIX611gJ5JxxfiwfitN+vBZeS5dvsmvTM
KPqf64JgkKtGpE5UPP8mSeBCFn+ff/767svLi+W9FvWe5JqNhJupa0imxgM1IGlPNHL+wqA9Nb3/
Lk78/pmOV6UYBQnYbtXfWH316+/8p11V7muZpZgz7jtRNwHIyyk2LMN21/2r0naoOxUx+SYDyamR
ff64JZwuVlHYFH+kaep4Qx8Cqdn0p9i9AGxDvv1m+xCswFhA7O2nPn4IS048acYSAVFfG4QO9FrA
LXVrQs4psKZmfU+qVUO5Wflu990fyQr10oUaSSRVYmNQVsGG4DlZFpOf5/72eyHFo0CS9OvJN+OW
iNcYFs+VwzJzPaDWzL85zeGPHJ6DoVfTbT/QRv6IEpRvVCu7bfcFoWNZUYsC38o0NNhJ75S1XI8C
VkTs1VZJCMUQvqL8RVMIUWhtjJin6/vf6OKJTOgRNeQJ7EyMXvvkYxK5FjuyPCf7ZlockgyVEojA
2yB2g0Gm3UTAt8MESj/30zyVF0WsRRypAubZo+VDM2jxOOQhVQrhOMaBn/Hqjl3029gsJxi/BB3A
gNkCOdDx/dnglMNIaZvVdAvmOSj3I9LzaRrostGrOT5M0P3VX384o1i3w+EBwwhIChbZoY3e0W1F
Lzzh9fRQqR30TrOekeHek8uCjzaDYSEHHuaugct0Bi8wWDGI55DzjYXokbQhY+eoxD/4BwrfKZYK
PVotGisH+VqLdtS2vOnqGuZhjWGo6CSJy37/TkWE7vjc2nG+Ghf/V73O17Mo/6Gpy3X9GHSUSAW1
xWTMmrElxfw/LJ1Zd6raEoV/EWOgIMJrpJfePi8MzY7SiIjY4a+/38q5456bnextbGCtWlWz5pw1
e7Lq9pzN5W/n54H88wp0nrLIKFuFyw+Z9Z1y1xAr+fIyGQPZay4bRMQV1iU70BA1CcgJZcql4IAW
pxEDmEiNMfVjrfY7PvJJ+tKWifqPkofX4mxi6aEKvbRmL2HbJTo1r9dMnPokCJJoA9e/fyzAHfnk
VPM5Dwhp4BIq6AXA+2nWaTOOc8oM7KIenKft7GyfZVNWvySiHuDb5n0hGRAlF21UaWvEtwU9Xif/
J0XNSl/osUHfWg3uq8mR5df+jLLJt74cRTeWgpLe110CgkkBBrS8wmzAH3vGqgy0n+f6HdIGz15b
Ke08IFHY4rqNBRjMjq/HnCQSuwRG9EFQLRdIGA8yigEYXJvpsp0PsPCRqGwk77rSD/m82fXJOKCg
rpfjuKeno/hDUC+uEdU/GetpNwBr4Pp035925T8ych46PZKv5Vvt54PYgo3Knl/jQ8TmkcKXXawh
uMDAVW2q+qT0aNtghHSP3h+sA+WNjKcf87+W2u68qb3enFg1BNOF9C1zpNLg/LWUkMIrX5RL41u0
4soNM0rjcUxRfF+/j3osfYORbfut/FNFbQDVZH71isUJdsz9WC/1eZ7VSbVmz1uoVrIcHVQT3FJ5
Xs2bYOxdNzdXMGLy+IUGCVOqf+r2uj4FaKvTbqltNfuxUNbnrEuG4L4WUOEa4P+bHh3qhjZolue9
EZY7dfPAXatd4plFeBY+QoKzZZDbSKmE3nrsFk4eDd5jCXyhbykH+sAITw61hKvxXZ2MzQ+Q5RiG
AvaENgZTGB+piIQGmDwD3J4ZlB4i3k6+cOB89he/CGnRbPKMDNu9uXoMgwPm/vG6/xzZJOoWEI/R
e0ZB28MEm5k2FnUnqLWUW4/HrCzMSW6JlPcSA7MQRNlNmOTrnXkneA0WURDwqj9ZpKcGOfHJVJiY
Vs1k8BJ0n4f3hsSyIL1E7v6XYcIquPRsGZPyir3xObSOsjHmdNgbENwJPEOY2N6ZUxMKy3SBWsI7
7a8JbFg4grnf7GmnR2+vSGRLT8sIDUMsza4LgJqk36GicD/bMuNIXRd0jfstvKZ8LtvO1f2t+ULS
QUZE+5MoMgETHiyyFECpBQfrOyt/pyhheQpX8+izLbuVFhAZiEqr3EPuGl/m1P/N8rnWdnnM+Rr0
gZoM8cXlQAcB33MXzNFR3Y6J6YBYFDRkLWR+yZPUdRyUnp6gNJcXpDCEoC2+n0b6EtgpKZG84JgZ
Lzm7tMV0RRyiOuQ/8FHeLsFdEw9hmNXv+YBuPStTqLP2mNZuHquot95HdneEVhQQ9r6XjuVyvJim
12PuDlu6iiEnNcJTerfvPc3qCKCPQivTN8W+cvdS0ie4tk0KMCsLBIn/SlyWCqxDRXos/+Ms5aNQ
2VUc39eZUptj/QsUna7CKByFHxwDLybw28DWpJLEOBRQBBCxmymdgEZYSlik8fwsKEI5gCYhVqSK
59nmrdpc1XqH5SpJEOBkXTBg0NV+VNsaEl6ZjJybxnQ0ICSCMtUJVQQBGApYCvXyr037+q2/Jyis
L1+PX7jbzwNri8NST8oAw7nZNZlYH5+dGajb5l+xJ3QOOwAVokGGJV14ibnU9yPHDVU4G4g77HKt
2CH5FvQUAHy8xO0+I67xOdjfHN3DTlQ/LrarP8CvJGm8byDU3A1OS32ru3XC52WdkUDQrsEqAPQZ
H8Bjtdf4NHMtIMVSbjZb7wrzQSQmAAUSaoSnfyNaSCGijjJRjpihEgjqf6/x1zkzjo8xeZi8JQPi
VGNpvJLrGvj+vS7/USNXLgjoxDktp37N/3NL8f86kFOaFp3XLB+B4kthG9zW4rtyOQG5vvEvb3+U
1sH4x0hPy/exiqZO6wF+2YOfzzisrBuXT/yvB4pOOVzE+jWvoP/a4nIcpUPcbeX4PB8vz/NqA2QO
f2MKQ7FNkZShUapDfQ1ZDG3iHfq4YLzBTEzw3IcGpCAsgOETnmP8ZImx97lmvn1crQlnZ2tiTWB7
gdZHdTDYJCbhdQ6Gaam85ZddhzdXNRFbf01iaT5Anr/aeVI7F/j6b/hzOCl/YfKGURuLBjsFGG0m
wynsqUl1znOOoj+oPpKci9OYBWxf7Dbt67x0sNWjrzvxWfKWhiRFhVENqELqN5t4o+SMSiL/ojeZ
cm65RiiiMExefHDQpnkv+7qGQgmlbkoedMW8r4OTAEc3FMvQSBWfK1zMDJw6J5wzD4gPU0s19Rhb
Rvvj36xyBr0AmWwfKOhxx2Zr0qDn2q386D1r0cxVRHvKdfO9x7T2PRubjanP4JwhaJTMjzXxBfn3
HuLe6efwLk5Eidu6C8oEVWlE4Wwy8TkdOSqtC/KBgNTXkt2n1e/o3LokuV86pamKzoIs15H9J0Ke
+/zksQyccjeGc5Tb4timyEFYg12IL3S2lWN4V7NGKs5YEd7TxIcx6JXJlCaIZnNyumMUvrpNKwC1
ao2oiD5LrIm9R7qHvOLqQptZ3tx8qXm3TROKT0qopxx3kUxhFYweI9NSOIq20LuUPi7IXDGGWnDH
NHyAxWcp0aeyfRzET/BYH8F1Rr7j1QFtM/ZE51VZFZGqsjvAniyr8Yqs5R/r5cifpgYUqXP8sEf8
42CTjcCUlQgN2A0rEHLZnhbdE5/7w73hACHbhLdrt+7ka+KdMAVETOhfXekXhM5Dv8z6Gfi8wH2s
ZYAWdLeIrkxwAP9Cc2ji3PkXJoJYk+8zm27K3Va/yEuQUJQhvBFzbA/maZZHJ4jxhte5ElrnsdPB
8M8hdY8QTo6hyqA3tSezqxBv4fEphR+/DmGMYm8IEcYTcSqasA6NsPEYYmhW1tU5JQpKHtIBq4Dq
pfiQcgLDL+ZQNiCA9V7hvrzcqtedZZiSgx2zBwHEbqCA6ohgOv6uok5Bivvg9blQNkpY9wSHRguV
WE9vQbFUU1JHV7cvIYLeZSfUFKR1dN6DzsPkGf3s4JzDAq0bCucoh5H/8C/QNGWeQ0t5aRcxAIq6
kjyVEiPFkJ8tVtonG+V6KrlrwbGHPAjLuwpvNnqW+cQrVgqKlZb8b+JVAbyhnZ6hHthUaZUOhzv0
f/VwTvUNU5mQTzACz33SeKgyEtIqK/9dI3mbu3nwcSRxb7g0YzR4L+/l9cngFfPJEWvvaHRslqed
vr2v/36tyEbHNimyE/9Hho1WDh1eUkWP7dMv1g0poVAXX7nBQl3VeUYKGy68rfP4RLqOM2nYb0/Q
k7SlmpzSVwQVZaN5Y0/K8DXHi3nqy7YRjXDKrFKWQvzxr9b4C3lFv5FNwzmnErT/3qNDbOlxSVKp
2ij0Q417wpgfEZpgWdNbDhBhxDf0IXnE52JWcRPk9lcNTeXmyAG+E7CvYE+lBanEOM7dk/eJptl7
LmW5/dlASrTbpWJh4oxeVVAJH7b+RbU5EwJwBUHAAFmQ64qW+7pCWOGp/C0kBNTDvY+po4dRlxlD
nf8ZxUN6Oowz7fSVZxMvZYDFGEVkMzeCcTTBwnK6xNWi23Qbhvd0G9pz51Xlv8Mnwt9ihQ0zL5Nn
CEes8Zy6I0Qpshqg90oLYg/iCAnyE+Jee/DejmY3CeHX75KH9+L8ZyJI8CYAAyUSmc7ZbjTTvCEg
YGBl0LC2h+BiDXMG3XsPhPJYMfvi88GO8YQKUvrzmkTfsiqQYA4bJsg650jBrICQOlPtVzCGKD14
iEu8GsCkD0DsqQocod0vzZGFShwGkZ5dnKmKHSJvj995A4Pri4IeaMVZy4mStokQAyEUxP7t9qXy
vgpE/GJfDp54dXl+iofN2B1BbeeT9kFDNioO8RzYRAoZKEDw6j2FdXGPWpMG6MRnQaQNsU4iMIFD
BB9KgjIhhKe1uSLJOCUtjEFYWLj6UhoiPSVQ49rAYuLyq7w6z5Bg2GHfVlCgqBY5pHkZCbsDmiy2
waKq2ZwdkpoilbwPH7lwuNmQ0yV+V2jeO0+xRvux+8BJeLKrQolVUpGmYAyCdSD5MwGdo9h5zLCy
5aCGAiJ+grVd+VWIgBIr9qk55SKOkORczSKgl+AaC/Hobn5zJl4zxxfAmXyt89kTE70zZ//Tftsy
C7VGdYii06KgiXCZCNsR+tYKQa1mn5awkLjPj/l91oosyeFdeeP0RnBtUJBW4dmRTT7DDMmid+MJ
mwimkylHCERDmZD8jnsfb3g0adOFvhJS4Jp6T7FgxzrMPggn8TgceSMilESgbNaCkYcpbvDG/kHI
unrExR+05mNLXpWRshjF+vcoHsXNHnUUCnShU32ETOi19d9bDETw/lcjRhFKUEQnqEixzn7ps2r5
JoeGM17jwwyjo7ebrEY00/tjH45j+k4kAuMNjWuzNhbjYYYe/7sIKiRSIuw+jpO4CPBIWVbC4IS3
hwe++OtiaSzKdcHzdBvFm8bDsVpizVotu/XjKC0K/iySFrtrSIhGILiKT1yKJ/HjiOVC9vCFRcy9
/MrT8/KJCABpQYDCGIW/4SoosFHexO+fKlD4BQmXlM+PUOyNYtkRZjwGV9fAhESOJHS8o+ThM7Yp
hp/hi2tD/xAJT8t10vx+LcVC4zT2O7d3B7+OWojVKikkY2qg23f7U3ZFYgiIiPxVdXRs3FlDf3I+
EYOkuRzdd3JGeML2P99/kk8y+admHbBLhqAPWuBytJsIGd/0Py0fvTdl9xeplN0pNz902iuLxlzH
mQxMJID8fjPBrSwb4yFxnxlChen+QxLNY9CEcQT6j4MBD/rCLjv+y7EsHOb9XGGn3bAgmT852t7Y
Pe7OoRwZwYszGuMk9wwNUWIRS/bZQ7CMD0/LjRl5CkTtxs4z9gmCN8PTIzUz+I4oOqFw2jw2BnMu
FtKOVqG0a0u7RkpTPpMphMjfQYw2kDfXVUl3jll3fBlv7r9Xp7CaxX31/G0XLXBuihvrAOX7+x2+
w8eijfX5Y3Hzr/4jeTu0DkXgvfqnbW0uCgfZ2brajYLLEjZsu4f5R6jZP7eDsLNpjgrU1RtHguSa
c8FwVCk2t+3+Vlh5P5+m72OZ1IJzTtGDR8/a+KYvAJ5aZPoPLfPXT9HN7toX9OMfI4Tq5ZPCB/CN
9J9TQpMdnELlWC19r18JnwUNqBMX3PkEL/KbZf12ePB2JMjqD/WPp8NM7OovGguiQClD0sriC62v
e57z5L5BWth5IEUE5lNM4AvvWGQV9pJDNha2KZe0JV07QaeH/Aw09kF4rNBDaUmTRMi5z6YR0BL6
NcOjyR2ROAXCtEXld2X3tZkmRYiFAFznEhSMoue3DK8uFGESWJqFeJtTLftP/4E8dEzSBelHJIUm
qQV+N1QCtYUimay4wD6EQSE8YJoI0b+c4uAzV9hKOvnZORBCyovX+4oQ8JA8yY4Q5xfYodD3dcSh
1qNxRFGxRq1uafMqNIInptLMfrnZHXrG1h5zEl1gZ3MiBgWZFipOSMp6eNvqRDiYtrG20mjeYnIw
SsZw+cP7bkqUue8kJO4n/ro+jNhd5WEcjbMrvTPYHRt9irP+TI8mZMUcfu3mxUYe4/1D7RYJ26Sf
nrF42xJIF4eKNoJEi6yaAKYiaBRqfZkYNyF0Cm60tppiu6D8G+HN0PPEB5lX4vWycVYf1AxNrsgy
2k0jNqnaMNmg31S/bJFDhafggV35QkKLjw5Qweaywqbv7/th89qwP16b1+FvD0m7+8O8rWASNgvt
AD3EzzcYN8xHK50z+5HQex+F1VwOAOaCYj5aDwF5YxFN02rPHBP/sQUlT+FTpqRxpJ81BRiMIuuF
2ABvehJksE1TyL2ulG/nqEmEbvYDTfLhXbNXcAYzHFAS9LhtNRDJBYe+IocrUOFiKiRsKzbiVhuY
S2iRHg08jxZc3ToUcpKPU6NCNX4VbjOHRSjHiK34nkandwp7FIK6K/LXZ4a4wXlSqKKqcmUyktMM
XZN38vPkxt/eXcOSwqvVk3YMdu1hyvon379aDmZnU0dK0W/6dIdDWMCUTQj7cRu4+iKrwnmC/OSO
GyJRzHy4w5ePNxZ6NN3/R5N+cQeVbjB64uTdvnw9Pe3rNSPk8XlhwlEw8qZL8bk4mBIavnjWSO50
kVP88gqzJ4k8/jWsVcozT/s6kTVcrLczQcjfcX0LjKxG5jAThRSiY1ski4yHsUVewj5cDF9kmDW1
GxgeWxUfJlKjKwkPia4FoMgTdtYZfdHN67GoEUYJECRwZKhwQxr4oJQcPHWOUcQpuoA0nCIFgZri
9o44goSpxouah3hI6cA4FBzopKCglsYGf4bxHiY+mFu4yAm4DcpMx+LjNT8tSDtxw5I5QCYodRgv
7VLIsVRa3qHK+zzjhUrqr9ktJkVDgEEXugkMDrD9pySzsM+iqBEFqUSA0PFKh8xuVSHKbh/vIUuP
Lqis2r2eFkvGw9SRsT0vKbaWefaE4kpW6XQkSxjD8W77DXOqSJYGH5cL5N23oMy4EmjDC4Z1YHLj
azj9Qczzbx5mTCSFRsAoFA/nFHeMMdzFRiA8Ry+HWJggkj5mcyh8ZrcgC0c/ijvKeNPY+PTLGGA/
7Ckr5U7m2NgSsRUYIX1weWgu4THEpcBEpcS5iSTEvyK+rLGlaP0BaKSPQJPJAG5kXg8cpAgxSMAu
SxXl+jmE22vm6dhHjf9h4olC7sgrO4apMhxFnp+xZiqpbw2vjs/hgHBQcpg6YLEOUJLDa5h18T3U
8WmhWMiQHqeCbfYgGSXJ8duMYTvbKmkyoULjjSwhanhERo+kFmGx9HNOzks9xP/LlxLmpZMIvXAE
4zCgfsZXyoPfE+phtxZuH6RbHmlHxcwOCmnzCLL1BUuQ2yaq4zH1dEVZf0OWDMkEtGciIEQsyeYf
MgzDI58WvQZiwz19eSWZQ4nN22QH4hdqTu7wZWpGp3+jfYnfi3QUaJewuzozgoK+EBDFnRjzlWwM
Th0+u0+N8tPSaBzm4EBIth8+aZRzswsOi8FncgnvqsW35IZSHMMqHvFyx3PDw3hnJm4mtaiPsRbO
/5j9EpbuXo+ttuQ26xNWXh1mNPrvB+eVHJcV4XiCKdEeAwe0L8LSQsNmQo8kGlWcbT86thY0rVyB
OBjgJRIJPB/dr1hXUpBHRUpaH5KNRlpWBWRqWHFBnA3wnrNOMRO1HM2qlrhQsFA0yggYWisCA3pb
5IYm9z8Wylpm33IMNvPBkdMq0JnGQZYcnjDWIEnNtEgKSAZZJ9SiXrlgahvoGOUK+wLNof32rp6a
it9QFlUgrtYAeoIb4vw1r2NxU0sGTTy+6EbO4OuZH5sBi1Qtld/hrcK75lbKYJgY5riIAwig0H13
OSbH3SHtxUcXxTBBRLMMt3Ik7y5WN3AGsdAp8AKZoqlvXQXpJR73CPUrp44FboHIgthwmwH6SmZu
FTjP9S7GWDygF2jdrMVFoeIn0WeFP+ZPiWBCwcl9MpkExss+iWgY7WC0NLH59+RBTBpj/Akh8qsB
rkH+LyKdz/w5fBlIHrjPD/AsNiK66C4Sq/wmRExnS2Tj0lx85fZsdDhCO40EeLRjxAaLt8c8rVhN
dxArpjSU6M0mLHQuITmvXVBPTXb0LVNhrPc6XNuZwe+183qjAaEU3w01c809zGcLQG2PTNGEE+eO
AaGw1iMkiwsruQNeTUiPccG5eS0TY3IPTy1k1dQuCFaV7R2AstwzTQ73M+xvALs/cwRic0qe9ZXb
1qCLRrAQTRHsXJeqDxmydEVj/T2fZNOIg965MKWodi/J1BZuPSO7jkiBIaAoP2RffxaOnxh+V4mk
MmiRuxbQpIhUKl5X1bKMPjaTqbAoaCOJqm20HdNJWEuLF+lRl+U4I76OFUzso6hLxVirBcjaUcUQ
sqPQ6o7YnejCCQVDSFxOFKsI8pXK1KU7DfEtr/l8fK17/5307KCOocILaS5+fPiYO4RUY365hiti
T0m5xOLPV4xDFoVwvSG2gQJS7B2mAaMBB3l2pR46GN7sRHDPMaVqLe4+VjPssz9V3mQhzPAkpqzQ
CTV4DRGtrywZOR0c8UoyBwj8JY6W6/KUUU5iMYDWGqtn9l8RjBaGa7jCMIJEL+VDfb8puinnIlHE
iTRz+o/kD7espZ4Vv/1cJ38QNXYBZ4yC+/ajLOS0PgrLTJEvj5IcU/gpjvZP1iYCc2uEG6e4esI4
ZsR0Fe1bXI4hazi3tKyj/DfcEZPhsED1MXFDZ1/vdVa0uMQdVjU17CJRLF//q4Q73OZyvwZNw1pA
jPNZ1tT5D0wSGSmOaZpwLePBaK+rRIYnK5zs7gQiUZ/jt3YcnWc5lhjTBdkGr6g51VJaMBVGpMDt
ERyCl83DzxY7Kaa9qWjyL4nOGxM2aucl168CsdkjyfkxFtTxGMDlwkVVGOtQod3Mdi1eRVpIMS53
gAhTDh4ONRotAA8A/SK8XhG9c9c+iym3/4Kr6GdRUBCchi/hz/HB7pDTUCwMVIqxWD7ToNwI+yF9
JUcv6pJRMiFFFb+dW62LDmiyZJ7mG181zNM2KhZpzUGNcN9Wo/YgQyqEvZRwse8UsxLs80OxKnMT
utxGqb6YcDnBdOVtrI0n5nfe5JJ9yFCZ/a6a1L3nlbE7Lfjmsvr/H8MBUuiiqE0pEdaVVMwJ6Di3
/HU4mYwY4nHMlsGKBU0qQYwmkMUhRz08UHedYh4zp1hoFsOhtC+r4XDCBBzi9UHaoW7G++VjXhy5
dcuFfCgwg1aFSoVXL+Pbbx3XsXxo4jeEdIbGfFepujn795ADB+POdtHENVi9uqnjD6T2+PKNL2p4
/63Sc6oecuwxbHIO4cRZP77Gc1EPaAyDA+yl4dIFlBrUaVcMbGgIhvQ0COf6ip/8KfAgIqRlEUGG
WPa0LED8aQ7h0ExOiLknkt4WSyw9uM+ZFUQVPHVu0EVUW4+elIoNtZ+WcfBTAUoJ1jkRCDsQ7NPB
DFRMqPRuaz0+r0/wgQTzYRqqiw/GYyDKtOUon93bWkCWGgyDRPvRUbIbNCioaDEoxXhUdmTffFHI
I5OiFAFunK0fbGuRVMtY17Z0pjlzhUHu3WAs7lcJmIaZzfqJuoR4gUVY+jZP+L3dbC3Fnga2uRHX
UZGgbMVhFEydzyD8LLv1CBOGdi+cH1nrXoX12hk3WgZ2ORdg5T88GxtWPh9HVrO+YfujY0Hw/vsT
SwKM4lpmTJ4sIjxIE0516zsGHW9cRlFrsSWFo+PYb/GjzMOe/YXh3Imo/h/kJRErsOPx8EL+rULN
ehwxAE0LLCrH5s3kUuPieMLYkgrBujMGS2RDUyzwTi7PQ+YpcVbIWFo2nCMTZ+JAx7OFb5HowozZ
5gqZw2ebp6cMB0biRJUIqw7czKz8iM2nJYxQVQ48mawmJ7/NOYMVU5ljoWOP8GpjglZYI3FCNc3z
1tYIJ7GPrc4AYJhGo3tNavx8AghOk6wL7/G1nnmoBZ74oU0PnT9eX+J6pdITnmb972fz3twxwnj6
8CXDSThGWtVuIXJdjkqqL65H5hAG4wVM+G47wV/tDCEVCyImE0Bvbldqoi2NrFmhDUDflb2RY2AU
AkC57HhPC2wUM0BpFnyHcetlVfwSw1NyEEgBxVe/mhxwZfMVutLlSvSm810N6LXSkjM8kVEkrbWg
2YLHI2SA9XGeF5sWvkrGl2GnfdwCv8hhpsS4N3M4FMF1q/AVzW2mEtYZVsCxooqDZQISWKxoOyXk
owctM5Iu1mkNv3HQpTyFWxf8PW4cdZzPeEhzLKvRe4fn2b76d5rjl7JmJqBnLLAbIy6OyVJ7wgmI
3PjQYHv8XqkFruCDV+6GgNZ9wrYEEB3F4xT/6evNfKEq+eHbel/uZZjVP8oPs8L643uLYzQSydEI
LadZU/s2FrvnjFHTJBYbiGQtHjviZBdJ6W172+Kuu7oB4gqReU+sV5Yj752Q3qKjykjHxNsTb158
LXG4rGGLvaqZ8DUGeqWSlewGLxomVOJlpiTtX7/vCJ4fVtgC3+wJfzVm8Y2jhm6A6NRxgWisrN4Q
kQHZ7jOqUxPyuMc5AwgEOGWewZiu5DrCwxY3yZCCgWaw8N0SnXmeDQO/nCV9Jt/F4QWWkCRw4y8G
5UiY0T6DwZoCE5dR5ck+fGPKws5RSKeaiIO14Ti9gjB8wOSLUKJO5KAPTv6Ls3ka1/s7r3xZ4i4G
gEYatqYsjts1yLd3Q4XpivxFVHMclUvVwtuIHVZGI6b6DeQF8IMX/51oikfuCk7FjgyoeOf4i1I+
O0QJYas6iqmO0mo5tjj0uRkTDDLz9GrfvHfwRCKHx61kq7SByQz4LTkTV54lgJV0sxEHpvGvOXAf
mL5LmMZ4cymM7k4NJkHi2OWwXspuv8ElkIQBYD7ruUIIUH2KJIpSMaaPpLClRwXVwVND1g38HRL+
K66diNXnF4qX/ljjCdhQ/lPE23JGLhgoJDaIPhiHmhPxpJ8uuseG3UcvMPlmf8P0ZzrLCRp0MRiT
2cNBF0aZGC1gGMPHS07zcwILu+LCYsWJrSx8IL9AfHKkE6HEOJ+TqEyQri2I10tM/HD5235gSGEO
mKdkM9wgaEZxzorWZiP3FA4IolvcwbqoyUR/AAA6Zw7ln90sIklSOWORf39+TnvRBTmtxa7GSoEz
5s4Ox5V5a7giNZG5gKIsEe2Pd9Lic/hOyIbiz5YYn4qUhgSFdVgLVRMdlCmfV7jBtRxRddTDA8Ra
fEZVNq8C+lPcMQ3YgAYzCJYI55REqbgzwqlNYQfmobHVOWleOD9jI+KeVnfCZ41rZOO3eIwxU9t/
jJyRZDUA7iQFtDw1kL5+Lu2EH7/h9YdhU9IiVpI36S9+jjz/NBA79o0jGpgge5VuK1YnbF7jH03y
f1R72RQ9w1/o6g56hBMfSVBc/RoeZnuUdwdCEaoS/LBp+/6eFn+AKNmOtKvJoPAyBPA60Mj/ZbLJ
CowSWIQkCTCPZqdHf4+OhuKpGS0BMDver0k5R5dGz8juZ0w88M/C387RnONijGc0MzBmL6AC8jEs
aEiwoILWOgOEi5TEaUMqdV+ROMFzwX1cZEUkTytknffVmzfJT0+QN1Ig3HPxaidTak1lAtauXtlC
A54Evsi20Jcyxe2NbfvFEkinNufX5gt0o3jMc3xY1/SJ5fudpOwWqj2JGGBUfEmx5QX80K0GT3I9
wkYwgd5P31O0ows+sRRIdD3z7EVFKgEGkFvuyC6xppc8qlEwxfjWzo5lXMPkJsekSbQTXuiPA3NW
F6SRXF3SVdGy0cQ8vGJFB0ePyqfNNCPROD+vmCrKlcYkscIIgtEyjP8Dmp56ncU55sP14XqQOlap
8AK5ru4ab/78/efU/7Kr7yamp8vxNIWf8Mzy+RUmmOCk6lCfPWafBmjo3pjw6wHyGjLILnhB3cjj
egnHCXwYBeCySFSHaEBkAVyZkTYz1w+GAR71meLDjcWDXw4qRNDA1rRVr9EVhhWcJ5rsDTgVYyWA
ljr7xtWQ3Zo3BLmaJPRC7td5e8wGGSjAniFMf+jrAT8k4sJxjzChFyjgE4Cr+J3G8C05CGmFc8i8
gtPO8BhRhGkd9JT1H8ywEvF8BIDw2QmewZlMuHdPe3xOaU9cHEXcy2hCFKXiR4OPVznuyJAN2Ol/
kBIdDoBYVipHGl0aZocDbEpLChAVQ3MwTjAljjTQEfrKJtaUFAkPAkVLF4YuKHg2rW3MlYHf6IqW
0QNgmuUCekYn2pIArsWEhZ4N0mMLTzgnM+wEsgOW3DFa5AVq+oLLWnuGYHCAEIF/cWrhd0FZKLJG
bF8ILpIrpxMKtn7d7+kFIzUJsIL6Uq2OzrGw5K2tgQqmjD8JIJnb7Bl3QDeaUz8WoNo0xhOc6Ifv
KpageH2ihiNLlTEiYybvFoDhh5QauQYk2v005g9OAn3GpIuLo9dfmHo3pLe43a81ETG5hjjozx8u
nS46YLgl7zDgdTu+w2sr7SiHmzWd35g6UQH3FBnxJXg5b9yOcWI2abADAuTfD3+cdSwGZXshK/5s
pZhmOPkTIZ1GQC/AHk88CvCHSkD3PwHm+UwRFgf2Cz0t/qI9PWc4LPSNL4tq8cQdbgiVoHRH+MsP
R4ro7YeO9JM2pbJl8kZrUXzz2wPCqno/+gHnnt8fFB7vhEyetA3QL8ByhfUhVukHYgvQIFJMUDzx
PkFx/uzbcG9gvsQN9JGrSB/rKuC4AAN8rEr/EAaMI19giBr9clYSn4EADu3n7ilbjUL7Asykp4w/
5rf/0MW0Y2T6hIq/sx7c0txpwGdyUWDw6IFDhhzQr786S3gc0ZBf8v4ZPMzxi6k9TXAAKg5Lnrdf
j/FDJuck42C2NTdsytUc/ejkHh9PtqgbcC8E7cze2/d2CmfWH5FNTmj9wy/YysfzkulJk22RvEiE
IBzsBQkA0/C1Sj/kBmFbisGeli+AKonGhSPPbgJSANXNegCrMjOAITistwL/ahlfXM/fJFYCMCsz
+Yg1NbesSMCwMBcG7NhqsIFR4UARKJasPOOnzF4kznr6EY7uWnqjatLYEwPpwJt1ioMnHed1wxuT
dQZdgb/vT9GEAcJ3XD0H/0VJB8WV/QgaJagXM3lGoijTDznT1+rwNTZ+yPD2VdJF8rFh/Et3LNej
+MIl08LRVvjKf7YyTuJnekb4U9HkAYLhg/dH3hHbyO0OErtSYTuRFK1Bt1yB5IOLMd5A+FCN/Wo5
5b7wiR0NaoJYgFKs+wP3CcvluXB1qzn2FfOBSXvtQoNPh6PYOuxCcltyjwofZoHPQLuDGkm2i4W2
QI/EddH+snvK5W+RngomTpmRB9qUFcCnU/z+1gyuT80LJ6+oXRW8Bml9gBW1WQlxpAXSBkuek/1G
kx9e8hQ9xR1nzylkYi5Tc3JHpMSsvxRZt8vkWtIY3HQgW/ThyD3Hz0Mbfg796rqo3c6vFlj/0Qx8
+icHCvgkYlo5aNc5rrGhG+PGBr7fA66WOEdOsfSWFtWSYT970NCGUS5YZIKFpIiTGAen/G3YyRYr
m298ud6zKZnRn7ErzoW05PAppZtHV1XFRJ1EHOzi8XX8EI9JeEXTkTqr3I+QAdFPlGKWll2uhuSD
/+0nuk6FxWQMfc/XkJl0IQ1N4eqOt3kMOi+6QgKmMYjcrClKKHFn338I1yuVaS6riE4x0MPYvpi/
8FFVIJi+OAsb7w0vuQSCwXlzr4J/VPtqDxsXmzMKscIkS30d/7u/TDZhlDdbUvxJPF6Mfq7B2ROY
HFlsd+QLyN2xPebfpPhTLHSoKE/8oaUsM5gtTY4/IB2nv7nHpNDl+mYw0eC2ff8o4Jfv5B2LhPQF
L0ik8kXATqOw0jC8FrwAxnDD3qFWInhLAc162vbCSPwdvxNGGkDUk7G9fsyN3QsKy+VX2g0bga6/
SGPyzNhp8CFAvkoOw+pb3ggErPimxbG4vWfNoomr74ofAd5Id37JkXDeoAQktSQRJcnhq8hMaQJK
wIIVptmw4s8raScIaIzZjrh2EZ3ZFc15yDFg1BCvBme6EAf7CH/uTyygY2NJsc60KZUxMIwaZhNT
R4B/YzJOLFFizglRb5SEJYN9fScQT+Agteu/SgHYB1nmmilNAjBfU2fALxBcJoOi+0p9PPoRIboj
DolyDqUhBtIDl5CtQXBnkblDhgsyOfhDdCTjwhNHSgE14cNFfBGmCFp7YYGPddSVUSVXfPP/qE0/
DWcHQ0bAdP6qE1F3gfZnouuA91M0JTaJaQYj3vGZZdzNWD4fsPDzi2aLETCnAj5cuzFEmbmkPqak
IyXZ6LDWRtQBhntn9oW0UH4ogPfP4A0+/KbMHHHANhFzUBzDfmFeK6yTmXmyrnASXL6dDtrK06l/
Kti9xVzgG5Ak6V1DmZh3GyOp49FOB7kAqdUz2nNYhkC4EHiuwHtf/nuLo6wJWg1fukYaCJfcu4bg
JiTRyk5J+g2GYIbZbeBkTHbGbopAmK4Tjr8nofQU8O2vhMIDgIVBbV80xBirAUsM9ihzNRyaoEA4
jKfNLrAbSjir+DOnt5DVJdYnlQrrbyWGXC+YjvR7X51TSE0tqTElRHoBh60XJOU1D1IPzxZbNdzO
HP5rKBxwaWIovIZ8z8JLK4dBiFVYPbtCnJZmAxeJ0QWbZ0huffgrSb5bviPtTjXYxxQQh+fVbuIm
fv6Kh7AD0vsv1Krw8peXa5sPpj/fWGo4KlUG+flCw+j9E+pMqSngo4oBT8zNID1hAX7sC9nObSuw
cwHDMI8E2T+VApeKkgPIg4/L1RIjjfjp+nujAuADYEmQMMAKwfvXv5Gt0yaUzI0kJAYUOoJMS2Ox
FrXC38Vo4uF/hJ1Zc6tYuqb/SkVdN9HMw4nuvmASaJ4t60ZhyxYIBEIgMejX97OyburkyciKqMza
ube3jWCx1je83/NS6yXl6kX+IC7rTp+UD0MXsN0hW3JnzAKhk/4QrlziTxCNYrhbjtudPhHlbHIy
oeGgu/xxJx+0+UMFlFzuoV5lmChR+MgwQ2c1sssXCgZrdkciUqEwoM45auCjssRpRKD8/aYzioVY
zlREGt1Wxs6K2YGPAOEpmOu0tXtuVTYeKJqLjQYZ7sJgPC4dVygvIHshQh3ixJvP4fexg2vg0Ykr
t6LbLCQjGCnQqea4I+MdvktkJ6I/QEr3ja3KBx5XEVkgmnux98sT/SPBipn+Mt1/MYMh+rAZPwXl
LWJ6BjSETIparj7Vpyw3RBsPMjiEbYGJWQIdVZJFds2dkNiaSIGvB5S6C5Ume4t+FznDAgkK6pNk
cVqzx8blDHEb/VihOED/jDmVSNOF2Brk36JFCrwRtgDkphNUMyS8j0U/KseMfo5N0uDX5g/QKt0C
6oh4tfGbnvB44kcLCvLvi68GD1KNh5j/Ix+scJ7G3Y3Bdca1aQ6/Z0N8mvSU+cW///XrG2hlviZS
aD+I3xPz1OTV94WQRLwD2BYMJwjcUboXH6mku4raAiHdlckLsjS0rxiRzUnTZ+mRj1DS4yBTfzHP
LTSE+tTkEpqFiebxxSdCJ7sxo3rF4hq1x8S7ohwScww94xXDN4mk6MwIuQxvvLgL4tOxPWGCtvP6
oEUax/FLctlMq6COUNH5dIuDF4f0yesQCAMRoAaDglLUWkcKPH4EW1hqiAFj2iXDAaHT5I0n2nWp
IQ5nJ0S0LPQ5CLU3DbYy6F6nt22F+ER0EH1sXrYo/+gtVRQj8j+UUmJqs3a/mO6jMkpQg1fbDXk1
opzwgQD6Gp64kNZ9IvKnXf/H624HDvMlHe9Gx9+59YjPUGPg/14TgKF6RYdX8NmFOQRjIhMx/qOS
deG5QNrELkliSQlRJJJziST1xeIH7csdVqdZxKAYNXLaM0+uhuJibKCngPwojF9gimMzRo+uoUeP
yJ/stRONrBWbKtI0UcYtJv+SGwihgYmHESoQ1mzJu6ziMPcktc6X1AEoMchRtUOZMu987tfqukDy
Kg79RfdtLYVZCKMmM41mE9+fIQKF8jAIRz93o0oEUbMBE50TG06Ot8GJlBm/IapqiPf4wERmBroM
fVWHTVTOUMNwIuFGvnmRDznx4OJ2xA9iVqRkgprNAs26usbYgbtnMjql0JgRMwxCvkO9ORR1AEQ2
jH7hjROj/eZrucBtys+8f7wwjOAB8/HRmqGgwT2BdFOmBogMm05/x3Z4IxgZGJ3CjFkEiTsORFHn
JuUo8UO67YbkP/h2Gorzz39UfzIztRTFkU1NxmfX1v9kn9wn70SztOpGVYx+zUn35cGz1B8LrgAw
ONJg4ASYs6KB+8qYoZ5whFiI3wrvBfUF+cRrW81stkl0Z6BwipEJASQPszpqrVGRrQxtedJGrzIa
Tp6JBRSvgjVNtJv7TKPqLXhed7hkYLi+AWSVR/vtE1yiIAAK+Kbq3jXeeyGlfvtk5hi5kYxV2TjT
fe3ggLEC2DMVY8KHBDHArfHR/5bn66auRQ2bsnjH+cADI2aV9EC+nOLHgcl7MkJUkvDI5vDO9XfQ
nhbDKXgrvzoPuQ86EEuPuQnmogmSge79+xmkfVgNYX/oaENS/WmIaQdoB/200KJHvbk/wDKOCFkI
bfZomAdumftMfHLEWfc1VMsbGZjpO6aHiCwRjjuz94Jw1jXOUErhvronAEZYCvQAxsLs6WtSqO6r
gw3gtxq9MTDiCcCAey/KJHihJ8IlbyNJx9PgyVgbFqMud+lbbSpszFKAlv7d8pG84mpGo/1d+znc
xxEW3jRmTiRHKFGE/TWSagKnA04FBtMMDZflt2ZwZUsZor6d1Lg/MsrIstM4fv0+oSU9H6i7U+Qi
Kz9oTfBU/BJc4+WVeHruQ+aAQPJEVT42YT+ouwdtF6RQkkc9ogUwFt9wArzQC2CuYqNAxaMkxExv
Nc8WhfAKtmGBL3JpDCVEnvbDkeHZzq2ea2h2CRZL7/nwBPWtM00wAppXfYBcGrbXU8QANDRIo/BP
G6jnYAuRcToCWKIAlc83WrV/qGGHHJNlBwXMHCWdd1pi68GQ+aJEYbosNg1rhkF+xqvxcsAHLwV4
GJqnUKoBEolng8rhWvuFFF2huIw79pAtgI1sczOClApF4/aTN7PhvzemgW6hacUBs9olTQq6Zjvw
D4D4bD2Qvh4z/SGOygTnKZyPD4UyOW0KpC5DqJQTSIwaNqcq8DZA7sj6X15vTuylvedXT0iK3JTX
OwQqQUQE+KogVOApX8BfGgyUEshbXtb7AFmHb21fSkG3qG+eVO3lxr9N8iWz+DqjuLvnXKHBNgS0
01VejfsC7CEcQXWZPCM0TljBMxyDuzREGSh59FdBp5wEmzN9ey/HBWe+6deKzSvtW8iq27CjTSPT
B2igQ0LXW5aKSzJs2qOu8FDWw5CRjgkK+0nDW5IG7/U1901IG1uLPyn9Kyvpm0we3oUGtHKZsYA/
b4ogTakPnxnq7uBw7rWBxITER8pKZWEDx2487iugv2HGcGy9HxICVfd0tohCmOsGGDWE2u9r+qpj
Fkv9VQNqm4OckWOGzKkk1BAPd0AaGUYHNYuJF17ejI6DakOINn1/mR/dzc9Bes2YQmeautsyxQ3t
RpbJA7o0AAgygPO7jwCd3RvIAD44i9M8T9HCouA2MDR0b8mIDS2pghPT2KUP0A+SSPpb5uhO69e6
20L2e+/++Y///f/+z7n/r+T3vvzX9v2P8lUs79fy2fzff+p/taurhiabpqyZsqr+ybC8lq5PyRyM
fGcfqQxk6lQjKsD08evB8c7syDrv3UrdYf1IbR3nIShHVQCDCZK/TlXcxPJia7B6uGRoD4f0Gyg0
UBNFAAjN1mWIop1XD5ctTEHXSi8IHhSx69G6TkvHlefGZ/3b/afDShUm838+q1TTtGXH0RTNkhX+
/Py1vpYJ90D5X9dWTYxWVfJd8fCkgznQp6OoQ9eCGXpOlBMxJ9DXPg0hXtURcIuYjIscKHGbd5iS
FzKWAYJunWbB399v7S8M4i3V4iC1bEO1bflPp6jxzNrhpTdA/38tB0tBwFvv0yQFVBQBN9S5edT8
fxppdGoY8S6Ya+d1qi7scDH8Nlxz8gmtG2PLcnMUlxIbHa+xOi1/mWl4WP/h0NeMv7xc29JVw7J0
DT/3/34jlVMu3Y2hooyGI5rNIeil22EAdx2Wx5bwW5688f+DITI9YUOH6oGZDHNyourj+NaPo/tM
MkmUNEp4CZmXfyMaSJuAfyfc6kQYT6O5prnX7rEhhGfQCqNrFcosPUAmAAC4lN4TBupBrjwK1UsZ
Xyg5FGaiHAsOA/eq32Oek4/Vd1QOkwdSZiZoQ1UdSedc9t7JaGD2HKwbu400lgB2ynD3C19R2Lxj
JApXTA2hATauo3gV9EYmmYK89mzgOZr76l012bwrH85cVszK2wqojgwWbmf/KEdglgpJ4rdReA7b
C63k48mmwGKwawFjUH1FDUDcM/JjXj0uvC5m9jACe2ozASBHVIVMCjq6N9AQSqAnRjDF9VP0uJ5Z
mA/EuepWo6d3Ch7oOy1Br+jwjSQDuo0T+H3G+WSsr/i1ASyQOVcAp8xanL/QfzZAqb873NOxCJ29
mYdYlfooUUPeWxgUBtuuDaYZkoj0BUgEOlGCd9q02jeVb+xQiffs5173hr+RIOxfmZIb433xHryh
9HTdP119+fM67j6rdbszsf/MPUAWd6bZobTYMbu21EbpUcEYh6mNx7I4p3ngfFZU5WBPQYOH5INN
xi6dD0vEXGzKU7gY+GkrnqT7TLrQd0XoxbDCG8ih+1iyGuAAD5QcbC/t/e41AtaUI/47s0neLvo2
mWbINLki9ek/fgvsoyTBK5QNOImCT7XtNvo3VBzwHFcesuWRCzqd1yyNfaN67OdSH4CsUhGNlAJP
1tpgJ70aQKXjOqyNI7sBiOvqFrQYx7/cNhtZ2zQZJSdPZN0fFHT0aqQzJ9NA+PNoO0rBYIQC44s5
zpk1h9uAbfrKfXZH5JeBSvauZ5WROoKjLEaRKDGjhemISs/VLMcy8xKUBQH3kjH5dUKRF1IAZGqL
CjW8DnPSM/Y/LgEMP3zmBfV5hpsqY4D46lCkAaJwGRK/NcZnaWd8gR9ONqVn7roqyC3xt/5+U1PF
dvo/tltHtk3F0m1VU/603Tan9mk6dprvqFX/dIHB+Vf4vFYZNW6fqM5lmFvllCxickEtEBNP2+4D
ZubfX4f2l9v+v12H+t93Kz2zJNOQsnxHoQ7A9BCkPybTnrQp6T1lP9YEBwIYi3BvMiCOrrwEP3m7
3L6Sn2FbwuDOdy+f3d8+C04RhRhehJ4SAmICKf77S7X0v7hlhmKZ4tBVdMMUf/5vJ5RUP1tlsLNs
h+KLYCw0dw0jxQCSgztEOGT2OHk5sD4WDY5avdfAXkq8YsQFKysrAI9p/kAOCjFRYZ7QXIB2AH1D
ij21KRPZwVC4NZyKil2bAqq+Lr0mBq1CRHlFYgpdQqcQZ9BX1n5w+81JYunGhleixQuTDsgvBUoK
fiVtp3TE1MdRnf/9DVB1cXT8edFoJJOKpTgchKqITP7tDhj91ZKb4krkgdQhCcqb1+vngr4J5k4M
1TLtxidnXPIEtNHvukW7aMAI3YUMTV2llCENr7VHyoN9KdSSUV5NHlJAYkeWU5ST52Olgkmofd7E
WxORyhXV3JQC2xTsZtM3Nyp0xxk+UVCsaZgkUUEpP/NuVaQzNIedLbXCoyYJomOXT0rsu8CPMA2F
RITW1NtXHU+nKwfbhbo4o/NpkA5hl8XMTuvdLIOM+AYmx/kSA2ASTF4G/2+h7rggmSDtS9oIanAb
3JdAW6HtAIpLPx7IkK2gbkPAnLi+rKDCgafGXeN5WzXC3ltFlkOYfPeU7xwDiO+S2L4KQIenVZQu
8i4A82aCOyMRqsoR6COsgBeMEVJLZx8918v0Q9qljHke1R/gqvCzakhQkeAxcxXz9yydkw2RZiwA
+6Jn+KO+yy7EBrRSj0bnXs/E7TBuMxpB3MV8CrRhXfzCvgM9Kf/AsAHrTnUT/3EoetOTNJEZAWrj
9B62oJP4vPwoPXqu5O2AMoatP8Mjwqso1cvTlw0V77MD9YHRQI4+z9So/7W7Ug1N2PRLBEL9/PZL
9VgMDaW6WyAbip/Yl1ZTCpKWx0XbkHNMl72ycYEbGSudyUaOPKo7dBdhmltR+qWhEZzjm2BkcWke
3pSh6rCGonnFDWZa1QTofueEz8euR6BSrJ/y5O/XvmJrjtiK/sfqt2XFsWTTcmzlT4GVkdo3pxve
t51Bc0rBNou6zbj2IQQz5lKhyG9weAf69ANAbXLHQoFMD9FufRZdnid+be+YDeFaefoXKmUXyWeg
j/O1AUE5rH2kAjIj8UyVrBXRCl/oN99akEarNxGiVS1tpHtASwM5inHzsJMTLSo6UUrNtuk6B424
syVuu5Lt4YTN4fJeSnwhuJnOd5rg+kbg7NCpGlYINjkGO+vTQtvaBg9xxqyybMJhI3OKfzA25733
lEupyVl0b3U8h6Bzbl4//a5iTIIJ7gs3wdpIEPC5DRA7iaWqMnQkzH/pguwZa8FY0HdAW4W0ps5Y
2HCp6VI61K3Xb/M1Ut18/fyp8LGWA+lcUlqTma0YUP8wTTS6X3g1JQwQKk9e1YSconrTU77JLfjt
/pXpe9nLSV+RbDLNI0bOOTKR/qxsZjqu3wIEAz+Z9tU7ZEPytd8UXY0RPwlLjtnVNXHhqV0u4oEl
XDM3v4r1H0MYDCgsOitkTtn4sX6yXckEXw7TGY0RbIpIiKbhyYVPn+Mq5tNJC/1iXV2Zv9/hcEAd
d9oE6G53BBwEhGgXh/11UkR8DUy7BtPSZFXM2L8Qhl9vESFN2MIU99nsqliGWi1KLvol/+qzaUqN
dvBy0qEFD5jou6YpVlKMh/tFNM6mQsFMjsGP6ZCgQRvpIW998yM8gPUznFU2Bt+iEyEHTcHFBslp
cq8C6ycBvDy54hbfz5UEzZTkN9HmSxZmIM6et5g314yMfeZeBq/B7AFo0YVdvOd8XvUHPjVhv6UI
ZTF/xMeWKBqQTJ5ghrsq+rjWw/bPtzjdQGvQu6ZnKTbd3n9A++YurYFb9rj0oqQgwYcdhN3ay33m
Qh2MmPIqhpOp4V6R2dsIr8iYOGw4YykosYio0bDeXvsXCxsgGz2nODvgITntQ3WkzqiKVb6DW3w3
I/JiLmgo/B4hCFe6p0U7L8aZ6tl4X37hyZDirHXDMGZkUoJGkQXHls3IP12ua5aHPgRMSqU/8kwJ
zdEjQPmweaa+tEk4M5CdgRZNAv0oW175HPEhqA1STyhBhUhuRS0y4D1jjZZWQJyo0LBmsvbp5Z+q
S6Xao1E2EZAuSoBIqlf14Q9lE0k3urbeQgJKT/6ASoRmUgtlz810PDutiRHqls89yDFf1L0usBl4
4oeiA1amd1wy60Bdt59CUzIAKO+R8T6Y9fjhegh/M4prYsJ94nOtD3b8ibxiXoJWMU/VOMsXGs45
tOl9i4Os5pG0UXKjuPjaF+vXXJtoFHRQ91NM7g925fUH5dD7yoGVoJ1F7ezLOFP4eYphDSrf1yDd
SBC7LVIaJjzO1P6wMxjO5su1oLdqq49TBD9Vx9cBBBWDMXjQd9hR0AkM3k54T7zO8OUHKgxWH9Ni
5ITTnHmCDY6Tp97nl0PjUiso/AdU2N5POQQ4SE4utU2e5g065oFct9jTXQ5JYOu4wIxji4IYl/DF
CbNzGPdik2AwLdmzuuSLeiGG+7BobnNCQ/sHn43spd52ARMnj8mTSj4rjv3Q11whEiSd9asmKlAf
UAUlILiFryFAsxQyX4iRchbi4IjkGaNIxGEvj+nJb5oJQmBs+sn8yaslMNKueem+9K8w/eTQkM4M
XsEvASItbO6rqMZzUPCJyYwzAVgvsIZl1yAz1gG8b7aPX823OA1wWvwczFCZKpEyeW467OI5PDq4
NI/f1+6xqwmaxowijtvJ6zdZCUcbeqsEkB3WNo8Zd1qJihmSXsjicRbiWk8V+0P97bcK1H4mIW9j
Lk9JRrzqhG9sDdhis/WrFyK293PsEMLED29EJ23SI1QavNuvHeRu69/ETVeLIGsiOPbUyAcGRgCb
E3uwdJIREzdGIDGyxnBG34PD9FlKYS97Pe8WxLNmASjzRCtSIQ3wBs29kwnubs342uCq/USKhmU7
OwQacOQLWtAqPi2FYZUw3CkaULfgvefGLk0sRz7MgPn8uEPHx7DDqJhw3kT3zaVAzUGjDoPRYUeH
wPxqF/JXt0cxmTDZBnHms2M+HOVX71fL6kdpGT/WxSjlCVoVa4L1hSx+4AJpSsGjqA+UCyhX3Jij
4VnzUaEqkEbxzgoV/2lX4p9eB7CsYo203nW+6+WzJS0PWvSCBMWodw7EqAPzm5fTDr3jBN1vSWfq
vagPqMkk3FLZ5oLmwoQzo2cWrI5XgBIBX+OMFdxOuelWEmhn1aKS7DH2dBkG3Bt8bhgnKDU8xhgX
tPVch/nW4jsBWT/XyZl9i8jlPpYZc5RX8vGF6QEDwNS5PAZGuM0MBrAV+++Hf6dpSVGdkixydsvN
v3MASiBfvm3ysE9ZoHCY0rNc7afizWnAMGNY5MnrFz6GLANmOb/kVXLp0lBMtEsbc8QrNiDL9ibJ
h/L5XhYf7WcKF2mA58RTwNeZHn3xjZ6lOj94I6WILoQ/QJuiFVK7/4JAZFPqP3BLekSkjIQmc2Q3
REmr7xkXf3gf8Gdb0o/YYq7A5+QBEFIxXN157KizAZwkJQkXWjcD3iDV3Ctzf6KZCUXa41B8oaW0
phwHKGw5YX22ACRpPG/GRbfsb0x7HbjHB/nIt2S8l9M2QIw3BtnEvLi2oZsWZx5oW0IOdDr6UQF0
AWSAisIU7Mkt851t/v2qAgRj6e60zmZeObtgFIY6GEUCUg56c7EQwKMd7sX4IBpSHxVLyXw4Qs8N
Wef2C55eFEWTp7+X/Mobk9HrLkPZ4CZCFBaeHBIgwGsz3aByd6T7/hDShL4F3uCugP26m9r7JGIJ
Xe8SWJ4Au9Wgt3bGaE6XGz02oZaxpMkRIL0tQG4JWoPmH24en13i5uG2EZPA8KvJa83KYFX9YJfi
TTBq8Wadd2TuKOLL3NlxVnoHWMPR9+G0G9a039jiPmi7T5nhJCK4wLSsiQwvB9l7uMeC6yORipXP
8jf3X5MKncqY7xxc/Fk4M9wfXMTZZ4ePevQEY1f40eE4iyJPD8dJiIx/TkEU+gzfIXUv7Kz+D6fi
7LJZ+ap3eIY0Bv2fdEXdm3U95lA+HBsmRo6Ouw1jBjtdTP68wwyrXk+6uyH+Eai3nlPZw+RMXN6s
YccT/8UNIVFFtBwboeXuqbmJoN8rIsW3L2LRNUEaG4tnSGw80GdwCUuZbIdcVkG/2kvT1yTzNCb+
X+5KdS8rDmgXZgUrHbtH5nMeE5shwDb0L3c4Fy/3Z49FHC/A0/9xwKQ58WRyqGNwUEKxTYQg/pDv
pnEVsz+UjWsEQ3BlYgjNXnjAEYGFHB7fbnis4iNVLSYWX2xPjPsQuriOqwY5+ktONkZ3Oi6j84pL
G+5PgAhA5IdCB9uMV7Ib7fcGYCEVvSkUFY5K0hZ4Eho/Hp9O2vfZHybPt3gFKQW1EIUzPmPlRbyE
e/DQoH0QNMcQdWjQc7Vg99lsNJYQvw30KkUZdvKikl4GheI5JUa0/UQwTN6y63qXfRPAuVhVfjSG
dZ9A2+RR0nOCXXv1v2x3HE00jnCsMFC7bGAb+5vPkvxzNeEx+IynRMT1EbMm4lO1IRNBI9TyKMW3
rIEslIJvIu4VfR7v7nFABoW3xRD+q4rZw8MUgjv9QrbuF9gXniVhKTHSQ9w9xpqK8cOdCfxcB2lu
fxpZuHbyX7PnFjPFQIdx83AXx46MC/XR7p34zsPP2f2rxH93YyNuP4sq6CX3R8wt3L/v3wotfBZ8
QlfLs9dQ9L7xaHCWFn1N05Pw0qAfyzAQ/8RZsHNGrCRmxHe8JuOvwO1dF2qPG8dxGU2/Nhk4spoR
m4zhrjHZ2N4cibXssOY99pY4JPp2kzGf0m/c2c8PygiGrHkwlsuLuEec7zWBEtIU8fTxjEV/I87N
/av/gNRz8lZY5Iy18ytwNjRCkn11lgGZ5B/SDyWGdGcw5QeMEKQjFARsFhIKoxQxDMaAjxTJJ0YX
WMQ7K9ITZh7pqwuOCEIQcCcIY7x6LvubBPmPqLqW7niDCj+qEbVtmAUJVhxRwdgZye7mMn4Gxvhr
E/1kXnRZWSyvhwuDAlYXcN1wzDaNDH00UACaaq5gA7KH+AeSiuNMnLDUopBNpuPVSiwjZg2C45rX
CLmwOIQEeJD5Wezxjta09Mal+yGqe7xfhAfsbd59fmP9vxcFmITP14SavdCG1ELml/UxNZW69Wmz
FmeJRi+Y0ZbJgwl9OXVKx9Z2YgsQJJNhNMSAFv/omHpQmyej3DdLVFLXF7Xt/pe5phsj37nHHUtu
Xs51L+s1LdAn88G1p+yth4dXE7h/OrIFden75jZKd7UkEhagHed7ETTw3C/oWXl7Kcd4YHKv7g3u
aBG80EuMVezxWIvspLA1PiRG9nM9bFGXtJOOF4nJBsaRB1fF1YaCEXk6+8w9zPtpTb2so8ofm2T8
SPcoyDeLmtIRByTAJlQQsGKc2es9S0DiFcqq6j5QI3Tc1fvqYbioH0TwjKU5jTTqc6A2n+P3+dH5
po44xW+Cjh66RCcecjHhjzMzmSUDae9s2mEuo6gAFokFqzJC952Pzf6oA0gd5s/TWHr4JFMZLgEc
HWhl7C+xrxG46sSyPF92GO71Uj0FbRM8kK9fXs2awVlUMScGYiy/db6cYU5KZ9+XxLNmPq7fcz2Z
PZ/jE3gylUrQVfq43n/vz+lACPLYds91/l6o+Vixvm1lxRRflR8Re5jFSMqOQ3HBAFhjLo+CwJUk
2jzQBOuAv5STBwAY7cIARC7Hj9tGlmdPIQ4hHUm0cY9ihmlX7AF6wsuVClIa93m2K2t8/81h0qG3
7CILCGU3c8BAZQutXeY9PbEQn983sJOXn0GXkWF7j15UL+EoUD/N6Wk4xoI2mYXAwvBbG0v7E/0U
GECkyPnEuX7eTttCo9evf3WmJzPuyHAbtVhr/DL8LV19h6izGt8AVj2CDnsPEvXXPEnHuDdnWGea
y6exwMzWMGnMb2pAuFV07WMFV+feu16jlsITFOKKJDhyaAEnU4mBJmuJES4Jm/ad9FEF9BqQxsuv
VO8pT7UsfDOlX/kYTdtqeIJu1YVmu2hxN4GmioFY4ren8Hqa6u9Ru7GeH8TPVYUB7/gp+wnpSx2U
FHSo0GgTOx1b1thUQ37wzWTswMKB+jbvKx8Da36Ahg5Y8urNKaMCkAf4SyvNR2Mti2o9GDyfZdHH
d/ODO6hxjlOvuS1Vxs1FfViRPtXcbzdvHI6fEwyPn+ZiABR/CgdnavB9+XFPnOuC3AmoVl8fU/t2
xhD7xQ+2kSBMkn7GU+gYKu5n/JgbdPXrWDfIhXAT+HXMGdesqJSJGdTXI35WhjK1j6mO8yFLyS9h
QNRBTjD3GFtYCHOlfaTqMOvHXI3+KyHxzX1ZxwJ0jF+ZuEIKfrgrvqfp0+uuvxrPwEB/EegvX2I0
0pwPVSj/Zs1I74L7dcwTzNndeDYmFZjy+xrkiPuLucnj06hIqDgG8Y/xmqT1uBg+r9fEJZ15GlFD
dPRwgnpRUVLMQlZ1Q8vwTRIalnWQ8QANCubToacwtrfU4Nr6mRbIOzXxzN/igf5m9raYJ/GvlMAt
lpKLs8pJd6+D160rOn4cKr13Y7AAoeUjsr802+WTDaYHmic+Xe4JVlseWTd3mvuaHSS6m+gt+iij
A+JdaUAuKJzgqndMNVdlomP47u8fJ2s/SqYmsjnqN+GrWFR4aTDG5vLtts6hT4MHh+wiw7m+HSt0
2q9iUBJQLgWjhlTbQwtNVx2N+H3TE+sTPb0BuBL6ndbSp914OWQGRNOsEupAWVhWo+Hq1yt+Q+iQ
sCWlZzZFENOqs44k/gfPPWGfhx3pp2xC3pWn+DXs7zHWvmrrcpr0jlcgCHpTDGx+WtwD9u2qSPyv
D4gki4LJ9yIa+IF+vbUvrGE/+3wu0jMiqu5IS54/3GmwGECrrmuVwjQlG/ar8eHtSsD7dWqHe/38
wMFnW65VTDKZs6Tnf0zykDOPk6p5BRpZBcHzrLohrgmsX0NYGLbrelWvJF7XVX1sxE1xkVi1q5bV
3KA6mkJPLk0fT0NqoBkVJ+CYhlugHsNkgMdqd0sHHSZxgznicKxvk+TMf93BtMGrx/mcg8aViSUN
XzTz49eGv5uZfvP06Lzf+YErZP8mdFTKtS//9M1fazFumaQWauWBquDFQeIATB6LqebcVmgH3H7w
72Y0oIN8eWBJ7/ieGaF2sS545Safp6tbS/NaG6coMP5wu+jZXG++zISwxjHjFVMD7wNsoWHW40vE
RBC3j5InUltrlNNDQB6J1mKMM4fNwgTa9kDohTsWqNHDcLahMOJbQVOHyQbHfa9QA9DMNVh+WCGo
sWnGGdUXvrnjKtmmMiZJuajuexs3F2NS1mGCCnCIGhDqR9TAG9wUw/c6iU3mkxoKV37ui5ID1T40
HxuTMn15oN2Eor6JcVo0hzD76sfOzl6ka2Q61Ry7HypgFGFX3IwkvrmfPcg8LGfEp0fUoHkNbwal
99AA94xJMHH2w5P3x/SH6ne5NLFdoPDQUQF4fO/BSo0oUOlePc2ZWZO9b6BfIR93ON+np0VPZRDB
iu+ssMncOxd06DIsgYZnNFyJowgjgkEVNP/6LeQE+TvULMrE4yb1nxeCHFxvZL6q2uac5hvJ9HFm
LvgfhZdu8SKbyVxcCWUNdRXGHtVOec5vnGxklFqE9bedBeV7bRqe2gZ5F8FBwatyhyiN2ATvm0pY
V+NhlPg1Nf5GuKsY8qhCgYXjixlR1OeOOAi8AXXTO8E7mMgPeiuXW46cFZpI9WAeashwaNOfyHOE
ekvGOHmYI4Dg26pQicjaejfHGoXBfehsBIFkeRGZy9T449GBMAkRjgGc0ibv79OnIFT03ufTM79Z
OIjZYhQe3u/bbbf612vE6F50xUTjHjJPb1NAQDn54aDIsrl1rjS/Ecpmvkqk+8bz2x2AXbBZwgm5
+xnWBGuqjfoSbZQuxeWTFpo3WNMnTkR6XFShms+lYUq8kR97pljtQHRlMZa4j1qqjUaAJphWgyrP
BmdjgmJcOwcoDoFMaHq2Nhn5PBIBnM+0af4OMiBo3Ck6YlhMmG5akGRH1qFUxVpNf6jzXx3PlGOd
cpo0tvBwIEqDswixxIoKzGowTHpKY0NesgxbsgamUZrI6icUmk3be5tr85LY/kMdoRd564Q0rN4R
vXiTDZNZjS/afwYorVv0YlKOIc0hJCyzcRIqfwnyKnWvWfH15qoVtaHjghscbaWNfaNNDhsNPgfL
fFjhKyLU5Zh9CLcQObaofxgeHpgLY7RzfNKPPYNlaw+2BzIEZMk9WjQlsDB1e/ltHuRGbOWBQZTW
E+267H9FmHFCfdMhHCnWjgiXmTd6R4xdUvzeG9PrI0wAhWi1KzURVXRGd70T7yQBJLtaE7/35tVF
aXtaWCvMWfEegYS3NN8eD4ibinNLlKwoh3oz45DjnrfILxbANJ14Ox7ekQP5HMPHHVUIDGis8tfk
t19Yi2JB1QZfiKp9maHY1jduYWdj8h1amFRlHxLzqcZBZve/PWb5cNSqrQZmq/+42awkAgXwNprO
6vYpdz7T9RUF8RA28OzrWEp8MoRanaq4OHMBfblw0LCfxkT5lYL0OUgpQ1PF5wNmMV6rTjd58aWS
KJw65wbywBDaTwIcKl3UX+RZOaXU5lH7X1rInpvwJY3VG5nPWBX139AYFTjfJT/lF9Zadzj85Rfy
96ya35GIQMDgjAu46QYDpM9xfV2nQLGYa3za3wfdnCh2LKG2sxjYNS8SgpDavz2DSvWTq0fZPbmP
RBPNCG+UZejQFIyOYyzegxpURtSOgoSh6YHruwYlXtkppt09biUYlGBYyvlEJZIpyjR4vREGLnAa
5TbfjTCloYdyY+xw+8iozAO6DLrGd9ycwOGSJ94iLZno9Nfegc2W/PZQ6KSUHwkpmEHjdx5zB9bp
l9q4i+GLd7UgoOm7WLGJhVxittcteLX+aZ+dE0qtrf/oA4XnQUZ7iw0gMZjAa+FdDniTLJBQNENe
akzCUbYTC8dQx8eS+3T1aDDjIH2vvKYPQr4HX2Ei/AR4CtP6vUV5kjv+++orDcpQHP8CCVECMRMN
I0owPV7XbNWenHgWh8lvg627I9IDPfEIEIkvifoRkAzcpJvJD29GJ1TolG0Nn3hQdWBb+UTeteqV
cDuJHW4TIuAnTr7oZctZhahvVdnjWjmTahHiNqtul56725LYMquDh7lxkinxrix+QDp9tP67im8a
u5zHV6jvcU8hkzmiLuQZ6kjqyHso757Cghkh2X9xgXWgVPGdVgLX82tTcjy2P85HMuE7PjjvWp9H
0KpM1iOndu0kLLGeAQ1LybjxyzI0v8TtzMgi/BSpSoJ43JV0j681v9JX1JK+j3sz0PgtXnt1qTUj
bmr2CoxnVKKdbkf0dRMrZNQB1cpn+Qrs3u+3Ku/8/yfpPJsVxbYw/IuoQslfySiY8xfqBA9gAAUB
5dfPs3vqVvXM7e5Rj+yw1rve0Kw0xE+wsInAwbuyX/F3SsV96N6roRtYqvdJk/naC0IJV7EDW7lr
ANy1ZmMhkzvWjSsXCTNwQi2xLMdrnBxqnFYXDZTCB43lnXUTD3dfG/yLFSoITl/+3XKgBnfZrL7F
vMCr2bSg2pQOn+kD4mLjcj63X12GJ9/8UjAnkDmy5Vk2CsdYFYztsoMJ5A5kaj2d+32Ch2ce1MyF
Cw/dhKpMXlh5FF6GPSbfBkFkUM1KKPpMEE13bhCN82QlrVq4q7nbDt5V99/QLzfatJi89lQIab4w
W49TO29IQyRvfD36RNz1jbE1mWKjTMiZPD/pMG3LWhBT+iJqurb3lRG+8WAoYD1jJd/+mC8W6Cy9
+ubI7km7GMUDdG6K5nKGqMHCFqKcSUjkyUbC+7u1g4o/05ZPioAbYR/Ye+f7tg9MtAhoYrHNuiYP
NalQowBWzJ5MZUrnzuDB8PPPyqidDu8gzCx6AlAdki2bz2EM3opZ34U5fiAzSsK/Fk2usYHtdJNt
pdsNwKmVb/Cf5/7H8NRqy+/n+iT95Z+k81Yjnz+vLgESkRGnTYWBvEfJFjwiGMLOHa8DJtx2kTCO
RAREZUielTNe94cxcBMMlwQe5Qcv1psIoRv/jtOQQSUpvxbui8X83oU3NEj9L4m/khqkxHXgcKgF
Db5//S/Fhvpyxce6r7CzgfHepyt+wg8ur11UdBFlTHGZNpgeEuJJSftyYR1+mnmbrl7Yt9QO1v+M
HSHLXL8NoGaJOTNsMsf8vdCH3PHPuyx44dGbJL2ERGbT8CQM5h5eX64Kwl2fXcIHU4klRt2onWq4
40r4gkEtCKMTvpIxO/S1aN6T14BZl0u0tKYG3cN7XmZjA6zGucPZvrSLvoMcJ16ooh5TQviFsxR1
s+Tl8yZhsdxsXGbLNXnGuFXciAgkaVt1V0Rm+RgN2+fSx15hWu6RSQiHZny7x8THTiEZOeU3Ka07
0t3CBlsZadm4cDOW+rybNP6HRJQ7rvLMTuwXreBJjdG++u9tfYashhNOWKPVnKD8FOW1taSA1eiJ
L5EGYnbZP4YIgcEtXWT4oI3itEp0bJbfM4VWRbFHuIqmMI8JHI/QfL3EFxWweyoMH5o50dwymmVl
/czCisQAeNWgiZqDFaWjoCk0od1uaEi0YAior/uWhKuAJa0lytL80edacpumsbDNavwbIUtNTObo
ga3QHAZS13AgLCLVhekbXLkGhdUg8rJle3weDPhpVOdkvOz43OON6n5+skDVIKnbfYdbkGCCxYL1
IqxdvNQ1HH1tZp4GYf1AKRRC3shQgKBlo7jkKw5f88ucZfLG+qFtOYkSZRSMEe38ab0LTQ/9DtVV
f/dN6F4Nnk00xfU7hJNzu7rNd0keACwbqLkPG3I+Sd+q7gDE5Y/oc6b1RpBy1J+z2y3m2MNChdiw
ewLxEc5hx6+f2Cij8jEZ9oisGHXg3AnyXUyIKE9huBz14wXtC4gs+wIQprGV2RvG34P4ZK9jNnwJ
hu8bEyyvkT1obIBXFvcJ16uy7wof//5vsLtYOyw5GEZ+v/+DJvgkeZQx6Nih2ZZa9GzOAwLcVGZI
IWZZAOxYQuCSqAaaFJGmAsO4HPnpYMOtfeE52dtLnYZJhksUQXotrvOeKCiLvhMjna9rI05wDEIC
qJQYcuQwAd52BPTrolfHCUlhPIeSz8PAhAnY8+/lD0dFsjNkrUQAMtKgToHzwracUY6YD1+nIYSU
eWdeuYYCAol32JuS7dPTuepEmHrwAsdrFUKE5IdoaIEYY5k4hgAAgjr7KoMncJ8VMxfu/70GooX+
9ZnbXzAty/Cqh70vZMaI3+l1crsFOlc5cFmvelzSnYUKXKhMjP07/7rvemdENCqDdH71xKy7/YLT
xDTNWHz22M5n9m9v44J7Ue3qW4EmxDcPzzPRGL56Y2wWkcScmvVrRcgEAxm8QSnU0z+CGPHcswy7
OHNIQirhhCxTN3250melL6wyzPH7HL7HxLGW4f0ytZSoJJCjS56k0V2XClyybKKXXzct4QU+yOVx
U2PNcvbW469XGVWQ5pLxaGoiKob5dPt+twv+Xa6+lPFWUwmWXlg4DGBKo3zdW3cMB6QlIfoyK9WI
pORO/k6jhnbFujg6fpLoK4mTkf5MI65Uje77Rxp/aSPPMpbvfqei3TNjpV0Mw0ojUBKIEp4SxoQl
giDOoc/Po/Mz0Fks1dVZylH6oiluAdja7jjuErlLLFiQPcKTqGjnCmdimp3vOiNczOSu4Huzt7W5
w5q6gx5e8PIoHgCCuXPB70QLkLYAqh5SIg+bacagr/ArfQF+PrDsc2Wr84kz1srQOPzmmz89P7Fo
w3KfGxZ/KHTMl2mrrm/YrWFiKAi3tuWRLmmTjFUHnemp30gWDo/VmEBILZEXCPg4EbWZATLAXl1Z
q3zOPcGl8uGB4wXMBSHZDXgMMh7AoWcIFGDGLZEAQX8EDeiqyaMidpe4JIQdg9viTHj19NEUc4sQ
TYuCZCgNx5rTqsgAOZmBFz3zF9EelyHvPsaeHSYslYT/qR2GOCUVxL4hcIIwuo8LSttGLP7bJXhx
Y3Ueu1h+BrSnI8zRVRvniYtzGLn1Wotz6kp4s2iVPvj1YhmGMkjhdJf85gMG6tWiW4Ln8V4ozBuF
3uQJtc6547EHf1SFy+rDe2DAiWk+zh8Mbk8NLA5O9F9IFcP8yYj6hA4cNxF5/5wzEhNxOABFTg3t
FBDY+pavXm9C0yPdB/a1NueZvtXo8WSyoLnPatXqi/v1p3kQZ8+a6Gnv65qD0TDhy+XnNwFIj68P
p32V3NLjSPl6AlrWKVDhYwID/Tr2kUQ+e9lp6dkMKEUvrL/aWQnG3vL7yYc3/kBeKo2JjKjybcGe
eE27/lxx/gzujR19Zfnc23lX79NLi+c1Qz1GGRfIkCjk8hSonB4S8K1d3JOxtNIVrHPjUb02L65K
cGB/rj/x+MKxiTixgrqA8PKo98tXO+NX40URz574xAXm4/rpSlVXvhnYsXrvCVOZ4kNQc12jiDwW
8mGsoWNDJ19SmQ+Hq75Qe84wVtllwebJMG+5zDN1/aj3hpbUt6Ws7j931AFV/FBQlHfJ+zKv2ex3
+aBn5/SykNpFrs0ZCdXtrPgEb1RFnlav1e74qsKOe0v+ztInmNoi43tsToM07aQp241XYJKlqzzS
9y5709z5HT5wALp8XS/0RhW0Jo89zKbU+nMOXFQ1zFl3mXfvTbuHTtyYcf/cGgwCNHKl1N5+nnvx
KO7J9Tq9vpctRLWLBB/iiorJ5W4Ypv14ijJMkjBNVL+G9KgzRR00DmdlK6c7HalowUycg+N5darr
z4PH13FW3N4YCHFCG7TyyvZ5/y75N6sij3j4KVD5Zu9ldz9wGGSaaymhri1MTJQ/cZWd83b24ll2
XDueqqwV+NL1Kb9uOLdS7DAkRMLumKoZyTq6VY7JC9+wZtgWgwmOQbNn9/6k5eqDOM8cKEBgjCC1
17q/st7z2AyE7mO/Yw7czov3hiBeMNX3zR1q0AMI/zLfSPtgC19/TEYqJT4qb34mUEMmeOoVcgB2
iZI4Cu8srn6XVn499vg7zIgYjWkMKt5OCW+KwZ9x4nu8oQUEqkK5g6ElLCFaCEYI2xaPS5MLOEEu
w8qFlAjrAyC+PHQmJyxvyPIPhr3yrX0r388zp+mNPdstmDMR5JXoyBcxSssvPj8/hHnVHsE1rmiV
phWGYk8g/r/aZJLBSayEDWcH4UqMJPVJdt5UzHpyc9IQ18Vt2E3v54Y8SfI5+pUSEhJAh719zNVz
x3SwtDVuQ6x+oCiUh4oyquLcZAt5yKq58olNY0Cw6+H0EIoiUmluW2RmDeaHhb9Fbx5d8R15+k+4
6ZXTQMYmWcWHqBOIdEOcNAFX1TVpY4xkHSx/lvwtYQ4i6CyoXkbwq8ogP8HHIkc4bnx9DQhHZpGI
6WD2H6uGc4P3IIxr/C80LU6RtMg0n6hotOXHfZ+YWBNoKPOvXB8bom4cJgvQwZ6A6PJxBIPpVwMM
JsiKnwfXgXl96k4UohrjFXBl4lEUf0TW23OEvz3zCRQKbo9i3q6XLRyM7dWdiZTrEv0H4MsUpTYO
zjsV+2U2GgT6kPnxFMjWsdZwhf8g7l5+AXjzX/XuNl9YF/zViuOCkWLaDEju6LaSqKJwPiGKQnV+
m6Gr3ILqd19XtPTA5A6eYtBU0hN2ZR7UgCe8OGwusCkVUUDpHoKMfR7ZF5deCZydfGAygIPam108
Y9fPZUx5cImBF/Q4oGwyt5Ye4XusJ9faNyBdQYLb6p72K9/R/IKww1H7rPB3mz89efXuoU6KjykF
+UoLMC3xALq5Kbt0mmH6E1lflz925hP5k8HsY7weY3LEBUQjsaAHYgCwe5HZjQIenArgZj/+lmX7
IvyBKg93MpdoCtwiMXMi36mCgzJawBCDwqQQdgUhyCJkj4Y0dZrG0akGz2oZEXFwtfynGhY4A2E0
Ts4JdXQcm3AEOcHe9kdyHoSVoiVj8YKSnV3wYilDkOsaORdXZGj7Xl59Xrai7lM+24WA38bzhfH6
6BvM/pwfEMpCynF3zMXyc+HDd7lNQXIIxtQYwU0sitNvmgBkRRYVxsXnXNbrwBr7vPzAoUV183aG
h3/5HN9Ej4G4YXVF7hdSoUeIuxZRau3DVQf3aYIMwptjhj+rXabIpH4YXD7w9ZlfTxSihJcYd0+k
H3IfNbsaQlgZBGLISwTs41PTEKPCeMStOT9gHqquyg1U9X+Y7ups5XTDnPUKxsaX/wIWhVURtxhA
4q/zBlOOKOSMN5PCMcpZKgsGru9wUG354TYXnHbesHoB46e6Yd8qChgOOCogV4LPuR31ZIZgRmnY
GGZNRlOM8/3eEaqHOVZD37QRNRnlp1qkK+JZBGLJiSTZLOArD3NV+zQd8WPTbdJdtRym55xQ4gAb
MkghERM7SA8h1ioV0dzppFn1pDSfGCifCk/IjOBy0iCi8iVu6YpdGeXGzEAgB21A92oEb6NQKwBY
GXC+sPJpvi3hkMBBxRB/idPjBrJlfuIreZ2ynyqNXqcBFiT4eITpYbfSI9phTPgvzZorixK9a6YU
/9QPwEMPTvVmql4ClSKE6hE1LL8WAsPILkBAhsWIlTf/BIOgnGdnaZVx3sMvy0UtI+7asfe6AvZC
+m+X5fx+qogU+8za0jV38u4+G/9dIpwl+DpHFpEtRnzrsWSFRRy9FiUhxdfz47uFzka0prX6/ALh
0NyaG/4pqy5QTKYTBanJaCHsgqzE5YsdwXvPNclRuPxtaWUu0lhjmjMT5R7ny7kgV5H/gIB6+Tze
PhiqNXaFj7nBIJjiWZo9z2OskEz7wVh/zGP01UhJ5LUZv0LwHIvJP9w1+OuqDcvlee5Slzdipg7k
ew0vR/Wvwgu5wB/VWr985djsR7+3oBAcN7Q4s8wJu0Mx62sed7M09u1WOGhmTL+xZEdWZHgZThp4
URi2uhlvKP/VXz66Rb8QdKgXJ0LHPH/DnAXnHoOPe8PbYekB6ry3uklf5L5nZvhB2TXl9pmZh/es
j2B3N261GT2dZtPPh+RxGuHlJn+XhGxjYo4DMVsVQjIU+Ypx5hrXH/ar1If4ir1BAaRNhySXWvff
4s4ufnd1hWMc2xzWAvP8UcLVQTn0WF3zwCAbu7bff7drqB90BeTAqQ27/tZQL63oXa7J8yzNAIXK
b2T+GELwpYKsflP2Eg+HhQzc4tqRCRerkVh7NBdNG4O/WIfMch53ejMxFewZsgDMiSK33WqERkHQ
3Y7UCFoSHRjFSnvutxaWq0Ihxvjg6YDDk3PBdZ2oW2v6nAG2WQfxYisQ3cCEJPm226Q5QXtyRAK8
dcxYTwjpwavAW3DbgEsjUU06VSXKGwompm2zJ43ayH9zryBJt40ZjxGp5mDYfKhiK7BBaqQLYDgo
omce83lZ+NlEEjFXGCrYA14OksPG4dd+q56VmIkp0QVoLBjElBtuVeZN4vMXnCh4Mn/rYKJzSq4H
JCr2G2edUCzbFEb9mRqp4X4yvT554xs+Bv/xGT3oXxTI7fLyA60JjdQIejlT/9x7qI5x3TbMilFj
aqDmgQ4JF7AcTQsRvikeEMFlIdz3+ZqlmYYYgA5QwHd8EgAWojv2Olog7jr/gb0WuCroZr/MqQZb
QTXC60XiPuMGYa5cMAhhTg7Li9+AodYnN2jRcbNKKQDK4xgBXedcjp8bg1aPur1aNab7+GV0wFyJ
P1UwdHnYkLOo2miXNqD6zxVCQgklJtFMXsU9+15S07VnWGfGd3WyWFx7+CNga681Ffh1VjOQARgS
Hj4SPKAHkQXvjSVYTiNbwSFzwLcCh6s8kf8KogWhey7gXu8QiLrFBMsrrHV7r9sQHEEQzccboIer
4KKYGZI+OizkJT5SpLo1QHQ6w1Bt3v0gO9RtGOLvA1akSfpFAciU+ArQTSoZASHsnKf7qMPRj3ao
Nzi0EousnrI/KJGsCiIL33iMSmucHQncSnBAWoMzUdopfyVHF/paGCpQnim2RC1DK+23HuZNhIwq
K85lkEzP8tRFFUCR2UHVha30JqFcj1WAU+ZLG8LFIzBR2CqTUXD5Brb3OZ/wPVSCz4KjycbIwsPb
FaM9acm4t9hgYoHImnSXAltk2WEkYZa+NssSU4+Fphqtz/7yEmqnmukB+2DZnG7z3OX3iEDgGmBB
+eOjBbDdz67AY3y53Z5egBOA7SLgkS09RLa1vI6o+vYkbzuafWUPfdmTIz4pXzc/CXbKoRjT3uaX
teUYW9g0CPUjaQXCXiTAya/p69tY4SCV29dA7lnD1wmzMxeseQqLgfuAWwJSLKqsYvLdkT1zQxCg
4lWTuuNf/WisGFF5KHAneD7Y4yPWVhfng5HRyx0f0/gjgcZnSRq2h9HksmqjkUeOH8Tsbl9tUcUI
cJ8DYGH+jqMC+p/9DqWVGAAsyjALkDMGTZJ5nB3K6jVlS10B3ajh0ApUHvo/0hvxMEaHh2k0BupG
+EzeYY8bgRi0KCslKaeyYl8qF2mYo89HOCLCgcZmkGBT+3PQ4IuzfiKQTXJ/qVvTNRmQxBm6eODs
CJ7ZcwKQxKxNeLDJx8XZ0Z9VMSMtG0sumiJ/9sNu75xhIi2fcRFBLvZGIQMKRhEYK2PWdsNtAkzd
rWKOfIPKWfOMWRmmcQmMByHoNgN1oNooWFG81Y/CQIKuSlte/p4HCFPCDYW3KxARUApTXOJWFDb7
5/TJZ0b5wvDc4+V8ban/3COg8xggbJjQTRIk1QlvWOQ2QMpNCKiE4/nu6oMaTHMJmqGNeYCPhw1I
+bDWNs89PFzRnNV2E2PjwBW/4iTw+x9cVJSArjopqNNzj6wIu2LSbw+ONPn4HcKah9PbV7JYBEH9
8yP+Mrafq9yLH6EZNy5gIr3KmDEL/VdMMRLddlecECp7EGtrjFPKEOBs4KwaN1s8vqggVpJ7vB8K
snXfu/eOySv4cI6UjZs3Gk0wTbRvJJSR4fiN1SltXe19fJLCvSoyJrQ/xCXCy/dN+39WmKDEk7Qb
3TfYjSKf8AAHgpEzOtOYooRMGBGs893ta5jk+yzRVo+QHofhi3W++jiV8G7oieZsbQ52mlQRaTIi
3qNET8D34qTh5dssOB6UCSzy3hUEOLj91bpHVUXx8A0oD86dT2I03SzmGSM+ZjB8HypyJXwgY41G
FldXqCdScF0TFOyQh+pRGxPdWuIqeV9caLxek9FKtK0ZhotAlyxrawU3B/aa2IEDYcSFo7rjiNqB
VhhOWr3SfQd/B+l0m7XcIbht3pz6gNSbn4MIkJUVvJ0fNjEmswXyB6ZOdAohSlMXKe+cBk2K8Pdj
iV++c8jSzse/j+0O5bedLw1+Iu8oz3X+CyXIEDzOHzNrAjNsCcFvZ215vv3i4T0gJREmfJne51/H
9pB2jrW9x/msQHE9LxaXGescTk46v8MAWdyjzlEjVKVO6b7tHyvBBcJZZMloNSIuTQuukZHIv5gL
2WPSqvMJ1m2TYQdsHHAGzV7QxA4s3tFE+ZOElyuerDtpqU1Ekqv+Az18kU5HnnnAAe4OGQO39H4h
TuSFIoYFILPhN2XEbHClb+ItEb7jcjFJXfw/AJsTWI/Uy1iZTO9xzcG6ec10NP2M9mb4cAZMkyM5
JqmdA+PldQ5n6J6hIzOXKP96Y52LdTL9qmuuCLmDxAQDN7efx3yqxlesCmP4ez0y17eLEZ7M2fN1
hL2nMTxnIqB66prGXuESQVF6c2778bycKjNlBhdiCX9xksZpKJ26SRqqkeYVkThu8j/+zpL5er5/
TPWoDDlXt4YDx2qZh5eQgcXeYuIzLF6Mi/BhFbbLY5hRcb1j2dQf++Hd9unvK7x9U8w9QobuXNTo
2gO0BAsC7pz0Rz1km37x7/hWF1mcbjj/830uFqdKvgpVLbNDajD+70KNNg09dg4CqkafxWdxnJir
zJ11E5M9BlPqH1+z9uQF5DR/D0DrIV7y9PgxfU1Tnyk5MAfYfZjPOC7tT4go0h/xMZoIuq1PW+1A
Nw2vkzc/52PKn0yusTk/WtPM4y0RAoJJNO7E4phfc7q5sD885DiVS7qxGArW3BEgTTyx1IbJhTlu
cHO+lMljNzijlbj6F13ITy2OPA4SpocTzFN6n+icQNiRID6EKw7A9QhCtjTnBgxQqFLFbxOzOHPk
kcmL5sWVfyxKTv/99yrPhoaadnH9+BQNSkE/hWvXKv2lTDBWz6CeS7iFcmnmDuCpR0cqvvkB+deY
UR/kEm+0yIhOBOxijq+tbjYt/b9DGaUc7hA3Z7u3vjgkfy+IXUB30IkxnnH2tUNraWMzdrPxR6w6
8VFVhKZN9ICey22Gc4AN6RInXrnBZjQwKPupxu4eQ3BF8mbGH4Q5LLBG4wASdj/4eK28yVPHzfbu
wobFrKuvMUCY4r1YCp8qQCuELeVUA9OBcJoxwZGKqFW9gfwoJZbAODH7fQA32m8mGCPbfIZyBnM/
eJWzm3x8P9DJ+x16SU6ELsTfDc2+OmnshpCt92/hnTEv5uSzHMofuvRiSz7ttvvmjYe9aEUzaH0s
oWOVYKbyLdJkAI8phuTeyZIF+RBrrgZuBJSwcB0JNWPIQcECKWiZLWmh9AgzTLuPYpN8PkYonukW
20cor1H6Dys4kwF2nyAwGJlRWsl2drqekGrvYMNI83f8nFTMJXlLzPL8EW1KF47ZBIKrkNoB6rs9
nppkXt3mT9JbcvK8JBvrh0hXGeIyFo2e+x0FfWgGhJfwIpB5wWQNbkDFeQvGojNEz4R0Rvj2+DoG
LD0iEK/I4o3p59zOPl/4iq6HSNoLzaqJVBwbtlBEkiPQjFA/2yCObBUmbLFO5DJrngMXhia7DumE
c90WW8m5zd8mbh83nzbmxWEzhImMJYLhXzhnfJaRdw0ua3qv8XbkE2XkFsvzy7tuKLYtJ/8CM5+m
nBf08mDS+Fie7wEABCQIajYYbF6DDTIQE4McNTI8k6kI0HTN0wLY/v6Aak/o91HKS62PD6ADK4js
WZi0oSjGhHXhbY7AICTNke9DSFGde+9JjtAyVktkBrHqQm/RN5uXKwSNrynP4GjMrmRHcONUsXyA
3M3GqS8IxyeD83RVF7oVd2E1UHOxJ6jdqDHFBLPh/t/WE/zXZ4wR7cuSrbXAc9bpY5hfwnh7puyg
7H5lOKvRt1JQjZY9ZkwH2cXpHtcvwN6VadvkveOcxsXBq4bQx3cjBzwcr7gB5DosIuab0U8L4IuJ
nZPvZIjU8Y05rstF6Y/26QJUzb/NU3LncicN0HbT/Lym8waKa8ECwXNccbiBiF+qwOYfk7cjcwgQ
S0Kfg71f8qCiP8IUYSlB0TK8V1gkJfZtU9QBYqbG9yzAZYBiDk7h6k5+higwEQo40jKLLrPrYpgs
4JbFjSN7LGY2jk5vpIJFWxO4Y9QmknNdlm6/U1zo7d6CS5tLkzk5n+UqrMGdI288cihICqpjhrVT
dfNC0SgGwxTUNxqb19Sk1O48K8i/jKSFVguVhAcHKS8QkMFsQb0gzXDDoppo3Ltzp6op+WKyoJsA
yXJQZ+svhLLMBSIw56B0jo3bHktoVwszIhoUJxr/QkWJW4mwX+GHzoLeryIUB+6ZzMqghFAE48aw
mYHijh7wWFwj+PozvWHNEJXSmjp5sn07SMq4hfRNClaVJdWhpv1hcu8gmyB1J4+KNTlbaIJLjM2g
/NgygeP5VuJD8pxnFhe4se0mtTgkjkpinIxlSRb9PcK8BMwFniMUJYJyJ2gUw5vDPXbDeJvcAM55
TFpJAhBViOUJMtVr2l7cz0KP9ymV/H2OVDnYm9yh2Rr3SR4qNbv9y7gC4v7RTGoCz/H3tKmbiXM3
Ip75zwMreN0Wo5zNvgz1jUbByQ2XkO+WL2P2PcuRwnD9Q6VKens+kX5B7XVvzbxxCiXX76PhVGPx
o06JE46q9QdLcfgBNl7z5Gf+oef92NhGoLYlobgBtv5G/i/KTLQUxONkTNKEFuTlTfQV5e+2dFCL
nm4MRghp3lJI+EC3ZlhjGCC+nVAsqjLQ8ZYgKDnkjzbNkbaGWRBl11SBnYORU0R9++TMF9XEnoM/
afaFG5d7DvqQS3UKakx6yC2hzoJERtU5nuan1KMUY3YFucxtfYo0thZtBP+jWsekIpThGgEJLQBw
kDPT3lG0Q212r9sFtAeIvP8+2J3ZwxH7nIpZEVyIqeWuwROmAAF+EQQgCT4luIbPfDYvaGYgA7EP
DO/fHnWkCBvKu4kThOGScYrdBINK3OTRUdiKL3sGC4vY+8UAI4h4iJuKzcPAU0ZiPubUpT7DyIcs
g9wzouEIt4eoUaSkBCZdd2SvGwBBhFCnM+Kb1+lsLNw5cCBkaWkb6/fJT46zjxJJvz1RcQ3riaAD
wIIFw4wW5GAO6oo1yfY6fzHzwcW+BeTaj6dNBMK6rbf5SQSaKJz6fLZ0pS1kXhhbi7OO3zCN7ApK
BeYSJM7BRaJJIwYv7IIxqMvYF3VPRdgj/ClBHBLRjSwY9rV7STR2lwmHFcMVm8YLERHZAFnLOM5Y
1Geo6BaulOAu51YP6q38Lb5g/tK3IUwrabYCGIwMH79oPD3qAVeYG11I57j+8FU/TsRCeNZECbbZ
3DrK4bCF5bfr18wNEXZdD08ogI7ahJfSUwKa5PyriepZGw9/D9PBhRvOnZY8QoYrIesgZ/hQ0oku
Lu7dcDCF9jM7/sQpP98vkgTKLeKoiXSy6G16EVr9e2EUf0LI9fyFQ9ev3+dq3a4fLH30EVVIMP1R
+B9JIeY7cf+Froh3gMnFijcxBnW1X9pQZqHgdITjgYeJaaWMugiHtj9mbq4mohqF45sajHzpIBPP
2++mr9Ubi7AWkooQwDOYIhkZjI7Ej1uCu0FYMlB3Hie+hIInAlT6dksoF3D9QGgJxqYUcViEHNPA
7KDtd39SJ+XWlKbZWoyNC19uKOwQ8zgl43dg0ZOYssL2jtuo2qA6izl53BHuaB5iVQ5Q5cwQB6Zj
FtOjFAkUdX7OwteOj2TsPmZEkODYNsvw+o/BD9g2BoxbLtLZjZhCanXOEO5fjxmt8IzCE2Cphs/F
c3Ob6ZgmxkjJnxvaUWavlLE1KgIcwPAPxyxCaJnGvxk442uNDw34C8LGFbWQLzDHtwev3pYmGDV0
Pu+HN+HkqLtiywrzSpYniEAbwf4FkinZfP3mxVS6s83G+7QOoIh8c+CW0G/JkbSF0gRjg8KAHgNl
28efPHRnS8VHRwWJr0osriZxTeHdHT5Ca4sY7uWRkEKTTg+gOAXza8QPbyaHh+c3GtiTMG9D3b3D
gywkY4pkS1CtMsENN7gx3YfEgpOFxazX2vU8Zg5gCIAe9L+JjOaIW0EispFEyYDg6ZOJQ4VEeEsZ
Ao4HeDUioqM4YNtIbGXPnOIuR87mpvrVD8aSxj0i5hrcj/3KbY0JFjfkExjV4pJCl8cHxrsk5Jr4
Ar7nErEoXLIY3umcyqn66bjLKf4cWqQl9wmBubQ9ZZJzstHzqIqj4rH3MwC6nQRDdyn/NLGFhCqg
zoH5Okxkv54BeMBxClAlUceJK11ZAYrDJ+xpB+EMxwhlIc56BV3YHowEeErDqomPzKkG+2KYdqEI
6/4H/LLm8BbyDVcn+bTePn1sCjavncYwihwJ6mcPe1sGPNenXZ0RPlOP4vjt4jHtp/NzZmOk4g/c
IeNf+tIMvITJMrcT4zKbZtgZAuz8DYrwlqQU4RLDUVRuaT1ZaATGJ/BopwUgIOlGjrWoscEgGNIh
T5Vagk4agAotCBV8t2OW49SAEaRhOP06D6sIiRKfsfVff018rpzLD3PW0KL0f//R38ZF8EP6AIVN
Fs1SB2gQao09Qu7LW2lHWl1yWHk/rkMqFfpoqtIqui4goxzohpLacH8sr2EEuntSUr8wRIzSkNPF
f284lhiZTK8JgHNGu/QMzAiiKvK8Z/DZIkhIbnRdIvdmz5gIsyoeb0mgkQjQSg9qDG3uiGWgo5nO
7cuYSBPCfhaPJUoJduNr0loiyo7uJQ+bBRyW+HkAhKFynwriN4uEZ4owYooehQUvFhD4JPgRfP3w
Cx9rt9noGATTss4gsy4/nPhqDDsT12ogI31O07cB1fqjSQUMURII1ajj4vxrfBC5PHhUlJOvfc3+
g5cxNafMdLDJRQRGNedIvBkuqM6YfFbxdECngicVVhMW2DpSjAKUNpsbZ5Xqo3aebnEoRdDJasCz
X9hoAtR6WM3QejDN5FmkpCsJagYEWGyMADaGBd8PAMWN8icWhJ1yKWP9IVayYJTL/n3D+Yy/+Q5S
XwyBAwDy6g6JSAPK3OZfWbSiTjABC+lAmClzsxpH+DTCDZN0b7JW/rS4T8gfmGvTMVmb2MAQC2mQ
AS/wkmFxKF0meCvE264ZQPWtDwkTIM5abHwxLXcNss3IsVmQpvado4cma0ZQBUg/5nIis3FGrSGM
a158PwFgJ0/fcAXI8SAFqST4V1vAmSW36MErZmu2S7P/kATcUU0wwPFmrNtNuW/cWHGwz3Yf9HH4
BHB0ffASxs4DUFN8dwalzGelLFr8lIyI1J/JmImew55eK0A9LO0qGn2hVm8WV9S8DbPzM+zvzS15
JJWfsltR2R7JIXDHANTH7V9N0iRb4xNqoqcAeqOx/9dw+DolrwiJ45RITEy35gYIiACNRLIQUKI2
QePpipATyGyD22A+QEuDUe6dMswd0A3V9oiPxuN8uy3+4NS12LEoWBM7MqZzO+AbyPXZc66jwx5w
IwuBEu/GSqjjcXsfLWr+O2ydORdvExNUhqJxDAsGc1RqImv2gZSrPXYPze8r+AyHJ5lk8vSSYBN0
QLIH+VRZNMBmK2sBWxI70o7g335unZFybPAq8z5cbKxa1IL26Tlj9oyPJlautftXYzFTYXrBPYvU
fQlTE1cVt/RfC5imTVAl4Ks8OZz10J/6zmctx2QpYc+F7dFW2qEzp+eDRE/pBhkEYHbZTblsYSTW
zntZcgLyCHBaJ6vOtkr3yeyTE0aLL7kvtx5wktp6OUtMCupqci9Y0cxu8KZI8pF9XQ57JrDV2Vz0
dG7T/vwBIZiYKCZSv+doE8JLp9wT1yNuWaZb1+AVgmaSFxQBN0YMBe4oVMDPGQmP4PShSaBJvu2A
X1liFxhvuP3gSxRssTrh8PmHtxnOY5/64LOrJlK+IBS7nehyCztfvbgJ787IfkUXSkkQmPjNCyBT
fXMAv8h4dhuagwy7qnZ5n+S+6coYHC1GtPuM+KAQVNzb3sByCR5TENsERll7KHd02tzLmqufTOev
2nDycVjIp9RZG8Ftd2GYGikUtv1PEY+wW9X9bklwsn/ECdBuhP0yN6dMQ53PUEgH7wDx1VaMP3hH
+j4Q1LEwrdqjxI4pUCEarU0fYfwnpcr513oB2SPsO0OKMCnX1P9IOq9uRZE1DP8i1hIkeUvOYA43
rm3EgGAE/fXzVM+aPnN6undwI1R99cb8uSUVO+6C21j8EADNM0hGZiiOPYQqIXnze+EjPpFSSSBk
UPCuMg2ApPqX6W/e8mjkwHOyqy7BuSLSlZg9QCdvhwrkG+Up0mGH83m9xYzG23Idx9zxCCLuKdDN
ixFQhkm5wGQK41AXAavvyY8MHsWtABXKDSulSccCTNDs6BIidfVBlzhhj1FKrgv5ZYkOLlDEOaxr
61LoM0Pfx6h2nTF7FGTRBBWjoGmNPoXY4MTuo+YcY32GSoHVoS6eXb39tszOfw+33uIgwtAH3DQn
tyxah6RhGk9oxMHDBnjk1yNWwhdcn64AxIO7IfVBsSbuBixJSHR+c/5IWT6CB9jIw6bX0IYU4kf8
zB9xg4fqOmbbdfCDcBKFiJ3WOd5X7hVTMFtloDj3cc9Z4kX4WHM6LehK65jqGheQs/RueQcgRBaI
AoRlJrCN60KHq0HMDPzesGn38gdQJ5K07V5ggHq+J8xydfb2Yjd/0GcnIPZTSl2Dg/cxEW8Clhlu
hoqaJ0ufswzxAd/4AZIG/DWkcCs4qtaeu2yPXXnj81oDDakJgxXy0bgGoe4AZhkv+BsGHuB+g8ez
T3m7oFm5NA5ElOseE/Hyn/syLzJ6LymUo/Y4AdUBDOzsCfGKCKA4ckIWmfmTc18fduy66lnLfgaL
hiKPqag/YgZ4xIagPACvKl/McFhDkjWQABwNe+x4EM5a9zUxrBlLGLH2VNaSkcYOdgfPe8UMtI90
wN7Ttwvezw/3YOUpG3Vz9N7B1LTAQrugwDTMFYHxpdyRwk64anaCz/ThX7hZLXBvHMEsKGjGJfuP
/BML941UlHuUwD5YdjZ98vZV9t1/WYnYXEilEnULdW5m5gjCdExnJGncfI2oD8iIpi3D4QDgCUsh
DaHfRCyu/agcfr0O0qqBoZadXk53sX8ixI0ZjqlR8wXFIbz7XaSJ/PoHyaqeHpLY7ADDk4/gyezE
orrOpDWQ8gIHXzYyDBN4TbHpuDOhIqlOpkjznXOcXVww4zP/a15zR7ISKaDSmqcPrIuCTe/GRtk6
HMR6z8X9jnziOj4d/ZL3sIvJ61q3ccOYaWxU7v5mphDntzA4hLHhxNiu2GjprahBPHZkX5Mh5JIe
qnAkvm8470vCxtUGatYbEeTVL7BaULzY2GSAKS4kZGCA9J8ZyLn/66kcvOCNRJgsuySMe0WxI6Tv
vCXg0kb4g2ri6KKaWIfr3ZonnuflJyyoZsK+ZOBdP1R0sazMO89OzZm/i83dZyPPOdW4+78+Q3Rx
9a4eiwxaCBtFFZyD6VzH66WYzc3CIMEixTjU+EsOBhFovIdchENK2M9JA+bS5yj6c0HZczXj/4dE
rnQwBlVIXQpFneXLKlgNct4lwcyD/4yoU3KI5HIL0RnZwaVPW6BILsvio1nn0parEGlThQntGAtd
7C/8jM+L7xRJOTsTq10/LrbQONZWSA8SINdc23wpxH77AKbC5SRW3HNMwFOogDED81tIz1gw5dGR
sIUqEUfkNQGHZFbY5AsxgfOB2dmjHQVHK8dq8q6yP9qdHaRcDAoMq4BqwOUu6oaQkj3Oswg1A5Vl
RSR4wmYyRC7FcbzPwHzcwCSKMxM/P3wsoRv4KdnSMeLgPnHJa/JPQT08Rtnd+7BmojePeNqM0dnZ
MCahO+254tCYfJ0tMo+smvb50ff48GyezjPkAjOXtTyPufiZkGsve6A6wm/EOAEfwvZCer4SVgnZ
MqyrMnS9wvKEnGA8i9GbgxP27MNrWEZGqGQkyLLL2FHrGe7yzIstQeRRQQVwPVnBm87Rl5oBy5iX
/Lv4ubAqajgv4wLqxuWwxlrWTzG7Qprq1l+PHfhqze9TpaCfxtr+XHIScZYeCBjlanZ2wTwWgO1y
ZufRfAfakhQTbqrfiEUBtU1IWRnD+HSpcay5ZeGGDBQon82n4gCLB9vf8nGso3DSDMtXGl6NaOBv
xQaBPuRkGzMAHebb0fSdUA5FoCWpebTIlqO3OKqxx3coq9GQQXI+ivuoslExEaOE/QKByQgiwD5O
BMGyJJ5DqEocRAXEq142BO25XM9CyxJmgYAEZ3wEVShw7Ton4oUlqCJo800cIbj8WOx4b8pHAHx1
b4Io1p+DIVuCmO4cDul2w9COJEGQaaygPxpvB87RK90X1TacQCrGfjYfLgzq/78EnMjCjDEAuGvi
h0v7z3lUwxGt4SSSlzNGObj8jZZS9MyXjHLcgqe8j/V800zhb5n/uQbYJE+5sBQ8g57PGQFeoPNk
j0JmIGWo1MY6yDYiQl6a7GeNj5Lgyh29prSUyKMIfs/6LXfU9LhI5ijAvrtH6GhS/rDY0SnGYVio
JSh39KjkK95zNNPoNw//DBcGbBOjv5Wxg/V9+HnQSCwe7pPgWSLyZkqOlkQL3tO1U2RCHnrnQUYP
9KUpHidFiOtTqCvMvOdJEbEnLr7XgAhlBylixKHlC1K5BEGNt3RkZnO2BcIrANbF5kauGydSlBJ2
xyGCAOUReHNMGyq8+oMHciOF5K+NjX2XkRT5toj+aicKu+ZIocqKb+zLUTkz85+vhFvEViAJx6lv
zu3r5hFvxR7JPOoqQQObZW8HI7EC0WBrctejYG3ZjTiuUAuV6IlYK40ZB76AVjMoCZrKORNL0XqB
lsndXl09bmF4ThMGTGUB8GREYHaXUKRhORoYnOm8Ivg9dfwKEPg8eWrVEOs3EykeIKe364a/4XVG
dIG052+pX1SJEZUtwodKcu8F7yguzQ0lncD2VcGBby9MWwxnHP1hbcT7JEfAX8OLvazpl+U071xY
6gItFH2xwGFg3H1ezBOr9z8sC91VrINmIfxHKIX5g+3iYU05twBDIZgwpsTuODpWYQNFk20MNYRq
eiGvBtPGjdA+I7m2VX/XZ3y5cepduxGI7vI8f3IsxvXC2ea7eWEHcOriHTZ/3QFnBIEGGEYPz4Wx
4uIQ/wBwdkrEUC/tG/YVYG2otMV5TlzSk3SDP3ZV6zQiSjg7z9EGsIiCd4PzJD3WSsCPBPAb/tbu
p4OUmM7o7l19cP/xIyKHSxz0kCq6NzhBMF5+AjC3DKmo38/mxMuJssVnEM3VCcsMq8Hdo3sLkI+Z
GQzt8fdOAGZumSDbhGJCcoT0jzMDwxBDFgOxd83uyBJMFVkIw6t1g3In9cADFaaIgssWKLCbwFwm
F/pDNJhAjpoZqx5vbN9TD5stxy+hzmIO6KKGoQs0icxi22RpPDEsCRWXzkADsK1lRkYu9hYDNbCU
Bijgf+Dpp3qoQQlB362XSkH9RKgkQpiG1AlU8BaRDvEjSUto88SMKC2F2akN4cEOimgu4ww/wl5K
taYF2AP3MkSqwlJW50eAyx5ksW7zKcizBDpSEuBbWr+V5FQTjefRcGZE18xOwZOVN1JI6b1Txvzx
cRXP4bto5q7nX3qd7B/AJm5uW0q47Fy9Cyge5aX51W6ckgRpgzW4DRpfWx7HF+I7ILeBxBAOEp/D
njdY0vK9URzUXIdPtt50Lvig81ldA+rZiw4FHE8cW099IvqTIzcSHWDcCaMEEUTkrNlXH1cUwwyB
d0w5b1DvS/ChJuXMKfzhD7GnRL+EuAbbWJ5Ht5HpKWhekWKd/cYh+/IwAwd5ijrflmmx+LwIr4F6
AwMTH/7HeqZZc3X5sTPgNSAeUMl/g9nBHHPN2UIblht2GNqhg8uMnw7gp/t78JCs7WZ/Tu+UUeCz
8mtgPKT0mHzIO/ZK5FBk9MMbqm/vueHQEZu0PRbHDVZOjirFdYNGita4/Dmv5w0Z1lxOn5cpAKjz
EPCM2Vads1zSB5/UyyZj+tfRES4QwUyNtFpckExd2A4JsfC+yJ5JuYAbWcf3pemRXMZ+9c5panzx
E3Fwh14kRO8WtC3KjhZ6YMHq4ZXDdVZv7q7J71FKtTZEnYymfyntEP9DdgJqfXnF8+9SD08pkl4h
jWDgmoqniQblpTzE6eeyly7rjUGM/DUsC1JWvcUb+vEcibJtJa02g2CAK8O7FoTOJ6ikCB2P32wf
uG6dF1FeY1SX89q9LhjUuXis1Aeecmw8GAuT7wi15GadPZDzjNShDoM18FZtpI6knVycNn1U2ByL
wRE4JkOOprrba+watcT+XfE9wLjmWogNe3w/GPlt0c9VRPzsS3/oMye/pdGIAjyKyXz6MLhpgIXs
15QdfAQj5UNUkZQBkks9YlxzCwmltj3YiZe/+41FTD1+cRZ/jmzOy6fNr4fmjDPRhpjv9OoeYaAD
lRmsgzAwkeHKxeEd9jxR/Ms24lcTweJR00NPkjLSH3iYaPmxcUU0oikhe5t2exigHxtfaC1I5R3k
CXKcIZCdS+wBONvTRy6VD/LSX6jTt6sMIY6LOtDT+wY2RyQHIgHkWWUwgk2Azj15HZLU6BpcWZB4
m5hdoKyGdeNUDgcl7kEO+zy+WDm8LmxX1HCzoPCTRtxQgEEsmJAXcz6f/3x4b75G6TOl2wEYlvN3
wPrntYxxWB0b0vfvMW+DVgyKQXLaGOF1iis+NAox69DGwKMzdGU7KbmzdGs61IctARsYIm16dNzP
gichftu7h737eb2hAcPnEF1ynlQzuoZSKrz+AKJvVIA7tKdzrTTrNK9ICTi7SunxQB8Z7JoZsl2X
/gJX91hf5zcgNcxFBTUVlEHzfJNzgaw4+Ebajv/+nm2Gs/UUBJvvhlnRUvxokP6R5gPgLI+NvEXp
yA8eTO8FMw9nlBdqQgVxxSnrHMLNrGD3xR+XPsefjDJYdgEDlO4cvePr/oOvbtkvjnQGWzWavkUT
Llgh9rw3qK7hNBNy4nuje6CsBkEZAo7byws7JqRzVKL7pRWE3RNsxbsX3GI+t2p6nRpONdYovaJt
gqIL0DDrWpHSay1YOklYZi842aMONw35rLxjxvJirXAREP1dB/fgSbVI/CCTg9Wcm5HT1I66eKJO
dKapJhEtMHcCr4HiBo5MnCKPBT7kOwf1EYSgJtPuQ15DcGOOk90+xqrNFeMuPG0qHYMT/6aIQhqV
R3v9Gz01X+JuOAZvqBsQdvJC8jpHZY04+h0MnL+f3SACPTTOOuUm4J40lr05mIV9FAIDziLs4DEh
0+A6aS/uOFeiIl2C+w+b/dUnadsVNykOcNYowXKu3SmsiVvlZJOwxQtI85/2y8p43zmOlRE+scnb
GXRwrC1XllpV954wZUMvDoGvA3alUEz5Xx538UihFPQgL5lT3snd+8LEo/u5k9ge13lJZhr8mVEg
E8HYCisQA8LQ5hqb8xZx0Jk/Oo7fnGk/6Bqe6GWeFOulzHpgeoQJvuOHrc3EDk22SnjcEL9Oq4L4
gJ5VTu8xUREWXEdAKVPaX7KnRXMh7BbDvYTPdTDmsAB0T+gEXZ1UoZi+5mjWgm41T8tZToOSewY8
yS8nfTYqJQKeia4FKYtYxl+hlD8P5kpdKYhxXXTzl0QWPI1d4clmgSL2qoeNZ52qUZUROJHj2ub7
QsIgIBB9Js22H4oCMgq8kMihjck5XtqIU1GMWKcxc4kvnnACUhI9fQM7YYu2tCUBSJGRGyzss/6y
oX9OVFwIO4pkj3QQ/bu9qdxm8kvSjtqKs0KKN05mUXUiO5fgurzxDlNuQgZ+cHPkuVmgeHW/KbmL
U8xLFD+c4PKZ86oR4TvVz/1Q1Xn1jr/89SZBLOxoAeHCseP51/D+J6qVzhBQ/+wYx5mBUu5krYf3
P/qKyDfEdGmtdmzWMQuVq/AUqf53eKL7XMgxJM6H9ewdvKA+OJlV1uYzN530GaFet67epL+q0okc
0ziJscq6IeiR8pPw6Hs/4tEscrlnND2qX/sNCnRK7qzePJ4ASEjpwTXRJZLiit43vSbkbTZJk7Ds
EVup4vomp//w2P4zMFjo6BAGmRRkEHPHlcG/A7H4SqGoWImlgCZlf0PKFsvushwTXel/Z4PtYNws
xIWQ4tf2C0cB/YBu4OTMSMobytYIDxVaUiKOttwHwWXeD+uY3Z0TgfUL+x5lSlRKUSGHxEUW16Pi
az5n2tYktZP/Oty2dYyjJNWvjkbaihC89t/EuljPQ9/avQhF7eevxQxK1EFx9/VP1HagckhFjv2W
SJUuHz6T6fD5sCDDmxRac/KMvv4HPapqv3JjQ3ILOglkrwuClRhS5jiQwhMjiciOElKi2q1muMy9
1xg9PhVbCog9YkI0EbXlbMKOAbdHy86/1jbyI+CiU8qUXWPb8RxRbsJV4fD9XXJT0YWQizUfnTKX
+ZbsjCUxoHcbt1pI6iSZUx28KbsDUPeVCdHg0l3HmBEcFQHwYMyOFUQfH0KOa0xsPdwsdOPH/mts
roJz4gBpBIMcDbMD9+8gIokePLP0E0heG9/j57xF8WPA1TaAi6BG7qTv6VE1U9MfuY2V9S5pN/bQ
u54IwuI3uDj5svOamQ4OjLHgOzKn34h7za0yymwQZrOJqRmevjKpZsfsSP4zDswR0WDkLtwDNT3+
4e4JaAhzKtwUNzqLyF3Mm6TKDI5RSyD30dX5TI5PrI8OobTPGRG3GCpfiegku8zuUBIPaEXQWNvI
nxgoWdHtU3b8o/RMfyYmh9icFNnxCdS8QJ7O9UTp6pK4lzxbh37JY+XKjHx9/wM8isgCw2zNynfa
8APTxtA4PW52cdNEt7Ckrtb50MeA5poNmZ/fxn9DOij2MNbe4O8zA2x0TPEKCZu2UDO5PZud+es/
WC+xp+tkQyQ/yJFMGq/TdtgA0Wc8682ixKjOpWTkRGpEUZ4KJABCNxU2ej8wCs3h1XsehlYR5zh7
JerwlsgL7qky0REI9+w+w3QX8fa8kELJlEuwRLFrbMq+gEumfaRFe8zJDfpTujAeZaR/PEoCwLSr
FMtJXQ1Pr7GmeHo3U5HpXHzt7MuIcRG9sr2yzf07ubQYyYDMz/ZJ6OeGlEd/OUOR/1fLrrZDD0gM
+bgXsbK7qgvPAYiBeUxffZAnSd4NZgmxUY8kb++OqoQqypRFIiyXyD1koBVREAkaHEskNFoVKnsI
g/w5feUdP/8zaNLHtI0p2tgwMRvJYIIONvzA7I+vgVDQQUv0auIw0BG7pGwnHUl9pB4NRP73DxJY
DyvcSiMNr/TmBg2IHuHJKR78BoXF749zkd3mr9UjDaBDJA4v51hCXN4P3ogMsRKgQRuADzEPM5KY
w3bzlQn6jAYqFdrj3mVS90bKO6s/hWIOH8J8+4rr57iCx+kRj3W/EES+PmYdmvo1nE8fdcqToOvb
osdPK+OleQFqd/ajs78DAndxISddTfRXMMCXBCmsU5xNA4crKfGH2c4k9Fb86iteTw1+l9gwE2Wj
bB6oIQAbwcXY/FpXVQPSJAxojntEwEMfnBlMlHMx6SwZ2N7ZbYMngB1DhGr9Wtecfy/2V53+MP9E
d06aOuL3arhmXdF9tGItZCEazk9+WXt8mfU9KqGwEd2aqwHG+qd/7nvEK2gEs56pAoRlv9gKBZso
JomnBVJj+O8CXv3r4jToPy/kLBFU4VdGiuCj/DiP1fUUyfs+J5GLU3KKWvH/ZhOc6WMifaVLb0A/
rXfnCH/DwsYBTL0s17o/wJRFmL6Bcd370XvJuY2biIaajy8dyAfaXQBmsaq8aTURxi5tSBri/ORL
s1NynoHGFWYCsAWm+9zjCwDbNAVnnSAWRV8HGw2XMPpswJkjadr38WpBRXCUFu5M0qrY1VOxW06/
yQvii3IPdEAahozojpyxxsaHn9UsBH6qMOB7HHU5It7nWiEX7H88NRpRFaec2E77NQMg9j/ksjAP
sVS+6XU6Iq7sBc/8soU651dNrt6kdd7JemCRfeMD9kXLkrML5xgR7revwK/Ps37UJhRvAEqXEUvx
6wbacB5W/94QNfkJZWId6t7L53gOyCBkLk+4wC1NOhq4sBbwm8EpKnmUquB48/qI5p/pgBM8eXd+
d6WHJ6xegbnAkipjiT4muO9wO2FIRcyFVArn4c/em84crW0OvUK/8Q/unViQvE4/KBBwYdvdFNA3
4ihIbz2LCSmIbLDMDt4zuRQn3GzHkJ7wibAHwCbCG/ODh9Ovdwp5E3wVDcJ9w2Te22C2YhJXSdyh
s4B5s+/+UuYU72zf3XEJ60KuDLiQsJ4KSPTksZtdPJS4s/PA1g796CF0NvLswkF8BJoEU4nUARFp
iLMMiR/SPuHJLbNrRkTD7LLo9qwVLWHuUDwpmvsF5kcFlxm/tmYbP2niO7SUty6g9kj2JKauTumK
oM/7PBY12APvvjdDoMzxG3ws+uBCFYp+NRxkuFROPGnwGsZQJGvjozjlyP5LIGBKTsf9IYAjINXH
J2WG7KSG9rhY3JFSRG8354P/u6BQagD/znR/xtsPzrvUUBwdTLtMDkjpcWAVb2gR8l2Rnhx3gyH2
tgiRJI6vf/o1Ha8aukueY0fY34WK5BdXQ+HNZq5AE+kLEvKJD4khCR9E7RsjzOc4PoFyn2HNUI8G
HuFFhf9Gi+lV2VwhQzDugGNjyANswsFNLTBpoTig7P5ofs45VMPBkksLIYY0IEK9BDSigGARVRRe
/THqBB8aD+76tANxLj5cOeK7wPbWbmvrPkcVa1d7Q+RGOkzHznBEY8MDwusHGE0GC7oCOgD/wbkw
bAVD1ZAdFJhXTeh4icn/4IQuKvw+jjHmMM+AU8Kp8CIWQGSXgveCMZgtjNFDMPEURSMT54xYPLIB
ZmTuHXLLiq/Tei1kHIMPNb7uOhKdaQSvsgj5v9mN4aFBg4G+j+BVn0Qmbm6BYH8hMgXHcUB0nYmA
JXU4NoXYG5Fxmzxg49FcMZz3xLF7IjSBaTV+DEmf/PyZVEcoFt//A1eAanjBb3v8GSJltjmJgDPr
uDjHMjoaLr8ZdPi3EaVQasp0QV8dmUrAeyhYf/S+aDSe3dMCnyeSg+cEMQ/TDm5C9zziev4MRyXP
6ZtT2oEvUTVCihxuAIUVkXPUNJ8xIsBRkCWAYhj9LYwZgj++tImdCHkSt405WS8nNwbgEnIbiYCL
BxL1aw3RVAMUM0YNnHUozy/RfSpheGPDpi6uh1bVU5jac2QbfDuY01zxaREmaoMOOSSxQsClFtcN
O/5pRfgppHw5NjIEIzxh1WR0svTZfShz6+LR5VtDSrNDDXuBGbNnfBMJMcqN07zQ/5yiB+cfBRr9
NCT0NtUndGCgGUUw2WUjGfvU0mSxFVlfdK3YCcJrP4mQqhQg1LsauGvtyuE7uIx7wV/C+FGncE+Q
vJg5qnjNlkGq0wiWj3WMYje0VIQrIByMSrgmIAGeWIP/RvMVDqKqeP2VATeDPXmFN4Qy/Wztn6y9
mcsjPs+eDkKehV+kjznzsRFJDkAIgdOovkcPt8cjCbtAngJCAdgLFgquiGGvJ6e9gv0Jl5cAAYEB
fwsScQV9bD8Xa++8wRk5hMn1aS7pDtgEUrEE0zOCU0iNX0MydC5j+pzdtkJCRhoatxqnkcZnjm3s
n1uF7KGoHfhMH+swwhtELkS/FWCeCFTlJY9TdJ2CocBDAX/C+aF7u2bHiXyLv9tvjvYFmgprACp/
4atUJsIivh6Pnina6MlzC7oCiaf5x0IFgVY3VV47pCqydWrhbQuED29k5hVfU6N6mgDd8LqA6OdF
rheMjXKk5lQN+qgqhIZJYnchWdnDoiKz3nYR+5JwlA5GGrmLhOv2fRl3WQv/UwYChH17t5jeMHzF
jzEniQkJpf4gHQxveN76EQLg8qCE3Ni8WiEzRw+iixcDJzz/IXQRliQ01Cl9cSwnIppA3Df0X4La
XRz4XD5lIZT3J6GvnAjdbRt26cP+M3MM1Ozi3I+v7Bb1uM1Yy+5sRyUGBkGoI4u2tZzXD7ZITyqO
HA17SICAYNSyztlAzanMiory+On9Mq5qLggk9HtCjXSbakt2n0gfnhOT0+pIHEUIlKmtBWaBlKw1
uCBorR5zT+PvviRBn0YD4ARQvza6hsrhx9H/vmd0dPtblSEYoe3TNYc9ceqq43V2yl/T6/AbCyMU
lqLiE/44oidHQDayXABkzwlN6X93jotGzlFfAmsD4tsSdTWYtOQKKgS/ZQ9P3nZv4Ouah60rOBbx
auVQSsgJRrgm7rcWgGjWi04Z6VcZrMpfnamzRUuRLecWzhMt/SIxFwXE2KTDmJc5V7L+5Jb0Odob
29Pfb6vxJTntAeUuyIwBC9HJzRl4pCvSmNgxA4lCWzyIdLmTjYuCgqCup9UDJBqQdmEQQE00dVF+
WJNfGYzcFfzy5VyQSdeeJh3e3c4k4rwmIXZcXuInaZhf/3zJ7mR6fv3+YCaXuxfkusHYyCyE7OMY
4KcCunwSUjiGQwq6AkXtnnYVhOBcTsAWF/DXBzd7E6YclmWA/aoh2MOE+MaGaJk0JlpTUaGLyKnZ
H9GQ8aMz2f29/56zC1Ir6kx7Kw69x1uIW2+w05YUEsIn5TV+PVYAogOEqRpBhQfGkejEpjFAwF7c
PTx+bKv/eNOQFQ/w2VhhYqDF6RK2zAYPRk6BT/+WSkrMJbtMfw/jPuSExQtHGFoANtIkz16QE+eC
ZofPsF7sAfrhlbzJpbxCb3i0NQiUmiZqzsV5HSsjwoGqjZTwmRHvCKdtvFebtavMz1N91EyfMdFu
wWOB8hsbgQK3kQ74LZqzEWJ2ZnAFWgvqJfgsL2uGK/IwUplBAGyIglmRFslQaV0mZg5Hm9KyBK3M
5ATcy+yfkmuMHwZkgu9/DdfDNiLoLAYSz3kS+fP18LfTXWksdG5f4H8BrN2HxKX7a8pB2Lf5sye4
zn34yQlu6s2Uw5dYgAGDvy2h+6U2lnJeIooucecI2H8daWsQSRK53N5+hbnTWuV86OaZnkRT3iUu
EfGg561sE7oBHA6iAzsRpRXCqiUsWx8e10dyGslObsSvsEWcXXz/jPxHXUvlfrbtUBmpmYFEh0Qs
w/5qxOQG6ymOMXCgwZr6aiMUqTMPjzbpiDIKT6VZE+gGuRZLRCIl0CHS25XoXiAtjeufiLDPy0YB
mJMXX9wfo96fPPmEiGZjdBIR6MYFyTETHLcRqB59XDMTNufP7LkVJoDOh/+AliF1URyWLRZ5+7fj
Nq3nOv0HzRy0YtCLX7VHGmnJbotiCdrIRKyJpxBcMjSzeyCHtCf4XxqFP96/Wzfn8uBLz7ril4tW
8XP6KwgSj8Cpz+HDK1Ncp5Vst2wLnJDZwTemC7wCSl8Tzqxyatk0e2iZEKpKSg6CvRKRMNeUrljA
sb5nRvT74LoDhf3l+vSxaGHpUmMCETg/cfbil2MUPK9cwuE3oi8oYwYiPeQnFjUNxQumOhukc4vC
YKeQNo1O8uLij3vtJYLc0V0prny3MMt2jinu2CEIdN6k6w2JdQR8Srye/IfBYsMpVYStLtmkpQkr
M1NVQyk8qhS79LsC4hivQW8zrtluRHExDDkPG7cP316jaWfMDsGiQSRkL5YKLgweS53XoTkycQS4
RLU/owxIwfuQBqmi8wDfABxQqLIUAMDu2vdajk+6fx64vXsEAKCr0/5p/2BnE/E466wP2XcCkNg8
A0AfwhhHZ46lMmnDjiEvLgpHxwFJqMxLl5xMTcHpYLaS2rQZ4nXCi6Zsjuw+oCHYD5mrZTRN5fCI
F3CKD6SN+dpYPaFhOcPpYH/oE8gLx5JAdDDs6Y5bqycoR7KcYJ5Q1I5L1o4nUKkwOJEH2ttcI6CH
jvmKUJEyURsH7IaLsmbYpT7BLD5mUfeSk+HXZHtKNh9sotiBRSKiyMg+tFkenSuOqWt8A6zte/xV
D+GURJpsR3jXSkK+YmRKyWHNumzXMEY5QEiHxiU1taDNL5yj6cN8TWGzWg2xot2/OfybQwBYLGpz
XKq686FqBzAFMQy2NiPrIGwVWyvD65VJowNqxpiH+l4a9syRWdnnKrjzfOJzgsjimM7Z4EA5w810
1ldvvZWGb/A4eOpEx9OGz4vslrACzDjy+NAOEdaQ9KuWMXyrbr5zoEhdmKcHDioTr8paxa9uzo3u
G5S7jHuzCvMjh2vOzmQEznT2C6j8gSVvwf21I2C1tL3hXtmyBAL0S0fXGLfRcU6EaHWguOrztol+
OxIlgsPFPmZnRr0vUXh4fazeAQ7hOFIiSAN4+ph54pUo7juTFoM31tXq7zRq//gMEObf12uesJH2
Gu+2iFaFMaAmEKnqbfeggs16Swh3HRYr8OceJAEtNwSBcQYPPkRBo/ltp+bRNhEQjsrFmdPhkv6q
PgLYBPB5JM2vzoRki51eHKPbmJCU/WOJU4YT4dvBq3O+gnLZJ4L1Dtc/omDadaSTOMfgn/T/BSBV
D6c5sH2+cWT9HX0FuQFw0mfyMUmzji9gbtP76j2VeRCRjpBnQcYwRkHVeq7kyWNJ/QaUl27fckm2
Vc1RpuoMQFkUn73GddRyJdiDCJQN31mX6OwU4XdW/13+AJzdX/JJdEZIboKT9cB3gwsVqRsXNWVX
IH7I7Xbg9u2se/s6ulmfd6KcaAuILqJNTsE9k0g4xXR8J7T0kXwW95nqK9HaLytR/n75uxYyds0I
n76jbU/kBXKZj5nus2ay8UvEX0lJb1QdAJqD06x2+wXHb7J3km8Ea4VLvo5rV5i7fMZAOewvZQIb
/Jb6uOUgWH/YxJ/xkYMcz4cCg3rBCY3xNWqJu7jBRHGLIkzec1BCToSWfKlDjZ5IVnK4l1lX+IC+
SRiro12K9cdrSW27pSxAii6earXnECVFQVuDbvDk1rtfhzX54g0KtDHxZ6V7vxmHQ4HwirVC5biY
cgopjPA7UlJ4ZteY0IOBqlcaU362Gm1bcSYZsezkUFpQB/SdKav+5IicAvqJasGRPuznRkJVyJG+
hB8Bs9TwBWeuhuwq7ewtxZilGdPeWKYxQUhLHsFzF1SgNRTppDI/YL9QqFHn0HVjlA6U4TNS4JtK
Jg4czDR7a5N6c2wi3PJrnFwf73VBsCOkEjL0DlSzQTPSBs5fdMkxmIO2mCuZPR7kanaatxEz+Y4X
bEwYxZ1BAEH0teE/v9F6b3DgS7RchfpbT7vt+u/hrEpv04sIcyyRBSYVoQpI8zGEb0xAFvJiMVg+
5mVnmR/vfNtQCWs+x2g92FyhpFhegPW+1oH1P8czwcGmt+mRHMG+RYIaglOmdtZ7QdyNj4hwGlb/
w+HmtzjMURvz3a5Qel80kEKFMVycVOGQicwAhR867C6dYlFzNFBD6m9WFbOrtl/Hj0hNzjGhcqDD
2B1sHAVkXvu3CIEq/0+uuQtcP1Xn6ka8MGXT4IrmHwIR2MWHZz6O1O7oHF045r1wTFX5hTRlotfc
xgcfJ38d5LaM+LTgkQozo/B5iL/sxfhg9rCbqPxKjJhIX8l2MJC1ITYhIp0kS/73cGamjZCauRsG
h63N3QHoEuPt8NA2i5cHGwqz5XNo+9N9yEz2+G9kMJ6cJwMUgfByhcz5h8jjbDWxCgb4uWwvsY3v
SNkj7G2JqvGHLgXt+MgX8UKWv/U5o49OyXbtKZPyMC9EZo/p7EfchVaYe2lq+ouFxlENicl4QbOT
tfh5xlax85BgSjBEezJZEQlhX+CIHaB9ixYxpiWPxmP+uVsr2VmtSGwO+VOTIBv2FLgjtz7M2LLf
Viyk8jzxD0dwkPrqlwvynKYrVEKDYBiMo6MdMUMNWTCEMucel+hDYAtiYyLTYVV0QjAx4PjHCeu+
gU97bphtOa35TA6SUFIOli2jBAZv/8ZCtSGQgNEN11DTeOUKQu3BDANYJt7nc6TMT5LzovjSZvnA
FynK0kkUF6uKurmPbytl88KyXUZMDvz1ddjtQS/yMSMbaYBk9OxZfCBvpDb8oN4Q7BR3C3c7jCnw
d6zMEXBABk2Jx+HMW9t94lb0DGoMeyzfpDWRMSqxTBGHQ6YFlA8zJpy6h/Dl7KpzvhbJ49Rk2KTc
+/whRBN/HlTkl5K0MFQ3nylMEy/anEM9McziATChMBA0orSCN/IHK3d5z6/+oWcddjtxsSGb3Tf/
VNZu1/KCOS+tGvvKAyKZLj2c7j3nfocy3w8wSVLRaemxHtScGaMlR0rXDZy4suKY25obHMN0x7G3
JhgCKzdnXfTMKa8xRi7FK+2O//7C0BHjg5hpYMMr/Lk4lFZrtJuR4MX1DSyHrbNuL3pnME+Lg8FY
DRBKDp8KT+2Xn6UtLg+3BaYi+LwJb6hYB64J43WlZztYc9S94KZanESv1RsdHmo2GYYp00Jgr0HA
RL/eg63Iy94IIWJYbQSaR7mqWzkEsTSp0PzZ51zEeKj2iMSb4YmqKdQdiTQlk09olb8aYNwPzwMy
5HAw+/1H2HksqY6tbfpWTpxxEy1vOvrvAUhCeO9yQpAJyCGBQP7q+1n7TKrq7KialNmZOxOEtNa3
XnvpwZCQOFINZZKxqJOG3aoXERmQpX8OIJmCJQkKydEgEguX+BFN15dhjRMUEVxRplvx6l2aodly
IOHgx3oEnTKe4oXPnNQew2GAV0GebJkMo9J9EEZbUb7rJier8N/r7osyagzOSebBAhnnvqwOe/Lo
yTKPUQQxBKxp5Fjg3aD1sNfw8JILuswQqTcOZLMaePxhiZG2hE1y43Zg3p7EPxBPx+6ZiAMBBTbc
j2CIry8OKcnCSlcl7sscy9/H6gfSNAxHNg01uDo0n000IxyG0MfSadVdlezZlh76PHqOSJvPQNRJ
wGBnqglAYlGnmNDu+bUNNMQgeyaAvDqFGm6rCr0W/n/10gPdC8axdIwIBgWCBTM+G+M4upqP7w8J
bol7To+AJjRwcVy4v180nsFmRScNpSO1H9T3VvMai4TNmBUS3YD7LVnwsMKAduLRfVBa9cvv+qJc
GZ5+xFNF9QAPagS7QsIS8mDiGxLxEAA48lXxgPKC0QgH4rHklv786slIUW8SH8i6kcBkTmDeJYUY
DpV0YhyPQd/SiKHwbOpOpYEN27YPcYabkwbX9FuIolnc7grzFXElVD4+POXjVx8vk9CaOW0yTSFa
npMip3zbTVPimETfhuEqHD570+YkHmZ0Cqh+gYjKA2dvtNEDpDQVMjFB5/iEruMpRiL3YiciF4eD
FfH5dsZS2EMuMnxbnlEQcQPG+p4INq361s0+ED4+BCgZ0jUrQkqMZUhJH+4JgvjC795NovWHdaaA
BGDABIx8jzoeODXGzjqJzjNjA2VhcdhAqEVwSHpsT1vsjYMGAuntE7+1wq7jtj/aJhjV4Id7eW2u
q0PwVe9IcyO9YXCTJ+Z3NE5m1A5qfLa3x+aFKdIhhAwMnJ/ByTjAR2yQJt/r02zJvMT7AgUWfd0S
3KFP9rDwzmJa2wXjBD7jc8nXdLVGDITz8FjvYq/wIdEGJvkWnBBemKKEv1ObNn4LTGMtyxnwDAgv
X6KJciBhlIKzwhuqj/UQTX9wyvpES/7kI3VPxzJ7HDgphC56hjWeKaSDKFH5dhFu9ZngIjBRNggS
7h4PryKyN7MHAjJW3QaLWMFJuCCZ6LmM/WKdofg31nPalrAfE0y3xLc/brflwjrE496y2J2RG1IC
wfJ3nrCDEUFPpgVHaph8aCzOlKti+MFNi5T8lHslvmE4SlatbMzDf9YG5UJhL2uEthDtsGC2BbDN
feXtsr2oUqfj6grsgEFurw8/2PPYDtfJBtM4DgskHRgKNCYxOkxB5BEaM/ikHq1uIzEgnRnkVVfm
xG8NwAmuJH6uejNsuuwNCnamp//GRS394Fl2EsTsuKhoMQMQZn5YqC2Ww94QDJAwz6S/EcFxBhMk
QPrwF1ZeoXJ1/PhC5AAODmuRbDt4nhjKJiQxj9dDNgV84VDYc7AUzbEp8wEEKJc/W2j4IaESaE+h
zhwqC/nOMwPm7g0PcWdY4/2grfAZx3lPSIcA/AVoiXYyddHilXwPRIBLp9QKMH5oHe17PRXnbomY
WORdL6FQ8lD3ztmUrFU4EpAmLhOOC7obopZ0iWnzNpCgkIlok0Wdtoi+GbMaqq41CSc1LC1eArTY
ngWMC8uC7YPOOEfZp/0VGyqMTDwWcu4GHLwe2gjbh4LmYZGjmI3DhAtnRZAGIoOVgKCDg2iKAfy7
F1CVSMMGFsKwGGEzDbELKloQRiERmybfAi+k5WFajCpgR1CVPilL4Zc5ohlNwQAKy5X4AVIOhtr3
1LhHsMQMfPiNQHHCMcjCpgTsLRCfthwm2ff8hqWTAEMwqm/OYbPwp90jXiYMk9lqIg1JsPRryIzk
Av650jhdCnOVTeTehEom1QeOoOiZl/uYPsoB6GPOyZsPmyA0ljt7ol4zzXlh7EXZQDCI6aokHQCM
Ug9njLVymdW+BL5OkxX7FcnmNQwX2NNHH8ntirIJCkgaUhIwApO0iHulmekcKXVsLCz1jCCWPx+2
i9JJly25XZ9luU238cVeRUt1bzBNCsNE67z26LdZbwWbXa1eQ+H0+4xroLY+09TTI3USiln/FQwV
VP2CJG40pUuLG/i9j32QIrFPE9UmfJbRHpCWAUiUFPGEZiu8IpRai+hsHyHcjjH/x0Y0IFTMlggE
8BFawMcTf82N2ZI+zVznArDrPxSIb+EUITWl4Xl2F+EPypFy0i1aEzHgPb54ajlcZAMKOFC8TzBQ
bZKFebKA+OJbz4PqEdVOgTNmXREShBp5CCMsMBsfHbAy+VrenSd0RfgNniQK71ZkAY67XeubZNyh
jUGRnpK3bG/jaVQ7e2ItvqwF8c483jwrwB0oXiDZGYXFMfjpFj98YQ/zT9pW5PG0omamS2fROiTy
eSmTep/Gc1oM3tPPXfl6gYOALFk82FsNUSxv1QcEw4YvfTdD7keir4SgB1Qbyp1qX31C+CiLBHMg
JQN2H2i9KQfqUcfZdEe2H08hgRG+XOH+WDRQ6YBhS3DYWHnMRQrS0Zuq9K3DuFFpT7u8IKw4qc/Z
f8mKGZDM2F+++bvtQT89D0ISm/5CtUDx58mERMS+to53oWscwIjPc0wqEUMWDpDoEm7Tebbc5mPi
WC7dMSYayiQiaQhUyuUkpoiASLpqYGrDIf0I+3TfI+rlvLOnOBta4lZv5QEwHefSWsdVtbCgcn/S
u7EquEo5jxhzHtk54nMR9uLL0yIohKITCQQULR8lhNty3I7fU2gt5wplNH2ssfSSRSU4cGUJWQ4h
GzPvr+gWb0Qg1KlGt8ziLoLAkk2r+nq9lekervfoG9WnZ5ngqwIQD0h/QO5IZR3b4SbnwEAlIWE6
Dcp9IScRkhcRW4aNCC9GsmHgQtC1qLfPbbUPfRENAPRbT1hMltkcmxL9Vwg+V9UOCJchutphjTwK
cQ2CK9/YRQexfaUUliPuYN931FPovlYAV7x7Qq84K4bDt5e714hP1hpLltMSdN0D5TCXpA+BBQGk
Uj/Qeu30YLvNAPMrSn5hFv748tIebVqUOgSU8bTqy7P7QKhyZiXsENvLHg6eqaDtAOC84JDNPj4l
UVC2Q9stj7WHXx3ck88Pd9BeQXivkRgCV4aqemF9qeA5O3MqEThPmhBWlzs1qnRoDPUfBOlDZf2Z
ZDP2gIlJiwu1dcue5oQkHLDcXFOh2r7y1MBvjUD+cRnT0QVuw4Krz/jneQ6GRDxYazs5IUzxjJpM
seKAtxIm0QlZDR7BnDs3Al+JufIgNFibC0x7AC8kh9S4GMHSYN00sMWicK1xDUmW+89vGfsL6nHh
f1F/Khp1HfBNr7i+t/WQzESXRf2FMD6aWykPZeHsz1/dNTq8en2kvs2JBw81aiPkZvP6RfH8oDxA
Fkm/GCMfThpxDfMyPVXW+k22JO4mfm3D1RehkRiCfWSMM2bc3haKIOE8vSOxs/XTDdQ4FQP1BO/2
48YzwtKyeu2CjT3tNh+GKUYpL56LuxhblyeCPMEWEjwOxJSQjm+OlWk3U3yg85JPE7KhwVRHFi1O
GlQwJRINWEIn3XPXIvNAbORpk3hSzQCdMKtQmIcVa6f4qFr2+j3d2oR4IKrYm6w+D1xhHVG9Ino3
X6Lu5yvvsTIh3KXfHjgJj56LWjTr8mbQOD+wmLdDzpqAja69TL/1K9Ll1xGi6KfOBGUZQRKzO8yz
bYkDkIZzbBsW2JNwQEB1P04KUcNfPTCk5mjNOBhPlGHC2cIA2MGClVyed2vW23xECLYMai8NgsBT
p+EP4BOr3pzViYX7gQ18891eIk4MWA3G4rde2BBKgsdkEEdeR+qA8kstkyoCc1obSUiALETbXt6f
UFHOZ443AWXQrlgSe320F/EIMnX6vgSn9zrjEkjfz0U8UffBFSS+uqOCK1haAWyIS1hxxDgzNsPt
uvG9vcbf9AQSndfDESUaDwwU1eC5Q+NL6maqUDP0cr/KR2c4HcLKvj+gS9Fc56WHXkuj9NPLc4FP
80DJDMTZtJM9WP3A3sIrkfy2+RXbIoLMGvRTbzHYnndPH2ZQmeFfIxXxRzSebc3+4owpRALKLbGH
EV1wgBOlyhIhdz1CyKzVV12eqM34GXlkp9rqpiY2hvpNnMU3BL2wN5xLSWpcFYxZ3CjsbSvLs4cc
t4Q6tNsRd4JFWB9Jc1SGM6yE+4fGWHeFwF8Jp8qH/iC2RY9PiYGqAzyUfwRLfZ53vV+1PigVrgYv
HrGrKep1xtoM6cdAxa7TQ50AWMUIS2XBzHSqFvWAQUqU7tGS4gAHcxeSJ7iFJN0ke+ML1ofTJkvz
gdt1ev6JtslIKA0xhUw2iAzQy/am3SLYB/fGw5WBR0OYC5AOcKKlXasVHq4ANuDf//rf/+///jT/
J7g9l89HGzyzf2VlunxGWfH5n3/b0r//9frPH4+u//NvQzdUw9RkTdcNC8m2rtl8/eeyjrKA75b/
VxFl7/aVFfHORgi2sKjmQFlBRFSPCi2Y5D04Pg4pBEU/OhW/7Aa4XPEHBOscRz/64Yevo6ljvdkQ
PSYfpJlysX6Y0pGvI4w9Tytx4HNfTH80TQOxwUuue6SiUz0hLXs3btSGWRUfIuUC6881w1oMQDEy
iWdQWV50pigelu1jjcF5y4rEsWWQ3V5zRh4BSHIgGScwcAxC8RdEMuuZ8n1esyHoo2L2PPz91VJV
/XeXS9dNy9JsRbWlv1yupOrVUtPV8Y7nlRyzZwBsJ7rIPzxRuEZZYornYva0HBmYSGe5Kmtqx2qC
+9NBFQ5fkXM00Z+iTaQufk9ELQZZx3iMKUQ3yWL9OKbm6txq8aHh9sxpybOpBJ7H2aJWRjE/7kUU
49kegCTEMBhoVj7jB9owDFFw++UcRc5jXX4/wSJwIlYo1ycaBEB7fGOgJSmC/jx9bMP79LzuyCsG
qeIAOXn3PKubPdSponvVZ/QhoAu9neU+yQBwjWSINKqayttuYseD4ImkapgzUjK1YrCP+LhdnYzf
891OR4a1DwSkkNa++tnIuZsgJyVoC7WJ7AAzaqvHNmDYQF68iqbPUgRf80OVmjJt/BsDq9dXSy/P
pkoNg4xeUnTimWsaEw9pb/icVntjQjfH2xe5SnL/A8+KBS501AtHBukKVKltc80Nzhz5a4SdxBWk
bOJueqQzk+AeKgGAflfJsYcCHitPhLb7/EP/3Wtc3JEz0zZ0BUhq04HyQWHdhu4bWhWAkqqV164d
nY+ku5GIxlPM8jgLdtRvL5t8QJgQufKbBhaJRE0wd8hGDsZ75cdq5gkfOZumyQEWEC5asPsoMyKb
ch8I8rGqV6D1Kcc4R2ZeA7yBc1hi9njczTMTifvA4oTMD0zwXm4yzK0MUCMJdpM0H4h52hT0fhJM
yCkmC0okdQ6sxDOA36whoGntvEhndSFjtau+IiIRqZigeRBF6rUYeJq5JvKyykioqkDQoPg7//wY
ZOtqxw8M5hAWhGTCYQ1g2cDjF4zxSKcFdyEn9A+vSlt0vnJPtus09llJ8GeBKI9zZRrDyx45ukuI
6zmLHsH77JMQJtT9lCOPvAzJsvzCH0sSQe3ycqsHjlmvJBzea+as5Yr/toXD6BfV88O28yqcv3+q
deV3D7VtSookm5amWvKf10C7eMWx0ntw3BgVU9UeltAFPsy6Dk42MT25mEQCgaaz7ldzGcmO5tw8
vL+rcUOWnqg0TBNXXcvjx4rjGTszd8wbmYF5S65p5PVGry9UFY+vFv/hLtw9Mz/GuMDu9Ua2xZyS
+3//hhT5d6u6rsqqadsyC7sklrE/rOpv461WxseMeEfaG1GUvlC3EjWUiOdZ2kmIueuoFR+D6MI2
n69YUIAbeIcoGdpZQOA27NP9NaKXD7tK9xJNpiOG1XRMVtq4g1TmYhxBNIK9KG+PSSdaVM6DBXtF
7NSjoPRySKQYOR4caoGYSQaD/92+F2mDheDNMWZpl8O3tHwWaxPNqquCPpwnYeUpeKxP6YsgEjyC
H5wEdNF7mjjCETdlvJBkvsl5Rig61kCGtsZGWj5MJ6aRjzPlmDvW4nl3jQ3ln3ws8UYlHM1lfGw9
zcHfvNACWuKUEYtOSbIPAp/eHZC5WDHwhliKB6BtR/ny3Hw0/wVkAiZPzGbrYCx7UMNEdcONe5lu
CNguMSYgz7O+HjODjfrhGDTQEvGI/WJ0Nihd0zyI2Gcw1EEa5tZP5vINimMsMnRgRJUPci/hf25M
89YXlvtduOK8gaep0Mjz+VVsVd3sfbTMSf+GTX7N6i2n7RWzSEViuS9iqqMe+JV6AWfRYT/6IYAd
6Ok0+jlv7Du/cP73N5alWr95VAxJkmxbtVVdNf5yY9mybT/lZ57s3uqg185fmgsleyYbRZ+8ZLYt
P4cs19alNLNMVDLOA70O5/fEV5Kx+UbwM7Zm9DMr70lOTR1jOomGH5//ULfA7syfNoYDsr8WXeYh
MVPxnAGTUolFXtxXhESk8h/SRM6E97e9xye5XioJ82S+plPyTQLk/Zxd8TW/iDoiD/MRmmIkeME9
nCeIDkps6+3AwAPbW9YUEiAkQbnYYrl/OzmnMPkUY1GissOmXXX6YXPoDUK6RfC34v2TXfs8ScBg
6LaIHDlftISzEMmGiPMFCn52zwQESzMdv6Rf9zw4sjfu8a21VMji/DhN68WUgO0kYxCSGExmhOmZ
YAJs/eTFhf2429gUXD2Ufk8jbB71gGnt8mJdz87aMvrSiNUjEdz21CcI3J1fTKQlZps2HFX8Nd1L
99X0g4TFoVDxvfzQgH4xOqrluQr9gmaEX/FL4fG8D/YYO89YbgkJP7RzCOt2Z91ZKFrOHII0R/2r
kr7TT29wGNroOVdqp3dQTcKe05/CDwv2COgvNklu18fabl3auRFqMFdwfmF0A7NbvEjpWarf3Tza
RblHjmBBjBMaeH5HwRzTt645MI+rojJv3XzbcTQibwRUHiL0M2pW7w6J8eRTrwptFqMcR0VFsFU+
Uoqhhnll/7DYXhHt88BV7PL3FM0NcdRcpd7Y5giUkg5I8xpCumXKJW0A7R6hKLAA/ScbMhLNUAoj
/jz/uO+5jG8A6VTXZ9u325FJoRAgIbfxw6s6n9CiZpdvFeLRYbhAHQnfSIcx+Thvr1QGcr6sZpyn
4r1EsRE0K4oLIv2osLFJ2n7xVLYoQTwaMYNZ2xvVlASdJ8opA44tHFJk7jmRr/f8p2eSWMPngouc
dBkQ+ec4BHt/romeCYlWJReYXK3Og7DIyfgrvDZZNPszZJI5wvBUsywzKJApR7Zsh1f08ia1KeLC
URUZ9k2CSUuHkfUpHZvn6AnGwnr8IDutYwqJhpa6yYPNI/KIe9QfRzkb5zZL2yp8OhCE4YFtjY/N
tLwIJB4ds4ULNXit9GiUQhpEk89n/EZ4REyVASg8kEnSAt3Ot0G8e9OY3ozP5SyQJzCVqORl+IMe
52t9wo1YIVwEh3Iy1S9U9/XZnJHHCO5sAN/5CR2pmJWcuMC7PwO9cySCn4EoyafD0REtC4gL9Wra
ZGUiVFxi8OEtv+9hOob5/sBF6UxQ/YyYYNQL9qqVyTnsXk7GU/Ik58oANB4Vl5ScWgoJaexFQIoJ
D63rjk5ZhtxG9bPo9KYbKVmZx9ex2Sa685L6NmK3K4qn+J4s468KrmFP7rTmW4yVratzsjvVV3Ve
rGGBX+a0wdIfktrzGYu9dsqN+sg9GM1QBwSxQo+uCf0W4/zC54BpBbmyV/BW6IObMCxVX9DTJmjN
Vt1Fd1iTrhY6G/a44BjChbeETbBXybsmdfQ51/htTELSwGwiLE1zUK1f4OPgxsqwgRm7hAfSaUqv
2nPCv2PXRJNYEJ2rsO3NX3d5Jz1d9LWIocCRGi/nacApWuBaatYqs7exynY8KxzuIWssSjzBWWAZ
vfdbxLZmwDoA6zwEEPo9zzDR1DWKU2OFhIekw2GkHl7LxHQedT+7yUsTmNVyDcjAw/MbagaytyJP
CoJ5AguhAiIXU8wb2eKJW40ZAL/oeZBCgETuQ54Ig/CVAZozX0iYjTKtbJjmvny+AawmRLpVI62d
2XjXZG/zCjaICN67Kl6yEoAcCCGtNkQcI+GHfEwKzHnwZeRqmA7jc27zlqmOI5CIe2uIBVquHYlr
fWO3LY8llQnEGK/ybUbYAPlBFWLeQQlIaQygKdthxkHqW6Z6q1oCkX+4OpO9DFiLbo+5eVnBYEEO
w39K8yLxWwnrEKG0ue4SE3wyY5QlIRIWCBbNVaaoiyGC+Tv8si4HwS+/KVB+cvYZlx/G4un5GLDE
zsqZPf8UYzLVuX9S4iFGvS2nncDGG+OmxHTlw5I9bd1Ul3z5PGgUcubOB7t87kTFVDbIW+AFomSN
dWEhxyVqEQlDSh/P0Zd6aoBd43ERXOzvGNRwr3EfkHBNlqPMkRgWEGL9taH69paZAozGu4fepCtd
2/wukGfx3z1Pf3N5qSefZnwzHIk9NBHW0BzeunZ4Ccga5BHFYD7g0KrFM2SZjSZSQCrKTpGgwuSY
e42Cb9AlABlVqJgyggvMgyFztrzlxG6z9eM9aQLux08/IZUD68eyt+SeAzKig5mag8aRwa2p7r3G
qpsAyLAwKc9ra28CQPNqi2demxdHfUPAlpWNGtwr9l06C911qgxE3lgy7XGWIZ68WvF+MubFa3FE
OsAOWp4nOJf/fgBjxPrdAKaalq3Lkg5yI77+h8n+/Kl7L7NV4p2moVBBhk3J9aAIh0U9r7ppD/sY
yyseiXZc2CuJNYZyU7ZZ2f18VZFbW9gPq4kqueqhmxblMP5hu0as20Bw7YxogoFZQypI+jI8Jqrk
SY1MsOs/4cDJmJpQgcnGgjGsPVWcDJGQHxSa1efqsU3GLEpnNEtoKMiyGPAD7KlFcTk62tWbg/04
VVZcccikx6nicIpXnlYHKNtNHQ4yHv6IfdTFAsnJ19Y8nUC3ZXulbJryrXSVWE7KN0yjHWaQhiRP
Ao77Fv1UIerVvvUctJd4i82kGqW3j5ihvZaNPGCxGBSj1uSCDHrKXrpAzjQrmhlBAXKekjUrBTsN
GE42TFb16bPLSIfjWWcMmQikBlU396EAd9BK5MDtcybEjgy8UX2zWtodh+WKbbsBqmKy+NKJsZiE
3utuafechSkc2hYo2Lt1DQoQkWmSA+3T+XesdOIi6xj1EVGVRA8iGiTc/TygRjZATAGDiERWYVV2
Pj8G+SxTE+k2O9P+DNW+DAHpnIiEyl7f+DFgQzl6fCsEBYBz9sYyMvJ41N27B+Z2lCHqDC1NcEVe
38xgNDd2S05bP/qhCQiFySYth1IxLIi10Zx2xXnt/KVwfJpz0ECsjCWMyT6UPe77vPNlyNh8YH0H
hEuSpcsdSMpShvhpFIeOsspuKKrY1Io7W66E/IPkEEDXCVPN89RCq0xMfVLdA4xE9F0J+RG/Ydvt
SMGLHrNc87plpOB/Z+5EMt7iFr0RJNFsysXzEHGsRmhmeryH+vABkn2P33SyfvXu6BoRhulkq9iD
pBpD9QQk68gns6B2miF7+EK7wp3cTpoLCq3HPhs/YvfDD9ymLwGdvSAMv7OZMjWZU1Gf00cFTXQS
KSML5GD2lVwJgSv1ELPNAtNp1+go1asG1qhfH0eymAgCpFwP+HH6wG9QDjpjwOskn+L8dP9+EVAE
yPhXzNbQNNMwJV3V5L/iFekz6Sy9LePdZ/zKToBqReCW+UC5Mbqc48kL2X61VU0aL7zkRgrs2dVM
v9qnm94po7Om7nOulbZ0Ltg05ALGFfE/ICry746JtmpYimYptq4rAp/4wyqVZUXYJPE53IERaCgh
CeiadSDYi/gQ5oCSJIWbWA3xgUWoK03yuHh45H+4Tpr5m+v0x1fxF1xHO4dyqlU2r8IahoSxcHq2
BsZXeH0Tb3fP2km1MIinYHYphz2OWunmvE932iBAHYFil+QZt7hrpOw8Z72Hw2xTNYvnx6XgGSPJ
GZvFnUHNZLHYI3QL0XZxHpMQUnbJHFE7nElUedqn//efvvHf78pi2Zd0w9YVRbUMce3/cG2V8NGd
pSqGYGDZ4kp6X8fCOX55xoUIgtuYrHNI62qwTOgfSYdNfz1c4vFLB973djHqu6/+fH6y+vxrs5rM
Jo6PUvZF2sT9/oHyhp2Hi1hZ/7Bv/eee/PM9++dX/RfgXHkZbaBWj3AnfRWoKZK5MA8+h17QDhHG
9y2OX+Wk3AWNSGoYw5opyGJ/Ajq+DJfVHcsk0RvPwVDZ6sRNQZq3pN0eYiAZ3FlfZ4zjGvkfwxQi
2sK8SS4A7ZwrbCF86Ei+wGHVEMNKiTJAIiIQ6ArQirA8SFoifX6R2eCy0EO41XyUX2IVCAk7sU8o
RfATF+TCwokPEZ9PwxF+KboZ5QVuN5zJbyS1CRmbFsJsaYzJo49uEUEUsXB9PINE99XAPuk0RyC3
pIJifNmEMFBc88fAn3mUIvYXX3uu+noSTlebVdqf5f3j5Fr3cR2v/MEqcJobFYjTYP2cQyRi60/9
I7Y+XAG/Ko442+Hi5KKgiCGMdBrH//AoWb+BSC1JtW1JkzTNAFr8800XWIkcN0Hy2HWaW5pO01uI
Uenh8/y8Oo95zUAswrsVLK2JgwMhDFkIPrstI2vwdtqFuu6Ck0SMQi3Ofik52ZN4ESEbSi8WMYI3
021/zsQxTpGKhW5CyjN7FsfNFozIY+VtHpSQMHUbBMHykO00hv+ny8EF8fPzBP1dBKOQ/Bs236E5
Ktivxt3psYt93JCxgzvjiX8mXQLR9suHowYung7CHWGO1n//gMq/A8ksSTNMU7chiZS/oq/5O7WL
zg5JpeS3wmcRzaaEPgSx9hDUj2Li4Hp4On1MtEGO3wuFTWLY23Sn7sjrRKdztqYGeDrm0YM0/hj9
+pYzYhUEu+5jZghMjvoc2bVsDRpB4/Z2rFV555VoXxoHFe370kiLyB42lxhL9GeFlOrJcBD2l1Lh
VGwPq1fpdig1AUuSia2JZucabX3s0ifWcJTSnJ7sEvNnA3eRMLbmgTPQ7IbkCHG8zrsNWTMv4opZ
13tjkaLDOHGVujkJ4GAwRebq5EXOksx/3B7BoNyQ1IyrEUFh5HWAC82wYGRGtQotkQ0MaffqDTPN
tUu3+VHWRNdyH8XLHNCH2XYkC4HjIxbmj/wAMcj0HS0aEPcb7FW5wVkQ70x90EoYYP/+o9QM7b+3
EHhRU7Vli1lc08TX/7DYBl3TZrpmJDuJnUMcu0Eqrj0kyF4P0pZ8VoRRyhjv9irft4EXkzpjsSTb
ixaQc9UtlYPlywRUyYOEDAnTYzFjbt6A/ZH2NUDPKf+cdwb12ZDTp/eU81F4ZbljSM46L+Tku3+S
CoxA6DwpUWAmRyjiyxsXGLVjU219ZvjieqIb5xS0iTZY6rCHxMEElQImvrrnJj6hiuHHz+ORMauB
JQBpPIKfYuTyEAKp48AGck5JvzlLBRRskD2C8ueAqdTiMUMWBwXE7oyHHoycaM2n7ZEM/Bw8N8Df
EUxdH5GiNFdW6omRh4l+YwzTCSnF02xRoke+4XXPFvlFRyWEm5xMAgiuLQAAlsoOff2FA6E2w7tV
koQWDbKtjB2cuspBSF8CkBXBCswQCbZ3YQRHgsGdTR1B5ABbans0mKCqU/WoZC4pBYqQZ0j0NGy1
nV0A7PZTjNv4axENPH3IQbiJABkOV3AB6mCs+ETjY/cN4hUDNk3AqR7ZyGbwJSJoUpFafgWaPaaN
aOsAieYcBF46NoT4vi9RjZKIyDeE3MFSdlfl4WLTv4EsZvCcyWZ/nWp9jSg5tBZ4t0+cQYMhiBtm
SziNbcix4wK8RDDXOHee9qCnL3Q2ZsLFJJwXg/zGa1c5V0yK7edSYbJjRprLfhN63aFc2Wj7074C
yuRammMhMHJAkh/G8HGiHD524g3nooL9k2oTbiUeYHTcYK1w1uPmg85yiKIddAV6FrUDVO48/8nI
xoE8RAUy01Dv0kGOpYD6sperl/MXOlvgtkG1yZb1rWIbIrGzwYmS+dHLU98b4NznysZzF4xaVo2R
wEUoCQ0ey7CYwBR/at8mCP7N6kAClijiplrXefuFPMzAjxunrIa0mOkfr+XWRZYNF02bVOhYkiOl
Xkde/tW8vL66r+IGe/Be8ZNyGCoUZysWo+Rq3zq3Pr4e4lQJyiXfy2Vgj1i1PiSxK8MYjZa6tr6f
lKmTlPoYoCJ5+JVBVGu8TvS1DH72jg8WmE+CvhGfLZJdMVQPPzyIxLrTNXFLZiFTAo51UG5amd4O
2rbGjS26ngbkwkXIr9HwvOuZXc2SF2e0wYeAcerVUE17IC9U3GA5f92wUgBVVLfopLxGMD5y49v7
HiIIvz47791ThTv7eTQ+tCvfX9Ze2dwCc/z5VrTZh5VuqtHSE3ngWYBYCAcf4xjxkuVq/7AEyr/d
+W1Z0yB7FPayvzA+uWrHXdm+HzsULIQYYZZLZsoSszCa6zdpE3+/4v7ubGNJf/h1xp8X3LKsqmfW
49ehxAEdAzofESkxeK4V4E/fBJhgsxyJBCRxkMPq6Kk57Xr4WBFhjuxZg0wffPAfXpb6u31ANk1V
U2zbkrkOf35ZTRg3hsXBa9d4MKfFqNyfqQzZntE7XvIVUHJDBMRLdAJbA7PjRIAlJrD/o1CaL0Xa
mHsBiBqyhqPOjP9hvP7NmcCUZFtTdNvQJJVT159fXtd1aiRLYbRjBqsTv7yD1pxvqbr46NApIjl4
qyRuRdzHSSWNDfycNVGfq5OP5CI9kWYfzJsWlAyhPED3CfvDPDlhdItOGRBan2WqBFWm70L1a22u
AbgBcmp9ho9XPuh9GdP2KKONCx3zni66GPmqMPx0pBPycQGCoOVwsOIbB9BEtn+TmgUAfwws07+/
fzTrvwEyUzIMzbYs7lXbUP4yqcaFUr9jswh2COB18r1mTH+ccd8o+jGEEQD6pjKbpqXPiR5wkxyz
nieTRJJvtZ5LhnCNagF3iTWsA4IfvPzCnEvWOurNs6unC9uvSFQx4K+GjCPV8Ylz6Afov0e2urJr
yoVJY6LtoWYUdKbqqNYwxmFwRhHsQu6lWAmP6hKkNPmuodaSwwdAiAGaACeKF4YKsY2kLC8endfT
3HPPtcCFEEwi1TzUqVNectKxCSh8TtCr2djrXs6H9BZ1ilrhJTtWPsHGLAPmWMO0WKPb6LJFB9QK
qgrCL4+NdhZHE/vakXIfgHHvwtBFrHjGTSOM7wbi+9bFcape+VsAOuRjWosy8S3QBWQzKGxmqCLL
FSkITTVsbAoVeEA/q2gFkRVomy7zOzDheUalgzZ6pCsNYTbWHm3Bsf9xPiGRQdO7bSiU0KF2niRv
wLLT7MN+UVM80b5I09PhW5Aqke+nDzFa1aieNBB3DUsueFdsea9iXujjZmWmk3aJZocDHYALbEs5
TCDSUB9PzS/OedBUGKZJ/cAUpBO4MjLlodEtCzrPKP3A8W8R52NTTav0rY0Ef4xNlbDnWZ15Vg2i
7b24R723NjtjbaEM61O5IS5H0udv0QpIUoRYY/84nPcqIfuc+mS2HbZ+Ns6A/oYGWQgoIk8Y2b/d
5I34TyQoaqhifT4WhPgpJudRNQpW5Iw5RB94IdMUKX2I3vA+czJVfRhKBEVVOddOpNz1Zs+PA2jp
E+G9Ph9eL0Q65IOJ9E03ubLgkMpHk8s8x0ryBBXtm3vgL3SV2CtqSh6YdjJxBmZcx+TgkShafCGV
Qi7Eq3sxg5E5/cTsacKQk5mwhumDoEjZF2cop3Xd683y2JUW3RdQgcj7rKfPaUn0ysJkDLId5kL5
KMPtgtChaaVmCYEc4hkEnOBpejxJyzlZLxlKdd3BF0i35sOR+aWitEFo57AbDNjT8mCaYvfko+YM
wrjGvRdgIw4fjm25H3IKdkV1ed/T+qAFbv4DMfoxieV3e0MNOZEOsuiFBJ2PGAQ0eyHzueI9bZev
1wZqNv+xiGsHPdkWpidF0+7stvArGEG4PQJH/ZL+P2Fn1qwotnXRX2QEnQKv9L19+2LoOUfAXgRB
f/03dsb3UDerIjMq7q0mMz2KsPfaa8055tOta9HGuy+2yQnjP3FyeAJbxhtD+e3osHGJaWfKtGIe
KiF75rIeyHn+eXPHldRxpKuDoLVYRtEBlaCb/U/t9ZhXw+8k6TRhSs4dqP6cd6QfsUDmvvqxO8ar
YOw3MAjTCw8ZBxqHD046oyg9aAmnwo85wnoNXwfq7KSPyjSgPXmP0AurXwpdedSUjaur7uvqPfL0
RWINx6Uj5LVSA7kSAETg+HVmhn5c/XndNY1/75AIqBRjIJtMJwaG+du6qxT9Srp+1GI+gEdFoPYx
ZDUt3lNOb7LqUroMtiuaE/mO/emD90t3ZRhWl2AAWIju9hULa1DowfvQKD7NTP2d1eBN7h5kELQ5
X9LFf/UnV5Ja6z2HhfIUdbfxSwHjBtHpudtukKY1dHjN7ERrJk872VG3opYSIkisFUe/btL67evn
hSQlBC5AlCDlsHU+PIRmBV2W+tUeMOnT+t6p9q6cRbG9jHu41Gkzt0wio+cz4STVL9wLTf0HBSUR
WRSQWBlKDmCZhCmVxZyZktM1EacQaaFzsEZBWXHeU8cqAyjd+QBW2Vp9jDIsvSTaAIs7z00T9wJm
m+dlqpMABP3/65H1lya6hdJ7kuhNI92jn1Ies8+W+FfO0j7TlxbnQtJh1CqivAsv1D5DCUnZIKrI
8oSf1Q/OnLCYpT+t9iUUu43hMNBpOFe8GGi5hD5uwxJwGUlVoXHL3pnygdVld4j6Q0ZCzJKeRswH
1OQwRwyjuexktRkWH++s/UBZ61Eh5+ml6HAtg+Vn3ozwQoZaUpAEoTicm96kozLS548x6W7cl2HV
I1i8tga5lOY6O3LubxcNbWCIo6/9i6EvR4rZvXCcwgjfn6EBUIWsgKfFCVYlcpInY06LpOaIIM4i
TznEWsDo7bxhpDvv7mteUDT2By7BBn0uD3Fnt4w5GWQcmiq5wIGx5aGzfXIQyf1r6ZpnoVLjKFgu
ZJVzHYPAXxiv28DDDnUBcoAdYp93dpO1xDNgtiP28MAdhmTmkRlv+yYAPdKhJO4rd4XM55Qo52UP
Vz6DTFyw4+3WrUMmXl2iQYWfXDmPj6WH3T73DSKn1ifZAGhQ13kX06kKgHmLsud+pKw5yKBB559n
fDyn2wZBHod5bYj+9tUeXpJzYU7B+oz3WXV64NpWN9b5l1uLP8TAyGSgcUuKa/jwe18sDnpLThxb
Lsdb94w/o066O2rH6NYh+Zyccer0N2dICq+oHBclen+vx4ioEX0iVqd6p/oIUZp2Vms7GW8ByT29
PgKt1mY8RknQkIWhOP17wGGZYX8+bltbJjYN6yW6YyNhkKhFyLNobe0MJiXviEIS+WqzVrW0hzcu
e05ZykV/Ft5RxZnSVgeOITvFgoPsY35dc+q+4yh8gjViRcxeus1uCudzKM1MDFqIftlTkHKJ+Z7D
zZJUJD5T+dHvlx0WdGqDK5EQcKCPIfOgZsQ8h8xVGmdKAxDwCf+cyg1hyN01Zq9D0UKeh06P4VW+
uhIO6KA6+wrH7JJvwzZbh5d6zeXvy1TRQLMgnJ/DzVjzOg9PJRzEmACzEGR7MKCPocoNAOo5FsdB
pi4ERhsWe8cWgbvkoBOY5nQD8OJGVMrbYf0JdDnl3DvaGgHYgobjBBV04RxpdZCmQAvzRu4K3jAp
YLPvIYrnRPlZMA5kqlLQbQHowhEp0/GXfuh8eNWO030n+9XSrOzbAGwxXfNYsOHpB/xUaBUuG2km
xSAXBlnlS3DCYQDDnNyUAHNtDaFT9DKxOTAorF4OykRSItLTAvAU59w+c1F38NXMus0bGzzL8THB
QRYUuY9Y7+hXc2yfcFdgBWDlVExfpW/+sUvqDNqiM3ORj57fxrJECAzyEMHmS9QwlAFPNOd2h5zQ
QAFlsXDoIOznxID65XqblJDrab88OSDbN+qHC0lTuMsVpvTDW2ggEQfQOO0J7t5lyowJfYr69OR0
O+lFRNJgAh71W6dk3U9ulYujsnCoIU6Nv6Z+5OdtK7epQsL0OMWE0LM1m0Qb0KUICxOQKxUD2qfI
S1LGZnIeo9ShG8dNpHkUCKKG2p0RX1EgZBq4xclgAvVyy9MUbR+pToMTXSz9iduMGfKRPvfMAPi+
+kQVX9jF0ed0IXpYsJ9oWzBdeHSzZ68dwZE1nVqbYkU8liR+cVzhNoFo0XmswyzbyojBdFLNTyGw
cq5+oE3OENxZ3Mihzs+ecYRRCgNn8G2mgit/+OykvTSjMET6gTOSgmqPIEknwrZwCAViljW7T6of
g/YO7pfSgRVDF47QkG2E4O3BMGVhvsGAWS8OvtOP7l+G/fsIqsZ1DKqDrndvdgLKsDSY2zQu7ZpB
bCYSSxJLBRY76t67pV4ElQ4A3gfSRFSXNqa+CjrBTjs0F/KrJCHab9XvcybF2xViKIFnYHmlBxaf
MrSXbFHOOZJH7EyUm9tNTWxkn3a0/QYCSANz3aCpOkc3ODhOvUBku9OjerEt8Z7hZtm6XQ8+iDNY
P5LbtMDVajgIbLTgNDt9tckDhkOIckDFPhvg0NNGFUKFbJDbRHBz26KMc6qDtGImCEUDBVpHYC97
s3+yv0r3Hpcz0gLWL5zemy568vbW2wBtm8bXEvZezjYxIlqgF6SU/sMvk3LGHHt8YsCIjbpd0qOD
1MhJ8wWmWgV2ryBA46vCAvNzO3rIxvRAdpua0yfiRVLUY/04LYrhFkskXyZV7wUFA61iEP7V7nzo
7UBg5/LoyaDqPu41uy1QpUqUQ/714nSVyHfkyaFrcPtp1v3De1pI4esT6nybDTPu0/J1QUqxHW3Z
VyrUBvcvLHqyOla0RYX6tPX6avzQfSlP8hUX8kwTfGuZaBuO8QOL4jYU+MSt82FnoL67MuZwWWMN
EG4Yro6C23PKfewXWt+9EyIt/2WMqvx7RE29SlPf1EwEzaYsxqz/6Oy3iqKVldbL5zcGWRH1Bc1n
fXmvpzJvJGazJyMZGWtU461giKvDYmOHYbP9viIGEk18RXbxYPbMHyrIfs9v385faur/LKn/8RZ/
6+rcCk26ImPK56KP4eeBTI4ZmBqEvrgWQyq7FPHYTraY4uDPY/XN7aXxvVQjnMKBtpbW7DBrddKz
2xXWv2E9LKCZyBlxMnZnI5QIcY/bsvd99Eunwz+numbEVCMmAowMN/RR9nF0DA0fjwme6Cr9Jl63
h7+dHhYNicaOH6TN6FPgdwkgc8JOptyBo0co0q6fcf8vl0P52+X4fYRcv2Stfm7z+WV3bqa3Don2
bMtptG836/stIqwAmY38drfUYvFgGwsuJpFjpAC0SV/yzBB5Vo/Uku8/f02q/O8WqbiVdEmVTJVJ
kf5bz3JwaT5q2zfyOUXFzBxeSOQiPEDkNCJbQ7s+lIdgwNwC3vZEIaN9O+eZKUaqV8/glRMZ0MuK
vWaRchJdCYnMd9hRQdqZS8n9BEx8M0aVn+9uBYZwUrI+NFg7qUiXUng+oBKWQlwzsNalqdm5SKPf
I0IbGhr+tYOGGsk1+8Et+jjU5kxH6rCLmShyD+BExRk54OtliUeL6w9Q13iMqj3DIfLGPZHoUEaI
3XWizS4LyX6F5lRPNL8OC0casXGXKQDzJ6d7Ug0aEjJpQi173Feq+7a2075Lx4J2BZsxbAjh0B9I
v+LBUH5NB9nZF9ZGfD4CTqd429jc0H5o+6jrQOojcB9yuBPxtMp3tSxD+iDkcDgqDRroMMTX3ICY
X7GMwSfBW+RQEFZzE8ViePFe46u7Bn7O1gqLkmvtNvsdp3iGDwdhILsGvZRSa3SN8whmFBawT/rc
nzzacnOwPpC9aLFXtshWZqcfaiPeBFb6dnygq8BkDSQIp/Z1j/h29AUoaSVWUUSrnBpCzpfCkeGc
pjQ0mJ21eNHJBH6LEbT83RekXqp9IWjk4f3Yb7eCZCf80NQXjPs/Q6TMCUxnqlb/DUmuv7pYh4dH
oCfxnyjVSWaj9gDD6NydnBOYCUyO24k+I2lR3ajnUODkEOPq1YeC0QUmuSQmkS3rg2IUOzafrFMI
/i78vzwG/b89Br+tqKf2LH2Ko5bPCRYblcz6nu4eJVjA5bEf8M3JdJZhRLBdbzfs/PLKRAcKxaD2
joRmc6nI/lnV+EqmuF59EofcbvVxOPCIc5Y5xfMSNwKIOhjjF2AKsYWIgJDpYE77LEgIYt2nmE2g
Ad5vvR6zvv01XpZuP+Bw16DGCs3VwG7Sm284xCftENq5KOudVyCtTz/q1hnwIHzpsMI+Hr18MMPT
9kd1yM7bQZajagwoaR1MmkzNzqRc8qpEV9TWD09eiMpu1rJvkBPr5/MBKfKGT7E+gp8UMqinvYsG
RJ6UaTEc4G3g8X3F/ck2wIT3IM8aR2zCYk0XgChaU2iFeVRaOrLAQuD19CMcDlRtgq2gfInSQ0bC
kH1I3xisqh1QldlnTLiIw4EHSzcP5lCPbl7yHgHCdfqHmhs1wek9aqdA//RRg1iPXPt81IYyQqGI
kSOWC2Aj82bIDQRxBlSng2YcW7Vsyz6HdvKXkVhk18mdvIl5/v8gJSgC9mB+MHgizzEFKw8B9Y3L
Xc906OVXC8Xr+0dS5Gb99BQaX9Sf88kSqSHMAFLe+2sNgGUTrMpY9XpTgQxC2B3fnIoT1xbokrEp
dxRFZKQyu/tG70Br26a/E/UCQL9jlhDvSo5fG32GJbCV8pdA55qQpWIX2M1h5kx+hRKvaP845rA/
JLb4zjOH1jFgjLN6BEXaxHO8QUJXrUfIGzhrANkY0iBfESFW/NDGH7LjJfSQxvivgz8/Nf/50Kia
YWA8HCimbv62d1xlvf+83PNirj+FgJZeC/2xznsphzMVsejdM2ZXcTO1qyukiq/bOXoL5QZOFyyE
Axaf8JJ7JyTTQh+7XWgcVWt38ApOyGPxgqAdPRX4QHSLCUxec7RMmrVWIJwAAnVKzO0Sj2Uh4XCw
Xyw2dCgvXSyEedlNca89PBPhnz/xQDQC/1cJpkuagoqIEY2uGqbY5v9ReNXXprw9Lm0+J2g4rMJ+
Is0HO5yF0ROX73NcrbtpP6nWcnAhHEMJ77TNaS1xrnI5tk0+Pu0Bg1gkPTJKTtl3Wx/BoEBCiMGB
gKRUgVyuxISQVbhKydqkFpFizOO0HgDYsDQW42f8WffAZ/75g8mD/xo9aZrRV+Rfn/B3Zd6g+TS0
wq75XEBI7knhY3VymZSQOX0fstwzlhsBDE5M7PHkHQ5ck8kUAVot+X9XNGXUYTS9ST6Ax0n00GNz
H6EgIsoNjs8V1D1sfgawbca8aEEjqAIz9YGiD2Q6548wn39NX3tpJBTd3/e4QibjF0BhsFIOP+P3
iFKBKLwA76qN5cznJgorcGsSdK3d27tASYWGBUCJwI2REsgRBBfnCz8ntSR7Ym4njA+Dzn65eFtj
HFp2H9Mr5itShd+U8BH8JgdHGS7gNWkhtD3QvcV0pKPTDBjihr18MLnFjJFv5FVgtj05vZASWrxM
diKXhhyQ/SADrASQRdCuSrY76IuOzHjN+/N39R+6Hr6igYlDtq/pii7/1q3Ou9PJrJ+3fA5xFlCX
QawAmA3oH/m+Fsiwtztss3qoBshYHNB4abVHqhC+QeSRE+feD9vwTNUlGimCg90IHjPDXbr8U5K1
xcCfBAG2i9ZjIQ45DLnb6TMxI+BS83XroUjM7feyoX7+8weTZTGP/9fj9Y9PJnbpfzxe3fF2um3f
dzYhP59AxiTqqfLg9RMEYHCGOHsgLlf0B8kI0qYvzpsX/wMHm5RZH4egadfufVG5kz2IE90q/NXm
4jIJ5atFCBP8lHYdP1JjVMXStDen2OuPa+6Jt8O2nbbsjizsBrKhF5HTJ2h5j4A61GdIFhBhSfCP
BmFwm5LFODUyfYQMwoGc4nci5saTMMCLRxSYo5dn91B2rtO3u9i6xOluTrMzZB2elgm35exMZNaf
L5z2X8sSw3P0wnAdZFn67Y6om8HZyB9SPic8dNixrQD6ZtN4EpciBAiw4u0qNsCvpo2GjsfcsGEQ
+taiHkXAhII5bNbNCt6TX//QqwpBTbEN6tZdjsmhNAOUX395y7ypf2uBdUkfyLLZVxWOHoq4Gf7x
ZQ/yc9PKV1Ycgx6xe4X5iAQ23ZLQUdFCPHRfd5GpW6yP6+dO/aICrVgBs2fPRQEGLgnUznGOc3/A
c1aQTu3mC4nWeeXg46AXB6PwxvCyE6DzVygHaHSxWmC9fMx5ynOARudku+mFDUUyjRkqM1c6cyCk
ad68nQ8oUhvNfm94OgeMjjFuFzjCKfPu1mnSEtnEq4EG9YoXYDFGz4aRGVxs1a1OHg+hpoSmSnPC
v92i2x0qYHR7+OZrfL8liO0fS2RnZzHlBUVlBt1QKb1XeuEsEEjLKhOcuWb1+EKxEOVbnzxEuGnk
DeUyEzbogfvLF8igvbYETshoAHuKbfYAJh5F4PCt7zGcLw8DnyNXsT65ZgYtmFZ4MWotUl6UTIpO
k4YlfkAOEEMDvOrmkDQPCfeMePLPmTnnnSXtkrSdVS/OxwUJGgOfwNsYEs5xg92J9mUzI98Qtw07
NXYTuhCgz344iMU0yfTkmDDIH9CU9c1vXFInRLM0IM6/xvIpP8wchIbkaxe//uLfWtzHb1cNOCqi
OxzCp8+z+suY9xIju/4AMMwue3otZIcM1SmuB8hecwqosGb2DR9dmSA1zS3e3Dvi1baE1NOIXwER
8/HhnYD9NBYNooY4QSgOm9Z9bM7DMn2FtLd+evzb7WlVGECQ/uEoizqOvOdQXRHP4lHJmiyjsBU8
kBe0IFXvOiSsmN7uQf0mtGKoRaVJrfuSLfpIXp3cVxKzs49H325Pkkh6n2lg90lFYSKbdiOUGRyf
tpEsvNiAFWf9WHVo+aEtr9k+a5Ag0XH00nALnQjXYksdg/hRNgUTW8kF6PXEZubc9kdI2D912hGj
CmsCow8TmAzVSpOo7hW+1+Tk9cFV0V6z668PFMk8YkpeE/5LngDqbxrRhJNFt0kxJewDUR5RsTA0
7Ccq7vvPYDKIHqm0UEbXfRk0CxZg1WYuXqN7RB/jAvqblNwyKS5X0drpL4+r+zeD6Wmf/VuHs3Ff
Yf5TZzgnMNEw9prU1NYIEGHIR4M0jx/+K+72BYJ9Wq4EDXgKxFBv66sXW1o8J6+hSirhicYA3fO5
Af2j/SIxFIROhmNTwvhGNtwbFxKrmNom51u0RT2gMenAjz+RjRmO4wLTol0vy809ftMsIAMR/yVz
ic02Ueb8en2PCi085SFBpGE/MNb0D/A0DbeLU7ofoIZ3P3uJl6R43mNbR9PBHqMNr0t5z0tf0AB+
ImVkxsb66qBZNCfvzu4S/Opm/I5ULwe26m99LhVdfVSp8wLueYoL9L404/NwMGMwl/9UoRjNQ9JN
Ze84vA91cDyrO+rywag3qWhhVDE4iXyDYNIuMpMu3zMz1tIcXC4NXBtoS3CdVjLCjZrTDEev8KFa
p55X8obm1J4d+oVvCeXJ8JliT6MrtuZmw2eIy6m6hNWi3Z/Hxqqgn3DQN7SWpa/5Ndbn2lAZPc20
OjvXQ39SHBCXSuwTTgUIV8L+LP75+naMKbIBBgBpn1678CvcQm2IrZ6bjXgGpxOeo+cnw1KsMZm6
VavaZKlWv44SURHTazcpy8y8uR9u7wviOJN1uP+YYm3WwAlyzGb1ZslZVaWrLT5+g1ksZLLBcAEL
aC9ShtqaKazKSVvdMxlk2F6OzT0Aw9OGd/tZcpwm4/ye9AnjtSB4jD8Jr7S+/ZgTtBSvZbEyY5En
fnbO3j0EW7e6IEZ3cnjpLJIDe9ByRrEvaTE7enwz3QSBx0idSofXFN+HYLqheKFjBgPRRUfKZqM6
7C/Z2+sdukhlTRIZksYKNp9/x+2fGsPHN+2rVI5Lvx/RmwnkPeO4KTata9qtGKDR/kmP/mOqTgpI
5M9hRFwNqG+nhvjLM+4TJMTG7bRfBKUTi9oyCoZzKUHoJiSz/0M5wxOxYZKk+4AEmimH7651ih0d
rzOZshjPUIHH+qQHK5+MaqFhkiCO9dbvAGJpdwA+UpJrvW/8Svhbjz2hEgKZxk8Wbf8LUJOARngP
GMrkuM9DsnbQEY+xOnKBuEuexOlYIkoW+3Tfuk+KCUcd5oMDmzvl5BGLtGidOv2sDfQk5NwkSvRY
grGY1mkvObq1y1wOio2jjLhyHO/q8WM5cLu0BVG2egflnq3zxaLgGxgMv6udnN53JrR3WrvZNW7S
viut2jWaYMQ6/mX+TMoEAAI7PF1fhmmxmZ7j09TgKLKXf7A9G6AfENrEKkOKzipH4I5OLFkhiUC3
b2Z9jUxq31GZspyRIJH00XZPBkG+VvaD/Ss6jYgBReJSs/IgjL1v4OoL5qaECAGVwsNBYWOm1wxe
Ic8mXBMjvm6kF5jm86FjrjN8h8I3XmO2N3QS6oSN8eKcZkfE33TtIrgpAGyo2UbHmHs+gb6NizrV
N81Iwi30mdNSZDILV0mynmLx1UOOks8pXpNjTA2nwja9guqh/aSMezFj2/Lu3DctZS7ZNZJVLtni
R8wpBxn7W8e+L+LDaliWms9LVwTMX0dVgj8VVlx38m/LOy0LRr2ca85EU1EAtKTM+9LkaFpFaob3
9El623c7hqkX9qb98Dg/0noiMUGdydvgYpBobxm4oG4OYeho77WxySbHLWRhfX/secMv2tw6yGFL
HfX9K7AZApMSc/SMzTH/n1v99Z+r51+F5m+nDlmRdEOXTUWRDeW36vmuv5pm0H62WHDpvr+QELY0
MeDPv4q90fs5lYtalMPEu2oUMn22syuQhtvqJY0HT4QwORpqWIUd37BcOlo9L6+Z2d8b9eL92f/5
vcpK/z/KZnRKA1Pq07BX/lXrS2f1YmpH4zy/uTEVOhAYxDp4vyAj6ch2swr591VIKfE14cYCUQUp
kiBbukoFYkxncbKIQY3zA1fcS/ly0leygQUdsnPNhqkJtHRD3kvycFspUhGbTk/L7zevRNuw3ZmA
7iYQSwB99gOezpHQhYBQ+XrsJN1J3yK7EGzleMwd//29IFUGRZBTn/EstBd3tdIprdLzizYuKddW
n3v85Yv6OjyOuIFORAudk/rrdpzmhwrH1JLwu/tKl/kAzYH4SA57JKUmQ+QbdDAxaPdsHCdPW032
1cuHbvS0UjQuXBiCR3DpgXvFRQDBC29G72aliLPoU5JrHhLxozs49u+J0TqVwnTKJPfORge1eZB5
6/SIY+WNEUvB+FcaQcx26H5XFD5Yggl02A3BJs/DwdFhP6XR+7GGj2jf4+AiJLEYIhr/uas4tjY0
v6FG8vJPw+kcDiiUACPUdTHHiXC4171h76ucoNK9orT9akB3sY0QmU2S4dNpsqGEYMoyCYCBPw7c
zd0Ma9GZURZQdIyoc86zFEKevdK/Vq0UbCP9hTeDdvA3U0ufktTpvrgcCU+Xdf2mfTPkg76tzVW1
eLvvxQdMAxcFtuzL2qM4EICTHgiDh7XX42FpTRgzWOyoD4thHP8yG3Yvm42V7wviML9/SPPmQ2HZ
xbPZaY7KZTCavOLwZjOr46BV0v+lENOEgrtLqtAU78aRSLvj4NDz0pfjec+U/flpN+PSmj040ncB
/4sZ0fJ39qPoBlkW9rFhUS7PWLgoGa0LvXmKynfmbV7OPcHXjGfeSkHlWM/JnqPHz16Z8/b9ezzJ
N7w9WuAUSEYIqgcYOLIiT1/yLunV0VbH3etc+PGgz88OggZ+7JGs4yOtLETffPKO6pma57iAWxe5
8yjgNMVx4rk82+b6wF5m23DDM8Na+uyzZ8sVNtWGsE6E25zs7GDaxvwZcxTQKp5D8M/IU7HdO3Qv
n3T2PbL28FOGywQMy7u0XGD1EbjlKaStuan4CLlpUNQpU3MvK0f8/CYYl14QVZHs7j4HNxnJGwyM
nHSs0SCZsFUT/WPVAyDiA1DQtDe8qIhlTjr0oaX4wAHisb/60yCzfN0e4QRCxhZ/mRvxewHqP2VC
gTPTX4/O8ShxswzFKx1LkkslL5EJ1F27c96KSStu21gJrlzUBp7hZetlsQBoYSX9KOt8e/q2jGyb
EQdlfdJ5G+7WZmVl9OcA71/T6Kh71STLWnzs+H5x4yXLd2ONWg9KosD0ru3+rgmzo5j6MYYKcKxc
LatdmeM1QXuV9eU2TuaeA1vkTzlj1sBwKnLDq7Hi2BlzCWgXJ++r8bgMwyQfGVZGdNTF49d8+eEt
VX/N5Kt1QJSoNvOGj+5shwTNuBHRvoh659MiogMS8sry6BvI2i6TDzD25b5TdGDI+Sb7Ow0ngXgN
QpnQ+Fhl6KqHxKqj4370XH9RBrkZow7XdSPRagzmEde8WSOaQT3jPR2KHsRRrjVhfZiMmIXb1926
5+fr0yhjpm2PxWpu2E4wnd6c6OWu+SwPRznbydvZWnPpyusnbu7/fHTrh++SmQXjFHnic/3cHd6e
uSvbScU08plkENYL+gy8Bzdn9V1ciVSO5tOrPW22zuH6831Zfu40CmxiBC2NBB9cKx4Lk5/PWsew
1nyEAFQw238aoCYSkmzmMEykoHNYFeMyUhR3t9E2tt+inzacHqZkP0+Dub1OdOFL12bUhwcJrSHh
0jvF2a3rh51E0RQDrLhLCJsvCOdC/dXjjo/ydVaNd7vEsKyktH0GUmExZWWw/B8pHPGZ3Ihk+Klk
2W4xcfmUPvSpng+K4qeO/a9rsPzYT1I9YEvawXtCqsZPENlr8cQIWVZK6fO1znZK4XOQXie4uRPf
TS6Kwx19cUh8CPjqzdJZDCbf7+WUryOjPnzBxLAGq2xXZ29n/XKThKNTr8Il3UUAGAv05NZyWSPt
IcREhCsJWR1U94dtW3ckP8m6nPFfkPQltfWFeZFkHIvdJvR5Bzi6klNy/6T3A/PacaaLS7tGG88U
DvR8VFlzkoisIIu4iSU6U4st2Xqg4YawiLLszhABKdLRCg7bSbAI+K7GErvxlcrOZiV6Jlw1cVO+
Foa1y1lnDld7DIkhCIhem36f7W9Zir9v0IZPFnlt04tzaIPbcsy1mGd2ovpWNp9PSQzwy5CpuRAt
9thIWRrsmzfnG+TVvgNHslz/FSHhcniM3ejicCNQ1IvkvBo8XDODMkdeu6V/A/Ce8nNyOwJr1iZZ
ZMSRWC4Xfy6ejH+3l/Hxa5Kh6xqkTNP4XYTR257N59PM5/FqxVn411/DYTrLXQbxxM087JmYi7It
bgy/Z+2HMyCOk+HG2czCEDnUxEcXT++5s0YW6wiPgm3zMHb0ncV1+HUFAMoX1vRgAvYnL4oR9tE/
FO6BVqJTREitxb7x54+lyGLO9r8F7P98rl+c5H90Uh9yc94+NTQcIoiO5uYOHb1lWhvVe+KZ5ODn
QMFhyys8iArsZeBo7B9uOld8ZLHDDsFO2gVDaMnde7k1uVo+u3AYerN0vwk9z9t4VjiZhLNNShHF
P8+G3pDf6F0sjydyFk5GF3sShrPQ9303iLhJowiBxDrxk5+fZOT7IZUOYXN+wq+zgmUR+4Jtu3Rk
e/bPxHfXBDlyA6FoDOfzwop0evCVpTiKM4+UgBWEy8adiSeFv8SHS/ez2XC/v1kbEe276Ds3nGkC
WkCmDdx6cO/x25re7WlhzV9+Nn+G2c6eHr6P9rcIr/zzV/Afd5aOW4tbq29IiiZJYrr2j2/gfiyb
YzXoiaJ8sZLs82wo+Ry0ekyDrqt6Rd4eKvkbBinLa/0ZvnQIRbq1/Z4QXmVdNqLWEaMEZuUWehEh
ahnAWwCEwbF9mVwXS1g4FoeOxHavLov1oSaRIxwjq2C6DSfAZpMSt9gUgJvDsWop1vioFx4CVvK/
jGmU/zqBKJrc1xGgCdnQb4+RerlUyvNxvHC7oZGGNuGAD6HbzDmiyWZibc6tUd9N0GOGDYaDmWxn
8+lf3oX2H4qNwT/ehfabq7EsL5dz2/IuVrATCY6hYEXABJyjSjoVPSpTsZtQCW08iliL23PrMVRE
4vLEMQeMWaKYOZqoobnxYDWoLpuNKCDekz/fG7/slf/7dHJvaIYGp1xj4KH9NiW/P4+q+dLM87xc
fEJ5f14/NqcNdu4bB4wJ/QHRdvE5YG51gQpGvaplR4LY/uaF/ffix9vg2DiA+YDLRf/tW7uaz1f/
0fE2Wl9eUuMk25GM53dzjSnImm8CsCftHqnZnz+98R83iy58p32BIDAU9beJ+fF+vPek0+kyX7w8
RqJuy8zyjXCvcy5ZLsKFIthS4pjFCY0J30hjFTqPjuwqHDAh7oXkgBFftWo2t7G+PDoT32eHk933
TEivVHtXWW0oUSnsJEeICKFmChUEGz4evAkliUV25sBDLEI2FYHsKA0/ruTwuyHuDpBhEc7DskNh
ZjV/WRU06T+uua6CYFD6fPS+9Et8949lQVJOL+OpcI+KxE+A/Q7up4JQHTRBNMmHhJL4l+ySMQ/n
v9SCS8zR+LF7LO6Fm08g5XnIKjgq33YVTG/OPaQ3opYnJhR8Q9g5VZIHsNxsfpXTbbtod9fRea0y
Ab5lcgKIFW4R9huafnzTbs9GN0e08TYwEs6/9FsUJtXmUHLbtFid4lacvOIZZATrNKba5z0iIfLf
P8jobr4QI902lzFjZU5lRxwJUNeuQjHD0bAnRmoQRYNyc/oppr2sj72fGvFDmB7nQcMxEFfrtPGv
S5jCG8wz9ifolrN9OPqg+ARfgIJQWxv0rn355ki4MiY05Xnj2YsMmlcsP0Auw1Jnbfws65pj3MXn
5xZDZvyQCk5Mck7zS8qvbEk0Xe/oaB5yTjEjDfHLa4LTA1XO6ltFrIeDyoNDT5XE0tmSF4YAzXoD
cqM7iKKE8ngs+eMpJn80Bd3mSBwHuW5Cp+dx4Cu9c2zwIzIj6NJm9PLf9Nfm2r7aANUibfbnuDnj
8adT6fCIWxudkpbKkuO7c06hhrArbalC0QHZ7wiVFHM9tLsQldED/Uhx9yMSp9panGOg/1gXMkmB
+MzzIWqL+1wLyCNNCx/LqduQcXA6CKnmbeCcIiYAiKDEjeGRJ4syAjc/Q1HvHSC3dOlk3qFdeuvj
LlMsqyCepvUMhOyIH7kWus8JjRclaj13Go5NA+bdtEMTFFj2I8YVxwqqWUkmeYzQbMS5oLUFOfOe
dTZ7twjf7XzIwTEKvoY2vHdkDw+nWpzb0/O82JBxJZSSgQbShp9EzuHdrtLXRlxfPMaWSdw91y41
R5Dalqx/RZrDg6f1+wzKpfSXxbAvVp3f1uT/eTB/269PL/XdNffiMqcJ5jDoCT/hJbhDkXHfmR4Y
O4lrQaz4j0QfFk2IMJe5jwhmRWfBiqSfxTKikRpkRscA9XQIu8OGw7t7Mer67tLyS81xsSDK/IFw
cN+84zN1sfDQoxL4yyrzX3KQ//ksv62w575Z5EZTXuaNWFyk6B7mAXKk71OAW9rbLupR698ISJSX
atxnWnTnnvO3o098nH7iW3pJe5PTHC28o3OmQbA/640175VxoBbBuZzEoOEQcMbXdeF8L4JrXul1
w71I7cEQnu8SD8t06wpB9Z83j198hv/9mgxFERgitS9anr9XGl2Rnxqzg9gNewVFQwllBfMQcCpK
PjyOHsgllJZv2lciMLkYSS4YMRMh8ACqlP1DteuPlujMrC/mYBqCFkwjU5WhvKVC2+L0Q6kJ9QXx
T4CZa96f/eX9/1uX8X+knVeTqli49z+RVWTwlmzObds3VkcEDCAoyKd/f8up9+xu7dNenLJmz8xO
IKz1rCf8AyeebhqSoJeKZOlnWhg1Vhm1ajUhU0JKZQKggTHTET36NcDl6znYV0DlpD1hQIkmsy9Q
uVEAHWMoQiKVI5g+gUZaAE5BiguPxp4VwovDVg4Xxqs3Iylu9fDo+gXoxp0LnT5LeAsY5k3Ssttu
lXbckhMwRiK9g7AIt5IvQWMMGBcjGlEniQoKxVcGYQR5562DTQhBQhREY77DO/9uDZZbu99eUHDS
EoIHRgsBdUTK0EUYuV8ogFFE0V9x8T5z/n74tMrvNjkafoaG4oUC1AixwZ9PPzmeJT3dtuIFLDCQ
I5cvqVv7SLg/ATpbT9ozJpc0nvk+3X0/f5KfGT5evqLX8vkywdqP81aYF8m97SylTGr3TuRNh0WN
mvUoXdAs56ibIBMUbN53oemr+KUAE+pEQdlte4fg8IKIEllN7bftKVBsgRULjBkdLhBYAKqSIcqu
cNU4jgCN0MTTALkyKqOXBItrPTr56otooNIiYiUU1NBI+IKYheyVjkUOc5rjH7NAygLONYahFaej
W49AQkzbfXNsrtbA1bGZcVru1yPJjmvecrsvyWhBQEq6SGtvVscxObeMvSrFCxyX6JO2lmkwpq3x
ivLd2lEeBet7toulmGx+E9nAtnW3FpXYSopzVcSsRfDozgunqngqRUCLHck73MmfVbu37ZzdZ34p
pzoNxu/M4kl33lMHpA0bSSxKdN2o0VXOocXwtQbiRvOMQ5XCicryAMj7wQKUHt24yI2/pX9mVeYH
PeXGKQVdMYtYD7QJcxU4KLAo7R70Ll/ALE8efBX7LaZIpwExn+KRS084+KRG79DJ9gfPTwI+mbm6
cOh+ZlBIxMOjx+GPzDf4t28IHORYtHDHy34fP1m2mWgWrUQz0WLX0dF0lu+fqTM+O8F0CuEL9Wq+
uDA1J4AsyJLFBpWdLpNS7FIfaSga92WApVJ1wFVSgJhSt/18FBtdLdN9vY8X7mCwZirxcvHiUMQP
sQnbrCLGKYjkkRfCpO6d7XHgORPnA+t4oh9fZMkkneiy3NM1QGXwKaTdOxNdS2HnuieNmnWH3TB8
4DCl/XLbiAZaMlWTLiksvp+3feDlbTMTLVCXlQW8gFRaQv0a/KRT47COqQjNo05gesHSmu3tFXpN
bGxw50MGtLaDdgLHEo7DC3iykfPKPWNoTUcZO2p7gyhF5+nvNafcw3gtyhCtLR612TbVm+dcyXot
x5IhBDYHL+e+SaremX42QxuwrEe3dTEhHjw9yqeuB/FNQPhxWVGsf1vpaWFqea1z2VO3Bz+dAgW6
+pqOhP1mOPN5B17gVHPfOQzeT5kdMC8YKv6wa2B8pfEmUdqDM/Lg5f3CkuNZmAjpqG2wkXen71HZ
5aVcNhviRoMt2Wj/obrnkf5WOB173AcD0z2d7VcASzR64XD4ovv8NXlwF7+0hsRdtFk9KENZqnxT
d59zyZRbR+5Ce4HFS8m1GaOQyRxOQTaAdtrBxvaWPY06wUA0t6Rhak/EvJkU/yPpP4mhY/uZogz3
zd4I/TPmcJDU6HJhOO4WLRsQyTvWCgS8izOWkZVpTcaQgUegcch9DpXdpw8z3HsL3D4lu5tNZl+b
l3LwRQt5j5kqI228YOO5SrdXWT+QNJIl8ebvVsa/r3/tjnxbGXWziep8f9mI3iQdbaWP+gWYoK39
TDtMbH1EvjWMEfyXFwBoB/v5uWLEi4yJ/VYAWwhoUL7RV7RW2ApMzwK1WvhRyz96x13w3n5Nnc8N
mRNa2YwIOS3dqZgKqN1KyBjDnN+4G7V7mHc5mmhws2X9GbYDohXf9QTxydYnYsyE0fyYmvHSYVIw
4YS3v6reh+H1av9ZGfS2B//DaHsPtuqvTwaRJzYqK+Q/Jc5vT8Y8G+f9dn/aLNoh0uH2c/70Mnrr
wHFcCiWw1evrzHnUAZfv6x46xewF3G84UcER/NynysXgZUg7VIVdHD05QA8LZcz48RUEGbp9FCeP
QsMVPXG7AL5d8nYB7M+N3m42B7RVBviFfIHrxrKlBYtl6zPBQWYGBj1LNUaEEEMzHJddgCp/P2qQ
8b+sQhk3KUU3FLiOVybLt2ddr83TWTnwrIX7DZusZsPRAQHu4ai4ww9os+znHEcFketgA0C1AmQT
BQ4TzKD0FEsjbG72Heg8tJu1Ln0JYDjwhTrgEva9zH06kxz753eQ1xN+ExmzPtOCszsYMVMoLjRW
rNMIKZD2sEkcMcMyPZw/5I1vzD8PMQPYHe158HzjuGOna3SMGAtvXmmu7DiVkT9dGe97e2iMljuY
gfQKmELXur/KO7sxDaLhIsxpuVN5j5HweW2IadXoRF8CyD7F+HYijshkwu6Hq46A1IneQBcQ3weN
9rbb7nwAKZs0swcPXfl1sSlUDzIkZcu8/vq3h17JpXnWL8gm43Hpmnu793RxTPt5MJLdUeOuuy+Y
dMFLoH9h+weHFI0JmL16ja59vf7Fp9vg2v0DA4y0F9udtduROVAU50zXa8QZYtmf85HidUbgCNCI
7nyeGb4Xrp32qT5o+BIp3xvH815f6aO4O19ZziYMEsLeSZisMxa9uN3ZB2pH3ge/6+JXRBXd8xi4
tvpMbx4WVfIvhKmfQtI36URUyZf4FKWbRa9CgBl4vr8eUNSWgH710cU5uy8MVVpQ0CzX6GidaTpo
Ubb2+5ltT+d0J4j5gSi8+F3JrO6hsg8xAbQ0HTsmiEx5mGMxvx+Ad5wgq8hQK3HrsOYPMvRh0jhm
6dW9HQMs6IMMZcZIdayG3pJzYsW8U772TRkq9KS3Fkdi5IezxYzpICP17vBVTLheZx/0k7qzbpex
PDO/4YIgy5ymdIZA8EFDLBjUANWDu7GeCrRyAhkygSMK/fG8OkBSedT/UH+hLv18qjdp9rGSo5YW
s856vub4vY/Jx+CFkYto7VjBvrOZi0OWBmb3HEb2dOumi2nsTHGwB7Z+pTkpIIdAs7BrT87HxQ5P
NgDuHu5ILFexqj7nLxRxLKe5H4B3IHLhExB0+n1vKfPgp1OE3jjaGe6kXmwzrAfPztOYoOsYQCew
QedXZPzilgY5GBo46Sujk/Wyt8/8nbPadIYcTsM+4ErOs2ntfH4iMmQPhee7mAfzIyecP2LC0dl3
fPJ35/1sT4FDpwFvn5TgM7ggT0V3yhrvkUAC4FKG7InFmZcP0Nr2j29WB1ASPVo0SKKB1jHG0QC/
Ov/MgnvSPeZOPcYjTnCB6H0ZFT7LTp2K1SO+7IYF9+45XwAG0fckiwXd1eYcZagrmumysx5Zo1XW
JbwgsjubYRNuI9BOKbZ25y9uan/Mwh09P/IrHjK1C0idM70EtN9FM6FiXNl77jmeThvSXQ1Fl2AI
BiWcudvrPtyxZXGyYbJcISQC0xiT5JOtDfMQpkogJMvNGWY/9pM7+QqfqKtcd9IWw5wWlrhIInyo
MBHoMH59iMUo9naBgzXhiBsYOAy4Z8zKIRu1uN42KEJspO2dP/vaBjJNbKd6q9CfYwT54FxS7nt3
JscwsbENp1DSGKb9PI9PmyI7FNa+mB8oAhvfopkr+2IsEofak9pv9/776P2SY2ggDc6z9jIyHWlR
jmrakMD2qsGRH/GT59N04l6NJt+6C1EeSY5jJ+sYXRS1OuDE+oid8HOH4WGYjHdDMSejVwjgTsIP
vupiBsz/I/fdVeggCraYmAbLruHsAC/LNP3lMB+gzjsQHzk8fcph3KV5OGwNDVcbg4SHUScEG8hL
CTc1Y+Wc6lwW4/SCd45ADLGbzNd+e6NuhYWAgK7omVzDFEgrPjMak6vEP5D1/f8PwwauE3WbsOWo
TE2Hx54YwZ85K6JP2IIimLWHLHzKX4VBQ8IEYA63f1D2sL4cHEOjU4ZwmPmtsdnHbm9uAJA4Osd1
L9aG+8lhhCofeGQdULL4P1WDNF8OkPA41vZ+AlJW/GwxyybF6DjJ0Ah2xP/Ui3xmLCMOo4UZdYAC
f9L1X2R0S2sHBdzZbnaYYavWs3oGFuHir0C83cL1ypJs8bu1t+2L+Mes5wWblVJQ6eHoKIWCKh9u
ugpJaG1nNC40e41pNb7op14BXUjvHB7QeOX7FE2sQtEmEzACxbgaB387qDWz2ltNm1V49KVAgumD
PBzKZOJjBYqz5yXl6DvEpB7XhjFv3dm+CRyBaDuIoKJCTTDw7rKYWouR/o6PVqEoxmnWsTrHpbZC
+iLgXLZpyTDXxmYTgEy/uxB4COSFCaCIiVGJiI/pWijmEDDp3TgTgCuULDNOnW5XoFtWffA0J3BT
JbAm4Pdw7zZd5i2jGRrN4zVgM3Olr9TVYblbqhD3kWR50Nkx7zKbmwd2c44nUSmd9w0PTOARUhsy
OIkkvT63RYKCzRCfva9Se7NHhNQ0h0R9PXtIcgQeTyDyBNzB4sf/mjPYi/FE3rPwXXPHPJhVfzhc
xJAQI5+BjE2WwsCHoUiOzwWaf+QnIhqKHOURluG+uUc5glgwvDwZYRBVuflysdW08kiRD3PmlN7h
8/ymrFoLkIxTawrdrP2wQrxNza+XMw1VpnjEnPqmY1FU5W6X5c1hDlmFeVsnmRl9+LvM1y6PFvpd
FXBzqZsuhX5UsygxpMP8Emz7eLdign15Rc29cFAABo2f2ZvXBCxDbRtLpLWL5d8Z8V078ObyN0On
7bnd5CeNy+NPh2/S4ggzE3TrqHr0PcVY4UfJdXMhsXy/7WerkTJLabhQq6eP1mBboyBCa4yq4MEB
du8WIa4EDVkxLJn/uFUA2B3qPKsvyQFc7nbGjHdD9jmFVcPGvarBVtO0+358Mmw5iOfxqhxkLxkA
ObhDXou2dTZIkAiHoAvxwVclpjjG8PRmTFXoRZH999P/fV1/u9ebNLEok8tpLe51P8fLcUHmNmmG
oLVQRojheTx4NPfTB/FokGfi2eg8mVu8RcvcWskpiw4EVW2iz/IvsOmAx18a0fIQleZ5FL2QiY22
veMTcEHUWUCiYvTCiODYrTqP1Mmvtf3dqvh3Q9bNMCo7rc0y2nFD+/6RLPUdy7HZZn780MPNDAEF
D8GvtQ1xZDvcjau59GBR/rL3dBl+MiYsdPBV62bvHdpVeoqkIp9nc/JfZVTi//JIQPv3awgZcYmD
zNRvvqHGtEdW24d8Lr2cx+1IeL3tJ49e7C+7WJdJ1ZjqMVTCIern5tK15GwRsDB9fd+s1OFVPe24
aD4erFYR9m7eFpcxdPjR6NGiCf7zMjKlomKWu3yujlQ8SubSwJxsplUHtNB+YLp/X+337/Q/F7t9
cPuLmpTb1jafIws9QB6sA+R3eniwI359O/++kX4T6KXmYCVrk4tIwW4qh+oAhtKDRXbNVG6emkGz
V2pLKp1W/XaVnZO1tcmyjTiY09fWiLpriFXPDAwJaVSn7UGzDMrE+dz29k+vNWIQRQdIAoA5u7Uy
hjJH95jabYi3s1Ov/n7G19b73b2ZpmUREzTZMG52wFmRLlXeah3nz4WXP20/9h+mH3eR388H9dvu
U83Io7JeM10JZ7t6aOH+fULwI/GUt4vokQcp6cyj5O8eCSEsYkyeGQe9bmjXVOfbWXFOzM3WauXJ
HFZ9DZ9586H75Sx+ibdejQRva9IwSk/RwnY2z5nkGp8pogpV6gmfD4wScU1J4L8cSN8CpfS0jV2B
jt6D6bCgqFAubk3fhDareAoqRPgvPMvsfoCein3CwMw+60v0Jrbd/ckFHEyHgb5B8yDyX0+hH0/+
5jvebNn83GTN5pwlc9pyAGQgHuWxMz9N140T71Ehznyzd4LFB9NxuhE+71JtHxGWBB9fdk7TduFC
E0VB6DRcm6S6m4aeiz7cf8GtPKJodrbbO68JYMFM8Lxw1RbsgFFrqGCjbkIFwegzaDU4NjsRVjXY
HA0QnkvsPMQVKzDpicr4oNeA3/VOtsBCpGUf3yP0dVHzGUYuJjaIDkI2hUQzgguKBawD0+yjWn7E
78pbCyLkS/GUBa2VvEhnD6LQNde7eXKcmDRNdY0CATTAzyiUr9VEBvi6mZdM/U3AxY1tPEX2c7NE
nLlwYpLWN8ieanD2nFwg3MEn9HZAnT2lcKol1qN/byL5bqZvySbTfAwjLFJUpEJ+3pC5kc2ybuet
GXciof8RIhyN3yWAnAsaWzB8+qjNQnNE/B9fi+rRSroNyjdXv9nCLatd7UsAjbMGditytBIeXDbM
IFFSYl18ehCWZf0uMHNB0OqgX3gBDAlucpaNTGPV2p3bM4HrFiRJEEi+6KKKj4BS1q6CJJSorP8r
Pd7eqkAA+N7mDbBsRn8AsoN+HywuA94V7AY+ki9AJSd3CTL/ud8f9kHn0tzz+svPzylo7vmckl1U
MW+jFxpfxw4Td8lhVIUEtouA0bVbJma34vP2ci3nRwyuaWtPp+9jZrTLo1dAPEJQjlIHYhsXHS4i
B+SZ6pUCdpcwYtl66HmCkYqBgsVu7MJP4FPRKhPDQNGkSZz4TQDl/l5D14nDz0WtSKxa5tAAmMXw
5ecaakmtaqfvdWsGGhUkqhoCbKQFj4wP3Se0E5zEAUgsMVv2Hym1yHfHuiWurbcBT6skQdeG0Ldw
m6S1rpi5Ys1A+gbYVXXZREzoI8YvjxbrFV10/z3/Xes27Gnn1lo9cq0TfR5Ij7T/hP4fBD0WywnY
VCG6ogFsPgADcUDfhrem8CbwDvSkN33+KM0QOctfN3RTWcpbVSoYlFrIDMnoGaBWayM2+Ogq9wae
N8/4ZtO06oZEM+EypXt4YlRD+2nvQuWA57MGfZQMjwArH7ahxd7/68vdhkpdPem6JfO06SqiIvhh
IaO3R1z0hY5zVw4RG+GAjx2BBDrDNOMsRXmu9rCXoWm6D/BDCrQH+RBYufu7oorHbVMi80Df62at
75umNLTDRp+5vcEAXsvFQwgbSFKb+NHmwH8BL/Py9jKfI600FRwYJgSskY0bdESzhg0NOxNe8Gj0
8jZ6m58Cn6gSeRsXssdI9AZlEEr8CjLSInB0OrVNHKBhRy8aZG4AwYG+udX5nI7HfTHgGQc25Bma
2kBL+zXEKUJT5UMwbDzdGa4Qv+nDF6ERjXwI8h8yA51x4fdF3wTwnj3GtMheph0BCFn2T+6qv1oR
uxYQSsCAhJhSfoGs8CYt5jwimLRdWieTJ/QIRHOYaUbX4Xe5k5BOL3ONr6+Pr95HrydgNYCHnl2X
ZJCfcnvAcz7cjw/sK5kZfT09PQkYnIjBlfMEg+RJtJ2RdnNEW1r8guQ8C27MxRtAoR40/rOLPak7
c+AI0dGDdYkUMyOVr/DDfZBXq+Id3qw8BZQ56CiJMxG8G7/+LabsdGlDXmfu5+ZMKPsgudrfrqIJ
1Nsc2ZESYVB6mmiOq8Pc2XV3izjAury7eclH5bT1pS1n29yWaHBX9Jcwoo+Xf8dbWfQ17u6Pk0rS
JYAQALh+3l+kNE1RbNQ9SYQYOjdhFAAcviKT0Hrtbbr/x+vd7MRyu8u2RdtgoEsHW4PZ1IQbRMyw
pYYYChX1wSb7Lc4q6rfvd1OqaZe9fNzpXC8DRLyb7NgWkHlh4vdKlMNMX/PyRdYrmC/iWuPHs/3i
sFw7Ug/nR/jIw8sbPswPMof7xgzA2W/3ZN6Uwsn+1FjNgTVx+GpGZp8BCmdAHdvKU2t5+lT98zju
ap32NP9kcZxL0hfGQNrMnBzm5FLVBjXOlCqwDrIJHpUoZxzeTstiWYH/nD14Xb+cCtBCpDbNRogS
8nX5fFu+UluTc+lY7+lL1HNoHoPoZQdJpQqQsI1oj+J69VI60aipyMDd9QN0oXzXLBNPisyWtcnR
THH2c3Xqwqs4MXPYJyhTK56QC6r87dDoRaO/v+g9HokrGcx6SJhViV7nTSyGI2O2j5G0nefDcibw
BzkhU8w9RH/4kyxtGYzHpGDr52qUTFpQwx/2wKRfYoUqYEikHoI81b7ZGztZuZSnpJWwNzYdBmZH
F9gChAGYJoFMckdrkonaBr/efScaApcNal+Fyxgx6CMyItxLJP3YdyoPb7t3TpLecW8XCxRrGTMi
2aQvK3gmKdx/oyNG2NoY9kdHHCxqmHZNp+7GndbAGOV9PUCxqYPeMixS3BA6ygi2gZ8DxMHyCsYx
9OuQ+jDAB9yvlvsBaeHgFKpjZn6BmANmqCWb7oZeyCOBRVnkITcBSyUXFxob1D6A638uCalt7aMT
pKU54N0RYm3e7uswjbws3Lp6UIYlA3pUiM6PVuKjy97UNqoVW7v8wmWNbuYjtjwqXJmsrO6ecGm0
aPyDgB8ePx+syl+2nypqOMr/a8v/JktU1moRIX2cznekRo1/2btlbzfNEfvqmCZFgDo8h2ePNBFt
xRo1MfxBO4eP5hMKQEBPgrI9x6QKZxf77xtTf30cmDFh12SYlEE3YdU0ykI9KFoyLwjiuwFFDRNJ
NCIgt/roVFEESd3SzRByiL1oMs48QWjZkVEZQObs152779a1zXyoxZr5+97oWt4vEV2llYMGJ+1d
OnU/l4is7ixtW+XpvBUyJOtGgmirAOMV3CwB55UZSDbQpyhTsYSFqvCxpdigUpsq6D6ntHO6267S
00KIXu62o3RbyMrt/SLQPnPwcCUKwqmrDc/w5C5UQ7G7hmMDoUdw51ydEbECaSXDs0nvwTAHTnQO
Bf6DqSvUf6NDlg9X2Qyi8XaHbFqv+JQWeN8iXo5Qx+b6V8RhFXAydVtvWh1ideG2/f1K7+/nygUq
HmLn9ltDaED2owbgLwbBaFm7J0iUaL3zMgBQVi5V3gXUMpJM5LUlwPa2cxldmM2du3h8FB29i3cN
8lNh/XSY6YvCsrdPMgrkAtPLjxCs/gPd4aaFe6gWKr39BKBST1pCEAIef+kh5hBcwuPLOShxYYkJ
BvWiQAC6c+lVPWT1yJl3PnOFYDNZT5mgKqgTmG68RBPRXU+TBzq5ivTLccG4gywGwUpZzO1/vnhp
axzTU8qqPL8rXQ0rZCxLum2mLGVflJMC9FUR6yoIBJFfktV/oY2LDIxgAqTwCYpBgzgwJXp4oc48
IeMB9o0pH9RlRwpOnpi8oxo33tlrZO9hj7FoSoBP7wxVA4gBLiokDNaF6R4vHpMDwYPBUAFlvp13
gCknwJCFk/lrCOtZCDPM+6QTR62H9S7LswEnlAZtgvTa3fhtr005sib5T5GSN50TSUpE9i3w4ms/
5/1CAKNCjKG4033ux9SLWKkCkxKGObAWBAUTE1n+wWilrxDxUdt7RhAiiEiMkS2DGQ+7tpgLwJUA
pgs6mQjfDF74w0nX4ilQZ0PdZrA5wAZBQExQUxe4GdJl8dNfMyyc7Q+IepRJgjjGKJR/qnC7eLSx
9d9eL60WcILsbpKSm1y1OCHwXK0LZiPvKQfemVIJqBpXqzkcTZ+OE8+o8EWvVPXfpmWIfCCLPw7k
LiuYbCV12uD2Tkj+S4jDbzrUCACkYIm5dDLobNRuicDqI3z9leJ/c2TBw/h33zfn+nrX2kkJvam5
MSBmYNiAwRpxg6t7iNPAQcMUA5HFQGJdJrDQLPSrJWcdHCA+FQQoQf6HjtCvWE3WpPENkPhwwhDf
P3o5lgbix8IHQMXrjzoZkBBW4DNSPPRRXeiCMFQAtrMkDUgIlW8GyZCuqZd20jE+CRzVhw7gH0Jd
oMLfEiNt/OsZ9P8dl3Xxeu4eg25Sa2CPAt/5phRKazVOpMs2odQQGgh6B89T6rbDEK2y688Q1fbu
XrR36GXtnmqXoRxRs7aBputo+apB8nTyCadYdp381mBtv2ZdjhB2gShB6W3h8glOSAUqF88wrwJH
9Pd3uB8cglLVv30HUU59y4d1qx3V280umSMQQJGJAJorKFZv6I92TuxOdFP6tO84E8Twn9r3Aibq
0YL6pfP78y5u4py2BrJ+jrkLaHHA6kSHcUfXUEhdCQpT7Y0b+1NQR2NOXUjYW0cfSSiU//0w1F9q
xx8P4yY7OR6PuhmZvFCRngotQo5W1JzfWOCcUGseR+ED4iYSZYAOMZEicEE0Q371Q5kQOwWiMfj4
+6auq+hulTHFYZzJ2d/Wbp7NOk0PWZJGYpVdvBMwN627sycoLQtcDPrKIFyIjxFCS6mg37Lc/74B
+apUcnsHBmoTqhgOAhu7SRWLi7FvH6IkmetscEFu2A3/6+pcu8HDi8fMED8Zv2KVi64t9g6+6ut8
JG/9FYVlJw6jHr5h6MxiNtk3nDMymIDOSLWQiBoJhTfVVby3tysvaSTaO4IF9/kpcgzmkfTUUgS4
dh7bisYWCMT39+VytWq8FcZySHxIvszRwDPgE+FKgJ8b3PwaQwbw0mEKIlpopqVU5+IjVEo+38fj
5XD4iuAHcNKth/UYf8N2GjFHEp1hggcR1CTyXojGpiBtRde2ceoffAVEgYJ+tQVFNQlrcGfQ/WWw
iYIqJ/4t/rYtY6lEkCYhYWdkIAjHU3q0A0EJw1qUjOvgomwTs78jf8vB9PdrU36LTsQkEZosw2CP
/9zZVmZc4m2pxnPs2VHke4oMe/PBy5hdaHa5Kg+5cI6F0wR7YlAcbF8X6te27RzG50lEn82zaGbu
/b9v6rfuBXM/eoTUpW3D1G6KnVZlyDVwkXgO/nj1giHJCddjF2nOnNdjOjnqNrN8sQZpl9sS4CT9
5TLG+WP/Cvtbmh/RNMD6BJaT4p/e1NXfN6eJeH23zqEZCoFwjSxc1AjfYmG6MRuzPJ7jeYXNwOnp
skUq1k7IPWIcf90m6a8np9dqWhC4d7a190/P26UyarpFTKtRIQkf6QPtHbfEBNtE1EAgrU8UmCQg
0gNUL7eLBLZS38I/eB3CN//77q/TmZu7B9YEno7OF+SD24nvUSrzRq+lzRy2AJXVawVaMkH9yJbe
Y3S3n4tR9bYZnJCJ3dnF7tHVr8bpPy7fpqPB6NO4qtLo5k2QwGLcKGL9oMysgTnKgNleULRuAxv1
YRs5sBGweAY6Chm3Vt/WGX3ekmF0TR2jhirFRDWV4i6p5gWrLsyI2vBh8y4KFGSomheFB/77JIeW
EtTFIKaNsGawcEGpwle+jv0GQYmdY+j9NH9ucUyhxA/TqZcwvZzuUJpbu/sgP08UAHCQhzv8m9MN
d8wVwgS6U5t+5m17Omc0mQOekQP8TAzPqGFpIvUdY7D2xvZHMpAcurf9xPdrb5fo2gG9BMFFwtUr
hdBdNYppw5/9DIDossLiay8JOzbqBFpaqSWsH8Vv0mHmHXFUzGoeRpR1kG6209KhfFQx6dFDnBQt
0M5b75z56DAYww3mLcYLHq1zVo32oBFwxXbcvTiOFTFx1YXB289Vb1nNWm6tI2Wmk6eQaEIOoZiC
1w45BUNXPMMkfF9HhyzISuftOCrJRzBQre3LySWEKETfKNRPw102vQBOjTqYchvlSEFdY+PqOZai
AqaqJb66CaVqfLxMTLWXksbnvUJ1M1Tt81e29Po8rnaDozYrL1259aiEvpuEidX570te+3Lftra8
y6r8ZLTk2dmvYOiiQfNqvG7eIVbvPo2xOoz656/9a7TS+iovFYRWg1rGg3Lu6tdy/6SZjDAb4V6k
m4hMeyE11MqSZ80of4pQyWoNZXhjsbAnxOZUMVw5d7VLeMbQvgmVbHwBlV1E+FsOWtbEUno5gMUI
KUC/vWxSZwfkM/Pttt9QRsXd+DLJqAfgF+JSG+5AVGRhtA0MTJEUT6swRu3GLFSkdlGHaWErHpxf
08RuGWDA8MdykSc2Wm7BNpuf4NgbtoKAGGlfgp3P/hJox2DBYjYqX09dhu46LrV5NzIHxnZ+KZ2M
tuI4+crfCYC1G5277SckG5pFvccdSY06Fe3xBq1rW34Qte+RZtdX+++p3hQj7bTcnaxUl9Eo9xpO
ZupPdDFq3HmcAzPnykmBVq+sTvmkQk9GfbR2iv3Aatwke3C63R8g3ApoAZDNGjISJEw/t1K8lbRs
rxvyDBdPQuzlq8G+pPV61J+OTJxVDDFtC/rB8rJQvAofJ+QY3i1YNDg/kR+cvY0WtJVRrfnVmRrP
7F/InyTP6uHmbjC2hUiAchDM5MVBCw0IFCNsyiva6Qkg5AenyV0/7Oar3GSd0brE+yNhw2w66RAq
gIUUscN8h36kSpJ1ftlOjkDGF482yf/yDLGakeDgE5Nuw9H+VBdxLcszE9spYMuYhqK4Krmn2j5M
MlbnJpQVL8p94tCp8owkkBJXpr1AFZ965AwWVPOPNtkiatng36uSsO1LWthcghK9H5C2mYu4dHzo
pNgXI3R2DBrFjyu/UDy5Dv5+jr/ueVn6n69zbQF8CzyxWu/yGsjFrD4J4WmdRgUCi1usRjsFqjPW
c5JM1zoZ9empxtEtxVfcOxcTqBrsTBRSFN3VdS8psBF20LQ9AXhtBWBeU4fcpHjBAhxZWozICcYH
Gl+00M6rXd01EGzXIRG2+or6LkuTwhphWKVyLqLSi+Ou1VHpjuD9oTk7nm3jIip+2oebg29lXoKC
EA5LyOykvZL+UtrT286O9BeYudptnThlV000OZ6nJ2lY5sJOV8tGmt4hfdyQQearCt2QmD/oArqS
jG51cMXJhS7Je3mY6KcQ98Fjybp/kPPeAx6uq/bf075JQrRok5SgNeVZ+rT9wGijma/726d0LPUx
ZKsf5DzqXb4orqbRmTOgnKrylYz97d3uLSlJokKSZ2vsB1c7+teFF6GjZdkbtipqB5Ib96zXy8FR
GUxbIuFJ2j4izvu1e3hPP/LSMYm+WAMBT+BHbJ40e4NddO4CXlMfQTTuq+yb+73JbzM1PWlVxP0e
5wlp2NpuiJU1rtpOjJuM4pm5F3Fs4LJBZxcjwcZJkD88OBqpCzllLbTrI5o8WPekrhT7MCb+3i33
te71DgGRkEryQG+Hy6CmlU2xKeVZcbR11UErWqxuvCYQ1Do4B3qR1I5wWhLP+IjHaJqcP/doOaZu
rbtK456gVZWPyl9R9N+e2rL2755ugnpxEPhfvZBnFmjpxoFLXx0cEusC0wslPCY4BWi7wTZydtgw
8m4fLer7Fs3NQ7kJxbqVbttVmxuQsUWxBIjwCJUAe81X5RXDEwEcVO0E1XLMM9u2TIOGASp1cOwW
oKGYDNBBPDs6J2LjYrLw4JX9elB8ezw3PZPD5mg2qcTdmbm7rtxk5xQ7XJG8CusktOK4MO4EZMCW
f2iFrYt7QRRu6xdRsGm8LZgt5H0h62P2CjaxcNIcQ/MHb9C8q4RvHuDNuj/WVZ0ipM+6p5tzClQc
NLZd8zg5S8O4Ncyz3unUbxWhDo4wd8jLZJAyutc+Cq1yeeOZoC5SslpXATKLHSgd+KOrHpm2ePvS
aymupgQtRu0S2vfukU5j7JYocZ+dCx4V7HrMWDHIeAG2mWXDyJiWyJhlw3bSkbiX41NedFpp2Np5
sdpXlck6nxjrQZqNEnXSME03uLugtUHpo1SCE5CpnUM6sG26O1ywm36bMq/qEKWxU8DX5MHLFUvr
r7V/k7GeDsbO2LTZjzK1Ac0tIPu09TEpoWFfB2c0hvBYhWue21sQgienLQc1VPYMFxAvqbyt5Slq
uFPDDYzV9oPXet+tu3mtN4lfdFCM2mpxc/gYJcwzmPxADmaDYBGl2IoBzMQWGRcCfHTKaewcfJxt
GzSDEreqsJOwU16i4pIWNg3x2gEWSyRW0GcklNfOVvGjQ5gl3t8PVSQwfz3TmwTnqGXZrii47cNX
3KMoppew7idDbO4eTjVpzv19sSs68dsRlRlaqio7LramHK96URNulf5a6q63AU9tiygvOcDFQyED
34L0qXlvIk/FjI7ZIY/n4qyxNzx7OywagroVNq0wO/hb4HSmq9ItO4siHTxs7KV03ZkZbb127p05
H3CmOXgVRWTsRDDIzt2ShhiUsncFaHzlWOgcUktsHOQLNh8GpErLvnCmoPzGNQGd0ia0HN10JeZD
8rCk9cmGlDtG0YnaYt/IOCKl3TzycETLff3grfd9dR9KwjiGewzjKqQw3WJEcqYVE5AZ6jhzxf6F
NdAK402oRN2WFuBhnyjMUymrJrXa3SuDHP85PbxASiXxhcBqDqIioH4VPoXUu9ij6TaxF2+Elir8
Fje6a9GBRUagJLOz1adi3o6dtOWYWLwkgao+WPXyg3h7pVd+e6N1vUv0OD/JMxBO87NiG4j1h9HC
RENw1kRIJB67pzdlGT9L07/X7T2y6rrf2oyqJDEwuIVnXxpVrg/JUZ7tLMKiq6OiSZdVtbHQxHsn
d46GnR2dbepi1PL3pa8Aovs98+/SN3sGKxUr2x7FntGpYL3k2CkZpHxo+NEgW8ZFS89USLyCmtVt
OoqAawdbjbPEIanWmYwmnaQdHPCwilzKh/9H2Hk1t41tTfsXoQo53BKZSSQVLOkGJVkWck4Efv37
wBdfzfGc77jK49F4LAoEN/Zeq7tX993yLFwj4dDJs5S8VNuKIKF1q9UxwZBbTssdlayKVyVjlkSx
yI4J+C87YJElPoDovIT3AbwfY5HUTgj8TjeYr4HXTm3pLWKqRXHMcUfQ14Xkam9d7ZKzJHcyHapA
/Mvtkf4/i+L/3Z8/p61EJZONVOKEY3Wmqy0MtkQytOw0g0tOrkbOke6MmpPD11v2dnQBciEF7QPB
CLTF03pX60LC/BbNEwAzGZBDeoLnF28mcWtCm/OAyJAJoRbQEG4gCRk03iA7s+m01Py8V4LQcVZN
7ZK6hL/jIjZjL7V0OyWNY7HZlrc/xn3iqRZt/U6JafNQNspWg1LUxMAECFCepq+2s8E22Lopo5EU
ZhgGUXsip6t8Q/MMGNnVlT1ZdoRif09O1XjsxAexI816+zqND0Z0nqHSopOmHxrGc4WLHj30ZsD5
K7LlmfY8uPHotgjTW6+e/VQPF3M/IXcQHAC7xrBpsamWZNWuyYMR/nKmWv82avvP5+jPGdQqVtRO
VRv5se91xyy+xzwwypMovJfTSWiZXp4qZy6ps1ecNDAAU7TINVJEhVHpG03mSZanrs+Z4Ze4GpCu
qmB+mxNkBIzITjp0e5XvR22N/RNZd8yuE7N+lNcPq7qmh8qT7pelu9BaY9M79r+GL6PcwFg0Bck5
DQwsfilxWwP2Zuxsb5hgBNenNNDYaQP+hI+Ej9YDht22+DiI5puFE0iKWIvgvyJGjcymP541+TZN
eCeToBIHCg7hDHYHn1lS4EoWTA9pUPxEK33G8HQ8d2/x9tKjD7juc93zilx4DTf0t6WRR9p7Y93e
+QkYAOI/eR2+UgJ955MyXHkC3zBOZTb+cne278kPUuJvX0z8pRKT1133xivtIh0ZBNBQeuC8u9H9
DDpah6R1pO5NrB+V/pQkPn+WKC4e0CMKGsWX+tM0BBUxoYpXKqd6/SjJFKu8rPLq2BOno4J9DlB1
d1ZgT/vT0p2n4bpOrwlMUnbSu4s0BEv/0mLHnN+a+bXRjpJ0TuIXUz7pUpjXRO+MQVsGxbQfzYMo
Bdbkl+uHIp1z7aocu+Swyhele4vw1pWCuH7M1b3ZvxQJPXlwj8LJCga+tXqstBeucE3dilAroh9N
TuGUp2bHS3Dz+JB5NEqW9694OlbJWYrCSD6tka+X+7jexpTm6RhRC7eHtX0Q2odR8Rum2BBC6Z42
+doQWOoxEx/r2uUa1iGUzYNRHKl8a3VvxGe+fSnC0bIbBo1WLy6DLPU7llV5rCVifPaiei2qdzU9
CcIz3z7yiE97udxze62YYdT4LEy+KIV3vscKuLK08cfpU+tPfUpx1j6wlYnWq5nktrB6loD+ZUEh
mviT8a1br+KdGbb+JA3hmmHXIZ+q/nSPz9lw5Ucqxm1Ur+b02aON71/iwWuGoGcWtwzawVOLkAvi
lXgz3Ch4Bmv1VitgBfAn8RLOSFjwJs28dPXlJFDwfgZ2nbyOKNU6mEh/nzwqCn06KabXKIT/dKan
ibaKbXjtqClJL3Y02C2RpeiH2kuX4QFxTc1TGb+P87m8X/oa7Hs/kSgYv47Gzwl3aO0lhUeRZ7Bx
4aErzyIQfK6GBWB64wiQB5Mz6LZGSdJjyG1rGJ0S/zeS4dNrDyP1FvN+94CWwUANjFyKwYR+x9gc
/WCcun1JyKinqvbYBhxa8XCdfgEHt0OgCW4mBj2Jh8I+KQKt8ifkbWJQaq4wOxjsf8u4DY97Ofaz
yp0qP6dfqlygpGJxAI0bLJyr7dSUp9ceL1EO1A4olqAhd2IKElZl8NLRFYdARPoxuLIZiEBcHWPC
sa2DSujeWu4/FN2TiiDqg3ryuVgL31HN67mjS3dS+yBSjpOyl4HKDI5/rynCRgQtcFIRlxlvNZ0e
79IhFGmBdc8gtv3+IViE+gzVo4Cagh9D/hYGbKutFt5MsHX+HjMxDdeU3hJMqSlve1A6bx59fdhX
+Ns8Efae9F4r7MkR3mlrUK/nKQsr0urkPQF6Cd65qBqrbzP3zLsHjBuPtoYpiGTsIDBfSlzA261S
GEs7lR2xc7hrBUMxmHdX26+kdhtkXPrOzG7lEEaSLQAOr7vltW4dg0xJ8pUmJyl8sQkE0+nwtOz2
xuoPfBGFXe0PRVDDnmHnR75nxra0/QS+l4+j6wgIdGu258nhU5ApcPGemT2FYlXiEffTn2LCWJvb
Km6PvkqhRnIH/MmZG2y9xfLama9dNXVldjrFKyw3Kc5GEpiSzT346l7vPI+Sa6gO6v4S0sB0QRBb
UFmeFDqpzjXT7feEAMzKicgzU3bN6nTY/TLXwQwseAFuPSxry5WhxHFZxt2Doolbg0bw7lb4lkE7
1HYcbyX3iuUUTPxCw+7K5xkRGm49zJJo/PV9NQeZfKhXZ66DmOMy9UTyV8mP1KnxPSJx1GBATCPt
atkd1VCoj6XF5OiPJPf7Zl8s/px6fa7titllUIGZyWibWGDtBiAV3AwR/B4iutmClDdohSDkoM6y
QCs4AlEdtbi9BQtBAWCrHFFPEQ/M13TmUThEh/WZh7O/4JCuEsrjDjfZU0uvhXNpESDwjILWfJNN
U6Ci4xmIr6CnF4yvhj0IgfCuX7RPaimleWvQSz1kvHNCmQebkCO5d1nPg+5ly/PCakuRPWL17zIS
e5mCW+8ho+ve8WoziP9antYaadz6mC5ux3hhF6r4y7VuRzWGF9X1jswGOxnXuirf7dP4tDnY14/D
T/2AabzLi5DwjQOTq6FISXbaCw+5hmTHciZfebmfZbxsikOswT8f2gcIU0F1DGEjMYa9crPs5wE+
GD2bsY8A+2CIRuQs7/p2wzbyXFv9HjYqt6skqLnVJ0APEEjtmZ1D7wMT90bztIIcYYMMEcASHn9M
800jvM3AqtItU7dsdih1KtioN3bAtntYGQ9EJso4IPs7D7+tGuzJVAHyO0/vbaYkQBqJMyOvWEMR
pw4RnOtHjpc5FlWjv3CqVTbobMWADWRT5YrJNpBbsPnh6YUIFD/baJf/hKwBAGnXFy33jehrkX5q
xcv9zvwqIb53eWcUP8seIkIkgYYB5FzCi0dAuUnjJEnSXwrOf0ub/6g3ZTCCf3SM42olY6TRPEnj
DnRL7jbLQdaOwXzaZOulk6SuXrngipQyCvJCw64sj7BlppBHHLYGZybfkOjq3omw5tZ4YuwMK8Mi
FFpSt6RHFQqKVh+GavaAYP937/db4/o/ej9T+c/Lp1iWZtjb35dvoQwmQHFwi4guxS1R+jAIHbFV
2+x6FZCFsLNOBoI11U4Vh3UwY/h5Gz8Jqun+Cn1uP/l/XdmGnv3zxrblqEkaVyZG7ooO2XQGgFnT
3tiaaEfvBQYloUrdftlp4jQMRP5ukxdUC5g9Inrgdyyc/nZl/xaWbh+5JuNILmL4xfDnf17Z3Ugn
zUq5soQTCCEoGqrX/qP6El+KJ7PbLcXmRml+W1gVuuO79dkCQ33qKFAJO8cs6ZObORFBiPFfQqKs
tFcfmNOJXuuv4Zb/ZO88dWhuyei7PxdXGS3E5qwifsqf4mf6WP743wvA/K8g5D/ezB+3+b5W5jgI
jfSYMrzHJy7vxMSuV3vaqIGd2drg4vO5k3aq6dCZ5slJrA/d/ZDlxy4/zlt9wk7ld1jdoxkVgxF8
GmvM9VxEqBrOWnvq5assb4jwIvs5qv/C1ZrAzN1+RJrkbThRFVRKoKO1TxyW/qywS7m95ffVA629
ijenvAdMbEd/XLyGKf3R52sjorbxheVhEE/V+iCsQUXFGTt662oAtpXDBg1xwZk63N0SBt4KMsUv
UBsiPkHQuto5KeHX/307f3Mo/1q1/7idfwD2s7gulpjUMJI/5dmRe69HrkL6bmar467+yn9Ggt38
bb7i3+qk3yuSTCDUsip2FH8gOLpel1mXg1AoMkmKp5SPCow8dfSPqXHS2E7TnYGWN3VIEDRWl9PQ
3Gqyv2wm0n9bSxj0ayoyKQOR0h+AtmolkVWZrCU1sbFloNNVef4YYMBoTdhSkE12Zwb6UcdtvJf3
l3v/W+Lx583/58//A7PWxFiIWg0MrWEUfdnQ11eWpqrRWLhT7KtEUy4u0bn5d8FUBro8Ji/ifSMf
SGZOjMAihlKx68VFWACMc0d21u/MD5p5M7VpcGGI2dWr1OELDe104agffJlYQWUFdEZa6oq8X0jI
KUz0U5ufk+kSjw/FeFHHU1PvleRhHq99imxkl2DzrDt9DF3ppoWnIXBNtkUJrZvAQsPBn6w0pMw1
qHQNFG37LEf+dMiFMBP9ovRrBmdUuDsivT3LQvec+gKJjXJQ4dEpHBTTLSO6JV9aQVh/A66KC2Ik
oO6unSnzVRosgnoAnxffGt1K8sYy/N+fyL89D1iX//xA/liX9bAa83JnXUaKt949gO/iOOMeiMYc
8TwQkOmQfMupGE2uibgAwIPsbSIWLCel81IAOxwaPYitbIIusIcIGNg1sRCsgwEr8FvLTAlp6sxo
mw6xlWvkTqp3N6jf7DUL8sUzCarSdvrkFOQqAuKofspEh76PKkr646RfdOuJBSDX+3Y4Z38TKEjG
fzvF5I29hsq2GNz+gzNP700n9XMGjYIWKYTl6XEFlLymD1Amaa/3Vw4Mi4Z6L79P+IkwB6I7VR/M
NIQWWeSuyO3R3GH1CtkZO+pYr4FDUJy6xmzEHcVd/1kwopeBju5mjgl8Y1kUzDbgg/7cztuRrbGr
Yy3bPpeNt8iHYTkmAmBFSFtANZqtrgnmimsDOaE4xZLYjecjVf9oVwSoMjT2HlVepNmM/J3ZSkYE
d8zEjjgDSnUI/v+JUdh4GlZkJLu1IoEX9w5sVTArBxBkCLW05xCAcXVxxcK5+7aSUoqwBoFvcwKY
KMgnL3xD2VVowuhQq135ILytmUtw5XLQ4x3mi4za80OElxWLiXh1LMOleq3e54dpf//RYZ/JhBak
2YA90LBrf/Gj42ccYCwXMkScd1XtyIYLv22cFwSDLwz8cVdxaRmAlzxMSAu4UlTvVOxCqNBNPWbC
C4Na6nOyvHXG1lgMPJUm933X/22O87co91+b1j9WyB8FJMYWtbpIOQcwIa2mnWC3U27Qr0UEi2zf
B0QEtiag6LAZ8I338xR0eFVnrG+7a9w8c7pi134JmoPvJbsBTWha2SJbFf00WlRKNWln0T1y8oLd
g0U1O5VxCiTu4l9qYVXfnud/vxeOP7THMvkQf3DBhXRfJWnl9JtFf9YOZhqCqsYfveEYXSCvgRa7
fRampaOWbgQMWPq9tE9L36ycWg6m/mEw3Fji8AZJc6vq2PQuWzelX0WwVOIYWCcudvKUQRu3J9M6
y+JpVcl8G26reEmBS6ApcGQynFj36spdMNQmg+U7AdqSry1wNWYkmld1p1E6tdIpNQ6pcpXAOrpT
3Z4r9WiNvgZjnCARtCVCmjUXnU9nBmm9IX9Ihpbm3MO317uyADed39F0JhwB4CC9029MhTuAQZEN
pLvmCNThapEfvw+P2WSLRGJgBs2UnBQqr/CovK/2RqybtFU7trYdygiBdsZPCfJHChorYD1wis+6
B5oJBhyXIQxgyXhE4ymrI9/9vj4m2ikaT5l26rNzjmFxr9klhTxaR4Z9Ins9Tq84MXEi57goU34y
o0VkK5gl6XWEyGHshJngHC76Lte9tD0nVsjbXnhfFeI+Z/60mAlaPXAe4P/7qV+ciVBa0YlaT+lQ
AjsKGzemCbcOA6lmV9LOJ570M0IIiriSTbpxF2Yc4QgFu1d33NX7ZfxWl61ILt+FmxZDM9lYvMEa
t3jmqr5ICAgFhEV8uTMr6NR8k7FQyTGxNwG+UGgHgoTNS/V4o0Ma1kY4Ez9RHQYozcSRP+pn6R3p
eOnL1qnt9yInD+lX/Z6v5zY0ljA1Qlki4ZcX6uUtqMeZEkAu5BOhUp21NCSxd2CYL3JAQTrm26D/
8THFsTyzo8VZwdfu7kyXFrmc4AXFneIMqJoNiFeXXAP5C3IF+X9GjBpceEN350qSn7MXRo6GbTFQ
DmwvU6Tw5aYX6Xuz9a04EKTDmhFDFy7LJnXhoI4ju5pcffRMUoRoYKF2/TpyxtSb2fXwGZs3xZ2B
5W3hkv871P66ujXDYMDEWJQA7sm7jNmE82Sg4/thSU9D5wlrCBS3li7HZ/yWom/RNj1SwXQZdAcT
Qokv9kHMh166k45cyl3mnY5WGYKA60FmgoezvlNoDoQL1fhihmoX6qY/96BadvzKGTcwK4dgSN1g
UYu1gBb4K9F3HZs/FkQ09MvO0HZwqmxliH0MBmsXR0B+udj5sT0qLwKg9WbhCZID+RcjeP7SsY//
msnPonh9Td7Ra2ITpbah/KTlaHR4LHb3W1tsQGHriKaPFqTVfkE9t5Ntsp1ummt2BHs0b6LoCElY
PySQqwAtYGgVwNa1+jX4Ah7A8WP1Pgby54j7ZWzPZGdX7e7+KzrLhzynRnONtzbAYpdNAHk5IINo
azSlAHwwSPedPJEcj5mVXfzCQfyz2y8iT/n2kU6zP4mHKt5nzTElbik9JNl5VE9Rf7bEQzRc+JM4
+UtlrP83lZWs4NtPcI+OB9UfTR62MYvYLpH4CP9OZfSo+wWsLWeZetMJYTt34otaOPdX2c6OhhHU
22AOAhtmrmRsn3zEotqwb5nOoP4SdkZ1jqrN4XIq933YUwmowIU5bsHRWy8dZMxa+rc+CkAMBAgm
xHYj4ZcPyXfzUtzArE0AnGfxM8NCzut/5B43GaVohX6TBKC/OKr8V8WrIVnMdhnkcjCA/p/Nulg0
1tzpHElWtVOA7Y/pi8L2WLp56dxVyoCdzmfHk8UCY+mmW2Uvv5SpDYPG3sjULpqKaeOxFWsDGzQY
TNb9stMSO9MPZI609sAIJjIX0wa6V5m/VXY1rsGj0/8VrpH/a0mN8wqprxLuz+qfFhtJMZpRqQvi
Y8XQRLFj6MWabGnwMzxwWWG5R6GZxL6SHQsT/Zdr9scBTLALOHgB5CQjVOvzHV9snLCHo1ife+tx
JY/LOrfWIydnQXtEu92cjfqhU44K6eWTL1FnMjUUu0xxIHDX8qvF1sOWnR8ESJqJ3qj7kdXhypZn
Xc047BGvPkTNuZAuGDPs5oLer45305GBnzz/XsC97x5M4sxcbf7caW4qPTSlJ+AtTgI5TzC+yxQB
iStiS53vLQNZsnMf3IgkxMqNKz+THVBBhVNk5nqdHNCqOaiJCw9drDamJ4Bpd8bvE3cqbGu0u22s
xKX+SHBDI2VYD8ToMvcEx4eZETaId/LHdXq8T4ea96DY7Sc7P+7CDwrTXY9FwC6WMa2cOPojO99U
+91yKuQHOX7uebqNX12BJMbXjS8kd7DgmxwthsCC/3/SOaSYnIbfyXfbDqbsYkYt8Uf86F8XouLB
iWU3u8pszjspjIaAPN9HlCa3jjKZdfRIU5liFPcY+QuCuG1Bdphc4on60VGL80LBvfMFzTcxGUgf
5PGUqKE0nGk47wVM0aE2sYN9SPPjnQpIOpkMLthtE6TTxUqynbK+issxVoP6S2TsAZk26mbzXOAg
wCx8fakpSYT0XWeUAxsuRoe1vUXiAQoNi5OiuqTmY1t/ac0T6giZv5uKEO42AqShCU3jIhaX5H4x
i0s1HYThKq2HGItM/UnWH8f1OtWnXj3E1iU3HpX7RYpf5u5b7i56/djIZ0sLJu0I5wtfnt/Wbq/J
l2w4ydIDbK6uXu/SGfL2Lv6oo1do3YRWYLgq8cXo3hYSWLWnPH6Ay4Vu1BIo1lA1D5C6VGCRsr9b
QYSzPNUVbBrBOdkJsrQ0D3CWHZS+FSTlEbq1r9AE7pXiaMKs9k8JzHDMdvkIb5wzVKVeZ/MwQu1K
FBShVByz5CBCFVXvg/49a0+6HlOPQGVTwPUTKqLkeheeFe1lrd5Ndk8Yakk9lix+Lry/xt2lMG8G
xgLwsZDE5mESnlN1f6cPWge4Oj6n/SBfuvxWiF6xHozJjw/8u5EvyXoQ4kMk+6ZwzjsEIW7L2x1C
swh4E3QT6E0qylN8AGguqIg3UYk/l3vECTC+CSHa62Gp0T0clcTXi6CESCzCO3Q/bPRvlrrmT2pX
0LaR1JIb88L2aBI2F/m857X0VvW4lPupP+E72j7Mywc/D0ofh2yod9M45PIpn45Jci6hfnFxQuKe
gA2e5PQ09U+p9tTHT1X13nFi9k/i8nFPS0qTl355XuPPZfqMplvdfiM/bNPTiBKSo4dKVQrjIuTC
reWAVlSy0CJtd0pW9gUj4/1pmPyOeyefQI7vCAZqnzm34em+OXXuE6jyeHvz/GoJKCg9Kv9JPfZS
yN9KIP8lak3fMOGzAr09K+OelpyqnzUO1S+rT33tK4O7tOcMbEMKW/XaSGdToId8jiQY60A3Dvzf
gqVrBQITqohckfSsbpa6C58Nqy655qgTlO2LUiDEUDjD6evCoxkzwPCRL8/oFyLx4Y7GQDyX6Skm
/ne1Gxj4/ipzTetjEZ+rltmWo9GdDO4Anh2JzwAxTQ1rYgVhIoEZKXPit6w6+SS2Z0F9McUgArHF
JYl7uAkMAk08c7m1FGrlexWf9fHI9a38XBN54sPSHDBBkSBYJW6sU7F8yOlengcrLDgkWIuKz7cU
/WluL8NxAED7QP21qUGKI9cqEJ7LRfM5iQ9syK1wTtUrP4wXbe/QjqGFMLdgjV/X5TAS9jXduBpe
sY2fsmFbQSVX314Mqo72QpbT4AlmwKecIxcpAq6TF0N6MPPuyKYWz+Z4HKVQFQNV2etgsYBE8WEk
Kab7skyCll5pedhRWTaG+qJyxOXSQ82/VhT5ZffVRJ9N+5ZFn9L4Gm1I/Prj3exeZvG9TF6RhIzt
pe6+eA/z/bmCcDdfl+oRHUWfnuoR/xIQT4NNf1of+Vh3KmY2NZKRvP3FkdquKHGobVG6zOarpv1S
hAdNYkd2o3j7zzR5neLPlYRsTje6tXG/Ng9JfJZpWKPnNX9GUz11T3wGpXDmfxVcIsutDwZisptz
FT23LVItcJwbTV3Fh1f8mNKPSX1hRSC9zsej3JzX7jobr0v8KjEnlx/H5JQID7Fw7j9mRNnKVS8f
9eg8KtdOfWkZSumeFsRtFN0YGizObDlth9VMQewFQAo19JdI7t0XvPSsMC7jaooj0LHY+erkBvdj
NxvO+jbTL90dDnqU9ai4m2/EaCjRRLLHKTXBM52OAqP3pfSgN76FxKjhNtlpw4gUicc0jMnjiO0I
iNeE0s7LZU8wdo2AeBGjq5Kr9FvzaJD8ojq1rz0O5s5gKW5yLR8BEL8b0x4tVaa7Ze+tmBFQ336a
2JNFYGg2ExESmCKaxk8Vf43GlbFAJf+5CmQAyfkwleF2xpp4E6BcOreGS2DPOIXt3dNKv0GrWPt6
/LFKCIceaDNXlSIpmK19mx6z0u/kYCQmbD7O6aHJT/K8F6MbeSZV+hBm2rvZvgvmWzG/GMUrv9bi
VZFQjDDlvN6m1leIbSCuJPW1yjF1phB9cTpUWdDrwYTnDCqPS0ezMu81PYxNr7hhxixeEcgIxjkz
z8bwnCYvpfCzUk+i8TIYT7n1nU1fwp1KIgOSPelAkilQyHsbfenZ550Jd/kxlTz+qm59J/efSfxW
pA9cbZp/lgQPTlsfP74p05ey3NZreinnq0hPOQNEZDXjLipjwd/y+mo2z4X+rqotUB9lz/xLSN7q
/Gcyf6v5WWn2cfzYKM9i+jUoz6r62Im3QgvXZi8mv9T42+zfrckbOn++X9X2Oc6+5vY5mamC+Kfp
H1WYcg1MfBFfS9PVdbvQT2ZGRhyYkBEJu2ryzCmUTBQg+4pLXpvHdjmb6q1GPidBwCXVN2rliDZP
AChgyBai3jebJzF7n6QnEd8y6S2R3gQRDtyhRe1eY/m7r94WlVyQ1Y5UKr5rKZ4NMch7J5bOa+2P
T9a6N0Zn/aZYRW+TrgdLCu5ICAx7eYKSaZnQp/6jAcVGodj49pQh2d6rlOuS3iqRes/XFRrvk9Zc
7tRuu7U+xBxPkx81bwqxB+VjzMYqnUQOqaf4vgk9gbKikWTJbQSjGl/TFjaSR714j/NQNK4DEw03
iCDi3UE8a2Z2GTaazqa5T9D83UOqUfrTKtmPlJTk1QA0ZQhdnXiEVXLK2eUTZfHHpSfRz2O4nR8q
5cA3kjmAcTQDCThjD+D7t0J5Uj7GHzEismTLwcxTf8VKR0eRgazdzqDy4iO5jkjOofV5zm9S7i5P
KEImuHLTobzvlSO6p3vvvaEebdE4YWeEbT4Wh4zQDmAwDHdvLmHTL9QgCJTExSsC/RYjckU/P/uK
FArmQSkd+HW5xUaTgU+DCQ/M6ky7/IlMCU16deOaUoRx7G2dDR/PGxvxAOq3kdAIG12IIZ2KB7Ac
JT+9lZ9BULDVQPtweJpB2TuqyHD3vpYuUrGvUTa3O2RgBU8r5cTscFr94DTgzCHyW5Z31q/0DWH8
9AL1cOygAPaMqDEYYXp5FPKCHbM7sMa2eOm/0EZkSH8v4ueEcwQ2W9XmOT7Ofk8K8QglvpteCjQd
hivv4icGZnAL+xVz+B+37MEB0coOrZK4HKpTDpl/FT6SZSeye0XbLJNxkT+nlxK1aoiqQscAnBlD
MEka8tsGH+H/pe361WsjJqqdedo+OJlThmggbF577/69kL78ONxotVC4cY9zaDBSPd8Zvu9eFKwo
GGdpkUPvxvyIc3yPpiT2V+OgyX5H+BQXzOTVj0JHRrfRkojALGwiheEoa8jYaAWD7gyMPQ5hYyJ/
Yo56z+e/yI6meHcEh7OPbClFMCue4+WQc/wKp6k+GCtzRl41I5hHngI67o24FnwY+T5azqOBPtFN
+72wnhSBqt0WpaOFjFUIosy9o3mnwdfBOIO7tLfwmad0z1yZ2QkBUMwR0DlLHFxSEQ5iWKtHyJMs
CZfOr9/GOix/ipnX0pihjYOBjrxkCVQrQCiGtTjEttTuSnB9PBXyo6Z5m7wFL1Mqy3G/qHb8c4Qy
pan/mJ9iwV+eQLc5LmHCZQcZTK2BJoatGSB2bGhMgbOmnYCznGVvu9ht/EqYNITo6zzJcLQX6zqi
9gKBx+IAxxYOPG37H7wpvuAOjdwb3QE1w6thxbwF3XnnxEgnjA1ZnBju4XSfgwVLJdm713bHO5Ld
TvEGyy7Q75e+3rs6DCaxZvjUYJGHK6yJ7Z3YuLGBdnW/Mu1zQjpp5L+HVoe9xKWQ+nYUGe9DwKnv
76rDRHeEa1XiLqx72AuEP69KZesAocyVdcEACpv5cX/IiTYUgnt1G8fLVLPGAxV8ddjJBdGfj6OJ
aeuJ8fnyjX0i/8q1kKm3qva4eAXHBzXYS5wN91Ba9zUWtj2Lxxe3yXFPwRg/OTatVxV+hTvJuqvQ
jFJwqkcRXRNtgwXq77HZlNAxOAIKLpqnWXBYlmiMGgZo4Ouo3+AQKEZrXiSEcB2boN14HK9i5883
v4vknWeMnT+ZjnP8Esuuics+n/CeElNvAi5LjfzmPOLZR+oZPZfoVezfzyW4rx6y5HO6GNmurQBZ
A4p6aOCS4T7BiXDjibyxCWOKc1Ysj1zjqEyyIUDUw7oNSt0v75s8FCUY75uf0NehtIAchKxg5t0R
IZq0hsZeao4iyYiVZ5BrnvjQq0jFVstlihBkk0c3hTSM/Mly9W2kB9C4woyLSdvIEbCVBEZeUAh6
Muc/5AOyyXzXSrtUYKCNyaUANLYDzMB3qOLw3Jf9poJNKmel21J8oyR+0KvQMmKRUWwXmwoMlqCi
3KY/XDDbTdl9gNm+r6hwt42LvAn2PQnrvYlbu5MlW2W6jNgyhoiIc9T3aOTupt0qTLjahD2YyW0h
MhcdC6ZThRdNO+RiEbAKAa/FWQ5k/UFnEF57SMaHEhe1eV+LfvqNyKsH/Us2loc5RaI0lHP6jNHF
XbIhiOiyzZfhkt4YC9ds4kCbS/8dQ8qBl++R8AERpnSvYOEk4L0QGoVsWB2YTXSgV0CsgJaQqbKx
EijO2pJ6bIYFB3AU0JvzytI2dSd8DNjjyJAFhUfhjgRFuywHmaO32wSt3IEkd5BpIZFc0k0z3JIb
/7UqvqyFHLBIbBAv93xoMZ0C99sblmtOVN8jcJJE6Ozm18QMMhBVSdJesmsyX/+kYFgQVFLMsdNi
SMjXFkKJA2oaQdkDrS/E960Eccfzrtdd5QJ+tllbuMUZdxyUcCPBIEcFkTHGT72Xf/HDxBJa+ySL
ZwgHpoE4dVcenHduAdwFUjjqAvgC4ZYftnGLcdsAwV4LBSuOsC086ATOb6k+sDo3jSJ6v9/hGlFB
ccUqbCG1kWCqu/6RfxfIt1HdNZuUDjil+F12IYFcZ2by7HSrrJDB77i8lsjD34rvZfMssCUCZ5/V
x4axJ0KrEYCQZY0VSLch4OXPWICWdBC4kv0nk6P3OT138m99bhWatAwS6j/GDty0cfhdr7EGYWfc
J+h/G09a9ukD/3VvjlqDd9FJkQ/GfJLyg94hVHCR/GW601EsCnyIzDDs5fkyKIfZYOLBV7TzUl6H
ZC/Inq4GZnxkV07ugaCeEYDU95dsPqnThT+X8guvr1pXEXFUHJY4sBGxyHxDcq3SUzPdFA7i7HYH
EB59pgIRqVMIJWQHouD6P8LObLlNbWvbV0QVfXNKK1Df2LJ9QlmyDUJIQvRw9f9DvpPs/KmVqrWz
srMSR5YmY47xdmNcavd59Qs9LLH7CH6K3Uj16vtcG8NSxlAbCcu0XijWPuapGld15RvvMDdcc+xm
QzhbukXnDtPGyw8osKl3JaJBjpCG01Y1VjCmMGH9vB1DVC93KeBg4x28EKZQAg8D3bA30a2qWf+Y
DznVCWpqdWW/Y7Uz4o0ibKpyy41Mq6JJM8JSqBs4D1uX62vKRkG9SCASEadG1JuL522rXVfGAOMG
ABVpwCfAPgKm4fm1mWXQrwZ/VYjXlvYDBWHekz8mBeS5IBgWpxcPCExFHvZolIXI+BCWo0mUi/28
OVkeGhPZxPywbLC7mDiIVp24QssqfU7yao2LwmvoHWsCmxzE3ZRTXmhSBTTdFvkzkywBouLGgxRO
UgzUhLxhPMdGVGaBYXg82VIFs+Y+6rnE2PTYidZWt7ZqB3MUWdxWWEHyRcuOzzxk3LhYs0u1VFh6
fUPh7w4p7NJGg7qBg679GMhKXbR5ZCKgh0EXN+q4uQ/rTPNHAi2yWdPNLUDyx+pqhrz7MiokUptE
V5/12krQN6m10NpZ9+Bo+pUyezKh4YRv5llCOdwk10Pcsisoe02TvZlvuZZ13BzmwjS32XVV91td
XxrXjdGsU2OTd8ur+tk/GAKAg6NKX3JpSc9FnkLIR1a/xEthNvOYY/70n9riwiJDYbIEpnOuJGaD
SzofRiCD8BFvu2RR5QepWZeP3f26GrttNe7g1qaBRg3vfdRjm5e+HwLDM+8cMiC3NWAPdp2yjm+h
qoTF8Ja2Bz1dN91ivK0lK4I06F6yN8BVcWR6cggWGuD0bxBaDsoCdL+w2nlU0Ve36HwmiTktZ/Z0
Lu/aT3pUD6igRZs3HxsBnQBjTk3LRV5H8w8TtGT9TYlnimivEKiSDP4rv/w38exFjaX6ZhbiPl28
dQQSK2/N6wOG/+JUaK8QktNhpR46gw7fFlcG0w2MF7WNTFSYLDhjIBe4OrwLdseiCwwd8PYt9O+v
P41EmT4VEJRNvQ2RJJNg9Il5MHXN0p8kGuyGhkCkgSZwmONKlASbfdGn9wsaui52avIMDR4ZJhPi
5uwMRCmdtKeYX1HLszJpioQjCoefw/VASQlgSVNiBS/W4j9x19xogBwD5ui+B9eLKdI0Vb9eMADx
BYwIe9yiWl0JQgTUXhorY3dhd6K6HtZgcsJrDV3R2Be4Ts3OfrTlbWFskdJo2OtLG8iDYD8L4srJ
O2QCDu1OnNoPrGeIz10DKEpxRoyt+Kx/fZHqXfguf5rz/ZVk3DMTHkIE+CdMLVgYaO5wDnTI2WGt
qqkeWsbkjacY4pYBtNEQqhDWTlbfq4yAgaUKvOeI6EsSo2wadG4afkK/ABaAbgNCn59oDLD0LJyw
yuZqZnRilGbew3GPPYGmUOhR19l4PbiXBj2oMVKQyfOSrK3QIoDxv7V+6t84ZtMgBozAXRnG9Q/l
q3ET5KfWpeK+TitEEuHdDFQVVwtNtdMMtrXW3lBfTd0XEsXUv2SuVgRaugZbEh4eiBtqNRVAkKf6
7pdHtPFpcTQcc20MNmUZAQHNJHd08vQM97IWaje5YyL3hXmmuvE3VtI23fzje/qbwf/37+lPPVM+
qH2WXsR9lUWatRz3Cq78+AKMFGSqJyXckjPc+l3sqUxba+0CPumJUSsj1bGzNZ0/ropnQxjkriMC
bGlJUVws78V5gPnu/QLFF/ah7/YWdI3D4sjmUKDc+Af7//8HClsW0fempZDALpH79IcKkwhaJb1K
db1vLVsfmK4QvDjmNz4+AXkD+Z8fUjplBJBGR23jcQdv5iHjH500JWRJrDL+pb5PSicRHX4EuEUR
rsOMN26XOM9f/8iNazBIIfFBq4cxli8oOylCPXoOyUMkM1h2/8NUZv1cvoSfFIFEjrLWrikQvCSO
LE6+j+TMmWWXasVST2IxWh40l1GM/0wzeqUq0eirTKaTIqTl11snR4dDgtJZPgG6kBJAt2tgBiE/
i9VvpJYi9Ku4y7ziX+E1f0ll/J839k9juN6p7aglRb1PQffYAUEVRezCPJ3CsU071oYPPMOIh+V+
wvAn5wKNMP8Xq4zqjMzYZ+IXbmjfJiELrjnj9XJGI43JaHqWJeYAShxvEo823S+5KJqf3r2CSktg
54r0RO4TpgP++Xe6hfG3YBeEfIpB1BoJp7/U3r/dIVJ21fqneIXrPKcbhpuq9hU1JXcJKZV9nUOg
wMnicnnHUV6SPmF+9B22TDtdG7VdFKHUbqjR0eP7se2KBchK840Y+kHE7PWleRFWTTdDoeAnH6hT
BXJdMbRzH9hoWR8fcTZlily/UY0VLCzg91xZQu1ke+ZNYdcks2T7REa1QXH1DGp7tEFcAiSuXR+0
x/EZIBeV38dZcVKegdT8mIdk22TB0zEgXJ6oRaWTpcwoTcn32C8keWZ9onPKEOyznZuH4no4N4v6
B4zklrMrzZgVP5To6UF2zsyM8dm6kUarCy+4+qRPjFJAY9LSugYNvuDx0A5b4BnzgxGHll0q/Kv2
gi3hli76b0TZ4vgdV0hhmSPmRfA8Wu8WrYTa4LoBj/uqWEWXzLoTGzGeL+VLPiUwmUb03E+jCbvW
nOQkG06pnvUONgp/5tXnzz1uc1HEWsSdwzqkPhDmiQiE0uqLBOkfkbkM1J0jtP8o+7LyN82naZIm
Javs6WT35P8KbGqjrVK9vWFdTp2Cp3PQDykazMHVs1kNzDbOasIdxBlKTBKMYhaCX8HVuMYmATiO
vvHiq4xBzDhdeB8XeYHWIuiLUB2jaxqqxaKaxFN0WsTAInIuY/8BtEHS8BBVHzfDKejFsQruOT+l
GVXI4LI3QQtNVO3WQe/C53iQr8GwrK6BrE62fJkoFN2BgiV3/uGI3Ir6AQFzYRtHEQQiWRSKTS9h
+W1N+o9f7kULC2WAaV/8bBQwS5SLrk6zsWpHoknRcNk8HY/75AiXh3dorOeyW5ZfNyBS2S03w0v5
DuemuMNrzqIpPWAJJck0yCGF+9Y43aAricPwjefekLyqI3Qeq4gQk/G0htO4wDzhm0MbolnQUDuw
lMcE5upvsN+DbRok8dBYCBEYrfYZdz4YCE0zCz0IoemhBUhh8FVjSQ7ofQR9ATIIqj3d9C+LEUJK
dT6hJvh70qAgP5UTpuMHZ/RTlsMiH18qYK1Z+0muKvoctp3j5q7s5F37FMkyRRwbAXyBI6f1+U5A
02VqWm7w0HLEAE9IJHUO7UBQrh5hnyO6of12+AKWHGgjEUzbK44dfUImmF2BvAE3cEnS5o8E0qNq
eX8e7994Wb+FhfVYMEE/j5PPEbW5U123JLc2vrxKfDpMCfAZx7A72M9jiaHQv5X/0JKxMP0v+ubf
z/qk9v+tJF6fsShd7r0InsBnu6iKjRav4UWvq0flF1ZAMpeWLZosvGUonz2sIuRxyDg92McjEQHo
cS2I3K8it1pQyG6FlonWL8YlPYNih543wUIXkNftQiuXfbFGoqyCMw7zqvLTLx4anAN6FpItsoEE
aNEzfQNXWOV6aHyJTRWqbxouBn80LC3bTPrDtT/kt60CTnDbFmVQGK78UqBd6J009odLpBThXV9f
ewAV0AlYs3XbbTp9pZgRMYin9C0XXdGP3w0qHBkkBPDhZ2QvB7vIm5nKfizUc/ST5JfcbdoIY140
M7RdveCOhJLCWyCuL+Hj7PxL5+on8MSEC+aAIQyeMi7IBUOqcG8n+KyXHfEa9Mx+GLFLzxq/rk8f
lVH8CGLTTd/K7F0nEUcIytQ3dpnk9AVdv8fzFI9B/gZaCAk09rOOxXjvSvgEfrmFyHcvszu/wnom
wR1wuXLPsmkEf38xo/LEpFXmbns4nfoQe96AeWCJsnogQoWlLF8ds3JqI1pDn7pI9eAJmJ35B6P1
mY5UciELH9lMEk4CZ2g8rng06Hcb/a91wi/HZ3UpVoMcNa8JJoX7lBmBxuLUzArVG8TApVPurlDA
ZIYcejO4cGrQx2q20s37AvQ3yuL1TcKgu1ChleloGs7LlKyAPsJkFTs+j0mLaI9fMpiDMxIvlc1A
frXcEW8u0nJdCvIk0K9Rnno34LdlvE+8K7pbBg3860hhiHWFwgJDgxvIfZnzQy1MA4ZCTvUljzD2
GWeNvSeF82QBIsprWld2KNWTXYoOuBb8HHHwSSMhtLZd68vUAnzpGrrwj7oM+UYrGmTU2OC25L2X
sxu58TBERhhDPJCCc7cP12YSq+MYGbTJdVqiIMgg2wMUl8P7aLmS4WegkkookIgV3WcKbz4KKHK/
JVTlbkL6ceaa8ayScF95ly7EJCH3kdEvDC3K0Z/qnmp4WuN3RBSlDoFxpM8zv2No/xV9fRFDTYiw
h2kq58krSBe6rBO+MJZXoChSfLjdeLvAxtBxozpqHUuZtMFq5hBU1ZqYFz2mPZ0kLSCc2pWJOBGd
DJFDAm47eQ2Z97v1eHcR01MyY1w7x9wAD6YR8Eqn/5ZoHwkcvDHX4K8JOgxr2cJih3XjgD1ZU46k
k7+CK4CTAcp1VdTfN+ptfRfJ0ZiRmP7oIzj8SnKrN9owNFotvvrYuV2hkG1hmSwAHfQzY5Zy1Alj
8wmijNuQcOmGRyCdka/xBP0+4iyAs2EiYMilxAwsA1L7efoI2t3tC405qIzcTghp2a6REaJRMpH1
UHHhOmnbXdxqpHFYRC7HMMpQ5Qrx3VQ8yc3UIH1w1mc4cmjMki4k7R3H1wNXoqNjslds/Y4MyyVi
vBcDaYBJ/gWwX4MciwDZFqyN4nJWvftgXxe8MVAyOXkYWI2cB8JktrpkhJX5ZkWwGV2Gy2WOczl2
KiuqTaQ5YZGFA1RXHTFsM4EL9Y6BRDfDRNo8y0MpB/diXpCkXoVgzCy7sYgvYLy+uBKJC25DAbU8
CD22EjBdA8w9idTx+Sy50hDzwNMhPTUxx7pGdNuMH3LB1uwpsKy2QJl96Ts5X6oAHuV69acu3pPT
OUh+B2c3z7Jlfo8UNUrF4Goue3Uu6mFWAgtv5XYjl0ezoQ3H8xUY1rIgkq/0lf6Yl1v9CmkZyhrz
5DxJfFmCwuDWdy/l/GFsZ/f7rrq9deZWa5dJthaRQKR4ZZ0mPvTt2rAW8GKQfYCklzM8KzxiTGYR
Xg/CI9kIJRNsSyyUc/0oJ7/3NK6YoSFth3g5isuu3CbDfgSDZUBjuCnWHGPstaTPlxNmN0g7o9iZ
8FkTcWzmDr+J+e0Gj7zHEH/ZDu9VFZmgjvJ2lLcaPLK2y257z4xjW7jtG4k8pYN62cnltmx2ALVj
ipIySu/7XAp51K4cu+tKZ635bVvVe7XePzjopMWIXnMJp3JIBLpTlNg4HCWiPknsuzM2NbIiE+jX
bwVSu2DOcG6ALG8f5nYoj1dxV5XHId/W1mvfbkcUudVmrJdiuXg0/vMEB2kw5BY2YRaUge7JwvSN
0UVjPKuRDV+3lbK+Nf+Y42Xlr6ieJbF7VhU1ZPx/QCzjrX8OUi+M+wehHnVUogohvRJlfrrMrQCz
1BB7iNtxVgFH0GnjdcIFRTmTO3pC17j7bR+IHyBspAUrhsdYoMPPH+6107GFD/aRTjR8kg77lp/H
FeDleBRf+pt9L1xtoS1oZ3t5M3Ii4KyQFnOHg90BYq15N2nugQAvpHgmgQVLzkOKxoRsTib8A3jy
G/J6WmVpYZJjyoyMxrpDAUaDYFtz0jciDbXC8vE2Ygx5KUla+0KmkO70UzYnowxRXkn2/4WwNzgu
99rbBGdjBYuRG2HH8grGQDzkWVAAOwiMcrYBWQTtVrGAAL8JAUEA5yj1bavGDQOmREAA2DpwG8qd
KwM4jQGLeCB52OkLa1k4HUMCj3ROkMaUHozIAGcHGaMQeBz0eEKkui/cp3DvEIcNMQ0YVHEhvgBS
AdDTjXBJUMWfdYQEXCc7C/vPOVa50CABpR1iMcwEj87hZFa1CzKGK+uSEN8V5278c08diYZGwRHq
Ud8tLKLIUHA44e2iM5d+MNHciBm64+7ziHVBRESUC1KVFIMSxdqcQvVIGEImQFgtuokMFy3oG992
FWS3WfvwuHu4KMltB77gXX/NcHpdySwBDJcSMMqgyl0aDMLsOE8NnFnrza12hrNhgLMCwtWWeJX+
G3OT9L8Cib+d8j9AtzFn9+bTAki84a4ij0KDKA8MliVxc86G0n/cCBxEbQ8p4gz3L5bfxoDwnsUy
c7QUWBvPI7VdDMGMwePJFR424w/bEtCptHukhOWJ6kOwwORAYgtwggYRdb7dF94oOiUxxAr9tF9O
sXDbTiBuBsxlBko56dmOTcZ8SRMYtQalOrj0EY3GaIJmo2bwijkPC0YpOpr6BIaRkZACK6I46kHH
nIFo8uKV5G5Bj4ePhD6I2w/rxGSpAjRFxChGzS+TJsWDMPP2hBXOVNwkwe/oH6fW5QMpIWa2XJ4Z
iJ2+Umn6eqPhy/FMMRDpzDr2FF0QEyJERnsdPBbMY0xq8LpWMtnui5bf6GXsktCjug3v7AG7h4WE
d2JiMLPCv+FEK727gEjeV9EDqtB/C2obkeLje3yBup8l5bxTkPwui2xeMJXdUQd6BvvjOtsUaY3c
dCmzQgYGmJ0eAP7wLt19pncLVrP892kx9MnT/6fl1BIllvAosiFrv7bn/jaSWYL5EO9Pc9yDyWqs
Jx0JnlxwSmJCHx7Q6sR2OSVoK8rMkvGcLBx6Oo+PXBDtfs/hihH9DR6P3BXDWWdrrrWwFAdpscQi
1evsdg25X7XHWiu3xnVxUaIC9bGwoTXG+2/CLHYhFZF5RsEH5WkLYj/i11hHa+8ij6cQgQyibCHL
Dmtqh6OKiNOgZHA49Wta/XQi0gNKnxjEqq9vSXEEOBTepgi+QpoARQTK9P0XPGeYuz+nlmyOYFY6
wop/EpS9xVRJQjb4fsECq3gKPLGxDF/ylai6yoe8eSZR/gziqe1j+OAoHbUFxk6y5+CtlOMYTgZW
IsuwahmIYOClbYzH9zVhevBDL0BmT0L+WftCloYdr5vcITBZlFz13JSh0HvYMrUdRxq7Snv8thxU
kB/GFfvsmaUMkrjAb4HAlmES1+qDClrbWW3zbdxRK/3KyKd1UNDZ2/jQi139mMN6Up9RWvH3UH7p
WovVNZ1UEkCk/VL7wiAEM5QthiHEfwofTzqaXh37Mbiw1YYHDhCYhn1WRpD/4KU4+Nb9K4bzxAFT
TuBqbi7StBzsDlN6hxadMCYgVrR+Tgnl/JO+Ktt2sMdVjFmnc/TwuST8lqYaQzk296QPmsLW+CC/
JEy1savA5wYndKeM8hdmtKOVrOk7ASbnauYCj8cR1BR5Kla5lH6hP5M/RkDPrBhwVWACWwKnVOaf
JZ+JzC0wHZwBuduTOHZXptHgPVlhdE+WBpFU7ea5hAZas4rEwm+GXhtgxkXDneJQf63fxi/CuYhm
scEbxrMwr+YppsRV50GKtf5thau8++ZYnPqffG6skMcCqKGIThSfF5l+PZodoQRy9JgJWObMUHz6
zWud2uarnIcPhByk4oKS9fVxrO3z9RtLtNmtibw5+/dFMkx4WAyu8ZZ/kUzMq+aIEmBMjiZ/aGxt
wiBSF2CEocHjzDGTM4o9J5sR3YRPRzKpDG2RHiPC+bkD5QkIwPbeep8ABeZrPvmb2059RzWwWM+Y
3NXjucAhfKO9QdzBZ2+a6P3c+7l/097akEG9YhHuBDIAWRN+KFKvZojJ073MKP4jaT58XsQlfcNb
ivZul7xcvfZonNqj8KonnsAswqDSB0nErYq69Don4NYMpVNPFJfsXed8VKxdrcPeCsldbi8v4D66
GEEPY3lukxXf39PCzOaNkgOCmb6R8dkELa4Bsj44WAFg+Jzpd5JTslld8jgXpLurCCVJlLSFXW65
PDL1Pchf+UH76b3zBEqr9Ll26ZHdylMwLGKEPJWLY3by3bLsiNSZLuIjAKpJ16TlobMPQTdOZK4h
/hFccdeQXnvU/d7hL39yM/mmaMtI1qPsQYSIPfiPjZ6v0dkp6H531xNq4XeUEybRG/dAdKek+Vf1
jZcGl9q5VsSLmhIQZftMih+YuezXdrMYI6Fcpa/QnJdN9knEH0qxPBq/G5Rav5pylDbAi31wu7j9
B34KyA1WDkz9V49WBd/c5ukXgTzdZ/zVVA6G4uyz/ETJ68Dbov7dCaF64ncCfrs1GwPOPOwKpHfl
1p8oWshBgFeqiWz7wcrfYHee4wWWrrP8FbCf73sqALYUAMNjK2T5H4Uct0ZoBWcy5CA4ng4apPaz
iYmldATwnk/eabGeYQyU50zFI6HF780mn01h15OOGB3slMcgfbKASsQ5VvgYrQH+EQJC89njB6+u
fSI+C1Dk8G6Pr3y1lljGJJBeY22W86VGfoc97MuOd9TTvsnMQ5UUe2TS3+mAtDDl3RYQHNqXAQGN
I3zwysWwhnMlMQnnRchZOecr+AzxrP2wkvcFFTHRuCOOgw4/ho1UetCXid8zWNdoBudkw0jA+Ezb
vGHPWV27UBRkV/7akVNCwO7RbYrje+J2Nwh7P+7WOsm+jo7UxX4hCoCwDIY13qJDn3msCz0hLGQi
s9QVBcCpswB6wgrHlpBxD32pynIOYABAfkRXxFiMjK+kG5L8sMAPX/QRgdPMEf/dOCjm35ZWWaI5
baQzVOv/9jL+1jh0Yppl8dNimIo9SX8BkBrPPLjEsgCxdp+XXzQoJQrMjpooYgaLQ57kyQ15ooyY
gjdVcpqwJ4HMDcqk/kWXZoPXeQ+ix/CI/Yy4eC7OtB0YkKtApPvGJhOI+s4VvWTF3q81+v5+zzEm
AII6dyFeT+GCjMGRXVQ6ll37eWtPRqhpFUVCnBD7TDyic9Bo0MGInwm315QivZoWVIwunn4f6z6C
/eCKboNlmsJykJcwJDFMe1CR8bjDDoHpiSbFZMty4sPNISFkmR5I2h2hZsRFwOKfJAlFYLQPEKSr
VxMyzdWmAd3b/akE7CDADAmw5T/kOdkNbIy/bvG57DVOCcA0JnOnM704jXgvdZR7sCMUNWt6rmAp
sk9jdY2oqx+InB+HWxqAHlXE49jllnOmnuC5eFYRHj6hezAcd2yT1l7I+1P8SUaBzmpw8+3trAU3
wEukwhNhTUdT88ABwLDEd8YERyc0pDOYoHxdn/j7ZtoM20vu80EgNKlGT02XcFIPD6AVTYRiW+cS
Axn8du4xYC1lpJfsMmYnaoKIGTafH2iibsIM6y1zpK5B+PgmyUp2Pxsj9BgPzIcOc6F7++g+ppzd
wr6va+sgH5INatUX+GiowoI17FCf13mPQoM8Q+Tl7kDKxQkBzkpatt/CJm79eHfd3879y/Tl6DsE
53T7zorZDTXt/ajSfxCU8p0dSTz0H18D2TYJmn9lh1CC3G36ffqZDE7k+f1UXHZlEjgKQSESs/li
mQA4BHguGQl5psFPnqSXMOgVBOa9NgdpSe0U3MsZvEZCvMpHaIPbFCuKIAVh179WG24coh50FnhT
Su+w2SzrYESZgKPkuiOlEs4JGGZoVoyYqH1emiNSxoQJ1dPehYcPXIqHwu5OAss1Zhmcpsq9xORO
K2eAgnq1tkfpdvO7OSpJXYMYjC6UXSw+eBSSj3KZGAG/UI8H8RlN4mt1jmrbGoMmte/msX/p1gX0
KjBHfnu18i/MJ9I/xCGy+tcKAuWp6pKlq8qfIis5Sc1B68Vx36+JTri5gCBpyAM6LhpCaxBFobdi
wQHCUpt0YJYX2Hloorl/M85ykGueHoi5S8khG5KqMoDIARvqQdLz/Fw+NAwrRHJDVpyGFeDBT/Na
KvwZvicWoJEJM6zw4/a3F+gV9RrE3J0pU4LNLjbL7bj2Q+EDHhtTXm4LW/p1mkj24vnoCQAikjDe
UC7wRq0LLrwNDyhdDdc/nuKj/n79uMweXnUajgaPpW/sh8FuCvJMbLalb0CKmHTI4jMDhQgr2GiZ
lcE9WjvneezXPGE0p2zdmz8w6bxCBU0Gu3XJNLFTTgWoKikLSN/RoHTwrKQxoSX5edIFAhvXlJgC
/EEDpbnPDKrLJ3Nvd8b5AJ/8ig2CF5nRB73WP7J/xuw/sneTK57vf3eNLjNljozgeb4cCAYqo/YF
/TSOV753EgIlwTNe+XXSAdstChGASgQ68tsE6LIkXUAARtlywVQe66Sdg4YSInhbE5+UeR1tW8Xu
WzyCZ5n7PHeQrKNT5i2lqPGWUvzIHBh4aCCBHh55wj3fEuqMjixqQkII92RHgt+dnnNqG89drrOW
0ml1B+89XQLaY2XzQkKweNLe295Ot4hWh8ckFv3vuw9m/m9D828n9w9FUJ0KVT+0Or5UVlAp5BU7
5ENzDhgY5mhQ99TF+sAkgk6o+Xy+4rdnNgazsuznp8nh+zGj6xwVCJgUOBk6NDKHmaHwpyReiRXA
3BGCqV0+MxQ9FwZO5UTNpPVMMoM2ij1yTKzSrj8Jzji/LVEHoht9BsN7Yr0m11Uxx4dyn0mNr3eO
PeW/reoYKmX/QM0djaupELM/Wg1kYTq0hBGo2HQcehpCdGnNoFnd+6w8kmlbRBTP6xJf6CGfm1/Q
PTxDLHqkfmcmllFy46ZJyzqancNwzBlU6B0n7oMbuT8xuSVbGZpiuiMDrkazWPy6KW310Lxh2y2J
N7GfrIJgjgJEzFd9Sacd5j9DB0rvZuvzFZHUe7K0Xri6UOkZr+RTQxZQVwmNjoV3XV8jEKnWuQVV
Abd3ZfvxUwvZl3ydp9oeZ4b1PlVK/nec/n1bI4dAZNM7VL0lYXimb7jDUUA5R0c/BSpLly8aGIlw
Fbw3plepyIqtFksU1Z8C3ODEgSRR11I6IwAx8yoSPPg6vMOEL1Oi7SZ2p5L8IrLf78Qg8eDrFi84
bnDPIFDpbJnooR0Pw38fS+2v9VS2FI0dcoal/qq3v3VkQiOMeTXglsb5eianAD1qv+bSkFesw7lv
EPzRDIcK4CyocsXOe+WNSLkL3aydoa5QyOhx2S9Qd8FtS4sybHa3g8pGTySu74C16CUzu/aIAtfT
KUDduIZIxgcrxMIw3T0DeWSTrJsdn/8IWVX+8p0pomZZMpktyiSp+l/dQJXpmViOj3GPEJIXLCSu
+Mm4z5jflbaA5XyS16rM8CSAUIURr76Ve/2AtFSivedinmRGgL0YLLiV8Vlquo3wGWAah+t/fwry
30QOqIZFRF+Wrhu69GeK5pCUsmHyYhE5xKjWkp15YesPzYQ7nqXSq98MkAbOKtkzKnKbejPc7PTl
wsKjmcqARSf0lozrHnuN4T4+Qe0rgq3IyE0Qs7U2KQbsAiCmQUN8jhZufKF5pYdDDXQZZrnukUdQ
1uHd+uA67OckDUqmzWU4zlpWVaAJHmdWubB6nFdhChlzJ0fJu6muSoQkkt+TMWu2QGAUHOLxeM6x
kzM+kxN4fJ7RoGA7/RxXEKLWJ7dI04T3z8lk+Dks+h+8PImTYtGYiheEpN3N9GM8Z6JSto/QpLVA
qYZCDf4EZgFznWftxJB7asUZA8DCNXcfbT6aCOKMgKlt89YsBmzqc8IKBbf4rk4lS4nXjz3H8UHz
8+DL0Lqdp12ZEbPzL0MJ3q2SQR6Fb74jTav40ZtZgsPNTV4IbQGq4UiDnLiQCCj0Tbys2Igc0Dvn
yRt2goFjbeW83zHp8goOChoNWt7Zg8hVN181PjdzeQT33PN9WUu8Vayv8B5sNkBfhceIAwd1QyAx
ozC+5usbwyCv1K1owhwy/fHD4uFC64Z4rYvQrj8y0gMCy/ym/VdoN9DX7UDJ+bZZcY7xzb0Ve5JJ
RbCQ6odov/zt+Q8UWDMm4c0fKDBnltRBFK6q+n/D3m+l49npstiqwrCnUvQkOYp+/RZvUdVpVKtV
wu4kNlpfp2ZL/HzDAF56cKUMQdoM6K7/4iorH7ae78FlNo0xMR6EV1xWKtuvhx96NumN++35+lgh
B6GtLtFyEY4DGRMhMDjXQEpXXH7BZcVzjGLNHvg8EFWgBq68FG2MfyWcEInXEllG80rlDvu3GF1Q
QxXX3vACADbSLj4dhvAVXRYUGyjVaKJpdGSCPHqFf2UH9uvRCZoVqrUPQhUV8hBvNH2PlVAs227P
6FntLOOlgbswAjES2E1y7HLkYk6Z7Grt1Ayh4A+igzlNa8MRocI3prt6B23VQJQx3RDJhn4A6SHC
+tnzdfDwU67ui6fGXQ94l723KBs/kXS3ZxaYPY9pWBwIChSByNf4AHARYK5l1aYZZb5w5LGmpDXp
4VK93PVQe0bslWENN2HA30yQ7Vw59keWTrHR471ZGhlkoAO7wzACjC3Z1y0zjksCucDxI3yvc8jH
o6U4yV/62fgwHl7+k7+aXA6z9giYV8/PNIfJdz5vWTziIuVpiRabkQp+RCE6zqDzprJAQZhdXjKy
Sp/hw2J54HNhOJnJFDk9APlcWCmnEa3FXg15jq0lMRLFnF6jmBswNPq0KTP5tde6PupfVubIGwbF
6kXDPgwmelSO5Tvlfc1zWfGa4VD19/xUn7Ij310xPdD4m6oQZAcX14CFjF2xS3pWbWe91D9X1Wm3
7EHARldG949kb12mVQs04u79m8+ln3z71pShIcyf2IBY0UD+ajbtPies0B1XMGbbZJ9nAb0Qe9dz
hsdXYyviQ7BRTVwuc/AVj6VZq+S73wG55zgnDmxDXI3sCvCY7ebiDoaYUBXXmgL9wMRpavRsUXId
PF1zXb8SvQ20pMnsuIHRhLDtjJfLc8kMwd/Gzom2XKQn3uyrEPBXwm+VPDxVdNVn2kpn8BhX1JrY
l7/qGW9SPc/nlwOfwJEPDKFIhe298qwA6BCWjlHzeaDPsqLiFXEXvO1JJsS18a/WF4BjfC49Pjdu
xwPdN0nwAAmgeTsKGJXMYLHFKwTAslzRCFC/uilb9qWe/PKQuM3C3ONJsDqgAxsZ6eERchhCc84q
Y7If5ZVO9Ma2mgtzPeA69Cvytf3KwDNfRgjadlNGYAllvkz20oYv3Dmy5eN1R/+EMBiUko/qIjlF
oK8gorB8rEEn+Rlxc90cczMNFhuIJhrEhZpAwDhlC+LcdkELOI5okD5RGCFuR+ipnmNff0eORCR0
vmNCKV5RZs5p+ga6CGRVdwdaJN/kC6ZlrEo4iV1Y6MuZHFiupvp7YHxbToZhDFrkpQGPIhwUDuKO
JpidX+aMERwP8Bx8hXdHIFxTiMatkM3wtjWhODeIxmUtAV4OVhvP7ucYvjpzAYjbq4eAWiUOyJVP
yV4Ju4G+7R7pb3fP3P13dyJpE/v7v5XeUhVJNTWNJkQy/4w6l8oiLYy46MH898LtvVC+hOzjTtqk
mXJKxw+xPN9EoOrdHRuQxXpwtHCqvLS075YSnhZs9cD5IyK7rMyV3K+zyyIX53K5uOhvDK6isDKU
l4EE2OT5ecNGOi4QRVxY0mJgpNzX/VdvHu4NcvC50C0I9G4ur6OyviNTpW/so3u9MYUwSTBoP+1a
eknuu46ANcrONcXnc9t2/fKRb9C3oV9OuJFkvz3d9Q8KVd0v5HinFB5xgxJkwRBZFdui9pm6VM0l
mZci8P2AO5bx55zf9tj3DXE5tSHSO9c3wddJgReRzL2tht9EJkqNisAVGHXDsUjeLjVG86hMtoqw
v91gMnlum3lXRqY1e+ILvMN9OQprjdR59SROdZIiNS0UGnb00GIfRT+T9NUVdSh2QwS4ePLaJaGl
xZIsS/rQ++3Uwamx1dROL9gFaNfoCNTLuo13HBZJAD9cSjcwKjZAEph1LFgtLs0F5ZhdVleiA6RF
rATS46WQj6r+/o+DY/3/dgYOjikSAvn/ODuv3ca1bdt+EQHm8KosKluWVfYLYVdZzDnz62+jF869
LpWvDZyNHRf2KlLk5Axj9N464wZXnPz3HrwVYsmV86Q7wwgjoeMxoY+w1H7Rc1LtcI/QGyXHpJwO
q5eIowWQmlmykOHATNMTvGU8KZPgyZ/XJ0gUy3yHJlR69KZjLxd5zTya5buxh8ULXUpveDzf44tG
hzaaobVc+vPcHhWNu9xODvoxmlVHBPDKylmD7dhibSDzDKvqBLoKgACbjeTEmnqzmLiqSXxJzgbJ
bBqylRB07w4ukjSlpFoA4JbGUqy2iSkyECm4AWnQTKxlo29gu7bSTFq2z+gjTWlhwuS+EmF5C9fS
zcK8cIHVES9EAJAHVqPgiS1vN6em0VoQ1xaIsFEPPqEwIVNJ/l2uNUp7E40kN+DxK3RPIvqEYKY/
NCq9I4yfrFBss6j0CZOIWWgnbvDku4c6m3tLkLZz1DGAgeF7g3BYxAdjhqXcGDUzxSm71Jt8E/oL
jNGcR1F3s0/GQELnD9XRkWjQ4KXbFUuQkUuVMtmGWUdTEL7TpPJsZ679+WGk/HtYsyBbW7qpKqph
cWL7e6BYsuw5na7VZ7ZjJq1bFXDu1DCm1Wt14q4CbAM/ZUwaX1xT003OhrKpazI+ir+v2YRmpblC
XJ3NJTVTd7JjR2r9pnvAhMsRkWoKe0wEufRvAxC2OEyV5WIR/An+IK+iXQoLDRLTmd4zwmMW4c6d
JDd62Dfnd3PS39S39BxsptWTudUeOPv0R+tF/k3lYV8/u4/qotpZx/6NpUy5SBfrlh6NV+kyOgFE
rHfT5r05tYfw9/jjL98/bPOL6ZwfbsmqioPEggX69w932NDXnRZVZyWftawtqCTnbD9b2SY2U6ph
D9p9jHh45IC7JEGLRwDphL/EqC/xrRajlr5lvw2um+LKm0Q6Vn2ga5Gj4wBCT5Y43104h+KFgltW
Z627CswFQtUUyChf7yMqelpWdKhS5Bsluo8xXgu6B4IZqoq4K0deMHTRvQS6xZsXUGMxhCK0nwt8
3Jg8+zn8E4XNOLRfZrx38qpwbpdjYMpEp9mSjfHu+pUgP5lYzEkfTDNpsajxvc++f5bWF4cgjUga
maXRFJnr7g7uVV2nQxJn/VlVN0W/B6sf4v3JqJZ40UUqd7TaTWsrdbdBBdTR7hztXEa/3fYgm9t+
gFl2VRv6FaMI91wFD8kfCIViTDdy7TzF+ODdbCmNIPqNqXdj10XW9/C9A2/RmyO+QxDOXfEkyKN8
/aHOnnX/Fc5MYdLvTyzqcpjG1CkrlpkQ8rgUYUV2R4RqEnkwvc2BuGbuipexN5IfhnxvtPCHAGs/
EeKmXSjgR7/KmM5LuAgxi9XHQp/SqPD8UxB97Gka7CMzIA+O+oSnZFx5xHkhbYh3nxgDXYzozWnZ
YQX5DwWTLwxQlobXWuerVS0e/Z0q020sxxgMXIDOe818jsQRl4bHvnoaE0mUTvBLIuFhkAq0AOHQ
cdrDp5iOmhrsk+5Je4meiteqnyD3661JvsUO2HLONlcaIqALHQ/zjbS6TudVjpwKJfvpF3w1+3z+
BXeKO9/Im8Hw8+rsxjNUkqTIrUAId6ODncMeCH+A+yYchmG0iOZjMxy/ZjvVaFyRNlCuLHeHLhJL
+SgUop90SCgY0kf8U6AE+WGUf9F1+ftx39XSnKBNMr3nZvtRK5U0E073ijXxEfAUH2W07EgZl7qu
65/79w5XSjaTL+Eyv5TvuAd/Gzf3d32sz/I2PQ47OO8n4x3bWmG7tCmfSUSkShuhaLf98/ff5xdV
97/v/O77bKyoaIaWOxdPbJFryjOASuKZuKvOAkmak/aZbuhj8VZcKxBeD8G+uxQv7PSBYX2UXb+/
nY8Nz91OmnGri7phwQXX9Lu33kauW7VdWp2Jbx6KFQlOabpB9oNjL6rtDI4EOh0QSc3BUgHS22Zw
1HTbo17f2z0BbFSAaOPB+9JAgU3gJIc1Z6GH6qE4gaPj5MMJFsUan+xDc2peWOlPMQ2elLbsxNkE
ZPUVJ9PXgCItdVJw1ZmOI7hdfv8rlX8t3Dx0SVcMRNMqBPS7XykJwqBnQcivBEJf4P4cv8qU4xGu
8g/qACxAhvuhVBYtg+QEWvCRGb6RQKRMex/p/yhBkfsNd+3+MsmePrPB7R9+uM1xgf/8Moj81hRJ
UclNki3jH2BD2qdCaap9cf7otRjneBNe043/Kt+qo7ZxV+GcrsLGevAO8RLr7MUZ+662z24tJ5Bv
pj1Q+HAOMAsZ78g6OIa/R/IC8CmpjyuRHvxPaUv/lNy4Y9PE6a+bmsjUZ44P/lPJTanLpq6UJj57
62gdHPncl8qb542xk659UKccHm4wGyir3WjxVY/NgXwaZdOtwiWxQ2sIsNlUWl5QMmFLfS4u/nlu
oJOlOiN4C6TR5mLtv2fXCciWmXNwJja22CWHXIBOgPrt5r0/Nw8oZw7+uWZZhak/7a/08Z/VcGf8
GX7o9kr/DKT/fi+NXlHVKDV+BE9/+r1iEg+9mVRYEkibvcgn97W/NUiwKQQcjUW95OS/pBi4QLZz
pumkrUBpqMgGtHyZk3+FJZRG0yG14Rad8129K0/5ifIXZ/ArKKIl5JZdugvO+SU75MjCELyzN5t4
tysCJ1hDU22uChPnSIeXo0C3yRgMRYVFYhQxd2/NxprWC2FHNad4kvGGohVYcrKIl3xXMx2JzwI7
9rybRAi6sj2YKJ1AIarxr5Q6IdyUR+RUfLHwkSA3s8qj2As2tH7aK3hIavt44fgViHSwWRqTRmBR
J5Zm4pqjCYp+5tg0onQRzNnX89fp3pdvxhEMX/LDaiXfH+Q+XoRhWarJdpnT3N3Aq4x8CHIhjc/B
1t1o7H0v/gssWPzi+Xt3pWL4Fr31537dnGipZu/+m7kzp9JcmScnzhlv4k/t1H82APc3NC6vn0YG
Da008rxi/BIETnvmkbdzjl/woOtHHMLr2HZm7tKYkwl9THfCvqEYWKySa2JnF5dD4xs7baQN6j5d
cYwe5/pjywLAg8Zt+cM4tu433Pc3K/99s0rUynqW5fE5faj36lOzbplP3BeLvkH8jksU1hBd62Qc
ZBmNBZPuJfoeDqc9zZUX+UzxBLmk7a/1LaeIU/KgPQFN/83RyE5sOqVbD6GItc4uxa7YRaficrNm
BmMPrtSupFYgrkzeTrML3suNue/fop3E/CFeZE6K0c5Yl/PkESHnMnlkddcm7iI8CEe8jHZFWvNS
2ILonPsH8NDnwBYW7VX74QF9LHt3MzEWX0UZj386rfO74aUmVZ4Ihh+fzYvwO957a+vcs7HYdo/J
sUdwTf7axTk1jxgHLMI7Ju1LhsbV/JCw1jOfXekbaCEsQO6UwKxLc1U2MUdywv9IXz1KO0hO82Ke
P+br6CH/Q8ju3t9bVPzIBtn3j/FztMJIpr5FlI9O7dl8SxAoEPN6FX6qiIxv+rsfejdsozo20tbi
h+I1XoR2vGT51sCjJjZ1yo2y/n6F+zAn3V8OrYwoItbnvPeRHfXpKylCN9G6QIzPiCQW5vIFBfGh
16eck2w6HDsck5TLhxUhQYv2t3CB7TaXaOSj35yCgTCo4lcbnHycxiAlUpCcwNM65psLlaY1T3FF
bjFZybQEqDA0z/mmvGo/bD0/vATf/IT7mSfQVb2kMRqfQQfZwm8ONOh+WdyyNbCxuXFGWdk8y3ts
U5NiYx6Zpqf+EgjML7jjdNOqlbtDYDgBAnSVdjB6lKexz/79c/5ynfr0nD9KDZ+ec6iWYlOJ3GRG
hks3wz2CEAr+ASkU4Ot4euFRsJX5fp2f2n39QHW926vbeu3+kfHOp9fmh3Em3/t5xhnn8w3dzThl
0ZdN1Y43tC2fxHm7BMjEuoRNYOnb3oyO7pTiz2UuPSSrV2o+xRLL0TT44bno43f778uj+a6zGxSN
ewpOZqhVrKaMP3mnnf3XkUdk0nWD6fELSXkF9BdQkjNPaO7S1EPFgnVk5jxW1L2oAv5BqC9n0Bln
OoshkdDJZE7XiN6GsoS4HC4gxAovxVP12kLJWoFbtKbdkkOzh8oomKZX5Zl4v989dRkYBpt+Sft8
qs3S+fdvX/7qoyZn8H9+5f2uzBTFUPWtLj4/kXFoJzM2E+8Un4n/Rk+lH9oZ631MnR6v9T7FFxDs
vr8B46v1xVLHGpbJVpakmr/Xl7SytES1xm3SlO4lWVpsjwARoDH3phgTIWGhLZ6TemzXczr+6B8N
AgAn+UM8D2ZEHp4Az+mkK0wImn6pntI1WvoVmA5WRWroy2wD72KBgPUpXVQXagDCyLL6RdNhFZ5p
yoBDuarUZ4I9kZ0zb7aVZ80ymRd28CDYweaJovoq3zgP3//qUcZxN7x0IoYMlc2wrOvoVz6G36fP
TggD01Hbrj93Od3Pt6DzFgmNQaTMZkj3qsArRG1ceonJo/HLPyQbry22gPFVo0ERscNT42TRWhxJ
VNAMKvUkF2d5+Ny5TwoNx4NmUkMW3+OS7TzMXyl4NkLYSvSbc1v3b4oMBYD2ZDlmuqGWKLA59OOB
mFDEQ94+5yKPoYWUzrTTNCNLDByKrmEZxMVo0LI3DYawhRwG2UGlA5bX7cw5Kfi5RVdhXhOKpaiM
BBLgZSEQanLp1LnO5rZV6ByT91a8mp4O6Yi8Cwwt6TlGOB4EULnKZTlwsmNPbtzi8L2H9Fsb5Srs
5ghlKE6jVsAsrlK/S7SE0Fi2acUtikmIdJY62u8Y3T8WSbRkDiU/z0G+RwGlQ45Rc7Bxir3Tv5bq
KRmLovRBTc5z4lbNb2JJNR5hMEOmAwInFmhjhW4XOFQKIKz7S16I57wMDtEisEhpgQoFjKZHWWUX
hEa++i03W7F5qKJ6opQnp78IpJ51FO6KRVQ8q+k5hKkI6VHddNE2MbAQD+e+JEghhcmmP/k4yxU5
QJN9FLDXFiglaPkivOZIbFlLGbW3eO6GjYzgvyN3ifUXi0A6KRAgAkhNrhLhbrn/SzMhxGzMBJXn
TEEibTzIbE5KFCbwggsD2fhcqR4D/FyZT8JCtbCwCzCgFM6IhNj4OWcx9GPhQ+6fko+EGitSoYD9
8p7JUVH0W5UdOu5LzjZKtZKMhz5c19LI7jOotsGRJ82DpoeBlapdev7Sp5bsQqrIN2K8l+keqCZ6
PvjgpFaI6AiVnqT75qGsqLb5u5juCvlhROMopN7W4TpJXwzpSEuOxAwtugTPHYEOElppGc1yAf0K
4EdTU3WuYfVG27i/yCS0qAVv0gPu6QxgNPkbSAQ0N2H7JtOe0hYEmGTaDQZP8OybY6SPLr4Y7t4n
ZCPwl73yHMu7FggmSGWTn/wQOGuxexWl9aACu6HMCdqhxF107LyxezVvYRuSIdDkz2UsT1LrF9kj
Jqv5AF0PbsLF49nGiEYe+YCH6FIaDjVlsA5H/l1XHiPjj5U9RxYA+ejKJzoWqXGbFfNY2BTlgSNI
l0H4gosOvHvWEnxB0Xg+eA8u8Pq1jyr93fRZulNhTt0f81J4Edeg14JmiXugZkdKfVwGNYWNhmYO
wj+sOdCN2V38MYIDIQY6CjLrrZRWQX6QLaw9IH+2sWqN5GTptXjny+GzGg5VP5elazQKdJNZW5FO
M01/B5xXup3+rGVnYOdEefsLGs+k81K7JKbGmISg258FeoA+NHRq4mjrJv4LOcd5verUA/ceUzk5
YqnFBFvRxqkXHbnE8ObmlvsA+Azwkts+0sjHBI2YCQAvSRX91ST0a8CBEWRHp9TAOaP84pl7Kv7Y
AJi/kC99ABkGbae4+JWQ8tsElOIt9BkV+ClH0FZF9ybFfyo52A6GuKizk4BspdA2eZJNchT7VxTD
zT48d8JSxiSLG0jykJ6TLyotaFFJ+rEZlrQAvHbVBHM6m7jIYmErOOuk3wfCDoQKqBS/h1CJumyl
nH1eKcwYlh5hGlLwbaZoMUXqtdoMWrJ01AxCCGibEWM4GmeoP3PWc8QtGPLRx7uoAWF41HVRhc7L
4YDpGUUwfpeS7Sz6Y07r/cLbOfIWC1N3k401oJNoM0hLhBAejrA1UY6+dykJ3NRFeSUMz4A7BJXo
XMDHaPcY6f62NSJ+Hb4xJscWTM1od/6dkuZVyc9hUE7r3Jw64UJ3L7VHCxq+lX9Ji8cBIhqitKx6
FQrybMCRaBvZ2lX6BpEGsZvkLUd5wONzJrJ/MXrQXdtGeQRRiSzWl29dthcV2pQ2UYAROZGcMWhI
VwmpXLNmZig3VFo5nW/vIQsuLoDsJnssS1RvJxZAynHJcwHGlVlvpvagMqkMLY1fWnLgaYu4DUYB
Epdur24/MaQZOvSe4QslMyYJl1zrhQ+iHtcv6RweR1iaArPuIKlTYFqGMlYs/GuA1++AY1Bl0w6J
euTyJ3Qg4Y7WD3pkMy1RGqTKU47gGVTHJZIe3K/CXAfPfeBPQfM+vON9Lty5pc2DrfAHSY6AgRhN
tQPIZIGsOMyeCjKMkHG+8xHVOHH7dRm8SNWrWdog5dsUC4v25NDrSg5J8aYPjA2fLRp8YYyu0a3R
bZilqflWomFwomaRCzs6UVG2z8oteuOQDhQuJvkRoc2ztJVvcvZHD5hK225RWBcdrZHaXlLlpCg3
TERKVdt+Sas5vRU5E28bg1VkcByCHE8Q/lXrYPYrq1oynjI61iANIDMTGLzRrKNXbHIF3S0qNF0l
F4KQlhbaj0KvsMfpnhURAikIrPRqHXgDBlZSlNGdyEwkzXsPi316lHuEcjxVBKTeRZExBgDIoppF
OZE1g9ZVGjADXfEPaoT8ZrwE5dmSH0WM0bWBc3DndpvWvwg9uS5ANBUo0ESnlIKd5s+1xNf1u2W7
WXmoKEzgM9VLrb3WobT1APMJeDzrDg/QL9D5YWNL0TLIFzFSm4iaqgAi0wNfgqm46Xd6bnvRshW3
LsKZFA4AWsnUn7r+W9ogUo2R8KMQJ2y+OLTg7TNkxKrUT03a87n+JLNv0z1hAuQ/Nd5D/LcMJxJa
/SEHhATT/OKjF8PnX0mHdrgWtIBc5EgOe4CW/1Tia6lpK05PDF9EVaazMP1XnY/LaBU2EjtXX7kf
hOSGGTiESd47j41+bbv3xNp2sN+gDcIldtgW6v37kNP0HJ6a6EmvYc7sy0PK/vt3QPqpxcnGMOeR
gtT1d1GTTHdqUccTWoTxtnuu3Rc9eA5EW3ZRCTSzREZupO+zji3oHwX8hacT6EGZg32+C/m4owKc
LLrk7FBw98HrqiUbj1WEO05Dahufc/c4oFXBTq4OOI0aea2G25akkWilYHQe+GQy9lH1aNP2T65+
gV6b6PBGFkq7w1ckSL8Ul4qUjp4OX7wr/m6IL4iC8AS73xSqlZUKeGseHYBfLmrZkC03ihZqW8WL
ZhA14kIdPKd8qAEWUal/TuW9FrB/QvAg+S7cBG8RBTSGKf4LSYqziSkBprh6dXzyeDictBWtBG3A
wWgei+5ZMEw8qLj+W7vH1l1VbMzaeVWDXYdT3HGvnq1271p+MVRjUWSvQfImoJWEWRPBQomZW1yw
RzloQgtYgVLUk4GIiurFZEtucCdK+pYmO1D9gdhQuYXj1L+nowTCOalsq1xtW5hXyb3iLLCMjUGv
tqYnPjOQ7jaHDhtR+LsikZh0HYNJNjwWNLkU7Uxu1LY+lMFCfKNlV6JgQcAxtLsWqIoMzsTQWabZ
2+Fz3IW5HcMZYGVq+BeK0SzG15v8KjHJJskbWZdB8d5EbA/XcX5t2rWU9IsCkj1c/GGmdFMnOkU+
Fk+pxp4MNXrYGmBBx+Z7Nhr7zVWBPpnTcnWtw2cRgVS2MmmPSQ7MnXMmwFeEnuaemFMwSaDMw0O7
La7pmhbFnO91VhKPRlzEuWDhRH0LiKKwQdgbe1nY5Q6BozsjOeP71Y/0oYPynUuQyWIB/lkLLqrh
Izx1WT3QMemx6ZF/NKjXIR7gobAHA4MxAOVkL0hVd3jgNDh1dcKlp5zeqNDp1qTZV+oepa0APCuc
A4WI58qTlW2F7ln9sflyf8xHnwLyAnUcaF+SYJXxNPrptDlEnhP6ltqftYP5GoYbBGo0Bsiratb+
jr2pKjNZTWj57+IO1PzcvUgDFqiAkzDu0zNstZHCyjEqpfu+kMRZgxnNnFN8m6CZEPY6fu2x84XK
Ao0xf9mwg4t8tQTilqY0SrXQ5iEmow4xPOubEOvnrABPs3Q27OLbA76RN7TESbGmregjrqQEAvyL
zGtjXl9V5fD9+fsL6QPcacvQDQQQlshB9O/nkYp+l0eW3J3beI5q2g9XQbmGTs5BakRvQrg7No/w
Ogi3dPt1RNMR5uRgR8zixImLs1acBwqM4oVFG2O0EE5SfK/DzPMXCt2oABPWLM/XxN+ytw2DecpQ
/U9YBYh4q1LBIk0IvhxjswC+NJdQ4c0rSgBstBB3AoX5gyl/Kq+QUXnq+MzI0aZaTFJPZgfvHPSQ
o0OO0nfym0q/BaVluOQbs9y1AL2efxIXTb5uv9TV9dDijZph880uJt4dgrpGA9kWIr/V8ZPWTjn5
/vFK6hfjTVVEiX9glzYV7a7pbpqiIYCe6s4Am2pQKlS7PLJsA/VJjK6QUdRbVjzGIwENx7H7q1Kf
ovKkKiePcygzoE/CpXQg8FQhc0JfYzMOKQ0xkVsn4dplq0i9kCsW01cO92M9wCFM9twOJLfvjHrD
3yH6tpHs+Hf+VhHKXIQ2aJMshNw2rJMc7RNvG7V7tJUQLw3rWaeuCi/NANAQgIySYPUdpHDn+lvT
nZM+RI4FRLNGPlXmtBOuo8EjQ7dpo/FRjF/Nq5cfXepjOLXS26A8Qlpe5hpOqiflVov7cDizZWHJ
4v+bdRdNPJjhJXcu/HVRfSIuSCPA0wFoWjPuH1rngJUDlJts2jmCu3pTGruhfZaiN6OdglDygt91
8KirS4lvo3nXzcfG2NL60d3nUFtKrq2WGwLjRW1nolKK6bHnFwZMkD6AQg/DR5GAC7qGCIyVM2NL
LPffv/2xYvepcIrEFo88louPboik3OvhGqvIurId/K0vLsWaz8IjwZDeJTgPdyYX5++vdl/B/O9y
uipLpmRIjKu7oWZpglbWVuNve3EXlUvPuvTpvENY2pHbUIzW4AIsP70hPDduaU4E6dQNEbDBflJw
9jecm5Wg1sRNQCUGuJgvRz98DvcV7X9u8a7GKZl0+3wZzFIc2QYCOcLRs4ajHepNq2FYkUelYtNN
25MSEGRnVZBqCO6KT4S7yQO6D+pNMpJJnzOe0J7ccl8qF8fBuxsgjNXs75+odFea/Od27ybH3kiV
ILI6f5tZHToLSIVQaNwnJKPhe8JA4yAXSLaGOSZNtFnZ3n64/l3l/f769zVpw5GLsk25fsJPlK2e
rwr5LxbuJylh3riIZKEM/tv3Vx1/1D+j1qAQrYuWgrLiTvchaPoQiF3rb7tiHmEcdJ1tLlSYusjo
QywY20n4Q+1duit9//c7TdrSqohAHRne34tQ0Hhyq1gFHwoUYzcx5lW6ahpjPY5Wst5q1lB1WXS7
hlZiCGsnIkstuQT1IQnKn975qJv85+d/upe7n597zsDOgZ9fCcQJsUWXOXYmqfrYew0VWm2ZsZVO
6reMCofilae2MV68gYKMzgr4/Zv4av6weA26NnaC9A9F/6e9ihv0Yh7Wjrd10TwxJYrtBORHWIMN
aO0smX5/tS/euyrKXMpkRyD9Y8pXBSdIBkP2t6Fkk++s+XMyQ3sMa+1F9eGG/vCg75NWxpfO9UbX
Gcg6RMN3L72VHTESVGbHCE6xTyHHYKyV+wb8ZUBojtYSQxmIu4R6BbNZiCnFj5aZehOd8NZRgdas
S4tp0KQ+mPY2lZaMCp/EXJ/d1GReYUjkDca4PitMIIkWbjOoWFER4bzAsVsudeIVBvgijrmsQg5Y
JwMIqAaKju2tiOsXxCGAiVZa9rK+jvGfEhScParismFUqlLEYX+VNfCjiVmMH1ldNGIHylR/cuQ/
Rrw2TahHbC2V5oHJS81i4ptfhPoWGrgHyEXJ+/fGkrEPnnQDdGCL3L0Q514KeSh091ls6wghKjq0
7a+gfU1e0066upk4j2vbUd9ljn6BA7CDDoQoX1TlB/WXfKds/O/toIg10SohUbpvOjeOGhm+yGIS
StTvaluSL77JJDQku6GCxG6cxZAXNKSkIvIM3dcS+ZKYUOmEpdP7+TRBSzo+/bB/U+XX3Hr+frR+
LJ533ykszw94najrunbXhG+TrhQ6J/O3HvFb8LczwmFj56Z7m7g4KT5laI456TVybjGEmh8urn75
seiiqJs6hl9RHLd9nz9NLBGBmDAzVzK+tJhqc68SALiLgT3KMq8U95rWb1slnYfwpJL0NbBQ7JIw
YLCjl6MDBta61uAoAEBlWDK84MxGADx4mzo0/Vyn6CCdLOFSK2hd4dY4UWAP5cmjh+rjhGsNwJXU
c0QqeC4kHbIb41e5fjULc5FyGJUIkjW5dG8W618xOEu+I8V3bL/oNxI1sSZSsPJSzxENJM6mTXbw
ON69+hSRTi0lJ9/Z+qV3dIBIaShUI/h2GFNcsjh7wCUiKVmx+9rE+kxLSI3A9BITDyDYrh9Pqccg
cZWPHAW04NUEuhKx/eB8k649Au8jX10K/LGd/jLQWx1jofkTnRICXneKOZI3MujpcqmysGYwOZo4
mA7du55iHk4VuizNQmETkKcWBYfXlq2owRPLoELR27Hak94zO5u/jaKHub1mx9X7je3HD+N/E5RL
yaPt027vZEBzQAjQi+PcQLAOpGqNADGBzmpesNinV4MtkG9dvOEiue420gGJmy8WDhCBYNlaHfGZ
KV0Vsj0U68F3L4OIQVPT566X/fBBal/sRdA4igrdE1EWJfFuvEupXNa+lrIsZ/rZTEO7cnZyDAbZ
1metATC23XXhqxNgoq4pIoyh8jnVl9pbtcmrT46KA0adn4TgXvJPGt4sHphDnPg4iQZVvyahZ56A
Q7aoA6cmnbYxbxbocImV3VJ6MDc4O/uTkTw3VCtN1W4RLgUIlUOy1XCnJkfJAMBD2FtMwy6kLtkW
KwakwJ+lQsX8/hP8Ym0cD6yQAVQVGaV8JzbyQ6lUh77yt6k0/m6WKqfBsnArzKOe/rBUjRvnf6Ya
tKWgaizZEPW7R+/KZiMGRvmxa/VosgZvRrIsyRn8cYNsjIve/aUkie2HKHNW/MfOorLJ/G9WqwLM
u3QQGFxT1+7ad1ZiJYWA6o3JQw7Rg0Tvlih6cL0I6Ch6Ox4R+n0z96x2ocEEaMbdP/BBFUhOR/eH
So3+Agw3U8WZmz179E5qoveKoFh5pH3BSzDlo0gTZhbDsPZc/NKuQquBF8pgaY33QMctvXWBBrkU
PYBFuHyf40o8NDsneelZB9golHQEE/KpYnbrfIpduMgIFI7cseF868u3Ehie4r6KzY3FLKj+sGt2
RB/b7T4kYzHjs68Ecv4yvIPG6fsxI40v6punez9oUlGQzXYI/a0jnaQ0WzXCs5AJEMZwpssngvZa
IAywkzgz/XDlH97rx3L7ab0Iay9xYuQHW7d+9erC9sNi6WZItJihx60NH6ZJ4r1QXFrnouWEL/Rw
9JjbReUngJv0xakCncX/HWMf58hP9+L1g9AbLTNJwOlLSsnRMmCx7kzYzC4q3OwmsHywen7/CL76
iD5fdZzfPl3VbXu0TgJPQIVdweYSxkQ3Wg9Iqg+evr/U178QpK3GWXg8U9xtLTM3lNle8p5ZQelJ
swz52L5jTNWRzQVZjdlofn/Nj7Hzz9j6dM27c0Ph9ihDlMgnpPzky2PwMHmffIZScxv3ojVIW8YY
K4kB9LxgeVQiQDd8dOMO1d+7DHgvk+e+5S74n9/f3Hjtf+8N+6YpaSh/76VFcVx6As2Z/944vQEj
tYUE8thPe/r/z0P4fxcat02fXnKl1UlvNMzKYvrUtso2k54S4UVWkllUamujy9F6Zd7KoObddox6
um5y3r0OGYoHdh19CaU0sQeX+m9kF+0PEqt7GeLHplaS/+f2UFT+fXtiqXSJYXLOrITiapS/AqpM
dYbCHPG3mj8lwSYP1+iM9n0JndFJViVfISss71BTlpyAtYSOlqds5e7Ux9VBj1FJJPPAIWumcacl
e0GlviDuohkCoPLWtfE6FxHbIlTonNI2G9wiJHfW1Y5qy//iHSsEV6pUmjBD3C1SUuFkRpYx/lA4
lObRME6VcpLo735/ma/WXQ6H//cydxvfzEoTKR/4jI3KHgtKbO54Lm5yCcslVbXvL/Zxwv1n4I4O
GzY8HBPF8bD+aTzlRsCXUoyTBkuNAPYgUp/4oD3KtZ5Gb7SMjwox4INmTTM40Yk6zI2gWdRjQ9w0
DmH7agjWVC761YDYvitsR6HPwNYOu1vW7nWEnV66b7rfPdtePaNx9t4RUSDTg461mi35iPaksVm2
1PujWauoixKpkE+PNK8tkpEBWImELhLtkuPPGXdVPtU2lOipj2EthvlD1mFWLiLVsVsiOlqThvJP
h7Wv5zuF3ZAuGrBcjLuX0oZCI1Wi729zsR8HsijcZNKHWOwRpmRjBs6yw0z3/cu518v+9zWpTHmy
qHFQVO5m2TZ3W9WsWEcaLsJTScAXBmwjDHAOihTOsnyOgFKS6ovbg1AIXoGYzX39fSzkVYF65pwW
17hCMYLWysoqX+TSg8q/G3cYDMCNrBXrsdihyHxLibZosvp/M5hVC2MK4moKLXfzQVyXhZMLPDcG
ij9cFG0X+jQi0iWtqB8n4a+Kn6r06Wp3X2jbM+d249XyirKWMy2EiV85KDa9eWeeJPE1b1dagSmo
f8uLHTtOyhBLQwBsaiVPiBsnFTFfKSCPqIinYibYQkeWl2jRQH34ufb45V7p093ejalB0dyicrlb
kCbIHgWCp7V1c9WcKTtR7o8x9fPC/eU2ScMbpVk4yP+pmFdxJlkJvIftR+WgfbXqjUfjJ0p2rcBJ
2TMmjGYxfeljbeYWMFKWsQJ6Lzp9P7S/nOSwpapkf2o6zIO/px3BTdW8zSi8pfUbUSDMpZyV9I3S
rfPshynu62/307XulszCVPWuGvjJVO0FArCp6gZPbFWo8Fa+PX62Wvu/OM8g5f6fn/dxS59m1Swe
3NwxuGSiQs05UW1XrYvgnRj13z9H6ctN36cr3Q351EpoVUSQQszkaTzFJxzXiawdbRnAhgrUy5o2
aeARmusmeFdAkPP5s+ulavP9nfx0I3ejOeMxs//hJ2f+A5tPKCZjQZvD4rgF+/5SX3UNVAl3nyUZ
TMna/SmDZFOzzVPV2wr09yus1EfZnzaH+ITOzaUhTj8MRxB8Y+Ph+yt/NWwVhW9Wp7XNsfhui+0X
RVqLUeVtQxQrMkGSKVqr+UqrReZm+YfpX7a++lhxzVN8ExFuQyH4+ytp46wOoyoOt2qAdFgmjsq0
UiIjkSjWuFtjXm/GZdmDi8qy718aesWGOhJ0b6WUQsPTa5fgOI2O8bU0FHSojAUBb+NgbmT0Vw6o
1oimR8oJtWyXEaU9XhgHx8qv10awd8sd5ZwnAeO0i9WOgkeoRge9zf8PZ2e22ziSpeEnIsB9udVu
WbIl27LTuiGcVRb3fefTzxduoMtWaqSZQjeme7K6iiIZjDjnP/8Cn8o7QVNu5HmUnzwT8xE/Yp7O
bNN7UpVlo+6TYpw3TrZVMlod/YGuTIn4BUxjR/yD9IaI+AEKoQEbpScXblhZOBTX5l7UOlTqErhH
pkH81lGS4l/VzkwesmF+KlE+t2JkWxC72kHDFcQVposk0LkCMerhNbXhIuZUkzj6HEjRo4EJo3oa
kl50pS2uYlFqcX62b+J+qdKTgga+ILItspYKVlmWJhOtfaCGVCG2akhuI3QSltQvRh4Wf6w1goNV
tOA8eAv48lZHyJKlsEuYlmiVCb29Jgl7mMWgZuFYwyWqfrvYmIkPMiMh0GQSfD9yJ1G+FbhvJS1B
B5vgoYLGFEIlFXc5kA7bxFRULaZA2VHgB1TFpr7nLANraxNlHnXvSVRPTOWF6Dq3OfnKq5zoq/9A
gp7er1wcWk30zzI2XG63F79FjHyUQN5GjjZrvfYxMBEC4VvgFGRpYU0J+byWl7H0FkpvVbKN+qeU
UWWi46fzEY2/qf6nTjTX8YgQJ6VU2hNOKbvchwB7VY2bP57+I1Z+qQLTMnl1GxIjMY8KmYkmikKx
L1hyR6eNn2xrpRDmM9ZHX31uyN+QcSKoFCiqOAUdckLx3JHoAx4vMJCk+3OV2PpcD17hAC2qllS5
KNm5Q0ENhhkNZhgsYCLgaPMSY+nxv+WHWYQNxTqqDelTp2voMdpioElw2muKL2vlaHO5CaY+3l4G
bkIetsYBU6ai3gP3pvD23zsgHYa2nvM+KHPFJ7qoORVQMYuwfZRAfKlixLiiJBEq4UUFXvkReNpj
0KfHUXifSVuf5eypW8K6ZGwg+nhRM1UwHvD8tRN8JWTs8tVF18AuODFIr+IBEmBGdvdxiHAazs2V
6d5prjNrzGBl+JCPSgyiaHhjli2bbZw0K5LW1Fj6XWO9z6BrZZFceX3juwjsfN+Kzna+1NLqCAJ6
tOFSbDaSGFSK+il85QutAjwiIH/z2pPmxrlyaXSJ3yqTLPhE7PVfm+S3s7SLqiGwPCfctJnx4O7J
nET/75dvHiboTIht99R0y6h0eDEooOq11tNt7g1Durv+CC7t/d9/h4AAvv0OT5V8pawtiMbmAbge
yEOSlB0LX2JXpSNeXL/cl5fpeWeGnZhCbpCBO4Bxtvl7RpaZfYy5HSAS08ImWJvM472T7vRYISQz
lAYxgOCABMRXtwqO9gnmnvFv9vspvPMlw4obv0hc8fwXcdjq4tzVzT8QYSfSy0HOBiJO5C32NrTt
BeTCqF+K0nlEEwvXEkgBlkBMyM6Ni1+YGjMxt5DIEeeMY+3Z428BCtq+a8JNN8BPzZe0EkX8BPdn
Jge/vfxr+6F05dSyJCLwpE9GUzd+wqUSx9B0HCmY1pFVL/76txWQpGNTww0ON7yOlDdAodWZ9071
y9MZnx98yqrKRvjFNDsGLMb7sc2WOvTV8Sj2nuu/5tJ8zGBhiLehIVw9K/z0ytfG1ki+lgclJvA8
gj+rP7rEc+YMMG8gO5dqLqYAho2KzADvOycthKnceWVIocmWI1s7ccDmjOIcqAJORnD2QfQJGmw0
6Z4jo2+7G6P6C/dryDwmgzoAEwrz7HNg8UlJoUKTAhapSjKkXrvySEsXx0RIpdhz/RtE2WAAYpuy
rSkGr/3n6y5bO2gjD4yTK3Y2qX0kAXIwchjyRSqoriDB9fk60SC2NictNdam+ckJcuPJX9h3fvyM
M4Qm6ajurZ4Hz2Ac1yPqhAxdsT93pRkv+vqiurTZokFVbXoiBq8AmT/vWVWtuBsKcMwmclAFYv/m
fQC31njgd1taNBZYB5Ev3aYg+vw/YwHFXT7mpIFf/yUX7vr7D9HPgIPIGEw/Uoqv5eYKk6xlMsBP
gCaBGOkWIefyxcSOBrlLB+L5edc99XDhmuAsEZ470rZG82dhfYTsiEEeBcD1WzO+KIl/bKQM1LEX
05itfVFGv20khhf7StHE4cZ255RT5E+mc6iIyKRgBtszOOAZ/34SZRfeXnD6p3AlkG/hWRLg2OQ+
fjEy8O+8C56sZ/MheCyix7DblsMaJwzzQd2qe+Rs9Uu9K1+cXYKrHZzoI9ouJA3mXH1yCMTDjZaq
LLx3tF1JjhccMXKJYBa8Vk/JQ77L8U8lR/dZw+gfLHWWwcjyjulvfRcvsL+9934rf2tMd8Ht6kn1
Fjy7D6gFsBccXlt1EbxWhGh5LJ8Z8q7fpK2F5lLZ6IfmYAsvUfRJcH/v4/hFI6Dq6D0pj5DjcHTI
CLKaVNHOGmbKqnrysdRdKDPYsoQlkJvadlPcRMmJTdSD/zLu3Cd7P+6Ud2lnKEgEZwPiJmlVOjhW
dPtfFgThcpo9EJjNvZDA6e6QgAXNLH0kEK2Rnow3xZ2NKsaH/rMdcpI8JFu8a/xn44FIKx3yPQzN
OWYT+O5iUoxdbbQtDmG2qv13/b3WyX6cAH8a2h1iMhXn20m/b5/sZ72hD1tKrwM22b+xeXP/Hp+S
XfKCAyxrq30okQtYG+fFHX9LWyfY67RS/dohNfRNfkR64pOA7Czzj/QJ+jehs8/6sJR7VIZrSccW
FLh72u2wcbwvDu1ONhcksKOSost67LBRfozftXDRHBDf5c5CDx/CN9NdVCykkQDGGQqHB8dYK0/4
EMveGnZg462DfWzvnYcBD6+9+1h+FNpkh3+P+kjMo7Ttmrn86L0YtE17aR+u8nW8xxjcuut3OkmT
z1EwMTfV7x4nmD5ZWkv1L2uL1Is/Rj0YvuVv4334nBZrvMIRpcyR55VYu0o4yxAh1xgPZBXm3aJH
BKxBnnfvAxvb+7kOaf2doLuXdkBpMC2LtwG5AULtpzhbm+jwUSHv82pnPWH81RwgR5vahMC5g/SU
HQyeAOLEblW/kYXTwPF/N57GJ/mRca8OJ9PDYuae6nV45AHg9+NuUlywH9S/87dSxmfuOX8odvm+
7dfNG8IwFz+bHatP3oSvnjJLNsVueM52zPqTHTovGOf9Q7nV2ruIYMRH5V3+i5UABR9F/m8jnA67
fiBDeqptzZfyrUGviu/tyyIb5+0LCpTHMJqKzfYtjLeRTbrnI/bFQ7wonImz9zlv72KEvcqSCFDY
3n2+xE4ZTRKi4J68QtITMoyNPCzEkOEWc/WQky08R5WcyNNkvuDZtWS2SauuJSV85ZJy0iMkWPq/
Wm/uk+IEaxUPSVB4Jsq/9IN7R1p1pCxqe5Er87ZZjNq2IVTQnGGZLNBR8MJf0mwku/C3YkztB/YX
gsBy8GiUbasSi9KFmkz9aoItLAR0Bu0O6UO/3XvWf/YcPKJ2XaNEbPyF8uw8j8/Fb4wzi/AXe5Ju
HiEgZlRw5rz01jI8dW9VB/eavCjqByeYE2rO0yGAD18uiQWjx78iVydvyfL36tBt5Si8i/NhapbM
BLwVf5+8L5uVvkdnh1zRKVc1hqPNrD7gRFU9p6gQ+SGTvsdTZtlKT1WGzmVO5zYCHvv/pqiHbOio
gDnIx/+YIdkBTPXKDDYG5jrKtkRsRHhzvKaboJoVoHS6T9A+lOMx6Nac8hzxIyzRfqoUh+vH0KVq
1jRhn+pQXYi0OD9hNbfy48L4Km+op8k+gfsqdYeabvb6lS4cr5QT/1zprFR1ulT30kYPNlUyZ3DG
legZLGlHz2IFr9ev5YiffX62mpZiWioEDw7Xs4u1uYKNnc7FxOM1kp3q9TMPPrjMiaLJJ60FpWm9
WQgo0jSvvloS/losY8YEKrFoshBTDpM2d3e2ts9hcemRjLxhPeLaXaXWjEAEpsmu8qBislMp25Ro
b3RhBgFYTorxfbOt0d7RFnvBvnQG5MLyushIBuI8BLcJGWJmhM83GUF4ej8f+g/of1Ww9kSDjxog
AcSKvaObfZT6kTbCqMi9V0jUJU5CO8R18cB/gHlMSpAu3UICXWNaH74anMKmVEBWBn1ygp00xLNU
IbcB5etgaTP6uXVfHgpDMKnZ7UyVhBWSIULYhowwCSiYBMbR6qIpK66SR0CganGTonARRrBk8FPL
YujIv35WWlLrx16dUl+W2MKq2yFEmIYMgz62NPdBtXVlmObNaQCFu7EuLiwLS9i4auLyfH8/L1yo
bRf4XgOZ0d0K4paOqTkdpD83xn02fN5mXIt1dr4O6VYdA8tTE8j47IKtqnWN32lfX7rmf+BfW92p
1cHcme8aiNPgL1P/9C/u0VGY6jCetvRzuLhRGTnESfL1nUG/7eO9G2HdqR7YR3SU29A5bjzVS3sI
PsT/veJZi4R3RJFEFtNjeoQqXdMjyCqKswql3a3ORL3wPG32KUWwZXVNP/uunSEai8Kl/8udrW6S
GVJbE4fIAVAI9i07HuZG/VoiKXMVJIbejc3yIpf6y3VZthRAqPPkmbZxM62Qc3zdNHyOyzv4arhC
3BXKu+VhoERlkOEOk/vxb4c8YCuL8eIlRBXL4ID5h5AyqD1eYsC71vDemtJcGkBj/aWUvwpWtYCg
PSBVo0IXHAHdA6nbvj2l5RIE5Acr6qZialvh48tarXEnqaDvq/Uvz2z3/mOnyMtIwXClLHGHF/bu
tMiEfXvBQo1PGtF8IyHuOLqxSWnKX5VKmlrwUaAucpMdOXQj9U0qbWXKZZ8NrguQa5Lw0z2N7t9F
cS86bJcsg7H5NVo4wlVrHTeN1jqogA4+E/e8afHjvgtjfxrBbiyyho0pWbDx87C2SqfhBDFvKbHN
cVNXT/L45hrWxHeern8BAgQ6/+iE56OO042KH+LZR9fLRYWZF6AIFA0vXg79OpOIa72xFrWLa5F9
xOBahoPI8edmorS+pTSGC8utdmDkddNWsggwR2VdrKsEkaz7zh7TE8nmOTNofAxLhhDfzhgLiFOM
NLgLSAEqD4aEEtLDBmeN0eigfyJrVNN945OaJXfrdnzpvb3DKrv+kC4dx1gT/vfXi7v71n2mgWoP
RcSvh99fiwVpHBmFjtUnhMu+uQEcX+x1bcuyNbwpNdNwzq4mRbE8epjWbaKcViz65Fi2UX2qJt2X
8uoz1CmHg0YlAMguZtKMeIYUj36n3Hfpg2nthdQ4CBeA4BWmkRZNpeR9wHQ0g4YI0nLVEpaXwn3S
sGSWcpoZzHAsAoUifOYBCQMUJAKbtKFMSvTNNd4omdcuWuR2SessqvB346orHwcALeQMpcUwy+Aj
yTHiJyADxEF3jxIOM4oM27PSnjW4mKQuX38nQHaXli70MQ3rSEMh3+rnWzG60HGCivMCL897LTum
ynOvnSiXWMpj5cyYZbDJduOLlDd4NzXvNWH2fd5sKvaHBO4pDiqg3lBO248C4wotkR77scBeZW27
3XOCfEvwhLvylVX9V0izT9Vgt9kLgBJT8Tbr7jEgR/jkC/sevFZ0iEelodCsEabOXgDbXbCxVJ6r
nGmTAqdO1JMNZi0M7/u1yx9j/AEGapp4CTijuo7H+L7EJ9GIHhNiFaTkmYDRQNu4GWPKzKOgF+BK
TQYs+rOA9rppute0cFCsktvH5E4bMUC4z7BeQsshpta2vgaKAn6TsJXoicUd8IAythqgSd5FK5V6
rfHDhVC71Qp5zJQRPD6BjSbo29PtkBHoV29DYgeK/LVuiyUMgA7FKEeWrB5qG1+b8uQNGgXXNii6
hRyUKx4ZnAHWbSd/0b1Uqb1rZPPDswjiCpSZJ0ExkViwn9Yyap2ZrEQbwDnTuIEbXSyeoEvA1IIe
xmF09imVsucXqoKeR6lhLk+iBwDo6Di4xpK9neIpdzY65MbrK1O9dMbjfo9pGkRw7Q/g14Er6EYq
Ri08diY/GZB/H9VbQ8nfNWZjoX+n0BJm9xALcLq1560rrXQGx8XWFbx0+8Qo1UAooGfYWI+HlD/U
ICbHErlcwzTCe+X6D750BoDaIrcWOk3c/X5+SGpdll6g918NAFxnuBdydRvEu/hU+KebCLkci8fz
8yoFH1ASl9ST4IWsFcPas1f/Xxg7ty50djuBLmGA1XMhpl5iIetMivfU6Le1mJdONWq5/97SWW1u
+Wbeai7U0tpaVtlJfORxi2AD9QyTabV3JjZsC9qTIMFax1xdf22XTqXvVz/b/5Ko9fA35T4RReo4
cDFfoa5jomQKs4fwBl/3EtCtO0jwMBnXmCucCz9Vq1A7V6URIXCz5ozBTSBxfpEwgGVUPRXMg65x
kSaS1RSvbSauerMzIxIzyxAvUgDT63d/cdrnaA59kUPot/r1e78dykOc6+bYQ5zlUI5wmyha6Cv9
NjeRfhnoAeD3ISMykw+IRIF+sNkdW2QluYIapdvnaJVAqm78JvXipwTXRXccDeOC85q7dkvdiCre
CYJFChqhzQQpsJ3xQbV2bIgJZa1Ek6vWRzde5/4AyDgX2iXmJCHlD3ItzTihOxYkw6TCh1tfZslJ
8NNdm3gzjIQoEceJDF9RDOndgVimfkkJEGIop0DylKB3s6mrsE8YcrkwGK3XHMqGmYAFwyrgyoIF
w3KNwXsqS55GYu/PBDDm0UnWDKSZysG9J8IyUD6lqpxBFgXWr4sRhOrB8DGw1pfspB4OWZ1srYV4
gLsUQinoCl1j4Chx8r1Dqo2wLT/E/lVk9qKx7aWanqDsUa0sUukgJmJql96ZcjKvyZBFOZyFf8c9
BivVQ4Ce3s/u0SPiZGZPRYfUuXvTYYw7Hmz8eGWYJQAQmh+BQ77qHIa97s3bDE8PeB0Ow0Sh/lBi
6b4jAWzQ8m0cAmkX3X3kqb+Gbny1KgkonqQ8KIv1vsA8qdj4y0LT3/y0frm+NC4M4yBBOY5tsL+q
f0yCJY6hWkHFLmZSrXuQM9FMQ+Bm+CgO1FtswS++3Hld72CUj6JVuIqcCyrUUK8SvR+QGwBUUQfo
BKUBg0hLKTlx1FpBfptN+qVhuHbRsy1eaSvV1evuS/+Yw8bQiKgt3yq2hdSA3NatKXF0dyHH1jKk
MMqDYNKrzybr7vrDvnjuf7/7syOgTBrDV4TtQOpstXreQwuhhJ6wQum+DGk34C/eF6Tgfty48KWa
FGmqoD2btgXn7eyQi4uuRZv5tSeT5FOwSUYzdwynRTu38pP4eplRXb/oFwT6x2P/dtGzEaScSaFp
D7xrXOzMfouacqZEx1z7kLSNXh4izBDbnODImChFhpQQZKZ+QsiG3C5kaAdNFGHPZk1Gv9k0TUzD
Wd4LAV5XV9MSY7EaF1LI9FVcTdVfDiyzuNuX4T21NqzxGPMUUWdCFzOSp8whVdKcDWTVCfFBRzMH
Nwt/3VcDiWjv/jXUu6F+aCQZtxDqPvnG87949AvQwWAsacq6+OvfzgRoIWEdQk/CQOlQN8QuzqNm
myk7Kbtxocvf17crnb3oMEc9lZqsMA+Btb3Lsg/BuzMZbHtr9mwk2g5EsusvWhHL9s8X/c/tnb1o
OHKej24UABpKeJY9wKro3RlL2rRoIpIniF/IjVtvr6KK7ZpXREXXf8GN52ucIeApVKumFj4McJr8
iGTZ6neONR7IKfyx65f6X54wfbDCWFvwmX6+SxjBtRHG1BuK/0F5I+HZJG8f7HGBWuom5fnrw/zz
0f5ztbP3CeY/ymhYgo3GQTJg7+ekv/QYeCiRJiZCD84PvH7uou4la4OZlibbEJ8byXCWlvkulRJR
KsqS73CiIlLMugwJQT0LlMUXxaU5DulHC6oEyZMyRJiDoLp3ZcBnSKljslbAN1Wf1DeO2JZ2TIBa
JSdskYwkZpr7MXQXgqRT1c6dPkazPQTT9dhhoF5a5IllswYj6irTMNiBq5ys6Mz06IR4lEHQLUHV
zRdztgq9MO/dLuAjaxlTQdNTCrJjtBmjGI4x+s1MeinMG5XVxVpXgCL/WQzn/OWuHDupz7gmtqqs
ej5s4D6hgsZ+ob2BLFys4b5dS/m58ICg7S4qqOqpq/NGwq0Sjo75eVOZdrEkcBRVQVkgQ9MR3cW3
zUrDLG6IezgUlbZPbajnDEWSVZ2dwgDlvXm8iQhfNFDAa+y/Vzw7nyUjNBoTf4lNTyxEqM917JeO
1GOci+SoBdqbqMjigmSW9hUmsw6oAAYEqXqKkoo9FDe10tqYLM7r3/rFJy4o4kw4kIF+rbhvT8Ib
6NNlJ0eiJywm8DZjvIeDSfJ0/TKXWwaOZyABzQIWOHvimd5apYPv46ZXX1EDffGcJVtdguuI0Y7K
+BnWv9FjVXSEGZfqW8iKQTLg97vXuWsvzW50MRfX9bdfdPZGUq/OmXnxixx7iakNxwgoAFsqt38T
WPyaZvyxx3272FlV5PhmVGYa045YPbVAODrE3xaLDB8tpNJb06ndfbrtq8AVbzx4RdzH2aVxpGAO
YBiKArR5dunOqqI2FrosahH6VN5zkW8IO8KC9a8CUD/piNVzjKURjTOSLCY1dm++8RgNMzObG/GT
Jx9Hk0KCCXq9kodfrtrMsFoosrdQex2UZWtubbD6yokoM/2FgWo6UInebDE7NquZDelG9hp8NYnK
0UH5JWWp1zGR3Tud4PiO4liRFpnlPFeuAjb6onT6shlkTMnXbfqUtdDZ9kCH8yq9K0Gg6xYL8Cx9
UENSaD19joh7YjFat0aI79iMmPeZ82lgIAOurdavEbIqZN6LoHnXcAe3sVzUtGBmdURmwn00oevj
xTrIz6OqPuT+yY7eJT/BQXOp2DsB7YUo1zmBlogpF53e34u/sykihPIw1EmvxRp71yf+gwyTvob0
Ezh/g06LUrOQ4Bh1JKFG6SrEXFyHzx40e4pfR7pxYl/Yz37wHc/QELcozUBWaXHaEaaB/6RnpCa4
syG4H7riTlSSN7dQsN4/FxblwT9EtLNzOypSTIhNPqBGS1c9ozSN8EK6zCHsFtkwbxWMTBA7jOg2
wvDFTjddcRqDd4LivYq2GqtfTaBdjBagBFNJIZfeCD+DgHgwJZ8gIZhV2Gu2RKjG/VPeoQ4Pjjos
l5jh60HpcatO9rYpzdQonlUVbLK9HA5LEGvS4HJo8dnEznBXyRa9/xDLRIvk4bKzjTvJd6e6396F
qXtnw14qBX50LAaPpjadeh4mvLq063H9B+2H6y51L4qFEd+x7DC2N/SJQywz2czmEXlv3msbM4Wi
xvu3mCaBA/kwZfBdxZYTf0SD5Qo8woDcYqbg83fDAy2R/HFot+Z78QgxQHi0z0qfHE55rYuKnpoS
1IxzwDCg2cF0ALdgcTJWoIPq5b0wPpPV6k4L5zYuKKDoTG1U3LxHgk0t+SmIcZ4/lnJODGhNZLhL
BsBdbZ0GXabueS2r16bFyxGRR3g0kt8CxsahYVEDCIv9NmLG5x1HIsBka9Zn/fT6nnRx4Qg3C5XT
909rqdYb3LjGMmUTkUNpYXqorx19y52lCMI1JnrXL3epwDRxwIMvydkDiHa2AxpdhV4V8aI47Ss+
UdEQiUksIVwdhjBwE2rGk1h51Ep15wOUB667HN3wObHZoWxIQ2NzP/T93xHSfU5IfGQoGCLvyLlc
JXcNAxlMbalTxGstCX7m4+dN9hU4MmgMcg0hdvPx2EOLIpQ2fgk9jhQr7yM/yNi+FjqTSP3Q1d0q
R6PVVQHnwYeEZVLrJsxl12aPEbI8YbAgFICOTAiA9Xr9KV3oL0zIysDmuiCMnx8To5LHALeSvzFJ
WAYuy7H8RaDLF3BbB3jhSPpxrbPtKrNSSVUbxKSa9tk30B2lKXg9A3kaKTUaJ0svOzjaO4cx1fT1
21QudXI/Li4qom8VjzI0eZ7ZaP9wTwolBDdQwQfVWmROcCcUWIh/aY6zlCCxLlvxX4Mu+CWnJ0r+
iiQKj20B/VKZEX+AJbpjTMiKxd31SHkzDbBxtND5VRLG43zEQlqVC78x+FzoDMeunQ1OP1e9+6BZ
2ySThWF+F4LbZpWzAJMXNil83nGPXa/3PiCmL1ZV+qzG48afORm5pz4Sc/svO21XScPPTaYRRaTD
XGKsfKGGRfmbpMdWaxcQ28V0u1I+8m6L+sr/jeGRFVBY4+aO9wTSMIEetO3BjaLF2B86pdtKzjYJ
If91JDO1J48TSxz/NtkOTOeYgvCPwpGk4esxFGvBTqsmxVQgotAbNXai2t9aHrGzdvmf+Wj3pY8T
Eu8UrlBZq3PGQWKLK+qPWIfD6JATTAg21/WpPq+/60v7DAoQQmQ0A07XOWlMH0OPTwrdbkqYeIs7
+RzwFJICW+vNE/hCHc10BVMgPPOEwOGsZY7MwGt7slQ2QfEaW1v4cEw+/g0IQJQazCD+L8Fq54MA
dk3F8n3j6ypmfkKJbKsnO8W46QaP/9IgjWvolqayKZhc6udX0juN1Fmj5gvQFFb/RDJfFd6ilu45
9kgn2Wit/ZKx0WFV466KqphktNZDvkYYBknAy+5cn+yXZGvDcOHcUlHL4bJS2N4C9OgL+L3+ss2L
bxueoin8TlH+nG0qUtc6VlbytrFYaMJ4BzRkS59xzGJnsmqSJYy/bC7ADJ9eQliy5YwhRx1/4Yh4
5bx/UEZniuF5jAnPKBTlbvElk9HURz33cDg6ua/WeC8kiUyebZgyciVTpjDcaJqJxKAlOzGgF92N
wPD9Fk9TPiP2DEqxQE/4BzqzChkQ7OeCvyh9GiCxVknsxBi9dwTVBVDrVcoeLJqXjkZCTJLPqxDB
yrTIR9Su0kyKyvuyKbdVqL9oGJOLobHhG/Prz/ISmmyqnJasMOEydq5fMW2bQNtY9oVxi4HPH3qu
cdh4+4JYsaGADQ9VJrV+AQdh6hT2S6+EC3FTwnXxjaIms3V8QA1SZ3+uQUzuzcYYOn+DkQpjSzq0
MI0XtgphnjM1pGE21IOYsch3irSKuxbexFYMmroQUiwCRIkC58aTEX3qWTfFk/nnN50hMMho7NSp
+U1MmQS8He99WICN86pY6tRGewMo2L1Yrj+P1BsI4NeY9sq1zyHA0vM5iuyB58EXFHsPhX8S3Zz/
mVAsEAVRde229p0V2LAUU2y4J8TWKZPY7tQJY9oC6z60yTzHBtCors2JLy2jHMdAZAEmUSds97qL
1SppYizyrsW5ZGv4b5EqVIsNWDQeeXPXXfW1tkqSvVyS19qnc786ARskYfvF0kwCqCugKmRkZfAt
hm4aDMNUy288jUtmAiY9rUl/JvZE5wwrMhs176iu2QvROcG/IWUJgVOZvclwcJptJ+TWQbmmqQ8s
pP3sXeAMulZOG7X8ws2vr4xL9dP3n3MGcHTyUKix1iDzF2Ydr+wQnOcU08FNyObmnYvy6lsFY0e9
JuUFwn5TXhYfpfRRkOruQsk3jWqK3BF+Ng/DiX4FeQwXn1aD9iGjR8bq/PpNX/xCKeIFq9LE9uXs
Cy2KEesEl5uG7ePlH6bRPVGDuOhtTR1inqXfuN4lANQkTo0BE9GilvpHKR8FkVrI3DpMmbjfWeqH
7g9rzUjZoj56HddVHUKHfsvd4OLLtYRhu41PBmDKzyceo3o1WnG6S92z6sNYhN1cPtfJ2spuJQ9e
vsVv1zqrT2OcQfVQcvxN57xV+YehbzoSm/RHO9sn4yctx01w8uJbtLBZoUkicNA+W09GX/YynfzX
WR9jUwtlU/mg5QZ5dG7uoIZ4Vn/sYt+udtaNJV41qs2AHwaWAqsSDT42C8K5O66ogJmtuMY9e6uB
YVFp2RtfQqVD2I2VHDMV8weZ0Avpt4RVZ53Uc1UFsPdIb0pONCq2swp6d4KRRhbf61Ezr0NYZ8NR
CP3ZqLUaiVcJ95W6208eNfQpXoDIAiVTYTaLAZxCjGfZDwWFQljxQTVL7VVBrlmKdyG++Q0AafBK
FwfcMg3IL/gXn5NYYWAU0HbPRZxO4zRhHo3+JlGXgteFNGSiFaQXRl/WGXATrl/vy7b3j3fx7YJn
7yJqKtUMI5XvNz1ZqrvMynJKxwMCDt1tlE5Rtm4YEauGsqISgNQjI8+REnTEGHrGzWvj1cuxfuix
UJWyvzugOVMI87TPoEqR+uhI/onesglslUmVHtblSNDAiLHNq40uHTbDEFoUjvZdEQK6fgwBpB1i
JSALFMkvX/4lHM0pQHv3AGEkVo86cSVxvukLuLnZ2oWkwU+1cHWoejQpMOM5dbr8PSrTZY5HSFpV
q6QMIZ84M0ZZIRfTMfGw4vzGvnRxf/j2HM/2B6/LAfh7TuZIfpHYi4NPLKOzchvJf19/Y5eAZMjC
TFkRjbCPnXsRjb6aoqTu/U2jiJ4GAvpC9I+Yg8Cbxw8FdEexdjQegu5y/dqXbhJmDSMT8S9NPSt9
rBoT6Lrl0pZHXgm07oPgspd7LCquX+hrwzlfltSeCKg5UZkZnD3OGhcrTc0jtgjD5MslNpKHmnfx
XI6Cp2J0F8L/jfa9xn6C94oHjNbpE8M9xnBkaUA0MgxgtXAoueE6VKUpfB1o7/bUt4qHpCKTLscT
hLCKYC4CEWyaULPYO6hRdLtalOYeOHXqtlg5YwwneKSQarz4WKOdscltB6kqDGxKGDfiMy6sTsTS
A3LOoDYWgsbHf4LyJRaZauVqNLWF+VVEP9CB03zGbvfokhCdtxOcnZzuE+bKRNHuxOixp49IQA4K
FjVcxHjwFlpsTTvNYi6VTdkZq9pegy7x1EVyhDB8iW+Zc16aGdAz28heFLQvfxC8wNXLQh99/8ub
TG4gv/PZZHB20npK06mS5Nt3UKCkQw161nun2z/hUqGNIkXWNdnhrD9nRjrRQKIXOP4mtx89WFvY
aGJb1/+dmVMdTDNVBIdRbNRJeyum5cJCh9mmA4bhniicBn+e9mlm22Gfmc59F61BbTgPsYkZavIH
9tcX+o0LnRf0SphnFs2nQ0sHI3pfJluyVXEnuPlF6eKLOfuivt/SuZTPrPLe1hrbuQ+kjVGsZIs5
V4/0qyinLnjfiBtJikNiqBSLGNOXOMXZ0IDGF5C2GssgN2m3M3EHr0dyLtUH23vS4NAROGW6PgzZ
1xjgbGihx5fui+3KAPYPDakNarUhQ3nmq+4kSbJlmivTaCTEMXTvNXz+u2yr50xcS83dWG12yDoo
ZlK6jaGF/b+fNMgARgzkC0BpOLf2M7uY6QIIn1D1kWeaAFxgEA1bUrkJN18qz232ZxXOMw7Rf7jW
GQp0QUMM6VMmmOpWUBgYyai1OsWUgfWEjswu5Ymr4R8ErMBrMOOjUh0S62jc+pK/yGZnL54fg4TN
AZ2ymOP9XMt1ovao8sBrMiEnwL0KeeXKqLZ+h5ogIFrB3TqNsCCzV2pwytjWCgfMBm1tc2wSpM8h
gaMoIPRPXtbY76X4Fkr3vzyvf37iWcHrm5oTpBVDf8WMF7mrYHCkztXuYPUbr0wnQfKRkayZlk9+
1i009khOuqE94cQEmRSGxvWVcumEtQ1NFs7ekLJ5Zj+fWKbUEjM9xlqoXvHfFk4aobXtdNzI+Fjw
uLfZ99BArbn6jUtfABHZ6lDgmRquvMofG08uJX7mUfpL9tYctm6GRgzn0lWYTknJIpS5x8So+uX7
C0vP+Xi3/AS8rq7/igvdgA2MyfpF9yGW8c/7HxM91LBU8Tc1ZXeg71HAQpYUvuFBtbzJ/rl01Py4
3NkCNeKyi90aSHP05uZwjAWd54lnTu2tB59pdep2CH6auBMJDtfvVL2wK9oickvDIAexwNdS+NZI
y75c0GTSvo4oaxOvnamEiuvVoh7uA+9t8J8t4rWriT2u3ZjkA5LG3ppwbmnvVsPhvrKGRyl4Hj1C
PPEAiCkAQmzO0pub18UlSQwLiTjkSwjs6ecrqXLLHHwA/o2tyqQ6npqSDBRqAoxQ5TVkVuowGAZY
nCxrybxR9V2al2DFjf+m8C+k7T7r8a1QC8JQy7+6Q6lZopyMa6giDxmZJ+CV/JZIeNn5r6Fwukl0
CrUbK/Li/dPyqzJ2hhhw6mf3z5/W+tgldP3M/dW9mqwZQHQGkzy0ziZRXenetsRuQNLw9SVy6e7J
wcNGV5FlqOXnCEdj5Enu9x6PnsoLFwkmY62NdOnIk2+jdSW/kpulE8idC78dj1L8+g+4UCKIp045
YmGGpp7PMPJQUfB/i0G51P3/cHYey3FC2xp+IqrIYdrQEXVLaiXLE0qWbXLOPP390BkcC3Wp61wP
PHAQsNmsvcIfqrJbxWODDw6iCFjLe7vvr/U1/FizzirKaRIVHU3Oz9sM6lslxnIvuKwxHnKEu9ba
w1j6/ipfn+jzVRb7acqluK/8CeWl0VZhX/ZHsiv6x1Ry31/oAuYK/DVSvpJpMRTAmeXz82hyGcWG
0uIr3dps0ybJ9oiCOUHSHD0fUW7aRL407FKMxNvHXthY4QsMOlCkUdmHK7HIbiYGwX43bkdk9+ns
fn9/H+/u89k83x/KoPTPNPMLzFKkedmHKPe6DMPGzF91+k8sVdcqM/8QhceiEJ58wNKSTXkgWyff
4i4yQ0DqIr8p1GA/cigMQ7aPG8Oeswzw5vyIeSgR4lJt7IgJZ3wGHrZKF2LbNx11ZOgSud0Hqv8E
8iWEZlfxc2LVAJIGi34dBX555SmXr5vqgVIVmoimYHmoLtHwZu1NxtgKpkuTGlEVNXBLdIBGPt//
Eaf4cSFLU6GwiwY61ItzO2kyE9Mw0cQP2J1wKMI2M4xODDrLlMTyGm5uDjn/vrv5aoaCI9Lc++S4
XoSk0hvIWcrRdDsgep0IiO+aqNS1KywORi8xq2hMuYKo4hX+DAf/++23/NqXT7BYL6ssZrAl4qoU
zStBuEWhLAwKRC6VK7n3F/rSx5XomsID1JEjXcYwS+iHQspa0/WjByRiHfEw5ltFSLdi8SZKLxb2
7EMcYKS1l28QppxushkdZwZXdqK0REl93AeCWYTTmZW4nCfFk2GGiVibbl8pGwGHphAkWBJ1M+2y
DfSNYdJRzDGWF7KfcnpWrQlU8LMqMpOP670lB8Mq17MzfMHmGn3pS4H2cW9QVBSaOjLNv8XbmDLV
i3KrNF0z3ImTTF1V20bdngw6OfnJI3wVMh46GPCEKVQabrzP30v5PusB8jFfjPr80PnWTzXRDrW0
KyVqr8oB9bJRVWGrT09FgXVbumqTWQ3ymWJEW4f1Pgz7sxWO50pv18G0js3UMYM3uVBRmkk20aTh
5Vo866n8m9W4jQz/yt64EB1k1B9gtWHdgzvH4jAQEKc1vaI13AxBfrk4TdpxsLC8R73O+B/PHVb4
06UWVb3KzNAy08ZweduVfpTqE6OKZDxc9fm88GH9e6Hldh+YWg5VVfNMwlM+iHYW4NsFdeMaGvxL
+jo/EVQwjhA2DfF1Xtx/0tdasephVDPT1WRsl+mHzmJRqh2oFm2nZ0tGhcV8rhAEa8GcjJxi5d+i
/0sEFicapz/M/M2gqApll1tr0/Axi95H8X0U2isv+Qv49+NGif+gT2cKlrF4y5Mi9CGyNqY7lDtD
SO9gOW4G8uwoDnkVaDNKEZz2dRA9zNuzw29hJTZbaQRIY8LhGWO0KqQNJdeVCDhfdxHECUkzYoOz
iQRvcV/jlMS+mlemm0X5apKHozCrzST1vsd4MjB03AQZ0Fuxk2VIKus05bufmY5uCB0xGH6Sp26s
jZbWdtj9TILkJtG2Iz6FeRdQZr90orpTpnQ7IB5h4Q+dCtqcPWvojxL4VJp3HZZZ4QtvRqJJggiK
oqWrWqydRgftHZT7fSEo63YQ1oOK4HUTgDmbezatI4B7rHaFlhyFJNjqc7meeeuh7A+Jkq67SX5U
UdeSAuFtKCYU7N58PbqNzbi2B7l2aH/udL/+ATrp5vsV/ZKpz28av0ictAmxmAotUi6vUCq4ECFh
DIBkqrdgMxm8Tn+08Zfhy6ukjvZeO2xZePzJQ1Slq83/6w4oEsj5OHOWuqdhl/LKO990hXrtt0gr
FOihyRtEiITnIN1rqDoh2o10Xzk8f3/pL3Y3/3n4WaoC1SyT9unn7zEO1d5KBtxfJi3e96Y3Oia4
pjGQwaG+6LW3F2PdmT1Uo/bUDNmKgcLKRxqu0MJ8FdUhqD9Dd+mo+waaqFesvb8Q87i72cDRnBVh
la+aDZ1a94i0iIbbDwwKmuNglg5DBHTsbJJ99mtg9vcDaahwtX6bR/GL72wWH+EXDeW5kPu8MKxY
3QIG0OdLB8GWU2UsNknzgFPh/KHI3pHWQq6V13bjhRSK65rwLuYnp4D7fN14yIo0M4CEC9Yhkxub
gcmEn/CImJ82nGUITaAwCX7kJXOGGEXMc9++3xQXQozJM8uzMx2QV3Fx6gSG1Q1KY2ouJm2Iqwjw
OHL1r+C00W3wP/PEecVkEDzurMGqKB+dtn8OhCkV8igaNc2d45YpdatEeYbKVOgGCBXY4KiEyzQ4
AjerQhpJ9ymYah+tJZZAHc7fP/iFk52hOMot6jwuApD1ee19U29NzzI0V40ekB0g9R+0Q1A+V+O1
rtmlt4xLMPEbpSMQeIsrxV7fowQbaq5HFSkFgRt2xb6ahBfD/6kVvGPcM6BLW9hMlp6yqkxxrUAN
JfV5+v6RPwrKxT5HYIfyVqWlpePQ9vmZcaqzlB6lH3doJKaMkU3Tcy2V+Y/5fMFyj8ETdoubSmJe
Wr/NKZ6sCa7mvSlDsMl93HEyDhUyID5Cjx4LKZnlWDIdT1SLcDNwKm88ieBc6gKxRrQLY9sqUQY0
I8RENWvPBivynJj7S9MqW7XObR09CqOyDyx9O6DByCtoc98Z/RRJVTwZsp/ziTKwAW7nnSlk6kPV
KesCJHmY98bKkMdNRaTK5Pyol+2pLPKb0noDaASZ1pHw6epRsVekxPFrYSODxhjOveDfo8m2Cnk8
v+6cLkJy1YeQewv+PWHhp7C5T63H79f+UvBl4Vl2le6pKi0lzKqqFER/6NU5vROaemugf1cXuBXK
uTPmNvinmUUbtbPB3lYGtIf71irKW9ub3gu0j2a7w+goXUOszCFmuSUsnb4RLp2kacsQ1MBgI8x3
qss3QHNtMyTVVkzM9fdPr857/PNlZNIXuFVEGhHwyCLSTYnVRfkQqXOYiQb9xfLCez2HIQkyNGzU
XV+krslrMtJsLWogksOp2Uj5zxkRX6K3FfZOU7RbPpVBMfEk0W7mTMwPRacOt56M1F95aL0ef6+1
5mFxxqZT1cku+rOX3ATauC4ShD2VeJ1M5W2TlRndleZ2qEif6uE2aQvEga4NDj5q7OVDyzIKM7N8
Fvwm5fPnJqWRruZep7iwTeh9pIz1oxwFhJnnk4Qraiavje+slIETUqMaep1hdwzq5ihVB0UH5Klv
M+mtMokaxqlE9ktv1HNV+AgkBJsYfqmWdDt/0+MqMqb6WsQxoRmUlZScMBc4qOnV0cOHRsWXJ1KZ
sKtowszI289PxHfd6ZmQKnOi7EXVKhCzvWIKOy1GrhUtQDlAL52WPMTLJvI3hWY+iulgj7gaNxb+
48i55tLMFnDMWgc6USq/+/4RDZuxXtGheJwgN5iqt1Ll4LcwhtAM9X2kFXs/FtyBQiESgKln9qD4
f80q2Zq99KQOCBG1+ykTblI0ajWl32oc26QMlYxmK5ebtGAbqdhCQbTve8gOgU6P53dY0DNVbBVF
4VIK9wHGz2W7ihyOn6l/7rSnPhzAFP+ZLxKL1ak0qk0ZF44kF3biddu29bYwMgPrroPEL/e0BIgk
ovlzRJNiQDQqjK0DYtirIWq2Wo9xB0PokQccY33dbLuMDl8LCtLXYcoyYwyMV0QOEWntV5KwD6t8
50nceH6D9t0v5pV5AI7IKp1SLdy5MaAZpRNb9z7/PmmPgRndF3+owt5DhpiBLIkU4f0hzoL90JNL
WnchAvPzH9Vdc9Ik+ocYmLPx10iSHAszAWlA825EERq7cGu4k3zxzswdKRkIUcFuipIfWgSQRU3t
XCs2ViesAz+cRT52Ksar38cLZf40lhtNQ6MCv545Mi2b+liKyuEE/9KN619G2+wHCdxXkDIEPlgp
0MF7K/glZr9k4UHTb72wWrXpLya4sPzeSx89A/zKBAaXsXaW4kMMGlitHk0NUOhRbTedsS3bu0Fx
R9+NlbVVb4prEjRf5pqISokaPhs0F0Xw3su5JpaDSRd62MLV5ilIbC8/I/WvD0+D9reQwIDRQomV
gkPojzHLvEStE509iR0OMpI2NxK64krODwaCv/JvoTFX3y/whdr88/0t+jl9IuQMh1XZxVoySKp1
Nv21huxGNhEuNm8n3URjEFNy8c1sKQLae4Qh/MxaZaZ425GYF/U6Uu6k/sVQ7vPOHTqwzeHOgk2Y
GvGVw+PLCO4/awmcCL8CcnRjUbQZFkTYUpVkVzROnXpmyJN2CB6HzTYhaIINzoNTg8AswEcVskyp
X+nMXGjMzYv13xtY5E2ZogSDLHADyEQCNnvMqt2M+kJE3qojmKaAzWdQcYdJ6ksHBx83LdvUp43Q
vk+t6iRg+Zvyph7bK8UkEkuXvhN4u3NKYbLf5tzzn4xaLAapVcVIcZVoXOvTYNcjvZbMtOvkQVe3
yl08+U7OVA5VipU4YPM+7ALjLo1eR+uEibEYlraG0QgW2V4kH/B8RJwbYXGjoOXqNHWEpk8GjxWD
SRfVBcR6Jjtp+pU1vpgSPYmBQ1hH9TABJscO0oQ180Hbk2+ZoqwUC1QS1GhZdORUusdv4iiUgpMp
IfLQkNqyGkYuUJn6NePzHpph4ydrC9xqRrC8qWZYYS1ottHB0OCYtVVPY07yW8oQN1DOGmdQFL/4
bWEHg+rU5nuRubryPAulJf5xDM+C8RKr6CTNDVLqe+/UZIemu6klJ3oOrFMnkG+FAyJ12iqaVZT6
lxr2T9E/44cR6k40vLcjiDz9BSP1RD8qRbmzWKCy/qMrr5p2jk1to84SuGIJQzJyaknc+2W01St9
L5r+3hK1GySbaMoERuLEtWn3mY3E6yaEE9zJdzE9+WaMkciO7S456k299wRj7afpVtA9rFqnVZrB
2ExfciGHwCE4mkYIbO4z61asb2pSHJT+iHLE6Kr40SUIlAspDugIzOsDSZNmZ6Bzx/R2xAFbyMR1
VnUbwXyEz7Gmxkzex8mzZQH+agV5Vfwx8RCqZ6x1MTpUiXeohndz1NejVeI+39/q4rBKgn6Hi/yN
hyzfj2J608pnUXLKoLDV7Nz1b2lwl7X4YoVPVuZKnVPAH1Nju5HsTBKdxEqcMtzmKsdP/poFw0qe
nDw+e/SMcgwZAo7NmDDeqeZLVvxW8r0SP1mY2PIj9fyG9rgDsaQWdlK1AQqqm49KsmvREPNj9kSz
q9VdPN4wwLO1OEcG6lCXe7E9hDXuHq9qYK3T2hHoOYvK09isQanbVR4CCrqbUP+Xb1oYbEVwnxON
qzHaqoDiTKhZtIhEDBeCwWH0u1LFkyiOdh0g3C4j43Vos0cKllVQTXDqWMvxbTR+Teqsie8fS106
+Um2qtIXvXSSv1X6UDe7oH/S221e3nZqjlw8SOZX8KlB8Eer3qrWp1NmYWfO9zUrwYNoTXZjsfUs
N+jOvfFLN7YhLbw4ht1kUUSL7Wq2JNbUjV/d6gryMjeS0kFJ+ZtB9jXvBIzVNGEXi0cNFq71S+uc
qTOAbFBIPQ3yo2EiZPGQZe9Ce6ynXeWtNPgrBerdzVGfbFxq4/rGVLdT+Buxx5UIxLDpdt8fSHTf
LoQydHksEl30Zr9wxwqF9qBZCrKbVuUui4S7oIrsuOS5eLewV1a9Jbi62EKcN9dQiqKQIhOGnxVZ
655cumfyHclrpa9XmY4b2/jQty0FbOhWjFA6IF562txlCgK8A1iZTrHNEq+r9JSuaVVQJLa7Oilv
NCM69kN5G5AejRXyxNkJIiBsZsGW6prFFh0pa+5KsbHlWMRztzpH0lmT5w8UCfBYWAXhYy/Ft77M
IFy3PfGM5wzG4aXtBVtfEt00I1TUObr7wDX9kyjca9boSrWESHGwFoNXnzm6hh5bUqLgAihcng16
h2EjWj97vE2DDEODR8v/05o/eXYTL1vVFGxdj/dDxtfalJssyLA4GWzLvy/Cv0n6PtWiw1TVNoLY
FvXHqRltFsvRwvSANvHeMK+K888JxDKD02mrgDJDMIXx8eeTCXVpv6oQP3DlQEUV/tcUAw4wZTIh
pBG0uR4aYnOFiHeb0McOs7daFezZTd7k5cjXrHP/Y4L65X7o/NLjAqCCC/DifnxphMpMwiOW/U0j
T5uACsvkmw3EO8R85rEWb3zOMLrS6VoNGhJKP7Rlrax2ZGFcxyNWdjUZfn1qWgzqChKjeTigSrf1
uWL4VY2Wk9A8b0nhgrxcJY4kYU6HA0PQzFZ8AQKnT7T4en1AC+qhE4RNCU8+MX62yn2kErMKHFLQ
GGIeyWc/rcNIu0N9yw4SqLOCW4w3FDtAgbAjNt5HLd9a5cGL6IDg5ODhAl51OErEMr7S2L4IHmST
kgvRasuUeyOaDokeYwbtmzu1EvazeJ9cZNt+6lcyelQD8HqBY0bNkNPGU7iSf3Do0nJ5CaBAN/FL
ku79xmnT5y57rNLqNpwejVzZZEa9VhCxaMVgNfL/24TybSDtjvh8gA2DnKzVZBUq8nZKZf5aobuN
Ca71pIOZEq56HekX48g/L3pRdfftNCU95AU3V0WEbLGiyIrd0CPWgwWRtzVwGemIJn5YuIGPk0+v
OcEkb0sjOBaarWeHMPlbyNl+lnuXm34jefd9+sdSsWcUJw7VYpUjHyJLuKq/5NOdQaIjPohIXZKy
FM9GgtvjqcMnQPlTpWsfJ5empLsZb8PstpetcxYfev+uKfK1mHRbJWpsMyq3sXlOOQMndJpEjss+
2OYj28tCncOMN2ZJDw2FqXHcfx91v9Bo59Qa5wDVAE2smF+IQ5aYFuIojLKLQvSgPemkQVqd4fV6
ksKnBnJ/1TDRjQCngEMPhMcgJ0/RZ+cYWx0UqN4//fAA6RdhDATKT0FK33aUNhFJWUQ1U2URQfma
msjFfPzfu14UL6GVe7ox9bIb0JeUJCKr39tFQ23cB+dEBs+bOymDJhKXVdHVG8VgZJHRSIxl19N+
Q8zROEBXImdArW6/X9Iv3FSWFAs5xvd0fFWAF4vAp1XyqBcQV1wNYGa9zUJ17Ys/ZIDJvTesyhC6
bUFuzJevjhmOsYHjF4LdeWe5vYaN+1odfPQaQdXiewjCdlE4RWNd6qEgSm5kbiPeYwZAujmVBC2Y
GOl0/v7Jv8IX5qtpEuhLCSTz0ohLToPK04RWcmEMz1AfNTsU+mFu4FpxuxnGbRVrVwqgL2Q0Reaa
AGpQqUd7VlxyPnKOn7BoKsk1hhMdTIwDVUzcc/+9FkD/+SeuKtPj/f5BL18VHi/8DxIVZWnfF5Y6
w6I+l+ZeLoBpMFL4YZ2UdJeNqMjSrWWc7hvXxtSX1hfMKxMjy4TOuGwnehqxXihNce6hjvk6C7Td
PJBt0e4w/dEZ++eoN64t8LxbPx+bCjBjWra8T7ox5mI+5NMOakOvlOYRFQusRGdmyeJwX6NGZHY7
iwem3mZuVscvo7j26NJ/v9hfG9TzDagA0CwOdUNftBw9PZqQZagll/4J24lZnHZ1LvV1FvT5GvN3
9E8VHdfimNV5I7m1wFfCXCAd/HWG6nh06kPXt86aBKiUOS1uGRp54DStgFj7WO8wrgqLh++f+EK/
g9thYmSIqEKQKC9OMOYuSjg2mjhvL/KFxMJFmZYmyKdV8qtndMMWKytEdekjDf2uC90rNzDHheVL
ZwyKUbZJIINy+Xk9WqvRE7nOpBmqFg/Qm7w34WM+NrWFc2Mqz615//0lP6Dji0sasxaGzEGEOPqy
4dcL4xSl+SC5Im27au7xaXsx0LEMoKYejkOab7pKfULNuBWKQ082Uwjdk6zPzVJbxBkvSqgRzURY
RUq3z0HrVCC5Arl9UdI/cM4QDkZctIw3XZ8cIlY07h7mYXKtao9h8LMVB5qp6VnnLaMn7DHTUutt
lQxPaVP+Am+POwD3ZMh7SwjWvheikYIxkbUaKQe/X4pLr9+A5Qq/bMYoABP4vPppHqax1fPJiV1r
Z3shfwTsr2oOhTnzMVrVlHai76jZkbrg+2tfODBmShtDKs2wgEMuXnyY5cmAYgohnEEkb33O0scz
SEKHUvcqQOja1RYnZdV5SdvJhFGgEJgAM4LN8JQL3lLrXixevn+yLyJLnBSGDAYGxQiCtrjUBG+C
tK/Nlj1dNmfZT+5zcdzN6b9k6gec6EFK01LP3jX9hxEO9+Z4GARsZ7FU9ARGjOaumby/oogLuRL9
qNT0mPbGqVWnozdEr4kFsjuzJy1x4J8gixt7N/P2s2ZoG8MpDaSQj42aFoU7OQ3nrrwLriBkSpVp
+nmSjL+C99CM1UMvKsyx6NlH6m5Gs7UmPHI4TnWdnroMlToc+zKzW0cjADSO8ezM2HMTeMPu6oD8
AiBDgVvHgByGI9DIJSfJKoZQmKxIcrP0NtPOyHkiWS5x4vilehD0jVnbuR5sVeYK37+rC81prqwx
LAehAzJ6yXvI2jFVwj7AhDIUEQYyXynr8KSjx6R1NL2obgJ6XWKwj8pdnJ9N+b1BazfQzJWg5CgC
3UFT3kFcukkaYzdE422qP5GP6TiAN42TxNfUdy9tZL4WdCMxVMYvZ7GRy4zGRdwqoitGO+rbDKn1
Ym12NkjibLqSX144q8jUdZksC+AGznefo0MrxpVV6VyLw4HPsw1dfLfaaj1ew8FfGGHwFv650iIY
CL7cIhrElXqcjWaZ3coJTSSeAKr4GExq051J26VhTC1Q0OrKg+dQv4spToBhsMvoZ/RUXUr2Ho07
K35WrOfvt8nlVUdNm6EAOm36YqaM324mRpMsuoa5ZcmBqVGFUd0V0/Z6Vv+1qmQxmOIqMyIe2uf8
Wv5JEWpJzfva6EU3fx4UdPGdThlXGwByUfG3zO/nevH8/eN97JrlkQhYBgwKX6AmL7UkhDyelNSa
RDe27uLoIPDZTymd/ZGcT6h/eQzDoTTuUyQH4J1m0+Aog+B4xSmMDg2Tu3aD7tYvQY+fwr47z1k/
N6pN8QkU7ZU68lJGbJCyqEAEuFMkzj8vTxXGQa60hPKShqTfmhuAhMB5yJ4kCxchBRlinRZdkdnf
L9LFIEXJocCdZMzGWPrzhUusxERwjnTV5tSbJhtXZYJbvA34jOZ46oLTrVEhvpYizZ/Z8uXMgqUI
bsx09+Xms6qwM6Y8pfBQnrNYG3jGI2PjQVw3vcx4orShI689CXDHKO/za6LHFxf83+svFryc52Gm
GUtu2/xK5Z+Mu8nIuymj3/Ok0IMYD0ndXYvLl2KPBlBtZh8aX7GLplpNViWEvOWB5jlNbbpdUayh
ORmuNCngjMPyGB7nTFrPEDHrDrr6migeGpu/A+OnX/825NtoElZiXtD69O0IDNGUIkyKSccoRLte
wAWoH6/c98XbtogHUG3mQnjx7SaB2gL6JJBRkSP9jmGWVrqYoYy0iq9sx3nZl9sCw0y4MlRq0C4W
29FMhl7C114EscugqO03goeLQ63dlG9Iu/4Myupe6qNXc6DRy9y5H4fN5KGKlFrbOXbWyeb7G7p4
P3yTZKYk1RwXnz+PttJ6T1cJW51XbScIaeUzolhK9P+AtSpsCYakH9pm4hJapnSqJZV1RrBSittC
LCH7oQqWJ/Ak7rF2Ls1qN6jpOpXUfQ1WRUXn5PsnvfSSAbZaOoQq8pVlIMiMxIRJbHEDeH8UJ4Dk
HMBCcH81a70YcvB0ZxwN55AjeA4N/xwFitalat+IHyewTlOYuExhaiHnJd0L+KRGf7mmdq3pdem0
+/eqi9MYGYRMKCPGB3H+R0zWkuKvvHgNbAq4ppS9f7+YFygxgOH/ecZFRpNnGOv4GFWhA3k26OB4
VIGDFztt/BJANp79EwLK4w7oMpWSQt10oCKeQap5cW38f+noxaYSBS0deikGOp/Xu1W9sB6EWnR9
hiyVvJrIQ6b7DNDoMKxJfpqQ+eJ58Hffr8HFDfXPZRfpRYPWQB3xnucNRYECGZ3HRgk4uYZvuHah
RSjPBUHNE4MLTcpaJKlDwhJRg/B43Ub10h5iy4J9p8ajubBo5nhVVI+BxJXUzK2a+77KnC4bbW+G
/NCb7Mue0csjTKMKnEMcvSWpgUHmKR1vqu7ejKs15cmViHnp4bFqwveG8gzyxWKVYUD6Veml5FWp
28GtNo6wLGAweVe30YX2GdxRoIfzcQ0yZxGahVBIkWrhSiCsLQ+M+YTZSGcDQe6M+gN/jBiCjH28
cuJDrsO3thQBuBZMb5oVgDhat+cuvlLsX3wj1Ntzv3iGOS0eX2Sor/SEtPmm5sfPntJoJiCK1eE6
jGX+UJaH0xwfAWFKeEcuG4hCPOlj13ai26jVeqZqiXW40fJhQxrfZuc0+lUHsTvi5z13RuaEcRYS
uJa6XIBForAP94F+ngLXZtneakJVUCZtEN2g/FE14VaMG2B7Eg7kwzoni/NK0IAdQ2rmnkD9hlXK
JKbK5N20ogPJCMynxTvHnYbBVGyC8a3qx2hSVgaSWHNcSoFZkIsp0QMk0hhJ+KSNVjNfjCntfmYT
KsCXvg8WX3jYtBew2VFpLoD14uNatNpLM08idQw+ipG5hWWq98rwV8/f+JbZS0r0MkeP8pnWXS+D
o1Er5/s7UC8c9bxX2IOo0tCzExdhpBayJLNkoEDM2HcGDbCmpSsw6Y4q+U6GLYZI4hU0P1Qs7vUU
QcXE2sb9e5TlSDcf8gwNdjk64SO2ZqRTpH+V5MFMrU2qCfQXEjBN9WYKQKtLOJ+gOtbShzQzbT8U
Dx34TZJvfsjQ7AnIMvJsUeyomNsa8jHOVjLosUH6zaiR9seV0uNSmcRzo5pCJcgsYNkuS1QhRhot
VFwdP8osGtwB/wJTeYyEW0VrVmObbspKBdZkOLMqEnRnps7YTjGrrMGh0H9aZSJqBUYLbGinMSRP
BKwUU4kDj9LWi68kKpe2CjdsoEeI0Au7ZZGT0ZOYBi3xlZluOpL4JcUuxD3grLRgP1BkoldJmmX7
PbNFiGaMm4Nx+/1muYBGn4PAf+9hkcNYidwJes5mGeVspTDJ7oXeKaKSMx0KEODkoAKeikq/NMbr
GtF7jRhR+xlysqdiHqIh1Vkd84CelgnaBzjq9zf4RWKL78mS6ahIvFGJRvhikaqgKMMhBmksbhEy
uDH6jW/ZY3ScUnsQjuEJazeER1rToe823IQnAKxJ4JAdFHsdzMgQ0hd+86bbHns71IFvVQBDTPkP
2W+EQlrfNvepsImPwQtMgm6FACegiTV4uOIY743eqZJdyT5vbbp2Su+0N0H6MEy2KTu50zECsWV/
Wys2Hg/hnqm2ObpRvVKeVeHo1buAInBaSTAJmHM/NJtGBj6yRZbazcEaiw7i2/TO2msl6Uf8XsR3
S9YttGjh8hj8/jlRikavUgrYTW6LCl7NGKPp9lr4kBr3EXyCsv/tFXcz8qOqwm2BRJYkv2T4JAf7
ujJOPTw0JdtLvutF8SqIaW2PWxN+RQ5sWgDfeR9n+yR79eMXcfql+PwuM364MwGq0COsDXNVyP2q
hGe4msTn1Dp5ercKmaWAThNgAIJInLTnxIMr+ZpET+j/J9G574/+dD+Ip3TYe+aT0JwCWBx1SBf/
JlW38uhU4ZMKhCExgH5Pf6TB9cRXeIGoq5VjQqbvNsyZ07M3PPl1u2IQutLGYCMOymYAfPdnEG/k
0FuXNK665LEfZ8/i/SwEKALWTpUjjg352Ro1bDKRR8ncghQWYCfz/RwhpuAhnc+YtMZyybit7mpJ
2kWI9wnxuRJo9nYoLcZ0ZTXEZKEsvVbKY+GtZU7ULlmHVMYmsJ1Miw5SrqLS3yNFFuHW1DvTEB5D
Wb7x5d2YvlTKbh6TTjobzwcAJVR4i4PvCIbKyQCCxH13J3DrQw5sz9pHnrbxJ/Y9guaGWRxUMBWV
+mqGBsA2IEqAYwfyddz21qk4bI343bimffxRz33Za4hHYdeqz6PXxV7rqlpT2tACOMB5EHm3E5+K
wbEMPowErmeq3YOi63F4GwRcr5rXNEGLmraIEG59LA6bGml4D6qh8I7D7KpDrfpKBPma7OCziakC
rUECyfJYGIpaUVOAHm6m/0JfnfBFkdalgFSC7dUU/kJuyVrA0Z3ZLaj+LnJLxGSDjsGt7A6eChr5
HubKiP8zPvAzNwVlKlW61nOWPuqe5StQAL5B5kKLiRL/8+dOp61kUuzJrq+J+wxANnxpKrKa1ELN
3kVwRLV4mNMdr1Xxr08RuCycBvBZ3/gff57n2n0lVGfqyByarmDuVe8hBFarlcKtlZi2mfanOuZw
NAMUCKTmuWXTW2q2b6twN89JZR0/E03BvHE41lXw00yHu1oHuc6E1DC8de5F92rUHcvUWCf53giS
tcktKvIb3SqpB3sP36wwHR8sFu1M0jVjHnpo697qXwTMf4Suwlz8R89KRmGym4SbQEQEGgAOTb7U
D21jSnZiX37Y3BlPUeGvIR467aRhO4dnSaPvguBxUnxnIJ7P0EoVVqVpnMWohfVFCwttgtZKNiM8
sTE4F2m1VaNTVZn7GjVFy8wOOFqf2qT93TXHBPxaleNQMHVr9DT/c9v5aEPUN6r0jvROHMAAmve9
8hcRg6EMHfOx9H7Pk4kcDD//IKv+KHF9rFGArHIPnO6+1bJ1ope3IVgWfaxudNBSrfhHGSPb51CR
BcUmh3iM4j+eEf9mzuQMyVukZdsSEwSWUTAjO5Vx5aio3pqbMdnAnOw5+hQRQFe799GVLCGwgx6i
jsX6pv87RbN41TVBkEsJKGWMRB2DOOwX4IuYFEGkehw/PW/fh+ZdNesC7LeSK1fSF1TOLn3dgBJk
VWWkpy7rphCIO2D4DnShkN91OKYnxc++IVRz2r+HElr32p8KFU1pNNxgJC5KCcq9tdvB/8HQhiAQ
28CWMTLpIYJH/pohu93O0UHU1galgjc0rzrgcBGvJKQVJz/eBfURURXUL5NTdBcBKhPKwK2MZi3g
Y4OZ+NqDxYncNJhQUM75zr8N5BvZcMvoaMJR1MYSr1P0gJW/mW4hk5UBwTSxswpXCkrtE6buFSmF
KHcQbnxapg8CnkUIF64F4uSQRJsiB2qWvlr54f9IO6/dyJFlXT8RAXpzS1NWXi17Q0gaNb339fT7
S83GXq3qgupgHcxAPSNVi2QyMzIy4jeq2nmSrVzEpvNogx7SD5+ppeBr9WGgpEdysRy2koqVYGog
zgNQugGc7g/AKsmYqqjH4DxboWVn+lo/X8ROddmoEP2heUcxYNWmqmA2hJdlSELYp/4sKdjB4e27
vPbx8M/BBpyMvVAF+W7ZzEWKLkcGoyv3YwmaUeE3gMYyyPyH+rfZFOSQbGOI44YlZBYvc2RkB8Y9
sK2UAim+hpdjhcOaCxhtV1uh11vKOlHSlSpfmTS2sAvfWeXNZLwvtFxK4JQ60umCDnqoPhsE8CQD
J69iciVgnGX8JM0bSQ39sG13ivKAXbUvYHm6FdjFnaZt0ildD8ojqDTPASsZD9qqk631CCq81Syv
LsDSRwOHl3GjF/mVojME1Aey9HATCYSqNAZlE7v6iqWbHkjjEsXVjPaM9MPJUw1nGpssnd2L7uv3
4L600tioBhA3pIImzmZTMBS6Jw7tJQR94VtV14dtNJmbIZuuBVtfxNAhGfbiz5GbwrL1xbQ/4ogZ
e+2QuaNvULTnHBFPMFC+qjcWZxnS9L/66rlMUycPG7B42QL/NnMRvKUhYUqBU78UDcTy8cl2btly
TQf5FNMTXD+BJuwQkshQ4EfYf21CMhnIww+1HahWxgRKA7NoHkXTKKpwwmjumDJnai+neihCCwL0
mIxACYiL72NsQA6JrJYgIqqbWIWDbCKehowxchDU7cfwUZDsfs5LTm7b+LTKkMKQZvpLvzCVJnka
yp4wKVcgEm12s/VgEZKmKDCc+Z692+LMKnDSjeU1YC8XFRNVEpiFLccpWipxC3L6NTsxvmJA19Eg
9wxNoqNCb155zCLn8uCoXtm3LkzSEmyYUV7qVcMhc/Dh5ruC46eNr9lUrtWO6AH9sFa0VRIdbgr5
Rh6fanvxBfygoMg6sXH6dp34C92JSv+YEkoJajDAWTlv7HGiHub8OThH9TA9o59bIecjzsZdfyfE
KFq6q2wow3KJXJbG7VJpl8sXo7sIIbyiidBzCrNRCoCLmkhnDlX6CSjUl0IA53SgEH8RrCin2X3S
87bQaWGdxy6aaNwL/a1R8uPSIcsfGZ0SiHu0lmfqDIMeUOTRgFST98EmEXU0Xb3JpzdgiXRDBCh1
Sh9JdwzsxfJkuc6M5bUllDSHVzi7VGjdVMa7nSG3h3/a9MOJfyf5r4NdeIKgEg/jue1UTPTjTBJU
IeUTQg4iDUelo9zKYdT2pbqHrBg5QAkL62GmItmG6hf4XCSxAyE+Y2Psl0trBsReXZbROeDHydII
BD9QfjLCeH8p/ZfjIucJLaZ9qsaIseQX46L5AKW+gPZOccugVTKgB/VR1dqA1nsiNDLOmaicPNz8
eRtHgUGd2kyJI24jh3qSj4YPLcAuyRgURQgs0lsaySfiQ4ib2svduCyuQdsDxSYRuxD6b4ZhPVs3
vT4RzW5/jh/KiXaIwJkgNikTs/7yhnUOtVmpLPt9rSTrAb3wuFwBBy0cFc9l0y8xGjbNz4gmm1YU
Z7Yl5UsP4K+p8sfVj9pQiabNXSiZtICL9TCp/qG5zXWVsl78C4LZiFQyfirJvyHV0R7Vulgnen4z
RvEK9QdrUIO524QcI54jY/G12vFVC9NMKm0h5cIq3pM9p9CyQXsOQrToNW+NNTV6meKeWR2gNFAZ
Y20J3sMSo5sQw14sHmgxJkV+z/ywc1wtOW1hvOzFjpBtXIKDLF136EpQXl/mxCvD0UdgWbK2DrpJ
FU1KjoY5wlucGiZQ5HateShT5QOSBM+Cby7rfRDouDhaALlMC4t6pbqUy+Ve0AYnRSFCl4GW5Ru9
P2w7XGMFgwfGANrpfjTJjyaxQvyOPtI3RsQUQc0MVKkFKV1qYBk4ui+XbRBx24JjHS3vkz6tRyK2
CIOc52qhPqa+xRyl6oOCY/38+fOsUs1T2TttkS8kjYy25lHkXeJ8zPWUN6dSjhfaLPQASlF9TGvZ
P+RBLN3pqSeUpSK123UwE8B6r40FE8oq8kxnNeZX4qjRF4+I1FDaL/sU5tP7XE0e4qeAdqfW8tT0
CdUxcSCtJI4rK2NxWL/ImMP6yUFNHwYoVWl+heZIJIXtysaPUihzT3Vzoaay3yMGkajV85jqF6CQ
Ua780p6LgSrqk8/fSjTzcaJkEgI/QtVaEN2dkZI0sDUAU7Aipd6keIcAFkV6BloJ1cAcHzkWgFEf
potY8wboNjDfVSxNGrjjkLbq+bkvZ28cS09coiCJjZf9nKR+a1/WVgzyj16JSCJQNmjtNBgLdlZU
iQ/hdTQpu4LE3YaPMMdLYNm7Q6aAMh5uJz1eiU7LqEsQ6oSsSUavI+Q0F7kLGitzBOOzQ+VAC0ou
IkeweYhCB225UzkQ92VgZMpNZFdf1SPFhN6ioWcyqZ4+cKeIMMRCXqY0L1oa8phUHMBmNWinxKMC
W5Cy3PJpLt1GDzFz1lHAuNLlV4ta7ihz9Qykcxrqvui0pAvtKeqFt0r3EEkZs1QD7EGSfJmzDvlj
QLIjo9YlylgJU5hapI9C/S8h7xV1lzLVxpz7qrVs08P3EnKKnFIXnTZE+yIgYyiuvmfFjM6hsRKS
+e9KpqCNED6x/ctm/3gwew/vULGi68xG5L9ds2gnsO9pg14WOa9CZChDeP+Vspmp2cY1f0Nv3Sm7
KtVfUWZcRL2DWjesygTGWcdxqV8CjU+9HzQ/oskHWyPHC4Qg0urhSo3kTSWTQiUvMRIcQGO9NoHA
ZG+ccs3XxtnECQcBIr9WZG64sK2XpLCNcTt0y0Wpytu86x9o/oA+PNgaK0PdcfyfJaTvVk2fw/Uq
/bbqgn4c9rEgkuPKZzHq4gioxqta99Uu2iRJdJ0d5sCWiq0kU+Auwr3g6Yj0MS8n5rf6IZQnmHVt
hOmJvELNSxRuc0TE5mrZVe14Joc91cKDL4SWEFRNQC5fx/M/IBBJlYfmAUb8Phu1VQXggYppZ0Z4
rE2I9pgXWfYpaH36W9eCCCDAUvE5EDoo2jQwV4l9yFv66rPQ/LEO3S5MssuqaLYVQELu/t/e5FXS
RxtN0hDWHtc2snaOAghcKHA4dz9Hv1NZJ70QHYEaqpny8WGrqrKwB/X3RXIw6RWGg7ZJwJLRglWz
W+74TG3yL0l50d0Q/BEkcVDXQXbn+8ljrBNkUQoSDAOfnumA8ybrWbE51DEAYH29EH0V7b4SxnJJ
sVW7X4a3aYzr2q52Ojo4Pz/+KcQ5DVnuCAgflsnHjWEIiTqQlhE+C3OqSGhcGDQ/tF/dcguWz431
hxriY80hRakoqwxCkOvnWzjRkELWWaA7TLYeA7jx9xGRQe6MZm0re715jFN518b9tg4Hd7RghAPv
70bSBgXEc/VP21NsaBrQhJpvxFmQ6W+CdsK5SUktV8idx9TOfr6/E6wu7o/TOBhyhBb+gvjmfThB
qoU/NmuFn0jQ5tMnfOj6OSWE3Os0Q1vYAB0+4CKrh+LrYUZQVqBm5OnM6jtxbqXPjGgxHUQZWNtX
7+yP1TdlpoliJqsPKDvmVCg9Av9jaYnNsQR+BxPo7BL5u+D2/ZpHKbHRVrHdt1yznZ7w4EINE3gV
qB+E8X4eafXvRIQrQT+g8sGZy7KPQCqtrYWdOpPf8nTEz7ksg2JWPbPj0Nu/LznbaFggHJV4MQx5
ZJz8yoo3Kp7Z1O7ctlaJoS81fGdJXYV1tpYp1jYE8LyI/NCwNgkSTLybM3ctnv97Xox2FmQdgf1j
onzVc/54J4gCSdIo0ieHBltP12WI5ovRlAW3QW2aZzZSVA+20HrdXJkgOj9m9noEWH1Ifjd68txn
V+ytcmNv4bes5am9kWMdOQvHS6dz570TNRtuFvS4CldRUE2OhvjgTPEsxY6yt0eI50Xqj4aJIeW4
WkZtnaFva3PAHdoFrYOFxA84e7PLB2sLwAIZuA9RzsaaZGxaXwCFihtrQu5XpSZuYV41v1B+PWTZ
bdYM+POcKzj9HaspndBwQsESLTEqZN8DRQG/GyvOSdlTIEFdJIhbxVfGGrm8AL2gq/+GHMaOgFon
lk7QGtnxvl/QiVKnnJVc2WOfGMhvjokQSaVtS8f0WqaVPHnW+Jg7zZr2gSa/ogdlwOuopfR31ttB
ppSrn6faic2DG3IAHyIgKnwGj0ZAN5MipG4ELp/c8eD0gSnwLsblUOIMnpGbiqKaZfhKJZR19WBB
3E7VoX+jmIUo4H4ZMSE7p25+Yg/BxkWEI+AlLIHjlCA2OLzHM8MEGl8QImMpWtFBbjtg6GRlAOfQ
7TQNrC2Xd0RAPacuz+yqfzfhhAkrEF/E1W0G5ihEVZqiRNIB/mk03En6V05CKpdpSJO/ztnV+Uc+
sebZqojCMOWQdT++YF4nRqc0gLcEGBMeaChonxoZEH+yTBrY9Qe5oSEFcK66zMiR0DbzlT48t3me
CM40tiHsobcgSHtHh/KmNbN6KUBr/qtl2WW2byZD7DKdV05NqZqzjdk+Co1Nauifnd099TMGXjPW
gkBgeoRNyqBFjDDJ8rU22zu5oqZvcLDu/GaZ+UzpqUuHaybWM2fe2gmoqQ7zBskPmfDJsj66+XlJ
DX4GRFmd/LS5Lg97/DOcWQgz1tSAvCp1u8FT5geI9lVdod/CMTz0zlZ9ThSf2HZMpHFpN9HMPXa3
yZtytoeOddVWKARR3BEL6SDpvm2jbIyw0LBuCXA58sYTQKoXycq8birOVBxPjgdQakw9LBCa3Mz3
eHOgNl71ViiL/a9N3mwbghM3ErJe2trYw04UpFtthGWQe3BQ4d6OQPYwQvKw5jwztU7lPURaGbYR
gqE6LhXf70aNMwhwGVxUcV7uIwDB0/xYSca6oZUD20Ht42Dm5MlyRLlHXUuWFDR6v8txgE/D5Oxk
ORH+eTug+HWQg8yLo+A36eqhSExn3u/JVN3LxfONwb203OfRf3423MvKrdw94FX3sEKLwrXca8V9
RqfLddzGVT387/jAqy8+VrnXl9eOe/36zO+a/Ve+z7/8Lqzk3Nf3cP0ae+/X21/Xr9er7ed6/XnT
+eub9U3p3qBG5Os+kBLvSf91M7rr2P/km42feB+mX29sH0iye/Fy9bB7eJD93cvLVbx5a90r+aL3
mlXtclTyrnL3TXW92N1RQ3F3L7vYTfzffI3d29vb37ePQ/D86P8zuKV37yf+7f29//NOciJ+Qe1j
FwUwL1zJj8ZSJ3QlWqXOQvsT+X1oI2d+v1i6R0nRtwsc5RlJzsmCI9csuGpivuTmgDbI5UjTI55/
ixKHcPz6QgxV1618QwrfGRkGRtYG/eNZvlxma6WX1pOZhStDfwi77JKGDqgfJpsRe02p+Lb2G8ne
w1isBtVBMme8qlq0ggykc0b9gmeKJ2Rd295XJIRQ2gcJxfuDqsHFrDhgzmdwoKJK9sMTH58k8zg2
UBhlSFmVlBOEz2J+5hIn2JGCkfl/r+2Y0zE7qZ2NFkgoobzbI1sqa1TF6YFSwuj6K6crfa7ezrAd
dQS4kjvG2tHqIC0Bp81r7NaQq3vqOFsOubShDCMKbz17gyjoK9n7z5Pg3Iio3wNInZqNWSyMyBg+
ULEBKnGWPH5i+wN7SybL3oeaiXZ0mi4iyaiskEsgc4HxJ4chqre0Z/vy7udnORF8vl3oCJQ4dfEo
9yoXYquiKDnMghJAbTRHIf8cMP7EMejbtY7GbdCjyso67WvtANDRECfC81bUMX9+phNZ07frHG2/
cW8YFQzcWSDQ7QUceAB31WzA8fozfp7neiun3xVFBvoXyFAfe5zIXZPJTXv4elfVAttrXgvRDNYp
Uh0/P9mpEYQZ6NBP0mkoHW9dVWkPhVX0sziCwQrkvCooKufg7Kce6M+riJ//cfA7LEOGI900C+4v
a40L0UPWnYc+f///e5yjaC2hHCN3BReCxRYuOzoeowIG9Zyh16k0CEz+f4btKGjnjdGBuBnnvXJ/
uE9/GddoqoFIDj0k48Zsk/wa9rRBrXOI3y9tgePQ+cd1j8VqCtAVtVYO8x4/mUjfRfmjTp9nhJ8i
lMehy7OuDWxeGWTJ2Vk0cJbuLup+tyNArDn2O5JVg7poVD40RbrS0Y1PC+3+55dw5m1/dQ7/eNtF
0erSaHfzno4D0hyUQYgA9CHPFsROnaf+fA1f7Ow/rlRacmtRAJv3EGPmYTeOdBhUGkqAOG4hayiA
4Uw3KS9H5bVrD2cyg1NB4c93cRQUtHBQynrk4pIsMDvIinVIMrxxwi0RWRX7hJP+/nlkz11SJCt/
PK+UWHraD6xWXj88A5fHJi0pU2FBgdKl+UkT6ecrntqZ8AHBAhUIiMGM/35FO1EmU3G4IgtKAj+w
oKx21l/hzEWOK70FHcG56bhIg3/ZVwRCJefn5zg9J//vOY6h8raSFU4jMSexkQsp/7FOuJJV/y6z
x5+vdO5hjvYkuWtHGbklRiyhHbGm5EK+8fMlTgft/zzM0cyjIDjqYdeywIAELdkVeeD/S8pw7jJH
s60uJgWJbsaMcjOYDDpbwuHjHOfsVL6gAMVn74HdRQH5+wwrnbxHyyWf90O1tz5gEBK0pcNrSDg9
p2F0chL8camjB9J72M+9zqU4g/FAqLZQoWNL1Zcz29DJOfDHhcTP/1inQy63B0Mpvw4NiInN1ZpC
wX8xBzDK45xHnUv5kn/74xJJrdZ21jezYF4S+rgKheazEfbkFPjPVY73GxmKQDQa9deDYP4kMAAS
HQ7EZ/6bp0E+BdSGRpnmaNEMs5mqrcmAxemd2MlYm0BEKI+5P1/n5GQTLjL/e52jyVbDy0f1VYwa
RobObc0pKC0FFEnoWlrn6Mgn59sfVzuab2E/2fJCUxx435qAQ6GNaMA7OltlO/2a/vNYR/OtT02N
8i6vCVI3ADCKMKjYzcrq58E79zjiLv6YctOslnNpVV+7LaZDAxo9Erv7Y9eemdun93XsnygYsvdA
g/x+pTmxWwWvIWLCAWHH8rPNV4IHlk/rr5c2AhhpPBs0smAzKoMQ3376+VlPjigCYzbkdcClxxoF
w3QgsRp5dVq4Q6YDTSksnfLq7uernNzP/7jK0e5qsJcvacyI4kya/xYc8kX6VNr3abofpEs2kjPT
/8xTHY9rq4bqpIkJeViuOHnzVOwbZ7sBp69Czxa1E3rFxzIwll01oRTx9ohLqMPRdEOGSzvXjz49
dv+5ylGqP2RqZEVDxpzvEKXSHzpAAoQNYq1BZ1PoUU/1mULfuQc7el15Vhpyg9nD3q6uSFU4w3A1
/Rx47eSDUdLERhKnL3yIvk9+lCg0M1EFRxPt/nYDrosWgdRe4TVWvZxtJZ5qlKLKhEIjhW6diurR
OGamHtV1KU9iI+mIhcMu6nBgwDeoegrBrtHxAmP187w/FUmwLwNHQFcAOvBRGI7q0VnGWZ2+ujNA
3iispTYlJ+TIuzO50gkdVPFs6M+g9wQq0jqqRxiYafaSZUzCGMFuxy3j2dlPNjA5GaQTqWACp9G6
VAskshTP/hA5oT1zI7cYIcJaATCT1WdMzb7S5uNznIbzLJBqEA4wr76/40zNyirStQkdb1fTKSXc
xPFD1l+UI4aTXhPtEvW57vwq32vtegK1PNDNvxn03QBlLt9AijEQAVC8/uBH+coOH7r5plU2Bxn5
Mb9z6DT+U7SX9uAZY+ulV7a0S/faow046OcXeQJoyegCcBEGJBoOC0c7j2IcgGQny79v0krfRtSs
iCwc+FQ04cLnKb0DfXw2+/lS8Pp7AP9z3aMBHLtoUGoOJ/si3+ndw5dtUPQgjLOE3OfUUvhG4hCB
+/XSKN7ZpPVkfRF8uqJAvBVKV0eLNI/SaZplrk8bqbvqkLa7prI45GtZuY4qJKCtwuOo1KzR+yre
IO8N8V2UrEtoJXZ4bZmw7n/RHIX2qaW+tv35rZwCith/3t3RWxnMYXJUIPT7adlY+meMXUQyuZr1
WhsthWH8J5N/xva+Hun6ax+J9aoni2drVPUL1bcgZWkR0Iy1Ukv/1XyhZcPGqpK8Hq/8GFEjhanE
e6OAQUJpVi0UGz+7LLahXPl0a6ZYDzIcSn4ekpNhDodaQCnw/XQ0qb6vuLpOS6OqZoYE9ytEhy3T
LZX7Rb7kiOMVpTeBKjgfXEUg+2uaCrdiFRI77oFHO8aoHYrCwttuP7dBZzWuBk7AseGegMkTXnBm
Mu6ySg0E7osObIyhl4bX0s/P/tVj/fsuBCDAoacNZuT7s1fG2OV2PUxQq7GEGd9QJIClt28le4U9
h1uN+JUY4XoC9suW5Cb16AtDVNGC0LS7gkY0VQarGq+ZJswiiqxVs27iwWuwKbfCZ81OghQs9Qjo
aAQhOSjaph2uikr2J2PAjKNZQXhR4x1uP9jXQZrX+p1hfUCdukhoxguLKahdF1KmXYTF4TbhWCuq
gw1+bw2D1hZexH3RFKeLwTGn1vmf+IMDqZQ9SmMHZztfKek+TNJVV91G8++MHnqd4wmWveNMTAVQ
vurCiFdgXajRwxf+xwKW0KJAVlvQFrCjGW/aGNO7rvEWIKUTTxnC707i4oxRjvE3W4KQCTJBUdjd
AWIczURpVEsjjNpp34dmYKWDKNa1wIgHOOSGVblyvFZbAIPbBNLpU6xcybRuur2jd1uBoBdTCGSt
O84xouNXtIrwCZ67PFiwHEpAbGZlEyDRwu67tiFSUhhyxkcddLVd6W6D/r56+Kwo/iV17gukIMgg
T6VvLLgswglw0N4oouNqT537dVJv7LaEG3emg/slOv3XnPxjFI4CuIOJ3ay1/bRX+p5mFgy9yevA
9zbDq+2kgSIvyPu3Kx1WSw7c/LBnEogHUya3nMHRjsBDnXQlSKSp22Qf9aCCB72SD08J9g8SyaAj
nGubA7p/S/DzgqLOe2pd/3H3IsH54yhE/2qIlY5trwKOrGhMO3DBzSPWj207eh1uyBNquNYnqCUg
0A5eW7uYQm2GSzoZzqF+i8fXoXbYui5DR1pFJroCXj28zsmyjw11hde36GebmPLlzibrV12X08kD
tYf4jchZnHFDdk25UaDzAXmTZHMSyw1JLBw9BILL4uMG2AR8AYHBFNmV16if3XTDW9fQKs9pVQu3
uBlRX5IhvbnoafRiBLqaD+g5MG1GjH6E6aUweahUnDo07JHG9AWWFTWaCGvMqbc3aiNt+7eacThM
+NwvonMrRdfVRZ32GwHroCBaOHgnIEJhIYMqGpcIZXIAR411jCEhJk+VbECUmoKUftuECoXog9pC
2IZYAf7akPt7St2CxDuWV2TDAqNNluHw62BtdZFEgMqhyYN0OnwKU3hyShuWcm1/wg/xIF4XlMIV
y00dqJ3ZI9w7oqTnVAaYCQyWKN42gEplYOUx2gMwvARUBWSw4oFJG7NfkBFQufjEGdmVjQGRevRx
pNaTlxqnI+xu4IlxAfGpllQNRUfZuhnadGunz6NurK3xF/Zqtj1cLyBORD9CAwJz6F9bmJTLzOmW
ZRtFfjJ3/qCRFqgaVgid3x0wTUKKFyK0DKJcG9S96RR+1sgbozT9Ret9LfnHyj45w1U6bgnL2uwX
Xw7TdYqMgDhQ4hy6Wxp9G2fvBHHRCcW1KewHODogkCXXwR2vJE6Hj470kAuqB/yYdLxPGD1UMCn5
hnWggvGN3bF667MbCMST5EAofczkrV2wIYyrsH3QQcIhuaDBFsVsLHoEmEHVoyrCVdqbgSN5dqsF
1eRn7ZXSDxfCb9BI6fDLOc6HjzEo1Wjf4xaoAPJ1rFdBXV3sN6J52AAdZTeqOgei72FHmzxDgJoi
NNt4kpsXmDMgUAVIvgmDrOw3FfZT/8YwoMmCgJ/lQA2u4jQU7wvguOYlYvSZQxFt3nnC8YWBag7V
Nub/sZldp2G9I3D7wnK27x/yHMExDMLt9ZC/S+ONhUTnocN7/WZun7LmgXXmNKCgNyUTSgPZH/Yz
IbW6K7z0pbebbQckxoTnCwR+aeO1kkKzz11bghN0QDSs71YxaLCwK/ed/BmZPR5Un9oYBYul+dVW
587rQQlKuVmjsOqGyq1G+pJ32EKx7L5uXjU8US7oE2cbRaUvZkynPmXQUpYRlPzwekjKFcuyZDMX
J+UhOVwwzOJzwK4m3B6hzq6Wdt6oQ8tcREYqOngJ/IcserVgT4mhEFgaVGDC6yoaVpgJ1ND1hVCw
QhFGe07QL6l5bXWtBfGQXGRj6NaF/Yi+YB0v162F8RrrO2Gx5XJ5r6bZ65QhMmO9tlOxMsLxpuR3
jeZLlcle2gH06HB1gmRZCCxomgZt/tGTYWSwPzhTCPLgmbB+MlsDa+Fw+AZ5bqnfo3rVpNahpn24
t2e8v3JP1q5nipH9vOa+abKM9PkOa4d2T+0gI/FmCiL2DEujfkuQc4XyZpG4JnjujsAsiuG5RlWF
CouQWDWaR6kVM0k8vziTpIeHjhd7yCXv58f48pD4a2t1UNIABKQqnHq/P0Y9xZZaOvG0j64Oz32C
IoqrPANWNTbdZXYXvY0f2VW9wnF1F21wHrvIB1DBQVMjOrOd872gJ9+MzQvGmsjGuOOm7FF2Want
Y3Q57+YN580b01+H29SHk3R14J3xFL726fiGD+rZNTfta3etPDrreadfNz66r75ya9xat/qqWi2b
bJVv2Df8/ja5ia8IGEGgrcc3c4WP6Ka7UR6Vx/6t+hXjsv1Puim9c2cBQxzOfhqgo5KHUkjIq00p
hxAsDJa59pE/0XOAMFAXJ0vbDsU9ss5BApFNILoQKhGLOluQkH63OoCidc5meCvIJTKC24Ocb8nB
RIoqdQZ+UQFVLyNx8NVCXQDnWlPDp3YK/bFnVSKNISybO8k/hGhaEIgTzHpz6WkYm3sRqggUKnrA
ogzezyoeLWgemPNWMyIvI8z1kuIu1YuBW11kmd5knynFn6rNADZEbxBPKo0K6PfZ0zVJ7NQ51TsK
JeJRyBMkVInGl7N60SCb/3oRBkdng6WGhDaH+aNUOLSmsdVGZ9yzj626oHgaPHZet9+WqyRo1hw0
PIhoweEi2icbdMdWij/7z1CrXLyv3cfQC70JGBvnWS/aHHyEQIJ5W/rdGjHjdbka1vUKvOZGDfRA
87s70zNW5UuyId/lc8ZKDmYflqM77TjKBFVg+HZgbOFQeCb/DSZ9ra+XnbNh2e/w8H02uE4v7iD2
fhWeu/3crvM9Bj7vhYe1p+8EWNS4iTcCa+v3uDz6kmcFum/67abyfv1Sg+5qvieZyniSg69cODyI
7WEc9TKv1N0SzCtKcC6Ve/4pvDva9e5z/Kve1lu695slKLeoAKybANk8N/Ws7eD+ThFZiDepK7vJ
ikOs+1i474q7Stz3VwbJfZY9y0VjH4wf5bUVJwYX0QPvdfGezbXuSe77O/BoN3Gvf70n7mXjXqOi
4crbp6sXaf329nB1M3uf8ES9Yo0OmI9QET+GULoKfbrPXuR+fkD2dEuX6uTTzUXvHjzYpe7iv709
iW+jJCWcyd0P6Gxec1G6kx+6JEg+ngKesrNuR4/81MfjzdUZOYENDFekt57r3gAZFMPA2S9g13Df
sUAW37nrN8ibuZ+h/+uu869iN3Xve+9NXbUusAufk6PbCYjh09OH44lf+mR5n5bnfYbbil/2i1TX
fQK0E5QrMj9P83P+gY3ihVvM13iBHyM3PfJXczdc9QH7NFeFocfzrp9yd6v5yDD6kiu5nVutxSv/
QBrUvXj4WN/EPsStIAr+vXWC4r7x2DfuO77mvJWZe294x3JA4c7ltm7EAxaec2WChjS32RpjsUA8
Ng8auevPJ6q+7gt6OVuKSauHyi9vYTR6mHUGNj9ZfESmPdm3dvJKWqsrZ7dcFP9YO0jFFzJDHXkP
ird7A7js5ptpu9xrAVJAF+qFfmFvzI0TefVt+FTfHi7NPepE19314bLclTtzX972l/q+XadB4bNh
7x52QeIFwb13X64NQKPtCgs6fwrM9WGlPOs4drtdMDGZJ6/1AXytpkd7p610D3LEBWmxv6zhX7tq
Hpi8qMNdOm0nfWNnhqvu6/WymTaOH3p2gG6Yv2zCoNsP7uM/uZd7Ylv5eYe0/45x3+PO0eETBH5x
UMZwxNgXt2SEb9Z1v5GID87K2vRbAIkf4at0H96au/Qf54N0DdSXarhODGRW92JP2WQBwqfb+MK5
yN6rd+kfcpQh5O1M2/kyfMday29WzXYOlpWjro0XqblM8m1sXDjO9QJSh3XS4ro2XR30YHzvzAsY
derAwehKCvfkZ8kMghnR4E06BlCVEl5quS8u1JXl52tjB/tyja7O4/CcjyZ87GcDHqZ0uzQ7BJ1+
HqwTtvTfB+sonUALRoGFl0x7beamABL1EfN9sN1Ctzx0woXHN5kl7EXbsj30QUbsh5fPrM29Ane5
SFtWokHNyeMrh1xGIQXVzu+FiWUtQdDyNPVylH5zFoYM6EOY32akthPyLBFQdg2f1YaD1YRRJYdV
kXc6meqPh5d8Ds+kTggjndmRjna/fDnoRiRH0x6UX0CqLLQ+r5bd6HNh4NEHvlru+8G9+/yE+UtA
5EjuoUrBd8X0x0U8aPlsuV0Cx51X82riT0QifAV4debyCJ6Iy5Zr8rfEETP2Q79YF5/xqmPP0vba
e74iUgRZEPvVJ7+ZSEUKhed6tqOARdS5RAl2xda4JnCtcv9d5eqOOwTijmfC+mHVpRu89GbdjWxX
zrzwypo4J3v9arqUvOqWnaraFFdR6yIXRFLBNULiFlIAPnU8v1p/3JHQ+6an8/wHP78Ru5XucZ0r
zmfEPjkYL5yP0V88656jRND7QMaDga1GWT0vDMIQIDVwxY+85LFjW6POu863YkBF0EQf4msfarhg
vPp3l0zWAg7ueBKBD2FNPsciY/8T8WMknowr+TZzn+21eNrcF7/oF7f7v78LFSW341VE7l2wvhM7
0+fHHSToQFnn7g2opZXtKoHMLvlQbVPRSXMPAUf3rbZLflmsJ7EJNRcw4t03hPiDMggG33Q/qEyt
W3aAMegDsR8Q6KOLpw+svQMBZBebBB1Hb1mxvRGP1ZXGb5q9q3b39lK60q28mnyNYB274Npxj+ZT
JP7u72rFj2v3IXVb7+tL5ov/LD1kEt1825OVHFZo4vLYNtu04h58gbiHRUWGEq0kv10XfrGiEkCc
UX1nV3OLy6p8E18H39ihts62/LH9tb3WeY1iDEUGMPtLoKwg0m/ff90FT2xzbrLmD93V1tYaf1du
LnV3ETsKuhNe78lujKmXxfaBYpcvrQ/c/8jYGOvJfwoZQEg8vvcy8OGHPOi5K/0pdi8G/2n2ZkYz
JbknLXkisp9Zqva5lXpUWk+KeUTUlhg+E/c8rFoZNPlRBGd4U+5CIikIC+igNzJ6ZGLt8c3HhiGd
dvI6vVBv84v8Qtpo19NuXJlrMTvfP00/WhtXvXxl4RhWB5xsduljeC3d6qQtYyCequSRU97e5Je7
h8y/RdHATz1t62wK95FV5hV+HHCY8jK/XosPiuGSySSm1c+R+atS/P0cIyIzWTr0VpPK3FFkVpM4
HLKYYPU/pJ3XcuPKkq6fCBHw5haOnpRo5G4QklqCITwBEsDTzwftE2dabIV4Zs7NXr3Va6mAQlVl
VuZvqupka8gYUAWuaEHBvK1izQPSDixoRA6f4X+MNbUj5PdSn6BeIJtOmb5QSgPCoaOsFvVvGvQ3
EKR68FlzsKf65SnJY39AU+SoDTjdb+tKodKKbBstSW1+Omc4gosTSXoQj6oTMIwAbX28NAnJ24jB
lrN6qhAn2lEHRtlaFAGbgIt0AtUh9+vufqxY1AMnm3a60QHTx5bGt6lRJFmDKjWiibheXDfRL1IA
gStHxjuMo7uqPXo9KgnRNshjwTa4wAdhdN9K8qHu8wWad+uglu5L2EwGNZQIDkCUPV2idNoU90Ox
Qs8iGN1LCsOLPaURllhw1e1rIC8LYGrqeSeaUFkyT6bWhmSyd6ZFqwdvKebvEJ39VIR2eQl9rTl6
Vo46knRXFo0tu3lAqQiXVaqoo4Y6KNVjgW5k8hqe0amR5QpH+s9ouE8NpBGF7D5BU+1c3dHiNY3i
xn76t5M7zhjEAGWUJWTerhZTfEnK3ogjcWGWPGbymp//RNVbly2iT1n/A4cqUV3p7vcVLP3TC/ka
FG0EvhV+FOIV0Efuta5tZAZNBMXWT29Uagu840z5fQS0QuOKLSJdcwsT8E/+x7Awo2Dxj+KIIHy+
33Hl83E4qrkyLPKTl4brBLZziqKkeHzrSfGSgYL1A74JlNJBupnUtJTjOobH2sSLkZ15YxJ+Wqt/
P81V2SmRhTJXO3VYUESQe2pfvDOWYiMITj5PBoj9AcVpVT0kt/BH0pjOXG8TEwwhzF2MWKl7fZ+I
k5mKcpAwNIx1rOykE5YRB6WcBqVfpxKSxK9p8hQr5aSKtx2giFHrheL1BatdRFZiqhe/z4XyT2kG
UiFN2tHtwELh6roi0EmCmMSd3i+OuNVi8uhEceaYYjgLksAeKe4G6HbDeLHKxpOOMYKuUV/b+mWu
92iLJElzqEwklU+NudRzc8XbidgP0twqtsihzIdKmVdxuHjIu3p6PtFnRDzVy5LjH7MNfKXW3EYx
vcoqH2jg3+ga/YtE4d0wDmSuR/kGKLHfJ7soDPUsyka/aFv8qPUAqdOnATtlACg0jvriPMUQ3Bbr
jHlGqtDatrKM5s3raPg93I+aDS2ujjdJyT8sP7j4cKUNwFoKBP3vjwX0J4QdZCIaXayR76TaBVZx
tOqj00qddZRapdjO0v/9U/904Iw+rUDLoZGCPhqXwl89tDbIEzUzjO5LUA3wxKgNZIQvOr4DofXA
3pMvmi2B0blpivbTslclYuZo9yNBW786drC0QHsnj4cFS9sZx+2UB8QyknONzfdcOYEYofqm0V7i
K8Rp4Tc6IqTKPeIR9E16vMUbO6a8fWNGfjgNYeYpIhZE47moKN9nRCBMlzk+q4sQje0YNcePjIo4
hyFl45HSOj4TW+/GqD+cAeoIDGBMLHNhjH4fNcmQWYliliX27sdiPbqIxmJr6/g+lhQwtf7hnI6G
H0yF2a1Ha1WwS3akqW6ppMT7h8stV70vEfarY4kSJDJ7FosDvvr1TkmwdTNNoeP7FGvVgD3Crh89
9Wq8N9qimLbnQxKNQKPyMc7I94/Wqo7OWwW8nMKdMarwGqqR862rpVqc57mcLUotdpuGPhSXx/qk
+1Y2+KJAlyEDaNXrBhpOzdhXyETJH6UwjBhYSlN7lUwZZTxgkjSxz0HiBRzN3TEGeY9+ZHmRl1Ki
cYQYT6qwTyxjnqSoJJ+QTwJcTgfKCt9//2BjYvvP5GA8JFmArn5QPTVqsj4Vdq8hfwbWzurQVT/C
6iQ/1+/Ci3853dipP0RLlY8BcV5jswBb+75Air4W01ZHzIueLWSeHNA0N/hRak25FZh/OP7RKsab
Y0xBVFW5CoWNGPVSZdEEZ/nTPky1SWI90mURywM8arhcAC6ts3dRY0e5u+3m+dNW0DkGZQOdVom4
+P1NLbIN6xgztWFxR3EaR4LjtMozxJppsp9bt6i5aA3WJqnMZ/Dp8OROKasjlxzqSb6AJqq8rs3o
Rp7/0/wbkAE1wgaUwOu40dWddckrDS6r8oCTJ9KeTD8r6+aR/NNAIy4Lq53RMly8ulJZWaFLfdJ+
nQQjR/ToSdkUfDxGqr8v4X/ubug5gaxGdR7nRniHV59ZHHCZLbIGebgjGoDoptDQ5Z1ucnF+ijGM
ghYRSkAGXtFXB30iJaJUXipc7cwJPebyDpvk8RBoxDG60RaNB25o4tPvr/dTfBlBXypqABiIsJK/
r6MqIMIHVTDA5z26wRkFw2jYmLg0l/1lEtcvglQ4cZf5ivB0sQ6wcEepprN+Wp7Q8tXFBhzP2hou
298f64fVjXrESH1ApEVVrpG+56I3j10jDwtxtH4LbWxRUUjHCTRAJO5WWvHDJ2YwAossjb0d4yqr
0Cyt0sKIKeiMAxprmrCQuPr0/2NINjBihFTGQK6LEvnL95kGlGaUgmoNiwKkTA6MbcKpy2Xl95n7
+WX+e5Sr76mYbQdwmlEaAbjetoxWg+7kt1R7fhwFKpTIi5CNXfPiM0MvrfZMMp71HoAhLpmoArLP
f3+XL0rvVfxAm5TTDUIf1J5ryG6iF9lQh+IwnrFRUsxCeSMgATiQP4tG5J1JtFt12/bJ6jQgcvwE
LnFs8heGdmdY+Y2Z/bph/PY0V+sETwhduxxZlBIuMo1xQkHt0/C7nXCWnM4Y5mCrhiGyuwh19hob
Hs20a0nD4C+7D8bIpyjOjfn5IQtjfpDWJbzSA71WrAnjAEEmUxpGqznOZDuuX03AJtWiT5ahsBGp
8SMO9PugP8T0ke6NhgiemGM2/H0ZR8bFMNJB+fLRQ8L3THJjhri0SPNeJ+D1ngYa7H8xJApipMHs
G+CI34c0g2MzwF9FQsVcc/0ouwcJ68vVSVhJIfIax8nvw/101Qcr/d/jXb1iaBmnAIwX9QXSTHnC
NUPQ56Hsdkc8IXEKv5Nv4Tl+mlRMr0gluGAgPnQVzuJkKKDx1EgPBXMAYbDoNWlSzCC4X6bAeX5/
v582r8y5iroQubR8Dbo4NhLOQlGJ9gv9ubODQx2B83ZAuzXMeMb/dWkysJssoZhiT8dWuRQ0YJKF
HKzkS+/FsjLVw5TyweMAEvdLKtYwwarkWBHI6fSU07CtzRsb+McHGi9TEOdGucur/Zs0Yo07GvpO
4LIoJxJYYZ/F7Y3E8KfQhfCiAccAzwqu0d9fW68z5JAB3C8AIGcoIsDeDIPXRnrBbDDXbnzKH9eN
SUHVZLnq/3iXlg32LrkeM8fCinwhu5g2fIZURvUJY0uKmDevwj8kXl+FSsYyxj9crVQTgeNcz49U
Ky80SMgjT8dRAlho54jKZWdge7FvcN+Ma80RcgTuualbd+UAfCiBvop/1++L+acZGAun/+d5ru/H
yrGlfqzyPIDlLa5FID5JBi1KQaOPlODe/L4/JWq8+GhcyskrIUn8/QNHfZeX4pk5pwgxKqpD6BIg
c1ACSy6vihb4Unwv94XTnq0bX/unsgyqYAjXixQDSf2vVjCmorUWltQg2+JdCF9pzgUzaJrllIK4
0/Q0WHQaMOrsPLxF5Q7A8Yn+Z1pZzH0A8Yzb8umWT6/G214HRVa5Lo/Kp0DRrpZ7aNbhOdUJ0czG
Rfgkpfmf68GQOP09xFVKk3S1hDssUY6zOEgWLHByQXw7biaC0viw/7zMF5WT0pcEY+b7p63Kc9mf
ipJ84/LYBa/5xY+tB6V8iIZlXayV4wSbY87k22vqp0Cuj/KNEMzIef+xehv04XTu2mEBiSHhbgaY
SbuLNtxpULw73SfZ2++75l/JSOZUp2hpUUjRuEVeHc7HtiytRiuGhVA0Mw1JfOFsuEKIV6F4eucS
7Q1x5xTiaSr250lTAvgh5nXnbGFZw4rYAgY1o8aAk4lpKiu4DpV6mWkm4njgIeI3rfHDo98GJ9vo
56Ns6u+PL/206uAAcgKZKuTN61sLtI/oMoQZVfF62jeSp5LyRLPSnAeDBe3gKU4OGjLbRbw9Cc8Z
9Q+d5hoSzTce48fPhuuHigUv19Dr9XLqCjap0TOLJ08LZm26yAHTt8EWvgfkjQFzwHa49el+KIIi
fyPTMxq1mrHJ/L5Iz6IZqiLpwuKsC04gQ5Sa9VnpBkU2E9NseR5APhofBDhSsnOaGnaqXZYDmm4J
Z6OseWF6GAulAKdTbN1un8jyD5URtuNYPtYgRUP1/v6A7aU5JmHdsYuG9RHUvFqNxBHprRhekQS3
0yFZjdKFpnH0edBR9h1rJRApkUwp+SLhuWG9xZdwFTS4DEqGG4NUjQqYBtZj15mb37+h/FNA497L
dkc3BPb01U5QpUHo5aZBpvCiuthOnfpRVOhSxF4UbsFt13GPBnvkNHU7SWHfSFiCjcSWs/LK9owr
Bagw6AXgFG3iyXLhdqOwYm64eYoxK49edQ/prfsX7cEfjqq/H/sqChkX1MaPxmlYjDF4DHwCzcvY
y/XBUULLh1VzVrT1Scyn6bmbNzF3ziEiNGlTKRbnWbU1pcbPGmsa1MKiVuJVb3YIRJ++ikdBQT9C
ve8VsMvysClkHGdLQFydO9J6dKqG6gB6AGhYVK7b2nIvKAce5bmm1V7RJrNIvTgjpJ4qsDq0i5G3
lhq1E/d8W37WU5qMWyAPaMIHxyPWU7HLGrCyz8LcqN1aRa7/eAK63djhEDqx8Mn5iID1yQ0szeVI
NjSkR8FmyI+9FdjFkHsiWHzhBNKhwO1YnsgA4C+CtMTL4lCL5RdmvWgEYOXJpM+fzjKN7kE6lJbp
SBX2JMf4/TgQWoJ0ahjJo3oxVnrc3wXi0W6GqABNFXutoaz62porIPJT7HrEDBKgiPvDKfvfxPnx
YJMR0oR7JV5FvFDsys4SpH6815GsYlWH+bCYZ7v6fHHOReP19abHowAckqhOYxehhqbjUzmNUvgX
ATww7IPf98lPaa0Jz3tU+aLqeV2RKVW661WlfRX8gZiPic8oqSCv0F6OlMffB/spqTNHGTP4xpxx
1y1xRc/rvg+7fhRLElpAxGTroMNLmKumg/1VMGx/H/DHt8McXuQSJqMYOu62v+4qnZIq9UXK+1Gk
k1OS656iTLgdnIAk3Rrrx6oGQvH/d7Drr5sWQpjGDCbnipddECVVdI/sGQ0Rbyz9x4gC6MqaHVGb
6xxWAQn0aEswqum31e73N/8xneXKSXFzTCtp6nx/9VRJlPBisNYMwiS2kB9d9bUxu9OWTmp6nGD4
/P/QQLr6xGinQG1F+BgxNxXF6us7/Tm8QHDCi+JQeYvWk54wofo8Tkfs6oiqXfa+6Kfr3m22n7+/
L2WP7yfn18gahEY0C3SN0H1VTZCsqNDauCI876IZaD9XnwCcp4PsDxswNvyzAoODJgNHKjhcCjeP
IG6fAxCvmN+sQMWuiskwBWJ8SH3imYo8NjAxnHE9FXBXs6BcuepsY6vPthXA1t495JPzJAeaC57a
AY505g8QjybLA6lJ+YFN4dEVXEoZ9SpffepreavcJc6nAeXpmZ+7+Ga6c9n2UBgdnwcU3kHwEskh
RC4RLn3WE7v4yKACAdRVsGX10l0YOrlfgYU+L8K5sU03MMRswWumdIoA71rbwFddANGEPDta9/vS
SVfAyzGms6e7yItsKgJeOzvd1S+Jl8yh8rvVDNHSYppM1hgn28N8cLr5cWkczqDI08VdPIE06Lxb
2/pRv6sXdKUcZWJhzMxLe/0KWg4YuMqZbe/uQLg5k+0XOll19jN76V3c58flZI1Y6q5fHKan6cW2
Zj1gNNFW+bWb9m2E3QZO7AZr6656NJ3aP82VnXivbM4YatnRbNQ77GxpBkt0Yezh4+APvkgnCTjf
46M0u7WKrlK/f1aR/H3bGGYXk+KcwgNgdVf1kJYtnBxx2mZmYe4X3L+d7ypb9bRphZUIPwHDPon2
eNSAMwf8ZEd77R2DQ6BcI2ITpGIwj5yaX4BUDbj1gwT8mq8HNC7mywV3OuZ7WLI4LUDLxH8zH04v
5UYHFL7QFukGQOYhcyIg8dICwPghuBuRiaF9dwbUjyX2JLT1u2D2cQTlz4eCCQDl466eDvz8j3p3
BB04WG6zwPi4Hkk0QouWjdNN0Wfl31IgBLq1YW9BSn3ErPHC2ZaPkTsB0o6Ggl3e56td+XKu7KYA
TJZ65SFZjSwFWoq5HUAQBL+5r6bDM346AogmCfYbxQMnf+ECUR9MmlKuuO+XeDGQO1lgHmX//DB4
B9be+rxeJuDYSSXsM85c4F/AM3bzDz+iIYOa7lJ7HxGtJ14XHd8R+4da+Tpb0tW8b6G9FHa9fm2Q
b6XLaRsgz493l006lxfHTbxrSXi4PqxPj8b+DMXyrrs7vpmTpxEznjisczg/E/HlMlfvC88kf7ZY
XqkzNzevqQMIADipAVyvnYJWm/y+xtRbS+wqKBVx2IjnSxEeVk8jpFJz2Z2se+yB7NXK35qcI1vQ
kYDzt5gu2+ZShVLQuk4zmVJamzy0DtvI/f2hri+O/6z7q+CVpdpQaCYP9bTZ70Nvv9+Pp9mHzaNM
PM+ZToN16F4Wn9PfxwXw8NOxTWxGEZZyA4JL3zeceWkFSY2z8OCD+2U6/MJ5wa3JRbIRJ1MXRI2/
tx7RaWDDTSr7zUA3mhlrPaC+G77U7E/lCT7ejKCaNaD6U9PRXA2g5eKT0w7ofgp7C0D0ZuQEGCAy
Ze+lnMkgp+G9PsertxeoyQ5QHHv2Un2CeoX5MNjjCLBWClvxgV7ZTytx1U565w85mYfnFAc7CZn9
0LFO/nDAJ87LcW7ZD/f54X5xceRJvWQ9s2dCV1I4vPhm2uYCYeg0fQBCC7IBYGhsYyhjYzx7CDkZ
JttwUjjYyjgbcb5K3K3uEpIYW7Nf9pA33Hqn+W+RX8Asghq4qSbhnJNors6bmeRmEFSkRxyxIsfa
qHMuh0sQ0I7qYfluU5i1t+Zsv++WqvOGYdX0CMJ0JHhIaG2DbIadU9n7zo5cwzMOw0Rf4vvpBjug
C+/Pz9yJJhAy7zAOA5ybez045RM8gHw7cMBLc4UYiCb8AwhmdtW0uJPALI8xHvgpR+Q0mu8K4MLr
/KG2Pw03mi1Kfns3f88OgTuRn4Y58vXEK8l55vq6bjzlfoQmq8vXkn+MZJ5sqdzHzpaTGMZNN916
Jv9e7Q0ORON3abLlIHUDfxu4hkN/3mm8UaQbZlboHlRfmytOyOHVL6CelJPaua/t+9MinwTeLnM/
/+TOp8YigdPg3n8ecBmGP1i4nxjVzgLvs5wAiOLP+xvr/sdDAF8IrqZItivXlSGpVpuqQaHzQGd2
ujJfW4QRjl4839CuzVYl3twXsOn2PpyYy8ca8Hcf2/2MY9XgpqA7hrruDduEn3+j7npdK/vPQaDh
GE97duzQXgXAo2lqVVQIwr7xcz+bfNi4fLvsJDbYLbeeL9jGX3W5/4zFy1P1IJ/7p2NhVhfTOHWB
sAeZPzjFtk1n1hN1MhoYae3i21PdcwGvH2NWZIt/GRjVaTZLYb27drE/e5zbdnJoFyXOZVNIo7SR
biUEY9Xlt0ccj6+/bhADzrBHVKuFvbUzUTLHAJkbd+bAD4REshRLZ/V2cj6qxJXDaTM1iCwCd09W
ufp8hgy4SA+3dOHUMT5cPxK4JBE9KWaOMtn3RxKiAKhwwSMpm2wNO1vxu2iZ7iQIHQD0QBXrzvb8
2B6yaXe23yjMLJR7SZqc5wFlq6fBWfeoU5hOMTPhiGHcujWnNUwLWISHcpJ+9PkMSzoNdPn972v+
utH69bn/fvCruWyDwTDikyXsoW0kdxBZdid7214I/IMzl905rK+LfWPM65LifwbF62QE0yAHd92e
D5VapRJ0FvYLl+N85Vd2ORvpHJ1P5rryV08ip+UCmowxRt8NhBo73AaTJ9edzufOqzDxpn8glj2s
Vi8vgj3MyohrwGZGos9xGR6ylUkaZnnqneXEztKbPPeu6nve8tF79KBTaO5u/jqdwlnzRibbBQDC
glMaWoJsH0avAcwS1+ud40zdG5ip/whw/rNQNMsQQbIC+7yu4cexofdp3bJQSDBGPhBc02W1xj7h
i5i5eGigtCALcJ/ZT7A2YbuRX6w0t4BGhBkDXgubkQhEuvtWrQU4L/vtNp4AzLelOfoi3snFZOGL
yeLkfEIMTfmUzche1NYf3bQ6HF8G6J3M9meI7y8uDR8YHp78d4iZ2dLw3mNnMkGaYrKEiUlY7VbJ
PIZakhxi9+j3s8jbIbJhi8vKTzxxumsXf+5vkTiu64T/WR90vUewow7q6qqqqVqp2F/UQthvUt/y
oe8o661tk2W+l94zEQQoOLQlzX6AWOZ+3qR7/ZT+gKBTZRNQLoz5q6qv1GiXoqM+f+g26Uyf6PPq
NZ+5T1i+J0sddqMJbwFTQ3u1WSitM8wkW03sbAWQRXCGbdFMUK9gZ08v7lqYy0+Yzfehqz4FtiPM
rYfmI504SMS8ydviVqDQxszs+/KiXMTEQe8Hr88S+34OoTvdNoNg6Pt6TNmjmejlGiTnQZjX+0Rc
j97zp2l518MedINDf1r3W67j5crSvVzyzXW1Cd1scXpLL7Zx1zpolbUOpIRsF2yNpbY5IxTVO9Ui
/AxwSrCFRQDJ2lbX7bTbJCtpNnR+8keZms/Z3NSccC6/NksFfhOgDQL4i4k057vslbuWKxEZmeGe
PoNJsjtOhklIqLjQPHBaaI380RlQkdAwerY1iJcvNcpY9wi/5m/VSqcATJol2PIs/kgfk8ALkfZ+
EhVHRaZsV7wHkGszmLUp7bmTA26+WZz8/KGblA/VnXWX3reCC4E9pBQEgPTj7Jl+0tnmNH/N5+1M
Xceu8RDC6fhU4cEqn6Y1CRM73RYbfNDyefqBejmahIvsXcHIah7dZ7eW4FXPRUP8k3IJFud0i/D2
uRYI6wOcHVN0EvfqS+6Hk+RGCe6fAPr912tX+0tqsrJQM3796RMA/7SQ7cK/ccb/sxCvhriq/DRN
b4gh3fT9UwGt0bL3UCM9a7Ijh/t9pH+KW18DUS2llQdxU7yKvGGqaMc0ltR9w7VehymoQEYLnc/f
Rxl/y7d9dTXKVZjM9LqJskBW9/FWm54XxZ5qx42q760XGf/+r6wmUxCpE/RxiNdsqnDh1F7APN1p
7v/Xm3wBcv4aJtaAMSSCyNKaZ+tkU8zamTj9fYgbb/JVBv1riERKA5Ts+CRH+7i9cAvCeNez5smN
Lz9uhuvPAi3J0lGfA5TB31472pXx5WykuL3tz5KL5TEJ64tymvWRo73X/c7EozZ1jG6XRq8AV2tr
okXEPdVwhsuCe2kseqLpNX+inYLQAFTzp9y087uS+iTCP5PKcLqlXPoq7lDgM024x44iupXpDdjT
/LEQues/+tLPEq4BnRMZk+PiSHmSo+Y0jQVPPbvNaZNwoun3hWhLHaWLZFnHtrKTzrOwt4X3gjLh
biCLX1YPmgyPWA68imJgMiO8AGqJ8wlSoLmMCPA2yTc5Kj/x1Iru+HURiaQSTfODibfp8UGK5ybl
uBYWjid81vcZCDVIApIjrofOibFS45os05Rx6OAQuV/yl2Ct/Ql3AsU+3O7iNSy9Aa8nP7pDs6o8
Lpv92XwzkNaIJ+fEbRvkRVzKpINiN8+1L1cTcS3DxxYcvV0Hi2hVUejqJqeTyxPTmB4l6KkLpjK+
um651ygtTsNXsXOOH6W8JmND8SiL76sDNGIIu9YBSY58EsZOGtsXaRZaLh1T80G94AfolEhILC6f
8jM3rgTtNhwDFbt4V9HYKhwrs7tmDAwIuz0Ir8D/EO/SDIxzvTa8F1+jyJb4V/b5rDEnvFDqNoGj
7rGmlUGOtK5KsRla6AE6nS5Piu4Q7WNIDrIbv6YUG3ZKbLO2mpmMKxBABSQUgkfjNKdVBVoWArV+
WkgUBw9nxBDtTPOT1om0ba6/V688fY2ldOFnHn8XvNbGof8sKizubOPNQBTJ118DKsqJp+LRq8/j
uf6QsiVpxH0QwSr+/jiuw74+SCen2Zi1nWxMxe1hmmglmksupemzstE5/JB7oJYg75CbtLcWnVW1
59Jjd6avQIJGglFxaVjGBMN6VRPXUvcUeEKxF3YjrFCciLXNzjDFfS1QValSGo0TcRuxtiMU196K
DJ1EXxcnebwIDvAYWAu6ub4gjSU/pH/MQwvFs0exFyGgk1/2u0t5h8FiDUR0HjwAzoowsBJXulP0
fhV68QGXuE5ZtodL6qjGBOxk+5JD6rJ2x4ViOCLiJNSX4oN8p36YS8V00oeu9KrEBvVw1Jz+vKpk
P0Ka97gGkzkTT2jXTYcz5vXjDpU1vz3g7UEV53RQ1qX2laIVDv99h9Pp43mTbFBpi7BRJ39wEa0r
30qqVKtc8vj58RDjAH7yk7f4XlvqiQfzgwoNJY8I0A/7Cpa34RTIS2LD85QeZzJlmt478tAvGJMi
7EpCw7Z+bZ9ly9afq9DVzYlCCax64rsG+y5daeiMqDZqB1SIML++wHuH37+2KOyM3uWu9qR+6LqN
532+GWEXrR09ptS/w5m0DxAhqeyW6hBVSMu5QC6dlX8CLNq3nekEy4DO9JSWfrg0P6gzH5fnafSe
sB/fEPyLEXQ8ugrCOPchKmMu9wjEQpIx/RJfuydLcS819Cc86VxTt6tD0XkkXhYp1qTbihsU5yR9
cdlrvV3D2p8LhzM0CJj6u064KyMnIdyvm0+wUs8Bev2ZF2y6VciHiX2TC8trLU7NJxVUCyrS86p2
AOJQzVnmK7IQKunb5mTXvd1+FCtpW6GqNDu/IkSKko0Xqnaz1+iAc0I855Fj0mixfEm0c5wz/Utl
m6GnXQ7KKE7nyozlc3RFdvMpvY4ggvv8FQvZPnbJ+0zIymCcA1+gzJ171jBtaTyBL9A9EZGSHveW
VeFqSCQWtZsZsz73czDrdp9uE1pIxWs4P2EAaeDH7Yima76yLiyEV1SmsEo95eJbZ9947L062YTL
C5o9FP7+CPqk+QPECBFVDvB2ocS++owDaf6p11Mh80R4JCdf8oIni5rhZ/5wkVyVwga1NIj3lAG7
++NT3SH5EhTPJdJdIICliSEsFS5mJ1/niEEKgatkuGrWYeafxWlSeAbdqFVUeNGL9WBxRmI9gngR
K4TOjjjTHioytGabpzsGVSNXf/cqrgY7BInBKZ3qVQgRClmYTrIRj0Ymr4lxcD5Ynyzn9OwWz+FG
ejptL5+RZYuIM3KLXl92Wus2lMSexb3wLKBaUaEFZydTDo2cYlrim6YfNw6BRyCkrPQ3S6dSbJ82
8A5GXIB7pMNxRPJXmEBbT6HqTwNhakR+jQ5U4CWCl/eeDhKon2mAw9nBpwX6ysIh/GCvn3qfF2Eh
He/I1AYnMV0gxUdWo7qoKHQuNM5cHxoporTIAhyJXqep9h5zSM3Z0VIOwse9bHpkFe0McIlz9M/U
civWsFPsACBKq+SebyPWLpiJ5OIZM2PTm3Zl+dVuAGRxsqtdMikVJ1rWE0z8joGdb0VqZ8IGIcwn
pNfECQLf7aYBPwGD1R3edTqySw1VSmV+2nJ3kz8VmRAKrMg30VCcH6sH8TOiDh55Qe+Vsa1Td6ND
8YBDLJlCV9oZac/JU7NFYNBYtTr/LNlaNymejcquCSODS8y37DOEZTg1YBXtLnU6GkmVrSWTCmXe
x/joIAKsOSiIyU/gLEO7ejbJmXbZDhSRuBwbDuW8jyYWOqv+KUYc3Y7oUZXTdnO6+IXsqrt6zceu
J2HmsNsaUgmsqJ2E08qpQXhcViWKCfeXt9OuyhxVcI4UlB/ywosFBykz9U15TqbtG4pWa5Du9X2E
hkjg6oKrv3UblT1/KOdqDSvPbpuFydRt4GEjedrTTz0fXXEZ7tQn6YGPwAooRB85x3Q/Ip1RxbWD
p9RwcBaWcwfwPGd2gty7gU0EhE5b5L6JFs+BzIvTIsj8+uV8j9R9+NS07vGpNF3otzlSmjmKbXNZ
XDWVK6nekJAHMo+tVxe+Wrgo4WivHT7w6BqHTl36yBznr+zB41s6AxHzCAihJTnbYANW4Zq0M1TP
cJXWNf7cyMK/LvvfLi1jdgwwjB4Oim1gW77fKHStAyIr1Po+fZLQLAZLhZ6o6Sg7Vk/NTf6z6t18
GUiTyJoltN5Q2iJPr1cVRPPhrviEBtnQ0UN/RPUTxMzMiYAOtdvf8/9JH44nH6G80zCtClKpeV3f
F5mrbZLjsifdqdyjsATnIMpTYZTHnKYIaj5L2L/OBaLajk48sm78z1smUTCukFECiY+T4iQg9f5j
JF67G1Ib2c2u2Co4Z9H6r+zI8oxnYcGOaOfS0xi3cCTHdHseoDtV7scqA5upsE/oxpz8ekBmFLTg
PANsMb8gWOjz6uANwncpWAXoz6zlSdc8JX9S5DqWIccEXXSJPuq8apaQXo2psS9ec9VhwFHXlJpi
v8E+stL948nOLodi8PqcDqtrBBOkac6++sCvaivCDOqjdkwWupRRdUoO+uAliqeom5O8KDS3P5Qt
Up+2+ScQ7ILiA33Xtw5NscYJ07vK8kTEY6D5txMzdYF6NdaKlnvcv50u78OGRJ2+trSBH9ZSLEET
AQXTB+tNZJt9YEJOThk94npb3qkza2UdwmKrSU5Ehr4V6V49Zni7J95ZWyU7/pNhX6RzdGV58Qw7
xgx4uyN/CLFttM55WOtI4h0ftYqam+QiS3w014BN28codXsRUNkqfkxQsfk4n2cCQHTO/5Wxacm4
tgpnIOi0zgemB4skcyT6awsC9dg63CbVVMweToJNRCUBSiNCEy6zyGNUtI2s+xTkMUTjSfFBWkdy
HpBMP0NFIf59yJKr0afL7FO5RAFrFWi7+IIUWY0u211p+fEFs3rQJP2HeZcvGnVKwmWc/bxfEqLb
46zZN3/i3IWzCgZRXx1fq3UTuTV5H2rK5LSt6eTWzEJIIDnARW/XMfRKYDKtLb0l6uTDU0PPfI5I
2cAp+1wXO+2BZEnmE31QPZcP2qPhwGIUwIc+qZuUXp05yxqPH1EVo8vZzjnCgieSKBmpLwQNEXJW
QHGkJblTrvoCJxM5RuFsZIq/h+NCv8sRzuPIAQNCqXonblhlWTMvzuRg8UpBs4f891HeFB/cZ7cV
l5CduFPpvmbef1F2XsuJo2kYviKqFFA6VQ7kDCeUwVgSQgKESLr6feQ92G7aZWrb4+mZdtsKf/rC
G4BPEuY4l9XDl6noITa/OrWctBPfHNHjFhRnvZRHMWJPpfX8TPrqA7k6YuIEqMTdy6fNssKrCqkT
5IiIvgh8b3RLKxPx2sQ+5XZrdZuf4P+OC7/SbJQWMvd+scuPdIKgNUHdXIAObV7Gd2T7rBrtk49b
tTfTrXJC5v9JBmXrh2lWDs8TVJqVhyNsk6/8BrQOSWmfxIEQ2WApneyKgD9ojYx5RV1vbZWXqFQ8
NCeI87VRSfvErkXrNGam33wdgeGzFbct+WETUaipeakH2UTqyCEq8mtkb2zYMkZ3XRBSEA25LVr/
nfrQbX/y42qUsOzCVwet6RoonC1jbRTADk3OVhtdSJn4LG9Zl5N9xdCNI7gnqx2WgdooNaXYSntG
XxwknTi35U+Vc5S/BW4AYwewHn0AdqAeBiSRN5NcXm8Cksdi3YOLU+2k/R2xfdIf/wH9HK2vfgun
z5afio5+dqGk37OgNW51OEUEOD1OSa94gC7Kvmv4JM9ZZokEA2hDWyrdeoqiZHO5jZhJS57facCO
OWeTzNYR1ZpVI533SiSgIxm4R/u7V0zl2rreF2jRssr5rrhn2I/V1c/ZoUkS3NTO55zkt6Giulf/
eDCNCf1nFqxsGiHTj7X6UXSJmltOPb4iCzZvo+fDfW24roRW9zJBNapJbsGFnAyn6uWSc+u2UzcB
GYMcrvvwMOReU75GoCOGXwIshOAl3yQYaCDD+gTzcAiZXyo6eHSWu3U3rV3mkzBXr6WZZx3180hx
eEw6UQ/Xg8aGoEGsmgZdcTlo8V4ki/lLrkJ8J9Cjw2eAPM7d9zSn+HpgA3i19AEv/4kAqXdHr4qD
BylE9QjMaX8z20qXw4z+3EVAC8BPA2IdBmx9CaopMXgaJFD9iXY/jg/XGLbRBvDXW826DCuURiwA
ukw1NTqh6ckgZZ1s0h4Lok0GzB5PBz1EUWd15M5AACROfPGxQmYl3L27Dt6fxG7PyE0egNx8YSB8
aH5KXWeD4Z9MFutflA3LdI2CTdP7tyES30YpWl+Ly4SlkLJIVTOh+P95KQMhtlujSmPdris7vwfs
KI/hfnwLOJgM+HE2bgobg7LPpmZf7uGhxN/1r7V7AAlFwf7insnjBspIofExNxx9wt/t7guvRlyU
2sz27BIii6j/fsekHbV7nmnN9sGIYjEgIeKP1w4r+WoLJHizvRffvdbJJJ4gH8ACnUNf9ckQlA9O
mjaAqfCCDGfv0BU6KunIhLVXECN4da8OH6pJhisyfWp0rkxxpG6zT2oNzIutQHo+jz2DzW+ZBRo/
22BDdjSKDkibzaQy0Gh/1hbDozRek1JJB1DfIjZDfkWOrSDgeOnI5PZj9fPO8t9iY7Nnokz3OS0H
vxmVMkCzZMGel9jywSzInDnIFverZ4zOqzv9FDBnR9uY1vQXiVj8QmXWhTmIDNkWNmcXoEa+TBAx
sIQNSRSKge6hZQonhx7L7eGiCuzcI4OCX7yR2LzGeF4AIkwsjiqDZjvVBJbLwzQ69PUUOx/XO/Fz
P2UN4RZBLvXxDOUFP0reflf85lq/PSo9fXTanfuH6e+hp/hT6ClhG2UokOxRtTFe6uUwFXJBecrK
BMCQ7lESTT4fd/cwbvGQs/JkiiB/vtTRDRsBR9YDYivpC6Et2TAV9zwrl8mYwlatmOsrmLxqLtuc
znXAeS9GlBLWvkLt7Ik2a+yT5nT2ZPdXVFvZwIuonnNIlP3U0XxaSO3hbUCzcyrgeTtjzaz9OFSG
bTsPqTqk/t7WOxpm9H6L+uaqwJSEgot5Z/vfXGFSfLTty6oIHnOYOIQW680VaybQdcenGdt7zHwt
yRZG8vZKU/I6WW/zyjzsEKY8oslD19+ZkpNxtIQ0pAiu2Y5mCHQKPoi47tUvh0BO3dgVrax/novT
81LacKzY9466fFjtKPnIaXRq5r1f4INDRdFfk2d4wsVR3WdEs00Gb/mMDh+SvQ9Ld72qp3vSO3xX
gqpTuRw3yLoCETmDdErCZKRMaeUyl9leY1Oi2qxbl8klOhAQfcWbw1THBp6LMatKWnstjKXfQmyk
tvRvxR7CvKEhoy7QBZebvtEfvYF8T0oiFpk0YeZKTysBRhgimJLoAVKRM85FffXQyROpMm8bTSez
CA6LNa/40EdqnqxD+MJq4NHHCyXZcsS0fIRmD9Z6qhFdgkoapdTRPE69tJfAWqCQmtnnD53UvWXl
bCAU+K8o71Lijld3T9vuKSuVJHxWudUWd7l7aPvKQhAsqg6GYKrY4JBVn/3LhpvcVLFH/lTFMCg+
zghJ5jfzWvezeTy7Gj0toqMihW0dGFvyaRB4yTgI2ccP+q6QNJtakdiXQH4VDvXpGFz/1WxVjkrI
3kKAwjyqZgkmDi03JSxY+q747EnAjlf3qcF4fZ6n0mF0RpXQQaySgueY+IVCI3wRkeD/7t1QgTqZ
5WBDpKROjrFzZDRt4WkzKaqdTOo813Dw0XsEfOuM3MiHV8BKPJtnhAFLu43yJSHS8tm25S7r7rJp
inaNAoCvDVuegZynfWD7HraUhRqP7pMsBTAmAz4m8QnbRHkrsfZLChbYiuzWV8vYB+sjJfOx0CHP
E4Gm3kCDngdC4pSoVQbc0n7IIVd7d0rsJWHgsYtxX+6qW20lUqUlABoW8/NzvD4O021y9+GwFFf7
CtL20ZWRdob/RfOa6tjuAbtYsPeldTqPwGVdAuPhP3RH9S86hBK2B80RMM5AKIwWcWWLWBQc30Gn
xH/m9t9Nwu+v/zG3ZfGmrJ8Zfa9iUExODSwA5EUjG9pUf96Z3P8Lonm52kurP7tUipDkXG2Wm6tV
H2DoYLAMw6f5po7wY+sToAqsXygbUO/+XrGHNH1o7eLZnpSfWaQ5DKnk62+I3O+u8dLEVbRTLNcy
17g6LNKD3RoqH+9QJT92Jf94jpcjqdgj7lYrD64xkxO242yCyRJYqyR85/P7yh1u2veqgL6JBKEI
0wi1ae//MRHK+16oM+3Y9KRLoPdlUx7htBetq5t1FUcMs7G4PDiXIC6o5RrL30/ff5qiL1d/GbAH
MmIXuT4xYB02NxTWa6v03tJCm436r+LSy1Vehux60y57PHPbk1ZfizBfie4orE9Fb90X7Hq3jwSk
297Mkh9QEapgqEgpwNEDn/My44UKlJ1gXLjkNnETsu03P19/1Qdl4MDMgKaUEYBr3AdeKmZFiqyX
0ipBZ9EXPXXuDq3WmbjYL0hNqO14NxeptzXlDb37gImgUq5AoPzq69bNreyTzeZcfiAtGKWuMVAG
hF/TemlM4o3YV/ry1hgT+iJMuB7qqzO7MHWHeHT8aNMKHqvheoiqmZN1T3RmXDgf3h1U0YKGi3Me
3gLR1fo1QGyVTffmo3lyCzIA+YdgHd67EPtyn6Z0JA5bXcixqJDfe/fuvr9exmEeCtZieOgepqnb
aHjsxIE8eHoSLInn8IYEteye+tRg1uxYgnOwj9bR0wOjd4vQovYfAYYgoTqgGGFxkNjs/Mg4o+fg
5f5xSPfbr/pHj0LFZXoepqs41Jd7t5yfNuk0m167wHwIQER3HerenjOejiEK87iOOU/vPoRy1mlN
Wh2q1+f5HTeFKkh9Mrbg4Rfj2k7D1Es96kLO07mQtgzOvRuPKQDcjntPxPLrgO4BYvqIs39obkPo
QByu2+ppI210h9Z0c7Ru5T82sn8M0RcB6s2Z2ZOsgwtPMTGVSJwbltZ9DKWAZAe2EW1JD8Vnr9V7
2M34574WPae5o4wyrz2gLRnUXjugqQjwXQhPAdZSyG2vO6RttorSBcFuHBX9I23LyyIHpseYpaN0
9JydBvfaLPoXBBN61Kf83FeifJX56/DoASwbJ27clXtpcHWrKOk33g7sGV5rsV/emkoPt2Ym43Wg
jYr5neAo2siN74K/DpAf8guSUMHVo/kN8X7zxm8YTHY1/zCBNuusA6UHEipEyhv0+aV7GoP7mGo+
zkQF/eQyYqJlK2wRsHW4uzQt3GMXT5gQxqjtkd/2sp7monru7JlZsX8bEDlzz6x1DB+OKDFGa6+N
QYHh5N55evaOUyXizTRq+CQ4gLIoowQn/7ytfWGZsWqYmW4DzE1mVZR6d1eF5UJ/BfAmTBisJoIz
nBmUFDwpAO1FDDdsOetONc+73/4MXuLy2BTSWr0qMnqIrs3R7GeEFCcL9CABh793H3M9UAenOUsJ
hW1CF+cKLmgsD7QOMe903Uv79Omcqsti7csD2mOI5x/tuqtMT0Ocnfr36OK3Oke/xeomYfdo6Bxw
JCicc3AMRKvdabsHyFvPyEDTHxg4Pypx+EY3I14/TfPxqZu58YkgvPKkqOye+NgTkUAzDaSIDK+h
V5082XoGz2g92nsYz/QRKyRewAwHP4V9GNtK0AKeU3rn8TNohaqbuxkmCyAzJVeCSSHh2qD78ofm
XUkjoDO6+7BwpEj3s+UlUBeXPgBXkx7QZ742aaYaq+vyucymSb/J8EfxtDWjNfjxXGSdB6W/vraK
O09KEU4x07fiVxYgr8QiQvjSpaEfaF/7qA0wCaIUaXOUuRDGPqovhSyoDMshGQeSkBF6JXblllt5
kI0vgQBiDoGUcPqBO1egOyV8I71voAkudgW/WtLMw6sCoIA5vgMsXRpdtS8iOk79P/q8hBefLpgd
42JCLasHWHd+sDAHAgPqYVo3bw3uwW12D3DAQL8d38hBywPZVzoZ33N2r51sUI4yCkagqPE+NIvu
09fdPGh5R/cEkFHq0pZUu4cOHDeimjQxD85hlAZ5JwvyCVCigCoVOXfaT6baROukG3ksDQH8HCNl
zE3QLnDRguECVx8bQsAR5iWx6nG7l3S1DpDJQGxGlzTlsJBp/9Rdho7Ghyaa5QLWIyLw9AoHKaLt
MKnCMxDotlcEZQDLzPykAm1TE3F1hwnqpxupZwTUPqKii3R29+hcQ8TK2QLbDgnnPAF1//QebsI2
WyBkXm9p4Ky7M/y2PlRwqijd0+aL6jfxofpvJNBGcFxrbIGwRAQ1+3e0c6suhiQjXDsROFGqkhZQ
0mlcACAKfZWBBCrZKzzDjvtacPZxbAhhSMywKL7fg4p5EKPvhakbAJkwpZ1M55HKsEda4SU9Fi4o
JydLTSXM7EPsJrVzxS+G9suAF1d+nD4oMDG7x0m3pKfr6yCDdSePjvUG2U3r98DqVcCvCQ802mgq
9tsIwqjqS8xzqiqI0qdiPaF2xXbFFuYkrrw5c1wezJ7UlFAbLuWaJurvV/6Ghf8dbf195Zd3jBmn
lLcqrtz2IOCxAQJY6CaL2EdnwMvggkjuMWj27ryfMhmN5dF/cwc/jLKGEjh4VCzEGhXDv0d5fbxc
78+cO4DEC42Su+AYIyhh64492Kgnv/EwYDBn8D+a/dYjK3d+v4l/04Q2uGwBh2yVMUBY6u97OFxb
0JjFKx7J/arPkbmpd8b/jyf9+xovb7qF86uYZjdjgr0TaKtPpacNBQqZ0jsqwI8v9I+HafKVP5KE
4z02Ttqah3nuLm1TggPBsfzoqUF7oNAGWFHulOjtvdOU+wZ4vk6l/71EinR/Xzcu7rXRqu4GTT9T
mrV3tOMgNAFmS8z6Y/+uEtj8tNeroSCMsHoTU6Pl9PfV9BiFt5t6NibtbvGpRa2P1mo/Kpw2cPLf
50aT1fxzIRkZMLzT24iIvuRcKEaIVZ0XvM7wPFXHgIsGv1+gudPfLvCSVsnF/pbsCy6gdpMAkOXo
EAlu+82sUP7NcdqsLZJtgQQEnbGXWXE7PEulTPbGpFwQoEVkVP0c4IC2kWaorGdoekBwPoyPu3Sl
bPj/46DyHpvzTl+eJueQeA74inMGZQL0pa/6B6dFU636gIbcVd1TqC6S6Do+9w9DrdMaH78efDvV
4ap78H5/W98g339e1/8eRHuZZlVWNiIPiTHJ8KEA8GgBO0s22afEEUs5mqaX8G57/rf+gkqRQlmE
qaYhLtF8/Y8VpWvn9HhQnvqk6tRBuVTDg41Qsw24cCSQ97xTzPxpN1KhyOkMVOMe/jK1C9JL7Xy/
6zDNiyAjas6GDz+dlpHcLfzGckyDZno35eVx/vu7bebA66v988IvcwQxmlorDg99UmK2CM4vWmPj
9fTfHTpvLvPKElAfWvw4xVyGtNPL/OP0HKh0/7Tl70/z46mKAAnbLkQ0BFheZsrx1j7sW/len6Sz
dJaRNjzgOMZeEQGpw1pFJH6mo+4f3bfn+U9b8J9XfiEp4AKbtNHj0eE66uSHeY+ekrUr8XI5B2e3
3XlH6/iXbUcA8ecFX2Zotn+mRppzwX1wGDQGfGvPcIF9uZqDW042ySf7KLcPb5gF8k+bio7kGc4W
MmLdr2WNtvRoCUjiapTX4BZ31wNjZDCmR4t2eZStAEp5aXj25HkcfOjR0cU12iRpIe9IuutRCTju
Se6jDYi/3m0TP94aau6N4QYRlfQyBPq50hFFXmuTJJDChs92xMCqodvPOwrs+hvR7+/T7adVq/9x
wZchOIrSqZ09Yn1C6QKFBlznXDn4/RI/lGYZ5j+u8VKoymOxvS7iljZBJYhAmJSZqkQ1F2Bh3zx5
YAT36N3U+q4pvm4KnH5UG9n5oMy9XFMXz08pPlyQVrDP5i0CP2ohw090trZbsAM/KpLbZTPM4cE9
d59dcLnIk1B1MA2Pegbel02x8GDeXbAqbt5v9EDo8tu4l5nTJ8JHdF8ghDcUckr3QdHFqd6CF2i1
fCzOTEpY7tsSdzP4vz3TS8xZF8rtlOilNmks1MCiUCbZzSXz1o3t30dM/uHoQE9RR5qsWaE40r0c
HXX+vGVCpU7wJtxVwR3K32Fy/UoWBhAaMxueJrcJ+jNqy1x3QGI/voA5xIt82wqLXtUzwspT59XU
WO6H69HvtyY1A/fyEli7DRVRVhvK7MsKOVy16oJVrApZ60rjnHP+MqMEg/HpYUyq1F4+uwZN3sXx
ZNYrQAy4Mx6CU2w+/Tc38sNo/HUjLyvn0L6fbtKDG1l3sXsLKFd6x25O0erm4GPln2bPxfJGWQX3
4+0zrN8F5j+tKp2GYltopLFQKm9W9h/H+/GYGpnwOKoTTNeXTaY+wKFcnsudurde7P0kqgiHxu96
2d9GF/+8/z8u+zI1qrNgPDKsIyb2YrFy+26/jxwE/mkts4/0RT81AzfYBcGEldQIc3h4zJmm4/Qc
jhHH6lmhbw19fsF/sqaKNe01vOJhwdqx4RezEdifvw+U/sPB/deLar7+x4tqnxCILCVe1CLq8os7
7k+4zf7KtSkc2HbUXXRX7ip3uvi79nmC2oQ8bXok1oXZWTq9HsWCkFyWew+bW7dCyxnwUJ5jOiG3
Hw7vpj+Mhr/f97sBfg0E9Gt8y+XjSZ0AWPLq4Bwa88u0TTVgkkTnjtG9UIEmxXyn0fytOPY6wnil
kRSxcUIifAlAFPm8T4/GQZ2I42Rwm+zH5aYKW8M1UfRzThHwzQn042bTbpQ0cbZCFfS7ffTH+CAv
XlY5BsiTyGjMdTcbFRo2SBdrtWUD/h6FZY9fzJjp0/w6sAO/a99IP6RLEJwbkyuE/xuUxt9zZJ9f
ilYi1QrZTI4PXiOZhBExiIrSjxEturprVxjkaG/pQeLnfRWFIVJRQAlT491p+dN0bYI/jEQMAZub
l9fPUbaXn1dIfEdzpSH1cbcitFGwFEbWypv3puOv2ZuJ1vzE1wEnVRAUkZIOAtUvW6qc7LW0vMKS
LjrCLPdrH79hCO0wb96kJD9s3irvV0JvlrFWyBP+fs36oSVlOoZ2kxsejjGcpOtI/2ohW+M9n05e
uWK+aM1S1Y+BD9dOWjkUjG8X84CsFSb3HRFY1psMs/3vNg6pvc30oorTvO6XbbxVZoS9iV5PKs27
UOEA/bKV7viT41xjwSqSSy97ejWCixgj02pqdKuWOo2tk6MDedKmbZgBR7Co9PuAjEDtBu08Tj9h
A+CX5R+GMYplKPko1mWzX7Fm14Lz+/j9qw/A4GkGx4BmsGJRSfz7ra5L45KksXabABsub1a8AwQG
5Pl5QILo+qWH9cKI2uOk/+R4HHNSJ7OaGnELsQ1zD9plI42oRuze3NS/K0pDIJYtBOeSbyOFv2/q
rl7FW52Wt0lpHwL0OoJbRw+LiY4WEK4QNnxQwIRQUEOZ0qbhZQPgpE0Rny359zuR/11QzZ2QARPO
6Px6mXTJU5eyQ8KdQN5Dn3KUD5EmKETzMX7uAMXQOzxDR4COygjulGjfb38+CAOnwiKf3HrV8LQS
+QoMzV3ep0MtbACRJbSGwMOcnNbg4k/fRnrNdvP3iuSWESiE36xCe283L/ePLfGaYyxZrNPbpJIt
pNqQdXmgsTaWTg0K8sLU5Mz/UGatz3dVHZSmf7q0gQgJG79BAvLytk6oK2vCWb8SVtzcU6fpuiG2
YX4iwFEi2EQE/P15CtZeySf6Bm7jOS/Rx1LRIcz4ENbj9uisNGZgzv04VHi7VupllhScIh6hUSGB
oApKULWFAXJObGyUJSwAKVQJmg+B7o3IHsQnNq26KaKi9NH7CKfTD2rgqP9ZkGas+eBmDZShsLgD
d/WhSx26adxLdi0Y1sAVqasjiTFDFIO9g9y1+R22h/n77Pohh2WoyNPZPNB1/EeboFU/jOp5Ot8m
Eu1wtSt2iiVlpxgb4nSX9FiJ4Nc20IUf03cFie889WWWIMLMCS1C+YbW3SSTf8ySx6NWxEd8e0yO
mN7nvbtHW/jr1FG92Dfci/PEqPvqSW1cijUfRa7w3FHHRbSlFBasJ7RG6YKCRHyaz8H+Yz+nWxQg
JN+LJyCvujIY5KZNZwxay9PUGJTuGbSl2D9GUk8BSeafo/ObiPo7Yv33eUg3NAJadKdeItp9lj3W
4uHM8yBxdTQBb8O3gdgBlJ5WsmaYRySBhvmInu4BOAU6LVui78nhiy6JCkZ22p48l/lCLk0ygHtw
GFVDxP5omlwsxPaugnlNXeH4Llf6YcGQaLJcMQhpVLJeFkx5euAD0K4ek4NsieCMDShRAN6dwr1t
7rFfUutVBve9U6IlRMuz7RbAXrKNONyP7uMaLrToXCj2lE45PebYivjy3jnd/DydVNc3b1j58V61
b7gIAZ7wfRj+MWMwRbu3So03rK/aQyFs+UD5osrOfLbkQDF1REg4h52bqfdzfJDvjuJC/gP8EE/1
CRou9tlr7KJhjTkP5wZ+BzVlt406ZtEFbeuBvPQluwLgVSFm8mah/aueSiqq/XHzLyf1wVArZd/i
RbdX5Q24uhPX1gUKp3XLrWdXZyef65/3pUz7bKWjylabcIkuu3i1RwAI0DQtQ/Aid/OxNiHNrJcN
M3L4aFkptGMQUPBOvko0fuH3IdZHmL0jPPFoRJSCLU4M+NCIIsD6t27fcw+wNDxMSA612R5whboH
htRLnVM/2x0X1aysrWIGglD5Uqa3Ht2ExMGYVp4qH/kyWypf+eAStWDM9LK9WSEK93X5pIV3G1Yr
Akt4AWXbROCKxihBSSFhwGe3qgau92iZebOf6CsQkjfijjFEoKxt3nePhQJKdZLNHzzjpBwA/9Xm
0lQGdNgFSYxc4W0qblNIygOjfxyJ/fWH3pMqEyKYuFyPDkCyID91YZlp3NL2NAUsiIpBAaJh0BYs
jrzjBs6fiFItgoJN7vFov9lN1Z8nKMIloI4IZaSXXK0sZEx+ksNjooxtnhrsdg3Id5DCGNlV/esH
kOU0M0+YKs9PfVD/kWqfoiysxo/5YaD1UQqZ30GXIJ5NAHSFF78FNZ0PhEm6IEW+IM2mheexHmle
PVN28ec6ugQwcrKJMs22cGx5sbwRWUbf2qy3hn/e/D6Lgfb+e77ybIJAaKSzb7/2mxK9fXzWj4cw
YXuTYZMoW8axNQaQDUTbOnbX4KECaZx2gX76IGq+yk4cgc89X6w7Hq5TRoLRcxSkVefS11nA3wac
w8MzBuvdISjd2n0CYq8/98Cs2sPDIuthmmYrlS2tWryfsnMJHwtNbojJtRtHF0bXlhfKlT6K0tGH
svlIUb3IhrTuVUghn5cvrLz60GxBj1eddPbcgc+6jw6fp77YSYfptOjLrtSNe9dRDQinBeR6gGZs
B9d6/MZlEEDHk0XA9fi8dei6A5C6THXkg8bFGXl+evW128Id8AyGSGq0ae88OHJIR3MAj+nxKVjX
nhiBzRi2nXIiR7cNlGdQMNa6mwwUP98lluBhdu/m01sowmW5Q9/a9y8m0/4yVPbQq0B2pFarJ89v
G3FVqaF+HYpePKHUaUNdPtA9l8OTT1x8+zh8XDswDpEXO3j3wmRpFt16UXAa1pY0FhZwo0ABnxdC
p7bGZYSSLBMHbY/1KN3ebeOjvW3wIU+2ykd02KAa2WmFpws7ZAF9XoR1ZBfdvV9cXPQTRKAoyRCy
vXcfwL+g3OhdGwbu0T4M19E+dmPYbQCrFhAqwQsDrdhb+9Vz3J7r/qWz94FvGCdTmte75wQ9jC4T
G4ZFUAzz4AwFae1Iq7KbDyQfDuoKP3cseQgajRCST70re9WsAjnNNCQNQAIOndzfZ7rebMd/n+a4
zWHA2SQAnIzaS3RyK9KTeD5LV1qd18KOSX4q1a+oGsH25myRqBhtoFShWHKbZF0YiPhKwzk4G2Gu
2dcnt0UH9tkH1j0+QIXfbow8yqWZoVnbg9mmMtAI7qKuyUcNBSDx92CJzs1KgKmwuxI4+6mr3aOS
UsI9ShA1IF6AuXZD1J3tetj7GFfoudqPmGnZQWD3xi4LkiCY3Yf1xb6BwYvfZtrfXaKXt0JHjjRN
VYhyAIj8HbPlRnl5nLMaMaBe5iMnP82+qkU2O36J2xi3+dRsoYV668ThPSw7sh93gZj1cqewSaCi
Yl6PjJ46XE+lLjI30PvuTtXRXACQUexB3af2TLtgIMFBiqenOcrmw+ew3UVmnPBc6VcdQtRp2dED
YVCFcg/PFTHKe+Ui/QJGONj3806rR2MrLMbsrtv68+zjBTNBnyY4j+7dQz/22st1R+md5uulvmz1
sl3qiP0TJK8IqfKu4ieDuCcO8k17JC6z2a0jfMj9erHvyAiHx12jXwz2g6uXTR8dNAl7PG7qw2OJ
irE4irvx9BA8Q717Q5+jjLJpPpV9EUzSPcTuwdfcky0usYEZ6wMV7F3VETuiH6/WCBZdh2Rx2ugW
VpFK42TfQQegW/fXK/S5n14rui30VYXQezURfSk4RNKWlkD/vGuHcr8I7iNwWK7m8tTo1Bo9CVhh
O7jacfc+yAf3znWhhEnv5Cih4EvojxEOhad+HLYDWrmpY4yyLpDBZ3j0LxBP6s6pnzcg1OEtqqIT
AJ2jB0U6gBK6aeCKh02xQcB4NxqNvBEYQcsM4MuZIoWvRgUd2OyJLsPNbepQ9KKQhLAgm1NoZ4NC
UY+OXL/JbOCHWMidwuU3Z6vVakO9tflru9h0zybwBTBQmrngnxZTCnHeRhsR9DOKybU52dv9/gJK
gX2FM6OjS9SaaHa9TLzEUx2Vl3Hks1jw6sD7Uf13Lg7RAzmFOryQ/sEHYbsmNOHHpuy9Nf9OTTgH
qKwfaaJAHHfw7uSJ0FJw4R4ClcWPi/aJwFlU2TMK9DzdwqDQerTQWCSg5NGwHQ4yVO7X6B7ThLMa
NCnqjEdz0Uhfwl8OBKt5K813CyPF1mzFJiNAOL/YAqTiIJh9q0auVk0lenIxJxOeNTYD9v8dCMlV
X+ORmxzwbi6iBS9AM88zQFbm2QyQVWxedtzl01xUdoNvvjp3oLa1jViJdUG3WOSZz9auec/0O3iR
wNvMDYR1djTBol5HmQ7ddH7M2q2+RwsY7ZhPG9V7+k65JY+aMWweDMg2qufNn2XWgNwVZfHSaX6H
LMfHyXw2ssAkv8gMu8vCnMP040fOl7GlAwK89QS7NDuxOblYExJetJJEn8MDvCjjwkg0qvvQfr9n
DMoOoGMZGXvnoaLO/nkwt7sRGtqQJLaDuUede778OJm9hmllom77DThFe9Uc/fchm6L4brfd7k7+
zRx0Bqgvq2ZFSZ87aySQJRejdv9kLueD3aDT+zhQLm9u8GR+PG2Yl3yI1sfa/PgAKYk0NcwUqwOY
mSG3U155Ti1g14x6c6O84m2j1NmI/ffCXohS8pPw+eQ9wXiiSxagLxIowdoSl2eUths19CfF+V5v
2eGQ42ML2ZJHRDIA1c/m53BjYTgO/QLoXWNr8DVOzOnRnk5zN+Gelrp544RXkTBvvkfx2uZ8EExE
E8Hp5j02o2p6zNOTMxi1zBXztnnVCfLXzVzYcsV5k2iWfJwHPDnqqYX12dwYsKW1Y9ipjVyyufdj
S+CrzQf4RqegjRxDZdyTLWkTMOAs7AA5luDqI+LoNl9sYc+Quo3k6H//v/mzwkvdp9+8EOwSgHYe
hrBFG8Ck+YE8tbJqRrD5RHOiA8cWnOzar8M4KHy9rzJ1Z61hFlw7++FhVw+1oQG6l5xDnhgECy0E
IdFslkYC5W0AsMdt2mFzawIfXFBmx0E7KkaQNEJpcujdO+XHfSIAAm5HcIuQRUlWDTBXirBeHmd9
vUcgFN5GnLeHIUoIHCfLY//pxsGzsx8lo32k97MB6jEhur4jFPfRLylpNCSzMiymElF6BUeNxPgJ
kV8YQ+3riN1qZwx4UfDyLnOQtD4YfhA0pzBBCGHDn3L34pI4eXjz9n4OArjs7nen3XoEsAcsIkKp
gyREesdj9owlvwGlXubyMtsYAFTX82vk1wNpVC1/D4e+Owi/HfwvJb17pa3jQr83KoC5OVuAYWLT
OAKVaX6nwM/W0aw1ms7NLr1lVvHZOCggK/C9L4ge4bE5/iqs4dr6ouXEh//1pGH/9XU1P7M38ZvY
RCKvN2yIgK4E0Kz0F19u+IDFfVYfIAjJ0DvSj2NPbADn0xyZa4nJ2ArPg1bw+0uS3l3zpQKklDgn
XZtrHr9uC7Gf9h4LKCBhYLilc4rkiN7uKp+ofm4DC+nJCEafO5Rk3wEr2//WX/W2oeCvTlWHfoXw
ch9FKrTS6rJvg2XKzSg3u7VL2Bo9Lf4b+mhmDheTyZ4jl0Oq6c2wo6LkFzws8oLlsvO9ZY2/hsPf
X0/7x9fzx229FPrvihjvlTu3tVjRxIQZwJHfbEKc5820aXYjnfmyHbCbO71wPB0PffSAP2eq84kM
C3L/e29o2G9uS/63Jf/323pJ2vexfno8JG5r1mg0H01304QDk+9/X9g+mwlNZJJZO8SYpw2SYpq5
qCcTn7/DffxQQ/zrXl7L15f/cHZezYlzXZT+RVQpIrgFJCEhwATHG8rGRuQgovj18yzx1nzdtMuu
maZtMAidvM8+O6y13Kbzy4m6CFBa2gC6QBeKFG3d2sSmDdSuh9fnk39svOJWpDqDwWRyrvU+f4un
Kv9rzPi7Lvr8D2vb/nw2DtaWukD7wANzDA8wJXmQn9jva8yi4bTORrMMwhAt4DGWFEe21+LOO7w0
Dw9silyHGjNkk97WYv41Bz33VXvL58/T698sdefv+upE90d9F/vTbLdeaRwPKGlS1shHp7JvhU+c
bbAJdl7Yn9WA537Th7C8aLt9kKKgubgihorhjtMeacabUPVGH9W01DZZZmqGIe50fJj4cel1kjM/
mZhPkmXskETVAP5WJw38zLkbew0b9W2v7jw+butQi/x/zVz8ka7niUfRkhz4o8Xz+XVhVTcVe/gC
qEBDmiXL/UzLhl9fXw9jJG6/v6j3q3AGxRNshMT7DXq/dPv3wuaPStwfCfdL09jBGjzsoquqI8kn
Kp6/HnCahF8cEiz29QSWIpzgncEjNflsokO3pP5+Sv+9PFR/MRUXLqZ/xP8ftboT/9l+vl7OFnQN
Eg9s77fux1XDWS0Ue81cNNkvtNqvPtpSGFqD13cWUqmhtXRG0iyJ+q/4nxCdNH711kug/Fs3kh8Z
NEAV7Lths9Nsm59GNsPmMTm7aPlU5tBc1ZOENY3OySD1Wnat1ZLU+3mVqN13ZYOvy4aIF9tQjObf
UwaT5fE4uszcYT6tl8ZZywBpIfh/L4JdF45UUK8xE9x1/XJ3WnjlS8nBpXRNjGgXnX8Z3O/a8GcB
d9ubW8rti3GkACc+RSPOGaWHn1vwjReRuv/RhLudKs3KdmoZagLHGU5idm8TlbubZEZe0W8EGN/M
hr/Kutt+3NVomafbqUuo39knfbOxSjh61H81aH0z8H806T7+N812y2N+pUl5nE/mg9lwPI9/o5Qu
tqf72VWFbQRfom3BiHDnTDosLxf34rrOEGN+w3vZxJuvjNyzSvM3Ves79c6twoSHFYqZVi2k0h+i
j+hYs7Rj8g05M7u1j74ET8gphsPW4OmX2fCvzZvZ8EdZdxJumeU7kwATqVNvRFix631x4nx/nEx+
C5qy1UH/duD/mnW3dq75xT0t5iOaJSPJBqmOwxwp3u9z9A2fw8TXmfIxHhCv9duGb31j8vyrnXfr
ysiux9JhR+EYF9hRtN2/fWinD59fXzldvz/+spALf8hPzb1bZ7tFdWGt15TohC+fbAlSv4ihYsMu
9mw2aFQuH+YF/tPwweCXHbQISP6pAneL75ptRogShlaKArAi/BD11w+TV/z1MXv8b3PplwG+X4aH
03l/KC2qznCZAH7VzrCLeHWOo43f0t+/CcT/a9YWztQ/VkieLlbWGfM2cYPSg7rDPgsE04y/rX3+
pgT8thzdO93LKJ9O1vpMYZTVhv3xUvs6QbsY49+p/aJwfHfK+nOaundbWHVzJsYsV1mY4FmMgK6h
caBpfiXQ6g0mrafWK3rxb238dtdx/sficDdXq/lmfbo4cCDYXUAN18NSXq+8/CxprG/K+AsT4U4z
cFeb3PRmh0KqaQG+wVZW6P00TocQVsMWjr93sm8LY1Lt87f5+c0Z7a8a3Mk6G7VkVjqByiD7q+aN
zvcXWBZLGBDRobbXevW3Mr85aPxVpnrlj5m6Oi2OR1etLk/sZ7LzsDwTydTelYQoCgjxz538Wx/f
STmSVvLLNaeFxtOlRfBODIzWzyV8J1X+atDdVDFH0/XZ8CgCBKDgiCmb85tMmv0HWfY4Y1sBFsEa
quYvXfnb6N2JM88zFsuSS8Gr9zLoQbXfsFB+uf+99DK31uKyL3H/0th43b7/BnL7W8fdy6zRoeTl
mxUzgXPM2weHcCyYC4zrh1rCiibUh1X9u6mogBq52wW8qm3izzKlOFh3y25rVddAzVRBt27iPj5Z
9XI4eoRuc9peJyCFDkbzcAMNoAWZa4fcNxvfTx4CbewQNJIFGQDmT+aQUDOjvgQRgMh9zLEPQOwf
vXr5Ldv7RO4BT5t+TL+813WvFJ+Hlab7ZLTOH9Xh9NF6nr7tPs49riq/pR8HvMsvRlazhN9dz0jQ
39RM4i/mtfK7QVQFuXY4iSE6BlwBt8PHZWg3XPC/mGBYnQmdxIg7q88wI05r22PNIoweMxDvzOoO
JmIM7BWw5usrTMxGbXeMLkZ970IVLsymPYyK58YREMJjOPUaVWROWlsDcfeyAYUQw/6HBUQTKKd7
/JFRSvxjNs5B9PQwyYMjfqwD01p6Owbuyj8QOmbV8ACDPk0E096owTuBcXPVsAjzLNf2D9nXxiQ8
I85/S4q1C+fsPwNaKdsmedaoo+adRDkt55Xt3JiZUqP0kCDDmbOrvb1wPm69vGEOI/p/X+t+WHXZ
B4a79hB/guLqyQR4w0iO4UKG+GjY7XLt0Wf/7H/hiRk/fLGZjjlg65wrA5pUT8wHtd5KbpvhNIg4
0V1utoWQbJyUt7G+HWWJU1W6gH+ktZDv8wn2nSHOm+Gqzp75cQnoP27bZ/eUswS/Sb8wPnEl/L86
yM8wRfRDsBYbYZiEJChwwfCreMlB/4sT7fjYSB7QKzi36MyLLkUD+5gEdo0ZIojrv0AfoeKH2hci
tg6RWP9m4gCcvobhNsSpsiQ/IMGAAPhrlD84gxOH5HE4fr65d9AGUY/YY2F0xZoLDGwck14mr0At
frTrj3w2mUym/qwLv+NZkq6HpcRtPH1OPjllc85u8t4R0+ex1hv5rOoekY42FgybB+99pkFPtr/J
QBr9oDfBadI4trxo1K+6pKJXgdLn2+CyRarCJ2oGlpgn+R3PtQGq29xnzahgbDSUPtjWJ9ieq40z
YTSKwf+c9H5T7r4zcCrLF6goUS6a99NuTyzd4iw5ch2DWl0CixQ0e1h+gbt4KY3tBOxJBeqyIjfE
2gFzW89LtRXWfyKViCUhIhBgM1eApizEGVgidFmcR8CFtOa9FW45ojDOddwFOCNyDOsg632Z2CuE
9E534PP4ZSP7Zq+sEOpuuELAqgA9/vfOnKfHw8KE036YEowd5wTTloG+OoZ7wIhm7crw0qs+zpJS
+8EI9tEynsZCCag+VIH6+Lkm3xlp/6rJnYg287I3clbUZPuyn5yf8s7+zTsIEfBIXHta30JKtK8D
mZqf6yNgq416NgL3tmZ8gn3nvGS9rVODROe8rwOo62z9sxtOFz6I1kS006Vgbv9S3292ShJQOJqS
CWkS5nrXc9esam4qI/hXrnjoZ/3psPRy7rgtaEe+0h6e+9fRtrY2anbbBdv+E0RbhDHxDOvmhWAQ
82sxWG7q0CsQNiWc2g8LnxbnMdIJXn+uKFbCf4+cQoGoks8AuichL3+P8cWdOqXd2jSH02H1xUyO
7XOYDVf9/J249xCMczx59vA0hqwGOm72qGqzDLcAwWoflf711elkw3N//wb4EfQ7XyZbyqLhMKsf
L83rR9qeJeWuMx51LcLF2CT2BBTOhuXuqImxNSaVkugJpn7WMvv78fQJ6tE+eM71aos8c6CE9gmB
3A/lDyhq4U05hzZoTJWGAzVpnrCNuJNpM/PngS4kJC68TAAuLAEG+YKzDKd6nIeVtyNBEnu/4i+b
8Cu1S00Qo8JKx3vdf+yfyvE8qnRKUf5B19rDn7v2m8h94ocsA/5Qxh/Y/rs5O/Ps0WK3X5tiTdND
G9AHHvcPfN7DYV+e/fCBBKHX1/fHxwOi8/ZAydG/nytTpD3dbYlUhq3SJjEXA+D9lphdU/vkURni
EajPixW+CH3kY7ip15D3IbtKXz7jBYzJ7Dzghz4SDyt/x7r+q9HYrKjt/1QH0w0gJOQHkDD896xb
5tM9VsKMvvlYNEs1M8GwMvxoG/WWxyagB/zzbBiECmIlXtYnA+DOcH3LcdDCOIGF4u2trUgJE0qi
hc8Wx+7O328AOdeh3iEBFns0v/4LcvhQHEdKUUTtzZhGhMgCrZm+baAFBmeX4IQukYEXTC5wJALC
S0G4/RF7JFxk+LvhQsnqM7MBcDrwyeB0Ev1qOPUmMNjL2GTuE5/5aT7NyzUzr28nqD8cEO2Jcaqt
WLUg5He3X/h608aIeBWPNrEL+PBmB27h6RGfNsPSlhXCIwSmWkSdiCN9DZkq6nCPHgAZBsc/HBj+
jKwdXhRpvY2cFN8BJMt4H0LmMgO2heNkxlbHzicq75+nkuXqGPHv4DlwGboVkBKMu0Pi9FTNUmux
N4erJxj0XqZQLJENgUqxq9Nj5871A3m8cBuEGoMf1t5+zNorwpFnncrbjHj48ey5Gq26c6BKnhfE
xskhc8XQ1bVIC2YE7eDa+BjFjBgxOF00qV3jgWAjlo76hSEv/jOwxL+Js/qr//CAwoIXMyQUopOE
pCswsXMIxT/Q6BZ+hGaNkxo170oyGk/H9rKxbvBhV8ofZIb9KzcjmEdrEpcAqk7oJ2Fy8J8LvzbR
N7s600k64MOXVw9rsjCgmDAct3MJr+IMi0eCDf8RD1E8UJSExQOXV1bn46xOAkjn9RVbWicmjoQv
Pg4eeakQESx6g6k/Gbwr1ETxKFZQDYlvDET+CpFDlD4oTgW1K6s97h62PbDGhWDOIYXA5yWHC9KY
0/rpUgO8623/a96saX1jBFVAJBggJDcQ3axt5I9D+tTzSsvUvUh+EGbdMPwpMUWKoIKdrZV1F8Aa
dtGdLSKJxNkOJnuiVzIg3B4g1uPqkTlB8VdFxi1Lk2Ehsd0n3YSf+QDudQB358RN9RNOyWo7gUT4
DgtdeKx4IAUSzerhA8beSm0PdhsJaiTaAAEb6fJ3bECSWawHUJxre6mMyI8RYbHn4m2tDnqv5jRJ
iW9kwLwtGuBYQ2MD10WDUUFnlGfv50XjfqcQCLIBwjZSFZHAf/efMd3szvPyyMDLLFsj5xHmU+oH
HA3aiOMN4hfv+3P4EDG7h2HynMjimeCTf48nrP9DozXoDd79Zk9i8JfaEbn9zZJGbVXeLMiw/yzp
pWtt8v0SfaXhInuJu3vDDvuC7k0sWTuvt+WpIsSZsSMOLjGD3JdjFZk9ZMFcaow8PCD+B0tKOx02
8kvt+TlJTGzWmFN1YNFxR8FXvEv4ToPhM14KF3YHrLclcTK3wBC8qnltoAFPXlHRFQTQG3QWUac3
6SH6OdBpG33qsQe80XGjes8GOrPHAkuSccJd/cHkl975l5jSoVP+6Jy7vXM53S2z68gzMEto5FpP
9M4bTccoH+pAJHgYnNt4hXvAUv48cUzjG/NYhcIhiHXLQjK92yrT8/a4M3ZLkjhgNJvMX7Ln5aG+
JBOzXIdihjyiOTF2i8YWbkaS1BAenMeDMov0UDOeUlLNGAvSYZo6SBbRXrcgPQ6Xr4W7cUTol8Lf
3vcR6Wkph7mM37Ao+NvO1X9f97MatIQEwimU710By/EjvxP4H1hAPAApM5q4eLwi+EsxbRV2bf3W
Xmez0RIOyMsHs1RzAVKdGTVIzqJf+qk4jPy1K4FWhxkHlml8NRbK7N8r7LDGqbpkHIfeIvCshJ3I
7h5xKngNuAgsAQyQKUFK8gwRdG0BmfIGSxcMil7z9GHU0+fNk+FfoPl7AMoTuI0uCPZOOdgTF+PU
53bNIH4JwhNCvh/h5LmM7fFySHZRr+zVs2EGdPdTOZxGJBlCi5wsv87Ph9fdhEos8uYGlQPo7NrB
qZcJLo3J3swGbmf97tTsluV7tUpknmEmwxVwwOpClQnWBPYOQfGYWwnEcNURqQDziJRiqN5QOxYZ
hKQ1i6ZgWjrE5+p79jQ7w3jZqMbHNMxPoVMNr7sOeHro3Mtz0/T81YcLW97zz93+ja1FIIEGQD90
PChXxp3N0S4bxn7q2taQcOjLsbZaDvZGdIbkj0SGKeHphAYCLpEFW2DoT75NCCHh60+XLn0MKm8v
fSJXecXf52fnWnOxtdXXL6gTcwCERmtQAFGoYNMxI0xe9EqVMuhvEGoNs21eO3sQso71fWfUnrt+
7tXPZPZs216Q5QGKHpTfyWnozhPSrGBRzFdNSKud7AG3LmRLDFql3HLeQVaezPdNj9jghGwy2JAg
54DOoTZ1ffBC0m09fS8ZjbTkH6HCWsLfCT5vGQZrm3Qep3ZA83sXWUVam0OZCAZ7uOrBZ2C9Xjc+
jDrXTStjMUxrKw/sw2RByN6ojtq5uYbQiC7a5Geb6D3w2wFe7dRmVf9sB+6z9eQdIlRSAsdZt0Cn
VpdBBho6mIkk20wsGOZaB7q8ZQ3hSiXLC07bY17boINlYlnDcI79cTocvVvLhjU5jUdrWIBq6aWx
MuC2bOysFgfkJfbLrej3LqiV01oZPQLyjDKBwuyGnj8HRdVt0APnSlIyQbgcHJ4XoPSva9mokbHn
TuE/apxDvn1JSFhyHp0HaIRAFbyEMH66nUpaX+w4OQbbvLYbEhRjjvzte2nV2llksvlOtYZ7GMPU
UOZWtzNP61JjpvXDarIWO8/y6rtYUNKGQbzCDgLamgsM5rxuto9WwybthlBkuL+txuZhufY95g2h
o+1ssudTkl5W9Xlex1RiooNPjCT/WDG92tNygxViYVeeHKGja2W+/Xh4rQBiyZpKG9c+APrkhx36
NoxckEp9wpq3KwXXLKjCUT8FnuW6ahyID8r9ysNp0wK5bfrMhekyWLi+vXvwXuGea8PfYeIugfgu
D9F7QarfzetO00bkTKGRINT2ywJeGu4lONNQ4VbwazbItzlrWtVhS4Fy74xq/LQ+flRAAYXmE0Fa
YZ7Ul5cwfcWm7L7CEXm263xl+7U5UqN6uTW9NA5Erq/87M0az7zIcHyxoZB4bLRdI1ravdOx4Z6F
vUFnmpXuoZwgpQ8AzHqYKwcXGFKvlFKbwZ8xKGOccuojgoArtTlWtWstm+TVGmNj5rUqYosQ6AVT
7Zd9r1Ao78Q5IKRAagC8hoQp38mV+bxyql5xzw6NGGLMQFn3JnDRx695YDfXwT5cBusABGGQu1c8
1o19uIWkExbX1j5cB2ZzyTWQz/FacFj6awP+sbL21/65QjTUIpi/LQKjCX3C145I9ZBQ4LdVYIGz
N/f1TJxmMHrWX+DI+oDvxtvw2PxZgH6zv7uu4aB40UjblBT9e99aL45kQc+rpwJx1ahXelBOddL+
OnLiLFr5ADxR7Tmkw9toGm18eHzfsqAUbJpZYIUHfiptEj/oDCgkAQ1H+qg7+HsXjqJFSEoCP4u2
OssNlPjuBm5wAvwfojBxqjbhg9WleoOU2HeDo0cp9PBJ236l6b27dR5Pc99sWw2BA7v1pb8J7C9+
N9a8Ut+IX3HuW02CvX8DFfvXcuF5nDxAErBNMo8Imfq7f7Jsdz66+9VxuHg6diDNtl/yd8i7XXER
n5/2IfIFYgbUS/JoXzafeYKB1W1hQurB3dB3Bhe4B099Erk+vEiJrD1oO2f11WD20pt/XV9/Hk7M
O/+o0oAWEo+HKc20wGO5Z8upzLLKZXrML8NDcIytcPmyfTHCM7YoMEjRECxeVwCdnEdG7ISkUZZJ
MEx4RebPrFMabMn+STsZCeRcksfrBOIN/FDlnhOmHSBO4lF7GZEklmO7mnW87jICYzjZcgfNHCPW
Dzn0nW1SCa1Yf496sw7Z0seaEVeKu+gLBh+xY+examSEy2REEuQ8ItsuWj3NKXrOfcnSSs4Tj0jm
Sg9qvuJLqrd+TsGttOpAZeg1JESgwh/GDq0EyjiZMl8v43lRZc75Vpi97Ca6pW4965ATDM9qvHra
Jri75jR/C/6xbrROVJVROwcR2YgXT7tJtTtqq1mq9RxAryU7Oh2EaFAzkupgneQxZagZ8wjcBwDx
l/xWM6xQnUPFgjmVkhl7qtd8QoquA1D/qA0NbeD09BXAQLEXHgJdtEw87qvbkF+qpzzmsqJxvEXV
1Q4rVM0ohYTMTs6IqtJHtUefggyYmF0lIZ1jk0B0Fm9o9YwQ0e30Ss1pxJ8hRDK87Q5UPYOcJdVB
RZ1j1Um9qDljF1fxujeNSs3yGzMoqbR1U115CEBuy2iGptaRP40QHlW8kzQl5MJH/d6OUUge+exN
wsMID5hI4ZNRzpSJZKkCjkT5gRmVH0vB6L3UBNG/ufEPr6XmMc7G5TcgqNkD4b3PufshWBGiBNI6
qOp8T9+vPGYUB5lPyD3IwTKAxrnlY61aZGVhAggq8Bc3N9xPOVrHeB+P3tXmLEgnXlL23WgalpS4
F5W4SwnYhk2rFEDcKYFHguCtvuzi6ccGHEPeBY0bNCOyJ5pqNOoMFwrg6PSqb65aat2e1Vf2hf9O
Xti4FJQoiXRM6iRJqqyxTcumxrq+RAvUhhKfWe0rOy6leLR41drHdFNzmqxahwAfbYeLSo1NU32m
ds9FHFvTmOphDsDQG6ouuu809AAM34NKLicW/T3nDKSOgw2PN45NpQRVwYffN6dcdmyS7P2xB6RC
I1iipVDd8ayC1OYdr7xkPVZHb1obHx/qXK1oqgyOW3uAEXiPp/8eNtDlKkytpADQ8JWoo/62KTIL
bJISKz5Z1WU/76tJKqdclKOhUB0hgI0Wz6pfpa8Bwt1ElbgoC5zOvul0VK1z/alEl6ue6ux5WAKM
fdesMrEhcOSIuHzRZ8Dz02FqF+XQFo0h85GZyUSAyY8bnFsodck5EIkCkOE23Vu7wE++9YGtQU2J
tn4aGXoMXH8Jnny8hjnhDO8AaaazsPxp9jMgvY+v5y0E4+SXRk6j9KTnNW8bnykOA2Ow9TO2vUUE
VW5kf05D9xMSShgZGF/NOE0NwEKaGdRhNPn6qhYXOy9LiJQjmqjql30g8jW/q83tiybzmemt2Zo+
H4rLjXAKiZeWg1Zlif7lHZa5fktSQESC+GMXd+IFe79eHRLt1TZ8Hh4/ln+I3OAC/8w2sJOV7/jn
x2VArHoM81OkBznoCzZznlah15cmAOBX69qERYOTAvwY0oU2YIBdmqfmIlT/4b/34VWITuCCXZpA
QixCj97FN4YKJLUHOKNQk/JM6tk2RE8C6P/6WAZ0fx954SU+yvUCuNiouW3ae5CnrehK7qkTnV+l
S2iERoG6m/sSZ+A0yE31NQiH5nUlXHjoTcqQPGTNQ1OD5ZFF7kTlYdZ09G6LapJllzVhO+VmLp9u
m0B4+3bH9bPmjOrPuHM5mnFdRu4sfjSHm5WjQ+vELfWYhTZWm470nAXF8hHP+u08AOoTpm3Pd6Cz
GAUZP9y90Ip4r7FujQLmSF+1AvqH2qn8a5+SmuXPLTe2Ho7zGtll25ZLes9pVZTN1OJiAG+b8+d1
K03WTRLoG1eqSuX9SqJbQTwGc3pTLfLg2VBVobvoayDAfcAGKp216cCgMutwkGCeSApo6c6eJU40
AQ+vZRgDbJYvi5jAFa23m+ArNbX7TdEdNOOkIM4jtkZtV9qodEMu6J3GTEQEGSJL39UarDYt6H8l
ujeEOZd9qy0RrGW9QaAeSWZjb9DF2i/0JiIG+ctqvkkk5AQf4XR7lGLK/vcmtUdqEBvWo77m4I5T
7TdN2A+a6TMrhd1w+aL2FTsT6wLyu3cR2qh9h+A0Rumd3HZvyfoqjw3gAGgTQQNBQluw64CRCdaT
QdJ5OYbdpDgP6GRA2nhwSTD+xxUmyYxRSZn5t4kUSh7MolHTDO1wPwYkjxng+lOGrZAQDNQVWHCT
hOqt8tMjzQgIxxi1dQt5wPVOYzdOkU82N01BI5pFl3hBhlkhr1b4kmLIL/iMKPhx9QpRocvs0PzP
WDBZc/qc8fvQ0iScgdNXLIWWFoImhtaRPtcS0DTXBLVohSa+FocWjZaNpiKMLIw3KpzXYIwxCxWa
B6HePC4MtAG6021WqCeNkK1+ytBpa9FPhgRTxzPwkA1xXAyurQ1HggzBoLVyQGQAZd+gSkPvUetC
K1XnBxLEgyt8JbOEJE0m+DG4Papt9csxWGECho4ktkOv59LP6g+97/YkHKDDVK+zEvTQaWRNn7r+
jhiQ4AR1asptXf8U6+MjooYbxAjrGJaZrh1uJ+pcbRBHkCv2r56vKlgPZSqNSGgfPk7IgVF0Io0L
XEBJS94QQQ4SD18cLdg2lx9lhJKJhHCKzhUPhORE2tYwZR9l3Q5Zoc/5DEh/DYnmAfRpybYVWdFm
DmqH+aYWUY2XE3Kx2s5f7HCT5EGpbdPuVZQH5GzGGRmu/GGS+Vdqm+EsESDR6kUdum5RlU+m1jCF
iwfTU2PEadUNPa5XrqDT2IhTutrO/BX7Irmn0YqHGW+xUREES35YvErccBYteHBEXyWrhJL5gfeW
rtMrF6mte9g58EeQ+EEkpN/VNw1Lyl9b+vAU0wz6/xR7bQ3WVdM7UePmE12lgdOgq+72tm739oHG
WG/o461/iDWm+oIasg/SRLfTOzOawvqIrlARxrPI5TRux8b4DPHF1r9QrjrvEs8Sh+aZIUSwcbl7
IvsXDhcQvo5jp5tGZm+KY5bqX2D/VOcsolNGvq+urwzU0HzMxItxmw039DMmXGZNGfZROuYc5GPW
Z22R2D27d6GAWTR/oiHAqsDnzqhp1WoEVVPN3xUFV7pnWLzUdxYmSOqkQkvtUvvKW6uk6Cv6kHqp
U7RbHYuRp71UY6fK0PuSNKZmBaXoi4CWWUA0CjEu3kXVnsEcWUWbZEV5LgV4ZDovkvOLtKAqQzGj
66fUtcrUMWMthUW0ftKga1LtEmvscXe7dxsihB3KkWSWNCPNdq0t9+1KHWbJ/mVEp9+G/FbnWYTd
L/2vII2O1yt3LzgDCglHv+RoYepAKsazGnarhNQ0lym2iNzeZUqaueYALe/NuPhKPddPWqqaaFqs
XIiMLMiIVEgbZqiBwdSTyqCaWSh0WwSlJkWxogKpeHlXVJbnV0mJ256vrLx1owLDzjIC5k9bnFM8
DN8N9r0K22mmrRn1DgHfYDWYsXqq1NbvHIZoN7xObqtTddNlZ+avaqF+OQbe2x56ocvT0ofm1YeN
6W0alyILxRrlGT24U/Y9nvfsbFP2ymkbkkoOFtoRdYySzr5DGyaJjDMIOjeafwpvkpQqHQPO6Pno
xILSgnxbCrx0bTiGOFKN3n82TBSxuf/a0/5nlrizp5nHU56aOxdsKuUY+bKf7VCKHEzC0p6a6w/p
QyARSjHDIUHmY5h+kS0dmOiCa84vRMxwmqiw4UtB4CjJSeJ2YqO5hZZ4poWQavHuz5UvIufuK1/B
OwngPSYgtwgn+cP7vCM8YTTdlvLhhtj76ajtrPw0hbbeHxHUs4my3XN182zNOtb8rboOd4dobrem
Wd74pRr/ZG9g2ql4Bdaq54J/I9PPH9XIzteDs4Lacgjman0+BUKzhPq/PrfKGKkvON4qpVHbnk1K
5zT8pejvrEp/Fn3ng7SMo2Wv3HI+dFYPJWsyWzyfiY6vmEDPxiULoKrjsXGePXppe7fvOaCm7h7n
61/m0L+cqLS/atsAkZaJ3XErclX+0f6zu/CWFsxBw9SDndwQCT0xx3Zv7ayD0n4Rrzd4/vYfIwtO
ROc9d3+JAgT7ngLu5kEVVxOh2hWZ1u7D6k7G2V1mhyMIgI9OuI3sYMTvQ+LE5RhPjfcCKA9/YBKL
rfgStJ2wjKHpZp8CxBXDkxRFgPcsNEUdtqz4WvwWxqu+t45kONPtUnl4CCPSVo8egsgBSBDFQNuO
1B4AzFg0dgqF+gZpjpaD3PDYrPG7+VdWzBnNSmYu/FW3I6LO+Dk2ZRYTF1jBYgRYP+htdnyZmMK1
knJjjDfIRu0VHBrYIbZsuNpXT3VEk8AL+M2uacZWsPZXjUWwBU1jGq+/zk0d0yRROHMHP08+6zvh
8Ve/3/lWndXicklN+n2OKa0NTBM9tQBXyULelkMcUlK/t1ghZaCT9UqGsRzrp44HkhUyP0lll6Xr
duRlHApzJkZI2TT1VVnSCKPHjr2rAwSa13U3jsbVbhmLZdqR3fJmVZNey5nmxCFjXRgMC1NbMbqy
emYM4Qy04wVamwYM/SSylkAcSMzrDSlCRIGiaXhhuTuFcP6mIl3QLFEqGExtEV4oJUt6hFQ3A6A1
vIpjXDLapdl5xa+wQLXBIPHEcQ5lWQJ0FeJrb+q0LVM8vgikrSSuhWJNLDx7k+FDJBvoZ4vDOG2u
fH2j0FR51tlVd1qElU8DU0RTOomG3aSSM/RIH0plLPTV0AHKwgo2Q9nrLQS1EaSfetYre2IFu8jB
lj/iahf1wgouYEBtMHXwOV58G/u9LPdbjvbzN6O5RYhDZYFVB3PUMmSnktFKphidBWUg/HlW/Rtz
4jpVgAQ9ImLI1LbuITqmzvp0cjLgPG/WWFGYatrcjJk3KCdZX3ImVpkQP3lz1EvVzvIjLVQsKRnn
oNoDp472s5iCTYLGbQV5c15/+rm2/wa93dX2LoDHvVZTJGJ2GXIyDUdwee76Qg7WaJ47Bkya+/cs
Ap4v1LldST8yzGPbzxElMAmFpUdNO2lasjpJx9hEbkxMV8etrxqr4FDPOlUG9fI0+7z6pm80COjw
F1BrL1Ewfm6MaXyzk/3V93dRvwdrdao4GWikNyOtzJUGdvJLANcgC1fjIHO/zOqyn7tjB/OUDFIw
pfo2mMmXxPLNhstZ2/INfiBs/W+OW8z2dWONlqGZv0HtPAY5o3N9kiphBRKPmr2baP1us/7M+DAZ
dU8TCHOik3/wJd9c1FhJOUk8dVn1DfUTQYBs3TRwxPnnltSlQhPx9xgvfu6fG3TCPxvNH3PzXlva
L7bVvbvX3MRajz0jbUJlVJy0D83KA0B7rRmh8GajEmsTGhUbzU0EqsfoOR3CrdDrytlgFzZhmQRl
/tO5exloyUOJC9SijHLXpvnB9G6lMQHt8l8e4D3V6V6mrTJwx+VogzTBMgQJtfatNYYPlSSzDmH5
IVS1zXNn1jQbki6M0pNqJfksNyLmQ47n0oW1nWgaajLqJK0d5VqoxcURglymQjxyRuNoqoFA3MHL
yKICdnms6VliEKxAkqUapp/yFu6AJd0nG0TTZeKFBnLn4ntImmVHh7Pb5qjnE2TZitTmykYpvHAX
3ccC/PDi6zuSSRBE1W2k0hzeVBmoZQXC3hPK1LPEhnrGMWMPznG58KXIsqFP8hP4bzLXlsBDKn3u
wXe2iU2XYeq3ufHN2oE4xfKgjQRgvArOzp0WWFl50/Nlmi+GZ1Y9GHzBOfQQOPC/tksAr206ln+E
cncG1sQmnj/If31qGQ+zh2Wf7T5/XXbtpvW6ansgEqW++7F/vJAd1d33K+/GYzYghISEkNO0duxc
Iry28I/ZnfLDgWj6UUC3flYAbEsOGPGd3hzruhedHue7wF40ymYdcPe0UnN7hGYhOWYDp1kq16qg
1FfGYqbdw2xK9Ie0m7arcBEb6UJSWnvay76mcfU3hfnG4/LvQnLMilsmAh4Z+rfKeLSc42Z3LIS8
hg7c02LiatqCyIdhD68bOzgk1AgbOeqs2B5LGbhpE1I0Kr3bwroGe9LbemlHKp00NekFWLUKvU1K
ni6T83wB4zBuxm20JNUsAQdWPlBLiwZ0cSMmamZKxrnUBIXSdEpdfQpPq7SGzu15+lAsnIQYL2qg
d6UgktWToegg4UFw5u+0DzkdwGK8HIVA83fYF8aVcNWZYcIvjfWlLOE3XL1di60hS0Y9KU75RMKU
7+8BmN2yazixMVGRetOJS93Nu4qbPuQTVi/V0p1WHafYXaTw0inholMhVpgXhQaV0idz+oRewBRC
46QZSduVaoWuDHt1CNKlNCp10q0n5HrQV9IOp2d9MOuo8/VF6pKo7kZO72V8Q1D6Qme3Cr7QEl1/
8zBLw8ZnvasDci5dTCXL0ozmu8GpsY7o/xlV5y/pigYtWtCd+LC7cizL8V34fKNSl4Ase6zB1T1v
5eFNRbyp1mqgh3da82TUO0/0NXm/1RaErcjTyZfUfFHl1X3qTvW5NEINhBUf+ZZqKEWT7uArapGu
LpGmw2SgkhWEKe9zF31vy/3KfCOf6I5ZUloCNS55q8FfR6SLasNfdSrhm1kEV8gcoS/qUKKHPlY1
9HU1Sb2sn2pXFVlG/3WSw6Dxt5qOPMdLr0GRUg0jMF2tZurTWQdNmNc3fxH1Vws0s9VLrA5do6Yx
+Bpwfap2qkA2jOJDogaW+Lf+r09APYxP4EH+ps07hQF7WMwvtYNSV75uSWWpusrRKQpVjT7TkjtO
6EXKuBU76jHP8OxTc3Wu6l4s4PAaqIuZqonXLaZrOVQHKMRBKoZGRS5/igvLPSn3okK+udeNWGuZ
kkBEpD4Vl/moKwGw0Q1UNFESxF8WMQxq2JIaTpkbUii1adw2yimxDZI9lTfV9xJonimUQvciC6it
LYZoBV6pXA4XanKFGAQdWA74Jw7aZ4qKyc9QYXcFRZqJovUuXd7wZ8hWu2G0j30rTpU/xb6bwnrv
NG72a5JnncYUO0sKTTweOs4nHr4lGfadxm1jlm00Q63VgUT2R2tw/U/V1TFjjUdC3ie5CBys1sUz
Nr0M4vXCZcBrmWa1zet6rGjY/2RZl/VPRx/t6AvMU2pOiaNihuLM8UDvslXLrKeTht7RWUPWetUM
Kx32Sjc8vkhvlcfEa+s6bM4mGlw1rIyPCRoAEMR8RwbjC9Ze4Hih/6Z0XGCyBFdwvMhs7PakxVkC
wcPHaIByCEVdcHmEZID6rN827Fqrxtw/cTA5Q4W5CDaNKdlbJVQLG1DRHFVkRvYX+mGOZomCImue
bHs7bHyyn+4IMTfjCog9spDK85Cj1Rwmsv3l9PC1sJzqG+dg2gHmHtOmaiurLOZi7IS3Q+IV1XQK
ZbB6Z9rJg/J4ikqzS+bvsry74ZJnj1J17geFG+b2vDieY2WfnCgNVYcch8SgwuojPcvoSI1lu+U7
3Pf2sDl4mghK7PhkfRQHTmI5KeTkF23Q9edA/c2XNDk0ZDJcyyg97+hAWg33ybKz7vwf0s5sqXGs
6dpXpAgNlmSdeh4wlBkKihNHFQWyZcuaZctX/z1L6v7faoqAgz9oaBeDNe2duXLlykxj2owu3zPm
2idzxqwsgqlPJwCeMi9a2K1fVRgY0AAIpuJahxGHrHuoK9G1cR0t2dC8aBWKd9aTj5862t/4Ll5f
fDIcmwe9rJfKVygtyzdZppvJiUbWrEN4duA7OYAWCjrkyMHyWlykLbbcP64qH1Eu9W82Q2caE6xm
84Lw1R0m7UowUE8I3anHr6hXBaTKV/nzdMpgAd0QzufwqNPYkXdQ0KAzLuBwqxdaUL4p96A9ZnHj
8jcPPl/XpRQE7civNzf63PJwxMKAgQmYFaQgAOf/Nk9EH3qACroVn21n3sQA+tp8JeIctcFbt2m5
pCsWle6lwlI+EdOh2703Rx6A1xr3CIKqKwL4Jy2LPQ8qnnMLtLiOLCIyImxULSaW6GlkEs4zwnR+
uuoAswD4hffY/TaZOMRx9ay1LP1pdH0+sGyC6YFvK77snrk52X3T8ojnWowsk5+6UpEcrDpWVre6
tDM4l6v6rdtNCs4E/LtVY9ADSx/izXUv9M7OwiMkoGKT93YXtIqmL6sa/zaiSHpPjKTicLqazY3e
TKvZWbi8SubOG7dNHeUlM4Auo0TuMJa80Bwdr8/0dtfeSlrGvrNPJju10LvzfAq+L05EVI3Ci3/X
J5aHqRjtQzbvZLpkPGV0mH9GOvd8e+F7Sk1psXQJy+ChwvjKtCJ94FOig3JZ/hPpic0pl2fqdsXm
iDGnTfHMmancqTcOkGbU2HhxAIqG9zPFvh1TIVED5BNlpVOEiWJktjMmcRDjEOHclixr9dOPkVQc
nnu/6Jm42PH6OG0weDJ71LXTXrdanqBiilkEvydSJmj5GOXUu6StM3d/K9ug9EJF+IP8h7yCwh+E
U9BuqG4e6IHnIuv5PEK2rL+7ZrSECEOeLM8ymRTxTpcZnHc7tzKPCpG3V1KqgenxvOEtCGrRBxCj
Y+Hf8sgMb74nVIIAUwgrIofmGNNwye+tpYrU30pz13/QV+dGekkEAc+SEch/K/BTertZBHcRnr1D
IiAVcZDlVYk3BkWDuoSBhVuFlZ3J9reLdEYsTX2lqFkUcIICsZPSybu79ImPBPxBVeYb+LMEabgv
uO9bIJY8uPW0WTuIb+tZxpRVTn7tT0gv/BY+llyw0xgKJkrpY9AgTuofqQIFaoTa+lN6vTPKSAn0
HaE+nAFHE7Qsr/asJX24YEedc9qGGvo7ASoBEUlDuWwuWay0gw7anVzuxSjS9gNNs9PqnKWDrmAN
9ouCW5ss3F/x+HRLT3hYGR+OChzCMfibiaCq4BEajQvStoYAGmkHbErWJaCInaNV8PswjZHLVr+M
OTxg/tqbyTlrhTJPDsYwhoSJUf7KcUfjau4y2LkZyeRoz9sYzd6V3HqzbFjJEarpw5QOBfqfaGot
cemuj+ivecUiL34dVhRtH6bwj0qKRVrKLOiErFkABSjAFSAFAf8D+BQ2gHZ314RyBHweX1xUlvmE
npISrCQz6k6OT9KZaNCT8nP6NiQ0q4Ryj2tWyGWolUp4CBIVkS2U3Ce4VKzTBnltfKAYQxAzvWI9
EIXx6+1LhwLdhXEnzK6TUYAhtAybC6zUOtTaYU0g2BJn2UfOVJKNFAyTBirFS4rZkXIjx9qgS1cm
QSZDRLJQXPwkelPGTNhJ/hYiCFqY2cOt8GODZAtRy2s9o+PIfpr+6jRP/d/hSrKN/jwGYiILQ/LA
mmOVWKyzeCFmDmn4MyHyxH6VNl5CsRI1SboMftYLbOU/cgy5eiVyC1ym9ClKujJEiXHeEm7tBGCX
yrHWEFgZ61AW0uKrxdG0yYuHyyyhynnFKVCRi/xCzHgI4RWvjOuy/dv+nEkMc4O211yC2ga0FBjj
UMbn3/RneJTiH2ZRDNvb8Uf5zRnJ2vaQtzOnjf2oV86o/F2yl4jLMSTakdo53RNQvGWztF2Uhyy+
lT3T+rVn1Z1Yb5adtH2sDO2IdnGxW5X50e4SZ3+cpLy/jaXXObG34KFVTaCr3CG908eOGcwMEYC6
Y6ISlzdLpp2Ka6VLP3CHmUzxemnvD8zLwnpElv+6kcBtJjpf7hWYUzE6xQMXdNRoC/3ehL2Q0M3Q
B0zzMai1VVnsr6QQEBfam1RzmxnO1V2CLN/BkRbf+qDleJSRHpI0Xxi7hC+VZD+eJJN8fZ6aI5Fu
BptVnnzHPDUIPFCRRCCClMJJEk2AAvnNM2d0RioIVgURypXiOq9MZC+tRInUmBbIHvyYj89vUk20
qh6caglV78ckMLSiANW8RQ3nR95KJ4YtQY2v89M/yrV8v85LlKDHh9IT8QQnyedhDFSYpA8qwJDt
2C7MZatGhCrjH83MxM6kU++X/Qt/2r6/Lr0GYcjL6uJ3h2EyKaedIet+KeIIRBqTdF2yKLqjnW64
X/ymPcq+uZQ+ZN/Ew+uMhEwSCEoGmeO862v+TaNOYT8Ga3DWl3H2TSSpDaYTNhKubsBt3b+4v6SR
7BchFvvJflHoIuJVSFUb7cLd529ZDMI1Uh+09/S5Bt5rExI66jbLHOgPogZsrX900aHiO+XwJQBl
S7EpIalbACKLIl1Tq6zkWTEgojULGuoB77y8LCUKRSmKkVJNSN7alk6I1hkovtMmpBCozXr39ty+
By4R0X0zvhfwNayYYmLfK4LV+eisFRlW3JuY2poCMaJ4cOlmO7ZeSlkHBJ+x9So8gTGnkbaeYudb
TJ6jvIpkBIdVNaO1vz8PbwSDJIqu9LE84EW2Y2sv0C0sfvkuZB3+0ONW4Y7eYD+pH/JpicPSh96W
vAEtatLVERgF6ymAtWrfeeXTT2dJ64TZ8fU4ZUImIg/j2xbBh7m0ZyWejsY7LJYav3eYlcPytk8G
zWIpsPEm9jKGg61mNO76AmP1lFb9mzz9H8R6l2/fZMzCOzfpmW6RKTSJ2IftHBZPJk7mSuwObNiK
AVvuXbPYvZUkWAWZQolh0pxGZUiIRxaPOmboVAkQY0Afds0abVolsHCufJAWzQ7b1hunExrDI8Xx
UO5KOcNivEdd1rx08QIxsPKo22tjlQHGj98VMCh09Fm2CokVQvAVUxHQ7Z4g7EXqMVB368TwfPjA
3TR6lI/SkaEdFgceGDW7LIpuWWhpuPdHlNTJbP+YAQOOLznL58LADKnkmYPIXygNBIQAKHQlCF/c
/L/bt7zDt9Ii/CF2SI30mG6OJPxEAHWVHR3ZJDej0px6IuqpLS/BbYiW03cleTWReV/u/sl7Awzh
4BjNQwnaq4rQ2r3GbhMYqNCddhpJ44Ht/WRiVeXpTW4ZmkIsg2y+EIB2MPCRPKI0dPIMmAIeX0Bq
R+rGA66qwC3h4Edp667Y0XzssMdiTEjvTrWIu1I2uT823djEAgvCaY9o5+impoQhkhHoU4ofygAz
kG1XkqFXUu1/fredD4Ud3v9W+rsiuMPR8C/7HTdbLBvzy66iKzTF41XVcnQC8yTgcMR7VJdE4XAi
AdK745usD4UBrEi0D/7887Pq66if7b93socgyoNTFrP/mun+TYZMAuiMshjw5OzwpGyUFgdkYfzW
koOQtpC8C6ctSgSUA7VSoMrptStLFFCoptV0PxZEAjQgTvWwqciCb0y8rrifM8yC4LTmgl3GzdWW
qh7+iZOfn3+K9dGjl2yxEwUkXLnQuPbB51fvWDIv7y+fgdo+fSPp//XXDDS/3kaboJ+wA54JbsYR
URixGCBX5KeLgEGrXqRsx/h7U+PGfCveRD8rC5A+aUNTOEIjKYW12N4W9bemneBW4EvLSaUgigFV
hSb4JhOmsEeIXHtt87BtaV59R1Ek/ReBURtE/vtVQAGDVrmUHoLY7Zpf5nCs8nydSNrD0Oh1OLV/
CzsLcLc/X9WoIhH2TKJHF2/qXsAqNZspYRt5Qy04xY99LvVIujbGWunP5Qi7N+jNpQ6SkF+UaCuA
dQfOc8cyYQjRjYZIT6nj56kt2ofKbcCNEZPIqjE4Bx1gGwK1Nyd9PSkU4uedtE6554ZQWAljvW5L
sGbWnW6Yc9+nZMWY78FSzPcb9+D7QU6tN6SFWDOSjVCaF/1la0UQ2BJXHGfm76JFDUIeHSccPKAv
Alt2MYZQhOpJhA9oV4YMZTM/EECaVMebuIeUELQLPy1CCTFFSgH7C6MtGrU4tjOub4VHhTtzrIz8
bDRV7Ywy9Ruq/Kl1Eol3+UEMqhSv8rT0FRuL0VOB2Vc52/5Hcoc/V7L3X1t+oDWfnTisZK00rdZm
kbFOtaF1zC4IoMziSbda3+kcqcIJZS21JjvhUXpljWAv+FDNxrmtJ0l/af1t5lscp4I9sfobojZk
D0iSD6dRPrZfROmKyNPXgE9xYKI5gY8AX0XSPMkvdrD1d+cSfNif1/1etLJ1o17W3wMgCERVL6TP
i+ir6emhE2nIqqrKqD91ICEUxCpkUjiEGcbEbR4UNBMpt9VIJV+V0lK8rH1KIh79hTgDxvpErxUP
UbeKeJzRu0RvD9KZivC58Fr6HQpdIIUpuoINFFyUFdOGUZWMZqqLeBee0M9rwg4I0ieBbDQHo5ZI
nYhX9PhU3KTApP+kgEZVyodxj2ptIQM5MHFnR2K8rwqSrb+kmLRP82l14QZ0F+0H/Xf5/551OFS7
NLXuUpqzM/WQeUKXgUGrgbvgeUdCkAmNL7E9sOlWlA36X82IaTPm/7HKOrxNrw3awTD4o9VI/oFL
XKco3XNvj2CntzzYVwXVI+XCpq6/P7OMhZd+c5yrA0Rhel2b171wcibQ71+5waTe39T+IqAepl55
xu3ZmV0OaEYHEQ85mBfh8rhd1fZiS+QXzBMyJcmNSzGeXz/YGZOGxwE9KpPRha/MUsUuldf781Vd
3hSHlUd/3NPV5/6Hfokf+R+GaVuO6fSYUP7uRjfIQM3aYJxuAwlwmIjxkCXCMIMGoM9I+rVFx4Aw
/PCxRcj2tHijCiZ/gnl8sacVY1wXFMQoF6i0ZksTgNpU9wLnSPU1Luy0UIm2kIfgnFx5Sz9iBCia
nBmk7qWK2s7zJy35y2+JSmTBs6UMl2ptxNZ1ieoLZdEtl4jzktvaPHTlpHuahgDPA9isw5Msjv97
90gBJH8okkKlweVEAJ4SXmZbd+KrLpcp0w+RK+v4oKpZFRYi24J4at42pIp9rq5ZuLCmooXlHkR8
KdpiXxJnodTm5oSzcLZpdy6p5Z+q396sVCzdVp5LMqB8MxGGqs25HjGiSnqLp+T02k0fX4vYVY5T
WihSl+w6g92qsBF+FG2SDQ/e6r/Y88dR9JLCmliAIQGfM+5Hej0pLqlPIfhVHc9+XjypZbBEmgA5
ZqXqp0rC6ENipC6lGM6TFwHj0w9/PFB9ntwwTnl1hiLaI6yECsLC0YEDeibhI6TkywAdCBlEj+db
evcpS9VmAAiXZW98oHMMU3Vs+XsXXtdCXaXsvZ6dIo5tC1wakKUcAlle2H0HRtUb0poBqtC98R6U
iFIps72WuEt0KrXCLs9EXQwNinO3091j5+yN35r9R/0ALRtYjNxZThqu7DV5LWnoxPhIxdr2D4DG
svlBtRWneLk9AjmE/lWnBBEH9aZrp6ceXihnR0DnreOxC70ndHnC4EIFQ1/tYdtj2vzO+zLXLR+Z
w4332oQ6PXGQ8leE34glyT3oGqX2lOtDxNR/ZgVyqUc60RTTiL3Xn4fj206nqgyIqHzzQeBW7Say
NXxfe9tFKQhBJdPdzOGnXXbEnVSoJbvcSNRiqY4N9HlAoiAKfltrrL8Qp53wRAQtcUujbK1syxmg
rEepvE2LtyYexmD/qmItJcK1IHq/ISao91BZ2nl9Ucr2Z5fKU4JNuTX5jJSIVZUrxVVmkyk7XrsL
3EqbQlOSBoEWqkPWH+LePkkrJa8YKc63yaHdy2kbZIP1SnloybD1GzE5QnfhEZhD+Ph8oyBAUZ5L
ol1l5jhil9lVBlGISScmMK+lrgSVMqU54bZ4oQMpwC6DrZ/iUbTuKbxjl0keoKvQHwrWUbjG/hCm
cBfS3Flveq30LYVmlOWQr9d7ds7y8qYrJEGoC+6SeYrhRTvJg1rjPrSJAsAIylCo0hoX8/AHsBLV
GnSH0nWKH3uMLCQe0W+2JBzROP1SoMJ6kGQ9uP/wh6jJ9BbqrCXGurBT9BvBJm+RtWldvVllDcTz
lUPYSvK8YufEvgUerfi6ZKDNgfUrFN8ISIKYg9+MPGyJIAUXAh9t/Q2GjoocVrQ/F78oyjD7pmPp
tCteKZWsN9dP6Wzblbp/7rI+FAmTKft/HusdzizySxTnJXjLmG0elPmSc5DTUMIFoWIrszWnSjpF
lLUKWcrkSsYSsmlU4Kh10cAKdDlsi38f306TkgeNzPxBdo9CwBfVRCtxqUVARpbL/grm9D/2vp6H
SJv+wL22GOQPnHHoNwfDtlvvi2dqMGi4kZFKslUAuZkw+NVl451v03HyxBpu65d3rzlo+Ey9mZIP
G0Sr4jugwEmdFqvjqGxlQIrnD+hBsGascFLFLD6HDr1aRodxOu3RcBUMp3oG64fCRDVPEMcm0i75
paYFynmqTYVM61fhgtWT/Pk/GEu4ufe/a39HR9RW4FXnDblNRb6Y/mcl9I7zC/3ZJfSRtDlto3cl
V+RrrFkK4LXHxe2ZZJ/SPuqTjXFfC3FDrrXA9oR5YFljdOk7BIshCUc6zrh7qixXPCauti3jR1ws
SbW8do26jSUiYK6iCcWEza0Kr+TcJcUyxy714v7k/DvGESpWlRwIyQsihsv46A2in926kpsV6CZL
LpuImUFkcWlz0r3WBmhP6iMaX1anm3Q/UqyOpvTA0whg3trKtbbKZLsSH9SFdXBDXwhHvUC60L+e
gMvKY4il7dCh+r8R2yZKglOUbM/3QC9Iy5gR2nIrxPcq5hUUTHCAaLBaSUg2oxtF2zpjSavsjrYS
fSWE1q2VYvnvb/wTeLsQOV2xuiBcDvay7oj9XoS2kHu3arTkO6JEnHTAsxUxKp5NoYzcUrJWyykY
nlbmfhwlz3KF8sZKtgETwCV4YV6fHmhuChqpf8VwFCoRISXyW+y6vHqXWlMDhhjPLSmBQ0lSx6vo
oct1O7yr+0gejb/0YSq0agSh8jflh0SuqkKyN4JWXfZ+UNKnzSc6BMoesl6ewyfnKC/JV4yIEoxK
IIhWNL5fWC0i8EnYAC/ozD0NaVi8ImTjjE4P1VScS/Ak+T9ScsAR+jhKHuAaAUL2WCvf57xjlKSd
4lJlOrJsNTwOIHghzE50SWZVCmBh3uanMzJbPYCKrAQe9tDPSo+Fz9Yv4Xz1rhBDprS27rIzKu86
6no3s7+r4KKhf7dFar/T5wozK/QUslUEq1Hsqj9Sa4It4SBt/9tuFgVLwuOJ67PBMqshgdLD7v2O
AcitrqJD7AU/UGQhml0GuutbpPXWfzBmR8bCa7mo2EkHQ1aMuW9aiapANfgOCuuA2FeqYGVI9UT0
DIzvgnXdw09nNLuIhkKofP7Sg5IF6M0NmsSNjZ+bCd3itFLEXjURL6lopY8qcLt9swdUVfRUxwx3
C0lpIFgpStf1f+GgLl8kN5GOVUKMRutZdfUYARyKNe14K0mhqGujYBh8bA0u7Q/1/LUaJU/OWLkM
lW/DcoGa00QVvVj+uYUz3cLzlIhclABAT4dJUcJEzl/eDGujtKDgjjCYJHKCTtYCCpeVpzOjjLFt
pABVdiYsUOW8NHou2TK9QgkEM7q58V5QFglwOVQXtGBNb+kSUChQEFpSOYM0XT4fBecm+FB7UGNS
J+ijU+Jdxv2nHlkdGqmO7dbtSGJ4BvEIOWi467FNCRZ0EBM7I3uodCEOCoRkzqRrUPKq7DHuFLFO
1Fb19hk+Ae0g/ULxK3oAnCyjbKBKX/mvTroWrcKJavX4s6U83PE1vBEjyK8ibCtmascj6h18IndX
LelVP0c6sWXxRtBooJ1lTzkxpbTdb8VMContNDUg0qR04Gda63Y01Dti8xQFSgy0RdGhA3QAik4/
9BfiGmTVJckwSBAoh5orKUBGzvx1fG2WCDFWOp8IK0q8O4O802V8jpo8sVCf2fp3NQJOYFYHr94p
0wK/rMIZfSjiksRcRkfVcqKe8nmrsaUh5r04duAIllVsrxaRhr9L7pWOFT4yFpLcoD4tEnUP5bDN
OHOdSv4iPwUDA+nbJbO9JoE76hKUn1+a8yGQ+J8be9+8rk6tKD+4uDGRaIIFMmZyEoqaFBm7UBky
Znqdz7Q3JBgkpQmCDmnmizNWKlsZTfYZIPgrmt//KMlo/XGK75KMztGqTmXKKcIpyGqCdSixgcTi
CTQL5pSPO12F+sr0ngN6F4n2E6SFImzodyXmnsEQsn/HKxRZALsCh6TeP8pVS/gp4CFbEzwr0PGf
VUPbAVpm7Kink4nO+bx2+bEIAkUs7pCyxC9W2kfNFgF2f1zsu6SeHdt1nmyNE3kmwQr0LwALybHl
2vmE9E5oSkTnEAwsAwLklRkr0v/Wg3cg4UAQrmzpeXn+FQJqd0C7BNOoAB0Z95XsszKdrYRnVv0g
9YbCUeGNMpVGm8imVNwxQFTa3PpKM7LrdrdLwsfuZCJF0FZg0iCglf/pD2UqVGMesf/aBjp4LKrw
6Vqm3e9+kfgC4X+0JT2nTztw0j922w7+D/AfpmdaLSeRFgVdvKgy2rw20/DtRAZaJJM8nrwcFUSq
1dhg4W9Ob536TrUNiLNy1YSgt2tldDhQVSmE9CtUn0Khg+4zmtMrr0urKo0kJ64foOFL2hZ6opKl
01c/PmEJHZhYCuGeegd21QNdHja4U95J2KST/9hwXnLI8GNoBrP25A44ZXX0+xcrQAzqT7rTUipd
H3A/9SCk0EJ/3Sb3dDj9VCcvYMg1dVkuizhOqIP8u+pWaTb8IgCpZIYSCbSCA7FLVdj+1527e6OJ
D13VgUhDaKV/8ml7iI49kQT48jHFLDhgGxUHiYATR+jfKLvYo7REiDCdh5ScuhN3N8jVLmweg/Uy
9LbRtSTFLcGAKdSHmurQcwq6KF0qLbGfw7KJHpiULV8g2QriZqTeXT8WaXXbLH6by1fGUVn+3fxA
w1cgRP4m5XznyrVTI8ynA1MiokP8hf6YDiuABQIa846j30vvphYkArvKmv0rLaHGGZ3aHp2UKCYp
q5QrEI3nzE4P0lkROK5QWy35/hpOSbhmFAJETk9IlX7aXOmZ8NgidFYKT4ZEbNDlVq91PZwU/Mbh
OtuO2v47RJwxjMrU5moFGBD8r+UL2vQV+EBycOEE/t+G4B2oUHMQwR69BX1fMFgq+id1z/f1uwqq
hLF0zbIE5g/B/Hpp0DWALiRcuTB3MTGeLwub3EU8h1qxX8QlcQDumRC9fJjQfXYc0iuMAN8GclHv
HA4USSvkEfpXrKjcpiIJtTdSvkl6HGEzKFRSxJ1KW+kVwa4TiEgXISmHHqyAU8JNU/82fp/hDO0Z
q+XRWeo8YqvNN4mHdNYiGtVAloMhHBKu1PMr+YmICWVvLgsl46U9VwME3XEdTsvgX+ZWd6SlYMMW
qMJcKpG67GFI61lEG6rpbh1SCKsgaTc1oT3/bTlFuEO7ppo/EPkpuYTOVfdGlyshv8RynSxfRxSm
/Hfdqu2MxFTFi/hjqVKEOrvbzIp+I2UJhScmTftAkFMdb2jvc6d3p4n8g1J47TP73kZKrGBhZhf8
LgvP6sAj2PfmnUob9PRVakMrwdNA/Wt0qrpKEaaWZOHER+W9TTk0kb6WC4eWo7cn+a3qAeTjPUJw
UXCI4dddSjCd2m2wLZAGJEW5xAiZAC56S15CbDMpDty1tzpXA+/Be1DgogyD5Akq25eMJpg59lAv
hQ+Vbnd+i+WVJlIMAuIOMCTfhkq4psXjlXK0xMakqEUvKDJWRKxDOlhcvW7buY2lchFeawMfHEQy
c0f6O2uOk6IZ5w/BCX00vIW4dHWqUzwuNMn/4Q/01l1DuWCWqQerOaVFqaKwImzbbprr7VWbqcHn
SRrEJ28gwk/xWoXWZjuP39RlF7X4SpfXxnq0/NchRADoL/aPYNZV7xZorKuWy+TXwNI6B5DtN+ub
bhsJNbpPFovYh7XPxvkk8wfljy4xrQBRV6CMgEWrzGS5A0wny+BKZcdyw5/jRiT0Hzlg3/RhQGwX
DcY7VBbH9cF3Lo6ACv7uWX4NfcVdeqUyOoHJBlmAevBw58dS39Nij2eStApo5Xx0qnoEbXk0z42G
ocQjig1Ic3G/lFsiE4QqGD1YNTVXJdNXBqLlFajSNFESwt1riVqXhPGiQkfWzxBFqOBdoDVu43ZF
72BwxOVKZ+SkffV20rXky3QmDXPx1AK/BzGaMpDOlBGvYtlFYGjXdsHaJqBGiRJ/GShtDUkn+090
oWaL2IhVJW3AZLJFgoVJrHYZI4oRtlfq16N7gohlaWEvq7YtNaFadhc9SxT0VbxCAv2Lh/MORdZ9
wzzS0uIEOlK33WxMNz1yJuhUKBUEE6jBJ6+Az8LG1FtqoXaFDAIkbdLtKn7rVMdCDvYUwH14UgDX
itUhGdx7b5zS6bOz8DKFwZihrshXZsdf/3hSiB/ZJiHpMw31GCiA4SEAmlVnTJHIHe9eJsxWFaCP
ZBTfhMgTGdlt1zozesSaghDkLSXbFQWpLnp6VJ331NPR3ReKjQinxfhLfyedijQcMRtSxqKzKeod
C5VGD8nP9wMzPD685T6Dh8h5m+S/+fkfgLQut/s8rXu65axtsreo6p4hY5Ta1e2mcPNZradVLqpM
8L8yIoEuBTSyljwD4NQFn9I5Ia40HBwemx/ePPrVSwdKsKnnIkL85ek4NCM6epYzi61AfWXL2y31
SmGA1B9I9i/RUPrY8FVbRby3BOzaP3Jbcv36KpBT41q38If0YVWsgZ9tiWOBPeGdiKxXQRrzMLp3
HzsOUdBHekFa3a8viOWVx9zSA3kowb8FVIzHzbUFLenQiSO7ddHIO3xuv9Uj5bS7SmbSadYIvmzM
vgQxqkhBuFE6OvHWwhMiX1g6t9kIweaqR2O7NgMxOb91ss54M5D+Qh/iTjrYJ89JY7Q36VoUs6IE
FuMCobxlFo5eCGRc8LKCGweaRD1JzVb+bIUck/N3KsbaQDeYXltDKWLQcbz0X+rvFltarIz60kg0
ppAIPgQuQ+arj9/KmS4h93W/NRgSZz8rKd42JGMNquea9btOB+69TLt2U5c4aGYK+xnCptZrLBfz
2qkpHlRO4X8f/3AnEW3c9M3ux/oVF3XJ3PSJvcSlyHHKzzTMIuJ/CsAytT/+p+9bxv8zeBzRip/v
gvdmJ+ibvuX6HuOjmBNgt2bpjz1gNmXfqi+hv86LeUm73hPp1d71yZhf7HXMQLvyaAw+P+JfEsD2
kH4fwYnPjAJGFPx32+39sMzjOvDWXnMcFMz16l17ya8on1rMTSxvXe9uF6zz8uaLw350pUzitnzX
9CWxeZdHCzeh0zj5NlgbzNzZeq97q7y/xKRCN2l5ExfPxak32PZzxvQ5o8ZIhs02nkUpU5G+Bb39
uNpkt7GZ38QHunxu6HD++dnp4H/SVbonPIKAJv+e6/dafdAfjyFxsji0y76/PiXj0FwyJOTAg4hn
/39HeXcLgvwQcWjXXydUFl9uT6CuepykXywp66M77ds9N7CZ5ecE7fSFPy4mNcPd0S3P/fU+YjrR
yR84NZmrpDfK62pqFZepYx+ZTurZNzsK3fN1dCHgyBdR9LZt1knBBGcaoRz2m9dTlnxxBz5cfIFD
7xButt1z3o8mjTd+bJ4Pmb9mNMTQdNclM4ROm+9R8BgcFhmzgIziO33mjP73z2/9R/ck6DGLgx4v
jPFts7x/3BPvkPq51T/TfbNXLFzvdec82vtkEHrFIGguzMVZfP0cPlpUfxzTe1dN6Z3yU2nEHLOm
e6HprMuSLufbYTbNY2vg7unmGlKIlz2aDV2HjM1wG3w7ZfnYSc3RIVp+fv1/yQa1wpm7wvRan5kk
TkvY/nEDembguvvtzl8ft8fr0/k8rAlCQ51E+tKcH/ZpPXI8hk+O0z36N+bAFDRYhk+ul1XgTao+
ddrNfrKtN4PUM68s2vlG6VvF6KomCCfFphpEbn4d+zTN3rx8furWezbz/am/M1jHehPH/V7krzfm
jyqemud4cAhRbB6/Z+RNGGNRZ+N+Fs8a2qQcIXLOeTXuw69/fhrtONX3NiLwXMtqTYX/Xrrm2cYl
9o6Y6vCM99yHkxTVRBT93NrEUYX/GuX5z62B/+1Xw6B+2/ajuyygbJHJSmbOEKTqdtNsR8nh9pBm
jxnzzJJ5Ea/DDYG2nQ0smwRu4H41tbgFUZ+d9TubE7qbXuN4hrc24hu/dke9M9Ib050ZZ2OEXxqk
p6eY+Y2w1RUKkbfLicmtR2e8a4xxkjNuy1yFjKZmS+ax/cM6rw52NEp315/f248fMf03sQs+40ff
u8EgpD3Txdv760tzfcq/+xjgrbVfVhtjsYnPAzdb9hOEVXtrsm+aYZxkk4u5u3JP5hcP+a+Jc+1a
+9+JvLedVV0nWT+N2SbFOHbuN4g6op+5ySTEIBj4l1Gzrwc7TiHcJEM3Yfa79YX1/viB+Yzm1gxd
xzbf6Xut0k/j6NT3mOjkj05eeBgZQMI4QRVqDHMbxHM5PDluucjSHTVOnE94YPpdnylOQWVeRwhG
N5dgdOmdh2ZuMibKQbN6QdXK3FlmNtAL9otn9z6s7W7Z/0743fYMjE0RO31W2D48DbUZzMuCXXku
bk3vMjra+PD9OIoWFdO5vjj0+yxTe2jcHIJd5lx7bbHVH0atcHwrdoqet3aZw540u6G9WwfJcZxl
ZNeS7JuRW8P9gZifvqqV0Qz6SQO+2A2bmt7RdBflPuMcD/PPT6v34R1hJqjTc20LscO7QH9fuOem
NjBYR8RQO8sexZUzv9B+t7Epv1xkx2Kw3cdDptwFYIDKZCaYR6DmMJUxSZn4Wq3iXW8aM2nwaEdj
i6noJaj0TBe18+6+LO+QCg9K52e024/Q2Y6S0DoOT8Z51PfiV8MoToNznQ/jqFq6DhnZLTJSGiVo
ats4gu5Jf35+uaiU/0ZPjAv0wJK9niNl0X8R5SbOs9LKN9gYKJ9zsfCP+SKrorlls3Wb8KWfNt+j
pjgPDgkTp+LHuG4eXIfc9z5gguDlrfaDqUXSwAovc9sgLXkd+sV1uK/nnk8jyB0hHuXGzNPE5xjj
ND6NktybWwx0PhZnY9ivD8t9s2M2YbX0rN3YCJe9U3N7MtORj4luDs3D5bAZ1hk8V5KNS4/J61E6
crfeb3O3H+cHYxVum4FZBr+tcjuLMD5lzbifAoIEZ1hWjxfSB3kwuZy/R4d9OGycpB4fY+dm4tnI
4Wk+u49R5HjRs3V5TVJK2wtqsQ17lpabtxODhexs6IfPObP+Dtvj9BLYQ7faj86+NS2906jKgwea
p8dlcBw65Wbk7t11r66u6yJ+anrHYZF5Syv6XRcwXs52ZNfDbUELr/A47BkPhuWNkiT/VrPftdfc
82ZYhSTAQ2ecYj53m5+B8dQ/7K5OYT3xnGGFvj1L8nVz5xebSbVFSr4jdxVYN8k2ffK9agS0vPMu
6cojL9W/NYuRvWFtcVfak+FanBL4aMVXOo0m8UdWup9kzIc2lBnaj9OIntm9ZHTqXZ2ZXXJM6Du9
mZvMmme2XGWn/LO4zLNzM8wmpV1e1UY6TOhGdKDTz3HdL60hk+0XG9P72Y9JGW5Qh6Y2W+M8trYM
NAFjmHsAFDCp/+gk/W+nlLmESdMbBvNTcV36DFBObn22/aVEbMF0yf2gPoXjvgOtG1RrIzldP7jH
u6qXDeuUVhoMbsyPRIKX/XXvuJ8GFpOQaWpzyJHEkkwbUGyRDuIIefHOvfti77znQLBgADMUUTQf
dGiC/a4czTDC7aUuXYKxAo6SZlL2qqqZWco9OpPUqh+t6K7Z3qbpsDApULG3X+DCj4IFTsGiBTSu
l1HQ9n/3rrXf+JqD661ter1dlcnNJVsZOdzE/i0AQ+02VD9UY7iaQZU17IufR3o6+HTuqLeLOHTb
ecxf3BMd8h1k6dN+BL0ek+F6Pfsdbo6NIi1zL/LWR4NNko+SOpsF2aI63jpglIt3HBn7eVrQ4Wma
eF/0o/4AszOZDogswScG7Z3pzk81I/0y4pPdcezWw4aiBGvlRl/gnQ+PEhDv04myZ9L4+r83vcjy
6JREWyKDahGyps+0FPGf98Xw8zv5QdDDk6XFOLOpff6nn//hHs+VXfjuHruMvzhRxHgcN9DEeBbK
FY/DOFh/frgPvPGfh3sf7wTZOTzbIYfbs1CMBcc6u4t+NT3vv7h9f7UZ1q6xTUbxMRPYYj7tu0Ub
pIfL0XU4UrOjZUVpDY5xM9rsCD5sZpBSlFaNfIr/Mc2LYLNM6lVRr3ZVb3A6/dhlt3466p0ewhAK
K5yfGE1m2ON+GYzDQ7Ew0nh0rhl9zTSkC5LVyJqXRX+x24193HGG7IvGTUgMzpPyMN2mQ+/Jps8f
9mxkJfHE2VXDXfqFjRB+er8dCJVxrh4jCN2/9CZbv5fkZgI3sTB8Go2NI2/hzQ1rFWZfYE/rrwmd
7Y11Hd+x3ZY+eLcwo20/Dk6mz9bbOuvMJ1qI/aFThIw2S1e7C72y+6dvQYXy/fLS36T3isVSo+4P
etlpmieMg98R7RQ7uoRUUH4X7y5OnXFAFUI9OpTTI/WDVAREs6oKH3dnZhM+BRtKwoJFk1NkaGFi
w2SUnh43h3KUbXqDyPmeljObuYL5CaFW8d1LkCtl6XBnoOxwrXV5Ol9FXjF0fEahnoauv3ssOYUm
QbwebMab2vh5yW8iK5ql+2rRP48dmA4jfAl9hCAHpJbhgxt897Llxqb03yiGhK9JmY+O9aJvk8RO
YIDN8SXr3WVmPYSmaE7BpAeqSBqyfFVvyva72vmX2THbzJLTqnf5WTjFiCneVvM9MBEFQULHFTR7
XAzD6KpgjOsBh+iAVanotzc/t9sbp6jHO+c6y1Z54t5Q6BZnA2P/3ayn+/C5Z5WDdM9kzOb10GMa
sumPjBri36VzRrR9cPy1cS4GycmZHkC0x/h8XbEJ6p377QjHWWcnuIXL6hzk88hyb+rgsOwH9s+M
xibZbn9r9JtRYZQDN7LGuz0ZHBqzwEps0mS8CbI23DlmwVAw02VkRmVdHTN0yQ5NNZN60hwe0iO8
75Gexxf6ofVPCBIPx97LJazn/ZCJWGY88IJ4dKRrTJ+qLKd62NW9+0Pc+1YcncX+8ntrojRI7JEX
r/Y5VdHB7edGyfpo+7Cc+30gagDf+c6bBKnTxCenbAPgXXVrHHGlzjrtvyo4KEg2WPWkcn9tAHss
s0OVD81ifU5/FkY6MUaR84Xt+ogBw7t4mnXgWE7vvcff5UF4ysLYW1/M47yAcD4jNSyyn3ZwG9v5
7T7kO6SU8/54e/5SK/WBKdE0dcZtmNDNLRj4wyEUm37hpbXtrf3y0d9RzRVMXMT6tNp0vEnoJcPU
twZe89Uj+Mih/3HY9w49rU5J7QUXD1Z5GtXTHo1i8x9m9P1o/B9n57XbOJa26ysiwBxOScpKlmzJ
JacTwna5mHPm1e+H7oPfpRKsjZmeGVSjhV7k4gpfeEOPN/ap1G6twQ3Vuym4liFeugEVSJWSZBiq
Arny7xvQGIRYtZJRP6SQTZOtGhdu2+Z2Hp7y/LkNR2cg5r6y4C5lQ9/HPMuHjUTiXbtBP1jQN31M
8ayObmesuYpv2X750pUnhcIVBX6l6lejGbsRCqhhBYKokK6EM5dSUVNBptlUQHyJ6nmPTSKhUYyB
1a8Zd2HW3At5ZksAnOkuZBsZpEBEZyXpl5T/81NYabbXrcMg/EqCKIQ4rUi2XP4eHXB5t7G1lcSG
siWeoeHgtP0yxVzc6t6GXHeTznDiFliEFq9MC02T+rclpjdTBBjS1dJurchbpRcXlm9dybcvRVPf
3/Eshk58qZM7odIPSXkX5JvGcDu8QvUr3NV/DGvmu5F9M0MNaRPQtfx7LfFFRyOYV/Eg4LpgmovG
fNdlFBbJ/dqQM5Pz0ojI7n0HQxnXwxC2Gk9jaa6D7jXljP55nV0613SaBepXhUHXz5ZZJWqxqU+e
dhAaqFviJwUBozqqFLQliKl9//jzcJd2EmIeigY9WZJMY/4I346ONMnqfExb7ZDn+6hzumYn6Ju+
XCVe7cTWQc+ffh7vK6w5D3t0wwKTiEm0KBtnRYU05WFSPycVJniNHzTvLS+WTdlwzy+M8rHJyOqu
BZYXLwv2iixbJHamfp4NjUMSl3mf6Yc2fhjRgdOTpZ88aviMkYRxRVjV55xQ+3d+gmZftNKbjZIs
xfn+bsqNggfkz7NwKaSmSzdbJFmSgSjj37OuCIOf6UmlHTyrW+Z+42gwNxWfo4Ui3/HnsfRLBxc3
A5E1JHhZN84OS7PT5SiMGEzuoe3TM0qLchEQ3g5q95IYoC/6j1xvF5ESPZs4uUzgkqzKHfpnxZ2o
vWupapcNolzFh/Lcgqdh5rBo0QXkp1n+orJQJZCL4iENTlWvOlR1ZW8zxqbt+R918j4QnRV7qT4l
yabX3qXUHceHZmSiX0ea88AhKeH1sbbuynCCMFFCa6hyxA6MDoFYYrR3ncuzpnTjKdoD+W5u17Hu
FD5+diaqrxGlFL+7G/Mrh+zFpWroFloN1MBI5s+iZiuvorjrqNo06pHYzup8R6LOqsAKxLMIjn0k
b732/ufPdTGQ+D7q2XkkFDQqvCbTDsawvynHk9yvMBlop86pPcXO1T8JUeNctvh5XGV+m/ONaRgW
16mm4ZZw/rbUF2sNHqF6YIOo0yFs3UyaFtUYbWsdmLs6OWFJgbMVnJxI2O9e4zamC+K24baSdlK6
KkpzEXcPgWmtgogY0FvpUv0QUMzXh3d9zB25Em4slnhTDk5V3Ayt8b98MTrgGr1AgNKifjZ3aZ7l
qZkW2sFM74tqN8b7gaIcC9ADGm/sLDS96+zKXv5HZGK+QDCXsFBWpehDQ+fvzWwZRaOafBsU1Y9K
s+iTfpX2/VIr0AH0Dp3y1reLoTuWZbYI8+421mCbK5YjG+3/EqJYWG3RfzUlUz2/O/JIi4Ug8tVD
ocorvmEktKe2Q8svCtwYN+Ao2ZKP+EJsa0K7LbXOzc1+J+TUC/1g8fN6ki/cLHwDNGfJ6bHe+CIz
fLtZ4k4ZMhFk3KGbS9gWPVLA+SE8HBrEU+iWY7kQy9H2lWIjoVQhNOzvyTspI04LnZNrx7l+qFiR
IyqCQyRCIMsdmG7UMqbQeZiLlGraLUfVciJ2xNWb6trzn33WRBakKE8srCdlJ/LelE6yzWhrqLta
3ifEBtyOP8/YtQHPruKmGaSyrjTlULVOnW0CYxe1XMBvHDapyglphNfWi/LvlucTWTorRcQi7zz0
6dtQGdVJUtjsR0lL7MmY7JRMPDUtW5Ykm72alpuSs7jVSE2BYTa9+/NLX2oR4lemslJoE1KpPLud
RALcpEgbwBPWPguPlhLapf6rL0+hX91Mqkjr6dAXz3VyGGilWj4Y+mtckwsX5F+PcBZyiWE/9KXB
I0TtuuhfCWit4NqpPp88Z6frX2PMH//bbhA7xegbj2qPhu9hvdb1B2M8yuG7hDEI8pfes4AG6Odg
ff48vReiye/DKmeBRq6pmj7kBcOGVMPTUxbddTElVu9ZbfdSd2XPX7ox/xru7MaUi0ltKpkyqygu
VVDmYH7lLRt04tqcupPfHopcvLaCLgRTfw16dugXnHhCTlf14Av7SH8bhK0a+e48JEmwJL143rqU
n1pA6YBZm3iRS+YNrz7owc0ovv083xf3sCaac7fbAhZ1tpTCODGnEjzwgdOizLF24v2b+p403Lhv
5SuDSV/YhPNVJemqDM5M1sX/OFTfVpVJA0UXLRqlY6U9V6PkShny+15jewKuj1W/VgFT4FKke51D
7lJGij1lmV31r42i2kZ/a44Q9LzsJgKhIOGs3NP6rsdHGVnaAHxfVtpj8zh2/UIO/cUogt+19lrW
gqa8LdWDnuIkH5QEBskxrx61gAa6gLMn/UuorxXs5swP11b+PKfLRE3Iq5NRDu1TmAh7XR0XUggu
Jr4VLMTivMgZFIPvZjniOC5q8041N35Eihr9qUSwM/yg6G81uPsxFwPl9ZyALGhuhww0JvUuvdNg
xVZjsVHoIvRZ5HTMvPVLDI7xhHqFKT8O6kshwBhrmqUY165Vhe6QjraWUasf3osXQ3RKoV1lclna
pdAd+iZ1svdO/NUllpPKNSn1Sas/1GbVD+MfPagcJdqoaeIm9JMi6SWrHpP8PZRPfTQRnII7F8d1
56l3VqseYgP9Az066MNHz8QGAX4d/bDwa3Mvjgs2ZwOXO2Gdht5LTORMkznoTiPSu92UH9U8u5L5
XlqrkiFJc9JLJeE8WihovlLrbakhgJf3b8ELdmCY04X1mMIELk4/74xLJ5FMoEQHxiRW+gp7vy3V
VEK4cPJIwZj7yp/r3apU2mKAHN5C844/DzZflef74vtgZ0eCWQZ9G/kl3a/6tkp2RrqVVNsS1ldG
mY+zn4aZ79dv7xTkgtGXAe+UVOtJu1UUQEraytNwlwWDKSbbbLScoQIlHIFM1g23HE6Uc8gkXnLD
dItYdqPspZcLVxfYh5hT+9k6V27G8I9X1os6ad6ySHGF5BCnwyK1QHg3p6G+zTjFFLQmwjxyJapP
vSU4PrfjkLMgPeBvgELGiiZ9NNyaUYz/7apq3bwgAOtjWw4gcBieTR0yNDe0AiDFZRDfckeqQIrR
p0esKndjq7UHM1z+PGeXUnFr7vCgUoKfpHheNCQU8ZtEDPVDL76MBbXYDGKViN0V+A0ZjTTvPUKL
Tcp+V8NtBrlEiXbVdPB1Ti6qalinZfqVMOjSPlDBfYlYxZEga2eLJa77Uoo16kyhuY+ldQIzVJoc
MXxVyu1X4bS4MgeX4g3wZrIFXHaun87//NuyyQapq8gAyfBQ7G+kQ2HceMP/sLm/j3EWTA6yEkuh
wBj6+FWNbihX9QR3R6HyXKPaK/Agfv6yl98KILBIAZxVfBbItSCJUNShcKWnSxldk+B4tY5zbYiz
29UU26zXs/9eypi2tfoBpPnnt7gUTGjS/73FvFi+fZu4LZtJ7BgitLZEEtRCaxiBbOzu2ulx6UD8
NtJ5Dcjz/FEEvaXNoYIEzokX8oJ7ot06OlrdtaPqwkn1fbD5JPv2Wm3Vl2XR8XEGRDrabYcJzKk3
r8ydZFxKKOaQUjMNWZptF/8eJhb7qADupx2K7E5TJ1fXfLfsKSAHwm1rmDcBmAwjH5b6eBBNwTWJ
R4iEARaT3JkucRxwnBc2oNr6iyaxTtpwM06V0/e6Lfb9yguQuUGzv3vxjPvIQ10ltZwE38m9iAiY
7g1PY+N9Csl4kI3TUCl2Mk7Lxqg5KIc7pcj4M2UcUXU8xXRqquRG/pSqnzXV7oJmSa0HriBOThTd
JTVWWGrppuFxEF+iMHDSDAFmIgAdfG00w2UrKondTdL3Gz8VD3ojUhoGOSiPqOtpldNMoEumIFoI
beyYxduU7joqAgZEwZaQpqIz9kv3IJSGLzP0YijRWvcKp6gh7dQQXIRX3UwcJtQuvM5Ow2CR0HQT
FY+HdvKRgEUJF9Jo2DEidfNPo+rE1DraL0h92m99WHDLhvuoXrdIaLVLJFN0/7asd1J76xO/JDdG
QoeCgpItQk+VFsKnSWRY2eW0l6X9HNCMlroGvUNf8sWwhE3T4JQImj+10mWQIHndTIsI9cyAoFFN
S3eqXg3xMbHeM+mhznPXQmcVYJ4cK2uCG5nrLYW6VrxMVrOb0res8F3VRzdJCpZxlTkxfMwpKzHi
/cjyau3XlS03tCuZzpM0uKMIsDX+CJZD4zlzKKU3T//D1qc/roM4pJ947lxvRF1jNGJNKRx5n+RY
Bvds/aA6tdd0QS8dYzrVb7oOQFL+s/D+thmldFD6SWagoD0wimXc98o1Wsal0+X7GGcb3qg7Rk4p
+opCu07qjq6w4Y7KXUpH27TRubDjMnE89ZCx4CUWsaZvZ2TEvJpKf3wwp61MhPHzDF+qbVrfn+rs
qrVUP4xzi6eS0MQJFg3V5cj/MFoKKouwXgBjC61icfX0Uy6d6rBTaPDIGt2OL3jwtxnvhTSuAHaq
h86UbZrD+zGAWw+7PCT8VdGwaRUCJnrkUgFvoNwIugyyr1gXCpIr4crDCjHVF0qmbDNQhqr0pDJN
ufcRaJ0tKeFNlyWrlvpi8Luko66kpiOYWMRZB8sHtSL2m/pJG5ZZkdqG9/vKnM5zdh6EztQW4DIK
MfRXf+vbuw294FtcyeqhguVGP7TL74b0lw99LVxYr7q16ypq8pOTyFcwZpeC7O8Dn134nd6maeAx
MBuZhQS5yZv2Vy8VbW7z/fN+Gt69RBWa9Q+vKVKTYJRLTT3kwBPjsXAm6xQo79oUO+F0MvvXUoW0
AGKihtnXhG5D2mnKVHpJIq0MnKfw0QvPo14fihEVYOXGr167pL3vkwl45EEa12Jt2XMqOPWeO+Sq
k6Wq04nFWzqpixgD0qlYxVGws/p+B9LYzb3SUaOa02itsnkm0jwPWGocuCKoznD0OBkt0CDHbjh0
nsjNJa1jHSzGtSznYrnF0Ck+G4CmqD6fVXfGVBylOhpILTPUPeQXHzwlIV5qPio+Z5gJytK4Sf1r
5LZLZwsXPHghnOAVSz+75XsDRGmSJXyRdOnnSys9SdWRTE4bfpHMXVnelw7Lb4Ode5dFYhRm/Riz
vkiT/PYY1aCEuo8pHQ8V4YBvsc8SfFfYl4Scgx87ZPQrNR4PqnqNz/BVLvt7LZIuW4au0kOc6+zn
55cXqdY4+MpBkBunJM+jfRnKukvPNNffQ+txKrKFqFT7jg0nVOpNRBeESoHZH2iQCN24emoAPsXQ
haRRvDFFdV1m8m3Uc98Nd6omrgGmAFIpaXaN2u7KVM5n/vnTs3+o8yogUvXz4pSqjRo3AgCF2HBp
Y3lvIkWUoHam8au/rNZLHSJpceVavdBgx5IOJWwLFghJ33mgW06eKQ9xJx/YrhqIOl17KaweFNlN
mfsuzRkN1HOdO36LWHV/LHIuH2/Vh1R7a+1KrnfxC4IttEScElT5H1ysHDSk0l4vH3Jwf/KE1kr2
6DegDOPRjgR1F8Z/vJngHaA7lmug7c37MUseJsDGQr/Lx9UUWyutfAyihwbql4IDROi5fcd1AL/a
iJeSsojy49DCxComQqtrfTr532MXnpus0qqDtESMfZYEydI4GJ5f8hXT30KhHuN4VXm/BRj/YJwa
IB+hugirt8KwtlqCTlXsJpK1bWPD7qrHvEcXJb2PdcWtAWr7ereml5K2w0ZqjmAPDTopV1bd5ec1
ZYkaJYUm6eyaEPWibYywJq/p3sYcNAwsOdF4rMxD2GVuP3rOpE4bMTnN81WLnyH48igvXGmk9RNI
1x7n3/OE6SPZJ7MC8sAyYJN8uy6LzDerTozkQ4E9b7YIaG4IhOup2S2alEi9zO+TTL/Jqk9AkO4A
kKzr11Zs3Y7T9OvK1MxjnW9Iuh70DiGUgNY+qx9BrUg1gVjjUFXqIgBI32KspoPwV4ppG0/WLd1z
ydj3esAFDniNzgzNQ9+gykN3pi+bhQ+K8MpDzWfYPw+lWyolkRledX7GsTmG0DJAElnKo4jGXole
fAz1hFIF4kitsANwbsvQOtLhUayvwOi+gux/RgcCQoWIy/6fFiYq9u0kaw0K3TAolFS+CYGop8mD
pwf7zkPtUNFW1fBAt+bGh5SnWbHjG50dayqMnM1M3aKkmvbhAlFSmwKaa8kfvW7a4fRG6/q5x+tC
k+/Upl3U1ui06SqkfjbQWcyTTRF0t2o12VkRrDua+5WTBJYDswGR8KNhik6tfXYBiAOLIFL7NIHL
tuJ9hTZEqNsD4WLXyw4UnYpEqu87uDt/ahndqlJhvkxbNtet/kcS8wWMBHkAFreJIBFFk+EE06GD
3QhAsM6STU2LtK82/CpWCodc2BZQ0ijR8LGw/bHsMIWNwlIV8jsVIAblqyun5IU4nU0CnxTsA6AR
AGZ/bxLF94JCMgr5oJaPQx+5ihU6+rCcwZTdK8h5vV4WkwgpZXll8f0bWkgIrIBEmkkCEOXmxflt
dyp5kYAcFqQZhCAPNEAFpxv/lFjOBkoPEAcisX8HOseM3qTutc3QstBxdPCj5WDch+1eE6480cUL
Q5eBmAIEseYK4d9PNAkF0OBIkeiRNqDEG9tKO2eA3lyGN0Zx8uXc7pVdmSvLtZRlzlirm5ma1pql
24FMoeu9DKzR9ZEO1iq3xa6hkhxhetU0NyqPTXYENTAgwhPwIZtrYhxzJHa2m2RAT5LGtc+Vf37A
1J1mVMXY8fAi5QR6DuUCbNck7lhpGk/JjP38Ab/CsX9GBNEOmgyaKYHG39OlVG0mql0ugUNcCrXb
oyXRPzfKbSjuSm3DS04C1os4WunrGk5OeKNxsBg1hNViJyIU0txJAcnWzgtYeI9R9CvGLE3fm3CU
MyAVi174rJNFi5YVmE9+0WcTBZJFr/+W+wfZDNze9G0pfFKrXSkvdDwzRgkGUZXZuhY6iq8A9n+o
0GiUYpt3sGe6tBX+tsA+6kjATRtDc7ud1L3IlMaTW4BLbbfJhz8qLaduSaZTA3fO2yur7EIkT8n0
27SdhdRWqnbGVEcS5VrHsE65JthdcijbFYyuTnr1YfEo19gqF4Arkoxip05cScGOuu3f30qG1ewl
WSzOqLgEiJWYI1AbLlgkmY6EREYDNfvQKU1CkxCrTa1XTuYh3tw+/rxovmr+54tG4z+GhLMIqerZ
ro/8uLfyCHZuOWS2h4xJEh59QYSNi3zw8EbcOEreqQpmYN5d7lcg7k0bQQq377N9nSduV/jruFpG
8VaC4Pzz013oWMyJJ9huSBqaRMvi72nqxiGddAPaZ2g+mBKsNTF8igaaOXQZ502lGAdjOkkjtMUO
HV/MZEII2bUKUUI0Xak0HLkM1j41w58fTJ3Tu/Np00WRb6jqMtHD2YNN9AobLYWhm9qCuuhaZ5Bv
acwGlOQqt6SRt4pyWz9IH8l9d5++RnfNNmMHKXtJdNrSbTRb0F3dtpbVn3gd/iIQRzeICwcdusxW
V2NDfLg4rX5+6gtHksJDA2KDHaeQtP49m5431Al0T1KoehHVS9lDzSZcBfIO2pcHM61W3n4e8Avc
eTZNf414doJrZdFGHRWSQ43cJLGTWX16wlFSt/ClpJ4u2yHVT1HgL5RrifKlWP2voc++kCpErVqU
DE0sVXNh9hP172laU/l3hvil8Cm4+TjVCvJ+0HaeNWyejOE1NAgn+EVKNdYTwkXioyquI6gBjGDm
XoeARWkeW9x6U/s/YOiQkYCgx/ltiGBmz+7+saKcZOaheoiaTWT99gTxrss/AkLl8GBAzkzN0NHo
i1/5SnOse/6VZhELTUXjhMjzbNhwKEstbWRlxgXX5SP2zNnW0iir7MmcewCY4THUF75T6lfS4gsh
h/J94Dlh+BZyZEETWiUp80Gj3xAuoCMG5WM6k5gPyTWAzLWx5lzp+1h1WkYRR82hEXad/of7C9Tz
CIFpBr9d4zxeyC5o7c91IR2u+j+uEMIwVELUg+4iIgZJVlEhIbhUhl0+XDnAL+1p6lAYP1Fd/beD
WoW9FoUdUyhGK74ZYOY4P7KriRfJLpPxCszzi635z1rB1+sLMyYRnf09jXJdlZ0hD8ph8E5xEt7Q
21rLYXZT5QersccReVYUAOZ1k4l8zZC4hzhAGVBAOkXToa/EXauGbpiiYOxHG+UaGejSfJgUZBUF
DNC/nYShiywDsQf1UMdPYfeqk5XM1wJxK4TfXq/cwLryBb525fmUUNkxuclNtu35lJSeCIl4auZS
YGDL4WFq/dVU0mZr+vva9DaBOfwpk2QrlpmdAo2JA4geskTp6a3OD7OGg977t4gJ22KGLoVgHa06
ehNGhPN78SYmzfh5v1+KqxWLwMOYL32u1rOtkFt6oiR6pfwHNw6RcKMiT02mkbS9TFCdSyh0lqiV
DVV4CiB/NBpFVaKUUsDOG75ASzW9NIybsU2drnuLwV943kYyt2SQDsW70jW1mqcPb+IY8HIVbpQe
4w3BGK7cw5eCNwoJnJWAsFTaR+cXTARuyVN5FdDzvrwzrEMfodXZbUGrWvEjN1p6bW9fWGEMOR/Q
lLDgj55dLP3YaZ6WZhwkxrIy30mMYxbZOO4pSmWIAl5r7f4j6jefIPROlFnBhFLOucmHpieRmHum
dPCBX46UxyDjZ3u5wHCp9587q9nP8gdBSENEDkOkCnQX2HOQbTUajxY0fQNrMvRnAj7YeDOomlM3
SPNWwh8Q7UL7yvkP9gQtiTaTbA8tgHSyXmoEiLveGbRsV5XltZh7nqOzLcM9x1ejFCRKvNffp0hv
9n3rgZQ+pAaS30K91mocyfz4APx4ABFmaVg56P3GoKHQsOh67do5Nq/xf54AVRy6Nga6XtbZwmmJ
SlJZpTT2pX00/QkEf6GHtKtRqa5aDyheu/BaGOtUeXTKjK1E94N8KaO2QRJXGksImDcSjj/NCDWg
Dn9l5mOO7lUTbpvC26tUHv4/ruoLcacufXvss8VnDYpS5jrVgarb9h3CHOqf+YiDgS4DPUz6tyap
EKY5/HxiXCpK6GhU0MXDYFDXxbPvRckgZ1J06RC3x8Qf6TcrDgUqgWXkf8xiCjFa0+au5p67MvKl
lSJzic51OpEk4Oy+qXo/ijyKUYcWwRmw0llkixR0CoJp7Z3/F+m8/bfrqvp/CYygZ1F8UE1yD+Mc
UyHHMrUko5QOZv+mh8+BvJ9PPVnwbVVpnBgF/Hjf57tp1qvknOuvtQ2+yJTnqxT9vDlIAkuK0trf
+yTOkir0NUE8IGxT9fvUu0X0pOmWXrCyht9Ux+2udgP9mHdvanZfj4tuPBrNZ56+VRXQmW2T7XT1
gV8P9cEv783hVe4nmw6wJLhp8h7zzx71AUrLro8fVf12CtdCvqGHGYui3Y+mPaS9raARTnaMAfB4
q2mbNLod0gchWNFmk4ZVj2GVvm30bZRufO23qN4q5LKdfpM3VOHcybvVUJYOlqq3rrOdpTzB0Azi
P1Jz19R3ofRujqHda+sWZkRr7sZ2T6kwbz+l7JjVp4imcMVl06PmaG2y8LG/JgVwqUVCFg5thTIw
q1ubg+NvcWE5xbUnIKZ6SJGHRvaHUiv16SVRW+gn1JDeI2lThsdZ8Il7LsDqittsWKrZx/+w0hF7
0CmRw2GmQ/L3g8ixGlELG/jWwVtabMFttFxlRvfhL80Knu/Js36lgtNO7z8PfClT0k2uT1p9M1HN
moPZbzMg8gV8NezFQxNpt6aaL7F0XwWdo3avYvyutOj4S+y9SoP7US+SXrC16on5MbpHj16cKiLK
LQf2hDCNh5NoI3xOoeGUY+r68+VvCXgyZO7PD32pMjBXBWGhawQwxtel+f2hi2zoFQt4YiUPrkFs
EkYbOaFLTTJpZa9RuzeHfVVV7ujt6vAtVAe7tF4Ra1LzDUG5fjWquvREiLpAU7YQzkLx5CyL8ipL
zf0+FCFAbTtgTRrWR8Uus9Y+AuDduo5uO/VGbnZlexjiTUaE2tACWeT5uux+X5mdL+rG2cHBiWGg
5kHEAB/p7GEmMTajiBz3oIvLHnJjeEzM30rw3lHgCu/C4C70XyTA5D2OsMpnUx2GblPWp6LbF/eB
6tC8ok8X5XcdeszQcMpF3r1oXQA49FlrB7vTGjsst1n1y5jukWOCqBfTqehzhQr+ysQqwHgww4+6
71BJIXtuXkLpU6TrH6HDUM/y7N3vfkLBT0rs0RxQrHozgrsq/BV595buBv2rGXzU8MWS8TENHyLz
Qy1I2Xq7MOiDVKexeNOGWwXAY1/QRt2X8iN56pRQf/QRvQp2SXpvVY9NGdmd+qIR3/TGR2U+9NiP
ADBAWni4SaaDEH9Y3J4djzhE95O+j7VTjIl37bTZZpbYSJcjhPokfh+b++CzA7aWD7/B4NmaHrlW
Yjgz2ErXXyskmqrBEeBlWsVJrfeD8BvaD4U8mIrDTlI3XXs39C/QE4Dpt44eFvZIgfTnz34hxYXZ
CsqHuhT9Pussrm87QTZ8v54OsszmhMh0bOXHKVmgakJU8vNYl0o7JncS9QpdpnRwvtxTikxlIafT
gcZsEKYO7XhkLISnWQuMDi0JV4hevUqP6JqmyoUA3KQsSDedpgtF1LMT27ToS5kSfZuo3xIRACQR
paeqOTamO2D5bh1/ftMvEuHZXoK4PPMaDQ4a7omz8zEaY9JeGZcwMOboPFdug4Q6/4XYYdrQYUUA
0gXiI/RNHf9XEzqNhbCXo+h2nzr9L/+tS5waSkTv0DD5+eEufHJzBnuqgJmJC8+VhyfVQG+rrAe2
39uEvDtKlNqmV/6MGM50VxJd68JgKHVxQTDp9IjOy1PtqMftJDX9wSjdDN3NVf6eUjwZHdBqICKF
d7RcXsXEVl+b3q4Eu/joZHs8cThXpp1BXkXuJKexZ0fPkWSj0KkLVHDt5onWq3BsYZTMcFx7QI5Y
JUjBR9vpB8eLbPml/TASG7sU4QQFeXgDPGE+s384X1QiI1LXx/T37Hq2CxJbQPoBn3EK6m80r/xn
EaU5nZq17b9YhOuPKfrwr9Fr9jk7hP2uRUBlznQqH4qTpNjBTvft8Ikeq/ErvlNeuhd+AJ+6fBDt
9l359fPnU/6JrKHeQUP/P8X2s4NawT+zCjKt/6WfmpsE4+FmrWL3O5uHTNg/Fdh6eDcjJhoZcuvY
nOzj3WylNGA78GVCguPJ7PCMWg4uXxaGWbPfYL1MN+N+9hM0l+HkzM491l2CrHlz6y0lTAI54/DV
ktwGUx1W9ewB1DzP/hXF8ywULz3or4hOIgpvIhVvYudjLp9V/gAsj3/LbLxYUNXZzO6ts91D8Vzd
jMtZRH6WlgeZm9vFc47H/WyFMZtSfPlXLGZTtHpVoFgeLXBQ28ir3O1wu61wkYtv5FWKRSsC5DsL
6fCAh5nNM+ZJmf89/5kE8Heo08/i7Io7Wx4WvOqXEPxWQa7dW04I3s/WABIuGuLsK7gIP79MGnCA
fq+YS4AHyNfP4v3zn/Qv72hA5lgOfvmN4DkSPc7+C7MPQ38zbGa3GWhUp9kEcnaSne0AawwDZyuA
2SgSI5TF7C052wso/CVhkTJLvWc2ZfyP2QFoVoifbYjDdY7Hw/y72ZlyHkFa5s+zl62CSPxsaJau
VSTe43t0VbAHnp0BZ3uz/wTlUfT5M/9m5O+tJbJ9mAzMxsKz4W+/Bdj8NHufpbNzLxqJy+CzXI04
DuiLWdh91oafLfdmbfjZGgTEHP2lK0tZ+jp3v5+T50v5PEnMda+PfLH/NX+3EQOU+a/ZrmReCV/u
8v99zExxTGSZWD86Flaz+dO8oLJ1dVvgYlphjsZCxaypPCY381qfXTwpIs7uNCNORj2WsPP/Zv/p
2b9m9qaZXRjmSYVvvcmQTcBcaHYTmL1QpXeczncYNpxIFlu728yORyl2if/5qhN9Me3RIrzJ8A6s
mSNMUVbWb1q1L7M5SP61ln7e9TC9uDLOp8qAriGLOrOGGsXfV0reyzkixur4q4LfW90gEWQ8hHRt
fbdAhRY4VOWCLUJbvBTX6qu+R4DRWvmp2wRuJ+yQ/IRIquMKJiwszCZM1xQW5WtL/P3SYGhIbNY6
So6aFxal2x4+HW3GhZAR+7hjBMrbFh/ob0zvIgamrx7OpPCNn8hqu9gZd8YepH76Kse2egLiIeIm
MDiIDXT6BlSjchR/j4gqtnbzlmzGtX9Sf/FxvK28Kp/Vj/glOEr4DdzXVDJp2C/6F+2Qrcbfw7Q2
Ynt8jrkX0ehE28XgwvA/0SeK/tS3erBQiJ0+h1OoOeIdgkJd6s4I0YUEuIobA/LRQoF2jvlr6tIj
m1qklhYQrYjtEOAJjpY2XwWh6kBM7x+ktyrEH0HTbXTv02w3vDYDjEhYjAsJj4jY0SJX6x1fXSNS
Lh97LC0jt34yV/16eo1vfG3Zg+hKnPBNEm58k4qb3aKRrTlJbwe3We8A7e5VdlJ2DSYHOO8/MOP5
+kBIgHRwpoab59WpNFRqQZEEQJ072s/hsXENt/AdYasgJ57bEjfYTZE6jWseajq39qjTa192vtsi
OdkvC23RFXcZQdnH6GgPmj03I5eyk90HL+0itU0nzjfJs6EsRo5WxFYF2/zjYa4dkW7j4lOs0GtD
Nm4b7mGHQTx11HiZ3HuVbT7WqVtXdrIexgercZBZMrB5+/I/5E52ym3jopUzPeTbLeCZQbG9ep65
+CkOHDn/TDMI17b6mAL7Ik5a3+WoMSAx8P9YOrPlRrUliH4REZJAAl6ZB82jrRfCtmxmIcTM199F
nxvndHe025YQ7F27KisrU+smC1rss3PTl0tn/lN9qR/QkLrQemJ+KnqhExwSr9adEc/XK91S6YAk
iGIEvrQeGeWI7tHKeN91RHmN2Q3HUSKjzqFyfBR+9NsF+uy4SnWPpSR9zxP4H9rJzzbpXJdf2pX7
KX9mm5XV6/n6XbKE9OLMYBy20NgWXCEbLYzJ/xkulh2kekEHHBKKDFWRCk4T9+Kn82CLYic6nuTA
UnQ58qUNS+X5034KEJt8Sdx0eI6SBWm10RvopIY8VHWuCcQ6CzfP53opO+EV9nL+lW7j3uhB2GCl
qXzjkyeOU1ity4wFWkVnMEC28Z+q1tY2BbfITPDcMJx7sGlVTXybTNy8Db4dJH/QBxsdDDJy46Px
Km832PdkbvjdC/V0hwbnIjN6q30buyhAOrDQlo0+QByRHZ7ZNmUu0Hs1zLc4PRwZ7p6uzDwIQbEW
4icqG5moM7yTrMMvYNPlKc00g3XYx9runVsKUf8R1aaIySurZEQod9BJGVYOOk7B18rMdGnz6jTn
o4/2I4/gvZPPeKe+reXcfwH8WnWjszh9PuBVcNR1skEa63PQmKIYvpH6kPeCC6l14PzrtPQTXVU7
Pi+sfbZN9/HnUGsIGql7nuyvg/euFp+zL9nr7bLRsta4gO48dY8VyjwBOuCOio23MlnIygKur3N3
6oYutkj/fg++SKK6RwFb8GvUqVJH5NKXNJWOTB1s++zSv7lNPseVh7h4dYeBKrRWUppSp8NQZa1A
07ewG/YqeFUYFeirL5qPgonG1bApPPHWzK39eFBCHAhrzQ3W2N/AG4WTa4VmvmkKi5Uuau1N0I9E
PZR1b0uz8NDBz37cmbAVVO2JdXOuV6PeS7hNB17oL3AvPPJb95WHltQb3Rez5dUWhoERivaqXcd0
caBR27GP9tQL6ZhPQoZIHqg6447dywB5/cPMxUGW3ba/NYHJomqfOvE9smZH8TPalIolRD63jukM
ozolFzR3Z9tgu/xsbuMOjWdE3/0PhFKpCkotNc+TpjFV+kzLDGJK6hW/tZPdJt/t/hBozVr2mEs5
BtZ4S4xwOtLGW2TAf5sV1nyu97GVSE4QOHAJBH0yFgoevfs9TWYxmWSrGHP4qVcxtlZBMdIlRgBw
fqwXvNt8T44KLOW0icbEll1w8Ez7XzX+xH080/yM1vqGtVD5Yusy8DRHORPBC3N2H479HjuwGSMl
jI6ZzWwThdgVONx1pTN6Fe/3Ywd7OjZZDJWRdBrqC4UX6Sg2epQ24joDTeuM1hj06lgLunUeNUrH
SQO/wLyi2mRG6nWX4kBZBMiSoQ2KY5O+tArFeLPE9WgPJerKJxLkxzM2ng/FAwhBVZLw/DWnYgmQ
CAKV5uXF2imOm+5FB+yfOyYa//tkP1AigZyYRfTWjP5jCjgf8R9qdALj+DbERqPDMymx5lqKvGQt
Ilihv2JjgaP42p2hp2cJet6ZwZnDPf8F7y6xbKY8WOrBuUjMo6bN8OuemdRkuWjMIVGYfan3TAZ+
IEbqqTx+h/jb3t+H9LGKtZXG2Jy8if7azBh24zZMjGim/brxBfnw52iwRoI98lcakyY8Anak3atW
rKx7TUqMEY/p1kp/macN3HwTrnToaZJwbF/miqhvz5pNeMHJM/GzW4cpWGCg685cShIY7rvWtH/7
SaBqDUO9sNvCqXoIQ8YKnY7drofbVH1JF9mS/xnNz9fVCIHblRUcMStGLnCzhjdSXUOM4fAx24uh
H/yJlnGfgTjhKwZ4bi7RA+Yz6uMOZ4P+ozbiLwKl8FNhRiVd5aXDti/9auZWW9SLRibQKxch8kzS
6/l+OeAC3xZaeh33jXaIPBTsQx1Ny/KKOJigXPBr+MIhdiNjmTZDfDPSo96vEd7YCVZ6Ez6Hb/kJ
8GWGgdlbxN6PQdG7P6L2ZMGA/KvNMBRsL7ACqDDfjXxm1IoU41ziw/shWljS1omGCjkza4r+JkJu
89zgCFGd17o22g/OgeH6PMdOB2FG4+N3pkIn4Ivub/uonsbwVUabIDfQqJChjZ5kaMQO/Nv3Qckc
SU9HTfFWHsfEfEov4mNArmsEB8JFoG5FUR/0p1svf7gFTzdARqA8vJN7ZXK8YFbyVHfvt8ttTdbB
fDDeVngrfALBNuPQh4psTRYJ9uL7tVkgc6SR9ynHvDAO4SnH0eA0OLLR3ZqbAM6phYbc6ZE3ODM/
x5+u04ZbbLSXoLVw6KBP8Tt2PMTFRqq04B5fqU8O1/A2c1531DMCjCrJPLHT9qVjYBrCeZz7q2Og
GoouOafcgGc6JW0CUKnZTQborh8hn0wtr2NNIxn4jiewMgv+nYqo8urP+U6YTj7ApO8U2uT3e5N4
TjA3xX36PX52NXrm1iG5YFD5eGR2dlEqPbtXtcZRtbpMy4CqfNALiFXGHI5XsW6opw/vDR2zdNd9
J4VFxFO2+ZOakDj4EB/vkkinkVgwVSp/4FQybWCvbjFW2BTabmUr2KSRq+hJY7wupE/FyU886qVT
vTRia6FB9WaPvpy/5z1TzPcm1xxmuV6bV6mFp3hYTwCLYIgvdBlgT0H2JyeryNUh+PPwveQ8GlaJ
IuZKe8b2UFrg+C2ptf/+BLLvT0nkt2fo36SsX7AQmj/GJyPXZ1yX5nb2obQoU2oDC5Y+mB5QeSqm
cIq3k79iFznBCi8uihkJ9epbTPp2G28cqB1+gbOX9rpOW5rCcdGYcqXZmIPxj1QHWjjaq3LdLvB6
0scbE2+1L1usZG4OhDlM75AYEXUkH4rGmPsLxQwYHjCiG7jTE8VbTZsfxtx//VGRVOuKO/s3Hx27
W6cPwQ5+5EF7fQloIYJevc1WU0dtyTYyIdAwRKfMnRB1sG6n+rByCS6zzMtqp0KfZY1Ck2JvMlgs
e1UbniZIdK9q0Z4TA+/jQUNOWlS1lfedWQqN0pXOR3jW082dUV1mlmHl2+SBzFe2Q0dTtDr7icnD
Z7fFY8SYldvZlWpp0yRbkhAJjXpl+1KYeLZWu+GHNl6MIIY3Q8ebp7HPjjOj/hLwmALtgCySf/TH
VlMMbP72CnoH6T68v3bZQs8UzABYJdSR2vs7rY2f1T5CW1wv6p8OV3dZzyHEbLCCOUMXejkouVZ2
yw4xlE6P78exXx9/Q69WtPC3m1vLwBB5o6WZfb2/Uk5+O9uKpEp25gQnKTRyty514aAx2JWenyuN
AeZm8CVL2Ay00vpjxcgi2eg23CCUsygseo0jOexzMwt1Uq6CZczFasWBw0HenjnikOdoFJNlVFMW
AkQB1ilm7M/M3o0+Z+ZkQC1dhd3wejAtAvMiMqAsg/kuDpvB6b5HksCpeWgl+sNHszryVre3N5wQ
UDsFNywc2IhUIS321J8DuNwJUDXRiQz5oLNvJLAieYpC26jT5V2+OK9kHQGgCw62l7Iz6o9CIWLC
cF8qjvgmYdjdc1Os9OVMW+yhLLStFZwFk3kjCvtkNJi9pKAe1mqlY6ZEQ3ZOuNcXsomdSl8YQIvG
6sGarH7rlNUfFNZKuuHFWGtMuxMW5XX4+x6NXktTzeKperKPkYdBnWhzpK4u4wlOPe5HiQnc3Zg7
YIxOLwLzGMPovjZLq1kc2oXBln42+ouSBd/JwBT8UdDQpDOeGyreSFMCnYDe+fxmZL228PU3iMQt
tjyq99gKGZhHXBlTOy3yGq36JpFHJH9ACvmkpIC3O4L/wptdcV2nUuogcSOWGVkSUS3dWktHETT5
Ng9QgdHaPZu5X2MwmZ1Ze6WWH9oZjs/H2X5AqGWpaygMafb8K1jwpuZiXe5TcMvKGHXpHFnFL4d9
dxBiK5C2QnnjRo2BMV9cyg2eKKuFj31zfi83bAopseeFodTGTLn2CBZ8MrUqmPiLpOovfJ2ZBydr
p/KlKDCqDq8krY4+37GllvY3Ricata8f92ZmAcYk35BltH1NmjnoK46E31tYnBeVl+ZHFMBX2Gaj
K7rLO++51NBPB5lE7uny6o/dZ82nr566sn7z1oLbMpKYMKVs9t/vwpFzbQ/XuvXfNzAjaWW21RaO
y/IoYZxaaTnwBxWoPn6pbH3pQ8xIhoz8EwX3t/c0zbdoR37kCPZ4jffzmRN8IG9nivrx9NK69Wwt
4BniTWnbEibCVmysnv7Jy5nNmZGAa2OM6UYKnBnYBny51Wev3dcIYr6aLZ2WtNDbuT5Xz2lnlr9p
8ngtqIbuWWdV/Sebd86JMUPocIy06dezdJ7CoTsGit8ovgi+/ELhbqoHusHM1oedsjLYp32ASPth
OV/nkf42EsEqlr53f2JIINgU7FgdL7agIuvKU50+tVDdF1pMVBxyKOA6oXSoCBP3uro3NWNjp07Y
39+R+Qy/k/QSSXqxNbI9jaMwPC++WgDIz/xlUyRU+fYd2Dndkeehi/W0Rxpdq/eFx4xzdxhrjVNt
ZOpJazZVCuVY0dXAGJZbTgtpBxFPk0g9LvPRKJBw/K4fyT4WPZFU8sHP5r/P5T0b1px8S3kjE/JL
m0X9vskk8DY7twz1+BCv9CLy0kOorgkYiSX6q9RGu56jk8MDSaL5TcHDFhgd01UJZn2oS0KvFeDu
4Wl5I1LH+MwqFcvUFqKGpg35sDwv2eJs5h6DAqf6qnOrUgyUyfU4YAbMXda8yh+mN7gNoNTlZPvk
IYWHrkrgff2SHC4Hf3ieEpSRJhOn6quIAVRMSsiRYCCJMFm2g+w/08tCf60elXBCAxT5U7ad0c+2
IaKU460OpvOxUXNd5WgPZ7tl5QQ4J78VpwJC6lIX8bOSZpKEXnyzsMv81JKYf5CULnv/2Xyk4gFg
dSTdiMFXUVmNjJDAOOZmEPdarThKcKqpZLrCz1oqfCXXAyZpu4Qqr9Q7NsVoZrVJ6VVZ9XqklkS4
Mh7NYNz1ww22ZTFzEn4whXLSiGeJPwKGXdVLFlwYwXDoLgZ2802es4utrtIFauyBcSunAWM5vj5w
bKAuRQ9z/RSsutDI0JlDXfAJ3fIK2l7T3XkbbWjGgtkcebrvxoT7w3pgiOe5F3ZgyRiw3V/B1wuL
6UyfZvZlt+/86m1RGBZ4SLnhYMbXxhNPTM5BBXFPtO6D2KLNX+wrF2E453kg0LM/yswIBhRGzVn5
k18lsnOcj8uzFH5kD074rDTp/AcPdARmQDkMZZFpXXjCr29OnbTZQPQTtoWu7CkE3tfoaUEiIngf
6FodElGP3NUdHUOLA6ZfB1fhu3x9NRnoomJ29oJE8fF6qIMfBd8K/omx/hYOTbfLoSX4kjmel1b6
1l+4VrR6vCXvpOdvdQPIV3Ru7stAf1JQRhbH4+gMvU7Vu6xNgIMFe7c3kJNok0uxjfTsxNq65Tbp
jEKzmWglauRqKQi7bPYOAaqukJFBIW83k/ZE1Zm7qsznV/b0RS8/v7UGo6lt66Gws8v2AqoFG45n
P20M5VOi90URK2q/6ja/RKenkeGNvTQKSor5Q/Ly4wJ/RPXeJRsxpGUH53aNRUvcrZPYEN5O89w2
prBjyT07fxhxII/0b5E0ekpca9RUHoFHW5UirrEWqYE55vwWH5Jd9PLiTc6RsxDcV6AXTz10e2+l
7pSfEfMQVXszGNQIWggJTuN7KkrzCHCoWK2ryCyQDdGzGyfa4lMQLZWIZsQeJxXJBeBNif/zy3un
ehdOvXLpMj0GxSEfxQQlPhCN7nS8HmWryflWCMyGufQ1cpnpRiBFo1oH84E0YvBSqMMXoyc6wrhe
pX4u+i+SvkrcyBQaz7eZsx1AF0qn24ocm9NoafX+ZaJCU5gsG77G0RpAxYbMwaoUWlJIn7QlGPEQ
RgxuGPuYIT8xLbpy+0q+ijeZDG7eAdRKfHNTJtC0hXTupDM/W8iSFnjPfVg9SjjPOl9ClyJq3L61
1Btg7YPyGbfvQIVGrZOzL8waQx3rhYrCwiqTrVAQWGzY4mWqJfUtKr2Z6EdLF3Mti7M9QJOOVIE2
8IgmnU4ChodxTce9laDmKL+yNQvPMt7kIBvMvjPad1HQA8IJPbsIZJNx9MHiXVXXOPgI7Grq78If
jF6akFjQol/YmwPoatJncak2i94NrqHPXhoDOwmvYV/oUeS/hQtincxRdqacHN/KGy8TNPDRUrqj
7mcnYOA8xWQuG8uFltBVjgajTWfWvD5Eao1U1PcoXaLVBHleYgZoEkEXBR+oJf8FpcPxEtkjqJtv
Z5dpuK9bs31NM4lwmumNgRudi4rDHNRijaKIz9FRy+Ys0HUwDlJzN9yo+vKIkkg/N18ohMWk7oON
vGaKSjnMRSDeFXhjl/7kXjY+6Ib/Uoio78JYTliPO7+JosP4oYLv1aaRzSGBOAQNkXzbzof93JYv
LQD34jq3sZjTer2mKlcw8jhx+oHn4vIRd2ZktcmOzV+/dE7T2m+12kMNRAk2RI+lhrPL4jzsc+Yn
b+LMTGkw9d5IhE6gEswt+tIxMCQ9ppAj8hdF6OZTrTQuJcUFXTnkvySjBeTMO4sD9kQDGzvaoeCl
hA8l2a72y+NUcr7I/7wIqHfyFI+Rty3RtkMaZ9ByNziVk6wP1DyWmYbDOkOyBRKHeN58qnr9J/20
1/iBZEa4e/eGmpvVfF2s1Tde5nmjybRJtKHVze6kL96GCrd9zsT3QTkmG9LvEfWq5RpdecnJACwc
wZ0hfXjLTytn6RXuaqduRHv2QQ9nrdRuuDQv+kv34JUKnSt/JRrovJtAD5hrjR+fyP4k3IAyt2Ac
DirtR9tc5ksacTpCiTmhA3bzL76XAMK0fg3/deBZ6ikiomYN779Zj2QE4iGDaXAtqQXB6G2csOO3
sy8/aAm/3ow1IKy4CxWs21fBJs9hYWnVeQxM7pA408+U7Q26oE/aISiAHNXnNjy324XkqPLNW/6i
oAtrq1uHpATM76mqz1qY36ufadR2v4jX7VS3MEjuD8Umnl/xQq7odO86I9xvk6N4GS/dXJdEV94X
38BttDTzcB0u0HbV3puF02/Gi7iiIkSUWZPkXeIXsfnGmh4Swk3dJDkD4Abt7dwc31Z8xiPo3JfY
Bx8lrKPiw/y970ebDKHbDOcABgkdTFumEeEN65l8fD+N51Gqve6cWoQIQL2n+JAX5CsTQYvua+8q
t/pOb/XUdR9d66m0ZSNbex1XDn1eWAOJfh0T7fBovplOXSlOIf82OyozFEQ8nDD3jaWalA40b1HC
ie4xXRo5YVPVhzJhvr7SUoQv9mJ+C2ozyC6z+Vad7bJJ32C7KndheuSvXXV4qvqKqRJOg1br526L
ViexuJ/d80de7tS/57GkwVGb+SM7QrWS/2aqLZEBCHaGIFpP3kVG+cUB86GsKSZ0GtJQgeAZMtgi
FPv+j2FSdzyk+uvGDlS3lHsiPGdGc5D7Z29PKFDg9stdtBOOwb68zJ2k1hm6L9zIqh0M7D7QrJj7
vd/6hS2znE22ILSjvmMDjl71sawfCFfVAUuVLlvsZtASY0qksjvV1PkFbehk0IqfpnGou+eBnusQ
Es3zOaIPG+l0qCXzud4AGNBDt7il5XO9eCzydUEB+RiT8+JsU9Ap6q5UvmeKK81pbVcdinxYrzbE
cQT+u4YOBpGr6sggClxTtOyVwcW9VVZpiJvMx3Ms+RiZtZORWficnUJ75mJaGThwWT7RAeunE/ll
Al1d5vb8DqwNA6n8mdtL+C4QAObk0J8tc8LMQdC0ym5jruW4hanG259oNtR0S34awARLViR3vBm8
FQ6/BaF9MFQ72OWuDJ0lchYWeA1nr/g3fUvpLiG6yPYSKk3H2hcjfXaaIwoHzhPFutAZgD70QNBt
0IK3EXyo9vKv/frHBhN5E9QV/1FuZiqEkekLS69ay/8YNuW656UhkVhLm7yG6JD9iTB+YvId0U6u
BYHSljeYIG8C6ECBs3DpQ9kkk2Q8NxhDb20i6wS7GduPfQ0q1npz6FmSO3x2nzDlXyQwhB0XthBn
RWmk68aigoZdRO8P2rQZc/umN3z/tVzKnDAp26pN1wtaUebDuv6eGnvN9K7uyxTui5/c/Y8+NF12
sdCouyuYLxNZaPzLIBZyW7iNpBjWjLtauQEwKo12mqla+4e2y0/7N1jKLj6XEF0EG1N2uEYFd4EX
2cQuuSi0mZSPzAAHnKSUr7LQ1nNv4FZOFziQknErp7/yAGNGlqVCy7bKR3+VrHZb7ufMLjf7zJNw
EbElJ8rscncRFINvewKTvjWp88P3Zlk8KhmPWpsTct5+leh4wDE4J18TUap+2u1gvs1FeEQaesNm
OgQoFW7j9YudsuZFom3I3mUZrKOvWXxp3rz+rn/a7G0V8su5qV/aEi66UdUTUFRUNk6Xy9SIyHcs
JQC3NQJVA3KonWP2l/hSAEafKQbTVHDUB7P5iKVjsrTUwRx6a7ED0GwPFJAzzA+1xpElIzXkEobK
UjHUmYNnAxI17R3S0N172/imkiSgGNL/CamDGLjK+BtJpqSX8HDnmLW47Sb8AD7yFG4zQQT9knXj
olTCy4Bo0AChvC/2CQs7cxe1Jx8GdsOLSUpjqD9Kl0k71YYDuVLt8ME5RGiMW5uhw+bszXLC7/Q5
yAp4VMv6C4QZGkO5JguIjuI0Sw5Kg2XWJICZhaQnvXLqycu9lu0VGm0VaQMd4tDF9yW5sv1R1WDN
sLYwFDysdsvN0xm3w14+Pm8NwHKL1cgntJ54PZRwNCgDjiiZx8JxdZ74cd3HzMpmzixmdbKBC3X3
ZDEVZvQdbwCRlOYwsfGY6+COddGxwetW1OF9z1tm9/fkVwHtgn3bWPRr57jAU7W6omTHv/TTo9Ms
8ZFYb5kqgH5t/TxBioH3UiKHWdVG7UfDMciPxyezf8yUoFxMd2q17UtThd4V7xJrGVtRR2plNCAD
/SbvOf4RQzRc1UJlZaKqnl+noIPzQH2UGN0RJKM/vzgydzj2gpB7mRVqZ6xa6YIWGzexmo1oLNfz
9ZRLMwPWvHUM2FqvfYjrpYW+tKwwB0vnK1qZlBNmeaQOEstddYQDexXX3yknFYBmqqfesBHXc7bl
ZITuqAuNf5VWWog+R/RBb1BB/0o+UrLU8VEaoFUE4YZWICpFi3XxNbeyxuuLnSD+quqlPre1I5mF
rM8u9HajlMNnaYRa+QvsTU4eo640O3KTOAO7wRYkF1gtTA3qpx5bMr4v2qVe75SbENBVG4Fc9BGW
A8ZrIT0SD3lrYGFn9BmBciJ2wES3c0IvtQt79HsnQjiEirr8BTnnrnJzC0/mgjA5M1d6f3rxleqe
WYte58TjrFvF+ssSuYsv4PAdic45N3PQTtqtEzCf3psV7wiIxKHYwuaMbfwk7TcDd2a8Ubevb9Ie
H1LA6kHf91OGmvaCpHNDietzaS4e4oBhnJZ9x5hO6elGcdVt4MIaQF7JF7aQkFsYtrUPb22V0CHq
pxWW2oy1hL/thIq2fu0AgNf8wfc5yVznb9N1BI/YZlc5ymNi6nJVduDGwMh2z4tM3woMRhfQlk10
Yflv+KTaIClfubH9ct6ODF+RrmDAaRrb45Gy21BcBRc58u2SGqn2ebU3ugWk4+YEndKW+ndFyC7y
ohNJWKKIguRqvWHHlqU++2NJLLzuGn2CfZjyjUa+U9kkgZbodJen9TQkbu2cNlllk/zAHvZQ94Uz
GdvJjQv20Rf0Klu+vSzavF+0noyltTCbw/REUhPmoGyJhnor79W9PaFxYWKJbcewcCUemAgJWaLc
rnfT+1IclTacgZG7MVGVWSysC7/4zay5s9JFY2q0gwdKV5zyWB8LZEg1lZOMrffkW6a19P+FxiUi
U0vdDmTLd3IF1uuT9r8j38r/3+3WyT0Kbpea1AqPiz+MNaFPQFqu2YslncF2DzS2Y3n1J/WWm+8d
0Ftuvqz36Wl1l2m9zb97Z26MzrSYR36VNvMdZGMhHw9mDo+0ZakX9sKUcbDWY6dfrzzRivZgU7y3
yh3/78cmnrV0rcGfqP+cVanN/y0IGIikSJjyoEdoTy/W82ymN5Cmp+Fwq3IT8se2XiP7+6PYws/L
XXn1WTSYbml371NzgdRqJ7CfSyie2nQtgcsm5aZAjbYAMV+Bho0XV/0fSZoHD+27YePhn8ojelqp
N4fScY/v0539bzNNlFnKT1R/LfhfwAuKh7CWC8UayVouSJ2IPPZzHW9hiS2tlf60Rofeh9Ph+wtD
j64TKxAq+vSoobXAveWaTBGEugBcHn4L7iMRlrfDa955WcmDdvPEKrSnqvgxw+oC7tJEUB+QCHJE
J73nAEfc65i1WEL15jX/BZnY+/+SvlS8T32KfmA9cpOBabLpdfhv+rgyhZaWTtFD9KeXEX0oLt8p
8fvFYs4B386Eo2P0MW2Fdi9b1WGlA53o0+efXbjffnmY7ty06vl4RjttFV6bf+YSCV8HMPCVXh6x
sOVJE+qXbIsl67k9L/6LaazvaVFkj4gV7TZ/8Xbm0ZjyiN4T/5nT3nuun9Dq27XIz4nWe72yIehA
f7NENJj0+mfg2zN3+jWR8Bfe8JduWdbddVpX3ZaPzRFuTDtpunv1WZKNN08pc7u/gfdTAP9iFkb0
OX3Ip9EcZpvUnPOIpmc/jRKwZ36JJb8g33T47xO1vjosndlmChLiOnUIIvySrtMGp9mMwAEfT2JN
SBxmojHd8SV8GdGi0qcxOq6pYVve9N+luWiF8VCnVT0FHO7wW2/PmFhOT2na+vxs4FXH2GnPywW7
TLSaLwhPrCqWmXR982DY0fBNYIHCUp2jsvMI7BWrs+DDDX+07xb/bswLGjl//Xmtx5/EZajBqn9m
9jSLgMT3uTCNEBB7GkJYQTddMCAgeQN7YdrTRFjw3xi+eWzXTmCtXE4QU7xLhnSeYvoSFy2NgQwz
sMR7+i/XR7CYwYBpAGBpdlAzjzL/KJsVvE+ZV1qa1ESxvfiM7ex7CvWAC58TMX06Bv4ND5ynAot0
qXSZ2n6ZixMEddpKl9aLmRgAp830l0nxQ/MS2W8NmaPsb25XHyEVRmPh0TX81LDdbbInBJVFm3kF
6hoX2l6ky/fX3/TD06QBGTxlqa3exaWWrqcMLXTF++K0NEtea5phmEqOqcZ7U19YDZrsXNjrT0UU
/S9+YwW4tBFFh3D6V1CrzKdCSPop1oXiVox6/C0QcrxzBQMZtv36++8PJkWNmexGnbG8V+T1OVnJ
ZhCPw+w3QJ9hfiD37BNnUfGys88YpfGFI9JSayJyi4aZHeUzxF2Gx8dFvYb1q7+OwyMgOCZDB+cp
1GbKmsgkhb8MFsUqzSZ/ElppX96wJJ3aCKX3DA4h4XBlV8OnUN+EnJkJeogNWX+VX8VuLyZWi3q8
sn+v3CBD74bRPpWZUiae9RfxEeerY3Mgg8pJjFduPtrqN4wSmmOzFwkVEvlT8qTSw1ON8gezyrlq
yBEZDTJ5kM5MgT2G/dBlicnLb9qbUWjM+s1S0GfQksp19CN/y5JTrXT8zSRKb7yRJBSGdvIcaEP1
ZQhZgbEIPXH4kaRt2Dmz1g1/A3z/XrdF3+oIStGWhmfYoXdq9rB9Uv2pWk8MmIUHnQhy1OXSlunw
T8piu6Txx6UbM/rA179XnZOM67d6WMrejkMTjj0iirN1jyMo2ttg+O4iOJGL5Zu3L/ZHBgdKYWLT
0WojYx76c31rWSn9OlruRtVSCwyQrHm/h3YTVpcWsXMjM5a3/oVzCJz/9Qz/+tovEIhJTuINS/nq
8iQxNLg+cvLu0q30c/3i4F1+i870c7RYD0rkjCTr8FIwpHslO7UwIoMVoMKg/Ui2itP3TLwsCid4
UZCxNvtXfoRxfY4hErVu/d5I0WYmemMO8/UmzPfElZROL7GKSkMOv18BVpnuClD/JTGhp0ePlslc
HAwYq9BICt6H/EtVNVky6UlvIKHxvyKDJpu5ljAQHcPClCbqw3uNuNdVGbTAnpHl7wqaCqb4E53n
P50unjrUyLBKOlakE/AObBimkXSDvcUX6tYRQZghT2VgeAkQ/CG1pNt4abdjBpKb5rrsdYbqXeaX
56X8pg+XHbodypY/YIOdcL9xTSfRvjUfPaLCd/FJW2UWaMvLE/YgbuHA/8fQagv9aZfoAIfaAyyY
9FYbl/qgGtKxzqnJnYIml/tctxakvIGzrNBqap7OLnU55mTno0LFwDIh0irStaVFT/OluNO4SrC/
ptoL8uuE0cbWy25/JT/+gZikwG8z0Da7vfXYkGgv2pd0x4yFYKSn9dNm4g6NOTsGXxRcgWliKlR9
dZRdkUkQOK00TgN/+Vwjd+Amv1nHetMVJ/8cmCOwyOgzMNkkc/BtCG3B+wowNtJiA67ccPhYghZz
yiaPhd580QtZ6P/j6cyaVGW6JfyLiFBE1FtlFqd2aLc3hna34oyA468/T+L7neiwd28HhKJqDbly
ZTX9PTTjKwTD5ARr5jKD3v4+DU6zBgT3Gx4YLvwxhPDtoarhIAnwbP69x9bChEOxqLa/1rTHc+mT
4/rcfbSinyN7OUIQ8rIKWxS6YtsQDcVZE5VDr/7l+1vKVvYQHsAA3ihSFeNLB5Y41SOzzW67jt2D
VV4Nn8Pd+rqkO6VT+6XMUkOHxWZ3+A5MzOOERg/0nPzzb4U9kkmjrotqF5IsmU5QXU+uC5uw+dqe
4QA8s0M0dejvJ0B+hKR8/OFC4SOmDWmFhypqOBRnzL4RLKfHyWtGdxBRJLyzI/Fh9o8MKEQp7dq5
Oz2LfIqSuU+rwu0rb9MOlA1q35RM8GI0ztC9Y0X7TI7Eb7NyNtZg3+y0fRvNXghGdILkbrL6Xo7b
1jICGW8OjlR1/QJR2w4lvjxgoRpX6BxNuFVh4+UeMsShnPjxY8yQH6S9mhQ0heRQ+ZtgaTswjGJj
fl1d4BG2l0CtS1aLAwl6XZlR7MpCyOxbePEPEFTmZ8H+CvAnSJlK8hl0yPaTKcs2qVvXILe7B2ni
1alZw9LyHvFl8nKS7mFO1SOhOOXVCbMrnYYLQe/c+fK30+022l4QSmqDES/PMSXg7vXufhVBVmVf
7IjqytfyEd3b4dYIjKyT1P3jJYBvsYvgk43tVXNG2/mpsz27rfH56Nl+nb4R0wFXgCK/BMKKNDmZ
q1nbjK6g8KMaawFA12TV0Ad//9t6AQurFdr90zfcsMPqBte18Kik3RZZDW1Rmsb8Ojw7QABq6LJH
u/4ZNxpmw8qUsO7xxezw03ungumDFT6pkCQtLv3WvBkV4YtIbPGmpWhJT0C2HfZuM6MRUA9FbT8N
a3O6fNkMkpaUDvaOpUFS9XtbGfNFlR1S2Jv2twWTt9IxBndHLE0IAI3xrd6uLGiQ3/ubW3ezdZKF
GRwPCCmH+5HRjMHv1FDzRk5gcbl7p3pk9i/ft+7YcPDxrtndLGm/qP9LpiTGnH87oDR57kD7ukJF
K4Y77CiMWELVCLfdnOYuXS0V9rNZQXq+tefzWs7aAyK5x7SRoURKylqNGaeaQy30GT+dHHZgLc5M
hwi5Fbao5aHh0h6BloXLThO+mkMrJVvPIAfACR3GMmsbq5tEbDtBkfpMsQVe7W6wHTy6xr/k2W45
xnB8+x7dqOm26TCAo/qe0xGd3TsAOlviy7Nz+iLg4cs5tdZy0JjTqoCs31Gr8DzYiSbBJjOdZujj
yYPMJXYzvdqODrwO+1W2jVGSexdiybA5NNwC3Ap8ybt2WuuW8Q8T0M3GtBWQdAVQPEEu3L23H9NK
MSLp9mgPP00JM2BhWLg+bmOVWi8ERNhMzq63nGRdO76AfLogymQr9I7EpYWNaAlawUoMrmmb6k9l
UolPw38VbzupsaSfdepgVNAOPtpSzWKg7B4yTheChNG/kwPe4eEfzrH9S2WTb6Xk3v56B0K/jMGO
mgypzAvisnvfxe9m70Kdud7O5o1xyjubodFYXw0IK8yso1dhkey+HpvDDOZy7fe8BYF50MyK3HR3
ltHk2fp9N9jQu7Mwnh4M1vmogYLMqDCoAY3fVye5YfPZp6M2h9hhRg37BxdmZz8XLO78/Oym72HT
xmzAvixWhXDQPqb6OjPmh3o7OQx6cH+YDLb7yH4qGdwxODYw37amn73AoURIASOhd+aCsEa7eV4D
riCV8o3HIc73oA4x4MBGwE4t53ShGvN+Bw12Taj9IejVHNOm/vCOLxf+TJzfgjwfEAMOUssfwC5q
Q399WEOrhR4jKhud6DWgZG4d4AOsKFu4+2OPjRfetAWgFUvr5u9+NmwdEExy4UnYRJ6BuCxkAHlU
H2dxBssbAScS5Aa+ws8QfP49mOyw3UkY1UlztU29exNUDvwF/JFYBqSfTsmXn/XsLt1wtGROTYsN
penAMm49s97bgj108/3cTJS5ciKjM72HxcGjaJonXhWXvuxm8AKHtJWSdFS85YEqdx5vD9GAFgR7
DaPOOrlXtzla7K+IS1BL7MCb+K6zIzr1a/McVX/hv8i17ToIvBLS5h0QxKS1OBAIDnYU61sTOAa9
x2O0ba+3bLreS8aQSqxn1KCXeHrxT39fh5H1589RQKkX/huWaXAbg+qnEH8YJpppLC9z6GukAk1r
5abKpAM9+LmfBgmtqcdOlTQbQly7RhzzHbPHIWOEa2jE5r53pT3jQUMdGgR3VPVDXPKsUczR7WxQ
9ADUop5knV0EKJ3LatenL4fQ8g5N5JF0tqvL7Eytxe7en91aTBUDZk9tUN/DewuQXd5HFHYOdPfi
YL3D3mus7rM8RhT5AvH3GLGWqaA1s15zXmMfPfb8vPv0yxZP5/BbHN2D82t3rcwv/EONVO/boqcY
WRIAJNs/URmPzkSdJ+99mjUrbXf0j05RwqhLsPOeXJtT3NqmfyX/B9vupFXPmOTf+21k1Fvs4RW/
W7+NuHpaGXF9aNYGz13fhMrHlgy3DmAHiWcfPpoxbqLOgF3ZkKIvB8SXDdNBgYAGFe4Ftso7Te0J
pa54+UMutKl2bgzPaDkYXuKIruBDA8fdaSa015sQbOJzMKGO7Lb6F9+mI5iS27s9r8aLrpH3oOXQ
WJNZ4PL+sor5+NoPuxYR4G31OMHA7VxnafikGG36KcwLxyfTMebZz8t/Dyt7iMVcdJJCa3lDnsPz
jvszLMOyMW5de/X2mmntEGlUhpUNgRLXUOO+wTEa2S/3GRuca3D+Rw9V9/L1RjIR8ODhtmAWEoZU
2Sa3Ta3kFNuTypi06s1+o+Hba44QdqPpnAZSZ9knD8bF4DDNdQHTc+9VJrTGnDpHbkviFx0C62Jk
4hNa0agBJTc6QIuI9rtjOzjfwuXf9s7Gqek4nzWgv9MrXBu80Sl2WlzWEpf07pIs37pUpCstBw7f
1tsbwfhoBPteHTtGEIdeSSbJkjuxNQ0S/rZo/9ado2/Ery/+hjrwwKy3z5AMJke4aIdiic5pw3Bw
EfsnDVkdSt20hUxRwbmdg9O+UyPWzex4eXHrIUp6YW1YbSDXhJNPG/EFZ+Y/aE1K2s+fKt4a1ZSH
s+wdZtt+9TJA24FO1PDOggCkAOB4ejBK2ZEzZgeHnL6g5oq+2N07THLXIvGE2qV2oWs1SndT3vTq
H2aXTZ2S1dLNLa/ehl5vAEzdXLTjU87BuXUsM4RSuW+EV5dvqMMSZDSTGJbfk0XeQhzs1cfUnn3k
L45m26SwfQseGU3y/Vt9rk7ZF7zCdq09uFW12yq2z6T6YjvWKzSC99YxF1LYOG/dee0aDpoLpPbp
BS3esF9OAbz1/Dlo1vzx4s7+J2tkSOhXNOoxrbrLv/wJiaNDutClDQAlI4/uYVqID97DfVRoTg41
a2qPzqubf9/wvCFq7HSu7h0sB/aDhIhQCsy2w00y/m29TaW7o3LZZZekwGTPhb79Q6zRGNG3t3qN
U9pgOvaShm4EA1zDq6PJwYIjEw/qiGvYLlP2OBdCKY61v1sRFpJh+PvG7EC0X0Nlnj4gt0F5cJTU
vmz/stkC7k4vU9tAmc4pXp3v/nsE1PQakj7B8wNWpCXm4Vj+stcifRFvzkIXZr/+AnmjHntdDq4I
wLdpvImfHYQgnOMs91rT1upiObtGjPoXdUN8qzWkGTF7f1WrbqMPkZAaSuLZ9WGr31ZoAhG6ik+Y
XLfh0Xmv0yFKj72UPqf47ezxzJbtwzGcVfNe9x0i+8ZmC/e5vY+M+xhHVT14iD7u40EFoZTWzqEN
nFFh47+8S6i7Wy9bkJXb71aPdpx59efQp1GQYo+aPS/TAi/YIyzzqnBuXn+wR47LnzMnzQWyDYa/
Ozp8IW4Cw9X0r9BrTSfDabxcevUf6GJOtjmLKrhfvA3LZbPvNZvefnrrpj374tyWToEkidXb+y12
d+xfSHi++cArda/dBm18iXejO5flXBs0q5F5Mtu32eL0teO7DXe77TUGJhtzYL6W3AgasfF6s9OM
eXavQWtFLOCy7Nj32fUcXtfP5YYAl+8pqCV+McFqw6V77F2/l5B7neQvmV6+E6tPqI7KGD0oLon8
dY2PONP3A9G7c+tuvQvN9BgQOCqE2c12njqvb1rxxpiU4u/KK3+UrYt2QHsxgROKfPE4rTtUloP0
2YFKxn8AENwrg9J5dO0bCihD4pSLGbQSfFLnPTwSx9OvBcKCSzmMDq+f23cTAmLT48wwMOtbtwZk
uz7fQ27f9TAHGQ6Wq1eG5AFsGvYWcZeZt2w6633SNzvek9YrnnbQVyJ76aGDBuvwXAXoOTS62/6T
slGLPvs6ZMw9O062l/0Xldw184MJOn+M1NsDLJ0B7tvubs2gwK8no0j/KnQIMgZHl8bBjuU9ZzU4
GHWIHrXovNoOxZ6RKgwnWcrkPLoPxEpsNw/24NmJz4bXAUdjc8avpAeWlPRQdD/6LTr9GHZ+P0TU
NsKjTy7VevrMkbAVQhWmLZHnBq1QSjLSkcn81D+69ykCAo7p0MexqjgV/m3hYiEhiHsCzzOyf6Dq
kfxBY4FK8wSyFnMFlUgYLCw/iETUMrHmro1CkUBwlSr1FpqwIjBJDiQtm7f77Kuh8Py3/+O0b1wO
JpWf89+ZUwSiXDyCYy+JHoQhr4CGquDRJeLl+dSvrItpEtHBwP+zaeZnvvUNg5MwSapCF48WVI/b
ZDpHly0BGFmo73SfI63DDusoOpBZzcQjFIcl/ap3tg9ePPJS1T15SaS3sOfM5D2z+cDbffye3WeP
7ce8fJCOjogVKVy6AmaxWY978e5TMyiAdXwrLvpWDDGKNloHihPFOA5xm2z/ZSuIanTOPWetyPKS
MyObDzmFlRVcOd2UI7IojoyBlHsS/+zu/gnmwmh6F5IvvqcukR84iIuTB9PF/tblp/55YX6fD46a
ovwzZp27qUPQ7I6qTR7Axg9r0Mv+NKTHS0f/bAcv0taXGl0JNbzzX3Fh2UED9ytQOjkmQBzjirhQ
8WyfI/5XQHc5ebR9diuB9X3hws1uc70HDN1C2XuhfN22D9Nr8aTAQsbgP460eNILH7Cxe89apz4H
4HYVvXMELMBNIib1WMcmd424ItwOln0IG0GLpvFfbFbICpJqFMTDBjpT73OHOWz3bwEA5vMf2T/r
Co0eFmxtQlbitYLXl+2ai9okQ3cq89g9NayFmfcc0BPbIIq5BtcAZIUXj3Pc1hGxA9O3si8bKi1N
gKxMIgzq+yhEfaW0VVEN+0HzCToYegtzscVyrzKWMhd9S6MbTLkdtTLKV5LGiq9HhFEIkTdVqk+t
gYm0UYqkl0WhaR8aY76Jb6NlG4GFDF0kqWJd68TULzRAWgECDP52/YKr++gcvuuhbhmmkiSQ4bus
G+GtCw/zr9k3PDa2YdHTrfHPgkjCNLFpUHr+a/wyHqgXxbrfVw537hFnASpOIKRX+vS+BemPxaY9
2B/RAfnSJMa6rYzuy78Gu2/DQytEx7usrxKM+rXdG1FbiBr/8x/26nsf72MdhLbrKm9rogjhKDB4
Q/cLMcN5F7Gi3+e/arikTYiskStUsa1bm9CFp5Jm4SVhs3fa7GZ0/xFdPX9MX8U6xu4V0cyClsgr
Yl+ncLlgvEYVMCSaUSjWmYvD5rKR/teWymYyoRxqqr3cAmOhZBtVncfi9bcNwFX2wzrF49x/fFVj
lRBrHqnNJA1PffrKY+CGI3enNWBr0RjPJkEx6tzc85QfKjwLtmSD6NccGL1qdICiV/He9NZGzw2p
Ob2lve2dJJ24Uk8e4tcPwnQHNKia43uE1YslFgZd/Rde+a9ExyildaF4dOHH9hPIJWkbtuUw7Ran
9jJuksMsYzFZYF904Rt0q9TUVacn+Q5V+DxbHRA4qqvH4ZaSPHod1EF3lGOTYRbuh7Tkw8CfANjT
dt4E4ns6VY96MpsO+6fVftIYHPrJ5IzIFhJAVEnpFp4kwyVbODp7dCREuQBGpRliG5yHqvnfQ8pf
zpPaCdXeFSX5OthrrXwAJsbLkUUhmrZjBELRjWPZIPA6KLzGuF5tN3v7kPJIYwDSyRvRalnZiHvd
ZuDtQ8raISo+FLLttHOYqUBNm8mIRqQMHTorqpPeHNtV77I6c6vszTZIQ+TwNveYNpw4GQqHTONm
74EaXBITxmAWjkZby0nL6hgDis7gSYTVeNuCO1JzYPNSbj7/03BWKCkXMSoMx1ACZZKlwySeO7eA
Jn86VongMFUk7/vQYj3WUbjyXgjamZEx3oc5JDROH0mb0B4tezBy/eU+kHDenierYwon241Cwn2M
VpTpN8YvoFzezfhIwQ6tqOjUcPR2/VBmZLo/mOitMS/ATvbfWh8pzey+tSBvSOL6GImc2Fo0xijy
hdXBo5RdmvOWz5ciC8RJwP7imW3/PedEOF5K4T9F5q81kFSfwW8wZa2Zpt/kzlWibV8XcEO4sbc3
QdMpPQb2qD7Y9rXeXlED0dfOM4+u7EfNJ1mRQNbxsoeZOrEMoX/IqFOlJAH27N5REXESEhO/xy9S
BbtHEhCDggcVn78jyNsiN2gJ2p0bjIN3kJLVQuvZQsOAsRKd3GYpLWhhAVb7f8XkSHEf2tx8xyI+
OyJ8SOQQIThIg/bE/kWwz2m4BSsL9ZdgT8RLVaSG/qHEAOFkUNKoofr2YSqJtSHiERQHaGxiOFWx
DBU3E6NGJv8RoVcJhiwLKIOX+ISoBrqGTTfvGkRpzK3SkFV8aSKeNigkerxO4gPWh6FthMs+uZbi
khvB1K17o7Xl99HAQ10DBH6Jm2UtLwF6cqHGEfC8NcDXoH9BAzTuQT5SQnnmQjGh4OdrF4sqG48W
1rmD6ae9YucZOG2qxVWYropYFN1UiXoqsFz3LqqKxH71IS1Q2zbSmz8P2lXxZyyYY/zosEUBt14T
xo5es3uMxIMxMDdPNdQxNTYkHdSP3P2vOp3cEwnL7LaCsgJHAqeF/A1SePJStYnx2yJEyBam85hg
GV1FiMevPGyBEr9ixU+Wh8amTWhE2Dg8DAo6tBAHDqTyaCt2V3jpK9wxHasMAeuR4dMEdoGZDJLx
dImO/OacYDdsjUi5IhG5YYePrPmxf+5DYyVms4lMFIApbiCGxstw72LdMImg6DfdNTjVzyu6u80e
y3ogGs05lp4ksxbItadY/IWayuce3KLDBkfEom5OcTpYgj3+ygiS8BjfWLGFd/6RD7tFcuHENtxe
WaAKN1nHeeHWUzCk5VTSgfXJ/d9uDabDiqiFKSoRLgNI+GHgdV9ft0jnySxhnigsUaxC5EKY0uId
PMtVyX/KYTOTiBr0nrxLXXS3fiItRrDcpWrqMKoUJ5AbIKkngIeYwCifGG8yC3+vh0tgmg9oaSMs
Zup4degCx0eYSYnRGKA9EMK66hvUN2k39t8Bdb/tF6LwI8YoAbxYTmW4MXxgocxcCuZscS8mE6ZQ
BuaG7kYaA4Mxuhginjszc5KQniAsqsaxwjgh5DnCMLZ+sgmtbZS2My8nBalxB1EJpS/FaLdim+2z
TJ/t2HR7pgLEUM+tMuJzQE4v3yBI0tctsnzAcg4uXRi6oH5owI7uVcIOo5t5hw2p1pEK0EbzVwHF
K8Km77HFSXjYMFeY0ianVBscYxkyvekR1YgUPzfy8E06ZfeVJ+3JlhIfAAgenE5ZVrA6PsaSuVQA
xcZf/nUPVoLtYKlK9NlvDE0+7nJNrd8KV8/q+2a3CX+3KbxTF5c5zrwboWCedhoc4hbVUWhFVxUq
2AtelNSH4A66ojBUnV2QEQrsAjTxju0U1hJiOcw3A4FPFCJeTD/Ne8VZKRo2Pr6symzSM+DuoEaa
pJphBIruYS3z1UIXTzH6Z14lsWJRZuM0jzTVqz/b/u6rRpV3mw/Vh3KHrCtlWfR7xRAjL7BKG56r
F/boiZMpcl49SMfVuOJWGpmHOd8RpoiKp9/XkawzrEPs7xXSL3C2e/uDxvi3p+cRP7BAv/ZbxDxR
Umk9r1E4EuWP3yMxhQ8uPZ+euJXi7tU9CHMHfNlG5LkWMkuUO9+QkYgYsvCxulvEM48Vza+hzA7N
avfpHZUnSUbyHy0ONlzzTYzIK7BZEaZTdbMvMrthvXPHpKLrzbPKgJ8uDVOyxPiFUkgVjobSovsX
9Q+X/WpdWh+e05bVJmP2LqSi1jcJFHaQ1IlkRsK2F682tb3DvxqGz3SU0t0meXgL01ElODNpNL8w
27IFtQnlDaKGFrvojK6bQxX3kBJn2KNkAuwIbp2vRJFL/m2JA4sB9GiG2HQfRE2sOstHNuqn2UNl
VWvD9Jmx+7D2c4QSh+MxI4qcmmZiEaZMtSJMifoUAadQZkXKQw2G4d31FWUoAEKDSUw5YZ5nVn1B
RlPZSKiVErNcu9Z55j24DhRovWdPmrXqJVHcbIJjSMXWYpT2rpLz11opfLJ4BSgA9Rl3Mms5sjpd
USTdSoD1NtktARE2oPBC9+o2vv3SKtG79/MQCQ1aIqg1mu2Kk35ZHEKQCT7Be88Ov9vf5U/dp1xW
+ZEiryL4Bk1BdLmzWQpo+Xu2nAt60OnBZiOaUDpncOLIE/CduwG3F2T98HvaAiOcvGJ6KmV1le1z
Wn9KzjHRYeMXCg3L/Np97okbUJFrhFpW3Eua1YHE+J/SV6ViVxqCn/8eLaf2K7+upw0vx8LrnsM2
6e6raOo9/wEX7dbQI1iPl64ORgTAur3/ky+4dOt8GgtJ9xWwUgNbh/4C5T9KmGif2C6f1lSSJUIx
Slmzvmx0BWO6dilnTKEdYRl0Qpcuu2bDvuHb78DMyH2SehbnTk51ikSxEdd+t9/lye3QxAACRNpF
X1GfKG+0ljGbmGNUiBHBO40AkiWqYKUTtHv2wl5gwVP69gkbmUN35p+9UGQtP1nGxAnTCyYFWQqN
7uQXZHCeJX+C90jjfENCCOGHmZqT9FXY1Qa33BwpU0AqOFQAiTmBqqkMC15+uCXPQi3iH0zMbUju
TloFqVGx4mUunvWb9xe01bfqgTltePR+wITFqrwD8jJgKaFawOgl+EOfonsdf4Cw21iT9MGxJBwt
Kqj6HJBu4RvpclMgSutvkK4VjqJwAMxAkEmBZwfHWycItxT28qv36os0W7CEznjSLCYaK1Oyj9kX
TCCWN68CfOMwFAkoANEadq5uOlckovGUg7phpislUFbiQU7RqXfO5ToC5fJgVRIg6Rn2a2W1KTsi
rSBFNnEpSLBCfm/QAqDYWMYUlg+TUe5C+EgJFQH3S4Rbk1QTT/PAdk9rzWKiU6bttcuD55BGK6Nc
9KYV6xolsqHAqLmQ2yMZIHxSukSyI4dJ3CWzcow/P038rlI3tqnglSTEk5FCKVoDDCHUlr/G32Pv
MkxNmfhEu75NFpyREysvzkIl+LBm+HZAC04fPQxGjiDlw68+oyVtUnoTd3yPp/kQ5xFagmmcMsOU
xWImycgU16E0AaZ6I1hNGV9BzUjF4yMqXRBlsDUZJoVYe1A3eQdaXDVrLo7sllgrmAsQSMFceiuI
5fpcInCobwPoCKzVMCuSs13yjO23sgrTz+aXMnf6ZE7c/rmGToNVIeYkgmeQiD80fq8om3+CeyYN
vHuRrAnZact4BydypWVIJwhdL9uyEeXq14gfIPyQu5sRNrvpL0nHzBndDCTEMBsTtLS47mOZzCo8
frMQGT5Z+0yglhadCP7yDzXP+EGtm9macEGp/+w1GYfbQKg1i4Z2QP283ctvxbFArNV1hgf19dyb
V7Dk3FpiJkbeZt5BIWM0gTIZNLwiTYZqikTHDJhZKLHaQC8xNI3woS7HKqV/Fmp9o37Ghv8AaBGx
H3oWwYL6CqBTY9b1PUf8uxHibdZEyOCEIMgCRfVjAHYL8BYEnvoXWqMNTlBehBOXHaARUvrie1pg
78ESgfd3JH/xcWWfCzG5+QoShPM+BvevC/e99XcntxH+fIyEP7MjA9Cw3BezolMi0FwlU+Tk1Piy
qkvsgB/8oNN0rXPO+t+FA59djWsz0GlZ5RcLg9bfLZq4be8YvCZKoKCQeLSo/2n0NfF0bEUcGtFX
cFyURMzSoQLs9nj8AfqGFI8oWQLx7XtmlTuy7OfdxpBM1q2ibuA3+a9eT3oHgEByjn8tuL8sLfBF
/qpTMXh1wZEZ3xtI81F6AOS9eBlcI0JqFMMO60/J8LJOeknvFjT7LRIXIh0gyX0PUeSvnPw56QFV
8qxS71aMChHv0erTwbSUibx7eNd/kmKX3Sl//rNBvJdT0/N4PTlZGSwZJvlJ3qgHU81g8ZD3eU86
hxRoqjFF4JoaXNi7klBa2SBJySclNHFcBMjkOzJnGC/MTw1egnKiJ5jF6e/dXYbqSKnSQKE+F809
4XZXRbN8hRqcAC6wr4pyFRZDVFvo3ehmDPQZOS+5r9zX+9SjUwyEuRWDSu9RbtBQo5uDUwzqQT5S
m9PDf9G5ZAFmWTO9E3tGgqDeLAV/el3v154P9NfwvgYNFWrGaJQNGbBY6GcCS5x9OjkULuoHQOZL
fTw6QgMxQPwBvrE8PkUT4mzc5OhBjx6ugh0Xys4Xx5pVHfVsqNNMsPcScwJoGDfm91jP2REoYai/
P/tFLEEcz/yf7rB+MrRo2kDMBtcH+QqEvETYiACOseIBpUmgv3iDAhen7Kzw5Bf44TcGA8uZYJYx
yEy7V8Aaw/ai7UfADipAmFljSWn5aN2V64/lZBKCy4BjtPUcNZU7jzOYCQuGwE6LTp9ScqzFY/H+
Cg5ASMUeNfjUT/9UEzmx1ikgURTSN17pwm759Vc7kom7rxSFIpPpYmc4NwovrRAW1mcaL1lLKpsz
P3Glgvt13fboxgSTKW0MwNPIavX3xzveS3BBcYAeAhuEBhAHItzGoRRAlpU/yvOf1fIIqOuzEInF
QmFFiJ2W/qdrfcv+KBm5T2VodiQh+0AlPbY0dgrSEUaIEdM4CUMoTSZYFvqiPewD60p5Iu2hQRGe
IvWv0LS4/vStnWj81IpSU5mae4qw4ib/NCNqMJBRP0bekSSlQhqrlFbbdVS/2aKWDE/7laivCo1K
+vEEPN1BLUnfSOds0Eu8EBCz9o0oE3yl75/ZoOy8oBjxQVE+6NqOcknTlXExaow7HHfiYpvTIBUl
l1HUk3RYYs8xeRILRG2MdNsxk4tfnTXKIMS+TOUqmDh04jS8kWPhKLkAJa8ssOlzLQNgE06ygsvV
P7qNWG+sOa1cdnJVe2UZUiI9o0X/6XWkfxGeNsu+e1roCKc/AkIen74/OlbLIFFNpaUeTrrvwO50
7MnWvz7aRJPy4uogTdensleQyJKPQv4u6FJUH+KbNjlZFbW1aWwZWSiaXF9rjsoMxkDDqzXbxIUr
VlLMBFEJaVdttaGHFd3I6F5s3aLai+nvZiWW4tkgo1qVKpHIYKhd9hNzq2VVV6AGVuq9ptqG8Lzs
dBLR882j4efxcVVhaaQrZYInJAQk7KB/9Y7zSrVtyihUWuh0YksJR9utPCh563EJ8/hK8FDx2Nbn
vamJ/PXgAPoC/W7Snn5uPzsPz1hQmaH6rE1WDnF5IMQpimgZXB2pMxhlOUdtUJJ5UJNUnX1DLAdh
BirUauU9+ETsXWY0Ta8CiE8+yqBqiqNyTeEG7QYieRqMuWT6dtXNpZyj8s+mkwuBDKrdW75HG8Io
B9GmLstAG71I6UHfuyOSQIzCtwcIWHEGrZ7RO4TvyB7ovKtcL+1UA1RnTvE2RGXHu6FN67JjsbuL
lW+oj1gzR+AJdHIaALjJXuNbQIlcgZr0LPpL6Z+D6Sz7moa7PuUVYmwlDAm4VrNXHxjE6C0SNYW5
CjkJMumOM0gPCg/MQbdfGKhSj/9FoZQEFvY0m5OeLmREVCzHTIKWoARPqkwlloVYwYDb0aNsgtTK
fqFyXboFDvxZoAbrEdVfuVQljR9EU85bj9cX1qWMhwW2C7J+RKr4ZXNZfs1IWUns42ofvn8+FcAy
Lm0iD6cXNWXhHwnorg/uzFjB3IT0MwXPVllehFakA9EHwYGOOHxVIXV4ZZiAXZKdfpNFaLa3/h/u
13dRl6IFN+Wvx0Z5h8oqgjzIbxeMY6RPfbJW/SakJXt9bKqssRoBAHeNFSPyA7ULMkZ1d9e5t+aE
OYKciuYD/XpRygpHoElaAiMAN7JhfY9AGeXHSps/qTTegRHqQh/iIlVBKrwn/aFn+kgRU9Ybid+F
XpNlcykCT48AKUpKUr+YvuTScHMHT+kIgRK3Qk5Vw6+bodxHEZloX/w/Jj4r/6pPtKWSdnnS6Akm
FdJd8KnDt1wyFBaggRrFdoGM1wBQBATiOwffzvHcSD8AgJP2a9z1KeSEeqKkfMgGiRSeXsGBbYhh
M4jkIXeN2y1/TM5ZsNA+EqqWjuSycWZ/xLeA3Qh8oFLFB+S3oLf8HaE/nHXw7rIv+AOUY7JkQ6EK
9kt7RZWIYk9ZkQIvKoOsIChDfeOnoGVGFnK5wdbRf0dk9On6lVVXeqWgMffVHUtX8H8flg9T7zHU
eld5viwxyxRTfejZuEqLhxQBdhgZmZj7Gn1h3qADlAk47oNyreaOvKwQFApnRAp1ODuKaOsTyJcE
3MpehC7fCLzFBZDjz/HSlIZ+FTRDi2gQo7//UURg04EybVfILghKQ/2JaE54eqWt9dUbr68tpt5u
jQhGKdNztaTmcnTfPcVFpBLktGa5V9eedCrjDHQrFA/psSM+gnxIfpv+aQsqbhmZFZAq4GcxrQQJ
GZBiKHQpgT9lPESTyQeFn49lSBSLKdkRiFop0yFFIR8g9hPL6ZyobQUSk1XEpTRIr18cK94HpDud
YpQPVAOrcYyEvXtMyDQ05HxBlvvNh8R4ZTQoXJB9fdCrycO324gg5OgIxDvFVCBwRlLP3HuBSmqm
6UTrf2ZAKgc6q54Pob26aJPLZJvR75QBtYivIeL9Pr4ObAM5YtMD5hGN49xVheB6FAM5YxqRgPHH
mm5lhO00/2iG5s1qni6jcqaf3LOFTqeeaf6pc/xUIudy35qexDB02ymNl5hAjb8Q9wjZEsIRWlt2
fQ8Vx59c9Z0L0dX2bopMFP3AbfvSe3SSOAqch7D4xrf+Ujqk/2k+X0cGTkWhUYNrU65PlzXmh+wf
U6TvVy1AUY7OU6wXAS8Ky0y2+7IXguLBlsmX6KNjwQHNqCstX8liyn5vr+hvWr72IJIlQGhUFiiS
w6IchCWCAucoya6TbivhRgeQySlhqJcj9pv8DvyrsaawphMYDJZNN1E5pGyQzkVmXxi3sENZRTkT
yh901U0xeZg9/WQYu1rYgisjg/Uf+MV6knGSSdSaITPATxOg/Cg2UZv0DV9dAYxQKFPxJK4kbaRT
mPQVtVSh7Am8UICj38ufFrNWcxZwrlwLmW+thQZQoesWmnmsLKvZfgxEGROULXYXmj8sdqUMdZrW
ZaWPQofwtG8CX3v6uYiP5ZWpkI1u/eYqPn9jJsjwP9BTRv0Ba9/JgTRIVQh7ngQVKQFL1U9daXkh
WqVI03LMMpbRFSpayWkLr/pXR4JQNUK5inflECa3Rb8RKcrD85fQiAvL7eK9e1pQJ0fgx4X1ItOh
u6LEQ0mUHjIZpGuAqvlYxkR3L/PhsOtWKtLTLRYdULdf8OXbFcADKvvzIq/Tl0EVXLF/RIwr4LAq
6wDOcRBBHQLmMhobslHRGSs+Uc0Bet9GaJIeeShjY3m6YbSqsx1f/GJimV6BJRQVUbJY+ljVNSKr
RIJ1127s46BcUpYviSrYNpUuRKPc0ZLWFbGyzPM+aBKENV7R7xsIMNQSYRsGkL2mF2wu7iTzE7ZD
ZaYQPN/RiidGz8fTFzE9o3h+5c/l0sPEaIlJ6uB/f+WrO5ifcmuBd4KOz7CzgOqozryp2l2EmmvF
Zkpq8FYgzzPBhE0KN1rFQp+FO2vPvSOFvmRC4E8nLKQcXhFf5BPiqDvw5Kp3qwyPCZMVHBP8d4V2
I09DbCyfJuUa/ViOuJ0qpgCUT+FRfQkGV9haZzcC+cXT3y4ilOVTkj9QIKQgWfPQHItXt2V7v224
JLS+g5VgqxiplN0AFV7RTMLfNsGWQjC56QoJDKEuMRBxHQCP1jzRKoClMTAGu/5/+whyzSoXI8mJ
W5WVUv0BOKjcDjNloKuAyGz3wtV/BhNwmU+I4qTRUl1cWaF0K+Tz91Qw96XnlwWX65ZGi0I1RV0i
+8nM3UXr0BPsz6CQUni/2E4ckae52WURQ7Uz2T2RY5SSSQoDJJ6rUCCg89SsqSwUEFR8xeaKdC2u
sRLlG8VhigGvbjbnFf4+YyPk/cXTEzqgH9A3BRN8Co5Hid7W8AKov3BnaepaF4DES+/qvNDuZtXL
xkF3dBWj5kCrWx9FUvbNWdsTRTHoYoQn4hsinO+rX4VHY5Y8GqUcZ1IOgReUG+9kFUojZIh1wtCb
FPXJNgvm/4SyxN2h1JwafNFnR0xZJn01Whj5f1ttUs/x0MRgZv1TMQfZRJku6nWBVDe2Yebe2ECF
Eh6CeXERSYxDLzOrgjNXpu4AHUq5qV7T4TT3pEz49h8/FYBdZXZKZD/pujC6q78jUYeFN1WAJl9X
+kZWkiSsPuGi7tQSxRatIZU6FIfjUrCmLuinwcXDI+mTfuNHxUyick4PzFSwX5XCN7tUuUhdcitQ
jcFJy1HrBzCkzLMliLSj5v+pcKg2JmRN/7PZOOeDuRXkehmVkXuo23kqMQJVMgWA1zH22thECTlq
l/guZRr6t8xHSwmQ1K0v9LzUS0rGNgtTm8pqekP+JY4RbKipjaXhXqr2p/v6YbNCRtMtbrZ4rkU1
QxWJEq05bYzggW9Xolf8O8/laGmDJegnBaQIBaIgV6bJbS5EhJBJFF2mFQjlMkhZSmzHrf4qFtbA
ajEIB6wOVJ4h7yJJYfMk/LaSFB1LLAZqS+WsUy4pUFiOUWmNoTSnm87tqUpmTShpQtg+WJuyQzgE
LF6lTaqyi4L1QRlV/KpD8qpPOGMSJD1P3ZXKaFjsHYHPKod9mmHsHFaI1qkuTkUuna69ADJjjGRv
tB2qLluEHyXA3Sb0WF0G1TSVZIWkK8hGoRE4QDUPbXQq+EAe++0juNGT6ksFiql0Wm5YS6zmj0AH
zWdEKJ1K6cI/UISKn1rMnxWl5Xwvb77wBd30BnqPeo2mSRy8JsvHySdB0YEWT4h9Lz20iERg/DQQ
fIBMYfLQYgQ91kLqy4q5Sg62as7XrpI/XZTuicZ++71bX1w4OeAJjMNyqrWvhzJw/SsGpKNqoEqb
urcaQuETzLiFfmsPWeXZeu3/iDqv5tS1Zov+IqrI4RVJRAMGY4z9Qjlscs7w6+8Y0nfqlo99vDFI
Syt2z549G49eLoPuvT+fv6jWU4kP6N7LGGfUe4fZ6E4Jc7Iu50GysA60J4WjIh+ON5FgXMtAsLxi
UDlPJGk5xh7R/xtIzC+EHzFS09B9jqw2IcxbV6UnjWT9t5tQ5r8Ym2F7JDLcvzAQHmrunhs131RS
E6PTxuYMjCG85ceesDUgkwckxZrjawG+1yBu8gwG/nxI57/Rdku9uALT/QSwOEztI+EMe2XedL/1
0Ji88xPiX1yr0bdSsZFnxp2k3wWQnYk8DieKHWqA1o/7UVdsuv680CsgQmR72ScV1st2LB4TozF8
OJ7OY6d1MpX1V13/QES1PKPkBeFhQaXzsq43ckYzb+4GDm0y5i5AB3aGWDHR3jzNYeX+OmQ+VbyL
wLKLTzdYeDEvz5lCXpkzwp3Ea4sI8+cvmLM2O1tv70MfMHlkNyGuFBsGUjb3HJI+aDyz+LRzzscG
2hqBSxhfn03LX4/WnYYkMwwQaR8zaMSd/DqHoLFw3mIOsWddgrX40xnpgHhTQXyxGZ/YhtpU+7fC
bw6jDXGai63xL5yPJM7uCtmOE9xGfMddI97aAP59MEfSDoflweD4Fwlsx1/fCfXaAU1u5A28DQaC
5OPrLyuEj0NbfNTtCx/P7nVR0HSar4lClSDi9LE51cSKlN5XrJunm9gcSRfAbTbw6xWev5qMHnJH
XD1dUh3TfTM9RT+1VaF0mLuq75F9bCehAIDpQ945cWhs2LjYM4YqZh2MrRGMJni/GULPftkqDb80
USLo0r3/MQbicfC65Al04Xxhq1lB2iBBgXRK2+XzpVuTr2TRu/jVA/NfOYY2QyscHCejc4QWMhRQ
qR0PbDc097TKJqYAokqZjx4seFjwHLXIXEzqq8H6NRObabit0zPnLy6uB6VfdoBRjCTcZRBs1Z3U
NwDsWgsJoHckwqE+3EQLnU7zykceFeuJ+ZN4rTm6Vhvdxmv3al1Jc9B3Z5toY4e8+5347djKbXIK
cf3jQIq71KIxa0Prr90AFASo4tP8wzcmIUl3nDhEyTmPsh8sa2yROEB5BfAukstwwVE6gMDrg/mF
N9uff19Atj1ysq+IUmL4I3qJtEPMiZlVsyimrdnZCt08J9H6J/2nNmcZOkLZeCkCczO4F4sWwi6E
UsQdMDWoAEJOZH2n3p+Pg20U/x8rqeVvKx7Zh9YQk66yjWUHl7+xdiihUVrOK3G38Pf4SRHNxaBS
TO7WPbRiW4ZUirhv/mdjDStjh1iXyNiHDgXmcYzt6m/5SjwJEGVjgA8Dr5eYaEno89altuKK7P7c
rwJyqvAJeONeNPZkoImMcWxu0VqSbPAgWcqsOjz6H6A7UnE5Uv3Ttn6kJmptDb/E4OSjjVvb1lOO
oQLhgtix1bnFkwYX9TQmwAfS9sHbuZeOtdjn8l+SBCivhC8AYeki/+0Du6nuAediEXq/S9K9ye9k
VzYkSSQdP3bXnkQyB+BMADLKcktgSIOAHoWWMFxiqcSN7wCz8nvyMGSrQ6+wOalmgj1s6yaDG4/U
dvAz5qnhRlP850NYYh5BktDmwb3Gdb//O9ILOPSIq3gVUF3xWxFcE4wMeWJZywugR+k6s9zsBKri
0KtCossOMCStyv8IDJBUemNj1T4jKsjt6b6eXjzdC85MKpXvNe/R63kdCTt26iLkoGnNCfx6H187
vjugQjYJiiF8s+0v+9MjTZBgcQR5+N+jRNQvdFTPdSqTH3rCUzbHR+cBHVJC64z0sZ9vHwA6ykAN
+8EB1imB7IYBaBoYp7jaqhTsVdsENkkfCXYYmk7YpV7UVjkGCIgATYipPIE0vam8EBlhhHxBZZbR
vUNPG+YGPLnzV8Pd0PD7ssH99727jR5DUvIBUueDB3CrXJxsbT2Y/SlQrm64jJxKJ4seuzDRvSUI
Bs0yhTr0Pkojcz7B7cKviB2tUw2d+lIgYFaqC+imw0Jr3529Jm4JaifkdJ+aeV73b5em4Wi+h1tA
Xlu1A8w12J6N7dEMEO+1X+aZfH9C3zzQLpi6PLUgkohPiqhjmq0qFeuZ51AtzLF1rQgOXmrHqfHG
AqE44Ll6msIbvLiPNux2OVzIHIb3Prr3d2OcwwGYGJFZyH1tAXydRuh9mNQa38qmE8X7wqFsWORC
mXe//YtX8l36qPrPC7bAGb5ZDJw0Jn9GT9lhcTvzRIMypEwYeXcy666XAYn8vz9ZdDFyT9Z9gAvM
PNaq9gzXiilgp2Md9MvBuSZ1zbWuebGEmG7QRyLNJGiDBwy1s09RKbacYbe9a2TFNgsnjFjCslnq
JYlMukPaLO4OGll6KkZ4HgNS3XHP+FeywWAqH2um/2tmaJkQQBz5uyYpdE5R3xLBEvV5EYmLiY4a
fbD5OivcY3lwBJ1eJTzt+1szOLEg09zwDoBB8J6VO/vweQ+NfWiEAxiNvADNvMxbctsS3uCk4zYW
+3a8E5+EBGIg3ISxLyKccJC8JOkFdCHGIYpf8caHKYzvwK9umXarhgDO6O8uusc2FZmg5lTRrWji
aGLq0WiNa9fa2kfrADVVJkepV6Yl+rK+jmcBx5Y6IAN92ecnSe+kCBFSg8rk6JIV8LYfP8g+1VM1
gSjBoCXzavIJlOjRpoDH3cHmJPSXuySryedddsR707B/SernOzYeeVSubJ8agJMDdalyorJ3en3o
UQaTyOc0OYm9/fSz7rBntlGvR2GT7nJjd4P369Q4yzHxwliaMz5KSeGY/sn+GzvFXJasUBI9wz5K
IQKgS1pI9hNdbw5Ucnx4MMxbqVe22X/rf1DRwEXJhuBRO5SyJLYIlRn2V0KJ1AfenKs741g8U6aZ
edNkxs/AwNMzF5wDNp2iaKa5yjzVpo2zMRyQZEhirIsrma8RPyeNkQjNYLB47FrBf2cDszy2sJip
8JKAJWctxL5ldoEL4R+LcUqkvCMMPoE9iNw2zA3i8MJmyoSvWOdI7ePpGeLb/iAf6tsbT7IWnu1Z
f9fZACTdUU6SLFJoGxUqkNiJWHJdZWzCQa+LBovDWAuRGb7Xr4mNqLUXP7ZWrV8m9BVJ5SvXD+Qw
/of/JDaKtrZrgFyYHqJnrlzcP6zlxKIlL0ZXO/GtTFpyZTnrnPK6KXgBLaR2W6ikhVjlsRsDM4lA
pjaVJrAm6qyxGsgeWTUwhlnVsfmKY5BAplr02OzHaucSrbq2c9vELxiTK2D3iq0mBr1BdPRx6Psy
kXtHQAs3AV5g63SkhPmvy5QCuORzADxZI1jHnQy9mBB4wHNzUUradT9hVTZI9EmSeUR39ZJc0akY
ThIGKlN89cN1QOSUCZH8NFr8aGd/wPSROOJ0PZej+KDF8Hk0Kp+g+/6TaOAXAQYMBj5XpLQa2wBp
zZ+gPH1uTxN0qHQppNFobqtjjyY0+TttxbiPwBtr/IYFNjYF26LJKP0tE2eHY8BXa9aGldTMfiMZ
ZqQOsVo4e4n9agzOO4iZ8qDjQi9Hmq27NW4RvjNdxdg/SLbVbWMfz+IOTTrSyo0KlOsVItrHF8YA
0i8/n8AL5H1AO6uQin7FUX5g6B5A9cuxhS55eNeRHw2/sfM/diJGtVmTmZ8Y+2RL110w3CmquWlp
fiPZz+Q2Oq6rsWiRICTZ0QvEWCd455ZHOb0z/0kCMhRQ+Dm+qXjumtjWjj0j8bIlCspudwRZ/Syu
gqyXKKFKQt4Oh2u0mlHoh/kkWUL5fcITrkkJWTJjcqjCJ/6Cng2VXUFYXWS6XIKxzmLhdsIHLcOq
BEprj299JfWrF9w/B8dmFQnZeN05DA6vfm1r5fsOimG2hhTXoJGxGDUfM7bq4zr63gamfY0OLxha
AOXVL7HDJMOJ3zrlDUqSy/a/7S/1cv9MJm1y+IJMYHrKSZx9GvSMZRLYQQugUR7DaAcAqpAPEa80
iW5K3Euee5AdZ6zV65h37Noh/YfG7ehvgyaIt5B1TxqhGz/0AU4F7WdTV9nSm2zyBBah76a/OP41
q1WUMJwvrULOL34CIJnmCCttbHPcTABhkO4DtoCxxynLConB19oeRMP3ImVE6eHK6EnItAInrDjO
15K8q8Prsp2JyN+RRX95zf6PmZiYhvPGaUJtJ8OPWqPJtxxx48O75g2pnEiSmeIo/BbmoZAXoJ9l
CR2r85FCKOtaj+OtPGTqLwNGJfKhq8150roKaLjJxiBIDECtoarASv/I/ZFcnpzYMdeCLrKT4JVQ
RIJecCuBxZKq6ga5n+gWyUvF72iZc6mhHicM8duqNo8SMoE0g5in0kE2kjbpHajsAHeCc1JX0NQC
WKmoZeqM6RLh6FS3qII4YDJBbmh3VJrwLOr7Pu8Kofe8G1LFOYjp2Lpumj7umaQmV5o2a8/H0am0
3TwG5oKWBKZCfFYyrtt/TLqOlgGMbqVG151KE0ni08+SV33Wv1loZPM/a+HSVpWCVEcMggT11f4Q
bReZ9+5aLsm+jV2BdaCts6xPurhqjRIyVsw8TQf/4DfmgfxxSd9eVVtEwFlL2Ovw1ZZoJPKulaC1
IMMFNxW+j3eQ6eL/DYj7yfgTfAq5EPxumTO+W1vSq8R2dnyNYhdzZBi3HY5c+T3VdtUIwszYEeKi
DewzBkL/+xLYOGMuaAtMXnedCglfjdkXBeaJJVG7pnGXJd6hurQvX/mHhEKNCnYV2KA56pK6Eznt
WKljZ2WCqSVcoORoFD3DVDflPgEvNTYTpFHLPfkyhJHEGMXCOBQ4Aw1D6y+uo8o/CT9U2IEOb087
KXWCK0wPrV3AW1aq3eG8SAi/rljRRa1GjcNktqPxFBOa2StiM80zF0kBjE5OQCwWaKOUIlj/wZb/
M2DNlsemCnGUv4hY5vhNP0MoztRhH+04luyt4WwIQHWOZHs2jVM8zU3tv+yTRIbCTRT2SzMfnzc3
4sQS00uYVmgHss261fseN3lNF6EZ2TArD2C+MqEFC3zF99C6lhMaf59eMxHNz2YtDeHHzL1NPuQp
QrD39cImb0DQQhZbGD4USeAWR3iHeiXiLsKIV45ajltMGcOuBnk17ZK4XWpsA1NjO0ezz8OD5GsA
QeN8vptv7D1Pd50zuwwlHaxhjQFjFswV1pcrQE9J28/JgKAEUibOWmBoYFvSyTjuEwsyIXZyXnzh
1DGFDJMbWCf321g3sCu6ynSA68dQ1J7p4DYgfGB2k+JJc8g5+innX7d73ktrfGJK0KdItddF0HjX
o7KJsbXN/w2emTCIJ5EkVonmuG4JIzm/XK4XAkfx0mbZuwG48LfkjLiMk5BSmlTHdu4z3n+Zju5A
wGntdYdt40MOnG91b3JqusuYniklBq+JNHl3BqcgU72NNgdWo56kY+X56FPvolk6Tpp27udR03Fd
ZJjhOnKJu8cqeeE5eCIJeoaP+ChHrP/GS8QYBemHG8nWEUNvXh4AntA7MR0jVO4pGG84mpKf7L9U
A5SOuuKoQ8BLMspYQcEA+iVL0edxFDhofvJ471i12rTmgplQd26SwN8+trcxQ3kPmTmPKAb8ZDCL
huElOcollGeoigDWkAdxODayhBB5DVxiz08xCukauU66d4rRC4PnZMKOxH+NG+sKXQBwTrVHj8J/
qWpOYIT7rNsKfWWbWYLH4ryTmr9RaTsb75CVyJJJ0kT8Vt6GdGDo0ytsP4kdqpBIR9CXoMJPeMT1
cQNxXjmvDaBr5yd7cDJFXRfyXlw1svO16lzsAu+SXSb11JhKLP01JA1sxyiuVIUfY0qMVJgVSTqb
zqJe6Rqp8/n9WgFjwSsHsIjdOR41fEki5vyNOLmRPOkDMqFu40VTQKnczODFuWJtT8e9TCcl8WXE
7bH9UuhMJO3GT+MUSRg9io6U8a4SHvENW013p8R7l4QeiCtJWzZSeRw/sKuw6pk8sSvHRNIL8JBI
TETvWejF4UKOKbcKAyxuFQK/xpx2MUyxJniX+BB2L9Kt/EWU5oruUrypQBJPUBwnqbBDHk+QmBwT
HITFNb6LytYY65iXiaH36gUnHcqyRlrzEiJiJ+BlHxvCMhWM6qQ5GGR/yqKaN4Q3DStDbgN69LA3
uujaS2KNwg3uC+4MgArQLsVsMTvi40lERHsXJolbnZuj54i6KYb3L+ze7jwGbL1gcrSnahuCz26R
CSjjI90K+NQeoc62I0cS9pF5I1gYfighL7sS7QgxGpe2HzdiiNvauhEKWnHYmDBlpGXfK+AaZZGw
Qd+IETdcQzYPkdoHJGlGlCn8ra/kgXFvHNtZIEKXVwIlOpX2UJKBCYjqaJ4TzQLsKPf3xrU8DwfI
uHOAuKEzCMgnecDI+FaUx17wPE1CbXp3hsbSrdxvqbegHDwXAz2IVw5n1hcXfvdckYSks5keuf6M
rUgVMz1WkRywTjwfktYI1VDNibC1OSwL3EBdRAkyiW9HtAZPSf9sGxrOsVaXP/3rmp++j6qAOJR3
6i5RVY6aX/iWOFTAItc4l85yV1Qz4HbqS+xIy0GuCefP0z1m4iAXZIYd2wY8GhNdZZ4+mz/OOQ93
T2JbjmPYT9opsda16fpD1otgmye4cS9jYWhU8G8dN00WdLHQijC0Vq7fX7KQaz2nhSxk2hC26+DN
CPG5DNA4+d7hvB85MY0T6krBkpsho05MPQmneu4ZoXWvNrpiwNMdgf/H9J27SmVy/vRAz83rEAoU
abXetVjHL0O2FvQlnuLQwhgVd0jxl1lDGMXsB2izwJNuEy5gHX93wmtv/clsZGxFcaCbrWlVEm8G
oeCjTAWMEA0O3+7SNWvWceCrvYqzW4pA0ifYYG7+u5cn+L6koVVzSdLtSxEdzxj1v3Ao5GKY+/R7
qVGSk4yXMVh4nPXCKUG5WPKPSYePk2WUacJFj4+DM1VzORI0m3nVQ0hoXGkn1deorc5hxKscE7rc
ZlNuYA3KN7OVgugeav99rz8mjXmcimOqs/zEMuw04TmejIyoHU5xqtfsbXu7OmV822irBjn06SqN
Uji/hMhtlEINg3IAsoMa3hlST/H9kK+tGMU+sfljtV1SXi7fSvUYmwsaNFix6C0Pw791kF+PN6tA
6Eg0bRd5crv5mJ2InOmemE1CT11/kS3Ll7suOLmmvFv8bqo57F5UenNpM56sVhf0pHP9jSccS1w9
mHsuQD/7GBbJVL3/FuvtYqd0CLfjTgHtPUQdsz/XTv5Fey1BXk3ONUbI/w1dGQ77Mb36hG+9IaS4
qIF6EcoyLJRQcQ0KQbw+0Gq/bmi6xHmOiDrhSSvVaRFdE7YMpKhu5xTwyMyPFRNSmRNXjl09SSVB
pwI7kjYY6EKVSGc5iU2qQqNlo1MBlQgg2K07sQhvfSyzsK3kmOxAF6rQ0TLeCUSkLIyw4kh3hxA0
EuJJwKIN/09CxIaA3XxUkjm+baJdP9M4onfgRqXxkWRonN/YmmSys/npCbhlpFlsrpAzd/beLlB9
hDPKgcTowRfCQxVT/Ws3eETj2/fyddJaA7tsBplah9JBSH5/LRDPIGnkFAxrhw76XtQ6uJOLGVD5
5RRQsr07KAz+/asQQN/UKVtbinZfnOzP3uQfhyo1B6rLID2Y9bZ5uMXboLKsPz/J2X+hUMWk/+Ra
fKn6h+JfsVVCBh6V8a6a46l1wNaRbq1GFK35Bd9bhyjQBagnEh4B/VvXJsgbhNcwtKxNOgBMzCMu
M6bIQvmL8g1EEvtYCun+LtPKVfNCjpeIuqnwMVQiOgQZJNbKI0TZbiM2x79r8wv0+jipdvKrBnLN
y9d00Ilj6X3kFUlrzf2bdVEe/L5F+5fxszbp40p3SVAFFaN4dG/WxZINqSbC/lqotucvK8pLpaPL
IxydSm/rY3i5osb8ReW8AzsthQpQKUCn+c6LlB/SNTuNkEHvUwG6cwsMbXcumzpa3un6anWqAkYV
qY3eTFFU9Tffr2Bmo+ct6Il8/2ZT5wOUEIvyeyJkxNYoCwTTH93uDPMPWtkvSt4x2azcGVd66eAn
DUZ7pduIujybqJc/ENGE9oYSGgJnqkKk228oGNcoAExGcgF9++bxWX00b8McafxFEhURam1Tvj4K
wHvul3Dxdvu5Ibm++6GWwCshruqxCBOKxsyu35nfyllFcsRlAC5ufO320fwLEIltpRxdIBg0jp1W
thGA+hSDKQT07hsavjUqjX0QAKoigHVrtSH0qPUdou5+Q+q42N1T0yu9+zjg3RVDxPm35PLdghSq
9wjeZWqVz0mXqHvs3p+CddAvdvNkZg4QThvMflbMzHq+Y3ei2UKthyqdVKqec0Gpx8Bg8Y7Twf51
cggmHkgvqSo569TWjcjsjDYNijhQniRPfszxdf3aYQxrd8q1hwV27iuTWfv4i89EpSyJuIdq7zjM
RpVq7zzMhL1Dt/ZAoxo+QQgdGWvl+PlsNm918GIKF6HqAgV2T2HfSx2quWLbbAUzZjpBjUuwmpIz
jbM5PX3kquzbSInlqgG5Uu3splGaV8ejTKrWCTPj0wgdxQH1bL6+Ng22wtqzetkF1Hn/KN9bu2Cw
yVd3+eqSYh/95RvYzry2fJv8/V4f4eO1EswitMU37wsKreQ+EM8PF/ug97MMt71ZlRJWnco+uqIP
xBLoSYNBTK4K/nWHltJbNUq/VPl5u31MTl2m1T4shMI1hHNKtdQivAqLFbDLPqmBM02RupoHyyKx
jwssg/b1sz2797KQRBB+Cs8hkl+p9AuC5urXpxrU2OmV0XqFo7ppn8PRo3V6VI+z6Pg7qqRr885I
0Xiq5wU3yteM1gEgWeWljN7r8mU/Rro+3d0jpPcRNpbBnP1q0j7nqu3TdoTI2CQIKUUWpoY5VAcr
qGMjuX8O92Gq0WbiXRphuUuxgczrCHDgESJcRYHN4yD39mDJhAgHpfvsT1+ll+V1SGRlsg3bZyqM
Z9epILuOFOTVjXm0OmxqHUxp2PSHZWMxPUSjMrAEessdCkn+Y128UdbZFK7lHcn7l0UKMfDulO6x
dPel0V/WNx90YvoehQ8Zo+6BBQD01XT9cogutzB0b6LEUYiDQZ4nVRbauerka/kyK4W7LpWWsapE
cTS2xU/0TKHeTxWunX0nLon2png85cZwxETtBJTQlyAOo2eg90oA7NUqTOaUigfl2FAJmrRYndPT
93weAjh3CVLUUc00qqddIdPYUzLLfgc9QJwKndDxbCSVWtzhMZCmLI3Vt8aqlIS5xFXi0uVJXLbC
BxcfiM1wJd9kWgrAV3WC+Ae+GLqXjwFae2NNlAzhIbESPSKR7GPdLCLwxE24CN8ED8Wsl9FszI6H
DPbtzRy+B1SOTDT7zELDODSjW1hqydMQgjd1J1XP8XPeUPBR9L5Abfk1FQHiDMQMlA9oKMiBFQIE
ddDtx+QwgYqkHBxfCNFSOGaYoxL8KRZH5HXThD+yaB5eFG5avZrUJ6MFIUzA9ITwc3zP/9hueTJK
RgCbvwkhxbgzSYsJcyYOBbItE/LbQ/fxCz4G6c5GDdJxCBkPEJ9Jsx9nQAU+DXZpj4nloL2gXW1q
KQSP6jUgmX1AQWYo9SaYm7yvjT3v+TsQhLSST+j2rzDjSEXVbTqRV5pGeVH/xjipQyDQVXp1GMwF
M6Ki603QW/9E7pqei7mtpo+YqJLEsVTAO5NH4CumsOhbKPMI6jdefYicSdZKZMO128D8JHNhp0lv
mrcWW2Kf5Nb2EORW10X/2IlXGMp/ECADqcJ7Fy5wvkyQx7zBfnBi5gEwbKRzV4aDs4gqBYPSqwQz
0bkKbAHcdIIPxa7z2ytWcJbIxQOvEwDMNbcpvBdsZpwbCcUU+4HRibBsoi6VWJDLzonog52T7+7a
EDTE20zeTi6pxW1TEpas8IEoh6CS+Ic+tLi5CsQu6WNMMNB9l3yq67djHVL1Nrp1StTBlUCpI6xz
q315ip0zjogy5ZI1LGNJl4/HuyKJDidhUIxXjVORgvNfliRMityUdRvdJWKXnnFJIHz3CROE3BHc
JWyI7/L1JLWbUoX/Qy6wcBTg9Tl8XhEQPb0khVECOzsdkAj9siL5RzDWEZOhHeMtjJf8IIGSQzs/
yHfFdFAY82ZC0hSzXjP+9B25xFQYAW4UbrDzoNsnCfhiFEJ49lyCP5jRmbyWIBKTr4RDk/+6BSM7
OxYCjhXSiVmTlOke+gSC8soJam20RR/IVCn3UsP/FN7UVJyiIy8CIuZhrDvJeXeblSuBvPXrAatU
gRk3ZjzuguLGcYK/TbWv0xR8xUK+THHkbDS6x9jFpnplSSqTv2Dfi9X9FyVGQ4EJYMT2jAtPTRIY
zVJxTT4TOxHTm386nuaNq5TlWIm5e5VEzES8jxPhWEUXNcXnbaRkYO9WhtGBcylV2nbZJf78D7I3
f8H5iv2uDkrmLT5zuFqJqL5PlESInAauIkM+ccKoDBuXp4OajEV6FyEGYyhRZmAZ9SmyO7rqXZIC
zmZtlq2O3QouDw65DDczGGZgxqK/SWlgiwRPGgl0pdY5olyInjdVVUy4gZU6vLv6QfZd3Tgtv7PL
HzgUsiHfvCIPT9zADz8R4UAbMrqg4miY+9xfN+TwKeZjezL83XdLsTEHuFJfFqtmn96JXXOWGJRI
oStGCYrmZWyVZmFtxDQIVejiohKAfWA6+QFJINW2DCvbjuT8WXbXXViArcNLIW7XrVbumQWjFAd3
5AEFgX1cc2bF6/YRv/Oqry2akhzNKeMg2gd+RF2SJwoecAsLrXzt2vVpZDVmORRt+AE2pX2EEhr/
mr2W6rNXalstu/nfCsWxOMdK/UUzVpbnkbjw6kUZ+tXL6iX17h18TRSacnW8XX0yG2uakB2rd272
sSTNW61IzqwiLJ6SpXq5Us3wpJdwC4wTH5sU2Grmf/37EZVWmn6cJs96I99oBiQ+41aoKAJ+k3vU
2lL/ADgcPwRupIGGhA95+cw2pXrP6uW/Czt2TIsqQ5uctSrmthAx3QVIdyNt40mYjNB/cyAZ29Qj
uE9PROwdGGULTz1RYs0NNQgUDRWbiImxTODze7bhcX69RWlsW1wjhiwVTE4Bmq5pcPb1d7aK01PL
VppR7vaeyfXX++6WTOcCRUqvFBfaVbuo7vWv6xalP6ky0T9cgmLmBRZrqdKF9fps4pzhVd5rHPPR
jppEf5VnVQ6oai+WBEfpBY6rXWOX7aOPOxXZ4rFwUj9bZzwj3pR9K2+rM4IiJ/AS8/J4/IbRlwS+
EvSSGn9uU01VMaVVp8xNqDAqwGXKouuPqAlLyonjgjKjz/Xo8lmxuJhGf5hX/WTMlVw1FdK/716I
aTSv0YbcdOaAdpJz2AYnUyldqzoVuSqTMTdVpLVSz01TEHU1z+5MWU03r++CvH5nw+zLgcTqMzJz
Bf7Fq/H3nGWLcC4uN3tJ0sh4c2CexTM/hv0zXFx77z7CHWS1uzYcZi+WCFJYa8Zgo4CUhAZNzCOW
G8ogsUjEIeb4wlfulmvzxpOrUCEn0lngpmJTJsxdIyzCR7wcMsGnJuSueabeSolb21sq+8VrggjP
hh6yQ+xJCpnzdzcr7VAblkOBnCXb1Ki8YuH+f+Mo8UQ50Lfrs154v1ERaNZutcrzl3PZxY62xbIY
9KmCUnqZTa+1M3XRz/VZukEtWbXeOcZQVJ+Tb/m7G4HqPU8R4edprtR4TPOkQQeF3JQM5/rm+Hsg
7HR7vx7Dw+iw/8tQGKrIzjmmdB5kLtCe47qGj1B4vt5K4e36XcQpW3WvlzplWCnoMqUuxoHaCK2v
UW9dpuZbjpLQ4x4lnkdboqOH/oR05upuS9riS7oUcgxlcsEZX3kvaMPM/s3eAJrKheps8ob1NXv2
dmATl0LtVA4Kv5aVnUMX7AAqzTFOIYj2lpX6PPdCUeFHNUUN9ep5Vi+UGtBrKGBMgczr7pOoGLjV
tkxvrHOjVZHSqPhnHq6da/gc/yyxWL63qVae+HnIY61SEeKUqR7p7YiIpzuTeZAvheN2NtgcRgXQ
WCo31y4c3wBolzonbPr2Pks3M+PsWdJbioydVHTa1heDC6XR1ml6ZAsfo/RLTa5U9NjWi6SvPLt9
6HS3oEeAGQlLCmncCIK2OlSloIpcPuh0ttQ8pbtSh37vK0/BtxolP0uTDq3iLePcuJj93J1qPNmy
EGXGNzyBWidT6xdL4Tb3QptPh1Hpd7fvbp5B8QHAgJXD0bkdHg6UIlxMuutCNOp15sNN91YOKpQj
OTWGj2ePKoIE5Q/r1pqKfyIkk/7uGaQIndRSVNglRYCBUAS78n54BrX+M7R/57AdKVp1zAWzTT54
UJ5+MuvQ1Vxk/KAY9JgPZovjOVUP12/MFPpufAZ8CykH8Igzil/+htReywXgnbcIi5UyltlSyKTb
QFN6BjsASP6yCYdjOpIak2CE2emRwadrzxZDXA8ZE+YfrS09u8VMIcqNSYKn3MAvV2GkawwVNXeP
k14qx95b5+kYpeU5AhXf1jvpfN4yyAt0sDF77u3Z4E4Yivqs7N08RjbbLy+b91n9FlFeJDfub7qX
6FnbIEu5zYbPI4YsM3py/UbeejFwoHIvj+OvXX+36GOOYAPFV5rAlIcRtcCpfDZxOXCH9JTu2Kxb
N4R25oR6WCqZS/2KV35/487XxYBabOth5Yj1tfm+huhC9Yfw2dEfr+6qhd8Oc//C2r4z37FHS8v3
4qqRLQeLZ9ShoT+M7+q71yk/G2wE9xCDlBgPs5H+PRYoUQ6DA6roHEFlLD6MStLaOZzcP3ho+mOU
DmaDZ81lW+AWxfNgku3Tdb0vKkZT05zJEPYP1SIFMtkOHutWDnX/bHV2YW94BkvAf8qhX4Pn/W3S
rzxq1BVnkmZ8hdOvCs5RpCrQKTi/7GZ9GvysrbPhbN9luG7F9owKcbsZAwdeu/tmo2DXKpUaVoaO
DiOugAfDcb0JKIN5BVw/NZ5rgizrt+cZw4j5uEftdFhYvjMejOqVapAM0ml0zY1uq8bDNbiZvFUu
qJszn3O5EbINmXuw3zBx3gqH/j33chg92OzoistP9jw45/9dJz0GY/Vd+sVApwT0ke1sXvwt2yJ6
7UbLefD7/Q2b+Uq1x3KdvbfymyFOlIrQnL7PwwsK/S+ZMVg63c2coOwq0zer7udi8uZGeyRGmX5l
IReIy8BnfjbY+w4k47XKz16OItaWryn8HrKHiAXFNsjkTcFOz4xT80Hu/rEpAf9nOjMqfpcKv5Pr
+7pCOTCc/efX83avbfefs9RHOmiXdr3bfRMtj/3FYt3IMRD4GrdFLZ991JZHCGbUaJx/X3HOqWhM
beDBsvyTmvR46PKe0Gr6tfzsgFGQE4mbWQ5YT6yHLZqCEybDjrJneLasw3R3NekWj8eQ7bbMTHk2
CmcwuhsBH87/dXDAlQId306X5EgvaWrpuQro1HmlXt7/nXPTK7t8mkQZBvBUubZKhBZubteFUvNR
OEWTw+/88RGzvGedG+fV5fxzOa0DtnImZilPri3zNwXzuTtHCb9bLtQ4YCAREW67IkHez+FKj58U
C04trq8VCkNSf/m+RNDh2S3Nvg/pzhPplOwwi+B/5tG4p3fh8TIhUTW7g2HwwAyFVDw+jG7lS1Qm
1+pYGOSyo1s2HR7y+xaTds8Rxh6bogbq7Pg7ZmF7LDKBD6MM3JEh+9Zs4NfpEDBdNge27Wg+pHjt
crhnoJk68yGTHMibd1DdccCBsBxmxuU+DzIfciX+lN21VwNiNuNnnsIYHK270XKYA2Nmh6KaNKh/
jmMstghebxGlMQ+jSX/DjvBsbi/EpedDzn7WNjuAn5sNDiNmJ1s8c3r3vRyyywJVDg+j9ZAjh57l
om9330zRAF5k11ry1xNXpdTTrM4ddyP28u1wNkjDNLfwy+1US09X35W30izM93GHT5yh5YBjh/fc
whRFsi+jHMQ66gin2MVnA84wHpenm6ax29jgcwF9xqtzbltCXKq/PVK1IDee54Ps1FvvRpnxwVK7
XPtEUefdaDey8hTNSPVmg+WwMKZVm1PNcsm86JOn3uiZSX9G/51GrGTexWE5G/DE3GfOzdJo50xJ
Up4PdyPblfolEpb6vUTUkuJGbIf8pNn063K4GHC+2YEYI+QTUP+Ah6Mn5/TPbJCfZvny53Joc8t9
yhxhCuxGvIVnKIXZ6WLAxswEPoxoGEuHO3MJn5ltgRkzmr+e9t1Jfz2cpzq5CycFgQdZQLTvEDBu
S0eLV9dDhp92Ub5jyEXAtDHiKAI9uNGFf/npJcJUOYy4MmIJfdpb7mfGNDjnJLJj7B56HOvMXtns
u8shl1u+XsPSb6XH4e4jzId8hMNtiLky9870ymFU6dGQ2eA6j+K5QwfNh8V4PCb9eBiGnEocgHY7
IIlz1ydMvdmhIwadPtjcwSbjq1BHYRYVfSNdOumfQ8Zv0udejNSCxTMfLoeneB5GLhFbwxSEkoKh
Q+Mo7MKVfZr8jbYxThfekTSefjumzPx45gJmNHN7Plw8XS3LYaXHb7yYztR5POQ9nfieOz4mz8e/
MQsZWR5gHWZOHARaHJojrATalhZLYm274Lkikz7zuza0jkhgf/ed6mHbsnacPkN+MFAFrsEPluNy
SNP4/6T/sNHxamf8aBEjxbTgppVJi3Gl7fyeLChaNBtsmYp0ihOcS7hVHEbsU0wiPu+daRQz7bEJ
6aRJn+FjHfFOJjKfcmXweKdRRtOJ+ZZt+Rke987ioyAdHfvNZvrDAfeDcTRfDO7n1i3dKeSzXP2n
fKO6IfbdIx8ew5/H/F5dsB7PA0fh9JMhPPdEMBByGXTDbP+Hg3C1jfgPg6lSfRTbxWczyxGz2r8W
LW5tbD6bhiLAHfe5l3m5wUG+fna556qIrZ7T1MAGy1G6efWxI6mYoEvOOcyLGATH9Ot6vwyfu16l
1KANP+XHF4vrB7v/hMW9GZ2yn7gBxKx5Hp6QkfJU43F+K0xJzahN4VpdUcACpfVKHStA669Y3hPa
DVe7f8Vn4wcMcYqPsEPiB2sRT6HUYOPmhqv7pkpxaVZQ4Yhp9l2eRPl057pDNCpFPgnmn05Q7h9y
AUy/+XeF2sDU22jk66wihpwrYwNdUq/PWnr9xrJIU6vx9+d+GNKgYnbIK2yRY/pyd3vfk997C5fH
YY7N/Jv2HND4Kv1cSJHZ3ipUwcVvztwpjl3B9QvKxfGC336Y3Knb3KOAM5FzonLCwW7cWFhsk7M6
BzdP/ZxHhTLj8pqddU4Rc21ZbuKIsZNOiu01Qrhp7r0ibMTJzwwqPWo9OnJ1IGq3/XdKd84YEunL
IrhXMFr3f9liW7ekkpsHtyeoua0qMUafmOkc4oxcOjtcZfv31VfviuTB5vnFNj6j38uzTvk8yHE5
LoM/g3OWz+oG5i6YXBRgip1T/DwnR7HytslQHngxWGDm37kLuTK7T06WVFQ4t7BK4RNk7m/4vHMY
+5jQuXyxmjm3zkzl+66HsblcDOigJ4Z9qrVIN4/z7yNeD2ZBuVkq15+1FGRPX46yTHSshEdpHxzS
TZzRUnmFJ0eXY9VUAD2W73tsU2rhsap2hdo1xHIrzAfsGmvujcu2yHTYnharBtsxmw2Hfql3Sr0W
dp/ZFOZWg4fSoM6zlG7vk+J4Rqfg2U663IzNC3+Yo3YHdF6pa/CkIva11LnFddbHPstnO+lhWZd3
fzNa4Pzlbkc6N1O+1Mt3wti3d27LCtzt/5a5lwupJQjm7fF9nj1GJLP6qiBQMT2kPvbn8YOBZl/a
MxGpvfiIzvcPJmh2/faYYohyNLASmX45wEDEkecBdJI0+XwkI24i0HA+itXLhN3gUR9D+m9FISPs
SJo5j2boZjJBEZt/RMdyk/2Q1+lmHgLnl20qdWws59F218uQ3oODNI/2SBt6WjP5cB0PxSpO5wKv
h7qVWl+t3Cly/VK3ksVFhAX2JQpeBWENLLRreOGxvwvHkIWRJ1Oq2L4/u+liGwM9h8uJd1yGkwOL
XHvwHJL7eBpxK0xw5twk3Uk9amW2nmKbuCo5SpBtbiGWZIYL5v+4PRvCuoJGQbRNv+72r+Acy3ub
k4TtIkNZTcI85SY9f+YjXKmgxw3GD6SE53OKMoUBy6NABGBSBTDYgTBizy3EUPZwc2BrsTy1mW97
aBd4RvVSlVFgUvROAPepFrO1B/hwLQxWt3c6AVc1xRxgr6JWfPWWes2uWuw6lymrjDZgJZ8r70XG
iITOWR0bg54FqPnhAR67/2PpzLaTVZowfEWsBSIgpwzGeYxGPWEZ8wmIgCLIcPX/U+5/7ex8idGm
u7q6usa3Fm972U8myX0C0ZXBGBMLucrNwJ7VomzeSR26D7m6MOixrp57dl48IxkpM2gPaHy1D/MT
Gke+c7pUe8t9kHJgO/xpyajAv0L5BWpk37+VE84ow2XhF3c0X8/5kgpjsI2hPxz8uk9ge3TOB5YR
CX+h/Dkr1jxgyc2WgrpAvDg5wS8MzbXAxcJE8VLgvkCZhdee+Gc46SlM6qNmsjZe4U7AbVAmnIC3
ww5XfYzOK4yFIf3ApI88/TnXjU34cuKB99rrw9T5HcLRbEDYua/satRT6+VHtDdpfZwo2J0wLyaB
OIwiOf0Y0ewZI8FodJetrrB4qH+n3ZJzdOs5T4xcdRxoYuNByjz/x1Fhb9CaoYyH+ShH28OjwYsc
9o9yy3HHQuJ2RB3jnLPrn5tk38hJGeG8i9pt21ujmMEhUK4GUnDGHX+j+QcRZdxHfDT1UQdu0Dhf
ItxZFIRWce0ofkMMGawFivayL0xUbl38WvzMZZGXIFEPsik3ZtdMX2hOb0ftXK3D1HcQfAFL4gzB
A/Bhxd3VbGNUSnad3dGlNYzJO9jAzN4h1To8YXG96z327xTdw9jY1PMjdcrXKOh9dwdOGETDRufO
4yxnNv3sR7AbO4gAVbV1FnlJcRG16/mNEJA7AwJjohfdInkln9snYifpeD9wexHwK8lJzRcIHOQ4
W2x0ksvculjfAbIKgmH9i0RMTgPYn5sdNYexcQBgibKHdTgv8eQwgTeFsc99UU7QKWA8TFylN8MT
xingBsnPKD4QlRdYdJxPYUwkQrJvi6FcYfVO2AnxUZfES6iV0Pd4CQz9n9VsG6aBTD3oyjDFdUgu
83NeY/Or9qJAqwgmpr0I82klapfip2cz8Dm+7VW/QClMx/SMnokzuL5yc8nLypbjimqIf+0MxcRX
fI98nX8SYFXRw3mPxX/37wzLMMXRpWy7gwQ0Iw9nC7ZLzaV15p365b+3H7A7DvZWO/z3mC2fqb1K
DMr47JGjh5tE3s6lUF+xUoyLftAO9AB8usmepKJDck736Vm9Eo69wPmpvBmSXWUWA37f83Gcohcy
qM4pxJR5++lelqJdMIH5j08wxh5T8DMpJPsFU3qPQKyv//2VVwoEFL/J9J+uPDbHQST/wUSGuC5l
+O7AyWOKF24P9G79wppZiXbgRnoUXgMmxLW+xueYy+ODRCF0xmfNhcYj8j3ZPOQ/dQsmzhuMC5SG
svvBA83TXOsX42AcbqvXPhMbujvkoiR2h5DoBCJizagkVrEzsnoZUP5YX/XDZzXBPD5jve5f+JKQ
aOcHZx0/ecJ7kjMz3rfXlLMo1GAHuoNJxdoBiorEkQ0X4sn3PkWD2OUhn5G9jj/LZqpXLr0PU7BW
SFlf870892Orct0A3cDGQHehaXdAx8W9CH/kZ04kxyWBKEyOUrjIk01rDqzpXn3hYLvg0sVzKWzE
azmbbghh9QN6hiy3O0BrCyrCWdxLPIcviHVpr6jldKfkR/hYfvuwB+YItNtrvFyzHSk8EbMa2ER2
WDvIRLTDJxz/4XdaN/PRhLcJoSAOakB7hSFS+RShZkhgXORyhtr8ub0yVMcADU8R6rZ4MhACzPpD
XfkzDAJV4aLP3rFsWYbMhcnxvI8RL5OTKfMbHI62eIW0iFRdzgyayF5cxgyf7usrag6Te6EMuUyE
y5irI/9veuhBVkMkkDRCXZ4P1RgR3gRejs0I5k8Syc6siSOssK/o62jC++ZzNkhQRdTQtvHzZh1f
NboDra4JsXw8a2h48uQPq6ZnpISsApZk/1BCeBr+MrbLwqa2LvgLYCEEhrwoROGzn7d8tkXYopGR
OTHQBpoIjxGI2fJCwnx4q+yTnHq2iQPMz2f+xlOFY0jdwHDiJXQn2RDun2TfE8H+OdnmmgvwhYvQ
tbfG0t4yLSwu5lNfYQ7cSbiSry0nh8cITT9iJ8Gp6TBh3iHm+IcIH+bAmUDbpkNwMtdQTiYFP8gB
Yw+FW4FJg60LSMMEZeMZHlcuP8hx5w3aRbNGwqLsKZx54An/HUU0XUboDvgF9Atj4778kFhmxBw4
4tXVXuKOdMVjJcsm9LYRf4bwpyycPdIvXAgIMP1SIW44bhQqHJgha5M5IKs4ibCasDW7Q5UnuieU
kAF5G5uAHsRrHHgEDwePjrc1/gvWxWRwkxHD2sqxga3QGHgnIzO115XJQdrPcN3hczw+9ERvTc6s
+L/zmX1jMX6krDxN2oOnKH3JKGiXA67/tqHawhrFEVAbEi145oBAh49Vg73V9f/KKHDjNHBKwtk6
RiEYfpuaZpxls9UiOp1inz4JfOnUwPY7ryo3j941ug0cZIaBzge8ARdrObkP7sMBBeSDsbJtDZVY
BPcnNmjd+zbMhnTLrd7hBZXYA7uXeDf81TlTiYJlQopu01dcXM7RIHD6+eqBhmzcZklIIPB54RmY
p0RASxQZdIIOZSK7PuBDlpvin2gGO0xyg1YU6EG9987Evi2aHzRAjPyKrg3kNWlfKQqnOs+ZcOei
fOLVypopBkdF7J+zPkivaE845YP2xH2okXFG39JuUYF8jsZPuPG5Lh/fqGJmvjLfOwt4ALGSnAgs
XZSqIvZQeJELaEtA7tt4TXDJWHhsyk2kR869HTKP5uNNxqIrRqKk30hcP2oBhwWfOCW6Ft2Y8WQH
819OCumhorzsxZUe6Ves1X6+4BRAwdr8hPngzYay6nyR4xV90mJeAeDw+EAtQVpiOSFVcOlI2I2b
ID8+6cgezF/FEFmI4cWwvXvgtMEPdtbgteEs2Ius2YrDHOWYvxbOLxYMj0jQht6DnZBw4NKFHjPJ
uNxwaohniRLqcHBz4XsUXfWxD0IWwznAw2aL8lWASZUt28g1S7wQDLZHeaM4l7TdLV5+DFOMNiJJ
kBbk/n5ROjd0OMz3N9Zsvrqxr+GrdCzKI02T1HN01z0TwFpPsCbLp8fMwmSEuhXdXhJE4M5XupWZ
bI38W72NgteMajpsM8xyHAuPYFZqpTt4Fq4e7172IiF4kGckFFWu0d8MUqmj+L0HS363NFDtyi82
zqaRuzWKiKjlf8/7trYXiCncqJXtpC25Ax0uiNcmzDo3g/yQS022yWNPHmMxfrJurV00uulwkaDh
97r5AKgZw/yF7BVu+Vft9AK/C/v4Mdx3uxjAk202rfI/K5hkeDN6sEWcTIJ4DI9wy2A0PXp7zWqd
QWK7efZPydtZR1Orx/r5mulW4CTmtGPn24Tqi9vINneB5eIOe3bLN7Lrw1pbMA1J5Q19LBk0pAfc
zax6FgUsrxi3gu419rl8PJxeem3axZuWYdaZlDvTnFZE3l6bjCBeOSObOe/m7DKKOzY2XvW4XYYv
cvItNH0N1a/0RV3nAPj5Y3/rb/J2ibP3TpOu9J8qTRH6b6e5pN24i3ZRu8jDuQZvocnnyeQd7cpi
rOZ/7WtWaP+Yehw2ToYCBjNinsY7hporoWB5kbn3Snyr4j7VAGix++4zCF3rpTkVGdJ6EI5uSoPx
haOCPI4XRH6QEtsuDHOUd6M2/8tocgoPZINd281v4CAUSufG9tZ8USujHTMbFwMa3CseGvmDYhvw
+Ek3iF+/AUrCo395U9MNCRPtMRm0AJlnSzUkHZsTEmjfSo+MLso6n4RRaiICjwTI/LwGAPGGXWS6
mkFpeV/9jui63afju04VHc2dE4UYiJ66zQDYLK0Pgq0VDpzWuHudkjqh/nYibFHoO/u9jX/rKx6N
hmhHXTl50XMVE6kb/zS0oTem3LIYjqKLVMlEweHccxCSL18+yAgFnhK+3GVbxsN4H5J+3aPvRmQ6
PbJuNbK/s6NRGI6iv5zb/e1W5s1lK5EBuCmJBOD1q3Y9aiffO7wl/WCFLt1wMG69f5piu0HTuHrl
PMnmKmDcXl917NZ0u6CedhUAvyrtHtiyKJLindC1n/awBUaZuabjfmm5MTTLRbtYlhQc3tnFDEi5
jA1mPgmjDh6xF+I+x2TndqW2apPAWJxSJYwnvbVtd25rkOca9YZJSoZT7eq3Rf3wuRXNU90ub7cT
jpEHVdUDAw/RVKdeorRACn/dsW2vHZPm8gGHQYeFw/SLWr0srry0XfbsH10npjd/p3gJ7Z9MSrmf
c6IBZPX4hDYA9aT5Mu2RkRf39OZZylCdILGt18SKdoN8/6aoJN7H0NmG5ULuuKZb3WwRQnVzMiBf
yM3D9tu9nhNUO6043Pvm6sXxVvJvDW6sYPnu7r44eG1GwkeV+Uop1xDMdydRiYaJFw5p16PjesJd
U9K7jkRCDsiN2RaoGwV06A8HlFURZQLKe2tDZ6RaqRE+Bqu6N0u0NTL9BVXj84NmN6TP+T22xlhW
cd81TXqHNqc3EWe/zxRJ7bNBmzAob0HjsBcaK1M0530nZ8XTlxRqvb3S2oHJ+yZwdG1vo7fHvavE
OBtWpT3nTFJ69MI7fvds8jpqQEurc3cp+pt3UTvILtscdRfpn04DaoQNK4p6TD6qfyLCAAb5R92K
eQpzdBeexzykFA2oX6f/ADfvNXn2D0X/Ivs3WDJQLx6bpzuBjduJKxmJW9iwT7RT7dBtq52hzaCC
bG4xMrOFCj4EueqUQmo0KG/dIMvdGKlCNV5a/PYfbveY562f0OEu/ZfD71bhR/TsjHZcidsw9aOi
GrGaEgmFIHs/1oj6WpnF2V+zfJokBsTjtl2yqxZuN0/NVndlqL2ejhKDYRd6TXpUlLXRDLkXGsZg
097lV4B/214p4IVGTjc425XTL8+1fPakRzudj5pVh28ccUL8H833adFkHHmkuxk30Ds9vmpzrFRg
OgLwFXpGuwJdDhnJPHIO1jYNVnZDcOSvp/ZJ8zrXz5Lh5jd8XMZUa1eZNSY3idofqg0HjQ+Vmpfh
FTg9oBc1Wm0IC5cpofMLi+joc9g+Q19//yRUd/YPg+fwxm5DJaYbNBkJXlQSvmyn7b35lzoBezKw
Frd6WoQe9Xw8QmuGldtv52o6tQdz6z012/GNBkahX1OIqN5exHEMHFm/hj3pqajgcyXG1KF5eEEu
YOk2Ghil46TA8+nx0ddg0W8BHaOQKiPjQnNi+DE+PcxRmq0SXhqY3pOyCPunum1v4YapcwNq+kZV
v3tPGopZ5z4lms3yFu1i+Kz3JJB5/0fVIRRt0mV7mxjgojS+la9Nzhpvpy1lNKvisRXP8tZNeqOB
OlHy+fuBplU8CbaSC6LNeumNZL+h2c7DVvXe76kymD/e24PJKrt0WT1/rRft35n47f0TWKHbsEQ7
AvDkfozzyyv/KdiedvXi/ebrPA3NNaVa3Dny5N4lsY52dDLljAJBCXfcFG18GyzrdhwyQTW5ts9f
frGMtwed1UWvN45LYJ3TqVpsuh56aomIG4WPn7jCjz2JwEwYLBOqetKvSHHM3lgFRdf6qupTdf+n
aX9lP3AGVCG/g0vejt7PsTLVU3yiqhPdo6HdrN7QptiU0c7S/gbcNOEdIfyunCi6ob79KorXUg5W
vH9MGOqJ937yfm97hooY+1fYphvwmRycCa3wC4v21O+CkEnpFKwPgjTqP9M8RiWbXjqmfnpGwzAa
Pm+TfrYPO7SseRCvn8rhXX/xCGhq4nG0w71C1ZseLd5Kf6jQcZpCvEojsyMGuuvRJ9uk51oqRWo3
vFWVo8y0vxR9NZDi00HmwZg0Sggah0pLEA0bknYsJwr9nPdEQ53WstTvwvGly5VhcE89vSd1dHdq
OB3RT0hLJTOrcAD4QLymC86atgWKf/Z6uPbIptVr6GWZyzvKi7bkRSUY3ylj75w3qXMX45vnDGsy
ajQnISUcsYFBRXIRGubV2qprntGARYuSRVL93WPt8Q/9Qek7XflQnmnea+cFetwvY9Pxow+Db7Rj
auPk9CEfT+n+3sdH6DF/2gJwrbAoqp1bGMWJf0UzBC2icHiB5z4BHrMcqlSlCIWroqOSV5m+a8bn
tAjXdI7XMPNgpBYujzZfjk0h6oq5EazOIaIxiX+5xKmkDQOh0lsnojYrj+FvCjar1EvYs97iTZ01
cGBP4PrIEvCR2p7ihb/1urjYgIJJchR8wtdYPTUrKBb865+oG30fqPALfYOyDv1CNgqkmt9IaJCk
CZ1ocjiKe5QarkjrmkbrcHnbATowWFAGX6OsUa4H+Km2hWDWrD9v1+pGW4FOSlqjonrNSpkC40lz
igQPgx9e+6bHfRJfWQWP1r+laIcIKNUu72N/ztFfd8t6sn9Nwt/e/GY771m4ZyPbzWtCNRW1Io9x
fw4V2BpIF1K6AFNQJ4odQz4ZiepX3AMFbAC1ZTMxN1DJDPlrZbktX2+vD/5gPm8htu08miFlxL3o
B1lrZp5tLfXCv91d1UKH3cNpbeP3gbcGAwMEqZxsfe8e+u+np+kewpQ3c2VQ8FmvK5lHske5m9xw
imUOdaFWz60Ld7ADS+mirah6M2TV72NvY250amYpNcUH0JD3udVWyU/yE/6wZjiLSywhlLmO97AU
kngNk8AgUBFug3bqKbXkiLFiK/bgUPkAFzowFgf4G+ZjTiw4zL3gzD4Z3+2mPDYra9Y7dX+wZO8U
XuEuPt/9DXaMDoqEuSPh+275EPZmuGAGwq6KOmRnOaIPcKxvbvgrZ+wwzS6si0eA/EvZpwhSh/NX
XLIDQxQC7rXrFS6VtQP6bY8rm3DJ9HGx66/gn3p6H/U//ft9VFtPmZJAcbt56kn/BlFZilth/27b
buhI82f/MStOSlN6Ja3eqYv5fWPubdCPsplC1afldMc+Z051qC83WaE1i94Cu2OsEtVJkHnVkHJT
jUO1MP76FO8ZuhNzmx+Lm68dbzXHVjuCFFmjNAB0QfSP2qG//EejDjjaKVDN8ChEX5ESOG1RYKlD
k8o/UAv1cToF5i/9MVbBplvpKxo3b0APmwGRzO4K0qAUoANB3Ju3mxo8te4QoML50kLC2Ap+AH5F
lPfmgCe9OYAjNccm4VZxCttBw+RPwcnY9k8xlc6DeXdE9W8O7wsB4uCkrs21uojGOI1HSOHgxB6g
0AGqkaCa0biqXstVXDnWtrkEO50zFf8MdkygPJDXw9OtGfpQSpbYYA6R8ysZb7MHGu0hR0hqy2Rv
zlVqvzmJ0kO5ubT4dotDdohQDi8a06rXvVN2ELfHCTaHEd7YJI+X3xIF8LqlgF+A2PslOGXBvBh6
VHav+2tjqy+R9um1unsEZgnUrHvrdt2sHgcDpOT+V7NMLFwOWCy9ebAjXrnWloLxoG8fFzg83Osg
actPCPb4qm25QB4He/QOycjxzBM/mVIMX1wgS3bonziFCAcefgLmDAssd9q1tr1Tm3pRTyE06bZU
Vq65x5C3+hYGGktF8o1yh/QrRk3jQgWBgZtuy7DqiSc/LsE5kykUF3gWV1SzLA+QO7+WR7BUPiI/
Bn1Frpx3M0Sgch5Fy+IvBueNbeFkNfQKnOdyCLMLdGDj+DsfLo8kee8eqHZrdS3owNJ9lvRoOOhB
Ge+62yIPs8v98N+IsYzAgzh35QWdVJbUrvXvV+vC+foYECxzR/cqLCqfB0CG54jOOitQUQVIYiCJ
Ow6wjacXlZgm7E3dfvcQ1imaocBOsLrur/uLr0geZRr8q9fJj0h6pHtNQgpVY1jhaDgVozw8Ti+6
AHf4oJHr2AZAKZCb2I59vqMdUJvN3R3AMLR/TBxEMBIvuyCwt+Fvtw30YfAPmcg4jIAkQvfQEbVb
ropNs4JVEWmsOPxFRIX4l0TysTEy1EFd2GBPrcsjn+jnvuEBcLGRj/wWB2QRiDet7cW/8Q9XpbpB
Melv4l971KxYMwff/uaS5SZOfoDvECnKNWN7aKbNEdHHzdmtsrnxPUV8otGYhRuq6Pp4j5ygc7Rj
jSAqHeMv/WmBaEdsIaSAN+feDUvH/iPDCPliLjTwKoHyq8D+5K8WYvXn9fxS2kPyi0SaP38Q1xGw
EkdBB7WO1h++wdcvD3lppHiLoEsAtdC3IqluDrAEKMUMfQMqgMpkD2N8g/JnrwyPonegWdsfY8zn
8l8MZR24AFJMjgxire67+0453ibZaUB9WuvZ55Aix4KyQ8qanMKnOo9/O59SOqqJ0LF3mYtiOqf4
0CELgSK8SeieW2eLl8Q3r2CxEEv31lKrqHp3+m+lx8HBBBsXuBC3pmbDAOhKYAPI/qcmimIr4GHR
930I6b38zO2NpNLw7XNe+ExBxRU5MKAw6CSKE8F3X4DxEycF3aH4Wkh1U0NDiGQYurEX+LanUl//
8EkGG7bjxRtAvHBMTVT8dXl51Ju9fc2dkbm/MIc7AYm4u5EzcNSxzUqeY9JQ3dJlOn7xZa/Q8JeR
HwMHItWxbyaHzHVpReE9oACbCCJF4OZbwy0AK0m2xVdN9RglolMEKNgoiQfim9v7rRfosn7rewmD
4HzwYQWvBbUU5Zw/nchWYbwriCsYjE57wE037Hm7wDe483uuNpNuuz2Kg8Ck0SiRafFIlB5nfVS4
e2OsAD8Hsq78Q8olFbnkKruddMDxBH+H1LzJzRklXuFsEwdFaDYkaDIpv3ViUGyFPnx8E2+KVsST
FiRrAdgwDaQLjOBcU5WDLB6a7sCz3BsTQIrVE9sBipriWstX3G7ETTW0AH00KQX+FeQ0MGQpj6Qh
2Kl0UgqMkBkHwKiG2QpAuEkze4/J1hqS1QSCs6Dtld6BFH+fdk9fQIWQuiPg4qCReYBWe0OyUGrX
oLCh88ic9Qb8d+MnuZAVctxOIF2PiKqAktJz38PX6KBt5WSCGQOFXNJPXFKQXDJnQVqZkt3DL1iR
XusL2HvfvXmK/8DZFZ+z2VxzyOeZkNbiU77sUl/1PYAppcRvH3s3fGbxhgxmMm0ppg/GuHqcl4sj
iMKCOWFw4E6lr9HgS8gO7BXF2OoEf91Em4GmAA8jbn4oV2MtRPLH0uKK2pSFgCeCeOcr15DTAaLZ
LJwKBELrksvkkMTBKeDIEc6KNym0ECR3CviWBaxHx9blYBIdw1G66O8bz1pOASeaq5vkNwQ+59NX
h0qW55k0oT7dDgqi992sXNJb2RUQuTfAkgC2Don2fZHNOY3mMO6kHXEOKTEnSAYEc7BQwNwpYJXg
i4zwOeBW4AtQokD6e0d+AtA3OJuAo+hzcOXjyEvQsJQjKGSwBHUsrg7EEfjkHG2uaVq0DEa9qT7L
6BjQgZ5p8x82l/f0B+66HiEKPSw3ZnVbFbOGoCUJlgJhwaEsXfPn8VVD3xvlQcqPoBeYrumepFNR
Q4Xt+u4S5qCAqqFwKllmX6Jr1dBbYOpv23yOj80xvHDbA9ZKH6WT3wenlCKyX8w7ulXS8MqzPDdG
MilAP5cezgyaLYGuNKK2ZWwPQx/oQGAE9gigoTFtUZvcag6qlwf2m/NBn4dvn1/qygQLMZ5EWymK
Lag4fg0xekDtylEc2e8hlcUOQQ2QF4gKeyaACARFJwMv/oo8Ajzjh4dfFFAMaVWg+jadWWnXtWgo
zn+egRSCc8my9TPUQepi3wRpJjzSloayE2sYIVumz0W7JwmGGGUxey7SBWj8MyJIdPIUKH+6wQMT
b10kBrcpQ4o04kVyjlZkF1tLgoFkiki7WpAx5zKR6Ds8l5Rm7ysK0VBBLUr63Kf8LJF/4o+ELT8N
19ChRsFanRBPWA/uXnMA3yE4va7m3FjeZpjxybVGCsEZSwzENT7CCk2VDrYzNHBtW4EzieLXKcOK
UBdN36rB4iYm5Rd3t4YGi6MV16UXAYwQf9zg6HaiND5wZk6CuZEM9SXvQXGWplE3eVMkOihoBgQF
+/PuL7yCxCGCjNdQD2fAZ91n5Ncz9qf3AAAgIZmcDrrQrELhGlhuNsPBmMlYuAqryY0kTugiOCH2
6MlJZQTK+WYslSWDBL7N0V3XEsGieQUqNb7WGTqqOUc9552yDhLUidaMGVK8GhWguYByfmVkJMqE
eIxNJhueIOcmrli0Vz5Ax4t6gnYo82LZEGdCHKCaYINSrqV+o4GhnCHmgRZBx+2tkdeMoC2rSQv6
PSuUSTMVHJcTdFXGoHGh+JsAbYNcxDznnycqI0bprUEjnce0xgEKuMWF79j480i+59cK2gL7i9yv
J8pIX/bnDabzPLxiLtxnzF7iE4CsPmJmbc5lidGMmUOwHmTg2TwMmFl6XZDER2NHhgE3jZ3NABx9
tqwNX3A9QQOVx7AY3L5QZBlexdnE81E7pZumrKua9CxXevqgAaOjY+UQ486dB2jXS/7VabfHy+0k
vrKVsn5MlfYLZZFvc56Ai8aELhWbGc0eFwxpiy7jTAkgkVo6djJ/ZiNw2IJWLHsH8gp4pfXkiXub
s4J/WUZD3W6/ZE7yOPZAJigsIjuLWjoKr7T3YG3s54itgca8UXYRRZo3vfgkk8PAWDPIWrhCZks7
WayIOWYInEelivARb0K9LmIAcHE9yPHozyucYOgLS8GK6S/YN8qc2UD4LvjXfrGv+M34vf3CUWWP
oF9//t/2KdKhZgwVxE3GLjNvtioMfItna2M8EbhM4K16YglsrkQO5A/I5RmxbKxalziNznbIcJxw
dhfLqZpAEyChDz0ewyFhSFkPqjw2sw4+4IbnP1yaFp7EQIQiXNpChP8I8Zqw6ulrIq4d2CwfgfLG
56cp8Jb5VObIPSQ8J1Y1vBX4HOgvQawW/tSWcMMcen14FTyZ1uXBgneN85zl4j1BojRDnjb9b8v6
83uz+JwezE0YOfiH9ybnA59V4IfBSyLvfBCI4hwKYYTQEPKze/FV3suDhO+7PwHdhcHs0b77e00w
pfCfqCc55YK6Hc2YDC/ycdVj0kSbiF/9k10I/sEJUzybGh02Zb4cDMWjz82MrlKfv1VcpHObOkdY
NB9hBVXC3dUk+Hfn7gQ+CFcLHhyALKc5bpfcxsTGQFMX4bWSQ0ylo80ceDJ4ZApTxHyS6dqj4CyP
ZGic3WTff5m5X2FxpGwYn4MN/z0uPA9oo5E1Y+QRtJTXeTObE+FHWbBVeFrEK0L7PWtmzwqsEFbB
W0hD/cLXwmP+Can6Ktv4nJKP+KuPeZcyw40JURtZRPDC/eriCWXbP6cS0vzB6tPur1UZQpO+UFPg
/phfPtX+opv3QC2AG++lN4BAqKq0hEM1YTZ/9+YLCw2zzFa+BoWLw0i+cK0fjW9aP2Vvn4qh/oa2
CbQs/raOt50yazdYiYPdQBpGqL+EEat0Xv5TjtVP9E872t/morcQpmAft+oJc3yJ10pfdav+RiTK
r74dzHu0BaKlzlRbVdMPyYHGGeC7BJ/n69NaPNznVwHrUbkiSehK6TaUoBDGG1EKw839O1yQMGOu
K6DZSo+UFJKojNBXwf/cE8QENv3Ai9JKejAvyKATyx+/zoE9IFoB4yIzxCp/ev3T4wJXcI282jGb
ZuLZRLPaW9uSjLR4by25iBRyTpKQaQtQkbWVFMltek0ouMBhZJAhMtEu1rYAqJPg5gKPLmcd/ERc
n2fEY3imM+O4fzK+tSWf4ItshytuIhwdtgi65vIOfeJB/OXptzjYK5cfuYsQ7RKHNHAOwnp8cfLL
C6TlK7/iDL4kkQTluuU0JnHlgAQEMRZRWFyKC24COvWumwt5e3hNCQH0cUzi5IBTeycRsQRscgkl
ENR9HJgNUo4ITnEBz6J3qkzqisT7gbjjEeGemBU+DiRLdhe//hskNSEApx9i8tEWfxiKH3kmH5dy
kwzFdUKatVwuKACUCTFE3eDmVk8PcpSdT+eV7ICz6BpfIRnBKBXvU7Aztoz39PGPPy5ZPcF71VvT
OY6L+4S/Fr9sJM/s4as+9UgJx/+Nu0l8bs2Sh3NHcVPhkBCg2fzuGfhO8a5wQxGT3NJvuqT1hzUT
T2twDjCqDsE/RtSW4jAr8LSoeO66P113npjNtKw4COVJ697zr7mr19nl4yvUxt1fcEZSgOt6hpWC
XbiPryoSBY+0Tg8C/O0/yBBWeAh/mmW9HthujC1OwKUVHxcCBycQTq9KAikmR1txCKKYbwmd5OmU
yAbrSm/EsiVOgk8b6az/MS4ujQGrt8iwH+M1st9uCnIYllC05DtED/4RkCljkNkglDhj2aleO+Yv
7CvLeJJUAaJBLczAeAhafoWSwT8Ctfia9v15/IvISH7KY7eVJeNSwUfXOnAXNOGT7AM0xmvU3/Q2
zbFb2SN926eV8owktT38BVi2IgEaZE6ZibebNbAeFKBgJ53xZO04gHTxY+Ehh1uYGNNIrlCIfwUr
7Y3fM6XL+ctBjCFI+I5H/zURqA+mFf4gv5qjOKj+kIvhz+PCMINTn7gnJtcBp1MoXvP3kW/2iKMM
l3JB8NwYd6TxHf9a6pD9JHKAaxcBBT2QbzbK2fugEBpGqabfDpbTVocq7Rq39AiZ3WVuIs5+VAti
UuKmIwZEbpTksPFvV/nANh7pWGj77HJ4xZ93ateE1BrN4+NEFGChM9rYrFlGmOPf6gYB/AB3+hMT
IQAIO8hlx1xbjzCMEvu16cECjA7xCb0QP4R2xMI4lcQybN0rB/9Eor0c7gcCEDARDIyDsbY9bizu
Bxx3RFNgmLz1CFrwHjsmuGDiSJ9yagZEjg8xpVzUzGCe2i7RHW3L4WeVCEUEEgp4fmVrWSVaERcb
i4OWLB6tieAPJ1XuQYKYIAwgRkHXkiBFMUzTcQNg2B3cV4KyQ54A8zIsK8CXG9x9ToHy4qiiHFmS
pYFYEUUMTYEKVLb+4eD4Y+24v/spaDhbYsrsDHc+e1e1olPwHp7FQWhNLyfXgFeqNUuAUEgdLjx4
BUKfiDOLigZ4OYFASrgg5U9kb5i42spRM/G5Pb3QmEJklPeuGRKbI0EgsKmVO9bqFwqmHCROX+Yi
5JMc4B0Pn6f+B/G4alg8+8bqWBSTeh+fkYtBBfEA11uy/dwznB7iMgVQuGwLlzIAneoXQ4rioXqM
iseYGByrx6YiZoxAhGifGCfez4+EUxG1uj/oTxAlbHqPsCWy+y4KKSL6cYGJkCaiQxFMUMR/jhBj
Puib5ZEY4wH68SKUJuqKvvAgmRHmskU0sU38jFSUVy73g1gC+MJXPRy03fJGJVE1Ujf0McEFbhM/
IL0wvrJczre54xtDEHDACQ2viiW3i6/2N6oXewq/cLAgMt85eS/0EK5lCErUAeFVZxN85xyDhqAR
DjsClU+SrES6yQ2DTVu6EIPrgi8MhmjGkngj64RkrI2nQ1AmfHtK+1RkCvsBzzK7GH7USGfz4V8J
s7RCbojCQWieHm+5e/AOG8c+/l+xLYQTrXTG0eW9cS6HhuAw+4X+zY5wbJA0SNe2HeNrh1wwMw+v
2Zynh6zC8mCCz9eK58uZaVdMMEuGcosSMsANeXe5LLiG+QHmYeu5uZkddOI7mwnhOeIQkmMNS5RH
kYaIbXXIfSFa5UN+ZZGyKp/jQCwD4rOudk3vU+YJcVkFxxK5kwLv/PqERdl0oiIEWBTQThyUaaRL
D6klXKKJD7/JhoQtH4cENDIV9DV5TDx4zdlHrsHC5eQwJmKG10UaVaifER0MWSlMjtA0Yk/2nz3B
RZ1JyAK+Ymosn33nUyTGEHCFWcR8QzWio1f8wzuhKvNhFggAlg988h+0QLpU6R/pD9zmhjlGLEBx
RocdGJeQGVOJ7Dmf15YarGoucBbM4P4UXNhMOEGli9NJSEFGB2DYbwnjQrg0GnIEiG3wRInmEHpF
WjaZSxSDQC1RkMLn9AYnZBM1Pzq8t+1g5tbTAGf7RaCq66dEcOJfSMqH4B+expcchePjIv93f7AL
JCbf/X7zu2rE83gEYo1deeK3Q/sBTdlyuJGgNQeS+RFDAcaagTod3Zkf08GQeAmaPKGNFnfnyw2g
7ZiA6u72VdI2Q6eBBk7U4R2okvisoQiSurCWQhLqS66IIe7fEM9zfIUtg3/GH3ckFheBbZib6NvD
UTcYnKhH6EU7bLCvB0HaTQ6IaPQv7rz8J/5t1wzSX8dXqhF/rLFB6FxA58Wh/MQTe3MBZUaeOwDA
0I4SVNnVbYy3LfvOxkBfOOWuJCiReKSI4CEpPG69VTvCVp/grb3Si52KOqIItfQroT+j5kkDmIzi
/uX/SLqv5USWJQqgX0QE3rwCjfcII70Qsnjv+fqzak7EvRNzNJKA7uqqzJ3bbMcFKgu2Cp5x/L9w
Q6seKk+9KJtv626HBN1S2KqL7QY+4clcIsxFPUc+R3jiL+ERdnWdR/7dOnRQXJB7w7M4/5tPbKue
AN+v3glYxMN223YLA/yBUeHB9vMeKi/haQ8b3SJsAU4Svzo8OF5D1but26xDnfFvO0ruGp46T68D
89WbfwXeSi5sJ/aAs8M49a8e5HFjAA8Miofvez7LdhpHuHXwuAaX1k28GYudi7NUlV14LElyHJ5c
612N4FPYbaxtD66Dzslyi4WtwdONiOfjmPVlYD0nAjvV0tw6CbfaAlX2/nhzzk51N25BmBMWjcOQ
AbSD/y8/j0eYHKNSSxH48S7NCPF2TPa8oreqInp/sHkjTtI0DF/vBnxJzVY2vK/ddyn3Y1cNCa1o
h5PswHVN/OyP1QJ7FJIcjEZCsOYC5p1iYRF5sJ6D5EfhLXyEf8NHxVH6I1BAxBw6ya8mpGmdbSmz
DDPaxDsFwoyrbOjI7RLbF1cKtdDH/PabX3b3l6LmeZnkKlQ8Xzrzm2ZP+FYC/r4u08fsHo3To1Hg
xJ+IbrnWS/WuzGw9ctzj6rLwspeioMTwcZzxeyILNM9aiuV6opQUOoguIvTwwxdOvzMZfPni6lnl
qtzjbFhKfsen+1ahnSiNEu11OV4MzoSizYvimQE6+6bqo+KEjwQ2NrGWeb5eTCmDI3qh+6okS5fy
vJtsipGvxcsh+dJE78Ks+fmVTpTW5UPj3Lrui62MqTLrQ51dK/u17B6qx+6imWskp6nqTGPV2nwm
Gtfv2fBVunR2nVQj0cl0dGX1c/1UIvfJlF4R2KT7QKcGC98Gcdzw8ZYN2zTWjg85lP7ldZXZ4uMv
Djc0fzeCLsVW5X0CF6iY7Wwatw+HXu1mDnfuGEk1NiaK4gfLp9ar9WgVuk9O4vGy0XRFhrbwkUU/
V07ZHWKS0g6jENOQmWZ9LVlOlZJNZBGt6R8MNFN++rwTk2mj+8TQ/U/3s7PS06gkO0k1VpvGonNt
xRqF33M2WncVoNXVoPWK8ihexrtFgyZ9cLb/qBgc8D+pr7yU2K7SpZIfLLsbp+RkPsyH1LsoePaq
QL6CWa2L14y9+1nDGzPUY8ScwDyE9tiUuHvh9KIW/nw2Hu+bX79k1rlMIXPi81aDZDHWu09ETfZo
pgqJZqYX73OMofbelZ+ddGMcN4x1lvcplF/1vCd1ePw89Y7t29e8uuleO6aZwv/eLg6UgdSgPiFg
tOLHyhdUdE6Ur+MGl9SU5evvfrTrpmpz9nmIqGAUH7K8iGbFTSdezA8yeDenirlOjULCaG5REaBr
ODdV05oxLhtSncohQXDZoc1qkFYQuhl/AOj56Fy+zTqebHwaq0spqRTvEqz6EiUr2MPkDyidLkOC
cuNLOy/UdZLIR2vc/8npWl6lmc7j+pgdVy4YcR78+sk19Twtv/hSvV1mxYyR7DgrmfHYTUIS7szZ
SpcSW7FRYkqVKwVTR9o3lHEDaquXgdP146RbVT63np1zGF1mcHrKu3fTpmwwu/7QxeYoOe/t0yQp
z2BUGKR7W7f9N9NZ9+PZUvxVXL3HvguLqJC0XTV3W4PF1CKQxML5+eg5calltlGoFhq54GA4b56G
z2XJtHknPKAY/0VJl4l8H6zlOywHt8otGdT+r5htwpx4TOtFoGNuElwQEtU5402y/hOG1jjxxLfR
ZAbQ3Xgnna68lqMYnr2tGfH91XXK3dMVko5X9zEtPC2cE/xoza4WsfxiWlnoKhAdfPoa9Tp9+3Nm
QpxLUPpVsb93hvFI/NnyzCnEdifBb/KsH72wOgwFoN4rmZ/kr8pHhrJ/aO+5XHezG2HD5h69HQ53
/0gWkGjkMFJZ4FG0bUp5HAvGKfPLIHMsP0NpbJpT9fIAFeKrz0Cm6Z+mqWULT6x6uVSPbDuGx1f9
/EUGF87qP0yX9Ec200z2HZhKqfy5pbUOzfCji8EOlDivanMOITMFRD+r0PcW/tWBPg5rnm8XhtpA
pIVWYqxYB5MpP72fUM2RTz8q63TFCOFya2pIXtAuFfAmeswjH1+JF0DOWynW1KRiyBNvF4+zaEXL
H6/OtL2Aviwjca1XZt9HVE/edrWD3eY02Bd6Cs3C2yvV22RrOk1QlmupGdYenpZV5D30CRfpMloX
enOxXvFosa+UgSe6r+Wuc7PLvfsVfoCR+SZScubbrsJ51T83HX0/y30D0uNIW3PGNKIUW5uDPS0r
jBVNp5XS/g3l+DCCCv87+57r9kVt3p5FB4t+Vc9geMTKZs1m+jYoiZl3wRYhmVR2Yes2zX+oYo5/
2Q9lgBEb8lWyduD6P2vG19PDvCYbJt5Z/a7aid6pUuiePxnLTdVP50bmzWtGahYW+WEqvWlhbBmZ
HlqJ4U6hF8IKgus7t6rPdSf3Hczhb2okrnK0AuVtbWk+7ONi5t3jb2taGYJnJ37VWoivGop6uoxC
tr4rabBw75er2i5WVf+c8ZaWcjBCg2FgfoOmobMbWSGXnQOEFm79rKLtUKA8a7MmdcBNCSSm+fvZ
4OBWO/6myhxEsiXi07Lh7qtk7lELhmtm8+xBj8l3+k8iMqORP5oNTHfPzV2KygecMkvccHp0dpzL
624aIDnangaZa8gaSodrnPsJwonF22maOzWwl9R/Qc6AEDrRa6jwVzg192p+gOGEbVX4cR+V2lvE
x109lotWbFe1RNIfaMwQl/xafKm39dAt1tThINmBzgPWCl1332hip3YpqrFmv8tPlyYZKE0Kxs+d
8QPewTYE0KvSzJ3f8TGruk0sHeYBuDzhTs1K96LXKP6iv0cOh5+xu2cctG0usRNQ2IspJ2XIEIiV
ZXnJoT4biuqbt5PT1DV+XCQwkYlta7ImhjAyIEThx5uBicpRtaC1dzamV3HJLZbLXYOLFu1u1/QA
ZasaTPBaB0rjLoYl0AvidaquRtuJaV6+9HWaJJrZ0qEORgcMd3PfqRvtW5Q8loh6NRudRPfGxvBU
f02wrwPKDmJzNO7eRAbFsL6wGZ7t3dtWYtQ9unHWVtUswzbx/Dv1tv0UE9ZYneeBpuUz39g3XmEP
9pZRtbt6sV6wfCltOwUcNSdAqdD1nCedACD4oHqixoC3PyqnQsPD7rRIrhp7ezLwTgnrG73SEjQ0
TJIcrP9222783tLDnm61R+ioVQA4T+KxQouUSZTO/TvHgBv+hxzlNE5ooWv2+mvB3oaM56DkpDAf
9kgDc12APmd1nCrBD9/5W6GmzUn8qIPtMIA51x5POPDJ0bW1uhB1Hci6R92yuvUh3Bc4ZPO8/dFR
7GvLr/3k0A7UtVf0OccMStQd5ThWm9JVtTXe1D29KGBiv2ux7l6WDtLLGTdBL1jP/ciUUzXnB2cD
KGS98r65GulbM71jhN9YfZTlEZRSsleuGDKILaP7RO5VQ5tT27XLiz6n9/LnFrkk1Err8rH2FOkr
6aZsyHX+wkR1QmrbdI3PSaEn0CnWSudkE0Wb0R7PbHBuZPuxyv3r3F2uS567Vev2brQATHMSJDuF
Xs7z9rXx62Um99nqfooYaZ5b6gpvCCCvJSsfe/cvl2wzEunVSuaL85VEkvTXelZ+fl1WzfxxCON4
fNtwlI46nn8RbIUKl9uQ8hDmTRqzBG6i5tPJAn3QBVz/EmYhHB65FHh0a9pR5tDVMcqHTjg5vrFU
JO4R7yNBbh19HYtPRBqVX10HIy8q5uHAk3Kqo8cJO2ZIkqltR2+Y5mh+lkKyL3GtvGteRHe+eB6l
PzixdC5+HHhW2o1mpeY5eij31tOQ8HKc3GegGYUrFsvrZ1e/HavbKhNJrMKpGI5oPzrJ6CxMH1/c
wfqFYvZWE3u1rfFfrB1nMJ5837O1LaZ3pVfzUNc3qvi4ITewacpbtbKIlbe76hxt5ZwuZrikFVff
zL+M7ijZnJNNbtHrZoIPNu3Wt+XSy080BSiQH0++OqUrm4VY83oxovC+bS4Nm8zuO13Fky2tZlh0
SXuCkyTw2Li+yeYJ1yoUs8ymELxpOcK+casVcOBEawrIUIxgshmmVGiX8w1YVIS1UhJWHcn+u0bH
SMOGbzSPFGvFsJUfyoH/dfsHMzAUzKn40oALZKsHmW5Ju/i6FNOPUuLttcWc80Mlcp/SroLRVxRF
iQHJtE9q2RMxZAPiJXmrZ5q3Fl3+HFr1du2wji+LpmydWvf2vO8hiXLNzfD29SQQDUgJ+lP7QPyE
KcUm4B2iHy3xCOfRl/KYh/EDx/AluXQuqFAng4V6lrlIczo6iFIvTOdwSr9wYScvrcWz3/Lu43mU
abEgTI9Stfxn4qtQoUfpGAx27oNz+z5+tvna1R8TFfVLT/B0wJ+r93bgkNlEqnmc05OkbqhH+U/3
VhXgxSs8U0HCgjPByUlb4you184dLlSQmSunSaGT6hxq2+mm+SjtxiRd/ZBc8WokSpk+nXdxrQFZ
Hovr0aumYM7UHmIMbuX85woYinRU52tRpZg+s3RltL4sXu+j3BJ6cejxxFpzoMzVSEURYZ7PIj9R
GnG9IyvXeXv2crQ2dwsCbhNZBUYsV1Wh2phNP2bZcqKA2GQq4X8BNA97ZYlk+3Qt8QNTq/MO0NwE
x4gDm8bQ78NNeUPVZ83UaHYpLoym/GllgD/A9KDD3/2yohrI/YQx8mGaemeK1Yl38v15Z0UhThwU
+06O48cS+2FNBn+w2aJ0SpfSv3RzmrGHmrB4SJri6KiCA6p9WNMwhv9ldqbHYTjMe9fVpTB9FfUv
6zQXgeLuxRClmacpeBKUlR6X4jNkUhIfbuqn8qViTzL9IDK+o4opJqKQIx8WFQ/iGt+xGVVled0J
z+tPjJcM4hkJ5bw866yqkB9Ere6/bCIRf1kr6oiON28kanHk0I04NShiTPTd/GNbFclRvkey5Q+Q
Urtf8VVPtbwV1sH/bhEnCKbQ/4IMtCSUv2uXaFvl7LvkZN5fc8kjo780EOtulpM6dqhSMEd38MLx
CqRysdaagZ3tyRCAZea64nux873imbWH44JyzABOmOTWLKzkeIZO3v+hxHAmUwZ4rUbGy193TUPc
4ZXgaUYiGCYTOoq5OoX7+KWqHQOC5QxYw3a+49JQzGqhY2+xAJKuJDdCo0fKvsTOrKx0Q/9VfvKQ
unPef9/HS7dzOfuX/TsP9tVCp9AM7q08YabrZs6dcsN7mFvN0yhZu1WX01nz2ku01azxpooNEaYR
cEsA56oXmx4bJ+ebt8aarbgZHgd5fjJnsC2MX2E+/9KmGiHlJYndmvf3Bz7yz/r3QI/GRucD58ac
NaPYLMbH14/F8ELrA7vvZxAXwxdR5Nx/hQqfQLF4uHkeoRdV86as9yTBDX9mwzgPdpjL1pQfyycf
x4hIVktl2uMqGwzC369gt4D+CdFzsb9TMG5mTBjX/9h/t4ruCFn4GepjOD073c6u94ysdbJulI2A
amqv/uGn1IOAxPkkDH96+/H989h/faVHmWm4Q1dZGCVzgR3JDVveU0XtJN7QIGb7aqO5mbt7yYQR
UL5TyFXjwnkDLOvEUqLpUMG6OBDoHWqn0MZqz5lCqqwgucwVjS8LPR2d7tpvhfej4y2yXyvGm8/a
NW6ePzrvWPhzy6lu0xU0BxtI8hW2CBWchpDedbtqJI8VcCY8GiIL1DRQMoeH9F6Qd6yVH/Nr3iTm
EmxYIvGdcvLmen07S7HQWo1AS2qGQv1UtcI6B21d/NaI1+BjuDJBmhGYRrmhfE6nPErvEJNeVxir
x5uJ/0NV5NgdJ9cm35OiHbeUnGiSAew6RWKHkD68ErYyr2Q7UMxdW8jfkGhDsOhO0/jEc7a4K44Y
ZyFGdfXePFRz1FvXQ+TO4EIrWPC4OwGUotOqoJ449raNXWUxzTkYT1hlKHB9xBPM8Yd440JNjR9k
E3KaENaoLsJpi78K5b/Y1Owub+v2rHcssgWODg6YcBgmaonatr2spjoxlc62dsfMzTWd11UpwX5I
TYJTvvjhrtK5foKwooNjydC8dMJd35ek7xUFrIQ8x7X4sgcq8bl0E8M3q8VG65ZAJ2lubw+W0WZ6
jvPHBE9Z0P3Hpu6pKX7Ydd7njVvzXNK9AmMlLmKOEQqTERwIP+9Y90Zm8v+AqKUZXvK5hJmOUYqx
7bJUfkPStt6lnP/AFfVGZlVazUFuirWBtXx04oYiZlHBVvgLV9Tsc/BoycB941la59VWlLuGDlWQ
irptvNQ4WI0KjVM5y1vy7YEvFXQDOaT7VzE7vg/2/fx4TWFAQ1w5UN7+pD+XRt7Kpdbh52zK8bu2
nWWLu5/D26b3HCPTdx1C6499H8+6dR9vXhW42d/uFPxTz3/2TUVK7QEaDH7dtoxsm80SK39bnDAz
i76yBzmGCDIuB0HZWc1S22bUqiClSowuIhRYH2xZ/t0RsnxbUFvZK4E4WmCKXqMgyLhG/ZAEVF6A
au/9g4zOJx63eyoMMKfpW/SS7IfKmMbFL9l8pbPAetHLal5R7lrNbXs7wnWXtsH2W5G9rYV0ecwT
k66Kt00ESMrAs0IcQjgH7HEEfFBuFkf985/tECIHp2LMqOkZt/dLg+YQgOEc4tYVINAtG3D2sDYt
x7fvDnnyD7qA8MP/XmGeDVDc69tR9DL7iUXLbZldkpL3e6a80zCqYe0UeA3eNldXblu+b3z5Bjag
i8HUebAFGd92zMMCxxrsBsRyzNmZAF+nAmXXjz7UF1G89Nl2NVaU5IhgGtOUoe+AtDkj/e50aFnC
XMgpmPyAzNRmbSPRLjFfEP6pNkBwCHEmXpSuaLIfrgeMeKA157nhTy+cVWU+i07ZA7dF9B+zdlwc
DJpM4Jn7rzBy27OJw8x1t57h/WZHZTMSM18TRQ2LAxmL/K+A0rX7PrglNbPKyra2k4WgY4ZLnKra
23pSzerEaB7KwXT80cq00n8zJ9iTwNkIAAjBpojpEHMhsKrDPonj7Cm5B4Bn+ylovZ30KP348lmO
w7/LEMDXfEABc+ugTwxy8TkIp3JA+nT+wKYPJVTBtbPERXYWHctnLempHrghdJp+Vbj5w8DbRm8h
jYZR+jtluj1yCDBSm7y+lRDYKiTjDLd/HVKOc4/BbnScLD+BxQw7/90ONL7ZYJMO0yx1JZkmIEIj
uixdv4yWiPKHairtwuIH9D7AbFj/zUbusnsYMDv6wlCr4AhMgYQbhLXkR/wvNrVEn/2gXOu6pxk/
dS+78W6BMbRC1Thu7hc0tmVGR61/E1iZGc39DHs71mRfv+ul/8jY5xGbYV6sia6Psf9S7ACyrWnn
LkCjQxzXCZGHWrTvOJVw+ARUGx/br0fPvfF77p9uF19kBPafnc8j/zY/fr2RD10sk3QfiHF7DwpH
3Vi2aH3NqWYNeQ8/YJ4cK0N3OaZlXcEJ9uNY9/nHum7TOw/Y2LqRVhZ37TquggOqfv8yVivOS/v6
rIjKI9ksW9FWdnXwndnINlvjWRDNGxmaH/zx1knW5l4W87zxaM56iaaZotDE+EAQZu1Vw5irBuXV
zGRlfyvuW+cyR9dhfITn0F03Vt1KpqUKfpSPVOAf248j7uquZRDPpKJ9VW+vegUV3l5TnHg7/kvN
6Jetgeq5vRoqjCZ3yfGHugKtsR7Mm+dOcnzuG7Uop0/dF+WUM7OJvw11Dfv/vHP8XP0k3u5SZFO1
9OgwvPU2FK0/t5aGGlKWhp69xduJr10tJDIuS0Ydvcub3mn2lx7pWLXwB+GzB7rAZqxzbB8bi+58
X0o1C5XcdPUjuuvPdGVZTP9Ruj3edu/zLcuEcvwvN+T/EOwNbmTTQFHE7D5npCbbZSqKAylXyMpc
d+TLtrZa01UlYfB0bDx05eb7yLb3MZRg8sRehpD0AlLIU59bhXOx9R3vpiiB0uVU5+3S48oTpZrL
aF9dVB61readZ667JtuoYkBvRLd1l3b+7VDLyNJTrNSts039Vsk4elblrIi8dPcum9GNpauh9xrJ
K4ieY5OAMYlJX1sV/wtWijbGfMk2vDwXF++n3r4arhwy2jRWWlS27dTkUg9jtrwM+ltd0kL7BmdN
8PIobx+l68dFI8e8iaZTVi+yQjfH1zTX9WIURZvezWwz9c1dPoI2tdk1wE/vNcw+6Wapaej09+Z5
JqAGGH2+sH+BXNCbRctK7OcYfWFid64CfZmjoYgSq4iNvkbkQYB0svYubkjiZz4xmW+9HGyL8qEn
/rQnUEOl2KyvyrP6WbGwCtDE1mk9d9H1ctGTgqu+75zH4mP7OobA+Gf+XUqO3dvqerJSRnXa/z8o
rkj5/rvuZ2rPj/gopuiZrCqxTpBonX/Vwz7jomdPiSxr+b0m5L24NNV5TXAEgEv92cqUjcHQnaA9
vtF8+kixt6696sd2rvkyIIhV8o1lxBGrnalsB7vWrL/s6AZpSCR77TsAVmebhpVhhmBux2XQkAb1
WnzCPau2aSuKzcVDAbQGkL2k7WadIBzsy2YoRfBmad9IEa6dlVEEYVSg2YHOrZcGOIVs7Ax6Ck3k
oUzlBycy1IBwZPSudzDGqkqYRzEqUwR8w3HN7GJVhgRUDz1rjupStdakQx6oNhpUc9Gmcm8nVGtB
t7oZZSSNHRt2y+a2v52XFl1R0M2Qq0qczHBkib+e6oascHaf2J7Tp445S9sBgp8EGOVmVKOPHpu6
NpzCUQwtFBRRQvNRNYao8r3JxbGZgmBpe3rHThjGKOigDLOqIpBj6WBLqhmvwoW0DgujaP2t8xY8
jA9P66hQTb7ZF4T/pj/P1XP11RRe00uOTAjHYqRusjZQ/PAUX6EgcRxMVTtUnQ+bPhz2dKdfmLWJ
kGrpZtoVlTfNG258jrKDazOEM+fbC4a69IXN+2jZz33F4U95KPrnURW6LemSvQbvku6i5ZXmXnYO
ppN3RQBplhExkevxomzPhL7cBN2SM0zv49gEHITqr4mqBFgHLSAJezt2dmpNc4E6bkjhrfCTHFz0
LQl1G3lkZmq/7Byrp0m6l7GVNPfm42jLAN9CveBgerkMl+7547YuPUeXN3G8JWZCtTMpsoS+aPVz
6q3ewTHbAevDHq0q2C1VB4rqTR4oVjqgaqaSat2M6zc/SQQlWQ3GFXhLYQeLC5pZDy5vu59zxzGN
dEAHaipnDhJWshp93Xx2uCq9WvHPw/tqeh3FR3mS4gKuth4mOvbNIT/y1QAm2oiaF7pNppixSaG5
67mYeyfIAoBoztXZ58unNyDR7E+lbDHExw6Jgo0x2ysMwl3OtJKf+T+xbKAhnaPn5e1cKjTTEfPN
wbP9qpu6HirHBgyqrfFrSMOrSUCq73qiPgaBP/EI2jy64CoQsZRvzVqHZqLmZOld6KrbuSHAJpxv
+b8Cs/GBrmPvfAvK2FMLYFHLDdYfu6HV4CdEIDQFKUXXZvLLpWivUC9wtt4A6JBGcWE9Llu2angg
A8vSvrN5k3juzR47/OtoQVYiiKo6gOqqux7NnaU5vSMQvZpwcCx+n7WjKHKWUfrJewhHb6ybLnR6
/Pw0kW4v3pVZaXI8e+bpLT1O6hFn1X3favm0QsUThLLNOv2MfzKbb8R/r2LB2Y856h/ldVPGVGf7
Z/tciQRUuFDZLhsBJFtSfRdCFnwUpk2n7sPegvVxq2DJvmdn5dj7QhR08OWbrp2dq69z+1pOD3NR
IdpB2ZyI82Libf+xA7MuOyl7S9xqQ/Vu7/rzaS48GX8KZxt6jsQnaKVvldRQLVoOmterK/2MPlRy
det9VT63595PLkoM1tUVumST/am82bVWjLA2Vnr2Dk0MC1i24rqWyRUdoxGw+AiXdSoaimvDD7gR
C6HbUJyJxgk0HZSWea5GCuQSl/ROqCPI78b5xuMt10xMApAs/u0GHVxUshpuVYyRQn9NYBw07brW
OmaiTUX/AJhFpyiZgLxlG/cRD0TnkzuWHR96vMz76dKsEhef66rWFuV7e2m9nmt9fA8zTbS4Fqrb
yvFzYsczvTbIVujesfJKy2povRfvaZg5h8TaESoSk+TnkB8z4Gsq47uzeq4ju6J2aj6au+62cWxk
Zuat+8HpbfFsPiTCdbw7IQbWYhAd91PKHAYDlR/UX9WJavrWS9Bh09Sdotv31o5YqOMR4fmYUtZf
NbBAJU3kfKu9mvPGsb2tvVqploiNtoNFUOOMD/bnU1pDktQBbUoAzrIorsWuS2EkGY72WAgNokIn
WJ99hl4nqyWN9nuNASwDUz8TcQmeD8TPlJLv1BlkCxhVq96cID9epXTs3SqJSnqsJ9L0qKETlcvw
3LlZxMynjTrQOc6NjYLv+mVKbOgU3AGW5eHnKkJ1KJ5cUvyuRmjIrx1nQ4SrG+2qGLldyxSdjEmR
3qBu9ymbnveWVREs1WMjVb7VIYBFFPPymcmN/TNuURyBoA666qu4hw+cFa//YB0HsaIBHECSVM6X
j+WlMsECN3vcF98Kniv0J+SGfHjSyqfmqvtosZ+Ynurz5r6qmg6WDJhQhc6tdK7AcJuCbxHrO/vB
7e3IzyGkuwu6rB//kg3IYnQdB3H5s9T3TFaYggpwv3v5x6Ia/w1F5EsTzgQ8J+vg0Dr/cVRtOCSd
G2HAFiAl/J0hPxhOmITgLDCNiY1FWWfZKA5iO9xQU3CQ1Kz8fWAScoo4FVsSi8qs/KgFztahst01
4iGgLCjYIRYOaHioz7lYRtmduFUwRLjHykMIqjDAuE8Zyom5zXlfzdfn1bQC8FFe8rvqBC164Ttk
lWpHvdnDmwwcRqxPlDotQzluvJNil6GUqWVa96D2mWza7EPIq+1QEAJmR33FckFsiCHmlgWruFpF
N1xfW7C0Dy8DnCZbyNmpntbb9nnIvr7NocUYXI3hI5U2AER6zTYnN0g5zEHBROoi1OgXfSk3DNcr
dHhIHGej6OSHThPiIZ1M6knSPl5h84ResmoFZrA2rXEh90l/pJGzstVkI8tjIVtNfAt4ECXAAr47
5wkaQBAwRt804PXqUakXhptWsgqtWI6hIrfvwhBYALmJDVf1VBeYwX/J5yIJ+mcfdcsp+5CkwuGH
6vGR7GPL4Pdzer2X/QUDyXxPslkn2QhO7HAK5INdJ8DkAAnHJgmwIhgdu6C2v4O1ADbmjMfiZdg9
DB+1fG/ejg1SidLr67ovbR/FjVkxhPMwEXT0dUadqNxgesAvZwMTkVJIEV9MtqPFECvvODog9n7k
Lny4i6mv+Lz+tI9P7qMtu4LjR+br+ruVwd4LrxIPfLfb12NydG6lAvWvydxgwxC+iLkxnfX5PifP
0dT2e1OZOqDhfuuEe/0kKUw6R4Kfgo092QhxDg/4qGPx036kqVuUzaOyfbgDxCzW5XPPidqSv7kE
lynyfyVEVZyS8CyAGMAs07VZGoGHRAcFuzvmSrryOyoxPEwtZxb9EGozL2BfQBhQIegf80zv/oVV
nMeB58FRthre6qFlQhrBe6oEn+E/g6vHZeoB9rdsI/735MtyNzW23yzNjnf2OxyRJBahr6uELb3h
dbwUf10YBm2ZqRFaB9P8BKw66IAXdnmXhCEKjCDfj3mslsU7tWg314W4qUETCbMNn8np3/FB5h3i
sO97yUfpUn4m9SSSgUIsGZJKDNpNx90wlgqO8/+gt+PfZepT84Q4cCaX/tGBknf/X9UIcYXhwdLf
WdiKVKCgywWG2ROkprrM/lDgPZJAPDLU77Rlygpbg+49/t28yNADHUiEvuBxCwrwbBRgJEoK/eJQ
noDwD4ZjoZUKl5r+Dv8zeHjngOGQPeuag0SurhMNaUqztjFNe/4ZbiMr4wbqX5i68x+vu0B8Iead
4FBB2No0urqiTAKtA8CaGdq0bjwY52MwXPbDq7k657u3d+WZsq2mkMuGvmqohElI89n1DrOAS4O+
j8Ouy0qr4eIFww+e8fsXwTA/UJzByvYPMJiYD06JMbfcE9YwbUPDLzGy2f8Rxoe/Q4uCG3R+5XlO
t7csFM5E4c+GW2VX5hk8Mk7yQpiBrHo0V5wYQWhcjx4RE0xG3U+nfYF8GfueoL7y+r5NKePfn/0b
xlu6qvCC/x3rfo2NJggQFiphfUphEuQ2XE6GCFSKmm7iWH8NM0oZK2WBN5focgE2hfJtdGb4ja/h
MQrcYZd4VXv2aQbNpfYAnNsrhrIYg6ewzquEFtBW2BG2SAlPy0dM/XZm/JjscAjJtYjc1vlKCpHA
UTRh2/XOJRB9LdErtJ5EHj/XHT4fMhm8kEbdHBa5pizeKso6B34EhjrW8QrzusBALgouf2c69P/l
nvNDRPm/kJTWCXLE5h3jM61YVVTISMRSZc19aIOFoZTpbaB7WacoqGmgQRtayjljBFSiN6Oq+16O
w3DDA2FnvZakB3WpJSxUOzaQ3DnUTeVGpIYjg0y8HpCegvO2ZDIRsnm4b2LsAqfSwTKZlYapnRP4
9Q0otMog1N5NYG4FuwZCQVP+uboZ4h+rJZFJX12Xe4Riepqacm4TjULmywshH+IIgFGJ6OLVCwQd
vjnyC0lBhxZnm7fJVmCA4Z5TroEOiiENpl4Hkzmvb9QJSGYMlyzQ6GUcf6CsZ5tE/1qDG6MUcet9
QVib/F6ZzZKDzH7pzPiPMjhA/TT2JzeafeL/3U9BRghqNlokWWrhZ96pl5cTmpHtISpc6/58vCc0
wqwgAchvZLC99dc9WBL5eYy9dLx0wjrp7Se5Hz+3bnNA6K1GhcBEJJZdp+oWn3SD0vELTMszgNsj
m4Xc2+zTJLaATW+eSpkz8PSky+lkPXZq0HTVc2XKkdnns88wkHGMAVdiaF+g9aBJFllcN9eDVeIC
pKOEMaQOd74rh0lVJyZ26fg5HxDzP4tKW3jn60Pu5Rp03LiPka1dX9z7kL6MlK4iruze4n/Xz9yi
DJZQ4ZBGdIMn1wKP7lPr4UfykrDGCJ6furawrdox6rJUVue6d6GfUzcrkoXQF2wtae3xupbZUJqU
kJKMYySHObFCGNLVtIJ5ZIeupQ/PGRtKwDtOoflV7dsanQyF7x0aFzKpKFllnuX1KWrj5WiwV8c1
UAJnHgaZpmic+GF+2wiYFdJtUt1HBRXXLO04fso9aziAJYA4hq4u3t+FNR0U08bthJU6BQ7XW1UB
jUmBWgG+MydhsoFZIYyCI+yCXUKYzHHn9tVbOkqqHkyONrP2S5aZrsyvvdMfsK2veRxtrw8zJ8jk
s+IxU7kpbHybb5h/4piL8UYO8eyrKHF0rVpiPv6U/fVYbcjKioOIIUQ4H2K13DAW/A4C7fsyRQpp
seKcsdIPz14eYzse+Oa81N3isrwh2J6TTeuwDHdoyp1xGO/bxb22wAKDgNmHB+nf/EsSg2OotWUS
ENwbkNCPIAC7yXQbxm0qPTwFL5HmjGlIZuuantOV1BpbusRswZaSbYfNmwxdvZYpmmz587B751LU
cWCi8maZzNmbWIP3jS+M0+ZjExdhC6Eq/N/KhrMN8wfv/Ju7J9sTsCSx0lmX9MxUJTl3xOBJyI21
8DBoqirBoEM/+nU2e89HhfpmlAJiYwsx8dsgOvY31eSyO9cMjUbkmsVPNTWKrd5okpyxbskhhjzB
H1n6IW0AUgC03eReRKujOmYXtn8wd7MxUQTES3qcRzEoOjiVtZe3+gzVjbIXmj4rbxCCiuv+1ZyU
QEcrnKol6XommFe10zAMR+9h4kGnXX5p6y4mpom3FEAtHh3eToIgAm/tLhgt/fdCxfF3Paq7J2gk
KkxFdZ7X9W2umZmqsTrmHJ5UFbyIKjdY3tezdG7iLqGLFopNxMiqboKHRKrokMqXTMPg2875UDyg
cGxNB+OmtRQSBn84eCDeeUdgouiZQ+oveSO3M/fwbIanB6PGAx7sNPjIBcc5fsNhLqAaLIhN8xRr
pzLTwEIPQew5bYKEKAe3dfA57yTtF+daEuw83ucrr1hDF8MZv3dkRZdjY8Z9S4NxHPD4M9W4vEmR
1+qYKKEjdm5vqJOA1Bycj0dCmR9IL8M6cd7PUjp2ttF2FFDfRM3jWQGn1q5QBv9vZt/x5WDBCAaN
WQvxHMiRZjdHr9rZjlaxkijj90W+uFbnGx8iPGSquRKuZnv/bwg1r+fa8RpH+t6yvdNMrKMZg7rL
yoqH2u37MMesKzRzj+KtuFmYxjZJhhHtsxU0OonhTkXz08hczwgtMVz1YW+1hc18PqDHRS9cN5bV
/SCHcxFC6W1Yry5WMNRa9EMvhpyQBsZgzIzPrNWQicwKJvvfRbnwdeqdagXw2KG76iaat8m8aRWp
vVeV3XDdj3XSmvDdMOFCouPApTA7isvqa6IeQZPIw9hh3FzeHk0JrwhmmKegqMTkNKGMqp+vjqhi
bDDTnwOofjOTTfcxKQwKKhcoaWfWOeOPc2VlD/2oXN4K03v1iCsS3kOStr69rs4arL6bxjrRoXkw
UdLgVAzW6sl6FpqnlQj9ljZavG3VRkYmAm2uX6IMVOiKUbV031CaW65Jc186DZdoHQD42vkrXtsz
4wPCKTVfkLJz0++p3+pfZBLlXC3VZDTZSWGIxIpwisjnjk7dfX8+OkOOb7VE6dBx8xp5EXMBDeEQ
eeouG6fJYRKH+k2siGdnO5jlS/ovE/b/tyyGxiObW93hcOy8movh+jcenVrwuCoCzuDAPm/HEu8G
Z4oD4cOT4D0yVAQDfiG0fMgvKMDiOyd7JByyC90MfRS6bDK64qm3ZbL9oKNheqPtY2xsi6efBeVF
6/or5PLzPr72V704t00w0tu/ScJo1c07gB8tt5d8JfBLjtUL0tqiB+QAliSjFxVgonUc3Ud5/8aC
r7H8uPbd7i5d3DA3ObcD4H39Xde2tetAwFnnUX9+nD9ynSuHCJNyYUDFaxUPd3mvX77Ov6fmyezs
Hm2+Us3DMPYfR2e2pCgSheEnIgIFBW/ZF8F9vSHcShBRlEX06fvLjpmYia6ushTIzHP+7RzTSW/e
kkK6eUMNoSoqvZSH/LrJsCilfpLTxT6CX0tFxOgO+5ihm6yX9xRk2GleUz6fxPTgpwuHDaAdCAWE
4DxGEyoNDsqA9BN8WFQB+YEqVVrSIgSMvPPeU+n0WVNefAI65p8PvB3nCFsYv8jaLOEAysnIkeaD
zW0BAFbnhCLSyC5+m04McTtdZ/q5ErO6gVAMCTEVziKev7MCt3ZzoPRMaf6MkBHFOIHgSUCcqFry
g7zWmSxnSMfHIotG86vHR54Q7+pAcHv3ie4/V/BRKwrexW2ixSiqqEwY2DWH2hiXMHOjEAzZU2wQ
C04PSK0GEVafGIGpzNg2kljn4OnAJlyZz0E8hwOe/lI3OlyidZDWhny6Ic6SjhwbUTKr4iG9KJO5
4POobOxqzWuRGD2pXOWYjZmK5iAkLy4SLA5MHXNGxq85wurHhK8AVZGQcPgd81l3pN2Wo/sSecI2
CwcbelmgfUEIMucslDGyX8HzMJVo02uoHSvcgYIJYtjijHTVS+LrO6TMQQEbRg5pfENijKQQqb0l
L29hPs1MZJU97/M0r5e+83sxdMFA14dcBesymOfhDsT+DGrWRYIGa3xfPOFGEKgTr57TfFLooqJj
/NeDwb8mAg4qyOsmVBhAgqRxDWx+n2qiaQdBBm7eDcW0b6NA+TEIutmTPQmVU8sLj/b5ro+UiCIN
2RHtOOga0xas4mrnLWo7j9lCqnTJ0wvgvlCaGkXJcAXrUVqMVIekxTAwctCBIbyw2XzW13XTc5k5
pIlZcjcOq0acd5CeRzjFuPWu+y6EjI6Ezi0LSuJ7C1ti/++Fo1lp3yevIGHSpaEuenE2g42IWqGg
IJ7skuxaev0OzPukWmxWJQUyvOdOALS3RX+ajIfLx2ToJ9ZtU4b14k08k1G5yZmjAR+l8yNxzOFc
xpz91XDloPPpA0EAIJDqzj4ElVPjzIaxobVeKGFXG8mSYzscUF6QIU4nqjhNxIPtNOzGAPfZSmPz
TfbMZJvAMVEmSeS9Vpg+58oc3h1mkINkndusNu+10goDt54xYNwTInP7SyKa0L5pm8FGkg3Q+T2/
HNWIuuMhzWbdsoi+u16c/M8jyMMsfJy/bLa6OBJP92keQ56SRgsoMrufxEmHpD987vXxC+3Q30HD
S3rsk83DBsI5h2N9V3G9iCkJpY3GPfuwZlRbpypIHbHv3vFTjICVR3z8AvnMXD0/0CDMHpv35HPp
OCp6FO8h42pd3mAVlWisRfEPhR6mkz762eNjmc0fC13cnmx2nT0h474UfqqpAPIMLRUnAxrVCafd
AtPrEu9pwGzBE8Ln24SZStvahxSxHpsK0pDzpaUARNVBZTTYsGuzBJDnichVpIoYRCbD8RddbkWU
b8+CQXCvbm+Wm3eSa0uHVFK20NbH4bf6cbTTbU5YwwTEJjspfhJsOCHv1VU215W606cqik2SVyk2
hgEZsv+xO8QeEChDP3fTxYs6VqFWqMP6OHSZSMKEG0ObZ4ESd0Qr7b/EEXGLbggn+zvKDJ95Z7vh
/uFoMYLDAoU0PC2Fac6RR37yOIVrB+HzRO0q/0FJRPWkW1B8aRvJ7oXVpcHIJM1VpBW7Phml+NPg
n3rxk0toswh+GzmqogHZxU+qJbIwA6wZHn9Lkf3YqYd6Qv7uTmbTzMPBmNWHhRMN6w+qvDlAzD6W
JQnL2QaH97gC0nlS2YKHW6WPxRKkg0FSkB43ikjem5AloeYQNAJ/hoOWqKNozizRWNG8s4Z/0PtX
jzkRcNIya5gReUaf8pGoDsQHTBjmlkABkb07gAyWMOdnrmpkl9tC0DHdUSj52R2CB7fqEz0WzGQL
nzNKPleChCLPOFADQd51vEZDBN/P2gvRww8h7hP5r2zul4LqbNFlJGw+wqmCCZPWgjc0xSbv5rQg
omQGy2BfSBw83rCEH7vz6f6gk0lTggmqoJKG9p7nIuygQ5843OE2eOfoJLgqfRggbH4vj+9AnzP0
b1wMVJghM+Nn9x0Xii6MTdHhIgjo0tanPZ4AqnFUh2pcRe1G9pFGIWjhTAISvzysI0nbk/siZ6LW
hGQJig5Mbh56LNiZfqQ4WcRhcjVa/3WRd234uvCqEeRcSBbd+HXh53gSmQBI/T8AZVfhzZ9mc1GO
w0u5pHQaiW53BAHeHRX2UU41JewB44k6+3ckrd3L582qOGgboSnmeIHSUs3hIWcErTjSHs7VfUxe
swTN0nB2pWWoon70O90dDDTqbtv52iZDhFRT3rHd7oRmiP4WbA8Tp0EFEBWYzZSpHvMVU3g1pBgZ
JJBfH3W3NBbKZhhNj1sUoWhBe8YlhB7ispIfLTTOVXSkDnbyFVpWR1BTKooCtL14RasAjIvHkuOa
hw3r5pizzX7y6AKE8eeRzXhXR7VGK07OGQPu59TXnAP0P3yHyJXvoUFJljQcOB+pw0l7o5Hk6g6c
PdUUKdyc0TGBEnYSC2IVIcsyD+VIOVJu7gi6sYQSmIiY8LVX8D4RUD55RfKKlsjQjuIc4cx8iP2U
fOuVxu25kxFdxViOFoPw80eqEtQsNJQxRI6KapxX+8wF/aKg9GlDaDKi3qHHGZqAGWvymKJjWhWs
hYRwf2aX84yK5ou2CwpfdLAUaqhymlXu4l0xcbyJ4GukXHBvknGEVcdMa9awz0giLMG+AM2QIK8z
T4meIOMzH18mTSc9GdunwqPdoGl4h6OIdg/X5Z5zDPksF5ab4VENiy4UUq9hG4YVYb3cfJkHlBkG
CPaIzAHxQJcwSxeIYOI7TziUqyNRJcLMAhchkuSksn5e650Sh8PmyNO4v87Yh0hOqEOqAyRf8C8I
JzueIAxu0dAUjQWlLWEMwzXE8rpb/og2MDP0LPW0mdfTeipnW12eaAzt+Wlk7mRWn+PjNkTTu5ap
eRR13byn5WDNJT3lMxHyEQ4PD4rzwoQFf7cmYAOzaYU06AyY+P8bqP8TYbTRrq4yoFOxeq3RdKsr
6RKt+9DmV2Rg6rinn/Jic6PmK4a4agtgCOYWfe4PwigfdpvLZh8vNXtPLzez6iQ/0cnCJCG23jHs
AfYbWHIJ6Q9bg0MGMASI6T3V/+BY6KL1rzFksHdlt4wuM+nMILjE19YKhXErAG+oVrg95DR9leke
5o/4JqI5WiRRQFi4ZMcNnDqSoxcBOuI72dJ01ZpnvNeFgtyF90jJv/3olqR7ZSF+weMEMQHSyV/Q
itAFPuGExzXiHJRqcwTFxRGtPkni0Td6xuplMB5tsgu/WeO1x/eHqa7fCxrnHfKYp1uS8g1u0ke1
AoBUmTkx7bzVTf6xKx2KuLf4TdQ1rrTRZnBqjwS7g+uPy8rk1SjpXzjzCJLvDOjGD04AHqDXjE67
f/nM5b92+l70/9DrUONeqFQeS4UJSx8E3Nwws33ZL3yO/w1sLA3MspSbI9QFzJnGRLFHu0r5rKJk
INcGKTiTVnDGwVkBUqL54XLeJKsPIoDfUzZKZizA1lCNEghyEv+ftmIrz/5kpoBxgBz6hw9IGDWa
hPuTrgu0nLMOLAQf+xnmDgpVuO+2b06Wjb5TdOfTWFkfra85yE36kOGKy95fgRw/ANBfTCYe/xb0
gO9zt3gvGNZys3SCLclnIKKL1EXFVs8fejUKVoQBzDDd9rgLTwY9g+s5+YUuoJx8Tjrl8Srnm+YN
bze32kmtA7pJWxWMbCod8J4SbdLMOaJJkMotpuipHldxQAaNZBaXLmyHgXpj4K7RX9KJSU9mCBry
bnREL72+o+0RtUo2NKlr+kA1ifh8/DyXISUuDCUF+/es3lAB830SfQ/60U2/jfSec+3MEblIsvD8
8lDqOLGpm7n1p99fsqA7bWbPSJlrc8XtLziHuVtSYhacFaXNT3FF+C09QEwVuwwScvPNLegxvdR8
3c2TxmHfmp/CbMQDUjBIQ/UfeHG7iJvLsuB5RBWjrnP8IDFqgjYlRcEEuWP3xly0pLfn7fZCoGxS
5v5YVPiCZXRv7121H52+5JMZPx1U2ebF7qcXNR2K05F55fv79hBZTG73n444swcMHqMZSExHRgPV
Gby+QkgCKX+6WDjyRAd34PORf1wKv+pDd7qenTwPLUR3GRRUVaiqaGRIbir8+9Pjc+j4qogCKrW5
Rh82bOd9WvteK/RzqbRqe7De12NHeIl0LZwaF9ttVNsfaJD059RgeAUanAeJdvWbSWuFlemFqTKb
fZAe7rr3QSWC1hZlQhm/yRVODv3ynJfTIlnc5SnmgTooSJZOAjJ6BD0B5k33zzrGWciTiyFBWeLU
2N6mIJU8fA7qbxX8BewH7FPzmtUH+SEL8EaqiSOT2MNTu4PBADe8LwbdIkMv0i2e9bjWfUl3Xz33
zauiyMiDGk/uKB4mm04jI8yCYHiNYh0QSe8BVYkh27nHLG+mBUNTMAv7h6uusG/ELX095gz3UZO/
GJnmYNjBrcG0YqB7RqsS7Y5wm0xOfJ09C3UTdDFDFDFiQMDhyIAdGwB6y8ZrQza3D4I+L47D+Rdq
c0RVopsPlxhFm2AVUrN+9iCo/F/URe+omNwDlUlltXVENYK+UnzjGvYaYyb5BDjpMKsF9+BnluaZ
ZGCTQVf48kjdGT8dGfmrDmop1IYA9sIlDcyv+Y8VWsZ9H4TK6dkyGrXcUvC3ZA77oFv5Q8eTPT1+
uyRFRe2qD/5PJqTf+DevIy3swzQiUnpDLoh5Qzcjx8P5h4TvAdNcUl+wwzr8bBWm6CZV8jaEJJ/k
XCaq9Rl09g1qYe5GoM80D9TAaF8IXbBb5KSvycfvo9MmNIWihAAkIHi2Kz4OyQCR+Drlr4fzxaht
2CzUX/DBfI1AcivdZ45mJdAU2QQRmickG29+cWuJtBCchVOmb4KkwQQa+qa9pB75Z6D7M17AUb1q
UfF5CKaBOevGL0I20oC3g0WeSpgVXjskNlHd04fFzLBD4E1UZXD37kw1abzmv3oUdTPll+Dcri/r
jujIQVyIeLNCyQS32Bk10pktKjomsDHJxecATvf1Xg8fQUbGVYGcD1owPX8P7x1i6SeYJGy/28XJ
BhtL7/RaY1LYkkxXhBh779ifOT1A4S0C4ywUM2bf+pHblk3S4Hx3kcQ5q8e88RX7j1FImF775hH2
yv5b/bh6AKYMbBLEzocrKhgcxhPSyIjROpKxbkRlZqwHyydU/5kN2Zqhevv/U7ubTbjQQsx6EnL2
HDDix+1i7gSy5NK0ZoSz8CCv6TQcocWj3DRmfQMmg6YLBpkqVOQeiBFHrBF+/YCBTDfyNXCv2UV4
i6Qd09HCEd5TkuOR22HSQA0hLTqkM+KnKbhMiCniYmjULcAjU9z4YvJc6KG+UQkbIBncfpODaxS+
jM6fPuLM3hd8x+1Bsb8bPKoecWa27hEsNCHMafvDXprYa9wZdMi9XemWq8GOXAHIbYNovAjmzEcT
6A5XrBNbHXdRSToIKsrpO7rbn/EtFLO2frZYHppPxnTM2/N60/tKTB6n7ZpL5OiTLulL0x4ahPwP
oUcM2I7AEUfB4opKBN9NvRzQH8todzATGL+IjRVirTd5b7GFiRl6jDWZaMu1jGcYvRqNTmNrVk2C
zAbM9bsZzjsGiU0fp4aJY9gHyLTj0vJy0jgNyGHYUJRYDz7Nm68pwhfCbUOVwJ96eCVq0jDQi/F5
80kyH4mVydtBGh3k+KT65P+JYRIiHwIKjmX914lIEgcrsUgzc14MsJLnjKzzq81zkc7SC6vIr7eA
Z9ztDuQLCfwuib8hWw0mjA+PXcXYq0zYMen9CsSPGGDsxCZwzmuYE8DUJPsW3OzRFEWr6HiDjh0m
dfvzgf/gUsvhc9JFTAhyhmEZSBb6WpY8GBM2YvYlE5yNmUrSVswqG9Fu4wl2qFOcDs8yii7nMAyL
HclDMcOCoq//dFgoPmZS9mCCgDhz/Zc3WGin4azdjhacasBMcoClzJTcM8oNVLJCacx2wR0DCZUx
yLMgA4BWRmDNm3XNBrBuKk6vLLjTlSY2rjKwLtDB6Oo1sXzIwvf4tnzRj+gXZYyeH5XUDZroFj2x
IWsIqB8Ro+ZEJAoXEGsyCptsARI8miKK9USKyMBHzSnGlk24Ah5XCRFQC+DATmQTs7nbMqWBfhVi
B6SepmGVOXCaDI0iV9+uJuLGpfhWRuBepKRE8hH1FKOWpMXnj6KyXCJj9xlOOyb3O1bnTPdmxFnt
phGHj7C9rB4rUnAG7Ar/jzQSM2VDmTI4c/XF7U2wHZL5bA7ob4Ct8ubIEWKjfBrb9wqG1VxT3WCq
JTJrSlCby8YBQLP8xIjcZz0xYoxoxmGYHBtI+lD2bjM2ZrbbJz4NDDUjPh9WXkKBvv4fmXSuuukT
YlgdmT/hlj4mTE6XYcwWbWZrIcKt5k0sRNtoOGCqkfajEebT0/uyuceD5TAiW5HNHgwYOy9acYdT
OuwBENglTy3xtdjSK0/n6eHsd5BSLelvcFu0UQn1nq/vy8EJ4blZRrfwu+lcxX4tOANhjK90eoAY
rDckUNgpyQBi30K645fxyy8cdT6yykCIi1/MiCLbxGjjkqVHUhHa7Y/R966ncv8N+Th2FmKnwJlq
JJsbDq4h4gs1QOKhuiAm1ptX0dklCesiP5a/FZumbPCGUEnzUyINhU9fmy0Oe4b5mg15h7h1rXZG
Gbt/Tl4OWylcnerKrPrROJmLISbAbc6QgSwj67pFUMG9ejlD78Pdq3zVUz22YIdZKJA/A6SC2pj5
TzxhI5Yk8z4ggPFRD4y/dwwSxYdjGBjvDb/7KTvcMXzBfzN4DY+mI9A5xcdsWmygMyEqcZucxLTB
HPwRle04x3UmhIaYqVAXXF3aTUQ5oFJU/ckUExNAiLJRPM0u7WnuK0HPHUT38AoY+pq/J+0EOAoW
tB5jnYQe7rzKYjgwQGZmQDdgsasOiasAmyqAiUB7Jvlo8cNTJ11AsB8+ztMIIAk1rIk+JfgcWpAQ
kDJMXeUOp1MBxLAvN3QS9BwFhAgclWr8+FDEIRNMSk7PWcUO0tqKS1+FrweFLY7DtRJ8HeTzOO4z
e5kCf+gAODx64NLL+TIii4n4ZTczjj0EERU7CSJrcVFqWhQYAGT+KCDwUrnVLl2D45XeV9Cb1Eue
7LSHxBnu6BwGc9Amug5qjPuOt9RWoq/WD6RctkC5v9lopiNeXEBoOg+wJN3/kTNMOM92uH2NZb9Z
PUH2VwL0LYLr7AZEU7FeYLf2X5AX2DvAoJy/6cJ6Wk5+xCFcYbWBnkwNcgZBAgRBYWuAV8/t+0hO
/Q7eAOAgJgyEdCKQYHD2K4AdQTeWII5lIRM3UP046XowruLR8a4bkF3X8ZVCIH4fc5q/dcemeGSz
bfbtkWFq+Y7mqNlfXX4uSglMHj+BdM/Ds3rpr0YkYc21Vb1Rlzpy5ZOSmAOITUIGLkPuiG4IwcLH
kXQBfjxjjCGw9YG0UgkL+q5I1xwA7XXz+0HQYWjIVPOg4oRnSx9mZn9oKIX5U03MmPcMxasFpcmb
gdu7hyquL4yS1Fssuz16leJHWlNfspHQ9y/wMKr/i1Fa8Dpv3UhpnMnXQNeH7JhjB2wdzQ04E7hc
YvwoLhg4AKLMLcZkB1qQmL27pZ/LTUrZzWCFr8P0AroPUJSU9PDWwiwHaHSXLRXXHoMMf7hHCROi
X8fhU4FdMA+zsRLMusybfJmqQqQOSQb8o+GRzBj6l+GSzBEd5HgPkemDbvas3B6WTjercku9mvKB
1piPkwkr03uhRImX/mnRA3HkSpl/dhluAzALpMpUx0+hF++4oNhfeQYAIxeY6Og0SQlo6ZOTP6wm
L1R2wMhMAORxPQu/FWAYTDxeSkDB2qinOYGAICQtHgSDK0sbDN+5uslGAb+JZLARECdrUaKVXNOZ
Q+hquTm8vGZ01KxIqA8gPXCdPmbKpykPTP66gdAEFgIfaQAAdKPcyAAenQkKAW42QlHdim48XWvE
cvadNnOujQWS0PZs7lFFjvvfiHx/lbx840YOEuQYTQdPAXjRhn49/xk8yPwiLitBsTxphPwd1JWg
yVDkQ32wKZ2vxtyfLyeT489YIs4gsaeIOsOfX1LZSjRbxXWAgJico7eh/Ey1byki6tr69pie5l5T
+1kwBoDUe6tuHCCeZk5swI8NBw4ebkMbX9l7QUVI94Iqb22N4480TyqLvv1mrDkfgJkDx6HEGyUu
2lARxdKX4TTg8xcWbTIJDAiny+2TkgjtCVMNX6iKjSeNANsTumDCr8kbB/MF65IYzmH1RyKaGj0n
rTHaYnSBKMLxPLwfZqqYuKPQPmtWpRrAIaQGkt3zepla37hy4wqRg6PGvKg6T+nDMkNDo5enDk2R
jgybMQ9g4QA5ByTq+CBHlorQ9GM0h88FsAuBn3RqlzyMX6RI2BSP/csLmJrn4f+tQMcDwtNc2oTp
K8YIPA7c7PiZP8J81V+lOzbzB90cz+d5tKsmTJjg8ZzzQgrmAiztW3V1240Qsf+VE0g9lqtAF9ek
y/UvHUgedPMFXPJ3fPowdIByKAP+A7D14jeXD+zgQB6IEdEHk7sBmIgAMwt6nCqr59McgTwR4XsG
Ey7F5TJq9gWwOv741/6NcP5tOGEyRi+Qnczzw0UmvoGsAGL30CvvWKAICNhJILpV2iju0qXa6lNI
UoSPYE/ksFB3VOZLNdjlAbobXo7MSuS+zMbgSLbh8x+5idyOWHMwX/5FvVuRMZXxczZ5XehlJZ49
VazuW4WVxUT5mm8IseAp6ZCetPhCYHlZBW98lJwtHI4gIziHr+YHy15u/5ZYc7jf4ixoYb1/iGaA
dCsm2D7wLJmskydsLZbcKYv9Rif5H7uD3a5Moh7QC0qEW4CQo3ZuHVa4wFCBDNDKxLwDsDc2mN/2
vgO25XOpF7YF/U+9EMQBvpZbONTZwlAD4hH9rDlA+bgg7PqBjYqr0Z5BXSHRod/RKKkYX1iuKGf2
7Fz65XFOT5z+yxSbFCHYJK9LAp8brXob9BXdnCeITel5VhBd0x48iRuQttK24iEE1iMGn4BkZlhv
SnbQC3cWhBWhy/UChix3ZrnTSG01bif1JEWSyDjnX30xWqNAhGxGmnOpLjqkG1gJ/fYB/D7dXMcl
OsHrReForDcZS4ZJVBS8EP8QlFfzSzQ/gD2pRIfflnU4Qqgq6hJ1luCrydbvczEHyC4unMk8bVvO
XlYGaQF4fcdoPHRCPh58hnra9sxRLP3xyP0C3nW9qU7p6bUSwpIV6Cq0UHYB7Pyq4mGCD6/P74S4
Yxij10okCxsco3w86QhfCTLLx0dQeQC+Tbf1SKw89ix+oodYj3FX+PzPn9SWYT7wgbHyMUCgxGbG
VGdqnf0CLkCsyOBdpC03GyBVcOUN8ZS5UyP2aJwnZk0uQhK+y0D5kja3fNEpLVUwKlIcryYprDID
pXsInpzn3S432V6+fC7wLFMKA6R2U977ILxvuDmk511+Ry2dX489ocOd38YM7/afB2lbEmy1y+cS
nQEpHICNMH3IrJJVEjx2yonDhDuAeJNVPkRkY8AkFczu/lr4RcXgDdrLkxoNUMLza+bYEDLNksHy
VJOVJifGk2A63MDCfAnJg+yK7bJ3+h44Wuvjz/5OuyP6q8nw/Ji0m4GHtx0O7GOQCjD9jSG82kWz
Zz95XtQVN4fz8jdvZqz55wWdndQXRRDSdFgIMHygf5I9/wdNJn/Q1AlZvoIPgCbwyyn/bQ59HAgX
jS0Bbcah2ePAOAwZwohyEL6QAlQ8Mqz7IRDf02yR3GE2pKA7ApgssYMG98X3oi9TBR9G3rOpXkYL
tjq+5YMMHHV6TlRLfGar/B4GOkNyTHaTPnx2pEkmb1jg7K1AjvvsWjQF9f/djFExy/si85+XFwIr
uFZ0FPqOxnKr7wbze5iNE0+e1hvtiCN2+zlgw7d/LlewORTxF7/Zg/QvCGayTz5xuxiFPMNYkOkh
PhcKanXHW2Rjf10IjQv02XtGpn7EvvGa/3D5y2v4KI4G1IkQNjQz/HBnFtHgr5w3i0fMe4hvc7In
D2/vtiXSa/waS/F78z4W7Dvb+9VAtTIbRI9jxWhWSHzIl11/JV++kzoufAZcO8UU4a2vuVe/v0Qy
On3yxI/fzR+4fLfqxZ/L0K/G8pTrrWtMmrIo8BSAVUfaahuCjFBuj79ONiPgUMhHKtETDJgWbl0v
VdxrpplfRL2gOLUBhAtF6R1nybHYw32pln7qT8pYX942hXsdq8sHNlUNjIPlnoBUIe8XW65z31Rj
DsRR/Dj+PFhGFATMvUMnnxAgRhKPMLMNTdit0i5jDt1Y21C4V06F2du/7+sDE9nZve2ErG3quz6Q
x7szPqcsKPYD+xujoPxtdGiqjb549YDAv76+6aAx3doe+pL7JEL4C/hbXx7796wMVATv7fwxu4Wv
c3Z6x9kAtjVI/x7M7FjwFLFrDSIqZT8P3t5rqhF18F60R97QVIJb8wZug32cChp14tcHSPG7QCKy
Dn8SHX25QaYfAFV7T3dAfM81qCzSI1A+fawHEYZG4aScv6gWw9TDsrSrVpV19f9vle105KQDk0Uy
QnJ2W2LrR+BcC7wJiIxGYNHEHEus1OE49YBzHU4Jit7WfCJkaC7aRmUCnZeOzDJoYzL2A0jpOyQk
in+b+WAeIPpC9lJvXnvk2xvYUdDjoBJEGIv8VQrfYYPSgLqS9tVNDsPCwBG2TRcDdLicvj9XDV+i
8kY/OXsAkRL/ywgnjbRqIfOgdFVC2f/CCDo/vrHY50h7KITeCIs3bDEUn01Oc9tpQWuy6YdwcnD7
79KnIMZf7/A7JDb9o3KRFxLUpP268CJmMQUAovtkwtRSC15n9qXElAGPZtrs4ZTex8/HjHXQIvSf
vOShTindebcAv4dsxU2k02yRu9Y091nMuM4AWn3w9HF28lIkD6QE8BIvQZ2VPM3ORyhFTt18YI+O
rMmnmeNVch5trAN5FJd2MtypTn1Idgmr736sCelC99Ah09QI8Tk12/uBk/auWR29ztX+9IxMs/sk
SFKeoH5z9c7l86b04oxQixAj8n/+ixZz+iZkqIiGu3zFufNB63u5AbgfAIcIqEQ3fhdR2C6amCmH
cQ+JVj/mWluc+iiaKJ5A878rrDzCY9QX3RXBeB4+0i3HkJ/guvAGyEfol9CT0vbuB8jNmUhNXiLm
C9loVkhI/jJCoHonFYMFxwoaoa/9OtRnrEIuLbAGSl3PSEPxKOOy9Y2sTCUkeeyigqagFoSBnSgB
ecchiAG6F7QY9mcCY5GKcqj2eiHaSDIokml7HDr0aOjyMy/bY6hkA1DsIQFYKWH+KP7JtyIXJaJr
sNoAktN9RW+7b8H323+/6MDA+nBw6PaMUrbRAKKkmrN+w7fNPTWYH2EiWkZpLf0lW2VVR7qjO4X/
/vtu6WWGk0GU7EhmVuGf+4fHlEulQcB9HKSEitWFLLuJECzc4wdyZxCFzKaYzzzpSGmKGskRMpIP
itXKpdRzfpHkVuQwQT/XE32aLGWH6GoPIYU1cKU4M3sRxMSVRSJtB8gTf0E9R4lhNzMUbRPGAfqE
o0fVVDkMt4/5FzLpDIeBvXXS+L+ASPfATqECHxbKNIBDMovB9CVzd19zT8MOmVtvnPMg/2LJzaaS
Kbwqsi9+/dPq2R9fP/Vc6HpU/fms8HDHTsASviuSv0M0/ThGPwwwqWZvRwSfSyC3IvvgPT6e8Cgy
RT6zAQCCdNsuWK3csMQvggxlc2cqJNhgfxk3YIFDr465+uwWPzv17nHPpUCQYp595+OrqLIZAet8
5k3Eob0vdxzSnDomu7WR7QXAdQUm5axFFIpyEbkHt1NDGILaKdb9enF3/qcSK0eSvSDx0PoLXecc
Rap7ipnh4eT+x3mBnAFRRJrJ+BDC0VpfMnsmm5ZZ+Jn9mHzQdOEqsEas8NztZksR24+ejKBpnjqz
w2dydT8YbWd3kcIxTlYwJpxPAVudixxwUjkjNwUUJBHUle1r+AszxGR6BGjiD8+DiHSHZe7K03Kt
nl8XwkaWx8I+YfI70AOHv03p4bRw2lMKSop06noRPT890XGA+cXLoWEfs55dMVgsdzWbfmnCZfZO
KllyiDyBHq826dXjkQtdPU3XiXOi3yQlhOiFFhXya/a6qCiCCEv2PvP2PETlOjrepkKCR/ApmZwY
yknj1Lzab0BS0OlyhMGVetU+Ida9OqbLj8gisd87gs2XnD2H9wR9LDJQfhLOUcyF0jHhM7sj6Cxl
PHK2eMdQM0B1AKeSuoziCzUh/avuv73EIwaPrA1ObHRoKaiR0IKSubVsN0fmvBGLQ3CMi4xVxLyi
hh5wcI447h+MAkon8uzHkwivwg+Q9eF3PvIwiJ0hwlNKSLTJoI7uyD42IrANuTKNBNHvqXnRjZdV
GixNU7ao53noSiiMDVPxIEyHzkcAvDh5yFSxvmxdrfnwNn2nbxxa6HUmP9i7nk16n9sR3Y5v1ge3
tZFAoId7TGiTmJIlCjIEdfZY5NswIstTxy+uAecODxyvyF71sxEgBjqkzqZEVKwwxgo4MxTBbuS6
mB8HRI83BH4u9qY4mzI61OH3nH5B63ZE9pQCp3f6/P0guHnDBQ8Il5NUB5HAwFuXZr31c4y72wcp
CCqzZLHtiEHG3lVZ6Dmo2pv/NAdCMAw8Snghx46QM2anWhp6A9xrjlivNbD5yOSho+Yh8dC8BgiB
yUIvqBwE8fUZQ2kjdm641qcp80ls3ZBYCC2PKoqzaGhIUeI/XVG6TFOvXn8oO3szQEZHmemOOk4c
irp8RuMzH8I9CW053BuPuQoDp82uphIUSypVq3WL8Wvy9Kfg6uHIrRkD9o01Fms2IwnKI/sLgFzb
1Ej3K8LlMN3aRLtHZORhfOIj8F8E7XZvebUppUjoIdcAU1SFzvDUE5i++7LqsMCYKBJgFaLlKCw9
tkOamGJPRM9itKGNJgMXjSNT53kgmxkFjK06J0KtyBXk9kZ4gghDQYMmDigTh6TZLU5cMrQA7bj2
vtx5NJd8/rt9EWGwJJxwLwGI2MMZoWHSZUV9ZIwYirkKIAKcE0LmmrGREKLuUXWdyolKTm1BctFd
+OkYHG9o2JVAxkKFClvkrOTeWqQQ3raY6iett2lcxbs0S8AN57ugSblxkqJlnxE85zIs3ZZ5uE7V
WLNrKi+J53lzgrWeUKQQ1yIymMBi/I9O9Q2oz8RRJrL1J5SafJ32Ohga0L2zirv8HdcH2q8JWmmM
OBeQ4DF3ys4IPhuxw+cEMAK2FtvKf9jP3eDw4uF7BlpIq2Im3tdBX2tq8z1RSOO7x6WMoCm2z11/
rI6nI/oJmclvP1efoliOhlOFYoKF5ObIlVwI96jZDljjA4rM/vgz6VC2CvVnz6tt9CrhhwU6HH+c
UfxGpzASyw4vKlM0Tn3n6hc+yVJzGGwGFYbJNoV3EfUcmw198rEDv1mxv+5vMQ56++vI4zjhhNZP
Bc/w02doSqChN9WnHwTAy2vNUDtqBur3/PtyFEpUwo+UO3rk0fgd6F6KJnyqc5ZHv1V+EvHD17//
IddAbYzXIY4RQZFbu58wmTNGIEe5exychf9RsWk3KhHCZF7PgPJM0lmXbKPeHbb5CCaQRowJn5Y0
OJ9l78DHaakeKquN++M3JULJIJP3qhFyB9roizDxU1JPgcwFpck/IvxoxY2FT3N7wA9oVwuQfLcA
h+gbMbqwW2ENhE/buZG9SuYWAApB3eTlQCW+trkyl0tBR4hTG16MbKO3VyL98+tNsgPxpvxflmeQ
DTy6V+yK701jFeP8/Psr169lulYnlf+d4sucM8RvB/ZTbPWxFr8Ant/r4fg3U32gLUir10ya06ey
RnhuKdKGTk5SYB7o0wrjBRlTk+v0OylWsq8FI/d7vh+xrCKk10J688wd8OCmaNUpAljyOXY/fbfJ
7DYY2R9LN4BRKfHY513YyXgEsrF+HPqgS4R94ClCygKIl0IKirTpV/zFtIkszgcGtqfsgkHKpiRF
H6JtFAqVl1sej4k/MhsE5FeKD2Ca51JERKWe0Oq8Jl/UlBFlpUyemPdCdCGNE4zGBGtRbWFuu9kK
Ug1yFsafdtkom14+y3G6oK8ngPVpdfQ+BCOrrfd4/yPpvpZUSZIgDD8RZmhxiy60prtvsEMLtNY8
/X45a7MzO6IFFFWZGRHuvw+32tF2ozdWRl3v5QYQCu+3qmav5V2yeiU6wDxNR5lM2z/OFo0DRMi6
u1hEi0f7RarKzCNhpHsQ7XcePoe6yv55X7WOlLej+OTyj4+pVGhvnN88srQaQX9+aATs6ck6h2z1
u2VBvTaP3dev+czFxMnOu+m9k5WYaanW/JdRzrG3GCtgt704EvYjOp5rm1/jxphuwrt+fdf9fXJb
3SfaZ5oGqppMZf+upPaVpFuxd1JuI9wuyte/h66Uc7Ne8p8utofiAJ0j5+3DDOtODfcu3aklCBxI
Qs7l818W0lf6qCBfju9H7ZVt3dPtfSpa5FqFc3N26SZS0QFwkwAG79Tge93ZvlqbR32TrCaSxNvL
4vYyvKfGCu0H29Wyvr9MT7FJ6tpcHj5WfD1Y9DCDIhCFIUmo5N+/wjTFWXW1kEchNuVZzbWYcD+S
/27941TT6NTfdNoaIevee+qEY1BkNq4go8EK5vDL5OxQprshiomfShDmqZb/yWli+qCe0zB6W4H5
bhpKj+bta5uq7MkzQNaZY+km3VT/Hu8AVndy3PcQ/SbLnqPy+DmlktbNY371Ua5K2Fuh2Te5f2rj
FQsn0urFH8kRfODkzqy+CHkOwcGed9C9BNgXQCN/v4Tr7+toN0jUc7qDbXWkOVty4mcVPnaDBcJs
vpSDxmJWcsJdli9veYcUszEhPrQKVJKyWpbtNDnPkdGNeUbnjk5OEZwKGFzZDBTkCXvl1+Xv/T1L
V88Be8CGDTgT1ORvmsrpdlz4zA8XuX+36rmRuFca+eq+oic4zJ4bn2moK5FJV+d+wyAJerX8OOXs
soR6t7dStocOwHIV3Pi6TyZymY88NBdtoY26EKaQZgirCfqOgOnsmEbVh9pZTR+Gy8MVnUW8eP8K
lLvRo4HcnentP+66hC/c6PXo2VrKS/vRoNBvPHwdBgBp8I2u1qaed8sqezMVrAJxnXEZh76LTiKR
CihT2BiWzfSDxLWY+pYgc/sz9zr8ve3FxjwkeaxNxlf3UnaQHSQ+6ZQi0w/QlCCflipcTA/2H+6k
808YybdPnmsnmMG9a4Dx8plfygeUU95FLfBKXpQPMAHdpWIyEeY6ObiRbXW9xHFIdQtdikCROiUG
NuIMWwYjeZwT5RnkTKzUImFLl3/GNdsfnQJuCEaIrNYr7xc+EIGviedQBK+Yxa+dOcb8li+udZrp
IHVLHGxBjA0q2Gj0QEg5T8MAk4DRX5Y+/s7SIeh0Wg590Lzb0Zb0a9lOgRtcOGIaRCTayTFamveI
uZuxd1UF2KhyCHR3f+6e18DWR9t2a4DkyH/Npwhe7bDkqcrQ7XB+moSCI0ZIk6Jk0l8YgrZPVxNR
ip9PA5kSedvwpF/puDrbfewr2EKTZcd41WA37kKR0ryE02VzjsOUQo/ihPqudGiJtC3Gq7G26ri0
/Kfl9yq/PjKZov9dQlxtdVlfN47j3OfFqMrnjC5ltFoIRFufxSIbrmTIpjNM/gOt7RzHGnGFn1ct
gIWPrPQ57Z4NF865umyvf+3uj6nuSjGtxLoRajX6ZzVFEAS5x7r7CnkPDdkSFxOSpZQsEr5OMz+X
RrwOnEO29+izLXMvdWJREOIEAB8mUgfgZ5zu0GdMzxp6zpGkRx6fjbwqA163gHYWQQBDp1TXlnfQ
w6/qZwdJoqAZH/cFCsRKS6TQXgz34+R82+7f6vp/THjpkk4ARurHjwW2su8jCbm7rNGD44dJIhlY
Y9Z79hODvec3Aae9qTneEIsGlVCQYl0VktleYD+mSCIBt6m29tFPvqJ0H0m2LAfr3rmZGjAkuIku
5E9bXQUt6urLp4a/irC7GTjKOAjv+h6WVWVuffGDAmxGsm8to4cUrRuPug92NZRUhnproNrnqPT/
j6/QfjAGZSgLwE+Sy2C/vjRZOKCXb232wCiomZ8Rz6fKOdN6/Qok0gjDy59m5maJ5QwbRGkGuHFw
wOFrIqHhla4z11SyiteFGK09qZZjICTKVmckAW2h22r+T7+qQS74/jffo+vQyEKubp0ohUZWrPJM
vkXge16AHWWjVFMl2LDyFAGaAEdLv5nurVo6oEOBvlYCsi4PBQVETyZl+GQaSpEKj6/Za1nzpckn
pwBKl0MzKuuenZx6bzXesxNvUcd08mpt17JQ3K3L2nwL1JoqF5ATk7QQKqlnhCffPPtQejOoxFh3
AYqw4lqzdjavTNI753y6ImwRGaskwQJsK+Emv7bgDmpBa/SiCKdWsECkayr/YkwXJ8RrPEpUzTRx
aZmRYaslqAXj0H/9b9myx9i/UtUyhnyZGLJoceeyvYYwynTFEqUhvBpA4yobsdApYyWbWjcCCEaX
w4KH2IcsgnBPE+ZVuqrK+ZJGmlr73mD3vvp8ZhqO6eK3nU6FqdC2PKaxNS2leDcFH6YsPz2Vm06H
Mx4lTPiNGvBajls7eZaZTvukqfpjqJTj19UqhM9MUYALVDsolXalz1XJq7Tnh/CQ4FNE0nHsJpZi
qXUdKk8maQKACWtdDRuQbPXcCkL2HWstfGtpaTOESwmJOFmXeBs6A85z+RpEoC4k27fpSqqfjNev
u693ovf0MWWrceTFpVS+MDRf9HOX+sMqXM0lUmUGjSzwZ/OWaOftkBkbU+o0MjJcx1h1aolbjYrh
DTaYLGNdbS7VvUDFfzY1S1yOsP1O0/1sbg/dmcfoVcldKun7GByKtJu7V+aR3IuXSKXgPqCm9gba
7976a/u1NEj1XOlItQsc3fLCAKiTzdP00r3x7i+GENqONBda7IJIv8Vw133gHj2muc/YiHB67ft/
j+Pd0PI0d+gb5PB9U6NC7/h7m6MghVUFnX1mvL8vxT73v3J61bbDA0uG868b6tAstJbjQg/HEXGH
UP/czs5fPGOVxzwxvpJt9oHZe6nRQTRV0SZ3mz/mcHaXv3T/7mQ4a6ckA0kYjUSftbg0J8mvW1NT
yQu5WtUxGaW8DNL1DILIr1tbQkF0Ht2dGJVTz4d7czmWfTstlLdUvAd6zEB5IYM2iNr2t7+n4b1z
qtKRNe2B8sqDEhQPhsSeXYViNl5ONtP1Yz/sECc74pUT4wgxT7HROYQ/5xv68dxIRFT1MV1QSm+F
07JaDi5NgAHyVYUIoeq9fW1fxyvosKAzhtUpmer09325T9a/hHZIf6HQlIfEW7AvDZNS1rcyMuo/
yUqZCpw/hY5MPyO8zGd7Ncw2C1ZvkCM7/CHM1BrZZoy3qv8aXrrB+xJcMP6w9g2tjl/J+sysihu/
hePzmazIybLBXduy+CjFl/1481rzLWw2xyhGY0iSUN0I70yw+r4sEeFRouZ0Q8U9/Et5uJhmgoOk
t7DF+E7dJcCaIYkPZ63ZpcVEvWJSF3ivgg9b6ZKEF6iaaxV2ovH8INyUAhWrzLTM3oOZGgDPQsqw
+0QDetVIRvNlK/5FZd9PWvopKuSAPuB6D4Pk5DF5sAh/Iwi5ZCg781VHqsNw3SPnje7TWIeBjdYc
fpRaOlAIttMcx3C8BIdgOCl3Sb93auRlv7GL8hmwVQf9L6LWCWDAUVQ7UoussqjpK3bzxX1TnWnB
X4mBooIYxjQEVlGYX+hXMr2o3S3F44A3P/Yeg5PRQA+q1jp9q4aDWOBIq54Vui5TdOiDuWiAUg0X
8yP8j16yr7srz8n8Lx8d54/PpeP+z6FhmXuopR9c4BcTr8Wvlyz5ADkdmWhRKwzsT+VEKdPOdaq4
3fPTV2L6pPxtpGTUbwasm908bb8xwLgskLDDMwW1zf+Dgn7C/j9UNtph9l3aiZskhhOTztX+vKVN
D5krxwjxhsLoQqIM6OVgkh4ktAb4YX/ZY2vBQQEPA2OQsbowZJClZ3ULT3CpujvhJuWfSVrLKRIs
nzZolSbZLg88H/NebZzU5Fr0dwK9kLMsw2fdYPcC0RARVTQGyGzpCOj7iW5SveRd6ONQR1nr9mrX
XnZ94SdTy5yj0n6DmT9OtR0B8r3dl63B1H0sV+4zo2+YAEU3YKgrN0PPY+P4dPGifKx81MfoUqdk
Cc5rR5KAmV32nlFwpB/nqeEySjkTLOp3XAFcO2ebBDzTubdCWg+zKq5zUQzWIeEqL/hfNvtB7vPp
0BUk5Vxf3wTWIE4+F40pyIl99xDmAA/bBDRclXJjYFDZfn4EFP9dly3/KYQRwMi01OtaNbNt85cQ
z2HTXvB6oI/2wtdt5/TAvePwriHUXZZ1LLUgAmaC8LJhIkANzdFgRwbKrOeRdbbDcHgh2rXbmSUj
0HRmdaLLyrp36CwGD6iea4t6bOC+GWhU6YcbOzkA6POiN2FV/iP9l26xbL3xurddBLDis2Grt3lL
AKoc53Y3WLSg5hpjl5S7c/0yrdi1e3/RoZMfgH8Pg/wB88pJOV1524uWFjYrMBX0QcvTCJTZn10v
emGur/pn7qGX+Vf+c/OFV1nLNGkPLIt416UA2GeMqv3njzPtKFRf0y03xdv51zBxuBw9mw9nzazc
i9zN+fXa/eKd++9sE2vSBTOmsYeE+5er69mONRNdb1dUEPAY8d5rcmAt2A1W1DpwfTXAhZH3AVWz
qCQ/t+XBEpL/OT82CbngyU4cGu4CRAcQuqoOi8cAldwjIsSo/JYPc2lvhzeAQY5RNIMCtDOQLKVw
2OmcZsqGFO1YZyNGl4qz9Z/TSRYBemM33l6XQywSFM9401jq3l6hhpfaxlTqQ8KxxFzbf/h4Bs3X
UzDwXe9dQhIxmmUfeXXbOv0FUO2lKU3lh3RYxEuo/w4sR6y/DurLtv1vUVzND24b/iT+GcnnjohP
rz5WhLySouKVsTAEtOy2kuuF6lclVFm3DbqrqSh4lCC0S6+pNkUdo8rpyfndENz80G0Hi8VnpBNX
2aJXoLFr1tj3mU4eDSIt3sdygEIcHPX5Uquk92Fu9d8e4V2/i9cmRdHRAGfDPwHu77yoU1ni2Kzm
AB1Ca472DPhh5WkHsOpkjYmZmzT3n2YbdCu4fieqqE2fKdmM5sasFYbI8oF0SpOm4KtW2lQ01G93
b1ptxSC6aGVkaizxSdbVnGUq/H+41Rm4zLy0GgkFdBU02MMMKoQZp2peZXQpP0ynpvdm7VriZwwz
NjVoGH8EXAUogzEboGx5y9JzJZm5aos+qrnxysr3Cb8UDtLEI+f6vriHDTQt9CZjpbmCx9leJq4N
2MSrt2ndqg7ZdZ2RZqHkrXguS47VaBMIUXUDLckWs9bKvZUt7+v/zESRXN5ilFzNOsoLQQEFiQHR
qn0v/ZomNXgE/a4w1531Ch3VTkTdiu+ITOJ53wK/BP9a8F7E1E23mk/SfzEnMhQTPGSh23i1WwUC
rYm9zerhwwq6eUAVy1SgB5J6W/GPRm55/KJ1+cP6VTY/0jBdhCl1E23DEkQEa5Z5dg9bUyjQEh4d
HiqcmDP4pSSADwvz5EwHxNatmH162w4mMkccftA7gxNUihyCOFGuP5PCHhflc3vZ4K5qNzWXjb3f
NnPEloYNq50dLbs3O69BPuZKrJLxh53C8kLAZUCes30TnZgmKVtCuG5NPIehmd6HBVYFJ1BO+WAH
8m0XcBYrH40P9kNoDQ97d/SPZ4jPknSwMCxzCzV5vqs5zqh1w1SiDFczXk6vlVjtTnuV7M6Gm1Z8
uGi9G8ReqcZsGHfXrqLY5BJR1Z9YhDOlWGP9T6dY5fN54W3+zWmsPErZz5tVi4AAFuoQZeg8YvXV
o1IwUEN1GK2Og92zH5uN9vq0jvaFavJRya2qr23z9qy/xvt845AZZp/tdXJw4qCF/etabLK/qydV
fINOn1BB5cq7kysuAj29cuIHkqNqolfVevWvZ3pZWwIRoX8kjtWN0mpfXlCxmy29ynswGp4dzrl8
O9U6DMiLn99C2vB87iMi4KGYzG94/1ZqDiLWodPWJM5NH6G1utKXedQ2uerbsHNV2vnUnV+17Bm3
8kGrugJRNpqj/V7pzEF0HIw0j1SPh3dxli0yo2hG6gsXZsUHN41DdpJ3FFRc026m9bwqU7HvsOUH
qY8HrAElasdfMvgAWvmpoJc/OiG/ovNyvt6NX/cWBff11E3zs6UDLOQyOl+8xfLy3jivdtUtftz9
GWJbnmSt1ITMAoXo9vaSD3hPi4/4dlqAzkMMOnZ2VKiZQ/fKf/3+dgqwoZs26EGFBLUnw6I2siXP
0fRV3E20ZZz+QwqIeq+oN+psFvI3Hvj+OguODy/A5kdjPtj71pt/r7+JSnyr49QKk6zf2P8urPgv
DKyQtBZqg9xnff9l6sY1b95rYFQKVHWJWu0Fc2+usa+lZL4eGktFZoglRXsqgxWnevQuHVRloC4t
lYglUTP3Q4I06+y2ta2NWXl7S8BY/vqhbc6P3Mv6Cy5G8CZaigeU/+rf8+PZzXQLDLFqVWOAsYOA
OkZC1delf8iUnWnmmc4hIiFkzkfnNQf4SfRvUfZDtWlyeoMCJYBo8p7VuYF7J1ui80pn27lO7lr1
DgPjp6AgOuXoODlOklFCcANxi/49AsUvPavh7XDWXQGaoU+Yq6XKhalw4eqvrJRJoZ/+OIwOvV3E
H1RFUbV8kwsEUXTlPlyRSe0Fryx+r3SOS6MZS2d2ku0v5w/jUv/ZQNbIvk6hpvNVzzvaXqo643Ky
x+JGaqsmvpDpuBlWXbd8XUU6k/Ku+aE7XXxOuQBKbwF0dpXoWndCctbVzoZfvQpWDbNyPadSnCrk
yhacL96VV7na0e9dIyt2jubFutW1u0wTB8Teql8oGXABPjYyHG9XqkhJ8+3TmGY5mroQxLly7aUB
U4BQhC0aWA5BrlBMfq676D/RqYx79Pty7F/4uqNcRUzcHJeRvfstOudSY8Aw7MtMGYiC1ogy91K9
oVhJ5ZomNzRyy+GFwgWBpVoYrTVDHXhKpo/MmyfF7KZIbuU66FQhqxUngRThqocNI/RraGmmz2me
Co5e29f4QY67moJjrQGiAvWGwatdDyhFazEcYQulfff//bJldUpxXf78Fms4hOnFVfMpmo2+0Dl7
Hr2OM6AfvVWLHMp843q3/3o2LrVFPiisxhvKqk0pU/vGpuHBPNazNh75Dt7ztRFGqXQe9ePgRMYi
itrORv5xiQr4EoV+qkHh0Eo0vHomfXVQvlxQNrICFzMV4xi9WAzDcrwXjxYtLfRi510j/qzFSsaV
vYPL+LbUln87F7rBy8d+kqSyWQ+CGOYi24cIaT6qjUYLV2Y6Het4u69WpeNgObh1SVCqhd9HRNHj
w91U09Nrbdd7fu14CJE2hus+TXi0uRdzVMuz4o0v7VXS0rx8HCfrfwSlG927bzPIdKJ4+OBLs6DF
tKRLl+/YappNQfAc6qtrxjlW5U+sMWvdvVbTL4d1+jAX9V3RI4wWBomP/qwwKSCo3f82iygTaHM3
XIAgYSCMVIW3RYXYjROt/U8iZMY5BkHZ1daTdJCKdJ/FuVyRGoNkZT7IlVyrYGU9dpLVpz8hVf7L
AoQnPtKGKlbKLR9feerzK33uyp/30pQIyJ3qaKnBG0TVKQ6aZ+mwKecytbdGwtPW82Atyz90Wuqp
VZWcPnGubdf4a7tn/cRW6xa/9yB/tvlG/lFZbSvJ42Dmxsu3N8bqq3oaW4cGv52K2UArCwdAW3vz
tQ32sphMbwD7U/UmkGhTShDpPNWR51WlsO2u87/va7R+BDtlqh7f1t7KqVn02DVsPkctCThG+ypM
AMFRvpm41+JHLY5lLWeJSceG+TX57/FvefpcCzfd6k2kJ7PT5H3s7igxYr03Tfn2a3/8zGooB5zu
jtpFQB5OoVU51kst/x1Po9uxs0r1E9faxumIPSXttF7eSfnWOYHVRYSgKjEe1BpW4Ag0KSDcMLTp
mgk8kB7koVA2OJtV98zjOUmAmLBRQTKrFqqkvTwmRx3Xq9tHAK7oWABppHoxwlr6S6SFhAYUpEH5
wcUOpFIJ9vMX97X9r93ftn0wzYBh3/a54DU7ObbD3hg3NDjWtn3Sj2Ks514GPznWlsUOEZxSEuvk
P+hM+NL6qtzflfUL48VxhYRsbSBkeoK1cbGhfizxQBw0Q42HsVb8eVHwNho/C0fNiZyYcp1GoTTu
Z/xEHQUb8r7UWZeaf4Ar4QsM0/7OyoFOp/ODK2Y7zhQnf61Z5WPSv5b+mgY/w/5EVhpmhv/YzBX/
GoiE3u621teD1zCkef/vOBC++eci7OvPPND6KBRs6qI1/vwglA4X0ZVS817L/b9pbdr6TxlT2k07
7uxa1hPz2cpgSixKWfv9fbw3e6w9zJH6SmNPAFe7cacIZX+EQ0MWyWZWcU0VLd7KslYfB8N+Hvjg
5ZOi4AYeCK/kB4JK2WIsF2baPyH481Hsx6rqvDBR/2u+SpM64bKaqeg4cCt+5YwJ8Hgy5ZQjv+NK
mE2pFTNFfSZrQPGHr8uBZtJ/QbCb5fh7P8Oxkq9tZysoL7zSSb6ksM+U/1BKnDp+wlaixVDqFvzS
vK/9G7u2LvpkW/rZBPf4ufz3M+m2J7fi+OdYHmm0+RZKcdfy3zBVhLqdeOFwHwrCp2mQItWPCV+U
K45CmL0+jsTc0KDJ+L4PM3r/BYWk2HRPeFD9p31rkiw2hsNssZZxF7o24ebTpXXh0A18I5eMDoAP
07WeiOQqft1KEyl9pL5vWBBZeH7hx9fKecTnXux2F8W5HmGbptMscRB2tFvV9ELUYQVZq7zQyARB
+a/KCj/3I3xXXMH90Q3bCMNNcWBH9NpuFT+LzEk1/Sx2AW8QQ+fztDJ2Ef4xdKlNnJMEbqHC+0a2
GagR38UP5zklDW/+vfjrO6kCtRHbXR4Qa3yuxipuJGOWpgsbkJIseTU0G+McoknfZVD/3ycTkEao
LR0nBFvZi8jUwWQ4vJY6n9+fA+cTdyGcbunXNzk+tO6VyrXo94cLUij2etdKwvAtWc30Bc+1QHkn
KZvpKspjxcqXN5FgILzyVFBKaUBmXK7fN/J/GvPY69N/obOpIiP6yndN6J9tmZnTNRQEqNenwGQh
oIivHp0y2CHBL2PtTftCVO88XLy0UVx1/+RKmEZ1Rw4Rp/K5wgLjDUHuqGj99uJoDhMcal41sL3d
acvVmY/QKPEaiMSrJ11PzjS/N+xoWWDHcBx6+qAAN/UCDUxMDCW24sOGkBSE08ZlvFTQpspESzwC
sszYHHwVVeeiLbHO0XLXhkyIAuH5war8nfy3/rZ7KcmST5C685GJkBgm0PoiouOecgdfPumlt+RW
338Qys5BDoPEdr8H43Ph+/R3+BMdiZRJR4opQw1jzuvqRdJX+CX+m5L3b4YRUtpNk5P9nHZyYCcF
Mk8h0mLS7Su9JrGhtqs+VEj/Qh4eJT1zKnQPdVpTdvkJg9u5dPa9XYefWrSuu9ftqgneQC4dSQiv
ek7ACzUYccnKi+aiOWvMNAmWPQCB/ShXVHa/UXWwleGFoS1M8+IGL7sO0m4DpmtTnGsV4Whn8UAz
GkmXau/anGHfxiNtVepfymJfQHzmtM6FU75Vv02lPSzkd91U/9lftIjwgscEQNKCyrmjTfNJSWpt
DT395WQVXRsBG+qETdGYprQ7W+4I8RclVSARs3O5Vvmxtb2WFtvaWgj3tpnH8FmU89nqSv7ErpUp
CPl4dezvz+HsL/5vaaDYYkK89s4FxP1U68Hq+CfMNla8RqGCvhgqlt/v6tPT8V9Ju1CQ+praYVXa
7Mvnn+pX1rgEwuNaT8MJMpHeazHMCh3mY1EAxXLbWutTmnNeIuS6d7yzODaT24b5ZnrZfklydxxI
tAvOl439uZ88GCrkPpQbm0gI5jXVMt28muxjmtL1uOaxoOi5bOoOgz52Pce+m6G8Br0N8oanZUzr
vJ2Xtv2ooDBWRNcr0Ozbl5bTw9JZ/mfZKIQycG98JTgUrwojDjxt15x14s2VOvEpTulV37ufqKbM
Hak3prbg8fp3pq/ZheGvESyICTYpHT9Kz2pehsZbTx1VGTI93zOcmTrQ12YDP14hHWsl0HRTnGan
ilzaRqqbBMZZt1eCS1Tdx9ECVQ01SE2jf7+12h6buboQFs8vooThNrf4x1GD0CqtIXQpn1raguZf
9z+HZ9mGlOWOp8qld3met2wsO+YjKGjVYA25KB3ETQrODJ4CDVaF/0l1NjYvia6TTC1Nnq0rS434
bu1Jq3L1hKZeqnGc3A7Ffxven1RH5nVtVl13mBCjZO/sLmUv0n4aw5SN8cSN3goSTslm/PwrNASG
Vqjy3lrIi7C/GNRnhUsK5sax+XnKDZH5VU7NIap/V/TOeqQUvLXrX26cq6Tarx6uo0VS2eIXa+wJ
EbAQW9J4pCxojZSXDRBdwSjw/p9sPCkvmvafXj+8pV2td9fQfVemZFTGClolte+Htx7WQZBoVcMK
JqbDxKtw8P12y4DBVp6GLm7t38bIbSEghJq55ErKXbfyZz/zFtjjf3JqhRVFxUzZuJI2u2t79xIb
kR0rr0qGoUrxT9QTOG2uiNmWT4B6f6EkfEqDTTRn2p0uEllnPkoM6E1stbtIsfff4BSO27Zj1zQ4
Mrt3u0sscC2kBJuQ6TEmpKwIVtLvjxE6eGTFtAL630S5zIlIrO+h5x2SEu3jTgY/y/5Hqj7nUROM
mPTzFgPKGZuIDZ5qKYSWLq1AmIFCGK2KWr/GOxBBIcT96MCaLvUuZe3u0oaFluTlX7LKSX+r3ksp
NgzPk2GzwQEviY3adC3XDjqtXDs9mo1W5DDA7qHCwp+en7VD9v/i5Y3OCkHvj731O/kopTRtZ+yz
lbU+YrYWFrZC5fImcY1sN9c4W211eVIa1ZQ22VQ1ny8vY/NXrrO8Rfd387jordbtPIWF4Pr84Jjs
HQKq7vKTF1RlhTp1Cu/p/fSZQ3CVEKN5xxAT617Ok5urnqfmrRFQ5hdteakx93GinDmVZ//ewywl
QEwJfmWTXJmvpxqXFqxGlIHQioPohVS/CZ4egci6a6T5GYhMQrojsX2VvDAMawMJyh3uUauLiDBj
vocSXcl2nFuqgiN2FcPMlrtIV49tIl0arLRBzA/oLXl2NcFff6sK5fKipyuTLea7FoXiyeCgtRjt
WvKzuq9egSbtUcojrMgo79n0SPAeDEQL+dgH2iPIf00e3IOakbcBfCndfVVvJFiD3fgiH3cbJWTA
Esjs6kdOD3hX7hBbbaqx3bZy+XoyEeli3rQUFvPTbgrv/Lz026tF9cUyA690ra4KFN0VstRrvp69
VHf5sr9ZsyAvy89CLVGo3bb1fbqlM3lK1kRI7W+NnFGj2Z01bzaO55rHszDARvzYoXiZbeoy6fOZ
ai5vN2scdsOk8de2EcsaKEN80X7rvlKNb1rrW4MoZnnRBS2tz/0LYyg2tvBbVj5+GqPLfRNEY4uj
4Wan/+GmYl2Z5p2DxGh5BK5sNLNhpn8Y7XpX1Z1xSXVVS1TCROfZzvwuEsXb9Noy1eqgVMKVX8dX
sIYo3sj+HUeqzeFsuq0ZuFHDyICUfZPRKSXUm+ICdQK0p3PpZacPopesAIHqcvyiSHiWU/B39ESd
C1987iP2fRxlBN7ztRuMPIkkXNhV86e//jz+GGS2b7+HcZyM6/AFpMT85lh3F5EbjsEO5waKJgph
CiIRXG+tQKQ4K34HbV9wxBjbdAuON4mPU/P+va7F6zHsGOld2QqFoBv6LurqgfWneurtYMNwl2oG
IuxHUBb/KQGkFFs+tl5eqpdCTstWj4RjtKsN2CknNPIuOU7LqkabSmRj0B4yFtjdq//A5KL1yCrT
Otde5FyrQAOMhrdGtn02ftDFnBVbEqtauOrGsbfmVRv6YAeliaT1hnttvFTLesTRrJMv3Y1xZyYu
K8oMaDnqEGC5n0xr20U7mTkY0+bhYlkC2xcvxHPajLnSu4lESJMqk+6Uqm3fgpSoFaoF9t0Qjbv8
fIbos8tg0dSGFkcRRlBpPbKU9cvoqXbwvPy7M6y6nUPuMeDku5rG5BeUNzTtzdlGAwV/KZv33KUW
RoQ1KiKyquLy/jtGAdl1q10TAb69qCyH9vefvCibZphBy2oq3U2fTDQqqDzlrW7EnaV6LnWsTm1c
fgVyqsCUjFoHFCJrGsSoXD/+ZlRhrWy0BN9OtVej5dC8v7WRLbX8XnAKv34vXw/9KIMvydPLau+o
8tk5YBQGoeM4M+N5lOB6Dlq6vThrHk6csy30r0JDaTCiv+rsKzCMw70Jyz269TX3nZ5NgOub7rJy
+nwNH4r/V//eAuwqO3Fr7dJaDDXoalK4OOdmg2Rc03PZ4M1ovJqBXHrUWW4k/4RDE3Y9J8vBK0r8
HfssbVHcQ1wOKgkz8ZIcDdfvQce6KAcP77YS+5Z3UijBKLYT+CQcNqnIEepRiw1ESnYdNTsc6atO
orXrW+07+cbVJOg5Onef81P9+pmYzn74jT36hqSXsRKPNSk3iNXi04yW8bp0sYsGu0clN11/xhu3
oEET+OckU0t9IhFfJQEruhkgdzzoxYv2zEcaYzzkD+0auTBpSHRJydy02jvwmpx6A45t6pvg24IK
AhkoZXqF7rZ3mwDlYMpQmur9Kx6CWDEj4ybWgR2LD7OjHS8CnQ051ONv2Qs+02UU71wEZeAqF/OD
BIzUT8ogJqeK/0h8HAaxD2vH23FbxLVkSkOE7OdlQv5+JGFKTtz5VGHv6CgIm+KKZAZMiGwhwEWS
BNLdh8yp9NepGexfiUvxMczOL1xOZCjLn9Mk1wU+EDj5lW8kf1//aN/dTvJEeCtS1ceYtio3SEzX
sBwkjH83HuLrnNnCYpD+yvs49qPY93P6nKd1LhzdTl9wBr4z+fv4cksR1UnsaqT/MqTP49V0PXp3
qfa9FzIF8AizKVGoGFL6bU7oZkW7qxBGpJNYMfOzmfu2tBYRSii89aOR+d4NDn13U3XbO3+aBTZz
g7NPc3z+uE2SL/fOdpg0PPEJNcJj+ZVzXXPdlI01hdX4dHBfNhbyjwnEqu8uQlbj3E20+LnblDAT
OdV1n1/uw0MY/3cJ00dTrAnyjzs7Inx+WT4N6WVT5KOHiLfH171HXtjf9o3FkCLh3/afp44R3X97
vvFkSp0ZaNKZTyrxbqI+f083fZqK/XjfljXcuUfxf+R/jVPVI8dMbFEfiWfHDi1ofS6kyWx7WaWP
kIYTuZG0NZk9Dw5GwySnv4NhdZBWizuNQOlJoqECeifFeLL//IY2meS+QwqiSClL60MRfh2v+2kf
cpMifoQHNc40c3NoiemRE0sLvHr8mVGP4oq2PX510lKs2k0XrAew5NUOWRyT5Veys+m+BATu6tSy
AcKHCdGXSiUjYYpu0DyMsz23ITWCcKp+puVU/asIan17qBsba+CFHANQpgrC+J7KHPk8/d6we30C
3ZNeAKSqOjDGRHb8eUxygmMWzk477poTL+i96jm9Rwe3MEaVqixvR7EhF4j81kbFzFTTdXc/LMjL
zXQTPZq1lSNbbgBT8HsM6PsNtIzl8jjMdK7TDRte0qB80afiRhXEZDGRSY56y3DgbvALqYgdUVZ/
gbd7AYJdWgaSjTQraBhKpgdqQEJR+dTRYxr7j8C7KG/KiV54rB9ui9egMErWqPD0QYStL3k1twor
CcjhPRvtIL503yZ4O+b5xHRnozxX8511I0eJpM2iBUriWckP8n4VdpAhneDv1nJ0+4dKoL1Gtr4r
DUJTTWtOdTGr75vHZvybBl6VFVJBjpWcf29Dj0wQzAev9dPvcyoOYMmU5JnTjf+9N7ItEWA/pG4d
yxiC6UMnf9nadF6TAJpMlxfjvMoJsms9zEbP+jwcpJZqC/l+kOa6ve1kh1ioxlM0LLQu05xzFWmb
nftS4WTiLMroZw0vr2LgsYb3QNRDZpEZ5TsEP+8hwxN3SuqTwec4OjQKyCLKz+p95OOrb39SzQJh
lRNdO0fzh9GEhkDMQmw68iZEOMFocP+2wzh3wBbZiH8f68mIZkJ/7NGxhhXCr2hva4XWYhAbXn9m
k5RBdsJ3JaPFKNXAOKxxnSE8CKBQHytpkkajopzO1Tej0zTWej6Kp3msdyN7WlztIgXP7dnJIGPk
LLxFjPqHkZ1dk4j8ex/tbNiETcSZWoMq/HhEKBLd1KaZxqJH3kj2dB0+OYdvGKAC/YBmDiRUIulL
a32v3SA+vnnKNovQI6WodjohE0RJ7OI1Hpv7+t0IQyncfHdUtAKQDv8oMaPddDN//xRw/JpwyKdm
iIxXs3AEj04/HBi7WOncP3egGO24tsNY/TSdDc5j3ofjeDF8NTxV+mPnHj9LJ9ahTZn/PiP+m/d3
YRT7OdW1oydEr1VV19PB4d95BOfMl+evcl4F7WCbKIQOQo9QPjhWyKUkqBU6a12dxfT6aeN5F49E
ugDKlz+iIA/nSd7fduSIme0/6tf+Yii291GWXPJOFSkTjj+H/qaV6qd7N2joNKjFoYM3Ok8TAz86
b2A0ezEj5hiHaHqfi4H6W3TEy4Ki0r0tioTnszhRRvH+8D4OHTqe79T3avCQ32mj7GU+zq1zl9Fi
Gkq4P099oIUEt4no+g4JRoRJVqKyD4jplcfLjWCTet+K/HHvyBM1zH3nps5OU4qk3vYn/ZdoPQbn
Xpqg/NOeBNE5ffXSmVJhHP+YDckJtBUTdEbr8ijQ/jPd27mop1q361xRlAKQ8zkiJvBAvop3ZDMt
8H+Fj+SEB00PBgQwZntkqIngzHouUeKbd/BhdvqV/uXVJ4K1LC/nWa+3l6s9G4/vWev2cYuez1Jc
AyYMmwF8+glwCBLfMtJyK6875MZPEzHlo+SfUl8zxLws8JhifbzSj6UTWmsrA2TPxZX+eTcD6MVB
52v3m/54TuKhBd2cGf0MHlGm/8wVCXHWw/vkFOX+jAi3k5TRdKKf/x9R57WlKLdF4SdyDLNyC5gD
qBRS3DjEnHN8+vPNTdd/GrW7qxRhhxXnmst7QYRXK3eePQgSnPwoM2VjQ9ebaWZznfyWriCdTKlX
fvagQLuREy2OvkdaALvvU4uEa5EuyoBaL3CO9qoqU29saDv8bhVB062A78B85O4paoaOpoLCIBBa
frsWOMmrUz60LxRwHWubSn297uAoZ1d1oDw0Ec3A8oBjh3u46pwAvGebu2pnj2zKegXM0U3vDh3z
o3u912gMSaPRE+cBb3R23qUFeVEcWCYAlmTMxVwvB2E0/HOg4qCjo1vFm6plpxpnAKBCSjF+x8ef
x3KPsw17VIYEwZIiwNz8TtnMMI9VG6v7CFXhhGGIjk+FoVbAi97Q/pEqTVq5dauDyugdFWghdqVH
adHJvlyMwzvRVwKerPfrglL7M6iRX+pRkR0g59trYNvQPdJvc4IvQjQW6BKLO+cg2qlFfj7r5zF6
sDx6qY9NLoGpZwrC6UjgCDPUvmTQSpW9c59tnesPJ7ve3Tx4Llj6CehSwwANL5WLNbiMVnkSgW/y
smvQfc9RnmjFFNorZITo6TBEkjNdubm5u7nR6+xQ/5AjIahD288VLOCEDikL8U9c7hK9cZhufw/T
1/jdP8xeQTamkXNgkcOAP2paDp8RxKZY8zCuFqeH9t1YlkjJcniG6WdOqZdYIh+DW/SgUnq5ITiO
TNjW7nub0ulPxIqFevJKgpStXbRzOLBgs599eLdAt+VYX3TmJXbwre1yrduxRpjinWlfD7TUoDzx
Er6jD8WvK28ClJxFINq2U41SGh8C1joRj+A5uySP0b65Sm6qQshElPC8IAmNSy1mrBo/Yc4dbhuq
/HnQzhwSAhwT+kNeRCgKCmBFvc29tirasG/dn7RodzeQpAJYpZY0I1rO1RsTFYjNqlceHSzCrg+a
2IJcELnpcQwq5NSrjPfBlXWwhCQK5svC4ND9bGzIHarRo1sdwVYXXKGHP6vfUeXh36BEw0BYOVc6
oQDHIZGHGw09AAkOajizDkuoCPoTKQR3AG5d2bYKwO8oEG6xlcCuPXatLIkZ4UKfeQjdOvkQg+wN
7e5NQDFxouKssAZO0x0cXBaq6NUpzO/RZHBB4IxK0enn9INVb3U4f55oiEU+7WQ5W6yWvD549Y6/
1hq+hcb76WS/tT3ZGzygvHvL9QJqshCiXAFXdgdPg5Op2Cnh4+l2vv7dzh/TD7FeHUro1mPSCyQh
X/xfae97K1Zmk/YCeOYnOole+vzNT85qOUCNHNGSJRQ/mF5cOR+17FiR2VN/W3TwJJADlPWzGvj3
MaAr8TGQ03QhhiCDjTI381WbYQGT8BPypf0DnR3L7SqUP2VsXL2HMO+GSBKlBQEWdwiXU/AFsUIy
EiuB3BhfXFKRAf296ZkIMqZCS/cVDSM3PK8oaV3gGUuN6uAA95tmGmSr++hh8n3QhYKREWEBOYX5
isSl/mdFZ7o/74aTBlS99EZQBSGQbRiFyEAAa6dAgC7rpz5bGX9OjPDX1omhefOzdxcO0lfIrDK7
Aa3oWwxBGYhuuU0IjaAvBjtV8JqEF+2md2hxqEvP5KdYiKtOEWAQoSXzILNSivbBLSS6Fk4Gk4Hl
VXluprnZO1pNJzFIUa+MJb0GMQi4hLh3hYDEnIz+0QFisfzYgw5+JiCCDY0BvnXdPzE5lxm5Mgzg
CShgAMr44Slb+2LHFzuhy1+BYHnGHAqa4+bwxFS0W0pYt8AGGNpvIS9I8VdsGACZenxYQnYQRMX6
qD6UryVlh/MplHezBboKgkRfw7cE5r+L4WI4BKfDrzPmVeFAqi3soV92fQtAEmWuxMFg3wMqrWDT
lldVhHIRgZfEia5B0AFBJLJ9QQhI8ouLC+wxqzcCfEqKITrYHX7au9heAlO2/YSLZzgMhLxeAQrV
bQ2HDb/RGOqfJMlIcKONNBhZ+geQpq0RAmXwKFMCkwvvIVMOmQYJ2zxG+osG7CRyQEGTvBMenEFm
gVHfTNzftchkUGhgxvBmc8U6UAHsObVF3dnhy16+7DnjBqUBYNa8A6F/rxOGIWuCiws2jImXJHG2
FrMW+QKt4UhDL+wBUK+3veBmNIjaD9qI2hkCrnhPe0hBqhfo1gn38sWMSodBIr7Bf8nKmNWvrBot
iAhgsCZEWebmuty9lgi5ZS5JCwdJ/OKqdTwpzNBV6NYqdc34pqlX0s4g1GCf5UNZ8pICYqTrSjdh
RvTLLbLalTui68ieUz4ZrTtJHLVmEoBEN6DD4NtotZAlLag0uGr+ikvCi1N2yNZf+1RrgbpCUmh0
mQUKPjUHqGgWpQ6BRbx4o5XbGlZp6wZcYC8QTwRLARdI58uuqpVIXSN5CF701eiIylIzESlqhhyF
3Qm3ThjiOpjjSaZK0wDuGqyBug3pb20xfqM7U/6ev5k9MkDChLAUY4qOXapi+CzdyPjEg26g6RmI
DJtjS8MXsGsk2WiQBG5DfjZN1AnSqLKuSMCMdvcMMd/URKow1LrSDyYJOMRuhZF8u5nZv7Hj7p5c
FaW1dEpsFGwgQfOQWWdItF21UHSRGC8k7bXoE3Z/HHUewp6R4AlDhIfWGAYkdxpFg4+tuPeqvpwP
aH8E6kHtVL8uSpwxi+f8CaNe3ok0sFqaOIZwg5YYMs6MJMh1cxRCKpvIJhz6Db87Ptq/iyTxggfd
SI/2uMEOHEor4OvxnQRFuNI40crVxWk+mDjLJp2KAMDE5xaAavw7KhTh5EFPgSobUI8/4D51p9w+
I1WhcMVjRSeaijhmwXAoOW0gNOx25gmB0msqZo1ri9RAkgqh9LKbJbuHPEl0GXlGVWsUSB2xEXjj
qNBz2n9rQ2qTKwWszjKE0hg9ypAz7wwFEDBgUrQa1puEreJ3UZsQm0saDljafBBqwK9dBtvlUwxb
LFH7tRNNgnoCq0910B3P/Kdd9xuMXtUrM25scFp/WLwJIACrY88p7m4vytgeEjfWBOoM2sSSEEbA
vu3ZkBN86l1SFuOxT3SCFL5W/7OFyCZRMGlBcFoPWPUUulPsjgSF8u3bhOOV1XKy5ynSDtiXG0Yo
k4tN1uhgFxuMe0Jwnku/OKx9pLSWiEb75Cz82aLRCiiV4Ju4ml61wbTicSrfq0NSVhIBbE/32AU3
AXSuDDos3XthxY4kLfSugz2f70Ha61Ahvxaanppzgma8SvVpKWqvSlD9rfkEVdTysYlqsBsBLYfU
yR5zTeoeLm0AjmuxoAqIA3xYzIRpymTjJNwYugK9NVM96972D9wUhfujDSOGgAvoB/CL0T2/DNe/
WTpMwY+0cYCQPg/OJNsq3FqY+zw+zCsSAqH4hckJ2SpR+qYTm6B0EYt8R0WKu55v/U25/gotUmrW
o3GZFigFIZOBoAzZ0gyHNlsq78BOoksG8zl9dTrShwUGI93CcS8JmAnUCuKQmx8OaU8BUuduz4yC
aUnPaz8/3ehSi2LaY4Pbi1iEx64sCC5OStDYChoKnQNwFZiE4bD7yzFkQZg9RDRFKiOSTanLmg8G
MkKwvnnS7o1MYKfzrHdYPKi80Igirqoz4OcgleIXE3lm7/U+Tg945HK0BgzJEv/tj3ALwJGS0EDZ
az2k2EPNTWoCTJBv7G1WiDEB2GjIDskH6R2tRUwGCY0/wVGn1IVD2hOIH/skmktsRChWZpzhksYK
tCb2NLTZkHfatL9ARFZtifUDMIuT06LzhgQQvQExcnSg4WXC6EsSsulQV+Mzt3dhBZ7STUg451l/
kpWaL9tCYC5hNQFWyQML4Oxkmx8b5A4/4kL+qRuugpSoulN7cRz1wNbC1vZpLrXQmacJZQLccqcz
6AwkrcDT8vF5wZ4zCjkbs0AyPn1yW1I1wCvtOThZvqATaVNKxmj/pk852iQd+TmE3FD6gd1xa7/T
flfzMNvbsxl8KdTfZRyirP/W0Jp9swXJ/qYfNbvnTcHBdkRzCso0jvVEU6CxYXZYHRyBF8loA6H6
b4lKGPJbhIUGHaJETpGwEbQc4I3Xst3VyFnzBrYuCxg9QV18ol0pCa/zGJ0fZulAPelJP+sb1bSQ
xkGcU/eGyxDKyNoQMN3A9ZxauZg6rHyMGqfD/tEamGdaCBVfmFospVR0SipaqPY4ThLwBzRe5/qY
tBW9IPmEFmQqokRpx5Lg5MRXjB1UlwTBgWctX501Uz2Yh4h6SSXJJdBo3EEUXd0o6lUwjWWUGqsB
cDCZXNursw6ZSO5cu9Xz9H6Wt4xlWEQosoHtFvtYxaUEHpUiNTfMuBfqxTacAu1z9022+Ukq5erO
accIz5/ZRsgIAGy8ajq4iX9r7ogx0YlCNDqbUt+VsTGiIPlnipnkzrtDmAAmtzff9m6qPFXFqSCG
OOT3qOpamp4QBvghTTw3iFYggsPlk1a3K7Qxu8j2hdlWOgdUZ6qBaIXXMAI3isJUSlRcKUZJOUlJ
zYeM/CugOTX61MlS2aL5D0PdRIQOmmsPsYukdWVp3d1QMHUjNaWNJdRiIL8a1oAR5TtjjzZf0nc6
v7hguOQNwp5xV6tzaRMJP8IFhK4zrFGWH0YXo/fiMvRLs0AiMNT4YJ0YnUimhlMcqYjQk9QHVahb
YF+4MpwB1k322B1gA9AGNle7/TOSwchV6E0ntqW2boKFBI8kc0spZgPgGQXXcn8waDCBmnJUpNm0
3okm4Zkz8ZJ57H6pesC1vMiSl/OvNu4AwYZfAsN76EcQkqshpiwKVUbwR7UlOPaU4UNNAMqKJYqq
7a/9FWylW/WRnoAKAbgIRyQ0UaD/MLmIflNoFxEh/nkNqj+HThWBgrkqVQ3mC5DQn1GKSjGbOlVW
FEb+U9+T2rwT4p/pRrh84YMJljrH3srb1JdnR5bnkmWgccbAlC7W8lJfNt0iluNiiIUd8ewhRpAT
mkv9DnW+kKmJWFozqBoYqSjdlmiDqNMrAs5ID6Z8sP2ZDHrzOYYJpk797bFr7+xaTEFMY602cwk9
rUc5N1q1hNlweoi4gldDUyCwWeYSF9Rdkm2JziArDmHJu0fVWCP09dfQU2mVqMbihWz4UDgB/P/Z
UGtPqIWhCttRlbGHlgvOQZfFDAOZTR4Y3Vcwzu7eoRUBx9Gx4CsZjUbTKR3POD51CirWVHGAOwZ5
XAB5rwVKIu2f4ybxL62zcvXNu/oSKaZWuHpunSoaVtUG2rJa0Lk6Ffr8LfuphKMnI/LrMlNJajhL
VoN8L7poNirqPnUhvWdP2zdaVXv2RfW1mRGZXViAB8fHeCJi1qcmq0vFL3b/TPOYQEXBUi/VWdni
4Ra/s47nSGREOuSXIwJrB2fR7T7cLh/tNqhJk2FqDBntBZne6fzKjpQPpLvXKMBUx1GAV4KmVMBs
z+6nkal/GryCANpTdoMQnBM3WXJpVeHWKTDLuCu6Pq7q9DSkigQeKTwMzYmGV/EWjBGgRZT5N4mA
sqD0lRLrspIC3G5WJAtSTswKxQb5HSUFFkimDU+i7r0MP4OVBYIofwg2dudU+hluKPkzV5EEZC8F
QNX2Tk09MZxBkYZRDoQDqSb3c0v3VV5bRWzw1CxUXX4AjshXcleK+m0HxNKhVVC1kOwA9hK1EjW2
xomqh4WMwqKMwh2RFyFOE1nUOD/sJdkDsvzjkN0NeRQta10SUxLrcTwUfVXVHcpivNSQf9LZ2iny
nbWOWC5n7gCV5VFmKEsBylvekWr3zrZhPvNyMGjRr8nFRoTvW/osA+exj41NQR5811vZPXNVozyU
9Hl0WrFRBmf/YaUlSSoOFpQYNu/tVRfRaiRAtIVdE1CSPHCkuMV3S47T087JtzQyE6o1ZqxaZL0k
LsYBpY9pUFMS6et6HunqwLKjMIpVKAeGMDV/FgypRD8lNLKGNdSbboM6G+1+mQ4okrpShxPy1zpU
1EN7YhkcbAwTGMILlQlm3CoGGbNKGkFzNhyu5PZaNqNGeSY/JXBswxqCCyu7R+FW3c3KboiHbdKc
ATZ7mGVPdTsajS1H4MxQYUhR56TnNGMe9pS4ITSti9mtPsv1LX1fEn+78s4zlKcKyz+bFfFzHmCz
i9yZP5S2bqP0amDFXNTnAmNwYTwgpN8NiayFX2C+2AEKQAjP++ESA11JoDNCgeZ7yadGRwfF/DS1
pESoCj2OZVfCgoP9qWGxWNpnuDfK1BBxvV4i+8Pqk2Fh+WzNiN0wHRQAkV9bpZhBkXFy8Ru3gtL1
+R8AEA7K6aPLNLs8r13yIzdyVFGlBWegn6OHLuXYFOGxqwU7r5c6OaAfQGvPRWcSEiBeMewzynff
kGkTwt+3inBQYKdPb3R8CGmCENzgZwrIZqwJMN/CR1gREg/u07N/9h99WveS2j7A30H5hjmuLULA
Q31SB7Gc6I39eepTyAQ17ODpfWJahnJ8IFKhtMG/DYthPoQeigjzG9AsVCwnDhK7fpa2B5DS0X8Y
Dj3wcoT7ue42i5vAEOEzIhAyZZAS9VTA43Y5+GMw2RhtoIjRB4sgFTZgQluyqCvyLAkAaa9obcNR
pNAkzxs1ubKaKcPvxQm+skxPpiInryeDOiy2V+DW8nTHJctl4mFuxpM3n28LA5lvH7DQr3WxhQKY
gxt0S7dweS1VaD8YX5CaW6Po33VSp7xLVXIR8kd2lMfilQEBj6SOVlitzUPtpcoMvCpb+8HdqsDu
AzbTuEGEpE7NOXaDzD2IuJDN3BQX9KqtfRPW0gfmsj5w4iR0ZVXI8NE2oXrHLGRpP2zLco0Tpbsd
wRlin8qJPaKCwXihyiXyEGCyDLQLuGLGZoVFkJrj2h0yiEt1xgo3Ud+FnoJr6BMq6Iq5yK7G+0wF
JnZQDmYM2UL4O77vj/1fwhQm+KMNg1XHet3QZRU26REeYm9LcYCi48THR5oYEo+9NVDJdIp0Wycq
Y7RjFKVV/AtzhSIHErlsO95t3DrJfloTYqJu+d2m9lhcA7AN1TZaTDb9Wp8lVCI2BVY+JhXf2j45
9C3kX1viaWnQSuaQvoPIz9/dwkZKQFhrTa6LfFKpc1nCBwfHEkIo5MPOIbyCduBjOV5xFjm3QjKI
Z1NiJy2kMVHwjoHEe9UXy7ajQKkFWArqFqPuaEtoA3Pv+zN0GzdYNz9Pozp5aiA2fOBPljBmeDHw
2TP6RF8OzAwgFvc2CCiN4oK1KQgtpGbsRW41ES7G7Qs6S8EACbCn0VIkFBC40tkEVju6Oa7a7/q+
bB4Mlj326EINFlT5LT+a//oLKd5DV8qXDCel61SZtYp6pXwe7i9TFd670nxpAwIPkgMKtyd0I1E6
ZFXDE0dnUJJvDnrMNsrUs3bpDYHCkCKBAjR61FWfUaHplAUZxAL2OICzE84yab3Ba+6A9NOFudIu
FJsFq3591Z/b+sGqPSiZdtaQ+2OxAGSjTSyhf2iY6c8II9DVvtOzbt3afZoVqwkAfwddXUHV2LsD
RKR65Mv19PE4NXhMKMa81Z+Ihi/9A+zD8IqoRFgG1Xb5wG7Y0eVtC5R3R+kSYkGmMZRI7DD6inGo
yraA/qQ/N1rub0K0qmWAnwYbGf1BkE4JSWGmiUXI0reQeZInW2MzH+oXbyRrJYpMlJcAjEFDMdPS
99qBNLklLAsdMChv6rOdOcWfOtg9ooNt028A/OGalIMyHtCFgk+9Od/Wk31crMlnS7TCKZWxgxgr
KYpZNMYo7pnvlUUYoGnxLmGtNFvya/ua8xvlyNoS2oMiD1IpI02Y8K+xkVH74PKx9CQnCkrZKksK
6RxpTnQA7CRfENqyuuXhvMkmvFsw9jStOtWN1B61T4S9AJM94OD6QsG/g2LDorWHesm8iW5BMErY
BgZfxW60H/g+zH4jMRhY/qTbWlubxjD+iQl8hZcpeY/X8k5kZVkdFCCe8TIefH7Dx+AJgvow2I9u
kE9sR9iZyamhYt1UDpVBnSm1+KaEdW+PZ4fG3juPrqChdM+rJlodsCj8q/2Md++mjkia3VIJVGq9
IDr4KDHCo+1TQyEZOFB9UgHwf841dpImNDXGUo0G+h9PWLJ41aTtDQjPA3JaglIFTk9qvnbUth56
2AWAJq8AYIGfA7LKE50EY4v4wXokW70abqiifMFTlvoXikTpCEnp4UYMlHBJp0rTRR6JcnZCKqlt
qKjnctBcNgdN1IZWc4lEU4eqd0p/+4R505iDlJW09G367CoBnUdMyd9U0OVYT2WhxI9ECClme/qt
nfFd7mpHYncDWdOgR/9tgQgaTaP/WfpUZxgVJ4WlJKfstfQ69G/FMjTSX7wIlBkJa35CgBrN9Sfu
MMVJOZBs0CcVcjNBbCy/P7tWXBUS4WmMVZeKHavw86JBNPGMkJJ/nnrpY+oyvS+gKoXVkfXQYyHS
kbDjv/egD5Xny9jD399xF1NdikHhEd0cmTxWO7G/gS5FpoBquJWqv1NrIF0re3PVkfbRYeFuKvi7
ODhBQqKE/CqCQz4BPeNRYmi71E2QiapsBr9qCD2qrfJuahVX2ac4VW1J7Uldi/BoT39hBedfdHXF
uWBS6Bt5+Kmyr7LqPklFWAG4Ji2lac5D/Su5jZCtzWDLUZAtggmxArFnedfupp+CJNjYQCx0vAFV
a+ECrTb6V/o2nQwsdexrLlpGn6ZOb5d4khqWkhMlsTSOJkG3lOQZojdOkUrwWLAPe9D+BYlA0Wa7
vTbcACpV1sbR0dnUz84ANoYPhXcy6p8u5LwslyxYSSJOOU6riBNXoIFD3PErwvF3l3yNFvxJsd9E
Oj3HYEprnRzCbrrpA+ZmWIgQ/2psAKCfPQNLEIDU+i0GaERdUb8aVbmrznpW6BwwH2DU84/Q2u1+
ttNysBkCEa2e7SxUk837stra+hR890rNclAYH7qZtXNd0gHiPKZfO4CeGfxIFm3hsQkAnDq79paC
RqMHaSulCBFRfQxaIjhJTxOjg9DSPtjSVAnhhbVRpF79VbdwRgU1YWSbXhRD26jsAHREzV38+hER
4ecn/yZO5uxg7iCaTj/DdwuAEFCs55qa7suxTbH5sFi7E/9U0wa40zuXNgwidWA99W/A3/T9gurp
27q09ZZNDqKONLT54rKkrGReyaCU6aIBZWcPJrUOEyBPbUMvIIK5y+bPqN0mU/kyQ57GN+mlBhBG
uWPLvYLLsQhAUScCT/6aCp8yTZduqB0qk/r55hsp0H+Oh4u9DX1GA29Om9ofT+x+10RL6ClBBEP6
SqZbmv/XMkReKNJ+A6fJNSLqtZVwlWmGxVpT+yn4ZbFrU8m9H+U6tx4dk2Awl9MhW7PCBvg61Wm+
6l4s0HfdfPjKtZ7+6up/VEjn54vBlfgkGNk1OL3a4TC+5MgW0SqSAX3egRhWQZA45Qz5zWqOBLSS
59n3z3lOy+yyk7+G5Angqf3ocaWrKv4DJwbIQ45wYuP3Aerh/Dzw+i6wKeKpAHwUZP7fK8XA2aPo
rHktwJeOV0pTsa9eq1WnTM8Bwqdg7hqPY+O+asBmXUFz03CLFIFF/5ja6Vu7mEcl04bJuUztP9nB
15IOuhTliaoc2PKO3hjdJxizH6rLK2B3t1Yj3zqO1vAkhUSCYWpY+xOqlDOj8uBEqdguLA5yHlTC
fUhl/J8f5Zz+nJUXwS3ujOfanisESOTbRFjzguc9IdpS8kGSUxLlhclVfCFE7zBJwHECsQhKj5A6
dAtP+wCb9aSWy9kgqcXTTR3b1SlWnRO4oPp2WaBojpZ4s9WpAWaXZQcJJCV1Kxv67utvcf7qE1fe
eu/BZTgZPX4hTbri8lEWSE+YNkbFrY8FzLip3IuuZXJppAuEfgBYRCyc5Axk5YGgHMo4SD2y5HAN
Niw3/InG4ki6Pgvl5LfWn/72YS3Vxyt1zLTA34c3t2GyKtpBAuYoxommYKfLHjBwJ75JJouUVarQ
ytAhiLdrx8+0TBOiIcDBiM8o0qa8IVEv4dcJZ+bcITtmiBs37naB9Jf5CcXjBnqjYPuRAPSxW2Cm
yj2Y1vd2pFWxfBecc5b2K/SfvFIdRbcBy+9Vyy6VZZu21S/gc0LcxwKoevR+WiIP2aWNMkHJtTrA
kqFRC0u5WMZLq23BTymZqZ2VTqxiVGlSBYBisVXdO1UAujtwoyV2EPGDkPOcYfkEXk001D/hzoHH
e9o5j24gsBus559fCt+PYbV+AtcMFXDzPbr+lrplKoco8Y9vP6ABn15pXXvS9KACXRQFhpev88o5
1av9nk0ax+DSGNP78WmrKzLLAFet2qjMVsRGS03wEMtnomKNJZsSwjec3RjYULW7ofEP6sbJJKw7
BIvsyDROLO7bFNWoOBsVW4rLQlNUcistaA1Ay7HQlehNs+5v6TG0mF4F9NP/CZNEg93oNr51StEG
OgNEANWKzxHSgBqNCm4I66y9HoP1JJ5OnLFTWcMTTDvIFiwTeKCEmahF9Ki/nNJLjsAro0QLDizx
MguP8Ei5qhTKiUINbmzVo9r33lxRab4O87Nv5wH9gZs7IHU3CUmK3WK3KAZMBnv9krxpGue9UZ64
wQRi5FZfA1qk0kpBBs8LfCfCD5oCQkbGeaeiq9oWRDGDoLoIgbAmr4tFWUJ0LM0LUqdqkJJ6pYKX
1k6AMoEefGAcp+4uEERLIK0rXNfEziLLK8xytCpNY7PaFqlpoexTBUKMZ/dAnRy4w9ajhhSjJQMH
pMeMrlIBicI5aYiJaBHHy5n32/3f2paY5crOI4SRtD+38LzIzLcDJF6JGA15VCDbEPePrj+I4UKE
sJtl40LnMzjRMsDbDb4DfJLx7bfczvcfYTE+kD7/ksrwJvGt+aYYeJu3WWdAyABC7v2Aws7BA/Ya
UEztYlzuQ/TZfCWfIbipLHPoI5peJKJey/ygMFtd7OMvc3dYHuflLldjQcKHO+y/qKKyZvsJrJv2
PaGk55ps4k37QcixB/h1WIW7tDqqdD690ow9facnAQxEMBGySS0P8lb/WS/jTUx8ivH7XFme3UO+
dAgJQvvRe0NyU0iITXawYajZwSuiD+alB985ArXzDHHc6ZgJnUNkUatWmX3hv4C7tUGkoYn/Qrld
fCYbMaMsZ2DBtk0AO/oQOmKLNixSXZs2sFTiIT5AZ/yngtT9t5ULZmWafWz7m1apcR2VML+etQmU
2aUG1OC19XTfP0+3g1P3mVR/cTWHJzh7V0xrVx1bzk4FOosSnRff4PWad76sQnFSqU9zG2/fpAsA
NjLlNe1njX5zfrVeDraAr+tvpwCl63Ncjt7TZ1jCKpmA1TkuPsHDyxvk+qn98YjZN89hxdnTsfrs
jEY//X77t0q0mhCLqIcuLs0U+7SHGa8BMwXnsQ4ao72IUdEebesWIMb9Bep9H4sVg5jIhZCpqnTl
E1JeAN19pR6QRWWxbtrBDaUikLGy0KlRCNFVWJx+m2VvPTu0rF4lmvhwSYblaWZQpqFL1rJ/x2Cr
ZqlTMWktEMb8XHzZtDD8ejSds36eB7u26mYWqLcbpGGEeqAjopcFBQhg4gt2Ee+bfhIY8QQEIByj
F/eAsJ+Lj65HnMOtUHf579e9LHJJ6mIc3jacgdejTZHrZ/FZWMkjhsEf4XPgprZkZiEQQ/HLEFQK
B7R0DVYaWtddupfWroNvQwYOd7O1+VEORYkIvCNEmPdaiBGdFAmlmSnomhQ/kRbSW+SvhgpxkL/B
A+hUOteQru6XHt54UxgWSrelfziEEVV24IYPohrOM6jqx/QVghrCSBO/F3mVsBPCpM3NiTzeiva/
59BSLoNW49T0hBohXD/vQl8bWAC/O3X0XhOT7VVL7mWQ7e1gNT760tr0LaGM7kS/NOqZwOvq2j/9
qwmuw2Lf2R2oMM1117+ro5sP736lWercGMKOldzizDgzxl7r4PwfDvL/Xzc9jr/X+XV+nm9WNmS6
t3ud/mwUbVSeDR6bAkwgei0dIBP998jDOgTz5KZ2n9/nlCy8iMyZRxm6NWCAebeyroHmv73da8DP
rsE1sGi7ZR5ZyJSrLjg5ombooPS1SHkY/Mhki4mlInfv9RxlReZxIEgL9UBZRiwPIGiYrJdpfmnN
rBnCVKmKPYB8gcuuQR6C8D7nOfpfKhOoOulLYxxcnDLrqsd3rXZk5Jsw6o61y7GGVsfK/e+BMQwf
BvXrm30TqxprArwaliQPtOT8Ms3MMrMb9VvUHACLs1RqfJmeOCoz61Y7gqVHRhggAcKT3oWrJdUt
mKBb2NnF256FkO1OwSubE75eql2ptCObINQtNUvz/e/1dzvLJCVmjlJz6FoOACZkK26NuWPcZxMh
oHkxFp5gz8KvCmNMp5s+U4qpRqSwJo/urxRArrfYshTgUEJLQZBV84KNmIYHCKCE/M5AoWU/mJCi
uC8+pBpTbYmtodQAlHtg8qkXts/xCEwcQZh7NwaWl3U6vKEDikVwGJkgujgLvKeiRGc0uzIXikWk
oIdEEZQFeWSECBwRTTx/2vEqYlKpEegmlUvQRIHCCuQ3ws0o8vT/UAbWg92L9jCRKSQZJzHvU8RK
2NQ4rseIu1WNnS5gLHu6ZqI1s4rDowxjNR2sCWrwVGpwtiHDmgadby60LgKIQTnGj0hX4EaRQ4Y8
SUlVxezxtJFbuFALZXMSua6w9fhxnowSFpwEyAKXfCgwHr/nh9jPcmuNad0Ykn70lZT0YSkCbULI
5QbJ2CXaXuAZ2UNQJadHrk8V14eu1B/4qmiPQOFExlOZxwTePSHJZdbQfvATsuZ5wA7D6wG//qsm
f4SlzwGEeZSdsp9o/0rtYd7GNtqTsZruhsrcnSEdpQqmVOMVS+LGiq6s3U94I/JG5Uhhg/FdY2uy
9jOz/BIO0eyyCOEFOy4zA/oOWUxxCckMIFDqRqDjJpJ4m+J/82YgnicZJtSGbBy+aDN8TNfzDLbr
2n2F2q6ViPp0eo5AyoejmqFflPFbrVl2SQUmm5tPcw72Fxb1k75KRacSVeAJUHTlgSWHX7k7Uv6Z
X9L3kxoVHTf2p9hbrBmdkogmYrgVotP0AOC0EGFtc5vFJS98Vqch60nE5hKqPuc0vXFqXY65Kt6R
Xb7YnEv+dZqWyLwqJ6qNq+cVfrQTDe/c01TSB78Zb4B71/tO9Mi5dm8MXBtrrURB74YIqw6SdXm5
IdyaSocwm9f+rk+Yp483DtFdH8cdu3Dtw7Gw4d3wC2B80mW5q1uyGJbskg7u1CG1ripn9RmzXT/H
qEbWDHMOwVNkzPFH2NEgWZijY41XWiCeCECpHu+CjiP0Q4xn4+hiEYSlCE+AW+Vxy9SwVlfZJp49
TTMp2vk6GnFcBvXQJLZpHP0znCi8zTz4N9+AZZpd8sI/6YD5pQ0mPQejUiRzN2IaefAleEoMy6pf
8Y6miUW1lx+UexZ0rxv6Hx3q4rdZJex3+k482txQJlBSedUpPRzUlkwONc7gieJW6o2tRagOxY8T
pJCRcAkscJ4Q3xBlQBx2rOaaMqbGuh2D6o8Vhk7z+Xov+QGvANbDYEiQezqDGjNuydCER0VV9gH9
5Uf0/iIO8nOagjkDaOq+QH0s+iSnSIiR92pIegDjqXV9kC8bQqogD5ABpwYAH1EZfkltg0oLH1NW
J43MyLGvfSJxZhquN6hzzHrbBxXaTLK6scgZ7HfW5x+sEh4EXICuTfDq0UT078Tv+pvpDEkK+o0x
EUowbPryxMUPRBq5dTGAnqtBTAo78qbOPY0sK6il9Lp5Zb0qXPuNDv8io5eQ6AEmTWYECJXeGZ7w
GODIOAwEpU0NaivT1MH4Qhivuq2z+/XxTTmWaeIAoi7IuiD/3No/JWfapo6ZNJhqEV5EiGmKC4vQ
nWuDd7KuzoVKCKVRC2V+so7BXdzdAkEEE82AFsNcs0IiJkAHYz5lXvmaqtkw0ElGKrRiEfrGk+bm
FJpQ/FflKgg5ZLmyhlgNGFOKP0t5KmxRZrgUbIc0Aym8M+o4BYspB5BC44QJ1ShoHKR65Zt/ucy0
5IdVQwjyT8GmVVEwNgLtyYCo0pEbvT0BQV6DEwwYQjtpMoDiEqBNsBKrQkLVCqxAKTs2O6s7VuBH
uTcFPJRuSgQnSJMzCvLoIMSkFLqpPxdE7GrAQQpWK+DF9gBerSoOVWpCRkRAiN4nCghBRkbWnaFU
xIHIt4k1lKI3OEmlIIRGENxW+6nKYXUpJO3ewNbRmvDWoQ3emt/pe9JMFqgJR3bXF9C/gvZErQiP
K5OvsK4FaEfTpoPQ279APkUhQuLJMpGxkfojirLrpGxsfJUDpxVuQTetvEIFINsLIFvV1Erop+mt
KhCkeEda5UERIcMo4vAizTIFZVv72vgkxSlKE0hCgbW1YxE6S9P/K5jEGWu8UGWmy2SmNTi6dCHj
iSkzJIKdC7R2ozBBw0IXVlAdslQUDf6Xyee6sYQuHUE+NB9KLIC2sokeCzPGLWN4cbuaX5Or+ZfX
8JUqVcKUrI3Wkcw0Tb8AAWTaRQPCKiBFq6WrQjeBXFUmqmllDAltsS6FHTGwEl6v0FpkIHVlz3LX
rASgLulNJVitZpR1GenYH9KSF/K5ggqooaO8kTQgpQD2k2Igosn1RAMtYOKH4UTzcRriCKg8DXWF
2lBJ4ihktahQi+qLqBezSMFwtZSd4ioARBLapLElF4WRMMhFwtTc1N6S4+EcozMhLiE4BQ+0qIoB
vMixoeHrlmOq/M6ZnPqS1ib2uYewme9sd6D1oXVikK0CQXtkDDohiHSphoPqRgSqZb6DBDp5cnjK
r8vRy9leQmUcsWNdEbAyk97DOp3NFmtinkJWa01yH0GalzcZN3zJf341rjUwCXtBukzJNDzcXoqJ
phN7YybrkuwuCXFoBPUUuBSYKUnyB+ZvsUimE5efxK94hg24wuQO+X6MT9aERbN1XSnXynaiTodD
tQA54KvEjNNkVbp5DnZwIFoi8IusWzosm++908dC3yr4mw79Nj232Yr+xL1mjeOrCCupH3Vc0FaF
ZYFGSbcGPnNtD3ZQhzq0ajOfBmRBIH9J8/5s/rkS7GnJmOS3BUXMt87kJ0qr6Xychd4RpuBB18x8
UKYT8Q7ApRkVywBFGlD/IYhEhWyBAE/a3Rp3uoN2lCgEpmOgKQr9OBVuJcNl6nIUvAbzRjKZGhMv
YMVxYraecWggqedsJi8JNHaADzO6Ou2RAyyaEuOlkBmA3beNB5+oJ5Sn6YYDrx4YdDoInWaUYqQy
LEP5PS+HotwS12g2lpl/1glCjoobYuWgJ8AKasYwXlkbMljg2qZ6E1pJdvMQEKviEP/F4QHgEHok
FCawku6ShaaNqI/dDDKKqBndl8A1aHfKDxHYieLiroXFIXgOxgQXLS+F72R9QeytRSKshzLe7Fcq
u7WM6THLZjPVV2xVHqz3dGjRBQ1NE2uAC1p7wzQYqvy8ME6SVArCay0qGJQmbYH/glXqLQQnLXOw
vrCAxIZKphZszwUprtyBYk6TdrxnmahcRPh8lSFL8FeBvlrg2ei6KXhdY0v/QqWLQqMVy/2OcKum
5pHhToSXMGJUK0PLPoTqggm+14G/BSLhhLGHC9adSLgrA0/S5zYjSFnurkN6u0a3uPjSr8mUnhZk
cRvvIAMTQxfwCGB4cgnNw8+M/cV0MNigW9425XX9AgYLcBO+v1MY042OcmkaYXbpRtslcPHtHuia
2Idu2z/jFRCkhtYMr6M8pIhm/ugTusjkfIIN600NUCRpyv1YERCCgYB41/JTPqP8Fj5OB1P+S5hA
pyYETUPLm+VAC+zT2XJCuPca8Iky05X1aD2/ew6tarIZlndNvhMrG77aoLCPy1/vjYyWuSmvDfOy
wBXh9/jEOeQCAi3Aj4Ayp/uqCcb5xgD8Rt/oFJZmn+WBoIZcjtM0Q9Rp394GmJq47xb80rLld/3z
rVXO9QqPxiNcOy+WCAwA8rNIjKwpbNYh78eiwboAlRXvAnPG/XfrQHSNBsXwHslspAYALueVO0jF
b5oOlmAROk94QIUCmB0KOGVfohIomFyhPhJNs+CCegtyCiigOMClMrU/AsXvyMurPuHIRyyXoqVO
BxmBELugHMCuYIW62fGRTnZ0O0IMDCKJJrntnEQswUrxrwbCIQKyAJWnTZ0iKShyATG4aaMSYxwL
pQGMBYsWI9wLGmDlnhvXxq5uAbDXgbUQJfzR0jzR0ofoJ/JVf+fGJwdoEbfLdWOHpGhUDQACaO3E
SANVB6jITeJfEi8Fsqpcn+52KOfLMDVq2G6k0WivhUzEYGQNJwijwOQp/ixHtgcQKAH3LG6pJfcp
6pGxYkMThCm3uElJJ4YXoUWZKHcOasFFIaVxktlMm17vN7hMjFMNGOMGY339TcYQ7RtgYioAih4W
iwG+VxKcnIBEBalOdp05GGDwf5JZUCiU3aEkysVFY95tH/1LKyGUaSp0JH400TokEylEclXsWqKz
mQqUbqTnrE5S/CHebwt4XAQRDBsqkfsCBlCKplEVhVaEAQZHsgiwvhEtwNNgdf9LJwog/z+izmw5
cWYJwk9EBPtyqxWQACE2ww0BNiB2sUnA058vpfnjhGyPB7NIre7qqqysLAh1am8IrRcVcgoVh7gy
Hv4Dd+CBkS6tgTDN7R9tSYgPqbbuMYlxV5rm1EM5HR+CPYEN4KCOR4xi5OQGkwkk66mr1+TBOuKE
i/voQiZy+xMiJdt3M3ueP+ttPNcRFYnRSAOgGy+jDq4DB6jBsOsqddQc8YeK5hHnXTwiMZxz+1iE
xqx9NHc5gcZkwLWiBpRiasVpa1T9XF5eIo9Vh16gSc3FMIk07+QKaIdgFvZkWeWA5N4HIyrva/iH
U6YAT+0w2Fo/Ji1QVGbPnM+3s2dknIe5WynrrLUUgMEFoueLMcWUYWLmtYH6aF4GWM/2QydRPpH3
uRkLueEPmzW1jWhb8qEfzMX8gVr/r1whO2U8AN7niJvH7MfxxOnjbQcLNnSmpty1YAMcSMsqOUX6
+PnXnLtBWCBkoQyREUfcnTuRGICSYHYsicsxGwQNhIZCtuY2PMMtRbKPn7I+T8DDAYkq7eJ7/q55
RVauKyrIGWYDCP23s5xWJ+v3qIEY/B2O21hHaVyfvtGfhN6Ifgpo7t4r20swnM79L0GCUxjCA/Ga
r3IblLwhpQrVI1OYyQM9efHCbUFkPSYhlm9A2MfsVpSBy6CyX+ahbN97FJkfWuSSKswI/ajG0w6x
SsuLY3vvvej1hIr90n1c2LKf4/JUtPwmaVX90G6HOgwKMDrAvar8U0aaUnwqIQbqZcd0YDLg+LNI
1qiimtSfsnGLRJ6JIIhIKnbyizPW5GJ6ZVXd0Fg9WQ6c9A4V9ptQawheWSIRFJkXpEMexoL4TUFG
9jl/zK8RfX9InUV2kaLjzz+aLUHBFCI6UwmVzdzV4p1l0BSWvtuyOX277/suwK7W6BEr54Z8YMVi
6miGyBiHITMiDP/ZQxkIBdQiViiclO+SHz9lMsMEOwowMJx8kN4Ds3ZZywOUuZQEjPjS/IRWDUeL
Q+sfpWhF96SHxrWZVpr6+qJwCgFWTTCI2f00I00+zOZmzczgdmbvLTqcwgM58uLp5UetX0Psr9Zv
9J/03HwSziYePLK+6l33NPbWpkJ3UFzVdZXJwByE8luxkoAwBL7UC62OY/fIE/H42Wquw0tGKS9o
J5UtIIiT30Qv06GeIRJGvvFAemDAtPfmV6tTy7cHzOWstMZ4ZO9daceQ/9gPqICymK4yQWua+0Jh
5M6raiMLGaCjOHjxCzAQ3TXdoszt4/PHHa4/7HPzguzOKGk/xmXm7gVUULZwPZu4ntxYHVQ8ZQV1
DNzDfI7uA3QcL7KPrF3KfZ3W7DMhrdhD21eutUanOHmi0Ar0wPpQ4QvpNDLmsOWER2i09If6VKuU
HpF7uhwfyUlCYkOOiOGVfciDkoeBtF8VUzwmKMF0/SAd4E25dsXC6zEbonITa6b/guGlgIOqUEwX
s5B5Z4YdZuI4CJSOVEUtKUnCHB05a0h5ABVIgR4NR9vR6Gr9/TxsGXTVrEBdBtISb1FCLpKeGzA7
BSsopiKkZccgWcHMN9X7qEdBCmIFQ2Iwj3ORFc0XHWeXbRP5e7F0tWR1M8L1Qo2anBEiP5ibkpWF
yTxBG31W3qhQxAUd3ROKktoJbyaXLWRH2Ix2Kx06H3VYEoslr45WzkfwSI8wTneaWG/TsEmbyOMI
WV4PLQF3RoYmW7FjORnrwVjcZzlqUtfXYlB4uHOrFEmgo0Y+PkUn42JsIBPDilRGSsAOlweXJdta
uGmZd+H959/J88DvC30bcmB/0t+pw68zWV0Mn4R4SAn/OByfbW6Sbo7Wu4IwRBg0dqIl4wowXmMm
516WOR9QbAgIXCYPD8BC5Rqb4C932bf9Eh8glKMPAOACLbe4GpwsK8RrCILfmR/Da+1PYvpO8aQ5
I0AhRp3ftBSqHSZ/HrENmogd6NFf3lkOhw5uCufIYtA/fOhmI2OkJStnhMXswHAHZuTc8LkPTuap
8Dw5HBLTerBAx65bNVxVk+vIhhGLpyuHHcRNJ3jFR8Bs0Ab4SldGyjLa0UgLVyP7oGycoYCqqk1U
4MJ/JkM+CeTeQCZDR161k9fji1CqSQ/djMWsxZ6HoJvfKmWPNVsGVtcnf0JlKEEQCtPJc5u6MRtc
yY2uUoOD72h2mMHymzXhVNf9X1ZAEahceLhQF6Vq3QY+DICsGp/lUlXMc5ZtSDa/+soWarAJy/vJ
82w/1aM5P/ANyNEnkQHNd/gBxRxch+g0tyG/Rkw2pWgvo5xBQN9MNPBldFteC7lKNPJUaoAB4pvX
eJiqBp1HeCF94rE8sj3/dLrQVaq1I6hLKaQI9TOWpysBLOUIlfFV8vWnx7wjGlkqMyrT4MHdl3sA
Frc+24OSOrLxtWDxLmh9JpZtigWg9ZIGMHvA2x4Nj3nDkmf+YER+AGmiTJeNEmqmt4wYahjDR3tI
BSn5NaODlscUISVSs+RirzSrJBQQvyIcYxKyL2VU0dJFr8z2+/M5cvWh6//6vy6FRWZAI7vufE49
L3aQLCw3UOtAcV002BOO7YbqAKoqj5t7GeCULtSCVOCPirVy+5hv1FQlciEXLIrupg6pIihBLb0T
GQEkttEG1OUe+y22d+VF9D7aeYR9UTgpV+5hrBuq9vRKxmx1Ryj/wCIU+zRLb8DAYfG+XdZnf44f
K+de9/j/c1jUaOiSVjznp6+oEejWUkMrqN8hdSb4N1A9skN1IWOFqRSvqIcJSwA1Quo8yOxAqi05
pBGlPEZ5VyZfdcqQdyp8q1h57i6BpmpmsUs5+TWhJYQuTO1oVL43WCvIIdbFAC56Ck7RcAHXQjjm
Z9Frmj+UnJQcOjVryvyBdTWMnjasAbNJB68FbAGVwe4yZQh6tKlktoWJpKFmpuGIDpemSAKyhjpi
a4GDl/kvuIbMONZTtkJDRLMo/nX9WUIC/uPMkL43fL+PmEQXLn+/b+OfC7UsECEW6F2L4u4AelAF
A5AxhPC8+YpHCF2mk3iUcMROwzuUINK0PLhxww+tx8r2K3z1b+EtfI5flKU+g+OHexHPY2TKJIRX
Q5r+EEif8TCuu7RqJjP0JQcpmF36irQqzaQSJJgn3wDVY6yespJZaMb0EDgne6hv6cfImp3NRgiS
TKyLNcceHRg2vK8vfB6tYcqw8LlK6BRXvOtQ5bM7JBJ2VonsU9VM8dgf1qtP+UuoD49RuQJHE7kL
PI+H81QAohjYMaX3FOUrB0CPOED0U5auqIeqOAPh/uFugMlrG+cLlHSwZreHowTUxp+oIZGTqyiT
csVyJ1PkQ3iPk06M2FZNY+ZDc3m0OmVrRnDQZzH0XeESxyzXw/bM7NL+Kn096RgxybjnImPg16i0
hJtNv1v2JUo51llUT2pDXhrGrCcnq2K1CgQqX9JDo+aUm0YB9HuccCgiKcL2kYFTqlNVunkCASnW
f5WshKHdbXvEhcWZ8lMEnpiiAK6RkU1TZkyzlFGGXKKEgf6nCSrN0B/mbVbeJKoKk17EaBwMOYdH
W2W52y0Lxeuh5JArKzGj2cr0dy22dU1EdIyoiDL63oIeDH8Y6ivodh4N/0iuYnuDQKniNOLYrHuq
SZ8iT08G0PzJQXOcHQU+BcIJtp1/G3eIX4BhlILQhmmlcZOWcA6zijusaSLAVfkY+RwDFiZeCdW5
ystlEYA0Lrn32VLUDhls2NhVtxkjIaAEQblTxY0KfB9HwtfkVsCvc5H/xpE5S7LIZ9MNgUYnT5wS
OSbUoRvMCKl4+NhvnZ/QBqUGrmBUOhvNpw5TZ+MHc3YBYQNjvIvNjIZWF65GU0yOn948nMWGfC29
RzbeevEstSS5wUTyXW0Y0t9EPSC1ZgQAWnm8u2xFENhcQGxMugLdgw1eWx4Lauggcj67dFbklbzl
WICaUlt5FZb0Qlh+lEu+admmqiz5qRm2gMNT3Qx+RsCJtEb1uFkqUpEwYoPOX1nelj2yhyX1fohP
uZeaWT/gnzxRo6fF4XnKg2897kB2XfIlAa4IEiTPQfQqDgPMDmYnb7ZW7lQoiKYZ2/Yar5NfdEMk
9ijZR3wE7VAKTzPwA18oJzNnI+MHlA37/f5kRytOBp7Q4mbymYyKXCIX8gLEUzZfho74insDRSkI
EUF5k0gQFepXax9EC49yNqO39dtEMY06vZLZ97lpICmxjfgoTqvC5bHKh/NL07rQyIJVMfUu8Hsf
pvJGNUT69xLTuKHGynu7HRXlcFVaRhQvkS1x5WWPw04gWZbgiOmUNwoWnPnp8iFV7VzGrOflhPms
z1PKUSDlTgUY2XQli7/Dj9L817uwfJjac0482BThzYrnFRFHN+ka0ZRoq6KHC5L83/6bpnB7k76n
ZtVKgwZsYJwReST88/uLQkzue8qrxf9lYdTw6sGb9DGh/qZnEv+4wWzeL5nzj1W0EJ6C0sqK6tFx
lDKLAYRUepVWjevbhF5/GugPFY+jXYEgDCEQAGnfMPEp86/ypropT6Kf6kRHzd8B+gMIsfb3uJCf
Xn4cfitF69YlBqUStX1sMO7FXs2v+VHNPCpq5btMKgKl+0yjRg6ULEmtjZfCjnhsq4Br711juKfa
LZ/IODyD6uTwmy5K48ufHBhVGrxVPqMVLnxnrdMQGiYn5mS9ehLBodv1P0ThYtEBCSKq5sLRBl/A
cOX7GhmijsQhoYX9yVGi8xsbroSRiVTbuo16X3lFQFNIs+PJw2WgwoOZ9MEjpw09whMtyswyV1pk
WX2fqeVIw+qk0GpTu0bLl2lzWiRzNl3W+d+FrRLEGoI68FdladwqbulhNRLjBZvyGeCuh3INdB5Z
KS/SJHmY8KbJWIXHdI76u/wLysVp1No5s6lkX2kfnDbhzeW2v0Kxc+kxA/cWRY382Hn7dgLYs+wm
Y+l8JBSBQa+truqr6opfTvNXC66q9XioYJcMEygiF0Q9dHUazdPVZxXNST3BOIe4y0+eB7sWai1f
/EJ/gSg2ABKbsae3QEGDLrf0ZaXT21/aZIhh8AI13bzlnmKWzh6d/8itQhRrmc8gOU2Wle7rbVEE
BYXrNSXHcxrH4vMdcJOkpk13K85/5yWdrzQ7Hn0aHzxo9apHGdEdPq1qmURQFRH9O36gkcmvNUor
gBFBMO/jXK5XoyDYa0nLETBFRKvv5L6yZ1CcYsZgGv6F0resHFae8i0Uh2fX/kxrDkR3gZOJL4Zk
3BFfDun9p0+miqZWlH5Ayp6eQ+XTBGcm1EqXM7Vj0YfyLVP1Mor2JG0D6bkdz3mO1Ps/U+TGfqDT
kixh5PC3cidcJ0iIhSdCJnOccYKyREMeQ1YXx1kBWYEeqbi/vVesM6kZhW06uwzvLB9qoUpjdNRb
f6324bc0Pk9vtKjb8nCRLWT6RVaKGX81a+jI4MVBnaP9dAy+kQfZOQtA60vKAHDEM8N4AiqPgb3/
W1NF24ENqkFjmFZ0Zpuj9cxwvfqvPlO85JftIvnanSGUmdp8uqXY+d3UfdBdYg5puMRg05vkw0v4
gecl5lQTmpnYLKLe6pCHdaBSRhldupgoNXs0aGJSdKffUTR5D672PkzoDkJ3QWQXcK06qfful709
8/joYV8gmUyu8/LsQOcUZI170e81PG1aAenN1Xvc+qXVRxcd8UDppUIfaeFZzBtcN0lQR6be3JMG
QaO9fcH8mrchahH+c/3gHLz7+jBq0sWsBYwGLHsM0eGmv+NpUOw9PWKMD2z687DsLNGnSN3ot9Qt
0LN9dKUabEdZRNqh24v3dV8bUkvWOUj95bw1KUxgeNz7B/oivYIiHMA8Qab9SuiT0muHWQkC89W5
HwavHWWvALQnKnppPzepzbRT1Lwayafc61VMkQOqSmFJ7veQGpgvtzqh8MEuTmLCDgIb5xVikXza
SmEVc8dft0DD79V7L68xaPhq41wlvVrvFgJ0ZejlbDdpTEG8ZX3W94AtYUAbvsELJVPykMPK4O1+
Oo0OxuI7gRk5To0nTaCTUbF9aydOrX0dEmx5+3nJjH5fnSNddl7DaPTxX6OjGf1UZk97uX6vL6Pn
FjhihBEOv24LCntpdvGK0KmWznmTib/MtCMqnP+3mxM1CIFSdlPOgmLWs33tNrw1u4kOOUxyvfIQ
nnjzxyuHlVGVlXu1kddw9yHdCG1mEunsmxdRgOLRJgcpD+xn3X50UVKKe02bO037CKc52CEgch59
nAM6bfGIOoxXp+613HS8DHhGGn69qL2k1YdzBiiy2FiKtN99dU5qPvXtXWhIMmffof3JotL9zug+
7kez5rhMT6uzW7Mv5EoPzKaWQ9NCOrjr0GZLixAKWKqT91hZfUT4fZIo7mv7xc7I3RcYBqq+uJIR
iDUtqezY04W0uFpum1v1it6ztwES8c+4On2TM6pOFRPVaPM9zRMGH3aEfFc4zanRPs1PqO/mqXgM
K1NHxSM5b2FJbWMZdQterRqSep0CsBsbEP0oEGq6B7WnfZgn0O+mh3l1WmT1vREGbqkgZnAfxINK
W1klyckeBtFoGRT6zeAE/zxHHOQ+a6OsDxWflaHh1d0b/EZRupa2Wi1m/9qiE9b5rsGN3G0L3qOL
CJUvFi41er/0QIQTL8FHrhJwa0knMSo9OtHfvaMCJ0qSsx4Jb18b0oF2bl8UF8didz+mSmnmoXDB
IfTddqGObQkKlScjQ0VMCGmsCIsxS08RG60JiBdkheXRT72hUpmqU9/+/bH/GZZkRqW9QnEOhzgL
fBvPfiXYn+jXCJO9Xx0WnPP63G+x/W+KGxyzyZdc0w7nMCMu/8sK3imo1KEanrW8g6Mndyc/RPBT
SUeOOJQc9Ltqo8eqQkkACZy9rObZvnfO1Eqz7dGMTNCnfH2hnnKelY85/LyGLUd+wrsjXtbOuwTa
+bQDvkW6Z2fVNrZ05b2JdZsntHII4UMwkyWEB5hwpKX+DuS3l/bwZRzcpv3aJr8XeETbBtnML53a
osG7+6Zp+DusHshj4RP0YnjyrVEr/GCWKRIcHr37qLhqBrsFxhfP4LzZDc+9ZYB22PxCA+sG1iwh
V1ph90rnkAJuvUtHbYqr1PtKL02wPkpQIMcsEvG8MkhMKANQHmeiYhBpyuhe4oNmQZUmI9yg6YHk
Q25zhNALCX8jknAYaTOFYaBgWmAd+qbcinUBZ7NAob9cUXEMiDPArWWhSZplvi3j+fXBGNW2PYIE
q1fiQCsTLBxWnoyKWNVmQ98ad22iyuw2gH8hbeBa61lZl3uo4ZwovXy6FLlKBe3WPcxfNGOsO8/E
JM9L2jbkk+D7cDrcyDgTGr+RvmUZBPWHc0M4Ynv0rqXOt2yxm1/GEYxpirKQ+yDBVyEKT1FmpuEM
KP6ZlnjCCB74QKcnPYSq9rX5Q51GiZ7PHRzVEvOb9jF1s9L4jRL3kpgHFmjZuqH8ZNI0OI4HlMCX
i0gGVX5Of7wyOp2sclce53vSoEKUWYbKQOJz7umU8hOqMWAGOQWaGcYdFujTp3vlkhKIemYD4a7y
pdl47xzD+vZLxJ2woFVRQoMgmqWrr0rF+S/tjHTrlkWhPiSq95A9kESK/px7JrI1Typ8NYWJypkj
CrzRh1mk3VanNF9mKLWWCvEaHqpgHsIVYz0go7F4L2mytOwKZ6Px1+L7+6XwBOhz/R9dQoTFOgrN
WBIy297Br7Hu/ij0EgmXCHbP3wHioLC9oKXl0JIA0SPGJuenfiAFQ3psGUy29VqnoU0vC+33gD2K
pKR/98TGoQnIgAiWgMfHUk0ssbX0mwIvydPle6P2SO2UBfqf7qnyvYyPE7rlQn/NaxqmYEtTaPqw
FrGFUnqj5bAXo8R+pLt2tdfs0lFzeN22gsbfd/QdPeev7cGnZ97HfaxKMNDk7jV+Pph9+SBVtpEd
wdWu/+g9uxHNxWOnNmh4+06xM5sD1trXDuXx1tz1N4gyPb0asXCeUwd7mdVcpeLIWt3t1Jn5rE/E
0wIBCYgqGIjA9lc7c0VaYP60hfRQDcHPXF2tavwiMJUlfuJ2wRQerJcLatLyVtIe+Ej3e2Axtp0O
4AVoBo3E+mK93r3dJJ7tertenjAXH1YkECTG/PJA/2vROl2Max1KhGWcTIca1VmpjTvDtsfWt37U
rMO5ZqAq9oAJTekX/dKtWtK9fXo3QFkLzRNsegT2IeD/HigDq9gtN/bK4fB4lpvQTYwCzROQIhVp
RFmyAnwW6AeAPZ8dmppgtmgP0EHoREbDv/eaMHeo1XpBmGIC3QwEBvYIvuLikar8rRE+orksgF34
X4EREYyFyBAH7QO93x0wDxm+3PPCNnBkeWxmoGahagXq5muYLr4YBh0gLSYNAUBT/quKyLV8YpTP
VBqlNRj9aXbma04T/T2/T9jFWXX4TxiHB7dH+RHNB5BMPl83DUSQhKJ4OrkPqAWBHS+yLBX7Z0mq
NYkqEjCYTtGMo3k0V3GAJJGkEZnCelSzGqGeKRoe1W4la/BR7ZaNtw0niXoGlD98wQ48zy+7pH28
FzvLG6IM/LE2a2kwpgvIegHul5cuasCpG6A7cOe40mIWceXHIrdhP9oNhB5rZuoRBVE5gto6ugwf
b2nXCWE/9sGkgQAa0/gKxe7OmuxIK+1CyjWhyZSBkQjBwUiFe6eoS0OcoRYFIpHdQtR3gYKNjZXS
mUG9AxYUHghR0InhpEV0wW3ad2j/tFQhP4EwCUU0eEz4/Bo9CmY4bQGXJQfQ0qSxsPNG8QlKhjEu
9D5Oat2skkvJIc1IvyA0SRelPHNDgQ1UHn0m2xSKE09ML9MXxVpsPAg98incNXQ1jDlBAhtjwS6Z
JTPh58GcaFFqHHfd2ct6m/3YXHpXMGRe3X1Bfj+wBs0m7UYiEswJekOzp/ll0d1Iyyc0sfggSNQE
L4/dnfMA3z1a9ZxADPG/yDcW35WicRNrgFQaoGRsgwlyVb+7XrVT6zetFoMq8ocS27m0pFYvPZwh
1siwLtRHu0QaanCjACax8EzAnvd9ynRGKt+uka77wsVEhy2BMg/Hj21LHsXBmteZpnoXmipCaAAy
NGv8pnJ7J6HmaBYzLC0uCBEZnvkg8pMSMWVzFm7nL7pOxq/mvCBzieDO5VseEWeeHLlqVIdARakH
SLIMA8Ni9d+YoiZ2n+ww1JMmHiHQDU/AJ8BEXYyUEVOYSf5LWmsqHbgy7m/qC17ot8DFxIFpdqum
3zRmG1LF1qzJZaW8SO4UoCrZdql/UZKAGpgRTIKbVUfqZr6tcC5fjomKYZGO44IntBnbonc2E08P
EwxDAZ6m6nVF+86H/eje1ypYVgn9u52sMaC0wSYLAt3pQEPt40KmFB77cVhqCxEszUTmVBAsUiCO
FuRCqnazewYkObqMxLKT6wUKMitPEEekgXnak58L1Ua5ooepMviqXbvQGPAVfkCeUvJk90DGquaj
k2Sxr4qfI9vBzjpFIfWNQqzSoAKO4vET0ekvYXKSbaxqzKb/yToLtnuPBTZBvx8W0LVowQfb28n6
DMEBIfsebN3erUx7WlHzaZ5iSyCfw4pJjl4ssgrQTeghthY9SlavJNgXB/3cln7Tes2F1DICQAmJ
g3Tycj9c3R7SI2e9HsgLXTBhuURoSByPIWaxm7q3rrBQpXL0arB0flM0wbyz89gCzUtHC7lg0HEd
Hl5/jaIiZDJigA5uT1e7eG7yZUAFHuu15zyFt4bOg2GgwaoGilzlWtZYA1Oy1mD3TutXOriHTmvw
1SdYVTdmqqoCi6aRcJII/BCrOeGI8RLvRiPSN/2GrbUqUrSOgO4xFJuHKAVA/Gxdymxg+w+WNjx9
qiJ/Qb//zoGRkpqWPH9ORvmPcVYmMcA44rJ7ypIwcLQdHg/Asqh4wPsjsOacK0AjMB4EVdG4HfEX
3CiqIYtE31X6VoCfkDwVnktArHQBIQWNhniLPeLSkpgrsz3RLZV1kxA4gFBzo4m+2l+kIEQHvvFq
epzznC8bLBsR5Rb0A8RZ0zigmsP7/XB9nAEmtopzqor/k+r5BDfC1NKI0bYPsw0DQWdEKpetDnPK
+DEo+A78rjVC+1CGKrIGCkW0eCJOt6CURMFcE+3waN38+QrT9s8m2UhZvCM56kCjHlmM4yNXc1qs
lTwSF49tkX1PB5Ve+L2KUNQV7klP8WMoPgQDy9daHqZoEy2EI0U4Rv6LDgtKmzFUf+pmqKrIvBmZ
eOkELzxXz9cAa5/WZHwSkmotQhnjxbg/VE3Ij1D3whxbJUiQJoG4zAjN8ULFW5+VNn9KLth8uKv6
dJYpPxm0XwkcyLfharl0xc6iwZQIGl4rcFp0cugboY5cyuJpc9RGp/zFi9hC6X264QGEgOhK44Gy
BQqw9+GZclp1U9TjKvsW5oAsLLUT+vthTAfshLpbmmHz5x146XJ7pdyeAEjRUKgGjHoD0oNbKUjn
n6msQe42FYGWcwVPZRHK9kKunnhMERkpIWRoDxCfFlAtIPHET1xTDuWTWDbo1Xeks9/q04MDk6vK
r2iwDJBLHogdc+s9qihRfRHfgi1BkJ41OjlvCgDcPGk3RIgpM8wZkPPasE4F12U8hFqbRNO5W60y
dW5vTFOl/dlcBoUiBOdX7z6SvOkVpsIdomR+DED9vB2Lzj38pIvTL62glXrJcgOiL+fXWYHDglMs
2qnmaY2R1aGhE6PiFR7b0hV5d0gdKB8gulQrQ9KkaYG0CTMVgRClNlA/YpxpVM2O8Ve/ZNWtmsJy
t8UZE1dDM1G+mG6vWBwgSXAHUDogpNNNV/tOPDW0Qr4JdTWS8D2G6fQYUqhdQWjkQo92tb9S7bbu
+I7u1uhBofWb4g+EmhqasnFHpTR3P+a78XvO9ECuK/rsfrPC98rPs2zctjTOQ2IpTNpsnIBNY1Zi
zoBT5jBynrPISWbw5dgtJWX02uS7ytc7ERZ5uPfIG4G3PVCgEW9MGyhQZGV9XFx3yFKQSoRbL1Vf
8nft7DY1uVv1pn0enod6TAdEdXYotl/ncyNXcB7GlEvdB5/eBZ+RzOH94VLYtDOrBFysI2CywcWB
MhsZ5Z35HLD/kGNrkJ0Ykk8E0Zx9os4BKRbj9EsPZbUOS0PyhUQ/1QnMjTsPPe6mHv2Od5QvMyPS
fs1/hAIbZaWkJC8LA6RJJoqcC0R0uDFjZdWkBg8hBz66VOM58kWmjTtLL5GyE9Syw/ZoBh3mwC6s
+hzMktgfsksOiXjS7zLzvYXqPVBMHcsErEnRKsONJMfeYBOTnZKlIiWtAj4gcvqmhnICduDfb6cx
+AD3wd5tso9AXxTvkWYDOSyNtLIYANlGQcDQkIrele5GZEHqLk0bjFXRmOpxSjPM37Vo8i/b68bG
aAqe3f1TEiUbBYIDpawVyGNxRSSgRYHrYxAsby3KCs9P2Y4etKBBbaUKQIomGa8AAmMrAaxTBTls
LqS+FUOpdDm1d8bUEv+FjSNYS0FkTRAm0dQKT1goAhNogXm/GTNsBo6BeETCHLSpbxFyYo5/BcOy
Q2LrMEtwPNCWxHfdyPxXLN0/bS3E2mBy7NRUvdCchqQlbu3LwUc0ZhHDq31NgQ3NE+Rkpvxlz5ap
enh2+z7pOtYquMDHedonTgV3iWBgtbrTprCUAXIP08XV7Txoh1NxJP7JhsjlHM0ZqXtq/PCI5ytS
MGyIJXNpfAhzqPk3Om7BTZ2Ce+3sib5ir4bfW3QK+L6Vdkqg/3E+1n0VhW+7Dw7B3NiIA7E33V+Q
iv5kMsJX7yO7yKLioGC3SfhWpVGN+E/9GYt6E9zb5Tli6C6MxlV/RTucSZ92Y5J5ydNB6pey9He9
07qVMfclaNsKSVqpVpKCs25HzWU1C8uiJDNVQxi8M8RK53QvW0263dGofTck0Ct+L8JcQd1ixLO6
Iv7Fqcfbx0vnl+8QeoKIDRtOACbMahIbtpjCPG/v5iR9RNeQF6IjCf2+nQSzZF17WZkbtV6qW3Zn
iTmbkbu0ibf2Pr99HN5dzGt3kyvPCj4goMcrljGrrfPMpIhxaYZw42NmnqrSWgX2XkXz0BRBFt6d
uByqAPBuoRw0PV1aTrmVqW5RvcNl1xtHK0l2VvHvG8btUv91INr4EPNjPPHBOK6gUDl7jgyWe1zI
9VbuEzid7us4wih1iXYAAUHchpzATyNzuP3AVVhKMoPnrkoCPj1KYGDU6hCtrzhJCuTisGuiTlzx
uCXmCnabmZyvL/OjvUnFAc0dl6pNKgsUcATzlLKwE2X1njARBQwrHZSSjV1V+Y+2KKHNF0eVQfk+
Kdi/gnCP3Bq5MiKDKv4BrlhwspAZVCK0g0TAfspv+tahR1qJe8QaoE6PS6d8jVLzpP6Lq+TZLq6u
YXFaAmYJH/1KQleRr39Hzu+DPuKVJlr0naarqeqLbv3dxULOa1/ulS9IL4gTiXNIYLxrv1YUncpW
g8nQtUNMRHkv2r4RQw1h0VKa9OD71q930euRUOObeiUcolufU9HvCrKeiNoILaJkLRywe3Ki2sgz
rTq0MXnGKXjAuMH9QlaTFLO+W4A6pNkpfBIPVr6pzL5aWOcSjYmPto7EcrTXq3dbhbsRI0XJoQba
cuDkWhZ+cS0Tv3y2Iki+fFZ1K4qBel7r/HgbjjsLqp+n9peAIMQMZ5p/yNDrRLRLIMRF1LpCrBGs
naxT6xcyyA8qO5REcekoHUV7yY7ti+1Hsd16dk9jKmhr3/6z5dIS81ZsR4VV3HLrxAPl7u5toe5y
fTjp1WuW3HuhG7+9+9srPOzTo4P2y7XeNK4A7mgc3nrvZ/d5cm5EX8vBibTLs5seOvSvv9K/8+JG
zc7PLbWKNeN9Mis7q/WU4O6VnePvFtsX/Dnr3gM5dJrOeVSYU/u62MGYehtlEBYcQ4DqIiqt94Jx
PJifu3lil/mYy4aJtBBqnC84M5j9r1E5inpTQq6OyrciqJBHAp/o7mw1PzrX5ce8V8yIMnNEX8ma
DmqFzg6zSgH9Y1T2AS+cEgk28BQ77qWz/egy2RaC27o1rozjn/KwFNy8Zr8UpHDix7fZyW32d+Sf
g9pf7Y/H6nfzRf9eJAL42hnIkZTmreDk3jd7srn4tXunuTPO9BMi+MPdv5iVWIJsxUUTl+a3Mjpv
W6PTGPQb5aNtCeWndHXr05wUF+2zqm6PYQsDMT62d7iDRZIBVNSiBkvqLCivSDDfx0u4VCREkVqI
zRoeOhVCo7f3eQ0q13ZS7ew/7qHe3V2dF+gQFTgnNH7M+tF8lO0TwSTCSDSiSI3m367sxHvnmNgN
okWErgjYnmRnqBwyq376VwS+XRqXppmgblCyWjenTDxa9Op7pB5RVLSSAwmAQlh5BedPt3ibpJ/u
Yec3087p0qsdB9FlWLr0TmWzVutUb34daVBwrsivXmYVNvJzO1p2HnVneQvuTxuJvMrdosL7uIKC
8hNDXNy+0JP6qXZ3Bb+Ih3H1ap3awYjsU5fKb7vQvTo3p9GJif+uYYIA8JV2bY92vUeGhwV87ONk
WK3u022NT/4VRsLTbw4jlhS68ARN1eETjZkzBuKFSWl58eAxufVuSCirVfmV5+gdrnalQ26vQ9hN
KaUy2GeSECAoeHsi7Bzso3ObHdzy8IuQELADruXeo9mAfaAL8n60pL0BRcCYEcqjpkX8i6dzbRe7
alpTVIn+YVz7BShAcap9cBsjigFY/mjfjN5B1LmB8x56d+65BS08MVqjyqDcK3jV/nEd9a6z7/w2
q80r80IbosH4Gxx8Qnz71XvA74jwblIHHyc4E5/UJcxtDt6jUjuZ1c4oYhql8Aql+O/8E3+MGtDc
yXh/jCpoAJtACW1towj6w1oefkD4rlaVbq2vHWLf6GwlQZFwENIcyfi9daWnCizph4MwNwHpsfsl
3//oVvZIkVk0Pfc/DbP01KK5sm86t+AcFOZkR3erxDocrAbkltvf7i+CXNM0T2ESlnuYw/FnFQe3
VTK4z3bDY9I7lUy4i/GA3SyT/kV8rLEk0ctqf//uptXed/7dpKPW6Dlu9t8Ho9l+rwroFtD3wix0
a4N01erUnUqHtpf0wjgNYwslOTgc3bi3WyECe/SgWP2XE8vQju5yfodMghDd88FirPFpe79ZHB5a
2M/e8dL/lkavwzBK7LiCDN3w0PAv+OsUyxe8I9mX7qe9HwDN0woVY4jWwNIED1IaX4l8tR7Mux5J
L4fHx2rHKY8EpBiVjMogUxQDT6epnijd6qOY1V+JHBC729F2mO0GeMlyziUxkjdoubXFuNd7qvVz
RKM5pc5P5m1Nb3IPAVeEBw7Iy0bEBrTChTZNf0jz7d7N7+TsnB0JBxyd2KVrC328WXJ0OvQkQqIn
RrBeisCyAo6RFwYMhuQnP/RgnJ3i00hnx5dRnzU2dcDhnfkhfjwaBVIWM6wksPMU6boGs510xl99
g+mq+ESoy9iU+nBsPRvdZtkp16xy0wLEIBmJuSZf8LGfNFIhcwicA+2GwiIieQoMtg0Uj6BIQImZ
fDGzf4erGVfRETWfkMphwB6NO5qvb7NcME/klf9w1zstUP2XhQOGNaX/TnHTWO92xrvlPitmqd4+
EDn/3VOzWrJTeOlUwlD/OnsNmsC+JbNVM5sL1muKKETZgMMIy7K+eqzIi50B00C430aJaARKBJha
wThjeGcl9KVpZ/bpQsN6DC7IqTyM12APRF0xCqMDmtLQFa9W7eKzUTFriTY/3cr8uo66996pXaoa
Jxz1Ba4M2fgvOhOrDz3xUI6oIWBxHex/igQck2tkNFYFvGXyf1WjuS7O3qlRxaK9/5qbw/j2yTbY
1HgTFdHiD+54jN9mLVsWY5oACcyOF+M+/FY1ZldduoEdTgrYA/tBldHBbhbN19Jkp/tt8c7kYbLm
pTf4OyPwdrJ+V1J86+XwIDW+6rQ1eyzSG/qM+49xKxq3m82diIYPr3Iyn7wzkgs7xKjNN4EDqVTq
lLl7JWNJ1R3oHLAupUx4tMxACZUAWaRv84pabcWscM/DJreP8bybz4f1AAZFg5WMVr/IJjErPtrY
slavNtxP0uDhx/17t0AyCL7H7DT4jk9zVCxhPE4r7fvgizHyz519pxoc3dukUCJWOqLIkvbiAdy+
H9ps9s+T86SM4nDBPXcKkyajZVWGCTHfXyHcTwDB7Gfi7IfJurWI+8dODIEaLxM87+c+gNAFptT+
BMuf85KM4MPf++g4F80SpbdjYrCoyYygFfF5ZxZYQ+RIkbiGmDVmXl78wqDJ3ZZYIr7utEpMCSC9
eLzN+9+OYJeWspOEYuCS+SiZadH40rTBjbun7ru3R7C90rk73tOhWsV/YxzPQAcjpIAhXEJcnh7d
2H5QJdSt/hYHy/HrYFVTFM4NQDB2YULzxX52nF2h9VkOwqBhuqpOnyQHuNKiMYZhHQDO+xBDIIFQ
CAe5ZlLslIbF+f3Uqz4GyezFaoS4YaToUCHJ7pc6JQCPMfN32ROcimr/a3ZYnDb7rWTacbyvyHHc
NmgRQ+htTi94kWAOYA+4gQlNDSti1lR3Bmvz1MO1OqN3ucARw7s6jMtD/h7XzDfA8x0KyNvfDxF+
Z5FfzMaZJQO7MA7Oi68U8a+TBk0CeffmihpIFuzw+THok7JfGmdUcCLzDoEDFcAS7EVnz9Rzz0fr
ErdfkyL08YrXuNmHit2ou8XaEHfmMr5H7q7uIH7DlZZd3Bn/m5qn3uWGWWSFt9oXXPzD+PI/os5r
y1GlWcJPxFry5hYvkJCQl260RMt7757+fAGzzz9097SRAaoqKzMyMhKPj005LEZP90J1OrR9shQo
d1EsTwc2r2Rfwt2IDdpYMpE7h9FvbZajX/e7gOvgw/FLikynkKB59rZYd5f2qz0LQBAbBai/FzaL
htEjR9u4to4+NETgEjRzDKdyc+GkrLszQt4P4/+18a/XrKrWo3+O3kGphQgzjVIONJI1RvnwNZot
ShMIZZVOAUidKZmsr7ASPWP5GkGn+jB/Pgss9QMOBEqR88cW/nCO/QkpYrD1nqxadL1bu6Do7Jx1
+9DaeecQkU273McHojbq0CAp0qD7V+c8oI0LUNOvfQx3rXpjE5yCQ7zuGY1nyI4WQEKzdoMdYp3v
cNP6uJs+zeH7RfPs76DWvqNqeOqx/BEVouKH1rSFqI4j8A5L/iO6xD94vFdsquHiuBeiXxuaStNw
IZ9HNyj+7cOgCF2zAMVePAIFfAWPvTNgT3RK7uC2vHmb8ODXGzBYwyObsQd3unGMjL8Sl7s6dXAL
e+UmyHC5yUogJ0ddLezDh1u2fxOuwLl4p1Ye74OWyUDL56DYFEZMWoh0kPgLbE6k0l68M34nY0fQ
HTGCwXmA+vfoAsEFsBUd9m2zGNAromEEO/8GmdSIthTvXcl90kYCXolz5AHv5iO+xK/o2vmx5uZ0
nziEtU49+oVr79p8zWcbuwSI/bdlq4t/ARzjThlxIybU5DrYLvd70PxXWOmsW3n4xcc65nHmzppV
XgB9dJZO/sHGRpeRR+fTvKPBV/KQRbS//qaF6mRcmKI3Hd9c/NXxHriV1jVkkuVT1zG+FBq3KYFs
r4NZo4LkYTl8tPfhZQEDYJhvwvVsvuxivzAtxWp3uWvUnLdf6xahblc8MUpJmjOd53vESL6tnw+F
mir7YnwY5r364IQaTlLtlrHJbA9G9zOCKBpvGYzNQv3GCLDLfx9KIKqURb+pdKFgulWaGPOyw2bR
rUyg5FJjjUgKhFkAi1//A3fCZ+cFnoCC9qLqu4DkLCqp+fF7dWW3HbKbrbFkT3M2L3Zq0Sxil3+G
Rv/U2n0sYlpEShnyOpd5BawpuqdmqVXvl/uo0TaouQgpAyUHA23dzXUJaFqH+OqW3KJVaBZ86dHR
Hjn8UJHy7iJI6xIvBqUo59fcMhOhHrCwyCkW29cQFZJgEx9ax/DUnLVq0bZd3ZmvCQySTq51nHJl
38Exzo+KtNDiG7rJtcjyBCcfymRDFPUapE62lgFlq+QZUBJDwMJft24jiqqo0QdyOUFMqi3Q80Ae
HvC+A1kY8gWV4nASoL/SvAB/De9w8E54b0j3w0q8JSmRG9aoGqI05RxryJmsU+UvOSX1ttMu3roO
8B9uCZv1uBpX41rbgMpZ6m2p7iozP2du2ftB9/ig2X0IcS79LUaTwtY28586hiONlgzkvvAmaXjn
q1t7CRnk6h/IgZOnPK4U16itgBrsnih3I6vpVpwrGyNDWIuPQ9ruQUovt3eNTeObclFUc7sno0Pe
HlyN0gFARqzzDuErAkJAVBpQDyoNg9pV0mEVu+z8ILaUoH/U+Ep5n1U+OzX4HIRM1KPiY5BHmZ6p
KwDmAtBa12w1GXlJgve+gtCFj3VMHm+r4hxoYHbAPn39O4hd3sccwXSrxVeHHvGtd2D45Z7Ruw6p
X6F7zS/8dk7JEabrpV9p3WlyQZZvb9+X+Eok2ooRBQZOPcKPui5vPRYgvYrrO+v+tDHhu8lhUpjv
xpcemcW1+ZzypehzUScSbqNdkutUmo8g1zutvu1aP9d50C7BK0byl6pxnbYTtKzoyW8iOvslhxo9
2hBkMwvUc8Im8Otwou9zKmJwFb/xAZlUghTkxzE8JHvbb1IKF+sI62TXuBmcdVAgo4ggFvbWfnxt
CPN3/0pJFMDAzn484Y0SLOBNlavI6fRrqBixPQGVYni9XfS21wBouBHc0cn9ZB3JU1F1/6TLFCp8
KejBdsZJqjAsD+DUyHPbJ5BncHduVrl1Qru5f0NIk9GaXnonuPCvzns+i6u94s0vjokZlXnckzyi
3TwteHCOyaMTgnEaRfM6fmBqu4d53XqzNbE745Ht7Ffe2eKQ467mKElp5H92mSVIXPQwr0RePdqW
KcMXsj4e7V0RB+3aeowupJpH5RGJsOqItGebJ1RDAIrpc7rv0oq2906bBUNG9daj6uQbryNSRvCb
ea/fiFQr65z3KUy+Y+5gnvKAc+NJqUXNNQLajNpnStKcU7SJKu1fkIcvjYuN77wFpYLRMpUDFr07
PPUXPOgIcGvXGkWv0p41X8ElZL41C+7X3bYon4jerTX9lGbuKzx75fACl2nbuNKofTs4MSGQSqCf
Da3RKC8I1f0PmlCDOMYq9e52rvmi+GNDxt0pe9e/By6D4d1L9nftVyYfFmvNfMLGQNYD7pWyfdiM
F+EdJqDsfZubqLTAbtyX+/VoU5/ikt2BvEht/MEMnW5XeGIA5uF1ep5+p5dFuWh9EAUnxKZG82l+
WZHlyKCsD/oA/Srgr9cpdfRASV83u4JSCtQ28BC6W5Kkbdxk+Yt/tz+wBkMO6LXsbQiyAf3aj8EB
o75PcMddPPXi367zjLkzq/NXqoW/xnPwST5hjRXAnMGfJFIaHWnvtPVyaP6ixFBln89Hm/lz/O3s
B2KcMxrsOMzC47LGVnmfPMJ1TFa0Q28dQgKmrrNptCUy0lXNaz9B+yIMKRmIhQVAn6cWgGQdleVZ
J8JpIo5e3qeDVn9Yt0nVLWIepTIEia+hpCCKAvUHKCIuBDzQrT1JVBvTJ89CpkVUeClh9Mklpo+d
SpdWxeGgQ/AoIXv2oY0qhXA27daQ4h2KHaRVitKnxAVhoqDbwfx3lWikTpl/WdlxHOvdJZnB5Yig
qSuC+UwCVYIO8YLi9CFXc0YFiDJk1RpIEuuIGEgc9wYkqNBTVYX8ikemOiM8U9RkZShTfSAq65FQ
QYqNV0FUQrlWUT51UmxdfNV7ggNwqJmqBIRQGeAk+Ej5sNJVrVtdcX34Q6Pd4oWmLV6FZJme9eF8
woct8eEjb8Vdw01HWwR2aTuh1ecYIg7NIUgC87ZkmyjUpvSjn9KvyYVCI9JNqeuqyRwnPLAxRMr4
ysByYwXyICTeWHIWPH/agqQpSgYaqPCQuMONZqU9cZoT1aEvKT0XMEPSLW0tQRsdUnL8AWKuzesq
gZbd4gQ0jdSCmuGmxeK8c5axpkw84N3TW66/K0MrMll2ZPeq213+dZfpoCbLTierH+ujzNBRRTm6
jsggkZhNNZGfLdV7f2hVqCQmdfsRLGt07kp0puNWN+mDKFn75rzHKPYmsB4RJCbfp4TikvTqJOoF
PfyhOGdGdU+XJ642HfmCr4kavtcRwRoJnqLX3FqjDvxiyl9VZ17AppFa/I+ZOUsLOTQZxTgphkrQ
ZUcZzpV6hkv2RiJcEoMQkzHjJ4lgxGxkXotJ389UARIN5jRpTdUcXT3Q4M6KDURA0J0qbXNCBkFi
hjgAhDrQclsLvxeQD52ZPcn/LtJ1tjf9QIgaaVJ/UXEM999UZ7IzLTYWvTFZpQL0xswKHdO06wkV
QpA5aeA0kOCDBIVjhEQXpOJ5pIZMNDvIHspl502GGkKYV2XA+aMOXpxZlKmW9jlf0eD4SLLZyMXx
I2td04tHynjIDlCixOuHzDp6uIdakQwx+hqU7SN2pLWw/DesSj136N59tYEZmH+aARTHQl4QZbcr
SRLv70Mu/mkD1/ErICCUF/QieqimmtgRXINS+pCSrA5M0q8909RWIppEN3fgnR5glAH8ff7ys5qj
VMvSEzVVnF3EAXRengO5X10zNXnm8zkiL70et4zLGWY6kDgx1FVefHoTetIULkZ1p9T4gDg0biGu
K5+kVQDVYdmKJpUWExIMidok4qkal59R1rsO4Pk6RErQ+HFPoNXkpaJO6aUyxZcaVvhCpAGlZh9I
zfEGAT1lo4Z5wDTR5qR+pySulHikYryxqpRlqgUVHkkkChM8UkLGjFwqWltGcEvujJWYaDQk0gBD
m0wgLmLEwKwgSKCKklpGDSsrFEGUbhcTxgNgi+ImAdeITMHL6JUZY01r1JYSaFOYLVR+sGTTPtMJ
U6pJxI8fF72lfgOBTJFdAOuY8TS9bUmRNC0iSPRuIuyprESvmiQJBWj9pYeaA+uVBoYmlorVLtMw
edvRqDliGUsVRIWt/PrmGFMJb4yKQT6AfsCzmiNnHjQjZDiWiMEw7JCRIwY16A1ohDdjOtAl0w6g
Vcy/Nhh13qm4auIaWc7k43wcijzmOZs5A/wG1+Nj1VuE1I5ZoDt74xW8ghkFtyX71y3h3N9dfS3Z
6MFV7MMo3916N/8W/nD8GpVFZZEnemF2oAwWihQHd86pd/G5mSceLqvEF4/eaQvXQmzeTRtA8YpK
64ZasN9oO4WljAj3gWkAg8ol+mRiFAAFEA1WXTVzhMgjP5L+Yd5HwgFGlfJRSHyClp/jMzPoQ7sy
KAPGiJZ5TBykCpaSPJBBw3GkqjVHH7CsJFSp+20IyQ3elbhXki5QQr9ILl7EpytZaZQ+8du2Pq1R
+7PhmSROnzAP/GxymmRUAJHrIOQynGoPlWnzw/2HDwk+Dpmoxf4e1yje8wtH8+6v+DYONUekxdRA
FaWLz1yBytJ5E/V0sNaX0d4rTdRpjmU3KU30k75q3T1CqU7i7N1G28F2AAmkqy4nJewX31Y6+Ejb
wW308vnVntiQHFcNz2rj7geqqUG2mp8qKY+aF3LAOSsTvHjBr+6s8aCJR2M/4KcqBeAplfzCuhau
sgQbJNQ88QAc3HTR1yQS7Hkzaip4drdEMeZovyRw4H2wAEhe8p0mwH+7Tq1TefNqxNt+pYNs26je
3cgHNFCUMiICCE4p0vtw0h1ODh9xx+/2gzpRCrFQDYuDsiHKnR8MY6OPPA3CvaNmCceeTXIzrLdY
JTJ16h+lXZN/S+4RORD/kewH3CT/mFYBSNJfLyaVaYmlYAO6OBHLtIU903VG/TQwZErVPy6PS9Br
MW0+SCKnGwKunEpHRKjPvMIzHg5/cdKdyVkuYfnIhTtaDURwkHIxecMNyLt6wnNzuUrdBJ3ajK9d
Q0xseY+U4KTbD+zqMzrnZ/YBfE8EjviJcgm9WeaoMXuolkg7RXAW/E9xOJbpPJWrKubKEe1Q7VYn
FzMlwrbEuYlq+A9OEME7yyvzYyRHdozaeHA4LRdHAn54T2ajPU34Vq5Wo9/HUhMuIs7IcwQJJOiy
nSGO8YKoF0K07yP+Lt8BIysWrbbJnQuhqj+FzqeP1ENLLW7Sbsyoe76vXqWteaQbXG9rX1pbl54S
SDHZEmQCX7xY+3aWgcuNtu1T6/swT8KR1670x3fLOsrD2aHE3N1/k0807JXyhF8ToNa7WPrUsYf3
sHW3PE1P0APflELvrGp//UhzkTtS65lzoaJlBRUfde5gCa9edo0ianHGD6BOhq/Pgremog+0i0y2
c3YWM5SIRHM/UMvwttSY5zQGaKYBCDV/CKcfw8eO91FrjQK47JXusfrkjwQYhpvvbEcGUEwVffUy
n6p3Vv5Szk6xb7jlfsWpOPvRl5h/UUvTmRvSmRceOJt/OhRapbXWil8edgspYrTE9Mp1sp7s7PKx
5CNx9B5W797bmQMkSnAC8g6sugICTT1LHucqHr9cn4ylSaCBV1PFZWuNW0OiN363Iv+QFk7KcrVV
qY1jrD1OfH0duHFpD2jcZWqqzKFSvHT2YG+UsJf8wArJcaic3F69FPKyYq9LepSUpqXaLHqxgj9v
u5I0VqWWDjr5UHlFLQH/i5oPN8KledgJ8Ys6mNbTKf6JtYkPH2TnAohahTG0n0uZTH10tvOPe0FS
8tJMgS5gGBQa2khMUiwG0eDDVauRULENW+blXh3lnnN0DVIGWVL5qoZXX6qhUtaaPScrXg2iQS8m
nWjrvuJ94oT3Nqa1kpTfxpxHvd7F4o7qvq8WUjSP4dJw1QR8i3jVw9tvRk7wNlXEiiacvMvYXw0J
W/mFFMDlVE6JfIhYfYmaoqc8lRueJPyXTPsn2uegKkYkqdASWpRummoeNFuL7W8AFYVe0DemW867
uQdm5K9nuAf8ARpTATR16dswYnKOaugAUI/q5yf6ekzYr3bezqOIj3lEJj3L0csnZ0i5HzreVniz
Y2aNhO40XflKnq3GA2qa2NapGM3Iiv6Oc0rmnKN9s9aoX+UtqGjO176Y18ap+5qvJyUXatOiRslB
Y20VmZT0N6Ntlb7OTCPQb/Q71g/HmhfJDkk/FvycrARVeYO5eriQzzFvlnUgZcEf6fmqp51dPZG5
zjvP+A5b05OPnHP5Mp8X7MHDC3ieWXOlMEuWhqWhd/94D+tEXPHw8GA5Bvoyn+ednD2pBzl78M9t
qnviuU6C+WBwCHQ6enjmT+Hi8qcbL6YzQSSbGYJU24Acjh5EaVrKG0jZDKywjS6hgic2GQBpc1JS
m+WlXsOvPcGj29s8n+XKOmY9r7SmMZUXq+BfePZ/McBCtc7jIaIvBOKHJugDKSV5HNmx60tiAV1J
NVAZFlF8jld+HNftxZAZylPEBR4PxaZQO0nNffihMkVXZ+j30DCTpygK7rkhDu4K8AF7A5iJF0SG
MqjSdE9vxQxG6xOC0Tju9fBF8xZX97alW8a3T3sScSEsDuQrW2AIH5sP5jzqfgAdrJxeDy3PiEaX
Q72+mhnR0AZZiTQ4n06LruqF4IE5v2aBsrKU1IoMWxazZvxI9ARUeQaqxH5EkTAQuza/TOlB4cOj
JyUDUb/FI8mY69LPudCS7UVZVSkuxWUw8ePQ6OkrlmRcJt24pbcalec3v3TvGvRgrBxX+2HuFK6B
zvEtzp0LYNmu0CyvnQp9jw23vu6eT+FxtSvQMBdcvNSdfdpQAs4He1hEwkL8AZzR9guiEeQUEoRK
3xWiGq2/qjabU8doqslBuZEWj7dkhcSo0Y72NtesQ6PDFEi+kv6/WdxWxK7P7DE1a/jpQMZhBDcN
rdMYyf54gSQt258dLugtuohZE3RZ8OPFDsPGhmEgEsL/i7hqx/Fqwc89hkNkmYuFiuLOCuOVldNb
KfDegUkExBg9dtr4x5ZC8XjA2Fq+1sJgEAwGzPSfM9dSn+9MUKo9VrN3tIlRMKPRpOD2pFc7RgE7
9lGG6S2khF00F2Q2MSsLDG+5cfcXCnIPWFWW8OrkacIvnoS8sRyCtbuoUwHM9k8joTsgCWkjbhZ9
hWg6xDNig7rkVcpBcirRm/z7YgZbTraPjQv170Xd5qWYqoFAFjTtfdjeB4safs5JU3Hgc8Gc/94m
Zv5gXKKTE3A5kWC3Ffp+FqF4rwf4lp48qp5IdrAatTdqgbAramcOhwsYSE8W1IJVJuDxq02Sic1q
pHGX0IvFMNRMB0jTxvRvMRquERrhFVh+tGHbjAz3NamRXqHMoElil1R2KIJZWGxsPBR6sNK8HoXS
sFf4OCcQA7vlDk5GowKA0QD8vIclTg/ZoXv4DOtkmfmK2BliI7vBgULgNfQnA+9qyc32LwP1X5LF
2ZDJvlnX9g3HSqYWNWyECLkPg17AwhVL6wjxsBSegldLYtkDOhBi9+AkTAvmBcMmewv9jrkCv8GV
tZU9xEhUzL9RB2CEQkVvEsDrR86AR12wyTKNTSLbFfdwFfRkpFXdHa+a6BpFwRyvpYcpKpoxNzGH
VPcKXHexSH0fnD+motGQHyOrKalMkbhI5Mj+H21tHLoQnQ4nRWF5Lv28dh5RDqhe5RbYanJvoIrU
F0RNABbkLZ9IKHdQnsJiB4H0E054UwM2owh/IMKxQhd+RfpSu4e/6mFmV4tmkwnT4+RonkBnk1a4
8HlqczRpRrhjKxanEMehAITxOGauRfzr9cpoe8kNxSdTbwXAiq2DW42DMJ3S42WaKZR2+30KTIk7
hdCNn1I1hTXkcFtCwF9aqyxkdCmkCJi6OXNws9J9jTfR71mGPGsMsW4VMyfxQGgiIpod6sTyR4BL
CBymiaoGgX6xBT4kScZ3NRw/HQz0NpLD9bAx0qnLAoQChoPD2E8RD0n3w6hyE16J6kVAV9xVodMZ
XPNo6P86MAyoihA3HQgAjFmZqWvJ0NNxmKpcnZswReEsKThTwvnTcxR7ZJ0i9A6ZY6oH6y0SzoYw
RXXBqWAw6M4UGWicKLLtLED5NbnY8C92biq1pJtd92+pxy59JHVA2p9ZZCWscr5TcwrdGi67DNPT
LxG2RgfUlehGQ+catmZCGpYHxDtn0KNyBVjmAzA9Ua39COdPzgiagawD3fd/DnoQzD9O3ePReOWM
zzwteZlQxdLp7ux0eqSeZjaJNybQTw/wDgseB0y7gOoYLYNUw1Z6egz4HuFTGR9t+Wz6WJeVhlg3
hjQH4OWQ6EVj3QLDIHRsG/qjYqDUZKUOvzR7BcIy+nz07xbhHFhXXxTRKe4B05XBn7KJS9wJz384
XOTZbGTdNJU1GZjLvELVZVbI2df7w1pN6cfpU2jXZeYbwwrCDeyCkwth0MHCGAvUHcy1YHoo9W65
odhy+Kopl7TUlbYU588+JW4pwsCqOhsvWON6ykreOXYlLdFHKbX51wCz4IOqHpD1ExX9VxviHCX7
WrvkRBkTHRN8Q/mfNw4cLojhJiWOmHwkh9LNiyFzzu7ZfXgPbxcUwgf4TwhjsI1nBx9axxb+aKlm
Hkv+GwCPQgjoi6RCTW2wq727cw4cO6fk55clv+QfbVLfzBZOmZdQJCyiz9nmffgtYnjWrbW3j22Z
XLxppk8d53jGaRZxiTlRiNj42e1bS+aNz9YJHYMt/gHc1dHafmKIPbx5CDxvn5ZbHn1b4GdLB2zG
NK5Z6vx2aRLzSnS78EUWRRFYzROupVQTiChIhJh+pcla0BO6xSP5t6mAwn8KT1tWuAQp1dbhilwA
MkWU8avZCYIVVNHqgO2YwinCMtheX3SgVRyn4hFVx1FXIq4Ih2qBsrIhzAa1QeC+1LtQu03VnSrv
1Ah31zR8qCeK299MqKyZ+4/KNERdUOhW6WueWnpII31JduaG77n8PZX7fGxdoYrREeFjtsIrJ2Q3
6NxZUOQY0BNa7XXwgGuDh/vtnuG0S7xeRkclgtL93VAIpc4IfdgmdAqvtmFSM6upCoxzHCh1wUQD
EMj960W7r0IKU/hlQIKnQ3BoNHXUomwDVsOrHSP/ae2cR2sX3/h8tAp+NtNu3qO1bxfYtdqF8C7P
KxeeBodBBX9iZEzeI/QtvXVv6+bCXLiDNwuDDD3CZ3hoGY0trGZx9cFUeESdBfaECKKefz/0RlRa
pOtBvAy1LZlHZR3kFSvmnsVqdZKgqiC4fZ8C8qrtVwkSdYNdAdq6E4Li9RrKusheZBXl6jSowPRF
bKG7Ka8U6MJare14LHCIjjiYFKzzFLg+MxCnxvhLl5psz6HxjUrjKYyfU7yqeYiVJwskNM4glyLd
oL2l1ImyESrLF7tFkzZJswCSW8fOawvKzisrbpd0gcQX/knl0spAcJkCCMUE2j0yQ7WDCWf4NxCa
HN4DDvFicbENH4IXGgZfJjx6uCQbBAML20+1q/WyHILBSJSikqKycb6g1kgSR/IkHZB97+9o7UnM
lTpVZ+ttPdGCpN6xDugBmVYaVxPJHdCxAtmWOyV9EjorwcTR3D50soWimgwl8QSPS3BFpWoq3lXZ
/jZUaKRR/Pcp4SMpEQLiUZ/HayL4EZ8HZyo/iqG0YqlW4xF5SoBVWp0LTk1BCUiFAnxt+FnjmEEN
gp12TXQevOuqAM9vxw6pqGKGyVlD+tcW+CV+RoW9zgZ6Y2FVENgRTCc+/ckjbEklvMeqmlXOELoS
e41GJ4eejv6HNoZ4gLQoMvAE1yKr5JcuQfVgAcLli1b9YL0mDDJ+ESOPvs2RW4HXgeI0YtdSO0hq
gSakjEHapgH2ACVpbEm4JupRlcGu6lLGRMwwzoRnM5gqWs4GMsvJCfxqj6ehEn/49zAEhuksZWtU
bhc2PIObpl7/GHGUWmpNvqGUkxScrGRV2K8AaAabxwvLBuQl4bSFm5ZH+UKnq8WolIJuR7YgFFgD
hblGbxtJ7FVmSIst68XdJ1eruabXou0Li3jTppVsohyvOnYwLdJFrTCYi0kX7neo6rzKqkCxdCr2
BpNaOVyZA7aB4/zn5tFe0rGOTs1KfMf+yUvK4ICKAymVEOMDXM8WguvjHgZr90m12NOfEVbpkLRk
CnSCC6npKeofeIfqCIi6L4OdsyQC8EHxRcYGFzPFDRQHMY1g9W0UZCqEBFDje1APYj75afJQdBMo
CMdOS48CQ5Kkrklaw3In86cZ858vMwai7lK4l2YYyeDBZETGhKRiukSlSy6sXSC/VicpCQ7GCEhe
hA6NOY42SUC876KLWUpdHsYdIX9cYWALYtRFjJ8vECkNjaFhKFpVoPeUU4RfIpdKs1BmqM72ISmO
bHrjnGoo82Z7DBqJ28ScwmXSw3WNrGOkSCuIY+kJzEhlxJOEk/f7Qz+UCaPdXvp7gMI6mSegVSmL
ZLOHvjS8W5bD17zSgtLs+t9vqIS0UGnOsvs18uO0heLgZnPPiW2KFojXPGfjxuIaTe5NfVO0SCW/
2+B6RcI/In4AJIW7QlL09oiwuDpfATVczJAgROU4uhvplbHO+pmXXggEUKUtc+Q0qkDoYPmgQHh9
RMNPtP60uNU4R7AnRfR1BCOoKME6SIVEF3PpGOkraLkoOIA5K7dUQjTZZIHahd8pKVuiDIIQ7RES
UtuG126esETQkLTNqz7rXYIgCX3D9GqtsWYXUcmdZxdd3TscYZK9ZEzIkEDxUM5Dv6b6pc0e58yo
hVM3AjVRLsH6OjSeq1wwaylBAP9cj+GkwF5CvkEemC1W/5/OJh9aJQia+W86tepu7JlFcZyDjLIl
kNy64D0KM1IjK/RH8LwKqcIViAVur/xDBgNPuacdTuelife2uI/CrwnorS/pEmFHMPN55hNM6IC3
qPpQ+Yv6neYubTg5IJ3zXW9F0Dza8jhkGIq8YhgDVCnf8qR7bPaaCq+zjIu+5vwscYC1dzM04ZnC
MrS5IaYjChHlIJtlmml6NTo2DBe8dDrvSRpoJiPVmN5vrVVmjNLzWQpMea4kAWvUotSSyoybYhXF
IQp8W8QyRMIyWGVpNyjm1ML6uWTltbA0F6bEPGoshRN3UNMetH68a+pFKL9HpZEF00Vdsxhr2D5p
oi7N+olyxoeMg3hmCfZfO0B2qLOq541+1shLuzfwqH47fYX2VHQ0zUTiM2YXbo/OXQZcPEj5UKkz
9N/S0DYoh1UgZWbSJGQhcaV7uoIlFiefvc6Z/JCcIa1JV9Ps0+hmmuXSKleLGDwj5K7Rz8AhF7OH
naClr3neQUtWDhH6FOn766RkL3XxclpSEpz0nzhF5Qz/3T3sLgtTM/1K9QJ9YOLshot/p9FdAMJp
UhlM3t7JbA40swSACeZIQ1FdVJ3bI3cuS7C2QW6hfaSDrY1Rby0brQvMtrn0Umn5pS7BUEy05yld
SyJVOAijmD1Bqcy02yOmnWuHXtBHQAuDqUtsa6/VnQRBQT/XLo+v7HlqTaUGVcKydV2C5RQy/1xA
Ol0h1WnydHR9kFVZ7fKeRcW7wxvJPGChzrp5Olv+l73GLqt2PfODK8RrFOEKZv4gIDhrldCyJCfX
Jopo3UlAKSoCwWfbiBcrwYsKer+g4FmXHKxpKHhh4wgtBDKneSCEDQBhFrPP2qZKw13FW7cHj5H7
D7z5Bn9areTAan8iWkwzI3LQ0o2KUdJgHaxN2kxXyVVZG9kXhUbkNhuplXLUpYsC4q7mr8bvq85F
BPxD3mGhUc6idDWiyTA2gRW8WG/d3hKIUgMvyyOLk9oM/njxSIxguRRdkyUJhDdhCGqW4YLkYbR2
wN0A0iBmzJiEkdPdpP7RNtyNt/EwKjyIkktnsfEWukWYBHJiifKUWozEqkyJvIk+m7Z9WQ9+pl/l
6CZGligCXfAVCJ6iQmZzkO4i4hD84bzDZWDaiY6Fi81EpOOaOjPD1AObFEYQ3eDT0BGTd5LH8B9t
S3PvE+orW4e2OqYDlgWHW28kn0KvxbRNT0/2CCsm1GsK4xQVk5F3MieTEd1j9AA9Sw9Wlzv5c9m5
IDLL++lvajot20g+ECwwY3J20cGBGcHzkQwIWfVIAO5oLw8NYkmN7hmGAVpHUAUk+teVQKyeh8Mj
pWfxPIgLOGlOngkMe/Plvi1ur26h1h8nxOrTojNSEmahUXV+XeJ79E0+kNV4i7TNqk5Z8skKy2iZ
gGBeESoYZRVoa6lSwCB8UxAH1ySNjtJL0wXSZRpiQ6I1JPFn+iVQJ0TxSOfLmpMEMEjTvz2E/wWO
UtFAXlgzlgLT3g49vP/2vGzfu6SUAdaHXSOPrlJjLWGm1R4YSUelm6Ek2tSeI7JiJBRaxuLua6ZB
SuTy5Z/LrdGuIj/X6Ge7qnZiVpcyJSB3KYwER2sUQc6UbuiJBQZJwINr4BcbZDSU6U+xFzCYSIkJ
QVlKphbxXr5pyxN6ybMbZJ/gFU25bBtcPWQZgVUpOhFLjqoHvHvkVLDLuk2y5hI/0U2TS0lTclCU
LNwrhtrIUkvpqFWrQQ9wKqIo1uKrs56eB7saoyqSjWg8+vP/s4jK3KoQOlHH6EJhEa2rJT/5QUwr
OqNiG+a/5qpmajrntXH90s2lkm45iqxVSaKGLjM4Use5NuFMX1lXVg1F9JMumeSoVYPGfj1HGpBW
eDSw4ydkSMjpv1NmwIuAQp7UO81KpwFD6mgI31LfcCTiAQoFFW5IgCt6VV2LmktSP4VtV54SMWm8
XXwMIPRxuEr9InlYriIafQKTMNLpRgaqu3e/eGBYRnwb2S99yk9SsmlGzCJ/iS3Qog0E22Gxf6W8
TYNW4dKQyyR8vyIBxipkwWlZKMyHVcQBRYmGwa9Q3ZGzFa3WbNrFM/5UjYUCp98RIxMpOmonRZXb
Bq+w7qjkpsQyUgijZZnOCiLdgnPplFHU1HKRM5odQK1WoXuxP20qf7iRisUOHeKxlYgWbyA/eRTS
a5Tv/A2eHPnGMcxNFcGfqdES9ibsIwMHfwB+irk0TeXGsGRHtIinplLzEllOzMBugynMJDvXsJme
A01DmH+po/LxZ43t8pXeBt2K/yyCKLIVUsZvpKeeiKNKvlKZIbFl9Sm16mtDLe10gAG6L+vCzaha
t5Qx+XR3cMJURTVr/6RG9XcgbMkeOxr9IYrVAHxBRZR7SBVyg5quJZV/HB9IrFIUvaO6Jy039ES5
1fk8AOgv7Cfa+TJ8Hdf0SmiF9GeLEju6lRhHk/oGxPXhyX2wrurtdMe+UnTEcG8YQkpbIVje7bq3
oYDtQy3Kx6v4Ff/kvEGhP1wfWlZ4mdnB6msUKKWuNP7XuPqMUOAvlQtUp6p760wEEhQTaWNnJ0tR
DcJyH/aEN+RImFrqY0WnE/8aq7NHVQJNV5Tu363nhxaNZyov66w83LqrheZwJrX+ZZqc0wBeiI5y
pWIwPQBrC6R4MhTohUdTdkG/BCkJWHqg/KocvOwPh0u4pm1pz70RxnQebPHTmPEbG93EtEO19rIU
n2BFyKypAVYd7FdaULDLVH/+5jLE0UxF8qphOSxRTawWVJT0kxVcUdp7eanAl9Ik6qkr89vktdiy
nS1yqOWuNovNRC61WkHfo3P31r/0byorRz6GrxSsPhHeJQFPzI/yEalqPAT0hymiXR1ge4IokvxD
8Z89bGYeK+YavHFrIYJ/Sj8uZHJmJn8qrQornvXaOJ+NjWrRLNda7xtv6iJBjNkwuQ/dM1WFqivk
B/02/QBsgZj0IPgDkziYiOIU2yVq8SqUMcIV7M/YxrQv3NBXQY1gQzPIgnkiFYHsAvSE7AALxzck
0hSOpkOA5OM+qVaGX0r5WT0Vc4aWyfg1foy3w/X8Ny7/3Tb2fv55WnsUYa/WK/3mCiGvZmVfX0Ur
R9xVN3/px2znG3mzgEjO16znzdff6++4ev3tzUL8LJtrtFNUvJxnxL9mET/9qW8oQp8t71BWqf2i
qwsV6JM8xzm5JrWo3KnjtM4oGH2HRgMpjnATZOkTZT9u5GR1rK2KW7BL7izl0+RTShC1Z57yteVh
wVQm5RYrT1LFzXeLDtXBHCICUpFLXGnYgqZOg9lOFhuSwMmqN+6JtlyCULkGX1MN7OXCAo2ToTFs
iAj8TtlikqG4AbEGQDsBxADxtg4WIQCcXhJOABtD6FAK2xUPTBXOHE3lAdYI6BDw/7MWshnUXqPN
K66e8nPa/hR1CVUQ5IzcdyTwRPP1H/d8jM8lyEyvrFFN8MXkAOcsddh7I5+agUpsZtMwPPsgR9Nk
Y7UvLnGtUDVFjaB6NlscdcrMjgeoySqIig70f1hLKVolP1sRjQKPD05U1tpcaqsCGsdhPNR7C3vC
a9UBso7d66MAigqk5NjUEEiLPqPlA84SA23QZtO2IDhT3ouCWAFROCnESogLcsHUf/Z1kjWPEAv3
Su+TufhCgivEYmxgc9RCA6E+ulY9QrkH1Y9nIVx2bjUUvdKUhXAtTiiNjpWmoW4FhOUE+EINLDub
gjxupECfTKFU254Gh8p0yoYRpAahUJCdpARhvGLBcBrFKjdIiWCgm6tuguAHsZyy3UCPEZCt1NJ/
dCIFfMfInU4xrEAMRM8ytPsQBFLlJnoipQTIyWZxh1wnUAVcqS4W3+v+bZUqqNmdvzqFH96kiUf/
8+A8N71GF1ziCPGYuCOtGRD74OXQHZ0a3Lw381OvGoV2FaypmUIGfgoAzoCDPKeJdwZKh4Y+80ij
IFi9n4gkjMuCSS9Z4ze4083jelHsb2haJgrM1f5REGoRvWK5cyAUQ0JgCvZ13zOnVYMvL3RnQ8Em
O/MHIC5+dspxY+5pM1b2sOw9nFL7wyZPxJM6zg/nwvF0bw4Z89FEPqbUd8HRYY6NlLJVlQJF/TeU
4t8Uw4h1JJ7Ij3YSufZLTSXa6LVbAuCluSionRIE6UukGhPS6aV1zjZWVco2uKGUPy2Ta3kvqdNP
JcGfxCnqx0i7RDqBaUsr2so+UQyljYTLerAUir4mh7xTFUlpnisykVeK7ijT4YnrpdkFtq6FqgT6
v7I4wk1CqymuJ8SMKRAWc5+lS/xGEUr2ksQloMYEXlrCgmae8U7SruURdOx8zdz1jkEFw8sUaH6j
GwnBvwvEgp+1wzb2y0/L+DtHtLoh7XKQWN+KTepLNMIW16wNd+NjkBs8kU5DP5by82UZN7636+3j
dVxcm4XOt1OePtbmJpn1odZHhSYaMk4FvZ2/MkHgFha7h05vYVhYW+WEItU7NAlsCE0damYR4zss
rGrerVlm1R5tBPpWzxU9azr7u/n5q03R61qgakAEdE1+9yB3sbQJQsTp0+9qgJKKk4ve8Y39il2S
zbY+PiNQuLoO9xE7Jx1stHEvq0leF7r/0TDHR+Cj+OusaStW82p0T2OLwkMcvRO44zXKuZcG7Ow3
GQubjaBKi929dSKnDmS68QuUCbOzUPGLZgL1GK3a4IwCcX1ME6feZoGyCU1xKiiWraN8+81UYxv9
bqzc2z70d53bBOnOtVVNjhWrVkTh85Hc4/cSbwc37A5KDpvyw106TFACIgGEuwrvo2a+sWZJvkmW
b0+P+RzNll+9Ar1noCMwmuNHv8r1X/6qfaSj3uY3Z97vyA/ZeZTtqORhj0GjCRcB1qBVRGWvaJ7e
1g9lK8O8/OW+6JHc7+YNSecKwsvVv/ewOF7P18MiJTHXId2silDYr43dZvCGDU1451J/X4aheOyu
ETt6xVvM7NMlzI1Z2tRj11EUvnolSj1QH4AM9aBEw/5QJa/nqIzklaAsRFFwyVzTTBX2A13CEwNd
GWDk/gflixuNsCBdtz7t2oD0Xfnr1m4M7XdemD/a3AT1s1pTJ8UILIyn+0lqENUZmjc10eZ+mSPM
iR4jVujyGuRHj72VG1zn9V6pRcs9lP2cNW0pEMzdm9u7dcMRH5XiQ7OK+F29jSLCzHx3D/B4x7nB
5k+4/2VycBE0MMZi8m+a4PdMqi4y4zFB4gpnpxbv+nTziSikjk6d2v9xdF67jmpbEP0iJHJ4Nck5
5xfksE0yGBOM8df3oKWr1j3n7O62Ya0ZatasgkP+RG+PMSa0A4Usv0/75zmyppGfdS5FFFWiMWmQ
WMKVD/kDtFr+qlUzR1mtocJie1gbcGWpi6R7g4EM/GZoQGQx00tSW0nsKoFlZMt/wZ7/ICE1DpLC
UYARvZN3CLFVHcCGhhjrUkXjBZ6aMqt520f0BVCdQL6xclN5TC3Lz+ZF71sqoffRIdptZ5SkeCMo
Nn97cQvn2OGI/QJ+yOdh0EAUOJXoDFCBlghCp9kg4kVT4mIZ0Njdg4dKDZc+0oui2OqDWTw/fOFm
8juaCxt7B9XtowvjfcN+Pj1+CkmcInIb0zEZOu25+Amf8mdHxGewPs1liRvFMAEe75+xQdFr9p6V
WxNOUXEswf7pWyGT//8z2B9XAzfNXCN2W6hwCjFugIpaSMaFRoNf+8eu3vis/ZA7mMiV99mKJa8H
LcuNskE+cUVZXY+iZYfsKHLqyAIRNmmPiWQk631z/ixRKT/WsGmwIIjgr9s6DLOh7hZQF82reug1
bwgPkGgPUuIo7Caxj8EOPB0/vcTT4Vsjz6YSGri15faH6OlrX43zI6JvxTHr2Dr4WoPqIW2E2NV3
5e17Qh3IyNEd84zElRFk4lrDFUK9sbU/SFVc85u2SK+MzhUbQsuJmBBTgSyKfJCdJe7Aa0aL5+db
4fji2DV9mS5HdkilTzNEwKUUhxvTrZIpLwYBb6pwPNzZjtuRLN4kGcDHwjWowO8ZbI20371CL/MD
9o3rGA4swqC8/iRbftkpG3+hIyOYBaXZ/nxsnAoLdGY/WNUGKzoXVC0Kakvm8Xft/oNFv82PaemF
kYcKqnnmuQQPhOnPnLnaHHRnlEzRa/3CYaKozgbW/Xf6Gn5fYOuFb3zHMaPdoUkGDYhovZJo9Jfv
mmt2FbbRrhmWq2wRrNnfUSmYHsZGfqTzhgvQDPLSiWlgIpuexMCYI+qPik56frzXymeAxOgeYYdu
VrP4hqZCMkAsIjiR3BnIWH33RYMjs5Rw6ahU6B6OyRIh3w3Wy2qvloAIVMn2QdJ7wlrMW67Pw2un
sDBYI6uFUO+K56r193hgBl4Le59Ckp/kwTGzjG2F1gk4sLWLl1Mki2RBjqjVXSROlcCzMs+oZqIx
EZQpHSKfgvUJiuSLvEMg6GwckhPtqKfVbo5yzKnRPUtzP6hHfJ2smBhI2sq+ZI3M5ziQZvj1hmv4
jFthmezIEsGF7yY+flsU6f+QKKHmeZ+/PBCdbtIcKuao/k76CFaQSFg3qslDPiqRqxBBPmXASxCz
QcFqDCUB57iXErPhtaEvxerePPprIRpJp88pGknH97xcVPP8/mPX5kb+NrBwUsEh4xXBjKcuG+6X
PU76AARESMq2Mr8FG31qzXkf+un9V4CX6Hs6/lQbIHvxid2OHTsJV9HhS/d4Qt131/DklZWl3wRk
BNVxHEOmJOcb5q5BA5PoAy53/J3SKy10aTfXtB5IuGdptkJ3kvffI8eqMrqrD0OxuSBG0ysIl5VT
x+iMQtBH/lor3fiaMJyFk0XTJg6+Z5PyluYWMWliUvxfMnSTHZFfUd4D6Y20ivujVmv6R428Rslf
YoBjAJ6Qqynv2VS8F3fCOOkDk1HuIbAdQR51RjA5dYg0SzvTrmhLJUdUPKRj9YjJHEeyhkw3itkU
UQ/NpQfE73ivHYHttmT5mlZMmhab9x/OKGJ/AlXYrBQEB5JI+7INFmDMgVEPur/gYR2LO9DJuxpg
XN3u0u8goXBVHZKPQdv5F2wD5rrF1FJHqjmtXyPjNUxXQuD8CqdjuavwRJjl4Fd5vwcoQKQuwOmR
0jEQfwxJNNRnPqNw73XAvHJtnbSlcldnwQqrkZ1yyJEiTnvLNA0DoU2SD/gfm6afa6P2ga3/f/VV
vUeH5x6N4uSScye3KIFQGLwws6IrYfaT2sJ/WMakrUGnEa9llxgjs7Mhz41Tu7JQcAFKRWT+g/Qv
SIk0peYCn5MO/d98jW7vtWrZwR7zInNvXfsP9We8XAQN22V0lSQ32ognP7+yRCt1TogXYIsqpE1t
hj2DjKzVOEOzPqZOsjP+nK63gfseEwgtRN1HEg/KI2yZe3yV7mAgVKJh6b0fADjPLUKexxY2AR4e
zVr9o1RA0WXBo4xXwro4GNl/9Z2dPlVWnKsSgg79y6W+pEtpVYBSqtR6MPcONYhu4vABUz+B5PhF
TPw3AtDb8SdQMin8ShFx/vkiUIzgGRSZ2qBA7en2Rg6Ho0lO5KORTx+/tbImrvEd1WTCSWzYf6Px
ZuoC6Aqlf/tB6+0X9XdDOFLyUhUFD0IQ2lXNn3JoVtVf+2egAFhs4asdWsKfQ/QznQ9VziQ+G1wd
gTrYEb+2AHQMhSzx2MxuAQ4igUYxbafo6BWBb7I8gIv0SLmnD66PCAWz8gKkrff8Fzqa/ZuBIl/u
7VRIEgFWrPLILVkWO2R/qPSWZGVf3X6gaqtLAYF4tNpxdWs5ZKMIxRz44Z1LtkshqwmOSezfm11v
6okmahraNSJKaX9bTI602edbEYxTdn4MyD/TF/rkYAsVnSuC5klk85HIteSNirN3Roy0rP143xmO
BbRWebxtKsUcxWzPitaq4aDZi5+6ktn5ll9kAIj+WQwzFXUF8tC39KuvqwtzAl55+pno8QyZyKgf
l7MPRGl6Ehsa+o5Ne/nrh53/LP1WQ/qTh+vo8bj97UKAIZKTZZumgyliw+Jd7qBRnOSoULtR5sk/
9w2wwngTHb9he3nXnoK4oDLFxoX2kY/FRlOb+zEd9w8YACKt6TTGJEMlXXDLJ5MUs6DkGirb1zWZ
mpkvpkPZtNVLL+bENjbPWeoDe3aWe7/un90Vf1U0s1Q3ZK0bDPIUHDT6BkbLj4JBFlt2qK7+gHAN
5wObskTaahRmriA632b4qZ3oT5zIDpqx/GRov72ARvVlN/TA8KL/d2zZofRaFqWofMbmRcBN3Rwk
mP88RxWly67VUCoz7DdbnPzEhmtTvtDgdXjfJWKP4VTWnDczVkxa3zZm9jipsLPH5pgnQchp3/N2
X763NKfkVBxKBVCoS9xMDUgRl286tbS1/FuECUuEzboKNm09TYRxvySWn37tpk2GHZS3U+5rWMel
fjt5ISj6W6idjWGkzv9WOtJPJMZrdYj4Q9hrYZinDD+nBsCwZQVBaW3yFvjpj5meTJmvQxOFMLjX
L4hjZUxNnttCn1mInEGLph2ELXFXp+lGIYmT27x09DqKS9qqzpjWwBQKNbvsiTKSkUkx/IXTt+WW
rxUB0VKn/SlI+++vQ/G3RsIRnUBE54i+dJOw48pRhW9vZr8NzzpmxRIcnEPUXD50751XPXuQXCMf
cug0VxdHWTQzugO69JRTiowOHKnoCkBuVUPaB/M3VEos0ke5dX3yuIPX5Id71nMsMp+k9c883Zp3
NPXgApQy8eVXj5HrN3O/j0XqmnNlND6UCoMnB8yBoH/3+FRugLHEa8Lv5dS+cpce6J0Oq9cfrUkk
O23umog7AN/C2k1GElBc5ZqvCV4AVea0jPn4jfU6fU14m2Eb2xUKsNBM28nP9PsygytNEpcDsr2H
GHYFg4MZmOpEqFq1wwDfBLTiEnipYeDk8bIgADGZpTy+aRs9Z7mwPukreQaGwAND5pkarptb6Pd9
BvJ72jVUhwjDo/Zva7d030yKF8mkbmwkxmfli/IaYUgKK2yPpIWAZwYacgwJIHAsA2mY/vxPamN3
j2Ar2olMtxNfTucv5Mb+OooQw666mXjhHWJJj354N+b4AekD4Jt8KPPpUDDzlRhHvDWm5ZSF/z+6
5CkO7Xz8cX8GAmTvXvLQuOln7Ybunl0xR0I54jWtqwmdvwgTG4iLvre3MQZKaebWUeAiA9CjDugH
/8X72ll85nfpNYr8dqbZ3Y0M+3QsLGiYw0AYBXFliEnrZHJ5aSqb1lGBg9Ph/wPB4x//YLKXI830
39QCcPehEei3Z7miEYqhSdN0fy6GspegOVyURQ29dP2ECK/YhIxi+7nDorgaB1p/nTz5ES6BvCpl
R36O69+BgJBbO8LmO3elRKXYoQRAygEExLKYEOiTyuj7DeK/cRcSX1WGX8mD5k/zkaIXTEvYgZLi
84yCZS8pQPaiF4z87+3F14K6wYZ2zmFlbsYNMq9KNRSSackWiIbiNxcGv07EPR1mi3BsKZugDn2l
wStinVsuqHBRBqdHNiJX1D0mWeUSPUVyFiqCjbhgwEBkxheX3yWx6sfuqmnH6ezFECewC4QUgvFz
irFFnLu88ogNLVag/TSyg9+A9rPpeUmcEUCEaMnYEBd4rc91XIACd1TavBPy3p8nYuqpieggWw1t
4YqWo8AF+Ww/JzCpOBvReVTMptpkJGauJg001K+/ExkXTHZrFkngKUwP/4MRDRbnyHDoDkWW9HpT
rSzUwkNq6ovem/0i75+5+wrahIIwicjUa/Qlv/IwIqjlozqw34kPZlIfDNEu6B57jMnO5IFAX85D
oWPldh+jR3dSkAec8HTye3GKaNUA9GnSPi6CK05L91/7n84VgITOijySoLVuv1BgSAkr/mVNwYln
ukkWRN18FuzlC46DjAeROAI81acVIu8z4+ckt3wEWkFAafAx2ZrGpFJ8HIu/qY3edXGtTgG1GYw4
dG+24faF5zM9+EU8Ug4huEfcIczfumXX2vy3/CHe++oQm4cW/kzbOBKzGmVWVI4SD17piKMJzCN/
nBZdnpNukFMAOjUgfhdQek+JWZr4f1IM4FLMoGVuKXsOGu1KVLkS3ep3/P+dcT540d34SxOR2KUn
JYOIPmXzQjRNH1cTUxnRD6XX7utyminHvhxHAmeP04ypiCJ8o4COKMWz7ad09f+KmN9DIQ6UNVXn
6/aeJqipnmgBU1etFyKyyB+X9/g0vZxX2e4TWHCvET03NVFSOGu+9m+udc4TDpswktE5UEbS/H3M
sRw+KJCmD90fkYOxsLyXuA9wQ6B3lJw7bUFkVtfPIygFmQZqOCEjWVPo0FkKkfsbiT+XJ0IvRnda
okD45MiMXjfB1bDuZIArrpS7QmV8JhkHK0onfBpp0752D2bgwMKBSbCaMIAyxxKP2HLrPZkPCIeu
QXel/zo3gC0vbf4Wj73klQH3iHD7nmTqBBuJp3Qwq72K6PUp34LLoSJLs60X2MoP04kp+9r0o04l
6k49mtU07FjZGE070A0nonmK6+un86LXomodASoBsRKQHfeP77T++nxyGlf1Gj8XynfwXCV/wCYK
HkB3ZQE0ktNp7zqbHSdgPbgWkSuTiyNXo0nMc68GVKU/FJwG2hDeFVRhy/ZcJh7lfI9v+4C/NJz5
xxPUmTRHPpSWIuToomiq2tlSu/BYSjLlNkc7AahrrSZLUGT5M6ySyQf9bxgQYAHqoFJoTg70CzUA
EMfXckp4Tbh5IAd6WHMGRHMqf1eECizyvpYXYlvc8jsAYhBPKrUxMj1W4USUMU/kcGvBBueRGLCy
4qSil1xzsjy1o99xDaRY55HitsyuabTZcysm300gzOUfeNQQpLKoR33opyhFAt5CoPqCkQ4Fmukh
yD0NzlT2IgSucbumU/+NqIkgGzR+iQAV2ktk7+FrJ2Qz8bVWT22Df58bg4S+RwLH+gQQxxkM+UAd
b5w2g06SziffPj9jUQfRPJBXRQx1emdEw7xqls9/oUhAvBNlzQBUtBjQd9InEVUqacaBKWP3y9in
csAzhUViLXQWLOH1MjXdRKjtzHts4PN2PyQuj4DPyCQuJlRIUTcBpyXNlN9NEfpS44vP8SuYN9mG
4wV403QD/Qyu+KbSM4chwqCYqKDg9vOo8yzl79dteuwFCFIADOpsvXPf6YhnVqJwKk+b4l6C+3I6
LZb3goVQDt/BnJMW65MUb3LiTucRuviZ5HUqOi/oFno4qzo4cowMoNz/liW61NK46RZyzs56OOgt
VtBiVaZ8bMpEfqW2k0uPTGUCyn12CdL7A3oIZSBXF4FFFQg0zCBYWc9HTDoCt2HS6T23dTGIGp6C
m9wBgfpKS52TXaFWmOceaIntdt7DrSqw4kCa/1DL/0yt6YvJx4ziKNmCcxy4GWXrwcfa0AHVWNYg
/tAOqB++lSNHM5K8wkYiTSxYd28hRQbVvChkundL+GcGV+yOkRKEwQuWkguGSug+BxcQZenG79Yz
h/o3n1adnUKzvgqThDSFO+xRBH4LGDgX/InMBZRTVy3BteIH8HR60ADWd7zAF2wVKv95NTMUdLwd
uYWYBfBC4n67GKhRpQUh44reiyJf1qP8ec7eEIQHmXCI1D+5O1MdlI1ffzdPA3sXl6oXnWJD+SsF
oBkA1hdyOtTVlBmi7qBi3P1mFKQKmxncShwzIOIdlXEK7j//7rWeigEvk9LxacsUQZ51F/tijYPE
LI9hQxn3ixDphVmCpg9bEhEk4Vl3+J2LP3mW/qen9KOBZkzZn35hRySjnpRG54kjNSa9TjfrXSrz
xZstJBiOICEvpiRYCDPXAkIf1uOI9mxgzPKhhl6+963sN4no74c5JqS1mYrmHZSOCn80Ya3NKZYf
6l6oIcfpY5Nzu8a5w0Lw31e5glz4cQa5iWFpytwdhpfsKy6EknXDd5xVt+Z5oQVtTykw6xibIYLE
vcTEZarTUTBcPuo033Ye8GYGVe1IpLpBIAzkkfmxwy3xM91WLJDN1c1vToKUT5KxEjkCjNlYJvuh
tvfpl3MpKFpzWhhjknQ0fANwsBdwLQV6CyZNTiLfqP3fdn1nyxGNPAL4rxhiHoLuqWVXP5d3ITNo
6AMRzFOoXDGGoR0YBSAlgvAHzstBYL2ENVIfPy0YoHSX9IqgWQrWT/geh3QroJKv/2rBauMwt+Kv
R6Fe88sXrONrAk2de/gcgEW89+EEjJ0wGzMd512KI4ZDQHlA3zBHfvYrPGKKJeNN9Z1wMEp9LdZT
BW2hyCWMR7X71plqRACD9ChXxtdAOBLUNt3DyYagwn1jDXesrsSM/Yjn8Yt/0f9WKx0ZkHUial0b
IajW4dwyOKDS7R7EL3zJBLfFfhscMxxm4jBFSoyYgWNJjUkPfAouPMy5yPBfhU+ZQ+eAf1fAkwyY
83FLMnrTyCGIoXj6+H4nKrVvYg75pn2YhWPTThQ+CdkFiD/axhBHceJbRLhGyQi29OsS/XawAtIw
i+7M5mSH6Y85jNdU+spNHX/iHbRNtCnmoh/Mfs5nGqwi0Lb4YAzax156I9MjDokw8bCDrQDYgjEO
AnL93wiVXy9vL9weAACRZabUXak+RgVoQmkDvj/QZXAm6LcrwVwAr1Yfh2XMdMjFJFA1DwEygoDh
IHUggpakoTj0mLg9zSFdS5845BUWeoAiFJY/yrXfMZw3jyqcxYKbtTsTuFF2wDx+o5/8oGKhgdK5
QAIUmHT+xlrve+jG4sewvzhVQT5kSSGf6IVtVlMCw+do6cHgAzEYnIYhYT4RIVrE05iqktc4+OpX
ftzs7ALbQTvbh7iFoGCQzxv2KiKC6SrBaA0+trWgmosIBanXu5x96MtFn2zEnFGeSRvWsXpisXR/
TwrN0ZMFlna08unVtKmTNQy89N4QCCEZRiJcF1oVOw2ct+oXf8+/gjXsfl7oSuh4A0pC8VqQV/Jb
2A1MJA6IaWnrGJLT69899MDN6msIK5nSOWRUfKGSbXfvM6zFj6sSCZY1/X2PYn3qubB/0rqsqToR
qJeXDMatNYYVLFJmoqszejlp7PWCC4G2giMsugZE/cnQSZ80D2vTGI5q2hghBivufFG7Ih6H4bER
Ryqg35r6L2CSXXkhgV7FUGJBUj32ZRMpvx4nmCl/LoLKnFyc1caVmvqdjF7WpmVMn4oziohkxAT6
c5QzOKP9BFatplALv+UowR0NdfgXSwewdTM3/A3Z8shOJeVVcOCSxtmjSzdNSU24kzoaq/528O8T
GUuD/ZPbijVSPscbcRwCiyWbblw4QMCptLIqpgA+VIWXvv5h3knuvmS/UWXOBeCGWf20i9qvq3EE
C5Ox3rCq8EF4j7ISBpav8msrgef3I0w5HkX8fdqm5pw1Y6F0rfcwfe1luHyAIc8Aa4/i62WZbxl+
UBp2BkxTsSPNxCE3Li2ryznnlq3YOvbDRxTtFOVGThf9VTWmLqcI+Z5SyWaI38JRx43y3LzHH0Lp
OaoGLQhj45RHprmMgGm7SJ/VOLyi9gNnDlvT+tKjM+P4Qhmkp877IbKErd1C3EBU9PV4S5XJLiE2
Y7djtn8zNFc9+jOrpMrUof/FfoIG4TNIoXmeTBVoEWDFjlgJ5wdQopgIoEVbuVm0fxjc4GVCt34x
9pL79p6MGzwVQYtJRiE2jOFgFjvlVKHPqHxcLsFQa8E4x1FHAO69yvJenR2bwVuBpb2FqYv8CPYg
w8I6E+16i0FnvxuZPp7AVokrsREFmm6X8ubzGYqB/fo5VUwDMqhbVy6GFvxgLHHeqG7cyOYvhGjB
fZDH7SRHYEx4a5E6fU2ezA8wDxhEnLFgnEv+a2qdrT8QeCe//ZZ0tLHkWvcC7yF5+G6nvAxm4KgJ
bssQ4TyEvaQbGGsNRg/F+PSBOyCTWl0rdKlX4gfDdHZPWCoIh7FkUwlKgHAm2Lgdi4BjIwVu+tnY
dyPr0VZDzVdgR2I+W43SZgwWS0UQzT6WrYd8fAAtn/EcyOOg2D8vFZiqRwNlKzuhcRT4cC7IOKon
hROWvrVkzBpCwgbeJxp2w/DSPKRbOSWKJzeEcZEW5ioxydQgo7K2j/PSMfWCa4h6En/wM1pFf7RW
S9phnrj+9OUZKYKBI1QhpgO9Y1F/hQiSGKpyYQi2Cn0hoFF4/QjsYUVjDETvgi/Z1CT5ZfW8iLjY
MYxcWrvqxr8T/IqYD4ECIYsnz8nOOasgfq44xXsPnTQC9EsZvtSRsixnBpWk5BvG9D1qjwaA4zLj
r4owGxgYW23BF0W7WOUmq48Awsfg9/g8nnuF5s/vjyNKlj1Kb0fDH2hMwKf4krS8el9CA0Sxdf++
p863gtkyBDx9E45XYb+MynIqq/wLScfYwM1dnNU4PeIWhhhCGozAsNRsUNbotrU9/e7Vo3U2SwYn
iCMLa2ud9vVYNZXv+AoFBz6qxELjSppZcB3HzNbAa4SVTsaBNqNsw6U27pyfjF2q98bxQQeCWIEg
Yd3ZTuDuQDX7EInXmL3qWP3dynk/mOALfvz4lhanTzYOJhKk+YWKH8iYQTdwf+kj6YHaqLxur820
OJcrSAwLnXt14heCSdS6iYlaDoy2vHFayc2uGE7xYF3FwLZJYtPor6iOFAAk1L7wBsui5P6v+9IX
WlNsdccYduqDBlfdI9ZMeP0w8Uuq4QLieXmk3YNdIamuVI7IVwhPToWjFIARfhj+7PGho8WoUJHA
I/TKlBdOBHm3crN0/Gqd7ELrJwO6e5zcTME9Iwa6FFzzTGgjWRvSlMFfoCL0wpBjY9zkvhHXWXXC
vCXr7a0ERCQ22CocSEfGrZozeUCm/i5idwUmIfZE/bM8BseAbAe3CdVnNuTO6vNWLF5jthcejUHL
hi1R+pBnv2BmPfHJpGfTPMVj5lDI0GKrPexGbsajb4FdukM6IEugQq7VO/+qH910trb5Hd+/3p0G
1CD3lWCmU8egX2HQ+dk1L1zydY4VK+1bQXKMDo1TiTdRh5MaG+hfObPykIEoV63AYQRElP6+KfcM
2+CjoETq8m1JfHD4jWxajZN4rsAneiYOJ++LLxSDM9Z1JFvkDWO5+fxjbtS+Ny3b7k6yzvfZaCfR
vO6IWQi/UTdcmq3eQA6wCaFAo500/1Cz+s0iuBIiXG1H8wfUsu5glTbbhL3y9wQCRNV4rxpFQjRE
A547dsbP2StZiPNgV41fgOd+fjPhd/eCIZI1oy22BoDaPEJ8qVe9bZJs2USbYvmkX/C+d+D6dA4u
zrwMbghVETPTW7+A+53mJxnD1muqT0iyChCwDfYi+j+dilh+OoJwl+6CPlIWqeQXP9CNLfBBV9gq
FCSIkAszcCkgRb9Acg917cyll5wzIYZYFa9l6czAhS7ibTjbGnDd8s3vIHswhgKQr2+dH9PQ2iUz
oGkDKjeoiXxsszvP1YsEfwsPneh+4HKIPq0KnUuxpfgFMeKrzNM134Syhm9m+bD9Fl+AGYYsW+jo
f8Y6eoTUw9wLCMdjaZXamhtQ1LHtv67+KPuwCIMsiwcIkn15bx0dPt6gpL98UB9Z83AguKFn1L5t
DK7FC12daPXLKVrfGZSaC66WMo91km6CrVJ2AftJLwFbbMRzZuu5wO6nAUKxxULx50bF6A1y5JRL
hM0bX4A5N6yHVTtuEqcESk/s3/qT2AI7bdowxxHmkjIHjmc/iw5buTIIOmgYcgXjaMn6zXPJFJ27
sYA32F542PyVMECHDavmo7oc6uf0QdVtuiEOU700ErU74wvV1881cQoJmS8QVg9NNZNKAqjc46PD
QqMxE2evcxTg3TXhlmJ+/cV5jrG06YvvvwhxS4gg5GCGAKJnBZjSor5ADCtGxASgAdqUfWo5sKJg
LJudy9hWw1DQ+Y4afQ4p4cX6lB0seTbvlTaEykxZRRktiPMkhNkESO+qmQOFEeffCguxdNdLhsPR
ILH1AJXLahshR7Wmbb/NkA1rGFXIjzrmLLnndzzeIB4vWHJklg9hB08grKeZpK6ww8EYsN89Uh8A
NKBnreZpvIeGNQnsscq7HHppPEzTg1VPtIMIiTzslcNDVldtemZ0lGXP1I+gTUxRMLnXFiDMrR14
IrMC+d4x0Sj5mDlS1GPtrKyVsyQPf/S0Pj8FA+uDLFP/AKBNRFie4UKab3Q7PIsjDc0J0rEXePH0
zbYWjOP23PRIHPXMcx+wcL/pQifYqIxiIdejq++Y0O4YlzlYJTENA60Y/vTBeyu+T8r+y7CaGxT+
NuFdLxal7mV39SgTx835SQEJHD1pL+neTDg8BE43D73PPBqmRyg+B0rj2Gng7jhyhdUy5QDrfXD/
4y3/SKRm6LesOc8YabOReIteS6ylbk8AzufjCyWUlIRQrMZMbWCAf9x4k7RFscX4aihRQo6tlXSJ
WLo8mEQa9lvN+Tt0czCFiy560GLCgYVV9xdzcTeG4KCB6pjCyJir0G8T1+IciHdxVN2wEWMCejFc
xlTBKZv14gu8alsIPQO6oa0F9mdBAOTm9NOKn2DLt/JnD5RxvMxqV75lnVfs2X2gJySvsVSx/a6r
Gz4A0t8PJybsPL0PSFaLv61TIcsvwryH5CR/Rio7p5Vma/nojVjThnnICxdhoGhe7Q99tXDTyl5R
bYAiBbhzWPrh9PL7LLOvHX7gaYWjJr29OF9cpSGtgskDYvsS6Yeey6j3UaDgNsKROLTMLdAv69Gu
H396mfv8o8KPafjviRNB2tUT+ePGsvdNmVPqNte40F/2p8Y2cizg8RiO8mzbPicWg4qEuuVI6NyV
okMgp6PJTTg3IFvRSBMHQeOIu2BfxQq8gmWP+zOT5onKbggqIc9TgF5I3mwdf0fANNVzqFyNfgjx
u3azdEwbDaYZqUywsn3nos9AgvXgx3BQzp/+L8iG8jge8lZhAMUrnQQTjdXnPjbsSLO/YBvviRa7
6neY08xNsBJlXcTq6ctMp1VIGKCrONf3ECCU4myc7nQbIR3sa2+ND0m0t6lw6mm9CJbKpJkhLEaN
7b6PApXwIWX3wqPBZzKkuXBR+EqGEQKhDvItsK+5zkcdznuRHc9JVwMa5rF6gQNpGzdU1/yUqZDk
MWCctvxUiD3HC4m85u8Jclfy9bUjtc7k+7/CT7F0qXsqIKr/b6h9A6afmDzyuM0LtVGRsdGJzT3f
ZkLihvoBpsXi7lrsRdyeG8q4/vroY3nXssEzLUfxWN9ETt+vbhMWe+vbt5pBJ0ijow74ZbIZTuP6
xQExF5fVhTKMWYG6agsW74BkSXTw7RQ44n29w/Fa90VkNmG3Y/SlhF03HCL1lo4/m+/QuKZ/sc2m
wLGcK2MZ6oWTM17Dx9j+PPID/Wo4M+uZYdkEhZqaw39vjH3AjhBcW8Yf+9/O+ouGtSuJ25ZCjIar
g41nTIU9TccT7t4t2isrHorUeIMiH8nCIDOnSuEK+bALHu9gbbw3tUk0viXd+t1AGxnIZm7ruReG
zLRAW93Y9H/zIsDv7ds5Bu4RsCH7A8kNXESW98S7bqJITHAOTXp/NrDRti2MJvDQIBo3Zx34qHIy
Bs3aHkTNaMaUNKSFfh7Vjxu1Se88Am5KVQ1OykuQataSOsXXTOC6ymND7TnuWGTFV3bPK/hNSTyi
wmpD/4A7l/8BOVJG09Ix3WAGYvX8B6Bb4aodqxnRZBh55igHC+BFN4PyWtNpOOY2xneN4wradKlf
QJ8UyD0AWoZTA2baPu6cNh6y+cfmUeboQLC/bvJcagsJnQEW+mHwtaiG6HPIiJd4Xh1YIZ5C91uJ
+4D2Broh2ISdyh6TW44YI/+vOGhOMf4VAKdONOdj/In718yah5yYJ5FtTm6aPbHfy3xt/h3TG8L7
QeyBS9wHArYGpnjQ6oDIGJs6yuS973hUfrWH5kAcWvJc60X5dtOJTiLEPAJMBJ4IhB5lgl2nD8Bf
QoqUcX4WYUIjlhL76v5Xu6/mqhKFmfRVg4Ctm/YS3fHKYw71Fcaism1+iyfEDcYExjGHEdq99y8R
F4oeDUl21w98kyjd1XEAE/jl/kDQ8dhjzSEM+6mPz5sSw1mPrVUF0rDTtF5/tQzy3s6CVaijhUr1
WE5LeV+hXWZATxbYbGVTVvvPNaWtD8RV8jmASlac07evJJNEX9K6V2MGSb95rd1kaUznVc+0nXoo
MI6p7HJXnrVLKvd3hVQnM2JcRapvovZg2DLsqBEIAfvw8L5w/P4MCa6MOhBjXIibNgasEEb1vEU1
F67ePJ9pm25IZkc5eqLBs97rx7dH/kP/JXyEmz3Kndt2xfrWa/+ixUQXa4Xy9D1Zs8xLSPI+546a
cUR/lk/fE2biBIvwgo/8CbSDKPB4TiGV4Zg9LKdwLliaXkImofyFYd6u1DFzhbgXGom28HwIKUOU
uOz2AJTOENZ//pELlC1QDsfIffoQWOjRyJ0/nqA4txh9MXKDS+cQpmbxRbhZC3Ne3n5A5iwgIMpD
VXzEwuOqzt4M/ufqOb2GHs0VvRevQfWhyCFq53bDYMKzGJXHbMKc8HWBkExJyMnRpvxRjNoJdZxS
Kum1Cbc321Ka8KmWbEoi2Q+jnmthp9s3/jfQZ8faMFimdrzFNgb8XnahbHc9Vx4SMez5bEQCo45f
ZTswq/peLCRotcaVo851GvGUvlvGQ6N8Sz0qwDaAv2h5+QZnGzQJklPyj6SzWnIVi8LwE6UKCXYb
PO52Q6UtECBosKefjzM1UyNH+qRhy1q/LUvk66tmxrxZuGsGVDI/NT1FIBqVT8lZH6dbvbGBWAXF
Cs4vIAQrB0czbAMTQbhr35ZO3trbNRgsrOsmvLGGNM+mxk8qD/GYgikrRwDbDHjbyNh5XaAacquK
4XSZOcV9mTGeIjFL8Q8nTSGyMspg/sJQhPi5/rBFu6+Ih5e+PSNcamTMRn6T31/tvMH/wammvy7l
E2N1chXu3S3CqiWANBFT0aA4/jgsrSy3IwDSfk/3LU/8JDyPTZzs8VO5AaNVLWID47XBpcLbkh7t
YCkxOmlwUUcHwW9haf0n7MkJDYAG6RQproDzCz+k5JT9XKLSKTJfAltVgFIwAlkKcbaM8mXWjcD7
/gnqWXICig2fVAZ++v4tivMnOUA+wQJBrvD9QZrTRiGQBD9A+4ZY2Ju+PIniK5JnnmiYGqgDQ/ru
KEH65zomiC055TTW4UJo5hXj1XFYVoic7QqJg/ioY2bNI6BYyiNa/N1KZ/QUKU1vRwrftRVqU4Xb
UxjI6XfPWf+DNDp8UIhXAdB3ab08Y5uTF8OBzMED/rLpoL12Smf2EhnDCWrB0k1QW5nv1RDOnyKC
G1eChKMsKoAQSAZ6mgNzeAkTBV3bC/cXiPkSulqKV4mypWEXt5LuVN4be+1oqEIztCq8xAWK6N03
iBuF1eF5ZZTAy0vm1PncbMgydhpRAROcZAweqNFOswpv04uh0e4DkfUjpi9zmK7/gj0mDDBU8UeG
JU6WUIIvU9hlmUVWwirHnIkUBuj5s6vfS5k8VQK6g4WGgRPOLMJdJNrTz1Z4hRaYocbcKnUT4cUz
nN4rtZeVQ2aFDEH+FqnEp5gWMQjlFE8E5xgncMLQE1B7IwyBDSz9lr8/EDOnqTR7sqfgl6OZEtgU
+/k6XAyYn44GI9W4bZXI0dbiTuJ8QzOMJaG2U3b7UvCBN3cod73JX+e2wCLAjKcAmaQbH/M1WQgV
GH21bFFImSy4avm8QhNC5aPvpGJs7OYU7oqN/NAF+m1TpJNK5/K8g7GeB9dqIx1TH+BZxtYx2GKC
/NrRoADLnQqWj9wAtpBMnWiNoYki4XWAs8P9DWZHnbt1J2uIxvTXgGi/fKypUzjqpcHju8mskICG
sWCbOuEcKhQL7wK4k2ndqQMI2rmFNOMXMerNLefTr2APkHMt9uGRo3XWUqfjWf9SHiFK5/EPFtfH
YcH5F63Amxn2LnnBwXBRKayGe81UaYvnIhzlt51+B9fPEdYACapdMQLrLNS2xtsabN1LodeVcU99
aOxfs0T09e+evA/IbbxnCOFJY0MOQSGbEK7dbpRzjtjiHjUHLXcShPaJpXE+MdfegIluLPXSHurY
Is5F338Ei+ev07QueNQDxqByH+ZuzVyR3BruU0zYdj5XpdkUNcCB5/1av/cVsgjEXr+MW4Cun+mr
4Bcgvv4BmYUF/UOgeaSWQPQMv4UBArshmx0b1i8PWQVg7tzJ7W2/1kD0vx2J5S3WWYZFdi6NPxfT
dcSJXwhjKAmvBVzaRiRK59T8Tdz3vDwJYxA6CyR5zAJPAF+HRT/H18x5WtP7xCOmLrWmIHQTZot/
mOcoW0htsRPEi2SjXNp9e0bNt1ZPT+Igcj86I3pklBBmWoi1tDBLn3r5EZA4nWwp9z2AZRCCUT01
pTbjgILrQ+HymP5RCvNHcU8+H9gK2XzMMyITKx8blMl3sU6NRfKDKm7Aq6XijrQTyjQWJO4uL9s/
V6htV/I+fIxRSFx+CXPr4C/5yLRe1b7tGQQRC5bw9alG23SDABNT93Mf72s+t+Hxp9QfdKxmxvu9
lb8pwFls84tR6CABlltfZ5x1YMn5zPCGVXYIRuGXpV6bxyC71YZaoNoETGjGEDbx0gt4u/ryC6AL
bj2un7gys/iIph9aoNuGRL3oe2E9XLEpCXA4CNGwQMDofx7hUVppPyhs9S/Oai322TI8otOwDjYB
MqHY+8CxzMv1PykQJojPIlJ87VahEMC24xYqCcqlEx0qtn9nYpboPY25N5qZ35unr40QOHwRrxHa
Z2f8flqnPBWKO9xgGwWOG37uOHzmwU4i1becTygx9x9z+EY5Mb3Lx5aLy4fbNWb/BoMj8N5Il7a0
OZrHzwtkxWxnT1xxZiYod6Y7Ufczu/2KrwaHChTnCYKv3UzpYbhRchJjRwkuNYLd0Vw881mK02Ym
n7Vupn7FiNfu/ZKt8hSWvQ/0zXKuTUFd9ZLdKxzMC0VcTLh7xenaYNjucOXmmq4T8fyW94FqISCA
7Mjggkvd44alPCEVJ6ZiYM9PVuKIoL4/89F1119IYFu2pyxHhk6GE7EhAm+HyLI/jnzAOhF/z2cP
mvhM5ijuQBZfyv6TbXkwHXuag5Os1G25zK3Jz/OS9E75LQBnUEkfKIuV4wgyg1JyvocWLDsWCkxG
/Z+h+Sg5R3oB98lnjsyv2IEMCJmZ3KZwzHricsUlM3yzUzr7CosRmovBBMnN+4OGhi6iQXlSklbI
UY+IwMEpRM5ShCRTG+vCs3L6fP3iRGHkxaI/5InPaQi6Fh8S4mIpK0qgRQsHEyBq/7ZHTrZd0C8Y
tv5lbLMLGBh3Bsq+jwnPEVbepN+q4g5g5W24RTJ/0fJTA6WrhqSXfzhjfUV6A/eRmHhqBQ9yBTcI
evW3XGLkHuvJETdN972wQiQCJJSaSB2lzgLiHHHdI4ALSp9AXaC8Ra6JJvg5l3JHJxluTI2lBMC3
FdN0zbD80xVBHkl/+HQGYq/xJw9raip+q/4IencyMalhCwRM4RywS3MoAN7kUHBjMHqCG3xXnEF3
dJxOzB+Fmqu+m8oKr5WL3bA8pt2j2SJ3baFQIQkAAuH/zwn+MD/jrCPrhAWbLJ8ow1EXX9A64efg
RcKekbC8b5bMqlvTfL+/0YmA7ugPDa4DoDhbd8Oaa7TMZyWN/oMCP/jpt/UlP9AYA8MgNU4Jz3xZ
CIpHqQU8ILxOZTYEc2H82EHDGn+F0xB5NyGR9PDEBcABXu4o59pNfc7tJ2U9X4jlpOcnEhlww7XS
+om2PrbaE+7u9ukwh/VUaBBtz9ykyZ8Sv0sLc8akMO0QBeNhPLXsRRCw2oznySFlLqPFiEx0sC99
ziPKN+iwshMtxL69Bhtqh+yqzVUewg5FCuxDeUM3V+HZm6WxXdPaGJfpaSBZLvendvvLnV4gFTQe
wa0TOQXQLqH3JTuZ/QtfnOsuEsrozJtCSUOLm7eYi4OXD5MWwSNR0QROcgsET1bOmBZ4DVjpmnr1
5ODjQqfr5iTMfBbAZxU6ajjvDmhtIxrYuD4E+/rbqOdiAQGwqRj+IB4y9LWz6txwVOybTbyHQvSB
FHuIAg8UpnoIK3RQcxROe+YHQKzZxe+/LJbw+0nqFd9ruA1/0eH50TpD7MDdb8WLckPCntmMbRvk
GAsjBYMdfUvF6NlnIcHYld9FzSiwCEhMx8zuNheR5QfCso5yNJT2sz2pc76nGuUoqRcklxNyJO1D
Y1b8lUukAER1IeSeiibHe1f5gEMGwwGApp4rukty4MbzrPyuK/t1fKoOH76I5+MBifqhYIAvkQEt
xfGMtEq7P5NAcqjO3HrsdKZFQP9wdn1mHJagU190pYf6xxirwKA1lXW4FsjTI+EBzeBX0Bzxg2K5
A2IDCEe544cbzCSCjuWJ5RScBQyfeEkWrB0cASxybI4wM2uEUfLE/dAORgvk9hyHWBKFVSd7dT4P
WLoTmvD4zEbOZOd1kEsTSRT0Cl+kyxjuGlClCFu8xeFZY75CcLDREPx2azEl+o3nOBthkO7OTUTx
SJoQI+K+43Y2ECWiLXWiJRu8rPyo0Dn6Uj8kDHPbZ70r4UShVX4XTFbfprvxlCY3lC0ZmoNTeOSs
WFi0YN8W7NTS66/cLLDza2rzlfwF5ghhOWOUCuUEVIrTufnY2pLczwMKlv2Vfmr0gDiVPzYIJlv7
FCKpAjxYyfPS7nRcUpNfEaz0TxzJkQGfio/fe7gIaGApqXgyzYHtyxk/zKq74bFuTMB63h298xxt
LIq3N2NWmPtwJUOKrEKVeQsV7A9mEFe4BkA3ZmPX9wHn0Frwkl9qXYF5NOGKyQ125GdMVFUXGfjE
hiUOSFefjT9xVT4ST5t3f/laa61s++Ekxd1He6N7fCstY9CrZWa9BnMyDzbVUf6rTQp/adnkC5oo
UyLz66ucRxvj2C+0zix+stRUdjrgNs6kztaJukzM2KcTKTGDks6EjLTypG9tQrOChqZ1JgziG7ta
Wi5WWoSPK7So8Nuldo5ufEiMLU8r1jfomj6d081Vxtdml6Y0DYElf60a/zlctdKsQZl1pylcNT+1
wZ9CFChXMlrK3Fb2g+wLb8hsifX6nJcFzmZc08axG/ZtWKJpm4l0kb2ltqMXQFFcDG+l8FUYZ/5D
rNDewEOQbwsSA/KpRj9F7xrTDaMFP60nCZWpUV2qd7W5iWy42Bp5SYIcbSz4JQoiEFoMrnr6BVYe
71Kva3it8JgT8Fx9wATBveeMQE7uBOU9OTxT/x2bwU2T/Vxx8/Qa3UX89BqVTXmRv6RfrsSXps1C
1DIS033pl9XRQJi8r/UERwhOFCdBaRBvejTG0okMAAzwg68sAKW7n8kXnvws21eh1wBm4UQOvUm7
1Yzdh3VmBuwsg6JILU8DvbNuRaBjihWiMBiJEqZ+Da54rFCFF9jLbegWIG/qn2B3fq+Sa0glnK2B
SMiFPVCvTUfLZkPeGCmmEsO80ezaxR0uYl8uUw7wcklfcsBzMYCVDU5+hcftoTk/t467KJprqDE4
XKa8HFO+o0UkpnP6M92kv4qKYxqTxkypueMkh09H66DDqprJKFXPOT0Bc6ZvK0MBZr/ZpuU863yu
fX5MOoeR+xlcgLHO8FAGEx6HwEbeKiS9ghUPmMlHiseQbCbOMGAHdwxBOxQorashBdAZVx+nVArU
N1gjGW9Hbg4kOMoXFLvFlo8CdXpLcXMf2nsz0AeSkAuwiS0ZE9qqqY4F25xYlhaC8G0F8yflHLVp
KThQSkhLZC4RyepqEoLc5nWaGBsKVhQ22HNxgj3XFXnLv6EPU5NdaL7ydkzyMbYAaYpDRQO8JiMC
mhBd6Xzm2KLUX6KCydkkAzpZtA4cmZctQeGhms4s29/uWH6RbqHZFZ91DQ+2SBY0QeoydJrEkncU
sFCs3/jaWifNgJ0NFzR5V1mBjzznTzMhxnpj9PBx59E8bZ+/DKHH/+K326i0mD/vK+UMhcmmOReO
PBe2nFjklmvbyW6pufmMyViZE1uNCx+NRWIJGPNm9hDLu11mnfvSHaJZxOki/4Lsqb8COFpZdxCr
Gyjbs9YzpBNl12inX7E1e/pCvXONwn1ruA85XTnhSc79JbJp2PVtb2HAb1dYgKA0WeCwkt3BkIox
/QgPanjoT8l3TwRXfRaVpQaLlu0mEYpKW4VAH700mww2sqATDNGYKscXVR+FYWiCvi9ZsXZ7Nsi/
1h/Rvf6BlI1H+7TxNd0hYOFUnseHqoSjGxgXLa7YQxkTMLBrYSlES48759twJnvu5cHnvkT5oXyP
KUcacwGUq4LjnDzUO9Yk5r380Sy/V+V87A/pkmihDyP2UM2ne3WFz3ZBa7Lt/+jrm5+WiCzpN95D
q6egyMoi/YWbXMQrgVseLUFmdXNjzY0MNTTuVJrbas9IaMg+nHD7jN/ar4ZRxEjt4AY7dAhMITpv
8syrrs14rNP//VET37iRzq3Pq7OyIF09u/deY2TYNV4qMgs027fTg6gSHgVyi9VRcrBJ4qmI9WXb
EWXmJocYcaEMKBa7oWBJyqXojg3uQEY1VA2bDrujulIY08296MpfPYCnh1FPJsJAMpZ96EtPn3f5
eq94+09b1scdyEGIwiwAv3zPAuRa4azFJNvfJoFbHoIz2Rnx+zvTCH0iM2dLIFj48TEPdj8chDik
e2Y1IV1jWItdwYiTjUkJyFSZRtrKVGlo6t61xz+VyiU1jloved8TZEKhy5EzISaGmpyIThX3K2Cl
N9RHhSO5XScTIJbpV3KjAoYJHM8sdMfLz85Y8PE6K+FifaGtcpL4gRj3TR51c43YIOo5GgUPlLvE
PoxhEETKqk6rOtO5pJGAZOuTNSSHGq1oazLUlCQ2mNVeRVdT24D0oxuAsAwCvOm+UooG81nyQqEI
3oYXIjaunBcOncmXgBSFmn+QYXiQF6XTXSr6Av4Y661AvSL7pNSDxJOpWHAzsoUHsgi+m4RTCh/j
VEIrqjoEUL39Qf15kbI3Hn+I6XEJCevqrCBaFIi/0CLkSLn7YTV8CE5AVpejBwBvAUMrQB0UFNPl
0wkHB8VH70wV/YJ9RBBrV5P/4p49hMKedr9gPRMloXEgVF7yHB0eQnAo+4sk924DHkp1PVH2SBNH
y/X7j2geKlW0m6p0rAkFxpBSlyQket0H2d3L/zxXGcG5bD+OoJ93dhOk2we9/XuDJ4AWvBbgeJTO
J3fW2FSop68wAhRwL+0rQrFdcaGo721QLT8EtT/341Y+vWh938Zoto7ei+j9A9g0EZxgukLUicyW
GvO96mJraQBBEEEg7UW4LxfQMZwH61OwEb6YDfueJ6ilkXUQ2eK+1xzJ6CWYfvciCO19blzgdNTo
pKBDX/5N5voXuyrfFZSEhU4pJ88Li/85oF0+jhYhBhiGe9jFUaHChMzPonYARalxkRm26LmNOVDZ
BO520349rwLOOvx9DX9+/Me3+bKffBVjy1UGQwTVvZYWySm+8FPZgT9YOX4W4a47ve5VQHGa/Ebn
4RDYEfeCD6LvM2FjQxrkb7QPakveKy5YWjurZmgv8kUy5g9RJBOmvsMi1oFbDpfAM9YK6njVYkig
w5Q3wERiP7dYkv6FMmAdKnZYW3gVmGSab/Az6i9W6GKw8LSVZIRSQmATWj0XuHe597D74ljBRegm
C5qEGp2WtqJs9GEnjdn0wZVZuO0+3KiPAp2LgBzis0qIXA92X0Qj1D9INmgU6p8QHRFd1To5QGEb
G14tHd9Z+x6uiNuiR30j5U/b4GCM74pf093+y9kDTsF1FFrkV/3F+8mGUib+KytPfLoAbmOsCVp3
/ENM9QBwp3IuuMpb9/UTL1JX2qZ8NFhQpB80Fs0XahEaCfh0XDLJ9uNmpsG0RcYozen+Ji9H3b6s
HrhcsBD6K8t0B2uo3hoyG6MTsxuQxEBXIW0kq+VNUYFEA1kCUeNnEBUHUS0MAPJrYwkIgxrlrIAX
oZLJ8PONKhgMEYBjT3GFPXed+yE2FFO5JUgwuC9GrJf0MiQ2qOrGDCHUDhQsz0eyFY98mWZL9p8l
obS7ExeG1YtZN+Gh3hhXTkiJAPYxpHXsjxB9SiTnjBqf4q//exKdnJ5LB7h2gr18/w/Anhdf71Ub
Op+v9ze+nTf0N4Z43ja0BfepdMIobqKvU8+Bry6jncAwxOWLla6hB+QpwxbRRtaMBM2coLGp2ZoL
Wh8nLeBfHIIeECtNZ8aFh40XDcH6fZzIB+Nmf8iWZXZd+9eCVYHfXowPkEG7AJTjrFgiRSVv0sUV
/WJs4mTfroOdthF/6OyxjlJgyH58xgXLpYWU4Y4VFd8Uj2pU/CAaGP8te7lTbvkqc4EBvdxcwuAO
R+oDqkmiUHiJUn+jISCJioylj4MVicIZM+nQQjO2fhNvuDfTEUKy83ChhW6QeOLgCGfyD/rpMSRk
9SN4n8HuVVRmijMRiL15u3pyEQT/1R+myYFiVdCuUXogx4WthqfEaJAZL9PnCtgtPJI6SY4ksJ4k
+LHgZZixBTIEHrVEwI1jTFZ8WRnDKXFNqSO/8Ot4z4UgugkCAdhZ3KgAjOGKu73MN7k4K+nnwbSG
OYlB+nTd50tJ3SqFTYeDqS/dg5F89sCdOMvIQe+nDuZC15JcXKLSa/6WQbCxskm7N8Z/EgOANhgi
wX1JTcgoWd2W2tuToPIG9d2s1mnKCNmKYpvczCVyeU3zI1CV6beAevG1H4p5VZwq4/x5rTPKknSV
Y1aX3DpeagHhfi4Wt075mhRXrT2o3L5YrCYryonk5dTtOW2PZXLtFfTAux4vgUf8Ffo6rj4OiEVL
4ZID9sCQOhVNHCulUBfTlnbFzPavBoMrrKQ1IcRJWYFbIGgyGOBVWzn/TayTB71nKH5Un5By58CM
vAOCOfMVHFWpu1MRp/oeicX7Kh7Eg36SVbSCVi/5b93vJTcS7L52SpyhBZ/s3S71j13nZECRD4gY
rZq94xMZxp9/QXCNY1RmvybBdt7DCLXWMOaczJIbfVOMQ5AqvLGNf4xWxoE7tXNCoxnjAis/9QmL
kyOnQrcyxouA+6GU/a4K0yi90HCpnaUHwR9EIU72oEWvr/F7hbzW+fIhTY/o44ig4QTKwW8zCO0s
RaFSMQkRzF2NPSgqDm3yBZBNEjdFBQUc9jssXgdq89QbqWGCAzU7IewRGZJiDprdamZwD7kN6cnR
aSMcQJWJm5UPhCoPmSKtVsDQC+ZLMebFJM+MHBOVe4dxmph4gZOfsxxxMboVEkmI7039pN9rzPfZ
hSQmVTawB03f9fU5PgnWfKOkieZIPP7iYw1VGHs98q8zBV7eQ3KA3A6SPRBTEFt1bRIMzSERdHb0
gNHhO0T/CLMmCpYf5A67g8dIifsZk9GcmqQX4yxIZAnYhOkm65gxxb1ftuTfrZ8SoS5+EpBFhY2A
aFZqPYE+Th9FgYRlQgHQ1GEPh/nDmIgjEg2X6CqHeOpqiKWNfQNcCn9+5JdSuLaJR5tLMjLB14IB
YcAfydvkqOPiIxSJ+HL90X3zKOEcjW+AErRiYMeE2+LMZkgtVWWr4U8fFytLlixQ4rf1MWDXwGIE
DvfVwXu4yr5kVrBtMDsDbRKJLvWjv8p/wXU6JXd5BvcMYEQPocxRwwrtDggehDNXNmRRJAGK8BV3
eRZ6WnBjVVBnTiAfHqhQ3ymjUZJzKjsa8cfDTkVQLhIluaPOVQkKKG4NedaUFiOUrexlZkgkoyWG
nAXqUzT8cmVrdE/Maa4cCk0eSxxgbTQLIkU54lgq7VrFyE0NRejZjGaEToRBo8eIrrXPT3GJVAjC
qJ+XFDnG8dVwRXI8ZeYi5Uirm63aHdvAQM+7quPbELC8ZKCipdKQg7N4EW6OoIWcmmHFgUwkg4zQ
wsg2KuM4GmY9dgs0/+H7X4g3w4ebnVibTb8drsM1zc5J6dOAVndutGnm0Gt2BwkZlkFHZcZ36XeS
edQRiM8UkzgTMTY/64iHDTf2rkihAnShyDWahRyMMIwbod6KnOZUIjb/WEVAaUXniy74k3k1Ugzt
RwM8FXbsMeFMN5WtOGnH0WxQ6JSQv6LoeJ10EVGzqGzIE5cLNmHdsCcFNBBpRXPDS0mtPOrCzfCV
MZUgvHUQkjGhFaPfH4f+qziQLiiTPAQwM2WX89Po1TCBtihum1X8h0H5JWyz9PCk/f4La+spzuuJ
O1UtTBGYVlEsAgFeJ0SWorlrXMiLCgKHYaucTCpa48lFbTYJJqDs8SJrma2T3pLA08gWCMwnfiHD
gemclpeq/+5eaz13XzUWJWQN54KzZExcwkm84bz4IC6jG9rJ1GE4nod1AQWFFiTwCJToUbYSMaCQ
Z47hi5KPcuCnXQEVvEil24SN05KW+vHIb+E8qqc+Gg/p3P9h8DSWGti3aE5DDnQL8RWD4ioPWQ+R
q8RLSU7lqQxqqE2yNPKPi/gODZ9yQVC8zCO/vnTR6FmWfj/s2HWFFYYINfJmMpNyKMRqcOgfrIEy
dqi0CR7B9MviCw2nFZechSoZd59dVN8omIbcnawi2PlI3CqgXcFDoW74FksTOKBigMyJShqNk5pT
cNTmK7WQ/r/IUYodA9iP58lQiUt96OAKjFulLSsN38iqAE7It2yLviJlxELxm+oj8x5oLtk+b7CE
jyUN1w8nIYbxAL+Kmfd2h/RpZhSpFSGCef4Ss8fJqUIxUVpQ8wG0Rg4f50mOKigj74KAV5R6MTU0
Be4ANhHNN2h7afRFK5jYBRoL/ibd+4mtzqv6e/ry9efqhdK0MOGixHwuwYnSLJGSTrn2WiI/PKOT
GTr8CWitt8kXNQAyOTdlgnzgoL5ml03VrapsIWaaC4QEYvDmGMBLD9uKSleeGcCSNUjAg0IRjAKs
+mMZwSLGBzVkc9gP7oBjQxx0XN6BW6bd8SXbk68BuB2HCutaFz2hh2Z6TN/25/za0jLn2pgjUMk3
yWCSYCkvCQDA31a8PJ0c72Au0LcSZ2G9fQS8kcAYI0uPzPxW3KHskNjVbMtgkRJoVbmSaIVsrdAa
JkvsGtXESROW4nxAfiR9Fb+fZqN+3rPwm6jRrjafBJ7oY5nxQ9CSoL0xx4/o2EOgUy3PGYdFJR9R
pjYUo1x+oykHl/KGklhnJFuPRxrnrF2E+w6XYmD2ivlLxSC93IHMUNaE0Th57pXFqDaZ0+LpO0o3
if2HFNwYNYhLnTgoZdsM+xS3Qdwgk5gJm0SzZNEVsMPFbBI7gDwYjHbWM7VN9gd84ErqEyLwU3H4
Rks4DbV3PvjSlLerGrPw0RtzJPB1iid5Zj9E4nkK8xbFyzQ1Wys/U1u6p9IM1797ymWQVvnOKu6m
Tmz8NFO0Gzs2osdamD0/KJ994cAZbRG7FVxyrp2VcBC5JFL61CPnHmbqynqdoXGYwIEWcQMndScP
HHn+1JFP6qLY1Cc+ikWy5oyWffY0p4yix4o6k+2pIwIGJDZnJnIqAG6IK04+m1EG6r6k3ALLrfyP
rztkXa1EfgW8cfUT45GFehmRh023qo4ggv0yc6aefknmKt1VRRbEZhJbMgIvZoGMfwkOgQ8+FhQE
XzRXPIfUH+axrx9k9+MEnnyHU0I2uxwHg5HnVuK+Qf9vyuZgt0sc82uKcDtfY3lclut0a8zH+WLh
mqAwj73GVDlVuMCWGE8Au1X38qNl4Dz9gfgXEaCfiYbjX8kCF12jzaLnHH26AvaPcmd6EK5UC9k2
Ed3nMTi8H/qhnGy1wKbg0GT3ycAvec1lqGJGITVmyj6iIEk/N9jIT36aMgKEnBiuHJDogqyA90xp
GIG9cZxfRlbPtjP3BlJos0os4NO5/TrnHpl0Rk+UxozUc2BFUr9mEHTBd3NWUM+1SM29z/FzjG7P
W7fu1tVmTBZK7i+7dqst7igMXiE6HglzBVjsA9Bpqf0JDDHLlhpK+WAuBltQ/ilj5Jhx1xyHHt/Z
6NQqyYKuEMY6TbRJmxVSXlKI+41xL/+wUZUPgx4UqdIa1WT9KPfpbbqs9/0x43yEx5rFG7SCPgry
n3KP8O47o2bkho2Wk5PxKBPcvbhamYYprxN2Ck/pvW/rzafjbiVLhFwGrPPU4/G5qu7JC4APazlb
F4WDMua9iRC1W66zvh8RYZ0kXd2SiK9K3b73A9ltPxQaG8zGHIySlw7EYS2TeC0wXBioi7DBABvx
fNJtXxOnk35Q6mcIvfoNly3opfa5thNbzjbPhCCd8vYOHzlOSC7/5WuDc0Ewp08kpvmyK8YISfzB
BnAhBuvnA/yq7lxtCe31PnIMSZhmJl722yg+NetUutRIH0h8kaWHzMihZE8OyNPLPXXzRMnlwa1S
wDOfwuEkoRIromNJ0MRXtG2mFyGwUtV90ZjKROy5L15lOYsmc6WSRzWqPFnWxnaakhfpaCni8Tnk
SKTbacPVpa4kaRFI6AQxTKKoklzSQwaZS+MoIFPtAnK7GBogLcnLwD3AKJwPYQd7UV9NIku945+m
ZmWohJ5RyGPQ47ZDs7rF0gxYlUyR2P4URPelk0OCJoSLvHikNOTDgeQZrbjCRwVoxqCPKRFx6vZz
rUDs05pafuEy5n6q8qXa7XTooh5IX4gXz857ScxnUx6JsCSEJCC8KtfQPoKaRMN3RV2aKm6/IzAB
QQgHugogJHui/KhrFKaLgoHAFJZAvETi0sk3NiHgzJyoYptOntp7oGJtgxazO9woifug8eBumqeq
C5pVQ9wK0UrV8WHB4ztJC2hJ5zpaNcwXc70KLygcTL5ae1lR5vN0DCYN1+DiLiYG2ZajWwJvHW9k
3J91YNEpk4wyS+mF+LahjaXWq0GLI8VKtHkJXVPYAbV0uy4Q2qkO8d1iZQsTe8g3E3BOUHMKdfm7
u4KiBH9k3lPcGt8hsf3hcQzyfQCf0SQpDqbeDLuGbiuWtBL96I+4Op8PPc6G/TdbCg8SMxi5VKyp
FbmYkp3gKP9rAiYLAPg5Pqktc1QZ0ovYF8fq6Ixg3f1gPyL8BQRFFVwScKKY0Ed3YswHsiqQCAFA
zonLJ1FkokHNOy8SnA3y3RDLkfhlpTgJCJYCVGQcrpddJuSPlHjlJn7G9DPcAASaZJf+ZUqetOTK
fEyNxecyOIE/Jh91W3XNb1Rusq/ak2XrTfxioa6JgnP7BekPMCVY1RbTtfwj7OXtODikBxklBGNJ
KGxC8Iw0V3f9nIFNY7yYtogW5RFV17l65DCBFHEQ/KB74CRGPRN+edZAnPAXCbZgMqcofXqb5Fm+
e/oAAke6Ethx23Z2ooyTMDDHnF4tqiNX+BdOQuJO93QLw2QpjE/Q8Y/ObMMIB+f4VZmbDT+CmcM8
Mk2KweTDbPOcHfnX2/Gj/3+gBU+NTREo/+u5axbRCmWWN06QremNbeh+O/aOKGO/mM9if1avg7Ke
bjVXWqRf2rba9H62kTxz4uqLYF27k+V4a0eu9i+hHiA9QIDHgI6v6Y2Slg74zW3Ke1nRsyLOhFOj
tf7nVkEzx28Ct+h/8ZKAAssLkE0cp0Jso+yBQhcvYBFssuoukkotrEZXN6ZpL92x1gnp78ge2Y8h
dXvhnB+Tn/qYHPHWE1KhSRYaPQgwQrmyO9v3myU2bOIzkseJ133XTECdXICjtcX05WKdhOD1wx1r
bBah4BB/EzwozDZrHAVSeCVuqzlcnyl76Hv2IJro9QxyUBnWktMfsbrEA1OZ/ukqp0w4ISbUmOUo
5Ei2eLuIp3CbZefeZW7jY1RfHoIVRCmWnxapP1F+g8/v7ejnn3ZdrAbdBQsh6oqDCBATp5eUonhi
dxLH0pBsQxYYCQbk0HqanyyRhJ9ey+QqPu0x4mfiEXNgJXw/hrUgxOqkfiH1De9EVHHgZobVCybn
f87+JJ4qhDTQjholLaaVUYn8/hYDPzDMSeJjJZsw5Li2FNlB/axSr8wYGcU3bbVMCA0dNgaRr1Oa
F5oagsZ99KLN7xRLKdMbkNmdsp+eD30x9tJVWnar2On+ZLgRulpwqh0a/oHpTT+9q/zUSJVunEAQ
6yBR3+/vDmUB9zdRzYY4CpKJBCLNig6S2Go0LTftNmzby/OQLvhfOhMkHOMOZrfyceaTpUa7+Gts
a1dY4E9cvXf5PN8Fe9WW5sRs+PlSH3d9j8iTxSo6T6DNl61zuePtCZ3kBU5lk2ivybNpvX36/xF1
XkuKa0sQ/SIi8OZVXggQErSg9UI03oPw8PV3pTgT93Cmp6cbI21TuyorK2uDI9ccMKadzXSFdUkQ
G5ltYLMjqHGdPTuc2pXhieacsA9fv6B+AXdUBZxfd4jSCezCgrWs9LH0LbKWFxuG+Q0d6Oh8GpZW
1sWp9LmNJ37I29oRHpmA7vbFoyHZD3FZhu4Xx1ZQtGt0FmyaSznIzRE70oJF7dIms38PCp3MK8eN
IYvyNDEJw1cWkdpaQsNiwJJQaQE4oTCG76G+orgXTyEktF6rDCBAt14OSaED6jeEBMk7Xv+c/FVY
jV/oRuJyQKpE1gC0sfOhH3W/RczY7K8abrGA3Jb3xgSYG8rg+OcaqW5SicHda3VYNd4jvVFOTF8c
+ix4lQYRs0GQAZq2X96djd8HMDN6dgcyGP9n4CqZWR+cUS84A/KZkNth1spnRO/ArM+hqF7YoL3q
uD5/h5RTUMQX7gqSmK3B6YWhrMoWizpVGHQvIg5SOigM+p+IamAqgPdMN7JPRP5v64FHjSAhUF92
c5EwKP7W0LMyNwtImGDdTZIt+UMT0jAI92icNy6TWqUl5me27u9IzjT9lp1VYKiuKM5CRG1jdJrh
1aohbUmpOlQhA22DCtIHJb9cRQKhDEr9u74YUNn26FZBRyFGudgThg5eAPUzz/BeYI8i7M15a5Ha
pkKOPVHtZNAurk0SHSe7coBt/SbtAj8I/kdrXHn/fIqcJPXlgY2EJDgsJMohrNN9/IYQck3O9Mqp
UUzFy/EjwelbZqXotUD4KdrCSlFNiiLMzjls0+3OawI9+7xT4dMGNXOav2ABD9xJ6m/rg1JEgf+V
E7vULwHg7sFTNl7pDF5GDxzaB9xZ6jdAteb6F5VPmjVVjwV6JMQVCIS/EKtLT79GgfOb20VgqZi1
X7sThVAcwbQtah6tIs0NUH1qTaab1XBDfqlepLRsg5VtEA1v4zre4A4ydA1i5+1S8NfApI/LEB55
GY2cyROEAcL7uQab8biJScRuf2E6bfsn1U6sabfkPNWoDFVb9CBA5AoBsiyXPvrufBaU2K2KrVVW
qhImrDXSufPCGGCZtOjqrzBoiB7MGYObSnthKvOAU6llITlYJ+5pA1JAqcr+sr9iorT/W93QMO/3
pLqkUoXMyEWSw0UWK0XLCbycMmKPTf+5bwPh3t4OmngN9LYUege82YHWEUg7o24Iw/HqH8l6gfrS
2XOI0O/3dNkc3QPsgL0D7V91dgn+HeQFWjI8n9aLwslbG0VFfikdXnqmgIWTyzFwmqlNoN8GKZo3
ipyTLrW3x+BOUxpEU2eH+d3fu6fRKjwF5ZhqIu/qtbx6u4KUahZRcuewL+IKEVnm1iBfixZl3RuS
66pSYETbQRRTkWVfbhKG+GluIJdHEzT5Io6pEDO1/TnRlnp2GVOZ20c81kE3N6Zb440aDqMwf6Gl
EdeGYKcU2ZxGDfSYaqNXeEK0sdhu+ZRkQq8zmj/7+JNc+w8qUXk31uk2aHQ2owo+6dOoAVkhgdSh
ze2SWWuNL33I+oCVHCFzEBPlDd21f+o9e8UuYdRnuvoBD6Lw2mG2D+naAZDrXqND2oorvSaaHs0O
wMcd9A8UDM8HGhvlSjHB9HZwWsATWxExdkkCIPANidgibbN1inmLogYUK2CfKYR7IsvjxIEzT7qs
CIG0T28lZLwSrI8xZqEbYxLdRtoyunBuMD76o96heetYhNU5h+kmQFnYoBzVo9VfGdNKHQGV+8Ty
v8hnl8PJHMAU5dkzueUGuhyxmrfBOYS8je/SMPwVUD8KEh61U94KD4zyvB+6Uffuks7aBY/w0D11
L5C2IChbp79ydCCFvA5VfAzzYNV+L3ZtqAtVv0kRn1q3I03u3hcMrvQ1ZtIKPLzoP+Idzi68xpNd
LtOuyydTga4TFR9QOO09nZlaLCoWhEPf4HQX7cNScKJHRYmm3rR/dI8hZIGKdwm3g0m/5CG+6p3D
er9JV7/98PqzpzihEYNgvBHFhAhAqtnk6siwZ70aqboSSSL04tz1kySkR+65toZG8LDhTq031AIs
0MoYoPwb7zl3X84bkfsVEOfkPrg2uy9oSyXvUEd7x3oQNyHoOgYVs4pWxb90b/FzePIP/sMkv9ir
wCQ//1GHEFPNNqB3b0QzKOSKjINPP4MAcdT5pXc2ijir/iVBuWIGvbx38G8GlEfqry2ELfrOK6L+
5OeFfl0HuM2kRAAZB6qhbASJ7jTnghdjXelUbV6Rg+Igo2KDwpOGfQkOW27IafYnUFeQMIyqlFTX
zervbcRpeRvVCF9bv81H97pul6/p6xbA4kXZh64fcNIUl7whJCNcVaGYBM2UhOzei3Ma4dfWdD9b
0aISZZISGujmy6HdILJQEHIpVKkQHje69e3x91p6mOvXyy7B+O8SiJILQ7LjDsoHkg7CrjPyWbIA
QKBm3GFamoCbnN58baX18JoiXUOJLR0/P7DQ979o1s1JtQL2U6xEZE6iC7N57mfpc/H+gXD1OZ4h
EttsJGRojPTiP/oV5+InN6fao3a135hDF/RW4Z3A63cVkpwiQ30w0lNM+6UNQhIc/4W41KHGBVR9
nVnnzNre6WBmU7BEJlwgyVvJinW0O6J4BaNCtZtr90MCuEg5rwcpAyUBv/R7DdrZ0XneTCChjMAK
d5j2wYzHqEyQR7Cyo/VSAVe28+lzotyAvdUjjVIFIPTzI6iiNwNljlw95HGQYdJ+XpWQoQl6UH8B
epu0q4FDgEbjrbuZNadHt0HpgRT3GvPjTzbIsAYY4IwTeJJkFxjLiCTjyh3sJhvyeDrZRJKrxscm
4dq7r47wb63PYLNcTY8TrwkLRU1UOq+NeywGxZNdhPtOJcRwtfWuuMSn9gU6h1t5eJRgF08eLXJp
/VDt0sl3mqFAjdowU3C2PycLCXZctYpXhTNFZc2zc37CtAfAXfcA+qgOAiC5uJVP51Z397RjQhSQ
buc1f/ey73v3zteTDVfo/gM1NHtYoCqbushD24tde/VPfAPOmQWUJtEnDA7VPUU6pHMc02gAJBO/
G6g8hITUhXb31/qpDihsrcT81d06OzJghGvYrB3NFExI1USTZAFAjqjkg9JRQ/sKNS1KPDENoN8A
kTurQG69Qv9N4/YJ3kcLLqU6aSUNil4vtFqQlHqBmtc/qEIUqIH+UIAD0/aD3zFHiQ0RFJwy3htd
Q7w4m+eywh7zegLmdRus0cxqIqRE4yncPYIDo5g8/yod1gz3mG26GUIKMEegAuNrPKgL4mU7qOX4
KaDTXGcbz+RxprjUeW3jjKy4ImrWMErayKADMfExeCoUhVP+djAhFUNzQOxuO7+J+OXgSiAMDXMB
kRLEBshcwaKvzOeMJ8qrhPf4aL31z+eXaAyRc85dGjZD3x9cvXf8oHvwhlKRVUS7CM6f43BNARgy
vwmdTy7Q9JGamK44PLFMVPMQvo3uKuhaj07+ZtiI9r29sw0bvUaPAnY6JJDQcffW3X3yHqv2Lahb
JReU/e2Ueg27RuUFBH1ET8geAloNsOjOZbcs4liyQ/IogeluYqNo5MnuePpnXCsHqANmEg497Q75
5sqGSneAAh+aK+BGUQybHP7gtNJ/6fFbCKEq/5SHZ+8dFsPVxigPK4j8o0pnI4g9fvcgY7YPUfZT
mh7DrYXzNKx06Fy/t2GxsQCgahTG8Bug2MPlZ5o2iGXMcBFRWIbSPKwn714rKP88Bpt2YVGf76f1
zqqdRaXh5bfile3mz3V5629/q0kLu3bsY6wDjDpKRmXzvmD9NjhMP8YJeRNMxfXmsKqyuDUrdRjq
zqohUIRf3Gh/ugILP1qsG548v/9t/o7F0ao2hOjUwtc90E+1u97G57X7omIeHxZ6MI2BASJolwuK
R5UBSRtYjAQygBVV8yz5oWJSbYO2+FCGYZTDWLl0q1kCXRCVwftf4erR6IFOWkgPFc89Dnv0LVfx
Bgyd/mAceVe6O3i0JQUZoRknoAwA42bvAT+QCSTp/WLAaw5CnRSCUk76R01pqYlChAk/lVYIJEZR
bSEYPQ7LP6flDT8pHYbDnT38oGWeucS+5svo9/uzGJ/H2BhT0BZD5wNEPv6JQ+FUvCG4hQF6SI6L
XWkuKIajFJQ8NLDR9WXB5cE7RzAUR4jte+3dhtw498ft1K4eg0FK8Embv3KbIOKESv7TguN7ISZb
W5CukDshrf3Ii6Ap4YYUSvYTbvUQsm/tiu4SnXhB9rkvCWh3NsAGuw70rQzK1o5q6wN+bEGVdpQ0
lpljXHsKqjjYB8dp2a/3V+ljQK3F6Yc07yogOVDrQGSHoghzLSUkgdU/m7iNMebVLYTrvv6sYlg6
SckBum4ffYIEgiMfXaO12ZhB+vfL9LEu8ufIfrdplEPDejWtR8bVYmno6S18zpdDCw8LShEP6niM
dNcrObwpb9yCDwvm5Z/oYA8OOaSmLcTXhxSqB/17rHtcNTceyuU4srCmkDItumxn4mpmMeMRTjUv
mCgepMXJXB26VMygY5aZ4XTKE0DRUe7TVAJXWewCc0EZqb1YrK3YtTsls/M7OhqdvtFZ3Iw+Gucm
mUscKeovDKqj+Epwxs/IC5gcyITva+ofJv2VvbbADFxWRRehDqtp7UiMvkySGkZvMBhE0RwJHicB
jzJZe/xZG0tANWNAC1xqzinqIcPYNMjEIjT8yh/6nPv4066GODEkPs/G38T41RXomm7GbMb18YBi
Ytd/d27TqsW6poKJ65CPgNYvLFrWMdqO+cKO44LZf/DS/mK4oSVahX5rJ/NjLDRwBXvB0l+MRp82
OHz7aLAbwhL6mYzclH2g/cEOQVN/O9haw8yMh2yUfp+aFN58H0LOd4CFeFC8ZDN53fE4CJ5tem2Y
KTWFikHa43AKTYpXUJKfP9yQZBOPFtM3DYeqjKKzi6U7Q4KLr2vqvXQ/KL9wZygYmWSrGFuivHz3
aZ61C2/ewXQXHK0gSQ4kLFQroW6YW0fqmpqol/fwDgiWwAWhdiZfF1TBRGv1SwZL/gSfYNX+BFm3
FOhRCQ7tes26/xwH5/xxiPCybe7S2kX6erBJOfRY7RTSFeGRhXd6Z6MGHF3CS1iHfW4LP3apqEBr
qeKBjfEy4eQ7+2itZ1QamvxtUtNOFcUHWkbVJHURUPZhHS1iF7BlPadql/NHxXq6aKF7wNftNfzG
jf25+Y0D2mlNqksDkWj72JgLgnBUsm1orggZg4Y1BAjmkzP3coWzY/O1hIAswmOc433ta8qSAKkw
3zzE+lUgqc2FRgqsYMRt/BrfjZNgZwTR8qf9swzmwTgg0BznUab23slYvo0oCpJgPC6a3SRYBvpH
EPHfkgXvHs05sr/8ZPxyeLNxmrKg/LTLu3TTLjmHkMbNxpQiD5BLGqJZIWthZbA7+6NRp/z7mp4W
NKgAMMCk/WqaVu1NG8XboMLQwsPiseZRorS7BMsearfXbHMW4eEc+4SGXqlD7NDDalLF9upwJmU9
qlH2/ayHSHZb9uVpaxg+NI+BiM607NAkQa6QQuUyitWcMxWHMiCHrCF/yIz69fYZI4jYY9PCnK7n
1z89YIlTVEAdHZmtVayYWw+KBhw9YCeiJKyhaVnzvfs05hNT4wl4a1Piyd81Rn+e1NA0TOb0oLKo
lGZzsF1lrl7GYjZjA3/NnP6tTI0moEuDsXzmkszw6eRnkL9hVFydXTJ3+UaHEqfvMrb8y4j7o/5o
AIbvwPKyLy5+kdHr9PuLRazUj/5Q4IxpgAPM+/HNIl703f7IxdxQ4IU2QoaqrUFdP8EPAFb6jFdv
lBY1yC2n5aAqyWq+R2wQTzP7XeFQJzHnp5hU84nPICSnJwzb10f6jjYT+BLyi1mY1EfgqvY47kBK
e6t4EsHrP2F0h1QW0I3XoPS9g+pVcrUfDuNkJsk8Wq6sCKjZmjesCT/QUiYHw1d13kAaEmmRk0fQ
BRar3z2NlfM0oh2jjqY3popkPo+TMVTa69rVmOPR8ziYwwOVCSd+pGyUBlAPytB+Ypl+zQUKFUEB
YyTLNhMsLVtO1GW4C6wkpsvF+C5mmQW3D8uGFebgYY3LoOnpo5vdH8WoJ8D1mWCiXuTTsF4Ud6ww
U3rooKEohT8FjNjOJHDHIHLs/Cww3jHXPGSlhCA/ugl2WahtxM+bVtyy44XM3vf9+eDFrD/rjH47
o5nbd2Pu4nunJ1J2OhRKXsnj4LBxUrF7e0t+EPQUZ1o3dRzwT1dfWVztp3um5hDNVdwkKpusjL+n
EGwC5ESpPKXWxZRx0/6jkQgGQ0/cBQXOdwitdNgFjREi09dJj+R3vlQ+HNVaMnoVnch5ZQWQh3ZC
cVPPn7dYPMBnBm23jIeP0eggjsMzT/GHEhay6DKeZli2Ob5IhxgTV1/D0PFDjqN8iBpcSouSDcRm
HIwZ0Jnm/7sGYEiYadFM05QfXyyMWjDVWMYuByGPktHFJC5bFi9MNXIq+gv5pGkq4FcnWsqvsHDp
kC41Zhzz6umUz6U8ghtPC8wTb8M/lCV4cfX0nqE+iA+GW8yrcVjS6XDKf7TNthvjt92lzzSUU5v8
k3/9g8Bu7+LzEAlqqh9fmDDIYAwNjJl2s41e+njlyb1CRxTp+Ye16T15lu6LhKXx4nl0okBWv4TJ
0wOJ/6E8PLQ++NnX7UK51aw5MoGvzqOj1xAU8h5fqyYc8Y3i9qH3XnbTO66pWWyT72O8tCFlvhC0
5ylUNrSxUWkaboyjhb89DemkaRaQTCRryY3rD0OHU/KfD8EyZiy5VD5QWxKiMQaSF/F09XyYmIRm
ZsLY8/9UJwguJB/Px3FQzZdRMNZy4D3gChmhJuKOajujXtDHMBd8wBo/08eCpkky3hl6vwbLKR3n
M46Uv5GMA00vb7DB+n30HUCRPlJXkYOsmjaWDl7ok/eXy6rV0XRTJ4U0zUHGlhwO2YIH2dLc72Bb
D4d+GE55O256gm7L2W+65bZQ2gMorhaQ1iIWbT73WlY05/icc1gE425Z7i6r6mKNa0aQWHsz4hVj
7pZ7Wtl8UCzb7vYXbvww/BOur3Yc/th/V/3vEilB0phzRyWHxaKB/H5uwvDxWXcDPQ+m7GIdjHdu
GjUOXLV4ADGf43fHgBiML9pCRJ5FG5sZuwtXhivm+JF1wOUGs8j3e8lKce3rUAxYz+Gn82FpXvH8
SdC0tSyVI3uRE0CliuBAf6iKQt2EsuwQYihSezcZ+TksCwggmbfm9IzmUYIrMh3uLT6QPWitjHEA
/mXhjWi55FOkCTqxLO4suYD/OGVxTfFCOCURCuIf8yVj2DAC+SY6srV/h27cl8Uk8OSd0/GNK8l9
Hvku8ZBRXryiPPY7YIF1TuQ+Nb/EQIIeYB1ZlfJKNP6F/E8Kn571ol1GCQg/1IUhAZXP9p35zif/
xrb8lzlMknt+hVweizi/nf/eMwzzGUODOn+8nBK0BPlqaP3hvyX0mYgivWE+EN+A6+ivYm3tfDFo
mdPno32wfohE2hXz749vltHEZO61prpaaFZE3KHhSZK/n94AEn+7YWAYu/lveffgbbQHg6exZN+x
EbppOD1yYKT8KooGEYsIxWS2FW3PuemPM77brGCJmbCetM5lIr5ZCoWBjw6ptrw8kPjTbF/MQdkY
DH6Wb7wi7kTTxlpn1crnYw9P2UGYFrbKcjnYWLrng9F9WWOZA80jT2Wi43jh/vZ6eJMnnW0clASZ
/oojvGDHt5FiiPjmNQnddKzriNfvDvg6EyS0jWIB4M99dr+7/bugqLOAh0RbJpf1lNksHK6eRasZ
1hXyodqJsau9MhxyoZgI7P+rU3PYR0P2qz4p3pmxz1OGQO7YhXBI0JUbBm4srFjTUNaSmyhwUIUY
L9YWT2akWS3cJKdUEjGT42lmYqU0HJrdu52vDl0H+aI5ihXYfXoLo3WMEMa2XyaypvQONSZpKRfC
SbThayF80qZPJn47pAiabtNaXC9LpkKmX+Wy7pZAXQtUc6YdVndlsb4/0/jIh/0+8L9ImTDFD4dJ
uQAZAw66AT8Obg6TybPCmpGgKcMSULAByYXvFIh4OHLzObCqXhtUMH0XK9HG1Seh2Zd7aJos4Ksf
RnoYE9kx5LjenCByWTHyWh7hy3D7nf6R8Bo0lcheVmKDR/zFcxSvaiWFDDEMe26piA1g0fJZ+fdl
k0kP8QLGXFESYaKjzH5BpMFkcTFkl9jSanKo8dGuhU/KT3XOIMvBJi+Rf0JqJffDUQe09Bt9Um5/
tWZoLgOUosX6CRkmfbP3dWbSc2svEghRA6KxDJKOVX2nc3dPXPb1+GXY4KfhzApfyDxqCUwkvHjA
ffsvFcj6UVB1sKd8p+ubTq/cucbgyGjowaLKFyTmDl9yYi3kMwJCTDy82bNN2MFqRqwVN4dfo9RC
siB/g5J8val6O35vm+oG9IA2HnoOGBqtlD1mFsC8TR79/DBr5D3tPW2wtv0zb+rI5OpsZj0vB4N2
+6/3x/GTEEw2+BlGm0eiMOjc4Xa+A8NSyV/DMGqzYZAX/bjVi08YCNyyZO3eKSmXi69R0prRSsXY
04tSIBObQ/iU9o3sKytS9l/var3Gb8TB9M9v8KblNnFfVip5jNx1TDF9OrHkHsr/1KLPZxOryBUe
/e+5ww91a+xR/B75gnr73KMcyunQ6c8P+R9Tlob6GGx2pKuV48M8Tct2iqFIuUUZTP1Ey03LBwOy
s50pFoE1zslns9p5v3SM9oT8Db0qNwB6IXfJMM7fxoAz4ck6kYn8jkuK56TbYSi4Ut5hmLtKwRzP
Q0FTEMjt0GGJ8jWnhRlVDHajXkxXZc5JXsbQjC3BAxrEMgHuUxuD2+JrAmTJlJADaI9p4cP5yfGr
gyXFJxIoApi/isBhAvQ92mAxNo3WCDvCKe4xJlpOUn5QSHV64wELaEAYhqJOD/YsjjTeVjt9dRoe
Svjuod0af1rgjRcQxxUrsuZouRPCE5NPyMtrLLWxy21tNDkcWh0aUx3TPDuWK3OICfx5jJsuZ4m2
NlWZOVajkOXDWke5b2MCyk+iJ66KvGa5Mvqj1+nVBC1OfZnTXyk3fi73w+yvMGYPAIrvEBo6d2i0
Bn5A74Ixcm6OHB89KOdzD4kgVMGbOEBOkGjWOGLvilXnJCHZiDgvLBp4HVy2ApiyAFNthVXujChs
k5NbNzGDPD3OI/mvVzZlwtlLOrzueNX6Q0yNVhiW6G7rugrAckwSK4pzXKZHBl2eYBljr7+DoGbh
jepZ7KGdEXFpWgPLjXU0B9ES7mC+utmOQZfvMZaMptyRfM3wS1T+DHwFn7jXnc3c+CB/tY8VknHy
sUVfh25ibQiC9b3sjm4aN3JMnRoPhYUlQZFD7DMeeJ2TmKtmiWyM2cglUmN5y/PSCXZADFEPZF8B
It8QhzX5ik7kNNFVw6D+q8dJI6BAtyvo8osM4HAUeB7qIhYHFORPVk6L9Vnhs+V96PZyx+afZ87K
z89smR0ZrJoxB5HAldN80iExd0TxjtgMigU1OLJCcvc1RPKHwCBwaQlN8HmD8QN5DEQAuJ7M25oC
2bgzxoiNrtP+ewnknFneIftFdzke9meLIc9MZUwKOaw2nUIBl5uARwIo4WLjsfUH/Fd5sEKThGxi
zXOjMQ6exiDydEW6Me0TGdvcnefIpDsg8JzwjT4FWwLEAW/xc8KpXC9FMxql73HI5+bnLdaygv+p
ybsAoJVZPh9HO3ljYLc0y/EXhcjPZbakzlB9pNZ4SJzdjz+4+z7BzZDXhA2HM014wtct0F4I05IM
g5BEfDCM83eAtDLymKryz7eV/8uSBaKEumf8PPNfY6ynJzx2+YwuvptsKYfKw8GOsZQjAZvJs52U
8TiDZA7P00hk6GTihynBu8yo/smb63jG3i7nuDpjXW0+VwFMzqTwPYU5FuTG6aTjNdPcDcRwp1Nm
lgNCP9VZz3uxBNmMwKQbgOUS3+uu9Gn8KgBZBUdcYlnfFN/i/KObEHJng3bvp302vQHi+1qKHHMK
GvHftbPxmvlceQ8R767hFDT/meYzkJ8hmFpMtc60q00ozCperm1c/XmCDZeDu7XYYgkBF90D54C8
8yQiZsx6AhimeBycSn68cQv/IfdVEH3wLs2wDBH7GMsRgAazY/lUfHScYVeWSo/cJdFlnYcXn0Wt
a8nHq6K7uGF+Ek4aboENgy3J72W5JPLXjWGzeCBmwRnGYS47xS7ryhwRKMgDnS8LuJhESAwbIzKk
GcJ/w6p31HInfOPw+FjTFC8Jf5IR02HO0I1Y9mBmmB05QYuX2fkmS6pA+yAbxJgpm5M76ozYD4zB
xMrxNUwx/3OmySzwqV2tFdnsVzAsEGx/p0RjO5RbRhqF8y0dJ5Z8OmgsSIJs3XpPsTlep8ycD663
YgfHw+nL4swMffzdKkPJ5zGQXJZ2dUbMs8IkMrJ4yrwEvJJqNZN8y9riSvMVrC3nOMPclVZ8zxLg
Qhj0MaDrQFkkrbuvAVV6LwUqYWtgtBKWlIZsPE9YTF9LoSBaRk1OFFMn5Aef5Iuuan2nN/AA/FHS
jrYQf6C7pGifAevzlf6dQxYrKAzBrNJnRQROqQEBViL9wYkro97VntJHk8jm43Swf/1BPiB36ljx
zDu7jG3fNGsWKsQW1cu5K10JCZjDp/xsGll+XUD5etp2OhmJfHL3QBctt0FuAv1ysQ5OEkRzYS7y
G77OswZa+bMZGYuHPepgXGFXYBMLPaG1Sk8JncCkE3zuOdT00P4h6OOHSsexOPINJVsHiEqKctfm
OWTbeC4fM51ONTaKGGTwt/5YMBwT1DJCnR4Jy1mrehnNZXq+B7WyNN0UIBSBNF4kB5kxgcPHt4wM
yYctKwu6E4A5A/SNF5hzYUDKVMqHPsNarg22nW2HmoQuO4rjg5XkT7/xkhIFJs1ElPZcE5L9d6Vf
r/Wfv/VvYgg6PChMYTlpsZTCx/Rwije10are23I0gtmtUD2qo9+A1OuT22XV4cqt1ET7M6sf0PKB
fJKR0KGY6Oi+Gt6EgbvHCF81yWHfOpRzN6h5uz//ytkWyb0/uhLd4HHxrm9Ebo5AnIJKDz05a4I+
Bcbck3+QJ3QMzqeXdf0Dd8RlmaBo9IKzCUxdNXHIubfhrj1EBofifGHd74/hnGkvSaajVyNzQdX+
pD5eE+RQwHHeNVFTTO60Mjkv3jWnXre6Z1rSlGCKuaXxs90IaT9ZC1EiKZRYwzDLBGxdz3a94r7B
OecNSuQKVC9QQUxQQvi1FguUAsNJgmp2aV5Pz90XGmgpOkJUBB1njzPt0T9+1oM9N4SoC2B8j6Ct
oKOOTUQpL6n2oLFJiINCyKK3a8DWQNDqAQ3lE8LmaRXahZrdpPUuHX1TSgsGNFXL7LN1WtaaPw8Q
gAgKLm02tt3K/E2BesWgruJRMlBNJyP/Ns4dyB4fatvagLX9LKBHn9QGoCnzjkjv1+jWqOIG+MvF
JdXY75aprjssYyqeLxaClrsg620qUrIoHWi4UxiV8a5v9rHcExvGXwX1JQQR6CWQLJ6ZOSmMbpWE
QqemuS1Bo378NU+9AgIR3My207xQqt3ult902DKPZSoVqeu2aVcNw9zMzsF9FdXpyR0dst7xgGZ0
naY7bQbuiUQyLWXos7J2aCFTfRYMhI1L1LtsOyj9xmd/X5sfm9NNjM5lZp566DzTKBsZs6V6d9Oj
51Wbf8pW8xOe4cvAHHgPYLs8aIJSXVYy9M/hXQ2JVVZ/VTolP0ctBGxaXXrWFGlLQIUyzOgLPQbo
mWU0OaXbSJt16NTTvnSqZB73w02847HvQ/LplTroWxBDQQ0it35pNz8QNSCRN9QOHutIleRLDcYr
TXd96ZL/LZPjHxdGlwChmTL1s/CXHxw2k/aZIp7sj2mujeGNt/hkKhEv4vAQGMD3ru4tqmwaOMEw
8zF6sMXARKj5FBceaj0b8U0JUwJv+vYLr7ASPvCKCKnpYeNDPW9uPTQxSpkFV5Y5uJy7fEQ5np9G
LON1l2K8dfcaNHuTXkMrzC84SKx7KBYBUq9oKcYR61AQ7G6dbEFRQvvlUQo9pVKQlqerHcLcUiA5
QAmDcIRGJ6jx2r3dEJ4xWB5skmyrFVujto+zhKqsPTDXEfRdIPjEfSfIpf0ph6KsO51t+LTn38ZD
PuVO3gZB53IHUaICfMvoAGBDvezTqNCDhiIiSrhb+Z+mfWUTo5mJsJY2jvgwSroosb8jlFFW8YS3
Pf7USRGMCxcPhXh6eJoQ6uh1vxnJgdMDnRCsuICoMqmwVQDFHUJ5iwy0EtZKXW882E6kt0FfqBt/
GjCI01qQtT8Ptw7hCqwWWfhqabh6rCT1sq3Zhz/KwkqzQkgqmmqDv90pQDpQi54OYeW1iQhEjaIf
Mjwsw6p7u6BSbLPoZ+eTOpknlP4829tONUJVZ2dsRnU6e9Y4PzSmiMLQxuaxMaFa3Zsw38sxGggy
4SNRniiqNxpDtEvgH1KyOtoV7PPsW1VEPxAaisd7aEAR1UavDsPKBtzPrevEzhARoS7E3II19orR
w79xPkK3uP0Wg03JZU1wqsc1dkq3jBbT4D6tphR7U8XwmmVR9W2eghdpN3F0MLQNP0uyKYJEBwrg
Lg780lNcojsd5zOCVIhpqsSj5D2X7x+2KKR2lg3ESQog3gb7HAmvGSkIzJ3NUBQC7FbVxnJRAQCZ
Ax3ItU1hQNbO3jhMjbvBIBLOeQ8Ysu7u4lyudo3N9EetBokBclgqB+Is49jaIe0GIa7lnmcrqMVB
k3L69gMFY3IXNEpzVxgX/MCoApIevCrmQR1vN9TNuDgXRG5tCjpa9NYwL6N700Sdqja4955tqJvF
3/2wLjG6HYapXndaAzT+SAovb9D7++AYz/a6ZheXlfGVoh66bI0b4Wu2/CTVhnFdO/RcPE3Xv0zO
uXumm8LP5+KXgrLbyCx08tSQpV2hxwd1c7cq7srzj/emIH2Y5Tw8Dn7pcTx85PSo0WYSb+EWzQ4p
FR6m96N9u5o7laLYe5+jhCVi0CuqhOYF55R1KVCiy5yi/gYWOqD+5UFMdLOaVOFNmeHWgBU6id5F
Xpv91VPa2R+J1Skv2aBpQTpyvzinQrKYabMUbpLG4EX7gSqq5nW3NrvbGQdHIcQ886VXp3MKvVO6
rcGxc8bKw67rVSn4A+fhf1h5jXH2R2kxxVtixT06ZTqAZt0txQ47QIwZWMZ99r5DErv+Vud1/zWq
jF6julVGQHpa/r2y5y/EM1V7g5D4so4XRgHwwYY+ckHYYHTxiz+lMdfPrin4rcHBK77s8wJNge0Q
2Xx0NxuqKLo87PPTWE3fy9arj8RWOaqQOnbhPJ5nnHkHatFoitm6+NcuO2NifW52rUeJd8tr/l1G
5eUOXNijmBuq9OBwd94gUhHGEYOcMd80DvxFwTNm2LMUof81vLS3vQdEYaBJiMCsXHwQGQvrZ9q0
ONSqvG8uRFc6djSgMhrI0Dyh3/02+1nNXLlXh5qR/fQYUEqyOZmfKVUxgAd0t/jgO+OAoAKVMP+s
rkrdzoJXeA0a9McK191yynlDw0O0bCom3g6Vt4RbN3iUJtbiErKpkT+1r0GBMtCz4Bv7U1OdUIvW
oz9llen1HgvK4uujE3uzIZZqtUF7wsMbuEY3ggHdQLW13n/q2QzRboNAL9RbuAYWmngnI6ovyz8I
xrXGWYR0zA9Gg6bsxZb5fhrvZD/ah69hM8UHxFv95XQ5XqF/Wg00BY36kFYj+1n1993b928oaJH3
GRerTrmHXM2FInec23TTGe5i0EE0azKEcOsWhvi0fMBoODhoLGMH0Cc7b+iWhEQi7knDpt0h+gbk
QtdIxuGkkV4Y1DkiqMWE6+rjXkCOIroevWCCdXc1A8Z4xduiYQ13/2jrBAfJq+QRhKIJ4jJmhSqf
rUXoSNintOUUfCJdeSBHN2hMQhmPPleJZwaHQMiksEn2VB5IUaVIroFKPtVJWPuu8hAEGMQQEbXJ
xjsPIwQ5f+OPEMVhayvCEPic0iPCb7kKPRSlcjJ6ipOUXFD+BLxKMSF4lzIpoD/K2kNiIXg6kLVz
kUIzfp+OmJFE5YvFwyPKVWYIMiB8Y3/iwJTMUQfCLJH4SrSFQHwOIopIY/+IY4pART4RYtVC8zpV
jkZHL2G6AsyA9CLZTL4BDgETTinYJ6yMoIpbVJqCqcOR41cKHgnGgqYJ9v1Es1Xon5I2Osj1SxAE
7lbjrJTgFExDKOTF0VGfu8zGnLXFoOFk84Z4luBs3+GZij4iPFH45Re5FHZJNSzAosgswPnmlHwh
332D2CCJyIhy0WMgk7WPYCsFOByI+VyEX3SMDCI5i65wDfDYnQ0oJVAIW8yzqK5gmxKyCs4gSgVl
0BqoAIyQ+AIlJ1jLU2lfgE90HqHlWjRihpAuvkjcHZoHKDMWvAbkzpqtumVyWrQowQhRjzo8kdSX
w0R9dbwbecBJpI63dvu3w/x2Or+kbgdLcbUGO2tAZLo3a/7eXPIjRP4ZfWFS3CWVnYylHuAQkECi
OUH/HT9F0fCXCqbZJJkBJpTjA2DQYLVFe1oCnsD65fQSUU0QQHJ2RpejnHCXzB8ZkkR8xuhoLgmv
X06ePSJ7BQzF6c8HUkLlzhNNMFiwsMIlGZckeLvaHp3fwYB/L+EryCFnmQggYfJTkjy6HqWUuBSA
NU2VkH9B0gJUhHjo+rcddbgUOszxhRthFN2veyi04htsf6HOcfTN3QA9DuD09RDvqSPkxAVoFwI8
8TlcHmMMdMO9cM3fzQmGGQ6n+VTHC2hrIwbfHcX9fhyD7LYEu42TQ5DUhAoBU5K30kuhTVzbrJnx
fGIzUAxbzZoH8+h7dVr30D7FFxAJgxcDUo7nYJYMUtH895Gxv4BaiP3BILCgwBVJuE5sJhbMLgfL
BAmx44iVfAaQLcgccqPfndV0wTn4LfAeMzSHxEBHx2uQv8Ha1QIIBHqy87g9+pOQBOaWZGWmSpR1
uTWlqbQVNZw8FRxbtB0RnpV3+BpGEdAFA906+ioAVIQ66WgICxKFWR9AGl9IOOC8Bno8DlM4Fexl
hgBkL8c1F1gnwNCbt+nGMC65KH4uvq8A+jo5JhiTycuvYqEOXp2vZUFl+pCPdfPFBaDLBOaKHlDk
8JWekq3UJpTFVHggFENpYlkdXioLAsSAgSgZUz1ripX4skzGyVwrmJwpueN7vu4IzJxipLSPMLz/
L7Mc0V+yt7GTAkpwCb/ZVN2Zw5tDwvcEaMqWK6fAXW0gDSrFrjsj4uYWZFS+FkII9hsArt69QRDJ
TwESPF8bil41ZyESJ5hRVQvociH18frvrVIIYmUA+KxpWoGSl2Ily9LlJva7E3ThWtrAShoZxkgX
oOX/P6bOazuVpFnCT8RaeHPbvhvvhW5YgBA03runP19Ubc1/pge2hKBpU5WVGRkZqRPewRBlIvIB
hg7Dud0WIRtMcq7ZpJS0MioP3EtsPW+R6ZBtwXDUGtbQyAwLjRPoqIsJuYU36gJAFXfatw6nzvcK
3aMpZp02uvymTAimfK6hpDQlECIEWS3GeddkmrEBnAiZvh8GfxNrIovNYbIY4cuSPdI80vuhgwCq
ag7a7Bwf41C/m4XA5MM0SVnJdTY6OMvA0U8k9ZSO/ocQ6nJr0/qhxLE9d40qfaVw5ra5jbD+mSy6
FDpuPW/JqX19v2UG+LAw/8AMNXii5pNc3JsH8MDONT3NNYbgolk1yIEianCIM2kTGdqJ5g9hvdNj
sf5AmzH3ZvRlrpbMvDX1ykvBXPZIeRQ0q54kTUU80h5JirKbub7lxb/4ME3w+0EvTnWE4Kr8Wceu
gYfpJsUNNMzK8aWFlDVbfGGsHNZ1z3LA3QbhnrqsSKBsfpe8JwuDsf3iQNFlQaNRKTXxeWIlizTh
vBJ5JXhIulh0diFbIdvSxCYorwOk/wejaxhxM60Zy9y5k/9G8ggLaUwnts6knXQRNWn4ncGB+dwo
12NTkdayCUGmDoNroPkN+XGuY5IZuuq6VuooIXsCzNsFuLTKqWGNNGV1QBhAguCgzrDDlOPEsnDf
3sF5XiJuwvfslHvbX0S9U2oDgYx+qgCiCGUxZkegGOXm5a4BheAq6jlfHxTVlx8KZ7EnM0qKbosL
rsR3bpBbvCioxMdCym0kMW6niLPzSwCEJjjubLV5x0NZ0KZ5lGHAErHO8DtPk/v3p0HgV1lMv2tB
YfxpZOiyU/oCpSREG6Xwxe6jMlVmE6pz69MYaQKQwvwv3P/lrlF8qxaTaowMQipXh4gJNfcSfycr
//aIpBGs4sjviEB91eY5NPtQSF9RK0kACfKVeXur7hTVs3jLN8yLv/QKBXJbjQp9YpC9VH9fg+Po
MKCNQveBRvDPY7LvoUO1/86Mqp2CV2uT6Bds05ofQegKvXvwGH/omnHuHYdImY33w33zvNz1z93a
uJoUQVTapV5KmSD94YaP5IJ2PpbuOIZEhyZWxqk0kDgKzy3y3UEJeXiI2skrPnczTeS/+ULwNYd0
t0s/zmABC7qZdlOUsU+UIaCT0KrUPzAlyEuEz+aqiZpo8EjS4XQA+z7rLKigpPN50S+30lklyKCJ
/2zSWy8XCg17LHIUYNwiWEDom5XGaVhoVOFtVCmqeM6o6B9+uveAmlPYBzVXNep08UnSJv0aomnO
ydY/Saa5SYrRo1kJ9wHV540yTaXwodFUZIg2821oHsXOa5Zp0SkofIRp5/m16z2SjV9r1sJyUHE/
9drvvvOZrWln/PjN9mkn798buZ9z/dF6LzK9Sngbbzun3q77aO2+LzTBfTXz44O78tbLVVDDqRA/
qtza8YrCExBrF1yCHDBd8gp+ngL9nP9he3t2e/lZb9/Rz1SZmu0dVMJK+PrdzN4UlxJeh6Vuge0C
ZV2x8Crmcnkn/7hxMsv3zyHKjDIzNFLrp3qNAVinAIBLl4ZUKQ3e6CwMTuOKj7Iy5UkkjEjdbd0x
ScXOgtICap8W4aTREHMtTZRk2oMd7kmphmWPHOSc/3DPHpFehPW7cxqialmQcbnMUHZga6S2VFAh
FvhTaonmWOb+lKmVelARhljlxe+Q0ny4QBirWMUICLaFiqcWhE6w5ybHeOpUQr+FTIebgO26G2cI
XVT2WGspOXR4ojl3SnPgtzfJuVmUWSlaO8doYrsnvNCVO8ER3czQp6S8LEeRGSp3FMg19MOYrwL5
cQFQGpOXP0HqgI/zD+3yYO4hPYILa97IO8Y6PgosKKF4OGVyylu3AHdEdW8bsCSuqj1FLl0zg5fV
6fBeF7CKj9698Tgcp264uAf6ysYN0c5x2Wl9OLxJlVhjycojx6/X61Q5bKix2wA9R6pj0gD1yibx
OCvP2hk2Gi9XnnWj1ZjNqElmezIWuHHEOaagg05cKGec/JK/qNJomyMse4hs+lx7nzvQUa3gFvTu
EancI9Nae486qsGP+oOa6FdEXXRCvodmmIhJ9nFEE7Qp+P9TTzERXMsg7dIJjNZC05h3R58I0k9A
MxuKlkGYl0eq3+Bz8Apmf5rge1i/bIVfZsvpti53/eIvrlTMqdhOQZ7cU3gWHQYDQk9OITSX+8rV
unp7TlmCFYySBYJNlOOVWvYWcCfoOObf1HywS8CNYoO5XyqbRCtxlF9kv3azw+wY18LCLwW8X5pJ
Dy5+LkFpqdLdxjdf8qKF5I566LNxjwvIHRUYUFiG4M528W8+bZxRR5Li6sm/Iy10oEPYIcrGp3qe
x6mOOWtOB/lJcXLfeG9UHHurYTq8jcsTACl6hnAtl6/5h43reF1el1i2wrwwrz6jwlzRwPZbVY5i
bJJj0z931BeoNFPhXQk7vF5QzIeIHPoip3ahfmjvgsINcJbcY/PaLFA2qIo0PhbeTbHek38BySI0
IWj9hE4eoiPYR3o7g+iXyHuvIti5UY6bZopt2p/oiJ7eNKZY0VBqGL6t1nA4u7lHb6/OtLQgA7DC
SF0HD7qX59CPReo4qAaPEHkDCrn2we6bprjhO3rDoq10wMEYsEevZPaw9tMA0DhY+0hwuQCsbp5e
kPUhbaSSUxONoPAcrKMaTXRqtHx2y4F2TkelACHxULVia/82vND+W190C4/Bgb+hSBC6vIgw7yah
uzdHWHALHCk9ebxXk0f4jnforuZmeWNci+joagC8eWAGeEwmbw9t/H+fW9epTXZz/zZJ6p4buUSm
RNs5RlwA48LcFO3153eD64aeBgUlmUDsf9FfVR9SZVO2n+SUEpgUiikXYwtYRB8QD1r0PREKlO9X
LliZ4AOonLLDxUS+8U9/OGxhG0qEw5ThouLLcbx8xK86iB84BXNcMnw6th2W5Enbc2R0Ga0pEUT4
AQQt+bQHZPJjcrFPmvzWCEscUWWtmo9iifAV/uT3h/QjwXsfE9hoyMZcPQzkeKGvQ1gMu3mOKwmy
xenProcLgzQvslQ8MJeoFK/rutrrem25Rjrm45PHC1/qwsm1vw94xCThkiu7KCVX2iuxkqJk/ECy
PZaZL7nvOO+kaC+5pdHNrQYU2HP7aQfHaGGtZORYPopCqJOr9RO1DUoJNZYQueLOa97O8kFrRrOn
ZMLElsmWTUCCHKOCeQ9OToPlJQ3LAxgTWHqVXmPUF5LIkS3aA3vZekVFkrbgbo81D3vSbzM1dhgt
9+rpQXEraheUBW9jW3LXOUUdrFQBLkzR+XStRUZNgbXtlfwZJ5Zt5IaPiOWkfEwLjeqw9SgG97j8
taI0m8uUd6Z0OOzcWhdnhv7xm2/dN27O7vfV/VRYi6vH7ofiW6c2pEnciKQMWPbt7D0e4xOSdtOT
W+6S60Yuh+5Nsgt0fQz3JBfp7OPdOvT8pkxSac0thepnsFiRcpbLsrekJJuGDfjywJTEhopbFAEU
qZfZtig1oPRL45UUOs+K+amco5RYcZviAsWqUEfB/MQTIYakwWL3BZMQmIxAp9hVLb5Ktl6ErS9A
ujvlZxT1w0WlwRX8hLSV0n+d7n2merUM6GQrLS2FJhtmyczmQ7KHvLtMxVkhEG6hoj2e2YcyLOeR
9inQ0eLGIl7ab7AHfYY4D5IAAWPXoSUUmc4XHdCjtEwnGZ8en9sWur3HWS5Ai01h23m0H6nOQrUu
gilTL4N961IWAoqj4NGgpXPiXr1bjDgCOyQHgdFUZyAAV9fjOJvC5Yd9CHKiw7WQwinQ1T4F50TE
WRGw5gJd/hcyKqzNu9VEAbA47Ra/yPQFSslUKKgS1DDoUE+CI6Fg+svwbwnEVqAAusN6AyCM9qyv
Vbj2bJ6CfSKgVb/bQXAcwowG/QXMT8SZKdSJNakqOrvBnDBdhVg21tMze5vPVWIlwpr+nfMKeMac
nvMhIkGcGPvuzg+BCpNUIyG0SCCFmG0fh+b2zgGSlw5G+1sxA1nG5SJheQ4swuRJMbvwWUJ5eaeZ
LFEttPbo42a/aAE0Oo0kYIBLpMUf6xSPwQ6XQQ9vSh5OD8TrVEfSKFLRa4hbdqESllHpZJr6aWx8
NH0dkUy8RR2rFEp5QfZfD+mw55mfK5zPnM9sxBrjLOJ8oaIA0RE1S9z3o1cb0bLJ5a8SVcCg7hwf
Pw/7ws/aS2soN3/j+AkLTku2pzG5eyQRjC+qj+gYLv7YfCQb4BY+PbQhdKyr+IFyO3ZKhz2eTBon
J8EPxh/k++TPylzj1fJpGRTYOC4XAa/Pxe6ncrZFBKOBDtQv4Ya1gJiBgabnv1IM5TYkWyBscUoJ
n3BG7h7vEHxl+EuWkL4CjhQx6eAhd0VvNN3TfSIGrzYLtVnGrZ2a4q/xF8A43kMK5azUELsW1wxC
L2xGVdNrEGoTJjUnOyBoyxLk5xqdW0wS5R5zgbR/VAYZZuKUv1rm5+LqyVm7MWqQyceRHC/yMZIp
dXmG47FW0hdmO48z98KYyquURT9E1QatAtjO/60Y1o+Un8iyyrcjxEsfaS11OIsMBFQcm1kNAOfg
D2kTZxzxn98DMV2/1aoqiJgN+++oDzEuSRSDlJ0JFUHU9k0E7vZC/puIAowMHBuf1D+s+cMhzhcV
fpqER/c1JysVnYd41W08bo967EA3kv4t0w5octPqSkiBQ0v7lgDtEp3qVcXBvGLKP4WI0lyC/sAo
ThybkOgwC2SqiLG06HUaYSOcOBO/1WppeM9y/rAakX33Cv6mfnGo1CPqMiOf0xiPxx2uuLQ0+Dge
+5g4RuOv6szIbXI65CNdpMeayLeaVfrtZCPErrloG80d+eY03uBqTpjcNC6wzrpWQLpQBHg8fMki
i8jcNDia5Lb2Xgnv3hpwQWuzRkq7TeWBHTBU+jM2JO1YiLYUsauQHY0VOJEdDo39KSLU7gGOeCja
lvgJh/Im2tPL5UBzHNEcY2rkY6HOImEVgl+pGmgmXEO+uC7VcHtjVj7+MndgDc2SPmIm+ENQYC6X
SlfeqoZMCXHkUlgDpwsvsrEunRQVYMHzDaom0/jGxmIk9XtGERuD8+px9OTinWOsK6YxpM16NRq3
ckWqhMW0KsaJGcuZ4ROKfbSZ+4EcmJNJZrNby15h+Yo06yPmkceIoJH/8ls+HbOM52wuEXdKPhWR
dTGAujewpu8cwNQxb5ObbV1R7cAaSF1R/TWra8zzBndNEevFHWIoZw0uJgQpl/yOzkLW+kloZTc5
rQrD7saVlTurmP6MT4juhtmb7ttkUgk5uQ+hufJDS0AE54ZZX+gmV8LW25tMMP4uAA7eEQToeXup
CJw2smw6WX3rAk9vEbIHDQl9YImV1KwRTvFwTv2yevGdBoefXHC/OoscbXKdazANKk0ZDW26BSTJ
ByiPvaGJskjd/M1MXt0zIFLEa35gcnV/F6guXDm53Ujxo40084G6eSj+0F4UusskyRRJOKbITT1F
qzD/c0KbPh8r2F2PZcIr9J+mKY9//ncUdt6saE+SZ0grptp65fHbObbRwwU8OPYvCGwQLGnZNCN7
yiI6m8lzPtBcWtgTjcmY54qW+HSwDWhKPKBPCK8XmRGaNroZV5ahO/e2o8Hy9DY9ncAHdIqoaoiA
sXvq5QnzdKfy7AzL6L4HrzBvDkyYhcxAJgaziSjSmSVaHsHeBhiTydPTYDVTnhGimaC5MJcXpOTX
vjk11QkD/Az5B098LeHN+isbqwhvN2U6cFQD9CHrqptOfa1OWtqwcj3tFOtpkv9nFxH5Vz3/hFbi
ZoboHn/C59dl6q/vQaHmVe8gGnswyweabqtmFeNY1ITSzNE11JDMescOuvcctxYZPSv20p28snyc
/Hz/CkKg0EtzWCuwgq80rPnC2WjFEGsDbBH+QrwNbLzEwIdnuk0fww+ACroNvDMLCfrfxyxkJtjs
GhTRljMgBAPLBiBak/TQoNLgyoQf3A35TaXkGCtuq9IyXI5MLdSllmXgBBpUXusOa52iGLuMiZ7h
XcnJUCzzSsaEgCesD+d/5Dz1wXP88XFaQAUbwrGyPxlmmkq+DLUCWSOusorpWO2Bi5WU0Wp96gsO
km+xJPO45OTNiUu1hGULSIrFyp8OnuTj+JFuG/F6Likl502/3n94IZAAM4spTxS1AHrliThuMX4a
OK32TTcfHa/8xJOza2mc7np61jojy/IncCU8SYZVlkHRMd2AzMr/7FSgDT0nFX8VLlJgu2ugADqN
C6EMb8U8S58KGNF4hLqUuvuwBNHPQguCAWfjEIVEeMOB9CqoSGIyhSDbUA8kQ0bTXX86zEABfIfv
kB7d1AXkflQjILzgCU8CinL4IC9SJJNtGQwKkbQzOf5qPaHs6gtZnwfBk5Q7lNoUfUTx1tPUFSir
onQdKaQK9exUsiqtQy5YyT+99f+XoCmi4a0b94dKDz4GtY5PiAlQt8ekH48+nAB1GiiRta01Mg1q
EAE7QJFJlt+j0uRa34ToRdTERg3ESa109Ju+XB9Q6K4iYaUR0cJBg1nC/E3VlL35waY4bVHgnkLa
mAyeKmpUbDJQ/NKObUBUo7xSEiJSYSEsY5tTzyEHwDoDesUEbJyiNkWkt0b5MYThjHbfipbtIa3f
X0iQrlcJnNnxg9YcaKYXMFO1H5TowwssZEJenwzS4aHYlUzfJka49LpypjT/oO+Sv0HYEb1z2pZB
hy/460a+WSAVlXxgvNe+EDlP0b1HL7F9uSFRRHqM3pooN60R3/bQs0xPdQjhFQQU8XHp2fr1JuuN
TPUJQjwXiq45lwXi2BXKqSCVfUO2vP/abCluseqCvLncYz2wi3iJTDNykCTZyKmR/pTagZ6efgqM
mC8iDBpAZVs3UGuAfQgjvvCFuN4IL53wTjOWMNFu2Muws7AKTCJD8ajvgi1pZN2GHCb37CKBhb+l
2M7kIR0ORmQpTXcizSaVI5SLyUbLpFtUBbk4sCfSAixoRXy7Zc1fdljDaS4FVoUfg2OELyQKlvbM
HnX3RAVQ8l8n+mmgLKbxq00RcIU0eY6UompeNfOIUpKTNToHogt9/9ngGnI8cM1wk+SMqTJJccdf
tFGBypxnxdC0QK1yVEWVRPNM8lkK+KuQBLLu3J4txdM6KpsBVeWP8ts6PnLi8OuY3ncmYKn/MLpb
7KInmA+me3gHFqErALCJmEqSwyhQSWo53xq0AlXUlwZt2YH+KliF9qvotrHgUYtKehoZphgAmYIe
ftv/2zL8nCab/oP+imRQq/QRiNbF+D25T3bjxziHXaKLVr1YpoGTv7r6meYaElxwIxMybTzqVg5O
VA/FWnazJuLl2etg0R+9Zq9RVkwwYRk6Z4hfNuuuK6YrKFaBbtKZiiZ4j8Ayol8I6ZAE12OgfQgB
sbMza6rr7Sd1Dc9EihpDwrNF2GNUc+q0MzKrt24BxFeiR7nTNpNMLrlHUAwLFveIIIjEqbnbxT7Q
PATUYsl97eO0uSsSCD8BbkpuEdAJzwY1NZqHTL9LK59OHbnFpdZ+X+gPEN7i82z38+hc2tflI4vK
1W5+n0wRP7+6nwhgHgF2xLrR36sg39aEgU09cAFkXTJ9xNCI/lHkZu5OxqdLDZhG9KqoSen2+3Do
Un6yQqvaR0w5TSos0qY1BIneWotcKB2AU+cNq3F2xPQQXZw7u9Rd/ZSoFXFKSlKg7tl6NmoJ/RmA
wN992n33BYdvv17hi8zlI8wNH+HBP4OfCqO/04hOqGuN/mi73n7wGNFCd7Sb5SHvAup9OmRIWrSN
Y4LRGf4rS/cxOsjGFXesUA3vQDGqyIb0zoy20N6A8lE8yXin8BQecLv8bV9t8C7gIHL/Lu4mydYP
zRMJV72mV/VhuX8S5SPxLthiCKBt/I+X/5fefPhCRfdsPMckauPPb6b7IuBWkJHjKrz84yAfvL0r
opnW/wKvIXSK5YzLC7IhjaKSSvgO5JKTJ03ucCg6j+jSv/fyZXjQZOkD5godbyu0OMW+UFfEeAaA
xmuBjYdHQJNTGMYgJG0uEtdke3ZuxM4hhF1Edrad3IcOt5D1yKS9w6/saXg640wzQPbU+xyg2PvI
nG/Gr16hWarQDtW7XRpn+oI22N3l9+HXaM3SRfy4OyWTiGlKV+iW9zO3IA88Rj6hSa+QNsHjzrtt
oop7gxJKd0MUb1kskZRPyu1SWIC9Gd789Ww9ewLDK5bKdS8ECPfA/nsiYDjLCXURIsaBgkZBojdt
ps3T/FYv7Rly2SdKNFVAMgQscVHLXqFXHShjUHGrDQUdCkvKeISfpNY8Ak+2S90XCqNCvhukNXWp
dXfWvQ0ZAZtHyeEdK8JUyKqthkMqp9TGPTTKu1EuEZaSWphPcSlrpAkq4ZEbXgkLSSHZkw0oJfmg
FtJjFn1lDSAFKBeiSbtdmlRgeBqD9NIJDiFppe/U/LsbIoseQtOcrJfGE8EPme6R25v6ysCvh6j3
NsUZll7A2lfu4O0MKcMG4aAnGi5uFVBAwfHdy3Q3ch4hc/OLciECjAqh5g2uvg3bFNyV+2XIAI/k
kRTAl2zO9ndIcEOLZXxDRjBLHHACC0+no9hRm3I1T2/arnVpRoPznjUx4W1UC3Xt7g3avMyePGvc
P3wgPzqw1gguwMY+qKSotpOVltomih1ojwsnBp4Kamfw6aetM0HQ4vibbsZrYe6q3tqhGSltSLt2
Wv9PQL3MsHUrZeBlgu32z5TzZUb2z692iF+GqL3S+4pvL07obUqgUiVeSpdTxFD5CXkWmw8+hzml
HFEtlmdGl2X0MZ+9SrBFdJGiIRY31Ij3UgTatx6N8u99tkHpefNDe1Za55UI8chZkAoCE8971SvL
5PoRwpbh7CA3J9vfTYOixehJJRU1WiHd06JzdK4X4hLbNdKz6hn1LNEu6maCMnzfk5fBoc3SwaHQ
vwU0+diOqZn59C90V2vek1qtWaXG6hVs4myiVkPkD8kh3EnUZdpyvpGQxut4BPkQrfnwgvtd6F9p
zYJTi4Q7Pe+u4addyf7mz3NJzD3LCHR6Hxo8bH8z6+GGgtDgSAbsGk4pG67vYVIdo8pAPrVUc+7O
L//94F3TeOTdhR12jH7QGSZK0GDNYoTBEuVaq+RrRZoRbeUgnUmhAc36voSJT194dxR/aYMBx/Y2
npH8CBwycN2tIhsDt9wYc1laa2psgkotcY4woAY+FcFBK+kaOrslmuJds4pzsXitJigCazJtWMgR
vB5IRbAXyxUEHTpwEG0rPhdsO8ezkV9EHfXRL38jVx5Q/dZQmKLcDOZsISUSZWuUIRI/W2cijvan
f1q8w1pEBrUKRXtDCz9azHZKbBW2e1QsRLeqT9EKtqFcC/JAnyYZKIsxUz6NJ4H2SlMLfFQQL1ry
hIUH4AJQc1hyh6xSWUOuECoivg7Y5VDrlcKXivdb837h8Pjb9rp7CN9zpX4PwxWRplYzOpZhYkAO
epW4FlfYyj60uk1j+yt3kFPm5pT9NWxsinlaJS8TXMgWl4d0jGrcyRJveF3BVOlfhbjq9lDbDjP9
1xdt/v4lxpQas/qwQjbkIYEhGyFocHTAtmDXN3LDoJErnCDg4bAYr8KSf58UPbpzuPSJYiXwNxB+
gHwBsRQDs3RaVCvzvbFx8ZkQXDQRVDthteDpn3nm5gv75HbC+vkTVCXA9WgUINWa/EjVgBwYD9jI
0j25zt6QdEXIp6wKypamj73dqiGAnk+GW0Ef+cAbI4OuGvxyIRSm6P7uMuy7exiBMBRHvNAlihVl
nMYYidSVNlRVkW5v5JDp29dtWb0E+y4aTUbEinHF15B6hBOvsElFqbkARqr8U+tn2uxmTcktRqlg
V+IFuKF0WLa/kfwyMZHS4zF4s1XBmA90TXRVFHTlvAeZKO4GiIe5QLpI2pRam6c4s3MorArNBGYp
HGKC8NNW8dqGvBcT72WqRnqiXLE+N8WGWabEO5D9Uc/pgdRDpWQvFiHuka9/iaAKwi3wi78TNxUx
ybWWgK6N12vMxmFIOMWKg5ZWeVLrSVNC+YbGzGf9xw+GisvNHMRwXXU4oNAcYxdVluUy7pH5wenm
AAcbxFF6ZBTDeAEzDG5Ob/5djJMk70CrGma91myinHs6OeNRAhMxs8Bi3wFgkz+ZMDgAOfn55QJL
q5iCzLzesuyxVnByqDb2xiIaADkVHXIQfBdH2Rr2T62cD6pIMiGYTKEJFjv3B90gr2dO5A221Hug
QEv3Vy7CUZUn8rvNhOAlWv8QAPCHUBkvLZQWZOJCGW1bvvkFrSRDsxSMlHYAKr1lidZByGURMCzk
G3wTLsGfd1IKdX5KL2oTL2lHNEngYQMOowUOPpXiy0mSAL6k2qx5y1O00I3VMbF26lCm1DVIL5fx
wf/Qb8z0ulJKd05kpqHpBNeQTiIsoBTuHjz63VQieEHynysUQEXu79Q41FoKUi87p3cVeK7xZuRx
Z51Hc4vDtEnygHri3chOTTGidDDFHJ2NGv6F1U1zRiUldGpllkiqSMKwNo2v6aqIVTlm6Z4cKP4y
XGUVttyh7ev56AtlErFx3dRjw09TimQqP6VYcJGEQ7ZXckEV6mbKPQsGSSFOcNSe+v4LIhgjyimQ
tKEwRNLUTz421Xqo9a1DdfpxtOYaE57AoVbFDP/MFV8KE1D0LR72g6WOhgtEnNAgOgeKRmR7YCyD
g8jFobQKeoGAkVGXoqk+NW0lONz4QZMNMedwveT4WWGmPvLYPzZY2TU5nDFVP1xdQ8Xrq/04v0E6
TIM+BTmR8mLER7+8qctK0eXlbup1f7qAaatbi/8rmXhPD0egy0u4YijC510lxyury+ugcntAmQeX
GWCOOflAJqB3JbC7DGgRdL4FdLmoZuMDRbIuf193itNWmabhjx4C1vXnbDNRbI3NMdanMgbvnrMJ
9FDGSnZHQAgvbLzphLmeCAnH4ryc4qTmkzmlo2oLxgeZsrMHJ49UcwmmjOLpW4L+HrlBa29kr7Q7
C/hQ9m2sHlrNxOhG09IWBFiISrdmAJwqbh72qaePYkp766AHlx/lRHcXDJSEBLlQQjKkjjoGPMTz
GakGCv0nkXu00IrlyeDQ6vAIEKqiwucYlQaMGQ0f6m669OPz+nqbtpKXb+EB0/ZWPt+ZqxoccQHf
4e5L7S9vQQ43SVz7q6/lQWJssMdHwk23rQqDRWUOxwiQEx6+sCfVUGkTAipReqraQz7B3wWaCgWS
2yxkxN6Jf0g419uk2iHV2ev2MXgYBrur+S6E0pQumGxfXTCViBD6kGSwpTtmN60b+mo9AFB9sNZo
Fx4YpgJZa94B13BD7L3leU/+5gVF7npwlMpJcRH1yFAauaLz96rN2GFU8qnreNrqrgK5kSKx1ABx
Vzx2uKAS3eL/vCL+v43ErZ93qnWT2QlvobJ6+/ZJlCwnH20Sfb2+qYtOHxefA4QZF2o+c1vqq+A3
s1F3PQwVHpfWC3hjxDXiN9B3i/wVXpq8M00tAw1sjAFWzkV+WQpbWh5almeTvDXJQTG9+KR8Ovl4
it3utFensZY/LEeIkpDixbnbRKTHPHKHVJwbvt8bthqcW39Gmp0VSzxfZQcmrEK8bPN7Sg4o5DWp
kGQLTytHJkBJV2XwxNLATXKARwBHsg0dAgEkmInBSEj368T1IPuPxf7h/x+h4XITc1jw+E5VB+hs
86efDDn3oU4aAoAltMH15xpvnHJdpAJkLgBYDswFvoJvYq/wK50+9FzJ515CPS7usf0kgUmmjY3h
sPZ1d4lq/o3eklf2NfofwRMh1GyCQgEz4IUKjfyztEeBMJCkbKbGskazfKQpwCztCygKjreRaB2k
2xUDPFvCCi0aKCurfWxQDkU+0IST8vVqi6wrMFPInpxCpEIw29osbo+ZUkEIcLUsttBA8h2hylWw
2UoRFCis30jgg6knMQsb06zpGlOk1IleN+VaKyX5glXPtK8jfdMbBNpu8wzw3GB+Q7J4/orncxrS
8Zd7C91GXFS8M3xXvfPQ4RWq1mzihkwDOWO9DqyPyDnuoqBgwmpOGoqZZvicJpbsgEo8iuHMiWl3
PISUS33ZSKUNSDv+l8qcz1UYp4Ig1UWxGqnk7NSQrujTp52gueqCgfc9ilpR7+dHHYQOdI7hnGIp
8Rbac8r04MWoyhYnO+ULcNQgQQhNBoiVg9huk6PRsstl1C5E9J0PBku0gL+LiRZ3hYR/9051wCw6
I+zuT520wupUf/WQCwFTFw/PVn9ZTEAu7SMmoa483zVUUuDo9pYglHENM4/sF3aew9SV4UjkUWp7
RFWOUYl/hQ9aM0SXwMjhmLEKmmVqUPCMc4sRDHtwj/gwDRsDdWMXg0VOnglBm7TfYEemvQTDUJwk
KbLIVbrSfGtj2qOIgC7LqUzFEULSzgSwLHrhhgokOEVcNzE69C3ynnWgCJah7hPhgOtnPGLcYqOS
jKq5VqkUjToYfVQ+dd9aa4yYKW00WOJZ6H/fkYLyXzyyLqXaqdcngMQa0k32HYGTYof5yThh1I31
f393zUNTK9s96pL+YgKoVYK2ESugTHKKo+e8xykOBgGmMSW8lwhI31lhVpvXsK8qDNuwdiqzJhuO
SefpR9JlgA8ozFGMrGJltOlGKlMewUjU2mWlk5XZkEOnanH65TitDV9L1pGhY90q/dhkfMyJfThM
VaXJk6KzUqC8gNY9pAOS72mIeil3A9PAo8got5+XMdAySfkyFlHBnH7TIYCzG2Pxl/W7ENNloFGP
usmsFk6UwVWkTjNhd1MvYfTvsay8VohLl9bY5KlnltQzm8EtHpVTBCGJMOh6RDzSaqWdtDNpfXw6
V4p3ReCRXBx+ocIqEZthYusmYKVAifH9sRJURB68bZZoIdJX3FyQAVEjWEaGfAt2Wsl/u9pA42vM
Wg19Jw+lgVkJNmbJ1KLYmkygUsFAtlwn/ZU9553kkAz3XgJRMMl6ysG3yLv3hx8f8cAuR9aCcCOy
z2zIe2ck2v1Ja4aW4tbzw04HkmDOpZUOB/hLQAxR7AJnuwU/kNQ361vVMdVDMM/EDDHslnM8SYbQ
p/vDGUwN2Dves12tnwPWvlkx4PN8jwhbx4DVhSQmF/gANlphFD6hFyYJS5NWdpNABtWQn24WtF/D
c5ObJs9LD+PsY7lvE7ww7rWGit3+IggxfuU4PVmUaNXHJ/QwDQbk52kR1HrHUelOlWC3i581/dJw
gIYwEv9ddITql/wHrhL/6awVlGmt3sYMgEr48M8NFvaqKQHSqi8/Q9R1odSijUJcGs20A4YGqzi+
rnL6+jbAIXAjv9EIO/5EFyfP8ZBuwfvRfZ86NagrokndY7K5/KxNBys+qk1TAKfNRArZ0y5Vh3CM
xRf8uHz/m3DyqHEEve5ECsmZXOOWPTmNUxEMRCbQzTsQOZv7aIlSCjUB2RY7aIyEArEIT+I8qUgI
L4MjHofoXaKMp+D1j+qmkSwu3t8m70unc+FSnyiiED2rGN3wIDb4SgmjQhz7UzOFPYRLx98tvfGG
f1GM5PTdmhi/FM/il1HAorGBrlDALBSQ57WzWwZFmN4dAAvONiBYYWBnOVkV+h9b45MFslZvNhU2
U2VvBwL7M2MBF9e54jZdI9S00Qb0AX4uQVcjTCNN9QnI7TP+6HnaolKZpDtfvnOvkfxXAgNb00ox
LWWKDLcdzeFegTz1EqFhLNtTARWSOATSbb6k562mozKuelTkm5tmAcrFWqdIC6XcHGvRZMtk3dRT
RWZQwn7GAeF6rGMVekDDMPL2SnRqyf1zk3CUMN841sEJl87eGQZ8zt1AyStQvkKTcexdOWCYXFzl
zVT5oOzZOpF7eXKz9Y3fF+lYNxe/2n1guAujc0dOqL29jDDL3bKd4wyZx800lYvQ4CLrwBfKD89C
2qJbNc+nXum/7N3/0iy4kUz9GhDlXerblcfkSC0nGb5mn+rcSlzFUnBjrAlgICou9nBjScs4mY6m
tFzaR/PGgqcEy5D5OsFSySiPQaiKE8E4e1e1dEJRRALI/ghD0Sb2TZHxvtDQhzoF5lz1OhRWvNxq
+3+OutxyolbI1u92EURG7J4X2KbKyIoes/uPnCoyE1Zj18tSxFTi9EXF5qj+zheHWv9pOujGzIbQ
on4YegwpVnpWSM5Mf+AfxfvknVzccCINjPgarqyWihJVK5rks5lOk+UBm9XqT/0+lClpn1LnN22L
1a5KTszVeHyj99KY5LU50FCW6OGLxt6HzS6rxOLFLt5eMRAj7xy/U2xDkVIn2ScNEV1iMrFM3X1/
1y2CPlEuyDgxpDv9kVzrBWOO69H/5exExuQ+2I1KG4MX6RRM3JDBW1GKgYQZ0YOMuqgLBYx2JroF
90Tgq8x2tqXpqEmPvwCsYhd9TRP58oqqFT2b2QgervcyUa2ZZwHBGalLWV/ALChNxYFoIdCJqcn0
FNtCsQPKMqNpVw2CtrP9KB3xl7tTPniFc/yQXlpu5eVYQMoRMl/5i4SVgHTwkfGScVjkxSMFTBkd
sQteqcIYhDKEolKWOFhCPlkOwBTxvo7ILVNAr5oJzXzEDOQnAvjyWpNeSIoLLGFBKh3ybrT7uZBZ
kZAVBrQlGsBnBIKrVw3kFx0Ee1Q7wqdT6fzuwqj7i41Dy6W/9WBCdo010yR5M+b6v9hyG4SfMWU/
cuZ+hHd0+0S+jLM+qjI/I9zMbj/qb2hOwlCMkIVG8uXEOGi1GK+8Sxa6ixoSX2Dnn4mbGQ8aIvno
NoQX2py2Hk+MdsXLd3fxxatVw4uRwqQUrZ/9flG3kgl3j27JW0110avIWCrU+nreGqvURfCNi11p
3IhOV06FbHddrU6jAkRSJ988v9GW5OlO3B7fEJo4txRQzsUVGeyCuSkJwWHUbRGmpw5ZymqIg1LG
iZQciTapYog9kmsgQzIiaV/XbiQAIr1xAftzbp6NNFS0ICeamANiJblJZzXscY97487LDSsu1ibM
1LzOeHEgCWvfqVoT0X5r7pKqU14Gkhab9IxeAoUGsKy0WdjecDicAfiV2KYbUcKhbKrOVfsiStgj
hWyjF0FsYn8oIbp3P2IcpUDS7FxxhLKt6v2KHHI47jDwBgo52yjaVwS8jPjFSGco9tQ6JWgTJ1zs
Km2U2Cj2XNEkkF6tsXpvKaRWSCdSHNSakYJ4UXbsg7Lefy2+NG6R2rTte6QXIjzUhrekb3g7X+9J
+Ie1VXZDLGHyXQxORpVBG27NC9b81N0l1fEueWBMgCFARj9L+Qf5utCIjW8+wWqVdaClQE3nRe2M
wlB2KHBEqMQROaInelmucraYFBPtC+XKtfVcNrCy5DBAnBNihnDTePOvyiiFV6sdF9ACxoPOW18v
Auq0peul0wF71H9iGVW7Ilqhutuz1WovI9+suEUXyV68XKNIhZzoY2j1Ng4/tlMc+teWxKR91mjL
7D5RbaBE88Y1Nuu96QFQRh9Ht8UE5IqHGUMUNDFopeglNSeDVNacuSLWwZ41rNRcmtIFI0dGPJ0a
TrOiXwWuyiPZVNt8LuOFxAVt7+btnGJ/DBSDBAeHlJf8HP7Pg7lIZlDwoFBL/JyEqyb/RI3EwEDB
TmSm5QRtYiH5yrPJD9PGyNLlAsMVhmHhHTBjSgJF31PITmoLZDLlvd8V8xGdrmYOIgBizFMrqFmn
tc0ev+aM2Jh7o0a0vEQklzL81W45em8UsiZCpy2dBYE0hDX+tI4wA0aQQzGTLLPkLcArWWsV6cKS
7SM68Q+R1dokGsffRmBiMVJbIWqgzHcIYHyOfjSYyuRguWBakhSDKIzNugKPMZlrB0vcJT3iYmD1
ZTK9CqtpivB1ZnHQKXPtmyQMNFTlDkkIrMwayBdhrOXqDCmxuMfvBpmx1iwb4IIp84x/IdECap0J
/Iaz1iTZk4lm5lh6/MU9ByJew0CRKgV/0RMOHNErK/xNIahW6goBBgKd5mey2qrKUGijoKXqwAaj
632CxwHBn5iTyDnAZwBYlMPPgcCc6sjjUwBzwp1g+YcNDpWZ1IXy3QKB8RJ2Ph8wiKp8y2L9wvEr
6snAGldp9cpdE41TOxPho/YKfo4KAFUBSLHi469BWm1EZA9UblBr4ovrIq9GIb2AWBsw2bhtzbHg
4fgt1m98Gfk09g86B46Nrq9DfvhQnKKwTa7rwydExwE2V0nXhnOhfOVDSdaF3ew7eVyjGbta6ZpT
/I6Pp1+eRGwlc/z6Jm3F+t47dQ/sbQeDgFvkIY0aFWHPX+HM51wKmhslYjyAaq8cHPlrwd9PjJtM
qV+uefTOlFao7E+1D/iUDWQn3VeoOogVlcw6gDwornw0eZqtc0d/qgZ5Lq5+OiUaF+VIBwO9Cche
Ze6KDeR+yQmrtgQZ6w6967XOcw6xybANzmPDTOjIRYPIizOmQlO5ahqQ3E9ybStQfiZHeCX53/k/
os6sS1G1WcK/yLXECb0VEUFAxLluXGqVOOE8//rzBOz+zmZb3V1VKsI7ZEZGRJpuwnC+ATurlqFF
SWuFlgVhtlWe+u/Q92WxqN8oYLCGuh3rex11y4AcXR2+o3ckrkId/rOK7kr3tEntQ2G94qIvhYga
rBz55klYpMWlQhujvC0OWCwFZnE6t/Bu7+6TFo91T/5dJZFJtVJWO4fWCZ83HfiUOvi2gq3qNXWw
2IAFblm9UAz0NZO1GygqUyim99YiRGzgOvTSiBVn5Ancf4Hbkujuv8o3fyGE+7dZsgBl/ysSVekz
T/m0ARjtNNRXxR45cVdr84W3ufG4Do4U24qYsQuOBDf8AxDVUq5tpcKZqdGhzg7CE24My2W2noAv
g6hLFiEb6T+lOZTshY1KwKa94MJXrp3zCI4YMOu9ljmMKgBWP9YlhBpL8KMlmHgDDQ11bv535KtC
g5SGFVPFy5Rm2pqM7paeYP+9bhM0e5nFy/ooGRx/UmWxI8hbKasu7TYkCFk/QKoVvCgd1vVQ/CX3
gjcBirYRYe/8HJMgbcGKoqm99fT7L37CJqPLpRtvcBW0+WrISKygQ7+st+P2i18kyBeolyW6Qmsi
LJay6q6uPf6o2GUrLRclS4u4ycVvP8L6MOmW4hoSeXo1jG9Wdd/8srHy2iCaVfot6I5q93zZQK7q
ZJqh8flGyV5a7JsUiLMsRmoCLgrVU9oWb8CThRRj0OFJprwDI+bi8p8gbYlY4XRgDqp/yWpNlxYl
D6cvv0/ygZv17JloW2mfzYaq7ZRHdr3UIIH/2wGMGq6PLrnwhRxhoE2doJUz80zSELaaW0ezXcd/
CRhJmdKyF1FRXqfXR6QzQ4D3pvajzrlsNRL8m9i5FCAJbNG2z3uabRmB5RdE8RLTQadK+UCN73V6
ih1rXGhdFd1eghEGIr+pYaz7q/xOYI9e5NSk2d19Kaj/2Z23arOUxki8AZnhnsKiCl+XifZl0Osx
O7sQbG3QL/b6KaZxzd8ks2/dsu0KS2B/JeBT4q0cUo/8/mFIpzejqQSNPaif4SXZX6s5I3OWc8hi
KXIugdVc17xNoj4e/xJ6o+sjyFsNNQV7a0lTY45KvAn+ixqcHZmR1lbtiED562JXQevZGnTCMEvX
abBxsOud+qp245OXPIBSC9hjlMDu+NjJAGHFByJAGIeDPIamhyRBBsJaSo7gdZ4BR3tX7l54UhEo
64p0PAfp2NO04Q4ottI8BymnvGXF1EMzDDMmzgoRVNkFUmVhG2Y5dMUG6rRAseegAoZFYMB+yP+H
cBdLr3VsXjhtib/Knuk0+nIzeaBcq622Q8GUOYuaPfjRKnuCyrXTa6dkr2c/V0QhpedMW7rQ0tnk
aUlCLVAdb9TQ0/0SHtAvkoBmwkyfOASok9cs9CEF5QxgRQF6N0CRnCJc9PVONTZrRRFXRJ2EB0Q1
lwzpJwpSmJSy7UpOmuDIox1T++XVu3qjM6j1SCVfHON5oWMGngHxeyr3lnkpHTl4q+1eOKbCqyuF
VZB95+Apo85/rp8pOTlbvKN9G3RyIaQ24wtWR4Aip96OByXvNg43tnAeXRgqAkYm+tf+f+JET/yQ
uq1NORavGk+5kIB1cmBo8ue/DWXyQ/9b4/ZKE5tb4NQ6Tyq9+ekqyjrGuiqoy7Gh0XWvE6cJExYp
U7xuU0QqHUSYOA+A8RDBAtwIxR8tiJjWBMtZvFwLNZcUmapaJDm2BjSpnJdVksGnFlhqaXBrmBJo
LQCo7kRyhKuETfjOcNfzwZBf/wScqC9sqP/oFH6rUX/96vx2FFoDU7CCanFRgiARWrAlFlCFk/2D
Bgq3tapOJS9bYLXOZdM4a8SmPQAfxbP7o4ZyWv3YgOl32yVDwRyPZSaP1NVfWSujXkiMwRPBvA4B
S6aL/yscB0ImfeZ5Blr+wkXYWeujI6/Z8bhOfnDqZDhUjlbO4VzuLJqEEETxEgr28zRKxI87ZXLZ
Fqte9W+VzBfQHOUWFSQ7N5oZCOw6Zbl6Tgq5Q+9UJqLn8sloZNxg3yMoIr/WDflF1CZGLEgSJo96
/fzACR6PwEdgTKFLDt8rzNB/klT2hJ/18dFsl31gjQGY6cW671qP8SVohLd4MziQghOszV6BMSmN
z91TPP85DukDED8Wt3W5fW4dcfKs0oW77tXAh6nyBSWw0gWgGWmvs5s1CNOgUIQ1j/LwqhYUg9ur
eYmPZHfhFccGrM1eloH5DYhB0rzFhT9U8L3iuBqasdG9T16jyuzaa8QM0H0rUUOVLy77xgRpdaW5
ioZUxNlPtX8ofnu2KY120p95sPs1R3uI3c0CkVWj9+3ucD8qHiTI6dEG1q/674lR5MTKbaQyjf6X
1WF0QRm4GVZXTwzxzeVxcmy9VzQA7aK/Cw/068L9vT/3Ct3T+DyttuuzNHzBqonuPvuGNjZ5S9TX
9T7vY3a3i287CatyuNOhevglM1ihuTFcDwL1Ndyz/mX84qmDxoRrve+XgZjHm8GJJxWQ3XdTNLrz
6DLiLpwCM9w7cAnpPUbz178IWRsd456dGDs7kREdlK/vJs15V1srgnNVsKKGtTIIF8XzjKnopxZY
0pJSDr+vcxIVU6HFBWxM+fUWVj1iPPs1UpKuIyWGNml7qiKsPHq/rSd+HAqEBQm9mWCKn9CRimhG
96YhjUkAJ//VaQurGrY+eUglGocSgvwIsrBAURC2+uzthKU2FhSclmKgzMVYkT1SPbw8QWXh+Cs+
I4BYqN3vIbrwOIV3X8eePwnPNpEI/2l84jhG52GNJgd1llNSr0g/Uy+Uq1tGmSXksL5+Le40RmIU
0yml4qlfil7olbZuCLnRM6h7igLDxnQX7bjLm2gfItnchw/MOfexHg/8PvHInD7G+E7aVf6sTk+L
K30WZDN0pV9EoZfEh6Eex9Q6DA98Y96f93fDeZ+2PPS8uboV7zYuT+kJMDamG0w307G+SnqBxaZ7
zT5iWWh23qCh9FHboT2vvw0Tjnq1+Vg/1gd3v6BJ0pRmRB/aYjHEAF25hqvb+vZq8WVd2k3oEDJN
eDyn+/Fzuh3vQb6rA5PjPT3h80SXlMv4sb6CsjRPYz1JP6ucLXPwMLwd+DbuBSypxM9wVU7RF+/S
59QclPrmYDsu9wDYeqU+fUy8GpqHjd/ocAq1nzSl/0K1ROulEi3SSg4dRhr49TfPd6dyaNFyowza
TrsU0zqxxV5tVlR1jQKZpcKTNUYobd0X4Vr2/xvFL3ECOAM9c7Aq/QW2L/4Yv/dZskyWhTKipuYL
cC/7v0zAkDSLrJ+0Htr2gJLvL3S6NHc5LU3KTtA0qTCanEpvz54YG69mpd4+Y0t4WpjlwRkPIKDE
bWn5rdsH9omtlUK/PtsNbBMrLbpelGlwgZbj2qJT1Q0eflA0m5Wf0h8i39uitmBc3ngO8ANcsJh5
fDWbm7N9I8CoWxvEWfQ2AI49W192S0CXn1uxWcdCdHD9qY6ucXFSXB7J9n1zuB0bq6qP2eo4xXu1
4Ff8BJ5K/3FHRMwalky4PRt2xv34AgXvNkDVEByj7SCjuhP2sj9oOzq/iI9/M0YYrRTDEVsTUW6u
jWZdlJabYHpM7hoPHUjU+BaT7A6zekPeAFIwGlAZlVnMpimhUnPoECoMQi+kxuQTi26av882L/V7
tOTMsDZdeCLrbXud9F7Nbe9D+UCIrXZLYEYCPAJZsDKwYfiHBA0o/AgsBEIWbXP17W6GlbDQPY/S
9XZRDA0cOFEk0bQLCsWryRW8/jImvlP6ZQhfyxAnWxVNMRfZwlqbfsNHCRK8ewXXbG2cM41/KCOY
0TFMBg2X523bLGH38LL4+BSGR/vFle4QB+8zqYWFWRUDQ7iZNjqecfX3Ar42rXbrP/fp/O87K8xg
IG68effWZV2nH8agTE8jKk7IsedsJ+XeLazTrG69GV5G0Mu8zRAFHtW8WV00xuA1Nuh79XHqMRrw
5NCkd1Cxz62cB9chbiH9Rq8Sp+Of8TyG5kcoIRfzDFChfg0ZGgNqdh/wZKEZBjESkRINeFgglJqw
6WQJikIngh/FBIJm+juHi6sESzGQMjLMtZV7C/Im0ZN0JC/GlXW9ApB0RUYk5CL18Zp6XWXjeo6K
7wqaLtTclIiDKYhCneMmu+GzBRGWKrhsCJVa58U3pY0vBGf5NqKMXa389OY57n6nr8jcwQOZrhU1
r+6ZU8hrKV6VmPDgV7Tza/0U70oW+P6Z1vPlKavKE2dgNnAHH/tT8/pbJrrZWMwsxsYtfFBFWZvQ
xJmP8TZpGtzFZeWvtn4T9mDsgm78Yn3CHeJZtfD60mKr+XUr6/LksWATMcpWAVO1SruKxRQZ602e
5OI5qhFYZgF++3u7/OL+a5GmPaNC2rz81Y/UnID3H+vbAnM7+nIh66Xi1T/6n6A2Zgg/Xi06wkQv
7zxlyBTXxXHl7zLazJJ1bfR209FnXFrT0u08NNs0RMJbjDTn3EJcsMF4CpUMVFq4U/vm0bAubOPl
VsKGztjWSlNeGYBDYz7gblX2S3SjX4Nb8Ju8Qm0N25H3LzGk67+V3zIrIrZqn+ATHmfXe/M0Kkwv
YaxaBx93ywg7RsQ4uu+QtcZXWM9ZJYB2BUKT9BiS4C+FpAnvEbgjIIfnCJhScIaqSI5p7PE2oDfd
V+GFalym4Y8QkzQWaqJ/Pn2qAVqSxGXMwna0SilFGLEb9WAQ+Y3erdb9LK6/7FVZ0PkElzagGVrP
YnMO0tg+4qXReRBx7loNzFsQCLIcVghxzrjw0Z6lgh3KM0J0a5172Dz3v24ufacpla36W6yS67DX
K2NEXQ9uoUlAUblSvzgPH4u3W51cV5vBtQsJe0Is3gt4c2IoNyG7hduKfcC9+R6ktBSBacpcAYU6
NQ0IP5vmo9IsjdK/C6HPp3mYsXF8eMZK5Huca3/piMhYSH6Svx3mDXVC8Nan0izH6R/y/CpKut58
fQrK/nXTNJcbpFcxC+FtZHaTxb3e3GLHQDl68J4xOXC13g0QKsdJnyvQrSbNMpfWQgGUBumoHM/b
RXpSUTahP3lg2g4Lfsw9gjIR3yH0D7c/5+7XqbROTrkLkYKAvBomQeJs7QabIl43lDj7d9gVW+Yo
4ad993hvrGL3XSZAgg1n6mJDA0SoQ9pO6JH2cyIfHJRPZPMLqEpKOtGxiLwJymglI/E20mCDpBjj
TAgYEs8oy686YmO9vZyg8UBrKOx/gFwR2a1cQUBMyDHRAem3azxLAmM9ckO2t/VZVft3HJM+SJor
GZ1D7kg5NYrMl/RWZJ/fjdMf5KAEwqRVRDhO+U1UEOlu3/8plB+t7fDBs0WwyD4eAfbqDV/r5Zto
6Z/2vCd+Vm0l7XGx/fAfTyopZe/VlpOPTKlkm/NpCWHQcabuoKQZhB6ESNiEDiXSkKLgVhhWoY/l
DGpnlSVyn9n3et67+FiX+fIW3LuPqd8IGsGRAvlUXoWGU0amfue9dCpQgXgPEeFEC9J3JTb+4pO6
/e/InL6vgAZ2FUeqva9rl7jp9OsYSDd0F7ZuVlcRj+z/PcNy1xuMqXyUyta9Sa/PlhFK/WFCtrlk
rJkaJlUyMcIZJyj2nlQr9XfdHn09d64cFVcUtDuvIb15ZXDFEPkMNnG2zygLUSrZn6ji0nzr3EG+
zvkUIAMG2Svgs/OOK8NvLKeGciylIY4gmFEjlqIO70C05395mfGJfL25CZGnlJ2I+EFPzQ5JqZ6Y
Ax0m0IP5DHJFEslHcJnO5H/ngZ9rpmXctF9EMWBi63O1WTOakrbLEBfn81Ylqrek19JL6tH+wwUZ
8/EI16cUZ2gNe4y1NUwTt8TV0eeQ9jXXSOKfm7kXFWya+mX9duVigpceXuLcSd0AcbAOY80GXVo9
PWc36QVqWEXDPD5P8A63zxOpLlPkawVOR0kkNT9gNHktafDrM67I4Th/OV1YurgN7qOs5vTgSqoc
y3noseVVGrZBhZ0JzS+EOFFY126BXI41U4cbR5MICyU+YyjeSFY4zNGlCc5ObmlACNw2KSDomGM8
W7XlsyjNr0R1W+tvsppg0f7vgFbhHDufqObvOa0P9sLic21hXvBx6I4lVzudpKR2E9UoucKpK7mg
VBVXO7di1LMwtubft5ZGvmaGTBxEj9zEX8sHeVftQ6mnSCMqv5A4M/cpeByguIkymcvpZUeg2pwM
rFGwdD5dIt2uidJIauI6xRD31Pn+SiJUYn+0iyGQTIv8IIOFRXw7BjJEEtD0gfn07xBCTW9BQjt9
RwBQzTn72K2y33foTwJxXuC9IkB62wBIUVTO6DyKDukwSh+AzV89rAI9mS106wiUajSlaz+ZtSq4
cQJ689w6ST3E9RYqVQCTZ8C5tlxVlLKmL4KdyA/yIB1C+mAOHUelvrHUeLSPxEYRmrgx29Anqm4b
EUnX/IZSauOkE5XFsWYilnwgDCk571WJjssPFOTn7EKYnLGpM0FvpLMnO8mOmweiBCkJ3bIq8oSz
PPRx9DX7ZcTQL673B2JIBX4ShKcWaNzRIfJ3ziPJFje2vlKYJJPQIaT0GuxsDFfaQsAZHrLaysVC
sthjKq5ibn/MzZYkR3Zgd++AP+VUY0a7kDiOrPfMPczNtIRqIc2q2R1RugE24cJhgqcfrEVU8Rb5
8IU3LosJsHd+4eOPcku800BqJ0mQhHxKQimWwL/jQf9YSc34zNxSUfcLXCSNC25wIK26ygu6kA/K
DVgvDepweaADIHiWecB0ucxJE9pDWcS6ldanVxokfjUwrWLvwsJmMltYEjIVRL77avST6AEn/ggU
fWXFH9mMKZyTN8Q7q6AJKyLSWyr2z1n+ddVdBEVzE1R90YODoapyiIpJpg+Sz7+J3AN9L3Mu5vdU
Tn51VMZJevnnUwmqAMypu6/nXluABRoz0unQX+0/yIm4T1XCFx5lecdr6U/qnrRGRYp+alADCqwT
gIKG6E7GYFiDWdtJ2kXIl7M9NJGEY+s+aOtVDTufXGIJC9serFm/vAWItUgGoIRUFTz+J8aQHeRX
5lLMzG+oJVPXWl8nM1gL4Qy70ZwvrcGSzuR2vwEE1/7OXKMaREXIrpDXDbBwDamDiLv6QdYcDnRS
B4uUmkYM2mbFswWq573oQe0isk+bzwTlvbbXB+YsL+IZHfnf8t1ehooGpH41/6CEAE1ApQFVLNDz
URzi4Lxy3sdKq3wykoJYkRktOxD6N3A4OnePXUSinSP9ParsrCbrthwCdZRZPl9I3j5TeeHkh76r
n2ubrRM+aMVUVabYUklk4DFl88GMDwLFCpEjcDX+dyKycZGZC7buWTcSveY12/sTR94C2oP1zq/2
yb9w3PyHX8nc/A27LkWpqLwNror290sLCxxqYopv6MRA/ui+2mlUQXuds0tK7RfE/Q97+0pz5cLo
pxbLFa64MVlOkcF09jWcBN3mdf9v04RG9vOCpOqy7evya8dWtKBDZq3av+aEriY7WqRT3uPypw/y
aaeuPtarzS7tFqxjZ983Okfa++zDwuC0qE4/41sojsIGUJZidbthF2d7R+a6iohjdr1oYjjEJpEg
XSYhiZm2W9KO+A8F/swPbag5iYXUYHRqUWhBbyBX4L/In0Drv7V8H9IM4hLq92yUDDf5X0v8QElN
LUxU0QNbrxEAKtRWQe9u85OZLEWPBOAftAM6WC99SK6OOAXsbwF8xax8LcakCvHiE1D0FWzMgrLk
TF0CSJ41efMzNcpUERusAE4HSWVe+FXal9ctVIsle5SjAozFC5apH5s6R49VBxmQLe2d2mEJpRJk
rGtOzjJxKAn6nK6ElCKDL5D7jwY+dMgovAwXmWBnOxRRXZ+OtADDxxR3x0pztz4ZLVoGWTgQ69mU
P9HX/8tcxKA2gy0BhVIRYJ5+NeBbKp5NJhG/Rp8/LrDeUZQvgnWfAGgyY2AjE802CREV18dgrYJs
EQWpbIcSxn6ZheXfodOSG2bpYdVWRGdc+hFYGeiYbmpisSj8/vLiELBwTZ0dQg0n5SmyQcgfe1dL
SH4oJMzdmYoDDUQtDvrJBnNAZ0sLVY9JUcbG8wAdSYSkC1mEQaS/Zb4ozJHl59tueKQzbr19omyp
HXbbVi15cUOxRPwTya9XPkvf9ckttWvTBnNXUdKTwOvRgizxjks0WKIrr0Uzgagc7++t3Rnvsu2z
U3w1r8sXZqVHN/2roCN/NU+1KCm1H/RSMuw59iBwSmQVTy8SR03AORJEonQtxvCn0aZNNaWKI05p
6j/S6OorZaXWDcrKT9q/UM8QK/A2Uk8Z3DcwQMUClch1tmnnVqzPzDO15l67506JhU5rbGF0ohs0
GGO1/Sg1L6l1o9/0p2uWEPyYcYkEMpwPUv/rPD2ckrBc7KZkAbOUmHETluPN8gXAuQ8OWMTdmuXg
SyZkxOQkboLRF/67WhNOfpVgIFvlivhAQLMLi/6Nu0dpDM4OtnuiSXbolg1/ieJFv9CDH93ZwFzO
u+FsyG6yNce+d47LG46gmM9FdDoP012LvjEdzGdZKOU3z93GQ+M+3kcf/+lUuveg0im2zow2HWAP
zRonNngFaf9OTNB/BTWr3HqF5dZ19nJeTkojGOxXB7u9dRrpoEQ1mkeFs530311cwpm+QdLf9JJ+
0t/1LoHRvfG4BLcRVbXRYZD2z71r7xM0unuMHg+0uj8hwyQ7ocUNFS4oOyUPa0tw7RcwrC/vwkP7
2y2E9Wju3pc0valHW+/l3MJLSH8T794uu5ug4F+6bJ/DSmxED6+Ec6nMqOjqO36NP+Pr8DrcdoBi
gQWv7mN8WuwX5RUOU/3CwOyl42qv0t+4Mno6E654jU4hO84r/Uk7eMpZVFOpR/R2fj2gN/yg0t+P
G4OiB5TTLoIE+UBIq+/KHMhU52bvKHeYTH4f6yis/rxr+9Z5dGha7VLVHpbib2REjSEdi0PxbGq2
asEbt+hUAtMvUGSsBxIcG0iLqqv94uBeKgCxdTSzsxfQ7sk/W51Xt0QsShKLJtL7APrzZnViT1qN
jTY0B23MvjSapwFPdQoKyDWldQaYiDlIFaklUMHesJQA/T7NN2YIoM3v9vwA1tsYXMbmtUMjvLO7
/dpY2mCpSXyJ8H38iF8/WCPbt1fnfrPeR/di+t9jJ6mQZTLkaQdzXR8wChyqxbm9/8XC/udUwNW0
eYXgj6yshOji4aY7J9lja34b1ffEL2oFfSB0cjFCfZmt9GtVCVSs+7NpPKwkLOG3uWis2D0Wp5Aq
i3LDWutIwTCat8qEMO0vyL5XHO16ryD5eRMYkupfbOb2GULGqOaaZ7sQF59BAQN+jJING5dUIKrJ
qS7w6pR09olXiGtRLWrEjbgQz939n5oUYUYW8r2QtDZmjJMNRQV+XEOlEvPqYG0gWqwS3TR4dvfY
3TXCO3+qwZW+w/dg56sDlv6cuwLKwCni5+RuiLr/p2XnTlsnRVYlt+ZWOBLkSGVH22/uTicVjgEH
dtOtdTD48N7OofOiwY1a3JzDj7+P9shQ9buITnlW1WHh9qqYGhp8h3+D73j7Z/MEAse/PJNhzA9u
BEx6Qr0np71qvxFUeuZ/j/On2QA5qvV4PfJf7OZEChH08sSeT2+i52rrfBCRnnBPVNuri1twRGyF
vkrjJJz4OaTw25KsKJTOEwCF4wrTpVyTZ6lIoUn705HfBPIOkgWxHuQnVsRRbAud7UVLGRWjtVRc
nOMAj2eWPZUcRAys9XduyQHrZ8IfqNse3W/74GoOyoADfJzXz8P4snvpVnlcOrkVctptUMz/YLRB
4tCSt+bX13uqAvHIzDvkbSY3u7mTdKAD0sHlQ21CFst6v4/3bM9/SjyfheYJge3ZVkavrPRojZgt
MIY+xNsiNEv29GL+CxJQkiZTBF0JaiGq5qo+XHcK0P5EdBd4ojBTFRhRPr6ZxeuV/A5arkuW5Mzj
F+2Y5XkD0008jwv0/UyhPhrKS0QZsshlVzpaaaPGLYMlRj2qhcBTdwLOUCtr1e6vwNJH60WS13uu
jPWrZXqiJhec6lp/ow2gtYoIXxV2CrGV7ZegWCXCzHcF4J82HA8yGsXvyTFjbu+yMfpwTeI1Av5z
0jyc7AZp89Oa31g7CO3LZuu4Car7yduc1ld0daKah3NTwSt4DfpleiKAl2365BBKFNsnMBzClbAQ
FII3FpHCM2/txMW0zyUpITEhYiNWYZiz4HJK2uqeZA+bjljVafucMZNEsoNY11b7LzWIejEjHgzm
Qv88ToaaCk8vcecdHcp1rik++XqHhAZ3RfcTfaIij2+o787pzSY7xq1fYdj6W45qgJ+Np5Z4bxrj
mVb0dXBE+zolcCcvyX6B4NFXFiDnUdPR9H4MmTVkZ3J7L0NWuzCHLm1zrNZjtfbXNvntF3HCB7q9
OldkSHH8IWFhTrJxXrubNjU/RDsymWAktyleIpnfdiA902/yObzEJXtPuWyOthv+hI6U8sfeo1cH
CcW7qehBWZU6kyjLytrVPAGY7k7i7inReV+njFdoMTJCEs7dJE/CdD0OXPsbiawvQKHo1v1r596p
sZcnJMQAiXjJC2RQIpb/RGFPtFqRdaghnkJLTCkB0huBvC4VKerQDdeiomyxRLpa6ZY6B4ymZPqa
LSuQ2C8g4jcrYfMjI/k495dbXG5oGA035dw+KXgOcTmowo4jd6TKucTZioNduPvqPrplZlGwC8Cv
glr4vVPd1F/zbymkSAAIu9kB8wfSwJY2YN1aWAkbvlFuVsLjrtU68Q0jKgzvXL3YOFqVuBZfJrfJ
blQgIjYsfJ9Gh9FrchxtoDPW7W2vEB2x5OQEFA4oIKglmDRclgIM3xsvxfBvx2bsnOat7xOLqorD
pwNo+zjn+bhKZ2lQn+/0zU2ued+d00ADC2oxqrG5krCiV97a86RrcqcXtWntCbUy+bavR2d/x44b
UKo6Lg4fwyLml4sdJrX7yRMO2gco9NuISnDU5L46N1rYAr/XDWikRffwte8Fe1u166unXXo1q2yg
0Jtezefy8Romr049MpxHCy15h9thpvs2+oRDWC559emD/oDf3iGsbFoEz/s5VI6WAfVe1YsaxrMG
Id8XeUrNvxEkdLc7uxzcaD3Bnr/6THfxvCf/0nxIZBUfkG2ZCmo/uhAEqLygxPsTqQMCNCbWwh4F
6SKW41/00Ko2S4WtwjQqJZiEV0LM3GSlxp9fGorBnac/kZJU+aApKM1d3hJKBnQrxWe5YJHikUyS
GkupkQCXQGwQjpSzKYTRqFLzQZgs4qPgQBK1kYAiEMaJgwOdktOhgAX9RaspLUqyDP0OajkQxARS
KFhQKSDSXDU+kJI6758iePJtJ9YIjRLIIJJ4Wvjs4OSGSkRlpyio/tzBBfrcMbCpbBUjcH9Qh2+s
SV0YVegUw0loDX/TXqZAkQ0pNERqKgHUFO4TnZMqDp+eyhZy6FVDidpwN6nxIkZccdWEUjEKeH+N
3hJvQjDhJDqeTHn6ATG1GwAhW+5QXtAhoe5p7RJ487RU9KCouAEZkQ9h/ueeJhSqTDTIXog7WTe2
GErSmmRo2uwy9FUCn8jRsArLie53gy1IeKVOWTCLyrUYYfHRlNoRIQy2fagBvSEZSqAqcERmEmyx
JTOIF3v0F8WijCMF3KJGSQJCd9Ienlg8LnTJYGmU1zaMLwrroHj4JvN5tgBjtPN16q3U4fcCk+Sd
J7wJ9t7kpho2YsqJo6alFwdahtPeftAS84FHrbQVxyxNNfnbjbznjW+NvGyNrKPmyyn9nejEqUfq
QTqgpXoHPhP57KFV7SLO6N2CvAH2DdDk5GW6FYTAUrJkxZY+KS63VndF1vg3YiRt8VAx8Aw/qmEG
0TvRlPYKsKUcX5LGYyiBgV5CdIbspfiq76haLzLJhuLAs3X1lVN9KOfn9XqZEsjZSJGEps/FEyPw
SQcFvcquNaS6L8mMKvcmVXvRS1Tap3aRimpEVzsAH2gp4nt82xC42iZ//xH1Ptd3SElgkl7lfz5s
DB3G6iAuAsvLEuWg+aNqO+iSUCJ0A9mr6RT5y8/0p4ffDkxHhYvIPgQ+6WMJmsqKOSgsImpLPgjL
JCr8qJamLWveoW8wKNlqApDYsFH50qWlHKsBK21gQ5XwKDPZsTPzFiNbqI/eBbntcui6btJElgPo
E7H/SxjkxCQTGSQmsuWfRr5ojhscQFHr1lsIeFllyCfwDpcHESM7QJwC3epEgoBBZ60PrQBrTfk9
xTGSyH+FuPxz5LJIoYCcwzdxKgWJISldWMJ91Z5Mmb1qepxnZnG/RTgpbFG3TvHuu8UJA/PxP/xs
OKGuw+83qXc7TNkYVI+jSHFId5F710bRRd44ibUkygjF58IOY98HZFv3P+0dAVUkI03EphIZXfSB
ATL0UOOcOlfDLUj6DqFMl46FO2umxcrIG+rfWlRgXeQSEJWe+us+ZacuRh4AnTBVeWnyKcnj9atD
nEqHvJiusMRz/8OSFzPnr2BxfXfkD3SHyeRgF80jG/6F/P5vgXRiMvck/bWx4BKkWGimYDJhRAyD
XoolFMNSDAiZxujFnNOPyLJCmC6eUKZqV3NRSIkeisOMVnHxHFYhzJbbhankRNINwxoku8l5VmKU
ygUzswyB6CUeOi60omKJ26JpwOR4+jADNXpVhESVrQgvkB2Ibp2SFYGqMCiRv5csmYVdXZySNBcK
PU1S2FymzE+6GedLU1G3cu7w3boTyHeJzRIv7PYSbNZg0eA+ihC8afGFpTq7op4GbMx4nzItlz00
5WoqFDO1TkjDXG1qsIlaj0w/h8hXM3/5c4dayz1e9npi/AxFDdKhu48JPOs4FzbSLv70MqLyhN7Y
MzsE0pw5wNM0MwS5ndQH1T6rP1sAovpI92PP7Ctky/+Tb0cTdVXUL8CZAb/Xg8hvqhIdOWxzhi4G
Yolgap80mBHe6EPImKmF2e2k151UeqnvM9dzCF+BKRDuhNRWxRNIXAH9wjyh3aoTYpU0QtZBHqFj
DsHBOvRlakENA2UH9RSqe/XuGf3IrktHYHuRZTRkGg1PdoQvX4pPVSvUnHYXqj3tlp6R1MKpncii
fUYX6dnJfevjC89lTiowdiarP+jR3JMv7WqoRsd/mcGAwglmFkZn+F7q1oldNXwvn8vN4ItV1kB4
ho46MblKGluyNx15rK3GWLlkZs51yuUqOIkjiNHnU/uutTgnpPGiUEpTIoEMiR7qnbyLvLxrlcxQ
3KDoSX6mC5bb1jeCMsUf3RqIMX+spUQ9SbPdZmTXKKloKGpngLeGSEE4XK0PXTkda8nLFQ//NhoG
npw2ZLgH+L9HjSiXce36KWQEURMa2Q69yt9Okibufx/UmeSJkzhY5/WBl6Z6vm0+U/vrXdf8o8xZ
m33DK2b9usHsZceidEMXoDPtdojJNrTXxIS1j3hbZXrCPorgv3BaOc38KHpfeGn6JNDax2/ydYjY
pPiyEuCXxuMqz+t2eAUcOBQYIkjm1v7rA0q5gMGY3WYaNvQlZFbDeFWiVTPL2TWyl5LXkwoDKgLO
KCkA/itYhO7GV/Gfcu8Z+BwFJ40AeohTF2VZVcph7L9h++ZPFcrl2KLSNPZxrf1RXFz+urGLy+1g
4xUnMmg6j640Q/xR/Vy/qYoluuHMklNT4MqHKXF5EDa3/6IGxBptl1rO8/IwNtckmEaX7+QdP7OV
QeswkDb7gqKUy0hL/QUj/8QTfgygRk9J4GyV0WiUJW/xb1ZGLHMbFUcqF4CzRep4cW+uECfTS6JC
v9EvcKgll2HLwyY0vawTodTgJIagE4B+cb1NzH1tnqL9LLEAGSi6SNWWX0LJxtGxV7LrmYve8wuu
iy7DWlaG6N6MtEouia8sFjeWzwbCopqnoEhcVYkhxGWV6Qjmz0SQuUEiTEjg5z2wfa49ziIRO9/q
tCpq32fn1erGZNF7iZUmUhC2bp52Zrp9cstHhq0Lr0KySkGSooWyyNYYeNsQgtjBJeRjGde6q+hN
sZkiM7NtwJAt2bc46b6pH3cQC01lUwvS1f7QL3mfqZHkmv/KNIyCjBAP1AC51A2s5lx9ooBFoSd5
BLJoTCpq3mORG1rlcWCeSLGPskHKLluplHIOlTDvHZGRyClITBpE+Ir2FfMLIM1BUgXkBNfYmmTd
RxXQo0mROplyH8Go6ofLKaHjuN/FqxDfQbkgHgP6cZB+wRpAuJ7eoIbIYjkXj1dbxRAbIbgnuYO7
cEF9vo+HnrVHXgiLAHYAn/T7IAjN8Db+KfMNCr4Aggabel5KyhvXCi9R4lHQnVKVP19OFWVpsdaI
yf3f6plZm2AoFcdz0hhIOSvVP0IamUtbXZDV2k43S5G8LqDCaRVDFZ2JO6uxpTMUbsi5cm/0CeB/
w6cRvgk0KJoFFhGoShHh60+5W4tClKl3s/spFZgWKdghvJ7GqN4hD92zZslZT97df9WwvXOdKC3T
g9yaGyc6GN3xyDQFbRnMSpXghQ7vKacLdFOFSW1VVN1mzWF9ktktlXxNSPwO7KrF6roY7TqwZo6M
45FmJypByqWTGZQSQmL6T2WhH7ka0wwlu41yuWSXfSl/dMLZVvCkACYhf2V9hQoFGgGKS6OoXsVT
xl/zGCl5JsM0ECFZt0tDDDJinBHWGHXwWEnwKQ0w2lpvSkzPrjYUlqu+cmSF4jkBTOkScZGiWK1s
MJDZnKi//qrRwhjaleghYDx/ou9g2OWQy8s+WUbqjdZ318w84260CjHcX7WoA2bB1a7c7P9euvwF
9TXYBOoMthYB4BhyA4yP4Uhxx3bul4j72xZbXjT7HBmXwOzWxKtVQyY/8vlG+ttXojuUNxTdlBu8
RL0PvR8ParNn9t7txoNtS6Ne1ljQZhhNmgvzH82JCxuxHD3Hly7Rdn9gDf4jBMzU1FjrkbigYpfc
AArhzPXfGXtUYZd2H/Us1DKaNWNVk6YR/lHSfn64SOygKlvrI9IlLHOOyRWMH+tALxS6oWTe7we+
VvrSRo7rEnEy9dNmv38F89Cva+AXOprOXHzsViaGJCiQ4ALM4EWS4qLW7Y0jeWT++3qOhr0mkZZn
RcyKJzLYnCBeq5RgHvkjMB5skyFCrOTUh9+0Cf5QisqhJq2gjSJOtBkgzlqtY9M6TuKi1dbF+6dW
F1cJzxxEJuI78Xm1EiHbWYrEVfApcS3N3xq1P10SVQwAJLV+ASBR49eYMTnEEZSbTOYnIz8dRUR0
6WOkqw5BGHRhVLbbytGVAmkTyRN/sS6UKGjz2QCQXDsZuCZCJSzNqBCmlGw3A4q0P8nPAQlxwRIQ
/KVMu/Vul+ZhcKNSexzs+49RdfIYvUa0tArM7iu4eGb3AThCO3ceZZCOCljyI85R5SqqPBn7QtEY
y71CE/HuCzWQIZCuhUoxv7U4E3ND/MrGXkYpe7Mmyb8wX5OEV2ix/XNgYExoOBxFYuEpes2jfwps
BH1VchIaIJMka9egotehJPdWv1OwrgRq6nmi2ymMh+iYhqzU9PLOQVpu1Zvv0LpumrcabU2NCoj5
ASRXvEYBbAR5Gj267NoLvlhUswq1DqsGyR7dSXxjzg6PFNKvrC+LGsqWXVRbl32zXR+DvGQ7vTJs
3Qit4xp4+1iDbghCQFIkMovUlAoghHbsECaSkJ1Zz35whQYkAXcnQZRDheLkLsvANDPNzaTNGtD3
bbMBcQ6n0DE1UBNShAnb6Cn/LUIPxjnilLmnc1i6HyQ3e7wk5CchDwmWNJukmZWC9VFjCEOKI5u0
QchNwU0+EhipKZ/NdwgWXgbcl/skNk4Pf7YtfC4L/hzX6IPReGaPoMxTsc+2i4W0aLNfHKU4HYOT
+XnZSIso6+/cOQ14kJ2k3Bm6Bpb+KovS4sLeSTmQQjd6GkZImX4JNcPaFlufAskGPVigp0J6INWk
MvxE80cri8ZkDmea0gJQK4GcvPmoVz/SVpESGGo6ILTL34MUBXvBopOs66M6XiPL/eSR0iz0S38J
tJFTxTiedFnHqNH+1NhH/o+p81pOXeuW8BNRRQ63QhIKZJFvKAtjIUAgkeHp/6/F2nXO1rK3wVhx
zjFH6O4BgauOOTqgUtLY0R+TIj/8Ivf6c8a/f859niX5t+ab7h5G/Q/qKY7wsDnCT1qpErimqLmj
HBnPpBteWhRrBvRexnt9lf1xotTbD3/rVbPXEKVdEdCL1Nc3mvgKiy7Of9ns6D4xCgDlgkDgXgn2
kf0FStukyQbvfHV4vlLN8Rcp2IlMCHY7K5DYn0yvvH1qcHy/tNHaRaz+BxyjfjOCSgCiEc2DAFVW
cDwe9eRLX94kSpC5Yj7yAxWkkNBOEHxRBUGVnYjTuffmj7ozq5X58t4lEFFZCi9U2hC80rL+o9on
AgooJqGZgEqBQvFauz/1pDlPqCXAEPDIN0XHslx2rR6elChzZO2y3+qU2odhapwn38Pn4c4SZeUS
OCMd8WREpO/k+pZzp139y0t/ct05K/nDySSZ1N65SG+XoH4zlNoxR0KqEi1DjsWp6YsG0UhNCCNO
NdPL3ArKwFc3mcRDOS+ZS5XORX6hC+/CpSY3O40v/fpiPYDYQaSCnDSJQ04fSJ+5G+dXsGTFrHjW
/8NyLnPtC7JltKQmMcGJPKy+yhvcT65I7QfVmpAPkOsA0I5fjI88K31WVGsKyIDVnLTMHVkS4/RP
4MOWTf9snizxQ2B/LR5bnuFX44J7g3cVwU1oIQxYcPa0LqTOdIud5tnbP71HNL4XjROO7btTw118
MhC0TX8IidCnJmkyZRgRsK4pEZnX1Not46t/k+ze7kCwqMXqCaJaYPc3XRihd6IeRbpgRaSYI63v
c0lBFPlOTYrlTYG0CidinZx+1tgnosnj6FI2yF1dw/UmMpm+HFIf1R9p2AqiejA/W5wICfwRjdMj
C56SRfc1FkiaBTN9CAe++WEMpjxbLe2yQrEjq1vESD0ALkuPJbM+A6XYLkiUF5ziqE4SCiaQB5GT
IAieHGJYvYnxxAtlD7KworT/53FjLW62fLNyR7uqDBQ4Vej0wbsLNrvZe3owBsEMga/XbJdpJLnx
d+o2iDTgIF7/YFsjkPeg+zK8WNq3XrGE8azKlyDNaj+gvjf0ZCu5xf5nIOkr/SI/IEwCLaDH7pXb
CLaolDOsq73S4LQAzvPurH8Kzo6dP3LIAL3OPMQG3Y/7clt2wxZG7uB8afyxU52xXP/ENHihCV53
x8JJ+4XK2jjSDmcSAjZSsjNbnexCWHPuQL+goOYpTnU1UDuuGuURLQbaGjkYgxtrPhb0WKvZZP8i
5/mTAqGHtSluuxj3qctq6alFgFAawmnA1eRsddH/cQH2mDjh/1PzxvvlHLYgzAirHZuvGyE6Qd2K
QyG2hYinuAnKYUTb6a9npzNSuhXwBuog8sok73gXjt2TLyg/pISQXwH67K/k+PSUFBtpmS22d8MK
rolFshReolDlCr0UEe6GclEE3NCw0MBQ+KiBpa3e+wpHfsV/FDqLJKvPfdHpCkwAvsDBRENgP3zz
8s2ucklOuXZ1YuwG+Vh0XakkqIAjF1457hrSsndWZC3GJ5PKfVtwV5oR2ADx8pbJNF/21D45L31Z
B49PU0XS3zw7sIh7qS2AyMluzOmV6OErVLc8WF6kdsNvsX1cCVTCisRXGKBKKpHUhq9Ox4kT+2fY
gt0TFXA+uaPjgXoeSFhSSvyKwpQGEJ5HjpIEVpUZP/EJbXcRdXEW4Vu2W/5lmXkft85PuhQ1zBAU
RV4RmX5uMt3TJK00ImmB80A7KjdhhNZ/TssDAL7q7DORCIVaKX8HIfltJdHzUBmXuALzvv9smtnV
qJCnBPdX438MRSXIW7QgkUTVCfom4iVNj6oKLgkHzAzkutDxJV2t3h0EjxUcszzCgsjl2ICNFShT
Xvp08YMadqgGk/hFoE9LXSVUJEpB8n2CLhzTQ5Vl/X+HHTZr9iEydL4ZbnI6LJk0KelWZ8A5JyTw
rYZ9HV9+cSe7Vypo1Ez66fDEVm2vaedoHX8vkyIYxnrWTh+drI83Ip4yr7i456zppUzzxORtRtaB
W3Y2dldzkMVtfopIioIZbXqXahvo6HgPyo4/qv/VCZvx0WflD4gdc/23/iu13NNvo2yefouzywN9
1+LsNLxMbji5pNkf/Plp13nfu7TJPA2jcwd0Hu/iylSS9rMHMqEsdYNKN/oYoPf21H0/7bhuv0F/
cHb3zqtsNi5mfO+2mm4u8dKh3VT56F0O3ajcqUSd52ta/7Qvvy0a50D7izrpp98od/fZ5FPwKILU
a/aa6C7pVEtedO4/a/672CkRW7mV4Rv/iVzk+Ip8+PV984rl6W132hTJ26Xm7mhdXs7zaa/L1iNq
pxdYRU26AwHcONBreZrgcZMefBn3ormjUsNKjLz+6kJMebDqFacBkANM+75T3NnVtFMFS5XZ9Ze1
piZftU9X63JvnxvmBwgPNRyi/iZPyrjUrDPtVa11wz9/jOfZajLEjxYaO9Uz7HGjRT5iR7t0Ixkl
q8N2Py9u7mXjM4uHVzLyhQ57cI9m8WZmlfmpdG4XivASUaoJ0d8h916g/yqwrnLLuoKjJG+3ifx0
2Lh7pf34HPeaB3dddJpkEX8ZJ7kISWlQy8zDdcxpFy7WeW3dvfcoDotUeNCNQPUhfOYN3nI0zRvo
TtRuMr9hfjyt9NOpo58L7I0icKceUduv3ZDSAGwmKGUvqjZ6rRiPs2Wd7Venad9/W3V754Ngcj7T
Fm1B16MDioXvo/0EYBLsR9WwSnOym3EvteukzUlWIe6p7qNgP9upkpJYkw3FgFPZOH/AhxgMVkQ0
HjgCRTN53a3oaFVr5vXcBil+7Z2BIO3WdqXWan+istVqtJbKdhY2OObXGWT3jF7AoEnj9vXTTvCd
+ugz2C0/tT/QnkAL7dx6zXy/rPu8hhl5tovAg63nXv9/YNH35hOyHO23SGEhVdJv4XFCz0OT+mac
tkXwGBAXgf80jGOndDNbS5o2r/vF5uSyNxPUhfBjucvoGs0rw1etfQKET/gP9hEKGf5MP+1dw8La
eRH8g/6BEbO9TW+9R+9c5GSMBu9xVhXjs7dKlJhwNOG1I8gPA75q3s52GYjb2ryiBFmkg9bpR627
1/5zXvCjccGpLU8E9TC9iaEO7Su4TXgRcA+oL+BAlv09Mt70W3CzsDqOB3+AigYNG8j0GBWDxgaZ
Gu8y/JgI1hB+5A2AP4vm6oA2zYs1Km6fr4hdxH1sl0rEyiyOSta7K1Cgd/6tzOrIj0Jsn5Sma9Qa
YTXPsyN6S88/RFwYlciyhJct3ac9fN3OtQvDyKHxdPC0i0vgqZP3mcJHA056edAMigHAlNFndNrR
N/owbfTLQbZ4m1VMS17aQW7272mzj1cYu7XVa4SW1Css+Slo+lUM9T0Cg3+BE80yQInlSGhxqRvJ
bxNw2WdLX7NV6t2Hleltmk5f28cqWV5h6Yfr8ZXId3kaRXRefk8+NLilHNjbjd5N3F0+0iSBWm6f
Ru+aUfYfae94fk7Kp5LTumT2ZcW7j+noeibHD0D+tkgxNgsI/wDJUMrY069+V3WSfTyNy9X2jebi
LInDeHGJ7HuLDKiZ1ICSoFoTkX5LSW+33DfLA8WCziNsALyEdBi2qJOou/MZ4Oe+svZoR33qnYnT
kJC5Gc0E9QGyjuneqPZeEj2R5MPbWP9hsCsUciEGoiCKZDO1XCrr9IdvmuXEJMKt0oYSkNHfm8Ii
1dNNKh4EFWokij72+q1f3rqE5Bc8G3ggdKuA5PlHPiWp2UnWRrMCRHeD5b/Zvj/N4gfShfWqtJtV
u1Fi/+2M9CAvScVcrVLJbJQkfHIGp4frRNyP0ibgVRUfjz2u4mKj4YVfVSPovCPqDdcvpux2px7V
cs/z17DM9QSl3zdAKCBPcNtp+dO0z7VOoWFlTMPMWp/NJ3K7EO3PnBeINOM4ark76kb3LmHVkzKl
EJ3n7TEoOQUSntTROgmiXFSZp0WAg781oEC4ZhWjdTFuCAfT5sWqeDWv2L11zvTBjKQoAAoaCqR3
ttMeJqXmRnazL6E/sBPIbCoRCIHWeROIVFw4nqAKgR9OwfMdt+X5cZQN0i2D7NY7E5z0po8ZMTJ0
QeIPik0FM52etkfvdjDXYSUzStsYnNLqDBYG1xe8yt74fNpXPAK0FugEAarTJ0VLIS61BUZHwI2i
g1Be8eRNaYwljpS9oHU/LWrN0O/NIR5Fm8QYobgS/cDcLWSF6RL6x61hcgvSCbkPYUVazPPnR4DP
tTZhK2LFjBsifXrokBNWXXyNyA/UTjcGzFmh9hgRN1IzdwWXLnaeo2Yv4xWqPDjkGdiUC4hxBPYQ
LyJP7Vz9XedI6fnupOjkgKX2UhSKlfStuTE5hZaLhJDzdiJw5JhC/h/Z+146fgN+pGq6vIGba3UK
IwQoQNXFCAqk1rRoolqb+iUnBXxa8Yo27Z8cRwjcDkKRFLiRomeFCROiiwgEMa2lENOhmDSWl38m
J0OtHPhfAQ5h3W6YR/fdedEb9EMPYpxhyfTiReN6MatA54ZK3e5dWkKIhHTHWyRdT39K1V3AxFCd
aOmGRP3ThNJG/+aWhnTeIod6pvYGH8Ypeq2gghDgg+cv7g/zxkr6qZv8YKh9ykQDZsKiFhR8iNWR
cUdqhEWJDsj8QFmMhvbkmg82nFO4KLTfGKp1Y41ZpTrRvnOlCgxkHDGXNUG3etYzJEWD7e2p+aqv
FlB0BEELzEy6YnQiAvM9ld9jJwPKytR7gsyNeLwciDu28+JBGeVrJEnsvS+sNZkNyGWvNo4JqaNu
o6P8EriAqA02AxY14hPc8g/4X/AXDdJMSl8UqfNW+bgUOfuQ5GB9nxDQbNrLpTJIhwHvMKOudAAo
DPe9N5GdKAV31DVfDAnyD+nq0tl71bmarB4GFAq9vZcFump4Cl0xHoqA2Ccfemad+AWuBYMYXXWS
I4zjCpPfIP9oV6ie2zWUOVQoPuY+QB1IOeMEEU7g5B2sfOePoniPHmrq2Doa0c6brm3c9ED7gqxP
oPhkfZToLNq5SF39qm2aiWwkeV3U6qxk3Oo+yGEouFR3LLUAVSC62NPGDA40DKUWu+D62Jgedo1k
LEEKhOiMR3PnWJVhcCeUbJLxIA8YsBb4teGtUxlm8yR4TY/ktE8GPgLgBzqbVzfYvqt/ntdQiLnj
haA994PxRQCSoNNNJ6lN5RSSFBSbxcGK+ohhYfxnZ2s3QdNteLGx+YKcgBciAqwy2l8uBSm7udp3
xbMgL2q/UMurDV5DYv0eSONtBvP60kMPFYpAEXrlwTzi6ZxJ+sDRD0sBQnnkDB7dvXv3HhDTxmi6
YGvnILKHar6UBLUZq3e8vIaP/mOVDVvLAxmlRfy73mCUsd4lLN8Ey/zofX4aS0Q78T/nFzq0QHL6
BVyNS1eNjNaitkAeLusfZq+gtLlNilYDUdBJ+Q8hnXUX6luGnBDYrdR8jndARTawi6bVyfWn4qeA
oMPmMsOuQCAcPr6tgVvB04OBAvjzOEwX5z5+f8U+dvf4aZQPagvoTWUC2fK01H0oA9QrBPe/KjAz
64mMYMtp9gqDj4tkZnAnqLZwWp9Xoxy3MwCgkzORAvwwakje0a0taix6IPqCKif5U1jAoKq+jcYi
9tPYID6MxytWZtbyZ/8CJ4x8VtTm8ISE2Xi3qYU4EaeiwWFSitSoEwFDo9SJq/R7GTZxqc9tRCgh
9R3wYpmGlCQJwEYHiiYTag70mecUbpOWfxYH7+fdW3u1u/HaPGfncfmrztU6G7VNYXEeJX0W6ItL
0Ij328+2DX+/uHbWvfL0MX/TZMSPe+tlBlewpoa7f++3QcoyC7Fb6xFxsJ1Ni3QpHVyC5/g1SedY
O682T1a7APo11MtRPEKtZU37eXxtuPXcNCqLSOJWjcbNeG5j786hCLG7DSc2iD3J4Jz/UFfiOohY
UpbLURTeG8YnePrHLuprnY/5RAVzSLqOOmTvgmxiY0Akwhi4MAzs6mo9ffLUSNfUbDJrQVGLqtei
nPz5rf0WnKhPej/PyD3QJ+x+lnfvtqESMMj61MyoQdWw5m8HGtDsMFv34lnc3/+eqX78oSYVPPux
n00/3erPJWCP86x/7lwC3EZ6tjvUqlfAgu3dQGW8JygJItNgPzgA/UWstX/qZj+sBttoVKN2UYTb
MyetmQa0hwH5fAz2GM1VQhlnTfGMsBFlumT6mUcAoqePwdGGy7YnJxR5VQx95xOuU+MxZ6RU0AWZ
RqOHsx+8+4x5Yq5nFRnZ97S4hRPkx0hKMV8YZRBDs20G4x9yHCn/DLj1cxoBVA0jnnO84lOvD53H
w6xpvhGKuHeamBGcxsmuGwUEghnEQpAGyyI2G1KmmnN/gmhe6EKP7BwplnU/6EaDyKaEERZIywxR
psNkdGj2tyztjWhwwksmciURO9x52AbwEN6ubJcKOPKn6XmgfZcIqsyrT+mYOuwYesdkvV2TfCFT
g6BKt7RpAp/xG79JWFomfxf7OOUv8CmRc5EbgtifXe40+6VBtVceFbrrn3h+WzbHF/s5okAFXRI7
6e1MBEW9Gsa93s5GdWKw1NhvMi8aZ/369r1tuhlj80AQSlh7BEuLtlf4XFX59JSXj+D9w8TyyRxc
RxUy/DyvYWGOmG0Aej/Y41sxDOrLEhD+dXdPBSJAiswFdIssLuP/hFghT4z76Z9Hl+H67w0zFiBB
N/Ixr8PDyapRXN8gg+s2ULj2SkscCLsMiC+oBOtVI6CARoX2l9ww6VsTIueb22uJJvcYoKkW9xrj
+AUXEitxeBkVyI8MDUYLMVcyjVat8c2BKFJflulXhywQenkw/vEkUDx7YpMRwS20GRrHsPpsw6NM
m3ZWcFBsa1aMN8IWDQIXs8Fgu5mlWucate8U1Zd1agOZVT10Xngx/P2+fYmtAqpl9HdoOceHV4Ls
JbreQ+myx7Ebx70PJLKGSZ4mXcTzvXyYxD87USBJmbivBHr0twcLZlPNKyLJR5MJwubIqXNXdLO4
/FVz9MDxAtAewP+bFMFllDanCVzm6yxz1iMEBQ/ji/v8i52PS2P4TXO07947uILeYYZEIVqqd4h+
sXP+UfEPbseMu38hbk4nByeZMjMLwB4B6oXrJSzWefMXmT+tL0yjJit7iNrSlEksXM6Vib8fUOHG
pPaoWC6vgHOaIDWW0RQW6vjklJ/CJkU93nHB0PXLy/sy3r7mh8zYQY5ojQ/TK/P1YBjwGGANgIVe
L0nV2tG4XDNMxnBMgB7Pj9yLdW+xcz+D2qY6qvYqcBkq5kDvA8vx9sERmAFt7s+zBuLRl+59dBtU
pO+f9ElGD0gbD9+rVwgJ3HlOxR9WmWUuO7RdL+v0IYcSjj0KK3P05eZwUcayX8TqtEKABwGa289G
BYSepnfcIQ45I3l2H58CJtUPSysUL+cyIaPYWLB09Bqb9RT1TAx1Y0NV9/oDuKVfg/WNVuQIWgj0
9fO01U+obTycuMer3s4uzRl9N/5ho2KwP00QE8XhEZLb2j0O4EbsSOM+UZNMRocOmnzkvgphxY9J
yDP7lJ+eveZpkKBYnQZ3DDSTdPRCQ2CNoSY91zkDuKRg8rERlyRHW87aVVAmLAC01iibVL35V0EL
1AYWM8Q3QbnoFzJ7H//k4sq2tvxS+ETKWHltZIZPkyoKxoVFK7h7PAmCSOIffqojib5Hnpq+XbZI
n9olmLEuQQlBxZVJUeLxNfQIyUlZWAmuH1VpcE4ZDdLM8zTymMxZJx6dp8cB+ocew2z1gcNPwh9h
QPAPw2RcWVz/7lbFJRNKPeVXnPUasQPf8L8JDnZdfkqVryqjXs3vE5+f1/3W74hM2XmeWY3hwSRH
toVsN818GHw7AmZyl8pFsrBiR1sw+qUaXO3glFrIBHfrKLvzXCPn0T330YH1AOd5WZ8uG6SiTVEn
AOe3aWu/SrZ1yieAwpbYnNY42t7hp798iDYMBDjk3pUc193fT694x1dko47OEX4uWbYatPyzn8wB
7M4z58xHAES5EtFqjut90hCUmJz3+N0pUBR62E+EjQvc+dcGRWikvd5w5qMxfjDxbBXlQzj3YBSY
X+D/VQMhrQJAbfxiijMDkm2hT0bIO/R5q8wALsIuQd2AVoIlmqlNSvMCPhqcp1CYQejn195ukHj3
/hV/S452RRUgEz3J5pCFttTl7qiKpdLVCpDGIBTHg1JRybAnuRQGPw0or1DJGIDKGFCxKJkDmsTt
TXtiA2ZVxxrhUl1QIa5d7CXUX1RFXdEOAkZDzpNOJ4IVvWfCtOi92AfkQUfO1/KLx+YPB6Gd7yiM
DReEEnsbQ4OB/+/z0yTrVObJtBSKeyHCFl8BXHzyEWIXC4uVMc/xwDgk1SRRHCAN9Y+/LxYe6hLE
Scdh3WtQz1HBTKUzacXoi5Iq4dDDxqW3kxlAN/36Dm6PUP9XSFiVlY6QqVhDOQKU73zTY7vOkh+y
UnUY5CdXcq6C/zTb/p1vyZyiJHBSEcep+HIIgJfU9agsUhUUaIm7ys3mGUg+A/vPfXnlRUIx0fVx
wdUoEzhFMKqEcGar2+hesffW2ZKCqsAp6nx5w6v4lkQF9dQm5K1OqkmbFNEZz0bP9E1aF9i9XPQf
NwVKRo9WK8hc2VS37J49cAeGa5tAiHo0luR/do8Kl17x8MMQPoY7McYPIw2FoRLDqTp8CabtoeYB
low13iBkyNFtD3/b6lNz4k3RPSByaDzhlrcbc/r6lEQXgQgC7cl2AfYzUFbmqpEfjeOqqhb2Bj11
AGLU2KsTtbHVYNXjhPilyDYTd+C6YjYArIQb8GG8DOxB4sDCccOKU3EGFAl7u7YNTunjMFwQfFBR
9IoQKfMDVV2Ke8i4s0grqX+W8DvqzZVF8lOGzf4hoC7vZ5duRFwd9ddAKp9maVPZ3MyUjDh1AUZR
RA+D/cWMfkobUpTo9W9eC8mZx7Pb4rFJ/m6bxwGImNmoWJW69YArO2yU7GuIk3giN9icp53dKN22
qgYFktRLBlXn06N37gusg/IkoGwQuugEHqATz2v/kZhQLkNQMxSJHQEEfyn6z66WzxsAexDSBg4q
iCTpjC9ASNXp/9gQmRH5PEtMX1fDHwR3TqBgxAoIAX5MeYG8YslT16a3cz6RcA2qcust3En2rh3s
JhJJe+b1V9VwheAShOwKU0gdM9RHWXIEwlaEE8hloll9B4JZMiAzMiSKPRK3WBRp/gI7ixyqqToJ
vQqFxX33aoDPhKiNRySZmecqIF+5CnBS41d37RH0UDgFrEaymL8Sbu4FxBw6N+0GWMDZG3tiwHHw
g3WZf1CSW9CBEPUV0HI6ZZWdVSWv7Ii5JSx1ol1Pfpgcwk0qWlk5fQDjoirtwdn/HigKgkDo6dzV
4ECV3Nx0cnacr7CVwPTBCCdACvEGuJaU3XIGg3RwXdFCjOgLgiUcVdacu1kAvEHHCHoyOR9nPfzM
z9N98JmXoHDehmAmfGEpjggVHUanYL/5TO5j/GLvE8L6HOzYPx5fNFILhrNXmrx74myWfx7dE+a+
4lenuO4OjszqPj0F51V5K64/K7uJ59EnyH8B309mNzoOXGfpBNFw7z3LflK3/JfMgCi2rxDPUntN
wPrss5YYFAAQ0Lb3w2t/hS4A4tQtn/YEQ9zfToIzCxWWKwZ1wHc9zJIJKpBbsyrpRb7pJsUeKHam
rx5wBn5zUoLe8aWCfAHdTFn2oOWFaJBN91R3liWdr5M5CWNfu3z39EqfFeAwh0mymFXoHUq2wNX4
AH3Jw/vCDBJLDdvUCRJUxEDLHhiKdxsgJcZF2mnkrjikILGiEYQanvlu+aR6fKmRzHV2yuEBmhz5
ESEZ0FxXZ8UfX1mice48hpxOlT3mRrJEOkFXSm4XWSRu/8HntgDCxEUzw8QJtbjW7MinjG8IhCks
bphYGGAAAzoLkrxmWGUw0nYzPyynhIGeDHhCzA9Mqwv5couiKcxxUdv1FL4HxSObYg9BcIYTCaBV
bGh2/CVzMp8est1fup1Gq+75967/x64c024yJ8uz1zAUNAJ2rBaHCYsDXTZCPWquIJ/AfQIFPpFD
mSygSspLEheaT1DjWmsvFV6Is5h2QVACUxdiVmuVIK88OC5Ke6qCz1AAFeWwLJRHkPrW/dcmYxP5
6jqlpf7Gb0R8EAlCo0brNeepm6ZND0nCKLJjauQsa6YHKLbj25JZFOemBEGF5acdjYWo1bYQYkd9
l1kSvvRi8iPmywVtEsYoXaVDIrIGIJdk9AqvuCCL57iwKDOYqRkQz/8k42xEpork66x2MmhoQzWd
eO/dw0yMXsGZqqRCKryhiDaTuL4bVNdlmsRixS9rL5CGgicGVFbey/ccmthWaczgNeYAoIfJx7Xp
IjUesId6hHzjDtDkRnAZ2XJdtlCjtChb9QbMRp484wWGMc7uP7KlFuzc62Ho5zNXI+3mZrxgf+CF
GND0IZZrlDiM5IqjuX4071P9nWYWY5tqA8i1HPoig6l15eAwVKDhCaTN2PKFO0dnnhlGlzqmjBEC
a2HmyB4LzE3oj1eHIUaCHQEx+AnEFiznMOAf1g6j9yQDRTaxusWEEqOSd6rhHaGJdAlwQ4GpZ2DQ
j0GBOrcVXvSgjkOS1OrYnbXaT5IpRRqwvLqn4EWFllT4FiPawCdUbjDi4d5wKVJo/s0u6H6WQ+8V
3MfFLUkUZNqbWMzp7drmFYOMK/8SVVFfZ5OmIAsO+u+5LbI/XX4QPij8zjbI3oilww5DQWELZZlG
jy3AwKtVGPJE+CVCD52hujCPeZ3RZfG/Zel7jwdYSs14bhqGIJSXzdM9DpueLJ6sSP64NDExQthe
jVoC4xsQoYOPIBZ9eEpGyOPqadeyxXlGHqz/i2wBpxBZk7FswERKAmKt1dsDPedTcGKvSCuZXIlI
TXx62jSHuurNBgRRGxqiWriKhCjha9G9BbmVghTlGnfZhw4bwaFTJ7cp4OKg6AT8/9uYvg8YFYrP
1wESfZCfqNpIHENA4H9NYKmOAFVVtedLWBQi+I0SegFIrbgnak4mImROktzQyR4yPizPDgxdqVYK
+SsErwgn+R6FKT6ORezbO01qNgU0WkVZ1RecRTaVqNDo4FTSHid8oHSz93hBaeFN+vC2JTqdQyHz
Th1KYKtybJZQzEOvZJEkbVrb1f044nFDfDHUS3MrRrtYUrpt4oNt+JfBa37Bkfqq6onC2UDZ4+f2
857UppfRftSi/pKEIkLk7cVyhOIFQGvNfA1TU3GBNvSjCRYaZimlvPMV04XpldOJaq74XcJ+U3yj
HATvRSQwsp4o5kpkSnhEMVDFl6EiPlAzs9SE1kAtarGYaX9QU/A1IxuiEjhe+iCj6EhdEP7+3juy
NcMbvexU08a1vQ5enSf9ZgH2OHpgTfRveeroi1nigZbFCOUN8r45+PjnR+1oQZwn5tFCvXa5ti9N
v+mU/Vv/aUbDol0YSXjpbibu3Ty48MAxMyGJxosjkqDY2Ju13oZmNP85dcBMi+it2uADTaRbzjqr
I096td8DdDmgd4iaR2dI/KRQ/oNm8Vd2XbLkCB3n8qtS4BdJVKNWjfoQY5aX/kPPYU6f7np8f3d/
+j9vc63B9aK03+SwGvw/UITViZiWhF7gBQGVVIdBEzB8+iDrRcl9m2C5aVrIS1DmgmGDNZ9yCD6u
/55O8BcEyeBGgEAvc++hPoEgqOPBzmPwtblMRFu8j/dAj+njgEHAb0zIxxymaRjDIp1HKwLmMJH4
Yq58IhOsryu0DVRrLVRDbNWVtWjmvg/vQg1CrYU6HSSn3IfhuzqMRmh86hbrpqTA2KnkIyHX6kkn
twGn9trNXAnr7nywa9ZtdGRaSK6aYjh4fpH4ysZjrK6JdacMtp8p/+6myHcJ0/+xMARTBGin4Ldl
AOhRmHMRoBxhAqY/Vn/ZnT9ZjTv7ny4zez7coiSrZUwxHuEo7O4EN1rsvTo9FUS3kmMjch56L4M8
JqU7hGii2v4tMmqDSvLwy6n8/kaqKHnu8zPf2fHq3MEtDNGQ4GuPtJy+0IDwKj5fKIzSaRePXkhb
xRMsjwQMUs2KnS/uubBIFJ+Qj4Dk8t1YPcMwd79YgsdDAxFegSAYMLJi9COi+sQoaiLrGk+k0Qqq
rYswPT0hRJoUtfkAcVKtJDTiRRmVSusNEIUM4FqjT6RfDdCvHXt0vm0d1aFSY5W4FsUP0ENYngsI
q5dffvpqB6DtQSlbojwNvmS3tB3am/+WOM55Z6JTwqlvx3QFAGIqpqeFAspyDo9zTy/IKhqwUrRj
pvP8j2iUURo34UEgu0yZn5FxCNZWw017ew9hhFPvgNT0/VdrgwgKH6JTyut7Kx8DZN12YDoOZj0k
/+aph+VudOoVheAwQQiuyvP3vLEEDRcFa8TsT1tsM9B/xc3CzyC4YDRG0E+tR+cQ7EZJgAzD6Aw4
ZE82BTgJNLu3D6pqSSNUliiAeGDmz/59LlnColPCMBq/GM2GKRPIN5Hcv6wDZjS6thwA0grds2XT
IMJAbKnaYqOs/62Dskcwwset9rZuIvsLE2UOhSRflPQpPS1dOD0P2sEokNj3n5AXOtDO4CCCxqBQ
aVaduk9B3Hjg8g2i4DqoO4/+002Gj9l+vAMANgGu2r8Od/4zyAaXaYzzuVwzQU5GEsRmdZ7YVf8w
EGUfOKcuCDV8yutgGqyqX/XfiAowksGdvrsNQvDEzmCtFKxy2aiWGZopNeZJwwMv0yp7jNMbTGSW
uwoNdNzLh+5C7S6A2Rb5tb+Ez88e8NqO7TK1eKSeUVXByuzqvf0selr7naQC1y6VXYp4dI5CYRhZ
5faEDCDrYofWG1LWKLXRyWDxqBuMRkuU/ru5hLIDC+enH3WaRDos0VNoSRLTqvuPnuy09N8wpFP+
o9Ftv0sXjwq2CjQqu6kaNw8A6ArKy0/criHBd1+ur2a9+0yNjtpFqAtJ1b3vjSuhCxIXVbPSMqlo
8a8EbBFbFpaX6980TMM9Gl/TposLyr+mW2YQbm+QDG90tlBFRgU3TK9i9QTjKocrI8FL/DWYyP8i
3Ce4JZlJyhYXGdPyTRrIYZbjBW83D7CQZ/XpL+Ui64JbP8AtI27B3RMxkGBQTFXcSLxBSmWTb0yk
iEIy5GfUlHa/irAo0lmiqiyaHeIxk+BCjP2jq5gsMXYTmm4RBEFl2E/Ul1GaS4hOYrUk3XQdhziy
uJ4cm6BXmWHyhU/gJP9iJkVEi6K3QP7cXqwW5O0G7iQk5viFizMazRa9E+GVQq2v8tNK3i+f43iK
0Yhl2B9v5lGLDOQ3AUAVf4L8oGKWMQpIWowUjSgqwNfGonNjcZ078y6a3JLK2PUfWEIGSI2eDS+L
wdKvWDlza2mhhdEByom7f5g8+TSdPJoDVqGvcsYZ+RRo6MuphzPSly8+lxjhe3jyoVc5LVBgSCVT
q6z15ezrBLRhygd4ybo3ujbuzGpB/Laa6DyJ4/n2IVLiEr7pjC1pseEWn2WzqfXudnmA7ywBxGER
kf5GG891eTfhoH2VHWQ75E9jL2iOIn0xfVbS7MO1U1nJGVLfG9l/CTeLVP+gZsiAQhc2c7WgoFXB
4tJnifWmqIrgR1iXkffTv7pvzLIWBO7R12OX166vvu4bn/dydxd5l0HRcf68YPTbgOztsEpj6OW2
AbsEnCPWPlIiXp+FR4v7dJqYmC3QNnid/3oXQMH5qgxk/9RbC7Yc2oI9+iU1CqRLG/25CmhwXkZ6
oeYHcsbpjuXL49LyReI9NnbOqb8naiQxjauM1cF21FrBLiN/jxpKRD6vYb4YzEZ+r8fDuTQVhuBe
1/aGf987Kl3aZNLk9nCphB8Sq/m2QdbKE5sX/K5qWPbRpzVg37VWhRVgzweKfuBcF6VRmd4YVXPt
XJcyGhiP+kS247lEjDGaHkPF9VD+8CeBl3aqS5QRp6Ifw63Ok9gkz9Hj/M76r6QUJP3FtV2eIo9G
0kpJIrg1tmZgSq1sWYsNsH98v0GgG1fbkuwkCh0DEfwlV/KVJsQ13rUHK75KBKikHPGEXEbvzUEM
6T/JjCBXsFP8h5iW1PlIWg6YTsTqZYusUyMPWmWkBpGvCUmVRtYrHslJUnqfP8vz/goGpdaDh4BX
1umi0DDv7M/9TeeFBIpGtoWIUrfbejvDWtXg+aQUtdP2/W50KnSkCmKjONj76a5dW2VVK4WGemzH
dMYsdZrvv33Sv7WsCx7E8vNB69K8EZhG9iNun+p29rGRiQQEzTioNdvM60Or08TIkd6huThSsN1C
7+O9vEaPB0XfhapJnbYLU58151g01rU28f0WRzdI0DvayFA/t1he7zig+WYaXPD2sXm5VcW2JaXO
jbq9BSRaTZTFtf7as8hpUX0lGP8mXGhOJ4MpW4xFk0lYYdZSV0x8SmiT/0uwbSXdhmtqF/JWSGMX
lAICifi127GbPz8ks3KTh6tFSK98GwF4ZLjyUr8+Oi3R+CXmhH9oD3KZwzlzVwJ1smvqa/D15+TH
UelX5EkigqV3uC7ZJ4hH+PmU01iDVmc6GcJWydeVHsn0bmsRX5UNu4N/IrHvpagPa/tKkom5L4GB
mi2KVRk9wzec+n2zXS6tXqdVg8RKgdFKagd/4RfsW8tGDTGjtd1coBgtP9yR3BM+Q1WRqv4NsY2v
tCOPyq6aX8soSxhPj/BrHrQ6ftGj3ilXW+2sQj4jw8AQBIxfxkZNrbDf6125X2b2H7KCW9ybtx+A
fazzXuvk3V7vbrPoHmrD6u7ukzs6DO/+o4gzy2hmfVZgQDpdqVrMuZ7g75cySpFVxttI/VodEPSY
VNJ6WUZW6v13L4DB3DMLAuUoU9KLakzYIrOpn1UKWY+KQB1bm6qnd/X7iNwY5b/8Rmv06F1oO+hO
iIIKmP8EU8KJ2EUZGY/nPykHBRFFQQnAtfDX7AayODkoLCGbzlYpT43KN0uqFmBV4BTcSRJSaW2c
DSa95u4u78/VRKlCopVgtvnCMWKpkUiN5ET/hd4IDyekpEGuw/eN+OEG7fsII5OQ4hTUrvb/mDqz
5lS1LQr/IqpsQV9tEAQ77BJfrGgiKIodiPrr7zdwn6q7iTknu0lDs9acY46mDqrRfSxKxDjI3Vte
xbLTUrFW2ubbbHv9Kk3v389Q7u4UTxRK+7/HBu7ke1PeyDlCPv8WwsIq0rYLw4XUfe3BWPfe04Xm
qCmImjRNhAgVwABKrzeDjTdmDWF/7VJuLU898xtCjAtu7T29t+OGBECor/sYDIG+c3mLikrQ6M2Y
C1UttUGfEfwDpEmGh/QN5F1zXzmk8Ij1tFjLOUJjdcEM2nxVQMoTTTelQBuAw7rFqVvKfN20y10L
8CE44bZ+mq1HzYnFEc6UPHMY3n3yff7zP9ffTVBhpDQjfWe3Y6vjDgGnkLXU5wkmdONm1xrei0rm
6p1okA6DNGzFFMrsrHX/Aa3n7f1kOCC0k8ijZH0+fD5q7AeV37jubymxg0BFCusOq/vj9t0wbfNO
4Y5fl/DP7gXs63Bye9eLf2N2cexEW4RPzRtTVbla1DGAUTi81LEv7mVh9jp13FyiAYAlz2YnHq/9
/AZZmBDQ6PeVOVmJ6tN08sOtvUelR4xHdZ4h1Wq0n8vaG+I4PLl7qQMAONSv2DVudvB2SmjSvQG8
wghMjvNrr6rcz20D15fW6d49on5pw4Zo3WDWtMqvU5vyYHG1oYUfkdpRY6EBu6IuCikMRmsCFyDq
VXe4p7HzVtEK9U6XTfPCHSH18k9t9qyySZTfvVfwHtzXNpXL69t4Ds4gCFjVv09wxrN253r0S99N
CDirOhbddFNXjKS86/iOcbRFfmqvCq2/MU1e6mnCMgZv9foICzkr/ik37JjKutpKf0cJPv+jw8a6
d1LI7zLePXWPZDq0cxHo42P7fLWNSqeWgQRZwMv3R7tcbYUm9W4Wwd19epDUOIPnZHqtPduV70ql
Y9V6TzQXCS3k8LoPeOMMJWxkzEaiJBw8S/P4WuHJvLPUPmxzkbpmdZYflypYP+0IxegfIO7ytovT
qLvOvXMUqN4ktqeT1d33s3WBw9dyQGLc2M63U4jwrdpI3oAffKDihgP8mAfhIM+5G4fJ3Tbz1tUY
VG9bdJGXiBuJx4YKfclJbSc/B6QDrTyCc0t2SRW00+pMJrucalFH89qaArNOum44e7lpUOJ+ho4f
TsMR9thOvpRtVRNve6WfZc66m3JF7hvSPAnHWg/1/tizvo9oMQRSSvG9py4ux11Ug/nZzfnfcePN
PHtvtKs34gpPcbdR8U0CxA/YfFFdxoss7d8rNmRX0VdxU2cCxkC3Lrvr4xOdTBN2ZxKuYEBZBB5u
2D37d7qaWi/ZlLhHYmx+CTfBp05RJneOZPpZuBRJQ5+w0aijGHEz4FBTqGuBCW57M0PVXVQI7PPs
jDy7bnD94nM21gPTcoxT97m7z7Oq9Htn/7hILVS8wFwqKQlhnY2qTMbgAXYCVvTrtNGqUxwwVyi3
qsDWDwwIAc97BE0yLmhDn4TJDl1wIL9iYHxqrAL3UfOxBDLPO+tvGUQ+Nukm/rPC1m3Duwo/qsM7
TW2lPtcetNGGpuXhxQKB6gPh1Ky6jjv7t9GLH4xRwH4PvTQCX8UG7jV8VLv7Khm6ORbSbp76DzTR
B3h/j9ltuPbT9OGdG69WefO+V/368hGVRlFWZi0KzWrvZHUezdGjUyV2eF1DTnN52hXYjfj+XP6u
Cs9uRqPju8N9HeBLu2+Pw9dYnq4Sth87VFERHABGI1TPhf8NXm6f9IQHTjM/pb5gcTn7YM4CRKIe
RjoXxStWOX5JJX+1HAdUKJ4l8bDRlm/cE9hcgda1QW1QEv2RnRfgxleGQ94HXu/DUXb+A+ujnuHX
AfYt6GJ1BApUEIPrshKIOHQumEBY23BQXi1CFOQqycVHwI8SpczkNjLW+Bu0q6cB0oLZ89q7mxAE
KV0TO6c4f7azcBp1YhxveLz1gI/HVwQymkWooeSBP0OvZgoZTbPnFJ/5R5d40V0NejUPhvtBHYU8
3gj0yOxrJycnQeijIjx01ImAOrmqs8uE035qTNWZfBUO9GLtRwirCqPSWgRft0PsMQXl8tHZ4V5D
idBAm0Zc7+zVoIgK610gnedyxZQv79wam6dTWv/EWed6wMrdObKE8BDCOkRY2HnwbOEVt7SonVF8
5sCFDr16MdIU8HsjYNhoY+VLLdy1aL8SdqWe5CeBHimB/RgOb2YzItQrzUVIDgEOikm7vLy4KLJf
980CpzU5RtwdMW9YbcDjND55eTmxutwS3nrIaKWnwPQCRFFDACICNnMXbY6qn9/5WoAY/hogiYZf
diFonr0y92rWl6uguF5gMFnrUgkRNbuITVA99S6QSUc8oW+PnYxHSnNtAT24PDEdL9ul8R6hMpev
ptmRbB/JQojajyKKQgkPNdcamm5KJf1gSXh69XhymkEDbpdyOhByvElXbvfIHB6bnW01gAtMayof
RZpA3tMOclvgxnliiEAhBZd/Pz8pkMcL/6wXF8A1gLsYrt5Fw1PXKl6DzOVEtai1Zer18TAWq025
JRS1TgJAiO+ZDDywarux9sqginKiz3gpJX0y489ESSKjqXgZjqLmEXen4L40H/feizGgXdpxagGK
+Ncop0ciJFWgGPyjMhXD88WXByVKlLyHDVGpnU+qrcXDRjuFUZdXfOEBmJQ+fd7GB4RWjSsG+QlI
iEE+4k9+cm5V69rjuVkKN1Q5/HkgNGOs98uAksLRQdhNdINn9+7jy/vClaFrsMY2fzCOrTzt5NVO
ugljAqoy1kE/Gl2cEhKlISkJhGpBc6IuRxOWkisyuYJTF2av6tl8/9kGG24UZkQ5jyapkGQmfAlU
r8m1gT94LiQn5fPgCqSX3EkBMXi7R539H1ls7QbTujviL+4n8tDcC5JsqqaovawS1ZIjyBSW+kld
i5kk5J07eKuGtfRRDnXE60sulbGL3mRU7fGQFw6OJdu3WGjudBXPNuVqJ5kkfaEcai157tbf4J6F
aznDerWp8E8OUKPFDNR0pph7qlPTV5QFIES3W4+DDqzKQ8A41UsD5FY2H/IDff8A5b1YYeR/xAh5
iLmpYutif4uA63Bt+WNwBvar9WWg+cn3gcHFqgIR++9oYk57Ql4ItO3Q/LXnykRSWIxGbTca4ZAB
FBaD0/qgPClPsCukJJVdZWlaGiHL5Qn747NhsusDXLz7QBdnUMbcbkzlGF3gcR8sCUdqv7CH8vnN
ZZm876tPWgwXMfkGjupy2vcZO5GO8fJBPYtXnbqHS+sQPAhZO8/2v3fCdDRAe7k6Iu82PI+PwTGI
guPPY1faNlf3r71Pwqx39OpUDME7aMzWMz2dqTKkmG9paqfWDmFX0aYcOSMCAPXjqnWrkrGjED6h
XgqCqpLSRJK3zbShQ0ZfDbHdDXgQhwqaOgX5laljcbmqo1lmwsePFA3l3akRFIUvB0J87ozPTybj
PWWMIxVmG2pRXWUw64u3Krx12OsQQlGzv1r+3X70ZZ5PntWMRBSQmRrSaNWUBExxcmIge90lmkjp
2stuSxrjR/eOH3bxXa2PdoNs1tTJfR1NAgcrkAM+A+bXtdy6ftd/7r/X3zWmWLvmrk5wIYXQkVGt
nhbRBwQBfgBW/d9+bCCTsroGTAemfk5k006eKJZoALs0/Epz4CgGgQxUWLCKNzFD6EPlF6jgOVAF
A/R1fvGioLwI59WgMr6SMzJuXnoGCzqYRRCSlqHL9wxyIoIYS2ethJO1JUAnvenNRKaOoJ6YIXPE
+KTaezNJGcu/uvJtDZuBRF2SZxynR6iF+QDKpF8loaTcOQVnpMHHGXYOo/UELQpr6Hogw6msf/CP
foLREZ4Ywwv/V4FMfPmq9LQaqjqJ3INbmzSn5iS8to3pXu+M6QtTRoSV/MP+epDj2Tk4+qHVub5a
DT6vNQqHWuejMTSuIqBKn7k2KXFUBpXBmTTpnN5fLnpNNsOTdyvkC6n0BpC4PtRqjSz0kYAMmkrR
8NyAjTrsIy+UOAkklY5pX8S31Is8Wc0oPzajqk00G82JblXM0tpeI0vXULJWeAg32eXQA3oqdPUy
P7kkqVdFplXEk2j3gyGPRm7fl7VlGTNquVlycAsCN5AnBsj1wQwSVzubClAI17dWCTklYCDnqMgX
IwkMgy+koJPniMy738d3uAmX4dKcJ1+NeW1lrirEAj6R7U5vXzrCRfhT3VrbZisMmtvKrvqFTeN9
Uf9CalX9qn4px+Lo7n+y3dEtb/VlDu5z++pbozourVaRgGhhkyWTqL2DiICIyzqiA7lK6aAp8Qs6
mb4rkURkDIjx6VDVp5olvMohsVguGgeX9G9P18jw7igWTK4vUvJJfXTeHXDhEmXvBVlPRbMcoXBl
nMqvqUJhXMSPyOtTLzEcZWlZ4VYjZc8+K1SHiEQFJr56Kq9VSCvQDX8COjTlQKtfa46fi0feXvfg
qRT1t6rwg7TN/AOo9RRjSkKsMVkr0qyVm16HA8Mej9ZYBsYZPJajT6tKHSH0QsjFV1O1lFwugbY/
LlSv4t57oruXUl2w2cNdAZeBrQwBKmuwjIYSmI5q5+HLe8M7br2brYQF7+34CcMqFE27C1TxG2Tw
zaEFl7M07J+dEc9ty4P21kIoWgtiIEtgp5wJHIqVmDXbQeeDAQxT40r/G2LScqt9U5QFg9r1BK5O
I6gZILkIo9UqxQ9picWkdZvGEfr/81yGP4j6CnbDh62qOaIgPfcMEQFY59p9pv3nJnRBt8NKBykd
1p+oERktWhMia2jYuMWPo9johpM11IjyCwnVh86A2yf3uta4M/2SGjuWUd4zvS1kF6DOLI9EH4LW
akfXKODDKhGfjV8YfryZwDL3rw/5yg1WU4YOe7MNEtsM9vDBzTEjUs/orn+VGC0vVn25Mh5kzEWr
DswMPkRVTv+KKxLKt5ClA6rFPGcdf6+s+fMXCMz4iZbXamsJ4wdeT2fpk6fLG0MQZnbxgL8AW5BO
ARZpV+01HTyZsPBjcDxD8uVYzolnJUa2Apv8n7YDQjt+IWbvCYTD6keOG66dTWfzaRvU65I2y4n/
w4WxqM9qxebRmDIYqHMnYJ5x6SrTGyfFdqCvSs8hYFVAiRLotmPQluuKUdSp4jMvh6FUuGHX2Udj
97a7sclrT1V90Nv7j7b+UehWVylr7bQx5T9V6qPOjbStFxGZFKFKZVAlZ/LFr/Rd7KJOilbefw7B
JIuBubbRkJoMv5BlxoOERcfy9cWVEB3tyXcZjXR+dOfB7FC7uBW2KcLCudf6K9gKIpS0AfgYkckD
JKW4DNs/DfvoiAyFbp0NNYSXp/kZgq2XdLWIZFAjunIvoYOy8SuxmPU/qEhxgITl86J3o0NGISVh
i2EbnmCvvuVfOuWxGuF7H64Ai1DkP7E3lKqGaEYWqLtnude0lXkRLPohC8IQRwdZSjK2E+EF/gZP
oYoeQsyKCMuzm1XY3pVZTC4xpcKdRIB0ePA+h4Efi9G/KSTz19pV9i1sNKnOo+C2MCb7WTijQyTg
Eh+gMqylbf51WBhMA/Ov19d6mixeX8ni+KMY7BQb2LvTaDAB8xR/qYJJ78nTZH/SZc5tplGj0D96
aV8m6XtexX8xHG/iJa1EPBVzDReyK8eV+Cjm3ydafkHkEN/9+/CIK6D0FkqxZGkahsXxorP8ONff
OrQf5FueIfPruLkixYsrIKKo6KIVEgjkgcvjRcfMJ6kw23n1EZxKFSWVyLPQRpmFh/THo+4/Ir0E
DVgKFqMSnn26RUVboQecsKZMYgT63Eg2suInSwkaLti0tS6jPQCMj6QCg4hCzRUpYofeboaBOnXW
ieWAvBf4kY1ZYwaE8Lmdi83+hteMbnLd6irZvhnxU+sz1wY44Flc3uUG4vf0scbE6gRUXutZwqPO
ZTLWB1HuJdiEjPBNi23fHFkTY9AYKf/UAtlgdliUykbvh0kHyWp8Vnqxcvsno2BW0/eNd0JRlDZa
w6EeA1hsQPXf2LmqlcFcGTdYnGMoWXXAhyluwg+Yr57lMzQYwwS9PzyD3CACbHnwCXenmM4Yd6lS
kQ11ih01U8HuY6kTw3liRKfBIfiC1HT06IyKUnLmAc6w7UvJixA2hLQEehqSK047AdYsdCJm72VT
qjGIhT703C4WQ+0ZUFL6Ov0QUlb6+1xV/nVhbU6dKQ9wpTAxDpsfOlXvygLBhtEzFiFXSMUYoA7H
BwHIC1oybtbF+OmMH7GY6wwIO4oy4+B++WSxaNAG3CCBH1Q9ECPNVWoz9Vo6ubrEsIjgbSi8T/QL
q/2mcdKiKpeeVrBlkXMr4Bf6IzUNH/rDnSZRDQL9IrcETRiWMVg/N7rzeZEfAOX3p+jfucy60Orh
YWjeIP3KHTg9/5rmpklYLg/2cj2Nfg4/L7v0pSW63OexV0juHo9gHTHjHD3e1X6zx+eYX+it+Krq
3BPmhTk02MsqWR1W+1FzHI7WASvU/DCPOIzZJxeyidRVhY1KG9i3gKbFCcOrBw2rLddSVjqn7uL/
5FKaEUUJ9u0YLokr3uHTMPcUnytznhIUOYAH+8gwCaMdVkFIl/3zSKmu+l1Ilx0GCwSEPveDK6mP
X0ekEvymFnNYgvMXP7g4YshrAaIMiPYAKLCvaW8iJjqtx9/j7zyqQa7S647hAHcgBNM/oD2owhPT
gSs1ukzwy+HbuwyifsVLVs/5e15lUIGR3Mj05u/Brf9yf+CB+hHM3uv4PE6C8+wQpIvbYj36viyi
H/W4+daYnxQkqmJeDkxQZKZbNk8hIjxdLj5TtNcFznjtMH9cXb8ut9YFoFKGcGsbTTvW+9WhRcuw
Fb9mHQa4fdx29PCHgi0QMnc4Ti1sO+p2xFSIxQlk6Ov1bbWB8amlzh1GGIpyPv0pU1zVjyaIWsiq
GNm/VO8mdh0hhCgWUj+HfST2Gj3ivcirFv3qA8XaqO5QC6FkvxProCblOFT2Hj4LMya3FgV2daQy
O6NkLiLDGbQT1+GmX9YUyGp/xOYqXBz8iCGOow3RxIdAEeMY/lFHY7PCx6rSa5MUCR7dY/GGA19z
a3Cs8oWB4kEhW1LIYd7L6IkindWCNaKPgQQdDwuBqgDw4n1P9RklZsSPrcdbhAUoiyKXUhRQZgVg
HSnlgIj6JKuSHafH5OprbvSGeRwEs9F58kaNw6b56qqWKABLHkiru54JKwJULOz3pQ+kzNAypww7
ArV7FooFR/BlaLahKKxdvA70YTw/cay/tSpxZKRvULN4qOkY2P+JksvhwOjlGulQplroNHAVluOQ
vC0JpSE7otZTp6YjclNqD/VF2HWB45/pfQzM1Uwe1+vyujwvmzNI8u7ZWf/c+wZdUYxZ2SifZH28
4oD08eyhpW5OTwuD1wFWGOWjvGnVVcChka897axGJMKdow6uKQV5RveTKmvAAL57Vdm6APpdxPR8
DCYp8p1e6965Nq2RmYnRKS+lC4eAQCmY75vM3TIvQnc5nv0yWGXoijPxaX9Bvwv0QnoDSu8ep8sR
B7pgePM+7JqFvFI47oWJYB3P3oy7/LNhhx42AtQacYCLECLZ00/882pfyNyw2H80OFfHnriVfgWn
ofjnY2IsRqCIhyQG1aUi0NhYHfMTH2c1ozV8mpkEAwfTGrKLaQ97du4YgGL7HJKGGX2L5SDBeDoq
AWuk42x4DW6Y2MqRtrIr7VIYUGxqu3Ao8CEc7ocnDml6MUGxreLA2RNKBsU9lg780yf7pIV/F3HH
OrR96osXMtWCjP0h5ageTllClOrMWJg0Yi0rD6YglRFrkvaaa6dE+fYhiZYJO02Wa8yGhLeraOM9
DY2SQj8xyXVWrxsvseRfttWT2kRyAgFsx+CNLb7q5swFth1Tsfu3IAm0Isazbomq8uzv3ZMveF80
VZEQb5BLVSNoc1ZHolaR7z0fm8dFc/k42M17+231QwaRr94brxHEUJ0SOmT84ZVcrQOe3DVrW5e2
yW0HLMyq//f6vfKUMaveHDYmu2MoJ5/wb/8HmhtjPwAlnjGgd5o3xid8RdYdSrw7JcEV8F9ciWDM
shABmsEbyN49UWh0sJr+O4qwQbXaYlio1NAA9IP0KIeu6JXQH0nXr/chCw0rgzwx8j9SVqlQIOE7
KCoph0j9YrJzh9N362pd0r4ACYCz+oH/8kTLEqazMcEXu5pXxb5qlXAKVuvlell/trHuHK29oyM8
+Ojcfw+gwgcHJiMCBugba0RjcO+wrbnDU2i9SsPzya7wFAPQfoD7xjanuAIC3z124OuxWxsZK3NK
eO70OSlN8zG4XnBYNmaiCte+6e97IIPfhynj4EF9eaGYx9ja33sZylqV9AluGafggmFHBvQjTXop
78SI0++nTvXrWOmgYeMtJ/1vlyGpx6HmpDfKd9SA+KaveS8S2ron4aR8r1VyJzh4aPPRJsQWNYwH
5tga4vbSGcNm0tS3CQQLZBa1Wnuf+QD7aTdxaLC1l/IfMVJfIx3lSRUwssERDZsToPAKX6Doi0pf
McaOl0Xp67J4RR34mI1tONZNfFvsZ+a2tq1sox9zqqUr8db+57DajV9rqG+JiJkR+yR3kZg33K73
Pdwb4XEqSCVEu/DjyM5bDtUmrlbPzj7YB/cFFiZUsDvalusOJ5ob7Qw0NdpQKFCUbNv3v4PtNMEt
fxG5GsW+2ARu2NKk/0rnakd7M67DBfZXACFw2T4UzKaNhNp54hlAwzTBFmASs87ch4CtNGM4na+E
Icg6/+1e+9d+LoRhUPWOI1zWR/AlR2AsxLU+MP2K8AvLoYaGc/NbAhUGIrAk/9DS9Xhi7HLvTU15
GIom9NzpaGz3Y2VaNBeP4BHks8iJHIiJ8F9NO3djbBUdo38aa8F4YIXxlS4Qji1qX+b2vXvvatvD
zxUiN4ZkUCNr3QKgWG7Vex696rA61MKl6V/j28BNa1BmVkVM8ROk5I0FCiIp/ozlrBgkwuXD8gEl
kUBSlvOyVzq/4KBtotIEQMta7nHWdnmHy8cw9KpAkNXiUH9yGireR694eJzJJl9Y4hEgkytnTiJf
UKOOKgtV2OET08n6mLxuT1hMZbv4x9qyC/1rI1V46XuVeb3u8xBNOrY9wWHG04I/nnwJnoKOsJw7
8doHYYCdczQ+D7FlZkliBcIpv+5hKITLTyJPNF6f63QC3DLHtXHqwRNVKy5WqOKn1aNilwXxDEvz
ZZ11vzGrBsfNcZms28cl3LYPww1LK1ZOWIz0K1AZhUFT+2T2NkcWqXDAlOSOfQ73olMhJzvtJwWL
22KP0ZQDSmwhnQlrKe69BLdB5s6ps46r6s48Nlphicf7Rit/Q1aEAUA4fldWdfd1mKSlUb1XEV8a
iHByHycIkuyUDR6yK5SpipuV7JIfIxjslMsrcMwYPLKM+hafomazZh/LIJaM2bvjYBuo3Wq1Atse
2auBFNqCfr/ybmfgeb+XjjfwZMzhAlu62HDg58GvAfb6DFIVzTwY8A/5fVcEjPH40e612nNFqaDG
gNz+rRTQ24LOm5Ly7F5arW631+sS/HnxrPZf2noPxxIdjRmOXDuQ+12IyLhEPNyMS2gPsC2xZ27g
8h3C72j1fOqY1gO4DJ4lpraD0/4XOzzGRtf2E3fDo/FTZUiTG5hc16vDRoi7FMDiCvkB419kE/K4
gesM05bPCp0WJS463PE2e5rd/LEsyUHQRIl6arFJpkhAEO99w3aKQDoxyyve1vhs46/DbBS4k6l5
OF/P6kF9WGJjvDhx+8J6CqLhVwehXxqVRpWROa1OaqPjoj5J2Jj3zUe3ekq/o+HZP/snqMv1yWHR
mOpvlZmy6bjb72OnORft/N3TFMRYaIKkveYd4DTsN4tOWr30o71katn1h9x/pt9MOue8/7Bah0Oz
dc3cHGGA1WP7P+y4ReH50dAMrWFtxMjusFg7gGvUQPn3iS4IVRGjCeCpatBIWtXABDvS73JfRcs1
3SQ8tVu7PISLWHKvpW7l3LXwrCkNVS+b8/c0+cpeTgUzecS5eB/V9fYg7JC6mMl08QYRIny11vNL
MREhegliFVS7P0yoIU5UhuXxDb7SOMnbJhAk7ungjIf2BW5O3oLN+MYThco83sW7iB4P5I69et29
Yclirh7bxuqI7p/qj3zP4q3GHBwaLr5IGApEOOLKr3zSJFQW/1EoMKNnja0d8VTOuD1sIqnlv3Xc
xfi+fmtgkvVW5gspBisuJi0KHRFwdu2Wp3L+qU8VVGJ46u8/HBLF3hhjgE/0aLIijjtoKAyoJY2g
2VFjT+8tca2Ua+KbINPFck6UI8X/UcmwJDIYWaFIaq8HIhVdKaMLtICJio6UQdPj++xATZsY9vvS
OnlNmpSUeCn1OgqcBdQmpXh6brSfX088a/QN63XtvpiUQBHjkrz0dtnecLFpYWJ1snh8mG00fRPd
KB5JViuljfw+Y3d43tyXZSwrIN2FI6G62Plisotk5Nbu04LaSCU4oPbly2PvQG9i58vQxoi3B/8J
kMOwC1pMxirPTPBM7OEdVlXSdtC9TqdI6vrDO+mOlSHdFj+/+BwvHG7ldAQxZHnz1ZRY2zcu0PSR
wX5ojC4+Xj6N49+kcgUChsRzZGYUcuoPk/MomTxwyjc900NimCKKxHgbyu4aaFgmwzFXh4Q9544h
beSed5FbdjWyxBTXM4MIBAfX7aRd/24wEzLcHBiag94R93Fe+I/3BelEvQapQ7LdlW5RMhaNpYUP
ohIuzshFZCLQb/2soOJus7D4YQ9mVlpanZ0Fam/30ikxnsXjjNPFX+HAduw4yD0csVFcm2DXDefl
PiZJ9zE55D9rgBAYq0P04gbi9MMfvMhs89ocJk+Ql5oPQYUGnZHT9fsEX9ir+IqdNiFHANY8MSQ+
YmysV9J/D9bee/AeJBOMq0F0Xk7GKZF/mebHobNGACBcWQk9NYDjoxu5hS3V96t3xqT8DHRVHlfH
ZlAdW3AMGS3qVMG4Z5QDmKWeW2VYxLS5zhizNjEHqNArA8OrDErD+uwV4PC6LH/X8FPTYY3zZWmJ
2Tliz8Mq4v1xlc7Xm3S1/yrNrEW/ymXUETkGhHWjd3UrwF34WdNjXW0dNQcRJbMJAWbv23wpgju6
n8mOZDcu2MexS8B5maPRy+TZVTx5WEwmDPg0SqTbBc+8FLVNQsitBrNCE4QnaMjJbdOr09tisO3G
XokgRAFEp34e0vEoj6eKx+Cp2+SPT5pAMWxTWS4Oex0UYGnxbnP/K2+qm3yuCZVs1UJil9bY18nJ
jY4LaRAk6DHVLgP406sVIo3YJduMiw0frog3eedyx2NCUs9bt5/1132WzR7D8mA6rXnCBA9dLvbq
xa2Iq/Np9NyFx1nmNWj+sLii6mGbW1bxQ5jVv8VPZEocGMCYe8SzJZg0Gq9kruYomb8GRIefsJ6e
/Xf/DCgKSDq+DMVcEY/lPWh4MIizaTZ9z5/z2vKGen0/MsbHwd0zhyLHld3yb7gjDIs1mtUZ9Iqp
W40KsMgJIAcRBOJEsa+77c1ktn+B/YaldOrXMOX8yhcn3A4z6vHbpdX0SE259su+Ss91TxmT6jZ1
kG7ZP1N8GiOcb1nw8EvgcmHuxxOv/NWSlxYPgABOwjRGWiZqjoTTaW/KKZuQmjfXoQVCYGyCIcDH
s2vOLcaWbQzOPkJ4VGcz+RWw/s7Osyt0VvH8LwA9JF2UmN32czjIaj2vtjzGS56jWLRwlJEXoCfl
6gj9FTB17h6ObXEGDQwO733Wc7/KX4g4dxle6loHSqxD8rcFG25i89DEAUI7B9eS/eQD6rIMRAMd
lvtCyQbQqzldi+6BhRZea2uKKHAq/FiT+NdSS7hsLyRIXi/1yBDlbYtpzWSLtahYqonbWsPezBYJ
0IpQLtplai9yIy/JAOOVzUZswM8BOVgTVMy/uA5lMDFIH+yaOSiMmlVhAjAddVfzDwQsKQfrgUP+
6SfvetpBEjIOsEVjkdLd24842Ef7ERclQsuNpnsUj06jd6116ANIV7iaLx2Slv93liCGQxn4xaWP
nfnAsy3SSx3ATrCVjkenoDfgUKSw5FunNBFrQT57/22h8C6K+bAaGLEtTrQaT7K+BGK9O1S+nTXD
QvY3i8vAl2HThtHWvcMnFpNRDmryISzhhqTVRL4afCNchv4UEhy+Dx+ZN9tvAeff2tmowvWqsJ1W
2JzQmXcPE8qHqS7R5wLBkutkY8KY2AOyMb4L7f2XZJMwD4vjxmeSjwlD0X6JJ/fM06cR6YnfiTtz
tPFdJZ8B6DH008563mkeIa8RbZ7YqEMPUUxCcWdRkfCDsdnp3tS5wbR9W+kRrkc6sYjLKZ9FroRa
FpVAIJZHfcbZRPaDFZ6mk3eYr1nxqvWExR6ZU5Zx/DuSc4aO+QyNABx6AB6E6FdAL7A66NDHLohe
+aO8nYEScc/h7x3cNbquguj04DuABrQ2cES/Fp6qhU+Gm2L2SOBwUEvxhZWrx1LO3ipGjZZwIYhN
1oXPyqB4OUgyRTB45rAkvgmQ57kZZAye665u/1JPO1gD37/3trwNf04qqPAPxJ97P4yHNz8F22+w
RSrKTuYPImZRGXNU79zeOkni4vwS/6wKQKdaZWKzcxio+GOUzV2PpoUHUFdwP8V5GjS6Fliz+uw9
bcwtRrgrzAaxHFfVE9PmPoBR133AVQD++6LM99Oc6kbT9Uw7KvYEvwr3aMD3wMFf4GccXMb5ENNY
/zpJvIzpnwGKpxGk6V4c+hvaWRribynz4h6zWWZupGZNNWVJHLRDQpD4283ux3HDaLuYSu35m/D6
Z/teecj/kIvsSri8tsVmoIkR3IHLyxqs6c7Usw6Yp8BhGm2UkPrCgrprbmmsTy9Og9iBOipujT+t
4fZkweMyQI+MoWYsmrJo3nIaxAO6bo6LVwyDnAfqz+ZAa3NY38b0Vc9+7Me+SQjUojJ9D/Wt7mGj
4xIN3iEWn0DGK4INQHE7nlyZv4UjDN/RlTTH6y6ROSylH8pCZWUg+GG6AVxYNBhNzA25tchtge0o
01H5cbKy2NyMBI7dDDfD2B59OFF+KuBTam8uD5SllMKDxhl2+1fOGF/yA61BunO1bIilvOHp0HhB
T5XceOChs+ZPpruimdhD4ITCyYuPcczg/uE5Z+3QMr5DgV8kjVOFU3pr51MkpqhguIxSIOv207Ot
3+HGLP5cT4HKOdK/cBxVm9B0zDk+u8FzXJ0pCCQanJYq88rj2lCHkmnWzIDZq0T0itwP1EbrxHKi
BKcSS+nNXjTIQoHJwcN09w6FVofvamD4n3KgIIM4JcqqjIVCi8Ozc4NBcyPqG1rD7Mm6SsNAOoR7
z2TuDhWmjuptk5HHhh+MazxcfGfw2tlFvRrxtGygpZ45ECc8buHM2xIVfJG3vzwuy6+3WPz+3h0S
NiYH9gTPI/qq9bsg7qrBYOvhJpgj7dgepzhyHrtz1ui5NlFjcON5YGP8LI+SImXcKpnzO82J5Z6Q
5vHCVh6NSI4vLB++NjFPNVYV86kU7fP+tN9wLv0i7fbRO8MmV11FvI7db5CHogW6/GxPd3ulg2A8
8ju52Y35zf5vLExMEMtpuX2t96Kw/VreecJs6DRdTXxPmDNF3KuflVvXPKKPkEuULkFKrugCtjxv
cs5s3tnxEqqauvNMSc/roBScrTTL1/EZTFtcP4KhOIESRiDs2PdoyBl5j5sQzpRDrlaoOO6O7o26
G/WuRStwds4U/DcWTTnYasR2LYZs+nvFcFsFmKh/64KR2BiagRnUgvK46S9S+Vbd4CseD6xkN9bt
nKdCAyRtI/+3lVzhDJq0WvBnoaFCGbg3yTGwacou0zS/yIu9H5dHD5OGcHOZKuAjbue90q/5c/nW
Mwk3kDd+Sf4popfei+fysaZjyAHXb/wU5RNnfD2ucs349OF8XttcIfPhod7/8B7LeAQ9PW3wiijV
s6x764JeZNHAf0vFVKMw7FJ6aT5Ro5faPGhREW+v/SguVvWITTGXzRsLwIaZ4AY/ZT5c9xK8lRvY
c6ps0SFOLyRPEAEvtjoZObKsKn3tUy9eEf0ZHRqwd0IMVtXWgE0/JxlNjFgLxolMCRhcobwRi1ma
2gbI/ztx3qym5P38iOUm4YDoGSbsCRmqEWooFVlLk9/MfgZP/MeidgVhLfTWCdFyyBLk/AN1hgTj
BHqHuHoi7SrGGNoO82Eo4Wc3clIGawqKunQ19ocHXYmhlRfEHXggmoA1Byd6DKW4vaH9fB8Jg5b0
4owI6Ww5V1q33aXkIDC7QSO/s7loG8ELG+T6sqwjXsBQnM28GNOlzNF0QCJh7/nsLcaTfyUn9gQV
TcU9bpLN+vf6Z2R2cHltYYABmLN13bfgZfC1Q5nKCNF999EoQQy6dR8Fvf9DXNKmiMYetqBUEHHX
qA/emwPxe+172MeIG4ydquaITkpMWfTzVMU6NFYVHfXmFn7Mg1NrUWrL3pQ74G3fFx98NQOPBY3N
YbNKiq+2iDPGP1eK1EfOrLIaQusGyz5sugN4iOifYEQENRdA0pOXMyJBNmvm+SgorDaqhPEWKxXx
UQ9LEwkBf7Ctd8fjMnBwDAsHWqAm/HTNolk1sJES91C0pg+Lh/tlyLbP/aSS7DPinkVtuACM+yXK
IsnSu2006f8g6aJbSzOrOaZz/ov4i2903sSMUPNJLsIIl3ls6ohwxHcr6k9HlcR4HPOj1DqYhfMr
bJn+NW9RGkJqBMweQheHWKp5NzN3GCzUkMwScdTnk0grERdlghGI4WHApRezXzVPwfPnhrCglyDT
xVpLjCKJb97Fe2Gzsd8crJ0KvU4yHG+RnsD54drzBPg+Zm7D/jBkLtat3UZHlo48KjScfHVOJiZZ
JqVLg8frLL4UeV/Sp0tsoKkmlpxwL7HYZugMwDsRvb34PrC4SfiRMTwrWBlwwSBpAb2nmwYBkWjX
CX2Eyc6mhDYZn37Re+/MoOr/DmJymBpcOTMMagDXKZfE2Qv70oww04V3ABbO4Iyh/ZO9QR0P9gyk
iAlzVBtT115BZa1JXDqqQ99gtiirs9rPh9JncuPC92Jx1i4hPKxoRLuZt8dtKh6VPFo0Ohg1k1EX
7qdHTRLbO0K6dxPEWSpyTngOVb/WEzIftY5TUWEwipRqQuGAmKBMMLYwTzmzKu9MLBrSpX9Q1niN
hckBY2Am5sBzlk0e0+ayBH/fWubzOq+UdnjT3BgbYwl7h7fn7+P3gKzeZ3DEZAjfXX4kzQFRG3gW
0zFoFkW1yTrBHIeZToi3Ejcftqjg39C8GGUzvbi2GC3sVzowh12JFimTOa5OQRWUdIz9tVj2rp3K
qD4QfaA6eAa1GQL0oDStrrJtskt2rIXPPqIPlacY1RRUJhaiMdEp0F6wee6f+pW/Oj7n1vK8kgvC
lcHu0bbgMQsnIsiRQdtpWNABmW7FE/VMmmo1AyuojeuIhQ7Ld2DOSt//I+q8lhPZliD6RUTgzWt7
QwONhxdCeO+hga+/K7vnxD190Gg0ICHYu3ZVVmbWea50fusUVFlRNMnfnHFj3SqzXgHeG54yOGZO
pvBnmdO4DPxZpQZ5cDGvfYB5WsAgzGJY9N6DW+89uPTyo2286cmtcivRh5cOHxetibMXglNG5G2Q
Euj82zhKRVVMclqxWpRQ62JUTlSNayhXNEJbAA7A11qkjrINQZxlfcMMQppD7R8Ml+MHCuvZ5DBQ
daKLgkUyyPfJKPp0a6ROr7RqvAKaZKIWpiy30Mkim6mFN0Yv7MJnpzh894vDR/fZeXbeDC56MJtE
172HnzOU1iMVAaOW/m0cOqIdwsoJQJumoFIFnlZKqISioBIUso8YDQQ9QpC62HIIrPL6fjqVfq1/
Gin71YUIgxwY5Md7hbwkA9XZVfLoGh3RBDHNFvINqn//zDQoYYUl1h/Nyh1PKdMeJatkdWfuaHSb
5kavWIlxEQNB8018p+eH63GOV78avQLlG3sk8+DSVqOjhJ+Z6QEt7S6lbxEzHGODGq1oVL8MnLn2
v8N7/9LdTvTKfPrPjnw4xB9Nokt87ZVGjIviFREd61Iz7vBlYGFv2l+s+PYgswJshDm/obTscHfq
lmy8+iBbUo8wcG8D7zBvQYNBkofrJwk11QoZ+/dt5gbFNskZJMzvAlYBtCYJ1GhLoSerYBUA/+qI
59Nscf+rA2wKZFQaXQ4vbbCR+IBfZtGTE+lsfnK+deOE5SDgiFv2QIU8kc6BTFFryJlYrGT1g7FK
5nwdgqqAkRxj0PmYh+E7R/RWsyA/Y7KQfYFoCXOxMqw7JbCVuhd83CswPHghq1+4NLePkc8bZyYR
Mo8Dgf5TkGoNoB8kij2WEicBqGbzb68OWo1X4AMglb6sU13s+szVRBOJ0QrP94k1IpMSU/GLqsEL
4N8FyPQRMpARrOsZgVfav4jJiaSStHmOZjnK9u0JTLUE7X4bMUk41xeR7camZdwV4KtCcXF+hJ36
GdRHz/gdP7vffnlmMCIPY5eidevQGynCqqEFx6GRb35wfoQVxfQlzGhPTGQ+xqg13SJCQVoowKSf
6ErJ8u2d7ZKNuJJ3NlMZtv4maDWPtLzPSO6wUcUfhQvZXcI1a+sSnUSUpFmvEldiho/a+XYtYtI3
+lWUlyRUjBpFvKqFcMDyMrskUr0whvRAdsVUYT8hx+qK+tN704HaT8G7eIbn6R0XUeEncvOiTqEE
Em4j29tMGCQIUjNQ3pxdMr8TKKQLJQJaNZWzKkpVrgirphGBs0prO7gUzO2A7gYvvIqqq1V2ETOr
Mqi6TNXLp3y4s19bqEfwf7ahvvuZAUl3qxgXY4FRHHvQIDpX8OtXSz2BAlEFrf8HF64rxBflBskN
ip78aJSu/3fYnugmcImyDTX7NGXqDnyTFyMukK6VEK+JDYn3RhvXC4JWIb3pTg+cnyvhf+QWhiSl
h+jGK1Fmq6cjG4QMpZSmLc/YEk1pFpuxjLhMm0Xar8yOXVYw+eCAYuDXFpIhADDfUtNyg+WGMEqM
GGEbaO8n/cJwt/z8ff4axxQC/wCfS09S9HB7i069KvOqKFoFQecZm6Y5rQ3eMyFjfCJxqhKHbVrd
Jj22J1s1DwCuRhxuIBHtLvtBcxHfj57akHlJoZWmXiFEXMg85IYqxv7Pli2v5K3vIeZ3tMW24Tb8
uEJaM4nLe3VnVmK6gWmgKEBvI2aaR7IYIXLypyAgfVWlraDFBAeIX2c30r57MzcZLOTJ/G01rfl/
717m6guB9cTPRaV/XxUWpA135v2BB9IP+pWYiVkP8vgyNM99wXKQ7fCOQvMPJhrp9U+1VZBpYSOp
L1ThY0qr/0fvkjgLpQg2bhKn7qHbq6YQ7qilreJd5TuOzgJ3auqHcgFo+eqPqkwVUJso2PC5viYI
CpyG9Z7WrwIn9VbQqgauVo9acRSGODewpfVyDcxxpJkiU5aZfRslTAWVmjAHt/Zml2iKX+j2HkYX
ijBetAtKwK/b8JIgxzDLTMe4gyQkBmedkZ6i6zLvTEJScCAhyXsgraK1BfTZQL5o/oavk8n/x39s
SVEbdRN/SppmWTluh8rhZSGaWK/m1zp1vhQs0JvM2oC6RjaKFDScNle4lfsRWlFyNtJjF2FBhAc0
dzykFZ2+qvtKviGDcRGhVflIFXLp59ytp3DUcMsEuQvIjTCY6oiZywShq8k4PlYuRCmSX8B7vfAc
xdIt7kYXXgUwEe965gvoYoG9+JhiPKy7FB15hXSb6Pbk/JyvXsbVlQBABqc4597augbC8olxjkgG
GW1AUN7VOi/OC4kuhTBm17FZ65EZueTpKDwbXsHPPpZ4t9Skpa/EfF857haZu6yOgz6q3aKGS6/s
lUPZfRfpI17TNbBmfO0Ss8VJjaXBIlhq18bhMgzDaEpHcrZCSjQuwGe8QGasLeQ4evZLFK8wHKk3
rvCKGmgTpVcVSRjgFIwuMbO+jPgVUnDqViJgCsEr9VF69urT2VTg+7nJzOO2EHep+GRAAfmLGvrQ
Kpp7UkgBXFkPUFx2qbpThAMVFBkAw52Yiwj9jdoPNYrMCVRXUqqmgHZHXxfRFmC6J9a5ZEuq1E5M
JD1hOCZpjr4dkDFJXoEflHW8Tt1D9zW8/N3QwQh12fPxtn6RA8YANettR9eei9F0rHZR5Jj5Mfky
nkUziZhQxOonCWZnXNZv8OO07qHnom1UpzOhBiRgMpFR221mC4QkQqZhlzaP+mMsGPU15ZREZ9DO
9UVIOPIV3mDul7MO5AJ6lGIrazNNeJiGHMkEU8IQEMjVdVDHoQrtoAcS+shLHQJvgbUAk4NAsBbQ
LNgSWBPL1AGhwFNwoKkR7ywWUqy4oH4YS2I4FC9Gyl8RH+hYEmiWMcOL8M5tayaXwhSwbMlXMJJB
7dvKtXXIyChQRxDTJhigMZ9jcYVubJ6HlMWToxZNq2hmygiyV80vjr0Y9TqvoKnJ3IPox2mbxUFF
FHWodF5r1SV2DjF3cZ0wJSmLO5uWmlOwYUsY2GcwR2I1XF3CAsQzliWpLvE6NvxJl048O4lqTmwg
bUjM2s1tsEPsmG4kxcuYnj3HHIwxW1asRRKu3aTAAYn/6B2PdDp0eKVn51Ceke5qbKrNmdAiVhOC
Nn3ahlWLGHg+vlJn75FOsxwmaWCO8Mbm9NRbrHP0xprmU45W+rhP8xyo+Zc+t/SH6L2TaXXB/itB
GxRvAuYT1qpXiAO3t+Qc6x2B9cw16x2H+2EVGep+iBJSVp78AQOY/w/k9WO8dEERGP0OqQp3G6SE
KUUaAiOTs6FL//iK/7Nxx8Y7Vqd/mgEwAVyhBRxfMDZrhrXYVpQEvebXzlboNtbfU5oMi0mogX4H
6T139CY1d12tVDGlSkZ4t0Ig/eUy66rUY2U0gs1+TgXn4zpZjpq3ws5k2sOAOxAqzIzzRBlFnxTB
EFybId1LVunGieMeeL5eLmylEx2Y/itt2yGe5znmrCMpQ8j6x6qfOxW1Tbh47MsY02b4muE4O1vV
bMHrbb4ngzjh6U3tg95ElbBOZnhEjHqTL27dxsYmgdimRBG2kiXDILFS1BNRvGTVAt/LwYruO7FN
OaLso8HQ6J2+j9C5ZhbTTw+JXbkGbynf9znrV7RnwOlkCMol6UmS4iXsAXhUPMmvOcw5Q23GpNhH
g734WRte21Isxs8mtbQvqpBt6cEqnG7f6EP0EtUWofzNfA2P/dtQm2c21TbT8S3lhyxDH391F+AG
NyOzHOwPLq7v26A0kQpyNMPZv2DW3H3r61C0cZiCDueBl/VXQY5IMnMo94Q9i+8vBoO40Nn++2P1
8jlJHyYvf6xx2jI+kUdJCu2wHomm8aeWGGS0HsAT7RRyRP0t646rY4ZgwLC1iYs8F8DeszULn0eP
h/V2/TrU2rd9HSZWzsXnF8S65l76pJHA3B9SSdkBKTBsKX9meKjMgLhyVpGJIWxErWR6dftow5ub
xmzSLN5uajqZGmi6sKbVqySXHTKZTqQlorhe8+GosK4zhoEcVue8reh2QFRjZe/PVC30S4ddlVMK
BRPEjQIqo3/T1lJnJpW7BcIoqj3/OPn4Mg7OI7jZ0aqWhvjn4BfiMVMpsmiTyVBJe6YG4KZWOX08
utVfd89T1p7YR+pZg4AT6TGVv5qDSqAKnvSMj7zsaj1C3pP7M6fAe7qx6K4tSQabM7MCYY4hnySb
9N7F5je/kTBwVeJgKPwiIo7QfUpcpmUphH/8ikPrA/ovM29onVo43033/V/CYM/9xaTLNWtxzEH5
GK3hD5C3827unHgZemvoH0SUtZ5da2v8HVvHVs39kblxH4zjqVzjI2nrjJF8O+fLE976n+hlPIe1
9fPvM9ygGN9Mtp7otC/YYpwBwQShpxxxJDEnSmpd3c3bsvjEk7pg54K9VwPleHQIq1S7TzNgPbC0
YO0HXyNe02AjwH+NZR7lPEeBdXHqDgJVerX55hF+fx1U4NU/TETsf/jCCJhi30dsT2QckKDx5tBn
49zfOLSSAHFelK3gZqfhdSyKZkAT+sIOrOI0Al1VlnQw2egpH4ZJwOtvDK+LJDgzEO80wimCRuwX
HVwF+O8RXK0jP4AG6DrPycK/ORrjBMW38/PqE2HlD0TYfMIXws10g839M0XYgLVlhA0p4MIxPcII
e4mUPazzONwVz2Cx914pvLbb45vwRqaaSTi2X9KgUKGSMxSNpSerow57mTTUolqhCZXSv9mwgkll
YXPYVby+diPsw/B/pNPkN7yrpZWkyEi3ncaHTnNli1YxmH6cHFgcHbsAKytipDzrH9C+sWMexqiU
kBwyluAjewfVs77LdF7zBL98/CM2qu0nr10xyMpEVyHfoEQF9tDXTrX38bFZaue8H9YENCat4XKy
ZqSOhY8XQUc7ROF/zfJDzFI3cqREOgD0Zc7CUy24Y7q3eLTPZBiY0yGFxiEkHOxS94KdGbzMZ6wh
SGiZyg7Y08fedCrBoUNqdEXvezmY0EGTcjsx8jQFYQNBfinYVJ8NSLJh4+J8wSba1qmN4dygML1f
zPHmZnv3wQ8PuubhG9qTN+6o+GlTrXjvxMZJEbvO17yC95aHsR1Q4gLgNdTMvP04VzeKdtKKunXm
j73ReEiIw2phBSWEiCZdzDc9IXtL5ME+r8xL4WXWyVA+uWhfAbMlLnKkwSGYItq8o9Af4iXzs89L
ftn+vV3yXl0DCckTotBzufjtrEYYFbbWa3jfuO5eBkP2N1rWcrwXICC8isY3aIycKLKsLQu62IKz
/FsK/xJUBmQjkxtgARBr3jYKGnXFhQ0oPxMpqso4X/DSnlTT0k4fFp/pq81cTuseAzZ+zMKN87wa
3noXScqO08SrRcdGs9J+urAoB/TfqwV7veFtCklKSHhBFy3Ps0KLiE7KNv9Ks33onKPlkBH0x4H3
+ZnH3LL8oXFnzEtW4xdq7N1UlBB0E2rAfGGD4CLEwE7F3pCMmDcjHFqsH9wuurzRl1Hl3HyQNoJP
w63+jp6rwss6MpykeHOj8/i+ULk+rdoq6PGMQ8ZF+wLfQuUmWyNW7g77624ucTS0er2cJQ5SvI96
YaDso6KcP/RIBCyiYRh6QUw9B1/C8uLlmFaQypx5W9I+9sTDYITsFoj10jq403YUWtNxaoHoMKIP
eUXf74sdd8D8shG+TUb+zjVKOPxU3Q6jhRlb10cqm455RW2iOCCtR6bP8Mw/06vxBR87KP4FMazR
5lXirJomNtNsrQgiv8m5RWThLycjGnOKeZ7HopgLQ4mWBcugQ9p1XhWrUGP+FvNHXXiiaHQjJuPy
eCey2nRbHYbKImJBtvINhu2Rs/GxnyaEYMiz7yEM6bPQeBo+tT5/9Lt85rtFs4uclBfZdU6tLp6Y
aKaufqX7Il2Yw5piggGnYFnTY9HrWJ/5vgJGw7h7GE6rWb/qNwj99Jd+czRX9BMQ4JQGM8zXa4Qf
Opr3cJT7sAbygTLcl9Hobw9uqWytKfqgiJ/PGlhzHvAn6sDvx0gORr/CyHG0lSNwQWtF69Fo9vv4
yNIHvpmMqWzzuW8gzfH76XAAalqzS4Om9wBf+t6Ie52POl3MDThhpMNDUdo8PR7k6y/6a5eXcbXq
VxG2ndulObvZ2QXG7D3Y5gJpHLiJokqpGDP6Y+kpAYASUbfJDlhxiQd9dtaK1+zBaGBuSl7+YsFa
P64aHc/09L9H1cTHHjdxc0ijQ0aFjHnHxoyKRHqkUcxsDW8Wi3/9Dd7OvTMk+x/GQ4vkfflplYiF
S9a+CmaciWdWMucTOzE8mD41KxRFA26NFbP0rdALY9LvwDvNrOfBLsfoNCRD4OQObCbx9noNq0cn
AxCnsCq6g3UgYAQfhGDdE8kf+FJ9jB4YdM8MPG43vo/xxhaz6CT5ZgF76os5Q2ROiM4DkRBi6/o9
iRUvg3gxZlUzk0d/j8pdz1IMYVmHYwIxaqsw0tJ0+peWdt2YT31SNr0eBI+i6bDXqHXb0zkVDSOQ
I2Yjt30O1wdOBRWSdeY0TivzD2wEEveR7/dhetzM7oNGGPd6Bj4u06yJp8NJV/ST6etgpEYimqt8
hjDCn0wfbV7ZEQ+TvdaHoYmPEsK7meu4BlNFsebQBtnhJeX7Fa/Kj4aDY0Qrn4nhmvj8MXxFOh7F
fjT7c45kR9IrMj3GuZHiaWbCnCEKwzZ7sD1lM86j6dtnPqT2pYKk5bBhHV4MCja9IGxJXLK4Kzud
L8x5jIRn3Id50YjEmCnO3do8ln9ggjQvIDf8PtvO2HKcuXY7D2i3K3zxQrTDzpWg94ZsBHYx6A1K
lMs4X6eWGnczDnoa4kb2pgR+yXqAbgexbgnawSoa8unOQblCDhAEf3fkbn8BBjGma5ocI3mWEjW+
2bubgf7b6K+tlgkpm8aUt2bcG7VJDLvXQx3kkVP3WHcBc1d6GqaSGL2t7sX4FQoXfuCaP1k/6WMO
Ts/kewQ8JQQ4psfQOXNATtmz/1iN0hrxs4Jwaenb6rfiCUqdQ5o+aA16kNHUyEontwHMM2BBCHx4
HQBYUNVSH6GgxiYEsjlwg0DCjTXrlqQzOZvPFJkYrlv8Hmyqr0eCfmIyFRATaOTDLvgYvbHnc51v
eAQH124UfXEJaqxzis1wojl4ZsgdwhYgDiFW9ETlGmVtV4UnlEsIatQSX09cAojbjPoCF4EyuAWL
r0waTR40eNKY2Bi9A06FZ79Le6RX43Ta9zZkwRE+rcxlzrU+c/LSHAyPEcSHoDCCM4p79vwzOkUz
v2x05/6KoU10OvDpJjPdhSX+JiNe0dM1GHSeRNQqtGaQpNOTZ5m7DJBzTih9H6vfaOYXQkTXqIC3
JE4BTrXwa3A1Q7bBOPnRLXj2brGUIQmTyg9e3kSVBeUi195AJlceLKwCBg9h9oabg0qjD+aHfsFo
a1iwTbbqi23Pb3a0+IBHXKR56Y7vRkAYjHfXuneKU7bzZbxTwJa8nvm/WPWzHQ5Bu98lqPN1/Y/o
kUHt8G76iClpVYuKI+oOspR0cIRsEWQKshGXiL2vrpQ+4/n0+wynSj9pO1t+sE/I4VseHe6mk4Zt
ZaCo5Pn6O5tRUPo5mNpxX3a+o2+SfR+eI/jLlDcyy90z1rZaFS+TTMua/f2WArI36zoWiuWpbmA+
8FHcU6usdtN1iVvSnQCiDIFBLdQ4EO2Wr5mZnJoXWO4CbXSJgalyTbuBgl9XEeQS1O0PZ9mv9Yfj
Kb66BfOKpdPXku1pw8UxWY64sDjkt7yjR7CjK1DGXE0zZuSRKqcxmaBp0uXHraYY+XXAQqVZqpYp
YxCjDU47KWovzYf6W0Lprq4auZKccDxIeEW3Gc1JiXFmKNO4u5D27O7MjZ+y/GmLcXIiLVBvRpC+
uPYyAWvwmy8aC8ogIORq8EX03dl0D61NN8OahTdr4n1uLC0RHXBus2AXbnF98It/OxwDnn5xmB+q
+SRGmQYwC3SlKWOVOHOT1DhDyFlxLcxA0KnEiLpJUHNNOw4Z1VGtooS2Rzq/jxgjkBF01Ms3JU9W
+q2OLDhx2jJYK1CQTRMisd1iThVFtR7zNFsBg/S23p+6eDOD6SPgM+ajp5l1hBjezAAQ9Q8TJyGp
g4uVtAvR0fv2xTLQGKo8NTtvJo+lZ2SpL43zRuqCewYn6xRoA5ZoDzWYRyALJ7UGnywOgRtiPUm+
kUkV4GDSIP2i+ri0ZKeG+pB/Oxj8cYe1snV3o+z3l2c8lpYpyFrFc7ickmRolvy7tlONJFCAU39H
JFmpICWc4Puw4KtEOqrytnSZElJs/mT2mVFnG81yq8pV62j4QWOSSJxBE0C845l9Ge3dXL8GSCqY
VF/fr7iHCX0dxFGIsMygsNqkqjwxUS/tiuFRhr9ZawA4ondFtWoqVLWOA8GvAlcpl1J7KWEovUHR
IKG19mG+WYWZ1zpNTpMLt9qwCoxRosWPBAWuRbbUZRlFkwqiApwBxDkXFjtWHGW4YNkc0zMdVVGG
quRjHSG9Gy7JQ7MXhT4QjrO1dh3fhcL4NnxwAS/+Pf4a49z4O3xjf9F/YJ8hTR72ctjN4UIHt28X
AUyQYmckp5SgQzmvRpDGhsv8RbAqMQKlGwFqLncexb1TJLoOrVRiNfwiVj9jtYj7BHkej1AYHhIN
WIwoRLbCcIbC3SvsIGvuSI/OqY0EPXhvh43NcSnl2qVVAAuGT3Mum41xZk6jQfR0izgTLi40Ppxi
8DyS9V8aWNRyLPqiMFUh5IpEWcNm6uEqEfsczDsMgUDGUwxqSZ9Tjef0/ZMPgi75HokCd065A7LP
4AE3FqtHGonnCxjS3v3Q1WaNVDr/iXqyJq98X1U7P8AexCRRYzITOpSM6rQcZWOGtb6V+qqZqWCk
JpM6PNr5kg9IRqBL4CWJAsd4ttJlaFa1h2iF6APJnb0CVV9vgm4vozD5hnv24A0LPSzfw8ucPPkL
7W82rfTKKG12f5XFrfXzP/7TL7QxiOww7rNbYitWg03YcGihNQvh6WN+iV8kuQVrNjx5peYFHr1V
c+Z9plXQzttBFDu4Z3wvcnYZnSR/5EknVp+UbQqzErau+HviWwgl56U3yKkfLBT5qjT4TGI2rRgl
wJyeLLu02ZRaOXEnLRsp2r6pzxAmix+hUP+/vnIegmzyc2axFA6arzOLhO2LU57xyhXZ1SmTqFi1
So0tzIwUUj04k+kujTSTxGKH9lRgKV5x5rGidXrqOpwsumrDxgLHGFRJwwpTv9eX9eZv97eDll2g
GjHgyefCHwOfOUxxSHk2jGPzG++bxel5sZtfGbYxr/WKQZ7Jtfm/R7fSrNSNpPudPnCqubRe0yKv
yVQj168syum+fZi+US2B1rPkpnTn9mcz/25ePvgSVgBs7p3jZIsOi8QF++B6VIQs9ddgFEzrmu6r
J++snKM0l0lNCb04AHo0P5+OZPV6MaSaUqRVt0R1nQSciLQGD4TzM7PaFa9eXRSJ1HQ/rVlx6+U2
nYkG9BLrRdb59Us59OLRS6g1c0uUM3k4h3l7hr0NfNIKqdUXrikyqb6iv9pG2aX3TT0Zsf4l/VVn
Fn0DP1RhXIytOtNni93fRPptFDQQ8d/Af/HNhmApUoSejow2M+mPnkTdzXGAi+4hKrcOX4UsER11
Y8nR3yEgRASoVeFBpIJqGmuxytxRAmNZKmnhgsHB+PkR0zaDHd5JFXgKMUQi2IIRHi8kQrAgGJ/F
e3UbEIYgTYtxrVkhGi2hOSHllOlQcZlwQLLRY+Aw/jk4VW7/snnDTxitd7sxTc3H0HNdUwYFxOWU
9SqRQEoTz3PSbGgmf1y1lKsIWxgeBAyV5gH/1AFfTukJ/Gnc4bCWpAsPDZvbxpXnlRRiD+fKR/ny
PxAr4Xj2C8jrmj/8S10EHfu/xDkPE2fn7/g33ZFAihdu89MVbz2zS75gjq9pXrJzF9E7pXoDuhZ9
bI4CjFaeMg73dpBvN5SwzUPJfOAmNCysd8vb5NW79ZDxWxVTOYOyBqhDyBoSK8/cTTmPP5EdJCgW
EmalHLBne+PrguFHE5+dLjYgXblA3ee71XPeaAGkc9u2hT5n9IHtFlY2QjZ4BJB6Rzf3cbA+jCca
MVg6SiJ5YGHqjXOP8+ndzAvuxm8jbx+osOm4fhl9CFIuEEQm3ZrSpRvkrPSo01r6oT/UoUD5Qtbd
11sNWX61WBRcucVJkMfMUAfLTOYgigYh2ULm7byL/7NhylTscM7EZtWBCHoJZK6rxHdXyC009RFn
m8y/zX83ITXJl0o+fDMhx+SR2jq63bngBqWpFsiQ4BiAHrVwJfMRYekJbDjedUs4HJplVtbdvR/M
F8fDwdh5e9KEoMy3N3/NVzxDA2odn7xkJbTzl+m1p/GaOYxvQO7n0OOvo2rz7FWiTzDrlfld0+Xk
VBAWoFkOG5y6eVwjn0bdqrS0AJkYGEkvoddCtHvAm8LX3vbID/AgK4xEs2LQHHISfdzE+96+d4hF
u39RECZumeChDfxqqUHLWY3BVAES78vVy1PDQ6DmbCAff/xC89f8Dr/DB4lNbVxe/2hI6AP/Y2BE
Q4DU/dzfwSjZdY+EIbGiU2E75w/eJ7yXejfv3oo9Y+ip5iR74O0TXUVBQkRCqUzSrkaaeEh+cQiI
04VQZk8n/Ht1k+EwQ3kwHRaPsEDG8XJlWiDuX4kJxAeihH+e6B1mBqElBjp6jarJ5uKRdR9JJttN
VCnm1TKFnN4Y7N7/3C/23p38fo/hmnyjGduW+jKgfXNU9ChXPgcwSb06vhY0rLvZ9e0/Oveubq8+
rdkyFulMGSqbl7IJT+H1Nh5v40VaSpX9RYiEFKnNoGe2cgF/K5zXJqcBgc45TSFMI36AqR3tpp+5
plrVJw3cx3B5+zcXYMdkAAmAGihGGWyf2vRUU6s/ENrsYq5AJg95ORj3jp5BsTNjBEe+k++IP9YZ
ZYIRxQhqGMxOER/FVJmWTAB+ds79wPC9Dz92wxVjTLRYWtmUC3lKJAofVTocsvBjxXRN0qYy7gHd
rQeDkoerA14KErpBmSYlj6dghavk3iU6QR4jwzZ5QH4gqcEIaTcmx9Vr1PDrst6ARkLCpiJEBgav
ObVkV1y+LemcUjrgLJoIlGVp79yLkT1SuazojmMLoObJwbn1RHC7tC9txqjTTNFFreDwILGQBOgo
nVQJItJaAn0NIiCqP3HeEzDstC0mCWXGnsl+Y32sOtS/34P5iVREf9zEv/lJqsKRZqxi+4w6BUPk
lGBoq2XIe+rcYfac0Gy0M35XGwFkE5jjx1/9rruLDLe78oGqQVBczrbuAYHT2/A1zH61wmaqTPuS
n4gBFdak5o6WoKLfYkdSjs87/vWdvu8giXoa8k45SuODBSrDVg0DBypJpPiv8+W5Pw30OalRsSAC
xY2y0cH5S0bOfP8OVlWSrqMMYNYs801QujXM5onBVqOO3UURxw9IGEn9xgDswpS83bhogTmYS7M5
AeiTNFRtbfEEVFz37obNiOps9C4egGz63GbyYY7gfI/0H5YE/2hXgiLuNg13c23nqQRMTrX68nBx
tusv2Oy6dDS+ZbMyPKIUOVl4GjICqDrWiJXZ4mOX1Ou+Qbb4mQZSKHtS5TsyH7SBq/YLWgZJhZ+L
czGD8jpSSd38V/OWLmr5093xq3t2CxGNNAYEKRAUPQ/YnGb6jbMd07uoPKlgoFmKfjH2g51XniLd
DpX90fCR92nevFNrp6w+vqRx5NPpeQkWTREHSGZ6phX5hq9+kHqzfNSjpg7NJw3oFe3rY9HeEa6s
UzDN5JVbSkEpjCOhEBH5JVI2zggIjZqiu0abGOYtilJ6kaRWoGQ/lolMVTGAd10m/OCKv6qZhmvY
hrswjK5pd2nrGcaok731b46RHUuAIVswpq2qHzXMPyjGWKGxNDoBukNzMdJY6hv6IIR3Ih4yDid4
Giw6nzlMeeYz4d/Vetq86M2mbTZr7qTTtF1z4vIDjabZ4i9O0+EptOChlOWCZvhzikioCaW7YRBq
zobRNPxV/xCdQfZOZovF6tLG4Y6G0WZZsiNA5nkNO+rq8E8O3mcUojfaWdzF6GKZ7rsI+EcdtHcY
spXZdza/lsv32IAYujbpA1RavSZYsjflnKYd1GE79n1gf3pqbEoaA5GzuKHu6z94HHBjH12gjkUx
r+gAFs2phiSnBhBKW8aarswHcVGY9fW0xlQ242wOyFCeWtiZYJ0lsqtS/VfKg8j0wKchnOd2Vlcd
ceclmUgF9iomRAJTnSVURwWBSqYKH1VUiEnxAH7NLjBEFVXkvlQZtJNUMIg8puvnXIswZDLjkCo2
JVLVfjlixdd/uLRauB0diPnBA3ojnpBS4sFdJHMXOVE1Jgrb1huz2FuaqekXzcM1UCa1NadCuGtw
swmb3m95CREE8Ws2CM9CcW6oznqZFYj4xPBAePZPZzbY+juMMCEXq0UhPEc+U9whvTCRMobbZjnt
Bc/u5u9qRCVWul7t69Yq4A1xxR75DGnra47HHzaArHyVaFTYG9omL/vEA4Zr8exq/KBhwalBQau6
WLrxD5G80NDq0zyhZGOP3oz4a1wgKKrjoler4CCwf/GaX4wSlM8Qc0qTYUIpwxcJWJ3tGLM/+fY3
pC/lVgH6h1CFvdk7mrnmMA5jHi5wN4QQoqfJ1k/s8TRqAy9LciVDXKoePiukQ51Z1qppNArvACjU
sN/h1TuZe45b0PUu+HSfPdBd9es4cZ4o6hukex8sDbVIm7RL/e4RvdiD3xfAh9q1TzZHcoVhYM6Y
0/TSwqa7VCDOCDlV1BEGTbjCDJFARIfug0UMwWbK4qYf3aZhB2zPg2h207niwWrcqY9Hb4sYp08A
9NkYBXD29twRPM9mcuhmkbzPmTRD9KOJ+0Pex1OgAwCujozfoFGmZ6AIyo7R09Ff1VBo6MVSXFR1
zbeZvq0pQVZ9d34ibqpqHaqXaPrA6PM+7yud+RVNVjF2Sg5gjei4IuU+rZDK1hXsK4+eDBZWjP53
2Yl7dXK0Bu5t6VMusUAoUmVMketIX5/pJCcmr0Xc6G/rAKPBQA26dQ4D6ekuWGBrj0iXLo1ypaWA
oiNYl5B3Yl3N5O3TJOYMmf9Az2K2TXpWSZN9s0Y7XFUX7oLA5HZdMtIOZ7PrdlYGoZQwR2zq0gD3
lVHwP219t0tisOqSIHQB3rqdLh4oyDhJCRDhFzswDLnbymGyC/dTsVohLq5clwOgYZJiSFzclT8K
0Y87UlBJS42R5Kozkozp7JgEWB7adM2mzbNojtwOA4DOhs1fOV7fdisIBFbfNb+A6RZ1GJDQCEim
Wy0OAcYicK8mgxEmPKnyYmMhr+LrPF7fishrcGe6cAHZpFMK1rZpMqzIGOkgaNktxg1NSGF+xHUK
g3y7Bx93vP5yaI26i91Ow4HwRrlZq3RfqHfTd/y5T98Xtga/fPo/aVOxZLTOzG94m13psKlEKbxf
Fh6nVaNzZFie1BKLkaaB8uKvEEnrSYxGZd48Xgv3xbQe95y+Id3Oy2qObMPWSWqwUTlSP8GV36nv
9ueAayo0d0YX8G6uopVP2zj9MXtwxRmy6lw4aEj92nXrJMcgVovWzTPs8wKtdgNtaS2hO1gw+53D
d9Gs+8nwm0545UTBoPFuwRoQ1gYpMf1sOISTvhwOYTENkcC8OCAwsuCjFzeaIJg0fmHiVEDkljAG
rOUMgoqVHhaW2jLwfE3kCebyyaY5DdlhT/Dm8IhN+otB8fJxhIhswAkW4x2BwMPG6Z+YOdRZxxZV
/FzPBqUXURRSA0Qg5k8HG6ia6vOIiCsDB/DeMmX4NZ31IT/3HL6jUtZvkThoy8kvWzp72dqogygl
g+raDMckHEmJUcTZ5e7AyJS8Iq27U3tkTBSDX9ruEPyFowObWyDCHcqmRhZ8ocqPFc/0RQnChAYI
kCaoC8zVhdcW3I9eDzR3b/egxNFVgfMv6ZGOJPrIJMPA/SLHZpfGNas7wlfpYahrkeLTnL/C8y68
GGJ6wCjGNCJ6j8tQHnWS60zPsDKFPsEKgglrvBmARXwTCZxwUhOFhHqoB3pNiQOBnGeagc/CIXSd
+S54Pxba9RRzvdHLlgOWCNkpusdgPqQYWF45tTbKDqy6jx0EG9gtXSey8m5w3RBpX7hJg6fXX5oR
RtXbwGzkBuoqCD0WaZscNLh0NS9VxywGVHCb5GQsXODWFcv6kFqh73FkykIn7vLpe6n3VD7+KvBl
mq05Dkoc8iADBWffF5qpc4iRZyyUIlhBCdscGoEws29DGYtsurK+Vp9AZTy4IdX+vn3BOuB8MNVE
wRxAGvaB/JDeXA37iZOxruv68DaS5p5jFhBP4N7PnFyZCalm6M+mJC86x1aOuWINbnIE3LyNbQtj
QMZj4d+Rm77GaHx78rDd0PYo9+/4cOzA+spkwppDrMK3AYQNqDbrJY5gxjv/WLETgs0XU1LTrS8r
7CPOAZ0BlFvBk1wHiFDp9MvB8Frnwr8SOGWRqxba+ZW4MS0b2/mBX819XJyDS7lcAjJptK7edaTx
H8+9+YZga16Z9Y1Nz91SZYKqrho+WHxA5q0KTMcn9E7KabR0GCUaFXgHUQVnpq3/YshiElwwJGof
m9Kxb1rylZ3FMhgjaWSSGx9v6FVoI5ZhUKrA0dCDnfdG/nlgdB8ehrwj+PWmq0hwxd5h9G26iTG1
aNjnuRpbFWymSQGwbO7wK2jwwJb7HAZYQGAE8RnNJphbTLLZaoQByASYbRD21fBYYbRMnL7bBQ5R
HZetiUZf4SN+6M/aX1j36aAP7vDmyjtwfhHlViI5h4OPNK/hBszkIBHU4DP6jHYYV+eZ9vRmYmZ3
5rPeMbak76Q/gDPn8inIUmPCEhM7lANvCFcIq1J0Sgjiz/+20OHDap51FRRgkM1xwpXRInLSLDTA
6ufrGa2f1hNME3ivux4IRKyYoUskelTXagz8Zy+gltSQcMv/b6sEp7nibDxQNLJX8XjlQy5NCLwj
kqEvhYRsimREChM+1o5XUYB5MNRh2EEfR/I59azIVWGokKh3hHwUOjWCFkEOEo9U/DQiuhJDorXg
owJaapJL3FP8k8Uffouk51kjXFR6yXcUcRR9tnCfMcj9yfLIKkdpiUNNoIAmpuZjnn0meVf2MGQo
hkKVoAF9K8EEnEzhsgijg88LHeXTS8RDONnOXs4ypdSJUigigY4/RX/qDoBkmX6o5FJoldFhgTMs
b0/VCs2ap1n1JC71XH1TOCKe7FqwumehyildwKOaFSeSP4Eyysf7wmUo65clnyMC3oIqMEaJ+ixh
SJ0yRtQP1Y9OOAh1MOtKu1rZmcJpy2DnmAHs9RZVwLJuDqFdc4cQxgdnNjZbRzMc0ujkbnQrKOWr
kXpjYaiMme9pjBN+CPkrx7SGRNP/1ePlAiauskqKacQ5rOiJmxI5M+dkidx9TCkKB0Kww7hB7m1P
p+r+teGbCqVeo9wg54Jloi45F1T/zHVR0/DyYR4XlBz+VnoH99ivbbHCuuITKwEa6+9t3JhksO9v
+0Wk4/edzBhuw58jc90sRGSWTQrYB4KENMAJNhgPKkrJvZkNKT24I6BWRhlSBmv4V4YC6w16cID/
8On8+GIEggOB4et4kVeJ3GSwwIF9Tjd6RopeB1lTR1rhme5Rep0YBPCEMohXDMFEv7tOsnmBCkMH
GqgWFCPd1IBS+/wF01uVQMFTzau+6tZqTJnGRGYQvRYz70PyrtkoJeI8cbbA6vO/TD9klrD/cmo0
ltTJ+bmNwS/+to+hgNgqAejGQk2HLMLASesBMnFBarIT3HGCrz5xzcwmt+gUYBAiufcd9gnuTqng
F+s2smCGEpGD6qRQbSG/wBWgIs8VCsCHYZMcukD7J6rBdwguPMEtxcIakWnpeCEQhe/829PLPJJW
N6vDtxyNgAiRLY3kZKWjiKF1gbwHT9gZ8CvRk8LrP5LzYYlklYxUr+7bk44Uo8NODrsoZay8ytBu
uwBBRZ8PQg1Vkyr/vchlBHFP1p9G0gN+8FOBs2jwW2KSFxiPhT7hF0PYrNZZxa5Te2DVqKvsc8hR
Vcm0UYmxXKrInSlodbsB32c+jEze3fcYjxCfMPuozGU28z+ezmwrda2Jwk/EGCAgcAuEnhBawRsH
iIoo0rdP/39fss9/op6tdMnKWrWqZs2aRdcF+g9mSe22iO0gsdlJ0zsd6zwRDkAxG9nwBTsa6nLc
yZ9+0YApcWmS4iRJdDtq1iH8/lQLC/ILTOFs+9hNWjD82tEYvSZynUpGMQ3juO/yxUisFqX5cZbi
myYiDZTm8T9Gq5fVy9NoC6OWDn+6Ax5AlECWGzQjUt2EtnUI3iOCC0IETxae8V+XNkRMYQ8TKEK0
0KOJp0nts9rjDvGJ1VkeqlajapeESrSB6KGTEnfXSrZq1xL6QhIG3GK1fluEudiGIXV7y/AEiR6B
GQZN9XZyAesmvkaLVX3Iu/tRrCqeRdeyIBVfPAsmpDo5ovcViwdvj4FZw99eV/+o+lpXXY2nRjGL
2iS6WrSdzmLwoGOilyV+/UcIHLufJP5zlLsgCeqxn9zYzAgDt3E/GYoh1PWgFPgS6Yr7rayhlWug
S/8ccvie1A6rsIAzflVaGiZzmKbbaazZVyoE6/H5ZT0uzKy/go+kyC64HfZzX08Nn+nohW1PanrV
bnJ+ZGox0IfMY2sDwkXRG2Wcpie+YxUI1SBgSsWpBPv+XikSVfQhEXyA30RiYT2WLmQFLBECFbH7
RrGSHjwiVHehV7tHIhhB+GFqY4v+lEWjIGOwbS3MFSWz7NkjyWOsf8qr1w2NwLns+wuc2gaZD55t
wELqBIdjV6co2jMc+9N8SJIVsT7+Di3WgtUjCjB1PRjfxmp/pY4IaKgEtObEXM8WnlkGthmMM7Rf
TOHQS+hh/irfulFP+ETZFyXFsGJ/OblvLtLLg5CDc5IQw57q2EwK9DwA1sDr7G2Dpi2KCnt4Tr1H
76mrEAWMsUE+WiNfqk6/IqYqLXr75J8lerbUF+wQJXG/TWQClC2WPiGJwn7K/tXhVQ0VNwPlxsJM
D2tVz8xQC23eC1Dti4ZraLUTrFmxpSRIfmj1uhQOCYJ+FysrXmeCKSZudPMRgo8cwqyqVBaDO7oQ
FBt2UJCaHmJcVD6EqVQP6gPjNas1vOlWuPn0FvwZ+kSR/fQ/lOoaOxBeQMwVgRtSBE+l0lIfy6nh
gaw5P0sxRe6vAueYaaMj5CEiC7plTSw+BF8WB2sGRPf0B32i31TKUQOGmhI8k3usaCxWdgP108O0
WkzW2RcsYk/fyI9sNlyyf4RVLGUcopnU3ZMu3gOpuldrYfyG/lXWzth6kIJPfOTjAL1Awv+EceQA
/NZGyZauyLwb/G2U7/h5i2ztFUBZxvAT9XHqbqOMjoDZmlzq7Rd9+LZ8CzATUFF3GZ01d3Pw1OSQ
emIJnDGrJ/jVUGAhEcmXtHJBsACST1j8dFFLmcnBk/YqxSE9cKP4IhPP9JIe4+TwvhRwdz8tzx27
UFB+Ma9ILeSa7JGFtC4Bf0ot3NfiPDHNChQ+gjPb8HjikEm7ev2rq6S+RhXjqWFm8jDejf9Qay+i
W6ZymcpXlEtSM+8nn4DMl8PhnISF0JRuAf0AkiPfsj/otlkkI1miUi6Uk0pm9qvSqoSSSs/RgTT1
lrWpnMy/Fpqs6uTQxMD8heYSwqwPAezUCkHt8g9gL/OvXjnpAqH9IWBYUo0c60B/DmXef/GWEl0p
XpnAa80G1+EeZuWqfQjPQINhdpKf3Efn6NSXsQ9nX/Hz4Xd8rLhubdKaulP6bGJkYPTHXNNCM1co
OxA30PXZAT/n5bgoRMz/IWVpMlK1vD81NXLS1QwtQ6VxKpm1ap0ZCvgxbKXFMl9vmUpm1ylmKvzl
ecHxsnt9jCme3bw/Xq/L83I7y863szy04fl+meF7u/yZZSc/sxu9CM50oViHj+DYRG2KoQXCtHfb
kfFmmF5+4fEosaJaqAXgSa9WOrVyByyvIbii4gA7S8iVHKSa2QGUwDCYOnD+koQPVN8mVt3QihJ9
FrmSGTHzVm6iViGOejRtJoG0EgXmBqX9CJBQTIiR+gQdHUJWguW9b2bI5SeccbSF8JaXqRZSXegJ
PU8fwVd8+xN5lyQKNQXuWWnqjMqWqO0zynFs5l8KccDomVCn5EdJTAcnu7L7+O0hKZo2ZnB07zB1
12Gqa9PiYu9CmZjQsJuHVIJSHXWbUXF6C56zlV+SgYDVPx0ExWAPPiqAKckX2gz5ezmDb0jp5PI8
CuAeUJ3Coms1mHWEL1YH3pD0+qNZiovoMP4Z7sar1+tLalaKgJPZUcvDCYw7qsH3ixyB3eyGfMTy
bZ5+/frMve6m1RVvDtOwMPyZ3KabiSDddiJVbld9DjYvegbUfnwmsSd1NvSIBEyhtc/TID2wa9DT
Ja7tzTRRv6bhyKlKrsfE7vcXDax/Bs/0Qs/UD5eY6X5BPOXSWeNzzvM4NyWaieTRTXnrArd0cjTr
rpjma/fJiYGyTb3ZBIDdFP7IuhkX+0wnG/S9vFtuBTAWAZaYa7LAzXNJUHJXLELMLnbT7LruYuyW
XUwZpO07oVxx7G4Z73cUpJI3q/hIdil9Vq2jrbI+MVfQoPqJNmiqND631H+hnivuJ2djb4lAcEdz
dXSSqqpmeZRa5yY9CFOtjOoCwTO2gEX6capoJs8UiK8pJL+FMtNytUIr31o1nrA+hqLWCxraK9Gl
6D76sQHQ5Wehd6o6ro6FI/JEgjPPpN9Vp4TR7baMVBJYBubTyXSyJ+2Hh9CetF01IgdiEOdGcWBV
H1VIiB00sF3UKtHiixSEGYt9B+gP42q5fCyLOrfhMMUYCJ9YD89sr+cWuFhCIUPkGKC1ykOJf3VP
4M1EGA8sZ4o1NrVtTZs4pFyhK4F9qHGNCpUIMhCFGeQd6qQY+LwOtjbEwIR07g5mh2LlGhF/kQJ8
Xz3X/sJVI8MYvr08Po40k0BgZHMcHs/h9x/VvvVr++2LlmqULeKisFqlW8QeI588HmOs5rJzUH8b
ZNgtsEqWUDnS2Inf+mr8QwMmWlbdB09oOG7aiH6NslG+mQMrxFGIngfHRW6QqhVo+KPc4ZYlfsbX
SYPD08iKXkjxsmo8De4wRveb8u4dLy68w3JGgWz0QFjzTD25ui5XWnEgm9L/6iG3yaA9Nc69e9My
KsqV47qDhKUTW5DKBamNpOZCuEm2Tuz86Ojz90P3p3aoX/Bo043cEYfXpj9upE/w+JONlq0YE7dq
X/p0dGHjvY3P9JKBxBU9da4jZGNGOUhcd1QgLcp6xMpFx9aqc6rl+gD2nTMrkWl/aP51brU9DS5P
zWMl38l2UBdoF9qUBsNpv9atifpPRQnq666cwrU5Vlfwf+gakK1srzCnM6f6EZXEe7A//JQf1DQD
jTI0oAAhDXhVgzoH6gYl0nVJ6iJxvPgoOsc2C/TU7V+R+KA55GWWiTKzw7V82ZWPhVphVJqt+1/D
Ah+9K+fX5R9W6bhwLeco7ECko/v9shqBAL2KBMbxoGxukx5me3LggrqGpFQpxORZfFlPKLAGqEwG
mITvdpA4sis8Knnlun1SjPWoTGAU/qXapSuwEqdT3mWxGBV5z9GCJgBdW9fx8YRWaEC/TnsLctGX
iOIEmveqdpVGTM7cu7l7/OIjMueG3edQv9B/68kpHePQ+O8NI4+XF7vVBt4eN6p/yRnFbKgIsJj2
zy+s5JDvexWXBsmfGDbZ8IxE5vqL/JJJAwGJjFlqL89o2Y+JfzXUVp4mBjHKsD96i1+CWlMYoA6R
6QyFTcSKfFM/gFQqC5yEqwGyh+9/HsPjg5s/TBRvDLnXIMmmvsj+NX8+FOeiO27wDTn6rUrgH/H1
EoEE0ecdx0KWDqgRZKnx5uNxKp8/BgYTJjyTc/s2rDhWyLZ7GT+BfZy2NPcsNEpIh5o14aF8ew3F
I0slRu3EfvC3+PnlLzRVbiXHG5j8pZ1jXZN/H04a1ZrKxm/9LVnNj7MNTo+1XKqcP9efrpXUqXOZ
rLuTy6RJNUgJQuJ39xcBqEZ+A7j/3EwD28QHeQ6BJaAlkiWKC6/CR0X9dZyxOOmR4/JAOwCO+OKK
epQDe3dpCoKCQ5wPApj5I6d9n6j7eIjRb3FwuMSqBQIiIMIh6L1xnvk/ffcJDhEhFbu1MvYERHGp
U4cUSGOyZnMw+kmCvTeqNdzoEnq8oRQwq5zA/1KCGHxareHM9Us2SoA7yKaCmBfpUd5Xh0moVJwf
p4ideN/TymJj9Y7wmGOfWVMphLuFNIJscULX+SXMo2cN8Z0uFo4igf73kMCd/2skT2Mr6qwes177
lxrupOTJ9/QVyyUbnN4kJhvHDFE7CwzWH0obvlVoZobTydYXR5FgyLEWQkzrwBqx8FUSlcqTmIbU
u71HN+F5Imx+oz2LrY2ScXHb1dPMj9TlzUFk0tVA2ATQQIGKJwT2rLSRJy+W7D40ZAyoIGBrTiMC
xcZWnth4O/N+/HxMb++kRfM9RRQpUeusRr8klf+QIqMaDddDmsY6em4dAQWJZRZn6u2beTYUrjnJ
g3qXjNOmJL/NIyhKZG1u7MHibwutkyTXwikO5IWc4QTdqvJMpDqD6SGEw6LfzZhxo0OzSk2l8rRx
l8OYXCVB6A50ZvUSeU0IkAVBy6D5Eyp2oQDriuyADvmhVpUyqvrqHfiPOorNYrN4rMu2DeHu2M7K
hlab2mZVv65xkE+50S5XXf2OM9ULcp85buDxjX7zuyMcLqpdeif2epIkz+TPBa8RvcFR+SiUUaAv
9jPvEq7EBQSaaJQl3ARPdv166CbHunUaAyTVhPTtzmFjvwOOge7ifEVWaPpza39TFQf7eVJ832Go
ql+sStzdcnFbrl8mt2DHGt1X8sBDdc1p0Gr8lWmNSq1EvnWaXKsl5KegUnUKrfVgE+1H6erfII0T
qHBulpjpXEaNd402I/MDgeALzNxO0Kp8VhuVCqIXffqrVkL4H0Mde4sa9b4w13zFaVXwUJJ5+DDG
uka4dm/Aj8G90Snzm6pMF1riQY7XXKDaWiXcz105XTUSG49Zk3pwn/1lf0kOxQlpsJ8iveNvLvlL
TSRlOKVf7JSzGzaQWOhWa6ZlnGkyxlDIZa9LMIISQuwwUkm1JPwpJ8OmTIsWjQ9lzeyjctC25SK5
olv1OL9VzY54mEh9q/98V47z/fytfp2IumQp3NHGJSgEVCzwh7ZeOkEfLZxW9c1LAVoHPUrIhznd
mU0RgTgmh8tvjS3ondOr1vpIeDmzMAneqedvHfo6Wa2W7Zms0UchglesWKi/CEXQzyVs0RO+2DjC
wCMLDf8DzYX6/Vp9TLPvz3UTO/btUN3cqtobJCoZr0Yq1HtOLhDxkLa5QTPQgAqaaHVh7r1Kf0TN
B5/dYqgE2kIRpLPcUUufmDBvy5B1R30nwd0Y9r0aQokPOw65IjnDVDVISKIlRn1LrUvToPtOBUsB
jbN0LTfNTfGzSOYTdHLTkVUD6RDvEI3cUkSqvDZH5RipdqpjKURq4Sg5TlxKDFVLV1Qg4TFJMdlL
CAvKePfYNH+aJ/jEdvw4UIhfgE7qYT5FDEqo22odki0QvQfQp9iupRTJas/27UFhmRG5FoECYQKI
UgYdHjLovfInHNYimBEzOlstQEpMV75RvJqhsfUop5A4pyooX74N3mi127ySiWNso+zrT6m8mZpJ
kMMt5Uw3JD4pEgTxdkoujcwauTP3Vv4SpEJTFYD3kKGiOvSmzixg1Io0nHxu00QRDVjCZazVn01+
CCmqOMiRbGjqF9k8t+3zunJ8AQEle9qlv2B0hpq/Cs5RHunG9VgwHhCouY28EbswV4NjcZm8kYH7
OKHT8oEm555GYRDrgfI/yD2PyMV3Kaj4oCoIkRiiQATRibbaVo8Dn1dTWP5stHlBwBjg/fSe7aFa
ffzERuKnE3Msn8fnlsxLELq6Kti5UKFectGc2/IGXmm5HH3/gEkw7s0ie25qdG3kwYTZNgalZWnE
/7/KOcw2HvbysC4XOjSTLXSeBvaR3I0xpX16so6fNuUc8r6UyRTK3+lyaaeEw19pUjJxjRzKdrF9
IXvw/ah+HyugzEesC7H3I8osUx289BLw8S061f5iwVTqGL8np/cMmhNTWC6Uh0wKaODXvsNi/YTq
HdxcMv371r1bnKTHl96+v54WFuthKjy1v1rZlz9qePb0FP9uH5DDWdfU0X4gU/Wxi07NIhamv56V
ahQ5tYAhSqGdgDn59wJYw+9oO9+y+eZafPQw836eXOgs8Vb/jfLE9dmOkrA7furif0MTunbv5D/D
v4gNnM/Z1FEg+S1PwYo7NqLfkog7oxLx0//u78d5qoSynTPVr1/oUbzhwyOASlnPX5VaWNgMaPhP
M5gLLMUfanmJRaRnNwYQWBygywpFAkZ3KyYVOz/aaXBWend6DFiUBae5ekBJN03/uG37im/0Vc03
6UKJ23Kdf7UPLEuqkPR8s9Vr961FYSRSzQd4T7ngd4kOJPnBTbBaFhFEUqbwWjdZfYIvJi869b4b
0SeY5HaabrGP6qmzDws1/aMSbvqBhkPn+htMKt67Tp01NUgpPODsgHYyr1+d48wym1zzrUFlSydP
ncsD4o7m6ki27Do90KuuBEMIWTT4odCsLIdEV2YBgdZUqWRSZJAwJe/yi04Yj5f3LWJkA+MiC6Ps
kQNdGIoCfj3RGxXExGK7pnvRAj7sYjR4f5fayBdFfvAXZ7PxvDULOzAZ67y3Bx3Ee71Fpvq6MNAx
6w11ByarWXapXwL00sOJXBiqIx9cnDig+U6JnL0o/h7bl4RHfKik6/3ACM3yT+U9kwJQ3q5//LB6
k1N+lfFnsFMa+NPgKbniB1JORlueWIrEvDTbA+bVvjg3/kKqm1zlESKAxFvWGSaP4jV6XCyQ/mht
uiyFWrFKgq/Gy6zWCGQQPUjVQj2rkSdmyAu8JbywkLxjPly9XJGE/C7npvY8Pb1uhqilVz8VYsWp
t3wZT7/6yX/smGyXTyAqY7ak+dxCSnEVEBXIR8dqhiBxM9g1vi8vBxoc/FboxXItP88ujQIWFMYP
LsQiS5lL+bbg31/0beKGLeKgbcQFE/OZ1YaUa9AXgDBTc4WfdavUTQ1LeHou398Nl0wXU7hjtU4R
dmSRF8KShAVhTCsx4g3yl4e6z1/B7/C3l4K58lPPbLr3nzql5ulrULiE2edeGp3KvzLlzL/VGqLE
P/saXYP54t/5diFdXaNvx86bq3yBZiIjQJ+cVbkAi7jziwz89bfxW/wmYj/eqr80Y4ixBaX3DRoo
uInBAatYrsF3Hp0HGKj9yXMAG57ITB9Jp8paZNwc6attSljQwpq0xQAhlN4hn9orzOLlR5U6erwj
VA/xxTPVXr6T7kI+a1mVuu6h0Mfx01/VLhQ2WgCIwLJ3ngYWVqM+V6gb/CGT2XgDrOyX2tsHS7sY
o5lqVz8D9GRwYqkciulVaip7GJSsRsX+avRMHz97URpl/nbMW15pBf38aqbdencZW/wkI6ioRaFK
eBQ8DxKQnwAJT+O7+vSy6emlorGKB2J0J3ir/2HIIvSer6YHQvpbPD1LCKzK9v31TpPjDv7pSHuY
Y/Q7YbGDpKBEquQDLWbg02BRWLdZCPcmxRIRcCeFR8Kr+w7yC3QAoN5ex4weBaq3/gYOC4yob3Ju
iDhiF3OTbIcC8+Lkh9KmCMeknSI4u5Heu38BIzyq19ct2x6WU8MgvSAGIVz8D8YcwZZ8gwZPEO9O
C5kdkB870nukE8jI0VZYMq5UajrYDJ6p7wJacr9mT/jcNbM1NwqLn7hDJuDPkzsOIcTECfKaqsaA
i2XO9UO2s4r4Z/ozcx/m33poXGzTjUuBcI49G0IwlLYQNB2AihoreLmn6lv3K6TN6PwrVKJYYNkq
XsFnqLdLAv0jDROgP3XB0+I7JMUXd9tggygfAHuMWCqRRRJb8EgSmtNVHgKgeX6zKcakZB5onTNZ
Kp5rRtaQg3oFLSiGDBsKzwKbHGeGNwFZVvCn2wjL/Dtj7aHp0U6heSM8RaOfGBPZD/Ls+Qmlw9gU
Q83emjqV79xLyS8eh969e+8mXby9Oc6UBHG7dFyZCZy3q8l6WrFNUm3LjZXGuwkQ7ODWeIs0yv8/
mE8eQmZqSAgMemLcPM/rQKrX3YmXopEW/59/I6Mk0yrhjCQcSn9j6/L+E4EBtSx/60T1trd0B+ui
t4hs+kiKGIhbbCclh+lqi/O5Y6DhR/aHf8TgH3RyzODsgA/cTfxeT9MBVg4jOSOLLLNtpQb/hp68
+KEp6VzAnZDwF3dzi7mevvgIbcxhpS0aG9majkmOhXG4ghqAm+aWXw9NfjgMGZaew8v8HwFgjZLW
Q7vepk9Y3cUASXF37bG5s32B2mO67WmXilFDmU6ih+z0GntlpL8i6hnZBcAy3z+s/vyQVeP1i3km
C1viHFSe3mXobcxRylKc7GZ/MzJPJxwYiaNfDfM19vRNx9VRSePi66OyAlTNVq68WfnMTkYcqtF+
rKq5a3VNKpaLnGRoUggt4MTi0q6DnoCkGAK7GAHkOKyz0iqJKyMOBi0ci/5H097rBG2nOi23Aeb8
fq5npjti5tfp1KByU84A1lE90NmyGMTxCHqpqJNW3i3GcveX2k6tQdqtGaIrUoLPiXf8ulgxNZkW
X+UBqCGVLwQy3PbGwH/WIyItqksGMOEcXyiB+ZDKWoawbqngCzQ66k+iHdaoc6Fm8dGyHx4oq20y
ts0/1Lw3/HTrTfh3xG2WudoBkhe6CVMACSIb1V/iN9hXgTPdpwUpuGWxkERcFxPOEYPCX5iTh1kN
+HuILLjKTUaqBIHPSNe/X0mMlvpP6856oNw8xS+Da25y+fzp/L3gPeTWQWlT3lOus6qmv6o34AVY
6BG4MYqZToV9pXlkj0Mq4oPt+/z6di2nMarDDEsGFH5XG516+O6bPvNwqBu3cIEizdbD4gzWtlvU
GsfVMowoBZWUVL5HNEytcIUzKi2pWOFPXC1+JIcyErIMkGEaj8EXwBEoTB9kX7glYP5UZvVeQful
tvA/UDqad8BRe6X2DWA1rlqZvC4G8OI/ZLl9kAird/iY5BhEViTVLWsaDKxORcGXdGi23EdPJn6j
yRQxzOXnZx97wTyiZwPa2d0JFlYI1lyR3luM9Px2/n38ZBIjwvyWuByTNoRaKmFiX2QyBUPtY4ES
MZp4m619T2zjgqbMHC+k8te5t4QSL6RNnK6JXIXtPvz2eUjsknA9xLQxE5IuDJfG1FQkNTYQfZ3j
14BJLr7TnuTNUrLdkHVizTBUILPIxHKOea4T4Jp/MYQohHo9kKMBjWXvWHBDC8JMJA0A38n/Uh3c
TlBum4jrXim7PYEViARpG+R7+RwsBZ6pgZzg3ZLT5rn/qMrCqZ4H2DRvBM8JqBzKkwUpS56SuGRH
PpyuetR10hAHJ81GOxuqkaR9u68lNKQswsrx2VEbWYF7VQX/TJgLiH6HFqXIpOkvdX8SaoL8kTxS
dMOlLo6n4SksP3VxQPiBz4oQrS/Vr9DRRPaHGGcKWn/8vNQS4E4kKo1Av0Yp6ZzwShMip5pjyBDy
ggsuqUidpqZYx/4wQAEI262q8C/P4bdCWWq3tkofgSwGRdb8MckwPHESQoD/HVIFzU2TQevJuKJ0
Is6m6dXGI8kdkmhtBoKJZyfpY/CMaJLyOafqgzYw/v+KcrgzxokhlfqCDviukxhUR0PBKXtS66F4
IrzrFMybK7oCfDux2tyhK0icH7xqSnxL1/fBtH2oTXLdE7em/xYs25NzpW9yv8/L05yu5to8icVc
kuNpz1C5U3ScmGGhUcvVJQYoTu6qsMUN59PRTYc11k81qEbjIV5kLnH3rq/KRs6cib90ilG7hOcI
9EGXKYiKtBd2aJhRnpeTx9QAl/PG4EH5GN4p0/S8/HRhB+Na3RD1gWCP0hAVeukH2FUJQPD9BK2a
LnXtpAGOMjwpNtNUxfIfUln8RGGD3FD03UUgk6DTYiSzbmiJLIgJhzci6K8+ka89dui5ipiNH8Rv
RMHs0ZQGkGEjx0eMHvP2cGrLNFjHVgqp4dcs9DEGH9FzNfoYDEYmB9mQ+HJrzyMuLd0aC3dpWNOL
TINiHATmRnE/iHdKJo83F3gHyYbjIwjcuBsZu78fq8rcPJsQBLFjD+AtBRT9jvAZPXhr0VHlHs2p
/TRvYAzqa5yJTc1XfANZakjfOmiwV7JdGLtAmG6NpSA/KISUxsDnVmDsB8GhUtxfNhUiRXNZGGxv
SK4yPv/SoHj9XDoipS11mPSUMmUklRF4gxZd58EfW4oyLrHj5nN9xgYG8Vf8Jx/S+coFOLjSAo8o
bosPydqDGTkakNMcfbfYkOT6x3VAeIsqDcW3ijppqINqeccrt01GGSBI1W5qWRl67xsiMXzGwjsF
0ZCNjX2k/tHpUOQ/kqY+ar7i87n1sQNSkIwGsNXYiYvqhX4FXjBOWpOW0H9h2DHxYHPAkDvToTCU
Vsq8pTAvbZgG0uBLoeNkPnjdAxWpF2krIbMaaNifmw9LiNAmAl5hQsUdLwjB4LzgwR7HErFxS+3N
CQLzFSBQ7bnTE69FZ7zG3qr8TQu1Mlqq5sopkPpe4SW/2L4WFoWXTeuG0xL4jDPt8rKNTesP4WUZ
Ct1znWD+5f5BOT8qP3zTFxkvh5q/bevM/kHf1QJkBtxVurRRpRGeB6Xaeopi7PRCr/Hf9/vr84cS
sPfxaUgr3VN0DZ++CQbznQP5wM41luZ8dP6iBc7Z4BoeeMIJ4G2dLf/OCBt32SqRI887ofweXsP0
fD273qp/y2N4gCYR7qID3QT3g+3gPM995j6fP8/z9Px5Upw8RqeRhTxfjQNx4KGZes99rpar5XWe
p5PPcsdRYJCWxc/iZ5Y7eKumpqXpeX6f8Pjb54MWG5MDHNAJ0ouQ0XKV66QwxfH9pbwgyqPDg9wh
Ooej39F5sqYhCmsKKVJTMH/Ro7qOfnnE42fwG3n8AFqe5z+D45w3Se8rf6MCe8v3oPT+dq2m3v94
q5+Bb7eF2rWZZ6a5Pn4bXKSJiAgo3cK5L8xlKMLK6H4zzT4o8S+rpVjvvOBcBZ3oxXqICHIQdR9q
rNSeezkkgsyHnciin6gEUdaDSdgKsRO7IDrXXoJw3KkPMAZUaM8CjAM59bpUI8hGdKCOy57taH0p
7xovL6GJlrAVMLNnfNzL+1fnW8kMJMAxNRgJ+5q/vz9XNWADa6EQqNG4Uh8O+IR3TONo+pkn3dQ7
PPHlXcPFiSAyBPD4TUXLqXXBVX5DP8XFkqQnMGDCkiyi2QxXvdPpAHa9YfyCiKLwSxBQhX2rYA47
9Uc/wkX+lwzE2bxzxvMWjFZZjWT/SAGaPJln5DXJbDWvmeQ3dS3GSFiPQ74J0uc45b6Vr9xVfHQe
kluaj+GrkQYb+1qYXjwdymyrErRQ0zXNqA8v/8qLnd1r5Cb5UBJmQIGHythcY2NOC9H4jJL3PiGb
ClY4xt+fj4EESP+30FlfldFF6ZDMMuWjMs58TivVOdfEX3CgW/NASZT3GFPkKeomkQg1lIg/lITt
vMgoXWv+nB074VcERhgGsyBkOlCcPw4qvIMDdq6azqE+P+pwRwI0WRhi9xcGeTYLg3InYnQJLKGX
PJfRyJnN3E1MsvLWDLQDA8o5JlfI2LXCSogkePjZJ2Ubzmm8RccYS/75GydvLMCnGRZ0ymgVQHLj
wKGrcBK8VbragjbRno933I8KedtdefxVaYXDdaXBaFcqQcAAlBlLxp03Sm7huAXAGlBVX0aAdx5w
tximWLGeF8jSwyDP5ozbmPkwHgPQQlZl3Lk3fDJ0uoBJNUOAoD5GAb0y/uwzEWj4FnBbg2GFs0Qh
n1Bs7mcmh9q9Mxh86JBD9pDYjOqQ93tOQ5x4obkrn6uz2cwrgyxt4zM+cMxaqoTjNwjXvroP04/R
44G58BCi6evGvZkNEAPmi4+9l4eNzyF9hjgPdRSYe94wltQXWwxzpFSPGYFP3N5duRJWVlxRaxbw
WLpKZpcrCAPmV7Yym3e452VSvSHZeqQIuAm3YMZHA11/DsOZt2ZGDs7bKqJ8ZNg6LWmGHcbGIFev
g/XGM2f1eoR4BBFfPOt86AVbFEWAU9EA3iLFdfwrIjpE1gpUor6QQYJZ06qRiSD4fsH/QWviHfNV
QjviA5OhfhVm6R8EBMgC8cnd1S6FbJbjOLjc1AcfhRB3JkG0S5WP5yqN5SuiYoOBG/HPmDchOxAX
//HHxPMhxDdW7ZDTqLP1I7RQ9highCFWAiKOJzaK3wBPjo26p9Or/wxmowcBePOo0khqAeLERcjP
Go3wH/AEOWffi9OvY6gwkuda9PKHMcN+RZq2KErMWqmC8xcNyP5uK16qp9tcKKXi1ysplsFAi63n
wMAHHe4U74ldrb+TgaXEihcB24sDJqE2jswl9rjcKUSK9Cqa+7qeDJ+hl7GujVDM5EFfEb/KhMng
mYxAlMIPYeBSjPIgQRYfDX7/4K/E296Zt0YEDuJ+0+8TNvcndqxQth9GrEUAGl3mJrMm4IUM6Ahn
13HF/INCeQYcCY61ItGsh6VzdkPihRvcwwdjMPz+bv2iRcWQvD5QsKHi1nNOsDlxQZx7xQD0Ev2z
WipcM942GWs8c724PfV3/kR+mN9E3zb8S6yS+ben+MTjp9GLotkMYWgYrmwLmNZZOGNvOQU/TSwi
wAUe20t9A35TDriHqIa8s+Ox/zDzZZaAGT2gmnTw92C94OclYm8auhZrHeYESy5hd0mqxSTYDmFb
hcCCxl9NkgksArHhccvtZM4ip9FYsYZRMInJk7H5FGe4fLEpK2gK45b0RCwbnzBjXZ+wz7NSPd/K
k/oRaBL3a0adeqfOEmb68BVRrFl/OdbY/qNOdIQbg7dfI1ZA4011lr8Jq4FbjLX4x0EbzjshKM0c
E+qidi+bu/w7HQS5ZhVMHqDUeAg/mYGae+vZh/lxY+tAootPpqZkPKf9t9gk1mHGmFnmQDHKM9ME
qxRv0jeoGG6yL+5y7HAhNn3oZrJFUnUNd5htUXOYCQSNeA77UrG8b4YzPpxnj1uzGIELbwFuDQAd
lxvO8hWalMll2Tctu2CArtVOvDt6IfGez8iFOjRsB2GLa+HNIWNji8czBR3dirHSWD68qzlb2Yzr
ZMCo6q1BFCWOTJyTHxZdIr2q7+8cdQIKlT0F4LtM1TOs0+fK9dXWWndy3TsEjv6qRCMixS98zlN1
vuOKoR6VxukeJmeAAeHGROjzfXSYRq2wE12oDUXXxfVKejOGtE2J+B5aUsOmZP2wjggciJ7a5HDo
nlAzTIirNYdEEoH4OeuStUUcZpGz4Y5HoZEeQ/4Eij7XQf2pwgLiXrxijcx0bejHgvw3jqqZFulG
4L9AtUTigCCCAcAe7T5TnY0bJMacXEJ/6i5kAxOXx6BeoiqQbk0sNgNTAoewtiw+UFURyZcCZR2E
sTwv9dy8zsFHvlD+knin4UpR+stteOpFtKpB/GhPxGvs+2g9405qON/fYx8Zohoh9KGBcGXT/eE9
dldbjCfk0RTqhzR8q2LkkoMors4wDh/ohSrrwEEqmKpgQlXv67k7IjVQZ4y6ZqtMWWtdKAUJFsc+
wVBwp7OamH6M6scPkMtgNqSdDVW8eXMoZuAOwFRpAPRd02M9MjcH76ulThU0MaDCn/AH+IrkFSBO
CZhQyFBgJQ29IN1KACxhD1P4Vg4muT1BEXcr00Wi5Ak85b1oX9E6B7Wy+4sUSKGkGMaatPdBSUyT
hlBAimfwmTTwOQgUgJGgpPcWONbEJZiQzeU1/zG0aOarnYNBiTzA8gi1S2CJW99t8yF8EHHMmlSW
mOOUlA1v3p5AkEXSQPDSx8GwKguk5Ef5WobIDl5HJGgvt/uJ8VEf0Zlmfk/CwqWzazo6QndeO8IF
lJeUu//t0TLnUnDj3/pKX8ef4LziwjyhewVi+QGOalfdgb9YrYg/On0ZGWBTktHAfKcq8ghcOeAt
ZwomfKgxAsJ/fBJv1l/uG/3kLcX24g+YOp15jCQHwypJMK2wAq+juZHdxJLh4L61gAEZzvakVAUT
pWWwjSeFONtLToK3QJYJRJNxkvm7/IzxVIlv6w+Kjqufbr74aiyzPhVf5A1JMaoiZOKRil9iCAzY
ndIx04hvQRssT0LCKhjio37KLlZuhOfjajcE3iZOI86y1EDxrsNH88WfrSYE2+WM0KMAX+3TrLUd
A7z05un2mR7OCrE5HII+y14UmMyLOC/zhOHi7JlNcWtkoXLeA/Jp/ZP+zNx8XrbuKsTKL31qmsEI
Reht+4F8OiofwI9U5TCs9tuJ+1eRHK+QMP2E+9z3foBycy84s08lXR0t28d5FCvfCylBxaC9nCwb
DBfkxyof0z82VNcTaZwQaTPQFkv6YVT+oLAhNRG8Uzt0DLxrW67PBdWd0kMttni06NKgkUNo96dy
Numl1IfkzYl8Xhuf/Rb79CfxCw0D+sM+jGaK3BjsdWAf6eGOmj02fZ5CsxObHaHQQ1PE4YnmW9yi
FvE1/ZKeqsQ3bAohXTZbLX5jX5wH7H++0l35QThCFBbnjdyeCEMSouCMQDREQ7ODizGbdYyMn9nF
woDNjR2N20TeY1VfvlWWE8TA0BrsM3TcNhOpXkuhythPwFpdBkh0kADQpCCJyO+sdl7T7mLzE1R7
OrWxGKoh3I1jrO3vu/iYP/1Ot6YqrDz+sV4zqDRRGFb/HtxYJ7RrIXmvN2YtrTpc6LeTHkzMYPI2
XZ6HU4zbjctdI/vLvoSOH3Um/J5jWwUJzFV6C3SmsbiLBY1V47+Ycl1VYHp8l0tsulpq0uQpOLg4
72RNAAEFjgXuWbhcGUOxdPfqx9l6iGRSMD6/a3G7KuJ/biSl8tzQXZ379qnQCmi0V33RtCdeKhEB
nw4xizabtAeL94YF7kBMGudZC7LrXIRnjqIh0cNoQYPEBRtLr2RqBxMUd+9c8KKjqTFjikDHGVUF
CU9WSZPqjj1Zx8XJyuCgT91id3mlydeto6K/mdtSmbHCSNI+iUtPGJ2cIH49EUSBJCkJtmT4aWbY
5ZlZcqXWNyt5Rgc6z6XLGU3p28gzNGGvb/XXRRZ5oRQO9FOwcMzJu1N8TUl0l/NCqnHEACx6fnAP
pph31y1tyiksuEjumpCtv+D013s8QWXHWIKGz6FVNRfOm9YXZPIzXidp80VPogiv8KUMiRlx2jN5
xaQ0sE2w2olHllifVC1P0eIvBiaRDM2yuBlXvsykYLTuGLtXLoZ0jeKaVDq5npP5bAIhmXY87D9o
812ZTpggGHHOFMjQEA0L0J6ySHBkWEYTCgbYJBFr0zQsXhddKj7JLPaZScMhK2syrbZ5Ai+caCar
9Jl0abCXtD+ZSsw5Tb87iUnBVzPZ66Y5Gdtvn9EJZUVqaPlAfSU3+TxX5ZW5vX4iQjdxsZrblDFt
6Uoi7MHQxMNCNocCAcy5NRa7yhNiyzrXPozVjUkn4brrycW5PD6PVB22xv7jmugpfavcy9r8Pa/X
l2ToGUsuY8HNLHBy0z2eIGexDdgY3BUZZuiCf6MTLFHL6V9zra+BWVCzcvZf9uWaEk4cq1xq9t/Q
k+qjNEQr8rhMEioxhhKr+Z/q0JDVR0fFIVfMsxC6o1OceU4axTmUJ7omyaziStlGNVt5RuIWOWCe
EToHSX8NiVY0sE32w3jPcN9IkpqMLXsKSBz3icnJ1a3pU/pvmUkMUeJOnxsRMGZE3AiUBK2un9QR
Z2qiPOQsNRI3Ft8THkghkY6pnqD/X1UsuqLibdSsU3xGQKZOqMwRIuHaaiir0iDCkWQZsFwGUGBc
/JgO4ry66YtLAx3IGLv9GGAbWXhkby05wj8oBhP0Z7WneNILA3BAF4zKd4suxWZ1aXXqLWeOtPMO
Gg6a8z6hd7LmdFtZZC4Kd8QJQqkLlqBpmdGoHB3rbKK4DmSml+0kg98zeTIYMNeTVZXm9mp2Y5Lp
Exr7vB1fuqt3HtIRY+YzDeY0t8GO7hhu+CcDFBzqbhtKEN9q3j3v4Q/pWbvuanlZUZZL/LCb2G/B
pKIekPVVBeyNLuOdv+voSjYxw+u+wtWhChOXbjFXh0O2a7DABnsg5g0vkSz5RJMSb4tXutbkmdp3
WODJCn6NHaJXWNPcmsSd9/QZbwv29W3wnZxHpjp1f5hIOl0sT7OlONAsUN/MQcHIuxB0rVk+YBpf
AcbTukUM4rE8+K4AiJHGBCExRIng4QICgdEA6XyA9r98EDCiAU9sKPgvxDYYgW79cp9BoOqI/L6O
PqCdlAdsAvX3j8HoldzjoQF49mJqgLhpcKOQ03sGAUa4xw9innBTmHJf/CICVI9EdUZASaMBlncE
LrZBi5V6QgXifYjdLMGWeiSZcb0ZZqSue0+BaTMoNi/gGCCD5DzfhW3gWTKfEksw5RnOqIU+OtgZ
aBnJCIjPgxRNRX4+8uBZa7/O/Xxjdypvx2+T0qlMRja8LJ5n125xRssL0n7TQt+M5iBSBdSriLNp
pMlku/3RPas4yUFQdguF7FhmqKWeIfhUPQ+yVfiq7aeYlujUVAUJTt039Dh0Ll2EqEw+ofyRR7vS
7ld5tFhYmAitsQN0Za3EbTq1CDYUHElmSZbAlXlO590F2BXhN/YkFgR31kyxj6q4l1gH8XjfQBHj
3+HD+GIXe4+BzPAz3iISM3BqJqJTt2aBBNyt+QYDPVPLTq08sxh1C+f+LzqG5thOlNVWTqMd+TXI
9aRPi/BYLx3EMTk9ll9MR3nA+irUdrMCl5flSP2PqPNaTqRptugTESE83OIa7wUa3RBCBieM8PD0
Z63q748zCA3CNG2qstLsvfNtSwVLPP9uTC84kK27htTmY4M62bERl7csd4F2h4jSFFuvTQs2MHz5
jtpXlrTBtZQBtwEqn+RFd9td923Xtxiux4meUNlclAmrnazKQ8U+44SRb6igysGXhAWz5xVnuNs1
TnkDK/OGAfgiLDPFkMcgsOQTmqj/R3NbcIDvrPwT3UNgG9W3EyNN5TwNCKsXczOstap834jx2Mat
7Ooer/ZcjjEO2Vy7Auhmj//k9WRykDEGHsbkYlqRRiOBmwttEqk99adSa3mhb1UMlAHZNwpt5oYS
gVeDtCbA2lOUn5s8IBFJTVUApZD4TPWOtuqm/mxfGwVYjSo93FNUCFecpCKn6E5J0NX0WgNQVP4B
Xc4RBKlHFikWv1G8aH+xVokO0pOdgFidtL5kcIJJxdUn4IkYpC6AhjAt4k7i+xC6ceB6/S2W3xmu
fsUgiEiYEF5z6xLq7b8PX2th88GC6htyalnh8fYwrIwlSBvGQ5cqnO03txMCpbkAbPxBCAb4nuvR
6t2UrQko7cWWpBONGUj+knnRALJIWvz3t3+ZGDZpzKIzn/uNqFfy/XAQwsvf32TJQLSb4d6Tw/ZD
cQ6YbihNhRldQ8l08RV7vogbhhukJpcBozWWj027G5EJ/E3b6DF7SjYBZ683D4LQrJVjPDK9aJf4
d0YHXca4jqfubkwLnt6aph5/5duqDBD5ZZJkxcp9FV/6u9xwmejtDr3s8uNvF+WGxLk0nP/CSYEn
yBVsGb/QsZ0IQrUNkhDNXVvx35co5hHbY8TlQlUNVohRTD023nBNfAIiyzLh7+BidHX1DtEUAY5J
NbqmQ4XPznXhJ8bmaGPsaCko/crRDuMIDboutWYfOzQc8i5qpi9d9g0Dzm3sD9VxlHtTaDGnOYU0
wrZVn/qHWOQaWID6E2nXe2NFz02bFaJCENQbsy3bwlKH8Grb/YmZsMRvQkyzpR6fk+TzVAPm4qNV
lEM7HSldMDWb6oMsm1fTeMDxxZjiqAjpHZEmwPaGMn9AJXRsIC4gGHcvTS1RURduRw1eZSxU90ji
DbevcJ1G6enj9W9wHZ1Hiam3zGvqFfzjkYw6nH/KBHgZ1/L+UL5QynspH1aV/amUTpWS4eeUK6XI
Ov6WsGt5Elfo3M5KF1KO4edGNfRnM0ToAOp5uhZTH6ETxUh0NJyZTmmSGesIzzQ+90pjOvswSxOg
TQd7M1xoy223NPN3vtZBnATIHK6NaR76LxOAKzpNgfTrgSepzOtVyKsBPOnBMC2ZNB57rJiPm2Gc
Od5hblZ1BbXRsXZRJDHsSuWs0a1k6sZBg1ZCZ9Pc9pn7ltPq9HqWcoNHGdtgsGOkYzZZkrPzTPST
vshw2C71nblCoMXn2FpBTe0MieQzG2TlUUzrHkRt9l0t3WoIs/UyAVKcf4NI/rP/OCDvApSfYYc6
KOcoRTBERwXujvN1mamk8CnZGs4eYTurgREWSSe6EU/uPCtcn1AQCdF7+8FzZ1RfO4MdNhSPdwZl
goDxx7ii2f6HeEuzORo5rsS5sZQT7LYGNHcWPErqJ4Tkq3qv8+606M1BSHpV/IBmlQioh73UAr/r
I2GszAGzBoX5hx/NssK5clQL5ok5UNCaqGCJqPe24kTngF4hHz8Pc3ZOfSvInaPTaZeeRUd0bXC2
zMuzA+S2RIB2iGWXDfz8/9aw4KKDkHK6sG84ECE+y7PnuiZUetiagYZXVM8m5l+5Y/sOLUg4xYSn
pmTcKy4oCCgLB8kSTdp4e57G0UY/JCQAp5ezTPs7kz8NNE4T7EhZBS9L8VXM7ivNDhhuLKRwi+LD
t53kn2UIOFqeLgwsuYKwe88w7DjMoRkE43JOY++dlSKUPvyMRDN8qLeJQgas6K6AnFsLuDNfmPOJ
DZEzbIryxGswxzW1bhJuVaqoHv+Q+qhLxZwGz2RfuFJn+rHTukI7SNqvuxwfkYE3i262+dBA+KDN
LgkvmqF4p111NMSGEhLTFWtpTloAqhnqVFMXUETzo0zXEcJeMv4D2oPAHyKpcoTNGUe/Ykp3DRXS
9TqMtMi8MOYcZaaocpGGD1hm68WAnLwUR+1UFY7cNeRgHJBVZuXPMUMAWYrnPeHikKRkdhjLEt0y
M3QkJvgEBIctEp28Zq7ZlT4OruLNOsmQJqxkcZaMYMBQE960BuyBVsgQS+CwNxZ5HC437Id0rwh4
kKLnUDVerRZACMpxzV2Z+EoafXC13ud4AuN9xJ0nZh1jOQ060fmPKAq0hr6yOGY+Ew9qneWAiCJU
0LiYhyHhuOhyPORfWi1Gj9F1j+937yaEhixZoRvi0C9RukY6gv5xnqMfCAS3kXS8qNFU0nUGxKcw
ULW8T6xtaWIAD4P94nvwt7B5rP5jfFq6ZAO5KoECJIC3GgTbg++H3VTddnvU6pncjimYKZyet1DI
Yj3iuNlxgz+tJb20plQsKTqBDGPkPgnjp21DMI/RSc7KRSjhKujsmLsMeg8ZoEoBt4HaCM8m4+B+
SdDjNPPT+KnDoXjyO0H1ijkp5ZxNOEJRMZBKpD/mbhjkDaUM4fGQjPDiWWkSytt6g2/JQbqsMBN9
71xGB36HLdLnek18nKnvPlpNJEwxv75mA2TzqEAxYsjyk1110XZhGY8JWvuEnu15EgnIHq51xNoT
vgCnqzEmnDSixIrqIL0zon7qcTrHDi1OI3aEuPRzCCGVQMmh43Bx885PLLSKwnoU36jdKsIBcwZb
68x2A2NjQ06bZbl3rPOcU60ouCOOh2HqQSF3GLXelzXGCxPMGYZxZBhjaotsJ8wcrq2w5wk49TI7
zSUzeXAj5F/UgmtuxoSzOvmKBzJb8lA5cUUmj9eRTBfDHTuFY04sGXcNfv+LOjnaTySMTLZmbzDn
MIdI8HDMLn58cbh8iCONhzisXmQrwWPTQ2RjON0sSyRYqYgHnkQ8+qzGalK5DJxbZ8Z7r49WfjwO
sPOAYkNOob+NaIFYL/RXr/vPe4uBtYn2aFHV/+7wYleD86l8vNboK5gvJaG2jmy4inud+wO5DDKY
RIGjHW/5RL3bdDeZQHZ4TCmYXeek8QKj1IHaH/JG9guXh4vTY2wSeJPA4PKF9jN0qeHiDRlZDk3H
V/3LowhdzuD3ef2L5ksYO2FAczQgvl0stwHazWgAra2v86QkrtHXo6R81BoxOL2mlOH4Cec6tsls
zzy1UUbYpOgjhlTE3BQiFI4tXXFfPe171ibry8QhHpGnloQpxUZWorkWS0CRSyNF536x+t0YU+5m
SpBSZbmZG4k4orUI3wsDmnBmxsBdaN7DeRDBASYA+MnnoUo6B4Q2uCexmVtc6G3508Z+dl2bfW14
wqJ3wCjwbjCZ/KBlDJVyfSwlJqdaHsLzU37zoV58KS+iglrTSHEOM5XnzlUcg6RJ+q2khREANaZz
BuaJR843vY8i3mngdmEhKeByLT2r5orA2qNVxuc1CSGRz+8DJY8DBYIkSYIkdR5H3rMyjyES4MDR
2D6BY9YlAE0/MlaLZ7DuJz2U2HIsG06450UVAqEHY3LVEG5dubwWibAzxCcXSHZ4Jkusd5qQgsQ0
OaFVefasLtE1KNYoz5DpQbxVvTSbmEvyJ86B74abb87wjhF3NDJOGSKT3zJLoONNoZYsqboE2Yk4
newC76h0OrLWmkaN08gSXKRtJqCJVdZtGoHBPVE88Uropk12tU9hLll0MHPvTHStVxa/QM6KRirm
NbgfGfrUELH5ZPxFmkCvgYtBkT1rFmu573eWPG3fHG9zPp6Pk3UN9LynfxMsRWNJEGCXWe2+l8vT
GgcACwY6nmD4HU4+02XV/KNVFm80CmO9dXXjJrZO5EQO+jgE8oZD8JN/XieuGYrxDkvvMi5m7R1t
Z9Nd0Gngeu1WIlFRkkEiD3u4fJ9m+f998xoeA/AYhriFRZLp7G7z/cHW56v975c+34JR+Ib93jB0
d5bzw/zok5DhFSZSr1hjUl5bi/fLpjrDEYJ0HNL1ptUNPGkeYscQuBtn/NdlQMfoT8ZnII6WtSgp
/CU4WNL6TSkbd5jSzeNGSKI9MR2GWIPPeyk7JHBF3AUJftojw/TjNIn6wciE0yCXwkLsrbIcKs6w
myzGf1CeaPGMMkt70/gDY1kEr6Vy2x96BBk2Nqt5Rj+LCGQVavfp8txKgl9e1w69M1Xfc7n4Ukrm
omKivHo0aEN+7WUyzSyi0u9HMO5/3TT8etoPEdh+LYDdQK6lMfLXlg7F2zpt5Bet1Mcfoe0MyZBF
695+WXWKzN/2onVajFMf22L5t0+SE2e8nUz2E28rKMFM5uGxsR1mT/yaPcvZt3RlfY2W/dmj9Nvf
8bYe4PhjB9R7d/usZmlqfKKb7wJ9RTzxj/yYekuCVh44n/yEmppLYT6uwsMI+heTw5btU3NJeN35
q957cMVaiVYOYXA6ISMMDlus4dSy+bgsMeO4PJJRepehVs38FHDyV89VqYV9ASjQdaAgJareuTrX
FI2x3HB7sCyYage20ZA82XspR6s0+5kCWjy2CjhNBguMGIyNTXRYiiDhTLU/ia7WB9+rhy1zbrAJ
sYxEIUveu4XCjpWtJoCWCmEl2sYXWTRhCKE+QQakUFvAFl6WiuxwE6xjoXG6/suc6DGcHybXnVS6
ujvSvWyGbGdnRrcIev70H7/ljI0XXlAKydJU9HEp8YNU7Lq+p274W0JKYtVYfpzaCRLWvWy0+Pr7
SpOfKoBWLzYzc2TElvfyCiYcsm9KBwQABGcz9J5XeAmAisKpFBuRXKLKZmqV38BL0v9oy0I/GGZE
RNfbuiVy5eIPKu9M4StXDzRCPfVSpWuUKhXqyc65vBW6rqS0msvn7t/XsjUDStUoNhPNYhOln2Lz
1lZj+Hd46AI27q76l2tpXURADAHgf1Xar6KtdOL3Fu35bDWHSzlM1TZfPq2qRoYF+9hZnkqXdnpb
4a/ds3oGlwnfP1VCa+xKvqapyLWNW/PNHbynSaoGYLKZ2vMKWrKn8B/STanK4SNJw9fMmwpRL2jW
F3AZoy2CTmxFBKOcgBgBXeyAq7CNEPBC8I5gMsAM2gl++w9Y5w44B5D40aYGGRclvgMQbiQA3h+t
XWf5HsN2jKOMVm6HJrEFrIJE89zdIXy7bP2h6vSLLjLgP0AbzVGqdJ/M0I8+NYo/L5yr3dDzte1n
ABMOC8C602DfDwrCXoPSiAj73+4W8vsQajDMBJ+4VRYYbJYdlK+Ok834pSZudTl8wc0p36u8+1/u
E/VuqM10523k3pbDM2fqpXYCFPtPqTW+EMUsjvOfcmlKUCniLX9iX3l2eISgtpKsS7AuKt06Osy4
/NCCuXuDfusB2wA9aQomVrugbwALA88VkEOMw8tFxSZq/BUJebKxgFikNYogt1JxnKMpFHQKFG7J
AOFmMC2/Cguqb2zkO4/n3QIOxOdxq6kTq7tQHyzRmj6Uw75ckHf+2dTMoI2ILPD+SASJxaHHAQJf
R/A5ez+mC2+oveoBOeIQlMnleHjW10Jc/MN6b5bhQj43SCayKfFLQbXxl/eC2GcvRkB5Ek30ylJw
P4L2w7p05guP5Sv6Yr9Vfkf/Rb0U23vod6P97fGi0Ijo1KzK5skEl9INS9fbVnac6SwmCAf+a1WS
n4nRaoIkIrtYsB1yivH5Xv6zcr+tJTmU32r+j+HhuFlCS4F6Uj1+bxHlrfxwAnedY7TmS238cKsf
OsW++lnr9y2opEx9X8uWc9yTnd8qnZyY5agS144Id7EJ5I8/D0AtPo8o8UXX6DRCpgThwELtzIGp
07urFhBSgyRjL4hLb1ZCLqaaAr/0y2781hPNa3fWunZ/68sWbb8D64HWzcjip2qJCCVeNJ9lQpwa
LxWIPJxQEuPUfgQyvbCtdVXFr2NnD7pqualyMemnBa6KE4+4b/UYQf7mIqMlzNvl/niXyuPJeXD3
pD245ozGx+B5KaWypXWapk2zDailpEs+iUayJ/kGmDWacUyF2kkVF0QRkFkfXFqKVADrmPGcQdtn
MMtXNL7uLAcvyPig5OKX2WDDvMaRT8pJOXZ8nsctdyTmjqTCbu6xGGtshu/zlVjMGJhfbZCvbHtJ
fOuX2fC8Ln8+B0dSubRBGB7riUlmfANCjbufTTXy1V8+fC79Xmv7Tm79uRpc9/VVppTcNg71l38l
+uMA+/9Nlov0BFqXV2vays1qf2+XGpHBjmCav9OdqA0B9PUKe5zgup/50tMjFkmQpiDdO9o015Ud
rnpIu6Qr5DddRwUfb/blLCmh1u5cOkKKgpaBn0T6oYZYbOxz+i7FMpLUwjbVbOvWkexpxCFzd9s8
9Ago8cm8k1SobuGH8tqr71kFmMV8jqfLoptk0fV7Q4Rp/Ds3bai3jhPsmjwm/uK9Iby0vg86iayQ
hWFe25KVpEDBQ3Q+zhyWmexk67eHd8hfFqkS+LtEJWQUFqXN94zsrlnbcAspzdg/NQA8T49zA5PE
UI8h1vkz/jSSGdK8iQoi4HlYYJC31NXEasIGOrF6owSKND0rBZ4d48qZs6smMajP90K9UJ+1bKWS
aV8Y+nizdcT6uR3CZtbVa2eHgHU8wtkm84KtxS+fy4UW38OUd9FgZWCVutP4XCGqvwYrBjZdUlZM
oHJe7Wu2FVD90/9pCDjaSWRwKDo8gSEynZEE5XZmcn7E2xDBnqmdxq4R3twenzpAv4oHtctgzHQI
JrQuVIK+bkjkFIaXaZGOBZd57lyi2cM3avx4c3RaBKIPSy/uJhGvrgFcjmH/KMCpUrRS/lShjmGt
gIEM++LxxTwDf8t5LoxePqEgwHewbdWh9A+2EysYP69C/JHkKdRtCLHmTGlvbuNs0IFMdq6DbPk6
CCcbocUUCqXH4XGYw6ou65fGsu7v7dey/vy4NBZ8Mo2DszigH/rSvoUnYDGkuJT7yrrlRT1iB7AS
tEeIbYDnG1gney5rUPKe++yRXVirbVOfba71Ta6TYnSnSWGWLmLeHjgmxWjVZ/5Gp/Zvd939a/8R
RqxWkP0eNc++K7PXikFUYYcqqZpUC9vd260y2fyDqrEd3xEOefCJ30k2etTWH/mI7pUIlkAxkicC
eW2ihGWxc0b35ITXiXQJbaeiReNJ07IZTuiunmq8MAhalyzZhFm7WN61pEaQcMDcRJvG8WfTsCVa
OjrQiTHJx+zXJdlz+2ZK4lC3R9h6XiwfCBTV7LSufuX/OLNhEESD+c/pv9jZSHFgy9aj4YzIf9v/
A8nOGssTQ3bJQGdpiv4K6O7v3sNyhKT+ceDqFbetWGG9Fb6/1PfzbOPUoq8D/9W38xMyqfkKqGE8
Yh0TYwv7Zfwi9YsEhQIG2VKyZ89Cgw9rs3jSxXFijCAkHZpshOQd7ooEnZgd+e+D5R5SyT8YMNP2
pUJX0TsX90IsKFm0SHIcQgxvppJIPvQzT24n3eXsGSrHhP0NAaLtny+VQu9ZfiD7ko9WYxuIekci
noubZuCmyyucsmPwtR2yR+oE8RLyUtoy+yA4Qdy1Q4tbkb10w3dOli88p2fJnel7KOWbBwYPszWI
RmNK2MMbjCE7u8yCX/gHphWxm2yU5/bkAmxraunjN7R+O5fWmnvxnzdbXeGTRZdWGq+vg2wZZ4jl
E9DerLvocYB60q+k4kevTQ4aCBNnDn/JmpzsK3aNsQj0ghymnCsZh4zPJx76E38XmVrQWx9pvGQg
urqWwcd25/HrhIUQul9w1kYQLQvs/ccPqT7A405BfIWfn90rLhmiOqgvpkJDUM+5xUustf0/HZAH
xCIYkHCua7lbVEQdAQzaSzUKqYhj/dNX5Sufm5lSahRBnv68D1RX9arFV+5cXX4wLX8SnSsEXMTz
hpd+srr5p0mxq0q6OkVqB7/ZNluoOnPT49KKz6an0dbhjT9GC5zKrXa/U7D5bSz2b6veDHwNiZq/
RupASujJlDtc6s+vwxMUqcN5VuXHyzAAlz5qjlCrjYljUpnxWyAxQ7p6/a2j4FdTlAdClzxVuKgo
Ile7hCIlrD1nieFDK9oaEQ3XR1Ao/w1IVj2sShOyOOD0b2LHKgAK8b5EveObgSC1U9iicgZJma7d
ztHlVkofypnMuvTcVC6JvJcEyF8GODgokiKiGIVqEonFbJScCdpFR5CcMSt+opQjcu3Novycuj0J
MSus8/cnkGcIK5cm6TrAQFJMvn6+AIfSZxXADPsIY+CLii3u418LeN6kSH7AHDlZfRLyNMfEfRzp
02mpR7r+Ol8ug6PRz2hUpzpcGXGGwol8/Tf6GkCmAH/D6GLG/IsypagAWfC3FD0hxUO5Y8jKkidv
Cy4IdhJrIQUZ3KANvQC37RstT6mLVq7L8jZV2WDs6EpZTt8ipgB8ws24/ayyVKEgxaiHGvzRNOQK
4RaneUToAsDmInLxh+oenUVuaAN+zYYEVkyEfEXluAmXgItl5DJYjC70UYXAUepQqabyN3AxZBJ9
NF/pQ8KM4ednEMvRNatwHVdl9T9YlLnpKGg7GP3VT3ThlqXMeoK0//b2XSjfm3+IBR75ljV0h1RL
z3aFlY2jJQuWzktCQMTtaGL3bz+36QhfyfSlTAKC13LR/QNj0qh+v1xLSUR1UT0pPa6dFxrS3L6S
fez0+/ZAeHsmd/yVIPf/77EuURNf0rauM7yOE7WvZaQWYui71vqhQMDI0BNUKRJDwLXiemkQAIub
9Ke6v6j9cN6gIzEABD/wLH8rAZ9oLHrw5Glzws1YtAW9JBVNviYgqS5I6IAVncAncaHwpp7N5Gsk
TQM6JKY+G6Wj7EDdL+w6pYFsNdk1MZ8aI99KevTAMvk/fAWVMGQ+yYxu6KEZm/5TxXX5Xk2WP3Cl
YFJiwLwM3SYXdKSagINBKXPnlbQfaR9NPRpP98gMGwfjC7JL+WBYi5yeXKBy86f4uiov2g9yUugv
Ey8Zgu57zmvC3RF0lIAtA73OXK5zmUbh/AkTozUtW0belC+DVzThbE0MtAbsGb+/ALJg0nmFaeZM
C7gIrgBl6nxjRvZAbE4ECxvCHjS9fqI6xPhn6V6pJA6Rgh2eqSTw7DeFiAZpVisnK9JaC2z/Fis2
GzYPnBrcLHyR6NbeltO1b2YaHx6Ox9YnqNfNQbB8U9AMpZRGqDUYnlB67LbNHfsKLysaqN9PYUuy
NGEMdccNlO5h478yxjeMdoCzsCcXzQbVUZAPje8u7HH6rPQOPVBHRBLEKRQx+Oizwvey+0QdFpmo
FocUNoqAUkHd+oIBQUTwbV/o06sp6CH7SK7bgtPzv0xkjPENEQzFDTgsq+rLpvn3WpihW0td+9WM
osintZ8m8d1nkTSCWYB2AzJHsQovQsb/gxVHt3LTQJm1c29uWDRgOBOAVfZtkjuNa/W0QjtwVVPs
5puTHfqgmO3qjigPUlzXWwYhA1KauFfeMZEEq3Y3XX0d/eju9dth2GkPYdoK2h8hjs6yfCsdyBkQ
X/Z2TXtuFYjsgxtusrvdt2kS08Vl8ljlAJ7NqY7joQ7VmlOEhkAVpyhftZQbY5EUUu+jMwfMEreQ
Slkf3DL+veIKDHPGlvmpuGURQ7LLPusX/GikGa/0VnNJGjGFwlnj3FkDASDIb2shOBsl4oW4fYCz
rvBGv3Byi8r3oiXCqTjgQu0+FP1T/A/PLnchb5/pAVum6XBdrdAciHTMD4VqM9x7SEZ/JUArNQLR
E3Ubg1cHBwNV0TvJcEA9OjzsgFJPwWzkFepNVqsLgzxNBMIf4AYgKDaDKB50maBYxmdYxG5l9Lss
nlpYDZaPdbGnRCfozEMtFFIYInS4j6uvUo/QP+So5+8twLRMU7ZiT48OZJtA2oEh895hI2GKxAVT
q3ZChll1gdNjg6uUZPlCt0a5JkHxTLwEc683/+6jWGykztOSkZIA4vKYWuLy76GFwdCJPFXuJGtU
QGF+TWIsDdUrEuqQDt6B97zF9fyekg2IE/Dl4ja9A8GkOGXyIVTGYSZcK9LMhOQwi72N55YmKTd/
mZpB68NOrEVqGOIffscwjRrfwOCHVju/lcxETydT2tWz1UUbUZsprGJ+52HII4RzRv4kmj4IIokk
H6EvHX/w02fHpmGcMBKGhJt40F2e+8ZtxYLlKpnGuXWuU0xYVorg2Bt30g2U1URcVIecDR70vPBj
CllYGjMc0j8QdkABLAmI8gnGO62SlbWraoFYKEwOe1p+2tkRJZb4phAPLgbf7WGRq7mPr1vsze7Z
2pC3o2d96fOB/x0drs0dLM3q6Tx+dl5G23MtIUV5ES2fSMNRJUmUziewRNvy8/E6PHcz+AFF5iA1
Ya41aI3v77ml2wbJEOcPSSG+lSpIie8myQHK/3M4TtfmcxIyUO9WQDU4yZDB5phD0AXxGGVwaRBN
qLANTv431oZ6KPIOou2tHZvZcW723gK+Z18efrbBU/E+hrT6D42obQVVoJol9qGlPqC5OFZ+kJ0C
y8HZfeO9zWVvk8E8yoa3PNNHBGnIaebKI5zFkmz9cqHP4JxVo+07qiIN4FoFfQENhn7/SHnzHBI6
mFf+FeAZJKoZakmgWQVVkD5agA39d53/PslZcdDsQG8oZICJxJIDou9eKjVmlTGAjrc5J8zOx3xX
psGMobRZYhET8OwSQq27WE31Yf+zNlLgL9vKmwgILQKsZj/OUZWGenJCzvtIMAQbSHjdmE7VnkEu
REgB+agDuFp3NlFOwaWoHOcJSLDn3joB0+iWK58LSC9zVYOPbSFZFsAMIUXvxU9Rxfd2bldJTazh
7zi9i+qm2D3khrvsqvyAW3iqnFKEG/tj5zP3heOImF4hSOpZE1PEXQCSB2v1Vp2C+5xrEqTOvCim
BEFnc8HRhkOilguc5LrSQ7ZUUyE8iVHdNYQwi3GesV+PqkyGBAKvtGNFsQAWB2hk4MmofLu9hsJ8
UK86au1vO1ccLrgjnUXz2YK41RQtcEcAW0QMzDVRXjzgD21zb6wLMB5yFVgTmK2O0jUFAiTpk3gK
KvPGwgr3uUu/6zBgyM54zyBimMUQCqDj7AaiKuVnHQHHeqJziM6V0QUHmTFnNZywAVyHwe/UaOHf
9K/cL4yOHdbFawRiGNcQfYN+thpN4etsGukoRRkO39KHl8oSErCOY6aXHWy5BnQdUVX2TFN0ton1
+fw8N3GzTjXzC/lObnSeDc4ovS1JSZduC+o0k8J8dqze65n76Da9AEu6UVIZJUuFezUBBntfipa9
Hq3aq/cWTkS9lEBBdDFKvZFVquXeUjW0R3729D0JRbIfflP8q6beUm/HyY2tha4oJ7Jll8b+i1oC
SkKqchygJx9K6+GMvqNPejrajDWEw2TzX28NCiQkIb0RFJPXCT2oicb8y0Sarbop+JD0b1GHbD1a
20SZ6mBrRr2j85ivel+TQhUoVRp8VQwZJmlDNn9Wxh/Anf4wyjL04S895G2PTkNVUhgk6CRxg4Hl
GhkPr5mTeovaNhBelobN7iaG12n4v4qpRYWN38sKQDbz3ENguquypKwhK53gIOw+BgfFIl4ZMuFB
ATHPcQJzAcMTw1Lpbl75LnZ5J3MUCaTS9/TfSlQD7ifEKf7/pT3d9A8Jnin1OBNLxt02wd1VmyOL
ha8oZ3H+kJ9BTsTyHBVB0pwyPSWW96lY2uQnUzPD1339mQysTSGmwlmxPPIKibxNPIiiGYoq+FJd
mTdpWlcOBq9tGC10fkE2heRt/av5gWVB5KjdHIVcDY7RNMdJfXUx4nswSaxNqMigFqZGTZugaIf8
bx1C7AAiKTW5ETELe/ivOv2OPvk69qQ9nZKdRkgHdw0/7pU49wdtFnTC+Coct6/6iC11jc+VgylG
OKk0MuLY+X7EWpojUxco1+CWPZsXdEFYw2mPQPRDEMPgOyDORUYDYR3oaC6WgG+G/cCzjvAko0hB
IE4DPnCO/p6HyR+qc+wmnh97RUPf5g/mk2DYkvUM99q02D+omN+8S6WYNN1wZiXWv2H7tTmA37vA
Ze52++1m+3vY/nhdTxegqGlI0INUNwe7WCiDJ+y97yAoQrR+p22ri5uOZQRQR2clOHRaJn6E/Wie
eYimded9XhvjKsn1EPuDAXO109PxjfP/cT98RYyR4i3gt2R9A4BgK++gK+sDPovpV2vZACQUdAhi
hg3MH6rOeYCNVbNwqAowgoK2M3pUSJKSDcDlyL9mKoW20oGorVY3HcY1IUB5uED9i4DC5YelmRfz
RL049Fkc+s/+55P35JFT4nJ3/zHA2dxnNltfN+yPlqJfKAE3/qXT14lsMa5QztFF/a8VOieQns23
7XkQA0EEMDDj0RuJSdFMffpHyaz5gz2DSH/PPu207asJePYudwCXl9/60C76nuIHmFAARJwRgrmx
Hnt8CWBR6M3itHDmLl1Ze713lysJvyDswTdyPrkON2VHzji7cNDChshb0ZsJkRZ1yHnPYXwXcQbW
RuA8SxAksC3AtV3tEm2Q7kS1qimkzWKYrQ5cBHVl8V4/73CsvPwJvlZmk7cTy/GSe7GVbW8B3v8N
7MGCZCio1wW25Dpd0Wom0UWrHjvuFRaML4J/PPyGUCq6n6wc0PMnLJUbjKP4Low8lvMNXXUnz5qE
vSe0R7VTDo3smwrvKgKpE2+7RXr7Au5TEn6H+1d804NQi3MBWTJbS1VjzvP/PLS4tKe7Gzg8Omb0
smTR7mExsbJDdflF+RH+05ESgYK3SaImI2oC1CcWppA26JWUz3evKeFiMm+ybCwbon184g2c+LLx
JjkGDC9/qFdEByBeBmCfYUEGloR6anQHMI5zITI/DhVseRDD9gXcvZRpLF/af+Dh0chPiZmXPEC9
J42XFJqWZPwAvMcQYAbCBFEhxp0iKKMYWnHP1o3M4AbHR/lmeV2OEm++TotmxDaU2WCABlZji4Hj
xHUzvudRXvHF7hpEU8YnP0XdJAYqdPTQvsMYVtcR96q5HAFZouJ6L52nRB90zwHTBICV0m+fVjdw
cpEGZtqRrfwki/1p6kWY5RYQk9u449K4NRY0OgMQyiTIzIReDNiGmbYh8dIHsfd8kWgVHNZPbDxT
Ge8WDFXY3PCOxzzkr20E/LCBv47II7J4zzphwLjW2NWSwBdRxCBKBadYI/rM1tCSqPX4+Xrpoluj
9CGMlBZZJ/N0pH+Zx6kopiwQESN0Lfg7pu7H0PPfcrYh83EgZM+bMtNWG2egBM7lz2Tn5T2NWECF
PiFvan6QyfvCeGA43wYDgd9gcwc4hdiT1js1ZTHmqIOAK/m6lCZXPiQR/QI+nMIQF9Im3o/oGK6c
FQc2yUZtqu1wwxzUzB/G7EzA80wrSSHKO6m0AXHQRrVxuGrIGkzzfI75SJXhJ/AWOZTenUGG1f+b
Q/aVZaaEs60bUSwvOopbGy7M8AGj2798OdXAj5gmI4DAmYpFOMMIHcIMsqCVOEP5iXORjtq32pHn
6UqAkpbZDQtFIEpYTrfUXHA7KMEUI2MPIs2h77GQRTPqI1Ycucdy/5Otn1nRufzmU76/WYEJeYTR
4fO4Z99DUPkqGu9feQ4zNdaTlnmZK78H8KoDOuTkgJvrPSGvyLscZEMA7XhC0aFOaogwN5BDjSdQ
TwZ31090Kd2E0kyMFF11thQSqSHRG7vNR6jCGySbWMTJKrMEs1YROX2Sw+pfmQ5Xmj3lGosoE6a2
SNxEz8SClAla/hAG2XdxUX+pmqgwWidoqRNRwG2E0ojcQyAb0IFq8a2euL2rjJXiEAeGlVA/PsUO
Y9kAaFWEIQIT0L1DXE58BXra7B5Bo5LgFkB9WQ/S5/JMvl0ZhfKIbE6dlmAHaJPZbqZfgJahYbuC
MlZj35tdtb391bdT+snUH4Tw/HeqZ+kreqongR+0TvQazYZ2kYnaamonPBpNg7VcRku6sxa6trR1
cXUZ/au2lvQ4g1dlY5vfaEdtaRc9pvHd+RW4RYAx0WAgqyRJiUw0U4yW3t6cF8EuhgoEFTq5yLKN
mFbpxpeP1YHKsWyjAM9j+sVyT0XmyJihZJMxopCqcpEE2Bu5Ko2kPT6cLAFNqr3UYj7Dys63uaDF
54PdohVtVY8h1reyavj/t1Av1IScmrmqDghfxyG/TdS8/22zgFA/CZxbmUmx6EucAXt3Pwq/7ARe
AzYZE2neQ/6KdDBW/Tnz2T/0M8KSoLnXrQloVkrKWim/TishhpWeCfUkkK91OdWJHaAsFQhqN+Yz
ra3IW4ADpiEUGh6vUdJ7WBh69M7DRTCb8r+ks4AXx6tpaBZZAm+Fw3EDcCDYzdOQBWVZnoPwJo/i
2uwHkzijc15PclS8rgej84TLxBjLxhQYO1HMOsnR7OPeL7Zzr6tp/utFaNlpup+mD6UtgKZMKYfe
C9lg6vrnEgVKzOPgp/UVrnjni0Kc9vtR7uwi6Jatylunw9pt/vOl/GxJtps1a6Qj35FJMKWDe1t5
r0DWk6ws4Fsf2c6qnTdSrpCu3jvKxGHPM1FmIBPSBk6uodT7soyILPy4mFxNGQ3Uq9ZZe+0rsU2n
KwJcEy7VubJuaK5jy5yGxvCseJ01Ic5AhfDzXQxTqkGmkEDtux31CTs+p5+E6ffyFNN6oguogoUr
UjhnAiRqGwCwmNyIB4hqFzfk9jAe4Op5XI1No9aP6gJsGn5MkcQO+h+pT9dmwfnbTsyvJAXBx1yz
lZCxNMAmmsCOY0sDvQKbw3tNwpBrDIQwyF3xN7i5HsZa+V3s7Xcm0K9IIu75JrRHRErjEPxntEQ0
McA1Zm4IK6yxxzb3StOGCW7tPWUOmQKmTmRfgoTGsSA9uAI3Rq9CF4dPQuuhPjRHxy7dSxkM+Ubm
0LryHU4S4DEkxUkVDHFUw1IAGa2HJ96DjRsEcRAUMbdWg7BDHIWEPXuan+5mtU2x/eii5DGRyZl7
t5VF4it9Ky9GgERpfL/s0BgX1Ee2wZ1WoQ+A0Z0sxlLjl6umx0n6R8a3Q+XeF3z+HB1rR2gcMvFT
CFdcg3rGFUO0+Fh9/DbugWCfI2NWIDsV+8Xk6Sfm0v7nJe+Hqer5CsFeqZFUIIrL+fC+a1yq6c9n
LXUs/U1gPX/uMHWOWac4wPfxrJPq5HCxO7tqbn5b1TbZBondXmb+21yDWSSjMwWiSQefLgfZzyWr
gLUbRZjts/JLt0A3FfCTUwq2tvwOVWKLnxSKcwhA6ibpXWV79zfwpDSyyY+yvcxgjSu9/0nR+Dy+
p0JHOxnql//aGjvNYurKDbph3HZFgahFN/mpk+OipCOEf66VcjW9wbIx3Ig7qNsvpzjSV1NoJ277
K/om2WfloWh8qucbIHzzHsqaS4QFKRAHJtrpxh4zTScR+M/GjA9ndX7E/W+MOv/6CyJQuoKiSSUx
3XERW1tSSC+V+2hxLJ1HxXkC3POhUqzdQYc0Nu+ZfZtWi/HY1dmw6LYKiT0eN28YGBxj7aJGVUPq
Y0e3XsovRZBljYgdmCAEezTdqGJgnQiMFF0JukcE38SPDF4cd6xpHFgycMe6+fqJWE1oxnHBR/UY
7Y9DQAcX9SAaCBqQGUhQHcdcrj6uGKdMlKBQZ3Eozg/AyEBY1K411r/VrbCZ9JWoxtcvXCSejXPw
hLusFu7ou7HrHE9LU8BB1YkZerl7dK7jbuRJS2EMvsf48KaxcYmXQTuH49BZPVHSGjONx6eoYVOU
MVl/WU1sNm53/USv4lk7tFcfNIB1T71JqV4MM02lDh4MoZg8naKYCxm1TsBtzHgqnftLQmfar5bm
p4j0Luob8ySP/fGrPUh85h7x27Wy6aZCTxya/XY8oym27txyNdh2X8q5pryreMi+sEnD67kt3Zbl
Syg+uObJRCNxjBk1rPK2b6apLLAHyuNI8v0dq7izGsoXO8atJt4WdTUy0uy0a69p7JAmroR0cWU/
MCjnvDbuLbvNbDoFSkOrjmy/zqydaszaUvwPc7qNUovp/7ZWbRYMIAGrxr15b64amV6Ong7ZAUiw
AOHbt5eT32N0u5SX5EJKu9ctSeENXAuc1GP9CrL4UcqNiq8LMGsA746P6ss1WbonqusuL96xZbgw
QNb/6nfWnnX5AOWMvgrr6qM0vbJIMhq5iYkyVMBFtnlOXIxVYMmgEjo/02RMwrzQT+IG1DgAmshU
VyuaA2ZoZw1jiBz9m1l6B7kD2UGdx5oleone9kOOvZfl0JhFF1qbo2aL8EOumSc2+1/+IEuGYVEP
F/wEy9TB6gWTwie7OXapcMS2suT19bQk1kTtsnV/e0FYRdHcQ1vT/KzN+ChyFHZVV2TiyDdrji8D
f58bq3oxRRLDK2sTST+h22BHJbsf+VsL9jvW3K1JiGAIGQM2JCY1wgZ9dGhcqCtxHB6F4YJm4NQV
b4Cz9Vfajc3jKQNMIWPVSxajv3VX6uGmUCm+MWvUn0qVzw3d2jutQjxQBxdWCHPCrKNLcXuuEdlz
ljfdx09MhCX7ocerZ7nBsMd+fKZLWqyU6voXbvZ2WiC0vYS3+L+tvaQB4WDzcXVvXQligS5stkxb
dXo57+46UdotgqLrBaB8wlyMKzccGuEpeLjB/hHdp4nhelRI1NMELllFX7KMnfmqmT1CrseAIEdy
+T+izq07UbVbwr/IMQRR8VYUETzg2eTGkZjEI6KIqPz67ynotfdiaSfdiSK8hzlrVtXEBUnoGT2U
f4zBq6/9UEBReaT980/dTcFXUWfyxVxjoESXNPVoFsj+IxgO91GtaQ8unqLAnGetSd+l56amu5YW
RZgKXUVggf1Ejg4t0hMH/w1L/4l0g+i/jLMl89PqKqhFgR9Mq2Jk8a/kJDQAXiHCwMVNOVHFq3hq
73rGJEdvo5uwfvvyrKvMFBdoJ3wxgMp8QRdTfiZXFrzyMHtmzx4qntBCroVdR4tauhwP9IIaQxom
xTjgX4olC68aFi0DKZuBeTfQicjy7ExcXPVoVZgoromOb3UAVU5SODUVV6wAyUhuEhcyE4K6mUSq
akR379bGzdmtm9NirBSryh/s8PVyz1gHyaTi2d1hK4A3FWeia1vik3cSA5INzu1FACh8QgdMUf+5
EKFfhkmc8ETOMzd2zNtCsaRcmXSmwiKFGooMwXjTuq19Tjo0GSJhieSXj3P/3KcfZKudmp06zFNw
xdcPwuJu6zuSEZU0l3p7rgBYwcuLFgpw9RblGxH0zpR93xz5TukUaF/dyVE33xeXmdoH6OTY+yei
5egrTgx3VlVryjiT4h/1aX20O8CVuoHqg+oV9Wr4hn+ygxIOCLXMVmrRoOC5yeapaFzPIb55dzc8
DFTQbTr3bUGthmJbYi1itfpQbLTwUuyhjnFN2rWedXGRCRorPpbKypCRAE05iwOAsc4ad6OOTCvU
krSZjsy0Y7JyADCO+qfenR5MBpiB1ewmgfYciXcFF0kyfqD8eOBUQICuXWoeHZG1k645u6JFteAU
6AekKBcKYfdtfnXTh89gfgi3KJEd/XkC5dEhuyX9KcQHjBAwSkiL3ksoIEFEocqnfADgIfYEeg4+
EFkT/1DI1recya2zQU7IJahNtPtQGqW1geAo0ZKu0HHEVOYacXlk/h5SO6ApJ3RhCGXNUUrludGv
cHrlQfWByI0sxdOuTrry7504Gc4S/IXtDPyEGiICs67RBFERntKCbXGAYHboHVfGqEGRgyZWnHAB
qB24cGq6lFDdPVB1FWNIZAzEdtZ6sxV1T+rEmtOAXDVI2u+OSJQ6ebtdlWwQ3FVYlUnTpfITC4jT
RxYbaj+iSKwCsdj3wui4PyIMkiqKigzyEzmnoQmaGQAInYbXb+6Ol63Unk34X3nXVAl+OUiGyDr1
qjrLQjnhQ1Pp6btBb0UZBiYDWDBE+2JYiORAxaAYIKKtlLdSw1vglZJQfaUp9a22GnNR3Mpbz/Xk
JtKxTryscICCA9q2yn4DEmA1qKiur8uIi1Xzo/4D+tmDfxXAKIVhxOjiixJPVNsmkRahwBaEK57F
QKaT0KadUMJ0rMh5A4rhhNYzD93XZ/oZI20eN3f9M7jB8vbTijoP2N3T6r67GV9HSXMNTWJ0sr1T
5JzryJ3ul4/kjXdFz8TjdxwNbhufr46X3rPiV97tW2hhArRpN1nMoOAMowYs8STYDM7Vtv10jld8
Cp7AANCbLmGLULw2sNFhUunxD2vj9+w9IMmecNptkQXb3cMO9e2z/+hLc/mGtq/BwWdhPOiDfUkr
JxK16McSB10nos2dOumQR8/0LM8sDlGsYSa71upUCPFOLgfaUcqfErddhuLeqmB+pV8UfTXoHCM8
YRNSDRLvI6JjH/L9orUhEmSOzNOtLt0kToSfFn1ZrUrbDsV/1yjXBP6X4ssnoPT0Egnr5MOSUHNY
9TyGs12AnKUhA05MGIiU/RMFhBLqAqyWkwoyEYcmkw7GqB+voXP2HmDPCXITEaxSxA2lxKGK5EFH
1a1M9vfim1bP+Ku6UV8U2Sfiladrz6RTyZ2se8VJ5ytD1VIHezn1K5/IJ/wTj2jQIHx+wZ3RSqvH
bi4BBQxbP0XlSKGbSrXmTYtzkr+PZkx9Ut0+0cUdlw/eClIvgXfNL19bJIyHa/Rua0R4By6S1lRN
I9HFNm7LURh//K6NaiNxGHe9ereG5wkgebPb6Bgo8KTz19eiEeloOejx6OpMOG72r4FSAqtvsZTB
dU6CJNhD8Bzqb+qEJmSFI+qpBBzd6ofeoOnkvNF+tYHixaIF0q6HTkvMG+E9gpZ1s8s5ndO3Wv+i
7/U38a9qhCegNlEQWEZEimLR4aH4X4vTjqVHnSBBxx1Zi+iiJDSkrBeHbtKrq27EIq7r7ojCrAGv
tZB8HOrFotBiGBB5UZMwzs/Io6Re0fEcmK602VJRl0x3O5AYQvIH6TnTxeYOv7wamMG+22AcdqM9
RA2T783ggdMGclDNknP3WMifEmjSEqxeEajrQIwMYi3uiNgjj9V5obBPAvcNaEMe1ueKlx9c/OG1
855eO6kbg1yU/ovmxJzcu/anINgLUDDpuNPAoqC1b8f4nnrVXgW0qHwknQaxlO0sf9BsCsm4dqoj
XoqXy2eXrV5Yj81C8WO66zSxc/Csz80idW3121VoKSevH2peBdcauqpWClHwwX5BF0AeuufRfZ5O
Ivf5ky+q3gVxCDTKOwLzZvgM4jvKjKrtGlbnGRzrnUr4jjs1MnkaDu/dK6rESvvi05PQrVju+94t
Vrxzt76sgbuZk0aLmkU+wqTDSOXR6UdUZg40izyO6SFVFAOnR07Hs+pO89q1QyqOMWhoZZQEdYy1
Rjab9BO7BKtj4tsLj561c2d1Noduw3ROlF/PblYJjwisHovqzCQtxRSLBZfBem8n003kPFEVW17S
q9rtU7VjGXhHHMZPWOr7trG49W33OkqRKiIpRnmMyOk0P1eml+EGu4Jf6EA2KEmv9pOzoz/b+0md
QD1fV5nfVA2C7Ok1objBkyORzCsOCUtlCk2Sbc12Wfdus8ooQ2H+kz7cxs+DPW8HKXmH5M36YRlj
Rl69lKmaeijfAGS6adyxPq4rooWFFe4WtWltpPkB+PsiQhCTBtpKzoIyeLgKVAYEKtMpIaFCOAAY
EHvwo5ujUup0GmHJw3xnKb6uqmF1fFw+1+/1/iseVOqU5u7ugfWaiUyBP1rcFtHnc5HMbpPqsA7k
WR/QihOH5P16v05m8eQ60/Nxe9wmH42v5Gf/UVk/vx4c0RT/ynN4px3nqy+a6c03F/fP1vf798lo
WvSjSW11+sy/49/o9/Sbfqffu1/r4/J9WRVr1NVLgpOYddV2ZaRSMxIW1nmrI/3wgbWxDissghvW
QtphuSZyp7hje6/hbVyz2rfxbfY80Q9r3Hp0dlCoh1agRzZseDpePdsTe/3N+vHfeqIlOCEsTbp3
ZJI1JI7S/ZkYT+S01kMYgJz8Fl6mt/lmC/ssPbfvAHi0AyOuoiGmOda5aSk+9BLKfLVdO/Hqo0tw
Qewlae+hiOQpPvpGgOcVxF35ulhYsmhjqsL7baxb+E5kXxUMJer4noyeg0f/6B1Rs9/7x9F+RAwB
b+gwT5bpUgYK59F59BhcRrgwdKMPy30SzGmXMfsJA6rBM7OGNfkwfLESTptTK9RWeeIUtaTLDiah
bLvjhHVYnUM/9/eF4vO6vC71Rqf5fnoIjzw2Y8PP/VfCIHm66V/6JxmaoncQU63xXr6isVHRIJa0
gaIlUxlKo3DRHNXzfYjyGVgqrIbaos/fDUa6LFkTxnkaFZuS6h1qA6zC5q0nQA54i/RJEYDs3bH6
/Gv46hql5xte0I/RIbj57+F1/Figd5jtx5vQDhtha9QgVrfC4gZ4Gbu0xI6Ct3bz1qQ12YyPtKw8
Im/dc1SG+1E0qEF9VH6iGEGHooNjo70jEjd7iTlsnttHe938yw3vXWN7WcQd6Fxop9QvlN6EeI1p
0qlywoVYCehjGxwe3cPEWN0XD7LA60wesXXaRs3eO0fzR6dtfOer+DdbtYo7ZIVkCioUq8BreLIW
v2ILLpq7ysMW4Jc4rDd05hH3GGUsUlfBeDFCXWKIpH25OS2jR7Ty3vVYh3JCj2naw6LFaj8rTgO/
juDk2mByVFiJ9KzZJvYkAUS94JteNXgQrQPSda6fT0qlpzD7ZZfkXysgbax3p/YB2nnnaTiJ3bXu
QfJ0Dt9Y59tO4+RXjHaV3L/pVWrdDSAC5ZC6c8H5xktM94bS0/KsTYfvljZhw4NC78YB3DMuXtrq
xNT9PrFTWVfXt/4FFhKyvl56anPiOQVEf4fPhJ/hAteLxvHRNW54XaBchM853nw3bt2Lf/Yvfj12
TBPT5I7xlUCCIPpHIGJ6F59t3K73LiTyq8uCz2+lozqVuLuTPz0zsNI2H3BDWWP+CKx3J662H1Z/
lpICOdVaezM/kvAcndxk4htBfRRb4a3uKGIPd7Hb+qpNansnaXYuuES1Ks5lfOvVV4aX7OkEjKKg
FtRWtdUr6TXvsKLFRJKFLSDbJRSJSUAedIyltXzN79PHNIraGtk0dZtdZsbq8JmvbgusmthPFke7
TUrOjKJ9mNtaAXbp1WknlmDXwpsY/Kgai8MY+Ni7okiz12760gdkQYPZUZ/WRyDCPXgaSbu5iNd3
tzK0x5oKm3HcvxXLag2aBgEtYW1zkhZhchmDab0kyfxq9qoQdKuuybqFzUuFpaui4WZhsrFH9i4V
NaJQyeetA9L5nEOxlwRmZchB6GZvy5xM+S0SIripDP5KN1lZHw+LbUgJKUBGi7XqHNwgnmiF3gG6
+DGbW7jZd6qWk27i4BHb3hO8as+sExFEsSQvsMx8QmIn8Q5OFebF8e/iwSV3767FUrna7ttbGMwn
eBuZ/3DxXkKLnnbtsRJvUdzJ+lu9Kx2RYF76+gDUfmiItEHSqg+DPhh9rKvrdesrO99PsRWKAVaI
UDp13xo/yMaBt3kXSJ8tJ1Ts3+ujSQ3kxrvr75i3WnRrPYPEEPX0dIU1ASY5a7Zzw1dKoVRF2MTz
ny0BF2x9JLLonkLtfHuv0mvwnI4eMwZ49svuyu93orlUfWJssz+J7UE6plpqTLGWJakbF26kaSA0
g50iSIp1RCZjCri1+pkcry4calg4JX6kRsBKmfXK0koLcaAGH+49dtEniUy9Z24l3o76Mjji0n1V
XdkEYQ7AbluqyZ8b6GwtYNa2Bq1WSKFGV/ZJ5P79w+D4bh8G1bGO2tBG9a8cpvwEKm+8OOPdwvyw
5/m0NszIvdI34kZVMQzMA0jG2LqX++VxmfNvh348yMmppCmPMH4w4BTJ8sD401ar1OE5qCFUp45Z
5Mxi3Mr5QR4X+HLjJWO5RBfuhs9bA9k4j5Kv5EtXRtzyasfggU7d/e+qyLn1xmO/VIaXORFtPh/o
LctIRcOk0tt7umuS3D777z4eGoFcImqL6jybyKIpH0akLeKs8/7OiFuGS4kol0L5AEzGJ2a3yHKb
DxYE5A+v1YuIHPWAjtr3CYNP9AI85MMNi0uilII8VPrmNf6do9JapVJM53WzuOM1H7FF3BeCEvUN
X0muYCh9pBLJM/uNeaZwlWJMkV0bk7urPLXcNbVzPjmE8T2QBWAYU4QXrS5ufcxmcUZ1TgkiSNZF
6Kh0Q5S4QYJD6Y9IWZ07zHRdQpamO69cpoHlnlwme0VCR+K2WSksk3uGfDASfxO0KCBU2Fxs70yI
9/x5/lzp4cu3De/ql4/H2BjqyIeJb4KDBo2AYHF8mVwm54lGdJnBMx97jy0mEwPJGqNBZWjga6EM
vdkbECoPK0OwM9xZtydGllFcsNsg7ssy4z64g6Qtj9NseZ6ep/f5Yy5zj2xkuzWQGBkVxW7+C/KC
axL2YQmQ43Eaz8/TyzQO8dPg7iuaxaKte8NjIna1r5lBMqwG1+FhfMHu4DiUwVodJf4GiygsTzge
2Dk10QsbmPXXHbhYATXsoImXmqTmKYfAnwTxJOCP+/YQZFf61161SHqlSD/7JVQgq+vIcYlmMsaV
Rtwr0E4Sge+kQAUW+AFeP2Fjno8ag2e48fAtOAxS/8VoqM523cYReCYuIJoNEZ5sj+GvjV+SyOxn
MM3C/Ww/I8L7VSlYC7ywzoxKoubpMXcoV1FuIZ4RImL494E2G203cm/SDNLMjAGziO132/zX8s6+
czKds58NawyC4OKjCsUtzg4S/wEyBj42aPpcZyK+O8+78DQH85meWLsqvu2ePdu1BrmGxeQ2jscH
FtBxNTj6uuTVYO+fLui2uVQkjSSJYAEr4gUcYlxm8TwZVfxk9B5cuNm3eb68zdkQo7Rb/zt86LUb
gtj4XTm0laqSJ4ISzLjkT9akIC0HA+7rYayjujp+VlfmKl1gHYZwpPRtkN+LwQ6kTL0cpyfCytsi
X71Wmw9lUMn39VvAsmRdJinxC1sVRdTXVatLNDytHYHpk28w3cPv9bs2FUW+nNwlItUavskEbzRI
+Er/kr/qtrrN/vYjBcv3gZZJDUtrIGMZoR9ky5hzmF4OYntB5Q024me97FOOKYCT97DKJsMw1njP
ejGuc7LyqHp7f+8zWIMHj2a/BuGdkct4HhIrlv/btAtrhvaoFTZDHlyfcSU8jBmqXP2kB2DTTnzY
A4zoY7DjtJrLOhZomi3ljIk6V0a51Cs7bEuAL7VRaTfXhvgirhEEWPqcaJeyt81eZSL/jKybnlaN
w8D6iR+TQ6t3zrukelf8KH2jSknq+NNcx+yptUl09ppbA+eNh9M8O/dLj6r0gZXRaGfVzuXp5twl
bDx3vt0/wHOwqZQUZMyikKEeFCoPkSZ4b4SYt52j4lptpWr+rSdv+0tBDqjRAOPRu+IsG0Hkt7pm
8cjmZvHVlb8VtV8mt6RcniRve2auUj4BfoqbqqzgejzD97h+otBOdltuTZRIqGyEGdEB1DL+oNnS
oUcRYCvBPAFLY5Y5mPJQTEFf8VtBdEFuQ4WI9KYLF4X/D21W8uAX7QW7v5l4LIg5iPO7XXs7Bt5e
jCJKAn/Rnmo/pX7EhRZrw2eLmie9l+b2jMEGMfiKcQC8rs14fQBmRVhRd6PlZtKcXeIP+929w2i9
d055m9yixeWmmniFdfF0LMQcxrjas4aUQ4cnmJSNTTcD5Xr8GcdBY6ImrGfqe9C4OZ7FwU9/VmFT
63FeJ2BlNjV9sVpFUlK31hQ5YN5J56VE8dq3oQ2c56rF377udbdKmpNOs33nPN9Nz3PaS0xtX6KL
DR12yqq+6vrXwWYob97zAG9eiIJ0HfpXbTxzViVBYNNr+KIw1KlKt9w60dAFBEzJ8wG+L0MnrDiW
QjNWXFUHdJh9EAW233hLJKuguDGw5vvV46P8q7RzHVwG1sQYP2F0TuCVju3hhkNVzpgEFh5Z5j7Z
Wrt1uEwiWkmAId4UdIqsfV9GdEcTJ7xOQmJ06rSjOv1rwvCil1U23izVo4EyaN39ljOzfA9UiEQE
wMojSAPYA6u3aF0lGmfX3OKHS50AN29UyYpE0I3wLIgJjOQwrD7Bnw9DfcgSgBbNOHNVI973E/eN
WgceFrc77cAfczMu5okuHM1HQeB8O5fBwz8l0HzPVJk3w8tgN1IjGn0oVcTVXeaPmdk6tJuMV8Sq
kfOAYEVzCbLNdfwlVUarjWgbGoWIdUg/ueM2BWnRRmruHeIIHKel5CgqSBfyGJWVi5KEAitMJYAt
VBwTqn0h15D/xWuqIKkE/cE5KVuTDiNhySFbiEerEvelGBNv7s3t7/anEXI5QMQ1eyKZqGdujXp5
BvW6vE0MTG7UeS5KQiQuBqQKAcwt5AfNTmVwRK9kQzC2hiazpzVTQfvSv4O6gldRKvyDxtTaPpd0
kVleMicfRBd4I9e5jvfyEmb9JgOx6WbwVFIafyX9DAaNSZ8KTaIXvAMdZasfTKMbjHIT5ouOI9Xz
spqu0ZbSVlr0PDjUhUxHFMWEK0whHoWvauklxUNW2RIgbXzxbWqdCLHShfBQ4iQdT/jE2TjvI0xw
LtTMhaGpQKgDNFcGuAwjVVKFaIlZT3XEU12hyR1QisXWRhCp4s/qsQVcgKgx1HEOcmom6PHBXfk9
lUWsPjcPRyYWzq4Kyi8SNhJJLaXd3aLxYX9k35uP6Pf1nXPcfmViLcRLJH1hVQXpBAJ7jLfNtW1F
+r/Zb0zrYWNU4yF2fB26vNiiJWCfuNIalQf+A8WdztwLLQQhf759DebN8LU9UR6B05G5Wpx073Vh
344uOKkUpGKWNqc6eaJeSqkoqBUpb94ruZ1a1nSU3A+xP56QWd4whs5hRT4L+vIE1+wYimVSkEVb
Y3V7EuEM3hSLBHT4SWMCjXJsTqR1S5md8DrOTvXcqd86jc+kY/Y2nyXNxGStSzgN2Zmp6pCy1mLm
v9SkrkEU4pv/5qeYrLGIPyIxiZBnoppuuedt03uCNZfHeyiADyCEpEGzrpx54v+tP+XXX5Budqvn
rk11pdbnzxbkzX1v15EYV+ES3tjYHu1C8lGnCr5VKH6p3FwwEJP/6x17VwyHC7NhVAcYlirAfgTc
uGljJNWClqHDX8WrY6jsRcTV2LD2SpNjc9ocVEf5OB/vlvZnvj181dYNNoNdsAs2PkvOBiH5a1BZ
73/2P5Wt+XfJ/rWse7/b/N8at+iwPbYn8bIG/2bWHMNiTB/OAdINN3jzaX8m62Stl863cbOTby+D
CPoXM+8MZSYZ0G8c6tkE46qhzZZTp7oTrRrkBtjLvcLT0alO6/M40FHri40lnSME5WE93Ixo8TLc
8F1zXpvbi+u68VmBG4HPMTs5VvSw2uvtmJbc9VBHtHp9nIrHzbt5vNGeXZTWFgUH7jqIb07GOgdT
fudd5ztyPjDajZ/hAm503iMtfjYrs5hI6qAuituzy7oELec8qAR3/0E/JshVIl5qfdS6LJq+JsaV
EXbrau9MWNKueEhrI9PCqF2sMiuXphZ/ikxk8kKWr9VHbGBUUEUhWWRL2gHAIdVjx/pdbkfS0qiQ
jJ6NMkOEiv91cJO7s4nd9DujDHEqIArtUTrEqKxTeDVDPAlB/FHLsBwVzDvREJ9ds9dgLry2m89j
/2AX5FqD8fEaVxlMFRdKeCf6Pn1LBHPstYj99ZAURqaA4soZ/eTYLm9YvV9FzBFEq9OqOX+Fz0nM
ehHzFilSL3W3UaVwz9XDyHxYndRx7D0sT0w2evtxre1iTGhnZM/fDHejCzxFXSGxFZO+xJNN5t0T
tlzk1706LWOLq8SqfO23xnUIW7QMYw5rbbe4rlgkMDr6h9FhVAzeRu9oFuuRViX1IcPcmz1Ls1yh
VQUHP2NRePgN4Q8og8XNW9nnbnZc7BeVuTXVdWAoUWoemUNr2OCUIYpxXGkNmbIBCe7XVqROX7KM
0HHpnzgF9TnSv9awnRfVUsROu1iy7oVaSeq5ikcI8UmMGFw7ibv5iimnNniH2rjBpBHrS+Sza5+u
4XS0NAaRFwFRNFdE4UUBDXkKaDIDrdGD3Pwljap0siWHUt0zRZWTqiwPsqAy0mgR1poRwCmcx2AW
yjY8Bm/DMnC643p/DDPalNn+JYyn17A2uCFS/G9sAtYA30BrYz2EmMgdOnm7IKOPI2W0OT1GF5VV
/GmQ8mXfp9/Gx2GxW9SnqgmyjwEngoFhBCAiVZkDmD9NR/wiKk1hi56nLR3AMUWiSHFeO2lRwCe7
Py2os4o4nAYtRjUiklWr4COJeoALAVoI/md6irQp3qJ2HkRDoj6qsExUPXrRQIZqAkRIcUSlOdLX
Nf7uiGLsFZqImv2fuIvIUaoc3RbpK6VCKKmRR0iwOhS7icYff1X/KmMFS2oPLsL1GR6jGOZa9xDh
SBihL02sJBmgZ4YpQZQ6f7bGp1FlnOLUvtU9k6uHIlstBwb65wasxjPavhOHymI6iEjtHzzi+PRQ
IXSIM3Hxkh3uPWZfAS6EFTLsj7J4lbI66K7LBERYKkYLCFKFsxbaGnH3ROgH6Bd5kCeaFwYxzSNx
9GINEp8dI2Cg2JcHZ5uyVXN0GG7mtakxNUbvkGjfI9rnEMwmE2Ud0EK4n0DjADQeN693JLdVwwmW
M+xIpMfWONTLEXWPqiEDYPAGT4WtBdqsIy/APeFWgvubviD7kzWo3F0bUGtwH0RGiE082MgTp1hh
Ys912j1i2fqkVNDC4E+o1/Z3PkUeg8ZUCpTnl9TkUouXqnFjQOeG+Wl6nRP6LfWIp9G0bB6ruvDJ
y35effPL4H7UBqegOnwOL4iLoTJyTXU3RJArqC3D/bLyqYMiyxt4tzGDNLN+rK1ZPrkENsuxVIpK
s/V4ASpJvImtGuO1zJ+vaiTolwt5EjR+zJ/Kl/nT+NktmtOUylu6AttaURzn/h7gzmXEibXJraOy
YWuoR/ZHvfelp/RvxTUc1IfNYQwmiHG+f+vXubK7PszCDDD/6Yq+A/gfqGKvGaoULVrfCUHf2+Qv
BV1J/srPsF/mk3htznu4bH8cvynEssdQEmuObhm4DVObw2Tyqk+ERhWNnTo3dvPbxtlRknq2eUYK
Z045RnloDZ9Eji32edp/klXkW/uzOnlPMlaosfVpfabbdBv/3d5tq049rF1vta8mLemYKYN9mLI6
nabx6BzeRhnE6mq7uVGrnkWNQlcDnfAxXONcjlXhI6jAf0DrqUNGt9bUCHUKUcBmpOMF35M9HQGm
3xjG77bN2q5cO4GC8nBag8qgilVU2Jrr1JvzPHxPn5N89gqrWNPjtNnHzh833RYuLArPHshJ98M7
uGZzflrV5vmM8FLB8ZX8snjeJ7B6G5h/sjvCMw6Nj/3v/jc/dkx6S6wq80uF5g/tPUiWAa36CDuU
hqjvXouQPMXx5NjOIJOgdin+3+Rt8w3Auu/lHzdPUKqOV61dZRnTQ7uxjjNU5WE+NgiOpQNQhKIM
X0KDnPCvkG2QU3NIOxos/ySyfEIuOnbtQNwjYK3fvY8560QmrdUAqIvN8jCGWnPAQeabJznRVPq6
ElhaI46V36UksY0poyD/2e+6j6tjQPUBDh/9NGtUraXRejUHOAk33p302T4+HT6PRdnXCHbf6aNd
eaCIikmyL+RvNhTwMre9o4HBDXB4GwJ5HfFS2nykq3Rlf8QLORTRZpiqI5bqKAUkQJKuQIIrZSQS
CasdevlS0hgoSFMW35B3Jhi1Ons0gfWaRTxpjRgxPKwRslweQCvENiIvVcmByW4IPBJXEdMNX2WE
wF6VNgAggMCKJvie1CQVLBakWF1gTfOFWwvBfWGXrNAeFfIHXrVEvYowJKRXcqqO09HopS6h/Sop
B0I5JFUKgBQCxb7SUwPXi2J/YP8maCQcHX/+qI1xYwpGeQ94yoGLPI3G6BvMPawTxQnHxah5jDcm
/v8FH6w0Kb4HkkUr+bt5h5VGE1/zq0oJpZvmrzdOY4c6WeG7CFrSpimt18HYg/718GN+r/j5Wr8y
OACmB9JTaxi+JzUmg/KE3Ve+xjRiegzjEU236VslFjeOVCyt9+FjGPnkVj1kaf3/7wmdFfm16JaS
Xejm6da10LwKp1CEGHUf3HQVDhUzSwyArgtnMmQVchd4o5ZQ9CenCuWoZcZZZ3zeVhJclzFr6pah
nT2sj0uMJ2XHbhJJaXffkd1PLz+HgJXHr5mIX47zBtkmkSwZg5wYSlsDuXUd8QaRAE3SkSaWGWrW
Jn8V2z94kddyT15jKai06TZQBpQPIJ/PdF5ffyv5VJAALtcBY9JyBDgHZqZYWaFnY1iHdU87M2+v
FcJEjFk+RNOrAq3l43ePXPPN0sHPkP4IXtRZvghDFEymAyl/pCrC14LR8+ICa2c80ORYuJqUSDY/
yTLBJ0N4BzRZRyYza84aE3tCi6NRPFLqVFCn6GBg/mJjwcS7U1Up6/qbfuODDQFOPoZ/hBcYOfDm
xlaYKEsbL9kcK6vcTCpjrUaSQoFjhmqlrkHfRNjQJMJUPM1KxckQ3vIRJD/VB2NlYFWMApu4xW95
aaHQFHqodUx5u4SHanWv0PU2MdrxRF2b1ZG5kAqzj+vPovIIPxhf0SfIOKVM7WJRUaK3KPbZ8IYU
JRtUp/cuRGGANBlXrVbQxoU3lxGqwBg6+TmEtsA+gNyS+UoWAasI1Ue6h2BRpxmZND9lvFUDQaCv
YtRGxQ2LnFCeWADrow6wNUFB8QouxquArQWsPYWsPpWdkNTG+kkoyN3vOervT5iPXfxhBJ3UXIYZ
Geq99/19wG5wGhIB/dNM4HqCxyJoOd5VU3wzkDKi1MfaSOZGIVxpzI2In/krnCE+PlY9zCzCnFBO
5mlbSbhX2EoNAKr4SrSEf5z8iI9Mn05u8pxfP3QR4HR5YQ4+kfBXGujJCBGrCzXKAJFZKRspQTSK
7IWJYex/g6dxbUDSZGr9iTjzW2fI5yGylrIJC8XxN725AUnDrEOTYhMF1HqNol3yJhsYQRP57m++
ZFOvQ9NcgXsZrisoFzzJPMQ9FJ8dTpqiAU47ezcNptjCyL2pNZIgHaQUEcCvHb7gjlWQgNqULewP
3d3DQqmLSpCiIJ4WdCgGLdYBx1y3XofgOaJw4PGPNEBVvjgxkvgTfxKx3uqjyOEnFIQzXzgRGzIf
sRMsNf6S+iNScDEJxIZQeV1S9D2/H0HYOqJIJzQv/laXXn9L9Waxa9CTS+/NAPHKX5IwQsNRtJrI
sdjSyf2I04q3PkrsSjvzm0Yo7DR1hge+7OnBfUOdpO/1KJ9z7/Sp/pGwhhheOaacce+gwciPoMLR
Z+HdivKR3BaK7/Ew0kDQj8YYQX3/+4R8Ln6pGB38wERRo7qMqPehPtdjoT/B7QtDSbFCGMrF2NTI
58IykuUvyhDUUEQqZI9PONJKhdKAHiBRBV0IpmUlkhotDZ7EE3l3DplTR2V4cV55m+pf7QueSnrG
Lw7RBJTay4jInbjj6PN8ZF/B0pZq6fMVwBBuiEwEyfKBzlQNyVqfMHzOX/b2kTqbCozd/fmHAiMi
wUqH0muExH1x7DbIaSr0fzh6JgHvo30ntlw+ETqk0GPSSveqSu+P0TUHi2oHA23V1VXAPFMrXBAr
UcnEoT4wIU4Bi8IVvflnucdhSk2brX17AZCLjwItMLthz0q69oz3MchOKQ3SKgAVCj8A+wO5EHxc
nDP5b7WiYIY7tCRxrLIQF4PvsWTA7JoHWuhI8EuYEfmxH08e1C83nXylkcod7p2GdfSyUD2YKyeq
P8pEpH/iFW2GHimfpr1uk5pWZgE1lUIXk1FEYYkpVDwsrF21yyBfxZpTZNQDtetaB1q/iZ6Ucih0
tvBKnxYonKvpI+vuaaYSDd4/7x+UwCIM0exD9BCRQ0T0EW2m6HKgRk/1MxQZtXaRzeIKVz2Ij4wZ
VIA0hpRKkPGkCtEu2DsZ+mpB/LR7dS/h/kM0N0XEAmv2Pzla2Ad1Um+HhwaeZdL8KfAo88i9k6P3
K7JmUpfi0FA+TaJubZUeXAtQewRd7Br1L9D1aKaxun02vSQSEt6/dkpEQYuUzDdkdqLn/YC60oCd
HbyiQ92oxhcIL0EciqWdpVC6SB2KOBTR6CFcS4sdXTfd2FtfbwTwT8I1WovBhd91StcU+afP/nB/
obMWcJ7KMQxJX2JYCjNdGcTvF/UQZwQ5lhNPkv60fxhvXyhE9N8Cu/wZdjaMP9PDEbRDJKlcofhh
Og5KU6BfPQ43NHiT7nZZJ2SstWnEPcFJkSWI1yxkt7z/UlnUubeHK1L7aHVsIuyj80Nf8x9eaDOy
UEMW3dH0QeRe9cZQm24X6jq/xutuspzJoxJlhT4dhjxFT7kmLcQmLfoTqPEB/S7wepipacDfj93l
ExHFdPTcQO1gjgTyCObRLvH0i5KVciDJnIXgUJ0DLEb+6wtRMlBpIpfyJaFX4LnzFBc2+F6S29KI
5wCKhrggVBmJDs5nQpBkJo3kYyGkRVJQYS5CtXKWXrSWWrEDSfMqq/2MwtKYACACcDtTNqdBlP8Y
av0VGKNFddNvMRSZb3s2JLGTsZplHmZQnmhoS21P3vpS4bCzaSpimrTvtJix7FgooXhI2V8emgf3
QkSrAn5lG4N57LKpsPHbqErCipqeIV8WZgSmCUeTM9C7VyrMS4hNDjxShlOxHav8A3zO+sYPa1uO
QVz1Fd4aPKsCIb3vnR8iwpavDHU7DEBou6iqkBS4zAefTIhZUeVtpDjRUZ6EvMDz4i7oym96pK+X
OSpo3QusDFT5vFOlU4RV90qtFsqNQGsbns042nEJAza44pcBBoH2MhdffydoMNHG6RbLjzn8idso
Upda3XAp4TH4cJVzVPi9FC9D3e7/ctFvgwi6yZvJdxlCNdVmNL0XbWhgPCD1BI7ArYUgzP5oxj7x
wIgb8vLSvFPQ42A68hvEI3ICZAHpRmrsqh18TifbuP2DX9PkEUw0S1VLKnFLqdXrjGJ5sem+CMlM
Orozl3WJYcgxSSPb/GejgqZbbIM9+Y+yzGgJ53ZoT6AmTMAjlRgJJUUgvtb7wJfmNU/kF/rbUhIt
MFU3RjfrRXbyRKssPw1NBy1DAkXl5KKkpzSmMDSsuHIQoUk36m48zel6riUXDjLJj4bf1UWNgmOI
gkJh2he8s+9trECJ7679T7tHMDj+pGvp/0Ui/GCpG/mWkTo/zC1XVUbvo/dVqocTAqm+FOnlYvko
TA+Z4SxytMFh+VhWp+ptVAlib0nHlBlLxATrXFa8cmEu48Yzlr58MAw7sBCRKN4s9gvtHww2Jx03
g4gN88CAU9opxBZyDJxqomCZWOpbOU4VlGp+4EoorPlfEB4dQaCalqXAVIz8F3wLUsQ6VXRj3TKd
CwaNJDz7w4j7TDMmSjN0hNUdEiyte6TlSldedwFzxE+CJbZqMpu5Yj8BsISqIwJUdL5g7qEWAT2X
sHKri+6C8Ba8nYbFavkD050V5BzsBvsj/Cu11WstXpPaUITHD+NTnB0xCKCZ08sKe+Xtdor1U09+
7HQzKOVymV/Y9irUxMpdmDNrGDdIU0olLxT9KOo8yg230Q6aRsKSk8FKBNbEwQBuxWhf/wO3tboV
WiB2o2lGbkjRf7Dznsvr3HSyQTbY/xzDcyiAhzm5TQdpxs1/dXAhrTqnUTkOAegZjYdRvNTt0ylo
LdAWrt96ARKM1TReE1qrCNvr9ydZxrPHUk0qq/i/iDiLJZg7h2yEZVUxO4zBItb+V+vHWUprMs0p
eFa8bfetUI7pFVZnHNe3GFLbuE1ut4fB1pjgudfEmHCFS/As6838xYCMclqEunPWlDGG9bhArerd
EPkwV7b7paZI6IK5rupfQZ1DQVZIBIzdlmzc+ZlRd8RW9/c3wqo/xKMQOhQnv6VVK7FqZVijJh91
bWPZ2HUNtBtASES7jKK3+yjo289OsyeamdjCsguu9FK45OjNCKUUVedOa3JDriyiWgoFvT65d8R/
BUpeW9vT4LJsHAc5XX3WvNXl3DbqQR518V6xoEHSh/N/NJ3XlqraEoafiDEERPQWEDHn1DeO1tUS
JIqo8PTnKz370PZZu4NtgDmr/vrD7yMfQM+t0eteO/O0tuBlZugVpwW5cN79NQnaB+z4M312j53g
2pk8O44wlkvSCIQJKHQJ0agiz70ID6zNVyW4IOSzbINfiphPMSonKOzmgzEVsq5Q7IW623GaJX//
FU6aZQh17DmS+5QEq95WSBmifYUVPWoDkj9HJ0/ugQD5i2ywcv+L5whx0M1u2MoQCH/1rmQDDNr/
QrtEg+wJpQOPca81vCyIKiCtA//8AIyJWur3NVGnt5cL/xdeHvHYcBpWZmz1dqqPQuSF3+1CSW3N
tN6ZawKRwuibpJfI75cdJwJDvls303mqDhmdZT4oTRdY1b8qvD4JVVV2x2aETbONlIGgt5G5ToC0
iTxEqQEJ52a1l/FplKgj/5pe/CtrC9/ny2mziHM2hHgSUw+wiQhVQqAWGV53lqCwXxLHFzYzrIBI
D9WJMcMvnJRMbPb/Y5tJ+cjMpqm67oV9rWVHqtPDMOx94EH3vPfbzV6M396HeqA+BvqlgFexSxpP
yBvMxBkFs9HPTz9iRQ9O6OzEslCUoDdrJ1/byVb03QBlyYvYlIjW+YcD4G63e9k7jO3G16uo4djH
oVRqtGt3/g3mep8VrsZYaNhlk9tlDkHLbdvwD53AwZ3gzpMNnFc1qicF1KtZy70tRLT7QtYgZ3sw
E4nDV95gYqEtvqCS3SYX3PHZP4pBPa1XSOWFjk50GsjN+BqXrmiG8a7gM9aWND6roVRkUpPROnFK
cfnX888q+bR0BC9/4mvwaZGgvULtyQEOTviOS58UIzqU0/urr/5Y2iNyHsi9JvZpc9qIXYMUfcin
GK12hmiBxAQCizmcqaQf+6xNoAF8k1WJbo0TedH79GYKi9nJoS4BzwD9GrWHyhTe8eo9MpaV+16+
R3K1mLZwzS/yfL6WCsK+v1/1Qel015j8f0joIk8LyTzUB9IgD2rWGUZ69KPM9ShrCeqTAfBnwvcW
HbqI9WC8IkUQiu/n8otGr+f6Bln7NumiBoKQM1cNi9aWtLD36kWdMU4GBty17l2WlZbqmFODKqfi
rpq2SzwXK0jvt7Mo4d3anUlGib7GpGKdgvLPFwssUOWdidHSIH0Ax8JfY3H5u7AWTyZtF6kqrsAs
GQgDeFcxbcdtHehtuJqvWLH5eQHEwL6QsJ4JuGDl+W6H36y8wZN3ZcBru1qwCvGXOA0kDg332N8Z
/fr1WlsezTu6MOYDD9pWCcyiKRf7d1wBFrijYOWOSFasp9gTOJe+SgWxAeG0EiMqUSC0hnhk2YB5
sj+I2BYiLE0uAbTTALSxbQUXkmjdE+R92DGHhGGZY4DfyCQtXqiAZzCAX9tmeFsFCyZxXRqNxLdP
x4y1aNTu9otXvxuNs7elYaW8S1BV/UuPzaTCkPA2MWn6ed9HkOxOBrg4omnmDnD6O9uO3TOt1/S2
Ao+f8zgyRMA9p/VPGz4Tiz7+mfdbcDPoER+opK2El3l692j9jcS6KHRZSAFgtf1GqWfOeB3bRwO7
+ch+0OGrrpAE+MVW1H9F40dp40ahPVHQbZEvP/JR72Sn0Lewqw3dvEXmr/WH+6ZF3AmuvUj3rT1G
+YT/yNrN9SZ4LtERxrQNwW/dKazQo/YwYCLu8tPglTr5P620ujc0c6nbqQcnXqkBWF2gOV0kWv07
9JHl622X03fzL1z6P/r+/rADXAG4jO6RW9cD82S36fzHQBpJNmkvdJJE8K8y7Icsy32edxBPe0gF
tjmIUc4k5L03vEp3E08VmytLgdiPZvHp9DbqusEpSqucAsUNljCQ2N/g2T03nZveidcZbcttAFzD
55xELOSEsDGhmc/xn8rwHMGEhpfIOXUnOfOdm2USJV2PSmqEwrSVMxQQkq/7j5PLyWPaFT2G1+Iv
AEahn+AqhXxDX4MP1ew9ivca82R28QSKdPuiuV0r6Do6MiRap5ar/raQ17mn0Gpt1H69DnUL0E1X
h/W60hZxaaWJl/27HbN/OSg9jpRsqZHFP/ggLuNpV0Nt8t9RbtKVQf+8yVcaq/Sq2d0W6SxcxCGK
tmCVoAG+bUQ8ZbLbCGGemiVj4o1bBTccnH87F+3QuaDcqEFS4FKzv1Q2BRAfNVwZdQkpvPtB6Fhx
6kt1MGLndWHpWcqtw9xzpy+jz5C/ddEu7Ys+EiWiMVIABT/KA7y1JTdDbkRdc3l/g467SKmqITsN
Euh2SOxpOXzMgvETp6bxa9hj96dM6ksIiBwFKoQnyv+vnObGnPU2jyk1K+eRQQ2M6b+x7YqWctzm
yfy5zdbZ+vMZaR3EF4QOBE+jReUNCyw/lY8TCOz2tOquErrUPaNm44iytDyXZ75TnZzqrB/rlcyq
Oz86HC7hfyG8ZYL5VbFoZKPXYwbA1H13uoGPNxIBt1LpiytIxmstuhjZEGStkmpLCDzAhmw8ghkL
yixwRzG9LR/0Fmu5VroQVjtHrtLHXlxkIQnNuhMxDOH6xkGh9bK0z0fneD/r6KfO5kw3LZFOQ3RF
VCIHWTY/wlIRQpMcErrDOiI8F/0EVC+DYbHVp05aBnPpuYDW3a91LWYkiE/E7UO0akIoEq6taC9V
xFUNdInuWpmy4pIEXLuUoRSEwpZOx63h3bd4lnDr7h9WTiBY+qcrxYJKbGZA/Gm1aKnkYDWjnepA
/RVLESkPJEQu5xwFlS1hyuQejB5+qi9qGNmFadHWQtvGnglVhoCr4kAlvy22IyGvM/sofp+OsTSW
pzVlOFTW9Wntb07rCImsqIhEV4hLCx5eg95UvBPN6W0iUmzlFy+WabNsYQnQWSNpzrtYLkEbuSdO
AxsQo0Ium2Io7gNfVWRrgqoGoRIOA4MUAXMb8ZrO2cpui7GBeJSggh7I/4vgjeBlhLPv/m3zckSH
2wJ4N5B24UzCkW/Lc/CH+bZ6TPbC/NQ3Qr3yz/75eQzPmFbA4GyOybk4d1ckmK6JzF3I2SeHMvzm
7CLOGWdnVDmwL8zhV6rTG4oh92ufDoJun7O+y2mAZeGAe2FQrUgm50BCiu/YLMSjGh4Mmh//gPcQ
+rt6GI2DcXZUfyOEqj5h1viyIOGSI3M7+DI8pjHXXLJu7fNtvVeOr3P8F3EUZygO+3IvWd7fh5vi
h7r11+k23SqLfBuT2bwMlvW5x+9UZ/PY5b1GUE7OPWYrwMUwJ41NvQr3cCr5aGd9U3f8Pa8GTNY2
zBN9ISzEYh9stXBuLKJpg5fIhxkrKZ7ynEKnF1kokaR9MBf+Opzf5tFy3fLa44w6ePuJinZjUZ+z
n49rcrBQ68U/rXP0c/9rnbOiH8lj9HDSFQ7DfaqNNQwp4tFjcB/EI5R90EEk4/YrjdZcFluUhqR+
i++Snf9JEueHWwBB5L6FJHIO4VCmAyx4eX9wrx12V2Zq82kR/6V/rcbJ/3qLlxibBLS0zQD2GK2k
LB5cUhDVhGIlclGhdMgF1XXYQx3wTr6HwBZOGnqkMxI9zDSAUZ/jEF98sSnpMY1jMtVX9zF2BmJp
kCyNfaDZhijPUa6EI+C5k5NSIaj27eXlN8rkU7aqbo5R2k8dEcocXHZuRFTTWYqhC+02za0e2Ccc
c2I7N9z6kAyHbR5wN7ACOE4+vjHz+/gF1SN0T8OXOr4b08KcaE+vyivAvpNi1dFAY7DD7kkHSujw
hIpYOUkqOeunHF+3jI+rBnI2eG6Eey5w75oli2yhjNgYlVHH/a0nYekEqYOd1rD4xCMLQycf9BbB
NoNEFGxJm+bNkAwn9HAIEtsuPzsRGlhvxE7Ug01XDYPv9ksV+jEZQk4om02w5Mz4XMyi63wOvnLQ
tldyvQCeELqK0TLGA5zxTAqO8hflUDbxVi7QeFTwg2Rd5ggdsTVgI8IagecOBNOyGk5pA2oUpzWC
g+8BVUWM+I0hfJEXl0UubDED0TYVS4uhlzg68NFDaOevezDCu/yqMgmmOOJgf3Ij1VmkfjIGQGNj
ZSTo2gmmg4MMgXCGFJau4OOuIR29Mk2GBXzBalIMc/SQcmBlQo3wlRNXB23d4lC2CbS6jNubRV8o
jg8W/H5nI54kApXIQBFx+4Rny2tyb4v/dPD+vDI8FjSTL6vA/+5lZ0ymAEz90QM3UMZGkJ0QcrAC
sCf/tfa4WrjieWZgaUQlwQkxKHlnSlTYxujd7zLNFCmg7LqiVEbnMW3/4yzK2FEjp7PpDE/uqeWe
gAAuBQJSxKQUhWvKSVfHaU30mKLWfbNsP7mmKRpSeWwKZaVulTDmPoskn08JY0/rto6WJVvNGu0B
i6D32Lb36U97/9w+pndifiFIU1hUDysAsmVzpoR9WOALBXap3EdJnnwBk0hfFOP2TJn0Ju1ZFdnm
JuEEKbCcUo75trWXuxedpNhTwZGysCATOXkIa1gO7FSgbIiiPHKfHzq7+IG1hifPB3kYaZvgHOyD
vbIrLj4T2Gt01TY4DqE/86e4Oy4U8RYSN3cxpBdPd+lvmUvyJXn9+JdMLMWDmOlkhusQ1AULDHAu
KDJNav+1fW2zHybiPzKTxj1uqaxEveqjSvX/6CmoTvgMCMSHRP0Jp/PpMV/vwbNVZpQl+GGofL75
IqJcirlMr2WVU9J9PqJjgV6h67IBm1O6R9i9or48DX1+NFkmywoylD7GnltGQMlIyCfwadDY5UjX
MGgQ9zWxMZBAdRl94m/5weTk89dhD6PvvlRlcuicSaJMlkNU/d+bKP2FW6sx4PqUyq0Ma0IR1+uj
CAdGsXNAKT6hpI5mCO/luyXuTfK1ckLlwsv7H/sgmYowQUDPkLegzXQoHCi/t2B3QzvH1RMOEsVq
rfXcpuPvzLEm4l7zlqe52YOal5N9F834anDGlwjXb3xt5s+xhuIKKgQTm9GQhR4JQDMRTx2Q4qGo
v+jZ+mf+F1q8h0NfWu0ubiDxjnhujs5aX7Z5geVF1iAXa3NjmoOR/TRYkOpTfdqZCIVZDJCMmQ8P
mdd/5BPwN1JWEJRJCiLi8Yzh01ld1YzxhZQsFg0atXrHrRYo9sch3l3TFnYaoy4mCfdRNI7Gz9RJ
ADi5NphCDH/vq8hjlUHjrYwMXn0xfvNtWR+loAiWom7RYRviWz/3P/pqDK1ZS/i4Mb2XS250Q/Ny
kwU4fLs0UsYv5Qvbdcvy1zeYhjGNo1yM0Q/IAlvyY8BMdES93nJm+JsImou0yFKWtFYgETIq71oY
3PAZkesHxzpCTgQ6lvkqgcGV5QGsfefS47vTrGVmyxiKcS68eBmgogTpi3LntmdEjB8pg1vJXv8E
kCMq82cP+6m6ZQmAs4i7E0o330PJwyrKzvdZ/nokm6uLZmFCEdQ3/t7fd7fdbTT5ymBlAqgOZcQh
ysLT8vnRjaZoR9PJu+yfpsi9aNTgS2IMPylHyjgZKxM4uegMpd4Tuw4p1FvD4gLnOYitjPMcZcgu
3rUO/oZaN8MDhAqX2jXCvICbJ6s5rZfYcMkehvMCO6CIw98/70HHM/5SqRtTnBqE3ik3weTbY8Ed
f/kGeI0wvj7rx/I+r6ciDeuNhfEnt/pHxGOvgSGX9FiOZCR2+ea406Yx10nSYbwLJd6fQup3xFpC
xerkxiX8vZRF8f66lIcb6iv8osIJFnQAVSZ9QxX1qVc0HjZgg+4VbaemE5q1cwsYrIgEasgYW9Su
v6HBxYAuV/p0zxGN/ITexeu8hreb1dB0gC1XTvV3OlZ/NQLuAdkBZYHDXJ9OzZ9WpGr/mMsqtKoW
YCmqaXjlQJB4lNCgFPN7aHeZkTud9TyNp/oq3/sQf2CQHmKQM0aBXRCyZpkgZI6Z9bDIUG556hS3
jAS/0BQfp+ZHBXPF0whSDXNUBp4oK8X+KYjxMaRs+rvh0s22UovNLyQLABGgDkijLfzd7ZpgzMLK
ObWpw7GHQAylDqJfaoK0g/u50zIvIUbgjR0XtOQNBgL1YyCoIekHYBDbGPnxCzEFKCLWfTRNTNEw
IdqVwwJaID3v01bBhIr+4yfo9fM2mPyoh8hpVp0hme/fihTxNZ7bYwjND4ADAgbOdwSoMPwxF7qN
fc6BfWLiROVWZ8z5IK1TajegOqlVQHPcvxmKVFaCD++YvwQZCe8HbNfE3U9OROWq482h/grWIMWP
mCOKPVHXmiUOuqWuVWOfJdtrBuCIOYN1BPTMUf1+7VUYX9DftnSriGhuIxmKC21MOlOQWeZ97SHt
qAhLxLtT5CXS6opCJ3CEOMPYk1ZX6WtDBh3IICpSmiuWZNUamDbTcXIca/tw8C3kPNTiMgIUAJoZ
NxUtZFIZ7wdDITuHV+3phFe4LshHuZTrkT8LErtozdN/idf+DS7x2nTTNSgilPAfdZxRTMoMTuhp
4+bMmHP5ls+fPwAegKaC7R0AXJhoTyIuu2DgwJcQPOWQ/j/4uIR89dDyrHiG/dcxuBrLDsaMk9tA
7KqlZpDP0n8LvCCCJ6Efi8BTAq9EAyJAgoxW5bMMboXtKUADf2ALxACNBMjDp9uQSF7zLDWNhpmW
W2+FKvtxwPljV8NdIea/dV5GGYXnoIpCfJVMX5lB5h+j+NfAZP2AAY7YSvTPKFOgRzcfUX/B9HQi
uKD8OJFyH+2gVDfiWoR3HUfqvSqAi8fozrSYKUjfbDxWRM74B3grzIHMih6ruJbMhC5UpmbYu9O4
vzSnUEY6sswrF1WJzZl7f9oAn/5YZtTPYTbiixnaxZfdWz3PLBA13Bf0hyrkpJcVLjGWnmASHAQ2
pkmiapYxXgvNkD/4k/W5mb0Wzey9rOfaup4rW2XbXj/QwK1B44wfzkQB2v0Bw5InQ26TG8ycXX23
RMdQ4KcAS6Uk4wbvzF/j0hzUy233OAjVPI5JjhJB43venjLR+vKDtUHM/vGCUzdpiBJGEKHORX7H
VGrIDUIeEzeDklWrdqJYF7q7zKEkm1BYK2JHULKV7EhVQOn5YF5GsNHn3+KnIIdIXJkpoSsWiaGM
0eT4qPk+1O1eAJ5svTqOf31cdCZoh2adIbgWij1aDhJe0GYXY/Vobp6gJnvz35s6+Ryek7GJijKY
tKetwWvUgkZds4Q4tYaGtdPYQej4CK02BpJCAM1JDZJzLW8eMz01tkGQTcSSxpzJGWUWv/pV89cj
jPJ2EkohVJwaZocIJEQdLao4YX/RJvAVeeJIKGxJHlNdzZaiSw457XHIgvUmNM3Nz9PpLDFZXfok
kagH8bbA1eHaXnYQ/N/gjDH1h8OQml4nsCtmaLh6wKysrQf0VFzVJo9hcLJ4/L159XK64fB+IV6y
gNaSThDBIGM4wMfDNzAkQ+gGyh7iQSHuaCwQTNpkwFszpPm/HA4Psw+oB8YPH+IrzKY2+5DLTXJx
hLMjjA1RUgjpXBQjxcgYZ8sX+7ZoLL4KEvEa+B6YYVzbsfX6NdzXbwLvBHqQiDrFiuM9SSC3NBOh
G8lVW3FNY7A/B3acy8X4QDclmrz0/KZwioAAnAQ+5/g2O6mjZwU9F+lfD/fqTv+B3xZSrgnTFSJX
qgEEiUfi3nzLgI4xVjcaXIZ8eM1pev1+Gw3CbdcmLrueVaPeWm7aklAhUugCacueL9FgYSkIR0oZ
xOlE1R1muO1lewqn/wkXa4me/lB2xo9srkGJPDSvMf4Mc/0xqEbJriQvqGfdLz2MaGflOMHjHS3I
5yPq2OmWzU+wrteZ1tCnUN0WYwksEOFrPoRJ5fXG5ph8VvzlyBr4hLxy3iAJQPzBViJ5CWhaDhIl
IHSZHN9BA5KWIKqyc8j+IQzSNvYvfHZ4f7sTAnTjcfuzZ7FCCGKLOzbwKIA0a/pFfm/z3Xg2KwmE
oMOD4iHJD3J7kXkmNsWokOWqlvG2HEIGwxQGWggkVFYE2aZEA4H0lr3zon7EEyIOFzeWAOjxY5XU
ssJ1C7BrX+9xkBRErXWu971jec7OzbE5osRit3zYpu8wZjsFtignSg7sSiYtuNyobt8kqUqdS6WL
/i09xAfWBtQ8rCZcuR2YSFw7LM+4xHOtwG4orRu+LjHslwIVzbeorAb1X0b1xoYO/biwbn/QzO7S
wOxPboOXIigbU9NJa6EtMCNfZMDx+rhmaPBTb+vtY10um+GTjTfD1VGUjnKIV1sBD4ayEifJDlOw
QHaJ6GRX4bqDmxHRu65PjByTCX8437T7LYB/zAXEuqHrqLCl+k3phD6bBktUzgwR2qwxKfVBnHOK
lyqCmOcwPVZdBzoPGbtITJhGDnDn7XA3PbT64/QYXXAagsK8zwCf/DeUWrcN9vxbs/kF1hsF7RwV
J5pwmdfxWIJLuKQeKG2968J14tnW7b3/8yy5DJ9niseYJgiS8eSGSN1TB521zLWF/CEOTFSd0MlB
ecDFG8b/Jt5LwjOWRtsEGf9iaoKQMxUFCfo6M9VuuMl3zVWsCeX4okRCJRC/sC+FgGZbTJwq3U5O
Vv8kvNp6KJZUdWuC8ygVoG44bwZAZsdSCvuOYUHfrOna+PHOQUzzU0x35Sb/3mrO9khe99tmYCwd
e5d7/zJ3xBOSqABlILaBmAg6791z5/9DSgtsoA/uzOUlENWfxKhTTxNpfjHI9SI4vSP9zBDS61G7
I/Jd6SAU4k/bQ0sqvyzzNZO2JBkybWTcXzJSEBWsP6gXNbt5vdCnWJtM2fFD8ptk3E/F8BlryJyF
QU9f7s4fGgw7hB0pMnRp779lUTCHHik+sy/AMvjmjQW/U3ZfLlv40d+bulbX3W29qlfMm7cpsrLs
miEkLa/VlR2ZxbN3US51X9Jjha8HhZOAqhx1VZdZHs2rUEtkY5ftNMB8QJ/XVBT4D6UYN8CSmsha
UGBB9MShQBxLKtSDwv6T2x33mdCTVR71PJUg83bS1RDVA0K3re6xt7oh2hUzYxH9dhZdUdt7HRII
FvQk1EQLUbCDIDHikp/gZ2cmnTHAUiQf3F+0jpiRxaSyMCk27ajr5vt8z4W86W5ES6zj26zP4nE8
rhhaMtY5eVzhUOm7qFLkZabcRVb3+mO5ZSh9+1FxhrkBjnWgTtEQYU1ewIXqrNVlTVMZ/GqXxzXe
hYFTH+JdfXhhuB39tkC5OWMFHdVpGWSRFfttMa8JuZ1cbSjQHJb8K2MlQn9tgfHep/PGvp/zwugL
1gJ3BDNC6kz6Dbgko5PvYI86QbLx2zncf9+77uG9yzZvbOmKjQi95Yi8UPDuGpBbo+XGyxToiQct
o8XvcFG6GbHaziY+iYxYQd8xhPY3XZIOErpjWezaQxQ3vDFIAj86ya/GBXGU4T4n/uqE+qyHj4P4
LNxmdzb51u9jmC7yTczttsLRgT1n0iWvXCKawnEzae1evyVH63pakuK1Zr/krJETh1rwijOKAd2E
QUFgE9RDLWMcyl/zYB7YQcQHghAheO8pfWyNUJQujTGtax6NfxX8B+a117xH+26HiZMGOIrZd8Rg
WI5BMCPDuWd1swVmbsXOX3WunavoC4WLfhqcheus0gLLhipsZ+E4ChdWxAJ3kuYkA05W1RjDFBKZ
HYm3Ql9IAhKsKsj21+X1CqAE9sMoSTgHGGO8vBe7fTpMigGVKEB2gxMkYHaJ7dG4UV2UoHTgM0R4
xQAIqPl3v8T5hjwAaoGnm9GAa/3qzF35c8zpcywlZeiXwdC4dKZ1YFPJYVeWGn3q11FeToXjWcxg
X0Mx8fGyPagV7ATq1i6Sw9PyDpc1JNbvzfvxHAqSYmIGIlp+6ZfKxqpm1UzRrHyBozudkej3E88E
azHAWVCIf7yQxLBOeqwQMjIWrx+tIHcrVi+8Rkg5y35v3aIPFd8oCWbrjiQULREO78etGEooDSGV
NicUcRtzlZYuheWf9MkJwHgMHFndiJt8MWrkjBlWO1xlRj/TfPgiJRN2CSLKHpxr6vHeR9s+SRlg
1OSY+TBxokVCeZAuftRJNdMnLxpAgYsMNLEFehwKoxHWA1xyYBNYBDttkoqSAxiX25k0s2aWQurG
gy3OHHa23KuOzUp+rHJvjK46/YbSE8zk+NGJgbUjJvNYcU5HdNN/5V9FMfC2WlTS5wYvWarD+esn
GSn7d8uBSkJr+qdtNX4C3AsMELf9S/VzT6XTO0aMyygCepYP9bV27zjF7nqjipIlw5X2nUOJdpMN
6qZV2o/Rq3aHcTp4rpBTjd5QCEfvpB/MjGnUmuq3Uad2o1W+41e5A57LAvoefD2+yJfCk9V6j7nU
+uYyr+cl6kwbh1tkVY5+PVVkm/RoOCGzsDQeoMo8U0vd8IZrVjYLGysflsiHYFo/LWz7oBfztjF1
utu3lenGpRMlP/GGCx8rPz+048DhkkvYiN9ESfQfRr/WN/F96Xu8TcfuX3yMNwo1DtFmNfZpcmCN
HUPDB2xdtSjUKNhrmDT9G5c4CA9UPGQgOSbchoeBQQ9vBCaVzR4KE13CE3pZgpd+NMPeFoTvMZLV
szo0o3RnLnFgvnNFTENm9MBVwGq8dy7EuGAG0p39IzJxE24gK/CSA4bfXCWdtdFCTFvrHFK77M8r
duh5s1SX+d1lAJlescy3zaX4MGMy1Fep1Y3JY3EbAycQdceVxdn42qWYCfI6dJP+k/AhktYxUAQj
eVsm1mT75kl3YtfGWuwYGHCSdwbVCBUUP1PCCEvnST9sRqB0p52cwhElNg38UqdQDUZv1TZWGg4J
1eu4kdgt6gaqR/aW+Py0or3Gi7m/nwOX94yO5kewktuoJPzB/0mgeJDKsI+pVZgJQbY4saRYzB1a
i+jkMEm4nx+seAzpoMbgvAqqPi5nL9yxx/f1C2HzoCxAApLAVYl/Edu9jMo8n2tAsl42478VbMRY
5ekbpwX26ovWrBw1CDFEh/0ah79U6O+7V4A6wy3X5jgcmHAR1ckjtav6fAMWZ+zhO/feHHLs/A1Y
vnnC939Y5r971G9RRDKg42PR/vFNp0j6DW7GkQevlo+baUVITdwmdQ2cJiovBAqIQX2PIcMBWPVU
M4xkuuvy8KSFp9PAy50zD9okDyvyZATyJkKUMJqXE/924D0xW35hpIiL9KYZhD28qaFPclol/BPz
NRIRKQJBhBihJJQ+/XbPekJgvgRp/w1bElJrNsaemqI5cNroFCBPVP/Kf8W/yCsq6/6T/nSZdQVW
tmaGmEIowIwW85e3BZFJ29+NGVNIR/OKdQcvPKa88yfcT8Vu2uCW2N0rQ/gDmhtDKIvsUBl3Sc/h
ymFK/WZ2WJ2LM3slpLhWbmdXHW70Vb0EWGFXdvYrXi7N5LN2MsYDwnCaSTbLMboNHD1wlEMM/ITL
y2NzX9wXXYQ+q9AzgVAxV0owJsi69unnQTmpaHancE1WtsAt8bHI+nUw12bm5vF5r075QId4UBIC
U4+0PdExb+ue9Z/L7EjhbvyiQAQZT+EKsZXB0vlVQYt5mkC+5kJfMChtGANUy/ccc0d50nj+82I9
b/26mjXBqEdZiBJfH0dx//lzbwYKFm/vYTKvaUAYyxybf5Sx7I+AOSkWU+wg4kQFToARlVgdin4Q
eGjdoCrccA7LVoeV2f/NEpGy4IgmpgAgrr/i2/a++DscBQAMqELAr5nEKxtlYxxNzq49DzDCC0uC
onW8MHrMW8QxRdwse/PT0l+Fq4iCKVnli8cmw0GHl5RFQ3RUxSxaBAsxsYqIkT8IJqbhkybGGWIl
1u1LHH0JQUQoIvngJmPrTdoXe1wZ7kcjoZ6JvW60LffFWS6cffnh/XRnnBapjZtFgC3JjZAkRunu
A/pcxytc8aVmc1knbjaHIQNQHvWvKJ7ad0JwyMvFdgC1fGU/NEvKuQeZBq9ZhjRhFhwEu2HkCnz6
ACalgAzmjGVpimmMvRtQhj4p4dCK96ZC7ZjtBOF7OP+9oinWCd8A7DbAUmnfEVfjbwHQa3jFUrBz
oCGQkBBh1RZippgzGmfilYWjBmA/50QFynj0TwR7BTttLd7ywgVjOP6pXm6eQT3KsdHeTsZ7rvSZ
aaxirO1uE/pugKJKh9xi9XBuc2NGfSn2Axi3To09ehqg1GLcAg3xOh3bwIgdAhr/qSLlQJg2Lqll
PLAtDeEE+fMa9eO3AFYnMsaS8RWRT5xoyjxYoMEBFC8GbFz45NM6jnNXvttiTUVJ+94UK2Ny/yd6
Wt/7pmRSoO5OsK8x9DQPpwGQG4+k2eRgGQ/O4Ts7dTgOxyQ2U4UJLCMAzRM7De4CoN+Tokysa3KC
h9nN8YdAFjETE7Z8A4Y3ufWNfTK9dOYw2lCEU7dYTLbMc3vbc7uou7xw2YocpXJNRndOfexMUjKk
d3q0lLRn90nokQYszZzdxbNsc4uc9I33zgkBZWdYvAehvtaOJqOESQ+28Jt8cYCDQ+82wnAfoOaf
uuIu2sfy/qM2qzd9MsK+l/fMPJWct+dOfcw0VE6a6gYEm+W9o6r2o3DOXp7XtvLuG3yuaebVOzMz
FDKUUYNis6CVv1nx+L2/vVmT1rKJ4oXnU27eRjqdBlPVRnyJO3ynt44ImKps3R9kIN9hv4SYcUI4
ac5LJNzMZLVtBuXu6gPkTGqcwwqW7Q6js56bk85Q2nnlRI958pj1UoTsngYTpRgrOCfpnnHUVhgR
BdmcnPHwvT3F+xcnS59yJ/73rMe9Q5FD6VkhoFQ3HTtK3VfIZdD0sGLp6Zj7sUKVDHd9YjCs5nDv
DnuHDioNImLgJmvMMqh85Tf4t85qHQ84MR+wLzdFd9zaBccedSDOiQpdPRlPDxoPZa67Kp0rWOKL
s4QzkouMvanuBzA9LsHk9IfVpPmv5iK9u3gz33HkT+w7EvxZXbr5kNhh1einPS/CBkidPaEicl7j
irlphsnurYwqdarclyEeoIjwCOTtumkj6K1+BvZfgmK3d8q5wE/mybys9e+F7Lhrv00m85i+W6e5
DoyTsisGODedGPdQuV4ryrveMMJGaKWXboEfqG49AFNGxWkehqvqvdYfK7O4GNmip26IYWQD94P+
Ox0zr+x1HIPxtu/oscOJISzPKf9vtI7aev9eZlyrPbwuKQ4Dfch5VqPkGVas5ejvTuMGCr7iAemd
hk3XDRqHkC9CL2BxeK/s1395/MdtcOeEN2xmoQ+0RVvTVZh7ZDP9HJOT/XztNMU7Uar52OS/mJ2w
wFLhQ4R6eT3MPuHXcXfw67aZP2qFgLbtdfG00lVCUb4vIJG1f95trA4ymLUNy13ltOYmMhGuRNCG
FdBIr/8Eal4k005qF8CPEOmPGMkBDEGS3RkI/HU7eyJ837Uu9eW0av1QNeUd71E43XzQRU9uIlWw
kiNVS7pib35KUVwfyy0Tsd07x82/HivQ8rsw4loxjyG4Asp0NNu/Oais8/EbCUxrHWLriF3JtX33
CMyEC3xBNAYm5SJTqIshpncEejReb9qeg4ZByaVkYvpU2bGEBPBiaS4nQXEwYUriUnI4kaLFHx/l
jWVcT4gIppXXEmtCdrSxMqBUy6GEwSliJgBZvew3y0t7rfz5bWbmn/NpfddG+stJf0O6lEE3psMZ
t7GPg9vXZpC7i96/fuJq9VpJZdANGKk579LVNKvWHIUaB48Ywj3BF0kF9Rk3seM+kBndHXo3TC/u
PE0drhVDwMB+JXPf7D+ZifGWAMoTW992MjRzRNkxJw/ckHPKGHGetJilguBrW51MVhQQrJjR063a
DjQpk76rr+KF10ptTp6nfDtXH1YtKwEjPpNNiNaV7X3ZbN4R5Z/NrvUApzNHKQP2eNl+TnO4lTwI
inAM9Ng+FeJ7ohlpIzc7g9pU2mhXcmWjMS4yCe1TiSGCe7nWnc6u7dv3ziDbvmG6UqZTzlshZZUx
pJFh8YwXPcWmG+u2LR2TZcICl69ZNW3/IWYLWYTpV6YPatWbpXVYPmwdO8m5UoxyHVpOOjVudrE1
vayY0PDlzV/YXQS0AUzaEQUwCR7xTGmYq1mJHuM109tb7onrJYK1G7lKNU59J7pQj6pAiRiSuiX8
gadzZmDyj38+Q+dEKV2whXioTWqMmxTv3R6gq2HLUQzYaE5Kpmfp3SjsH30JFRH2Ua/jKm/nHfdD
KkW3RfQHATymMQvRqMT9LpnsIAn5SAPT7rmtngu/G3gUuMnuGJ6pj0+Ra+xy1evctvfW/M6Kbgf6
UcFqNe2/3vukMh0FznA5uYfYDfam0VVR7CpbRwS3UbKzFoofgUSAYZ4O6ImnjgCdkPpwrRWOPhUW
35bIDniN5KEJ+UWZiWclSZxvL35B8uwiYLKgNJKeBeCqjU/F4P2Y9xYFzUocLcLGgSca/bV5a9A+
ohRD4I6EuBqYyPEe/ftnhsCM4dyYIj8Kt3TgyZJya1v/A/peGOcTp+LLfb4WKtKEo3Fghjw/QYMt
RoHB3ocvVxzP6+5CZXdAxcKECpaYuJXlx1vt8K5hG/krrnpnCBMrDB82xbiWsGlQZNo9Y63Mkxla
ZpqPDH8bojwW2r/u4j5k42Af0rgg/0fTeS0nzi1R+ImoEkgg6VYRRM7hhjJmQAgEQkLx6c/X+D/F
BI/HxqCwd/fqFUDvQDxQFaVeTHnXdiKmCeD+ly7nDSUKnpIdqtb21f1c3UJlDOTokQMnLKpsVB0m
FKBrP28xdRm1taVazZueXb9dvWdXdzof5ouOWq2K+/BTB6+7TTP2giyKKv/LXL2W3rOyS3yOaj85
NBV7r3dso6fyqsqOsDFKPFJ8UzwCKaT+JQ+/p48L5EBcJ8d5Vs26BCZc8czFCCdxisa3YcS1icOK
V+nDVWGpALS70OJDPPTCPhnFWelX3PUtJ8UbhFwXgo7fnoIlfTENKaofrAut/ed5Sh+znNeJEo3m
NL0PQ/qibHh9jMPPVD0u8lfQwLR7LkhD++yPdpwOX+q0wsPX0bkxHixJ+M4x/jaxGCtmBYRF93mm
8rI1lK/j16n7tGEiL3MY9zaO0rndGipzfAN2Na5+mFk0FPqMuMEUuaTwh/CYEsSeko96sZNxOyAr
/XhY9WES+thDxOCAnl+m/SmQn3d/y7nGLjLoelxItnkAxN2DX+SsoZnDOhFRnIOiTPF0hAkn7jSC
174g4xC4iQnOnS7hGNQuFt0tlOYFJAIoGCP9jPEPl0bPKpjFd1gvAK7aeLuhtKKsPk4NX90p9/7r
6eeb430QYulDBZNM4kcArCq1Vu7HnaDLqE53PsRTwrN4DctkVn8W3LWd0bEZF1lQYGGCxdFAiYfc
W4YSQH+AlbQpX5sWEWe9XfFLtkgNqnzApabVcpSFsVbJ/RvGZKogArnNYAAWTPabkEbYVqoRTO/W
WRUjSA7Ny3m2+i8sUT5W8/qBgtxEM5jTeds1m10LQdi/GCYjU1nd0iM3T5dxPoNabKl7HQswrB0m
74ejTt/Dx05hifReEERY5sQE/sGEFuQcI4gX/QHn9j4xd1lj30F9vqWeUrHTSeNv7kra0N3958lQ
3QRgyiyGqOsPXdsQGR0cKafSQdP/nAfho4q/QDJrnSzwoYJ5peoBiKN5q7edZsppemlzzMThXIwo
8hPYULyO1q8gYKwZ3WFnA7AVNJ7E6nLwGTdjR21BSGl2dOwcmVdfJ1Nglrnq4Dh5+nPeweuC5Tls
sn8U5jV94diAE7PLkSn3mMY6pv8cm+f2+RbaiATbpsyKuRbUEdtPj3uvYgzQbVv1Wh0yOWfKpw0a
sTu/1ABuC8IeQWFmbecGAPzibkQCrAdZZHCGJ8gnsGr7vR5CdOX/2k45hjkA6eDmvEE5aK/s56zb
cjIWhJ/H2YAYQX21eQXoUBOXTV89xezmn3NvQ2etPR2A5XKt3K0e6lS2CMyGdjdG1KtkANRKvBAI
8pSzPb0tsgOt3tpcMFlgRB+uetBduo42znmeQxfA4IGL5muL56Yd/mON1WDdSCQAKbAnFgUPw/gz
CNsVuER3W/vexOQ6tlSYqfQuFOE1EjeIKnhi3tzeIXpwHfefqv2+I9eYpKavXT7ZAJCwMJga9p4+
MEEHRGLC+B0HKDLcnceNH1esuCDU3VOzj/qONlw1/bFxoSlv6I/jBXBjYLTwIC2yAQMcQ9iObNDg
KywS9bjCaYvxsOlWfP/Tb0LnmnmN4St130AxhvU6m4e61B3lEK6wutG7bicZZvkoXBWae+cWR43e
W9zfM15pnG1y2jxWJG0eQ7Ep/d4mBXY1cIKCE+00J6O1iJjVH96s7yhoe1tl/VHJ5FaZqIfwdZO5
OXuwDXDvCFB3naoDGAk2++l9wVWsdLn1YH7AkoJAutVnqYbkEeLiGJYml2SvT32ZjWBxR4tymW3v
LOJ99qDOm8EPDKveQlkUtGH7us/aH+pWi5F4gcwBNnQbOah7hPsCOPBrAOM/Xe3o3zL/QWiORmjR
MGeTe42wZu29fYVuoePW3PJLFAkLIsNINqxhk0I7WX4CnZqfjviij41liA+kTzsmwvDKYySdXuKO
hU41Dn1FGyl5kEFmA/L8DcPxja75NpAGICOhzDKenta1CwXyBrUI8Hx7GCYuhVxtm+/NB14wHfft
R4f/hTgpnRTPZa81reHfXIqfZBHPSFaHQVfY9eo9y0NEZ9cyaGJGmeh3elcf3So2P22/Vu2QGR8y
UPj19P5mtIUe27oxGLnZMX1t6sCwZQ6LsxnqEKS1djU/8rHupxNCSI9o2B4YyaUX2hv9QBvI1uA+
EEttmIpcIvK2EYnqNyfSzH7ZO1fREFZbwMgbNlwL29YSLK/Vf+CCrJIRwU7ERf711FfmLErE8JDX
0uo3U3X5clteGfAnpvX3C/S6nsMd2Sy7MLRinlXy3tozQJZVdyAGW/G2M5GPxFrWWBiwlpycmNdz
F6mJuTLeiPVM55Y40fWi1CMasaPh1TjnWwCNGGEsCNoq+1SAadhvlYNlblhV2H+O8204H8aogfS9
cniBk2/VPTqj8J+oFG6j1gbC/wrHk2SCQbgkg2cY7JmUCFk0V9gp99VtptLvnkK4/olVnmDSFy+a
Y7ks8+UVV4Hh9W7nJyaWBc1njY2VMOJaUPBowfJdbTk5hs93stTDhVhFEDcPdKE7DLhGjwveAfvb
FYKx+w77Ja492ATcx29m6tmI2RX7EsiTdkavjrRdI08XexpSgiLGOc71n6Tx1ijDG/fT8bm0yu8w
R23GCSz7H7PkR8kvwPzd8bfatC8Ny8Ckk1NSMTj20sxDR0RX17qUR+vOMFc4y6jUvLcGeXMQvSQE
tQdpg3G6RntnR4BI5qDV9bLV0QqvVpslC54K32PAIrfgTD9IBGfR2/Cf9Sjd8A0vuNC1VfzUtJy7
hFVkf2fz3RkcdCwIbs4NP2CaTr+CgGKy2VvZiueEdJpu0H2oLRe6eLgwL/zgAiadkxV+0xnnZ+Po
Z8vo8FjXEStNndCcHSJ18dhdL2xi1HX4HjE/i/0jLs7+C3elF7lC1MEk+hFrM+hNXkcHdWFG1CET
aO9zQN7J4KuYJGsDz1UYX6jU2lDcXMrXDqUwHP9FMkeb3q2cLh2xAT6KzNC0QfJvnGy0r+q68JN/
vQYM3tKpeyX/EtOZXWcEJQ5NAcePlfqnOeTLdI4cHsLNx7DTjcK8ct2RaLpLb8cgM5l0vJLrBOKP
mDrirBhMJhwjV9uFE318xG0iCY7wLZCn7yVFUkLAoewtciIayfTy0zUaDdFKPRf1qP3D2nLruabf
I547HMqUgbX2Pbz+fqg13pbRspUVzVMHdjgUbhZ1hxOob2j2H4OXpykWxXSZbh+9WUPeJT3BlK9+
Fs5xy2gGCKXr0xci0MRZFB88YddbObO0fedwZaWhn2XimblJ6HYu0LUUnpfou5ujAd+BqKcMWRKq
elv7ly+iHQ12+Nv7wa6DvQSuZT5JZhSxyqY25FMG0sGOT3ZHfck3bKiHnKrKS87Uj+nqCjG/T70S
T9rsn41VH0hZoPTFZC+dSpPcdj7ne2onNwlPgEzQf/9Q2MG/kBIMR6k3KAhMVUp8obG6n8Z7kNFc
OQQvzCtsAp/7RP7vypWPp+Ml4RqAIn1nCjamw7hhZgjBJh984OTTqzBuCG19Wc/1M3Ur5cRDSMRA
ql2W5RUqmDUZHrqNmnFad4W+1wGw1AiIAsR23v2OVQ4UsjChX9yts4k3YxSAMfgw959+tS63sDC8
eKptJc6RPbT/xEic7Gu3Zt0r+1eiWKDfWWEyetx/w2oOWqt1/dYgWiOu9W/0Wug4+WK00neLPi50
cYAULSYLbIedknO7rrU+KuYSjV/qc86hezx8bRsxg2JvdrOOCxsNRejzpBWTArfBA7GSHcQZnQ4u
8I8AlQb9W8M6gIVJMX0jN9Bf9qbdm6DaUNegC+3153DFKoUcxI7Ixf/JR1FgUjRAf2Y6yFTml1ZQ
cq8lFDu+74tD/pgWD7eXDJ6JbeJ0JupInjrxb8icoRDyEL9yyUT6s0y/bXEiZ4J0xMnS4JhsXi7t
qNPyxC0IAuU3e+zvcB1tIViLkImbmkTL69eXPbHFroEz8NWQMiWGbUA3E2Ah5Ei+6fcRfA6sFLxu
BFnm/p644duKGFGiNxcT9ZsnJpipX+P1fkN4K2cASIKHqKVlFiVprz9NEeFTILmjWE97uIYRdAwu
BOSFgEHs4sQTdyBGv6JVkD3j6CwWJmqNz9dzRhiJExSeT/f/HkcBy0EoXrA49h9FSLmu/CBF9vsT
TILQ6ku8jblvMUeTl4RMm5c4x1IT/k7o0mtMP2P0Z0wCpk//gq2/M+/XnH0AfzTA8fTmYUBh11iF
ns8bYcsJZ0jsznu++D+Kr2ApbsrTE86H8yfOd6KR8G4wYBAhIN+cRgb2vogjfIgGiCNW2fprhedg
CS7uiI01UKrUUylT7hOOLYqaOUWgK8Le1xK2KIf177EOxE7/Y+NISbkoifZ/skdJnaZy0nZvbipH
9mJJzTQJyi2/7gWi45dF/dEXP1jhQcLj5D1O6hUr8Lw1C9G2Y9gbY7M0e5aDR5AxpEPP97JV9LXq
QI1k5Uf9zjvB7naSOse1hr/QFAZ4e9DbtD4uyM51mEQ/DKMoyDUcAGO7254dacNMn9pbZe6EOQ1v
yrTVEL444wkTFpZw7jebeWnJr3wrRqWcx83wsBMu0ssan1YSaXPEwg8yhU1TdRWIQGzsYmu3U/G/
grlVWvnw6jCits/ylOKW/Rnhby0W12+87aZ0VMPYOhy+DGiJqJkexL5W5CO614HTAxEeroZoR3LO
E/IPHjeXq9B6LPGvhNmI7seNlmJqic5TtDFclWwoXx4e4pclSJTDBNHYQATGNOc9MT32ShCMIT1h
dLTyrtf8koqxZ8D9udqOvnxvml/YDYghtHl56SFhCHfPKRY1gL48gwF76xiwmoOvKYAH+3cxgnRS
NhDeucjaidOmI++4Pd1FZxLSfECkGSNs036pSrKbU2IQ6Jc3h52xXnYbRPbKLoE6TQi3gfyS9vf8
qZ2MS2MLj3FVtd0HuOfbBQMFvmMMpNkvNCwHzQVo6vlKjt+Ze5vrwL4UhzfWPNq4Sddrr4pB0obV
ciunrRMif4Mhzot5CgLXIU5GUEC7gbkgqCvCugt+PKRRFR+QF2w+B+naFRefaTSFhA3graOQZ1bp
wJ1pX0ch5FCP9r+EmbFx4u3RNSasOy1ACFDjPTpK86yWBC20sTJEdjMKdyDgqrBrsKnO5V7kVVM7
k1nHrzPztJyukxeNmc+DNX8Ztpz6Xz3hP9h+sUN+28L6N5kbTyl5hWJB/sq8pQ9acGNo4Ob1hYu6
PuA79EHcDgyvW/dsCqjKKOk2xzAq3Ws/FaRJO+7nBybTzJJfOMP54Q5QY4WPEhB7hv4JXP/pwQjr
2dDNdI5Hgu/lY4URVWBaz5U4Wf75rWpEEoirq3DcsbuzP2cDnhG6pWX1tNLlu7LgFAHevteh4ujF
5LPkOqzvrDjtLYT2q82XMWG2OZgcN8c0+g0Mq8kz3zFLfsuYEVIwKOyMIW775tAs43p9ZZowfJie
Ff/DyFMfglGA9mSABbhWEDaTi0AQctHVFaumTnB0o3/mVw0PufGD7um9bGZ54kMiyWK3d5fMFRLI
vU4A+sQi0Eqm7WyQapeSMtgllI5WvoLnwKoB9xdYoaKLWQBbaQoonhMvIHDAalaeQ0BgmBv8ce83
Kf0cwFaRB1o4fzLj4TTbSeZj2F2OH4z17/4DFnG1rV92ewUZo8mw2wtn+vTVB1PL+xiLMCqxEQNx
I46qfVNavdR+M4WBqpPueCUh1Sw5nALrZJtu1jcC8kgxOmR0O8VMcJB6nTk+0mwGpx7FzxI0OUEW
zMjYfrWorMEtrWfqPOmylT7YY/e2uAGO/MBTqcs1WhfeHcoA7jTjKRQdE5buo9/Bdy+345/7poUB
1B2eIzXKy00oGzkOrAawOZg4o/66TlGHHilqiJfa9BhYocEbxiEsU8Qvd8DMhHvBThT3g96fOxoq
ODACkRegkzN18AQfJvmjtsuu1STzvO4zPS/bwePKhCG4Us7uSK6B7YixHlTPap3Vw5QtP7Yg57ym
y3COZUJ3r3Ztsu84gBnRBnfsDHsJfdYi0fuVMeitj/VCw9ika8MZ40hD7dXbzr0T6JmrXKKC3t+7
TrBp+zDir4dgkhwdJeit23hCqJO4DUrXB4f8grC4YTZ9TghXbgl0x1VZj0v/ujDGD7Ca5HxbaLhR
12xEgcgHocgBrjPCnzchkjN0F/59fkfv93Sq5WfJf7JioBThbmZeV5xYoNix73bFcEy1EYES8ASt
jgPcY6xjk2JhDtnlEKB8YEcfD82uqJZcDUa5Tgc4YE8qZRJ3/KTxitjrjhRXL70W7qAHIKaCe2d6
pdhaK5t4UpKTY9o3ICWG7pC6gSrD/geUUWbYlpoNU8PrskLiGONjQznUUTWge1/iCHFKwAchXNMO
gEVWZ9YxfCzIn6NF4TayujNWw859XKHrGERdG3VTv01UJMufjWgcY/d5B8Y2l6B7fLMAfFbtFcez
TkeJo8yFU7Xhemfh1ebV/ZQQVzjLTL/lq7QRKuKPZkN3R8wySDDcwJIyP3TQabSTyWu17nCzLK+/
zF3eS/YgfnX/vVO3/S86dJngLY7TapPRUChOY7rvI/YXybycmoiX7gP1gqZ8kA063pOt3v6xzYux
u7XGr5XidEb51MTA7W6nL7uHSw4szDYS2u2Rk2pfqWC5Dz9iG9CcETH2yC1EZd+ePSZ3O4EF8ELY
iO9FbWeo3eEah26Py4+qbKKsmJFDTROUxUe//e95UE69xilP+It57ynFUH5+z75A1jGZ5rFnvu0S
m/354w7f4RKtDZS91EoLhh2AMCyEa2oD6hYPEmIMLXaJPQ3SNXxmkEaTycMEdwBBEDzzwB/F5thn
3gOLleS26+o++CDBj+xom26hKbRZqOAgqBAY+rhHIOBPOXdXxuwKpmtRP2oGrX+q/xx2GBiQHMVG
31wMrxgDPPZ0EEHoYU1JptONtzFkvEBCV882DI/Bg7LFoX5IA7C+eZ95tGjTlwwAaDzcOBh4nDGm
ZeTNDdHiiRIag8K9A8ss4EZ24I5dGJS32Lfm+CHDbcLsfFzRPkfXfSHkoAeUUVD44PibLNLg8fDh
Riq/UHqG9b6NgqOevXckV2Dai1779/jbIt+UIdTw+g8LDFaAFHVMjtqF/fzlZ/PPjNkvLytE7fMY
c8CYmqum86uhKFw0Rxvi2BMzsYrAtEmNYWlryBfERb+JB9fCNcSAwy+ifvNgjLJL0vPtMbp3N52P
q9pclhExWVhNl1M1P3C5ggkB6UyC+NxpsSe6bzay3vR29NI5V7fdnn+GvCYfCs7dLWZdwtcSmfnm
YxYnpjp2M7nl9m8x1J8DfM3H7zUmg6w0Ie4l5BtiCkiVVzHGfQVlJKf4yQCYo027zQUBTeNzs/Oj
Vf0kV8+8MDxicWR6erPxCshG98IGYjoOeXGWjrMJ+nw1YOW/dd2ymcxKZHBeNkqsV+jqunM9X885
RbfmLsP35sVkYRTdB6CvyaKcMj8BuoYjdFF+u/MKHpkg2OZr2GA51kygVLw+fVPFWS/lZlJ9hZ3H
gOHivWV7ta9J/5U4MWkxbBC8kQ84Jn2/pWwNina/PX4GtFg2Ln+EFLIr83EM4wXNfr/XD3HoEFrQ
bfWnEys2lQuKh6SWJaD4yQbHXTYQDEgeKeuBsiIeBM9L/kHbJ72l+HGltH3SwYoPV0Kol/yuh6AJ
TNxQXnyhAt3BcEjyHqRL1h3DFtFG7TcQonouEipXH8lnGUOT2CBfJd2ENMjiI/VgwIKbsBgEManL
T1iUOGK9JD9C+jPcCAPFevCbF+NLvx6LJ5XTkeEArah8XrzhxO705RB4LBq1xv5r0MRgTuwT4bEB
PTKnm8ln5N9RHy9S3vXfuwdDDJJJtdEDHe8mtkTp/uSJDM6XPBngZJA72z3wKpK6zigc0g2rNhYo
axiVPCSYQhAA0XQbbnuGtHkATk1cGWsNb/2bBTusCfRC6eWrLFaj5u6xG1RX1+CTVvoLKjPF7yX+
fcD2p71Q+vLb8LBlBBhJcHD++CEIHAs9rFPm7YAr8hUx7p39VzmRr6P7wd7xpGD1fO5ipQEurp4N
7trCCY01pT5ybYomZbKOMSqG4MREBCdjOj6GF19jpyPpzB4wdVWBGgEF+NdfcXt6ik2dZ8A4WbfX
YuCVIiJkQfeypcpEVr5DXDixncQ6AmyZcQ1tyuqNl001eTkVlpQUWqOIOczL4QWIizihHuezeMyz
KdPvi/j+OpHQEYbpCOIoXfEQqCak1/rqubdGNh9yPIFHwApKO6x8Rm6SP8fEHqPWxTtxcfob0wei
LEfTPOwQh32m5Mz6H9W6nfi0RIbIGSEPBQQnsi80uJfz5kwowRzD/uFGt3aNh3fty9qwMlEEdVzx
bPpLy3igx/vCCmQTvVEISJ4ZUvivZq8gI0sLYCp5EGKcMTx3F7F6RmBz4Y3bhE5oYwlhuV8UP3GG
lAv2puURuwL1PvTJVex3HTLGCJgaSlbgdSvBhDIJGUp6OEYChw1Au/fcqUw7yIDElbBkREZId98x
ZyFZ3ee8n/G8b/5k3GQTa0g09XX78RiCM1WBAD17EKrYml2n0djcS7z3cSKf5eu/H+VDLAaH5bbc
tvBCAxgkUwPJMaMKbisImZyz51zuNgGd8DZ01irmNOXUwFSF1YKFp8DYUFaStgts7Wle4wbr4AfA
maKJP/8yc8L+D98HDna17/sWwyqUN57hibeaMpLvrEdYwv+IyrQNON62b7OON1Ht/Y9YGe+3GBjr
9mzG385sz/Ymj8TaiwdRjTZVfqp83PIpS6DlyQ+HOOvuG/eHO3ctuNsPJnfrj006OuZFvLVlsMQU
ZXw80fiw4D2CxA+D5/i5Pk5snVzPFnoKS5vUi5TYeo2zmQO6Hl6XdCeMCRyFsDUodsUOxbuPPv7r
4tB4twkjAAdaCaKzhvF345w6GzgcKDtR1WkoR+G7cNVI3g9jXFFpjxh7Rzc37jdHKmwyGj7aSIMm
zI41+HxIZoEzSlij91rUiL4kwF5i6BQ3m3Q2HfszqPF0Pn8GGiyD5z6z0hnMNHt6EuneXyic6RUD
9eh/zgkybMbMzz3YEUEs52eOSg77DVIb9zfepOHkiyb0H2ft59YXW2ZjUwwy3keDhUK6Ol4kRk9U
qlCxf7JJi/i0z0BgH41GW7OJWhqIULCeAP1A5+64H2gqkjN5EuE9fixYt67iw19GGARme3Unvg3J
m6TOQTk9ZYc/9wTxS2tbq9v3ex6UAF9l/yq0p9OVKPrR4YP+BWjlsFCRh5ioIJobvPkKYt6mq+lK
nFNAdhw+tTpJHoP4SkhY0+kEhNVxwbAkH31Kio1bWCCkKFtwYO98+4chWrvK0tbgWNsQMd6smGFf
AvfMHIR58Ja6wDtiib0wju6L2QwrOZJewA2C59vRqbvEcKa8NIAELL6sIN2F0QVMEX0iRBq6sgCu
JZb1yC4zCRKGZn17okiBqrVRr8Pe57f+/MYfL4uDBmMV4DAua348akVshqFzobc1Xazyaw4bDTre
FmwuO3pEfgQLaAo7qW29fpCUIdagyaUV7O4e5zaozDDa0wy3+BbqzYdNVDsiKf09eFA40ESc4AdQ
/+M9gazkG9JSTYu95JBeMdmQdtPnrmD1Iu99johS3XWUgIYlRd/RDiq9r3FoboCjhQ8NCHKMQhZk
amUXDlJvzk5U2ziX7IzWFqThEDIkGnUun44DpYbaE3aR8NdYfOl57OuiIfglmYmEgoIt2T+60KCt
0ITPKm3vE0ltjfcbTIYOFyc0yJlyYTKCXBTiTu3ftwhcB0D9VudhZ6GjAA5gOR/VbheLTNi8lnGi
o6En+pgO8rjDZ30/dzgOFzXoME1AROUopweWTx0vZ7A1Ag5Q9P4+SlMR4SBt8TUKRUr8JU0UNdvj
n4aoel38Y5cfX1cYAFDTIKH1ogtaqNI76oMjEaIAzAzZfjUFsg2E3PDHPJjr3gc++zLCBap/v7mY
Xfe82rmvog2CuialzbJMYRs/G4vld/uBTA93ZasUHl0I5hAncWW9nrHRGxTjZ3owWXSQ+S904lZO
mFnxvCM8Qg2KLuzz4B+Q8nvzssKF76omLvxXTMXF40GGyCXyvgNtlg6MgasF8AqQAtAMV+qyQSAD
OEfDVTstXnmzUUYY/LkyT8GN1+ou+ArEUS7WDk8mEZmtr6mCpbtBwAK/6Le6qJQdu1R4JA7TW32t
rfJfc/wJ6hnaBwgHSMbTy5WEkxIuKOxbF0lYMuk2zBsdw1O14LpjcFLAWhWX0urAsDp5BEfAHJg3
GnXe28NR6+WhZQNgL7dt3e1oPqHA2fYGEoFWd8j8CZfq44R5C+Uo5nLO5dKS5DF+RZJLllguW49P
146LsqQgGI5ErqDdxrSTP5kSD6yGxtfVptkOtxBklBeF4OA+ivTnBeY2UJfX5p7BmXWfEgS/1xW4
5YMrA09W/2XmlYbPO0UPR4j2qgFNbqMu1kAHfSgHOSS6n+wz7nnl9E6X5KcHCsW/6k9qwxhyKUON
2IFOGSf9Dnt0PqtBXCJoBF0n+vfhoEy665yN5N5ngN+g6EHCutD9VhAuupkXpsyBVZzPrwn1YDJp
I86hn7zbjPeiIJrfMO5sRVQHz7X6YjLhaor9afkkSwN3hZWNs13DsI7N+z3FgxfEzlH/RYH6r6IR
giVg9GEDGNWWhhZB7b47URKQOytNMcyjkYJJslOEiYICFeXpwKTmhu3o3T/ubfY+lwP4OpjlwSBl
gmjOGsTnvDnKbJKBuXgHuDGFkfv85e+e4r4RIFhR2zv+8J/wsd4EMyZL/u9tOgjPABNwCx2qJC9T
uQ4N3TsC1hByh08ssrRRPBTS1n9Pc6fgEj0KkB5r+gM7h95D4q3gGO6ASO8bsmXH0bzgRq9kqvU5
PAiybv7FGPMNeLFHtc/MqcJfVqG2YFzdgGxcp29uk1ywj4/f3Ie1jIRwt2nfEUN6xy3FV+vb4MEU
iYIYxSkEnJwzDtg8rtl4H2soPhEoGwp+Ywehqe0WNzsEbDy3fHGhc40rZvhvmp8MsIyTuXqyjpl+
m0iNnofrL20gVnphn1a3qBxYINnqdnNrjAA/yvQ9YOYFAn/B3Q886vibjUpvb7tQDjQPigEkDFE8
8B80N+zzgz3WsKB4nj9Z2hNKLRmFkShp7/coAHggJbVcexLgyOIqHnkU2EaiXtxKZiai6ysJewO3
FVAsKg4zRhZcZXXbo7eOfo4QGblU37aOQHbHUnuf0X3z14ol3MRy24/6FHb86lLRycRSalXpHOXB
PYyGwDa477aPMR+upWllasmD5vVr56jzMUTzs0kEdzimv8bAfoCDCzleAiX9zVtlQAxY48tArMWw
8yUTcNwzMZ7EH/vPJ1vaWh5ubxL5POEqYx6MltA+h37Lk0fKQx3A8VmYq+jroSyDXV4jHWRAQFho
iakmHsz0p1Kn1gNxgZTimMA7lj8f++xy29XgJ1L9D6I6ePqPMchaEgYdrP649CBQwyLsjRNksleU
4/urd8RASMMVni7T+fj3KRN4cSgvixmf1SDm4qIzvAm4Xj5W5gw5Bsb/0qQ/vk06JSGNuPT9ciTl
N/zgeHn3Lp1TgtAE8tJS/rwvmXK7IfbfH9pD+kn3DzWQN5jYAB6n5zcBnRPyHUnC5PaeaEkVf3fA
RsKFF0De7mFcOOO3BPKepqsVrloWFdyUMo0i5Tt8hK+KFlUjMFGi+ggtYijJJuMovrfZ7HYt6zC4
iRXvQEpDvptv1S1nOD6s+DcDTv598A5ix3U4MVmeZvJVVIXS88mAU+IZJfNOHtKZwlgmDkgCBtll
MImpvN2mPx/uUvigL2t3kmr2IC8CnzPAGuuvvrxZ49jC/IJ4od1YXurhJfmgi8parOR98Al5Q6pn
WsWI//v7uYxdeVMIFnd94iyHY/41PolDlYxmvz9mw5fwiu8E4srQ+/+PlcxUZd7NF2LHghnFXB09
9trllgwbyALpb1oN9V+sPvATSfU+BV6peYj1sNdzcQGmD+1MWihm4bTAfThrC5niy9kOA05Wta7R
dfAyfr8urn+UgAu0gPPlPD+fmS9zWfiXx/hySezLZT4/zzfz4d0aBksua1r84aa0G2LD4QfaaGI5
TNVOZJcxLbFuHYhU+wvS0zkNcqrJWlwRL7a48bFBznmLB5cE6Jcr/8Cn1hrIMVlwQvm8fAuhbBzi
KZ+5WlwBp1PbOXTojk4driyej2ad1uLElJr/oRrnm4QMLz9XTgjX26lnk6DNJYMQDV6PfNf7P6MT
TjS/YibiuTXnQ9Oa0r+Q5bf5P3AhGZKIuOdZINZf1KuTkiDD8/nqwW04w8Ohf+9yuLvWfA7OsBNX
FZm1dwKZt+NoSs/GTvpf6l9GxwKkNlgInQHi4D86m+l9Lo49YpYlv6+cDrwgKTIccZLsQrzCDtOA
KSgB4hW0Z51iRRL3JBjiL9hMs1Y0Qxwhl2hqST/+XjdcRFBDJFNZLrK/x4mOkaPJfTKlhfIXPsdV
/v/0d2QRJLiSTQs6TpcnPmvSpcnjDRUYnJanYUhEXydjfjqq52svGuplfynXyvC8KYM3Hmh5gDRC
jC1EmXA46eh/u55BM1yMzN1rkq4kh09uEfL3QGU6rFqbfCPqXBphumgsb2x48C/DiRrvafrdaglp
iWr1Ebr5818eu/GFESQ0gAi3NZbLNl7DuCAOlAWR7mB2twlKAg3hzvhIDAJ+6pjNRQc2a9OrDm42
0GW/YcMEyIJ/DEAuUpgIcrcB+5SBLTzVEn4r0a6beGMuKy/e8I7wQfzze6t+8UT8LiGylCg+unaB
SJkENbCIQn/IZEXgn/YA3AfWNj6Nx5/U66rckhAcUcHLHcPzcy29OF7NErItUyRZnHKeR56tfYa1
+EUdjy48Mp5NYR2bFYVQUm8nBR8tsbaSB5JdSyyM4Qm5sk39YbYCUEpEhtz9bFuYHBvuayv8J8h4
oEgcEaiykQ0r25VlASufy0WWtv8npuHUQiauNjFclbcgT3cmChdkLWQHBoemjWw/bRPpBmNDFP7y
1KHfwIHu8iNfQ/kObSEQsc77LufqoNr//as9a42kJhfc7g8mzANjDNPUfXPZjKEI9sbPX22StLD6
DSKk1njv2uYSiFOdNueOYnfh5O85r/oMz4dOZJv9+yb+ITQu3sKhQ08d8BMDjinxl7LUQ7eD/UJx
bgHrJQORY8hqLetzNOgyOP3DKZnY8BlxsMSMEJgXNQUrZ3fWOgsMDAGKFZW14u8oicu0rA+40Hgg
R3MEH9B9CQq9Orsdt9cKS7mvARm8HOwkeAitEKbCC19BH792N8QVrPoFBvSPY3AmiFFC7pE/v5uQ
rEyb+YaJfgV1iZXWmCuHb9mKVoWlOefbCyQhG1AoGDFuhOYNMX2Df2Q2VhXr9JimoTSD5tXK/8UH
WAkiUcSPtbV9KE57qJGftkb8vTHrIQAFE/LepoJkfEmxSeoFFRmOIEZx8G6s57n49CMmxSkZcbhC
vPHoBbXeqJ7srn/LrdztJluxGDDGtFH8xuX+319HdWeyg9Pm7+9o+7yEG1wDHCybYFY1tqG5JpjB
FGe3wewXBc3Tjv8xd4Ztcg/Mtp1h4d7ut7bEDW9RjHvlInYTBndIQgcy0m6w8GjBp9VsvABW0Tn/
eSEYc2Bjth8egoz4B1n3sSYJzi0pVo5orMIZJE9+ZZsX5mQbTABEdlNBaPFRjeFWKimwlScuAsmo
tdRbHg4Q6G2ge15ZOybXjxcWrO/io0UOMRD3X5a2fCzoILwjF0MYwDzSesHU5O9jIEiaGDnIYsxO
jyHxXwgoRth4N8AkIpvyF2yH6MjfX80hedM31x3UCUcmTqAjLvNRpMZ3vz359HW7ixgCfL5lP1V2
ty1JXkmOS+m9D+OSi96rcabATQGWCDapbqgvHuTe4tjDGa/d/GJOs9o1UMda781z1IVbhptd77ht
v8fXTgBJ1+QVtx11lyE5aiYKiA+q9Sh0QLqyS7zBRASwJ4YWdG9wa0XpRQ7E6LPLoBwdWnRAS2Pc
QHJSgpxe8wruHbadDaQOaBPLKw0htRkRPx0bTvZbPtc5RNjpKr78Vuox1QzKMWOsBWBtRm1hSoAZ
S/OawoX4vCy8hPE+j4nQZc/+7nmxz1XRBhsFGeWYaxhKSOxyMTOClzGMF4rbw/wf6U20QvL2mkQr
7XIMxNhFwFrAW+7Nv6KEekLmA/9tmqe/quLal70pHdTEyjL4dGULkyhYceEEx6LmiydSdTwxTvv7
DvZN6/vN3C9EgguFOFpFq9JtMBCTSUgFKxJeJJfW/2g6sy7D1SgM/yJriURwm5mQEFO4sShEECRB
8OvPs+lzqrtPlTJk+IY9vAOr9wQQx+vgZuiMEKSJoCCaPjA3qV2o9qpjHlFBhf3Wsj90SSAcb2nh
P69O82gDs6aRyBb2edr1m82DjRb7cb4R4FefvLnuv93c+4xXu1/LCkwmWxZfhDWU7sSoeYWk3F4f
6IPKbA8A95hQYt1yLxolaG+zy6hsDLImUv/s0lh3v6/ncWJXUTq8f1s7LHgU6aRCTp+Zk5bFTkCL
stTKW7bG6UxcvGVqoTvUQ/muRmldyuudscy2c7+0xbmzacxmTWsWy+pC+XPynUjI5CaI6aEAqs3E
DhoiGYVhfOCoLVNA/paKT3bLl59/iFHR2Bat7d/fPAcWEHQgm4e3k/mmgcAoOo0qPNjnp1ErwFtj
nMdzfZzFeh+xAGSyWtPaurF9L7QhTiHbeoVOo7YoNtm0fTTQ6V5WqPMg3m5REgeeyYh9k5fj6mMA
SYfPl1HSl0r8UHWWy9tQatQSYkrMJZL/xblmszcSosMMjo80spl1wBGXKOpoOIPdjDq71leLV90S
2LzoxtDuYhtikyCXnDdaxudhPSPFzhYXW6EJJ387vatVUlzBx6GB20Db0QG+0rCre4qQvOURyUCL
jimvuUcfkvPTuDjN2lGti6nO9r6A1nrdH7qtO0HRsRm90eXlwB64w544xAal6JLNkj4k8Yyvbq+8
MWMAAavC1hA43n4u4ljjpWMguum1q/mdWQsZbTD4d2DiCK6dG72ruEvc16ftM2qBOnA0eiTOHc0W
qGRkaDgCMZSyQZUuTjrV6VU2uC8fYeFSMuH5SEQpU3QJAE/e3Ga3xb7AqV0pQLKAHNwWIp70juhz
4VUSn3AtoZwWFTRHohQ1cufQQFSNojT1cYTq4XJBljqjn3aHKINEKeVuzlO3AIl4AEbqBMEoeeLQ
ZKGETq/qLP8v9rXBjRLGm7JLc9SCBCJa0sPV4rXJNVK2cpAsm1q3QhTj6OhtImqgHejkZggCQavE
pEXbFW1+YK9zYDnm02zwQHN58UG7Z6aFaR9sKop0lxmfg3SFUz7Ay+/g1xQzGDU5hEUa+TTqoCA9
ces6vM18m5LRU0SmXf92AEHUO1NoIaIXsa8wtHXfIYieK7vMO7fuXDCR98Adk6YxEhkmEjEsYSsT
lap8SggB4w8QckrRoHIBByKwgLbVyUddAduJDU7XOwfGUgt+fMeubVodr0UM4tahfzNE0AEuQaO/
3HJwQE9/kExr9JFJfHucFmBrVBwxF3n1GiDuG3ILsrPT0ePPydNR5UIE9OTlZwc/6Po2STnmOsaR
6sHMFsXgcrL1iAKlsjjmgjHQqRWgbjaEiP6wGp8obYY1jSr44IJo6whCRM3EjAwqSU8B6DmGNUTR
hPIEuy61Gn8VvTR8iEx+qTe74FagwTSMBn5ZdVNFJGF2JhQfqE2/BqkeqRivLEZvgI20XWpWvqUW
7fNu6u66RSMDKLGKfxItymdUY13/2NfJE/XRBcRkSpAIkmM5gl0bYWy+qXzcHTT/PabaDVm+A18e
kO+3RiN1JyZjN/dzTxAHOWmEfJGPRpQESfBzWwkL6K06WrMS78oiTSpgnjad/nYrQTqsc+qFmLBR
P+sB8ae//6ugka95ewD81H+kOcqCQbtUzCfp7SYAKX4dWDF9+Yh82y3QC7xLu1jI9MFHJ/FnUBBu
IEubgNaFh1s4bxdgOVUgyga1L5th7+23mL/sTep/vTF8lL1U4MdejwoDdfjxVKqCcItAfNSpg4G4
OFmUnMZvj5KTPDqdZo5HpZ5yA6YVDr8aT3F5NadNsze+mN6IwtrKCKbr6dnmoPlpLFWtdLwnJeVI
aKYbe1rDAuPgJ2vbtKhqnMmS/BEVEjYkFlziPDJ/ajUStkG//5YBlqpTpxUru3zqhR0wf4waW/4v
TbNf8aLFRi/bvWS4/Eew70rUQC9U2rIPV1qfG3JfupbfDmVpTiT/n2QUeKRctZmcrUl4IgngZ6mS
bShmbAYUnXxKFSWFC7Qs2EalaBLiVBRuroaPe3Uc36hRSXxK3N2TLOYbZKx6Uj5JCLonR2unWxNq
JxKfLAecW9GX1Gc5AMYvp7nEsP5lZYGcjmgdf38p10MyDpUMiLIMZ8FBWjzCxZA6GuU6DkKKKzFB
Pp29kOyd8//whp0Y4oBCFPS9IOvH7EU4czXQKYBFwDvWfKpFbdJMggVJcPyZfzapJGWEHpJxFSRp
mTGIFacgqKL0szzRhJZS4WTCe4qQF+wGOVepDcoXcFWbc/jdtjsvqpvVV4xVIhB5vsQXconAfXBQ
IfFFWGEIJL/WiWkkBHk52IgET6sWfsgBJC6TyKz6xmUIH7kPG8z0J65sifHli7ySGAaRIzlg6FkB
+gdERQJ42TPaSzgYFPL8GRL6BLpUG7dkg5QjXMkbmaBMTwpNIyppJwMm6rdCxtFRe2yReABOIen0
/ZYBzmRDpDCh0S0nCAiFU5EDINpHfhZA6b+rIFeNTzxT65R4lXGDkqzJTZIvuatE6lzgArUBucwS
TPH0X1FrJnmrZK6SAP9qWJKLS06LJgrG6mz1nOu7J4/tmbOURyl4/Z4ht5Fozjh3O+Fh8iKYpRuL
EYTcpPY3xZWbxGlRD+QT5Qe5q/AG0Axjoo9oA8kYl6nANDj1JpCBBMwwuVgy0CUNA5jLy/KZZMOE
yE/rtJY8U64DdlbUoGh1N9nHBfwu/k4cscLJ1HvMClKT7zdiJHEE49xAaWQtdx0lwVhOu30zxZdD
3k4qdRKdyjWqAHDhNyNxqIS0QPN42ps3SdYwmGLWColg628znd0LTw357h6jAFBL++cH1CaC6TbW
UvKXBvZqIGQnfp3OEr6koJTuax7F0TEL9ji3pUorDKlkU3PqS5Z2T+jPPwo0dRtKUeDiv7y1fCO1
nebi7La6GncSd0zhkQmxDSaZrHoh4BZTFnfWQf4E02CxXgRQn22KvK7Yz4Mb3bnRMLoY8zahCuCa
YL1G2oNWws2Yz+lpGgAg12sAg4KqE6l4lJttLMEoboKlkgIHg4eBQzZhMxYgE7pM7G8GwD8z/vsN
Mgn4iX8ZDEuetoVBQIGpxHtVOHSC02LDoJoKNtCWMcnF5VIjOd0nxuKCyyidMYGkzuKzHiwHaJxT
K3oY/prWUzDlBOU85fe/ccgYY4mQBeVq/6oyv3Es7yGf/Ru1lLy63NJvciOfL8chbD/fextsIIAR
xZVUWklSm/K2QpeUtIeKnfxrCD6rBJdGH2j4ConRZ/Fs5v9YgWyKIn1NV0T+yh2RDslhBKcZDBW9
5sVFLuvPbrIX/PT1F31xZqc0cjZwbw+CMfNMXs4G2ADqKX2X8RZyFwvn76ykQCWXVvIqWfihajGt
ZEpI/iXrnSxcH4vJJj2UWd2V14lHxW81lKstv+ARogW55jR8WT11qtaydi95oWCXKhgfsrBLzivP
geMayL2S73/VDql1ydCFcgGrTEB+shooTHn5aJowsoKRlm9oxnzXsW+xXY5fNoCnI5NRjub3Je+W
23KUDkegfrc90nL4vnQMoMzwTrIebjaypclpwzRzntgsHR1Z+0w22Y1U2rkYsmJmAXsSLSYxYeL3
co2Wy0t3VaCEA/ij34zrs8eIQHUH8ARpR9xlAkVOoqA6YihEyfsUo4zVrEGrF19yCpi0osmkyzmY
9N+gohK4TxxmhlzNt4m8zVjWElYSm4sw27a6lEv9ESEI/20fRpNtY9SyaBPIC5hHd4vqHgu+jDD5
Kyu0LDByCtIQkYWemgJXk5SZhwVzxunvpeIAg4pTZM/D0uX/L9ke5D7UHt8DkulFf0YSfZ1pMqpG
NIYeiKeyqFCf/SmyasFnId1M8iU6mxRuWG4oCkOTleXm6B6m7YhWo00rdUFTkrWGnmiYji8DQK3i
IEy/FPQwAqzyF9YIkZr0B1uzXJKPt4XboxiszPtDsbnLxLp6sZbesaD2ArqiwRpwi/Ndi3gw0B3w
t8F60aebbLMSyURiYhljoBr9/nAHoXHYt49BMVuFzClZwqZrAK3EhN9Z1u8/zT59a/cYtNxFIJHn
eDzyRyxfSC5xjaWy/9v3UHV1gZ6IKJDs4XtgISPZ02Q2gV6xmdsjJqIn+q9yXckyRty2Q3cmHSmG
I8NKrj0Eom9ogk4cr5buF1EAU4A/RGAEZ1IRlVLfx6BrMOD+EkDJBKanKO+C35FswA2XhVVWyxmd
OlZS1tXKZNllhMiAk841oQR/998/Z9cfycfIuPgXBsgSzKv4gwI+RoxS+mZ53ua+jvmtHtUmcltl
TxENXekXtO18/rWQtBTpgl83AuXe5jCAGbBySWQ/ISMgN+A6jrZ0xjJaCPxaCuJ2E4iqin3wd3WH
7wuykNdLB0RWSy64tDkOfeI/j7Hvjce9M9RVOTUa5ox4Ge8SDLLQ8nkkQOBnv30GXur7As9KzKm3
t7a+QHilrvY743g2YuKMZlznypaQixPnVPmP/8WEUxLVo9tCf5eJySU6BfJiueoCcPwAZYS9RCtQ
mohEIcTd3ImQ4Jy2GM1ZlqrS9uX+LZdUayZh3RxI6M0EY3XafF1DE6KZ782XZZiRwBtwM2XJk+IO
odvLkkcl5ZfuIy+THvDy13xkreKpACNl1fouXLKcfwMmGUE4yvEvtz+GrSsXd0R0OZKdgEXne29k
gDxM6VTG3+WEtgmrKXuROYp5nWyK8TfqkpOQlZP35iF47pT+uIieaJbJVonxD+U48eeiWxsiHi3r
L0MXHlOPGuJ3e5YwSZb+AbkEjfXlRp4q8eY3OUlwzwv92I+XLPm8UqaBhG7Lb9c2ojQrcFDKcWJ7
YuDXYpEbwY6UC6+QYjnLOqfLLeTWkRLIWN/SyQLe3UioMD0YV5K+JY6M/tL7zgAZljhnkmD6nD5L
pWnVPGns3yzdnh1cJgCT6N8/pcd3o6M7ms22v7HNdWSnpq7KJCCmkN6ZDP+VLdt+h6bXr4MmnAby
WZaFygA9SE+IHFJuB//I1d+OOtaeLrBkMXL4v8CF8F2+pSbqNLm8eKKeXY+RybSUaS7riFxKLs/k
ar5olUzYdmXVkTVHCq1vzA5lXpxJLxnYMucM/xdafzMexpDkBdR8w5fkrqRtMipJ9b4Nd0IBhhbD
ncHKY7Lbf1edX0wWAodN6AlLm1hGLAfC+KBHEzFoQ+4Cf/wR05RxJswOOd0jh/xvMLVdQXGCvIjZ
tgorZuGTQaAJNjcMZeLEg3DDXAqXbKcyjNpflKksd4Kil9D9+1YkkOKUxhSRUz925fR/rZR/Ffga
r/BjWTxmG6kj183lht45oQAzZ8I1A2DCIPsf36G5dBDiJGD2cxDfHFLyd0nNFTAVJBYlefYyjnPZ
SluESb8URm6RbL+s6Rw2Te2XF00OVhTthqnp/g0VmZ7AGCQXeJuyGkTgOPiIUlAfHMwv04pjuW5M
TZAqE95ImhIJS754kGUs/Ip3tJqId4tMAw7Tbl8z+ijZWEeCPMydU5u7YWMKxMsynCcTg6LDIObm
MUXkE9qu3Cay+0HUFfyEPMZNZ/2QT+r+ue6OicYatJR7zklLYVz1pN0vF0/6G7/IKfEksCDg29Xm
+DAWCJQqc3wWfjd48H07gWhsJhs+gZycLJUH5bNdBCUiLHMMOQD5kqhKxj2rM+uZXDtjd/eiiPL2
xQLlI7AELjXLjQmigRdyD0jbTMjNQLbJ+wSuTYa/2w13cvgTwYkLxoCL/oWHJ/bXjU0uI4ZnJuDv
DaEeJElZoWJhaKCPgkaK4si+8G0aMMuYZkzNsyvbAQIU372GBWA7QrMJLgQzn+mMI/w/nsrNeoVM
zt/eKqGGbPmsLCtzxCpbDwiYpHAkm438wUeYEfbhE/nhYbL8/D4b0BHnPQFKjurBhsT3agz/WkQr
u6dMr100kYsVz3wI24Pvqx5mDPCQBBF4gbwZa72MomW8rMnVjoZd6RHytilgEGy+uVxgWcjxc2NQ
Y+LWbSbRJvNCUPNyPYgdJRiRQgIyN12pTt36EuRI0K0zP6RFKWH6b69ZuUyp71yQmSCFAPki4dpS
rJlf2XcIPkjzYEQO5PHf62UWcKyYAJEJS1QkE+9NfnV3fhFsk9ORPYx+/nfKcGDcmtknzphidMW5
zSEXQqoe0jTXZRbLFzUPwVhhZTDQTbIGTnIZxssBE1oC4zapNAGZrPC/YpFcMjmVjhEKyEzeAmYR
P8p6lEDGACjEIA5lqZRf8DF8Jxi0zYZvyAbkYkl9SJYD+Y6nM58YsuGy3aNfw1MFZsZAdUJKE98u
ruRGqtXAooBOLATp9qF3HdywlIq0a18f3t799vCFFiKKj9YhrCNgt2gPSydBUgHK9EDv1gK9Lztm
Yn/vruoJskZ6Vf/THOA7mi24FfJF2Y1+Llr4uODBwEDinu5xn5YsHGk5nssw9Z6dbo4uKyqCbTBH
q7aZtNv0Zdcv2OiQbJ9rpAOT4Ajk9AGQmOFx7F76xQNGS/UOH8rkkEKJtk6gMJeqodvospXspA/U
5YFSg3HVubc8KN7i7gu1iAEcrbw1SkHBk972z3gzKF3tCcaZELVFrtuleUztQw0henfYiAp0ywrv
BF0xBLwR49Qxho4AniNBgOVtl+gYdKBmjptxGTz2+KBCQwGV4CWjalpO28N8AAUF3uELPdSmR2po
1oJikw8URNlr/VV09Uv71HtujuyGGK9SKK/BXLhYtYjnePQrDuOXT52IrEkd0q+yAE+G56myUBeP
TaeruYwEerkP+C68ufsMEw9brzXd7WSGU8HklPttuJggLYE2Pp0P+8h0U8GopHtgNBYPlDy0sDFE
rxqRkxOePRbKFB/Zddr2e1/fAyrI1zSa0XWB8TA70RHMoitfOV9VUAXHuLHDe/B+EMMF+okXRJip
ZsOo14wrS//VyRjfkHM3vOvmPFYwjDSvhQmbCBHhlJLF3Xy80KU3EvR38T+37n9JwLMQnt6hB7TO
MMD5e1RWBrEAz8bTy7hQKIO0wGyC44+NDrqlTxHCVqBHoglC/ga6f+W0pqWzclSc79uApJEZYdAv
AbU72KSZK+oeWPR9ggY2ByinvUao1KrzDHdJFDfEIFWhwyaqAjUqQfcJGzp6b4T8+KuB+UNkHpRz
tzhAj8VcpTFLqaDn5g2/7Qnaiq6GWgSeFKLcxeDfH8kt9O1x8moYt2N0TPD+Op76kGaUpmjjgg+g
YpFcWdPQFwfj4JKzr3DLnWuBcgXE9Apv8WWirx0+hi74sqZAKjl3tRlDuE9nExwNNj4lekwP96Dt
lYeJxDJ1QzON3gCCwYDQB68Pbx2cAtBhRV+aaJOqZ+ae6LT1OiEuXKAU2hYSBg36c91Pauj7j1Pj
9ceuuriYqzeib7PHq8/Qr4uGGloUp5p9Zd5QGj70jjePgYNkeOqJUkwMf4eDurWNzuaxvAw7m/uz
11E9XfGLeadu4gkL4J0Q4hrfAQLajaGOZlFuXuGFewekzAeruHGwi3oX9kH1p0Bm6F9jjP+oQHUs
FZ4IJeWjWWAXgvlgWDqdjzQAkUtPewfntKRpiRo/8Ulxs1BbedBmw/YAvbcLnHwUsa02qHbEF3A6
Vf2Tn9nXXrG4h8g1OK/t+a82f0Mr09Z5dGH7Ss1r71rumtzEjveqhZ34vQY/o+/zoI4AuX9cuYkP
0rNkgmRnDzGICwChlt8GR4nJgSBo3k0n9Q5DhoWKUJ9dwzkersqboA8SUi1kta7AEmA19RaAi3bH
rpZImqIxdn3NWAPPYj/fzh11krYHDuYa6SBXsQdZQfamL/5Xso0BXISeScUHeY4PgUAGaucGwWHQ
jO/DfIe7CTZzKWvULbwgKdG06dk2pmiLXBnkNJJrNiij18M94p5+fogBWAGc76uHo1tX6sFrxH6J
X4rwtmixK641ZJB7tJoyIttZkYlEiu6CBQhPPnXm/XX0mNW6iHSOOpMMuArDE4VXACEK8t6or0Bo
Q79qvVrmI3RpKujQ2MoL+pcr1sT8iWkXfzYX7wFI9WPQpf1MdChF2LLWvQvSw5WluatPl+I64pm0
j4f5mnJ7jioItoa3ha64TRAN0FXuyIrjFZ1R31f/tDWkZFSRa3b1xprIuhSIVfrnosuPqmZXlXXm
QuejI7ynlleiaHh2tJtZEWRcxBtJRULt5Oi07yllv41OMboNNbx7mD4IJBbW64R89gZ5ISBpOiFi
pPbT9UW1OLNiorBszbnt5eiwQDZoD8Ws5FUGH3ZLaIweccrDt5osEZFB1o91i3mYw3ZrX3bo43/1
B9l4yhlWs39shyqVaKjRaBiJUCRXAt1aTBfVv89YeL+8OjPv8/r+FpbR8S/DPW3MTed+1TyFQbFa
3OaokxSLA/1uxKptVnFmcSd+sNB2WPlB6OINDEeFIAwQfct8UOlZYjDCfqDh8gTN7OniupwaKP9/
KucCWyWqXuhMGyD1ajdLa9vlAN5ie5gBiqUmQsb+DS9qTOGHlS/rYgrAx7J8a5XB0spW9UBZleIU
8hxs5yARIIQg2UVqCTJo2NrcbkI6TXRHKb0XDRq6nKh+N0n1Kq/o0RkPkADpq84HCx+4fa7iM0Uf
Zo663vYzSP9ei2fNuE/b8zdnBcIL1u8aRh+LpkaREB2MhotLSlqgLcIWlDy9Fv59C0ImdqfGQjw3
tUm9AkiAhDSL12uO4sxUQ8WrdDtPFzmbTwNYknlFCRGgajfxzkPUxuFPXl8WIumtzKnBIRl2YnRw
OiTafSZTC2DxMmGHARCIpJHBr9KPnX9snlA0BCcJipjpiWNMgagdbnR0uw+2QjTZNhmkqe53Shs5
/SqzroxG4AdnGDeyytypxhDEHPv4fBHNgIDTy/4DMhjXi4IheB1wF+wc6Vd0a820b8bNv2bMSx/7
NGDrGKmof6/2ah8XybHiP8d3pKlnqyB1gPViy54Gt0kJ123auFhgFVn6GSFET1zcxujBhAYQt6yQ
T04Vs46F9nRF+SXMhhV7xGw1P7tNuNiLq4LN3GrJIG92RHmJSndmwj1dLVfr0/o+PHKk4DrY9ZHT
Au9wEypgCY2GHgh3D4cg8kWkAHTRX8lAT3Ssw6ZE7PFIQJucyFGzAYMwRQYY2xUQGGZno7/Q3Igx
pECMGsg2IQ4bMeU1UDEUnB57vIVUJGOIZttelhlST8fFjSh/l/Uuoeo3/Q73uuG+wGsiTjt80EB7
GfUou9nHK0IpdJioISasnW+TGjzXuLFm9iUM1qOhMuoP8F0Pf8wVsJEZjLXEOC/0NRFS0WZaY1F5
/mvNs5N9Mp+AwAicmijjIossFlVVxyR0AFfYBuSQORwDENETeLK3lehWC8IFKK/V9rhJ+5fZbX1Z
I91TrGFcjXMEab4omWqqYqtVoIVd2QicIbXyLFx1zpRE+66Jg+xR8xBHp+dZg/lsoGXyQHp6/One
xinnkFg1o5XbJZYIN6dbUpbBLrSbDbpUBbC0OIQcQHtxn7Nfa9sSLTIqFxh05q4O9hnVMDyXFOYD
S50Fy1M/gnF1Mir/lZE9gCtdmjCTnRflFcVtaKjhd9OH24SkSaBMtMxuUcOg0kyYi0DNMIi+TnCM
XsVF1Jy9xxgnITcrktRF0Jq1dtXFeE+K0WtwG5132TiBNZwZ08pKukk/7698ZXYPngGctOg0zIaa
c52sYghtDVZgOtEYS8Z4UeMmXay1+BJdJw2MZZDfBt8DVnhldPawBHUKCze+XcUH/93Nu5egnDzX
10nFjA7azh3dgHPURmGSyqCPRAhGHUg3NxxUI/pFUCB9+7HLySsFJQS3EsIai/sECZX1fX2OksW7
e4nqDeMcnSMcJRDOXiGGnGx5S8rxPRUq6OzG30tUGxw5whSUIYAJogxWAfmlFmMlGh+DvGFowLkD
rLHhvcHUjc6B6t7WtwBtg/0dE+RzUI/TyXmmwvJC/Qy809vC0+dP+8saBuIzBdagTJLKOpJMohpO
eSaGawe2hD4PND3EOuE9/935yErtt7ErUvbZhGuZDaEMRzeuYftvBdp0rf89EEV68/qKk8Aagm2Y
D/0rKbFig8zNWkJxgHbGcVYO3mRX9ETTUeYWHrLviDOUDYQfHpOV3wHoE3EHigDpQ3NBraWkgITI
v99xMDgmcsHrYEoWwn5wCTvBzTvM6n83jhbbRKcR15a6Yp1nn94jxloq/0NSHbDZA845/cYFQDhi
T18dvG+SSVSwBJqEsemgQR+ykqH9AutJhtyBJ853KtYOOIMQJhgJQogg0fpqcNpVYDAJmGmTKqaO
jtuWzFprooQvz20FfxijeseQN0h2yZRFIUGTEx1gKlGJARCeyfKca8yqrV7JQ3fJk9Jp6l42vCdP
QySp8V3zVFoZR0pPmHMnmvHN9ngCER+N4++vsObmezB0lXEroYSy1zFd+Yya/fIPY57KR/BqDTkp
YgZ25sTgNc9NJ0pYH3arIf9bLZCKf6IkgQYWh4k8i/Uik3uZT8ReyKibgyfhdlsUnHgHvm9S8Lah
/9A6rlCIJRSe/a26ik+RUxKIavqYomxQ7tT5y0Mzkk322LCfPhZYMAHuaO7UTBJL2OCfuTiKp8sV
i/cGIPmqZvAkEmbMt4Bj4mo/P+KqzkcK0i8d6Rh/QWbZ5ajYHowJR6ls+EaZg2haYncyKHfZrhPw
BkJWy6c4B/ZWw8+cB9jmeeLKUubHMSyEx67EU/ANiD0ZqD6/h5WeDy5jMt9fqiFBjogoXkfCAQA2
cu09BhXP2ECbGCnePURwasl7lqMbUdKm6d/H1bQ1L6kZFATP70AhfaYMHxDxzvR1Hc8dseLOIxXY
P8Yp7K79D2JzDaP9MbMLKYCJnrQoUFK7dPKAUJ9AQ2UjA2CpinY0m9d1+QwfKEd1rCbRE7XRJ+nn
wW6DpydTYFUhY0QvkZEfqMB0Xn2EOzqIo5K+YLqAwF3TliyGQBtpZaIMih/HefMIcsQtkGU8WIVq
6l/LHooPSkjnFj7LHox9G2wM6Htmt2hAkK0ShWjLHIcFUPQPQ0lEJSJDjLUdPFHFo9oL6l2RFLMA
1YlCM63x1M3ZL2BWbJ7YqiGyiiOBZj0Z6UxFlBVWhEu4Qpol4QWmtsB365gJuHyjahZy+CLs1ByK
wJPgEmlJEW2czdciL/yCUCF+0FlSNPRKXgJQNhv06piCdbJ8Q0uM16620ObKrsBrYnaHd/7G5oFt
Ef4D92+hTlQK1GciPovIgWihoGEA75Sq3qy+fg5f8/uGqXUbo1gywm057ERoaDJ52fmQj2PyMfWJ
mEGuRRjK91ggkJqFAna0CkoaLOkHh1XlTZHX17a8RF1xgewLp4vKGe1o5j6hnQWD5u7nitNYeXVm
MlZFhoa0BBdxe0Mm5Mu4wD9rTn2GWguLljZpmUpEYWLTmLwvuIYYVEMuG4DjqJKx6rOeE0ud95/o
MucYz2NC9NMoX1579zFlf7M1aMIL/gwaXtpvRq/NapFr1uNps3BoTDcuLHoN9Cin+Wg1vJHAjVZb
ZiarCP+ynLBeyRS02l2OE3lYVokXsQi/o+7O4lIjJoIfmfaex0Xr1qs13QPot3afKYjcG3HgjUU9
RXxqU3+7FQ6tS7KH966KPpN38JB1IN+pqcNREDb+cpvT8rrUZ6t95281gimXbG41+oSq9Zyv0BK3
WNKUu1HDl2dz39xD9G6Y6Anrbtz5I0NvwtOBfh49uAglgfpGX2S7644FUB9qVtZn58UR/eSfli/M
vvRuMygXOfBxfX5eYuCBKNIUVh16SrX+gRiksakNG96t9+4W0Qt+8hPI6MHLJvofUgs9fXyNYdn7
tehDSdrH/y86Tc/zdj8ZtIepe9oVm1rUidrDw1hnn/EIHttrwrLP5LJFKHRLjgalA2P2WlyDMtQu
sBwyDhN1ggGgd2ywhuASzHbpfBb1IJnVGY1DJmoanALKe0E1e/GEk8/bPida7xlf2EOfHkQBpDBZ
Yc4rAzqOvofTT8jM6tBom2fIVQVhqCTCl9IjYam3LLISxEVRfF0BY8OQD1ZUCHNCAI9Su/98l5CV
5ryKbokC1rH7wrAG9bQb/Ju+jsq6si/+tJaJ+xtKgn/MzkELd12FYpjZmTTHV+/Wh13GcsGYaxlH
7Gc3GnR5jB+pdqLwOEjxuOPsWDnHmE932GtbBK8oi6Unp71BF57lg/IhxUekLxhB4/uus9XxNHqG
xVjZrNqqS/pLjQXUHMIvSI+6mZcvjyEDmMJp7+LlOwSQT02zNdX7WQy5KUh3LQRG2yKlWMdxdkON
9L0stiqKnLqBcQCSsniEsi5r00OFyEJfo54Bqe5g5Wj1kKcCm8krq947AAk6GscdhAS1Zb+IPhYc
4xmkE3Vt1gbwCRbuEaOLZikLnlmSqE6fNCxj8khuD4IM3WzXWLDzHq36DvFfB3FetKprUtjsF30p
8aJYjUZTYjP1cKM7hOxemZ3vCLdRBjdWPc1OPCwS0BOfoXFMINCDhQQo57pvdaRSce/TviVZq/3B
tUBTCC+q2xDP32BFlQDlZYfCW+pBdCXxfcyYRo0eA0XrvQGt0tlnYFLyosAcsYOWsCPGWP341TRd
sn/fN1xGJnDaMkXIuVh8yw6UN55dPFMfM6yNy1Lkg1eKe3y6NBWe1DZbf8dr2Kbko9OomQpdtA3M
IGIm9aEIe9Tme2GLrw5ahxZ1HcQXKqOOc/mCqzjEcG6FpcxANS5veWtOUR8hqsoChcgi8hxoFNQm
1ag1Vv8eezxWsVQoZ9kMEq97HBSDMzoDx24rRFzBxeNl+PZqffLeJW8KoLL1d+ge+5+4MdBxe+l4
tDRYbN0ENIvCdk2/CLzx8hVXLFOPNVvyeXJaq45U8Jh3Q+hfRxTXagsE+KhoVXuoOuW6FicRhVz/
OhIqXW5heUzlslCtyxB7xi6VRZj2KVWoRbVmvesrlBU7xmp0jxEPaZxZDEU1qU3xJPMb+Dufomqd
Ra34Mjx9jPhEiLFmwMpNWmajfPAaK33GsCq4kNv2ujwDBExIB8ljPZjYpoQwHrC7HtrTz/Gpp3WR
ZR4jdUs0QsKdgzVPDSS75B8WzJ5OZfS9hhvjl9zq3q1unR1pobToHZ28O+7uqYmn2L4xzSIgAtRM
qhn1LUqitT/OjUug7zsSvpQw0P46MaxBzJzx50a4tUch3qcyvmWcVVJTY8jTOesIG1LYasRRqBjT
/MTB1GUXHmPqS1IDWLH9BaOUNk0aOnaVNEytAXs7gG4KBPI4Wk6nwnnQZ4L5zHNoKNNhzG0fPKcS
0pkFKyq9xcI69EWVjd8rYw0M0dmkKDK6pe47Suf1QJ9SJ4leiMfAluB9BQRz+TKna6gstyYt/Mf1
Afje/tX7DJXua/gZlr2y9xnXRzk8i1UAgnaX4wBOTAe/osV8k4wHR6l12asH13kj6vQPOBVd/cNU
IqFz7wzb6g2FlX4NaLmcPpIgJPBUpIx8xatDMMFpIKSBxENEFN3Ayn6zed6Gqd+cq165U/x0VA0k
vkWRrIeB9eTePSNo/upfoN1p2ENeIA0zy8IXwH8VAW0lVMJjv+62BxzV6EwTmguOyuChn6CKhT1I
zS97DTAHIdfEzr0HX5WHDzvYmJV9cb+reeWxHqINoXRLYNsqTHl44ULadqGYUJMSRMZHCNnz0uvg
q1BHhihx1GGLWyHQLQxDHFppTMmrJ+7sL0fgoEgvClu9bZOduSMAhAN0moEXPjzUd5ikdPe6yOJ/
iSowrhxwN4BeElrHiInA+MDZkQt7wN0JrT7QOKLN8aExLp1p6eyUYDuJakydE9uDJQYDfeVOC9bl
zn16uLmZueeQHplFxtI7hh/M0y+0o0Q+TvUV6KKK//EhFQFGElH92wJJ7uXH6yY91snTQI0aIEAS
u7W5hPVpNkKewb+HL58sJnzvmFeftsE+dECAGR1sadgh/T3VIVfz06l3dt47ZS74jSMHUU5VKNjl
4GLdoUIlMA2F7YFS06IxfTIApE8P4wDC6s25WJ15s3906KWM8GzuQ30aQRVjaVAcoTpSlbaxlgEr
Ip7yOWVZPF9RueIcsO6m2PTxSf4u4WMn4tQQIJ0MmlnTK5fQsqCcsRdAj0QVlPYgbDOLwWakUBfv
w/vwAAUk3LwmeOa8vMFEVov2npBnzHUzml6TBGR/XNy3FMoHkKyhTTP79X19tmwMaGBHz67iKf5t
U44giucRvyTQ+9VNVUubnRcXq+Jf1qzahrA1x9UK1qRd7YhN89FpRCWb3C4k+1M2dC9IWMf3OZtt
stS6FIq7Z3/VbxNyLAi4SZbRBiZ/PPVoSWVT7MbRE4PlbqVTScKBgaJnjIE4i+dLmqgkpnBlSbEJ
PxLMWExpf4aqx0VBGQcLV7ibVN+gktB6IXOY1BenwX2ecfOpu5MeU4NbJD28V6zMvntUDtJRJ3j6
Z0tDlEMfXhza+ibS+aE6fwzaCwUm6c1pzTk+rH3v4/bsHdQHjylDd9zEhnpG+wrAitZDDlJo+2wH
RAPsKm0WcdUqhtr+Nuk4DNNu1juDP/fJ2VWO4z684HV/slfD6+DkvyBe3HjGaXSnM5F4FMaHar/p
VcvDAp48GsfAA1JyQdoO9gWAfzcLqAazzmtoMxjUWtkC7g/XerGUFAKVVHqHotvUPaAAKE+w6grs
AvtEpp5wI+KEMjmQZIbXHZ2eW9mlMFYhm17r36G6xPe/06w5oWCrbBEuTNFDxu1z/elIZAQdo9yf
AfffKWyXeM6KniJsevpZ5H2nGQ5xYKdQVlytXxVVH5g1x955eUG+kdCY0jvBBdGH2wju+D9SrsB5
GQ17cgwEq7gNoiGewkAln33aGaZtg3R+7HNMxBy9VkyzB9V5nNJMMd3BoMhqjNvjC20jRCVoPxvp
9jppx/dAeyLvaGBDRg3sHlTdQqDHTNH7RCQ4dftDPYAqwcqAo32jaKZSgLVvsd9MsHdpB8m4hqwU
vkt2Nnytj9xxOwNyFL/cbFxMdf8e6Rtt09KM84im/egUU2/7j6Tz6lIVWcPwL2ItositZMTcxhuX
ERVRJAj46+epPWv2OXu6p9uIVV+9EbCdvD8dpwVpXmcwxT4byYC0XvNCu9yNEx3rCgBXMuC8jQXH
0b6hwYGLXsygJme0tGk4VgBysZ5eSliASzGzAJtYXYnIQHOAvZY7eJ8lqIy9wDHvZ/KBC5oDM/DI
/WDbOT1wWAgmxFlM+YA0pPZT4WX4b5Jic9dAi7h3eDAqYDMT9FI/7vfi2N5e9CEPNDu1u2yRz15L
EqyeHB2wV0MT8wl/MBXaGp2CSwu4/KLR4TTTkRoAl+qDGis7x1sUoOgEDY8LUqZ3iCiTTGAwYCpW
bSuqUx9UAAHJLSU3/4oe1ebw2Gqn+6q/TK95STKyI5s2ZiyON7JfOIgmkdSRIfdw97VHgDDTJooV
zNQ4ks2tStzrHYoZYvAfkYfGZv3eUQbC8l3OUubrbE6/F8cyOnkYb0BkdKCVxnGYyX+1IGT2bLnv
NZRexQ8D0e4k2eNStOKnTtac+87duxZ0iqvhxjDZcH9vL907Fv4MxVZzt4R0fjskTuJa1QkuCTPs
kxzk13SDKYX7P2hCuvHecnjxb6kroaUicxlLIe/CT/Q3Y/5viUg1SGbn4+u2hEByRWCX5jLInTui
gB0XDpklsTymtBBkGVydRf7m6D+7mkKrlWymUJkooFmS4E48sEa6oB/Ebed0AXAyWhfIsbf7+S2x
1eMPjICS5oG+5rqlFUpyqPvuV+vKtNX+QDukp8/ZPFiXJqzP+03Oi/e1vxxb8FkjHDy7+eotMHfj
KnD/avYMGqLmYEbfg+1+cv8DVveM2Ydj4Vbd3ENgEwBta9ann0l0fxEvPX+HRXAnBmkfqBP9dDtw
GduN5xZ2zytDemuAQvNoTGuPZ0T4sAn+9tvrTcTJaX7PUWa3lcljnVBzfb1P9Y26+V1LFocTPvS5
IDq48qtLO0oX70nri0ggsvsIWKbgLOTDGm1N/+eafuVaI6LXiV46+V8KjlqBf0pzEObetrclbWXx
WpgiWTayhtS1xzX6nnz6XVhDmSkcSOBQhSnIOWWeNGoO5BH0nkXDsXP7hNJRGz42ry2pIUK6QPNc
c+CdogePk+SdQm6g3IvOCkeQCB9zBh7OCTjV2GxPnTLoptVR5vx6vPu/WcVlvRRkALkcYTLtKF0E
ZyBMm4hKDr67B3ZT1qsc9TP8fuHdOR8daqLXr2/8uGRxdt6H8Qs9DDM8S5I1aJwtjQBT05dhUyla
6QPSQdd6NZ2SX5u8wo84LAjrc8J7gSaZW0SoVcDuU7pKo8DgE+crvubxEkKYH1o+TrSyDBLoHBz5
23LarnK4I9eM+HUuF6PjnONRQXu3f0iBosJfQlB0A1IPNbqiem41lr3lNx/3bi533q5kvbIZzk7T
91Sh8q+KVM1OtVW1MnwA5iv3ylVlQPCT2Y81pFrJm9eq5tgMqhPtFxAuys0WwZ7sj+gId/JEmzWO
SV1q52nY5skB8EtPiSxbGe7DfUgrwagXV5E+qaLnVZmTyRL9xuaSOnJbG/EBiPZc1Y/Vzy+3CRjg
MB8msbZTJzV9ogN5CwWScAM56Sw0GUiH7/C9LIa9s7p9DQmVRafzON6X++2DNi3BL46a6XP94h9t
rP6183LbTY3x86iNkljGZaOHVEosS8pCpZ186iZJnA/v8QcSxeeRBGQoDZUxXfVjbV4Mw2KobnP3
46ghoTKzX9SfQNHJHhc3z6jgY2TOvtHXxmfD5b4PpnySQsNP4mJIlXpYOi0/0toigZv2A9JILdJV
kUnZtI2Ocr8aA61P07XFqSOnmhC1CR+qfIQkayxiCgZLMhGZ8Aewrc6isPkqmOEPD4ZNgDyCAscC
pTg+0jvoNVXc6B4P8rVbNWRx0avMlfFPxzE0Jsl1fyAsdAj0lh2zY2/+IfQ8WfTHWniLayLQ6fnj
zEH+yqHp6OUckGuRrvjbWAgY4igy0uWZGlGNHHckq69MymHx60bP2JioM2MhcuiDodO3Sb+zHGqL
8C0LkwwbMTr5GfYAyznPhIPACJEYYwhDhMj3ZvzUcO/OnJqUQgvLzf/1CGiOb6MZzWuIk02v5nBk
OcPz7EwG/qXHxPsPQ2PHBU8DaXnZlENk7LxkrgAMTDs8CHwFPQZ1dbaQ5/77Kjt+wGcBiokOF4b8
nzLkE061EtuCBWo+6q3rQHhuCAEEniLVGwOETMsJhY5SA/Y46Cmc2AgUQRhpW1v2Go0ZjJQwUbg9
aP7dOH1/IGZmM2hQqLK7wGz1Gb4GJHxcJJgj1AsQZ4wsLFgY1wkD41AHm8VVAk0LAibTH0Q/jv2m
vwtIKkXn47DJPGBwBQedTZR7ZFZeJxNBMaRCOw3hh+Fq9TKskWz1HVKrMQmqzqdy+8BqfdHrYdhq
/ODQQasFId/kAkG0gJRW0Qd8Qizxt2dU5FOZonD9IrdDlWi1Tb+KepuyW7BsSXJg+SRv30bQrCr5
xWCCbhvRbwLesJo9DyWh4AOLZnuX/cnE5E7LYwtkQf1KSuyPeeo96d5GLOjw/0UfAB7NOmSxS4gq
/WM+ZaxabCk+MSGtudEiFs8bKkf0YUD0NtnA0mPdiGil3uDEQgn1fCAMVfceAQPhi+MXaqqPXSf+
o455ltR+gDfTzMEId3jActn9U14fE8DxMqAdCBMcjHfeZ4Xck+Wv3GbGQfe05K9K/m5B69NpQxaU
NMrOXyVM7k6GEq5bFFeFNmKCFCGw0HjJgcqoRTc4rsAHXAzCTDEehiWB32+/rkLz595kmzBh+t7b
z/TZJ/BunZaznnGhBaWgR/pnGz6tXlD7EyJVSBgyWS07AAbDpXu+JvGc/VQhpCyofi5bDJF8TM30
W5O6oVL6C2NPb8ePSf30ktw7dJ1Yosgnf9MhcCUZxa5QT2RuZ0WfU2q/HpsK/0jjl895D6s/Ijmy
1Tqxj7Dhn0nSvZ/vZ1NySdllJHm+HNq9HqwZLG8ioJqRxgfJNrDNMNeOkheIlNuT7N+OvYZS0T1l
hHcKGrn4GY8hyYn5oM9rf2x7tghGLRftKGoW6vAz0VElmEnY9EfFsoT5hMsl2wT1VcygjE4bnQOX
reieRFCQnJtJwcC1ZO/8rZ6dk215rggEioMy+o6kP5g0iLw3YybuoL4gBTgvEiiEzqZ+BpSgQVz2
kUS+BsxzSPiqs6Lb2dt/W3ZDXw02+L3fewaWvmpcaAiEZRzyGaupsIK87DjM3WwVBhQPOLxFBcvu
mipcptND1tF3ODhm6ClWoH4I5UoEu7jnMhEi1p9xEiRzb5VT6cWjgcCgrhFBlU5XTeXyE+ZTBFv1
9gvwQ0b7lFjiPUeZQcE4QGBpN+Cbv26d0XeTxtyLypAPkPYM0rkKPFv7+j+Eu2Lo0uyMuoSaplvH
gBhkB6noMrB5SBwSKOzlt0l6e6iOgfAQECgffxMWiPBFRmoE7itFXym60+Pz73fyeNT3e1fYnOrz
B5OKzksiO9XyLV1ovhQzQNpYI6THzErO5Y+kCROfuMsDR9rFua9jp+uHVBgXDGDJ65q9fBTexWCD
AK4Ckxf8S6D/gt4jpKIvM7y34j9vDsdsbgyFJB93BTsE0GkP2f2tFWIvYx8plA0Ac2Gm4IXs04JC
hoyLlPRXEH9Ad6DzK13kjTwJaFJaFyUoWdN53Zw+ysqnh5Cv7A1pHyAsEIoYGqRVnL1pEyGGOI22
5S8QKzMX4ZqZX5nHPQfpkvqkz+vSPnZNCcmJhq/PQejDMWufn0qRdERTrjnWy+l979DQ0mcGek/Y
qCpeqlMNfpvb0NK/RSZILF5RwuIOuptdfn6rhwXnU6KFiA24PDDPm7xVTv/l3i27RODIdaX9VSw+
nz+528mIunr1gY47BeLCGpOhsCRN2VYO3xFbGvQVw9lXCDRffjUrr1DoX+R3hOXJSFRgyuCBWgU5
9D516amjNhVJKULgDKbpdgb05y5b3h5IOz5DXFA/4gUdChJg3hGhMlDQdED98EKDE7CYKOj/Ht52
FuDIoGU0WqGnm7RTYhyQ0hlxOnucZDJLPzv08j8aTlevaXHmhMoj4mFqE+msri3IJCdb3yfC16pN
IBCB0b8bK9Boa1EhDK3JG4lXQigdUXTQMV7m4pU85sfvWvEeo8fysSyPycKKASmX6RjAffpYpsC6
eGnmj8l3Ul71Ky+JvOxtIYNzKP1jDirCSyHocsq97rP3BR64uZieDESVH5MdZJIxZ7o0c3cf7yfl
ZD9kSczHWpTEaFikgxxas3ZlRfw9IvRoZo0aaFlimJD7bx9rwZQSPMjq1wiiqbzQ3ImfU3Mk2gBS
u76o0GLQgReVUvuXS+g4Leac6RI/dSG4G9H6uSeVDSBth4Tnc+pPdF7AhezdR32S3aaEHRJ9eDt8
sZ3ves5riGxIyn0cNdDRyUyQYWhhaCK5IBN5eeUc9o84l5jVgw+S+HB5XJLCSdHbfgOuYdxUHLed
/411YG3uhUxd8qgQdrxnEJDcIqQZ0htAJtDD2wml8fMETqgAZVA5eiMLCz+HsKTdPLTxfur3wirg
f8MvChZRzdwG3yENnS5i+SxhRR5YqX2UBlwbCPwy1wRuRFYyeghPRP+AyPexvYPabz5jM7PlSxr9
M8OqbguqxlkhfPwlwWPajdIdggZUAtCGcf8vX3/BFZWhtpYvBfj0m6zPZCaSeWnvfEqOSZA+IuY7
eskAi0fNdsMGHbQBV2glx3eA/pIKeigon6oTWBw6N+SSpDkXjQr66yrWWF+S2Z4lBuKL+Z+CHLdd
WEeNal7O44bzVKiSpRoj1Ensl+xqUUy6nTB68Crjkrw7wJb8KuHk6KzOqIyVf1IZ9OLP0oFJBW0m
la03aP9qPrbbdiFx1mKXTnyk0niZ2NIepZNps5I97QXZhzy0ax21LgBiohZgrk+lVo3Eu4UkSKmG
UAcJF28zNO5ucZ9L/ISBZr/t1nJD7uchfQ9zFObMbQ0aQ8kAHSGiEsnMm9kn7x9TxPHdB9pKWrNJ
WO+Hs0n4Fs2rknaFTma9LGWcxCS11agqfwCSHcXGhtqiAAS/RJmpqHHReT9w8h7jA2CWaU0q41Qn
owfKd6I2ObNivpLT9Q+1OckvcF7A39hAMrK1vI6tVg7V3hAKk3X8VUVW6uFB0DRmMwj3r9DPCVRU
GuYn4hnw5r1XzbBEEDevJw1VUgpHlnL94XxURgbxW9AVKL/AJuQLgRXHkokEsezW8B4LYG/ovKtg
DlcE9lzyDYehzxXNPCQwwwCqhvTAPLaqD8g9+MDx/J4L+aAfWN0BxJDtf7fcNbcp4f8C5ZtA7rD+
sy+yp5eH1x86CtbBTY2TCeEEcqfPXB4hD76vnn8o0da9P3P+pQIWTJMnJc+ViSrEjgF30HVudTLO
vy1iA1LvhxLGLe0EGXnCTMZTCOujONNwfFkjLTLOKsoK/pOxyObSxtrgnIHdFDLcXTJCu6e9IgV1
h0HT2ezOUoXw4esiGENaYxa2WBcTO9+COAK0mJpNL+kJ5dV+h7eCV7xci5SXOsIIgex37yng8PQ9
NlNAA2mZI0IrJvoFQ0WW21p8O1snsMOVdX5XEJm/OFvCa3RLTFEyGPJUnsiLTzNoSxvFOyuzQUzG
BXNUBa/0Pcs0RHH8mjORIVyn07b/8nG5IKdnpGK7RxKFN6QiymOnbOu1OOQ9nGpbbNIVmhBtcj+A
7POf+0t9XG0zrwtJfgukKXU1MUeJEdWZM3OibRF48ZpxPEbf3xtR5EpnER+DOA9JSiV921pwSyMm
k9zrxfsAwRoGWzof5zAOZ1bvLeu38fFBJSbwSTjuZChVlZt/Ljl1s9U9RtRNh8+4oRP7JgTNC8a2
keFK4zwWxhhRN8lV9RXsGVa0ARqTDte/MW3W9ZrDKpcybeqfCbndoeDF9IgoFOG3AsO4YQ0rFr81
K6n/9IhtWZrz5CLNUQOOPqPfWokf9Go/vBZrZT3DzbIyuSTwe03TkSqoVz8d5cE9fKBMSqPPBdmU
DxkM9ZqwdA6MySP8BSZ0GyoOt/Z701589/mIhsg/6FR7+jW8/H1uxK9pxr6azpQ1oRLxe4gKlzBP
acw1llC7yYYB4aQdjTg7MCWRjKtMEhpFDBH1YeIrEU+siJsrs8AwvcBeWZuCsx0j3ZO6X5/2o7ca
oboQC8IJPQFvXgJ8tWKVZu1gnu7P5fUV1f/W3KYLY5pwxW2TI8oHTvaoXPYcCub7uTrSZ6RpT2tA
jCZiLb3FgvBt1omnj3t+AT6ZoOylSSR8R6Lbl3BYX7THNcfbkstECj6uCkCR2KRqozWiTJT9NUIs
iOGqH1VTfGk81eGbIpx9cPfzYP+nrHtThov7pbd9b7Qd/2rsCtgksKocrOq2JuTZL44mejh5ukd4
pW9RqErz90iG46SjfdhC5OqrT6QEpO7hG379GSf5CkvtYwq8csZ5CBosKHlAH7+Yfif7UJsrM/0P
GW637bby9HkAIr7Kp+Ykb+XQb+d50H1DrlxUtfmCd2VE5+qClz2Z3XfWWlnfMMcW9s2wW/YQsnYT
D0y2mDKrNi//DXbFxsmr2AT7McCIPHey1X7GfNFcH3FvXA6trXFOVzDx4J2IMzfs3qvsyjT9WRmL
9FCD7E+gn5C8fdB9yMscjh8ldWQOE/FqD18josDGNV7QcskQhKeoXMJuypfnWSV9F+EQbxy2CV92
jSAbmUjNk6XQJk44LcpgPgtG9WbzJtmIVRzCzVqIbP3G14Ibybl3iI1+KLKkzeWXOMTrZ7NnFkVR
ANoDUXTAooSCA/5uQb/Bv4rkDtFl809byNPE+WnAHPPZvdl7Nk5GKo5dJ2Fk1qPPlSUToo29R6hK
9Fl9RTIBH+EbaMa7lXlCpDbO0Y3nRz5PoenvT/fp61Ac0j/iPEfSDrX788DgB9C80a7mrp3LlZNc
+tvvkeGsXb/hUxX01DfvO2zJUeCNE1+yjOYTLW5wJ/W37FKWTQXvus9QyixU2Xrq5Jqb9Jzn6U3Z
6G2q4SCSicp2fjiDkBCTN/uGRlXl3Y8aIy1SLF+XqckZ01f20agCtxuiwbPFrQxvxahvOjnQN0nd
mfvESLTLTy82YyJBDMGFgYvp84orjM2F0wo8NWgVpFTUi/AA85JeJYXivizo+595trO8esmkeQ8S
dG+vSTW5LQj1HpS8ZqAwkM2UQiAmuE2UgDHVwfyLm4UxFWPJEBTuFskDXMFQjcniJTKZtvSkOybN
pJXzcQGhaPXM4S7lSORTf9z9UtQIcgCim0WoJWA08eY/p633wv8s9Cr4REKu1/cQxsPB8i8eOqGI
LqHYyC6K8IlsQ2haWk/bMJWSjYXi31dd0uD/BO1c8+8vZj/imZ1cTK/jLlLC/YjsrKuQMOUhPfZ+
gw9P4Z5IWEInA6kUZHNh1FeRRdxOhGC4FhUWD9Ss2DRJdWZcZqJ4oJn5YEfv26JjhMbT6ePPIjN/
KALWhLm/Cve4xPY+VYbkH6YsaS+nmFiedbyznqSjSz/MbNOtBGyPK5//OaAeNsimb3kGam8hiyC0
fvgZvQkU+61/JPNSzT3EJU134Wd0n70mD6/mSns6x9UscW6DlBxiy8kWAFh+7lOdG2STbnj3pFA/
5qMHLVEi6g67JIEFCtFZ8rrDTVMjjYS7FZmr8mAJnUi8i3vGJ4V3vqL8gembE4N4FiQ7kCBCUIvI
AED4gfyDJ8PZJSNDFGJGpAZ4XCHe5Tushq8hL1ywEfIYmfcEYWdA4C8pASJN4+ZBGfLTIpT/j4Mw
vwpG5N+chqOWRY7aHtliyi4tsfEZQ96NIibravR2LY5RADYOiljus4/d2CK2AQ8VjwZHrotzHsqV
3DaeAGcp7gusyv7bKR7JFOLk8+HZi4g+EZsgNA+8+ZyCEiTcBUkCr1F/TigAgjV26RXGbHYi5z3P
J0hAOI3xOf/9PRffY0oEx5zzrTmvjrWPK0EWJqj22KHYa1Z5HSG8Z6plKdP+fhN1zqSYHl8xvfJr
BaH1mpeAqspiyiGfDbaHWsmMzfh9lHdAIDSEpVcUDL1dBlWFdRILBZqBJ3XcwpOwLZfvS71En5H6
P2BrED0Wuj3G5fcsHaornL/ygUImZj/85wGfeXPx26brFvOkucZlc7nvkFkbRwZyhNyCZt4ZccWH
BpwClzzZ5tPSr6Ymyg1QCkR4Jg7DswyeQOwBIECJ1Fi4MCsOW1x2Q9RjM9ZZNaLW8ccZLxl8ALJO
iOh4Mt8T3+J58IfvskCB2/1BTnds5kP2/Hm55u+RREtax9x9C5WtPjcW0uQ9y0acyPtTa1dF+Rrw
INmxL7Pk8N3v8H75DdHqouecvgJl1p88qaKulu9ptWpJ5rzqJ+CBPiqcylaR8HHd9CDNhRqn9/DT
HDcw6KPNVoIz5enwPLpLu7jztn+JcFCjllVBeIwUKLDHor/98QbP5BEwoOrmC2RTDIxk5wK594TZ
rRia4+ekGXPU8MoX65hKjL+6oqM9fP3VB+vIq8yJ90cL1SM+ctQxve5wH98P+eK9vE0eGz7XW1n1
RfbfUb5AlqbxN43vxYrpAqtGlfjAia/K5bxKJydWc4WpJfE44NV9YRVJqOG1+W1T5Qjbu35j9gUk
IS8xxhd/KIblAP6WYQmS9/bPU4KkgRO1ajqgT4QMAoZy3GavJkbgS9AVMjUBSbn5Y8mFw1kM/5aY
dntRBrHQevo9/KSguC4oG/AZMC7hDzmdfuJOeYhc/cyK2EwJZN8nEHlZiNRl/QwZgv+1NGgLeZxO
ct8KeydMcqPs8D7wG0SGrACt9hFFtH+vqb56LX4w1xnrNR0XSKlRqCkTDmsuNufoF6JHnZssmU/s
6KR7RvJIg6Bx2zUtpl6OOpMuMxS5v63uE4EqRBGMPkEStQjfdVCQX/j8MzfoYlePKSBjeUAVrCFn
bFHM9ka8y2H+R6cpbxvLD8Z5/3PlkTD+fNnnDURmJJW4n9kdcgTLsYTyEEloiN2fnli0zCNodSz/
fcIElJgzwQw31x9wIvZb3YW4nMrTb2Csi4kR12NiOCZf36Sqt+/XRwTIsRE3F2MIMBvUIy4U7B7D
/QwpRj4FcZc2mIgIS8DRUVxTqCLM0CBRovWznfW2OEKek35IZgZSVuPU9ZfybX6nAhEDe+W+fq4B
bonLfAK7TYc85cYt2fMkryaZ1y8Dg89z5dKLyRHRaueWudVr7EV21/rafQK6NypW5V++arZc/3uH
7AbEbn2imu0fOhoMvF0zK/LI6OKWHAeT00fci8h9DpWxMkuEyNfOuwGRHQyMKoOC5j7UoHpFhhpa
aqBUU11dPIHQHvj09sd0izvxhvpL5xCcHDphTxdnQue1bInbn3P8bPGLjmVwwCXiA5gW06QLU6hE
XvjVv14OX7anBtXWUNACOif+toAdJhIdcn5U0oeJYed6g2EY9E/4IOEf9oLs+9Emi4rj713Zhj7g
j3zU/h4zMypW2d/b+V0QanzRL1JcgzLpH3dZIv1DWUM+4OZ9xW9NBAa0k0BmwFewfoNQUJkL5Msn
DiW1fOitijPruXpIWUr4tCIKvw/ToOHd3CYAATxXMF8IljEVzAcIYxoiQdCNP0sZpNebNbivX6f7
Ol3jDCH+7AoA3mdl/DoJr/AyY50/EhELX5XW9pfAyR1s2phKBt6+btMPtEvvCDdarxsMVCi1jhiw
Ugo4y4W2LC5gG+22m2mLRHyfZ4Xnwjp/AXUkbFeVR2DNGsMpFtlDwaOc4a+8Has9YTD2yxSoxge5
NDKLGAzmzbQquoHt7GtTCYA/lPPk/FsOurCe9gOI2GSij7hV5xPoM2nYUZikzzLUjTohsrS/AI8n
CG4l1ygCpb+kHRMRoBC6x/DID3SUUdZ5D/Ak1ptuY5bHhlg2PouJb/n9CRRnQloLbBdnjirO4Gw5
P+jzx0GfSDMyP023GN6RNQC31ZweO0dUqc672t3j8Ucc4qPoSCWvsSKDwTlWxlYBHus+OO2OKbfl
YtXIpdGem+9RMUYG9rXdTeHUpF6oBa0HKlcPj1EBYrHWj00fWYaTBfWunP/iD0vQbfs4A1vW41F+
bmNp040JGOBczEeRhqB0/Aw1/AOETl+1TR6OMkx9/wq9WS8ZN8V8jNZ7ppysyd4nwhM55v/C2wZr
SzF50UZneKmLSp/OcKqkw8pj48lsUPoSoRwyX+BbPrxHbF1YRlIXMzfPqgerbxB0YL/JHU/CjkPY
qZ7ry8bvHXqfAYpRdfnhxir7TQ0WLTd3hsFm90polh4DLOdbdoStxtu9QjbIU6ZlYUq0EUEhfsHh
9zsBaIKqOEMOUuqE6AqlONR2IIKX+Sg8kFRuPzP6UcSp2IdWAVmCJePHJQ6ZYGbo+PkoVzafEunj
dreAx3jfJTMoCjIBpvXlNmGHz3aQAxwhwb9QSYt/kQcpl9AgD15HOITSk5bWbG8GKIQkKHYGd4qW
r1wrDak3h3yub6RZ30PVmYuCDSkNOtzMyGrAUg03Ux0tynueHr+ZLN2X+8ZuT4kaE3AWlcBPjJJp
iA5IRxJI66xdAj4RAwLruGkIwSWNCgmZMr0xPp33w5qBeIvxZaP3Bwa4f+qUEnwrh6wKAVrOOLFU
lnQzoGBIUADmDrI3Y6m5atyD7Dl0mEoJgTx/D52XhPqCEeqQnfV4fxSNm6CP2CM2xqoX8AnHTY9H
fZlNfsv+sKNg9bv7LcvzZ1oucr8Ya+A8YTv+jYCDKWwgT8ttHLD6qBpLURHdhqzcQTuypg8/w82t
8Z0iyme5D4Meff56XnqqJ8qy+0u3kk+x6hgjfowATLPLWN6oEm514beSVpLdnVku2OWKQ38MLsga
Q96DJexQzSL7ex3Ce7fAws/EjDGTsHQ7paWMN2sp450jnWvEsW8MocsFhCQHR5KMJJzLbwHS0vY9
LusE8eDyF77OLZMTGofNc6MxtCB8QjY3RV43bZbMeoyY5VIeEQbl3bAT3APyuub5UJk9h920nf9m
0uo3N0ao1LoT8+mVCluKWumUAneUHDXoe1+/N2wW1biItJtNG7LbHhIOARgHAE3hTzohfFVhGiC5
4VpH+oQtC8HDa/W9JoZLUvGz9O68zFzqc2QhSEpYMDs+HPmggY0nHYkjBL+PGuJQIaI8CIEbil1B
OYufQ71Atw0Xwx7NSgyf1qd8DB4GJIxRmul8cFv21vkMIUW+g/F/iqbn+6a7g6YILcIYUQAAyOtn
yxqfgmrOz3xRaC5phoYs4qZxvUGfcxrnxItEAKgPkw9gE+qBndmD7bJRbDyUMMeNUXq5MoLt+IRU
TH8ll4fNfP5AzNKu9ovcVdnizt95i/AGuIibheYnpfmfIlM58Lw6dYAAMAdhoHiODbBDp9c4jBmF
qAKfmNOfNHCoWMTwh/rUonaYNRlajxQKEvRZdGf1NNmWoTEth81RXyen5qwdsmn21w9eywzXBHIj
1oCh9XB0XJ34cncwgMz4LC5oGYYaSOpmv+5xqT/QqtKKlbPQD0qAcWxAwyVSmfvfO5+0aaBvlJ/4
+xNLe/eOuuVUXb+mo24Q08Z9UBeYEDIBUOexzDBitP8HL3QuWW1cls6aEQShTuVSTERCQmtzcmDB
+NmtXTtK1HiGXzOmANAfqjeaQ2vv+iIsf90b+DEFyr2JCM7P4vW69tZ+7bV2xQ9v4yyM1z4/h1iD
m2y8exjzX7/2aS1++zk4idvgz6k3mKKMHrSRELXqk8LleTriNsWdbslAGvBMwj5fEgOBEFNEaMfb
3oA5gH9TuPGcjubteGvY42IQLSlzHVOK8nOjyj4s+96CK3SwoDCF46N3p3gluN4GswXfDgh3TgEz
FinivcdgiTBvvNCDpTpYHr7jf5Us4+gwjigEKOxo+RhEh+WYUoEtd8MX/In4UfEjB9elUH3PvfPX
mPunl0Wz6ToeI5/wxtvEPoy37Cy81Ouv++/rpb0k/Juf+5c1IYoItgd+USSAcwOiXFq82L6IyN9u
l4cDZ5F/z+PKo6ZBY3ZdEKsu0vZnUri4zoIztbVBPSDFG5Hd9SrSq69ANQlVMKLa8mlH15fPN6KO
38DMLoCY/18aEfgpipChy50cMaJLjcyC30KbGPxfNMALxq+RJH7jVpcgi/aYshxoFl61yP73QmXe
cpHzlJYRAhi6CWSizaPxlRdpQbUAHQo8NXKS7IPmbm8BRdnLT4jwzI140tutz+VtAxnyrHlFOlq2
o61mH5hubF7uDr1lvB9Y/lj1qAlo3W1/wH9rnPGW66E/8Mfffy8e79NyEbHh2ryVPJMot/WAe+bd
447FU+kRYs8GTFkTfdvvkMQqPfio7iMVH0M1kK6sdrffACVd3rm/e5ihGSH8RvZvH19TXEzvr7tX
ospmMweZQo6shz3cJyRoblDzsnSyGGqYHDnd4MQuUAo7d0IH+MRv9yQoKPjm3YTjSiUmUp18umd0
Q+rMr2LN6I1/qEa16duY3NAH1iiz3LtqU7peiPzJoHl4ZuPeG7EDF6mDnLlHMTea+mN//gNcQACM
LxasD+UX8TcYUMiEYZ18tk7NgV4VosEUiRI8L7bd2+iLCA0Lhv0cf6+V+05c5mq0uR+nNwHt5ov7
DrL/j0mXMeSIIAAE4+2DxUWkVkw4fEub+iAC5pQ/vE9RrjnW0OA95BgHyfa2XzJUCVYzOHN6OPrC
+UT6Bh79h5fS+iTgEGFHytr/ExinP8Xu0tXP8FNpdeeJEtXOBMIODdlK4ogsboM9tVXcWgpo6erp
eMRFzkH79W7k2A4NEpYO9fix5aAj/BPCdYgZ/T7vIa4SJhyRdg/6SfoVLiMQN6Y6iHo06iEYdB7Q
UZbg41QdswzJoXr1g480LmkbEsF8HZmPV/WAigut0/OPTruvvV8B5aFEMI8GY+2Ska9dA5NBC71n
Ly8lrrOj0+zmmYhZA4mThzWIfzMOKC+y3UlqxSsIOLkgJmmBcw6JO1A/wZrLgiWNIktyAeEQ2MBv
WByiFqwR5RheJe77hA4KudT/sVDd9Rfur/JSh7YmRgIi9P/DHqIiJAgVRwBubyWRPoJuRSMa4eHU
H+fHzFlFsZkNS8Xr8Qda+O2oRO2ChKFQMeOHJHT3vG2tQiVpReMW1i4zIpOtlYiV8DI6WAiAwDbz
w2IizPuS7mobxGtfE/lXYCYuCYAQ/Ih0apScHAg/juBLgHgyTFB2fn45BpxjTlwvOAqoOHQrMicC
+rE9hQzPjxNzeEsoC5Mq+KDHkZOYgD1qMPDWOS+RByxnCf46kEwAO+feonfpvT0ulHxRwZC8CbRC
PdGKSDWTnR5BPVV3Z0hL7EyYCGZYGXwZZU9HSg8UOQdIEmwZCBnFeIpcErcADO+NbS91uFxBZ18f
0uTC28OT9lh+/Fp8P9Ak7sQGleqIPcECsOLTAg8KksuNcWmTV5nScMZAjH+lJG/F5ZH/9g4XDa6+
F9YWxYW054puMAaticKwy5F+Ia3/wimkpF6RAfDwD4rhnPJT6X1jGqBy/LuRJnhxRnL4JUgAiShy
+5aoAVIB/x1BX1eBTloDHYPCheXAuCDTEH4ZSgB239GNirjWbhbMW0VPqJhNRhqJuBWCMcTEn1+e
cI+PSUXoGexGAuRiN0wu5N3hWRrs1zWZabrIT6vG960u2WIsizBdvXoeYxn3lc/U9WvGSqZbBBM4
EtEhqa11PjNgZZuQnnn8fZ6ASqrnkMVRSn0NObXs3HIYSVtnGqAbZ0zHIHMDDYqEfYJOAB1pTh1b
khjn1H6AwauMdVB9hyWuoaROWqMwbufqd9iQaI+qmqV8QMUl1+TH1jO7qYIb5bLJsACAt45ZgTkr
7L+3TybHJ+Dd+zVBLv3iuoN5kMMaDfVfrcZ+Gt8aR+WhD9ZTBmf+Pu09Omymp9OUwOtTz/kOJNH2
e/cNdzpFUAxiJdnin8yep/w1vVSB5M5BkaALRLZ3MrgkxIqHf4OwD1mPVsufoxQXPlpHCeaX/2g6
s+1EsSgMP5FrCYrILbMiqChON6wYBwYVBBXw6fs7qdWd6lQqcQrCOXv/+x/OBHQz+cBXiZvmkbgj
UljuWhhn7NL+bglV0+IHHt2FRcT6dcmYLdSC/qQ/pzAbLBUfBpoRL+6+vBjQTpUHCllwlfUAEsQZ
rTb6A5MNfsrOTTamDsRHEEkf2jn7NsXMVJQ3Rv+vkhK1wGVlUIlURsdm/7fhwn3ng+1XbP6lwf4b
iZ+RHyBqLFE0UCDkNuXWRUztDIZFZuNSgly4CfXK8uEICQXTxOow4qRhzeVtpkO8341kJAQxYCm9
g5UExsfJwhzhU0I+ZeOUXrZJEIYooPwoBNAMjoFh0MUx1UHR6I8n+I9jIa6Hv+eXzrHn/eFoYodi
nXkTzuHC+V2gfmbCQ8ejcxcjDDXjPOTIcrO/wz5KSIxoMN0oH6aMou1thmQ6slaomvlhQYW6jokE
VVsfg6d1LFHD1PVE1uYpO0lqUOffiWAMhlzlJJgfe0O9etoZVdcAt8m79vsQixuDkh4IwUD96GVH
utzVv4pW3mwrS747V5I5h8QuT66kIU86Zf4FtM2F4O7+YPFxlJd/Gy64+RXjH8iC7Ims6RAXiP58
rrQ4fLVTCatkZkWOfPNfmdnx1LE37MIYwjDGfFMuQQUdugo11b1R6+CbmbgKJkJvAQggbaBTefE7
0/bkXhUpwC3nevFhTRw5LzAqwlAXg9Ib4zZFXmk8j78BXSUgh4L2M5vdE7PfX2jyVKAZV0eZQvUH
GqY84bPmiDIFAgJEFZR7JKHKTk+xZVtOzNfDGtT2c5Lpzax3+WrGc08Lra0hBcOMFiyh2u3QzCCT
eiAW0DMGXJnD63pRYNg3HB8V87pTYOVf7vtmdTXRvfBLtw42Y0wUENBhQqq5t6v9Gdkv+PuFc8XV
EH/k2vxeUfmUTD9AAKTlQkYK5MNg4orXLCVESUvZypqPI5Ff4ifMcANgH9JjdPXLP1szNgCWeITf
n61mjSZsMRCiuEu7vUb9gZ5iocauM7BunLu8J39jIzmK6YkkuJKqJz0dFFaotKBTNfgRwdvCguy+
7KGNdz+Q9GtDwb6e10SdheFoaXxOo5/nIV/CE+WUwph41Z6Q2K8YIkG3ZR0YY7jOVk+ZUvvsndAV
ChQ6rSOIpWhb2KIwjcN6wGNqh0YcdiiDv15Yv5GHKl6Odybpv2RL9XoetMtPH260YF4qmDUDtXwc
GIvqb8l0aC3DaunOb8LetI2WzsH8hu+99NloQ0eOw17uq80sBUUGQ161IVXnCAKnZJZs8Q/7MZi8
z2U/ZIJVrxqU9cVBLo+3e/QdnZUeTxol3S+82OyLSmin8ZmetTVGBYNFvMyX7alaAPwNkNHeXIyp
81AAmENMvRk9/hnVDsYiPxzAEcn8S3HGqqUiGxo6fbuFzdlNYvd2n/R5b+Dm8Zjgs6p9V4wvtrU+
yLSK1wp9g+L39khbl6slI3DTpdUsWRZT0VRaovlkySP7Z+UyK3JXLK90RuI/Ee1JJ8l/fXM6E10j
3xddEsl1ogHi61kwpW0MxiLpaS9C6/iS/pHPAc0wXSIdsLUnAdna84+AiCiYrlbw1ypzo5k1E/3x
7GPNXhY/EnciHWo//FVfsyafsZgpY5YBcpDvv/Ks2D+m2uZ1kBCgocBt7IxrmvVLnt7kpQqztfIH
D+uqMSMw2oO6KWL9RSXysN7v6SNUNwZgT6z/9DBYBqtk6WRIwuYEOsiIAZhFwW6xQ2nqQM9bF7sK
eykG81893/fXL5ges2fEyLSvGDfKzQMuB+dRQzVhlow4CKdsDflHheoHHx3/WkbFECPng6sJ620G
gcTo+ePV+Bfl03D9joBpe6mtFSZDvDTK5mBtxF+OVOEthbcRUyq487M7xLza/l7AwgrkDcBbiJPg
Dx0kp961Rm3GBHdgIyPoxlwS3jAkqNABleQCBw+nDp+PDkNoFJysc7g32JvF66sTu+30GokAZEpb
gnCuXh5QtUL0LU99eFP42Y+M+7TAbjg3RGMkJCQQHLs7NaF7A+KZYN6LqCcRXG+sZ7vhdpR5khy1
5fRVuDl9Rk1BqWuPyeDpJJUD3OzXCSIP5ssJxJXbevDbBdTNciRhjYrqzefPI/0B8a4DhQk1StdY
6AlGF7hPGMk/dh0TzrfThHVYnl5DFhWdpPHnSJdgB/tDtl/AwDEbgaUB7dcuO9aI4oUl42pU8CqZ
jOGa1+jsjQD8L818PozhgOQ4S4OqVrlcT0b8ZNGh20N5gZWIwNmA9xh91anVIm7pT77Yn60HDAp3
EoNFaDGQXLBfGtCS6zn5R+jyAHJGUzzs3vsbTdQZHhgqUvgjhdlQYWN8LyYkLQwOalEhj/gwN4uN
ls4G6iwVEixOhogVJm3MzBIRN8BUvqBYogqHmvlcarCNkeoJmlVjq85zcp9p8PHThQKAlsKLVBzm
nCEuK9yEoRqkHtnUcBzBva9kVm4gIPzAp4RYTXPU2th+SXBhMJD+uhJr+nBKyYWhwPMt8DjgeBzq
qUrBGlRM8VfyPj2T2e0p+344WOA2+HPbjaKHoOYyh2A2pbUoi+zrw8lv074qHAPpum68IT9Q1pEs
xRc7GeBlydHWHzwH5o3wZfG36Uz6SjS8HMrl3c32wNLlmqPw9uNNvGGZLIeC9d6eILdnO+7xvXKq
IEgnxcBITpiYrN+WRLqIB2cgyOb4wVB0B8le3XE1sm93oA+OLDv83trLwAruGsKvpImTQIvNJxgz
VHusF66mlDq3j9Ucm2M18ATPELs+hls2oEdD9ZYbki/cJ1T8Wnzgzz53IImZJmDsArLcXMYQabe5
RQqSXcAVZQESIof9gK2LlggaKb0p54/5DKQ1u2tIlu3sKLlk55wZFTGcqp0iBLlHftV+g1d+gPHQ
ELnegS+rn+334/1zH4AyvB35UGuglDx298yoVWLZdRXs6q3vVfNwA1qKGTRBFlkZkWm4pum7aGAz
p19aCFZHyByE4ZeywoIE5TdJgYyqIgj496v/5xju9cfBG7vlVOTHd4LMgqbp+kBdJUwK2MziwnhC
mhlGXGvIe770mWc5KsfQEM3+xwIOkTnnJaN3nzAOhZ742bT0ck/IxJxoLaZkhUktxFWFO8hkjK77
PqNLrHfy/IYour+vXDWEh8silpjSkYkhA7FqIhNxzBgP5ccQ/9H7NMPm9WVkv+TCxJBgNQZ73ATh
BuZgtuBVcbaZtb4mB9r4C3bT7KOIYSIhQBfMqJvJSj+txvi9GMIlBtNSmH/fCdSkk2TCaMWosVji
yGffVrCkAU4wMJK2g+NjBQVt+oH6+HGFrGeeLp/OF8rXGJhYcnf96diBPxWmIV5CU/V3DFNWJCkX
P9oc7CH/QXYG+9rKJhpW5LyXwqv9RqKCcLTAdy167IAQ3HaebtsFBm1MgHDtJOivErTXbRyOMb7z
e5B1Cuu+lSbKuthm+EUxrNnCM0ZRgwqh8vseKgNtn897i+x8XTXbfDUE+x9u+6X5pdWm8aZLhlIA
lH24Td2HL0gf33nharMxobdLOiFGjnxsRNSreXIvhruiOABkpWig3XLJz+R8o2/qmfRNtFPgBtbQ
xq6dvIvG69m4bBi92dPNfHWiTeJQnWQ+MnAmrJMkeqIHH0wYNk8rux94hStNpHkc1dPBqSbVVWjB
E19hu8oInMEtjFTMMQtSZXyou4UVg66utTWR67Nk3Z+yJJspLj5DEose9mv1WUnrdlUfWEwZnop3
DfEVnWkmkJMEiIDOlH6KA0HgOqpQxNRBT+z0rNr8o0+KyhF0CkyEP/iCHW8sCKsa1VQ5V+2awJhy
DfV5jTdUmAYvvNbN+09zaXfwI2E7zJXVYxb7ZmGNQ8y8ovqI4xd2vUfGbaPwvm0xOtzXcIMCdT3C
gfKNtJ68hAqXEuGr9yOdlFNFRbdW1vnxuc0OWICg4Djfzv0jagt6dzColXzU9tR9b5Rm/nOeeJn7
tG+QHd9u4n9XKj3JKplp68GpQ/W35drHmUfCDXB8kEOJ2uCqvwDZHgafsfuBNsGy0mPOEY0Pyu6j
ics/WxMQhB3bKITEt+P7sC4g0P5NGN8b2HE+bnodHCU8r/QMRhc1OsV/c6bUlyBNksL1HtLGCt3K
u6DKoGHErzqevn9uCzQQvyNsCMFBibe+yP5n/4U5j+zc6pENH6Psh84/+y4KF+NBE6u139tsh+ta
acjLMWaLylxkrgOsbrplz75FpOWY2Zz9FDLO2ISG3PXQe+i8rciWo7DVQ/6GgCqDJ5pa2ONDUC8F
dhG25NeCjFjiG/DkMKlvcaZzed+RmqwrUpjOjfAckxgFgVaS5UX2vB2TsJLsB3AIFbc6FYgJRCAa
fMRA291DZHHk5Rxwe6UMxLSIXkN/ahSO443qSmtO00WGkggb8XA8hRwDKtwAgdvDy3h6WzT4Jace
DPklfQr03Nz7LKo9cnxMS7AYxBGLKCTWLbrosF3LWPGMNl2UejQFLmeqX3qx3fsRvhgoqjqciQGT
P2aNDrWyrkjh2QnfdqnqZ5xczDMgjt2zHi8IhixrMUZBrI3R1yuM6qG/0eugIGeRz0WoBfAnqGWz
uVLXUHS5XaBxUUOn5a1OpyO8D73bb8rDk/ahg5n+pt47kIkVyhaPyYe0YTweUbXeTXj3DvjIECeM
MSfeqscYlekDY2NAbWwlSuMhpsUmcJm8KjQ9poRc1/v3Pjde1A10/tBy9moYn/pEe6FvgEHl35kD
xu57z8+6U/9Et1QxAKBydT7I4OBfIoOAK5UZDVZhI4MogD7rADgR0OffZ4De0blYtitYhQOSN4Sn
n0hexhbaAOUwdwxbWOVBT+yCXQFfsqicQ9VzhhYpyD4YWPREkHJdplERQR0nRw1vsOmDHeqrxxMq
JCzDqedtjFX/Zk0ozHh4QRZ/E/shyASx/otJkkt14lStroyEaD0eOSlgwVr6YT6MUVZrwcmYX9fy
7xc12LI/4egz75lqyycmPTQRn00Spovn5GnXmNQX63zRmTeQS+z+TzzEdZ/vr3vlIu9em4ZerG8L
WxhtOZxnP8xcVsN5bDeL5240lydfmtDMa6A1ZG66z656fepgz4TyjJkN43KiChbNrNowtp0NkJn2
7UeQuW++kwVv/nUTYQbYel0X2Q9mwIlBy7Wuwno9hBlFJc887fL5AUbl4fITkv7deFf99Kb4HExK
yG4BQ6kn3kTa8gpeeF18NiPM//M1hgLr3rIMEr4uN89ZjrnAOvuB7gW8zJmQzlQ/djFlWT28dnmd
3eke1t3pvuu1en8ymvXn6ay8pJTUwpaonSY/A6e02mVjo733az4L3VU+uU5GK9XH7ojOTqCXA/9R
iSmbDRAEB61n05AXO4XtYjYkvqmbq/AT2yncDp8ODrcEQF9KHfQVF9Xv+Y0NAbA1tkyeRyQxkwE/
1Le49lMKcf9iNp6P598pigwsa+4zCdXv0Nx+g+vspcd25dLTgQBJWP5TtYXYxkfMmjBl+hgVUK5g
kXg9I/cF8hsCIZIC+QcjIv60QGJxumZ9pDmjcQM6aY9ilzvQbEAKSpftMRNLN3seDHzSBY5vGH7M
5PEbo5vPyY4aWqAynMnCWkn42qZYJVWLJ50aDsMQRBkRpS6srkCEf/vwsXxNxyHP0zBjokA7phRg
YN/zuzOeaMHLGy9o0YGaBfv9GoVqANapoh95uKrFcMJQ/HzS2Ghlrcp620+zs/MJa9Ok58AqQVjX
h+lP4PX8buPq5lTT1pEsIOLEbTh5sKSYDKYdnDhyIqABpJN80vNr87EZgkQry3zyMZJAcZ6zxlSn
8JDG+FW11i2Ubdr+hcjOwP9pXU/gXug93ElG9sBowIGve3XK8MmuCerACAQaj+Z/l18Hf0RcC5np
AuBqAeM2ZCNPB5P989v/uppx5zKlcRwRs0BUK3AdW5VipABygL4oOKnu/tZbPguvfQ1X1r5xvG1x
0aAbJI/ReQbPae2/jlfUWdIE8cjsthg7JPVhU0ovalN52uM/0rAw0slRAGJvvHjN0qBzZAvt+ZRo
WwQiNNUuSevwiVVu/+c4mYcE1AUyIrn6IgPy/cZ+D9/RIyMKEg3Bq5Yfswk/i+8k9YgC8oi7Egai
uCmXWCDGy/sGwsusEj6MTutB92fp+8AdemxwVPeTDdZMBzKPIC3JCy2IZ+URhqSS4Ikt4pKkLeQ1
QMMvey7nIFU3HQdjq0RnXjaEMMaEusbqm66dVBgY9ZRIJXIHLHhOWSRZn2DsVg4BUM6YaatkY3hr
McAxmQChvvkgWySing1b3SpeOb/iPt9Y+Id+5kL28ljINPpTmcAlrHpV6hy7McDOfGJX/sxPKw62
NlMW47DZllDG5K1brNqn/gay47JgbyxNDUIXkhGcr1AhLV77BPkAWz9G4TiQs6sv4+UzYJiIvJqa
EYlBhghU12BBwesRpuZLfJLn162oyKhKTQ3Jdy1c3h60UPD3KW8aD2+6YQuX2Sxp/2/OOJ7JLS6L
QyB8FVTMxiCvpPDGaQ66CuYU8OZR89D5MYuDkoqKhB5pgfkx6DHfuGqEDWBMaaKKvkGharwbuWHI
/akryA/9eMnIrT5ev5rl4yCDGPHnf14/LIwASXQC/FLIfIOcCpss2e/4nWaKXXp9VBQUeS+XzDgZ
yiAGbg0jES8PcUE/J7+8q2PYvzA/1z1SUqEdPKxcZEQZHdvJ2JS/9OFWgpE+anh4XPyIV3x5ySb8
fyboPWjLrUlulFqZiALICuoL7xFDudnouZ+YhgDXI1rMJq/Oxo79A4NWmqWxVXRGUxn9IN3GqFEr
ps6iJe2B81GrjK1XN20bN8f92XxuO0xmcIOCUoltksjqQ5+XXgYn6bdkpnqpfxB/ZCdtB3IluPdn
XE61dvbBKT02idcCDC8iFYo1kThINoC1WWpZSRu6SbIeEfIvv4oBYyuhqpDRElXbcgtedI5P6rHh
zAQW9qq3joHdATZpI/IAkl8uEqpS0OV22zUWTbJYMeJZz4f8tCGLiRIfNsem2xR/+RfMZolOo3ZB
mQDtHc0OQASebCTooB1UzSJ335IT352uWFTZDLuPNJsU+bSLrWRovSSoH/pDnEzM1UX/zp+Czo3D
gcQO0nlfM7H95DCN+vi3cpiswcP4tgzdhesibolP8hWZ8IyMPigXnhZAQWAUiJiI8ET8hmMZqbYM
eofYKVq8IS1CMsIV9tDSeEuGsFkkQ8AXpdUfTNrWqXgNYGngm7V4SU9quVkfmQNvU+NdbRzI99ny
ylCZlYSmiaPF8FhQcAqILOIVjCgdt1lULpPld3/bpds+7PpcNxua21Y4ayYQfseIAvBIwUVDVzdj
l64aO40xuMXfpJqpx/5LGtBzfbvqw5kwIzrJid7MCyC1I2cPv4F6ul6gR1yQ8xOW9f0V3iyo6aW5
QKYQp1ISJAbCi/5ldGkukNpfmuAi4J3ZlMa7NO7IWrDjhC7PXDoVSfEcGQZedHH3PtHzcISxrIRT
LOntFX8ZHSQr4Upg8PIxbix0v7eG5dSA6EAnR8/GcyUnCPdsYiwhnQ7lBKQMFIzTty/YuTqONjxr
zWRU1N/ioT5vnUvfQLP0IOqqMUa4OU6wCXMyka83QQHYTGVw6MIiX8tM7XSuLBSTF5oUdvzzwolW
wtEddxfgPdqb7w4Vrq6sel4aG/lWOuUgWPt0O9jD0o8GCyGFfHrIVjCehuIAIBrJgXwcb7Vpdhgd
X39+mOAXdc7EnEgSA9fOUZBh8YG/B/xOxF2NfmcnZfSEfGyrgR4SFoejZ0KX5akAD83x5ghjuVFw
33KzBkB2weoEeJJFnIMvQIIDibuxZBWx+R5N41cw+LhSYQ8k+13iZWqmrPXQ377hMDbl7es9f2t2
/aeRYGTJ7Am8knH27XCfM9OLHofHcuiVy9e5BFhwZbubFYv3BIL9Jl/kE2F8WG3Gu+fivRh7r+XH
77YJTt19ePqLK+rDU3aqg8eC4Mxf5be3olP+M87j0GLPs+suzA8EughHvgig3vyyJH0RPffmWBBh
lD6YDANpLy0a/PPa+XOTIIS6gJm/6Z5xvXhPa4wdoK/05vewwhLiSwqsrh4rQRtH5DUAHzlefVbz
YLR4bfPoI1xjCp++E9Ps71oUECT2ollPl0ibl9fpADk/PurTZBWDHY/2ePR6iJaHeyVs9o1o0SqK
o/b4xjHlM+mscqYBlgyniOydAfDZbdGb5wEOWCO2eFD/9WvW+61/PuRQvmZf+PPtROHrNMzQPaWQ
mpgB+mgXKDgU60qleHWcZtHNpbC/jxfUU9KRDh6o8r0cb8Z49VTQ8f8uvxzO2C87T3fB4BkrRiwM
gvGstseTlOb5PutPxuvRWjBOS7dZDNeDL0KP+hcCR3lJuF5WfE0x0807Ptf7awSrNUoug0OBBQnc
dmXZ/d7ACUJSTaizPZrr9FwdM1x0NOt1HO2v5/xMfizd6b499oI8avlB6ry8KwDjcAJlg5XKwbeW
68C9efIcMu2l/KmJINjIu9tmuKLjqGhOF0rIDLc6Nh+LzSce4k6F768BAYlxzQ3U89Q7J1uVcrQG
vpVtZoy09AA19wOTJF5choyJ8QqgJlSTXYKD5ht5EqSmWbMot9SahYgzpTMgEGF4avbPHT2nvGP/
4n0i5SDieNwYrp7SmeQ4EMvuVM3oTwC2SExkkVkXi3gLU8LCYyrIAqgxUGSeiVnCnYotPt+6+ZD1
C5YzQDvaFsxZkKyx6VAB0HleyWzy2tQm7JBNlhA/3FPK6TAXgzjMcOD3/fPD4amw+BkA/YJRG0K8
i6UO5d3hKFLFWaYN8EwS5EU0PRId3V5jpr4mgpxobxR41YTe3kAIrtOzINFuibX/8P+IxOvY75gW
zXHLrmoLbWmjmlxHSAPzDp6A4csEH4DJg+f9+0NpysbSkMp5IjYqWasrZY6DxOH6U/+Mp89NdhL4
gtedm0MTVos+FH4hjAVcUWF8T7EpShFIIVb8yCLqhvoQ5cIhWRDdAykAngvDy+OXKjpdvjxEHIMQ
Th9XGqo1DhpvOZVeJoQ5L9bqUy7i0P5S37ipuDX8LlAHNLcAugt5TzMI2U9y0wPvMiyB57laPc+9
YxO8TtC8mM98sAAS8aLUesXGfzNLxqlgJzHEwe2K5wTH3PcP7BTf02M3XIqBy4+2+pMicAE7NHiP
CQQ+GbNw8tC6Q0MHOr1x9J8h6uLntIewB/irDrgkUXdWa6Jf5Usd2MSuTFNqR3RD2e4dfObJrouy
Xbmnoh1uepBkBzqFIn84YkK9+8S4oVoxmxvgVQjlAqzzJ9/W3iOClQIR+z0fw9PQJfYRwQdjW08Z
9B8p5j/nNsd8UOw80GFoxI6xRVE9r1iV4TJ7Eoi1tB+FtVdsk3N9BMwGRsWrGUdOBTAVBBIX+3Ny
aGLzRdlodjBTaEqjbCq7lPIw8sW+dMTMZt8TpqHZmW2rPD/EX9xhdIQHN9x+GWKea8CotTzLvOk3
Eug9zt2QYOf1VpupC+qLUWZcKXGY+4yN3noUKoILo1fn55wIoKOyuOHIjHnIeRhQMdQevHwxgQEL
JumXo8n7dqQ0k8N8SwlVT/EOwj8Q1wuf0hI8j/dJOd5sGSSr49LHI/5q5Kqw03otbnviWBjfsUfw
LrLG8ud+7qIhi4owO3vRRWN8j7Ae0fb4Qq8DgVXk+mLKxdczyI/iNKBgi1iQOCk45x6rwue8y89s
Gmzmscg/Z5FiD4KuWH4EhbKYJr8IvPdcoyCdjxVOJQQgDvdDcuwxSGVsx3mLrUf2K0dcRuUauTEm
zpQ5a3ibwpv/9qt5tS+iARhl14fG147jM80vGrSB+3WyIEdneg0r9lBIIOQ9jTwFYDyWlq/vQi39
yh6FvZnoCSJpIe05iHLYhRAOJgS0ECKxRCGNgVn0dBguedcl3JgUSxssc6zUlwh5vHLOndlB2ReR
+LA5ZEYGdmo1A4FSDg5aJK8ZvHbktjE3JsFsAcHQOLR4BgfCUe86TUrr4UEPWMqrtLD7GZqsKUs6
3QRtLWTYr/tM3Z7i0jwrM+Ff8GLQAQWG7o/3iX6Fmctfa/Fe/hGFaR7oSjDwyA+YZnuj+Z2NYKFu
lM33R9o86U3xvQKF7cSYPANptECPCHhkNyPRLV5Ux2p7zo7ERB1SZDqAPp2Q9qhox7CE9CsLpEyN
2s6khsDkrvK6fSNgeVQ+xhnoA4ppIXnAuaxb7D4vJiQJpSJmmMC3bONsyQrhJhSYGK70rSKzEhiB
namQrgJYcqSkwL4G71mK422O/RvOQoHcGSVR4cxA8O5qNGLyPjgvjgCyDYi+kHrl3JXmdKyjdnaj
xScg/O2VoASk1uBZxx7iakdWpWFh38yBW31t5s5vlvqLouksTo3f7a4xo15dZkx6gtmhQYHgvR0J
4y3WxhxSzy/XHSUqPNaCKSkyevw/BkcowZCmCgFDYOZWwFZjTs2wQX/trheG67hM0LuwcRDECODM
K1++17ewwl6sWn6WA4RIAVGua5yiDUJaZunmuxodyl+NkWBGhS9wd0PDjACAcsNw8fpDhdhb5Rua
Pirwz44cYL7aPBhJZuuDPK036MjF/sSskiM3vU3SIFnnAQp3yBgouJErw4yhp6RBoHpkrwaIgflM
d32JD69dueNJB/MuVBa0d7P7lnYA8QfKvkm+xeggyPx0jgHWujhm/g1PKtaqxTjAqNMlzt5SFonz
QI0mh8y7mFY2GFRjrE8HV2+HjG6w6Fg9zqIX8GWvN9FcYhDVhYwhmIiciwPmPhhWaYu/HsJopuqq
mlU7/JI4AK4670ok9i+Tg/phTH+8b/vH7HA1edep/P9aySfmbdD0mNtQpnIkAOjQKO0LV5mwBUDY
Sw7vLWKov2W1EfYyvT0Az/UXx2TkiO25XmXk1xYreYsBc0QcL6IsFTuoZFktX+En6Cbq5r0aeijk
FkMPP3uYxlxlmkjK8+ttvZVVZrVQNPKjdCo8aZ8f6fDYT5qjjH5p+43iI7q1/SdIXIRp133781zD
/LfLkI/pK2L6t0TR0WyfqxfP+V6xi7C7vc50JsPjo9Ul4ukOffE9mqccbw7CrdFKpjs6qivqVWr9
1ngcBqRBHDBAkq1XdIvkcMDOycCEoRCjEhCenzjo7b/N5G62XFZzaI90y2jXD7CuVWao595UZvPc
oUYrVgXJJT+Mr+97TaSSNHj1OfxaL1ru91b2CRsy2C7nLHbsA6jfMImh8Onh7vpwUIjTECurvpGR
JhtVNO2a1b+0Jha/+HV1QQ++PfjGGwMOoMCGblGPzzytKMJKsRi3E7aEFG2J3mp2F9GRAFvjzACa
TP50yxMrDHwrC/8EU5nd7L7PLK2JPh4GG4wAPkY+YQO0rs7LrTyK6/FkTORXHTHHPLPHHKpVPxLO
Bu2EifO+mnwmid0ijG4W36BPPQ4f6g9Zp8jm92NjHJ7HG7IHoKit67AOMihgYLPrK6h55z8dMm2w
tYGXjfEOrBhegjyJZ2pAS7JA+cKicUiX1eodVauBy6gKeJTQbZ55MdqkvI6BOfqR1l30mY+Mz2Su
efCFCAQSnhrvZX/T/PQ3vV2yUHdPXAGf4TPUvDeHQrBB2XXZgpMVxEqxpmORKJb4r4SsQDC74Cix
zvfcL3twgycqQ4AS7TS+Qav3yx5v4Kwv3j5GmN59iRMt4WeMgz1QFIZ7sJ0D0dAI+Iup5RQ/NRNp
8oFRIkSSgZntlNlrVeJLV/iDI9YV0TizCM9+Yv1TgJ3zuniNDOyZW/hCRAEuvH1HJZZNc4Joyjk4
7aFA7tPbUftBJ2PpBpXD1RhXZEUHOIyXn5uR0Kui/o5G0wEpX7mfuukUdw2cvdDHJCt5caUvY148
YAyOoyoBNlw8VCWYa/5VOP0zgPQ7HHjYsPB62BjuZ/hlD4ow7OFJeiitkgOF5YqJ2ANm6+jjoqFo
v8QyCAHHuAHls0YQOnGtwM5ZH2xf3J5h4TX37p1TlmYdQUNJptQ6VDw8gbpVyd0kmHzKE2JeSLlA
iU5lhIkNU9KWlCKD5lw6wtzD/I/BbN/P9r1dDZ32lIfaDtokTh19Y67Ryxz8A/ZPfYNRjP+BLeML
fPzA9zXdnoseaf7U5z39eDj6R5+u6XEQXQ/j/Y+p6rtC3+EI11k70RT5tqr7wH6G7+/4sWirNH2H
q5zFzw4+X4k7clffx4jMelvi3m9sjOLl107WfmNxk8PfY/jmY8LD8yg8BY2nbvp3/WDueHiApWo2
QsrPuJXH4kdf2zfFo4uPvmGaJkkAPIc9n9s+H3Pbtif/f56sCx+j9jO9kwepMZftZJU+I8iKjZ+t
QGKdL95gUePLuAQss5chrYtDNRfZoLzP8G+4dnCc+KkRzzFIFMgZBKjhJVtUa2iI1QnHWJg2jMCK
KSkBujYWarQ0Sn5xu/lsSSE5UIoOgmRbudjbMSaHj/yOno85VV13gu9058wUI3l9LCr+nnlXcLln
5JUCDSHQZU/AIWY5djPvFrYWQ86pMi0WjwCWh/deJ2FviUoOATWNXJS5hRlvm1XifshAVy5vGTv/
iQbF8+Gg0O+hgKMwoxLApoYCwKJqyTbyHEaktCxZBZ5/0iCyxL1+SwIxBiEUjAjI2BPH4gQfnro9
KyJD4lvAMBiOyWCaM0d7BENOffvAKddsGpZknHBmFE5eHVJ98y1Q5qeBaUVLWQKMA41TPuPRxIBw
zBaI2wyJf9YIWe93Ug7DfmzdkZFh8E48FIipykw9Rt0+gNXSYRkGHqBo3q8UokQnUjjqTmJWKwx5
gZ/tcccqhrkVtEx4AqBxB2rVRgR7DCEHcaXBtFjf8QfFAuuc412jIko0hkuUfQGmanvshJn7jCdX
/xvUvwNMBgPQF3oKdduPekfIb4xNYNbVoh2/dcIZ9tFfXEP4kwDryAzAkaRJlRIRZGV9u6pNFFLF
y35KE0RGtds8DVDQG6O3znhhs0VmZaNn00egXmIv3UmFwVYcvdide0ZZYIpggIZTiozQkV0AFFRG
T+9tse9mGrDVXyY9sJC8K3+6WfnVByzeB+oRqiWqziuFDN/7lXZ0x981uwd9x/usHaXqQFFy7nsY
GB6RS2xpW9FYQmXA+hO6TWlVFO5EyqqLD3MwMog8iJokaAb0mWzCYKSUTeMAi1C3RCSK8613Ey9W
mSDonKOB+8lO6/kRpNMibQziHoJxQ+Sd4d/XmmLLE6AKe45LMDbXsUqBybtGphmACv+Lj8fs39/C
jEjCFKXnqbOxIdpcMkvgN4rcj8zHjj0i35AP1RyFIukQV1B+htMshGqgT0dziSXYgZBh5ca5o48c
gQCxguu0bAbDw8xIt8g6CZiMLXTKN9z7rnbniiAU4jCMB54PUTStoB9Q+erCJq40Xo6QD3HkkQ/j
DgDhksfRo6jTT2996Z02G4/Gi+cZ4tH35uR6W6xYcxWvNolcbhzbHKwjSTcprM7pnAG+YoPTYPKk
2EwceG+u4Mq9SSm52imUpo7wo6y0qc76WyAIB4S748iXTt/N7dx+oX8m5mrezKnnbgw8QQj2JFVg
EkCU0yX5Gmhti8QcCIhKl39b+P/BE5Tkr6ErQZ4TD9ijPSM61vZAGc9t5SeH3oKoFgo/lwFoxGik
f6x8ir04rJZS9JiClnyR47Ns4HJJ8bYiOGE5BuO+nRVaW3C7BXcqo+exivgXD4uvUpDM8AgW3qna
enjownraStR9eL3lP0Da/IkP+abajaPKjMOnnUwxxFnS00RfaO0YI7Ofv2by8r1hCp0Kz+qNNGcR
AWeCt0YROJjfvXzb4625CLC4xsETx7jwtW4On0XCyJ1lZ6N4RDseAS3urPe1wyTuiszXYvV+rOiE
MUb7RwNS3TsmcE043rSnjojt9kR3J+HcCNj5N54eGeuH+Xbeh9ecagRn2rczINFy4HZnHuHtD6iH
MruOMAY06Tt0QTutuSLmMIno6MXZ37IRjza4WrOPqN6dZ8QB05IpSTFatnF2ZUyP8Ns81kCagBim
CBzGRtAU/ooMJjC+GfzdVNzlO5MAPPkpn4e4jSIWhXOUC2IestSMWozqC4jxDrBIbQZPDT67odr0
rHwkBiElbGX/EXVm3akywRr+Ra6FzNzKjPNsvHFFswPiBIoK/PrzlPnOOdvEbRwQmu6muuod8EEU
gd0oBUWG9EdcL2RraV9SqPJ+k/fh084l7+yhSsVfxJ28JntFvMMNrWEu5JsWJVvEIL3OnNWnDPDr
QGo7D58TWQeo92NS+kQ1Vq7lEmpw6UCHsvGRGBZrCnnS6uVEB/IGeVkmC5EklEH18NtAGgdLKr4R
IEK0Cx/faSQYYJHIFGtm2W/x6ryg9q7/w0ZCUCqkowmQX+OLf0tAed0SLt80/iWiRu49t1bf4CZ/
yydFNbH2tiz9JYAiNDICypsL/CD41dBTJegfoJMSn2ZkFm4jpO/coeJ/bisMPdIIrAuiommElSNC
xvXCXMk57HIs7BvFMI75RtUmn1xGF+ZFOSR6tvxXe8eZ3AOtmDU+ZtTbNNrKDslumfy+0cOSTaFL
iHLptoq38hUf/PNeRxAP6nYPB+DgPXwvCdYxO8V4nt94MZtNJoMvuD241vQIZL3lMkdECPeec3TG
tqYaGa7hMvUlSdHzIftA2EGNnFubGFMT8QxraiFzHQoKRzQkRB1CZDoArMQIYSC+YYSil5EugDxy
m8B7RDf/3ymse/8mvPSlYNM7wgrnm3l1SZryM5U23hVSJ/J+AG1I+P3fhv++G6e03r8DOixASWeL
RTzec41hNKU9DmiGkpSPUGonWq02pPUhYPeOI/qggEMlFpUQGH41JG5glBFxruA09xdAMIxgbqwK
wlJSdd3oKcxygSdpfcDDrxO0Z+St16LvKS1KXWzO5zCHIIIgivgbRjAQ2P6WRN1WxhLWN6iYgdkE
6vp301f65y2ZO37ID6GBKzsehv8O68nk3BtMHt7XmsBje9uIVrMsAduQujwIM0OkEOqZvuis1BjO
cKzGyLb7FgKt8CBh815QC8Vsg0ekTRBqRZbXOwFLf6DMzcqWhRbH90D8oMtQl1+Oz3sPRXz0HbL8
Cjpr3Hd59SmqVCzd8OCRzTBtoDsIlucCO/UU4rHHMvjVJ5aoqLlZoGllvUpiKP5nxiBIhRAMhov7
WM4LcAHKV6B++a05YDRU0TCVpZ38L29OISPXoNQI0bntBv8w8zP8AyTm9eHwDIh+OO0AHdy19Fj4
wNEv/lyQfemd/DVPlkigQDRzhmDt5G2iwrKWDwHV44MPT4dRK98DEPkcCPAfZYOezF8aJ7lkwQP7
qbelCM8k8zfVkEgIRSx1vH8sd6siCztUC29IVt4fieTNA3IYOAHVE+r5p+/7z7OG1nRfXL6pBAG3
hn0JcP/x+5x11pct2gENITBG6vBxLIqspJXR0T5wLcuJICDVYxnf+E45RDaV0iwaiv/AmoA7gWj4
ayCghuDWkyxirzhQph1TyUV5n9QgEF2FrH8ePgGXdX2Csh1Y83wJzpv1GBBwsYFD9xY19Y6Hzswx
AKKfo7TgavHKGhCrwB6JMHl19dFfAeEvlsJjtcfCVpBPiLBIwHOkqi/caIgqxF0YrImWrvxKoEVK
c9KEK6Twl0CjY3nquGeB7P68SfgQUwmDgLjRN7CnrqA8Mc8gMLXmDuQSuCqc2Dph9wszNJypHxGU
glACO+Td+xGJP1SV+QXrDlXbPwUX/MARd0JRuYWRU7jzwqUXHL15hygIw7GQugLiJbJsKifok5lY
d8kvDoZuNUsP7b8nOrb/iJNztpb7ci/gwWNwpWQiiUciLJbfROFVX/yvT3OSfugBHudpkOKxDSTF
/ZFE5s43CYKzJfB5QeyW651/Dh3vNw2APiRH2gobWo4OTQ0iUpZike3icU9i9EorEM6So4060TPJ
B5ffLM4Jn/OYMiHpZdAYkLiYuuiJrPBkAedSazSo53fDE0HwGAMC/Itgk9wzrwGs86uMDMo5mKx3
+rvG08Z4Cnzd2n1dsWovfC0H4qDNLytzSg1s1kJAWcKf0H7IeoNxKJHfREFGmWVZhJbj7hZX26VT
u+nmXKNvH3XRR4Q/BSiaYhesNCqPWwPlz3fQoM+HEChhzU/luKNbFSGc+gq7uP69QsoGZfFVIhTQ
gKDJk3SODGNvTa0cbCcT29g8ZMDjdRGIMckTnRID80sGKRyO0qN43OW6AMa4FIE47k2nh+oBYlI3
3uOE+SMQshr2OPbZPQNdAzs/EUtuGJRgPjmUEZ5eYDeW3e8W5VdyOg8P3me3wUKorzgxYW+FIxy0
ffjeXdS6bfcLTUSFQ2DBQFn6HjiE+/ceEm3wPoEggf8tN8r4wuodtFXXtRli2I29g/MW37T9a8WR
qNBBZ68TYtRkZN3LXp+VdGsmkaCExNDBS/EOoPKGhjYWANr8+Au9ctCOZVHCsoEuwwgp+9kQ6BSm
wgxvTt8EQplkzGf0tfD33ZNVEANLhpVwc3J6II5OeBzaI6RMQEqneowcT40gzZL0bYZzkZSrmLeY
MxSUauB2U4QE32qMYbntjLBL2ch0d9R/qcqBXpw/x4bOQCGZ+xrVy7n2TyUv8gPWiaZExk1lBcF6
lyoUSdpG2KonZNemICPuEN6ABMwfwBPgUSNwxkn4lI4oIB0Hj402VbkaE3lOAQDsDtdv+0BeQiFI
vPXMw47gkSo3sfEv54IkyRMVbuTFQDzQi4zeOv/mgXrgbB9Zhtuu3vVS8GzUGgxI0Z61Pf/CXoRE
oMb2HFDCFb8fUvRJN8SwrpuYh+NPd3X7SVnOLdrh+yez0IB7zJkWVJQCvPTAIdPhkemLc2yn1Ogx
d1bvOXC2WdbHu40s3Jxyw57V0ZM6Aqq1/+oloLAiaRbPcTUFK4nrpr4GSFaREbJ7GddA0pfYzvVR
dwqqUWt4JPWZw+awCi23g9MOOPjr7DSxwneAneHECcl5z25rxujDEigTK3PGN2AC+FOEgMyv290a
7vLty1qdfp7xY5Ju3vOGYjcWQpRNxpCg5zWX3C7lNAyIpXBR/TsPmdcKvfem3kipmuRxyMqsWZBD
al3f3mQR2o3Da8jysgpL1HCZMxFTzxJ6oStz9WXPdQkwFd5jlPzN7W6Z/lKBPu0p/ReVlwE+QQoX
rukP4MAd6o/gAH+QZ+Qqz6Uf7isp8QlKDymISPJJuWfAyf30RbBc9ZIpg8sHdpwXj7Uf8SMLBNXX
Aphu1IkACoFUfpFvug+sOeUEFDLZLZfVINe0ng3X8d2D7xhxQ74jgvw4ffc8t+9GffELZWnej7z+
hsThcEPi0Avkbvv5Xx4N+fvS439vw4V6SG7R8zb9vtefSqrR+/GmHlcnGG/Tz+O+/L3iBfmZcvNQ
QfP4Wn5+ooj8pMttyjdHP3yt/CM45W1sqM/4BQgT9Yf9W2/MGimwucrCWgpXZEapZcSSFmUX2E/Z
HxKgnwfe5tL7PNdn37zNyvPkh11E1v2Hex6v+mRF+Tre//mf//jj7x8f5o3yWD7O5gM2zeZJrvI1
3PEpSb+SfJX2+LSDfC+fkz9oNf4PaEF5kc/LQ082Ihla8sCbzTVmE6RopTFXHNCm7xGP43PAIctO
Tb3+il3te8+e7dNyq2ePEMT76fe/6ZrO4rF+9q3JbmTPqJ0l1yXgv0D1wHf4MByHxDR9ooRExSem
3RTee3okNYMiOjUA4H4+GwXZAxoV0WvLsyb50PhyYqsOkUB2Js4ErIZs8uqCRoY1p4h5KgOAAaow
HkHsFcMMk2mdIUf6J3epO/SWRQ8PScwKfNZIgujgqqH3sTElA1OQLCIDE16TMiiSIkEWxO+yfCmS
DjRtK3wMWleYMB24M284BW+vYiElfAZ0EL5PgQp+HBmIIDoRuNyCevgKL6AUwoeoTKpMQE38jDFy
ChSP+YAx+vYeHoAPfAdsr0J7hNi7M9pRl3qh2BOSIKUk13Dlu4dL9MfG/R8AkcRTmKFDlmVEfqOh
FQOZYSVCaZGwhAGOPUXHg7AZar0frg8c3At+MxB7X/FsQqkzc1Yn6Q7fcTlpBkBeydq6jXeLEWf0
a/+FUCMOsL3af+LOrMDSuIDA00J93oYT4L6Uyes3MXlFQQ25OfdMG3XCLKJeGjXxjTY4javl8RPc
Zcl7bY+avbLGhGV6nSKEOHAd1+zd2T26fk4jYZ+EvB5Smqxgvh+0kNp/TC4DdmhhE88j5cOhDt9j
ZaCttNVjkvWRfqrAiUOMIvW9EigflHnSCngmPzlBhluuy71g/Dvh9ZuQ4/6rbnKKR8RheFMXgNQO
V4CFGODG+hfyb4iPSVGKsv5aSCuS6r8tzVhH7kpHSdnOvMfi/s1S9gDmLdYDfFVdhSlN51ryjjpx
Or6SujQmHUlRjhQIeThOH5wMBKc1JzliLrtz0HkgrAEK8XauNtdQpbyMIhYiKQS/0BHojaJsObFJ
Q168TvgcKCLifZ3BR6HTdFfX0XuQTgr2477qQHJ5eurBHDcYUl8GLXgMNINHVBxwnkNt0x7vxveV
Oc5XxXc5sKbm2GhodjMWfM0lwakeLcwji1F9rm3bqWAdka9aIiqTHLcsksTucPdlL9RJvr+u1S/l
SwPqee4/gxpCDItUdCdtDAtxjV9qs5Qg4Ny3XCphkTbaecjseSdQgxeev5Nhmp9X0HIQpqsTrun3
NqJOchns5vY8HQh364XSMswuY3pEFlcdKH20eyPNV/qPvTMp8e+FJ/vuAzqoe2dmjRzMjgIm4CWQ
fX5UiNaH8hfitTbGhgt6srhLV0E2uEU3oLAwigNl2p1f+iXpYa5L8FJYsfRPnPccVbRgNyJ4QjAq
AzbjXkmIYYu+pfR/GV/D75f7DBp6MyK9PnSQuJyfNgaEFGgYwXlYLIkY5lyJpxlV9jOeG7iTTF9c
+cB4jAlAoqz/Gr3HSMOC3YL+BvA6eoMiZuK5wUUHeMC1moSPwOOVmc5ESQZ/eJxjBeoS4yRH+E3d
0AjBhpA9uGL/dITHBYATae8aIf3OWhlSoRKGYneWgz6aQmqb7+ZIs5nQ1qwt0WZiheRaPXwwSCeg
nzVWxozdBNfi35R5YVUAPcWv3atmTXyalIP7L9J9BGt3QjJEI4am2E+Y8xy/P1dLyDWTLpp2KVeV
8emrGJ1nJJnQnYWJErT/un7XR2rAVVlikmTeYrR76tn7enmfEt9oy3Z4HUHgLM79Gy4aQdIh2Rvf
vEffWjT7ZlENWcpR+iCI6kBKM13XgsdKAQMIhkw17Xe7ggEZ1Ks7mXCIENjkLqywZkC9pDy60bfa
AhA6UZxYBetrFjescWPAKUN89FhrHrk66yNnUK7JbP/9ODoOxfgRuYDAwddRiR1nyZnvJS6j+jc0
gxLW2HVGkYbQU0el8gbazUuf0HlQ5EuoEAMOsEhSkSgfdWZiX2n4TsJC1acPIPWKPtB3vSpmHMkJ
dod4tSYKMwR63z80C8GqBnkf0BY1RrLSfC/5uH/PMbGftjLna6hXpPPxKIGbjwrSrof2Bh6YOt4f
kML96huRE4vUcRqwbLuguEbONQ1qZj1wb4AqWHXhNIO5Im0OgQpAwbZTuw3yzjZGwb0dlKYz8t4B
UsXqhmZFBhs+/0kRDKijeCWj2PTwTXw/ZkCh9MytoeNl/gUHWGXIz6maiYiF7WqH9nDExwKFU6d3
RciFMMgBlRMim9WdsGNvd/ddAuG+4jiMsERwu/fLLHAQ8qwJSt/UpCuPSYI6TNZ7QZqygxSyCLYo
H6y+dewXqKLCnEl7OFi87+6D+U5FYgk8eI+vtE3UGAP45FC0gErpPxDyFFQ+C1HDQeWnuoeqPdCY
op6eofqX80RhQF2RtYejdjS9LPUMtNl36Hv4HVYPqEqQ2q8CpQqMLHzh+n3zu+AN0wD7sidX7Yen
0L7UDJu+ehxuL3Zf8dPuuOElWMyrJ9YL2fB+HnBvtq4YR1/96yLPaIJL0F5Y+DYeFCj7lxoBsv7U
d1kssBh24pON1xPgGdQ5IVChNwFGmMuZhVHSiTyafXHvbxxuHOQ/zmvkhh7lalftNW3F5lo8/e6n
QU4BhILKsez6djXDagvLZoezd1Og3fQ7u+HxY8KsUDuqktzBgidRSWbZ8QnHTDIY6rRUgSImT3oG
u10u9Da+qVOtXLCtxuzvdusWLXEdbG25aG9j/Twvq4GNbarsj7k5qdNMmbCxW7kyWzQTh+ZtoqgL
pTzcy8UVYF4BB5b9TodVORTvZnSjv09UUwun6TnIM7W7oUK4gaUuBJ+SQr29Q3xy9kS6oViZ+Vot
VjZQMiaNlqugQoJAw1HDmbf2srmET8xbV7nuPvGtB4K0Ya8aaosNLHOsQV0UT2GWtbqP1zNaonp4
TcPrHZxaCIWqM+8wUVzE3fncgbnHuhvmUecr/4esA1IKhQyJ3OlB3lNhdrPLCHc9e0gfkODRNtDo
C0r5CPB8P2ZADpikKxFqR5+GHA/f4tgh6HP+1G33BOeiJHX4C42nHQDVAaTTFQM2Zw76bcKZGGEo
l7sXbHusPSVsrHeGINkAuTUzsH/GBtsnvIsAXuJ/Z42LSfZFd6kWFDcGxlrFgEZw4DvYuRwsSifI
qDIlvuGWXpLz3Oo/phQwh9rYOuhJOtKiXQJSa0pVGDpHuUS56P0P0IoU3dFCWd+DAhtQibnTFd0L
D7oBmJUZmnBLSkxzmJhMY/sTkCwqq9s0weX3+Y8TMWEaWF4oylypRuoz6qmhFb0AJg7BJvah/8HS
A25s7JHxQEfS7xzuQb4F6xfkKILoVMhugM5LbHutPYVXDzmrCIqJh//NBOrqMN1aECBGD6bpA0dC
rwa7CtMQc61f8AvlDNEivfZepl+SsnpHaNB1coR5vafhMZU+AZdMrq8wS8Mc3SxkDm3fhKWreSqx
k+MqXMi+b91xRpmf0Ay+dkCv6sAeANoA4gDvMOZAJjjYeaCO1/g4mLVborNc+ilwOwCiBEc7zOaC
LqLPArZ9nHzV8No9igg10E8sDGAlrzRsvV7IVQEGCbg/K95dDTA1QlGWPSX5J6UzqYB0KCESr4g8
WPAaS80SAzCy8ujXoMFUANACokXZAMf6EFNPypYIrviBUCk+H6Qf/BU6UTLQe/prmBPV0cgirCIq
GjmwrXMgdQZVSg4X0F5ivXGlaNWik/JEsQnPUCYiKKPNXEdzN/MgJjoH9VdDdOpXUDYEpSTjyduQ
w0WqjSra0S1XHKe2geAk8hi8yA9jBE+o7IeH6i8DJVsgdNnwVuhP/OjJ5dtCF8GDEdoZp6hC76Yo
sxEBIoaBeoMKafk461JFPI6UZCeaSjpKJPrUmlNGxuWamRNvCcJgMtJQSy+E6R40K0dz67n5DzKd
Tu2wxCAru/vK8EkK9OPqsYUqD5OeK7s5SQtEMzGA9FHAIKHO9eC8fUnJ8p08pYDpitufyWADfgsy
L51hKr7hMIVUyiJbCqAmkzu1LLooNQhwW2O8pWSnkb5aMRgx3ZIzK3grO3wDsWI2xt9EbPhqgt6n
rySAOOKnD/DgPrjGbPi2EsAWSUqAvJ86Y0orbAHof2pl0KxpGPBOm9v3Y/X2qT9KGdcMr9C71QT/
SrKF1G9R6SIVA1crLgYZJbnRpnFZoQluGMTP6fssuLuGBzQU70BExp6+f6WYi1rY9E5JDvpUeB0c
v9EI4hLOBEUC/DyALI0xYVL6AtMgVdCNQb7cfAF0aOQ7Rb0OlZoeSsDUgDd9qSuTuNi8qNNKkY9K
DpVSSjqg2TI3QMIJBZoZ8rOUmf5RCIp7QRwHQeaOg/FwuwWKhoYLJUIZHDjP0XCyNXAPiSwR9Itk
2/XwAVbJo0PsgKUBQSCvsZLdQ7UN9T3BlpBq6YtGiDwS0NtwCxPPD0iOSB0lDSgKUEDpzX+jKPI4
FYR9fJ10SVL9G9ImA0G8OHOyQZKMYRpi8Rm2ARC7wAv2WwB6phuMt+xnw2lX3V1Ykwczk1rSNnI2
N3RqgHbY2tIWzGIBGRlqCPxhscMb+j1JMx5ZnBYRn3r6QxBVfI0AcqrBFhjgtlogEBoJZGc8DPZ7
qs26O2y9LWrk4EXbwS6RSrPijzs9sAmloLgUlAF6gO+ouI7ogCA46IWy0bc/vMaPleKyH864DTS0
EY8dIU0VUL7A9d0BjB/oJS/+ImGEFa8ZmkgJkAMO0U3isGiMv75LxNarAml23kc3k3quYAVhnHBh
k2fp5wzXcQN9Px0JQgBoKrcruQ6UEKYC+5GDdsbXmE/XQeOmzNAhelwMnGvc8gQ2RwbbaYONPVXZ
i5psoB3SflQ42Da7Atixcdmp07dwwaQrH0f5QmYcgTAVg2JQB0NO5h906e0ygj8IyGFHOtVW9prz
JMeXLQQIJMAg2cs2QNYFiyNwqgChZLsCHboO2EL5CW5JSm6Gm60M8g8icyMdVBRpQlhow+MKHxgk
FvEz4nmS0vQuBp6ALAhNyCPBH9a7pBPl60F//t3+cJoA0RjDVzkBsot0AkkMoYYAHFQeBYwmGU/B
WMhxwCw/EFLsjEPpZMWgQe8FaXuuorfn91GSmhS9qGxRh2LA8Ft5uyFcEYpgUgKTEXzneUnWwnrh
f0ncShT/ZJqStmAiACUCMwTzOslP7Rjl2HV/5qk/dIlGurQGgXJLzh46saM/jAfcTsqECPqAExGU
ClUc9oQiHAto+LgI94gUmQxVROvZogqChZtPHIf3xN8rIHenBpxZiRT+sCykZvh+eS+yKT56dewZ
ubJPUc/hOGVrO5CtJiooyOf6UolHLJtf8kOYcoq16x+0RZpRID8EE7QSBVVu0hZyxPIKC6TP68LW
2ZFtYYngieXJic/QQw7SP2klaSm6hEbuTlpXjgr0Md+COjNgEi4F9Ojnp2WlHeWY/9r3zb7KJ3iW
TvLw/1pC2qLimkKLAzNS2LbA67k88RdXbFqhjsVYVLAwr7m09EOeBaQjr/GeibTUX4u37D/KVwAH
CEXB3nAkvJ+ANdo2bFamKzmNFLu5IcCJA4jYfnRI1/7dKGSxg13crwV9IBAGgAwoAB75emk2GZsy
WOhSoADxneUrSARR+WJz9X+4oA8iiMcytuQ5plCjh8sIpkF83af3gaOS/iExyccVlaIib01HcuKp
JPAtO+7l+zBZ+kwMQJZlXMplVFqf8z2VtjV1KnlwFfAclyOwPH0EKJVHdHefAigl6fs/iPSkkkVt
HCsAUkCfYnwgVXeAri7Capwi2aTsg3yfAKT+vuTOK4DCfWvMqec5Oh+tR4MjjsaByYWZU/B5hqb+
azFpsz8YiIiYUQUDo1J+DlUuIH8H/IdXke5v8ivIbyOwf7MfLsj34PrvnsLzKPu09YbXQHykzPpv
qvdoTI6y0MKj1KZLVrIHdDpwL9ycSGOC1In/oF3wPwIEPJYBXzNIaW4GhnReuUxD6ODTRHu8C1UZ
9FV20kl9BhmfABlKu+R0e7ZGxwY6QXvKVCD/04LcZCoRrQyZVqRT8w2eqNTfPgOvRnYHqXraQfZN
WuHCcRI6cxSAPtAKRX99T9grT7/YWZkrMkJd3sIByc6XvJ1ezU6LPD4KpO6RXKvkQF+8QpA7lNfk
EPkfSrUcBspeXDwls956cqEUTUoZ8YwP8HjySO7/3id/AfcaSFP99x6aRU7rHzj27wrWGcvIlCZ7
eZ0xqYiBDJzOWDrC3y/X0L++ItMt13Zewu5b7ukvMmXILR3ZU+lDMhhEb096eeMiRMPE9fdF8oi+
9d/7JciUrZoS6fz/7e+L/v9ve2hOOS3M0nIyER1gL+Uxnfggc/b/vvNFK8isJp1PMIPS4TDh5FRI
10Sl8785Q/4n1c4z4CsjsNh0Bdkmwj1sS+Y96XR//7PbxH0yW8lc+PdN8qpcbf7+kq72OTw++3eY
f1eAz1Djud1QDOtl64QYRAbEBxhyy9YQfecVQDsfzhisjbFMNtJ5q0F2dv3cRlkj7uwm7cXfOcMr
K27n29ZnV0YzV1gHeTpnSHFCx3QMtmTrUrlWIPQAkNFcatkqtqsWaaAAg1HkpvWNlmi/AiA2o2LU
wu2n5E09G2Q3P8bZtxxs8tD28NU3OtA6aNfMB8xPhg6QL19S/rx/bJJyB18DqHBQfxSi4Dkr7hrl
eXK45SybP3SfgobxBsdwP3qn+F64tyNIZ1KpVJhdaOL7DMBgguBHcAdaRH44yIzExEAHBJtz8xPH
3ZpeEo7+2biUkxqI82RDnUWKfkjl9FbJquONfJ0gSpscc/+BdOve9DTHM68BxM/cU4+hKuV+ojbg
RY7XTK4RQqomXIGdilbxjlLBfYZQG8n0gqvnKXzi7Pwcl0swBBBr/7TJUhdE3hOvniwBuXtedSvK
V+a4dAYwOLKD+i2jjoUhrIwp/uGhtUev9krl3fAw/1FQY2QxAWXsNsLx/BfldcsJn7UHoUP51nax
NoDw8eiRoINzbzMLFMKwOqPu2EW5N6UT4yZE7XCDvVnCSrnuwQ9CX0G3UMnxj8gWhjkjf1kMsMSd
nGbt5r5pxxmAr1+ENtp51QlbcHxf+Yukij61kdYiRep9Fd+7w2NxmTx+7Aiz11bMJkDGYBhqc31R
oYW799Xl1TPRxLPIWInJHNngd9z9tiX7WuG8AuXhgCTgdfYEhWDuyUMre4rqxlfXoEE9I3YWzSxd
N9PqS5vYzKZaSMsqh4qsB8D74Ll5H26HO2nSgwM8/kA3hJtSUhJ0gEUexCZVX5PghsWaIjeztNft
8HKARBA1e0gK5b7z1exv49u8+EcgSPiCcjA1bkPJsZaZP0FUzlMVQD1PUtTC2lCqWDVAU+VKzbad
lADjgmfN+qAggI4y5JzStXkCLdGQsdAwOfjKBmrYnWsYepusNIFxFXX8Sl2TxJeYbAwcDCnxqYJS
P5ATRG7orvq3enqvV68bgkb9FwRlgDmAOslDUEsCEFvMcnN8RUq0mFVGnL8noH/X6TGy0FCn/omo
BMYHHa9VvFcRP9uQlO8zLADsvAOjn5UegOLrVwF30F5BJWxaYKPp9OTCl9dsyGTBfReUUB8kZw5/
+P6VfTWjlhKkhIdOX9JR76QYqN/6P3PSnd7gpclK7RpToxrA2oPvFuTqjNR9lxyPhlGNV41N4v73
UvmHzKauBoaV3KxJak3Md2yf67gSr9Bg10FxJNTRAdEipDNyPT7lhzMTMcAvHSosWqfKK4aDfdJH
eCHcgQnmEwvLRmP4NCbqK3qm0YXkhXFL1G7/2YnEfgm5jfSnQKhXiyobVOnVK85DTYsdkAvE1N1+
Dnmq2GOHbAPk0JErKuddmNtWUOfTU77fBc159sopEZx99cfZDerETnNsgFlfZ9giUVQIVQAx/ZsS
qu8t8ErTEvkjbY5seQkNG+GkmEQqxhpZqIcV2iR5gpT5YFUPyMmjfH/5JkWTDeBUfCF6E5+VfoXy
DQzS6qsy3E5gTICbWGlyoT1Q/QTDgh7nrFx30EcD+4SKAyFFGVI8UHBY+0rHHbwZVLLhVJxQLJqD
meGF7sQcXgePlTXXtxBi/h1vEYYlBhVk8C4vv30D2vSBu3RJ/NWuUvXQk3j01fA+eCTOwviibNTV
Pe0jdwU6QcXzV/f4+AnStD5GLBjy8dV96d6FlUQnsrU4PQZQdDoD44C/EhXAL0oUcEWABT1ikvUg
yN17tXOvyEbcXu7jJtLpx0qnLOB2KfqRZXsrYYccFsdBPGH5guMBqQlWATwTSVCir2qqgjxrG9f4
cSiLt0JQtlbd0XvRGEB198+fOwuMldh4Lp2VXCSKuCSP2E6bXXAuXN5kkXUBuwi4kpJM0iGVAIHt
Pe4OdQhqAn+6L1Nb6NMkx8+A0s7DN4CPsv+evqf6sB4rLKyrAFeqRf3VLcArnIVYrkyd1D/jVY5Q
lZaG1oaU4RMKmvFjdZJXGt7tSN+N8vuieRwuWDBhH5/PsnSPpwC5fLRE1I8DHAQQKCOA0cgrgFiG
+VBrHnIICMvdqxj21hMJFn3awDg0UAAoYhuNRNhj5O86oAZ3amgjHmrd8KRyq2m1Pc5Lv5gwAdho
VGyO/TMJSIU8OPpZF/DCDdldt3P3Lw3eb1RivBJICiKKiBY3AdSzN5odAPCPCOM9IirB/u2rasUu
b0cAUPRQWE2xobVWmI/O+NsEYYcQDsWbnxwCOWd4lM+OPy9A+aWrDM6Araj3YPqDGykEASpEzLAO
nGw3PXrP2H7EXeikL6KGgCgE7F7pxDhiYaCB3Sou6FjLivRqA90NIH8avFXvVvndt6dR2mijTuhc
PNwzui0EOHQHsa7xU7eTvJEYZfRCSAMH+HutPQqI7AI/7crsI3b9+sqXuB4Sf2SOoAadofpDQeK8
Bv5JotbEwqBnpiFXsd2hwVXR+lWA+xBply4aEq8VBVvj4hlGYEpr9nbjd2AG95G94ejJYIIMZIXa
zAmoarJPB8yyVKKqNARPWKB+eEDqKGjwSBKgYgMtcqUHyNwGyHB5WDtUK+2Xj7RUzpUA5VgPHAjF
TB6PnWV3+vZeSLwhBcqVcgDYUQEp2lOQpKJoevQYJQwRHVFV97ixVo+xwYVMooRedu4bmAvWEfe3
sUq2ksQlevQnnEhcA9rCOMWN8zEoB0aiudgEuUV4Bm4EHdGtB3CVWY0CPo3fYO9eIZAPfByWKgZP
O3QgR2Y1qu5b9RqB9FWrSdccXB/jsggRuul0B2fNzXGyN8hJYShQfuvkuCjKUDpDN8D2kG2mdrh5
E91DlGThwPfaFKJc6kmo+0CO1PpFEWFD8/pRqT3hTQeneqMSYkA6Rrl/n42t9QNirbFvmrACJY1z
azpvjbFlDk/ZvHj2L2TNGPudxaVd7AyEI/o6AsO3+bFa7UgE0CucNsiP/vXhdWj0blyzrE/7HQoQ
j6kBftuOmufg9UyuOCpk/k1L7s6+OFG/sjav3RK3veIRt/qvCUPbNIJdNywBZMX2KWoRxlWG5ntp
nLb2e1krk3Q3qpzlczfPmrVRJQ0gcASAniE5fT2hTsrP+7d4oOQfY16x2/kdO7SsSK1mpBa0jfr2
AF/zQ6WNe7LviGHwRuhIY4fyceZSIJRMI3nup+3qEGoWGV4mFzC2MS1XRo5x6NjLUzXIjdlDnTpo
YIPDSr9Vc/NWF6db/17hoQIngLXdu/90QAQtbxW9bVo3eHUEJeqM/sXsl84ohfLXjimidvLt4xSp
3cRJv++wm/DCMYInZbt8oNnLstmm+MTtXks0SJ7U1PTdmkJpu0vOaBig3HrrH9vxI0W5PcpZwd1G
WT1XnPkrm9WEt446ENeXul9ns9MLrRTs53f+3Y5Lqq5Ez5hJOBCpx7vHoCC7t0uQjezAltklF3VR
PTYcHq+2KtGaZsUvdUV9HycZG3oClQMryrKZiS8kkuH5Vr38Ns6owJGrGKbXf5XuX9gbkeGb6dRm
lfKQtg2kXYpaVeLoMyudvZsxFWb27VzPuYqU08zal4/9Df7zaV6n37vT/KhOb93wVSWn11LBRaOw
4ayO2P0UrZNr/2wv09cy/aiDGikiWElmx+dy6HBJ5VCKaasfnrdJpgEJ5tOGtbw+Ns9T8nrgJ3l4
PPbFY3MsVhdnxO7coC7g0dJCl3bm5WtZH5dmd5Eqw6Y7zYzZhQQ1FLw2fne/kGW9kyTvJoxE55Hw
jbRcV59132uzRN7xQX5Kc1Wa1Rnn4PWLodkZPNrh+TZ+tRNatlJXqTN6NaOMNxSL4vqVH5fHx75u
J+xPevkligLFsDRtamvsOFOO8UbDHBAHf6ooFhBXMZfp/D5fIAoaqX3CJdCIjOqgoMOXXg63rhMc
jeDVBPR+kbFhVYVmvOndyQ+fAq5jxd2zz55aINFB7kZndqIw0fSukEGoaIOfv/g4igj+g5NuuRpc
PwS8qJK1kUJV0WHuCTKg/F1MMIOCDJjmVuZeY9swqx6+UBxIlJ2CzdmKChJiF7pfqOjB7hjzoG5G
JakqBOzPXlNvr+I2gzY69rRcV3vH1ZE0Et4TqFS30ZsSzSXspuyPbIZ7jUwu8+Hnh7nxOuALqnt0
tcP7nbfvi3vET9pGmfbTuS3YOgfBj0K8nw+4Z8ioRr/UCXE7DovnCsAoO8ISJ7+zdNEu3g28D3AB
/RijPPEk4wEbmVThPXhzATuum+e3UUzV7sLO50cGeyF7zC48zr+5+k/TkZnNniCMXkQaJiVfBzGf
DiSJrmtQUXyIRRyh1Q092Gv3n2Xu6N+hgdzn7gj4BSr+hUuSVZbei0/lmB09uoCaUiIEzs91B9G2
je7vdRcEde2D12k1/+1M8iMLNc7NoXMc5Pj6dAfzupmox/WNKdGMLxYXjwBgA0KwKQsVUexbC2SH
GPzy8+Byk7GYbYd2noCtodygTUqAKidxG8LZQgTich/YHLXziCxoIFQZ4RtxpsmcOqCqsWgcXt0O
1zyhLQFD/4DjoFz09SIBSE6iHkmyu2iykfZ4jXAjOlAtRAQVJ9D7zCpcKAGEnjRThuRheJ9mQIiG
UFZYBsOr0VePYyCh+b1nLwn7n2yNLOicrMSFWtQ3+C1kYjW02EDcrnij9nWEjMyFUiqlM0ftIanU
DjojammX7/uAYXME1AnjBsMflOEqCWbu7n17HKuILYzRA+383H6piaUoEJg9a4MQ3vkHrVdA/R0J
JFB5mzRWD6iZAMnYH3RDjVXBcpeS9VaH8TB98zLmRf9D1Hltqapta/iJbA0FRG7JQcyxbmxGxISY
AJ/+fN25zjnbae25alZZJWGM3v/+B8zbke3lFnvjtyXBs/m6woyvaT2W1c5YkoD62J8G2GOGRLEy
SdvoU+j/poU1jduC/lsz82NSuW8gF+1eM0+ZFDjbBfp+Bec/G2tJPqrpZgiFptwdP6b32WcIANFZ
sBGDCPReFLZQZsydsTC32QHtOWZxjfE70OadzXlb/WVLddoAh/27TFcjvmyS92scfkTPe+yWs+eB
MYfHNeKbE3r33OXtgF6v8YGzAUoCc/OaALOMn72GYRWJDPhnBV7jRr88kDkFBlOxkomhK+wlhfkW
DWcq8ov9TbNOe90ZkoRGrknbv8bAL1weVHHsqYhokPk1xpfuDe7eoJreE3WMSflXDma25kyfltr0
OBCIJkb2copoTApegpuW3xeCxu62PQ0R4bO4ceBnIEIAAnVibjX/i+vHpOO+Y25h6tZoxQkbPfv5
Dgj9xHQUFAvFFA6ym8dP0Te74CvJ8c0lfVfd1NM0wGGbt0JTuSIry8KJjvZy+aGQIZ/O4TWMn3ux
KnffNT4NgAuoL8LWcFXbxyUpWsbH/hBvSJ1cOPpYQ4/Gm2gm2dvCb6yNYQVnLtdR1uWHoq887O+C
NRufKZqgrwTnfdukkVg5OUEzLuEX44sxtBEmnv47oFavu0f2AotbAMfgFD7TpDX//qX9DodiA6qx
rslwb4S46arwyqxGdBs2TrDBqxF3EjtONa0/trp/ieMQlzZqvvF3hm5v9JoPaDLOziXKth3rNaNp
uEUfMJOJMqRZa+K0Kx5mr1DsHEMO2rV3Hn3oC3CqiPgCdd5qUPmJSfy9++guWsMGe+fvsMOMJVEn
Ud92a6bjnUg4MNbN9aHRP006cxr08gapve5mS3ZHQm/yw5PZyPSKpn6oR8rkKtuQsV2ha9/ioAHc
1cGIS7exZIeNMmaDhaxEPZJFr7nxBO1gTdfHGUyazMKoXBZrCthNpxLDfFbyoMlQlp4o1PqEzQHi
tO1T/82UYHSHQ1CI4ZDG2GSKX5CyezYd3KNqpyDuAw+ym7M6YJjI1nzcQ0FuxB1gBLQ4ltZjUsas
7OupMM2oGbxpac2ALpAp6KGMuUS88IylqyC6EpnMhVH4ygcI+qlt8eOFRrFKMHj2UAh5fzkLMSk6
4LyQWRmdkNIdtAZfayEDRHY9ZkhNvgfoA6H8NWlu8EpcfLfpmpFipI3ufh2VgRZjGwPEtEnHl8QM
680DDedLptsjxlhOlWge9suoNEhnZXRGDFW/jOAdMBGydYtpXZsNoT2HZu2eIIz3MFu0utPx8Gzx
xh/OH56BruLHuYvqAlVDBqOi4Uxrr+5vn14XKQG+lkXQpnMCohgr0beLAwrHSEYCxUFgfQbsURm1
k0t4ZnD87FWEVTAKDGt7jB6kj7rApYyHed/yRbCKY8UQvNC5Imz3tBhSd/JP91lgA9oeddwjCK7w
NB7hc3jqr8K79w3VGDpvfHQ+sYpxIbj1As+p+BugzbWLQIsMr7ERHfWZCd3Z13gPCAk6SGRQg+Kc
h0upBetPFMpxk6D50TnZ73O425jCBHTVCJibzP3YVUcwBHGL+IYyHPpnAKby81QP2lQFWYNSE5Er
+Gz8wkvgm4AovHx0Y+gRa6SmxxBM+iFXBWOXEWA1G8pOE00GEpQpioNN2r9uWtGdkRPMlm47wW7R
uyVv+EHnEU0QtNTzCPV4SOiEnWOhgxeXc+xTf9gp/ssgYP52TroGIoMGhpUUdgwM9vS/XHJqnKJe
J1tlO9JczdUDdW54bfv9J74FeGjEGIPAIjv2GQvBQ+BQxORYMo8jXwTxOMMIwASPUSWOPbqXDtsh
N+ao0cO6PoFane0/IGPMkD5xK6SZxY+N2YObrUmxd6kCyUgxe83gd+VBMircvzciGIhW1CHvKJth
Im90c+IV/SIGZ+Q3ezjtHlg8udSECqOFa5BKlmI+jXcdU9srOxtJFT6VAWeH/MJBKL8+0xM8N1gv
GnaWpEnmG6N7/B0xHu9dFkxHd22IVUaQuu1BK4Q/BwsPmw5uwU88aI2r+BWsusoOhyVKU6ve3WMx
O8KbLiD5gb89MAJQxmaC7idGeRdB6UdD8UFXUSwQeeDQ5FZ4rxB2tGGuhqs2VNGz8yEschU2V742
qxpTFRoam4CYWz1ly3xapzpu123nUwOjwJo9dKZHiGp/dH6lC3p977EmU/NCWqU/baRu/Vmf1C4+
yBSxp1fE5qvmfaztO3qc3Xdmw0uZNhTbezHU0Xy3aTgaGH9QNj3JHeQSpJwCR+OOeyTnvsRw3/GK
rONbGbDwgud3SEsIWP0YEczrCf/VYd3kvHOHMTmAaUvHmuEw49H1khN0kkSANsmuhKUGiK56yDaa
NE8W8GROBU0zvzUWNTS56wy7olran7qXaYx5uBmUYYNJNFroGmmurrlFHhNvQX4w23MboxB8FW5M
BSxgLxWuQ+6uYpPFBYoJHiDwpC/Bd7fqKUOKTNDry77SJQCyAGat7MbZVc8QRB0456DK0JQRSfKz
DBLGb5Y5N+AExWKWBjTbxdp2WqHQxrgZ02ZGf2jSIvY+yJpM8QJl+k5IhXCw0PHOvTfmHrr3YmaL
788yJUuKoa973KNxQMiZ03E7CIsTzNfcD0J7rOXwRcC4lr1jOHz5Mkcn2t7dIpyBRY/ci4IcSTzT
Z5lYE9hGqt6zBzwVYzxAcCe1EaF7A5L8AqEEl7AMjwOg3/Dea6NT+iJkePjVHhuEZb5m9SOxrZ08
0cQrEwSmrr5Xl+f1faIlWpKNlCmmiaTMm7Af2eZlzpl1tVDHCBZn7A8pVfSMmGNS8JVzWPpNjEH8
j6RtjbArc9XFMdT+aGMYN1A0AS9fUVan6N501Zod/RXkrE9w2Rv45uGMHSxMbAU/ZJDp4YMibXTb
FX/Y9s6Oy9MEkibRt2P6jPfTNhgacOiTq3ftMgdM5SaWLHvr2jcJmzEHeEAFBuXPsErMQc1SiwjC
PXWT9hrl/jKmK/UuO3F6whzAeYaMV6M3+4Y2BIvD3YbhRu8JR2ZE+aatV4f7AM+/PDnhIVkmrTAP
LwEuwsTC0TaQL+LjZSTbO0M0Siws3F3qw2tcoytXyDlimnGZXMLngVKFehKbirtDEfWcfbpQCREu
bh+YNeM4OD+FxQGH0VANIQUtCAQa1u4qIvd9gMI3aW/aATMEQtQ64Jjv6LyuFhCmO9Z51H+S9ZPF
IIT0Ho05HnHZ8Ok35m8o6di1999wzzAzABSLcFcEvn4w0GfilcJGtgtNcnmrll2+8XOCyH5C5P1z
EsdHlZkI/N0dc4GSzTC1V1AoIH+MqeVWhATLtKBkDNO2cHC7UKcWLmO4igrvTxvR+zR1Gk33hpUW
zUz/ELRoLeYlQZm40Ybv6B11EuhwnAluFiE2MRT/eaFw8Eltmb+H2JV3XH66uuO4VaB5wtVh1nk6
O0NbgTyCwRFM1YppINPhwm4wf/+rIUNOs+l7fWLAb4iiBP5+nYpxNrModYsrFSeFcRNdHdRxguBp
oWlgqAlBgkuXypKitVGKi/eb0uCKHK0YvYfvfciSfd4zVFud3OaG7QPghFR2iC0aeIf4+xIarQLU
0+mWXpF7OaLYyjdN8nRZXJAMiI3eA56A4qucPNV6rmzuhnS+OjxwVo4p15km0Uuj02mtSfUyVmS9
k0sjy4xBUgk7FATD9XfDOvaCzklUI8vZs5+N0XGXmzbiHfuOL/SC0jzfKwfVYEsAZBIPr6xttTdo
5o4cpDXyOcrBESOw56E1hYBA6B4uNT0D8uT+0nKPCoVO2O8zq73a1n6CnJK1iBDOGYHnb/piLrYF
U/eMsnRPJf2iaeeuNcTEj6Ag1RRmPYceKJbe9gtMa7APOUUH1s2TCqfjMjE9Y+fERcQWYlgNRfZE
eBXVgRlFar/WLU8J1R4u3A2SH1EuEDFwAW2B3vQm/MM2V84RtxNG3rtbq3dRGXl2r7/QowJgM0Q1
kXw+9AgBH7E4f8HALhsDwbeALT2JtjhOtGHOXpPPTCwobdBQkohq/zpDgXR8BDR77cq9dBvBdZa7
fCkGbd1Ll89ddesExebla8o6PQUrM77p9hPj2M/wxGhRyforDCKgxED9xd9ShcAFlN1yNXLLsbXv
vHG5ek6ZElM+NXAxevu3PtZW0NavkYl6eiTRjZRtUHGW2qGY4ebf6LKSNpcr+xk1t7cPnIr32cGu
3Oks1Q0aiACd4Csimvc6Yb59XOAdMSv/sppmZ0WMz8O+4C/PxGZL4BiTrCFc8OMAeVKTsEiAiDeR
iWLLjjkjukrcytGoKGBKclE8k9YepQSBz2n8YtJ1CZV1OeNKp98rUVrscq6RgBPA6gMYOGz5IFaQ
1trU+c1JNUfY9p0zm/g6Vz5Dt1oW+w8b2MZoOY8J8oOOo3whDOPguFbO0XVWA4yAF7J9IE3pngu/
PWUJM8d5gEL0vpAvqCPcuFZRTgsXMVaXyGC8b1eD9gByDnmCAa0c3iiE09M2zDrRq6tSJyC7yclZ
q8Q/nrfPySZmb8bqrt+cNHzT/9jmlqYD3LX/HX+22ai1VjOX86AH6R9SWsNj5rbA5PXYR5DFFP6I
XoNmgLtG75FlSr8wocfeIEzrZdNVyHNiEBzf7qc+SpqgCjTHRB2bM+Y0xSaD8EE8Up6TC94UF/88
xnvCgYqjZ1jPBxeoQajCuylR4t9RETZZZwngQusU6pHOfxT0PjhXYK5fuMdjdKZj/ysx5QHlajn6
oYLLNNEW3VaL+v6s2Z3ULY/4s4s5R7FdMXJkG6ASo6Ritnx1z3wdeWhMYfNZ+4Vq1DHXJtoflNe6
1cGyh/pk+gSHQ0IxaawLip9bVHNdQSuYNGliWC+xYeNeftgaUVIYFZO5AZGZWBWqw8q/kclKnNzH
vVFMfrzzHvlbfnbTqJp/YCrDroW5iO0RvfDKUTteJxVn4xVaZoS8HeuOnVYlGxbB0CiR0P4ZWviG
YZyc+oq8EvX0G+sYkkjJRMG2mlupsJ4ceMySMBCcfuevzWt+3xjTatgZZ6G5bo46EzX5MDsSVld6
8aDc6HQkYKk7rUXe4AP5KkVOm9njdam2LQ1yGPBvywFNhup1VILOIzgdTshH6QkumxqnTK5lVsPd
h6PQss+s0rgcM1NGRMRIuq/6H+pu+IVNZ8qJ0N3bLA01BJWb26ZNoCSZlwRwvnpVrxwrzLiszz1m
hiuT3Yab626tDAjPjZjEvqhtuVGg6p8njW9yxpgjx9GArqd4BzfUPfP3knP1BrsSp9gOEkKp0C3O
4/z+sN60VODEpZPWXt4h9d27wEM4Oopqt8Uqx30TePk6GH9NRpbEXqXOJa5G+hfqlc0mwHnOYAkl
jZn2DknjxZXt4myPPa2v/3ENZUDVwF8AhuSF4BlJfWkZf3Wf6QYeQ6fh49VLT/7pNXjkJJShnqZ7
4rBRWjcNLz057bfrn2F0gk++Pbgq10+Qnfz7itnEum6NO61eU4/eOAOgJrtbW7YPHaYatBgIZVio
rXbm8I2nVmlVQz5BgfWJ20u+nU3m1HQ5LJ0W2CPmqta52+bG8I6zgvmANXgvMkI++W/Debh31vyZ
frdfOEb4umRIciYOx5mkhNoFPI3KP6I9w1mQFJxRvT67dWUbakhKXO8RH18H/25No4NRIjPD3mn/
SehRsqVA/qM7MaS5MwJwwMjt6b1cPZV0686OX7G1TBMMb8Ubx6Fv9xUimnBv8Z69o6S9nNgAdoVt
2FAoPF6Mroeb/HRzlG4PhsKB44/bLuctnZwnp1idSYtPr1QhmROQ/rEGX46vpJFQALz2+JgmZheS
DiadT+z6webue5lRUUnNzZ06QPOrLgtx1sn6HTGt/wypu9NFtig7JFwzXYg/wxQfjh2/DDSJbGlG
14FZE8sJMe5wwkGH/ZzyCDNGfOTp7TKrJJ3zMnIxP36DzwIdYh81+R7a23rRfOCCjApU3sbgNtcc
zSvHTZcrHc36af2iOMSeikDV11QJ6wGMX7B1iDL4AzNmdjrhi2uXxNygiVvBOdzeXVKQwH1wi/dw
jGCfI7JJWXTGrbGenIh9BYuIb0G9YAtx0kQLV2H6V83vMRnAs0ZSDUlzchvresA97pDa0a2TPGlD
lPy4GfmzNP4ub7CXTlLV1gEeKFhHqwkMFf6mLEnjMGBaEpeALZxLRdammU641jVIzeETsJmmyO8s
03K4cmT9YDNJBUQ1TvYrNkcX3X/ACYeqefKhjhXF9I3lG1fBmYJ8QHn3xE9v3tyEova8L4/kbVSk
lHhqgAD6MmYXiprz/GdNXvuPOTfVI6aygqJPZuWh3MI2zLGPVvFegseB9VcPwWlUltZdlI1ETsdl
GX6MqF0Gxf7Ygj8W4L2oz5/+h3RAepOTp8OHxwMjuovzO/7dWOGzV2youM/uCXFFy1Uq1u6Qvxd/
FXEPRwtXbwoDvgwy3VThF+5hPEWM9icsbKZRwEHQo2wU+Ix3+wr+kKxeY9byy9uC1WDnrBMIF1+D
lni6At2rG0TgQWNT9AxPc7OhCZZ9D5SwdHCoCB7BK8h9whJwFeEcYXmiu/cA/0bSZd+ewVAhyjFo
yBetZWd5IycWrIo6/8ieQH4QUsrrH/sOB7pEcQ9nTMJsdPz8XM4lgD6mDcUf241GAcFEHGEKSlbH
3HxDYwNLoLLa6+MC3/8jEwpm0vGDqhV1Lf8BDwdoUHPFAZZorOTGwRs+KF4cfvZ5X20+G8aOsGzB
zWSLNSxlx2LcwVXsDYHIaqm2WJYD04POI9Ue6wOCQkAO9AF2JlQUZNHH98hYQyE6jT5rthEgXNTU
X79TLMo7P/vBdwIl01ZVZOQN8Xn4w1C4aNmCNxbCemIcxTCEpXRPT1itm/s6lClZZl1Gr96nl9PB
lJZQfbi0rRqnmqAYnJedRbt7HBUP6DQtbmT077jgdLnz8atA0VU45ZKN+GHduNzctmX6ktp764lf
Te1BvMbgIfUedu5csQEkDMtpeZAq8Zc0/SMMRl+J6a/jEuTvYivxPREnwjt2gKekBpaOsQBMDOeW
wN7ri2ehAIEPKGxFgPEhYDNGb0HDM5xGQKIf9DbGzM6J4ed3II5CK36e6kIYYlEEDExKcAvuiOEt
aXTZxWNqDOf5hndUOh1gGdA7Pwd2WPWPPRA+X03yLlvG4Ykv0LOL3ctIi+vgN2FrBIvPFgoKhj81
4UTXnsY8TfOP3TuiHzOolkrPCF+eGGiJC9LoPb9Mj8PrGIcaVFPsp3hyUCgOr7vmTAGq64jxUQNb
zLiOqRayXbHDEJCJGkZJld2iffrYLUQMNFdYf0/UWTFJUyfXbB0CLRnroJD7FS8yJRYF/jJlxvq8
wLbMZpyNS1kda/Nn2BhCxnpPKtNmIpSzt1IkvUN2FYaPb5YJNTTuYsbCePwyNQb36XNzm3L9PMg3
2QEHXuiPjhx8sjNfXN8EWKtr9dM3dOcsjHYnbYf1J2Ky2cAjAJphKwbt2K4whvXo++w2fUIxUHD1
JROkMb7DjdMmTSV8zCiD2Pme3XKBEwHTaj2igtAGOpahPQofIouqHKOQ/enQ2J+bh9bLb+wpQVKW
fP5Z76mY4jNwIWTll/bEkkt4w2sHQcvs64BjZlCCHINsEfYDkDShCVSLIcrnJ6jsx9b2BWXPS+Th
zcn54rIG1Gfna3rpMZSurkHVDdEdH+pb/7i9BnrQYsD6srGr1thFqdXXV1JGGAyQ8cUQCXEgImw+
DWy2P5VWa31bvnYy0gJJ5tduSgpgm+CW5KP7TKzep57uZqqdTYgoUBZVRDBiKD+otWbglaO9Xd+v
oPdZpDLQrbvXqZ55zcll8Jzx4y4DErUYo0+YX/KuGVIzAcfyQo0aixVeAl/3ZfqPyarCKRWT2JNX
wpMDXeLX6YDc2p1QWQJPXIjeelstEmnh7Ud8UImlgjtQ08TSYEJcYYDuXVXYjow6Vp2gWPnGLEtB
HRXGlyVkVh1VT8D99KowNDnGza8LVeIUVD7/wMpVhnxogJWHrf++Aa8VyK2vPwUbRF/nQGhp/wy/
JVNcFmqltMENlFJWTWpfAWA62JR46tEr0qAm2QpaLogljIOLnXZZSk8NF8oixERsl1hT74igVZsF
lWULTxWYstPqA1CJn8uY/hqwhzFgY84afZ3S6vfeTttpQ5oedJBQDihsidKMJVGrFRo9vXdmyGCO
qAYw5tX8Mv+laudeUYZHQPEst3E2eWQeIEvHaz5tLKx4keEdFsTHpWZ94yC6vXAFGlza7QHnH7iF
5BU8NW20DtdkxdpMtdEnF+VQDbnob/MjDDyQZK5xVAtgdgxKaY2e5DPiIIPkBbxLOjQaM22CvICR
CqaVquz5DdAcoLWW+2jaZGJkfq45fJqjSebjClIfEnEcN+xnJ1y9ogp+2yP8ngK9TpTWuH2DxjC4
ExBveLc6yLPR9THMWt3qFjVz98mRD6pIPKdqh73kNj3tcVyEuguiImmx0yO+UJLrd/FZbe3LUOxt
xfpfQvpY5G2YlCgUxCiOkEvEOevaIR5eZffmKmvaRFGHJtsIhUwT1+umnQ1yQuYVr3INX+UHn0Oa
nZALVFtc6aJfDHv8ZsRf/dqj9PQI7uIr0ZWFmQ1Zx73MqfKit5eGV4ywPnyeXz/Sxq0+jCcXonjS
ZDZ09PJthayGAHEXa6duqVq5jkUTYcvutbTSt33GFBG9B60MxCHm+4b9iVh16NCRsFHK/VyWuZbt
h/uk73g624FhD9o/tenXxql7b9qDLUCSO/9EfGvAN6t/xvS60N2VJ8WMPDTMzjjxj2BPFTswmLll
icnsDZEG4UkPLgl0BXtwi+v+uv8S/UP1+I357f18ypArLpIvA71m/Nxf/5rBE4f8zJXRshqcI2Nz
w0CinoKrgOliHSFZnszMF1VoeiyG4oUvKj2yRn66OgguKOdEs/rvIZI3EbqJvfwTi5ZsJsYCLYZ4
TJkco6vx7agu2WxlwEtmRGMC+BmQRczcZcE0+tsVMS0osTVh0MU0XNSAP9UfyjQxxJCP8i+Fj/oK
vZoe4LDDZ5qYTEN7+D3kUMuTqhl7Qou7lv6KxHtbH0EQ4CHnYxVwWHyNfzc5L1nCVyzlDL0sfw48
ZgNUcGIgeGPFxh4gFmz8m3yvaWNbhM6x4xi9Bl6ALZoTQCJGiMwoNhuZH/8z1ZYXBlKP5WPDBe6z
9h9ru9UclCsu2BmPL90dtHGHutOBTsKrf/gp8rP+/ST2YoatDT4SAHxnCiKe38bI7HVCea+stOHo
yr/Lj8LmNNlf7f0qrCws5pc3q3uxtvRdPOAdh/tRL+pNo6YrTqNUXMDsIgKGEMZHiiwGUiLxrDdi
oQxVg3nUxd/Jp+mHuRkVK+pYbpMb7N9RKamLuGx7xxH4EtaLGEljJwZzHcHv3WYx4daFCUQt/iu0
7HxCuUVtzmjHZqzPQxyg//lKX1FUXFz8pR2IAI6Y7F2p9Jic8LW6fYzb8M6PgTyug5+JGd1mEYrR
IwZM+A0X3Od5eA2fRNEQosLjvTX+jL9yW29lFnsOvxF2e0nW/UQv7q3ctKiIfW4wKQsOdxeXs2IL
aAIdOFp5yo4u0Ft5FLAvtOxdPUm7WbfVb/rltokT38dWwsKhQMCb+OnU28pm7Mblgs+iaw5rTxFr
5KJ77H0M58i4e7jCm/DUu/SA+0z/3wMDRL7+QZsCNEX7L48Gc/m28+0xVCb2DKCgDcrwYhQt8WeS
jcZy/bu3V8sq4Bmn1DV0ssTd/zSxtClc7IygHY1LrHDU4cMVa3ZOGCta3pUVUPcNHldWTFk129vH
7OM+sJX7QLyH9YtWiwdDAOQApWNiKqltFZbT+1rxDF9yD2+z1Zhd9TKD/OF1+jhAm5Y5vIafwxXb
zVMvHVx6JTZYNC4syfKsvQoZr9xFT6c5fHul94CXoLMon0PVryI0I7/1zgDtMOxmj1l7kCYgRtiN
MScLMv8ybztyaOq+8XuLpnvfmK46UkfKoB40e4yAHHmyXPMz5LRAhLI/tBmo/YZilHkcKZ5cKcbv
afqvtVw7Ygt6nsj7VA+mz+SN92vgRKliw/dkmB592DzQJ3DVc/i+0bXLVfQn4QslXycHs/y9G643
r3C+uF/LZSMf2W2fBEqtAnmuPLnwBC6Lvv7xIO6Auvv/D2VMUcV/S6gAdkYbUAUtbJFHaOPeSGKZ
idV/x9lrznZ75TYHgQ7PySdmDUjOCXQWCC8itRYjIAjDMZsVa6Z8LOyNhB1MsGDZ7/15l/CHu7Vc
87+VtX5YfGSVIG6OuAjFowDmjJf8krgQ0vKws1Lv8zSilkf505Wb/BmSTwH+xOtwnPhSMbj8twZI
RXh4zcCwbcy5eUG5F8R7VU4AYg5AVb4eFkDE1YUpaTO6sQLWHj+xAN9sxyclPPbuMyZLJFx1uBKx
Gu3KGozcz8faFMUaKt8Km0Xw0/DtyZ3DzWxLUIM8xHzxnwWj/E3282JRLDgneDLidsmJ4IQAA7GF
sn0+gIokVuE1v/pZIvuo7KKfACwFRifLGUyAmA9Q8dk9cUlzxZgJzChgL51KzoNI/EU5DTeA6cT/
7lRyLlCmsyhz+n7LuCzpGDbxMJJfs+iQ82gs+dPtLueQrbq1N59bc9Zq/rCEy0M2MzmlzU2+J/Pe
/bf9Ca1GRO4MENl4m6TIdTAHkqeYBLXR5WGY434W+phBJX/x5BOgp4xfb90voK+PlOISNrdY0/Qv
oeana42++I627U0UfNpT6NW70E3awwqrIHMsO7l8hXhxFD/fH3GtwKxDxOYd/PdxEHkTvNChlRXr
AKEUN7pisYCXOkwGnH9hcokDiRhHyL9CQobW9mTo9nRx+6Qhpvzm8/Id1FC4lEgUFf6AfKXOg4aS
Dh3zA767ie96EXBjUC4wLLWErjHb7ZhJQOSFZOocfZ1IUzP42bnzj38LnFP+qCVAMq1Ln3MWcSaH
4igC6AP9i0EGMDG64QGoIJ/jDLvMQ79xFn3nRCXyQoBekK5ghf7BIGxuzn8qc1MCF2WWV/qmJ7UR
jd6/PytNuoaamMiSJynJjPj4A02dPp1VkHl7y5WxFfZk0F5gWmEUCpW436ZT7z+AiwQnS+okI3mC
0WkRfUNEI/E5Vrtnkh7V7ptgvAuxF7SV8BZ20G+YA9928lgd5JFigDgzeeO3yZc1WOy5GKSpi0La
webiNHFOk9OkmIkv1JWxqDlujItT2B5+t+g3z+ApmciVYEb8+8PVgKaaZFp5ahEvdwvl0lF+jxcG
4eeZXGof1IOFa7C5E5sgc9QjiktirwetROm1EuKvJ99xZ3pfoHqJOPtMDhb/HtlM7SNvaP0swJjM
tYdq/9h9R89IPqrjdEaEBzTK7srA9OCxIG93sXp0z4yMU6edtJMXL3QSkxVmhkS8t/8QQDwIxkVi
tZoqDGxhO8q3/XtmB6XtKEBF6liAITOAt2QGMHZbiQTivsgGu2/Ph8YRCtpDvIF5QxgHkkEwFFcQ
OmG3WrYpaG9bdQJDk4tbSigJ+hCjKSmd5PHLSfvvwh/CHYF4T701LucpoRd0OBHEzeC1f0wfPqCW
/9kXDFFp9iDm1taBfKFuGn8mTUKk8xFUG6/BzNC7DRBVQmJrOo8B8iQsoZh+UZFLjpIUzlKdnwPs
KT0YuB7zXK4PKOtHNIzUbcyPQ9ge/DEhSA0EX+Yb8ZQG8OldQRJ6KbNPybW6k3Flbu8hbGAWGXmU
7uqI99ALk0TEW4ikty0+3sjcg3unE14sFlKt6MxaGIqJi7jBQE7CNwnslpp40/+Ldx2XmxVeiNzl
rANvW0vAlxNxxJELSC6jAtI8xx2O6m3x8FhgoAKStuGTVDxByCdEdnoKGn7ueQQZfEfG5SerlKwH
Yt7FrMRv/I5KFryf1rvH1BvU44amtW2dwcios2Mko8wyAtNDXQCYTNZWiBy1CrFg7N4B/RKyVCd3
/uXmvcb/TPvKqQQPCWUSibonc2JTgm5pgpd3SiTSGcLfa2axxIjdyXsKPuEqAuBCdc4lyPOO9SHo
N7/cTUKCfplQF0fslGQtAQuwJOirieUBktKwHEnalLjH3KQL24oxx50+DFIe4+mtNGik5wbSB4mj
jqQqQZ0KABfYLiRE6NaXjYOISbooMgBcfkW6JnEJev6Rm8v380LyzRBadLbs5NNXHUlCkzcnb9HE
re1BYNLNaZF39RzJj5Dfpk4YJfPgwNAjYkw4vLoixD9tWcxwT/TlKJneRooOSoWvu6YKdLIBODDF
IbXAh2nci6f8TcozXDZcACGviUQUQ+rBv1bhXzuAkTC9p0zN41zMip1iwOjbFjNueTRdgABVDGvv
bBTmROJxJCrmQD5RtF4DGFAMvmlWakblUuVK+SG210wGKeGuNAe6vxpL6yC0xTuFQiuklPs1ZVT2
PGhgMI1HmErRR4AnVUZFe36jkJDmTHoyKnBGeewtZFhJxNLTRwbjcZx5YFfBkVZ/ZyulKpO96Ej7
KEVd4+duha8lFVuF3QMWKGLZ0pceEtTHZkAh+U1sS0OkC1YfUfGvJTRdukD3xdCjjbH3I/hXaUjT
KNW/PN/ed9iYkhXh6KTAS47Tl05AgyYg1Zk88i6E1chIzt37genCfx9IXVF5g2kIDN1nsg3MbfI3
PflEKS7raUg5G5C+yZNWCX8DR/6v3q2CYvv1oVjgP694pt/yEPtymlqcsn/NnkKYouSI+41lhvfG
lT4x/3WEYmlPyupA+sgrp6h2vlwU1KIOTpQ0alIZSUUkLfa/gC0x//lXJ20Hcy4wbm0paKXhPFk5
QUXTkzu9RKSrje/2+HA4SBtrOvrgV4zI9SGN7+FwtMiwultkWM3Zfym4gWCtkdpTR0RhDeCG8rpQ
I/jYiPBx5oHUZCHlczS1D4QyDY/Wgb2OB2GVUW85l8i17ZZGf7/qDrbdbm+NJNhaT6cU3UuDr+gt
JYVAfhrKf9tPyVMT+GKDM4+1aXKf9fuT1PK3+304moQT/nEiNfxmI58ddOdLOXV46/6eSN0xpT9Z
U+b/vPMHVNJLROf8+4X4GpWCHYyTHlwK+n9HkwmSB+5hk37Gz+eHoDQQKz7s5SQWEdc+yNiyZm9I
aiPSTujwAraIy5VUpaAlFN50xj+YRYCIvUkdDU9p5YyOHp5MXP/xWdI4d7OrhU0kBDUEBpWzqPjA
eJDLfLPpYw4pdwLTMUvQkZQ2ZTJhj8Mu5Qm5FcU4MAJzIaZB/6CEKWIPe01wXnS0hvxPrPYgmDoK
6okV5CboAeyIqiOkdXkHyIT5fwN3oVsojkTi3ISJ45+8oQ0BdIWoH3JrxlxrXstlGbJpj9i+A8Ee
bz/TMAkilRjSNReyFa35ySSMih3gc/0IS1fgMCBXVvTToIF3IwHvrPMvjNuOkHc3367CTiBP4iwh
m7Pa3j09kKcasDxMM7cNl5+xFAaGYporNZXEUYmRIl5QHPXcr+j7gWF/y4WgQSmjaOlpBIbQfqjR
1+ba//gM0wFHsUjl1hFs4fWDGSE4/N9DRx2kuw/2wuAWa+FIYCxj1HEgx/+aT9NN6YToi0zwJsTQ
6Hyoi4m0xl4LePH8azelTJbmJ3UFWcR5T8L52OyG8lE2Na4Z9ig5MlOkn/G9IT0pIoxvDAuIJwBV
wJsKPoGOtAqXszzhlcgb91ZLrMMQuhD2F5TTJ5bDb8iiasDrepcxzDfmpZgPnSHByfJaTmm/KsuA
/YgzUYJhGp63EqVXjVu0CIgN0I/6EkFZ+nmE+IBfUfarq/sZwCXE0IXsuPfw7qkOW9joPYITiWcj
O53Ko+wxEMH9Ecu+aNGfTPzRgMjAcMR1C6uPDVk2Z3HM4noCjZRWAGpzeFk20efiaXTkRZDyhPed
sr4Pbjvki1yOwiJRKapULtlHqB0kwbJ96ERnyMYQk7ElKwFUuVt+EKqURRJRJVZZuL55Bq9wD+Up
t6q4RML8tvv9ItoI8tiUW2oSsqaADIIpgTgygbLYLHp8hhu93+erNvyVL+G97JfrX8/vdMeR3est
l/Pu3JVVHlE/m8j24QJHb7NfJysopiy5sghz0jQgT7njO1wggM7c9+4/mEJ2tY6MSrhUoRDIK4Cn
/rYedaj1Bf1+b2VzvR8Iaf4TVGhbOIMt4DeAwi9XkNV6CPBYBtyZPKI19cMpUGepvS5DFlPOkTU9
WuPx+DAcD01nOB5H43XU4x2wkH/swVLwBdBPYgwHso+CiyDvkKWUt9/gDEupDMr8e745eXISZX1T
fwEv9PM0OShlmCyyyAko3OwJsCM4/Cr4+jDn2AGh5/7QQjo4Prfy4KXw1HHXuQeMau6B2HDJHav3
ZHvWnIHyneAmdFk0mEaXzKf/rWA1HnjiLiprllwOcmqbkKWl/pYTLp0udp84p4nb/r+HNLhDahzZ
wjgSR4vFUbZBeSxlJ2WAPjqOBIYRdGcZcSyZ343QwP26Zyj4kLLJO2SxyWgCNcbTYiis+bA6mVyH
CibNsmTKQ0xSeaK5pZRCmQiWAE6gYfwAJ+ckVHaHZs2liXNqe8FhFtJkRY0jV8v5t2Xcgdth3mC9
JBGikGF4brhuLS9hMeUIRJItxeLMCfqH5ON/PmqM/jt7v/sMvjQPsWMUPzyshH7iZURBSJZFuPyW
JwHOGIG78AR/j5xLnSUFBRdMD6osTIWnYs8oWJlsZ4KRSa0sF8Bm0+QMYLrN8Uctym1au/9D1Xku
Kat1XfuIrEKC4F+igjnrH8rQYiapiEf/XtN7P1/Vt7vb3XcbgMVaa6Yxx3j8NS4B3dCIvEmKPB6w
M+JIEM4R7RVzifsS90QvX767BaJgzYTFdKEhyQ9qfYAc6IzENB9JXchJLcB2/+wWGNkfL6gEkJI7
kXxJAmVxbf/eL2YPgi9MumqLhc/9Czb1ZRt02YmHK9qN4tIk7nEseodnWC4VpD0IJoXzkiY9KaER
ka5PFNgkOj2IUuLhXxJGDvhPDU9CLb3fHOYePJB2SnVG/i9pmAraPVHDktSP8GLq5HyEy/BBmkis
k5hUIVltDJv+P8Mu0r9WmA/OrPyJRvQns5jA9ReTypK7dyBTFtvwzz40Z3kIYNd7Q1Mu4QjNYcBk
5Dkw8GyvtIewB9MBLnLGkp169GrYwmGoJv2MvXx0JUxF5BwrStDRbzmykUvwRQEYq9oKLL5kr6VB
B9Vg+ZLAUASbaZfb4AbMZkyx0Z8++vv754Ts4OKtnQ2UyNetLLwb/Yn/Uk2yFDebIbP2t5Wyg97H
JFp9qb+IRwT1EyGGwpdkkVFpIbwpyUq3MK+otzLpfpygQ20nzo5MOMLw3xdW0F6MD4eDZLXEnxEx
VOFPlnCAQ/ozJHdFvXePnW4QxeEGS3VMiLbFYeOMfxUacXL/5R3+6X7SXSdTBq4BvmRmkVeQ7YLd
YrsdbMn9LnFxPXxWvkejYD8yvN56sJ2yucq0lB8hDCYdB3sGt1sYv1V2CSWsqebK05LZ+8+dltmL
YPoZCXcR96ScQzGH+m0k5SC6IXklLEK0vkp7rOT00BuFi25s4Q4XnkmNGhAgdmHPSfHdW4vrLYuH
fl8+W6a6qIsdaXsWj3s65xKm044YC/IyB3bD3xpgreENyT4o6shSZJNS25LLxHMGWQBhkLh0rK8+
7iXuXQYDUOE8g4yVVnC4Bh1U74HqSiXriWTWnYtBcIy1JKdxhos1p0lVk0dAGssSzZhLv6QxUe4d
Bp7dQzy+fxPxfxXSD9Tuelj01FBhp1SDfyKUT/pwBRIUyTr7bav/b9cVrl7hmOWNrBgJ4AFSNwbi
euFrUZxlqjsFC0DnLehATPg6QyUUQKdToSAEExg8I3TeAAWnR4YJgmDjWxpEGshg/O+xRbqX1lNA
/fjWdNYtqkUxI7/Uy8GqZcM7sgTFtL2s59eQbR3UdTY1dxlg+l31Z+weQ5wuuFeAFAHVjrKpilXn
TfcxFHz38asvKQLJRoCTY2aroUnuCKojSQ2Q15rRqUQP52vwGsh6F/pIegeif9ltElSZ+x7JP+Be
YwfJB6pXhnh3UdNtd1jkM1EPP8FUCrs31WPU92SdShJI1ukvgHmOWu4wJZ/R9ob0VpwjazZ8d5vd
7wzAD7EcOgyarfVuUbNjoIRCGjkOgVyg8EaXLXf3U3YAcQug1f8S8BCMlC6pNK1a3mq/rIVbDL/D
kThr+7PDOCPHceYcpf45nc8xyvMwTF3W0/zqDsI19dcpkoRjmcAdrDY0YTgvdz+cirUI5T92f4R7
L2AjZIuXR7EKyRA6vC6E9n3EcvuSH+QTHmErAgEmVVQQurIHiN1hDlNVlRSjqOC+optDaOOirCvp
R/q/JA0JapAkJNJvzGdZNfJOGE2wM62OhJH8C+iccagBBXfR5YLU79S3BujDEcP/ovhTiLWBIQvZ
uEi+kLfsV7T6VUgfxxMTuVRkBOkaBVO8vNKQwmpvjuRLHSiDz7AaS5r16avB2wcOS6OR0KnHfcQt
k6Zze0yMcvilDJqEVr4sfkLA2Rwhk3kyfcxpEGyPLrotg3IeXn9fWR/2MM7pRPK0Zh8Uiy1pRrFm
skURq0/HWTC9uke4ocdHoriVzJUNs0fY9oeYBPmdJCh/FS+cxSMWDH7i0YWv+yADU/UYZbPLKEY6
QkyLFeTHmjZ+cyo1khtxpnLEKNHzwVNPyBFifESYg8W/O/EJ5EK3Gw03R3z3nRiAs2h1/wWAE0zn
DyOEv2654nbGJOxkixcfXxaAxFMCvAB6gYEw9wo6NAqTnzoAIAxZJNDohehZcFSJJh9gvcW9Kxjm
1aGN2xeJx6EHiFSOx9MBiQkkqSs7WiyOV4LaHALDC3vbKzK6Zle8DLrr6bQWLyGl81+hjERJ6HfR
963Q9ku1SeITKejwZvZHlDqYO4K+/XrpTMUOxnvtWPZeMK2BLwx0qvjJWullAmJ/TIqB4s7Zq1V3
Wwxw8C80PxqO4pIx+Zdrkf8XZFqIvMPMBgOEX1+7t0lNR6c8I7s5mCcwArDDIRtJE/MvXJfH/7F+
34fMb3Z6qHfZx+nepJwzLJzWUia94D3FlZI1xjL5rTSkt8WJw14eJZMvFlUWIh4eK0lYBOQH7G2X
ghXeoDyT8jf8QzGygXyIFLzE4/qn4o1ItvfPm7uFMj7iDW63mc23ZQMbxVJtTx35Zizka87ewb0B
cTrMgtN/atZyFpVddowuPJWyKkEHdw5i4Cv6n8WNF4dXrPW/OU+CGK4K8i8L0Fr2CaFCdELE8zTg
bOaFoTh3EofkHm4C3bpyCS8uV8aB/UVKElefX2QQxHMEr/V7hSwnzJ+Nu3JYGHyscMvIGZCmx3f8
59TKuaiBnA9J/hB5YFsCDvowfutR/EvLQ/88kKqduBD3ndTw4IDlEK2J+Ley7XzI5S3/1RIPaR68
mz7JPHZNlvj4gBATmz35JW4o7j5bN4VCKR5KxMx6F/XBOhQtQW1mAlkm4DIKF+qZK8yBdICTNKYr
+kS3NqVSbZ8PjB6yT0C2D+A1t8UqHqfb15Ym1fe62U0XUhV70lczJ0qafd3bDGrQr/1B9GpN+YjU
c1bZ2Z5fvxkC8MrSXGeraotNReWQbF3D1hogFd2rCc0YNVOKTj0rfFNuIEGRgAy9zIru7kYP2TeC
zAKtl8xlowXYzKwFbs4OLxM2QesODiZ1ae3TtYJO5314n2Zjtcec7emy4IZ5DyAMzMDnIWRPDASQ
v+A2M6ff6akvLcuyhBt7oryqFd0a4QteuYavDfXcf4vMW5fHRA/eJaBi7OAjjLXuVe+0XxDk2e/U
b1PBfBPCno+v44te6rvXeAbfVXxEkKTAWFquARg18Y0laP4MiSWoCoiv2/Z73ySdNIn/3tBvgiuj
soJzSJ9L2blfwZpDoRfQmuQwfjoGaPOAV5oLzngBSc7LJD0gogZiFMdsCWlq3Xbp71dpM26sr9N0
eOtcJnRmD5XlB95dcnEXzyqc+6+3V/l4EAoM3+O8W9ORAn6YeOBIG5g+rV7kJrIF8AZknB/hfVgt
G6DqaZ29R2ruF+jD1x6U0WrTAWlNt3BNKznpBEq2dlHCM+ycEAyURpbbsTVN2a8L3FlQ8Ihj+vfR
d9OcP7xGCBjGANKQAY5PDsVgANC5p3nl8N2vgT5CeQKXiXCwfvboH6E41Gn3vtPKYUNnEVbwN1s2
t/2D8W9us21JxrQWhnPA1LQZto+AtIV8i76MHD5Pm94eRrEA/MbNpyuIBUyfJykriti1/R0+X0LV
0JrzoAySY7Gn1AnpQrGnSjuk755Z5hVhCX4Jis5FtqmXefTmtRPQ3991hd0njU/vUI0SJ+2blqcv
OerpL54oO7i7+ASKpqwqa15un0DPaPxh1tCyNX2sqT1C/6ZShyKvBhiEzYa73Kb7yj2BgbvDjyG8
3+/pbS+O1yZDHeK8aDTtB1HOEW9WGpLBbQ5g+olTZOMFJKvTXk+dp/MFgHXCaNIuCtndX3uXbx4v
PsvAjStG9bYQmaoN8/F0MKljltLTflnlm9ffa05rIS0SKH6AjjXtGGUwOIsnqIF9+Py5hXb3IeHe
QujoqZBDRTuit6WaIOi1ITefU5whg4D2gr27krQ1IiNq4koCZ1Sk5ZZTvepRShevdII8Cu9Lqbi0
q02denS0c8WPNUzojdWJls1ZulVMtzrC9EdFvsLQ9SUdA6cMQS00RxP94dHxTD0W0lBq++Yqb0ET
aqzOhDp9tiyYMY0HHke5oJBvbeguXrQW7+ms9QfiQJ8/R/mkpvEUARUMKu/ZviZfxN5pgowaSw4w
aA/z429GVIlQeqgDDeS7zbdmBX3uQHwXLl10uSgHQ619Vpzv2fPVM77SdUDs2tPHNPy7RYudKMo2
jznIz6QZwKjZhm3wCs0HhE6k8TrkbtijSsWmAY2cIegv+mTAhdLuDjCkSVfDr/2g4aSscZMp13lv
bgDxgVKU9vUgfLyn6BNckfyEIBuczS5Z3QrHfHgJTExkLg+wCE7g3a0056x7NQQJGLBcSHcvX8iA
bRCFKBAsoGyHlauead4naG6NbQIo5o9t5mJ5Fxorx/FfU/x+Gz4xkkY0TvTP7nN8XeVrjdis85qV
McTakDva8eq90GrBndP7q2NTzwIwrzkepLq1c4PWlc6Y/WlrjqsVgDuekSLkCyLcRTVkIwvTaWvJ
lgBOP0J2G0bugpAGmMIHWm1zjbzuLqHTdcnZ5Et9cl+aszw6wgnYP1NTTZxmH9T1e1OxBuAVp8lV
gYHkWHxt8+NqLR/6XIOAIIy5+3v95N4+bky+nU6Uk8vjx3RzGGy/o8Zre1WP5bnXhAPvDN8pzCAK
lD4QQ6FY+OwZZOFv09dpki24CoHUEz4PzC2UY5t0etlcNtBLI49LnxGdRWwYkMZz3vWOXYNva1cS
tGxobC7+rmDNGNplQVPdAaRFcwifV6tf13a8/Hj0oEzMrU7tP+c17XW5NKFQWN4hEr6uvgsDUjPI
VqEGo9URRrqsD8tD9qc87WRKM2O9a0HuAK79oE+AoWyS6Pr9ASB8kQm4bViGS9KGy1vfOLybID7i
TbpoDo1psdfMQN3AE5AT6LHf7YGBmGdoCdzP6DNkv6ZffZRMNWohRKrghTEHpFi3X5LilaN8gsbJ
rxsdGpnpqH9Zrk4VlAVDfQZ2ynEZJkMugCas6CEKYTSsl1voch4JpMO0WBl/r2kWtGkunJx3ybHC
j6FDSbaCot/0Pov2saZpK9RVD9EGRubLldMaC/ZoWh5QDmBdcj9glz4FZ/h+W5F56XxpT3p1vte+
li1bCGAW9BpS4VEh3sJEgAQp7fuKJVI3XWTDX0BE7CspA7gVjs9tOrJ2ecPRY+jMEdWg3QNBVlsn
dIMLJ5NbS2tZDH/YFVCBrFvO3cAzGj3XsPBccIQ2pclHe3UcJYA2oHh/oEyLHKsowOJWXG5OcXEV
ygpQ60CVjg+N4hFU7IZD7N6gI4pMYeLeqVWeHMj7MFp4ImxQxQoF23hTcMmoayYkKPHV3m0bRooT
oyoAqG8qaQ8NbGOv3Oo0E9A5W4bW5rHS2faxlZrNyZ3AgaE9UYrdxApj8hoHlf5wVMqvfX5J8Sbw
VgO6rZ7AfxkiqFRweksvBU2d782mC0dxdXdbEAtD2HZ3r80u4qvWd/hOghPeEdrIUxOoMxW/J43R
wfPhF69Om/rWe0xw3IW7kdUx/h0ZWvi24WC5OZuv4bAZMe+/mn2mwWOdW/77Se7og2PJ4MMtU9kQ
hiVwMdn3J5woNhd2PjKssDzh9M/MnrJJj6TNyca95ET4BUnVO+nEs0MrVAnH9D1QIXulebn2hP4f
EnXVTUqfazLJbgHXMzwwhBk+G/HWJqtQ97Cf7G0AUEBTD40T0mLfKQCuK8MBbzhOH7cd8BR1AqKX
kx8pG6OJQboer7s6dWtQHrM0Mtd3xOnBSZx8zvvLnJm91/XEXKsFeu8i3srjp23zkdxSlTgDOtAV
+Ceudg2mCdZEFWroG0T6/B0rip2+GjZsGOB9AMd9wI6OabqkuGPuMMcwxJCowpK/5pblFbFb/TV2
z6FKUxeckX86s3pLFxAcMxASUNwc6ltK4qCkyEn/mUM8GgBFJPjokuJVR4ontf2kO3uh9DMcjFv3
DFENW+KqoNbRIZEEjcXJwU5bcO7s4bOqJiSR6AdL6IiCMh1tM3JRoEbJIOMt+y+wLKdRhiIKAC0C
FjXkgknZId7XhEQWSix2EiDdkDicEUuRf+qW/F0jrkjt+Hgl/MYU86HU/7E6TP6TmxFuLopDG4ge
TBI5RB3xCByCj0YANXvlz1pU3xBaEnF0jN63m7f8h96D0aa8/TH+xfYF4SHCaNDqAY/KXMg1M2qg
MH5Y6Eqjfup9nsx3p4JTkewaW3kSsi995ipETe9BMc53p/kDjw1htaeDVkLrGX3/9KG1Qj77nUIe
Y9+nBQEtAJys10RPHO6p3QVZM3aBC6oZzFL3NMfRfNNBQYcTc/kCXNmFiQTDkVFrIC9AUK54TDa6
IZ/04hhO/Me0ZHHo8JWkUAGwPMU1xZusxsmO+YZPrz5BbNPmSbi0bRHmbZ+ghgDA0C/eAoJSu+1u
6qUQOipwQNXQeKjufdQMG+MYxDmmvj0oIbt8bW9vLnyiUb5AwIhzIH2Piwb/A+4YQnEwmp1c/JDT
NdSFJeJNeptQdUvwIXxMiAqccOMWKv3vk3J6V6vIipL9GYworVSU6kmUk2yFS3qXzbF+IOMo7aWU
jbCf6RKd3LHgRTNChY9QvODL6n80J35L99stJ4ToYUGdhcnfaXVUnCYUxdmv6fSH4DXD/8H2OJgR
6+zr1aG47bDECQoRZMgH51lrhSNjBMow7kmPclTcYdF8gp192DFbf4gPoGGLrWUMFo+wLu7r49aY
wPu9ZvRJIK6B761gstWcBN+2PS2goBae6Lpk6IQMiX0DjmSiw5pMAfs8jG780STW5JaxLTKriDaY
gvUXjWkXm9O+uHiOp7+2y8YnZn7NKxsRDFXMQQANSvcMZUg/hatrXixNKBd0t2vuioPitMgRgmuI
7Q2LVIErZZtQG71VYgyQVaHjm8Y6qjSweQ34vzmi3jWkhsi+cB4n0NvDP6Vk9p3tF6JJ+NAGjzWL
GrRl0e5S/zpDqQdIDdAqfc+Wg6BOwfpsDK3FK3dasM+RK6tcTAVbLAs54cbf2KbQaZjcHjBe4y3b
V9qzNRQyXGJZjcaqYSPvZolXZYH+PDzOUal2CijBrFllQgxvGwd4dq2NPjYAexKO6dK1a5n4nfZZ
wTgw10/8So/9XzqldxiClflrByNlHF2gJQAJPcKBfuf4Ta35G+LgbNbYGyvoepJsANk8hgFWcF33
HxCJQnwGXxJd3821/t4+2lsLAPJ5numT5O4Z96HRDl9tAKYRL3vkXeXtWg83zTwY/li7ZAJ4rC9j
Q4lesaOC+YgIHNXm027MuKXqrW/xfOlIphdpnNGbQPk1MC9RcfUoyL7hJzSCtAig8oKd5e23EIGh
tNBGeiFogvOpvPTiN2GzpJar45m6Js06sf2ho535D/kpSosEYgr8Fsn0RCsm2whOCzUKIvxSCANN
NLmhVW3Ek2fai9niKAFBdEA9ipobtFfLV+dGQaaByIydr2HKaP+Vo3r6CUgwat7N9M+4VCZGz453
RkLzOg9FP4YN21OXN6+OWNRWHipw5WTea3dDLsAzRxo2FTpBbZAw3wdE/Q/6JGvg0I8e4XyOU7Uu
uGNRssQjvS6yFftYGeZRY30Lb1/7NEAGJ5JXm7Q57lvjZHEdZCO1f10gsQ5ydv74EwLS+hiHRqQf
LWTjErior/jrtG2bmFl20hn6XdPmlF3he0gmLRKGb9kyn1AA5EF81KAj6NB3v23PbjNi2IRe0n17
gVeIUks8ZpmWFkyI7MltktU4pEwqJbovbxs6a1dtFwEfj1I+TG6U+iMUYl7s//ucoAhWCCxmpPyZ
TSefK0Cj1uAoiog2lwWM882bc1/wYOJXuGJL6e1j3cAuzknQ9okDsM6olQmn3XttHeHYJE5K0IhN
BhAHWEJS/CCv1zJQI4P1mTbeQXmEQWtLC/byM2lOoA2bvGBP+WJdZIcjC5DOPzsNbUI0X4DB4sAe
npzSFMcZn/mrwNbjvBo27cZqTqcKWaXxG7xV5qX7M6pzOC0g2nBB8DqQE4ekBsUlQ/4I2/BtUSHL
d0y5sbQdz+F40AHPksSCvRB47ZwkRdTcxFPTsGOzgymBwwbAV+Y1m16JPlFDHPYcfllm5Fe2oocB
440jn7eHwOYoel44nLizqUtvC6cNrzVTqghOrBwVYRM3pTmfNCpGHDuCQafBAboM4fFgfXg5RZCP
wx+hqqDCl2j+WXxTn1/IbVzKgCTGE/A3ko4ujQ8tEmRbAGDs0sVjHJ9DvlN1+ACLD3l7utFe08+9
d27NjMfme51cNLf57HwIdP3TOWhtPxRbNbcArwpwnJwDRUMfTw5eyAb2Fhwc8ixnT4DcZ0/Rwsfa
BOllioY3CnvKkkL4BH030gpntxWeoK++05pBPpJ/n2FNUZF9t+8T/MUkikNozrpJRKtEuzW5s113
eFXWmPMrVGXymsJhIgAXIEAeWcdiJj9P6NHgWuLvMM1AVQsDxuR0gpvoeLn1TEhk3qJgX8FcMIpx
pyFqmJD+hJ7snv/BXIcf1rzOtWJMaz7gZcO7bhtDfYysN819lGCh68VuVlCiczK8qzoi0U2L0i0s
m/1GKc82Ss9YtZ+rGnAOzI+oHcAfC0K5niaESIQceOsLQ5aKb5Sda34gVYYHmCTj04haL65+jnod
Xrrq1pZz12aQGGcDXnFNiXCT4J5CPC91TbQknGcj/Lbnki7/soauALvGJHAyw0vZAC/ZkFQOBo5c
elr6pwL38rrMS3jOSfH9ewfvhC59nH2ix81/I1eiQbt1Bbbxpm4EZwh+a+USJSEHUyFsoowuJ8+g
DogF4TrpLyLLdPfQPGndPZ7il7jw3zd0Fnz5xYV1sORacHJbEY/w3l604xl3+udG8EgzQgGVGsNE
oZ8mg8LV4X2jFs0mgn/G2QDuiMOP9t9bTkha/d4LdxzfREB846hcUUDigORpSBzXvgp/du3n2YJH
BEwQXyEKQtdyU4ucD+S4JO4eIJ/ubsLY/75RUEla2GrnTf5LQ2EDJijyiFRvLsuHunhmM9wfUg9n
vXNeELJJ1AbYnyI4UfjN5xGBjQJvCUEI8kwntYdIB99QReI0EdHxqAIRg9OBh8+enEVZQ8soAbr8
Xvx/3wpRO5to0eExtgbmS17J8RBM4ZE/Wpt4Y9Euw//7BiQZcd/qG/ThKFgUZYwxKOhTYOPdYIZM
8jrH76HC/wITIc39lz7ctPC21B0YvxypbOudG9yzglWGVsaTIhcnBDKZYhdsWJEUnqWgLUAmKG2o
wL3/sgAGJMBWAliSjjEqPXfQmGCOwpWg5Tar1aJyqF0ZNg8UcgWZ86vd+isAAKYdwRCzEO1QEJyC
C+CqAgHUkLf81U0FTPavrirdGKRzgQf+WrRZxZRevyAAyVX/kIPAswHb7ABQCvaGF02Azga06432
E/Q7BdokGA2S2o48CjxH+KS/tGbIB5F/oJ/+DgIVDALpXz7swycJvh9Mz2gkCPBdbqP1XgGwg90Y
6FSb4vPXNfdsaw2PBbK6zRSQYw0JIikpH7Pem8z4k2q11P+QOjGp7yUDXG5u179bT79UnyIc+U6q
g1/4aKgRQvpu9XNIesJGpwGBMEWxKROuCSiFFirGADpL2ny49e89+pk4BMTrYEih7WjTtEf0CwiR
osRW8KnS8SU9Xyk6E6Qb2p0LRWc9uHXhRWZtUy8Wxnc+suagnz3TTE6GqYzDexSqeBHFbNDbU/gn
SIFV3im9irduG9pc/qeEcs5AA319/JbjAUHCYwH89/7VpNNf15lUpb8g0KSmLu1Qj9FtpDpSohdY
eBzUXr2QJiYp19MlKVkxAGUE1Sg9Fj2wMhJI93Rq5zWp8JAkUSssv0iB3UCf3CcPHrNZMcMbhrna
CpG64ufduw/OEzLc4DWTDrZEfoA1gn/TYKRv7OMg4yk5fivMt+jZ0Z+Z/fBqgliT7k2p6n9dCNnB
/LccyNE7+lY6hp68718t/w3P84WE+mX0mMkXmQcS/engNkoHmn+f9AXz/nkHMXgf9NdCBfBO8TtN
JBnJhg1KmtLBP40ub+dFMbOxUhaCuXnTs3Tu3H+JiaOc+eNwO7RV90HpMz5aR6oQhxaq1K+tAjWz
slAWcukVTYUZwyDHsJjoVEUn8rtCRpv/Pbup2m+FuGPvHicqqASBUBo/9J3B8W5rudbHSEE3W0bH
4kdGRwZQhvQBj05ohcKeL1+fHqxp9KIlHfmqt0J1X23TCYUDSZeo7o1+R+t4hT3/wVndoPqMKagW
h3xSDYpRMcr4CzLPrGZa6Giee4wwTCQHDngDx2rbxujI2DxGP6UL9vBui7IwQ1ijaJmkAXkguQ3A
s8PGC6hV7d0nGT4A2TYuke2zl81Yr49Ze6Wd3Paq3JJG47uJqhp8LCgDcVryVW4be/lq7xX0JJIg
/Xqkh5hsklV7EQyFmHByQeiqaRRkF5YJk60UqluAAO8Uo1O+2nuZqaCUnx6PBK06I5vKLzgCnAbJ
I745Uc6FgPPfd37t4hS8Su4BLsmv1qM6BTj0r4+Jb/oAR3zlBzSz6J8QUDm5tA9No44e4llwAp8T
CgQNalB79cjhmNPoAU8eNDgQu5JeovwP5vffD8kPP9N6Bqz8kAhCNc5zyeTfhzy6bdDubFIAvciF
1o/gTg8DpQ/Dpy+ucNm9BL9G4Q3Dh2IklA2wcnLkO5EG5hkCJytQAUa2aHtIaPUDEn3aGnuAMEeS
/J6aHXCH92BkwrZNcuz3Qcqzl3y9qD+0cH+i1VBx+P3tuitAPRFekAtczqpcnw2AwSFRC95ac6KN
T20LnwDK07Gxj9k/HqDqurjn9PKRRk7tKLV9fuEjMTP8Tm4UL+2qdHFa+KccQg72e3rjf+kcDZ8F
9Ms9op2o7xNP49egaFcdW+2ByNXBAYmoj+rcSBIAD3xO8KoyOA6xFrQrbAHotWqPnC6uJIHOV6Tw
VkN0nzgw4xidUJYYSz6BmLrbXOEfadof7hACRpD+YDBItcIuar8aI1wiZOzyBWMfrXzyDjhCOBik
pxxk6l7P3g0IwjM8b7kOfn32ODB9w/heJ5SYUHuUmj1/KBcR4Cb8KiTyyP5WzeBazU3b5zrx1l5K
/74lyZwuODq2AM+Lw3NsrhsCaT4lR7U3HRg6m/l1++hxsuDL89s0613A0O+rI7OHvg1awnyUnPFH
uR/G5INcmKuAXclJeJ48DgwGnfc29xyBl3Ayj97vQ3kn+Wd8Md4C7NARO2kSjnrNPdVRTpTDfVd8
EJ1xmiSy79cOQwBylGFCN+4RMHTi+4pVGcCnzLHEp7PNIWATL2LwCYQZlvtWW7FKuCTg0fSmmlCJ
n7rWhhIDzvvvAAT1PXkSufLfeci5bOh8Z9holpVn8I0ZiWdo7LV9MhB4u1748gS+IhATPFYQZoTJ
LkkYbhh3ipTPkTOkooQMBKdRUb+nER8wJwUJfFvIXIGVogva5rzInJ9mjMjryLXiBAfmlPKHWP7C
TbaC4E8GuBGvAM2n3xlCnXzC2D5dJN1lkEiQEXEkfQ6HBx33pRkBNQcqEPgYfDBkwjKDSELZnOyC
Q788ou6ne1+UHBb0eOseVOS2kfGib8BLtrx4yOsWLxJxHJvh2DC7HE6da3iaHUrefOCKI5zxOzgN
05YTvzIGcV+OIxchDENWnySiYNPv/AnSjRowDwOTc2cWVzUUhNKN5gmy9Oi0oSiPnzIl2UlYzutx
HHEiWVhkHzzQnCbcUx094CzNIcU8srPdwv3uZZyoLTHbAVKVx2KV3z1mN5/H0iHHR4KfM8SHpnNd
ilDmEOeHvr8eVXT593krWKUnlp52WtK7zDbDJx0JOh49GVDVpARgtAZjxlAy829dLoC3Mhovj0Mi
k4E+c3BdEF6cF5C4craLW5c3MydWRJaJ+96rcvHeiZAED5A4QR8z4DRAOZTpWGQL7tjQpIhItY0r
osgRpBRYwYmha7Zqmp2T+lujv1GUQTZayKSzxeDymVTjoaTXVu82TtSjaw5raA3oqB6ydWuruP9Z
pYtHV4CRp5GOgnvClkwTeCuiVUBCpOuWa2ZlMugQ1j4C0r9AZRAWzmfN2uc2MVOZF6bLdOCVcZ+7
Tvc+pJgOd0W6D7iIC4EVoSVyfcRo/otJVBCR4bDKkwRYXP19wfRkzfAZADj6BDMoGiZUBV8gTDUb
wcrmnsBLZhPvkblBbqV2yqMGZxWdiiwv5sH01nthvRiCKS0wIR61zFoZdDhB/PfqypRlS3U4QTbO
iNO5bq1xsm1MT92YhnZzmB7To8wunor7nPet4E4xqwQFB0h8Cp8wr2WpkBKTpz6rCn0EptCUBbT/
vQ+MFLtXytViT5ItKh9dS8dHZlWi0OXK3kVUeF6cugiEyjSQT45l2TNJTl0B1HJ+5Ac/Po1GC0aO
eSUDx2kA3CI7fwPXQKzIB8Gsy04B+x67LZA9rwTp36+4hX32KIqpinQFCXTQYDLEfT6B0atDZjPH
kkES1/0pt4l7kLHXsd7lTjO10qOk8+XY3VvRIa9PJvPmKxfmEB/MoCRcPlf5Xsl6BzqCi0ML6p4q
H7FbmB8r6CDMISF3Xk7U4LNif8uPfDpr4+mft/zGlsUmTg+rbGNyKFEgY73lIgumwYNZC7opLSAK
kMsjhwiwFBslQg1VWI/Pl466oZpsTM0pmEi1xy73WTVlA2C2cJ3S1gRCbkwOkjT4zefQF+qgbeAd
Lg4X8ok9Y0oIJtQoxDbExPnx30jRSUXdkG2CFb/FdAsIs1jxGtKuX+q9otmhcHcQdpQi+BSz0WQj
w6rLCMtY1+xgfICYMEJ9s3PeMkIM1M8e8AR5jwvTCMvTq8j38a8XWwQzm4kj1qI9ZS3gGrAuBKKp
jpGS4k7L1Vob8JEBQqGEdhXNp3LnZQK3p+QH2JWI1Ey5LAb2BxqdGmDgV9zxS/e54tAv2b34dKzP
z0x9VkwMJLgRv3U/oGA3OFAyaST/AOBvCDkHSqZ9dqUVN+a9So+XLletmmyUrLcEygRYKjrs/++9
DlJq3i4BbVLIf/pkfTknJWDFyDJkPVYo0pOzYHQYD43Y9PigNHJzuTJkMIs9SYzc+01oBDqBqNJw
guAqXbkZ4IsP/QZBXvgY5NgrrSmymww4n8baZfaQSAFpYU7zI9qxsmr3/A0Sk/NS7hgnJF4A+xbl
mq7eRxeC2yg1Vl7IgGFBKOS7eQQAAsAE4E1hdqVyqMnSJws9eoKThUWVWDjgVZ3WuMlsc91xUkug
/QbMtj7vRIg9B3gHrATgyf0IrPtt5xMo7yIoHibtfXPFaFSyP8bGKuvdt3GfZU84rk1BXwVCovIG
2Ek1jtG99EwE3tn14UJRmAPmlMzAkHwxBsukb08PNIxDBeU8qju87ATu0W5Ouax4zjgXe8hWeM6a
kyP4Dq8L6FPEglx6/z4AUkkgX2+uq01Hxdu9gUDXAzZ4HCsWOnDhW5f8EIfjUKIesSDzOpUf7BEt
AHGfhB+nQX+ZI6+Rf8tMwfhA7GFMoafZgGeHIObJjssw8zohJZJ3ypSt6FV8YhKsDUKa00vvM1T7
2uG9Pi8RPyVBxYoTbKOAjom5Rt819VenJC9ENbWPfD0FGjRdAWcXmxbZhD4gsLbXih5hAmycMky7
S6Un8Y0RDVEgchhjGuaYeOkCl/yt9VKw+LTBPUbnKA81GCDgA6JUtMrWFCmgxIAQendhGJ8sTxK2
gfKn6PxR6VeDmGQz1C3PHuGtN/y4fH96G3LjUbL5KqAJw3K+g5TI41NoeqY5YPcY/QvOsFeyFwCy
aO7PgLvFlyE9ygBSraEswAqVpuESobPSw7V900YnPwBLWezSjoNHQ1fAUXZuYYGSeU2VB+MGKppc
DNbjCZ0jmk59dmqeOg8A7GAe5C/JQrI7TIoqfK7ktsg22eiYGLbnSg1IbHNj5O1gqiQPNbS41cLC
zEz7/U3mJlrGY+4Iz8nNxGUJfzeQZXZdNEiFtvpMG5JW/z5R0FnP/265HIHda8rKfmE7ZX9mM2c/
lfPlMpj8cGT3C9wjPuR46rGd6zDN4A3UYx5afR40meFflkhbIED3yJxRZjPcEiHDW2B51qANJJ1i
4wQwzqujtEILHh+g6hFQ81G714Zw6nrUuixZ3EHW56dHkUHftr9R9o5OlNqQJNppyw/FSNDQmE3g
lHQmjcuPp/+tsrxjRrdp2r+3gJIgnEV7bCOxkzH0q/DYOSawCvKE3PMQIpdX/+ZmU52q2B9cLSt4
X2wF3G+PWhJBv/1gdVG73XwAzPfaEJK0vVKzm8xx2v/RFEGAAj605vjSsrfX2fZ7NMPEAXGKmQHz
BGgZenh419IeJXPKuvQ2N0AGHI2+ufmO4bYb14f68FE7Bgzs25Yr1CPXoOgI4z7VEDuecdS2owHZ
QanBawy4EBCzpAA+Ux1WBuA9DsD2pMMkbsDID2aA9ushtbF7wMPJ1SDnFN5MKmtfeP3+GExkF9O+
vbuAVcHwQZxDhu0+YQ8ExjDPg1lc2XHn4+SrxuI8y0RwgE7xcpYekO/4OvZaO4JacKUqp4XQrw1f
rL1XtyB5MKHdkFzBZdBw6FznRzC79CbTKGaN9BSRQ23HKT7P/pv0xI5sVwuQDjVi1Kuu4WX6mp8p
EcO0R8Z0LJljeOu5rw44YHboNLi5E7lcbvimAOY4fN08bg5rH974R8O9NMEOf6bWgihgYEAiPTI6
kjxG++ge6vOrV4HjpqWVYh6ywoZv6giMGf7kM2PPoGYAXStR6t95zAYxi9fX/uRjX4a3YT4/oTrt
U+SjSAKUpkPtd2stPtP441BKU0l0r59dZJLIbEFJQGqXbDZJD0gZvjvuwmXHXdOiKkAChyQTrGVI
z1XH2xUuuDOinSSA/BK+VUBRwD5QbunIzRnnYxj7WwtyayNkXScVK4xmcjXE/gfNqbEndystes0V
anlwgwCcRq2BwNqJ1ySYIcI4h2B8+Gx9nq11Mg/XKBWBA7Qo6R4cI2PkBjPIj2BmWF5oTUVXuPMc
khjBZUy9LxQCZ0dp2YDHU1Qha4/0OWAK+J5eeM4muDHsJtjkmLLuSJRba4/EitZi00s7rYHL3maN
8626eMEIHrWY//BygIb0H+AGJMpXkbRngxf6BhoA8wl5xJe0HsISZ0/eoMqwMbAAJaYnXKunoaC5
XyxIF5Xwiph9nZ3dJhQ29ER/SaK0AJwgpOQYNDb31EWOQLaXU24Y0ZL44+yqt5r/fzSdWbOiSBCF
f5ER7sIrO4ILiLi8EHpVwF1RBH/9fGnHRE/33EURiqIq8+TJc5TDG7p6MSaMwW7DJtCSvpSwadKF
+OrqqpatBAIWOYmvn9hbUPFi1Iw5JiNBAZsa4x2HPoodZoMuw528WPBJWTW4ku6Qd3AdEEJCZC7G
QHxXENsb/daV8QDD5NSAQ6mHtqyGxnYDcvUrurcPgFEvmjCYDHjC6uCcEC80IPYeHyWXWMe1yXyl
ZxvBF3+wbB+6B9GpKBRpraNQHTakaP+Ob3jyxUX8IJMtrSZhGUEMR2T6wD7hBqA6ZpxwtaKt2kSh
vMYKDRAYY0xt25RHA9rfYfDX+wMrAyMhe5Ktjs60JVANiRrRq0D98mMKBqB3IIs0dv02RbrZSaSk
ckC28ItJ7oBIOzFF/3GUz21LgUNEpjvFctR5ODdn0DE5CP5j7LjkWKRVbLjaVaW+oDIi6IcNHDpj
LzwBc8r9SIO7Oeyg0d2EirXIfYBVB0VA87YR/TTGVExbI4baonbBwoaZRB6Ui0Z8nPURefGICwbU
icBLKUcX4xTVOIdgIhpN3PeVRgkfU7493Q4P1h2ROT7NVVNUUMrZCHwabvAM6rqvorWHjJ864QlE
MNJ4jKmdSdMuEtBasYdwg4BHlM7Rqkw1VgAVuVVmMuYwXIKT44ZuZBYSH62wJixFQbMxptMixzQ2
H1PTsQ48f1L7JHsQuJzGCFZDTzqgn1TieYuLHIB33am/qc5AMcd5dlIgeHo5COVQjpDbIIqUbNcB
drZQSS/6dVq5vD3FyedOVeVOEWZgPcbwI5n89yk9//E6OTBz6QLA2IsOKgLXGPoV71W1jvxzXEkP
Ne6xrJzNmG0ezJ7dGRI5hFenH1cRNE5F8T5soqXOREvRzWMweeQ4Djg/zVtf4zj9QNgalj7qFBBf
/74QKNBJELEbTbr/We3XLczOgVWDI40mIh/RsSYYpVyN3vYynDAuJH5f4DQgxYHRYaazpVjdQ6bz
CIyhoLXeyNVVIBv3sbe0eo+IV34NMMUOuSMafnI3gaApz3cUl4o7dXfOSYpD1Pz/+vrLp5GEJ51e
jAdMVSg4NjkgqQMvddMZYOD6AXusoAF3fQDOYiV1qz8CH0At74UcY0VrAzgXpT6CWi56Mpgm+8pq
Am+c3Udwn5GoLxhaFsbbngX49R5f8Fpio9ygmEmr9zy1URzL9xp6xov+jHiCNNseAKSNk1VO7bOc
ZFDH9jhqsoy4fUwCQ2RxQPhlEWHStA1acO+uXAcMbcoTLL4Ruk0w0EZfKv8bxaYcFVMhEASdZWTT
PtQsOwr/fo2SigaUjNMYw6QNqDQMZVrdO8ssYhD5HgaHDQ/SKKMt2wBLbTLEWIbsjZiBwCiE1QB1
toGGIVakEXj8uXCy6N1CZVBUUUUv9RbLwx+BsASfw3uYQEnVetFxzzN2MnfxHNUO402ceNDJ+ggf
IUbSR9mFJzxae857gEUG2d2yZG2luC/+OCL5RySH8i7L8TmSyjS6spVjI1jyCRNbjJ9b02Z4glH5
01VFFYtWPHbhb1Qx0a4WzB3MCd4onKZmPf/MiTWoCRjP2felk4PsCVjYjfh7IrRpTvtutfgyZxVC
GTiipBLYKRF0iAVlw4MfnQeXk8eK8BKZU25r3fZa3m1+ORmsMen6AhsO8k1i9N2GGKC9FpmlYFyn
oEyFOH18c+n93T+gkQYHfXWx5oOhyhw31CDboMiMnOjyi/islonplohxo38a524Wf4cKUW7TTecc
X5kismN8ePRRw0Y0B48FnJy2id+eHkm1DvTStFnCLDohlvTVJVqxg76Ppt3bPX0wAssI6u3BqOni
kmEkUZsGB5gpUUkaEaLDobc/MK9FTX3aQ7ZzLz7yXiNkvialaYfWbc8QTQjurg18lQg/4GzlwcAj
GhtCoGEj2qHuFd/uOsZLb15MhR8pfcKhy8mEFfpa8ImlE4bZ5E2ISr1/LRJRZ3VYj15P8zU5z2hT
w6HNJT5DX3ZeohCI5iycK1EH4UvAvxeNE/orgR0DKUsf3M0+AcULWsEJ4ggL/Tm3ElZFSt0WDHXO
AbEXLEf59vhXI6PicNv40Meo57URCLe7oCRxB90DBQyC8v6oRYlaSuQ9GFJiao7+IHRCqBQskV/2
Nax7YXHoN1wPMaYdTAv8cTKbZvGBtqQfAe2Jdxd2Q3VzcFLpUNvDo3xbLuBRkrOl+NySzbwgK4bw
OYmJYA6VJAuJOwhzBnIlMxK3JnbI7rRETplImzPgz3OrwFQ7LsSdqxV23XLbX/2hge6/tnC+kd88
ThifJxhme56TJfUWNNixVt+dk0mQa7+h57is6t/oHdyGXVamYYtGvGKtegkhzEC/P2gxdW8PScfq
Ssv+Mh7jUnvuMrrFmlZBMZRb5hCssf2yVX1UaqsoifVyU73MqyhbSch1y6Lcw0Dm419Icjos1WOi
67oim8sBOj92XhscmF9e385Lpd4O8v+LP7vs5zG7FZvcdQc3rRu/x69pOXmsm/M+Caxi0AdJAPfK
8ZkiIjw5LXQpx48r/f2Q1SpDoiJCcnNAjLu9uwCwIfHhcZWnk+Pqt/dBk0s9JSaURjLa6G+e1DIs
vG1Z+KDGwTLg40v3AsHua7LP3UudaJSPZJ/l2uHPIX5EmyEe87oUlCm78lMisC7bWmUQ8sVs3vT2
pQ61c2wSFQPn1TsLE6oDNAsR3H3iesMx4QjQZJitVAxIkCn4xTEJfXlN6RNmn+W1tzHkCBolji8E
+uo4Femffxd1ndYmMVJ4d7cta1Ij2CNHIAokOIyEOMrKxVZdSLD6ifMQ0+6IriCNM4ImaCRDyHb8
hu2/9Pm4YgwvgobIkyOXQxslBQOhCX5ibrd8Jns9E5uAnMkQKUP2pfOOSJnVigOUfPS9tJsmAQSt
A1MuSwJdaB7aZSwy3HBC7P6B7AqXnQxyRh4SrVLG/kq4AS7UAwV7mXfUSfmUCh1YiREkem5ZwLLT
0j9SFfdrk94knTOR25xN1WWLEFo2dhl63MF8eCnyc0JnAiyU5dTllldTBAJNJaerTT5qK7EKFxVu
z1PZUhm+Lfva+BrJUenH/MnHPWFqyBcPMg26R7kFDybVNrHJO4cE1jhW/cRlSv8c4e3G7ANl4FdM
vg1JHBLtFpER1AdKjl/rhKsBZRRI6naxIcLlIqFYEcN3D+y+tKsSrecOE8cjXDlIQONzCO5DLOck
2/6FYJjC+rjx9+/7/jB14LtgHstWnvCLyuA2yWHlRiPwyDKU8fnwdITMQM8K7JAv6d9lTBJCbwzi
ApRsGyYNM1XKsLcPzA0ICH1CLeE5CJngevKh4b8IHui14XmSsKxjyeih1EG+J/P+Nsbu9seQgDIk
t2tHgmGw4nFEufM/pgTPpOiSydDwc4UraR7Q7uH+Q+R430mu0taIy/hKQNk782I5hS8zQCF7UGqy
MZ4asubfAb8WWzy0jD6U1Q/yWR/EhDqU2fii2MAaLWJGs+lw7NQm04FCmTYd0iEsaGuNPeqdg7Bn
TLHrL54ileQK5AOR6vorJeVTgAJ46vVRt716wC4VJLAn4pWUCKGxyIl1h8LyQFbkd5IQ5QC9x/Qq
tJLRLU7OiH/xIRZAMYRqkXV4HKR2MvBVt4DuvXp9dLrAadqg4aYBYPagxM1vKVMHN6reZh5OjlZ/
Cr6D4moXprjexvDI+fsBQBDnrRTjmY/JSu6/Lz+uqHgZcycHsPgCqimAxgL1qyIJ3geaF04AvSKP
C+bBypqsgTz4IDcMiQXnTCO2wirOI6K3AyZGD/wRyO9Edr/7QfrseUdfuqkcwkI6IeBGwlSafBeN
8GypJB6VWwTFXr0hb4mIg/n1UUmuzMeopdEDdhudGLvJkwfZIkwkQYaQQmLe57kgcrggcATvAMgm
DzJKCfTWUiNghBBXaU0vC2QlXhapptPz2LsGi86WHnQCrNP+0QaYyqzcVkM6WbB5CUnFOoReEtYJ
ZHKzC+AgYFurCzWtPlA9RMskzKZfX3AjWSJbPIcSTZ9I7Qd/lQXtd+uNKKVYGFTTT4TadJOKzhPl
JZnGx+gOGEVTgC0bLImeR1MdtVjzESsx8//K5UjocBp7L+4mAkFgqsw0eMMw6sT0pz6g4rTGa5xs
+MOjx42aoQAyqQ+o/bFS4aIzLrfRczJ6uSMoAFQ+V81wsEMcvLWj3hGmRizA6pXHXUBtrcIRx6yx
TjxGCA8GvagddsObtwzagXS2d+PP2eTWAYGd9Ip9Eu46FhTEbeujRVpGf4adZ0LF5K+4HclPH3Pu
W0SaS760AsYzb/Ptw0Y/M1nJFgsZwyH/wg7iOrsMRyIbB3/cIi4kOOskBGJkmOMSa5/XIp3jR8rO
NwI73Em4kxg9jIEwi0b3EgkxvpcQSH4+7eIxpI7PC5zLMJfAAey03rY30AempPxaD8nWgQ17G92b
RoBKuUt6bpzs3jgx9v/+x0fJV2F+RNZ5MCp+zhh+30ecdc7IFtxxAlJyg+GdZlHMkfD4ai1UC0aE
FPJhV5EGGcAJ9CWDASDfStC26rp71VQBc7bidT9vUaa8WdebgWGSKZ92d26YAmX6H3VE7YTfrChe
JZML/bTEMu5r8YGtQWHiC2eyCE8seLItPTG1Q7HMrgHeGYDKay1YUrfo7T1U7CDJi32VoqxLPP8E
alo2QSIE/dXyYc+/kr0r9gT19RaAuDQxQqZGAI01gzE46S0IMB9N8W/+wh+u0lKbIl7LM55ZLXRn
b/su7RBg9shA0eqKHKt12hVAmrWWq1gCXuYZDx2Uvg4ySymaXz/zvRQ4uT1B4HNYW9O38XfnFMle
Xa3kQet5Iu4rSpGgIbYaMA/GnfGTprQFN/YEG1jkUBtg2PnoCkQySlwCVUJ4nlgcB0dhA3gZmJkv
s579TJDevcyTDk815p9PR9nRATC9jNKegfoo0Ss5Vx5054zElDWJkAwtkA5MEmgAcKcDrZgnhAHJ
kH2j5STT0stHNBdQw/K9FhH9qI2GTBmRS6P7XoHkYFBqpPMXw0//XsNcKTjdvrR73BpWeJxkZ70B
lgsFax4JhkVITvPL68tIc+I0vnEP5lEREHduwAXY21hGsaPAzvSEEBeGNhcsceALDhfNWcf+/F3o
Ide7It8N88ysp9Pngj1p1kEdupIM54juHQUNnjlQZCJVj4XIY2Fl/Ssg5Zn3WdW3SZPJboIOwFlh
07bzmd8R/a35l0Zx3t0h4m7u0eyhObx2KQqzntmDo9XeA7V351TZePgDoIf2vE2U/KH22kQ5D3QS
oSBaH2J6wHT0MiZwQ7AuoHeQDQKiB9tIbf+KwBAlNZaLQgdTb1xd1vnTPpny+DMJ0U6+UabjRKxs
kgdv+8uqeRuBbHePxsuraqPGnZLWO4Xl6QYpfL2VtEylQMOKIDUHzABZDjJZI3Zdtz4aUlO5LgZN
XYneyGOsVLBfI5//ycPfCh9EKgvVbE9L1eCRehuLxr7C/qbCrI5ijd0Ke+P2ijYeDzvs3vju9Hcc
oLNuu/UKf8E7TCgcxy5YXwNHupCGZ9k4J0NvrT8IxbgCFtRdLou6yuqGMioclxXNabguNV2MGMEZ
cb5jpblZGQtTdEEXsQr7UQt5Mwy79LsXKrt8JA8CdnTMdEmFPZWZJ846ZK7XLTkrKrBXglxmOfkX
zwtevPK0/IR20Zfu7rBRpIdCb5P2rWwSdSSu/50sWgSFsaJnPK4I37kSIgmrFVThZ4ot+4IwAhvf
5Ghf9qVz2ZPR5ifjeqLu9KhtUmsGDGhf75Ab01oKSJoHV3x9LubX+Tf3UCy0JV28TooRN5zqTTF6
ze5YIVBkY/fEE5oATUq1IsxYEKWEU4w/i0pr7/C7PXxwFmxP7t5F/2MO0LQG1kMD2r61YF7zGTj/
YhGKIfB6AC1g9MZ6gTO4wxrbDxYgh7bUYWSbQt06yARZtIuRnCzJMT+9Yl8jJy1y2JOzcUU09WHj
SYE9gxw9Nz+ULayKGbVIhyhTj3rOJegRVEgnw2DRBSHCtkGumXYH+RkYPNdHbc3jaSlnnzlmeqgh
NAxAA4Xyr0lg0SpsesWvGPmezR461HAW4ENMjk8xscmWPKC8GF/ABiI5qQ4s0uDSiEe8E4w6+1aC
jSqV/qYrqG+qOKTAu2L1KYet57BM5+/jiNINEhYrijXXVeOFj7uVqjDpxpW0FtK9zCHxN2F2XAmH
u3F3QyL92pUREOQFlJn3IRhEst1SnQsdqXTJrxpkW0KVeJIAoUxDrsehqPwgxk4pqMG6VQ6VmFf1
JRWnLx48koORmH5JdkqXPoxsRRtijMHzrnTJjSV1eZLzw7dy1m+weO21I1++rkhHK7fevLFsR7jS
v+9y6hUow7ipR26derjFOwKGr1uUadWvlVFyYp+HzhvzfiQMKAeNOcEKmByMTT4EELpFvl4BsiA/
SML9O1QuaXufACz1pC2BVNyH2+b2SWSIM8kL8xAkfCw5mnDTK2I6ZUjCgC69/A5hirFUTk9P/bpi
BMum1d/kzGv0yuHDl+SvzTNnSqbeFhS9xD8YnoKgIGyXFlWjkLdTiwQf+GXzPUvyc0liJQMX8r0k
3cnh33eCEbyitSXvpKIVPUKiYoYyJ8ndcJ3UGRhTfH6nTUllWYZpoRQ8gz3vy1FfLmMJuCHpIYPA
2MnrbgwKYaZNDo4Juptzvr8GCIabuoDk49CLbNAbi8x/A+ylD5b/BkbwCzkSybFk/JJxVgbZo2Bj
4ByCH39idgXBJeS1uSNIBypLlbElKCb/I4riaiSh/jU1UD4kVha7HFJ7ygwb7HpeVNlODuKh/19x
7lBiszjE79IoYvCxP6RBEF+0k2i7Q771ah9TT2CQRsrJ8AO9gjJSUDqVwFt+IidLSKoL5kCqL0OO
A67G2VYGkIXAD5IZk7ISr6RBEd8VTFn5paTNUrjIdv8yycroH+RKkcESmESghX+DIYNJhu3IJJK3
SEVQBoaPqAHkQSfoO2lfjOYDpoHJt7QgVGgWDAy6EB7JOIOu0aGEyj3b3Yli6XZHKsRoFTSAwBf9
KWa+mbxHQA0yf2oeCiOVaH3o2jyp9C73zC5VLL4pEEk0U64UUbjBY1RmaD2ML+ehvBpOFs7H7yFN
Ex/sqMiBO/GjYd5QCvyOobRjLdsYFVe7xDdA0e+p3Uk250j6lWM4akrQmJF80pQEiw9eI8XA75JY
Bh4+LKU3DQAZ9McTGUkyEnLpgHR4IHRmsmJCKGH9ocxm0mwFY7E3gUMGaTK50nLVJGqodSHQCQMZ
ajElMYyyDFoYKDFQNkJeq18hNHsB19+S1jr0fzKE6h9yZLSKeTsh9ULDHqqqNpEbL8XBfp/06bt4
BNTPIoFwilhuIGANU+A47Q5pOPEadCCIxh9pJ1s4HYM+mo4DY02DTUS+z9zkWaKFleIrC+Lu2zRe
s580GCihQ3l4XE6vFlvZDgMa6xaQItlg2c39cXKZ1z/vB2wYz5A3iJ3gaXLOwRRDSq+xZecEJIM5
cgW8troRIYfiPguUzqyc6tjNhrc9+sGzZwO5lRd1e2B+doVvkNf6g5yzoz26Qau0j6vz7oym4JSI
6fkAB2wsz7vPpt7QBstyoeo1X8tPjnQkZTt1OVgymTIjGRgMIooq3FSqU5Aqf1/wFLR5EFgKWbxY
d6LllwWBRk9DQeLB8aCPw02jP4X3fVh6VKkZ3qfU6F/T5mjShXlDIkgs/AJaZhEneJOgHC/dB+WC
9l3bu1FmSVSsH1uSBcLwY/CojqVYAbKVsoM2VbNLGmpsoeysmtDXZyLaTKsg8P+CZH5ELsNoeQD7
9wXxEOnDIq9tKBxvxXxTFCZQgQhrvUe/wtt2ewr4qZwXgTLaNT2bcm1mFHPEsrCfgnAAA+hjI7ko
aTABnA6fA9eCX5knN2m/Bn140hi/gFZB5aKcdfe34M659k3+O+VBQdWAxPECDMCOqMSygwoCngzp
qUO6AQ6mXwAmiIMVndu4uOAmwU55n3boiBI0timYMI1eiLsClLIckvonbA3cBkEi6Kj+cRmAL1li
8E6hMotyO9iuLGbNmK1E8FCgFx8taGA6DMS5q0CgstTKD2VdYm1Hh1fgU1m/lCG8vh/tgBNhEUxs
VuI4sV/ucQcKq/7eBtfgX7Ud+oM8gKkjCyf9NiC9Qiyg7wutIphubocxiuTTPrFYuCjsJSzdskyS
VnMQQT7em8eGBjEWP/gIMTCv2L7IktyzlCHlZdnD5OllAWbHISBknf/i8cJR4qfCHtA/DJafuIFQ
JBunLOwFy2ZtrgUAVZc0xV30T8Ok6MncPoW0b7FIArOeZNGnyMn29KU3WZbfYoPmj1x2Bi+Lk+O7
fw+B9LmKBtDVbLK7fC0Oye9ywOOvlaAjSEM1dEOkwoExb5sclApgm0+f0GrKf2R2NKS9Y7rVOHX6
xAd/tFuf6bhrG9lzRO05hc635Hnre6yfSXPUuU0AmR44CH0ONPlg4kbGTYUuMaEjAsXRTE5nVE2D
EoSsA90rT6KhlgE7/vsnVFFK/+BGMNzpyjzrqF8hFm8raOgOMAPqjxu+gqSHNoiy0WnbsChLEXv6
VClXsvRdfdEfflpwENkUaMjjDij714T5n6+l2AbSU0IUncJK0/t4puK5VYGqKZF98qeUrr52iOW6
e0HcCEEQIFdwbqaHjjENJcpMMm1kx+FyNc2SOyVbumztWx5v9thQ8PxsVUbPKeDYB4EK66pA6AT9
Zr8gAqXkIMZ5gitTeJOOR4QLJMJ05P53rPeGFUtpD0FvZZP7GNT3722j+wDXonlkuJbmN+r/b2gM
dJTjoPRFQPcya02OOuIDSFLYdM+DZ2QN4/FG0kf4X+/5s2NckJnrrrLvDIu/5OY9vibRFbs3TXEf
iBO9fsgsadwbDr9UEvguNK8rjto5fNl7QL4TMNtKpdBYg/PY9Wde3FT9+Ayqzv7OFo9hLp06aF21
g0sXQ0/E0knsa2Qk0XQ9xb3urpOFObBRfvPYk4rCYlopn1xHHq2qvAEY/MmpTyVBDCwcdFMy9CRK
niE4cUyzr5ngynanJHzzWop7RscJVZNGBSCZlSx12Agoy0+ZG6XqtlSg8MVpsKwLCzIBPJm2cnXe
faqUUNDgqnai93moXO5uKS1e9UztYEb+NzgTZrRhmcxetZdxv6qHVT2DNL9ayis8oheCBoIMNdsI
aFMrmRSMW7fJI9fbdftLzh8Yvf4ILJ8dE71/Fe0twpsGGru3SZuhgHpffCdJq3YUXLvZQPPWqC83
UGs3a+fBgJWtCj29DBFUjNP6oEAv/5lM+ICscMqB87gz+sqWnsFXc0ojVkLO0CQwe0KdVcdoPRDt
dJS5aDK01Fozcj7jWgIztKlb8esBUE4PrvppQd9aHxHW0/peKA6dFreJUqM4AMwjMztBjEJ9DdF4
4BFM+emggMlw8+r2Kj2j/1ErfvHyX+g39f6yR0dv1ON6UJEd1dQfgJ0gkvZgF3ZI82FatSqv0QsH
UKKewe0FMeACn0bZPt7++TtrJs31pfkKi5hkDN7YkenGONIhQgMAupkQxajrJJvByR904kT9QLxc
XKBj9NlyuX+0Vp3u0+ro0+p4nw7aL33wnSbFlkab5Ou2KQKzwtNvlEy+6qbMNnBzX8r8qrg3oCYE
kO6PgA+gRZZOwO+RutEjvtPKhFT1wGjVVBo6cfd6eLzCjPZuKMTpW+u1fQ6hfm9G+WX7rGaVAr8p
otWQ8ayrmylLHK2+pyHtLhny++oZ9GfxGX7b8fMR9ZHHKqSQxc3pD+7SlYfR123SJdcQfGJSUQli
J7QH9bjZtcTW9KJ90ACCm2I3oSAveoijIvXTalkDP0FAH8m1OlDG9DAYnUkBa9N9SA/b9U8lNX9a
TYjR3zGlmWp1njeMvmpCbdGrxKjXH6iCgEGzJmvBKaQurr6HBBDZX9pyqtmXgkWn8FgJ1TDd3z4j
ACzYHVvUb5JVdo4IXMSe+migGgnfga9vMDLQ+7mDvb1R4KEDBara7juAo4YQjk3kiICBp4b4RkaI
RAO9ldvu8nv3PsCqhAQwkthzPpsBQqLpqE87w9NU/PYDYVb9wfOiI6XKM9DumwVN/C3vjRpzFzOG
p5kTYDefayAf9T5sbe8tWHlYnBONNLPDFXeW6wikJSXoRxC4D+rb8S5HUI/gVAcnMpNqVFziM5XR
hvEGo02BRxDkJF6/Ju6lMypfzqU2HgVUerZedHmV3eMyXBcqoTmQdWa/pt3uinQfMCEDSX6TDzRQ
/4KXrnfSLbxFdnHlMyBlvVxnXwzaEvIzq0A1ILO7MDjuINBf8w7mfU7HqNo0muMHXULsVppaW82s
Eo/Q5+6agf8SD7+xUHIGjSFyOA/F4GA3KizkP+3vWkV+pYN+Su2lLbeBCkgnKBuj6zMgG8vOvqKA
InVhxLSDD6twNf+AQnwbdKaxEKHQ94b7/oZPVrKqnRdNvrxYrJfEyI3vmLoNwWCflelKowM4G2kr
DChmLgU3lugLGlWS1ZGn8az1cYXt3Izv02id/Bs0iwzCQwHuiVeWkTNzkZ1MJuyQ5zsYI4V0tD9e
y/yxe1Uem119H1+VrXFmTEiPH2mgPkYZy0NG+fwIh3v4aKeGyoaYnGe4c/RYbnLKz7eehZoMy3TV
JsZQkE6zU7EpuU2+BlsriT7RP01vw/xI2xwrYoc1qmRJZ1NCuePkHhE0OkPyf8C8IMbpnXwghQd7
EgtZSmbaYovtwJVgH+x193TEkpBcu6yc+nGHeMQJJTbC14tcHjUWZpV79cnJJH2lsC7eOeyAwBj2
zUuwHRCfDhoMiJRu5uxhEURBRT7a7TAbxZ+hqODTyUHVfVuLt9dR/tnFcbxD0QTzhqF+CIJdTL0G
qQiSSY2Syknf77mnuL9pvm9rrqihuLZra7hYsuvydzEdWCevcs/U93r0FHrvhRhb3XDibk0yTkj+
BAgJ/0zFMOvUZvOhv5ieNXN2EIcE2bToQfNRXRkYMVwgit0ErQizBLsAbEyC5AcSLTtvt1wDn5gj
/HKMEZVu0oUmWiy8/61hpSdp1VoSVtF1WbKCgBVXWrSkVcw03H3oQixdqppL1q3JYanMcRz5ynIw
MDoYHt+sgRahIHmVoxj+6qqt/FRs7SLbHt8103TdaOLuF/58nOIuutFQ/rvZ0P6nYjWk6tjIiARL
tIbqU8dCrThxn1iNADMr0v7Siq8sazVieB8tOMIBhOKE9MmPALXGfKyneTr+srMZ40AA6+DcIl9K
Q6mRaaT/vHInBhBXPViuSYWISrkSYk63r/3txZNOugfACmhwklbRnzPTYSa3eTSpCFuhBNJGGdw0
ez8NtQkVNsv9+xOGOZytSLNXK9+MJFH1gQHh5ZNliW9Uh1GmQ2VRLLJ9IIZN3XiLxUgYptR6kRiQ
BGV30nYfHC7kz12fb1aYxm1mAW56cwQ8DQwpDnTV8EfKr2s5cWmXpsEEq4YDnrrDYSBtlx+6kndv
Z0fpHjf4n1PU76CHnRTRm9zzwe9kzrwulkMhy8fb6BOyl9xcMhdyE5xE1qE9tcO1pCOT6G//F4ox
3CQKp/Jl/m/YpgtkciZYS8rZsHuC1PEr+ku0PUmR5rqT33nyLh4DDsD0pxFFTFZJP36DfdP3uKde
GU55Tm566K8YQih88ifVFosr1Sqb72VihOYGbaLS/jM7Q83NDFfV7QhL5eGFxUROABoxWRZFes1T
zET3uus7lIiSZxzFGagRN/SCUjEYXUO3ogcnHK1HywmnjIhQOFU0DJANJgLlVJ38mZkgea5YPYWI
AnGGk+16a4V/f39h9Js4ExuBNU5wNazMuWglHQ53EyKzeaM4RaFzXRkywmjzQLWwwQq0qGxR7qYo
FlauWIJ3DJw1ARC0vj6xUI8kcx3QkQHDY0YJ7KiN5yfrwGMHu1ZbekyGgBSPFjFt6Rxmh+CfXc4F
541gd5Cl4q6zXHjG0vOc2WHmxLTV8MdjqZpnsGFHy9Eo3u08Foa1DJnMITneeu1WGvRhBh0zToup
mcsdyU0o8LZv+6Hr8lxqJk/xZuWG3ArXHA5N3RZvHHfNME54AV9HDJcVIcbLsVymvjWhdYqjMsSk
HFRr19u1rBN0kHl3w/OWFPdkXsoljSI3DCfcJC4xNoLA8WIAIn41gtvKXJKpOmLxdDXLWo+sSM74
pE8XffAu3+ekLdeXdRVjMUueRXx5tWhycce4B1OvAaaWRnLpF+fTJ3jNcuMTad2Dha8zUYU7fhPT
aCPxUVeiNCuuZwN7SpeIDrADxySItnS14r24BEVloiG2ZBxdOJpGYDhGgLsLzzazLIqwn5uP1pYV
2qG7Xsrlrbk6Bk7GA7U+DVsRMzM4tUqfUrHCS5U/qeZ/dd/EYThybbuv2eG/J2Hv+yv/t3+4tiyr
dshHuPs/6P3aH08C66vv+7xYRLKm9ooBMcPfLdPGLd205SMrjcKC+xgh2ofR8PRlVjpQ4QD1Tcyq
X154NLZNtB2WlSXLBMviZC9PqXWhK6+0lnQ/ylzpRPGSRT6CRSr3W3YFxtOCHy2TRZ7Rj+W7YWaE
e1xKp1N+xs81e8wJhvLMsy2a5so0GVUUbs0afTHaxeqbtnApwt5YgFss9/I0C9bL9iPKHuJRNtoN
6PvD57dlwMJeMoG8A8+DnJTsec5MHzqjhrZeGsHOm9wh8TU0BF9GsuxErrvn2mWhYibi6MRtkIWK
vWkKfQSKx0uuRhYZe0wLXmU2OvZp3WsiaMOaQl+6TT1N5SyoOthxww+8g9HYseWw5nJro4e+f5K+
yams8Yp2Xbsw5F7zaTwX5Awam8Q+HfLY6Kbu2y63LgyjEbIFMdP9wb463P7mYaEHqeEEnscFPo04
DnC4xFdZnnQvcPhKfrHcBYePNjPWFgeQPeHgNDWdHeS3+g/1oe4YeGktiQl4p8BknJNt2661tkIC
Wf0v3PL8nJgK/25QaPPo2PK455ob+YCNLGuyeUP0YPtefHnOptPpnlvIPdYwqhqbdsS1cTSqjFyf
OZ7ND05LZ0b2jdVT131eWS5wYIcAwl891+2Q7Y4RwqkXqR4z1BZ8KHPf3Ya8VrbCiMdOW/w4Cs5i
YW7wmrDATYwThXEmDOGD7OYffXR2eYC5gzBhhLswdbtG0819v2119Nnww6RxPjQeylrACxr6NNfN
Vdci5vKhMIOki1HuQGcjomD9GkJCHmik1q2QqqOeQlD1YKNMYH6saUFM9fe8pCA6A6wF6O0Q+qDN
3tWYHtdZzSpqd5wePB+s9XrCiqC6faJmTM+f0aIIfMWWWKZjD0L0Gwv6G7TzjEeo53xG5xZ9W3qX
XWZ/X2FD+3VzOsn7LwslHpIsnoTUQ3DUaGk1VnuvqUL9IbW+EXjvquWnbHXOwPr6UKLf4QkVsfsO
WtnuCXUqhDVbx8lQtq9fj03uXKeC6lOeHGaryocqOm3+KMYPZD8JVDqsD7xkB7fUlzLgdVf53UPq
tDfJ8BLSu7NLhmukxaA/rkWAra1v2zrYMqs6ZGofeJUKUXqFg3prASJbNLflDvBtxzquRBWMHr/4
MS7BdhM6nKWeAh7bjKXMxgaN+u0jFNGxU9iMr9MfDIzSV4ZmbLZ6b4rxddpYqkveJ37MlCaoJ4h2
Gyw6towC7bVmrByUIQzqF5+O5IVLdZBABdyXXnfqcU8hiSIm+wLnLqHcCqcYgBZaXoeDCIEatTkq
ZELaLX1owmRzoKK4G9FxBQlV2Lk/ajRhQR7y8wGNy06xYUdgGKdS0LtHvG0kIm2IVbXBs4FNfqXM
P0pH4OJCH06dH9O2ZMDAGGmc6x4oJQ3PkKsBq7Eli/7V+ixwQcB3g1MQtTM+oY6LDdql4itH+uIm
yKA1zXf8hFRIpRSNO+4zMHZvmRbwIS7jEgjg744CDG0StdY8QFilow83uuP05a8VTFglZIKLDTJH
w1KLEm/3ICJ6/SHQ9ANJVWQBpwDNEAshvlJHFvcaicnRmUHDmChxBKgtYIDRPGRT2LogKVS4T4z5
nfUdf0354AelA+BbqtN5SOzFf6dwJPEQn/ijSEuzIi13eSj1a9l7zlEert8xtG2tt4TmCmQu4SUD
QZDDvQVv1UcA8CD8ywtsYEll8pBPZ5D4JWEXVVa+PmtLQHXiOFQS0FcU8VfM/kZCh7bIPiuowOeI
f2lqklHhqiFsmudIGOSlS2BO0MFB0M8hFUEGANo3LqsF04eeJps2NJjKUpP9mKzDDYfsj5Dv5Sv2
OwZy/y4BzgDuZTh6S3EcVCWzQDHV5pwYIHBlRpICegwlm8lVo6ROxNMSHSzKlxiIIruopeFFOtIo
czCQNRO6D/yMyYMP6A+xmQSbckLFhIZnfeAa+3RwivLiBRR8QqFF6hmPTXfICPDpTHJq+f6xZw7+
5MXw1lDrYRYOYXJC7I7ahyJW/6ArGI2uSddbET8prKAhxKF4ThGsDduUSwDO2tT6oMXgeyRarsLU
/epLtNu4iOaBNz1BnMdp2BziI8YgRvn4hbwjNQ3OgynKGMj3FRm4oudj3kAtg5stpygILpVAaodM
WUSMot+QwdUe8PENxCsuiPvw1+Y2c+tkpsGiplmvteQOmcdIdOuWkM6LuGbeStpD99mDbu5I/buM
gaxssAnqKwlH6fy15d0pwowid0IEhOZK1Jjx9cf0zu6tZtN568FVhwNKCv4h70IuZBIHs9lLp8VH
PyzZbWkMmlw28oAXxJvozhLeIuRhSEpdI6fZpKfVSxdI3hoGHDT7YtXaL0BnQz/csbslfyAjE0VR
LyBinwWQcSWZhwjOH7EVjMEa4iWxD1s7276zo19ai8lul9ZIMsyfbd9/PJ3Xlqpat4WfiNYIgngr
2YSxDDc0rQCKCBIkPP3/zbXbOatqu2q7qiwVmHOMPnr4F7R6Wc4poe3lktpc519MSzSOIsn7hkkr
/cFutwOYZrGjD74IGINGiD889n8lyY1a6XL6+qHcozYOl/5u9+fTN4j4c1EPirpL9JLiycHK46Kg
MDlx92UgHpkZjHhgYecq2h4BLogmIGTVubg3OqmQLuB0ulDxijLVXYZLUfjz53JZCrtQUUnxEKA1
9vJC3xieaGqWIR01XUWPuLW3AClEC0DTQT0vmojTDYYYSbwPmFTM+bxlt5vAzYEgBiiBMEloTacI
MOcvD7P36R2YdvNXLJMZ9hGe4WjQEAT7BFcN/9+flsLKTqf2fEdNwfvl/4mYWFGZff1rUnhfLiKs
+reeIzYG8uClUBK7wc0V/VIQuKJlFtAKZtY8I8HyNTeKy6tagjj9fZECeuO1c4B6D3YjOFIu3sXN
F/mJwlzoiwKz9ujqyDB/WoSE2pxxu004dt35zKfmY8zKtjud/9g0DxxanhZvw4W6TBSz+4s4PCfR
2zGcXYTuw72FpxPPYnkTBQmHgX+mvvcq8U4LO4BsijSVoww3iWueYFIhAieZzua1Ci6iO2VFFOZ9
lxDDN94bHBVxnuWS8P84lzmdBJUD0hYLTWdTjsORmJ5k7yfCn76wdXvEsRJJ1b31A6lDOAFj42lt
DB5SDI95UDBfG+c4W3QGu2bGD19g4E1P5DlhMSt7CqpYUfSKwyBe3x3jUk5hlmEelhKYNZjVnrtY
5vgRMWfAES+78gpue049suXnTN5n8YbyztlKGe+U4OMmdr4klB7iMDUuVL8MOjlnFy3m9g44NZp6
T5HL3dhr57qAKb2K9ywYtgzBsJgeNsApB1g007+f53Tx4hyzzt+NXVG+9tPVx9li4UFZzUgsKKbV
4uMIniR5ANZvCCrHQFLYnzOypnxeLxYpseVnWmeNHlCxpOWCOvZ8PfcugVLOYtEAe1qLxn3bizfk
b6Q1FplCQBcviNFZQAF9PIpHr2zx0VnFU4R36x4TIeSbx3ZNzT4mi2PN51ZyMAyZKqt69pmVzstX
8SSJ9hO8E8zAxFJExN4KpnyQQMyM2easiaNtxyvxLwA93PgxKutkB9ETXJaJIV006Fi0pm2HjU8r
J3zuoX5mv91N8ZUjliOBaLLviCdhl9KHcNrU022+BFcO818kAPfZTfNxFLmAiWAfoVIgXKDAibeK
aGAIO4ILJfqamyhhqPw42zh/voQcjlUJZ9wxJzhAnPuZrofJPm99XEBX6Qz2O2p6falsnn/jpebF
I8dIph0nAeflGoEHPNtRY+fa/IXR1X3WQMSL3KFdyTDzgiHYv+ll0FNOmTNQ2SP5tZdjfySIVXYM
Ix31ia/7GpH3EzhqxdqcsdMJCkYIkXOJmwbVqdB5Yi0M55CSKIw89h6a2hujH/dNqHeGSl2BjSFS
dmDoJYajC/4Z1EROdTno9tEIe9uRczfcR68IXg2UjrwBzrdVw8VCF5Lo6Eyn8IpuPFG9CNWKyBSn
fJ9pRKD2mOy0Y3JiMDPpFmoadM+CL6vmaemjr3HsXRRl/RlZDWNeEpBqPCRS3xi50rud1oavkUDL
4CKx6hZuIptqscJLkA5tpz/RbbQxfvyo4Axt1hhwFsOC4yR2MfEfxwvTHFZF1p1qKoA3bgXoBfNX
nE0BKxfIBpfEPxwRxIQzTHBawmEabKHqXCAA//sn0S8SzSxcunmU/fZjedv9XiAiaw+oCZxxsT6K
Nn9Ny1fUpEJMyVJ4PhDQw2RngWMNgE5kQxT61+c58SaGiiAuefjeCKCEGrmFV4z7DBJlPjAPPz7c
yXbCjidvy8JnTgN7djBp/MC8efb0ogAYcMqd4aggDT50/AABICCU9xm6j9S5z6ByCSYzH80yc1rv
hWx4r5tudRg4+hlDjUUXfCZ+hASJ3426BSnBvqNaLq2R4RbJvMoh0p0Y3CXe531mWkjL9VFfJMct
H+c6r6jw1fFcx8IBjtu1XqvNjQy4bGdYfYxUYNIIE+XEMrQ9wyeukYnXYajEMtl/NO7nztYQW4IY
1RALAvsk3owYhohxlSkHGS0aoyZcidP34hkdslFPXBrXCWxiYxox8X6Q+xchgZpIM/30Zu1svF72
6SWeRChNVV2Gsij0wWfmVjypaDVuFfzoQEo/5IYJw4mbqs5u1ZeWXG85QzHck+EV3lpONM46hkJw
ZxJ+ptDwXYLiEGTvtdS7N+ZbghFg0iPgpkvseL+7xTzmTVcRfA2iTblR9940vA4xFaUBMAhLFMOm
5Eca+/Jbn9ejX6ZF4pt6WuAq4OKFM0CdfuOvBw+uQhqY1FRjnzsZX6nNd+NNEOW/kwp12QS2T3Rl
Yn+r5OAGnxIH6jtwW+xBuOmR6FXD5UaVWzTY22AFIOe/EkSnLKqs2729O8n9+pCW2uQg+D/ClNpC
h6v/dBBaG7ggNJedplh1ucE28Lscg/bLAbPxMvaalgqIwZsKuSYPC6aN6p6AIzgrHVO/x4Javip+
eCIvZU0OUjFCVwOrbvTcwVmAXzQMJdNTu42X6WtC9M4a70ZqZJ4Ghr3d/DHx4Hh2ph/h6/Kyo8ot
DTgaGkbjfi931ldffE2Yuwd4Qpac/8JOOc+EanUkRZDP/Vw6avn5FXuM1h9jfI1sqbI1HT9DEXE+
aZbteMq5klBUXoYW/gUOZvIfo2k4mgN8o3bT6HaiW5rpo4r7KuHTdRDioY3T5wjlyJwd5KlYaAyE
ETP869+HbGuUXIqlpZs7fS4T+3X9IEPFu6uu4mPoQg6NTFr5Z913wXj4bnWCDG14CuMThBcaWRy7
vhR0YqVNqwVtMYEI8tcsxySN1+wCcNf6q8rDILWEPS2vgKTuS06opD8SSGviqrwods2WvrYPE1rj
Fw30C1DHfyc+YOcTORztTrFULmTV6M499ifxuf6gNKgu9T5nS3PSWX0rUd6FxY7fgdEBTAky2kiJ
6ZyMaLgkclnUqks8zFQQ/c34s6qJEB0slu3+L0bC9c8qevSHwGZUufALRr93bY6Caa+dJjtJE46t
KMSir3I3xpOtsUfru/f4i3a6YPZaxoS0C7tX3OyDH9JpgqXqNKdiBjKx0RRwaY4ZdSDxsCdXbbRM
2eo0f5T4Ofl0+D9hnaUgPgDoqrxnbNNijXE6RSnyw+opFY567n/UM7Pfz0+FTdhK2SvKtv4xKGjQ
6n/IBLLKc8vmlKKNiAjMVcnE4XoWJFJYPzVHTsBwRuuPnxvTXDxM0mGFjilnLBoHkepyFkTgAVve
ktGb1Dda1akOP+uscWmjHkQeq6IXe/lj5cBirI/CN+nLxnKCExqD8l20voNoYNpoF8Pzq/tJ2f0J
n2tXmkmXF/FCihNmUoB78/Hxzfy482V905k/KprIfCdfX9r6mcz5rbDREFLE+LavYlQPMDbZ3XUc
9fkCCgLUsNiVosPovSIlh/X0Vfzjav67hd+gyibyA0J10Cs815lfooaEpLA2syPuV8o6rd2UPRe6
38RKJn7Nig4liuS0j5dlx5ExjZNN2yzIrEFlAR/rXcy5HSCzPw95MTdf1A2o4cfYnePFfWpVTyXn
JpvVFexGzk2ySz18/t9wJECp3nCJTTHcp4zQGvhHkMOY+Q/NLOEXp/cl8JGofEogP0ALBqGjv0IK
WS7tnnCZzDW1vVt/vAnOrYJWSReCEXmzBV/oaiG/RmT8VdJGQEsz/a44V+VX9ZWZiJ8zA/56PG9T
di+TbcVMlrq26NOgSA98A4+gOgOp6zHETYy5uHrZ00ppyVaGLP7pR3C59o/7lbQg2AIRRIL+OWNZ
fCQemF1yxtgrXcDUKPvjoC2UKlAyMCsYOKav0odpC8ifCtvP48EJwM5GSWWwe0FKgECnjTkmkwCC
RULniY6bRcPiRbwyNx7Ps/g0RHRQY6TwT6LtwfDg1gtiRVb83mUMMAfKjHLTNMJwp5lJ3x0k/A9t
TuN9mDJLH8TzmZ8UIeRVeBvGN1XbFJBmBOW33HAAxtpfqLaHe/ndsBWz8EqsgVhVRwaCoWlCJTAw
z4HDelRCeUvOYBuUVxZhvaVQnBJWlwJD/uHy8/PRKI5gM5OS/WQlhd/5W3MSLLs9116GIk/EFvvg
LKi90ZZsW2KhKIkRDIQTl8MCuZTDqDNTnHyj/6CyQvYGcIm6E5jpTNmqnZ7Cje7OCg2zBIMVRt9M
wL9fOyXCq8xG8pheVZA92E4cFRgsz8guif18IPWjaC4X7BQPGg4DndO0YQNEMgVOeIBq/TmWQGzy
NJKm6WHs4iUDWQrsM5nCH318XHR9nMjVWcMxg+tfQd9Og5OkFts1FCqZ3h8dojaFowVttJ0ey993
ZZV/HCr6nPpmBopVgloKZv5jN2bKdqeNmEFrjX5eKxGpQ5HZXd/7PHEyIGQziBN7ciDR8j52upcv
riKGwlCOX343CkePb9K+WtVlPkf+uVLxClXiARtye3nJlE3wopY4+g3jEG1bhFFp7WJj106c8cSX
YxqJ5zA3uW/Z/eA3NLSn52fekd0jww2Tj0MUdPgvCvnQq/ZLdfXEzKWf9+OVCnH26Ze8RK7Np3GH
D0vNUG0QlmHpQWeR+R04+OBoww6w0HwKV3uzsEjIsh87fmzAVkJmoN3KPr5V7NCAaupMJbYjm2W+
VjuvWDBw4GlOouWAkDqaSYaPFTI1DlHpvFr4eat22ZAqn2K1Mq9afAqsbvt+ANBZ5k6Or73ktmvd
QQN9p+Rr6dOVPKhHB7H77SS8AMZHztEJijo2mWo46B+v3Zbysac16VdpHEKuY/ms0buRNT0fAQyC
icMMgPgqbOu6zMUWQzgKpa8dqyrPumHyOglYkbBM4R0xBod8LhYGVphm9Vkg2oq+2HyoLBO3T+fa
3dVGEG2Lxb0LTEIOzbfQtt7f8+o167GFnwTvK9x5UHeKuIfzwBM1dmroRYOvUXQgeOun8SdQ5flA
JdTYnTHrbl01ryMrHlGFifciHzlRsUlQuxRWpiykFJevrAkTCgpt9zEuOQT+VhjJ4Wj5sPvfTg96
oVVEu/1ZZYPHcwKvnb8JOkbv45a7ohSSdLQH1A7tMhsAyKFeG1/FutE8xHAZdKaq+eeb0+O9EAP+
YsrQBPK1z2luudg/d5Qmtz52lT3fjzEO7Wr9mbFVg0jX+BaYV+7nRHz/a5w/OBZ5FZcmkD9vSs2e
M+LUAomfTALxfhO6UgKrKxq4NFaTdq2MbfmFLmEER4ccWf+TXZIfNihkf+Zc1GSa/ax9jBJ71ZMV
qmHmEuVdgO0FFi2QmFWVqR2gMlthweYhrZRaszr46g1dCCMcuUOwkWSXweUwj5sT9ThId/v0KX5p
t1nDnz/wswGtF7p07ZR1fb8yNiiXEuMXHHke/j1xWy7YYzpylbMuk08nkrwIRwNipnBkueNMqJKZ
flP2LInpcElZtVW+inaTXfO0s9J9UNJ8U6C8zppsj4nqgX2LHVDhTu5kxVw+a0YYmCAcUW6d7iQ/
rMgBHKisQK78XAAF8MSzaIcLB2j1KHHlC+vx5HtY9Kvmt2TOiY0y+mhEpxOr+Cvj5QdSbhhVEEIR
Rx1rWhOqEBwTfkaoimDpE8BZhtqEcXxh0zn3KEkZYR6V9+yhfmeTuUiwZTlH0fMhBkGBwdYmhOiN
7svnmvJmHN8Mw225P5lz2o+0GbTiSPU6KaQgqY3ayg2XaxmPXeFqNJIvJUneBk5iNJMv/U/Vcodv
l8cvFAmz4n0uR1aCJrckjxkMWqKD7yf2sKiaxXtVVvDJKB+vH+NHpOhBoP+uVtWVL+pyn0s76giQ
OFGGULC+5UtPAc34LD1QHGTjeT9QFufzR3Z5NTP0l9QyPNQ2KvBP4nQYWBURokgz5iza8wLuEj/K
6YWOmK1abbb16E/OEk9qO6/Wf+oPjsvvfcWv4OBTcCIQKPZI8aSTBqmSAS6FzsvrFqkJvEiTF60M
41RXPiktKkf25b2el6E/TlB4Pdv3VIdGWqZU1NQYCWtgFNII5xTE0EBRk4xoRCcGh6ExZzqoTMO/
PMt925CwmO3k4ufJOirjWtwWvzyJqC/sUoPMngax+D9nxKKTPV5u//5ilrciTme2rPP7TGWXZewm
dceqPbzLluBpKMaqHsZx55gICJ5U4Xk6Mw9ElTEqxEgA4BdjU/yt8bPjumOkxW4OA+2nRgbX288x
rFiaB6vtrecvi2V063BMe82b3lLgxMPS/FKZXz9/spUS1t9K2Kz0ubF//ZV/n3JqLNIrC0f8IqIx
2cHRz+np4IgE6oZ44aOxlX60b33BuauzmOGDb+OGTteF+Ur3jWX8ql9/0C385L/Z1xA0wpgBSl4r
PP2fO5oGDe4khA1UWsfhh4vsT5IYvkeBula20hXFHQ4rS2mObuBafJsY8sPBraYcnBweizk1mNDC
8/jJGAkCh8yE/Y3qNIfnbrxVUMNPwujSfTMko2MttGkBAKi6hbHEziHT7arDjVIsk2w7XP0DZ8ad
FSKMbzF6E4aRbgUEk4jAGwKVTi8s61D+nqQfFdH/lu+B68tq3LAhvekSlRsiNumGWy1TanhT2w8o
FRd0zVYN1UB0TsieJp5uBnCDU3ZurFh722y4SOwyFqk9uRwYsk9Lgs78neyaFYY9MS4/Vn9BgCyC
1tor43X5S0SNjGvLuGghCADjSjyPTFBaWVn2IviRde5OA0aZPXnbjwnLtjvs9G9W19c6GjyaZy1B
sM5bMC1xY8dTO3fU2MIhOfaIMTPwYcJaRwLHQL5hg9AOCq4v8VVTrYSygnHaWejrUTSbyKbQqBuz
icIIR/qJgdEfhAZrNEELnCd1IlQF0JzO5cp9pnS9yWk4Tg0WPhwegAcweWSCD5BFJqy07lLiqW2V
cK4v6fLq7e+qnY+QFX2pe/wz3kyfFS8fB/dul6J4G5F/+pcXYcLCXflt7zYYIi2KZXVMcx7Ept3U
+uA5Id/aSt6e3LArNOuy3NWmWzRr8w4lF2dehQuc/Sq7fQYSWq1H+2Wyk98fmDYts6UuzSecGF3U
TDuedl647ybMM9jsBlwOaxgoKiC5def2OY8fv+j0JdXhRVOWmCbaMyMwalI4wDGkHgibrRpb6SR4
dLUVDmYiNP0xzkhPb1w7CSXxnTd3yE9sX4/xVnsusNz7mECZr9cGfz0V/7B2m5LeHGvLTPHT0bxi
epn5ojiIv2J902czFNQs3U91BTb9Tk5P5mwfi0IElwINHyUjSFnWrIqFgVPtRzIo5HGpQuGfzQzM
PIQcwYr+cDQWtiAqPkEA3z7yRXYAWPlI0JlK/9PEo5BsKq4DUaLU++cZ4Ka50nPgw+fXa/rX4mNR
e7EbQxOh+QC5nlh8E4sh8XzNy6G5HQDSseBhZA8Y/w9w16Ip9z9EjngrHo0f55uojOnIKRP4or9K
p8+eq2xSLjlf77H7yawJ83nywtlW3uIeVfZF302+OOIy2Bbo8lUvpaCjL05scPJ0ywOIvxW/qGxa
4Vxagd8CLzFjAlplqd3We/Nv9PVBx9bN4eOgDOZc/wO/p6bh+bLL8hj8EN+MRTSVLa+WSxWJIaUl
IXS8/ge7J0aG/7ZD+jeM+VjCeGuGxRuhKFst5CdMtk8GaBz/WNa4UdmPj5c8DwoS8tq5t9q0flKP
Sst7MR/JfgpN4GT+sRJgT/0ke5eSPvkRGkvJQbDAbgyqxxsCN4EhUrnsXw5SRxTxKNX4LrZvnhlM
F2zlQAx46igDXjjhkW338hR2xzummxxm3kr2Td5kzaJ4h1UEBqzBfEBFyVgSXShGAJlQH8OMIF+3
TX0heEcBwgZPjY8nWuyRYwKiygvkFadgExCjSN5KnDHRkcKMujC+8WirJ55ElyLeL8F2YMW+RzuD
fDRekLyiA1BQEhkuD4DGTdf/oCJxdtLlp8pSaAX/4KXwzHgpLHvA2WjX2O5rLrnv9kW5H7LujuX1
JLkiGEOfMULshsIPaBYpKss4NnnY072RVUKsAI+Am5g4ZimCzmTFU6QZ8CbvH4UMcmuCemFhdIs6
XZSQa0gCrvwJ2RJsspkAWmQWKqxxawysCkuDP/n29YCnjbMOZB+Gx73/cjJhBufo35rLtMoHlwty
G39fCxcNGAUV2VvQnvAyedhgftyDHZWb2YeXpYEwPWyGzfb7iE6AoUrn44nKoVoqR0pXJq8STHpt
Gq1w7sZ5Tlkni+pPRk4G646VW1sUqiiE5T/4MV/Vtjg3Kw1KTnaljAejfexwNtbBt5I1gdfLIqR/
xz0G1N4zA44HNKA3lBz0rPwy0kqYlFOEoq16WJNzP//8Auz8xmG6M7ejVbJI9v0XJDUiK+MLXghz
xitWgtUPKJB4gUx+ar+C/4soK8Bijh6KChczpMnqvrwz6WCCiWeOZYaD0znwW7yJ/fLuYWmRc+VG
PqZ/Xo3OZZPshM0rYvwTVARaVBeXIqRZ9F30OEx4pNWIlRW1yfz+WzFSkm6aOR2T3g2oxPyCS/4y
usI+44owv4pdvUNgCogGAhRtJmRqNLPKR3vq07+SaoBZmMel64t5njC7EpLricuYCarUfYaHGCMp
HbpjPc+9W+VQ/wlVUYCHziZfmus3U0nwmRNtvRTCsCFGBKzy8CRjuADNDQGQick8PWADprPJPCby
oTtSe+WHCotH5s5euehnephuP+Fr9wjzA4bpq3Iun6OfCZbL5wa0XZ4K277iqHhmOAqHVboUiQav
EKSmiGzOGegT2Jct7pvoHK1Lv3Gf89ZN99pmZAuNP4MznHc+bECcK/3XC2QczfSSQguzuSFoDwNz
9iWkR/7dJCGBa0X4KXnxQp9RIYlWuTrJ4WcWrw13TMs+ZXdwAdLn943wYH7/ljtUbO6YA6lsOqb9
IyyVsSCDGACH89D+UolH5AU/nfzJKj5tL3TJbAy4sapkatQ/FIKCRQmSvQNykY7NdnTgPtEv47ge
UuOwb7DdsPUAMHRioktyy3iv/KD/mkW/wzfvPfom1HzzzMNflzE88Z+QmmDBxysDc+MnbiNsAPv+
2mGgiK0BfkPDXD0zJZopjMlWnuLdZ/V6eE0bkPQSOumbpDrclZDTBURC5BZTYnwfzGt7va/UZfKL
SLH+preZ4y2xir5wK/DHqwprt+rwulXnF23qt1fxxM7330A5vqmfClvDKcy+L55f2hKfOSdbd39y
aC6orADPUPUB2qu/XYpkUZj+4YlIvEjJaVd6b0465sMdurjpQODt5zg6V+eynL6/TVCC3Da4YJjC
gmoVbISAa5YhuHH416GpSHGfRpAHSQVfSevCqBXOzA2UiHUGXgAcGwBvG8sdSENcAC6jJSiNOlYT
ufM+dgw/hOSePRcrYrx9+0OzKnDlg0Er8r0ij44YS5F4Vay5ChkM5RuiYnBg+way4DrT6VdRx0A2
o14Rw3aMS18BpSaUE+FkDgXAZcjDsyLJgEUS0wjo4iIjCMdlK4OmArwEYwlUM/Xqt5NdcFZpHf7/
jcU3hSqlFCdl5FK7G/sBc2yMkR6MorVl+jsKtY1ODYMYnjqZRZE4mX7x5lJhmEGJSFHM+qSCav5o
mxL7bgrC4LMsfGbYylYW938c4xhjCMaUkO4JpFKkDHDe4AjGbRZ03nim7qUrAECcOsUoMD4B6s77
x6G+bYLREXv1Fz4XCDoRR3/W+SiIiQuRiXOz3nogxUHHYsNYtHUzOM26V/Tem2UnttrwPd7mkyAl
ssmYIx0uUZ/KQWre7jyZlmujf1yKzyEfY7Stn5wJc4XxmDjCgFo4lbx3/J2DPdYD/n71bw5Yq98V
Sh34nqabVPNScYZ69TH3UsXc7nXVyArmEl1FeFE2y+rS3TTYOpJXOOlevmGkPx+YdjqPr5zfM7Em
YHkBWNl4sGsQY7fbGFjIEfDuF6vPVT4ZdjdjDJ9is3TnKpw+mHZOS05WnY6o8nLcJwC1fTPQcJ90
MR6F/P8ODPxH4sDY6RvFyUNmsliQSytti23bFJfnZe3Ejobih/dsqSH2xXffEW2oSaeNbXqASyER
RG0/g5GChcv9fYhjwuZmmJG8W1/mYuV5RvA1YmZ8mALAqKHF2uK3+e5nfB/FjsfFiHH6b7rJ2Ngn
oRTiTe2Ag04raG+VAVhHXB/MBUFvurMBJjsBYAMF12Kbzekocl8rZmzCwcMtx7MSP3naMKy1Xuxj
9bzSbRkvct1re0gJDr6WZPLQaL4Pb9MZiECqhOEo6wVmLXjQNMms1Y+glFEbPOKFma56Qmlwb5Vt
oG9XKz1GsAlkgM7SxzMo9wP3tM6jmfMDcuuzdjBy13CBh9GHwgbONyYwrEks1LACuAcjvsKlITdZ
L/pNy6XycF/jJSLjp2T3OllN2px8jvFtTFwYjyNjYLlIzMuDdsgEHB9Gh2f/NyoPxnNlSl+RcvqY
lyLbpwz2+o38XD+jjfkJW/XUqyc2gzimYxg2GVptedxOjc6qJo6MIi1a6M/QZOPAEQs3yW6JE3n0
XDUaU0w0FdDcNOfxtg1WGVx3xh5bRWEE3IkPOo4LfANzFwzcHngcIWaOLTrk5Fur7Lvqxw+i7TY0
WRnOCBijXIonaDqWbnXYvref174R01G2oprmqKChXinqOlIupi5cuj/71MQSJLqMlspJx0/vr/nC
zBg3G80tWXusWJ6yXq7SzYeu/076x+jP+MtmZXifUS/MRCpItmw8HNBnCeAGvSyWaJlXosor/WFF
/IDz8eMgX7Cuy8FzPnh3SHcItKeqm8xHeBYSC7EcBQvFYUboMEj04IItMZ/wY8c4T+CjsU6RfAN3
C7Xp/H6ID61bO+lCuoAt2NGa4e4ESNPEpeobR0qTafpEDHoNNBkmPB8uIuEcP4qPdLN1fmqjRXvB
hpP37ond31knD6l26W5VpFsggV8KMsdmV7zhXQ1Cl3ei1KLHnLgK7qbx7BVqx/cbmsuU46XWP+b9
NHodVXI4ypXMYnzHF7KuN6DfDGOkz0kT6XYvV1X8D0fZcKSavB+v1bwcn3oYiKi/aFr2ENyLqduu
0jk9WrV6b4lrwjY9W6Vb4Q8Pc3/PxHSRbrMv6Zuup0Dpgc5gDS36vnoFWDOsqSbKtX7ieEOVoPct
dj1o7KFa3mdmkKUCmHrsiKTyxyhlUHgNjE7F7vSA0tf5PCC08QoTsMwZbyfbilHI4FII3q8mJDQ0
2kgSEEV8tUw8hlOyeC5IK+1O5A0Jh6HPT3HmvKWBF+0fxofULcRG4hHE4kn1vFK8hD0zEdrmW3bQ
txkul5ionfNf2IDJDqSSI4YpjP86y6C6P0K0USHT/if6YhfFCm0Vz/OtSjv5l/KSQVbBcJFqwKLl
LYIpP7Dzw/5f9jgrxnAEOqILfs3p6jWFCvbLtob0B+SO3df+FVo6CJYOMzDeCWBz4f0qyJ8o/X6/
v1kOXToq3pvY44fh7OJQCesAV+tH0LG5g7iT5EjNyRPTXWErenfI56BIFDo8fLX5SiGy7Xw9XB2h
p1p76PtQ+UJDgw68r6x9Nz2i/T4uFs55AZ/U8yYODjgO248oRQVNbJ7O0pnGreYzP5shPEtRDmlU
G0JELMTZuAb/I9NhAD69sRDyqvFstcR/okgW70Di7mGpESmjY8otSLKCJclbB3Y+xogYdzG6GtJG
EJ/mfLBewtUUPt/ZUrA3kVVthIAX6hlSuM4RbFUgRhckVkjl+P8P93YOfsNTNlJ0qkxFT9pfCyzC
AvPXnMaXyQGfnnkH9vk6vo4VsTxMx/4NVmVYVC0o51R0B8CUwv5RTELZyNi8iKogP0NhJvxv+8jY
CoSgChDr7bGXUNSy1EPcgQjCsj/KLWw653zFIiDB5YMPCSE2tx4gkjAiuZ+viXgj+otGDB8Lajh8
DAH18I4mcQUmvyImLS9NTHv5hnpXh9iKb+QltKAV6/BnPTqMDlFqjw6Pb8DQ8tzjFQpTKMBOEyQ3
il34H3w0qxZTcfx3mbnoi0/4CfWFFAG+DnsyLDqDLLJpm/n8CO6Y0Ib++/zoi6akIkPp1dvJiTkq
H8oe3Ao4l04a2DASXygfwCrGkzNukYbd1aCOApkcBPzYJhYOCdzydfxYllFg5p4E0RPlASc37eS/
25GJD40jjzbc0pakuQOTZEDck/l8z4CXRjLnFndOWpoRMBGGX2QlkBaZudw2sYv0jHwg/olW5r9P
VgEtc/WB8A8wO0l3wKtkQyxGjIsVmCQ00KbNLZ8PWLHMat7h0/j7PBfj9xmSKZ8ifgjXBmhXPAaj
ZvGbxS2AFvsXSyS30GZq5tdAanhakwpVWimGJrHbsaBVLiwPzDdgvuqgSGxu+HHdmTMLqzR+RANM
7+ewRGBIClC6WegmMIX4VJ++qXpSgo4LsIy/+USchs3RAD7wf59PwBpbKZdmBjxPd7z7sIboDiSW
//98VUgmcRQsoVbQFgLEgQ+xKnML2xKg579PEC++YDZO3xg9Z+Bi4mteqISRUimFgs2CtRfgOcY9
UCjAlf8Z57Fj84XAG78n3//9x5bBJ/sUj88v+ufnuS33TJpWJB5Q6mE8em1o9IR67p57r48HhjYg
JyPGitVEiGbYHP9JZyD/i3U0oY0Rq2n7JbzcenR+QmCg00ON+Sr1xXf895E5yt0MmlEXJDge9ZSd
Yor+oRMjMgShfYW7hhZqZNcSxG7hooD6/Nr9Glt1TqEFJwRzWd5vdQpQBpzxRdrmFoPXRXl6hLQf
1Yq4VE1EM+BVEo1sxQRtoOmmDhX6DoFESVDMkRd3VBWw7leyK7tAMu4M3cxsVltX9MbfvwZO2awR
geDy/kNGcCJH8c2tsJwHu9CO2hECElXSGtnThRGEtmTp//5MPXYKdi9kzZv3Mp3pc8iMLMmaL5Ef
RkMd4gIILV30fkIFY3jqjIBlekA2lvuM9ZyfF6puwfgWHzXOwHVIyhv7FzRAqOO4KTPWVnl/BaTC
NBL8lpmS0O89f+qgwV+e6J2T/I302zv+Crm0oBcLTTFYFbcpvWXqYDg8qxh/DITdMSW3LriiIjjl
avp3vIQoVKKY4Gzxb8LU7yb+4Eb1T+GrgYeMN/hFv6xSFsw57J+BcJ5h8AxfYRGW4WRehjADZoKv
jIeiNsyZMxCAxPrKBUk5VMg4SZKrwdavAZfpizp8i775vcHUksUa9Er9xZe4SzBemfLFA7rc4/T4
fpw4uJmjHqhYDDj82LoAJj0dJRFftxfa7svoN/lWf6Wb/KvhmSz/5ge8Nw/KkRQojhwUvYZSZzJg
eJ5d8ot+pLm4FFAl8027zCFR6nhRP8Mcw3zN1fLTSN/Vuk/sBIs/tDZGSwPCy3z5qi2aDcoRVQnh
m8JQbmH0oB0oHVg08F3TsWg59Hg91AQQ2vfXDJ4JpQ/varJhlWH0Jjyb8C282xUkhGTzabDisZPh
CHJMlGRXeS8d0GbyD0MgYTFzON795zaAgD0mQQ63Dz2Y6gHvK4031qzkzJPs4UcPM7oaqk/0nDgL
eQRybaE1grGYRBZ/AXjhRrmUZyKUVJtDH2Ifp9YeifbsHS3e8TG97wbl2wSzxa34Cun3fdF901z3
cRhxO2wqzvF8Fw8HSOfp5BTr54n+FY3OfI4YSRrJqfycHur6Uq7pZjj1EKs0V/iGj8e1lA7a8yBn
x27YsYQnuDze7boW6lzcjZFTJXjNsCJK0nUChKbAmaMhGdOEQbrMrKYTgwUzWjF8KEcYTEH92TIY
SQ0XE6L8/ctyjs0etrBwu5gFALNzv/GXD2EihWqyhFTHoCAiQWkLk5zhQf7G5M7BeywVv4Qadlng
uSYERzUgj7DKQDg/mx1E1TIvF2N4X4jWxqif8G0Ib0Lfvg9POPr4m3Y6/xFYE97zWH8ItTsNyRQr
SqF9Xorv3Z9X/Llii7HyMFn4J0ZBq8Z3brvpVjiY3BEniL+9b3wbkNQfF2tPyBICxkz0ZwIZVooZ
eWckuY1UV038R3VU0/lnvGTBy8m265ZquUphnVd0hdar9D6VR6vYfi7mMMMHHDpG/fbZxwdmZ9QU
EHDKOrhryzLxyEgZb9lrWxp8aRXBFsCG8U86yWmAuR7dCHwcDIFzLkv4wknN0OR/NN3XciJbEgXQ
LyICb16xhTeSAOmFABm893z9rNM3Jmauk1rCVeXJ3LlNzUnuozU+vVAWt3VosqP4iV5tsqkhCjgF
UZoy57osVRfVnLaQEaiFiN92rj3wys61J/YMDTa7TWRFT8Pxw9P0Vss8m54bng8ij6HouWw/97Xn
oenr68iZGDZTj3KcP9/Cxn+b6+QezbjWVlQrIF0rU+XlrZvJx7uFTHB4JirUO/5ZHyadmqGTWJbN
y6tP11BY2ZFPSd1cDbJs3JPX4vw5zTnV5UmdEY5qi90hXGnLRP0wmXlW99jb0XDlEkxhkfA6xiuh
hVkfOzGOsfGvnZZFECHt+auiBzgjED0R+fKHzvk6e8W6LnYndTz1mX51V07gVOMe//I4E1dwvP6i
AkBAAsA935bXFvewyXHok0jrTHzLxtUaiRlz4dvmyVX8rbnjWZ6JteOGxtw4hSZtG+XZ7/8JITI/
yym1iOUQqzz9wwHjG4V0u2hfbJT+LcaAZl6P/b413coayEerZKUah+cI9XXv9tlYVRM/IefWPaF4
vL47vWs79ig0iym+SgallcOi1obHmcXN7fmG1eTF59eNNLh3Pkj/2Rqe/xbvVlxmZgWJo+TaXivW
S//ZYdltUSGwt3ykhhPqpkMnnuRU5gWln8XHqSwQ6u7RM+PUmN75HX0QI2EajP/+PP3tNMfi+ftJ
Xp74Xne2U7TSUzKo+ig2sNpDNZLjo5V5BN5VLLqUk4zBt79mI4qctsgHk5UwzP6/NULfwAAGAhtl
liw5q6tYc8Gs9ioEW/daA6mxoVtkPtjOHU7d3fYj3FTxRJSOy6JE9UxvonWqlipEuRtzy0hwxZF+
fj677PKWhcFJU7+GdXRtkMpg+WbP1dtNVSSSiBjun+adDcnW/thDggIXXOId1OZAP7qlW6pgPFm7
I+3kmrZ7mTm2Z6yBnnSafKReo/XgUqijCYViyeqVzOs+zU/edsup93OdZ5ORbOAAH8/f/kTq0uCY
lpTsFq3WH/ppq2Jre+FaJHp6WJkxTttbpuKDWgX7tMouU0FtJOh5PEeP5SBjpL+lhmtLWJ60LeJs
3Ziu1F2GwkRz8mz41G7h8lrUoRkMu2NjgwJZAQla2SOjh1vtBgYHgUo9+d/CzP3/G+sVDIztc3Qc
nd8mlWwnpl8Mslssnhgd02fsJ/bzHAip7uJ+gLrruZ/kINvJ9a7NzLqa6y5+Np/HQUEqxH5wHax+
NKC3MUl4Lf8ef7t+x39SncPb/QPq2Q5tA19liS2P+oSthB1prIIm8KwsPhefwscgGUsRJ+vKXOuj
zVQfiQw/HzOjYxdNYf4kQNB/3n8Nn3AnNDhcTQPYdZC5laBIGcCJVna8H8Bidp9mwrUpKmT2ISvw
puPsekKiLBu3VCniLcSFS8stpjo67hhS6OK3yLJsxN2cyLEoPIwkJn/GIW3B4T3/5QWuB6dTO+y8
gS+k93ba6tM1z04+y6R839yMt2Uky+hZo7JIlJZvtlIlHx5v3HyDYrpx64awR3Nfqvxtc1rdNljM
8bjHWwmyndqipU2l4n4Rdty6VF4dH5qM2JygDMFUSmYz+3epzofe6IqyK5RqMV5+XCyf/719v5P+
/muLgNC8S68KGDOuQTk1uNfweilPn1XnfDk3Knyxs67HP5Kehbk1KmZ/dqJCO+mf+Ofyw9YjfSgm
ezC881+sULyzm0BUsCtLH4VudsO1pN2ydEKGpF6Yzwyc3K1XP8w+Yo1A+bQyT/acEYFH8aokmS6q
+IUZtj+eCDECikCehfRVPlugONUPrzecBdc+tqC7UgGnRLGEN6tlxs9/hIL4n0fUZviqJ4OxgWTw
XLRvZ6Tq8FGoQqj3iF2J6vra4pA6X7a1KWKBWTYEHn52V1OdMaQ9kieQ5Ix4LGEZeEedJ89mJng1
kkIcz9U7RwdEQLI7DD3Zla9KfPIWVGweHDshWBFPhBVVMEjXWEwuL0ySZA2RFT2Mvf52SgbnXvWM
rY/xA2K0pMLA+FEgA1iOBqaYfgzZT3BALuKh6N+RCGTgPbOeiWfkx4/D9ZT0y6R4GXhteKXZJ+Jd
anz/M4HKn8hFy3N1LVJr373GKtsY+sw0/EaPtqgY7l7fe5NsQYJCeT9MWo3zlPT2xSpkZZt8PVmM
F+ODWD07EJxYz3W35VSv8H2PsrVb9VQ7U+seo3lHWorRBvWlvM82Dy321DuIANxpXs3UA+k920A1
qzwheanvQ+seLaLNx9Pww2KIA8amTaPQjveznVXj2tqPIFNNMHptb1ClMKhl0BEm7YSr/w7oy9bQ
NcuvXrpznKUa+U6qXmis+DthlEfnpsVvtK8iTrTFjYv/XVZ3lXNzTcJVmQFrqtnKsfnozaeHWn4g
D+1NnHNtO8xW6DhLt3amvh8FKDHxJqmxyZy8vGiwl+ygY4hATEWreqx7EMW3a403woKcXH2Vtl2k
9BW3BS6DWb3Ps8Uh/BU9nOUJvuh49577njOLS9YS4/10Pc3yst69u0RS7nJHJF0gCLVimyZrm0uH
ubKq/iknfob1ZUUblIgus+v4pLLXLq/SCZPzKSOwMoF888zUFEa5xuVv3lp0rk7293g3Wc40Mrrp
oV1YRSJa8e6mj7YtFiL06vpR0O/hWZLX1bqx1PzGVdv8yGWomeMJpLe83h9RuidMyZ6pmb6UEyGu
azt+9e0ObMlpTFYVdTwAcgxVgV2104xk3IhVz5fn7+nZnP332/bn0FlwJP69jc6/2f6rmxknH0Tr
y3M325q3Uh1MwRvFyGgxSuBJfMYGJ2lRMzhzvE0kgc/qeAUDsvwAYTdF3jjStYwPzjfHHnHUmpG1
lPFMdZcsx//oXFhGR5d1OfMZgrwLhuri0mJXTtj3Al3gKxvl6tfKqbpv7kevDxy2hey80hH/RT1+
7ErxdC2dqt84V4SVa2nXnhTK+TZ+7LaZK8+r+SZqxhdb3Et/+/do5+ECvErKHjvK8s3ZIX0cGmMZ
CTzJPlLdRdtOMSrUD9a7rrV0O/u1Ap/4QmsCgJlXF+9qej0ozG9VrU4lJ0QgBDSG//bLe9qW78yb
x+wBRWvAyeF8uqvrL1c1DrONdP/SQugEPCMDsucF7ki2Ya1yel/+FkQmmSTWNcBc/5/dFWymmr2X
WEFzUSgM7KQTg/nHZobn1HiOj47U7mWYsJFG3GtP3jcDO9WKxK76bnSqnKtHbgDzdvJSltdS5cN1
qqR76W62nKvsmunyYRhrY6q9iwepLqJLZ/9u9bPuG/8vjUwWBwEcnOco4AvWHFIDb9FhdDALpzo7
JKL8J/SuZHe8gA8D0zuTHwDPvXoYxXtCs0fx70wnNwiq72v1XA0Puf5YjTwvxK7mCY3H4xWXHwis
2V6q4wXAlDZNe6hyuv4YCG8D4CvxnBl0EdYsOknDZTVWsuvFGl5ZD5Vh22SK+6+kZX+Amc6/79df
q0jJgzPe1Xn9qMVV84aUNb0EltMdafPXFG9mttqXTlHDM+8lkbgS8l3sXOguzcHnAY+ePj/8+b1C
ymsjti6vKRDttW4l2cqbbH3vrZ7YhXW1PVqRM/iCrRRcWtNJ1IiicgqAL07iJtF5tdaGuXiXMbJV
4RVIPSyM2R89YcgBlxT2iw9PnoBHtys7bh2ArFpvAapETNWwv8aYyhe1t3H5WjRi1RhVyNtcl9hY
VmUHvKlA1Bvl1/jETKjNv6rD1chMbVS1pNpF6MvvwMSaCjtLtTgLRKloMnzYhiWtCucfUicrWI2h
IdlWl9PDOLUDoCF011KtV0uXAKecJoeL9/nAxZzrarVbiYTeaFU7NyYfYkb6Ru6qFDyLjklv+3vh
Prvel9I9O9ycrUmT+Gg3ynRSORd37Ot5KRcQJDubGQr4shT7O7/lm896trpnwEH59pOu41FoGJFc
HiPSYB/GoZubCR6xuMD3gNog5DzecEpQaoOoAwYmuRE3Ps58nwb0P5SbRursaWe/ktmy1TXVyb22
6IBygvFGM8TdJSzr5p1J+zGWnfOHEujEX9KJtnbjO1Pp0qGNon+P8qVz41SNCWb4ibUWH4caBL9c
6G2SDtZTTSFC8c/MPOijmmEzoe8VDMN6pG5JWwHIbkWU5eu3ZqEyaeUqtybMtLf/nXwey8v2ZYSu
sv1I9i7dV6QjXnWznzY5j5kVzqacaN1+RL/W15D7j0znFGXrAiDbR+F3wReVCXoZNaWfal+/c26x
RCfb4veBBsHmTw6Fu8+Konf/zlVOTTXD3TNvL2v51t35/3v+Bfb9sttzlbuDcqMATsaR18wn1VP3
0ltHm3eNxHTVv1TPEmVQAypZceocz6uzLNszzS7cNeSvgHW5eYS9mSVoHU2pmRvwZYseykBMcpuu
g38H6Q7ST0Bs8eLLea/FsqxhdflATOSXfinHY8V6treW1rbrmcj+8Y0Xn9TL3l1y38A63v3YLFTt
RDRdujU30J8din1GrnrpWXn6/H5i4yoBk8mZJdff4n3FZrOO87ByGzwbp/a+LG/N9qyy/opFKIKg
+rBtfbzDw344T957N1tNVvyNwlfsd95+sQy8W5EnK7no9nb7SbTsAIiZ/q5Ty/wgjrcwwbnlLWLd
E2Kx9aEq4tTNrPtzAkLaMIqx5KEnYsuYX1NZgi//vS9ueOk1GvvN56p3nC4xhx2qtkxTF88xSndQ
mcZS+4Tnzb3LwfEC8ui3Zod8XJ1X1STKAdB2YAj6W5kZvTM/OS2+sFwj5klgFcO9BYAiWTMIaz/T
f2HgkRztv+RQlP1EyHQg2ULezIdsFkxZkIeOm7rXF/GCpU1pYHWe/9Ym2nEohB/VkeMl+7XSMrSn
3A+oCI7CcJBlQbUaI6/adv4QJg5ChsLYLIZSqJE393LgSCPqIIQHd7Uk0PtWtcrqpmtcw54GreBE
d0thf928bafy+NE6DizXi8fBsZ32oeXLR6YxadfevmQ9UcsMkEU/5NQ6VHauOAdCZVPuLShv2ZWF
zZpFhRKAX3Jget5EJiSYo9rGFL/FuqtL5LIhrL5B6MqerkvM9XbiYiI5olCzTzOEqsxGcZ/ANRtI
cK41eyyDDjd8M0L1sBoY2QFCwkh89YCZ5KJH0bZ4hMYNs3/s6o08YSG3kP5dM3m5MHRHahDx8fXP
MKL0X5X7PMB0to9e9DuZ3vYv2U9958YYy4dwG7zq2eGyaX+76sY6yy81tol/vnjfdfEdmfKsW0Dn
qPCV+jqMcp3b3hYCZehMcpJrLsbXAcgi3qakn6CU0dCLLSjbqCDKl9xSpvDDT76hokIeoIPw9FSh
ZmAESqGjid5hJpGjpwymNj7/gFLwBAlvCttAGliz0YGqT3q6lWOglgfRmFce5kx/CotcdcrzDCni
1hM/hfguzGeV+RXeYX9njviP7E5Gjjfv/clIAllwgpRmWLLYW1lJ/hse5wb3ZbjLAClh63gtefcD
VoaZ4fkR0QzmA6LD8I7boEkfsnoEFuAaeOvDrQFALLwk3cqNCUR23wmo2DbcDXLMrgABgyXnHkPr
KdwN++OPP4Albw51xwKACBsvi/K9IYPi343j74ZSUgHTH3shV/63FcVxiF/vDhLvFg94D6K5Vtgt
6Td4qqz+El5jislLCBQ6cEOxc2X1Ym4xM4KNCt/SjITX2wv/GUQkwfmtQSNs8PHrzRizfPXQ3rTz
g/0sUed/0M5+pOq4hgfRbbgBPoxD+Hvm/TjLd/bNRbvQW+2r6Xa6/RwU3idfcu5m6QG9VpOitjDX
WhS6Pg8fa4iAjHW3f9mPcGwm28CkM9szi5TyfJpDBMKXAOl8TlqSRb6T70duHG/J78X00de25d8f
DWEn7YRGv/7snVYCJCSIYipg0b5mFlquSsqYlEIpNTT7e+kmWvchK3935I/LZPGZ/lt2VjY0b09j
ZPcyPnvRsrpSo/3HfPropX58M2bnH+CefH/XuvSkgw50HvnWa7aNcu1LI3kpLf7yrcsIVeKIUsH/
Qx7hrybidfpkGjq8D12syubmx70KbsxUXAywBHfy4tMl5gK6JtpAPx8UsUMMpUpyFa4IRgcFI9yO
uewg19s33cXpwaSfHko5anPEBDnuv16zxChY7rzFPy4/UBcXhm2MQCXXi6vShe0rrpH/qgHo97X6
QMxkzeLxAIM+58uzupTmxXFe0O0QwCER0PeTHJoLIR8PWoBz9GQbYZP8nrSl6mQ+t6PX5+nbXusv
fSglupmeSeckCcCwNs31CtG14WlMvg7vGRFomx8tqHbPpZUY79qxVvor2Z53Vr/3/mQuRf7e4DBQ
QJ46DvDhCuNMhLvWzQx2s80s5HTnkZnXjVsz3T2Os2/bFqrSx3G8i5Yk1EVhzEbJ5rOb7O4yxSVs
vpV1IRnSd+WrHPicUhPoLDGuInlwt4SrmJYCleWLGuCcr+CsuFiEpaNEq30OreLygLBZzIaPccIg
zVFHK+/raYi6lRQnBleVnkHbiiFzqyWdgQCfF2luYCosC0HGku9by/WlgLWyEhB39YXbFJ6R5cl9
qi5q8xGmFo5QvJMcXGDrmF2d3SzfkvBtsNm36FzaG0NWsuqfs8WIOvKApG+hgXqKUhwX4TIQkbzO
lGn/LrHAHEeQOcTKKG84luYWUwocblEEkKIfYoNJeCY3aKSHh59V+N8nGsyPl3D6xBrx9Km4787Q
niPUyl1BHvJIqmaHSbeNF5jCyqdN/AGxLlIOWVd2YH6cy4fesa+Zkh2KIY8Fgsf0beRQrZz3LrfD
u28EXj2FhwMvMCNYMSHP/8t7o8VJjRUfFzi8Wnk1Ps2nIRBSZrqapJxbK6ck7SRoJO7kEjNEIkts
HEyaDJd/9jf9EfSVmqKp0r8dmD+QMa+DW89WnLq0KU0w+ufFxUDZi5k0EpxVPp0UMBZgcMY9Cc/d
BHnXraWJQMI5/FCwOWRVebmnU4idkn/tbKNzf9t3Uoq/NXlIM1mWff5+CZJEeujIABYz1bIm0BM4
wJxxrglLoVrse8cYSpk7VW98dhoL8M1GPsTG5FbcVP4Kb3dColasevJFbV092I4CaQ6leOdW27Rx
IW1KI8ltY0vDUhIykScYMSaMs81NEANBDyAM/euf4mysgFt9e1821cD8SMj+xlqrXSLM6Rb7upLo
oJZ/r2Q6W+np6O8NID2w7fokMzlWNnVyI+4cmCjT/2wo7VPaxh+Nr1O+nyQ62qGegJwhELbHOA9q
ne+qacJf54ggz8ajGh/emkG2H03K3+Kka7N96Rve5B6dRDfUlkCLC0MImLYy/8VILTKl2oxcHo3D
bBJlS/NGsu55Rqn+vJGuXw0hz9apk/vIfYVU8WOZOrfxnat9hhFl/+1zRyBJyAHCBEEfL6U3ZET7
/q107UMuymr67/cs2dhW2L7nqKYFtqZMGg7rGoYir0b/Xj+3H5De4rw1W1QVyI9JlKg92ZdzmTFb
hgyKR3GJSf70XQBC61zODF4tgxkgZhnRQSK3QHyblFuBAdgtsMyQ2TQ8RK9RpjGvGNKrsdoDbzdX
ydSOrXv5VqEggMT2LpVC4zF9tKmjigTE6fEmQuaTF79pxqa5U+n5SRBAM8AyRVEjBJ8zwBM3xuTg
KzXCmyFbuIvfy/MtKhVcPzK9c22uT7wCYsfKKV5mZsfRLxOhzd3M9jci/sr1UXm63q/huDykiksO
jSxXdZ2clc9YWGRSFvGk9pNiOvavBQ037DXkOR7ebdSyQ+wKxnVDrY1xxd3tqj/0CgiNYW1+okpv
ZMkvvm5vsZnCeu3fa6lDOf177MvgPLyhB6JUKK9ObMISnGol2HKbHhUNUE4gR8ZAVAv8JOc62/Nz
oAbpdJEQJn82OWSitg1eWOsMVpVa2YA7N/dDPLvG4xs6UVnC0FZIP9dKLOI2zv1vbfeyq+dGiFOu
60QLj96wyCItMqXEy8eBd0O9Tw//AzUMjvNLUJDaY2ghODThz6kVvn5FVvvTRRa+xS0XBNzAgT4x
LbC1L9VYNB+l6rl6CLw9lBuH9rORM+AvKpvavXFovT4zXU9cs/oM8enQkkLnXMr/rivngVwtuBlu
ZgrWxcSodKhseCyu/jBg+xdAlxC/kvViTddD6UIRUgFk/dqE3WjMfMhmzdU3hwrHl0B2gFJzy/gu
H9yUFKh1vJSxZ9Q+6y4ROU3TU/7abMtB0Kt6Yrovy0hsJvvraqy6K8WkpTAbh45PKFT6upQNJCPb
f6gSx8rPpGa7cS2hI1r/X1pnSNvncah3wJruFIq3+uWd9D9KNBN2PIfqo8n0cTZvz5vXD5Y9JBG3
pha+dEU3z8piLK7ePs9VT69mmr9wLKsmCXCOsqqrGEA1Im+cM7sYi/5CMfaR7mG29y5Nvmwf+fK6
Th91GoE+6NsI8r9yo8tP4j3woFnL9k8WrF1HnWi7yLvic86Y/+OBhhNOxB/n+1wApSEAS4HkWCWe
skkf29EdhwT5y868s5wKGCk+WUynO7Gmjlp43WeiKspmdsII2tWvfPzaxwqhd3NVB+xzQBovB+up
ZDhBZZkqCng9B9DJqmxsz1miqgyVgNZqRFKtpMY2NtiSpJyKVPJFFiH1g4DcYztXOtYm1UskaL5z
Ldth480RKGAMz79ylS3dl0YIJZ0bZfXR2Lb2rcnbaXQub6YZmkOqvdL5/RUBQWvTeWm6IvFqxWr3
t866d5km4Hel7Pg03A0LrC5Kq7/7vLxpXj8fTiUGDAlsdO4XTPv260qdZVwQST2W1RAdevzd/2pH
eCakJuUDaGqnF8uLnSue1+UYfiN+E+btsaI9IQPQcKlBzAej1yHiXkAVMUEpjpjY7FPWw6tNWNkG
bo0DZ5ih5uCyx0VCuTJYBfajngR/yU0ZTm4kXJzVc/m0LK+5wLlN7UzdJ6cS/FSFiC+5/yfpJdjN
nVF3jedknCEgAH4aizVSrwAFQVx9efOjvSmjevExdx7yW/vnFYONsofFPptq4u7cB8i4cf1fQOeB
3WLJttPcCoBdFOoE2jgdl1j7aBllS/cJHtBlbTYtG0ItsR2xSnndlm0Ob2ATNQVq2P5JNzx0cnid
GlrNbOvprsWRMd5/siMzp3nMu2TLMgGBVu+M7hx6K66iSrGUuMI/P8SJcF3zg6q2DdGQrx3ThFtw
NjMjz7PV/F+qyicOxHBy6uyNf6TK+bD0xB+w3oRc5K1nry1FP3at+TnlAq6jPpw7l02L0Q4PHjSy
+Hz8bwauToz/BSS7Mpbvi1TaAG0CH5x66WlgkjoLrDWNqe5JmgnAhpdxDSLrbaqBZPac9znAIQkj
oOkfs7Gedbv6DjPSSRqjL7oRCJjXaBXqx31VNKabU8dl8643U8G8b8qyx3uwj4jD/yaTTsa1c069
7wsZOMBgf1EO06x0LyWcijl+D5Kt2gNvRRVIDzWcsS1f79hUCOz82MvuL+XJdcB/RT2UUrnIDFap
0mUT1rUe1hu/5Q3O1AXI/1Vgf+Forqc335NFhKqxhBLiFnE2Why7dzuCayZsmL2ufbLtMQFpt6wX
uQJ4myAp6ieHn3UnZa+geRbrZ+Y/PJvmxS1wANsn8IkwgnbKds6uwTV7mM9OKazIJAmXVv/UBnzE
zpFPXgLsKoVQL9VkM5IIq631Xoccw+RdjPC1ljm285TfV6Vpyy8QE9/KuZY71gt6ICzD0ob+qbsL
L66eHC275NtZXhHVe9+yTOX/fBQiphXM7+hcP8JGovZqMZiYUK8ffvTgBkwbck2rBrIAIg9J3f3X
pJxJVA7R2iIpUzyfRBxaxpXv5Vgfu6WYfEv+bKTUgPOJCh4lSxiC0+OmcsrWc9e3xHsMyOx23u9r
YZ7mU4C+xQFZcn37uYpSVFs8jbGuddK377McSG1YHTc+lfhuy3AhEM6ca20nKIhfqCTmEwYC4tap
Djrh5JecHqo0CXG7xGWV72tl/XugH5mtWaFEBUrKQjWdb53bBAwnPqhYI2YiE4Phg/iwUEcIYFeR
j0e8e21mOAbBeIBMMijNJsEoye7nVTnFpnhlT3zV66ubZmxzKnzkJQnwUkMEuIfsRXxJqFNIBx4a
2w/pXzAqAO2QqjxBuoxBj5WYbOdHuQB2encREuHxz3uV1zw18KZ+45Jr2AomivnzV5yWh8hR2AP+
F+VC5/pF0feSvZJ9BsRIbgO7JXcf1EoRUwTvlkFDzc+zfYqVLsQzg1uk17DlC3QHHyeXOi5f5NWn
ikmKSQNWDZI166lYeWlo+cDZOrwxYhN8jDZ2ZVymmxOPXpRKA1FPlreRcHDKCYSpmlIA5pPi6b1S
IpNTY7RHv/wQ0e0tBBjKfOenmQtbZkarqWDDpUR5QVw7FCf11s0S8IxxN9lPvLGzeeMLeoyO03vn
+bW+VxacFT+SdwKWahKNR7OQJpU7syBs72Zu3d2I/Lqe1z+TyIHzYe215CgZ7cBfC2ZuVcSE/l6l
XdYW59L842R/fO2uCu+cUhHMtptO+vH+yn0lkjhwJQ6wZizrTwprM/j1bpYnTI3vStuP1Cz9KD0X
DZNOobomEzxTg1SWi/p509k2bvfqI86bors0Msy/+Hjd6KpJ11y8uKqbxBv/QHKhbbTJtJAqsxig
eOyFGYr0+avQvHauPj+RG2z7MRl2Jaq65znAL5XzLlvcM/ARTb8eoKKu3Eub/LeTIqy6rtH91tLQ
Hnr7hVwX5mrRBqKFUYMhM/NXdsMvHUHlNdJ87ya1OCcBr5w15zr9Hh9qP+WnBz7d5PERAHHaSUxO
g3yyAXXLHv6U6Bve+vLqHHSi8zRPX2dKek6dOm4iK4NF3qVb5uC2dUYpZYqkMxRguPiZp/vrkPKy
gH7tnk2MT887kR4q55y2lPjdc3RatzCLGSe5lw/5+inzzWYq2U9/Fbj+b6uXfiVly2VxO7KMQwjp
vmLF3Rjg6ZxN8kHuGD2uX2x8k6CeSJjkV1pwZTnzluu9PO9/J+UQ4uG2T4zivyJvmRkGmHipxcy0
Vj+wNu2uGX9n6vzY/V5QjYqL34cpPFbNXWob0ovifPgPH4EEchBwozPbwONzMnMSB9ZwkFw1jY8I
+Ove7TEE4sD67biyVV28Y2YmwsEwdJ26KTIjpfL5Oe/PJg2iRXmp8Y5fSdOCZjKafKqlx0kwtETR
YJp5bz8BwOob6ZadqP4Zu1hfVDiUL28orHwu4/uWKnJnkLxocHbKzFv8hCf39vFRv+iYz8NLtb8t
RvmPg4xPOTCx0b2NspnI1BZdGOzxg1DtY2EEJ1p7u1kXZ6qJ8Qy0Hh9eh2aM+8A2ndKrwEp5Xt82
FuF2ZG28di262sifbddN12bbSx9Hm35jXuVMlI91rhdap58DIUN2X94bMw5Nb7635pzuK4KuvEOd
EWzbPHoMMeipvnNWH+JCcQFSZ25aylt8uOVDgobkyMvBTDF8M3++nrlYV69KN2a0VrLH/n8A6i7e
UR5NNUnmmjr8v7Pdd3qwaBkCkg0eNeo52oUbWsNS1aHhUn8uwCFd/GHrh46yCim6fh1r/sS+MdIt
GhDB67nEcD58JMTaporH6m3NT6mSq6feoa+5sZFyAVzunj9hFPOvefNRhpHB1WvZj10L1/c0Tm8q
NuhT+zDTye2H3APiR66PzY0CSdma00ijUv7XJKEGoNjZsWmSAO+j/N0aOA9Sz1qSL4b54mZ0/X72
tAbna6lAbtiefxQ6yR7FT4Lg/EqVXt1+LGuASOSd7Ufv+HuHKUSz03kUe7ZeuFbPxiYWc6GXHmhh
aBZUgNdNc4PySd2basf/uTZaBzK2w3u7jGUnKATl9QgxGAbGU3gZZUL4B0+ANIaRSaa9T1aXaZvm
m+iLSf1kZTtaVHPLqnsUtreMlgMRa2SRu7JshGAvNCVs4n8HIvh6fdt3JPG/QmTAclVONE6VpOiR
/n685U5b5pHRSHfnEjSxXdSJ8FpxTIWWRt6kfI3DgiSWsQ52dKzRzscG8N0+G4RbJdVP2wNpATK1
1SnYzB7dAds+9H+BQcQ+C/cf1b793rbTvryz6nSiruOK3m2QuERfcMdFosOBS0vaoZOzadtple2P
WdYlos3KW6zHg6UgmUt401Sxto7yQylwn6/WqRAd41as/4yhoc/2JRdheT2W2TaPZC477osPtFqT
ThCEJKerOJfp6oUOKZ9q0DMhQ/2QHGSRE/NYy2idguaXFQjP69hlhyXCw48KsZDAZq4Js0XPQm2u
kaLnY3mL2AhfwDoyEzDI0sbiOwx47r0zCeydoK0RCJnocMnh0ZqueGKy2qFPoDL0L95gGjuTx0bc
GXmDrDFfZ/9xxg/oaKiyDR1k2E0BaSchYtyTDgvx8AjIvBQt/37Y5eSEAWBwrPQCFz1mD5IPNMTB
J5YHMkcyKe2576Raq0nLNs68Shtu993KW++fLhqO3Z0N+jFYh+3z5t32Lf7q+i3xQ8dzC2zNjm/8
+8Uv/jyIOCgmuSYiDcW3n6ILz1a9R6+WM1JU3YZRJVnf62AJ9MhaFybjdROjZ7z60f1LQ2v594le
fB0tepue3UfHFxKvh/1Dhd9Rtri4JitZSQmxiu1eWBMRnz82OEpDa71CgSbEcFdZPXJlTNMsDETa
Vzw2stH0qPQ2i7YkuPp6kJRUhocdbO6L2UkldiSOjZyKhwGYuZgfOwMN5aN9ZdnZNm1pBrkW7Wlv
O71qnHvSRR1Y+TB54s8VoBrbaNd9dg6tx+dN0s+5I/7sfd8In7rldutauyKgzb+WjVyEaBMdepnZ
yxZ+V1puo69tZx5RMHxf//aa3Ma8c64Uun+HMgR8YXZIjJVodHRgbbq+GilCmzDUp51c1Rvh3/oD
V2ciNvFR90nalYZ3YlN6tYxy5mkIYWy0bFy/Xu+FMP1KLxs/axPE/sBqMoycK4pBwaKbK1x3Dmho
Grr2tYBVlq3nnvYQqbeE9LJVDaZnGipnOolo/nWLEnZtsM4QBXWMkoP526NLGUaOjwLVgUXi1Z3U
pUwr6fuFbtK79uzsP07MQIqv5nM4by66rzr/kkJ7NXpWNyy/UV1MQpliZXL9PKfeFltjcWIMKTFD
NdppV1B9OSCsae7lt/glvK3w7nbwYwGXnVUnM7hg1lvUYe0cOh/p2aGTbu4Gj9rSKX4t3hdlJi6b
DdUBmXJl5ZxmSjp1vq1XFYTLYWx620Wbay+Rr96aq0n5GosOPGO+YoPXqjtzHt/v9Vvua3OvIukX
qvCbTBOnKA4vQesJ5lBt9EP+zyX2+unfTU7OH9HlkLWRV6aBqCU/Eu/6KN4au+78WE0Ut+nm69Hz
GR1q6entLXcLrcF7vMAxMrGs+Kc/veHJMC/nh+pgCF2aNGj50/0Mybbz7FbK8fqt+psG7PJjkfVZ
wMGINqyRYI833/Nf+aGDVsu0ZUmCW4sLUheMgTHUgXBfb0H2HTOcZivkTduBsM5/P3qpIyycbmPX
N1k0ElDTeYXmuTQHaqdO75CFR518JNtArguNLbzvUf7SfgfDLiWRTNmWPtlmTzaZecRQBwNiPJfI
+WNQQVigFte28PZGhyLXg0kpomrurZ7afsGubB0bytW/hwglaX9t4Ts43sNrowNucXpoqcqei3JB
vLXoeSb7ThBvl049z1ihVS+2nfPQLaJNn1tUx7rZBgDbYOWHdSlOyUHh+UabjWHPrd9sPt28X871
5Xbk1ypUaSsetwpUOfWpAKuP3pAB8g15svZc1/SKd3AebJdvsiLUGAvnXL4GwlYdYY/TeSd3KWEW
rlqX0ra8hXUvMVv3Ubadh37vLETTDRh9hDAJ8qQ0FZuQGlMQfSfGqpB6k98a+0OqRy5W1e+4fzdM
OQ5E1NvBHrBkUXAcPKegLE303+YHzrMUU6Nj/OfqFR9KJMXeGE8Yo/ZgVxcKXH7bmKHr0q04IgdK
lVaDOSJJrHHaVRICCLygLpOr/Wb2ylf3HxPA7qqi/Nz3rcdI1+N7Tz2aM28fHOvzq0rh9kdje8gX
MQKM3nSAzUS6jk3qPkl+3C2RXPyXQ/mQqS++F/lG8lmLTfSj7vry81pmCbtn2UxpWYoXWgxttpva
ZLjYvcPta8/tsFDtuif4dvJcdfUHQsN1ZL78dAEHigQH6VX7hhpRcsedPvONZXMezf2lQVjcwwiY
nMby0SJetZ05ffp5x+t/95XD2SmbYhzOy5Rd/H4AMMVwtSj59xsc7cfehHjA6oqbO1dDSxf1064l
7DrJol2KOT7MiDSaWO+uMy/89QhHm+PsFZoJrcPpPXy2j3P55mfQnVrWpR6wBbiAthWKC8Ys6rff
Fmp4x5V27CyCd4pn6E4/JMLefeG+vHCVosrSEIW/9gMTZ8Wu99+DhhMVQYrHZQfQyF/0PamRWxQL
tKNcKNhg6QGv5Gh+r04sM6mFU+TR2l2D28I8Io4yRpzYu13q3oeTPulUp5YAvW9ly/7Xs0B2dUae
pcckMKk/4p2XAAGbmw6Fhzuc0m2ghVFvEjU9vzN4dau9YkEaREG40yuEo94tqidAXPp/+8Fa0q2s
3cAJ08XqNNyqux8wzaMujjarknkrebVuWUsH9hPqLabMIDc2boKorc/ZqNGBEZa0wgIYpb5iI6ND
xdg9F99DdHqr2Mo9JQDxQHvESoazM2I6H65bSwPKrMYgq9SE16/rhAKAWyX8eo/K2sR/xLaJyNxd
T2/jHVjekDb//9aHXguAWr+83mJj20+vch06K0qaHAb09s0fALdhUTQS7x7kX2vn+7q7M05KPnRj
ywGOQW4c9MH/4+m+tlKLkiiAfhFjkMMrOQcFDC8M1CsIKCAg4Nf3LOzuS7iocNhnnx2qVq1ahWLS
Xg3PU1q3SFfj06G+1LXmAYZTKihSQoyLy4RlhLKSEFMBjt8V4By9D4S+j/p1S8iqfdo1tp81AADV
bKLzzoUEd71gN/u6B2A8fU5mw+KwRAuRlF/jgHOMCzybfmycue361spYLYOJODgrt3Oylm2hclKW
GVPT73Gqq3g09bHcaN0Vh6uXVFtGdrY+q5BUzT5nUGwWDYwa1V0bIqmEDQkoQXC4PL3lvXGpfE1v
mG79O2K3ClT9qFKJICr5+C5bxUes4uQ+8iMkZ0QYTFFAqjeo7eOiOkBMdiiclYcYwLm+2Ai0QnOy
pW76X/HSM2vAfa7v8dgrbVQcQWzCoQ0DOvYysL59I3YYhuki1dtvlA1rbLqJAU+5Kppf+66mRz9C
WeTAGkeqSxeSlIrkNdbtKM520eBia41d45r8dGeIIt8m5RV4IrC2GiiNIbtfC5av+Tyz4NArZqNz
mwtlMVHIN7HFNdHwJINiy3R2MFFOdtDGibs2eNsBdn/SAjAyUj1TwHRyTexyqlFguuzbiYdDPw9u
tHgq9PWwntCmoRFn2uuGxIvVMr+rJ/LPZ5k7REMH39nm9hneQafApcAeMhrZ8ezUxUhNvkv59eXr
gWyGHH1b+TOvh/wm9Fk0OD3cTyKnwHoidYkdSfv1p/xSbJROBiqaiKFbUe0YZMXIWHScV5IKXSci
ScdNWzQITXct3cNSYUGYtSMU+Fs7L4hrJB6lBZlr1gQfonSFdqtiIy370oR5+5MJ+ibYHyRxeM8K
XjSW7culPFVjQjitvcPEmyAW9tMjFWSI7nvLl+SSNSFtn2OzHcdG7q6F4irPEsYCQoJr/UtEvkSA
2hsU8qLaciVUbQ7tXqgv9fDd2UUqxW8fNLOsDlPvdFWHs3pKZZHmFQZV6RYq4MgJl9tgJg/eMHnE
5ABf6CLNdYNxWF+1XLRN/SdJupSQOCbKd2fxnBrnGMR0qh/2MsgUh/iH/NTaSjbckbbAdH/5eio9
8Gzf9s/rSaqJlfu06RA17v9GkpM9oSYYuUH5LGeHp2r+/qd2eEubvtlxcbyssyBPfUT4s1KPBAqI
XdoH7rM1oNJsqpEfV2zXNeYf7P75c/IzXkxfJAE16WE85qeXKm7AY44WbaZ+fGPQtX5f+V2GfHcx
fzkJOCKk9xm/Bk92/kUci5PkoD3j/fnyQNeGxfk4qydFge9+O7k7wR/gyUCCc3/REwwF7byk/0Fq
z78Uv5TiEa0+9eL/S7Jbuh/kR2JmLfUuulvCucu6fNi7WfvcYEsOjOGnrbHKEMtK3aK3C7OUHXVE
qGRFUcCfwkIES5vSnk0WWz0fPlZ0e7ltL9ZVTKdrLT2Nldsu1Ra7ECqzKfM1Ml3g3LYf1sAlgm22
Pi/CWPBh529V/AKRUPuqWT4cjcY9EYJmEkBJq8MWN8SF+iiG3tk2+ZyekoxgWn53E1bWarqXKU4w
xlFG7MbCrEN1Jvs/TabSouE6Py8BSA2Bn2xkYRSnYjOWiE7qSGyUWg5LLvn+PeSqxdKV7TKbRR/N
gNrPGDzAPFbzENsHAxqhR8CzulZIY6y1zAFaC1QAxD9l308F1mAAMlcjz3PO0Q04Yq4ClC1M/JMy
gIJ7OYWqsZDZJ2qVyKjP1eTCb7/kf9dMqykQrlaqbmqZ8sSeC83u/z55vajm+9+TazPRSVirh5vn
r9cLH0AKZPs4XoykOA+ivnypLnRzh431oCEIU0VZEzTZZjh1VQYWKGops17aZJXEo6jaM9/x4Re5
sf39MMNerycxEHVA7o4vP76ldPA+5enuplJ0js3VPD0mdTjc19fdpYILd0VhlE6eyLGlpalezSoB
+w2D2qB5D6pBekgb4uGLCO2lsmsal0i141ldRkMNNnjVJLKTthoraz5jxOYLQ7AA7toQERK5ATKZ
G5Qe9/OVqvPWwy0h5MP8vK085+rKiLR33Guwc+HhfBelqiqK0tZytbzSm6bsYFNfSFejFgRanNUt
0d8dON/3g/pHRezTZcigiwAXXuH0nyKE/Yw0BYQPKXBqS3RUe2jO7navwUjp76pFlGOqF5wBZDqe
/bBI5T/bW+RH2wXIs3ptbmvbTiJSATbdAzLv4quSvpJvI6c9Or4eptlRdjhc3VNArdisUyK29bwO
vwYVuV68Lw4Pj/rDX7+AgXlUqZb2PhAU6BvCuRFd5crK+pXAcnxRsPfJCeEtD5f3i21dEdIJf0LR
q8qlvZ8QV6bGnCfJUpYsd8f5t6QohQGwJBhaL463/346XLQW5J57oUji5eEo8PZwmByVas0/SVRQ
g4TlMYD4fT0xwuUQbFrHFnf4s5meewiEPHmyLhxbV4Bc6I7IXTrV4u/qc3jPPhSbBcW7hWMzP7dN
+ct+MSi2l5XsrhMVYLNiTDzZjsnnd79hM6+OKrx9RV2hzTAvf+MQdKJLK3Fqc3LDfo6VgxigYod+
CCySKxIyGg07Ltrd/DrPnroM7Bu31PJj+gnm/DSKi5FM4msHLv95d60V6hQWvrEvLC9S00pvkkll
4Ix4kVQfrKg9zHYEWrA41GbVyg1zkYMXBNwbJyfsObiM/I0IfIBleJdh1rUWte8BTGe6nVtGpNWi
4C5QfFjIZ5jpscs9704HXNCgvlZ/XzLNxR3xYeNcMcB/n20CzratNetgVRVL/LfGZ9Op+acXlX/U
yqIw9dECf3YTvZ82EvLyzuDun1uZxk8NrY+G9laIkRyQzWJ82ipoyj1d03i+hre5eF7Bxb7K9WK6
XtrXfiiHR4APwMyzDLGrsKaXr+sOaezxDXCJFDYw7ocIK9ILVtzPSvEbGXc7fr38JNeOn3VpnV3q
zztr+urpu0XxHyEB6V6Amo6H4kslQjynezJ4SrdIza4lOj+r8oSErQzLzqm5e54AuLG3qod+4f40
Pd9d2+qhn8ovRx1NO6lHcVL13ncLmiGcHywkqx1RGaWQ9FExKYg3edKyuTB72RbF6kpe5IguVYWH
97ZuspGYRx/9j5fUBDe2fVVJHLXqA9ZJE38zRm3lU36UH3nzBChqYN39aI8vlxicP9uX7s/4Iqox
VIyrdWiw26qXF++rSWJZ/2PufNukV/0sSyEFDKoum8k6EkhVJmmhPNQUXPDjWTg17MrvCsKAUNRv
8zyxKf28ZecrGNETnRF88B8cHQRJKmGYnnAezVJ68Agf4rhtBeGml1ZGyUbCd3XuHSwrAEYGLbSS
gIrFLD/ZPszw0gF21aOOPz8sG1+2yHwOyT5TPoeWRLZxnbJJBpIKhJUjF7oiBPAmxAd9wyKepkeG
bwXTGVWaZQdu7Qpedy7d8AhN2kzVgE/WpstHbHYYHUDfpLGzp8ZiJ6+oKtcy8OaTrmqunhgABMb5
0YsFvZtlDsXI6UFJGxR7ENBav9PP4e+/q11JNZi7f+f67FRRqDwrTVHkTgB9wskn266bluVXu3En
E4W2UWBZje0BhnDbq+LcwFzsCGlc/8UfzJ7fl/2dl/nWolXA9GysfitSV3rDfWvXSNXW9/v6ro+K
8tPbtz7rswfJh+PvafZt976eEJG7P26ooPOu5i6xgKVrUyf7ehVtxangNpXK2e921jLOQq5e2C6r
WjHTL0jiY+Der3uzIQWmCzXnyuI5WPWqQ8uw4CqLk1Xiz2u00SyBlVA63qdZYyRTP+pyPhJ3GWSI
3imQ0mvvoynrKRKMl0PRtl1LLM+k3E83T/D7dTOEjyTmL2pDPHEM9uquSeJ+nB6nOgp2KHZtn+AC
Gry2KqJocqNKL8j+kZJ4mO9VwW59P9CZekiPSz3K1cMTBlj3PPhm9j6f7lf/0Lwoj+ebs5cDWk17
N/pg3JUPmHFylIZ7M+5u8bg6lO8vktt2IxH+/k8b1EKZc7Am+/DdVPGwvSi09GayfnhKn/EM15k+
ywPn8kMhnvGid3yRuDzZIWTK+jhUfne1UnH8OVH/UW4C54VsXnagfvzqPnF3K0yUelgVyBFveyyP
1WDFkv0Yla5dAvkPOvt6bqVUETjgLqY6izYRaaJxl4eQx17VN8fwcVMEHQYG2HLR9WsvigsCh2LN
q32bFvZyoGzw848ek65A+0b0lTexp4p3/MbGHR8Irj2s2+dl2+LJXUzu6ozQ1eDU+LpXKHvbzpGD
GRRzfW5zSAmSnebGWtLbKcSOkQ/tjpVUR8XNbXvPoOMDZ/dg+pvoYFUEXVVNNM8TkeRMx1vX/kId
9llZ+nwl/GZFH/kht7/95KWpSvARIsl1lq8BxDzv3gySJQ0FW2aRl7x6TYqiCNyx1QBfigksBKRt
Lhz6T9quSVHJUh2aBxZU0Affl4Q46ku+5gTo+p2fT43shFcAU1/ued/EVDN4vxj10qkLysw1c3zr
p51yQ8W/g+SaQPMAB6f+QifMy+IUIo5CcgPoSTAcc0xXiJzqLefHbf+GjSfn+wy3sfYl0TgS4mw/
TNiPzs/wp1WcEjwTefyIBIkNam0TKK9IEfDtA8v27QsCEcAbfia6WJfDXJwvHxeht8xQef5+g+7n
pj5wfMP7jpOvUsi7sGNYOX9GBVMjLIsbZlVAtySBnInacbRYF/X8oQ6N1+BoigmUVnKKS24F5sI9
zd6/b2Jj0P7ktrFmYyo+Ul0p822yQLldjF9qhZF6rColFundszTAy0q82Rl9bSYQS+jbd2/2PeVV
4SIB7vkf2DBZm0WyiNC+H9iGBQl4RItt4/tAn320go19Mod3T0UxHil4iR7o40J8f1lL/da9VVNY
91B7YKPiNATh+GvLRV+52GITG4eimLp2hykYAogohuCMCnQA9jnACNvLoSz4DpTOPt2QLBclSTsR
UEuVhHpIoA8SwJBscP7a15LaYu3POzjPWMdFzOUPYRUfKAb1QfLW9xiNcZtpH2b9U8DpAnmiCxLM
2hpOgU1M9YtNCLstwS/7uVIjc2jCMXiDa/JymeiBWwiBwAnUz14l/ZE95s4NWY1D5ZoJkqqLqI7B
ph99pcvWMwmVUeUnVxebvAsWZF+4N7oEii8uKkUEJaYLeMU7lXL8uZ+mMtN4362sMX4NxqlPABOR
DhqXFCI65h0Jneu9GkYmMllIu8ylk3q0POOSpnrsZngukTAchsjSVCsSAKnYfIrRvqlHzIN4FQMA
66/Y9KWh80Nq6ND07uLoVEDwttsjCU41Dqc2sKxHekau86IJHhWZr6KVJ6fn7NNWPPTz7tAHhSvi
ZJAlpyIv5/7BsnQz4U63sQOLVh3qo+qEmUZInKtD9XmnRV9Bd/2ztCH3OLV4CP1b8Gi9RiZr+04D
QrllH9genLCfFG7O1YRshft/OROtayYiPxqfKZ35RCo1yQzibX1XIyK+UqeH3yzoTkesgdIogL/u
g+wpo61mk80QBRVKm6lLaLxmnvSzHl78wJPE5e6M0IROx6j59KsfW1SY8SBfHX+Y8rY3m2fcrf30
MBdCSluTJSpyyA+txUVE6gD2u3Ngk3F3IOBOBh5qbU3vnb/WkcGr1YcCfAPFxmDEtjmSyuYhZ8ap
/Gtazci48NffgcELY6eFxZE0IXf9Ams2nWxB2s+pHnQh0yXIq//M0OvDBgZc+mQB0ZWAyascIQL4
MS+oEiFnd/tP2QHh99l3PTNwPplii9bSKociwCTUc36X3+E3DBZ3ketZUGPxcv976QRVaKn8KmtA
4i9Zpq/86xKAf1w0iqO1chjr+Wy0EKhKQKuk1E3zpMOmh+ml6D8Y2eNuNuDTQL6sloda4mOSCrUJ
dGgx/31m7BtP0176lxTnlPyIXt7pd+nANOsSw8KR3GELnxS6sSu2coMccSLB8wPC/k+5N5atgbSe
v0OizBRfVpQQTneXUzv7eY+dUkj20auCaUpIROLaUJI2LVFBmNtS9QmMD0JHIftu5pu+m7FAoIFA
IgAzw/ei9SVTjfxIp+VHxVG68YEsIoSBQH4lYFaSxtGUjV7HQFtHSi+h9TuKAKCE03TTlaY7NASt
GrTwg/pKJH1w6dDEL/QPTz+7ikh4fnAukYSTW14+UrLhrQ+sQWVG4G5bDZtJ3i6hwd62l7sDcwKL
FXmRPPXdefEazwrCmEQ4btlzN6v6x6UMzssH71WVnM9159Cg9JLaGc+1K13f+mmyz4gQd1LpOxvu
8tGuh3GXn1tr+TG/ihWr5tGEd9iylUSSEROVyRb17NxWb0rZ9L6R/6er4WkexDhDc0ebVYzStk1q
VswQRe+k0NG6uhk0+Of/RKqHgjzj9HzTypPeaRtGX29xUp//LvcCW7uWTALLK258xLAnCcyxnlx+
Rndyzq/N3f9mIj1x9abSz/Nyp2oau/1SrC+ujfxT8VhB35sN5cZuBmmwkLTSl8tD8DmssdJFbsBU
/ikzOrxylhygnnu5NDN9RbJ6xUGxVL4KD1iTu8lWqffb33HXgfaD0t2yjoMMbG6oqlW4PueeU89o
N81Z/bPQTUv3OspsgVPZoTl3wzOIm1bQ3coTHY2PeuL3ZeEk80eWc1DGnzLfFc5bYaJIKaOUnJES
oXAmsZcq2Pkwp2kwzz3ysewdJZrKkkQJ8d/9EN1AjAcR/3ul80/6plJqq4veEdxp59qr/pZw3Ba5
61J5eGgMh+AWta8MAqWZvgb1xYjdeST1da5/J2hRvG0OImaqW7HMUl/S2VB+GWE5WH5lL0qzrvpJ
KIah9phIiIyk/2XkYCoIUl8uAC57yJmKU8sWWeVSoXf+vZGcpjxMrOwqdOT8gt62a+yelh8Noyhd
RIvwM7CYNjrY5krwPRAe6FkoE/1KxMX8mx7HVNvnMnU/nc/2wLKC5hgxYi6GBv+U54/SM7VH4pRJ
p9sNk3PGU/JgrrwBOz6biyLk5uAzcx8RrFl0UMMgTEgE6Tk7NcBjKHXz69eEEx69iHJyuebFyGip
rDJicXhYNNEUXyssK6y0Ytt3loqONAOsNkyPQ99EONecqTBuwDxm9grZB11cIEXgv/IMaFJioolo
bBGZpiLlDnitbFM6UlMyqLY+/rUfxCd2w+VTps7KwzgDvnMvm5k6dH9RN7MsU4COXBQ8DN3HoBqF
oZXM1xm4ArMo6xQj+gweM1OzGHofTbCy9AywmIUNr7PJxc/U0+wIMSuYWORIi33/BMZ8nE38CkKx
9Md4QzwydXvpbwVHgZ5NnCBpFb/UFm7vPED3/NvnHS3Ov0yaj2ZEkCTegPOYbuwKX/v3UTphU6lO
jkcou4q+4S2PYve3X7AlwMgBkOMPnR4pm9QS64lGp6rPl9vZCQbv71wfXwmPjzeghtjSFGw7tRnb
cVih7aw429nGfRj7g5Ko8LjvMVa2Tzp4OtVjRBA5tRlb7LGLqLzk64xNCW1OadEhZqcQCesqmGqb
sU0/yHGzL7ELnYO0EmaR6fWDo1H3tcdjjdZusaHrfReYxEVn51wNw98c7Xbh3zkGynrXOe4U66kL
xAMbyeBOw/CkyvqBfYNpKBwvLvzd85wHCOHiSb7Yk/Y9QYHZBfdaLOSOE8yw3TZglYsoTR6mN/s6
EUKMt0C21RhnJxMyNd/JUMdeLoHI/SPNfobTmNWsh1Te6asoulaRicqo6oxhCGtpqnfsaik7VKqz
+J8cKwIcuIM0c5fQ70+T6M4OQAZ7hzEUi/SyxpAC+CQGbPLcAeL4ZQlUSEVOWrAgUl/4vm3hQPvp
kNkS1IHl6fHIuz0XbCBAsdIqWbkg4xxS9KRP5SWU9DuLhJC2jZ6O5ZKLvCs2D1ei2EHoWh3A9UbG
74o5ek6MiirfXs4p2Hb2bqtMl1C3pCFJaGewPfScboS6BmIg5p2SB4/Iw3JcmPCeHUZUxLN7xOVN
kmv970XgW+izSOjX0BhJ3569yBbEcFD50++sWBfF3VxkD35UltRUmOCqwYnzFAkyxLPXC3NCJJqe
Gt4yI48QRS37zlNwF8gJ1PJqztQc1V0R8LiERBiZ/bcXPumeeDVYvZfMyf+fHYopZjD+vVigReFV
3O65x3Wq5wzsHu6Mfueh6KeTE4rez/2UtN5YNy15cT5iNJ6z7zZzElbj83Sv5pjG01B+1+7s+15K
LWsGM2pZzYmS7OdwU3t+nHLp9SPz9J3oUZ181Qi+hu90Rul3ijClVy3iz/y1JPlOS6Hw6olYSz3b
3s/t5fL79nNuxl4oS7fig2Hol4jY+p0XOEdNKYNLGX01+qXp3dD53Jqxna/GrnP4Xjr+JoaqnRz1
cc72yVh1Eb5L6qdReD+4MpvxZsye5Z5RC/GOOIk4BZeOCZ9+N0L0gqGSfPf0d0e/NtJpTHvWBjJP
SZvNe/q98HgpNaIj9nOHK726YLKhdCQL++9AizuVUqkkve7nRkDp1VeHALWGOrHoxNs3+kT23RMD
31fsDi1+jxd/d6anux5dJAeJ1/S7FITTlFm8GSffS6/Jd+MxJfPidi/8ImNXXfeM9MnPqOsK7Af9
FVj6vtA10LlpPWFBj4RQiWKe/0YTH7nu4R5loGwgAgno3LD2pX5RBemm6oyYdJsL6VTDi6JKHybi
TfXCB6WreNZdjqCFyt3rEQONZtpsvrIQ+H0e7gIAvn0RqZjtpv0ZIkEhZHsbF/JHC84qutfQcS14
RysO0s1N8trUMCnCazq1TWBeYExmxsDtIvkCX+91hDsF3aAUmDPs6tu3bsZZTnj4M+7hWThLkRvX
BC/wdkdI+v89UYrZ/7cG8HNMVDK4nh0uposUS0rGyq84FeLn+uyWKff3Bs+GB5/qN8art/d811dL
BJmqDd/FM1/rMDXAUMZJ1qBRm6fnqqxZTChUcJN8NtBTPrLG0pJbe7tfievCQJ3dsiojz9119jz7
suhipFmMCDFxFMk/D3j01/Ro//0KFNh9CJbcY2E4As1hWlG3lc2zu+/m3Ycre5hG319vNzgEJlPq
UULO+4nGGeG4LM7jsavVdNSi6Vm55AQSNYRob3yqUIAmVPbTPW3f9fzDI/OKBXlx7VUDswh7zzJd
TdGNGPAVsZrw5hWIkfF/d2byEJAhD10gfPqWG9LoGS4nm0rqad/MDJe9zHD/kHlKDX/JFNGqW1VS
QzSrRLfIzKjgivghA36snJqhKHJgYmXqLPnGogf0FVwW5tz/tFqpr2bI/v1bb+vpJ5vVfkXzEcRP
fEl8K1UpSnCTLiLp8u37RM1CVsfy/JrLNHKXWjHVvazb6eJEpUspS+tLZzm7n20pjxbvD1Ul8BDo
qmKjPzM5YrUZBOiJI5i5CpF+StKa4QFUMrvKWWI69sNvP3GtXeYSjVX2au0hRfVro9gzXhgUAIvm
oW9o57fDhbVolHiTyrqu7r8bxQNFFXUDemt63OPtr8wvyZqDzcOCEsB7sc6oqX8XFV0uTDfN7xEL
4DPDpaolWT3MiPahC3Mvvq6ftKv2s2mluxdT/e5nmn38qFxoZf60jxgo9XxXmuCHlOP8CByrAF0B
bq58a0FUbIURokirdki2+pr/bnqZbRVxZFb9+GkpW5l+y617BD6UPANCr2CT5dyutpV+L3CGKFPO
Aexos2Lwl/vJ7qFbeC/dLWrkMeV4/T5gatO/ykyWiK1l8kCXF2GO66q/2TZh8sD6T261pNatUkr7
anq8eSeLIh6ZYYl2i+NVCiDPb65+LNqHdL1QrBe/KvuMHPvqKjVJfDYxDgolpOkaNpAMyo/Jygo+
WreuYv6FZoLuO1Y++YbHIvqa6HChfB4WoIWn2s8JDKuEbf4Nz60huL6ozY7qui3URs1icB1+mtIx
uXa5ZG1h6Lwn7z9UMbvUlSTu/jbO6FzV9aaSe86MkNkJ0J2ruWSDYSOZiDXS+c0FMSgBWUPTbZYi
DpkxtsVVXlVKbBaP1cO6dib7tjwlKkGOLJWfr3wPkHK3VAa8RpxspxjJqTYeD7blR+RRv0R2vt2w
YyqqB33C0JCj1AT9Ojbo/T5vB6NO5tw5YMhuSvPP7XDz3Tyj0E3fClW1eAjziFBXvwlkLMn25J9l
EbRzgsxEUCSLYeV3pBaXCfV3ZcSBO1atlblHne9Ykrvov3r+OQ98vivcr659Ie+FNej5C0sP++vw
TlSNrF9ErYlkCAVSppYeXT6U6rPPTvbaTm3l8JbP5Tf36fR3QH22vC5P397eRm/b6g8V/cEncYF5
8qe7Lz9HP2Tuv1+v1+amJA189DZ6Z3URBG/PM5X2tdpflt+bxmHwUA+J6rqe5I1RuU83kiSNsyF3
UVUOvFKsfDx8cxVruerbvtmhfX/9w3kuA0SXisYs6pvKGzirnKNjlCN4HR+kY9zPDFMVOaWiofla
prVJ0K3cN1PQlVpqmO6rE4pNtPWJfC1fQ4FvFGtxWzUyXEzfheHQDE3MTHnKHb+POns53yjTvUyi
UcmrXCsuC5JIJVGfnipxnTpNGb5lhWVWVESLETrIDK/HWmLM6sy19iLmhENofF2oWF0fUx/D+L6Z
B7527dR8X/U21Lzzii3SUKkUWigquafDQ+Hp8DLr50lmDImiSwKNouS0zRPVElVpb4//Tg+bybl5
fjk3qTm3StVVb9VT+KFX7L+dKCux7WqnymikLs792/RRGZyXZ9UHsDmUvMl3M5JDmP3WAj9nKyPR
enP+iR56h1ZFs6Tjt7XO12vyOfn8Xd9VVWduCIPXM+VOVNs5lafba/UyiD+pulo+1mO4nWlkzia5
8uNjjKdT7Uq1+sfmktNJy9Zimu8tW7ebgGLr2l4yNpQZL0pxbqcbxefZ88f051HaDyOmoQiBo4wm
81X5/v5+9FV593gbzTzeDMhOrtwz0WKqpeqRdZeqyyEeGvo0peRJDi/d56BhHWrqSDtY1ENRwgOr
iKph8rOWH30W/bDooxl1ZQvsuqnXTSvzup1up2gCCEQffQkQjQzNm6+WbZ5RqQAbDuQi5sOjNeAZ
sRzwtcQS9bC2ymB+OzY/1EoX0CxGBqYdy97090LI00LqLmBcTATFHCdHLWh3RSpw9gg8I1KeZUZX
W7diQoPxYBxCt+saA/7h0IDT44+IApK7lQUOcFeI6EOFo8Hzc1R3W989k6L287IySFl/DhXEyJck
4ganfpCuDCgA4Rj4WHzQJ6Pw5tinMckQtrdlL55VEhv4I3LIy5cQJEFoVc6uE5yBxssHVCxKnFF+
RxCQqoDE8IMkEwXmKBR4fFU/ay8qceYrGgGLSVXrmtCK6kkUiaPBuqDmp4DWnIbHZ20AcZDGEm2v
q8kUjfQUf9OIg/N5fnm2wkTrIAJunHg3SWONj3hnqJW/vMSvL0Lozk7n/B09TtBh+zEkLMyPnc9y
L9bmuPnoRUf8c4BxHBahzNPLi2/RnOeXwUBXKh3STgBw9LDh9Kyq1KNmvEQjnUR83pIfb0RehPt4
i8/7GblCXTY+Hc/z9gsFozChbi3n+SNpxhk4yAsSlnOMkwjsF0lH0+LxknbdXn61pJesOPtYZqXK
k6ONW7pd8FPcoOvIs8HYXyD3nJ4Po32kfabnv5kqkbvCAx0jHnHt4lkYuHLsxGVIlVuDbMWpBFSk
TCc6ZrL2PIN1YIBgFMfRopPiqgzi+rWc7hYnAAo6HG7K/VqiMS+1k1XFlivJLsWP4bG/bM7K7VTt
1JLDW+3Pn+RrO3T0iOEQZ7es/NwblrcLi49W1QP01claeo6Rcxx81kpqKmTQd/dRF8+FXNEtigKB
hx6N6FPPwf56Li72v2BCRTlAflzl9V+2+u91V3sdIj25zapI4OoQb14+kBYyd2u/e92Uu93uk9pe
mljGLC7DGMv7Fo5idXN3raYqFTomDf5ri5xCBXeuAlss76uH6mp6I9bXycS9q482Sg4oqhO7LtQW
+OzxRUh5NKeonJGU3tQPk6/7z5H/jVIKIM4KbYBuddJ4CBZh3DKPofv13c08hgDcD8JGsRGjnPrG
bTbYLY0FprwVdLqrGr1xi5/j6n+11ICpeEVZC/HJcsU1p6u38fu8isAffQ5e3AFJKPPmaNxMx5gV
B4M4EqishLJ50GJrgEO05EL9NgMeFVV7f1d3cVMjcV+d4N66rdrxvGmHvuCusiJjva4v7fKyfCv2
p0qp9XaTJrT/2IE+yxpsxgj+WFtKhhqV90a8ilWbfpoJsxwu7ggjjffz70ivJeK+HEYrt323sikX
bxaCKT/2cGsL/iNiUPXDo7IJoU8IK1cAgRYdNlpwXyk1e9COKXc2melhc18YRJFf5j1XhwCU26Ue
9o69XQvUXphnlSch89w4V6aPCt2YT8b6YPzXzatWvPlo/wvbLKyUC1NIkjjOnKA28Z0ab6x0/8Ul
HOUByJcF1trnvvcwfHh4OFUxqYfn6mzwUyOG7pau2zZrP1TTLwz/Qu+/g6y9q11GBcUKHh66X+Uh
1RXjWtyg/ECZ8CF+/G3EcxTkiP9fgVBur6bid+1VfgbFQmBA5VWEpPyqNM+uPJ+3l5aap/VX5Xpf
4qc3z3KU2qnehWYjU6uDh5QSs60WxS4eRLHr6mfgan3ht52r8Ty7K5r09vHfOuOzkh8tgWHlC1Xs
fSefVf8k31e3arDrrWokKmq0WWq8ANKGxxptFzPlQNBQhaAo3HEnFjM5duIWBbxY8pN1o2hF+lvv
YkRkV9XuT+238pQQ+plVxd6r/z3L16zW0LiunjT202yVxFI7VlQC4XJ9UlJHTTMgRcA87wzONGct
HskqJa5hppJ4T+LsxayfGMJhmTZLVbUL6tl+oVpgR8ZzqZujivnGyN1JUX5sifx8VIZDpNouDmLr
379i9e7Ogh9bayycGTh7rJHpSnBdY0pFudSwpsNIv2LnbevbeuQw7vDzNjebL74rLNHstXr86X0I
ATnCuf7Lfy52v7kc7XP5wwnFPFPOcK6CvAWqWCYb6xECkha6h6d2edKfSMSupR9Wty6IrohPxZLG
vXv6rfSjjGH7XepeZ1FdMB//emddBSdhe+36mQpSQz9W8GQ1V5GYXs3Ufkb7er759zhWNrV4p/dV
SJ1V82U2PMuvo4XOKW4fVP7UtWeVbpiep87fKrConssbq0GsAvwq71g+03nT26VqIAVhfX8+hB0+
Q4f/qHOdjZ7gMuZ8GUe2/K2mwbJ9bZ6bq9o3XSX7bL6nWE81K3izLEtk2dDtvydlmnpMEL9dljdQ
C8pMFVDmbVG/GsIxYOTQVGLobLvxOBD6Km+7kHvah1Z7R4zbTyPbzOK+zV5iYSO4UMU2DxelecSk
ajv8sp1uAt5dmBht35Wvdr4jIFqeRH/jmVWIThpuf5tKfFxGg9ui+q4ohKFgIZ1MJv15qtLvxzeM
0g9XZm17VZ7HprlsZsl69vtP3WOt++TffD6x6M5dfvcnkd/aU6kRwz6m9TxVmx/7Pn3fdkh1yb9q
sF8NSDSiGeRHK8zObjRN+5blVW1iw3PWQlaGUWxsD19l2qF+tLg89SeT9rJ8//5RPzdvTdXKyejt
/U0uQmPVkBQO8hk92pcGAwvKn/nI4LkZY8wya3Gv2GBXpRkjfh0lg2Of+rGSxup/m9sNG8F3Nzau
WEiUt2D4I9KH/0nEyoxBbeVtSfQom42tQpWTwdl7b1s8y85UDeC/fSZRfT93vnpnP3IFwxdI3k3t
D4/qSdw2msfOY6cz7RQrrPRrpfM4ar5/VEexRe3vfybpZh6Ocilnefi2MiOJByf3TEaM6AcBjufr
y/kl8eQxXNwv7kueNzyrg7nVW02Wk3gsJ4sz0FmJ4tla2Z38V/Mz9yyVUBbvKhCxggri2QaJ81Pn
0Nk0fugyy/S2PfLXCEMZph1ter8fLarNEV+WwzbiWN2Ag9i8es+6mrEehvpPJ6zMRe0fUxWdtnFH
J4fVw5xs39KSh8q73/yPJXuncIelBIALS+3fv83Lv5/yvzCTGoRxJseHjSJyExLilcPdQSr0i4Ce
4ChVK3uqPLKK/fbxW2XV2ETjYkbp6LhFqC9Bd5qRLjkGU1ye2tzC1Y/8NeYiVCR5M2jCDZvxaMVe
LY8Zed9RbfrUj1DtxS49G52h8xETOE1T9Xivzdkr4qcMIQHYyMwJA9SnyX7Viao2ww0ne6qB0ciA
XOIWC28sui9hyBxUvg5s9Nj97p7D7hG7DGsjDiCJW6qyw9TDmgUKuAnSaOTf6HTKVxv/6MS5tfT/
mfc3657VzD7/5Hyx9tW6pw/853j8fStOUnXFsP7t4K5Ww1eR0CQA/Esz+TdIV9+yweLEr2BWZvZd
Xj3f6Aa1c1uzxq4Vz8Sv5yncAwkE77NG6RXICxsOXtuvTvlVvyz+j89IwgprKC7TT1Vi62O+EU52
3M6153z7jA2V5x2caaIEsJuqC1RFf0bPnVWroAtj7nGAYm6ydZzs7X6oqRtftu2dIQDwEzOw1PSn
mKtxXeOrI9v3Zjzye4XLnWN04/9Mcc5L+SX8kPC9X15eZKErx3WocKFe+ELJmv+4dCsOIMY4uz66
MfbLuBoJ2dVsUp0cxXjDQ4lNn11we19UxdaxN99B/cLpr+wRMu923PAy+QZcvw3z9WCU4j54/jV8
ogB3yHwGMfDPRo5rHQMIY8wJxZ79990xkGTA6eHsO9L0jeoenXyuKfq+fFOfmXubkZ4ZDl30vcQu
B/itosDcpsZf/4YRG4OuA5MbVTcVsFAsSL1r5bE67YxWlfdFdTT6M97DauXU8bzHYx5poRwveZ43
ZzbOt8UvvRs2alhMvY1kLlJAnsk20ntI8CxjckT6joi9vo1RrtRAQ70vumaGUsysKyg+ZhNNElnZ
XiZDike2jPBr8CVj3mWwARJucT1RC27DtORvO4Z4TKe4MZkB4aznGKsxoeO047rBL/RbdIheNUql
thmpZLSsE5n6aU4bgy2/o9egzuItNnxrhF4Se7hKuE/WtncSB9ANqA3pz4LXsRDFOiJsEYM1hmtY
U7nBAZIUj6NO/lto4o3ZdngOOUPygokavzeXA+n5WyFK5cc/Uwd+VlvZvNd2ZJ1Q/Zokqvc25v9Z
KdQRbqBqoduxDgMu3zYAo2Rl1/3zEsL2Ddfiemvc85+DZqDDWKzRcRNiUmAoRrUhHwPrWhuMSTx7
FW40P378Ev7qhe8Nt2lQoWXJhXdJhJx0eOzrT7PyPLZxG/7DA7Pefh1UozD/Tqzxh8Z5aMsK039t
EyC09eeMX8p5iL/imlzQ0s39VAiUWMXs5vJHoz4rd3f/EmYVVQs6FrE1RBu2FQcRqrlNtMht5mpb
3/5WOABY1Zj8ayvl4JBtrMpXcIYxb2NGbqpBZI9XaGKEMTHImzRJPfTHf4g6s+VUtS0MP5FVdoje
0tuLGhNzY2lMsG8ABXz68/24dp1NzF5JbCYwmzHH+BtOfcNZw87pzrsb0iskeUD8Iy2sWVIHjPrB
+1+JTUQ9Jg2C0qevaVSzNAwztqLo8NIplDVQ7uCdYSqTIv/N/khtMRDYs5bpKbJEX99lnELSQp3g
neph9tm0F4CSeI+c+QNqIRkshCBIsLyPKizYF7PDe2AzjbMZ/u9nzSYm+BlIjxzxBIVMV2OQKXB0
naIfy8+AagZKsj27mhg0JpVwQpqZDlDOiO/JRj+oUWxjFRPBRSznPkjNzJ2KmQxNw/RBs0tEsNA+
AZKoRXRD7ZNDry+ns5k2r5qftQLiXqVpjw8Gt8ObLHgtkzlhlQYPw4fn6THkhiqgmMLmY6f4TpAo
K6SbP55viqGJgwbqKbynHjxdfUUJHwJGnxnX8MqEkXBjpMcuznisfBgrCpEgocOCrGy5MBMhlpmx
b2JA7z0ctWBsNuobd95TGSj2Vf507s03G57GctO/srOiu55mdEH3NitX3amfOL4/pTfx44+PeiwR
KzVty+f+vmefFnO33HebPZSrCEJxaidZVWa6gvHZ0nxAK3UJv1lfNPI2rIBPTznpd5zKX77H37yM
NYp8HPelXqYTTyxaSlOCAZz6vj/4JDCf4PSulUTpwXdOcEPGdD5+r1sKzNCLJ6fasUhUjGsOYbLu
uBrAhVKI+vU9/K7Rip03n+u6q8frukTWDyHe/I55r8bFOyk4P3mkFyOrw16UG6G7pVtIEvU9Usea
I1GNInTTssKJ6r5s1M20mtHRlIwnmck1ZnLrt9w+zynvLmBVxu5L7fjugxpF5koXhOEz5mJv5idn
PAxXbqh9XJ9EjsKwBcYEX4CpyYPwAywQ+uei/0U2n9gztyaTuzNpOqb7+/s75WTUed7tJChQylQ/
lD3qh6ftbZ9kxzJ3l+xuLpZPjErnZNr0udzErWixk0zTgfS6j7uCJNh9TAv4rSQk3kfHffIXTJB7
V57DtObXNsx6HHiUMdtk02MfjiuTF5MY05TmN4V0CcsqExpTQjGEEBePsyESH146Lo5kK1Ho+FVe
TA8DPKBS3jgQAgGDroCoItRUaDEcyLC7SfjOaiqmIHOlocBt/lpAPtHY1aHF7L+Dvs6YXvAsuh0y
jkzUB5qiUBpcj5J/hqwTeQ+FLxr5yswh4OJpnCsAUAjzXinfmytepN6oO565ILDUFTr0fVOVKZX5
CMK+v/g3o0NLFKPk60tzucYDPdRUwovONaVNaqUGMcsY/ey9JmPZUd443WOtLcrORKQ5Ff+C+/7U
AqF5XaEUUhR8RzxhqQmxxl6DgIHF4oJyPeYa4R4nNHX5GtP6fyHYe/KjY8EaZJ3VuK4LoQGiipVj
mncRkONKowcCHfedL67BbqohxlELMtQUqUH5ZXgeANNFZQQiqcfNDwB9eFEv6ql7vALW3B54ZFq/
xDoE5hfK95TtypPSnNQZdUYraoGjWwrxXdR3La3vQ50M8ikSFW2n474PdUR1yQpdVEuvMW01oJB2
Rq1JZ1rhQM8U8tqrD2Ps6NY+b0y7ZCOuENzuEAWvvjwaaW5/hUQlSi58/PuoAbQ42K1Jc5JzO6ad
0ZOngAbiPPINmzuOV19HrS+3kkZQh8iVDXdcU1ZPhFiO7zmFqyPDvmNPlz9mYnj4dyheKL4MzT6u
P2a/GLYQgBoXSLM1LpR0YCuCM0axE5PwMyjZF90cIRZc2ZNvqb/uABpgdaej+nEPi2Gnf3aLUQGP
NietQwYYWYkODo7Hfgd6+W2JSheSVBno42Og1VU7IO3HtALXsJPRamx6gJibbj7fAdAnsydNQKpe
Ku+gdhAQEtMSpEnj5TFIYp6OoUcGpTWepFvoY8AyvVcXUnWP1SuIlx0v7x6DZ5fFeADf69mNJ49R
Y6BHTsDVbQwMELAmqNq6u++jKc0o4OU4jZYPTvi3HNnoZCHoCUDcGGgiYAIoH4oLXg50WIcAulyU
3/WuDpPNmQQ6SzEyUy20+3Ia8ES+pQoK10A+S01CmYnerCtCWS/QOyqOUGT9Phj6NKu1PkI+1wSF
d04Zmr24k+/VqMb0xLtJbotjt4zQ95TfEvYcnLguHWqeQUok3i7KvRoIrOCwhFaajBJEB3Xd+Vyu
BxhuvtG05gIUcRcJNM1rKUY0qKKVF1AtlvsGHLB0fp0+eXvJh7VIok3TOZFPiwAmClBiAtcdd1H/
4IQhwHera72n3hvQyPty66UCV6Mpw+5AV09xEpqVzKcAnImytGvT9QDrp97hxBP0kVlCLyQCGuzl
tANJad/qD0z1awCq9zUAWg4yGkB1nQt+WBbIA1y25DTabFmB5rBf6vD5oJ85VFD7L3arkqIoFnrf
+kL3h8uDKfS2lOHBMBdVsBFga2lpAX+WalMVgPztyWVAlAqc7fQ+wh0Uua1Jtm6jSfTe1wMzp4+D
qmf+QhhwG3dJA+SDNmU1qdsXQAy5XMVa2QidM+a/nLXOWw/UZLiEcspUu1L5PK+R4eXZ5Z3mngBq
pxchgti9TdJ5ja30FK8cYdCRIaDJZdsycsXkPJBXAHjQsSHS3e9/t92oota+ENo4BZXrwW4mXjxv
L5CjWZ4JOEDMEreXcoEZ8LjckfECNQ3UUp5EtNixsUmRRh9T8m5LjgL4JDrvcAAydMDSefuvJXxu
hj7RukGUB11+W4Gmx00C+IK6wB+/4heHJR2HrCx6yrikLnl/fLhrXdiTkIOaLQsfywbOw8J+g74G
R18tke54PdAm7IT4ALAVIPIjJuLIR/W784O8C+hn2vRYtKlK7Hqd4OUV9guU8RjlTbdJiKikiLpb
5lPRphM+nV33iMAgQdng0XuQ3QWVExyGoEDY7lZJR4LnBiVHfo+OW6yfgwseOSjHUdigIsAtl7cn
eHv7QlBK01m4tEVt4S0FpNSquTnwKAocXULI/kE5N56152ZDQSXdyZaSDsC0i5kNU8egumYq7J26
h3lH1HoJzV1Hu+4CVwIA37hOUSLFuVZ7dzZdKSUtGPO4CLfDA5CKpq9Nbt0JidMY7nrzF3OWEdyY
ox72lfoGVHiDTTVbaz535eOIKc3ReViBKY82un3z2RKjMtWvdHOmpgttvPkRsQY1QpQ1Tl1wGUwq
rV47zJ07wQ1nAnqyxqICToDYxHRr/RgP1AsTP7JBRLHoHl9oMhKWNnZCpHWQvcCVmM3HjjXm3rvh
1ZvI6HdmbEDYO+yYkceoO6vJc3Zy0v59CB/aN0f4Ttm7GUvwkMjvozXB7bvb7lL5ddPZNcSsZvjw
k6Gik/MwDYA94p1VVjXDfR+QvfSiZi8k8W4TgrVRfZGRKKuMdxNtGrBGDNnoc+XvAcZ8FB1uFDUz
0sea8i+AAi6zWmD+0KXGlW69f6SIQf6NBYy06J77RPdBkskIzE8zuIaEmUOES7kIrz52ZUh89HPO
o0Hgv1E8smctToYrjMPoks5Fmrn+6psq5IgcCz48eYD0B7VwpEdYAp/IzB64VMBLCKJQmmQ6hN7t
d772CD3gu2D18MGhPdooG0R9QFxIDGgSUqhUuIsV8WjV1Sp7ogkPK3IO9pbV1CcbZ1rbNpKFLdZX
WQLlvarX4O4oaECKBMskhRwP/HQIvLAKoV/B4/aezFEmHQRfbkRs8TMK9i4XyNttqdiKywj7BV9u
QaW0p6jC2HkMFeuhbcEc2EbUTowVTcdxd4XijzG+gAKrUCxjHGIQR/oI6bjKj2zuYQt68GMJ3xoB
CR5Qb0r1mDhnm/RLWk9iC0AJaQMidsYU+Dj8kLRcE6zZ9R8qmv3owxwRYy2jXortYBBxf2rBw0MP
zKPDoT6fB4lHeXYQ21jOj5uEUPMOwMObVV3GAAQ/20ucisD57EqV73FCYbR7GV97l1kyPM2yj9on
3u6bO2Z4Dx91rdk9rHwi/fVp9DufAAfvFnJwlc3je7XAo2okBvq9twergQwfdtFHSO+s2QEZhAUx
WLxsPG10acc3rxit2O+TBQzvkvLqoz7ABl2xlFZl8iuMTBYSFhv+r3AIqGw3neTzpgR6XG4WvCkt
eOxgsFtZoWfITOM0BntCE9wakO5qsF7n/BzTBFZ3nv8Ysa4qS4KhvJZsJWch6MybCyVilKuL0BLh
5lMsIPsBVJTlXhtWaOZlzuQdHymy2ZXx0jsvm4xqLKqIq7JoVIsPzDea6gW3LUvZFn5/vK2x7rPe
ayFMJ1oQy4wGyVwlSZADYuMFqwtwJlmW67RN3HCYSJgkRRVcOWZlksHMvLPvagRzFtMwn1rTKlaj
v2knlaFELXhF+TzeHeqXREF1QopLExK9OlTSeB9KuqCP5iAqxjAjnvi3DYOJ9G+FZlVTGwleBigH
s1VEA0h7QSQGSB7r3RQXoDumVG083+3JPUG1IDbRs2QmxnsTrbyBOGS7uJ5oJ9kHdFqJNIlCy5vA
KWzeiVfIdlcS07wvRRjCHzX8sNWcpKSW9ocaJXqu4W00brmcxIxRwPreoL/sCTzfz/rW2eVow+uX
G/1AY4jnlKHVM5AQ4LvCdhRTHdZk0JslDywniNZVb/e0FUU/c4Q8FHVVPlevUFCn7vAO9gmBEUv6
Dr9YJIkaASfxlmocRnksqXhB8mHKbyMwpSv8b+ur3P07j6ENqQIuNU93vM60pfOBFjdqQk6AO841
euf134i0DvpQylYrU65tJqF+0KQD6N0ZzPQbXSC1XZ+iuolS3+/cDx5/XEyC2nmHu6A7oQdVAk5N
pa/qYodkri6ILox+pzOqL/7fOuIdAjhO9TbX9QAIBrxFH4WAMg1QOa3JabyvFHvmORGMWqReDfaq
0Xs0eikeoLZBRfK0vWyJr7jnJE+g2JVW15DWkJeC4I4w393GEbhRd9B4wNic1nKPsIuGkwMIEtFp
YjsEH05AuXIHiuINNS20ZchwklMawAYESbfu/EQwIgwROxR9sP2gRlYojCOyMkHrTHi/F5Apes4e
dyKXT4WklEO2bjv86Tzi1wRjKCe0/ng+NA85YS9oC28DO4aGQpeAXHcWEyrmGXOQoZOiX+1nnyh2
RuM9ddbsEwn9IJo1oCI0ujErAjahveK3QexRp8QRscFSbRECAsCKC/8m3GbrcwW2vuqeWPW5HS6A
g/BQ1r2wBu1dsBQ1WBWU8DogoUqyhUQcAE2KApehLB/Rmye2y4MpAp9kYg2r4q3AtG6UByIA5dbv
vL0fY/yDJBD5EQFe8bLi/oBERxgICL+1+dKzUelR8ttdICcbgIp1toICoLVvfdOzXVW20HejktCm
0l135yy+DTbbADzdAypvph0H441iN6JXgir1K/wOgxNjQ+vuFeX7PcL6OHnwGsiUZDlQSaaDbQ/2
RsmXTcVq2xExQcY6zIw/2QozDObJuWMaSvBkfVwohaT2ks0DYjOkwjjYdTixB7KZtSVyCaY4Zb3N
+uhFVGYgoXvgSGiWcmlKhMO+p2HaupPfpEHE1lS+LgD3ePAKpkoMl7R+sBITAiK5Rm5aMESEUrgT
5x7ZIv6/AwWFrp/9IzSn0c9KnViEOHzIO6g54dvrawzjd0HuR2+GwiBVnA6YY83GuBkAUkHiMEjn
jUGn/0KlbIvDMaGOhjt0gKBBJERUwQUovpPhO2ESkbA58lhel1fQBfDIscc8D5JuyxPUIrIrwKl7
Df/2l+9gjlz+sp/Hz/2rOkbInGcbPuRBByDtwAzjNYYllTCarKBzVHr7rUGG+snOCTl0xDCsw/qG
3ekXlOpO2Ez9KxHjznoBHgQaZbUHKy8mqdRGLJagsX8JWk7mkdG0Y7KbURd01uA1PWzag8Pnrb/y
MpQE8WTDNeDZryMf+ERSl4oQxq9LwiH72K16L7xKYPbOcxIbpOi6Zph1k0HNh13P32o9ND24VY/g
4O+93bAS1LrZvI5+7h6vPxc58wQ/m7ZdJ8UNR/ns7OvIjdsXcvYAQ9bNnwj8TQP/KkiWdty2n2z4
0KhJ3cfTsu8gYJbQFSOrGOxQzCAShHXP9oMZN3JPMOZ5DaILaPhwF6kjQ1tc8tMxwy/DqqH8jJCm
39resUjAfhaVInwm0FPGjo+NyeaJCWtipwDxwcKZaB23936BxjpVvM8zgxpNQ/uz8CDFDfNGt9E/
9h/k5hA9GbXGtbBOUAPP4pML60eTStjwifJOmwI9W5J4ec/sOLeMe8gn1Ny0auU3t4GdMGsqUgpN
J8OV5ODEUJUO8FfcasZcaaPpzi8Pe/DqE4gy5sqOwKel41bu33ghklR+Rs4OSsnNTZvo3Vjwf9O9
hzJETDTPPPJwrggm1BnJlbuP4aVxdfasInw3gBtEmCehIvDAecN/3rA79F8GXiAY7UBwlQ1T0rJz
GEHjHRQRUCFXWmddf3mfyx3pbYc/XwD0ATg/YFNoP+RcZ1Xov6T9+J/SSyRTycoKXsteC84fgxLB
Bvw50DIjiRgYuJAFyAme2aq12cd29yH6UwDZe68NEl18IaN1mGX1/s3EIaXfOYV5a5iQizyHD2MU
kUk0RpVmNzd7BxOjT+PpPVCeBV1rfK4e41draF6Dou7lT482F3jlMJ9Tb+M2wOpgh3BzXuoL3RvO
PPv0e2d0CyRYs25+HtaNTyQ1MiSyMneOKL7BQkuRN7JPXAtqvT0DoQZSzyD/Dl6rLXNj3Ha4Oq8N
YmDIedU5qYOXPRyEnvkNX822y+fyfpUafk4yEbxU9Htytvyjiq4HvwFTiOI3OACIc9RBVg6NRLEf
0THkG5GtQ6i/EWAWzzuZktr1m1kTJhZcZH+PcmnUrRpO8Xuk7H5y0Ry8fqMFCR6J12JJjvUR7spY
82ZWbfNg14XOFrw1cO3MyOXbXMBjMHVg3/oaJJGdIF96dIvcbqFv8Fvl/zids8GuMeisC+WF1H7F
PqJxvEGF2BQTKVls1WF7He2a0X2RIys17vk7l/1oIlgGFazF3rrqYPqMDXRa0Rd5ZX6kDbgU8err
DptI99Xyz+w6ASI9IIGSWvJ5AxTRHNhTrLt375JCAsMGDBFCOzLRwfJ2+BAig4MTQmqb2IeRYHg6
EaWB0q65TbXcQMBFEhl3KDio1qIV0u5deSvGbuZd25M6Zt+3rsFNzYMYMQ2sVU79dOUVZZOqxFZ5
wJt3gFXCX6CRK69Jng9kDhuveJmAbWp4u6NXnIPX3rkj0I1S4tnjUqcX9K0cOdkYijhZq8kyVCC2
udyVC+Xzerc2hZaHhO5V/DamiwZELRZkgFU+luiD2ywbokfIiIOnxjyCIN+1adGFrqwqeJRFKLgh
J/0EcztuSJkzCblV3OIryroPkc5Is+sKg11FgK/jsgWkYdl3i5AanOvJboNCBCn39cRKHXUPaFng
BxoysHhuU4ygftq/XERsVSucTwKZUFptGOnwnBuWGxRUWo6JpJq3Qg87lopw+xc2Bxp1zM14Pv7y
GfGD2SGq4jlhmdXBIYMJd6XuZVot8HIkHphM0SegVdkUt4rR6WDV5u314ztCabbhRkAif3c/Z9Pm
A3Hk5nv2zQlJWZ4NEMU2Kp6FzZNpXBM+UwfpZfZY+RYL5eNZpsr8gVdxEmoyvYWNOa+nN/+cUBoH
av5DK3H6jk2f08RljCbduI5cTyA602vL6cDmBOY0zbedPrs+P5vWEucCX87O57gi7k00UXVZDHbb
uYXsO7oq9IYO4cD2ua1hclgf0RAGESJ6jcThBXgivj8pYX9GVmK9QvPngUIXAiu6rnzcyyq+22ve
E4kWAwE78n+XpvWiF4uF8QibTbx/B+1oXOOyEnFc3RWwTMrdpGQuMxP3q/MEaZfGcZq2up3KRx2+
T7t/OH9cSMJH8zRatO+D1p6wjbu+240abMfTBf529fpw1Zzvo/GqMqpFkwM7KcOOmv2GXLnC+vkT
ZPrzvsyKj0t11t6F+2TSScN2ARrmuG4li/p1Vjt9YP/x2IWNw3RX/XzUxqdHt/Pq3+NR9CiQXZjc
aqMT9RVzmnFZ9nB/o1GFAOfZq1dGx3iy57ePaHxqTxuPr5qxuBrzy/MrJWV/HhjR6Hz/W3H6uEBX
Poz2z+PK8j26wJnqsYV7kM3dr1HcblWD812K4JTQq4s47T7OvXoU7jhRctm4ZUEY3PfSW/DgKpCY
bfcbz5658o+HIc25pOGw0tqesbFkAkC74N5PasGhE2D1vPpDigxH1+LqRje/U/TvtWBVHR/JeTUH
9aOMtuHyU4DCVAgXPKMNkzHAVI1GHVMvR0YklT9KftLG+xRkDJpPZnxk2IH6AbtEmZrcNCI6hCD4
LKYuooDx5EQ1AHkb8oQpVl60caNhJJkPv8YO5jRA/AYxQ9qye/bixMHv9YXgyctD9InMEZ+68tuk
xwi8FhDGrSZyA2hAMcEko2Mz5CMfWBY+5dJE5pCzfEyRBkHb7rDttKYvWvGUpBYbQPLr7BDFhf95
kN/uNUG4rcLHeh8WCGXhOULq/LXNlEVv/YEdfM7ynx2I9C4rP5HM9Mx2hw6/JIkAra2BjWn4Ghib
194zEGAb3eb1XxZJjD1ZdHcsKcx/VrFVAEhbnXbkxLHXoQx8sO6xjTxVTAXkODaeo0onPOFKnk1Y
RQumyQhy4vKKJNTuOWtUScflV6yr24vza50SOF1I4S9r7Wk1niSgmwLUobk6x9d6n03JhWyz0T4e
PZuSpecmoEYSfyEWNVgNSfjOwP6ERhcJq9CY5ONkFG8us8PAHIDLR4AQ16Euxdpf8DsQB8md69gQ
/+yZZk08BFfj+7xwbn+IzazmEj4dJGN6zpygsYmY89O9U7ccrsYvtzKNQhMFWgwqw+zb+Iz6xsDw
MycZ7EkTksGEOtJH+WlynT+naDt4+wHdnmD/xrMyLFbmu9a4wDHLqyBOTrSR2xgQY9b4hBDdTWfH
PjP3qYMVHrPChOLrbXu42FTm9lUgAKPiOWDGKkjYANlljqnGvxVoiNGld0jneXyw+Vdy76f4CWY+
1n4JBXY8NAbFk46UI17eYhWNUYmp2cdke4OmtCceWvkXOl7ELLOChk7OrSTv9+m2ba5IrfJRa/3h
F9vpbKI2W7BsWqEfmr/0TMNwj+fg+apZx/vfozK6o0RURZoVIr5HjQwp0MNxmoyKHImYZN7odK9Y
j1xnzzyzWqXrOrPrZVvj/qC+xJB5Gos0xY+ui9L4hZGFQ3V9SK2R8lHnsGaS4TOyXUiLo4JAGHXC
0R51KsblXoZvdO/zy8Y9vVVIPao2Z1C+IF6yy+3YZG/4TNIWZBvrv/tvJsyfV3i1MRD/IOakM0J3
+46X55CGf18RtcK2zq1WPWhig2yQTs9zt95F/mhElHC8fdyafuUwbD3CY957mK7xXKz2P7UaXk5k
QYzx9eHcmt1a8XM/b7I75NR8bj69lIpuo1+v9xtVi7icEASRO/AOfUL6Y+9Ij2oV/oPe9nGbNfoP
8LaEF+Shz/QuPVTHl/HKm35GHb2fDJPhZcx3fDf4Z/Zx/UaEjCzxp/l5/y4+4lk6Jk4kwovHZh9z
Poif42MYs76OE94n8c0NCQNAfwaKsPTgHrFeNryNiV5uY4JZPr36W//VX+ib/C+Mx2hsh/Hs3GtR
F+t1NoiRfz++K5/AbIZVwAPV4RtGMzYZaSQqT0uKtGSzr3wKn9PP0OJ9DLHKQAANWV19fIMP1x8J
Iu89TKZpq4AI1SEwnLEOghY88Igv2HEeMQCymx+rfQ9d2wRxW4K/CxHED2ECX/HylXLz+ZbPHmFt
/ghzjKdXC2IBrCQO1v7QY5xm02z6gkQ+TxH9LpyIW3yzGGxgEV5zAoAnAUPKUZD/QbG6gWf3hDDm
9qDLW4Q0EPzF8Yc6TGoPC7vLUjgEMur5/BpTkY+3t219rQegGWRPX33mtTqFMrrqFcFGSbjVc4QV
5J6Rzil2I7A1FRZRuOBbAoDgNWgkIeOIfssXaXbSbj1ShlFA7pCSuQrKhF5doXxzFIWEwxWyWbQK
2NVCw57sv7C/FQJHeNeE+U//zqkS1Xsi2AnpKwS1kv8s2SUUSUjQm7cpRpuatVEdUExlkEAwjYEc
gY9DVECYtyGwI2VM2GxCz6XKBdoGhPPTnpSkKvbGZIFEbUI3j+97+4laA997pr1CWRpiW47W0wn7
ClypMV12mY/5BwsTaoOnaxcpRkYHG2m+d2ubM0RquOpQwhgPCHt/vzYrPn7D89kedq4B37XJZQLl
TeDEQHbDKeGIlrJ3owSDejs8LGCR7CUZYDG/upCj8DoAcI8+tbA7lUYA8qAsyTIgKf3b2FwJImWe
M8oyN/t9f3xabt6qkqmgvwwxz+BL77YjveK+n3NmeFxDZpTigzCx84mHzS3obFRFKj5SqktkMuB8
8+Tkg6kn+TiHbK0ZFEbfRDcajElZT5K2ZPFxopyssZ0MG31Zwe1+kBdkBLInjMca3+/hmDGN1Vt2
9mFu7t8NwFPfjP9ffe98aixpNAkQB7mFFEQIo7h8ECezsQcF1GOkNwBg0Sz78XGkkAW2jrtOhZtU
+bc4y83vBVRK8nPOGwBHTyDBLpyZjt/Jj8m9JjIO67MCnhjxsbVD6ce5uTf3wUR6c5uzu1OM784d
I6uG/6A0mduDvCc6V46ZSVEeT7cSVr3MEacydwtH8EywzilF9ako9O6U5CZANyCZAN9EYxSQEUls
yDYAIcfz6XQqOvOk4d8dkkPHgTnEsiO3UdABn415KIzhHwRJvNhtzQ6L7Gu3rv8c1tWv07r1Ey9u
69VPvE7Xz/VrsQse3UOwi+2su+ujkB60A9TSf1vBhY1VmIzPUPSgR9LWbFCQV4Ohph/EeGNvI9Yb
7DWSHSWLDQyvDpDoYs5dfOQeyl8IOyhwL8sVvRdKiM1KnA5zdDDG7ap1y60nUSNfgMvZqrPLzu02
shi9KuS8+ubQO/SMx4lk127fv11ag9XT25mYM5lwQCqMhBxjxiClqsS/GUUIA1P13Ol7/su3v7AE
6gpNq0PIWwEGhdYXxFj3GmAoX1uEQjLrj/8KCxoxhepeb9QbjJYiMsI+I6tqCfc58CcChCKbyddk
OepdZwmjsfyK6T5kNz7bn8ns9fH6OLkkTIbJeGYzY4V7p9KNYKyNlsuT9Ql+Humoj9ew2baScX2H
6JbV+W3i5Bd5f5nVLyi+ALgEB6n/q82CR5biHcJLi2vG0/61FcocHEkRKR9dcCWg8NvW8vOTj/mZ
KIUPov5355SELN9djh7nQUxIXn7Vn/aKp4AyJSneCZo4MZBVjO0TN5dAvOHU2vo6Aghgd4DNUcdu
nu31Gc5nx34xLbedtO1c4j1J1AIYWd1pE7mTf230zrweLBIbATQZGWqyzRoSZq1Qv4B7RwYdJXPc
ExEvjJ0L1dXyH08iGRRNH3Za/qO2Qs+EJK2Ji8/Dzv9eiJkV1gOSOIxkUUyZZPne8Sv+eVvxX27d
q3rk59wrtHgTWrzpH0a70X2gg5fpF9fuY3Dvmj2zt/pq0MHR04IJeQh0ET9wuXLoxwsYMeoTYcC9
oyeMBqPB4DO1BpOjzVW1lj02Q242e/pizB691ufZu9kQeQMUZA4W8JwHKixkZGHRbldo4xzse990
UoN/ELsD1qH+0CeTzGfqgPEBUxKW46dOicSL9yM+NZl5gO87HLIid+c9N9IIoGo23Tl8RZY/nbij
ESRnGKlFEPv0eMbSnXRMn5FV76e/6S+j4YB5gNX8vM6ODvxU+9YTZbSwggCRkuZUCH4TkqL1x6nO
Rp8Tf+pPxXuaVuzJ+uNSPrsZZBBV/50gZTWaTGDNZSOnYSX0uk5Pfa/Sq7X4tj4EjQX2rd5tWnNr
C7qGcxslXHJddqOHJveIcgPplS8sNq5do3dbX7uvv+O8Eh7nVaBMzDXRzr3smB7AbDsVmGP5LP57
JC4ViTNhLB6vvWZzmp9xrLL2VJYipK74nYog/P1CWB6eFjuwUCG2wCYKV84Tv5Bu5Sbf99WDYg1J
jh9KED/Vn9268s0TOje7PTstDovzwz4sTgsjbI2N0AwPzXP/iFAVdBDKTbt5VLjIbeHUcv3LVq4x
y0/282Tz3eT0isn57/lzzJznTxs5o/Z3/NX6Xn1EKBJdkYidNdDrQSrbynrAL/FXQuMWhOQgPtZc
9J1ebLJ9M6QBlWpvtzCL4KlkOOEM2TCeGHuVQAIwHVNysayhd79jILi1Z8EpPHYI1GLInB82GFCQ
Lr9NqAOzO25KUpExWo+t+k5SA4QjiNu1/RXqF/1Gt8AoyW6GqxAt89ELc8B9uHNqN5LKOJUdFsKB
AYlyc0YL/RfU7AWUx+fuozWtTwk0t6/Za+w0ZhFqOKthhGv2cW2gaIhY4/Y2T+d4l02A3IYq1BES
u2PwIKhdF+De8Lydvk+q3kMv4SsGjglk0wOForAZh7Y+yEJ0sVGLqPaGrfAE+i3pXfskFm1kvPur
UWVyG8bD/VcHITSiuTtiActqjGVYsXNefx1GNvFYdXRBp/vpR8sXaLeY9SvF04Stg3/pvdghWbXZ
YnF1G+PW8DAowvhkn8m8Rc6Nu1c99HaQEHgjeBtfzy90qdIv/NFM6OKEvCgagFSislRYaJWeHn47
9lImOJ5P9bSUtstZengOIoTzaKoHou8LipdM7YKJvqlqVdBDFUJOyiIAucEB+YmDaIMFqs1DgArW
+5r0NpIfhdPxl6h0Q8Vi/+ZEkw6kABYJ/0DF67A+rIuv00JjYlF8XWNHP8XECL3j4DiQPgjOs5SA
J78iZSjV2IBtSr7ZpUwCSB5hH0qNcbAKnr394Nnb/a2Clx91W7PWTMNjNdN0SoHwPrgsLgwT/bIF
P2lwHjwZi92892JtZHOH5xM9vOShSjLl4QvnLIAm8bgQGFfSOJc55D8G01S3GOsrpHQxV1qIJve1
m2QgQskFcfWYJtZZ277CFtTVWvlP1FCV2NJ3uQDqTeP5Y40pHhtkmeNOjtMGmF1RBYWVUH4cZtV4
/qtroCsAZwPFFXB4Rz8Nfn30L8Rs48oySpjb2JZxhZl8homTuomTMBE93d1UJH39ZFLtVPz/3gO8
/J/PzMPGz696Hcp47yWGumITOc4BSTp7iQTfaXQZUbW8jArnRfhXQ6iA7thHHb88WMiGlTBdtL5U
kKWe2iDUIqgP2l5Kq95tahHq6dBpUN/XqQxOFsuglsLCUyM//V/obiFsHGAEkNpUNNvsrW9KMX7u
AQVAbYUoiHccSYolHtzIOmGoC6BCFrtc7dbfYXvYtv/IQJwmAssIoi3g9j7IRgamocaAFNokKR+X
yWGJpxnQ32xdIPmKXVrT7nzttgnIabGEY3jOt4E+CiDm12He+ErwI0sHVVRGm22+ocap6WJfRy3V
+IqmyUKjRGOk/ge/078Nqr1qTyx8pLBM7COjdQWViHX+FY0QwyKROjBnT08KYm175WrVfXwalFr9
RwA5v5sE98CAnqaDJ4EEfQIySFGr0wv0wKoambP75yOoUJFPsMS89jvIimEDAF616GHmPQDtiliN
BGva/vt4j15RSIvFdYpd9zyeC1b4FFQFC0REQoBRLcCy3PjLmb9fJrcS3n+k4EtGgizbjkohAEWQ
bAD+me+Eiov6pPoSkO+CvwljLlD2eSSKK9MwAAVxO3OwH+I+sVlgf8dYe0cM6kraChBO03vVh9+B
u4L3KyV3oqDL2iyDoyoqDhW/6eWoOtTcXdDyai56FgODGD+1m4PULroSZ2iUtM53p8MdyhbHRKSm
VfcKROE+hLHBAL+GRyg2+1DkGmGYOmznxesWO1x7cXjlAqAKVSY8kQB3rQV5FjAyOIt5AuW9i1ji
EmnNI+fhrthI4kiOCIk5b3TvGCHq0LIj8ZMG8zaehqXsndTwWA9AT+g3mHz4EnmjMMPz3g/9vPpI
vdi7uvprHSGdln/qIhF5wdFRtxSIp7/b7qVy/ibhC+7+nAvor38JQyNaZxK+6Ui5NUVkH/i+pUyp
dnTlfgnVF135B9S/JluyBAR2tZwR3/emWd6bFLx1XuYOJIZDCRSmEuV5Ij2x9PUQMufojpXqogYH
qvVbDJM3kYh8AJpTfu1TFLIcOLLoY3QGoLwkLeQnK06Z+DqU9LsU9xCoGekDxI01+yqlY/ACPPzN
aRE8WBQtaThDRP5aECKk3gJhhw0ldValGphwcaKyIXV4yUWVGbYErs2d/fQRWo3IsJTjSZwQtdEf
xQAU7+oA+IQKBa8VrUcRgLhXZHq529C8fXVoJWyAXSMMJbUAEZmfTkxnp8aRDk6sEVJDapecbdbY
F3etxb0j6+ghgxTuBu8xjC3AP4lEs0udqyv9Cm1HAYyDv7oBJYl97Wq1/KuDG3bTa3rPdcXXFiBf
N72P0YGQXAdyF8oxSTlQ9FSpSb6FHbQPUyPf4g+HCbbi9Gz8Crl6+r2mlgKVQtiseoF6InGFVetS
8yTckWCIjiQAzPxWEJGaCHoiLmGE5LH09oL3HafinkPdhHxrWP2F9n3ApsK+9qzKdUnATSFEua6J
DPqyuteSoVmyugVQFIYUMGgXrx1oOP/Rh5Xx0j2lt3HoHukhphtV9B1d6B4aVEa8ykYJmUJ3HKxY
PNYATxjse4DdV5tJR1Id9u8vm0z5Ff9Op2DWwtNYmRYdDdzJsjIzcxsXv6Di6Lvv9FAjEEcLDdUy
NSqyHMTEQDSvao4Tn8DRuG7SYZhL6HiCS++AUzMTsuafQDsep4KQRzRDE5+mvjpJOTEyNR8Kz56Q
3svIML0PTnSskxUrHHIYebK9a6QgRjSaoCoFUkTUCAQawJ9A8CMW4SYfV+bQj+SXqlqFXBYJrbht
8brkIwPsiBQQuTXs2NHol5cLM/rwMOODZtff97gDlgJORYEWCUdxczWs33T3dwoRevyexE3e07R6
J6ZoOkJTKeLI7QpqWy3mFuhLXVHukZZE2GzGVm2xJWfxpuqSubb6EpChd0iLBl8cHsHO+sDcoBSU
Kpwqm+LCU2gSTR6oXk8Po9viRni4IqRrjs0hVS9zWNO+w7jZj6/3gZ3rjCLX5DXNw1M/PoEcpEI2
Rrj2jl4MVsTzHQZ9r2kxac0LnvWEpkxF9aCvOtpVBxvRgMPmxLGaG1NjGn0Y07S/H+6Ht00DS1pI
Ee3u8QP5rJmoh6/Na3P/rW2wUAmP4WV85oGdGx3pTAr/JhbaVEhz8wjBvhg9J+2Fl0xbi+YC12+O
dP7APMzE0E2ofzHXxF3DOoMDH1lL6HZMlksIEZp3bKw7I+h43I/r8PrBNFUe4mi+eYiafN+DRMvr
nm0x228eCBZAKL3icdsiHpTy11ST61vVRiH0u6NxOrLm/gV7xBti0lnOmJp0L4wzyQeqWeeS7PA/
ns5sK3V1icJPlDHSkuSWtCS0oqLcMMSlgUAgDWng6c9XeM4ZbFxuRUjzN1Wz5pwlM+xPaM6UwhDt
6EUbk/s+Gk/nZPggCm950M1AJ96S5C0JPpfmeCNeDLK5izWULGASLPJChoiYi12gMLqfmQ+s9USL
LpF4JfEGb19vn58b8VYi0QQOkXh1CNophCiyczfR2umuiVV8wNL2dUcofPXl7wDe7+OV4oszWBuL
66sETDb6jD/PWYSo2AELh1Sik3IK04a1ibEp+ILYa1WbMxTNHkkHb+K9cRpfNYM6p9MRiI3gNqTP
0Q16NPn9sgGv2S0EuxG24okeZ6ucvMOqxwEUvsN8tzjMjzRkSKrpaaIlVqQleOJPtAjOY0TTNWG3
bDW+K6Em6q82LMOM7CrdqbRrfUTGTEiN5lpdaJEWHSeXX3NhLtwZ+f7sND1O9XZ8nJpr5U0QXxn+
57SMl8bcmKtLjKGZsg+gXdITDyLA3PHreAkDudzLVGc84RcgEvNs9i0mjMcJfYWppYLLhfr3BUJm
48vBtvjX9SEZk7cxVnwZvKhLumQTuVt3Jg85FkoLs7+MxZ4d3ok1NvPg6w5XclzGzSVUJ9aq96fg
lBJVKKyA0yrzNXoPwV3El/oSU+ksUenkWLgHvDowX/slfXtuM7lKcm2GFwM1YYCohBWoe+Y2bdg/
H3eOECOyyelVhplgizLEBPcpPkEMn4jZNXy7eV+J9/WF8ZecpFgHylOGlRLJrW0mh7j4x5PC77hY
qvi33eYa+i860wQG/5ISBQ8ivXbcRR3mau2aSiQrWai91Stc6Z62Z1f+jM4FoKp/BmIwDwKV54CP
3xBgrv9xex8CFfDv7ptEsvIBBvGs5dWJNusX3QpLNnkvnplnPE3IxG/sb76UoNmytEKVDPox3r0x
tSbBt7iGwHJ0SnruLrjZklNxhwlz4heJ/+Zi21e/4HP2xV/8CpB2wToL7IB3FIM/eX9xixPUvJvr
Psz3L4CCuPkn32scvZzFHavFen7jUc8VKmF0dfGu/6p/eaz7/aucyyH+ui6LZT0HQW1eVV/5FdxS
Lubf9ckQaXg1wLxA83LaZvjgzcXBUW5Lz9dicpqAoFmRFVWoEt35PSxICe5MPrlbTL6Go+PWMTPn
dLHkzHTMUptl5n1xp1hiJGkVg7+G2dmTEdMNmPc0KHnAK3i6RiKWDASDlleLn2Eit/eK+RwGb16z
uIYqHZYpL4TnIAN5hD3nXxL5Kfbxz4O/T3BZQ/636yLJxOeXKh22f+clF5EWM56SKAm3kBxdXiFF
wd81uyIBoJemeEi/Wd4bi+UleWNB5Ld/YRxO2R8zqQPMRFkjZjAiApIHDrp/tQFpLfDnWgvrJWqC
4aMJCE2x6ZF0cbSSKiPGGEBo7/9+3cnqDDizkv24GL/zGyB7d7yXxAfoni1HNhCxSHqVyqLv/8bA
OGzNqiC2nKuUM0lSWTWJ/5ICR/Knw5XA/PKQYqa9yCfdd/ELV5AmIKsWuU2oryTVrQL+yHOh7Yvf
ugSRXSgWoXdPDMX+DvjpJvL3Zu8SxrIZ/KPGwdd/p/1pQ67s3QuCBgUrSf1FUmcFg8N8dQjuMV3X
oh7bSdzdg9GLM3ewnmziYi/ZsfIqtuCSZp951UXI2bD04Wi+3aLn6TFhIf7wUPCGH81dvrrQ4Hds
ShmE+GvJl9I7heIGeVnJWMCekJk9imX4ilWmzAx57sg+ZXb8zeyO+Q3IyYOC2sf9Q5Yp9fsOO5sR
aESyZNLh1/AO72U9Pt/H1syaZVN5jnioht8vnf7jMVcnl/iW1NmYThgw+J7/p05uT8Tr763kqw7U
WXrWqjq8dO5cmR1u09KGEbRpPlTt9wHGQhc5BdJjyJuMhBR+IuFl7ecarsXT6CAhxXME/DlOUGWW
xxY/fsnexQlcNPkSy6I+I8qVijNBNNGJxLZ/Xg8ISfmO6P4UGKmYr4gXhUY4QyDJKEP7ujhQ1VjR
a+2j/WbPWdrzl5f9K54uAJaofG3x2yCeHe/RBPMPrR74SrGRCkLdpNiXuEAYACoDrhFK8E11Csak
LB1+xzKtAj3Kg1oN4H0zzedG0iHvmchqIjdASqAlm8mFXncXwEK++9WADP8uujbvSX/YN40XKHmb
cmPSwRqN4g8tJvfavvmB5U3hu//pSRFKkowrPIx6cVs0tEuXErBUj2laKP/oQAOkDOJLbKM3ISMA
X5DcXVAtSe+rAKlxQieZw0SJ6cIYKKE45YMe+PT/EN9U9/XPz/7paP+MVyAoMV3UCByaB/8CC+kr
oKGkTazDmDYy0e37MCHTTOpvRfe0hTyMhb0u3oeP4t1dqwnS4hWevMmF6zpH+4MOyIkExQBjj2hV
+pTKQwZCLaihIxR5l+BpIpqVvFjsQI6B6FeL2YBOIluJyzpKTyJP4mN5jHpYbccfDD0ImkcTDDfc
wPHHYuohmYsEtJLD/T3I0wSl4CliMMReNJYrn4ouEZ0hTkGcBzEf+wscNYADBAYoQ8nyntbWa1If
0idRx8DSwQmaBJhXyENwG7ElEGqF2M71XDwLaa+EfoepOZP+Dw2PLmzA2cTquUNVPzl+HagifI3+
j5vJBHjwkGROkCD6Sj7TPal/g4EwPhmufxZSkuOKV5oLeLQg63xxvW9JRb5v/0W5CIQJAHu2MYss
8YMd7YNvI3H1pYGZd4ndJ2Jl8Ieul29coInvbowZsViW2YnDWJdyYhfQqo1CSsNgbtDbIml52vbc
ElkXJCrUVhUCv4W+aEN724YEiWVQkRbJ+8rdULzrCuiv+FITWk1STSin2dyZ0cvi9IJqCu0EvOsZ
3IgiLpdDeB/R1pjWaVjc4SlBByp/904fZ3Sah8Cm2gmBCxtk7ijAGOsHkMCvi7YJKBPtv+0f59g9
lJ/0uR82I3xb8SSzP4yPQ5ucl3eiORCVPwNpW/OzB3gEAz3czZpfcdkS7PM8tRbnqXzvrvPJbks1
g6YcgJ00G3gv3kcrZQ3wSr8HMLI7Fu40XMVcme1PgA3BLKQBxj0C0vAea2PcJOp8WDoIxj6V8Aa/
buJOr+lh1qDeOfy0cSPfA97lM3siz/OMTuKftMdgm8nQn8lGUj63EvHqlc3jglz85P/S1st7M+qP
Y6AM9K7EguCwNtH8nr0DnTekJ7X53tP0u1rs4PiFZzM5396v8Jdgwn6buMQN48sxgXNQn981xI0E
BsHx00puVjgQEx3H6ge3crT4lIjnhmUuexC0qXEVQrT15an71fIvVBOrBEovNi1Crq9k1kRtBH4k
M+s32VeJBZ55uGy219ScO1R7ZQOVmi+5uWdxxeSJnQGbdu9Z6z5xZqKNl79QWLAu1KImiNm+BDT/
e4jpuDSuWlIJoSRinmIaSllg6M37bfqHCovl5SgRR3JBMKVAIrWPP5BVkBTWzAXdlsmo1UPcAYdu
UIe08GpuYlJfLtoZ0o4/tEb4NMJ0g0cuIHULWUsKAIY+bo5e8VK8nHhcXkuaZL1mApSKBzoil/u4
wY2Uxh10qRecR7RrgMM4HSAnuKwrbB0h+1Q88kW2us4gSS8eWCJhdJSw8eBDIajhka/wBcawF0hQ
yepo4c01J84leqy9xF4dJ+oS0qPIw1bHqR2dY+1t583N8D6l/PQ5Cm/zqiFfoarERL+ja47bmTYt
tFhV5g4LL14euDjCB54h18qhtgsuo9FIi64SNYo8l25gm5YhbjwHuhBvrjit43NHwTyBykGkVwMi
35+tYKQdzGFS/FIg4O6QMGyrXzPi/xhWdAnpQlrjzYx1+UH3+A8lPvMcVbSi5S3UqPyW4idTiOKF
sZayDA1ImKejCNBPjIF7LyWqlQz79+tr/kY10DsQowk0+Zd4gyoGUp+Q+oiY6MsKe/+l2kgL3ekA
UCo748BiLA8pbjbJYUpDHXV7Z8MzJmKhKhP0mcq/yVCl/ZdP/xhQJGJSXk8dc3r7RlwRq8i6uCgl
e6U85LzZbz/0SGdrzCnMytcqOL5XAWVH3p7mO2RDkFt4iMH5H7RK9LsQC/RVLJPlDOvqNHaxdn7M
Hos8us0eFtNKoXZChS2yRp8mnCphWsGt+mghNrWU2aTUdiMGtFc31m7xXJYHh0qmheDkGZJKqEn4
Oe/jlpYzGEPHtLihsGP8uxIaKNxBJbQP89HbI0fOIaTqqZLSAlqqPs/qAfJiggrwC+pDtJIlWP6f
M3n8e4+p+MKbuBJw6LwKN4uPJ4zLK4Xu5M/0qNgF9QegnPy8+nXX0N9x7yjeZZFVcfCQkpjcJnkc
qHweX4o5C1y+FPvaKy5LUliSkEFKw2I0gJsGNGzKteJLIYO1oHvdlhYw42w0NtCQ/2OfeFyp5dGz
zUxqiuzu4jinvkEduv116EktfalHKxf1hOeuqaPNbfrE0NKK4vkTXnciPEYiJveIxovQjvPl84hy
Dk7anR5fTiANGGnUHLvsL1TfQORzXSrg/EezmuOeDkJ3nWt4dqPdKr9v3CpyUH5e/unXoE9HoC0f
u/uEP5NhCk2HMrlnQAPhQMxJgbl4ObNQ112X6stDiRFbX09YUxPFgHRNh+pnR4m2Gl9+8p9qr/wz
lr0ZZsA9LKE028HBfXmlA9ptMyQlnmDUooek/s0fnrsimAeJGYI6rVPaSc+ybftD+LNpwGVtQGU0
SyZ+2B59y0a+yUpd0qi5eGtn15UF8FxC00VA6utbGl+imaGXt+XfcOXJx48fracbK/RZqCjB0ATI
npASZtvz3gac5j1hX7pBSdNDhNRlqjwI9vMNqQXdCBT4b7afnab6bqahyUUCRzdsaM8bq26DkkPK
ktG8REye/cvN4GAGOwzI8MKmmEw8Unpdn9ZAM9xLbjHRGPXbbYlyn7ZthicCKHYx6cMNa//F/BV3
B/EDg8Aylxr6tnkR6wdMDaZSfXxMpDIpxh1lqGz+qk5PZ7PUSKGMWlcEIkEDKMCMvsp/beaRBtXr
cvGA4Eph4fmfXdKyGWcQ8wc9GJIuJFIuCi8IuEQKopkqP+Vx+az/Maj5D1kKjGBIwCqGN/1Xy0Oq
x7tI+V48oRfk5iYLgaja1aVDCVJfWoR0Cs3NQYTH35vpHwOSrhI0nMadB+4UlQ2yMBx65F+Bbu0X
uqr8uMB2zvMn8ltBbMW2TB5iGAtW3zyDZkJUsq2wpYCJnXXtz/JHyD4nxZc/q136ga2cYnlQQTkF
58ypPgrWKUgnC9t5ReOrZ9pLGk0Z2qIQbfGVZZdnFdO9isedlmEGDe8BD9g8n5TTb841kzY/1Emx
MX8QaG+l7yGWmeJWLx/PBsDCvfMOPztPFvAmbkh0ECTh0DMKVJJ5ewqNiEX79CuL90VD3umVH/L9
QOD6bc7EMYoWssn/yluy05Erbmc0NZpAAhfOMwcSmeNoM4XN2nmbB/gqJU0tkhrzt0lncr7YVCwq
35qhQeaZkXSOl1r0WMmSza24pLspTf6eN0LQdvE2NMC7MfIhQJCnFItK1Uc2SmwshOQ3vIkS7YCP
ZBlmRoQRzxQXhhHeFJhm48s1Dm9rZLMIie2KlQ71YiGU6EbYys5pDm0RgYni/ywJI0bjDVQZclmQ
LYAjJ0SNGw3AjPWqPXnZq7ELHqu+8k8gn6Mp7EIFiA8kczHQZgqUiZ/0OjzbgoKlPwyBvuzKqMaz
8uy7lH2i8W5xfkdTflxCZru9nx+eDlsF0VFq4GK05TOu/wagOtBqNDGRU9HID+Zw893hWohBaD9G
LZEYwDAgdtm/lhWEWKcMjsjINZuGLdic4alwhJO9eNAXlk535JWL10jcZU8TRBkmSRod0l4qBh5s
Cv/y7jYvWRblFJ53oox/UKGm+SN1mUfLLnmenDGYQYJ/8XIymcAiu6JMn6O3Rr5FJW/QYSCd7OBO
I+Vy7NKHnj6QxkTJSb+xcpS4Dvo4Mdgd9Pqw7tr5PUug5A7g20N0xozEr9P2c/RvpPfjcu8GLtz0
eICLx9hLYRepFH8Qlx+6JS9Ad0nTUEi/FbWTbkM/sp2n54GlBRe2k+vJR5TapUU2cT65RPdullcB
TTQLum2sUYvr17BuvJ6qQEuB3Gz4RXDid4CuM41J383YfzIKdYefwZzwt/kNEjwgjUMD9AW8vl2W
kB2k/BkxqmVFxz4uq6hTx7he9pgtapTCW+rGzvhQJbfRrHPDfEF90OhCLb07U1PH7tLYVPxkc6U8
qgN4n1L2kxI3TWritAOPtXR1PUVCwn9DG+Bq0HKK1SGktEUDvxh+PqP3gTMmBP3+5JsB3o7QGfk7
6OfonbBzqvBW53UHe3bXsEPBwQPq/4Ue7EsgIYts/pSYVE2ZRQ5FWtqAN1+m11KpF0rXaFLj12DP
roCyUTYlc84wFVJY73a9h/63ZOFeIEhXihkzyGZS0gXhQPm2w66j2fRoBqJB8R4pOEyRURoGp9me
8S2BXb8a5b0IpVFrd+dfBpzJ+N7hkXSRNy5+mqanQqbg2SVp+H8T5eCEqZjYkFovJ1pR2QFuaq9P
Uskzke6exqV/jrpiYyrmzydmmj+aYH9ADa6LnUmXHnDeEGyMahxlW1lbQOYjSrCsNi/VITluG8Rp
s+rnrOMvs6wiBlx19bRNtpL7F19ntzp6bLRr3MAmxkp3ma85aK5gDUsI/wOaqc7U6g3BrznWqBov
0OhTmLTYLvo+VvVwf8D9S8XBIKxo9cVitWpLcmwDlzBpFShcTaz92HDxEWGFIapgEbkFxUQg+PvH
4N0CUZABvrAOEoX0P4wBJoaHzB/BFKkbZZd2MWI8kQat+biMVe4O3yK5w9nBAdh9gOZRNOVkWEQd
zIJlDSXL4mVlSP3a3hdbkj2pojdo7qmyXJEzBoYzru7j0zttBPE1lUQNWvjv5d1Z2NSiLosbRjYA
MRiqndLrFv0YWzw9Xn/aN7HF3aM84VBa3pAZSJ8fODhiYQs+eUr2yEZUliuAHRZzttLWR5XicFRZ
4u4ZW9wCjrx5E10+xgfYK6X7K+q0M/etFEmLSW7FQY3JHbEfScE/ZghAXAZBAqnEwcKuecN1DTk+
kdAAw1nxMWO4MmDITJ/N6nGAgvb5cl72VM8xMRNNkXgS4sc8QfQyvcx1yE+wlqcurOTL3E5gIFMy
aqf38PByXJ6WZniZn5bNxNHT05GRvBvfwGZei7hV1tgqSVtBSOkAYBwmNQofb4E119XiBJHajmYl
8wWNyQ8+bMNeukntXsFA6cCmUqXEbrJMMpzZljrwSTnG6kP99/2zpCtbfE775RlzFTvgCS2INaDA
VQbOBU1yHZwvMNG4sdLs+0Pc6CkNDq9Thp+7805oIUwMg424OcSn1SuLy74sVuWiGch2cVBK68WB
siEmwngnYHg1dveTFa9Cz7MlhrOhozPI7xY35YzNoVx5LTWoZF6wN9gysEQXhV6WGxLtDeJmEuxZ
NcxyPhJ+hRWjN2LMXsYd9zAwNmX4Yuv4G/J6nI6w9BfyBe0HeFsqLy4Wg2aARHEY1wpTl7uNw04L
elDg4WgSA6tYBclfGSkiWhVsnD/dYhHBBs/faykfcyOgSoe1jvyBfM76rMl3932w3yUuG9XZmpx+
WiW+QW8jDN800T73zZ/+bcccjghWGyTgnqWOESJxTgAmmEGG24wJXa75BDgpiJFYjwlgEy0sxCh4
wyIIio/XjxF368sC2wuDgYlhBE6VNcsHlI8CvAUbJh9yG/5r3IAV8Q2tJnWWHbgqzMYqYSPFLHjP
WSxPiYuPxwlE9RDueYtu+TMyx3zOwXMIsLHbCMzBWwDZRBjs4brAndtUHBes9AnXjs+9sSo3W3wr
OR9eQOvqgYgS1grrHOWuyN2YMPTMQCOdWnE6DcQeVk0Qy8cEm6mOJRS4lWYl6DNxAaD6YAYuNSYc
FcSmWdkg5or4uRnUaxw4kF3CrFjgl1GISYcsRFBu+H3NdpSUGuUFK8QYhCHCNoUnDQbIJSfAx2/P
PhvJ5rJm4nKkcMEiwTAJ8tZXb2tUcJYemKPBf+vnco251uQR5GYB9442BaRsmIdgZooi7JTe31xq
7bIGfORch0sTbS/rCysR40/xfpg4fKei4N/yyxBzqBOMKCOWy8t+zfVAdIqqjBWqjbiqKQQo2iPE
Gs4fYvkxz78PH3hOIJjYspcnCvfLZmCZwTHBtwRV53XFaEQFyz2x+aicFcxllrD28hN94FtcCfGi
ZPfiDiTI8axRhDlhnZxihjKDH5UvG4oZxA9pOYOOE1jqu1saGIDIHYOlzQGhngtfULDaofnz93LO
+T6Crs/Umhx8zLERxFUZw+8YoNhmPcZKGjs3FlBuGuJyXx1mt7VA/hZjHGpMg28szH5IMdg5QMaD
UgiTr39EJ9rlMcRPCUJuWBxYzsuug1CaE+dVDPvFkQKMDf67hTceYe8Q61gqMgdA0fAOkGEiQ9xg
flfb0Q+sr/RIrUP3Js2MAVE3EWYZAIus6WiWwS+YOliiwkd8FQlfZo3x+gDS/cxD50euTbXligd2
quFegZ0MrKcQg3Dqd7NTYL4RPGF0CBNxvIc0STsfWqmHnPl93mIRhndWiQUvIxUp6ufjMn7mtWLh
ocUDBRFPf7veZ3LEYk6G7PZ5tai3pTIfXrHNeD2llCW+D9/cSiYnWJNwsZFfI39k9sgfoOHlHJh/
1HaQ4PJeb90SRls4op1ohSmmnL9MRBB/CIAIchh6J8JsrMsp5u2ZN2KdCcsq4KJm3JhhzYmz3XEj
2ESZc+3LmSO0gP/gWDEh5AP/pq8bXkaYXbM6f7PBYiJGB5IPVq8WU98f7kz3jwrhsL7QV0/6ntSf
XMAbE7X0NNVvVHbaFrCbew6DcQmpZMankbOjh8YbtUbu4jOj8dGzvStWDOJhwhvcqXVzAx8pTQSM
qP683YjMYwTEz8ODKksJgVADdIBVWmPU0CnCpbxD0HjD7SLWaB7B/HjAyMnQki1zELDbm/N+faww
DWLdY1JG3ZI7qPg4jzz/Hb0bMFQgAcDy9VW8p2AaTEE4AA8cDf6Z89LTtOH11tWYFGXh6exb9j/V
ZDnTF7vr2nHsuVnAT+X3d3sU2WQi5sj57DpC5wufiXL5uFLaZqK6XhaDSiDHJnq7HOa99fqoAPF7
OHmAF1A8h93i5CB/yPXTyqTthM7QZ+OokFnX4c4sfOt8iDQjGW788gi15QHnrUugaVhfKkgqaOgo
qLK3kkL4FWFNgPCxIDLfvIO5nuE0PnBXrcTxxU7F2Sa1O9Z4cZ+ZoQCH1S+jgDGIkDmT6f/AAoN7
zUAy8QIrgtpgteybMXg35uILIMKb4bEMQi+MlXTEaDNpIlC/ZZCIsX/ZzRt1WovUnCRwWuOjUXxb
ODNMLFi2yuDXj+AAh4ht0sBrQAd+ChTEfh03g7aOOBOmkpfQz1KJrK9zBNbHmWYHbB8nuyI0jhTX
anbbG7suohUDq6mqinf3fzkX9YaL86mO9Dqp3XTQXq5X4mr6v93HjvnmHhrWWU+1J4rt5fOiXh1h
GimDmEgOngHg68YOckI0N1kAhdGdVRNs7YpPegqSW3qXwNnosakBDKqpuzwkGrhFinHECDJymG+z
RUtZjmUS57IQOSnfjshom9TGbQo7HQ8rf4GawQfwVlq0WI4mt/0Q3/YuXQ8++3x523f7255wzsYj
6EdhVSInxceWhjfgWsHuc3cDrNKXgAQekjXjPjZ++1sATqDq/vEW4+RmcgcwK6IiCErY+YURHA2y
3OhhpN0jUfqZmQF9jruBVgv/zIEPycYjstNyZlPhwEURBgEbjivgn/Gh/o6uKYRqxiAN8nScS2v6
1ekJJhJmNgMX/rpMro53nuqr8qNf7b7sV+3f8KluTQTfHw1E7SSoJhwAYb01vkXNbnxVwscu+GyJ
3SVr9XaLeX8EbVm4tJw1XuuHd9aj4d39fXwhsfLQVvXHALO+Ay4AvjZ45TnY7YefXoGV5pvHsPhX
v1QE8COv08MCq6rbeDc3rUWe6tXH/Z/Z+pLMDKQ2x0BvF+Rkpy3/22DUtTaoG4sfC47GhCEbG0Ld
GxZq/Pq0pXQ9rBrPgSMS17BQ8Om+JWo7jsBaHNyZytWVgVLO7qFyj0cQsTE3Awe3feublDt3v6r2
i54kd7Ds8U2nvJjFeHkQv4mrCi1SnMAkLsw9KziAeFPnoDrZU5pintm066Q/Mzo7l/iSATUKL1p8
pbQYd5HDinp6f4zS1vop7qvrMcFTrCcBBnDdkQ6MghFr/cOrp8hhqKmJXyrtAEUrIZqJ6wtN0fD+
lEYEwKTyDWEQ7qfRkaI9HVdIAnHZxFSapxiLCtO1gWyKT2dAQQ4jc0ina4LDvw7peFyTskwO38Zh
jD3xe/mPVRsAgKXhe3aZNFisTzpSYHe6xXAUTxv/aenJZt3O2QsaBPgkXFzoEYeBGwBBB4K5Axlb
Vsz7uQ1rG3wPM0UOBw64yj53PEf12mYjffohueF1hRn71kD6gqshtASxOcasF3egKYauw76mwBOg
RaoQFVEiNxNRjex+L0hgkXed0A6sLur8+nXiUrQcIoSTl51NDN3GhniNqqwBVE3/6dAF6Qnwjr2y
89NGdR6ya9HtjyBOgliymhMkRU41JN5lT+EHEsvs6YitkmdIfGqZsbYh3UJMddkP1uT4DNYd9nAC
YDFVYlev8QCnGTRlR3rsOAeOtkAJiR4IIP+NhUPcV0+JYD4ZO78SkNkSI2/wdjCxJqXhSlqjB5uA
ZVGRVEFFVnqOg+KMQTzkpJLpCCXH0uy9LPMgz8zOi9cj0yPeTYrVxNLZSdBFU7ZxiIJQweGfJTXP
juoIoB3TlsEA/MRuHA8AWD4olZ3q2aTKJnxbnhaHtTOxgxazbcQi6PejE2u5TnyKz2LI1WZ8GPEB
fV5EaKYahLASOkscDIfZP7p+WNfBgg1IM72sGO/ezRFbBdboZdhKBFK85N9QnOCMMi7w/N+San7i
DcW+VUmEivZ/+SBPh9pDpYLWRhOGJt7HTvrK6J3hiFHNOBdOs9lWEbihdQhN0LtriC1jvjC4eCTH
j5WGPZPqd9o30TsxDEmAcZl1Dk3fiH1c/OIlKaEZqbMkEK1WrBkCnGEWQQ4nuZOkDe0KJHLJlKIs
uWKn+2KPxV4lvpacT7uqngZwqOEK3EGIB9kcP+lAsjzGeHGp71fXs92JYoAWYDiHoRxFj/WA9iz3
7jjWZSA7YfFKPrqbMdo5eScbK98u335xB68pkIXTLB/9+mBS0YRVhR80PJvyOsbYC0+4+wxwsyzZ
sscU86S7CGHIF+tA3SUYhhWHldNOkVa5H5fsHdOxSxuXXWrAzTin+NLtML47/ZSnT0Qeyn6HsxW2
82vscnavNcUUaU50qSMMvsJq8LKtca3G5/Vz1KaAEWgcyAhxnerJG3p8HFZnWKFvx/McmkrTL9T7
a2elJ4Ujwq5OQnemlt9zmVR/dMBb1NdAsYQMT5CHYw7zHqecARQryBVBIEBptmD3dlpDzmmYNO3b
geOj+RCGJ0wlpE7YTEVlhVGiXxykXRKJax8P1P+bNYgoEAiOnY4LX2ZFZu924WOD3ckJKGoY3xZ5
Sx7cDvG1WFr2DH++wknxn2lZK3AuN0g+raB1kLRoNL7QdH5YzVnZrQ9+fjGnu2LdVEswIHp6mJfA
xgMLSog/es/hQ1MlfidBYl0B/zpXwc702YhkBkPvJS47ezra8qPn0oCCNWZ5KBPXxqNNiVv89AFn
Rylj4/hawlzUEht7kmaPED3f4GBWIw66ezVW5zh7pUeGkPoLuX2E1V/Qt5MjRtXIhbnkvXfBsjRR
Ly9mBj/GWh4Y5/SnogSZgn6elbSndwHn2QMQV74CUYjLecHUj+Lh+5n2C65vMjj3GrcYaGZ2fEzP
KPmbhQtypKQHsGY8iNNrYLq+8q/GuvUOGAZiVsanj+ZfseyJlH47BwN2bAYu88cZ08H5bXUizWCL
uJ2X7c1Tjl7zj1JEgasxoRyqxLNDeXt+oSvVdPdxzlZAyeot6Yg1z97OncH7gJmBxEXZOn16PiW5
Fp1v0JCr6lX0/vfABBojtKQNC+1e8hh6s8ESVkSE4y2BHO2TU4OqBXQOdfmIwF49mNTnInjQro2Q
R0u+Fbjldwwb4xNLb0kxongrT68WyFqW9J+sOdcP9dO6Y37o3W9+buDYci+3D4ooDRWNklWPDA8e
D+EMDUl+VKidfkZqQcH67A9QVNrAPY0xIx59FMvH/a1TF1CtayyE3MntEezIO7roqK5z1cvrl9JM
Ls1SoSjR+jrkkclAX3mLZAIDVxaxCxCZN1LhsqsdPiTHdVkvbcyQD4FuBdSidN239UibEWMObAnT
Hl9cNvt8YSJgWtfO5qBiQOQfj37zCN1rql4XJhpId3yxGP3TXXyHVPabWYFWw8UZrS1xl/KvOJwZ
eNv65tK++jX2wJfJUQtr+FBOdAMfgFcGPwbXm26Sj5YngHTFs95asGSkpTfK2a8jZ8+rdhQkkSi0
ELoQ7se4JFo4Fk1uTVQviy2XkIir2TKBr+WU6Wv2nEjKWtRb88IcF61PFHiy2KA7qH6xDckywZa3
LaxghHBGw50fhkGbTygc1q/5BxAA7b1wu0a9Pdec+FJgxniJDageXnsYxqrDok4cQzHxdI+uFlWn
OAfN7nyFQ0DXsblRTLp+UQLH0IlZ3WPmk6/Mfqx+Mjupo1DC0NLszSjx1psd6qiGj4fj4tiJ+l86
a/0jCDFXOfwE6DT6XMO+BTg3zC2vKAPXnt4pid7GA2hCG1pUAtCRWf45ydjCWj/HIFgMoQly1/oz
W7liO3z8h9dHd0+6t/wUZaVPE++7HVZoYOHZ7TPKCh8jOvLeAwiF/S8W+CDW5PCs943NBBxju1+d
k7pNOuKo3hg/HuuRMi+MiN28RmY9CjtQjg73bL/KIUtWrxliG6qbb6jImm9Lh8oUq050YNThe5Rc
v3HjcIfAkJ1gbMHRih7wmD9KKoWWZ5D+9l4ODoxgtAfloBOUsqYC8ck5jqCHs8MewwY3EGzQhvBy
WWjoUTRGrHfdBWo+KwCe8M9As0FIyw5IUWPk6dDb77EG58DQxnd8uq9mZGR4sDYExfifnm5ev7lp
aWvO2FnpGcYilFwgUBmen2MOUHp96bmvKiD7ZjQ/E/5tDPQbcau7cd3SYEkXD4ITG3N3BlQ1MTwT
E9d/jiPpVngsMBzLmL3VpqzL6Mr6nh26gPA05iJe8RC/qehO1XldLbpj4/fnuDvBaiAqUIGSzJhi
SO8EHTYYbsguiClYhyGzEzZoy9q5dp4dweBOgetg+BvqHThwpOErs8dwnMJsh51vs8iblPJsuaev
e6SgJabCwW6j3+6BAldV33RE0UW70OzV6CbV5XsDLRKwCqXVAEeWsPDqnyM3ttTUurwVyEv5BDV9
KKyLL/1oVXarml5eAAzoqJzwYuPSifgovnTxyIgzzatY8I6hDqR4S8/l9NjN63426paPbLJDRw3G
1Ic6XKwdyAsHEGRgKJGGHfIQ91Vyob3LAcvsIB8CzKeUk+/ANieIcnzzFjcE22iCvAflGYQ+euQW
vnMgUPXJlk3qBmfOkvgd89Rg1KQWJSv9S83h3IytfyYIzov1CRu1oWkydXXW5/TynS2s106W6tmw
uFmwV6/7W6gY0pthcz6FSP9xYjqMa+RslU9effcgetVZoKuf1a/BkpXA7b2OYfw1cOnOh68O/TBF
qaOHf18F0RQc4EzfRms67MVfFV6IgwF2+EAnf00vSnIjJ9UixwpbbJoLLjYRP7d/4ubxcTfb9Wk/
pBZpuxMrBVsGA3Zil1i5hWxg0UeXT/XH5FzNLpDBHe+GsAt53+3lqCwvdVz36fWSdjUYd3jM4xtg
MK1E+lRBFb0L+Ll1DOiIcTxtduW7rY+dh5c3/nkId9mkA3o6WfPjlvLmDojB4pZyDx2w+LAGZ63e
urunwGa1gmoEo3milpMBcsIQPqqQRpRhTQ2OhlB2SkAzqJNzOb9ABZlrNIIY/NwK+ks0EEfRWsv1
jkQIGVbn0L+xa+a/B9pu4gNqLcxriFlQuqFWDgGg75XBQnvumlTOO4wC5hZe6JTs8acvrqGNWgip
F6k+Y4MGAMTTLK+wOy7eAzliJYsdb0s9l3lMPzbY1Xnt56Qwle9C1blBkPZN5PGENvRIm6undEdS
pOH9+viyKQnZkbFjMaSdG4cf27vIAr+8bnPcFBEG4dldxlRbFSuiculS26XFYx9WtEYAP4RoBKUY
H1t6yDHwYe8dQ6uK+EpunnldGcAqcWnHDiKMKdiBRiVh4UxaO+5Qp6MTUkP3HDjwxWkiAv2rCHZ1
0NkY9wYXUl/o57jQKb4+olldRycBXL6pUBt4kuH7yVVE7g6W8JaBI4L3krv1HhqZHCKcp7HvjQHJ
NPc/NJ3XlqLaFoafiDFQQOSWDOasdcOwTKCgKCDh6c+3qvcZvbt2dQUDYa05//kHKwXnAVrE1wTR
Aoy8zpVpojvniaS2hQDCOWW7BdEzVtrAyVoniliXgo/mYJdaoqYGmId4QYzjwHJpqGizcdRO6P9x
rmezTtgCYHW6hArm0I9K8NLAKFkG1fEXfyR2n5zb6du6Dd4z2Ygr9YMuoMX13Lk94bxZ+GToPSo2
xg4O14FMawBAlIdflGXn3poBGI04oAZYA42NeAWc/0DwEb6gI5xvCx+8jnr7p2MnLYvVfejGjCsG
r/ENJmbsYz+NB7s2mMjlLG5mWjx73/v2nfS/R9aN9bvuaQ/djhUIuphaFy6YbPHkdZBR4AzANV54
zdD4KoQvvXFWnmFXjPvPuVige/cZicjpiK4g3t8aUkpp6DKfQVU8Zm5MwMeLEQ7Dg4RITJmpHb0O
pQ6u/AF9DsO0H4a0Ub1gdWVhEhc9iOJQ8vUbdCm+i5qNHhEbfDIT+GUkbVj5OhUiLZUGDVRS2nKB
5ewHC0rlJ+pvwJ7M3sBBYN4tc9uFr3lPh3dbfwAkwyRf5D12vCxoZEFSiug2q6E3oIUxQgl0OaI2
y2HCkIrg3xYgExXMaowjL1hbNmf5iNdRVgvw8VSSusOkDXLq0KseK6Ywr6mer7+GmYEmw9dlTVun
rMMRWC2DoGWCGd00fh/gsUIk5ZrIVFd+7T5vriEsWHDR+kAb3eeKNfjhB2rMP1tI0JglwqxyeBRp
1YOF2vmDCVt+a0K1vldrTRk6veLrLaLp8IMKTX1M5KUKsFdY5aVdtePnET7Wk3NNxVGnbnnET8oA
PgqlQF12q8LRbjZP/BpA9eP94DoNGEi+zbOPwqrXwiZmnMDif7fKWwjS1UKcmmPmic+nU3T02JPS
SmYZ2QT0B/DIhNNhW0JYNtCe+ADdlnZIPpirmyr24je3+e4ZANTsKBTznZMRg8PSeXMMuNFoXHXn
wWLz8p9E2UBuyZE3jfKXq7GHNW7M8L7yNHKv5UD/BDnyBTQSzJHA6pFQYh2RWwy+KAJxnldQm5FQ
RP/HOxEVg0VbZ4CLvdhmXQi4LbFRmsdeCK21p1g6RmeMhnGZB75KreTjwiUeMpicvYAja5tTDeOn
AxQgHbPhIBiHYT7tngtFDZ6EOUBElO5dZJmT9+s+Hr4V4CYYtEraA4YYQpQs3yNKOdm4qXZ7w2BN
HS4/VFo6BK5CvlHJsFbUMf465SBs1MhJ4rc1EEg1Q6Gu6uZGRatcvdtxca9sI2VCJKlHNU7Cj6SG
Ax3H5SfmYI/CqYfbezkwv0xtSl0neiofZ3nrvp83RooaFGUZu8mekW6eivybDV7spj1wjIr8SsJ6
KZ7ak4L75lhSSVtk7lTX6GfpI3rfiB66xO4bAbO8eca0VC/QplGnIH5Ewl42R+S3iXLVZLh1D2Sr
PSJLlWShRCkK+BAmHC7LBHPE2CsDfqXOH9dLuPSz/fXWdCTdK2ByzL4egZ9ELQ7zIh+LF8H3PgNI
D3zajKFQftrLizuL1ZFFjrhtSAZnhvBZarebAWsVptT2i/ksDf6vpAvEHUcZMZWHdXfqxApDT0vs
IDO8vybnaaGaxJQOdiJd0dBufgeMLHpoucCvslnjfWq8FJvcmj+U8YCyjcnWMUPjuog7S9O4iMbl
02Hok3OwKpoCLnb7gXxs8dl2zuCUUSPCbNwKbSZ7FKSVUMIeaKMvvjCIE3hf9PIarFaYAIiYYre+
OxVMyYzufnD4KkEXJlyVVrIgqfBp9kbZplmSqNj3qahfX8LTN3AUKZ2bEa84RsWmTGJ1QuBMk167
dnaX5pULCDNMrWf3w8CsZG3zs271OSpbfFALxJqZVayLMxV+arVjtl3zPkWYasdTFW01dyz9/YsR
03OJh+Ygt/FCxN3zzTsexfXyM7Bf83zZOemXBCY01DEVA+y58FH6w9PApXl1CzCMY/oIOACD0e2c
RlMmUCjgYuuEPeKJRbo0q/EpwqaOQxi+dZ/LuYA/b+w04YhY4WTwHhXKUlErwp1GHKysddPMHkAD
stPpKVuX2IB8hOJbiwACJg2RU6orvd3SuY1h6GeeEe8UPFneOH96HSYyA4p4VhA/qHvQwnrYW0Cg
sU8P8lsyqN0uSZ7MDcRl89+HBidwk5amuGQecRP8FSkAJp2D2WEk0qzvzZVwrVkPhBa4oohXwLuk
25Nyc2iK1eN+JooIr2UaJO463Ikqm3AhJYLWZJM/VMIisJ47LkLm+9OhuoLE1BtMpF+YY/du214Y
iTOcrrjn8cn4Wvczm1iKqQepr0DTKVYiWOeBVBluCX8ce1nzSzQ8kILuZGQUyL1FDLSi+om0lnEL
fUAKNBuvrwUy/QztREZrqnsAG4/Vi3KGJWtUzwZ6GFkqQSoOH1KvqYMIW/WAoBnCqRx6BfwTIjJ6
vJexaGGW3rTAOHQgAYbbpwfkpZuV/1L9aPlw08nduWP8EcE9cBJka9I4rgB5g/cr7MMDIecSrghR
Kcm8pwjh3Seb9dugQhPPLjiclfhZ6cG7nUlvzXwgSJIYu9MFBjWkoRJjM0bC2uy21GbfZveYsoIy
dEZmRpQABiCORmXgPJVxf8vU4DaidSr3NJJAzqFhzKrMY0umJ6RdZIOXRncio9kW3578U8OioJhw
YpBU1JSxM1zgIrelNuRyT8Tguo//EzMR4GN6CJBJOFhiLEFMUP/SnElKeTIN6yseowdR1lRi1t97
7p/6ZMi0n3IDitrDJH3hTZWkzZRfXnlyUYrV2xhT6CsfL0VIl0sVkLFgqJGvCv8ohtJRMWW7uYo6
phB9HqRdPssukf306wP2blA287HI6UwgrBBRQ4b4uj2CDoPdKB9bxqqgT/VncRhux97qu3/y8Nce
HYcUfpTt1y3HzZ7pVMHkqnA4AFiqMG2kCKHbEWmljMop/G4YhAcaPBJaUGJaxE1BaCFLW+oKzi+8
GM3uvi4GQ9w1F+4j5ZfX73RKir+roxsHQJ37HCLSkkEA6GR1aX55j9z8MjQBpUQNYn941X0VLNOE
R/oaQrXlcbhTeg7f50gQf0QQ02NE3Eh/WVx03TRcNayXFHB93eFOHYL1E+PFix3q8/cbq26oZ28R
Vc5ewwv8Yh/upAA2CGmQD8IyvYXfAQNr0poNRnfbJ6w4YNGaC4He+M5/c9RIjCJMgL6KxZ8mlmIR
E3PUACKwCI5IBNi7xcqcuXn+y+HhJaxeSwYJxg7gDYFOteHZNexgIqFbPGBrHxtwj1zwSFRHmS0D
dpGqJgcv2BOlE7VOViKugpaDMAsJEd2V7nNxvo/SCtmP4fW3YuxmUVYVv59LOgFYGvr3pbLt7z4n
NeRmqnQbzOsbcM1ysPQZL6CaMqPizZGTojwAx01ZcpA4DUOYU0Duwnd/CrG/QLpmsYNSrytACs7w
iHs5usoakkzx82gJs+D2Wek7hjSSHrI+9fps+wSd0K/SJTE5YT9up8wZ2KVznPNpbFUfcs4zXfcT
i8bzdnOLZ4h4k3lpzxmgfedqAfiDY7NmZAVUqRMX25xZQodHkV6zheDGwXv9RAcaQYjQm++aKpPb
kgOoYMTJ5uZQxAwy8VFa6QBJVNkkU7JD/nKaOiwidEa1IKN0W/L3iDEeTsXqWa4P3/cJ5BTvufqK
jy1ZwkGERBcOc3N+yBM4M+pvTrIok2mATIWBi1NNnrTdKIRu6ACgyJeyeepL/qn5jWfcG4SJYxLN
ZI4mGqYL9FqfS49migtUurnPHcIP+v/Hw6G8ATswMqt/jIRpF4AsUK4Iq2DvpacnLRCwKySnQEV5
xQyoM4UNIYAw4aBMBLNj0fcIp6Uw4tiAMXLzERQB/WFovyd/tY/hsNkwQ+qRE2RhaAvFWeyIroof
j0WFir7p0QugmHM/g6+b4rIFJ2WvCQZXHQSERW8IL4+qGGA595Sv94h3D9iRAxL8MB3guRYxvsdr
VhRgs3jSI/yYpHH6G3UtpEjMv0wSqLE3eIxpsahtESbcbx6oqMI5RxZHrJKrIwENH9tmhjSsgEUI
FW64lUbKKd/T8TxJrSP4jjAraJAJc2vZ1OopF1wxzQq3HvJOqBy5mHGK8aChv4lxw0ful8ybP5oB
1x3nNE/sCs8evNYgGnSWztNzjxDviUxnkRwTyemjJ2R5jJsVGsHohw9GPilVCMEWGVN6aYO0tNYv
V1a8dlF8YHuNjIVZI3HxKyE2wJSOZhKeMkGfdw8+TQLVnN1QQMBWhKJnLjzJdzRaiPsk73XAO/wJ
Kag1T7I8v6em1M5uAcbOvWsKxXLxpoB62pUryQgAVeMqfbdfSPWg6Q+7B2Yy4cp6GOQouv0jCyn6
FGXHYbmfkn8XD9TC79eVVGQcNtcVyhAEJlBPKJhJ/GsvQLeiKr/AGqgJr8d5gdmgEcSx9zo2RcAa
iPEvgbL4nmqoShXcWY+S7t/LPRSvesM9DF5g9Obv0sVnkak9gNIAl+ebD5NiBCIGlYJAeNgdwoAR
DM9LmHl0fmRXZD2OjKm2VNHeIgVj3ZT2WAK8dMfY1ar9fNlvI1ShmlUuwwUIas+wj97SfmIwPaBz
gBPZTRXMVtz7sQBNPMVbDTaoZtHxI659uDinPJ9+VfmdfsgNUeszyZZ+OhQEcDL6dg4LKXnuSAZm
pjgdSsyfEBkEcOrw5iXb5EZXZUO6g8/a35c1EbjAZV92K0obpuOEgwFpEC6NdTkzM3ySyALFzCGD
BNzz4t+eEsRXmWtsxEyCXUMnRP7rsqWx/XjwpYd3G+yN+xXG8efAThGJcKb+jYhr+Zi2o68U3g+v
n+5u5SjngLMqd4jtkcYcwqwlAZ4IdkPs0C9pKK+85hdYHm43CxerpYXgsflVme9i/jdO5wS5+n/z
XfJTKFhxpzzlQZ44wmhHcb84zUkuuVnge3TINwflQL1JDxGuRjAi0GwtGVNhl5srDKihP3EBwl/Q
/C80+z+Oxezjvzc6+NmG3fvGHjCwTiw2olr4qTq0Ircw/+21QcIEYmEsuUoRq9hM6+ClmbhMaFRD
XD+3xTeZQRExfiHkE9KpcjoVs/fLNnMDc+XtfK0US5LhpGYVZLyjE7htJnhPLY3CZ+X6jLsSSJLI
UNizooqh1LtfCpYW2ArkpFv8kt66sAHTAMkPvElzwjxlwIQpdWuo6w0zlV5tRZfb9CHPFISBueA9
f+bGvld40cNLhWRUTjC0wL0yG7P4py7HtIO1ApH9QWwf1YK0+hKBczfVfIccFq/kykm0KdRWyte2
73XJstl/MA06P0LqHhyXsR8bf6HEfy34E4KU5fESAVbabTIFLqcdqAlII12IIodVJ5/h5YlBWgI/
YSIroUxTKyJmgULMqAn6MEGfu9tSQe39pACx1CuxgO2xODKwQRMGfwl8l/6kz7hszuYy/C5RUBPx
tlS/S+DxytIhvNDWQZBSaA6hYR4xkOQCE1oD6An6EkCyPakn4Lg1o0Py4znYMuyX+XAmR977iwXb
k1w5KtA14RecpHPN7MxLj8V4WNDMS5g/XdP7QpLJEMMtGymzbrf4/ORrpDEMGNqZ0k4eupCx0Le4
NzGXG+iMnqGyctFW55wVEkYo4b14DGRY6p/SEhNMu7opZmR4MZdPlvHKFwU2TfEB6L5DConiCzG7
6r4fbhQBOyEx3HZ9XHtUbARNPEoA/1B0HFX0ECq1XkfhgdkDasvqwFa1ZUIyqRCZZ3azNJbFIf39
jrTfL8mCVtL3AVPZ+nAuZY1lXyKCS5TOEK6RaUCCXtdAT4h6ECzAlG+3nGxU8Yd4DvL4DLhweMr8
TNJ38J5gqJyNgCJxHV80OsQr2Fj0PfL1jY8kW/V3BAAgTdKB+XGGc210+1iEOf8Am9XIP4n6nAO8
Ixj8qwPqPyrShGf4zm+htqQyAamNDg/M4cjgKRbqlWwS9nCaKRwtaHcxLoW8g2EpFOW7y+tKjq8W
nwd6ksQF5kD/YX6xyVZKpzNg3zjJ0xk8Pa6CezrWR+UvtzoKzgLTC53ioi/gIfTNL4hnlCSEbTEt
F8AwC1RbW1RNxjK9St7HAaTSUFVmvnESIPkjHd3AU/bc5xxWrrEjd2T2w/IP4Fz9VBfuOZElG5u9
neG8NwWOe5BX0sXyU5rvyYlJQ1NOQZnZYoZfsj2RkXlYF0Cvw0sldvD6AfzecqdLPRJCMKilnGQZ
iCARNvv39O8UFRhA884eR+IRaaTEYVnCZKy2tA7cj0S3O1ROdeoY2lHfJcmFuwyoEhoQbhOwKnfA
ViojU3ocCt2ZNOWt40fqNFgg/8qKA86Dsv4HUzBpURjidhGQiuYhjawYzjF5MsF54+1rPBzfFvlK
3dJcMt7nLGPTtyXWY3T32zPskdaG6JnilWhTjNxhTVwqDKf8Wx2UsBhBgRF4KLaK0w8APMybkyJ7
EdR1aJAnPbUBlqbRCdt8ro//o1nvu9keEOKi7K2+ToSe9WlROq+gNpeUx6s7IgXxI7QOvaGbIjek
VVslk9PDEw5DsKA8sefDYUQZUy0L8rjqKalK8CufNBsQEt160v6trJB+kFX4rHuX+6EijtBiDRQV
GxDqDqueMcFyg0v1U84RthVTsESqerQvaKzbnj/YamP2HrbGz04+EGKd7qi8cjq1r0OzyBtCQgnU
EsEookIy5UvBL8MYCpJpsY1CacfwnQCzZbnmCws0TlMa5xdDBXpnDhfG8ofyTHzlYEspPY0P0j7z
KWjlozFifCb90sK0RwoKqFnHcq2N4Y9VpcjSYzHVLZhn0E+SbxCTrIJMYGjfpxWqvnh0s6pgMBvM
HutyWgcY+VjCFkSYyGVrdX9bVwSkD9eoTccdNF+01NvqXMzTUB19+O07AlU046plwTiF/glIj7kI
EgUTmeDQV+BDed+LzLWwUw74CwH3gPhfnjgDN9ZgV7G6exgyeJTl/nvdHLP1Y/09Qkcf7oE1SSYH
9kzW3y1XJYUWo03qATJ4eJPj27wvIlPCjwdl+DvNCd0cfSaDKZqA969+SDAzUawxI0LcN+eNl63u
vjobwOjhN0EGMqI8OblT5p+d5uowyFC7EA+QWc0Q7MwkB9jozFuC0VEWsC6AP+Hd9tzCh1I+7m1N
JguJjwZoztBqNJcyjekVQL5m5h+KVbsA+jm8Q0Aa9ItQmKQFD9Lui4PhYI7K/PbUCyUPdoCjEfwQ
FKwBWFEwrWGmxvkG8wmU6dMX6scmNCyRcvO1hI0AfSwy+sQ6iU/EF8hvAIRU8PIr3BtXGX53ws7+
MUCoiHylMy8SiyB35hAIkVbEJ9ic0ERP7ZMuZasoMn0qpMICxq4uf/nF+RnXRA8FO2qs6Hz/7a9f
ejDAb3m4ihLSkMT769/stwRG6hlv9xsOVq0yj7kxKs16p4JgCDsHxgTBxSG1qopi+Ra2DWNhkors
e2STri6y1ylEI6vrWRoeUb/8uooDUBx83QdJNaB3oqvAzW70/untHgjhdLozFGTsGpgjoe5g1cSx
+BuIRA7h/ILMBgJlIioILIxy635qETMjZIxX0TxfDS7qRb70RmxN3JzYGTWRxTylPTQLhiTFqYwh
WFEafI7JGRMAzom2AHFnLuvl6Evhw6V2eb1Ph+wF2YNpyYYmKdf/onDgNNIcAgF8xjcDtLg3VYkg
+I6fa0IqcaD5rm8wI7+42KXzFGUK+0xjx2cqRYJkkRfhygfQiotMzUweP9F1DTN7mZG9NUK3h5pi
SvPN+yJFU8gWWcQVumD05ZvkQhOQvSGZFpN1Fn5mIjhx1pGKkIHi6Ts6RFZsebArXr9J6rwX96hj
sGOYvSRd3Yg5rLXdPQ++TOCHViHuz+Azk7Sg6ry7LNYRMZuHXI8RcA07fmjDe8i9VAsREpTY3aAl
+4FzeIttERek4Ik6Tj7imCjI0lyuGggzBpDehFEwOULSssducCHar5wpTJaAiSLB1NUEd3RwzYGT
IuY15gcBFuZcmps5lMePeScvITW/qsqmppLIpn/Jtfl+jT/g6Wy3ivajYVQLRPwYdVmzR1+vaUfk
0d1FrX7EpdQw7Fd+gUKBsGPYgMpqCL01OgTKXxeGrqtmUHn3VqSgDUOkDhiDU1VZCPsvDPbD7XeM
6MxWj/ksCmIMOUzM0QHJWudXG0Xer2h7GG5CpwdjF/zd92bJwXbBH7j/fE4Bm6O+5Ah6KHlg9ILP
YdmN1TqtLrtJ/4/CBwf4a66fKBuFtG9Cr+KZmdVh4+cgtbJovFGhRhgUYHXgo62IZxmxwywE5CKt
U4SGr40wqF8icfRpB9kCB2x0UEdwWVK95xqR70ylmhRW3qmr+xXWVdmU6t0x+D52XzxwNiWeEilE
vIot/FMAuFHrDXG3QLSAC8Iydj8z7HUsdoOxiMH57CEnAuZSQI4Hk9tSP0l4HUmmxktkESJ6A5m+
JX9M5KVIVTtzFuO9hThrge481DjvtUMIPCZseIT6Mqx8ZCk48HGg8DnLnGSJqNrLfLZwkGJcIjA3
R+kYxvMUt4A1riA+OhtWRo4vL4dpo/vESICkRBYwVoUFdh0ct559X8O8mJKlCPZsrFsHdJsvU2WO
vjzCL8w+uxC4LAMxBsKnzo7uHj4SyJgbLBaUXwYrOA+8LPl486EqCsl+i2x5nuFD0Av6N/PDEB83
I+QmqRS+/MYFdtKwGaL+82oH0829chrCW9ga4/5PsqUiPww2+Ik40rol3KGbAbOGOQuvQDJQy0qn
z1nfQyiukK4U08Irx6hZKT7Kc3/Dq8EScnh8LbDK5P4XIr94TrDKojYszX0eECKz0s4xrjSboHJw
6MTjDrTIpzKyOg42aeJM5wunm2PehTBHQKj4whNod8igawq985GMqRHDUd8Y5dgakgqGjPLbB5Re
N6iaarcRDaNH2Cm6ZQoobE1sejSiA3k9JXpPjQiuzpWWcsg6BG0D6vAY2IqCvAcRHENPfDs5Kwii
uxFoNEBaguD+ycX0JDWCpKSwx0yMY4G1PbGXg62xazcFv0dEKgSX4LXBagQsDFIYheJQ0I7jEhUu
DsUWyCFXPVhL7gKTjXP7tYqmmPha34DGErklqaGYZQiiop1RttKwP/a5bkawIHOT2vTByJCx6e6b
mb0v25WJ7B8dM2OUT+TmASx0C00mA+JWcWEhGLu08G99woW42D9sw+07MuN8osQ6EOCpZamSKCB0
/VdaSaOW9nOuVtuaqSyz1Un7sjF99PBPc6C2KmKOpdrxWJv3l7cavrD1As0QaUAMTDOPdh6CBRhi
Bnw0tOKDineIqV6xMw5oIxgyPfcQ+aSzPHRfv/2pOtHgzLmItZjFcJKoXGyY0VfO5WP0XCU/2vjl
ISJcYdLA8Wemvulj0qXPGaxXLF7xKl/FmOHNtF+M1cx+TDmcnHWx8bTnrjQAHZC9vNO34lSv2usZ
iBLVvLe4DTMWTe15aSQj9iL5dr51TBa1L1rWZ+wNoa018v3QyTDgqnr6rPB6Te93q5ElknigIzfw
I5rEh2mHFwi5eHXAcJEUsph6FL4tFulwk1Xr9Z49mHUM7TzMFwrL6bKZNfsHDFvIruCSjJm/ONU3
s86Y0HgNcJT77u/PTc5U7PZTc3EL1/6rFtxx6luCPr1hnoHnf/2nPnve2RFesVMM6EzyVaIGMXC2
HBS432LEiXCQxh67slhMwQDkItRAWQx6LM9yuuS8oViayXhism93yW1sQLbu0di+IV+3XEHIG97B
AQ6d+Rd+5TjTP2d2YfM/xML/L//0cJim0+l9WtvCUbxniW8Jt/V4KT7++7z+z2+ctLG/7ynhZ0sf
jiu9+IksEL95GIuvHHRvfBiLQAQoN1M05lsCO8f1HlWmJ4IS6LZmIiMPKe9fKpKwfKUCtqNZfy/M
4YjsZYovHM3fPIqwmKYWzoI+8YAUyX/W6SXffm7vx9uaXsrpLHxN+CPc7nHyWLX0mO1+wEvDIg8c
4REU+VqV3J561EoYvCrYf/hBMoR/XQHWWCru4EbC8Yk+pMmKURWH7ztilSGei2BuXyRaPVvRwQnS
ZJucEQq0sR0vH2ujtvWe9y78mOOH35QCsNT3ezLwxaQ32Pe6n3cPXwaZxQj7yw9TkwSu/DCB+BbA
nSPaDdksoQfl9XPtkQ3pq8lyMItW2qLnDWbDWRJIExGHEAHx/pdCkI0HM2nCchQzzoPb4KNrCJKx
sAMDUlZMNVjDXmSRenhY82qmiidEcjBQ+wqWYTpFPbDg3TzGBTHhlrradYviVJ3qU4dv72s/5Awi
nBtXwlNX+6Egx/LRBASih4U1//fnNAC7hxAubMfMEy0Daydacud+O/SGq2IY4qGHIcNJZSqNOR8G
VdrW0EgXIJTQNhx5Xvqf3z8bIsfMdzr1gfAfSoR2wIEpQOQd3sos4gPCHPJd/wBhFwdx1BrDAzqO
mpXnUyEcU/S5CrGzjTzSUb2HuLAo0Rv26twhglJZ5KOX8HDefX+NpTYtGbAWVEOESGN8hcsYcU3d
TvlN2JLonz5cLqqHk5mNvziPhJ0dmSQR9A68VjEOBOMYSXwm8bn4vvrkA2ppB6kN3RJQlj7VppRL
mcpPRli0TdWzMMyIgrfuDNfK8kn3LtpdnTqB9bskEKJ0FcKQXmD0o8qw6oiHYjQNVRYTNTploD1o
8hnnNPf//ZFzwefvn92cdOv++cZYgYJC5ICJEGyoaHz8snrizWc4KtF6N+/mtfMTPd1zhIEVhn3s
gSqcE3IHRdYVZ1A8grqWzxzBKWZgQUMQI7bsEIe+YXvqoxtG/sRNz0vmTnoEGFx6Ioy3xj5JCbnf
ZgXhhxXDna+jXVXyC6ZTEZbTc+4+iyhN8ofkEuE8SqqrsI4FHfSPkDNWWMqGi/4IyrWfOtfV5l9G
Q9/vj76T1fWKfagVxgRAiSzXbFbzOCLleHXt8xGxOR06HnHBBwdTogVk87rikdBh90cDN7OrGTiU
OfhNNL+cIK0jaTV2SiItZPMZvsmIjcM0FCFUd3MBuwdw3wZw4s3iPjZ7a74mlOhKiu16hrewGY8+
RGJ0l07epKmjPTflJDZXD5sXTSiMQq5CNgMgMj9WNHrZvKJ/TyniXyAd2FBUOkh6jo5k1ICZ5yS2
gtP+0B34wHrex9rgNOBM/4Ve9XkUWbwnxVnhxzIV7zDclJa/WZGicL2bqzA7PR0H+x0rHkUj3nf4
XW42Q58MjzroORKSZnPDAzzD6V9uLM4xZngsf1reA4/O++cJ8FcZhRg7v91q5oMKcAS65s/yHyoy
AR0YBJhMh93Pgtf4Ie7GX+VWYjeb2/5jvfn8Q5xXGIpzQpaCI1I2OA0jETyQuPhIi/zbeyhDqVxd
aZhDgcckNt/GUjp20JuaDxIOZP/vLPNDvFzrX0iHf03sDwbU/R3JTuJBeN/Cbzf5CyvIOZ3XLxSg
CRwdTkKCtWNqrfjvzskVVwCYNIes5fGe1llEJ+Btbd1cfpZilK/7tm/5i7sjQkbOuFqLK+3J4fxL
GwNoGsngPRZnN3FXll1zzea4+a1i57rv83IzO4QMzkniL4+n+sqlRMNGl3nAD5xjRrwvrxc2Gt9l
0v136XNMzZCI4KF7nH7MI71xoBF0tgLlBxPLTW4LkbDAXIKkBfEHLbcNvwNv649JBMixI+VHu0qc
wm1jsukOTH6Qi9Jhi8158IO4KfHSYp/+t1eLfMp46oj/gXiJtHMtfKxzM8mEyI9BhLc6XQLTYbZG
BpEFc5b/oZjh3h0b3u7wt80/guOTekAnplD8MRZj8Y8vj/oKBiesuiDOiS36AO41Zgt2G9wZxEdG
/+StFzbQt6tgkSj+D0lLqALFXo1fIs9XuaShBn2mw+KHUBm4wOkms/AKV/KtiomH+bx+nCaMGJj4
j4CnxZG6dne7eW0fj7BwHPVkePmRSCIKLx4Z7MAbK4QT7eKpcHkcsIkeoM6N5/wTbNseD+nkKlvg
WLo1R3ZtR772c8JSUyYnAVGCg+OnpwKRRWOWX3zAdh+fKZSvTz9EZjXw16hasXJN3AEWCXe7WfQx
OBPFDdw7vGpJkd8xBifT6iUG2i8P7exjQd1rir4XczywPzpi4z3J3+EQawshE5+sC8vGf+qNwRch
VbwxuFOjOgNzdOvXr9ouuhc7Odb82y7HcAY3GM0HCnzQnCPg8fGFHdHag+dgniOyK7C0waanNyLF
giRIfhJfgI6MwoZAwmzDrBoj1gchBsnLvahrYeWKrIKdkyHv0YCaiD+mwdGSvPsynx4Vy/AGVOZc
kNMp1gjWUazrzZQDe3ihmXJEVEg927CCwEMTPrxXEVuZhqFTzG4GC5Yz7Tas4ja7gvlZ6BeUN9xH
1XlzswLVVlD6+zyfBemnd2wm3aZvPxggKE4rHpfV+SR4oT8a5MPYu7PUkFMBqgGbiJHEnHL4dbgT
HiG+0nhQwLCMF+GC8Mz28rqasX7xLxHdqjhGOHAjc3ywjhW0ztU1dIQvKP/QrIYeAJbM8r58Lt9n
JlzUx4RJknhC9g4ZNrAQeQPM8Nfj4wC+598/yeYasYvgRTt+MKecHWuOksI9iIyUzJxpMqdu5YvC
G5sZLXdjMYYnSN0qouXEH4G+lub8JCrWcXoVWZQQuNmiufL5JpZxtnBwfWCry2lii2LjLrkmge4O
wsixNC+X4nSiUhB7OVot+zFRpqV/QhzHt0XBUrj9gCpgYAI69FhkN7hNIiUcGdQntCHnr3HofZH8
TWF66DSxzFc/s6+QkNAE4R4lIuDSVUqi3p0mH8Yu/rRwfXSvJDoEwikDCxGc9sZPjSGXMInkaYvN
4wfvhtXjpxQtOGwk4GDxF9cAtIXI425wA1gHOxwoadazCTxWmHy0jwrGpOBs5MpM4FkAM/EiMIGi
naGpDtCMv00qxWxCRiDtu/AmA7cF0BdE6Gh++8mpcDxlGe/kvbHE9ZaA4J6nLFh8mhZGQ4+6hTI3
KIANcTIgUZ6HweQmmolCHNUy7vbDoOn8VjtJD9XP0Hz1woJ1gXw+emRAx8LPtykOqsiJcCyEoQks
QS4ahpJhSzLOe3BqXqOv7IuYe4YCt/fdpg/t0AG8t5/HwJQZhd8r5NvrnhzUg6WS2a00KcFPKOSo
mBhLVPt66PMbjCiqoKdQZ9xbK2FTlu1QbHpiG0UwbiVsgWKPw0Hns6oV/JWcQRYQdgFWFtrQGS0i
W7FFFjb69sMEIYo9yR1aqLGtdN8iqmhmIr6IWfyssgaOsElXzIUelG4v2NZAjvx7pf6MFCHvgFjx
9j/AiA4gkl8vsEHwPvYDHhp8WnIxR6S6gv19bOHOrJi4yPE00dHwwUgc2Rsu0PAp5hXrLfztlXVF
eMVWchkPAk/ceeYWkLSytvq47+2hsQJ8VeZo4Oz18QeyDu68WDtX1r43y0aY30/P276H6hXSLDI4
njHjjabWgt8Rnsrb7ZkiG50HT2XKFDRvjkYNmIi5Aj/OD+JT/nDtES+Bd+e3YIP8OO+Ud8BbhFzM
40BVcM6E3B+Gf8eiBItVyaURYVDaiVrdevso461oSoyW/fb1M07Gkkmoho3SlWIIjRypSzXHB+2j
uYg32lzkcUCeshbqtMA0+sYJ9KXg5lLKYOCETX5EVhM5UfdJa7Y+Gt45bEXeh0ip4mc88jns+0U6
1H6xu/LIznBajRai6oqWV91e6PzM2QiIBSQYSycE7c8zf3bmSplHlsj5iDdYY/yVTmS4X4udZF/P
t5lIK7xRa6NSDBaSvbrNco8HRtvEDjyJnBsMMV4JVRAWZptcWGzzBLknXtnDTUSRlPCpyEb4+2x0
5xJVdyLzFbqi/ZmIopH6yLn/Fy3yrxIU9Z5s3vZc4tzWM65qj9xD8z6JlpL9mF2fzqZdKeQ8UqmT
Q9F3sYBhkf2rWt0N13/kFKPuUF7i3OoX8CK98uVANnsZqCe9ihRsohhGb3neB/7vw/N2xG2Mgz8P
SGX5WMXPUWOJePXCTSxPiO4j/99HNOGssGIkRgPt9cgzjPy/yQ1LzbyxTp63K2gTiXsSi7UciJR2
5Yfuzo34a9AmXlLEn/i2tMhz4VqhFQ5fAz++ktk5hdqHxK1fe0mJsSY8PatsrUe+eO+HgJopLbtN
PiH8ccQqNBJzDFE7HLn2w+hI16pEpIayYFSgcog26swqj3232UpyIFfh/X1RCzyNwDnmYGr1GklE
nNry4MfAQ3SH0tpYIzh+RCNBWYe5os7TEmG6r+ISnoxbqBcQj82GLb7hbvvA4hyJO7Xv/Y+kM1tS
VNui6BcRgTQCr/SI2PcvRJoNoCIIKuDXn7HrRN17Kss00UTYe625ZpNBGNOdTI3G759ira1UPogK
0y33irlSFiGEejAIa503bdCVnZjcOcaR6Jh8/NJ81TOtoHrjORcbLeRqB5+qamHC0BTybSQbR8Wa
l0jQosdB5ACNgpcFATQSc0o4kEkxrb1vAIgJn9X0Ho6C8oAKEwpscR5jFD4dRmsYZcpPT8+NYStC
7IyYRgxygGsjiZJppqyrzGMOy+o/x8WDnDKthqDkMWOsY4jy+gTNUyboOdcHfmj8ZszF4CY4kBlJ
ASP+6RMDE7qgDcGbyNp/2e6Ye8CjAm4V8DCgP/53sBne8TWRZu/wjT/QNbkmT9CNJ0OBfxlTDtzt
5o1/71ubv/efAcJBTk8zT/EF197H0cjBXTYHQa0SnLFD8+d+tpzVXLLPzGhw8Lu5q1+oS6Loy0FJ
/k+fYui3xQRqLbz6MeKI04UwZmYOxACDJGo2USLMiNqFm0ckD1CRAEWqX+DFoLextBVJ0eTAJMKv
WpAbH/hmKF7ZL6G/fQq+tfnEI8DZDG58XCZt4kctvyw2+Ux++Et8KV4bAJ1/i7MQRf8/QqYqZ4xv
MjkWzxLnqBdvgAegU/A1TAkeB0XBkr4XPuv/Pwas8++s2j2nXfz4///OmT39OybDlgBKRSqYqZTY
j+19mIp02CBbmnjM2wWBY5X7jAMYpGkEHTllyuJAWTYXDI09WPcmZwIR+jnDxB5CrC9RPfOxyYy3
CclhFo1hcflbbGFHZ7Y0G7srO7Cc6cIOVt82X6+u5C/jm5KMQJ8C8cudqYSdaLMSb1h4BHxoZbQ5
cBvpNJZ9FQhiDh8GHAXMbUaRmaLUO7RWcJtdI+izHbXKl4D0J7fViyR4Su8vQAIKvAN3vgFDdQJn
wZK83wn+dT8vpi4r7nJyKWFJ3O6uiqxrwXrKaf7h8cq/zPihZyDxkvOrEWxNgN3KM5nPzq6HhpkT
zbRZUtwrs0oP76d2XWAmiJmF5TdUGfeTjGUQTOzexsBEzcP78t1BgYd+DFSF1QbeVZBvGLA6dSiH
EoBn8jIpl8I7pJRKQOtsZfzpcZBjafduyXXNSnHrneu8xckDMJYyEVu5ifbwMCFABL1Wf4tvi/mX
/UxuJ6gc9oyT5R33k8stalaK+Q0YeyVqSFPcZyH8/i/lpHpT2rcJUQG/Ldrrxfgs05FBVqclXauU
ELhF2sZF7Ggv1QFfyAFB2DrD9VaUWIBKf3/LZRiuZ5M1uQ7hek21NeZGDcwYlCCAh0YphUieCSH8
Q6/zjPmyAPPBQ5YLy262nF9/CLE/kxgrI2n6veluDaqP6JwUN+C6fWH5W7AtGhUQHYCB7cMX7ZGv
hMBdXHRfQ/RkY0X6xrCbcT3DtF03L90vpNJP/y0ibWw+4Ndr8gTOr27+63uElZ3dfaePaITS7w/J
+gjxK52E4fwugCzJ5jC8e3xFpXd8nsc4M4K5fspINfzbuc596+sC9DC1QMc6jBLc+8X5Zp6t496G
JThEA8rgzoMlzt1FS8Fo/AMN08PKHHmMfKOYus6f1hIDWmMh69jBtAlEbXx2bSTjTEjJiiAi8TEp
+Puz0RC8oxjiuqxWloU3G4fdEOaKFP8T/5+hx+2MRp87PSdAgMiB+yqHpfZ+/0HzG6tr7mn4XIXi
sybRfuOGlTpM62Fj7FvUYm46RWgaP2PuSo36ifLMh9e7x/YkA5dFvd7E+HinWDWRRgEZAkDqaM16
NsXZaAUV0CSNvg4Yz7FPENBQgowYwnXzipn64mM4KjM2JOdbTuiNLLpPA5qOLAA8QD5mkuAEY07E
8821HJUjN8VW6++DMQm6Mj//gy2V/2nQnDg1+ab6HheeMcD/Xd3kZTq9S+y+0HcWn36OzcJupGOP
5AJrGAbuFQ4gUAYVGBI2TgZMOJkBHU2/ezo6+XAi1NP+kEn2c1ciHkMTa8aPfGa2Lnd3f3flfAbN
Cr+hY4ktKmnWw7r8KbUd6kr9T9RHkofXEMtULSdQUHB8ksFNic1j+HwT0I3zhlB0uYRjMpsMUiGA
RHKGlb605TJjdbScez8fcKLAy/rOdr4sjKgZwupwxaT2SKFl7tl+G7j1zHHZJ6B/IIMeHHOtB+ol
NNNJ/feAQYDvMy0dKHMJv8xBlal6I6fA/fi3hxOvOE/2C1hXgPa9rVYrNmgdu2GQXJg8axyWlHNn
MsXriOiBKrIr/dEAcFeadkUte3V1fArhYlArfOGICahwpVvB5sB/RSwkD4QClPuSMP8azKBn3Ro8
8xHVKINHLZptuEXq80vFjGjQV5xZ9fqtjPA0yqgkFm1KHW/hyoJ0kDfEIkB5SrYuOw4Rz6Jbwxlz
pS4eXLs4qu4NNqgvPdu8n1jL2ByGsR1Y4YG/0vzrguxIccu3vS/aqGRfgLqCnUI1Z07YgS7Aareg
gNz2ej0bWCuVfz6hm+3xusDpRv8A4LEDyOAPFi6YoTneSZ8J57DfmulmZE1Z1SnauX3BvscB0mrW
6vrfkoXfKBuIiUcs/u1EDSSs7iazkDx8ceLAUtHrZ+untm7Lg3QJ8J6RGNdRKH5YbgPkkXo1vXKi
omd55mN5YU/zXsj7bBwUKAcwJa4ivEdZj2ukRJiZDgaf0Mf0WKv5dEF53n10d/pkfG6gjIDNAemD
Q/nylEFwg1/GLxtGvXyfcBp5z+B97z4Er7yCoYnyL+4aSvz7MK/x4GUyhfY54ZZlzkI2t3vF306x
jYQbn9u/W+gJjF7mXnNzjWfxpt6rltvUzhNrAka+R1ingArwoeDGN4C8v/ARDBIYV/wHIO0Xyg05
qqDqNcP8QL0tOxw/9ijAiEfB2rFE31XDJoBlr3EIt+2FQPwjsVLZZFposNFu35BpUYAbXBOUXXqM
5keFrYHDFW6iKOOkmANRE8IqeLMVq1/osyq8qNuTeoHjzBtJr5ty1Hsl6WPDA9wWI7zBy3MKPMnJ
TLzY3AfQDLmJmILSiiL+Re9Dnw6FT7Bo4I5RdkRN79d0IyNEfOot/qQXX3meehU3oLwKdGp3DS9F
TTWRYDVx2bMp9Pj1UP1/JEj5V55z8Z/WKeVqfwj9NWKuTxt2d3n9fFvuA1O05kmIW/+lD9OyPcmP
063Ko0JmI+K0XC7Hx2MKvxj/iZe06LWfkcZdIKGbUxFO4KOlSnKijY6NtTWz5V1ams8TmmUDD4Rb
j2y7pHEfc7EU7DAzS91Vj50wB6rYHHqk+gYX1fjNcL0PxrhZqzlM2rG2rFJg6QqLssemTrc62qsL
jsqGiRx7VODpg+4aTbBwRlGBz8l/aiwkKsuX5jfZClusB2AH/EiIn61XgaxofvkHL14LhNII6xSA
AaK6MQIih3LOf27g1Zfw+odN8k/+S/DJ4HRL7J6QdlTd1LAtt1f2zDqfBVF4y5/sj7TREfaf9P8t
ZGQwdyxGbhjZCNPhDjJKiihszNxmT5+mzKxp6lmvZKwFHSGqYNVEUcQaTSjh2VogV66EAgUTMCHL
W6Xgp5Rcv3cTMiW3OnseOC1GrHcnXUHyaM8DF9AYpklKbueW0Ogc50c0rBGFTZe6tRIrFDaQfMGz
6qirQ7rz5sTmc/E+QHwwH/DNQER9P+kM8MdzADB3KPCOxglAi3Q229VDDWsSvjCi66AODGGJwcqo
Z+rsFwDKN/sBc1F1nmQh7qrVmFkHBoS/Zu9AnFZRkuF3a5wVfXab3/+5ZzJrV7FUoRmGAFMGtGh0
Zfi9UniuVWHe8tqaJJEATGLGqp6vhJ6MJ3B58I0TLH0iURA9smW7IhkYAtNBwqX+M0UqSqaKEMdB
8nHwlfWLWCTmvr60gB5pOZo+dnCyccN/feGHTzLnOMgPZL3CvmZmHZPgush9wlwhVLfU6D6Kn2cE
+bp+T14f+1LbzQ/pFJDKqOXKcPwJajDwZGRicI++r6A03mYoiVheQUeHAOMaAHBqpNumZkmIUQ8U
p1d35ITkBHJ32NtE8uXn8QngKTItt6jk17nq5ZlLTMMRavd1OJpQ2mPsRzOAYCGpgoGIDvr2k8Um
S8CXUYeQxEu4xN2qtRwkuANU95KbWts9bqFhBdciKfBXrpA3uwc/OQk+YNnTHfcKtbLs5D8tG/mq
hkoDA/A08tWDS8QZygfTKXe4CoImjyfosvCOOaAsumzJbl3+hLu/+O8vXK6Z0oXL5diLdXun26Rx
7g5xHB9OCV8lDy/hv5UdG3wnAfdbrpeZG4bxWjyntMEh+d+BrzCpcuPSjmMF3PAesS9ThFGWs8yq
NpltgxCFuNdz5/xAvvF7ci73HcBdzxRnnxKjaenOda/MXpXLuxN/APEkxOgwQ51b0sFF52LG9RPA
B6speFdtaK4K05YW2RoLA42gXdZoQb6y8237tDmeBJdeYCnSKB6vGjxhhe+Vqz2CWgr1d6gQ6R3i
NVCBrkPrf+xbbuMSdnikL6zotW/P1uLyO669bi8criMpyBnAVgyXexA3bschLub3BJ3nPcF1fS+H
F0/0Jl3YgU52Z9zKYjFZzScAimtgwXXOdUASsJjFDzFPoyHBvh/ortsXa45T/zIX56ttnRQ8754U
82yOr849wGBGsm+/OdLcs+W24fXMCc235kzBJzUQocMClNSPJiZsIbsR0hL7b4fEK6ZgQELMwFfi
l9JxU8Ke4fcGSkl/idg4znzeGahigcc5Xg63wLh4mCfYY7gRJbxankazZUTsZm3IfnZJXiHG4AT9
GZGIOtZm0kZdjI7tRFlVobEZs9Nxj86k6WfRTtSNQRhrS022f2BTSq8gMOYJXsaIaOa4Ps1z8kgV
+J/AumtAoolmOFqST9V1umXBB4kGnPseoZqfv7+znb4mizAhpxxSpHLS19XfBy4NoaPZTCeOSifi
+T5FpPugUgHtCsiSGx3IFIaljZRqh/fw7gEDLzp9piIIsgx1EX7za/jC5XtEpka91s/kSZUTvMOZ
BO1BJLRj+gPb9I7uy5YX8uKhYh5qN4y75+zgK9zuM9ToSJCg4zwxHwvEaFZewPVNTGqh0Qq/lb05
hdI/giuTIbNuj9D5bdg5v9cn31eiOhbO+Tr58as6TjcDwXCr8eKG/0dItySpUUHdyDa0AC9irgMk
pvgFJGVc4sNmTqj5Eptrb+RqWxF5TsPgXRYVxty4u29IypjiA2L2bhGb2I+aO4IVVGKMRBo66+os
JWVV+6tm99QuV08IOSAs8TNKECD9XRblGJNqmXDI/GhOFNQSUHNKR89dNCtYsZOSShPbENOKHMPX
AJDlBnH0bSqcA4nL/YQjyxYJ6eikhb35ZaNMNNKTpvJEn1//WV/d8bB7wypWSBIreNMtrdj8US34
ZDHG+8MLgrVC2qTwbR/eHfeKYUJJJoVKcgF+Bf8Ixgm7gPeCuTLY6loKuYakcIeBEj9CrkPAuAYq
5mcuJiVYT5Byz4gilMKfy5TLS56JC1JEVHeTlP+LpOGczEv8inkpcYRLxNFpy6LP/Ok/fVwYyf59
QAwWf9NVMK/A5N8lvBu6RmCeuHAxLwyqv24ykLA8N9ZmgjrsZCYXjv3i98OwZq3PCSAvXY13MNEm
ZnCPmil+9ISVMrQm0wW3dNs4d7/VEvohQ+hQj60zxuQJHoyMpO8iWG8i/2KAp8O+uk7aAI4nafYD
tGY1xGHGhaXNvy9kMsHCJexKCKpFAn1zR4yHrwXA5d0vMRrHAivEDgC7B6hZxLxgSfGJmUhKXGpi
LFkm7D+slFup9i7rR1IRN5dG2eQyr5J8Dtkr/uxTt4/HEgIWQtrNRbq4Jlyxz7BIchbh2RieVZG8
yP2m0ceqiJGdPlO4SZpYiQCIBaXbXEgetwXcMCx/p4DlTFtJMMLXTYn+zWUnr6Og41HPf5Nkz/DW
2grUOrCjwLNn9sq3Z47t7G0eOQW/mrtaPG2m0cLVCRwB2TBPJi6SHxQMin8qnAmg979JsMGAge/y
gkKbo/wDxF/+0dsCHC5uNhAuilS4Fr2zP+I/xA08IWPEv9m2Bt/oBPe4iHi5BryVMcZzAoiRPC8k
fgbWqb2tNJwRgrYTfDD3M0PAn7Dzf4tzUodbQYnj3URXZ6EBNdex+Id4uw2kDGSHP8ChDIKhyIHB
+AFLxFScI+LEHWN1O38jG3iHgWD2CfrclUmvqMokeIrQspNfmM8MOrBsYgRD2tqMp83Abbm8gKCX
+lkA0ag0UPniLrxHiwCTG34FBVoWiEviGWoRB3O0qInVFUJHRn2g8OIJovJLo08Ipry8Qvmec9F5
QqHnnyKQ8HO1lLciVKfeZKvXDHMjtD7VRPuSDhb+Do75R4FGSi/Dg/Adac5prnjQ9ZPTgK+M5pyR
7Nn8+yyeAarsSSSx0zB6www285iXKThX/uDAkoe+f5Dmr92V6iNHl3O2DtahHSNEJ+S5gKU/JqxA
JMZ/3PwHqapLctmCl4L1gHSGpDteSmRQjCfjPwjsNMK4U8BGZ2CO51g/NVldCHywIsVBC++KRPps
ddf+qDo36ZImF/8Q4MrqS+Mb8Il0LGcRSPQudBRyykcHjFERW7Bc1gvI2wpBaxemMgCAvCw+JDkA
GlMGPm3GE4NQdOPo2T7tVzpj8e9gy+YbdcA0K/UfKLHd8uuxQ2/do0CbS8QttUhVxqws30/xltNE
dkjRrbiXD1hXz7oBv0GUkf0BUYU3OtRTHEOZ5+rM3Octa6OfnmCBzkXiL54ihKmLU/ry1MNV9xON
ITS4h6ezfeMoh6X/i3LPXBp4xDYMbEV+OLNsMffGN2/aL+iYmdwSu8ufhhdMkwud3X1mobsJ3kcc
nYwf66c60xFZkcWwlRJrWzNfwJxinAwhddtrf0lGlCGY1SBMYDyL/wyoAI8Qo94hI8Pk5Q4c535e
86ZBForZWl87pix8RML3EFywdH2AabF2cu/8KLMCmwPMPwTq5o5weINHxjXPKGyXX1jL0UrhbpjN
OGcHbfbBgi3odsWX/KfdJnhT4OSAaQwhiyPyGKOLsX2pMMOMUfQJTFNnyVB1jG8o7rmiQWOypL6u
6gXp2xcp0Zuk67cpPA5krwVOkFg83psI/61RvtXg55CIww7d4qA3zeYZ+QRK/BIWnsEY4GFgKgrF
bwltEVrC+q+cM55mEozdNX6bIUjVcr0mVyjOjZnF2GeLKzfwROWDuIfkC3qlr8Ul00GLuRLKb5yA
/Ovicbx+A50pISkINN9e4T/ma9kenwdId0r43mrMoZVwHGvhYz0Z70FmeBbGJ/v3P7IRPunr20TU
t3eG/M/gnQh2niAqKrxotVag+fG3z3ddzKkZWZ8KiuN7kK0xZxElKUUhleUteMTgx2zy5f6De9EK
ggV/hpWgMNRwC54UeK65zadj4TYVVHiuwNuaNN9KQKhnIiPliTDShgfB7lphjQ/xNBJXsKgxUuB6
GB6esIL5ukXPnCt9LFRMVDEuwDRdEXeAfY+wd6FgxOGCyHdsu282SotiJjunEhmOMvlBHHVzNCQx
Yo+GZSLu4OusmH38DhF7+MacjlTIzRhSwBCbjbBCaMijou8qZtkKt6xyhnETKIYCk7PAWo2BJrYY
i2aE6dKArSLkoXoNo8z/AEPMweXxqPrEF7ZnMaH8xPSiqrlkw71+36pIRD1cF3R/Ha9PoEU+v/ln
EdKIuYgg7NTr8lTP73Ok1NsaOg0XLU7c5eMZpC27PvI9JDA7jF8UiNAbK8Y9kXiQQNnKW9TxSDRr
VwSQCdkPVcOGmiNRY9I9Gt7XUt1vHkmxpAjZ4y8xJ7IIP4CELADMZM4qrde+x4tDRothw2BKJ9cC
VzY9ZrKB1Qfv+JqvyS+5rwGVLqe3K8fU8ud6ehtx6wL3dyTvyTi9kuIZFbvnxZfYDjd6694J9uRy
shyF9ZWOGvYdfr4RCvvXrqGnZ93SgtEPj7kkUMbiHP7iEKkzwQGp2xRsWt8IaANYJR5Yk2t8f6rj
PUJmYqzzDbJrGguVVp4VDhxiBqQZceWh6+mEqm1JHYv86uOPVMrO0yVCa/OHYJbV702NKS5VrkEW
PH4iMbc93Y0U665CEy3YMq0nhaM5qy6WILzE0xcsGZnGFzc/aDAUsf9qyZZ+A0BgL1ZPECM0Xnmw
VECzKYCBpXhjaHo9mj9jY3B7PGDvPMI3Gdf0XDzIC5XIOdREChG12QcMVzk0QjUfjeS0l3zJrxv8
KPGdY8RSn26olWH2XpYGqWHWb/tcfIr48qb0Hll/+nhaX7VDDNr3UAt31OAMY9L/ltOaMdYLHplh
vl1TRaLZYaWK7scxyvbCCJP9C40dZQHemE0mhw073uc5wSWELeqNakvU9uq0qmdYJhNlTouW4SKS
ra6zJhrjYzJNAyHE5XZik26RjcDqqsgRSa3Nhwlvi+FaOY7TrgpG0jN5tp6VeeMPoTMfElNqeB9U
UZVdyEk1Cqpn5skd4+vfAlD6NR7NcVOpJbDuz4jOtsywoMD1nCI7v3B//nar+1Hn51W3q6BJYhfX
LNI/aojHlRLFxJHqbWd4kHI/0c3jM5MRyk0oiUuL1Y4ivdlIxWpQN3fAm8+pyd3D0GGW5ND23KRk
ZDcYHKfLBt4L5K7X7IYeFfRPvZ8Gaa/pBwxory/Dzqj8FBcQB1cp7tqkvx+fxpnrjvQv4gwoSV6T
6zWS0IpfpnqamEj/iNGsNxVVgqQwhcExq1m+iZBuQ/3FGQkK5HAazcJtDciGofHisywTi5zoBjrO
s2Q7JGiOzuAdq8wOf5sr1b+Fmn3MVR7gUUX4LhRGVGVE3OTKSt72kfb1VBb9T/N2OD/AWPejMP/K
Y8BDDNzanMhzhvrMvcZRi7oJuegnAOstx26P/5GOsMshmAlHj3vFbBOT8RBB4H3kYGLUSmGrrrv7
l/Qvml0aUBDD9YOCa7n2CBUPiqDs2k5B6GBvoKEwXLRM5iXmxyF7GKhhMEZi3Rd6FQLpZOZRzBeI
jMdRhoh5Ki1cotL56/cl6Lja/kFb1CtIUnMdbeDRjFJeuwY4w4KhOVmQUmWV6hXrfA32U1dCWbqG
VxDe4XDpfrT0t0ipjYdDep++u+nnk9xLJFP5tVr/6+LNHNHNlY/rn6mrGdRAwe+WMPMVXRNz0teR
SHiJUqqI0bkg/s+ZRBLdgr5joYDibjL4e8b0ga2nQcCwuXhhBM2AQ9iZwCVlbPAAvNyz6OKNzq0K
9FadMW0SxgJsgsKjysRs+M49KqykMLdGycP0VoCcFewpAHy7OFgsrCxloNcQUu4hH0iugT46EFKq
jk+duTAHJ5PK0ysG9y75P+NRrPQTviZmfkQPYXgGa8sLI+FAlx35nyETmk/MvVvDVg2vNP3G8DR4
bVLEXEJr4ouEL3nUV9OUHHlEnu9I74OUs8GbQQNwE+wTPY0lIntwVUAYSZjeEBDwoz3dYYSFvXfH
RoSFHT8RdKKaKxN9kTvC9xa1hOnhvgcJFnl1z+pFhzLAC3sw/2HPuMxuzbqRF8UOMEK+/WU7gIDL
xOgBBTId3DM3A4qH+v+9fOSPJ4OHwHgCjE3PYtlMH/4Zioik6VEIYRwLTCy9iEel5fbKk+ixRKdN
S43wGA8fWidSLV2oP84jubibTTTf0CkVsFpYkLg3sUmgS8ft87q8rduEtHFI64KFVDC/ITw4Zxz/
OWcnQfotvD4E4vNAl2aYfRylVY4uly4OETnjfrdKql9BCqZT51+iX+/DFoo736SWALIYbBoT0Ha0
+uq6/4IuEuCxUEI1Fon1z/C3j3EryOzfFT5A9mKxJyAwIu/M/v4WrbBmL7jLaS4tJHQqlhcC/CL+
hj+CeI2pGC1jBsFHtJDjn/FmON72Sk13y6hsy2FECy1Hj284dQtjVWzR6lqrd2isnvs3vbEx46Hj
hSp+e02UY7E1ZqAJWSJSxsVnKnpTuFoEzkFsmGRLUSghBIAzBv9qDUqBDeAqO2XLHKIR/hGCrCXw
DJ7FsGJOiXWb4xfOE0Xa2OhMWjWoGq3t5AH9mVeA3t2j2aQSe/xSv/AF/cW8x5Ch3WLpSQgeay5e
oM9pt+t21xVJeCsGDddwmBmhAZ4ILJOMwggCdXJZo/rfWnhACRc78YEB/IXmVNDMSd2hlxZ8rldC
bfTAqHrYYfGmANHddkwWtGEjV2fSIcYQ1UVUVXQzkmaeZgCPMRPOqlhj2c3c4RGO+9BA2oxIjbQh
K3zgJ6Em2XhTYqG5sdg42KuLpYxBJG5fmNB2B5nBbRlKpNghX6LAfYQECV9Ga6WPMtWvayjJh1w1
p5aBcVqhXJ4Y1qGJp1OVig0GJVm9HRffr8/hon7l6lff/ars0+nxsZXMImkM1KcW5p9vadprX4aC
3TkWEveMMyysialDJMdsUucBc7ODStHrvMr9/BRE+SOdOEV8rsDOAnjA55z0ya4nbhIxEoY9T5Il
WvlYPVF91ylKUpTD2Sy70EBNLNgy4xcC8IeU4JBh16t2I5vQgPDQsyZIvMP08PHqVbm4z1RHnzwi
SFzZMUNfILuslnY3tf5uK+hhbNIodqg5xA/dZhWTnMXgMgNzO6hmjaCLZgvZZ//AXysQ+qHBvb+m
2N38mCh90e4cKNT9K/eJMidravlEqAfHVujCEOjBVipdoWxja0HvcAtRUyCLwmTE/ieD4pWMCe9U
CIM+HpZoKyFhuoRQGN2cGC/7BgM10qbl8TlTpoTZIoDqSDZVvRqi6pccK6/IapE5vc/NB0f6qIKJ
0CX55I2KicsPMTidw6TYQIlnYkc+SBtYHUk1oarZYyw58tBEiYUdMUIWYRZHEs0EwbXBhPLi4x7d
UNXiL0xZ0IVk0zDWhBbSs/4X8dOYMmdgFMSA/I1+RAoeqCEZ0lTsCE5PWDqTYHSPoA+kyfW2yXiW
rCz4AQxu3ryBBQAwLHAUwI2LsRP+StI30ZmNQv8GM3yWuT8JwMb+4p5lZyNomgCcwhkNwy2gaKRf
Dc5mdGD/7NIsiM3QO8Yxbf5guGQaEIl60BAuIH/Cbu6Fzv5t2d25hDoBcTtqwzHFej9y5VNOU4LV
LMIcylKYJNToksdxKGuHe8wlaqDef9sgRSBG1IkUkdJaxhxIdRh+18r08fc8IIbGIN8QjaDToVef
MI4LoanldhjvTqX3RMnfOvNTvNmYJ/Za0LyO9BFHx+kyR6tcvuxqRDHjt7VnXpPbJR5GXp2F7Jjj
F0Z7Xo6Lbe1KAPZDIHHczIEuyDFQZz8BN8kKHALUg89T/tmMcZ3DgyGBNUhZq9jVMGf03npjhuuQ
p16MYl1K5/pQ7u7QTOAiefCXAdBBgnKX3vF2zFVXnVqYSSMq3qlcsj/qZfW2IhIdOtyo+LT48OgH
ACzx0oX9RjXHgNwB+eIzKeBwv0VJCW+0Q1SrQ95wBlbXyuPxQUkw3bEQ4CPspjYVgXPmxyuwnSFF
zUuVAHVNCnEsucJlLkPj41OMvzElVRB8zDg4b0F/crQgUwOdsQURYEqicV/CP/2sH/SgLCyXr+to
/k4DfhnZL9XJo44tmufy1EJm6o1IwT6S7CiM7jbtUiG6GDg1swmEJXAgzScaxt2dlxVk8WEIOanS
nUVBgl7wujOuc9GiPsKWrFH757OoPPfkR8Dgvyr3PIbpZVin0DMco3XHX9jsWkP8/ODcjeuB25V7
XGgOfo+by8gnlsM+xSceMOyDGG4gff0TKsyOAex804fsb2lUz2+LgdhdwuM+jEnIH8FA2WWmjxXk
8z0x/9oehGSCDTATeGHDB/LHQJ3iWOXOnJXv5Jk6eD/dtOilrSk5XmQk4a38mV4AkKQNmUQt4xxg
TTQ5b2Gjy7VZzEoQYwxkFY8z2L+D/rq9+Sahlf1E1aJWx1GcmohQUo1b6NfAzI1dEeGAFTQbBcq7
ebiU/rgLqUtlCbNYh/6fs0z/9bZCBTTuDslQHGR08dtikpOMg3AGognk0Y+Xoa+noEWGk9xhWzMg
smDv4xgoKIKQ7gYjzPEZu4UPtHaMMF/0ilYfaF2g19+l9YXlpP4+tZ+FFrbtBtpbS3qKXp8lKK45
PhG3iZIFJkArCsJbeKkCk1u0553Um+JK4cfN/fSkrLFRMF1l1GcS8szBoRM2STe1Fq9R7yq3jooc
x5LF8KJBImbaKR6nGis10UEocSr9PferLps06tcLDx6mrVTzXy+0ZGR6awFzGDS8Bu0Hx/WaV4aj
mjeSPcrrloW1xIsTraAjOgcsQkjpUz3EFx1uXnw8YANHSOWXzoWALXPhSDY2WvTwzDFLnGE1t8Xd
4RJrIx9maotOxXIJPkhJSqsIpRL2fYw7PxBQmD/rjjkijsqRfqFhvlGpsBpRKlKf3X1V9qzK0xHf
TOtYXkDf7FD7QLywXPlXdLnYuON4B5qbw3tyaa5ogiqGQqlD01JcYgI3FIkEtiU/ISnRC89fUtqg
urFscXIlJvwu/pTY/maVbyHFQ+sLDItBBn0Ne2ZFmGk41p27EjIX4x0DCZM5S0JdIyB21yKYvPFr
xgvkxrzIlrEr9ryLSPYbqPIxdEZR9aLfcykkTGLjnsJJkZd75W76cM0RqXFhcXFhnP8zmQkU1Iip
DbRRuTUWaQ3xP7OLBhhoYycmTHJF5MJt3kLoYRub0WKy79FuJQ/qOEwH5YOeHod8cvn8DKKcAQMT
/BQx3isn1r5ZD4nlixqv3GKfa5yuwG5Q3+g0iD7aPqvDgxrtRoRy9LrFFG7cF7SGBdxkEJY7c977
3c8uk1GJ5UZ4AQl8MmN9rsVIYcccEwJe7nSzDzwtzTUrn378o7g3mnYR4cqhHAxd2ceYbpRVnMLj
ZbB+dw2oWIsKtVz4+notVcxNC3egL+18BuVy8vijZDMZQ+s+rrHAEuRR5t8pCcJ4Vtyct4lHqGsQ
O3IN649vqFP+e/nuKG8YtkDFUbAcdGHWUJ0gw8YYAsZNI/g1sjnVpPBx8azxb3GhScXGRdIg+oEM
3UA84P/CLVS/q/t+NMY2ICvmSt5NZMXYZa2PO/8LozQZispjh31zLn1d8yeEWlhDKsOWx+/7Y7kG
v5ysHSVUgrkYPYg1ci3ieGDlpOry3mEM2n6bQHDW85AaB1me69et+Vq9dRyK+VnJ6/GSzWJW1zEe
2Ld9DpTK5ElhMR0FUjoB6toMCQHP/y4Saw+ySk06GW7gpieysZibAEAT+vulIoRFiAFYXDhU3Wnp
vXOPE5fjMwv8D847zU/VkUa2R+D69VxaG5KLADoHeEa582b9B7HHLWBSLbn0Ppv+58lcFeeMgUgm
9mqF6gVt/YpSSLtOxtXioUwe4xiEqfpAu3avzKdhyeNezXSYWyzHvtt9dS5wmxhd0cN+GOKRel2s
cvCYtPHFNdZQfrilTI6qIcoHKiNz+W69XNlV7zGZqJNSZZgklUmh1pP+KYkgjU+/fgynCq0E9A1V
Ih6mQuo+DmsjMiFVjM/p+4Mf99KUAAT9tIqH8eGGhouNC5UWRb8LCmhkrg50iYyPj5PqzgwoY5rB
B41sryH+Qe1KD6WZPG8G4RYFofp9vny314lUlRh/f71ALmvg3caXQTdVipIBGnLvk8eVyVvL/BMc
JsiqV7dT8Zkbnx9xX8Q4XTt3UOUlGmmmzOsMkWYe0CsyyMc1rWd+cRzQYG7aWP8xnQOsOWkDgzTo
9rCiY235JIyRDsI3Pcn+IdFiJXyeeG/fr0nvw245yadhle3K3fWvB0CiAAWZP5QAsy5hlRrcTgOg
MspwJ0BLgpHfNYQhMdx/ctXJvq6FA90TagZ3KEbFBfcigh/ubDL2ykAfuQ+u0muoNtHHhLY5VY1I
fwaczQbEuIsba26as7Eeg+eCSMpYFMJuIhMOBbuBZMDXa44JYTjQYM8TyoW1eutTnpMiIuIQSZf7
+A85pPDAAZGgeMyarSrEiB03lgvwL1w+9r9XIsFX76H6mtX2XszHL8YZGwJt2993/GhODbiIdl8Z
LOUVydPwyt4+Pm/GjSBJ2vMXXPnOQTChvLiSEcGEQD8AUt1ijGVii6CDrThq8aCr/E4Kx2+yBlll
pmR7gFYht7jpiYyejdxHkaBoXhb6yMMYNy0IcxFuoSpNIcXOl/YDUtqyQzMyRizLZs6o7Tlv/2Pp
vpZS24IogH4RVeTwSk4iIqL4QoEgOW/i19+xPLf0eBTYacXu2bNn5yqLT3BdSmnPWdgd7GKndqQA
lcxNWjunqlpLIzA8jFxVQwycq8JfvivHcyWJsQ8ycvp7cYeLuSmuWhacwjhP9OOipEBpLsyaEsss
R6YT7SWOxvh4DUWWr3ItxSwIYDLYbdL0+wXhri3GBmV8JkEsxTaQf7GyfV8bo1gNRpeONY42yUc5
eamvcxUfXDCvnr1jYRAj1hV17lclTCrHRGUhXvwor2nKi5kfy+dNuYAdIUa3K2PVJsSVlPLOVL/i
6UDLTd6VblWiUvnX6nMtUE2UjFb21NqyEb9Jj7dSj0eD42WYZGRA12mOMlFYnswa+UJndZ1KS+mB
s3QmaEHEmXAXMmv16NwSgY0QYQUdFK8m3wwiv9eWlvwzH0pl4Ww3D6q62ETjEpc218Hpmi8lPy+T
1Wz5rmbQpDDEyyVewtmhxaF0IqYpyZj3aBafyHLwZi5VHMVLc3KmPOic8AFYpPiUc0DYg1mHd/t1
+No4nTXgHKqfWtcCn46xHScMVsooH6fkuIoYKWHe+m1UsgZFnrt8kPOD3m66Y47pPJnZ1gwL/UKB
ULkOTGA+YgWf+ZYJLGocoeyjlBa1yHIUK8LWcxU65Kc9FSSrPOj3Eq2Hncj6yKuyQfGuhX59UKZJ
vYBkZXdsKhq/xGjntrEfH2USuleMtSN5Z+XRAb7LWWG86N2Gtvqf0cfxd9l6zVFshTntZ7vX7Xcy
SLDeVbUWDruR+wnVTFhG6dA5lDmUW1SIWiF6s079TaBsolOMJmJu8MWLQKIQQ8rRYvXrUGD1Zn6i
J/udebPmElWodV2fZX8m5ZbgzyNiKFzxNlo0TlgCAmeECgWQwTdQSWC+XKhRmR42+PD8Ri7ys9Db
TQDjpPSlBkDx3N3xY/Nun4tjCM3ITju/W+VUWD+SNI5S9RG02JIDRUXa1/mU0IKWYK4jPXleuk9k
RgqCfOZR2j9SrdPk9Dn/zg7n7nBP+0DoRXCU74wNs+apBCv6wBwJpKaVPE02IOY/kmNr+0aksSXR
1eoQWUWmUYvdHczqSzWFyNdffT6mt+7mVLSICGus0XSfL6Jl3MpKclM6JsoZsqzChjLkN6UFyTyP
MV/93vP8zZ/4+Bn72NADJmxA6Yi+p/2WSRX2w2CigTjs7DHpKnJ7OKCGMERQKFQET3Gev/K9Vsx4
VsygFJ8V3KQOsZBpxUcI9fAlT39xKVUbyEWIFaSQZKEE1ZFCkVe5WamoLuyr9+f7ksEQScbQqofy
dt9TIk07WckJ9bLLQzIPDfOQztawdIt56Jr5jB0Vt23tS497KVef81piJVzskYI5IrxkWguqoxS5
z4VCKAbE3c5zOkiiMeohbL+Ja6gbtP2+zYJ5GCtvgVHiG0NCoO+n7rVPyT+5LqblwtETFf0cghBW
VgslQmm4CXjye8JD5iTQBDoJsiz0wOwP+mBnygvTdH++BKwWlyPl5Yq3L1phn/EpkZAnNmiiVDAF
0DNrDQqj4C0wuSxm6r79kVpiylIxj4rzj0sonC6p5U4v9Et/j3g7PIM72WpRc91ywm24tba0rxY/
2XTc7MjVs/bm3EUmxiFbT165Ms2ldL70Hu2r0DtSihROub5ko9clcGtmPzvPm7l0SLiz9VDWkdl+
47GtsGF3rdjdNtDcJSoc4oKxR9J53To/+qv5d5xHGaLsqeoxQ4WX5E7ndG/bFzJ3Fbg+40HSn6da
KDRpfyPTSD1C0EbAIbS1tycgmiUqaWGiWymbqCCu2DGeiWqeYCbaMcLatXqN1XGqN/Mm5E+1TcHt
AzEYwNZeIkz5USgLBzvDkQpLql5IwBebltHtsRZrx1ONXFRe3WtOibNzk8S6rKL+JBN4X5U8qVUx
SXu2HYTurO5XT+e7AE6cc1fl8ChqZW6xsxhNWSU7HgrtVFL0ZJWljGPvl694m4VaYk4aoLIkKWMN
zlaTUmGRt8i450qZiWLGIpWE7HKKo7FprgFGkkeeQp3JlI8grYN6IH8oV57Nic6t6CLJBJpEt5oi
HNAndNsDYSeoZ1zRXmWzpZmGQS/l+0Ex8VmWYfnM8VQrYlkLsY59KUoEHdec7dfEWZX0kn1R/O/Z
CQoJTIScslxNGqeFeOnA45LCKqNL7y+q9kX6eZaikZQQZtY+hOV2vP9EvlqAjpSOt4aQBoml9Lwe
jB3Izcd+ZjV+BGyG65c2Nm2QwoLKaMZKYRu4VSVXbdWo4yTG6hsCdKaLTPuYkmahUhDP8YAgZKSc
i3G9yu7KV7xLhFRSK3yG8XbOygWSfVIjSRNSUjGY/aluLL0nOm37pnUS3GFVXcriCgYZBtYF2RkK
GZU0n66IDhIGsEggVAC3EjpPtKg8VNr8w4Ee+TLg7LGv0eb2syoNJAtpqKRjlUSyHH4WajFSXCLA
C7Wl62d1QUVq1C3moASTobSGaGYqnCGeFgdLwP96blwBiPdyloJdNqCOL7lLzVWDP8nV2She3cjF
jJoailuGzNddSezy6gqjqV8Q5WelkvLMuVnmoKiq7MjS/XVJMOciZbCS+AEfCWTcPkfWZi495b1n
aQNnvZauSlgqAiWtA/o8KirKXUmxrHmtaT5hRW3z/aaOFbHu5LhbwVsv7wulM9Ume7wgHAYOWlUw
0TfEYfYqUbeedlmBjSH2TxYjkjosdP9WypmSQtxAIFYP9zOjKBHNyVKabrAk4weydlWSEHA7JnEL
Mon9quSnGIdISS+Vl0lTOfeuDa+klMtw+RdcioC6TJJDikNsghRUaS5+H7SHFB2y+tmXL0i/kU3x
XUgt0ZW6cfncYvoAMCRySBe07/hzkrjh8+CEg+Z3isgPFXoB8pp22x4GU6jFocQNPHZuKTuWo/fL
N+gjP17LXzB4NKpt3mxMlOYfGWvoH16WBEyxefkuoB922bFyF6fhWsknwfz4+2WEVw12zBfVo4sr
oyjT2tPJESZcsVWVQ1Z+eYETRCNoW36JNsgEZVXXI/KwCPSolRBv2SvsPTMJL5A/SaTDzre0n5Pc
3yap6lwWyA+iX5I++ofp4mfxg0Ql/wneRWqdokLKoktGcC4lmi8ZrUuXD/mJoQKU70MZXSHJ/sgk
f3aFptt9iGbRqzHYNusBfiFRlx3fT6qQX9QgIfh1MtTG1+/Ex/YnIVOBwB2nQ5Vdu7SMAMkspFZu
dX/GuQQXy28xLwOMbDOz0W5FU0LHyQ2zpQknJLBiSncmgPWnUZilfFoaJki/e369GVarZLwefRMt
2xvM1lJpxQr7WWH+IkAJ0acnfuNuw9xXxWJn1vHga8tNHfJzkeRX5LQL+RjjV6pNGpZy18junwFO
ZRXxUQmgtpSCgdi3KPN0LQm5TTWUhSSfnivnuQBod0yFOcce4t4ASHllcS4nLiE7RMGQJKl6SEem
Cgkx95hPXoyHvcA2VFrbCLZl1rohuE803VYqKj0J3xoYRFNAgYipo9LTKDKnKcs/UB7CcsIqW7k9
B1K9z6+MALKmP9uVJJrWSn5srox8m8W2SU8RDFZphdq2Unke2Fbb/W+6+bhRvRQEeaa2tdh6+7FL
dBJ3a7q5L4mPH0CahqQHMjdy7q/WQRmWwgHZMUetd4hHZirilfdvYyQKLeLN7O+TDHiAAQJ+76eq
NOH7HB7frie/w/Ta/ETd9UiI9XKubi0n+URjE+vnUeFeEjF13HKTHYZhalJIKE6ze92/XV42rwcR
U7NfdkKO00AM4k3W/Qeb7vz2YE1LyD1+p1jn5DC+7u/Jj8sbo07VlPfb9/090SfRP7x2A9sKtUr6
G5WDXtRN9JWzzVovxYYgaI+djMjOHjjSldk3GlzpHSTa90YoYqrKZff6ihfcffYX3GcEMKbfFDIY
9Y+KFx3Uv3q0cgS61BtKzKsxVowA173wIgvk3Ep05ZFYkqjUUbwn2E6gyjdY36aGMwNEGFqgIoXb
YeanKiBl0xfms9scuuEiUf0ukxwPKl9end9cPg4fy4ZO8amLUASsjC4fmHNZEncCx2AnHrfGVM2H
RfIhT/lfGZi/uhLsyYoX/4m9iikiTh7fDqpwPcbXvhFCUUAzFyqj6fnL3O/kX0f12ODeSxCHEnWs
pl7jm3LmZz0W1rRJSL0xxi754FG6qU2ajVTbdeMf2fERRgVIkNzwLH6L3wUql7uCdf5qYKreffDj
oWvyxLOhdt99Smm8tqdg+3p/L3xeZpsfXmU+XYxNJICyfig2XnrxsbKzFPCjfvwl92lX0unsC8ux
/TvHI52c3w6nSqodTfPZAEUu9+gK8iOXLQ4Au2nZnCuZa7bt3pU/RZdFtBM9tKhqM7BSCOoOo8/U
JFcVacwvXog5bn6O0fSJUx7tvs0Wber7ugV0lU0Jjwi1YgWE0R6vW0AKMP3fU3er0BCWgeLzi3Mz
CKylv8+/68H516YXPxGjLGZ+rl+n8se62JLTWXzh2xRlSU5bLaZL+Ut2UWswIAmVKcEKlp9Ymrm+
GG1umJYeO0k1jkCI5ftzVYtIKKTL9262BzXYP9rzQ33ztoWGQ/6iavrtVs9+jibPF0ovhxkJFcmO
swXxj1nK6oIZsyhuvpaDkF0UymSjhhW3v5dHEaSOWw4pYMek8yW7ZJK6AsXOgXF0BFKgMu8qOf32
CPkCL2Si5uXY+6imUorgYkQ7Dswnjig1R3lchNT2oiLNbh+vCAbcJR3sJDloxXnvbq3JsEVeCz+P
xYslRgNZpPMfbi+D73Qrp6ZJgLGUB1XRUqEWXJ7kodDNLwn34X6S6xaGEg3PvCX1o2fPd89xplyj
nT2NQNqmlP3Yfq4nc0IjvSmO/Wj8VCmoQA4BSaSY/N2OFdrrLPoYu42LxePUv3Sur4nP7QfOHqn/
z8Rn4XPZSg7iuMn7l1gP7/M7pE4JH3JpZmzb1OQ+sSUfGcWcyTrYiFN/+fDDd0buwYvdVZb84ufy
Hfu0NpFhV4uD5FOPiD6KJBI613J87W5+ru5fZPgn/XHrRdOweNtvhUKUAx0sW7kWyAO1LVSdZxEh
oTCe0WKQgDKdZy/xtqJbtJhsApCRByZ85jq7z6x6UVNJhfHus/Ps3HvxxuozO01PY5YQ3mSFDFII
Ic2en6tsbfXupFt63ZW4Vfn2gSn+yvzKfXKVY5Oom5XSvRquprvhaqj2YZWvLpJIuMNhGsAD89W5
8QFACXCA5JOaaitLYqa2emyQz8Ur0LtlAiMa3hcwArBj+CU9O8TLOSGq85vF3mvZGfOlh4P0k/w4
vx2/BcG0MpfYdbZvhAdkk6fX5WSqOr9XlpvaslCZkyQPzYt4bpyzh9Tb47H/na4gLZDrJF4INiZ3
EC+tbkWEoavSiDm2YTXRR1+KEX5QY25riaxaIPIz9xKMX7Si84s5Hy3LR3mKKmYWRrKiDzfKGZV4
QVCrNKJtRNiIqUmNDZnkx9LjzA/oLRCunp9lLW4qeOclUSjzNZtzCPMh7j8aXDowiPRMA78vfuIf
sAaNg4OEGHZIComiKBUBWNiv7iw/s+5pH7Xneh7NE6ULZK4BhcG2TGUaxya4gteeRd6oPvuxTw8V
tjjNrNCacGTP+mrhZKGiermH6/t8VXpuVJUvPxaNfTM7Dv3x4ZzV5Eeurgn5S5vu/hvKoQBaZsIC
8gjSW1Xv6J+Gbt4tx18m/rQhj+G0L5CS+ck9xsexiRPcG9nx5NbZ/PBYFsXb97G5QNRC6i5mAY3B
wlauJPlxOtg7SjyVuyJTAYzEa9j8cHnxrni9FybAYbr6So/TH2mVK4bnt7BnX7uroXm0+Fp88Rc0
kV669LJj5JDk4D4dDVZfx+axqYr9EGSTzrf0/L2RH+QHu+Gtp4cTfffnz0T72ccVsez38wMezamr
ga9dtU/6p271MMyPgzmQattDLr1L7/7OdXd7fdN38RNOrdevff1uJB2m9ynWBXLTzFDRloE7MU1W
HNa4v7NJdFZ+YB9Sia6x+Vm30h8XUz7qXruPF/XlXk/dTPs0vXmOxU80vb8r9J0f5z3L4icc8K8V
DkSRzAv+u0KRoZ7J6ktL7Ibpj8P0NNRZPuBp5w8CKRrIHpxQGZPjgp9E+5Zj3l/9OMJS1L71/GI/
ZPqMFZbpxV9Ow8MwPeZ9JAe37/w46p57h2GOt9EJDy6cZakMt6xlBk664pS+R1O/Wbgit54fnN4p
Jb+xxF6T4/25eHqPj+/tRJsE0PTW2feOik9qvnF+/Jjt+loQyKjJRwNP9Oik2tjlWnX810mZVnYc
N4W2QiUDtkD3+p4eXKfJcaLNkBg9wR/F5Dg7OL+RZzh0RQd5ONOcrLjw52kaH/jYSQ2uWy0+1lLp
wY0d0D01GFW5H4bqrh//TXd2kupug2dfZHPTF316vEhVHnAqc6+sYsbs+W3zSnzrY/ULaRXhy8Aa
iSJhCn4nOuuXhHjgZbhp3YYc1ultGCeZnX7PU39MvaXfQYC732gy6qc6KsN5Nknfh9blRvY52d0u
JrmlWhPFdPXQelAlBrVVktTAbwSJKelUH2X6tWWcGO8I/Tfm3QdK91hfFsHIlaBRF1T/L6S8g2pu
YNSGvy7VkEO+GhzLi4FYWtDyLoGIFaYsfQZV3agi1aamZJ4sWD5yMaSuYkWQ2w7oc0VG7d+fP7J6
ylHzPJRgWqHN7V/27ysTikKQLANEOj68puqCsgZcVl8ouy95EsBRPSjzJbtqSqg9lOkIhxVKp890
Nz30q8R0hKqOLVdMJuBLQiVQp370GbWI9X2McHwJI1Zw4stC+HjLtK/UuFrOok9HzN+ArQ4G9gCb
7cN0tVuIz9XXlYyjTTnI9GyqIRc5SBQ/sSIomJVDIaJ/fzcCnzqwqRMipcCX6nUSuH9BBjyvXlFg
PYdXJMQShxw1sPnLagVbDsEPDLhmzGbwlCc06ffRmrv3Yjh6XglSj9qz2GXca8NZt8MMoA0r9aO/
+Two8EOEjuViPYIoyKLFUdgVAwD+p2EEOr+Ls73dPizeLAjLNR7PhWbkeaaNQMGHv0/YoZ+TNXa1
hItM5/DJBHG+3LMMLJCkwOvHAGIQgPJYBqNUcT6LPYs+HLAxWWsstZzQQSWv4EuDZHR94blVF5K7
Qf6SQXvGDYfOIh0v30I+b6J+fCGiMDm/bN9CK4VmVcaslQp2wuF133x8rO8KO2da7oBDw6r5OM8S
8s1Dn6DhqFG2JFaNsxD6Ri9Il1Q8Wt+smzu/5zBWUOvfovcglX75AA7lPjXC0bsOrfTBfzjvc4t6
gfF/3YGJqGsi0isRXtJOks35I8fgJqRn4MbFz/39FIBSfC1KNMhjKHag/mQ6VG5Kz15tsX5J5YuT
Lcl2WYJixW/Jj9v3rRf7vL5evrNju9lLcgYRs2X4eZ/C2/9ZK/3HLNOOfUoltpmgftvh7FyLr9UX
C6KXna1+sv63sj06qy/v3Pv58X1qB7BfWIOnJHLitvixFYrVIZPnJsZCHUO6Ql/8IPEtfiuBQ4en
V8UsQk5/s1+3b0iE3KjNEMdkMdx3zmPFQDHHf1nrhR/m7d1qY1b9yBIsfO3Hma/CD6zo9htq6sW+
uG48yWCfAMu+b/jf0fvNwrw6vWZOw/3j2nwmbTWHCOh76kSFnzOBsfvha5GYLjKBR7l5thhLuaus
qUlkCxVI3BKrk/NbKFns95m3HN4K13c9g7mK78TTxUb5XNM9zzS13waprPShN6/kRv0CID5DSKnE
httuKs95O3Zssry2iq5tanvKZ7uX/bFtmrJJboV2FHsjlbNPtxK3bkERrhsScStxbD7nA+YRzud+
6UBqdOWk3MLl+4lDkFR75zwDxJ/YCMwl1HW0wVMGGnhQ7aA+z1W5cUaGNFZYEHMxQdMjHQ0uu/Ij
GiSjaTxB/uKxre+yotxV2ycz6CnV7ly+9S54nXnATyCnwuljI+kzmFM5HmQq95pPfI/2vIv79JZQ
q7qWjKqpwMwESY0aG6xXuYD9/aFmH0vBahkwiXphLVqfm2buXT3kA9tUjUEJwU1BRRif0qb7q+gl
s63uzi+slWV5h8jZu/dtbKfzy2nUSGVpVeSqV2V9tlWsVtTV0/M9n6gDDwKWlBXUMY25E5lPq0fA
A5VFDpkMjxnyYBBvl0F1by0mhwlaHCHaZMjg+EEVmtxbppVWhM2PCDXk29HkTJl4VE5kX1Q51jI4
a49Ndzdvw4de5i/LWRA6u3kSaye4zGwTbKVBIF34W3HJRawmfQxs/5Jppy41HXYZPxv3UTm3qKrx
GB9m8tUnG+MMN5oJl2HKAvFCuPZ0aRG8FIJkZklPcul1ISSNLeQx+iM7Zp4zwlg/Ds+f2CeLGjMm
kQ32V+w0zM0R0pSiR01AnknVUsuKtnArNKqUKw6YM42JFwQ7AeJc07pT3LxjLz9yxRNPS7k7PJSe
cjLWk7fN14YUjJj6Vnq9jIean4tFHNGGmFjx8TF/iGF+xpMv53RzdOs9z7X8DlsDvnOeLg+1hz10
2z7L92HqX3E4q5IlcxKuxWOUIXi2cpmKIYcAkaXhv8LC2nXPHVFJED//gwkHXrYgiHnyGiEnnpho
Mz2xbMWbkKyMRYI4JnNUyH8Z7ED6VnAeYSlYjc+zGS/5FhMRqoGt50a84gNZEFNBXkVFaY3EUg4V
+4pxyJvSvsuHdCqhs6LBLB5AAwcv6Vpz/4jdIViKxMDuXJJjDPYq8x70brw6C4suGM9qKRi+z6LE
xxGMllwqeYuoehGH6G2GjsdAdAsmo2tZa8xdpvaIK00pG5B7LgfTVAaw8m8qamYrh11VK1iSPGhu
095WXPfs1sSBRftYL5De/i0QWmqRkvG7stp1WWibhGruID+EwBVaMxfbzqyMK5QIpsZcPE2Tf88h
VOAQUfHALncZhxg5rH21I4Bi8jF2GKRi2hXBFHE8U5eXOBH84fPfRzXLhKYUmtbo4a4e5cUPb2+P
q5uTgBw0ENK9eSf9ews7w2567ETTMD60dq46R/PWwTiO8kcK3O2AwHIytINOEZVx3rAii1wotGUU
zLSz/rFwewrB8NCLqqxSxfjrkQVXBI5NOOXpscsWIkMEcvcKUgvho6jUEzVOtDd9pJZe4ecydkTs
y3X973s1/Btsbut4MvhLqPwrtSj/eoIpHlwZfVqQM7ssVc1DQTcttEfgNwI4D6wS4WqHJgPn3qNp
SFF5PY7quTtbx8MnjUqN7dZ3f7fI1OdBG9rSpvCpF7VDlylGhmjX303jY7gotOJmjVVbLRjvUT8M
944q2VPIio55yLLtOEuYNyIaMl/snUm3HWBDHuyxB/03OskY3Tqj32QlOV6iKoTJcpj++dmgWM/B
IXIW3k0/XIjkbjdXXQ0NOIMeNLuZHns62TqeHhg1KClQXi8NH3+tKPzQM83CLIDIgiIbgEgCz9PT
1FgyB8OYnuoSE/QwdcrddDddDYNDM+RVDzW/zj1NQzfolL/bCY9ARZ6XNyqa/scCCU+1l4tH9c+d
0eObfZrTJ9xy1DdWbh1Pwnk2sw6CnrKvkN3Km6lR4whXM5Lmz6Ke0Po04viJgyOctzrCu6yMft1i
7TK4DKL2NFaWoN7INGJV0kjtDSGHUFJhUxvI9RCrA33+3oqtaah6kCnH+kB8w93KiORYqKZL3wWb
TZB6YVlWRf3O6eIUlqfSwqjUOhZfz5C5YI4WOpbkOz2XSaoqs2iy06ir7mOspgNNi2xTRNrb63qu
eqvlB+zQ9cf640zXDnxRsvjYo8+s/TVIJ90k9tSgFEErtZR4pdpCVkkNBWSsVTun1oQAqOoSakaX
3LP6GhdyLMyLUJ2Yz0AuHhLGBUGbuE8ODQUYyhjTLD7Qu2w8QYBqVM4rxmC/dCbirlLyV7QryHGr
XHUxhLHjJHNuDY2timXF10fpJCGfuxJWAzIEvCsbVemVE1S0KpVmKTHZ9nB8LH8EieilnCHbVDJU
OJezfKpzVKv29vw00bGtq1Saqe9f6EgqmHR8Y53TeJ0e6srtvIwLFZ5N8KnoAeHDkPyZfzwdFTSD
EqWh+nk9xoAqRa+yXOqvZHma0etaqdbL9+NjN3w2LNwCL6Int86tI1+xigL7xo3uyufn8Z97p2F2
cGwm2pCTDod6fOimP679J4HFu+qyzNCwjyUHh676nyCX1XAnWiOqMLi34y/ZQXIguRekH2aShByx
mOyvTTP6etRiU5h4Kfsmr6jgX7IpEDdYlfb17PfxMxY060RW/ZSD3HiU9m+rd74IP6V7VlaO9lcf
voR/U0SXU3pVXK8TRgNCWfvaXnT5XccP+NEMF7yTn+OYl+cf5kETbQbqefrMPX42rUUpaq2UYUaS
VLnYu+ePeTPdPU0u0qUUK4LPKvWeLGN/lFIum2om5JzUl0NczOe9sr8VN7/Zn+ilQN+iuGyf1cGK
xse+VLz7GGNIGcuUOGD7IevvZrWoZjqZ5u3rUAEZIDC2kHE4jpiZwvT7F2FpJpldC40CG0mv21E6
G2V3Mj2StJpt8x4jtbV6jb+Hy1WkV5Q3nWszo+rk/vVR3rZv9R2VrV39I9nOqIV+hgx8J2WpsX2G
m3HuYRWXj4IrKi+kjXWWfo+ErsUqBOrEJSaIk8tZ6vsknjC+0oioP9/i75gnxuUBOeIz1VvR52jH
arnm6Cfz+/jKCXaqG5qUbCNG9hMJdomeIqIicysEY8GyjCGXCzeaWn2NsO+q5LMZrKcoylY5CVTF
52A5TIpDNDcdRyd+c7XkVxpPgkJhguNXzrZjL6dxYvwcH+z9g+tgGalpLXzWjC1KcW4b1DdkiJB6
LC9rlE9J2O2bN72MB+rnhJaexsXz4rjnu2gA93wV/0zUP3kPZSrbdpxn+9iRFW1+5oe3akgCdWRT
48XfNQ0+FRqOzJkoU0vgN8krUEuaiAUGy59Ln0FGygitgWhKo6Efdzo6yIHSsV1GNopsKGLtmyqV
bbmbh/GVNOFBpgUFbzwWWOu5JNoPgbdo7jBuXp+fWG6XfSk12aOjQc+/MejoqW7eb9lSZgI5ST+a
FlkW/uXjfqpJFV8UD+9w9tTnbcZvs27WCBt8iM+Ktp0/cHTEPXj4aBcvqcnkqqBZpuXKgQ+K8Agw
YI7jJL0dZ6lPVzzO5sYFOpz65RsYAn4YYGB1q55nuAmCqdKCskGFWQzgdFBJSR5x9ZYp565VKmV/
9CHAwiNdvM1QDFGBYNc3kAC0yRoaDyTwO/oCSpGZKyg0CTCJnNZkoPgh+u3i5cJn9lJ2qnDkGlO6
VJhkJqu/3LDcZPvmkO/cpKDIAZ2XEKcQuPmDU69dXspILOPZ56pvv+MBElAQXkIMwjbKYBMscfkO
CMT38S0AB+AEbhO3gzBciEWAb9//BTtuAhluAeawe01nTPn+qXGrnDun7rx1eCUjDUc2WsEE6+Kk
8MkVvXyfXp1tmSulZzDUWfiCcYc4QfIjer++H17769bt+zGD1H/y3z+230/BKymKtWubUmtNImE7
JdQLy35RoBoP5cr60FdU2X1jHwhSZXINqAQUAsFkNf8jlSG4Xgxq988AvnxbBbWMNLzhtSUwGPsp
0MjNDwABaTyM9wItbU6/YBb9+5/sorGGVVrWruUCS0D8QbVN40gFc23PfJiX+d604VBarAnffKJ0
IRjmDJWDtFRa5qR54k126GnRiXDfFg1W5fIYzHI2vYjLOkepIYDozC7BBrDJCDpWCEb7sZepxsEa
uHNslB2OOdC/XEC5seMLzZ1KeWEBptRpmh3bu8Ojwx1tPByhKFUO5iA/m/RosFJrLnkfhf2NTX3/
8yIDKM1/UeJgKhBznbJROSBVxjcjilXF7HP/LFpPxKTkOjHufDw5ZmMSqhGMmSbA3lSKLY2gtS+t
4FO7JfOSxcXLcjD/yNWfYk+boSs4PsQo2JzxCuuTr8Ru5xylxxI+r9NFsAbZoml52Shdwa07DEME
QYDl3Eu1ly1WUHDqnPki8LgQwkiPk0bfoes23XLA57uaIz8QAJo+Oosv9mMmqvOJgy05Ozadfl1n
kzNA5y0F5zhnWQmawSuzJaPDBDesmx5zcPi3Oo/pbVCJUMBEzqkaZ0mroowhDck5Ov+5LvsKu59T
x+jEfdj+eZeIarFnVWj9mirzoVahcEbDs2qgEKqilB9V+ME+xhfiyvgl+AnIEk+C9h6DlM8zqnNV
9SiWu3s8nMtOoL3BJD4ykvmuQYNlnoG88Ffcu3fRLvc9zetWk/fyUbEi7qcSXPxAxTiNgWOVgyI3
RWoq14ddzoHC0vKwi0VrqWYDZj1nvE+ugSuZaT86sooljDfu7XTlQgk2r/5Jxd1kB8s5KWir39v2
2LpVrtOC7FmOb7oUH2wWfxBCldvxVctKiuKfcLKvUqjqHIN1a3MUyGO8TyXQgzgZRt7Z9nhC1w0a
xD/aoullsqnsrl07D+vYU6FgpMTpsnflpRg7+xrQI6nM4m+qDFIwgk2cfYyLYNKpFC37Nn+u6p3V
umeYpeYtdyTdNnV+86AmwQOL8VrMPFqJqyra78ld5XmtbQl7pdW8aEI2no3YF7dnRCnTqL6F5UUD
ZptwqNO8gwmUl6ZMmpcUoijOsRQnSp80d0W/UjrZudVd7fPg9x29HBdk3TaPnezgxre5VObXNgfc
qvvY1J9biaQVvMvlpmF4xTd1dmkZBLmtL67Nba9AkcJYjVU8oo4niD1vWQtWhiFmFflLMkVB/tHo
sBxkcJ6mp6iS/Nh/ZwfcWHDLqGmcRJuPc761Tb6YBfljN48e3D8VGnq0MK9ZetqekJuVVzMxXtl3
uM4R1i5tzXhg8+DYa0No67OfYw0qXfTHs4oPjDn6f6WNouWSbitu/VozWXSAx3aP2Ww1L0P9TMmy
opkKVX1xgC1ybbnzm76lLo9cQkgfOevyLJmmFgTtdxufxAvSb3fj1xqbLGNuOcjodiM9zZhZVBwM
Deanhj5+VndHtLnwrLAOuNn9idxkilZy1V0fXdYCfIjqZl6mnRUF+VsSrzx1BCaI0aUnlTpgEsmX
Qz9VBhbILu5ZX4xNgy9wGhD+mUcdw8Kpk4PHwDXXAijVRSn8OwXaXHmrJEfd/WebAcQxKpiAZIws
TB4/09bzBxwtiE1Jl58DJW3dIs2tk5wqwUyUCwrMQKYWtu/HnxUrojYIY/HXj4hbZlrUTdb0b+Lv
+toLn28tF2kntxRtsIFYZ3ep6PpFWORxBW+Lr3T89TrvmLkj6dtTaTQQr9iXY6wHqbaLizt7/oPU
y2bAW/Yw2ajvRM/Y6wIqhU0574Ay4rHO3EE9XXIA8TFbwSOLSqYdbivxte9oOGl/Vxv5k2ayC53w
d3upsO5EfauA5Tg5dnqNbqRZHafk3hFpl6Vr37DyONdGkp+lxpvN+knDPl/LUy49NZIDO2QFmFG5
NqLGYzyvc2rqgVfmIo1HZU4/dWdhzFSXdFI3QxFabdMkhNqmblpZ1k+EoI+dpRl07Nzbd69GjVHz
2tjTf/Yqm+NOEjvYHqOmFh415amGhg/vhnMs6+HLKAjvyCNzap+oR42w5jcUg/j3zrI+aj7b4X2b
U7g6BKwRznLseMFznxr/rkX21Xh3pnNotVHTW3cVK8KeFs58b7uJTDVqhMe9eoIgvPnvefKyNV0S
Nc0/WMgV9JL0hOFO/91SuMWcY8Pp806FcFLP+j+cK+N3TTSet0a1uGYLktihLcIJw2//zgBfCS15
mEYND+avcMq/Z802F9Nwhhy569BuoUtSggnPMnXZ8HVoLCz77ZMKCOGQcN6CT+Z0TeiyZEmnej3f
zOvWrN92LhL+jlfCY7tWpIk0kknQ0CDhw4bRvzsLT/ivgcMx87/nJWUePkrn2wWeZaQturWqH1T+
/fv3ip4yAMLDh3EUfm5cln7AIFzLk7mZkZEWfgfLuNm7weD3QWiyTHU3lUtVoV3iofJuIU+/Ntu8
tkMDhuERFkUeZ2PeIsrrOI9BYN0vYayFJw2jx6OwcO9GGNzAQPYstXCy8Km/Q8J/dt1/I/eq7VLl
cNTJLdy16NWb4YJBLPjZzrmVv3O4mfBq6Ol/1xO0Me6Crrlh2Mkbe/nmphtakMKFZGp/KvLQQNf5
a04zJdzlsRPGx71tQP/dTJgv4XjT2g5K0cUV+Imdv9EX3grPbYAHIbCA7h0NEmu41VVvKqrRubKY
2pbRuEcFQdqme/8uaOy3AzbMmtQqu2kYueHa/0bEv9kZnjeM2H/Pa1SyBkP35ZtZX6E7w77yNwZb
rgaF9NHQV6OmOfE3EyyZ4XF4tU3PtJuaZ+EqUC1y7WFYCbhpgNA/YVRZSQ7cm1U3DMrQq17+DU2Y
/9VFNhUvmKWWr1HtOxyin0KLhJEY7j+IxgP4HRROEDeIws9j7+pO/6038Uo4nd6npagP3ASRnDDn
eNz1WHHbc9aa5vaQ97aFyeAIzWB/EOgPywRhOIVCzhourDGhw8L/LKkwEVrhKyxf4c6vbZLqbg5B
yJcuC2/8u8fAIAlvP0I/hzPcdUMYHDrrXn5Ar7zgVjbdjX4Kq+W/3wLaxXbT5mtTJgz90JK7aRjP
+07cprjt4Vx1wv7Svdvrdt3wdeqHN7a9de/hI+io4UVQWpZF/mzDlDtEwwBocDZ3S70FYe/Y25MS
Y02d+mEnGxq8zhYRFwvvKXcCdjt2zo7CPG7uuqvu2vm3PRFl57hbU8PxXB+0nW44aNuLfZ36W7dg
eDJtvhksKN+slDPSihyX8jLVxIdl/hkqKShNF7AcSFSLRU0v6XRsZMFqO5kBz1qKD2I/pz6HZte9
EsdTDeAAGuQ1Me7tZ6n2opT72nULVRREZ6zS4n07UhHK/wrU5s6N+NgISZZNYyp6BsBlU+c0SZiy
lgkvcIfByejIJO6U7sPGsKguqAP+T1VmCodYBONy4PTiPJtu4i9PJz64dXDaJFZJ8DPNH5XtgJWV
zRTXY9zW37CyW9FPQVUBK0qwY3o4Dj3Qbby+y24vZaqM8ATjdevzabKdrIi+uDybjUlv8bGfOzaa
bmMd0H2Yj7fB7vyW/fUJg2hKz3cQX3tAi4ENPy5WmGhowAU3cRDsGZxDWQeDdSvVPvaSudaZdsOV
qvmyJcMs4nom/qPpvJYU5dYwfEVWqSjhlJxEzOHEMouoBAXEq9/P6tl/zUyPrSQJa33hDR73+pbA
4Dtn79V+AP2XWv+eGit6d6KlI1TRGASe3Jzq/hELXwXVF/fSD5v022iAbAOBOTAcEmNORAFjEdD5
FQtN5B8+NkELARVdFeu9R7poKhSGEEye9y8cLd/134DHU3fffGqHB4VDrCsx73KliKnoJBB0gRRk
1Cf4BFE/RiC5hDZl7rpCy4KD5PARveYwmIDQRicypLs2RYyic0M9wec3cO+MOSR7fHsRIQFcX7M6
JzdDOSox0IISQkv/rivl43TKGX7LNnlkpxzxWqg7AfF5e82S/fAFERTifiVExS+n5QZNSAU5chJT
iA2MadWyDqt9rzPOOLgfXlNoros+HL0QGBMcj6K63H08L299NOYXTgGYfi5LsyRfwXcIHaG3iYII
B0XOvKP8Toa5Z0QiUoM/iF4rB347odrRQTPowomCOEQoS0bR/iBvOFwR5Ybwgsk14GehiiCUnQ9R
D9m3kNbpj1ICsYhKGSabPYzDFB+HbsRNwLpwwH6gt0RxWWyQ4+T252nhwNih2GbHYgDCtYM75nMN
BFkGhFnqkfGSlwsdZHI4h/uH8JXN8IJbhs+5ZXjcxKF1BN2t3xGHzAubw9G4OQfW9i+YYoJjSE6n
rCVGHU7v33jXMh5pPCg5g8wjfk65Hn/va+JeEoNfxW3aLh9xLp40Ir0p55n5EhMW0JUmLdOWKn7z
N1IKdc2vdxC7A7F+nT6jihU7azGIEfyt8/n2ORU7Ip1gbuOLtEsxuuZzSDb04OiY6QzklhiFOY7O
uojY6+PEmSL6B0vuAU/nSKs9KSavxHbFusx+f2O1JngwXTbX5XC24qDFyE0Vlh0yQDx4Ipa32sF/
6pLPOYEIvTOCy5eSw2FHnTW3Zs6WGtaE84BxNW1A1uaOXIvtvNie2Beg7Pgx/9Cfrf6mjtuGo9fW
NI+XyjqZvvfVUiNPfMwRbNGOj3m2f6Ilro2z5SsEnW9prmoxOlvDePJeqdEu+m4xKLXQe09tHMGc
vlMZN4eOqfN2FfNz7GBoInp8ICA69juQvB5W6c9VEXTCjm1iecIQ/fAaOMqjJEqmdLvBdU2xkgBN
1hoPT3UottpQUWyJsyvZ6zVcJ1qA3B7GAawepiRvB3FStIoYpjBv/mCC8mCKfTsZgEIbQX1cGqij
Y9OcjEAdjp/e0PlYMWoKtOuTSBsj5DNTJ9lSfEn06BoLzXycfeq1+FhmmiWMFGUxd2BJ4NxUcH13
W7ITYgUCKRxIatfrL54+yAC/BgIInJCComFTrHJ7wc1OqbKyc2s+5DuwDSJb6lWYo0DW973aJY3H
WFz4Xv/QP52mzttWRhBHg52HWTY9bBsgnSk5MfYlNkKjbxMdd3RHRfl2VLoO6ggePtiWlyMUj4a1
ZWej5yh1FEu/gp6rRsIxJXFoCQKr40S8LjZFdGIaEZrigAEyb0hHj40Y5DQ5IY6I8hJfi5IRPaSr
I8cSFkFCVhUoF+dRxYDDrk0kargIHWxJKvvnd+3dOPHwTfWVSRa26zQcTtSxOraUCWKiE2UiZCh/
DiYn2K8MvBf/pAixCEfyd+wfORKY5qFYe+hYlB+CfiAHWBKPvqPGu7sdpwmH/i1KvVXmIfrBx7lP
7WZ6C74RsseTdHybJON8lJgD90XrDD8GZ5HZslv6rB/cgn74AoLjDNCq/EbIXUa3oIg/EQy7uBuW
0yKu5p9oIcQs70Hpl7j36L9Rj2q4iUhZ2A33/RAtgfgW5NMyek3zqLd8xvuO34b59DG9bpowBd6/
zmKxxTYso2fMb/P9Y/qMrxSHlzsIs1M0SPkgjf/+zW9TWmXZPI3rZRonp+c8m/8AN8bZ/DFNsD1O
Y4Ta1mnMUrmezZNYXReephp8ViJYFdP7S9nLKyr3z3mJtkYC8+ioTX6GOOP3fb5s1td5Z7ubrR7L
FtbWYxk+luJPu+5sH0vqvEvsMS/0CC+PZdmYm2rdsJA8e6/vy5U8w7PGvi27484C4ym9N+nzath1
bktJONrP4tuyP1ZGRzSMabIiND+uadBhin3FHQRnd9CIyqjnxC9Ed4ejnSvPEjDRvwnqyhNlRDfQ
R4RlMIsroeQxHLXjjy+NSouzNRmOujPUaaRR3I6lURP3ooF3Flhl/nCNcdKhEh58pyDDXI12ac7P
viebihF3PeTVeYnUr4szgKEAIe6eQD3xpxcJfDIPG344yCSwOP8s8a5iUazfi2UT1uCf9ZuCz+Jz
sZQait/F6/tKsViGx44a6UrmUISYrvhEo4xjPFZiVfEhysMxiwL8YGmxDcUqXZaby3jcIFhtPVai
w6lY0lSzzr0pFkW8pYlfWQGqME0pltUM8UYNQMeUpnEOzpmNgqqmSMZxCHT1P4S1+El3nz2J9zVL
rPlvCbG82CQ/BQbbEUcLBpHjEUuxGwG6Tnis/1sEs3RGLLF66sAIdjiNrtj0gM7INF+VLP7hm4iR
gFUZAqjzgdZ+gVi/LvjyMZ+cWC5A2XmeOjIIko0YODpAsQUsm21bqJ2xe/E1kFT+23eH3/obDozl
8lXiACtYgT3gHXE0j64uXlwX4qDEoWFlJsyGaLOLd8TGWLjBUIgD4eZwxR+BxBY/2RDHKJZ+IjAt
di1QDOyQ/gmQhtT5rFRG0J0nFmFDFtqGKwCAUblC/xnVtSnaRNh4u+KTcsUQdsDlaCE2x2nfcCce
0BIURyHwEcjfs88vC2toSjMBLJ5MTDhyC9D41xWTm7phnxxaieQ0h4aRVS3eN7+8J5aAci8uEedA
vBYH+3SAYf9b/f8Lg73uTP9tTmzyxu9f9iL2JRDv/22SlcQHO++5YB8LsSUcOhx1w6lYcYEAqf8d
MO/jJsLqYkXx6W7D1WLd/zZZHzriCwg8/VdgPm+22J04QvoD7JRjZu3PAX13cVRiZXFUtZtxnPwe
owAGoB47ToPV+ILpQnzOgYEh5/OGjYstMBP8/Q9Jjj87Txwt0+6GDrd4Qywi3haa4+IV5xkUBy/Q
tmAbvL3FWGwjAOniXbED1oYCKU7tQWyarg/HJD78t52dueOKiW39e1dolwt3MqHyLVD+z7P4qiD8
+Slw/bTCxcpX64uI3r+j45SsaMKLJf4++DtOsRc00Nkf8QLt7p9b8Cpz6BzvYmD/Nirh/o8IQewm
4wz+HYCxi78rsLXogXOciS+ONkFLXexSvBbbT/wfX+/nCmv1K0v8+3PdisMRS2Cd8Lcxlvg7QLEl
8eduJ37ii3VQfQe76gMEEEfJKQc/JNgI7AfcNSfjT8KdK5H4vQMoFvuOvxDn5Rv8HT9dXt4Eog7E
X2wsxdAt5f8eUuhQKniFyM7Vx8ISn7bER4pSbI+whU/4lECCnXIodyI4DsVmU3dOQ+/AUbFHVkM2
5O8fn6IeNGZvcFb/+BnpVuzth0a92LQ4woSYi33ztVNe//uqV/aIFD17gbTIcuIEXn3ADijYs8i/
n+KVuEJC7v7tYBzD/z3eKc68d+itehwsX1W8KRYU/8SKpD4cQeH8966gKXDOhFereCne/u/wWR/8
898bcA5YJ7HSrdgKkStcGgNeLUwHwZvg2lgpqGHaMKOfzi+k0Xzff3uEMolg/N8ugWDwjS2wEGKz
mO+BwuAt6A5iazBNAJWAPIbhNzRbQA04amD6kgZXLMM5RA7njqeOINRLBxAf6VcsgmgKWA3ODpti
g9U5WQAufWFBC8DhbcBhASwCDoTXN81GTaVAn6u28eNtW7+LJ60aik3CpGi8Kg3ulL8G3i13ewOc
PBDvi/s3v716APqHnyDVcKoIH7LTR0j85/9KR716GGXD/1TTAF2/X+6+cveu+l8YgFWQFGGpjOTU
qWXnOUE4KPv5hRQ0o09jFz8fwL9SR2kRtsiSAh1wGr6SDd4CqgDsQRqflWa9Srpr890jvjfRFS7y
ULeHBwQ+IXB8eTpxQx7o2FnwKyo5imYrRMId9LDc7s9PH9g9G2lt1l0TCqlWAL2h2xyWXcDMhtIB
jEpxwLkCbcJfHIxU14Q58voYw6CQZ0MugASiVWDdQaH+sEEAgQLqA4JPbQJH6AE76QjdMd7f0eFt
bFTLkBWBiJKySRki6Ax/5Rq/RRB3f3+BZQCa6KK5/DUk6EcliB7rISF9bfNFWfeJIt7dhu1+LUOo
DD0wNA8HygpLwt/MHmKZXwcYA7x6hK76pDPAhWQwBehSWJyvd2EPcTVvxvU3flxNlNLuijME+4BF
7M7+zkAngDXn+wCgp3Nf9ujKClgHIItcQpZAADT4SpArBFYf/AKEJcikBeYdJpSJnaiFANkV9Ik7
OrhwU+92KVn8ZRWpK1bkcAB/gB2hU0ivEbAFoIkxhbL+H3ACCD/7A6YikBpFmCoGMlucGPA9IG8G
mVHOXnA8vjqYZOA0yIwBdYMGwJAHK0rMGRnCVsm5ZFrRzP5cRh/tO71ftMk11ibSCM0tDRLw8YGE
MLDTTYPZhvJnJQkbC3tJYJ4APPAIhOgEbwrUJiEbUnF4cgK4GzpqrreIyAB2A3hxN2TJzAG+IEA2
GxZ2eXeJmItjjmAH1S3MSVGrgcIDF5XG3+GqeKDgfiDeB/YdFCiYLQrSkpEd0avMwBk3ekaVozIS
6BnHFtQaGFywyZuq0Vs07EshyoyC8jOzdyfEtau71eka6V28B8m7kPS8ddkfaLzu6XFRtnjW9CbN
UWQC2MHFmv8Ovke0CF6MJlG6rNc3bxBlK3WKr0/8DrrOBwX21kK/PFQN+uq6RAJTeL+l5jdznASE
p+8xiyhUUM8kxZcnkofAi/0jQ2q8NsCLDkczhLY8YkN802p7mbmNn9Oqubo0g92a6mDHpO7mC0sD
zWlMSnZ+BuRRmjT2cMJZ686qY4aGhddZ3Pb3qAopzOIjoX/h6IFWhj8P8SlCV6gboZeSKQi2ccfB
79HxZC+RRYS//TC+lFPBvnDyUDz9zXghxWgo4Lg+H0Sgkuda/ANz3BrvS4UvD6peEMXjbPUYvRzh
sozUDORJDs74gFwRCgNDOAioU4DoOQ0ybG306jCMd5EWX8fN4TkrseICYYyEIhMLMc9BimtQpwsO
FNGPGnTVqv1aLV1vqLPEoCdhCb95HvqUNznK6CRKrTp6ThlOX0pjsBherwttDq9E7Vka4uw9zC70
H/Y+uE+DU8YgDI1qEKZICgKYguc35N7FGRnVcH2g6KgWf/uBNkBBzOzg7M4YP0pXMiTPVenwX01B
iVN5SNAqYIZgwD+Qbfuf0YBkPjnKhyeiol41xqrJfJKOp+vf9oNo4VaGmUbUPOC4jM7NbdAYOu8C
ZVlGbwG5ouisJwj7AKRDFQ8VFOKigxw8T8lJo5IPkhWQWQmvDTlsbQFCEwbtjecEYb3VL4JCe8RZ
kOTwfuhE2YJ5Ol1cF/24Gz9Wg1PR0bs8FJw7oM2gdcU4q6fbioO5C9U8KEagT2/CgEfQcgXntAY4
Dfpl9YQtyrNdHn6qXeJcCMitZ/Ckk3dMqSEhLX5nRjSQTBzevRRIyBObBCuhZguXvUKw2LhBsf1T
Sh0ikKogKAn7Hk0mo2sjE1ruWxh3+2v87uvX+Ht5FBSFuWWMYg2JdpMuCLzjna1MngB580i2iY1A
5m6UWBGKVdn4cXP/BC1Q6+CSpLkJkBsRw5VybsbtXLmox+66s/hOB+ve/gP4huYgLAZuePJm+qXT
HkEfsOLx8Pzafs68zK5mxSSEOnhmDKkaApYX+B39xv02lygyIOaEP0ofUMbmfeJVBUyV5iS/g2+g
Jj5Hqf4GIQdsNBozGMpTDbCUUeZ1zb6pXaowC4tQtd/z7/J3+ZL9Ay5Z4t6Dl1/fe1EeYoh2djgy
V8Zjkp2STeVV1GNULByVuD7jLzLPp23I+2PsEboBAwj1xeFJmsihEn1EMOl0x1zGgp5RRBmFk3/5
XpJ5MpfHiAQfP/tXJOoX92UWPhhwEe4GydLayc3qCl8ImyPmot1oLSXQUsyWknjGg6EDab4h/6NC
TtJ/NNkguzDtdYwWYaHCz788iEaXO+/ID7ziaAHBpubZXissjDne8nmqkLvAa4DXg5s4t8q5Ox+s
8qm6BvKLUhbYX+1nKVTkl+38GzVevujMO6f7Ipl9F10HV9G56oC4nHAlKD/1wyz+Lusl9wQ3tPf1
qfk0YeWpq/QI4iiWnN2MgMnA/v1wne2inJLXfYrbjA/gGcvNCUM9mN1z/dXrRWrnwky+wYX+vkA/
8X6uVo8zT2ypWmrU26QrRQzwq0+UX2gv2bdtu/otXss3N2yEGR5dK4aQqBd3gi8QA8HaRYoFct1i
F1WyXw28hodq8eQMYYWGAYmq93Ds3H4W14+B5AxuoHVlym88VJFSB5GsV0yt4L9GaqR5V2DEpJGI
pwIyqMEfmf0d0C+zm4H0wMHOeub+7Y5nAIuhLwuGT+8B755VsPRmL6scdYPceTmifj6XJxnWQbMd
csXH9HILhRyTvlt0gmZVn5HjZTAG1QIODnYTvbFlF0mAeWp24tcIHcrrLMFdVHbpeDiAwvO9Si1T
RfssJqKBek9oN4N3SUnlOHRoCAVce6729yxGOVTo+gaP5/4zTdePSbl4BwqVlE2LmOcdrXNLYxSX
jUwFz2zJKNwad2QHoZ4L/DPjCiKR9vUlhm8p3oG9g23CWTm0TFVwGlTiIqHvj2maXmBUxc2HSWqx
4bbir2y38779DoFoOZ1Ja3MPTEu9df/t4zwIWugoKywhfosCdREgCgvqp5YMd+LEKeBBf0L9AkcF
jh+BWBURDhJBFHZmzZrBs7P/IiSxkkbdcUYoAsrISdHQNHsROuf9WJte/WakTDvWnSpTZXdPcmIN
CPNQiSOdHqBGORLeV4NNHuQWk+hS6lhDP5/KawWRn5CUhWcEQ0P8ZVX3LYaZal7Y1eyL5lvQNzuX
ziVhDgWrrIr7583ggCCYcAHE/i+qh+bOykfcWxnxqxzxuA4YyVfdFeLfQXeegbOiahhu7roPQC/S
/C+9QWCuQimRUW3/DndjxpLO3ct/huJ/uDGoCGrAzUERQ+ZE245r8h2n6N4MYnir+r6hkcxJCt7j
2nnw1AbPDc8kLAy0pXQcLwZQI15WMf6gfMnV4rL6NU56q4eFRqb1bXmkgaxyfgjxMnuIWjLGVF7q
JfMrlWUCd+bJ0cfoOENFzDffnyfPrhQjMSZ33mMVHQjJedJvtvAxG71pSkKGWALfmx5RfvGGS0Ik
nwfvc94dnkfO731a1Pqd+WoO/+QzfU3hYJvJuD2UZ/nQD5iZH1tOaDnqI82HfC/nr2arnprY+fY5
JiqwobU6KLNyvlE4HzjV4dkJHqP+qllliD7J0yGmoRc5SMeMClNN0vsoF6BSfHW/WPWOEMbm9lO7
IQKHYAlyUSaDJqFYtc/pCt/eD7ER4HfufcIw8trWi5ZcVs8df3MzFTz4bAUJ5eciwQL9vqTVPEL+
C9hejnCXjejLuD7sEBJrgNDqO/49MTXq6IoVfqwbyd+hh90ICkaiHocrjp9t3wuKW1iLUw7Mxz86
PBWkMN4WpYObHTd4HHpo7lMjSb7QTIymMfoxYH3MipsVwwjPIkKp3Vj2qJexyPNMwZHC13sEmhrq
PhCPr4d+y3mwgOdgkyuRNGV+3jGq3H6N1X0xbRwcNLYfKj34yDrNQjvc12RKAGbBHHr3OY5SCa31
KaCJ26k2C+sFswfu2LiWUM5UIHhxB9XUbR5A/0G/95c0fAGV3YCqg72eA3eXgQAi+Q+mNgGn/5RJ
+y1+0sGtomYqPOY0G1RB9LKr0WsmgYMjWAMdKdQ9BxtqwjkCYIRvBjZj+GyTirxdVdM7lCRwHUH0
6233QOmREPyWbfie89wmmDKHA+5N/75noq5TX71arMndSHDBCRtYoeTc3QcQc2b7+/TmfqafqLCZ
8NA4eW96zi1S8fmei5V6DhShzmin6XJrs+fdMcoRLqef7NzedrMboaI8nLzRW+Oo6Ib0ckMZ8WQ8
UYDI6CK00JHmXeQuRCqViGTsSVORjlXNqMnXCvFqcFCZfCILgXwK9KLv8g0R2KpmEvoNPEi9s4od
gpGuAYswvCGPNVODxuvbQ/p2akh998Nd0XIjoPUPDwyFX1OkodgjPkfcMmZjSz5BFQf4uXTHpHaI
V/Zh8AjtUCjzZ/UsuVhlUhzjTuLnTXbyGfQP1MHM3KsuOTCkn/ecoHgFvsWQnAL8zOUHHICxQ+9s
07mCBr6exL+WPVTH/uy5lib36E73SjLyEf1kOKhoXo/yLXN+gXRMRW9k4AlXxwKqSDmTJbuYDNH4
4uAYWUc/wJvK+rkfvi1UMm+13l6Qe9T0EZ17AC7IR3AlcmN45BuTvyyH6yuACljC8G77ugQ7E+H4
ViRR6vZKZxmYSo9nNnNox2eXO07YtxhHIP06Rwxn1j3R4TwwFA5iHBDuik5b6u4Nn06FWCHm62DQ
ju/SHDyMJ5JAb4uv5mbz+iKPizlhJu4gSiscDErMd67TAo81xVOc8MzZchj2rqcPqIOQocFjcoXR
OsKDojQq7znvr3/+Nfz4PzEQUdSUXNgSjVWaJI4dslPAXKjMNJvyUA4dUVI4C7lExEv6iGWtku0u
Ll3o3jbnfj8IS1/6GgU4HrRFwNlSWcjt7wC1ajJV+0PBAr8d+EOr5iQD1F4wW2kqcwRz88vCCK+Y
td4d6JDHBYOydEfZ3mDdN02GjKIbwrwkaGZ57gbMey3JQZfm5/OIy9+2OuRGTprarN6EXiRB5ICy
IeFWwQ1GrrohEhH5H4MHclX+cCbpwdtt0QgsZkyDRIT8Ud3sJC2JUfflqHQWnUniFetXUNLSiHYx
d4cD1wWhe9JBbuKK2RNK97I3wSlg+jzT/x6ROOHR2YBo8kE7Gdl4mHH/aYz/i+JAoBlnT09EbYe+
AtYLxqTRwuRC80ZBcRC1D/uByOchW+24m2nPE0yfSGsR+YaQiRY30n6Eogq5q+TWuGDA2n0ZxEco
IpaQ5pizMvN9IFStUAwHVPr3hfvTSugO2tq8RiqtMPsouvAk2oMRIoeMp/PWz02qZoiVHTQvO+C+
8FKsa+FU1PwDpvxh/DyYHbS1IFDkVrYqUTOk9pXZnZ2LGPOLSpBtglELW59Nz99PzM9gDasU+y9I
fOIFRy0rIt2fQO0NKre0X+tnKwRdi1YfXs3eWAsfSlh/RD0jFzmaoYV8se6UuoBI7OEFg7NSgKIZ
380kE5KIG2oEvVnr3z110l7QaIY1g63PfcRFweYRWQqPYBLtR671GIxajTt3trovOL/pjGQ938ou
Vc6YgOMmniv1KK9fOlmrKnjZt21OC2dGjEXT3SIsnJNmWel8Q102O2f05WgQTzSGv+eIHJskmopY
N/45KGA9AjL2DXLIKXJC2CzrP+dxoeFK34HqMoLUZEa4XKIa1Tl3PQkSEFUR6jhQx8AQtPa+R2eY
EppKbZRmn4J4lbyG6En+zkj/CN7QHudJWP9LAgEQ5Qa5XlTMrxTivNKXifObwx1N2wCdR+onFJbt
gUuU3luS0u6OkDuvJ1LrJXWKa+51EBHf2TnaeYvrjIpLJ2z+ajLS33Cx/Y66OnAs/RNJ3NHL7vy5
2a1bYE2gnJY1wiF6RWmyp79E1PK0tXM9SsaE6JgYE8zyaLpoI9eRGlxxUiFJIMQSgc1siJQ5wQ4x
pPDu3I3FRKnD+VRP8oleJEky9zox8eq9KGf3tXxWeajJ/mGAQgQ8P6XguYVGqcYP9HvCrkfBzB/Y
Dzcj7gqvm/fQSk5ZjGTITMuMy4PTwnmi9DTw2hVh1WMxPBEg2S/rhahYMu8fGVnL5X1KYc8jD9ch
2sZvKrNxdugxwDvpvgRbhykUhLHDzS/G6frl7MAIUa6xKb34Ar0XA0txutGOlAzNHfxDB+trXIic
3ptgNjFJIw1cT+sobMWNqAePv/gycP0oFkMn1ILXCWwawROY3rgwwLO6WLZaql1PfnsMS7yr8wmI
G3tuPX7T9Hk6YKFDed3zh5PfBOQKxNyYkk1F7Yagij4SbRLAiA54SGhELu60oIMGngbZSUd71CN3
6lnUjERJCDvnM0L6BhPGY9p4CLgwLA/Np51P+i41W7AGAwqAV4O6iuomidm3rzH6sKYaX7c4ROSa
TUBZrwpn6PYAMcGTseBIy9ScmWnjb8AUn26Zw5nhdxstotkvpjNsy+jw4Lc2g+dJfb2cUdNW9wld
nOlOMeHndAnaIDpyfsFvwr9alnMIPy4tnIL7jOFen4/fWw1tsC13jChVE2eS2qM/s2k2KjC3voNi
NDqoaFGrW0bD6O1ezRnhq53D70CO51we8lV76o8fy/qS7/GuYyh4903ORRFSMMH4ryEMQBHNZ0ZF
CBjhBpTVAWDi7UmEeiLlQPOu1Ls3snZ9eFG4fy4AYhKTv7+9qPWkyFLg9AWWAcjszSoRnb+0hBI3
s3+U/LenFMLurv5ZN8nv4Fl7oixVT7pv47V4u5oLxixQ5pWi15tTUG+uF4RiXYQ+7WxcTzrOYC0f
yyW1uvKijr8WrVtbPmCFdBlUKOw4BY8rIQIT0wSOuwjbtQjRiJs7FCxjVFYJt1oou8pBMhW974jZ
BUU4ZMtABQCXhLv9tSjRtUbFRheUhShpJEx8md1rnToz6gWjZZ+KlTzFYIIpSKLdN777GTISlH9x
8JEot8EVYYRhKonQov8clTHniosrtME/CMuVXmVJxzeFBn93xoeRSYh5QLXeK3iTpD3UnNAMiZQQ
PtYMVGOF3rLXcYdzCsD2w2/dYpU7H3RnSD77+BENInm6i55jDamJwjpRvnUa98Yj/4iQSzLyFRlS
bjX2XjJwYjcTyufmzX9Tx84NJi7gOQ2UxKW0bUADzHI0KpjY0BmgSrDRrFXPYUTuoubPVZy/poMw
xZ4I5Pu+y1M3J3UuzAH1A4j6tygLe758fOMcPKtc7MVgam40Smw7Y5iFFVLfmSHTVQlI92Hr7FOQ
reYMaNb4w+S0VQ2ildzB44Max8/IsTaujLIj6PoUYLXRx6cjgtidRdFvNyOy577sqAaVNi+z7xOE
jqltfca9rz/A4ANS+1+ZZRjXZN84KaFbtrlgyN763zETqJ5sMIdD2IP5mL9fzOlEfSuZET0qaESA
TuuPhWZfiqsh5R39fvjQxqEb2xr3y9cnLn+vFVHJlsc8DW8Ihdg+jCVHMUBBIEo4AxFykM3C7B41
gFTAxyjhYELv7aLO/LvpxdLmapdGPWnmXBlmb0bEy5sZHSqtm8zoOSSzwUEhwKO/+Dcg7YLWrYKh
9407yJMIUZLEllffbTZjund7o8f5sUjH/YBpsPEsSm5AwmcZ5XwBgqNEyPxXjFVCgiHVa66eCAwQ
sbjNekE2kc90WcEpgoEaTuoLj3m9pGwqWVwaa7egbm6A2J2KOndf/6IUlh9yTtfibgfc9HRZmIUJ
fRgd/OG6DH8mV1inKE8WD6sQ91ZcHPfQEYiJLtUlXcrWmwfps9itrkdmkgVRIpW9aolFc87Qh94Z
wt93Wpyi5a6Jtge4swYtyecoW4B3YkLJruC/0bFkxOayrDBcnYLcoIsKHpRaWwMiJxm18ZfBU95L
pjfGRpOkG9glFQSgK5agdiSu6NkjJojbLLdqo2+0PWGJLQkhQzFljEnTHhb0aLyhsL76cucMzXrF
NKRY30mXqXEKDAk8p5C0xCyK6Zyuu+Lmm5eJaL3iKwctgEMp01CPBL1JOTRE+me6yOjcDRZwgNHg
G2c0um/6h3mCNjcN+RtBPAc73kq2EOQmzfIhCLnA6DQIzpL4ysCUbo8JgpDkmHeKA/U43zzBkOqv
5WcJSxdU3DwFtWz3bRzZHLnwSSl+fw2gDoXp4bwKrubdKmzJ+lmIaOA6S0WMlhoIEvBYNDrWA/tb
mzyuATaRdmbf/Ka26RfpFCXHH3Kmk2QhNGupsOXpxIR5y7MkFEE00CavWfPXm1URtuA2YTqmOjIH
YzRy+nqf7/rVCzRtUiOXDVp9TY8qvKVSyWKS2AHuBuoFVk/VXw/8HSw6S1eS8yH9dtEfAfwJ8TSs
rWdIje8kQcQ0rljVori0IdcBUXp+qPB+zXKEkw0Dul4cGIpu59fCr0UVUQxEtS2iZLL4kmzbosNF
d4xa2O9fRhV0SA+9py0t+m63q7t3v/RJ/4zEJn4mvOoT6iILMRluXsZnQsWXrOy2pYVD5Zsi/Ip0
hlje6dtkr6LODK70Pe9ZfUY96uWcS63R63Ob2KIUhnq9rtpyIEqJWMXRwqKgaGwQ51ntNuA1pKFD
zt5NgYbcQGmhT6fenTrAtI46HZlreubOu8+OnwPQKawLC9X60cEktElRGjSf5+H0FfRFW4VEm47c
B8qJGLTkNXWGHWopayowErkwpYcCMQ/h+DuiDSe5aDmgpbpQ49tY4QFkeuUqqwxrQJfAGxMHMgFi
WpOE19J9YpRJDK/pZ/QmXEIZwKt9yZBoKmOCsaevdN93BxazDKXY5GeXUTcsvHL5tXzNVIhWkWCw
7n7jKh4n8fIxkY5ym8PO6kdMlaxlXs3uVGZwe41I2YIXjDEA2BMtgGyJ1A8dV3ACeuZ2p7iRmgxL
zxXVTJi4XVs1uJqUuW46MwN1yyq4DEJouCgko6xwYJZ6OSWWW5zaSOg+0Z/bRcqG/waKLjVc95f1
mRAYEh3QZQPR7JeT2xBWL46RRjXrpOZ1/dmS6BPwk3FU479Mv2u69PowRaSHnI+aFbkhzTnU+D0S
dTyxMLIq8bWf3883v9xSgf3zdL/5w83Q+51IkhnKxvetWAMjgxVzHOkIM6USThAwQrJ3F36CHJ2W
KMPgSeAbc7dF5gdxoKi1u+jwUk89HzeMSXemPapvjdkz+vTjf75mKFNC7bKgLgJ8yDveZyAY9Z4P
m91OTq1HOdhvZ5IRhUidwTyQHfRLZ0NEoQBd/IhcrvjO0cLVNNoEXW83R5aIaUEg12q3uyGqasfc
WClkefuxJ7pl4asN+6v06r10KbzHFIISQH3z0/V+WfAAja3a+C1MOvFuWgUNsz2pVM5TcWgYj9GU
OdKFq3Vun0hxaEfOS50GB43LztXwJeN3EbdIEWjzq5kysPFYEcEWNja9Vun/9smpMkEhC1j+bqxQ
rtdL1AgAf4Jd2OlD9L0m6oqRgIe7XPQpeodTovmWmOrcOeyWQuYKStYVeUoLBzt46X+UpIHzsbtR
b/wKe/YwZLDPphRfKejhSE7O8/PeYGRAUMDfhcv0jqChYT5AnjG9wYHpL+XlE7wYD2w2Qsw4ZG6p
DwBbHKxh5sNlHuV7KHbW8WbT0Xx7hV07Q4Mhr29TOyNnpMD4dMZ9H24wCmi3+W4yXFMN7u+fiFkr
q8w40s2pl18D2CYgsxnPdZ7OvwEuBdetyEFpu5wFbG8GkNPYyLZsD8kQenho0NJdoRoIWoMW8JHn
xnyP6Y06v4uys6ABzBqbW5hYIl50RH2SmOzTsR46VWcYd6mLDJohhwB9JHQWOi56kRFZD6fj6lZL
NDwQFt6RBXJ9/d/xg7EaeRD3ZmMK7qp4pmXAN8b9G1xhAJHfFfvdBNsruBwQ8WS4lmKJn/dCGAd5
EtApyqyyBj7aouirXfevsNjn4ff4ORYXaUY/YwkjCx4PLMbEXSNWgBtmf5+6yJS5dY+z0dPD+Kzl
Vh9ABQSJHyEfD//duI0ZRd/nA75eIHIbwPIgzmPN6DnKCAw2xZEZKj4AlQSrYvQKWqALLZkjeqCL
z+Hnfji7NjTVuHqSfiaG7F3FiF2MtAPTNlBOIavAxSkM5LHnzWYngVng0qinDyD00lKEjmqrM1ZT
v05iphGTUs5iOLGACMGjXZOMAdRy7vqCzXsUIURmYg3c0tijRI149YiuhUOlLgAXcNA33fBG/8Tr
Hj9Af6jzjkmrumvAUiaQrBqCr+zc6KbjA30pluSXkJDHTx/HRMF6gZqVTmWntNHVa6wAGh/OBEZp
SjH2kQYCi0aBeUYbIcYxbvwT1XkH0yn7ucdtpFiiYhvWNQLG+CBs8TbXO/oUuCfaFMjtALtv6cZl
lAG+xp1nnGfd6ZkQAkskv1K8E2TBTidR7eiamdgJwn5v671UJ4/RTIIcEKLp6j091Fl0asz/I+nM
lhRVtjD8RESAAsItowiI83RjqKUMiiiioE+/v+wdUae6z+4aFJLMtf71Dy7KQqo7/CEwgaG7Q9RG
QYfRVf4vD7TSHBO72eNec7D1EF49lKtDM2Svg8WZMKRpem61NJGlht8z5k6pe3pFE+xpwYArG0Ms
WnKcoHRbAI3aPF1RAwMRFe4UtHORDr8H842K+zqsiN8hISCinSOhzjqXkUlH+5z8EC7aTVyDpEL7
E1257HHGPjfPzZVB0zvOd+a4/LhN+Dty56ZMbdU5pC9mtTDoec6YXP1TDoiJGSB5yl3w6d+456ZF
5eF+PQZ89PkW3JTvhrELcMpm+HQUcBUUEq40viUw/v8GYz0yxe5W+lhOlzFM6YQ94RW3fp9yXiO8
bMU/H/ClOIj8FO2kJfoOl5HazUWsNLmn9NRs0BlDAQHrlqSRLPao1oc3llPf6QIk7FjCkDuXwoc3
HHml/nMHKQSjS1jOcPHFIY7nDZYaCOVPDeiEPLybzOlnGXNAPnrOYNNiR/JC7DBErKmjRuPLkScj
TF7IqAQRzOGZEbEvQmzEb4Ol0wXkUzCgZgbDrb/P+bcc+rME4a6zRyJmF7ZPROPbH83bUU5SdsYE
+DVHdDqCTUK9xGSCi/miJmYMqhC54NyiyiVIkFbrc3hGd8PeGgluLgC+CUyxg4AR6ZO1S89RzhL7
W4jDjM2Fdb5DkPA5NFKfnqaMEOF8HGWqJt1IDr5bORjsUIA69/l1yr5sTAjisLIZszAmykLmYfOE
MG4CdENBpbnc2GfAr4Jbx91v37YWK9YRv4sPAJvQwn8SuLPPeID5/l5YBpYkaGBjMK4jkPJhn4bE
Uy9NUJxudD0Y4CWfETV1kk8Go9bD5y9j4ozGZNutvd9c8qbfw4AHlvFi8aePXkgig96uN4XxJkXM
g9//iuI76yCLVLxHRHK8tIa6i8FOGmLH0NmcPh1XXiN70Rocr7vTnpsgB3kMtxw5ZqHaGAOQT4g8
eVhvOcfQnUp8hsaEg/PLqSeMOXU0ng9s4sDH7Bk4B0NHoEtnAlL9EY0iuN/dpVxQox/gMhskT/N1
xILQbQz0oVl5E5a/mNBzfDIOEMPdLGlCGK7rfSIRT4UsdpEumDqeAJOoYSXchMGgWRAUVTjuz+hN
gcf+MTPeE9AxDBz9nTqS8Q0gPYPm69C6+fgecK55WfQCxzKHChGxxAbET8ZsVAKGr9ZWQTcEgE9s
/fdiJqJBtjcvV7YTuk+huCXC3YHh6rajyt0QsYeRlzpTgkGE85NzD6SkRNXYBXIsclb8H6sTx1I3
Tahlb2edAfIkT+DpTHO255wx0SQ/8lQ+GVHIIyIuTveNPGP2oM5KSlTqF4cwuzECZDZ9woERdbst
vgW68HJnN0LKC07IyxkElMVvHnomDwZCTtGh7v1scT3ccAqBxvO1GEhyp1pCW4fZhJuqrlh6U/IX
rDcFNSH2kldEb8rD0m3+BT2RRFVdagY3BD6RSHVhODAvV6Ram7iz4iODl2aI4UOkQk4ecYQIF4nu
7717eF+x4NkcGnANeB2vUWkACTrdyVh+YH723YpcO/gTSF91H/9V5ucY35Js9wUDfBv29xc8vwRc
2T1UZLjRJ0qSRUxvHhw0i87bT/ubF4jLhzOFE0/byKPqkuOlz6tcgeZhRbTKVzVGBtmCrWrLCi22
FDrQ3j0JVa8jObBeXIis8nSQYFhsE8uGhgakib2npuN3dHSzmqXXXv9EVCapWQo4heYZCk4GbkXY
CUoqqpY7kxwqu4ZelmED508Oa4LUUru8SPCvg+/lDa5K5hWuVoyUhuoILwLQmeFeUHM54wmYH+qu
MufQxJQQ/QpKiqvLWtMLVGfQT+aoPA8sbXpzYDdB3WGkUsw+QG2AQq3gDZXR8558LuqpxzIujmVW
WDN+kjLMRJpUde4QLUHW5t0SHtVzf0fGPNpjRK9qjnsMKSeD2VPxSNGsCocWosUiNOOWP+KS9qG0
cFlzZCf9+6e+BJTwe8mWaHZ0xZvr4TmG9pV0+z/4krTKFdBXs8yx83+69PyjjqK5zzPaO6UTye98
xqvqWoAeOzls/J5gA8KUafe+gqMb44m3r0UvRDMGWtw+E7Wb7t3GEQDNUhtep11obNMYinZP0Av8
3jZj4jiRDr/pqx4qox+2boJZCA20Shif0TwdYDbBlObeRf3lK4Ge8zFcGGG3aTGiQBtrq9fkSeFL
uvhQba3m2PzLs34M9545I9WUdowGShs3ow/62VfmmqMs3GMIRj4MbziQmPnfrDOelnjn80gqa/gE
5vh+RI+4YMw2WCKHjNpTdsljyhYRvVVNtTDblDg+tW4RvEZ19KD5xrwBFGlNyFZ7xrIPQ95D8ddz
UxHQUc/B0LrwuoRim9Ht+ujmuGXONRosjXlGP4Il6ojbG8AHe3MjETSChEq71oHY7nxhQygw6Kg6
RwwJaUrvQykW48DH2qztZs0AB4YDYdGXJx5y9IiDMRovwKnQABMZngOIuJiPf0bIwHzq943q58Qa
4jmhXvobnpTbgkcKalasBIUPjYrFQwEyLSn4blFP9B7sqfE+fn8RYwiA2XmNvvaRt0Md4jxXxYIo
MRxmfuyB6TpdKRQzX18fw8EGvDcXGhxMwoRYquxzoF4GtM/eEIjdZXD7nWYRMwpGZuRQl/gNa4ng
wBu4EuHNsvgYdLIitdHcvAR/gwQ7IgiYoL3tnl87X7q+mk2I1Gkb0rdjYhp9A1wQRMuCCm8yLWxN
EeF86eHJISS6xNYlFdYHTkOUwnSQ8Q9usegNQ+Q+gwarDFJUfYrRm+ntHQ1pKrL2+efp3ubIe/jT
6HkKTLcpDqnCXFRa48tZmuHPWhM6ZNr17Oei3Mun9/lrh3VpXI6a1nvvEIP07L+9QEIqzoZFxRwh
BKMZFQym7f18DCF+1Tlv3EzwGjWRWO0Rlss4TDMqZiE//8+scTVMP8+fNZOzwtOJ6D4qEKuyIWjW
dYd9cYc4NngM1XkeGAseg6XOKpJ8GSdAG3wmkJz7CBCOISHlqkbiOnz5EdEq3RzzB0sL7/UorXkJ
xeYbkzVCLgZvI9t85h+sq4uEy1ZOsxOFuoLAeCsWy5dO7F8fSF2BBAprmzQcDJ/T71iCJznG4slq
hH87pnng1q3fBdoazpaoNqz+iQolxR/kZ0snzXu79Yb/wTGmO6NCxHIBN5W/x+RKqg5gMdXmB37x
FCtuDg8sTOi/YXPhtmsecT29/3H1WNcEa0H9esEW9MmHHtQkc08g1UX8LnnVx0vzILhmb6pvjhYq
h8efuRlsqB9nRJB5YOXDx+IDifLlXiFovv1PL8pqh7NVX744hlySSkf30d0O8RyafN3roVy1l1sk
Hp9iCaFkqC85EkCqun8MhYrNZnM9EqyGW7fp5VPuETbYFKQfPa5Nj65ocJRhTDNSWDKHTM+EOrtp
RHOBa3W6APBZqSe6FvBRaQv7P+aPm9vMMplGZ10//FKHkZPC77mvSlwwRavSetJ0f7ofmPVCMRj3
ORCf8etNN8M/gnUEGGDDCWckbVru3oK3ipJoOnkaPo4Dj9bhl0u73AgYBsxB6XjWh3Xidy7cNuWL
rafwoVYTfoR6ui5gPauEnBLOh9MoPomkIVl6Y3dUAPOCyxYNptJS2entthpqjiZ7vRtjELn0+yaW
IoReOKKJtHYVEw8V7xTnFqQUexRIYCxfJ68w3XZRAj3fw+yozTJnV+Cc0kdfM2pdHPZQ1GozFDkz
0HHaJfbwxRPgjPne3hXc5790JYXXykHiUuXBF3EPgyWOWCqbe0hhksEmLNZ5E3G57Rsjo4KJe8qk
NsDZkDFFKM3SpbH4bm9Hg9F7Ni6jmsx66y7zAgfI679MKCkYMrjXQomBXEmix4d43ThNQ7oUsBfs
imnmBIub0/qDkADF61CyKg4Oyj0a+mFzYThOT9Nb1yN58ZrDO4NhBwOafWEw+W2vqEjIHGNQv5Ge
zrO2OORr7+UKnKo9s1/xfFx5OmMVtCRnQkj3wTGL6okTBUwl3b3PFQ/lj+OKpoedMMTJUzqiCWsR
rzy4LRbnlT6Rt8jtJ4MFUhkzgN0NVp8mKS4SQPKS4X7JFaY4APZNE8OFXR09QwZptDEKs2icdsgW
YG94X/1qJ58R3fzfxgSQlqSPKxEqf8Ru+xFr1L0U0JpdHl8jgKbRl4uPVTlTDx5GeGkYwqRsHjg8
MPPHYwcmoqB2Xhmub/BjBec6PFcUeaPB6b7oelZ14GBQNsqpWu39POyi7G9wkr+2ntnVoWIMQqlP
a8CqqW/2hwXMmJC4eFxdGLcKHQfoMRo9kS2dMQlrfLRN+ynmJxeznfP16g7JGsGarCeOVTgMmLts
9sOXZwJjVXDVDGoA7PzGPRAz/Lj+KCurkbKms7qhWUdFRHSbmJ9dsVTD3iVuvF8CHteric4huxYu
7g5Ybfq+yMRbwB0ki8Cw1Us+y8eiCZGCGmUDVTv7xoxPGZIL747a6BFnZHjHMOLsZyCIBiPNfiVX
T5LgvKEd4nIDc18TGC1TJcbVA7PhhSZ8GqKnGCdJAIoOOJ5O3NyJ2tn7Bj83X5QBsxP7wSteygu9
tDsUE/sx9VdCh5ro8FPkEVAOF+ZhP/F/H4P8VyGirEdrPR92K9sKaWOqr8B6V+hqAomtA8f7qwiw
76DGIjG60GI8+tGN1hstAl45WE0k15Wy6V3MDefBlABPJKPEHEZNdD1I+NFkOAr9M4nCHs0YhCaw
ICxKuCEojtD62QbVNxCVLEKnCCH1XyYwV4/27UTCJc0sR90fJbZ+oJBXVw1IjBC2eMJF17wjU90f
kUUAihTbLw4VtEX4/bD6yErq2Itww+XggtVnCMPUGvgrb3bCmn2KDpxiR2D1IXgjiBJEf+aKlLuD
+IeOsXVejBfgYgXtJI3Vu7333oBrRCu52NLYqa/Fj6EBOXtMQhlPU9Oj4amjI+t8eV0mHyyR7/Pv
srdk1EpxwMn8oZBys3n/eOVUJaznzItIqFFQmIMMMFhVAEGZyTFJI+mDqpPt4RrjQ0/KBY/+j9kK
CrNj3289PcKHY6yEZLURAE5Bg4K0huXYWjdFhLVpIMcQgMiLZZrJ0JaFSBn/Jwb2cEdJj7gJjUPD
RAA+wf3ADL+jwdMttY+EFuDTyeCCgeYA1V/6MRzcjGE5TzbPMq3kGPlXZtMTcZwgb/hcOK0aZDWD
cbHKF/sNX5ZzuH1hBJ/6FxmixjhlqML0lleJQRc9Lu017XNms/z5VRBwtBFoQgpPIqO7ZlzPJBYo
q3EbqP9QSSE8lI5Bc/7X+Z9llfBcdfGb/fbrq2HfLcKPX3DOm3+CF3ATkr7c64BG/GqiCSMaxslD
dk2OEwfthcTNpUjuOfxchinp1rw0M9WrsKYlDWj1hM9weUaQhUIa0EUNoR+VktODaMPVwgYnn7zp
mJCZMmKjicNs1YehdWncnCkwdsNuKwIe4PRliq8xE56mpk9ir1OcfsSAOVQtAbRjVhog0PzLxYND
scKfKsUfDKjvfTHnD6dprW5ScSQ/7C9nFu5SKeDyqjpcKYxFUY3rmJTQ4kIaXFSrF53vSiRv04hv
cGoDfpHZGSedGLcI10dBMDC5k1ss0jHoZzlROL7G5VAU0TGbH1VlUyBR8lmoLJqazWSOdzNESY6i
wjlR8/lc999Sf7q9I41HvcTwbsWUqZqwv1V/7+hO7+x2RfAUBcZvTOQnO1b/7dEIwRt/w+ShGo41
PMtxi6DNSt1JGTBspyBBCr8xd9mBpLtA7VFu2jyFOP+QNwObQllQ4DSjiMHrvfaukkdI4OQWwvXm
RnT2y1H6cZs6fOOTmmbzOhVfq5tC4kV+DLXhg6yqD02im141W55An2O6DucRXnX83chohbMxS5xS
azC19/mfkTFCAUYwytD45qQlMlNxJedmS1EKEVnbZnhkLJWgKwhmoMwsAr6YSCdHHra0TXBvfQ7G
6/i5UsAnBmRzEr7Jg9O/VFhcnaGVBYMQW/Pte/wcAWTg2k+Ej7x7usD29K0icRP1ML5dUEJwjtxr
3gA2Kr6fYEv4FysO9ovbl8t4dIagGkNT/M+EsE9YfZve858bSnNSp7K/36WH6wosKoPqdsBBlP1x
w8G6AXrbL6tQZZ7uUNf9Nvfa4b8J7m0W1Se+i9ZtWW9uiDzRkGGoxgsx/81GYFKiXmCnGzhf6mmc
+AZ0WnGLuJ++EEbsQ1wWDuYWlWjmgBzRnOxIXaRRfdOsQJRc/+ZdYuxIvwS4mxRrumkeprMWPhgi
drgSF1GnODSCwEv8bnA1CvXj061ChF+vCa/g/KA/P0vzX9RyzlVHeaTiNfaORZmlJXdG9umUZwB3
R+kkbbrFF2YGGyYSesodpn9wUfv8tmvM6Li3oNqdmzFMgNb5nr4TWCXCBoOwUyZYFLvsy1T6D9kC
VsDT5OZo4ZtNlZ0WbAbcfyysMcHouJN8XxN2R+y2/Cpkoc6ryy/CiMHDoBDrvj1D6e4I5QNss8H4
MBM2Ry5Fng9VyG+xiWvJUkJ27tyjCn8M4ZxBTCu3XIjJebgBl2Xu623DPWWtzHHPGWceA835fSKC
mqqwAPsWpr/pTDBRs2CnYMwBAW/YmxjQAqsl33TmcHIL33TaIay7VyhDi160y+tO+Jpg7MZa1qes
PdDzfkgXyZwkuBHkdItNQu9/rD98D1Q/FNFO2lx4aJKlze8u130kE2/kNkSpJx/PBA1l5vPPdISi
Cs85da5A0GudN35C1ynBjom+2l+Q7hzS1TPsT7L4FVZDUunm1+Th35YDBMMAtrBrDf+3uU3YEOhA
gn18i37ed1jH2Sj3WvCJp0v1zufn8L1OPSmAbED7PEgSoB7aoef0PRWGgHuncov4Rj4HrRuAMh5y
kP4LZwAqRerrC5MJO+UkLtxGE8JyPkqAZDYa0QwOTaBTLDcvzcmMGPcUYD4XgGz2YzbXR5TjUo5E
xBhS9ABni6qAs47+bswKHMm4mz8mt21K6cPdGz8Yf97KqIfhFg+5yHt3JLpL5FwEuvLCFMhBLn/5
wnZFJEE6cG/7QDOuR73FN0HscwvBysDmNcixHZhDtcyX+tYgKpVy7cc5wA8JqYBkIdJCjhTwa/Ec
Xnx3PB6jR5IyugT2Dmn+rc9ErGTU0hiU0mnkYuhI5fTdUWXA+OFQ3mbiAEvS8E6HX7GOOYBl64W9
05FHG6OQ3hkcHrmNYdWoSHbX0ACQAHOGVqLbdC5UKpwy2Ya3igyFeYOOLK8n/gV3EV1zbgYDBNll
Lkxe6V2wwHgNHFPwcOTltXPNalhQ4JxlDqXUfus27I23JsRImkI1YhMABIcgw0CLjvDh6mgm/PK8
xyziZatEZUksBtJ2uOtIzWBJfv3fDDrRt+M5oueCC/uOst0r+YRXeCogACA9kBhguNAv8DuXEPpn
TAgx8Wong520vK9FUBJ4IdIMtPiUhHqExufIrIlGkh+ityRDiZ/EkEGyqBepJPl6bdzDjFBoTo+Y
fP3w5YDeSV4lHRa0kdbid+QjmsQ7mzmg5JabwWk5fZ25tMzab460ps6m0lNwq2G4rduFYRlMhalp
Z/wu/jSgH8D0ZQGretR9T7/y4ddURblnoibJPRR/HS124TB7/4FZczEhLu4obplOSSxh6nbBroOL
QW1amF5RBX01ePW8L3mnVM9iuVoQB8iHItRU/7hcd8RWnPBsm3Q4iE4gvKEA5i/8MEjfrQh64lW+
gRLZdBg6QxowcAwV+2t/mMbYHBTHjAdG9toJYQiMDddSkh7o+hi2k2ndHFXSxdGAMZictpv7an+C
0bvrQZmHyI+cfocGoV0DZ0L2iqqVOkX8wrVcmwtkCf+GkpRwoJvTbgkhUMGEj+AhVw/1dTUvk32I
UYz/mitcz9vwuqg2vISu5xKqxCn9YBzJsgZ3/odTi8vMYHFgPdbqtqCFZsDJO0RSySF+ApaBvGuy
jVNWv+3mZxem/Y6uODyfKI8el8G07QmVxQe5fqiGiKkKzB/lNaz8MumvqK1f26IA6Cn/fsvHkkea
glY/UlUPprx9ftCAWNsl9Fg+dFKwOip4W2IsezbGbGnQCl88P5pDX0mxBp2biUErCmyeDltoHsjm
4jLebBBxDaHgBb0blShV42/Dn1Kozn7xe/IYCcnr/fxYFjtjJh+bHbh+zmVhekflONF29Ac3ejCa
iEtP8q4wmoC0BAVZmjAHY1gz3If9bbWGkaYEmeLURLyEzOTZlWHPcJRfMk4c1NywGrkklbXfUBBy
kRg+0iDwgYyg+4qC+n6he6CTqP7Mc3rqgCqv1mtSTr7QRJmOzhjZPElQQWoMfXeajZtYmvQLF5hv
j1DXZiKobLk2+vqdvBfonicKM87siJxwjIkNQ0lqfuNugx5N2MF6cEKPIAej24lIxVk/xM8i2G9/
x3SKJQ/gJZoQ8lN+//J46GUfAIF7bNZ6i978eZKT+5FenX0AOJinBdoEhlf0dCIe7HVm1VOJ37ct
NhQrAFRxYIyKCa2seYL1mv3hyQyoKq+ISOEYUUBVgGQPuG2rB1pnXJjM9fP8XNahDnDcTvRF7+92
VAZWsx6MZcjY9bgKtAssYXlDL9fQDACd1gxJ5MSIWmxUsDIa3ifGBdhGDBBBdmecEcgdOeMweWZZ
0LxztjFMQ/mIhzmm6HSZACSM39Szfr5vaVkA+eHAgEdwihEPhitqX5k2PGWrwfKbZAeNU3BFjY9x
1ZiGSdp9+eqTNpXh6dE6KRgMiAuOuSJ9uELQ8Xa2/+ttMTXRUYuFTRs9VK9/IyLaoSm/1g6twYfu
B8AMLOPUXJDt3rCOBl6OFKGOVcncARhjKL/SgGg33IdL/c8oA2iVZmKw6+/eJ/PwYgqL1AlUXokM
jnja9GO1VDV6+38a2r0QKmP8jFpOEP3Q2RqccAsu5D5/JP3KlY53GvVrXMMevfAO9YRumt2LgwFS
xqFiv8cpZvc81azgTcXAq4TZy/ycjgRSfX/M2YIf3Fxspp0QQ7GXSGL3zs+yZNXcyRozUS5l2azv
u/zUod2OXo+Ax7rAIW8qASoxud/1jo8luE+6eS1goRUQPzbNueCRZ+VB7eMWHZ/rjgPmLz/+Jsy/
c8YBeAgNgCvZrG18OuC8vkRBpCOfsu6p3TvqjBdlnjhzDTnoRrgXCrVcBC4zLxOnNjljHmcElnQp
+kWHgvrJX0YfmnFjlNGeh79Zb15tUuER06wGXPqFeXmMmwPnYsxjoG95LDhxi3+qOfAJYHbQSPzw
ePAPImST0FdV6MPhxX0YTQCv4+9M9DvaSeJfEBch1AP5Y1cAFeJfyWgXDweIKTb54I8StjPsJyAU
tx0JND1dxusAfiKH8lIvhpBeW8OTrt6XJIjHkGtt2iXMVMbpaLg4SyHArxR3sKqvzksN0Fb0Hn6n
D195cFMJSo71AWnP3p0TlLITXLOYwNs2OMU760PC32OYEjkH/4TnDBUlJIIB0167xtaJxEogL+Fk
haqX3GNjuvfh8ABZid2A1hVUHhbuMzSWYOzgnyq+bV/RUXWgPGhahG6azr4jzYC3WDcjlWH8V7g2
fTT7Rj4j6l9ko2IsDi6OxKQGN2Vi8sXMzALekz72bdNjkC8fnoWNYEdwVyh5tkIgSOZRJRyZtMJt
YeFVjiDfUvrfoOJTpVn0cyXCPxxQsWB520zxn6XT8rkKxYVnBkByJTcJ2uzPfuHZQILe2xYfPLCG
3eDzogtKC3sGYRPcLVzjQRK8fcxYMxfK6x8fp/6JW05dDd7xS+RxwVF54u2DY8zQMmSJNqP26k3Y
QO48t/nwu0I1xlzPoFHz5LiatjNNuAriibDs1hhNn+sJe5o0vI5/AcFG52L7pNq1Nb5bCV/T6/S9
Iu+G8NYWMw+Z5EMS44ThQEkIsqD5+RKJG9rG3DxX7IrfS/H3mhVb0yPoYctdgA/x6V+0R9Iucypk
3iYrmevAJI3PbKWoCaYgqtq8QR7eXkoBgNMavMilE2MFk0aFcro9vxi/fwIqcY4EWvo9iQhEwMGP
lcbsvf3QI/lw1uedVJYCrePQnej9zY0S/QtC4ihnvmd8OUY6uv4tgVr1/L00DvWW8MLsxAB0S3H/
mhEJmGsItwQUJDLFKCuhcjJFD59TRGmK+KfeCqSeH/ddsdNjdnftewzsBqj1+Gp22Aq6qoAXHz0X
Ii5VHNRowMzXuTGIi2TAFFI5k3hJyYhpGz0AKCeEPFrHg05bQ1+Jv/VL+N3S/sOV3bwJ40ImyKIn
DgrMssULlZ9oUbaLVoMD86+HkSH8+D6N0hfOviVODlzilhyPJvN+3tvPM2k0dsiM0DdN5J2+7M+Z
Eai7bgMKAoGGB+k7M7DmEs+kAbUYk61dPmP026AphMctMztglIbc8m8vmhCkLy72dB94vMxQ2Vrf
QYv1DZD+v129qByKPnmOXIxDKVvBm1r2j68lOzvcsz2eendkYE5K4Uwj0tIqilETFrx4k9Gp5LRy
nHt0Bwa01ca5ixqkz4mENLzyujr8qP6z8tiTerziLUZ8HN+88w6ROo8mHQh1Ipz3r521Dk7UGS60
GGkyVng6zPM4PE3wrg4fRajf7w2j5qfzKN2SaR4GFCBkukucaipZKJb/rkxbQGUved8GRMtYmY2v
MKXYqckbbJjzksMfhg2Oec8YZ7P900F5OJgC6IIKg+lyBYrLi+ECoyT4KFzgID/f1rgSQlH491o5
2Nn4+fybqfPfhYoPL/KpMM0jMKGcZcGXlGNjVizZjQYRJn3kTNNXz24x8pU1KcH9AyG6dGnpzthq
447bExYY2NchPEHspoxZFjPYuJ2pYP/E/ndS/n4s7EmVEP6X9Bi452TjCsqvsqNU2mnxD2INcgaT
W2y1p1+NuqtPwBpN2I6MUdlCRyAqt/qoseA4qQu7PMPXgC7AoHpwZJvBGkC0OPRtpCMxi1z0/EHw
gJqG3Ind5TaWGVpdrpR1zm02GL0a+/XAMFN4Hanj3pHqtIj72wyRtkyLRo06oA/4nbGO30FtjtXw
gYkWPOKwPKr/9K1Qw6Fo6idYMTNtpG7KxQBAt3GV+HvMzoNFO9UeFrt7zRJF4Zfsp7TAS2ktnx9z
QtAOingmPpvq0k/dK6C3JY/IeGUaM/9S4e3eQ9BN8BVf9Zr4tkM6UpMhZ1POUenj1UXBxS1HbP7E
qmTH8pjrcyro94n7CsR6ynkWuLE4tPP1n8sLEehtyGiBtWTe/P412q/KEQ8IIJu+FW7peaSNzaX8
x2Mgr8pDeQA/qSck8ZIugaUTaB99MWMcBiMlxalf1mIDYXCJxBUQkfacUwGtOqNV4AogFQBPjqBY
XQrqoylYl/w6CFqyRcCEOd/vehclYjujoCA3gtkGIj9WCdFJh9dMVBaQFthYQfY+wuXzPVYPMoZv
/xDZYss3Ug1BqVl82d3p+kB2fnCEyQr79wqNlbpiHqUeRLYK5QteuPKB/BYyTQgbywEA7+QgXMF0
nXRW/FHi/wBiOSUiYguAypYkuBMzZnqARWn4mlFsh/q5jTnbXAHowVQnDRJY1WfnhdIp+QRMv8Om
W0FM/zJlxlt3amJYOIM2gljJMWdiwUKSwSE+gokf5tgFibgJedKM8IMHBsJ/CN/1z5DWEX7lwNv8
CQUkthB8VmM6MMeEOjkImFOiE8ed9Ag9BsnuHX7fK8zXsC7sMuQNhhz/WJJDWY8WdH1DLIFtI4CX
jSBSmDNjdWcTOYGMsEgygW9Comrc52l2vK4SyZrwUxk5wLRHkjdATpPDiRK+w8I2/lw54xPriPM0
QFTL9y0oEyFSUbfbn9BEL1Dyt9w9a1BioJhNFNuwmGEjTkjdI4UShHIGOxNUjDMmE3eHEaBHeghW
U1j7s48wJGBZQ9jZO8d7QEou/BxmmLxinJX8WziYidcPCIPCvXfSiOMQneNg2eCsEba4ZEVqYsZ6
xMhw24y0mBQTD+9tNfjACnVTZP9fR7/T8ooG48dQloeOIeD5ybixL2Rod83i2CGZ2zz0apfOQwbO
7sdwyNhCJasFmOMES8RuCoEbTxhHcBliaaUHyDJG9QX5Ca+tWGXjLSX1MBeFFuvqHrFxYSrk4AFm
C20BJgILBPLw3pFtQAnAyW2IgMFnALGACz/hhUBXZk5jwI+ESTHnnOK6wPB0roiAEFczgaIUsFcg
NMLYHkrylcv/wTAI628Uzt4MrZ3/dRUEIo01hr3AbS2HJx0p9oHJqbiRFZii9bHHJJE7tFH28TNE
X2oLRSbVHaHhrmsFmeNZEwBkbpvhnLZ8XtAicUG+f3uWsLRC5cGuGdQPl9aRw3X/h1/m7wp5HpM8
sllG7UgCWW4wA9R3GPdo0AHTS3n5bHQXIiBjEYXn6IjxgNPNQ5DjwMThFY2Mrfv9pIOuxlDOUWfQ
ve83m151sye7qRzvp0ztbOX4C8lxsXSfjGsuUTWi2h/p0/LwhAvNnCGs4UshaGXV+8LE8Ye8gE1N
tZnIkoPIFI2hMPodPJ875gXC3cFkSoaFsYdNrHOkgHd81ZqA9sGyMkaKdd4PeYzBYKBwCqPzIzcr
HDirRbPGR8LFyMjtrARMl0Qf4erPhb2htkEziGfwTG5jWRvX2rBkTQGop96AG0GeCoKZgX1OWrQI
L8zzoYwPeXhpVWM2BluBSCkWBPeDTjXd1cfCSafktCyzZBZYOV90RRlU2seBFQM2W3uPgF0aQS3O
bfJSZAbnxaVV4E9q3Kj27a6bkU8bS+EY9QIOj2/f6uNfaTrXlgAo//nzpcewN1rRvLT2a0WMOKtr
AjxmPUeLxY/Xwo4u2TOax+yY+tLhaie/U7G442/A6NAh9vXfZEA6qT7X+lINOVnZ0tC74WbTIAUg
cjTCHM2/U9bUDOIeEb9LSfYxHH6WrYgToNhk3NGgf5jnq+uBQ4Dxy8djgnuLzHnOQJlp1whrRpxq
uJ7D/Vi7e+bVq6O7RCJQwbCtdJGNqPj2ELVlDQRvGqqkOu1h1gcjVdvAeTFPIhAQ9gydA2JS+HYQ
mq+c1fDVsCq9/DihJq9rAP8Ocs2Nbe8nMrZoIkiEumMTRzLdhY6q7BydLLYxX0cpQmELq/hCaBdI
D9/BHDmf9Yjm5XS8+zTY/OcfUayZK6NSJGStc+jHdJFnRmvGzwHuTADBwbDApbnM9fq+HriQV5sh
5ZBYGsi/fHhxNO8ho+PsRDAd3OMDDUW9/STZhgh06JvXKYNmhZ9o4vdvREADohiAa4bqSYB2/L/O
ncrjxsOvGTxnQUtVuVqQOo8RSdqIrHkSDmZc3uyf7jxC0RqwuVByujjhsEeVm+zClkotjN9WmAbm
QRS69CXEmch/LVUQFN43N3GMyx7+m7gjIWESRXSPLXVtOOwoey97uPlSpiCO2a9zCZHeb0hHxuht
ZdBCGH7foz+CS/jaYYMhTq/pdVTap/He8rPkhvkBFK598F61h11lLc0Lpz+EoQ+Df2WYfO2wmQzo
pqFqk6KDW+RJGrdYTDIUZCmyD9akmUhjOM04QcBKwM7rHyF8pRFScMVpj/iBjoL05Q+udjNX1n0S
nZR1eYbEvg90Z1KOmGPx2E8xurb1mYCJsDt9W6tishLE8SNFnrQFnPiuzS1G8SQ+5YRhiBMZHi9m
LYOZ+Dv2X6NchCgoYotG6ZeJLhTnnkdIdBtfmLvd+hl77DbTPXWsjZQvhI2LjzjjvuaI84BNEW4d
HtaJ/2aVxIg845IMSJB/QsgxkhFpFa/4GTMaOZWwmADWm4rwkj1pTfQlAIM0S7ynP9MGwMO/7iFc
u8qoOpmYe+wjvt+GzeBTGUItYYjOqI8YKxXUK8D4RiatZP4Jjb8n84lFWvhGpAYdSiADuwZZsHVg
vaGJobcHb8GzlE0VkyY7D6oIeXCK++TP160Zm1XM3Ubg+BD1fzoy0TbmS+x3rCeGONgvUq+xa9EZ
2yW6fCB5n7Lr+DoDI88pz/iAl5heBTEY0nntQTdad1gytq64cEytvIfHkbq8nhF2EePAFzGXui4/
UAeUYUtkQom1Rj4ahMJolE1P+DakFgoi80hiIFUVwwlohXFFShZkcmX94pzGiq2FyJiR1SNRAsKp
C/DzR0Ml/jThJMgkNNRoOj8h52yfJWdgYMq4DCcgmjMM9LQZqV4hFE6PJpQvbMCslswx2Noo+m9h
b24QcjSw6DJFaBkODv7T0bfH1t2B70TF4cyi5vBpWJ70tFhHDJvwfiQIZlzGUHA8qGUcgTdvFj09
98yNwTDaXdBjUSY2oRzwXpgrZnas8WY5zl4eZBtsVxAxAQmPxeFEQSxKlBGTq7M0VtD6vxzcsZ2g
tQHqpRkFlh59sbbozzhaMNuNqB47LhvHQwx0QWxOGe+3KCOXVyBMwE9CRIbl9EciG3wYP7lxfUZC
14ib9cdKfpzyXEq0EB9qItjuNRMcA+Qq9R59R6lHbwbhFL0mEr1xy8q9e2ouaHH36M3+y2bq9Z1n
T1T2LtmqiI46jframPEoUkfraKmNuAX3WgEX21euVZRF6SpbINX5j6QzW1JU2cLwExHBKHors/M8
3RhaKgqCDCLD0+8ve8fp6NO7ulpLSDLX+tc/wLzj9NMoFij/CUJbMX7oIcSenaBHfl1Kk3cE4684
QGJ+uvhwDvRAwC/AP/QrULM7l3YkY3zzbWZa8AwMu+eE19YbgFRj6jeqHiL5zlhgC/9z4n16gL7q
Aiv2VvTiT69eDsi7a/mW/hSfXL+iWCpshAfB60ItNIxXGLH9q3Q4TUUb3PP0Fj9PDbbH1sgtc6fa
s5q5PiKoIQbLzhIKBbL//gxjdgvfdEfs9y1mx7zu5OvisjQPeQ+qn8JW3MJt3HTys1Wv4flNJ/qy
cLlEHPL/F5I73MboWVEl8Tms3u6N3wn7KM05SAl+qkzyAN7eE7L9hpf+YbTs5kytePwRSoeJreWI
psJZ5En2Ohudx0tyGeylMC54Tw+CbZxi1UKhaKf8/EBB2TDaQoY9lvuI5r3nIOpCBTjOLIcZIW+B
hMCjVbUrNgqY7nzgYiTZhzSIhwiE4c/CKDrIsAHplfxmXnP0KWuFOMlhDv/nbHULLcj+cqd3gkky
0VcR0RdQHr5beaz64n9PWO3SQsJ1L7pLNuY6PLW4QjPxxEmSDsFLZryw2x3+rY7eKsfZgE0BMrsp
On3pZvIRPODrbg0anbGL2kyacCZqXSzK1T2vSQaCcArCFWBIryccBMGahDMUnR5qPpa9W+6lIB3F
brXPpvn+vcV8wmTqNnx71ZgsO4ZdDsUddtCmLTj38AqH4G0YNpXo+kpnyetDrjpAlEIt2zDnhVTD
oPg1FUOzKeybkuwo0e4KOXL/yHNpNWsRCMRjzBl1ormwEXAyY7ZEb41+hCdUJQlyMByn3ABKQB9e
KsKz67ybHEIWkT6CUGIZAaU+S0cR2zj/LaGb5h+9iDeHQIHn9nsL5k0LSuANahDsa4bLp2MrNtp5
Fhrtm4W7kbVkwgVvGgCQpcj0FsFbNcZAEYpw7aeevtpFS64Fb9E+Sp+FDtjbLKCnWNgPOObkRng4
2x2PT+ljY8H6MCaqBTHDFgHKWG6POhcFre7K3NZp62CF9PamxkRsgb8bbf5W7Ptf/AbATc/uaxqf
tCuwCsBVKRSn1AWY8P5jMGEyzNkMIPnaAnXCwrO1FXBWuE393nBvAgpQttHp3sORhNEl9cfw731R
b+1CA17oRiXbKMGOCIxIY9/pj+qCo3nQBT9G43ilnBiagrHwC8JFhXUKFJtRvEVK3mK+ez7GI5M5
QyVGK+YVtgn4cx9nH8xa+0MFOPnKdyIP3GtjhCJwaNUclwTigtilgTd5oETuAUgPGE+5lLcbyHOA
2FDYgdghAGExVHOgx5I/uAwYsED8M4dm/cdQFC5txjmHzSSKWGYCbPqv7Wv0TwQIDUSa/Yb7aMm0
g4EAhyZNr/u1eBKu8dHAy8nhZIMYVXpAKJw0tATouxxsjxGktvRsOgeUzf6bWtcNt2NEbJIloqiu
+VR4yZeeQcX7BmNJRb4ZdqIUnVtzjmQRupfIJCX22879mHsiuOPnFc8EXJQqAH23y7H6p7oywQPF
nVk2iwBvRcZD1RjNFJ4orD0lgOnvScG64Uczrf3fFijP0hY4yE3o13A/gGadUzL+Fm/3jKsXk5Mj
t2ZEsYwIMOMoosrdf1iIBMZz7Ex71nOdW1fVQ9dKiQT7C1n22StZqFD7WPXMbRgdUHkQ1+dAN/W7
4R91Aatc9nK/T/dIhcLzQAereDwp22QiUL7+8FEy4Zyvk2DgYUYxXuCNhpgwob+xG+/boKFrHHI4
1+G0Gf/9RpnDd44Q1rmA2TMdadimtJmtDWtELlwvCgThlTgSpMH2VFCr8dNRY7GSpnzoNzMhSNHk
Df0W2UJLXKjUnxk88rC16hUh2xTmNDkQYxcZkavsvlMGm4ScI9puJsYBsb8wUnjexMPdZ+tD3A9Z
qvQSf0pcDsTc5ZYp8qabsgGy14eX7+Q1K+k48aGdf9Zfj6vtvnc1O2tm3VAQ0Qg8bwyQDKQK2MDR
lKJfeXtgF6y+YvhgYNt6eP+McW1wQXRt8VU8WWqMP88Q0yq74LGC6HYoLW+VEvsV2UG8FAbXDFuS
EZqRDcvMhp8Jk+8Aaw8EjxrelziC8EeV1iAy93gEsPlFs4OpSbrM7jjD+ubmoLjJisZ2EbNocKUD
wwC7MK8ETYvsWAFe3BuPOiwB0Ln/0D3RuZMP9V4rV+FB0keaTpyXYHl9lu95gh4fIfiQXBML2g/l
jjbW9sY4GQGZLuAF8s9VR8xqRNj99ybSizvOf/zJNN4sQbjLaIHdObE2IqT1RB4211xsjeYedtKF
lzgZe9NXnSJIHGrgD1INmZ+dupHyt2Q9N3Y2McE2n+CaMScFkCosUfpU5tBLTNF5mMQBkdpEGFAw
joiCcT4jqKJMz41AZpZH9tMyn334xDGa68o5vCeiAgTtnzCKICJtME6Gu6tAbOoZLhQU2I2v+dFf
BmIpchiBeoYCAZNmIIiQIFPXZFCFUpNCkF4bYOdDSV5O33P01ZSIowrX9hetwdnDO46P7iGLcxNf
FKLveYNRXTTvQSYhksBnnScnZcNnOonDj2L4ji6Q/QozeErj3wI3COLSsVkD+mHW78ACIRrqDOt9
ZTr9dWkvNJ+R3zZfRq5+xHPUSTgtRWvyDlBksHUoV6CUI+71XAlsFojWpe3Fz4AEdUr7N2xQxR3M
/XpdePVwjFQJAQYwQs56Zo4yK4JwTMM/6pNlzM64xXWdY+U31maDi0nhPpzj4It50GAOOuPBeYyX
+MBJitXtOfurO633uli3M81lICBDsZ0+A+bac7wKxWPw71FUrbnEZUaRbV1BMOkGAfNowT3AUqC6
iB3pNcaPfvs6YaTvv+e5xxMsOqLjB37bCaIf5s74+e8/4FjZleZui0jNie9YZq/wpxnnHk2qREV+
fDmcFfBoZteXjy8mENfPWSWIPmgVGvcKwWS1b5x79E9HzAHwnIu3It2MwfCHXg22IKaALFHyjTvJ
MvZ0wlMRjpwS8cjZ9JxL9QL1KziOQfTfeQFFi+mAAbl799swVBA+CvIObSLgB2XRhp1KR2jSH3HG
bapZc3tz8M17d2iNENf4xVJu7+hK/lUBlMLwDc9HokzH3O/tZ8sIl2OtwEeNayExVgS0W8S4G/ME
zGC15QAIVwBnCPk4b2Jtajw+iwjkaScDLGNhUexID6rA2jBjidaC4fx1ZDedSd5g9ApejuFz1iNH
XaOpxzfwN1Lnry0BY98P8XNiDsgIly6Nw1o+AgEwdmUwGnW2RoUJlw5UPLX4eoUR9cdmghpPyf8E
Suff3hhsbgar5/x1H8ywe3dkDuicgoYPFd4hCADwQ4bk9V4nLICWDOyW/yc/olpWhn95luOThb1L
teXwmKP5clYlOhG8sOI/49I4kB4nOduSyQxvsE/dYi1dUUyAr5R3MgmyCQZ1xcKcJ+A09PKwaFJk
IpZQRsF2gB2fOhWY+IkbC+yzP9/1R7lq7xHUmYBb2nqwaelP9soCgfStx8QfjO/2fdlfRko3kDlm
Rzn3GyASvhwXEKJsD9lI70XWGlUUPAqotM26TxYM383JB5cIgKW89Bf1pb385tGfBmkUuxu3CaJD
/96efrdyWS7DHk+vtJeuWu3+5vK2mkK5bZlycJziFrNvt+WSSVrN7lIujau5hxawzObgYrQt4lTJ
PBVm39d7OhSkVosv2ztQgMW4LCxuzUcCpbA5UEADNBDfjTlxP4hxKkfis37NmP7NGUJ59z5qJsmR
QL0Kv3YxgAFDe88/I9ZvTdmYIcpWeP7ipaDkLw2f4zxaFh4+h167b8ftNZyn04qSQ4L6Xs0037hW
/7jA+ZYzgNVMPcpwA3xVOqbb9C7BjOXgADBBTw2guZFX3aJCsg2rTrNgQb5gr4GRrwZQhR48ZS9i
xdnT19XsffswiHsa8LJt4x9Bub3nd26geMQQBFAiwEWGzwXmgN0HT/AouWkQwlf5TbuEqGSO+S3E
KPjWsEldetzPByqreMOumS245Sb7JlUJTj4HEfT6GmeLdPHbUK+IQSWI643f/v+V47KW2urup1vU
v8wo5b4tUZWBcQAUgsoytgatg1RGLxDNqUTXLEIwU0mkamg9+uFiHuIm0kAHGprEiBzby/tGKVQt
K0/ZA1ol23ybsFuJe8fXyIVfkw8/L7fRnOex/IP6U/rtNdOHg4UuD2WRyTL/TuXre1psIaZxUfbh
HB7GPL+8VkVQXyJmYZffjUsUHVi37YkpLUNX6cC1xiJr92EM+5cupIOxR0c9bjnXeyOMp72crfsL
9AM7KdFln03aV3DJIqLCjrCft6vgCdXGFQcwdpZAelkAMYuj1XAjWlZsTxjelJhWZ245/Gy1PXbc
OIMnQYj+YvH2KKedagmWlon6mH4EYjLrzdjT0rT3Ys6zUcbCcwdSOg8ZyDY/OVwTJsQ9DEoc8wCP
BzrobPAHWS1a5HsDqzZpHa6S3Xka9gR/DXLXs0COwvfBDuJ3IPeYHdw3ZvB1Pg4DB0akCLDZa+HC
viycdD4gnVDdcOdiH4DBfzOg54fw6blLyh7TNhh0V/2WgHswOrmZU6zofA5RpkcWbE8kjTqralVc
cY89FBdM9EhzD1BmMcJQH+cHZwmF1DKsbJgqfcwVdAFSwlDE+C28K4KyGSIVxNgKUhdhQgPPaC1e
pdr0jtFeOw1O75kyBVASrGroAbBlhBKzPX10nqzmIK17p5b9a9n9dQd4bksBeYbOPQ66UZ+9QXjY
9ZijdRM8cINsMpjHl8Fc/kf7gqsGC5lqcqVyaB2/NrZQLOs9DdU9X36W0R8cAPnSf6Sb/JIAobFM
WQ6582LehqPrP3dYsn5pbN+P6CBdFUj0VEd0gQ1RL3jfOMk92cKHDz/wasTsCWACHTWVBIRMtG6Z
1VetGJIMdCpY7VCT3cqtsVpkUDqwEdejF/0mw5qKzon20gVZ/ZGz5vloIINRPuPeDf9p3Z8a0Knm
3wMhaJMzxmFAUE4xYT2UgHfwA4ZwGVVpgWcNWODnfW9Mr828n5hLeOxMYTuE3ddnMAyuA1+EdbkZ
bPiTtkChTxgJmZa1SDF7b3UOTDCY772N8bvxMzA1hOYMRNBbwH6Akf8cPop7zuqm1x19YbW4OpYU
85LKA9Gy8RNkj3U9NhYR2Fwgt3722pZRwLM+0J009EqYfkgisfMGRns6ekF2rpCItX0CCG1+MemC
IvjG4idHYsAq44EoodHBcuAhgDSYAARS6/XJKRvC1Krpoem6AdTgosMVpFeBQvS0+TO4VY91Af3b
JOHAArhZytgZCJGjMtHQvUK0YWgJ5EMVjRcN9QgNA4dRCz+PIdKPOWBykaUJzEXegEslw64EyjIq
J6HSwZj5wdcHiv3jJhcYglA9WMwB+ek1piqa1WudPAo+itcht0ucXyH8irKnE0F/pNz0synk+Gm7
5M3iCz8xMz3ewoTmh801qGr+aGH6odrcqdP8wbyR2Tm2fsC58kN98JhDDyxgqT4K4BbIfvhnvQha
xT4vhwTDdjg4vCiJbmzrZ9zVkZuaYAR+AKaRU9x+7Yx5N0zWf3NTHmtZcaXWhiI2eLpmPEVR0rJj
RvaTk6CI3Jw5yRsXEatRRBRHjri0Z8v/FtYPFmhIo8niJsDN6jNmLgTp84fihlnMSj3JK75Ym0PF
dGCjQm750oYwRj3oYxmYilBQuCDtSn873JoMcuitwDWAd/wMmYym/24RnCOOnCk3Lp1wtftLlgR1
C7/Mp0Opteom4bgLmnW0oKVjRvoaXkPK7h0sxe+8Zg31Lky+/jHWj9ntN2EDpRDqPdgi2ZRrlK3k
8/4VN5UBEicMp5vRR30quIMgR7CVFabFGB8olrZP16mvBkwsB2M4zQZxiI31PLtyiF3eZ8R0nn/H
VxEvUVE9ZduEqog0hNRiDf2fSKqA5/iThFBL7rGKUJ/aaHFeMLRfXD7mQGslcil+eUUOEJ125qTf
9TvMSuq4N21IzyZ7uFqF1EHQV2xlxL6IxSPq+d6wZFT/ZKr2/EO7NpWhbhXz7/z5B8sRmQ8oKDzM
dpuMXlBbmWCQWhPSbn59gSVhqnDqTyVMIs8zJMnBd11GD4A2TKogtJwfxSa9/Tb1rD3B534esBET
ho+Fr83Q51HsYKSKwE5aK388gpD+9S2yzZ1+aTZf3IHp7O7FrSHeepbO1Lk24S5BuK5WDAjBZBCw
9S/9nUR+kLKSdt2Kyf7hx33evsckiTaIHcAe4GXDsmFerllowAuQFcRya93tAWx/PXihXu4+EdFz
ODk/n6gVF2IlD/i8RkzLSfPQAaO/Xm/dHpCISw99nLC7ua+tQuyewoPzqKisulJ49Og9odWgZh7A
yqSn2oReB8OVyfvzhjUFejfEhRxwFGWw2f6Rvr461ByLp7M5xDsmLmcOS14jH9FfuhA5b3w/D7s2
V6dn53ePwyXz+AFmPhjW5BagEbvl58Jovg/d5k9hZ4Qcc8HmjDdRHygHXcZ+e8y0jjzzmK0FKR6j
b/CNTKDzANMuzxg5RjewtV31tlUa1HT+QXAApAypUwNhgzHW6zP8kjTry9R/hQUOmxISugdOdMCM
bNAbvgAlmPkG9rmJnexgbJ+nOeZqLAsXy7UXBJbPpeFb2HoZrP+x21aEm1qEXIV9karRMlNHR9k+
sNx7OrmYQLExmnP2cDZFDGESG/EnaXsEH2L4Ky8Soi9AwHieYbHTsxsuRU0tiVw2s3X5QTgAVOs1
Y3fLbtjP7r+T893Av9BiWATjwfwcq9QjNuKDczJTLjzgMM1dQb6js01DHKHwOgsk5r4oRCh9+YF3
BWZBFg5x3Eqwh1/AjvWglKVxBo0jmbbE6VGmy6isCGLMH9s6pCCofEEMIYmq68QBAIOV1oKJXgBb
ghU2ecst/A2RtmzkPudLCU8KWJXn9A/5M9Z9fO3nkjrCJgZuCpaEM41wMOHavR7GOj1AMoJSPOW2
Ky5oiPLXEaUjGMrX8qInwnSvm/ccJErfyFa1eY+5TN9V5vJI+iN+d2GumyPLoNyVS2oXc9+5u3BO
z/KsbGmMeQpzONIQRiSLXCDdk5mBQuA1dBtb89kRNkzPWVMLqs9WIIw4WCGW3GmH/qlHgioxiAO7
x95qEcG85uaUj9eudDhnvxMOUD4G52nct7D/48OS9osoKaHsnyVECvYnL2igzEQo1v59Lxt7d6yX
Z0xOHywPCoV29w5UMs7UjUFRwEPfwviZpBr91EAwNcmaLwiMFwQNnGPrQEO7u60pvI64YrClgoO9
Z50vT+loaQEZEcg2JjVIEhshQWn6QySjyCOp58R3hNZgDyE0GTjVtt5WW/zd7hqwGeiFmwXPgaB8
g8RBqrsV9Oiu4TJZjmeg6CcFPCqm+PliwQJecJNX5JkYt+KABSK1DtwbaU3dQRFjHbj6ILTqVB09
jwasxBuPOTBj7ezqzn56yoG5L5zpYZ/kj0157c1YV/D7+xdWHM0dS1F4NWC7PIv9DBh9zfFQnV5L
ugsAdfS65FO6fB5a1x7KdOCXcBRi1NnZ7ysGRuFUXisjhtbLGtgfxsFAODBz+HBQY/ilO8Ucy/sZ
NMI92PIUB7HjD+Ve70r1x0zuM0b5l+ted0NSEu47ZjE/IRVBd00SpyONw5nyZt5Xg61QGA+7m7Ex
F0TrKuvkwtP53iDVY/j14Eyjm+H5C3i2ubzw1sRWw7r5Vl5vVNziVUoggV9fODDn6Y1BzVknenmE
+vYrEp4Amq7vYCAKYaCYnpPsoUFrBOFwe/BrmZXwMkQdie6M3pCdjuCkU+8+cDm/eQFu+hMjN6j4
I/mO3SjNFJZWgmb7EpYv/IW5r7Yc+pzC5Undvuc4MIqAjKuOyv19ZCFHR3Yy4GB8OujmhJAJJzHK
ojmKBDEBNASxyeK6vWO7j7i0Q70r/GyQ9rvIxOitQ5IGXm64NN/TU2Z3kaPVm5jJF3GK9osoRTvc
5/5AcZUFhZN8Clfs1hiI0Tbwg9h8MmRJK9yA34sYGBXxNxO+eQzCuqe26x3/PcCh6uJ2F1nqDXcR
39A9jOZvcPDxaX0FKNp0GxzMcCqOIrh3OAOZNrObOeh2wHE369sk2f6RWu0PPKKeGDOkF4Mcu7Pf
0RTWL48K8XkFKKN91G+0QAUtMzcXezEYWOxomBrb7d+roKb0TFMEXOiMModoARQPtw/NI6zmuWop
+HGxWL7CoFhzr0uy0wbI9RK3u8hs5LffEjnCJPYEXu2RL1PFWE3nTzb/hrJrCqTSwculEOYwYjct
T58tnwuWxFSVPMBHdhtjaiyLXf1H9i7KB2NWFYcB3UncdwctyXiIIzCbxK0TYWl4iJZmPiSk770n
cJmfbAQ8sPgw9YXRPO9jNke90fcZcCKXgcJyQbvwAgWBYtHYcNw7Ggg+MrcLCaY65NW/qMP+JOrd
vvPDiXZ0Zn5O4z8kn9AuuSKn/rD9WqRqZSCWI8XEkdfcgbkCXV5auFabJ44ex6LnKru+apM6F5xV
W9iXD4Uzv17Y0ggIRQffxq7fWD4fdOQFn6be9BD2GY8kUNcq2UajbAt1yzh2t9gloZne6da6KMrh
ihoznP3XnBO8uTpE1WefDx3WHFQtWNoOAEIdwCaNDt7h4/JLw+sFS/Zi9GQAPk1nus2JkY0H24Q6
i0H45sy8BKIaIhA2+4Br10N7iw3PT4DB6Y4lgiCT/CPT+prEW5Q2QalLqJzlAUS9Nykeiqf/VX/Z
I1fs3rqhzLmwlkJHgpOPHrQmrXCjrDJ8Kw46nsJLdjM0ky08jGWI/mT2q7YELD8irOdXeTlCHgC0
DRAGhBA8ibx1eI/Klbrh4jew21sC+YW9DFwQggugD6gBc0I2PHbIzZMr2Lj5gRcr0MFBlQFj551L
h4xH3dXXUev8uPNeL7QTVtOa1S+sj1qH32USNbnXMBm4YzlpiZayLB6Il/lv/pGCoRaCVJcrxDcj
giHzyS3gOzA/sd+xz7cyi6D2mxAdwDrjHp0hXCJadhY8uW9DBLcvVPzlOXyjwESiRFg7zCpMel0s
mapWfAMp7/+Ml/XC5w5ohBDw4+vOsRPutH2ucD6VsNjcYBOoAf10fnHhfv1G2I2Sys7O7CS4BO9K
SLIn3iK98OVG8bjTGQYzlGi4ShJywAfg5WjfQKLe1iAepTxGyrQufbTsaul/nT6VEnUHaiMEk+Gt
/gov2IKSmwoHN5jO/c6+HS2yL0/w/G+/zm+GJrzdsNzb3orRwROokjkeZBOH/28664yUZNTuCyfd
9/4ivPBLt2PmqO/4u7RzYuLre2SFbL88GwC93IpNzZSLCi+RZzza32TNY0zGdxMuDUgfiAl0S+X2
8Oh73YV/r3KUULxsyEaXKUZknlEe9tlTmWbUmkOFhUNXkmA6y2yHrS3es7txfwoMqkEnUMLVcHLw
ePNkdfKiIGbP0Z1F+CR+edeX3Eq7RXyH5MrZNGJzyac/hYjNFXuTlo6JaKPt0b/iTaPn1BBn/5Kb
k2UanbtubNWSRl6LpIXcrig5kyR4QzC4hk83Kp0P4u0iOCfeF4OueBRSx8LVA4H/zKNoez47FO5F
6L0xsCr9Dx2b2ayLZi2lR113XwxryHttodXKutvRTOFlAlVcsrNDiH+xK680bfj+OSSFKWzS1x+F
4llEW5cIqxBU+PGDOrdtnOeArWUeNQcZw/xu2hLbgXKkNy4MLprdTZIZo3TKRPr1CkZk6gyqEdP4
nz75lnZLeE/GE2gXjJxpWkNoe9+zFxFB8xv2GYOuSgQJX5+X0PMZ//41ZnRc4MOE8N1reT0lqNpt
RtyePgEVDdWpdIie3i9x692nsZ/hOAb5LH2gQN6Zx4bCraQPMKVRgiYKw9vKm9bZDFfZrpuVqTfI
l5pbT4s9gyWkAzIkXVZ8uuZqm6Fd8WwJm2sacWwrHy8A2gteKpuKp51RLgbUqrCAD8GXuY3IPaZq
ulCj4BUHfXX0BfK4CL/TdlYjddhR+1cnrLP7djuDHMgHzC2qjl9AUgitGwEANb21fDklOGe66kXi
LDrjhszPz7gnb8CXO/iS1Ijz5K5dQ19j9gkPDyupSd9Dn41PKjnYTeK+j88bJni0qs+Dim914ioQ
LJHjrV4vq9GFGpdLSukr4Hf08UDfO4BlfgKUSfwl2mqVZol2rppQS5xHoTING7vvnRWP0u6L891g
DpDWgNGhCWd1w1MCG8ROejTAxJRLmlFKdsFbHQPWf8kXgp+KlOugk7oqLAUz3QHfbRPxOwaPmmVA
VkkcdUTHgSskMjw2r9JBByyFDoJNgDh+V9GpYNyfVp4A8niJaP8tnRetduhwT+hTZI5wdp++RS8q
3qC2QSXRJdPZYdGoYlbKS3RWHyEGz+cOWTmvRDdNlyqz0WKgJjkqDSjtKsZg/1rpECt+2lWsjOF4
4nqY86/RAUi+tm5JQ7iwPnjaarouuMd/YJnvCe/GzUduB7WmC/Ap7aW3slx1gymQZUoMWjp+ZhvY
hmXr0F9/3c9FseW+BTwWPn4curSSdJXwEt1kR6NM06CoNkMe4ZirMRW26G+BVTFeXDVruoaKvHb4
LjeoCqGVZqMG+jqz8RXgB7QuugRzm8FKAChz8oO+ZntPL4vBEpcZ9h/dbq7nSfmXwhwjHwoQ4cAB
xrlOvcXRdoaLvs5DTuYkdHpUMW63ZDzwYYhEFWNV6ix8jfXU7Vaf6N/oFXofhTUjOMa1pmOsPqbz
AvFrGfBxykt3/WVXx+SNjFDsnhxCPRKxeJ/5WXJ73O0LvzU44p0dfR1jYNB7BlSD3DtQlMpRp/VD
n3LjmJMALLBcIMtzRzmOljjo0o22pYtim8dCvqA8/92k+ZeY4A/DHUwqU0+2UF4jNCjAtZk3+3RN
2gDOJP8ltlMBOWuFz2rrLxni/luBdm8KBvIp3IRoKKE1UN3PSeShJss+WHoNkSYwNtIiG8Evp/ug
KxAZA+2KTvIJ844yUSbvsrc95y59N/TNv1Ry6ZbNwkkeMqNP2gHe+88gsQkdEvZyNg0ZlrtYl5bY
5N1AXOphc9Q2deXSVcgrIxu+mLYxxKuHmjS8ybmXbbE3Mx3i3nqZw3SzhWXCMD/0wz7tiwdj6I3K
iM5JdfUrIWPjDx6xTY3zVz2wUaw8Py5dbccr4Bz08elf9Y+fNki4+AsGrPmYErFeksVrtT4JPEL4
hy1Au88YGI+y2omYOpOxSbMEmYiQuEo4B/gMWdF6CrpGTD+v+4Of0+5lAFihNQNaHfLW5EGC2yoW
DZ+8qq7kz6M1BYMuYVrxnSDc/2xeamrcmz5jJsQ0BfaJ/KAoBH2dY8tylLCFwJi9BiMmBTJeqIj6
gvPuu4g5wqiwY+A2pqDwoxgKSWebmD/0pJELKUJlVgSewJATiysx3LvzGxP3fu30IRKgB2Rs8nHe
Lzs94vcNH04IzQ+aMNBLD2aG5H1Y+jhpUC0OsePEf1h1cD6SyaGALYU9FcNofJWI2uP1cxHqyMgR
ZgseTGglcCjnR7nXmItytQ1G8symfni+9QHhXfBUA4IUoDVGUA3r1gOCbjCvQmOVA7IJCFq70jbm
JzpezNSew0yy4bBnkcvnVrk56wMAwxtqq8XHaWr3AOCbUmdF8FwBVOrVmw4cGjCkx/kbljNDaLxl
aJyn2bqYMwdvZ6+l8CpUO3hwH4qYUQzvlXZMjDk7nVY5WqCgcjtSlWxccGSnkOzBkB9CYxWRb7gO
T+UMBBUzgCc2bCxLBnPkvthc8PcfeSwX5i9nk72fUVivAf5o8VvyULbB2jwza4djKkQWJJGBvj/x
o3WYawgaZ9VwzbEVyE9YgQgnPpu3BFkCoU84h2K7mvZZ+V8MsJHxQVKl+wQ5ev1sXMfi05P0oVT4
RbA+ktyl9zdeDlDxP59O7LzAK3CYRNtOl+ya+wEkUPvFVEF1InjeAo+A3QNZeqpeTMEOhRe6NZHG
5Lt6JQssU34MAGFAPd1sgXc90Cz0VcFKrI4V6CrcUIqhls3ixGWCdTIDizDH/CkcQxF0gCC9QV/Y
roJk9wjobSdUvgQloWDaf0bprUMqCDXgpY3Eqf5185/9gV3cA+/KVxjFCFAevP1pq6at/aVkk3xw
msI7JzA61wTG0TbRIQatxTHHor44e1BSnuctfonB89Zrt0y1hVMd+HImTU1jFWazgenLDhPoH+dL
SoNj52B6Dn1keqlAUsh1Xf12nLvD70Ed5wv8vyAgTRqXUxZ7lg4FMEpzjlUk3BZueFRzNjtZta90
ixjbs8U0SfH4uaMDNJsSYLNnQWPmEf3tJacQ7Mt0gEeKLfnAmmT9pEMMIycAKSw9CFLzBGHqNY6d
D2Flu2cDFmr68f31zzuBpCKsFBoSuYTwIjmVq+8EDyx1VUJinUmH7zpXXYzjPneeT7b42IM56ikr
GMXp0/sqAkDq7XQqpMd3o1+ApFckqFzqy/PGD4BAmSGiHy6VCTWbfMnQiO2Jxab0NWEBH4sFlV/a
c6Dt7Uvmrlg3PeHdwIyzq8hRsUzEDMphiSiMPExLcFigT2YrNgQFChJpJadX47AAUzv3vpLdq+xv
c68bvJVYkeX61XcY9PsYTajH5ooqDO+I8eekVLNQbG+krEb5CDoYKB1boeaZJEAg8yLtwGM/gTFZ
sEAz6wAC3p4dDr24Y4LNg4wu9GXi6lx9iMNqbm0TFOYUi776LmeTtnYYpMk2+4/iN9de5Jw3En4E
+JkeEQyN2QRL/EsYlS2wd+ZhwLd69N3D94q3MFQEvWRUsVOzGVBey/bvCrYGeRHqxvMQUZ/jgOyC
vDIXeDJ83p1H5YDpS8toMCgr2/D5/Fq0opiOE7/PCBYYOF9mC3DwjtO8cyFpPBGuC7WgKpJyWpre
ze92yi85gxdbvb9z+z2nL2sZNv/pXB00YAOPlEZXHvU8Nk0mZm8XMQLQM/XWy+cWsT++/G8Daeuz
VGB2IaGDDI0lwJRp/dCdv/xN4Hm9oRdAAhca37kbOM5kcl8h+rG8l3XH7JMrsxVyPqGY6/5x8cuj
YOjHPo+fJSTsr+WG8LQ5qVbaJPHhVUEZ9U3+pzvXgDe449GF5Mh7I1VqYJUq4xTqOlT0OVSJ48DE
7iBd50vB0NSGOUGZm7dhDW4dqrqZ1ECfAm/S9/I+2qqUNlJKDhVbJFMwBfrCkJOCSeN3Y0x4ZiPm
jnFLfowp6dtOQyxk9lYNMfT1NpNW0dQIPmMo6BDOw1k2iUnZEjGGCU5IRvyct18kstg01zdsBM9M
f6uEuQp6dMwHg/Ts5qtooeLzRI3HaclupTrKgHN4ChPnyfyW8w5IXR1zBqQqXLFnbEBhYg3VAdFe
CuaBpxB6zvUpDO4k98xmioO/dGtem6a10X29i/G+L7vnvI/0aRURbIzgIGZAXyBDSnkoahYi1SCu
P8P4B4zauFkT2gYOqBVLwk0oC5N7SPRPG+CXkv8NtlgRcgQJdy/8huk3br+3oITQR6qQT4mOYQik
kFfsfF4ef+b7XgMcO9UN70MJDECF6pQ/aG8nD8lVZHMDhDUdCCWyJtQLwFZ8AWk/mGwYOSYCklvE
4J0rOuyj4yFfBzENuyFECIHhIJDlj40sXp2/p1434TrVwxjmNzRYrBQ4sxi/oK2JnArGECIVGN7I
k3CRye2uZSlZOc0w5nCZwx8GLZZaVqcjxjSFzK/8+eXXBjHO9lrlwtOESEbiy9nCxLKGTcfEHAmd
kHx80yC5Q5WBxDiGiobf7JzYIQI29Mp/w5h23teGFFV0U0BhsmUmQYMNz1XA3nxiDnF4CyggJFS5
yc8B/sbCmfic+BdghGPgiEGUHW9vij+o6JZwujQsUjqAHSmnKh5QnAZq5weReK+KoVLZiPjqzkfH
/BGWIkwRYLuyqJBaxieYtE+fioWttqVahsREwA+sNmqKOxtbT3X540Y0W3TMP7t3qWfyNEf+QTzE
llfo9v/IdZRr0drYk+u4NfYNEhaZ6o8RBSP+2MbEtdyyi1OjaftySjmKfR9Mfhib1C37Tg/gKaLm
/WflSslHuVJv5XuJxLOoXd4b+oNHgSlYrJ4YbqTzfFSvqlV9grPwnZtj3FJmxqS3S49MujUcGpIR
qWXQxIt5i6tUuZW3v7XYPb7zfCkIrYJn8VtjCTONDvAQvqjSzjsOqd9tMM7WcMdZzVMMYKlKOJAX
5ay94ILi5BATqplKUGBF75qs8tkblmKyGmDPS7wluaNMzBgMjdJFsRFJfN2kRB4YzsgcQ3hVs3Ui
6tvEs2jTx6O53CFJIFkxdd/reqsRXFJO6arcdKM7+uK8MTvmAOdJuofzwqLhoDxP2kV1+I26lYbg
s7cR4wAyFkjS+yK8PL2v4V09ot/t30D16IBDlLGYwXIcXQmo36L22X8xdixEVOnxP5bOazlxbAvD
T6Qq5XCLskTO9o3KGBqEAIEkFHj6823PqZnp6bZpLBT2XutffwAito/8kh3hDsPHzlyJdRwj3Qwr
V31uYvnxOOhzYwnVTiwkdiDodDoj2x13NiFWmK7tnGUHNQfWJwMUqhlNPLg3/pY0dab8zaU2kb5B
Vdld/vB0OmJkT6jYR862W9kHM33Pz1/6nm8CE54BfxYP4aVTsH6wz8JUwOyGaRwKQnJtf4dfB5Gh
vTJCY2HOijH8ihkmr4tbKm2Vb554ZqqsIlntlfsGfhYBc4BbIEKAcT/K9v4lo0lOilVzagV1E/Lm
Mp/BlfljitHD8e+F2pzqG8QUxRbkF5wtWPo7koJdg+RxkfTtMxYsWJh1eK9//R7VzalYVSIG2jjd
v1pg2YRLA2BQHdR5Mdb888r4ypbDzt4xnTF+yixQNnaqj0FmTdopRJJH41//89mWx2HdTpmcrCEa
wiyf3OBYEWIBVs4uzSOzU77a5WOpM6gArxZhA59/TcIk4Ll77mQJIi2mKRYhaPLOPNwWdvqcXvAx
rXeX07C7LZo/aro8V6bDPp/L49f6Pc7XeWxNSGOMX2t9nKWvr8eymvY/F8eFpRvreyjugMNwT3ow
GjjOkKHiZuKs1ak0vqf9bADmcqhL6T4yQZZ8QTQD0KGuBi38w1MuW0ZZBURUOt95JsZtMA6NPxdZ
vNQEvYhJL6QxXSi3S8jhLBJ0IWUgrz4L3Kmqf3f8pwEwLE/fc0GJsEUh5AjnBA2GGz8mhzc6yo85
PcSXCstmez6W6waKJljFxcAr90FzztwgB6YCrSedwCIDPhJjDFBuYE/swyit4Hj+Y3NR3wIIgvcI
MsrL+c1tIN8b2IgvWxzcL+RQJjWNHtQiDoH77gG15d9lgOzqkoiO9lb7ZqPiZWyNOvUsA1aQdmHQ
z+AKMBCNLeQIy5VahgkjTCXYwqTt5R/f075tNCdMSZRReP1Xws2jFUELyOiCPVEP+h4XZwb+sMvE
7spu/BzgdY4Yil0t3Knij/xTyWv9fY10xs1XbNKXPBb6WlNnZRE8odDhMPD26y922hZO1Y/OZA3y
6vF5CXiAXwYlkQe582okpJMeMfWETfDi4T7yjDFd4pPwcrHmMIGyHp4FW5MdHDob7inIQ3kFh0UZ
gw8GOxQ+BKOanf1I7XPDH5On+wwvHTXNzbe0UOzh6e0R9e+tiQMCGy1P14dkL22u2rwVgjXleK2n
WUVOadlPlelNDqkmwONFEXMJsvdClwODkD0S7cyxvS6uvsLUXdcw8vCt786DhXkNxSm/CLaVCVF8
7IisEV/MQGwxAW3/KSQcUSy2PmoM7Zv+mF4+w6zicYsyTfC0ugBqHf4Y9TlhUl7T0sIvD26/NKz1
KFsIoJW7ZZ1hWKHsIOySHn0tx8XsrECtciU13FzA2VOxnsBJwE4UNOYRIjgXtCKZNPDBf9fLy9jm
+lQCaR8YXa3fWNDua+yv7hCwgEgOV7RHw/IuQLoq/TgMYQmSCDT86QtTjP4449X7dMaX2mus9VPx
L1kqS3HLnIpXW8/eu+ZwQ7B1eIMK2FvD8UT1WMNCk+KXNX4yV87X5ntSno9SsR/A6co+wQFF/noc
tH5c96EIlAKW+RAuwo10plwj9ssOqEn6LBUCFuiQ1MC3wxV7jfOpvs5xPe3HjwunmDzIzH1fhd1C
VwZNqkHDwU5z/uoWZU3m0DVkx7roMS/EW/vDB/pUjOcCbBSARZxHhFlToY/K69wqE0nZPDlL7yud
pGcK/Pm5sztGlp6cH7jJM+Q4KYUhA9cLMyBYhzMeJKz7GCVe5NgsZ5il2SBH5ECzAY8zrKVzkbcz
E2RHetXEQYb+JgQNlXFjfctE+iIQzljI4MLcDlUtQW3ZfKhdcPUu0oyMmwK2GIx8BDYy3HA+TyEe
lzIqzgym4u758EpdExSKAWvpluE1JD+Euu0K6VWibwui/Cri3MYlJmqqd/59FbjNRe+jmJnD9wf2
mAPX5L4Jk/z9ywJ2+XlmU2dy0lk5kmoxWIlDxjqDyZ8+kbb5iTKspeEMVe3PMJEmukxAigVW8h/o
VST0r0dpimwhUHjxQg4wBRz2uofmNJaZYQUlFojju/fcbN+7h2+F7KusS5x6bZYjPQD3Qxs+JTku
UY7o/GXf2MPeEwlVgMptLMhLkUb04pB8VrQvb0giMJk2KhVnwpz0FkmePsVV6HUADkXqSULqL5nh
MaR6IaMGliiRVp6UlF5vfFnfry7MesAMNs+7W4158MCQK2jLC0zl8NB1DlBSYZ9SvmJL10LAQpX7
okF7dYJlTbwqtRhPq+pjeLpskKoBDF7XH2IwDbRMTXqvyRQH3pWXWMADuWnOmvv2AmBOemHxBIZT
Dk9qVv5k3PfEFVATnUEa8D9UAyCMV2jZC3iUDBeIaUR80RNvG9VSNQJzeGiOK7i4RtgWMyyEPziU
b66fMTc6k9h/HS/kb7y94ZQPkFyKmbip7JGlRwC3wKNdN3GGcXlhaytmRqp38TDhbZ6rdY1yiN59
Q/pSBEqo7IBLMSFVySrIvyg0Z8wsois3PCU9H8KRUs1A032Qi2mRyBfIVO8pFfrQxXVH47eA5nMv
Uu7l8xm3J7iNI45MqnZU1XixkCWArnMtWLB/XvrF3BjGr43pbEE4wBbhMQ/kfr/5Txne5Nqm8hyR
QVvPh8pn4+mc5AE7oLKJBfi4lFfjrErYL6FhdGdfZ8f99xKbcIlv9sMvAgG+RwyM+n5qEhjJBkhU
ZxP8DY3q9BWYe0KKMHk+MgKFNkNx+0hhjgnJTLdvWE0HzKrZoB17pWBjx3IA52urzqp/XdC7Hz+z
YivEAtS9UmM496kdNwmcCcFKQYQNesv+VQUUHcUQUHeo8PYHQRbiNWVMu0ypwOToj+TBc6m+fenH
zjFkQ82H0fLOxuiUQvpAmUYEAX0elbVBuK+CM6RPYYFzKSUD+6n0w5crLImJrj+LxlZDuvyLR2wf
mXKgH4dHwJbK1RA7knUTI6aGisbHGE86o9Ng2hjQYz7sgB3tRthJN+q+aC1ZAYh7p2E4s5rhTXH1
mFdJ/sB2yQok4UpEKa8eEcXgZwsCTcqBTfuAwQL6d7h2vg2A8sALGbABqzqCcYkjVWipXU71U5D0
WIaBGVXEcm3cITbDE4pWGDNOi0VaGK7S3mMhztj5+v6jKB643OqKuoOCWcECCOdTkVOHmzMTYNqt
gNvEzuJnNYo5Q9QbFuxo3EheMTXcBakJ5g0Qzxl8Y33qGU+3iF8e14bCTQWQsGJ4COovU7bHy533
Mkoj95VNYDYo5RSWT4U5ipC1xHh6qnv5VwatharIEzyq8MPGS9vtzRSyFMG1twSqhayN27vXPqeg
0yoTMHNkmEH0AJ99+x/WXFY+AMEfB8IZ1YPE0BzGP9cYBVpa26P3yjwgTKkl+EVhX65e1AaG182c
be+/4+ZHS5QO5gYxApD8QAGd4B445txEPHuyPwylsJzEDgTww9oOrfuRphxBsa8SZfMirJX5xmPb
DMtbuX1ZPC6sZCA8wc0Kr7+gWvyJ9eBJEO1jLxakbyNFOw6dd1YNW+Jk5RMrGuZSsDD1SMc6U8ME
bN7YCzp0XC2NHdsYy2NtEwGD9TYDTsY2iGkKTpIIYWWC1AjF2PvmK2tdZC7pGCPRV2chEk4xkg+q
FhH7s17IuHJ9/mJjYPFIE8jol3l5i5jxahqp9p5uBMykIWAXzfiqesotAHK3f9pf+Nt9OYPyUZGj
iTGBus46T9PQSXjmE3s8aM5MtfEOufgwIbJmCQBvlvNtQwzvcyuTc6SukfKYsPHuSL58IF9Rfv2D
vKdSuX2i+vYaZzxD5EuL7s8hAPgMLEg9RCmdRbko8aHpjlp2G9wPmFNcMSCF7eFnH9ixhRF00Gi4
YwxfluaIgmp10RPhkU00xGmMyuMamT8mWo/0Aa1FGiO+zB/plTlaPW4cICtyWBVGHcCzY4eYMjfr
fVxtGCaqQ0QqaMuEPKUXvPFaC7h+1CCJe0dnRqPvAIiO9ohx7eCKdvGgxTrKlmMGWxYphtuygjUz
hpSdGtV8hWkYU0EGDpG9VJelzCV0y0hf4sRh+w2Fi5WB8HHDYo4YI8rK4XOA+zEJRawjXGz4P7IY
fjbFBz1ClJ2oYR/IE7AT+4FOYnAUD3Lj9aBB0rgAwLOCx6+cx/2bLowOxlNQNymJ1AfXK3AXyYtd
8mZTvYyUIjijGHzF+QrPegdWreIb2qgYrYRV0uf3Mr5NcNARmO5AWDTLM85O+ZzhM0NXm9ZFrLGu
zjaTMmx5i0/rwW++4X6HfwgfFbmfL+9yYnPY9xGNU9LBoi/XHSCkq5iQdpZWHl7zqX6dYMSsvf0e
sauVsfbP4RURIMZRD+8f4XcI0RhtwSO1Zpc6assvKZu01UKFsUSV4mBjwIQeLqxCuU/lVbWhekvu
eHHNNQOH7Rf8yjL/qVTbv6hIdM5wVqjQ7+HFXr/orPVdo8+o4Prw0mK17ls+4m7gQIsKTJciAMDK
YP0TnuKG4jtafAURa6b1OcrW9vz/Ca+4GHL+ZhdYTw1nhV0omz+1SMtntXQsnK2E16CZ1FdKG2Z0
RTs5T7IWkXmhrRQtfhlzDUCUHwOf+LEUuwMdnpHPWPffbGGXuvcGUgoVmO/X6VslWeq1K/Vp+1k2
dfrpjg3iAIlsxu4cIVqHiq1FF2et6bOhIuBh+rl8Xe6T5+Guo/GINEb7ZVSJSbofU0MjgdX5e+Rd
PX0gArakfAibNrC/+h2bk2MHt2F8PselGghovP2XtTGV+p1h9jlqhnGhprzmWoWtlFI2XVGGF+Se
i73tjPdEx1tz5v2b6r8G1qqg7mJFwS2AWkhgEUP4kvf3IkRjSRBQU7samCo1NXUeZSyeBi+fLCGN
YsnweroDuMs9EDSD0bf3+WBwd5mVIqwbDF/LRF2Z47Wv+pWVnHuEoWziXMEXodtwk9RA4gnMtl0X
EZhNAUnoLYOu3gla1b9IHnAutSAaTiPn5vP4+isEgAVBQZQlMzd6MgGmnMWwwSjjaxcwPNbJQ2UE
X4Vy5yM6IPjqBNLLDPFKngt+xvRTiUaBKYpF4VvfyJ7BR2KjYMzb4wzkY0f6NCKUVE/eEPc0TKUZ
L/di6sykHsj5dhUdqs1k6uNR4r6wa1H91phZJZMED0NFBOkceonqlmIWnw4kY9AS2FgOCMgEBs20
H9LGL8o1tqocigxsngNvxQXKSfhBnEoLwGgLYm7vPZFGX6ixIXp5tO8wd9ADsu13HtuzWcc2AXNs
vlskoJD6aCqwkKmKsO3iK6D4vJ8+fkAc64z1hbhc1wDkOaqXkQ21YIaKseuwCXWLHWsauyvWbdfE
GRu/7CWqQZM5Mtnb4ShM4dLeoOVANFdjbpR29SGawkr76LUHaFCRUYx5ibnmcRX4PPvJNj+DVrk0
LzClKnZFpJBoNW2M2xqMlambAc4BexCqQsPQoeSNeIbjDIkygwFITC+wUA8yMiUqzxnIRJHgca+E
/wFaIByPwc9QmQwC1uDVfED54p8J7mTlIeSu93BBGYaAoqbmBUityaFgVIdOu3HRxhAh2sLKoKNR
XOGITsLbFijysqQqH14eJtFUb4I3iJ4Sb9dhdDVH1cc1YYuTKfocTQ1wOvBczgy166Y7KF9ba3zf
WmQnsqplI3OiT/Tl7Q8+VX60rckKyTH+QsB6f+FfwbnSJiOY4Saj9q+SLjIF6zQWBjniin9tvOxH
/devwesRcXMqsV2BqeieiYqgH8NFfQE/kYQIcipYtP80EcryPh4Q5mYCJbxs1bWDwQQ8okO/cpiB
wIiDXAukCs8tybnRKsi8Llm/uFgMMNaSYVkzMMJqi6J0I4Ce7QDXQTnQGELQuCA53nx4Pl8cnXs2
QJA9eWv/o4wxgLRxKDAFGYMHgwCEW+bhFY/1GvI/y1NnO1ZRKGXtk6Lcz1oRtNAI7oL7mQ5f9AjO
EhyCe6fjwWGlwqCIJ5QnqwucKpS6QMNsHMD6kjCdveyrI/NpqjUNXpEpHL04NpTeNEIwfPAVhlFA
OfMnuXl/D7TM89tR2ou8d6Yl6SMyvqt/Fv2fgOqovJ8HhkzCwrPz0Y2XeM5/vL4NGipRQnaFVXi5
gVJZMwIGeUf9ucAzgZY3LuNuDEYNvt0xeQa7ffjlGgSqQ2uNzxbVkTpBr+Ak/T9Y29c7QzikpFHe
gywsOqp/VPjMCbiZMRz6g5NBoLlj6Z+575yNmP6R364IHJlehSOh6idJhgoc3iBnvIcUjVCBIZv/
dEBcfMv0zgyZoUYgFIdJBtPKArg64KIgs3581YQOFMw156DHl2kdmGtQGazImfblE3QiwK0vPsq6
i5kd3BaKxLOFufHoNiGmbGokKDQgJ5IyE1rMLK5+ztKMRyBwDrp8gAggsTmoLcAwo8THQdpadCiA
yBTx/1pa0x+IwVPIxuWOw2pJd1TQJnyLAQF3MqYnPxZ0Ck4dPSekgBU//MX+f8zSYo2kZNok3NJ5
j2dDM7/O/+MOotXjN9TQLDYIOqX9eylvEFuxwgB+Mu3+Hr6KjWjy0XCfhdSw2+JkqaJ8VGbFQTvq
aIx/oT4hZ5bWCILOQTGD1vLkTutJzmY8TffiEu6jHFFXfguBH8R0KEEERJ3hOTzJ+IN7t+pXPATc
aGQPYPd4Hx1R9x1Q/sH0+5Cj3eOQdJsZB317E+Lc5eUXngS48cOltqi/uZwXRJ0KHbj/gIk5hyfe
vOkqUTywx4qYnue3fZ5eoPdywU/2Tl06UbbhNXUVmDyO3EAE0oGnMaewQ94JkbZMAcUU3HCvZNUy
76UQ4HQhueRD2oRe8peg1/JvC/ol4mCGrYbOYYRjibkldfsn59JsLaysQfTBwQQLlqL7yqneA0Ac
7GXBWn748BxhSwzfB7tOHmSKTaptnlmGM5Ty08+G80if0ZO8gg4tD3Vmw0TV4W9/pQtnNhC82efT
F/fSx4PVCOOOdzB3jLKoOWEQzgAGKwihTFDYpql5nh6NpsH9ASEMuqlEwjhUqdFdQ9Ph1o2LmIdt
jp/TsJSeLhWkMME4pkeBLvVWE6WKAGIpm0E1lFCtgjO2pM4MgxiWWYvw5dcPkk/ztf30qaA2YcYe
87zdZI9fIZPJWzA5CRopIru1xAYPgMz2CmWYn8NDvYZzV2L0p41wIBKs+BzPrADPbj2h7M0G/9Gn
sI8B1W04OMqxhJWMmacVd3rwQnMsBX0TVsqYXuSxR7IY0xqIc4wMnSk42ast+gWaVOhtqUYxsWh4
LPgTJYY94ssUAMSgZgjhT8a2nzp4YkAeYbIHyekgMlRxaBKPDGQsnYP+kg76iTE0/o1U/5jwgEd2
LJHfw+a6Nw6D8Jt6ky3yZ/JYMPguWHHANny27JKNdADjEgBp957xfJI6eZf3mRRRXt7V4OOs4WwB
HIqKiHKR+l+H2RO8sOj4a9Appp7e/e1h0nWBh4dIEs/8IrzhDWMCC7nKh5AukcMJWA5AyUzNbAjm
GhFFgYHm7ffJfvjn3wK/82CRWgmJkmPBEY7W/e9gKT052KIISTZzEB9SnQmK0/1EFcK2BkFNmFPL
QyJ3MX/7XaR0/Tn0lhxntdvM+XhsTQ3HQ92pBhA6687vGK8q7rrVo+optgoq6qZJL0ZsY/XYln8E
JkgL5qQvY0b/wnPnjXmNGHIwpAv5e5BU+T1whMBSCTKfsdVSC1I7PjkBfCcPnpxW8ozP+MK4FMKU
ya//DgE+2MejnOQF7FfC8ITv2n9sMer3SwSZhq8AZFK2KiIR1APX4LIpB+fv5/Fz+h2nnzeF+Mb7
Qm61KF0RKEoup4PfOHnw6kQFzofjandDSIo9xT9bJIwzoOcukv66ARBmriXnG30r78fZgmMEIk8T
QtHe2XBQPQDayzO6Um07QVF4ygHxbxcNF2haU8ZaqxZH6C4uKblXwDW8i9Sxr16S6zPiXMPE5AcC
6HJ1Oem8TKDaDCKegXqO4eHC+4UaRdkAYxQ8HJIp1g3kxwBUc+VkYGbTVf/OEJi51M4hj3BQ/72S
s8h0FvieMyp6jyrUMLJmm0Q5TPlBRUP3x0hbENoEI5XLxo+DA6x2hN6Ij6GfYyhfWErMuMiPGUUC
YuWO0QpPJryPA2/G34O0i/caBA9Ru4gPczNn6hDm5g785AQlBAz7kpD3IOwDZ3C0+LBkXmkbmMW8
TUXOO6vMN6TmaqYdOmOVL2hFlAOfi9JI+I8a9a4gNphi6vGMZA75wC8cOoSZasXVpS0CFydXlvdg
jyQXgQ6LN29WcWFOn8O26Cc0U1QkK817aSk8GJx8IFAF9DBkjbGunscsE5gnwkvW7msqT/g3OXbd
GCWq0HKWvIZSLedGJByWShTHRYyAZhjlEac0bDgp3O90rcK9ivzrFf2AFWFzuS8SaDtUcgKDnYrU
FeKHdPzOiY6gJnps6720vf17fxVh57A+YTszZfVEiPSCRQqT58nCgSydCpINVwRDkCZBjVzhAzB3
0GgxgaNgfMz6I9THKzwq7xzo08dE3g0Kz5gHn4yy3GDcPb1gE+rMnuvhBzcMoD00qTGqpgh/LATi
LyiW3iuPuJwsfjeSeDitTspjxZm6gGlJaycg/RnjGrRETBVGVsTPxoNS3ZTut254eb4CS4R9c7r+
wgqlusVa6SbcSyvMC1+JBI+NxvMbfzd8MrW0naGEd1JDWWKUcqEE7Bv3HdJD1t8qCCucDhMUaFJj
GgEVPpU3HCbG5Dh6XhhYe3SaVvC6hbh0hqiM3jAxbqh38fmU/fsQn5FUflPdSoLebdv4crWzKouv
eaiMoeHnvoVpUvBZozqCU0QeKj0Z3DZGS+5gp8Z5OlBBHQv1u1y2s6cTvdtxe2yUKYzQR046DNEG
S+UyNYdQ3JeFWGVIJqopXXsTCYqPDS3owz8b9G/P6HoKYP0F2e6L0ER5a+L5CTGEpHtklP8wt/Zq
XM6xasrmtqCwBOdUnLML5yBxssl7ez2yGGFpgEgx4Aj7I6zneomBjPWbY66RvD8wqxyoz3X4Odw3
MOcx4OwPDH0+WJhhIxhaRN8EABwMq9GkazvFA1XBMm31DFjZ0NbCXMbvEQvg+P4MFAyk3+F15sAM
w9XBe32zDugnCGbGWD3VE+gK/B0FUif5KqbPNCJQJNFWFND7IGAH1ZfMGwf1ib0KeQ3hUOX3G8cA
D1d5LGYibugFgOba/nfDnI9ybwK5EbNebmvYE8IoEJ5lR9wPCeH40/GDWK5q4YJFb3SOdeZi3vtk
7ejacDLA9w/TGxTZFwrweVH6xVLdDuL+xrWVsWsE5EcllfAGGxY8UG+xs0WMfSHEsBAckFKc4/ad
flKmx9xfICfUowdej2siqeCCps1CTzOnl0wwuCwF/orAJ8gMAlYEI2i0+cdDOocxjoQzCtgKx0vR
MH9VAh2Awy8CGUWZTGI71huv5e0LHVRFmBRHE968KhbFPGygWP5pHEQbjLMb1bvbXrWGgAzGbbPZ
jYqpGX6wdKJP9ropO7gccesWEQD+DWo2gkuBi+BGDAnMEDQ0fUbEg4t1KbqVnRmfF/S6WAf4BDJG
PGGC7JfAJP1EDVr9v2OmgeWKcQraHUs8EvXoDEu/hxLJyi/4iSx1JGWLy82gkjX8nrPWDZOPsDEg
KiDF8YDWWvboL2E8g8OJBE6qGmxhmQUD5R54IxgRzC14u9IZ8x5gTFDPl/DFmAV0WwOuB4NAYoXY
diy8GcfS7loEtz6QCJxZ3VmbKzcQQkMstM1/d2xxEVjSYkKksBI+Wcj2SVkMnNa4eu9KjOKRc4i7
1giqmI3iGthY4IgGnyQaqBqZHMtbZh2sGXkTZNurSdPmY87IZ2Kt/8ph2+yonygmLyhUXeWQwZi0
R7rPKbR/LswRwM4KtNMuNP0Jm6dz4I4bCPUscTKBCsfdsuCT2jH8i2gNgZrVkS9HglCfJy9XPCe3
QKSUwL0PeNqZBOd43DJZ5gGmCJvFBD+Ed86j248gbff8h0lFfB4txR8wZx3FgGsc2meElXn43jD8
S5rZc0ah6tMq+wKYZl6DpfeFtAXsC0ZzifgrnIZHUMYwQ81dOpTRPWZlG+1+7NFmcx1Nv05Y2riU
loxazREG67+n+d2dz2nL+Cy0pBD3WMMc3s5ydxAxXHCpmCrdBdsb7ea76Vfl7zAuLHB2wlNg+i1h
sgwLZtSOOausuiCubG8qT76D/EP2JxKPyOGQj5aHSYozWYwHdaCGA1ZDkF8RLt1TbXTE4cZFfzaS
vLN38btoo/lVePcwImfahtkn3nDeK3qLkAj3ik8/aTaMl7IEl+ygiXXBGy2/6+9M8t8/t0/AM4Yt
pY6D+7++8buHX60rHIoJs25QtkHs8Gl/7lxLsebwbPNIcHPnLAPcqK9+9Jr0B/U6VbJU7xMs+i7m
BLgFrL84XYyJQroLWZm8g6vZQN0R+LMiL42/CnrysRIb1NinZGOho0zBCLUjaeazo2e54PHDCILa
Zi2aE6bPKSsRgKP2ZGIQ5WF7eJ2yL1Aixz9T5J6Am/tDvnmjkD5RdFPX8VA8Zk/iA1ZlGJffJaRh
j11cO4/xtMHqvfcZL/5VzxCd4dn2q3t0Jdlkh37jPcl6YnuwAYM/E1TskomypnUyxuW3vqkR03G8
LJflyDYCNia2lhovOteCrsM8xO335oa0vUTHS/HNWOUc4lSVMYqNhekRSCDTxBSFE+s3yyRVEIUk
OQMMnY/CAR/9IGOdOVYMGfuEwx27ZTWb9ikgze3jmXP4r03JWuZCVv6m44zySECz6GhwrFk2MU7Q
Y54IwoddBGaBRD5kHVPhenV8dvm0z4NlCTCQPqB5+QxyPtxlWoCdJoeBkgADZMQJPLk8isl1Jk3p
uFq6O6ponb4qgTTmee0Y5WKqpRUSNMHtB3BjjB9V0S0lkTXQQuz5kxr3zk9ikCSlH88Ta8mnYC2l
PVoJd/JRTxR5DiUYjm3oF4TEv7BjP8OPjx6Uxq/FPWKiOodTGfPrlIizr3xxWdHKBxKLNKOFAr9/
XJlxTqfrmuGdEbKeTO5JsXhhHJ5HaEJIprnNiAGglsPEG2Z2PalW6HtS6fAOO6jSbawFPCahYGOz
7/iQqnDMM9LXyYzxCkt1j0+AV4oSwu94ByJRD1a/f90CvFHfknNkznF7cJk6Y55rE2l2D1nfJmLx
yYkG4oqyzmDlE6KcT23y6aUlIHl8CSr+TExB/JuTdEAuIFRqMzbnFoHlbGu4hZxHkKux3K14WbGB
5JyKt2ojm6g/EQrEsUSSzwF4OvQGiDqsWrZnkzD4JCHKgSYJezYbw7CuIrHY1cF5o/IT8lCbPqIP
tjNFXMRaMnrsxDE11oLORnD0MTGEFI1M9TYpGS+xS94RbIWIbOjwmZI6Ab2Yao8Zl0h4IlDQ3Q+P
mWhfDY/IOtaGu4/Mk41T+ACltGb0QWeUX6zwVBisw8zjHhMDHNwe82RSPry0QHd82hBmCTzHMiUU
eJ2FbYVIPupHvyeIWW42pzj3YIIsAcH8z2i9zJMPAkDxzxrL7lCmUP/7DUbQ5aSkbGOPWOejdQAp
mXEzmC5GT+zb9SZnRYBqyqVsUtBupl33b/AM5nTABYVXoCiY/uLZB8XItecykgelFdABYAn2TyeG
fk/WaB07P+n9z4RjAvh1jjrCpSayRM3iasvnbW+j0VhejfCiCIPsggcKAhodOjgarPQyct4BDw4M
hnzBOgAs8VgxJ2O15bm8UzVSgbzE6VIOFBAComAj2cE7iFgnaOEbOmBuR8l7vcRyj2th2hLhwEkp
lxSifA8DL7gC6w/xHKtMh/bhUQoISIfOFbqaCUYJEDfG5Sp8zt4LdGqMtKg/7ySqCTKnsm7m1AJW
yv2EZO3yS/WDGpN+RYHcrvho2Go1rcoYbIChm+VAcvVggXVwBMU/Ig+VG4fyM8di/c6GDOAqbn8e
jAgKOU97jimixU7b+9flUCK97UhE8c1ubePhNHh90WzysVP8qz/PULGIv8NWp/SAwKtQ8Rs3uXvq
4bz+tKRCGgwWJ/X3n3N1ZM/1mHvePEjw5y8bCFHm2tBCaQtea4/hkJJeiRMO2Tlf120nHGhYcctj
//34Lr9sqOSJOurD8qvzpA3+0kRl7GD2fAYff9Gw+mWmz5oPzS/QQ8b/Cn1ieodKjsMXlgXJm9HM
OWRi1xjBGRrgOX5uC1iKym31GuNwN5Fn70AjmhQFAv6hM7EUZTQ196kziueNf56b+8cPs6BWjoHf
W6R+SEtvoC9B3nIeUhV3JFDg1sW55cnoGmknNsv4VwfWz4MJ1EbCK1NQICgPBEknC0whSh5Vi/O+
nmmnz8k+ZLtyhWPg7Jk8BDEn6KdP3ImJ0lqY3F+rcnVNuJFdKXxOP36Se1A4POzSRrhnBWr6nJBx
lKppscp/5fQx6VJ0YaMOF9itwoR7JqfdQTq2XzYd+mMBBt/tXrurIcDhW6hOQWhjk4ZpRZR9H362
6uiWgPd2afpYw4iKQIBGTMB9fnPbYB8e5V8W124khfgejSBxBSRfre4zDn3Cn6iDxD9miz2T+M0G
2H/UuFg0MZf7obD7+yJfF1/5IcAcb5sNNRR/YLziJdno5+9besBcsCUeknur51tiA634nhlMW3IW
opq5zeQuswDClHosDPe9guJPMz+rlj9MamOH2xmS4JRLYqjh6/imu8aOdzHcXRjLRDnEPa+T6oBx
DmAMqLyw5mIMr99dK6ngK1LiFWiq+X/wTm+b0glyBm+7miQJRvJ9esH87eqfBh6EQbyHBeM24vLb
3H7cshABuT5mQBhpi6FUwjHPyyMPTcxIfC/sO9vQxm0ByTIBJhv+SGoSDHjouKNq+gHvwoCF0gFi
r5VIiVT/Gy7bclr+wJxQ0Yc6+IEVEa3tPWKIx9JifzDGfOM/8yvMA5kWHCU2I7x4fczdQERYQPom
qr4+YrBL2ygAiB9qKFKixt1SdTskuFMsU+wjdZRJe0W0y7FmTfjgAjoabj6yU2V9w/gVbfTm3Ueg
XzCHCs+k0v+mcgFFx0iOfhwziwSBIlPLT0gPDNeUI1TSnn38BeUfRsJqUHwmCWtyv3kWoBgg3yde
QgzxM9uXJ+B1Cm+4uKJmU0zMoFSKiDZ9zqTl44AkmqnkTIZGHdh8frSFmmd3uZc9ya+WVrin10iq
+YL+5oOiu/o6L2+4VZb48dCYI5n1ft/jdiEtmNaxPx0c9NqUkGrS75/CzNhlaAshy37O70Q3Yc1H
S3omnzE0f4gD7RiXg5Mvh6jkCqe3WMc9UhtjVKdzO+OHjPmlHaP8/gjTHeu3VEPIaUx9SH2bNUy9
lyqmYigaR43GIB0DUhxMsV5uMZOC9ILPyb+iiKGptntIZ5AIKrwnfP7cBLzU/JZb6BYe5r5NuLgj
n0eFwk8c8aY31C6EZhX/HMyL+HkeZqB5pP6APn6jvzvTvHWRavnm+fh2tvmk2WEYREt1IRKzeSbn
0UmULSeua4C+dLSe7IEiIm8PHhM4o/1+uzh7yBppsVb1od4xQ1Hobk8sOF8GaT87aW1pkB1cdfk8
R4ypWpw3utHtlDPq7l0VQRPXJK2IXzJDxE2nZjqsHos+1LbaJudGYZ1oyUECXcZle4tf84hlb+Ek
1s9rdZ45WPkwHomVoATfWA/ka0bMksDvd5oNHwvh8n2p7bMFunW8TlaIn8slcBTDBscXu/km/4Q6
wDbDaIhZhNUebhSkTEXYr9STkdLyoHH+wMe4BGjfCPiIzwnQO7/MCuYamWDrIJuwUSJQpBA0x0cU
JmXuHfMfzBFG8vl0WYGFBeZclEifiFNe8qVsDu+Kl1J6Swr+YsF/Qxvk6CJJRfyDHwJqbkYVCLDp
0ihwoB+hs79g93liMg+zFnbRZ3cfcGon84VcTb5KJje7OFdKRKZwKQJcLpENUFPVqIDU67yB0Y6z
wLIl4hxmO87uvAmib/uawmfiPeIK9wQOiTgthMf06psKOhxPTyRN8w2KDMIoQgDMKQzbsvFuEAVp
RTGAWKtHbarC8hPucVQLfxWuHivLlv4qhJ8rz+UvLJLRHS+FErFJrv/aBHnbtxISYj/JAlJ2wMcj
3L6mBleds0Mp6BkTuhcKcTUW2abrl3cey7H0g9DI9JQlQ094cTi7EHIMNBsVmO2NPyEMlpcnElOK
2FiwDmLY5PYLLH6oxhmgBlCezzHgkrCo78VBAItGzkbFtHs1zF6/vEMgbQcrrH+Vb3WFUEgjiJma
fg2Xul8oUznGN9L9RYF838sxUiiKpWHezRnEWEK4ZPiwzn2DzYZk1I5vID5WKPAZqewBJ0Ka0xCK
MJakz1SNnz6BoZE8s1fYQnMmDKIzkK7wrzhkjqUO7LG8guns90mbNAnCMGmj8zORofFO2uK1R1kM
ab3hw+RjXKU8+DbmbBziIudCkr7ueDPTc1y6EjLPc1dFDZWPzVXO9iPeRp8Zk2Lc43pnzmCffxJ9
pv5epzKDzATrxxUWeosCjdxYC40wj4f/kXRe240iWxh+ItYih1sJgQBFy7Is37AsWyYjkgDx9PPR
s+acnulu2yJU7araf3LSHQXZy9+qneA/Dg/bXKuBthRtVJOsUq2HkaNPgIfHYl4tT3/Z4viBJQ8G
zfVKdWOvxVyo+OhtC4Gr9NPZn8iZKYjsZa7gFyAIrL/saXr2cSJleEDAvUcMIpwokPVHh40eDrsY
OsGbtkiVBDT8yBgJy9IjenP+CW2Q4tALswCg2EUg789dHTBZt9yYx/gdLQ3wiezD3yBdQHSnw2+5
9HeWay4OP7Rrlz8K/nbV4hyz6cFEYSUcEse4Wp65tDYSAcCPVfIhuyoJDdqJlE1vWEp7/Wu+g3qF
Z4Krumt02/9SGrIdBrCfCMHpyHP02BNE51f8HZI4fq+S4/BhQ4Rim1B739TS87W1sVeBms7xfxkH
4eLs//0CO/pYN64Akt/CJSlqqyKoVyhtljQM3PYv95oNXmZO7n2yTYF1wIqAxTRMrCW3dmKPBfcY
oi3nBhq88fs4u5Mdp09DsrV9/6ntAQsI40NJgxkTC5m4wLBmeSInk2w9DdPjZzAE/EqMYrIfgoH4
PIM/Neg82wqWtIG+ynDYXoTb0QmP3eZLcXS//oaJsRBtbmBYfOSb39+/zOG/ECNu5h7aXNMJAlgP
i98ACf1Cx2CaAXKENjL7TG+Sb6jhs2Mc9NCVuNR9+CU4w9JX+crwNVM+dZeQeh43flPE0GEwszDf
jEN9aS9tEK7KJQeS5V+QJNaHOHt0CVuISPS4NzArffwIXw4xih/xTv6ZH7drHFMIckwkDV1URxEa
nHpD5/YLjg0TqltBIEEjwJRhyDmD8yBbW0CknHhPJ2Rr9/yEvM0MajnX14xRmhPNKvKgQ1FPOO2z
jtIgfbjREWyPCifuJZfZ1qyGTyY2tYhcC37HZXwMDnaa3Qrvy6/MEz/xmeZCXz8K5QyuzaFGbvst
uJqf7waba/dHSBIkMLMThESE4IFTUf6HJR19iNeBIomEE0pWS6dymiUViPnKEHOpWW2ne8KK9tPc
LdF28aUKzA1t1Ss04RW2prB5udS1/DunEMvXJgg3aPkC6a0lx9ai7UFBWVXc5Txc54brnEg47W5z
2jf1nPX0/R654SnzMPX87tmj+gPn0dkdwhv/0EkaR7DW5e7bdJJr/TN6fAUL2PJereFd/yB6xWPj
PodbpzcEKeUFgSXInwV4vOyCbg0rjeYDa1RG6lfhjpfwILxlW81YIElgA01ODMsR0YVey9sBt1mU
i+/r6BvHmlEg+S9H42TIhpT/tzaHwOMD+JaiwqtnqOCjsNJhaLYoAGZhR/lRfcifMsdA80cn/9pW
nReX326em2qnkzy55PSb2Yl9guFI61d87y6I/nD91vlgc57iNFH29QHlC6mU7I94TrMJCmdoyo6A
BZI36DM5qZ8tsrIFhUNxBLYko8c+v/x9fT928jJ/H1al5db4kqMqmxvHSOmyHXSiUrZjEDpycFbt
N1tztjN08RdAwuA8iGOW79v9Njj+UXGwNy9dwT6J6785niqgZIx0EUEFqZBzZU5l5FarAj9a19iz
4C/2s3ALJ1Kc6RICDzgFMyyqd/bou/CsLLTF1xcgdXOP/TngI+KkFK6UA0zFnblSPA5PBTuedySc
bGKLxXtq721nG7DZWOX33OWd2haOnQtKDdw518Jw40LJpYuLoujN3M20OxQV/2o7TXU7WlI5FG9d
BEQ3d/OZf/ck5oSsYwzDcW8hdr79xpiHuMK5Z8+jlByIcIvcw8YJhG7/TmuK6c4SC/032vyYJ46Z
S/GUbA7W11e9+LLYNbNqeJe7t7CdJ9+bbvBD/iIkwNMQLNCx2bCfP84c0samvbwVl1838I19hMoy
8SOi85LFfrs1Fh9Oigc26Cappu/1wtmuLc+ag0mLxecXqKMDY3eNg9Li+McxJZgPBPUqW/z9naEt
A31cn47///E7sYt9dvqzbJodG30L4xh/Ju5+dFA/LF9vELFAJ9jgf8PSJb1pfnPzE/gFh7cJjnxr
aBpQmP3P3v6yncWhJMHWWB4GgszJw6A7F3qYwYwsFDdj1QQGTf25nxptraXsafgHs0UDJmRJw83u
mrjyL721adewtjDU80Df9D4bMIITwzVbxZRTBPsPbYcqwovuVUA6+q4MaHJREwnkmn98YKxUr1gS
xGFDXFiBZ3k/fKLLpHBnZKhY0orlCrFGZOBh2rxzcdY6V7fwHdkZV6tfmxsaOZxOyovFz0JXBvX5
3z94p7Qc7yoXKfKUbVu046RloBfh+UHeu5lgGrCVl+rsaNGs6QtyCjJmtbZ8MN+VZknZzHDcYoDv
0KVVlCDzXfW4JcLed0YTRNvIjW8NXbMSI1hoZGg1ZzeWFt2P5MRUttRNONaz0Xvjb3JpxbPVdqo3
/9OsyZ7BGaasVgMttpIbFg/mXJhFbakS8sdjnoOdsW4xdvzQxNW97kKM8+J+KBfuz13H7oMveusC
7sFo5nsa+nUKq4sLpjauwt9kG/4W7Nujs/H2f0PbpOk8l0/1EN2xCAtMrwmQ6B2SswUkgxMm9h98
kPwPArmhPEQS2AXhb7alrGJGcjaw6DB2/ABIkNgWYrmx5PEj7sbmdjawMbge+pzAJHMjnp+jvKkH
3h677jmdFYdi9on0YFigYTbv4M2eMB+iV0yBoUrBz+a/zYPOg3Tm0kV6AmebObIl5MDOEXU+UoEp
huB/c4NfoHjRhudu2fEdzF8+kf8lWwGYBgLo8qdcrJrFObM7F5O9eT5BrbcjlzMLr4BHui4v8jWn
GzHfArdoYSNJkjc3Ytq8VOSPtEJo5/E3aHp4QuFvq86t/TeejomL7aIJuiA59wFcO5obNLr4kfMz
udAuz8iaVuHYgMVxhOKgeBF2wopP1W1QFE8lXfpu7IAWoLiRVaqiWuEdc9pEagYgAVCxrm68qRiM
IeCHNBdAg+2ESgny+t2IwV+QU848juQsvAGIrqI7U+0Gj/b2L5WMV7ulqWm9JXfQEATDAEwnvh/G
X3OJqD0cV9nE4oPWew2j7GweuKxyyQfNZkU6uQ2zaIgv41CJUQhxzAHPosYT4zW3SKQgS39q4f56
bGCpi1IwCG86NVj+LvqrkewLONjZFrhQGDcNN0ED8WZSNGk29tvJjI95fkzpYMa/LwVASRTuUxuM
D9jxo6/pKBs/UL3n4q1/bdAnlW0MSn8e0EckmDJrKhIZXTsMwh/jBFAJxxogH/CaVbJFRqMK94SQ
2plReTeZgKc+mFG0aU0/H+Zk9EWcH67abwivpdUDMgQnfrpdLlIf0/qoYVtsAffmcGfeCPmm0H9K
jwN4eIXGD7PSPEZffeJEx/CxKZ3kSNysCrjpQh15+TEnpfvsuwWVoaYjT82nxM2UKUTdL6hu9QIW
VXKEbgJuA47Cec1E+b2YAjiCIKKorCNcaovZ1wtjulbbwd0E6SevbgomMAvDn2Y+A58JwVPlEx1C
qm1IkYyGCLrlAk3RbJu5Bi6h59B0AT0FPhZ1dj3bpegpWbYw4Qk2DT+Srz6AKopoqlPne+TG+R4A
ZHlFZyDd88bCg6asxwDWKAoroPeIJLjIB6Xisd/BX9BP0Y2DPbw2PblfsRdrrCs1umR/OCMrK5oK
jB1jN9XgbKEnaV/9pbnEfCQ4EGJ4WVhEhNKpHtZUaQUuTXzp/LlAOjl4IwNs1H06GHy2+NgQzU7T
5cGxdi4QdDXodCD44kL4RkwoowU0JsN0CppmCf5//R/Yt5na2DBUsClmSZZ+BczlLuEqaluwcxou
8IhniRewFLIxnUYl7S1lzfdwtzIyQfY57DUJi5Ac+iL6IUoPA7kSs4UFeWJP0jf7lSIBgNJMZK4z
9WhgwAA597rPdvuxBYd6EnDzCxR75WzOST2lAYcJVOywtx6gp/+Iv/IvIm5sTcrXOpoN6i9x6T5p
cxqcVHL6063SHLMGt6Qy+xk5cY3v0EBakDlprVzaOxN1bE58knnVxg1VnZd+7wOuZ9xwTwKiDRpG
2HnzJ2/gquZ7/lhTBABaNWofz5w2lhUG+DsymXkbQ4rH6I6HKZkOpR9izp2XGO+pW5SP7kLSLPI7
UFTIm6zAvxSLF12cipFq7fhZqXlUwZLQA4bQvdGKzUsUe3heZnTHEmo3XtLHWhbWoadz8kwZUtrz
EKbIlhkVDDqGBkNTeVDyqTlqv53fMZusO29xpiSs58kpfzOIEI9lZ0zwEJ3zOyYHijveq4xcMCif
Oz4aqhzDLGSPv56/m171lqRj3EXemLPjYz1WPl/CMIZmzRDip9RnttPLhNjuyM+VMyWpwN1DJgie
1h444gh/i+DrO2LDGqgQ6R/ttlULZwY/aGRpUsAVaLcMduqcmbmRcN/NIo/0zJe5wc0oR0tyRzDD
RFUgPhA7mh2pTO15/oVvgvuLq6W5wvQ2wjDwiHzwSXNR32q3qSKaHsCXf8PMxT72Xhp+RaMTbDg7
zvAi2BOWT3NrcthSEZ5IUeiRnqE5J1nQJVeQTT6A1j01Bda2luPVBlU6iX3+RllzK9zk7LuGJNKH
awweSwILGz4nqzZcCO3Jk0Vo6pFCOhvczHeB2xvw45XrkuXZ1jLk7fOuZwB7G5+w12SS0UM15vp1
g1HL2gmpVsCQ4eUOdyRYqgeBtZ3tTNE0Motgq9RQSzBCeQJhRqsBQ7obrk8WVnBsGKP5NgvO3BwT
lhAR2UlODHdo7jgjSCuF9h9EM2q+J63Re0LfRryZrVLDp7xiD8jeMHFGzZXFz5QuD3d4oi7AV4h9
7g+ElpoJQl6PoFuxr7UBpUziJO02/1Dx/AIj4GHfm0D/jS/WA36P+Q3U0uxpuBMQe8MO8U5blOF7
J2tpXnoQrDY3GqzTjfHF4DWvrCQ57Xd4ajHVZ7wkd4w1iIWnsBHMSe3j+UMyZ0zuIazdahkLS0Zb
dmSh6IEN4bhzADtSsHjRsfFFjh8NwewAD5x4c8MftT3w8tQ70NajIwwSXmhx55Upa6CsmWIOn5Yl
5ikHcfkJHgMx+zm+T7dXhtAfJc2FDzb8GELziY0PTg1P0t4ZN8YaRJzLpEudHS3DZ0axQNBxxhBy
0WwaB7dvLDNhfdxhz08DbtQQDvhAyCq8yLNIqjEvmVuwjngDQuuLPHjq8ABeaFT2M0tcuwgSYhjG
MWCQDfE4itcN4qIvPlnPdoO262ajqdWIoOOu3Ub0LJkNRQA+EuMdlQKmggw1CcsNDFaLbV4cdQ4j
WCpYDvh+zj2hxx8y3UZSBM//HqfXGNIw34ztK8vu6xhGJ9D2/DThHMnjQrFUOc87BMbEOICy4zVH
eZi/tdN43qHshGwdTD/+gYFOxj0i0RscKjilmK3MsNaWoUF1qSkDHJD573+MDsTFMwazhZ7C6lc5
HTDMPv9QHR7zvE/PdpG2G29sT6JHcZL1/pp+T3q/tRRpT46G0re7x3B5No0HE6n+kD6J1D2PwFGN
95j2JVp29cEm1SuJqZjUldC5OP1PVWtD7cQwgVgoSbbLQ1XbNUsvHtUMRTix8k7dShyzeIcoaH7k
Y4/1JLF6ZNslK0Fy+A9EODVRPWQj4LYCAJa3hMWt+f3AJu/w/CilwwtUebAlRK4fOPTXBoswAOae
cxaEEgcuAO0Leh7sAlzo9+wlzsAYKScG5aQ+NsPw3uE9I8wmmV26Z22ipvHnbFsF02FCwkihp0la
r0OpiSARDe/UD6Y3vzL9pWUlg1ECveFSebC0r1z5DiO/ZHl6UNBJY5JxRckR3TBQ6wEwB6TlEZ2e
L1/Cb97A47YYr3IrI9l49hLGSPhnwSTVqpAm9sMq1kLbrZ4iCq8CKzNpoDM9+kX5WEVpvIvN01TK
60fTrkK/n04tSUFPOXt/wUTprONUwNjLcBpu+dpU5lCsFHRtVSyXTXxnQux0ehNDIhmUrxKnc4dv
vpq9AkGrYX1wvpQ+4xehntIkAWg/CQNRGOv5IS/qjLZK6ufTuAtb/EKMxB7qv4Fg6IbqMYl0pKNi
HQ4MkByK8QtKjNS7wzBhkCpvH22ChLgf38Zp4MGPTOrXw9exVutqw20wCFYN3FHH78e2xTlh0F+r
Si4dJU8/K8SmEh17WW2x2ehtpTolnKcjBSbhb0JTDeMvMYlxIbq80HK/RAQ/XFzT1stXGJ8MhFSl
cNZw0B3GVRS/1tYokYu0rhPBV2gy98q6QGs3fw/uA7UA5XLmOdGTULv2QzRoPU67BKNsM92V2fuT
LKVa+hRlw9fQuCk4Lz7qTRpHYNu0KsZhWcAeTOPOSyLBjyY8VYbpLFhsYM2k+xVAbxt2uDrepGFY
rZ8aY9+kMVZKG8FAWg0gbkaFL4DE9vDEckQHQuTJaP+ekug3RCnInf8UvuEntDj2ouuRMfEY+0P1
3MghKkO8DjUE4FkLU0A+vwZoQNhUy5WwTrXCbxrAXYOAlWavExf5qGg5juGn3FyNrN4U7IEy8San
9L4T3ERoBdfZ0ciKZfXcak+SFZEmkpwTfuN6GaY4IL+1lehUXWKn03lSs+/EkHapxhYzfcZfkVi+
S88nRKmT2o+2GFio5xU3Zl2TZDxaRn9QL0lrQq3hZhL8ycHGCwzJWfM0FZuQ11Ft4eaMH7zBSCJY
qBaX+cHsnlgp4fdtSH9CK3iRUTEDuUeEocJHOxafoQ7fOPxWFGZh5AmcABUNlQZKDupVzJKRvN7I
3omebwJkCmZuPxGW2Nfs4sQA0tez4y3hz5kRyTpZXqP061EVTw1xXnoM4Uin+0xGZl8S28YUNpB8
NxOdHY32isQWxRR32Rwg+vSENloogsmctKV6CDJaz6PIOdzVnn5iEnjTaTgAdEuoW/SGLOKGaxZP
qlujBgYHBbNw0KIP3fH527NraJIfA2YhUtwUGKhaFiySf1n1Y+F2o6qcijF2bww2PiywSC45MeCJ
FKWoUUDEIwxOUZfpaLfiyp9GonBC67Gw1BCmxJS9aVJC1qK8riUQVWitWpTfRNH8MesUF+NYuWQD
C85jY04oQBNh3aSVa7WOEOsbI93F/ZeU++VzY3aNnzYfFNz5iCGM8Wrs3iXOUUO2CzHdJoig4vQs
A3NGBkQmQu5McTNx3EbaiU2TiB9L/aOsUVWYI14YOwv11ztsDovsx8hm88eS+GQLvBwiB6f9ByLO
v+wyCXMAJApmwdikaCpqF+NUy87UOQk8RmLfdrsyXjNBW+QmIWbLu67zCLoQlBXwIJRRfB9eSxKn
RRM4EdOe4TkHKvI7koz41aKfiFkzPajerWH19W7erbr6ncWO71OkRSQpC7xlnhwwFbZRcsXZBL8z
g10l+5gyOc2VMZHq05DiBgb+mMX9SU3ourfTyytEEnckyqTVk0WgTgKmv6LBQpa3RlBUld839M37
r575PxdYf1JBxGn9TLWGIxXWkqzy+yHciYpPQiPKUBMpKZ5HDPlGPDDFqIEZQacpE21mNyW+lDOd
cIiJiDcmaM+vJEw4VmJnD+ruFbL3r2wZ167KgT6AXDTBUVwpDzWReBXKknjVbqbmZqSfISAoFbpB
DfvCnoKupdlt9Qcuepw0WmH9SkFS8RanVcmT6J6H6V/krP0w2FSQ3CXCWcMcSjpr0SYhxswyvria
lO3AmWPYIOJZCG0lJpLnqBiMVfLjZjUoupudQIsMulxfY1ENMI0YN+yZv5XhmMyqRpvNXCB6QqVK
q2lT4b9Y0Y+qU+gvjHDqaNNE/hSSOwuztzOXTwQUsuJD+ysqMdDnFhlJdTpVW4kVT08/xWo3isS1
IDWpWS8K+rg5wmhNolND5qp0aoltGEUEnjhpIYGRH5z29Rv305mo51PxWJk7taatJ2RHtUecFyZ2
nBcrNS0uVvyn6HBaR64CZrOw5WuV/vFT6Mh/H7ucU5HecrC8x3MKE9SJiXFEKiNCBYXTEXg7usH5
i4W+WD67rdr5k7mjySZXs0v5yhA1RMwXJXcL/DSoUoWEbkrY4upY141jlMTL8eQMMoYZvGrPOJOQ
cpf9ochGpE8ccVgSowT7mInzGT4oQA94FdeGuBY10FisCgS4OqzFXLk085IS1GWo800cMuP88ylz
jEnYv0jbWNkZCb36164a0rVEMpB5zrEOm7ChkUY0HGwlitHcSPQNGfb10BAJ157ZI8RD8EKIrmFA
m5qAPuV7nW2t3DgqWUw3X2kcePxhDloei27CnOWdWcXe1JnVefEj6/LWso5ZiP0vP8YgZUupk63M
XjSyysNTHy8m1TWTDDAIxhaW9fizD29P9oIK35CYwkG1hNqWHyjV+9yrwzGQmhPa3kpHua3jIRVO
w2IypcNkWLQYcKju6UYNBCZLsAWk82wdQRB5q+Loo3MAe6qbGg6RLOFH+dJhDcgwAy1sPcaU7C6U
GDn1qwSrk6yvWnjLa4WvS4gfwwnuFW+MFoEP8qwQoXlhzKnr+7B7NwYAyNLPsSFOqvcizNzIBGZt
jy2MtE4yg65nD5flOO1UOF3Qq2rdEY+zHqu7iBX4lazCS+GwNURtnK/ldpvCGmeHMMiIYkNP4Tw9
dSzKDwy4HmjfLNkWH79TxWgc8d+JAu23ng1XMdOJh2OHpYapoeRMgq5mNBJTKJa8BS/LYnsofpN0
/RrJZ24snIMStyblSzO9ksGs0TlCRQsbmw4gtLhwoAWA6Z0wPe266fAncju6rInJ9FVPeXNRGf2W
dBKADAgI6NVTZGIwRQ0JxR+4nHnb0ZVCZ/JIP1goO3FpKh/ydO9j9muxP9a/ndgHOWlzUVfxgH/T
o/XE7AEkXqo/DaD1ISGcGFaJsUny704WVsPTj61LazZ0m4/TMCeczr6geO2rR5bTnkUBCSU72DSj
qTt7/8NB6rFdSFXci1lWG4lpr2qXJMGtodBEetS52/QyyzlRkiPQ9at7z4v2atChGDQKrexPD6LL
lXTNvx3r4QxIouuDRgczFj5q6ziK0+dAxKFckp7JrhJVd2tVwTSZ7ij7r7B0I+De6EGisMmhVSnY
fEaQybGsoOnBlmk02SigIh0zX6ZwPpPe19TCM/VbapFghDNOLnLn0T5MavuVl8tx/LTgCynyVp9Q
sxDdOZ0VVVlO2GbU1rXU5o4N3bb0u/9TZSKIFSSmHE0L7jkmlEUCqZpKvPUhlLO2htObEKN0m2VO
wraVfpsS+BD/jyr6TCyvgh/CUdEYvhUMaF5endO5bJ5IhehxrO4PkWYxnEdtzsWuA6UZyRNHIzpm
rjqMH1rVkPJ0F5+i8zJwC5zLdMGRqnu5GWVwHvzENUqrUvfnvToeEaGi/tuWN92xYdS9MjaGg+rF
sLITy2IbTXuW7XrLUIxzCCXYIOmmC9yQQSF4Af7wWNkCqTSp+kbdmLH/Sqv3CfbBXS4Ri9ZOEUGH
48MM/Dbm84gxO27QRcpgf6e5gvt7Ab+3Nm6aW7f7SD8Ulb5WCvATfdUha6YP8JieqzK6DcyubnAn
EApRb3YaWUtCkxxK4gv6txqTumbAfstiDuTaagKGgPn4oh+RxODb/Yc0/Mi9ZhvIk2rmUjUSEpOR
hxc/7IdOt5FsNpHNgRSKG1HTXF1W1hHvOXyu9PGz0WGDs1yIaksK/eTVJbbNj8l94U+oF5Bgss9+
4jRO62JuMNd/cgIDHxOorCQT9XFRE2CZmLf1Qg437jEo1V9zUwDzW8FcZ0+IHhm+waS/mTBA2T71
AnQGlI/zjpZz7GveA+sACO02H71BToOkRks7q7Ffgm0gfrdybqp4lKtcJV+HjpHlJxXyQr4sLiwy
i6kzWIdICrsFGLQVLZRW/spo75XDcUrxkItavxxUUsIBYMxFUapnQ88hgz5X2pTfX9Ym5dFpRbTv
2E9XdB+m6Dtk5gr9j4ojdGlgNE3Vbcfk8FTXrUo+kqbg1NBkxwjO7VP/sRj1SQVFVuzeS3OiLqoH
OfQ7SfMfiHTq90l7OWGxT7onmfacD3INlsTUYoYECvnaiPUnOyaREozRoTZpX4k0kbBnrAflZx6M
qUHaJ/YVY4yWDs9b7KZekicaUBlxgH3C4FciMC+cwqZ0DFKV2VpgVsWmSVAEXmAI1EqnrEszrJPs
JNXoI9Onf0FuaWOvTDB//JgUiESdJF/7KvO1HGxzjosrNWS3mLISf6FPQKg0sMo6i3G7yDYmtmgJ
h0oq/UvHCz6WT2R+KtaNk0IVB4qoO7TiVVIua4QvLws1XH4cq2Y9SjjKcLhSif4V1V2NPknSvw0o
M+z+NSVy+iz/yEWoSBi9TKXXjtVRjJ0u1dDgp16fNA4NwdrT0m+Om2kD6qq9J7jKKlhkb6BoM5qm
8aggjCfyVm6TZTTpXl4Wa6jnZrRvODyW4nANVRQaipI7+dxwqsHsMNrvATf0wSvjOhA1Ahum55cx
oSTuU5GIMwsndy3cqpKwoi9d3dJMvDScXmowg86WwSX7q9XttP5uPjaCxuWTNcLMiZnxpRCAcBX9
tur/RrwLDYyR5rhIrKNAX8DyK7apaK/AgR/OA1SreCu2nBbdWsVzG0SqIv89WmCScAVb6zGKjdbA
tgzeMgxAX+AOALvhAMPLoK612xBjMNv8BWnBSRt7nz09s7mHS8cNiBngWXkDOeSyKo7xAd8CboU/
+5P+2lpNwNK1FUdhdl2c8PH0hfRP4FCA7SxCXy2g2Tv6j62ypXuLezFSekiJ6JfXoDklVMbwDWId
OHX0hSclbT8YF9MFD1Afo5AlZgKryT+g6wIlWwAbRu808Ax6rcj4FuUX5OJlDr6CIHW8WbT5gCbt
GwfSDqu8wwM13IOri22DXKifDKIAvuLb6lAvwTb5IGjZX91tuI7aQhtsOLcL8b0lQY0lkCWETa6N
juRl3gr4McIGPl5ouKQ7vLB5YMBb2wee0T9EW0/kWZTBg/0hDGUqSqB9PUYH/i48HVph8+swcPy1
4wvDOQ7RWvb0DKAEpSQRzlbH0i7LHf9l/4BfojU+3nBbhBkkH/LEUb3pFq4BDpW3/kaKCxkYLiQN
qjTKOczHeSk2WmVa+0ugFGWX3Ll76lqEJA666mx+AivtB1EuQhMckWxqKD8V30gPOJDW/kzYxvnp
PnMYECidkN5+AcliKNsuX59VQD9qOTefF/0NpfJBwFICeCPyi/Vo2SD3PPf7/DX/YHKUnFZAKABE
CvJeaccuyKYPwvUdrjtaz3hP+oMb0lRchGsGDAgjRKMUmJpeSQFga4GYOwQAcH24BRi1GwquAL2a
IdDfhALpamvLV8oZPIaV/EliFBE2f/BjEArhY4JHfbMgChW6BpnSaogGflND66aZ/N4pW0lBd6UB
ebJ9H1dUrubcb4GewXh8GSZ9yHmDyO9vC03caUcfcIqcet9Fy7k314xLlq/r6IYXLKxsmKdKu9KP
IeEZ0hpSHooczm8MZsmTjvAuaWY7huxWnTO6MjsiKI5AGW/pl0Z5RkeYrGAAYdpcskIu6/lkgKyq
uAge52HOJKKAXd2iccj5oO35IcKRwwB3KRIN9iN4xYf1o2DpDWc2DoYNgjbOSSZeTAFXZjfOb/wV
38ntBiuHQyI7UU+nJMH/cZ3eBdVOV8xPCgt6XfigdnwcQDJSFT4iXiOXHM0omg0TdP8IZYYtyEeF
vZr9xIPMfgK7sxlYABhkiAVhuWxh6HHoZZO6JcYTQr9H6M3jpjvlXacDf5WDfFsQbhPgrmtcX168
epnHRyBe6t6RcHZBo9UsIxq0V5jCzdz/wYYG2mSHORq8yzVUIR+q91L5GpSltDw325x18ZrtObwY
7+ld8tDyLZN99XCifb+FouLAz/Yzh0Nd7b4YoSdrw7ZbOJDx5nbOL7JEYfQ5iD1LDwPfxFxo1+lg
7Y0DR8M9ZpSOP6x7ZSHeUErtrE0sOwkZEv9aUdLo1rzt+JBA8d0R8k1zkWtkKVjGrpkt9nQ53mMB
Yh1D+lA74k3zOp7n5ojwJVZXwAi0TiL44qQXK6fIlu3hB16ppdt4EaY74a9ZfucrLT2YS8HL/eFm
ngVmM5SqAhkXf/Zc1kjL1y3cP24/+lOxdqeDl71rXgvrAfiRynpOV7UHh7Jc4W19f/ANgJbYqXo4
Zeo3i73KWXw31TUAhQBhEfs73t8TgA1POPSyW/pu+tbCyMYPv6xNuJN3RLl55YZmVMwx57eS7fw6
oNwM2ELMbZcjVZtK3EOz3bJDXcpYOqNyUiAeMmzEr+it/us21OfbgH9xRWAnUp/pu/wWTyQrVcbi
tY+/201yjT6xyXHTY3toN9Q6arKdns8a3VvuHRCXjRwWM/+PkP7DOMJ0Cw9Q8SRf/nwcMCcF5d9P
ByI0F4b7+nwdxlX1hmkkXInk2m/BQFj5d9YVWcCbEnFoCir2zBecqpHeGYtkr15khgyn9GzhiwEy
MhURJUHnhxoi6kWzhQM9Xbf4Y+Ijwv3IjvIfivwtirgDXVclqHiESFbvbLOC7oT6F9TWeqMF0NyQ
tOwoucvbiPEdLRT4wmvSqO3Xx6t0yVeE2I7PXQS523+u0WSiM8mX035Yax0xn7oLsBYe001F8Yc7
A82XnHNkmcZf98Vsc3/ZGM3wG91BmTnbvbdfgLhYWszxyGqQnPBv58mS1GKuRT7drnACXEQt7Mi0
cUBBpNf6KdnxToVBiurpN+EQBVVnma8YgiWaWkDAj4fzHf30Mu8w6TYC4dvL4oR6kSnn0td+wGKw
HzaGq9UbZXegW0l9pdq4zEskObMClGSLLS3fnbw1gQ08nEHfe3ytDhS0fbF+fqjfY4HDVXWi9RKQ
swPr2AMHKdaP8y19Tz3r52kukxvsnQJ1DavdGdwj2utQsuHm/pZ/zUf1JtjmkoGwHK7TEp3s8sEu
xDjnE3z0V6A6MwACB2hpfGPfR4VB40JmLdM/fnt+xmSxLhEHE+KU7jKbnXP2gH7yQd/DQjxLR+qO
gXqY2+YuXz8ND9Y48hqLR6Tg3bGDfBAR84ubx4qO6kF/LjmOPkFx1TWezCEkiO1z9VG5YIcQaGbj
NidjB0JDfpGwf4UdrWLo/G89oT+UJXikbcOgO+f3wRtu3KN8k3nSuMM6+LGTi0FVdTHbqiCZ33MK
xMNOd1zf7rERnTNkdwAiFE43g5BNW10+/8y/Ytc5hmeeHw6Y0s/DYyn6yFix9oabXcutuZev0xuJ
Oedv0Knr+Ibp8nJmVlIk4CdyEuXFuQNmomuu2GViHcW19mG5sCD+VW8sS4ulbDOTCFbfoKCl0XL9
9/5HGOZ/9bqzFtr7a3mjn9rjBo9I/Iv9B2qLduEne2WYk6ufxM7nyw8+gX7eC+HIa224cEm/mJTW
O1npjuzNDK3Jhhdk7F6/5EWCeHkVkoZlt005nwv28/I57VG/QNZuHBZYWzjqa8sluZUIpZV2hX33
fX6tdbKUvfBN/jL29BJZCJBkvqMUpKePV8sHhRP+LRrn4p15cGPZMjbRiRTFYdHRDMPehUV0PASk
o28mZnG+hQzHoVP/ZeKjbogO0Sc04kW+O8vXApZ057b4OfOSdxY6DwiGsgf22H1Fe2ml0ajBb9Iu
BM7oi86Vb7Nqu7zXbA7UgIG9VUn4ktzJqd8QwRhL0a8X+c9oD/6wULGcsDVrEX5n30/gCo5rFHjK
G/kx8zBFab1Kl/km/RogYNZLKADiV/5er/i5n+dXcOZJQ6CE/y8gdxn/I+nMmlTV0i36i4hQUMBX
elAE+9QXQ02TTkVUOn/9GWufiLqn6lbtzNypuNbXzDnmExs+Wb44mJkQY4hQcJjdzvQOtx3PAqcH
b+yYGjbELTtH2yVct2LG4SXO/dzwC6vmn0bj7UM3dLh4E0v5zYjHcmQbeCr2vT/eYk50zluQORNv
HLHV3GCDcB9rxcr4QxJO94pv90VxQQSFJUOI9QePeKrra67u0jrO2PtXQphGDBkA/JdVz7h3Vkc2
/q6yTyIyt8Nsxu+ubLNY52j0K+sYJUzcjAEEaa/ffcMMO/Jv6VDs5DAy8Fl0dD9Is+icrnfab86I
h0dBzR1kVvg7Am3FEEHJ8TqNFtk3HELDaW1RBD7soRmMg00GOdy4b4mVeDnkmDYCvLsZLXuP185E
KsrBduk4Y36xcQeQbKfycnjJ+OU42Cl7/r5RvpmgXrNwDmOcgXOARMcsbapIDivKHPmG5UOk5xEx
p9jZOnGTXxYr4yCdfjcDkpV6S/VaHBHprIK+ui0wjpR2RwWb/w34QnQe8wudEDlTXFFqXNeiwSGE
RhrDFANVPnDIZJ3m85ZyeVtfGvth84KnNts1LpUNb3NBfMg0szbYcucMvFB1fXZvrtNDd853Hzvn
73DBE/ocBozT2KCs9B0Xz+tK6vm8xHwoOyhcuI4ENcUoOACo59dvNnSEIHLTd/l8NM+VIMmn7JwI
fh3Ka8AKOPerBIXTtsObxbr3+2EAHpaKW9/cseoCz4ClNmGSDXwLIGUflGgMTbxEtvAU35YYvUZ0
hm+DqbmEjRDlLC84xPiRWc65iIYmpE7Bk8PuL8NjU4vtW0Ao90J2FfzfAdNS58fpUFtjEtVnx1hB
ecpjXNotqYh0aRd+FXxP5tH72JvhqOIj8jNSD3+M3Uzm2QgIx0hnM0cWsXklSJky6IeU07ZyyEuL
rj/uzHrfOlUhXEbXZ+bLF771m5IB0Wq84GUcBqCvH+yuZXfIs8+hTPjLoohKmyrXRORsdVg18vlJ
uaYelXnlY0TFJUp78NhUyElJJA3rNQGUnwMUGfu95b2k0E9mMvcHkKTtMSEWOnOHY5Nqs7O/83LD
4LPpoUyPKbhH84KAFqt/e+PNiG2IyYC3NYm8IYiQr4erIc1vzqMGkxo892Lf6own+9tOaOeAWL+n
euMlsMBYrvAo0f01tu4o8CUCpqw8hPe4BOQHJsBSbD69lZWxqSQrWwQYo6nqf8fo0oEX4DuOJ0cn
XwNPS18kGdnaiAXyw4ekdlygHnWHznd6bmYZHUUIse6r+/clfx/IUKMtqdrML24OXLgThCkHSAkY
IeQCzMoYKBBJQpfNze70B+RCT2ABfKQFjd27X+GBz77r9JcFHFcFyCBmA+kpsRF4/ZbbsmQGaIOS
Uq07wyCM2IxQ5wPzJVvqNY0ZmAl+vwbsjPKbRp31Ohob9wyPDNUHBh2GcesPWHKhWcxXjGzfV2lH
BARPszZmsEBi7g5R8cNtIYQQucfQhjAS5m8Gqnliq/jcRsgGO9l+jKPCK8ZclMhiAvaoqL017IuY
t41mXR6Yr54RE7lQr67JQZvzVXd20mLkMivW6e4tiQDU21JgMV1CVNavk7Z9hQD/OUaflFLMbOdk
DJ3qCN1M5362H2bMhuQP911M/Us3RJe1AB/DJPHpvlP35n0W6NleNkxphmp7lP1sxZhk8FscSbww
6ZoGspkMlhSKKAnExwBX5gXN+Xe+KzbFEsV/PkV2qqa8a6M9Q6LEJSZpyCL7F4P3k1OCIhdV1WWT
0gR0BssIbVbpotXZVNyRVjF7LjVoRcO1RvF/s3tEEbDWyhgktU426c8t6vkUcXUhg52my6xYqlnc
0AEzAeQ3+ppnRk9QmMkb7PesUveQKfcpQAueLWZYI/sriwQMFSUslNwDqFygXxMHgB9Z8OwJJJBk
VEkU/Ait2ORd6X2d9GsCk4m7P6a9JEycumkLa0Zkpw4u+fK4uq+RpD0JGTWqpbIDzR08/YlHG/hd
NS+LpaEUgTs8s8vDZEjcloYbB8fTtthynbgJDa4UY6zdqDbTDYdaCuqwAbCHwm0kB82alKHiYRFc
DM1gMSpcjd34hvr7veywRF4RWmliDFjY5Uknm83KVxyRwXFMT8fu2kzuU9QcwEWAI75qO+NYXkI/
NAv33YHookyeUMyoB2YAPA2CjT2GnYmfeo4W4Iefg6W7pm+9g2TNFsDvUy3oNSv5TNW55E0mRvWc
ImGUMAIGiQfsHfev9lNMdSpEZKZHyJWXiiDQd+zUkC1ZLMJTQk4p8Klwj5D5ulx3QNkIhOAlsnUf
3tWXsS7SSg1JqwFrGe3OMfH4xZEIJ+7tb3ABKVR/XbDvyduIejvf1wdwL7Tcich2UWZoq9vqH71h
zFqROdzgh5xsTgMYyyEaXdm/Rcc9D5szntIeXq5MWYdTzvmH956x9IUdNKjdwXnwg2ZmxKeI2nQl
OkEOgdGmvzZRn3pIvKvkOpx3D/+4xuVAfqWHAUVmWmaS/qjZAkFWXCtQmbFKWlosN5601RubZD3R
dxZiPquvWScgNUcyj2WqpmJk4rGiwUauNVYxstiMwyvkCr+Pedz8lTJWBBzFJ+BPSN0JnqfNWtey
le25gz7zBRWBJ1VzKOqoUw4TVz4aHAt1NA6k0u1Q8kDn4zQyqXP7KmpIyppVPDQgkCB0f63npXJY
08N9t5H08Rn1y9WGjOGn14qMgCpiFsZ6MlAhcnPEANNii8oKUYAqBGidzBKAO2TsOPX5fscCiQgM
15vBbu2EnCHuwq6wNoQxd88ZZtGBmTLT6vE/UKmu0U7YIj+ZyZeTOQz8Eue56Jgry2gg6Vo3/VlH
YCtIk8ir0NvzATiXU5aOLyoImw3TNnGKfbvL6OIYGj0fs+rcWFuZEh7MkX0/wQVwaNsTi3tsRlOt
XsSBc5s+tjdPuSoBr62HY9kb9jNwFdehm6rGU1hPqMZSMPD43R4PsvS+S4wzLJchiXF4dKCbM/eL
mFTUf0QJ/zxski9oSZDmIbId0kgigfmcJttXF+KsuMohBgy4bvzWBKjU0/v5HdeZy+QpZrDK6J/L
CVwzUzJ6Eb7vzwshEWM2H64z6k3Gq82WzlPSmGjz6iX4FkySg080ohrTjJi+KiDLiYbz2Vm1nyAn
3j2XjWQPTx2yOjAZ22Eo+mcvY+TFbU7bLmh3sXLisKtAqezHp+50d4oVrCgOro+vbD9uTb4lqgo4
EjYI3PXnAMccPqHR2GB2OvTZNoAGrBe8EEnrwKqyB2dQMYy1hIxHwfeLqkSlEyNHlYsSmqPz8Dmk
2UOkPs248vvCVQfas7FvLH3XVD0VFsCs2DBKnj8GLnfKhEfNFuwmk+C9VGTVsTQMbzMav3xzvHbk
WNyWVaRAUWRT3wWwg+YNfRr+umLFHOgect7XV2JoVcnP+cRP6fuK0TZ9x+ObV7Do/f4bEGthxYIn
MYtiz4xgUsLt5lgwhrrJ6lcj9eWQQmDEbdI6cLomwkuKP1zEiWBaIeQQykn/MwE8gmCFW30r4QhK
or6LCWt4Rx+04bCoWx3dAJLQwlXQzcuppxQTSyCaNOYZ/BcKwjQ0LV7Z2TeSY5md1za7LyL1Cvvu
9ntwpLC64VonN1tGLs1gZfPx8pX+gjgsQ/EBLwgCJ2H5w4YH1DUqv+4zHUGFLwDP47GY3tiyx6gX
B3zaUSCj+RM2jYKFLTtasLgRFNMqrJqIr8vHkbDOoDoOKdCxR7iPvzGtAyq702MF65DSjUM06wNA
hwIRyBSaSRufuTv9/2zyDEBgsY7kn9kBVPNoZNQFYnngiRzRyOI40zAKtAbJ8+jGFYc7h+59Uc85
KTnYaY8Q6D+xRABgD7kWsHkRpDlJoycZPL/kuhJDd0oANy6/gxmtD/97OjKpvIbjzXDiSec0As0D
r8ZkuMdaVZm9GgoHO71I0Zk/zJcwC/pj3krv6IOPkrj05/+jX8vTcEb24jJj9KW65ZK2Yp4xmvLB
BkaIVVhk06Zg7UdsHAP93U6QFGGQZJ2HnovyyCza4wxlSQd59FLlfgptsznRfE9rnOTt9ONw+wLR
QMjVuN8fBtNMkfgvGWaBo+buad7IXVHTk8NpDsJCDtPRrGYz+OQ1fkYaj1l78x6qDct41Aqo65A3
EOFDGkj97AUCCjMGJpxvoDQxHkJaMc45GM73xRHu9hc65aF+b9T7rpHFjon7gt/9aWn85YYA2mjf
gAV+qE0+VsWaghUdxKeIZmczCnpXnxOuQc4tjH/2Ldv68H7KQUWdS8X49yFjJJYmxD+Y6CJAjfb+
974GG6sdXWTyEjYOGd2EAWL7JpIaJ+cqZDE5UTZPNcQjQp4FcCgsmtLYT5BQAXyuMSdrLkrVWzy+
L/COtGGZYVRmdBCqXPvKZnIedtfhP79GBQGN6ASkLagJng5CjmP/NnXEn00s71PQBRlH9248Djss
ckyci0VRR8MX66RyibcDkB7/GVvobRzBgM1CQUxvuL657Bf34/YRfUc+rlNt1wu3DcZwGJ6Y6Ihs
eGQAsrJ9eT8LI+fgBwtj6WYB4yg0p2/kmqObmaW6JSnkroKNFRYCIijMzw2kYPQ6YxSimccQjy1t
lM9vNFIxu8Ujiq27cUHCDHYtUc1dvee8w1gMGaR2KHr6eLTPz3gHVEaWZDv9I0pxrrA7TC0wqfzr
UlxrfiYYAfDBC3Jm+SwtsQ5eIOZiY+XT1lvfoU3Zes/jS9musVBeXuyGBKeK2FtMVWd8iuJGxL5R
XPmKx1mETQvKuPhBkzlnuYPnG0sXffZkeYFBDGXAHp6Hb0ADsFzxUlHWpcqJCgh7Lx1khRcZl4VO
qI0AtHa7icPqEUXqt451mjO95IboZ0O+8GnTph0/fGr5729P+81sVawAuTbeC6S2BDVTbzGL+gdb
fWe/ZDqfCQCEpo2rjd3ElfO6VXCzi/K6mPN2oOjR2PgT9gES8FDjxA2jF4Kb1agA6+ZLQIQ4QFsE
EViYqCf1fYmxsqwj/HagUEnipa+fy5j6s1D1j3u6EAoZekBq2s3wDHICQ8NV9wfCqV6ArcJ5LsAL
s/JnEo5t6nOSo3DCc/CwmWIkyQRoU8Pfurs6S3TVZ6HM0jbmHe6meFytIkT6fVxrc5gCPBHaEnP4
HsrzBEc/eIfpS1Se4qu0+XDZLeggZ0MX13bYR+1Fnb2HW3UlTTqzYxBaNlYO3+Wz4hZg443v3D4r
JIpuiCeJRFqLoREK4laE2D29++EZjVmCWw9Hl6evyqalrkNaMJkw78mZPbLVXr+cH1P+PEd+D7Wt
DfkYa9N129HFcM99wREzfWAwdOaTSRNPbhnrqCIGPsJTgsXMrDZRjbLuOeveu3NiP1d9tz431Czw
wIqYH1cuRC3NX4z/7A+exDsReWOwa+EtmnCewlEbGS6LMN9V988d9BnEH0yKp2+mxiNC2ghGbkh7
xfsdc29p/Qy2wJvJia3stHouwm9an3SWIVUl92Mb8k9hTBb5Jmr2+92h7SKzm/0tNNropQUi9xuh
2nhXE5rBG0FaDEkn53cpTE7nOy8GG5DzcFqTAemQ34jqWNmJF69jYe/z0ivnnrynTZTZivVY8dLB
aWb6rEYDJgQ8uy7uv81kd2QkQMeJiRG3KvO69O1W4sofpd6HqsRC4MqPxw2nnFWiXANeZfxyZKRk
AccOETu8Vbp9hm7LiRDljvgXL7haxAQ+EaLA9ccn3dZ2eOGJcJBwhW4eRHL7NG49rwF30pXfjPeR
4BTh81NA1k/OYrvz+qyUMzEr1SG3whbDYs//4Smwoy9aKBDcPEp9WB4UVBlTdPMEPoxB17Th+UX/
iiKWW0BTXVxEsLWRqBo+1k/dOPTXCSPFsZeoFlMSqqen5n5W5XE20cLEOLTU1CqpLIe04ruB0mSM
RGXJ3YnB26nDaM2fipjDy6ZKY1/WSDUHuGM7dO1jtNGl+tiO+s8m/8DbGBKPKFe7I/+e1aPlALvQ
rZ8SgJyQM14fnt/Pkpj7fsA6eaIsVJ8CDfEI4CLwT7+oPt8YnpgiEHzTWY+Bl4MvvVA+FhMQnS6y
e1Rfn+Wrj5Jq8WSZxfqSYbwyHUkF2jWA8pmfPlbt2EZEQQfFBI4kCURvc9S62JEnNu+AGqP41Hkz
BRefll0odaDoMLBHHWvfVhz+LyNqzvTaLrRdIyUpot5E+Rq5ej7xmFSw2lOJ5zVqckxIUTFvJ0bD
rMhCBjYNvZEcZW+MRc+55sqrvZASMI3U5mSouxttP5hJMQQxB/Jc8FpA3WPu1U8ZNrGdPFHRmPKE
y4LbFgEUX/mA8nfdd/PBrgVO99mSYjkh6vtPrhGBI0gSeTG9zQN0/GWkY5Pu4/Ze54pzMQlH1lUK
QUKX7itGrsntIvrK8E0sSqzQozGBJyO6efoQFTpge5ySl6MlZethx4ZySzHMJZ9bWOU557KpBqCK
2DM2ugws6JUzjw5iciXZsPRhgUVCtMRJHoznyYJtJf7HJGASFgxggL8RbhGC5goxFqMrhPOD6V0y
rjUWIyB5YMrfTnoCzzW/Y9vNcFiP4oLWkdjbl1sGov3XV3HqiISc/rdnBFTaLw4NLBOi6GbqAYmV
Jf6MZ/ikXgtWxqJN4POrYKl9OhNimJlcWR3O3QsOFUYI/KA2WX24Rjpfke0qzCqWOlRnL6P0gC3n
6+P2tSqxOoaE8LQKxGyMl0uli7UmUFCD2YOYqvqphwnq4KT3BwqmFWp78APga+8Mb3RtkSZYF4U0
V922dyfTmfcoTzy91KkjF/Wxdc00ViQ83Ehijafi37N4pNpNMOm9olkBa8R/8cPqZfjcjfKBX9w/
6zx5+MqzZzJ0RgrVMVx6tBn1O00VdQEamMlgNlSDVN68srU2WOTyWr2Nt+93culydIZTtYwmHMVp
lrPT9Calh/ufLkSWlkfElhi7OYL5PGWXb+ZQVOhUy8zPVcaEZnPGhvi5A/Y20SUi3gJTvQWotBR+
mBk68uOb1G9T/Rl3djVe5ueR5kkjp2N04ZTKNdMBKzM6cbuvD+r6AMDOL6J6dkeSjR08/vx97eRn
tCo3aPEcSTHyaTmjEGjp4N3XqY0HP4Bh1uM5E8qHLfnv4BWoyJJvADTE0h6pGyPdgBRJlqWIzCmb
YFuCu+XTrfnMJjgcxoxS5khUnnwIubtpYpRDFV6qj1vOBBrTrVlXQoR7UeRjAGTvJQJUDyN7zfMX
VkS+kuTupT9PtlmbpkdsGmQuooNfHndXWcH3w1//1q0B1HlfXX7cR6hcUCByRO9ABe1HAZJdvzkX
AkeRXqAFjALF4ksMshZ5tZhR1SPwUyJl+JfcElKiRBQdzliTOo899ojlREGrDx+AA/Y0xlXJ70Vk
wQX0HeqyAEvk0eKFdGmsWShaj81rqQTihSl9wNW04iOXY4pubypilNC5R7cVz7IeAy45jx5OgSeO
gZ8aF5pNM/MhaCRoD9Im2xTro8MfgSgOpd1QzgD/UNKwJzkdnYmTBMUa6ReqxwVSQXbxzig3ezij
MoIo3OLui+PY/njDh8DFZiagOjaeDGMTTjBg6rgSyO0ecBILU/NZ5Ttc66X6C91BWUjziG60ulDU
jdGmcCiNqUxFaIcGA3fDBAiipzQfBTjyKSemGQELWNYuAFF86mTwdNmB10syX2AUIKKDguGVFxgc
usi32yuCngIHn6a7hBxIbPHiw0btiuhPMgXyaEqtWix5dyVzZMMUOLx+GWInW7hu7xXDGBNPGX+R
4Rp2f7nUY7pKHUkjo7vdyCRfgnV/GUo42P7E31e8ITdHQXxu6vFr+Z1zjrUu+qpbVEwzkHlec+aO
WDKVoRgB2e4o50yMeRj6aiYUXJQ3ClGbmGLtnsBjj8Y2Ay3rEO/5JT2FCT5MhXWncfNKc/kkB88Q
lA47Le08svOYJEnOdpxM+BOojBsH+TK4PlCBtylvDlUnNsL0Ql3HSckrVJuDM59tpOHGI75BAbfZ
F1uUeAXSVnsIriq11E3hqTWc+e88Cag48nOzvkU6/LWh9d7S0fMxfqFBJVOTWDbxOPJ4UnmiGDzx
OMKnP/dzmLu8JUCD+NbTz1k4NILMB80GeiSik1wivOTXyEGD0yW0ITwUShhnwqYFksCYCc/j2C/g
uTVd+HJ7JmVdSX80I9C7+95g2TMLT6iXH+lGkRd7GR1yRrgaGNo2xGXX3BkfNigL2DIdHzwV3YAy
ImP2NL4re6xIF6nrFulH3sgPS6Vm9qvr16efZBvIWMXvkVvg5v9hMmGCDg6hACUHkr1YagCd4MAB
tAy/4j0nZ5FJd7cT6NeEZnW8yy3xPL7O4EsgJfk9Y9LG6Qt3uJamIA2eLGQor8kqFokS1NUc9dBZ
XTTLm0TMXG90l4QB8Lm0tLHfzvM4veAOHfHw8J6UTGZ5Zj62cpEB7Ui2rlLQWmT1DPlGNCXi6Ary
q/izWW8kOm+5dCHpdhI1b4uVBrsI4pOp7cXS/+bUX+ytK6Yn44uGDCFIcfSjM8O8QgAVvHhzfDsw
vbihQebn85rrZvmwojePNjGtLDg/K1nHmGUoP++AZ+2zSrZfTp2PPybajVQIEIKn783U/wRvPM7P
4E+QLrFiN/Nrv0pWzLslMoiAA4wvhMBxfl7JMONJEj+hR2/OrJT3QETiJQN/7I++0WclXfJPoF2G
bz8dOAP7HRznaHnkAG5DP/BZQOFoQDBxLOMh3vcLd6vPKPwFsIfvunrNeN8uQwcj3ohqcjt4rOij
XympZQ0z4fjd2lzDtDf0/GQw8QmPMNA5SID5LK3EZBE3LcckcMEvYSCad9v1+FxsYjWA/9iUDxtU
I5wxqUNqEF/HUJh//zrDC7jfjYbwAPg2T4UK74UTW45geGg2HlYeM20iEFZayFewTznp+8kPTTpM
eTCtOCorkQBIlmLVhexQWYMJpSOQBIdnsgOcV82YbrxWk6fPDC9HLcVgGPV8bY7frsQocT7oXeFp
mT5/RaCtr7vJ9IPtYYvaTT8R28fC8JfJGor2YNSh3z9uEwxRrNCVCxMg8mc52G9zkiqTwxizxs8x
JfiV6SzL85Tt04ZMTXpKhekPpP4gPzMKgrR33MroV6ddsb7bz/OkZaOEAJ0dpqM3IbMUFvW1w3n1
p0OpT+bkJ4KrGv0yroBI2IQMScYtQ0uHGcjzASoHthxdEGFi3L7gTRjbUd9wwkyr1js6JR/oWWbL
Kw62at5MR9x85PYsu9JC6PCJVTaLDKd/b5F8Yv9FCLabrzkrxflGWz6GxcRGlOfr/FD997bC5lGb
n4hlvbjy+3mxS/BMJ6htuCuXn7hh7YVE48VwccTOjt57mqbOXWL9sdKPxCpIvlJ78nklhYUgi73Q
y7Fqes11woOFnowJGYCuNYpZc4BWzaMWB7K3pyRgYLB9L7j5nr98Bkp5S5CWjY4iY+HQxw0P5A7/
NnkTXzvjSp6Yj420UJbjwhM/GJedXUSvbblhKQ/gXJorKphCkdCJW9/pgtupt3pfQaghw6mVfUbt
yMSULQMw8wWBsWZui5zt+DMUlYdN0CUKXGmlXY7ux28ZZJhAswPVVpdUk42hLjgxLHa9ISnJJaAA
PmrIGxtGzFD7xYfoGJBDPyDzgaarlAIGgOnn8vnMwKSxn+hM8t/rK0X/i851fvSrf0lMTKtK88Ki
3OuCJLWo03pEzLRBJq9RhJfaauzBBc2dcbdAOVt6dPyprZd9pMDnA/0n/5wGzpAFzSCSQlbaiC9s
5ALvdWPHVxQ2IbyAJcHPXGmnZC4KRp+Muq8R8aYgaEQbaLxPUbttmKBpnEeEddCcRq9ZbwMO4VY6
Q0/jl85YSpNl8MdycvHE7+gO2DtNm1+GPaC20B0zAmHUw5bLWx9eqzy6b4YiyCwL0NnDdGTsRIyr
lbtU7zbINLpzbnHW9ZdLa714q1hA2Ri/3GC1kUK85CabObKuzCk0hiXpydOcaD+BxA1HIDa4ip8+
/UPc2tOf2rxtGA8n9vinCl6R7qq5iduba8T8srqWVg9W2RpoLN6H1465MU4JMFNethnEk1M2OxLr
MPt4XPURe+yZ/tPMQY/sWNccp6wWRyZBOBniqb/caz/mPLiw2XYJAWAvgMpyVoUTakWq6jUSfjak
/+6a/cjWt9B/uHKZ67VI2VBCJEzXty8PEXfqGFejM2T/C00eD8vpsXwtJ5gqZ2VcEFTC7If4ufmJ
PXG35U3lLW19iqtp9YNK9OkcIvbkb16XjD1/PgNyvn7sS1zIUyyMU/bOw3nz98A8lNiYfIzoE+NM
gIpB8BsLltWB1AVPA+oV8sG//WqeAv8tuTJRZi1c4/pRFqy81prrFrnVBLQ488+WhJV6dhHfcg04
SWJcjKJV594/YNtBRo4gBqmTaUN5cOugDais+X9HDtQvV4UfY+jRl0U31xT1/GSjR2+/jhC725NF
7TOyO0ajCNzBL2vOkOqQFIgibOjEfbrqPMbIs5KQLQKYmmr70rv5vKt8HnqjZtBMwcUUFvRvB2j9
Q5KkGIVJCK/7aMn6EmMMGFwQGYsytd4Wf5dONyF5a4s3eoeJkcOVJlXeXHb8BVoKORWZ9+7owQpH
jsiCniyGSNklFKq5IIuR58SUcq4oBoh2PED1rvLwD2z/xpbsjnBoUfEiwXF1M9+UNraF5oJEcLzq
HD5vLZA7R1ll2+l9+7lImaVvcsTn0w4XuJuca1Bvwf00CErWL91P42SnFtulCSeKSxqe15ry47hw
mvV7UYUgZSg3j+uH9/hr49fURXsXf3YG2NmO+TDWKH1sMo9opme4JSraWk60kBW/iZ5dmiF3XGRb
FZ57qXjqQXIkLBDkpAilErElmwcDp97E3rBTjDufPhSXBxbwyDMN+p7g/Fh//dpFCvPxmEc/oXnj
Zm6MJRQV69+t7WMQANLk8fJ5TI145mMGHL+0UjtcUXHHjCjxP3/FuvIDIaB7GtLi7o9WDXJ3oYeH
nnvNjC+I569DpiCToidRngMblYvzFSEh+QqeN0LgOOvhBMBQRxLNEOa4nkAsBvs2MogpuzO/Bgro
VaA04UbZ+EmJlBMj0nXPouvFind1X0l7TvN+imhe+61y5PTWsLHfHlZsIgDsypMXLUvB6OYjM0MF
xxmGUABrYyAT7vRGKrAD6q2GtfmXRXwTZY8CCGEooqCMK8/JUCcAXozzMHWL3RuXU+oKMjR1iic1
xu03Rxex0RBzvVeZRe7TjLZ+YDe/uvtGclg4n4VklbvWMGXkEtdb2JK0EFR/oxC3415mN9Ma7x3i
2fSAsynlV9lNOMJ708Iz7TBv8BAMBbyo9iS26PvW0h47VuM2C/QZryvuoeBhmhyRZk51RLTX5j1N
3Q/qP+xMXh9I0cAmx4cEgDx+zJToOev/gNj+3XyoEigwCIlxiNOZTaDoTSe/g2Vlq64THSXjjCQf
LS9WmBvOnei9RV/U/h3/6FnY3OG5omC5zzGGgqx76LCpLILJ0BozAaQqiW9sSdEwOs1ZT7c0+tTM
7vDho5Gn+ZPZ9QSDTVoSYshIl7/xkwQ5VPfb49OhriiIl+UTTSPTWxPnwe8NLZuEhSvCrGGIL6zY
qSA4meaZLxgTLL0idSOB6pymC2QX0weACAziIyMtHaQdYJu4kId2UQZ15quLezn9jux+bEiJXfPP
j/uBJ2g89+jH+8+svXGNLOnCqcLHaCh4EIi2HfPs4g16LCFXAzvFQsnOi3ayIaYivwDRzreklzOn
RKjOoJcDB3ftYPlq5hU3ALSEeXKbV2HLTYESTMHX7+bPEdFJrjgJf5Fd3pmQm6/f8fRhMf+PkE6x
mmApcY6oCdh0iPG5wNQPmKSdyfFdD05DuEnbF2FIucP3HxvtN9DOCmnQAti4gccUuh2DX0SYsLVN
lmos3+4kJRdz9ouQhLMQoRNqFTSi/CaYsfgciq+j0wAPbCwnNKwGx5PbeIyFWXyCwQV76YF9zFBD
0qyfWSVUASPUOfdbHmNCYca9HlzRK9xWzID5ZXlD73W01KWrRh6yIOBC0Bbjc2IHS0eP8UEH7gD7
1dfir8BPM5Y38OG95ANAY3rwmd5HFhe+jRU3VSKZ0yfUEdC25iBmSCosF6+5tiV4bc2NX1BIidGB
xcB+dElPRJSgeUb5u6pYS1IsDBnJEXNRoejNYs2lcAkG+2YKWxibGI0PEmu2U/Foja7phnokxR6O
pwM7f9ghjCvZlQ1ZwXCW9AdUiqDKjqFF6dL/8SAmZGqQ+1FOK81QyDE01TkWqQmLAaYM9P/ICqZf
J9tKKJkAIfVGJCN9NYA7aU6yePImeKjDcAzO4Gy1gfaiKiWC0lOg55Uwi0cKKhlLMmdLiZEp8HlQ
7ZVPx7ZA5f76E8XKNYMKiEQ/N6vab/kYkKjxw+2JMZxuFnZgRHoVMSGoBok4Zw7C90MtFelRhrCS
tufv/vKIzJkf49pVmVk3JEfp2zdDsLHzWaX8dCbvNAQDFhyz6qd3TBQ7sUwXZ6a43qyvqwriaeNR
QxKYw0ysZ8b5AjoVHSMpQD0vdEW5Lc/ameaii16yC+bZlIMbrA6kIsZ0wApiED5re83LM8t94E7U
Xz6vmgoiz2WScDQBxmj4eiarGzXcxLkH77AKWTKzHIH1L3laZXWRzGWZMJtFym7UZ8BUUFuvN7Yk
OCFRfaPMJqlAhXpq6LhcFE441e6N6UKe94GOGlQn8I9t2u+LY9r7U3xUI9n5PX3iE7ebPZUt5dvG
BdIL3Danm7MYo/BoP4s12m0dPAzM1Ug8VV+LzS1Z7dZNplTBXlAfWL6hRF2hOuaTfcg26d9xpbG8
YeJI/mVv5n+knbIl2zFPcRBZsg4HoAeZmk2jQbbACHlVEqe0873DtBvFIIqPGaLF4wrrQESrMVww
clatzC992WiR2/GZ2EgWFgCH22M+2eqGJoTe9wXb5I187byYTeDps2CRvCFCUWimPiaLMGYuxjNs
XNVpZ0ncr3Oq1EeULNQ1sADyB9YRr/lCYaP6lxKwzr7UYcmKdOWsee8lbnAKDpRGQPpUGxO7/aNT
ons6gH+rY130mT33jUUsHAaQ5A997FZa9QG7KGSAX6+giWVob7GyfUbDdYJGCd9TsWo27e7dOL9w
eVYf64n/t+f8dlHiZ1ygW/llYHKa8nl8i/JAWiPmpeHmBuEUG5jUcHynhe5GLfuVfsPnHjw39Si6
5qhqbXp1fiAnmCbSznjpx1NOs0XlOutByx4WOWGATOrZxKyCOlQlhgvQHbA1I4C45kSjxJMpxAXa
GWNaOUOvWJJ3C01rsmS0sEvP2gYUxGXAMfTRSUfhZvDvvuJ+v54Lw26vuShKu+1mL1vFLwJy+zkx
0b495i+0mmg0frn2qb0ATNu3r1H+fk6whSbeJPVpY0/ftwM8MP+yIHuLtp7oju8ydagzqbxYqXvq
dkIMch7pvjLvI4Ku8LmpP6rD328eNWv5rziVOnhmg0SlZSvyL8vos8ConR6Odup2MXkeOFBvDsvN
EhNB8G2Mx749kBcd3cnx5Den3RnYgFGRcY/+kMKdoKRYQ0f6eSJtnWkkSqdcF6IwjIC9LkeEfst/
2oXPePr2aX066zvDT/mDmTbhPPVU3DF7cQOh0ZF5G7CFIgufIcwZMZZ02Lp8hMpECxiHfuCxGXlO
ktfzxdqzgpnxr0O6PIw4lez7upL8tuXQ4EqnDRl6k8H5OzB6ZMYYeELBj279Id1N7rrQvbJNTF3e
nBFBwKe/bz5nnsn0TfKYhe2Ffz53ehx/zipQ/U5cpO6Sy8kFCgEy4Bj39Oo41wGyE2TgArwAXZGe
mSowmEY5lIMVQIEL6v+s8DTSpXGGx30rtgf3DSBjfPE6R5d7r0Ft0BMYSMZQloIOslOTxHO6SZbo
/gPKQHFg3U8bxjfkttpgsxEN7efM1GL0NGCiEBrEC8J5TXgoS3JW9FUw2fEsw13e8Ke4a/hTSaj+
DvA/ecSySRthKlq8TjU6PSfL0MbD5+D+Y1taHghHBtjcTV2IMfO6NXJ0sbjfiYCC5omL8jjAB3E8
I0HlaPrgBmMqEoFTe46tzWBarZ5Bvy5izq0Js22ZRJ4vXRLRggCubKoFAjREx6BMmbXTILJfQbMz
sbBhiGZ8T+wEoSatkaoHmToMERVS9dKjs1DbRT3a/UfTeW0pyqxh+IpciwyeSlZUxNR6wjK1IqKI
CsjV76d69r9mpsc2AEJR9YU3ANzCADDVYxRVzueQ+t5jSe5DFmDWv3LQtcd+auPP/Kmr8RWeC1QS
VKGgUDSAjuhm6CMCJ7r8HwIaLPMEUILe8AkGQwP1EwZDUQwN+ecpQ5mt+0OzQ9E9o+mmSVBAGHOW
vs6v5zC7CrMuXTfwrqwG59K+Kikd4VGrpa7cU0YPqSE9ag/Fp/CklzbQcybLii6j/kB7MqOD8m3k
1Xv0+bxN+2ld5hc537/Q2rkC6uqpkvN8BVV6P2YVMiKocL/63ESPcnw2QLxmN6/qDOCWVY27Nmim
16HsQcI03qy3TabO2pv5m0PpF/KkhGU3A7+cNtdHuf4Mc3XVR3PPaoAvN/KaOtc9hche/YHjza6c
6eRAr/yk3YUHyJ068H2hUGUos8tUAhPyrPvUekVD56G4dfma1lg6qHnjTNuuDfRAKqAi9xGAr3uj
9IuYMLJLyu2QdkBYe5JTPUyOKS+SvmEOoAXdNa97fyNLwBsJm66HR72Vs56DXK9bfKqx8SxxhEHG
C5IuPklVKPWsn15SyvClF1VBsVbvAq3WCTeNRO+3Ye9+RgSiMRdpMy+emI0iabW/TPJOA42Vwuii
kqTeLS8/f9KBDhjk/MUJia6pkXdAl6mM3SH+fpTpZ9w7c7vo5hTzgTL4ZgxpaWkhc60oX3zcniqF
f7SlCgkOhPG4yw5yw4vny1jIXxMmhNxBfyir3BMbt7KvV1fGLhPtDAlE56dZP+8ZJPzMv9ZSIB+/
uTzQnu1vv64m+TmNHp9l3o1vKKs3CJvc9Pvkc8fIrOmP9PYBM73/wsYvkxm+dN9bGGl6TWW5AXVk
0jY0PKqNJS0i5KYNxYeC3EYywBCFfHogUWwlfoJavZIjJnM54td3bddHSCW3jUr/a2KiNYXqAyCF
YnCXPFaAd6wh3kc/i2WoZGnQbgHYDiKKhbF6UpTokOIbVDH17gv54OgJC6zZ3S/ImCGNO6CemzwS
Fgpr+Ekq8hyE2wr72Tq9n8uRp6uIJhAdRExy3q70S4WhN2ThJ6o1leiG0ARoltVneHYK7zvXRjcX
yQe4lZBs57rf89Vdc4QIAWRigvoGUkIBdIzWB6C8UoEI4TQGT5ZG7LGafBYqZUPqh8dnaM5Akt93
JhWAw4Y4lsJLfYAk7fY2HzSSpOELULhQ83FEVnfxazaKRiXl5M07FWdTL+weWB1EPN/e9+0Bin6g
Y+sBenRbp3FRig7b8JWcgza8HZlvJqTd1Ma+v5av/mSTGj6zOqCMsKYDAEpHdt7T1xbG05Z0kaYI
QQvAFNDGQOxnLGv4FoC/I5AhowRSR1MU+EoFgBKEK/VU2tK3uYwpCynaSYiWogZOjRukc8Oa0X4m
9ESKJYLfzIpAcnEAILBfGBRHtkw7rJGXOkY0h0g3ZwHA4BmXB/Rr4Bfcxkyr5JlkydY5QLq/hxYL
bjMYHaFmhGwNvRz6Vu2IKgEgwV7yEJj4AZhbsO0tKwZp4hWlG9C+An6CG+BeCJjjwao76PezI7aP
/QTBDMs+dChwuWjIIWqJjvkaWO8ZEVy+2PZ5Qhid5WjYQjHwQCUKTDUNGdAPxOFQbdGwk20MIXDF
2/DNX6REWMqead4J32WOnxiwBWKg+2ALCdYL5BhJcgAo1x55MI85P3A8eWexTHoU3p2ziBfKPYkq
ZoNUzJkabrhdA6mqoAeM0BRpt+3kvLkk9S82YLSYggLt+NohJfgIkwLWOcJlUJuPmbouhuIgkA+j
AYcWNmE1NXFcCzicfn/RABKo5D0GGWZ/8W5Xj3yF3pmwhCCkahdvnWoSoOp0w7Ov85yvx3H31Z0l
iVn7AIZNYQuC3JvDh2Dwc9WAG+9NIRo/JMUnwkXNHRozCB4OoS3GLC90rD/4JsDqbXKKWI8A9f17
z84r020MYO0E/38kOXnPGYMzxmsyViusVwxRCXlAK2JPBtNIZ4z5+z2HdPIkGMAAei8BFgO1FlyU
vdaEXwx4+EIjyBCuGmRAT7E9mMN17YgVqN0ivjB7IY3p4i9wqshfiJPAijcesAsw6zRxSspDinc1
mFlQ2WQdCjMipBY23tUj4gfvNqJRZuCKTH/3juIqbFGAJTBwxx34iUY8z2EzkddA3AXQ9EpRT+Db
QmoGLdB2PD0AvoLLBx52YhNS6fFJvAtwNmAPHCm7Ap+grhX0BvveBXdCwz9z36uCBsKRanTvl99x
ObUuAVsxcMHl2Jcf8g4Q86d8a8BOQeEKjmEbdMgIzyUQz0iYcNsjHC2GBqGwzTB7fGcGABQKl7mb
q15LqCcQquqomkqQoWF24OhyCUs81c2Yw7YwgoDeTMADypcGCwd1Cdkgv55rKC2+UXpAQUsJqUNU
95yWdgNy6j2nv84uCDMNy+nLrxuPzj/vR/LwCw4QL6FR3ncJkb4tAsthH985mvt+2YNYQ7XE4+nb
y4fxYJz6aDNYg14TX9GEaN0KpYXSYQvlB92YIQdQG5gjRxw5c5fVhOKLg61DwR6jQOYlPMInGORo
cWUOTDhKdEJwrESK45B6b1j0t27VL26uNMtXNAgL0XlgJclYgSznrqHFCRoL7wbUl+3vtsfpotk+
flCg15C2Y9JC3RebCSZWGzrsW3XbS8RPqm4l1XLJs07a6bulb34/gxhdNVv67qB0QKpYFCBZf1pX
wuQQKNkJ9AffVM2wl8cOxlcvqMnaN3kibgMQDZ2rKGR/ngE5LEU7zsOYAHbMjzTMsAG2ZpBZfh4T
OcpGdI9nHTBfRg+Wr5Xz3lDwf6IY6gbQ8c5zwIOPvX7UKBhm3rd0yX8zhvvsOS28CpD1wEQqAkZm
D8QNluTppFx+WDqm3bgaU+78rhsyoT3qP0E/7sfVWBm1PvYJMAnZW9TYn2DVYRNPyeYaNkNq3dB8
ASn6yFniVyPuBMYla9ABYbX74A6D6DzqHITncT0iQ6OueLgCEMYzRI+aCbQh4zkwdl9XG6LZ57ae
NRMe8pYv6kDyiJjQl8lVIdFPsjGQlAkOHDOT7tLFu67pCevU8OREweMP7BHlkxQtNxGfIpcmwQ5h
bkaOfoD+AvcY/mDci9yjHfQaTC7PXh+nI1RLhxKE5o/QEIJ0lZs2KHxgVhYTo5Jcn84VWaoMXKB9
3xigVCuXLIUjqLlCUHjnBPXSbEuZppaw0aar7V080BQ0c5+4AV747qykSRsibxtbQ9TiXNZBpi26
zA+bzitKPHgBOdYQojEQKGacBijEBVkZ/GTxWaTGd/ZBaQh3QyNGqRWaYOGQFQaP+BaQlB21n0sC
1TuL0/kB3tf4NiliZFPATQYqGke6vz5EZzgbwcIbpz5TMP3fNwbXsDtcAnPKdx7q1RUB4J/OQ+Zz
YnOsRSiqUdB7Dy8TmI3stx3K6MNhAktdD0pDiXjs6ONVv98jdZppfwyLwu983LGxph6iT9HfnelB
YS29I5sxDsoBBSsDtQ/a5zWZ4w1KswoXG4K4zRue7ALFXRSfPdAEj3Dtl7sitqbsDUToOA3wAlxS
CxoSJO7fa7wOHW1TrXsv4ameL8X9rvratJ3R3MJmBjCkJ6ggiRbeWV/IqoWKozF4LIzBCTsTVuJ9
voUJhD6DEQPMypagI73zkhrN+jpNMU8SPMrWpeY+Fg6+6RwwBMcFbhdG8GIddsRrcgSVa4Aa27iI
euMD7NAFZtqI21FnpUQTIgnD0QPttGFwIWJobHBVDDUId9c5VQV4PqRPvUEXyGjDcbduslPJekLj
yX4POsgGgxTFAxDze8unyjUE5OWSHfF9jRgvPGraQHKu9nt/38NmsVwSZm47etiMemIdOnn7LtG3
nwPVympprPZqBDdv0fdaKaqEcgn1L7gbwWNbQxCBXUFst6XkRQxirmmUvxG1a4OCmiVqptcDkl4N
7g43+30s6FW84IsNc5QlU9SXieAGV8isv5/VI3kfda+K+nOgctoMCJmJNkesR+aINRHef349sjNQ
Z/RQsOlDSuiO1sAAdDXcdO7QL4EIa8Oe5hHy4R1mbZ8TYqyEtUiFcL5Q3KEeriP3E5nUlSToQ1GL
dwHN0428RYnyqdqb3+GgG/hYwtNHrpwXeELNbQHvCp15FhpjZBk10FyvAbVIWwc+V+bQW6zRkqHT
BeGRGhEioRM0qAilUOWrN50KnhMpFUemxE+fiin4Hc4y1AIyZL7eiDkx62oJujbYBe515idgsN0A
zpwQcTozJse/v1T2vS9+36Ey1hcFZZFlVnvMxTqMnRNWSygrDiiJbOhiPVhbtiAb6HQqErlUJNEv
nIG3PlWz88uH+6pwwekqcURQNukuQ0y7CpovKtLFPJ9rYFB1p+LagfaYUwI1kgy4StjR2QtvqPLA
mOCO/jiiRlwImNvt9Flfl9prhLy0GrYxGlnj99tvUOqh+TG8/TT4tM0VehCbgvLfrzrHduZq41uc
9MJvoG7OXE36wfyCCK9vOmgzuO9IPVTekFxwJaN880Ybi7TMB19Eicy++b2NvjGYTmD/hH3guFfs
r2xcPTZXuHmFq1YuUsWIjKFL1QeGAurR9DVqjPhQzXMKVJ+BgqTmbagjifixUcAld7ZAhrkKAEZI
CZXDXx68vu73inWbV4A/vLt4MQl0zEV06/kc4zTvXIS5eyqcaccArNBzz6DnUAl7AQAX4EP5jAvj
wOi5/YtLLorAeH/ANtilZD8Lx7BsGfuIRRU9Ub9Cts4z/Jp3cop3bXQ53hf81lLWYAWlccQmkXfH
tR0VSDubPHc8/uzux2Ylaj+HN2KtSNzcsYuiN0BHDk0O715g0AGe0imxhcCKHNfN46tz4QDwegrI
Cdx6ZusXt+lcUmcab4hDR+j6fNlIQjuF1BnkOs1qYEjMpYhJqrYGQrOY4zL0WFF9BZmje59fIFQl
7nVINv3ANAXMCWu+twGDfT9V5Dnexxq8Z1ilFPNmrTvatjxYs8rrU6pwdIBSMNXWOoU8+4tAoz6Q
qP5XYYt21uLcx4aE5Ml5ciDYXhCB9THQ8Du0AKgP/9SHlwvqDlYZTNWAc0Im/VB8cdivoDA8NG0u
+KV3HltTbkMiwYgvk1GFIuNeNSuuULPimQrdBurTOI13du/rfX+JYS4uYNOX7o0fOF4fxJiwbE3n
fUEJQLVyrZbWREG7P58ih7Zs4Duf+rEZm0dmhdspn1eAjcVtyT2JesiSTN8DJ4guGj0HVtD011oV
22z4HQPLxprFfi2JJeGQEV6AhAXWZCxh/6B1kq4+IEYTFdeXIzWt1wo2xbA30qfpjKyVHrzulFHF
1UKO5JeuIXXXJyK+xopSTblI/Qvd8RFAODRqn+MS1RdaJhAAv1ug5RlAIvr1oJfBD7bR126n0Lvd
e9wt8oAOseiUueYPeFonH2nkGzPKMxZDKNSG4/bHchV+dlSG+uBj6d/5hkvDbersKbQ7kFMHrKe2
MaMo4SLq5UJbtA0hDTXojb726DKYC6DEnnPnZW6B8yL4Lmz4bvNe0gMacKKzCYiJEDFn6cKlGK4z
N4RrgswsEaTcUU/K9UG3wLWJHuTHxQn+hbE67fyNsZKdRwLrm1Cqmn4eAkdMUI0hEg10wNqbUiAz
6DZcN98dY52hw8B47p67S3yN2x8FeMa0DVg6MyKuM8EbC4iDfTwYJtlh/x40HfpVNIFRHoXlRy+j
DtsICWPK7QzgcEy0aufbl88fMOVmQAzlpGOUSZgDOoYt0kpAapjs5+BOL9SqgaCxmtPWaykLtsd6
Cu1w2Q1ON5B//RWVfbopfikEcwfdLI/OPkBK2wJTZoI3g0rlWkRflXtCjikoxnQ/ynVDNLMEIu6c
TwAmRL+/hetB14kJFV4AGkl7YLfgBy5eNrsSkAKKg0V1E3IC9AnIxsGHkySro8+4v795yKzR52p8
0j89aMaYaPh0JpbvOUIDYJBfM+CyYEurTQFXRV7Ux4x7acMUPOm4QuUA+506bhfNXxVQpk/wJIyX
uQgMwQbknUIdaiGKiHdyIFEUK4/UNM+Sm5OEbRiqxgoLsO/OMghpkKQKygX99TvKPiyFEbeYt2oY
dhl4MtaV0rHAqaPatm22+SybIZQkYM8UldBh505AEX4AmzIb/Hw4bDGGaUtFJbyB55D6EYikxm1s
E1GpLfBbYrSWaKX1GMYxlPtp4So2WBQs4s/BhRUQs7vg5j+CxqbXGHTO6BWIIlwZdpHmNksCwRGC
XPSJ7z5YNadJONVDSPQwa64Qam5CsnpW6R4CtOUOCiJybxQV4x6qi/fdc1Em8JLCa0J9m5WYhGN9
jlr3vMgX9e/LkycqPT6ihxOVlITu0Zf+OtW61CZgpExGPStjxgLaQY5tYxHRCu77C+DUXqgWjP9Y
KGQVJOCk1jnr7hTU8WVAClbP2+N3QusOwhvJz5bqEiUvwHLYOsEfoWhAVk5SCwGuQZqFOgADXocr
6JAFXTJfR7Ap300fT0TagRTUUTp7sZC9Q22nIDm7eU5AW7m9wU8z+FHYL6lhNjx1Q6p9oqk9ozyR
rnThv+RkCHidfVRK+jt1rGL+nQ95B9Pax2sQDxdQyjeOas4zqnaSOHky+IQkO96Tzm1/rSlVE0/y
LuRDMD8lB3WqWIoYeoeS4JUaVlgjyKLuWv9B5JZg/YrWI5JRLOguU0BUIc9jX0cli+zugr4JcJgE
6DFeLFNIktiRFReHB/i3EJRHok//+/qh4IDgBHIgB5q2j68HhelLtsOCvLv/5hgQ8iqz5vKhuWQ+
NHhRh22C/hFi+w1cIbExyyoaeYP7kPM9QJsL9VxJRMz96T2ibu9QbPIuIwrVjnIowX7i21GOPz/w
22qdtCQLm/i7yTTnRWOs9AGEgpdR8zH4qS/oKCVAiQA0SXwlxgLtR2vvZGz6CZ7s8SndvPeUXYm9
oedAxIAkeI6Ad+C2HCMdYsUHunguyc7A+EEy6ntKL0OzP+uDTWf9HGRIIFfkvyiCWqSUt9irYkiJ
Y4Zc48uEfBaqrgqzPokW+4CWQULC5d8y9dLLgVF9nZ9B5KdEc/Z1jt2qGHzbbn9lOA3gq1DoIYch
LaIQWWyrHrwBpjchqkFJbg/Iqpjl288JeMWr9L5f/8XsSHKh7/OZvuY9VB8pF+FV2QB4QJ3nCQW8
oUUseOE0+lGjoPCGiwI/8z4MZFx3XLQqKAVopceK3QMlLHAA7JaHDbMIyytULQy/kPfOKcOVhD8g
MJbwXcrUo9/9nHHTvMaPGTQ8ffCsbGY9RLVyyd6zVsOG5paTF0A0l9S7+AZdRPK15ARxx5H0QKuG
jkORP98VxALaUFplI6gYYAzIRZ3kilJBu/QI/yAzBcit1uPCsclHtMkj+AQXgIpv7+2Jx9K+9T+x
vCoA6nglaL+eR3XVoSA6QIvWuZwQ/7mcUATfqwhkUGAeqm7vF4n/R+Yi7aqBX707F4ylaqSuFGVw
3uBb0eKRJMAk/S3kEP8Ttn65xd5w+tqjfi5gM2Bdf1hu6cUQKxcJ7Q0iNkJbE1Ehdhp3P69fye9H
ZnwkHbkPdfj2N9cEHk72dywTTcAdjItDW35wkeD8DOTb0Hza5yOy3ZT1BwXwctJqmVQOdHPrEEQS
6p0xeYCnAwihge5N4P972xAtMCXVCLsdUijAEbprUJBJIE4gDK1TSbpPdMRSHbcCbPtFRBVlH8aw
ZTmoeXIaO88SPEqUManogd7pIU58tql2IuqmkZmhjzcRERi91L+aKBEe9b4WHDN6DVtggy2yXrmn
dAu4QOnq+gk6AmNoQd2S6OxTTQDEXFWHn3DAWUNZ9Sj6pbhsZC6d28uGGtMLavQFFotDrysnNiB4
Pwh5OLAulxOqu881WR9haX0dPOFFbpVZKswA+2cHOfX3n+8snlrZ7h4WOySJCPK/K+0XnCo4i6fI
BiiFQkSineQbPvUa5uHcTu5wDZCVZvhfPSrU4YcyzUWw/2sAdRfUJfj/MWzGLAx7ymhJFaK4Q6Mj
H3KXYMgNfLQU1vAGuWh8PvU5gb1dFrY2s+QTmGG60F0AZ6sX0wTkXEN2dERRf7H7JglZYKwioH81
wr8Ph8Id6QVCR4BgSE3piojlrU+JkDoX+QVDB4pU6VHY5u9ry4JCTRnVacLU+fdE4EIlluY95Vfp
ZFoDLueQ+jNK4DdfptpJjC5T56K+RGxD2Y9GDJ9p5/TDYgq4VID1muowkeh3UrgIDZVxNoJOJNnC
nYwrQgPSXlBN5jKR1WUJV4kZEdol+CLbRMFhZEGnQ40QZMXCmJA6LTXmpstgqYwa2bYSGL3eO7rH
rwm+LozAqUY6Ix7SgUPylwSHfNDp1tTqfPpzW0JpQjGkc4bN8jK/er39k+9zotWXxuAlYIBBXHCZ
dbgDWfrPwwO1q/E5fDnnWMSRN2g4xRSKUnzlxqJgxxlbFzNObbd/ndR1uyfl9RFw39KOavfQjAkU
K5/eIMxiZmuWhsuUKyJRgAz1JKN4gH+TlCOb4RzQdPNk97FID/Xqao4KJNnNwwUfiyHsa9oVQM4O
2c9nXpq2ArS28z9zTDzBT9Bt2yrOK3SzuMAm4Fra9TZ/Oq+4nTziLL5N+n46VUGyDuArFbh+DUBK
SkcVOVK6bguKX5AHLDAu8EZLUV+lRZht4SufIWGeQJWblkcD0oirfbVPvY/gajOP+LcVLo99IhZ3
I18DE5I5YnSi1KeEJ+q4P3BvjG03egAJBEJH/iclONOjpvXEbMECYO7TZkUaBbURlgSCa/q4LHLE
jmSAgP+g1jHPNx+H/sVzKWYGUoY7cn32gjmfJa45PUWdnLIbl/E2bZbU3mB6TF/Ll3+eHQZAkT2W
gJ9eH40XT6EhtX/ntkIXk/BAYVVAqIAWDZU6Oic0gtQykBAC9FmyXuQ0dOB64t10dwpOEbeggyYV
YT0LJZ2yaogFcfC0s8GYPGArjcFEAElERW1cL8jNKcqTVotOw65ZElR2WGIDx4PwkLswUGZncWp7
bkUawnPC0LzwGz8fQuqb4ouNgkxP8DGgC2I30wed2HKXV6vNIzT9LOySzqecAeE6ef8t/zRUMd3C
HhEmUrNkMYd5ZBIADIlPzSAFdx7lwEY4+BuKkCCiySdofV8PT1DKUnj5CsOX8XvPlSbtQsAqODQ/
DfUgxMQHhDZdghXJ/LI2jr2LV+7TI0UdT/vRTUf130POXDmAwdDTEPo5s0cT2qZHe4n+8tMCBySv
DcTX4GmOX6ZNKC2PSOBK5IKNUTdGXNbdQACbU99MkDMAf/Emo+CKYMxq0yO9TRMOmxlLtPzw+DTs
54xg/LPVlu3cXHOFgHCzVWzQagJtek/UxSknkF2TyWGPMmQSrjZ4XAJ4pZE9u/yIBQqFkqQGTHf1
Pn49RSmiPsITVVZnYkFIy8f+TxUzDbjQNSWHKQ8qpZpiFetlfaffQ0sQOiH9UPqMo70MK6wL9wLk
z2PACUg+i9GgiWICo0D8Zu3+fq5U9okgNBg0MWKaCVUyHon/TW9Pgy3IA7hGUBzhSpAleOIXzHL/
3nWBhvH3abZQk1Bpf7+L186QF+GEJ2zZnkKC5CmNN4mXaPXzSGxevPhvdxc2LDYrPtD7exYPN/7P
A54VKbhIyv7+cNoROYTbsN9TW+C28DjMven9e703mO7bBd96SmmZm5aXRTEiD8TbaLxjzyt+wuBa
fcQR1CH7RS15hx+b14aAVSeAuEfVsTreN/9eBguJQTZfJqMBpvNiHZ5HefDfT14ClTRkIzT1guoI
CZb2CwWskPNmAH/VVi07yaktXFWWH1wowbaBewBESQ3TlVwKKKSxHX0jFUUC3aMz9fcTpDa7Pgfp
MGNvb3Yi/tFkFG9oozfgElqrwXfHgQXiEWEaKrm3o3juzQezgMPlvf9tlP/hCWcwmdNfzR5TasOZ
vYw5eAw5h4+EUOy7a4giOA9Upt6w99BmZ0diZ++QzYunUp4EzvXv4XNyDvhYOuQHYdvfpm5xGz0n
VQ29Rv3b/3PCq9ndEcdCHNlGRfKc/PuDR+/kHqMbEJ/xE4ryhN3f4mrBQ7CJin/jteeEmk0HzbON
bmBWOZZ7TPUG1Xjeeo9ZWNPhLcYgecJBb3lW7J6PRBZPP3gk/reGzwk1pOuxTyEp6lPeQwSfm7rH
o+dgKyDn9PNj8bNztoo97aNmYLGCI3sAGlqh5IlSNv9UMRN4QIQX4ufXLRIYnVw98VXF6xLX9B4j
w7369+7PDhMwXhElU/Earep/b9XZVBWKF8VGuQRi+2IvYsv/nhSf0z2aM+Id4ikGgC8+J94KpDbg
bFWLCqIkVz/lfKf+latfhd8VowHAFw/F0OhEOfXfK2I7xm/qcx1heFdhszN+r0c+4YptVKH4wPUo
9iTeCd0qvMWoVf+NLyKV3e0oaLriXeK51G921rAKrd9/nxbPqQpj498HxBCtQq6KeDeb+/dR8Sof
YTRXvA5GjMEqfrseW0A04tV/nxfPqcTuYBmPAK9uR4lvZUFgEMchBqR4o8otzHngHhC/i2e+OzHq
xU1j/X45XnEfiFsH+zzq5+IyCMN7UrYuYkRD2wfmGD+SO//AqsUN3eHYBN6FzwxZH9EhkfwjkSMk
yxdP3vBeoGSWvCavSUM1MjmPyrgk6MOZmieftBD5/gs54t5nMgMfx0fkqIrF+5QdWDFAdq/kM1FW
Vfzkf6YisRmmqmwEkI53Ms/KEbNAHkxBxzAJEr6hV/CBwo6iHvMvVTjxQExmYlIj4uUP/Wb+QYma
kA/Tff4kuPS6eQCCz6USy+eT7+STkHPwskJU3CQt3cOLnY3YIb+wC+DkbLUQrDhK3qV9h3yLegsT
FrhRF7FOpDWKoGEjfQ5DXgCaF7sUf8S72JFHAZHe3FxhPYhNT/QnTY95z1pZK5MJVmyOutvf02yW
lXzx7/MIXTQJu/m3Hc1NV0WwZ563OBJUy/jbICGBpgV/kJHzIWuzLPEcUIAfUBvCLpQjNwOxAbEP
a9f4amRyvKiOhBYS+P+e//c9xFoijcXBlxx2wRGLTf57h3ineAzMbJXzOA+qDdM33elFG7IxTrq1
Ek/3qXe1iI9ybsR5Jqn4t1C9Y3EyvyjoaC5KCu5nJrQ6Ifl30V48p9klNCZeUh1rNxUX88FSw3US
b/73U+E6pih0uFwCwWhWKUX+nR0QwYAyU/LXmHNDTvN3yotAXnDmxeAQRy6sqMSBinHw71wzWmiq
/w0RsRaKq6L8vaEOxfoovoAJDU0MJPGKtvv7nQ4+D7KRGIYcuemVnIh/7yEHZ4ETv4OyoZgo042g
D8GJF4NOZpW9b0SHAjuUldi6+HffoKhFSvRvPW5Z3FruyvfxPEKbg+46tzI9InEbjyQW5H/rXsbt
KxYk8SofSImEuMPqUNoxvCKdyyBeo9/A5m+b6kgJn1FWsnj/+wzCM1xFcQA3nhOvsbjRbwsVdvH3
saNYXvFz/XfLoai8oej5dwLEdrWVssMLhs6CCNjE2xTmZBzsw1I0McST4tNED3xncdMqHNibs5pC
fU+ZrcT3FWdZ+v8mxYGLMyDOVt8Td7U4SzUjS/z77+yI20VcLy6jQ3A0Mtf1XGdQc+jEF+2cyjuI
oysVx0254XTvGABHbjRionZxO9AD4oy+wOYedYpMUOrOg+bucGNjh6rtmom8AGi/4t2EJwtE2CeE
pwnF+3ZBOeV2QGAAAPjgQS/gyP+gXK2dSScD1V45YhZZdeJ9Bv/1NZv5qFu8QRgiqNIgfABzdnUv
KZVouylmJrQQOEKgNmhUQFJsQAlpS3KAVnXLTbURh0udXRw3L9NRQX+UQb9rEmslja+bd1zFFRWg
I4Hw+6jsrgftZBAFotAF1WDXQjRokjtv+8xol80VxPtfST5KhQeFvOgTqrFjaJaE80c23HIkkJk3
33EzRhwnzEacpW7BvB5/JhUnEcboZ8a73zEfgt1v7G4MLE52u2C4g5k+1vF3p4lzJ7H8Hhlyu4pP
M70vzVGTMB9cfrRls+2tP7Pe+j3vr0n1pg/oEM0ynz2X3drYoHtRTq9vq5orhfNa9+Pb8jIrgEus
efAcdCSxA6R0S453o+E6lxhkwsc0+XLBEnXeg+78hM6Xj0qZBKuX6JN+0oGlQUJyW8zec8qNk2yn
z6Fuz9DiZHVDmWzenyihPOkm3ezx01sp8/sIWQ+GyZhDXDfb9/S75EwgeZB0C2XJ4nU7cDaomhSu
teOEgwJniHCdiZ35q/6NJsYXqDtEf6h7WUCkiG8IzLhgi3KhT/UFnnV7+XiNzekVQvk02+OjACYu
1sbFrou1iZFAnh41iJ+Zc+Jv7NHor3KLTM2piIUf0Hu+42tcDMs5mfVzYvkgy35eo3ojHy3016kV
LO4/OMGhsgUDMFtJsza2llpiLh5reXONYDgnNy4uVeWRuI/PbjtSUZ/Jky66b5A6mz1mryVdTVS8
tmeyw4kxV+LrlOJ6RGy5QAJjamykDWdKOX427R8aCTm1pNpjXrLOZh9y7v5aD/5qVYwn5AEoMlSB
FJszrPyGGhIhn58zKGEN/YXeGMecuRUh980ClI2QYpqlKzh2vrn+iNwc2bUwjSGR0np6jLOZSdCj
+XhhJcXwM3tBdysml1iEYgS0SLlMpDG6jROZ+3adLZ/LclrPn7P7vIYCm52sI8LKvO8gHVB/mFk/
n8UtwcKmP8sWV5QjYQWliMighyHYRqp/DyAOyYm1UBqqUSTn4JKXJNGUBEh5KWpQ36b6DjZXIeUS
NY5i9j016JAIiymIQwNSX0pvZPrGydq1c33dW19/HgxcZN9jbSnmjR038GtbsGjWc+ioPx1XL+FD
tNNllld40JXYwDv+btlaM67n8uK7tXIHkKbFW0U40R65SZkYuKepy4pp5VTP2Q0jlBmLFJtV6Qv+
CV4ApY4fnlB2zC28xizIbXNHZYW4iPiOiA/yAmAsKlC0U2tbIuWf6xExmQU5OBFTK1s1dtaO7dOl
ZmcWyotijuD5v1uGKZYpj9f0uwhW6iNTM0vutxvkD7dWBfjUOhGiNNweGU7vA+IJ+gr0Vzkf0s6i
n8HBrHg/xWAl5LB4p7bs7V8z2szH3r6355xwOKSl9PfBT7AQ8BcF/T+SHh9go5w/Dujx9i6wZakI
M0WR6J/eR6LMHasDMzWbTbmNmWmP7NTasXtRYkeHE1e/v2I6ExtdemrZ7IJvyi7+Jk42xrnUmF5h
tBTizLMpnmT/PL6ivA76qhBb4ryxyvBRXuUcsDt6yhwgB8CbmZapZzBrcJY5DPZGRIxpNju8b1AT
Tfc5fe7MtxjtL4hdEKnr5HL3PgyI5+eg36KytissieStrkXqxddQnZe87y2kLN/UkQJX7YtwfXWS
Xw7n6qVCuDeAwEQpbYqXeQaY6bZHJMe4ru+weP4a3EccvGR4hTbM34L3kvdHzy1dhhQ2auvwhVqI
prdAvkXmO7CAE15mrCoEInwJYn49DavazpSx6E7omxsOmdL6T3fPfpGPvN1zHWnPuOQwiS4V8XVu
houpi1dxUVfU5gDMVJ2X42gHyrZpyFFVK7BUxUlzA7s/l7T1SbpSwzNIrmCCVVQHvnaubPrWskRT
+AQ47UnLrhd2B9C/H3PwAQ7GdoiCMeYbvIkt0T5uca863pdQ+DKKqBP1COYqv9D/Q00gehUOuQwq
HczlC4tC5iVI/2wIHyrH5FFk6hde8fTqDNzvByXEvW7S65pCF7mvaQ329zk2l8nN0+JuxK0n4Iyq
3R6p78sKKEQB/UYlk2vuKhsWzUgubMpjJQp4rXMJhVdXGRFUXwYLCn+QeWF3MOWz+fwRfZbcUflj
Linj+20puE0AX8YXPDhvwDQIyGlNjjL/7TKv2s9EJA6AFWlZ4YrJd9xVql1IIUAvrqfx23+5gBYA
YBU4aebDkhdH0lADW+k8YDi6OmTWfEYjcEV1FoyL0wtuG9qjAMR9RLzeKGwok/eyQrKlO16Wz9+c
3ueWk0/7Nvj+WmNTNMbQnxBuu1Yi7el5WbbQTAtkZKK/aIIqrnrIgk8TpthChzSiQa+iZeh3EWUc
YIj2eXFGxaVIp+nZrbi3TgBc/RIOV8T8oNqXlVI5ChgDUgKq0sxydoqhq+ahoYNvJAzLKrC0CUSh
x32ffodZGxjtRrnFZrEwuPV1PbKavcrdeb2M6m70uY4F2KhPo2Rw1mephRCvhA7Dptdy4j+Ip3cy
2H4cXFS/vWLfjAsz+n/Wk8Dq0g1qlH3epJ001bondbfOK2Pju2zN4+d9uL9npnVAElBSIL+CLoAb
/l1+5eBeD3Ok8vGmSMOmHDVvUJtwxw3nUQKQQv33JWD0QBDUCBLVtQDIjShWjnEkqi7luGGEee17
2kN1XLhTwgwAzdergps0KUHUXGyO2zIdpkNmWtq7VeXS3uXX4hb0b56pwu+E/z2giKRH8vp/JJ3X
cqPaFkW/iCpyeLUVCAJlyfIL5dQgksjp6+/g3Oo6t7pvu20Jwd5rrzXnmAaL51Wmofspqm61qChe
PhsD5q1+NwUjXgRAVZ9Gg6OUXv9rcnJC2/cVgYWo5Cwczyv6BRS81p1/kv3CBlnMYtq8qSQnXXL5
fsEl0glDn1Ug7guDvlvpLyct3uzGyz4STOYn1m18YucZ6jjR55gAyMTFALnueT9octgoDogcIe0V
F04CrN0sC9XteQ8RcAM3viZ+TYsMao5nOKb/Ij7gj7byBgu7MJ9w/tCKR7fLTsFZKnelasGu2jwi
ub2wlXCt4r3B7gIkw3SlOz+PLYTtncKk01ZYlDBtRBxdT8Kf7mBtZugvdyuV92d6EzBrvBfaZgpw
qS1U0xqiNaIz5s0pZJl3gABsUtxOEziWlRoYXM76jXmb/m+x1inA8Do+98USK2BgOqFlIbDldWx7
yCgrvNUl1Ocj1QLbafM5pVvRWByFyypvoTX9Yq9iCQoJDdJ2ywZs2qr7QptFT/eUf/IhhbKvN4zp
MhiKH2x3XPHolgbi/G79jLy+WzTAjlmihgmZ4FzwAw5TQ50070tWHDB3RAp4ZMHzLUB32lUQ42KE
/XaeBjq+qitvexT3GPuR7k6cuLbcaskHCsgjecCn6GgOdB1jp/LCz5rUaIQcTL5Knin4LwEmuPqs
AVVhzBMwDmJQHS43A8o+AqIhUdC6pk1yKP+RukW6HCYDgPbYb27mdj6zfNqL10JRbfZUEg1/XliO
mCD8QNYV33CT4Z7i/sUQwWTnBUIgEIfvXk7Wxnyu9M3MA/pc85TFXNx6vk+swxVLOAcV7g5V24g6
t+eNqTQwIUP0emHbMIGnR2Nz35GA8sPFFLE+/DPfJ6/+zP40jI4pZkhKr6cBL6Z34xPTQhKhbiGU
HVAK3QMXgUQh3H0iEZEZghDksVD/ANy/p44yvREy8xcdOYewAsj6ooevWrRMgIGpTksPXTBhVOMP
GYn26HU/Kgy5aaPvJBQ5NjzVP2hTSP9PUYMsfPWMIbn1rAg/LFhwBjld8XXNJto+YWPc+FmfxD/4
kNRhHPFDyvYdlQl2QEz+Gr6aBdvKMUijzEawtTi2cr91GYZH2/pbPsc5eCuY/XwZWxDP75fISSZb
WQnkxM2wsAvgUEdsQT8vuMfxZsDG/ty//vKSuglxFHO+L525LxAGNAQibaF3Jn1UQHMAPhvtkmnY
2qBvRQoKCixUdj+DxKFEfPAghgI5EjLOSiQYDH4YDkJ4Y4pfMpb7ptmyQ7OJzx7ZIR0FxhAh6113
fH7CYuCQJ90hHvRIupM3B/gJZ51RQu7GC8uvgMY+DHv8psxrPnkG7jnPG6M6hUmCek3O6Va+8PGh
5p9oqjPJBQRInC36dQ4I275aw9Xn+KA+wl1yrjVnRKofglEebURpnSAubixRyzdScRxC6DfW0tfG
P8uAhthXaYUqewZOzmVm8xPWLKH0bPEnS/ASgWl+Fhtr3nFsZbTBP3xV7+Y1ZO9+rpMzbcGZoWjO
ZC45T6TtLNzSmP8jqB+c/4+pndELWDS9bMroKZfIX9aZtTxtexF8seBny42I9BVftA7vh3IGSZ0Q
QHNZW+Z7iK77NkG6p7cMLY4pA5NZZvPTzghEB2v8t/U939XH68PYRh8qadTiD9nD3YNkTo440fqJ
oB3NaPwOCZ07tfdeKqh7VH0b8mWznPicN7xlyIS/pkv0gEg4fRhXg3Ka84bgceZTuuBOWPeCm7qL
q9c5sYmP/gXMjS7kTQMoxu3GQGoiqWfbKdjqLBhH69D41Yq1zkwVdOsVskgvbkOGzay98M5otKi+
SOQeIju0dgrBTH/y6IqCsaIYG3UXj20Kx4IlKGC4ygzVY27N3pFLHy/VcKu4XqnTBUCjlyMKkgrf
QEqUc8qayAgt2YNVL2Q0K26L8iP+SITjqOFdHHlooLvR5iKKgUkKcb7X/L92Jo3cTXesoExXLhPt
PS2rc3Psafksf+LedJY/0fyh5jo2QX8GYUKDe3bqfb+vPht+TYxnre/+LNLiyH4o95cbQOQVPr0e
Tch8qdzkozlaS6WBn838yx6Vm9s9Cax0fii7PfrfdBIH5B097R5a9vTrcQ1dOCxpO/UGqH83XrSd
/AXu97Ro6JpTQSeMp+JLv7W/Oo3EF1JrmkoImsxbd0ppdI70QDkV05EjYOPE+Sz1GL1SjDMdObS/
3Sn5qB8lb3Tp0kG7Zcgqf4n0J2k4PTjYtr/LT4OHfWkCOmkPkc4UfkhPvdGC6U7jeTyHN3p0zami
a8fh7L9/w9/917vbtLwTLsC+Oy2H8aXX2wXLC1++FYfZmrbJwNSAkyD9Z1p14U1BaR57bJ2LrMW8
TbxrzkvsfUjcqOkffGsazzQGu9NyXYuHeVtmqVSLHHCTxxDQG79RuDCAXeDja/q9EVejPuyzh4wU
x2f36Q8cjftLyotRwArx7hDzLp0oBFKXIVh+Jh/tgYee/3ixjsJ0pv6d+ZjYBtCscqJUl8F5/GAV
NW9Lc255OeOZ3njQ/y4f8X/TWuicqFkPEPD4+ymoD1PAFTh1x3ppCl+4XMqu4rNMHqbLpBF0troQ
d7gqi12seBSP5SrUF860ULUf2D1OGneE+LX8NP41PTAGwvKCSsj42/J3mXGJt+Sx9LIr7qTiwJyJ
ymfzYhRUBcuoaJkvxXTKU+RY3AQXiuPpi6WtvcQPdXEMFL/i11JWHHCOWB8lMb3VF+I5qlhWzOZL
/sfhaN4JOAuEj+ViQZfb1+d2r3x319EzH9VWs5/Ij2AfHaH40qbWt2zf+/Gg+9FNPsrH6Ms4a2fr
bB41unDURdJPthOWL2OgwJe/h+7EJ9OZvKjpqznxEosHE8z4Md26Lyyu58ZV9q8vjo33yu9J8UDM
vVHdbFcTZbRoPFobBh6zipQOV7yfaTGZOACRj3w3W9VdxI+NbdkR0an6UXSjU3UDU79LDtmF70Kj
PfVeR4pX7BLZiq4e2AJzlaB8gi6pHrADLgqsHUrPDQuArTto+DyIdWwJICTf9bUcQHdDvzsfkp3p
x06yG9z5gMVL2MgkIFpn/MiQFxNHd2Ei8SzKW3KkPVIjeWXFzsQT4Sc7cQvo4o7b9iwcYpcER3vx
15pridjaRR0JxhGr9z48ac7LU/1i9wwKZ1wtFtJxh/oxOjFUp+fMGAPoJ3mZvgQim8bjGhPbVnL1
M2moDpRvW/O42oFCnJviCWu8Umtj2+zkTY5W2lzlANi0Lf7GTbPrNot3gHhnJrfWR4rEHaceKQ4S
EFWOM/VdPfRetSXg2REZ3wIZtstzTqLTc2ec0Bv7omvZ40E6KPuECUzPLd9sizOLtaswyOi282ay
ZRsdGbyLHg0DM5Hdy2V+dgV4gHqquo73HoID59X2G/4wCg1gIt+Lq9F02u/WTZ3Umf/Je9WpkYQr
7uuQnPLD8yHdipPBfgPVL+/fmh0wQaYkoMSxZrJG7hWPX5y3J/QbyyjRwu8Q76U7nKcrP06gus6x
uRoBOTJbxVXQw2GBdEE+MuZ5uQbSMGUrHA0fidMyF8OC3TG1XRqvT54F08HRedBOAGc2lh9Rcmxj
rnxD85mh7JlWLBxziEYskcMWIVZxrq5cFb9adZuWXq3C6IPtbt3vxWWYtYx70xPT6n2yi3cvO94R
mmg/g5Rf4nHeN+5RWrxIhxhpM5YFOsE8iB9YxNFcU/CTGg485h0AwQYY46oibS7d0s8Cg7jTtiYp
3Sg20DbUjkWbHLiRT3dnUQ7ZpWccR7ySNY/F7Gk27BiPsEY408yctjVqiOWtsy3StV6czYi427sA
0sZfeJ5IovxszzTgGn+Ebh4Qj4C5Kj6YR2MvnJMLRqx5Y8GpLnfCefincWZ4g4qE+0o/Fttiq9rZ
MYa8cC7/9G+AKl7n0vavUNXbExxUnXMugN5dsdNdic1yiRmRrwpPlUmGNTCfX/k0Q9FiynCZH9ZF
DSqbOmjFKsFQrXC0leWINvUEhNDYWZ6nEg3BdMO0mh1ygg2UzdPlFgernHI04CC9yTa9LZye19ob
7dQd1iQIHCqPBx3pUeRC8mUmiR9+rWEOyXyNs5kZWDuBdPXEIVrSMdfRKqPbox2E3+qOC19xJLSd
wxpNpN25wMoZZTGIBAy4b/zlVgKIEgin/Epk3WG+x+AQiWmnycSXFBiWIr+wWy/c1XcCcT3Qbdy5
0Okx4Q9uAf97pOfukXWUMimS7vTzN4ZNN4URYu8p2xKn9cxzx9q5Ldejm18shsva5oXViEOJrbBw
GMfokF7qW3pRN4LbXaRbeZI52AX5ztyNNi524tJg/7mSLb/zRjBZQzc4vhaZqa2jnLA86VuicE32
T5fYkSNLBJMZttF9d1W+FzxxhJjSYJxEmtQhvZJNfWY0kLHQvBCzLp0z9JNrDviHAaROuOWToy/M
xx7hH9RW+ppbyKlXmdOsn4FGOgYFOQJkjTu2WcpyviuUfqd1xTMOGndG7ZfczL1wHHZQ5WzTa9DB
0lLwwa+vn3TNMEahsGfIe2Br5bYCpMyMKiDhwe53i0TkxW4xA01f5u4VD1C5hh66Ycl0slOz046W
T+yw4ic3zS1vwrHlv4qFAoXultET3jzcedJyYM+viGz3xHGAtUPIduXngkQKdCciBgdADWQON7oK
AP+FgLo4MB8lHzZslO2AnH6H5/FdWesbYStu8JIsFEBlLRKIXrq63Z2Ffzlr+BIquCX5xRcYF5E4
GozVO+Ai/lh6qdM54ceMouqgr+q1uhIP+k7+LTztJJ3ER/wd7rLv2v4vNZF+/pJpKHF8PfF8gyUY
toua5OlZcN0LAj1YBWwZJSGLK2MslluG2QgbNIg1uctMF73buFv8dnSd6M1ILCXsFhzmn9fcH++5
bx5EZ3aj39H9Qb6MNm2ZaltoDBlcsV4THI23GFcJn8Nl8NOjwkB2AUWldueX596Lz0ZQE18ZOkLw
9HkHB+OERjLQXdkFxrQuNuQkb0p05s0utgN9k3gdv53Iisp3w4/mP+W3185wOyf2XgdzMzgiEWqg
Gh1hm9g6ny8EVW6a9DBtwo0SFPfsrgTxNwYsT/MxIQW4ZdnAk6t0mA9iIHidZzmx+0Kc6+V7c1M5
4T46lDcOXqTLGVCysUzs0ov8Y/lxYJ67D/io3DfqufkQzzgDTwuV7SKdEDYvv0P6TYH7y6EquWsB
52t63+w09Xf5rR9MBwSI/dySk/WnnfioaK2lfs1nyfm5+FYP0TW7L39Z3+tvQjHvKT4TbrN7fDYf
tCB57PBkdj5+PlZHa69u6aCDO2eFIEEGXslqeXHsqLvwHN9KJplUTPvo2Hutp6Lb1cmwVPfpJQuK
4HWpLqQ7ecACh4PxmUInnHbNQfXke3+tzqZN2e9NLBj75jBwtWNP3Jn2cFGpB2RvupsndrOrcVjI
VmbQfMdX4cFymV3L62D3frUnTPE0f5UBg5AT6XAR2u9D9JC+qguEslsdJEF0YDJpHNX9fJx+C9t4
R+h7Cn9ZMfmszHN5w8R1oPThmc1O0hqgiW0GYmD9WhfpYF0E8nAaA0zo8AaG9owrHm3xOTwV8pK0
a0HrBphSfSd/2R+VWfFnsSZBWESUwJ+uRPJl1+E+3ItrtC/9dI9DGGoKsMFVsxd3i01G38A/23QH
ebc8lAUvILGbS2LXAYThVRv028KdnMGBkGur2nq+NZf8MN6yE8FiJ4sE7eev4GYnIuSPqUPk6r1l
ZIHhfNX7oI/t9jrZxdV6xMdo/zwv2BbiO44IA871lRLz+N9LupZYs0AC9L7qpful8iz/6ivgQ+gF
kzfZOUR13aY/54ue6L14J7FbbEVv4FI1d+ORXc3ADP6Fp/AUX5/77s6F+hs8apFH9738r3ZovOqu
HJQDifDekHM9O1f1rT35VPv8pu2VvXIWA+My7qUDY3b+SeJnfkznmXa1dbF+k7/4L4QJXl7ja3iK
zs+9oL3zjfkl/CoP6aGeNL594huOvFhAqbPXFj57w0n8iip7qUHloHG1g8YXPc+8Hhu+ORWBGCxP
6VK0a7wUg/9kt7lZP6UTX/D9Y1Kk0So5wibZaXsODkFCtIh5LHbJTiLpJ/Y14a2zwxMmDqfjnEFh
tsVgADKBXivuxHApSQHVm05/j/cEwgYLCCVndJ87klsRA7/wemcXvglGiU1hP6nAMQWsYldcGW6z
m/+VTFcPhsstx5pUbRSWd+Is1jqblrLON4XLTXWPj5PX3VF7QHs3g8qb99JeDPCgX5FF3AY0XptF
E6Ju1S3Yej4/MBSjX7h49CPpLXGZ6JnfPIS2cqPZTfTDi21FfmPowI7NeH5Zgskk3JEl4BJ9TAhA
7hbszTil/daLthUwGFr5rA5YSfa9a+Bhc7tVs3tehlW7Nt5zimJ09+zH8ZmTE4c408lEthM2lCAR
QYvWXCCwLd60wYiKUZPZ6n+WAQKC7kLAWYMTJu1FdggHcItdr0F2U7o2Ky4bm5eTE/9o+a/dsFI3
w6U5tIDKT8pN3tUneTevpfeOyEwYQCjARRj4FA6slD0RM9L2uR2Q2lRH+thoLZY9KPLDS7Q1d8MB
Quh2PIZ8MPI+Z20zjhKxF9GlXVuu4OJFco2tjiADiOAmPwzyW3wiemSPGCIob89Df1M/ul0RkNx6
Gr+KU4X5tA4GNhHaWpcSSYGjh29twOZC2SAvPlWb9tvBtPn0EVTwcb8vx6OEPf3JFlQH9Qn73XTp
DtWhucy3FwYxyjFujoPypdq6N/q12wbqTvfaIwHte8kv1u2p2pDZuc5snMXufKsO+SOzifT5bS7y
DjreV8OJqbs8H23Ad9nwetzmV/oaAR3iufNkwOjNpWHF6rfyLvaK08CtqNpkDrpQEneW+7oI/NTq
EHrNgSSkd8F9EoDS8V4tt/rN1kQo2dQkQXIadqxlu24fepKf8V75bmtMWJ7gGE6HT1r0OCu9zzwc
00Zzwx8akDvjbwz4xbuvDsVJcGGquumhuohMCLi4xUn7V13CD5neJGvltOqXLh/HJ8hj2E+2tFcH
SDrcT/6AVwo5DC36zMP4uib3nbMxn4VjceKdCRJS6cQO1+6acwRbnCLZHh9mzNGYvew0Yb/mg3Hk
DaQWCsc2CLngCRda9kr/uVe94gjM3AaSrbkMJoKlutS9wVF3ZTDtMq5bzJ96zjUiJxvRlu/pXvRa
rg6poF4DAGefHdXv3p+vhTv7LcqTvwp+V36U7mQnUkVLqIRA+QMk+rQi1BTLeXg5G9PyoHIWTrWt
BMl35mVeThnDWZhsGuQE3uymF2hQl45SJg4a+qeHzgFFXMYXQfLDUFqrIEUknrGZVBZNWA9P5jYm
AmZPrIx1rPZOk+urEupdbhaYEWVqkYDgunU8D6tCiNfaRLMVporJzi8smoYIBY54ipEOv/UAmeM0
X2lw2hUWH1Up3D5COgVnydy21b2Nxk08/yVdtuEnGm3pjK2AFxZGJYpQQaOW0XLmRhx/Ujq+Rgru
zeKswXy4R53QolfoW2UzYMVUld1/neU3ZfGvyMY9jIlyQwoThzCWwq9efD5M5bu0ILJzXQlDtjKE
Bz2KHYC2aei0KXSteJ81MGqUCfpRfm8E3xhDO47UTdXS72bCH/elNw24rZMPI7lkIiSrYo3fOBpr
6vrP0YJ+JK1z7kV+9DOaVno/OPp/KURdtxbF3SCu5oXoiMTvZphEqR6KiZY5qZLkmb93tOPVc8qH
YCRkK3L5QEoGUIReEHim0wvXhIEYMnhxYLYTX18EcyAlFICMG2rkmGyk0Dcsroxtip+QpLDusmjN
G1LB0tB8Y3pJd3wJhv9hm4XFc4Mup7F0ywjuiHonnWSNKK88K2A3b4351jD0u8T0U0i1VNbwd3A/
/TcjrsyNMXIaAbqyhg1k1p7Ci043L2BKnIGTbaZtatzBL2I/GQDJQLY5b45bwdx0SUCWLE0duXz7
mQhwQC5768H0aus8xF7yGSe+TC928R+vDPDl0abakCFC6nJjo4MJIcByNC9WTLnpo68i6FCAcs4l
apGDHuigA5/vZQjsjg/+7fkbYdp8vB7tlYsJwRXottkzbyb1wzfDr/arBT5TI9nY5FBwCIcEBbCq
/7W3nA0dYg5S/JmYX3RGyLqQrb2Xv+aXcuchDJn9QoqkM9S6+erJb+m3iERSFhOOrMgtSeOaHxzQ
wg1ZocR9N8hhDlgA9fQGUzNlus5gm6F0BM4HW+y2PUmMamB9MQYbmdt4jOUZjiorJuiozMnf7M1j
tA0Xa1ZCmxfyIkN1CGn44cdf0Jfy83dgoI3qrbQlw0+sTxT4EfXzD/HnYEV9yPKWw+0lIjWq619B
28wioon9oKxNsjyEVUtiIKZ76b2PfgVC7p8BH5QAV4rxb9yciy8hOzNfC6dNxdTaJdZs2WTps6Fl
u1l/zZnP50D3a5Md4BtCVrMjx9ROA0wagbQp0bzCqTffmRlpsmuC/IfC1jNPXknQUDwLKzXIr9RL
ZBQ3fozlpNcOce8brM9QLtAIvA8wz2JXKDcSqasSbV7jHSlSyZBQ3MLrVzigcddHt+6z1Lc8IK3X
DYtoYxvjXjU39b3F/KW7WbiCXxulqxLrY+FD3wsd42nrQ6DDU43tHlfINeMk2HoDrh7tA8cxmFmv
/paC9KoSkjpt/2vk9CSvdV8IYZjX0pVpPpLVuEIwgBuhAmMh3BLylwWyg0mPQh+NLZSePuspCcdv
aoHY5S2r9xpN27x4bwjvwChYA9W4mvKfcBUxXl/KowjdJl3VLq1RhdZszgbF6ZzIThWHOD1Oju8L
dNKPDsMeb/20zc/deeJEln1VWxICy41wUi/DB/7WBIUMyXExFrLXVsVSWNlzisPyhwlfjVMEjdEL
xjtD/gmLCjEL7sAnZiPFop/oDPFqaBx9r+Tes7/Pih+eK+ABXBuTO+k9g/V0hDguwsRb0Y4EksN4
ABR1A5KMa0MYER/zh4ElkMlVuRf4gSqmei6JZbwxMGZmqVkro1hxgFQlVKXcKNRXTzr5loOEAJmH
xSWxzjMYPieElALFQPdTFu95RKwI5wx6CeoFrlZM0DQ6rMhGGzHIPhtJU+A1QtaMmpeHm8eky/gG
/x956xXMlF+jNlnosHi3QvT2LFMWuXHVZRNQ22u6cG8vUkW1y4A3fq5rTJBtoDVYAzr8f0T3Vqmd
hOyy8ylcSOTrIfxpQuyN5M0z+OUoljKpOWUmDW2+BV/T6Oxzlmsh30I3IX6OJW6fjHm8/BWxvClJ
/6kM79QXg89XDuX7iL5FevvXfYdfyLuNMzFqsSMd4gUxuiy7llO+k8f5qf4Y7kSvnobatmIizWz5
KBM9Qaux3gA+i5CVXLBzLWsD01IDLTU9WQRawC+3T0Qi/sQE/6p8wYPgffyjsrzh/gjYPtozQ9j0
UyZC3bO25VZ7tD49E3iGHW0Fohl+GtbMYs3NJrFm83iKKy1cPy/h6zHscz7VYKzX2d/4V/yBBeOz
T7eY+PPOwafd2/O2/Rca34BxprM47wZIsViN4HYU46OE0Tu8iTAR9ffS3DXwP/r1U/N5+7OxzroH
0V8jTAu2YBFs93taHAZIBy56SALqPekisdZoqxaRP7zx/xDoC3Sl+It0ANNvPd0XyU2oRdEFknYD
zVmEO8dY+ghXh5i21NUvRWNHkNo+QnJEgE5juz5G53GAedF2b2K4TnDC/xSI1RX2X2sPXAyRZTkH
FgGmTEKUO9Pu+Zvh8qryJsVWEJDs2TJn5JCvfy+0wl8STzQr6pf5elBwKZ+IqdltEPOwmA9UMisQ
tMiVoLtxE85XFc8EwXn5oeHUrh3Kn+ofvXK5/G3VP+GHLSQtFm7dEr5BHUaVqv+jfXaslLd54tJj
O4pXcNcETuSxafNIlvk141mrZvD0EWhzEa34+E/uRdj3wBEyV9Qkh+JIbcLAYPcMkSmpCQYJhVNs
I7m1Mnvm+PIsLVurSekb5nbSjkJjBRnS1dBgeYKNLjw5bJEgkMsln0CDCmoCSXyMk1NN8d3Mj/gJ
v2+85TwSLVmwWsT2Nw8xImPkt4a4yyinBDgsEp3onutfM8dQ83eFuy+us/fkSdmDj1/vReTB5n2p
9QwNU3n72bZXXn6O3EMmIgzeRE4rSY09pbr1IOKE9CZyGkbTUq1nKuVpbYnPTag5FPeS80pRiZrU
Rdn2abFvT++d8hUS51Kb2qoDlR1iym2Oar5wradFMGfKn3kJhzS65slPlnwI5e016GsJlehI7IVy
VdFxmCxhibhS+kAim1ZHEDABH3twwVrBr7GsZfdS2A/FOdFPUVJshN5thWxTZpyCG5Rfg6cxbM9F
duWiXE80MsaBARoouVd7yuthExacsMYP5SNLd8QxzM02GQ4FzSxya0xYaONPxirWAkrks5+1ePsq
GEho3zI1jhY/+tgizayCkwORMa020TPC0BE1/3JVXGtIbBsW5pRtI9IQzQEJ4dCML9NCCI9Oils4
ze5JuMkV0Z4pwUpr07w4NiK5jQl+EwOZJ6xujwobXMEO+ghbWvFAC6cos7VFYofW4fW6zaieEgAg
T8wa9Vhvqg7pOHnHIpaZl25BXDZWQ054DqwFzWKoUZ7n1HLLjldETyJ9zIBEeuUrGQrXSv77+3xw
IMQvt1+v16jC5f++eb+kOdColv6WUM1oO6VUQyrEZGFrKhyLtMEt2eVjHpARU2TphrlXqytV2WuE
AhLyIuO1K1hfo+JaG9pbqJHOyNnf1KjP0L/l3BohFlJlnb1OQ0d2D151LghUjRalbit9KmxlY0UM
hE5YdMsyDsuRdaTNDXJKN/NYvE8poNw4s58cshoU12OMNG6Gg2CdXrpBaCV/lGVfqi13poQr+8GL
aC3OxwbVEFEfEi+kF5AncBGXJ36Q3aFjciAzk2mYXao4I6Aghegb3k1ujj4CNFD+iyFKhmX2mFPd
aSdATKwKvDAu7mtadzxwlSug83zODG2jXTxA9miJD2o8mW3oxTZtJh9Vei85uizHODHHjlFhzkYn
2ckAvoEVD/1bW+2kFmYEG1VB8Zbjoy2KdUYtp3QcTFiL25khIJkWPT4t5WbyBjjHyYsik9fayLdy
/tZbv5kRl3xXReym2lazwFdI0aZVpkBlcftvs+1af8KE2obaegqZ8YjbejpGT7qp8uRm3FRN172b
iw2jMEDS99QZVfvdld9mKjkDKStvetvth1cLDpqA0jH6UdSIkxbnCQnZjIk5N0shu+rApQrSZ+t9
SwX0Sv965Z8J4t6gZJDwnzKIbOwW1WsRHjW9XXXyMWtsCZnsC0+GFq2UENOLBwGxihIOjbiAuPus
2ry2gmuWTPteP3yENSChl3qfdeEtX9CkT2Ahnw1HmZF7YBFR1Wz1mfov7VkIocihmOMfAQ3LYAkO
GQQcoXrTpDfw/nGurHjEQ2E+ZtP4XrNBl6aEags+HChAHdpvCiVmaegzRUwsR1jCTlFMziUn2oWi
7xb10054HJJaBpJLf05gPc9kblrRM6292FXc5N8VZ8Uw4jxPrabl+npM2qsgs/dUiBrK1k+kdJV0
NNnHcRfGJWhKEZbomB/0l7CNQEybONjHGQZlx/lfUxPif8JtI6d2qCZuCvUpUV8rxfyUjAXpEL+H
y6NMsadn8Hxrw+mL+N18fWnUE4MmOumrsPMskHr4Sfl+jLdPnTEWa05M5ZsUJJTF/2rdQPvplbJ5
1oafnILOfPpNCh8LQJOJOPGJVrKbYKJGq6l7rmMKuhq4u9HjFBIz6pbWm5/kBodou2vpvRpIQ9Pq
dccdYPHPw5dsV4YtMLnmSVGEw4DATQfVzcuIRn8m/UlFTsyNuVkWq5I3acgoD0v2VOL9kB73ebhS
QIk8wwMf3bV9WkQpttqmyQ2OX5uWJdxox9tciWDMKBloRVUhJTSYmF7eZxCxuvBnEl8rCaC4RpRn
ooqbGRA37iTEFVQoMugE1obis36lK3Gy+Cz/WSNyhIov4tEGLokidwBBSY+kzFbP5MtK0eZ3gart
Wprr4z/ukag0OL35Jc05cyHcGqtxxolAXqOUTihc/bnu1i/UyuKtzFhzlUCzbiFwh4m3t0hts4ZT
gKuqIci95eHV6Da1WOJNRE/nvlNsquvlJlRmmC1hiWw0c+LmOxR4KPi5463I6aqjSxAL0WkLSF+s
UrPyZRmf4lc0fIu0MNgMZOUkc1lHouyoYerfiiNcI1bbEoMvDYxoApFLukL1Owz1ORqMt1dXenNm
sZWPtljvJ2s6SnQ5aZTliTd1ronSzXreVQ4bJukjcWBkbqf7JpdOUPwWBWZyMhHtm+giI3ZGlY7B
HyJMIZdWDtpRqt3qX2JJW4vbWR9wNz3pcLxEYDHdT1vQzn81jvUjGta3PuVrIxeBciNIFmG8K4cJ
yNGAUr9nkoRg3dKgKEs8Sdp7tOwjmj9HQarRxIkUDMPYGGU88vpHLEkrofaxg3DN9TEgdNmaKcyr
m4LCVUVe8hrA5itEqm/ZfkU0pBNqntdX0+w1yVVCIlOyG3DFiLmFDgRRoKZ9T1+nmY0gHWAVqa8t
LyZi1+eb0qzhYonWdXz9ZCzC/fxdII82eMWDcnshGm7bpcRMTCpX0MMglcXwIx1ZE5IPtuYMyFYa
u5Z2UmS2anmnYeaIsPYkiIKpmwV3bI4JymWzGCl/KBZJoG2S2RUqNwrTjUJhUHUkR/P8ddwugy0/
/40xAATlpFalndN+LfHG8+Kb7FdOzAO7htrS0VDUINRAF6RAF7JvGpM0sOhm8gJNke4oeGRcZJhU
eo52HRSrsQH9r5lvTw7NtZ+VP30pHXM9tFMA52nmyXy+Gg/RQEXWoRHom3xdMM2pKLfQEQ8imSIS
zDIKrnHi+JQGgqS8xRN2ifa07L1Z5kox1FHR7+iNpT8QrxV6q/r00HSsLfqnhECML9cYJlHXixXq
ivlDIBwseuruUn8j4iydqjs95y/dMN9fwikDIJexq5lsYnR9eVdN4epWIFrYUlixi+epklg1TD+b
XM3s1515NKPPlNuwfrpLgWTSmUpftS2+3Gj4fcLu+4gtjR53+DNKZ/n1263n16cGENaI2eL53HWV
MYQ1OKmMfo8QP+41ymHuoLwkyDjbjmaKVuRLkIQPkYNjk3037E/W085fpwzWcqxNTjjYuqSt5dml
9fzCLrBsaHn+3eXxu5aT+1GuSiPZzySgtU+0cOKGuKGpAGcgxP8j6byWmleWKPxEqlIYhbnF2cYG
m8yNCn5AWaOcnv58s8/Fzhsw0oTu1SucCojadd0+BvQxXMoV9VMhml0unsoB3hnsSBzJp023DLsg
gECBIdjony1K3IyoKYEhpZF6fy2/+EQpFyLED2ZuRr2nDJovvAtIJxqtAKCTxmYpNp3rouLz6Twf
F0ds8X4YMFAVR/oykyxZV8Gvb72HooODxBFUxOgMVEQBGVGrtbq9IOTJeCEBj60YwVV3m1sYf6lD
VIarOf4aEah0Dtq57tbX+SHoyJvIK2o3nOFj6vn0TdeIk33URdpMCIAdvUYAzWENGz6qNh0mZjJ6
4BFV4U7Xtvp+9rFcb2tuI5D2EJHLIqdVkkOgo2kruW+bFjalD3mDCz/mBqWqCO8TjCRjez908aqy
IMGZPWX0cptN56fp5KFeLi5VhzFg+VkmRzfFZpl0Z1e8B+TTvUbsSZ3mDCIRglg5r6aFuo9To4ua
7ZJ8By2RhRF6W/aIaSJb8QG3OrIknFeuGSPUPcBHZNND2M1dl725gixpLo6xwOQH7UKJ3KxDRsrA
yv2bsFhNabDCbi9HOFMBJDzkS1ZJfJFn3TX5I9dd7/9yJOfJW94SOZpv6iLdMmIFrOVK9MAc61OE
kEpZT2Z4TtPjGBAbg3MqcVvJjaUZoCPKv3x5iTiHbKgcLLneazb6kHBeZox9EsY2jFBrhBceqcjf
oQtr6Tm2HlrjuWUM3MRIPUZgvWYf5zjat9vFDbczdr36GfEirTY9+Djg9ZxDqi92A+fLqsUuacou
XopfJWeMHx4Cg2kq+zKkra9xZ3Sni+mjdhz/RQ0BAEjfQ3l0yJwwo30ZYE/o/wvSfE13bDvuyuGO
61WrK4A6UQ/02JNkdOFmB42Y0TDrj52qU9TtWrhGI/Mvq16Nfn3fOl/UwIOBvOsWMWFr3orM2AZc
m6GLWpqTfD468ub0zLumdxqnjrXFyCcNmjXio03EEadv2CVkxOHgFE8ywHRWCeYZ1lUv68740K/A
h9ZZPXnyFUdjq2dWbB2p7dYC7Aq0QG+DkfuzoLmZTExUVTPdGdW7Lpx0fZ74597F4JS5vnvm8/aD
p/dLHyguWb1OUAllr439aiwQZ9UflY/b5uuArcwRmdXUgUa9H0conhXOM+m7jK/2JLY8vqIMNkX3
FyFusJsjiAtNKqwxquUACJzv6pjpemHw5lA91iCSrElenVXNK6fA3aU07zwUkAkkXNPWEMXMRhxw
u6UKvQtwDM1wI3J/W/vGZIXC30kwSJ4/5gaRWfnalLDT6K2K+Tfhm3nHtN1NNaWFvDUm/BS+YCBn
L7aOuoXsfZDG9rdscFeljLePHsX26P/y0NsCQ/KSOp/jYC6OSwQ+OP5U8oPrxgFVbdGUjD7n4LC1
VLhXJhe/9VQPUJmHf2mGHyFMLkqQmQYiowZe5OOS/woeIi97NAH81LTOIIN4DA+XnqFT+8KBL1DT
xQUIIN3PZGuhebEeSPMwbnpj5z4pLh5hR9PRVt6pSKcnsOFt2MkTxeK68JZjYBRYBoL6aX8t6m77
qh9Hnv1KK3+wC7x9AxIn0icvqtcGETZuvp/8jV0YW/DYojyF5SVhgpefSdZkHJmtDaKqQpkeJkEw
ACbXIXilbotH77nDA7xQbFf4gP+NPoEvcsLro46Ub/RhKACN/mADwFNFWc7RBOOx5ubd9dCqhG9V
TtmBU0MYW2vnJwTfqKzzODzlY7mPU4iLVQ6ET1KudVYSdti4DBjMMeSKmVdPnCkX+kspsS+1o5Wd
PevO3gHwk9FVwxmsRRbRfOrUQprCF+ofgGvUxCmCVBJgOP1BG0p5dXmwbLrpO+6vs1GvJJBc4j4S
Qt5xxMQmGgI8b1iS2ZCdPWMn1SXCylzXNfyH0UeAH/8TIeYV+GbHFUVSw9yKBB272fmd2HWdtXUZ
XM9uD605/BwMbM1rhoXjlyBQtrRwLXa5/Fza4xweLnHXXc8xyl8dD+XwyMzFmjec7SN6YhV92NZL
YjPJ5iRqQBfJZJWrFuSZwtPidft/nW+S1suE1Rbvs43zJe9a76mFxkAfXBm6pzC9hpDXc8H+rwwG
D3ciY063XF0elwY72PJR8BEF9OPpfbScuFUlNecAY2FRjPvUpavkT2TeIq7d0DsGfGMLRnzjXJta
q7TASdyJCxlGC5/ScrCVl8ZbywjJqJGaqlvJqJKrrPHOiKItCytfhjTFvI9nwdhan+Q/M59UYC5u
vATQeIxXZt6JmLEMgJSc79oix7hz2adBfB5mWW6aoP0oGi4/elp6Xoe0Ut1gWsiN2V6O7Pa9Ea+B
CSvdDZubwULnvtwk+LQBq4V0aHEBiumBiToYMSUucdW5Hmn9cXRRQErFa8KWnYp4Z830O8vvgvFx
PZaMCnnZ7OShzXdu9ONRJLCYiz7f3dJ25L7ZzazgOqnXZT9urejZtC6FvCq32ozMakM/oMeANTZZ
Nz87WM7eQTzs4I7Q5Siq6+Q5oY5oFMQnxtImKjhV9Nu47k7BzKwBt3AjsI8mrXEvbiLzH6tl59Nw
9QGGjIp2jsFsMmNkSf9b/LRVQjojPgMdBDkDXrmbHyKw6iD7/zGafPGb0WCwvyBYV2sHkkdlBdfJ
YKjHUKvsEFxZxkZgQG7OIbcvE1eiybe5hGoM2iN8+z5KAHVNwgQRCGb258AVOaqNBvEo7Wy+yipP
HEs9DXsHnUm+yHK+qyJmMOZ3Zux6Y9pwfNPWBOpS1v1eWfaarG0weNVhzsnSygfMHVkW3p+um2vj
LSrpEIJ9a51bIz91U38Mg+FJ1smxqhgiqXhH5CaLLPcIn7Y4l9kAPiZP3J05F2ZSYq4LCpKDvBHP
A+fEKnCVCF8U8uwBnIOVej9auDfDO4wvDb4wiYNwRVwJ1F3l6uLQRBcjmsbsZgxYls/tg6zA2DjL
595+61P4BWRHLTXlCcsoEH+M3HJeYJ18xSWQZ4rhcY7/xlfKlWlwEwr5FnILGlW3Fd0PhI22VYeu
2ZnTtSIHQWiL2TxYWyFfXTvHjr7M5gkXTGImcdFVk97OXNn65I4AmsT05zMCFNiEO+YuqUE0EzCN
Sb2YnrMRMZBXxkOJLhQLY8ZYiSDwtv8sjH/MRtZ2eSpBGDtxa2uGlSAeg3E2LPhL5vDWsODuIufJ
iFmx7LFWVJhZI5hWFs+C+WXiqm22GCNZafey87bcGjM7rXHINgx62PCGuqWJ948Ey4qIhECSSutz
gjTJepD3QY/5yDggRuPn6oOxWdRbHFVHP0A1hc1Bhgy0JSY8Tzf1DMMMt63QnFdp6a3zwb9kPQfB
jKiVC5kX+prSIfo6twPNcTcM26Z95tk3PhftRveu7Xxd2ieh3frZ1xa0IRVB9zG2UAP67l3leGui
EDDumWkEhMxZz8o9DpgESvyFoGtXr311UQotJW8hTO2zzzlQE5ew3MYC8zRqw/gLmIa3KdhfGp+z
M1T/Iz7jvNooJxQ15n7FXmj5dvEPy7CYt601e6NIew587EekD1oAyT5CcDr73zNe7GY+POZ4Mhhh
iwnEQkyhZDaCGOKPsYViohgmxL4zIvU2QBcJJZBLi90/lgUrSjy7ufHPrey9L03Nq4qL9KdEGt4M
492g62HPeCmZOIctlg7zR1GrU5JeTFVvTF5uzDaos1cJXqpGLG44pRcoZF5M1AKuzfYXy70ajvrm
HHE258lvLD13AGCHuNI63Sozfqb4uQPBNsdVgcBE0d9SkIbyGmK10ymojCWn7Gli+MEppNpvH0U8
hBAbNya6aF3RUXKmjiCRicMW3zdCPuN6RVSOUE+45NCqxjeKuJQDj3LKxph6aFeTuyu9I8f0CJ0q
hRVlMtB3AKUHC1IhjzgV2Pj7NXb3LKE5uZegiv7M/D2Dgug8WZFah6PYCjQVVeGfuaVWDgN9vzw3
dJtGcWWM0wUG5JFmE02ryQjWS0MIEHZBy9Q8WNm7nUIpocluouRKB9bRWs0FU9qYSs6krCqTZ3gL
XnHz8/igW1iAlHE0t7C7lhamUP7YemRCYAbUDvcApUUgVpFJSg2qSeYvO73+LCZlQR7h42M9ulAO
a2s9ZsG1svFIUBMmIe5fAmYJkmjYL+CgYIekIffXkCaijD49IGMTUKtJkU/XZLWp1RxdOVRbkud0
tbRgzdyW836QCJnBsi0uPT5fULN9bNfA9+St6R5z19rFEXz9CMYJ7B2H2HizhIZ3yVoaKXFymwbn
PgrvDvpEsjHCx1yKIzfwpvT9lc+kJ+m9vX4VejFikdFEpAfU5YOus+xYXhYPJcCzhqro85n8QAjC
dKK5S8RVo6OsvKMMmEfNuTr0QfkfHpTbO13+U/un8jL/Sw4l6XQN59a8vFuzRjQ2fYSjmYO3GZOT
RHD8+QO+FDifje+TRB4kh5XHyJye3kvVS2M32kIMbbtE0oPEgZ/vERUjSGwJ8QXYd+HXwi3v7VRN
lgjYjR1C2p/7bSvgKla63X6Kfv8bhsG7akj2Lg28eBHv8rc4TEnx147fafOGpUZcbXTZ4s/fKYjB
ML3CEcq6GdicnFEONmPRqjQC9gAJ1i6GUl2PMBy8IbMlcQjiM+IuoRPkNF5l+ZF33uMM17nOnTO+
WvXw49cJLAS8bzRAwqA37w9k0afurjZhABkYz6DkiZhBU7ktI17drfs9ehgGj0+GjtGN1oKQPoVK
JP7ryM4oMtQicPT0tLj+64a/0Xd/qcgnGxlc9Bm4tNbwRU15n3btVmQ/gF8Z872mz44DIEZTwZUq
h/fJwGRHgCviCLQwlpxwxXDODS1/Pzj7SUByrNBPdv22SIezRi6BKiJetOJAuZcGrsoMkmV6L0W8
KwgT4IfrlRVJZrcu8V79cyYZj2T2KoXWaeQuQ1L8p7g66o68w4zE+htLnpGHywwxt67+lN3tRA6l
ktCfPpzumDeub4FBBz7+6X+XUkPFxovTE77pI4SbPG11RSvhwqR811tbN6fVcusDVEU9dpJyPEdt
fO7GFucH6oI4tndNZl0at0vhjUSfsFZXrp/cysA/dDj9xgyKYC+GU7OGYrB1/qOu/LUdtYbmqIQ/
Y+G9AEev6rbcB4A9tRWcFrnv6SyLryTIVpn7wYV+HvrNULzTt+7y0TvUlDV5J/dLwYBT99J3o/wb
bXiBdbd1Y8QdET5PgbFhQuklWD233xmVlRviv1O/BS3TycrfmJ4LlwEKkehIXMk3S/IxWJS1FbnD
NfIQigYBGQeU5yHozW1J0ZZgUGQgaubJ9d1rBoEVNFw4cFtraJ5yl4IIVTkcNdf79qEvRSI4h+RP
T96qHMg9ptprfbENURBF3Zskx5SURgEIp35JthKQFYBSQqc5Wr5x8WjCNZekg33kBu4pSx9F0HAB
Nnc2YXITFMqd4PxJ99XC0z54/oEGrUv7B8Ocmbmi34o3gwsFB5LqSAlOU1pBiRvxgcALSIk/NuKd
ZeEKZmDx1iW7EBbBwq3nl+2JYgRtqdXs/Tj88VP3OkZfLpVlNi4HPUuYaghyPddTk+Gdbw8nI+mO
Pai72bmHnGMhQITVP3u5vzXb6wzMY6sUEzBO5u46Ff33FL8XyTpors0QbatmlTdIbt3iEVYvLwqQ
vt0bTs78ajrbptgmi1wLg3Sg4BaxrZPRIOv71R9f5rF9yE2UubbaePwXGuslZ5Fn/VYSk+HPR1DK
kGTYAnLtd0pMivEieU+zy/SJR6xw10xxXupgpFRy3ZB2xV0xjAzVaBYCN90DYGdZeGwsvpvf3g/n
oZ1WMjR3lURRTsz4LOAVkDvUd3AIeqzI4j+JN9tvG5q6vUphKUfYV3oz5itVhANN91j0wT5xk2eV
eRzY3qp4NaIQSzRrU4cec7L0VCCzy4ErXJ86bNZ+cRV6MfolY9DBWCFdN7AhnsEGtYdVp8caL5UM
ds1oM6/uq2bvsX1jIBeGygKkjZGPAM/MoR7HGWUEzTvQjGnjD+MdmSuM0M78CnduF7/fEin9GB8n
OqQIo8ZO4rXuXoKFUJxTDvk/DR97KBJjunU4QUW7AKbhgpBCuppiZ6NS89ldCFnhtpMUYDOQD5QD
Y5jXEVmuOrknZ/Yurx3BEn4cYYFoHd3I2QBcRvwOGhse02Al+HsfCAK5lbueYuMZgsCmne/DTu0b
6k/VPAnG3RTg0CuMtQ90VZOVQcvG/U/iJcRGRv8B8Erc/bOnv959acvmvoF5laZkgVMCJe3FHTiQ
mGCWFXmALlJ45bE4JvfNHYmANwlQQ79gv1jGXk5Hn1fjH0NQ+5r5bPlS2nLTw6b3lmkrYWGOQL36
j6RxMeeDwQ9pNGUk4GXnVpYnK0/YAd2me/Ha7EBdrYQ8TXQD9iAOLhvLcnal+IDgInhmLb47av6t
egGMoZ9DiT8pFNpmsh6bgQlnUJMXlV6bF8dklj3C+8zcw1I0xDmS2uRtRW59LOS0uS5+KIxVYm1g
dJcw8nK5SjrIwp56U8MX958uZmGjD8lLBpsEp1ZSEcmFtKBHRsHREGSYecHJVMZ9jwahMRT0nSu7
KpBkfpqotaAo2YGFs9C7ZrtYaNPNXufnGtGf6bbkdTPgAaCq6VErhmxVzHAPdI8jsCv3CyZufUAy
QtW9lTYFzeAfWuiG9b9E/tGd6KEbZayXdw9J/5znb4X/2TFApvyMYuRv8HEBWROTL5TrIbLfs4wH
PRbbgzJJ3sNtGxaCD/8zo2WhcrorXXERQNvDvib3RASXGEiBS62grtMkjdyBVw6zI8nFOhj3vu9D
V0V97zYrd6NlVrO5W5hyNTVuxLrZZKDXN/2BL9G0rpm3VfYnx37MZqwLmldhFGSRQlxvdTnYd+tJ
AaU6sBddt7tUJtzGEvzNGRlPUFm563iyvmwze3Zb9lBCZrD8MMhminpiv0e6Ut9k1CNjjKGm13kA
0q/AFeXRMHEvU/x67iqVb45OiQ6uKQN1G3lBrhGnoDiYQPiDRbi8Na571ezKZVpDBE+y4TwBYXfC
2kFumcrkMY1inGd6F87ybawSziRECtLZLGXrrUZEmhPitebLY++WpvfFSAW2MrtGOigjiukmIBqN
e4sCVhX2erCrj76aDqAN1SwoR+vXccZRBCQhmI+1B6S0dASHpfMp7GbcMjHbyjaSxCdnvGBPaCv6
U+9JyqsR2qfUfVBiJOuy2S0VYpP4L/Wz41zdZvAwSf1rwDNKaIcxUgLYlMR5KrfF8BPC1PBcTRY3
QvIe05EEPsGITXYJ6GttFq8ZGScT9zsBbjGxWYqMXFO8ZwN1MwtQmcGBg2+e6paAGiiFhyDy9hXL
dhUM74DFFNs9nUXcTtcm89i+7QChuXtt6xJOTjrfpqG87zpQQJ9BVyIBpI324H/rfra1HoP8bfZg
HYfz2uqudewRr0xrxa1YLDU5ROmOIePeKtUtKMIt50+8YHFQVpQx8UNbIZSb4BuMNpriMvh16K8D
huLceSEsatdiKFzCDR27ozOyShWo69RM2N42MA3c7lgDlCa0Uo3LWIJ55RQe7QTqAWVbl0/vikN8
YfbgTWB30thO1kxTUfDZOJ9qgAqDGL8WYdvEKbHkZ6/OPqds2sSwscQiPmvknOjS6dsbAt6m8rNA
31T76UtomUhGSv2U6X9IGNRsZKsHQiQsEJNUAZXSn+U+md/qPH+C8CrJ/puuajaPgQezKyG9p1qM
Q+fHb14G2FsR/B0DsIyw5IW4mNl8KiPGjClw5gIsmyaIj0E8r31oPow1ZnU543dctmKvf3XfogDO
lmHuDAYNHsdGxoHlVevAA3WqTFSRdmYeOfR/y6DfVz5qq6J6CvCqMg8DyGAyPiz4I9AMDk51MBjv
9PNuxC44Gnp46cVnSH0SWO+BaJGeYl8edac8jGDpEGuCxwCtntc435NFYRfDpJfB80LMIlboYh9b
yQ3HuSL5q4DcuWGL5osxx8ls23Qr/McWx0jbJ5+umse71PAeLAsjwwWX1+BXyNdkNgBBifVo6Z9C
MCN31aATGUhM9yOYsaX5AonvxU6sLVtwY6sTM82ucteKH9UTObpgRAVLP7Cx9BMriQlKPG372f4Y
LXw1OVdZ0WtXzfA1oPQA7CXZnxEbKEccJjP9wYMxQ5XvM6gY4S2JkCibJNnrvt6zOQjwiZ3QREzX
LskobpdNi6DA41jgeIA8zX0NQCZwd82M+Ytjsw7ye4C6PLu2+fTChH670L9wbbn4CeBTazKzRhmq
K5x16kEs5G00cLwWWPFl92T2Hhlz8xbi3lgtm6iI/lI1r9qa7dVirrfM14AaU4TRIY6bUyTz59EV
UEsVjNb+rCjJYoqjqRZbO022ST1DM/DBX+OjT22UpOfMLTZi0SbHJjS+YTcrDzFDvHHG8mHwMcCI
Z2b2kFZhMR3a6Mj1yp/j6thjTVQdcyaQDRR1uqAJQxUYZAxA2KsDBDB9eDNBynlgQ4QCU92y4Qkc
aQQ3Lrj3cwshFNoSvKxqvB/5wYIbM+HnmGSxFXF8hIFSQ/htqjXudxry0eCuZsQ37g2x3kQ1ZHFz
9NmmmZ0bBNWBYhI2M3QlcHe0dkGhdmYUkqniUpuMpw49hmV/1dYpHFKK37MYPlnxd+n0Bil5lGgP
gs+cyHl/WW4mlWOMval06MfJyMvPwQS3Gcsr9RYxhC5o1Y3n2bvUAzbh0KLL/DIRMyOxvy/Of7G4
y4ofbInfa7WwZJzNDCF9mfv/jKe5XkzwuztXzlS1ZKR0w22YvZNZAqVXsN1yMzu1BfQOGSHkCefw
h+IK3JqDDJDZW5zjstTPDuIS72I5GBumr8pBT7QT/D5VXT/6drchsXGBAZf2J3jX9w0Q9BD8YB06
w1FRSbWu4dPVLhijsS17+hxJuJ0E7dI3dUK4bIBEpf7WP5A5/c50NlMwn8w02vXhdygZtTyaelCO
G0z6V0b1Lok4yEEOeuNpMB4MZirQeoLxWpFg30yvmSo2ccC0ZYDLO5PnCJslntEyq/IwNIRHdRVh
jTg0OkTw1PLRrPy9kzr7Nsq+Iuhns7kyYvxVGXiYPG8V1+fWrbctvppBka9La7xHmRMpkgKh69QD
GFTbrBkd7pfpxWm+FOPgOPuTYYhMtN7SSaxrTeI9ZmATzFw72yJl6ui08PdIp03oK1NlHyBMRIwF
fHwWs4JOt/EhG3MiKFIELQwn8sdauVtQ8owGb6Sq9bieLUbkKRL5sQBoGB+6gRI1W4Uc+f0I71BS
cXUXFkg+uPASIJwtXJ9J+5sby66mgYvQUC4ie3DknTu9iaJb89Asy9rmRfJYymHXCMxDMzAWigor
0W7ANwGj0XU/Qpe2J36Apgf16b5z0VBs+a5L/SIDiSP7seX/m6EZFbgw5ZhttMw1oQ4kFazBb4tB
kHjxh9eeY6zqYC6gK4j5tdflPxv1JrChHdIg84ygZqbjaQhfFu8QT5eUI1o47xlkX9NNH3we8WAa
B5Zsml4a1DFGF9wthrEuIVkgqaNYmSDUmtSYBT5GArkAOtSpPZTVfFxgtdpzdF9x69uQ0Q3GpoOa
jyYmwQZEmpIAUcHlwsEf043BVNN+7mUi8B+/ipJMcXu9QAWLr2l/zeUVpLEIc6KHoYocU+OtJpHJ
ncC6h4fe948+x2rnmi+edCEYvfQ5jFzmHLXng6Z/cp+EFJ5cCVuzIot0Z10Hj9SN+CWnW+UE8zG9
sir6GWiTSXqEuLVB/ZKgXbHRlPPrmj5VPUoTj4cxSBKMkcsZl4yIp3WYPAXDg4ifHFjFEya3E0K1
PCxuHTShKnP3RsAwEv9aZAGdD4i2FbBmkf1CSIdD3NtwkvD+Uv8mjb4TPxpsmHFomo+AwdOyC2AX
aYECsobeuVrun36leXrf4YpfrTM+pJmUW73aexbvjBCm/c1g/o40wSHFUB50+4jWXJUBgPiFmUYX
vLXYWtnPKe/areODhsAjDlkLd+gm3OoyKU+ItqTH1zoHnLvLvUwJcOSlNA8N/Yz9nxLJlOZDD2HN
gDtTvYX2kwVx2ZXsLViQffEqNPoyH4vmN2zxLM22MQJzy33ldDGXEA5T9NY3CMMmepGW8byFE3rd
MMiC2crDNLzT0HdYNLx56iey5n0z1GfHzg6eFsexXCP4ZNVkrOPFPKr21YYTokvaSV3CvCAelIUF
jrRgtVzV8hLDIW/5ykI+8WrvlGo2NnwIt37PQJYyoIN2rJ9V4Kd3lLF8fgQlaNTsUjzqBRVw/LU+
PXDQn0SgSejVPpKPQQLJi6mPbosqaz9jKc/78ZnoNs23M4PleNXJ8i8ObloDVRU4XMMkuFI/poPC
mOvQQZXfzWfeFdWuTx+Pym4p7uuWUcOIzIdc+ubVHnZpdMiYU474J8zfOX4+hJbxvY1yS0W1huwU
TvRuCJcL6hyBN45lvy3Y5AalD2Z/1zDr8nsmbPjWuyc72sjPOrkxglDDsErhW6ar5UP4z6x19gGh
lP8gKIE8oeDGw8y+tjb2sDQO6bS6m+NbM780XQEFkUmu9arBvqkpngJb7HxxFsAAdf3V5nKPeost
ywCCGnnVG+0W3ZsRImSfjX/GiDrJPXPzwYk6J1qoxSAFyEVwtjNm9SvExaG6OjJdtRKl27Uv1ZqL
mv7GQKwGnl9xkg3uS9JCg3NRDjaRTuXjbuw4uJtfveCSQcvf13x+YwYp/achJA2wuRkQYWjtpwnG
DABltIhNClw8WPgFGwOCsmPHUp8TsbcA7QSO6ub0gn7ZBO42R3pdtWyjYGMH/SdkyeK/WxemtEKA
wdS3bIF+Nr1nHiS/Z9OSiAFWGkEYTypyv93HZnx2SoiYvGHHN+4DGJQM0EqQ6Hq86mrC5SSpqVBr
MmBzxoawVgOHEgiwgEJnmFMKu53Vw7/cKfzioDZAveoxw2PIti0nlF7Fd51cPDjkya5MHvQJI5b+
VJndHfc4ZHBEeAqTtiX4ybHp9Usd1IDmFkf7YOLFGqNJt7uzIBfWS/oWlgy4x39OcFHSxwydqy6/
RVrOWCIhSWENo4t0sp1HbyHmt7lRx2ws1qzWefYO5bysqwTaW6r52ZgtlcB14X3BoRKhs5riT30r
p/a/VBF7Vm0sPq3p/FOYE7SYCdApJQnHf/vMn5P+FsIrdzA4j+DwVkxfbH76ZmrPU0mFwcqDjtr+
GlzYQfKboYiOomTTJfCwCI2FgDyp16r89fDAoIIm6po7nAFekX4rbi9GqIO1o8dOs1+fsQn/nKmv
kMuqI7DOg0DNpIqK0bvC4SDjo2QB19xwiknHVA+sopXhHWf/dYALxRV4ByWwxa0HxnSNpVVhfRg1
T7K8VCLdG+XyGFRqgzgWNWEsywPvL5iDXTuIfev0zHr0mJBIGAdDBb9bpcRULI9L8hLoawuim56K
IYvmyyJugFL8sSEWF/CIJRq+wOshLRHHhDDvv+PxOAx/gQ24ZiDPwsGNuW1kp/tw8b6t5ewMKfQf
hMLy1aMxTZlB14QudZvZlUd9afY2ZQbRvDIT94HWwPvRqjXpisAveoMLSx4UIKFeaj4XQaNI032L
ve40w0dSkIWzjNp6YtJBTAllEXoifjHYr3l7NKF6I8fhGbczamzMjlA9D9tavIUdtqdqukQb+oF1
TilHMIuLZ8S4K7i7fBt2Cx24VG/t+GZm3y6sMF6aQX/JLKBmkDpICvOF5Tl8TnPNdtTmyXDG9cli
v1pmsJ0ZHtUcdZVdHU28JlncAYlILWT1eILb/JWlkMsDeWzpQ/VmzxEI01tMr7owmthLIXTRSuym
kKDjigl3w7Rz+dbUKQ2ad0Z5DvtH6KkcXZ5/XzXJoyDIGx8X1wq/m/rNX5AiKnx46ZVy3m1VUXPb
yPm/HiUOIzUZRQ5Z8nCFPeYWMQVODPQCoW6VA/bEdb1REocMDp/6XP9KnlKDzXng4hsB3OzRXyTW
ycW7rsTGIpxYiCW6I//TUp8CgK9z9zqsi7eGtP7Eow01bqXxX8BuFFnCv9PCq5zu2rA2XnQMB3Ey
AkC4nMjd7twDnHbTdDS0IM2mlTfSA27jdCcym+8r6Z0oD9YhTgYAAEWkZ1TvJr8PaGGd4OGA/TpG
VXrV0RKq7JVVHM+v2lsmB/AfnbOFdUffIwKn3OgZ9zZ9zMS5u4+G+aHKb5ZMT6jmnvyB6sCqt6WZ
/KnlSyFKM+Ehjsut9sksI2YkQlY1biJjjb4+e2OL/FXMqGDAAGa5d6a163BST+9ra/eO+Xm27Ev0
RN3a6J4nF4nyrqHYz0758BH353Z68NWzYEZGiTkDa4bTBqIpB/LsBcBWzPqosng8dlU9ukVzdEqG
H6uJawAoonrz3E85fFSY0kRYHuOSna3aZM2OGB+mX/w0FmcLTS3O1g5EaKxeP+DTJhgZJtscIWV0
z+RgZISD6yoVt9hl4sC8IS+QmbyVuGwv6muKQS8PBSFSFNSYlTMQDcB9oXdsKlQKFggLhBeEZjq9
igXF4DzCr7gmewZvGgHhtmOy1+K9HaErbOM9C3uja8RYiIOi4DGET7zFVTz55gq7iL7FcWBNugFW
JH2xgumaD/cQV5E/vHjF1sNAdOAa5f0X5p/vwUGBHhDxUwMarkH9M1xiMLvkzgmWi+few/dRzFIB
8dVHWrvH1ogPwiTdCPysDlIGN1QQmbPLmN2beQY/At/Wbu0RBuQym6FyqxGj6+PHC9u9SHGowUrB
qfA+Ti8htRHfGlYElEZFbQff4YFaBHaIiczedlekIEwpXVx9ymmjpPqRzU3O/yT5ahEAcO28l4QZ
S3AwcdNE+ndmmdDtoD7alN+/DcuXg1n9SvPb8ogYdf07n8FgnMk7aLq0GQbOBR6BWkNJW0U2mliH
FzXv+9pi3FoSaLbPoA+biEv1zIrzSx9jlR5Qh92qHQg4lERFoTTmA3gE3tbUWZIQALTXMfNBQSXq
AnsE/+PovHZaWZMo/EQtdQ637uhssI2BGwvY0Dnnfvrz9ZFGI0abMXb7D1WrVpi4GRAN0TFaFwnj
NwPzX+6seLigF3j0zFXNzcwxtJHuMy3NZvxHBkyAvgW32kl/7XAnHl0dH13stK/Zdt4hzHgeCeoq
b1mFNjhjRACmMhIbzkrkeeD/MxYOQoydknCcQycMyTepQwkoNndHTt+sl91RnxkCoivd1THeQuaT
axWzGfGsi4RomlfgxU3V74umIGhVu8Z1u1vbeFnKTmdo786ChqOCJ0rgL9yT/hifuolYkNMMmVfB
/Hha+Tehk479PuEUDjlfscDi7YSHlRGxQkFP7ZDl6G/bR6piYJUs5FUjjXt6dYhEL+q8JzRN1jsk
/TG/PjUvMUe/EaH4JU8HGIoBNfP+Af4VU5wKGx6IYEPdvnOWFNHP9DHV7y+UKAPsQw1ESqXTrGVp
1wNKKybO3vOqUe+9GuyuOa0DAXpCBRNU+Kx8sytgX2llMHYygUTsefV5EDmp2nxC1kviOUzPJ4CR
yaS0YN76p03fdI6mX5oY9BkY9Y3NPVW+jW70VM6vsAcPUlOnNX2YImHnRojWiOyKUWI4abut9fmI
90THDV6Zmo04luC1h6no+6o7JRr50QloxZtCnkr0rE4V2WeoS7CiX8mSUwO7YtdBJBkMnC4A9WVO
WrlJL4J2bmP6Wh0qlqbCDweLXRyYCTObRkkeMAdiFh8q80pXiazR3KbFy1aflL3Ww3JILV9VX8Uf
yULDNpG1MSZuQUHFhuCKD1m8I6eUCG7Tck/CNsJ9FQSwz0B47gXPUeeggm4pQjAw6JJQKUerXnwX
tkeWryGwuKsAMLrGNC27tsvewsMzGXcybDCBtqAiHVfYpcJOw+mfkw45JOUsDEY87J5XGbxNaUe6
wi8Ly7WZcQD2PW3zwZljRO8zPlk9UzQuduCrHi5loj/tEj6lyaaOV5XssmBqdp1BFQ39N3zSLiAe
LjlFzOKvBQDjeTZVYn+mMCrrBEELN6CY94x3kH8eV4APcDokPR2aDYEbsfyYadUUEQMOqK9hEYMY
/ZrhJZJ0agduUXpNK+mZVsG4fN4jlSie5J8wThsZL4iC5IaQW0XWs9cYHXbU+bW2em8x1hJDYkNU
uDm4D8ONW3QGK97yTj1GFd7QuqFOW6tzfiryT8PyFQM2BHvdSr5UMP4JeDlqj62OHKZ86NLOUt44
7D1AQ5RTLX4cBCMBmC9MGWTxM7tJXmjsm/QwzSqperOHgYRVUiia6olrJ/7TRsjHvyglFkJA9XNi
7jrdx3m7Q+GV/TDRqLSvsPaq66D70fwXkWseHkwdJdcpz3Ar5HNcCccrX8S7RoQWJkx3aF3QcjRH
eBDONB6x1YAmR1GHg5MkfxfqHbm8mvoG8xsabtZpuv7/QH8LDwSnQn1QMPiFxEFxFFChtfgCMVmB
KRyic6Nctyleivkf0Dv9Pi8PlVzRaIqoJKGYMBzx8nvzbRk3tttssQppxYrlsarJlTA54EvyLQnL
OgPG7s6ABpZSiY/ssJ6AT5wzZOjCH8ggaBf2ndLC49UD2YJdSBLTaiG90amG4vgRwXMnHEeAwuzH
LUVN0GDsLbkJPwC6kTeEbFiYcSME5JAjmrEVAF2w+306SX1n0tGlvlYi5XTi8/xo6l+gYW18ZemX
PRrv71y8Ru0lyU9D91kN2/AaMcS6ig+aUPmRfTKPxV/+zv+iHcM3hfHsH3eVRtFW2Tn43Gogsxlp
7zEhQN212JL1xSOS3hbe3IrxKAMeRGN9SS2qV1k99Bo+mSZFV5hDxIU+pw4AZkYw5m7Subl0TPhi
Yp3kJaMGXaMnaVFrVC1O/HrjZQNiQHFFJAvzpeEbaX1rY/UjpROGdAqmN39Yd7T5acH+Ln9iOCbr
dhsu7orCVTgJVJzHc3JE4Yn8oDJnp1PRo35VNCHL+IawzcRCdIEX91xDUHrucr3YDKvQxLjnq0os
1F0hDjIcup+YedYGx4Knh8yMJozvqIsGkxZoSpm3UEoo5xpsEAOXYhkxMMLXQePlwuiHFKIFS4su
fwa1w1qIIKBVJqzaPDgVjRpozXgao+KogkKhkLJo3eHszun8sYxIhDl76qkOCpZ5Y/wIOsrFmEAH
bKnDn9EcfIqNlLEsTPEpLr0x90sOLkgkdgZCwZH5KHm1eHm6Yz+ig9+YyrYh9ykTaI9+JpRRcI/M
td/Rv2tUACVIXgNRDKJ/Ump8jreifMQAF7X5Jq9ne08Hqm9ywNdFfTJm3ckJgCc3aJ0SZDv99IyM
jGtHBxpx2BT6XTcGT07xHsQozIFVUVjQ+7jwO0gNZvlQCzz9SvfJw1rLq5B5aoUySUovFpW+hNPV
8oygQekYUTGzRp8Ncy1jwrSezPBroWfjtaaReJnrHzIDlboefttycDCnRKWqw2WF7T9j29jLKHSK
6NYzhUvrfT9sS/k3tuSHoYHFo917EtLQwC8bm4v03PZsxanl+koG+qklSl8Ni6hV63OtKiTZ+EWm
1S2hM4wyRkfUq/2hk0kZDv2q9YAzGawmEw6Ljgj1s3CNvwiTT1bV5DCaAXdmMojpiX0Syl8gPAOx
IU0bR8r2CZa0RiziFmdSm2/+z8Jw+fC4KaY44obko9JEhEgc047TEwusHN8Y7Z7G6iVu2WNtjMX+
0ux1bXkvejY8IdJDvyAL2uv6iKSfxn56UcGklxzfP+15zkOJafFyXRGmsH63FAxMVQ8HyO6vMvah
8icwGhFq9dCg/kWAVQX+T+tNvDvsuTycATCIlCAR7hXMuNLi00KMZ6DMFt6WQaTf/8TPYIXLWCtW
53HZIxqt1IdOC6jerfg4LWd99hgMavX1KR5DPKSzfcoQWHq+xIi+EVeB22TQ6TuJuI8o/CyT8qW+
h1m+0xtOI8wLV2G3Wc2PWM/8nNl7u14RceZHFL0hZR1DSogLdpmfk+FuGvfeC4k7wIyyPMT0w8Bg
LXTVZNngq0aPyUhG7D9CFtbzI9SSl/GtHz+qYT/EH3OJtEezK4HZG3o/oyHUTUAEzRQBuU18yCzT
17XhDCKC4aul7cv0MA++OBt+Zj0SgLKiwWNxwDwNOgk60pI9dys0BIbvFJQSY4ciR7Qlo+mrDzqM
3A25kRH88sWwLnpcU3Apxz5LcbKeCIUr0TQ9XfUZNQDWYzCxnmt2dlJVW7U0j8P4Wik+s7d9psJt
lj/Sm4Af0JMwzBxvQVw3x+G5G0dk77HNg8TinisyTg7xrJ0EoudGso/6DN9MTl9TUIEKS8AwddcT
pVabRJsVwlUs3NwquKoOYn0YLKol7NnkEK0PpVz0Xq5OIDUDRubsxZOI5fJjsXwtfY3YHgsu39k5
0l3NeJ0/M7BCTbkXECO77qWRcQNm4oN9unqyruQxYa9QwAzGzZt2/gPj+Rqy9Gb8pkd+wuRYNpA8
nr/KNn4siTsR9w43GEb53/Nu3GCI8R+Ta+gXvhUyWOZIAOb36rM5auOmx4KbbuVj+Ggf7UN+1T+J
TYFEIn4nd4Vw1Q00buGHMv3EXO6B7gPrOHrRs8neRM2f22vqFDoOZE2b+hP991izNrvZMbAykNOf
FhVIC8kpgr7IRDkqNGy6IDNF5bWG6oRMc2MYt3gsNyNkmeQsM2LvGIR3QE1Dx5Af40LZOGE8JhRn
aktVGTcqQu2CFjDpd0ioEmQg1qmrASLU45hQqgr4X4w/Zm68SjJqRBrye8OvTCSRB71wW3Ro+hDe
8qjGEBdjMiHg3IeFFjf+NASSvoUTh/WUg+5A1nYInFixS+cLBOpwsz8dpmv8dsKKNwl45l/Pz2QH
OUiRfuOC1L13VXwZkgO/kybb3rApaehdKow0IBllu6V7pyluzRHpU8xArzl2hN+o71b6G4fgPMvw
GHE2T1lJY/YvgxladM1LDL9GEF4qFYkVM4NTKMheEWXuDDk/1irfWs1UsF+MZcZg9WME0lIU7SLR
K4xSei4qgtY7OEiUSONcXBq9PZXcv33dOtgtQUBrEz0onuSevTKkK4UKe479+gemvjiMv2LmPfvz
Oh6EJlen+6WlDaR6Y4BDRjcNfchRRyxW46xrJrPjB5qIEIo9ZsMOsjsmqgwx+MbxkAXrt+iRwKaJ
siXt1+QDuhLajIjBtd189OAFDPew/o02LUa8IkS70Hhu6krbKglOwbWAzu4yoz2S9+u2bzWZ6QKS
QNCWxlRpakaWiyvd0yuu2/1usDR7yH+mrAgkCabeAM646vf010sI9FGVg1u0jK0sjpIk1pAiYDDe
07qSxrqyw0QuezGBK6p4rSAx5iWXWLlTGHCyCM1hmlwq8RAvlJaUHQw2GSYUFuwXPFCBaZJPk60r
lG9xhW8uLpe1NxITfH9i6HVDdelYZFbXB+huVvtqLhCicVqShtQxnrcsxINP/yk1oixWnhDqaemL
P5kShGrmkC4wHO3EDwvvp7AndwZLiaz5ydO3Iqp85Fq3FjH9wtEJeEbNYicgirJBPslfSPeRhnuZ
Ns9+5k+3wV5x9PsCNxVMpVJQmCQttzWE3yQzOIq3hvwbEc+iVcEiHcJ8q5nKUeOv8MrMq5ifZROY
kkpH+gmx2S1zy57wsu3xhO6giU4smJr47ZXGNBCyliSHud0K1Um3ytWiyEshR1SUB0YXO3Kce0pC
Trry3nWzP32qSX/ptOwiNYyWoioYnplvzvAZqwOCyCAEcVHz0wwqPDf31X+GPACRQSouZxM6VJVG
MbaEY0R4MkpV03o+VGu+pOQP96jq5WHFCjyt+MSjcmUhFylvvPotYvPLUICFCHovxk1IHij52EHe
QJr41EiaIxUNYyxkQ1qk4BWGxUpxnULQKIOoGuJqLRr4TP3O2EZWp24xiCybuzFC+ZDsmLoE/lpX
6q4qvqvwTZU2PxLf2jE+G6XQj0AA58bpppXShy9mMZyQUrzMNRhFkb0a6BwU+aQk/UGtLcasuJW1
zVHN09e5sQ45+yGz6Mt6V0UCicbjXOIUVqyjrfw7KrNdvHpHKF40zLZkQtHijLKU+aWeCUwZZb+S
kqPS78GF1PvStB7WlZJ8h1TEZLvzsVjaVALvBHZy2etepQ6XJj4tguyG8h0fAdlikLXBFXSePp9v
Gbm1mhjoy4ukQmCoT6a0nCKRG43x5mx8iFO3G+d6N5EeHsvNSZHaaxkFMUz6pOS+KtFBQAeZHv30
YqHkCcfWVgdmYKmbaaMfz4aX0dnna9Sx10MYzfCP4gURT2ZMWkrXqLCIO+kiGTiIE9reHUsrUEcV
IzfC3H25dTFpVhkRcvHzi7l2K1BZFXhl87sQmplMbvJ+dMXEwpQFRwSSqJR7BDVswggTtrYjDtVh
PTfYvXhboXb8HsjdMv6BAJb6qYfPZXBuWMTq4ZhY3OT5AwLvRADHBN4hY9exIH2DB41FwBbTUe0V
JExKdpDyLMeE1QhlHwwAnTRHMswcfCrg6BWXNvOQMzHIFQkAgPwMfekD7puFSBQSOkwsPP2+4TxB
+gVzS77M9y7bcaB2UOAMmBoOTvDqdmI90vjBFwP2xRMCfSFFtRAoBAxyLiQ+WivYfAusPc4WkjeG
E5dAVgXtS8/WiqDBBFG3V9CzYOQ7H5BwQkyUuPWIpFK8hEOWfb84rQpP/6jHFwHhnrajmYIYKp7j
6mWeTmp0kclk4o6o+NYDddqN8h76eZr5HCBx74yqo0iuBLnqDysyJvHkAGJNOQSq4bYSZzN2frYy
vzJglrRNCdwsXCzVi1DpG64Ca2oMLMRrhBelznClyi4+QE7wEvvWoInDI1ng0EDPwECWcOfMHn/Q
ONYLDRfJopBmpD15HzHsyS3nAwBcccJyjflX7rW3tcf2JeZ3QrCQ5EdgAh2mtmuGX3157xBYmQRI
Cv4TuyMUblSEbsykD00TftgsL9StTnGQ/sVf+IHRHebEMGb/+tJFaFBYnw2HtAofYKdabmmARG0j
tj5YL6Guwz6Ug1Hd5cYJZGpYo7w3zIq3xYoCw861jB3k4ZSi1nT4G9bNcPD79hZUtbYsBWl4S+Vj
q+xSkPXmDZVZEp4Yc4GIPbMtPuojuNnSg9ZcVZzzADwWVhmmuJTqV3oJcD+mAjKTyWkJyp+Sqxec
6IS/hH41b/p4C0ccES+c1JQh6q9O5TUxusb6mhj4xbeMI59pMXcJxoxs+hLx914FATI9qn+588GR
qnkTHiTJxzgGbIF2L1wJ1Che7FHwkGiyvKvBg0LI9I4S1MBeYdga7V4m42sGkAEl3pNMmGJ3WEF9
58QO4t8aB8bcjqa3EKqWGFuB8k2SOFncnLU44/dS0HRBazozST2mAxMTz9yEAj5yUQ4X//8sdoch
8zpzW+DlwSjRHRkICxwVqB4dZpYZJF2aAMY+3KgFeh88hfxSPGMl27XQyTZDHcgoa94IlGY6KlED
H2GG5FLQkg6FlzziNqhTIcPMlmMVly2U657CQNp4jQmqbwMcOZbFW6U+mBWfYB7koBj9ru8PIsxE
3XyPOOXSrRD66fBdzPtcgdHiI9lhMmw9FhCvl3ivk6WK5G/ySG31O4VJA54mFFAwYxjK2QWxJ4AQ
88mYiNYGaOJqdONyyyddk06fO+GdwFvllhMjK6NjdSKgTpzTKgdiLc8fqFSr4YlfdO3SjoTK2yI5
CPhikGlg2CxNFdHJVQGjtYIOeT1GARkWWCiObYWvF2GYRGuBhSmR3wYv/QMdLn3pnqsDGhgpQA2t
Vw/khCAQmfdGarCrtnFFggPIUh+BPkDFLuhJlwqDoU34+6p+MHmLvuZ3CZvJ/jXsgnTg5DqYylva
AYBiEuTXutsdra34SvdlKfYkM7hB1ia/0H0pRAboTt0e5eYoLWdLfsGB14wQhDsaK0Z0ZAbiHA2q
k6QOhjUNX6LmwlNcuR3yIWbem7hYEhBPkXa7CbstAL7MaYcHmrVQQafkjhfWc6FxVzoDj5RDmhxm
w2WmbluvIwp6YB9Qls2Z2reiDcPFAfXyYvdfHBTSNwyi9DcjSDK5YXoP5e4X0+RZ2TQzX/T61xkj
YNrYMbiEJmn4hImzc3sPG6P2HV++GhGcgh8Imlg7+l7nLoB5faARISC8LgZM2uNFmZ289Ij1xotZ
lvdcBDCiYE2AfyCbi3FfaG2OQ7bdnPgxOC0r6oV+ECiaI534lXAK8ACBBhItDpLD5EP+BTFX9Qt3
iwK1XwD+2jLWiY8AWJgsLFvM/UPi38qtLnvVyq1z+UGHak1/TSOKsgcrLcBIcOMYoNaWZHc+sswr
DYMhx/yXsxq+5JULs6lav/ykDhsHGg9vlZIR98O4m+sCw3r27jZGccZSQ9cvYaDF7ID5mRchWP4R
ecToYzbhp+VykQV0meQss0OClqkZWKnswl6AcyeImwz5QYDI/Zhg3k6hOR1DA7uIDv+0Y5VRlgsz
TEAkjTJ2MfwTQBUwn0EY+IAxe/iei6qzxK+T/K/Tv7SJKT8bEDcBs5W35Qjdof3WrCdmP2GQQKKs
pX7f6bcc+etErkd/h1jfMNh5ZD/9nVkUA5Y1wFLp1p963MTQcr5Q8vJhcTvhOXPPGlhDXNg1ECXp
1UAu2WTTg4qA1EH9n7odL+IZvuc/w6VUHR7xvdsDwCBahydOVctpCwm6kPG19FDVQokrrvOdrwUm
UfJPfFO/rH36Kbzq2/kju84nvg8QTilEGWjD5aG9xn8Rf306yVXSfaFH5FfMP1HfQCqZnmuvma2j
vEMNY0W1E8JdmPjtuNA5IafQt1qXTISCx9jbnwl8Jei4K1yh4nKFPNPasFv6t55Y9Sd5r7ktvMuA
5BuN20J6ibR/xpUr+8bcBznGZ/7Zv8hv2U1/mX4geKECfL5ExFhyTRhk6pKTGJivCHNUiqd3OKCI
IIcN7RpewmcIBn60qwP1GNIj4E5u2rVpazhJ/+/bz1WPZdZsOtgUkWfGycGwKnaeSKheSfhmEM7/
/kfIecsUjc4FyTPB18jMnBgiueQ3wg5LB6xICiRm/QErchwrCorfzk3wss09nhhMLPWLZ9ZP1Bwb
2vBZDBgfQBFkoKJ+kVCCxUcaguRXNv5LZ/Ulr23UVqXkm1iLUrH+GHgXtF5IhdrAvN+Ag6gvuL0t
70xH4rd8nxEuaO2kP0Ac6a97ldcsvLvxw9O2WiAFoMpAemdYzh3a8G4MR7DWw4qSt7gpFK7c7vqm
uoGDYzU0vq2UZO4gB8tCdA8aNyZfOvjgsAG5val/nMdAqz0nHcfQm5IxVbUJFjZhUbq1GHAAjus6
4Efrp2aczd2n7Hpjn+I3bTrGexwddXmHPUVKhDTF2OICsfVvem0nN256rDdM8qoaDNY301aSmcDA
vge8hycIS+bQR5gpOMmFJQX8yrwcBKwHe2Ep8g7/kpvVc3dA1+A0dnlxrJP4sHhCmv//d3nifq5u
aN9zuPYUeTSBDLGAB9dfKFjNrcOXBxyyVp3QmnB80T3IPXA0eSdQKkqcrKg9L9MB+/5z4xK28Pd0
5nsJ5ACblYTq5i1bi0x3YIx8XmMd6FeX9frSCbbaNhHzQnxvNyn0SapeuE9fT4yBcUXX9zxoFg1s
nN6CiO2Kb3hq91/NzQDkJzIxcrN/3YHkeJbBe9EFOg8ZoIkIELRTKY6B+5kpWUw/wxVInwXK42FZ
D/NhNUzCvWuwWYs6X/46JbAjhTwBh0mlBkpouqsmLNy0d8K4a4oXt50CNTxO73zjJTnWb/OX8Z5/
RTIMH0f4yazt8v/nYH1AUOjfon/5/ykXvLl4cdnvvJH8VXwTflJGPLlt/vFXsd1w1tRYuKN8jC8E
u5Dn55MWoK2GgN+eVhLEF5+aUwOWs1/62uvAyPo0tW65bHlhcemZSrA87ku3RQL/7D4jwAk8GwOV
yLVlh6sD9jhJ6qVxYJVbNUTJ4Jtr9pPPbUWzhIDzKYPUOwpFQRqwjetsV0Q+xl8CxnHEHBrMCrZK
dixDKLx75PntUSDovMN11rf6y6Ad89QNX7gLofOlFTXhro7wf/eU0dORp+IfAvuiPCTqNiq383Cs
krNavIochs21HW9NepPHGzYt3LT8pRom12qOC3eix9toL5oHHDjK9IIaA2GAxluA5GIeBrJ69aOK
HPY5wfg8hpiHTB/9cC6HszVcNP3YT2Rq2PMn3uWlcjS6bUcOc4H3C3S5FzHfGaRTGq9ddpjr0xgf
O+lE5zIAuRq7pgwEHEOx2Kj3beeb0psoeJwpECMXjOfD/tbQl6bCa0nxin3KOGa+hTy7eM0HnhK7
kB0zz6/6PR+dSqTNX2yLExuItsVgBS2lzrsst1H+nUHRo0A0EOqG+7raDEhuKrY9M1/yrTUCEZXt
HHlVzNCV+dAEU6eN8P+UQnuudvH4V1WHguKryX6sZrJ7LQAmgsrgRcTiLOP2mR2NhMVO0Y5aEBea
0sum26CdROqZadumNvjFk/53JPWGoRaZiHgGY42i6AchvpT9JZdIbcN3aP4uhiOTcaP0qiho6VNn
HwgXhU1ENAi+PkYH8uDBKzG+YlLeMd0mvUPHSwNuOiR9P8xwQ2KIKdhy8pFMH6ZgC1uo/xbk1/Y6
WocGk4KdUnpi7aaYZGVvMbzfFoHbJv3p8W1J/F5Ck+JEZP0Q9UXEC+PR2k+iQMp3w6ltGWZjSHoW
yns6Hbp4H/fewtx3voiizS9iKAk/sBbs+XkzQXh0m/O+8WERKgwrSFTlSuSM+BzSN034HahsGuNA
AUDhL1KZEAU/Q4uDD0dI2ejEf42BAcgx1UX+uUCot7aT0BjAM9L0Mfvpcp6MwFJf2wmF3k/YMxnq
f98EqD4C7JxMxqixwgyTtbaJxN0Q/wshhcNPAuTH8Huabo34nqfQ3LBR2LbRRw1nqhtPFjJ4GqNQ
8Y3oK1IOYfddV/+ejA0L5U1S3ubuMJPgnmHgjGUwtzJv/216AarBQJq7Q8JObhd3rxy3zwFWlT2F
ATaQUJJ0w06riyjv8G/JsBy8oWFC7tniTf2BK+/ASkZRuA3FrdaydMBZXG6Wqt/F9T5C4Aps2ZB5
VENNy5tTKKL2hC1huqAv1rzPLISogQyVKVKgjmNQ4Zm4ZqNXyV+SxrXQFIwuDWGEHlJOT+N41PD4
7gkJIbDgUAun2nyo805lqZnpSRNudQy/95MNr5gvshAUKi92M5B5ttdYem9a+EhwsaddwhRpndSo
mHaqfKv1Ez4qCbbMT+T9lB/r9EQb3ybsePb3qhgEU4ncVv3XPR/WfO6SYDV6VU4xvQukYcXVnx5a
VBSVgE2MfSyqdhAxAoJykCG3WYJPLbutPADkDy3JKlgjnC0Dw6ZsL2a+YUFzu1DjgnVp+2eE0QyC
2k13jVgI1NH9mwhgRkukgXTtTJr57wJDjoLuAAvYDXdJOTl8K9AgmIDh7vpkeOfYTNbCs/4jvFx0
tPlv5V5SNvNVyC4djf28MlLE1jGlU18ea2PH1zXRwMHFWi5ZNzL7QlyMts38anBmFrb6ESPtRKDn
PDx1hn0Tvl1Ml4MMAdOMgCrAwSBlwtfQmpCpQWfQB1FxfpqnvdnQbDvwEeqBsUoTBrp8h0ZTq1s9
udV4reE6aQges5nhh+Eyw/ZED+2+348jiV7bBGyTKKtyu3DlaE4+4JG5wcmmHPbNwCAcyjSTBju8
Y4Mz023jE77Kt/fmrSIOMd2LhIBH59S6hcivp3+WELCpiuiaxb/6+CspVyu+6BNz56spvvb4esgt
qTyXhREY3hDLhKqPefZnpexkgwPdRvadQEUdT/p8iF7i0hHMM21Or1HpfqfxiwZEQ2pm4gkaVjgQ
TDBU27VocUi6lFkuN3RWvM/V51z84d2WqYuf56CqPmOYzRyyfHfT8i/n64AmpUaBytnZwsGrvGdy
ihKGkcC1tKN40AG84YxakAQaQfuhruAYe/oaQYD9tVk4VLDFRSdFFcfEvQjfwIgsATe+ai+O55pe
s214/OYjbC5x58GWLFcFmr9GLQLQqz6XBMHWuEc2uq12p1HcJZqrYJ4UEspwTyXfYPUxqSRkPOWK
ba9G6sLCKVd1bokPKyNeSuoZtXzsVvMt4cCYtw38WfnAc1kVufQfToejABK15byocDWUv1j+0KK9
0fr58BWnASK8Fw44uUH57T7BmpsZklx71VjpBTp3L8/XwpRKq+KxRjby1IIwmwU0gwoueNKvZzCC
dZcAnjrsiTrZCtNRi/FEKt8RmZT1OZYeWL2h990k3Yw3LMIQ4R7mhyy6GZUnCvu62cvMsi1kDItC
lWCXxk1VgoxZoTljl3uAic64m/l2iG5WOQzh5Rl6WXoXUVtG+2qgddjOxiEuD2JhS82eEqjXL9Ny
kKpAWFNmX851+/bMHlbyalGoKMlXGL1k4kGDOUYZ9tUYvxFc0Co7pIzzDEh8rpa4omyX54EQbmhH
oBwWu9IFXOXhTz16r70w+ZAF1qsNBTGejus3DmhPet16u5serzjHFYRRd7a4UV1OlwZFrObGXYAX
wEgbqgEvJLKfx19D9Wdk2yTGh1h8t5jfGcs7c2w4HjAwZLLmFG82dmV2QJgnFf7wxL3YJcwJYqal
UVXyzHFqvcc4FC84wwNF9KeIJ9g0n1YPrspgnYRl9TJ0rITHREJ1HIQY0tkjtCb8JDbdN86OzBLI
R/2dmc90ILDL0cr9fvby1QlmAzvRIkQeCv/whzQL0627ILwP1lWrf6P4ZSE3atoWlDsZoj2voQ4w
qbN1yPNOjlaGExa7EdNPtwsMVE5rOgciC2cnU4IE14HJVZT3ZnnFMpZpLgFg0EBCHBZ37LXwpfg2
rGsXvmd40JiBDrc1/6mXfwimIm7SKHJ7pjEFljWUBUr8T6fhKO5J+Bdz6GRPfCgzsA/sjAV0cLO/
pJuitqcZ2ifYBR0JbCikQAfc8ZKKygtGmd3uNQDAFnFVQCfIS1glLiGOwjAQ//KOWsEmCFfG3URY
mRbQPekNf1JU25K7/BYj18qGJQBCyYk0AMoDeT2Lw8zUgpMUpEImyQdRBEw2GEsYNgNWHg0ApCwA
GFyhGQ4eIDUmyqxAU3Tq2VMbFwfWp62hrcyTC6CQpGyZsIDWqIUP90CEvdc4MuMY6AeMI4TLjM9I
+so54wumo8uv8HVm9a6kPx0PS0ctkERIHy4NWmoyYlI/7+AV/1AkcdyQiQrJEANYDmUjC8LsoHWv
iLAIbpWrHfIXnaBi5p8qhtyuvlAWElGCuy66ILz5nSo/EmYFbCmIZG0cmtw39D3BNl26xSdCgMYH
SU91DOFPqj/ZVvwjvo2w10C0f3B9FmSfxgLAnHtvpVlDmIaTzblIKvP6aLH4XyZ/9VAndjeygbP5
gglk5Ashcw12X8IivQgQKvEzvUJZlaGIOSqzIWZnCCAN+/kFRMNXiwk3MEeM/RYvg05QtRWeIt5H
8MPe24d6qoPO6Q7sAdfYg659NPBRm0f/DZPGQmLEnOmMRXS5bx9GAYbt6Yh0SycZXNnwjH/6p7ZF
hycVdrneRIwhHZMzeQP5idDKUgmGIZhNL4PIy0elZWF+w8rBk2218Fw/fy3bab+BUJR/zDIhSTZc
qkQ6LprHfaWpnIYBxDJdcpq3JEDxgEyjZT5DCvYvfxXOrdURJoVCj/xPXMI2eB2h2oI4sVvwtNPc
vt8hWZpZ1caFX8IMQ4NGqfmE/EarI4Bt0MyfIzbrJ02KCTsGjofqYrGABQr+rCAdA+z2N4JfMTtl
HkcOLBs9chGI4BABVRog9GkeVgeCdB2rri044I3h4EDHJL5acazlEl6f+/S6XOgETB33SCfGjefW
HIkPP0pMLS/dcUDl7SAQbPFjzvD8gG6zPqmGfEpYehXpkrYEIK97+Q8Rj7B9w9RWgxD3aDxtN8u1
ne30T7t1mFsotvUDxQqQrbvlpwziD4AhIEvk6n9AQwFLO/1go3yO+9YVT+POymBR2+E3zC0F/Hra
qA90LAt4GmCQo4Xe8DmbnAREGUPKHO4s5+YEgwROAKdA5DY864O+Ly/5jeYI3jqIm4nf4foNhBcc
GNWfiMcAT/oeY5ED1/Pejzhab5KAr2bJfI7SKNDekmkDF7nhO0a6rtho++6wimEN8ok5SiC19N+T
sBm/+duH7m2hAPDyc9ut79pInO4zfV+OPDfWUzwyNcWvic1H/wPrQPrNJsy23K4j+Qiqa/e3dGjJ
rjNkE1LkCCsyXP6yAnKKsIw8F6hZTAEhyLwXgrec68yRVW+UfKoZUrIMWKEowSy7o7rTMTJyF05Z
B8wqZVpQrNCsxm6M7JmhTOQAeQF/gUSBR0mRA/taHSE+2eFXvPq7UumRa6JdcXVIEtDK9axlYq82
wHp2hj2PDYUZglL4Xl4pbA2We+zRcFkMYBtPYcFqnkFMFG4FsIHo+6F4uQr2cSSBQ+wDfa6QkG30
F0wcWlrNDTuILRvdwYjO0MsjSMvIeRO3fsgvJsEpXyBcYEhgxgi8l84Grf2PpPNabhXZwvATUQWI
eCuhnLPkG8qyZZLImaefr/dUTU3tOcfbQkB3r/WvP+Q30nzbsTFaSBdOSTOERTxjB6r7aWHPm2jT
PJIH8IBxpZIP/vA/P6oUGWx3OCzgCsIunIKFixEzf+AaaJpDolmYMInn23zVxrw6yvBlSkfhAVG/
k4YLIEBPck6OWMhFINKYMU+xVGX3JAnYQ0TzgEtr3/J9ean3/oo7hayjOGK4Cxmh2TXbQehVx80p
+s3p9pBw8VghDywHsk3Zhd5YUPreUmrReM7Dz65HtPBb4ixF3AeadWY+kOMZ9TwobmNUl9oiYhg9
hZiWyiSmTNnD2HmUaBpBSSPyDrkRyp1wpodYTOJ57VHiMOuGCRRO2T/tChSBsHHsU5DtOkGL3IAB
D2/bwkBN/2aZwRL+t5UhlmWvCkqxJeFRzssCFFhc2jdSW2Q73ZhwLV92vMaxmDoyX0WuxiMmqu6Z
B8BF02CEZf1c7pyOSLLGqbhkzIVIgyUbEzoN9SqeZL/BvQjnI8qmsYGO8q9aikRMQdIEzKa9T//Y
zzHFQwwLvMp2OBJzAy6Go0VXwC6h0ZIVwonT07F/pyIYnHy30nT8eoL3oF5N5C9cu+kK1O2ocoK7
W0xgkECoCxBJLPX6aLXMnlxvkuIdwE5E5HRjLlL1CYwrY7scLfr0LT64ZnRFL0yrhgUn22e25Snj
JjOoa5eooAEPD0a1sxI4BhJTAJOmz6Dp+tfKZZcamJXa8aSzX4V8dqMD2gXjwBwPpLalIiC0EfiJ
R0Cnw2CR7wJTBJHqcbShX2bhVr/Zr+D96dO2c6zviqcMjIfXCtTmo3JhcOm119rdscx7ZgWUaRx2
O2i+PwlTuBce+WSydmueGwQOMr6jfcmcyufl2xj6DhYK6jV0jUywmLTpOPRw4ygXrakP4MXYxT/z
84NOSuYS015i3sXH41eHMxpymLWYRBrikgpaF22RqzNBUfY2cARajtmte8D0IDzo1ixLMZV2DIiW
0NVh0oLdacilnQiSN24SWGhemvyuNDc/OhY4lEBQZkN+wgD3avwNHV2b5wrN8AzPIR2nnSPcEK+Z
5rCRKV3QUCDg1pGYHDJw33xqPePsZJb3vD+KAZ1N5hn2BaBzM5tckOjgf45qcmKs3iTL3JwS25bi
zYexoI6hBt5lICOTCI7x0d3kD5mlABvpHp4t2i5L3OPgmnKYYLUzcXlur5TSkTGezGLBnmNsIH/5
UeEbjXNeMEDxY7I/ZfcwmnC7P4dm1n5z/xo2GhYVTbUkeIVY60n44PyFN//mbsDxeY3wzU21tUwh
ZkBntYuzqX9V5rHOxqA1EO1l2L06SULwVZ+ZvqitQzxaq9ruFLUT2DwMhAtSGeDnpdDdXYGdOjIJ
dyhgvK2LQ76yGGyUHeeU9JkvJRJo/OCS0QsxGFZ0F11dU0eHuzZABNnIhoWFSWi9ULHhJ44Skh66
WmVj2IdAXfX1NdfxpTnriI2b7EtJLoW9VUFarIDGbwGTVjD3xRiKmYUfHKrkyjakjh4NFgpQMchf
AwJz14a0/KdUH4GOjs1uY5cTzgX4wcovibpFfrRuaFQZrUMit/It+BORHanTY0uAdQZqUH9cWCi1
0L1+dTThcfkVuvUEGdJnV1hfKTbY7yD8NYwDsdhVBkqcwkMgth72HewMml/BK/rkFHyHli4hfnKb
/xHW51K1U7XDYKzqhrjvSUcKj4QR4yQLIbktKm/bgoRb0ZfNiZNI98bdwfrLyTnw8WOcuvWcCSOF
Ef1VPXehybXWtSFGCvRjLvX70no1zGlNHL7eJi4D1pwmJ2joAvDJWsfSW0ez1/ZzJV3A+rGi2wcB
PD7lJKgbE/cWyVS+6IvGecvEf9/gpGt8IUwbgIVs7AFxbLPtWQwpODt9km3UL/Dz1y1sIu4ptm2w
iplAt5Sz6edVdRvZhWy1MHDZTx7IoRo0rECQpvWsVcw4QfUZ46sIHXpgTS87dYArWrtMCe7ylipj
k4zzJYOzesYMYMCWwMBHNNzLLYDwggs3GC7wBx8qS/t0EbmLF1yQx9hF+4jwu60SzFS6d95eWZ0J
HVx+htw9ruqbZ83rWawOBJ7M+fZwQeJwDtENrqHQdejKKaJUVZKvyoCo0ThDde+SbWJtJW9XhNjb
ndN+qRSCKBRiZ6ZumSwZ4Q2anvBXh+hCFblJPnulugf2OsO0hESsejPY9BDKsQuupfFIRNPiPSJf
8IMYjMTI3lnfNbo4dfUpt4m+sfyVnS4gMigWce1r7Fjsci33UC0XMpuL793qj8/hs7G6pfHZhdLF
V09wD0ZEIEoXGQipfQ7i+tm2RURxh9C63im9Y6BAaBVQ86VVH7NiFiK7xeUW2IGc4lun/Wu2CHFV
5no304B5EQF3Y5zwKT9hpg4LpkJuTcIimZuC5IiB4SSek9gt9QvEUkhkoZ7Bv8PYRUdenyyLDFzw
K4J/li502Cns5xovMFSgmWvNVRL3Ongae5OgAqgmH37rzGVIPM9QL3HonwyN939SFUypHRS3fnFp
yCnAb2MNV7P8RRjN2qVl1DH5TrF6n9c4ZEGBwxcQbaq+hUNCRFJjL5vglNlzAts/JKcSikdpiwx/
FcTTLJySHyKni/BdGYe4WrvvBI4epmEMrJnkwyNg8P/QDzKiH+nyIXgA8qv6UzN+8FA9xCDt05Yg
51jfJsHGq2+EZhBFiHFngSubcL6DnNwFH7yVHNdYBwwy05WNUoMWCfh5cBRzlvRwaecj+8sLt0a8
SiFul/D6VonyC6UIMVJdOxzDEUQean2IMUQUs8eR4sLOd0+wJR1os6GuCMAC2mnGjKoWhFdTdhQ0
UtBYMTNB8hg5w13Vzlh/wgTqSPgAgnVFJcbvQizeTKjJmFsxGh7LOxweFUZpODXSiCAYRV4+7hGX
M7Oja6V5FHUxvYiHlQAj5g/MACg3mKZMoC3gHkjdxnqHGBVR/qEoBL3effQpk58ZZVq3l3eUWDnh
8UA1guXklC4ZQZOSmE7IRYS0IXU+xTdoiUj1gCrgmvG6EB4k77p/yHOh8xlLvVoBFTC7p5Cknisg
Iz1oIwskbVQB1WyAt4P1Nz+C/z/APckShFgI+UiAGgbXgWYiog9YMdmEws4sqQfRzI1pkCDVdTJk
SKTvZLKQlonPwiSlek3F+W3+P8UYHGYk7IIZSivBw+EKHNMUYg3uLjoPtnqqXR4f9DsOGJxEIdai
p+BM119Sv4GSF0KlfbJZ6qljNDRsjs9Gp8xaj/XPOhKVD9JgtZl+8mmPsl5D+w9AM5bfpkJotaBX
dshD7VkAeAH1CokYEj72uc+xsmdYC8Jq7jWHxE2EONgXkEVD6SGszj7Op8UsbkKtgiMLxPYuh9c0
LrHQgTVNuAOQoWCupZDcqK+5H+zlR0KABAWYxEgY5VB2byH+mdy3hn7BAbHNR1MzcooRzqlTnuKI
uPTQEV2LweGI/oYJ6qQloQuyAmXfmECNef/CiFF9Wa92DyiCCghIpQyoTieqYJfR3+FPNG7e7ppZ
a0Hf8A9toA2h8WnP1RGDMf37g97xTz8hxhHaJKB9wGvmLT81VBKoePPPEeiUSvcJMJB1OHOOpSfV
OP/TPD0j+1CZR6LTAkK0caOb/HMmcdIl18F+93khNfHPcNTgqpFr0mCyT2RqNMt/QNpwAoDKNcqn
sCowp+WYCqaje4spjsEhtLcgEsJt1IBXkR/MmPqZ3MuGIRf8UUEhpL6BGsKb3m/ha6fga5D1HIpq
9jDeKdZn9pLxmnmSeYXdgagA8/ESQQIydPcG940Fn7ETC/bnmKVeIa6g1WOv6Cgldxr4H0O7p4Jz
Na9GypRpmkNwh3DL1yAZ0p0QvEGGEi7NNVdJ2U8WGRKKG/Ij9uAPnA0WMq+FjeUbTDXwSU68sVZP
szu3ec5POXTf8Bh4rxFTYJv2TLfNnnUJn6X0ZvxbB3UvJkBUJWQ5EGTBb0WVNSoX9OS1Oreh8IP4
GTPbn8bejJ8NoQf9MfHAWAAUQv7KtsWcPhNNNPGfADAay652cFGDNDyhNZcu0ctgigGwwXwSJR89
VzbFYo5WH6gYcTkwGeQETL7oqH61czxHn0uGJKY1+DuhSIPq2Iyh1PAwIMIaGf5tAlrR2B4+dLaC
F2SyMgS9BfSCUZgO9Ef5tFFP8AEaqnoOTQwiE/zNZm2PddmUnOcGZxqn0afIWdgbY6g7OGEwTE4g
h0+JGNJGM6anJIbzAjEGY0tQXvR3NvRJ6tR8WkLn6yYMtvJtIGozdlT4jaNy0rcLYGe3Fc0U+wb7
DsvRJYOR/we0T9ApQbD4t37KZhi4u+huIGJTG0gOn4IjQYTDQb1TYenDRyNJ6JcDAYnW6Cv/4S3o
IaD1AEmOaThQYhkU1LCsMT1LJhD+M4Wvs2zTGR1ZhQibEXE/p3WgBeHEojtlFGQFuNFz56nSBD29
++uw8IYlhg/mdAQXz0DHPjUbYoIEHo+UImydLlzAz5UwaccDhDK1IqF6pqEZBe3nQQC26TDiaLP0
nQLyvfSudTg3QlxzqaTGKiPlBv+cf+xdE+Mw7jwILQOGlbxXTvbLesewlIl+JMbuh/Es5aO5dTeI
EtYkfZwGCHlIyDFDnsAnZIbOJED+zo8s/5DqifAr3pk1R0h5osttXnhqccuVFzGYIGr/cA/5mj3j
awCXVZ1ooK0eNjYoTCZgsYOHixbuQg4Db3wCIsAWqhiOEjGYoMwbhzxBSJIBK3Msf/s/NZ00jHtC
CSwEKhMBqKDKubL0ucFs9ehGIIf6rAR2it8eDYc3lm4kk2BqxZbTizuFiwE/QHHgU3LgvdCJ+ftA
dRSKU4nuXYXvDoRTQoFGxCPYxP4LzzDclcIXBQVMYHwIIRWzeTDpGAHI/aD6sXCTY546ohsT+yUc
VHAJiuLmjAc5DbQOCIjvA69dJl6ajIJF0MHG4Ausv3RiT8EGL9CwV9GGS2bh8s9JEKCfLbYuMALE
NAT6v1DGiJMV28kLo4y4WTBUo+yQoJdOcJRRqBloUP5xaS2JggEOi9OtGUbtmzuHwLK6q0/smMKJ
9WRXD18MopRTd4+P7Ts/wpfOr/UW6407C6igzmH/uPLLueN8CsSFEXMDUeEDLXzWIbRb6cSaQiop
rD3GzSU5RLv+Fs4wOnXqU3lMMP2a2A94gqf41N+Ki3GzX/IWAPfazrVr/mU8pRNfNn2n7+qMPNMN
iasACRA4B8+Iz+Yxcdd5+Dwg/Bi4B/pLfaP1ZUdAAUbl1141bPSpqkQol2iC4RtT+Zl3AJZf6hnt
W9905+7C6I6/0P36z/5bvTELgKndXbDZhkTzlx3yY73TH4C6kk/qykTd0S/zoP4XL7tAgePqLb+0
3XDWz90Dok26k//8Z3GRvwOG9vjQzUAl1kBWn+NoCWDK602FCNUAbPlb+UnEeBPcdAGH+tEygYd8
+LR6UoEpvf6xUb8B6YZDev+sonOLaPZizptd/Kwv5orlTYpmTMv7IJpi2Z6brcxwwt+GV+mZTJlt
aptwMWyzY3M1Zu6uueJIUcHMgeBBEc2elI/Np5CKMSYoz645NsDlod5jqrVRNu03bNIdsO3cwQVl
+7naz+YKYy065/vhChDfHPNzdSqO6Tl+dU/3O/4DEWXQCab42Zi4cLJFAu/VkPWn2FTgicaR0eJU
RQ4IE+DBiV/qqV4POr5pIP14tcxAWKMXzCcGBC2vGq0IouMxcwwci35ytiI2iHCpxlPqcPsXjNiC
Nw6s043zffP2QHtrGOgT+WXz9kMkZ+r5B3/JMzAhJeh2jPiRN8L45oz7AUsEvo1u7TG/60vpEK9H
e7xQ6Q0ADyCE/qLepAsRvHmQB7YoJmYQgiGeQjn+N5TJsAug3L8rz/6V7pMv7R6c7SfojLErXypt
9RW35jeoP+gJho6AcmCHJoPvmUSFnExiDgGTIlLMA0HVFbYn5CHiHHU4YqkOmDH44Xjvs8k8OYld
QYafgHCiO+xY4fxF/jqs+GdB2QgadRsu2MUitGJjkID3QaQ5JfnJcKwe3Gf0RYEWo2ljecTX6j4s
9AXhFl/czOqh7PWfzp9yhqtvZaEs2mv+bl7BVd/qX9JV2rHgohUyWellvuqTuYaWfjJugsv6Xd/U
KVg0PcQMOjojFm3LTs/0obkUZ/QgaBXYT9MjlRgrkbtJfQdfqT/Fdx4090tnC2S73FKvUgDr79G7
z6fNG8THeDVfKyrSfK+xNbPlbMHpgfH5r7yYN29ejZp2EKOCbPx58P7BdmHXgZze/LLeE4rWLxhW
3xLz3tHE+zc/HXAIA/6a+s1EDNf+kES1SHBSMmPgVvBgxp1HACACf3ZXHJrJZYHx4UCIg/oRUJnF
vKqTmMbwFXHyA4EaM0yM/D9X3WAR7zOLVzGuFSszf1hcBAvLsS71M2Ce/ds/2biHFyiPQfATUKnm
oHJBOwjyZSFzZN6PBIxdly+NbwoKKaH3tDOcleaKCw12hg5b/TFs1FAkKuOLNiEgTaJpREKLRhKI
CMIeE/ieN2iSWIAV4mzwz9mL16BbDEvI9ZDp0KkE+i4aVhDWMJtMu6OMcQBctIrcJ3dmSQibZm6+
pW+gFKn+JL445y7s+HzCZLDEzM8mU4p7AmtsYv8RbsvB2j+gxkpX/9VwU5mcm/iEoLYc03OBIVIi
wGVqaepQIXnjSz5nIaI3jmhZkFzhRjRhuXUVdYEQEUmKGMry/2LFQzk4YJUYYK0LJxybuHEA8Cy6
eCYH5GVMAPWA74Em8bC5mbxm4lUV2zs+kkTtwW0FtCIJhT0YBRPTmw8EFWpXYGmYdczDZxDpknra
AYg49MVw9YgnQsSBoRLZZfwniCl/g79dVzN+mYk5Wra4cLDqPLlsTKdL/YNxlUrWhcV+jOYG+qgA
q1mb2ptzKG7Tt9Fk+0SLVuXbhnuTKBywCkbGvCUBaOZFD5gB9ZieY7UMZU+CWJEnqE9x7MgeRYi8
q7rIKaVXsDLsq1mfoNTCS1I45PJxoICAYfNL945O28m8CZthQTHEbOvHpyg0gAzHgEMX89+myQIr
XxK5c/gjjdnIn/VGWP6wRT+q7/4MSZEgO7YuNnvligM4l6mjGWSpMRdFOXHR2crryXeHFAI4L5hC
2OFjbLSM2MsJOG4cHAAf0fVum21yzHEIAp2KmL7PxOkNcmMIlF+6vZtjPMwaOJk4O9awEQku4qKc
IoOivixrnCsmGnxqrFahWpO1DIALIS7XyGPdEWr8/3SDwnM8qlA4TUTEUdcw/oLU36CH91EjLrGE
K1vslFYK3Od6RgGN3tULdq6Bw8MsGRCtrdph9m1bzueICMIlVmgeMm6C4KLSuUwqDgdwi3qaJ2uS
exTYE9ElJ5AmwtGT2BJkEasSKza4DoyCM2mKmXjXbDS+MLwpbouvLoPiqTSkEl290plClJ2UF63c
YgsayDujnrMzUvXbC52BVPzjUwfC83JR09jMxm8Ye/XFfaCy5mVsjW2KjQUcaujCGmygdus3zkja
SSgPTqG2hhtplzs0xybmeN1avWTVROpupj7vSMB17Fkvo9lwavYObaGeNRcq+Uq2V3QT7BLCqfKM
T1qYTRnwD9ake9nfVNufcMGaH60gwNPXEAGTLElGMEdc5kFfZqMJ3pDn5gWCYnkCpRx7SzndJvuA
Z8OIfjuckgXsiI33lL75xSpQvjL+fNvf0vQTI1HYsF1UGCjHcxvRbL+Rym1jkA2x1ayrCk1smBMf
DcgLX98+YnjhYiNgqwB4ybsOqTc0ZrJ0uDqBAZV8iYSVeluwtXBGWNTNCwlPNZ/a/dZ0zH0R1mC0
O4ZtKv3htAdqG0WvaHRGdwMowFuUmkyEl5Lr1E8LrQUCnDvjEtyhOjR88NuoS9FkMO4skDaJtsfd
4E8QdAvACTciQmRi7rB17h8xpoyFIxNlZSxJgPpsGzUgsX5sGezaLS4eN1c9DBDcvRwSqXdL5JU9
iSaHw1Qbb5TJ9ApqMYdjy785xZ1VMVmF454R9jflKCKQgyXKqH4m/SEgaAEhmX0a1hebU8lidYZv
5Vq9aXngJWNxHhvLWIU84ZjCn5kB0ZyBXa5NQbJdMgeAv0415BDU6cHBkxa0maFK0TdXBseigQmN
LXJ4cA7piw3fxmimmMkPJn0pjPudke6hUEUujuFErADzVou4umfuRpBZgYFeMmowkAZtiht99NkU
RDbzYYsPZzDwbbenf/I45wOc2Zn1YzTLlO9o92PZnrvyHfdGhF3GGuIFbCinTzYDZs3xnHYVp2B/
h5EK0zzgBHcat+dk+GIOkgRLM1hyWKJsZxxcGSufOlqB8r2UpbEpY8m5oLmi9yEUHHY0mvyMTnyn
OIT3ecrXR9lhqVuhjM5OQIe8fJwvxj405vYMEXWqrWzVKTtW4zS8QBX6RZAtokJM9PrpyicnDM48
L050FuN1OvGU8uRTXnK+sIlFuGgB/bkdnTj9MMXhHyxZRtKzgMoDpC10n/K0s0k0tDFYgvW6qzNm
t2NbHZiZPTgDiSmOqHUbhiTpOnPB86ly5K+6+NWydfGR5y4FdJ/RxDW7HoQ3KWhIwoPKtFSq/IX1
jRvpujRqZwT3LZIZOgMdZbhOJkg9I5w57MFaexxInbJQif8q0euptT/7cBWt+kvwD6avZOjaUK7q
G1LSVajc89xjnzFM2De5t0v8tUvMQ48In15phL0HZE4V46MQtoauD9NU8hd2lL+wS3HxGqkraT4q
L13EQYEVSwcS9RFRWS6bCcMV3V5kpTUJav+C4epfD9za0Me7A7sxQD88d4WiyB8F3+IytHoZmNFc
s9Hw8VZhadSb98ZEVxpCmXKjTVHpj8Ddg/WyVAePagCv7LB38o5aS1H2ErqV2F/n6VEaSOKuS4SZ
ObNMOIWz3G3vcbl0ewBnHW+4TzRH7d0BnHXmuQAKFnYsXXUcMAxKNf6If7S7robYGcmjo2tn95r8
01gOr+bH3AdaFzsSmvUmz3f4xrQkRatI1gL1KB8s84Y9lWIYsNcqEs+DRetb8yHsjuKLVCn9rAHz
KVQQ283iHEByxJaZlzMLLx3897ZBZ69S99KXLLJy5Kgu7PuF1LubFmG1AXvSN58jFYARj0mrWbqw
Sup1V2ob6AVa551TarSheY2oTHMJNph/9zphqnasCnmLRGSI5+gnAlRKKpQe3Kln4j7otjeL4DBG
WooLsjInrXw2kgZH2BI3QpYKcbpH89/LjGYVZow486Oly5UM1Dn132EhT2u5Bpb3p55oJ1tbME81
j9fEw3+Z1JqYDTDJGHMNIB+xPENKhtuZFdhT20oWYfHbkA6c+pByJIQDprQkvmFXFqMFXzGJCXCA
96pLeC7PGhMNorkhVVEPICUrYIgGYuABEx3yoK+fR6wCOZrGOadh6dGqkd6Fa9Ww+9QIVLkpEu7a
iZ5RnlK34vWlstH7aNzcWx3Jy+xzlSoMRKGKmXQJ9UhfhCSnRNE1t8lmOkJ2hNeMjdNH6faF/Ywg
aRK8zmXWSbsly4xhZjZvOhr06rOzea6E5ZHFhQgMOrBokMG5GWLEuyxdAitRI2HvjfcDtRk/nHNM
Jr+ed8mpWlJJPhC/tZTgUQXgO2m6VMvvyOba02LnZoDbOpfJFDAI335TLKCCEGD3o/TsQv3aqh4W
oi3frZ2yNWeNtLaC2EEkrFnqzIORzPhPvMnJ8BN07qb/tHMLpYPVRts0uwY9iyfuN3jctfK7Cp6G
bx2K9GjAkWh4sN01F4I4jIry7KVnPDVmc7Kxkxp75eF77KvgwyRJWx+T3Api283zqNsZFR4BRH/A
kwxHnHbwfkKrmha4s8TsRPLoYWDNQvre+MuPVci0FL/psaqGRUYp0tQP8QtM40/Mz4X7nZ0JUVa2
NWG4+mwhqfUwPy3ML/LnAYYk7GN8DNDdtbDJEhtHbBmTsH5Kus0C2pl8PrlOc4W6kqcivrOvtfMP
Hmx6VB1MHYsF1FS4uausBykYVgHe2rUy1r1lmBQzEyKcZ324m6dMFj5HNG6s85vNfmQxqCd4dmLg
DYIj4KSPhbRNnn/CfU3vEgEr+ow+Xfc3subZaLRrYOwaglfLZOJZJaQNSDajFOasBGp7JD6kSFOG
9uqX6qRhIGFdQsirpptdM56CysnmWxVjAmts0suLcC15B59MxwkE8iS06+/qtz2pV+BNqkNk94CV
oA7d3UUdgYHf77DjjQejDm/9gRBMin7uztOkSaBd/tWv0PwS0mSYV6xz8yfAlRo5fX+o6cO7JN5a
SA7lICQ8K6QNGQUnPyeawMg3KSykLl2ZbDVpY817fPdhHjBj+MCCL+YeaZIDzlq6VC1kf6VZ+tLy
14kh48yI1336loDFfGQ80ozocKB2kpITE79ALEQZ24GXo80lZMCxEOy7ZE8x2ePA8ki/xQnWn7co
o2GU8XWwE4ZRR3XTAHJMwNZzHfWFgwGpifb4x4ZJn7GxszFOqg5RVmGT4DrRrwXGV/6UiR7xWtwE
5m0R9oXiZzTYIFSxgdMc6cS6Dv7wBO4Cth4058TiyRsvX7bu3H3hmmbDp5pq6wAUg1ECjiCZ0GvF
HF35yirmdJBkKI10LGWc/PPdwICMZ+ow48cMXGW5Mg8t6ESPd0m+45FAsMF9nommgsm3N8NGcXg3
72xS+rvgXG5GN+/hM3OhvcaKiZ6Fv/ouarIIuJmiWYSxUERLYrhpdyR5Ef+A0IHjpAgvwaXpjvnQ
aEL+ALIIm0k3/vf63MNYE4oa0k9sMg3RxFZfISUewzJtQighXD3HfrcWbwqfKJj2IJvqPUbcPxkN
U6AK5Tsoj9QnMxxfkW2Z3z7oCagZP+wx+OYDxS+GL+rZMy/e2t5Cw0SqmSFaZfAODFey73PaSZPg
XHjnjGxQ/a+oGshMjCMY95qIABMcTHU0gvpoGzLlQEtrd+5ZB5CqYFn2cbjMC6yUjHiJd+RYSx8l
fW3S+g/a2HHZQ/8VxuERTimUoDbefCP/YWbr1kXtKMZMCrNZM4EmXw39LHBJZwuai6z+UVqNdMAD
HS/eDL5CqUh7n6IoIz7cCghZSzVG9crczVBr+je/NGaq7F5HlJJd5S9H8DE1BaqBaWzsKHzZfvzn
tzQDCPK7amdL8bRwO3LH9N0oicExmOKRluPHKXQTBkBFiYlxZx5CK7/UdXmN0DV8RuhAPzDS0L0Z
6KgtUA7x+0xL2lFORJk97SF9BngdjuxLG8VINxYJCbSDZe7V2JuCy9hcuhfCgBqdB0lMyZHV6HiR
5t6sopdxNQ3lF6d2WkLLURjMSkRWNJJMXQIdIcsPn6R9iz3brYxNZS8U7wvApw7jlYSDTo9hdBZh
QWo/E7jhIvJJ4sKaxUdHQfe5VhVmHWbOqAc7J0hhJJ45Btxaz31zUFmStJDhXosMB4sxlY3AK47D
VfH8JGS3s+f3cA60GHqOtLBon/xW2xKTHQswUlx8OS98FfDcOEfwzl3AUclHEoiJTnO3gUA/7e/A
aHAIhsXIt1eJDYuhIb44HenIpnxHH+3VBEgvvGT8mIWzXMsQtY4k5i/lwbAZJXF5Hyu/9xIFeW4Y
bNwWVJOtj6BMwh1Xx49Hqsp5HWhgrzC3S8vAFCx3zMYk6CSFjwG9uJLeMqnzdiwRDW2BZKZbLelI
mr+L0hVKr8hGjzNpE2J3kpZ3zX9m6YYLxb0zsSBrMzIAWPXSeK2Aj6euhbbiGLJvDbpG9Ik6920V
NowEHxsoKkPW2WXzFAAB1twDhXEo37i3CQF+5qzewWpRPKLlUCt2UKN1kMx2ONrmr8dAvwTHEW46
nDOb4tv8Ux/9D6sJSh1zEQBYArpAUzElYiYZzcGCQ9QJP59nulPfQEbdyyMFMN/pG+0qvUAQql+V
zZOhAuOaV3RlpEWNSS4SZEjOUL2+p9/ASeUuO5t3895tsp/+r98yOWb5GnB92gsfRt/K71Y24Hqw
eihXyll88B7IMPpLdsqbsfUDMtbu3QeebckpP3RfQXUBYlVuo1tnzAZG6FXPaJpR+8169Gglx+66
geAPkQML/bG7//Cm3lkMafhtRNdS+lIwBfGTwlEQ6FT4ToVYh+q8z8MHvX136oHDPwC2IxOYxR4u
GPsu4hyDAIDtBkOtiKOFnOZxCJ2xnDfiT52H6XJMAjjeOPRQZtJ+JzWNZA4yMR84Y62qowQIMcAV
ikM5nlvNkRIOkpt34X2idIkN1A82pZUO08ZFmFsflPyeMa5JoT65iAk/EoBJJg6ZAPcB+RaqRwkU
U7OePVxcNbpSi/raxb5m7VdedrzVtnJW9Z+U7gtfE3rHWEzPBjZpyKoW6KZdpXAxfvpiXzMzVlLc
YH1yR1lpgY/9fCDfM0iuLZScVj9HgJ4ZArHC3lnNE9PWgfj2DoQkCojHlP5El0DNhfqbNOW25GXW
ul+joVQi11YHTWWGodLAm5MGEDYG0Y/bZl4oBdYETO2UoLj0UXC27PLl98HFbqRNEfIuKkV/dE2e
RxtG+jzFzVUr+5XBTcHcHLt0zOYBgVN8mxhKqSHxCfBNcrQnHjvoyPOvLgub7PaVUpknw7i66fCX
cXIrARIqyT0afspRpi9a3O0o2ZhzKZbIJ3Knpu9yDmHvKSHhtSu2diZsCuxkRiT0IjGTP/HRscX4
poNHVjGpVTBdt3mMRFYsjGJpweY0my8DsW4npiAyg6p42eWUijRyQf6odJBJeY25ZShTc2zt6jSM
LgEvvl/dW6R8lbSOk1Oir7JuH3b7AZ6Sbs4Qwvoz6GPAacUHsb9DOs5HuSqjfWasOFypHQW1B83m
ewDhvTNXgYJTcTZqEO4d4vzYZI1pE67UPUhWkr8wqBzsw0At7E/ahIJ2F+DiHsxtFkjUzSvjmDN/
boXfNtyLLAOTIPARNGzhbQWijyA+XmINrCZIfJhPLWFYwIlVpX9R7hq245CFUO6gvnHx410kOt91
Fw8P8g4hu5liJjUdfYop/m5wTC2OE33ChIeRP4wl+Um6CXICZjT8RjAT9t09EQ1QPRJ50Y4m+qr5
/uz4LTUCqBRC0gG7M2MzmreA/8cSof6w1JM1JBTaztgH3sBObOwzenMXYJYYIXoeaekCTfc42/1p
/5CuoF2I8ydXiSIQT5hxue7X1ddo+pmSb4k7dnngu3DUyPHJKKnMAJ9186ji/4/D4Wi0aDEw1OYV
8dY6WS1jih9dZNvnK5F/NjpLiMaRDEWEITC7wA+lW1sNNodjzaETgH/f3MnS3MLPnjHK1u7mD0NV
aBFqdFim7g3pQ98Q67O3BnbTbKOTwm0dcZ2x6r1kHY0I25+Fe2DbnkPqhFIyqtaIIxp9X5RnZfRd
GFuyDGFI1+02hr+k78yAHNhp269w/iyFV0Qrg/P/VO4z695l9k1cst0yoSNtnk4JanSCVQPwJl6h
ifmltYtsZqONIvRizxcAKT57G41harOFGs14H2kuXCI5wSaZmpJW0Q3W1d22HSDG8F6tjIuo7OgS
xhbyzmnRZT+kKGG8qsRblatqpvEb6jtvQNmgkdl4bzmdQRUKIXPAWzkH/cqC+gG/JPKApBPHDde9
hmnBDIoOLnJlPzddtp3Fp7txNST+GfjqtcigjK+wu+lQkaBL+rNidDXyq5QuIP6HzQ6CS2PPdIjP
5RnLZinefoYNzDzMHXVz1V8zNKrma9AWmfSsurdCIc7YCxJMVt457nhi9dvFKC9Y4B9HI4WPEJor
6cJpNzQ7Nf+WuQKGfvv+2qBcgdKZLUFh4mDBYC7MlnaylaQJAzJETvGwIuwB0SV0tAaj2zUx1Gq+
kbMTJ/KQbGv+Hma5Gb4fX0m2xG/Xwc2n0K+Vv8k+e+OtMUbHzU7Kp9SiVJQyJRcur1b+nfZPvzuk
o5n5EsT6TpiVIqRIAEcY5ZVXTLabjDAt0fOvcWEh+DcuWfkw17Vx7S9Vf1nsbWipwowqWPBpSra0
YJWbeyyVPHfzKTF2uYT5fySdWXOiWBiGf5FVKiJ4yy6IgLveWJoYBJFFRMBfP8/pqUz3pI1ROJ7l
W97FGaY3tUMjen8urlW1ot/HZbcn0QLEAAMtO5ToNk1mVwoedIsPISvAGXn003ZOUl8SWgmZmVYG
xdfUytuQMKSvvPGtvyEq3eMqKsh7KBMy9mBgEr01enj24AwvhGTGdIO3410nv4qyc4sNeGaQ7JYb
ecGGocN39WWkobTRAczpnANgGskH5CwxlEZ7C84iznzNDkAV1Ky28J5LtJ+kH0KDsVsOfES0EDSc
95eapP4Zjbes2PRXGLxr+TEFsyMtiqWPsFa1qiMsfvBV602UOxvjyUHv9uSRtEYhm70tqGivA1cW
gwsXuBUdZJCT/nDupSDLeDq/tgV712I8BCwKiNHLBqjQmTGdbZSo6E9AqZtqk2UBahcOKHPOJVKP
S7csdGpjend4Fkaro8wH9NKYuA9v5N2DNgQDOJ0XvuwgHGZk9kMbBJg5H3tWB+FpYjOobLTcUrfp
sBwTUI+S7B2ApUkniJbJ4QH2DA2yl1XsINUATwT+jLbZBaHn4OkwZtmcZjYQci9lH4ZHQ8nph9QM
Sg/yf4V2PzaxJTs1ARaTGrD3ewP+EdKGnq+JsI2YFgHSlvQ7ADwzbsA9GS7ZYiKONtVKvaDMhbLj
YIUZ9dgFYtofZLff1PMRoQAWxqRMeOLQpvWm8+6KPki5Yd847xi6CidcvKfgsa1fgYA05WvQs1+y
zzNoHZ20/mudRotyjnjhkGQO7LuWONOJW/mcwciaIQ8IcGey7D104wsTw8i/2c9jNwrltyEhwqqj
2EbI/w4Tk74+ntAXlLciWu/1ClE3ivEhtU5ipWzR7Lr1/QfIiE+nnNUnRu5xGRF8aqBV+JSpa3hx
rbU6kJy1bIjyohZbKngi1Uas/lBFnTExR16tKT/Qsl1E3EabO4qBrmSwOq1hNBNCmSOHMKt9GDNP
wSSC2et3Dvo82sxJQ8VJoib60ohkw7wwZEw1++l8HRYt0gAGpxUzFvWvOZlA7IAoSK3+RMyBuO/m
6VZbzD0OgBPuB+h9iTnbA0maT0xEaWfWd0/2eyRGXr7W553AJdzIT2obpJmRHuobj9lgLlyAi9RH
gu/qPG/97xxxQT2eF3ZvpvOJSyYso8Cvj8OByWQ5TP6eJ7Rs5vBPrXOoblp/BP6ZOSNIfLrMW1W0
Vb0U6/UswIoiqi/MX/mQAfIrXLCRiZPQquQO1LC7ZhbHMjOJRMqeCfLpbM81eezuAPUD+TDVEeiY
3y0QzMSNCBtrnzWKMh7N39Vky3n6D2z0NElvZI8XKVpT9uItci0XjiPxK1BaCRotwPpfj14ruhgg
+pCL3XU2tsxWZ0J9WEL3FnA2ChwAf5d1QBbn4qeH9LPG6afViyKAeATIh441fCgyxcfia8t2M8NH
z4JgkLQ+4QLgmafdgw8URW2+Bap9h2dA6A99WVqD639A0WjCn0Fj0bk8IwxlNTvqECY4eMVsgViC
LaPI9sIeQaAHn8Bgeje3QI73txdKOJWJxgkoUwfxFGRWYVt0JsI6HZqudJsW9bLesd+ODk83BjHE
ArxmBppKBrNZREJaewTrjjJD4Q6WUGDwD9co9YYhdhWX80612ROWkxtAQTYfLFW14oRrNB9Y/seV
DUzFl5dZoMJJoAxoYvwmxInvAbQk7e2MVvGJsvCJPYENEey+QMIyNkxjM59/2FhGq7cD18Pkd5Y/
vfUluK2BzRuVwHgDcJ5ZnRN+9zjdcakiMhzPZxEqGJwwOIhYiS02kfWwpM0Ly8gDuO3ge7tIXEBF
P7PVORQdyL3MsRwQByGBLQM5i+CNWjCCTvSJ1AvA8XoH+wUAwz3Es3SeeVDQmSabZN4AgBGwUqRZ
YxyaNCivzD+W6mP5MD9CwZUMGddOuvlEZ/POYUJgfyoLeKjkW086NWjBOuQGTOT4Nuq1xFaP9A1m
Apr8vj5P3ZVOTqtRfJ4t40Ib/7K8IWGBiqM3PAdDeYl/xwuSzpFZru6IAqNU4iZbwtuXOfqjCm+c
N1+73DWLAXxrzs5g8rAmaF20YMVNGbkOfbSk9UPWn0yM9x7QtQ3nTbNJJ4zYhpgY0kDRfjbVNkHX
wH15NS5N3Z5uDLUJmBLP7eNUSxpqBKtq0Qec5prA+ALpBXPNdpp7L6xmNjEbHOrjlL1dMEZbhEGO
xYIK1goU+XNRWUzkxla1gYv10vxNpoevgJGcQpgMVs3CyC7xlhkOyiqAxaDY4omD5ezSWPmuosAd
xOHltUMV3wKmQXjtnzd3xShS0YZnQ/0pd4pfOrBbDs/FMEQW+Kc+5juKQnZv5ZR2+NSnP+Mg2cgR
LBiikfhXckH2SMua8BnoC1Qv6+VQHzMHABnZou2mAfJlyR3bxcy8PzYE2OcFB9xCJqEG/sPcR4YR
tvpMeyzef+O3zQFhQWF+4wXiUZzhVB//0gp964r9WGBBnicW5cmCTGMxwdXypQOSBJFqoGhwpa9v
35fKircWQfzZwIdw+fkbYW9ifjChZ0DbTit8WNKwn9nVCHIrIfnaGcFUQI2Lm7SCNEmEMmKVnKmT
a0i1nR1wSsN57NMXR1ypU9mQ892r16cb7nNwgRIiI357gSkFvL/8G8JOVVEgNd7oPET4N5DuOt+o
JqeDYUXJklKWcqIJHVHs+64GWw4UyEDzpyug76wOpm7u3a33fBagqhNwlYn3iECcCaYVPHsCPZrB
TnkldFtRjgLwACrCoERymlE2MuRF4d/1kaVuJy7M1+39B/FMl2K+0MFGLO3l5A4AxBTBBUQQYkOy
cweCDOPKyMOvIbHLJefO8QqHYJ+tiTsvqzFQfBL3gQ5rZlcRPmxGNsfXcmp07jgUJ2rAnIpGSzLi
xAb4laJpQR8OpHzzM5WMx40zyMnWbLQwwt4OcwZOEdQBu9M/bg1f2h+jub4Ep0MmZNBpjY3hb1KI
qtswHBHvhi+nc3MvvySLj/fdg1VFvIQunabshgd2ifDnvuQAnKNAaiF5ygJZjVafvwmLm6UiIJ4W
PalvBA8I+pHYXj9XgDyRQmK+HOzeaFMP18DTADWoeCZpSKG8dzQLSVTmypJ12m6HuwLZUUrWmnSt
tvABJmybS+mlm+yFi+YwWlEHznYx1AbwBIBAsDxdzm73JfU1QK8gn9nBQ/g4yHLGoIE/jgr5TzW7
DhKSBSAqhQjCqbXDwBmxdjyfMDBkJ3roCnSWbc9FbeD/wGMVYitwBq3v9nsCgpe5GA5cEYyiCIIf
deYtzteKS1+/XPrpZQToulRN+JyqmZ7edm5iJu9MD4CL9gAWZmK2TrXtH2AAk3YeXymTrNEUA5yx
TtBEWmUPjHidGEMP80Y+IFgEEbrNZmKJvzlY9V77+43+LsehscVXDfWyHXuuoJfRcGyt89g4a+7U
ivULcmT65dJruz9e0iKN0f9aLTH+gEoBfSJ5MH5/PeeYa3uemmthSDDNxex+0UDTvV7bivfiXXmU
yMcobUTw+CUksnSQOFr0+9tqa4RubIBCPActdCPnOSCa+COeQSrKG401rnM7dSYOJn+MIMtUB3+l
b8f/fojKCk8pdVQVNOD8PPbkpsX/ZUAXgIp1WqI89u8SdMpRvDBAGIPcgN8TXwLNxZNBXvJUKihW
+TESpAIuE0CuHAzm2RtumrNGw6s60742VKBqCFs/LVVxBtka+JT0XtQ4wDJ5vjoJvdkuAAYbgDcZ
QklnZVgMk/gRZ5SOChh/xLUyQA63aIurzUGRiUfE9dMqdMEa8q//76UwOBi5Wty5TFRs58/wMbQw
Vv97PHVaQsmTyrDx3uGkuENCrFyeG5ce3XDTCYahIdSyCufsvU5wEtGZRcgCi/EQShP4s6Q8dn/U
rIAPx+Gg8CDwyy7YXwR5oNO9LMByCHxcMrpl0MPPRutJmyG+ZZq6vNP9JviFConAlPTVo+fx+UtJ
DDNjRKe6gQlD8g7krTaw67n7qAF+8QVEW46MFQciA5q2GlBbvyPtAapMyAeotSO73SVf0l+Ut6no
p+nlVrnQJpl8l2B3UqCV5ndL9b3fnAlQMQ2/ID/AOCguDeDPEiPZxMJm7UhjsP59hMh8b7sNwt8k
p8hwOOwZxQKW2L0hpCI6hXaW2CArT836s52xIaCZoRfovx2JOKMv2Seqin8Cbs3MS1YIuC+fKNQs
5duEUkxA/xj5B+wKgjpQkXM2+5f/WvW4le0E/9oCTPWk4BtbqCIM2q38B9yO/UXeibFxZjc+GORE
0VyBkCIfY4JO2Z3CUt2/otn2sVWWuTOLBni0unJuArkDmdQWQXqBKfWlOh7yYQbjK4qCsFmk35Sq
tva8QlYGtIF4y0A1kbiawmRcp1GOIgtmGA4sjg/cp96Nz0fgxipHebrpZrsz2rxvsP3LWIWD2huq
M/RA8UBzj9F+QJPM72nbuGyNMfIsnzCWLlMEih+Q1Q11OQERjkIiFgMYa6mbUTP/zHY5dH2chOLz
PWrhUieA4pPvTmBlVP8pXwoaHkPFpZ9Ajk9DsV0I37UhlSIIfpzipbp/JVAUsBjLsbcjkvzSpaAt
fydWyL7b+LuWYgyykUl30bx5QxrEPhJ/qRJLYneULO4lFjBYF83zYlEPIqn1i+Ei7cD2WdwkT34C
RJv530H4mhzvEGrO3F3Hu9eocUH0bxS/kud3JTwjNTj2nqzKW0WqCCS58wt0eBX/k7i4UgkH3Pww
6CgsbZK3V0jbUZ/nuIhXOFT9YgdF4yucYjv5pJT4DoeKLUyyx0YFBhatmGQ5HDPlvYe0r5Nl+SRM
QWeO/QvO3AurGu5CB5DJUYsrCcEUGh4yHDE0oBDzgG6NU/AM4WFdHeGuwuEBt9JMvkBmDQCkSHOU
F/CYYGzBjecZ9VWDI6wFgSvU3ejDw2IAQSPYskBYSrhUyC2P9AnW2fiUkKOwEQ0EE480aEJ0y7J/
mHAaGtxVbnJhEjNzBfzdEkaTSErUEv0v0B89hkwjs0OZBIKgrmikP0eoRWHQpFMjv6uoQxjnxIY9
0Y8wkhY7AdVxFjWybWO6GcBY/mgtoHMLeAwcN8gIEPV0ZiAqDRQK8QGM/BchEaEdL/A34m5hYtPQ
RRNG0aZDNmz9DWUndh6F8xX1b0SCEOaxoO7Tnyopg1Nk8dUDQUSXUoPR3l+jLHA+QMyC3p9+BmlP
wYWcCd4DnGMJPoE+jU2zyHTY1zmcX34sGV9gVT0sN/FJMUCU6ZXGalJzAH4mNgADZpDTOa5hzudW
WtkI/oDp5ROcIGchaSHPhthMosDoARb84ZNntES3k8u4W2RnEKCzvQK1fUy9qxaNEDRpIhRMp030
an6fAJ9eXtOhnJbYLZ8FNJDEiAurRgwsh3BtFwrxJoii+laNvfQZUbpIFZf6efKgEcbBhOYLtH9N
umLSpZyNx3Z8fF2pYAUdtRQsbz5fsw7SCJW0Zl/esGoCbzWl16Q162egoNqHOL8zhqpH11Kx6D5a
ZecoKKaDgWFDA6apj3dK0Huw78+13qxzX5pT0v/5X3RsTWYqG8juCqA9/Ak02sawGhlMIMRv7Ry7
06MQWaINdKTXDn0WPXh2FMJwkKZ0nh/bHzYord1PrJ83oi9/eAlBhiWX4G/JG25TFFCgaQZYOAEi
Z3LzeLEtPcWGsyFNdWBAIFHGV/xRBUJlCOOMMgQlaVNdDJak/fIsQh2p31JcZyBb4DDkmuBYRjpk
kAVoZsxiiHchTdxKSmbow3D1JI6c21sWjs0CQhcdAC5tP7Mz31vkzuYvqOkJvoJLvKnoCUB67SqT
dGk6F4zWqyiH4nLRcmogRzi2v1b7lx0G918muywH52KXpTaEiLIcI2Ilg3jDTy4foqGR4atSImiH
TnaM6yJW8PTLOPFQvKQoRVWJql+mIyH0ryvHEtRmBD5YEEENjGEc6KgJIJOCdizfC3UQEphMH47w
ibDAgw/VP3p5xOgqrWzAokQ5UnhOrjQ6nsru3OLYbBFyT6F8T8Bfv489aJ6JfYOZTfevbukEQlw2
mfaqxIRB8GqAwgxSi+DThCpEfgXfU7RoYTs9or4QPD5HrE4pmFKeoNujpkvwdwrJXwVQPeNA2YMr
ePZCZgZeFWV1MHDNn/LzWFH4eHB81uj1oxBHOVKbUIsK1NtrPvSrLQR1SE8xkonY3q/xQaD0OKdG
MJ2OoUMQtL3cB8UXUrvMgptLs+mb+XDX1dhRFUpSon6QzjZShXmzkcS3MeU1mV3NfOKElGHeir0W
AqSboo2kSQAgV/w0oY2lc+V06ZALA9RAwYgaHc2nz2sN72KC+C5yWLLfoDBGLvpxxgRwMrxKkFST
AN/1s0KjyFOW1ImH38OoZI1a5N0xAi9WT/Y+shr8+WT/OzJrhu67YiRjpGabcNwC4QgYRrD3lO6K
dNd8jhjfAXoZgWo/VgBsS9SVPv4gO7DQPlnEHB8MUWbkNovGptbyvOFBr9CnGU72KVoQ99F1ku6S
9tiRSmfQV9Cn9rjd84cBFBLjip7y+mCv2WJbqjqz+/FLw+/RRbTTY2wg1m81+vaLcYEfIg1C1nr3
opmPqBcSyg+76u0Bz5+R73cQRpi/Kio6e3lE+cfFS6yMFxWQUlVdgC3JghTFN2mrfEJlfK2VcNod
WVb50KhhZWG9ziDeOYr1ITYUXxeFe0686cOukxuL/DFDcMcaIQVKbHSro/e6chWPSodPe3U/2I+3
vd9EKOMuvhtyfk9ePLwxF7TsEVHlqFuidu5T3BXyLKVoasmLmTdmR/F5lX1xqrf1togklv3nWtye
p3ZbnNobu8ojytZ5wMlLsfcNNC8qg3L9jMRXxbOUfX8jhola2C6Crc9/zJU1Zeeoiuiotf6Q3Sho
8VU2Yjp4/itQrjL08XorYfRSbEcejLd1vm63/bY+ia/hli9EX9x0DfByNVg9bYRjttNwMh+t5BW4
syUGK7gxlUGDegZbZx5Ie2nfbB+8ar3Ngu+e193z3Xq0H12l64ifJeYXQpBXReIOnlGzbW6P02gf
UwQE1E1R4DS6Uvikon2Nb+X1vVeP7yvb+15Z9eF0QTV1oS4+IzBBn8fj0FmqPfihlZRu4HDQM1vP
NojsWuNoHGXz2U99Ge6aZb1UDhDEd2NaIvlG+CM1l+Zy/22JpjbNLlnhv4Vc7+/g0F6s8e6zaZf9
8hPIi3bZrMpQWjSrz6ZZwZ59h+3yFTbLzyY9vsJqVa3E0wdvswxrnlmv3vSB7kfoHsPdeMc3//5O
j7DNgf1ehpmT/6aw2HFiPqZH9S/9bblCGl6bcoNnc31RDvkGuu799wP+lq7CVNWVg3Lgao/nP/UP
7kpFl+JXXCvvgL7D6v8XGRxKXuLsPp0c1kK1woqFyyu5XAkKP/IYlCN4l/uvYvFe9PUvwwsYqXBE
cXy8y4/1Slpkx2aZH7vNO2i3+Vray+Cnxibtn+gRVT710+4qCMk/kgtrR+dwZE589pXfbOU9bTYm
Wh19gs/64VmV+2b20cP5PijQ5/t6TI+BmGriy8FBoTdFp0n+UX5mP++5Yr0Dhhj5AVosOAAd3gYp
eWen5u/UbndZyA+4/fQ3CyXAWL9A2vKwWH1I8MLseJ6CKNG+G8V5rz/hm4/gFdLXw0E2eNM/ZEuH
1f/ellEdTL21QwwXvsJ+WUekXFdWllhHzMOcP+W6YFa+sBag5NZuX/RNM04+T6Lk41WuWBPVCbBW
depv1Wm2f6/FUb9tfbHKetbN7Dq7wnAtg9lVLLVXIP5mk5tdS77p/71ZxXJRrqxgmEW8pfiLuhur
mCI9y+HGI6x42VB4Lfrkra9cBUKNJ7HMbg/xG8pVXK34VPiHtH+eZNaW+MMG+DgJ1zE+uWvFxQIh
pC6FWoPYRp4nab+RrwWPVyc6GCfob+IV/20ugh50a2+8Fe/d3JR/TxMDxA/GsG+uvNW/f7C2H4hS
KFeABoijEixxdQQ91/r2Isvj9xRWOTX9gc7+xGJ+8LYowST8r/HFHoP2IjEXVEMNzS12HAjE4hae
J+UqblPZl2uJXaXZiv1N2tObExercH/NLQVCqyWnhvEfbsGve4Sk1xE/YOAY9cG+PrW8iRjqjFHl
4glX6ZoIWjNA1dMtPH7Nbrmk6S6uTPwekR7qiet0nTFfeR7/VTfaRCkPAengO5iFo/2DqcHW7hco
Z6ib8Tw8upm7+MGJLky26vFzFR6BbFPiS+DoRZenu76vSHTQHcLQZp574+DtLmb+BA1gvT2QeC6q
jeyOD5MfNch3cgTNOxpEzaJfTK3XdHKZ5sNdW3ntUuxH7RIoER2qh1dH6HuVx++GZ1wwcT2Ot/fD
5Hb/EViEf58UY85mu+HspUdfIGjM5zPaV2zMz+i7n8vem5MBvZ4ZrzVknnJubNm2xW8xnqSajD2f
Q0CLGnMDzhRfTP6C3xZfTEWIYNfkVN945Yq9Il8DKkiYkMoVLrg4B4UuSXF6RKP9TN9TJ1s3hy4q
PfqMq/f+xZd6PDNoz223/1y/Vz6E+gbAp9ur4TlMIo4ccdXJCbEgJlPM/4U+0ECXuItiK6roD7NC
e4SuUhwxJwrQ7KBB6XUBRCMiwf12PGQTSSzV5CjAaE/Z3BcSFnX3zePyFILtUz+5yOvXId6Vi/sG
M7xzlKzop4oTot6doxIA6B960T/3+cTPF3S7vjDXtP7vuXxtCrZ+bK1WoOtKjpB881h+Ft2c4r/d
HXoTvzHd0dt5ucyczB3MU3+2uGOXhOj09+dxKefv+WfzCZnnHJXozPy/ZCGhg0qVr9mXWk23acsL
npfyvM1+BhMH9Mt9EA2rxQT7HImCInFP5oFoEsSeBgsSigB76toc8LlkzipcHsIRSkYzix67TPLm
3B9BMfZgBj1PD3k5Zup2bik548+cxut0cx4hNq8hVPYD62utIOg8g9LvZ4cWIhJepeVRAR5wlFCb
u8/jZE0ftUmEYdkQabxCxB0NOBIstGvS7tIZN6fzdHlvKbafF3HqPice+1mp4FKjvyhs41NMMwUe
/WxRZSEZUwF0hqRouh4+kKZfJBrp0JMiNDC4PWgI2aCvO5Dn3B8z98uug6oE4CPjif0BFp30zdxc
PbEjlQGIJIK8bzE/Q5tswy4LCNoKm6AO8boxYr1r7HGpLfWNwWUDSkLWQDpHPAi+oAVghOd66T6/
NvFggnzyfQ2RdLavMIhcoOI5Ko2H0NzpqRxmqI7/2wF5Q55dZYLyuZk+vCRxISC/BkcQWtMplG72
apiwOApnnyXvnZSrL1bdI30mB3VrvsYQtrTCHsvGiFx1rH8qE5lWBbs3daFkArUFSA4JBV6rx3kr
25wf3j0LxoBbBjDwDTzc5Efw9ZqXoPX0vf0eTewUB+zHbxIlLi1CwAUdkSMvcUyv5xBptYxzmoU7
Qx/4wvWNPAo6/IAM3C9fNgPMHbCzQg5LrAqwUQLZz0LLUw17IWiMCUd5xsc3R8/g/ozivJtn/e8I
F7ykBZsFEXmMSxTy3OrrRkAPBO5Y3FHtedkSJac7xYB8QtSWcl18jFB7Rgrj+2rmMj6FyJC+z3lQ
jWnMpL/nbxZM6IqnH5JJAKwdL1C+8Rys3/55cGejqyme99emPJ6rL7CzFyCsJDyPlZNyp9ZNzeee
QW0lroTUOupnzvu1gEEqeBSzByp4RzC6FJkG+cDw0+Et9kkrO5rrN0Sg82BMdxHYK7g8dujlc/tD
ZkVSTqKgIJwJTATJUL8tF9iazChn8lk8dZIQxDFfAw9MA4uOlEMS8mIuWhsj7aGaP1DbyoGHhVWy
pa0HXpInDqdhQ8YDowZkDo6rhB2Uum/42QuMSjdPrcZnffR3h+UilvKWzvw4pIbUH+nWYY1lk3VS
+KBJ2eGrfuYcJMXkUBveKn+KdBEVR0GaBlkAghxDJMOfzhbD7sgC4risWK6vLWUlPj+70gFLlhTt
BP7mp1xig/i1C9+G/XR8bn5QNZBQXtE67ac1XOpiFtFGgdIJNRn8D+g0Sh5wwIS04UlqzL+piDDh
mdlsGUA0VIGBgWNk0Vn9yQS5gHwDSGx45ohCGoS5Sd/TG0AMOyVICja2wPmtc48XdHu6vUM9tZRV
pW8ySyLVQvmT+JFMHOwIdTUbd9Vl/zzQKYAbSuXoSRNrifQi5al63V+fsl3eoO2hNk8xG1IBePwR
kuDOqLene5XAITnCxRICM1qtuN8meI1hc+PjQjn4a7ztstOn5+M3cbFw/bC+xlYWQSF4/CS/VONE
T6xHkIFeRKwFMEW4aVYryEqwcxKC0SbqeNKVm4xNYqBaXsajQ8PGHLO5i44F9Zf6TvfPANSEqdzU
BhEE1PAzcTogGBx4KnCnbA2Wi0S4R3/QwnRXLl0ZtDKiIPTMplCKkfpDsclhtm44aMhT9cZub1DA
v07nUcwfvzVuB30EH839D4NDb9NHxkdHqzgTEJsGr4jJPIbEBV6zdUBTnl79bztZN8xyrj4b/ozY
IR7BVEycFI0GodyCvlHV+amVAPw8US1qrfr2dNlfxiSjd6cMqKuguzJDaABfS3hthc0OBMWonDey
8S7nSuNhST9N/sbsKhDaBhRDEMBxVCgRD/srMHmcJ/XHGGH6ExJ87zlYgCk2p8SjNkMRGeSXJ8Ck
sPh0NGE+bxArT4d7etjv727KUsVGRgfoCATWz45JhEriTnIocKxfv4lbuVwfxxefHg38CRcFjIWp
B5CLuZkeCM7t0RSTGlO9wTo+oHezh6DTRNMLken17YAk4viBC8NreB9yBM4fEhVE7jqdF/2s2fCB
W49v5ctlYvfP3dQd3hpK6RckD7TXb7x6W8gQ0zsB9fUEMPvPlnTCBo7hGlKPnDvVgtMiMQfxojxb
EnXLzGxUExIOC5j0xRiyZVrYJURw3usbdYX7XIwqBxekYlYuOxiUiAQUBBTbA6g5Jo7q1iCuMX4Q
NQrjjYAJccmQ+t9BIpfhk/HK9SMaqKcTi18B7YNjpz4Dp/QIXv0NtCSasUXnM11a9rQUcrFBSH+l
xEz/DdHHEYUCJis4IunKgU+9pZh3Y7NH7LoCukelc7af0ZUI0aqdUrMpHVSpbtQRAd4Gj25uzUGp
rP9hcFFe6hx5D5EXDmHEWKcWJKE7gFWVjhYuWcakNUlYGFT2T24f5v8pB78L9RwqEZ1XGvNDLWCZ
MFKUfjkgeYi9he3+YRY+YtSNgJpxAIq3LNwa3AY6QOwgTNYgm0VC2+8IK5aGQWLlL7vq4O2ycjN6
rUJ+HPQhQyQCD5HVzawAewyahy+coMcC0kbkLIIReCls9BwkkndljtFFHXsYjHBLjX1X0PEwEpdw
OrFAvQC2h5/xuv4cUzMlU7nf6Gz2hYOq1AlxKiRlr7SHONv1t7YRiZvPK7EGKAkxMTr9cYojEUbb
Jf38/dN6+eq1shbgliMWDabV3P6/AcJwkQ+KtJ+c8GFTnKoipH8ZSUICxoimq4Hea2MUJ8CcjBy6
Lg6ThS0rZrnQK9gXulXZAYqg6bpVzWsasBtJCGnj6w0QaqQzGtdYu+JSW9nX1CJPNHmhJLrCMu0c
okLwbwF0IasuOFAFtrqO50pl8lEVYLn3qL94DBZxXh5cC96J+0whYZtfB6VCRHIDIpF2W9/uOnh8
6o58clLhvOistz4pRUDR+DVcyQB2gHfs2W8xRhZBIY8IrtUcpSKxyUrXHBEIEIY8/mRJluQ8ycni
0hE0jXX2mPzt8el8sF4RWWRAsV6+EoVduXF2CnZfrv3Nnl/ileSnQX37XqkBfywOxLjjnHs+dhXT
dRrGJ4wzdURRQf9DI5Be++SxlNLgHN8oClMf+1gl4hR3cennYsWn0ZeLci1uweBqGzq49D1Ot49+
BtSMQoVwp0eKErTOWwincJQAXJGc7xU0N6CYSQU8BDpUj3s8coYT7ZoFDAZbPVElt/ciZ595iXul
2g9nbh9I16zen8eIUxJX1+ty4mDneUYPkmSMEj3aeQCTgL0BHhI9/5EluiCwetAIWJUmzQTgSQPz
5VBTrGyW4fca+yCTTWLThRRJp/rj8Uqk0Gdq5iBY6eUw/7aFrhof/ZPbsNawkNVuiQ5JpjPvzp+6
3DX7deuhEHikGayEPebW9EzmEm1GwCIF2AAtXtZOv0/hOB5Lsg1oxwtpCZJxb6/U38HyEU02Hwf4
r0FLBw61AldeZ9hiH2xah9ySBh4hZy19AcgNbiukUQj00DwF4LapLu8D9KvP8byNsNTSXz/P3cti
A3RA1mzIYDZvi7gzGOL7zvnKBOeTRyx4pfizSKLzYSX6Y5teYd3f6wUSvra9QFMBWj5OH7YEKQVp
XNmvsJe9oe6EPwFaucgjfKisa2H+RdFGU0M6JdMNBCjQpWHH5QIJI5R6kWWXgAGBiUyMMHYzAD1c
Qvjww6awQMJJDjssW8UdFidHQn69G9OzQxtoGDaKOVoNEFgBHsVLhh8vzNG5IhykSzMAbWupGoi/
knJ4YmfXZmR9vNIbf5zwbsxA37SaDSByD4Ty7bycs5XMp+TpyY2Eak9fX50rugkCC1fpye/HhTO/
BDUnYM/lx8o9olrEqEovXnzBAZs1mMFtGHPl27JfqCE9UYUx2/NI9ref0cUC77kaLBVz4F9CcKYT
Ip1F9VuV2nhg/E3AKyCfPZjj8DGO8kTzcNZsvg6pOjzxx19hejtJ+81xXjthpZPsJ6faUbe7L3mx
duif2t+uvnqDXxx1YkM2kKxSNii4dDaAe/qUiLXT/sKf69hrUQYkFTDeGeYmMT7EYq2jT0tPtzdg
4Q6fMNW07++siaQw3j+uEwo04cxgviSWd172K16yceT5cKlo4HOWwLUOf+7Awuen+fe7UE/T7a5h
b9KAkiG6un6eDTpbi/gy1AvNT/bFdQQUCFyOwPmUH4d2N91mDWA3zFV3us73zBKQ2P83lst9iYwv
+QNYbF8Bgmh9ZgYiTLDTBibCf2R89nPL9iN7QoVfB9JKJ24v+aWWzEf6tnXGS3BdYNKC1Cn9OuCq
0hN07AnsulQ7xJaf+oXHtyqFe9AjnY1R91B77luz0Ym9YZ4uWp2SS76ozAgDJPwMHcWI/+L9sLFe
hTUzvCmS/fNd4zB89Af3eRsxrvwu8vv0+ILcrvZersuSJofZ9rH+nGCg17CHtsXZgqaO4Z8cAmvp
NWXOlhDEay4HB3IXYRaQX7PN2P/zzjpUxA0+on2U2fedsmXHMenf35el+bBDDmRYqfT/ji8PaPHo
eg+YyBzKPscs2U/DSa43txGBBLHIh3TPnqR4VBAka+89lUIMr+HK26ge3w0bo7I9otIxRXWOIvZG
9h99RewQfn3ERVIhhIEigbuboP2V6rs+n3fFgjmHCwy4ZpRMKc9jfs4kMEH2tNOTm1Hxwnat35OP
qMs/ac6HTG+X1tNnMD8gnCmdnee+cSRyHaN1B969sNBxZuICYSkGTO+0YN/6G1gJUYv3/pijCXKM
85iSBwe24ZSESbRmGxQHDdXqF/GmoSFQuu9lr1XOARUdBQw8fANhaDlAdwOYkLB4G3isDxhrd8Lb
ZatnG4ou9lDHo9H+Yc85Fquh+149w3Vuv4zBAhK/TWgzS3cAHsGX5T6gHtSEdYEUxM00RJ+IWtfQ
bDXj00ZMpVdqVM4zwN8E1DSukS6w8fO1185spqujDYUIpGG6vdtglCR9ulYDxS/m6+XT6PfZpaa7
7D7nrxU7ol7M3eNjzlZI2GLRmDeOHJjgiUfR6r4aW7Q/ECVVQFPfKK+q4Wj1sGM3weR5kWwAlJvo
EcyP7t18GsfCKP1m3hpobOhx9B9RZ9akqNKt4V9kBAIy3MqM8zzcEKVVBaIog4Dw68+T1d+OE727
d3epoJhkrnzXO6wNqK7GET6dvJh62vVEINE2Xb+W7y9woBnkf5HpwUrPIP2CkgBAMv316xvcw+b3
B6IFk5q+ipf5eIPBtn0drBzMYhwnGc8Hth78Qi9ckBC7RjsVsHPkTT+oUiF+TIEM/Mb7QDR/bbg3
iZJvGR/kTWeXZByycfVVJt2fcnwiYGfb62PWFkdzn3N1o429PmycKxHA7sdrfSYrGqhhFdxPRaAi
Cnk40uThRMcpQrXZIReOd9KF7TbkN4VFHZKGB/mV4pQ6CSpcsdD8wmU0+S+bMIptM4fvYVGEYM6y
YPR6s3bCF0cTHUYE9UELd7xwhx9yIkQ4I5m9K5hlPwx64hThf+0KP1rLc+I7souJlQDskiT1HpyO
mZ8aYK/OmdJr11jrcGEWNf/BmfIkyToq5BAubgvkaDZZFFBC37MnGkyP0edAt4GcG4LPQ2odOvdl
Xlq/1se5147mO5oBG5RsEiZA8RnrbXyi/p1hcmiXZ05qWPEi995sNMchi8s4l8cTCTnIbDfwcvrB
W51mMxAJ/AQ2ZpiBoZNloJ+zTdgdvp93j6hSNORM87PHD/hD60fOcNlysmRV+TcoF6o9Uu0Jbk87
rmyIxNoyvZbFEzW+wzAhGiWG8rJKOcJ7ZlIHbSbPHzAeS6waiGxTwh+sx2wfOZ2fzIAQodQW/gPi
jWk3uyTcdWM4sSxKq2zB5GIqm5pYj7EMD2WDzk/sCKxqQ0Rv9pzxnffnNAxhyjjq4S47uQc7jyFQ
QNFunP1qL+bYdDYpDs1OhyrslucyLH9gQjOXrWJ7lZw/P/CCOz/krs9bv73szZMG7yB1THvf8iGI
qR9s+bv8svc1K8fNZTVmcoKCXV9UnTG5wlyMkvekbFmsq4s9+GYN/WG8WHuMdlJ1PMELFLMr037u
JJKerDQXkpDCRgsRQqa+sEgQ9gGHbIav6LpffuASzbPJTJ+uJh1SUHwOMF0YY9raHkx7sPxmuX4b
3OZcT2jETsJhkzC6CGYSd9Nf5YlJoMNx3zOJe84jkIaoKC7N3WaCS8bWfRMdRLOTfAv73XtNY88J
Cdkz4ZLtKk/4oBxojDh4mXnMYXP4UkgAyUAdK/tQnsBFKsvp2zopO4AnLEyhjCemw5x+TiY1btdM
DcaEnIPVffOyHyGENqIe9go7psV9afiwkWZk0W1xD/CG6FltCQxmU7hQoemYjcv9LUYT5g+QhD3P
O2VfhgU7v3EtW4SFDsSCOljKEyYbksWtvAspZzZyAm8ZWHdWOVU4sD+zZDVakq/086RpS+G4MQPZ
FyZdzmjx8gFpro+fASz84DMvNngJRRO4QxHs9Zg1e1mYbhpK3B1jxi1bW6wZ1UC61KwIWFcQjguk
+HPb3I/gWNGkO6gghGG+g4PfHfIZXJAU04a/2YUSDbonjF66QjbNOvFVqlNWgx4w0kI3Of3syBug
RMkoq8htFfdPJ4iuN2QqY2n7mHOPBVWoeuicx7dtTLWniJmA4bzqHYjfJLjDBApZcmgOBPgclfP+
l4ETAodaGvMdzFtmy+ljre+1CUyq0Ax7+HIvGzIcHPYDV127Si7em/Z9+Z6z2KLsrGxBNp4TzDYK
maddnGMVaxW3Xr3BPvAOMDMe7gy3hlpMTNBv/lUtoN5l9mP2csVK995TbaClhkWv+XBiW7DFsx4S
oReSuovrMSIbxbCrqXrdSYJwTrayxSA1/HzNRcE80LktkqFvUJjAGK6XxTJdD2cp+y9qTztGPsq6
oog5FA+ak/kzyuynQ8TOcBddIwiSmQPkg8UvbD982n/fTmtjQMtSAD3dQCLxrewJz/wtgobBCMt5
YwhT4sTvDWuAnLBZf/b8+zmP3OG+2xpHKODliulNobH1hQ5D9/N95Ivd0JApsPzCfh3TD7eB0C08
Vdz22OzxPEkHyxS6XOXn2njkVYgEvnK6CPiQVvBSx2jb4fHnhBJPSAWUjkz17gNveJKQ7I9Tw837
UvYVfHgPIZz7Ri6A1gbi4pHgQ8E2Lyy45p8QLifb7KfQz7lk4L4/7HR564vs2IFsv9gGkJkx65av
QNoQVIOApizH+YsWMQYEGhPskY6y1fwqD5vy9TW+YnHGaGvGnzCDaenIW2QpkOX7OaKmnIUgBC+3
08e4PlVT7EpcczdErLAXEp7nnAtAwKOGuAzieuaQzeirNoa+UVDZcPNJC2PchLROZhR1GI9XJ/AN
jEyOBtAeyw7WOlcY+0il4EThbCFrfm2zgubkZjiP/ZPE6/B17XE0hRLyZocnXQcZ8ApDarjGP3Kr
BQ13AD3zKfQ1K/cTu1+1tYXWEf0h1mbskkmvicLPx8mmz71+Rnx34nzSZojbs9AEYJhjiyKANJDg
eeDrgIjY47euukV8xVXk9WFgaNVphAqotNjmEukDRc/cqSc5th8HeZvOYwh1OyROab3MSYlhR+G/
Q1iXM3pr62RjHj6T7OMp6yS18BJ3C3JinczCA3KsLkyCdzyTjT+INRgKQHiDdIn7ZUbCAZujvMYT
UuTPIElLMMcgwZNy5o+BHacTSIwye5DJVWPxRjSN6nyJ8webh6hxSEMdrB8X/LVr8BkaM+t4FhPI
rjt1E0ABjrYMD8iQbLYBUCQVAy3PQI04XHNXH+5D3BxFCJqBf5Zzo4dB3+V0+2mGDqfRlgmiYXOO
hbJz++EHH500mx2k4qsccCl0y0DcOyExieP0a3mjoQz/vb/G7VEHi+i+1YW8qQVDesw+/I1gFkk9
94JLaXTHiFBY2RsoIUunOj738dKMF9p05A32pm5J31w8VqILH2tI26j75o2i7FS/sykvu08xkqGx
4LbLUvJy9ZiqqCDmENrT0cR8u+g249InP9zq54U5JhsWfJklC5OhaBG5CQJwiLfR+V5bjFWcNr7k
U+XG288KySi7W3NOdvz21GPqOP5c1AA21ne0BGeIVwbTPYRNamuIkyfei76q3PcE/79p5NLCWxrL
SqNBiqRkj0U/4MxM4gYoyQIWQ70e2iIRtbfqoBt+5+B9EcM437N9QFQLrgWRNu0IWdF1QBHFq1zt
4/WIyYk89cgTJEoA655Y+D0nbBAPpQPCUh6yHxmMYkhehANsCI38GnEnN1YWRFOJkIwd1NQbWQjf
rQcgxjB1r5BMh3NudVAGGpWkAb3Gj9/PSuVa+cY08pEe5XusRrjqjeoyZSTrl13umOMQt7xnfPwT
ry2zAIE0FFSE8WAncgBYemJwT8kmeMWARlu84PAlAgBK2e7Sb8sdxkR3gqvOy/GKJvIVTW1ig5cN
0erOCXTVlvDktTqgfYqdSkvKN6q2aBJxzbDoOZhreMuj9V2Zv4dfZS5oviOgIkUo+q7a4vnVozV9
wbcEZ1Ptdtq3BITc2Mcghp2hwED2umHZQwjGhDXhkEy3oK13j+7yjqyZFFLOaNYREOMkGxCraBud
QFhztIctLTEkytzFhQdrDLQqGAm3k54RAK+WBSrQTuqWd6TMODDcNT79tHRGM3VL7g5o821mzj/B
cKHRA5i2zjt42NmPbg3EzT/0Ly27bvq5ODOOMwE/K+6+Ocnec5ksgXf3kgOfjE/TMq3oIyGgP2bY
L41r+Js3nf47V3yDlHaITywoMp1U+YR2mGFanQa7FFU6rHRVo7VOcU1z1jXseBX5TJesa7GdgEnq
llJSn41R4+f34NZ4DCdcHSXVUlWr/DKgINEHL5gOGG02zQcwTcI+wNA/EzrTIHgldjw78LdKsKCe
hCiPHLyCRSrJy3vTjsB3nsgkmvXz4lqCN58YAubXYAUiH97Qpb87G/FLBy9DmD/p56bDKoFlSjZx
G2JPhVo4ct8s15i9AmOvH1/0huUlAUozFK63MWI58qWviFPNMZqRK2JgQk+nEhoL4VbvYM+obpVz
771R5DE7TKMFBtR4d7KYjDuXdRhSASsQ4bVVOr1v8RgnJAOpqbTRaGIXy3K/ZN5esb7icnDf6hTa
x9uOVjehndaDZLNxSbYASXyeqD40gUHrtJW5pB4aOCqFpmKrmDgf0OWmnN4jP04vsuLcpsxG9z8p
YOOBkFDflDO8D14ugDEs/3IOGQTPHqZCF81XGL8dxHms3FoUptSWUOHdN/9CCDNTcZqohcsVYWsE
sCFJ/CJ+UJ2WkNVrq+5c3Su2KtWEsSEzINCuA48SMt4qc5AmDONvMzoREJfvtIZnZO3s+KblJcsb
sxOVhXylYinv4ltQj33mGLjrRwN3hOekskbUXAwCFO1xabcPVPQQgZwevr7iRJTLiPNwXuVa88aa
1P9IKw3wEysIKPOIEVHt4lSh+8XrxDa0+cJ7DM21udO+0StVokqOscL/gXzGxHj7QQC/FeXHewaj
oHMRes2HP+8VnVErPg/hVROhYUNPcpWHKUb5lFNQsH78gjbdBk7qHMf5ch02KjVBAV1HJPfRmS7/
RirbDQMTSyY3MlMGayycngcQz5wrwEBSFujcdq/pgK+XtF8aPQ2rv2P27nvbULLjIcX+HH0sTIbs
eKttWoFYAdDZJrBwdOD+xuEKykeuzeofiDv052l9cSthRtI6Gi35O9YVFm+lgLSDLB3Xth1x4jRd
gQdH1QQDnvyv4agINxh8ylkCLsYJEL/2u2+TXi4mhyhySNiDPQ5Kka6NwcrIx8gehiwhtcsnoWwk
VLf9cFhL3iCT4Mk5gZhizZWX74uyVtJZRE0mxNPIMVAdUcy1FKMqiz336ugeQuC48prBDp/MZHHN
vARzeAykHrRlxGMSJRdPejG0nP5XX1HNoeenjubdi9rvKl+VFfPTXRbGjsM50gO+Z8SnX9WRcHjT
k2qPoc0P1aO8uAcoXKzWB4ep/fKHd/x2Bt7ug+4014XtRG0PZvUp2v6wdq8OB6aJ19CN4LRH+8Jq
Fbf7oV9OR/DxCm4tOd42XRBsX5M06FzzzFBtssA8Y9GAPgzXtm5JOsB5tMZFc6WE13vAKomfD1yT
DeybJ9M6k2ziKsxZXoWNGpCsk2/oX43W6OYwd2qFQivaUlWihHvzFskXn5hf0OegZ7PgZp8ZBOvM
oUNIn0gURgF9FrtHkkWmGl9if9Bo/tHSHl7eE9oUOPuFplUfkV2ETDwJ/AmHMMBIOJIwtTJOOXus
Mu+w1MM7gI40QN7p4oSKAK3Evuz+I0w5XPzrseRTgw8EeG6vBUVwHk1YiZMnEULgIzOF4GPKYqJZ
ZLSkMetP0AgbvVnS27FyYKFPLqPOV9nbUutggI6dMmmTvkHOW/YlvCFxmE5/hxl6RKJTxiO8smq4
AXSgJoN0JkswmMTqj911TpCZx0YAOag3IGpiRORGNzYrdxQq6EjGpjaWRlMwz0d8Q4QqPJYEbI5v
Xr+CSjTCCKWlxd5DMcGOzSGAcf/CLBHZeS/IM8UPGcuncs8CqW3S+asKaD29ANNILN8P3XfE9SWe
xy7xYWLH9pnj0ce3QtOCNhtTG0uA+pk/DuZ85BSY3pWOiv0B9QlgiiXRqggji7B14F+kx+ZXRh3I
ThIB7ciKUdAIvQkqWOwUHUGec973X0R/+u4JOLij2VUcmabZpUSaX+47TIFpOa90IqnIXELHODhz
P7zNeT9H4Uf5VR4o3Frwym8aMWbhotzsO5sKm3Wrx0FxOO1ZOeMZt7pEiICYfVkn6Z7i4YKBCbol
Ijtwn2J5x9CbbwHhI1eSazNm8/KpXXq/YhyAujNGRDPjuc8CmFYNfgbAI58PLKEAFAzg5K4tyFpy
B/m0RGcnW6MCKU6oWNGFZ71GVICbpgKfG5bzapmvfcydNyeFAmr/2mq9i0CL3NXMGoQvwx+EnWyz
o2Zvj1S8GXpFtBiNmKjGT5ZNoGwSRgyCH0ipwDriOZiOKePXaCX5unFFTv3nrwJ0pj6bcyFkCxj9
oS6C7Y+AcWAgt4oIMnUemgcz+QmISI8BQzy0dWzN2J7EAbupnjQcMEMKKB3jSzD6iPkXikHhvr+h
X0jTmgApnFJIxqVho7IvHQU9m4UOLx/apmxN6N8NfNr/0ECg4dWi6aonp+ZA70ZOJwUtYjXIn0fe
yTv3Icd8sM/TPLn1kXrRIYv2cHBv2UTed3MMx4RZ4WBnxNRWIorshs2aC3PYwPQLoMKnvUs6nn07
ES/u7XNkJqTJ4kiDMQ0YC7z9GzkZX+ZwrFDs7nRq3SsY1zyZqK5YXbfa+lW6MubsD6hDkrBWZyla
xV8Dn1C/YQd5RTjc0ccnglGorPIwzl24HeV9MWQZhauhCw12qEPHU/o18QDofBmdpfARMVagLYQR
sRAuFOpa7CMbdSF9PK0JataenO2DXk2kFChEnQ/ThTLEzuBFpK0N/UlndBU8RK8bR+GE00jq3JR3
g3Zf9zSRzC2ZCljyNCP83ait3JEJ7/jOrgDTVQgAuAaDG3Q46OEQQs3p43H/ubkYLRqY0ulhkDF6
qhqur090NMZQidwFUnZ5tSc1/oUJ195JuCh2LNEj1kcoEwawIhb1CRZKiS9Ip9DBIHrxBTPl3vOv
qMGJb4lP6BN+BgvFaM5Qwm5lqi0EFJacWmCR2JLZANAbzBcJjY7Ko1ao1BBWGq6JENbUOEB0Ft33
8Jrk0aF+MN+1s4KCKkp+EtIWa7hHt5SFCs40BLgUkfilwQHg2ZeLN1TimzmttXkMJqVkLV4HaphV
NMhZ+GDYjGLMxr+hyemkDevNHJanCTEffYzsDE23piIxXULV7xhT6vRIPDgYfGEjLGBN7ILETvOG
IxBMQCwHBAOy0+jppFuuKkScVoeXDo0w6lZJGT5qx0hmfe0hk+zfYQMnu8I+D5MTL6tmLzzfZGTj
gcwJET8u02ZcVkFfhzdwd7JDbrb8mHNnDF++QaoCLQ6IDDAyZ5VkRaGGvmneQyhvpkiXtQJxp6to
63gSafjkiTg58npSOjpj5SkB6s2k2I2b6xBnnnzcV7MBM9+OgJ/RwCIjHPpsFLyOBNYI9WQDl+gD
pUuEpBsddmxjeOwa/nSodjGI2aI57jE5WzaGL++lt/shzw0nNxTm3CFT9EmvfaL7VTV9szvpnHrk
ks7ShRUbNmzoaBCsUiI/J/XkAVTzEUHNyaoeeQoKUW5jVis0hVzZA72odJZ03mg5Gox/lZO+xRTB
k7BrjGZJaktZ8Ezp3emLgYuXPs+BeE9HV77IUHTPYNHDAP7ciAbMWF0RP4eVPaXFx9an+NyjbkeK
EQzxqAnot3JsPchBReZKFAyZ15HPcw0XEB4wr0O8i/T4MU4DUD0KIDiS0cn8jNHUrZBg+RheVdaV
avVD0+4+QTZgwPFKAu0WtrcQilvvPeHBMwbp/mQ54dh5QNgK8+yZABVyoKme1/K+yrBcCPuRU/+m
5liCfz0GSYichFXPN2jLOXigx/PPkcTwcspw3X02kOiQKyJkgAYMRZC9MDtp1LSVYC4TvYV9F5sQ
H8YcG3xhfjzTHXN9NYVJKiUTmB5VueQky+cSUke+jFZMTt5tXp2hyrwvQMM+GyCAAgF+sJoz7TN2
6F8cBbd5PsT62L1RTITIV4D5aqdbpVtUXnfbzXbYR12g2yhz6Yi/LylHLXm/2DA09NgAKF7rW/oN
lZ8V4a5MSrBRPCRx1ePCuDBkYHMjc522u5ufBuW0nz7dp+y8QvmrDJA1yyHo2+SDdxSCpwCSpPZa
p1BjmY7fgchgh12mz0kk/IbwTTFS45IIaFLA5tkOztKN1mS8yLaqL/lKiJ1u7FG3G1O0/fjm1ch0
FZ+dx+B2SvvvHI0kJM2iW2HOmj0mI0QiEDg3BYszJHAM1nHY2umk+hB1N473ry/hTSoX1mtf/BqZ
3WJ92Ni4eb+ac4kh1FswTl0SeU2cYcfVDPK4/kJRLsiTCNlHwJG0YSg1Ds2mmt1wbjvLP+pXuf00
48e2KW1lAZNmY3iKG69LlN7HZvEABrcA9CmK2WJoXn/RJ/BmUzexWgdPLIp1XWirHkwo3+iFf2BN
wMwwlsSG9AeGpyRPFs1Uxxndzk/QQQ/PU3cTVNtm81xmYXPB3k4TweS3NTEWXE0SY/fEuQvfxzPp
G4p7px1gQcBxkduO9cnQpyR131dymnHfGx2i6fBQojPHuAwNSZBoHnRbGXXSzakrt1wW8DqGGPq9
p7DoyuUzuDBCM+ppIb1Qsa3ljREv3nkU46NLny5iw6kG48SlEh0KDDhKnSt3Ig7DaLJT2+BOP/R4
po4ex3zSsNIKCFN7TlMtNNtr0fi3xifFGgcJaTi5d16cCH7jCMbJJj2mhKyxT6U/gVSWhKtJviRC
FpyUvuIFtBLhJpZmxoY1+4Q/CtLBZnLnrvysMov9LOGkU8hLE8W7rQbr4Vq+GqfnoblA4v2nlsG1
1LxwF0Jte9fsoMGM5KcL1OqG9RErDLEhwYI7spmSBcP1TIlxHU2odkIwUiEkTWwmqiWcCt80XCqA
DiTtDeHeahZyufvQJB/f558Jw2Dbzch1YXOGjLsBmYSwyc16kUIjfHnSZwyje3oRlpGm+3ZJ8Z3w
7lkMWAmMxIfSYJc2JWEPRefNBEpKvdOzQ+6DdINsdpFsRmM2uFA//aT0LkdjTQMT7FXAB2xoASdU
0TIxAMsCAWAlwoUAuj62j9AcccIGIOgvENqfNt+ir+L2xmgVw8aWziw8+ZIpp79A83fY6xj4p954
ImUpYfbVGTqzSwWE+APBxl4NqEavzWR9xcUkANpcgr6XoNljzO/90Tyh8Un2u7t7ejTxJ4CBoLEt
b3AUDulpKCEZCj69Tv++Zbk/4CKkOb8flqPSu0P1PAyWRKd0Wvj0Utoqpp+d2LA0v1fdwxxGxonc
Vv/sh240AiGhODf6syNXtqkeM5jGNtt2lOhnWr0mPJf6MGTPOlfno1OaZ8icnNqnsKMsR09jZQRE
pt4QJllqKwRQDbYDim7QNnJmOZ8y9smueWLUtyuRdGy6w3P1WDX4b8I0kOyWDjIjxxhni75wqZh6
la5teb827ZYWsUso8J9XMMOcji3LHZ4j7/XwY1eNpw+cN1ZVPeahAdsfne9uMsA1dzHykrXuVSa2
mXR2ZX8QxHdX8m/RCZpKRLc0bHHE/iHSc4jnLxLKi1p4j/ue1VlbtxO6w5SKhmuw0YcDdYklHP9J
+rEiPXyuRruRuupZEF/0csYvLHDYvtxmiDrw/Ypd0kbNtAQT97PvurLVN6iBP4o2SkGi09f7q4Yx
Sn2SzCIaGa1tfDaKvMVAXuqR45jzCuTcCHp5e3+dnne//KWSe7cktSTrFItDZX990z940M7EC4Y+
37ViawbBF18dyL0BdosYEdBxO5HWCR7EXOth1L0GNFZdmoy4MijW7VtyHxx7H3E/YHR8GnAJthUG
Kev6iSnaHs4fSDThAveQLeR7fQuee/ruknP7BsNJvj6YAe9VxXroNsDsa5vvOsIr6P1ad+JXIWZe
4TJ95jLU+ckoVPGRLdB+7sBMKRHScy67mQvbZDCy+g2x0TrdleoMo4R42txlODCAsD3/KXBdWhlu
tEh/sSLjAibwV58On2BQ7B9PB+8w+UrgUzEVXjMrE0NNOukgtGInmhB/ZN+O5cdPJqRbEdlcrnXu
L+jT5/vJNCyrqGyYEDnsGpQx8JOafWWPyrEREUzl0QDr52zN+bhH6RTFTiEtlYwax0Q5U8zNElTr
sSv7RfmesjvGmPSDKQG9k4+0iPB1lQAvy+8R69zjEeT5/PkSubwMX4RridehYZQozyJhzfLVY4P2
wAqwmyp/3BH8eJ/siCi1ozmubtpR6RGmkXe97qTljbuUoLv9+8WEg88pBVXG/g4/eIJu7c9fMnC3
iSZ32CuMf7zCXt+3I2ZHKm0UNFdzgvE4m7Lrm+lTRclSAAt7g9fyM/S4hV7X7AivloCRcuCoN+z/
vURedSgyHhtyTcGOaPzdDHJ/z1q8jo1d0nxllAj51jCCaMTmcvnS1tXjDCIY80/Q+s8kRcmvTYj4
qM3zbbipNdQx9aXtDq26H36+JB3u3mP3iBeDZp200zjCPQBPtMe67FdNEtT9FO7Ji5+a7b5vlq/B
XpfRrCCQefT7UvuK6qucwPJAOdt999VnvE743MUT/L6/dNlaHW7kFoGXiwNXlmF+E/ntbamSvESq
je7Qnmb1ho/NKKti5w3FlhAPAAZiWD9st7y8R/bg9jcydomlCpRqKhUBSHuqTfQeNalVgU3JXmwE
GoSPdKbDS7MUUDGdycEmkWUAPjQgDwlil/DB0oWxFf0T3LAgF3BQGAA47dAjVV5OAkh5aomVJzqj
s5NCfCs4Y9Jc7q40a2NiEOFEQM8loJ50L0QBeDHT7X+wEAt/Lcx6Hq09IGLMdCSAzmGod9B99tgU
U3TBoADUIqLS4cwx7BNkgLQqlClfugH4mdm0XdLO6XkjrDq6hZYddJhDAP/qnYCBAHkA3WiiCeCw
+iVViZQP2jfyxxXgIX2q1u41W8EZaWjnmWgiVLcpKJWiEolnRT2127ikHrrRG3bJtNBpPwCNdXbZ
7Hs41Z3NpyKGgytENwb8dmChY+hldLYODSlKCMnVtClBcyUw7St8124E7XU4YRPMNehSjz4sVdYo
Ih7CTUcejF6pQcXgUt2ng0kXh0Xi46ODQTWFfzf4UeRdpBw+eEMkp4d5ArYw2m0tw8pd9o9V/tlL
xrTTl0/MWKACpBNz/TFcFSNpinn1C/AhAWNEazYevWya+WRzkDHyIkuzFjyUHpQTVc+CvQKb1juc
R+9FjIbsfA4IkxK0vWjgqalFfQDojS4vYTn2cpbGjfRDF5AKhieyiSpEDf7Y4GiBf9V5BmlGBKLf
fCFw7WkM7YiF2sUzgng0GthuNAgALp8ToMK4244yogdG/uucog28cyKGwzFfAFzcP8hN1q8Zlg0T
sE44nDXhLQ4GPTdgUWhqbZC8AtSuhfdSxz8RXVT6EJkX8+hOT60lgDabL3rWBEQDaUDu4Q28SzLk
2bTOf5gZMKPEcY4dw2AMvO1XoOBcKND456UmmBkOxAlOAEyEiJ52ALTXhDd00R426MCcgC8scStK
YyFjQHygrIXItQRUsHGH7SkodSS5YK7B0FMXz98nvXKyH59hLzyrZZzMtIXJmn9/Mgmwp0609Kw+
RVOdiYDsEhNSM+3BWaXAolVpfj8ngLskzoM2FlAWDVTnQhVU/8AAaQMFqyvaMhBeUfZApncgkfpv
XAg7LNQj/dxKa/lfk/Z0A/hkgwiYaun1FPQZUEJ/jb/ew8AggElmgwez0F/ynD25o8/OyecqDrRb
A8bcdDJ4jcfvYBGsO1oixvdNuGvEO/qYb/o2Q/UEi4DWepmaQAuQ25Bg6hJOcwSktLM4+h3plYNl
Aj3KwSCsyPatru09yOavecFKQYJUPtd+87fTxUcFUlX7dO7Q5mJKqoASa5zCjsEnHh4iNOP4SOZV
oqD0xyfQ6lkBaTDpePFiqLaI1WmHLGNI6EeslyFFyjA+agOqByJV8GlCOLzW7ohoAeIFe+vdeBkc
EZ2Vtd0DtqH2otJmkqP5RDGDPQRmUD1yGapzXHzBxIEWrylDavQag4H++yHYWflbj+hesd0p6V1h
SpYHUqhvuswmN4ntPjilvCxo/TNpkjtxMJmb/ygZoEfvAxszZg/2SZwZwy26oQFTM5nV5dD7hNCz
cA7HtT6srmy7WRXuoD2HF4QY6qAPqaYokEQ9Av53uvUHFuv7stjy++08RWc0XT/REUKIQx29wvna
e+9pdmmbeOAC76vf7DJsNTCmWoBPc4DJ1iSlX2OD/+P/x18Q3WDH2PhaAD2hm/4IeaynNqefaNkT
XPxnzrKLPZRDaNAcY0Y3Yl77LZtLeBKWxPAEO73JE7Zi3KoWYoTEvr4sbqDlX+wNfUv6ldzY2Zlc
WygADGkmA8hADHsLGw6yT4h9EbpesNYXSOorIHSHZ6GERIjKXu5ROCgs0fxjETVGr3YnsoK9KUo1
clSRLecLod27h0M22vwWv/x//1L8AkXQpJjdQ7SPvEz8+e+h/56uCKCg8hQSA/5eJV75v1ezFeaY
/3sJP/v3iOKLs9xDBR0zbSaeQXOVfyEg/99rFV/xEZiKFzz//hSH//+/M7HWHicVPwNh4lmK/+e5
UnviyOKd/PdSMNOwoU/pZYgKxZ9DkopoaevLG66x8uOaIpXlR+IEtUfmwd9v8adKYoX4f84vtKcH
xRbP453Z4rnSDq8tIgL5JV7076m1J+HkVXuowb3cfbjgeeLB/z/mf0++h+KMfIa/85JBwNn+nUlh
S5y7zbJZ5m7m6H/ny3lU/Dxz2rX4v+pkDlg3b4aID8UWb82Av/J3NPgKzNy0sULQC9URj6sOqMv/
PkbtkSTvKbZ4svgg4mDSrvaIauPfii8OLZ4j3va/P8Vzm82/5ys+7VWeU/GYuCg5zxLHFo+K14nn
/fsA4lX1WhxDnF98PJ6e8aJ/J//vieKAf2+Sq0q+9k68uF03C3F48cJ/n1z89N+BxUf5d2UEL2BX
xKwI/64IJ1+K03CFUy6FYtNq5OKLBwcCdxHHJynv7wziQ4oHZAqYv7/c+ExQn3g5BiBL3ZWdfite
8veG+RTtOuMlKspXnoZxHEERf6/4703++xDiT3HYG+ctoZL9HZKEX34sDvnvFDdf/O2z5ZvlhOJk
4lEiC/i+xYUVn3TIEGJ0/3eziOEmfv0dH+MDhv0tZHnf5k7uIL/jd79G0QQCd/NifmtiXfeNwAgQ
ceIahowesWuyaACuspn4WTOhUf3dTAxCzjTkgOlBtZnB3u3+81hVOPndXDxSmHieIHwEtiGWwmRf
d8sMtb3dfcjHePCS2OuWQ4+y18t/lY7CO4AmARr7dOGqUdXlBL2xlHObJt/3ARDt/tHuO6Qv8a6G
k8NM+vaRJvriTy3IL7GHYN9DkIj3/f//grqLw+mNEBbx4W6e7ohfuK1yKvGvB4/+e+zfT+h5eTjN
A1/RNzerpYTEqv+C20pRW2B8LFO5LKBtjCgbeDit5pLx+0qWeRYw5VeFXcKqRUICuCxt+cTSghIe
DoK5I0guO0rJWtUDCEKG+5lX2wIyrUUzJ4V6Dcl3Q79YCdkhPv2WthZUNLY8xZiVAZV2b9pD44BC
FEapNiWHpYehmIFsZavXPJtVV+xpDcVh91HAPcHLGmH4ppz5zxWs+m20UK9xI6hlgnlLQPkZbKEs
KO/H7bZYDAboUdgYW9qFXSRCmZpeJbmMBpg0hf9wSEMf7w7rxmxBuw5rUd60bkMqRdv03g9GY6jN
0ePUkNzOes9m+gl7kYrxRTAbe3LsCUBCEvLJSYb3SpZcDFfYbvx+zu99yjIG+ywl3F44a34YLViT
Yieyiv72vgDB9D0UrFginIsxy7C6t3eHoIQndr5spBnUcKQ4SsEF8sy33VY2u/UEl3jd0mEGDUPq
AtrCNK8w/oE2qMBK+xkxIp9EQzmUEJiN1kBX1Bps01YYbN+v7LYAFfRMID5vnQ/uFED2b9Vwqyn6
ZeseAnoGkOgJAbl55WW4rgGKLhp5ItE3fjyTek0/IvMT0gjBpWHo1Iiv5On9yKVFnwa7nCa+6DOT
bWvhaoFDBao6A/5QtoMgSD5FPc3XEu0MWKjLbmMcq8AMP7t8Fh04hKghi12L2CKCwg8zPcQmbgYt
Lsim5q7DnpUq5IZZWefSnfRbmL1YxwCzg0vCwSSQO2AnReRjNC1mmFP4aqiu4vXFWGpb0kZGXk7H
VHbFwclBc02nmHXfbFSrEwbdLdzyc7uMV8N1e4Qj+KTXDQIjhozyS40EKNBRCSe6LFxfX6n0iy9y
8p7392OsT98IIUhvYQ+Vs6XwSwUHWEx5iDAWWRihvOX/sB4wU23TeUtKKfRj6huGhgQA+bJhRAFS
wMmhNdjMcD6VUhTrjhBP0+1dtxiT4eM7k1pYPJA16YcNEZAQbwGNAgAdemLxLvCbstitEH+DY8oJ
gD/+uf+AFGO+zc4lFvQzZkvokTAmIxws17fZ51LiumTOB+v7D5g9G7sNFs0C+NdOkEapfdkMlWwf
Xi6vZrOBrZZwldMC9k28GO3W0OL4ENZFxlhzoV/Nt8EJ6B9dwPMzamJwKttcpxvqXbFHo8NBtwEr
p5beOG/rPhNZMJD2ENDDz86D/yPprJYbR6Iw/ESqEsOtLZmZ4vhGFXDEzHr6/TR7M7U7kMSC7j4/
VqAdXbdH16P8gRwNPxOplS3EnHhupDcrXdxq3z4RIpoN2s1JFtzE4112aZKERUSipoTntrgGaI3q
kyLd//+PwaRaYfzu2tWAfBMIBS0SN8oiiRPFcX1MpdVAcaoJwIus4DKMzyLc9vpGU1aTGsZAx4qK
YS1r3oFh0cBngsmW4ZziF4gfqB6qjUx47c+Ad34VdCtKXSdKCFUPhAQh5KT+43ym+FP+QiHmcwsQ
iXkrFkW9XSfNcVTX5NCiHCuCX5PmA5QOZrt3meRYMVE5cOO5m/qpP5v9s+137GfJU4nPMKWcXNXp
2MrtjyHfODfroFd7XASTloh2bwwN+m4If8SWRi8iE6I7ijDasy2RL3ayWtDM4NYAh8rRt6AcG2ZX
780HortrLYoLlQG3nSKYoRgTYemyZtafofoCIGHn+AFNsoKPilboM/ORtxbNJX4PYFb92EobdoOO
pFso892YkMb1zZsgHYZjO8xZSLGe0OqSSAulWcTKUbFsnmvcCCI6x5z3K5vy4Ca6VV1W+q5Ld4Hh
mDdP2nbNfiC0AZk5+55wUS5xefUIjMC3T5P2J0+i2i+JFdbzu6deWbj1cEuGX8dYp17D3KZDd9b7
oUN4GsBCZ+4apAYdApwV9Bmfn7QLV3x23Try2cNIseqw9/IeJVBExSZX7+SfiGBKuJBHeFsaRa8E
eejQ8eyjOOTNnUjEOBN0fC7e/EKhqQdsga3eug10BrcL5IHUS9eSNSdSjceAUFk2/tBO1I8pMFm0
E32XScG6UHFbJoVoq3R06oAnKmSlHCE1dz95MYZJ5XZrjJ0Kn3ZCrcxOxetILJrUHOJkTwtQ4f0T
XETCHzkYUa0i1AJXJOsX34CtWSTSTE578B8RT5sArGhPMQzGjD9igHTpDWEtAlBzMtDGaTFQqjXt
aYl7QdWIaI3tsR1XgnXIMFFZszrZTun/2nboD52HNrEbHMHIz16ir0IE3a0DhFWMTypSMyRW5VWq
/U2T66uWtgol0R0rSNd6nlzxmwjqMcQprvIOiZp45HfC/sI38zyM1hlrsBK/BnCHEKi0jQmqrIMd
4ecEugh+BZES0TlMunYfFucuDDdaIC+bt6AYFyhov5ksYEB2Sueh8GFr5S3jsdDZn31kF6VZXHRy
AtdhgJaE1gw0BgGSMyoio0cNiJat1dBANDmV6pjg2ZjJdQ+kOuW7xBnsSX4AZNtodz87VdLCcrcj
9r9iWSRc55ISK2jaLPdgFbxdz7gL/pW0+NmX/bASOIeY7Vyqul3X03FCWsJgfMn13HV/phqF5q0H
D26GYKscDNpyWaZE/ENwDyacBh1VaUVnOCUffYHLwmrXZeMzAsurljAB9AB1uE2yC/einBoc3Hyd
Du6RSnWjfog5RgNvU00xjlJ3auQPwzXp0cRuUW3NouFhcFdhCuUfQ7TEFkTNcEbeVaOultnADLFF
03T1XbACzlQKEiscSaX28Cm0QIyUoRMwm4eKIrlkHfL5AfR10AAJaPxEEj+/WRZXDVlW3SJgVNSv
DntMnehnl4+qDwWFoxGIm/JdtiUlIAzy8ZeCaSLA2NphaMeMEP7o5DmmxcZKo82IQTxs+kOdMv2b
hF5UxZ/mbUWORENaHZLBu0mCPVT0j2UDwhCp//TD8ENr3YeWizyAS73Jt7kanmINbZlexKsERZtJ
1lV1qBvjZAl88sx1tKr68BBSisNcycRVT5Uq9EyJzFOqbqPAqcVjGM//0hans1/AVpDjYMrLNl5o
0a7ou4UU71wxeSYKB7i+2nKbqPfB8urVDQuncVY75ZaAkYPCJaQPaCYrlv8tiqG4HZWMHQAthiJu
+tr4NlVzKwLB9V20Ldopj71+DBGFO3UDpQL81mTLguAiTYq2kYp4CkHRoJ4aXPWc2lIN8Zto2JaU
OHUHhm00LE5EfbjiutEtEh2to0j5gkUhRycjawLfxx8idxwH2keAuEnBaT714gqSuWot9+TnorNP
yBArYPIZklCyFRGOq6RehckrLoX1EHiQneSSG9Z9FNKbaoIPUmIw2kEFRiYiHmPeFB5IzEUVC6eO
G0UWr4oAw++567zAVvAoynplZfJ3E9JH1JALOSyTDF+cBogbR8eoQ+TQ1Zy3uOt+Zm2iRllGcmz7
oFnDn+dfW2Eup8JS7SN6/UgTKT170Mxv37NLtKwE1aPurPAaIhay+I32WFHJqDWvTL81eFdHYMNc
qBzZ+4l7fxnEw0anCdpEKVQ0+9i9aoScc/TTY21dGAFgb7sfYyDMtg1OgmbsIiW7lPlHDHxoesyx
CQXnEso9wwnVloZIEcePl9OGhbEhTWg3j8OnFQi/Xch7ZtY7oYw+E69fDykzrBCTNy2hT86IBmyb
6Wlkee5jYB9LIoOI12gklqUG/Y4qx1A3dUQeW6rMew4jZp9Rq0o5A8fgGpNLjHC05BxaQR16xnfT
kFSZ9xsODrQKnDLvqRnUpRKEFfR7V2/+YsgRcd8TxzQ9sS2EtJvYeUe4hqU4gikueH+vtMkEjbgS
dFBiBc2gNi5SDb1gsYnY7zIUH5l3JXcT55JQVcemR3tuIuhBCjeg+u0yPEhfQKSKTt+Ub60aVV7g
VRwsjrPh5aimLMqIFb0e8r7wnRi2WSMvS9qU9VliyOu0hWH461rYR+PZMojT7rZiRWAKyejGMcG9
RGUO6Jg0YFRVOicQYcY8Sm9N4dGxkMugyW2PARdG1iPfySUzZ5RsvoEhExcT8BRWbzGVbSEImCH5
6LNWi34iVKIhcbA8Fm1lzHr4toajrd4om2mV681wF0dQoIlOdzUOg31svFKxeQj6cMFGIWT6V6xg
4y9dWjJkcanG6ae3UTWU7xnijvGuYWGjjJxZjIVGybkageqUDTegj9Dwtn+R0Zw85O0hr5NCnkLR
vEjPAuaYPgJgUsZKlvKK1R3lxjVewmzgirzMQHtB6mkp0vyvqG2XMFFqkO/6NrHbQlj0huek3a+G
yzmKXETARIJ29QKls5jLUKvoHgnYmk4X6l3WNYzGAsrQc5NRgyI+9YjRdFOL6O57O4vefqbNIsZr
t3xjhvPjs+KiUO98ojASwI72PZb+xgyEZWiJhwqYI0QYojTequDhYTNYWuzvDVdfBFrwOLCOef9U
PQyRDLTqsO8oes0DZeup2jaoAPGMH6WQFyLDew1hm3V3HYFn8quY3k6pEX2w7otV4Zjl3Zqyc9WY
XIxFEykOn8GSsQynw21a1vUi3PQkzEJKqRREZPlOQFvZNJcC+D/FCNj/DSYNeZSWttkhirNvizfM
Z1FM9PhUWLus/Q4ln77I78ok2gmUu41fURkcx7JBqiMhPoi96ruSX1WjriTRXAX5VlPLinTXiINs
QJRNzsm8PGeGfkC3puIMFUE9uvQgogubJeVbkj1l0Uja1mggvAbazxSGAWQGyUvUFoFZVtD8xkKX
zh3xujWCJiFaquLSNLFwFMJpTCEsTCxAG1oANJrIqwTvSN3Ab24UlAJRxTiibHIq3gikcOUNT15H
EGqgC0sPo5l3INeoq3f68GrLVeaEBbGLMz71IsEev6jDhRs+CKhlYy8Q6nLWoT0xd4wYTSozt9Uv
AgqLc6ZiM/6pcmDC0sAxb4qFEwCQlyBVnJ95S5TmmLjQwrx8Ae9FjEE73kTD1BdFTm31EP1zTm1c
JnKYhmrWEcXxqCvNVyllji4oM2VYxXlxTw1IyDA8iNZOQZ+U42DkgYRH651We1RC/TAoWArKUw0h
lTbxZhxAnKy1q95UqVjp8t4XqYrcS6Y/V5l/45IySlN/cFpcaJ64tRRvG9e5Y0YDeSJPHXNUdTH5
LDIEnE7AXyCtDcwMGAJixTEA3NJlkF3lsKfM7SGyy4dQgBI/g2HRStNw/1pt1zJdSFm+EslZEHWg
FIgckzpKsiOT0QnjbJeZE0Y1yQlq2xwHrrDFwPln1XQpgmaVKtuULO9CCy3anqXZRS/UBkisjHSp
aKPT1PG2khHRwXdyxhJkKqIMyVHRhcsThEY5Ose06X/9GgmUdBJD9UPO6DbRyNqtoG/7YGUyzLcZ
oZhSuom0eNF1MEuRujdNRkUuvKU8G5cQTIuFhhoXzXYlBJnNdihJaUD7MwT60VAyogmaCzxr3BEY
lnRLQ5kPorUWGEya+s/KsZ6i1/caciSo5N3QPRgTdJH9laPA/NrbpdLvQrIri1g6tqKBt6418NRX
GYGXqOM8c9MNpHB1wtWKu89SIpOMprRs2LcwYWNUyRy/u73PDo3UPlZh0nsaeJJFISEyaoZHLxUc
RyyozMC0Vp7gE+1dscenLpNDIW4lZtfWvZvqOZZafCwQVP5GhX0MB7bgiqO3sVfjhJhV8dHj4PEJ
9GDPsiCnyW8WO5Fp3ETWiR9eo54V7x1l5K5WrYRMhFllQY8LjJic2lmap6deNLOlmmIq6WXCnHxM
l9XXdP3FcTwP9VWNClJCkECa9Y8b0brIiaaOhV2sofrpGNMbrI/I5y3xGQ18+OHOSk+wgXryJ3cn
WopU/5Mk0xnZIVzsPWKPwiAaO9wY6U/YxIsm37kI4QyTwGjzrodI+uuU83l/9vIvazBWNceiWFSR
saaRYlsVu21fL3zZX4fSrwkE2Pvr6anxxopVIcpItW1JsASeGIJNqN6rFLI4ZVANlHWTUvYgGyQH
vHq1ov8I8B/XnfHBUZ3oXYrM+m/NOJdNvVQgEQVEJKP00hdh6pg82i0mPaaPeYQkLlDvTYpMoqj2
A3QkvJ/Rr0IaGnzRAScnQjhwxPLoyr95/hMPOroYYBQcQC5ZamB8QpicAsIzO0QhyUCMeHass1OB
GlnaS/zVxL2PGZhO289TUmMRfiWZZbt0f0PUCh0JQ9ZA1LCtE3Vb+cvCXzLvBb64leFB5cZpgmU/
CYBZNwNvVVIZ6zJY86bJA5L3ZudZVPbRi+uCSzLASDnausuiRrE9WHMz/1MHZVcCclDDl3ov03Qs
DoCw8EX1Y5EyrnO3QzJ6+gyLoCovExwTovE3IoWj4ShGRtNPDc2ACaCFwcmEGI+RKaME9KTKyf4M
xMwtnq2+KrZ6PayK9idQsq3lXdQKh4T8KuOSBkiMIMlZgxVOyHFkoZuOVVKG3PtukKPTiIh/SgXJ
4iu5p6TxTvsew0Hubzkf0RR/86IPHemCUPEw8vIg/NQZksh/BPW6xUCMY/xFLPVkquK4K7ZbIfK3
SfBveEU5TDyVa5voNTvkTvk8YG8POsnpWxnjRw18Ut4xDrpDf0qxVIeNU2bx2vAtYEROsuoSiIAL
RsIvBnBVhJrl2JDyxx17oV83u8wd5jWLmaGO89oENTfYX9SvJPN2UmjtLL9eeJ6+qAtxqSctPh2y
CDom11Fk4Fc6eaHhlozTR1BCQcUPy7Q+Qi86hg1GQ5eMCq8h0kVneS/R/buKowFdppQ0hAJevbGe
dTmUSR5Zf5qS/JWMcTOpWNasohlPco8qNvBcO6Fo5o6bJRqQ6E0x4AFlfpSVAqvg2pL4jaHOkCTE
7SVKS2y7qrSWMvJnTcSDFhBgWjbnANNLzmahaqgABgCP7Ku21i0gqN5dGgRpXvAnxLkzAp8MTbwt
qeLqA4pWMO/TKOlx0F6AmIQ92jb/D2bTIIiRVghHHKDLFU5rXEqVrVvBzpS4PaFb3SlRDwkYrWKi
HB+JzCN3wtUfPsa0rsvWTTMhoNm21khjUwKnGzTUtVhBFPKmwOKKnIWCkzRZOtJuIOe6NsiINV5+
AvWZLwq+ISI0tdyqJa5qP9yXQKzSwCvpRfeCuDlWGUnm1LTTNGK2XAD+apj1qN3yCSNgc3D/JCTn
sl13S2V8E92q1vUitvCnKBirpodCDt7TB0zrajGVR8jIvTumBR4zezo/VxENd+U9YNKejiQGojku
haxYDjtuI8Z2lxSOJSE11RH2sPhlk9gCFSUPSJsJ86hI7Qm5yTKdXL92g2KsE1SnVkus+lerGhcZ
ZiOerB6pdasTFF962+kMT/NFpcZrM0GGQaydjg6BSafjbFugX5CRkA+dXTWvnpaPQOg5U1dLUSeX
Im4wApNPybIEdoR9kjyd4aTRkyGMF+81Le3ViEqBVglSd+qXBkTalrScZ9QWDO9pbujPspZ9ZDnC
QSs4sawtePkiC1kHh9ZFo9ACgEycCat7wtdxTCGK5lMWLUg5aABbLv0l+63DHjsmxsIHqwnS8Mqd
ctHxRbwtYXOuzJOA8yrV92YXL298kpKy+IKEPgGXEdd9Ri1WEM/Ev+4ifUN0WA45P7wr/Gx2dwnD
WVyvUpKtdoby6Ihxwz4SXVxQBd43wlYRxHNY0mcxHjsAIoyzU+UCCsspLUHa8ue4I0k0QW9/ZRTB
NjXWK+GpOhG6ogeHwYYJgRBb8RAlq1Gd82Uv4Yk/5Ntaw9X66Ykct72LD8xig4I0KG8nQxkIsuAt
U3inUiWfiOrFBY1Wymd8codZh9AxaXaxcPS8p9DMsxSf8R9NK7qF7a4gPoG/pAjCQlW1Y8ryEkn7
0lwl4iotbyY8aiOuC5goGa1SBpLTQWsN2N4503vSXugJEBiPo3us8lPEX/nOh2uKc6P2ljIX1Mv+
+vj1kH5iTBibEoj2DvQdrThOjGDvH1DYRWLz0Jf6KsUEVy7YSIazuBHkR6BvfahB6mWxD7pkdaQO
h1xOQS2fsoU5GSdDrp5+xA3tqvNiOvchK56X1H1xO8igl7+y8qS+GYl7fVnQ3MDBNwRiX1JuQEx6
seymaVrAlnCM/4WRFDuCOKiXqH+pF6CzpPKvonYQmyMqIRXCCunRiNODYzWAPz4gIl8oSKDo098Q
Ii64yxQd2gLMwgKqlbGvEjRMn3qFWfksq7ehvzfSnkq1vMqJvnLnabPJlE1pIdfMP7k5ufrXjxon
gC3iawlsnjfaWg7ypkTPWomrSrm19TPLDyU3qsoPvBDeVPS79Tn9Cf3WNWwiCthWyG5x0h+Iq8rx
a7x4Y7HyDhx8mxOZZoRktshsF8MFm95vQtaJPvXYpvsECsPWEUNybWf+uqKGCD/rgVsQICy1+Zbi
bIs+bRa+J6egi+GEh5ydh9RQ1IsM0pkjoZ5AvzzgfOkcpWREscO1SWM9CuMGLHDqyE01xzNt5kE1
J6GX9rB/FDch/HX/Jm+BpB3C5PlVteZSu2SVw19NPr/lCMfcRs9nE4DCcgXVew+KHSZthJjjDpRx
wSnp7f+WO0qUYjTfwUy+8JzxYyM+T5errpxXxKBrMwPanuMYApt3bZ2HEHXEU6DT4s1vQXCe4SPi
qQYVdtUAXioW0K8AVzkZsh7AKmhJSWIe+vQ5jCEh2Tpk5rmbihTGNVgrST85BpCaL/YMv1oDSR+O
dLrTkTSwpHdHvJ3ZCs8EakYE9KyKcrESlD1lu1A0BHuRw8XQwP4MpeKq2L0P4LpQU7W2HoigorSM
vHOaQijg4LwPV8lRrqBF0exmxRkig5QA3Gioe//5ksyvsJ3318kD6L0ku/32Jklz/eEfsZthqaW1
4izCyOKtRhU/2JBr3rnZs9ASuAMpD1MZoGPfciP2gYzilO/GmM/GSAbRpMl588Nq5bK6x8XVkxd0
o+Cj43727YJcZ0IeVzCO47ZUp5ZfaLSMJNCvAEBqulLxAiPOEtoWd2V9Co+8Z4SHIBIcP9TpfnCC
AqNBIIgd2kQkjOLtA6XUFJ6vftIOQDTzFYoUP9q3C0uAhY5nS0PQwtaDlfiObeonvCIm3BPJzkPl
UB/Aa+tj2d207YEUfzL+oL1RfcPnck4uVqSHzUon1p5fH2ROLYMbCSS8YRHmLlZUHOsfJCKtQu+z
m8QK8hoK7YcONtZiTJGIsD+IQCAM74IUmrQ+aRF+T8qhZiYAMGGRExbjoVJtyDn/A/k5bGq1k+Q9
hS9ExmvL8IxH40uTn119VRpqa2f5sBTleTDu3A/Sa6cXGECksc78WuK3RTupMmwTCztwyXFlokbe
M85AvHTQ1Uf0D717KJigP5of86e6tWfiD8pLHW/acQ6/xYi+9OjCOGXx3ST1r73otYOrB81KcSp8
IjttYdMott4u70S9zb13sktuLMtMhSvlbJ4o3H62Xzisyi8EzcbG3RrinmDAvJjnJOrItlFgkLMn
PHwW4YbGGXPpAZ21hcAO3IIksUTNXZA9TDvypn8wReSPcgPKGacoSGh3J80W5Co15mm6IT8JVKQF
p3WwkoCI+8Qz0nMf4EEAW/W25Re3K2E22yEDoqGMeEnyzYZF84k0YeZvsmpOnCU5D/7D9E8MehFP
4ZVkp4HIOqKkCFtDU468AR3ARe43HAZQ4KCkKL+Ln8HdTPlG3ZKcqs7Dn7EJwyOZSIUwQ/kDx0dk
AQ4H5mD1SU4lyQJes04Pm75YoFv6UoSPvvsyf7grGRwRSYj9VbqgKIlYg4lXuAV7yqaovpulR+IN
CN9jASEPzytuCEOUl8nL/WdB7bAD/0oPr3H0yc5t61tMVewhh/GLNSVDhcygOyLpJhWHIIz84Zt2
VNkxhS/t3DwOT31dpmu29knxLHL//VXMRjDOrHd96Eqbb/fSNsR7SGcDDYawMxHNiFwhzTho0D2w
DqSIXyD8hmzfk7AA80/sDHFCH1NRPL5HRNdklkiLoVnL9WdRHeXJDLDVlUMZzjuchBkiehgXHRe4
neBkU5R1q6xqPCT4/7o5CmT0KiEx3s20GPtXZtSqPSZgdQDaTL33+ASWXhQnb9vcKfhlz6iPEfw3
lXmVDWLHgYFcATM7mHusgycMh+vw1v54B5HAPlKDgCxrDjDzaKVl64j4DsrrOKgiSdaWxQbhAJZS
7r1HFAVmq1kYzztuASY/2uHsOgH7pEjaxmPNDoRM4Blg5FU+KA4kHYEtA9Y6p9eI9Qb+Pu4mhXmc
T5UjHPGpDaL9ZRlvzU8wl+KNOLwh2VUg9BgpNIE8inhhwSyGDXaGsjmwrnJIsYql2O5ZNVkPafzA
uT19A2KG6MKE+dsCenuwGTMiIoMXDKprktkO8EP+it0dpB3DfjVrSJijA1mY+1SMgCV1ACgF4Vpz
lT5erT10/5LxNjSOIGnAxGKeEuilEikIxCI/BulXe9Y3pChCyO4Brb2S190PZ/8C9IoWnXoVU0c4
Oibhq6S3ojmsp2VLX3Rwi4Etods78Sxj7ErknRot0BFoL4JAA0K/YtBWIpk6EjZlIEscZYRrUFdG
0Ord7KGWluAtMfWr5ryU1lOoqnvM4pfMsULZm8SQQLNzCKRCh2ixCqJkrnE8R1BzY+JnGUPOcrKW
6TlckbEmojPC80gz7xb4HYXWO7908kxhprxGu67eSPXOu33o/SLbdT7jDSgMbU9r5JDhA7orO/kX
LG+JtSqItsTFbCB/IIiOQwMWLjAY+KhYW6iFPRwTbV6utCWhBZyDLEBIXLFLj5zgT3Ul76gqw83B
FLFHIIRLMQF8OmoPomObXbdmzowW6i76ZNnDbKr79oBJttob7+w3w1NDBWRxaMo9X7QkSoMVvdmp
1J1gWUTsBbYOCGTzeeu/7qcn93WWXopfgTjZ24hYmL4RFFik8e6qJ7CrhuaRq5HZ/WFEfMmZpljK
N0u3ZVgwE0yJrxb/uR6hX5vEOrbMKchm4Wzjh/RX435s1kVNbfdyoMNxig6GBO7QTukz4tWLEydg
cCIvGJzojRKL1FFODzyyMUWvH3i+hHs1KfYmYwyBGPzwUJk7Fkb5ic6z/RtxCr5+2Da4yi//0WPT
Kckw4gTmntxfIo7CD6+2iyfXfCn+VJx9gWfI2wCindyqUUHh0nJ48t6t0UN0l+qMcb94VQcGNslW
p5A+bELVZ/mlfBEhbbyLU7VLVxMIY2vfzAfqp7REoqYjLX+K6yqd/4sjK7EgOyg+YHpm4cPDKNK7
jvWC0mUb7IxV+0dcFTtSXiEJILloyinyvYX5HDQH6/TTEJz2S9Wc/kvSUd4GT+Xt/bSIQOz6y/rD
UIrRxdcXxQ06zGcru3XynN5C5iDlZokL7ZZ8k3Cd3tnY/00Qs2rFmbzaWuWiXoYvmZyAl/csYHRO
AQstr/aF7PR8z4UvV8kbd9o9ukx75LBkHUTu5p76LUI2BLYkVhNCXHlLvIl046AZ0q0l8CQ4HU88
vSn86ERxGd9q8CX7TjRs2e8fjAUYplaE36191hf0l5vqFCNw3Bh/CTAqjz/zxsV6Kw/t0RPvYHuf
Rs+5wNWc8cuSlyVdadhpHlhbhytmZ+GvNgkw6gBFPysQzpvG2XT6J4gYWiaFrzxet1gRvwhbavFp
LUi6bq7QfOq2RxAGxUcKJ50Rb5QSBKAYNGly47sFSPhQOO2dUJJ3z3CYKuvIwCHt0GfG4AE8/Yx/
Be4chS2QnHx62Mul+WWBTVKMToNREG9rZBkrjzK68QbH1pw9xyRzg3CNaF08kEtlVGGjleaEqJKv
3c/0R8/aCLHyU/hzNiqPq0NcDT/KvbgnTn/E+jSVNsl3YAcGLZXuxK4kiEX8EIi7rR+pu0QXkddr
800Ndb1uLvFPgvbG+hOltSwGK8Uf7Eb6jdK74e3xh7s/WrSOx8lziSwOMd/QXcUKA6dBwUk0F5qT
qR5QiHrTYZ4Ss664Zxrc87xQr8QbMNVEOOv5hGyJZBLSJZW82bCUeDqtZOxSk6uOcziEEUJREeq6
O8MHQeQTaDUlEnZvM9wK3BSfcnNS1h0Z71e4BGHac5kZ6HLZKc7pFYuPxnDeOVO1l3YYt8SkOM3B
RPhcoYaeaU8m4/yzPLJT4xkhKgmp3VV+C0QobtVhM/CvZEf4pr0WqYOHP3UnMCJ++4VNcR9q6xvI
i/5g+BjXnbSKf/1Phbt3lU0bJWf96FkTF/EvReXtPP4lUUv/A3RgoBBf7h4o26mp/VbFNdxKbq6k
Wfyb//rP+lj+6l/c0fIYHxF8f5EJZCAoAcDDxE57pPuLtBf13kFpqAv+1QH8dkhYo4u1zVcoEf6Y
1WMyrMylz6vB9Vjx5n4iQQIiAfH5+wWroax8CvKenSNSTVtUNcgJHJhaRM1Pmt6CmXhWXzpb5tw6
Pvj59GjVXED4qDH+JwmWHGTrcw0IgFhhvNikqROPz6SD8fNbIy+fPJ65vtQpWrBwoDBgf6Rz4zb+
+muvWkwSvFl/Ska7ZRoEYUHpr69cbP+c4VnTBMcTTrl48jXIXbzD3Cn/N6RQ8AfuLKRPvcAKItpc
+ATQX1vRDjoKPF7kXicvnirC5u7aNhY+/Wd76gMcoh3phdKF9Dscv2Rg4UP+7s+QwISTjGcUIpdg
ibnS/8A3jR8INTTozDS83q05QuapFTTf4lPw0Eqwn8Gr27hpgzcO8n7FZE+j1H7SAtPVAWI1Pbbx
lvTnJ9XVpKHS1CCg5VlbNBg1oGewQBCFSxUVRXulZWtn0J8BHUp/J6ewYZnuK/MMdiJ96v2F3Ent
U8EGtpiA1XVC3RipV7ZChETssKLpL+QM/k2g0B7DA0RWbKvKstfmPoUvK4RgKm0ta1C5TXEgbWl8
CwAYr+pI31DRLtGdjPvhwz34rC4GeTwPUWaNRQccnGs0hou6spnTwYsrgnlI2VZB2j59tg7RtJCa
TA5k5KbaXnf/0u9kuojIcMmgZKx3cfeRfHUBfsW8MtSU6I7EjTOb8BWIvwodFgnScSYF9SW9ElAt
cmLhOfJe7JsK2WrIb6cLhjI31PdxPVl3w4x20J/kzbGUg6saHaCcLVyH0QEzL7enJxkK9SKLDC5m
HkswWqs5ScMOvWvgYKzQOvLxYABxWXBBwUBEesruunoAAgAykBcsBvg+Gw4hV/JTyYEQ5nTMoQHF
AQhPAlBDDM+76m8CV6GWnYDcl/Y0vAG5OaX32dr4JuxLXTcRd+EItlIKFHp0Jzk6KdnaNHfJcEMP
DHkW6svhnoKVU+5MM0K/NtzbqN4THTX/pJaaChUpJVUWYIgaJ3B/M0qEoKGtn1ZZYZEw01MoTRk0
0VXolH5ZoiBjp6YWSqKXoDxqcwTi4etLwDftHnkaH3DoVj3WXYzVq8LD/buaBDBSe0J04OZfGKve
rn4qXsGGeBl0ECjUQDlT/MYcJIGLybpC8NxTs/w5jVCtncR2cQEiPpf9gkPu3lurIkEDpD8jwbzL
WD8XSJy5kuNHzyn/WzBn2Tl6mac1nAYGTT4r5Zm4qUhYAF5H1HchQIZKAOypxx8iZdF6IWtWaCie
a6zdTgXyxHg7na6oYOZM8dQe3o80DTG7hp3tLtJtJFySe7wl9pdYWRfg4KCLizwnHBxh+RRAo443
udh1OZpVFpURCi4iPKVyITMIlr311ZVWzOg1NQ2iiSUZb5js4migY0pF8gUbEvLDadYDUv5UPqaj
DleGRFXhQPTOAr1z5cNvEuXRTnLyuXwbuZtkHT5b6XvaoCIbcX6YcCWYtwB9ERdq3+Bk0/29koyH
slzjiXeoxeYvCiQkkxL85unkz8R3SpfNS1JX3FufoEnsmhU2y3QRY1akisgGCSKPa5zdbsQcMXBy
jyaTtxMvAocey+m3vgOnmMc2OhLsngXm1WkrlZjIqDDgAAo9bkeb6e9zmKOLubgYK68jhwCTOqvg
jgiAyVBLiGL5OX7c1g2zIz+c5OTfTPLS2fmJZx/iAjE/Mbo7EjNm5ezLn93zeU4LEwONXe/reWLL
Nt6GQ3ihumxGinY/VzbB2ukZ7Eh7nhdrZX4gapp/Ul+8+R0emUgdnEKb5kSuNW0vn3RK2hSYTi0O
c9EWbdLGZjLRJMUxsuVVukc8NaEZX9UvGTLmERpjFJEbbYWK6RZRi0xXKh4zhmPeMTRx9ITdLYW8
s7PKMHfvm0MoknMFGf2v5NF/d9WLqby6k4yFl8JoTzRShiIyJ5DoFwrjOL4pEGm0b9OvhlrXW3PL
uMD6ftAOyJ+naEvMtw2x5zVvKlXIEx6Zg8Mw9K8N1mu2kPjGSbAp7xxIom0s2mgn+e3qzozBf9Is
60YEtyzpn5WxH1wl4RP5QZ49ofTr5BYTvYplhzKq2dS1y6OFMKw7FlAZ3kdKHjcc3V0OrroPj0r4
J0m5c/0rJJucxgW4h/gSrSQU4rf0szfesvU0yZ+ZcbDpiQpyvnU40n18lW4wVNmme7s5KZdzAaMl
5x9a4LmqSPHgqi74S3CKMbJTQ9PYRBuE1iK7A4ZNewGEqYI5SzhoOKL4FzX+8HXxxLb+0zPdaIv+
UV7apfaghwV0TtxbwRrHJNutjsHjoh1Y8MX0ApqmKtdp8yAJHs1hSb8n5Kx51skg7dQPrAEY5y+W
vunazyI8Qfhm8FiOQucHMPpveKHIAIsU0IF/QDfkMOSTRcm5hmytxv91oUax6QAyxRwprf73P5LO
azt1LIuiX6QxlMMrIILIGAzmRQN8sXLO+vqeqn7o6qp7DQbp6Jy9114BmFE9tNCqX3yRPnmwfWVT
Ykfs/4DhlTyTKrwjSlbqHzJw14nvsGd6E66l3bv+CnsTyTn1PnT7HDVJ+A2HdxZGR0QlaXXn5GCc
G23FF+/peQ55n2w+U8rorL3jU8I2Vr9T8u8AFon9FB8W2oGofoL3sJ6AUagv2Le89B0rN/JzeeLA
JQcHPZrO1JPRm4vjBLxnIopNdEaYi2H4H2H/8svqjDpYWPMSxeV92hVL6jplg78o1gAzdJjwnhvl
hIkh/+6SME7BwpeZmXDbbiM7/WnKAMgWQ7j1ORtv4k+uoGRagG7/Bp8As+zxglogscUT8DwlGUx9
oo/naFW80G6w8K9vDebywkYIjnL2goRpnkzYKttyqzV/Buyxe+StGW6IlBgQxnCklTcYQsvJUeqP
UrjO8jPKC2wl1NmvgINxBPgDrgCGZi7zN901JVqYO3L7A8mWDQ117798jdDFC1D6opIamW1RpFRf
SGgSmpi5QNt//u8zWDZlHKktcXR25UMDHomid8B8+mqYd6ivjcCsZkZeijfBfDATXPzu7BFBfO7g
eDLJc9xuQ0gshyqBwsEzO/Pkl1+Bfm+pJRmhqLBBkcA9+8ImuJZHnz/DHsKfK+wexQvQz7grxXR6
6P6fZDjBk6pcrp+EGYvRKqdU9zGa6JgISRAEsPzNlK30toSfBD+h7hThmYr/cKB/4ZUZ2LW/K9FA
y+RKL6xuqVNqIOg6W4+G5Cf2cw/TwNm0r/DX2gaiEc/38GHcAVeA9VQsKburPTNNnbMPW/F71jy9
cSX6jjV8VGxpFFsad20IRQrC1pwBG1wPPJEY8JEWJU8mcjxBsJApqGWmE8xKdX7lvMd6vPsLq6/y
i0kxNRcIYvtGJampU4vnIeWAhF7UvKQ58CbAtaaP3b2WTsYuomnn447rkmG5MuVSomBNuJKdTdo2
PWY/mWD/0mb+sucLwDRtumnZMMJJqUf7gAWsTzhQwPriHhFcnCKwsUGa0ZmpAYLnDdMx1LQpJ8kb
egPR6Vh5PWAWIY6gcd+aA5LLWdodaD+pEhjqovsC7Iwoqlp3Qmndb5aY2fwk+BHQBUfEFrM3Yh/M
6xhTcZB26oGPwp/IV7jPO9i/FMz9m3B0ShD/RxTW8RfnS7hEDscNMOG9ToM35iN3PqlLGBBZmALB
KBv2XbKL0RXwOJQZEy1cr7ZMKkVKcaqmcz384omcEJGFGRCFs4yrGKKf/tSToEy40NyND3ysvlwJ
4H2U0lm0bd9skLwrq5fhoD+Pv5DdtFgBMzBmbDNpF0f51o4XSryy4YADsJ7s2/g6PwIKxRBXQLSs
k5YOExicQSumMnR1aBCpMumy/nUH11uGLg4Bi/GYXuH0JOad9Zz0axixkhgvubslZQ65LqWTZudm
hOY5Vx3tGsFiRlt7q9+0bEwHOB9QxRryWtuHr0SzzWP1Q5zpW4EJwmk3L99cK9cDBQR4g1jv0dL1
to7KvnmTypRyGmcOGriS1TA5O59rjGIIvPXX0JBrvjScEljex+GJJoooGGjRxr0JsCNGobdNAcET
x/DwLQkm0Ee6Cu+Gx0Wfc8AMhLowLlQ37FbyyTNsms4JgUdTC2AE40m/FRR/a/PMIBr48TroiCHh
jK8a5q/MngGevKnIMPBGpF6HlgjpYI4n4U3Xjm7UTTZpEnceChDnFucprkUnTkMYFlp41NET0NtF
wceqt+l/PQx+FQwrMiY9MezB+VSj5gvz2i01h3mUw/EkwwtkimYtW/xhMXdKH35yLQERmQTiyJS+
qYuKgPGiObFNrPnELhKZjJnERGa6aOvA+5J2hqWHnxJrtWTknf+VpE3gSIX5TNado+gm5zhnrc2p
uQVzQfqnBdZfLhhzHrYKupVPIurUTmzlIboKbJ7RcNbuamIuDOHap0xyoq0XsRlHEBvhrRWafsjK
+tJb+OSL9SlCCx9Dm/Us/1IjTrEKwVY/fgqLAojRj661yLKgnAdn8kBJ6jFahm2wECxb4svmPBxZ
TqQUXwYK5aKohIUZfMdqvk/72qmaYDcxySqXiahrrtRu1SL5GQtOb/HY0btN+Ji3a791EhJhuk6S
6gzv8VFkI8K0qnOhcyKBrUB28ohUmPrVpa+eHn9iRTHYKiOEEcQSUDDBpzQ4qYMkmPeQW9uuX2ia
hWnLyfKeqofSlFFt/K0nUGfCFG4RaoPC36cm/r08lLnOBFhc/8fQ4nZKi0ReYfGFPVZp0AmERLoM
a0mdVp/rfg1xi1GlvKlkRvNCsc0bki4AjxT/nbjDIqDlGFJOQVvGlj1xIGkFoq20wroyyqUvun+l
BVze7kaZ8YZaLC1tAmj3MuebBwQ3hubc1ASipuiP6YVRdaW4J1jsGafB+2srtCNcgMxA2zvkJ/GV
qcpOorfywdB0DA6qazfemvFmpcUhHBn7+xtT3jcHKMF2BLFT9/RjjjGVl+P/1MiQXpt7ESp7Jby1
muJYNWrNQt4klvSXkoxt6SDPorZuYUibWui0kXBq8vok4mBtmokzcHn9VjlLsnqJW/OSRcLSopDv
GUQVD0tgVo8qEf4H75WLCJw1MbcFWsPUuGl0tkZlcgTlCKun/RPaUdWTy6gfBw+Gifw1aT1lWG+l
2b/issTfDJuEpSh2f1aE5hVKc6NtghTmNou2zM4utPymBDiAfoV9o/6TyiXUl78CukGfO7r79PGk
sr4H71NZf6pEA0Wxx1ou63Cd4CeWo1kIEQjUmb+Wq5uF/lRRIozZnEpFF1iM2FU6vhu/EgtjHtwE
s5EAkxFPe32emHYoo0IYCqcH0G/cflb2JlGhRLCp1UZ3mdJCVcQY3i3afSgEtNv6YaL+t2FCCIHA
PA+eBXhmrzFpx9GORx0VgNWlFOrkGyNH7Nrgq8kxHtGz40j6QKJmq64vjmVAOgwqTcRHpQD6GvPL
c7dZhXAieoCCPo3twPUAipQJPk+YHoc958tKsjbd1L+ZEoZqIt+B8ZOPB20OaqO11izhYKob6q8s
n0vdZHBCy6z32Nwb86TuDjxbqXiHiORmn4QhQKr0CJwlptLpQhWfk8BUrbQlpwYWHZBX+sE6Wimg
sTORF6frVQ3kY8KAgLuPrCFRtL0g9XYNVTPFqL1wEZ90w9FCIwq32csZ/jid7s17BQgLBtJ09zMk
mZjuyAQvZbjdFktXOvIbyUSBSX3sI75Gd+3oUVv96SntaggVW4RlXJfRZsiJ2XNTFAxkaoRLr4Zd
EoC6VmdJ6YmmwHKk3Au4kDYdqzdgLgVNQtKIpNkbbMfG2DkYPVTid9etMWFogtMgfMfJlQGIxjSB
RyPAYciAHQSHg6mcB8+21tl9cBDVGlJj41U8JHgtoCLFxDbvGUSlwpKHXUsbnjPIX4QhICdwKuZD
Fh8Apmff//M7Bk6kbuYgaV3wp0Q58Dac4gQbjKZfpL68Upg7iOF3LtVrjUgA12dPITSMo1TvHKtw
FzLQUFIwYWeLibRDw0BLT0lSdL3viidGl7Ad4tbUlnKToB6H7OhDx5lvKBBcYc6F9cFT87UVkHXP
vcuDcGeMPVoq4JNkoPvneKUFSwitimDT9BeWp+UGcPNcVIHYvrTYPoKiDwYkTNh4Mh7GKhRy9HCM
tCimzHCyhE26h2lCf9oEWLIMC6GxWZjBK/7R7uORnsJgjKFgZw6T7y8TDgNmLd0WvqAprg0SzVsH
QSQp1tMox05RZOqHgowV0xn61aB9UcfgP0H6Ab6UTbwZpbfR/4tQpjWogz2nxeEgOOnM4diKCZsL
v+rsW8+upGiBpJX1JwcYLDzAUWxd9Mmgj7YBR0koW5KwzYZVGe/r+iOoe+wmGygPeLvFYPDpmVJJ
NOARrqOeQIyTCF9SwSnFBy2behThYLgbg0qg+zG6g0mQasDrkCzzX1OzX4MDFoAyfmjNcpqeDHSy
Z9rQw/kIYPGrdKh9dBtiULQ1P5qsB0VwSvOfKK+ketMz7S3bB1kgS5W6OW1JNmCqaLFRpxkbtkwM
ywgg1q7baOniWx1DagdQzjELkW2t/RLA98ZrDRqhhQRFfw0yPDfzMmmOR91OmNEUDaxTEkkgBxut
jozLnCuUGjEscvfGl9C9e984/vjJPrXq2omFJVOsLyO4SdMmrv5N+0JWP8XI9mlo2SgFHa90rHBF
ngrg60bZ0zz1HjRXHie5P2sMNNBLwg+TV0YE1C+oL1U/mYN3mR44uTXPZRm/DVxSzEHelaa6bigL
SoZTJmooL6ZmoiPQ43XOwTEdQmmr/1dclvpApYHGCsklijEYR7bnGl/wUcKCCHKOrunDBpAVvCY/
qrmBArk95smkZfCLM1jS+BfCTPQMQOt14f8ZuEzJR0tPcaVnASv4DwFqEyEE7Z0AqhSz2t6WFZWf
GmzdYFegF41GcmC7w8iodfQvnWBcC2YMDbYroA49fMIZ6xYWrHSKr/JZ+Qm+Mogg83aXnfuFsBau
CrlU+SJm0MeTNJF8GX2Vv9aJU/uXfYHHiBEGwUd3n184lbcNCTAzgkUg6GQX8dPdYF13HzA95gHM
8LWLdDA3/lG5D3/Ut1g2TbnS9+DPwlZhLkB6meeMweRLTW8nzJCB8aBC04fhgl8ELKCzVK8aqHvQ
EE4DIJADAnNHl6g/WMXRPPwIS+Er3Rj/wLJQlM6ib2D7e/c2b8lWO0VfJZbU+lp+F/eULWad39z5
WViod2XGf9X7bq3eSWMFsZjlBA3whTya1TtQEqc1wpx5CuUJO9BruFvooMjG7JrN3u2C9LWl94Tn
OFO2AG2kkWGbNtnEJ4f0qgGvXpOLMWOIeR4ujNVt6Tf7ji6o2n7zfz0Jmy8ChvB8LLeMC9knxQVd
5TSum5FUxSi4+Sj38Y3/qwy+cBtMeM2L3J1NWzNTSZ2EveBYOYPTvOojYOPgMF9wIrt6BS/3rP1m
fwSe/PPwQyw+0pqRzIYRxyw9dd9o+QSezOkCpyofADyclLzpwxCruAZ2nGxfHbyq5hAh7HYTradx
YQdFFS7V+g1oTo9ubbMzb70y1uyA8wv08+qTLpo91+nLuGvvBqCWnWj48lHq/TMnqgsJbjhdhsVX
BbGXD6Ot3G4ORMj0jnMBBgw7C8km3RzaDxsp+CUdAETSq380tuMmu4VEb+NM80MfACpRdIzu8KWe
BSCcAqMUHCvBmb9Ag+Cq/VCwAS3Qq3c3Nor+C/rAnjEovOIvnKrZ9ojhxh/9FVzGXXmqnjzeEeok
z8XPCnaWged5alJQGRCIGiAjDsdJVKWisDVIH463ijXz9whb5+Jfv0MZu02DmXK01tV3vEEzAvAB
3sock4kkonbegdizpXgAE3qjD2qXDRc9P3WOv5IW6ZEt9E1Tz15NROnRIs97PBNY2xto1Of+vbSB
E6cvPxsdzG3yd3vnVsNwg4fHCuQsfSqL9CSVNUpS1/FCSpQxi0juuYv5O6K6StCBZg2p7tw/GrKe
QECI5jXWCUJKNDYe7RE85zBUgX/MpT+IixDwXy7bVceIOwjqVdmeNFrydCui3Qnz6zBqmAWDN0WL
6dSfNslBgJ85qKuc/hbV07QlsY1NgmAXEnqFHordA7GJJcI8qNm+9zUmNuYhvgktKC3MxV0lbqJs
pejfLXEX4qJMwQnjjZvIx0If/5ExJBAbndAEHoxy34ukDKMDYcwd6jrcuIAwlaO004VTS960CnAP
TT+mr/HV10RoDhWntcpN4zNTJmoRg08Ve+//LqC1Y+SUCN+JfqBJxsNImjHTKlZ4M3yA4oRHunij
+ctP9ZFVVa0AdQCzYA3CVSKnpMMKW5/n9VduOj4uBVAEmi3gGAEShXFAAZgk6yZDVTgHkAC/AuCO
4YLD5cqZ+u4xNk/JXfBuWo+dqDP627paZfEJExbSbLF0lXCPgTPtUY41+VkRwd9Oo0kgUHvWhgVW
FGwT1A2w1MFKB7zUNg2pdXtL3aWnHBoTJjFbbT05tbzgLvj/qng1mZlCjKQl8acHirPZ/GeRo9Vv
BGapJXY5Y2BngmzDOUxazp8QzbL/W47Scmxc3H3yNbydfwnFq4dz7YieCKS7or4eymJTAAe5Y0gK
HA5r0DFEYYmQaYZI3EMHGYlkLID8r6C+tM3eILNEtCkGQvj4KEnpGDNktqjpGOkQ52Zb6DzKFTU1
UWQISYcaKdLgP02chhQsEHtM+MKrCCnHgM+uygzhpODkYspiGAQt9zg9hSRFdN5SFUDqLAxLoB0M
g8lx8i/UJIKpdk2mAtI6SYIGXOk2iokkGBFkGaHoxqag7EjGUOFesajGDoUFcQc5OKVgvkuZPBt+
RP7TAmjtJekOaEo6fFI8AuFEnYA2k5mcTmKDDxaSfYxpLsuMMJcQKU2zQhF6IDczMh44GlWS0xNV
pTiyu/MzsggfucBJf4xrx0cQDwVh4GbZobDHcaR6VN0N95CqeYve3q9sobZ1fVnpS3M88n5BuG/a
o2ZiNHIeuYFDsBf9PX83YEXar9XsAvibBitmcb227vyPprzwNWAVB+7DCCFXoHZxMf5D5J5ChsNO
evr0vH9ZPyrxOEY3sblE4tqUHVNyROMRCq/p89RvE1Zo2TxCQL2wOBrtg9/N72Da1ufrSjqSS2Sq
S75wW9v8eduAkKw096oyr2rWmIiOEeFrqIcmS2TQ/m5wDM0JAowwzB0zpTHelzQHuuMNHHxSQd/k
UHPlRBKZV8I0/dL2tTXl1UzRXjL/pxnTT/OWrnDOcGE27RqJVjL+iMnBhAQPvmayDo+a/mnKYFaC
jSL7xiwA0pXZzkJ47o34zMnq+BuFl+S+Un/lqdcRe4aqLYdVKOFXyd2vUqYroB+ev4+mBUBMXcT/
cg6Oaup5HQmEw1OYDQ3EnbivqGPO0PocGvzPG+xWh2j3H6leRkgJjzO6V2W5aINpVwCzAA8fgMmM
gRZAFUHAOS09lMXWPakuGnag8svDQJ/EDG2JrbYa4hfnBHjxEa3TH3PBwW+r0BxqqqS8sLYoqlg4
PS6R60p2NG5I7wzxo83JjV5rwhI+H+8a5DamOPx4lNj8TF+iWvy0hB/27rmBH2EBxITmmRvjDx9l
rQvfGKm0LoqfvSIcC9XhXxJG5M2DFcCtEujMheHjdcemTMihPjIGZCfkLsNo6eqjpr78Ys3KZZI8
mmfwLcFGsds1R9XYTf/kDmo7qNrcZF7EqznwGyYmZ17A7TWsq1uyuXBuO5wieXwR/1ul///tvJp/
cUcn9beszqC9mPoSAwkQdu4qNkGAfaU1rSHeNQj2PCIyjwtFR3PEBjiD7TY6vHmvrnM0b9qaNIqu
d4KeHOgjq5B9Tfa+QB/jR4dzDvqL7NNj8qbvcthmhO/ABFHpAF+TQzrIb8UM8VoFl1Batxpg3Tpq
HL2GeHJMzH9DcTSVXaHtxIYVvLT4VeKuky5W+LG4EO5SV3cW17HAnbJnS2LRtcrVs4h8tgMYELCs
p9ELDop0bRRb5ax6pBPt4tpOUezsYi1WHQI7UUPb7LL8Yo2jxfrnR44hHvXsbGA/0jq5dE7MVyRx
jqcf3iDmghYYeFybTCR4gTg3qaABQZfjZnas0JwTGxGE095nLS0SXaOaPbAiz2TMNwFLqnc6FDuo
ljM7yG78Qt1kfqKdXbf8LkmYDCdy5CQk0s25SnCG5vLwywR8ApT4Jqk9yGblrYaEutEBqmH6B/G8
nxTMI5cikYnw0SBTEX1KSJ3Q46TKUktlKEKwUkeURg0yAz975NpLeuNqk/VsyuqrZxarcbT0/UeD
8OdCQ5BBW92CP4Ynh3SV3XN6K5eX9+aZpTC9RGVWHnYflpbPC61rqby06OiVNyreanBy3nF68/Sh
0Yun+mv6Bk3wIRVP3/TZg9zHPngL40elqzF6BZBPISTigpdJYc07eZ93D7n8oHSVx6tPPEpeOjgw
Svex37ExTpmqxppFOqVUwNBojtxq+semuiXuzg3hKOw04ZoEf6zxTHpw1vnBmz25icoZu3Mx3hJ2
uenMMwZrwkraKEYap86OLsOt3PxUDAQDeT2yoXOm8ETzC1prLeeX1LvBL4uefXdgbNYBSWd+AIHo
wUMc4sgWnRry2BplhbgqgwW4BdRlVriPAOV9/LPIqvBBx0Us0uJbo1DOQzIegAIlaLHoY2LI9laj
wBhhW66Cl56V2C6wHU9lAFVKEmMtpoH7icFy1EHrOagjTizfBQzHacHlGekU/j6xVlmzK6Fyu9AE
3BQejH9O2PVMw11yhuoR/rID+oKewQWRdvjWLUMVUtTAHotpBImWftBstdAgmg0/W2vA+qmEtDCs
SxlebVBI57bE/HO4F8Z24COoEV4CfLxRxnun922DOkKEGzy9vOFjSXgwlLzCNAzbgGQznRaiEmzl
8rcuUSa0sIYrjN5U/CZ5GDg1IiqQLBJ3vkWRoXNnOFdGncvdczzzDHOiTLVGFRBlxi+f/h+ZcpGR
9+xf+I4c1ko8D7mq8dJi7wnNdWYgopWc6ZK11CI55Pmq5tv3WxXSSQhqPISkPevMtrGs8/kqfUfg
CiYxAVVO5fW26JJPgbu1O+mV1U+G6tgf7hlzDmXn1hcx3GDTEocnjW7XcKxdcDS8AKhtrtJT+M3T
xRgp/iXQYS7VW2XobfqlJF016DmTVZ8sxfggTP5kjh6d1Ph3KHZhSHA6aUGGuB7iU23CIdnEFrlW
pxr2hb4XMa4XL/ygHq5mQFUQceqdisEF4j0WmAl2g7yGzJZdgq9ffhj8hxujyjvAQEFtzM7PewLM
00EA6EfQKZTpn7gGiqjyEIcDCrHyvGWurVWBmR3XYYOzMbTnVFl4sElrZse3Xjq0Kgl+dz5PmFjk
xix5F/6oF66xcGXyWuxHfV+iLeWHdBcgmCy8kx7uZB2ysGP1l9i1VWs/xQImtFaryd0M/Z28iNz9
wIlRnuISrY7TQav0L/hm1ujR+Uru3qovZuMkGoqVHT8PPlgwJYQ7rH4i452iiC2ZnU7GRFX8IlSo
jODmSiCywC4asWJCwMg0PCnVieRxPproXkLl6Ml32eKM2/nofNzjIC0qhJ7BTYsXxlNTFw0z9dLm
nBqqdYW7vHdKVYfdjG1GZ14ha5REDHPL9A87UgwyszO0rTjA4wfIBUBBs7Mek1jowraVnqziFxjY
jZZgntK5kv5EiIzpOgXREkI4XKj2mSwoEGN2KYyxdDdmd3lEPz5ewPGWOM6ROvKjq/fM+8NJE1Yr
156aEhhOBAXhnonZzlOJfA4hv0IDHALKkl3T4XowglAad5bbRNqAc8p/5NZPRngZ7zr9IEx46Gnj
LVXeHseBHv7ylyXGBxVzVQtqHYyA4q5FEkL6dZXvCM3lljbh7/T3Am8gYvEgXFkQXvuUIUbljlYd
cHhmuVPQjDQqxYryLkNTOFyaaFqbGL7ieoekFlEkDIOAw3+RMQTOAf8y7BBzIEF42OGvzwMianeh
4wsVd2m48BZ8V1345PByw+6vdK9Q88RqGspLzKW9P96w4Tb7JwGhWH5grdcNMPiahe73J0O69P5O
xMShCiezxyA6xMU9U+5Z8SzCA5VqI3za9mThdK8swnH6wNwGz9swjWeh0zfwwEKLaEoA218vOTSD
I5Ftid1rNY21mV6SD1CueOPO57CyWe0CxILOkWje21PTRuskCFdCOCnKsBpLuTScvRDCGI/A4LAW
FaJiRi4dLmorPd+J+PLo3EqFx0uFEAAnNO+YIBGqUEpLmVQd/2Glz8KjpPYfTXkqoNsKXr1083gd
8Nh45lbRi00Uh/hw6JuqOPSCsapHAa2fiQk2Ms1wk9arjPLaWMD7abDt4fMajiS9WyIZXXs0rnC3
AGHr1CF/CPX2nW3Cyv6iaNl2MQYnqybehfE9L04lIrskugjDM6zwoJKYgQf4cgQwZnFekZHL6jld
SbVjQ2jFq44zUOVIRDFywYPh7pGLRawST019GqJlYeG/+stCEmGpVE6tPEXvYvqQgBw2RYtgPYHp
9Gnsdol2mvyvkh1vOj3c6UXzlzl5gP29MD9KdgoUogkwFdyxpxTCHkk1j92oEzIw5/PXw8o3IN2/
29gpoqcCYGKp29ElRg9er4S7/4JbyYu4uQjvG31dY/6KSWcu1mwGv2xOLQojdJLUjFjxqE5ETHHj
/woe80TrYzIPEAlxw4XhhPt3SMYxqT/uT5lAxuJRysAGEzR2I3qvkNFzsmN/s7iCXAo2E605JNQj
Gc9FE/DgiXainnJtmyfcDTgz1idzPx05wGz1RMy3J1DzLPjts19NdDzX3WiAe6ZwbZNVDH0a8ZPW
NzcN19Qvn6GaGqDeCMCyPX+RyRPhxloMEf2o+wlFaHB/ITBb032pwVfnfqv+IQA9MfdmqO/4iHR2
eD8AGfrYYsoImlx/yScsLEfvVx3UpCg54DZdoC3srWBhIvarvWKjxfseiycqTQUnH0u2VlooMUlu
4TQhmguuYoEyp6cURsRYLVd5cYhV8YwhZzUAUqS4kuLKXk9JjuD5ZoA5EpODtOF5IT+4hAMpqQCu
QAaNgh8tCt6omXRRDxNLABhVcUmKn/EtBj/qsLWka5s6IL7WsPZBqAvrX8awK2Xr8sVjaZYP0diy
VxgxzXjyqRUF1+/b0HBz3WfdcRx/FH8f9ObKkzdR+Mv3jVHiiPWP0oZ8OEiBZT5Xoe/4MUMFK52H
qGs7pgtis1ayQ4BGPjsa5VZUFFwbx4Wu5EcZgFKFHNdgjGIwKHrXwk8HTy/DATE00tm0CyTjQ+Dz
Wj02UNeqwzI3Zm7SfCs0s+XwNotn5MIEd/8Sok8HJiG6Dv8bxKmGxSwmhMz9K8pXQVHD+EDrP530
kMSTa2JWU0jHTPnp4hNjnFC+pPUX2dIDkXrqqkkPef2w/K1u/Azmj559U4ar5cmiAzDfLZ6Q/maI
TmSdFHI3y2kpJIhLOo8lZlk69aLSMtD+1/roOadF/tIqALv8ZLCvR0w7NUzDao2xUo5gobkq+bfH
/S15AkFK2mw2KHf6WdikYnK0gPL7w8C3nLisEv2C/C2ZX56ED/HktC62tKJnBrNlbvvmdciftLYY
swnKsi+3fQT+5AzdVeg+fXL23O+2++eBestDOE/ynTbQ5OVzEzpXok02qj9mikkH8YaHuEZfi5WQ
tNe7daPc2RG65AVvVFfupbtFuNzpq5DGsHY0E2xiwiul+DjZyfaMCyF8ywnIH81d6EFKHEldgMGa
w5BjiO2m98S/4s3hw3Yv7IFIaTh7MhaD+IRNmrqh/8HzfZKdNTMmzwxaBQR36XIgraPfEJiHPAlM
nMRQfxckp0g+9sYx9X4rveCZqzBYgSOPqJ3Gc440galD8yQhCgVc9wDGwqO5rTdpYGNnpQCdwnzr
+ln/Dz+doIBGvPQIUsaGcBelCzxrwJ3SdiWoJIvZKS2GupObndhznb819yZ5KM1hok30wYh8GsuG
JgoFE1/SoV8P3VHUv8x+n4o7xduJFs5MU+Y7+Dlb0RIyP/MB3LtIOahV3HtOqDaGnpDSTS7uakDe
esssmUuFtRiRGjHGZZKNEIvpjIrb/J/1FDciqxCHE0jyfOcPgwiWJQMyiPiMWQPR4Q0493D+qf8x
QupmAbtQgxhQvEl34QBjzztPtgM30HDwZAiBLYg5Qy9s5ydhq/xAkM3DZxCLeio2RJVQWv3rnfrF
3Ej4FKHtt0tP3iIv6bfaWcLoaFZ/N+SxwUWiEbYY3EAbRMGBSeScVikiVQAJR8bfzEXSljpUxAhL
NilVfLTEYB/NBT2Y9FIcukyR6qrajpceMyNEmsNClL4G5TdIfsAD5mHEU98hQB9wL3I7G+Kv0ZSz
OORVEGuHkkWDskYamFPzWbK6sr2BuRPfp8MerDRgyE/KBezHcIqPcrrsb50tNQ9/PBRROvHtoM4Y
ZRcxmZ6wwwLqFEEAWMYhK1+NVJMJQzB/l+lfEJ4nWjqMfB/boFZ8Bxw7pbaHrhrgTFYJ/wyoBqPu
4jF9TjH7gebuf7cljRWehHsM9kY2eE8hlqr/WONe1Dr8rM/AL5Vvk99jSI1dmbdI+IQp4Tlsr+S+
qrtWPaex08eOIGS22kGDCfyTkWNubTESqADMfSdm8O4F54yOXA0+k7W//wAHq4V61QunZMMUFns/
H/lKtxOellw5LlmG1qdFbuxiKEUlJZTomLpzpSJNRkackJDjO5BouvKJm/miM4UdZiAGDRyzhZyp
ocKvTkXtpIBowd3ypTe5lVX/00qI9UQDZHIRmVgxlfuIOiSAo9iCk4obTXtaGBN1VOzJK4hEWxt+
LNNEWJRc/bA4qLBaoB1MfD8E51qNPxbknsqBv24KSBpha5IUrCfDgjFOPuwsFfoy1trBX9ZBskKF
VVagOuynKr9TLFFiq/sUqwBg4NnEpKkFTDCD7ygEUdDHrY9eIeTItiLprefY+iXtT18SSRBAsYqA
1/F7HP4FiDYrEHYEaXxVZgBQ2As4f9jdugbr4gj/Ji9tPK8MfDhIomG7oxXDWw//CipUcunFuUTb
GG4S/T9eLB0BnAF0gR+oU2a/xPK5xwkMsHIg629TatTNCxFX/WRJFjJ+3WPikINEZCL29LD/YMyV
c5/0RFKE2Pk4aqtj1mxEijL8fb8J05B8LgUMxhnhzR46fxxq+I+iWgPGMORFBoWTi689VU1gahRj
94QUNIQAkO6hzmXpM6Ima6wN924xpJkTpgwm8nOv5yvYYGJcOr5anSOAhyh5dXhW5OO+ScUfU4HX
34FwIvjwiz+joy2gPpSNW5I+FdweC7bjqELP1ZxxUumoduMIrSYcFN9HRs18MVbwXzaAxvjzPPkL
+cQmZhVTPWBU+wRENZpQKghnXbN18RysI7ST6OannFxKsFSA8ZH3f14q/8BNSfG3toxkq4+whlkG
E4VFTamHpAj9F97wRKDIhGVySEod0Y1Iw88eoKaG4tWSIBSbaIvZWscpNDV9llgdAL/hClXgtj1e
WPgRRhJS6cDtB0Li4vxDzDiBhVNDg/E/MziZQTFab3fOHuenm1A7oidAvJdbZ93atd0JrLsH3YLv
GB1JNj36GIw6eOP2KHjBN1U7zBaCDNVzjTIEfRKVY68uOc8ZiMH46rjhkk2CnLLfTbI/Gj4m7sad
Kb15it/5G14D41ZeCAsb0jLse8KSsOaaSPNY56EsmwVXhCY+Ab4bhQ8JMQrxWriikyLYJvGcvnDq
cVeID3pLqP8SlHUI+8wrsIYWl7VyFIn2likoYG1hek9cq4wScUZPocGgYN1i4jxX0rXgL5EJwDZo
sh10digrMeoC4DauOJ2PbDONJx6ApoidDOMepppQ4DEqqpcNSd66LcV7t933/+PoPJYbN6Io+kWo
QiNjKwYwk6JISuIGpTRAI+f09T7wwuXyeEYakUT3C/eeSymdL1H2V8wjfPsg5sygQFnecsgIJY+r
AVx3ieCOxgc1/qReh5GFdbEOmdmiP40dHtYdVzvZOVVmADe7uuPEbu2mt/sqw7pq/dWgMH1AAy2r
aNgCpFJUJilqKnnBVg+VhVlhecXUhqLCbNnUoXxUUfdRMCG8r34U/9xjn27i66z+DPpDh8MH+jIM
1wMvKyaW+T9An3IGg8Er950EUcpnRxkw3GuDVwsiCJiAje1iqCC9OQxNx/7UpfbetK+pHmzDniWz
rT78bkRqX11duTKrrdsCJlmkRBm9csQacCjJwg32lrrpZnTKC+YNUS8bkPNwa8ji1fi2lBvWD2LW
adg3yxZsSYe3njdupZGCNx4qZsfALgAJpvMIrr+674h1SgOaDbuCFeB91FaUOwPsOuea1cdYbBqo
fiOn1AtJMA6GLsXDaTDVG6e4tIYX8ItsabotcukJ2/ay/5pnDW/FPuc1U1+aX9QgADXzyWNjbNEl
4v16KednF9fSMvG9Ut/X+rrU106zliORZNukuxTQXnSKlJaoEXrTRps8l7McJR8Do1lrf2+pD/zs
iyTrxPKqaFtAsQ54FCb899rSnNk02wCoqbLk+ipS6CJMJgIMGRpp10Zce5YvXw3M/1OveGNJqtS4
8K37oB+502w9eAQ18FtGH6wDSlS+2cpmyFvH330EmQhxVXUzWXKOo71sLN2jWODcUudE4PI4cmw7
PBuhc5KGsnTt6GDWmBYRtIUkM8DkwK9WiGtD9ABHmVPDo8gRXxkcTTiKNWKDtsEQrCfoIMpd6w6R
+kZ7k4WnvnkQABP5Z2aoGKZj+5RPnza1op3ZSG+5/9PTmCCLfZXAr9R3aPB5ToLFsS0edboJqk0h
8oWgra0BybPsqZpXFBSS8Q/lEvDrhYQnJroTVRndpGJa75GxIjmjDW+2vA3tV0kaonG0tTsR0Tmo
AhQgafrIx1cLWLJlu2eIt9vK13eWhSg9Z4Zr4uRVnL8xCV+RxxTO1YLx5Jobja3IoCYwi7tLCOXM
AvXMN4/bc6Z9j1AFxaWxMVCBzFF3zbxaZMLCZCn7hgZGZ6ZYzwmQmFw23Q/FQKSiEMrJgDSxjnKI
GUzhjC8HNStcqjw/iAIS/iUedgh+eWRopJmCJfmPJQ5gYwvn1AnPZuEb8110E8J8uJIYcxyN8KP2
J1JPrWCMBT3YIw/CtEIee6RFPOMsX5iyAOIqGrD43VOEIOhqZWHrRLdzrwX8ZeaYMyXB2sluTqPe
G75dZJhN+Ekald8d2oER2//iw9cpYzYwHfM/CrexvBs1JKnxpReeXz+DmqXoyF/pX90ftYzqkFOx
PxfaNfW1bThig2rdvdMekWxN6EZQOibBs6a1ngWiJrONuYCK1WQb8xPOI3NbRC+qD6SMSW4qly5d
uRvxICCya2GgE85BidjbVPv1sAyG1/kGRe9sACHqjyNy2pKuVGfUzXdUME9GVCqk3SJcSkLU+/93
lKw0ZY54nXMozPEwY0jzGVjGEaApMdzjvPtUpf5mlkR9aMOycwuShliiQBsKhveBKloOIzf1rsc6
2LKrdEAXZ4W4aMO0DTUdKCExY5kBmQ/bMxnpA0PDeGq2iOwXlo/KH4xFBy3AMlhy4fABpO3M0YX3
ia2UEWMWH74ksl5XLZb1lHHOAkdCP+A0GUk8JcT0ObhtIaZ2kfXEbZnk9fJlw+KfEtwy7vAAp4kC
LcqRhAC1H51Gcg47HiP/9KlhRlpC3YeFnOXrmi+pmvAA+S1d+ZBoxmSQIkUnRHKO9jMo4TOBnxq/
jo5mVz9W4zF2uY7qgxV8ZRGLr8xFnEw7wV4Hkej8ae8JQP6jNgD8YWgHMo3o/+gQpyvrCll/+B0G
mGngwACDJOJ13xtHMfiguFZViRi6Xig651FALTDflJj4Ff4xw32JMsPV2Ku18VdmuqQ0Zpda5SSc
gMEZKkobTvBZQGb8Suu70V7VehOwtFCO7bQnks3Q/uia0pi5/VWvD3Pz4PqHPLzb3BEmU9cSHGtU
oh6l8VMkMmjyFh6dvGnxmuK/sPadA5yBpQ0FFVf5izNdSvOnnU6Wu+nSTUyfXxEU3MlVgpKORKDh
WRu/rvoaZ58jwwl1BOfl+IzkbhnbRZ1tTUPgTcX5l/tH1u9fIP1tcs1SNvY4rpZa/GyKRxUT7/OW
qFslXcp6q66tYOebb12JPuEl4TB0PbXFbV2iQuKrFj8Mikfnq2OshDAfgQlsqmF4qceLCsKwsT9D
mELDgzEXbMSkuRBflk4XIFv8bHXlWfMs5BsROyUEAJnO3DfCU3kX4RDib9u69qdDlSR60kUcdxn5
ysnnamg0xL1uiDAg4pkHqcBFWYw/SnTTy3fs4dSak+pFNTBEkmn3NaEK0b1hD+mE1zJdFyS+DsmG
aqnWsTCbiMJgZjkBS8VxMep4RiluG4Oe2sXttlX6Rxwife/ql63Swlqjm4cwTwHXUYcNOgYAfPvV
iF144Ny3MTOl3y13PiEQ6Bk+K/aUMb9ahqAbonBVUqlPPi0PJ1l3ttBkE9GiuY9p0J4RvCpQLg+n
/7B1DQGiswt4iOK+YFiCFTT3X2X6zQBFCuc8t4iSoVyoccP2R7r/oXP3LdCCoo53ykAZ7Z5MgaP2
otA2VqpnR0c5SqbAMQ3Npr0F+nKKiXNndT2QtVp/EjtZgr0DPDEQ9ywY41Z77vLOmMcicNsXsbKz
bE9LPpnC8oa7zMFd992BkAO7Goh/v0rYjuuPwj8FfCbClRKtfIGqaD0o19B9FOmVKUAWbmpr2/u0
upQi2oVB8CTYBaz45LmUR+nFHcAzH23JZ2VHCSOrdzbMISLRhvUppzyfNQT/uWf3qxHPO6sTzI/N
tudECfcacicMrpuGMqVj4uPU3UJh2W+R/lBHXwy0SVMlBKRnoXZum4tMbjbAoLx6NwGrEFufEfWB
OgZkWXQcbBQpLCfjdjWC5Ay+NcY1sJyKPcBQXr063cYEK8ZfSf7WNkcH+yZxdwm27GVv74rE00CB
8dCqqxie1BlAq69gKdgL3dPKiLf2wxzvzEnScF+pK36bWf/43P4cyyZpKSfdRalLUiJDk8hFZaEd
R2afDPY0Vk5fWfszBt8FwVOkUCbnxnoT6jbhYW0QF9RBv5rQ6cjk7vtfrUDPedKiL0delf7Oim/c
1+NbzFFnQ12sXvtZH20BeeW9uwGUbQ123Lup+GubXV7d1OmtYB0RJuRWIhh09kn1U2tkTWv+cRLG
shLOvi6SnWy0LWz4jUlrZAdvQn/734fJyRse/db/fE9b52oyDxwpTwG5Crkfa+Yh2wCk+cjRXFu/
fdw/Jj6lLrduTtyPInmNOv1g0eeZM/yP8jgp8es20c5wJs4S81bkc/eQohtFlmqqaAPpQRjNcKEU
tYtX3S0OrV4hvEoCzymB2xQGO5nskab5zpTVs89r9lS0ARSxLnTfUscRr8XbQopnZ2OGSdAl+g0C
oMTa5zH6foq2/7VVviflypje3fRR4hKJ8IGL6ttUyTBjqwALGXZZmgTX1B7WROHdUk0Ch76V0kF6
DBbFmk6+PIhsX1XBSpig5hzhvw1zGIpf9UzlzTdhxH+Vnxy7VmPV5G4aXzumjYvVBPdRygfWn/4p
qkDoxk0MFQEz3lYv4dWSQur7+aFW9GUJ2tge8e3O9DWmp/rEJDI8s6bSbhPHhWY/nPw5YTlr0Nln
Cqt2ywbzHa7S+bqU/WloyoObDIfcdOO1yw1r+KCNNaPd1PGJkY5d4X3mj+BjLXCs/Y2wJpIPXcUx
REQhXI153zayY0dLpg7/UohapjyzkYKj2mlfDUCeMhdX9uvrqqVYQMU1ibtEhyogngw+7dq49P14
4Yc/TXBkN+7gy7Ag/jlMDCoEbgi5UCn/vyFgK6YXG9PSzmbtnMYgwKsefkqXmYQ+2ubSSfmVJIHn
1qRHO89woGtUIpp9ndwCVn88oZYjElMLNeZT4y6yn834i/KPae3/uM32nLMMkBtktapmvzsIyury
PozV2crczTSGBrgZ5ccBzUl1BSeTuZvbdj/DyL5BRTUlyMrJ6V0m1/pSzOEQ+OZR76krmEEyvwvO
RvMkj4JIHt2Y87P0RSo3Y/QXlOZKUUJvmBKi3upTCYQ3GwmxMrYG83ituqewgjEgj9w5Na3cpObc
6ocG53iO0H/JG1J2Z5lpC2pvn3RhdySulCDKXdW+pSOSVS15dOTyyXKN0ExvlcNUWYtKcW6a6LxE
7b5TG+SkBOSQmgBj85HPch20Xz07QHPApNe4xlULMX/T9asDa7uYP0eGsW/xRbVzStmcHOLqNOT0
2GStW7gScn3NMd0+2vZqxtcRUb771IF3QprHOwDqGuYvH2nH3uUmIImeIUxXrH1NfSt6B8hbs3TD
b7/yudFNkJG7zoRtU2Irs81jlzE/cn5NsBBDzUyYXWasQF7h21q8SuuEPjJPwIUlKYDC4EO4p7Q7
BjoWbPeQNOzBZ8LU0ecqnMpPZnMvTp7uVXRFBdORMqAw4HFyc+tbD/Q9FBTCrGsw8Phjp0POv4JS
BbKpHrOK22vKqne0rzvhQmcv8LLhu+BVPpL08lZyN8Zjvp8/JjkwpWh8qMRiRvgNS+QjddtjXVdT
FicQ6h2IafMaIGbEHGHbbEumEkAIQvLLXlqbp9oWBZQmat1OJ8bFMX/0edXbnaRwD46NaykOwlMF
JE9Ew5vWi91YBM8wR0NXi0VadRsxOAgq9VXeaKjoq/WYPApcrGkVl4uy8U+Fln0Q94uRuj9a8q89
poOKcLRnyleOq3CcCz57b/XNxoLYEmPm9B3qZM9WrFU58cMMKMD81wIdjaFW20TRFhWa/QE/s5Xl
sJA0Ie4+s80E6u+U49mIW3Ib5WwTasASBwsJU2GOQGlwt+nDnBolTsVI01d894ThACVE4TX8JrHt
OWZ3MEMiIseTQqosCYMLxt3tXQxgUnX87Gunou/qkTza11rR1nY+bfD2sdtN1nVevxqsUu3C3YGG
7umSJwPppMS8cfTlr22dE/Mso13PVLER7j7Cch+RGBQO01IEsF9BVxRhNwfenn18fBMfFWOeWofK
Mi21ZVoRrlm/FkPrZcP0qvqoXhWMbQwLSEUBZM4MWUnMuzBXGpGwXWe9d7jje9c6DlWx6UosWmAF
e6a3FRlZTpisB5zXoPj66ssI8W2TUF2G0Phddadp9T5XMsxhPFlpcbR1B4lCNAIUUtF49yuj+l8i
EzjsewoOjQLOIAu7psdiEX+GyQ3gx4gJO6lmmCR1BgYHOk2DKHl734t4k2tynV87MnN0gUKCyZpA
UVHYf34SU5moXtInOxF6Wa19q+xymNQbLMIwvtn+l5r2b7bCFobcrUss+13X/L+xZTjW+PsUnW8s
bi2Dwt4C8IFvwgUBpg3BSu9JPs/3k0FAXDRle9E6fCQZG4EKK8wBKbsDOq1B+4nsF9qwK1PcufDA
SThENkUqTAEhO/nUgmbVsIQHj+Iq2yz61K0vZ2KjqZjVr4LoasJPpKT9I2/4aMPmyQMALUlBJSUk
8ZQKIBbl0ph/mOy//B4OTIBlZkK6UPS7fMSWmNb8YAAHiahInAYAAmd36G9ZA99sFziMg6x/apbX
hLPMTCG7JUzshIpvsPSTQz10SKifaV2tg/nGE8NEmmb4Uon3rkFq1GP+rycG7g2rE6LHEMEQcGCs
dIFlDcNwlpIylDElyuObK5JNYLRvc55rjNKlcIJ/fnYNhWCPb+xNU9u7ar+LyZebje1pHP8reGKi
Uts02nc1WL/AZC3/1yjQXBM1PTJxb9uOP1DxbIttkHT7TOhM2DTjIMKD6Bhtp5g5EfW2FXuZQSP/
pYcB6Z+tTn5OFYvhgbVt2U5vTVAfytY6jPK19rt9zac6Vv0Td9SbsKd7ELqkiEM2jgwyrWkraeN0
jbgkhaUJnMd5Gm60I/kw4lVzWLLyHMrZs0Np3DMPVnBhzSrtwqLxYsGR6xA7ZIx0AT4XwpkGigfT
tF0MzxqoXY24U91FkOIbVjjYLuP4It17m98V0jaclHxnFTUjQaPKSvbTWyYHb4J9Yg7GA37Jqs94
3tGlZh6RlJ3m87q8137jxemA0JJFi/GpcZinTbYxuI8sdGa8ZAPDo9ihE72N+nqUH20x7UqTKdra
TGBGhpM3wHx28Wm1/kdMPBhSbOg5nt99y6E9j3ilpf/WEow7odGGpIB6iv0ejhbQe2jiBYpOyjwu
slsWX3sPQv3sMRquQfU1Wher2wRiCViIBHfcjUV4Mhn9NMydyNOpcNswVKSWWDTMXXL0CCv3pwRf
ybAJso26Qj4XJNvqF/EDc7++29jZNiZKEilwywyRSC26zxeMvkQ6wA5hHdWfOJYR9enDDwHRA4bs
iY+4y1va6znojfCQxhOyWsxFNmK3JKbQzlR4GXPRGtHWn6dydWvNi5V96TrWCK8dtoO4cv5hMS2j
f1XPanIb806Gs8oR7ZYxbBI85i5K18Le484bgcDE4TVKyRe+xKhV6O9V++DqAJo1Y9FC/hTYXwNW
R6Rck5HDf7WYQPwehVir/1WoP1uArw1rrMj+E+171u2ILw+j8zTgi9U9C3ESjy0CIdJd+RRLVpxp
ta7qciFF4DVZu/GdiHLM/UlNhf1fyXlVbYHsMH2hY1TdcZ0E7QcRc7uyU9/Mov7LYRgkqVp4Q6n9
itz5UEC4BYPYiLHfViGP/8GWqMvnCKoYN5i/rQykrAz9liK+scMaBuBRNuFBTvlSuT8KFJmiqoCs
spiddd5J96qa5kfPWhJSFKzx6dza+7a8IOmPrHMPVQscjX2NwHaTK0waanNNicNrLr3BunW4zS5a
d02bUaW4zvgwLRyL7QRGXmAHG12uYXlY46lBRYh2CnNysIFyijevMDZpuYY7xsaKTTuWwLE49+FT
88+Bu3GwXMWI4hv/3bo0FxfyFQmh7YKLM6B4gEvzF8gTa+HCJy3HmwcIw8qk8UiOuViqwVLVEI3k
D4SwVoxnf5VrvxVM9i75E8Krg6sNx9nnakj3bffRW+BiIDCWp1RfDmKfKRsQ6r30FEai2b5caz+M
G+j/Sv3glo+aztMkYFFncd4gRGLUTAP5NVWLasw9DTE1oG2ThhfdCNlT4Mk+ymZJsw5dQXvwIpQ/
6sUEy87KE7UgXiDL3hIeIgv4/bQf68xfmOIWGPVa2tPGrohEw24Dq0DhRIaI+I/41eo9x3aCa5vJ
tFiSkzkoBwpMpHRGsAyvBhg9ibJvAW7wxrC+eDdf81/iXa/jncMAuc9z/OlYej3IJbmgXUzO6Yed
7QGYlKQHQRaAyR0icFnI3z5ZZ/vai1jSecJrt9ZH+9lMR37ZvNOhVfaLEyyDjFzll4bhICEHwZ1Q
zuwb7ae7G8yl/MiIRrEQhQNiXTfxBg+oJZb9JwTMEJTyyzBuFbGywdW99/W5rwF1aL1XY1UOWL9F
0LE6g/9vHpHHINxaDI8g3PQG29nYm0zsxOhj5PiKzi8/ct7CdIHcgAwCnKEtdjX3Egy8Mv6hthpZ
hqGOC9uX4Vad3at4xhf/B39TQZGMREOn5fljRVv3nzUfKQg1ROPle/mZMD1+QXLJRwKF31oGq7Ze
xdGsqedTjysGGm/UHpR/IDMrByQRziD9l9uAY7J/seGu0TD0y469ZrsGuGuxYSVggVkleAcQiFuG
xQh5DB/8pleIW89sV/Ci/1o34hS4+DGGvNiQoOiO2nf0mvzlcAwBx5Yk9w7Faoxodk+hcS6iDxhT
7Pzxv1nWpsBAYhbO3o5tdj94PNDet7qx1plKZhEy5f47S4EuL4oWnjTw0rRZhSEi0fkjR2gnECYN
UCE1VZsv7Po3Nu/FmG85m6ie3tyYBwEtZEHl3/JLk75LanAZDgKlCEqoJpd+bK4dcHAovCW+LUAY
K5vaJS1xKfQ6MYPY2jXyvWKXaQMXSIqyznReJMFqgXaIlWybOGgbjfmFTQtvRMkw63ydra5AWqUR
1bms2bci2mCYynPcVuvEem2rfimLGx+3LnvrHJb4zYTj5ZpBG6iGrToSX3RWTN4mE/4dAAUGIyBQ
3HanA8cev/LyoEA6ShYkImVfDNRSuRPpEUGmJbWFVd1tDoCwZFEMvpdoWaNyL4mAD82d2hAuI5xl
FOkbhdYvHm+UfDSvFqkYJLaXq5hAAOiL2OAM3naVHbP6g+ZBKy+hUrwN4xx8jKEiq7f9ZCGsBzlp
PdTkUctfBTcS1WXSqXtwqBOZKcp3WPSIoLiiUXWLTL3NnBPLiB6Cbi1PLdzCPLoIO0YzhPINRAPr
/HRKtEtaneYaW85KQEA6HY+lxZiVdb/NctsmiFGzAFuOf1n2PNoK2D2LcpgYUn7gLBjsl6OuH0bi
SKIQQBFVvc3OqUF6V0/PCOOVGYTnOeO4QmzHjG15LDAwOZhZ0i5fdATpxA7pc7BnrDeFutFCROfa
w65N+yPctp0eN+vleiidrTqtAqTAlkbRyHleVe6SBbav3UIB0yR9KvC1gyJ6G/TijQSeQoO6Wbr1
KkuUt1Yj0jJLTm1zDXG0u9HdaSV2dpZN5HF1nPk4Qmq8kaIp1hU0IFbYcf+rte2Gnx6oDOF+zhXB
T2kzGioZd5sRIj5xWed+zhjV/B1d869rJZ8jU12qPgIE2wg5uVSIajhFdTmSnkOhliMgGtM/xzgG
3BBl9ouEst4HMF2sJxUyvNyx+64QecE/iJRqg3yZAXP6kmDf6f+QlVvdHmnTi4rWBvnXWcmcfRjx
gc4ba5MjpopiFiT/BkpMcNjppk+mhcRK56cMoTDaCh5zk4wUKpSXW0YW2qxPcwQoc4iw7ovGKos5
2SdGeU80PW5F6pkSYYiEbgP/T9tZ3RzKzFyaTriqYQOW7cFmDsMz/qx0eSxiQi/wOIRxteqGn2kU
KAZMwkqoLRR36VTmogOEUUBe46WDnwsdxXybiuAMENnOd0bw6OS00hE4tdHTaHAKDBjc/spy6+bO
PoYZ4BPPETTI7zGUNCAXZhmcGgaril4h7QvoPBh5xtmeuGF42/UTywWfgbuBiq1b+MOHdJmtcKE2
vb9SUZ8IzUaaw4aeMUud/LTRXmdbnTTvyK9tgw3bi85S0g7LdY34ezIZ/HcLyXq4pZO2Z6lVU62Z
DKmU3YJVZkaSW85Fw3Gd7idWyfrJ0MmVgGP11AtGb+z9hYndSRDJqhkrzfhUXebViMJA9Sxjmf10
1X4k8g4bVgYpr2eUYU4/qUrurmpuy54FXEBCbrBhzu8hqh3Tz6y6NohPYgpulY0wueZrBaUwE3PF
+rX1cs3Hc2dj0wiyDrM9Q5txNQHVJy+1AHfNL6Ji05gvCo1Y6NuQa57vEi3oPCWUQMd6SzXCyqAm
AEJbQDdEJjxuG3Z/CiI6mQ8rniHug+xAumzXDAgriZbc2cgDHQtVJ8bUGd7sxgtHVFwqXw78zmNj
kYXByFq+zgSRmSdX2ogIOBJH8ihq8sjr+6TSAiJYTbCXEiCnUQU2TCBAldCi6Jc5qzeNGBcXKZir
bs3Kgg3Ow45oqXBBg6CDgLzjZ0PimrIQrAMJXKglyBd6eYXYdWWLbhsiHkUFaLf31qfXabd2VhA2
zuhTnTz6qqWELzcr9mYdgg9VC+QGv3+YrdHjxp+NrMJatDULyLOKp1uZxaDZbiA2e6KkQmibcTmF
YAIhPdbhO9vCBJkBfAwvZGxL84Uk9jJNyPMac2HyxLO+NxFPzdy3DDGDodLEGYTDs990nAwS8Guk
pCsOBXyJLDQEiouJLMKobU6qjutU2QbFuks/WpdNkPrkHZ91DbG8xOrjVOjorFFDZ4RMtciC+8zZ
xDR0fLkatbOvfiQElR/JH0mWQKxsFZLgiLdBBwgFMzeq/8UpTfTRnVV1qBKw91XlHpd8ixWTWaX/
l0Io5l+Uo5IukGFfyCguQEzqxv8GuuMavaDDz2Dj71tYqsPwPGRR+0yRJTcRBrFE32j4M4fuHrEC
K+J8A0wmbVk7MQGmvwc/Po0vHaVXYN95N/ir94a64XdY8j5iv0C/QidkhNXaNAFGAzXULGZ7a9FQ
4lmjl/rP0oi3SojrS36L7E9M9Ukx7EWIWkSzeUTjej1SnOZ9ReTrM1EuZnEpeVhq85+rxkul8HTQ
YRZyrAmtWdb9DtZTiQjolYyEEs/tpk3aQNsif0LlAtes8ThTCCcgxYFW3BvqycaChs9ibOjD/XHt
huYC73NvJhelc0AxlQkXAtlCcYED2CJ2NEyvE7m8VWC/6ckdls++RQ4InKd22VM1AQm3YERjnso4
8ObfOT9Hz4LLt9SM5VEn0AdxY8eiytFuPHaNRYw7X7gA6Itr0bSx2hqXIP8qyXDNUVBwGuSdwUq+
W20h3vesNS8DQjY4plZw6zhXAjazPWKoY9HEexSQCzccFtP0bnF4zzTIUOkXx9k6bYOMsxEfzaVA
49w5yYAsf84K3vqvyFBmIuVBWmYVDNp3fN+eGcQcXg+pe9dwNByZVOJoKD8Y6bnh/CKk24JqCkXP
/EdnhAfgNRFqh8QgTKi3X6c+27s+zX5tH5iWsnMwXp4ZdDqApob/gBMRxa/rQtzxsYzVtikfYf5P
5hHK242iPTOjWmo86/OT6l94cA35T5/PKN4wDOszgRcHXX9Pgk94fLjERmiac9B7+I/o64aXopTW
YmL7G+LlKVLsRT8MXEk1viv+tjbNRQYkmsQhlytupJ9CF+1b6yDyV0Ve/8mexsb8p0UsSfOhfzYo
hQwz/00ZV/voAC02uCadmttC8gj6zZirp1rUp9avd1IZ9yWWi7r5GlFYqN0XlhCLhpz/QJA1MHbm
w9JK+6Azuwx05r/UI2Nd7/uI6eEk1+ZHg+9eUK1pyDnq/C/AuuvMRRuxOurcevHsxyCJXpmKlrbi
YShg8q6yrgovwP08O58R/dOuMh7BkFzihNFA8IG1gWsbB4U5/TaEQkHJG1vC/PRj35fQKcOzQFsc
2mB0k0NvBzsjKq/YH9BBVECAk/dUGb0hSpg3dUslmiX6w6bQcWVH6T6MkYpoJAcGwSNsKDy2SD+f
JHdJUtbLP8mAEGjRXkBFsRusJ3GgnHK87FVsEbrg04Kn8j2agCol37lVLQfjZJURXpZ+UyfYSpkR
d7H6yk7+YbevVTHCQNHRDK4aDr0OsbDk6DDLZ1HN4rWa+2e2coSkNDEhVahTiTlTkObFyccUPRMD
mW31GtHBBw3P6EOMv4oOsIUEdzoSJ5RItP8q9zOMXG6/cKl3qKWl7VGDcbHtGxMulAsWgFqoyuKt
6mPXEBBQRrZvWnCss2db6MuCpQNSNKJGHCzaZfNZIEK3pmpr49Ox46ULjSa1v2IOnEFonAvqrbT8
N60wmQvWK4ALgA5YsIAzGXCk9qM3orkuYh30s7nWnxk3VTTWwLxWLjpiLn0/JjevzPcWi1Q/Kjd2
rRxaORxC8NRZdM4jROxMAPycEKCGUr1iMlQ9iTJW9bkwhGvwF3K3Kp8tcWColn35yAgzo+qZV2VA
cT+CcZMh+gsQBck4vekB2Lnhc2zjY9x8Vsisypk5EmtHq7ZXPSsNMfzl7NrmmqwmQl1hnWAarucw
+JUIZ2i/KQ18ZO98o4l5GZ/l+XZSLrr6NEIMuCXmp/ZfxF1tGymf7V0uH2NGTEa/1Dqvs5mN6E9U
oh7Th9i5ZLa71/uHQwCDafbHkFzWMcPj4vzT7G3aMw0BGlKzB9M7ODd+9JEU/TNw/Tf0X/bcgLmF
S46ra11G3mGLjs0BwuiH+p7Xt+LbcIo9UsgJZTC96nNTMer7jI2yE5oP3UhYlMh1CzC0scD51xGx
xYQVco6x8wDOyUTJNK2N4DnsFGuZTcYljzV2dTU7XNayQZyfQozaTb9UmU2UBalEGi6k2xAdc+z7
iUKn4/9pHAOF3AYWxbpsbrMynxjvhGW3Nu8CBrZW4ycaSxyUCYbP9KgarP2LV3bAHbbPivozj4Jb
xFOTh1gpYMk7I0WwwZZvVZTYuQZ6hTQA06dz8SMiL/7N/aWYubN/wxRKnAfqYYiIeUuzJa95rfxE
qEcrfEiOktEKPcPiz0aMRXCLSsyL++mDFvNpaxTyukz5NwmWBtYlTtsDKutOfA2hsbbyYSvnyvYP
MXmJrb43aq+qrBp/uIXEfmd2F8kFOf/8HbtJEd3agNX+rk/xQE+/gvfJdXnb2eM3tn8eSjLHkteW
eyNG6BUwIhfupWfzaQUPxS4OAzg0jttFZb1WuFRERYHkVztMqX571CJ7AZtjfrIMMoYoJFe2UqxT
ruWK9W+ToWbNFS9H3c45Qrsxc2PxDcba00WO6li0RYPXYJWnKGQy3MQNWOFi3yY5UpXH/KjAG4Rv
OFnn6oz2AMGJXPV6uhaTwpZtW9n+K8vhtdYdfeJy9NLrc8yB1ksoqDKp69zqNWdNmagDRdrDRgUe
AKzliSJxA9M8QxnJEOU4zbtaAzUG2/v5OUw5XJhxIdm2QKn7H25iv/kkl/E/ZbYSzB/yIjgEZUEM
g+EliA9S9uEz+490KqauA/WNUFlGZjabSgjafbPXZHoe6E1Hi96+R+iy0lFExfnOSstF5JJUxuDI
cCgJUJDk8TlEdsGmEnker16yKll96DmSUuWmMIuxZXksI7k3JS8/Uh5aIb+4p/0d+orRn1350NIe
0bEXsmolxGJytqOCUGII5EFDm9FdGtFwVWKmVKwRpTtqP1NuI76cRKncWMQzv4J3B2LgTYycrSgC
cBFikWBJwsnPiyZqCT1jXYrj/CNXzXwuVpF/n8NMKMkp2nqeM1663Xwi9la4cWk/hXKzrfLApyZQ
n048LNuA+CseghwKQY6XpGKL4lf/KhbY1n8knddu5Dy6RZ+IgHK47crR5VC22zeCu7usnKjMp5/F
f4A5wGCO7a4gUeT+9l67u6fVq9f9rXiJDtbseKGoU6/SSdC+RDga2B0imjzLQmxtBFIjP2ns96Df
Aed4r8BBzanMDJtTRLdE6SdgWFJKFqK9xXC4bO4sp1wynYWDGuMiveXdetY151Jt5s7YNPzDQct/
n+WzEHcMOKu6qy/6yk6ccD2YXw6sK1U7WKLCSy1JxRJ4Zp8g0vFsO0QiZD2vOXGCQuhTTFBcmhY1
O6TGUvS5XgwvXDL/fU4O/xve6czymWi925Ce1TS9G+xtRsUecvHw73J9j9zjgX0U43EBDDr9safo
FNTNJbYuKZJMgfrlz+U+HVzAFNE5IIFxCKFNViL7VAeVkpirnb3t/pMJkKCTReStrGBhLXZwsuqJ
0rkn1aPZSZ8qGl5boIiXZCTnWgaiHsuhaeyGCQfPu0BcaZOeSwRUTTaMtyFPrxkDEe712GE3qtcC
l7KJGa96ztNSX1xNRzyTX5yyRz/Pm6zgyia55zMI5UmlKAKc0z+Tlx4C6GX0Myk602uJIF1wVCo7
5ygWuTPQImx6XVo3IJIMbKOCkGyl5xakUwA9p2ccJAjoU6ZkLtEhRePoLPCdXympr4WxDhDErRjb
PbV0YfloBGM+ZO/oX1l+x6F1sEneFJyIiVAHybKfelQ9ZEvfBGddH00IHjNzxXYeNlXK9MF8uMWX
mLaiGPYp25dmVrdlwrFZ3pgcnwyCJYRNu3FvkDNfzLMVHETNmHE56Kf2wLmdyaaPQ6s0THidmIg5
yUGV7Baqjo2vHmG/K9jOz8Y54vdSGpwcsgOm4gpPrkTS0+gsnfpz0Elhn0YHAIJh131kEZmnBuFM
/123Hk4pqcBRlxdF7dGa5lsNo9Lp6QgprL8etxyve6QrQN8AVVZ+pN29m+ebu3hPZZmeyBCJnjp3
1rQ2Jf7e6phEEl80j6AFWstjA7BgcrTjC++QFb3tvhJ8VZw4UuytUXHU/9ZIBJ4JToS8XxXfCZdH
rIKt/naFixpjA4S0L+h2K8nmy2d7HOa/PXKOwfQUEAWZORaOGqLryVd+MOT3anop9OKhP4/M+Cdh
uUvynILdQBt/mHyEuAS7L4PhtM2ayP23CNrHuAj1ffvfE5DbUnD244nSxs4vADApib0b+6wqco92
iAJXqPTmLxG7RFoj5ifV8Thkj8RM7mMOdU03VxquUWwcFScEvcCP/qswLvwN/YIWgyvN/erpxU2+
RSrZzsP6tfeqOhgxRRO7HqCrItGJL5yShXSLY4g4waQ0Ggp/YcLVIeWGkLzOwnA0AZzByABOzHRY
OII4Z19iA2dCjYZ30PUP4bORYgyF4beNnVfIhMZ0yfNdjjoQgRdgh7Gln9GYdXYxe8LlARIF1J9m
AgXujdJ7foyqQNrshbsXtPsNOv0/GIeeKUSHOoUAxYeID+Q6jp8dPbNwkdlrdgeaN8cPCNxv7JC6
6hWXFCw2k33pZ2TzJF7X2PDxlL2z14qLK+9hXk66HaM7uOMvJH36ocY/3sNhHGjesv7QxQjTjH7O
WA075qooNvaaAwf/MQFxuPuU5ePFaujlpPeGSogNp4mI5fIP8Wf7g91ixiu198aE0eI3Naj4Pb16
SzaV/qNo0vB6o7vbGELVLiUOUK6WH/iVXfoqIR6AbnAw+ljgcYDA5+LsLN15YIOUYrJOErDFfsOf
YBFke8PGInCqXckRQ9ChFXv9WzB251nNqLvs6kjy2En0kTB5da0Md+XdkzPFnsznuwcSn2n/NuEl
0cyiJj6Ful/78m9TvrYjeeFoBI41k8/HKoRpu2Qx4lhVgq1CgWs4uqqzQwVzC5KJshquY7d55unh
flckyRWTPkoUJ5zXDgbdnhGkPRBRe0fRYMK87t2AuAgHKR4KhB1GSR0pqrXH0GpeAcGv/i6lfUjq
1v11GSGPSqSZ/0emhDfcQ2c5EJO5FtPPaCXPfdFtC4TqrJ/R89l3L+1HjG4VeON62rrms2NAEHN+
QZN0SamlkPvrYZfO8FdnBi37RCBnplDbsl3QOACUZpgF+Fzs4byARbVNufXkW2lqVZ3OrAOyhiBK
LQn26KoCsBbBLrUUJv496kRFDEN/TBbGzoiTqBn+jkHXsvTSuOEnxUZlDnuGgZ42TjMsYCgHTTvv
Izya01C9Gi1TAUhpPfm1D74Lv4mBrzDFohpZO6FCbsCMeEGxR2TGOnrXSnEGeCscX1yc68Fi7Ivh
jhrKqysCcc16tdeXgKrdbQ9BJ57Ti1nJE0pLMhWbHFofOEOJy1lhVK/NdN83sPXQW7Ero9zQrtAc
Eh8vD+FGLjnlVee5yl8bv7nOJvxkuxv/C4LpvFmSKpL3J4FoEKFN8apP3pBgL2XEIAntVPJR8ags
rE9SDg0wFBEVm7kBymPvfYsdUPKgIqLmVNxxpqA06FDlGQkofEjNuWArtsCw1WC9o2ObW7h6BkUy
GbrRciptfEy4tEcDjFTNECmmU89nqqZYqUc1b/isUv4nMxu/g2zCZnrA9o0OgTJOqd0EsbtmVIPI
Djy/XjZ1cdTCu8e3j7kq5LiFQq8nduaAiBBceiegYQL3MjR+487XYzsPvwLiLc56y891v1bBsLKm
5wBkAz0avolBw7AvffjWS8Wm6FLo331400XFM0Uf5hYJt8jNr8w8cIUKVDwDKbv0yM87VxcHSd0e
M92Wi0ze8lgK2OlqMIUY7K1BUhXtu89AXTy01laT6yrzR6fr9vjqmCAEzPwRvazsSyou0qnEjHMs
e6YeNeda6PpcjZN50iQ4G/8R4WhFCQqJzIkbH3Gmu4thx/hAsesyJGAIPtvgULfvk7dPg++ae8yA
WFnzVuJbAIEj2RDLb86YMvLiy+CGSHIGk+M9SoydVw3rmWVHyLsGZ4j8Iqn0i/gbPiEJo9yOLBHO
vMPhSfU1UhvW/brJDhZqdGDMOsCLB5QIcg7drFmpnzHCxleujamjMHA5Wmy+tCqub2G/2hhNuzWY
XXPIJfEQ2HgwLajiK56KRsLyWiR7lWBfCIl1PsjGIJjrVDkixr1ExyV1OJBFtkviIF+Fp45D8S1l
ukcPTxdJcI2BL2BiwinC+u0zkSmacLWsTXw1tXy20Bg507e4tLzR2qKge+i/tvs2wdPmWcyByVsr
NtnjphPHPiMtZ+06mDPRzFw0vyeUwvVtvK0JsUP3i+Eej8P30qtDsO9GFGv8LS46npimczPdAzwU
+BMHYAg+jP42lZ9Dyjm3ma42g4wUII3NHrCsweJO6mK7TGx89PkOvYESdP/O5kk1QK7S8BzNz8oC
584dOWKUZxIhOQPBtkYdtoCZBdgCKF61u43Jycbjjqxn8oQHwXy5bW4OMV8//OPyBSae5tMWp0RQ
yaNHt6QmQ8fZ6pGbHRCvuUfUEgV8dnHNmKU/6gYS+rgdgwYQECfmHd5Wt1wVDxNLZr9D3nQVPCIm
nwGDxIR2mXhkNCeGM8c0Vrm9GSB7oypW8pkVruEAMBQlDy7wzFBb7SU9UmSA+J+BnGeomcT3hGZy
ZHdgbvKisNX18y3JXy0YB8jfC0xE685i3ssds7INN0Oat8c2/YTxKQAGJcI4MuFykxlqM9ojNSw8
gvXzUtmcvadm6wRM9cQlQOxm4pUVqDIotUZ1YnMZIcToqVrI0lXh7OJLMFWLuWDZtBH6UsJlVJ2g
F/yKq3vnPddoTz4tKNLAfaueo+Aa1zdi1zFnpfDchz581Gnd9i8xpz+fWhyMNyLapELR6ceta072
sY5CvI3NSc9Eu665SV0UQOIccaZjQqmeA3GL8uE+ZbR5QhiuCkJu9W7sD7QhAzSo3vWCmONXHci6
RbD7cu4hPeGySXm21a5guMTRuOmaVQ9SpyQXyvMuTh+688ia7/pj65a7wWhQ531hqzeWtfOpiLFG
nzRAgziYHbOBoHXMUkvjz7ilm1OW9wT7HjwU9hZ45TkoB3EC0ApaFPGRuICDRvuNcZuBopO9rlh6
WRnJ7DPpY4b4BZzHz8QGBUMNtEGCUsI2yF8VDLmBtNpptcsTpvw0YCjLvgBY42rO92F+mdl51rTG
uEl7MwZj387hZvILqjKZnzF1d+Zh7UB+jvBcifADXIulY6MlhLuavCLPUGYH1spMcZRjJ9UR8HF8
zDHXORexdvdVX2bCbiQBbsVoqFYwtfbAe9j/LKGJ84th7DwTl4WhaN8zrrAcrqNe7cbH0HwlxJ/F
k0tHrl5L7RbNC84DAqfjY4V7G/GiIelpqGzVlqspQ+RsxK/OzdaCaXUf7WC9prjZBs7yObbecsHt
jJVE3sbs25WX6N1/cf4ub9HwKcXr7J548KQ4VH2+i8pyVzbbYL0Om7F6ivyMYpzyWuPrcdy3roak
dkgQc1uUFyN+uP/NOjFcTZgSv7v0aORM4zJuYtwBnPVa8zZiYlYoSRYfRRvkuyWmXK3sre964WT/
mFBHuGcai6ab6ruHX6Ys8gJkK5qLzRU0UUFF/oNgKiH2/x4zeOFQdtgPpWQhc7XVG1x/KN5MYTy3
XDQmYDSLB8UsNMFziwW6pcSnOMZp/e1iZJT8qp2XHN3EJjdaC3LAJjYfTgzj3mUS3ZjjN1ryrsFo
4rG3FSw7agFSEDtbGSGZhzj0WU30dgo+RWfZp8CbyeDE9driOMwWD3NNjJFQUAUsmRO/zlQ5yLrZ
xjxGTOfW9vuautMZPkvOQfq1F+85BBKA8VqIOWTBzfc+nGnrs6lMdpIgjXeo+1dC1TN1aiPQnp3f
3EpsuxpBsc+S56h5cg3avs+sxguVTveivWXWxUwvIGhT+2ykL1L+zfyTCUw9YcMRhKS+uQeG/teM
4xwGJO4DUiOifCXGvcRXWcLa2lkdHVB3mx1s4P814lMHUyaKr0pcJ//FGD8zAuHmk+n9QuD/ZcXY
cV8QUljqPpvmJWvOaiHjcRwwVvmPtuQiR5uo3Oegn09TqSMke1lQ96ZYW/4GxrXi/DEk8W6hItSs
ORAwkTUr7Nh82t0b5iesDZ9l+0bYPuWVpO1vL3sp29/kEgMOyLNxweeGXRlhIQ025PlUffPra8hj
yfDqddj+RM57GAW/3O5fVW9KcD4Zw4KKRd0FyNlniCQDCADSuTHd3ZM6uBBVehx3iMmbkcEitQAr
xaBtXEjN1bdc7MYM9vEGOPBC/N4CasXFihmRoxCndi7eiX7sfKRhQ32xRshsnxggAl9j+MdobTx5
jb2qHwEI+5hXfxFtAXkTKGJ0Q7OpAQUbG+svA9U8PiX4rJPwFGIMhURKCgHuc7gaguTXwtkORhWS
Rew+9LBn2ePeZhvCM7Ui7ZOuWuec85EZxsdggq8CbsQdXx4DgvYtXmrfYIuHDtD2nPwFo4r2qeeL
VFhwo4BtDNucEVOqw6dMX179WWIxKV5L+ZzUO5UfJ77aR83PmdAKLlP9RIgR+l7r7bWHu9j26ilu
L/BcaQwIsI/84V32/Z+Wz6hmI9NhkMYlShKEwSIbIZzEB4aX4mPAYW1sWRpr4EgYmdv1rDATAdf+
SoY/vvgYNfALcHTyDdGAACF5KPGDxpiKoz/Fm1p8Q5QgbgkjCC2LvRqz23P8bL5xnLP/yJN7AT3S
3eJqharYhS9+/jDn565+lnHzXhFvXjDsKPd3zgKJ9JnQCIoXk0MI/uiKgxzFZFvH5z2210qU7+YH
NZpUuq29nPWMU1ExLAdnaIBrPaUhO5aV42Ii6dadtq7SW7eM1L6qa8Ob5UBGaUpUntsRAvSNKnrb
34bs9pxVf+lL3qQVnKOO50p6SCjL46Ki0Im6MYRQcAde8ULhOfQvP6eKM3wJaiph4h8reLe4EWRG
/AgIgk+mgvbrfnyM/P34xKQgGAEF8cjdjPFzQay+abZpOf5q3M/G4Jxr/Uv9vTtRDd0y7NOndMrJ
KHwqiNDvSSHySLY457b3wrp3YmcoLAD2X3/4tp1dpQtthtsA4xjyxdeSniRlmuZvO/qY4Gv0CFuB
uhqYjar0EDVvdvGajjveGK5BDMCuCfW0Pc1mtwkvXb9z2n2XnZX7WXtia9ndr9HtViUZeB1hJvsv
1UHa4Y7TymiEWr3HepthRLYuPGerxTpGM0+Q1qANLoPPYfXzo7RXs0c7thMDyVTXHuTuqgxHtsVl
zPIP5mAk1jY3N4uSudYa+GgpsOCEwtEoj7+qnJsBTIfhTW8yxaZQWuB6OedMt3mEDSDoIK6sq5OC
hE/TQz7kuwzATD+/8SK2Hb6ZYXx4MOWsQr40PoV8CMBFk//YVYCXsAQV2c4IoygRPFmSZUHAkulr
ZVV/vdBcm1iifIymrs9YfKIqt7cTLMGRdeYw+FQ1bKqmR2QeW6hrVYxDEdmn5iJEbMU6wMbzkNkU
pXVqY0zBRh9Ia7jk+qWRozr3pnOKODpx8PFqV1MRQ0xAM/OmGcA7xy92LlH5zKYO6G5f4Nxi54ya
E7AFM5P/mIbNdvanr5yREXMpygVNZni/yGnsM1HtC6v86mgRGYK/FK/C2bFIhXOsM3zOEzQxTvTm
BBwyFXKYDfij7vYSFbMozX1A6ZeFrj3CE/kWxPsT7cL8XQl1MBc2fWufiFWOuyAipaWBMVZ8x1OL
8S0hDcEjp7B3hhlsKscl3oETyh5QaNqYR0MxWph02ETS8xUHyIlMSKwI0tpsDIcoNd8DYqYVI0uD
K6IKE7bXxRMx/9dYzh9m5Z9ly/OjCT8rgeWnKCKqnqbdvPC0zT0k5YwsIXkspj63biGR436X5RTw
oSQ+VytEXXOetpPv9fTpIGsTz9tNyifhUIJ6Hpr7LIJfDvmmLzfZI/lkoKGEQSEgmV3kPN0RFd2R
YOOFgeWPijC6WZJjuZGsBm/v2ZsxV//JWz3Qw6HNT6ATLgPeiJQpUd4UnQ78bU2zNEAM+rvYC7DL
x8+2WN7Qoh71yEzGavHBZuVvfXLNbRtG4Cy/eqvdS2MxmX8qZE1GX+sy52jHWZAcSc0TIglDzlQG
WFTXThnwk+zwJr1b0mZdu/oThV8R/SQlbD4ZcjenF4/H12J07EdR9+ppfBblCDY2IpzOI7tqsbEU
C1J0xH4iiSmYVzCVpwX3apaSbUWyJdrfkLUTxUqRPciAcwBZeOSp8ZLR9D6lSBik12y2jL2ZXNue
f9/iuBGQIV3i4gTD88ct1dHPaL8zp9RhuA3dNwI/NbpEo1z5NRRAjNrwNs+KDIQIE+bBjD0XQiuZ
Lgp3HHttJEzembJMkUl5m5/fgn3WKnyRvveVjdEfK/8m5c3Votx/OSJcXy5vratWjjq77ORbfMH5
0zi9RbiE6t92wLAsFSykDo1oCCQgUGaVPw3UQQSwGvKF7RFWKwGR3bVJFotHj1GrcbdIIl1Nmi+P
erAvI/R2B83NrF9mDMPqMfgX+lXJ2kAnPLb+sSSM0s8YVfyvqXgWxchtn7IjbxnduesSL2WPTpYl
3NIivdr4Lf18vISBNpny5io8TyP0Pnc5dJQeyWqdE1KL+RdTMjtBumakuLcysHisTZQE0TqNSOGY
gPLNOwDUnB6DID1NXrgWywEOnBcmT/rHMAG0kEmXlFBaz/kZNwhbIj2hKSmYAa7J9rbaWUyBQMEG
yL4Bo+tpbPbp+BbMpzg4VBU4ZfOQmWDarRvmoucuM54i0nFcaI47fUy66zVDX8W65Nb/PaoNuNDx
P2wpjIUaTtOc6NHhbZjYExOYTw81wgnIzJq0N/Rgq/KH0dU/YgABTTqgDca3wQfMB3nPH6lt8VZE
WnC/AFrFnzPyBlCc9mb6XJvOTufgpnVd0dniZjcnRnBucx8eJ4Qg7H85+ojTM/HdpGG/qaT14jJx
I/Mws5lZnK0fNyclgTh7dA4QgZ7K98WdT4skj6TckK/Xu9flzu45ggAeehu1q78OmjOK5TbXqAd0
XVhZHVUobfLsLb8HvuSFcWTKEIYp6n+TicjnZDYhybzYxr+F3t+o2aof7W6h7OYQeTd9WMbDtTFh
DqmKejRWWJ76rKV2kpNPvNs04RoTQUwuj+HDt5NjCkSCGvimrTZN9dbbzhkX4w73CK5GcKZ89JQX
coeY2OrZZXPDaT2cswwt5hivI86pdow+VEXplajQ+IuD6jYERTn0zZ/Cuhb4+aJg2SrugtZ1N/3o
ndAXl5YDf2P7hyRnXxNnUOnCjRZ3w4ILncih1pNTeSZRj3a0mAPkCdiF2a4ZroLJYv0iiuesF1RO
AiTm2Wh65rYPukMYmLyffK0/Bg+1vGiPlCACAmZ2mM4H4ezp+yKhOQb70Hu3e/MKIk4KpGw8X7oz
nLkA50wrqTnpE+YojjUUU105XAO+DTBHitE6YEp317En7sBgIN/Tq0LxVcxM0CYaln3Z8TXHn8rs
swWFG1fmu108QmQco6GjAN6SFapD1lBYh049f0UY+yI5H61xuJpED+H9b0I0c0YJEA44vq8DcGqZ
gdAZc0FnKSJrmx5Zct+yFCGvzNwVj/ao29vNT4yTMcyHdj16/XtYGucOU4CDehjOQPisrMGiesE0
Z8QbfaavFwh+7bSL5bjS4sKSLJthCK+ysNC6JgJLnARt7KC48HF0Gi3OoqkUr2YKs2wIRP/C/yd1
ezr/xj9BA+HCrY2zI9+4mze2IMw3RlBZsiS9wC0ZEw5bE7B0EHVJ31ALMeyNIP3wUClzk+25xdfe
hGLnkSP55blE19B+crQ9D5ZJ7oiadrypW00FM0qqFreiKnemjzHZ2jpcqTQGfGY55br2iDQEoRVt
uaPoBC4lPpBqZcHcJJ+zNqkmzvmt+F8mERhKNE5kNRclNYf82/QI70WQHYMq+T0poG8sL75qbpll
A4NkcJA/SSLDdvMIy5As3sBTsJoldcLIKWxT0JUjw2SIgJnDlP+oXHlLWZhVYx2TSqc/+n08FMfJ
SWlUdEXDXYEsMLPh6P2SdCu+FMfN87PnGEepaFEPIHClhfYDVQyhC1MGG1O+J7pQNQgCylJc/53C
1vE4DVRYNAt+ChcFpPlZBvKCEdSueAmvcVFu65az9dxTvEyboseLDMrpZc7HQzX697KVt3Jgh5C6
4PaqtcIalTJpFg3Z+NPExHSkSaDJuCgMF3HaSbZlMXDx1umb66cHuk3Wwn7QDX7L8E4NeQHcjBAN
JGmaEpqWCf54DHJQ5uLOmr5POs56bfURVP7ddsK30PEIdgtKfZfzggHXM3uIWBAYI492j37rgtoP
hfXKggMXIZLbFAMRpw/9/UiSZANSr8YwghpfSEZZSr6GLjWOw6dOrdEPUkvrCZuJ7gGPeBlawxZi
HAERu3c0zkxCxNyGZPu8+3+KbvaMq2bfF9+5KA8oswvCpngIgEXhcPEZC+O+wcGkEZ1/wnULmtv0
27XnQ3AouIWBw5Jd9rqfwiaxgY3OxGuo2JGnEUeV9wmzXopdq8bCPmsDOD6GRt5jjsqS1o0ap/oM
maEzdu9gvIydoQVekM9W8DEmNffJRWFtGEgPGwzslmy4LRwZ//symFpPLlAC4CZ59Ietr/M5iCM4
cvaI9yw7RiCh2S/veBuLWBgrc10zqHa/IpekJ5pskKxmeWtCYgFc16si++Tw4i+/J4snDc4D9hoi
7z8KQOSR9WSM87kK62PV1C9B0exMRtglr6knYESZL6OkW0zwMMPeiT3WQd3VDsbux8cvQAyKm7o8
dPgxZTzdllNRzocwXL7bbcO21dRqBAuhRZuC1ujZ6eGwMA8j3Qd6lFVucxVvXBjBMXqGDixUhfHi
EB9KZpTrHHwOB+eJ74aB8aGa+LIaH0ISR+EWHMAIL/O7I6PTLHz6/LZsgCrbm948678R+SyYsfHC
Pr2CyjW46wEJBRZ7wZoS5D9B7+xseayGXbMY94ETqQhxh5PMNBmYe2s3kEcd2mJhVLgxGeP/8/ph
O8qv8ZE5TATg6yekGWAbLuw8o4HZSXyp2TPzr2+sctUy1Mrd6LdywZSFfHSzy7nF2jbOBUf1vWUb
1XIs0KgyGrQSt2FayXWpDedI8QUIvB7HRAdqQRDI9+xxgysHVQF7KDeDX5FT+OrcRxkyvDu6fCql
r16wUyRWtC2UvY0tZ5sG8VOpmQBYUGarX4OJsRiES8VT5GZR0VF91Gn1EvJZaZS/5x6GEW7X/LYw
pTV4vdaAWAYBdSrzg50+4kZD3SFHjysV7/zKxfrK+dIsTilJ1HFENIJAc441dMX444BGSN2GUBNy
CnuhqM5f8U8WIARduz/p639gZ2KZGyKrPhszpiIMR3HN7dj+kycdT4viUMJAAExuh3OR9EN27CCf
hoy/5oXhPLOY6ii44Rw2sQQ4JMHxBWISVmCBmZnkF1YacF5jdQlZn5ZzFa277LQMoL0BNbfThZoq
KGTefFzqrTdcSiDVxLzGJQt+zQ1J5gTCr9vSQseUhYnPsGrIerBP7dnZz9jZiAI0yzYKd7ND8o81
6680L7lwr3FL5oyFMnT9q1cxeYS+BHuyZBQHOZfctsrJ0UWEaFW7vDQlM7toFwPDqjjlpa7EWi05
FpkMrfJg+mcy5os9xmKBQalr8xox7pvKhlUMEA+JJqcZuXavehHw0a3zicZk9Tr3EK9cP3dXs4/6
HGNTzNRX8x2q4i0HH11V5q3Btyh6wBhQfdL0EmesqY3Y29PdJCuYhdN6cNFu+awzYBo5C+VivmfS
3E2NvIXxJcbQmh87Vr4+ulEY0VCl3DW0pnJ5VT1Z6IbdyrwdGJKN0xcMGFqr1H4ys33H1aO/rSrq
bgP6l6caZtRMG4AbOzE7liUY74rvWlHbPbNNK+YvfSjBr7CoQzO+DL6E6mo8qMLy1pZADmkKaEFw
l2e4ap7am2ikwjLOI8VHCjuF3Qv4ILiEivwgM54izQ7B1wKkas8Zc+Rq11kxlETaDlOu2rJ570sW
w0zabzIHmtzL5oaK9tdxAQkOodZEo3yN4kvmS2cAL575yDwD/BzIBWBWDDk2PHnBBPUI6OgIxlPe
C+gp7AtdmtZFHL9nU/XaLtmtiyghAB90HOQub6fTkEevnEpONvJIu4hz1lA3wgi57/stJ3XS9KzV
9aalX1xa8hrW2V2AgLVmvQ0xbLzTdFOPPZXuZf7DzI0XpesmsAbB7agvqufbhY1koQ7WXMT2ey7L
v0udHkyEjS6AdVNfKkS4RCoE0pHs0HQwpY07T45Hc1FE/dislILMmMtzq1fFoQk1OmrecAC20z9B
xm92oX3KJT6SiXKwxd+WYb9VwcXg1dPnZMThWpJ1zUdKwIMR1gb4ypgyJtZH9gLjXYRM/aR8adt1
SkuDPvQXvn/q8/Lo1dHN7Zad530tewSJnUe+ceHpxePDTNITbHFs2T8xa6PjpBcRtNpTtpqjEJ3K
ReNEKuFc0VL3O1LG4OOoNzOKLSbjeQQ60cLVzRO0nnm+Cu+DdRRIi9p6Lr/m7yKfoK4HNksLknXY
r5vW/Gw4udV2x/i5ZiMfdBwpW5uL0QK7PYzZW9sjq401QyEKYnHMZIl/DhawOVYyvXstlFcnA5Bb
IutbaDBE2LmoQLJmGFal87pkzcLENHmewEbC++2p68kjsS0KXYolrwMIlcIEDMvSH4/VzXIfS8SQ
ueQ1lMX0W/RwVWiaM4L2lEfyPIwltSCscUvOs7vcWex5c859HgyAQblvhRc+dZTWt8v01zMdOI3p
eFBu+dT7bNOJwcz9Z5axWoUKIZ+Nozua9qp/hzWzigN4wxz9wSRfkwT+1HJQgbGiE5HMI/YfukL1
7p9HnjCcV1VLimgZFTGck76AaqASHmPUWaY8AGopSBd1j7Bu3jEAvdUersZ6Z9MO82vozLeEI3r+
L/QpYFgUE6XY/cmJ4IswI0nvB78ADuh1nYhNpJM8ptboDdZFL2nxbZKahP4VEeoWUXASAjJMNnFg
dbuLsvjRzB6eLMFfyADwdHgLhlE94wYEsddbP46ZnwjTjIDdwlehmgTM+bwrPH5xydwfMD/mJsl5
qneqXdc8UX6NTsvQwPcuvXD+XI2xQBBoyAgGRnVbYBiUdduz9eEBrPJTa2ztWv7kNvsQzWWchume
FYBXNJ7VwwjQJM02G8fLRMxjKMbfepFATiC+R1qZFK3L+Dd4dpvmaOaAgVIYHd5Ti89FwIn0/OXA
B7iWxATK0tkGFP11fQkx+MOfvPdF/a1hnA5++N66T2al98Vx+JMMBvMT2a9y/s/pA3pF/T3Bl102
yUuJNz2njFDY0ZEibNoCe/a7fiD2RQNxV6THajmKTJw6RJCyBUc+y1M4YNTNJdNimATsvN0ye/fI
Fqih+ztOzWp0srWjjeDp/HtICWamLd3jOd/RRwFDyK4amsGnk6P+zmH2EZktqgG8ZHNg0o9ftVq2
uCI3yrT3xYIGtbAnmWv4G9hUeXBT27QZ9LMgR3ngCU3jns5qKTAnEaMCA1bYtPgHpe7DsHHCjvjp
DUXLVUfV0gydZzvT8a4pXphk7I5DI68GbCcygmmJBNYvOOpga8w2Cf1oL4OKLj8XKzE45hB/D30e
VZjtBpeCoVvITy8BCZujKt5jANVLwGCxzWPSETxGLPoP+vEli8sn5dDEMvfDr5SVGQjhagzhxhII
MdjEey/5FLPkyqnfuJyv8p6ysHaARYQRKzQ/otB7haN7pYhIXqvKOi1V8rTUbx54STDebOg22tm1
RP0r7FGHXONPgSJvtHs2bGzew41ugQKzCpwCbIQUV5HzuAyxIy7sZ1pjQrbogPBo3D2M5FpmgP31
+EV2v9Iev4XXJPuxrkBM5cm+m0DBMToy3MhjjV3NtXubB95T4EY4hTrewWKjcHOXoEKgRLA3quo/
irJUh9J3Di93ECpAYRaDmJCi6K7xP9FiXTadJjPGsOTkY3W54uzRvBXURAyBXIV2miG2OKdsDi8F
OWmVNN8FbWKiphMmCFk351GCnMZDkldPs8dNbs3Lc9oRnCrwpJD6w7OTHyvkkkOVHGbD+0lcB5ND
j5rf8xN5n43rdIBXjQNjSLkXs5aZQfbutt9CfOgtXJDfG4jy0nGOFgkk7uYYFaw1J1a4PypL6ZnW
ZCZoK03/Uv7N8uDjfyyd13LjSpZFvygj4M2r6L1IiXIvCEklwnsk3Nf3yjvz0N0xE/dWSSSQecze
a5fkOh18wJiNC6AThKekRUZ71i41lfCZkrdSGGwMex7g0k1/65oeA2U13rrUYyaWCX5ucGymSRBi
9TECVBxIDRy038aXB1YncD4wPxhev2udyltmiauvsfclKyk6qHbGc+BMu1yzNgntsUxehPWO6aFo
v2tPrjHI5GszTJCNeMe0mp5Z03DACAVFQo41JYcIJClif+0fJde9poZuI/OSK/Cn+PO8fBOiVatH
Soa4AunEPKkgLCNp0nUbGF/s4fngs5VT7mq8hEWy9mEL8mVnOBG0E05jvUPBNJyURjcHCGLc6/hR
gFlAsnhUo8E5eFWhTJUNcwSAhfI1FS/rDAme09prHwKEqU1PTmmcXKbwpPw6mK6miTjmHoYh3dvV
7tPnMGNtY4N6wErS5+/IAbdBuYuYVFIkRfvS/v//5of0ShI8qESXua/sEbhd670/uKwSQds/jaRR
mEO7cpU8B6kNriVTCeyoNdvvsZE3IlGZNHCjOgNEd7AAkhESRqwZzZDjAIA/g+BDBJ0wqaIl1QrW
BozJCm09ejeGsISmkfKSowPMw8OAH//dRfQpK7Krueft+Z7FpwhIwchiPxnQheE9x6+no4hnDjbg
2hyLpQOdzzLr33hauwZaBoQVhrmUZb9mibmNOnF2nO5hlAKjLSrFCDQVB222KSci6C82S36l7uZ7
bC2yjG4O21LGOkN9GiP+8TZATse03lTJJsM2N90C1QMhYJAnNAsCkevuYQN89H1LtKz7G+MaLoNf
4WSvY32WgnRehZDu+u8pA1cAvtwHiji6byWGlafeoJozi5AJX6qmM5hKYf7C7MDukXbPY90eNIzj
hi4uUn649fNKbWU4a2VItuHB9Hvu3mLnFfEx0trVwDLWvJeIIav0LUSWqEBZOgOEQsbIYmIkm/go
Y/4FTADBc9nHr749ndoJKRS9HW32cJ6/8pjBRjlJf+m3/qZJsNbjFmPP1Eefrb8tQQw/NY3xqNC8
27P5ycFp6oqG91U/A5km4MTezwwKnA6+T5+n7GM9kn97npFpJiRQSMiIslB6dG/pwQxgPXAdq0NT
MbDKiv5vyBtUR8lCw6jMsA2TFd21x65sm1f00vFkA36aIp7NcO045YUk1N0gIRzERd8yiuRnjYpl
xrcd9MwunYCfGr/ip8FoZqEZaNckBD3XJe5Px9BfTO5Tk1MYin2IokZTGSil/hy5kHnGWpDz6xLX
Vl/01j7k9XS2kUYPYERT884O5TluXoe4uDIwPAO2fp19PVx2IBOZHnK/Ovaq0MmgqnyqRnskNMmP
PmJqKViOfP1zRMy3R+ARo+DBZvsVVF5HO6PhmgzHo28Xw77N18nEcXbWHUqd3DxZ9gY4FlpMjzcH
P1eE8pJ3wmHOHOhnbT7IAQUOL1Cs75ocSwHaK7XFExSjnWmudd8hWSzHNKhvBBSbNkhuVdI8RG5c
2OftyEnCLraqmuGjzcj25Xt2aO3LPNtYiB6DfsPUb6Ni6+JqXUYQA2NiIHQW772/APy6SjwsPSFK
SZMJ/3Ap6WynoPnJUrI9hXPKAsbq0R7XRbeIcaUG7GXbX4H1xgDxgKmrwTqm8c2ZNBd1STaqbg3n
DNzIBBthBXkIfkeLsi1mMVz7Q7MzxMUdLB07PNd5ozPTBFJshYgnPfZrE4OjPl53ZBEVirTvQk+o
pyUwGphi5N3q+tHTuy8yNFBGoHqaC4w9Btxu5k24wZkgHrNmvA9IEpJjW6bEFLzXgcuABNZxfq2t
O6tVSLj0Fy6YDPXrqdpXNYFRTNKQ82XR9zIibfQP5mrCaI+m6x9LErsrBNbMIocz+ZWL70GDk4uC
lRaGhJlrx0g6B30Tav/6IWcJu0nibd1usvQvc9eR6X8Qu8dwajWW2OaZ8g7pS+BZZwF2vIdara7s
nPukgyytB6ccbhSlAgu2AoeBx18Bvru4SlavxcTEsVmr/hi6tp8cspjvP33LQWWbdI6mJBTZzKl0
gyerJUHn6oYepDsaXbaY+bRofe1nrO8ieuzteHpVqQUw5qT2l+O/ngNt2cUMPZDwVgdEErz+mMmI
ZU7Wzlz2zEejJz3ny24z48fC/0rJyKFp5mwIM/ovXPTGUwP8j8c8XGkMGND5GWgx/kLoGSjYchaq
hh8nq5UuwJ31Lk7RIpZrKwDL1s/1FjHGytUKEyanzgyyvvQs7JiY3IfK//LaaBsBlJIwQAVsnI5D
mR89gcsADNeFNeqQvETcJaUZL+TCUd8mpBuVfzZN8orwMTZGIPcFZn5squaw+u9dHFFSB7CpEwrD
yibF3DoZfrJVH2jTs0427ymKTYcxHoFqjvOn9tH4/s2UmX97Vz0SYiEArxqdMGsW3VrpLmyUZrgN
PPgCk1DLQcIpiwX+NAQwyZCbwZ3z/a26Q6OpO3aEOdtp5EAOTK59wqKoa+fftpTkCJKt1/T6Rn19
widRtN/olUp36wx0cRX7K4zq7CRTTuKSkq6s0Dr3MePvbEkL5w/XWNvwjHQ8+AMFgsnpUhhXb9xg
kca0kyZnw/pr3PasIwmN/OcQay4HQEKqX3BqCGFhKdfEMC0poeS8R4T9xbM19FebaZyjeDXNO4Lc
jvjCjLFIVrPjDIlhMLCPCeRNrLOHImPRtaxKj0ZilarURQM7UkapUC4CicWSqwpVPYUybikmHvcG
OK5tm8fKp4nPM0rmDc8Pf/9vlQDRpoYR+rVAdVkwTI74JtTE0k1XfcEMlAqOXyWn38Hl1rMOoteC
b3Tl1dYKC4HF9BLCLczoRpgAeu0idv4Krs/YLdZNG0Im50bo+MhFu4aJtsTPlwCrKeulP9wNFsJU
Q4ySl2bBaVWvhzpZZxboDmjwtcrKJLCH8kBgjk/Nk8a1oaZ72mCrhQmaFPp/Bkl1fEAIxXD5wQTO
n8yzyKdPAdsmE/0LX28VMf4gKbE1US7utTy5qgWlCyMB8f88fU0dmlZuZkb/msn8bDrxU4noOrEY
Mg3xNQ7ZaaJY94gBa4n1RKRPQdxA0S0CfFv1f/N6XC+CTEnp1wfqAhIibwCraU+WeXZ0GRgU025i
PwCM1/AerZUv+5n6xx4/Us0/J3pyxPPNbVA8VxnTDN1xz1rlPnftm9exGG0lNWxjG+u+s7/bwv8a
8Iy4zrRtOOYnL3uKtC9+01mT7yF+7xz8HCxPtdTGlJl1LEZK9zeoX2MBI7Q1BrYJNcg7zWoZUA9n
R6+Z4Mr33M+XxNSC58alnCW/0Dv8zqtXDEmQYRs6vhDp7Yk4n7fxWK/rOS4R3VXYjyfYYnxHnxBl
cB9HbK9bgHsV+05ArN3Q7qL2GFfAscp5NYDWtBdt+BxVAWXRNUobJM6Y/7hjo2DaqrFJDzMlWhEA
nEOMKMHlj9lvmKTwbfnjrBkqYP5hTvmHmO1Dq7lX6vLGQMLXBtapk/bBGcUy/y0s/wJdGOD7wxN7
02Pej6DfpTEE8e7iBaAx11r0zjOuIHuU79Ig/HauFT8/8FlD2SYIoo4VIuXkSBb6PJLClFNRz/XO
sGdmkjaJlB4cswaDzhs95vNUJc9ehPsqjA66Xr2jPGiqN1/F/DaYfF36dF8cRQW3taiIAH40qLVN
itApwswU89tzNXgeYrFDWZwKwrGYGy+CaZ3QVbtEuQjGBNk+0xCU8QpUKFA41zz2X2jQkV/JnSzB
OFElEWHDaRqV1rsHVm47Zkj8hBw+cGBRYjn7UKd40b/ngvRasm7U7h+dqE6wpu3xbTZ/Doc1miy4
Z9QPTbXJHSwJXKFRc2IBEhQwZWFb8w9w1imqTqv9iYoJh35ruTZRddA7M0PJCBrJP7j96hcXKHxd
XgPLgV7NOhraLqlkGFdYnVxBE9KXHpEAhxrS6m4LFsFHNYfKAh3mvdPYO6C4nFJohmYi763L8L3y
taVQAoIECqTSnaaAo1M2r7yIPfMAGX01yMRL+01wDqUd+9hev2pdtm8MIMqUvwU/8mCzt9/3KsFu
C1RqZZrxQdjluWlIQfQxcyT3lO6xaYBPcA/2g38NQZ+UDA1Ul0g3yEOKzz4lWJs/zidjL+hO/bSL
2+2oXSr5hZEKlia4GDpdn+tWmVdy+eFzvTfNdHP4P934JSOTVUzfHT5dIopevUAs5jjcKiffXmJQ
ly8cjwby0JCuKJj+zO4NaYbBMcMoaRHVwdIKTql91GxSLFZzdCtGVYV4jDyinieVk4kwU+dkjuQE
gQQpr+obmhseN4ZKxGHFIKeJNxhzpvpbQ9xT5863TjUwGkRFdnc/esCRG2LUWkCreU8nYgDvkQJs
PLezTwLBPuE76jd1+JNEmPGINuOuV8ZY1A488g8TEWt0CxlrcZf4Nmug/ovgLVe89FCc+ctSHjEL
40NGeexj3BF/ptWvxuStcL/BFKCO9Yg0ZsWJHNDsDBWzTnQEIUHc2mhTqwVXtOqUHSbL3IIWt5r/
3FLzTT+y2uM5W7hS3RQGJ4K99rAlJVxfzcx54MKOqfxN6eiL2ZXLtudW5Bcuv00i8Hyy04OtJddB
B2RiJcyPDidEWWls2CPqQcOiBeg4ocO1Vec6e47hN5nhtWBdVG9PhwEp/hwYqVbuu2Eaqwn5lsVb
7NTOe6OKk870oQ/xbCWDt48cHpDAoTirFd8ZlNsQRS+O0+uIj4hHdcEXNr+5NhhLj44zFt6qqhvo
m665R4UqyM3UgPvE43wzq+qGlzFynUeX6EuLCyZuwwTndffP/apLrpv522k+tITeNNLiSz0xWqkZ
uTrNt8E5rA8MV8VU4tV1zEsom5+wNK9D2P5BO36xLJdFeVHdU50G/h9TUiT3XEnWnsiiswsFRYvH
LYUXw6+TwRrVCR7+/G07IegZqD6I4YatdDeZ5FdoX6r3wtxW2VKaz154UwdnX8PBJW2YKjQOyWNG
OloO/rJMMP/kS8ecl0kxcLTOIF6NeyC5mRKJ2TQ6e4hzCAyPkBXO+AO9Ad6LlRxz72I3R8f91rwR
lRuOqQUcFyJUJ3oOPrp4bxiZsntTRcDUNfZi3mqiO5QRPRr78GOrEZUn0Pkm0EPkNuWvobfGeLJS
wsu07VTmT8YfmuJyItPQyCGhSh8WZ4Gdz8xq0sNmaEQeSzl9FHuUgpxrEIsJulKvIJ6ijZX4KwCc
+THRfVLRis2ALpyDj42pbrJIrljHkAvKhF6vbnGT4FgQ2z5pNsSiLoSkfScqt6gIAA9e1O85WPM6
5M4KfHHqqgS6UXDsdZ/PNELj2GHkxvfpwcxe2Yl/rcJmY8jkRGz7r6h+ophgFkfFP867PAlvrXMc
o4sxkQSNDFnDDgOS8SPLeW1tHw44EwZYROTJxZL2cniL5HcKT35K3kw2rbm3aaDfE/4G6BRUJaBq
d9ozwSL1gtpupg8ZhdzFZnqBm7Ca0+LFhq0Eor68tn59dVuUA3zmbj2sPTtbyxhRm24RARGAwbCr
9Fv2ET09E6IRAb0bvNtxtyqTFpief42i7ATqay7f1JvAGPzsZywSrJvF/EIG/oGxw1cajdt6ltcz
a7mAP12TrN5aWunvBJVumax8A0n7gIBHKfRjIgsac+XgCp1axj81bgfIR2WzzMR76wVbTZ+XFV6k
PFE+TuikGmqkztyHvP8pKrBSdNCZyYl13iJfW6v/d59zxuHe6qBxFXO0SaRJorN+xD27YFVOmnQ1
dRT7/rVoq3c+K7wGYknbQOtLsihLeDFc2s+qwmXYhzt78qGqcUZqNfaQLw5ltEerwMsuUYtg1YHx
bS8SYQGnSjWNSiM/sh4DTshxG7lXzTde/u+XH3Po2/yobSJ2DJ44SZsZVyQllvetfmuTgOfmv/d8
dAEahhOMqOE5lUC3TcGR8t8v6PJX+MWbFVO6DRjvW23vA7o0sERVxEsmoGYa8NA2njoOgS7Un0Sb
MMFM4cMypBqSvQuVxODcjc/qCVA/peDjYM7ntwTS2AEek+6qPubQxji21ryNFaT7HDC+pQJz5nI9
oC9Vf/mc9dg2cK1Y7KXDd5rW3ArIxsEYE96mPD2xLMDVTI8WNiu6vbDNLmnwsMz+WS+6hTMD0e95
5ZozC8xlxMnBHcc/x06vII8cook+EBX+kMjNA+KB/YdunwY7PGnBcEHObvTbwrEwUYYbtopkBfnI
vVxuYRd3YazN2QLjHmE7aJNVPKU59NtqgOia9GrgncYXQy5tF1qXWaL8UUbuqTJPqIZG79rLtxzZ
lTkeTHy5EW3YYPq7gf2rKL4AtqJfzQ4VuhCdSHGNifJEXzSSZ1Lprvjvk0q6c1Vk65CblzjyRv/m
96x6kifYHfyA7q10eWf7yQwfp9uHNMQWVTV7/pNiA0Zlujcj9jFZvdEElhWQeMlaLCJecRTxkMo8
bLH5nUmVInxszYcqp7jrMwEoflDaiv1QXxOtvLeD+0wmMjhARcombH50q1XO1nkyKWTeUouiSpgE
rHh/mDb3AF5QdDSLcNz7Cf0PQ6NSN44upSxz+iEy3jrkDrXnPqeMG9WbFHkBhxn7bxSCWfbSFOwJ
qpkJRLU2OR/q6LuktH4FLdCMHGG4inpUS5SxhX6VkYbX8TaZD4P5jEXMI7ZPapQu5V/WqCzQS9Z3
L6G1l+sBCnvTMVonFMflq+58+2AVGbtPIH0DK0bD3Tidtg+bbuek8jz4p6a1NpPWQiTov3Ur38ru
39giwhPjoeZc1Gsk/NUD7OiWR49oUIL4YAdNOKgsvreRTLSWFMsYUXaSLgqXEsj4luhs8drxL9Cf
hAGzhWTFrgZFMC5hPBTkJNYkYui4qsW51phe9495rujOYwIXxmcVB+o6TDIZWldyvoXS25hZ/x67
vLtQuZurxtK0iN4ZN/DZDON+LM5aARy9O2jz99g7INcw4FIQGO5bMmN+s42d379xRDQauUndp1Q8
IffqUgVN4T5WB0UCWZS+XGDj4n1q+CG5A1ewt3cZLkH1AmbEtMRd++NLZPscHGX4rSNg5JdU/zOm
ZNLMdzU7wMoFeQrhQwwa4CHgWWeouyuLLFqEDsPDYuw8NM0pJIMlnNAC5JC2KwLGbQTnKih+pSnS
U54im76Buli6frUrI0ZmpbNyrBfCEHfFBWHSNnZtRDjUyHyucf69w3ZDpxpspXjDsOXP8U1jD2sy
7Ek05D5zuUtnFnUocnO8eNlzgpq1Z8RtotECbVu4X5JM+jL+a0/qKfZZAkDVq5OZ7qEMebC+kckt
eVFb7x54gtjnN2mMSiW+YWnYOmf11xT9m1Mkp8Hn5NeAucXB2eZTSfHdcj415j2AvTBTX5MMADOo
cf95cQ4IhcdjvrYTY4ZkLEu0sMZJxNTxqTa+pi7BnCl/gRfHf11Yw9hSVgI1qEX5dyWmuyr3cnqe
tYhoqwWWAi3Fm8zwmU8macW63LSj9ytKMDwD7C3uWcshiGs6OXN685F8IP3136eWEJtefJSZ/zEZ
es8lvpg88VJx/dRyXJch3F+ygBjSxbX9prsT6m66W7hxoqjOdgdzyigPRNhR7n5JijmGOqqOpJtc
aGuA6xw80yrH8Btyt2Wswkc6Ra/R2epgbOBW9Eq2axnhT/JfFaYfFWCFMOxXcXhhGJnHVx1Nsta1
98zCM5RUfD1ZLtYs3vnakLck8w9lLO1/QEPr0oNFWrWbk4+oln+Wg4osc4vPXKt/87KIFtAXdi6y
jxbmWEUPMqKGYbw1Sjh2sfvXVGQIViquNAaIQkukCuYQ+Wn965G33A0jgbW08JDZBuiCmUFxObkv
XdJAnwo/okIsngyq2TGSV3ug3fVTQl2RqB+I8zJcgEpZlOjMPVyENEHLNG9r1Po+dp5DgKv1itrv
EJILwQgx436OXxVQ30zs96Bpf3NHYwwofph/ewxZqXYS6IwSxBxCXPW2ITvt3W7vNOW5qprtEIe7
1DxQc6reyNScdUEAuP9v+g7cAxzOWh7T8t0L3ljepsZDTSwijDgqvhfR2R3FAYCT2Fzb/bnzEZSY
5TuBsCrFERFreajrlGlnFlDJRqeW6I7e3WsE8y08si2iF9a3xXwsnLs6K/W8WpXcJXaGSAKmkWrm
DFAXjxASKlCgenzBAaUc0/PWsSeIXCBuAf06d/WRpz5N+ESy8vzP0ph4z7S77pf657iaUU563taZ
3zl+CxreJPrCpoNACtv9m84fH3EPyrLa1wx9lTprCBiOmP2y9Xg3uxC/gC1JWU2e+pecZUg8FA2q
PwOeNYHZUl80l1KZjWfQdZ4jlxn+Tw89RW0yRCmgXMszKbUcYWhzfP/ghLtGQwCdXwOn5zb8y4uH
p79azsmSLw3YZ4NgDWFCYcYBPdt3E17rFHisFSlyzOdiupnsKsrmbpVk7cnxJuV8HD0kIo7+bbES
SkkZjL3+DGo5PAdJfiPcjYjHjhnRqLbNFk49sgUxTgbsB4u/ViT7GaXeYKMXMqCnzDmfL6OQGEd9
bgoFuXjSAqJn9gyqmHX4IaoOMDAG82qIWZmnH/3iy5L9UzZifO9PVQlWQ2dTmKGGgMJEhhA3dQLO
ezXaQAI888okOkHchkdibrudMc0A8Wy+sfF9CAgGKdGAszZbRWO6tJq7xgvXikfP81sRA6cb92gJ
FozRzRQpvxT/LSpW5ZeGMoHcOoszTY7gPCafbZMaOXerNt72CIpSxExmYV4xfRPsYFrERk8kyfUM
5diOFQ47CB4Z7YudImE2uoIORzC3LrPOz9BxuA9XdeA3RXiYjPLm6jSylu5dvGmvj/o3MuXV5MpD
SLFjIOpWpUt3oibp5vptNn56SVpMEuCjzk5xF7DPNlYsW3EVUqLXaBDrNwWwKRA+qDuKZLlpDEwK
WamTnzOsRt/ek8b8Kpvix7NoqXTj4OLDaAN9MfUQqNgEk3lNtQGqNrvREuz1INmEwkcrgFdRYz9G
s06d0JRvkp7f2lNJdVMN/i65Vh1xX5ogqYTTqzk3K1HTIQiX4w0RfxlsZu00QR5jwNA3C8oMyfZv
9nAfNBuAk075Y1OSN0AeQzPeeyGc7WLbEKmASp+cJ2iSpT9c3C4/GOM1rt96cY0jzrB2b/GMqY+8
KiPqSTR1RU0qhrkgeEqL2nc/Vb21kFcvZnVfauu8IlBwvk/c7kLoS9u/s1HCCaYtwgaiJf29S3DG
7BzU/nqMKcz47R1YIewbVG0S8mXLKlhBhgoLcZjwnk8W9teZgWeRDYfYyvZG0uIfNgL2K3weJbL+
MhZvGQV4gz/AQ23YjOSaZaCHWOpvnRaerhGyzeqdGvf6iJxmthiHVGmvr6qcCV1HuiUxDwP4bpai
TBdUnENIXcTcgegplVBmnTNaGL+Y1Yad+VF6FkO69EawlvwG8bCnGWXg7PTYocQtd+AbhQ7KWNBq
u9JHSe/wW3DA3MYugVqrAOQZ0YFWC6E+Kp9DWrQnv1DM6IKZRs98D9DgwK9vOuJfGr+lVffaRowU
wHAQGNzIkmVKyuQPc76Wntiu8TxDJOYMHdbSRrMZkhFm4ysa6EccKoMSHWsQyH2Cfj7aWjx5XsPX
AYZsALY9ULCbEo9lsOUoUKQu4mw0nZvFh4FuELtokPKx8hFYuFipePC3Aste42YfAcT+J12wI4lQ
XR3jLMV6Zh+l/2AnstKNai28zFiU1m9uAdNhwPMz5TfcsrJjI3lt/Habvza4y3MeDJCYDqF8vpwJ
k+RGMLlN6o5ErDJ/xS5fNtmv2qjF1h3bZO0Q4sG3CU3DGfaE7oH72sekGAl9Vm0245G9+RiOHL7r
eJ3pNsyz7jWaaZLHd+MjDXZOgKxQcCixzeKaweK2CCX2TU4OAgeYA3QrxAYX7HJAcQlEV++r10BD
u3bipPorZqcllo1yPXYMGvWl7Jl7aVfDhYMp7Kvt8cHWBgAXq8Wya675vENkSWbp4YHGzfA5zvA2
4hSrf/j937eJgJV6K9OZspwsui4VkJWk+ZluhPhFa+F61Zpse+aD+XvdDBnYVXuD2Nhdu2dZ1LAR
UXIDagUEdzUTQdHebtRtnRG87HUHCobJEipkth4e2XgLedbop0GlAqGZjo248ZupVrgjALzrNt7N
CAERa8UaIGPst7AuQywcC6Ql+xG6DlqNS6BWRv1aoNGosaaNDEKcYme0ZKD4y9EVy3h89M5njeVD
CqpcjLkB2N6BIgyreqWf1PIyEMMhQkKk9Q/LQ6T+VXYYwbUTx6V6plXjkNG69gEAfOvuMafOrhY9
nmo3wlNQfbU4OtVopE+Q8bLFUOF8guYyAYWgGfqnTVa4Wb4mjv8clN+exAMVN0Dz4RZhOJxdgox1
d1+pq6bTFk7iEvh8hFyMTQIeDLkaw287yUNE4U5SBzJzmCMjTM3ajjeYLleZfNSFX28teNYSW0I7
bF3dKsleojKeAnQ7lTdHi8SM2K1pmCtNL8AVAeghBL8aXXpBhOO0qbCCsSGL5u9GjtSJ3jVGcxWl
KMhN5v2ZwLgmk/lcyEc5U0mViPWi/jLosGMAI1l81agX4vJV0w+ZvbF6H88vwbanefyL3ejXCPxl
mDA5FuxIQSGcAGa+RPFnHXhyGeB1lmX3Oh5y9vH6ymfAQC+ZO9uhyj6M3CadjrI1Whsxm4F5xD8o
5lttBHs/oDKG3gWEJOvNW1y0e2d8RSIb5NGJuPkI/CHCGtSJ89MfToWNyccnCJdDzpgkr4IGAIIq
rMs/9JKUyO66l+lvhOIvfXWC8eDo2ZFwzNPs2s/i7IngrcTsUyA1Zaa+zE9ZhYVij7Bco0kFyxqW
NwoJBYxL3L1OFSKJl+E/KeYClzhpJn3uPgKWILVHChAZiXJLOIu7c0Me1GhrV8FOa73N7FrbECch
gjOM+bwHgNkQT7P3X+eYRDUneXg5tXzPwy+5OLGERf6rBsRoUKMTrVzqYAOih01cklWUz7EV78aM
jV9gH7MwPXqzcWya+BmTHI9UOuBw68mjjAAABQlHBOUksCvgCZz0Ie8eHv6E0Dc2m4a2tcjqcrDJ
c0iY5IlGaPq0gpskzbIvzLbT8ImM0tmk1Xir3RA3SM/TVn2r8kCgNJsEp99HVobo3DiBGlB6wBPB
f4EFnqLI2qEMj0afPRODS8S9ZbMtesoSRDehgWo2lK228/LiM6WrEcxEZrfYuhMj1hAyaV6gUIkx
D8CEj0MeHL5WWgqsSK8ao5igCb7ScOfwSJrlNiohYDcZyNyW2Y1M7qFPww5Xte/n5TyN585m2qMk
sUNFiRkzWNCrHBdEvLDr+VOPX7MUGfL8DQxiGv/0qHqQgogljkscfwRlTM6zGmY/maJw6kX1m4zt
rm8mltiLkNu/gY/UW5tO5F+NGoZrFFoyo0wky5hTpjGdj3DEfIcUZWFZMwbtKMkOwzNRbRke7CBb
2CFf3tSiBnXklUMNPU/bu6e67N8Lhb1gZlP6Jx9BXAmGvqTykhrnTRZfo2YTOSf4LFCnZ5JEeZ3p
6dnEkNa4YNfw0SfhOgJAqgu8kA+DOsAZ413Dq9PHBDtl6T7Sq7MKeCFfpmJuKl2PAUq0pYK8uY39
y5kyx9ZrwNtLMAvH1j2nQp1tbdX5D1GNa7uaTmlvXFqkesPdZ1fABNsVf5qb75YFPUQ4IkJEssuG
lDusFyBOx+HU5p9N0TBEzJEQtWyqkwkY7IvLro0IilejAifbEl2PpVcsck+e0qaFZpNFy9xNiXTY
I1lLMNogIc395pZQW7nx2rQuvcEFGSyKzt3VTJbj0Fg+mbN7rA2OPFimEVBoxp2pibGyIwwNxQUG
zhlXUGmdfeK0mkz71bVv1AUJE7oG5I41otNBPXsR0sLp1W/rHHOdZtp3ome+heSJggPnsm3jZkzZ
nRrGRXYHRFqyvjLHS/1/cS5Xitulp+9lYm5c2CqLNGn3jQfOkZOMjV3yzkhvbQt7Zc3eJTLxs6ja
U+uwQ/Sgt7P6Z0SOlDzb1BIBIZUibK/CpwKtcMOg0/X/9TH2dtdbSw/ces8bjqzOZYhZD/6uGk58
MdJ0nlT13CNuN8SJdhDFHUK+wMatiM9Mic6zHA4yOwOCrJRXqntr0h2JiZF5MJyMIuEauly0BjaJ
e/KmdRstxviFFwV0sa5s2/4Vl7K6QxuTa4qh0aYune3ISDEM2/3g0E2rzoxKGdVX7x+iIlv4txrD
qprqzrytFX+3xVZB1BDIMu8cUUU3EdzlMFgPol6gcCMysY2PYdReceihKgDTLepuMYBQm8aSbHJY
UXhaC4kNn6eeyip0xKlnlK5tCfTiG/AXs0bIArt4k9c0G+oNcKjTmP6mL7mDEIDF+5L9QQ7X13tG
sDRxxSa8qAlYLQXXzVmaV4ZL3cqay/X9dwwee3s6lrjoyGTj9AU6xaiGi9EOZzo7TFrzdEMwjWsr
eUoNrME+TRYIyRg5wCIdGcKAGAOX8qmnGk616IUHuY4qzstSv1OGqcFhqurWhIK/GbMjFo5dQxXR
MJJy62JJcUZHUcvm1LnMFdg9ROwjBP2Z1cU7UhcynyEvdaFb6ItK5OBk0OSI/hrEBz0LDzh5kNh4
Wztgoy2slQdJqih2VYGhemebu8r0HoGJqw16kHCbnXA6dKkTEWQ1WtGC8zXrcLBN7jYrszf0z6dc
wxWix/2/qpsZf+SGvkhsm6jg4iXpuQmbK7JWx3TUCZu3OAxseTK7hxaSZc4fExeUyvSYn6MJQH7R
C0ZUNdiNxHqzgwr7GmztmtUAS411E/NqC2qhpsLKaXrdVdGqy6Rfq2eOR2blUQqqcs0ffzs5Hoee
pcSj57EA/Ulniqt+0kqxhDdTUSltfLd5EIf1PgPNC1BXWEBZ4m5mqVx9xj2ZWSfkJ0+w1cY8f+fj
WLLQwAcTVukL5oq4XCWUhQlFdorOx03LpYdQdpTBVRDP/ZW5jAkYsUt2SNnS4YPJaFkk4eEZs2OQ
WlVWrWomXapMEcC7ct5RqT+ICMVLvchHc6sGNonKC6vfFJbX4QUOKgCO8uKhuK2YH6eCz5voyJI5
FguKgm5pZCjn3wvizEVhqwBTuABoKunEa8YzFo/I0vI71qT1pRqQjBmy2IR9trdNk2nPNQxIq0vQ
4vNeOz6wtrDf/Y+l81puG1nC8BOhCjnckmDOkkjRukFJloSMQU5Pf77xnvWu14GiQISZ7v6TqV9l
EySQJlHwws+rGQneZUkNtVMuJPIw2GLTYxBBgwlwBspRwoDtNIxWrZ86Sg5d5RAnSKDE/Fm09FyR
+spH28mMKd3AF8bd5RAWspRZGZC1C8jgXUo1X7HKQnBSHHXbkc8QUSdUFX384CdtdpAEabinENtw
rVnyUm42j4jnoSwAaFCj1dnanZVPA8ccy2k2lsqiRCtZsKx23aPNcFAr46tqu34+fc3oCRKekILG
QUw/UmgOlzYa6UKIanHgBJfYa0jZDkRX210rOrRE97fvOFvsnxjEhyRKQhZGepGlOnNjQjJoE+QZ
crtmq7hvGlAO+OiAqx/RsPfc6S+9qJdxI30PVV/2Mr3a+x5+EZ6N8wR8cMnXGaD7YghOF4CRAAMs
YRLH4jxZkV0+t3yqpyrECB53SP1q6uwB3aOgZdVj7VIlXwVyYkvlBPXPruz8Nt9zUebgXWebKzHk
86ZXarkBFZr4SEEctHcHnZDsleXtyhAkVGqEn0W+bgRJofSRIkYggtc9q/+Se4sanDz4/cTaLS3S
KoYAmmm8M8b/CcFYSvNHwjORXiO9IC45VuGeI21pfjJ4zSFniH1anhrPZINI8GTUnE1v4A9afFoY
joYwdM9bfST2g+DSPsFTGndLujkdnkhFivpY7UWHnHoOllr4B5fZlY7Fjh18sNHHjjh6iuqHhY4V
fPtl6DKjGO8SixMQqlIsAWUXiluZlmAWAxWUubQMKZv/DYAqZ44p51mW12WEhjITscxNDDkWunDT
FxuaB7p9a2eiMFYvQ6XuA8B3zzM2RgVfWHb1GhXQlGIanf2mg3UeUWYMcA405FeKo/8zXy80TFs9
/VNzzDWU9SvfdpVxFRxDWxWyQ+2mY4YAxZyjo1crPOO4qprTltHZcoiKW9lHzwYabhSb4VVaceTq
NdSG7xHLnF7bGoCbrgOMN0bk+p5TNst4xK60cuXnNDmRpVX7NkuTM/7UUHlUNs861whoLNm6MGyp
zwOX2MLbch5JWZ2Y67M4y5uEEkLeqNg9ogMGCIRkgKmaHv/SWNrcmy7QVJwcGMNgao650GJ0tk2F
lSSFr6l+yJs+wBPOSEGNGR8Wm1I5Bco7ORgbHH9IFHd9rRN7l/yBUAw8FIyWVPphxt+MBWDx/FsG
27CGPoSk3sCRbRC+aFHyZAwfOgxbkNPj6pYixvC03gfAzO+Dh4dVQdFDuGZD/lWM6bHFbnUsWC8R
yoCIIepAoYGDrQw21VDzyQKmxaJBPvkDJ0a2LmwTvc0vAZ/6Jl4H2bRNsTGVN7zKQKqAKIgCpkTC
l8ZY07v+DGlFYe9jxIdyB6/eqv3EWI7HqGSwEUTxJWzuDCJQrhARXPCtXNrssU7/Dkq0NghrExhp
weZgg4WVKlawudatqZ011tG+gnbJ3K83mle77iB9kOaoB3crvWV2DEG7a0EPG2CsljknLJp8hZoZ
ZkWzwXHrOhlAbvOOVJQLliYdlCv4ru+z4cB+3BQMOWVYqsnGrqX9mmwNiVK3w3CSC1pmGLtMPiwb
zaiOk9ludP3GvwULS9mcpD16dCnI2RBGueWmCwVsvmVIyiPeS1uAG6h3bKJdQ0JDlJ3NNNq7DAbc
xtkV1tVKu900DnAY8FrUfyN4sXp3rDSwfEY+HkFRPREw5ai+yDR7HZurxiHF3bYXlUWIILltabjm
aEahcYJUPpv1HUHEtkjldbHF01tbMqwXpB7EUirVuTicM8SwjX1/LMLoC3npoSc5Y/R73DHKRv+W
qQhF760ro/RbhZPd9/iAsuNyp/f9nWAPQCSB5Y/K2KEOitfUvfQTZBbS5jug819ZqbHCRpCfYeh7
abae29GXtbZLUpdWlivUhMvAerXYt5EiJM5NDjETUS3bKEfeeofjEddQmWiNXaK+4QqxTJtPWTxE
6HPHcngEAH7UBE2zb1sWW+ch+4Chfjjhh5GU2xkKhhNVPpHDNSYkMZxUMk/hw+aAiu6yh0OL7NEm
XaEwdArm96xKGNHkqwanSllvyI/TuTkdJeYSMcJoeMkG1vMW0Gko8Ihk1ZEWjuz6qFzYrz2DDggr
IVBgAuvkyvHvrdD2lSMJKrm6akqMHRheRJZ7MHrvNj4GmgC/qYCK7L7bSsMSqTxoKYCtlPZxwhh8
lQF2xXhoQFqUqpkO85suADEA+B63Dvc7iD+mPtgykSyIoUPMDDLXSFNp2WT6rUdV4uE8W9AjMOdt
oMOy3nCGqi7H8rU5KMztuNd8BHRyycJjbot8H0IARtBa7+36kU77ibAfoaoyY/sevXaFRIG4NOq7
EYDMGX1/gqAubUii4GmSEplZFH/zp2MdvPJvZBR+ots7XYWbDyxuqu2RSyckacZUV5T+sI2x6yQz
EV4217tH/WhZeNWMa3kpeKgiU6elmM9OMGHpU1nHose6iDqyM05KfotZjpvsxWTfMxs2FCb2dUQj
2mEuwXpVn5ZeeAO4DVBf9ofRuFjGJYYKTLe5sOvJtzXmm6SAX2AWLK2pW+djQWw0qiLpd/eCsUwr
ftOy2A7Tm+pRr1OeyA1dDlXloll7RJ+65ZP5GlO2atozcuPnwpG/mJjJNf/+iJ8bftNS8Vs4P0fU
9N3Qn0V1H3LWvtpVj7bWYCoNRZSFdbCsUzixXnuDvR4i0nLkItMdOj6FJZA3Ipic+yuGLCyv8Jwd
PE36nD1Wkk3zBGlVqjGnqgVs8vgYD+5XVr+KLscApjw1eIljY8HgpTuYTs1GC2Kuo19SJ8hS8UtU
fZfarWIDayE/zCiU4UbicSTPtGruZYEmGFlBOIxdiCcRRpXTrK4qxzqGTYqtN5KJmGieiSIOeq5X
SfvCR4Zrf9CUjJu07op1zqJ1142DyMVpiUa1dx0qb2ucwFno4IY74iEAwEXgDa80IqvhH7spgvnU
MMkbTi1SdUa++E/2KoMlbzmE6BpOERY7BjMJRBwTrACY6mNnb7xR1kFUhdBCeoRSIxPUjp0pz7Rj
8SFn9K6YQEBxkdMvdpju1fs070PxFTYA9kzLwMhrkrBSuTnzjA2QNUeEXkiUnAA9E4R9wb6qqwZG
VlLBDlcqQNSd8aghX4pVilWIZd65dIZN4eGFa2a3bLRec9weB1O8mcMSUy1ZMwZy8wXvFUT8RW5J
5MeusvOV6ilbkJFirU97E7Kn08QfjE49K2D/ubXDJsgF3jbn1sZR2+GjeVn9bvfZMx7ad63tjkla
vMTYUuGn5PwrBOqw2I1zte8Sb1c5EUdYwWbR50cCyxuUCCZ0MSBfSlDD2btCVvxKU501IpI7YiRk
VpWDYkR0xhYr6jYh/64MH5JYYtf4fkflu9Cw/sIVrNcaYwWjK4EZ2I4vY59tc7yWu0EcSAs94tGB
6J7xHhIK+6PFDMf8seHNFn9CsAmjyf1AU1cdtn5t42yd0vtS7XsPBsdDCS9CJ5fxQ96nChEaRBfx
2YXzKVuFuSDAi1iIxscab1Wg+k4Cd0NQoKf8sZWfSLWu+Y+KU4XKLLkwPvHYymFe5N+DDA6GRULm
bP2pTaRbOq9isM/64OLKY3NN0xNmnZDBPrEzWzvjESVG+K3nk291ZIudc4Yt8BpWscxoQsrx04OV
JACUJi026/oMZtW2OTUi7ZlZ7pSq+6OipLJO7ETDHNQEi7aMcZkuDAlNuTddUhIKkxYzDGs49SN3
Kg4izkri7zaZ2B11bBkXB1m8NERkshAalGDZEldPX8/FBqEjbOy6ARf9F41dLfEW35n1ICMo1PYS
VAoqvE7bZbnxa1eokBMbTxOsGjFyc6VJjDZjyMGgYdqprdiRbQXTOsVOOtRPgvzRhtCcjE8I69pu
tUeNt5xhi2XmZMsa6bqAMha2PPx2wbkNM0LZ+X4R92Wj4EaZ84fQq4U2MmsG6+8DNl9CBVj82CJy
9oVCu+cJo3dbk/Nou8PQFnERRmGQbABrdccjzeHv2P4K1nRg/DPspG1lZhf5eZMp3A7FVxWKW6kM
p7JyNlMVfwkxvph5se0YtjgUbGJ4y8tPfN1jyo52LYY/U/41x4wdkv7vkFwdz7rivb4YwA0mvSEE
PLnUk7SZmTJsCcpLVkOztYY/eUWL13BtWuz2sE9D79c4Jxs0ipUYbK9wz7NanhKst7KCC91Gjs+U
hSwbquEEajcsPSXxXAjkD70irdtShmcAEG8oqLpUwmVIu4CTxB02OHsRet96ph3CxMCrCgZepr5j
eXDmrgEMX7Z5sy5zZocmYEPk7uJEPThoe9r6kiUBQMyEsgEVTxgNx5S6owE8CJgxNug2RXzMCJXG
b+ve25uxEtQ4ckISv4h019A2AMbnevVqTxs5sRr57o3jStFYsRXx/NoCJOOj8D5NPXcGkma0APi0
GTHogd0fk4G/Ds2DQEUVz2DppbFJmDwprBoUMO/yy2vGY3Zpb2UzXWY2aqwCt+Ry0wVirxfOu+rW
Nzcg/7Fg80OVbnr70IUwXxHuNdwtdmlmPSUbocpkyK2HN11Lj5JtPutbMs5gfm2niFavq+ByDXAI
5jZZtNhYODuKnGXrYF/h0FB5aPg8iAqt+iMYzMvAMlm1JtmM/Z2HJ6TB+p/8Wo5MghEKLWw7Pyel
2UyFte7U7gA54yXBHW1RjRqoxI+ZSsq/3iOm+dUi50eT5ODGBFKOGAAbO4LBkWXeKuT58ulR2fmZ
J6ou2dQ/ZbVqRpjfKVEwGncUNJFrSNpO3U6wDwD4ubiNqZMlUr+FhqctBqW+OdxuISVNReJ0UXqH
ILXPagW/rF2HRLa6eXuq5+4wlCuX65Li38qpWjDNbEMbmQY5X1KLkh/yiKsN9AOGtnVQEyC0x+0G
LpvVPeepPeuVQahz/CcIf6dERppQ6bfxm6mT4JPbLFiKaYJDhbBmtbuA9p0Z/beSBdemNlievSed
FVS9rhZXues0QLCU7lCGggqYN4DUXjJ29JTugRMw/IYoAetQZ1wxFGjZAd3oWg4Icxf/VybeLE7w
sktSI+QMXA5VOz4xlbMYdfQkWEmEiKuSNRY9C4WikIg2b1RPafwr194aE6CBR9yEIpcNa5r7SLK0
VG1Y5aU4W1LioSX2fnZf3A7+Js5xOR4EFr4TkWglnpi+CjXFQBLrw5cwJwZrk8e/JZyAVpBKipeL
mb/KoZMkXXFaV2nbrFLVOmjNqWtTX4X1V9i7qMQlbNIzzqx5a6GcCo3Wxm1altgEWVXYWL4rjF1r
0LT3CJ864kNCJf6b69kWvHZimR0i9BXGdqCCMsrxAdHp1IUMGgupYSQUjnFqqNtHnrBfkHv6ZOZv
8y3Uq98uK3d6IK+Ocw5sGys6HNzVlkU8248DPs1m8jE3N9nUQe70yE+oplXdYBzF55y4WwOnIQO2
XGcOcERt+WjTYXv+OnRaPTocg7FRV2fsVwJ4pw6CK56ZS4PqQEm9fh/w7EUhtDZUjUIwdmu7gswe
DPIMIPZGYAlCyq7L3IGOxJnIa+A/OaroEqT4+ClkXFvTJslIwhOgAH1/K7hjK+2WT9pWm/T1bJDj
V/sOWuoQ1JA5+DNqsavCApUiP0XXrIm11V5cRu69qfBkPTS13iIKhDo7vWbEpgSmsZZUv5rrKuce
hh6zbbHpu7/SLl2zbkA4J7kMVRb020X44bnGySF3SiG9XbJ71BqTbtV3N+rw6dAIVfA1Yx0/9/gu
uhC43NMXhpdaINqCAT/pwYX+11NmTBxrv+/Mhsa7vwqyEc3kNCrG4d80iTGbo/Sqb4j6WrotcRDl
oTBi5uqDRWzOPsJFd3C+tyP5bKU5/LGtHNbwr5yLJCEpi4jZZHcrb0Zs9JaDwlipT8miuVX6n3I+
w1aUBU/GPsJ2UDH3b119Cx8vEDiFKPVLo7Z3wdA9a711KJlv5IlR/8eg0pMX/4XCT/D1TU6eJqLt
DWJC+k47xdIZidQhTZ23evSwY2hoMAdHHSo0vgGfzECCHfGje++gXMybfoozlK7ATeMZejIznF3v
/ZK4befqZ6HqrzO3izjDrj1UrX4QOKZl1BVJUe9DeuuG+VjATSk/ZVIwsByV7TqGy1qgXjZimaik
LoPhXs7RLurdJetBDRHVpMNgxEzOA76vCRYAzWGLkTUWqrvsbbbLzVz0xBVIyU29t6k1FWuXoIyX
7r1WSd1sZXvVDj97VneGZlVCkYrwUQNMsTDD7/CJaKfo2Kl0j+MCv82EgXSR1bsBQJzb5r2fxUfQ
Y3Qs6tLXTZAiurPipyJGp3YBXn+yANY++2VbMHkbbmRVLodmOI8YW7s0PhWOygb7pYkjhgELGVp/
PIcvNd62euquUs6AznPA+BF0myFKoVRUIdCr9EeSRxdlqP9qjDnNHNzUFs+sie82sSVCb+9mjz7b
Ho59WX8H4byPOxnWMSfnYno197brvLVj+arHXLOhmkHIaY0bYA9nnRjuORMf2SCZMysv6b1Fa7OC
EIC3E6IlXovmQ5UuUsUNSPTi1epp1sjgxqhWadD+VSizPBDh1j03NFTo3bCJjJF0kmKYTM0CyK5U
vHVNvK5sPZwx2qlifglU/AqS8Zx76rGMvU8vpmu5pepbYO7L8ezmu+huM0pYEki6nBav0eLsfytb
bLqXj29mKPywFofbcr/1H3668Nfr9ctmsbus396axfrjdHgevg/f2ZJQzd2w+H793W6/vx9i9bjd
ttNi/xr6cM6X62pxOZ2eh9vj8J0vDowcFuni4B9uN5DQzeHwOGxvQPQLZ3F6PuV3fVKuL55PXisW
Hx+X3dvL29t6h1vbMlq8vu73+6X/yBe3wwHR2IKc0dX37XRQlzjX8eN5kIed7B7GQr4Kk1uf4c8T
GH2BD9/iQD6Gf9iCmS5+X7f7erHcbpfPR7dMjfGlSbZdCn3O6B/+qeUrD8/TtORdnIXfrJ5PPrC1
eE7L1rc3/rP1nyc/X6z5c59/tgdeeDrwKcTi6Z/4xPz8PPEFfMXJ/3dsPm/n8/f+U36t/DWv8Ysj
X8h7c46ynTx6vpIDRuaxeHAWeD1/dJAv5QhO/Pokj4535V/5O6ilSw6ElxD9Lf/ef8qzd5K/5X+8
zvd5eyxOV3yi/783L5CnmffhKsoD5GtOvO2D45ZHzHGdOj6zvCo9R/vvHT/++8R8M8EPeZD8DR3y
5tT78jXy8zw/Dif5PT/4SXDWORscIT9//Hsztu4ln2hc//tgfGix4NrxG3luuHwcprfgjZ+cSXmm
OS6D0+AfPC6b8Jf8c/O/+bF9fD8OB//7xg0kT/Lh8OyW/pYPdJIHLU/NvxMnz9xJXgJ5EPJY+eb+
6DNF5cA+wLm4DgzI5MmVh8p/Htcbe5QdLdjyRMLO4kOeBH4NxWTBH8iXcYz8Af/Jn0//XiU448WO
F/EL3JCxDhubVdx+aeZ3J5Q9JNQXxta2drIzG3eKcelL834ZpFoO0bEKjLOlW9sODxyHKo4spFuV
UVg260pm5jDpVguosVn7ByMfhiSjeihxRJvfS+dFV97rgnSN8nuYV2VxYoC8GI/YXmOAdQhfbcfA
WPneVletaRcBxsuOfUhDZTHsKtM+ZlAIbGK+XIOVgApGgRGusPmqbrNVW3s9g3s633FVbVvLbpnm
FyksrhblyUXNsm2SQeab3r08qqGVMisKLFTXLZWn8ZhrJfY7W8GPouf4vy1M+vOGkVXX362h2qWe
+IkA/CP4mhPjsTolfzJAzCZtnGW5Dh0jJny+5rVdi4cVO1c15q9BYu+GfNpkCQX4SDBMMpanQTu4
jXkwx55TpiKPOMxa60uR3IzN0ASfrFfeLGvXP6n04ocUYSCJX8ndfXKNDS2FidJLJ1GiIDaspNXJ
Dp3p3dwI2aEBEyasA6mdJOgpN02mb3h4ddO9UtSdHDdbMQ7a7p8QY+0uesNISs73pSyxlg5cLsQc
y3vSoEiMGmkN5Jy7430UiXXWhhG4Jd+PdE043+cCX2nZ4db6zizctV3Mf4mh0b3JL1ocWWL2tgzX
ZbmJadR53WdUO3/l72SPIHf8KkpJ+gb0wG4CCLhV39Sq/EoqUm0HBQJR86cpRpptbcuUCrUBBo3R
KYdSlpfBWsTbad70GC4V69h+K9GSORXgPiVNQnoEA0EJcLsSyYgZ/4sh+VNm6wmrt+hqdjPiOwCD
hOsfTrzEYYOOk/AuJMRJoQFwBUMWi30Y16P7iW0mSiDJV473Y38TKdseKD2eOcwn+FKV0fQgmEGW
zUFANsj1jx7AXhYTimsgY3QwMG3WzZS9KW2xKWx9G1e/IQSxlIih3yzucDukwsRULs9GRqTwK5fk
M7hy+p0ybXfxPtM2zXSPE6AL8cIUvpzfHbd44Vt5HSPicjro/wruHB16WP1NGvsKI3zOXiVNtCNk
p+nIap4LlRBJY2e65jVDHqjm84rSaeLmRPgFg6mycG3tbtX8YaqbBt6KJyWnsPoM95jhfWnPd+yo
fLVF48fHK6hTh3mf6vm6QDZWuZD63PlPjgLNnDYVDM1QFTs5XighQOBFu2o1EsMpYkhZogNpfuB3
fIl4X8NBg7/t56azbHBykQ+DnoJehY/RxjK8151LMo77eogmuq9pkevWPte32N1g/cGjGMBaNm70
kbLhVCw+06xtJT9mnkpigOQAhXS+t6DqT2mnbKY4X9UljlViJv+WCXyH3wgYm0TM2lj/mgk5srOZ
7lQrVxOtr4WRYu/C4caAhiQ+/HWhUWFMMGRbL6EmE2KfmthzZU5+40KcZLbIyHimCBkO2Zg4TK8z
+fTDlghzjyQsGiGglt76jmcK05+x27PEYFyT4Inw0aCkxTrNM+hn1S154/QxdVG8mgw3826nlGJL
hDNGzOGnPpbgdhHcWLQcfXkqGuZE3SVM/zYVyStbktIi+zBpNlm0BVHe13Cg5LP+FC28a6renodc
GADs3bVX2k1YhFeSMKJ4fmkTg+WD9VeosBbIvUIQq6TWuqGvagn8KnVv5bIxuMmwiux1NTGjJ4UI
6YSLFQx49zrl/x0PQo3/kfQBomz0iYKEWeli6eQRGLlklIfhm3fLmPbgZPVU45gYyg8ve20apre4
2YYo0KRPwbTrJ+0gHWGbnZ0Z1886craVUbwAUUmQE2infW31ftux/qXWe0TUVs+N1zHKiMvbyPeF
bp3XO5a6MdvE0QcqEn9gXmoB6s1VuJ4LwlT7eddkH8MwPeuketN1exXrdJvWQFpui6H2yrMBoNXQ
d4lONAbEHxUdIAkKRYzap8Etnr65LWDuZYnvGi9zV6+bARYJHVxjjrhh2/tWxTTPWelpQ+rtvWQ5
gQaS1A8xeYsGmbJgEmNP02k22Ljc8lYKk+uFW8q2TGD0U+HTGoa98SpInUq9rcH+5ypiH7GGzJ7y
jWrmPmEdFOMGPTb0TnrHGAPPEG/VD7hu2wfPhopcEaUB4O3R3g8bKH+vRYqTdWLge27HlwHcUhHB
gQnWVrCp1x0qeMSvib7DuHotByAi7a5wCsmhnrG17O9ys0rIrYoElr52s5ZwEVsjY92OtIRAwmej
h3CeRwzbdd1ufA0OCMwAbu+QAauD36DsMoKdDF13xD6bcdpnkdbrCeUSIgoQWw/LTYuwgIBpSSu5
1tp0AJkhxcs8dJomRRx7Bz82gRk7gmjMN7A8Tg3rZAkELaQdYge3wpLxUPT2SmnsZYOmEZKWpFjY
MSaCe5uMIRI3l+x0rJFgf6G3zjGeVu36EE0wYfuzTrFOPkNBFEtp4NgON7WCWAWi4DU4j7Tn1PvO
K3oBoyReT2ZviZ2eB2vDds8pS4yF+44WflRYEjTlkVYSf2B61qw8ugHEFRduko47Lsk+0xAvLbkC
ytWgVP9OGZLenCGwyHEXhlSPLk/lWiOk8mM9OgX5b6x+aDhQ2uo2mQCPDHfplSfIfFDuN5ONreeo
bkCaV7CZNy4nUi0Y3pdQ0vAI005z2viWqmMwyNihe5BY7ON2wqZFs+xhCQx9GZoAaoaFjW0821cc
ANCRDaVM4amCbdJX2CZAPggLdi0X+B1CHluX5OYr9bxWGUkOroOV93tHTrbGg23wPdpUgzgDhgYa
mVxGvd0bHI8us5JgzswmellMktD4sbXjOszUH/r4lzF7Pgagy5k8AJl+J7cPYcIoZN9I5t7n9vPw
u5eX3HCrY2H2vrS7C0k/KRzqaxsCoFQqod2A+q+0xlJHNmulsD8oIbNHjy0/aC2o0MdU9idJ5JE7
e1Tc0dMmwKNyeFnV90JHBOX5qtKRCe/gu/LxT4rAjZSZ1a7ltMLceRBWBmfM+CGJSRnVPxVUhgxj
lTlY5/090G4jmdyBicwdKXgjfZBorYcBlpMKVUDzA9mscxZjFQbQ9ANLAgEewcmGuhFGtrQJaCNb
zWgi3+LmkWFeBfxOnNIWeiW2Ir8ZGO8ini2aDyJJ4hK/op3TYPGcVcBbXr8wFbKQ+UZR063S4CBL
TgoDs8OgdSzWHLUFJ7CA9Wq3EfHe0aXRcYSjXgoHnLQ4x5JCUWP+g4yQ1gamTloi8L3aWBK2GkiZ
Y1xU02D/gjMw0OlOxs4Q3ipmhVYo3JEbEd4CLMBt0WsHk9JUZC8hi6JxT8G5bN3YtPBF2CH12F33
eNipIyII3C/Lz1pPD/LRkpSbEvgW5bCBwwVjkfhm69AZFMRF7Cb/nm4CLpOQXsRhZjHrr72qbyzz
s4F2poQfNVb8BlMF7dxOw9Ks/wrchHswTKu8YiOoig9kzOCIrAyE+LF5Sk/LJHmvegCdjoSkQHsh
ohMrPBVgZ8UcaNJ/0O1oGjm3abwJM+uoX7wU+RPNl8lUKk0YHivKMcAJLIDIOIGyEte8N/T5oMf/
LeQNISHM+4ADbBPGInmzPP12sGLhYMySgPzfE4j3eaZe8c+3LOiI4asa4qbcesRx/KEL2MTmmXCE
nUjUldBnNAzM2LXf2YluRYEtZ/w2pA948MsGiXoYWZfRuHMRXTqffIPVwlKBWNXaHSP7nzEcgEGO
dXaySItwhcU9LMWO5kpVIlyGJsge88byCD9JjbWqTi9Tx47YpflhqLSrNVzb/KiFn42e4FxZnKdy
eEKiwlHA3huJ9pa4pA1FyJuIkMXwS9FXppQJJ76+j2soNsHJnj612Vyxx68CnYa2fB30eF0UyrYF
H+hIbArrY5WA3eHmg4h2gPnetd421dGiCxsPG33h6CXCOvTBFrNFWNSYXYUoQ/X8nlGkz5gLTWQx
peSyuOygshaiRysM/CanjUgwYs/bl1Rx6Wlg8llYrwaUowneJjACMm9YZEl80DiRsHmpUJjcE+CK
9BydAE54TMjDVT59J1Ssk3lBCLya8ZdV4qVON7OINj3YOKEjQffhWd/VmDGaHNBxIgtku+otNgHV
W3vKlzBgt3PC8/GdymDTezmzwE06kVa8TNX2EYy7CCeI/F+iyvxVEA8ZX/kifcY5TKvWYHioEDD2
sOJ12ITr5rOdC56BV32mHiD6yQgQbMMzAwGvAVO6fKf1wHDRgQfkwKN68goBx0QBrcawt3+G3VcS
PzBJButxwYjboxIfU0VmVxsHJwY6sZhXyQJKpEQp7kmqw8X1wJMbtRlMWPg53I44zCWEGYQU7/3w
2htnO6E5MfujkY07CDG3Ng33TV9dodUSetWUguQFlXawRaB7cWD+9JB5bLMEbqtPkQFDz0aKPnGL
sourgNjGViMlvJ73phpvuD/QcoZ+0+hbxb5iJc4KGg04xSh/RjgJaEnA0KIauc4lr/KlyR4+xB6V
UL0OEb9Ia0IIL+SsuhFCfGlWh9tlDTnVQp8yVFsFb+dggHcY3zTrbz+e4Y6b+bNItG1aW+8IHmBN
lien2802QX1wXVhPNzMeE1GhbmtK0QZvSx3WYQBxPSzZyUE97Oo6NOW9JtW8wHpWUMI5w29H+lUW
iZ1ZJq8p5EAF7mb+gXsa4359T9X9zF3SG6wVYdm0h8wn+vw8FN4z53Er9lVOmJsi3tg6IPB5Bhwy
po/eaiRdqgeWwp9/yJPLMMGzx+od2GpYjqP2Hpw80e1dF40VnSqYZ+IQBZGQff3lZidR5CdSlNcd
+72eyoivHn6mttDyi1oWPL76SzhtjVlnJ3po499KuxTopDIcvFoDfJ07Pw3FKsqHhQmrPqkgswFp
5oO26lxjJ7CssduDNeGrXHeXzkEyMt4Fts2zGC6TM0KsQI0/Jn967BAEhC2t29jl9CfGH3g2T25r
vsa8T9/oa2Meli41EhYfy8EuznpkrfRxX/FAZA0tWX8Jx208fJJrCgoAZaMbPohgX80JIxg7YwBV
tE/Xupn4RjlkiNbl2zR+EQdZ1ay1rKQdoyslX8acSWEjyRkN0++V7Iu6ejcbDPbhTjJicTiWoHwk
ob3OibQROToiYq2VEftPhebtJqa/Qf/XwHDDhJlBRg7ctH+3a6HQBqM2Qk0Rj6eCHidi2XEauD6U
6Cm+P62D/UuR0pO0TOGKKFvXYjiWBcxLUr6gd9UV22Sbo5sBkoxtNHga5wuWcM9Qa7D2tr3HktXR
pfEiJFFr3VrQ+eDAuZiUKhEaZWfwm/maEapTl7pvwsu2oIogY8bWH1eMfkegL9AwYVRJ/Npr5EbV
DRAJXmDWiOh5W6hEHocfMyenahIWZ9b/2VuqNZEckzDX1UCW1VRszC0EEp5PEA0BbUBhO0Sq37nI
l+yU4FjUsvW8aTr11MH3Uoe/I4tPiMFxAvfh5olbnA5rTYPugwazjtNbyBuzLnjlORj+dlQTPXa8
0WeDhRDx44kZ7cJJWQBLr6bSW5pRQVYF3m0Wvgj4PYoexDf8tnmuWu2rLFiPB7j33KCGwuKbAok1
1rIE+0wc6xVICTeNgVGmpIFfJqlvcpk0yroN7lCV3dB1X+fKOzdqetfcDnvX+SuIMQAWynJMrrYB
4SsUSy/Dv+6uJicQxUVI24OrfyNr64awa2yONTgXGu4cLsOSAWAlU5+zhi8E9l5dhj6gMld2PawJ
HtuybzoLE+J1mz7MKdyZNo0i7VHynNChxRmDup5IFQzY8jH22YMvSVJtQsu6GPaLnr3Dj+cudPxa
J7wZz8ooClcCKFEa83KbQ365lg7DvngjlCcG0HQLi0LnUZj8VP32iK1uZ3xqsy/MhjFpvZKBFBn1
nbVnCv7H0XksN45lQfSLEAFvtiRB0JOilzYIFkXBe4+v74PeTE9HzZQkCnjvmsyTBRvTmgRGhYQz
/ZnjaNXNAl+fsohK9uJV+Jfp8iKppn18f8LqdPPpKj0tJquIViy5DGCSQz6GZFV63qIHUaJMfmQu
YdHusUOVCVpj2gOf/toK2IPxGRIIOfOl1PEnCC1uTIRM0yKWSMz2w2M7MMq1yo0s+kTFGJAkowfi
ilBZ6SxDh6+2vNYMHLWqWbUxOWcjibMEZcN6mOccqZWQAu5kzqCDBIUnVRTbwqzsoadTjmWCSGhn
vYKemjUdDxLZJTndHdHVetHT4zBwgJoW0k83ya8BVdHyFGeMgSaOMIrMjefzXhg/Kq2jidCGx/lY
mCIML8sx63olGAYByMNdUe9i9dLNkc/V3ciVdMHHsqiR+6CSKcwfcjfB99VcL/Cz+RMWdlVC+sk6
z5hpt/PuChWafXmL0oVZvuwoG8U9mBQW5GrTt3sOja7jcxi0JBtHfKBt9Gk82iXQDIHUrKtKnUY7
iymmgFXDUgQ6Leumo3Xb3FgJPkbfaMu3GKEyyIVPgrumjo2LNfaOa1XzRlNPOeNTUHJfHRU+S0vs
C4aRHwDpW8zZIrPm71XnSEnnom+dR4KIJETU6WBCDUTdYMmrxveYTn8NydUKzJOCdoE1vgceK7jT
mLnyXR0Dyh6aJFVbT99gPSb4CUOoUj7PGB54QkubXYf0pONizFGIj27y1RfHFO25OwgAwfqjKbTL
SXnTMcrG5gGFQKAhwf1E9SuyGVcRNLkJygO3SNY6QsuWYgipT9RakAO6uySIOxxW4cDp6V+iqNpo
ocS4d9KhqGvU+Qke2Ch5eREc81ZetJG5VBVtDc42WqZVsVFa8tnyOVlkM5xGhD+e3OChCONCsRA2
oiFGscpSgt/3RP9vgI8uax8XDAyj3tghmC8GYzosnELs+Ke2kZJkqdY7BQbflEzvVuFOZbbDqaPs
IrK6O1O+ZTC/WcTPoHy+eybRA5achi00PfK8Y6c5aMO27gHdNCYpERQ0xHYvh7ZeGZq1taQOYBR1
D5nDzGbxm6ZgEYpKtLUs3EDMWcekfreBtFGUgwnPJ0ZJpI69LVFxp9a+ba9qfUnUY4fzmamBu6+i
TUm5RxEoLQ3/xL5FwkVa7Yh8bcFVW395LLDjWY79uoA+ocfPvMec+y9Kfs2cFUBwQJ4/HZ4mGp+Y
NBXjfyIsJGnm2Mgd5QS+dmSe9co/+vKR3DRpEXkio1p9P04ZMAHAX0dHnVNE8IsQ56gLsaltwj5m
urZHNcR/qfOWwKl8V+oeotaG8weOPgdyoePErw6jndSrVsevgV+xAu/ba43tpteIDKpMBdAP6BqN
K4o9c1G45Z+1HrHyDGwahjRYQ4j1GT7ypUU+Uv+qosU1rzUCXuAKTLXKtZ/gcfPbH41qBxifEjnZ
xRMGYj2J5GJ2Gw/uMqj9BRAUfKb4LUGFDgEPlnnWQuU9BREaOaXjNGbVGM4F8bPS+Y3TcMU7pLgM
oLg6oWP5/hdSbpx5rKqS88igJR1xRdA7giWe9a8ucEFqSTZwVpI/DVAx2sqKTsJgHlNhmJ4HlCIE
mHXqvNAN1gOY1LKZj2uLCR46hrlosUcKFtrwBHqfn8foz2K61nZbJc6vGcM1qSMShGMDICqLCLXZ
4MWBTqLO6ZK4vo+lh+s/QZeE9C0Km4tYa7hgh21UEUaODKPWnykyuEzykZhgBRL7+sKm8FE26JhC
c5O1VwuyYismTiI9G8ayDGEDj2F1nDpJGO3jON536PcFT9yFMogabak0GrWsskLyNeCTHDIcaFQJ
AiuYvjuG7DxLs1/JnKFdIbyJAt57gnHuD35roaHXl8KIrq8MXjKJJSkXTkXhXzBYLIBDYAcROazq
HKlRTP4SDo8EQZ9Z9YuyTC6F6drS0IATYz0u4UlEuk3ilR3ykHtCvg+ebqLhmbzVoslI9J8YEQ9T
fUytBGO1A0Eyy71TKKOV64QTG91o2HUSV3L8zKpDgU1kNGq7FRWRDU13FduXxYAXUOekGO/maQYp
sI1PzLqWBT2UUtBYR/FXOzIGlCgGkUISG4XakvqfQafnbipmOCQoIXQ8a7SvVU3xqtyjolpD+eUX
SupDTKkaZMo11ZuVS1Yz4zSCGXXz00Ck8qwKy5B/1ZiEh0xJaj3ajU89hZfHgPAI9u87VSPE4cDB
2BvqnS0PiVOYaLY7ptWiz1G1C9No53VwMjoXwatARYyxvs1J3N5J/p8S/GXRmYA/4NsZW8YC4xd3
xABzoijtyE8d3n27LhCCSTXfAIJMx/VX5KkK5hrSARMIKUYug9XC0EIHJ/0Cx/5GMguITv9kylax
29Qk0Zu0Dy7L3HZ8WilcmN9qrB2jw7OGITICb9dtG8h4Fb43ggBIr8SmFj5ApajpyZWETZwKp1r9
y4pwRy6z7QXY1Txx2zboOiGrWUNvk/R1oe1dtoq7lhThSxCLU5RdfBNrSBgRXB2fE6Hb+Vjn4oww
JMqAIM9w/TErY14WW/rMJ3dKW0nmskQ3qVrs2Na9vxSNfBXrKK54IBXO3RxKe9D/U007SXfpGF3G
gsy1QfyJVAmznAqqCpE++97Y9kt+0QPLCoOxj5UkK0EQ90F2SqHcShq6hG6rNwwqXAGbPNorEM++
JM5H3ncWEjG2iqmD6fAWsOQZ2jewlYWGt9UkOarBQgLfyhKPtb6KWoQf1bnFgSFkSIc7FIyGCltE
/YGLsQ3CPZwPW1b9s0yqQxMTAxfVm7b2VyOpGVZdcZIiEsBM3YvDrm6NL2X8pO5RK9plw6tg3gPC
a8AUOD0L5CiFCOuNZOuAzO0VKB75FpLvQnOVn7qm4dfzOxoiAnQSIt/aGF/1XnKlXRy491SIoIRI
WO6OSIeTYOfCoRCyR+26c08DAIUI1UjXRfVk/OfmDXxV6nl28dz0Rc2DKZHrNP6rQQXJ7kd0NyK2
667u+SVCE9UkMtuEmSwtVR9xnMeTrTTetm7kZ8CTnIoex0DG+19xS8nFXI8jJmD+oiCNj7g7asJZ
S+UIIRLBttGNew0dqAzGxCyYKIOw8dOJ54GTkeow675i8WpwljfUhJzl8HBnQvcmFpUdqXlKU4PO
gN+Gwp4lIqFp3LbcHVX6FuYp69v/jQKPUgkvFEsL0cp2Psr6rnQdZsB4WuVZFXxX5iGPTyYyQ22f
IEkRgboIbTfnJAVfgiCnW8O3sy2VcZnxQjXCg7X0O5m0HXfTkBBuIBzR2XPI3aHubxq0v5oA7Yx8
wrQ11x1XsAprodlJeBCaYAsJY1NzVAXgKbCXoA9F8FlusJuQoR69U7FeaEBSrKa3o5IIGsNYxAwg
O7YRRBpGcPwj9LcqPKhqujOJowHiZhsA/9O8vA9xslYacE8QlguPsK/02oaDjbRxkoyWBgx3Ffc+
2QNOEUQ731uJZb/ri/qohtXSU15SnxBoeFCDa6ieE7CLBaBHuWdIBXeF0aE7Jbx3B7a2/Bt/spt6
5VA9DeJXkBLlMuDiVqxZjtpkLij6VpfpebNXHd97DZAJ163f/5sqgzC+1zza/o2dYpI9S2PdMNpn
Ki2pZ8v89BIhTN9wNWet3zI3R9WOh8Q6Bfqzbp5UtDDmE4g+t7bfmYrE8JBVCuFHpuxtMncEgcLN
JhInRS6W/y/uMV+7HyOGfEb2nhiv5Z5T0AqWfnOQuMD0vUcSa8vjWXBtJIhaovzkVqdRbpduUdv6
AATA1miVZCTM4alroEEo0NR2GnKpRKF3Yx8PVRVJBMubXrN1DLI82NuJtyZ8SU2+dEHMKnG5NJBc
qO5yyCqg383cpadIeOkt32TW8TFLBomIOzWOyLQ65/klR2DgYVkmot4U91oZIEnvQM9NjSYPW8QP
wKK1/OEo50BPMoZnPl8bL5HMfCTVUGt+m7HLxlW1LcvkWsUvmV8lj06dojLzFqRSzrLi1MffAdM5
k7VTeev0dYBAwQzJvVL8mTs8ehbZUO4brCXtq0BhbQDyhASj1k/ZWol9x1ZOZBNEIUr8l8ZPqSji
ous5IsZN30NIRw5dcpoU9LMCBuheVI6kSoCWIa/Egtz8MKL70HxMas1UxItzdEckK8NI2cAktX8n
ktOTxMEEggkVdxo3RAWpnqxpRawhMmyy9NqhHWg/efNo/N+6/CbsbxYzAko5fZKG0N3wHhhr5lJt
g2e9pxcYdmNiLLCVgOs6C1AM8u4okmYH9l9bazo9RqU+p5xeo1hFza4a+PkaAjo4YNAPZOVhiFYV
HErs3bCFcO6w6y+gAxErlX777SaID4HwZtFitf7WYySsYFXumFdmeTwPUbnhEt/2jA1G6GCBaq0N
ibm0/G6HFOoecRcGEFyZlE3dOFkphmNcJNxlvUFZGGEyIAJDND5Em4/Uzj3PV2f+ZuIJbDtU9TBl
vc1LFCBhl3UkTFdEZJKiTj4xHlPmM2r0E0T+osQ1r2B5NWECoeHGLoktOaJWr9mehCOqbvA/2TZF
rQC7GeazuXYD3i95b6YHP/YWpCiuNEDhpUCtQhRBxhWHswBAXFmsxQ4MvDx6C/ovNf6CmOFPTmFG
TrL67DzmJ9PCn1lQR4vXGc9yCByQEYvYipf5uhmCZS//kjNPzQaK8dryzund4EDIZVwRLPzh40nc
IySCNPDjO7wyFsyJbkd5yaXqzeQwsJPIYD+KYNfcetan9XD4y+HSCIivRvuGmBm4e40NNTaDg94z
LdEWo64e5IxQk9LY5WSFRcLkpEUaIbtrTd2lR5fd2sidDhygwnjtog+S8d81/UaUdzjPZpn2mGR7
Qls5RLqayZMCnDEKjMiUoYrgN8ii74n/FuMfCS1AbatgXa2MZwVvl9duDM93VO2XarWnX+jupoDx
y0SeTvINnTGtH5AgjGdUwcAvdYYzMHgUlpnTOysHCrftnycgQEG8IY6LuN7WHcMfRrw8yjyZrsVJ
OxEp2T8iJknpOSTm5CUaT6QQk7iEbOBPhK5pHHei+uUVNzk+6d5vna8Tev1e2065mqb6xla3SMx2
l+SsCwkYKHR0fsh5MbrJ6VVrbxmaIP4eEYm8pZOyEWxUZFoSpVkl3fXqy1N2g/eWkLYwAtx1A7tD
U7Zzos0blanqpiAArVRbgo//JfgbKpHIxmpfJK7TttJnMDR0lwbT5/wvV7JLPbWLsW9nrNdTBV5/
LB805c/AByN4GA1YYKcMimsJwVIzT3yLGoGjDEZXOpymMc+QHwzy0U2qrbI9mP2XixXYyPGUIjRN
4G7G6nedlEv530ARUFZguNLAaSsKWwYsOs6VjLkwMz4PqIg3yVxKD4ZUKix1bNtNTXdLUFkmjUsV
hdeY7I2if06wUNG4m0VDFbUxyqWKek2G6EQAHZ4pmUllbuNXI4ZiXQTsdtHWMR6X47MA7VGcCGEO
5NCunzwCPzLImSE48WAWOAgJSJFqapNhE+Tr2oy/BHBdUzNYZ2+BU5MvJbbVSh2ecY7EUT9UPDeR
jmrkpnaxI/n9dBGQC3+X8mLbeuaREnXrCcqhiLFrMjuStJoML1gQBCjh6mM1p2qc1vp30gYLsUXV
zEab+DhEYL9jjohEKZaSCWgNTnkO4TQBLUai4Ya3/lS6JjkI/c1S8NgtyiCd49VEFwA6lqpBSWHn
wPetCBZDXMoYKFQhurJDJXo2FaRF6eCZ6UR9r7H5SZcws/ALolvmBbUuzRSuk4KdDUOAz7lni360
a9lEGZmLvpegOHSHARh0Rl8K7p9wrvTmBHVZyv41Uwy7RaChgUNmu2Sym3L59Lq+tdn486gm5A8U
pFaHGie01DVrMbGWGm2GH3lPSQa9Bpzpf7vo2XQ5nSl5BurCQv+y2BFYAIjU9O2a/aniKY8mFLF8
s/QLoYCzZJg3MpnqaUg8Ol83/ZPJVg1EGPLGDGLyrPDfGtTCMvnzrL9oclwzFlEgrJXEc1qsicWo
/xp7tqoyoXmgBMP0qVc/0xwwGcF7S+9OLC4WyDedi2P63eSIAcUiWkDm/vJRV8bCv3gyLEoX3uy5
pZd454ZtQ6LtVPi4DLDhyzu6QLir+Ojyfp0oG1lSDtSogsaymzM8UX7KYSmpARfkVZxyzXqZ9SLg
SXoytXEyYx9i70sZhimvXrv6/K89pHsS2TwlDu0geva8lVoQLYf0PqonXy8WJnKRHqaorAMVokJq
L6KGz/1gjM/aaPnmPFtlqh819yLjtBwco68WepP+//kXZFTEccvUZ+Hzrborq+Hvhx0DslcREcxy
pdE1l16/MBjAQb8lCyJBMj8PGEB4srsyY2vpusnCxMerSVdO8AyFwvggHoqN/7gSunxpIMUZ/FfY
7roI7Rb3yBT/mYNcNXEYbZiXSqxaDC5FjUc8aLfmZItE4zFTYa8WlEGl+agaaBN94ggJY0h9Xwh7
amMXBedQnaQoW9apv8yNl6cy+WopcYHk4yhVuJRLPj5LeeSaABNGXInKKmEM6YuOhV2WH8sFxpln
5zwGX9J/Gh3IOXoaCwIePd1kN8X4NDcGHL/5akiHpYjtVkiSV1e9vP9Xhv2sYrIdEOVbQXgCbHQl
XjRF5al8M7AgHX5AZ8BnNO2OIxY4lZs/xtrco3FZk8XAwdutZL7JnjESg8lYb9doBNTOJpbo0qLE
lDWsxBLdb+I9hWBttO7aFx4x0gEERDkT2oaTVZqQCwplkzysk9FzrIQl10uCltDyKaKkW4ijclWD
ZCtqTKrbXRSPm8IzkeI6Raj9mgh3ug5AjuI21jxmejrTauGYMm4VCjaxPihnSZkZ/rhOyxeXdS/O
CJdHwiEgkeJeK9JjWwF5wN12Y7UvFYMTdfeYw0kjS9CPNbuV7xWajDI85DViTBFeGsuQXEvPkg/m
sFp3pPpoItE7KuW79Nu1MBORyYo14/xs4aJzUyFl1dUOttncVP8fTcDSYVTHkAlCNzubyNuH/bOv
Td7g79H9JPJ32G/lgXQd6YeCgQRvsoTF2M7yO5cQbzIFqPAPjT5hMxVKlWfCOxZ2uMZ4/tJXQuGX
xn8NZ1puHhTrZJlwaSxzybvjFG49ayeuBtGUYfOHv79zs6WLPsioMcU17qO33lXILj7/S4afNIWY
gTgQ9Z1QHTx2l5a2hhQ986iYiIryqh8isr/HoQRHoOObrrY904lp2DAAQYXPGjmSwJ69wYrgpRtE
jzrL2Kk+bMJ+IRPt0JBQ+a6akvUGFU1D/RpMSXpRUOzcnuYVLBSOd+FUhKVJ63ZEFpIj1/XIfuYg
6YLS0ST0SKYpbUaWByoCzCAHZZhfInRhUKRwa+7k9uOm2SJHoNH2nN6YAVHrpythwNb69MxD17YL
hYIuShSb4onUiZnPNl/ha3bJ3e2w7ij7uHwXCPTYb7NnSvalusKLwUeLmhauRr8AFj1PmHeJAq2b
C6xjTA8Gg4r/t3KwzQprE2otIa07mbRs/y811VVfxwfBqk5CXx8Ty5hHqBUrYga18h/44CVJ4JEx
HhuUaFIBt6Ist6of2VBXtkM0rCbOaoU12EgSp6tRhs0rGmdP8I5tzXoe0SZQRkGh7m6rSw4Mh+TY
sak3AQGYXUKJ121Fgg3D/BMU3beRyVeSDDqcssjKtsTHsZ6/hSjqvKs/JYzPqk6iXfBt9DyCLM6t
BK0SDU2wHlrGTuGw8iIUj91XyjkuHLpGXEBmcKwOwg+TYg9DpY/wOcCeUEAF6xQdUecX63SnoRNq
HEG6IR1APBFWfxr7U8kIWBvlrOB5KJi0ZCp6I8mR8xPBUuj3zyLMcrZTfk4s9ZQB08BtQebMg+8f
DYlHFVsS9ow6QNNbfbWpcakmIJ7E1FNCkyrHwzlTB5AgkqMJ3LOae2WkBRA32Rfil8vYEkm+wTqm
8dDisGCY1M2RhgN7ALy25/vNjAaI7UY24WrFZfdoM4uyBv1KS85HOhwJ16UnahmHh5j2lWQzeZDh
IrqytQ6vZRNe46DcxqG4HCSmdZRfUTECKxQOsjdeIwJJRhGx2njgxeOFS/0WuADr2fIdtpDRaDcm
nEaabrLeXA1Q5FSkTqlF3AECEp1bKXPguwj1AVbt+K0rhzGOHDmWF2G41MdbUkaLiNm1IOwzk5RR
86CiXWR+qrh/LU4CkwpiHByWbhGnBo0R0ae1ZlvCJnU/vLDEYsxQiZWQ3ZB65XW2U9tXEz3L+qnJ
F45lt9RYPqI/FZ+ybhyC5A2Jzu4KDnf/poZ3Cz6XVUXzqSkxh3GBXkqhQjQytC/C1IhjjPFBYx6C
plxPCiqdaUXoI0UxrLWAwJAV2WbMwAElN/rwaYU7D6MeBRLzkpA4MsaMikyZCRKZ7M9cu+e0vvDb
51VS2pmwi1tpxvfcyh9VvBkaMWpd9EJewMDuk2V/mOcxuXKj5duKKUAV7ysVMHgifmpJ+oeQIeWw
tjowsNEp0r1FgVpDKyacj7mppkqfp0Uc226p5Cw5A9sv+N14EgCzbNtaxCBa3PnAMkaoFGbanhWe
9RL9XjGPNfWfhqQ61vVD3kenrHYvwrTnN/ENa0lAWETATV9DNCHqlLhTMdtLVJedny1JWT4oHsPc
duXm//dkHUsLZpkdWkSuQdXtCINhvxPsXdX9CwTDUYORAdwQ3aIKNbEfr1IVv6P2SZpobnBNjS1b
eAZhhkWuAeGpDQnhyUDGBFr05KkKmV2M9SFFfc+UdQDgkGg3SFgucyspPg3uvwhmssGGzOPwQCIw
5veSC4SCG9Ays1rTfwXhUquOPhR7jUlAwlSj22kGwzpUprHaL3XWJziAmO+5zNVTbGaSMwg6fBjy
8Spcf2I63Agb8L96zNZoB/SLhzVMC8lp6m8R6wmM8HJubtjx70Wec5Gth8mvU2Q9mWjjnqY30Nxl
yPQU7ZcHSFLSSEDRdRIGZHYEeONTg9FgLq8jowyc0adChGatTFJzqjseV7sbw+9SlF+0JdKs0Ikf
QaW9VEv5jHl8muey/qHvMHOfqhUdUMOAVUvXfjAcknv2D5BurJ77JQT8RSCcxLK7VJmyT3oevLzi
Gs6zXRIORxUAKCgA8hyvivAgv1dIvlvvF11tAwW9XuUJq/XQMYVvxTzy8A5gx8mikc1tKUIDYwhN
ZaF7O+oev8BKjp7MqEN0/BvJuuXJ2WoKfgO0wu5GCA9Nb61C3iTZ4iWPdzEdARYrsg5w9Y84aBgL
gjYi/hkzItinCNJoY1HzAwEz35gAUvVPSV6hvwrcH9n8iiC9Yxhg3cWWCYcY2OkO1kzYPwbgOOWp
R2Uikiw2MQEljHKmi7rWYDVlWGwKoSIpIgMzFF2+S2wd881YgfPGNyWrhH7ygYIRNMcfd+TcxgqL
3hHE9aypDpp/IkG3wP6uM5WQgPaZy1B9DtamSaqd2Eq8AeM8GNCPwx1CAqVbWBFK1JQsn/Fomoyd
DZT7MYtzMmf99AIw4GLyxnlY9iCIOCp1gBvt8ngl8htQmpvWe/U0xJ3e1KkAZrA1PdvVu0DmD6wT
rhU/UACWKSHdRSJdCzmeN1Y79iqSDCrEqm2tPOEqqEaXVe0v86q0v1Nk92jtFaTiXTMtx+2q3SRM
t8xCeFhc2aXLid/iHxmWPYNmtSL5x71NyxEtHp2YJYYHM3topLunyGtQUxdMaap3V/q3NxKfQ52b
CkTG4R1rMD+5HUowoUfaqUTLEludqTRXt0aYwKYvAxzpEyNhGQAxw4VPukJ69RL9h62DjDuJece+
q98D4OixgLHBDA7ND5wp4D/mIhpKXjnVjluyPVHXqNm2Q/rrviz9jUg4eVTFuZCfWX1vKSCSqFkW
VQz8nJ7YBWXpRwuDoXOt+7ytvFj1Ke9QyYyYFv4MLYfLac0DANnG0UvQOmElEjDJgIaoFBhFSL5z
7D3gLsBfMcbPbUujVnQGeuRiuOnhoyW4OpOJAUArEB9hCDs9l3DAbwhcqE88QvrquRu96paTejFu
8uSqDmhamfR3w6lTHw2xJHyw9Rg4AgRhYk1IRyXrJxO2ZUdArs/XTYplOqn+nyE8anEZMwdDOjOw
iLGaS1CfFfWWmbsuAKXpI2GhwAjaK7MiIfqrzB7sWDPXgfB24a/Pm6wSc+w1tpp994KdSA8NCbT4
KJhW55hGGKQp7TloWieBChwrydnwtZXCis5qNq64gk3hDd9KvNMQY5lVvFLljh1z9MOfoZp3LOBD
q8kYNAEzYga8TXjXg0/JPV2xGlWbe4pQq9mp5Y10QpGlWl5cYk+e6dDFzdKmb5yfmuXp7bSzc2kT
dDJ7P1gEnvir7ZO54HpdnD+sH2fRPJ6doWkszrCvZz7/mC3XbMr5o+v6QfLlvJ8vjyf8pQsnnTnj
/Pw9R/Fw7+0d4UK2unCCtXoyT3BK+b/0AAtncPDmaGzX/VyfPeDRzabvZmdfLsNstu75O/hLT8Xi
8fiuZ59+dnLU2evw2hzmw+xwnq2D2fp0fp9O6ORns/lm7pyc2SGd2df1+rObb2Z8G/kMxMRr87cZ
Zquvy/xvM31Rk69i7TFV2tzGM/7S6Qt/uFltBMirwIkcwZ5+Qn7stcN/vHf2XJsf3NnhFc42Nwlg
3yN8sAjpoaSGNmDnHk9Rd8/9bx5fQ9vX5leY7D1DtAXOqgDBodFP/VLGSWetRtm8TS6FaMQcx1Q8
QQbHcEuPA1sLZf5nhO3h/Yt1gRfnWaa/nW4R6MSurJAYurGMDMciY3XFXMcEkEosuGpSA0CZwAgH
jBbAqjUPhUuYHgL0TRIJdArELEviJ/WfOIw5toGLAgphHRenh8oQ2BOqV6PotqXEpEAmwVL0B9ph
+lbYbDZN6yjFN3zz2wx1JMvdAcFeLMqbrocv4HnzktgLC5h9XJpYwAjMUEs8YMRedmr/DupNqIsL
kUuh0d7UkEDGMFBwNbSHHtiemLNMadYeAV2tjyS3duSMG5PkKjMWzzFzR6mfTEMWcorSeghWtxCX
DVeQO1KkMDJFjdy1CChAJYzSsazP9eAyVk8W9Go7F69RId0t8Rr/tf1PEf5U4Q/heX6gzpvyaTaz
3RD+FNYrSr9FNIx5darxQgPfp/e5FBnpSV9SstKCr0G6mNLFN67wW2ThLfp3M70Z4i0w77r88L1v
GiE+2dD8LoqfnvlCsyftLfa+DemVNd8EWJcs1bUvF+1z5X0i1j3qLwtk4iilgF0xpe4nLU6e6+T+
p/c/TXfS67XAxl2RWeJUHgQm+m/3Jvhfbb0cEdQnozYVkBR4QJ1MBwRtFa67jCryfwKo5Zjgf1Lp
lFIwGOMlBpmfYjRMCD9gVDIoNtltSKyNW3Xpxz3jJR7BtVXYxs9wGzfNsrRRd39docnJX0QNK0BJ
Y5YaV8lw4vSaN2hZv2WobJrTEPPaz6lTmwunXoP+NVsif1pItj34izkLGMwOoFPt7VYv56gahQtU
VRdyJIKTTVteQLBXxa+Fqk5OaYHfZvbOruiWFDzzay3FqOWEke1F32r/6/ufNkRTDORg44e/RBuB
wo7Dc4aRvzxbPqfeR27/8ujN9yL0X8TWWaySw2/3f5sOg/q5dsx3yatdo34LqCf4jiwYI+d2l72S
V8Di+8iexXXETUO7v2b/vK4/zLge2tq8MX2DY3GT1sYvA39KeOb12y/jl7FmTXG0RqWNCBu1E8mw
1Pns1x46N69b7tOD9gfPQd+6L14ANyH0bYaXheH5vt3TfiBf7uo5Lvvxw7/hRmqnhESK6Vl1ah0Z
lUFyiYn4WJOrmdo6uZJL/zNI/2Q0X8Fv/DOYm6Q7McKGlIWd5FfUfwz42AhPxllqHpXkGI17ikDE
g4Z7ZnU4sdfM7zZ7ZePCu7TFCxElm3ofdpi2kIsNfpfW4X4ZyzuVWofkrjvGxcGVF31CxPx3ImwG
CilgKMgXkUb4z1D9ypOHqL/r8i3r7664NvywVHreK/LBDKJaouK2o4fQbpvmxS3MHkBzBOUsbiTO
ChRFn0B+1eGityg0GSvNiTvs5X8sfUsWGRWgjHtq3XT9OWJt156MoPvq2mlXFjdBxVyEgRV8ORvZ
AYsdod4wHwqx/WSTmrBt54L/aoq3+NcUh5xYwPDhZQcW1VL5pKL1jjWhLKu42QP31FkPHIdpAHxO
y2dsrMsbjt9lVs1Tp78RprXgxeBY9wi//BN/EFQwwZ6hpygX0rpiy4jdfZY/M0R5BJPWc5nGDMen
SF7PPDh4L+ltoK/nQndJ69mi2h2tFT34qNkJW696GnL82mayLNDCHIDEmquEfmzNAxGBMKuAkOwk
alVgJfWKkiv7He90UNpfRjJn5kivSjzU1SyoCByFRQFcawFP5JeOLfo1si2o43ytke1T1AjXjU1l
bMZh0xibVn1osrhkCVCk2PFKbCicspH2rDlzBViABc2IjHJhq6D684WdKOzBqlPM/itV+dAZ6GOT
2+hzXHPs69BIG6QSOUVbhn5BB2tRdvSBeSMchI2vgu9vkxmigavV68wS9l5ziExKf4AadCcUBVXJ
yPMVq90yR2YXB0wVryKj15xYBwGDRx6xiWm6Bc6NY1174CoSu4D8yH4KLawYC2t4CDFCRn90amQU
bV6vxAHsuRey5NsYmCdk69ZObEh0lZBo25RNbs+fA4JkOQ1xjKL4Vycsy8eQJVs9mPYUWK+7CMjU
7EaQusPCUm5C8yn662hYJOUMiG+9GRfg22D+YUSrfGAl18LMxY6fdCyi82stFte6Kz55GTrvSHhh
LV5VxhEYSEWvHgsnLMAalpzB3SvIxfXuJKg/VHwpDD+VEtcoGI7hzVOYrWsp9LOHEXKsWJs+vLZE
0pd47LVuZE5JgmsEuIzmIRdPLCeVgNaw+I+k82pqXUmj6C9SlXJLrzhHbMDG8KICDijHVv71s/rO
40yd4oItdX9h77UPpQPSrsR+PBrlKy6ub0SWYw1MAnOR3SHlB1mMmStnEGjVe/gpS9EALmPezSob
8dOyZRuS6Iit8PKbrKKM4SlycRQQT8Tg3fBZJFaegamFVj04Og4QtQ8GxesWeLLZ2/uGNOQ6lRcr
DF5h1kYxTIQ8ZdnIKqGKeDOQVE7lVvN/HPb6mCEqvCNaQXRtCvzWuIjy0Xsz4gF6yKTcjflbh4sC
FO+jvvV2ezardG1XBNUkoQqRRzQPNhzCCchjjKvRV2WcBX+rxyhBBJsGgEWIV60NNkXQ77LI246o
qOeG1SFWe/tf6b+yh0BQGLfHkdBIYnkWAYdHQLScY9sbKxlYwa34kFkhueELgxp8DU+4A9rPbCmm
tXirRQGvZD1NVGY3VvOgHlzgFDUzajwzFIVcjwzTbibTJ7WHpT2x9ZzkAcT/d0HpHtt/eQpRn3Ip
dxGovCGxpnl6MrDCIvQYA7gJPyUHqY1CMCa20mPsJJmJ9YIzmghdJAtorO41QY++7I4TIYrJ9C8b
2MKlhjwCHC1t9x51UOcGcoS6/DypXNNeW5clgmLy0KJq65cJRvHuEnDhMXMydnNJlmuuDHzBZ+uh
c0JbFiZ/Wm+BNGWO7wXYJwdG04+CqjjhVGpKnvZxj+wcEkLLASNeC7ABJnsCnS1c7r/kc7LWKHTN
/KUaxxVzJzQiGWMLfozLWpjDGWFwvq2Yl0ZtuLZQYBQSF3tnoWR3D5X7hI1gibeFeUfQBSuN17Yk
SWP8HtufGADilBxL9i8ujH5BHFO/UkIOMX0KNyfSxl94IUyWh4PWJVElIWaBsv9HgCnjj2/bXSZ0
uWYoEV59umrY0eTLCWI6UILgFMKANAhffU6qr1gpBhCX6N46cyrEdbyPxZs3AeQyEejPG/Nf7ZMb
clfh8U64Fikq6+G3MczF2ClhPXtrf49wDr32JsFMIJCcgngvhm1fXlyjUwOP5RSSXTciXJD2U03W
lcAnJY2jxhtcZsfK/sxbrBrTIxXflTehlNxGIRinySQ0mNg68wHOc2mwIQAWsZnYo7WlDtk3XI38
t+ohufmyPSfVRWZfHkCVjBC2Nuf1l0+G0e8kcXEh2s82fYk5URxaevYxXY7hj6FSqhFAy+hIZs1C
cGikNhpZnNLpfS5pwothM86qK2Qg/ivSQxvfETgVmJLMCe4GQ8ao2xfIO0350Pqf3tpbGHsNFiFM
LxG+e2TBXAIkFTqa987ZRw2o2vgNr8+ub98Gm6vERXkplAIXX3eGxuh1BIWNPnclWTYxTHKt90SH
FAAJJJ6hjzMS4mM3bw1O2y46+farVOOtbT6TCUREjX+vhM9sB7Sd8UA7f/JJGWfUb0H2aP2PwToQ
dTaKYo98ZucI3seJGpQJEUaegyXciw/9TfjTQjdjGNs4xST6aAdOEf7fvF83CFd7or2m9jlGL+96
HbcgXN52qSN4kfqNeik5TtG1df+G+YqIdaVyZyhpM1/Bdnd6VPGKarz/IMeBsZJ/axP0zMTa36SZ
tsnECVYJCvfnhknSUz6gAHBsZCLPHp2k1DgxBnMrPObCgl1tYf7TSp7hIV8KB3k6gx6nRHuBtrAh
N62oIPngxZ3626DSRyr3JSgufRkdc4GytO4WwicOJ/exHsqnAsXGRGljhPFdCITJ/iZirSth5DWE
wzoFN0+n4QCtmDSOwaar/I0cvtB4PiGKaLpF2+i3Imbf0NKxu/XK9ANKKXVhdysP/bTkUQ6waSpr
gRE66OSZIO6VxjyAeBUk68JxlrXzavi8g+xM5qBaewgYJuzMbkIYUl7s2uFRjvLQIOibq61jBchn
2Pm4TJoEaLOo3KsjviIVlBCwhiUHhiHfPms9sv+db+7t+MWSx6A4zixevBcCMlFmHTVcq0+C79vM
dwgI+w4p2vMUHvt8b4/oLsCVlF9gmleCUUCLxixGHa3EClw7AF3IL0e0i9R+8FkMmPHK7Zyjg6VG
Ra1YXs9dmW2q3DxAYrpOlkZyyMKjsjWbh6a3ty5tbiOhAxQxT0mJUUnxBQtqUPPWtdUqJhUj9ci3
Tl4x6KtcXggl9t5ALp+PFOC8vaNxshzrPFgsIMyPLnZOEjci2sxlcWrUUw0qcrjiM8DyjkzK37h9
c0u88qqznQqis2TaQahlMPh0hmoj9OPGqJv8dYwV088+WFGk/DLEXUqdbIBxoLRptzCQmLdVWxy8
zLe5qXJ1QwCwQ5zedfXOYzBi6cSutAyJ/WVTuM89CgBJfewQXuIgYcfHTo4uIlXtSYcpZPMsCxpq
ooZ8brEk/1fE+VkPCwJomAu3Sb1WpOrZQh6nE4je/SBpWcrolgQrqRe7VD3a6I7N3Fw70SOE9oEi
x6JGUmPmPu6f6nidF4/SvVEkRLgmXGxKu07XsPM9m6xWes84tOyrJxex5wRACihZAvPlOLHWJ5oK
HxHlcMtVjW+v6b/JoNVieyvZecS8eGG781CulikK1LKnr8I/zrQ+zlCx5BcXC446Wi2/wvh6yoD0
OoTKZ/PNd/aScoQBeA+ropFHpteurh9I/+Uz7eIb5zMpNY/U4SsIN1psvui2KhGndWs/1CGO9m6c
4ZvNe1YJ6r0d4e8mun9VtgcddV7Mced08hB0yWUWxp+quIPUA4rBNHsfE4xCuC8LBQageactBtQc
ianhqrgbWOoIswiLl5Ki164ZPi2QwMLrZvEfMY2pzh5oDAtVSJsecLjSfbG2LC5ARpY+xDZxIDd5
GO6M2ghr4Kj+NdClGOLVxFQd8sCp+GVE2k9h/mJ5n4b96fD49sC5JgUUk2g3kzeVVhsMNj7ncUEf
lMlnpYMy0PUU7EIM3hnhsAM/F3DtnA/upDC4jlTonUnp74J2Q/+NjwxnpDdXm5o81KqFkK89OR5O
Ynn2s7eEmHA28kuvJ8fbeR4J0vlPFROjWfSYrtl7lCyABagTBRLfFK6kWBWZeqpV1ZONMblAd4bn
9C4w5N60+pgWuLG1aFkEzinNyPOFI+lR3aaINL1IXzWtBb3pKzMQNb6G4SHsz8ht4ol1Ntnrpbf3
J1qs7kVLX4cO3CEjvfJgDHJPNTMbn9yeCUeRVoffaOxzyjZrYhEZ/oTBPXTfZ4GAPEOYqaDk8TLP
7sz5G5KnWSeAz1OFVSqvjKYhGr4aMDbmcK3bGst2mFYEX3ncy9qqz1C+G+laJpiVYIfLQfFGPJ4o
8sWuEqVDYn3ze+676I8C0O1HynNQSqwthwmXZtxyPDBv1/w9pASQd7wQzWfqNr9On/wOwbwRzJb6
lnEjkSHizXTwscUPi1B1tdQpW/TjnFu+QdyRn5r7OtKfo95g8EQ1zNIzE9on9H8VYpbqisKBsg7J
L3YLFyanbMGPPPd2hbSOeicTa6MNjhafwlQX9zht9mjZSBR+yvvpLMAzFLiIB0xejkCZWx9zpWKP
qKVBxBUAr6wdOgXE8c9Z+pY4hySlndeylWsRzVgU32QXrlq748ZHtFZyPYnnkqxB7aZH3yFqE1yA
FKmGOx6UxrKEwxZBKIBUQhvFLI275KBSSQuaBY+xwDScleUilYx9rXhhMZpGI4ZMGbHtkmjWWqPR
wUSrfbJtEzNkmTOXliSUR3jJgrzFGQ+y9aTyMomih0BV3Go8c7n7m/VYX7DshwPFlcoJbL8a19w7
dIGxa+4SgEEVmyfOpyhHcIp/JMkBl9b2UfTOCvEn6qFqqQfuwTKgaky3kr5V44WmE/pA07LKFWIG
TBvtlE3R2qD8TSMqYdr3tj1m46f5g17frq55/AX+q34e8x+Bzoubuc5fgm7Ad7TU6C0Juu+BetQ9
GrHyMbLVGlgeh/U7rTvCgmNU/Aj9VPA2C/0q5E88/VXjqidNwnUKdB3Yo91F0q/GZlubX6wfw/bL
RUsjU1yyM0v2cJX02QafS9GFG4TJlQNZYUgXJgJjwVGa4G2tpxYLM0IA9/GfcJet8JAPf5KBYGft
ou7RJX9+xAsC7PfBN5zJLdNd3kimZayOiJCMWcUlDOdNsqyPKDrNKHi3ooQ83BMthgD1YTjlS02C
jDUT+oQSSJJiEfnUBdtCQTDwXJslA0n3047eQHFU84VUAUywDDINzHG8cCRW+RrLi3lR0ZCFxvQT
M4dgTb9ohoaPhOqFnIWUtbaO7AnFRtp+KW+KRHyt6kCk5GrlnhY4DxkP9FedpUrlkSfO8NzUMmqw
bFNLZDdDdswPXkEnHRiMzwL/ozK48fcF2l+XYqDJuZh7fFHavNHTdOmgvCr+KZZELn/0QH+KOJX1
CxZowC1cxuCWApMRNeKdMF5UEP8VC444x80QiIU7v9TiNZznj0iMh5C3IE+2JQQZh5JmOAldIJps
qfc0j5ztCUoSL/DYMTh1xfs8bJniqBCRBWBfdhvvKejDRGA4IVrqHQTvIdei+6DjhPUcMHVZvtUH
GlXLNimkynUNYEY2KA1BKaOA07C6pUDznKw8iJpohTpCARu/RMVdD260ymnwKcpLHvpHT/9nMwVJ
50PrENWQyjfGEQsL0WYObC6Cqu8PEF9Y0+OoVEZmQw/3NVO2UbXMMw4q5ORBS6uUSDT5aA0Bk1Km
5IDlmbI14kEYbRjf6MAruGZG/VtYPaE5AXQXUKsI2KPhMLg55MUtKalkoF9yeBk4HEuOW9EuBJUJ
QsJNIinq85G1TPNd2e5GD9lbx81HAi1Hp7yvakqp6TDM72ByViFVIDuzOCRJjE1TqlJ/kRiocERn
X8PV4yxYAt5I+J6IcWgLMDc1GkbrIelMtRrrzsBaMjoXYs2Dtug02EL+ZSapdrp4inXSQxIquS85
mxHHzAYpHEAzxoD9dMo8rKzOmeUd5sp8GeK5wpKD8oesLE1Lr43hP2tq7xPN74UKES35RxLJd6d7
L2H7KMLpOZjstdZlC7TXy7l0DgNwPq8bdoYUfFS7LmOJ4wIAz9iDYzAaLIYI3Wlm1msEeKhji6YD
hfJnJNAwodVoHW8/dPM1It5YxvskyzdhybYXZt8lY/PYa9YnK0LSQtCdqc/G5CYpe6bL8TmnpyjR
lJUusa++wNMV7rIJKQEWisheEox1zoCpPrXyL2+HJa63DSkVu9R6TfGXEgRl00vp6vNKNuGEADx/
MJp11KFNOd0wO5B9AQOK3WecbpxcbDwqqtJkL1o8GTLkO2dmfR8zMqyJTQ8BtsZjuq4Cogey/OB4
sFotbKK2RC1looWOmKMYHw0Z06TFjuMxbB6GcSq0V5u3u/CGldYMRw3b8sSATxHLauSkplkfUuPX
pUWtBZVrcR5ZGoacEjbmj5bYlM6sz84EdLe+z+331L9VhFfmv/zZ0QyPejGnVzv6Y5iMrdwmnYIc
26q76EiVh/EMaotUPRYUlgAcmoDixair8aEN1spm4BZofAwx9yUE2H4WVJE6bmoS4IkXNPPwYhuv
sBHRT5ghNSEFUYZnhkjHa8Niru8fROOawFYa91ntV820oKp797mRC/3u4U/TOLsIpcws1DdgF6Li
ojN/FP2d8jwl1kYvPgXfjencHE4pGfMMqwwkDA3VIuIgsoL3Rnst2KwxWVdtEM6Y83iPfPtfDf12
KKFqhkm2scj4QBgihbNN8FzWxhfiIiE9SrbsNQrYRkFrz/doDZvFDhs3DWULirf9GbRTUw0bgw0K
u+2zpr/O0GeaijlmgZHbtLd+vGusCRnuTQv0HYi95zygEErRVbCPdBgusd0cKJKc5G8oNWIyG448
j0jYeg+Rf8MT6DHLjHxjl4KW8vrsGrBPKNS3wkHUs6zsybR3Cci2zppNbjdIyUlgL8MUlhAfxrxY
p5ZRI2UpP6kgjy3GjXi2DxEMVR1TdZ+M7LaG03TXRU7cVqY+Uf5FsFZXjZ8DXqeHCbyVmCDrYGiT
kbbvcJO5WI11NCsh3w1ALaaguyb5jDqwrJSvrAFWTgoWQY1a+F5mFmlpuKXh6cmrbf8o/tlB2EvH
oLYOxGMYgMmxYRwaD5eMWCIQWCa6xlrkvYknuk+UDBPuQLZPAzCjhpM5nYtDVU/PaT+9mnW0ZZmw
9ovxWnA4ZBJJ/DZnrB55z5F37UN9yYq/pdzGm4+fTewbhNtPbn3PwZ6DGcA0Wy1rzT/7c4P7IeZ6
8A5IfQgYI6AlAARVjQfN0NjXtSvP+ogH7ZcseGLJ5FuOWrRzgZ6gURccO+lws4bD7DeLIsCtD/on
0ASADaCNvIyjLzhUiAvl3IaPqHFgE1MG70m/d0aw7G0daBKlIcM6qUmwwdFTjb4U87XK/vbNkg4N
y1z5J4ZxPWAnxqYum6P/Ojk31Y9b5t31hqcOgdfgWUiUHxnDdi+/exZvA8XCJOn2WKTRg7lEiUV6
8cxuh7YAJfJSSe4RAgzM0ZFtdGeKyQrLm0dKpXK5xayam5FpUsg3j2E1zN4LRmPVLmBTl8QAwynH
iePbmcy7lPfBH7yntN0R9dUZxM6+Nc64TVTlee6RYVb1SbRX+OttD5lmEXsrN9x26L5dJFS04G5y
t5Fhp3ydhCkoBGVGZcYEmzwt0LM8N+a0DqJdBsWq+munX3THRCJnlByOX20c1Fhx/Zfov0qVC15w
VZkRCsRk1Q8uNyofxHhmHj3rctl75lrP7PUYviGjXvptt6+FvogZErpJw8xwONtI7Om6uy97uNn7
IfQIWA7esCQ/hVwJLq35NO6wR2go19TQJ8+4oLFh5dwKlfR3tERkBjBHZp+lfDw5555St8XWi8Np
PQEm4n+ZdBqkFK5Df17XFbAKrd5YFL2mBjS0XPVjsi+ExkioVSzWSwESzr/31cwEKtswaa4oILmK
8AG30XViCa1DyiP60yjby9iss/IfuONFSv/A9fwCKxLCgXNsGEJUJSbA/KIxJo8pQJnKrS14T11w
MnTkKdCnEB0EFUZ5l/SL/m3EisPduQUJssuZjCX2tLExyOXWT+kDu403hXua8o/WgrRKz6fLacX3
+FQz32u/Z+1hyfiiO5D6GXrgs5NN+JiRMMRhsxw2AzSOpN/b4UlkOlLcZqNjEUnJQ0pTVM36yarB
0MqA6VnFRqTRv20CHlkDXWun/OKpxCJRdmhnvAcU2hx8STzSper1aSJzDHU308Dixcm1S9aQostX
TPVCfq5ClKw7YMwoyE7RpNzlNLZglUzjWQ4QYm0EngykKC8LJtdAEw/Kls3YfGlRCpWgaOJwPRoI
XzSi5U2YHcneHy8VEgx6JKSEyCSRZ0XyP1pl01vXykrWdTysMdwgY0NMm2G/JndOR+5jnKPZYDz2
Mf2qHYTVIahnbRgPKysPT0YqXwZs2LMNamWIGMliuXzSEv0lljEP37yN6Xy8ol0OgChr/LnFxpfQ
qW0GgM7vyJKKLRw2qyWSwkXI2ligKGI/oXEXMHxE21nSR7jpHy7OtYe208B7HqKAsfkwbUcxk9ud
VfD3ZMZbjXs8RcUz1PHJZAMkgWlXExop71tJ0MlBtWjyxOCfbfGOQlpN0rHxgHda87DoOK1c7oNe
9szaH2nxL0OVjYxrNSBr+hcQiaCEZg87I1rDZlfFRspiJiuZTgzVRZEVHK6PCe2XlusnYkmXWRrs
h+rfFIXHEI3Q4CbA/v9865ogNmH9j3b9xaGe0Qj65p5s6xeWzgsFYSqaYaGWy6VmLeoUSyAoK4LV
Ah+yarNmlji7uFTbl6Ijf2nkxueeN1zOKBZjanprJMZ65kPuu7sa5Aqw1aq2CYyls5ndaZtgdmng
QtjgiUq4Ywn8q0DJFFiXdi9Ma3WQPfAC8FOQ8gwFrgkX2FqxC8+wCKtjSRffEElCjEY93CFZMUqT
wTXimsAqLoCBMhSwyCII4ls3Irgx3T0ToMxEZlYu9ZihCaxAidNcus9O4pLTittdf42Heeeza2qY
OIMrn0X83E2vrvUbocJxwHg0Qbs29r6WfRJSsehLVCFMTMt/IwrkkjygINGoiilJNXpxoln0yVr0
lKLRPVOIjJz4S4r7KVgxaBuxMKGwKNyPpp9WhvYLxWVp6xPTEy5d7bWZk02JEc0H5Z2+0zCVWsvm
ZsfDggQ06e4deSMb7OBxxCh3gxeIdSZsjAQ7F/m4UQvzsyvXHSHKes/Ihx4/u3c2onYeSlm9VPQE
Co0UTKQikm/W0eJGaAwpNNFy0Xi0yFjPFTMnNdDLzRzqAFm6tFdVcW253zsKTIzoImCArmY/fKfd
mUtgKtslynhFEFHypl5QwfBC4TXzlCNA/+EK5xcAXoXvcFBMhZTfKWO3Sag51yrezXBA/uC6sD3T
E8uVoDrKMmZt1G8ivIlwzLRr1THAr1bKy03E0ZNBUdn2+5SyA69+GbDEYnpJAgFfvrNpOPvDuNpq
xgbjzZLOHElMRTVSPxGE7QfVE5NECu4R8BbgJGx7Bp7WMOHKneJFhwbUK5/xCDI+sBHvBXO0tkcE
WuuZ+eWgU41COslMJZl611x76Y3FBmgK7z8/Yf4MzSOVIqIp/ZR1XN1M2ah02Ux+zzXUX5uwKyTu
xXwsYTx7tOcy/NNz3vDmpe/+dCQGpantY4rNkUbdqDgCPXOvYWxIkwPs4hn5ZonSVBn7Ev/TCA9k
na81mtKatEXkPlReyp0cIy02ctqO/KhQHYEpGMSrgqhYMRvA6gHfh+5+afvM2PS/IBlePoDmLhwG
PJpAO44QUAoMJ2gRAzdiiToSA3uMWBlZcCsQk6V8lx6/jSw/y+ldfZtWdqbFXygagjS67WhZO2Yf
bD5rFiyuQ84DxxybCz27Y8UaoCR48qclwQTahge6mquBPAdCIi8+F3+tvwcJNHmu+dlfqauEVYCZ
fzK2K/hr+OOWqkNsg2phmFi+/Ro1RSlXovhnhR86RwefsITkaV8dfw3xNHSxXIXo0aN+g4Qo9ZkR
IK6K/U+/+JU8t6ah9mv+VtJachLw4oYAKXgqWBnx4xnHY8Fu9R8Bezl8Memd2b17fE3qcHMoLDrr
V+NRwAUHG9HY9LMFHnPBbHeXEcXIq0WHxEpw5LgveNls3VhI11vpLCwnIsmQAnQ5024fIMr4J/yV
KlaAdT2NIIFD2sSajAy/3VjReDGcK9xP3l6mD3N0HFn2sERYD/ZPiyyU/VuOFs/3z5qlbXhUQj5a
m7mkxECo6h6vjVbQ5t/Bgi1GVsVaUD1Lmb5WtcnD+WFRmRgg3UpFgkIkLBPr0nvTSc3B9ZjZ0jTd
GXDgkkOTYZjLuogOaGENizE7KPKQ4RqYnWOP+WDkAGDuE7ivFhFaDsbDGk6n5shDDCvX9KjPRJnv
0mld5LzOLMWfdLN8zk39Vps9AhzBJVJuxmH6CDMCUNUovzaIjQcKGVFHTeiy6lYH6kHTo/PiW2G+
HILirOXIP+1p3cul9B+Gl25c3Ocp8pzBxiVbMZCBd4veuUQwpLSYQGZ5vWv76sfkrnlMRWNazvSq
U44jfdogos6gGZjXZqD7duHX+ngWmhx7JcWcQU0292S7EUURG7x3FHB4jnE+ZZlimiABoHBhu6lm
kxxojYfUx2CFWu0nN9iPurHrJPHTRYVwrdmRDk77bjJzJEg4zfK9KJFHEpzaqmybnnVVd+0jfN2C
BV6b/x/2EQP74NUo2F1oQfKcDI8GDNpkfI69ufV6b61V/pvETKe949iHtMO54/GTx62j3TqPvZVe
vJNp7lKwV85tRHeZk/hFs/wsAcx1GwOYYBd0TDB+FaCKw5OB+Nzma3cgz2tgemLX7dGp4htkxMYy
v0wDtWxOqQSRka1yinWCTbX4jsD2S0EuDDVGAxBCUi6J5ATD7NnpWTYnBX644KNsu6e6/pvGpRR8
BMyX7SHcMxB9C4ZmrdA8BLiDM3IoTjQ1YDd59ch/O8biPWG+zeM66vWyju3Nf4ADrT1FIZYqC7vq
78DXodfTbmbF6enNw+5f0MWPabBwcD0l8HnlsSMV2DTZuRbdWQOwVzNRnvKD2dBLHSutWtfAZurh
uaf0wJ/36LgYXJTYHkEEBe4e1pRbtwEE53hH3yz+i5BT0wUagaJn9ph8zD0to/Yeu3yAtIbKysj+
T9YGGcE/InmJIC8MgLjD06S9K0JFjepQUXN6gUATwZK7jHi2O4FQiCgZ2CPATiTLyTaHzUMDwrpb
Vn8WG3T/26KWNGhrm+aR0P2GXQQDbYZ1CO/QCxaJfddCjTFauDg5Y4K/lJdEs8DJ4azS3idS3N3o
VHn4ogmhKqjFo4rxHX4s8inQZDItGamcObX/U4QA9p51FLApet11HJGniDU2wjEyHA3nU6CuH80b
mg5Qu/zInp0VuF/BlqWJndvAgnoeLfXHMbc29tLu2AdOTNTVaQPYrEMHoB2c4McN3as+ahudAXL6
MJW8mn+b5Q2aJGPTaF8W++vUI+gtYuvbYQArHoH+btvUqBD1Ks9Z4ZbMUFUkOQMmNjY2L3Aho3Wk
Bx+aLjaNbpOjRy4vnTS/KoxoFnb21s7lwZJSNejxc9KSON5lZ5+XAoQptMvPGKXDgJokjR6dpK6q
zk3qr2zwlzN4O5tbYEJy05l/Wrqt3Zd44LPC16GwZ7rBFTLDw++QDteQo6KhJ5bK2Nbt+FvTX4aD
tWVZ2zLRoRAdLZZfTApY7VIKLAz/PUrnVUEbHaNy6IdgXbxXGmqu4oLIC3MkgpzcBZPgNG9hxtXq
WGm2gHk6M7SGlcceVhrtasrkd5v7zyOz7jS3XxBn1avYJbDZ4VceFOKq8UCytacuLs65bT2XLCSk
biwrfvcEM1ma9ERuXIwuOJpKAeyCXPJ6+hEdqvoowE18u4C72xZoSqJtY+xtPTIaF8NJbZnrIf70
GokTYpULDTY/H4xGSg1LIUyvqypGnFX0JjmGSMb15gXoMuMvPtdInmX1pj6VrCMYQmM3FOruHg4H
iDHMT27O/ejsSlYQBIHthK5fMKx8jVZHN29vXd/fF0SRe2W5jnuS+qLgW7PqFXKLAf2JbzgwIxir
BfVVlSg+aVJuHWxS1Elq1fHfl5gP57EnjDKsDnrobDZGOn0kASrh4iJaY6vN+coqrDdJm6kFrATA
FbSIOlxSAxCSXnNxg/rOzu1vDpC1l2zimUR57iU26g+9fQhfJ+/FOQ9ReDIDLJVFuc912ms9ZDgc
rVrsEkY7oi4bbppky5KeC/ayJjUR+1/6wZw691bARS1CFy69asz3Mt2JR6VxwUJk0bOXAteznz8g
DUL+mhus09ZMffUoLby2/KSZC7sGwZi31qYZgANCdhg1RlQCGsSn0yBDtKiafNYi0tnKcO8gcxBc
Iem9o7+lNyEvjDyBBOBQ1kcU+cbS6if1GCMUaRT1IYSIdalYNg90yxDbseMW61kbkHMjYnPA4sCw
DqyFq1P3TrcKr1BtEBbUsalmhu3w6XAFpmGwyNNbYOHJVL01OmHdBm7JzqiZgpc2h8tJQWYyHKyL
BEYn5CQ5sCSDhTWmXxO1lOt7Kyx5ERRxzfXobQirRIkR8thpA+0b/XCK1QvpJgrSCERJBUknQrmj
8bBaximUmKaD3yYEJFRgUjwJGwwgZgNH4HQeMzAjYf/XN2ordCtUsFUx074nK7X4UcMUws0YHf+o
ALQUokFAwU24Qu4csupqmBYlo4CtBdHn2kKDSjzyIEYmBJm22NFnrPtsPrWwIWimdiPEt5JvZs4M
MCrjllE9n+XaocOxnWc7QJtIoesQMOBxlxz7Xts7aflh+eUFmedCKS7tsH0L04ujaI2gOuJ4I8Gx
lRECeudsjXdTSliIr4N/Ew0z+qvxIpe+8abU/5WHrQG3Gou6ZYuMXifRqMA+23ILCe8gRYcQAJ0W
pu5CQWhyY5312O5bhOpecKIIM/PmWy8MSgibiEck3VaJlyQ3V3DFvkoM36Ky3rKGvogiNfP7RTpo
NHSQzH2qXNCO9lWSgjeRtoaCSDbbsmFVO3fbuTm38AXtgnTMrZGlaPKbA3o7sjI+TNrOJLjL5jlW
icGOscREHwDRKDLzoDLGHHSomnvo05ZuLt/lONMs0GuJjoeXFEFsx+1o8H+T7BTzbUeX0IUInWd/
IdOKNsb5NHy507uCu4l6V3OwzNJbCp/bNdS2EV+o8Z9ZJDnllQ+9As2+H+1LxMVu0q2SMToVxRms
/V6k6ujmiG/6WP06l4JgBQJrz/pU7LuB95YxD+8RMURi1ToCKB8mPp/gtsSCSkmTn7GcnAYgxzY9
kOm9OX0Kj6ZjhjI+h1XD2gggLjI7O7hms7llJ2AFW5OyVABGGPTuoyySdfhqCHMtMX+I9J4qWLnL
vt3KnhOdyB1zy7qTMpjVi2D33TTWP59JDdBLL3mrZbi1WQrP9ny1/RB6ULnpQcIU+YftGodgQPkM
pw4oIzUB8yFtabFDiaKOCQn6o/yv6MvnJM+/ZYbGmcc1zeRLkYutqQh35En25g4v5Bq0FAtut7xW
KfBQ0Z6I5lvih7FikjcntoMPWyIrsAA6dYZ9q1oLRMYDwRzsHRxy+rKL88W7HptrP0bbJTXv0bF6
rmbvTdTIVy4RXCE3+VXgX8Mlo0wW5a/oEPv7XfNsVGSlIMuIdedFkcrImKGHZlKlrZvoox1GxMQR
AR63yXyv6W74dUTyJjT0nu2jc78rRFiMqEFiROjBHcje/6Ab4Rp+mj7UDCbREGvUj1BdvAmmhxDu
Dm8zfL7ccFmrWqyASxofdnPhv9i8I4EtUnnwPyFIIg2pDzHBBDp+INNFrk/WXdP/VhZdrxe/Rcmr
Nz8Cpv8GuPhh3AGRe2LJisRIkh1mIICekaXws4uCgSS6tRAde2Fc/ZCwg+xIJ0w27bKzgrtNJ/Xf
JidmaURAXIRTTCNyEjNpovHd10gOymaHHhjwD0QV510aSLUpwCD+k/fxnsVbG9atzanoI/+HIcy5
r769IyeLbO66ooyCbB4okvUIEUUj702G44WdXfnas2sLVEu/D2jCZ3aF1bgFRqZVn034F0ADbdv0
LeMvdXSmBXq+9V3IFqlzDLVbKD4HkiFwNi0N2ExsB9j8W6+ui2TuR/1kfqeGfK84eujT1hvvIFnA
Upwt/b83wsGNgUmiGeVx6NyrDTsGdTiRcrjOI4/kShgdCdql1MDw+eAbe+qhopPucIvb5j1k7viU
60wUETAlAfOMuDim9bVEzSU87jmqm+YXVYvj8QGQYjnztE9G+UZaw9UZR1QRekVKY8fMnlBPET8c
wnyZXloEkTgeTwKmzEF8xznbmmZiTZtST4APneLvmQ1bm+toZSHKk2zt0+Q69L64hcpszfTecamD
x98MyV7uHQPz04O29T+Ozmu3dSSLol9EgDm8WjlLloPsF8L2tZlTkSyGr+9VDQwwMz2D22qJrDph
77XZrRTpUTakNoFUtD7MfE+v6pMnXfqLAWLGXecIqvPngMYwKtaqZrSbbQsKFhNqIoZdg2Ot6oHT
4lOein0TvHGoWPJVHx/GQFCUC4euXQUm21/jN+I6bAHwsGa0kKhW/sz6C1ko7V3cMVys1ukoNh66
Wp/ZVsG4NfTrjTFaOyNMQEHjraUodPx3nbgHYZLWES1/IsNhKEHVF7DuYAZfRBmxkeI2EQ7k9Pa/
gc9s/ky2dYADzDzrKf6SxO6lPI3jW9s92vLTLP1N0nxFCKXmNkeQ4P4rI4Z1bjbcoH4urFxeirg6
zV0M2OrSZ9GLSJDJa2b0N3fpoVaBlGYSvZgS10MABM6M7S/SeU7Z7G9g7HOwTbw4V42UJG2gmAbt
jJgBe1tHQmHsUhumgNwQ5DFCkAZJvjA77EWi/ap5eJ6sW9sn7/swTf7/drEagZ6pBdgV5Kp1WMDP
uUtEW5y8VN747gpEwO/T9FHFe+xvivjlfloh077KqY41gys0lGeDh8nEUTbo5lNE6U/s5SI3blm/
p0cU6JcpSUnMBKhefFMXoaK5k3ywJWsgpkX17fIc8n3V3o1VxEEYnLCR+RjrbBN2H103L42uYDMB
yI6hkU6elON91NpVad6zFq47o/Tp3qCMKQM2+CO/uSi3bq1I+B9F8wkFshYMZwuCezV7Z3kzTo8v
5jjdvMmSikPtG44q017GN2Z3qXpxYD7OJkWsIpswu3naS/M50XPMy9ilWu8RFSzNTIUKKplCz/eM
ODmXhPgq0NnjsuyZ/LUZOs9pVj0U0k8Gn8xCywTjVW4cqOufI+OtQLGlE9Fi4DPLvPbCV1ZiKY40
KC090rjC5b9Qbcc+hjZjE8wXKJe6j13E5MkYsVBmSpwBAjUq6uWLx33H3mR6r/DPhIB5816lkSxn
8zWU+tJzixc1AFB5oePM+G4R7hA4zAxKZv5yYd07tm0mikSfrUuK2tWhwMmFAIrhLJrmYab4KG5q
3wve4Knz2N0Ea/XZC/5+4wA4D0n7gBcTcQKXH7UAPkus93zQrUPLCyxW4cuXpmGzpoRTa9CnZu4G
UyNxN8p9/QUnfOHn302Jfro8sRElzihV5KddYgg2286eyn3NhirkRTLKFJ8Zw72QSEDTZ1CsqgSm
SJFkB/3l86hIZhzR0RkirLdinfjB2ZgJudcxKmnLiHGlP+erge1G9xtwKiroPLAUk7c10BvkZABY
EGNHVHWttmGifnJoMDFBbpho0xkRJqG9WhKdqJfcQyREbdjfBpIw0gGWHoUD00GsLv19TkuVLKpu
097hHzH5VdmOGTYCjFk9e/tImUfc9DQwWRJoeeqiBnPSXIze858QRO5NjECIiBxMwf1DswMAjF3O
hTeJpaYUIcNQ/NYF+XedtFayAeEF489Ku2Uddzfbos1I2/gKVYZ6oKGjYpDB6c3+UUJ0Y/LJaAdA
KdZgz883eGUqD/xPxwgUZ23s3eIKL1g77EkUitBLCKwvtty6M5dWgU4oMf8cm6++66cXkm8ZbWgg
tSyExegOnyKJ1MBo1/FUQhSTDs0Q836fIeCifQzUQ+1VTfRZYI9o1NwbwVIkftmLka4Ro+yEDpRG
MBr3lzC+1sAe0K7Cy7E301GYF+ls7fp16FmXBRtMAFHEAlK1VPZu0ngQEuoygqgoPPSWkZJPhqK1
dbjDgdJaqbgXSc1lRvYw4ZPYlal5++fJHpcJy5NM1659yJovSa5JfRrwQltDc4yL8ZhUID/qEtQW
+9Kag9m98UDzazqnhHlwZEtueJJ7MfsFM19xZ9KScOEVxnNnjlcZK/hQmkGPo1NCIlZSJRhg1eEF
wRzA7toXVyOdP7xRexTR1hgGRsTmsDC7hpj04BS7wbtjv03pJmPqViThcohHums7/ldwzfofY4Ys
BKrxUtgkSTL5t+HiVvb8kBOUBEoa8egZIbwVpBTXPk8fK+4xuRr4lZoRdXH+o77/iPWMZ7y2UYLq
wdr0uDKxNZScNHXcnnrH/RnZMZi4Xqd0rYv8Z0gJlPAznN3rSAeLY1XPHtEMEkJ3MRKCwPosHwmv
XkUO399rXzc3B+cvF1SeJOeAWInJ+WkRVOfyedSjh7SIQWCBDHXJ32fcJjVQeHO5Tfc1THOvCJdW
Lv4KOCvpDCbwJaAW1HgT7d8RDRJzUNR8KSog9G7MWxSzMy63uk0thvO5baoLYvBNxKKGZeuyqKy7
br63E3QYg4DT6s+st6jvesQ7CqopWRv4WK3NXU+ZYSV31e6Omb1Fwu+1f8TLPwF9Scx9glbfkEeA
vaHg7wbt0P/2Beb276igOGWgHEjyNMDqj1F+G3Xr7NbmPXRnxgnJS1ljQ+xgbXbFP5egc+h9GG9i
cqwhOEjibAp2FN7GUMagHPfKSEpMiLyW6dqt6NNtFshdmjMfRIHRDe4ZL9pynNmB9UAH6WSTCMgn
hiuq6ulUaW+seONyx+bOrDZDxGfRfpt4V7Bk9IuXMjTB+lenLrh5QmDsgfpMXaUBcpzYf1jlqvTc
e1hD9Qvn6UOkyEs8ax87yiBMXgZS79dBMAloBMttsfSdaOOYHkGfEypI758hgbUG90a/OOC2YY0q
4VpJwIS3dMU/jaGZokqxcfGkvVKCFYdPMOrnOD7w9yIZ1173DEcY/QT84066d9BS7UeiqpEe14f+
XjSvVkVgDG5Ik96AObxp7IiSrSieWxCTfhaieULvjJas7fqLZFHkTQJj6sckL+YI4ROMxIyg8QBs
i0xysYnRA7f/cqISaMoJg0BBi5TvrmfUMIRqOGAEoHRfuxjPU37uWbIpd6epS6CA/ILjp0c9EytJ
hV8jwydJgDSFp8Lz1jmugDzQvuKo3KSN8xqF6OV7Hij0iDFjqc6TSxfhQ99kH20R7wI2uvZI5hCU
9JIWFPFLF1sLr9sGRrpOA0GPB72ufZARihNesPYgQ48eOcZ7jkqEjGNDN9bTmG8wrjgebynvZPIx
aAB2veY4V8W1cGr41aV+FbH5sNN/mRkR/8BvrwM0rjVogvVn3v95xcHVMNTiQM5tMDxhsAkE701z
tFF1RwnyynlAepgDeENZ2FGIUXXH48+A21Q0wUG4Ods8aLLtwuentPt7EKMfGlrqFUwrxmegwRUl
J4hI10XNdzzrG30kX2wylwhBECB0u5wOS8505xjLEBVeaH5ng6DcltbhgW2nHKAYJawIfTR6akXu
qSWn9ham+W6mfeMRZwwNfTbdJST6mSBLelxDDb5T5iL/oqZf9SwDrEYh8PCg4kZ3w2+b4SGwFPwp
2WKBoOhJCudgwegrcQGH73FfPnDbhbTv+NF6xNYsjodVqO0cLPpkwiJwvRS6fTC0U5P9tDryseaY
c22kvrHkZwsanJzMiNsBZj1TCW3kGE6Pum5sbRd5JcNQaX3nmLeTgZUfcVwBOMFz7/PAkJGSwCqV
+HFTGS8RJTL89dC1kHvAPeyMzXPYUE9aln2upwIhOZz3rVuSnGvZ7DaR/MFGIYlGd8UJGtQqDRNq
r/E89vyfw9+Rpb+tTmfG82TIaONzCoQXOGJ6jqfmKw/IRIzsa4oxknrhqDQM+swV12NpR0QD4JpK
ojLEytHj544JTGQFf5VXLKWznvR12D5KF6QOA1KD0XOByswYHcRLuMycdsUnBgTgHV2F5atPdngq
scUya3EZFjBGoDeIDwYSL1bzkp+oct8sQl4CnyLYO85xfkvLv2N/Z6Ek3zzl4JN7ZdFNUm1Hftlp
9JN/bsv4o8+0bQ+Sttn4Es1t128jpDQToQ0Zn3WeqpNskmXlAN5iixHQQ+blPwcvw5h3x5preiyd
L/xeAksStwsCAPXkA/Fgbmyis9NRmpvbCfIWg2VeKbCE5bvKV6gEFowBWl2MvYZOQD4kwlf+bUbw
E+DETSiJMtDhsBCwiHDs3VPNXs7Myd2fel5oArq0WFGr1xiwoE2Z9yrcFyrbGd+CwPyB7bpYagX8
ovmLLAdHYF60t9Lmjgd95MO34y3qnMv/0FkMOP5FPbZoWof8YQGU8mgGbaVs95fVyLFK5+RcOgQJ
AG9BVMTxRxH8dT0aV7KuxU+ZEMf9wtIACeJZkMTnQuIhkWjq4nUAW5RJAOisn4SSuCeEwDex9gsC
CHzFxQpTvIc8f8WkEmSfNNwGU0byWf2V+TdXHOuw3SUtPVwybaK0+XRc7ZnJJzIYb99H1aaO4rXU
kRYjAEE0TFzaogozTEIkDTnUf21PpPE7UwDlttHDeGHIP7DZqjZAImx735sSj6ssMQSCH/gWbkne
Be3SGmMywUzw34hiFNMKLMD/Rt7ZorH2yONMMD2Y4wAxlZjC7Ld6NYKbHJAaL9AFUyegQGmqe+2u
kEwaLbHQI7F05ltP7q79R4b9YF6UfddhuDfXE4puDpPqkHUstMgCLrJlgWdZeoJU9k9turc2obzs
msji7A5ahD8UJMS2qv/yNF8mImKuaW+CcFz1qUE4NAhtJtsZ6t/a25betuMflpDh58ga2O/tmPB5
0b/Uv2hJ+6obxcZJ2oV0j3VPQm/x3iWHgEWBa51Szsuuqt7JbB5CEjM4aU3tbtBUKj1BqKeb2Zz/
H+3i+42jg6nwGqihe16+aKNbpKJ+YdlviTNrfxzvJ+xw6RpbXcSoF6EaE5XoTxFZNwQbhMEObjEC
E++HgSjhq2DHsJBUlGQCgrpu1F8FT1fNww5WwThbfBiulq685MeyUcpW9almwnvnm0XuQgmEPON9
snGKNwlpz2fF2RX9fvZ/klkeTLX+Zl3WgtewdODDaJp9Vjqahr0OlouP5skas305zph4h1058n7a
xZ8RtJ8u+zC1HJiV6RK6Fzh3NJGxhQMfpDuIHKTXNirnytxN7nMq3pIWXjgZMzjS1DNZZO0Skd8a
JdMSpDHVICVl1a3D8eH7pylmZsbYPA6sreWzTnOxx8IIsQeMZCXTXXz8uXfrEaz7BZZWO073iK3X
LeerhVZMm2Gmddndn+A9jCkbG5NlG4qm6qgauZzXMTqIQnzSq2y70HzxfYhRfgV8NIUC8hXK/jO0
nV3U2Hstst9whMJF+WuDjUSbqKuh7LfiKKUgImodjIcb3i33AHAs1uVhwuI7N92Hzz1Yi/zQkyAY
htargx0t+4cyjwl2sGoqneIzTn9EEN0AILIc0MngHiXOumQrg+SH6e0bCv6/pjeOVadvB1SjZQBT
ISyLdSXGNdmd0mds6iAekNGvHPEfJRF2hL5fZ8mPa2EbGKoC1dmyJPwsQ2PZtFA9y1XLwENtt7r4
NIETtnk7CqwNgZ1sQCRRb6P7SsEXuQGJN18QQTTEGVX6bPQFxSawIIggPNr5skKgnGLLsZBzWQoc
GQJKq9F8carWR07/m54T8aAfbfN7nB96VK8cnx0OGm0NbW9WgWUhkaUw5WqC7OeCPJj8HYh9T53W
CUwkD8kZTt6AjLGBj+kBIYnL3xRnRXL2mmYvJhB21TvcZn+gYXfWpQU9qvassyjsjSEAV/YIpZis
jeg6wUItGutfK/naGBKlw6shtU0DC6+fowXNFGapRVh8Svwncci5Xi+CPc9nylY6j/ubDi9VTyHX
szSdWIJnr76w4Duw/RiHdV5rjM0BEhOFNU7aIm93CIPAhmCtVmGqHUt8anM9e1GwzD7/cjVIpMzI
9OI4ohNB6wCmJw2sVa7jhW8yFgIF+WBqIBEfcmxtei5pdLADI1tgZjznqHWSPwfZnwv/zyELYzT7
J1tZ8xt8DPiTTMRN9VtRuXuHQJ0GXZRLecpEdOH2LPWJa8iV0YQJI2NwAu9leZ4hoYDCldA3chKS
HdTXNpt/UJ6LAk5Rrn/K6dUo/WVNLuc+81kSIaMriKBIvsaq+8j520YyRUebXaoQQ03eP+vueMot
kjr6vadVb1HV752mXlekjqI+3OXkKcygf8wYK2dDDQ+LMIfJh/PZAvKoo9O1frumZwha7GJayM7L
4BXO/FYK2m3tKnVy8iizuFC/AjE6JfVlU7xX8tum4dvH3Jd0iBmZKPW+4VrHOj0fZrkJzY10V4HY
JLCQDAIuIa6YiE0+pDynrHY1egjPelWXbgRrwuHlhqmKp43C6VtkxbqOjz7yaoB+9SHU3oX7E0L+
LQ8B4l9U97DT6DU39t5nXmiCJnPRIU8MHIr6LymuAZOAktUQkCFyHFtviUkBTQ5W4fINjfTCBN02
sSsCx9aa65FFLF6CPLt18nV0Tk77Hjba22i664pBpuYzlM3XA4OOgrNJ08PhSWelqxgJyRf7by08
6czO4qI/WH5z0PCZ05kkZPoE3XvK/ETTvKPWhTsxYL8PJe+chCDyFFBaZWwuR5iBas+eNC3iZdpF
FNyzsFZFX99DfG5wpbxhxb7CHsfNiG6AbFdmV/gFYEIVTM6ZI3bTwgnPbofTEdvKEDvEKmbs3/vF
4JXooKn+jGMnMJwrAXMA1k1G707p7siWXZUOquO+belq0fcTSuDSPhDzhbTDftI+HQCWSKruqXs3
aGO5L5LP1gJNijpOGnuCO7MC8MBBmjO2DaNc+17CfvS1I75dd++D7mGMIpSFHzvkibJLFHTMk1wc
GjZaowobMjicgvETWuk+gShjEjby1fTdpzvdLW5Uvb4lxAma4XBwhnybVAC4Cfhlhmczbd9nwR+Z
56w2jW1JZoVT4Q+3w30azk+Vx6BABPY2h0w3prQ2jX8NKNGwaFCRGKW75ZmofPxPAU6nRoNZhboO
3KCH5MNi/EMSz5giRgCrhhbJIwqzxNLDNdSi9OO12zaxpH/b8eCUHkhcMhhUFDljNAQ6CQNvXLIF
23JZzK8hL0sZu/vAOWkD4IGbV5+76JHHBv2KtZax+WTcLCpO5sF72xFM9KqVZdTXmMcCyvXabj1J
h+Yu1bNTTOjXiEM3SUlC4ydBiAsSyOCqZ/2f1SlChEbzZcBcIbGWfLzGiPc24i+JjAzlwwDZqPLE
M+2U7u/HxtgFBJcmXA4uenSbuAeN5mtdq5WKYR/swPlfee9bKB7mY85K0nE2atkBiK9Pz8iUrOLX
YHkuDIhFW3OAr5uux+xhMRLy2LdHRJ5McifHS65QUmitm5+2oQZippI/K4mEGT9LKgeGuVUgV0nb
nIqW7SV5Em3+jYKUdlNtGpU2JLt2A6HlNrs/5eVRxwBEUwHZy7E/Os6qWZQ7En1WOvrw4cskf96F
2BWT76NvHfO38PCsxNxCvBBpuONtjpBBExsIS/mUjSp9G2dXSW3ov0bUS4Iu1sGdbgrEHGvObkYw
pBgwtrG5W6zBWxeo7nWYB9U8/BkuRTVkIWrcSsdCzAq84pXOGMYZcjsrmA9BkFW9MNXCqOmeg1Tn
OV4Vvr4RWXNONQspgljWrX7KYBB14hjJiHCdHPP6uAP/8qRHz5lubrUeWYQpaWiRwDhMJrzJ+NN9
eUk83iEtfgU7Hbqv1XDRaMLRoGDp8YCa6qRm+M86YkfLJ43mZ+TeCVp/7zd4wayzDo8itlTcNgx8
dgdlkV9HrVsHRnSTtABGPKiDyWEfU19quz56bn4wOcGSUDu2nrt2W3EuWCxa06fD6WqgPYt6gMwV
hkSzs/qF4Q08SBNtz8xh3va44Zp7IASWR3feeYj5B9goo9FtfUQ7BLT6tyFJv4pMm55iVoqV5aP7
i2Ec2fTtZpa+ea6PPB57f1avaCEYf3raF9Gyb1rfbybBzp1DwgIAbB4N5oNE2xt6fRLCfom5Jo3o
XCQea1p0GSJ5McE9BK27skjjdvHY5CNo59+4RNqKu10Pf3Or2yPCO0pmIhoKV2XuTiiW7Sa7DvH0
rV6QcqAFhL5UBl8EdxQsXKcdq+JTyl3UINH1A+INS+2w06vvwbo13bQcBrrccZMU3WZ03wR660zC
s67I4kTY0oqdqwdHj7lZTCtqKcVgXtxacgAN1h90qkH18LO3AlG8ZV8SKLQ6+gB8zGthWxjQBNJd
3re+GJ8nnIMbUnXQ3yc8PpZ1TypvUcsQRzs+Tu+3dRlqTVwNSG376jo4/qZLpxXpXQl7/M4+DgxW
JI7XoRIbt4I5ALSuHoBfkI1dIulT3tCWUsh1mJLJe0PXXwTQVq5Tzx8zNcz3vwPYAW16tcqHML+5
kW6zb72O/V/HJTUar/r8GNMaR4C+YiPmxObGzazdOFxHxA2ByTiROEy2rjvsYoylV0LvAcSBTrNM
JoSYjwoGgA1BiFxauio1ShoxFs8tP1L9DCBhUQfKrYX7EZ593PEB2d7zVkdNcKqBHSXJX4giDI7o
wmMPRW5Xy83OJjS2EXSvajtflBi3C9jG7Uw3O+JERAiCE0ojoKqwfayqdFRHb/5t2BdPWrOOcFU6
JrrXX614wT/35Cdvv24aLZH5r9AE8yQ7HAZszXn5rw2bRhG8N8mPBtAjvqtS1cUhAhDe06x1AYN4
8o/gsuuK8Sag2pziX5lX8cWSlCZTBn7tSwRkwwE5hMo89Wde/f5u9CxUzILrvmEsiqGmmTfk0W3j
FmiS5Pooj8wBp3cMYjh88VObkOjiYFllI1CmFyX9Sb2b6+rbqq3O0iblnM1uG9jIKhmFNJRIggon
+NOdd0cbl11509x8q3vYgcytjsZ8wro9Rt7S4y4YLSgFw0fsJuemZBNgetWmIepJ4JRTv3EaT7CZ
zoxP2TQHCVni07hCPbiQ6BDje0/WIzNVG25cx4rWREqN1nGoEURg00BBlsYxuqV5Hfhy49Xuc9/6
mzZBjBh/2AyLUr4LGyJ5wWuPsFTNl+ZOLJEkErTy5rItK/4PvjmqlZBAQRWyAM/lm86dYAPf0yOE
UAhf8pCPzRhVDf163PkZWyQTBUqW7+q3Bhm5iet5TGm8tG9Z45FCcO7jU7D7Q5OLVeKQqsz6WeTP
DfmYtAwX3+V/7pVRO1hZlEY1LoSEXUVToLIW81P47REfMQHP7B+szCZ3VXf1ixjc7RyLtZ+QsI2+
ajIisjgg18KeLFD4EKxLeVitdZRGYUfT6x1D/14YMFXvFW09jsUJhyYnK+A2g/J2pPLI9N8hO4Y8
11hrme+qMFHnlcyfV8LNJvmXRK9a/VZZBHdDeuM6NPl9yqpaIZhaFyBwImPeUVyoF3PFhIqdpHv0
h0PHYXCiFvIj81+RHAfJAIXhkRGLi8e+sowZC5BwgI74qV3oAPK6mjN7mLcuEdWlh6YJQz/pTcsu
eyQRxIH4RfkYh/TZgiabvyBtQK+VfglUXo2PIB0n7cSKTBLg6yCeh3nT0q4iKcA5wJCUbryk3Peh
ZCSmrwK9zOo11X/a+jZi8UZFtbAGd5cJ5pr8Z7Mx3pWYN6SekeEAai1dwQD0sZv507sTb/Pyq2rf
g9FfZwoIzoEZX8L0YTE8yJO/xorZIbDWQFagMYWeW/hk7S038he24tx18iCb+teIpt2QtxxWujjq
3cguxjmEFpEEHktPj3QYW/+NBpURiIF/4l448y8SFCYEyGH1MSHYGizazoiVZ16/OXO3jjtq33Rb
Nueh9OmrH2Wgo2H6YSyBiLlXkNHaA39muHfFvE0mdn5n0+jYA8prVYt9bcmT57lb59OOqr3abVW1
vysLoCKRQjNfNG3LOBwCMc5KbPI4XwzEBzaD/xREiNBQizbmqqJcmsQ2pShymBIgEfqh/VpaCjgu
mWzlQsUI/f+laxHw7zT9IIVzi0F+O4ZYMA2XK8Jm0MGWn5QYiorRJEwZF8WRFxRihqDkgxBXwk9B
UFMHctPM3rVxCfJFJQSKvJyZ85ji7Iy0U4XqLZy6oV9Erd0CW3OabqVr0bkxeZ/rtgexg7ytJeVD
n0aAE93FoymfA5NcqPwZr1sKg83IGZ+/xCAv22IP43MLAevSh9a/pGgeqVZs6pDvadw1tx7Jpq5D
XZUgb8Nn258IfAjIUzDZVNsmdmk/9yOif8UttMRehWDAriJXlvDq+VYifc+ks5jTF0U6sTSiwpiu
JbnzqXdkI/h4LR18P2Tt5KSu+kPwUH+9ZHyUB39+nh/0wmMlSDINovtAI4EKwnyALLzfKZW/B8Zb
p01KqLqfems9FT/a8BZqWw30SpDx/WFHo6jQhvOkFL1GeNGF+5dkdAlG/i5re1ME2aG3sPg3as0J
my1hitLnKy/ItpqzFp+Ik5pg04NktCpYa+VRpjcUrAYrW8oONCYIQdBjuAXsl2Zats47jqG0Knez
M65VmZOZIKi18kc20bYbP7madXY4ZcNaVppXkYPjb6q9wEzkQfD0OamMY4RzUZ92AagGDUK7RCfc
mNucwFRzRYP81AZvLDk8dJXazJ/VeacW68TsB8jVcaHg6C4SgyyRAh5yihC12wwCC6Z+suOTndyr
XJ5M+sJhONXx2fbDZ54/TaoIj1VZ/+awjeOORCKbf/RXnC4hm5ygvY8Ujkb43oD3GpP4Zk1EzTPV
t3PGA75z7fJfplgUMsbLnE1nsD+9A67Hw6lHdhiVmxX+VhBqvfe8zTYjdDMyEIkXwnGGu6nRN2+D
fnPJAhbkk7aA7liSgm82cHc4lVi5sbtAtY5vKb1gznzC9i3ec8fcdyX78fk48ERi1Nx6OuhLQKp5
+5CUexUMOslNNQHItJxkOyTWpojDdcgO2CGLqSP/KR5d9DXoPHCdWxipGgALzrlyEdmhQ6lHMhyq
Q4yOwWJSZaHxobKtCd6i9JnzmNufimKC5pG8pfwJecyxDBav3bRK9zszN00QzXPAsPOKBqzr3qmH
A+XMiA4onEzjqjYJ0vnD1KtP3jWrWU9r5kEd9bE8c89lTrAkx2+GD+4GYjsmnCMo7j1GrylDDLzG
SXq30GJ2V0NDzeUgZ9FNwEjXOPuzcP3xQDGh4XczPiHrrVt8xwUuRNUltrxXbofRcPB2TRysyYDf
ehQakAzhTdmoaKvaZtDDiKbAe2HHz3lb7Gpb25TBcFV9G38Q5HJ4ef0OKSaZBJ8lLa8iAfZH5pAY
ZFa+JFbd+g1QvuHoWeItI30GRpK63SDPicy/oklVAukVNK1NAHU7xAXXB+EtHYiaYe8+zGv+5Vu/
E5bfJC2oamkbLGKIy20PfzggTQWik8J5Xs36u6ozDinzoJH76GKrLZMXBFp8s/1cM7ogtKppLx1G
ZQcdUfdIA/eYOz3wgXCncWSwt2+5bpjg+o1JRIfcJgSER0Qc/DHli+efQrxmXPIRqnzLgIP40gw/
pSLeTBaDs2rRTsMq6LYl1IgQr3D+1VnpgdtF6eC5NTJrz67Tbnz8w0jO273AaNr44TqWPAAFAT7r
mUend8NjVhERWsnyzt4ob4cP0SNKNoIDdyUrVGVVh63K1jYPETORopbRvbLijLrPMSc/ZwwOccRc
P5H7IJOXGV1E1r6CZERVwyARok5tJ7DGkHKOGDD8W1d1h96odmaLUW/oSIjz91NnsK4bGan/uPpp
nM9CPngSz21VnTL6dFSl03iZs6+RUBYvnF8sGz2bG9/ku2coJbfzLmqC1nx07UwiI8QoT4IC2GwE
oe6IntjWszZHOkHR17PG/wQ6wgimMK1rDstW8rF8jIf9P9izU0ow0Lv1lc0NPsV0wQKn6a5d88rN
nP8fGHme9YcS26cT2MqbAfelrXQ00lz4Lp6qtyS9sJYPZ+Wy1r7Y/uP/+/+RTX+RLW0Tbd76g30y
jPiMO2k5I37QJyxDGyxRVNN8EOoFS9vZ534VUySBZ00RIeenXESEmH5XXfIaOYx+kvIUZclfX9GQ
qQlg5DJqIb+IcJGe3tCtfGbB58inKmpcuvCTiwU96z4TcXQDLtfod3CKLUiELWSejuAkGmy2rTqS
Go+xY8w5wZhGfdx7XbQAswlKnogETs8JLQSinxItZoA2SNXFc8/gb/qdJrIw0i9PvwQNAmD3i8mH
csIjelnbw+/AqtJjM1jxFti8ESb8PJdgHZd08Mr0jyVuTsONTyxxGh/Zya8Ga7412WEmjJ5UOwby
oAFRbhOFjUwhi1ETGwB8Ama+87FHP+0z79SQwyQ1yEzvHBYvLHoSvOxNQ2lGujuNh+ArGkc2nipX
vMT0x9Icty3ZEDWn2CNE4llHBqQYsA7cc3W8rgnpRR9lhOMhKdnxDA96wg7ZW26dLC3ZwJDuOhgt
UbO2HV4Y0zmaTvniWTo3KJpgY2/Eu5rWQ+QsY8kqOOtqx8ZcsuKzDRVTgZo0XOatAdaWJFcZa4Sj
daifnO4qiMwwpmzpp/2CLe5aLUstGW69qNnlCROhdtrMPVSxfptOzJRKWjvEs6iMS87PACCJg7dj
XGXda6IFW8EXKIjtFEBi+Rm94jelzq2tnXQuYImf8iLC+V6jgYK+jdOW8CuXT5hMX3OkxF4t57Hh
WZtEOAtRto+aonHu+mOY55iFydRlz+MGD0t6ywz5WGMXqyL+G1MqHxMKrgsmPXoB3gMnbBlShoTd
i/Jo6PLFLS4VnX/VNksfdHsWQTuwt37K8DyX256hkQnV2WUoS2UJl8SDef8KOiipiSPF3w0jM1jg
hKeeAnNH38iTbMGmIFLgyRmYc/lshgXbB2cfgdtJaCTqmQ16RewBmn2ksDY/pkKKGz1CTCNl1TGi
2vsDPuaUBQFniGeSXDsETkfTf/QaJC0+j79Ezpc78TsiIlWRSDqeqYey3UWYBsSLO0pWLfoe8S7j
7M9OiG340fTilCNlT8hd1Y2RWXO/NqW9DivjvZ+sRTC/SjrjOWgPXewe5qzfEOT4Zee87/jKFJaf
B5WRzUpjss7ubcy3Yq5PucHybBPTMY5iAssQAdVDpJWAZcDLlgL9dhJyFJF1AwDSV5au3+zuhims
fupZSqESli3CTbNBivXmhZeUARBlp3qf2zOaK5ybjBvultdudLc+94MCyhDdKK0tvT4+HVhGrvf/
EK11NnX5XQlKMotA9UlFDYc6cO/gaHscQ9jlyhd/PIbzV+awfrGvgjSOnGVmh5dBGpxSypToy93g
JGCtph2ZcqnlPIG3R0XLyAA8ESKSPv8144/Rzy/8YWP8WndUAJixYEyzLL6zCEQHznqfq0vr0Uhp
6bvWIa6X7dots3uaarwwXw1dkmGgjLu6cHxsJIKCVCqQo+xwhI8q7nUcSdr455Vv/3F0Xr2NI2kU
/UUEmMOrFahsS85+IWy3TLKYQxXDr5/DARaYRc9ud1siq75w77mFyYoYL7TPHHoxtFCGSGfnGxyE
Zb1mpbKVI6NYuVf2+MAyR3SYqIg61DEVSH6/tjpZxoeDc2/RGVGVYD1NqFe6oF874M8Hqspx4qFV
5GmMvz1QNL3ojzqwRZsQ9xz46zCz4lsCpFPOg60fD2tCUHgLFIoKTWFY7DfV4G+qgA+5p88dotOy
2UpRm/iggAaSUvAocsTrGnYG0p9e9cAA99CDlbU+IwIrBvutzoFS6d0jJ3lJyYoFc6WX0UlUTpjG
/SG2p9BcFUXDtN8N9p5FCEAlX6CQbyOv2utzcRu5NGuW5gJDwvIduIw421puct6cqr0VbOzyYqlN
gYvkgjCUAfPVVYTDzAGTu0fNlOx/oVdlfzbFuIhNTmGSf/9Hzy/1xTEY97N8TDucR/FG8qjH1qtN
MFQbJax/8//vjaHexx6WIoeEJa5H6BMGtNl5YovEzMr1kPMzSJsIMZ7n+gmpCKbWF56GbniyFFiF
Upr0C8ZFmLzIWHWdWN1gvlDMGthZWuLpXh1IA7VjvfrJvwThjgEGk4KxEv9U9AL9CMX1xJQCSJ8L
7REcPwIymk4mactewxtF2MuvwYRHdzQUre2Ub+qpCpGX4tdzr6Z+gcI+yfcJ+t9oxhwBXKFR6Bcf
GQgJi48tJU4qxUvuwLaEDpTX8OtROy4mP3tP2oVPCk/dcXHdURtO7F91h+E96XmeItyWsDTL2qQ9
ptw+v+Z181KLp1R5jGLePJCJDXvckmn/yJExyT83+Bk0CNnIjptUvNv9M6ETy33KCQRZa1MvBECn
uFdzsxcW63KqFMHcr9U+aFOQNeHnbgQLCh19ltq6NLIx/jDIoRetec54QMYSsLiOqJdzpbTLx6Ii
8dM5TTiZ0ySEX1SZ6QXk5iH+NSQ6IhZiDfsW4GiNyQ3Dtd6QKD9p/VHUyZNs2dmSjrIXEwssT9/6
4wdLIhVZ8LesBz1puY0h4zYF7o5Ta7mHDryMe/Plb9ui/SObvKRurxC26JCWiJ/Ks61l7xUGQ9XW
4cwRWaf93oVQEdjmI+uIaklyqkdOYqbv0KsX4VDyr/N9zkBkRxUvI5FXGjMYmht2v94ECB93llvA
i/OfCtoawddZt5+5Ux47mly3U8d0JhYPuwXvVpiW4MrB6UWo4OZiFUgnJG6KeXa11ZI4rP1zb80Q
X2m+EQa3fQ2t5IYWfcMelG6oKcg9ji85l7I55ZTnCAecVYKSqyTce+rHaw6eDfG5AyEgh+syujeP
h22GBlkjKGNrAMVhRLFERxrzA2LejhaJAYn3CKUlFL/eXdiqSEqZY8lqV0RvFu9gwjC1Nd2rZ2er
kdlSlRGXyLZ9WRWYXzT560XG0fL6oC2EScJIkcEzma7bZecfaO9Zj8URAK3PA94thgOW/MsLPcTd
O9bYrOUJ4/zto4vp/8Q1Po6J8QnmSco6IFSc0FjUOgeAnF7TpE3/n3MmBoA6p6vtDiyOaZhQqaFW
dTgi27mn7zsZuSRWcd4l8wn/40bCBQHnDLcB54TmUEfUXJU9TtZx3xmKZ2KxKLHAavS9rhi3eCgf
/wzoxayJVZTu4D1vYvWRlrfauTYRn5xxtZOvhS9cohXoXpe9jCefKbkbb5u26G4Cjqpkrdev7MpI
sWckRoKAI58HxqqB96tjSWaM53U/C8YMsRLEdsrSV0e/9bjCAgg6rHDyulvZS9BQwB0pzK0PzLxj
eDBVYFvKQ9HiP/LQMwchoCOPpI4Z7uuAejrXfu263krFZucymNamploj3YllPyvg+g8AzjYhbJFY
JHyqoFowvyboLfkdgl2TflT2Mztxi2wlG9WbZnpQSZMH72CVM+s1Zq2z2HlYPnk5fRbA2G6Y35wT
SDazeXOTr4KCxgq8s9mWW8e7JctYkzRN2F+kiNUxDKGPMavx+uEfVN8wEuLuzeL3dTFKz9F5UF+D
wfSSB0AHJKElYTUAt/AtFAJo6ORHNGoPnnPvUa2zUDkva8KGyW2EnAGb9O9iDB3rj5mHU2MnCrWI
iSEOIUrnWoq1xK0rGy57tjaFcXXnMPWc/XLK0DJQOA486hiByJJYZiPLVNyoTwUieXpEp01u9tKx
oTjN28vABiBIEowjwbZM8t0gEGERjBkN/zLxiLsH8wP1SUJIiYISx7Fg3odJQ/tGpzAgF6gRl4x6
6ATmcS6LC2R/zLDPVjmtNJ7KQWe1TLPUetAb6reU7e2YFdcRzULG7MpHrjt695bkwmhkO0swN1LP
qnoS/muNIMk2DtjM0+SclX3YcVsN1Lzckf/Xu/iMH1AKe82xRDbTkNRaj6epZxJnfTGmybjPInwE
lg25jzK2HuZXBoWGdWp5Ykf3HtVvQ/skxy+XayNH1a5h7zMRO1ok6eUjeV/PboyEOn+ZWem0/SUn
nNGsdBKsiBxoL5T8KWNqCXeqrX9iwhrq6qe3LsFQkwsPs1h98/oZJUsB5mbjrthDJ5gajWj796n4
AB/aWeSyhxMzorxvHlNrhjRIBbjLgKZ1xi3ynisO7aXzpTSLio++xOHgJ2FgfA26f5oHsqeSrTtj
rNU/8sxdJYrgVOIFozOUgNj+R44MYRgfPbOXhomE9LswYCNoINgyHKiwU0fWzhg27tZhlwSoUxln
o7u4LEamhNQf6riAxKcJs06+XYYvrdGjYXSB2zCNLdqtceTw5fBc2IgFEScBDSOz2QUhVYL9pawq
mYl7Zfyo++bJWnLDRHLhRvC2TrNz1P96pTHC1l+TIemaKatbBnHOTuODKSLQARqvLVC2ET3AIhTQ
/JST5LF3TqyEDLh0zqnDosY2QoLH5/DmPxPT5mAJE+auZ3kKC6x4GvFJtqibJnRRztiznPodF303
KNreO/rUCGsqPIwaiyhRGDxh5M7GZBI52kAI4w7hhtPIm9XQsIzanlJQeIxVGBTgx1bFdCpwltaO
+Z72TE6cr8ykXiHWrEnjnzaPdrH2E/UANlEmdQanSAXHvzm5sR/W1KTFHWGTRaM+jUYIRHKl6CGd
7Jh4e8URQUTKzPgHHg/3E44Z0iID0HtteUy1ERQ532b+l7LTGyzjpEC3DfgcMyjDWfcNxAHENn6U
6LNNf/BXrwqZr10KLLzbD4ruMzAf5YCPjvlDM+Abf68YR3Qsm3JcezodfUT2ZMV4Pm3W/NAORuu6
wDiBc8gP+QPT/CNW1U4nHhElIG5bDjyEwWihNynD3wGDQOR8mQZjTDjmSaQ/ivytQ9ZI/7kW2NIz
ZJZpkbCo7h709oU1q50DQwJXkhsflJ4NSsq2Ma4aWHYkLKu8z97ggt6MiYhiQNX4UGgLJbIf4yZc
XJ58ToaCvzNjeeaqL3htko6HkqPN5ztAIuvmL4nLptB6jQgxMrIegcrMRiw4TVG3tUnnpqYP9B0L
hrVtV+sEDl/bb2af352nsKWJCGbgG6gblC/XA24gchRodhaRpLPKGRPV6t59SF9BgCLNIys2kHdW
qUUCOrqcsFxslnQEcNXQhScJWMNYbhHuc/oYG9vqiWKczwvuQykcwCAk8Sv3wNSDoMMKtLBen4OR
xuzFqiK+D4Ayo7WRZrBfvtoaRgGK/K3LXavGp4TDPRr3ifLh2lwDxHFwE4gXk9X3bHu71n6EUyi0
eV3MTL1P5mCs8M0wLiEKkA12nr8sF3bOeCY194xWHnTGZ4DXUcMxdCu/3UXXFUeH1Emxh9OkCkBI
afZIgiBqJIIci6NBz9l7ew+hasCieZpeccR1XJ+9togM9i5R1A349lhrOC4Xqi9s+xHB3aLzR5nQ
TQedJJ0GyIuDdb78amF6t2ytpbbxwL/MaJZanoQO/NuYqtswccIQk6XFnOuAujpsbb0LGrYkiIXm
nBSXZSnpuidsOaweW/tu4GPEtmMzz2OMHVfHGQcy21ztzms4oG5hcbMy5/a0YFJy8gy6EZ1gr8xD
icJTXwrgKcenwoMTNHhiK6pssFJkiIxqHcMQUVP9oAE6TzWGFvp762PEbiIgSOj/F3XtoidkUacu
RVztieO2ivlh4WdOHMe5RACEfdhKD3LGuejIo1+8WI1zxAuIDF5umpReeGI4jP7Rkkg+wGwKOzuo
MXkv1Uh1HK0riqGkIeRseq6wVwUprGXafpgzdwxSD0PxZqAxj3V2X+RdLS4MUeCThdErfSoN4sM5
jYcvE1jXGHT/k9naEp/dyLiwgcUARa5Guo2qdQGFBa8dMZAGxqJa0xlg08GC8apYoKkm1L03+Eo8
PRjjgGR3rB4tiL64Wlm1fNtAVUHB5C7fKMtVzcxBI/eHGavEyGKr4z2rE0KNyzcFbljHtcvZtR0b
NwTEQBDtsTEypNsjicDkxuhUU5gRUV2UhOdZBo2LvLUZkAJQAKyN2ZQnoJ4/auSCAjKxp6i5BCW5
0c2nxHkusIYp1KXQ7sCfvfaD/PPr9Kl23zV2eA7UCYcwoTm3thxYtY1pDGIkr4lgy1xlwYH/zuv9
zH6JLvtDxOXBohq1+m+ln4sAtzCOIHCZjHOg3oN5FFoNWuacxQxbXxd334c3vk2yCSWHeTp9JPLe
Jhi0/TdbLuW6OPdIKlMY9glGI7vWULy8Cvz4hJPsfaz5YjFIsV5umEOmJ35+zioCcsFYT4xpQM6l
PlpEGi4i0Cdm13Hy1gzN0W7NMEmzt1xajHiQcHDswWaHx7sVvA/zwPeVe7QbfIKouKC4bq0KYQK/
nunVs6WyrSGDp87zHi/C57UyirdqgNqSbTWOBARXGSGtbUuiRxWv7HLLcRoYaBaxO3bNV5Lm5IBd
S7Gzuz2KCRewrXtNHnPoUEvtg6JoCcrurH5l4I+FwP5Q6ul2lDU385vB6dVP6T7pv4gPntrpUhUS
PSLL3RkwQ8f2scj2QFzdMgh7861ivF/i61syqJW9ECToCKW9Np9KFPaT9pVb7Voa5qUU0KK5hhf4
NriFf4PRHBr3q0yffJ3BLTUL2y/PxiYKnhdlkXfMkYJL5zta/gSQUKCbVhHoiyLI3zyWbEtFpjlv
nvGvBqVQORHh12rRyNGOAk3peJeAB/PJnNwyIdnaWHcG5ifE64kW/NW5tiNHY+O9DHI4lIl/lnD1
lMHyfvqftgM2bgVaf6X3bgh5yAjsfeFn78aM65u4jZovNvWrc6wPbIk90OO8E0OzNi3rMuJ1M+t0
ZyByqcVJKxnnxJvJpN2k3DWsaktu1YjTIiGFQ0NekNYMBB0jFOO1sCmO3HPB8An6JQ9+xua5pZGD
nYrgS6CLG3n4NJl+uk599uZ0n9s9diL/wdNZ+ZRhoq5GCS3R3sdwYHiFPOKDI2b9pgGTzXqMGmPV
AzrwFJPp+C1OoCe6zTprUUDgdxvYh2j4a7XZpc7DpQmjqOHrR49OtzyulNbztr2i2wi6ED7bZyCy
F5l/JAVNdjORE0EW6MaaDgPmFGactYlpQF48le80AFppexUwU0w7C3sX2mHKDpbZI6X4uxlfhj64
zG0b6s1nn7UPZlJ86vHFXYrh+WpSoNaetZkZlkDLovMuGQku2ghQL8O9qdSjjYfDheA6yqNWUBvG
bCCKT2IdMu9Se/HJBGkDoKdoTp7+PNEP2hoOBNRRRHxIRwsDoOJysJBEUaGA7CtFWFQfmYs3WZFS
+OXOzc3xHk3xXs7oq6hDDeo10ey4ZWlUjbNPWZOk6YGQWQYTmD8nGBbAEsqC1QdntIEwUmonmdIo
o8xUIGQApk6L3MCv166db0mPeyhrzN/cltwBPgophJGwbPC8Aliqy994ZA57myC38wFE458emQcJ
5SoY7GPc+JtOGdsURxfbjdAw3vIECXmQ30DCT0RYWs187nQyHxRYScLnJuFj499OfnmJif01RzYc
/qv08k/BokzHzjcl3Utn90di/B4Azm0HHLIpEKuFNNnqj6l+dwHe2JABwF1TlQBLQUlFgTKrq4Ru
m1fiWwcf0Ploh3JsVoz7qc2XLt6f7bBkpcBaaz04Zxk5iBa74+wR4Sf739lqPn3c6uVMgE671TAw
zzyWVuTtQRukARaCkaOR4zV9yxguFozum14sK1/Q/lTboDSpXnT+oh3DRkQNvAGQyXBaEozHqhS5
LrtSMZx9EwcpxZbN54iCYesndejX9c0vLn2BVsF5zON/boYJLnFfjoPqLqO1DAaJBcUXhm1z31CE
Dvi3ueIgTG0tRD2lne3Zu0MDdELXINM+eYsZVZgj/iHzcyJRAeATNzGRlM0ARTKU/+yRQgvZ5bzk
9IIEkoAVaEoYaeuLu8KAk0+M1Y9c9ll43ysPB0nOHMhiHcwACIYd7SQDek95PFickPk+43TWppoK
+1MX81PBwRW53y1DlW1lli8d408Ulcbs3tziW3V/gjlkZ94JC84lpG+BvrbbVtp0Sf23hM2B090W
O4g1Ys5FQ9Gr6CJiYFOmveKM7p7camA6jwia0yep6bWHTYmziMCFVVawXC4LdRDFtwvR2oecY6Fq
iMvPvOnJV4B+oxifnwWkEOZmtXF0Y+sYtdkJAwM9EQIdNmlOA3Rl52vd3oVXnu67YBu0E2ohXlrG
cYMJ4XFAVzo7BvmE9mFuVJjPTN4NmPbQetDDriqC9fJfyaWUIGzvBbXIP3P8ccQlwH5A+/roVDEc
UvpgqpssvupWzQfLGciyvKt3c7Flbg7B1jwoQqlq59arsKPAR3POUCp7YN6OW2ww7UMCtBGwT5ii
D1sGZxrFMRJZD7pnuU5hMaoRjZrFS7qfeROtgYgQvDoDYvUZ1altwtUCXzPjfsDYO1OWWbRn7qzQ
gzWhUV2b8dfEiGvhjvHS745L1YAyRIKkh2U6jjb2vGdVQ9WOuy4Dd9qeJdkkfvWHXM9Eg42GrZS7
QJe7dJL7liHzUIZgpE1w9Iv5MDrC+YkMK5wi2EkDZoskP+TMx5BozpwRoBbKnP6HYRULr0UL3JhX
keLE5JRAKQidBKW1+5PPH1X2nKBM9tTZV38lCLTMgmXuIJAy7iA+BG94qgMH0Q+CMkXDm6Eb31n8
4WAJLdWhif9GuOJ+N//oNmwONuR+P2wXbFSAzfwwTvWzY/40wKfaIBQW8gpG8YjI4tsyAQ+ic209
JfQz+FICWi8xZyv8OU8GgIneuBcF3yizSJFdWJWV6XepiJPgS+/cj8T94RxZMdJ0UAZ2TAP/JXYL
Bm7hIQTjezCpT704Z8wQARm0Sx/c3WIG38zJ1iZ4gGVL00bM+dXGjlE98uB7xgmpKKXnTpERUbj2
u4+tq+AP9BZodI41qKQ1IYIXCSgntwE3APUr6zqb6sRgzsSXEPMtJcs0mZcyzbFrUw667gvTLDQ5
0jw4LDWMleBqtyz30+4AWAZYCqqQEZ0wnM+IgCweDTZD/HIFf7HTzxZCftO2Ql2ysNRRbL76Yt5E
8oX/W8nJnk3k4H7AsQDYht2iAM2QP1ieA7c0Tul503uDPkJiWY/9YetY99H7I+eSyocXrm+/2SQW
SKRtOl2rCk6jAZhfsDI2hmcbbsPDcPD16zTeTmZFJQ5Kbm0brHZ3IuMHc6I3KeZt4n+Tof1g99jp
JwxbzRJxsZldZ51j8XInKFiTexql/ThVqI7ZWxM6PxLWC+4PgQcTeZQx0aHU9U1jGGGvyy/W/E86
O8axvKfQUmOwumWC1rsqnlXdbIxInUgXa/0nj47CVvzlTcUNMu10nMKoBhaaQrPy7XQztG7YmMsq
W6LwC8Ka4ByHOs2o8fj6Vqi5A9iPN7Ygm1G65DDZu0X1rqzffmReAGEnYutrUH/lfLWlxR0FaATe
v5gQ8rhqjz/yQWlYMMdfuG5A9fPf2q6ZubKmZ/zaUwUx6IkyAnhcnem6HuwNYPrM9hm7DPsY8fPC
MR68YedU7BOeBygeXoIjmXVfAO/Vi5PLEu8RU4+LxgotRk5dwWhmemz6Eavs4D03lLWBIzZdNfMy
vA1w+JQVvXaVIqGLuQ7/dORX2/z5vKK8hShzXLmDAhEAjo/1S0Geng3HrUN3nOUjokXGf+iPMxY1
NovATid/0eCL0oG6VE3YJoiCrJPiWKCUFN6MthIuawcce+rQKuQbvKsrEin3BSu8VBIy6UT50RdM
Kl2EXgMO1FvaBIdKR8NbpMh69OFBIwGCgYJuYkKowx7tVT+yAYEW42HeEYYf2mW76ZmjMKkWSbyZ
x3PmEr3EKWcSssE94eFCcwf6JyzmoKDH1goHaGWFVq9NmX1qcfDBzUW3VS8tFxuDY+Z4VEFaeb3K
0nRBWzthVyINEJwS5mKobUmBX5AFObuAoDdfF/ZcHNibRMeT4pRnxgDgvKmA7Y3enyPtjR3pFmLX
ccy8EG2kn2665NmjB1RztHOS5C8uzbNJ45k4YTNIEhDQOsQA8SIT8ToRRs6Sohhre5j6kdU89Uik
EcQwN5yiVR+sA/j0mRSrLBBYCH+rjkWp8Lext/CDAMcx/bEIq+8CcOnY875jlEysbyz4tMFghQjp
QmWgvmb62+oLF3g+dhGoP4h19Ny5r45tfMVmylAwqP+SflkHkywrXhxD36SR92rhhmus+lqxibMC
UsLSYlPNp3ES3/P/WvEZ7RmZGngwOi3+npz5s/OJ+lmGvda3IAJxOV29RJ1HgxvN3/pId9r/EXhR
yHnxbufel/UyVPmbpnWPLhSV9VRmBz/zzppb/WnJ8EMk6bljyty3e4+cQ7NM130PYrx110VtnXrN
RCcY7zQvYyuYrXvAhjWA2Mwt8AHNlbeTHAAOLEjN628mBRyLctcxIc03MXkf430QHdhlH5nzP5V8
aOAWxlwi+6oPpculxrFiZ/wTrKFliANe1768Lf5tl012DwqKp2bhOA1RvMszyEmspQt2Em13YjSg
deBeo1U5gabg1JSHgqpoWVta6nWhBZgIRRB3PTjnmNdl0XDEMCYt4ldYgVmQi3xKnuWcaoiQnmR5
mC3z3WqB6GEXIa8G6/hbxns7ZxXzeAzeelqHmJcZDRH1upjuWhRzZRcOuXcOgvLgMBAI2sc+411j
9GhCC3VQQQbazhNvVZSuO5ZHabds6taOxYhD7iEckNmWvqQ21FLUmIWN3DpGzNmuWqbDXv+rEn49
stInMQL5pBtmj6442aryy3CCjR+j2mSz3wTp2RrbY2HvmoZnedlcs+yZIx5VQkCnGndNu85YJk6z
/j71805lb56uh8JnG2c9jE10sbNHxbzbUe55GpqzPbwvSQ05C79knH+iWLynnFWCEFIbqEp+EHZE
gjRCUFteOOhof3tzV/rHoFC4fckjsb0rmU3LBu6olQzi7OybJvxBNWRRz1Q1tb4M+pLjVHsI0tof
2yqPSTUwcut3aT8ezeK1d/3jghXUIk692dwPMZ12gIyESeJY9AcfH0HcABWcQojb5LJRsEp8JA8K
nlz6m5sGJ7cojxJPjtWBBR4+aanOZaI2yimfmTJtJd7Mdi6ex3K+i6sAnhZJviMdS/Tgu492TxVS
Os7NiGvq58DYEBn8JTztI5o+dM0FVtbh0PazQwq/O8ApUqb0DNXW8JxjWf/mXF4+iqFznt0F0qpi
YMAx7jJmpTY3PicNfotHttZTdE9PJr3TjJFuND4Nrf8nsonsPt7cmtoT900We0er6k+mMr/VnDJj
a5iVtARfaB5QpqBgI+bxqpKhXjCjYVuNXMvw45fUk080LTA8DfWWmcXVrXhFmCfSAJdH4Uy7/lII
FQZ4ZisyuAyiliMQpZKxpBe7q6496wP7ywwgzJIYOu0Ni9Qoh1aH4oOto6Uh+RO7okx2/XguW8r9
jLHfEFpltpYOk+U0J8lara0uW4+lsVU+2wDaB3beqyZxL7ZyfyAtvMBssQWwbD1Q1gWOzWYgVzth
AIoPAQ3R2CYrrbg6bnPPcd1X2l4bss/erVHjYm4wvEPc8EGOJD945nsywxYW085LbXZtweeCy9Gy
+V8O5E4ApDVrmt6KOLDQyvxtQNertOro0rTMgEndPvqsgQ9wjaFBzXbTAMNbMghkY+f2WNb4/DXF
QHD4KcxgXVhgZDJsrIrQFFGePfdeZRut+2O5+kJC6jqpeRnEBTUmtChDU/uKT3mOiFBdYLOYiLry
EBTNPw2K1ajSaz4CBmp3NgqxfmTulQNSKMbXClcSyi7MOYcan2Ti+gdGmURIPjeZR/+z0WyKHh8n
7XOKrB9k2TFyEVjWNlA1pMwLZsNGMspuXCAbLcpn0UBhd7kIv8h6QyFOx1nTuuqPRuZv2nE+B0gE
nPpuM/GB6R/YgNS85LwohUqQf1FuXVt//s7ReaXFNIW+qJ/5F18jz8WXQsRCbM86TV9rbdzDdNuM
7vxupvm6NlFmifbCVF6UoZddF5CQ6Emkww3AAs5FhWP1El/ipUryUHX13eTRYv3z6A7BWvWCkQRF
uOnL0/Kc5R0NJ1762uTViOXwW+CI8hRZxHPM9Js1UZy85Ja816IIixjbdpdvcprKRQFXMemWA2Mu
emS/qp+t3j/KSWOoyaasbjVWHvOjXFdz+cK45DBqNRxv38PAkh6jPLtJ394QSqGnzGVz6xY69bPd
0ug4LN9oNlQNZioOKBJukurPi9z70IK0sOt9YCVXNoRHZska4VaFfdUV+sa9VHt4d6nG5hg1032J
qLB2qP9wr+v2+F7G6Yu/dAgjXGd9sT2zuJ4CC8SET9mx6skaO/DT/0ZgfqCM6qEd6+YBYz5o1VAf
Ylx3BQAAjLkvFoJBhS0XZvLKSTc+BuqA69Eq0Wp3yapveHKJxMgzsTNQbS8xGQoZdRolRzIQXnGa
rBZAp6HBWm/F4ht8SGmNl8T24VOxcRasnwofOV1fPU2Rhnu53RMEhk5BolgkPKU9YmN4jqvppM+X
zLb5uyjW2YlXr3RC8lY9Us0RPkrLccGDamkMIsx21+UNIh8XHLYVPZmCpPE8l+94XbaZz7RZvGgb
gszY0F6GdEQkRDx39up2ocX7pCP5Se380xuyzWjjutIfvZhXmN1xJJx9hzJcSROpU3XswXQag3+s
yuDVxLcinK+h0g94EPOFk8VIXptRzPDmObFJLcT+V9dPsP3ilZXg+TW1o3LyYyvds2CL6yboWAJ3
G5mSNQG8/KL/SIniggWkGPNP413B2UgeUcPmhlrvW4lBKUwYoxrl3cksyPrlvrX6J1eYe5/EU5Rg
D6aL9cQG6FMy+z5nkqtw+dG9Zty49TULtVW/mOo6TizKopitPXErrrELsj+vw4ZcNKj4LI6OJY4K
sTKhOUF3MTNvMw5sBG0MJ/UnCqfHQLoEFPGgZOBCWUJ1qfbIhQEOkj0ok3dR/ykPxM7NMFgD1Ujk
SUNRkp3K3G2myfgJYMp42AAw0hr87xuYLgwiBJ2eoaNyXHUIVSyMww8KHqIm+x9FVyPJjkwZfmWw
ZzTwtznAHI/zTrkrt8UHb/GLuB72ecPYG5ZiNo3/GAZSg6fdg+pdNhROfZnYTatlnwyuYmrrVeOX
IHzn0BgCEnQ9tUr05tYnib9RqDpYu8KLoi+wn+BxFWrYeIywE3QUPCd649yGAPIMqBctWfkSG/k8
IljAaZC43Oyvo4VrCtuJnvYsiRm2aPJmsu5S+o/HXGzCdip5g+bghWyCmdKqvgRe826xeFtXApWA
5UOI4I1GoJ2335mnLUipANeBHe1KriTCDpuvnIhb2ypoCIojPnZM/8zhUVrNQt9y1JzinIFXcIP9
6LIlaagNl9c47YvnYbZZwuiHDp9KP3bMOPg86R4jbME2rPduqEJ7JBrPRMfRs50s+dkyy1uJtD02
+Hks/aCVxGbnKOL0hrWb82LAf0zK10zVK1n4q75eJYALIijUrA/XBoU84H6gcgvqWmOX9SChZuA9
n91HzdE+yszeKiF2nYTXpL4Qwawjx//NEEDZmh4umUx57V2Nrgz99CxaSpxEwfPEE8BlIezXllzd
miqsIB3KcjlzocNu6uFVzNb/Oq2u0sjJwl2riGZicT/6EseP8QK44W7UxtW3nQtRGGtNZH9yRqbT
fpsew4fcYTU67q0CiXntrpEbrlT75YuS7BBmVS0Ct+re2SMfZgWxLoQW9LC8y9080ioKUkzB91pi
I8gdIJJ22OjxcGvUuEMP2Yj82UQhavTGJl/41sawt1gl4/DnBAKFQPFsDPZDznFqKmNfO4S3MRZS
2hY/+rCKtAIogRiJGaQ7oidt+DLcFHsuQ6RAIvWq5vHg/LkyrNqXpC2fEwQpLt9nRuDlYBDb1DYc
FK9tDqCVH96nRYkEk3I9HNntIQf4zsZbXEV73+HmYwy4K4oKFdalmu7L3ywTn24rntCqAUyjK2d3
oD9iNIa9Rgw82XMJW7eAdLnUtLfQsNfEOqzdAeWCCzQCn/V9JQN+5lBDiMgw/MGpOO/ncOMYV/S0
uwl5CbBSZoNr4Atbjsn66COWmmM+iYBkqOmTPVCY8v1XiPargjKZUWLT6q9G99bN2An4wvwG/mnQ
hGoanwt47mxHp4eUtk7jPLYpJ3txRzfzMKCyiCb9kDMCT0bqHGfbifqB8M+ENQSHq5CvS5WORXxV
UKf09rAxycMZTQAfyFqEHhbm11gfxuEr1q1DlcdnyifqFWacLoEBMdrLc8+32RcSHRd+POQ8Xopi
k2uJu7Y3LrMCPIjQK3LBJSNzAIvbtueU91yaLb3PVz+EOUfOtMxZ3OWvDkQXjTuusmjtsvwqyHHU
h6v2LT0OcpYzsjswXdq3FF3cB7l2EoFEno4E6LWnHOLTLIHCkz6QNKQkxW+NA0Wl43RkS2bqYTW9
yPpGcWBx0c2bBiMSCd8pYva+1/k4vKMDPq8V4oNiC+ZGv++L84jknYVVPYdlPG6IK5O9vcFt58pb
fC0ynhQWXiZnqPnp2GfV33WG6dlPD2O/TREZ8RvbxEMZR57RsXkFF8VgJV3lXNF1/K1Z97g4lOXX
ZH16H6bdsUTAfznC8/Z65wFJ1MGQlDuALoEze94vwsixefSpQ0y1t2K6t+U1HdovoY+b5S7sDPdC
mvAuzsbXvj4A8v9lh/+mQRbVl51FJ7s32RuvjWmivfT2Akn+fySd13ajShaGn4i1ABFvCUI5WJbd
9g3LQSYjcnr6+erM6jPT3bbblqCo2vvffzDG9iDpOLbe8mL4URkrZ0myWSkUZOxzI02X3f/G8wt2
e522zVth/N8fNEUnih1uP3VwYf0UmAKrSQQKACAEe+KdXgleSV9uMr4QfyN2Z3mhEOUholsPlic2
EuC1iNeyXSpfElC+2Fo+RsStI2PrMi7fjIWun8Of4rtLF6+Mw9rX7e7Sk6fTI1cvbcsA9iI+ET9z
LYVwkvA4TR0Qxxht2/gl66+KBCCpN0SySRIEXW3f1Kgs02Xf05GXwhWPinHojis6tGej4Yyc7WYJ
gwpfeTY30CY6ap02CfJAA0WEzfmZk+IDhaS2lnPO6hl26NDs+SxEJmI7iPmcCkCGCVtNwPtk8GZk
PqRUgVhKXXcXAhRKyOyii+zXfOUr7TXtb7MYJ1QQe6IzYInb0OPT/m8jcZg240+d52eYZK9ZKCbK
BWQXTnKcEuzmYerzUZFhogG4IOiWW+kAtr1WSNtlY5iRsc3D5Jg20SNmijBucptJE5EDVzTFZF2A
5zQEe3PkGVGFBwfJa/SVRdQfpOzEBrGu7GoTht70xKK0wI8+zbP3QhZFNAJM/J3i/L2Wce/oUVb1
C6TPDi09cgsY8vrdkk/j6unxbRkWp7sxL+89OCdW89Pv0BVbbHtIPlBJhpRXMg9KAb0I/Zn5myN/
EluZ0XzQlmH8TmlGj8yxNaQ+QmXm1PD3LWUbtrgVP7TomCcIJfPFHzLppj/POhejTyG3Ske2ZVU2
CO0mPBf++sC3rfWS3jdysSPGUvdzjpVABs9K9VexN3bahwDYpPzJD4ZYl/hLdI3ty8J+pdJt4aWk
5nSVLbKhnpYp+UurRzwWvly1a5o6t65WWLwJyyVmJmr2jhOfV0zcX1hV897OWkNkSpGai2mdOQVL
fEcACkMC8zL8WsZM3dbWg+TA1uWGo58iWHFAGlzdB7PwBXtDpZWILp2NDMeMcRHH8HSVwTMnQlCy
HvNKX9vRzsg/w+JaL7RZONLJUICV7dCHCFl44zZK6LTwm0eExfHIhoODb6Jve3riJSW7AH8auQrS
FBKssY01Wlx2MWRpebTvCAbEZbGOcLpF24e1efgo0YTHVLEC12p5fXg07JZY3dsRgNBwf25Xzwfd
ywhRx/wV55RQZQ8XTYQJmQSBjY+cC2I+NfBKCHec37W5bSoOHa4z1ZB90TmFu3KXAdZUxwnv/2lx
s36Emog0pQK3zK5myimLigZX1upL4nwUB5yW4DWUz1Dx8ytrR0LmYCbLJ7pyFKWhL8V/xLLhBNXs
RuNvtfyQbCL3yODwTo6iZDPl1zD5FBcxpUalf6KfBvjHMKHNL4C+ICPLHZbPRMXLMlbl1Xol/44a
unzKwFrWGeBUyEn3eG/usDA7E7uD5pwsIT9Rj1rJMTkdDR6/Z4sYrXneQrk5DWVJwhx4yJ2OGidm
C60n+b09pCioUyVGPW0ys5i/lvB1Hq5hme+U1QrIlp26wBwIQrJ6NPrrvKLLZMJSghktrbC2lnA6
YZ4LmI7FlkCA6Cswr4uTq9TczYzVkARSvlNZ9vhE6OUPd0ZvMTuja2mvJlx6fgB7ZhV+t+VNge0u
SvZIPc4wHCL7odpakI6wMsbPNro9o6253IvlVA69m6K7ZSkM9uwvCSdveIFT6Ze2gZ57Z6SKH+a7
KIajr57neoSQ0HPfoF1NFsvU+oSuReBUGE60IoXPjnLuQdd6+NhP7NX7a1gdVc6BJV923VyfM1vd
TBbPgVLsGFxspWfziQD/qijm65PYXgfOzTHS9VNMkxC/1CvrhaRd6CnqRm63fd3Tw16H7DJYGD1u
cvkD3yjzpThS4TBcPmq/h3cmT4dkCzk9OSQHgdMHSVB9x2gEnCww/fQ9sN3pqolPu6D3L0Ug+dHn
MyCv/ptE3YD4myNmyuU58VNv2jN3kR2+MwaOTrergFQeAaPyOyela2zpgJ0Vfx+cF8f52PnJBb6C
OzjOoXF8n48eiIF2/M65BPYOqT6ME6fe6jvTcgnT/UeWxGrXH2KO4sNqN/8b1/CGeF3QVk+QVD15
jT2HU/k/P9o5d+CQO9gy7hbXcro3y7HOk0swUmD7AWYcvNbHj/jUYdhJruSj0EOV7Xx8HHyuACkz
Xrx+PBofG1pH3f583O9swJvYOWXu40Iur3OoDzQMLoZKLu/4LHlYlbu3XfjPDOwAgkT3Zgay9zEe
YL6jR9uOB2wdy1N/YNfRdyWpiE5+mna82o/FP33VB55yZwloVB2cFrhQyYE5ITjl9YexDx/h4r0v
G8z3cNADX3eCl2iXerg2/OYsRKZX+PMhXtbd19fFOX4O3vGzds4vkxMcLMcMFn93Y7bv7Pyvk5s6
uzuXPAguBwc7GPd0Sjd32TsVF4bDTuPcv2QP2rBL0g7j5i/Y9V54RrzvLL7i3++4qQVYkz6wqtnf
b1ChHVI+vMpl699BQPSqYFMF2jeZRUH4XqzxzS7WEwiyn/q4EqyroLpH62gd31FAvJtetE6BHT3z
Y3xP1rH/vGVrbBP4vrkf7iGCudaGrfiLLF23P9O3O+ke6Dd1bjv0RvzQ3Z00YJq6X5Q3DuEzLuT1
QH3/m53rX+5aLzpmNk7pjo69RTy56b/bfXyEj9Zu+g1DWDd6xzPQxashCP30/vdXutf9fo/6w8HG
x6k3NZNMJz5aJxCRcU8kxhrSYRXMm2t0IzZp3b9D43RJGHLfjt2ZRs7pPJBAR9uzYnbzd7zjsQbt
56F05W/1m+GSW+7mbb7JYKPvZqK0nB0EnnW6qX/j/WC743Y+SDtpFyZMT5x4rx5AB5h7r7+GF4iX
6/413mjr+lJfsg9jXVTOyiVQbV19Uk1L3GoWHBSFl5mbWJ1Cp33NX8RCpXs9qE7nVjxcQ6BuFn/c
yh5g+SZyd3fQNW88f32ROHqRPSz2L4Ch6+YlpOpdnNl8ocRFosShi2kJXTB/TT6wR8V4a8EKPGX/
70jztVabGdhFFB+RRR1kbNJyGwK1FFIZiPNkYYQgkKNVTMX0xNjxTHXM0N0m6A/MgwhYRtsyj0Na
erqdk8aH4fPzOGXqsYCrK/pjM//GH+U4WyCDSkq4seDd1a7adlzovYaHgGVfZWkM9JgRzy2/g8du
88D2Im9zjVk6kXv6Ij/Xx1F+h9rUud2ys/hs6PcOgmzH29zcj+Dw4fq3m5cGt79bi5/CpblasF1I
VndwJziSHOTh6jHvx31+DF3cSp3f/d9tkzosyv3G8n9HJ4Y0CzHd/OLkTz9Z+QE0XXkv7/FBGvcx
XFBXObKqAUcuw0tFzh65l0/n/cA2Gfi3zdVyN/ilYA5LNBOgilOvgfR4pjvHcW4bz/T+7rvdk00B
EhIEwlf9TUJfydcgYDZfksSHDMbDkW76LSgf3nMwNcW66baz0G26y9vyltoukwj+W96mt8kvT/FG
8f3+V/EB7FgJaF+Ut+jD5ln86r4w07D+8c8sb/VV47rnqTG1OGeo+E+zmTw7MICwTdLep3vp7yIi
51tiulnHYglKhNp8Jb8CtcmrfVztl/AE3yYyf3RO1NLcJzOWRM7zleRACNqv8Uvl7L6+bv28xhCL
MTIDhhAVWsQ5g2TAXYJhJ0Np3Jb78j0JskDzYLM4offCV9wLd9gMzvqRBA/ILKIH9MU5xGa6ISPJ
Qb7FVssGb42vZn6st4m9pio6cIw48vrjC+Hzz8pX2b/NHe9RPSDNWS9+80WCoNcfvujZfbGrQuRx
KONe05O+43wi9Ckw/i2cD/0BXzZX2YkfZm3f33uGke/s9Yd38wi87Zgvg/MjjqrxH7xSD0WNh7fv
aXqJ3yGhBI8XOFkOB707HhV+T72AHPA1h1G2jh22yPtO9vyPye09PfgY/I+PiYdf/E/xT6CbW2kH
Au7eeaFip8Qik12tOdjOt+x/lxcQ3u3iQWJdV9t/lNC+yeZFNFuQbt/eetazdmzWT79Z4650rLzK
u5YuqjlOvCEQj02++Uo3X1yl+y312cLEz0h9/6P3TrtCbNQOS4gzudgeyGngD6ug9TrfOLcCaie/
wJU+Ox93zDe44C6SaYdG86b7P8ZB90lIO0XHGMuki3VAWACC7kMKkygkkIS63DQun/+DDwyXb3IX
TnpIG4f//7/BR8zg607CpPMFC9l5XnBjZHMU4XTtlg/CTtogMvcK73ZlssLjGwcCxXMGrpv7ywTM
//eG64gHuSqo/cpbzrTvHrRlDg44Al6MyG7LJueFL6NTBjkHwvgtjplxk7CVyN/xZ3Jm59+Xu9Qf
PsXGSwXNrB9zUntDGstJlCvhDZL3qfOjCyKVbb/lThHt4DSuOErF90ILQfrUHlWxI3H7IAiv35L3
0N19aeSmHBZfW+Poyu4vLre26YIuKNbyhq4d+v1/r1AcfLmL6b8L8eaSBz1ELHQ7LoGQd5vdLb6H
rvTa7p/vtrcRJzmXnGJHHK7VEWpMkD/Ck3npHVi22zjQPculTd2jHXbtg3hFeOnQxIl9E9TQ5XVu
xEeldfiVOb9YUzg4za+/Ocv8xw/p0c6FpB3ut3zrKA3VV/oeN9+Xe0YpBwtLXoIgjvqLfur29qlw
qcTOkY/e+4og0TM3hU/cxwkU5aW5CBfL9W/kjfsjcScOPIBz4ynnyhvWNJUOTm8+3bOnO/NuxcJH
NOuPG6hKCp8oDzC9/rt3nP6BqAD2/+LXZQ2Phgfh35vp7Td/1BCxj/LPS86RB1uC28DV9P545v03
8ST9Q3vtSAeeE5tqoXfgQezjAw503rhrPF6HwitqvHYnUG/HPoifY27bDSxXNzv/jdyJHa/H353u
mw332EMx8/VF+dWwA8Wb3Vfj3q49P4Ngyq251tfdKzY+6/mt2SprnbWIhJfrTgyoi0HVtvc7T7vy
yro1rwDgy4m+Og8kdTutzRtHkCtxxyyebAZ1h85D63wNr/ErDke+fhZP/7LGBuGfERhB9tata3+8
zlfllsEQ3dZ7AFQ5wKH6s3d+rywQnvbj8NHu0J6Bpzvtuzz+gRDUPjGHrF/qKd3b41XFQyLxi1UZ
pDsaW1hbLk3jBu2Bn9ywzV2bl5DlFB+UG7GEx/59/M4f9bfeeeHJviTnmEeU1XexvXhXrA0sHw34
WQeqqw3rmNrNeoFCrwNIgw+5436m/JI3TE817KvU9fCwvo3KIy9pH/VOEzRB9bj+2Z7FgmDwg87w
Fx+voFvLwXh9+oY/vyxn/dbuV0rGd2FPjGoUruO2nZO9VmnfVk0YyAiNLRhfEujp1EJTyku8g7JS
xKjIBbI16SX8uUeQqW4rTPYEgQ3lKFwRCrFuDfP1ic/mZU45j6pb31xa3LPMwVH9cReduNnoXl9R
P7bkdrx2OX5esN9UkrReimfBE3WzTIZT3AKeZo9il7t5/IzFuYe9ML8wVHBxbvOQO7k/l3Kz0mjb
sN7sfMmBLcQvgg5dosB4zrJj+JEckwAtFD9f9HfZI74979Gd1J/qXbtE7NxFsPK+Ww6hreYEDubG
7kTDiNueJ1qwF/oqQEiXkAoP2t7hG8Yxr4LfiD3tFNCZgNlniICSMsGHWPJiuNrXtC02+JrULzOP
6sR7Xj6ghPnGMfTtrX4h/NtJNluOcvcSaM5lcAyv2USBeeewdEOvR7zt1C/KQaB6YBSMGvHmSByd
FBUytSUf4jg8JGE8qr+XmYozCpYImJ0iRpvbEFlVAesYCPxrqq8VSAfZtfukfq/Gozk8mcaV76Ki
1Q3La4eahEbtPTbSK/ZJQVsZaxvPobCZDlK6D4l9MVN/hObChPh7VTV7CXZkjMgfTaljkqDxBGit
fcno4KrIQU/f9oQxorEuclCftP1rTFzN6dr5m9U3N4Hy5d1OVu9GusNhG7HAsR6PWf2mJtesxImD
0ROl/vEZKt5I4z7ecxJJOwxSiN7WE7BxorhCak44BGRjVCloHqQnI4f7E+NxIHz3XRnnKHduls2z
8g0ZNQNGuG/hyHZfoKfFyG3F+4ZVqerd2ixqqu5u/QSY0vPPFaBbm+yg8ZCRI/yMPpfnB5Y4TqjU
4I1A+7DAppMWHxa+8aw+QuLtRg/ekkzmtFwvW+bZ6FXRun9qT30j8Gnef89oHpiskjJgfPD04rN5
m+zqVef927VxyKxd/bxqo8JBBjBWQxvXQM962LLqqnqXYm0/oHFbatvrV+p5lTwsFQb5d4W7nyqG
KzJlpCIA7am7FypuclF6NZjfhczsO6iwS7rNxoemXgeTaVR+TfRPIEld/oO1tRaz3nn86bOeeeyn
aiErqI92ctSTycmq+zKttgZpLWosXZ4qdjKfzE5jwcKCyzXkRVArKTKoT9MCiN20skVsA15ZUupJ
nfH2xDmvQsKfQJjLIZu2qJjmNN/w+lc1qqpOPsz4kk4o3rSPJzc/YSib9wRcCKiUK8kQSsy5CrPD
vxdXGE4R+5JG0GnsS+eOOebwwHD8Y4FOg5cBDs/pR3ccK6ZTwVj/GPitjpu0hcWwoHoANKnvT5qz
Z0PiUkjVuiwvrZ4RcMXxoFxCdYI4m+0aPNpxBdfupUIYEvBmV/bnpgWkIvgOrWfA7eKycatj/RM0
ch4yKDrDto+DvmRITYCOrcnAb1og0fyZ4jFUkk3ZwufCBkrvK/9JGsO0SB7kL3eyRyL6ij2u+ht4
528tjoxkPmy3lXKXSNpGjZWiLJaxCFtJJqVeFMneqgJI7x+liozFfqChcHocZJ7JZ1lcsd+BxAp9
oJbeO9IrxNPZWxdteJ7GGMkmqHiX5369mn4UTP4XkwwWylf1c5jM1z6RN1hMOK361rQdEWb0m/mM
e3uDDU8NeDydi3RGI3b10gEhlYAcjY+qeBtM+ZKnWxWDgTjZCkwZtwpA+12L8KUt7smINWn8ybwQ
VFESYmq5wFheebU4QzJm4VJlv1l4JGLC/ZUwBAFBjkAQy+YxlXB7k+UmBlwapF7dggOWo5E9siDs
PPKZxv4H99YT+9xKhsBdBqtmkf4jIo2aRPIFHY/FuW6p2baFawwlNa0XGtdZ3YjufK55QGcspfrC
dGPc3cUwCvJBS8wDw69uwUKPMkiH1QAZScTrChhY7KNGjCGo8RIVn3OUe7xaMeOFdmMnT3LnKlej
QUsakRSHuRMnGHyO0ASKJnm+w9xhMuVzIX0kyWqXrphXjSZwTsFhDMsXs67t2GLB08lvZXNlHizX
b010k4iFBtU0WojoO7O/FsV1wRSG0mNFIScSvvm9g+aVAj9EXzy0YuZL5AHjvX07Y/Jb7oaE2Uwb
HWSFUO+d1GCEbcxIVLvUbSfJV7XHs39X7tWgMFSbGj/qb+aEgRQMkQbtB3tKZdwNtMHhCvkEvQO4
CeQZRza7y2SgYVQin/cHz2vkfRieBGHA1ncWKzUjbLMuFccetHOIjYVqWH/xyNStzh2TYUiicozl
VBRNPN1DvEmhwqjzEpgXpcEHXzNdGed5aXwVZ8GzXVivlOsAjEkMWRl9VDbEro5dwsS42mT/Sp+S
X+QhyPFnIn+adYyPTIiKga3KTt2xb19B7HXwRohKGOQcldXHki0+W5BiMBphMFeTH4iVQsaUPJXh
jHcs37pdp4yAgAxC48xESkkqevp0N5srb8h+8+hdxqrBhtGlKZgMqdOhE5YkNjPF9k9rZrahK3Ml
3Dy9AgiAB6OUV36LdHvVsu1MPBXZ3jJNJLtXjoc5xrNF/gmT5zHhOFzBAJ1wn1aRMI7ZvBHTjqLB
yBwjx9KEBAMNIMvgyBJk904q4bnpWTJDNvlKlvuCBdv1JJpEMJKsoFOyK6c8Z3ftDkn8L0+RUyZv
YqkvxCHFCxUXwd/xslHTT41ZlMHUvNM+I/POEOv/k8s7Ajc3J9FnWbHoUPYlu4WpyrIiPoetW0y5
JjWDDo8kCC83I7HWzXwVM9kaDGR+ZmhXY1dUI2F3LyNyBr6q+DH2b5J2ijzuBfcogt/RHwe+bpuM
2zH185ItFyL6bxeX7oQx5RD/YSVQgz8rpDMAXyr4Znzk7adxqqr2UK+SoyznGxuWvruajnggtk8c
AThyw4mOANPB9N612FP0xzqp/qPQiY11xD4cAp8gjQwhdVJ2F0fPqutwjGaQDOm2lz4wRKEyEfwX
qCxylfsz7hFSSSpJ8qKwqohv45ENBXsnzpjxCr5MIK0OCmXNihkrnlPcI8Lq4Bn0n6w1tyL8eC5R
ZS/dX9u9TcSnoDN0/qOOLOm5Ue4ZVVcWUR3BtISnoGp5wAgWQSLmwcSHF9x9zAgtOH2JDnwCwy2H
dtZmcEXacf/fI1/uxDYm3o+qUBoZPw0jqYyhVdiAcuaM1znlBVQJY+SUzNzSoToVJnPG7lpCooLJ
PQGhmz+ixkvSY0IZKstuM4KDwxmQcROFRRSC+YQYoi+UxJ0SiMpD6YOpIwfBEHpp/imresKg8il3
j0QnPFtvz2jX8+42XSPkwlGOHbLxfCs0/YN0g6BU7kwDWWY9MTaKen8y4qd8sZSHWLdS8x3iNQcJ
xGRRWxR+CtE/IVtXjDmT+tJBR6lRmNmnFLC8QeQAP7Wh9adaGTN4ElRjsQzntPsr5wVtrLEeWAhT
/B2ZFOfhrcR3q1zRvBAdkSjt6bmwydW75wR1nzlnTYEqs/YntQgUM/kHJaFPK2+l/qiz7Q/UcgU8
qAIy20K92mnsTi1IOFJAST9j7n4wZlQXCbYv6XDXa4JJ1Hjbse/kbN6S1jGF4OhNDPWaYGZiPNqZ
SRznRzNQ5uj2IZ+if/PI5IPJ16J5Bv/SmJGkWYwM9eHQ9fkW+bVkShejWe7Uzy1WcCqbyoD7i5pe
jEkVok5suGA8HsUieo5XkfyZkVH1HxPF9rAgJG3o/zxJyodcutRq7BowL2pktrNxSk1IGKiKx2X0
KzboHotHrBvYPjij9iacuGiEQsRWXWkwwz+rSCd07Mpi7nv4iahMqz6A/E6PoJnUeOzf5Fa287Xq
NnYvAqPQB0THQQUWSKbdE6lCLFM+zlhXwoDXdBMFLyLuF9MoIRbgt5LKgWCSLOnyw7iyNiZvhihh
5QAAkaDEjhu1HTLKf2imFVhYl0PIvPYNQ0A7Hm7GKEE+zAJRoFLSE4twE3S0KGeXFN8Ei75Bwmft
FrM12HRGXVgGohUS5IUEH6XJoEmF6TDHAePZuidQKQOJn8nEhZKPdCpMQfK2aUzGzk42Lv1IkUu1
m0ulp1nbMDllqfhIqbIpaeAhe5JwnTkTKkIMMK32sYIAEqGTJF2GEh46lqQdi1m94P8iA/lHPAlV
HYgurcWq8bnK/CoOlqV8L80KZuxZXDy272rAUpQNFsKA4A327LeLAjeNMUc3fySNP/J8l0RpDNKr
PNJ6oWIcP1cLJjLqPl4emAYh6DqykVnVXdCaUWl4EYL3VSNBRma/pQjCDdTnixrzp5hGiBCSR3dz
tNuMgRnLcVUA4NSccS3lKUcvvNfUeHSpQb5lEVApYVtMJt6y2pJW/CGF6nGlQlPOdCjHJXEb6J3q
GeSwzVqcw5TVObXBR+LexAhpM0jVpWFaIyiEscUqDLMf4TJC2XYhvwdStYoY4r608BoSwnooIKdr
r0rEaGjIaD8EYw5MxYk5eDMcqghWqelBYLDEvUyi9UNFAz6TIT9J1zHb2XDeO3xpyhi/KNJuK2S2
8bAeZ8PTiv6lX0DC+vKG9g4OMrRz+O0pAc0VSjkOjr0uLy8qpuIyUwaprDZJ8yubvSc2c0PW9h3m
M3n0mS7yXRs+O8xK0ZivrdKgm2IivJrXTd3S0/Nnem85p6eztX+KjmbM1tc8XnbOWjs+5wDjShPh
+zASzdL0wVIwcRmX5Virxa5tOGiWa2uDpgoRFqGJIdYmeak7yGDXVndIG7CL/lqzO8NaIK3BaBQM
Se6zzmAXlFnO74jHiFLwnu0m5f5E2kNtxEPfwGRNsEDjOOtx9b4L3tWiNDdIZ6ZJUEd3nebVWo1R
lSVYrxR5ftB7hgD6am/AHzF6MYWqyyBVMkqHmLFte/mv5RiCkWWE84v2PLdCisXcru1AHGI5oL2y
462WkJCRqwTgAtqr1zT/TDIcRSGUQdtYKGXtisgCiDj8kXVFHTQgm1qtNaKvV2zCbSF/9VX8aqsX
C6VnXT+ifN6K7nzpqfhaIhoyVb0nXXfQNei3YZDaCYREExvaqwI1YCAx0BARDyp2J98snRmYYmFg
Pa4NZLoGRkV/oicRRMD+SVhPEcwWorfXp/0vJ+eYysbDzAfnKjZSnZIBTs1TcZ6hKJo4EsYLgQsz
2JwGSxT5EvcuHxceesBLogh0K/Oj47KpOsQHaKnaLEZDZsbnNkcrRgCBaI4ED3cVRq5Rphcz9Gs8
Vxp9ccTBOiTFVim7kxFD1RuMsx0Xf13e+eKmC9mGUrLDsUkSJ2NbuWsSlvZEYPgMRMlp5cUG1UGq
C/dGJsRGCNye1xt7Cb/FOd7Dm4/qez0pMJNSM9DHXxE/Fz+3pEUEJTks5L5jkqSdpVWxbVV5o4ma
HdlEEr0Xyf9ZQx3OfDAKcZvwV0vpmc2EK7tnGsV2ybFu5XdBWZJ6nM5FrhCcaJrqBQrPsMKRAkIF
Hu5s30hvGfwq+G9NI8WU9kjyQFwAcW0EQbssSKwen2urwrmNUW8dldfYJMAJqrGhEO5FdDOGs+AJ
lMZU2wzhRem16seDZWZbzokLTh9hf+hhFePVhk3Wu6XIr+z37I8w9JdNiUTYslbHjMNGYajcYHjC
JVYppYGiY86AtglEQa3RC4m4ibq4L8NRFLhgPpP6MBUM2yBahYALi0ikAKcfd6rFMFv6bGjVy2gn
GvyESpWTpaBxHgech6jLV7jqReg9U9SJcfOlDP3WpMqwUfgsCTJ7vOVpvpBber8LuA2RHNLK5m1y
eZ8dkcYG9k3UngUr3fzmPghKHgq53TOiCKrZT6I38VCKQ5Hyu8FvYbE4KbvyXdCrFKUnbvmltGZU
IiyYBioeZEseLDzW+b62rJ17A07YU/ck+kQF4RBKQFeDp2BIL4uhbmdudi/StsMCGoae0hNT8dWs
OPalhAes5uYt4GRNSegc5eA9zL4SJgLjrUqWN524EnXkAMA/hJoT1PwaR8dM5d/hyagWhwaYNvqc
NHG0put0eKOkGVdkqMpPOPAHaOmC/JlB9WoUKPmtQaI2oQDJUXQ+6MK15SRQTGW6J68G2YVTPngd
MldRoojGm28Ag3CK/qLoLpAxmf1boI9Cc6aR+vKsz2m6s5HtAzZwAy1EFbKNufZaAEP5DoRVdLhx
eJDwpVhs/R+AjDSzYarcDTMZjzpEzmS8jP3zBk9B3C6oZzP7BH/LmYOLYkdmuypYfqLX7cp8P0Uk
K70LQEIur8wzGFKo8CFyOte0ynwwR8HQ1DPtZWyVDSWbMXFcDghu0T2QUAS5fRgveu03DTf8OFD5
JT1qCdai9B86C9txko4p7vfDNLuSWZ/MedoQioTjAJwKbN0U/ZGHn2oRM/rX3osJsDSKz0BZL6Jd
XIqdaDOFIJVEZ0e8Ul3/UHsQZPkEwjtQXrBt4gb7EBCgyjZolzjcaIMITVyORfanyzTpPVSZrtkj
XPfEJaFEPWZPCq+SgCtO2iitTyp5p1hdAI0Ia5Oa6G1Net6L7lCpk9cIxkhc7EiEpMyTvNXs8LCu
hk9bHn0D+XipniMacwMH3UXsQ6sIESI0L9NTpY9yomsSoJRFpqZytTGNZT3QUNIgOmNLsW54/730
7rMKU250thfgHS1SwvCo5EgRm3CmoyNdDmoL3CVxwsJogSt/BFrqVmSuxPFZGQKNu0xeA6rI4xz9
dfD7mhSv+BTbJtQcQiawTI+Rprch4pkvMklSGeTf6hbP4MO8gxDfeHGspyU+tLLbWt/UoWKHFP2B
wA9y9Btzw5QpJENiVQRy96l/awimuaC+0vcBAZtsto8RfqEAJUQvnqz63dgMh8lUvf+EzZp6pHxo
6HFtviRDRaRbT8Y2sMIb4iA1uEjiz7kSva+QGlfg0jYISVJq60WTsZ4asC5J9qKDZ5GWlCATGeEd
2La1XNk0Ow6Snm5+QYLcADmKqsFejs+tkRI6kQLn5b5EbTw17ygohGpJbgn02Am8VaiLLKYusvpv
BPQbDpZ2TemZdXhkxpbJR5f4nXzTs3NmokqwoHBpACXmSW3vYf2nZsjGMbYodwmlq/iHIiuQeXrD
oJyPDOziZmhieLnjsJ86mA/RH4Lf/85jvf0bS/mt6J//EjSFRjZ+tziHLTQJYpu1RAMntz94uwlY
NKaGFbpgG6U0HcY4Md59XqUIetIT/IhroMPrL8f8oiqWX8i1B8flLvjSttWvi/7PjiKGCyzQTN5W
s4xnpnVnzgMeHDQ6yCZcYgqDLnqvMeFXCChq9GEvIPsnmN4Ysn12afdCIuxmIeWJsf/YHOOm56DA
g96AW8tRL8KfnjtN/lwmugc3YXHmClySiSHVAuEGfqpi0ZzLrqiB0rb3VERnAnuzOfeLijiQTHSk
rzGOf7Um/z6hNA9zuVV7BY8LyqYFo+vpAdQ7dUQYMmdCPMGe0ll30agQHr8WjVai5htxOkbsEdib
YG7ZR5CYo40qI6qpGfAovKRqtwI5SAeOB0BIEFVs0zCVXCHwp0jleWGcgugAtHShrkAttKkNdBj8
OWU2ILVY0POoch6LA9zABKSvsCesL2xQY5Uf5zTZiBcw8ZgLeE0cOGLHBfFluFZh8WJiIGxVe6yl
QZgQt4UpxSOGxQW08IwK1j7AVcfg9JEmTOLMvUFQ2jjkOHxyClerf1b8VesHGR4Lkx1ZQ+GQtpch
YeiOJBmnkF1p6W9KX76OZH30TNTTEPH+mKwj6vQjkjGfAUxLeaxIhqgrBI09ZM4mwyFuE+466DHL
febem9TrBifisEowjg50pktDnTBUtj1BhBFHX/j/DVuUTCaPlUrYoqj0hxVovKk7AoPKnhmWgxUJ
xFwPjXGpjOr6Veag1u2n7HQVK6FMCzhOcP5sXDctcJ8Wm4N25UWtGKHSn1hYIxF0OpDisRjPTWqX
PuSQ5TtbfiqIbCCGYVZ6qx7+b4U3IEwzkjF7gFyDjM+ktngx1X8nuvhcpHpPPN1bc74kBamYgHNj
GISDtdUNmenc/1g6j+XWjSwMPxGqkMNWJJiDKIoK3KCUiJxzP/18fT2bscfXViDB7nP+uLGIIVYZ
tguIXdjDprWPGK9w/vX9LrFXcnSZ0CDyyymqcUD5TADPhKGCiStj7Tbwm1iVgbaixGFIPojZkzzI
N4kqTIKPqNSvMeEGFJkjV+TwF9i4bCroS2qZBrSBDv2WQTqv8oJbgJdI7wP2HXCsiSgXl4aFqgWJ
J+Qet6KS1zfTxWuFIxmnbfceKui3ik2A7x3rCh6L+DxjXZp093XKqk+N22KmxgB9cE+cqmPR9sum
lZwl5jnocAMBi6muUnn4B24k579MhYm08qMXlH7fpRvO8SmdF2qIErA9TkB3TThTPC0/OwkoXX7A
Q/Ikf4DYQow03czsUOXcv7c+XuVz8RFOwUVHfJSj0g60o1qXG6HAyk77yJx+ionPdPrnBgY5Dzjx
M6qyNfMgX0CruszYHVt57gIG6xn7j+dC7MvNFFE84ZEgqzhWoKG964hNch4AbAniqIfmN7M+ZwWp
aU2H6Ibfbe4+XHGSi1NNKYk0CqkGBjDE85p+bRA9F9lPVPY8oZjguDlHnQnH4LRgUImRSf5IDzIT
Eh8NnZ5HqLK8RMPGlGhYD0wSgjjloTlaYG5Tj6/U/vV0SA+bXkl+KC570GA7fo5alAD3hrEw0O8m
64pOgfSE1JDTMuyTq8LlJfQfyGPapz2f/eOTmpAXNrcabCNQIYTOajnt0iD+yksW9aaalnwKJAUP
v4dFY17IuSoOCBH6rPk0gZTL9dvUn3X4hr4b9/jSlgG7msfVgetROmvlUiutiXLQgHDRBLF+tOQU
1ANQX0JD2phTDFHe+SVg8Zd5wMVIBi4ScW9KzvLrF5VDUt0AFYJVO2F4barrMAPUcaQQbCOvaTtc
9+5vPXM4opvisJ0oZmNIVmXAd7Pu9CMZX8jQecbG6M1C4mqTB9oayUaWGPUahbrD0aMsBqQucQhB
qTivTY9gTsTG0a60SJATfzVeXDd6hxEa52NTuewddwg3LRC0t3zlwGgSNpAISoKIvMqhCnmHai8k
g3Atz0VQnYW0hN+nDik1keQdWXhcshh3a87KQfmc7Lv0F5a7dqTMaPjnrxFA1W61oixyLW2jXP0R
N4HenotgLxlKaVmWeP5cTNBk/94r6cKBKg8RB0bA7G6/EzyW8sVskONHO3U4U5Miq4WQ60xEvYFG
QbKYkGyCAzv39iGyFxJOnhobAD398xBJRLiO2SwIpO/Pdn2ftWvbfDRkc0YO7TiEcRU8aVaNuZTh
XzXgEwe8L1wJQVcvFRMhS3j3okdKFRovixafAduUgOL6K7dyUe3K9qw+K8a6Sa8DIYxgBPWp5ISS
w1taqlCZp473ciQrTQEgvvHQ4JqHb4I5i5Mf03jPzDNfto1/FI3Z5NL1fy1tEHp3juEB29598nIP
xOWvED+8CF526c13WIUiuyjZR9AfnelAP1o7yR7Jl4LQJyXLjhFQTNbo+0qJabCpf6chX1jZt2bz
qI8HVZZsC+qtuqeKQdeDo1UGJi2wHule8qKO2p58zQIIrXISc/muEOcidQJZQFWrSE4qnh2iRfJV
PSK+LYafjJiNvMHdhvXebldVEp0rQnbM+M9qmYmoB2niau902ZeiHtUVT3pakUJNyJfq5vsgGUkd
FlvTmnbFdMs9uDtK7U1UxwgsimNSO76nRCseD8P5KJx4KSd8i6S5uHzROI8Va6uIR2u/9pMJuHkL
pqNpVMu+0S4mZTgp90UJzU8IugoPMpGHFMMqO+ANkkjPKWnJVRQesv4qn6kKkHRCRDlDhNHe3Vs0
OrB5a0W5k5//ntnaIAZvmAVcH1CQ6e6nBgjVNmkLbJ68n8yo92XMkBdYnwbZQXOIhJp2kaeCqsLX
IujInA3a3xxrr9F4+8CauUZnFDYFw/sK7AgNS2IjknV4tmGfS2VXcuAIRJqx5QNE6oKsmEBZ1BrG
CSY8zFB228O8TnRHeRLXUB+gZcQBDKvagppTc8zILLaqC4gBwZMJEGaMhNKemhCNQSrb1rTB4Ji6
k2tGQiuSX3Rcmc1SBpZYhK/qQfI4cko3suYFwdBcbkaj2ae+HNXT6jLiQI7nd2ccD00c+K42Ej4W
X7SdFufrKafBtc3PWoR0mv0P4mCddOZFOsUlvzCFl7iucbZYymlmLDUqbY3ihqIaG3Q4CcILNywI
hJfYnNSyRZrbB0JGkoEBX2vIDLhoX8iIluKSIrJjHWyzmXfLpMz2Slal61eAxZ5lkhDJGY+Uw+TZ
lPuAHKEzQAXWg4zJUg4GrjsdlRqMWaHPnPIPEZlfDI85fWGGvbXJbAvDvRQD0YoleWR41hFqu9S1
pUo8gsONWDmI7AJaXIpl4SGLiz6dCW+Mw0aPPCYXc8rdBP4Ya+cST/NEleDIZDJaR4c7qBn/NN5J
ycoZcHU6hkbizck3CFDnO5xelK4vw+gvm7C5OX8SL2fodae1tBSrtJ41+mc+4hKgsXwCAKqJ5Sey
K1SOaoI3wftIalJeCcjFYC3RRXnQ9saytCz4De+5Ii2m5/cKwlMAxhdRKpZyQdg21nTGvNia1klR
f2Xzpw1zDizA1EnNe/rXG8ZHrdnvpBnphPr20vY/umsLJY1kr+wRr5x0O+a7COZXstIpE6Y5wv6U
b/LNcVLxWjPzxvU2Kt6bCRu3BHu4UDwjo5gF6Qo/qoB+pgJly5jYCXvTFJPf4VjnZpRPFMkWSj6Q
lZf65iS2OtOQKtyNMbygakMEE0GbIFhRwbt7A3V3lewcL9oMhbEOA22dygsORBPhGp1dGIW7xtkG
vc7kmLOCVYLspWZ47uLxCvrv19jRKe9E9J//OzXrbt9Y716gb1WULqRmEhBCpJz+M/CikpKAiEVH
QdTZ1mpkV58ZUmS0Cwo9+YF3hbnS0HI0UO2XmkTR1qDmEalaRxyGlHFhinGIMI6dW9MRnpak3XNV
zrdW46CJ7nxxuahIqVw+NwenPNUDhR6rnDgbeSsZ4dFg0JIIXzDqWL2bVQFcunDb4t1My51r0PO9
L+fpyNIntXVmcWyES+2O2+0H36IZ8p/5mXoH4BgJhfNKCj/EBqI8u2wdtVz0JK9NemFLLwXnYK3o
T7bt66O7tJW/Ajy7FcUxjd2j0PPtuvC8XyASnyVjYvy3x40ZEBlKOspR6ge4oZi+AaedhNJTZkTv
bwZ/yTnNJS9DpFk+wvykH51HjgfwtBF9GpVYpuDBhGE+GXRrA3/8N6ZwbfM32kMSjUJ5pSypQQ42
uZdhQFm05ortId1biU8xdgCIWGS7RMXHMFUwvuZK1R02ymlranzs6l1KXJ20dDtxR3QdowRJbE5N
y/JIr7DX/6UpS1Xo+cV0n6FpHAefQH0Kf4XS/wnqA3MeZQc7TwysKsoZNaH6OZo/gVFcKiLIDRKT
vTreSIwqpxiuM7LlHOEQRgEYexabl929JXkAvph416z/pgrajzEDR+QyuAQkTCXKYUHlVoWuPQbc
4vUruMzH3N5nUH/gJMG4KskXDA4eCYllHTyrU3G0N227JuOF/+XPVYOQ9sZzpasfwBIBrFv+zh2f
XmxEbVPSJcRf1m3yip9I9kGxhfD/m5jE5hshzTXjtcL9NilA2hX3EhSjX1QyusjjWZymasVT3Y3a
sx3urUp/zE6y7zrzvf8tubf5Ralmchk4uuOEcQq8Xx0eNSPAjF+JXPlFrOLSwwRPrQ0NwvC2DhVW
s5cBLDvFa6emvgEaKmgJal3rVS7cGq9kTdmzgq6uVf9MNsAiJKu+tP+gbhs2w4JsEIq/EcGQDg2a
m+GDN2TIWnVzbN7wN7RmifKHGCFB1uYlDHRTTD4M9FqJCBZLf1w86k48KSZGnb4mrTBc2fVKhsd7
oqBtbFqlKBU6mwEpdNFxCd9WWAXYQ8bWOZZsuDl3k+Et5OuJzhe5m0O6Y5E92YhVY+/VBublnJUv
PUSriFyCqbgh8XQx3PBDKahwxspDH/rDryEJGYRAUlHS7qSOJK93YfBpWvceGYWEfVzziy4YNQYl
59/NiNMNhpVXTajZGBO4+flliblew7SSwjASOsFmaN85UDn/p3ktvzTnKDgPPtbMl9AYdE8Tlb5H
waOiPAKxAkwDov2iKN0HDkro6U6viH9pmR0FBjxPsuq0pFpHga6On5bfBkHek/zSDTXFfDsTvUJl
0UhdHOEc7LR/VsvEF8kbOXr/din63vo7L0pQ7+YZxwenObT9E9Oj+0MM6MpAsuaAjKOrXKpevo5K
hKvKxqhWiLqfLJW9DsWXvZXfOyVaiH9/AYEhXxOSY8FLPDhZN4egxMukVEW5qWIJZqnWVddte9XW
OU7aNrSvVKj26875yIOOFjIYfwecX6EBykq3A88c6RjMjrRx7Qzg8zqT4J7O/T4pCZbqHF9Uk28C
z7hX5M0GPEcm4UI2kI5tYjxw25XXHcbGJS+MfGhoYin+Hny06gFpXN1tpgaCmWlw/0ngF85IXKHq
rtjWBENzYjl3TzDWISQUOtYAXKMNsYFOqZxENJ85o7au3JWs6hexM2Z6+JFwBsiKiKqN+vpfuImq
GkvFHa4iYBOwkBdHZJSk7VaN0o9TiTMxk8MWQC7VFBahQpa6jHk/AQ6kmLZy/7gRdCOi4GLY9zEg
qVW9J7BnlPwuxa4RzYq+yIXtTkuPn0mf3UPidt+ibWSU/FM+MroA4tNcQzIfQevEK4/lE2Pj/y8p
8qooKd5N9HiZA0xgyswLIWESi1C8G/gOUO3xo/0GyXMTnoSFOJTWWUSIHHibYn6p9b8QHj62X7Rx
pHpqVXfAP95XHmET28vXnEAFG8E9L37h0I29Yfcg7I63cDjRl7wxFXM9VM4bGBErqQWXiX3OwHSh
IUT4YurCGKo9F8VH+2ebV6QxMcwjeKcg+rA5qzBJFT1xiEgWlaKjcH8aK37NiYzl+h5a2Oo4QlTV
Wrtjdua2tHlWiUfS3LtCsAbk2WrwSmBP9SeK0HeDLyUNJXeBsWz0U4vC2zqj43St5lRMtGkTZr9J
J3Au3fNLtNIpXD0oyD/tXrSpm2erI0DO3bjiOPAIoj0360VJvJS1hthp4QwIAFwUfYfbGISeJ6tD
hZGTuhSwXQ7syJ36h/gmvk3gZtyweXuXC1wBwQXIDcG3MAmWSXQoYB190wLduIgLbPrEtB0lxaMa
2pM6V+Bi+E7azjdTGAXqmnJ0cgMBJeGXahD4vwpfUkZFVm7oO4QkUo9a2LAw4c7M7vLhQEBvCuDV
fB1ghvrMzCPCVw1PTmm8apTL5Ci4GkQ4hO8StEVLGoly2b3L8m03lr4kChxmJxmTU8LEJ11y6MLq
OFJfkLgRNYLWMq4zVLchpvJIH5eD57ATcWDD+UjxfJ7rm6uj4XWOdJoX62c3tJY5yn86B42ZEjud
fB48N1738IJLS/saGw9ctNt0OdJhm9e83bnedKUm7SstEDE2tsIHK9V9JJsvdVFudYahxgN7HHRk
i0e5htuMuAYdQolWrcayxyy0k+xcnF5s/lSWPdSJvgnM9toa81ZK7L0iZaczn11dbqOpwdUXbxTX
/IjZQmBv9lR6fspxkwdXypNLzVvWBUVlRUY+jRls51F9cXsDwL16VwHJJycYFpr5moSrrHduOuoR
zoZeXIeMT3SVi91kwWPCfTM9naU0uE1J9ox8Wx23KNyIU5EgOcYdiKwCae88AB3w9hCpm3artDZX
vZk8t+nU4ZsnNGoMjqUt3cyG/qtE+UvYgFOPjI8RS4m8sHMk8Rk+o5ltg4SmaFs0D1HRQDErhsue
X90YXQHh+fTM4N8Ci1GdqDtvTDdVjpGYzSkhjkC8pLTulRHpoSiqwnhEB8GL6k40x9bXVie8g4+Y
QCTZmHO9MZyIRr7aN9sjRUITLVUINykqcwyaYRIl3XOQVZZRs8ZAAFtonIM3rwZ3jbHvx5n7MdAX
b4j8MLD4JdV8LgG3FzDiUeIuuTcMcmaLDLMkhaMqpg4BoiknCaJHVybhZaU+IlsG2EHcW5TKSw82
mjMSOSwuUYchk+0YxtHQtIN+LKRSwiOeunvwYjPpDyu3hKsqiVSdaJA3srdKm3doE5pCHGyTIiVe
2AQKqxylkJypwE0cUmzCTVRiJtzj+HbTCPDyz2vvQ+bIAwLWgSA3ZqGWQ4NZoZ5Z7hOddM1dguYg
aZKr6iav2HsLZ5U1MWpWiYija4AkrhKXcGpx1LII64vYdp2HiIJ8Pyl1oINK0XMfO3xAd7mnEwDW
Vs8yzIYNnFmu744pnl77ZUSXliftuzCqnRthNA+tdp0NgoRIQsIOoSH5LWPtyUAnGjxSN7wG9i0Z
YEbCN5ObWU0j5wmm5TwixHpM871x0Otwsbzn2P9jrUT8LWjAavuTrtAXBKBgZxROkmRPNgHBTaFa
foTeOZnPVlekq07bBZSOGM5r3U+/dkgJAu1zOcPYhOGrq4ON6b1Z7qqf0TYHGDoYlAIkouGoERC6
bug1MEinTRkHwwlLspGBD4h4WtiWu1cw9xNVU0AdSpn3nCfsf6jmisdoE9A4S33dKR80mGIILZ5z
qan34H6IotykFOkM3SG1tANjvgCHUlwwfug46CMGVIb9BpqEJ8bjsybTjuOc+ukwfGrdDJlYUZvY
O+luKSOwTKnGra6BxxA8Neg8MYVkzBqdji6XoFuMBfzTgd20+WsthxH4UPfhKeQwdRE09t5BM2+O
ygEHo+Wwh1s6CDE9FsdGdVHdtzty3iTBTfQZmAg1ZCyApj7yX5cvTBaUGPgl/WMm78sIY9HIlPf3
ZBDfY0L+Tk9qDwBlwonjBs131QVUx3h/7Zj/jkFHdvNB4gcE9216jvbea780rf3sNfvHqEiT1Ioc
IBd9lE5cfpeKZXiwbURQwl03mDZ1at55dCY2xOa16CMpLJa4O4PyIuovIMbSwcjMQ9LRQiYP57NG
NUG+l/I/8gq7YnwbYuvGbTcHVySpCKN5tbRjWjmHnkwK8HEv6N9McNLCey2j+Jw34j+ZRKVuBsfY
1Y21Q2i4VPhBAYZeNcd4wdWUdusi0tfscLrAJmqDJBJf6Fp+80wSac9HPUhpZygdP23bBWgBAZcd
Tp/APFZz5ev9o9+wggv4Xq2d37xSUOee+fIz25j5zmQ9zuCUDVqW7YoDWMoXsHMOMgDSPttmvO8w
AdvThSuDaGssUBixIm/nleZpJakahMs0JPOJUwkdbBiQzWgTKO6W1OLvAgRSSuzsG9h6gqyCBiAy
67BDMHGQpb5tQEBn11tq+SZ22Ip659yxaQtojxy0GxeXPRZ0yjB1QMok3S6cef+1nQxiKTnJBrYl
6jKfxc3unedRHRf2lP926BO67tbmx8o7OlQLD+12pmYnUiFBnAXJ036lUEHJJzNMj7CuUhNfofpq
6uEoGl1dTh61HgTBiOJzhpoPjD+Mgs18UyBOqnOKbyHJUcjionLQ7WHMMqxfTNAzhLua0vVC+U+Y
YD0bgP0Hw5ENbHsLsYNj6dTyWD9kI16k8Qn7nohX/B0Vyxg8UTeZNLFZol6H7ZYINTra3J/EufD2
M2DnzYUjF7HWSPVd+94x+YzpcCD8mPXLS0u0DPoyLsZnN3hrSGgjeW1kEw7q1yKuLqpd71XX2Hsj
x3JYmHca/7ZOitQ+6PxGD7KFnUefdhFvdTWmeHBgupP3NiYxECQUIPqIUiC1eLu1CRzDgf5DdloQ
M6B+AG1ju/2edirRKQX0TWJRBWOx5lhPZ0flneLFCIgOT7dw3zCRblc8G7VDFNKs3gxkG4UgWQAQ
JuSLOgFNQBSstQG64nECzjB26pj2qFPTLz3lVqGBDiLU6bAM+3ZOUZQ4KuM943lUnMuk3lhoSPfD
n8Xxw2CqJ7M8XChMYhNt/pQW4b3FFsAqhRNh1oYQlh+5P1KXHho6muwDW3Kurw25N9kZvnK6XQXC
9eFrSLIXuGrfwNYF6/JEHKCftPNBIDweYHVAfGG8sDBwnufzeeSCtwwkC/DXQB1AigFHucTmzaIE
AfOh/SlgJXYJDIDlWovIlonPg3HNmWqp0FUZaI1yF2COUWiERY1klvGh74g/wHFkRvp3a3WPyc53
TkqFpOUmAxPGghZnRP2tkCpU+6hCN6ZEc2TWKuEOrg2d3Nu6O1A/dbQeGS5ozWXRmKgN9m4V5GOG
ETX4dwLeBR9Q+mKXrRUekizBbP3RBsmrnUBHIp0Liju/43POkthVXO+IiAP3UpFqNAtCnjI27ziV
pM0io+gAfIi4HqwMFo6oIbuak0FKOvHfUpI8bwTSlXRiiLO4HBGO7FJIz7ry7qL9K/ERq9ZxRLJn
cdbZir2W1LaWNVsbFmXAyTKU5UFdpPb02XZf5Gsuk95bqnpyFR3p+aRQN+i4eowpVULQK+HyJ1Ul
S7UkTsgj3orMqzS8plKbCurQ1rNUT1UKunTAgIk39xFihCmpoEuQp4U7oBQVVasurqX9pvEAtxpc
x+gA0xAflel0qcXTlQM9J9RajmMW8ixwEulLHFEKS4FOk72M2Uccr9yZ1MSi8g3VPoEZzLhTyc5F
vW2hp20KPvjWX4qnSN7UaBIWVRwsEctKkCc0wk2fFT7NTBDd7s1yhwPuxSd8o+eULztOBPha3G8B
dhWkIEmDdnCmleIooLOS1lyO9cUStzD6B/NwWT4J9FB5cQ8pOOcbSGW9Zb2pMazOXQJPGvJ+3ngA
W9lEMaHACbk/h5l6JKi+8RgUbyHKJ/lQVDnNPWTplPkWzTEaqBq7uEoctNR+Ao4SFdD0BgFXcINg
PqUFjIU4ZNRYoTAq8vxstYREkabczcyEPUEDGXWXJRbKio2wGjcecYfDeJoRNGycugArnFChHPMA
LsPplqyuHnl+KE5d/RDXhyQixIlAS7i2b2nNHN4C9S8q7gn7oAFbUiiLfnTJDg2r3WhQ/iRT5Bdq
RWoU3SoangWcVYn9qLEcNEsmhZlui2znNOSGJEynYsadtFCSX4OZQZ2an7rj+MbHO1nla0FD9Izi
zFkmtK4lM4Lq4BpG9DzMgAzJgAi/P6mwS63+GZMUJT+HYm47dP93jSS5IVvoUcJma765hEXz0J/b
uf7tvW6ZONeEKNJUHfddEW6lfJmuA1/jp1ZgiRX0crzumUZI2HhR7Bt9OqiRPuvM0DbOzNSFM4NR
oJu4jOeG64Hsi4IbATgAeeGqeOb1jOyvtLVWdUR4xkDgWTp9YEgGltZ81VVWXo1gKNplwKLj9Ere
L9H2KHt4yOiERmYMzOfNJ7UCRvDGzygAd6AOU4mTBR1yflnVm2LgEh+sb2L2aVCmwR7zpIUyjc2f
w2s7gRsg0bDBXAYHmw8fyjpsn0OHaSvyJcRjUUQKepNnwN2k2pLLkIffFR8MRLGUQQwzWdvrMsag
XpGhj5zJtbe52/lpt5P3WmVWOw3RM70leF82KoM/bbudlr20+j8QU25HWsdRh8gevWVzlyClZqDr
YAw0PzG0u+OfF75gUHXbqzt6HMJHBpkazavCfNvyeeFDwA7EnlCMl1EM75xqggcOSSfFSw8754y7
zw5ZHTTkcGoA79qgGbl+Uwd+SsZPx/rUGoSjauQ9DYmyrwl7MMmHmdyzBKGlmpyfIqX7M0CxNRiP
OUDiML84+JKpru+it84yLhJLnaxvqppeRaMubO1WUOfJj2WA6Dv9MRBfMQd8TYRf6RKnQ/GqziYj
r315Dg4ZGLiDTlAOYxXxLZP7axXNPsrMD3VUl+NwK5QbnxIlxSwX7uSbxmmXm0eGUwTdAd/ejMI9
pJHjMFp3pu5Tq0lyhJOdclVG3nfQtbkN+MwLx3/Ri2Ytf9J/P0lFMk7yCgWTDVuTRnEec0iCQvFW
POWuZ0LxTweK1tJyI/8BvpOYJCwxsu0FGwJAGNIoXnyTjlRlaw/DUdW67yY5DK2v6QeieBfqTouc
VZMEfOT4XPeRnwxP4UlJh1UsFlnubpvyszPDz3S4UQxWI/JWlFWVwd07v45Fcn6yTaZ3eeOVp5B0
3Wnez1rrV+JZaI+q9eO4+zRQfKIYWvAnr6DVXCGfOXWGpAJxIJottYgli6yxNtcVKizpu/TdDFXS
ymh2dfKeIye3PFqye2sTkRPjjBX8U3ucdyNeurR8tt1rJ7A3qK0/RYjcOvNFkK8bppuOGKgyO9p6
u6PI4h5AX+rcVeqMFcmaVzaqKVVHWikfFGU76XjATnVJCae3rYJr3OhXdP0pxzLdYSMs6MCUgGlF
7Dzv0AQkvwXWXkfTPUlsON3GZbWxLWIqFSICeapdMaxap98pM9+f/RJAWlHJP8YPQU9orz1s51ut
SV0uEPJyz8V0lU6T1GIETyQnMIlik4Dq9DghVCRUcw8ZuB7S8AYZVrMv1pbvsNzzx3OQHgp0KxZ0
c2O8OkwLPZIyRejwQhv5zeuB5K3p3iEMKXqMuSSbexH48G8ULFoHayMt34Sh8DOS9AEhatgUUYKA
me6j9o54VWrt6iQFyV5AwGk5rO1YXbq9/qPEWMe1R4DUk/bHp9T7K2kkefTeo4uJQKUvlDSTuaMW
aD01ZP1QPwkfZxzdZpPRSBK6D/mV5NYVABuA1wLyaeWb02IC6tdW9zZjIkIhxMWUL42mWk7tQmfw
QX0sbSg0P9GDt3O4ifQx2FlNtx761BdQIWnRL+2UHKGk4XHcNjJf4TnDrQuwKgVuBl77Wn1LUMfX
Es4IHd/Iw62qC+JSupWyZdOjjmZJbMhzCEdr5sZ+BEXOym+rQggVf1aVOyyUeedOTB1t8SnZsjiu
eSQ/0z7YdDhocqu72FEtOcPDhMc5Gg2sjqRNST8cyosgVb7lp72wy1dTb6/NzCRJ3BopEVKub+M6
LzrSyZGDRxQEVwKARQSoB5nwvrrEgWaPme2xGqNUxpaKSytov8M8IvPhoSHw5aXOKJ/CL5zhF9/i
IZeRAnIBhcrP0V8U5j9spInopehXwGsSUmvJEgF7N7ac3NwCoeICrV/yiMYccZ9fa/tN6uObKbgt
lDJ8nuF8dNUnLuGt6Njtum4XtEa/nOfwUITmckhAakwiy3i3GYtAECud3GhoMyrTl7NSXWqLusOS
cA5Ar+hnorwPnxZDKIfApF+VJkfxRbAiwVBjWv60nvpcdbxEDuIhXOm9ZmyzbJUO5WdoGu95AaXq
EsrCxRW2vqMTOWgTPd2TDctgjX6+CW5abzMkMEgJsR3S4tL0+UbvsxfVNLZUAUNYPaizeomn/h3Q
emnEzooCVwSl5qIhLLyAiDerzm9Rqpvaty2WTE5hqa1rw9t0EX4CwUCLnMllt0e2+a+smSwtgp4K
eiduJaRalwkkYuu+3Sr6rmN5ctNbgwqjYAIYVNYK9FG8fx3YYihpHEJ31LfyZ/K8jRKc5gIrB08c
jypvv4fEyQT8T6dkZaxzpPRtW6OruLdp+uHh5S0wTnrOh2LrqLi47kuz/pxopFUshjOzMCL0d8Me
cPFsT9brTIf4b4zzSMqxSWR4QmpzwyC+mzzCUnIc/8PnxUDixlXH3pF4twb+04tXDfe8+ggUa1+V
q9SgJFi7WeQau6TFT2O8LQpqG8q3Nicwra0W2eBjB63z/KNu+3d0A4P+FhmCwR82tnoF4dYdcR2n
duvmGvgV/EqZH7uwRUJB4iFiJa5z11SRtgmEid1qTD6GMT0Lun0VVTuYrD8N5teUt91F/0+EmS6W
zngt/orwa1A4QY68A8WJv23JtIdMHddyqTfhDpGKqI8RRw+gL4b3OCC7LSP/F+xInV0cfA7QfX/i
A8K+tlZBjzrJmtKPPPJ5USibVZ3znFOVve5CIiAtCoKViCtzX7HzpqZyM7wzlu/OY6EGXX7SJ9Sc
unsvAsiq/CQXbEHK8bjq00fa9Ktpph9XxSGzjjrcRV52tCTsXa1H3UFee3HsiZqXbes4x75FVfMC
ZGxY8Dbsy6kbUH77Tg0HN6u2Sdy9IXNbEWANSEyNKllGaHzJr0Kslm96D+eea201dGV6eUATHFc9
4RffGNAh+OIFgV46YEM03Oveuo3xUkIFjD4qajEdBSb0TNnPr5qWrQxq3COFnm3IBJUButYwJSB/
AWHLxHLqHjbfgfHU6d4KpKU1WqKmy176oWPh8SsUKjwwaXkewup5CtWrTVw8lIYCQy/cZ7zz3Twu
03bC8l1sTBUGJDHda+wmfsynvY3vAWONWep+kJNUrhebXtioHbjGSZKv+R0wEHMVhAXBUi7qZPWD
j03f1UcD9K7EuGWpa80ipAYPBC4wIZZlSLUf11sYSEtrrTAsGZCFlJ3UUKeVu1bc4KjwDyh4dnWw
IAItdpCmDUED43oEzKp8czhCFeLuJWL5MUawNO7DlUkt4gM0DDKtBsLL2WKT7K9FnjUnjPSMWLSv
OWyi3REnYQiuBDrLa1nwfFuXZoh5VGa/dW/lj10eAWuYUp6NufYPCVlfOkHLre18YNdwPM9XhhpX
xcWlgtqLaZh8bi0d5SxpF8a/PzNJ5oF/Huggkr/8QOqmGu8lVMtp1GzU/IvvWfUlUZHETGj9b5t9
0XlQjDeFQrmA/FQuajWAXFXHdRS6p86YLrGA5lWTpckMLvfqydplxnbMISK+FdN6Zt5KgPr+2Ys1
5UVRxUJVnVXbQIarIVqCZGUS5xEqa9vhjC3SbFXlj5HrPW0/52l8Acp5KwtYe9rlEPglqG0HPnPU
r4zhczmSmMrqXDOIhbs4LC/Ab3ayzxttx/DRt+FLZFvflo67o8YYVPFYNbkFnmfVDgbS5OBYFZR4
CUmi+Hwm70aZ0Usnq0Vf8MBK7EABEABPGeg0TrE9pQwedGyxjHwbdcUv522nfF7JvDjP2cv8nzmt
GLZKdLfwHnyM5F8d2EL0RMceXUFmnYzp1aWTCCHS6NBMfbPFt9N7Pvk+JS+QHld+XRYfMQEGXvI2
5MaP1NbY8SeqJwidLv9xZ/0yHXvINJNPm/RlzU7J9RWFy57oZkm/1Jx5HGjzmgeZo68uvoeo3uoW
B3f7HgvC2fhicXw2FBQeakmlgvPHP2oBe/gL/1FSDS+SQ0DSfGqbG3ArairtFNccpTJypppebARP
zKEjK9Wc7XNrwMOfblUnN3zXPDUTqY+lcihTayXqqywZUgVvDODcWHyBAejQNdUIzTOdB4emBmzX
BtTURDR7gjm+NeEmHkX/YIhs2nGhU47OzbuVJ9mgFiuV2xWlMSaeTLwoSo16HvkCH3qD4MC+gvFq
ypOOQDU2ol0w2/8j6by2GteyNfxEGkM53NqyZMsJAwbMjQYUoJyznr6/tfuiT+9TTW1saYU555++
Bik9SWy5qsRhCDdWZlpSWbrmQDYdLEJTgTo1NoGGlU5mtL4CByBOKgg5sBOhFtWar5YEkqcLYuG/
ySr+u7CZqokmVMSfTQkrh/7QBh8rBJggEeUCtKnDr5LVJpjj6GBMVDhlPX6ZDLcsDtGEOlGqZTfj
muqSB1VqhJGkaNM5fyc4fjoO0eQH638g3HTlcJUEqiZGkFPfMIymW20ZVJGMUM3Ia+G7Uk0vCWnD
d+c3BI1RJoyF5httPKxjwsiIUufgaFAp/YpDvx7gb9j1gBZhBm1QToU1HhwzZhwY4SnMSK1aoV6V
7d0uFQQ/adwhFLY2GcIHHREEEA1YUdWPu6JePUFkY2DjMFTnF4JoCIr7bP3OanOfrCd1ynAAYIJ0
YJKGdhIS1RDpZ+5G8XgrExyYhDqjZUcuzPDj0nVy3Y3qvYYfC+NxufoUQjkmbzRQgEdCO2xvwvCG
Ydh/RN+uv3GsG6W1F/l2c3S1kiZwNG3XJwFfoSpyX6+RVdH4YiSDx5PkMj/u4BrTvm51pPVhBapv
hSvqMnncTRhYWOSPG1Zy0JfBS7ibefyR8gB43SEhwZ5rvNsGYkkz/VCF3z64DwPIWp22Ewoyh+x3
M4SfoaBXVXGfmB/LEB6zQt5lEXZCDNo1WBsU0nRZbKb/j4OMuzlif9D0ojid7h0zuX5aAjMaiKyF
X/fKlSnWLzFvRfQpFIirFr9miX6N1Mvc0iYx/sL3Jaw1V67IK6vOXQQH24owMtHzA+Mv5DNR/OWM
48XkY2N3meAvhXVdgk6agdmMyiFOIBdGDBkT8c2tm1OY+4HB9aKAHfw3WiLaezBin51ZsgnqgjET
X4YUWeBLSmVLP0jF34w/Trns7NGQd4Y6dN4zeEyANR683hQNvTZ6I60s6jVjZxjyE753cTS8pl0E
7y7Hmu+3w9bSqT5jVXCthCSAKYc0m3gSxWfxYxVSLXH4rVLxaRbP2XBWD9kinekXHA4/exhPjMpI
SiggS40etUk3xtyT92S2XIqfDrIsTX8RHZVo8DSmUPMKExNHFC5Rn7j0Oy5OsChS5H2qRUopQrj4
L2dca/WE7KG5cFYLs5rPbkX0mfvgUtT87w6GV9IYHlv+x8kkHGrCbgJeteWQpMdYNa9weiPoQq53
o9SuLFcJvbJaQf4dP0aI3fmUvMsmk6thwJxksr6LsPWiENIFy1JD0GKKBtrEL4qcqpZWcOKskgnN
WfPxOc0tF4wkmErnHCrHekD16JwcOJMd77eQ8QbA/4Rpke1KHKuNKv1FvM+k077xDNg4+rrrm+xl
1QVxuiF0zzqbYYnIvj0SRcXYOzqJ3CTJhzm7GUguGNffLseFnn/hulBtsUD9Qco+q45ppNSHt3XN
706o7bLGvHCKlFDMHLt27VqFcMD1TB2d1H/pIob+v6X9q3LApEWrQ2DDL6ScnxcWZYemviTASUcU
KtWBvBBqFOgKdhymhsA9OcP8IsEIjraVx67TvVNTQY5iB+NYr/S/nNRY3kGEb+EoMpRmi/hQHLOp
EbUchG+It9s8Lw/cgZakXm0iIHU0JpD8mObCZi7ae4HVwaxyo/AZihhf0RwqgOqFokftsViDZ+yQ
Y0wdOCyjp4Qfa3h09CADUJ0sg3PtMqm/ZBLnmNiHOlXcFslWR09tIxpZ4icxpS7jFvRH90sma5ae
QKO8qAyOxZ1rFqxruNR1iWONIoY4M0Rtpdp1TkythZPjXYyJsItwbSU+6nTzlYTOFCxyLqO9Deir
WQ+1s39EBUrZtzK1jNvTmqSHZVbhjd9lCLEmXZMW+joyBKYzla5+U8g6YE1zzfxJU3YqOuo+iV3x
OB0+Zsp8tQcO6zQVtTick2mA8gXDnimCVO46ANRFoXcWrkCG+SbsUoVN4MxpR9le9y+acD0RNqCW
29qRxz8KsZCWovsRxCi3+8u7D95ntmL1XdECKsr4Pi//8vxmmOrxv4oubM+UkAIgTAn0ohzHW+gQ
xsFUTxRCD4ZQ4uPG/KeKfhUzkCAMhTlDwJpJ6p0lwOkgG0/9bJ2j0MGBIuCPx/lZSxSwznCfFKIR
o9BcUhkcGBzIuhczaTGV45nmfep9AS6Jzz3ERM52vDFU22vkcuAimEbsgkoI/g9ClbHANJiESwlh
1qK9lbC/ohJ6StcgqWuRPs75eQDJiTBJVwOnlN/VPmQe3u4qDKkUhdCY1mCS52xXUB5WlRAN5PDS
V3IAc26AbubHTEy84QoldutNubqp66uwGszwKeSLmK5VvReKsO8pIGce0DI4Bq2K9EzRfORBLsOu
+uUrLtZMkIhC0DJdE4CQ2eWBvILX5v4kHXPFJM98DkLwEDFeE2O2hLJHW6pDV3705NVwdYurXtAe
CIrfikrFRoiE7fXYwnLBoGuUUcti/MTAhFJ4gGlE2YVvHTPnRZBZsl8o6MlwM1dod/iJ4xoym7hu
5YaLCZ/b4ARSZM1Na8c9CkGNbTxX60mvlTO6tb14FaLM13LtbkTWMwYPkBGaE9wj/L/KuywraEXY
d+3vAt9JiMfaX36nkeHGRcb9/Iu9oLhz6/i20ASKun5ZIP8x94zu0Nl5ElRvML9njEwbeK3iQ0/j
9AVxXJjKTKN0otwQcX2jhj+15sWSgqThUwjcYEuIKaIlPOhWzoBp3gtTDukPwbpeVUEF7T8VamJm
yHPlR+XdLCGqclKlv42uP4STQjX8oRYAkEALn74BhMI3pwhjERcYqzNn4I9McamCI1S7tdD80Bab
9T4ONEoxrPL4UnCf5ZyIbRXh9mRvhxmnzPTNhciKCeMdUota/i2tdopwz/xqDMOTJWChjOlwF8w5
pAcIYToW/utCenvbPZW0QB1nFeWD0BjMU3bJjKug23PqVcYBaUY1vvEOBJFXk+AI1tdZFFGlqpwU
TiwNptgK1kUhMVX0ypTEVHiY6nJ3xvj0/8fnKRCnmlj1mPV6StpyM0roDJn9DnT7K/6yhsF0Rz/0
5k0cpyVzAgzwypfWTtH/GYHC84gFtc6QH63a/E2q6ldV+DrUwOirttMV5IeiFItvXU6EhQP+hN0U
n4yLqioY+hi4LDBcaie/tOLt0nT4RpveoJ3bEkCm+gVbKnXrmmbPVsdYN3prpdeQR6NA+E0YAy+Y
5CZvaHwgWyBo0Cs4oOHOZCsh9tvQQ+O8wdUDeyGk5geL49UMvm7tE0W61cXTDAibU3TPi3lWDOc7
cljk5xyK3QbG7DbHbrgnbNMy3L7oAcnIBc5kbuXpVvbUd263TFsDlBksz7RueQ+1KzaE0avlL4Pf
RTXJhM8sUvKLWOHI0CO8hCPTN2rjS0Js0jjNhcBWqYKlFm+jGIhPLMlUpIyjKOFJtR3K2iQ/9EJV
1vK5Kqd1/2ACu+Lz4hPzK2HLwy3ZMKDtk/C7HYTdi93t8sFhuMuahNLEDTsmw2ERg4T4Efc03m1C
lg7x9us/RYwz5VRAEqAXahr91Ep/mTOCXKqvHKQ8WbnGsaFp2jvloVhX9WMA/Okhixgco7idSdgz
MtYhvf5s6R+202/D5A3Kup00r/PQuDOeHaGBE0zDmFKU/90tmm+SVR1mSGlYIMAIMwip01mxMVy8
c6wy+nGqhXiHPAzQeXiDbV3jqHmvtfawqDPiGmxUMs/S1O3I3FiadLTx/oTOzymeVEawsAEg29GU
8tASevSwc5kSUXnlTPrAC4adlLQf0qI+65bykmWQu1UdI1AdrHyUZsjKjWuqjLjZrh0AHTqof1Or
7Po8fG0NBysnZ1tjrcH9/dZj7EI4YNT4TobQIzewIByZ8u5J26A9BsmCftMFhQqrnBpDLeqDI0gz
X9AdUMiS+zVKO/tvTJ8nc9xUgCuGgrgnhMoHDrKrkpBrxkuat0g9WxgsrZEctP1RjbhprjUXfgFw
NPG4dVhlfzHIbR+RVwvLpbef1XPe3mAM8QNLBxUGBmJY9+8Ned7OoVV9Z14DGZKjrIi5JucLKYvd
dE7p7HH98Ix5CtJu2pMGeio4B3L8s3t6A7k3TyOnc7Em347EThjmFh41KS9Z9Z1JOAOkGoFY0fTR
y/N5GZMdF0KJVIz6cE/TSjegoXOcUNYU0WnpIwbt3bFpLuaKbUDxT23WnYryU2rtD3EQWJ8DowHD
UPBv5AaeCV5noe5tUgQ43C3yy0PAX6fAmqd+i4Vl7PI15odsgOQtX+z/an2kadjvTExql11vcDSK
cfdUpz4WJEK5MES5tw4fWCuJ1ROWKB6dDUMxjZjY3LK9OlmeJOOsxtJRG6xziMfG2O2VOCerq6le
IvUY6oZfTce24+/X3KUMVPARHCyCPZF5CBpu36JHXNC2p87iT/FwHDrtxrhVjCGr+CrhY0+nQ60D
wotnPlo5UNfoflcLwlxRuE0q0rXBbztM1iUlMLXxQmmJtNf8tp3T8OxM5JobQENxh/gZU8oIWd51
ZOMKumsKhaWB7tvnspdHF3nJAYjsa4Hagl+uNA6yB9Wfc5o5xtPxv+cPWVYxF0ABHAdJjah9Pgk9
f5/KwTLUf85I+HPXfVQS8mJBq6IQ1LsYq1+cAUWtOfrzZHpL3500eySr4pDQ8wpbBZEiC4b/2RXz
tl/UY6SCbuqLi4fjo8PCw4KoUtm/9n4ABRzRILdlgNrRYPkKjl+dad6gvlkzDOv2Ocq1F8cqDkIy
VLFaWonilinM7LwWHRwxpo9Ych0FpU4U0OsQ3hLl19AY+MYoQqVfBSJj/xfCPCjhLNjqu9nTUZeO
/KJb2bE3gxqbNesiDW/mgBh/11fufGtOEegnZppbY1deI2Y2R7kLBt/ErGyTnhzojpCo37R9whsf
bimu1dZrmX1Yu4kc+HGfkZlOWtHoYvQ3MOLBQBV0wwVSpenvoSp1G92lYa0yT0Pd07lkfJRPRFqj
KsXNWB9fOuVleVi75GAnz0YeAJMtRAYwlXMxIQIPQqXg4JkRQDfWa9wrWIGb8CDUz3BOOujlB0e9
KagMD7DSjvaf/Ndgcjj4g3JIQ399zXz7KvnsYy3Q3Q7zS3kTnY32KDAgaW9HQQz1wHVIamUkjoEi
5sPxW/kXX/C0gWcPFXJ9brvn5EC7BQRW75feRW1asQSItiKTp0ICsYsvY3zDLjci4JNgHloy3Dnc
5am0gtZGs71pmmODb7ryWjPDgtMxbLBF6SDdgmaEfq09QaORyZY0XF4Dc8VrhzgP8rW8t/tgVR9w
CogsZeSiMzfY1s6uvSfXbPKUXwBY04ujK1Gc0owICamZKfnRiHLmgQ8abrp8Vqw94eN9tspFfyMF
CGkKXrclw8Mr8cFa9orFBIGmKEWK20RA8Sa7RBcmVsRUlZ7+WWpbONHZHuYEn62qT3xv3jbi8EwK
Vp6rfcCpRMsACKk8N+Dv2mbca8xtVwb4Nwl9ke4JQ1LOeDSnSAcsQvtgY8X4O5NpTZHnQk4qL1Cc
oMTQXDUHLX8nO7PAHIdsOtaVVb/rr3rjZsZWd+NvfI1IgGPROc/wUdL5FPaPsvGxABHhR0KrQv3p
dRP1mM/UyEwgyzAIwr+S2nxvjjcHlsJIW+ay55R6F4PS7mumKUDmFGOR23xox/wx+NjSTRLE8c0E
v93Nbv27jtZzD6UCUSUNqhfTxTPOYpl/tof0QTVPEZSDixwRnKmPHkfv6/APlgDGjZ/6T+ZHgfwA
f0FVhliBQjVRPZ4e4A+/fmIei8GLW9j7rj07EjQcyBSeGW6r73nYKA8Nb0lA+4laasf4VFb3JafW
N5fHKGJsphfVq9nJrFDyovgt4eRX9pt5YPP35R5ygERLOL5CEBlthGPgI68SDFLUDmj3eZEgMvTL
MWmOw7+0cBWMAz3luQii/dy6on/31lc+LVygjpHTl6OIP4R/dgwPKQb5lCVENnKDBrRx2l5QBoot
3nivYr/AUtHFj/AwWe1wZssHilQWYIO1wxcPWqL60A58Bo1MAcEW8VacQ/iuflJ5hrLDT6PVrmHp
hcnO2NX2S/kHCFNme0MJsOuCLWOStcVl6TIXWs2NFrBjw5/y6gCf8vQKLwxUns7ywN9+emgGhO3t
Mt0UEMxjGmLM6LFvkuHB+hZIrnrUjuXPyHBFCWz0YozqKX+wpzRdktX96JZ2iIuOBYnLCeROdEsv
zUkPA30ZfSyaMnHemMZTlF3mCg4f9sdeEu3T8VImnvXNyAqw4Kgl1BP40H4s8dtYvxTaMy5QFphE
SLxW3l0aSJDzE+zCcnGNT8W6tAgOKoayT9HyREnZefJ8WYGJyZNlCss3Y7XlMLZdemodFgp49w6L
UuDCfGdbPpNHvaJbfmbA7pxhPkT6rpVvxfKUz9dQuimiYcYXTHuOpvdJe5asF3l84f/WpPXgqTPc
J/tKPwjhIDlV1j0c3+vqLVVemVeiliT+EfALhxJIZsOdD4FEeHKHFb8WbnsUB/dMonnEQ3sYyfh4
I9QNxxwOqtXi3tuiu+EqYZ8vbPndpD9l6ktWPK+gTpqroa83bzYrbNnhmEF+c4jDfkoJGMxUs4RK
r2kw/mkBl1p34h6xdsW5eB6pbSI/9JvMdYa3pGL8+9HMH7H1gH1R8zh4vy9wpwA/S923zV2kvquc
yLLHE8ulE3fRuLNf2JtGd6RjBIgWuzlVEURutGMVB3blMaK2lDv2QwkwyvKd+JZ6IHYC7a2aip+m
FAsPbExMGH40r5PxqnSF6uqYnFe/4TDUXcszPg5+wQGo+Bs6HAoT7GzC8Np+gftrQee132xs/k0Z
FhsxFoi+jAMCFy79Cbau199G9drq0LPGQ1ctt5Ye9LWfpP587EA7zorjgQyqMLYlYlfc5FYQ/0GO
8QG2G36mUfatZrLLYbqQ39pQEeHiHV0N7TMffitJnLKR/dYrX343B13Kqb9OP7gRZauPpxbyQu4U
9bd0vHHP72Q/d7j6+Xh0g/Uy9+XEdeogfqc3rD4o8do9Hgc9bT3y5PcVSJxkigEh7abe1ZyA1cZ8
taUDR79W7s3Si864Sy7uPwNj1Du/fXoqPob2MP4Re0/sRYytDxqTcG/DKCaDa2PsYVG+0fLjlPda
EKZcn6k7GDGWhBrgvLdXgsnaU2Qo/ogLAxZ0q1tnW9Tt35jslFfldcIlB2EtlkpetKfsSPbGkbPL
ZPq5H/tjPYLFewtKJwVL8CApv8LXOLuV74gA+UDY8Ek4Q12U5/xdgvkVMuKEI7RvMPeGXPDGSo+G
R+Ib+udY7ivnLzaht2/6KliJ3kL+1mxetVuDPVL8S+c/dlsc96Nko/7A9bV/Fpj9MDD38Tvfja2Z
Ka5zZnCLDhbPLsWLpAM4Aw922fMo8daRP5CbcOdigARt52zskKQiRMQS896V+D9t5WE35Fv9FZb3
JlI3TNJz2wOgHcRbRO941liTGo4kCuJpKF7bKycIaJcDxkRCESEQeDkDcu/6wJCDjChs6YTmAxwI
SiVDAiq6SrIYRdPXnGY0GOKW5PLDRwpaSm74c7Wfj036byY2Xtna4x4aGm5EjrLjPM7SN1IJjCfo
2qGBlc0eE97UmwDb2YYUIjfOj/yPiyx1vOizwHPO3qQPiplzeLB1FyflxE0/IE2XD+s6Ie197Wn8
NisRZtCSucsYm057qsMSNGw2rmDd/Fb7yZb2MntmCVJGmoAO3+VPe7Cu7cxG9Yjc6Y0LsdNb9dIf
ymEno/GCsIgRn8ARkuyY62jpQAhcI9ySPgHqjpN9ad/g9C8Q9QeXW9FWjgNuTpsRiKraF0tAbYo5
K6Xp8NTvuZcKnLIzlzUxM19HwOGV36H9NuI7+T1ryFEY4cASJgsJSy0XGh2tbMojfrfJLKfuO4w+
7teIMCD+PQMc6P+VufV3P+AXvuEIsQaPy9uYTwnGILuaY0V3q7NR06byRszymSA8mSiW2uXez00i
59zYGyZcQLdc/D+UwHR6VObJpmbU/yU/Oo8ibyExUXHtH86/briCeYQBUVvSnh1lVHudb7cdD4nP
R2B+0uBa5rPYgTj4q1ZAvhcTospXu5vKyFe+UAy2X4/4Un6vmwZd7t5qX3EOcXu2OYJSCCzgsM2G
oV/BLPVBcGvLyIj5xjZUcf5mO/qw4QmXW173aWDuAO8sLLrBgghd23JtO9ci8rkzJmNXoDeJz3EH
GRG99hMV0FGWzxL7iA6vtfdYGyh90NiuusWYp3nAraH1rl94atWGiAjxjiBM7ukQIBpNjLrZ+O54
ii5L82L8iPkwLRt0QfWk/FTJVceK+C9/gO1i/s8yupjVfT0OfhJEjJc25TuP0S++Osu1/8oHKUE/
8zNfrDhxAqwBzQ8n5vfwBdpl05KSsYnFrm/pHqd46quzT30b7a0r98tRf8g27Y2hXWP0pQQqdXjA
7CvSjrB/YKZ0jLW99qk+oqDGDDzAA0Vm2r6Hj0QHAFCHIZe6K+xdH76yumokotQ0IwFrj2r5GOw3
/oGY+Yw0nuquwOVHK9dflezDUL4sOuMBeQPqUA3qZVCTMP4BsdTBhcxC/BqU7+Y1+VEC/HxT3aeq
4hYJzZ30S6ms71cZRGsPlULelYVfs0hAZitxRdMDcOY1EK4uQ3kfFNRoBPrhUkKNDemS4xZbXsub
WCh4MhJg9zVOJ+0zjO5gYCgr4gqLoLelvJd7KeYnjvQ25ffCLA56fUidxOGmDmeCBxeMa47awgs+
19kt/OmStyl5g9PhrlXAg9az71z9WqNHXCPuvDjKV2vdRvWLC3BJj/AK0u7IH07aex89Qhr55wyH
IILrkOweuBnjI/sVqWzBEIOQbLRW1DRh/NTOzyNvjLAMeNuvtvIu1OImTDY6JuClPW4jcf+FK7aG
YGEXf+Vv9GZ1vNXaU91/6fVZynctc+XQI5gk71D77uzwitQGfX39OlmHoiUSc6O9YU0xn0aJoJRN
CO3LCEYq+Oo+ej0PAB0J5kItRK4Md95aGz5CyVJgOvXepBz79R+GKoLKacJrrOrPub+AmA1ojMkL
smAyS09MhEoAdDGdtg9w0gWwy1+CJI5YEtdLBrQxiiwJh/jk3DFPleRXAZFgrVjMBN++t1lQLWhU
ahblJ2y0LbMWelLkI+1WoGAZihoHK+eCSTzWpICQCxuIfwJZQO8y0IkLqVxyqVDLlm8ZeiZEO8Lz
YLTTYKLCFwgq6CECIQFGSAwBxH/ddWzoIgjqQvieOM4WjBffP8RB2JXCriNv1hZJsMK0FrPThQmA
DmNSOF+Bylp44Ov0a2O2b4fkGcROiNDgEPPdGNPxu3A10WQLxgvYxUgacB5w/ZYDPAohQlj8weCq
5bfPPkCjkK8yjTDQk5BaBR2myLZ66I4o4oSqE/AKaxXowK81Wh3M6W31c00f1HKEQctvAMl8pRbF
c/ImDRcleRRM10vuBQfqGJ9Wlp/+Wfb7GL7ymJ3it8mfucugiUN+RCQp5mMpk2NIzQzYVgxYgc1s
/q0DDYDQNzpY/TEbt+qXIacPlz3SH1Gf9ZPlKnCyVfXGK2jNW5oR3wdmWqm132VkMTEIK9FtNKQa
yOOcbxuHuBpKn7T+K/PLoh/GCl61rZxhq/lDb1DZWhsNwQwPVAMdmxGTyMTbQcXCWSj91Aso4wlp
Rndn+JsBlo3RgdlEZh+iSSU8Pk8clcLwJlprIn2dQ0xDDutMZfPInXPPUx1JCk1km/iYpJnCPg69
4lhc8yrCdoIDEaCqVu6YJHBi/Se/V4ozuctMy6IOi9kZf0z7T8iRuVsc6DBYUNoTfnh3KSIOidqE
xYFycUKe8sugFLgQwBH5ly4xFGeKFzH6kHbj9Gka6lPGBbDk6k4gv3IOOEizS1+oE2dYOtp/X79q
nftK7I7iXP77n+xDycu1CBrUCpe3qJNalBpB0bs2XuKTAi0w3OawkLQGzRbkGsoxQRRPbqybhkJX
vQrfZXO42bR28hdSU4v617JuMauPNSqIg4j9wwGZHpqvKH9bAK1WaI7JTg3PcFNgrvEGJERCS2q8
tcQTrlYB/Mbumc0D3/s/aA4Mi2chWAQoHUYeNctraLo9igd0ZLwNVwiJSTxspAnuPqS6eKsixxv/
8HoRxFZSzrZ1M10Eba8j8JS/hSzfF8maApESlHbo4WRZzfCgi+oYCZI0PGqMj1AdMiGSW64cJ2gm
/RDDnOidv7F8jtHYV+2LM8//pnh9jiBE1epINaYAyZhBYUaeAjtDolLtK/1WkthizkJfRAVjl+fI
6N04TTwg5ZSh7QwZDODhMlrDS40tjOCBKpCLmlX+lzHgLSMVV314NLE5vAhdrK6ClEBnhNrMgwCE
E99OJJha1H31r8j7tbGjh6G3qeXkJBiCAg6vcOsW7hwWYnop87P8bs3Fh0VKV008XATpzR4ILpZN
COdJ4paFuh34wDMQJ4LeNcMXu07xsyJt/WNt068pBbGJ7IGMAqDlhVYI8QHdbUEwbH43++apS9p3
FLvvXawdIwhIk1Qc9cL6iOITL7AJsS7EYJOht3SUJCx0RcLW3G5zcg3MHt4Pxj8l6wmMUNAI2lbz
hSVSQh0c/lZYU2ZqhYMw9F92miYAXgAz25Z9zVA8x0J3LlELkA7a2wdBoMMGaVrwyOBYV3ExMj4t
WEsibljQH2w8yA38N/CH/6wJaiOIxkWJs4/L4WlFKV0tUG3UECvp2xStF3Wt0e21BYy1LGiz6cvE
dm4ByKGrANIxS/mg/3cBzYjAM7i5OWNGMimu1sBlULQo9TpGM2N4c2LIn9WvDfcuTZNbKfLGbAHH
TqGFzDtjIcBrgOfiVNFVhUqRc82W0acMjLqgpomhTY+m7YnjRti7yAMVjnxLq/Kqlp5gCUEvEnT5
lHoXiiS3rclmFg4CCpM4nG+K3iI/qHHLuxo+MlPQ58hSFvexSDSoyIbLnfbCKZQQByPeRo1jKk4I
XoYvSwhCHWLtzY6PaNUyA0tNIWIlW7m7J9w2E9muu3YuXoT66D+DVbneonqHvzEQJQMojp9VX5xz
Q94LkkRkLQfhZyQ1J5ufWHkwvBwKoVVhUMsnr+TyP9+pPin38YQaHvJIok9B8lJWX+hDEToBVYsV
L3QEqgSincwADXiBoKkRWva+DX8aKfpu+f8LmjtTR+mbvWosrh7ciY2MlU5m/lly/VAZGlbTbiYE
Q/DJRkU5GDyG1iQRxWYY3FVu2US/E3SVFoKYWFkFopWcM6BxOp+wnjoZfK17qcsPPf3XSkcdyXg9
/tnQUSTYrvBQyQWWEX9w6cdUOGLdQG68JiNFN3bSStMwBdF84TzSJH/CIUB6MwTizg8KP3UUAyoE
C81qUUGqCOO1gM1Ln3FLawtQCKzIGD0ZPFy4fHD92QQd/Mdas2+GMGqCZ4aHgKFfR1ht4me02fGh
n84FtC7cZqG/oLsS74/1UyPi11TNgylZEv4czf0xns+Ok34JXjHz9eWeQAThknQOkHV6ojSEicLY
/E5MFnS2mF2xEJyWocPeMcOTjuGE2iSg31hrzjfZgZoXHiaIqgjy+WviZIJrIQ45PkVl3oWJkAo0
yLlPvUfpQ7Emacqnpt4QvbuRUYIgk452C+dS+BEYvWe3licoSMKZc4J4JByHDA1smrMdpSw06wgV
riRcmSFyPA2Gb2DVriJ4bgbrkDmjukGaj51RhS4K49gGHuzC9jLmjD+EfrSm1Z2YyBWNSPE06N+K
tuwM46mZOL+094l5VZ0I5dBbDo7iMA6X8sXrcmk/j1+xab8m6+ivIyrMgnywrodmUhSoj0j5yszt
aEXUySFwwnTWxwJ3NGejD8sZRzUoXFDWlsidMg/zCOzQEfCAh8FaoPaREyIAhakQ6GhEzo4Uhl8a
KGkrSwR5JbgXysWTs8g35COAzUTWKDBY0RNUKbknxT0GlEzEQR4TH/KeLNOx4AHMTuXl+ZvBAi6G
P71QLGSW2hbMTsdDHpC5GIzPBvt46tcOraBQtRB8FLZ4BE7ySQS127lpI7tsvYJTJkGWP4/YDK94
5pP1bKwnY+aLjUHa99uWurRhzWHd5pol81DGb1ERwYDTd/FHn6Jbp2XHCd4Im1M7HHMI/ZTUttyd
wJMBGNi5GQEQZl+89HjdQ1JrnwXMq2PmaOUMlNffmYtphM1lTREipfpJVCtaku1Nrme1fp4lBigl
Ro0laZyI0YxDZhPmDtUsygEkQIhnSE51n/1IjLnXFncPlL+4rexrYzpZ2L3klvw0Y3C3MhSrMWUW
ri6lMVPPhG4U/Rvn9IXtEoHdwG4m2oWW4Vfp7qOGHG8dDuQ9gJkrE14KUreDPMepiiVpKjs7pcHY
dBH5yFAOl4TbJlWfaqu90HSAiYZroIavusI1hGTFLwB/86r6XYtayBI3ZjVxdXbdzuju8vpbw7w0
9fmzwNGZAevwJLyjjKV66Rm3pesJ8iMqeQwgVWQEGEcICaRp9XiPWN2dWrcEV2jBA8VzM9TyUx3L
nyq2jwtZjaVKe5QdcNS7KTEgZja/Nriu2R3+sZi5C0tmrJYiC94Tzy3lmSHFUVKF8SHGbhYxNPD1
UqrbPhuuNHai58pBDSL6Llg9W9H/pE1+jl5HXlmt3ORmOeGKI1I30SlsuRN4qIzO4a3OKy2dALuk
Y6k+anr3tU48IX5TSCAcMonIgMZPM6pxpgzJesGfdRe9hkp6jkwtaBWmiwWBEbiaJub0T5gVD/LX
PPUnOV0ZUa8xvqb4EPYz/hQKAIbROEDUqPKij3ZCOa+3LyIq0Wp/0uWrSMuIn0e9tzZozFMYLGhc
p0l6F7RNcZRxkic/SWQ+/cck5JrSLfnUcCq0wu1jkp+TCRSsa/Nfe7HOdjE+F5151Puh2GAZkcin
upOOhjZcJx3riTxS9prDJNaW9/IYEdlBceTMeyUxzyJRTFKo0nsYTdH8XdTd86Bmx7q3n+JSTGiW
3UDgijpz6GldeCmwe8zUDHynx6etwULhrU2SfxX+1rOTkCrVvKkFdxXXcJdhbp5hit+Vylfd4bu0
qvkVdhYpTnZ9kbujhXhrkldkdfa9tndRF8NzoZigRuvIoyAWI7rGuYx4Uw6vcTydqMwOBsdHHwlf
yvxiLj9OjyZJzQ8lM9e4qy/DkEFTmu7avFzDVYL2xw00S+9Ff5j04SIsIYRARZmKjyxxRwVzRQC6
JDEvCOlOcPgDbZzh2+ub7cSDMBCiw7OYt+JxCt5mwfkrISW0S7eBsqPhgKDW6i776RhSckvl6YJH
CYaLGZT7RUd/D2kCHU9D0oiwp5VGZU+Th5mmLmMspdaIfvpbohqMnz7Xyfgye2q4PLpmw0iYluRT
wE0GGlrKhVzz5EbdF1r5Iac9q4tGvO7JJGKIszjHcQgvMeouYdZTY55RUFiTxrX+j6bzWm4cS9rt
EyEC3tzSe4qSKJV4g1BVU/De4+n/lTpzoiamK7olEmbv3Gk+g8SPHcWbGYHY3kQgxlRQJaghunk/
nXT/9Xvd+TSEER62R+w24//6U1LPH0r5bCr/qGXe0o1Iiwr/qKJErTTJQYrmlBFHG1sr21d2AVyp
OTJ/lWxi9S3FY8giMEhK3uDg0VfB0RHOB8VcTxaGb+uBMq9bZeO4KSrkh4zxyf/6cVhqjXqeRmY5
VBC6kC7wozB4sIEGs9EzjzbeFnEJUchWP9pM3Y0JXb1yxpkIn1iPEVHBoJpYX0TCvX6tjPTq6Br6
pNXFxSxmbKGMGshbDdmbGkdrjK8hX5TqezV9BTGQr5QBCbo1LdxXXS03dfBR6bhGsyCcDIuhAU9P
m/WZAbOa7uVI3WLYj8yM90aP2HLZc3TMV8u3/qktQx79OO5cwFR+2HxZtf1fGpfrlo2hFB4kW+tV
2lc2eCOwj60oWprp7ymEcoRnf5Bb9RiNlsAjUfguWOXyq88uMP7R1HKcnDcGo7PigVFrlvN81Bj1
1w24A/vR6Zdq7tYxaUtLK1FX0DEM0e7WXpV8Rh14fM0jbAQV8vEiaG52MH3WBpVq6Zb0CPXN5PSb
oWo/nQlXPL2pmSQxxTB3Edhq1XDAvCJWgW2Pt008jHYtcfOsjZ3tQUrM0f3o0M9hdNAxVlGEZy5Z
qAMkM2Eft1BTBJMNvSkssofYmGBiq7yoDe110eYoiuEuIHBFn9a0shzEFHUdCch8FRLfi9iCV/UA
NDuqtwQjzxB/SH5mL8mknLMWuasgrMQzQj4u7a1biEBaAuYaD2FkzJME3Z9nAUVOxNMB3i2parzA
e2s6BS1WtFkd/cWnKYVz9G9bQVXfRoyx13UmvI14mzKsYhqI0d94Tj67FEs4cD+hYyBF3vxq+fYF
bXpqBAlY+jxv3TZ7qUN0g7q1kxpAM/ZtNX6M5Cpzgc708JyQMp00WDQJwgZm678UbfdI3GGnjHTz
oltt1FgxleEl4cApjWDF4Dtlh9WoFdnuq2H6p77qXm3UiIuMWmHWjl5TnjKI61Y5v2eK89ScbjUU
0T6OEOTEZ0V0cWOSmxLZoZheU6aTTOfNa5uaFy//VPry1iNuBLWcJmaBv47tuqcsjelnJwC6Mlo1
5cQIB0tuD9PeBtYS4pABROXyRXSDszLaR251jFN/HdZidg1hHNM24Kkt3Q9Yxb6hnYZgemtiCrZ+
PKjhd4HZkjOfGwi5Cz0X3Yjm0BcfrXTL+mI1tKBkur8WY97Uzv9llrcoHHNto9PjdZumYfTcla+q
r/3K+412vS8cHBmU6NpSxOVAMHTfvIdBu5x4jlr+0zUAzjPY0QJUbgDoOwudMSlE4aOp6p8KoG6R
lir0fFWDNGnjdWwy3sC8CYNM9HPbm7TLyFtD6TUCg51MjioQWiZNaAcCY8MMCjMtgbxq5pP2eQfN
t1MPmVae5pw2k68tU/0nRG8Y2+5alVoH3drk2rhLVEHOXu7uioH+Zjp+j523qasCGPaIJkX6qaXR
HsFGcCmw2lKXNCWO0HNsjRZYHDtNQaAySL9RO/aMfD145OAm2n3Fw+jTA9piixDlLbmygWYaivJr
RZcHWL8Mc3uCQ7K13Po/GAFbwiJWC7ZtX8qymxbgD296kf4ZpE0DXT9vyOjp+zaknsGcvHuaEq5G
9FR7vIdC/L1c/O6N5MWn8RIW2C9P2jnS/FXR/GfhFiNsY7ej/R8fp9x48yPpL2KOYXQYjNTHUve+
UB6gBKJR2+Jf2gTbIXpJQ+vHGVA+0hi90h/IHLTim7esDpF2S86RA2QZvGvILCLCV0Ur2706dd9A
mTcIub55ronM6rDzBzIk7DDkXcx9ccXe6EWZFZTcDjXtZzJfjxecdgB/6uTaMZsEgFuDXfIPQ0Dm
M98p6yMdMVKk7Oq6+RPK3BIadGCC8iTuWL6/cKbPNsVjqU9fZzp8jJDU/0RqvO7Q5SuDFynlqKCE
CgGX4pAM0DMcdibtAKnwcg5zndLVh4bn6f0pncNP7AY3qfWj1e8zukGpZZ5HKz7bU/x39hFwps1n
W+x31d6Kga7on9r2mx2Un8j7fsiH53TpBTCcDx4RpN6kUUACVQrTFYQec4MGCxTwo/xICqLSQXcV
el3CIScPQF8rHBiKp56m0TkAgAiV7p/lpd9hZR+TuP07EJ4jhtxz8FEgvAoPeCVuWBOaNV6J0yoc
gcE/ZrTw5MBOEsTGoE+DM6ZC0TI0Qwwo/uZmLP1PC+FAINxXFvcbU2Zft89p4QJuW2lOvk9xoZ09
JGfH3Nr2bXHVO34mPVQYPFfRLUF6hfDiBtV7VCqHNFKXFT3zkJS0x3B17A6y50pgNU3ob4KDmMTQ
1QsQ020w0bbSNaVg3ftXEdT1YVGHpIstRz+tWto+xmcEJzb7iIBGEwwojELvfTSZg/GjEbVRTKGX
pPsiDT4QCnuLQu0paUbQtwA8XnwsMWPPRy7K3kFSAEkq/GlAfEhPWzDBBH9MzEB+haZRpWEZQJti
ODdkJQqcNDiutEGOc1ZfmCHRzzRA0UOgbIRoPdCWamCCozmTn9X4g1mnmh5NpNlbsGysWnr5OC9e
BT4cATa3aLyyW4QiTksE0wiw/RDS4EDQ3zebu8QnuS6vCL8gY4L+bEoqYIAhFcoLJswYtD9nmfF8
9ODHitk9IMNiB/amojHURt9twHyIRWqMgOwJW6Ov70xdeajj9EFslBwqHqcTzCHWA9OK6guU+lKI
5MzfWibQPGBQ/QxLNLUUjXtMJITo5/bayW2sXRc9Cw3ppawMoKxFx7z4ssfsaireWc3DVxfzpHDa
EBlZ7z28hm47o/ijV//pmbmD4VSnm9YN+FJzZ6B+GDbVqnPQbh/i29D+wGkX3+wx/mtyojCmRTQH
7TksSbf50D5GiJYVB6VovUyP0TcxacsvDBEglGBBApcKIhbnBB4JNPF+n2XO+EtHaRp0z5lJxHL+
W+WHphZXQQ72CTDXRGsI2RWg+/4gx+7il74IvH5IPmb/i56ijFulC+gwwimIIhy4K29Gw5bUIiIx
R2rlgJCthNhuRGeNCSXt27pQ32UpsTB06hukDVZWhjF31Z9a60nTo0fvWXY/nNpYR4+dlxjmeAm7
x3BCFBkp0klHoJcGkMQz4SrW2CE3MaOiTDmF06WZr3kD/MDGOozcZYF0z5QMl9z5xucXuoU+jqeY
5EgGKGJV0yfbEUyutLRs2APcLbodu940AfQTCcQeljvs0AtGEG/o7wwRk/KnZ7YshA6eK0tNYPE8
TU5b/isCozJIldUzMHEbmQ1ztQNe2M6jt811ZF5khBTaqM2EF6hYt7HDWOyPlWdMhLe/zz2AIUfc
5GOR812b+lmUXMPu1jLIL+B2GHQMoAFCso9wxIIfk+KWHBHEO+NWd2L1hz6YjZgUzgW8VVSyJCLA
WYh6MQWVAXHghhtaLUIJG1GWKJoHL7VFV0mYhgbALkI/ul8MrCsmuz3WguZLWX7qw7tJJ4HWnzOK
ARjpMNOzzE+/CoiCLWYIYvBFUmNrz9kryAn+s5P6wE+iNhBawLo8ApY203M0aEfhW1E2O4akWN+9
CzZT1plM1mvojAHNIwvKRjv8JCD12wMLGcqh3KfW3HhWcnrV0OxVdAhp0aJkakXRVgrlqv2WVxTH
3zXoa2lLx3N7CTLvzMTWmurN2jK2KH2wl3VciKUT49QfEchFmTXwWShm/X/yihkae14Bk7hDy7So
K358CEsSMFukwlcfkfOu/nBNA01PvX2IqchUGFuI3ZK7CL0ozoIrz1qmJnFTQMr47coPyr8RG5cs
LG6gV6MK1Kb3owbFtnHvKX49xpN6i5cSK+VlPqJM4iQ/Q3Wzq1U5khHSBXTjC4EYbpKC2gHPp05f
W7rLzOrH0mamZ6zkEA+CSFlKY1+mrb9bmsdGG4x3yHeUjkm6dJbGu2HaFxGnthP3LKNRMxKYikzJ
RA/w2GollqfCrQZ/qs5wrYYbnzGiHw/0k8EtKAQnpgsgnl0322UMYPyBI0TUkeE8j7BSLAxJrN9t
21TPCj0+kbzinEHfhOOKW7DhxE2rKvkgo2XCjxyZT3Ex3+WcEGlVRbnHxYCYNucgcwiBO4AmEGH9
EJU5ETptbE7jAdHx9M0Fwx4iNAi2jIEc2YOMPWRBKFS8YnkNg5L6Lth4nn4VAo7H5TcA45OoPOCa
i1Onhwq79hozcZJZCi0E8iSNiqVf8rKYCdDxA1DCnkI97ugO9XFoYimExbKApsDGBOnXDy9a//Ob
zc3jCcmnOiDvhBZUI7eHvlcg2kF8FvN4nhVwE0aUJmeSS/GZrJdDeguGg9eeAk65hZrhsMDDmFFX
GbZ9/7uqdAaHnk/JCW2fz/eGO7zfvvhh9wblt0tPzcLrUQOCsGtR9mAYtBWnOi6ALyyyH96NBHnG
9DF6ldGHQok60MUzEFacVWkDh/otCgjqmej9sK8OUw++mLGqTYc67h9MY70neq1ZevoWQXqRN+aq
C/s/VI1HqHOsS2mB9TGttnBYtfatJhfH6kNCCRqPyoP+GoJLZEi0fkycbNC8YrpQnQVAUKBi0WCi
IWRHOOIzJkUOdhBXFjAzJHleAIp9OD+BkuDnTThGCAC4CLStrY4oBwq1ENCLtdwlkZpnxCZheNVk
2t7Ot5IChxcf1B+kYlbhYJyJ5D1SlOaHJtxxZaWIxg61v3tDiGNQSOnhgh2A55EXlMw2aJVMB3kH
Ty34AuDTggI0VGH4g0fQAMfxU1Zys8xvq+6vGK2SjW5nEJ99p541pu0BW9USYA3wZTkRSNDodPM1
ebglf3QBIcwurwLmZLMG1aKhbqcNfC2cCRr2JoVvTwhWFKE/X3vyVMlHK3AjdvOTA+kr3/TsImfB
5ED2P6g07Eg2M8oqWj40+gg1JGbcFPvYGuT/E/PGX9wREV9oNZwpvX/n7tuWmh0dCiQhs/WYf5Nh
sYVNkgUZ+Ca02vg3nOUzqg0jzH3+o4jhikcdxsJ8rYCXGvsmLUPUrnnkqspF5wfE3Mj4KiaqGiaZ
Gk0zLkuaThcdopsGhxL5ixzJUNRvdyl9AcbRYJ5iZBccdVyPwAIQj1pH5PVyn30A86rUXsVzYKYL
4wE5RaydhVNfAZWEIFLkN9CzlHYRxRQaKixPodyzgwSOhRwZFyR5JT8oY9nA3fPzYvbJFvCAviTZ
91DTjxnyQxDQnca+KO9RA48PJj7DtcaIowX3zPOj+vVG9hwv0Kbgzf7kngTNkp5sH/gYNDHF81cg
pngJgmMTQQfU1NDpUBhRSzafuRMbQ3YS7R90USWe56w4MvAKtmsbXSSAEoSDR4v5IHLkc3Ah3YZA
z5fHvNAyp+ML0AJd0IhpLs+brcMcQKadEySWQH8BEceOrJKHyQkIHE4jeeXgKYppRS4Cwg5bLL3B
Oe3b0bZ69e7CsBYtrEl9sSxQzsechYvoBlIjiM9xU9yA7p7LKiGf+U4DwYSxep38zCHRWC862LEU
jEQA6sCN262J2hVyd3K/Eci3wY32ENKXkEy5TZdTqpVOY7mS7qybwP365Chjb5Uoi4bA7lioVAKH
cTfj9zE90X9iAgC2pXXxHF1HpBYobijzdwdqR962XKKDPc6YESm4QRIaj8djwaYCLBbw88RDKh+R
IZFkVh3r4wRuI7af3djhL3UieEqmJoke7l5aD4Ckf5Pfd6DbBmjlCORjSqE0YdIRRD8NvjJSUGCt
1CB7KYlEH4z/HCXecYvy2jnrW6AFRJPPmMhQQM4lVwGXRLi3MRTmVMZ8C9dlObzNGD4xK5ylSRgj
bCGTiiMkVxXOz9bAyAwFM2mfto/JujWUKW5y7JVu4bPzKQPkCuOs25EBhs3v+U9s/l9EJVFcpYwW
JXKzYwxkDCFKYu7g/iA+4bF2sERNfySfJcqBTOSM5SvRkxf7GuKrBBnJYgAYQsEjU8TeFa1rYrsJ
hwNKn97csSzn/COqU2IplL2d9iB3irubFL68XAIDJyP65dDbgVzRpHO8lTwiwm9zQ2zcQ8fAZd4G
wY89S7RxStGNQFVOC/q7QV9d3sTvG4FrSR7M+/VEdKtuPxPnU4oeqfPIRMgp5aQgaSGLb0kdqGDI
76XTpsKyMrTghOgNzwDUAMd+EVVC07Qz5eZ47abA9WQQ8BKyGcLAHRqYI6Q8FtrPIfhKIdhrWbZH
COhXpcwYpiX8e2zHDzKHLg+GzijZ/qiR3qA9kDCYQw3UNm/+cGd+PtX/kLJi3dWIyeqpT6W2aSsO
lelPqV8dvrS5tuFeLT7y+UJ/MqC4LADzspu4IbQ0kohEkzk+K1GhpcDr16vxav2SSIguAClrqG4h
/pZe2h49712vHQzo6636I4lRjdTeGOhoNxfbEsS/MiJGir6rZHSVJuIb0rHAsN0XN3YY8HgCLG1K
DelzTv1NqkRZqBYRMIdGAcpMq9+EUl/Ekms6w1MguBl5WBIo74VVX3j7rMmgfTj/eM9oriOyCp86
xy8Cibca8uZ7GaL3t+4YUbI/AGIQuUityMAoGViKkuYzQw4ezGXJrGiTjCFQAjBHhsUIuPvRg5X9
hg3ZngBi09UnOhAylR5XCHwdHqQJnIg0MQiKCFDXzpljz9HBlG75MbKnnKa3BCuOUi2dr3IkyYvj
mDSMbAvhXSq5Gd88ST3kjOsO1Lb8Lh9Ioo8Q+zITQCR6Iqabb7ledoZFo2bS8Im28WaoNoILaG0x
GybZiXx7Q2YjeNhfK45E38WUHGxPMU3nIbQB7C2IbZgS2XhWoIdNKJ3eLedAANSavWW/NsOrs5nQ
YCJcoNEiCEEU7oCFLWT+YRkjugI3qgLRUenUaUViR21BdLO8e4dPmdx05QBIvEgWrYJkyNnelv0k
rIsKCl8E2ornLdWs5X9JBLdouHJmK3Z0JqMgUAw4jZA40zWqp5+50l+46PHmuZ9VDeEnWfDeZsD0
YIDkDDIOECM4+tBf4R4ldGjVNhnohQ4r8ctFb6mbWAro6XAplYb8CBsaDHBYX+0uxrkHP9czEBHC
EYfRb+PdGIE+cIAGlNPkf53/pFVDI10hbYP1opLCY6OsBx2Ksjcp8gmqVZbuWBGpgCY5KtFgRhR0
oaMhS7jgx3REVeVHxeRhRp4VqA9NXBBlPImEoagc4rH+3cIlRGuaRE8KWNJYjiS/OxeJfef2Enrw
hn5HuJZn6PMbDp6ysnwLbUffSYrkLP7FOlOFpD8pIq2awTg2heW4omZiv9slo25Hin99MQGTaT8k
B/MDdBVyfAsofrekd2DkBPYnswJBkzPCLs2fDBeNNtvQf3PozOFdtHS89BJRyZRSN0H8Vm8O4GXJ
VqVK4OoJ3XzMGFFrt8ivSS+BxVfrBADE0Dg2ARNKsUVeZCkvLH2ENzgpa1L6jmPN3I7JAWgvy4GF
Qb3GEQSEQs7jXCAOjY70iagJje1WRD8rera4KVpfIcJmADJTO9uSWlC/tOrfiBGo0/zmUK1Jz9Gi
HQ7YO5A+tnjLqWeqKgFYjcGtB301AOcDG9wOAlc584rxHEAPChXsBweeV8JMq/+IGM3v2hkRXywY
D8WQAUPQ8DSzWODcL8oOixRMEvUAJzrNmhmQgRGQ+zK5Dj9M+i08Ik5m8l3bEj6DBOee/TagrCAV
slSViCUVB9aC7tyVBCmY7kw6WHBCFcOuMN/Izmx/L/sB1YuEJBx8LkFSMl90kgEU/quYSssxSCOa
Q43L6EJalvqZ9/q/nEaqPI3igtVGRIZ0Qn/DsM5Gc6YdKM+Vew/9Lwmp+8IQpOuNRhCHr4FYS/qC
1RBD04muo0Z9NuCLhUhSaDCAqu6txxmKumTZChiLhUwcZs/z9Tn6Gb+lBpjs5qFDxufpzzjReBaY
2PlXNh7ATogBAg4rCMWg+ZI8HCTQ/YhpLDNIKf0K3h/rR+HBWehl02PSDmE4Ummy8MDOC1KbyzVs
OoRDtjTyW+XRbaJK4taEk0BOQPfOslBkJz0vnfaYYzPVwjl0nhTFtnHzFVoE9O1N20BOT9/b6AN2
YADp2JGREE3B6UqOwFKJqJqrWxN5SzJsmTHwE/QAWdCkNJwgnB1SRADTl2qkNM/oP4I1JAViA9A8
kdAglWi8ri3Eo+/iNEfAxOHJwdKdGQA5XyoFAutGHe98rjSBKGpdVvSsbwXMONAYbCqYUqRgCmFt
aq61tWP/T4O7Ij1iLwl4r+3GFZwKckSIHzx5SfgL5jAgdzCY5V46Bns8A5G/kdgnrwreBedVbb+a
5UuIHstEj8l/mFyYxqAyM2GMuncFZlYXP2X58pgYFKCLjnuITWigtPtfWjVlu9mAkHyXkEIn2jw7
+LZz9uo3yjfJeNHCI1skfNKS4JEgHc3KZ+MYFM7IAhBRcrSaeGbUW/IwidZyrCf3EgpzQUMiCQUC
HJZPJIt589jxVflrCIsFGBGbnyMFL1epQBDxWy5Y+wMQBPx5ac6sOvtzgh2dm3uc+qRNxNFJGkCF
xdvi2xkYwqqCDwY9ts/37njolWPjnkqk5LOz7pJ+Bw8Se0+G+hU+ffCE6uCP3tL3xLc99pHNm6yN
5gWHpCm3uN1YbcGo62tGtgZgErSXdQbJPExhw7Zw3O6Z8+LYEcax50Cl1nbcpV+Ty3PmYSnCDYDL
DKp6qUZoxZq7tu5WZaT9bZHKQiwMA4umWJY241nWNajxZhsw5IBh4oC2ERdtK/rS1NcYywod5A4H
4qg772X0ObOU6xZZeGvTB0iFwiCMqLit0Dznjbt2nIPCwTRobKnmhv8xWXel3Wq6Dsb8VFBRTpIQ
PHAhC1boQ8mIvBbsdmZJAwbhWTQBWD+XHT39GtAwQdPTteMkeqBGv3K8O7gHF0m6ETWmGl2z7laK
f8oAFpZc1oc0GHUamNP/l8ApYPaCkFOwPKHVqzGfdUBqxJvuLmaijv3MBm892nTEyMCGwtqUmBzQ
bDMFnhSokja2rXOzoHV4uonWzSMkLBroCf8aN8L3YmGV9LK6ho8D5TeAl0qC6Eo5XIFo0uNHmO2d
kNo9fQRTvmhFd1FObhyDLZQKM25dv08eFF+DCROaBMbFz08zQMKgN5+ltFhB9GPDmpawdqGeAHtZ
+LTzExBwIQHFwKpjCPon+1AV5VvqKANCyowMH+NMigP6+ZyT8oBdiLZDhm2jiWJE84hy61XBvUA0
FTrrqeIzLybsQY9aLlh2P0EDXN925j87WDVy/sz9sZveunzCeLXbNbmCWEeMJ++NXqze9JAcoCIg
5wJC+jGCEktAMoP03JY0IaWLkoKmSzA9DKBwKOprlkZvbT2ugjbbhXQeUs3cOUN7SV2kJazynXXA
+JNG+ZZiTitc6t6zpgGAVDswXvuhdg9zyFZQwQ9T5wHqrDxuvlo2KZgoYhDdg8zBoJCe8Ewm30fZ
2UHOMnfpf5UmMF4VpR2yVcyoFWKqywzKhSJkvsH+wVfExeuEXmeNgZwjBHu7eQ8KZOerl6HqNxNM
BRmSeONDLd0/LlHcS37w+kAJGc4oLzBR4Esj11/oJlibn6SlZ5WuNQPTs+6mqnSKcNXwCQiN1ryL
pTYi/NsMRLcHoAqkOCAemmMWLVQAu2bz/usrlU3IhzhoQ1FxO+FOdR/gxxfEC0F6zxbKA0S20GJM
jH/ZPqZ74QCOzakJ0ofgK5MUQj+nZM0JCEQkGnFhjE8CTg3xnTK/uhgH5Az/s4h5Y0fDiANnxBhi
aNxr7Azoo/jLEv9NW9gOuKxDOrimSPgGlWiG3UBoO6G7TkEP9pSfbQWcNbnJALAD8q5Ts9mWt9Zp
mYj0Opq/gCvBgwPkQ4I+sNtjLJQ63p0irSGcPa0A7L767NJ6q2j+l8fzHg+lVf/NtGRncGpXaFvY
QLjAe+xScs+4+WFHkRvx9j009hsUbEMy8fqqeObFdLq3eKNBy+sy1BLK1HwbCWMVzpbQyOQ6Kwt4
PhlXQYuRZUXEaXEw8jh58ubcEjmxKSAUFpFzNNlnNJSS5D2pP4vpaeQYHs+3ujHetYrcUYfI2z8m
Kahr7cv16fkB5UTLM/EgD7gbRf/Sp3mnGV8RDalGRQCa7x2obZVtmw4XntzAxF9iUgSRB9nifU/S
oyFdXZCDtSaAwjZY2mNxmn+wigMYGm0bs0CIBgkxMb4xqCbigDZ3jAgPwCX/a05/ZGCTPozxrDOL
TSd96YzXOoO3ClGN43NuzNdQJmeUnGSqaZAfLTqnGY67Rd3vSVm3MzuOgDAO+sY2nY0Rp2s+ce4t
UAWASnjDmQl4qmYuCOZ4NDb13B86wkKBi15AfKYCcCpvURloOMGBc6kffN0DYs0n68awFljTCGAq
yOY1UtEvAh3YdCiWOGwiAx1SD7tQAkOCnm+apNsiJM2s44PkbwgJSp5Zor7AGHhpwMQGAr9tST8o
LcI+/vJoV0VEeL/GSkH3N5hirPz+6IUp2I3qQNaQN1SZVfhO1Uwk7TczZg89zfcoBvSC4M04fEHk
DGAo2KjYZsqVlL/y+pcO25gYMZvesp46hqE0vrAGWknUSWJcinXnAjoLXa0HpxXAp2IboeiisR1C
oOGNJPj+Hl/2ba3gOdRAyrIXLGgVERoYOYmO8wguq8gpKO+lj4qHq/I+bmVQriVwMiLMQXPnwMGV
0iZmg46Zv/KSNTBptJDtDVzHsVkqNBnDcFpKpVU+BYuopAdKR5fqqyQeMWBcU1L0RrxW7WZFGMMV
dJerf2eQT0i+L2ag34iRr5E65+i9kR4KRjhidIhnqdrMNynVfGRdDhO+Ih4hQ6AARcVIMr1SwMlZ
x9JKUJ2bgSDnICGtiktwfcbS5hl+EygXVj+98X1EIh/VNFypZzgNcEz5PawnZZ8DzHd7X6SQzRok
VLZS4dI3/acYuliKtg1oDldOdrBpCYvNdFVl2BVTzREAGyBiIe2WQeZOKgE2ykVoRlXjs97qGxUw
HZogcOqpfCxnUzAV1EifJpwFmATUfrYNNejZHdM2OBbQvXwCro2+XkqDqCFvkKk6wQN7KbEULwAf
CAcQ+Gjf0U89C5484ZLt9I+ivelYFBlt9G72SMX/1T4DV99nMxk/QG2B/4ScFDqWvr+or97fcKwn
FqJebCVrUHYCR04SZHwQP+10DDEN+zDR9NCvmAS/Z7O6bk7WbK5KmMEuHuA5y6qgA4eE4XfkW5+z
UEIKMjGfaQW5CsqJYkU/MMazA+eY6ejDzRdONgCViJaRpwU2j40mSo5rpkq3MKVzIyVlGf+2Rlvm
IAp6rHhNVxadIgqmEdQKe36lt+lljnOmbyMq8ejy0sZRwGeUjf8RIRQb4VPg0FOWFcPo3SSCkZqq
pbcxaHxZXrwrABuQaqRhsrIKqcetFJ52ua2YKtSg2cfq1lXbBisXO0w+/Bh/Mp1LmyJaugwtQS0X
mn/KRFGGrTHj193M6T6oq33GdzaI/ZDneXO5n2dc6v3vsj21FP8mZ38fu5uKOSPp0jgZoCVwwgBw
QGbaU3oakDZspbrXtgqEFgTq2K9StkpTBu8B5pYqM2qaRaWto64ebzd/SS3W1r88huCNrS25vztH
ux4q+swG8Q1sGs2nySC3UBgqAGbuDX8fGkz2pquhFHtBXUQE28RC+AJUehAgQziSmj8i9cfu0B1g
gTukkAE04VvAzvFenPmPgJAzGyZZYW0BISNEAimE1J92gTieSiRiowMpHVbRf62v7huTI4n/AL2u
tDYpWaRvM4gI7pXxHLKvgq4PGKazhA/aNEWK7S6tT8KhWjVHIwf0RI3OY6++K3fCeIudGN5UUP8e
1qwRuTWn9TjSDB5pdvAcB1jkCUnWrV7jME4+BV+PcA1qJCfxlcs14STKQe1XsD+xiSzQrWZltOFK
oM/DpgGolNHtthzyWaQxius84upIXHWhF6OtxNnBkxKaUS8eHaTUVLvycgRwJ3GDGjQh0x50BvCj
hz4FAtzIvZL/RFsZSvo0893s4soN5x+xibAEaSaPnstm+dBEjtGLMgLOdSVEa2ljhLhMuUh3rev4
DQkk33uV9DEWOEH3MBLE41lKgqdPnbonUzQ3kjE6ydPQxiWjxAKLQejqowldqxhQ5L1Lf3dgtQA6
81VlrZNzEBhobSugf7uG1538KCkveMg/J9ytAybQv8+Y3ouPUKSJyBMcL5qkw4YulzhmDXRue8Zc
eIauQu0T+9PJwo1w2lBODgMahN1CRThKxooSvQ0vZLl52Poy+CWqRv574NEEokeNVBqib23Lyyho
efjrwYL8T9e7uPXYJlnaXm7PsKy/2eRsXED8PlHJx3CJPoa8Xwv1t4FLVBFPDc382AgyqYm1qx/F
xwiqdMaU0PeAyx+KsEe6w4T8gMU9r5y6s0aFUG26pW6Cvp3PKrWQEn+l/i0l8UrKu+G8ma2xcirA
pA7GcgLFqh9NuQljPid5qO5ZnYn7JCwTRA9JKsQwSqJ6hu6gS5JL35y6rJeGZmRtqfN0ey1ImNB6
t3mrnfqsKJF0659TvxZ1uzGRgCzCj6G/Kb5+ELK4j0tXpzModpgMqbxsMOozvEvS4lG9R4r9z6CN
l3jeEpT4ibwtwA8vgfIAs6UXP8PxSPtWGDhvBRrp5UBK9xw5n0oshLxx40+7Vv2gMx/19LUsejYw
pcGKYNqao1wJpdgnYfI5n5vhP91nfZ5DskV+B+6NBa4NIfTe3mnVqvL7XQfQ1n/M4EgE1FEWIaOW
BIJsslcraDFZuJKFn9xoucnGtvH2YjKXfneUnrqBrjfnHvGI5D43yIxhSgUUaiaiTIxFCfV2TA/Q
PEsEkGslSpBjeY29qbO7PtAAIHMaobgIgMhQUD9FptXCRVT3d97cv9UFI7PsjwZOQDYFvWUgyyvN
i05cllQcQo2RxFL+2Y9UHxirDefZyhfVyhnRPOrxpkEbqLzbYsZ6s3nu9Iak4E5A7aSc1lLEkP8t
MoB+TYkUdcc8s8x2qAysZg9z1Ts1IzgXUwE+xeytqNdZylWjGfdn0Ol4MoqKGKL1ZXdqu25TmeCb
+Ro/n05VHF6t6Us8hyZt2EO77BhDCfXVs6vrrFpnh5nzgIwn1U41kwpafBlmcWtI2NuUTRS6mJan
7+gSM7XlFYk98FiRcLQoDOPA8TeP0Rri8dLje1J1L4VVQNJouH8SHzXHR5j/NPQKQj3doSS94PcC
OnqyB6xZeynt6Kp7ryj+IN8wGodEN9dDr96bEsTAmByNGjEiKDOiauEAMVXit4ToOmn6mqeZFyie
cqSkUG16BMMi8At21En2BvIA4YyVgF8FvUl5vgJuUl6nAc0yXOu1HSJFH923+9N91+/Kn+y1fC++
g4tz7b3FcABxfQr3zaE50KTe41209rfRzj3423of7OwldhOLarnf8reVt3F2yQ4R/1MJ4GphnOTt
H5pzes3fslt3z9+SR/pWADv9y5/P/qokyxwdjjflU717n8onpeWdFu49/gMyun8pv9wP/jK/j++Q
U16Gi4Io12Xgj0/T84La4qZ/QUYUKtOSDHg77wIAQTN/0rfqrB3j67jrj+GVR3VjgntGAq64xVf/
JThAmjpCsTvT3UJv/OockWI5gCPbIC661rZIqhz8nb9BTByxpvSY79S9to32zSbYJtsno7UzrcOX
AH4RoIRlgW/DxVljmbTH7HGT7EkLTgs2w4rPCrb1rj0imMwvuUhSrWmTLtF6OsarYP3P2lImnfmt
FYLH3/kHkgpLZRmcw02xjBZ/CF9Lb9ctEWlamYdpbWz0tYUmYfrf39V+k66wfdwkW2c9c8EMmoL9
vM2PaEMpC47iF3fvXYDs/6UBCn2m/et/jX/Hz/Bt/ERTsLhX9/kzesRv2ieH5g27UV7HNTlA18Ra
YAPxfecds52JG4m3SXizwW5YIy+4i3YoRZ3aE1So4uIeisW0Vrkqsqt9vx/33WXcy4+b62yX8RHT
2TgmB7Io1grqHDxzxkfX4dyds1t2sHbmU35u3s9796nyb8srlJBjfh3dBaPw7IakB8v1nKE7sch2
6lleFj15VNIQekeZc0e6smVcdAAjy1uMr+4eaMB2PlbniBfNKoDNvMAN+2jveRFHcBr7hJcS8WpE
sGPPnxU0taW2ReNqzU7iHRpbNNYO2iG+pBf6LvnFOwwnyuJTs88vEVSnRXoxDsYBCeGD+m9GhTQ7
4Zl5+j+SzmtLVSwIw0/EWhKFW4I5x9YblpGoggSBp59vnxnndKutxB1qV/2BGH8M+ymy5SGmgX+J
ZXdDOiMZk1HBRn8DogFIAONgrNLKfqzZbGQ/EeHC5JRNvcb8HLJj7mf6jPgYOnC8ElvLOLhmgsn1
rEJrbvAZf8bW8DNWJ1iazHSORbyTj3vQyDB6GlsTjJnx8PC6i+oxLZ/ikTTEEHCAsaGjuIqrOqS7
nHaADsK/hzosYN+Oyyd1yvDy+0OEyOaM3ddOZ9MvNq5OstRuB90EWd5/ByYO+neLxjCJkMd5/tgW
iUJomkA8z5xXMmaQFEJ1k4Tz/XdVklkya7hc6IgOkGTrhlCiz8oWR0232QQU+9Ej1z15gyCmvGlX
vdV3qo1vpGcD246vpms5N8lJhhuIOgtt9TDGzF3Ophk1I3MlOa/haz6+Fvay9f7cwR+rLhsHVB4S
4xTd3n45iUOqYcxKin6GXpGt0c8QXHRD11qgg+QQAI/fU6TZbBZHc17ZyQySDx1KFHxt6n0ONqPT
38m61PyxcrGJ56OYC/DboM+T/7XfPBPvMOJwCQx+/1yw+S5iVu57gTSxDY+IB6R0R56w+Buz9h1k
9sm0vYmzQA+VC5+sMMp2YtsY/cYUstkI/ttusELwwlG5iVR1Fzj0shkSKOI6MxeiAXtoPGsIGk88
Dqy2XT7JA46HJ/FPbIkGwL/evyZAJZL9UDtfUGJyWUI4MtsG/jdvx8hx2eK7pLP4HcBadvtjnAWc
PbxPG1dnJ3J/x2TJtm1zQMrPCSdIPPOgBmmT4po1TuHeqHpsjobNaZ0uaDPYIEicahq4ZCLHgZvy
Cj8Um4IbP/eX/YstPSs7se/sCGcLdo3mLhtFL8IJXORJnN60nba25f44IvFddvzvE1SvOFyxHagt
bjZMXFJ8bP0p/iwu+2csO/Lze/FtdEbpJaTjuVbi+WL25oj1CWw1W3SYi7iLrNf/7R80H/sgCcBH
vpd40Thv+3bEiJCHOCplpHA8/x+F8k+Vnb3B8nBUT2xAXFNi3cgWu6LPcZHRJOF2NR6KRu6Ph7/0
l5VbuebSpE0xKayhyLM3cVtFWwLcOdQ4IrIt49vrz5hR9hofj/h8cCayU4x9dotbKvv6skeCDA8R
aKzmB3vM0qYdrZd8Ae1dHi0H1ynwM2e9Rst7NJ2fhZjllXSeNcAd+47IH/r2g8L2D+ah24XOcjfe
jIfH2WtWe+QWBv5SWqsTMTygt8ZDNGZtcFFml4vscWUzezbbdCP0y224qsxRn3PqYkmDFCsVMlc8
L5yKkR4NbX4jP+LFg3gpfqb8BGXDO7mTLdNBPHhvxRbSAe8uIcO7uMi5YoagTOuRQOUn7mD860bs
QXzKzYdiL6Dk+Z74FszxQchcy1zJUAFOis5i0YvhYztQPkjQeQm9HiKei1KvB1pmKB5EEx6JqEFz
ZDZFoxR5eYlvITTAIIFQ179X1r9homQTTNhDLu+oQ00/d94DrIud3wammv3mKMTm8n2EArls/38G
nBXfYNyiH7G3cBAO6p4dbpEcd60NkSAHE+3FeKetDMab3up3MpC+94pTe0f9bsUI6Ls2w9KDUGtT
421Q2kcKTmtG74VoQT6tDWCTGy9+jDLigTLADPkVWtnPFVOGaUPR4BHa+5e7GA3fi0vp7Pfvyb50
Uu8iBjExgos7Tf/g5ob2z76nDmsIHoFLr7p8xjSA5f8NYSK69v1nbycX9K1ol/kMXrj9mVUuAz5D
pLFlbhyvNp29o4xFRWt8xiXHfujeCnleHif+P65WK85nxVun3uDytRkzjFFIjxbjxO//Q/j9Gy4m
XzGovO1jat8Ap48gn9LOXw6rpf2LmJBLcxwO7fH4sdLcG+PQjTURnQnjYUYC0efFKyBqnCOKD8OS
V0xx4Owcf2TY4UFZerPCFeO66IM3Mc7WNtsRYz0zMz3zxRAnNirNpTnThCPmhMax5oiYkE75NzqL
0YV0z670Gid3ccZyAIlNcrdw+3MmQ+fDVQK1yIMDrG1jfFw0HucNonbbf7y9elgP8bSc/n+rxECo
zeKp7nRc5YvGrKFP8G/+N8WaWwKRiOn7w5xF5YID7CYitmT1v0WgHdbUTBxn6f3+YN2ztOHq1d5x
ltpDzk58B8Q0DaM3sIZiiorunXcRoYTscSOsIT/EmIdREl8Ug0DCzPX/1QGOvCR1qNm3YmDMdM8I
baZqIjjUmhuUe6kMP+gZ9PDBcu6up2vJfW4ld+34Hlhqbq3vEc2N78r8MO0v/w6HNf8dKMbbxrzw
mr/3DA490r3oIj3VgTmkxMHzcNV6tKXO7fHL582zZM8RtOCPZ3Ww1BjaoIrbhGA2MC4bB4tlsKhd
8pPPyhPLHPVG6Zu/AyYuvJ8DJNQtecBZ4Ke6bG6g/SfiVW/iz8Umeo5lS2y+GUejqzWI7MK+AhyY
XGU7msg2IsUMXWJVBM3Qfg9ek2pP5DvlXT4b2SLsF20U+0xU6h+auzoeZycxX4rJ5nIiBOBmMS2J
gTTbMJi7/vT0r/n1xrfcpYWA2tmIhi52xcjCFa5p+iFuCuJdGv+Q2ufqEdES0UnCdoeA6QWwx5ZR
i1VoLNZrinK7NsVYoB/Pawj3juSVo5djW4vv9OXcdI/WILpBwfxCToxmzU/a7IuWUrjWXDRz0Xfe
I2Vb8oxCz05i181VRFlipokHg+t4Dit9hagv03Y19Zn08Yvj1Wek28aZRN8eb3UP5TWX688CB/n0
EZdRnMW/sXkuwjvQH3RnxKq85ExVgCtvDANcSsgLu9QrXKwU+IeHEw9rlLnGvphIUyxT3R6IMCce
kj31TE+agUB3P6NuBRbAMT3ETxa6azqvaTGxRp8R7zno0c/9RfovfBAtEmV/breIH69UkHmI262P
ZPu75NX/0ymBpT5dLs8thyCNSvdL08Hhyg1n4SzjVTgz5j8nc6nuuODsBuaatufVrr/Gm3wmts3k
e2W04DaKNkFkuu/Pi78ViRMmpY2Ybja24Qb2Zx4PoknOyqaZwnqeMgPU9qa07RN0QfuymCzetj40
iBKbicZQFDnNRtvB0kcTmnu/EA0nYKK3GxcWMRQVO9yJPgBkxXvPshmuSJwDjBZPDPDmIt1j9WhX
o/zKwDsUQVXkhpN2hK/EyVrxF/vw8YpJ5kJWot8gpuAaQ9E7vmM6n2Rf+wOKI/+um4yJCrStSS4a
hivm6og+JPGNnhNskoU5ZA3pNFwO8U8e4JDgpfTsjt9coMX/v+Hs0kx6TvWvb5JAudA3//Xaggva
OtmMceJmzss/Ysf7+jmaTPanxX4fOM87gtLMW9QRbH2r2tIILVHXGkkj1bZG8hYNDidZhPd0RU6U
vSIZBpKO1S/1XqzPR1irOfKsGfPTNQ/JFF2EnTrrxr9NM8Z9c2xemrvhkG2xRUQCaJ9535oWnKU6
quZizBPviXhFxEEiogHt9+89Ee+Ia1LMc0fmulTDq+q2i+Vyx/S1eayYbABcME9EY+ncXx8XpWf3
AcoRPPb1gYgkkScmnG/H4ZSa3eckIs7/Y/vXCYkFT3wy3agOgJuV+KjufFY9l8QWz1gcetlGhtNr
Y8k4gDw6iDfQR9xoJRYOYq2iDGqvx/Kg5/5mzUFEFWIFyeY+drISivL/ws/XKl4kO3yelhRGiGqj
Xe0R7Wf2wntndxlI9uUFuONmrWtP6YGbGKqgPvLPKVROcXEtzKG5FQNKNAufiK4P22Uw1rSNQga2
lzrmNjxI54LB/sDkVv0ZSxSMKoqffbiL4JRti5bHsAH3kbqgUHWxkdXEspxPY+gTQ6msoGm6/ClE
Xd9w8n3/Sn0Cza+DcosP6rp5JrveX/OsD9FKZ/FATgO3VurRih2iFASPK/Laws0HOeZXqRPoTvIn
afaHne4LyUUQqTpmBqoqSPaCUOqRV0jfGdIclFHIumfBe5Tp+rgB7fayChyvML1Phyk5ZLMbwBU0
u3UVp0RJQbdqgRTG8WuavhalaRzaz3dnGA0CCSTDM6s/1Sk+heh4N8YisfRFL8mR7YnmfTLnVg+N
uh/mIhqA3IruUmNn8yUzTiZaBeVQwuj4+eocjtCsqEUh95GA5RcVmxZp9aK8QC4RuKNEql0JfRc/
ScZB3R36GenIVGhzf0sEwilMdukia6iZ1KSSLSYdUqkC8CJOS/WbadIw12mQP16bT/fsvxBj7p/D
GNnS+CDDDzOoaZYAvc1XdTYthTuEDmuBG0+DhFU3N4K/fhwskvwQ1cJDKoQwv47A/xiABEB7Fjkr
m5eGZuaQ7Zo4i34pHgA2ciFkYx/pYiP/Gin59VNTmUWMOqU804iSECl4ysY4ohqUWaTEQBln3i+z
lfE9tTXTJaldAUigbJFBYwQrLMpPAhmBII3APIwN8u5klyWKDklIibXdfA3FU3u4+MC8GCEMX8nP
Im1dbGOBNBvf7OT3s3VKAQ/gZRCtQS7qmmIXClFWmAo+G9lhbizg7PgA6AUpYSXuD/u1vE+h7CJx
ijIiBN0fjNHIBJ6rb7hvIbXbN8dAMQjWXHuMIZZD5a1hhKNflP7Vn4GsF25q+GhMcZMsFK/EdwqV
9XKSu3VpupSv2u9rhEIWIDgE/3ofJPlZJnzicRhgBq6SB6BrpUB9W0zSorCyi2L+0WYveatqByCS
qBaBUlpK7FoUVv7VlSnwpRHtP3s5rYEumk/HT1BThM6afSltwBSJZSdm/6AvoGT25auBE2QTOqIa
n6r/l8tj4cFUYSKgUlEoI20bvjLU55tRPyPMBjIBNy+LEUyDXbA29MY1/XOJModAdcgwCztsNdIY
LLb6HYgaSKF2btfEw6T5jupE9jj37gu4tYAvqOFY4fTFWeLTDPiHZv6i0EqFBS4IvRNFvoHgaAj0
HkbriCzNKwvDeQrfb/L3SYFRddChkghX/iUE7aX81OiHHKtFAYfIAGgGn4Nq6AAuGGPRfwH6ZsLk
oygocD4q0DUfzNergpgyxz1zQbk4FEeXY/9Fpk7BgJhIhJn2zzeHlH3e1IAEXCnPi1UFBUDpQ7z+
zt9tOjT7m56RjQTznEtfILKIdrNDFxkofQULrYNi0uKCs9alS6A8qfEQTP2w92x++ghcsBxswS7h
0XwOQXXrL3K+mHSrBSH8qx75KZFsFmx6n3ZmlPGAah5avB2gFhQEbaV/V8x8kUgPUeZF9QcSlAXM
DlrVl+p/ehHYS1FZlVWWW9GmM2HXZTpAMEiZEER+qFN+XHwWSySyszWKk9hyEXND4PLrZqSCJzIw
hlOAmsu5du9X8ULGZ4mD7yTUEChO9c76p16nK6X4DeSBgdmExRxC0U2n7ZdcKYnqHXFhogizxQMC
TD/PL6/geiVQJLLqz6t3vAenbHVroToGEmEQ/SQ3ail/MzCDVl1hzo5G+xPxCzyXHgpkkFgCpzzT
9T9RcIRFKoQRdG1fICUnCmqNvhdKzoCtBqIWFtYrWDgO5TiUFl2IiZa8lvTvuKAeYoaamwK1Fkgg
tTWnKd7Tv5/tQ6sFHrIyIord71vvh5x9TDDfzPuAmd6M1JSaChgDWQYYC56JTAytkyYEKyjakgrV
6Bt7KGACLZ9H4ajFfK0IcB4SRjigI2xk5d7H9xE/mW4THqxzfAgvCam3i3mLL8otPMRPptj8L3sq
N2z5/r7PHGLGtnyig1BetFvDTm8wW+7RqTtgqnz8/dFMWU4/WQlHuqfcEm7cx+6e6QU3IYQXjFv5
pNm+L4AUlZvy94XG85ey6/bW3vAge/RO2TE9Bo/ymh1/K7aVHhjIjK25a8hW2fExu5K9CfkMmFft
Lh2Qre+dBISL7t8DhQa40Zav8V+xkY6//eeMOG117h9zumTm5g+hv2Ln54aqV3zPzxFUCVjWw4RS
HRgYxzoW52arPLVL9YgeL+6wXV71a31X9t2uWhdndpPvC0oJCfGbirYcqxYycQ2oWufXIpDlGb8R
2Mo3SiDZoIddvQJ4c/T9DvnmF+dbY/hqxko2SJFNrcDrT1Bhwqnrm42UBMt7usWgAcobTqD38C25
hvGFPP1A6ly/nYgBjf9pU4r3SW/NtM7gRboGHoxuhGw8CeSaorJb9GeY3UF3UUCpO+khqUfFjV6F
e0xeA2ijFbnmTcViu6Peihqa3Yd+cRNNuMW2BKULB64yo25wU4jDydQv2o/bIz/++asgHTFh7vmB
nFnNpZeGMOmA1TBT5fW0a9ysBHju9ZGd6zk/FiUGdU0Hs7GEBb8CBGMsfxY6JTP8FS5MhwH2FvQI
OvhnyhFqoRC8S1baHwGnwCgLKIG7V4Ht2c0jX+nMaDOVhG5y/9yDU9a43YFpKTjhJikfElojPvPt
LqBR8rb+tJ6vOxgB/IOv2bnayZvsauxe53YZXnp/2s280ZxpiFRYfpXj3whvsWu5kRMCudQ7/VbV
3+8vuL/P1TV8oMPl+bc8AvDrhhfjRsjIQarPTuSXERrFcVw4WgZ3Er9c4+j+KT1CqUN+r8ncSGu+
5t/UQ7F9n9M/dZu5rEqu8FebJde73daP5mHt1IN5K3bZo1nK2/j8OnY39RYcOtyuUA3ffzemOA+y
CodqVy39Y73/bVHKJqdHIz+X55SkyIue2d78m3zIHuqpXZePgCNgfmJXt5qVJyf7ZN2EMNY6u5RP
9fC7lrf8qe8AOD4A4MePct1uM4joJ15JdzYv9T3rJGEGRnr7ZYePHtqPz3ppHT+AdPCCUyoXzt+5
/ONb0un7ADgCpMU4do/3o8chv5EHv77P5jXh8gb33pKrtCMkL9bdTj/6d6DDaxSzwS4cqg3+V29w
p8v3saPMDrzSbk/GLrwwMCG8cFO5q1zi9xHXHviH7Y2BCvvNq3/nft3CS3tTTvK1Xf127zNxHQQc
8niXhGrGEaz1+bcz/9RndCovtJpjckRR7P1QcLUAZs3V8s/yHBvhct3tjWP/1J1U8nAPTDm5Ic2N
DMZfcODSlX/yqd01l2qn3BiAaRUF496dvVTX/j25Jke+F1AH4hmgn5Me2yn+N3fzVj9/y/QcP+JH
tdVu2CWyDpH2goG6jBlYuSPratvuCDtXxjVlvoFtYytXOFvYwhyVI1sqRh1AtiN6b+0Wml165u7H
5+zBcSXHjhSXFHjc6GZp3cV+H5xick2RVXeKVcdpfy+laP47nFfpBN8N+7tK+DPRjB585cTnGzKu
iPlugyPsp25LJ+9UuzmpOxNmMh3u4DPH0avyK7KyzSo5RtdCm3+ONJjqGideTDPiKbMMzeMK+KS4
/tbqtll9ruqJ65I9skcr3k+5EKLSxCd6gC75dvjIn8aht1cu6k3ehj8n/YNRkjz9S/9EU2SDGGIk
jn8tVi/qUC9bPZU/O/trSWUwASl2THfa0JJJ5bDao0DaPBihwkfVA0dhv67qNo1spBjvBb312d/R
omnXQMqhT9j9Xcq1bUVXOfV3fC8xbXQPxAknx/7udbQyLnJybJbaWb1zH+TTS9xhktaBrdPP77Q5
okBsd47VSoxJ6tNgoPH/ZMaC6JY93lB7TsjSAX3+g6X66rvGWd2iDJ8iM82ERwokHpfE2hdOBPSN
fuMFiA/0Ium6POfW8ly6mcQMvPr7IQ5ybTf5kxvTPgOELThl5lxw34yBUAL+2gugS+kDccBjHW7d
fpfiaRrTb20L0BWhmU04ZvEElaHOVg64KprPOHKFRimAIzJlN+kvvPUubLN3kY8fBBxKAlM7PPWZ
43Xvd2Ez8il+JEeeSBqMXrt3yMIheEbXf0KUiSgwPQsRrIvj5yc3CiR6/wadl2NiT/EdZ7N/x4wS
WcT8A14bRtVKS90ydNsLYvdcLn5WT9Wyg0tweXO+oDnJcnMVArwzMbvygktzgwEbPUOGYR9dIa8Q
IFNEXpAORoNgiCSDdtaB7e1hNTAzu59D/9a/WTcuX/x15Zt/ji48DzGpAOrFLjneLbe9i2f58114
HYOlf65vYeH1qZz8ydv+rj7RUL9ubyGHN91nQ3NFO/v+tEW+yERnK5wgavp7Kr2NTsIomeZ4fvrY
AEvTgISXPCCB8dWxbCBZm65D9qAfkS+HRtSo49ba/H5oFa1qbj4xquV+R+9r8Hhfv1cCuOz6viqn
3yk+Mlg2R4ZEY/vtu2hxPanNMzJpN+Y3k9K4GKlYnRP+cx9InbQoYiCEC6oQZQr8aByCLiRViQMZ
zPhO0RyZmQnkNFxbOkehgcx/mUs7pQPx08JgpHLUyu7zP3lRiP1cVfohf4aXiFIdysnrTx+YmOhh
JCv+dZW7zMB9zSkQhkCGxR39PNXt65hfi6tylffmUTKccv06Vat2ywL9O5FweVzX6+acy7b6qCQX
LfuKGm9zUkjji6jGJgolV/xySjDGZD1Ym1U95BWFENZKWEPgP1FznV8xwAkDTrnmeypBr6zMjHQu
CxlnxoYPyqoMXuQISq0dBbknsZoQSnTlu1i9Jc5rGsKTKStEbMQdfhS9R5aDRQuVXQCFGCArOdgM
ZpLSulZurQVp49cnbCekKFPv9TGQn+/cD/H6m8RUouMEjrMyxj/KrPfVSJd/IrdVHhprsUxwSL5r
4IMA9dHNAckrjuRmytkstGAxsBaNmmKQG2Orx4DwSru10i2+iJT0MFx5raIC77X+8EuUApWmfG/9
oLJrQDk9PFS19FQim1SDlciGuErtLdJr3xxTbQY/tbU1ism4Oaz0LzUNXb6Rt5Dw1oNHjTxGI401
1I5Iq6CTD+8BhCd00J5VjkDFJdWlJiONzGy0bfNuEPbIJcd9lrWoXmELOLYgWHb9VdnOPzAR2i71
lGYFpLf9AjjnVgPK1LjROtoTQznu3O/rGdffoSBWNZE6z9VynFN5SxrB1WqCOfQnm9QDYlSyG1U7
iYBOUMgEdQ2sr84iyGpHv3fgldizwhWGEyI0QwIqadKWdAJypm7c60YSIHyNYjUCHvih/fZf+I2I
a4oLAom7I6ugI7371mdtPUNIn3zGUCbFIZD5UDy/ktNGwQgFMq9E5FkgLMFp40bBgnivZWCu0NWM
vqXtSzOYt1ZjDGRayqvUNUcQpFRNKCRiRDDPtQahfvmuybWXs5lGgZIFi5xcFopOUTH/x/LL0bPS
vmOO7MOk22Tkk9/rVEeB8zv8MjfhAoNovCdWlxKkjH6PdTGQKsCwodDf+eIyz4oF7WehMfI+ap9t
nn/RvohHqKfVvUkagtGWzYGPf5WkBgMVu3RNCpfK9hedpRxTYkTBdBDfLUU1YPBNg24304NiLIkl
BOIeQl2bydSClMGPQJ5swZsQX9ExOSW9oCPJX8UZiaNNKpFzA7VvNAhVibxCG14B4PbUs8h8AU/G
dq/ozhp0tBAKCKnsSbgUPNRi4n/RSaLSBL9VV+YJF7WRhbI9Wafsi2SENaRVonD08/rQF3vwxyoY
GG8lm0Bskb7aqLFWOkkaUGKwSFJkY1q0sNqUOaKmyaZD4cwlNP/RDhvD8+ridtyrHq+SD8NAX2gZ
tsXU57vgQQ8JvzfDnxfdQsgF6mR0yCZVXTWoXz23OCZGgmReOmqQApf6Qn4Wije5jqBH5PVldcta
qLf7yYTFrYIOxQOeYWm1CJ75UzDeb5LBocnMGZbZRVNhyBf3Pta/HzRKOxZG2EORqWbRSE5FwOHJ
IagINgd4nBlZsykU4M9YeablBp9rwYYN9GLYFtpE8CtMUp4Bkpi9eFN3pyzcmhLltaJe+EdLrdHN
7JAnC6Y+GyDdNAxafcatzGmc32qXozbQ72tTK0OYiqQeJolB45T4PNcSFTc6+S+E5fvaRuD408/L
81XLgR11+WlumVPWkpMTF8GrVTiHTXKtX/no8x21LVhPw5qI7IapLkIVof2KOhqE+RCoqi55gnHQ
Jt0sikjsJibJXe9j4NabjJTiIvG1Tv1ACNc2HwV76nDyrYBaZelRsBTCkmzX2iKtImXd/ttGO7/u
OSESHGZ7MRr3jc5ERUYHJzk6Xx1dckZ9BVrwW55Izf2jL1RzYSh/nwSjgXiCFGjK/Y3QI2mZc+Nv
u6jazM2A3vW43ZoB21O1f2LihCfyaknHEmN/+1TipHVZ5FjQ9O5h4lS4TqEhNRQZtDek/7SgJuLT
Bt/klQWDOXY3KD30GI0SCNJ5RfcG7doQ3U5ArEcW2ewy+CPjqHw2cXuX27NgPn3jAi1ORmVGv/7Q
Z+r46OX0ZwBEMf2ZntZIt5OA7N7eRwij4v8jhlDTbxYKlOIsmcivoRbcrOjt5Ijp9rOerQamA+L4
Ew1RJyNn+epWGbpo/WDuF6bDWbOmxmsgokRUzpHZgAtY+KDB0aJFiMKneqWj6qFp+Ugjqa01Omq5
dhl2yzxBBR37butFJzzLKVofFwGclhu8mCT4s++L4McYyE1GWh+3vIn0HTbdXan6JC9J5/w2gqYm
GocOWzXSi1ml/WA05BtU/ZGH+d5EUrSvUDvNgRjA6aIrQueAoYFwy7d8DwMU4z+q1/RzYZ3xUgCj
sfgniRzT0uDhK2Do20K0BVLttO9AbO89j1Gh+WrN0KC41jK1M+QklG+Mfn8qfclj077VzyjLEnSG
iH0yXzC+P7Ar05LKdUo67pYWJLorZKgoTkTQfWgkMlSPEqvyytyExS0MCOrSsSy/RqgmfKS5nK2+
X1reHf3TSd3LAOfkLH3gUSS1hWS5myMA2dN6EyRZEBqAMEV95UNe9P0hdam9IDhy8gxBEjJNMGp9
cuGdgr7Ne94HtFUYQ0WBNA2zmOgGyUYaHlKBYOjTcvLRgSD1Rz9jCoFHkkatCVH4kTOFwqUMB+Z7
06vAMGEkU/zst9GHfDQWdP+33LrVZ6908kFJ9Y3gniosFZQPOni7jJg5MscRNSO/E9p9nmUtUoJ3
HAsgXbMWxM3AgqOC7FHv0Ve5M8yfiEi+Ma374oaMsnl4w1SgNtfh+56wthRlAqRxytc68LeRZdph
TstPB8ynDNFKPlTDyy9pPEQ1Co06tDa2AtLs0KmaNa03avafI4TdHCUA6mKUXV6QQJksIIM6So4G
hsYEiHEqqW9EORjhgmQSQ3eGGmZlv7GFIJqC+DNrnViWZ352j+XmYUhH2ln3nccdUw03542P5btl
IlSpW1btOVImdVAPPkk2VDFlqX8I02l3rheQfvLNZCg18D/aMe9lS6uGQ4UqR2Dhgl64NawPnAIE
3d9gAm1eZ7+v3UVxSxCERUFFkMbFaFcgV4KHTlWB4oA5IHewO4p0XsovynlA1HrPxDcnagsajqIV
Z/+hJcfyQQddVKP5JJhybF5oeiIBZp1L8tdo2/fQZzWmaTJTypmGmGp/agFjSCE/txG3dZQqroFE
iKzJbp0texERYIKFClGXilACkoeGXh50jeTtq2WOtXRjUoXxMiTb2dQSbDCIsDQig8AwYOQKBKk9
j3fmmwig/Y5Uc9wrzyilv/HE/iC13KxxzlX6ISQNW3J/Fd5El0+BJ5h5CXt9uImLwt9+i2j3FZoe
cFMoRlIxSN7A2jpfKObq+iml6MpkwP1PGR3jZli85iwBOuqs+vcc4Of2hnPEZPNKMrevI9dAmctM
c0ENYeTrswBqO8rH5xfaFajHD8RC4JtQ2AlQdIzn1cuEtlCuBCuun69+LG2J717fB+MsseE7w9/l
xICYUEwqc9ZXlXmtNKC8FhMGiDM5hfqK4AgmNkWO8c/60+GkkiH+Mu9BoY7gTb87QSE/mwGtHBZe
jEhIzgCmygSDUEXzSFoVVge95FiFXrzoyca2kLApkT9uEMZrPVZ3ZdcO+toP8cxiKOjHgine/IxB
/f55QkJAMNpE4aMOd1qE9dQeRD29THBb3rLB8uZNiefxM84GjLG82EbL5rMRlDe0x0ichhHl1nAt
SrOU61hd8OGOfKyij6mx9utyFpFzRCtGFEpFfa73q9FxSrOFmryGggn3aZG/0ZmhYLkWMpmEZt18
ZNTkrGFc7UsWgxGgQaToPtQo+nQlGEIiSoeFJqrxr3RWy9EgCqZVNamo9PUK2aU/FSqlyZc+yZCv
jsgcKKbqDrHr7qH7GeSV9+2yW1hdZFkTMhRO10IrwjhXW2Dc8xKjSkYsAowZYRARgAgrgSAxPXQj
X7W/EKQePwSUJyM9Q5obvpuw96R5iYkTfcRi24+XaEFxlfx+vngzir036FrYifHQKW1U5IoQkeNK
c38Z5Ugt8xyTv5aCRc8zScaAW3sP4t6uwSArYA4Y5BALkEQwEQZ+IWeGEjdDbfdC7BCB9ozIa08Q
jkq7n/1ViKpa78blCASDT8vPcQ/LGiaFqhj5fjqQn1TJlM86ZU6t1WwMcVZUXsUn8jrbWvLy/SHv
ULVIpoHOTofiWpvI0eMUbjGrZEjYaEQLlLjFov1HmVrQxxGDSCnqCpfJwLznd9H/mJYNhFqZfPzM
K3xWNRpYJtJo9fkL/76NTcHp1KHH9aKLTLxHwkQDsd7xyWTCNEwOfy80SUq8PVnsEWC80PmTSFKJ
kmWLWFGq8y5LEcKYEBlpJnc0QeuA6b676D3tnn0Wot0HLNTDPlDiEmNgxKUocPTbU6fufm0yT9Wx
gqxMT22YeYbJB23s7i8h0BWcN1T7kQe8KNRS/QEb/ZGvlENWfkU4E1MwXUCs8IWUjJhyiEgjmF+s
W7++iA73uIpzKWr5GRCHMVjVCSo1JHhQXUDOvK8t+jK2p+Yk/oEWXLz8Je5wKPaYJpKtUD4ibCFF
2FBE5DPKvYkfG8ttEcBwheh0b/xcIk7u283D5kweAkq1LD9en3z0w+mEhVhIVkLIq+isa5Hd/GnG
RC1iW6Q8hLcv6iiC9vhVJEHflC3NTfoed4V4Cg9wE7qcYHbKKT0UAeCGIdx6JtySwiJTl1BrtnrB
oZD6ULNBD1bYp83k71WJoP78KErFrScTRgp9Ew7fx4NJeiGTRTKpxwjY/oBm1+Wo7CPY8qFt1eBu
Sa4KMTZTQTsDsVJlL/2MkjHG2gciSM3akbBHagw7I7XgE5uaCfbijLzQ030DZfWWVirB+/de2WdQ
cciZEKFjha+zNCf7MFRlEAmdYI0z5BGN1ypmoZmaougITxzXSiWvXLqTUqiLgATKx9IHgi2t7MnD
+ACXdK64Eq0p1rv8Erkm86y9+gvihIThosICPe0G+lgQ+6n1kqiCJmw0qKHoJ/A3LWoU7FZQu7/l
NS0I7r2A0ZjMd++9/ieXEThfclGVcVZI3yI7qaqswQzeRdslYTEEtTjvGs/Uu4VPhyTHRSsTgYC4
2kImwm8fVjW3csn9qJ+5RXbgQ3qBFTXSBFhcCdnjbN0RF9FEXqtQJWMSPhmXavQ8ft1btNhqmqvU
TAvfBc1DYF18gSyxlETxPnoDQ/2Q6EGlCpb4qCTrxqgvtiWWnkDuKBd20KZ9gtYYz6gfNdQWVSYU
iWFkECgpJMEeqbRigPlJkI2HAunRGOYwTJJhroVboaHRTdqeuuxiefD2waciWVO+WkAGYpvP/3g6
j+XGsSSKfhEi4M2W3oqiSpThBiFVUfDe4+vnpDpiNtPTXSqKBJ/JvHmNyDopX2d0zp2BwISD2MWn
jRqQ2zqGkUSkmauzp6ebTjqz9LmNcYs4X4PgINQMBeiTQgCpeo87FeaXdMMe9m/cNXJe+zWgC/Xo
v4afzaxyK7+wHNqdU6M6TJxvyRJUlWObsdwVDNny7QALOyguUwiXEeRgIGPM4kCNkx/hnSmhv+pr
75KX5ga//FVgkhd/g5jSQWknfpd0GMwG8HaXfengekryifjz4FytQFezhvyDTKdFhDVClGgX6bUS
0i+g12iYYWDF9Us2m9H5YzCQtfGrQ+yQou1DZPqeujMtbGutZVgc+7zeujAnGP/OlbcM0erpMQKd
pttgguKhmGZWUDr2WjVRLRbZvgGZk97J9eKVrH1t7LbtpUv8tRSwQc7l3t6Tsl/xYcLM2UPQkYvg
N1SaIkeDW+PYwSHoyX1/1jHwqZw9SzahdYgw3JL/IgyVzv0ndY+u65CB/HVEmzsGgGbEuRp4wwXO
t6Wj7Rr3s/Xlv/ZGLU9JzDttPGjiA6dPDoMltThj0pX4CtQddnhYV+MFhWC4prKRm51KSxT9pW+8
eYUDVyNfjU204SSUCzbENqAMYZ9p1zKBZsKz9MN/OCRvKkfdQaJpe/Ft4Gzr1FvKBcwHiamQjFbf
YxkghR2tDsfW1HJ/ZjVioepaGTd8YivdPcL+mZNrN8EzjdxlSnqZONhhZOe4sEDC3a/NyPTAqzAN
XDGJh0NjuJRbhC3Q4qhqsRXjqb5O6Vz4HM+waCSl0ybsIcbhrelBbi3wd3F06NdmFQLkgrROFRGM
+A5hZTERey8FYXFry45cI4c8E3aos+oIBsqzq9RmPMs2xl31F7WUNloIO1g7thdbRa1X+1+1bW6k
P+dN/Wel0WNhSCaBS/etDbhjhaQsf80gysJuYnvBAXS68IRHsJYRr8gqM33l2HsTMTjpLkkeQfLU
ErXM4QAo2o3ORjHjgxLGp5qasT3RksKqsdofveOIald55FOXMObDcgbQE84TxwuwK7tuqffbZmKo
YNUgl64Ln14Ww0npeRKQTOcO5zJKMYuQIHZ6L96aXLBK7Vw9me0NwdpLN/RKv+AEgPZvZH11hETU
gnxrJBo5fXbBNRKsEe82t75CrFsJeQzfMfTkjVkegl0BypSyL5Hdk48i1i9Sc1t4HjDHm3mgJdu5
mg5scDACYERJ0qhU4gOI3+LmLcJr7cnU2pWNXkMaQx5OUVfXGCxxGPmMTTMJzFpKl4i3aWJ2OErh
O3GUFpcb5MCvbjCv4fTG+i+iFaYHNFkabvlTFgwF5ieoZgYopbDd8qB5FX8f+b6lBxXfkra9YlnJ
bSAEOWlmaGqh4PlQYThwQDBclikLvgC9SGM8/KB0coBWmkq0nrORDwx4AqtKCtLgB5sUcVsRQ+iI
V2eZxYq6CcKVjA1c6DZ5s8qrg+PuE4uMP6PnFqHLEtSdp6FF9S1J36sv9gt9u6Vi9sFcjHE0w2Gl
uFs90V4lykjKsOyLoDJ5tw1olwAgeoAfYAXRA0+kmd5T8ujFvEd8A2rjBb9yWgYPnivue/aDylPe
ewRBrRvqHRZOItKvvTCDIoblIs8Qo/wnwB8IM8fJx4t6EHPcScl2rMMMt1LNuGOOQbgNubvuMwnm
ywDHOkkhcv3+hJeHD1NU8xoOXe6tAqNtfen67wXXkgc011U6YAgzuBweQ3Xmk8T9vMOubHBb/BuU
6tBzousGvDZzxy7MBGzDiMrcl5T2xd9KEn+C/jRH5d4xm2sxOltasF9DPC1khrPFwUxRLXqYjVxp
I2CSyehFEEY1Iw4B2qVUuOaEuwcjQrEykTaH4sKeqg2eDwmi6cQ69TzgGmSFs13BiMuFy+oaIat3
NXeU/qxzQis2+MOI1a7YE1ZRuPTIiIUKZ0dEw1aB+PnyEcRijWVcZ/paDjrT/NSNwzijx8vuvTQa
2aEB3hXHLvbfDuhOIXyd2e9Ek+6mGq6/6tqfzy7foRRiNZ6jvXLF8XBkVFAY+a4nr7Gt0Q+SUAAf
NQhqiTnhe2Ml9jGq46z9ceE9ir8Jx1elc+Tr3RWzmqM4DEVrWwIsBlzMhoM4RVQsIIKMNuJLJlYj
UQmuat+kCipJhcOGFzySEk1sv+Y1xWIRRmfs/QMOAw8g2vTBlDBjmNS3CCf13sj3fbge+PBOol4I
4l7RL2GMEXAkZkG7821c9EmXGu/+7G7kz03AvlzTt2ZCXA4bPA37TUd/HnOxOgmdSZ0CVuAObexi
oNTf05FjZ8RHJqH773I+7JQ8FCU7aw4tqLLw6LHyTMUdTwFovCoc9N7CzFEi6fcsy7YC3PXjtPyN
1wDrM/ViyycTW7uyx5MTm6PQGrcaoyzOJjIMrlJZzOCwRQGF3+IoOkT6Ro4hmWYmDEb08rVswXhL
ehSWv8WnlfLGjB6y83EmXicwq9rAw2sNp/8Xmx/kWlXg8GKRQ7rLFRhqdK1N5d2pNXFGvXEtO42X
Ur+GWBfj1wYU32HkKQzN3yGTTf+hO5vGf0QNF4pB5B78/CLNv3+XuFUfdHCz1gwOYpHXYHfqp+qO
Q+27puE3PZhyJQOEjQ+JIvGIO9/UxDDaALfiD3wW4xO7uqfNEnwz73GH+xqAgHvKO2aP4pumMUTs
CcvSMWjLCUJMBIee4f9p59pq1zGgNUay+thSunPY0/UO0J+B9XF8guYZgrdlpn7LmRBMGCROZKoX
5JMVxfAEmT7u2g1XbsLsz/BQNVsvaQec4V3K2RKo3xTn4vbgQRtpbdxTLU4dA39iP1tXHIX0AKtO
PQgD3h2I+xnpn9HuEhOeDx0yAGzEFCoLeiF8wZnabuzoYSUy+batlUWWRFfddJtmJbdXKiG9FZ08
GDsddGM1m6TeJyQ0YMS3lbs7J4KFuy1+V0aMW2gZpgJ5JMXFkDrXSmdPUITSTId4jaj+a9G+zuS6
aqa70vBPs7pbU+FPnaMDxma0Ontst4DiEVsiQVw02M6xlu/gFzD2kPgY9rHQ530aBZ1y1gCjQSzt
7rHYwwjdwZc/Jr6cXVNBUPC7YWHAUaclJFNHWrjAx04ijW6/42mAqcr9LPTqs9LeGLrs3MJ74mFS
kI4mXUTobIPAWRe+u6pY2r3GM2EEmJjFcuLxzXi0o6Co55du/hhE+jflqyAjmVUmmlCq+bDaVKwh
XlPsepzxlfYsk4OO+oY7wC4f4lxVURyw7ub+p6h/sBLkigZmTw2O8pYL8pJT2TZFv2I/R4Mn23oc
KJPKpxIFTmYRB8gNJieoP1pHadpSpla1uzdchQBFe2+w0xJEk9re8PaNEW/xzutVThj4rqPBZWL4
i4zHbqHWiQAnwvYoVYVKXnBLFTjTjVEYKpq+azk5xEAwsBXGK1ApIHtPNvUlErtheFVM6M0UPRx7
yDzkXcmtEerMCxix8RFtKvmEuZG4UIW4SNHlsTL6kDg1cz8Y2Wpw8itEJAWFQDa+ODAZhP/dqrgI
HeTbrmmY8jQ9uwxKma3LVRuEWIbtVSaAbcf1hIN9CRWXzwXzGIa4P+4du0Glku4zmmkUBBtcw7b6
vWkt/BjfOPyokRSZ5DILYm+FlDZma31ZiboeOJX0sn12rU+TcWLG0FXbyaPzuSsrpC7Ekf12PMN9
6ue9NJkyJicgyDBpqBj2SPyLBCcqPnYe+EOKckH+LDajs6mYksFIsnyMcFtxt7n1MflI5xpz7xuk
281nHo3BejIhe2K/mgGHV4zO3JKFjndMce4VrChmphgWrHeAzfw8KC7Y17jtAwSZ7BExcksJhBvk
uMROriFoOKDH7QLUnbO7xLJrlwTYvGC9rDNYZdkbxGs4bXMhYptpJlh+4hI9oz85gHSjcXYcY2uq
5R//ow8u0WBhvtg+d5SuchpQCHv1Y4hvKZhkD1c2pMLLHWvpZurWo68u4c7wfIIClym93kq6rtZP
Jy5FmXC0byoENqUE1Aq8u0NP1IN5FdQcFyML1w0gmOFnVwdqT/qnK5qj3M4lQ8O2BwUcGLAV3D7G
Q8JqOFrkhrYrNIeEDiAU82BMiFaiBWOUlCQKFwtnA7zzqBZtdUtlGln3zo1XJt564i02gp+qifUd
wlTX0bfISDjy/zUe5jscUp35qdX9u9erzK96TP3w8BOaaeo8m0Z1tFoXGQuIvaOJrRwtT94s0yo9
F467TlRsK5TomnIrB8Gt57y1neHbowSeJgsienEWMIQKATFTMXlLMVR2AbyNaiG+tdyWAbVA2mMC
5UH9MFH5WVdg0doZly6UFNCZwHxMKUrAqNhA0FUg5pH0OwBuSq6fW8JeRSE8ecSEE+wAA4MvRqYK
HXTfPiwZFUPhqs32D7QXVSNNSn9X288u55SmL5szVIkMnURYUXtEns5SPYX0hxU6P43BQB3PBLmF
GNydNesCaS5ai8+fZBooDQGLOlSQ73HKli6T3ICexINmQz41kkomdKQqUU/ylsacHAj1XjLElUDb
2fiRPVqr7l4WiDC2TMz3mFZk4v/PlAUgrg2Sa+B9jv3aqkfQJGBdZDN8m9IjZdK9M6OTmiqA/cQf
Y2gNUeQBiMboWTJE0MEJp63u7kF+67x9Rw2BmT51BNX1CGc+4h1gfouxcfjW0VsZ6g+vU4smsfpF
jtOrwfID3uGUG/yVqqKqVO6wEwbYTtPI22GvhUmz9Wi9GQNkiBaJwuJjmxwAFl0WSWEDYR1QgLZS
RSgZvEaaxYq8R8REcuqKDHHA5yI/OdpDadRfJojDhVtxRcnwxmNgWXJQiYumIysHMNeu3lSQxtB8
9F6xMmA+jC7NJS2D4V/KAWm9YDrVGybLQEx4RlPxS3UBSoNUkdBZwETMtRfMHpu7MzgHrnUCFcfe
oG19U80YgBf2Ho1oQIkVTVtu9rG/TQ2SZ6jOKvHgWQO0QFRnSa7nr9Uy5wqXf6Rh1mH/JAEO7D8d
LF8l/AkgDdaY0zc55vjzAx6IbAQ8yQEsGUT0+NvVtbWJh33bRqfR/PTqv3OIfL26tiVIUfYjyDSu
iTuSvVdmWm5rGK05lSFNnUMDDLYtmjMgTYG1tIdAlVVVbMoRygUXfcUcfZCtpDY0tRSZXEi2cxwy
BkBg+RU+8RnZL0K44NtgmEPDTcbUAlCXwQqvDlKWQpsWE+wo+BthMBegtAXMkS/I59wCsm2wZwXn
EM2aS07EtEMqtgXkrjFeLntkMcYfIYOkrnEObbxzR7fdCHnBoCGPKgvB1nJq93Pzz+AA6L/YabKR
sQleJ+1b+29UGaTDZzTTHbMwQ6w7aWVtA7SQI83jgqKHFRpai192N5JBQmM9Vgxm+GfSA+Er/guR
CHrKPHkYdxHbxaNNhp9n2hjsM3ABqxPjaKhxMbQGXq4I9wn2DRiLwV3SHFa1s5YgKQP+my1IO4OD
FH0as26JfyGgRep0cRK1oYVuFWYKNh18THtb+sOz2mmHFhrVCMNjavWTDNlNiFcCI7I5IrI6+kqm
Wo5tfvDUJXuE1I0Ok0013pK8QYbb1IN/oS6f7qUWUdHcOibpcoGrtYrGOduxVUsyoWUfyuikVrvF
SHTODEw04lTUNrtA1NBu8B6jmovCnMSVL01xKOcirgS8ElWG+3JGuHSRPgi2rAmNAVTbhn/ZtKNK
mh6pPYcQC7lSiWHccC/Z3Up3dy5mIJCypVcfPibo63pMFT1SfnUS6yv9lqDN8V3MkpsOp1mInGW4
s5VkKwQTKZWEFSdompxyzt6AFjX9JSImmimWzB957DZjjBHAgXlFcTLVc9E7P+hV4bIDGFnRWZE2
MDpqzusUZgcT+B4CdCqNF+w9NoI7k76X3FKhPDBy0f3yabBuvc82R/ic8acy5C7QZhil8Q3m/zL1
zAv9haJPuzR5sM3FxlRSo5jNyVcusui4HA4iYA0UxI72Pw/4IgA9o5ITQsgcvWl8OHlRSIs5KqwB
A72qIqUnWEecALr2A3YrLajtcbKxUwboNHzw36Aq+Nc2XHBEis306+xILtbMHAfgOwX+EnAoxsqd
coiSQJYd3s5reTG1P1dpdifIO55wPqSlRDu+DKtzUb6BCkpCDvSY3AoPMoMABxxQe9n2Shpf2Tl8
QDJXJPGkaXvIs5jn76FpQSnJ0TGXOP74CAfL8Zb23ie8CtJJsnWmqduQwAS9nFYmQIDhDCuZg9Iw
pJjUS/YiTt2g9cAedGbQ59CgkQ6DEfbeaw+u8t76hNat7va4a8Zz119s4whDs4dKMF4z72jl59SF
yLlLkbLlqNF2mnrmgFame1Wd4asSXWvau6A+NzZTwI3FmSrEwoNKLFZHaE1ycg2GFB+18WmUx+GE
zxkFVZmsw2nrg8W63MNy2biwnyY/xd+a/z8lR9fJjnWm7lXPYOr7ZFoa957xIes49ZCP6Mlzg2Zf
4wN3hrlRSR2J0cSk3PKRiSq6zxaeOqzV9DyMyks19SsDzMuHIKx3P8AG0jBSAgu1Q0MuxYOD7N0+
B/9iTv5BZfFACMXnrYQ1PQenzpheDLH321MD98wZ6644enmMZUAPGUG7dC0E30B/dXyijRUb/UxA
/io3iDZBI9TbbpMKDcx9UqbnoNDWkCEufmu/jHQIcRT+KRaxaWNY0Vo76T0IF/IN6yLXz2gml4a6
yYqtvQLWZCDgF4quGiPjUKq7wrhitMLdOBQkCBtbL8HacF5hbb3l5muL5Fh65HRVkiaSw9txp73N
oLA7hjm2kWQdxk0C1y/Hz5WGzqD0ts1LC+Wmxju8IxZeTbFL65q3XJ/Wox/tLZh8tQVhYHwU8aWs
u7VBsMF/wx3ulSi6ZHF2tmk/BxjOcsgxcgSp8GBDF23ELBRLrHDaZSYX3VB9yTQSuokQxNHyT8hf
Mn/YZUO+FdeE0aPWRCReBsYeertc7WmB1sjEUoOzPNCvneOuopie19vOsPmh89Hm5IfWfW5qgjH3
rU1SCfoIHJ4lEAaRd4JRn//Wg2VmbbU3kjNQvW+/SUBF3VlH4VoCeyol+Pr0T6iCMc8ZJFASNwQ6
tYOtfN/M/NnyxHwth7z+kjtbKoxZmc4yBuCwCMvFMEYvEJSElTbrxesIyUfsdSkfZDIvYBWoX8Yv
RPXMXmI4BV1AsCsZLHrRWWswmA9+VCKLO2Un40n+qpbGi4PtWJh0T0veBZRSZp4siWRYJ2ABI+Eo
v6lMgExsQgtuTdPgGtKIZoSbWoUhpU4FI01RTeRTKbQOx/pMwCKj0KBWohpEaEevBy/L1tbo30V+
H+INPB2FlyF1IxeMsLTbYj6IsiNG7g0vOmLNU+PwlKU/pLiQKN2m+G3gZcjWsz01gxVkH5lM4IqQ
H8p2A0XeN/HbZ4sSzsFkRXhsKNJnXCGwohaKUQ6R2gIIkCkU8+C+mN4mSk6v3jjNN+fbbH20erJJ
peUE/fXI/3G0vwN5qhMNjk+LO+g72jg5CqXr53Tu5mld21e0wpZxm6CxgA3ZHlyCETrr1YKYj/P+
wth45htjPSEUT4COVIs1ZSJxW4H93Rs92M9XCwDMigX5TSmCY6Q7B7nioFp0unqQUXrMfqin5mAP
5W5Mr1BpIQOG6h0Tf6/QF5GTrWgshA99kCZung85Xj1grExLVUZ0efQjyQWI3R3QYJaUJZOUNLrG
VGZUUUXbbgsFkTH3JSyeTiXYCU42ypqtnFFZ99PgBVHjDcCsn7A/90aoKHUxZUzk4DEOa7ZiXHj3
SCHMXuvhXSN64b++UFpIoW7YlIkGoKY/PXrcQyBp0gCZYLgjraJZLhMOXT5xlHTPtnPuHRsnBW/d
mr/eHlJjyXhQeBhQO7sE4MD7nWzzDuQWUCBiVCWVEMsrAYVQkBywnmkgchwP8qsoaeTNRtscfFM4
Ih30Eh9qA8PaqvI2xLFu8KGQGx0qoqq/+9iAB+rOtT9gOedo/OEhRP0T5yRwSA75sZ8cHhaRg1nP
sfEW1NXhd4JpjQdliHZ5Z20myuKMjMEOM8ThquWELq58ihCBRME9VwLYszkz/lVCJcQmJg8IOFIl
47C0SL8Kv2dtp5T+ZoRZZ3AdsZTTAxtj4u7hUMHFADKDrBROvtR+giWmsp1kr+TGa47BTMuZZ7rU
T1GxxXnVxU2R8scAhXD47ml0MrrCVHWPfHeM33jNvNV2/IPVLlRbCbEEfaqSLbtB1qG0LT0M0wEa
KS42C+YiVkXds8+ddMvmU2FeSIxYQMDzUNNc0jcryfSSpBqpXl771zfXtWqtYf6uGnIp+DzMq/jV
4pYvtEannIB7aCF5D5wCJuIS0QFJnSOeHPjyU0PYPoWWYTDYzHeMqMKSLL6Q25N5wWDBB/6TRf8C
C9iROU989hBo2fPLbKD2x45bcoBKjx/tcmNpZp9CY5bEEx/0RbCYjW/CshKZCzeocabvgcp3lBhF
GklOamly3elPZfC9MpRXnjl/QxT/1lYjPdxRPqnnAvcHriK9EBwsG08eeS0p1/iPkPeBgyaG85Se
MpcoAO0CLz4KFyKht2lo82WVcYqn4MweiBvcXcWiNi6DA4stmXjD2JGhsnKo5qIAazHlT9bA0igq
cED5mAeXb4+/5kIOypH/C9jAQcSu438h58pEQb4r/s0hSq+g+XO6ndZCRawf0vqyBiu7x0K/hWtD
LJ53HsIeReG18PxlZBrv9LbOUF0wnaXH4NoUe/rfbmhyfwlHYr4OiPZLtUkGNFRleepDYDrQFj17
5Vna3k0g8MBYK8nfrlpXxjo1PkxylaTf9NGfSIdfQxihQfuVoWnGIZ5vHVPVEtQTGVE4nuUiNKCr
MYuDPwTQKxelDdQWW5/8sewlhiYmpo6Zyx02FM/aHC3zCY2nfhNshg/SYjIev0GDFwlYwRbLd9Ct
m62BQ34Oa40fIScD7hZXs+AiKQ20bF+fPiixGYqqdxEe9HQD8tYpbwaE8pxXRtOtTQy2rGZdU0lN
o/F7dHn8/cKERTsCZmQHmGdP8r1ySOpcXtLWC3BUT4kkeL34hNeTBJbkryHjcGzNkpsMK5ho/xXo
kWzTOTY2Ir+jL+U6LjTacIZhOqbB400mrJJ6hCTbzUdETuM5AnQuwLggbSnEyFtecOZhKXxQqaYC
/9ufRiJNmmOcXFv0pSxowoRobrnySdEQYMaen2e6SL7FsvMuzLE9uzy2OlrR/+iYLWdHvxuNC1BH
ZqK75fATCkKFXMH2kjtbQ3OCUxD/K1uUHXgMyC4vR8jf/FO4eaJvLErUA/xt0MxlDO1byitPb05m
RpXYHFXNuaPXcqHS55z8wshKwEEwdmYjFyBcldiN7WNeXbiDHJfC2mYBurP32Q9nCp2qz59pHP2W
L+HQ6odSP3TtoWkP+C3OuJ+3ByM/vtcxHoHmhfbYL/MXqB4Dl3md8OxxhMSNBXmeUGZ6t9/DcyPM
kM2Fhl8HvoBi2RTahaTSBKq46b1l058JJDevf2p6YMqRAR7MDKHTwCVrejKVvww/XZAlNLxY1ayF
2g+pi/lN91eyev0bMYX9kMlAXwx7oqsxM72CowFOq036hiMZSQn0LPNVq/B4GPf2NxxUGKWRcWL0
wnQYCfpDq/BUpMIWh5sUapB8nbUFRYiYalg0KewSR8V80kV0ChlnQlDKxnKZkhNHRQwd4H6/nIl3
AeUhcwLImfIR4rXEYvpkJOw8oH99X3KtmQ2GpHFErNEO7xQHEodVHR1KOOCITy6tUrYYtVK+ztvv
AWjQth+CT7TpoWTwI0A6+AtJ23WEOh9P9GifTTvVX9YB5FDCvRfMQ994vc7Zv2swMb09Dl2Qdoy1
GtsnemExmhJOQIsjVNFAG/SatVIz6WOgaHiEBNWQM8xtk+G3PWBQym1okLCCWYkbPDcUHEI8G26d
OW/sJkbU+SbuTVaMypP3l5RHQRgo/AVPJfYLnm/cBtul5z9lzkMvPyramdo/KXxCexPmSH9XqXXs
3Go12iuSh0cZ9mskFZ+GCa4LYwUqEi56sTISBhml8RKUsi8VUjm2nJoC/McMbikD0c7KmHGcvb+U
zgWnue+flbfI31WoJJNwy1BAoMeuPcNHWVTleuDO6r98Z36inEtC569v7b3G2MGJgNKxGBiwGcx6
hxsIUooTMGkxGuUnZ6qXDpsY5jrcJcF+IHoMNdXiUPHYHlKKyS8ib5rT0q5fOu1TKJs9UrRN1eyr
ahXfbfil9ngqU6Yrhfs8FsBNEX4NPRCuuVU7wuyjh+I1mJA5+r0FuShYV2ZmHBGZvcSh/UFO+XWM
q0MlM4B3WsAJFVOABUGZ0nx76BYKt6Hq5EJvl3mC9AbDLRn2+kZDvBzkbOqYfFGTU+eNB6fftsFb
bJ6U4AvJ446vbfBi6AE/dfpioj/q9sNwbpjr2PPHzCwB46ZN1KkbSgMmwamiXWiUpaFrkTRTjhEB
xZnDKbS0PE55Fp2BIct0Hy5dkV70qrgAuI7tD4dqo3Z7KyYr5Mn6GJ70+slNYf+9YgZGptpOWOvS
xMyDep6IiicoG2oXIEY0bhyInqF6APGwklfhMZpUFQNN1RkpWgeAr8CRWlvg7vj9AH4LQBVhMyKb
XV6HNgIkteGi6RDhR5yTLcemNDct1kCMuuhmR0TrEHL2erCL41fmztya7dlb6OONXHMoIa8N1Vhu
PJNhx8hkaTEAnbNTE2MxMierPL7UgGpiqcXsHo0Q7ofxsEnNCJz/vwnZTA5NpUBISdpdjXAuCbNN
oz7VOMf4uLS2oMsL06b2PkILJBnuyoSpjjaOfa+AtIMde4dxHUwWTvBOgfK6iuHYg2X1W5vjRKWe
WwTYjbp76jEOKf7VaJYugs/qUBZnw0U2yCGDGaS+rnXcku4WskJWhwjIW+76ORqXSfrEVHYxMjxr
9iOpiD1leAoioo5wqQnNdNPhO+uG9XC3p8+qO/X2vGnRtfvjZweqH7ZPitajGzoTCqGQzBztsEtS
xi+bPc0RVLbwGlY6jQlY/BRv8+aIPgfo/Qovtm3IgPuMC8a74XPnf9BS+PTcAglaU/lHZr4mQ0S2
xMIy1+ZorjAbDJiEz3ixfiqgTU3yx271ZY7xS9nQBkHZJ1gHimG26hNv7dvJEwClM+QfLjMW3a0P
Qq3xXW9FnLDnf+oKBshl9ELlKuhjSQYSGGhtb7meS/U0uVAm8cTj/UQ0XMDDqX7gyeXe1+90japV
Cx5Wj3XmJUODXh9LuO9ayxHMeCuHXzy6xkXpKwwORByZPUk5rhn4/DA8lPF8MuxycF2V67CFfFTB
MSQpJwUupskXkp0JAJer/Uozu52s8aEe90Vz9122ScBVmuaoduEHd1gLAwNpwZvgAC5Tg6Y2jyHW
Kkn+x4zLowXKJG0OvyKxPuPEvAuU0MrQw5woeZTl7MJUwyFmoEDz78q/CLX21EK9lXGve9P1aeM5
RGstVR+J5fQ0d58tsqUyqw8QbWrjZAT2rpBccTj0Ir8DI4GMZg1I4iA1WLiWNufMlGE4tl51AuPO
YweBU+Cu2AOoOVxrkjFmkdKMhA1XA2boV1BarqKStsrUNOaMyZebM3dsfipAQICJmQy+LkEZFe8F
aYCktFBy6kMj3IgXoirIA0hHocHXnYf3EFGCFCslJLYxeedm5dE1IjUa71bor0vSwnhx3QCufA60
FcTQX40uzB3VQ/agn21ge0H7ke1pLtNSbJLQFcXVXlZIot9t9CQ2WiCIdUKLUG4uBV/eKftv0eK6
oXpyGPvI1J7LycYRUqcKUaC+Rqiz5HfAluL8rArcxK3hj6JU6zHD5t6zxe4hN0BlQBplFgqfn4Gr
KNchWi4Um2sQCwEFz4DUwgw8fTXVRdVem8ra63kvPhSuRaofiuRfc9KMbCi+e8eL1rWFfkwjB43S
WPNFbITXQGW1oKn3OU5OGb27xK5DKYpoOiVwNEIlr0AVUSHSeFrHBJFv3kYV7D7BIQX90XF0tiGi
tjHy+/Qs09+GLVCFPGPkwLgoQpOn/jN1eH844CTYbWBAppC+nObVrqPBBtFkYgG9pqI0Kq+lQcbk
ierL8nZze0w8SnqcMpEuNH/Z5IvG78Vx0/ZfCiXnSoH1ASisRj95cJ/HB1PBsXtTSmw61Rv2EFnl
k6BGbl64VgyYR2PHwGfnKerKNNet82GauL/yrhNs1s2nSkpJa6Id2SGAYob7rMT0svgG84ls2CPw
NujrWZFqcXdhaTXOZpAu+gaXZ24eaQXIwlC4wStlRLyDfU2wVa7SrjDPsdG16ZBG+FnDxgloiKWU
r1WUv/k9M79UCHJe8WfK82WP5WiyCaZ3/gRifcip8AuKMqLx1QonhRjrngdEBs5fIu8j7ybMEgGr
AoaWJmfjGACq0VVSiQpmYMAfojbUIJL+ZpepESVRsqLeMqIrP0NdspAQ0YIhJCw4PClkKICBMGUr
WY9aPl04nhYeAJVQVAruVAXNFnWkphfgBkxi8QVjY8uSGYPgzUaKx5Y0E1hr5ithmSTZX+0Cnpn1
GoDvzM2XhmkuZZo76hsHRMoXtiI/0GUbBUjRiXWuP8LVhxe3apaZnh9rZm8+UxD5jPIatNLMuUwM
fUboM5F9ggqkcZfHySOGXyI/6op+TYFhBfvJZ6pZKc/yn/3WXeaqsRHtBeVuRi/ZjPRaLo8HoJgL
pQ+dlRQdQu8UDqZQAZTsmrsP4dmmfnvMkEy58GoC67O33kI+tw/awV+VKRRcDpiHVQGYz0NpJmeN
djZCBIChx06I5wkGEQNRWypG6CxgjcLM49ehljEGjDM4Gn1WMre4i2VL8J45H7EBI7l5CFdsspB9
M+m5gLXZcAgz7Twyiq9GbMrpooOk+6sa2zFjaJHCeeNyg143YbQ8Oo+5O9i8a6iEa25FJb9T/Dvz
u4s+YbqFJcfU9D5n6q7FRURD9oWao8wn+CFXu3xCVyITNeajHHtp8CQUZ6++ZhxFAsjYansabKyQ
QG+ZxCW3znCWDusloxC1nEPKzkZcH4DBGxCYTP9txGW+2OdMLbujFXi7Pt8EjGKsHySDIvOoryJQ
JRi+yee11m9FBa98phyumXnNwisD9JygoWjtnlo45P6zjm65Plo9XQyVey2gMSNX+HiMFdLfMb5Z
05uPGuXYd2ZsYb3Dakco3dZoEnCwILsHgoFnbLnJBjx+KMdd45jNn74Pie085H+FZS9T+QlYBjYl
8kuc38x9VNCr5rce950CwPREqC7xWrH+1HPmUukTmVDNa0nIbUuyDY+NP22UbMPzrCJqbZWMoB7s
1h4Z+sqL/3D5xPDeSCusFCg29R+efg0R24eNMeM53uU/QgovwGIySQJsta0XDftmtE+VxtgWAD3j
gA6rcaUHSGiLaRUrxpsWM6BKlrb5/GICzanFeLFKRtF85CDedS7WC/hdAPg3KtcsMXWamLiGL6V5
ljaeFl6WBcgWw7utNuCgRB/MXen0yzR+DdMPuA2IP+BfhsKVqq90MChvQgg0adag2RRgin3rm5w9
NydWF+yUuZ7WHjwu0Go2IySsTxfy/nDQzGwLrd5JfnQWTQBL/OoXpyxnnCgGycwjADPMYY+wOaDd
yGFfl68CgnFHLUWOr8Uq0gRybx/ADdLh0zkggS0RnqffIT3RrUie9eGF9+nC6TD5EAyVweL4ObjZ
ef1u1yTFGviDtAWOxhuvQwVjJRuAPvMQVisTiGKClaYz5S9Yuzr4maI/K7gnE4hsQMQn5plTAeIG
WGWVoEIwrDUmB7tQJUCHhEOGpLHCp31RKaVtmuYS38mCBTa6jzw4DmWHCFIVdlZJ0288wgB5Ckyu
9uwz8XBYplj5JujWivafBfuXQwKJk9gYUxv9/8uAv1d75ywV8FaNZAAUrNjEIOlYr8MgBRTT2ZO1
fnJqV3a9DuWiM86giQxQ+Iq07t1socByZXn5RiUxD5w3KX8SIAONSgW9jMHF44jzCIcmFs9CHozC
8ILWVpiGJRdGzbCSLFsWfdxT+QHYUQHCX2Mfj91BKPaoW9szpNWpchd9zXoqFjXLf4CJDl6KmwLv
SQ5F/Rw0KL69+jAgIha4P8Pd1lDI4WCS0mhrinjOUJcWv2hwbkF3ldUvObwHpbaWvhnCVdr47h+G
2lm9RQCJoopcsJrJFGwq1pFLeK3zamNW6CJw0im7S2a5LWEa87CUWcmkXjudwiReQ2dX1Py5IzFw
tB7yaGJisInbmafDhE0kh1CtvgkQ/D+WzmO5cSyJol+ECHizpbcSKYlSSRuELLz3+Po5yenFRPdU
VZdI4JnM6xLZnXiehZDnfTaMJkaNy2uVX+RtAIZJR9BRxDOcETQgsFCnNATqUq1eLYY9A03lGtMg
0IaOS6MDZYNyHI6mku19RmWXSJAbHbcfvCsfMYXr1qIvvYs2ojIIiXGyzwHJ1aUjkRQ01k36xJ4b
waB57LyzMWHQlPKLJkSsUQHUCzoVuIpfSyKfL7icZP40YQfg0RY62RntfYfL+ebPn2x5UFki6g6S
F+DDXM+Fd41dzOYpUWQk2CCJROQCJiCQlJS5MIn4CBtaYDtjs3YduXDJAPdIOCNjM90u2aXiD0fE
oPJQm5CxncMPn05zbnifd2ZMUFHxJ20TxwRLiMZjmWR0vsQZ1OpqxEkKnCPcOwRfSCEmym9WW8+a
QkHed7h7Ca8ptxEXE3V+UZerIvtL8mmP8IkOY+kqhD5QBNSSEfDawai786ceX80xXPhmvHRAtz19
ZfmHUsFn8VoyuRoqC5ibgOXoy0TL1bgI5whxyk5BTi8Q3KLppBb5M4ui5TUCG5AXyfL6MKEFpQ8N
RSv6PdFTTIh4SpLDLUbCsF34zayIb3Gh7WjWYzpw12BoLruraBnbTR7WiGWSA9d+FwzAZngs3ptK
wYWFWrEYPm0qpUGbti7Jw0Bws4kdD8iLUzRXLi4HlJ3vGzBf1kltnoCbaOuDq7TCLm4DvkOgrkuY
DdCXaoZfJ33D8N99i8onfi0hE22BfhOslxsblxR6d4hjTsRAxBQ3MwTj4Zfndv4qi4xMDRSVXNTZ
EJ8rJPEICHDkUi9ExLmp6NS5JlI2eIAQMJMflGTZmqPaix7ykouDiqk1bgB6aNdEFDgj4Bua+K51
JnlsJeh0xDDVuTnVeMMrdcDfdczU5NGW8H4SQ8ptCKEYgsTY5NKbSbN1DdAo9YP53dBMdvZgcsxN
0pEl+i79dmYQaz6KQNa1ylDf5sRqktejasNanJ/mr+hu80E5sZ1oa33QXlH8AjQjC8n0fUzjqDPq
jkOaqKF1EHQbjAwiLBY4hG04Otl2MOsH+UOybWT5BXgTs+T3P8tQQFGkMMFDbajNodEYb9wGzMHy
MIpC+TCVwxu4nQBfJ6aDmKRrp0QsjqST4g4tSO5uEP0b1VZz69NAtgA+Y2SLiIglqYIyZMnvFan3
pjflaRppvBnd0zH128k2XsIwICofy9la7Loo3OtdCkZSIUT5ywZrJb0qGhv0Qw9WiEpW+4z8lmiz
bZCsiYSapx8Dqx1aP6cmCfa96UFvz02BNTGUqffdqiTKdIJpGc498y40K2UEPIN/daIQJ6aB5dMT
ahcyuwjtrIs3RacioNQC0IJJlSb53l9TDIEy069VJI6AvGUUTTqgOwlau5r5OEgiA4/bOkg2HngH
+nHVPrehKKMZXF6V3xm1zghq2akMNLSlaO9WWqcf4+DakqUQQAeLpE5h+xrtSuHcdTBOI6PsoVyd
15B6E+EggzpQe1X11nwbrWdYDIu62dHWoq/PkkuZe4LAP8ZImbFgwebW3KywPfTwmoSDIHlUquhF
YjqEm2xbYs5n3gZMhsjDuPpWiR3vVBdi0Y2IkonQNqOce8lLLnEDuDbcuFp+YQoIUng8D4SdZhe3
YNjJJd/O0BGD1dFU9cex9DYuzt+RZGv7HTnGbBict/q20AZScgwYDLztU0xWanY1TXFsobo3ti0y
2ML2d5Y17YxMR/y8K5QvfBmT8SPAjBsS/xV89IyFyCNj47OzLTKpckQGdYbxgsEUfWEdTCIHgTwo
FZLsM+YYVBOSSdIPaiSfYp1+O9c9RrtVqLi5KPDjc3XIm2Otp0hZRf+cYB7lVp0SwJHk1xjg0LyN
new6aCBYg4m0NF9fiLUC0cjINCzjOpvoJa2BlCaYZhh9EG/O1bo+l+X5NUdE4sbDWgwEQsPiKanR
jkB70kCJThs6En8f4LxUAyPlYx48wvIg/3T88ghGDuUysqJTtAE+I7mpr+S0gxzHV631n1n4mc8Y
lxg7s0UCup/SeNcTBSDygKJwrtKq8s1lS1dgVCHPDbPZsUpIcYvXNbktAI84nW7M7lbC36L3jmPW
LRQD9U2yGixypqjdExVSEoASfJsIug/cXYbYJVhOwjhqCWVGSQcyNhPGImMl5Lkvo1yaYxnmQGGw
/xAKCN9x33h44v7GZF5bLZ0f/S51+KDsfUy42bvfrtGR54R5T8/w2KxhR3+WUofHHZFKEGTO2jYw
6J996tcpGUmnumnGs01sJkFDLSd1G/8qFLW6Mh8l0EbSWvnIicPkQDJLu2taMBfnBlAS6HuEpKkK
bwuJ5a/1Zzm3oZItuD9JBsDeMvtkTfRnicXjPGvcW0RIhhTFI+xngng55BSg/Uc7khFw6KDFlDQX
2/+AaTURhMlpMqZ/QmQo5hnYR+n+AB34A26qPjlQ3Mi5xIrg2KDxlMvuz8jiU9C+CKMlCIn8FZMO
DiOEPsCoaIZidOBw67KJHbFMg0eDioAFCY4mMTww1cKBt+hU8LxQNY32h/hGsooT4YzqJSLiBW0A
/0nSGzvps2Juqdb6MIKzzlHc9ZseRYhtfYfKmnpDXrYcYAnDhtKrshmdV5nfM2NSkyQN+XBQaL22
7UU3wl/HQwcVCphJmn94MKqa8Q5r1qPkPIfQ9RinevhHuKLukHAJT93BS65V9yGEA9I6uZHdfJMq
9N5UEFQZ2LgRv1MbNFQzOZIbyoUWs3P/B/x9dKgXc6A2F14DP0vSPgzzuwNyjwqrppzFr6OAAVIt
REWxEWzXwdo8QrkYYplp+IG/DpfnaF0iZjrleAibKtpouracNwq9P1foHbAXE2HWfpsqUlbtTwCW
jmN2oAnBjhIS8SICfuslZTkgSVaIHiI7YzthbFYV9yDGduF6a+pu0jFNulqPDGsHOrfmP1vphb63
GcgR4AxKvZUGJs+qi2HUqwh4DttyTvUp+pvJM7B6YxcE0BUQyiC6CJ+5CFxHRBimdysNgpr8P8BZ
O/bWgIsiJoyobIdZFPcMbaHTM545a/AmXDHgqoWxSGbGnw/qhRro5tn+yvH1M8RNl6g7gzIjxeYi
0WYDBlgE8mr9DvBGjhTeRMKVwxzEJICcib7bYqOC3kYNOGrsnW3LAABCuUSf2/dXKTuj7hPL8H99
I3REHKnYNrmx8lcae4CU8h89SM4BM7vgbv6eLpPfQN8nuy25ZbZBsBbD70porUbb0e73bkYIFMyw
vhZqSXIJZLNqkY6HD1YzbB8dzqkqTs5JD+qa+D+OYPTOWQWQSBNIFc7lgcqG4nWqCH4CesvoFbyK
FjaBj/wURF7axdkXqwEjArPsV0aOOSmqYXs4ys8V31XZThs3OtnU4ZR0KJ7E2Iv/GvpanT6kGq7h
7bprPcBCgRSKAyMt3xySE1HUmJzXGYBqMyBPoWmYl5mcBpTLFHcDIVMCbOi3gn2FMwRpjSyEAdiS
IaHdec7w5ngMb+L4I+cjV+KNVnsbtW4PfYs2rFF2aU5vjEDHmlE3IoDTlf6U06RG4G8jnHmmRI9x
5610ygHP+HaM76jNnpD/jCoW+rNJtUv/LAQsERN093XESE6uP5Wso8AkU5B0hdDciDcGTey+jd1N
3cHRUBz6HiO1SAFQaDbl7lZG0ryNX8GJZAjXoCK7Kl+EgkIivvSCrUqSiJJzVMfaaS72TouyPslP
c2odJNdIAD36SKHmqPRLFa8tmzKkGWvK19EyNxLpkgZPfpjvtfL9gwEEin9/etAVc/5rctklxUbs
NSK8kVjc+6nGZnmY6wtBAqy9aiyfCVyVwCtx9BP5jRDIUBBtYGRB8CvaOPyxIppUsr8ZCpK6XU0j
Au9R3SDvZBqNaT1FOIxNrhCpxmidLe+mp6RKMxWOdYL7JEZfOqdooOZyF+NxFoYabgHN5GGyP5Dt
3TWSMhBqrKHD6XdGMFmFs6bktL+fgfx7X02PVAjgORlhxUAEgIrIEWbrwVdNTI84ANSPSQt2SNrG
uFijnLmfbu45UCnqUTHSVNwVcFSqM4mgONaQUdPJrUHdxCIpAm6Pgwj9WOTYSxfcTR54BqvtJesA
Mt0bd2b6SIUlYY2eCutAoClCmYg9M8oQHnxLtJeInQFB+FulEJPFCkLAgSQdlZhqpapA91KX6xhN
3eBCc6LuzvhmIZ+0kxcbvvfN0Sx/z1QnBgFlkj78O0JKGQx1fQ6Sb90NN3rxSllnU6/S3vE0snEr
Nx9HL5CJq39IIBEpMTQMQs4DVclqolkCnJKPB3qvxOQV9X+BTc3DTcGpMWZoCt1ihbCB+ktYpZrc
rdIaTveijt3LFYgefWKooUi9/Um9yVYb2mNREobLMEraxzo/EHbGT2RoRgiNy3MGNhcWzaBJ5II0
uag72jc/7sgblpak0odd4v3DdBDq/UYMehhYbHhenJFIYySMjX94v3JTgMnhI/Rb5+zDuebx1kAE
lVsRNnvm247jqfOxBPDsA2/cCO/Mt6kpVkIAQUN0T1xAnY+MCZ4NGTG5b+ChHPLtn8tXGd9Sclto
TcEILe6m5NOHf9fRLAT5yUBuLn9eChTKcAfKVCpyW6qn7lXYJrvPEQehlpdOM3UvYfU58X7wZ4qB
WbYbCyOPKkJyJH8AFxIIUvJHfRwi5s1ImJlH5xBGRxVLA04vaszAOIEyVxaDdnyrfrC1ckdk4b0V
sAL4mEShRfmtvfjUEDaZKViREUgQjy61g9cqC2ScsRftya56DyCyEybHlFg3iKQf0aRwn2Cy4NEE
BO0uox7hnLrmRor8fEO31Bt3HDQuVo2F9Z2EH8QU2pTu+xlxhHVTQVBENZ4ewIYNZxUU8doFSpCL
WTgBJIGiqhapLHKWB/xl5DCkDMwz6NY5IxEu5qIRZPVl9dlX07UcL3iVN1V+RrW18dAGqZ9qGJGM
8A1D3qcfwUSfaED/oHKeeTLgUNQgHlgx3zhwGdFM1I/M2RMtrMD4FiwlJ6fUlDD2AgVWsy3JOh3B
DrF0x9lBg/FXCnUrgjvD/tM/Peo/0RoOSNvvKh0Ntt4wttKH8MDV0lxFsCby99fGTSNbsErRVNXh
KTEenAAmAEVQDw+o31KnXUWEBrK+7aR+DAgBgVM8GvOD1sutGJ39/qnUL1mIxIwwkgmzRZutuzh6
TOj/JOAB46uLEYQRofU/w5oO0JysUPzMFSWdRZaBrV/BwXL1ySwnFB/hpqwOPiRfUzUITg6503wM
QUO8ORl/2QeSPpfiBI5U3mdAloeLtlSUEFZzNlmX3MFKbG3zjCGzXGElW43oU7TgNTY+t9p5wVMY
rcVnRiHAhRmaDF71bg6J3kKx3eMTEQPjP5KLPyIeAA+acIY+SqJC33BT5g6+NgYkRcWv2j7hLDPG
dldpLMs1QHtwoG9RUfe4K+EOsXdwCbCgZ070HzHdSygp0UPSRpLdudbMildTnzK/39dYoHAkUApQ
wnOQkXrKSJLAeqy0Kyq3IfePbvBBFSq9JEp1tApVffNgGmr13bcvGoR00WAPWuCWm+k/NfUzKiMS
2FQg/INbQUaH546iqicaIc/9+9Uid5UYvgfMt0AmzHcUv50Cecxf7lDvzjMlZpxuxanRSXizfyyk
vLSBuJ9y+4O7ZFTXzKBgHACafkhi7uWWqUKqaaxiPKV2u/TaGx9YmqBRNb9QNmRQLyI6aWJ9l6WE
kDl4zT/pzETlD2wgh5PakL+Gu4liL2ZchBu+SMgvWy6tf/uaGAxs2PFByjmIfLayrv7w8NnQLsVi
Hnxq3q+gqTP7GeZD1sRUW59hoe4suj7IhAyn4+AZy69IKzcQ1GtJ6hBSVmpAl0SaRFpy5M20+Hw0
+EVYK4Bp1WnW6uwj5ON9RhxZww0pRWaZj/xmGr0Ws7ZPKBOTApfJQEBp8NmT2lhlr+xIWrsMwRJ/
HHxo6tY+Kmb2BF+SNqq0CfOoDhw/rE8wDbkIyBAOqcplPcfIzgZtCwougYVygwcYx/AGuee61Pdm
cwP2rhj3ynkhzF7uIngrMSNwP/uJcvQ1YqpI9YqzzwItiE1QgEDLjTOSqAIDE3b0CiZ2x7VcKmxW
AQAxkUOG8sM9OpX0Cb/dwUGja6nJpqyNRcsha5bXQGNUlXTHU0ddwF3CTSOgp3vf5CYzm2SOcvWA
0F5qT+mnKiwKbUnegtGtTGaEJqyVrI3oBtb1dBPfP/eoQZE2EHJKmdJYvy68LzCIuKJdqtcQToP6
ao6Rjdh7IV4Czn/2DtyS0XMIshbmM4WjaAdirj9rZHAhFx6Xt/z9SEnS8SNUtf2oEUIBlOCKnYlR
s0WSvxtkaAu5UaHMQ9jGhScmJZPZzmjeJASUH0Q45UYN1vfgOPWsJCYZ7ygiZRVO1bnkId+n1BDW
I97AbA2tyOAQ7tOK6wIFdXD1ZgaioavpNQAyYmHOau5eBM9u8WRkcb7zSUYDqaCCg3KirtKBN9Ud
6xEFmYQ/LIQNFrXtJKHOMb/I7wmKXdswnShrhGHUA/IaS3Qo3F/A7GUQP2AJ9rnve5Mj/51z26UI
g4T18QIgubjyXH3QY228Du0fmlN2HdnlxOxkVBI8Ow2Pr/inot5eljA1QOJrkes1DWx+9Cp1uMia
MJ1Ijpwgoik9CA9RtrTaXA06VyXRiCdhvhJSa8rksV8kjwUlEgcEO7nG4OIG38N7bpNCxpktdAAu
lZVksQgY49OLyArla7MwWVkpOQFaa2wtpL49MjzpOdm1I+vQ2whsjIaJOm9AYpn2Z/iPVZzvh/Ir
MGF5/L+Rspef23prD8itxsBDFO4Q7hVnYFLNJSIylENnYDJhFqyyrWpd6KiX773roSXHz19imiYO
ictBDz/lkFbgzdgHwHSstJklFiCWlFnBTGWhKJF13SswL2CkZnMW08Ngb6mrK48s8IUFdYyUkAB7
dcOYj2zYq/4rjCsgmrGg3GPSD++e6NOTKnn+Vy99inCyKju1WBtlcBG7sDL0iwFtmfB3aynZHVD3
nfvNo2V4z3oUjwU1j03rXmndX8K11A376DD4EVbFyxRf2poYeSZZEakN1G8ujYSsqRVKipGjiVZN
A3GtyAp2vUVYBGsExbK2DZvZ3uCG3KRjPX3K1izSJ6zP0s1w/EBgIJY9i5JAR7hL5RNVmG6PMpc7
+wHfWkwopQvGx+Eu8kc4wC3ghYaqDzisCFZWZ+z6/myQWCP2tACci20ucLHEh2lpfU9K8agpYwaK
Kegm4UiDcVjJeccprsQ30zk29ouuYUkhSRRVAWWaMN4Z/g1Ifg+0LHhCWn5zKDlGdEstJoM0eynq
jLpZhKUVuuRx6vZymY+gbWLcT/gbdNc/1yhsC4fJC7TN2lqkUzJWsWXu0irXV9S3zHtvqp0fPDS1
To4OtBdDV+gyAlQYvViFKjK4hHOzMb6Er1I7KNFWTQzSJUg0gSkQ/JmSX/Rw4ZU9wFEmdT0zvbD4
50AJ38OFFAq/W1X6xmSORsktS/kwUzD0Ogf1Ha1nLsxeam6pdYcS8AXgRfwX/sOICZxmkeONAg59
eQniIsYD0Arp0bl0u2BcimZFMsEMhM+cXuHKwb81qrz6bci0ztK7XyBCnoGRCGyuZX+xjXQOHKii
jhQwUKyUxcT9C8Boq/6aLyPVHP+Qm6SeUGklv8DTLrAux2rGnZuCr6rW2SF0ST6XjkKGES7chbxI
k3tZ64Fz2nOpQXju+/hX1p30TfWVTox2O0y3cExyc2QIn6SpjgKihTAgTut7AjAQdMCMc1NdBf4m
Chf1dCjH6Twp5TEqDyYvR1h50/1rGfGiRsQThcp+qCxihVryAJqtTQ086USRI2wEW4A4o8pkCBqo
ghuvc8aBxDotRPaH4GEA4fXhdSzKaBu9G6OJ8xAYRLmBwMori2GSLaStXPuMUhIMuGnLk1w7Ly3S
FJRK90scYN8FagUSAYTz0v7kNfYypIGwWIFFSVnr/mmYSyqCTyR0IAgo21hGNboaW1D0lJEPoYBa
maZv0VbuhUohElcAXF5Ar8N30VV+h6PyEQNZBUV2NCh+hbXnXpHuVDFI7yStNMOG0CKD7245f2VL
Ys2sMrmBQPUO1XpJ6IiFJEoiD2y+9Z3DoOGQ4C+BTkHPMtpmsVQg7+BJ5xDSFe6CeNy2aJB4hbIl
QtcApj3FKVE9BTEGMwcndC74QkiAGEuTugCUkk6exQSqgMhSbiaiE/hVApQ6PruCtrIkxxbOfVmH
7frmr2poQdUgbMS9lEDO4A0IUid2jDle5avW1Fhod0QVY7kEhlDNTgiUlY+ZCkhQySgi8hqNF+ds
1T8TR4Xt2GHw8UrxUiZTMDUBAThQK8A0HzLm6i3ESI9SjHtNGEX+R2zyUmBBNlodzWsBCLhMZhRw
DlnwVJI6RhOFXVWTPIpkSZTlVI6qSjgOsmnab94IGAtIgsfDk6y2EZiO8soEoq76aMMzqJGXCdwB
tCZckMPuByo9S20WDwfJJtC4s3pgJjA9qZmGlp6quG99bWKiTElKH4c4DI8VTzuEXAJHCSzQ1MwJ
4IsJdULphv8S5CfiaAodEtTK+izfHB2VG5drAy3c5ClvbE+V7xeDvJLVsM6rJ6d9pV2yOVXxDDVm
ycCo12n2/vnvBgM6DDaWbURro2J4hJJfaXTd6A57IQPYO6yroKu20tEnqJ5GZy2uI5ctLktQWvDc
j060Tp477ITr4H2SPb200wkBN8ELxU5K2rssyrpKLegZj2n6TyTB5pSfagRjdiAnZIKoQL+JyUQH
w1DgJXl5AiIy/aJiNGXcBIDx5aarrtJmDTi2mh4+Fx6e/iWfmKO1ito1/xEAh96+gJ4hYcKPIH4Q
33kEo3QpsMQzY5HI1G11e88VSmlecgtq/+zhhwXBmafav5TKQktp/Fk4uErFmIM0LFabUzIBRPOF
RnUPG8wm4EUKXASpFyCPQa8OKDLiLyLFkilOZ7kXWEZStTg02mESnsk1drUDJaHc3ozbxV5IA23V
2oN0zK3JUUPtqg7cXcweQWHYRrxh1mn9mNBd8AmFX5etjXoQJEYyIiWdLMARL5yEnVq4J34zpdgI
eiwx/83vgIpC/BmVpd3fnGwSdVZvRp0eKeVVsiQSHjcHUzWSPk0JrOsQFu+ExzguE1DQ8tV0LiQi
mnRz7cnttB2/IElFbXSo9XEpBQrb0ggf+iradiGR9OC3IbG9hlsdOYV0deQyMg6mehr0B4XX6jQ/
eXtUYDAM0qaQejJnPK9eunafqD/KAMccoWX7HKaLj9ExLL+c/NELjxPzhfPksfJOrCASWT/KkJHu
+oNJ8mX2U9p/jvfY1ScwT59DtM0IB2B9ZRZZonW2nyrroDFaiI6v6Ch7WZIJcmpwmS1KY4KfbWwp
y4GOJSuCR/QItBCkyDJcBg/3dhoivA7XmAKY5jIhqXF8CCeCWckCuhOp1MtydHcYsECfFWA2pnYI
5atu76ftiNST4MX5LDfP2DULEV0N3mvBXOMy2wfOqyx/HqQULmLEdumQMVnDLnP+iv+K7yLZCRQA
IXppQIEa/flk3wb+Qn4kqDPni8L1hHGNk4ofnCMjhCHPDxqjVdIDLKpPgnzX4kghaEOQPA+iEexP
st2UDAy6RyNSX+GUOzQc/Agn/nRwcnOPCgTK5daiN0GeIF0tJ6rocYQHk21OpgCTfrILLRzdmI25
BuWPRqCpd8sRcAgslc3nOEHbypkvh3STgvIqlwzJe8Khongnua0Mj+jT6VdmI8o+1EC2AmA3gTzg
mJFPwXKyzKv2U/R6Irg2u09x1kmcLm9tRjlSg1s1qcpBukXGBpLMBcxZKDyE1n4E0D9z/Ap0o6Ar
o++kCxSdnzwUVoeAYjPVINUHOVQYaOBGRL8oDKHYOOQAFIwa/EB5R2N8DxaXfkmHNg8wd/Qq16iD
2AfxS0OQJpaz8Z7ISO8SUsbBXCh9/KxG+V6+VeCD1UBxAWmC5GtSTBZQuRi2WAnIwBrcNqLw87G7
cO8a0a+sIuoY3fzqPIIi1VWuQOzPIu/QqS7df6JuHdFoPBkvLVnr1jYFGxuOpcHhqz264dUkgn/A
KLtmfxIDUs0HpUBAhQsC/AY5cB+9kxs0kI7CfoDiC2iMkrJbKhMahIhxl1t+REkqCQya6Po0VKjl
vPUZXiTKEvw6fIeGqx5xX+3RvI5blclNSrLPgg8TKSLfBfJwbJ+95JGPOsS/qguGALRkkjqd+gVl
ChxSpD82uO8gmSTtCIoBaLTjQvBr/UnKNlYaSUWIPc8DNm/OHYzVSGP5g0IDNRnDLHvzoPlcbsqv
NOVSB9sxqbolpH68FkWu8P7skVAJzzZ3LBKAiOqSrVsBKcnLxjA1mdq6VP1NaG3kyWvo0+XY5WoM
EjA+/iCQhDAFEMuciw4lMJNxKPllo5SwTXr90nvuUtQ9rfeXkrrNZgCmPkv/FWbADUD7sb+dh2HR
+96mckkF4134VAiijYPf4quXCCGF1sk59lHoEKkr18XEirfJJUigV7z4xSzIvUUt5PcESdKjAeWg
E6UtGrxuMVC6+MzZM1dkgqrpy334RIUcmfty4gKVs0rcrhIWSf4EeunW0hfBE++5VGEvUOzP73eh
rHLlrRC+cbZ4aFxkkuUwQGJK/gHmHu5Pzg8Wv4GKKtG1vV/ETBBRF1xKPkQfV2jXshwFMSXqHtFF
e64pnUZya4QsNv1px2sk1V3t/7JuunbqIew1JOH6KpbDFjlzYt61gxFlv0kegosNgKTi+kqDmYis
EMrtHmhhguQLU4eREPvBAXRcNpxAMQb+kv56r1SY6SCg0wxTC/8XokGTeUmSlJs74aZmWRAXVrGI
XXZZ/cwWyIbbeeQby+MQS19f6/u7RhSOgo0Mg8+ZE4+I8bmU8e44K+aAO2Snoa9qtAsTJvY2jQ1d
qgY4TCMlex+uLq9XLlEJAzLFur2iv5yHem1SYFFWOjozvV5nEKQWu4gUd6SBBs1DAycmPzswMc44
JuZ/RAgKyaWPImR08iOsxfjk+sB2Ks0jGxI99mub0A+bGvnT6K8oKaN5NxGkicLG/AmYTJLstduk
fpWcysUfZZ1GTg1sERvCKd8yrUQOy+DnA+2grHPWPt0CZ66VfTKeitsIZZI7EX7K06j+3KJd6DRU
3FUUazQGunee+2z9Pnv9znbwnurUfslLggY6Gl9w72slpx6R/dO7WV707gtNP7on5EdA7rINWUOy
ZjVJ2ydJiKyG6Zkfr9ivgP4igeKBMcmBzbO0UZDqAKko7LgeZZWL6yvdctuJd2I8avX3iFrivodj
USQId8GaxIQhbWVFwW4hgOxIzLmbMLh3FGsPtyXzjGzaL22un3uOJtW0FhV7QWRM/7XhYu6S2q5x
fbqYE+e/yBYp0EIcG25CPt9PZRHZFDF8kWoKuS0qSpAJtwYw1M/hkYgPPiiNRuswvBe42ESaz9UZ
AOJI4yjZCkZ8BvLUDEm4JS0HHGjQniTeDhwOt0FOmDANHKfdtRqJTECcw+hHJnNDoXLJUm2jJ9hT
M8JPKG+p4y7w0YbVOuiZH/3YRQ/AkTJPVhg0W283YQfMWO46LDfdNvO/bXSeBp7nw6TRSF8ZXaNx
gPvhsmGKb4KZCYqfZF8GxUfH1EKdlnGbSvijJDA4xN2SlZbMl7j/6mIAF/0BKQZDnmBcRpwZ84N3
i/CCoH4VWlVixYclP8MbrV0p8QvkEGB9BKyruKisFUNfWWOU/oHCbSojq6RX//9pT1zfIgC6ogKS
Co3zedhwvwPcX5rWXdREZkRCSs8zqehf8TAyyaR+YFY2tA5SkJ4BfL8OFHslnCotgkEDJ/wbRLtw
ajXJMvc1wC6c7oKrpVL9I6Ng5PwP4GFmjlYH3pHsDX34bupHN/5K+bTEVuzRBPkUpHUOs6fvdcTd
L23IgJHlwPlHzA/w2mK8pIxMkzexQsnfRT2s3CxGCgnSFztBzYy3EpOqbAqQROqlHPat55JHPqgS
K1152VFknQ2bghoTkdp5npr9PHRixNJkbTIUSitR5PIxSZMW1IhwJOJNMiTeXF6IOhDkCUPcmh86
tZMoyYNtaTHRErV6RQx3tS61s6xXkakqcXcZ2J9cmCIT4TImVRpbFP3BDxihN20r7DRz+0HZkCoP
tJdK9uQm5MqDqgKNYZ9oQLg8aP2qYIzRIvzS/Jc4VFbozmNzl/cP4fiKzYhTHqwxsviR2nn6gY+Z
VWzmFEvDLg65ivFnb7Jup4ZrP8R7/spQQKP745Rhr5vZs2FFC9w3EXGaNm7ftTo8kyETZMvOQQlG
yBzXfTgx8rda6S/KKKUx40H3bBT0GJGp7+gE8yzm/RDUFX93Pa0Q+QxZ82AC/iXVi1/vMioD0kmi
t5SRWRh/6cMKaA4uNUfot+TiczyN2Vc8vRcBUx69I09SAqSYQUNEoNSWjLUXmad8Gk40tibXE/+f
h3rUQEPFw92fM5q3vEffRQUqlHxws+CkUbVyW7NcwM0DwA7+jXOUKh19OD9HoDlCMSiYOWRlPcfW
uQ3QoZDRhCSIIxNAMkF0i1qf/ZXCY9lKR8vMoGYb7f7SRLRNdJ+2DaJFO2MHXbI8MMqo9LszFJmc
vZGNahnXnb1viKKk/OagpDuBMUHpIdIzLk7RfvLT+BSMv97AkzG4CMCdBhqij/O1afbdKbg6pAqI
hnQgncMRLY4kEnD8i8fYAJ3hUtIxsZkUW/aCi4mbGQBsxkZjWh++8eHEW817QgquIUPOP3wSzvMS
+73WrkiZqeLnHMu9A9gfZseK8ZRR38Hj5ue+ujJNSyRLjf9W1vnCMW/COYJ8D8zGzQlf4XsDZKE/
lklu4N6S5wVi0yQHQ6daoxRE+pkx0YgiXETI7ZxB5ZL5uS38NzYCYswSsj7S/6npw8gFriLnT9YD
egS+IHVBXXUL2/nHlaR92/i63X0bAvFtyQ5Km62JfSNb6wH1P5rqQxG0eOlxRCJDHXsFqdwlDANx
akjD85/jjDZzUCoSsbYJ4rfwUH73DcUdDu6TxTuPfEaSYNTotnwXA6yN2kyKFpp/SSozsQVRagIW
s1r4iPIEpAbfOKxtuU/pC8L+I+n9zYBIhmpCztHACY7gIcjj8xChJDgbGyQMWpLEqCaxl0RYsjlf
4tJiShhB3dCa1BRMd2AF54DTor0V9jJ33KWJ81zDr0GAMCN8eTnURcQzRFi+Mc7D/xKt9U3+t5SI
WBzxxlEthInLmj91sEJReiEOhQZL9GB6+6ihw2g7hk1vw/nZH6RY4MQRTJjjPkWC7YUnLX8RrpT7
EkOrTdAli7QQmEAtm7MKdxXd7UZbH84O7ER6HzadRf1OBSrKKbqFxr7244GEMlX9lJo8gThTfuje
U3oLn7sKIy5qkuivyR+ID6ES4t3C26j9tw1UbDM9DXjXzEneOxloqxis9KD9WCEN5EeEPwuvAkmE
R+8VDQ35fBqoqMOHZNtzLJCrMgQQPCGuAfCm8K8uuU+ZL0DHK3ctpRL0phaBdcb6KkWS4ZkHOPd+
+BAGNYL3V4mfhogXBNNGmHwnf4cEPT/NXPTaoQ5VHcYeocKjsfLtJ8y1oo4A9AT6BYHwwVhEsC6U
2thkW1Hn8XqlamrLr4bZ5xGB7MrbaL4GGMIuMTORJQuLJyuTjYSu4l02xR8NA5o1Wgo1Vlah/k+D
BZfM73AeVqJyYjgdMxwK51TS0tftG10VfYy0WfIhp+nPJicvtwrywdCYvFOpjC7ULDvfhKppIxVy
OD/TeYk/WDPGrWBthZ1tqvkbL8KmHQyavZAcKHBjkn10iegbbzQafDLAP44Z0d9KKYFlsKMqaZmd
7fLc6MM5CPLoQekZVbEf/cc2+EaAVlh/Ul1b4T+tOt5xZOuGKxktBWAHgTnNJQ80rN3DoiQ5Xr5r
319VtTzNynQpA3dR+NmeeYB7QcVKMpErC/WnhgDwyx67ZevuMoQTvbKt/qYa9ReLLSmmx2C2jrF7
aMxjYgCSIypxrLOLMrl/qqm4Rpe4RZtZNaek0dF9bj1V8mEpJ+etq4VwpKRTDu7Cc4I9rab+xkTo
VZ5HQBi0pMNrGdNGc3TIG+7b6auI9a3VNhcOD5sEh4EwDO5F3QhOJQZ1JLEbm8uq8N58unyL0E88
wD55ZaalLh3N2TqUgf+a4hfCr7GKc4kKh/2CWVYSXdzyrdGMDWEPuxD7aESHgUy/0PoNvsBcRWqL
PRDhpMerp+THGlUX15KqwSOV3SVzGYn0Cak1ph6CuEpoYYsXAoWJ/gKP2kIGknJad+MT00E3hYLF
d5b4sK6oVwydJd6p2NoNYwK4t7B6xDfAZfs6mA1dvErsgfoiyqWscQ9WCf3Ffk1o1Ll291VLUkDn
gN5wP/j7uC0Oc+AyBATvobW2tOhC7OAaUQyewpphIfO+SZ4dae9jIEoYjrQaH/XxqyRjAsTiweDr
k9uaQ3UWnb5ssROep/QvLLuF02DyKV49lK25Hm/67t9EsELbIha4lBMn+byv6Gz5cIKKSUGR8DLx
k3nM5KDWxv9ODoy5BsMEJlsYgaRLobr1XhOAINv8SGrofX9+cKsLcs+lBWQRdOOmA4kVyj/haNJ0
tAr9FZF5XNkLx2GOTiG5YQgeWLwjBQihwwyC9GgGcnRuxXFO/8ySBFciWV0QtLm8oEGmNvVUHpy3
U/Vbph2An3ySr1E+W9q8kXxthnAXY/QGlcax2SRMhB+oqExIiTF/4meAYsYcw/Sz6DvkXtddcgaQ
9Mzn4t6JpZN5JFF7R0EGHqpAtMImozJGhyOFMkwP9QarwMroegOLMvQawtD/j6TzWmpcXaLwE6lK
OdzibGxjMxgG36i8B6ycs57+fO1ztWvPDGCkP3SvXgE4jP6CITLDdxLeLMJ0zCtmgjHaetH8l/U/
Gnv4vfjjoUwVNnehL2d9TytBfPB8KsS+6qSaJEtBcnRQUeI+iztKxWqVOZeKe4e0pLin4cL1G8c/
ARW/C+xf6M5mNn3E0neFxjLlRLCqctPRcfJbJW4L8f82OfTAEeQjd0vlZZErxlOwCOENp28NolPd
3itnWBSRL/wWNpuA3ilApcUWEGchiAxJQzNEceCAezVF/p1rKXmHRL3yuTkweVzYCV1Nop7wmdvY
HJQOudXPCshDVzvuquGh43jqZSo2XkSBmnSYhI+VP9XUyKVHP40ZPbRNl/i7cYNxtWB4w6iebN/d
pLGzBuIR/9yxPypRjAHrviM5pz8I2WZY6/vKNaBp6hvUL1OLz0x8yGxddjDOUuNkrJnleAPUX+69
EGtoQn/LiwAOCrdAehhaWBNL8HWf41IoexICmcXverPjifMcuYPlGJ4RMRXdSFxD9KXXtAfNX3Uk
Awb4xwPodHHCwdqaABPQ1aWSf5qT81aB1khQk2Ti6haXJJ4CIubIqvzFHLOFOpIi+eSVy7dgKaK2
gukZUXjPXQ/jds1wCDP3l+yD9EjIeQCwPAXJSU3vk4MhUE6SGy5ihPhJ3I4eBSut+Gub1qY2b2X+
WZfV26gPBy0b1rNxAyyRayPH8HOQowJjw850VlaUvj6xHnxO4d7EfLmvIlRZD1nzIgmFIliQLcXO
S7Fe6lz/7GswOS7QX6C04Y4mA2AKnxmvMthuABNz8h84B5yDzvpl0OFq15j5pA3ENbrKTo3/lAFw
tScJPCrjW8/0aBNgXxSfDs76amccKJfEuHUeLzDKM9dfSLqIlXNVQjSwuBS1q8tnGjhGoln5KDV9
3eT9yoqBigiWC/jFbHq3eh7eVXgcA1ZVA8AvJFIgazYHH6+KkXX60WeOH7xeHmJh4VfgmJQRLqVo
0fxzA+2A/OkF1vG60f7T9Ic7iPtisJkzn5r2aiXQYCZHwpZJToImtR/BuWLvwzOtc4nnnj1S0Fvu
OqNxVAEWYFjHurmtQvWzwt5wCO8dKPFscrGGKL0ZORQhdUW54n0NE0CPCVvNUNZPf3tCF139gfBY
jbKFM7Uvwn2b+mPpEn6nfUsAqDsZy7KLVjPeyUmjYTBKJYuHq1PpFHI3q83fGlSJGKVLNIxBbRhD
bbAUe5O5h54q2ob6p4Gx6qN+ENqqDgNFA+lrW7wJKpG7BIfU3vu1BUj3Js7dID8SDLDA6VUf8suU
wTyej0KA5E/EV3cI/1NjayWxMhGT8AEY2JBRZ7MIpPLAbxyZ6TLP4I1cbOWXknQ4tNUZUo+PYyzk
xnp4lKAeODMHmMQxl6NNBCtsGc9yvOcQ0ulEkEfyxXp4kiMrhD80MffhfGpwd5DsSGmxIx0pB8uT
O+5kOX9DIh+sN1/9j2j13cQxjEQajMp6n2LoRyU+pUbBUZu86UZ/eO/Nt9jDD8NhZKHm//WJgQsd
1T5l5P8/NTK7uUw/2oHLwhTz7qeJOKdXX+wSdlWmHXzqjSQJkIAiLmO4UmILaSTBHwweXjKsIqGI
KCWREJxPMON8ZsRwsFw+vcs/cDtAt0vvZTBb6i3sFoCmrr7JJRTWykG1wcLAEoJgBQHATDgFmKu5
9jKoO8Jk++WQnb1pvsq3S/tob6TFwx27r9Q2llP2r3K+yIqmm7z0OfPxgIoaSK/EVcLSIf8xXqVR
mSZ5t1D/NfXIxa4jN61ApnSv+FDp1cXSa+QrJS5YYzqWyp1IkKJkGsR057wOOQRBCNL8X9LvBxd/
Hrj+me0sTffz1+5cIgi0FwVLsF6PNmZFfoRywl+/hXbX0+iV48E5PW9STjGwjYpeo3XaTYcPLBki
dDpEdyQXbjn5R77YaTIe0HHrxuhLzsOh2mbdLmals9pkal4dKVJQwiJmCKlfReYzsLgkTZ5lsYps
hJPxBvpNpHALtqTtOGsPh2S9ZVRKkM4DixOMD7Bwwy/Goe5h8gaYgg+VGsDu1njZ8PAU9+xys/AX
xsSORByX4VbuNjcQGHjPYYKCsvsW53mFxNsJ1qXEVPGCpWaSWFzQB9Y6pixLFtacI2C1AnkAUGts
ezORsNIn+VYqbrpr6uTJDM5h+haU8NSdO78l7VkLUbUyzS3+YjYwIL+0O579+ZUqq82wMwCZo9R8
ug4wAdMfXBjmpPzwuuAzStyGrH1JqcSPOyAJ+SI5wcCcVA9OdK651uyKzYa18sJT1x6VRAN0CYeJ
7Avh3dASWUm2TVTzRS4iwgSKMQdMepvwXurDL7+2t44wrcKHhMtZtnbmUJUdy2K3mTRDEpdlVXBN
afSyHgQZnoaMoBydV5exdO+RzbyUa8yg8gJnYcWSKSZelXxwqs1AP3NzybEkSBvaeg8yD/xLO9bh
Yxwtv9kmfv/ZJ1vxv8e7yDKZaK4YIq+ossiDuCHPRCtTtvZmiBCoTuWWYrAAFhqMfqWCtVTdtvl+
DtdBOXiFKhI+atCgQq4c3Ig/xoEOExnqbF3EZ9QSRxMul0H14SXR0m30XY/An5UhP9XymosH3Tdw
fiTsKQ/wDZppEO1aJ+j9EcjpC73Zm98VKJa2UI0gVQ6eRdzjcOCbZMiI6/Y69uZOGeet4aTbiiGr
weLuoqgH1Tmb1XuoNl8YUMB/PSqEDVZgRbiTQKTKvUuFOqA08ajI56UxPGxPXxvY8yBDP7TjT0l7
z7+TtaHB0IdtBQlMcjpAryxufJESZGgAUMKOQBIsJT6UoXirZoAdS1BxqlZnl1PNTb96O8b8k+Vu
It+VWFMxEAGGAyNdMYhkwwlkNMGEZU4XsYlZMgh9GPVT/JfdGXYWtRwymD50aSURBxRnk12dlPm3
mtifHkulNtN7jjKw7ftlEb9qxPnooJIpc9gUSM+mWpuE40oRLM9cdXC43cspwioWJpjgHOSDyvLQ
5VStLlP8KWY/eq8z1MFUkmDOhJBUe11O9ODUD2wYWa8iDaIa8ibcjLUfgc2SJ8351hk+4ttHEveH
57EFKq/N49nVvRdJbrTo05pQqsxyC41NxfYBJKSgz2qNcmfidFuN7UZiUNsW/DoZdiR7PIhA/b+7
cJnRUr1Xfkvm9PDPoMOiBIrA9+r6iJj4uak50Lhsre5KOSHCKbxsmXBmi5COsIzRsZdH6UbE/t9m
NMlKIVGmhDhWXqLmVlf+LgzRPXftoun+1TYOwn2/DoovC/2BeLoB1DC1tiE2qPhWieOg5F7bZrNX
3lLFXXlxjJNIzkTTeUPbJRcrXyLp31PjYE43LXuUDj7PPOaZTxpktx4CooNIPl8VEGt8WJpCO0h6
G8N6D0ivpTg+ZmDmsoZE0yI2c8bWbnG8/AiLrQwvBLid8etras64eN9Qg9ZwWqHbCS8RIJw7Nw5p
/v3fote2hgyPBk8cjYAY+AIZxqAGheAFmIibIsbmBlpRXPrn8anwEFIh+Q2GuCGON8YfkbdxmQ2l
wcLA2Cim1eUQbzHSEZ01FysjI0qj+8j5DoAOnRdXjhDEJm//U0gKqpQPSY6zgVIdzopBFzHBEZ2F
U8Hse3haLHNcnHaXtQ0DyhzhDf+CITNoZS5CBqCoJwBKuIh6MH7R63FCcQNhpEg8nOkgUAM3Jrll
/MtkWShrPoepc6F84qn0yZfawln66M3mxKeFSCuAvcbsok58lA+IBpWzkKiFekTWWbDJCWt5wUfp
2/8MOAhBG5/kKGh1zXpSz33xCl8KZ6qZ+4URDzZ9eQpRBDJa8y2SBc5o6YVbpEXcNoZDEqyKtdqn
CHKMlgl3/CkcAsBAoYlMZG3ip8+sQ9pIjT4lbrnhyz3ptEJKD+IPzOYjkJMO/44pHt77hiOhhg14
mnAznml9ZnUrHhKug7EuBRnQXG3uWxXMno6XVAhx+JMSga2MburIf/JafxXYQwMGnXLYhI3+Xp5G
9c2HfiEoeAm1v2aUZyfKf7QgzhwehupXSnARPnV2cWpWbUbOZA+t0Re8QBLtrhJfUWtieFADZ6g1
I1HAG7kNGuBIp5xhpzAEh4xdogQIIuTMxyZ5C/u3FPQ/cQeSCMoVwOpehgytspXfhy6zrqdPhv+b
ENWET1crcOmYS5AWYzWSf4USGEefI58ix2x2BhvJcgbvuHVTsZO+ibw169cDY2gfQwDYcRP9fZR2
1DtfvW6cKrSg4tTznOZgCyvp289owAhWLKsZnthL9WGrHua/3zZk59Sxd/QqqKEk0M2veow87SXe
ohBulVUr0opxxBonX0TGFwMFpqtLJ9SYZEznjO1fhAVQJWyzsOSoZR9y74DxVuVhSGlzB8oLnNrY
P2OzjvGsk4CyCfMBn/pJSj6z8nGiq7B0gsUbn6OCeBDNWpgOlud0lIqmrkZIfvL8RHSZtViFUkN0
Tbx04FxzrQUu7jIXBa7PFPjvWdVcsucE5pIbxq7THh5tikQozDBsYtylGdMX8LW0i1ccvHlYJ9DR
fAGcJ+JSvXBTVnCy00MdaQdu1xpzbzuFonVmsArC848d5gwfrn4Yc+eUYj+EpSGlkwcOaaoEGRfG
Rm+nfecwfs2FuQHxVl31ClOWpzeri/ljNY5rl5FYC+zYW8YyZdrgdY+I9DIR4IbLbvoScZksQxlI
T8TFzrZ1ccJ46SKiM2apon8adk/Dz23cv4xLaGMER5GqTRYqc8EnP5CJkXQBQMVgjflaXKW94DEX
D9wqVozvUAdJtZPQ43pQhnwYiM2kroZxrzc4/dLz9ruuD7B0hMJvIdwM/mkVFCI1Wzdj9aeruh0U
LYvtYEHJUDMSKS24/uE6ivYzj9Jvuvzl6QAJRtaVL7Z18ILqQu1PwivTkohruu8wTUYAmxrNySFX
PY6DVw0rCzCU9YSThBTgKPNs4zNOdhP00QRRpxx0s4Zl+3SQqDWljXcKvo0DUDG8do+8UZZebbVv
JgF4VJJUByFQHe1dEdtbBt0doGLorEG+qHJBw/dSG1Nk+OJNVGIlzzoDWc4V8p24Y0du0xhCTwkQ
y6XDJeTImM04dzhvMtdL4qvKsTm33lul4uFljIsuYcSaFQ/aq8tU2EvuLjhzvYUNjfrMoS6MLIfY
hRanwHbNg7lCV6H82gFcGuMbCS4UoAq36alQv+p8pu6Bh6G/QKMgCnVlRJiHknzxhDXZ3I2CNx80
LmDwcSSaAbg7nPSPjlxfi9WkY3bcK2QbcuH1/YHQmROVI5qgpTYqyySqN2JEnFXlKWDeIqJND1Qf
J+OtB/eUKNcX659rkM4SunRm5dZI+7MRxwuiOtcYWSxGYBPdvvkz1Ceg+D9I9JYZFVWBZ3+5d+KT
NeGi68MbIyymJT/tB7dTFtsVMZGeki4uA8lHpxcvRD5YcHMwx1D5fUAeRcoqVEcAclRaDmsVbJ/r
8GFNeMghJxCOgBQ3MqrhyBU8C7KLc9EMZzNYMeY+6doR/i+rKmtgBL5DPR3wtbGKP0n7p+zfB/M9
9aIlL3Om6AFaH7MfJEsbneJInRiOmjYCbe/Z1jqSJ/MbCw9wPoJptajP409jRhCG3Lw011JMNp2/
oNMbw685Ry2u0nB5dLHaOlF8jGBOapzhn9BBOb+JqDEvMaIrrxNIR9ZaX9HIjcpEPNbXY86cuX2J
tHtLZAH3LcYx0H394QAktzBaknSZrLUIcUx00n1vrGlsJgpzep+2QnoLmiFYheP3fxMsE2EHYhOx
0ZxTki5smCMMjk3zavW3QAWJq3/rSx/XhL4Vh9QhUhPnZR2GYUWH3+K8MeMIX2M9I3U6SBxl/0QM
KKkXOpPOoIA6Vyg7IQqMmJwQ/QdJsrhCCZYbMZncZW7A1ugLeDEJgxPKMf2SltZPjeuyEg38LsWy
I+yoU1sY2JNQzEBURTVjtGh2WMeDZCDU36apr6iOc42VBmMqTJZzC5Pa6ZY5y5gNJl/Tkks8XFy6
DpxkFxENDgobFXmNTiQxkgUMLtXqVzfSRRv6jPbxtvN9wOML7lscR95S0X+YeLJLQnZTg6fSm8sY
vLDjhfitmvqFOSF/i3NoGR0sBGwgFTEqHRY38qJcRSfJEvTrn8Q9eYiaTDamnkNnyO5C+K6YoViY
6Fg4l7V5tOxRXRIQQLnZcstzynvpa6Dqiw51wzhAs+o2samuAOyDeNo5jIcKQDeiJ7Dj74JiCYM3
dN/zEKXVtGlGVDk51J5rLgOG+J77wzbtWTrgQGwGo7HW7fwRc3R0hbkOsBeGQCnlP87b1fAqng8e
SE6TpdtaCV5VNvSIlrEaml3C7CpX7jDI8YrfCn2LOYZVwJKIgi0FbQ0tKubl4/VC/HOxCtRXRn+x
9Y4g8t8M7ECTSopVTypy8xuOWGnQFof+QFAs26aTI5/i2GdJMcHYu1w8jvs2V9eZaLe6gRY17Zmj
b9S0WDKn0OFURijwocN1d/pVl5FjDAulMz15cXiEuOtSKcl7gFc4t/sM19QIr1sHj18X8KW9y0Fj
aPMSrF1cOMoBCnu97wp3HUoeeubtw+zoUvCY0H+ygJo5qByexLFzNpD4MdN1C+8JLBT11QG4y+Z4
F8KfqbFZEGxdGNx99VYyShly2Em/MkAteS9iqp4BDWY410tvNuoQR1R477S8MdQOLMtzOBJFGuCP
+TvAFRoLZZOM49LEML9TZSI3FmycciMNVwbkH+8F9RlpQlyqimjVi9xVP7LJxW5Bix5qevT4PHXj
Lti/FCfyEnzxPgO7LQC4KvS6DadSGeG5Oy1qf0SdtIePLN13ZeLWhFIrG5EcppcywK7UgZzLWICa
QakvrbOhxc3wq1Wxxg9S8MpL31JOP8ATsJWMOAMPaXVDhntoQRhCHoV8Y1gToYX8Ga8Gb1xy0skx
okJUcYyJgmBfp/oyrJmUA2eC8elDvI5JKp2yW+UUy8Rm4MrvDc9I0V+zfjrk1AU+t4uotKVWnML6
y2+y9zZMXgXEYJ8XHR7PDs2vNMtT8eqa5N0PziUKNTD/DuMcxqVcLpJtJ96/ZTqdgGtNPnFq5H89
BKK5c+vtj7FIFgjPuRCAb1jxhJYgWd2PMLaikEl984KnSaMRZnhXuBRxPUsxMNShttET1dG7hj1W
U34CuZpyn4X5wq4+OVmk4Qn4JzYRLwXzEZC1cSU9lqoe256fybLjL3KEBDh9lQjXOIBkjghnALiL
DZ3RWKcd7BMeBnRPB+5f3cKebJ6UIkF4dGiyNnGQ0bvshohMjQ6LDdvCEGbAbxlbZy+3Dv3I1B8M
w4vWHIkygZicn3G6GvQWRkAVgf8DiovaQ6gHWsPy7dL6lmBcGk3tTjB54hQkMZTjWu2jsxf+zmhs
2GpGJXyyMLuXRMI+uW1EZ1dHhQAD7lWOf0LqDy1wVyvmjuUnvxfXQieo6vCnK4+zN4J2gdVglEOS
A/hCwVmpg7h6UC0hxbK2QyTl8/QxXkHqNqb10w7Evpj30P2racpLz0ZPuF0zx8Pw1EKADjs2w7q0
zI40MeCObRWs0VQJHdmaLwVFoNYQaAX2GoV44hnkDYUI3wAzU7JFMmT16q0k/2LoYRQdK8pw3fnt
0LGLp9Mo3u3Hwv0v5AvYagaJkZafbULrJmiF+2M03U4vOpLa8BruqvWgNUT32NuwCM/ipMVDkD68
yNWtyhxL8Xsc/bJLwqCF7sbq6MAUBWIE7HUikFwLW3v8sB3r3Lawk5lymdmrhUXBXLbwqcxblWAO
QiLbLrAlybTY4VtDKSSlosEYfYCJWRNNRdTJgDQwQ4pkTICr9i9pwVhJTyCZN22aXn0qRRVBkzQO
zLqG6qJQiAuAUCNxrfP2G2zb4AjlP26tkD5LWNlg/ivjcidAd1NYH2aEPy6j68r18Ow9lt0qJTZZ
bW8Zw8Gaalh1P2djp7L7u3hYinfGYLYrgAuQEFzXhMXjIqhykt/OvrHHuxnRCegbN5SpYVYof2+T
QUBVEADY9P4E3R3RHqNiMduUAYBG1zVYV043xbnPYgU3kJ0eFRj2z4fIhGPQrGadTYjpF6B4jkdX
nw6LNP3VbfMZz1xw0NuD+z51MGO8c4pCXPW4hYgck/oEEu/sO6gFsKymPsY9gz1lCwyaMfugi+YQ
Z2GYmN1a2OTSjgGJV3q1cxAP9uqOi6LB+S0522QAFNzPHSMrK1tHt8I6BYBnDLOBFLl5QzZqUbtr
ubxi5xhTWALrgVvfS5yOeM8xP42FB39BVluJsVLZ3VxUV73bYOQHI4NaKFe1fUJkZJLQ9/kN6Otv
7uH1YdPg42svYzQ2fVs8Wga5Nv+wjuOD7t8Ddpp/7qJ72P4M06OE4xHqtPxluHMnYAv7h3W87KGf
iZmFjHMFrK2heTuwDVzLPUlCfU05VLUfRSk9Tmu+JfG/xCAmanpzQY87Nz5NSNsZMUTUVCYXmfX9
3B7wqCoKEQszy4jcKGgPhHjx3SkaIA4kkbYeYNqIUG0i9axWqOy4IF04455JCQKnLLkaoC/aHDPp
QmIH4VpIkzVTkkbVN3gHMRfFW9Bq3pnH8M4GTDwSQN3a6f4ENlcbH2iu54OW3i3SCCA7TKo4kbfe
Lap9aIjwd8qTpGZ19X+JQ8rA8AL1m7l8mMVMZcMjROM4PsmideyzYzr3Nmb4Uxf7gTShgvhIST3G
FFD99PSHUC0HKDJ+uY5DZ6uDJWRGvQIukcfieQfpcVXWRkIZaBeUNA1ZvxMqMRpfPWs5b7HQHfa9
Gxxk4yv1b0NPWqVvzmhvPav7E8HQiLT2RMjuoo3xU584cwIPHpGGzx8LK9ecszYhprk6KbQR9BY8
OAdGkE1oTREj2geXcbxfKpeAwDktPjsKuR/1qx9dgtBDlnF27ddsSk+2Yy10LqORVlQ4EV35L1Zj
4jubzVw2b/5sYGEE6dReDfGl4ZfCMpReWFANJH/6QFiHE9B6zeHGmcJXTvyl9IsKMHs6nyzaVwzg
LXz4nIHRJ8z6ojFWOECthdzAuWGr02tp69teCw96Wr6KNcesYl0R4nyoNFv5WfL3UsHJDc6lSq2k
opyWSj8O/5uV7DgRzDEksOt5GELoqC19kzo/c7e3NDJU5WD8M89EjrlIbEuTeSP8mk5ZdDC7as17
blvZXvgwiXlIBdtqDA9d8qoHf+iBaw/asQDGmCRF6zlyEbNDWGtuXdJ/siwccs79eLjBfUPwl616
x8BUQXkD8gBRleqeiHAxzB9pa1TEl4IaZHBk0IiiGM3sK6bQ6OlXJUJTZIKI9n1SNU1cKL5GDQIZ
kzwNwQffQSGv1UA3jcXCOE9HJ9MXTtOfzCiDd4CynNYcs8qKcaJq3KgIa79a/LXsGFIk2A68NlUH
Aec9+16/wTbFbpCQueWGYZsDREKdwDSN4n5ENyB//sxHqfY5CxGeMGRqi84opBOpd7rpvrajcWG0
IucAuIOPz+HQ4CJTX5zxrP2xSFhQca0fIfqwuqgZ8/6TQXI5lSulzanz3i1OSoBxqf8ZIi0D+z8w
n57RAHYCEelyhepzQd5jaMAZw0wFUE6Zi6WBvS0xFS8GDJDWZ14dXVx0IkWlAw7Om0Hr1o3H2boU
ZzATKysxec50hF7tXqgJxAXUIJ0T/g8e9TxamaRUoXPJ2EMaJKZ/CzAiGZs5zWudfDznQgn1L4+Q
mjEY0TngxXnGe4FrgyRohBUxs0CdHlJ8K4WsJiNzVgY5SDGlpCI4HXc06iKXBM/OvEBe3SgVzavL
nAOivk00DovcuCaoSmVIFPFM6UMWfXDvGnwlgjt134xLEs1EnCHhgJGWVlRN/G5Kt5gTMn4YMnQ6
fmxQJhCuwZLEihNLgNL72zI1DdGlCIchx642YZGIL64yHmXPcG2Jjz/BAg6neGwwdYC5Zqs3wqxF
7zsZ0JTsq+ZjIc2/xsDl1acA7EjOGe6QG6nZOJqFYedw/RbMbtzZY6RR/xHCnMcKSbsYe7PknBOF
7knP9uyl+IzS3oeQCj4ldTsn4rRGWm8t/eKTC/GJUHXEjCJFjyfxPT1gASrRzEKA4KfORrqLtc+S
0ZXYxnOzyShZmDEyBuz7el9I9kd+k5mioLcz8jnhE0Qsuogj+slN1vgScBymbF/yFphj2Nb3hLJR
sFFYt1N+kmOBxtPCk1Cr9834UYRbjhjOWObKCfZdhOj21pUjR1jYYGPjyFCiBq2l2DGyu3SYYXH1
4s+8NleOyVJmeEDOlgoNjWuxDxgCtPvSuXtVfs7xFmhi86WzE6z4YdZQzNAnUCFLu894SjXo5d5S
vcedX1TMYm7t8ZPEipQ2QU0IHpw3In6AQM70omLXUdH7AZkmyIaSjAwID1vV3FmKkTILRRyhLYCR
ef5rZCYCHw29GMxF61vAbkNxYODlsARxaVDXPVZZDkMJN2OSgFmIVBe2sUcWqhjtn6jAhSU66f4G
GgHsow+ZDjiYYMmAYU48ki/h3GCnofKOkzX3bzNdQCeQFIpH1gx/KjP89YhwxM1efQUT7R4bRVYl
2n5BhwUGlup/OOb+KWaAAAq6GXBokqG7nOUsEuGVyR/pYlfFYTyq6VlKRWf2DyNuw0iFB6KAyi2Z
l2+CcIJy8BiS6pODTnJD4mY3FK/kr9B3qiwsaQnFRaM2vVU/2Fh2/cYMYliE8GVBAkcbrZr1G6AP
iPAWHGPMB+iuMfpz4LUG0UMpWGLU1K1l7KjlqD1pLGKito1eFGW6CjjeMn3WMP8eMJmYXhX9E7eX
t4AJLLIpinOWl9woQvrmfLcZizTtHcYjvACFpBczf3CCS49Yxv2aM1uBQCmESGw5nO6oNPss6t64
vSEelNx1GUbInFvY0jjBjfkI6xiKkURvsehbpqghiFXX05OhcZLfP9H2EZPT1oGmMkfL2pzIrW2I
HkQlVHy6YQElCDZS54JTV9KdYm8ZkO9GoQCkIa+DD8Uq6co93mJIdHHfM2/M3GruAXkfOClSFogO
hs/F/6UzTCNrXNgNNoseYrfwoWCsCPc2BhDxmLCE4d0r7r541EJEyJx/Xg8RnYHMgOR0ztuzsOaK
oFx5TotbgrvOsQd5CE2/zq50fluKQXGNoXStY+tATB/X4ax3G3Bzhycxw0/i6Ux8pjJDcMIC1dhW
BnpBf/qlJJESo3dgk/PsrA0SeKZ0Tx+X5sh4mkeaopUstX/K9Amne+HCViFQi6PWDrZWd2bdsw/o
g6xrwFkAe1MgpLkbcb3l3m0fLC0P2RKkJHB3fpAHvCsu0inyNN38yKFd0Axj2iJ2GnwJx6GoI6gL
GdZu/YyTAkdERtj6H6eCpzyk5J5YqD4RZnBB0gvrhAh1h4ipRi3MyfNM/4B/04vJHKVNrkL4Co9w
Llel0TOcuJu1L/7crHzfRPeD0bp+BQCALNXX1iumH9AzKgKDCDcwI44eLO0schrYK91DKBdlSysg
Ywc6W2jLEIVSLQGHwQYIN2keLoUT0zXW6UwHq2OXy9J4BhbRqLsxDkzI+kk9kP4UtwB8jbBcZSRT
Xbn0hYzJJ8thl2kKxaLkiWFckFxqFi0v2cTGf7bVXWEZ1OFM3a5YacEqWUVRuNYQvdS6t+AVamxH
GZ0wj7E0D6OzCzxzA9NN8tbq/reKX0v/bVC+AhjW/TcInVQzMpaQDlcqANpJ+Q3pESE1F8FdDoQB
XhRsIRa7nOPtXN6frDyQGxspnHUDtOI+pMYo6CLYpI1GZHuzkvFQUx+ZVT0LQ7nZalonhjQw7+hQ
hBo/IuYzEzhazNF7gGpGdNLSsJ5QKBXRWpv/ykWJmRsfKoT8DKlTQJOYFJkZv8M2PSv8h9iJVNu3
WAsyvuCMNdyAQUWzVdOTVV7A23wGm0O2qPH6Q3hrK4TbfMLFXLjg3fVE6oPwZo5wrQlFO8Xu38j+
yltmzfTAPIQZTkWGYnUePzKmF7xF5uly7WCJ4Q8fo8Y7eVWinfdfPeIeK162HHDWh7wNvVcoVw1M
DZm8zME6FefvKOWTvzTXkoLekFeE1EHDmBvrcwFqGBxp0LAxeRCMPBr+5PlPieW+iCWwqinqgAOy
l5sEVoBfAnSkF8iz8PkaXPjmmPhBgdkmibmzMEieWhlESWie6CA0bBiEyw3wKJtWvH8FukXNyc7v
bOrLDnsjA7IRU5WuXWmptoaE0qvxP0FknU7dyZh+Ukngac9DB6s5u+OZuDGM/omwpHP6YUBUYmYU
4hWcY24crZXgS87iEM/SJrsWnb1IOCyrAlGLFpMA8DsHuJfeZEIJjhf1MTaD1zT8MOqHasAd4hXw
kCBhyJaSv+5GgkPtDiHCVQ5XjunVECjfwsQQuci4L2pivIQcm1TfPYIEyCmjg51DzWQYb9yM38Zf
TQb/tsU7BSYaQNDshygnyLwqLYgF3ZN9TwVbBBT6zDJDvb2NSgi7hfvTHv8UcGn0ch8nG+4YFjqQ
1/OsHXtn3Y1ArLsSWzF7BNKPToMRHdPAWKXCO+/ArNj9Azgw43NIGPDvxP+nvKnUzX0doboqd5zy
tufANub92STWwn3Fp2Pu6WBKRBvQvt8B57lXrHGrWtuUnTTO0M6GErWDTVFBV2xfS8qsurMW8eC+
OCn8AsSY8vvO9n+FztnufExo39HdQehtWPGTf2IwuDR7ON4dfv1i8Yy5kQnriEnc0GsLhn8i5Ejc
d7vdSqNSFRc/SXbtEKFuONSQ8kn28JL8u4YfGBvUB1zvft6iORheilpjjIpSGOaUU9ifOozvyEGL
RE3WviuWsjbnf02mMq1keNk8UoBHDR0leoGmzqHBR0uVnQXy77Q3FY/euLu1sXqjMGinYzL2Sytk
vl3s+r4Xn1H7AoKemceiald6VJ3nQu+ReFOY8GCoLz3yjUqPtTsdfXyDEyBzl3yxYL55pEuX57Lo
OZzBtY1LjZrZVd/SDgqJAgmM83neF81IMfGuoCZyfX2B0VYd/u0ruDvRuFTRfGAj5DFVjNLD5IOM
zCfq9pUWmRfTM7fhePFbag4jUj4U40wZgmOx9x2M+d+gfa3K7s31jX2ZbBqd3FO0TEFE1gCWBUmO
+g3/M7pwk7eWp8aiVX+5mQPSVDx4kjLWmvroPYT7MBjbNEhf0yFb8yTqBowV0oDVkleHKZRg+FJp
BGZM5tSpLv8DI0hM9Z7hb6bO87pH2wLEuO4sPMhsHLa43nqZqDAI4hJg1LhxIOV3Vo4KgraW8IOE
GZzZvCbkcchyiQJrOeNS3DCnKDxtNwTGG3mXcwsPhJfL4b8RNWLU5H+1fke6yd4mUE9ImbSODuTC
IPjr5PjE0wJVc7du6/5Up1qGVaePJbOzLpm0qvz2Re8cIxDTGhOXiN5XLHcM7Ds4Kj3lpWvMQ0QF
OjHTnbUeWJ74qdIevsXOgwNhXfnmNg5+kgaGV9WZh9H8k1L1ehC6VIQjVVq/qUwQ3LDJGPWkb4Bl
ek7LXHh4n9nk7kFSoAXI7HLXVepR9csfb3L21LSvbYeWZkmsHT5x6SI4TDGBV69ePLxELqxA3b+6
+O7m6DK12WOi2K9bVz3ouv7FhnFDuv14/pO1/Slwg2NQQMafevvUpWhlLMojbWHwHXWcjVT8cdRg
/Mx6BiLqso+Vf6alI07VPue6/xg5UtLuIV2X6GW52tvEeJiduub1B97DB8DRTOXdToez1SIrZhvN
jbsCvsHIKDgP5mws60pZR0AdFHW/GX4Ejn4HLUZx07fvtf1Xm7fEFfv1A4P7F+Hzul3yLuBF46tv
BZiUNT6gO5NkZL5Veb/t2nTn0Gp4jGQpcFTESLOF/w+QW0a9bSvbolf5JvPfvvvULZ4xYytmNfao
g0iw0lCWxA8Zjo7cVVIpNC6pLcapmftFUWhYUEvMy622jzNnZ2rfBu3BkLYeWcxoFLkMRxn1Z6CP
n4ZkaLF0dKXYh2XLCYgsC8uZ+o8DJVa7edkzkrn9annJiv9qi8kUiK5qD9eeg8TMmbJz6A34Aj9x
qAHrbRAFLHpVWkaacX3cDGm0jvlTLs8RvNR2YSQd8kz5z/Krd6iNMj1YJfiEaXGxE6F0Ee51ls4I
Cq1Xh9S8uyV0UuPeGetZ+9ebR4VVMgD6hd822B9GMtbkr4bZO1i46U7FnfKc8zTB0TUc49cA820q
GRnCVEZ6+B9L57XbuJas4SciwBxuLYnKliWntm8IR+ac+fTzlfdcHJwBBtOtlsi1qv5Ye99I0YGX
Q5bUZoUsqvd03jS8Muh0ZSSA80J8H/Mq/V/nXoP9GZzz6RysyjTcFObM60DBTMPfM1sWJYq0byNU
xDoks6UOiYQs+VCOBFtAcKiI4IikJqFXuy21sYY3Cjzm8qk9ZdV07wHmjDiRHI9a9X3Ma+5VLRGb
TsIIBtSwtHjICGnD30n4y5rrOdTGQzhoe8/9mZIXOsNKNC5WYZ5k2hwph4vDV4a+wvmKQOQSXFtB
qmNlndFVo+yhO4CXp4+rtcdbLdp0rQkuBffJzLMsDixZkfPMYbrgYhmu+BcARF2CFDXzyeCySthk
GLagpwKI8GEcaW0OpTQbeVZETDK0Lib5/F7rbhlqbkLGbVJbLBH4TrEfXuvh1EzHnFs2sn5pcVBJ
7c7pkmAXM+aJ3lSOeVpklAmpS1dvR8XADcg3AGltMfhqx9rzo+yINc9DJcvWb+ys6UuUxVlJFt++
rlF09R7JQB/c8DhR+QY5Wq2WJZOVV3F++XAV5uWYi4EJHGwRMSlEoHTpkO+2ysJrPj+ECqIsQ3lQ
GB+bSL8UuC3E6LcAJmCZFXfvCDIkxvhFPQveYHXhJan7k4Gko+eqJ7OK+q8JJD/ij2rb7FH1MPxU
KanRv9gTJw89bRiDptD2AKX1q/+C3dcDixQyFe5n4yHrfcY4YOpJ+TUnbS8wsclHLyEeMA8xErOG
4s9cyi05WvxaQJ5eLEKZBOnJuLMTNNniNJpKFBvgMx2LPuEa/KJCCgnpBb7pUohxEW1u2ydwt5IQ
jcdnC4KcgyThNeLg6EnqFvEVVd8MorJ+ZwCVHR/TVqcnEbFzLJp6sWfFyDjMIivbYwmLluk02W/C
mNt9f2jG6lnm8D/897UoGDMbQ93Y6G5ZrXqoYIfhnREZXA4gn2wHkZYUSncWfBVATSfpzEH3gD2C
ukYxdvES1ywnfEQ7/wCllccJgRupiLkDIUZdDgLGLPb8CYahQRak0hNQDZpsJERxuPH8Wpg2lsR+
LTgOcE6XPzFNSn4sKo+1RscPahL0SGnJPYxGqf4eHCBU8FnEERKS1BrPLl5lkBj8PYphUj8JwsQd
bkkJj0ApRG5NMXNreFXdl+pzAKQCc+d3kYt7RFeUgRmLfFUgMsBGl7wZVjXucDEASaYO21+kXSPK
4jEjRSHxTUBXGMAY7QR+a6eI/YWJrz547FgG2WqT+mOzHlsKiNxyfZzcEwqGNj8m8KciKECHFxiP
UZL4OXvYrMSCKP7hUcaN6Hc2TKFlEXnwVzik5qHoJNyQmPIIws77LVKa2Ci4Ds+Ggi5qeAPsV0cL
2pDPFyebsHqUZybryET6losJ1dPMF+lpzxmJS3KJlr98MLSsQPrR+LfBS+SgyHAk4iS8lx87oIgV
RIiYGVkl/hPdgcNy1rS+Cs0VJ7QvaZy5+pWltzF/EbEsnG6z8w/ZTUERA6K9XW8pEJDPBkAKAIJR
jUeCeVcmJ6Ggz9YNdX26XB371jNwQKXxSqV4RqgDVbBqm9Aks0X/NXET1XPZ3KwaF6hX+TUPgIBw
QmqOW/xDpFd04EjdSUcjFurstSUhaULh8GEQ4tYlUQNQz7re7yrtU0o1Z5a+egHKXO40idpD4Mn2
JhADeIPYU0R6pjTJDrTw21X+zSWkFVyJ4u2S1EeAY3fqHfFWGzsx/yxMMfsZmqYYpZSLMNJBVEz4
ACSK+JeSTnxAZ7E21nIjdcatxNXINCKnn5adZSQgitUfDTD/5hkngB4SzgpwpNW4iYzmbCq4nVK2
V0v8oDKZw5RxBLoQgGL5ZSWF9A8ho3DI5tArwGQ9At559pt055GhKAp9Jx137Pag9OJvYrUCGVrG
79j6yinGm0EuqVpw21eTMAyRxjjQCYu5TvTvxbiJREoFNUALCGxSoJTDtU6Gzpw0KNBbXhbw3Jqa
Cb7LFBEeU7lL6bLtrjEaZOHrWPD9imtLFEbCkrNm8gexUoM4lSTzavsOJEylnjjvi6/J7NY1iVLp
RjSvRH9Z3Y2hNDQ+zOx9NOH+WQClQTF7ruCeGmQa9l7P6dSL1539lGPC062BL+ErTRx8cYx8eU0i
04G8k/VYJX4dbeaE+JLFd4YYfSQm9Wa6741iL2KOheSb3OETKlQOgXhG4tHkcGaLWuUyyig/+JwE
KIeR/AssYnGhPYlzhDXIdFzavb4kwSgVqwysj9VpZ/PZrrBbEXRXpzUqKOIJUyIvDz2686U+z8h0
lkLH9Q9OFgQ7FWOFOCZFv1EYVJZQxMupQTIN3xhOsH8NeNiiExKJLcdArkYVGxngGHMEjs0cwlSe
6oarsnmQavISMaEoHe8Dxzg1T1Gn7OHuRq5qd7R28k7a1bPObbLkBk0C+3I+jPc2mU45uZAo+rrF
wSEAK8IPq4Fv/PV+YrGwp5+p/kETEbcE28BFMRvJn2o0FFhihiiYd8bhI6vfWgqxEQEhcbEZLHRi
1FwINXJEgYVbR1L5DsJVBYgIebZUGj7FCcwwmFCqZ6fDukggjQkNiPKbQ5pFLrJn5UGbXt224iFz
YO8OMnvg4VpDg0zRurWfhMrsXjqIRpf8GtPzyBpnhupIA7LEDEeCmIhT3GxtkwwgcileJQFmJWtB
fmG+pWhSthWiJwZO1Hp3MvfE+FtPzLhzXZ4miq9ajgTeJwdp5Rw8M6m1MCOjoxJnhe6XaAIvbW9L
yFDEcQSLj2hV8E8b1EjvLWpyDiEP8RzTwglQq/AvKFn1hATqt73VHzmcInyzVfQzlphtu4PHO5uC
4DCNlHN25LFIcB0JC2dnH4b7YfJSyhfHMS68Upex9rXuCdpXEEZt1O4m/Y4UrYFgGlqkG9KgFuvG
rIzSb+JjEFua9Oe6Ld+06IYkJAqG53S+ZGRmhXN3QoJcplurD45GwIu1zvWCuYIzwOPJ3iueemC6
SOmC4WkWBxkue3VljDyYnvgLrjGdwkHT+cHYvgxNwy5EeUp1UDE5QBKZznyf9N1hKsajcMP68xJk
O3xC3C28/CJzxACdE4kjkqaQuiQlfk8hXiQMdDGGg57T0TWiU63mn9kaSBun+ToxfE8JqeIj/IEt
PuqCja36PfKhyNIIdcW5QyKAHVCImmbMYu39nKl7FF+Q/6TNodlFRlcTbsw/SO/wgakYtt6N2dx6
wN1S2BdZ7ak1XJRr2AzACRDU4pJb1WXt5y7JLICatnbKY4BHY1/hx/FS2gdUeAu0QB6ODPt9WeaV
6D05+kq4aegQzSyfpglQM4QsH23ox26FII0GJpowFNT7lnO1hmbLsWAyiIwqFfHusY/+iSImTvJj
FL5MwVNpVLtUIiSDH4sLSvIcyLQsOjLeZZeNOOCwP5VTdlq0C/zn4K48IFFHo9E05DQNV2KWrCc0
l+NLWn3a2rg20BzpGF7kXTHDerMgll+saJt6AWWRUGS8jTmRITkLzASF7AGg6JWv5FwSvV/YOJXW
OgnCsc/5CgQ9ciPW1i08TfOem1Hr7xcySjJfd4E3XOpH6cDAVA6IWsoY2vsDFh0v67cpNyE2gk2Y
jA/CVefkxkhVQzH1Pm9tmUA4o23rXmZS06SqKSNZpNQ3IT/eQtGetOEQM6M1qBJb/ARQuBAc5YvF
KuJlwYYekmJmCcRRxPWgEZYBvKSNx15WFCtd1RHqDdb1ydRR2bMsO1fGI8ZTDhqqahwQ5wQYsf3q
SaAf+erB5xvaTihC4wTX2xSEBwJ64RQtj2Iy5RLHpH8OMXMkFuOdYRwUZ+fN/p9KA0avJ3yYnryM
7glnWhGPs0rTlySp121s7OfF8XUiDwOeKfnVMmR+bvOjK5u+DO5kBurTeEOfLslZBLwqCvFn2Is5
9UhFqcenga4GLl4HUNNSTwjaPvImOIpRtV2KXy2jGJqQ2CC8hSlyrKw78i9F8aWXZHSqa4FLDGbx
sPrwELc5JB7h9gtlR3OviglNS3ISeUYY99GhCZH8bGj9v3400YUQF4jSNrOfxr5dLXp5r9XYITjM
HEPb5P+m+nPKtU1GrNDQOTdmVUmzWorB18JncRsszg8rSefS3+d6AO07UbW3NuS71d5LHhKUhcsW
jcJJRiSC1NZq3B9461d5Qh0qedSkDwLY6DFiGf4lGhtPRoOEfJcz+0OlWIcEKEPSfKz0dxmfVXKX
y/67GdyHhuuKmL+uVQBPKbYqHp3QO8lv5nFZDMRRST6E1fTfYm4xKWHp9wqVc879kDBzZofIedLu
uUiSFM0KZyisZ9BSt/MMPT5hkUbdJvryP3lgs56SV3v+R9QpDPuuBdxhpJKhnfW1oRJWTkOOLJ10
CBhTh/oSBI2Zap8LYzzVevnehNzH57/4zrC+FaTFtilWahH46mV87RIodE62RtsyfZCyyOUO8nPp
ppcWWDS1aTvAF+0iIYmQjMiv5GWjL85yaCtm94LvT24M/OeRpm1gocmRR9EcnazxwIFLXlnge4Pp
q0vyOTUTCkCDnBUY25giJHzoxdEMrFVqPFUYomxr3mVs3CM5/ZIFZYQv3O7c3jERbCQbjvWzLVH0
LGcaelCFSTrXwZvUnc1ki1DaJM/ot0UL6YGgRLvEpYpZfzYUZBa8ciU/6zYLz0X1UkTwEmxOSN4M
kp6kApkLmFXH0B8cEH6eMKn5dqfwpur9EYQSzY7MFezgH1ztYD7ygghIhx9m5L2DGOyw3/aqeZAX
MgoT3yB4q2NKSlBTwY/mYGy9pZHI96Ojvy5Ax90dtZRp2tEZ+zUND7bie6XN2TKSALMqIl9pnzy9
92F7cLti5h6SZ38E/fyLAmJ0QOwhKQVEiRpKeDKTkpTzbC8i6o4MRY62yMbfzeNE5spWG7NjRFBt
k86vZXeeqSMzOaKQTmc86WqX7/7y0cB3SmBxycsOIFA6SNa838hVrCq/0tcjfliHxCLBV/uBOBro
d4KZJSoiJVoqmh4cFh6px8B1g8z7KKIQ+yehU5oqKULlql853V3QHsE4iF5xogrAB8VeTcbnuGq4
gbssvtCrAfzmpFvacd53rveEeqLqvjM67yoWUvaZuOA7sSVwLPBoJGn3srfriNJUJfxsA4Rzvvfm
UEhfw9XyVHH0oOTlimz6tcVXMcbee7NAyPTGxjS+o3THDUKD6SGpX8RBMhIQrKrRnq2qtTEFgznU
LTbd6iJmSdlyBkhbqOyu1r7EZm2wXKL4EDfIkqI+ol3yW0MwR6JcnBgYM3pf4tyErQQCmOG7hl3s
KhsFB1OxbCZ1ho2m4gMRikvcxlGZ3QuT1F+G/ZIaj2N2Noh6E4EdBYldt25Vj1lPR8gwEBkQZeuF
pzrrIpBgjWQl+de8iz8dWJVZj/1c/S1ELCjieFDBBX3GXKJVBbmQ1J9o4qVExJikN14us3DPbTX5
IunW2hpmmZ+ci3yOpk99cfe299yAgXOdRYTm02WWasopXFfpF7BIxezZbxYu1A7hSLmfrWxnVd5H
QReoehD/khJ81v2XrNAqoc8FuQ3GM216ln6cyVJvdYafHMVFxahPTl4BHARnW2fjRpumS6ynBysD
a5+/9TG4NN65L8xdY/ZnPNdJuyLXlGxhazs2wTdWkDDRHkPeR89x8V06T9nJQPOp2fWxszyKJD+p
8Y1t5aiPQP8BchR88TbBSRnKCmll6eLoOrDAgfD+BchFUH89WxnqMhIvI9mwNLCYYp0Ow1EoMWXX
wc2PoPmARoPWIzcG6xo5i+mwpBWi4P2acSk0H1n8bRr9PiLIYLE2nXLxlJ82AL622CMZXZmIJMk3
MTfdV86XoJCVi261sZGtAkmG9aWt6jfRqo0DSvqh42ZHPuu9ieADCdcwWke0S7sIMDJmIh2f5WWO
IuNMBoRqQuozeUUMlj3gB9oKkewagBGqtiLobnjF6QNe9Bw1khY14avUusp3Au9jYFcUJUBdzJvO
hNangJxxiHv0pQoepd2h6yhaEfniszZDvfXOSw+X5cJHgzumyNisKX2G5z/HBC4hfKjSkWiHm06u
NEBHoxTnzksxksdr5g9ulKUgfouJwwJPVy1tq1Tq2qzrbZ3ddPYblI9aXuzIq+sU5UjGNvlRncgd
GaDInxAxJViSnYeUwZBDunWZHMLiXNUNHcewG91n30ARR3cKEZshNoWQP3CIdy3pWbNOE3s9vYRG
+SjY98h/3enaQQVTrChNa4Z9Bw1IPmr2hEX8lWHZ4wQxORDkUJJtgf1XDJXM3YCpE0qiQtNBKmkS
kWUXe5tVnHIkPoAodHskaBnHwtsp0Yz4Awij+ueUASkQUAiShzvckp5ivfHZ0/+ZZOdQf2ZT2NkW
+8az1n1CxJkkLY2bApmdphV4TexDwhTEYcoz0Cy4W8GyK1JsnCE9F0vIV/leR2z8yAGa+musBkZu
XlMgRxddNUIPLbJXaklkHONmBAYKH1rGBzdg3dFZ3V0p0RL3cSgNZh6XLxRHHS+Q2TeI9u3Ek7VU
b11DtvayKSzjbrSyBzEG1orls+WgVEClgrUmAav6J8tF0473Kl6raaT1kZAAw9qP7bfcsNw13Bck
Z3J0icqHeX5OSXmcoSqYSICNRw/RbsTRxWmik4w5KXdGhUG9JEifXk3HDn3P2NvxV++c6vij+bCD
ax58ur1O5FZ9pw49oYqR76EV9ptMFKlcpEZ1HkIKYWpaA7+jqCDnGQFY++MwmiZRspGPVmXPHt9J
ayAaDHv0CfSmwJ700HUcM+Dn4jUr+XAkkgkMMi3WvYVzQsP3QLMnMw8yFIlQoK5JJIsAoQZv7jx+
gBfotegg+fK51iyOV1Gewd+rHUHpzgETUq1QF0xoEVVn0Uea3HPvUisXEj/0rNq6P3yaCDEZf+rd
CU17jiSJlytmRqmbrcanmdFtTFx8fIyo//Cywh8VxU+aYcOomaPsHebnqnjUqofIOTJ+0BAoXD74
bliSXMXdH0HadfSQLWOF+VrZpQgHwTUFcxewdBanEtG++TH0+CKBzntin+heCBGc8XeIe4rFYOfa
jy4EXA/Mqp7bpwRlhKsB+5p0KURXG7A+p9pu4h+SIq/gfWIsKHUFzeA34B2NMWZfbCWu5E9sqqzJ
XCIkSu3E5nl13ec++pJhnT0IsxsqQxJtxS1BdCGiwyEdL/P4XQQakNirOawCmhtZhMzA4IxG+U8W
FMxRAfKMqBAF+hzjFnvJmgqhek6LFJJUVZP0gDDlms49LjQJ+yByl0ZNbk2yxbHY8cV1znCnEMne
lD8Svj26rl+RyoFQMCJTGW0haiTD5hZ0oMp4xDdTTjooVza4RTp7OxFxSH8WSKXTO2uN6C1QU+II
wdKY1qAgZ0aRNPx0YwKTcZeZ50VYcKrDWwszQnsTexqB44RSLhEkhi/idPSNgiIjBgcoCqqtYPdG
VNyVbnVUu6ukQvAH/aEzbIIKt5kosoV5iPA/Wk8kYOxlvOPblQLWzr5CFgAEzoinGhRlUMi8uCZx
A7zFYr/l8NapstDan2Ky/RDzNIa1nsA3jyO0bU6SwJBtZ2RKaOnQg7+gpCZdVEndfYqKCcV9qO94
ZhHogzNB9Qxzf0/nKOtg7Z1nZBoCvBHVx6wlz46VcAESxTPaEPDhBk6QMpcWEF9+WesaIzwamNq1
m0cQZGep9xKSpM3Hv+uRdgwPX2dW/Ypcb6Rz1RM/P11GJKxr8NUtL9BM5jMtLbwiJVNiwDcm6YUV
kX22PaAI+S9eeOEyoRus+siCJwXysK0jzstz4zzphiaLiOTiWOqnlkGjSvUxiDZdd7X9JCaGtLP8
gSpA3gIfyE7OqoAhjTIQ9AEoFw2CWnBJ+bK6WY56anJiunlG7UbFMdivO8yMwk24eLeV5WNkgQ1z
BMwWgBxyfkQYfAJby7adwXvK1Vg+pwryb4NcpOI3y6NXsiRUx1nH7bxhxYXgYGjQf6sKvUvf/tEq
EJwTUSl5dOAzUVodwZZ5gLNmXku2hK4nMEN/fXqeXdx1XuK3VkrFwYxwBZ9BrvH1W480vvEo3/gj
JFSjcdcmS2FOpwkju0whokMkjiu2ONqKM5t2yBfOANIBguG9zDqLCJryoRgjHHaIqqKMyDRKi4LR
z9BTcnnViIAJMswQdocMh52oJVPFn/riIuRv5GhHxVnuFwLi87JdlctjEk0baybq13emgE+q3M/2
tBav5qIGtxmTaNGVb8sETYMDFXZVYlwkH8cpRr5u5V3+f87zFU/9T2qo5EEFH1rZ/Takhddcv4Nb
MQ5AyZB/wemBxtie92HFzEUAmTiX3Lh6MAlirBdvb5EDZA/p89xWvhkMlGqpN1u3/gmuZOIIl3BW
xBWojDulv7rDS50l17y52MOfANEx+n8JiVu9Tc5sR4i6c5eZw6arKCSp2qMXu0cdrYLZnGrwcFR+
lIUEq6Yjb3yKt5FNF6X5Npgj9+SvGt7XCrDKvOFIgtrcN8lvaD7r81cY1Vej6HFqUMIOTz16xkYn
r5VDlF8wy6GF6miLswn2eWRzyiuo5pbajx7dQ0eWvdnTARsA9uDFDFCr0GBJ3duBh8yBPS+snTJl
frFAcLTWjryAFsFdzwItabhF4q2rflrbTAax9mIZ6WtnzUeu43Xagv4E55KfSwcDyd/HaX5oS8hg
EuGHO5gJZ1lbFYhogOGFEBvummTb4EtOX2f9VC73aPzu8uQ9nR4J7eSmQht90tvd1H6zcIFosJLr
ZkTZNf9Xv/U6LF4jUqz70qKtOdeXncYBVbUmWxnZCVTWAsNh44b9844FTDtU/pw/iXkU/Yi3UokG
63ybVIH10oc7ecNlNXdhRjXjbepG311gAGyazpjNAmXT5M8SBqDZW+40cmSmTarbjy1y6ZAA1YpL
18V96u04l1X30noUZQKmIKN1CVn8XeILGn4FiQ9TJ4CfAWy4SluKgggxHRA6EXzU7GdyqDRAhzAh
OZSDK4qRvKjRewj9SC7H0aBcqNPjO2I9HPNQZ34nkxAmVZ0faUc6XZHstGVP0XiqIJhnwNB2TnCf
hkdOioBDSt7KOuSWW3kdYVsrl68Lp0TBGpVwaYuR+8VFKRN4fBP7mBlTK2/o1KgkgdUefBVE26wW
Xy13TbLX2ftRuKlsJXVAeuraQla4jMlzYVtnhuc7nvq1MqMtrrINuS+gW8punB6bEq203mMOyB4n
g2jDSY2JIwn3Vh6eOkwHbYN1sUDZ0Hw17gCqXW8aMlQqMErxkknIgXQDz3yv9a4hEczyq+rNASBT
ceAi97kpyBZUlVuN29ByN7qNKsmPqcBzh83MEUR3eq1uzOGM6oFJ4zlTvaM7modRe9eZu2oguaE3
fRKSeuVU02MgM6+JN8kAIWfAWDtWQb7ZgzsRGq2kVwVX2ZKpVP95d+EHHTXI6JpSP0rOW7K0ONkQ
R1B4Ne4bdIooN1FuXKpsbwO6LeE/51C1xB8MmMJdmEnaqWBhQm8AyJO0G4XQNNAtVCEE9oEvnN3w
Ke5vkcmw0p1M86kmXOmzy0/8y4fypHUcI8ouz7ATo2qgdj549eJbD+DHlBFEpKGlzxnFUHpOuhwg
8wr0Lwh/XUJ0cCmg5FP92uYfv+10eGYkG9Acs0telrW977lhluJVg+4Nf4KMIlNbW/fBk5tz5Y87
g1TfnufN0mmbhxQPNzVYqLdcMwy7ZQGsyKhaQAbZSr2Z7VAcNkFqHZfJ20AOR8RgSh50yrjKiAIb
qqrxe27WdBl9jDHRZGLp2g0VRjsUACz+5Jx76lFvH4i9peVNWpAQ07IjmoFyNDqFilrmwMgkme3V
wGeESGxdm6s4hA5iqbQ2iaKK4GTrgYYD27gEv4YZKlkoCzKCp5GGx57UmnIkBoz0MWUVqiYCqhl8
rNypJv7WvemeG4Z351TFPIiMLfFd0RIHErwM5G+JRmVMgMOH3s/LD9lzxionIOStTo9Z+6ojipgR
qlSPSDp9GNAc6auERZVATuqorSoNDTgbdorzJeHRiHcWuR8ma7wwF1P0lhhPeg/ggFZEauF6wjMy
oIYAqWKMyVpMqSlq4JSkqMo76iX6DK5HLmqyA0cM/9v4gQWQ/RKLxEzjQ0bD9A4tUlXqO0JQxNxd
zK+NccJ6EcHy4FDTrG1qr/LnCUwl6J666oQZszN81HWMh2CPJFk91sNrX6irnGYZBnKlfyWdOGca
kMVb0A0M9Qg7i/pB1YtTHL9x5F6iwr7hnePtJc+XTluf0gxizUxYMmc/jgssT7PWsmyn0p3loImS
KdqIEf23xjYTUNoHk+yML88hjse7eOXs04FxUO130nfsFtaj+M3r+mWhvNkMk0e7+rLqGwlhbJOg
3fO9ZkKnTFJ06dsOokn1gfO1i396JwdQPbTsEeO2DgbURZySMX9JvJ4s+6QwbvwlzbnfbZXsTIyX
GRcQWUJnnFVxfrqfrDe7XcfROqXBcHo0EuBa1HAoVnic5uhX44d5sG7mBY4OiWxrPJj9yrAZbODb
H3P23BpJIpKGcwRiwJMiSY/yHweFS2lj9MudQObmgPRcJWqENYdVZ5BfEJuteTYGF7TWItj8JSS8
Dguexec4aMbFqRcgBEx8zInOJvh7P380SImcGJvMfPmzEfJQeFwi+lL5Nkdwg3t1qlyiucDS3E2s
7US0mqnmFuFTSylEWfHRcQR0jwtOf6s+StwYaUsTIpdZcVjASVhiJQsj3rnBqLeDitm9CS82s4g9
4DPDcSI/r50zo5nBFoqbeEhq28EkmvvF8DZE6rjYtRMmQzTYr30XHdscOl8CYLWsfwi1Y+7tWzgg
ChstnKkSLmMKEYfIKK+Wn9BziALcNc22sbfqcq2Na2/pHDNElznvfd3tWYFU/iZ8Qd0CN2Rfg/mt
ISTAU118srCu/drB/62YZ7Z0x0x3/KsVi89j/vRZj5+IK5fDBLGVozzIbx2WrznDibzlfwpYvgFW
JVmmRdwvPJXkI7mOJLCQvxe9WzVcf9U/CYWSZC6BzRgB6wIQ7yw2uLEenojL8lGd7EfaAcWlrbXX
3FTXBhFzHXUpjcdZj/vtHnwtu2LI86iFrh0OgLt+eakhuS3mIXKYU4YzIC7Z/QECxa+Cwo2s8AZB
wsDCkb1ZeIXpFHMfimxPwAXDX25RsDSCDDv8NzAbCMwSOdLQbmAAQL9E59TyJYZOeqdY2/hYGWU0
vpN1a6CIwgTrnlycsOyvOGOUe52IHSTfLTWCaPoQc03956Sw9MHfhdNlMtcdgiLDEPsVSZUVjkAj
fc9hOlWgXgsTa7GdueCR2YtiAp9mV1ovrfqO3SHLKE3B78X0y2eCwuZsrCTBX1cJEfgx+/ukJe6Q
3of4VrX7pvgadWaYDYhHs+w7LyRd9MyGm9s3N8tZQwjD3bpEEqDGacIdlfXV9DartyF4aZpnQg3n
cgcjM3v30/CaoSCGBITZJkyvZxALhpPCEyrFvjQq1dVa4zsgugJpAur5BsK1wffh6JgofNqAxbuu
psb5T1rFNBBAJB1T5LUehaMcVTBPS/QCb9cJ+nnXXcOnJtjk7WY0HsbSAtbX1yPjB7S51X8QlSaT
WAaBz/5eVPeV8mA3e/axZUasRPBECVXpKuR6NsiwunsLpFMlGYmxI/1GhOEm4dVI/nndTQ+bdUzO
CIWOIVp04iZ2E+Wbijvhf8L7MZLBupUrTapa5AkX9kfebKe5t0e/hXHIjoQTOUCP3jpAwcXEAflS
d+MTO8OqSaRWHOMBxbzeA7FM1tAdhH62nfZlng3+Nol60W6sAuo/wE0kfuXYroOaw0S7TVr64OTL
T+1dUbhd/6zobboXRWxIu3XUxqywzcGMTgu+3QG0o0zPqf5eUbjJqwsSqUdn1RtQa5ydhPyjeMdJ
F3nbkQB/g6Sd1QxrOMfGJf23UCeCV2PTzdR/EFawpeDISsgrO+DbAHWH/kGWQuaURuKMnG+NsRU4
WfBN8daX17ijYKw+Jtj0QF45CcE8Jpa3hXdQUHHIK0lBijiC7UDzWyLFhbhrtvTEFPNTYrS7qiam
soGBhRYHWzFQGcKD4U/l3cyZ+1Lfe0+fiE5JWglz2yzgUzrlU5HmgHDTcGTfx9ZE/lBw0TPpAuo3
XQ46VGgXLpmV7Vabzo28uy4CJ/N8jfi9IdsFlHQbnE+WRc4kLuJ0W8DOqWYAB6XM+3YkR06FKyf/
iDQxYb6ZMUT9H4cB0DvObnVD+9d7ZL/Y6T5kBEzRYzSuuqEDWUGJQl3IP7e3uH2SvU18pR7mt8T8
TbuflqvJyHcyAFah8tFb9qUAjsxnJIHlP97EQOG5N5AzqrQXblNoH3tfl+m+OLfJpesuOhh/Lvh2
femIJSZWTjH6Yw1wPOIDrMAPhOMBGK6HO3sYdjITpemvwZ7VcGsmFct4QiC8bje+3pBpyc7B6OfQ
0ZQT4I8zqufm7OYvkzORQnOrAHoqTwCU5FvEqL9Yq1ZmGnyqc3uuGscnkc6OEeA95jQH77PiI51t
4u1fRYY0U0X9d5dyrXcOBtPxw424iFtwIgLO2WXHUt9T3tKR4BFu/4Joh3cNueNoYedT3ijLRcgn
AYUHhRA90mLRtt1qhB8axvJxaNZBWpMXT2oKy34EhuLOySc1D5eYSWwiaZAoUxo6CRYSf4nEJVYl
o6iwPgkB83Z19LAch480GGQn6yFISJlC0IF0k9SqJ4WAgeAnmD9T++pGJ4f7im2Y6K3GrS9Ko9Jg
q20PJKw7E16KTiU8QoXp7Y4SB5ZBIipKdbFoRdL1OzSZLd7k8A3OoMyu6UAbBJqE6r3KL4X1Nben
gWQ+I7+l7dEoTwuTN3IKkq14KD/z37IkDuzR+ipt984GEWZFu5s2Eb55ncSQN7QvqbXJFfIaN3Z/
Z1HJ4pHTsQMUTFTo6PBnv7THeXjKINYkKE1rP8QEUCmGr0QmAMO9ixox5slzubOy0UI6jseCF/v0
fQ7RSYXwWs3F4R/ce9iRrywb6B4hEmgrJn7Xjm+5bW7MnJcvWemDtQm557J0U3ioE2uRSkUop89a
/FpxqkAdL73nw3SgJ+b32+iDzQ4gCiQlfYkH2usOJV3sTXwfWSAFLY8thxUmNVrHbvyva/vcDB2/
6In/5NS7yNnH3JXvmoh/cgqaiTYgJP4u7o78ByNRqCi76D6BkqM/CD8YVE+adqejQ0SaLo1/tn2o
w+3U3cyAGaHzNg6XtEw7RboNmErA8SVrWr5A1i+IRcYaUQPEtrnjUNYlRCj5/ctyT0mWS8d149zI
3RmvY0crUrtRiRQAOGFQsfN3DBXrOMBQh+O5Ak0BnFfQE+e43DpUzc6wK7/Dni4h4PqQ2JwaJxX2
BnKCh5CdXwl2bTttRpsSBZDMaqBwNMM1LYwPgenWZgQOmuaLYx5r4A6/jWky2PTueIzMdjd2MKv1
zlJeowaj3nhgrduFDsH94UxMunoIIoqayfCurI1rfc7AJY1IsYAERphEb95QPuIsW0BdrvNr2u2n
7rtbBh4SXzGGVb2cFOJNurgnZ7r3rczDZVMccoWGJqM4kqsjbhUCNElN2kn/kKTjVzrzUveMdmhr
VNrFJJYGtGfPcdt2JNb0W5udBLq3az9KAjnv6ja8BOwK0YdA5DL4A43j5S3YRut03hNEfVrCo9EO
qzHV7xwX0fq9XVRXY5x2Wn1OSu5x1DoBQ3uHsf1PeAXmwDP75yUY/DnllM6N+zQ4IsFmvSb+d1sW
dxGVLXBzNeGf2kaRB2Hg+/k0mYuaiczd/p9bn0waO+sHo/sXf5bNJVVf3KJel8U7D47ciLGQm1C7
tf3PiEtMFPkGTMdAC4OKBqF3iq+Ffx214kdMEnrK3kST1lh7SE5eJ52IKbQ+3SoMtMtg5exqFWPr
/3g6j+XGkSWKfhEi4M1W9KQoipRImQ2CcvDe4+vnZC8m4k13z5sWDVCoyrx5zWdcJutpfkYoCGWU
vHhP/TCmbiHeZCqqUS/QAb6pXSQp8sp6dOcXHQAdrhXuiWesSJsJVQ4hWQxXGMzI0I9BCUmMRXFP
2s8pkKFJw96ATTyq8TsGk7tZCdcVIKxyLptvonBo/UnurjA88tBzZGi/nwI+nV6+qCp6gVNbhtTc
AblT7dLSyN+A0CZM7YD+UCzBpKzRmutkqfs4PItMSBuvvYYdCwwNqirhv0FCw1CBypJyyhroPZ4M
N8MDRMQIopqndu/7E5yuOf9y2WwRhGPS28HRNF57/SEL3gcs0L+Qa3k6TK5b0GwvvmIvKh4M30LL
ZR507YmBPC0OUcNUngNjKVhXsWodcrzF4oLC+6Y2MctXaFADp6qzdHr4pA4b3MnQuAr+3neTNfBs
DIPPt+H4d9N75JEEOXknBsSA3zoMI5lNYccA07pkhAVeKJo1BnuxT8Im7hNAc2UNyXUg0wScSCzM
qrY5M7rMM/yKMDhBctk0e9G2wvxBxOrrGzHQk8w9jCVsLLdwARBDWNrQPvhT6isjShFvZVWMzptI
B56iQmX7wWswAD1Wy/rdohfAc52G9pDp+4g+uQONqS2NnEpYv5b2qHjGCWoeOQIx4U0SFmpwoevi
HPrYV1c/YbNTnPqST4iJsim84P9oNrB44ZcTozxYsKSKlc2sCku9Dqs8AvX6pl/rE2ESdn80WHoo
Osi4DiIMuLF8bKjMAgiJHs901Xc7w4zxLcsWpV4tv/T+wt9bZCX5KBY0+rOVH7TiWVjmIIeihcoO
CcPM4G5Z9SpsuUEO3AO7+25riAwObjyFi4NOjlgKzJjBCKVxbj836JRCyieFeakSXCL8+WmlWtlf
Dfoh4gkwBNu6lbtWqCuRipx66kOV1s5ns1d1wnBIQMUlwCQIfKyGS0xUdlhoWNYpOEFh0UTAa+3q
W8tENhKm66haY8MwP0e4imsOg6zAWnBOLEa3x1/qqVYtTg5s2bHay5uV631Q+l7VUhKZu1s+WtvJ
JyVbR3gWwS7jvmVkPkR0umWFgPIh1f6osNgM11EbY18HI6/57bFwtLSbJ4iecZhnjs/J3KfFBaLn
yG8hmpWMYgxjvqXmgYzWZ10GVBWJ2bSKGYY4QtXAUwoGn8j+qIT24FRCDOJMR3CLA1kE5uVZwVbL
mlNSwRMnCCmDihVZ8CCDcmFWt4wJ70jToKjzUqsgMMXsRXw26nEHyRA/0IxE/sCaUGFkFO0Xw8mt
0a3onYE6Vw3FNvBL6+5jQ70FPDnijj2VWOHQVAjLwi/uWOAM4yoDRSi9PS4MdBPYvEMpHuolxg/L
AjMV/g4jUdFYwCFusmJVmeQsmVeswr3A+8HGib/BJim2REjkFQjqqDkCqWgbdLAyS+ffmeLWRbMc
Ib8l87hougBLY+yosU4R/HOozJXqQgjDntWjplXBKWT8H/f3NjhqWXC18BHNcRxtDRABj0gK7F8A
d4THMUd/cYoRPLRXiw+RybxBLVY5ZtmlhhH5qrU418pxNdXxkhopDy565ZJ0Xi4LpulpdMwxpugZ
siOx7sC7QPJRz8/YTqrcYEkAFBkMCSYxor3BcNdtRG/HR2Q0JZ57sMAjCNSDGFpy5Lou7a85MuGF
HBm+pcYMFYaBJp5xsul68LGZJwJzqDPxY68j8yUYID3qPg3LdkDsrcrVE5cy8auGPsuBVDMAqzqE
elgUQeQvwb2/AxyptIqEmiF7EENSpDBicMcCyNHAwC8Ym1NjnITbgi5oIoAU/kAXdSvT/yiiN4/s
mb7+JLSQhC+0Heon5kcmFgSQsZQqI52JmQk9e4pIKqXObd8ExbIr+BBB82Bgzi6Ngw2wRVRDR+1j
sHfYL6KPmoKzNW5anmQ22By5HmWqEfyVwSmKYEvE/zikMU9tT6sb9A1kfbRpffBNkStNJjuT6RzF
fAeJdgwyTZvt5ze6pZPTQGHA07xBNB2jXQLRjTDiR77bGhmDHUYayd51/s3GfbdBZlyt0WsGtHaY
Cgyut2xifC65AxFQibBGMr89dIa5ZkWJt5AabtjqivYVAENhotWZwVYF7lHApoyM+9RLkguxegHn
+fhYKuFLzAhkRk+C2DX0bnJgCfue/UJvngzsGJRSwyKJ1eRy/PgD0BuRB0BrFnz90OlgF5AFBbAM
GUkcivgOCZxskyqAbUws7y3G/oEOEwsjWhVSTpGNT7Dyk8ITYpHnUkx2nK24GKbT/h7a1RZKwNQH
Dw40mrJ/5b739GUDL8PBpc1EVTylQQ/KQH59ee6x5umA+fF4Ius7184pe+yk3DX9TIpAqr6ECiwx
2K7dRvePVXgI9Z3T//UzcurxIXG6l9A2Vl3S7LUYp7bLP1B5BIXhSpRcxqyYiH2D6oNALBtyDCb3
dPRz3K0lsErgDqYMTKEKDEIyZho23x5XU5441PjEtGFi0JmkvAi1UdeQBc+nNLhgvYIXEnMJu8JR
UvGw84GfF98Q42dBfk458mXPNcmI4IHDlhDJTXvzhFHa3r3VPHtsJMsQSGuoBoDRDz5WicwwdqDN
TOpN6HhEeO9VZRanpBqIWqMh1Lx3z6TBUUi3sADtKDV8aC7TaOGlnb51NZDP9JpbuB9gjxH1ODuA
ySPO/xcpDEjdamzZ7XPlRpzWhWgZ95AnsZhHkB5JAcL2U7bTUuysK/tcYwLvzA+eyBAJh0tpeO0a
lh6jpTT74evnMxxRqEjkKyv2PqqmjXawzF3WHQvvms6fClmD/scU2uQK2cu6e/O8YR1R3abOb+p8
luMzqByeix34dJL8WIdxmfm4MB0VzFETphmcbg32ahYpJp6JojYEXkWhdLPqd3F+TRgkq8OW6EFY
iRwEbFhqf9ShT9d1gQ8XHsO29QwboGdGUgY5+oABn6qGXPU3iVTnv4SkUoajtjXti6eGcFaulnNk
Pkb5gpyeiE/z16NWIh14OTTNW0uuSkQcz9Q0mwAL9ByrK4uqhhD1V3mqu9zfVB6bjInMD+tr/0vR
1jpufKiS9MdJtRcOzo8mHFyhdQ0wp4k5oAg5lo296fyL/Cy8PAhqU56vPB54jzXaMofg6xX1Lw8F
H6oTI92QSlI9MzhIsbLt4BYvAFTPhfeBK8TMZJYgLgDzGuF+xKLWJkENibzI8U+bAWopQ2R71W6g
HWIWKwgPMnEfNIGkA7oeu1kMZoq/AwV+dabxdqX7PLBd1taH1d7RyLG2SmhsIYEwYv4Kl3dd6CaP
5af0EN5EjhShpPET3cmiVY6ZANmoB9Hah96X7QePdYNsiBvBt8BSTHgFGXMzt0v3EFLAHWCgMeW0
qTRkR8bMXyxkiRaE0KDw9PAzNuUEHC70pgC1G7RRVVZgky50Hdrn8TB5kI9AN8HqdTiPRJRXFIYK
yCjci5IyVqi9db5JItyY8Axv4MXjOwRtBnrA4FzcajkBHLl2tPSeeT/vbptffBBxRMTeaoq+LBye
sDLkztjUSaIZQbAuhp781mJg6gJVqVO2pVZQgGyRR6S1s2Suq0q60douVwM8tAFQXhnzl1mvXyKm
pk1arfEqoX599RTErR3j/O4mOUKSFeKCf9A5Mnj0UHFkhNoIIZ66qIPjrLfOwvfqS919UmDInI/h
X5n9STyKpW5k4Wv8BE9idmd3kXNf17dZOaJEpWVlNQsyapG/POcM+dOz7iXMFtT6IP0y56l+ieuU
Qo4TarzW+otpnyM7Q8e3hjK06ewSBTnNSsaMPsWoE9ZaSkDdnuE9ECLdj6DEYgInyLbA6mgDoG1Q
KIFOEhtc+2/QIDKmqKBqo77vwHYFQDCg80wW/k+Kfhxg+WB12Rq4YjAzGEZIEZoDBUc5arEOH+iN
HoCyBQUUbsmyT8A4yZ1yqdflSbrp+HekTaNvO8mJKrkbxSMWNbA1B1ZcQNCBXxcgQOGuwC9YFgqa
rQJZrNhSw3DvqmyDxFTsEKiKuP/8f4xnXbAmhVqFPV01kFY7SyE1RA34CaMZDk00HR7nr4ybBGnt
VBopFmOBN57PZaD1XwXVhfptg+0PdhNYcc2Yup95BG3zMWjPhCNIc02Y8SIHyeX2i/IgSXHPAO77
ae/dq3YroiVGUvf5btyCj+Cnv2c/3t98h92t3Zzb9Dq99uf5iorxa/6N3ocX/81/c9/m6/Cif7uv
5Zf+AU5xXPS3e3car1x/+4uOX/2id4jCB9Lxvvw341oyfAT9A8cmueSTVgAevctu/iW+FR/9h3uB
P/VKyM338De/5L/lZ4tNzdJ/C77HKzXilZlT/CAfUYE/f6YW4524kv7S/tKX9RF7082wBS07OruU
f7ptt7X4dTqYXwQlBQ/1p3UngmHtfs3g2qH8z31ujKXiOUwI36sEIKK6cFmhSeyVlbOir1tFG9JH
Nu1Ld0zXWL39jgc4K0fnqHxK8Y1lGB3Vt/8IoXKRrLJVvERgtMDGaWvvHqKNd6Hwekx34CKP49rc
G9viWG5pxR+GNUF0J2LnnopH/cV+xqZzXWyczfRIXOETGrWDtXXW/S65JE+IJJ+idbNF+bKB3bIg
fv6QHYO9cyke6y2N0CdCzMVHs3y+PD92fII3+4EwFKzyOIoWzTJ+wqD2KX3CtmdT7Ky9skF+gzz1
wds4e0wxN91jeFCX065e6A/Fc72BELeuHvuVtYf0sJyW2A7s1Ec4S5foudrFD7glk6wH8TR/mpb6
MlkWa51md9sulGZtMYSZKbwTzBsQ+AC56syl0rSlpYQ4zJPcqG9q+DWKPmdcOpUK7ch/qGTnCQ8u
DwFZoha2AIaZrXT/1bePhgkuoygPFS355HMv3QVCGzg9M0dRVa6ARmbSc51o2vYTwCdz2gFR2xzl
q9ZjJVI04PnsKr8dbAk/AvpjMc6c8nge+sGHE30DUvFnzkJcLjqV3FEODm9XTb9Av5xuKbt8iPpP
VKYzZEOlY5DrrMSAgpJIybANJpsYm0+89f4qA3YTe+aDy7SqMPPnsXLCZRGkP8RrVjmwZJvBXhg1
KvfoCyTiIcVmyBA6l20/5Ro9MeNetFQPIico/PZUOsMOrjz8A2A8IF/fQzgNg3qcjygcgWUOKjsF
Pu2rvlXZR5m0qT/S3PKaNt4TKPtgz+cdg3csf2DH6GzoEUoKooqqiPJklervnj3Q99sy+o8RRYzd
3tfOVCoPNvQqCw/pVH9uzHNBjEWNbIeMnIbzKiSrsjE/BXHhrMcVbClB79nFo84t8EoHBYDp2KvA
l3WGfIHKZkQv1m4MZFUM5rpeYaCOLqbDwMP+t8MZKBU4btnUGhcnXguLLsQJvRm8srT2drpwweYK
KPrzr/VrGIRVpft6uoqsEqjTwvyDu1mlwOKo3buFGt9MHmqiu7hGARBc0Nhvte6+mFlO2ufF7SFi
kBQGWPegGhCP6rOJx3hb5KdI1ZGgpasABXLhfDdM46rkSTPuLaCZ6jGtDK9+Q6ppCNM++2OqLIKF
Zhxf2ccR0i4V2hTSmh+CECuP76QDix72DJgxUvxnd5LCHi3g/9Ic2eaf47qADi854Xn2egKox6Cr
76+A/biKmVS1QKU55WWJibF8yubYqJW4hL/EIEloQugoDcATC0BCF2IRFRihJQqU2NnAXh0Se4i3
9mQuy+LA8r6O/rtGpSTQgLQ/vrXz6K3AqHNCfrvmpQi2s4ZxvEI2p/dH/ajCnA5wsi6RcUVmvoMj
RaWpqF8cYoprYUNwR1bPw+AsnFYBmcPgqnvq0/HSYf4ozXF2zgkWbLF8iIO9CE9QR+g6TqwJsHIe
P/ItOCErEr3KBAZJOG1JrgIA2zuiCXNuXFi+eiB1QPuJMCBk1m7+xs1zGSkUdDDpKKdCfhIj8tzE
GpFRrvpnAkfkgXLEpUvigvtmXBhF8cTcSituoogV3bBGXvO0cRDSNO7zzOgKiURrH02tXHd0IXL4
KpqBOJjIaWBOnHBJblKysyQE0vQ4QfIJNqJZRw9EzMTagghK3J/HZekC2D5AzEITiqo7Ad1RRoMI
wmbt1dbebRYKHbHRXERD5tInINhbOSa+IefE/PK7TQ2ybF4dDkokMtbnmBsoFeJtoT61LTZi+abG
sQd3LfFrxhVrQD1CO+FoG1ODx5SeeZRU9qIS9GTERZELWCRMGbttjh7bktYYI0fXBMMN/ryeurcj
bxvZVIrHrL2yEOWUbOJ7rYTbzZ1x4U37zW1GFZUF1cJlfzBNyk4326N2Yrn6aKbwBj3A1gaiJghP
klxIDWC/qMBaJkauQ7tntWb1NlDWDSs9uHXpu6BuZgrwUhKEB+lkhi5H7kPJhZK9ROa+8C+Y8XFL
IUXJ0rNZ5tTw7NGxZBhQT8skBvckzKxWurKdp6fSCVHKkl6EYbhuKlc0yPg0KbsJOoWePYe0igrU
NzqUsNd3hKQ+BiPu3MWKq5Hi9t6WiD27c5Il5zpgYuBoDDVJTO1MNthdSV2WQ92bcK3Yzun4nvvd
Q+XNVOBpch7d/BOmAGAo4khV/c7r+kRfjTUm2qDKhNJB/C3QEN7uAa5PYowQKuUN/kw5d/jdQmRk
oAVdNndqct5S1gGq7LvW/42psvZ5viDRwE/bNxQiun528PxQAYd6/GHnpmZU6/KEeVjw2L/OSNbD
mxaXMPG1xRwjDCWb284QDEGqabVk35vsdem4FOnLSDHZkJ8z2M85HKTBzYmS5QKGzdnLb7IFi6Cw
0MdVG1OP4UGUgAfRjc4IrmzUih29pDWUhx65dc+4DIOaZqwWxph/cikZuTVvqILS4SrPAX/qJgfO
315GpinhgG373GsMozSpU8ovJm6bMrQvIazkcko/XVo7sfvtVCAayIhsLxk4EuSuwMJ1i4Gr1kGU
c3eaUROtBT0IpMvib/pTjgP2ivYoxoFyICcZm2KdYQFbk869xPh5Gn9pMVGebuRZzyyGtRB0wlnb
ZEGZQGbj8azQFKUVgwGIjqF4ihdw9lIH+7tmoyfpqhdAnzaMwakKKDDf+SgmoIm07IND5BVj/pJn
SWzyCojheM8oyzr57Rt8cmDnJLmJC2j6WkQwi2Og/1yOL5sRtckrVEPxFDvp1s2Bzdi5h6yUc26G
wwoZkNesUHJxhmIHvR7dDwEVIUjj7UASaLViY1DXOGNjcnCstbtYlCUwfoeWsipesflZ3hVfJAPb
/Ez54UGYGXUjKktFOQq7U1f1Rx5E+ba5MCR5IFvUglr6M85nDxpMieoss9lWuABV9ugn94AtPibs
MLXAu67zwNxqwozOLx6GznrQA5i80W0ylLUNmMXBFuHmF9m/copztMtFk8iDUkH/1p4SKUiiZmWA
9dMghqqyMp7/1U9ptreZLI+Irwzut2iwRrq4nh1WO9PuE1ymoifhT2lS05GhrxaA1YSHeE3qYWdN
J3NulsEm5KfH9LtPlmpzjjx31TQUSWiJxHDdXfbQcRSCqDFzzfYenUBeE3HcwiRz/K3cTE48B+sw
0Y05RKMQl9xEhzlGwGJgYV7AocCxkCldSz5ivMn8+o9kQTPCfMpieIltfWVby3puH1PcEKTnpqRS
1VcrJl1vumY2YuLIoA9OdwzW103rHjN6u4lWT7V3oYGkfWIvNXof1h4oYTTJph+q3UpWi5p0q7os
N3Rt3qEkziWmRgwkqxmprjBWGYh0MHC5Ls7NG4lM5GGTizXzg/J7wkJ2kLhGHvzJG69c53TqYjVy
G2eB//YRAzO147K1CloKrk9xd0YPQBzuysRTi/EQ8sVlQbmIlAfY17e+A3erGdGhpikYBpT9YKIa
TQFwt6wj6INosHqob0glyTWumIr4wR3QCija1DHC9PO1x3HUjNNCnltmkVt5kmZoUxks2gB2ZY7b
YGDEr6nSvzi2/yj+dXlwBwi4VjrsMnwTgOS4XZr9WEz/zHRWMZuVBn3aT08Z3Fwe6MCD3l9Ag7uF
gPp4tDDgXM4qsCClkWw/C9di6WJdMlylUomRqABOySpQCLy5clo7ZFiht1CYqvn1rmCswoi64ryX
3FHzyp7zPGIYoDm3kjkyGU7rkBnGnOJuyqw9N0ZGj+x6oAtafQYnSYBGu/lSYoYmIxxFf/SRUXQB
mWlVfcoCoe8p59oiaAZc+T01s6UCsoU5BcpIMhgB/jkukHTesZ+TQ10xCEXf9QScZoQKmoziXOvV
8Tcks60JR5nTZF13xcGp2xOyNWeT7iadXEj9hGTe05+geUUBzK10PMGG9fhU9H3sq9IcQjuGYbfC
dxOPrdpvjx1Gt2nI9xgo4WipnLg7NB2y4wvZeLeM1M+m+9GnE4l8Rf7ijTgJsc3xTYg22mbzVp93
Yvn3LxYXYAiD54reEhbcgB4AxZsp+R9d9MA7FpSF0AqYSUTVzRaXGYDVsVtNDl2uAU4qRV56UUu+
KLb4QIkVrPdJwfR3yC81XoylO5+C4X3w3vy0OcKGSgO6y+BkphvSTwgdR5IPnJChCvbAEe9ITeKe
Yw/GiERdIYESEgSdVw6H3gIDrECibGYAGMmJw5pUYBqQmL+AGCOnG/AQk5WQxgL9iRHxHuaxZUAh
dAFGfTYpaizhf1QM+BJu+mZAmxOKg5phLRw5yHD86itFd5Xn6no0/jymK73fyoeTvtaGZmNUKPg9
d8uTW2l3fuWNdcj2Ln7A3CNOcrKTyUNxGK7AU8b8SjTdfPnOcHC0QAnIC8VqivUP4hf6txmJrPYx
wsQn7CQmHlvCCIMWfKaK3osDPSb23z+2g3GP8xhhhjSGCgZlwF1cHDgVPmsDNL9sjjmmtFwJVb3T
vzKlzLw3xYg2HSIUDfaRdxNgWtqWhIO+mpd9ZBGMxDGJAsDzxk0UTGc0BDs0Ck340WFVZtfoYgge
Q/mWzD/yozM0FxOnEICgGt5bHQyPE6xz0FQnmAjpsg6Vdq3jg5cbL9mkbFrvLyNyIIF9blDxY73p
xPnBHVeG1q99BkpDre18PWIGC4UXU3IGjyChCrtnth6wMxsftbp7SK+6seXCwhoBRG8R7DawgOyh
h0sZrPRAeTSy5kZDE8Y38YH14xIdg0HFrpZQmV7q+qpSvHrR/FR46k80JbDaYZXBRyUC/VAp3gvL
BiHsh5yjQU+OVvzkDGf2wFJ5jCnXshpm5mfeAvc8aYitsFJfxESAa817NxVH1mNJXQ9txrJ85nzk
2mObTktvzl+1jTwP43yjN7YmGNzwN4zfVYMlKLYoeXwwTrK46/pdLcmGbvWF672lkMeL5E8WSFMG
qxb2ZDlCHMzvnXbFAmLdzNzrve36x/obIVling32z2lk4IcdqBbeY2bUZj/BWMeVMr+XtrcMPOXB
I1oS//znBB0rOFFieZu26Tc2wQkVm88MHSxhwKCJCNJX1rne7hqzPzhq/oRoRF5b7TB78ojt7Tne
TLwhEBHE94J5RWn+uX2E2hjwAOogvlmWr6POq+DtdeuCoVVoh4fW+xn+nQxL8X/MCnOjadxkgZKh
REDhTcVtm2F7EnsQbfZ4OpTBXs6f2At2jUU8WdMcnPJPrO7UpMK6XyDbAIaKQ0LF8zy4rCbARY+Z
VOtDEnGJt4kWLoyj4sJYKz39q9qZNcIRRXIkcNDCrYG08QhXa2/dTqeMKYeZPLoJTCwVgTdqQAUf
BRScqg4Xl1IoRdhtox/tWP6u7aFFgvofPvXWR+9Bf+l1BDwh0oRiRUHl+j4b2lMHgVwdVOaktIDN
uNYyNj533piYSDvzziieBo6RCYCui4yzHrE16w29Bs1lPMOv61aeQXvdhJgsIgaAE6ToG6dD7IxF
Ae5TdoX8qxsW+UjYArWmVeGgl+joiLWH2AXoBGwuUvb7eFGT/yXzTwpbV+rAgiQfOgH9asGqwCQ4
Va9pmuwj42IPsOdVOKW/WeMS7V6tQtN69qoXK6ZMSdUl0Upu/zo5+tqj/UnC9D3tOox/bhUNicJp
Ih8pgV1e6Kj839oa/XqoZ5vBQ36A155mf7R6hevwiFwNndEyMcNDxE6qhtirzObJ9H/FACpLmlUC
XcPLgF3wQ0uM5Ti3D5Ot7HAo7xH2DeHPyG8tM/CGLN0cgjyszJSaCAYZ4+5QI04sJJ/mPdB/HC5r
bXGY9XhPjR0tNL6NNSWtMS0wuiCQ3OCgc2AcSydrwxUEo8gQ0QXoxgZy/jBjYXyhOu5K019xE4jn
ryi8wvSEuFesp67aBUigM3ROc0mjZ8zb8K2vSIq3k+2Un6aOyf9kg4t6xwQbwx77q7lfZhmlth+8
T2UIaz1+GvKrz6kGwW055re5w4yuZuNNCsAB0evUF2E8p15DwmS5ZvxtQ/XrzHFZ+9rBcEmO7pPV
PLTXJoc70sTMgP9w9ShM5t8NwAHLJNetxYyTkx7bT0MrM0G+HSrn/rUJvmffWkUpJJkWu1GWWGa+
s7FmlfZAf9Pf41FZJOXaCsaneMQlxMzPY/8zk7DOCK9k0kQki5imi5UBbVZawibTcfib0Hxa0VaF
jjkZlxwf7bJ7sL1fY/oSyAD3B/kUVagvMOT8NstzSN0CmFFj+6k2MLi8J3iGc6PhW/CJeZLYcEww
QG3aubGGOxqCPcNbaVhHBs3qPGNX0EP5VjZdhOqU8Qbbbw2JzNpTdUeGs8N/0Oim00fovDsAIFn0
AxMmFyOuQcfmlhEd9a2fBMvZL65AfFiwwONckXGoAPF2iXqgue2r5iAFbcgZ4hnB2nxOa45XyEzS
vsmnz6RG0TuUENoFEyFyQHL06nu+W9kbTwo3kZmUwc7dG80K+3n7Sk2+c6BxaVi8JhVVot0uNDdf
CwbiReYp7+2V+EoKjhoxv3LF7gh3cviIwln0KJEd6t+c6WMw4P+1kdaRxngZJfkxp42q2p6JNbPw
yt9hvjASyGE9R4xfCYNoABuaGdM2f1y2hnMPmrUPstoC6BTxcsofrZpBJIQ+yq5/FiUgmtyyFVUF
eBNZrlzp4i7b6wxDiw7fAcRyjD23FFB/EdAMyf2cmE8UgHUBt1fHglfd5dUNgMzkPlphskzy03hp
YozuoOGpFOINA4apdh91nP3j9DUh7xhqLAl4YZj+1G5OPAmIqNE8ggBhI6bl/Jpt2ZUmvFlb3qaC
PDgwGS0pDMLTjJHPoIvig/YgevJoYEkOyACEPGbimCRm06GasOCmrh1JEWBiWatACTSAhRz88Dky
p/hM8E2m0RW41g2diPGrli40VqW5sjC07NGMOEnM5f2UqvnH6XYgs5WzzWIA7RYbpKbdKIDWhtIs
dTh/WgABhkvTeDjDhP3WIuYHaFYwk0Zrd2h6K/3JL989LAEhPtuMSW3wEAs7xBCtWoEog2zShXRm
UgfqdIkpwhc+YsRYP++h9AGIgJfwosCnBjiRBjlVPVpAFqkr3u0LxObEw168lklytBdKtbdS7XEr
FsMVszpQZ9o3BiJoYrtdDGWEviyw6ZMAkGvMlXVc9RX7Rg1IVspBiXkh245eIliSladf9A4dMVU8
MDMS44v09QxRVo064lmnAoUh+fAZ+w/O1nVydKerrMM9I+FhxPUEqBQCRL0qnOoNT0ymR+FKlMqJ
l22seVhXOtA8o4zUJYyFKwDkUDEWdaKjpF+Ig0EXgPrxgErxLtU5vkEKBI+yAJ1kN8nsE3Sytv41
/OGxSa0NlPS11MIWJLWU8wjiEufXojFp693mp8vidVq7mxkng35wN3I/SrY0M9eA15CBUnH4TDui
SlvFj71b3SrvyfWffQZDEzQDzN0Yy+wKrGdKf97YAXwq95ZbBURUgNo5X2XBt45EBlKIS9VDYyom
5V2goTM64uEXObj69tvemjCJw8q3BZ7kLYOVyzC7bO+4HNKgIJhah5uB0KZS0ZY9fldegrl1/zfA
eKASb6PmbHr+MjLCPZptVSE0S/dhgZ5SBZ4aWKqm64cgIj0EZxVNP+g15QkmSHMAggmvgdzHtGKo
E25zbtPongHmPVssdWEo8OQ3KDKpjrJuI72+CeJkX7sOP79/HTBeC6vMwBi6eJIFJky2CrqJAnYv
E4j6GFeIKp2RgCwMG6hg5lpF+3bUpw/8tKvI5dz7sz0qBTi+OtlelrEcUFn7lDANZA06EJ9sGu1Y
hzCDCuGR8aIIILO+XTTzzFfCY29OtrI6ZGzGbEoLqGKzYpkmvyA5ohKIfFjd2qcscsiZjXHNtA+o
Of96vHgvINO/UhGUatCxOyji9RAbu2gu3kpzm2CSqNELkM2RQYe8NgBZNP60gVS97Xj33wXNs+lP
/z3GdfSSmsbad6dnS6WOU1kDDD0Y+JTzJ5pdmJIbvkLXG+i5OQQ1HbMXbZGjcnqJfPMzwJBPZ2Sc
EmCHvtPinvZHj0wNHU2Xhvg50f/AqOrhT0BnqMQQotTQRcLMiAq0GG4PjdL04WF6PDDP9/OBwEBv
GUGDzMjcmV7q9gxWAHy8IWeFiiuAjtX6L9kQrkYk0Uo/3isQ1HII12IVKcNZgVbagprWKNkqcH7i
PuNGspM6z8A/6tnGN7MYilMAgul24MuQpXJOb4ciguwLhkq8ZSOu/xE+P5SfSDzhbYDBJrgZGxHk
WlMB6SI/4c1v0ZW2R5lxlgCFUF1A0cUuElzarZQVZ4SsNS6nHRIfAE8tI73W2I129xDMmPpD1tc/
0yldzX7wUhrhY1Oimy3+XL6/H6uPVTsvlCl7HjMmB7Aj9fJZdxn+7g3D+5AqbtLdE8T6Y4+ilK19
I1v7yNFhUd528S9et4Rcf9ro0+s+X0v9AoS+6FCm2ti5avVWhwU9ANm5Q7UZnd8SkIZ13sZYXJf2
Fopz5KyCoMMP9xNrKPYhjtMAnMnWF0xN1pF/7yLzIYrjZ0H5veyv7K6VRitdkhZvfbhwoIgYi6ot
rqxQGrFerjD0RG3aWI8t3AFnX8G1x5oJ9vW8hK23bWkmwjZjvPjaxN+UeHPurhsQFw1bHwviCQDv
WCJylaK8kQJA2D4WzkMdwSZFVRw7pEFUaMgt8cUo3OlcsSE57JYu0B+HsM3i8xPWD+ei01fCNeUY
ncrs2Yq/gfIc9xYwAYQBq6wg+PzwLvnQHPTgyikoDqgOHtDnHJ5Sx9ak/1UYKwzKJ+713JnQy3eo
VUDzZ4z2yVd0BshNGW6VzNBc3rUiISq0UIRRy/tJ92a75rPLXgjkRsPEK4y00djeTy6uoLtW+xOU
iydBUgXk1pB9YDy5aHf7ZtpWcHGYPZVzyB6DlRn+CLa7DbJyN7r+xkagglrEyY+CndPSV3S0KWXj
PB5651cbmB4WJAPy7YWrEFLbDT1f7E/nQRtixgzzg2CTfjWv6Hal5pK/04rxI4kMfBr6dahY7v/D
yGa6chmod6YgOBJL/0xZKxWu1BHsiNyseL7aPEh1e5gi5yNgJTC2lcax57yRar4HgKmCjurlXQYK
aTE/gGjh8vNPdTHs0/rXhbTt6a8m7p0N0HaUXDmFTL0BWEqW1HjivGlYt5BwmQH+mHv2QvUYc/bo
Picz8zMp7jkqGIN6qbl1cCxTXxVmWD2Cbyl466+RaoMKzso2zDnRYTLToagcRuRfjEBm4oITPlwD
5J74+TatlK2vdsAl0IP7L4blUva1TCX+9ey3oKRCoUaWUl1+lv5F01tkmO5GRkAdi5zcBinmDaY1
HhSZ38e+fJZqQfoqDDBo//75aPr6I9Fr3wH1i6bjsAAHa4gb/hP5QWw1Yxetqf1pRwDhZSeDrz9E
VLzgPj0Hzz8LauNoUPwr/R7ZAQAA7hTV1XDPYDzEuUDVSaxn17/IrtZZDfqLeilkUFlC1Chso+Wv
ag9Yrz/ODMog+IxMUtn1PCh2WoR7mjQyMtbD167tkJxxN/jCMlSIEwz06nNrgC9RvFF1R6a9Myj6
pkTnCiFE58FlKIGbHLAstE3A4UI7J5wSdAAUkvGLITxWcJqP/1g6r63GtWUNP5HGUA63ONvY2AZD
4xsNmgblnPX0+yuvfXP2WanB8tSsqj+VxiIQ6H6cN/OARF/ZxDlLYZmUgptCUZU+XucjQU+3OGmG
W+/GSwQxImMgR1i+Di4XfpWG6SajwUtZcsv7aQ/l1c9PIzDthLafBygPzS5/c2J5cqYPj01fSAHI
2bujZuVHjMQXBWqxT/mwQ+NtNfSryRStZRVV8Ks6t8w4DOm3kMOFWoskaB5/5DgqBS2zifQQsyDB
qnxpyBIhjW8ZTF7CIWcfHxsxZLY6WpjGooEHw9dAacrhJvx+wHXHwofsohFAQgUs6GHbSnYob6qY
pEUlpExdXd43bXhvCIll/diA+MpTbuUMfE6my2oEyWD9E+NdgnijkoLxLC0V4FuW/MTtnv6BgzRD
xo1Hz0+/Ap/pkfrCx0vRmXI7kiRL0Zpimq8CDpY14Pipy4wMHFkXrx0ogA4b2oqRyQ+a28I2NVc7
p0McEGCMa8iI5IZJIOunjoMSfU05joDm3kQuefyAuAA0Qiab4cmmoExR8nRVAJNcpgt+Rz6bjUAC
KOGrBBss+fLJBKQosQxcvcg5FsQGGU0Il2IMP01xlZdcMr77FtMXvLNslcKfLVeaQutpudZZJ7Sa
hYGS5C1vk+4vJQUxxyhqqMmeSxcMnlPB2zbEwbKA+fbeAvVOCQqOTTA+eTwbrUM1o0MeeRuyYSs0
+VxGrRAd5ZJtHSZWJLoomoYpiIkrzt8t5dx5SOIc7tsX4czBSZcKxOHMF+MHh4QmOHd/nMR8is/C
oGPmmoGzA7ZSEGMXvHsYtZT+nV2pEF8sX8RsK40TbhKl7VcBAzxrehgYGp0NugBGpk/g4qYZNvAZ
1EEjJuCL543LhCSxAEQe/oqHyD8qhcBzX7zpm/Tt6jcNr2ILgqwWhqrKCTb5CJDwTsG0Fk2Ui5hH
d95lxNBY+Wyp5m40eN8ZvyV/nfxT10kWdqauvCB5HvUdKUJorQKSH+cegSatCrroGAtsF8brDs2y
Ow9ss79wb8vXCQGpMWuJFijE+e84f0i+Y+6kygaEj5azc7VYDDg4CxLl45M8l8nQT2WikjZzIVKY
/ythrO3gsx1HW2H2dgkFUEf73HogbnC4o4Wik8KlczVXHPTu3nraM9cLXyJvWG7l26acRBTFN9i2
+cKR8RmjN+pb/i3VY9rlE2m88qDpTPBJpJ5h76WZsW12MBrxUrVga+qWa4TIJyh7cIzoRyPadIqh
puhu2L5aIrv9DZuT9JhNsMubD+xXXYbO07xIq88fGZSiaCaZ4p4jNnD2vvHMeRcXw9BTA9nujvkK
d4Ejt072a0Q4mVGFe7+emS6cka+aH04BTSdakKpZG82tC8xj1+Iu2HCAavb2KCRi2TNHJv8iOkI+
nUk5VZ2z3CghqliUXSZvJyxpqRgI9fHqkYKEct0iKSHkhiOZ2sidjTKJhkEEIjwSjDlRTaHllysp
RyMjPvh2MmbolDalsrRZbwe4ixZt76nxVV73/rexok2ZAVOzLgQFODIplP4+beBs9ieV5bC6Ncrf
tZCrckezBAqZzBVFmZ+vBqpKAOePOJ9iFrGAEitvjcexAjCU8oP0B11ID71GuyJdFz+FoVJFqNVT
rPkrLlwW7iFIfEcPRp8wkmUpajy+Fkg+Wjh+EnpI6XOCoGW3B3G61AQhYv2qe5bRjGE5QzIhAg7B
XkZztyOdp9BhGPYPQa3AizYxMRCl5phsTWIHqiO/l6Qr8wHdsNl3KH54wL25ESiQhyu32WztJ3QC
fGc9OoLUpMsAOZFqQ9/s9rsQjjZP5jVP0dyxpWM7Q+oLSNhBgoVR/SbDQTOly9Lg5QCCAPNAmzKf
FNg80RMw4rb2pVMi7j1zKegNllXS0mQ/aYq2quHqDflmaYJni2tcv0t/3GbaguHUHjP6QHDZdjH7
RrrgjSD0gH2+lFgDoI+4SIdllgU7awPgcbQLNUH1gakvmuHX1vSNQEjIEkacio5vrlIk+XLiRZcJ
tz+QVzGHiD7Ve4vFe9ogZNHxZ4oqxsSAkvG24J2hWCXQvgxIXOMaLnGB8Ph/HWTjz9DAqbgMeJd7
TOTlvGEz25D+DiCQHXBHs/XZ4E4YekYKIL2JvN85Kppcf0c3qIJdNhefSURuDu7VuGLeFlSnIl+D
Ld1UU6tzjz1NWZWlhOCuUPiIGkwnO3g2FmLpUySoHbMHqmKXKhLktxnJRxt/8+y5PKWRA0TsEkhB
HXPIVS4U/EICkQEexAOKFIAyxCrOPYXUjeWu4acnncu09dVnsDUQMoDKwt2bbFYX6le+AiFCDfMV
KjS3cBjLugkuOfbCS2Oy8OgPxEwGYlycjXCtsGtXruwUvBxslgTcmUtB4QlpdBOAF4JiSXH10w++
Dvm5Du91h9YU4YiowZr2Uta3tERjhGY1xsoq/2WnfGaFpJDeC2J4EZDxR9WEFIjwWfQoCost8OCS
QeeicUlUdVnbCCoALcI9eZFNwIcZsNXjr6SKOFa1dGAAR827mjlP3CnWELDMX2wABoyX/kDvnjGZ
LiNXPRGypwW7JNkpgXjuWMtCnBmXYmauTZ7vYBeLxisPYqwl9m2Dcxps4D9KQMsH7Lg/gbLVCNqU
TTQxb28k4x9cUYquqkuyPZO0iSybp6V7eDPlTgcxog67xutEhkzn/tWUD0onA7BND2eQ2FCM60od
P4h2yEDCtGg7KVzx/wZurJCTz4nj08sIT4Q4nbhMzKZ3a+hHlSw8grYJYZK8dwhgiKXjOMDLjTn7
X2ykpn/Z9rQAa34IshJRL5g/Ar5nvGp01cNEqAtJAIgxFK3KuNFQ6kAzYl4LyjVHDNGyCFUsx9pw
5hAnyDEuh6M0pPxVj2BC6XcYnlFAI8Qxc5LvM8x2C3rLnGDeHDqXRohkCuJN5a1323DXwRDpkANs
Ncx+E5o+TJ4Z4zZAqsifKBBXNNO54PZMWVhFdTXbajHsWi5GApinvaP8zG7yeKEa4PmUTmoiSJ5D
AtcLDfBkKdcWiHYgqxb7A56viPwalEAKvv4eE4Mo6zm3FhVmyE/5yC6Y7GpzY6e05/ycRxhI8sN2
+aVI6g3mL5/9Jh8V+XZzTD4F/rT4nXm1I9YFLn7Fjw6aY0HbVChLi0csGk656+BdkKbLo5WfPcxg
kkiQZgiv4VgQMQWvsiPCBH9oKnFhOHUo1yV4kwjgUPY/0erwJpqMZQLc04245yqmnSYXycY8kb/a
nieL2altCMYS51hiOVBbiD1+NUB4ShJdI/MQddSMViILj2WxDhJFt/tOefHpckRQhYaK6Y5JgHLH
+CxAP4gAQxYAiMBLTvxWZslGqf2dFHzf3TLraMP47J/bick8qL8cvdkVDFq595bE1kohLWjuHBbQ
OU8lMC5zKf2V9CxZ3xNtqELTm1son5B/oa2jc5QjMyAMt5OjOvBvkubsbmsv+TtDOoME0LLPo8Oa
twk2FeEuBXbtswu0TyAePEJQCrVnaGLowbuoo4f3rYwJulm3Hq+DeZuGfh9gw+wVNt2wa2c58xqX
0BDIp9qm2zVGfRJ6rAObh8LVbzLkqwMXpGjguCgSlz54+FPEFRvp1Gd04eNAmtycQ38H2zqx1+4a
X9qxs7Nf4lJ+5ORIaQrU4RjbjF+Va1Af03wxxv1fVQ23XuJsDMAmTiX5YbQ2OdMxHGomg6PtAw+E
qoxZtYI5Wf/iDmCtyRIcQs8IyZuPFghswBclaj21mMl+iwmbPom60AMUExTEQBOdEvJkKjAbbnMQ
wE7eHzrITel8zkO6DcLvqkQRUM0yN8hYjA2HOCccjXy1XNQ2Z1qac7U0TURsMMHpPgnu3UhaN+by
CDwJrfuLNbRfQ5AAaY7sC7tRoxhVqQG09uhDlW78zJiz85aGkitWiudIgfZal/UmoFHAUMjqOccc
RrbRAXiP6a9WtKcePSBnFMnLHy4aCr3DFRajw6k4HB3N0eBpa3kUrhhtI3Np9KuCDsScXAxpUAld
0K7b0L4EFW6FxJS9ymvL6t9MlnNZeXcmcGRHTywQUmO1oJfIdOOUTaZnG+18a9IXcMvLYMl3IQ0H
6KCZRh903zWyRH6K58XLSOv/xVaw7FybYIT4qXVZUIZKgvAO32dBNfM+BS+9ikg5681nnLIHXjqM
HpPVndoBToQ/ZVCcg/TaAsXahr/PbYwvLadhosx2pyQH4IQVgtwAt4P8+k60K3A7FDVYdLht22OR
EN+BuF/jufY38RIMeCTylCjgOv3TES1FaDVaYJYWje4qzKez53+6VA97+hREqPc6QFaDkEx28XUh
kDrKSuLdG3bovNHhx+6rNm21A9txtH5T+MYu6BQi2NS/YxWvMhgyh6FvGAhf5x9Pe1K7syJ+zh3e
pv5ospHJ4xixYq3Adp1dHhAFhjpsOWAaKtsOQPFMc5/QDTku2pkA0rHeCNmQcWSyjs+i+kjVvpLg
Ino5qBnSaesXwv+1+m5wMzC2sh6XoA5Xw9RLgFoSP3UDvaWYZYovP/tFrE5h4C+lMTFoFTIoshAK
aqwPQUfxSwrGGASCcfcpzJmvVDG6wi9NZT2X+VuwWKMa1kmAr6/9b6YoaGTom1WWjlEYuwKuIzwI
1vi4/Khpo7agixGUgOFakEswKpn2mD/R4XVzisG2olli4Vnss04zYFkOmzMBQAT3JXKbtBMc7dEY
PBXOWS5P4Zr0km07fGmm32wG+glBm2wl3trF8OTDvaUidq/fGDLqCgKc7fU2LAZpuZVqoccmtgxv
Ms2KiTCqAT1sdBxvx8cdYFxGwmcc5gQgNAXyGjEvmHPLBcI3VTr3iEcAfhR2cDUw3yqpYK6AP2a8
86e1YSfsKz2bYXuyoDWAN+L4K5myQ5SiGnZJrWuOoYPWi5E6hrcEGqMiI9GgBIGjVDjqiuFiWt+D
OJWrG5NNT/KBi8cgLsM9LwA9cwOvDnwkwFqTXoUMkKmbooUu3bJc9EobeVuS1CWRm7gUWf3DYjJw
8mLtOfnFIvQEGbLabFpwYg+XuZGLZP6rE80Shb5AVIydo393sOigsZCBp6XDoHXKwW8olNMQ8Fe4
/LMro5IaA2DrPVJQ1ibHF6wb1x6go+CaLIv+r/wv77zMtAI/mbgPpFlIqJ0NNZCXFcKsDm+dBDmQ
K0NJykbrKqRIlyRb4aq4e+04XbalQXQHzyEw3+mV3j3NX7XOnkfG9alOyDnhBGdzP+ns6gWBmH6E
kpTZeGSFwUjCr2t1C137KqJPETmHDS4lKOUUR7d21kssbWAqfBdRBeyCwRa/P9OnNJK8tGHrrTkL
HFwl/KbHD+OrtLsFG5Maj+wu9V9vYsjPyFdkCSWbOPJlwL35wB+8JSNdgExEhgPxVVNd+J2JE4Nm
J2CaYdQE0nG5pORkWm6ymsxkLSC+Q8dI4yGsYC/dFMiTYU0vMpfxhTCBLALtLJNvU7RLlyjEwX0v
kLUDQywhIRaicQhpgoAbBjY7yH+vxewF514piw+NpfA9FNRMazWmHhXVeOpVuPRmWOp4Avk4DSCZ
dS+rva/i7AfOXhh+8G4C4HYkkNpKflNcHeaYcCicd/yamgZAVag72p++Io1L3TW9Q7CWjhqKzFdW
opOJfpU7EK2zDa4hTehEr2an3aaZw40ucjLnXXBAI1VxEQAFc34jRh4VlYZMusH7xNcJ89OBko3V
ETk2U2eQyx5lfz3xuSOkjw1EXI+1k35XsGfQP2u+KbwGMSIHSq9zY8ek138K6CA9RRudLKKNhYp3
9TsrYBf5BGLCo5KjpTbuWhDZoXnpCPpnQIRJEpaV1AyIX25+F3sSyEkPxlAQV+VTf0ZS8vxuuhht
9CzopwDA9LdxW8hMK6JsNhOL0o7OHR0VxRYNf4mLUHoFXsNMmZ9FkuM39xwORQKXmDEzemeupoDZ
HdGRNku9iz4RfzOjPhh2WpV03ACOSw+jDf2LQUqQR6+gsu0V7FTn2QbNb8rfqQcdLuy7Dqu1vP4M
5jpfIG20jJOxliNXZIEoQroJXywDgo3MMaLNk08jpURPum3CTK0gZdADb2eM/2wKF9Zf4HPat8xm
0Un5L4l7aaAFYZPfqUWGKrB7T/y06uzZ1fnCUiiaAj/ZGgUIQUSwefI81c2fyWE678lhKd3xMKgX
4PyJYHOed5uNfwreKHMYVoV1ijjEFtc9YGKqbHra3dIC14U/B7wUi2iH0+NXJkXeRjFPOOaFsQ7D
STSyp4/TzWfkWZxmhKyAJ1360ubklwOgenAVAogZNxF9jM1EBSJdgXYkHn+Fp6Nl9IeLE5zkyQ4I
xPl6Ys52rtxE3h8DPALqoDOSOUcOOBlEvnax0KVZ4OohJT+g5D9yq9R+SXSJ4BxypjyaUf/U9gOW
BgLQWYFY6SGKl9p4FXKTJ6xh1+V8CBBIB8mu541t/LNxFpccQrlDWJ8jAFbr0PCRzyP9EdkhwoD3
bGPmUuPdgaICDzQHdkgGdwe3Zm7tGAh409LhB6EzQC/+/p5kf3y2zLmDRha+E+0eXAMF05rakx6k
izKNLtSthvsVHRuXqZoU6KX1l5JLf+TAOon3JP0jZVpOWD1Fpxy/vkw80AYCkvFaRfyTlHYwD+7Y
mxYcJhnODOn3VXaHgVPyKyZ0TvI28AGEzA1Snf27zhuteYXHwneNJ9GizfhqNHtEjOCeE7rLylWg
3U46NpuC3jwAYBIRj0MEM0jKz8OZzLhTe0w2fMe9f+PqbIgPw4TRqqhXDXI+zfgj7w2MhMyJ4As0
aD7nKacR5BDexAlqRPluRiq2Ep7AjxmJw588ZIUW1ET0IxCDeIzkB3ZfboXqBr6dVhm/D2NvzdPT
DR/bEBYQOv86/ivQE1O34AQkiYR9fRzJiyYylu9E5CEC7Ro/MriW/Xth/sYT/6ber5nEy8BahYwf
Ge80hELvYXe1iqvFmUvML19y8C9teGy3aTavpdbmx3G6i1eaVOp7TIfB8rASTeAcEUlBPcZCbnTF
lyCIvBEyfCPbtkHlyNlTbgItRwNrxHCAePXa4S3wvRFIdna2cz1fOVKYG8GHZ3vX8/mISJHjparO
klnH6lECJZcBhCRNfLYH+vzh74KKGkgsMm/YcKjRlpa4aIVWYhSmHyGerQe+/o+aJkLVZJtOdxIw
RqqHi+hSgLVC0c4oWUTXRO8t/CNo0mD4T0Jdw2Jb1a9DtFhJK50ehvqdPRGgkwEIvKQKARLEf3OY
EpAWMc0ynKtI5pB/sPqBxOoVmEpNli8/wbdvynzXIwZDao9QRAX4UI0MU6z1jRsduV8pv2EENq5J
Tt1e+h0EBxFFBy6uYGLUdUzg41PMnRRTzIRJbCE0ZDqw+HuczRybGPyPY2cbUAWLCsvDfPzxgjOV
xsYNN/F/4TEMeNBUhxRsoCJpoiPQizbJ9fUlrzvTAdGhedqVi0o74udoouTZKOqDPxFHPhwTrLdK
tnP0XSoGh2Y70eK4P3KPZCDFbMRd+viBhKb0cPZU6IM4FyHp+vRC7OtkSY+yFPWjgbNKabKd4I9Z
CVpPzmgG5ODRsII31lx5nBoKvABvbeZupZLgO3jwi3xSumZxJLA2m00QfGUxG5EUf0OujlBhfBJ9
DF5pdwe6HHuc9w7/kqCXHshM+B/8WlGA8XBNeb1nFkordd10+l01YFq4CaaRzCdAFmnQdFU7KZ0k
FpQ69ArDY090tU7gYBEcqLIrwbrpi7j+RX/TDr9Oey6TZFMQ7EShEaJEzoPLb8vKt9IP5KIZyQqI
7hHhGK3fohCOgBwRJQJ2xPu2rza8W/ScNMwqcsbewC8b7ViLtBPG3J70NWMNwdBiSoYFAUYTPJRf
TWAzkS5P9ZZNAsjc3lg5gJMC/1qHaLSBcHwUPFzdGZksgKsAjTqvffMiiB8w2IRMQIydEHAyC4ku
O2YhCA8FHS5Mmzk2yza0PjrvUqFScLsD7ZI8YJLcQJhp2BL2ACbcFrzFAi472IHrPP9H7DEL7jcm
5Q2gsxnRe9IusEsLQSGTHwMPqb+8wRms3RxSgPmR/K2oC850KhXZSBkvoh9vAhJDmnebHwkcxLiO
07aTlaqSyeqrw8qJNKJhLhOmc3BkL5y3JugHJbEkgES+otpSNyqRGDxDvrTBQBrFgjp5qh5vKmk2
KW3F7RNTLpNN1vNUk19p6lOuQqM2P0WTAiRbWGjvXeNH6Bq+vPQXQ23Iv8+6AZ6k/QP1LUOUwXm+
QQqITOYByfifeKD54Td37B4pxrU8C2g16bop4J5ccs3NYnsifaqFCLb2z0n0XoW/GRgImCZwogn0
TJtmFcSvRb8u8Y5j/T629VGhB/X0u1AnyXgW4HyaTHaLv8ca+zDA/Vh1EnJSuocMlgXosAE/8M5u
/SNak2Q+umqwNdv4UIHP8J1zshQGe/I31i7vKHkoY3L2G2WtBPYzPj2WwrPS4dbP5Xfm/zo+3SKk
GYyalW/m5mcAj1W850IcouGvYHAIplp8pU3tsnzz05+trfARGntQY5SXRF5axDXCP8lLr+Gj7AED
RL+8zETECzhej+H2URS0Xyc+TXRpScMXepNy+Rj1zD1/xUNeBA6KYaxE4k0lS/agIhCrUASKSXYA
cpw/bQeyayGKlPRX/swGV0I/oisjYE4TelKKC6cpoUPbGNZFHmhv6Yuss7YE6V1YW0iU5ZFWZwK1
lo5ujNUFTlTSBcm+ZBkXcWIlXjv+G5fzW4XZwscbmhrP8fhItAB41KxulaQEWlK2e+JBZH6v2KlE
zqxHuzU6OARWE6tgpYxIs62ULEDxbvKucgNYQtuY6QvVdt3UG0O9F8A7zrvEj6jFuz6R0gvAQPeE
xlyn/HK718pbaClfzH01hIACRWkQcUui6xMC5xwfkWlslGZVUq/4OvC46ilpodyn1Fu1uQrv4A31
FlWyML6pFi01RYNIfE1j9VUUQqDrwU0m/f/yZKA17Bd40QppVDy34tyHiFTMEBUR6ngNwUO7B+D0
aHMUMBIackFlpSrL3/K6gMPEHKRvwjZddhUJf+h3rHsHJZT17zK2ZTSKqf9CACXibCLy8f9+yfwl
2m+x+dO/9TpsERVWSBmDftsG+bcRlUZSrYV2kLe9dwLhHgKPTc4TOZQAwqD5JbVLrjkiQWzuAaQc
Y4iVjnmOoOaNlCKh2oXbiU+acijZJtJUxUdf+pIGYiNVtCjgiYrFKl/XenYo+718f/RtLDID0zHh
egTLmtWRbTsXtKYCs/C21+6wjjXM5UAtYgQxB2xXCR5KjlWGGrrTwDB18q8cnG7tuiePRNi3MQ8O
PshjDxfT9V9yL8hMWCOgd9qOZvWJKTH8Z0XsOTYBx58rf80Dla6PwtJVr67zlobqjgVQxFUy1PFf
MAkwVUkeVp3MG+nwhJwjDbSk00b2mEXli3znpG6JoaLmmQkLy5/p1heesszQSsnmniG8KoQPOzVX
HTVnQhGe/NDecnyD1rwSEompol5zaeum91aQF0v4iQBRMl6qgPhc/egwNOeM+s2CgHuIkxQQAvto
jP3OSz49Fl8UfGA0IaKaEKUjPKCiYsJploBFGahLxZhhsfWEXidxeVkCQCbyJ0HDPX9GlwiwxZFP
g/vAQ0Q4HXWXiMuNeiylWgSAUh9TOAF4B5srl9Zc6i8oFw5TcsYecgLuUS346EmHd02NrKaJjEl9
CUCnxtOZ7qM3LyTmCdPs9s8FRdUGFMtMpP16+yXQaNAgVvgSLlsCeUWFXs7PPFTJLGDZwmBUHwYJ
DtJ40yRDX9I6NoLJkgrATTHWRNtmPA6vbH9I2eZC+Ma45ZIhl8fvhn6UtwceT8QQAYdYK80DiGbj
v3H/KelwRsIBSqAF/U2aBOYsQV0GIrEwHKyloaAR7GxjPf9TFPTdFaS/9SVfvFCCgmBopFUUxQev
uA4ZUNAsMuXIQMw/s/3oT8gcJNRMV4C+KEcF7hYuVZSynJRtyE7gBoF614Ib8UuTqEN0t0HvlAfV
pobjqiEobW5oG0BCiDaMRchS45WQXpj8QhbIxUA2VgUL3ocvoga0VOfKjdjTFgnew28Wp3eqKmK9
YvJfZATTuHudR4yVBx/Xp/qqMtiZcIzaeTVj8RNLiGCkknvlttUZIkWIr+hhjtYOnjU+YL0KsBr/
hgMSC2YrtxHCVK7XhxA4zvZjna0j5KyD2l4Mk/gvbyC7A8yx3nSQB1VNyP/F5ti5pEj0/lUemgAF
udBV6Uwn5C99YPemZcujB9dJ4xSSjZBlwxITGsZvFPuAN6izELgqS4NCKLcZ/ZmYekgskA7e4OpR
C8pL/gtiKjfFgGBIjN74yZYKILlV9BiYA6yTG+STQWDKq4oAgntW8JPIeaPfICANcJSZkxBsptrK
IRac5lduHSPnjmY+qGn6zXGr28VzYWcHeVe4Z6U3lxkgTZrPirnDG8gRwY4doSSqYraQUsLzW4e6
i52Xa1AUAZ4kjYWbIIJZ4ZIFZEFlxuem6yeEwFOzlSgxCKJQKs5I+uf/BB7/scUOgxggEdKSTpgQ
Jq4eBIQAAiJecs3+ZVS6pXecwSPlUn549wKb7Y3xQS6xGSCMbieI2MtjWIAt6IeClQGGKAIEkOIA
vr7OkjWPQZodctp3XlCgYwHUIV5PfWC/SqHsGzU/ij44eKpYYOtpRBgo7i5rzUsAZNrnf9LguWRd
gF1eq3Fb3auG9eHw+JGmLsGil4aWoiC/aBTkvOEwqtTgrlTXAlcJHKKO9XYgZL+w39QmOEf03O34
Vy4pjduujP/Ww1G3CHBhN3qzkRikQEc7JZ4esbFw/cFg6mhVIdUrdnCqQbw0RsDWG42DUr3YSLya
8t0NqrW61SsUkO2+0FCzbzlJ1IEJyyk9SoTIgnnLDogUarpVq7AFvJ6TYyHOJ26TYDBPrhsxG1J5
2Bq4VDnwcdV8W7oMbFX25oT9qSZed9SDk82OJrsGqfqxMJrnKSa2SePvJhKajmB9TcRD72xNC8WA
Hl6k1aRg1239mmAtqchLM/WnHHaSpWbTTSqkSZs32hzwLFzX1Y6+YeSgk1OlX6DpF7buPTnA1k5Z
/gR6deAXWCKzYyXY1QVhexyJYsXnfJQ781bmyH8ZskVRwUzOch7KI9zljBguJ1s9+st0wBN1J/M0
MMpKQyoK8zrgamGVeJznL4kzLpNPNUIb55MRscuhiUs6xLgZmM9plMfvsIXSqYuFzKhyRAU9U9qO
zXjpVkhbfojvlTsp1C0uFJgrk+cl+rkMjqHgAtFSsB7twivh1gQT0qVPuGGoaIX7M3T5YaYURfMf
rcujJ/WfmpgH1ThXLL2vc3uleu5OVOkaWwgEctJUsc7hTH70wizLiO/S/8otjPyHyZ5OR6JK0BuB
4n7hDo1S2gi2NYk8qrEIAMX6waOgBqAVQfQGJxcEj+5Vrvek7Tedp6+MCMsT1ESWKU/qRCxVgQqq
BE7qtoN/Y/QQeoPsHzZ9f/Vj9P/cRAIYW4AOZpUgqbc0oAx/RkVjE5744gQg8gHm1J51TzRy5UaE
a2pMXFyxbOxjW/zg6nP4AyqL0Dd7zG/Ejjw0AYCoLOmRZJK5SDel2gEmwXCpIvx+UDLGxVFISWsu
OrstVE95letJmYA+y957rUy3f4qseCU6GlRBoYz4wGsOSAnDPeENhK9D4+q1PB64U63R76jYROMI
/CnWCMu/p3TQxJFz5nq3R0Cku//kImwa71nAGEGquN1GcPdAJwSentrGYkF6PzOmXdYvXGGcyoI1
XW1APARPVEd5QHsnghUj9nC1sKU7x3uLguadXzEhQiH43Y4mKeFWf2YAhxMbsG/k4UXeqBkvdoo2
kMkjAo13ud8lmsbS/gX+KkrMtxjQZWzZ7KHDKmsLx0YLiNBluqtmuofTFOuXyWOphAYh6Ct+Jznh
PdZ/NU1f91nyVjr6KvkAcQYGN7xX4EufeAVGErn7LLKtnzyOVZR1qxS4GwzHQNckgdIUZHk7kJHQ
hNkIEgmj2qVVwwKbP5YdbRxywZI36q80jAMz30Obs4mdkEOqXD1QqRA410uno0SfmozoDQhCzSJR
Dt3glruKuEvqa2bj8fiT4sXIGerzURYTsKmeolPkzqqTtQ5F/AHleNCU5BQXGsqm3qf/c87d0Odi
00Xry5FAWTpBNuXRs6RWiDCOsifDCvxsjn1DJgm57aljZlASZGQsRDFMS05RDPxoryrbkCtOhuU6
tFnSTdGAOfNvsFKs3fhhy7AQk0FN4sR0w33RWeWW0/egdwIPyeR8qzF8ipHTgaGSP0ijl3MtXAzq
ZpiqLdABCqs5vxbgZMjZdLBgwVgrosMFfmwcjYa8IDjGvQgYlofZq8H3axIJKppGkvpp98jbp9mq
FCxW0tegAZGJq/zlRq8IMwTAGFxrQ+cGzCrEXmJ7ZylcyrkgIETF2cjLqsmZ5dZhEFQE/2xOdJjP
RmlspbWWhksmaSEcEaHJYxR8qzPBmQGDkrmHdJLtBu0XnVpm+QtWujPMMHbRx87RIRjw+2h7y/4R
xk/iA2d0K3LCHXSnRA5JXxVxfTQDe024YbOp2ovQzYSV7LBiitGA9ld+f4YeidoE75NvNqTbdwgI
evg1udA5QzJICbpN9OoC8ocoKkjXl5QYotnvjqPyo8ZEr3C51Z32jvpmLZ5vd0zWAV2ulCNIMDZf
fiSJTVIH4PGIdav3CJmo3qA5BakSsplWTJQHq6AjBPjXNu0/SPoE7+ZXAEsgFsqDZB564iSmP2o3
IvS5C7EtzKbqv4VsCaHXiUCkReI/khDhQX/SkLCa/ORVfJU8bSBRNnIGKyaiUBCJYqMz9aJY4J4R
rLXraPbtl9FmLYl1hDluHIhfdivBEVJWEgAUVOEC6aGuUUBt4GeleWJ8xqKnGhoYvC/yfpc9gE72
yhytFhgLRbmvHm0m/o78UHEuKOYvDoXZ2neQvqKeAtYXQlLGP3xKyERZTIx432bDEgizj12pZ+fd
Uexs/8nnXfbewdPyJnU8UQ9ugSUQufWSWR8i7OPGYrKSPgouZKSVHoZaxkOWzR4gVxgtjcbfCT+m
4ViN+mrX4THiy+g0NHOA5TCVLJefgdxn7hEoFT4uEgMJjVP18lPejM4xl9heuS0orCGfTkGDiu+j
tNJvy54umNgFfTbVf2xBJZ8E/QxVmvMAh1kHRGbzyH0L6/ymmfqdwC5y2Ks03FVzslZ1h8jMYaNw
zYptZWTBTsjQzhqNbRSkqyTrtgqvugE6Wx8DMyc4Y9WGGvIp3r4ethZT507pEun0/lq1fneb9KVq
bA2sglka7xafzTiKT5JekTfARfWkGOO2HgfIQaYr3khT1Cv2vCEKwdDYBi7zf1u+uD0ueCK5ytj6
mOxwKfC2fPcdLlHLLm9xPq/JCT/IXc8SbeETGuMiqQKTqu+5PqSTavnUQRJc0VApWNyXCpIGAfuw
iIjMMcT8hOSvGhHaqdQAKSuohIUE9omPAQwRGjvGuWjSqUAy+ZRE+V4i31iZqOhBfSSUVVyR5WQQ
TkrIqa19akyiTklgCfppuwTztd+lQ8OBI52SuBvreGYNk/JKMcSoIa2PY2Lrg0RQvBMUbYSVOabb
LTWPYGtjKf+dYCaeD24+Q6YUCz+/Nkhie7teTvG5bi+QJs7ovnU4t1W0uKho32sADD3RX3uec+MQ
25VsCc7GNDpBUqGvZGdKr590/4SeRKTI8jaKxDSBHMwIwim2Vp6sEu/CVsEnDpZrL+n+G7R1NoXL
oPDWHWXLL05s01I7NHEE8KJdmJyWYEh06NbEanCuypjFiMzmaPL3BXzqaL4GEVQtk71wvNI5ExOV
IRy58ThiLlIxpMvllXn0OpnOLTUNoE7uWkg2D951CuNz4LrohlYO240UhzzsxvQPtsbgIRAV9dPI
Ltbf3KgRQ19zFLI0NdIWtFGMwpUNpeCNkYdhB/hGv3X8SUIwdVVNBsRR+P2wRuGHOCz51ZO/St/u
e0LpasX6x3WEZwZ1S2DMhE/TfAVPxrfnI/OtHrZghddK8lZzflMB152EhV0UAyGk3V1FhIOgvCZi
CHWClGCBJ8woWHyr6c8lrAPKrge9Qpdm46nuQWumSGPKb1Z4EmIDn6qLPwqvDLCO1EOj/tEgboo0
v09geQPgsgz8LeYrB5pTB2UlsobsiEPsvQblMchGYsWOouGVEhfUoo0W8DGhTXQZBTwo8YKV8yHy
GnZB67eiIEMYrh2lNTIUlA/oV18siVM1x4/SULaxxzpWr9rYfEMG9bRJ4jW/XWJOO2YNOxStZPBC
7cnJAGS1ITis9USkIpEKDg4ZkNIuO2Be0Cx+UQLAMm0DeuUml4ksucpjydICxEcG9i5ldzXBosyi
pbWtzbsDi5xTjuvU23twMhpIBFlGLFXGaKf5zxUzljRoDT4NXd8NgXmc3HbpMG5MkfVR6BM0oANH
kRg7kWq46ATYy8ssXyEPaOwLu5jh0cNFkBYkff8MG9EktAaeR2ct7I476Nc5Iz7Z+bZMl9QqGvQh
WbvpltHdBy3pRPPHXQ9LvqQZCOOvVvcJ+2gAy/AZMMPbKg4TnhHNhhR1iZ9LQb9M0z7Vwx+7+xaN
FBA3ACjqQHHCD9iDU9BrjqLA30YD+uC+RE37YUfjezTti0XrNttE0E6ufdkzazTneNLpiIxTqF5D
/xOYzqNmCx1Tc0SxePKFy73gQ8hIwShN0g7sPjpW/2PpvHYbx5Yo+kUEmMOrlbNlW3J4IdwOzDnz
62eV7wUGmBmgW7bIE6p27eA2J8v9UTPRQKKLMsYb/lTbqEMpwUPxmgu1VNGMOwfG3jpvuYYB8HQI
Ab11tJuvjBwXIwASItigjEFw+AEtzIKJ3WvtUsV00ccwInKp+U33LpAQ0MkFOxAhQEzObwL5LWEE
zUm9NCtrRycqDyqYfsfpBcRWIDMBWUtURgYQBMb8JKRvaAvmjHQxtk5TGR+C59bqvyymRIgwTeQU
pxUpLaTy82M/1r9C69OKJxrmGhSmmA9xcJH5lVnmR4fxnBRzMq2aaWJqDFyGHnO9fOtXeKlgZWiz
NdWdp7+byrrs3kqyffu1YxlrE8KDzNdMZNEURAI2GAHya7PalTSN2KfPIc09oJfgaAKBR7BYpObP
MaQdUzgv1oVEyqK1z72KmJORTMWpkQVPXTdBk2K+qJMZMf10FhIziAWsJhCOPyUI/mecszKs1+6M
86TUkJ8gF14MpxVxU4ErDrQPkcUJbglkOgcDw+mS499YzqBPiDvtaqKFgoGKZwcSYFyA9EC9Ti5g
eHS14bajLaIuiiFAwKZ4MJABOpBapwbqRy3SNg1FOXWAdE71k9CrLIbqVOrSitMxMfOA7gOnwQEl
DS46qDYa0bhFyf6L+uqk2erCd/FrAXUBe2fe6MYvTpEsRQxK0jxDYLE7YKBKDQ5YQffsp4xCWAmA
6rQQKuSPBbPa0YagUJ8ZfJf5mUoUOcdDrJKl2v9rFRm2iYMmP4iyxXZQIKuLGNuNuFb2EcGoPr70
XtcftDI7ApysLRSfUXHL62EhcJIQN6jiZ/PVElSJIZ3DVSC6NjVMNnz3JqiPNUDpZA6L2QrPbvXy
93E04JlNd1gtY1xq8dUGsuChyW3m25L49ysuSq0/HbXqo6eU8UUdyIaUDkHacV9WD2Winus4oaiS
zmBhHUKX5Pi/ZTrBs+Ciom2ohmrrMy3Pul/hAkidDjcJ+Q/AxSrLviFKy+3G4vPFtBuwIrXcJ2zJ
9qi//4qY2Cf6W18GtMYteinKBIcBSwAtIJ7aTU/8ZaW8GNCXIh1qOfpd4hQ56Wz+kAiPBdQAulgo
a0v502KGiPqy7MokRCCGEYyqxsFIzItlxttRX6s40sVucvRLHcH1yWMwK+tYkDXWJC/VRfTjWer2
f3pJZItF+RUNSxWvT8AmmDt/Zgsx/gMOg/D4z3IXHJtvLTbIJnwyKnEq+Cr0IMdSH8W0FdMhgX7s
pXt3eGvEGK8vDj0DOE0nBNb4uw4XPusjpZvIOqw1RUoGEctWKHrVH60BxQRWSOx40eb/ImjlhPmx
LGS2IPmWjaIepdgREF4AR1gWOhx8mSnEdrmFFnzF0vTsFtqzbX6OTrO0KSuTmWREu1tmk38dlKFj
qJstY7M7mLijTcgVrPC7qijXAmxqdamhoBI92XLPtae/CA00fkJE9XurXdSGcwD4vnljvWLOtseQ
k8unjyhUsIJlEehVj6vGr+zjGk0LA34L64HSabZu8CEDLEfmPDOSeFRDoqLzO+i+CZeF/9yTbCB1
QzXO2yiuzliE7JXHuNH2MacpcQFQ8U4NS8J3M/IatItTfmLd9zKMPq3WRY8vRZUSn9Ha305OESi0
j5bEsEI1N15/MpBaKI9MxvcO0xxpjYVCqiOokbNGXiiFllDXQg/HLDoRO3E3vd6+KCTwsG5k4DYQ
qjDU9mEiVrWkz43m7x4MYlCIcjeYHdVUT8OVyRRTEPlNYfQ6bAkMcsHWeuqraBK3r0Pzjz8jGBjP
Ufkjn3fQLq6yjefsX46j358gMyBEieO8n5It1HwC/JxN3ImtkLsyg/dOzTYyCaxH+0vG2DEKp7S0
zjrOpaXtg4Is0yoUgca6VysSEVuMl9KtNcFZQk0x9f3BjblSU3QmbAinfuvt4EeG8GkFf436VxyZ
S3jRI/G8Qf5czeVT+8U0UiGyputLolXyR9QDlyTEzQoVJNU8ICVmSG6wUacLmNXa18snSge9wV+p
X/QjCeotCk4OAzCc/xv4JPO5ijC08wi5ZJFLl8koqqh/hQ4q1gSdsnLgD6G1ODRj9DJxv2vM5Cc/
eWy/st7btcXLn7N2NksSH7YhVsK5yZRNxaU5wSL5ueHBj3GwmpHGwGv4I5+bl/CGtRCjse7U03Kr
wVtkr0OOYXcMN+WoLQWc4uXhTTzHGdCVsZeCrTPspfR6SJa4M+u12I4Rb6faVArc+WAWLAymfj4N
aqziKDG0N8GB9OBkWfHbhI9c30LxNYtNO9tPwm6w8CqayQejfEDnGHNLoOcjSQSXTNoAJhMKrGaN
iid0RGvgLe2CodJ7whYxSUVmMCNL0jCmlUgIBrTFVApOvittNKv6RwKVkp5542jpOcUw2i0gKiSU
++9x5a7yqSTVzWNUwt1J3cDURCoLGjiNbtKjIB2FqYA4C7wDcYqF6Uzh8UVV0g8wIMe1BvcoN8Vr
2//MVW0bgpBUAXwd8oH4FA+ooFHvDBgw/4eCw1arSBqhS6n+OTUJPVy+TJDadhMl/0bKdqs459D4
tTTdVnN+yHFQMbH+B9GPh5s6j6cGAaiFl5qfq3DIdzotSeYLUCRw56wbIJj2QY3nq8NsDGEmDAn6
lghJUd6j/7YWUq70jnJzo3I7YgU42uqbrwAKG7gDGWbO7g6JDg2RxfmUXM2L+xYqiM9m5y4fBTKQ
BWir8CT2mXNjlAPFxZyGL8UYmm0opp/cyq27ZCQINY/ZLS4XXGTQ/eSR+mCfAhu3OqodvC7YfX/q
xQFcK9ylwFh2SXCy8my24bubIhgoT8kIu3vn0fXE2kq1wp3VZUfXd89NkD9iq72UakjVAJsjrJq9
3seXE9OdHvEE3sfzz0SwWsPtb5vzQe2q21zl7/jwtbh6DlS9Ih00/PC7m5q3qtrXXfaMKViGklTr
gOTLyF7gwKEPJUehK6yOHoFjbUdI/Iz8W+wdNYjo+l8tvw1m5Sg3gs1LE9lFohXPXo5gt9W6ZZpy
cMR7a9D+8jBCjgLXVU468BQPMYHSHjOZasNoK/VRnzTQupNlKvEr3lZH8uUEIcKpeCu/gUN3qGd4
49EKh2DhHLqXBP0CRfPOMXJI5TCijGkvhpJhaEDvffRlPGXTiTEOAydAqm5u5dtLZNo0Zo/VhAxf
GDpiecCAZPCDZQCMo2Ujxm3LjIuDiUMw+Q9cPitqSZwjEQy66GXy7gvna6YbwIfT9FXkOXQl9wEV
Lz8Tu9OF53y6gbZO4j+5kRR6DWywyHgPcNgCxvYSohbXvoNVZ4Dupia1I3jCNG3dhCfYej52nVxS
kr3o06CJRx8lDGCr75NWz2BtavEY1RrKNmdrqbix2Wr81tfla4ChHUDYwbUhD8geYfutXfp5Idqm
XJAaS1KBQmHjqlPqEEReg450Bhenv9DZa/m1moOnCTpQIZQ7iDtu0G8L4ZEDMtVkgmlXn4/rffU8
lU9R6D47Ey4TiBzl3JBjsZTBU+XqX/I3BDnozHCrcGkwFg55vkWk3FPk+mSfxlLiUwinw4Ppqlv5
fWzCi8LoXamfhW3toOnigJyImes9NLh/hlRlpH0XlDqh4r5gRzJa6Z+bpgzoh5Gilfq0MdOdZgdH
NL1NrywTRIMi4OuMU2Q7a1czTDyqh4fKZgKj8BGRwQR7WtUONcMPJJDXUnNO8fyduoQXZuanqnbL
OgFEtoHcmJFkVKOBf0r1ryHaaq1KvlW08kbSTMt80SuHUSMXqFkp+S4lnY9Bgk8qUoBHR7BJNOc5
gdvmBOa67pL9nPklrUvAowoPDRqRePhR+2YLUA3ttQyrq3iwdfm7LmjfbO5sGlWtUtYgR6rmPlUZ
JpMIlJzyR/J9JGQEJyls/OqbxGWEg/eclvPB7q11UkzbOK/WBmO8SflLpBXTNRXwNovLpQSMO8zg
LV6Sbik71llM6SL8WUwNFyZhVrqBs4pqJgjAnWUfiF472xoO/vkhOauFq6/hKd0meu48rB4DOD5+
j9zYlxETnYvxlGlIMvD4Lkp45c6diK59W7b30QL4x/qyCqZzVVBKwzhDrVV96Q027XY5/ghYw/UY
c7jaKc7KIFncjuI+GuuntsIhdHhT3XE5MkLVo0/RYZvWjSF8iS9fN8P75eFofbpQs5YsL4jS6H84
kkZ18hYYiS8ih7vFwrqprdxHXSXX2UoPTBL/jEAc3FSqKrhQKj71pXjSGOsO0a6NPbOCvqBWwm2M
IyLJAtVdmXr8tWBSMNkaqE3JDti1rEC5DZzcXqYC5vTWR6AhrQNoLswb5+taobuZ1LbFgRphZJjr
L6Of/6ShvVOzkzHZdz8smQvNxhY3uh3itaA9IBpedMPa5VcpkkuoJufK/MwV8qrsR8n9mWLifw2d
gzwjIn3W8VQDO5ZbJGKNTJ1/MFKaD+tQca6Yav4pMw+x/eSE7kdtI2w9ASJFVF62Ot5dD30Zb+IU
lKGdGAVV03aAZZza77Oxie2XsP6x12nLbQEaVZoXcM1hzDd5Oe0cxz30hrEeveFYjt132Nx7jaTu
6YoQZvI1TptABkMKXWjpTkAi6VaqgS53Hstt8+U+Ry/hU/DtMTriCH4lmbc6NJwOosNtLfNL0uxq
3bt2zndDgS0ntY5JIBwteSJ5fm9MBnBQGgkC8ytCVZxDRzMXw/PTraNvm+sJ/qqlrlHhLcd6WHv1
o4+ZhNUdVUe9S9+No2zpwl3wdkMW7cqzhsOfurb136bEVeyhr46CR/XDyzDH5N6b67Y7k1bexhfs
uQxm4qIfFtFQSe8z6h5eE5hSFa91Z28Y9o8F6m7xIKUIhMzAQNM4gpRyQRfWr15efPtJGANBaTxm
hDQptvGe8LLg7HGV4lJwdPQ3vazOkLD/6D6cVeWvkNLGmH2CTaF4DTkGGGLMa3DOZk94FK+0o7+2
JvEhBdnFOuyiZdPWA4WZNIKjIu05V7aWTS6grKmhLjfPfvdImgrzwi4EVJiVs2od5zjZi+AaTwCc
H0JIjB6kPpZLXs8vVKRYax/VyNl3Ko8B7Q7cw0r3L4PHRVgsCisnhAVZwFjh5mjpG3Fwo+kWKlw+
dIRDUmDX47kZfhIIYrDfkIgzZsKeHMfAWj8MTX7MRlYf3EG5YoerjLeZ3kjxXCcrVR+PcU7mBRM+
ny7Bbp9xaFkhmJSfJCudChzLbxewqwH3zhvcyj7GNL7AF12Xkf+P51zm2X7wX7D1X4cu0ls0AiMy
t6YlDYRjPLuK9cGosPntCF/8kViXbFtidQNeUBiU+g3e2Py+ZNpmY8zwGwoHSpsUqxcoA1oUXxKk
hf7YXWd8BoQfNLfFl9o/l878Mxd3eb6RkRySNN5oLv0HIElZn+pcDHp44jRSNL1iDNxMJSYvlAls
E04WO/WwmgnfsdRUkWWIjaznYUtaZydiOUZiRmJgyMDwcNLGaChtd1wuiGXjD4cBb00c9NaNh33M
bUOyyYyWwqNmhLF7TkZunRF/LX89hvFb27zAjwBHH+xgUfno02z7zQa4kLtfpzyRaDWKZhmBZe2q
INNmbNuIIfU/M6n3U90uDbvbIAAppOTih4tIQYIjfY+DNsAM0DReRouktIgHQNs4QKyYIMN67rCV
QS9Hfwz+xm2BWcfKGC2cAt0z/zsrBaPeRyc3oUczxqvoWih8IFS0nBdGc+6ZO6t6d1YRhojnhgHr
KesIk9zNOPK8tC0EIHoDXAawf0YJA6vnatf3cnwU3wyTiiLF5s2ro09gefrW6Nv3vrO38l5/1tVj
pSN8ntYTPlo82eDQw9MgsBHdsUng0xw+iY3VHzxE/OaYBPBv/pIIRH7ceUKdHlDB8pIoarmbOSrr
ypTtUXCYKSm7abw6yVucv7bcZ5IFALnV/Ea4ho/CjztM9xj5UuFS/eLu31LxKSqEOlxttD/0FvWG
LMIs//AItw65CsWwc7RuYsOHVyflZWwzvSJtlFJzXWNqmUK40KDpolaCM2WI9gcUW05dilWE8OvO
uo92si+ZvMu0ogCE7sGBI1LnZvfgV2AIzY+Ikedxfo+AoOAJNKZ5iIatGT8mFM62jUl48pgn2rLz
vQeUUpShV/GuMZrocQySZ98AqYXk40b02tOTFdYrtylYnzhKMMAuuYNE2F1X2F01UPudRyL0QF6x
Mcjrg0s95pcJgiCI6MU/LKqxI+MtuatucHnbkKixMoPU4qbdwofC3zCZ1r2VhlFRF6LsmofVhJkI
u8+MUKCD1c4IG5WhXSZKcpgLvFpxDzbQdbFGbWfVZ6eJ8MMHZ0i+VEplE1k1JtWj1SKxHKh9xmMN
iUR8URrYw4DSWDzo7GiMIbZD8mESjOSHza0HXwpZOGJPCRgMqMe6jTeYN4pDhJk9iV84ZAOFQnP0
q0+bnFC8JsQUEHvEIxusJ0BdL3IGLu4GCZ3ro9eDC1to2Ib3b1FmnBAd7H268iCGeEaGd1q9gljf
HK266YN59Wkq8da5jA4K14j0b+lGk/6mam/VoOFHF5QveWcem/BHB9NQrerBUMpd4+BjL9TXql3B
7v/XtO2rxxUwpdElGhEdWAlnqU48VgABO7njyUkMXncdG5ZNN6JJbu5DWG1Hj4MBR3I63Syu14qC
7sB6zbvsUUdfSGppefRbjCSIXiWD6Whg3ERA+IM+QnVkd/JUeZRltYcdv2RkVpdb7NvH1D6MMfii
msPYr/QrLyR/MBiAMe6wcKOumGSKpFDIVWqs77PyURDjsdtrZF0g5BtYXQXiNYHVo8B8DDL/Z4AG
aLcmFD9hSSktj43ggenmBRYBD3Ap641JnCejE+xBHAS7ybqL4KnkbfLcwOgWf3PxUUx8kyjBXTu8
+1i1BjfBkzKwVPHicy1iiIhQT4GsshIKVGw82BNOCx0OsmCdSlksA7eB3d0QFdH7z7pXGgtDmw9G
WB1QSN/M7lJMxY69box3zf1wy5szDlzoLjKEvfUvSs8Z9WhXN18l0XN6vNSzapUMJ7GRS7HHHahH
lV5j7OmFyBKxHjd2GNJQWBnr3ONd2bW3/RNYA6ZrlgnUw2AoDZZm5carkGFtuNYjwtE4vZxlN49f
RlNfNIXcx4o7wjPnfThiwG46wKtRshFeHUOQoHpTomhnAeQzDIV/ePMx1ypJy/UDqFDW/AJb6jJF
xWFM2chWvYdG3aKjpedYmNpr0Vrnrh+fRE9oWd/4xh7mcnpu0vyPUws1aKaOL5VsOU/Wjryif6mC
U0WkMorSZ2XR1e2jl1OndOQe9rCDMbNggsg0BSxg1KZPatoVw8VroKLAtd8moLZyBBTH+sPsqH1K
QL95GZTTNpDi3Qpw1mwW7IUtP9tRJw3HjOaQ0aDh+2iUHgcc8n1sb0ScShOw9mFMijqwwJBz1h+z
+uwgbYPQBFzj/dQRCs4ku2aT8dUF9D7UPbNPLBVskIjQAOGeNvE/KNJnEU6ahvck7BpM8xcuXKgG
CcCcQqxbqf68M73xYDGiNZL2NpNS9weOyfiQKawfzPmDVpzlJK+LV9FHuUAuaOVGeNAT3DJfD/bz
ujG8y1D98hFrhP4hAwUubSjIk59Rbrv7mb7O0clfdS6uRtnqUzIZ4NlDxnxUaTZo2TDYUduPBiPn
tjJoFqzloBJbpH6VJalP47kuY9Y2xZhJ8xk9+eKhLSygIsqOLR4UhZOs8/r057iBIEmxqHTU8DgM
xrGlP8LBCX0J1jzdmYLoOuFMT7G3qFDH4aoUizeLoh0TiBphDFcHOkUaaLhnCkUh2JQUtg+OFWBv
6O0q/AvbbCQJbFpYmf866c46H8Md9Jy+No5EqvmDBgbBwLL4JEpq1h5EbFdANoAAUufljsThhMZc
tzd9Gq36gMNiXcRPMYfBOLi41+t/TKVKE+8/5eLGqo66MgdwtYG2+0eRS40xbVXjY/ebIr5wX3r6
DUxkRzz6sXUSc4cOOWAahaRcC57Gq+NabwGd4bYtM8+7Nn0M5AXNQfvT2dCme6iFGUDjL25iQeeq
9ZuGrhRgwsZ5NKK8Ei6arvkHQfKZjMTMs3XnO7fcTTO4VM1Mpy3lirvDyiaU1i+6vfCZ/hxfWRMZ
NAmI8AagMye9klw9ONAVGWImXvSpjSw+ishwgBssK4gLDdsTqTIoe2SrOOCF7JoeEk7z50R19nHj
iK18ja+fdxR1Xtb6Z/E01/z5HoBGytwuw04Mjftkw3PjWnUGQgLBcsU0A1u6NeMVAdAtGPVTWZzt
PNhHGrKcDCyN3sxStUUFmVa2mI/jTBsi34sho6DL0xh5Vjpyej5yYISU1ByArGYRwgwWvBsvPXkw
HSyUJK5WPvSUYM6oE1tSPCPigmAremEY7hGW0/LALBA2KafT1jrkwZvYDORQwhli+XA7Y0E5kgBn
FydfFoT8xpr+lEPsCipckgk5afvv+tVkapxpP7lnbwurOhg54LgGJldz/qhYGDA4LpxyW3IeB0zC
anq6DgIoOY8YZwa7CW2PQpk2ZP4xwGXWywiu5/Krs5vL8ClxD8IdyACHaEPl7EnADkJrXElQV+ds
IiCsFmB0Zh3nQ/RkML9UpmclzaDTgg4U1wSvHdJrmmA1wnRqJhD5p5CJ50QIfSrRqNoyCD+h9Bsd
iDeqG6fSF52FW1M3obdLHm1SzXuDELqVGkYPcX3qppPqIkVuT8hie+uv0WCB/6GXExH0jblo6tdo
gKBnfySotyqlXb+lAEg96yikuG7JfGQIuFGG34AoLF6HolxaFe2jtzMj/eKCvI2IHKyaU4QPMG1z
a2MFkMBWz7S9ynoyymChTMYyKTxEiXgZDeFizD6SwNlOGHs08aYGye87XDYRJHEKO1W0rXLjnuN5
T/vsMcbH/23pOuVeS4ZVQ2H2YHXmapyKi2VACNYpbgbCgJxL6YO2fDBP1sZs3bp3YfVhzkefoprT
aWybJVg40QOcSICbZYf6BeqWGSxLMFVI496cHmwdvFQhclNq09ZYWkrxOJnOWl5F21LxYNTUlSfn
I8svEHdnLVkb7ItK2dRkCDvZGfce5mtVVBJ8Qy1f/FYwCyoK6xoJigPJaQB11nrM72xEWIwiAMib
7CMOl5n+otWU/lgZJC98Rh09ZdueeCt2cDLfitm7pDFptKCN9U/umrihsbAichrIg4rpr4o+ZWEj
o602k+evtDLYWSh6TTKfVXgiirqhb2M081px6ku8fYSjw95qkAXsY8iJxIGNHIRNfZ5xtp/XcUgu
3wy6+ONS8Ij4nZXsTBHxf1+2jH80dCMAbIlwGphKWfmF79uqP3n0WZFVZYEuUPgoUJrJZ3WZqMrf
6v1dRBWKidqsIWvGfHFjp9dh/IXWt3NAf4fmgBYx6dDqMrYmDaNkyBV8zM21GKrLBBtiBpFxeWEx
g3wuk7SXEbC5U8d5o0FfTIJ7gyK7BFqCKSNC0Uk9FTALcbISHY4OH1GHOYfYb5hfBvstcqBoQQPV
lG/N6I8Z7uaIUHt8wwSywQNYTmQhbQYDIc40+UIQG+lz69HbwwgFNFWPMXTgoHqMBxGCcsvpcbst
jR/Vr8hGROAbsjPDajpzI6j6uxLRfAZ996LELXDqBMyssY+w62y5QxhdSPOtetWyc+/iT12AXItq
QQG5oRPqMiKw7R8xmvCZfxRM7QJGyKKkDkvsSumo4J/ZLxFyuDEmKjku93izfY7zk17eiBXtYbIb
Dw4UUH+8FUGyaELt0cCAW9QTbs+FYM9fhffUGjdy14Xs6xL6YKGx70JGjGhy55aoVH/d43DVzd4/
tYy/CcLYB9mKf4Qt59IjV+UAF/IsmzEYn6U6iT+rgSeNl5N4qY0qqca4n/sjHFh8AeD1QAIB39rU
cA0ZRHMmLaTiy7GlwkqjtRFy0seIeYEDdyqAy/wuwiqDGzkLPsf0OoEdZHi+w8qLoGWx+6OWY5TD
nPetk7BcGXiBcufaTryMFco0OK4601uOc/Ej8ugLQOdWsBRq9VHJHfYBIVRcm7MFhRgfQqw55Wdj
u/lpW7yB3D4QSXZUu6Rf9rS8UR8unW6mJ6VMHAfMMzRrhc3E2YLG1ZLBY5nwkOePgbOwNnD8nM1N
VVwD6h8ff5YE2lvoHmKFRUHlmhUusqt66+JNX8MczYpqXQzKlb8Bj9uJMNWK/uHD5OA9pY9P3bRM
2ZM1gKeCZ7bBMT66jK5a6N3MxOxTU99i8OYaUoRsx0DEMx8js+iJ1NK6Q3+ZraioUN1gfisqi+43
nKB/B/uaix+wJtbtnQLdYZ6RoSbexuog6lJPTg6pufOEEzm054eo6M5O2Zxdyzt7EcZ3sOo0SDod
r6eW8adxIW+MXrK2T0FIhVXR1DNB6bV/TmwtoVytETnoONw2U7JRfXsV2SrHFDLUqUufAz08Rnr8
BCMBHV7WH9OO0ECsXnmBCRERyLRc2k9iS3M1WKT5kyvfPrl7wR4GRGYBD20jv1lPMAEjArQRLtjI
QuD5M0hBK+H197qjliHT1L/peIdxco9y8qyG6po77T0zYyA14yUbMANKc3B/MPyyeSreTRO7wC7e
5mH3lZO252vsT4eSgow162EaOpzUkP7q+X5wvXeqtynDNaWP7rHlHsx6zjBCdw9h0xziSFtrhr0j
YEQH5AUYaB/yMcIcEeM9dJyDUiw9BjsOxtRek+7n/tcAS23UNw1zHFXbBZSUzocyJRAtMpJ/LozI
65QLKESaAYXJIgSV3KydP8DogLnGPKKLJRSAggP7ctho61AYTtjTQKYtB7Qs55QSwkN17Y4QP3EZ
r0kbUVB2+PktxSu6Dvfd7KND3VIy2gA3uAL0JtowlIOWz1zfgUvH+BrrX0zsgYgJFJNZNaOusOIU
IKnsFmCungGLkrgYqxvZBAwGpK+WGzjhgGTFB9BsimDvAi25A9Y0s7nQ0GVBXlkkU4ON46fSogOz
P7zxI3SuLrtbw5oo9pZJGuCzc7XLEK6g8dIPJQF0MCFqZNVOGl4Lx9kAZbeZuUgJsna5cOuuvXGd
AU6O3q4Loj3XZqvfAzs5aFj1QQKco2T996aZgRJThKsVyYrKVTnMLYw+b9/Tc8OOGuN7DITWAEXG
mMn1GNhiBUHpI1VBA0Dvmae/R83HFP520p5daDgwNpaFga4zk7DtP8d/2S4TXq4xEbKcBF0d3TIm
WMnYMovdG2X7aE3NyrbgGRb7dtiESvJMIxmzcvDAhQOx6jnGErw94aybJytd42iGCySwjLMpsZVz
gg8vTI+EESn2du6dXgLHJP1LFmYA36TBBSum9qUHd9MnteasUzJ9jxPI8wzLNI0BCPzUOxNDbMJK
bSaeBlt0NKaXBh7p0BnXKdXMB5NyV82ZKND3Dgx1p01J4xD6J0Sm1AAszdneRvi04GU5hRv4tFX0
it+/DSorW13bZ9TwGaPumgjcFZu5YEsWNBSwYrAWdA7GIZxW1gcW3G0Smg+BL7U90fJx/Tcoh3Fv
4wague29744ZgTzLumV8GifckHmebTIRA+lz22G5Y8AIxWrHhglsUlupbN845NamZBis2zzF3kPN
isZAPysioE1idSFu3G0Ds2FH46ZmSmlSo4xQExOcBgb7vSmUg017o5KglY6vKGcWoYKvWOHjU33O
hk9eX11vgO6CEhYrDAIj3SBYzdCUjKR9eT1qmw8GjML8LM5y+k8FPjEntXliv0bV6wQSl+ki8UH6
UGaEY95Me9Nu4Cag8vk1wC50fKsfeaqOGvBW8WAdT+F4K21uYPcH72cCDQLsz+bwFaPhXt3XNZYV
9rwcynfJUhds3Y7uYUzg6MiBS5X+VMz5I0x+gDzC7rjuGDrxW/N7DpQMHrfaOGJ34lEKg4Qhg+Gp
5y/JXH7Rja/RSYDP67DMeY8wM4t9xFPjF0yjE2xEE5s5c8gfLPNGz4ypAHfAk0S/438Ct6HF4pUi
56FW78Zw7Rmhd/N6KPHDAkoN7ywjmUf5KhM10WLAxUZ9A9bOv1xMaXhQHhUbq8sr2hdqV8qknhJI
dejMMmw86VO88Leyr3KDsntd6MXSBOlasxow7nKMedm28UvobscyXPFB5LzvMVxZ6A2JVIqBlnPa
Z3A1crIFp7k+8kpgwKouy2q2btBhINFOD9h/NSx8RvoAYFN9VEMosN0vD9OKg7VmvrXwER06L+4v
TcFNKLD/lmLlfeDo0fGaQOc8QDwTe4mc8psOPFWPA2e81yJne+PoqKsAnv67qDftmjFis5ghs5oB
Qewpg1WQ/PBlBpPnKO3oCzP/GqO/6KjJGAunw5F43V1FtRHzRPuyxanNWcuzCDTOPbrpZjjNI4GL
iGXRpafwjajjkpYQe7HlRXqwbwITV+eFTQuTAhxO/8rhAKa3kLcNyEZd65lvTjgisd7JplOihuOX
aJTOOrcjduo8/ZDSqph+VMSVjbnuUmXd1xTUGm5zwU3m5EGprJOOiJiZiRPC3BKiMV+pYHTXczVN
XEUx8e5WvK/1jYe7r3kJmJfybDOv2dB6t0D59bDtMVNiC9jKj6znEpiZK5AWli81YCjGkhoGeJKr
EVaT53ILmqe2/zR6ijfBUWFpsYf84pOD3lWQeKGPU9MVWQaBtG10pvxESiLqNYw/LHXDxrPKp5gu
lXfMAAVbIA/opoq/RzieFf+p0evE1Ix0wdgKRwzbT+34OzIqVd88tOFwFBLZ6A4uaZIKU4bXzoZf
G570zNrp9hlslBJmOzfNxrbeyczZQ2il0j1Z+SnOLC43XkgqzD4Oh8kstzr0NIxXlnn9Y7JrXMmO
6iB/DeOyGn4nTAwqaerz9qWGSJPO0XaGygkIwaSpCvCXQfVNJeWV6D0QTXrWByuDJRFg2RSZC76o
/LSM7kedGQRom5pWwWKKIRBMPeI+AUDES2iiMwyEtRS2HTMaDiD6T8nZqxCgl80BqeIhAZgZHcT7
cNZM0fLyhgy1W0HHlv0AvQqmQWbsXWFQB79RHy89Bo3yNUPLX9mUP/LL1Li9QbOCtiX3dzGaZ+Hq
ZQVxtLa901T0TMndpzSSLUBz29jGivjAgvQoSKWrmMfDdxyAp/TEOnZwnrSBqHMLg38e1k3FaFWL
z4F5i6PriHZl2HXjC//4sCfx9VjF0DXz7tgoCIm5gDKQWaTnyyydVjCwxBChpGSASCaVneZb67J5
HEGXTLpR2nuUEBN7ePSxpA/heRHU3g4QPgvMcPptnI4H32WAOl9Nq/xUjO/AclYhFP5MSL3qDypH
HbMdrUdM2w84szKWtJtz3ENDCgJHW8bddO+Cgx1xwpDqVCv+k5XNr4KgSKZhRU/Vqdq/vMQPbdYp
lYz+NObhk0UB4CRETJUoAvKOQZJ9tLFwsOz2nEXeJ/LBCZKCHsOEThUkWhb9DkqlEbq2MrVbL0gh
mOClF8/KJkF3VWKxacYEydXZvamrky8wV65kHwaigLR6Vmr9I4aGVGHKbJT6NhbyxIi1Fiyr/Nr7
L/ps3zMmInpzqyHz06NIFKxJcIfPXG/I7iVDAKBgQQfxylsLauKAEHcxwY4RMqk3o2VcrbQn9jn0
yavC0ZsEu5COcara54ls7gxHs8QWd8AVHDjIlu4azi0+nWvSBzF2aynPxuY/ks5ruXEkiaJfhAi4
gnml9xJJ+RcENZLgvS18/Z7qfdnemZ5WkzCVmTevcYmgEHh9/xMsqqcNDIxMVCZ9Ld+iF1JthELd
sOFeY5nrFohq+DoLdXdq+GRWZK0yEwPweNindkFsX/Rlfgw196fMwcSAEHrvpwOgVGfa2F51OOEM
fE4Jm6kiMIakBXRehfvgVE2m4dLrv/N0jSkUZvzexMPBwKM5RYA9wxMx518Lg7hk20mMUiiu/85D
9Zza5j+SFj0eQ2sK0oKbJibgzOkovv7q7Fb38YnXdO1CCWSYUGlTyR+hkkroSDgKAAxu8qSRKj4p
sxJuisEuYkpVOGsBVYfgsugfFeSqoLJCOxWI85FplVjqHSx54eHHO4PSQnnPQ+KoVF59cbE/Kk5P
S6EIWDQ20A/na6tBN9d+/Po+WziVM2E3S1UpwNQWA/sheFfV4LyJ+K2OfYYTRAW9u+fAatia0J7H
NZm+1Oy8dHY9ic+WjwILEf2MJz8bjJzKP0EM4Fg2RzpQDzfmRWsGn5WmyBy8YdkazT5x63HAACfn
XcYPKkpUNv0RydFSb9yPHpsq0AiD3Rt7b4uyQfQVRMyDpxcw7Rh6sG8Pq/y/jrwM8nN0i9TcdNxN
rKlj6o8lMnKttXUHc4WA7mNFZErsXxtpq2SSz6Y5z+2uSl/VuKKmElZiDlxU6jzWY9Pa43Sce4So
mr6f/Br/gWTvqiGu/HKs4qOyyGCi9oX2sAow8pNJv/XLB2rsbcYWy/bapcBdgR7eM+RmliXG/lRk
D+yRsx7DVw5EI4WNUu4r91mFSLNnrvp0p4U7S9FYMJ6F3MPKipfYOWtjqjhQaoz3oXaFxhZisQ5z
yuC86vu33LySNKcqTaa6BAZPByI0J3k50FEF2a7jPY5gByA6hPp/oQSo6ZSHXuJP3OqkbAbPrrSW
R0PfCGNTC+ejDm8lDliZAhmqrV6wWOR0aoIPgVTeASjwAKQSypVkwZ/67PaAtaf2S1T4cDMOpuS+
6BTEkD2NCZ8iTw4VV+rfCBhfJhzT+vA2M3gI/q8vT1qD8R3Lv+gpqeCcVSRlgVOJqDvp7Nuj/jGh
dhwICmKFQkJsu9VEeSwg7ec+UTRbAJwJlnYYY4IcH2GVhNmb2cFagsqnIdwwzf6vA+so+NSe2y3M
ZtpkXvtMs6FQ8IqsY05BPGAOnEv3FDkLWwjstvYTE2rZ1mzbER6wWDIJB8CeF2lISZ3uSIcOPevA
2mOpIYMHq2IycXjPyTmn88L4VaYXmmdzYuvFPtjKH2gZFGVgMSIGxAWwRYudulR9wWFvKZ7+NSdn
1/OsPesESJzYK1xB9Ao/ODPcanm24pcAl3qAeJ3FyZRlAJTzcQjN5xJOGmj2WPrbJuek669qK++a
8pYaG6cSeP4FrKjzDW5iWwtCBKCscj+kASOKrYqnewIrLTCIthK/ZR9RDKBh623xGZfT2s0DiKyL
llqvMP/xrBMuVwJMqzEZbZ0Ppa/ZYldC4bXfA+XOYnbxsqh/SxCbHKKczm4yJCFC/b25O7zbec3T
1l2EkGttqPZjvDKbT392sWbirc5iG865nPeqHyGFxpa7AAdbhmlVkSIMitgS6CVNW/oL654JMXcD
dhLODWvcBad11AoVy+TQSPOLeiAag7BrttHND/dRsfzaDH8ghA+ZLddV4tGNP5J82DBUgmOM8MtU
153BUc/UKqyweErB3EhIb6B84LeLyjmTLp783NizegfVp2fM4TyIsbwIuAhkRGR4MEIvidYDE0Ep
DdUF22x2BsnFYqCxqHOWeCFOZnvn4A2rCzxnkkCVPGigV8hzPPaarSKqqFcoVYTFXy4CIwcAXvml
V4+ceYrWDWcX/rakPKimkKrvSrm00emqPxpQW0BjoHsWcb8P+LARO1azT+4d7Hv1BxSY4uCqsdCh
xdfYKKqBhTqjur2BFx7Eh+2CSf/mXRsgoEw1O5yaiyjh7SNhKMtIbFuoA0IdOhZyEJw+A5fPAIUF
AGPWH4XHXIUVhudnGyWmpEGNNR5whlLPHf81Ecb01+H0a81YGDFTkD7iL8rmlTX9gKw2KwpiCpJV
0UUrbhLe1FibsPuOr1HNUs7cqj53DrHF4WXJxquJPLo0g40BSXqCqqpmIVVd2vgwRRoaJHqM/ELA
I9xodt1vDNcKSvON19FFcaBzm6rDnKVHhk2DJkkNm//+EdiyQZ1Uw+1u95Zi1tJpQbB6HTV00MBJ
kf9do0GUJZFinbXlRlnIurpRnlQ508Z6RRcrbAxfWiWFgsfUO+Ed/+bLwCrb0Ytbn1Y7mJ1frukd
Q89/i0aIpvPsQXGtYIQOR/XqY7yE2NJYFxXxHl28ch20WVZJgZlsOg7nnHnYefjshU1zeMWU7bXN
AD3ZXgAq5Ep84gTZvGSAORaS/V++9BEOV5w/TK1EMY8m6s0R/MLCVcpfm4WxorW+YNWjLMmSKd9b
lY3qrGzWTpRcAxrytW8CgkvwrCHDjj/KGxr66S59yJOy+dT/03r3RfWAOtJma+he4zR5MWYLV1GA
UdnhmZbyAxn4Hr3aoWkmHVmn38oq/svrp4odoOXz72bkBonVbE55VHLyCuNi1e5rHqT4FQeLinDv
UnKNsmdzbH/hwa7RrL2UNR5E8cbkJErs8RY2xUnJitL6LQb1CNvX0DcAopKTCwUAcsgmVniV+226
sATY/dZcHTWFhm6/Vy4yNGc9RIGMAKuowEGzvoYXrbGIxGWDUjYrDvQFfTtJoVn4DIEbQjvPfAGH
ioeNgQ6CqDZ6B1T6fr6NKwJJKLues5+Gnq4sfPaA+BUYNRNHbLnpszrIXAItnAxKfUlS3VYJEXr/
XSAogdAGW+jcl1gIFL86M0f5HsJ25xH3MQ7lqIfQ2ZMZrR8EM9EAlcWW7IcZX4TFwQmPF97GhAJ+
uo7K/gr7icEPd3Pyfwm4OhOHHEi1S7b4zoEh6YpgIv/gTMItWtNWB46OsXl/ZhfhsdHpbW3pKpN8
fkKJfoLGHga9ClHy+Drcw4bcBfmmFW8GZws9FUnrC8mrN1MuUEJc8xbDIdKHoV6Vbgixyrxy1eF4
u8be4FypaZ6Vh1UA8IgZUNpHeCWNZ7UhwYjJYAVMskK8NduLtVdowmia0FLNFWc9b+tuZDCdKYge
tsjMqYwpWLUjHTgHjMBBS+bRNNxV2VbLLH63DE2K6VXFEVVAKxZAgmGaF9B9vT635sXPwiNOPSvG
A9QASzU0T9NLTCJmzI7AfFN4fhYYyDP/6D8wYI1pKXSms0CbFhx6v/20ShxjNYuzC2LTcFoJc00e
CG2QhKVXWLAHsaeOiRzWQMAb1HMVgOjMG81hxfGv8bH+BRmXD9e+DaBWqAF6+y3IsVRxwQ3UA0zU
RE7f2coRVgz5Lp22Av710Q8PRGmOX1RMg5Mzpsmr45udc/PG98yF0zlz/xoUVNDGkQW28YPSFbsQ
sKBgkOkW3kdm8BHqVaXvJuslKn7tIMN2Zb0FT2oMatLBiUcMPJ66KFj1VQwzZK9wwUkcFFX8KSuC
e4UGK7aIhjZfq/i9Q1bRsVLnLKvM+9xz8vPsTtk/iN+T4R6lbtNxPXpOql99TDZ6xNMlBmztikfI
ER97AKNqIGSnLBOPF6j+8uwz5z0dU6x/4Z7BW0Go5uwXuw7TfrRxEBLZTZ1dooD5MYgEATUH5Sj2
2dCJBgPTKHuYzr4baNF6dnhqhsqMgzkR2KcQL4Y3JtcQx8jOgyBOu6OIbAGHTc3Q4vsvdUqBL//A
0pva2dX29A8KdXlym+nNtRHOlwuKu+pgVNnSIK2lhkVCEVy+EVYIIjIRbMQcncKIGvRRsZbEIwtH
pHhiaXrEx5RFHQA1r5TQrHdWLP+JWO82bXj0WsQlAd+l8k2wXvckjBT+cbGPu13favtsLsxFzQLR
aF+ps0Mx7hWt0qfVHyLaWmquVj4ZwRPLt2V500wUVtFDFheXTiJo3Gcssc+F9dI7wbqBqF4+oyXk
eG0OE+llJZtbjnls7T2lmXahbQSOALQ290AxHRP4kObkRWAL1D4DhFX1qup3GelMVrqpocTL0Vmb
GGLUNBYs1zRazYyuORsc4hu1ayJdnieXjnqw2HgwifoxbyeTi302MnHK8RuADkmQ35mtCeSopYsO
1Ay3BWwcbtLAp6bzEaDfRDPARwG5HSD25jVRmPZlmKtnitE+pM210OsYlXwajSpW4DOseNfGejg5
1yJ/DmV8qHoJltz89NRTOV2bSVzrsD8KSAcEKeEKiIFZAnWqI3qgNLdD3jSrtMZ3pdFfBkZbdE5+
Ev6lFmECpdiSqoCZwy/2709Se/GS6eABjqYWUpDUmuFUkkMiiBWWaA365inVY4wcxS4Nond/jO+B
1E6Vg8oW6XxlkUWJ1wWyNMgazzlpREEZPWX+SNZUfR/qgSCNeiM75n9tjPEw9FZT9uOJ4cdKqsfo
FAehF59FXO96ZzqMXDV7jt+6tnzLfB2BmqniktRVRPHupg70bO0cetqPVuFHxBLYQUqtlqMZRwmC
+ITOqyTfRTUbAUDXHIwMlypUw9rWDYXE/tZHnkVWwPDy1FCh7umfNJ0nnOKP0ZeVmvihzWQmY1+B
hm6Gz86fwoyISTjINUzs9e7FGmY0Q63Y5szEdOhWcFaVsPgsrUxt5QQznw7tyoYRpJ2a4TqVwzZp
GNNxhrLopfOCkKtnaJDq4VXte9t3l9I5aEQCA4TCvL+hCgTtMCFPWvCStLlfJx1ybs/TD04xbWpX
+28ujXQVWfFam3SO2ZKxHNvJTd4cZjherJUzDC1QAlF8QdjMiAeUJ2ay8ieuppobw+xJ6tDym+jO
6Mk2tKIY5SFhsrSvSVpithmuDH+dheIJL88Ps8WqybcpdlitoMVm7eyb29ZJ4diQvaC5B26LNAc2
s0gXrY5MyJHFR5k+5tiYMLP6HhuCOgqGJS//sgMDkayXkBPFrCo+dfvfLwWspJTYM1jN9HDPcowP
Ri9v2DSf51E8Kh02YOOyWsAOxDXcF/xNABuOXjwTGFpu2+kOYiYSbDw4YPUHcnmk3S/8RC36SzGq
bdL2mkAWGoR4TThrCuHibqBo82cd5XvTwcyf0q20oR5PnziMjfLHS62VHqFVrZ0XI3FODPa/foQ8
fRL/CF6TWaxDthaMnYMRozUpGDmsamXL1wn/+DhkloMUWRTDxpT2fS6tj4AADqJannISi5YTnkA/
Qf2fvLYxUZLiOyCzsjBZJhDeeURDGlKOFvUC0RelfNGyJT02MN19J13VXnCDsUFLR467ogwBl4Gk
sg8wi70BJ4zeg1HOjvKVnmJYbYMXSg8jDPsirb1hVV8dQ2NuO4jXVeKwA1fY7vEyNdczpmYW/qyD
k3L0VtVnyIjUIhwxNHaKyQu5zqDWSKtBYTJcJrCn1lyxh7QJRoKTBt5vcQ8UYROfTaMOjdxkyVSO
Yj0L7hYOewBQQwMrNW/WIWy4nFnJKLDmanZtxrcwvEdYDGvlCOZMEP8BR5DT8XY4PVba048FzJM5
wVaqlcsDbZ1qmlUOMJtdBUTQLMGe/xoMPL8HJOcG5PX8j0axzbn39krT3loUPhi+w82BAiSUanDt
cS4E/OtOI4gNygHdCdk3NoFPy0luR4bAUr6FiY2FOaBTTFVz9fQZFgYLw1PMmWVPCFp4A7BiQXAN
HyeuVz7PBiayJK5c6jHaGA5CFRBralqlJeht2KLz/CPlXHriL2iuaA7xv2jaceOCCZC8ns3APj0G
pe6Xx8+c5mU9TwcW9kvLYzRGJpgw2Md0DbV2nTrcl9RvdeLZbgeYmR36ew5AY6ujnOK4ZoGTqV2x
DZMpNYNjgNAgx3xTjx4GnnUSaJ8YYRVADyuVkk0RS4qLTKIjn+kyNNhRmUO+a638zeGLpORg2uJW
1PqvC9NxDOGOpPO3LhrcnMO7CUURF79dmhIiRyaFBrXYCGnAfRLH9gkPUEgWq9AtyJDDuobOrcFV
iXAyw7cJksD0GIK1j9WMFhlbpVtuvO7mjXD1U3VvYeGXDdq3lZVFzwgYb0QbIzEgd5IbllTwHkam
b0hmVvft89fzUEHJYVtvIJVJ30NcQRq7us223Da4hdAyqpVWx+SFOeZqGP7z4MTTfqYhapZtwmyr
EQ0rDZLquJIKuFG7RWdSXN27b0RwE3wEQv22bMVeucUlMYfJSXXOjdtsoBR/265Bri9QAHIzQd4D
q8EYcmJGd2cUYKfZBSc7WoxdChcNzn5Z4hPF9uAfbMkUxWu9s21cXuNtij5kJN8mYhXQTiBqCftw
ppwZOZMdHIRRExmiRl59k+kPc0owfzKRJ95wfYSYAKbADczYCo8zgn6PqQgD96zbpd38HhWvuTzw
1QMb53XiePNSnJQ/d2QyFa1NvXsdzLeGYJWuGRfNR2f5tGzh0k7Hq3CvRoGaucLxysmQUrZ8KaCp
ma4Y6vEhCnKieqOTW2POJsxkOzvVe5zdzKBZjw7WE+nIBsFZE/nBQ5+62iYssQmMrLsMXvXAQ8pc
ql2XXvEisbEvHW8pIwes/AtAsvbLr7ZvMS5wABBHMX4XmnMS/cyU61Zo/IktKQBhZnAOQBGYY7RB
bPuKYjPPgG9ap364v0/a+ceekTdDFd22g70ulR00jzYm1qVPcgk+cn4QXNSvUwfgyyDh+cVfGhQv
Lh/MIsvXz7urn4B+aI1PeU+mnZH4jJQ0y/m3bfLCVNxbeCVtu+rD7DR03qHC7cOildfK/9LCXMeK
sDhP2sFs47+5tzB6cLbpaK+tmVfb7NbNcYICjwXz02hh25PHbwYnksMGxo+SuzCdntNLyJ0hkgjZ
nfs9sFztxQx1Dt5OWq24ySKVsH7BofyA9qDEEUnKiwqzTGyMHRMwcDtncC7GL7coP4P4NZIMmAhw
MTCJgh+1aKXG4UCb3uzMAwEQX4HGohnz03BILwb3jLAClGIgIk8VdtAKc6spwGmvbdnOfLucbApm
TzXgSrIAC9CyajBXBiovHtHog8MD41MaD5OdKAPmGIpzjT01QYof+axolE2MKBfdL+LCoM5IpapU
0s6UtRzLf3MA3xBTkKzCqDj4bTywVRx7ojQ5gJUVILXoYY5qBLHppiALGTw7YFTP0gJLlHc4hs2a
Q2ksF/ChMU3GM6U8egiahgk3fEQWJcxaX8wrGzZ3OYVrMnldwe4a6VUp2u8CBarO4QwQylRk5+Na
sVl7a8SlMtu3AtPJ77l6MNJqJVym1n3N4vkF/o/JmTHTv1rJdA35/8Yw0k8aLIkvTY2coV0wvU9m
i0QQLTm9dk6jYHMrNUAy1Kn6QVbjPlMfWNvGGUZjPIhUSk/BHv/OfiSoSrRuWSjbcXNBsd0Btuv/
gV/tKihARHzuBkmFGLhgEXuXe1j/9IEEasDAEEHNfy2rBs1M8CNEgIyry1CmW78GSYwCmgQbwr1+
95gJ2Y/As+kG+C1WsMGb5v+L3G6+TtqlVJ5p2ghrpK3kpdSc57mVn7NmP6MJZxFSd2y74LoUFMgY
yinz5FRtPAJlXaG9VF5xByVJ9OIeiGCfzzdllYYMhFYVHyKBLKbIhkvIWagP7BOInUkYUGPzxYfN
02WkYVgoL8LoNZuie2ujzopWlsmMmogAWA/3LHz3GMAMfK+3rP5WtBIF13GC+pSnr3hYzsNZJrtZ
L1cq3wJYLM7K3b8RmAMif+ciLwd214AuaFrZFKVg77xmUL8ApTXYAcTQAIFrbEpm1le8ouQ+ut/K
eciGcFEglkaPsXPU3D0bx2xC0grPvO0uyqxVMn3mpnjvqmA95hLeCXYxyEhHcTDDedtR9WtgWhYi
akozTHas5rRRHNXBFB+q7A0gsXLM9x4qLUZdxljPfQQJ9t9AzrZlvPelt696FLDT9DsH4dUKgaac
zFqGrKUHLjUKmK3pGN8EpBCxuxYmCKGdimVYRt+Vg80lV0nNH37/PmE+lpk9njH/PdR00iFJmdFM
u8ZBKZpmiXpxena1Z1Gl67AIV44kn4qKOqQPAcqP+fjCzV5yibETPWaSVjxP+cn30veIWo+UCCK5
vooDMDCsT8qhOTEYQIonuZNVDCCUBsZSBwZSoPDSsyFsL/Z/s7FVhDKTfhgfRMRuNAQSSBzIkpZy
JayBxyk8mvr4zcpdrc8x1ivjd/7BsDDYp30DY7D837S5s8uB0kdb1eRrUacHP3WuqhyPvI42p7Pd
6/g/vBGKCz7F3tWlm1D6xz5FXMIegio79Rd/ZGkzBYqmLgTtPapowaSo5CuyHddOAOd4KE62dI/e
4L91k/J5wcpdVbIwc/8RYHiC1yE1Qccjs4Ta4GB4qu/xL/q302jqlYvPk5huTrht+vDFK5sdmuRl
C1WJxK+CP+L/egPxnhg4mWdYtJ29pTmozO/+tSQ5M6qjFX1QvqxgREajRRf+GwlFKAywnO32bgmH
LKSbbKvPycZWoWEo7HDgAkFc0JK92jniIlibkT7A5D8ZbXnzKiYPowel5cBJl6LXt5N78th/VnHJ
y6LVJOLhRhUQZwVhxxltgPVwU074/sHeWnT9cA5callc09s/Er1bxvKbhXgTGUiS/a16yswhAEjT
7pNeY+Rmq9zgfqWIAuYsyJjBppDW3AiTvfI8CDW4UOzQnSkgsSLu2Da+z0Gykgyigrm+jLHIRKdC
CevTEsvgEdpUR7T6eCcJ+txKd51iIOZzzLAsgIb9T5HTYlge7AXQW2r9KUfu0W4OYLyOHC/GSKyO
vBNC09BAmpFxBjVeqw+uT+KkWf2LU+afynEkV05ezKU6i/SODRkfk6W/W1Y4McM4BoxHskRqXHpL
+vjZUmzHnNEpGGk12HZUwvjKQ/cgi+FZ1x5s/rAjTcYtYyafGe5rD8UQzD1gk9kaYlcgVNOdfUH0
LSCBp2/tOqzgvE/PMkx3lp6cegvyyzA9BdAPPMrEnLPtDWLzEpisVId2m2MyDmod/OjFxDo3n5+t
rH6pp7fIuuVBgIoctzNkcVhRnLxWHFnHhxl+cM29Bl+Pmhy3gHw7tpsCnXPQTEzrtzy5a+axJ2aT
BR5cZagTQepxVPzpkbkJPcKXJmc9ti3uAt7w6oJYdvjd2aFF9ePATSem7T7A+IplCr255djvsX8z
cVHJ0FuXOooRHq+pSQlErXiEXdzj5HgtYTlFkfzPHhzUqP2gfI3VxbCt8Kcx8MoPnQ2OlRtJRMUE
l7m0uo9w9jdxVSCwzVcFw566HymSnKJltdXRAkTYOKYxLJh1kQADFnwAdPdPLcNcMt3ows2R0FRT
Yc+CXaauKzLZdEqZJXrrEeGVYhH5HbEvMipTRZTQUXXMfYITP+1LshH6C8peSgpHoptgbwxUMsNW
izz2aZVJBKTmPQ9mvdbq5JS4/l6xNdIQI5V4V47eOZi1pxgwE/qt0g9iIFUN4yXXL63JyOvIgMxC
e1dN5X911b60uG8Y/SkS/lPCIFZ0xV2zxIfhG+FGo05IZ8hwx2LBOg05Pffc7UO3/Aql/BjS6eoX
NmN0xoChdd+1n27TGm5mR9CGJyVJSTFCralFGNQnVbEJhhz0y2W8D2tMIUTD9KvTezourjyqGan4
q12Nxa2cjXfjr6dXxyurDDaNkz+JyqEoatWJsf0F7rymJE4pekcGjRAXy9b4oif/DSL32YorYhvA
pv32W0PRlTTJKQj9L4jj8X426VamRD/JShDy6J3rRK6DAGmjF6HNaRvz3mGosrWno9+xvwwcDuDE
R1oyNUVwQnXLxBk3OGKjZx3L8Vnju1fjq2YTATzU2aWtDVywdNAMDntSuYCzXGBR0ztFFggsC86E
fCLUyKt2Iu7XAwOjgOpz8hWE7n9J74IPiQt8ugtL1rHZU+4bm+47tbq1KXkwmzk5lB2GJpzXrU2E
PX/ZNGE3T9BabP26rfalxRUNWJztUt2AiLMMOh8bYQK/cBTqGS9N463wqlMPM55Stsbocu361YvL
LtWe8GyBuz0Y+SGT8cbhJ3h6fWm9gCo70U6Y8qUjF1eZCnTsS1DfEvU3YIbXHMpshngQR8fSHYxV
MRNO1EkvWpUYIgq8S+SHujITtHNDTHvsQZ7rVj9qhX9V346s+e1gPVJOc0InEVMwA6n81jQa14Hh
b5KKUEu353E4o+oXmhtwvCJyno1vIKKZpNmkrDapVj93MjXOPfwHk35VQ3Gg2/E1s8FasAIIBpYb
UtDTFeIYz816YLYP2TupBpxY1canPWUGxlFvO+IpwKAv2bHoSwsNZJm439MY7oOopDcITg22k8TT
mqshzL+AalaS/9COmx8t7Qgm1jA26dwV+uyLPhYvRulfIzsnVc/HOsXqt90UrtowZ+cKu8mEIN4W
mByHZfifrBKMQyEt65l3xLnzMdPSZp1STcbdJ1ZseH6l5kY4JdtWC3ptVf7IaFaK/uGeN0h5a0Zr
gRO8P8hdrclrU+X5TUpqasL4hWnEzanijJUtJeC1tm6ZT+4S9keRcD+x5+HdQ7ecWsss4vT1hu5e
9u4TFpXlKvA6fGE481rrd6zmvRtBNq8bb1gbitYzZmQx0VjM0oH3bGw9rlXgZpvSzq+zgyuLjBPI
QMAWwQzvQ/m9NIWzGZto3eV6ipFxwO8g8OozaKNGBitNeqc+qkZCY9g+WBLj9ngHsJkj1Ng1Zf0n
hhZDw1RbtcHXaCswzMYCou5XRZXsRSKug07bKWp6yYruuMJuN//EiBXFf7TOhvxE6uRPPKOCM2oT
ZLj8jOdnL2HMnGE6+izD7CVbpvfBy77SYFqHqbarwbKjTqledGzXkQwVn5VsNsRf7cQYVyhbFY57
7FL2ftqYpEuLDz3y3byW93481JZXKEeyK86CA0JvJrTst/Kw//G4WJ4LBYsb4LLQj9vywxla9COQ
nFdTX70gulrZlNvalpAOnV3kqLAr+RiRNpWkooE0J6WzsWy2Aha+TgKjYXhNHkpqvSNswxucw6xr
x4EEhCn/7SA4LyqdKd5qkL9K0tzcmrC6Klk3AjwCJZCKj2Y0qnt3FZclJ+ibBQltvgfYsMHudRKA
SzJuvKJj/RvtixL8GIbjcC8/7ASHFB+/wNTb6PatslgTVlL81kny0uTWRvkhx6O9MceKHtp7T4P0
kFQogMgMvJcGQlwAZzoO6OAXyt11aHKdYSF/8Q0o49Xc3fwuXxsjpn86qUtsNE4QcyFlDzUeasyz
fSt2QyRgVNP1B+WLwxi88PUWn+dXx+mvJgIN+WR55LQaGTgkbO1uzJ8CO4V6hrhQueVKGA8pajYO
MBJRSLjGnBKCXYQbQ4xZDydWQg8ZGbieBeQEIik0zhiWr4Ah9aBj/7NEo+lSrKeJI4rqczHBcC5e
eDPpbC4+AhIKrutJslL9eNF47GaqubwEFebhuVz5bX5sspVZEhtUsA8f4LNjhGNo55YDvSSVeZ5o
01c2FIMKkv4U7tFioQSKIGDhMDVKc+cSN1OxeEtMCYWWNRM4z8geoEaIlsCFq9sv9VtwLkvGHptZ
vju37EmnN0ED41oNqSsn4YdbvJVtsa1+fRC3CHpoLDAVc+ejgFId/wmiaDGawCdDYagGHmg5GwXF
01blyNOQFXFInmjJ9613wmgLrgCQnDNjNAcbarCfuv7ZEGJVpytLPDUBuA1t1QxNhzdGst3hNnrl
I5LOsWB2K31ygKKDbryrkxqX/LVtgL2XOP0OC/JUcUI9TWmETptK6J9H7c8FtijoZ+e+usGTW+ri
EYdfFW1Va/kLVaOYewbTWMyGsWJWr8BLdQqyhaCvD3bwsdbl+BfUB2X7nCmdnBhh5aBaGN+muIR7
fTPavZPfpYlV7qdmHIcR96ZlAFG0WXXzKmGTBEHN/W6G14gO2gMhJ7wo1CBu6KjfrDcng3gjXnBe
w2aRihcLH9XlH9STLHqxmr/EUA8DNORyXBZbE5Ytjr6rgfDTqtjnaAdwclq17bQGc8f2dcHUq1Qu
rckS1LiSwkNKKCK48FblLBO0Ff9Za7X7gMcgSi49FkItNIciWzfta8JzQjzwEpWd3bzLb93HPq2+
99V70BBsToPeF5zN0U298bhojPHR5KveerILCWMbvGvONUprnCB3NkAdFBVPt04zSiC/Wpvw/iSS
cGD7irdZrLVIIA9JMG3CiIOnxTcwjTxoBQEaxjubGIeiEQ3hWtXoxNs76IC64jQW+378YZZU0wAG
emiVYtaK2xInp+SbsW7dFBdwKeUUxvxvw+qGTMYV+FIUG73eHkcIlV76a/UkUTVkWfZbVD9hUa4L
WDygG77Etbn9qpxDkACGABQmmmoo9OwVsmzYntVIp6qCGiesLnux/Ucd/ucgbvCBj1MyUuCCK/tI
FljVeE5R9lfKM6E7qzyZHFJxzAPQjzr656vuOEjm+AoOK0HaLvj40EhynFLJY8gyeMbjWXEzOSuH
N8nnVabwVXXUNRo1TnLgLM80V+dMBzM+YWVZfdYEBHyl4ojzkocRJ8fyyHM97qBbZg6oIQTAvcWe
04WYWOOjO/3Y+YdDgjBdR8JKEZiUEyH3zU2ttYfBoxWu6Q987eRkq3R85PRsGTaJLDgxTiiCz/k4
Qqpx5oP9m1cbHq1kWKqvyR7D2wtEj5yr2asdsJKxGP/6bYHcKQjfX9CiNmg0eyb39q1zCRjLDuSt
1Uwa0Ph4bub5hMVXi3cgR9nwxaZn6dgWLKhbzsrB3tWIh2mtxqeiAIXjwov7RDI0LY5ntksAFXa3
4Pi8eolx+FTWPf1INa6uCsTXTDYs7RoUF/t0p/CWxvRkUB0kxiSnonsgLV1USOLshen8Z+vOoeY5
fQp47RcuLstzGCMMhpmu/zgKSeCejdafWhzCrIa7X+/YgUnM5OPqnosvH//jHIwaqgfxFi+JgTgd
pi6gglpnFco3x1rLbllUxxnBqpbtImA2BxmxBYEfnGKYD632gpW/IBIuYeeJMeXW7GFl9TH/031M
tOvmIlV8ouSVotUiMG7qhnx223ia1cThvo4Yw9WN/zq54VXvoMJJ2HeODkXWhtRD1Rd5vjet7ghd
LrKjs0ynXZbkmLiLD9V7ak0M6En0zdjdMm624DsGPJFu9ceX1415o2jDdnTU0PyOrzYfo8BZU9JI
RXDVVFUoPRy1xkemkcbgPRRvJrRq9r70iZDsQd4ayEQJkLc7bBQZXr3T5FmwYr+YcJvNYasOEc6g
BMdaPGv06SrMx8RXt4D/jVFbzBbL8O5YafHOFdk7x2qqPFmQiPCnqEesr2joF9m35InP0ZQNCNOO
bkIhsDFXHUHM/sfSee22jl1h+IkIsJdbiSLVm2253BC2j83eO58+3/YECJBkkjljS+Tea/2V8R1i
nKSSaTuMPwPBBelLJAWnBkFCldUvjlb+OSYiwmHjjTm/NaQLBdaxyG7Q9Nw9ejz7WTZcRI1D+phH
vEfDe+RJLMxdGBJSYpI9A/gJxtWeqqr3gylYC6xHUz8FtA3IIPR0lXDOiKwkhDLjSHj2T1t/CndQ
q6FjqTEw2P/QIP0ZD1HFCQFjDncHLy3F7khiWzvfADoR/vLaCd21KOmJwUpaGwiIhx0WIhXLaXs3
GTfSXvsYHG3bcaMU5SvkyUolyXvaEE2g56JnQmVZjsddahkEz5K9o38H6nm+Jq92teJfHd0jOccl
rXeWhnZVwx2Uc3SdiREfuGkqwXCg6kNR1d3wkrICVeQKRdpuBJtukfS3UyL08WNFkWi9eHJ/UnFc
dda+JD4msHguUM6m0ztYK1+lo3ugADxdpUaoFIhNVD+iHNaJVi54TH5duliA7HXX4GlWlg903uCv
ir4cW/sRkLGqhptxPhfqeDOtYlPYzHxSSabtas7uQ/w6aw8kAfh7jMYh86W5ZsaWXlTTujZ2v2nh
AGV904Unhhv8sxyJ/33auvNCdJ2PShAVKDmC0zgivU5gobUN32dkYbQfP5VAEKBbSt65MOEwXvPq
X52j9rgJTk68CrtITNjNNT3U97g+VIRHdtqao3BMKYaXv6wMT8cmQ7KVn4RDVFyfrR1tiEzsq4L0
pIN4xp3SOehMMymhe830FQ7PeqfqdBbBkiISRR8tkzqDJzpuas8StvH5i9UqJSlebPAitPG/f55v
QMPrnItldB3qiz6oaxlhY1STXBxtWwpm6npEyBXcECTXJWmK5k9pOcSS6dp1sm3LHQdqT/Ey591O
+sJq2DUx0b/LoaKMa2ZvmSwmc3n0K7P+zBXloerTF/FWq15u3aZ62M1NwJziSh/LE2me5AySkhPf
hcFCg3lTk9cyP7TCmy8l8lUtugunkVE/JuDiPzAWNxLzQTQ5DDpk8mLMLccGwPJ7Mj4T2JBI9A5E
M/mW4NxzSWRZ3f4r0urdCqn+TGFaZfrQMAULpYTOiYRWm1S6w0wWXmOO+I+9TpnuYdA8jyrr0vyE
M37obNgHUY39FsT/gPVtC1VNY4e9W+NUjclXrJfhApG6s7rQa81dgostTS9l9qxyfTk5awxgNFko
Siw9F5z4yfLeDR+ZBTj/o0Rbo37N1ad0hDduyOsqnrFWWfTDFDwRgoVhqBKYUDeWh464lcCtwc6n
H4C0YqaOiAtGMLBW+K8n/hAD5yPuIlZ4iu60VztBmh0xfuburZvfUmc8J7i7ztj3O/z1HNLJySDd
VXzyMwp4327uPcm4/E/GkcigY3kwHdKHOVuL8zhDSNDDS7Zwod1lFS/jsE35STWCJgHoHHwOtCac
UqKnM1BosQD3vP+xQXADoSjTI8jKgzHwt5evAlAS91AF4Z+Z6t5prK0IaFH2vN5LSW1rSambLxgR
/lo2zTsxzXUDSjn0VmOLFznuiGlAeUqy+Kzv8vQb04aKq6AJngen3ek9IR5Y/3iJOVsY4jAQeVY3
izplmn93CluXXUkH8v/N9qO3naPOrowyp66INXuY0LVoOjNtE+bXbsH8tDzVkrTj8toDiwjIwZP6
ZdshopJt7CWT+mqPITUkmBznWwzpM4+8ctzaKQlaeHxshExh/ZjD5OHI+SEu0i2me7Q7LVBXurZo
dJxo8VV6tLjINxYMtwE4YtOSoqSiWiopLo4IpKIeh6FR6K5s64O2HqfZBOEnWTxQNq2tCx8jUaOk
ah+KknQ71HvsD2w+VAjR2BrIePwgVfGjKGaHj9teb8ytg+2L7VDXXyDmhLw++qTwtzH3Ck2C2rnk
miMJlcarvj2Ezs7Y67tKLEJAZN0LH+9IPBK7kHBztuTj2toxkPb8adn4mbDM9RjJoPsK0vn7u2HL
HJG9FyZ3fDlbAIJHyGuUw4U3Dn5OCJgEhJxGImBF/RSRTSIaPqeRjKWuegpb0lcEDL2wpVXZKdfP
OkzY4pRIQkKgHr8g0YXXG93HZmgeCAT0iqW6fF0o/9O2TTvwxPXc1wRnI5oRy2ZNTQfyALMf1slS
EBP6JecczZQq2PFLkz8Z9XFcvgg5Djs/YBfMcOhzGJJEgaeLDEa0XJGYsDn5ETA30qvBldor1OqM
9DaQ2aW2076xPMsMb7SnoYDX/A49P9ssQle2PFV5FSiOHSNUhlih6Ao/UVoOXi4T5TcuO9Ohljw8
dNl2zPL3UH4ljjKhTYqfuiTGjrDbirT3cREGtssMPl8ig2V0YfdN78Rr+FDNr41FKVCs+1a+n5rc
V51iF5p0NNBuYd1F/wU5ZaQjzp2xM9ZzEx10pPxraCGvQrEzulFI6VxA+wiXceTMzwVfn5IQ4SfL
k6dlZAz7JZkPuTP9PblDPhFTWjxpNEeSBej4WVQA0xPqQS6lGYenNNpAYu3KlFPR0YetFRn7uXbb
76SiZ547lng6tdlkiDdS52QMLl1yyIZUii7Ty7ChGUxOPxXS8WQwNebkSQk8kwgQs26uZf/WMW8T
KqPWWNPNKhRD0lui5AgAJncIaEdoQk/TnpG41hnYKo+kQvpCrFzzoD5bcuerMB/xfEj6e4uoeTZc
O19uSykfrd926DH1sCkS199tIMHWYWNABVUv2kMw4Tx1vOuQOEDWZHL3b9HAWqaoTB5kiVb41jHs
jQGRtKVKdiVUIYe483eIa9rdIL6TaZsMY69JziQLmzgdTip/Beta9IH/XKvio0rb3QQnPrLTwKSy
sOAy4opihpla/BBD7M4uxStO8ESObIh+LTZ9bWrXVUAlIh46QELCDgZuaEYYJNBqe24Sda0iuuiL
+0zfpwAi0If7cUhK4Trrzwnq3HZixgJEHt4XsgaIHBDui17DmelXDFViZrdkx8NtOAMDxORNFFhn
uhvWtK1QJcS8rrbLvDs48SZwUFHYibNF8K53rgiRrbjOQKbigW0Ojc8s/QoshHAeL7H9fjoiNuYP
NKANhk0QGZuMPZtJhjgQxOtLT2g9VaEANvjDmXg0ML9mQQvBtFwbPyllAwnvwAjjGeOTRSpAmwWS
OafWtjY5jjj7iVjBgOKOVrGW2QpSlaVWwGR2/gjRKgLqr/KrbH8ArJLLswn07NaVMiMSmULLjwBm
IDTgURT0+8RUqrNntYidByKmwBG7jshOZ3ZFXJeaYK4kcDh1HiBmCGNG55DjNmFnkpH0IpVbWzBB
MqCEeKq4O6CzH2H6wefMqS7BxVSbnNMs6pHjld0mHPN7b1nHuR6QDJDShu+oiLYNHi2ikcX1J3rB
xU/aMIVTzrVxbKqALKoMqVKwtsWsE40XnRxO41b3BYYW8mOh2SqAfEK22hJBLo/TiKmXgz9EI5BP
lHYqxMkPtLFHKxj4FpWg2BoCwAQD1dofbMmuVKI6lgtOvGbccOSl2oNod/CnCSWCjlnalj2xQbag
LsQNuFJ3Jcmf6j8jdbakUgo337r6bKrDCKcqg3M3NFNImOMokcdHqO1C7RK089EQdw5rBxP2gOKV
KhPi5U5Kh0k/A7RkiO+606iddF5C/LV8Eho58ZqReqqCI1f57YCLlKiClCbnSPqgaLlTbwXdCOAw
/DxcsTHSGqxMAUuFsTYVyRV/Ah+IWgMmr9ABsWwoxm8t7yxyUcQ2B1AFt8P0Pt3BQRq6H+pp8KMI
WoVXBbJvlbfOKs2gK5CbWShn8h+VlZZJ30EU2tHZifgsOJJbbOPNbRvSG3vdi3viAoEz/v+ZVkq5
ziGNYlZpTTRlrI5R+1WV11bNHw5c6qprv3XlaE9YHXUphPh2wKUecCKkPlwKh4sLR4bUBMcWryPq
/F+lOBBTSjCPQTTD1VRWUHeWOiON8VGrg0p58z+HKCmVV47npIneVIeZud9KzsiObuMeC/d9YO1U
Y76qHe2KoOMlTUhg4XA6WSidsdBkqt/8SujPQNUurQPmdQ4tdSsuAEQcKQupCZrLYiaR/zXeWiC7
Pu5cx1oICf8w9+n0GTuvlYMbEFaveYqtxs8DdTcU5yTjIXDK2wwdy/bRR2R2k/JeoXJnRyT/DLWC
S1gGOwOqTAVTI/t4BWtHgP88461n3cER115TKlewUwVUxTXbAHqWA6jk5RsDf4H0oAYO0Cj4B6dE
siJXckAgWrQGm1QJZ4i06qAwQwN0OBypBGWsuwI+2nlx4lfBsqnINiuYKXg/3oaYaOWOvQDhYvjd
EXoM0C6WTqPbt8o20PaEN6zKUx08avtoRfVVQLeIweQQuyzPNTijhqsj6J5TinGsynMY1cOJ/Cgv
nPcIS1imyrpnO6kRG3N3A6NQg0M/3Jh9gXGKQ52vfCPH/2IcnzKERcZ4sBl2qMPOzY4oXRfsboNm
wq35YeCZNtIqPPAFroAbN8sOGHCHKXOvudqWrH5XWjHpYsuwOVZWw0V9Ib9gGtbe8MyzF+b7/lP9
5QFqiVA6c4fMvnLNTso/pLheeEfMuM12wYkvxieE3u+8wI/Wy2t9whFxI971YGzbU+5j5v9pCA/k
LQKV3U0749h+SK/1B7Q/YQurdjecMG6s4T2f7XfjPl/MJ/Wpf0MWHzu8EIj+fEorZv1K3UExU0WJ
rMbVAPZ+wED0mPQSvHAuBpGuWkv5IVH8djwE8bFcTPJjAi50xufioo5PIszRDIGnWUK4iCSmU4st
SzYZg+0zGw/X5LsFoDWXz+H4xJ8XZO/4BmjSSiOXaugs/6mVX62566yVCezKCklC/kZief9mXlO/
duFwyAldaTf9gq/IRSPsEqvuwhC47RsKk3/WxtxFHmKJDbyui+RlhTZsQ/Htyb5Wr4sA5W81XmYt
eg9Hcie9MiJqxqPTw6hcwHTY8+ekwtm3QrCyDGv9kb235+qqvwzmRiFmfT6UOfLrbURBVYFG3AUZ
M1TEEy4GUVxZo29QAv4Ig6MyeqRxIygqEEe45eqrXkdu4WJnXxFtvyLUbRVSSsgyyta14j9MLdnf
bk8qF58dqjXAe48nxYi50fzyzgO27671eX5kz8nV+absLiQKUV31n8g4tZ15houDDskv6mHwmX6q
D35RZOuWhNeFzRfVRvIifxX76mb8VB/qV+7yZn9FN/PMW4eOTgCf5K4RayWEg0jCiKnhnXCdcmeU
O6fcWsSA0j4Vwr8zTa21s+6GO81vj1ABNQk+XhgeqvCGWnWhvSUnURYl1S4xvTb3itKPNXwXrFQu
6UdtdmzD81AdBvkSSKdaP8otwuCdovoVzbrZ0WZ+ZtqkfSzyC2XXdttZnHwCBicr5pdR1XT8OV9j
0/SUE6A2PhqJAadbk6QP4QkoWSN+Wuj0WsX/0LSwKutv8rEM3e5GBPhP/2qenS3z03KRP+S7dbT+
CWT/on/FixctRIYg8GbRaiDPgFWjZjcixkHSrtEGaWR88avh0L9YX/EH+xAE5RtmSAZ62quIhvmg
TemqXrHwu/OBwWrczi5q59ZDvbhpXYobcenssIgO5ABzPhNp+llPB0qedxRpbF5m7/WTId19IykS
CGWDx1o+WABU6G59IiLjlb1CyqKtiWQ982DKD/O3eUEWeDelz+Ct3hV3hL2IbbB7bLRbfavw9bZk
jR1RmTzGU/io3wcWdQ9TI/a3q8VklKyibepbv0gTXQ3U57X3q51BQcym3LZ7MsN+F2LAGVW1QP8o
z9EpcDb6R7BJQbc2jFj98Av1vbY3Ec0qUXI1I+QUCiM5LjvUaqJPT3iwCk5hSlQ9UJgMeseAhe2x
G6QTbj84NhwKq4LzA7ipDaMdNt2ZGyobCQNcCefHiGvVeSAPJuFQQE7iFqqH7yxmqiEsva5DMelb
BtPDzPb5NM47x7gHi69HUG3GU7E8tcllmJ4z+spb0syCjBFsPM/ttoEarLyhu7JkE8vKoopBWQDV
7UGEt5fXkZOfhwFdIyNVcdCsd7EBteDS42/a6vtgco4pBd/MY1rS7orubmGvBDwWSE7xCRrIFBtN
hJg+z/LGtup7xEgiF6XLPU0ehmpE/jwg7PwK4tdGfVXVzw6LNSoZ4IFVBJZEGL4n49oTkX2OSWMV
xC8Q+6THBEH/yELZSlsaY6bs7OPON6OK+HeCD2wfwhyzropsiyFc6lMXFQ9gO//UtpZPYkQWKc+M
lz2T7KBRS0HdTguTzD7W1q/8/5g7QU0OrGNxfxOWdo4KcXFXzmePPLE7InZ2rha/v3Gli5YcHsJh
IRpxx6wa4KmeF7InLaxKbjUm4AocRHNV6p/yf2JJsBrYsmuQfAsyQcyKefqvh6LCYC0Bd2uU5AVP
HRcRYRXtzonjU36dsOsKWWNUge9E/xRpC+8CnLkZWpX2pt8MAwU4tgJkTn7leiBDSgvXMy2lfEqw
oVIPnwVAwXE54Z0LU5JP+cLILZl7hC6Zb7PJiNUEFSVDWz0Teo9mN9NdXjab2iY6eqAJ8DQkB93u
qRXh3c9wcZFFSBgmg62MzCuuJZ5eJPuEAzjopsB0pohBJ76bndDBnqClI3HiSpRjYAWFhkBKrdby
lY441Sad0twLTsOlg6mBe7AMUe+Q7qicsDoyhk9O+KajrQ7VU7WcTVwb6UTBsPSiyMpOFJABctMO
bLqWmXgq2vagPKu02OvrXt0BdyzDwmcLWvtqYUIeTGfrdH+OyRr3O8Ug/Cpji7Qg/QHAG1uXFJQV
MJ1afS4d/CY5asmlPomPKtRfuy+2OYQBGlxoV8HPkFNjErAj/QbQNGyELJgNbRUvwNQOCVfpABVu
rs2BBgC2ZR4OVMQsFFQPcnp0rL/3ji3FCCDOSHdKEB7xZvB+AEAlmPZNsuyKu6CApvk+teEW5HWw
frlFRxWD7sDfqn8nfIV9TjuIvOqa52qI/fJcglYYyaeqvOHzJPsaSy6d3JJx6fmITf3WEr8pvE/U
hczYWhyHcESWO+Znit63qtU+hZAZSMjn7xDcNk/eHMEGojre5NptRMoePoUoeYHpm8fI9VNlPVXY
58rw7ez7z84TFhudZG5srEgzQNPCMMHXCjKdfbX0aIzRTp8vcf5PeVYahGs7jbLe9CQBUMuz7RNf
05rXrH/KwLkRLIuAN4NiCoZWbU2ajGr1ULir8m7yPRH2sEqBPYeSR32YoJsOycjeqQL90vjH8ZTw
NrONDgzCMzKDfNqRD5Gxaon3UUzTGo+m7pforowSMrFBpkQYdFzum755otXsMGP4tRbpgILTFT7A
vE824r9rItz1Y2q8mTfAGYyLjVy/KX9JdMmSguEJLBsv0gNvGJjeF60PqwggomZIhTJcaP1KDnMR
wyiTAFi8t8ErhqIgvJQ6cS7116jg5K26tSJJV1R9hKDJSOGW42yAkaGdjTckifQ1qgIMLeBOUcqB
GZGjkN8HfBLTgddLwKMY++FLSGJBjGEi8W728QxPKCNemW5ox/lxOQYawP3C+Ch4uDJ6IdLdnBwH
59yRUd1rvzFkbyDT4a5/pSAQihT7REgPvdexammEQOsEbWgVGYOJ5TW6sQbu59SheA+KODwjetmI
ciEbI09ZUrjClyGQBWKnqALVo3NXsFBAkS0py1b11KYyP7LEc3pGEgD9SHxucZi4VqmxAlxaUr42
gH9ezYUnMuDfVZP4k/DOygfjaTaw/dl0RIvB4SGzD4iDySAtT7TJ/TUoqp+SjVbIjHY2f+w4oxIj
D6ZdNHchjrBu+F2NxVNlAJS6WvHjOuFN7ujC3Y29hLMU+FupPlUTAp+vK4aBjbdRDMivv1S97FF+
6KNXEeS8OGcjcPMBNzc3k8kCBjA/25+wGSqQuRLfYhq9ok/xBUJS2QBVBsJMqmxncoPV6NJZ7X3h
+2ZgalFcF+3iFvFdZApRTm5/pwsXzymhv4pK0F6zRPcoLcfSvk0Q3HUj+ax0x/3S8pm25B+39sHo
y007sO7OHzn5+45KSYu6scfetdPWNzWaA8K/lFxt/mr4LcT6WkRe2MJqGxpfMLgcN7wAyoPxHDKo
ZYhJxqY4CO+QsRTb0YadUHwDXjCDbwkdi68mOSzxrwhoNL7JxyNclV0SgMiKSL1SGf2YoqpeIewh
9GsyHW6WZqxHCtBzZYJsfB+7f8pSkNKHStkBagKZZf4iImvVwl5rjCQShTCNWm/zRTqRsJ7UhMZx
THd78JQ/eVA/7RUq8rhG+NkVG5x5a05vS2NeTJUuLd42mkfCVcj4WFrTtsHvJVC80YZ6rby2yCmI
+NQ5azKYZKKnJ77q2CSquKMLhUpwDBmI7y7SeaxeiCzjfiXHQ9sbCP5UOjqD0lgXif4XX1cxXAs9
apW+in92z6+QAFzKw6u6UJSirVXsmajI5DqlX4V+597eVhVbIrjOqLLKlBHi7qcONyjBbDqzY+Sg
h0yfjI2dh+7S666Fziu1sUGg+c6S0dPalL7ufOMU0XN87WqCfwniIBi8sh8Wn2g5PcY+olyIkDnE
ScgBgfJFFIkI0spSbBayjkPj01E8FdVxPfKgUqqlz2AM6F2NWF3xh/ITxqsFYbSFHDjXKdGK0PHO
L/yTT8ncYzz5DJofMIw+NF8kkzaOsiB1LPSr8ENWI/gDihzxc+RTQ45vtVcVJnVSY8aQ2f/cyT+Z
9VHbj9H4orMEi0jnms5LRUqTZEZnRF8OzacO30sPe0rXBpHAHkk2ATRMJ8scxJFnBl91/r0w8uj5
kyqCsJqfeSJwi18x5iQtAFFw2fkh5CSVBThNmZrm6prpgFMRHymJvC/iqa9TgOD5JE3ktlW0fCXp
jzJDyZJaGswMdnxslCKuUIymZL2jvGvxp2DW7SuSJsCIFKB6seqC0EWLvgn1my1/DPMvxfOe3BUU
Y7A1kT0nnnGQSKSsGg32WpXh8r93pMya0nejSC8Jq21FGBGmiv3Cikhfzlj947Uh9FFFaRVyTD50
u/ZAabmSHQPsgkT+sVYxocObl7ec4jvDOqmFfRu4Q4xcvcaMLkpxsiNGWfNFFVW8wrGDqypVy52J
XJfnjneVBIeA2dNwPJkYBuLPXMlqt3XEEotaxwaAmKzLiB3WbH6sscFuR8JqUHw3G2pHcO6jc9bM
LVL8s2D+6vjeG6lrUWOrlxBTZraJ7ZF3jQ7MkIwEAe2k/hQ3dBkJWQ8hBF3SkY/IYD7t9Fpjg0Fz
rxCS9yHymaBwHEcF+SPtCIt0X+1Tpm60n5QDcGGtaz+v7hm2WT6ABTS8RgAjRBuMWwqN5RLd6Mhl
QuceL9pexs+VdT2nXbBd6H9Kgo8CJ/aEr3AQiWJoplJs1rLSPzUQq4r+luA94LOnd42jZxpgdEPz
QkZGzoXOrkFiCuLzPVZj3j2LbxHWllvdTEA8QQFVzUT5pxAOxYQQIstAgEBUeEHiEeIcUWZSRrcJ
yT6Tb6DQqqru2368trlETwxl6MYp56tuITfyTxMMIUY3lCzjseMwiwIZMZQDETJw2DEFotIQ9BW9
5/jWYzIy+AviRHL2Gb1u4leXWwpJ2bw/0/TTxnpJiN2oGZDm3ES8KoOFEmHY8mvJ0R2FxqJ1Hj9C
GnJUThOucRKrki9avZldCCqyNBdBmMG8zCYpDiKdbrxlqvjuwz1E29oaHgmnNO56uzR9ReNwJK/W
jLaODqZoexXZ/KacvrVsdE3z1YKooNVr6RhZfi3u52H4DOTKb51P+FUmpjEs8MZ/UVCaoz2MrY/Z
+BdLEbgXUp+ZNi9AoamgeIoJSF/L87iKgcv63nGrriI9kL8OOWwl4OW/A5n0LeqtGfqi5+THCShN
Qn7ab7Ui21r1vC3UCVF/5qcoKqwq+iH9ZrBulv0R9/e0QwU9uIZWn8Q1wQvIVyfXmM/5LRUsFQEq
TxRlc/VpyGQfGlCNYOf10JJwXa7FRVXy4hQUPU9zdpAAGfgQHSGNpUwefsYeCI59JOREAX075StG
tpqOsJLZQhxcPJKKPl7nvHfz5CvmukP82ygkTCEGbNv3sOMEdNrLlAP+JPu5pV8qfYTxTQhLxWsi
h3Dn/OcQCoyTyeI54bvqdRlD6EkDv2DgSA3o6+CFUnCfoKYNXXUp1iajtYjwZ+nLmr1a0YFWFOi9
CS9g1zUxIqmYgZJZPRKwxtnHX2t94eOCwxJnQNGbT1z8Iwq0i9Xg4JCbs6kZfmN7WhOd1UDawQM1
KLWF5l70tY8PG2Jsrn8DkM0uJmGkUXYBIkALqj5RPWXpaVFilUdEC8W9UdIvtTrr013UNRKEKGu6
z4mLtu6BSCpt1k08u9XQehqlwmrCXWmoOyH1oWeSBjRqqwkbeiOo4ayijZKln4Le8Sa+A/CIqC10
33zVIX+geC96nTRdmrX14HdkG+zy6COTCSeFMUQcP+WRN3C4cX3ZEEoy+XYD9ijywQjMhdebrAHv
kArEQqxAi0GD/41RDQ0jpVebwVYuEUcYUHgFX2aBDHJfBrgpyfRnNwgqm1l2Q7gn0WBwMnp0nFkV
0j7dVJAUDSSZMUFYgHUV5hcoZZKvJ07GIidcp7h35qv+mnDaqQzzISivnFIXOga7Eksqz/xXBonT
qsaakG12rL9fWR8JYzBZ16qEYBCm2JSuBKPYR7CimfbQAnLJKAERNSvULQ7RviBMJcICixdEVpmF
sd3wMC81nDiYbiPbhzg3yAmT4ksEnh+QiIdYXH3pS+vG5pfT3oaVjyTyaeFMWYyLk0jkRiXfQxa+
HssuuccF+PA4ye8yS/QUFAi8kMCX6cHM5T35ZBWv2d8lE4YwBiAbbsjki/WVcwHGTROOAnKC+/5e
kEhJSdrfayFekQiwhAE24e2P1H2DgFOo9MS8IhSmjbwXy0GXRcwXdnYYmzeMCWhR/6ktYa4NGyJZ
IsfAokhOwVPdmqyS+T4cpU1WI50wN5Q6E0FQsjq3JzS1k0rHnUauCjoawkJsYpbRw5Bw7bcVXL80
mEBaDcBSZAxPlBAc+hwIqipUXhe9ek6N71GCVM6ajnk7WVxp3jGivOtNfQpD2tzJ2tYSwIqQqFQG
A/Um5iw+YnFhaIGE8fo1suxdUN9M+zdnE+4pC4GpHmdcVOo1tT5yxipePMxaNAjVlT9RntDpzzVi
BbMsr9yxLbA0T6/idFv86TshwZ2W9zql9KUgrTbl+brAsCZ4XBH7Hxns7cYvrRPwY4UBkUuAk37Q
B6Au1jMJOxDpbMxcwdQJgMPuVV/kkfLHLlZPczKdKRYEJHmy+ajjxoS7MSksp0C7zG65+RJCDWlg
c8xpxDYdA4IQYuQ24pCs5NgTzXwakUNDNV2N+CR+L/Iodmml7/Rx3IZ5iRr0nIXce2irc3RcdFZs
JsZmM6SiE0okRMoLY0yzsGAeNVDR9JGznTCQtlZE/QrwdsPuQAYWqvqxsdZ4uMBe6A60WSOY6FLE
VoUu0WrOTsOhBUhQ5Yecka91kjcDck5ojiMRdUe4wcQLbufJVWYoJYFKyR5ysqXVMMaV0wmlCO9s
lV8kronKoYydNBi2cjJrEVMkcOV0k28H5UMoOanMIrAB7m+CT5Tw3CEvRO+lfITEKiFN3YnPPhEG
Q9wwtfMZq8DBSrdGUmfw1OAv2eP26SkVCacLuHerV4e4k7+zfEA7+tBJVeas5BBw1T6m8YPU9b/S
T2oSaUmF5XNGQllLBLfFvu1sSIFh7RQXSxXF7urf8cVhQvrNusiDQ9XuSnk7WHvdvA5VQ4TQT1oN
LvkqIMsmWcBeNsOqdeE2IxFD5Eix6EntlX85Q+COfXFoQJE4L4X4NcT2TkJsig+Mpz9mRTAJj2GR
AilfDQ9xCCfAqsQXtey0Qc0JjC+A8gk55nLTOGASxlZcmBPyKLP6TslukzDO4a/on0yEfTPnR2jx
WuOlrj7r8sajLjaRBTU+0UY7/CoVdcQDxaHWfBSNE8gSBgi92nCVJFpXueJXzYBTsOUMPuccwcwH
IhtnLnEZQCrkBIIHNMVQhM7fYTHy/A7LF8IxwBnHC0cNzRQd2+CMPPwZv2hhwpKQSDJYNN+wMFT2
zYEInGrkbKKshWydCKQ4ghbyO4leU91ZmcMjy8DoILoH4oiPSpPwGdMEhr4ETY0a/04yizkflymW
Ix05OVURErSseFB5aFKhacGwBGqoQhOgnBRnpxhloUlkAA1+MAlbUdzu3jO0BFHwnF3I4Bibh2Tu
hSsBQY643Qwb9gv9abn4g0VcK7GE1fTAB+AxOguMkB/VmVBjE4uB6IEXUOLxu6smWjuUSNnC86bq
JCkiTEioToTQ4WIuEugLO3YXUoDAdoNhQ1ES416wMHFEdye/kWHFq7lKjIYAKsQfKL01tbx1zSH0
GWd0OrpAE3uYvfEtabFrabR306AT8+kFHAmO3+dIr3lXVezlwgnX1bmfBCh4CoLr4z9rGjkUVOiS
PFgtvgiLScyODjzWAd4OJw5csSC12Jsckc1I9x5IdNVJ3jgUa43QswxEoit/MRWKjxPq5lSaHAUA
Pg2TtQ16WazjtDvIRNYtQFAAdxwcAlUx931PxvlMrmKjk4EMXQkMJ3ftRdyO4pjMmBGz6aVgbEnA
XC2GG75P1Vw23fRVjb/CA4ayxwLsEzFSUa4Ig5erYnFfVH0zgZuxfONnWOwPlUQbh4kx6G2/WYYd
6KT9yjmxjeYvptxOYqkwUMYgXRWBGfppsb+kCVdeQQOMkXGieYAGnfYpQp+4bF0rVEXZg1dyWiZk
Qky/vEd8b6FmHxtQvbZq9ilLbMHR1fELBa3m4fccgQp09RQzyUV3LvAXHvqWlxnMU/yO4mMQA1yP
mpZ5VsAsaYXGDJ2KeK2Z3oQCPjPazTDXl1DROUCQJ4CHNY1X8DBbHI8ROAO9IJwrTMRzQCw6K/0A
pt78qDpvEOp+zJFgjmJv6EMvUcCM+Mrj8qdcJFK6JOLzYIyHkunfQJ5siOo6MDXwJaxC4rVTCc7k
A6ybUzTgqkd3MNFzchhAgFLnlQYl5CuL1022Lw3o3CTxT3MYQ/k3m+11qaGlAyK0pzPmbDdV6R+Y
nEOKt7dWm3PGMGpz84lKUNYmPiJ5bLFpfTGORgVOPh4URe7ho+cDuIb40EIcUyzxrpjX62i8J1F1
0sOvKIgPRIDx6RtHg2L0P3SF1TdQrqqFOlbQai1BNBTQwaMG/GhG8Cl0P2H83Meyx64v/EYDcBBT
y8gH3dbbmaS6QLSuvocBxjIn8SVrJBQpXEnxq+jQJXk3i0YOYonkVpyGXK+QmUIVX2bJ30XGni5+
OWFtnaTlKRc9Dj0sFOGTGqv/tFswTM8ogJVupBgmX80LRuH8SdzNYiNzPtGb4kJ6isETVS4CDlqR
H8F2iSXrtNDPYmJQEB8UTt8R8XXO1BfmBd25oJJT9STirGQqzyxSHGTfZp/hDx04h7qPyvgUe564
sxJD82FOF1h/GzVTXv1YRE50vYGfetrKzd4WETrxKZrhBHPbczLzPAsvMYeBhmcpYafBnjvn1kuV
jGgmRNYoyf2sQhC5o7oFxs26emfUpKLYxBp3PGhteMzU96UmPAjx3cTAnncop2ti8oW8Skm2gJGY
iQoKeZwV+KZnluihqPZbbpojWrNf6v5D/PhilwsYnKccfygr1hjTclpquGHvlsMQF4/ePMm+eHMN
rPX2oWOAJx3wCb0F1kM0xUV5VLVxU2bnjr15JO5UzkWwKFbAbCLLp+1e5qxgtSMzhXavCbMXQUPJ
8pKoH4WClh1cJitt3KkDlkfmMwQ60TWOhBXr/X8kncdy48gSRb8IEfBmS4JwNPKG2iBkmvDeEl//
Ts1b9HRPS02RQKEq8+Y1og3/r9rVn7G78CvgIHPS9m0LbC7fOeIkl50yc97F9u8AnqWts1Pu/Kqf
MI5mH/jWNi3UZCJwe1frukCWsje1tM/GUh7v95VNGExFfb/fN9eE/GSClguLEVznGQUWbtPQdgA8
Gw0J5zAXNHV/Z16PtzaGRace0pyA4vLOeRIaWbbKUce4Qn1numtKaqTa9NdU4BZA+bywJ5pirK4x
yZ1INh547u87sFq1eo65gZiIiDK2j6/61Px3iFid/sr1Jzb8fUkdDn8ih5m1UJSxP5ro8I36d8tf
xzpUy/UhG+8Hwb60q7ceoY2w/5Fn472BTVN4BqPVHNfWhT634ZgiNmMFseahFYoJ/KhS9m3RbeZW
eboj8B4Y5BosM3FEDaaosis3L248p62K1+NMsf5OVyHqC46qDnjD0IksRfxsWEyuCWlEm0gVqDbx
JaMyE9dAskT1RJYCLnySA0q208efdVYPhN+KasiAGbBInLPW5Cc9DDQ44wacCflLxemi1aR/YzJG
cbqAlmc/W4Z1M8NWS34Qz81Udx4Tt1zFOMYkfZSJvHhz4mgXJGFx6LNYZqjTwnFfYHDb3UHAWwDM
PsQqs85FxLLh8gT0ujkkLgJ/glSa4HqKwcxsAum0Pwa8XLrOPgMm0r145BcLUqIQ6je+hbnfpCKW
JqOKXag3p4OFRDqJZfo6Zv5EkTt3UcQNPA3sY6irRr49hTNsyoGJPGBllaRGETLn33iX7UI7TKbQ
PD9OcGSc/NxyCWsH//q1CVG7Cj0W0k/eoTUHukYGLI+aYCOMpxqR3hkTkqMGK9bBn1wYEmAD7oPa
4Jgcf+pCqj3IHN1cRyS4eTniFvpdFRORPfx76i8Ol0XvmML8w+e4BMVVMFgqctRTwE8DJxPzF1rx
Cbnv1ixUt/BCu18MRC4FznQ2ObQa+HxJO7UsKgh+HNmJ8jjDb5AdCJiWnXkakKmUc6CwFTt7XRFh
j5yD41dRrlEyXlN6Mqdd9mL3nrt/gq8OaiXOiqyj8i77LDBzHgpsB18SiZQYxStjgMNUMCiLm9AH
ZVqN8wHpJucCsjzuIRS4hKSlt2HMAcHZOhGoirMtk05OcxYlgtQXjI7fQfoofkSNq2nBjKIEoxfd
CmQYIyzvNh8QwvCo3pn4j9+cWfjgS1JzdoziObFJMiNO0hBCB1E9cCi4YigwUa7ZfCDGJ7FMel0B
xZZCLZWaUIYqL+qXah4CnkOGP2x4ZeI6hyL5M2fgHrl9IpldR6XXJ3gOKwSdUnpCkFjqFYe0r6ZR
APjwCz7rSu7q01XQzcUpANUqbQMTX6SGrk+8axvoMMVbYMDPJmUXZr1w1j6nbe0aMwZbGLeiLGAR
CoTGwRZLEUcvv3IiwbLc4O4RdzfWH1X9RTuFkIGj62KCpooZ+7JdxTxeYfebNsfVR0hdCw0Blqiy
BmvClTTIV2MMVxjuN11sA63ewHweuvEUbw8cOSI6UFsJokIpMZg0kPcYTW8aqBOSJiwOdGkNVaod
Oe3gQDc+A20gcKvdjjhKPo1VhXnCAr/Eij8aWfsaYudmWWPrNp8Z2zyVgGiLDDbK7bNHTIqyH1P7
IIklgBiu6mJLXl+ANs/HvqHDgkxTPa/HjkpLsAIcYG5ltN4lPqwB9uegVtv1kh4VaGH1dPnZ8J0p
GYMDZU57RcNfyvlJFIKb5s5dE/lFKLnEdYfEmKe3OSW0lGjUXBlcpaF2AcFIFRT4qMkxxCvhWK2P
NU0U56HLjvPy33zJyf/rGJKcxjbHr55yGuAISorY9aYp9m3NwQDXQhWD/qI/CBSzaRj6cqaJPwtp
Xm9z7zGkxHZAzwGunL/0ZVpKN7VwBxp+kLM+caG2RD6I17YyJrgEayWgimp85umwgRz7FbsD8yx0
iADBMrjA1v2wzUF85Ph1CkQgPVQjC5TlfWnH0/+3jWrA/SOf0Oug7cd8wcA9u37bWEgWDDpR1XHM
ORoBC2sgBhwOVeaS6u4GB4TRpl3r7jKOriFt3kokj8VgSsaBt+VrSwwsMf/i1QedAz9j0jlLVLh3
6titRTNp0z18LaMdIG5OwZodgi1ExHI+JlHfxG4KZ1TceQENx1hlax12UhyWYlBrqzguYXQ6q+o+
Sy89ulSLoz+jl2L+vhCS2484Q3AyQcmIatXDPxdq8RTpk430Iz9a/YtORLbKELLUU18UXwlfmtA9
i5mQMOCQ6MRhNMI+crBcvLvgS7vZ+JkGTIzkCUTKVkPGbeJUTzTnCCI5pNYRQ42lG/cjeZQChxMz
JnomWq8c6GKRsgiJkVZIB1S5NNL/LQhOd1FECvBIGEfa0xSlql8b7FvD+LSo82FQ6Le1MRKW9mL2
Bwq4LJDZuzZkRrPq/z/WV4gzkn7jbFGRQhvY6STo9kTgGELFCmwzW6zdZsfko7AFDNpRV5xP0SxP
xg/bujlwV6hAqEmQ0ryT69sJXpO3Ir6MkYxkN6L9lhIC2fCGw9m2fjCdkTfgdl62tlgy5OZ59zg9
LFz3wbIIgAMz+UuILJ3TXc80o14+VTJdjO4hrUwUUdgT0MIXBiDIVgYAOR0fRwGT0KAIV+v6ZXaN
a/9UZbKvGT9vFiGMgKBN87ZoJl1Gq3xZSOa2FW3cQmnEItc8fVI4SfCtYUdbIClnSxXpiX6gC7iP
j6K7HyvgLzvIIMHYrQWqDoeiG7xUzi7MpGwWPQ3ioi2uTsDC4MHQkZtvO0dijEv9wP7IwwC5rq7J
DmxWhJ37kb4fT6x9GptHeoTDan+txXRUNNSiOBHgQ4wZGvzwmwHVvkihkmnYQXQ/BoUC3MNUU13x
IU14j53EY0TTfmc+x4YnAdQ027wbcFMgf3jXzOUxHexwAhwk7qgml6+2q1dIr/WkBAuS8JpxnzMQ
uOQaA8zo2K9gwuCei6aC+AxW0IjfhNWsx9SA5jK8WZzj8T3iKVwZXSbwYbkRjaycqC6xrWzyEriV
0SzjIQHcqsgPGI/DKe4k09WAJ1SmBE3+QvwahuPrf+cEu+FGg50gSU1ZELKJbcb9UuT3EHqqV1mk
IbNdsRO1TF8GR34sNwwVddjxBtSQ0W9RDJZelpTQQGm5YRRgp8HMzuJZws4UCIjxswTs04O/QEqc
78+tkL/alFic85akuqY2n7YSip6BtyWquQlurE10YhIb+2m2vJbRzYwWbXWmh4ERXyZLh5Xcz5HB
k6Wor7NyFQjC1OaeyVRkchRUQl/ixGCZs18ipn2KK81lFb3xyE3Fh9R+glYMJtTfrv0btCebmkbK
yfGyeuoRTk50itTrkKREU48MSxQdYpl27P/ca3Gm8RsG+UzkjhrGYcmMvAN1G5ckTWo3K8L6jgII
JKlvDVacAu1MeI4YGNc2LSU1ySMmogST2RdNRQ472uJs2CA3NNhEx3PnK06P9ws/fiRcx649u7q/
2UxjWacVeJtDAASnb6WT3/1taQ85ziOoNUsZFzQvs36lBnGM85jAe/0vdId3LyBLmyH8f2NR7o3Y
Y1lC04I8ZEMacX+UDCVQklNMCS/KsL74chB+Yb++fKz6hiQRivPkhCldZHNZYJXj979hEmKA0w14
7McY4JZWexydK/4FwdAWtO4p+Ea3qR+NgOYU+ZKU+AyYNevvK9YCp70YINk5gK89YvJDKyUv2CSp
Lr6z2B4VkZD9ceOE1Jdz8x5jZJQhQ9Xexb7E/NtLJdB/UYjTNrQf/Klf/xUTNpIOzsjGeFkhWhiy
jU5nfpKmP2PFMEmBuyIia+BF5fqHBntEr//k9GBgaUtNYGIfpJMw396AMse2CQvwr4zIigaf5jL+
2pidFCS3W3ghSkilhfCTrMbz0IaZYx4bpucCXikRYwrLHezUDzNDFpaihGqkJZ1HRG3GCk1KfFUU
1Ze6aNFmb1kO/XxZu/iogxT0MxWn8LuGe5y/iKq7V9Ldf49yEYzOGxwLL2XSn1sCBKTG9xQIWf+V
ucVwVDq2EXD6iq5SHcaHPt0eGNyaFDhUITLc44qQgY4ZWSQpGgYijGis+tzCSb9vFvtMBeAWUWww
dRWzIKYkMx4oOWZ7hnYQRnQCkIDCcZGhJ2AXttGMSBVSVTWJhCcuzw1PPlzllKNXkhEdmxGsLf6e
w7dJmhdFHTi5Rx8EkW5U59Nk2rcY1bBpOwU0NeV7oheC4g5roqGbq/6bBy1w0TvCkRhis4pVZz3o
Jllq2SGjB6iU+0tVJKRJv8MMmFcyXZBeZ0+5uKPpUdwNBVB3hFwfT1ADq5OocBl+ztJEJsL7CD4t
ltrg0EA/5mLPpbmTm3/JM0x34dhCRvgDPeea4MAw+wpPz5ydaOoPPdjruOCvhnQb1ar5tuJaCEhX
lm/Lhh0Qqdzj3Ys5IGweMPmo+ypOr7goUcstTGieICweCOrc4enW3AzelihfFiYQIrpAQNFxvn1U
pNCy1ajKfyLLzrIPWX2KiW6utTlM+y6SFUrjnKPU8ZplFS2VAYhLD04ZT/Eqam1xMboa14LeDsRr
J3DPlPZDVMKy1h/EwEOiAvQh6Arbc40WME3Lw4gWdn1ORnTCODj9d24bbwVPoYjL6X/YEm1FD4Ub
9gp0wDXq89GD/w+clmuXBYbsNhueAPdXtsLpINFeiaKE78RCPz5aycOQ/BQyGB6ib+O1b8RbyX90
C8cYqq5hNlCd8ba2N6GFF0Mi8G9zVHwsY0B6xHhIlOqaQYJJ0kJr+dFR53M8HAVHRBygRWccsSub
sDEWi9ME6Zj8afPZToRBh8Z45s6YLwe5td+N/t0AJRQN9CT/TQ4UqjymOGLw1rxyOji8KAs9bf6Z
2i/eV5X806/6DthLPA7iGBZjh2HbAhpYWOico/EosWKnowAEWD01s0Oxya+aESiCWMNhh3eNMDrT
5fkSNwzEQGUV6Odp/C2e/gRgSpDXqezuTF8y7e5VMiihxXSqqj6bzjgJJDgpYrwx14CJ/7TYpzu9
0g7zRSN/iJsngqKa1cRttgvL7HnumxNcVnej6Z0MyZcq9mNYEGCtHKTdjIUOG8a9yCIsbtAa6uzm
8c6h555kLZxRp4pBxGDQErQNnTUZ21B+komx07zH/w/UhSu+zXBaE2xzKExlQG10zC7TaZD/15hZ
dY1zC4tztau9JWMCDak4Zwxp8GkVaxKkwzRJfMxyBNJUcFzyBlE4CfxhnVABVEfdgN6iM1EFblZU
69HcrGBtvK37lDEWZgSBuKDCla7ikmfQZBwsESRtQfZTgl3CN0FMIwYyDvJsbWWORrJ9lH2aHpkY
SAwPQupzqNFNvDSnIiSn4RHd0rxjA8KN9kd6ZXRH+hhjH+y/pBd0c6/2p4P0LNC9p3w/HNm9yzMM
rTf9Z36rjuvDeLVeOudCzS/b+/zaG4fqO4/PG+JsD3mVgwXA/oHMc6KOUijFcI5wwDGPUxHhrAV+
rEVMPTSc5klGao7DFsDc3Ers7jgMEU3uDCRgrBx0NrttJKjuKL/LqDYg/7+TNDQ0D1hird/lhaJ8
fFDuv1wbCAhlG5SQswO4jtUXAznqBsfBYBw0FBEp+SaRfoB+wDxfTkPrBwX3a3eenpRgPG5w9wK1
eFSooLgXEPj1wGYGpL907amrfzaVjuNR4yEFkYOd+6JRazfruU7QElxYtHQfKcaDzl7dnsb0xBta
poeSYvYdtE9kuO2e56Pmk7jGnrmHgIEnCkFR1Rl6MZiBx99Uy16jkGbX3He5jw6qxaei9Ghs74Qa
7OKWRPhIKtxs9RRE5rK3aBiR4HB0gHBn9q/W/dBMhNQfrbe7QdVwaH8y9IW5BTcENaHiwcypMVEl
2A23zNw1XEBs2nwYeOa1q8Mm0L9otxK0lRjY4ND6bsvBAPwx78jDPZfx0ZAxZrl0MTkNeCJcPA3i
B1Of/LWbF9fSH2wd9JbQD5c81OZt3H71e9SwjfTQJDMeL+NBf0tfJPov4buzp1y9J3v4Szmx0of1
T1bsl+GDYMgGPzJXJzYoIqrnHfOGoT7ghcPgmwEZeuaOrDkmX275AHB0zWM4KPgHz+UX7spY1ajf
vB2zD02F4FIwCnRFE8MOBhbFyvC792zgq52ihc185iaLP1Of/UELokW/g9C+g+c0ZztE8lyg7dx1
JwWP7P3kMzRKfOtrQr2aQkuy3SQ92F78QdBf43GgN8H4hHEqD56wlISaEygRLg9a4ZfdX33pQAEG
T7JcZQuqibvynVXoyX3IqD3DWhjF1jHZPlRmDbRVKS+vXGBGGqqPY9MSf5v2neklmQglaN1HM9Pt
/zYo8YuQEgp2Bi0bMKWCTt/FmGY68aILSSyXeD3a8ZmGnwzYIcCtpXLYRY93lFHKyJI2fs3E7SHT
T5Blp1P5PPyhoiXCAI0O7iaI7PYyD+tFIZ6BknJf/6Ts4mFbBXeeDzf5pI+l6vKHQHudjttrdSEB
8E/T3Twq8c0HFsZVsSFy85xJUS4d8iJgyDf582MhJC7q3UezMlUelbP52WHGDkdtVK8lB261L9is
dgrk+4jJz8gbYDrKNd3oTyIzf0tv5Q1DKOe2+nk0QX/ZZS8GVqoMkA+1CbESCwQMBEKmvdtwwi6P
cGymWJf6/U6Qledc9nA6JRwyyY3yl1fqaE4FGbCvwQvakzeO0FOj7Ch29o4cLNsHcq3Gq8+MAkmJ
AN3e/q0wjLnX4fKsufDsW1dJ+EY2BOoD4dpgNjAq8ZmdqqtN3oRNtkfLIKVrJoD7FfHXRbAQJCM7
yoktwPj+ff5J6aBNQf2pn0VDSCMvgIsEiQH+DDKICr9l+IxqrGABiSn6vyW+3GvCGkzM8sG2C16A
EUTDgLAHb5H6Z9uJ1jbBqqw5MLfAseKAOhOh5mMCl+puSyGslh/MXnxs5Vr5QyBHw+ScRcGNerAt
BNNpJVtBNIf6dH9IyDNYl7ArcRXD6lYuAynDGiBBA2ihMh8kYUUjKm2BJYtShFgCvPjQvFM9CdPQ
dnxeIcWV3WOWP7eF7oO9iSr2bnVPWDGEWrXAbl8hr9BaKcAnBuC4hu10Mg8PpO8exIuJEj3huASV
00VrWJ9lE/5ROmN26tcVLpOFLysfeRmJyZi6pp7oJkWhPFaYnRef4tv4G8SuB+BChylFxSEgrNRl
2biYzNocOVyp8EdUYvDMGrqmuVMDUYWVWf0lPg23SZ9/hnv5irdCfDb9Nj3UzhtSX1z6c87AB5Ag
riM/J24xun1PHzsqQ2BGjkU5AAXqWKzhK21FOWPevSuOBCMnXguP6OCwz7Y7yLj4jZTM56jC2ydb
cVnTWn+q++cN5xeUSzsrct7wQwfAHUmI9JRj5mdn6ne4iKuwvN1vke3wXfbPEPbv+WUIFWrwhRDe
fvrW7AvWr5MFNeZQxjTuLxXtR4Gf1b+7kBYlb9bwvY5vZvKmuzGMcvO0EGqKOzW9Ez0lp+6ZWMHw
/sv4w3jH+3Wc4YeEkl+gxy9OMDSwoDMUmDusWMKHvBWqZbVdVosR6UcPRxCc7ZgRNQW+uZuPRe4b
B9Cdi0mXX4QEzmV4CBIJ8MKkhpCZNOAhLK6MD+vbYAZ9fMAvtWTlvgqLmc3N6IxzrtAe95QxWDDP
8LOI5F5x6G5RRQEPQKfiwuSO4/OSn3CwXwnNhKdleKpBSoqfPGo4FuD3BcoKk+uSBt2JKYuDvJjg
ot6E4RPEcJd0f4MidMRW5FEDaLxB0LLDhmg+msTe46piFpWbRx705Y3CygQ+usUPSu/BYeaDoBRT
q6+uewCnt7BrvrP1oA57Wq4sWBIyCqIGUVpQJbtsWtjlvxdXmGlkVyYhuj1zR/JaFjJZMZdjrRJc
T3qu9I0FP3Z8jGHUVzxbxXJvAuRDH7BIwWmJsUBXJXv3/LmZInXzWoLCgEIQ4kGMuu/jDAMwGMfj
3lF/i1wP7pi3Ybepc+clG10YhnzGBRI+ViAEnxenynmay2Br3xHeoH6oR6Bu8tLm6SklcUTuQ3BM
qlfabj4lFIUSPSQcZX9MVs8WuVN344gu35olQpVuedq7TD3Y8hzqDwdLG+oBJrYDomNbQlUlpvmM
8+hR6euwq7XvUaux5XNIyBj+x5TB25NSjK7g6dDerX2NDQ+eGzQcOXwNIyA8/E+mLcAqYL/287tA
se0Fjy7zzTQ4QGY8Tym7info3dhWRjl1pQk3FI6JjveAZU5HfBvQkXsLZkbd+FkstS9EEw0/Q6gY
bBMvmgzvuMuipQTPEpKAfGaO25NZrfARtKOjlSyzPNR7TJIf5Rx+FFjsgGrVAkOwoWmnz4IKcE/r
Pfz+jJ3uDpqTLEqY6y8LeYFAMdAPoBhhx7NglsGYvBE4H5UNQO9kAwx9VwRBmEICITzK41NLGdf2
mRuzdwqCCzijhLWznZ8cQDLhtlmsWKdW6h/o2/vMSGeQ/+l4amxMMqCavy3W+CHfhyesFOOx/orv
AMy5hNadgcMYObyAUemhZJXfgiBQ4gUhiEMgGPl9xbhdChmgh0KBRbMmODm8vFEpzzrtQ9/z1CjN
eG6cOELmbdrPZZu/FJAgEtkiC5GjpZqxThdaiRWfVWagz11V+0sF31ll7KqOfqk17pbcobypONNa
J0GN163sSJa2W7GpbEiIsoJWS9Y9bna5KWFRFFQlDx0wMOSqYaneDaM5J6ryK9VdkOiDZ2HIRARp
IGzZ465hjA6XMyP8EmsRI+kDDe9OwVXX0WJwuBbNt0rhSiCdnFke+bP/kU7EFHRxhCDA4v0r4Hdf
mumueXXpTDqMSoFLUgXAJO91RlxoMbBlTR10TgVOku6P5WedOZHWol5GuCM380UTkk2eODFPlvIO
9aInwFzcSyvz1rTja260xzubPp+mwRZDgy4BQRyvgclimvIXp/6CDKBh6AMZx7StY4rQEh9HTDCb
KvcEMomtngX0dJQ+zPcVOEb1NUh/pCi+IO1/xKuueRswqN7pbNz/VSNR+aKRGEpM10H6KAzS9wDV
biWqriXUSBqsRf90pgPSW49/Qs7c9DAOx/tVzaEYHdjx8CNhhOiJz48nxkJugTtRk+M4g0Ss9Qig
0hnNoMRkVMy7WOjT1X1XHgaErL4BMfW6kTnu4XzOTHfGs/yIWxE1lzxEovJC7YVyMIDhLklRFoyy
a2PbAb0VLOsLjTdZ98kTafB1ee6Kw52k+N/yup6c9oEdgcp/7SJdO+YjT0qgVOel/NVgC3hmexrr
T2Y5lMfDul9f7qY4wFtsDKHhkOuwK9WArk9FalQcrQv1QxUHK7eLHIdwgWBozd+pREgfkfHGurhq
ReM/UKQ0DKvrA144DJEe5u60VcwyH4Hud6byQvD9PhMuV+m4N3vohLhMtt1ntj1b2MIqkwdBCv5L
U2L3A0N7qJm6Yumi4kFBODLIw36W0l3rnCeWhWGxC4LzEWAbOggNHwVHXMfo25JeR2wHJUojXewJ
ePf1xKQtv2n3pKCfU6u/pmHprC8KTZHQjHgjLvpguLScbm/5OibQQXEPetlldLa9pvT3CFtfAd41
/JQORG8xWymrt2l51ve9g5OVmXgABQZ9QyAx07QeUIT28ye7IZ5WbF/y6lNn0xVTFGwPPcL2Iazk
swDOxh9ISkP5YjaPOCOCOFe4Z9coIlO0GJ7KLJZD6Xs1KMT04iW74JSUBUUEOVkUF1TFB7YEcits
cuVxMzR386P5TYuf4cb3wOS+uvRo2p+tg/2oBHy65B6EVEFcHdalo4Xb/A/SaJL76Q+Uw6k5beOH
sTzaDQrrv/bB+IBYdKw9LbA+2MQCxSWsN1C/i6N+mGZ3JNncoUTezWy7b2SQh/AeoylYojaMfewS
4schsM865yTFiZsEK4SN1JW86qcMYR4QMXWyNOw2D/aZcJcqeUqHwIwPxFCD+aaHVWPEtLMJ+wQK
R8KCTUK6WyJN26Ok5NLy6Wk9Alx+T9or+eb4N3swzsmeimRn3+doJiCV7fM/Q6eIJxXaJSQejOWM
kwxbhIzZzn4Z4W7tTOeFuExIgVxgLICYQQhHzvyNLwEKNeTt/SGMdsmaovRVksuSfPbWL58cgzi5
+56qS57idzx9Jihed4tytmk8Y4wx/FzblX/C3WKFAgj0w/z3J/24XyXI3TcAlz6ot2A5aWcijTLn
sLwRTBVDZcXKcmda/qR4eufyCOL9hZkZmTYMsrtdxVmJ1Ec7EaKa6qdVFZ+MnZwf3l87IFEKnsji
+tSH+JwwEdqVUsSfkjMAeYmLB8X2I5cQ6JMPvSEDPBr5AXP0utkbEka7fCXIcALTwmE58d9NNFc7
45+JaDaIk8cSqcm/8jNnWINRR8QCcGw/UdHrYnzs04zo3yWKBGK1AC3D0gnxM1FLn/w2BMzYwCFr
R3WWHmLfRASN7ZgwXkIOfi1WBpZX0gTVWvDmC/AuNNWU4kGGSiY0o4E7C4L3J+OJia00cFK2x08O
6+SjSo0JbwgK6vq2OJDz/VQ76PhSUajsudbd3b/bh5gL6Zzjz9nHuA83FiAqiZEFFK5dzPIC3YvA
tNihKHubUPUAV7pd/RMHQFcVUWU7pIRRAZmcngE7LXzChGMkpbMNJo4/D+/BTWPRx8BTQlLiYIAF
Fa3meNgTPB7JcshtWk/QK2Hd66x/hiqR48E5/V1vlq89Md1E1ApIUgkzlPSvD1Ncgfw5YH4flaey
ETeNLleOptTrIHdfuY/3OpR9JEt94PxKgckk8iz94pCA3RNWmz4/Ms6IzzlkEXbwOYGogOGNONtW
cFAwSyCRhayRkIsLKBVpzgP7UIbgG74NZq+ADDuxGd30iJgzKAxS4koBTkEUGPw/Sw8spqFZ3fNQ
oYUgCaw+pX+sB/rv9sT8I70CNNKx8aHGEwtzIlDJcmu8TxHY7hbtyioGqQfd0m8T7Qc9jUbv4HbM
xncbJvcJRQBV/c+UfDb9u6ICWfLwkXn6BkUzd3wuFwZ0mqcweXKoVXYUqneIFbSzAWUmQaE0jsSo
R5wjtnOppTPYazu49ZW3mACk3yh82HO2FF0kuxKejA/jnwGvsvJYo0l75C0gHJWZAPnAwU1zFHYn
44mtahpPHCgL6Y9Ew37zupJxgEAGr16Oqg3axLHp/uztq5ciVn0/hkicMgwmYfd/a1wR0KJQ5d62
LCXWPEKUK8/IWnnL99ify1Nq/zTYvEHdKV+gkbAEJE88vzxdKMavmsTipiQFyXmy2wsE8eQidrD0
oN7u7TvfyY56j3Rs37q9GXHTYMFM3/I3y0L9ZnXlfwnkQEDWr4K1c4AXUv8lK9XmHmN/YCMFqgwW
jguP1xjVpxzma3WzaMLuVotG+Gw+td3TgnZsPNSP3Ii2P/OZk/SsqlH6mhjcBBlP4rPa/+G8Nn+C
39YIUnRsOHb99GkM4er86NNP0UERdICIQWoDa8Oj5VXLPFs9SpcOkihd08lmPnXQmMyArn5h7Jne
KFnoonOL5rZSPWYeTg3fMZg8lWVK9MRrnV4VwDhfISliD2Oq0E9QY34hZkjffczYK4QHc5o8zHPi
h/R5eG1wh4lgKrPrnFucQhsiLwN6lh9QXUqqh/FYfpivA/bWz/WRqA5wbOITadowuTeJ3uC82kIo
WL/z8bkCZdlVAQ0iA54zkCeUDogves2gjqotQOHWLS+N7ddQ3w95HiJTgHQAa+WQFpHdhdCxEZgl
Z7R8K4TrawOnnIHf/I2EKtW95J9c+CjayfthXYeLggRoX9VYy0AexnDS2mtPDio0pr48ad3ZYBsr
TgbPBNrsCd/CwMRuCX3FC7bFlFf6QS689EZqDcqxSWK+5FEvQ6UBvkOzclgjMhyiLneBC7pz4c93
RiU0xntYJi5b4jf75naj6aSg6Y9aJNwlArbIMXbjYPwGBsVUUYukd3U4gBZlCo7pO9OTr3BjsMuo
upMEYw2JvQPCtc+rA5e58GPomgE5VOzZ8W/zm/xJPiOKYnsEyeZjrpEjNmNYurja8FuKiZR5HKjx
hgMEXD4ZAneCM3ljxDAjMO72DA1/EvHu4ynoc8L/DiyOnGPUIhouWol2RVG6V77g+lPUN2jM9+oV
OIgv3VUXXEJ6ksVhoTyLGh9Wjpt+ZGERYu/4rib+nVMCu99f3Ztv2NyE2kFFBli7GzX8fMr+uikC
1mrlfXJtI50+j8ML+TJDjez5dP8Ea82uvMxcfsjMukiu+qrg4keMzNqoPXfwdBamS1yO4pT5dg+W
e6kYH4Guvsb4KbKdURaeSTGB1NXkIQG/nCj07A7qmNEfr7Nn3mnQfJhA8m2iuWJU9NP+thF7SROw
sbB/8K+lv/ZfF1Aw8XXTJ22AHeGsYLa/K37KHPddqIeuwnqlYokyJeQQt+ln+OeARqzAEi++vRBJ
k1i5uZQNOPPClnrXysgMqDbyfyqE83yfR1CP7Sj5M/5pb3wbRG8cNGEDf5Q3bviVyDdddzEYCJdX
/YjJh+lJYRkJVgsjRI5x5930kj/1tf/uEIaiLA3ecCwJtWv3wKLj+DgA2RyxgLP2ls+4gKvKuueS
aXLYM+eLYgyuvjKf9MF3Htg5YFEP/AT5VX4FEMzC+YsBOD3Mx0Zf+VhCkiC8xo9v2qMUAne0ZydU
kHxDYg64VjiCAX2zSu3ZP3BDoPVt39lnAm2dBgeeQ3D3jev8vUXpRxUmfzp2Ofs5+m+zMJMoEX3k
bjC9ejinmcuR8i/+yzEL8Avegg8BAkPAg1S/5OkT03y0hIqvqqfmFcQAHVr2jwlOyvB6D6wm4B/A
DlfkBbxAH5EMz/G74oTXDQmrPSOrsDqtoq3woaMw67nOweavtyGcfTqVUL3OREBQlvL0dixw2HJx
gGq3+WXZCp5q0P5jDqAeM4T5tMIybgN7Abkhu6LbopxVIuUG8Ifr53Y/KDd26sUDP+wcQCK2CR4z
dT1ut6b00KQtVP3LC0PiuQggHiGWwfuTBxhDcaU96EugHLk62T+c7I1jEsnXAmNxgmsJCow29lpS
MV32nDXI/Bkqv7AXzqIxkGKIyJBHsVs6zfjCBf13gQE7x+IkHnlTFVVv/MvGwXhqah5w2dIdEloR
inyODL3+zehRgzpaqSsATzCr3uFqw3NMcUDhurrTiWsS/zpZSBZ9Ea7pfwCu1Nzab5jc2sF5J2rR
IBB331PfDeFy3frdBOHr7rEnZCGA83abv6EuMYxMSdZl42DKsUXgwAw8MQYhsojxN7o5YHOUSivc
DkzmeFTYcLDMZiAJcMdOB90mUmPXRn4OW9g6aJhnJwdKqeqSXh0hFPYpmo0XsroZ/jBVn2Kc3ljM
FOtsD8lP92OfqUawAkTU6eyMhzvn6YGiQ8Z2+ZbdPguqiMN41j0zkI9LQDiBCr3h0FPX8ZoGbnE7
DItelc/1usLH+KLxm3pW5A4Qd37jx0xFSAmYMBKWCZF2AVztGvcHPOiwHDGBFNzV/nF+2bJoZbLv
7J1HalVvFDar2yFBiPBmYFrzjBvLL8fjmc2uhykGkOjxNvkBC08MvSBdFAIaMslpH0r499uuvKZ/
ov/5M0HkX0vWw42f4rAIKBYCuF6R8b5+MZTEoIqRx7HjPqMI+M+RN/vjZF/4qLeVO8KpcyPZxhi4
CvbkMclqYExFG5YZrTcWxxoTro72dd97K0FyFfWyYoYTLtys54DhprukGHDBjdoLsTJLQPLl1+JU
fkjvSQiJ0YGTAbixm14nRkLjcWFVI0lB/Jbsk8G1vR7du6+yDeHk/ccywD0A8QYs48jys6txoyIx
bgL4xHbaXQOOv4CgLipX+vXIohUQBP3IOUBrIXqceyqEhTuOU+JjQajeq+tahNv/aDqv5cqRJIl+
EcygxevVWlHzBUaySWit8fV7onbXxnp6uqaKfS9EZmSE+/EvKMSOggt7z9jAwIVTXqOPGqH+wcLw
jffh54VZSpUtL32+Zd9vfqaP7OT+gIVtrLVHmhKa4A+D/jU5JLgJqB6ibdOucZJLqYCLGo/CirJi
Px4m/6UPNpV2U5/zM3FiIbsFI095jtf0Si/joWWOc+kXBtpyW1+he5lwsV49Y4uAgYWzeBnJi18j
aQe+/W+2wnRnAZ3OUDi0PZ/NZFUeQwJk59WUvkUP+64TscnUgtKfAW2zRKWvjHKYa9HlflTv/Pxm
08Wn7SM5mzcbMhUjMB5PbZugf5mka2/+mPW+1Lcd/m8o2fAJnwF4fVKPtHQIni8oH2KOo1eWqFzd
yS4NfoxKDZiyesNOm/Yb+llcKOaiDDSW84MQgTIET7VwLt4XP6dmVVppB+/u0OhQ1riUEUEzYHuf
nlHqFnuUdujsXQo6zuUHhscD+fNkzQ7LbIWCkt26Ez7k2m/fWf1HWDCYHBgLLqmQe4pSpHUyvCN9
JIlkjgSGzBoIdwSQsDTfm0DqZm9ZTsj4lznOBi48M2rGplI/sV46SHr+jFcqHDDjaxeX4D5cz78V
gINyjX3HJuJREVwpWSA1n65b+93bjOTdGn5Vl3kBjVrXLFYKI2BtelG/LdJKOiLpzlry65eIb39j
44N610PfrKzRB4SZCYy2BBHCfndVpyPzbY0R6y3/yqjkIXuf0XAfoHbz6H8x5FoXG23NxfLuWFxP
wyl7blb00RfK2l+RorccNtW+25TriJ7KomBzzE6g5tOl+m5t9WtyYpq4x0iKaFD7nt+C9X7x1vNd
4SVdefPDe7SCarpq1/IzLy/14o0Nkv88bh/ISlb+gvbP0lhQ1vL3P7wxC5vfBseHX+x23VFBm6Ew
yosf5gbXxDbbzOtqD7V5O66bvXLIbigz9tOJI+Riq5yR8F/9zY1abpXtgsXtzebF30GDXE4bypMt
cu41VQtSHpofy58PbenuWOo2p3Rxaxf/PlJ4GH8BELjHgVdc9JmvQ7TwcCi/o1Na2ouvl2Zfvv7c
3i758uCvEYnzFybXI6duHqF6yTzjGr0X/yG/oEk7fmmc3Qb3xzxNe+PF/Va/YSU7w6KbHyPG3GiB
SjbfGj/DGl/Gn/Oubbo1JRZ3gJqRw5yPjPt0N0kE9vYvSzAXHyRXLrl1Lx8jS+G41pbd3ttS6W0/
8KpOGyy2KyJTjlCE8EIRThtfQaUu7SVa9MXzuPj5edOWFLaMIOGGbdFF7KY3piw5vazztANLgkZi
ebjnS9anhbr4YuuhMmL+eZlW7uJyWjzyiNzDFXOvYM3I+2e6gENZkw2zGJcfPE1nd8fReZ0Tt4XK
cIEjj/9mm2Y5Y7hvacz5if8CvLZvQbEYxKQt8MRhYIdz2h3ttXfSjJUFkwvDw2Kg2bvm9GY/aQNe
UhKMNtwNlSPIgTbhclqQRwM4G76BF56SIykudUMBgZF6ychsRjPFxPLLupbvxpO3K1co1ZbFU/1C
OUB6GOFNCMzD5+STwQ4UwjVM5KO1t9f6Wdnh14U3Qbn2a79MD/ulJiqC2IseHsRxXPWn/sTRYcPE
dBPuSUc4KhvkIwj2tn+YV/zFNyMBtia0g2QYLAmJfBrQUBaXv2Dj/GJ9ZiBV/OmPgOg1ygPbu0DU
XfBT4LgMC+vDfWvPFU0yRNMUgHzlT4YJ3n+Js9K3xCj8TE9gSIO/mDr2RPo6y3RO+Y5gS1+8hzhk
qTXO/g9JI8Pyv1p/+uv/MkbLT3pzhIP40DCCc4Bf5H8T2gbSSViqsOtvrGzNmbtSMC8uAPQn/bvz
mzYbDg9ms2fSrG8I7qNolSqWe76O+jcOohWtsEfirhNVuhE0FfJqW/xC92zfUJfTO4Mk/U4dax06
7AJrgf4xuCGQdYMYxiWmCwUWHctFuUCNsyz/JizmpsCrjGRX1Svcv+lfdAqpjjgyUF7RcW/W3rmH
Rtvws9YM0skHwBfM5JXTrXJ33W3Ynkrlra83Xf8U5R/xhRoesknC0nCmGXKzzu0fSyN7VcSDWy9p
UbZIDWgjj8+6s3Jfyds4i7uhlM8iQH+2CJDJL2FzUWVmsCEghjQdjOa2kz4hNF2LGtF5I9ohuwTH
YjuwdDXTMboy1t7022gj8dZUqIyhEECxa0CiDtZ0r/lMdEHpkniEoXDpd0wD1vwTf5VH6DaQEG+I
ysrv/GjvGdxjOOKfjuXR/k+7aBf9Wf2vOCsX++bu1duPNz8iWSM5PZ2aq54vrBdClm5Fkv5wyrM+
DbrbxVU6AP8F72WywgpInZMEuNhg0KxxPHl3ekAFEhooGXvLW3Ub/8r7a0Ng2TLNYhflPJBhw8hW
AFGYaD1ICSQUhD6fvRl+EsA9NDcQ3HEEl7gPEj0pn764WIZPT/AQX0L+T0+/Y3mQBDSqPQxJOH6I
5ZlxtZFY4S3Sr4aODio4g4YwIuoFTvZ1jH+X1YNR8YLc6Y6+A7Aqk87EFuc0pRpZfrlxgItfeXsU
e0iYwkuSb9gVPYJau63uvqDcKMw1I9eJ/gpkTo3vsGQoZnTIR9cmqwMLcLKOvLvrfRr1xVW+m//Y
/ONiizDb9LYmeH0dju5TT3Cq9+WSsLkf6GswrATs9Y7tn7Ye7lNrsx7sNfo7cmFOASUvZxLqpkVo
L374xhZcW+DK+PxW7BMur+Jr/uoc+sd0Mu3DdKSjy3sDVqknom/FoQzJL0Np5hc0jYJ7d+MzTc9I
pFUim1dOey1LRO80IAClNw8qSnp8DCelKBtWonHBlSm612Mfc8iAdOY+6YTaIKVpckaDGgdQz4AB
HPHUDd50i/yBXFRt43nJDmu2h91I7KL4mw8dZB9x9AjhqUvSVYnNWOuNTe68W2HwonhkUDBm8Pxg
742pKBkGKkedvNTC7qA3TqTg4qEdLJLSfIaw7DhoGvDSUXdT0o3JP7G+yfQxxOJFJgDlPnm68cYo
GiDAsG0qgA9I5NvhNHUfs33WuNFxdxJhmJ11i4TJNyAAvNTItCliEGm6ar7U6d1XDd1Dc5ug19dR
LpZIxy2mxjBT/JTIUirGei+wuohfNIIZG9CqKsN9buqbV01hF/W9DUi1CPWtR8RHA+2jiTI6jXiP
210WYzCi5PZqdd0MyUtR/gjGJq2Mp1AjhQvpDLSScAohBiPAw/FuxHsBiIJe3OuacexiGoFk5fp7
sfIqdIzimc4dBRsllpIexM1gjHsCDixPjL0ny2PcbksCcBP/VZSgAsutYp5n/Qszmdhr3al8MiL2
VgshqHMU+SuBjMA3IdAqF3ckVZjFIAWEO70QoDeVb73+OpOGjgMnBK0wgtw0lWPD0ujTJeebNxiv
rPgbXNpmKHmyUbAoyWvH4WMofriUMHIU7hx/+B9HFPjyToyYufkWmPsRLYPHTbRLhj+04cweoAyA
sZlnEzcFEgjBB3ot2aq4edobDrwvUW4URF4ir05DZEcMmBgBKCi/EQGRu+clZM2NNHQp92FWts1a
z8Cw0DKATxilBBvF6wAUF6CWJVcL2ZEQZxzL2+V+tQ164z+FrxR70crAf5QYomb57hEY0OaOhmeB
t4wYWBTY9Z7TXWsOvBP5SFFTX7VguIPLHEb0berWgyBH2Q69MUeQxErLs5l8F8wgktBE5WLjF3tg
x9dQf8N3w3SBRziw/nJ20ULV1yOtOzUmaKVOTkOtXy2voJqHiVDl0VYZoWDQb84I3fxydXSiAb0X
DyA2Ft8pfAiZsAXWwPkxx8kw1MSvOf3CNB4wjyCcCZoWnEITbTFVtdRVfG6d7Q0FFhcdiEXaoCW2
+CQB3PbxS4QsQtlFVkNyxq7BByJMQsEy50x33PSIGL8WjSXbl0HDSZ6AQrnNGZhRVPEJRvUEO1qM
kZY3cqahmCDSSrG3x2jKeO/15gVAis+zl6Zsm9AiBHuSuu6r2mMElPeQ56hmn4bwIxgwcNMTjBkP
4Umiu48+VpAY0KMOSsTSGNWYAkF4GBS6QNpbc2vwKYGDDabvChqR4v868Q97BIjACR+SShKn0ppL
5KXF4CJVdFad9SLiVuCHPFLMutdKdR7pCUBESZ8y68S5Nzb24eScA5osibqc7W1dKRuFYEHeUvRl
hums5/7L4RdgEZXUSvgDh4ARKfzVYVsAkwoyf21K8WNiBcORQQJy5K365mCS1aGGS+yE2IkX3ELx
sjQMcvBtO16CKfsOA1z8Unlub2ynQhPFQ218D0ZzMgD55RQ5tnILWfiKwj/xx3QsEy1TqCK0Ad0E
O4Udjq9ek5nEQdfjKMfJdYhpgdqQWy0yVghVDSiZ1GABEi0Ctj8HrDlMqRHAwfUITI70+itfNmEp
a9uXABvsRI03Ve9A5zAI2bBkAqQbxEGiBWBFwIDUwqayc+CPPJbaJzBdG4uIAOoqBLg4xOASoBBs
y+glbGOgtE/VkJ5L4sfHudvl+Sc0JJ/TK3+YohdNqF4iCaaNpXpAwgLkNL4sHA6gMW4TUVa0yipn
L8SoDgU3YjUbq2zQu8ukU1+AJZTcnqJXeYC/Mq5xWfIkwL6Dl8DaULK8OkyqG0CbAfb+MW2B1Zz5
1vAlRJs9lljTySB1KNMNBwDbR0THHzltNvYIW+IFohaxIVtm8QhMc5mJu2Jiwe/rLTRJcf47NO0y
ndpnivY6P0qkOlw7F+9LXdznigORHl87/zHWInoyBKjnyIsHC4g79Q8YpqF2MhsKoI2mqoc2Z/iE
6FQj/dbgycwrZCk2ABk2xxoZvIdZvtcdgu0BcRb/VfYjz2jB4OYSAh4Nm8n9zM3yXTDUiOrpVsf4
o/36jpCzVShiKCVM4A3/t7moJn1i+o0QUqCHMymiGFBUEOM6wlQL15lXbQLUH/VJPJtjjL4lCx/W
iCkmJmYYuz7mmYLVHBYMrmsTNz3WJ+6FHoNo9xbtgOAZBn6JOoMgm6bgJ87MRumwsBk0waMekWnR
7il7UU4GK4PxHxe3wcgTwCIS2Jw8uf/+Pt5bRDH4P0HAxYjbMkaahQBiHLZ5k+M4jKdJBp9QuAS1
pKYvADCFGck6l5bvpF2tkXSmZPqRMMtcn3CHhiNWBkmCRUpU5HUcbEQr2WL+zKOUTXUrN0lkrIJ8
0t100zYk2EH6V9ARo5OVqCw2+boAyi5TQ/uqycuaOGSZyNAPIXK005Tpxnbssjwq2MmEWZGjDNMF
qgI9hT820RrR/Y2O8RJVp55mX7rGzggifSXqyQowsIUtL1deBp8JSUtrbaJvbhHVbfPIgjToJjgn
Srf0AvOlYTCgMd9kG8X619dMRYkC2zKB3qQdIczdylONU8OBVNMZDll7tKH/UBj1L7geHJkSmFBH
Byf3vtKkwPpHqAViARYIWt0coAImmClRnjpgM4taTYgLLi54IYkSIWqKVfBNRSTal/rei79hSmPh
33jwUCp+q9BlRyD1ObbCeAb8TByZoqmn0Am3+P/aBgLGkQ2rnFnkSNOTkjBDohyMPDjdlRNBoZyZ
ZLIrCOGNvVQMF+B5R+om3fuyoCUK6ArgoDvQRr3MqKidz9T7TtAd9sBJRUfMIiE1JhSgU1UXeyaf
KV6ugP535RlofTkqpOdwjOQRY08g9AR7Jooc0TMzg3XvlGYe26LvoWFi1M1FbIfs1AftHQCfbHSQ
ggSA9U/tmaSHjt6Oy1ZMPkDvKkcHoQLUj23azufB+g70U4y2O0BI0x9LmFWG8YDm0NAUFySfl3/H
SDAN71UpQTrFX4mGle4BlKUEYoWT1OMw9Noclf8ICqP6pNJqCBpAFTqQrkspNWFVMRk1sYoltwxb
RpwcM6RyCh4Dn1vSSo5vyJXWOtxb7aGY2K2716lcOJTbMUVXVchYm34nS98Q+Mhxy388CdkCOo+6
FMuvlZNI4TG69ff9q6BkwWwWDrGKEVo745YRWCE5F4U/H1p00IlKQV5Q0jE87Jn10u3p37i65DhI
ikUzUQ6AGiUlGZ3yXA0kdME6mxGPosUp3V8XYA/sUcZkYXsDmS+oy5iUWVBR4vqlfgbLswAY2Vi/
Qh1VTOc5Hev9kDa7mGdAQRfTkT3WQBxDFj8YHHJ5QMfiZTKuBRsKEp7EheyHpFHc1LWc9VB2MGnq
6PAR95QiXJClk3+HgE6YS9Lephic7XozrGYH8xwlF6FpcBiZQbzM808EdpAHakzCrZrxeTkIl7HO
/z7E5TuA75ZPEOd7F03ev4pKYI3O16B294lNTKE+LgCJqFiFuWMmcmGlYYpFfO/cutDdvPjeqzXv
x3fCguNEp4gwG2PQPhqzBleuoM9I9p55SSk7JnywzXWoRngSoA5IVK4xRQXkp7z7WGWKkoFVbSKu
5nTTRLsM+D30qYyasknsoxW1W4mi0O1hO5rOxpG9JBoBQ2rRvqQYx4IdYIsWsIunoOGqCDs12eyj
IyUA3uonHZFo36MbIAjENw127OA6KTsHszCOTjNrvoeq29E2Yl/hmeQVTyGyVPm4FwS7MQxHqTVL
Vz8UofMRjyNfcJk5IBDxnAsT8H93ANGrD5yU00AV1gb6cI3hIYNY3ll372JnQ5qareBPbLg+vVtt
ifH+/32JcVCF5b/1s83YPBymqURduzj12wkv0IRJNL4EpvoMvi0l+8tszjZqGzUOSS1seOltXozP
PPJPAjHE1n6r07CAqNFcKqNd05WzgK3E+nSAwHVTQ++cYC+2mujB+oKix6HwkUQEWadTlm29ujs6
cjk2PZWUBcUNDtVg8UYAAvaqvyakTVEQmq0SwaOPRCJz6OyRMtV9eIkTwXh+FaOzTTj7qwyMBb0U
8oCYdUkTjSRnQSEKHiZnW4e3IIj0oafTg3CE1VWoJn1Ht445i43SQSt2XmEcpfoBTmmCnNCK5prV
v1ApWDclhsYFWT5AeKxC+k3Ud2O19Xv7AliBFLOcNkn4SEBPS2NiLAjV9AaMQTAt8V104yHOWAMc
/+gxfsJAwpBtvPhpueJ69ZJcrQNJmOhIwSkg9mgJ8G7VZ/Fe7Y59YK9cWfUhjOb3UcWowxSwa2k5
t3e2g2rINhCPcI758DYAOu9gJgpfjdISLRPZ1/w04n/QtHs6z039W8d/QfDSz3ROEd2hmimwORYK
gx+urgPwk4qHf8VuTeJ7Az4eTuiumV7moDsW5pmqgeLcXfTPvqh0ORsX8dnJ2FcpG7PiK+5e9PEi
lo2cKtaC6S9ARaVCQ1E2W8kvmiHcCjsTNx2VCe8DJiTDYWUJcfuBJPbPLfnlKRt+uJQfKiR1TYnu
Tee8+uSWsRx6sPvlzZRNawp2LLVN7r97KC4aCIAzNVCE/LBFdROpFYDTjCs73ThIx2N6153pbiP5
bmhOGjtTPNNefo8rzru+ja3UZ45Kgwge1043+41OKrxOe8GY/XVNPK3pW1R0zcoki8pWthI4YRXl
mtJUoNDsWS1NNAEUumDyR+m24dasYQ7bsfKhjvQt+d26uatN2vesTKqrcDWz4b2mWxMq+rlF2O9N
aPr3uuFfE35KXBhnjQ6QPAQMc6q2REJ2jSbUY7RAJoRkwDiBGYPoNBB7B6gIefl7pBY61sFxzNkx
/lJ/utGXB+S8AJwWtS/J9AjVknMT7CVqS/tqNUza5PRIfZCH9G5oT+AUHaEClh1cq/WsYosn+Fsi
N4GVlvV/DgbFHgfv/L8neZv2AN+Ocq0z7b2TGGeQBlOMnoUjp1cnCMXxfwPuDGJ3F3GQ9/LqKpAq
M8RVl2YfMnw0NR05CUMfGhhmxSsVP8VChyPgJOigj3GidorgudQAhDO/nF4jyvbJ/uVTWzyY0qlK
x+epZd1GvoSGZzJOJhaINKGbCmIpuxdosysGzQEUIzc+tsgvk2r+TLEF+M1BWo2CXohhrGeReY3K
7D7AW7HK6hMBh+/9cJjaWqhHfUKD9Ex9NLgreQ6epRwHQTQSnZPwmbCinroBpVl8HGsFZykB1/3D
Yyjkd3ubt7Wwqks1MfxRaE85yrQdDexZo3KtevNRIe+ubcbB/UFe3L71T52ibBqUcQJYbIH0hsiq
N43PCGyrzSS2Cy3L3kUDHH6PDBjmNxG1SIWJG0PidJB2woT2FoVvWRxbylIQHmy+0umh6qq7fDXg
nZnL8ZISUVABrhznk+JSy1FhSgcbirbi+yvpZlGzcPIgv9a2YIJTpqu4vged7pTzmyikI+ln718/
ZhdeQ5rH/0qu/kcg3MIcYVegfaSsvRjTDGNuZEnupS1epd6pyULSens/oGrtB3of8ioQ3Skb4yhC
JnuCPbT2Z+xl555Mbc/PX1lHhNoawn/zw1Vrgd2nZsLeyirBaAOHGwifDYtLDKs4oAtPU9oFF+bF
0zFF5cPOIGCMmfAOBZ1bYsSfsjklNV4gHMyUmnSoiUjAEjsxBpv7j0o5BmKlHfKP0TaxJ7V7Ns+R
rohdwzkGQ854vWKnNTqNlUIqTZMcbmUdttYe5MCrUiElmsyH1QbXKvHovt4F4ONDCGGO/9QWkAew
qUf5SDqIcfNpVwjYhXdZKz4j2zlMQ/fcVmTSUhLLktUMHRMqZnuxFhzKZBcrKSG3POwN3QdX1S7t
QNc7yadTWZGnAYhSeI5sIjmt7x3bBOel3oVDUHFioZ0sXnFaysSTMfPBq3n1Hc6/8K8mv937yBOt
Gk8xHZiSc0VPzx+sVD63tHn714DEmgIS1JS626m++iGJ8gmI6MznXR46b6NZnACoGA/5gOuLQgwd
TZq/eVR4RkYsMY401iLPnaAfo3NoFiWmzZbxCFC8g2KAXqTtrhuPQi13+DJ4tgc7P81Kc+mML/Ct
OdkcRBDTOQrz1yICHtg8DzRRhRlKGd4zgRM/NyCgTMRf+bk4cGqDgN7Gw/bE7yIOUh/hgs4f4Bhp
BD6VxvCscHZNi+3Its5I2SVviLMJ8w6X2l8SgmJCfCySrNzXnq6mx8nZQiUCAy/J8CvX/cNvciq9
X8lGlT9DzizkHa/Xnu2SdzlGDoXbXrGja+XP6jIFQBeqGbMEvKJx0kMgoTlI2ekWzHpRNdYhoqNU
MRvS1rR7RtBM03OOMVE5Guaepi7RwxjEX4b2+1+4wjCLL5bVO+bz9FK7Q5Gy4Q6POjuHXe5qEWvz
tjQKHPLviXB1UE6qpq+7SD930WHUgEE7v0NJ2M94JX5PpXmekXxH34MOtxCIACYVvFWthbGAMUCh
kipY1Dddnd4LXT3rZv5pEn44h+MeQBqiZWLAfhLERy7qS2GymRbHwA6DOflG0IKjiYXMh2Eyc60z
OwaF4L6nlkKXCrkIJ+q20sA6MGZ3VDBzHV6i9zHJeL3/lWO0ALrAPNe+u7IZqczoFM1ExkUourzX
Fl9EinUAZgAkI/I//6EEoH1lLO5EMofeycW3KJDu9qA1zLC4FxeTMM+S4BkOiDUTjir6Mpx759Mx
ay3SLtId585jbJKYk4I1z2nEsx7Rb7H4AD7xFaFWbvTaOsGTr8ZXmt8Ob6iRY25VifLjMNaVl4YS
jUfZgmVcMkpPjNexI7BKyLPWbh4bIGsvdv1WRA/Te4QM77Rv2u4fnFboEPpECLceDHOS8OLuXuYi
ffAO7MwmksKAYF2rp7yCURc2+LihCJiUZHLiTAY0gOANOmZ0CudxQauqQ7qnG6Dc9QxlgN6+M7yR
17FhUtrpyVFTqIe4AQ5cIvF6ZgHOwChDOF/T0q1LiGs7xjI6c/Oy5F9tY74UPK39NNHnj9YJovOc
5pngzSqk8nJDDJvmCXZ5QDCm2+SMgMulVCQ0pORFm+eD0jUknHlAy8h7Z73ztlHcic35s+Dr2lGy
DjTBMvScm9K76mbHVtpLo37qfHvru81u4Ewfj/2mJFIuBPKSoj+kv9tQU3smLzOOTh4zh3e1JaID
sjugVQc/Fde03PBnQxJ/4EY1FoM41DF3Z/jCuyy7ZeeC6taXY0xh9S+eoiOaMDy0tLkaOs+zru5i
+s6DTplCp4VOrhrZO4W2IriYqbDQpOGnCOe9ozC7KbEHZ3N4VWp0DqwT0nds22RloCmtMvgTMy52
GdxZ7B8cndcZ3fSCruBE7WZzqEgdDLiFs5RFxlKzZ0EKdorxNUT9E5vJqF788lc2zJJDcV+6fwnV
W/fsq8UKYOrTv0WBwk6un02XXqdUd8qXmhABhleMcOLs20OOwvYauduy8Xd9/F8ce0B+ASohxHTT
95CPJlS00Mf2mA1y6me3I4mYq4CGMoaJUOJcu5KOwbsI3c2oXmnyMyniBeZXPEr/EiaVxWrSr5Vi
N/e3pojOILKXUfdTdO2O+mSj/EPPLw1hOE3fHmYWF0AC5xppv8lz7nPtIt+5Om76rI3uoavALOP1
bl18KXQLYhKaYpfZf9jfXHQpUeoIRJ+uKRY82pAdeBHyFSIKLhjEU1E9l+rvNDlroZUIUFYn7ioC
XsiB7ihgzQEAd2xr6x4gq++7F8n6xplLa/Qmn0uu7aSDGWExs/RoH0bsqwHH+7kDr4Ob0XtERXlL
MYaAWQmGH2nt1O6N5Ui6pRLZyNm6AziPGY4Nmy3RD/xN2G+I4V7MFK4cTQsD4xYvF5FXEstXasT4
EuyW4HKYX1VBxFMK6ta4lZNjTl+GcrHD6RkSkyM7hJXjQ1A4LzfrWUdHV35NpMCpzLlGNt3WQ44T
3UMbsGkH7pgAc2EoCC0GjJvdHsk72guBoMqZ6fLpVdiLrJ4tDp5ZutJ87BCWKDSAhokDQxsIKorX
wrPChMqjGiMKYra11hvrmBXDRecsMMxELWnhvlCUT5sXUy67qgZr6Gniy2e0/d1HZLK03aE3p23N
zEApldfWMxdB3Ek4UtfkNxMHGL2EqEE7IKxicgT0u+nrC5ZVigi5KY49bliHSSJb9E7yYkovNFVv
UXPQWHSlKC3qP79fq9685W6UUXZJ+3w9+cglJhJibPhF2k2+wtSicOZEJehhDYg+sOXOqzcBE1im
5pYCSZ1TFvqU5N9R/kvuWqum2zSpefUgA3zp3rWcPh1OJ0PImq9sqHcH5xdqRpkY5NUgSvnlk0dz
QOoUDTmeH1nBWII87c5FtbGsBi7Thdrd04YnhaHRzavOxYB0Kb9IH4G8x5OPQKi1ZwpG7LnpDiDp
wkl+J2fvMRaQx80Mdnj7Q4/z+4PZAJsY7/PEHBWpSBEQAlexIbyk9S/dLx6mkqGlSlp9L6Hrn/WI
/o4JE+skSVAt1XirI2xCs2ZSiPZkF5SgrtAkNb/zpO8LhLzALalD4nZcm0G36oHrIRPYj90XufAE
MfgvjVI9CH9WMCIqkuzAJQqMiIHwFB98BsJWaz9qV7sq9G0nFFKjfZEc95LJtJ2+l9jlFT6zn907
vmsck8VVvukcN0MnWBu+vSl18nuZDroBj1BE7ki4D4gSlhVldPQDNSQv2KJxkhOvEt2gcGd42T6h
L5XUSM2ZVXNqryzl2zbw6MGHVovPADtp1RPKbu5IAdvVwU4+jhN8hQDcKISYPprrtkOWY/KUdri0
IAZwfJGXNOK563FZmsNBctL5aQl7+w8dFatHrhj/S7BJRndJjgi2tNVgYGpwXKRHDFqIGlF4LHhT
Ne9kMtbQ8MsSNY1BKL7GPi11ZAJstuxnHNRGo9z3+cWuARco6jGptYMwn4lzWVthEzM0RVJIzzCk
mKaDUz8i4zhFEdukuqE0SWguNBUqgfY1gaUl7RyXkwJyUOYvxHRRQ8mrM2vOs9tWiORqDrzPZtj8
Rm387A/5QwGsAwQwHZjeITWx9CVL4Nxnm4QAOceYWIVJVOVZb4N6Ix8dJtkatctphsYeYW2tTdJW
HVICQE7NIcYiHUpH9MXIBTaJVJAxs30t/JHCQkNQOA3Vv08nFbbh9btg9laOHss2pOJ00XcOEBMe
eJeWuQbTKVNCmuQtzQjcO9ld9V9H9E+hBD2a5PlpZ+7HcOkKeLSFfXC5Arn5OZks2eiXUrMFQF68
03IN54PJSED0SaaWYjdUb33CikAlrbmUYpF6MpTyBDA5gYHOxw8Pwg0epuoA9H1vaQeeEI7lvfHV
SyrdbXySr8CkkPeHOnyhgxozo55jy2cy25dILfYWKyAytZzt0a0QnCk9yjeiKxQF9sXEIm0SNTqr
VbboWaDy4F44/0X2n6yMWjWspCRwnXo7edlW9YGaA2rRWEfQR1ZDDa8xYCH5s7khk0YBjkT9HHlv
cAIK5lEZ2TQ86favSIwCi4hINd9Fcb1mXvlb4ZyNWD3QRhxkFZFPRfeVnUnREaH6bPtucx31w5Cm
W12lb+zwDUfOrtGTZlOYDlB9KDqMikGF9Z4h8En1T8y62CAn4wbMGEf+zKD83CrnsSr5Ay5CdxKh
n3PopT5IzN75bfOdSiRJJ7kI2UEp0LcizqDRjRCQspCZvEUPC8OmYr/bdPqUqt6YLbeDcCZK1wLW
urbrvfuAGDP3B7zyyCoh/2t7xa2ZSV5YsS3/lRnfvVXdU8WxuwfcNYR06Kk76/GVPYX7KQfNOmq+
XToCTETTnjwcS98ImLvlktclwhzMWW1SQukL1XWRz+h+QKDxXNfvYxctP9xUWduZBUhrZ9pAJjhb
+ra/K9GBiFCoFp9A9EoDvmnik4nhyAiiPVxaBDQvGnlfM6E1hyAzbgY/gcSdbKJqLf81ZKT2QvzD
5MH23mJeeDp2YE0wWJMYLDde1+Hf5soN8Ywfhx9mEpy1adrxzJvAoWanx+PO+2MER0LSOU+S1Dbs
BC9rUBf4FN8FKstE/5QXiVQiVWxVuBDjhhe74xIj6Anh5tQ1TAEOInSnWLsUSoQg1U492kSzCfcu
HaAmZCrs0d6Su2OyhCWmsUmDzyrEDVSSFQ3sUu6s0lYHJnaRiwhVY96g2eA4O6K0VYJp2SCj5qq4
4kz8j7upYhoLGIbRXyEsiIZy89oRMZDTfM+o+LyI+MOY94SIkXUMY7Hy3XURDK+dArzeObfQ+ThH
VENCKUy1CaA2CO8dQhU23YgbX5rOv8ef50BOcvJwTCTTkJ05GxCqspjT04FZ3cpMJmZp9KaKq1Lc
plFg9fhEp2iEc1gyd6govTzAtpLGHvxwLEXzw8wDb6w+XVKWsxZcuzLnKHOsRauoH7IFWYx3PGaM
lY1JRfmrVUFOjL9zp61tb+/Q2/Wh9EW0vwuGQxU7ZW7yKoX0oeuVDdQ/q2CpBJwp5GyIr39iElUx
ESF6SwuqPUvNqpGfXcmSt6hZunTkIyFrg1VEB5/GNhu+RSzMdzHh0wVSi5BnnC4D4euc0QsYyeUf
6RjpZB0y82/0EH+QATZZNuRxDN0wr+Wcr9OVl2Zn59I4KaeDin9SQ+XveLu0AubqOlibEfvRvVLV
tdmXcujWAiD31atBIIkyf0pFJSfoBsYYQ4i299ceHS8h/9WmRa/mU2FMOAfBIWrOkXHpK+Uko1NR
y1lkkftHHQKVqJHMONpR01UEdyhkPqhni7Fn3F7jADRTszYdb8lXUMlTZX77SBDWRzARzL8GYkQv
pByLsE55NkBu6BeT/oi0/6YUuAxeIoqlNpbKEVEt/3oJABTNjqgc6axsJEo14uRluvNa1Go9Aw2D
wzuBqZsYzSEdS8NokQWV+L+pH+2jnRwcoFgMGemH3+Laglu1hrwYUI5J0eh8tnG8Kad/oQFIfUAt
T0wRty4Uf6RyDYNQeFeasqdpPT364gUvbjseeg4j0daAJOJ1ewINuvk76m56tp8AJSl7ul6udUAL
4NgnfmtSHyvU+BGdgUcRA/wgGYwIlxcIcWmASfxW9RvySDlCmozwMvKdcQjcUlzu7W1S4eSfAny9
04VSn+CqpjlPzwg3OIDTn6AMaYKXGlD6xK040vCxxl2Vi9yqqtmWrzR34/o1l23Bf2LmyA/pAWVg
iaj2Yn+ftgHuUx74aY2Ywaowgp1L5SqQivKjT3GfHuwWgse5DU6ateO/62HLyZI5XmAeOlckp759
0agIVp51dQiu6S4Zdba5BV9g8YA1nFyNt8yEG3jkwOCrmxqFe7fJ7FPtEApw5Auq+xhHJyPPEWxJ
jMrDIkLvf0g6j93GsSCKfhEB5rC1Fa1gS87eEA5t5vSY+fVzygMMML3olmXyhapbN4RaxzU8es/d
jCmh5Z2Ctt3bR4/zdQEtj+BxaExaEtjaTKi1etUnzAnUNgk2WXUg9uQ28sdHORoUUg+uBIHKOGZD
yF2eumZQs8LIoV37IxUnLV3fdCq4080IEyQZgkmkq7NcJBqjsy4aSvregSCZnFzzJcvOCVvaxL0g
JsFNk0Iu649WehnzEspSeQr8Yj29WkQlWDpetWdVjDK/E6IorW4zarcG10+zFDtZ5KnvYRjc7Ivp
yR4+rBK2dux9Lm5ybhm3K5KPbTAEdqxRxRtxvvaomCWwfFbZRi/L99rjwGDmnjjBQYvpY3Hej5N8
l/NHpmoPtrD3TAxbuseMj5tJC0qoRP0y2uZ42RekURczV07tYKeYwrCjVoqomt3O3Q2wetAdidk2
9BChGjgIhMbGfst6QhQ5BTOk8XJcZMwXOS/FsF/Fu6FiZkyrvOBvZdNJtDrhDHyObzF9FUDa4srn
TfMPxd8Oy7iOIL6AQXecXhOCtiYAKAcO5Yh3iMQmRQWus5bkfAxYD77kTNwyDXIWY1XJ4nJOlKYm
KAaQmA4JxEUWa8DJzbyH1NI2AxAtg8H72nwlTZOBA5M4hlemUSD5gYvNJhDukm9+i3OrjTrY5vAV
qnObf/GNckzH5HQJ4vwYGNM2RGkM6CJrRggyQ6X8m6PnzYewrzZmNv14rX9XGwmuz9OzFehri4fQ
9u4dRDGo4Jr7RRG8a7rromu3urp6PBthQEe8F61qjkr46CnzPvMnm+9yZDWkDgNWUL8NzKdH/EoD
QhEmh2WP/tF/dDBQhSQiCdl2AgKBOsHn81rsz/Lq7u/jcBbM7Z5cFv1W5tlR81ZIXJd5reHIQujF
od3Al0ms8LLsd/TTbcIkJscQ8kXO5IrN4xvIeUEGIFO1ISgM8wIbtXpWW/dQ4EegKSbVNsnQEoVs
tJeAMHgtYp/ML0AxHvE846dHiOESUnj01xD5BsO0BTABM2orqreRjqMVYhuQbsP1Oe1wKIwdmFn1
XTPrdyF7LXfM7wTuCUMBefme5b4FTvpolpCN+bX+eF/+j3w9mjVVv8RABYoiJ2hT4rpmWHj2D1xg
bTa+4S7GfYfOlnmRWGTncKyFT+UTz2oNH0JzI6lU+RDPWFYViErCPe/geWPzQS1o2Jg9YhNH50/M
hMugZrpo5LfPX7klkAzUp2n8KlCTOg7mRlV5CAccDFD2wZ8if8Dmt3bYRiASekaVyBVZMpCpJu0v
lVHY9K54H0/5VdeaTQkRKHWSAzPbYb5C1dykXO2WUocwVocEckHjob0o6TTCT6AcDSrO4oJQU00S
F4L2NIW5xeW3cEszsGrGV2v+wkY0KnFUAmcTYp3HlGf8c7YzN1VPcvn4KiPTAXKIoWHfpD/4QXZs
+ZrlclXMtbjU4einSD7vHSaGAjK5OdNC4O+RtK0Wk6TIXlnpYxvBCiZTCCi81ozfggG/U9YbyBHH
mnSDPhpXbBbhTXPy5tn4+Pf8AwvVI4zoPnhi+No3oEQI7/XFxmOzwkDDvSeE6LaGwEHJ7k5YNDjK
f9bpWRuM1Jrm2MJfJXBFBfO3BDZpBmFTGjYYRYOJjrEI5xTXEWBshotHxBc+Jgb01bP/MofFzo+W
PfDZt95WTyaHtpi2ViAvUr27T1EbIvf6Vd3z2PtnmA03XvFqIfG3WgLplnlv1B6r9Fni/TxKnmFO
NxEWQQj/oIUJWZVeTpjo8ohsjtxxZIhWTW/4RwoWbugnegxJmn91tP6fDPBDzPx9jdEnPHIphRIU
UZDR7x2J98VKw8wVDBUPjsTWV9o+RDyjYC5R6VU4qYV1wj2Dy50XbGka6b1DOXmqs1xEJhRCOVdr
CkxSO/ole1kATpwAnzTcGBKXP4MmRqazzpHpMKcZKP8T9nOF5Z+ZqL3mMmCdT4EFYWFA9jvfNYa5
c0If2tC39cd2OCyopu+EkbUEXKtZ5WKIH38UfrAVguuA8We3MG3I6t8ELrdmn/sSTeDwT24/l8VZ
dzYYjLHWsXYAVB6L6Kllh1opVMDhzhzbjQFtop/uJJLLouEyhB2TEMyhAXCJQEUz3nqIsMyQeXeU
ToQSJ5ymLZ/Gf1k47VpLnbxh2fUJnBXTJGMRWSZZz0USvXXFv2ZRa7NZ9rMF9OyY3TNVFp0k3ufo
5T0B4Ln29Bxq1kg7yr1GdSa0mogSPRas3utvPTxPFsFCrkhS5EXqPCj7m/WYN7jyBiBTMikKMBjm
IXM3g+L+s7l//6wpteK4sNoUwJLX49UEp6VPDhUjO1mgXq4fEx/6u1E7l2n0Xhptvkwh2XT5pyxo
jYgJ9D986km6ao46Y8Y4aKh3c/RSN1DVOH1LYfHfdkG7HeX6ZW0EFonyEwJhfKrH4mp4ZxkIdL8p
Z5fQWIoWCTFwEME33sQ//2Up2O+JWe/4q8k8MfjH28KCXuRDFIcEBtjyV3xxYSSJC+s7XYWEQrf9
96A/hi9dsVXoAxvOCXwDpsIngwxDb0rzjKlrTAukZ8iOSX6d9mWKCJLzbqz01ZTV63HYh09YScMx
i65/Q7zwgUObxFm4515zni3x0KvuvCA+KQ9CweyhKfUO89j9+qWRb0Y/5FMCbWMbPQMwUlgmf/4G
rFwHU//EI5uhQ+dWsa4zvB305MEBdOv8H4Y9Q5c/yBNn0D+7ZOvw4I3FZ9wIM5QqPKCp5rotWrId
etfddf6wipu3pD+n0F9aK7o3YeFT31t41TREbgxUJyomc6VikBus+/Jz8XzWvg8nFmhzy5o/NX85
F4h3MLSNk3tjhP5UHmIXHxPeEbxpmWcUVK30pss5Qljg0v/2+j9/enWVuY7ak0SPGT0mLbZ3UyLf
tIhb2Zm8Dnil1vRb2dVadThtzBfaMYwX8fvp9Wc2dgtpHoKnuSjMTwlqqfLHFscPs72YTkjUxauZ
v2TDY87+V9QFUjAJV4aowffeNIlb13lt9wZInlFho+D0J2Zxoh8xALkdeEDeygidLy4oneFiIBcV
Hqp2LCwQSRylpZScp6C5m2Gz+rAiC0ofammDC1ULsxOcu5rZBDo3D+zJVxcZjuQ2Pu7zlSOAlsmD
U8FSWAVh9gG2LIFyVkFoOqN8OZ6NguEySKj5PS/NwUpMEtMeq6XCY5Q6oMT9g9AmtNTd0TOnk0Ik
KgysFkbtcLV46hOKjbDFoBouE5CnCQrC3CvAxEk0NI35SoEkv8J4LTA8oRnmYFYEoVGiBvVPLZEz
UJ+ce7fBQjX+abwKpQi8UFg48z+ZS9h0pAsYZhZMK3y6T42+QAor1kb5QwIyKDuFV6O+cnO+SP3r
BNm+gSKiVTr8PqQogND1AJeKq3SkxrTdBEsJN3onquF7SX7rdPpjUWbDSwJIpMbsapYHHS8hoKdE
A9koPo0BW4KQDKRmXMu7jJvmPlqQetcpd41nDRzAZF9meE1OXYOXDDLHxd3rFV4FllnvnSl57Pz6
AdSZ+0h42xLw5IJJmB2lSwZx2Eip4+Q2s6J4W/WYitBRdW4J43C5raaJiBac1/q+/B1cWsTAfwxA
Qrx6hFXlD+o49YRLYnBllpueEiefcT0JETvq9wH9D3oNKSBNA+FN0tOVm4diLA+1lRyY+uEgaQZP
kEvvEg171iXa+ESzCcbmRsT9dGF2UWlKGSXH/Yjmb0CT1+LzrzQCx73gBWbLZcQFT9cwA1J99yyT
oWRMr2Vr/Op+BS10+tbmYJ/FA9HIGvE4jnEA9v7C/p0ACJCmxhrhWPONCw2iOvNrG8kM2YNUroVo
tllyORY6y3TX1xqX8UDN5RwH16eg5/ZB0yIT7aTo8FeglSyHr7SDGNlVm8xL78X5uvemYyzOP6RP
OxgSlADtziUaw4Pc3guPuuodUhnCT2HOwCyhcxfOWdyYp+hNR7GlUzEQ8AUZz8EVviz/xcM5KPqV
jZ4Spo1emyudGeGYGvtizM8KCKSRcPIkEFpV5TIyGXGzkVMPRbkZnaXa4gDpB+JJGCaxIEawMEVt
4FOfWQbsx+AVhTy+5QypjeMf1wpR9rK0ZzsS3Wl5aDPQTB1JWwQa1bQJLiIVZmMkvz0tfrWuTZx9
qqG3bwb61oZ2exqsbTI3P4VvPva1vvMKvDRQv6NqQq047Bq731g4UrZ8SQmrMnIYR8V4rjQxV4XQ
EApkMNmoMp9cgrBkX8YQfLQuZ+08T/CK2eJer6RUj+tHP8aFhjNxqh9anVOm0VchxxExv5673LXD
AR2qIm+vTNPv3Nb3SOHDeLjMJBHOjgEdKvV2Xmm9DNTFo/lc9uO+gFJs0DU49LpkmTEdHnDCnF0U
y9hIgCygapmB5Wv4wvp0X6866zGM8Pqi/FhGwAVkf9MlWjuacxk0e9VgVcuBKzGJQpOSsm/EQcbA
5Y0TY+rrfY9lqYQrDuiUPQ8KjhHAg+2ya5vgFiIDQC4yOyLze7wqLMoTHyIt4lVCc8cMY2hzzLE1
xTkGbUIVxycbZohTP86h/cGZz1030JPKrL72F+AHF+Mr946SGk/V+jKmIDbtF3MhNAvExSREFoga
hxKrRTWQzpi3jphVMTBFwj9+grO6VkCafIbGDw9hRiEkltT5lmQGG5m56IZSxkASPkgupxRIsTob
mC/yJxHy2uFZ41QwwB0bCeuJ+e6bqeZXunMwVREJjJu9MMrnJaZYV4z1ZnZ12DcXxKxSxJkJ9kvZ
jWAqefomvKUI+UIdUolV3l9cSzyiZqvOAagmgKjmg7Ll/UZYHzN3j39fwVitcWiTwNCGykuibjM6
1aUboS//C5s7wQM6bDoc7z6PUZgYN/mADamO9/9LC4EW35FhPm5NL13n9qfHO2q7ZytFaB1sfTCf
EkAmwNRcGFhNqB7N9kbTvoiHgNU+D6/CT1163HQPE6CDr/RDXpuo0vgORahBnwsOTly96Agr0YuG
YPLttInFyAqeHE/VpdnLerrL5jhll4k70w4g9oa4DwtNVGgaTJ/KlayWPzEVGgRJpi14yzoaFMcv
OUabja0gQ+XuqvAsIEcws+fB+FAwCkm+u12gARstdE1Gk6ZLeC2Dh2a+WObzjMBznpgjdcMnqRT4
TP9TmOskw0cYlruARt2xn0W1FkT3LjzHxqZqdFAlBQ0Z2YVKqUIiONl74tyPdLYyABJZEtuE0au8
lQVunAn8pjKfvFa0qNYESaWVpIOTwyOjMafYjig1NClvygswodEw7udRBD5BATRWDVdhd+ArxHp5
M/rPar6QoO6Z4w0MqiKrVjla2fYEPRdHxG9AwJU8OfKN78z4Gz3gyonwVeTDhJrXYobqYc9tBtfQ
99fmN/L4u0mDlQYK+kekdJM3Szg9/Jp/ZH7kvFY176wIT1l2PNAqzwNOlwHvBCFv+lmNQMzga6mD
6gBXQuqJ2XquT7qUu0iVMcV3udKnnc5WqusW239CIyic82DbA+prwvxQX4XyLrWWrgaI8bO7MIJL
dxJLJISjMqzpIvUdM29usBILAYJCcvyWk99F9Hk0t063LhacNZ7iZtt4a4PuaB7A+tUusrM9DhNG
KKUtrySf9zFC/3YafrrQPNow67UlOdZ6cAyZK1aGi7PaKeM9unS5U9tfc0w3qSTi9jEpiqMOZ5fA
RymEwyb5stAL9gwBRROlM2G2GNiJdsdhIO3bUKrJhCwDg1uOcccIh3gcT0FjHU2X11zYq0yCHA/t
6AMqpQeROGi+/9U1insUmYmCnlMEO7dxwc2p5DnDJdVY/D1o4JkjwWDzAWr1HAXJguGNg9IcLLjy
ZUX2w3QNC/IZg3rvQithz1XO8h4v3rqry12mD68jd0VcQ9VNAzwjjQM95pq7qdS/ZBGOnOXsdUt9
9fB+1b8ZlAJQ2dprIOScoSHKKcJIwAfbot/0HLNFSN1uTNO5nUCDHLyc2ORCoaoAS/c27L5W13Yd
k/VBR+XruR91wU+PL+N0CZChFWl9QvGhIqDl/MdPyBiipOqrbmOlI2YxCynyPGa3X9cDalvKoBy8
otJ/GoyvSM0ISoxF8+LE4qehu/hwNORcHZBbeKTOItIXTUKnETWC75tl2fepB5A0PAn+6ubuoXEJ
p8TUawjTtZny15DLkZ7Djub3FUxNlIjZsDESsnthblUoomrS5yzxOYIyZQKQt9hYZbByB6iCdn8V
sqnc+RGOlARSzuVwO1rhYSpLRHYuEzBaB4AXeYchZ7hMbYduhiAFvqOjHRoo0637oEcLaOx7Zf1G
vlrNYbLznYzcDUW6KNgkYwFcBQokwZWnVkqpU8+PFyl3jP6qmv4JvSBmilhZw8rhWJsUTs3DgSk9
QGTb7PGXKe2NAcZJxozTHAQPTFG1gzbCyWD6qeA/T3BAl55ReoYWIt941lPhAb9UqNuo2vSRHZBg
z7Pg51Bcvch88CgypvQRM4u1XjaPsK7gJHAiccVIGSKruiaDoUqa1TCfDKPcOABB/HgZe0ltiW05
Vp6rWbttVPxcYx/pSB4u+RkJXvyR3a7ki/ZUyTPtq5BO4TLuh/4BF0LiidC4QFhD8mCUatvneMSH
cO/mLF3P02uITQ7PDlJp6pYfk0nfAlYHteI2hVmw9LAffPM4qOgyUDqPurExR0hdGNvkLBcdXxXf
78yVapzbEWFTWncEfzPkB7umj0SMhGsvASu+hAyBuIwOBumCAhHGM2QnE74imsttrDyckHSG+8So
hNWDjYe0EW/QPAIjYQ5t9pBBx+FoYtriZTg/wZ8tM1KDPHa+0sb3yho3acqc82Puoav0Z4VCAFwD
ZS/0zR4sMJrOguPQdpZt/T340CLjXPvM/HEvuyaCsTJgg1z5/XPgmZsgxnC7PyWDez9DqAxLIjec
DTTSs0mAst68LTAWqEmoPlSc7rS62mWwdUFAkk2QvBZ6v6sAoluoEAkFqAO/LQlscUlrNTxGOfs4
tKELmFZx0LEipffQ+wfMeNMDx9rYvZkkFkbNrayQIPue+hXZyMeJuriIzV2ooS5KkqcwaHewj+7s
Hp0dhuJlR3CAZW4s9GSWB60iZ1QVwXdnRIlRUuEgzRYxpVaywdJv6DlSfTFh7YrqFOCRJATnOYJP
yradfs3oGfMXZW6LFivMumJYgrEYj1paKa7uzs33FvxgR8IZln+yQmIQiJqTvrL3Q+cAfliQbtxj
3hy9/JvzE22k/AxhObC80/5sJM4OVw8VmtJhUyg8DeNDB8etZj9ICZswu/bzaS8lY+g46Co989iZ
9Skamsc877jJSrBOfCmNdPWw6JemJ5SyuthsIrjQ8fARZU+5MX27FYwUvJzVK9hSBINUz61HYqpY
ZEObPzfswRJOgIXbLJwIDEQz/CsBj+hX3MJ8WFS/Vsp4Dks0gci2IcgjQvJje6U1y24eL5GwyjgY
HOutWlx4d95lxi4WwwRmX8A1xza99oStGRgbYMoqiOEwWevCJmjMfbfLh5CY05lJvO2dBovFxrpp
gMqtZcSUz1j1ZA6Y7fAkZ3IBJtrrX5DkkF/9/gRh+1ZPCFFDwDeMvRiLUaEv5vCMtOTMr2tDDarr
Ztemz1YXvzUu1EUmVOZlsvHIT6I7mxNEAeFqMBorJ3gAkobsBBJNtwM8w227NM4HHDrc9+K+eJBt
KVCr2w3vqY1vFU8WXauFd4kOYk+3pZZhm7n6uQcXMQwdyuEGBzUrrbeF+4Uu+Ia2L6ZxgP2AdC6d
dLjgAF93KFn+P2zdmsUO+ITHDA03pXFIr57YqxIjmhYo1sNkgCMXcXd1FYWnH8Gba0CaYkxI5CSr
4cksnfin+pidT3j8JAcV9occ4phcbtSfOgdc3QSbOvyxjO1Yo3Nicqq7z6V+CX1nj9LhSZ+HLV13
UVbMat5AyANA6yzw7gH40OKeTNzd2lB/XSKXCpaAxuZ19G3Cjv2VxGnbyl97lX2IHQYksCHHU4ha
/SYdHnsf9rVzhVaht3K3ynUnmyLJcOr4ycgBsRB7yBnJqOn/DjBdINjhDKkN75n9yQhEHmSYvqiF
cFPaerLgjBL2bYdeENvQEKmwr5otDBsqX6w9qC0ntogMmXTcSmR5CfQPiwq/HA32ITwT6xXmEVyC
l5AGQPeqJ0pvoeIY0UA6xy5Wwb7G4xzMOmLYWTQbKQLqBd4OzXeD41KuE5vNdT7qGKgy0E3IoXVL
HCmr62gnq7k1xG+EhsgJmq2K8K70wZ3S1sXqxjpJ7duwgj1sRmw+mZ8uipASLqiUpVgHSbWGw4PQ
an80b9otSDLjtFoLI7QASK3bXRCae2PRiMigNgiXq2Pbu8bTXuUqzGA0SXueE0OkxkOoQNtiPPmY
GNfBasynW9OAGpx/UUay4P8wfuNj6d2d6FmTPkdGFL3k5AOKSJNLjxceUGOCa1ddsXI0Jkis64Jz
1sG+QCVENrTHvvrOZuB4OSC9brrt2+LMSQ/tLUaVKMWzfEfSwo+K2knOEYWNJs1M2w600BpDQOp+
QDBpcANIS3+Hb4E/SAemkxk0CFBH5QiuHNINeHOIqHTOT72EagAIanFHNDqxYjn9gYaH8cvEd+dt
4+n3Gw8kd/BzEwsCojvdEgSI5IxIIMjhrebcuUzZcnhLgUtfFhkfkYW1Dfw32WaegkQznTUMOKuI
pEqZ3TSftq+fI/djLseD3MPl7KFuFrEKg9OZ8ItiW8sxY5IXUX50tKacUinCTiOZ1pSDINc0eFJu
tM+Wh1QdkERuhIEoPFZEA0NYGCkh4koBwX0m03cDFb2i20CDu2X+5UwMJs/Q6wPiWwMPPiZFeJYT
ze3vqHdkVtep7oAbA7Sxph1fcCQx51dzeorC/tF2yK3oigevCw6Y1IWvoxipADikFgRbn62hiFQD
qnmWS7nJiColFBRXyZbOmLneE6B7A4NPbMhkuh/pB+5Z2Ueo7yorvVGet2ldh8iR6ZaPWWtmeClC
+8aPCYOJMTrgH0aQoTM4wEEbkCQAu9Lxj4CIXJvdSO8wuld++5QLza1/TbiE+kJohL+VwVIKymXk
ijoV83gAqh73oDwEbfK0WxGm1yjzqIYWSudw545n6X9RClQEsWdPJqzpjg+Zu9euOeKNPuKpNr2I
pZsCZwkg2ITq20quZIx5kNZb+NUFCS/40gXXMXwhR26VslGEsGmM2qmcSM2T1pEpY8jEoCJfL8cW
I2COOdSedDWbBXAmqfI3m9+5NIOzaHIsxsdy9Ld6dSX8kMvN3su2iHL9wFfMwc9jxFAjngYmV4yq
GBrRA7rh1cm5uGYcQPStwUjpxizNRyOLNn1R4VYYn4UK7kNLozlEeMD7a5/kvjcCNKz1uJnc4VTG
alsa2nMLrjyShGTGEOIusmJ1jdEpGrRhIPqdnyunipTK4TTdmYxlITpdpMpBCyQrm8t8O2cT6e6v
WU3GuURck9gR1ldtsh+zhaxEKLg+rIdoVs9imDP6sO34l7pDVjaEKHSO8ZI/OeBxo+NiDJ/i7ovm
HzDWwCCO3j9STBraeCbkL7vkyjoSJKEH3cmyZv+mj/WVMsGrUWHDNZbOEA7qotyNwtVc3vyS8SSH
D6lLTKsUjyN0HaL9kSWcFV/s77TdBsu0wfUJHUyEjLsF05H7WU5nodknUy6hH5Be2XAwQMlLomRb
oIZk1dH2S4Ta9pHtKMpAwfCA9m8dpiB1/TvoH03qnHKjpsp+h2AuqIZCqUmBQJcy3lo0j+n4GULt
hr8b4dDSfVktlmu/rui/oOyUwgPEF6WAcSo2jxnZDqhp0CD04P8OaK1K2FzLnlBrkMdkYMLhFU8D
aIqu4vulfjU1uAcocqUfcvT8kX0VGwaiYGpGehXBPX2eSI5sjzj2YjTXTRmsrehNaY+pqJwo6vO4
2HbEc/iP3fKqpcfUOupJSIlAFchsCc+PVSkqocU4GZhFkC+sobT2K/bzti/Kn16P8C5ZoJZafv09
50wUY++tx5yQ2p1t6d80IfuyK8eVFhKT4cHcGZV29maR52FxhFnVyKWZZA9wQx9agohVZXMNmyix
bER5A1OVmDOswSaU2qC7ev6wjhLcI+D82gzkGu8xZ7RpLKj7OCZgHz6NiYv91QJ98tSCW7b+AxqR
FTUEjhfX2dDfbdKZQhytEs4XWVnM7eUv+vB1oK7wf1zxfLrTPMXTCB8Hj1EON6Q7v8tA32isG7HY
9MJ9R3h0SKYv11TUMiXl5QxUfz7FqTlojExfrBlVK6P2jFGvi4sU78yiGfGVcYloqMNJVgcgTIDe
2Uk3E4qSlF9UWw52D2McuLLg0JiJSXYIyG30PbzmdZeMLwFcrrLAuPsVNihqpxS/AsZViCTcvdvj
Rg8VF0RHSO0qS1n9evKetz1BcPieAfLf5pxlXqPvsDy4Fb05g5XbWnPeY87shLPbLAlu8cc1zHg0
dzl8BQKe6G8r82hV1U6v2x83HfcmhCfFJDMofwuQqaZ3VqmKT7FvnUGb2bqt+eLG8f2MTs+p4w+O
iD0UJjmO4lQ/Jw/JQLgY84Zh3SE3ZEMbNnlclOpz/NkY3iWOql1DtwWvE8/zmm6yz3wu24ooiPbt
z71geHNyOA0D+QOtThp376LFe5PaVgr5wF5bzWlojfNI+1L6/0xO/5jVzcRqjc7GPf9BJMF0ayRM
weE4gOnxUE2lkNTdAB941ksNdpvDNULZghz8Fi+pPtAIbJhuxtJnUh++ueXrQvFloet1MbSFMdbk
Idi+DYBrDHCZtU1Yc6CNlxaT3KS6Mhil1Ig+9ZaZhlU1FycmeVZtwxlLoQMD+iKY9oZPHjpncULb
miIr6FH9kKvVb4t5azksIEPfmnP74leDTaYzA4hGsWFoFbFyQSRUVeOuGODZJFDxluWlQOIq0i95
wwKWwyddtPfCSZ8zH2I5bHypXoLowYUI1/wO0RmCNtYXZMNOhK/Y6CAcUmCjFh5dfhWIybwCXaS6
+7rM8P+9/DqaI2N10DF9J9+864eHgrjSvlFklVjHEbugsVyeZkp1KCuv3rhph/m+0RCV+jj5oTSN
8l3dzm/+4q4Ms9m4wJuO/S/GXrJ9aUiMd6p72a9lha6TI1TDFc6ci73hNpuZC9SD8cjmHONw1zYP
/TwAuXhbqVG6xDzOOJWFJBB7DIKUTwkJNyPoeEALdWZ+7TGV8UL0k9pjBIF6CvYD6ZWkrO/4o9YS
8E6GlQ9/42hwh9TkiPbGB5dMSSZwqWP4XHOQMCdEUTBhzOhiFDCD6czIiLPqtRq+WwPGK4H37PS5
iT/G5ldrxysEVQaJt/D54atAjWkIZccamQ+dSQXh8oz6dTxgNeCm25Dakk7oJ+/d7zD99VHH6119
XmLIkgHJL6H3a3XYP7YBWkTLQy4KmKrHb2VJcPLkkXH07OChOMTZWfRDKS80YWgzgJSbJ5ujP+CB
TkDfIbOtfJi2dVHjRn1fexpOTt1McwOUR3+DsBYPqetSRAxPvYBijRVbcun2i3+wsvbTicZ74MQt
J3E/gJS46T1MJA5IjNiYvLjHAPshikpKH4ii1PDKKN9iZ+9Cm7ED/R6r1qOIVbVWoXCkUO87DN29
9K3q4o0fgGmqH33GG29xBg4Mu/hk6OkOgABNNZ/iOLjroT6gMdSd6TGpoXkob9XW81unh1e8Skk0
oisgVXi6jxmOzMwPQujFC9P5eslPkzVvVB2/6SbXf/o75S2Ka/gUqAXfagzxUibmKWeaW1bHIyP9
u3rIr5HrfqdoVioDMUPo+dd+ru7nUWwl7uOkDG/jxn7sHZPqD2J2bj5WjFjagjK8Zmm1BH+U7j+R
4WXcdB5k2DprXnWX7roq5nVcvIZzuRUyEHg2fMSM0Hu1RyGEWkV9zx3+X0QuGEiHcKDOnPRJrEtq
a95WuMxHuK006XgV9YpjzkRJw30DO61H+q2q2BOVxWIQ3bQqidEFLFAe7SVOSsx1QRJyuHKeBXeV
tsstwoM+OKsm+hymb0lkz703/ptc9zoXYpsw37lquFJw0sr4bwasTcPACRWXehQ9QJwJE/cZlbgF
HxzAlID5fj0sPpUC8akaAaSRezsN7SH1D3UXnmoLdzgM2SzGUjqO5CkuikOR/zY8SzGT65kkjdAS
aDDDL6egv8J6ys/mtd7g0lkQY5gR156Z926Lyeto+LsSp7iG7s6hHlZkoVhReWtE0UuZFwfTJkCV
TnEg0h5X+Hgm09hwN5neUphlXxNiDoYUhDxrqY7xZBQd7VrbLRYxWwbDzCSnWdfO1RjQrK/iBYsw
cVbKp3Xn2XdqUB8UMRB54pWXmPdWbv7a5FegU9woCkH5e3/+eG63lwh5L6NgxPKhU/BHyJyCz12V
JjNF+EbU2HbvckKYKK1cm5FesMPS/rZ1KVd5CmMH3aqsL0a/nMJm2iwzpiYEVnhM8mi7W+oEMphS
51K9N6Xz4s3GzmubJ6FrmkXwz0eaazQPOkeCMXzEWXcdBjK7dGsDsMredZlgYytKJJaZQGsZ9pGL
Py6K/FWOYq2dycGDh684wqPwY9aRxeicnnA/kqA5dEZIAlQPATfMh+NtpE+biEVtJuGdx35kuOqC
oCd1+SxPodC6j96zT/gMtN1DppO943S3eW1Q/jnu0Z2DTZhbb56j3YxGeYZTzFwcblvrXTp+Y9+M
8YYab5N6/mjUaYmZQKbzuaTkDgf4KzbmOJDj6z5/CLx5p88Tqp/xFm7UXbxoH7GZ7m080WCgPwWk
GLRDSMOtEEHkwaO8oOVT4ZqyDLBZo9mhWOUmQwmIBofwQGM4hHr6pMX1D24QOL9aF1fYADpo7/RT
+m+KnArTTj/CIX+sm+7Yue6xIKwyRZGNgRc9NVF6WNxX74q5HCYvZ68nSsPwv0zV/toLaiTff61g
G1NEf/fHnNGhTsBYMpnbpHJf2x7dY4BoRy3Nb2iqq1KgcYzJgPsSYHgF4WvU3EMyHfKJ03tRzOV1
+wbHwYNL4WM1AGWdekur6VJ6PvVJtx2ajac1IL/8dJeUXCCczdxit1cmx8n1HuzqDoRl1Q+I46Il
PWRxv4toFFap+16Z6i7oaN9gDnT2YkHNx2YJCnBMOAdc2ghTL/EZ4kDYBhq5K9qIWfzFhJw1PKgs
ujAbBjlOrUPSt5uq8bYqSbddqz+0cblVlb+yiIob8ztb78S2VoMyJys14A2YhYeUDGKKZmAlJwYo
La4JY+TROPGIMbvOexJX42lj4EfDGf7bJThNpUczjD4W4SXFUNwyD6twFyKa2yRnOKap1tU3c2vv
dwgy0RRFBIaCvSO5xF6RGUfW3Qc2IzcfWGiEMzBk24AqrkgQJDhjC2/Pe6dTx6kUBbGnF1ivMbMF
sOMdTHsmljgqYUzX4FZJfn1qW7sE0vhgd69MFldR23yRPxe60zEPC3JV5wpX7DxfG+hLtssoGXXd
oWSg0xeMUGfyvzoDPgDW+/msX6zmGGrFtQ8wBdIYPM8JUSqtB9vTjbdmXJNzLtbnzuxvcyvadmiv
s5kRVdRu/yPpPJZjVbIo+kVEJJC4qcp7Jz8hJF0J7z1f3ytfTzr63ZApVUFyzN5rixIdFBmDQVWf
c+M9itOPEsE3yvZLXHGByf/fazK3r7kswCh3Z0Cz47zofB6MIy13Mh5RPSFYTy7ARBzCDSPjqg4g
hgCXCmC90dk3gz0+TUu7sfSLAy7U3Hjp1sE1pW/5seB7X5k840Jslr2HbwF4u1YXq7gVDO1qJtY6
O3htPQPDcCL2RuFu6stqyZKbaeXMdqR9qutkObXiMOJu8AL3TzrJJoU1JzQolC4qW3MCZ+tXuxk7
5CKoKelK1G6IY85aVpNHbcAXSb2FU6Gfn91hXQEqz8gjbASA4Lwu39zC2OGu7xOCdexlDn9TD5ob
CRQHMPhrUWOyxZGW4wlO0S3TRbP82NBGaezKB7qePJIbo2YYh2Wwnm+jXnxEqNckMpo5AZKdbgTc
FWWHcr1bUUEJMa1lVDdv2lSuM4uZhIgXUnKzveWBTi2vB5u8TdYBN3BR2yue+6N9tHqsOQO1q7u1
ueiCkhE0SbQOz/V4WiobmBJbqQO6DG852YWo4S1aG4PJvMYQZOzQrBG66MP6rvP0oH5xO71MqLQc
rh+sbui9aCgYlPkWi0DuiR6oZWe9eKwLMibmY9Vc1SfFZknpc1RECV4+zEU5zatrOLvSlge3RKzs
gYNfuJBRsQ0hGP6z3RmzgtjpHuKbrJ0BxpOgYgXXJOgXPdm4fJPFZ4XkiKHRyKWmIatSD53eqw9h
pt1j0hL1SpzhT/7wVcMkn8PZJCkgvw1McEQKa6U8IS5f2bysotaPcVj9ykZsra681bpJ0O10BMgf
sVkDMqKs5NFd/buWpdvzpCN1MKxXnztn4JpSb17cIRxlkxqxzY8MFbs90eByLPGEVb07K2w6TOOT
C4QuOKBh5oVN6Ndnh+c+zy9TO5fgSbpbkIQEZCUr9TxKqn2l3fLQJF0rvlTiNyWfVxWHptipPzzo
073VhieNh5mJzg5NFrP2gL5EVVc9Y16fw20QhFMViHTntfqh6ZhyQPF49BgJCpjnaZae4mI3MlRT
dPSakamlE2WIkE6VJ+HUKYgRsphXndGfwChaFTkVDu2e1UvA4HZyjDs+azImjrb+KhEAoLEsldoA
rEnGEGDk2LIW+YymkAGL0hSHVvti0AJ4IUxjsmpSNkvzfCJ95pj3LMJrVgETz++A8kuSSql3jDSA
DVZI7HHDaNn8E471tGokAWhRv87b74qbXUzpz2DCsLStH6aFO49YuE68dgWOPGM6TBiCeXPfcKMv
y7Y/xE16l0Px2WAxDkx9GVfDppKIgYUp9uplHpVnW43QBbeRUVivTWnsAkQcMAbXWaRtk5qGEddn
zPbJ53lhM/aLnjOX0Zann5PeYfnkosHt13Pb8GkGX4X32eOwskkG0xwuY4hFcqRSzbL3oSwuYmCZ
YXG/TdVzk2u7jE+wBX8pDs4ATrPTDvrIWRFh+CnZydg1IyfAVH1XXhVPFqlapZ+bNKf/ZbgKY4TY
0hIuh3qjRMGEQzIEr/6lUPAUr9oySTLSDf9IuhKk55OiIKgHFhjgqpnOsSqt3j0DNKkqI20WsU9+
kX1Qb4YamtUyzwTjOe3UMgetWg3dfbNmq/votH0c4rguvc2cl9cqLY4I6jMNHOdZ8W/t3sBLp2/a
5C13zA03Bc/suCoPmRkevVBbdOAXnsRRB7VMKXjMUzyExfwZ1lTxdrd1w01tmslSFSBxEvFOg42O
K/3JzJpda8XIlSPFYOU8n68Jg8OQuZ1huDjqIbxWFYsU6kqg2Om8s8P5mr8qgWevEIjc75umP3Qy
Xle8aRktZeoIdeoDwLjiQ/FpqMP41P3LYZ6oui1IVHSFA1OY2DvCp0Cw78rQ3wFyqEt33eXeEu0F
qGzmR0QIj/mH0XaQPNLvqa63ou3X6fylDkX1lXFifYetuNGCKB257ZsHS1z8aPgYeVRaRCNXxUqD
dQa0YosLUL0AEwGRXuprQTVNnf8TmmjTN1axkfVH6Kx5s/jfIUfcb3svInEe2TDvUie7jGFAOcDo
Uk2l0+InHy9TW7yhnuKZWt5DTz+YiNczEJNcBxK+pd4WxHVhAkezMRTMp8aUuD4FBONS4esYm4I6
gaE0Ng6xQNXNtpwfrUsX6i522WjrAcEi/DYjyk/s/GMjOupl8duwxh0M+yvLZ2chHOuhRUShjV59
HiO/eSp4d/S5VeEMFyOsf82aJA1OqGEmr9AXm0h+qR2ThmXGq4N9nEaoqkLOzeg6FKT76TpGMU2i
eC8YbDmR9c+qGaBrDPqmFDulZbH69yFL2WSNgRqW5j5p8RQAotIG/yiM7LUItW0aW4+eNbGQE0gR
lnwxZU0BlZyWIayavSfEbcBDaPraypLstqeSkhL9psjsvVPFqLYZVmS2v47Hj1DCYWqrF8VYiC2M
ZU1dftoVNmvdZ/HHoLoGgVG5hGaYcFTNBmkS+Deow5GF4IkhtDekG7VdBfmh/no0UR7fQ452FXwG
vjNhqbGuwlRCMRb9rBOqImWiiuZNWluQ9UwnTNLO9O9+vFEMx08KKIZvdZnZ/3j3W3/moGhvglEP
PtrOwHWGUKlK/ri7Ll6WEcCJrHBLSFTFg9pKI8aV/IQ+6KEzNscBe7wZ6tRTTbdzJGngBLoH+l/Z
9We2DItcCx8yc06zrq2SxPuLctLJnUvFnz/70a7w3Wepa8e5Yd5XozWKmpvuIYjmj9Gz/CdyOkVJ
0YiQQVjBBjgCNdPF2VtgVCpRvHz3EgtWI1yPVvLB9+Gb+sesaE9+/5dPGqQQvjsvwVVrCZIQB9Qf
HlqqLurvW5g6H2kuUU9OzDbSJiypSelYXLvZRSR69Doyaj8zUYdqX6NN2nPifbndvHV7Iqz0Id6F
2GZ41CcOgxvxHYlU7LvQ+xuGNKYO7o/ceH+FU4DX9BVdaJRUb1Px1bgcwHNyBRH8L7DnQ5fOl1k6
5SKd652MgYhmNXxA2/4qbH1YGGUNEu8vhD+CnDpV9SEWlIzvc1kKyAGoep19ekLfmmFw7MLugOYl
m7aF1j9MXCfTub8RzpXE8U0GDqNuRhTDcTB+RGys+PSBQLr0udWbNb3aExTYsYqXXM1vPoBye/jK
jw2Yt6D/BET5n58HDBJvGympL7hIIm4gWC82RWAV+y865/fUsJtFZjjWrx65MnXxX2pmeAvwsJUF
VUXyW6TiQ30ZL1OLPBA4GaV7c/VdZmwskdOVK/Got8HGp8FtI5KuejScTFw26hiCELoJG2cl9XyZ
VxZe03TDh7w3MQ/nrIUSAY/TJXOwZSjJwwKMDkztOeRHIad2DAIMab2sIYUP2qwS0NmRLz5zHR2F
k5/7gS6GEPA5kkTfSgxqH7Hj7c3oJRE3idlmWZMtqUz7omWyr4McDq7+XLEBJAKkZJrssRgl7SKn
Qc8hvmAcL2aTtTtJMS2Tdd5dzJzC0PAzlNjWm7uHjknrwRWh7qYwYjmrAKYNjUnYwDkePgOAxWBZ
A4G/X/sxUncnYUOZ2qosW3p1uN3svjG6VVTfBetI518XwMRv0icYy42z91HhEvar2P1ED7R/nsOe
AVNpcLYIuUYSRxAwMv3gENXPzLDZPSasvTAfccc1RYB+Kt+MUFgmlvmELxGm0tc7p2GVihElRWTt
hgQl3ZQxYApPVMeUlW+lpEenL7eGgyedLxQSHrsX0my6uT/pYQkfirDu8THNgrCzw8R/oGkeHxS4
S7i4nIPjwNij32ke3YXmb/Iesx/m0DEF3exjU2KGEGfAKcGj1KG303PuY3KY6eUHdmU+tZR7RNcj
HGWi/sPTRqOHOtwN11Ea7gwWlD6xBsuocJ4bjkFmr12ebXvRqGwrp+AaDykaGMMEVoZdolmoG2iI
mDoMK5jW4Fka+UZ/bo8PWeFdBZHB8wq9ykFPIWDxWEKp62Ne5NNa1+YtV8ALDBRuQMwBJ8cE9d5G
ZOyyPeOcL8JmYTbfFsg4jTJq2o/FPYVzVP7ihqL7opmxkQmW7dYd+pvVaRs7wTBEh2XRzQeC7Asa
ghdmdijfoTVU5XtuExaflMT6tI+ZjVJuP+PZgy4cYp8L9rr+XgzX1EhOQz+DXCRAYx6P7JdSTCel
bF4CNzjSOeOPKFed2X2Yg/0aB9M2HHs6yYMb8Wnk3ray5gN6zaJQYVkgU3tOEfJw2fOtVaLL5Fxm
9imsS0FaJ6b9FSWMCkbrTWtYdRII9ATeiCcsoPKqDg4Bl0nnMyUwQTyX9g3i7aLodAFI3b2wU2Pk
6RynPHonHGYIhy8jT9epyaggnddVexhLyuGkPfU+TRk/SlmVUo3qxLulNmMW20Q3ndnrzn2e/BKV
30cR4jRoSn7Ae5h9x9kjRjFC47YIw5pEOrRvbbKtzeJZ2Ei6aQeRGyMGGH/RiQUUpuhSG/QTnezw
9+M2Cs822kPkClZ9GLhDFGpVe8XQaGGi52hpQYba4ZP3pzcvEVt1QzOYkrYXGkTEh+m2MfyVaYtV
hTQma8wFB3rMDqYiRT5qoNcTuiFtAm6SVUjkjTuiicmf49vk6StFsbXVov5faFGbAQk8lc5j5JJu
yK+A3bqIBfoNOBY0E0oWoItuJZzoHgUSrgoifP6bSXvqWHcl5vtP7O5dIUxyGhbzUfHDGDBAa2op
8bRNzNGt3IaDPMuIK2epCnYeee5oQVej4ZuPQndXgvWRa6COsAjUGCA2BPC/NfefyzSgDO0XTE+I
BcZjF3TskunthbPlIsq1c8zyqHBWeNWbWHzG5Y+tt2cTs10ZnqxcxYF1DLiI0kge7fjThGi4/dCh
IHwZ02I51NGxqd9r9c8pRDYusbLDeJnpMMYImdhmZcxMxOwO3Dm/PvdhxahuGOXRGOCyzc3RqgJE
WGDDQ4JURheqinEyh2ilcR+PA3INeC4grQWauqR6t6yry68N4Z6NUO9cnt/qhPLYX4R+gKDxMz33
8MBnVhMEDbsZptcn462rNy3JQyozsq3wR3on03sr2QR3ZYZVQwBxHTaW9dHn09o0QJPZv6UBCDxG
/VvcoqHVl0PESBamZsTF4BCQm7Foji+tKbbBsLatC07ppbZ3OXX66rXW2rXuEGge3y39XXCPp/2l
HdyN6Kn/WKVZbAqwgZ+krYNcR7yQIldrl4l3ysz+iJ1Yz6MPm8vWyon+c/RH1js7rVf8xOqeEsjc
eu6u70eXA92/6YMHvLjfByUPbgRtZgPpwfuYourbicQOxh7PcKxY84dDHg7vSzQcajbSiGnV0AIL
Aid/bicnOKF7VddyL2IrGFd6EK+1Zt623H0mqzLWWnecuAwZKSiygQmd/krewyIY31qv/OXR6Mw8
DzDZxTDO/4xR7kzDOzodj7quhaWQXHDAvVpkh2lKvT2995BKRf8CdtSowYFlL7nlPJKWz3NsqO9N
HSV2xPGPYKhVzkJBhHiZnarSPgisOv8V4eTJm8NOpKcKwyTzu1d9aD5G8rtQRq156C/0lg7N4HUn
UKsl648FU6zdmHEZB+WHanZGYpwjgGtegVlzGL7UbVeUxcnlY+7rV1aI+5Y7cpjOE99Vps6DXBNM
BSp7LpY3NfSrQZarXygddPwq8Hv8kvXb1GNc76tvOP/lmdl5hPU+vACGNfJbR1ixKOwrcWrPLCs0
U9sLMX5mxB+h+WU18j7J3aAj+BoOLP6RhBM9CGmHiTEbbHgUE58/0qiR8jEnLzffQmqy2FDiald2
yoYYyDDYkVXRohcv9kMJdOSpsvfM9FFfrTGfnE12qKhfTO4zbIV2gKNkr3lcHYy6m5aVba92k/Yt
tnj4D/1Fy0EuUtDECoLPdv5p4OHnJQfD2Y/T3gn2g4k7ACG/8z1gIVGaRJd7bfKGTa6hXYvH1YCV
wX+DcvdkEr+V8w522GgMIS4DFjKYpQqj07iSXWJ6HC2fdr12bw1e8+jeu+UuDs6GSU6Qd9ZZr7Kt
SHcGs6Y8+xhNpEyN9mrH3a2BA1ZN8yGwIBvlib9MO3OTCnnwuNYNg7Af1VSxUuz9cCuk/eXYpHkn
cfJgBgQQtxw46Hiq2bUEd90RV7DOZmToqATjgg+zJosIOpGqTliOEiGiYG8RghSLd5dLBUBnxY6V
xwkwclXcLWOnJJMnPjDXpWqp9ilBzT5WRH4M5rvo1XA/JtMswX6hN1IEAcoqp0vRktslwyr0V22B
OW7oMVrC9in1h1t2m5BPWOHU1bEde5qGmDYHjZ9uGCH14bNH6fjk8QOwaoqBiRIRynHtvftVdWXS
x9+zD/BIWpTF0DyZVvtbF1xRnDvbgSTvFtorfkFmpfG9Cq8aYZT+fODyjREATQQLoGtT/hRJ58cG
8+KqasTwNjiKOsrdODROnC+qqA47f0e74qg8wlFiKWC234PrmH9Vd9IGEVBSMv3spcU4wQuPKQft
ZKckVvqsf8zvMiXxQjIJYDrOx9N7GlWWRw6DQBx3KSPtVDhwMUkOy6kQOFYT4nVzRHYsKKPsW7qb
ysWaoVx9/SvKP57Mmi7Y+mFjLHCFlfXOs2ewkfawr8ZgG3EMpjUVuIPje3Cdhcmpz0tUd4ZNVVBE
Ntro/0hNrfYVx8Z6jM0fc2D9yL4g4P2IUoktNoNV/ZlIFAkVkOgQqGgk10lSr237W31uBmdW1KAv
x8O6ES2ta8VvCOdbhUtIyfPSZI3tR10oOhpO3QofxaQA4sws7AAl4KrV5CeM8pltaHVI4uLhzndr
+NKjYtlMgP+Lu5EiiJ4aaLR7NV/Ay/vUNsk14mfy8DmJEG1GHvPpc9367TMJAPyIlK6A2f8ipmpG
YAXLAgpi9CkY6QdTtw48GxJHs3apyufk0IYD7c++j17NENAx/6hr7s5g0KKep6rAQmUkOjaCjHty
rmUiaAk1kKAup+pgOwQgyvceIXKGZo5VFWYlMfyE6vFo0UbwSnvxq9GgFtFFS+D2FO7F4zNjkAWD
n/26+zsG/yYfR4VVAiOvNm3QLGLtDjwBWYuJq+ONM7bmenbtbMcfStLACvDJ0qZSC5F+ZX1+tUK5
8734PVaBLyC/+/mDIWSPicIsVFYuglIxPM+ypvPvv6y23AkMuj3d8vjRj9nKID+zkBj6GxxjJlLI
f0Fkw09glclxFJQEiYkzMKFdxsegQxHi2IzU4gogR5V6uPKaqzIf2VjMmwomvNEegQCXbsV0kTMm
Q3+lJlXsz7hZLW+fRfD1rP4+sl8T1p+Xym0RmVdu22fhITOKSMTug4dtBOjjwTMYlDzqQcgpsmib
M9bLUzeK5zbASOkd1GeUTj9TfEq1ZKMh5uo64+SK8K7UcorfJKppOYrypwsS0C00nihVXAFejhFx
nTw8t9paQ0J4NMsTMYfHSAjEsgxOZ3lMW/fqhfskIcvamHeYJ6jt8+RQgrGw+BjZWRyjZeoF+PrQ
RlICmDzMF8kQvvmBS3BwhIm1O9quPHWtdsStuZ7KBpMslJ4eQWFo0c1UOI3mVas7HH4I5Poey2b3
0Djraam2mF5wOy4gdqxVak6LpDMm7ApFk/T/o1vssrS69fKtwqoyzxGv++TSITks99LkN2xQwgHQ
VE7H9hQC24dgR34iF/w3QB2ikPJyw+Ng0kkzo24jVHlQ4lLqd82eCI1ktxxQDS1nb9uJlT0uEVpq
1qJnsbYpNU4iC9eYgyVgrDFsRcgtrKe0DtbW/KnnxOOhA2NE6G6JsjxaPDVoAFk1NKvc3HfgJpHg
FMPTnzcnd5u2ZtLYKbanwa43LqJkWTo7K8C0f3DKrznnip/mNYhvnKv8I2rLH1Rserxw5qVJXRns
A5txF4//6M9pHPXAPpfdZ4YxO07PGjZnYh5QDj0UUsCTySmaod9nArEoFhM5HXoPKZcMT17I8i0k
zAa7Yo0rHG0DK8fPkM/Nc4AJ2eRFjzpKJhbUVfOecP2D7r57wWcfmAe3mzjom73PlybFXwjsxshR
nrEYxW8SUMgmOjIu5ngE2ZaYlsbJWho+9Zf26AqgJ8z0Y8PY8Vnz6LoQ3EJzyTiodJl17AZEHQoi
4fKERxgrKRTpcgKy1dlxsD6V7IGyz4KYM1t7scW8S3I6CxpenrQHAZrLYDXVRwUCS2/rGsMOWOXS
aOmP+2PDtpKVL9hQxC3xdJ9LFIOB92Vx2JVC2+DKx6HJAziN/8B4mDmHqg1DL0YWrt4coTs7W9PJ
oJMrUW8KDVFox/O9IMA87tZDTHBstp9rdPqRMtZi0GH3uFjo+ItDV15qHAUjDrV8Tjlv6NNRVPR6
fZrw+gddfektLsSIjLJ8TyeJ6JwhOPWklMfRc1YaA765v+sr6ceUOKzocrnRkDip9FxmtiA/E57m
WEHonLM0ug0zZmrO+y4CC197KycOngdf33oOQcpZf1E3mmRB3lXU92qQdZBvCRHWST1fJtd9aR22
CykEd0Y9JrGLlPsL0AfIXvDcdRCT7vnI0I+nsUfjZpjbjodT5f4zmQhk2HGG0VgNc7V2UaRmXD+i
M5hWsI176af+kKY50rV4PastedYfSXNl9NbA5BXVzgtvmTMSpkVnhqGHNorp69VFnuswA5xjHP3d
GBBiQA+mh3dvjD+69DMKsd9kuMdwyLM+dQMuNIYSFi7iYbKhDZ6TIEBknHfP1CP+U4wyou6idZi+
ZY5DziiI7yL2cXjnKgA5QazjMI+IMT9Ae0ytfJtXVbIykM/pVcAcFRdpN659n/RhpfHWVoXfLx3r
3XKdFZy3ZUZ+TS6DXSIdsmbYeo5/lUfGrMgPw5R0IHI1eg586QnUHHCXIiekhE5Pt/xzWhWL2gKo
wLGgXYfyaohTILZJeBItXvqn7JuJs+/R9S2NbkO7Y44LxgACfymaTbo1YriWfIPdrFv94Uy0GrTl
/YpaQqUGxFSgfo0x4R6075Jfm/Oh8t0IM3nw7afublbP7D5jjDFw5/45X1xxLYfb/GLo/KfxmRjt
gaPxIHYyS04+HaRJfWySvKHI8h1VXt7YK7sitwciArMmfRMNx9jwyQA+6pW9kumhqf010upCR0bB
CezfIg8sl6OghgjoGCEwZtNYW/bpIccqp4/PPno3zOyAhdD8Jq9dSv4Stlk0tvVa4Au2wl/Q8RZ3
VI+83EdDA81STB9V+Gt1Z6dc1RqBnbhVn/xfE4web9oEMzY6I15iyqShkxhW8UUv9EdaewdBZz9p
JJ54/RejTsze4Hk4k0TB+mLUDoZ5QFlMlxKTTQSXXVqIQj3c/6CqbKiSV60y78Yo/irarOGiMQCw
6uhO4Zua+rqneXQresaKlAC9R1vltPNWq8A6RZ+RlBc9liuvkceEEwgR1GfYdMSQSDQT+7Ak5I3k
afV/0nJvsSbyr9gtOG77ZQrJWs1FIry00t9zxu5GlwCDtDW8RVvEa7ckf0ymi0zKfW9+g2x9yYK5
X/YuMqKuhGs/ameLw8OI9b8eIxqHYKrm8ZCDyzvLa77VjH7Z8DxpEVGW0LFtZE6hcyUyysZNHBOV
tkd0XvvJMUA6Hip5U5AsHCIfMDdg+snxU2pHfG0khMf4+nHzKJ01L1vK8BFYKVlxMNI0XWKtifXL
mHyNoGBipEQibYnfoBqTGNIRIgZwlzxCCZrfMBteAzQFQoIOyUKVehczgiCYFQ+t85xbJpDUCHqT
c6tdjOldsc0zhqgot8tZY0PXvQ8gfXyWHQjJfr2kOZRcT9l4DvJkixLmLYj8tdEXuwr6MZmnz5jG
YdraJfHfzTt6tJzXl7XcNwWR3yBt+E+qXUiq3Q7xOjm3pKAzYV20OlFK6ACB4ncMVMD2ew+BAHRq
X1NShz3ENzVYkBbB+mLWvCsq9ftst+iTHiZzAEMgmIgQC6JzYDpbzmzxzedmLj4SxDNuseFG0vpN
Zm5q618aZD+KN0yIyQxyJAybN7Q7SRl9FN1wLVgfRHGE19G/ttBv0SEjvQpYc0GpRoHKs2yy+GfO
5iYdnp22fHbnYp2F5D3Qb8RDse2HP8c72J3YMLTYusisR3dtrBLr3Y7WVvA3ofHB/8C2jQxYkkyb
uNj7UblNlAUMc0jnFJ9TBCs+088TAUh1UG1bLBgNFINmnllD0G833FYWHQxmPxAI84fsSAypxl0a
ZZAjOxJIkM5ILv4AYVN5bC3/yATL9mKIxv50alvx3/LEiYlHg95jT39+4T8Lxryj7z/nPHhdcS8C
XjYeJDKpdPDSLIJJt2FxXX2W081AxDxMB9q1lXSjZRTHy7EemTIgHI+sYaeE68EsGTFSYBaIET2K
PowQhyQBJsp0oRAfzBn80UdC56NXjDEQDLI6jEht08Q5Fna8zXN9VbE2oMS9hVWxvsTI2yznhOoV
8/kqIzqs6gHS9dHGmaaXpNa2ecsbFDIU4Ib5pyFqalp35ws2NJH52qNGxyX4VynVHOmNugee38ef
R0Z8kv3UJWhW20LEpjfX0ElAj2EmGkxsijdIT2b2j/BfdmDvnZWegFrBO2OHn1B68PjzhM1KBbwT
5F43faSMQpBKLD0wDDV447T1l5aDGjfs2WMOpBX2LzoCsS6njLY1taKsgIlM4KvWXhZfjMnfpFFu
sJF15EIOGoPUL4v+oO2J5YoSHCRT/O2H/rNLqks5BXhfUMgUIaIB/YbCgfOgNe0d3oylN4XsViMf
4RmGOcqVXv9jH02FwZM6Qv0BD9fiCgoZCiDNwaeaemDHVOI2WzM4fiqikKn8vmaKF91VcLWmO/gG
HfhAiFbS4NWtbwEPKQz0YKoAWlXsbefY2gvpvE+1hWRy3sY0iTM0TWtaxD46y0ogQ1COO/eaoGYk
qnprCQArOTJu0j6RLdHngBzkNx8w7209qiEAO8AnulFfg25GSlYfHd+/xrZJt4mqPpAMbjCc0AxT
4DIoiAmR6BqOClTsRpgdmqzd/GfxwxwqeZKMUl9HRfaweAQZmX/WGZJiLKwyh+AU/lypJ88o3f5j
l/mDuen8Vz0iG4wZOwNZTuNp4FVgcacCgTXBn4dnfWAUXmigIBGtl1VCQHUHWYeTH8XQTljP0bgd
6MnFdINEd3R764pCZJV32JwzsnXrM+T+ryDlupPxLupKFs7ThcjdjU2v3ScYcRCG8ZFOLDYCsE9h
ZcHweOsYqHiwHaDCO+nC0dJXICwLNrBMJtTrizmLKO+9luuFAz6JD+kk4fuyhma5lPbp2o7zrclL
iTSiKCb9lHJDGU1z8DrtJrU3jz8PVnZmJi9RQPdizJfY4/ZBSVWkXOJEfPsrg2IRQusRdPlHNmKz
1Nv3HLQf2cm5owG9wCILcVUNizFmcdLt4yHaWD5ufWVmBQxbanj1e/2pGmg4AkmA4vQzVF8mCWjg
DEkVMdeWqkx3U8bieYf+t0ayKOVa4/vNalWCW6mAYgz2xzj/TpbcZwEUtrsnWWsEMFocWN3RsNNw
a3eOucUmmJUmcqPhht96WXufja+/Ohie8jDZNibE/Z/Ka19zmvs+Z4Vhaf956qsxV7EYrADp0sFC
KFiszcYt3EtpQUmIIBOBn3ANe8PD4bdgO9ZpD5u1p3qsOKhfHM58CyTU5BIhMpRHm4BekZHtrT5m
3sLi0+xZsE/mi98k585l9ioHfpmcLm3CMF5e3armuflThfKaGP8ADOKHpZLPNywx7P2IxXGswkM6
c5bS7Jst2iI1dU9ocdgVBGXzAahxM6GNdBykkG62ZyeB8ic3vvFDwg7VM3TI+LWzkVJaiXFhF6Jw
W/Hmemx0SgJ1o/YfqaYaLwyYRBPttfrBjAf0m4LADECU65eZsbxmf1SV9UTV+12pqaDZr9uJu4xm
v5KwLaVXEQxYPAfM8toeZ6WT3mbRrZmL41830U55XKIyLeHlt29mN2yLwT77yrVkG80dsW+NtNDT
rk6gIQvyh49Zn5n7+XCPZ154qr1qTvriD5R5c7ivCvc6aP6L+itqRk8iQ7PzbBfrlmKosew/ohBx
6KXmrrRedZaMioDOr/jhxa4UPqgj2rSf/iLL/JjgRZs1IdgsYMsInxuG4jpwj5lm7zyrWmsRAzFc
WQaDOqt5k5SmYdtd2Bt2PqF05RnY98Q+EbUw49dfUZ5BqJTBPh0+TARRFnMciyWTstM6EjmUa2OB
5dxOXr0k3mYsGdX8S0eTb9HEOgLlHp8hD7nY2ALiZZg2dDv1a9DyxaxiBvcWknL330C8Qoy7tUt2
MNzqJ0ET+lZ1hNFK0g4+LIMgcbIHJFHqlre1aaK0HAoJ8C0vd+6lGz/qocFVOC/mPNx1yIE2Wjts
VQs0huEfGjWmPGJJj30Ka/L6iCSSZXA19fySCqZoVE98Cowp7GE3F0xXTOidFRsRzfY2U4QMs2Zx
RI+DGEdnl9z583+u4iJqF6PPFeOb0ytmxJUNC0Ed7BEHvVNOj6bX9yOTcaIhl0FJmGcy7NW1+9+g
kOW5z2RKF8STtZjivbXV9StPfIO5CpFHA6CfPe+kHpk2BRAT4V632ZG4xN94qH5vjYc4xBH2HefZ
Wut0AjOTkUzL8MNntJU1z45poMrDBtvRB0xtppw1lDE/VaoyKrH9zhXvoTEyQsNBGjGsEQlYOaem
M0yT906YzCna2xRhmI0QkSHtD7qRAA1a15Phf/XC3Xfp9Ig84ws1569LWK9gqqemQl5CgGVV/Js8
ZPMzUVqkqQF83nguuU2N9sZo7NHrDe5BmkTbYx0oOENnZI7SlPd2znZVkt8C2P8D9WfUGY/JQc1a
8ZC7mJTrOo0fw2e9dxYFihwHVVbhV0eFISl0TmEi5aix1N5O6c1rrmuddtHnS3R0bD2KyUhHg4rs
hyOKMy7ChQv2EM5xlyBXQuClYDE2FzzJfwUEhXM5pgAXUVCItV27Z7PozzOtidqIQ97fuRFzuIql
/qzhkENbZGooILQro6KlZpHCgXHBtJ5REVqpfugNwaNZ5c55apVBJFmE0JUlGkIHYmUcZ+sZeBqt
4m6Pza6YylNDpvEo+SoP7UVpv1imcyrxHzUnX+OLXzxbv056utObX5+dbFbFXybQWtzo/fSGXhOK
F1KxpnDXiiCR6ck2qYjXZVejv1dR8MzdTwyVkvhTXRUk2ThkvpMSN48wyuvXZCbMIOyONO3F/zg6
r6XGtSUMP5GqlMOtczbGgGe4UcEAyjnr6edrLk6dvac2gy2t0N1/CrRdDHRVh5v8ZNQFVoCo5dVo
r0YVYcUPN4VKDnzvLWba/pgBt5UUL3nyETSvTelfCjRUsKChkmX2TsNLW8dfqJnSqzoiLrBXzpid
3dl6zuEuOBNmTIhwYK4vBwO7vhagItNukJfWBtwwsDYDK4MegOq3J4KKWuPaIxiUocAPxrjcgolN
t042alX/Y5K7cnv3aBMlGOCh3Gk0ZEBrQvwTCN3UBsgv9con+X3EXAwoIWj5GDpYKX/nUGkrGa6F
Y7yH6LIyTMwieyYPWAAYlr92lWdQghrwBCM81/ZegvqRz9Z25oa0McGt2o4ezd55BCY1XfUG23hj
+1xgEI9BBmRgOyhvrg6Zv4UjqsCVRbYQXjtI+y73dMyGjjRrLwsqdeiVW3ebOPDZfsIhx6ylg8cK
2Y/b34DiHgSvSNJ2Ai8oQhO4ZxEYVoKlmmSaKxGCSLBCl7tBivSKXPuO+3Bo/tb2r+niHkNpnGjO
mXvz2usIQltkPunx9TZGbRRjStztcc9fhIn6ZFHH5hMGlHr4HlLXzkkn1N4FQI81QRfJVh4IScEA
LqEH8+0BHhqAyE7FFN5/qyd9DV8A2DKy3jysUzoithV1wR/U5p+CLmdgzi6cBHPsXn+yiixLPUEU
RODDAorYj8fty1Qw2flqti1cSosI1oWSevux0J5lyFtQ2WI+yyGbAshGFwsw7vcLaMs6KM5CBYjZ
EE0Zr2A/r0CDM64fbLLJht/b6FPoPUOF2QiUPNgFjJdlqzjph6ZOEB6yi6rS6bao6kSbHx1wwhIe
IMStlddfcWDnQbb1mxisCCOw4MCDmIUYD/AWMynmGkJfpp0LiRizz78uPmlHrKJ+MF18ZaufjuLJ
LdSzHbTnumlOPsOA2fAPUTlvjeitp43BRmJTTLjdTs9tSm9vTrBClF3c/23V+GeCFDDsqihfqyrk
lrx0ljME1Q6NYEBjW2khg6zZg808s9fHE+Nn1Tlr6fTiuvm7RFND8N03AQY0QBSG/m65ZFpljGOH
FIrELg4PIADLImb/pt5h0ucXn4GEFmcM4xDn8l21Bvaq/wfXw5XD+do7PiQvLlniYpxw2dvZQez7
BPjHjXw/x/iqQQYOKE91BlR1/KMM9Tly2kPPUYeZo0ajLjKwpAqOeXqxfWUZef9YKCuMITcDRQhj
xyXGEjjsU42CHqZBvGimK/wQ6Vp8xq5ThdMq7B/TOY/jx2CXW7kyXO0u7BF2A+ehS0ZrPwwbV9Zu
BxHKWY/6i3z60A83SgV+p++CifTANnuMtGSy/YRKNBC1yN3m04SnCrJXOLDTlDKyrOKFMhYQ7gOI
F0b3XlD9meBkIG3CsFZoskxlNWHYYOJnUJ3tsd61jb/CGpP7AhHhZtJQ+wHUjI19qUbkGhxjjtHd
uTjwUDKvgZq9mKAjZd9d71aivAiBzIqRCGAgDaMrgHnh6i1GOlSCXLwbEUBGukPvNsAW9N8sqpCk
KrlttFUb+9+e8sztpQ75FgAx5NRtvH+KFIx0nY1/9TgHy1g5egRnr/FRR/ahb/BKWAJkz/Ln8SpF
11dwRXYYZDnNv6jdmSOHKoJtuZAT8TpnHmor6qlkS0fxoSg0aKjqhs2kMXsPI2fXuF9cAAvh81iw
5BEAUTJ76HTgPcXmX7O3N+PYHsX7oz7KU3UL5QuB7raKYYRH2A9GOWNUJrEtfr0K5JYFnl171xcj
rJ3afcWht+sx3rTa5qvVmGdkWnQmZH6baN49sol/AXDAiibDkhpVdK+O/5CFPiEdfZF/HieUyLOO
5Iby14bty8gabbMJkbOp+s8WN5agHv/kGvkFZKmpfJeZiTcfmw/4GuQwJ0Bz/kz2ezNn+OFEn0Wa
7LssO3sjw2C0yocQPpbYZ6qVPmOAh/Mu/AgkLCFtJLP6qNoXYXV2sUULKNRNNGIRTZGZ2p+OXN0G
0mYkiKQ6dv28mnU0+hkWmIimSg3RS9M9LCU86wieEqSuNe5mNSsaoudJTACpGUNmsTsx75//EqtE
7pyUvLG6k0OtS8I3lQn50MOawuPU7n9o7O92ZP9LimlJxODWyqcX3SM1/NviNGjEbWhUCOj0oktp
pZdAGuh6vAHaEJA5PnoFnpDhPqVZc6k1iyRzECpce26Vz6xibk82Ql69rZ/C3jrqet+TX24vsTiN
i3aFWAmsloyLXLmTaoIv/NBSNPqrGKvKRR/2yPQM4c2SWJKVT7lawWkhVjQfLjhbduY5h+VE1NRS
R+/XdsWyhZtQdZiloeYSP+HM4xwZPpmg26TitY51JSdiPTfGeoRPXurWrR2Nz+4rwnYjYJKXcRl3
kQeepahbupCz46XHspyXoTqRwINuAwu0qqn3SaK/pNFLS+xJWC2FTjCNuonWA1+PRO+3Jm2cDuFt
QrwSTwo2PtU26qOTCiMEGum/MW2XZRC++PGAbRFiG6wDOKg/lOqjbjzIjOjK/egGERoj3e9EvXj6
wQY5mxzGohaM46YBu8cVJ1fNVYHNwFwpnxFRL5adrL2lohrnsMlWadWduuEWJi+V+10EJchyu8o9
eh5SzmtLxcM2X3dwteFhWM5fDxcn5EPOmbmTgtFnET6N1T+1uVE6KKaFJbKykQsG0GaLKQ3nArPj
yD4OnPGK+eFauEYyu8imP8NQ7Futela0s6+RdlrWW9WDu3LU8e80UbUoc/ilB85qABPBFXEnNFi9
J+oGK6qYkU2hgm26O9/CUYhnP0IngsMlRFmMvzaodSIgYd8zpCnZaPTbE4ZhsUFegJtFlyD4dV+F
DTUfHXpDIeBk9qsR9SQwYBpVwV0JMREO2N99oq5MVT/2MJVsrAih0MCSL6rwMaVoIgBsucmswvoQ
YtlQuYus9i9hcnXiaqvJoUybjIqtKMsd5TbuX+bJw0us6xnSgIvIRYcxVs3qoONbhdSURWa+W7gH
L+KMFstTnxSmOZyjqjIeq2A44emNE98NSiNCB6A5ytquM3d6BYvLYxhAiaDBaIoZ3WWkvsUtZi7U
Pjnqi3HuX/13GZ7DuAwVj9LDgH5vLK36kea4hwXQxbtbDG1CwzVyJgpLC557kYHkBwbYE1olJvHE
4iz7kvUd5Ig6LKwJk51Hc56nxcsMQWGa7H2ZnDwoMg3cRUf9dL+qKT01+FHqoF5lNK3k40+Yq7nF
c1KnjP8gSxOekEGotjBUJQ5qD6MpwLYycfKjk094hHAr/5YL4GED7tzWc9SJSBP7vuuYYoPNiQD2
qGPDj3PJUwrbzxytM7/eBtkI6Ui6xtjnXQYhhorXTrRrBlI5vcNBpItmubfj3znC6q/G1V6GsDaH
NX03gW7httNhtWEloPvqjZ4zxh4YOfZBRo6NYu9SCiRpapwSX+iRSAkU/01AookFLwGORG9WTJyn
V5f11gQalch8H/HbOjem8zP3/LI8UDcF/YlDjd+40T5Bva8MUM4hZUxa8THDjB115SSzNgRykKRh
cWnvStNcW6zR+ExwL8TUA7BYDQ+yQ/v8y2VcmkU57KfyQAeAYJ0GG5+BCedO92CxMNQyXaeQN3JP
OcI4xhWFrEr8/xn9taC1oLEylhBiljuS+8iAMMBZqu6eVGz0IyA5JaBw65cxxuv97TUYhaVmHORi
aVEOAo/DtUO3kA/9JuGAdDm8RcphAg43Y7WRY6NmIUseQAW9Sy403q3arlKIEilVjgboHjjBH7zP
Di1yMx/z5gjTkdYmOWCYTp3H2VqCdbKBo/mVxWwr5lbwlQkjP2ira7dIoWtyNPUeebDmqnR3Wvoe
zOrvU/VKvAtBZDTgGw9cUcEJOZruTmGxAIc9hU9UppswStYzFBXd+gEWPkqvIAMdaYtaA+9lzs8y
6G5Tf8Zcagdxa2O7SNAghhJVaLNcIGJbynowUxBvS6gbArq5XbntGR7YNmYpfr7pZ0ZXMcvOPbRS
4xd4GQFIOTByCr3btZDH5nlclmOHu5q6FG8Wv+iXZKtdmb6FufKSxVRj6qajJO5SKqS8k/g2VCS2
W2/DKrvPLc4KFgbzcXnystOo3bWKHWNSmEPRH9T0TURAtG/M/FeQ4Zdj/ZVj0BPq2bXFc3D0LmFm
waR4cyvkv4x9fGwLMNpqIs7f8rUi9E/Vml2ouKsRPzv++bNmltj5hCdT+mWcRBVZVkly1BIcTFQN
Hn18LGckuvZhNvHFJEPBbgjGxcVW3+Dp5Kn6WgJfNW6JqaG85h75ZbDTEDD9WZYWtQ6/jbLajv+p
mUeng9beeh6Z7OPKs89LZl8IVMSsrVVYCWNi3wdoTUaU/tOsn45WL66Uu8LFp8eIEMZzbVsI44lH
AnQIsCdvp4fgWzJDTZ16LYN8Z8akgLZiTBnjgIrgMf+WFIwzUworHojKpGZEdaWbYCwgn0VurUvD
WIz2Xy0Mt3LNp4X66Uk5wxzXA7HM9PfU7l7lDs0g4cJ3XJfZ9DQ5jAWrRZC4dJVi14KgMbHz3VRe
5pg2XmAUQe/LOjxWJH03dX83EbgI1NBOydaGzRlN/B4gHgfZEhV3H2MyAOG9R7wlgIFRqFCBLVwV
MJsfsZPV+ms2ex9qsDGCJ/maZRfuqyI6Ez9oh+lRUJgU1tLEnCPn+JeqxrKxmhS9+aEW1qU/bLVY
OTd6s4NQudDcGuqVeRZfOrE/9msmu3RLGQryIbwpqfVqBOnJLX4GK7yUEdQFrMrlw6YkcHFey2et
c6JuKNHLGL5Eg6GedzMs4zXFfcgJzTcH5NopIfhLqw+DR5u/ifz9BcdStOJj79zk3JVRXFBnf8Qv
eEKlY8s4F8wghr8inAhYeibge31sOKqEYCFvQoba7AtibiEvhisqGb3Rt07frkKfrr0doRGY+qWF
GFYGGGdARVDl/r4pUHtMzDHh4RXaQZqzNKeGw1d4Utoj5eQScULg2gc0YtLmWWPGAfGmjPXd2cqC
xyx5YSbd2QeCcrkj67x660FUKArb9lXOoZGyt3EItkLXAXQc4lpBqvC64jWkgFMKHz/gfhj4oQlp
NL3QSiVazco/OxPVH07SuOnCGU+Dz5IjbdYvYYqIwcEKmKFRpfrAA1iKBRvPKz9qvYKCX11S/V1i
aqMQYr9abEagmBDuCgojF3GhDHQzRjdiCeDxqkO//FNZ2lZIyXLmmUxxVRZvzUQuzE1uPqZx+C8C
ind5t+vzHiCyOXQzlsM1GsjkgaXrQ3ROWo5JWY51UvItxbDcVRYF/cRLxabmmpc1fzmNC/9F+U+u
QKGpg42opbqlCy8jbv5/nfJhOMo6zAzcROTs0a5Vr2xapC7wyY+ubj1coln89ui57rLIlM8uQYXF
CQIp+FxwlcR1REn6GNrxOI8pICzjI4YRc8ZmBWn3+RhJ/0Udk8aYk4Wr3gJxZ1YiAHiDWI2PX82/
2omDDHHyOt35JkOE584mPtrlXdvel8JkME7vqIdSn8ccsUa9gWneX0HcYwqkgMPQ0pFOd94fZjf7
3IEJCJl/hjPYmZRcEMBKNzpL0eOY1uraZuMxiI21OOhaPaQUl4hNfm3Q4EtGWxDVfzHRAUtvDwbh
Rpi1CjalqhPxxJ9Os23NR+c/EkM7IFrxFI+rPH1N8mmhmsalJdic+Bn4ODMRWeNpGFGx0EVCq8AL
YNpa8JDGsD174qkeflXALDGiMpNTJ0NzcQXeFiwdn0m0Ja95AviY6heVz6lP6xFZfdH2nELKZrCD
k4T+ddNwDXwmzczyW0jwXbdWxVyKmJUy5ORgRFpH2caYGTrEH3OZ72HYRrHCnMY8o14/w1xfiPwo
bzqG+e4P0ttxDlcSODYx1e6M6VYW7tr13T0Q4cFAikdz1wFJVEl2QFuxrgxiKmYoga4wz6Bi+qt8
ShkCOxd2Fmv6I6hIHHnJfRWK2fAMbu0j1LEn+w1wBj9XhRw05l1OzoRW30gLVrDVCZVgxiuglEWH
3lP59ABSM7tXKh4PU6+MSoiSjFDeZJ2EaEaBbHx6QxOmO6TrOTlIvSk/iWPRucAshbYQelb2UoFQ
z+w9LVNA3N8SVHYEQnaMoycsruEfdFzgoQ0NJNwlNI2p/qeEzjM02VZDUYEyYC3Uh7h2v4KjaRVr
TA2WJUYPeDaiG8A7jbGFMO9DVlEUZnddTNcMIG2Nl9OO4V/YH3+0qn6WGrzr9WMahhub3k5uQkA4
+nCWJ2FgzUs+H6vZhKrFJI2fz6GfXlW849j1QgkTkoK8LAeWgvUcwA2V2izggM6zchOSx+hpJsx9
bWNCEJcHn9gGR8hvEztGEJ0m88ADtCm4qwhkNEtPofOFa93Gt1pc3KAiu8pyoPTKMpKjaLLL/gBR
okGE0cb0PaO558zFd3nelTIii6adfDDZmGmAZD1wyMQTPzoKyHlrui71x4zeJbbgxcR4lHHr/+bZ
42YOCSbDBFq+FMMIr883yACSGWApJni6M7+z0dhp6vw2VuMlq6adxoRRqh0dgFBgZSP5aL+EQJAB
TaoxGDyWXKuZur+A3FUw6O0K7roRV7ZeDhRGw4ONaLw6KDahPOeMelfAYlzAdsJR1Kb8QD3T1TAq
WsJ109A4hBZnEn3KBNGrQksq70VqMpMSSy5+kqHkty2yIsfehxiLQN+KuLkDeJ6n4h9XYstHVmmh
R3C4goWqrHzHOMtJzrw66XDzhnqhqVxG/QETpTWIYK9Fx3EK0C1/OiNFRmbu6uia0yMlyjP3shiY
ZDCpwC0SD9VBcOrBPaw5vZoVowlLZIw/EWQRf3z7Pacr6xn4b6MXNrHkr8w7122Kqina6Q7w/Iw8
Hsq+KNU4fBkkYXcDNmx+dKMDH5coWgFd05PMyaMGsgxxE0owPCUb+i9AWtg+OYWOH7ofDrIRmHw+
wjcYaSN8eQGsZOg88benFG4eJp3TqwnDmECGOmlx5F1GbY4pd8sUMFjKp5Exemd1rx5DZl2fTh56
0doVKj8CVK4mQjVRQxgUz4JUZIqysSbwcO6bDHkjIEkK6M1NX3nvKollGF3tGX+vYo0cuE/RazvW
YzQIBRIDHYNXL39WQ1/j9lQdUAchAfXIIHlDhvonJWmCj7dNIS9O+HFE7XlyvlOrYPl4Sx+oLJO2
C1cUHHOYJQUgpry8kGqpdn4I84E8DHKBSbNTW2uL2iOk8xdZtjSbHrxvaUtFyDop2qauGZnY0dM4
kdgw+9tfkNpmecbGXx1n6ZkTKQ2tPxEFnVnfwpIwBHQwm9i6hxCL7gNm1RDqMUe9BvgaaQUqGVao
x4UpADRxNcuw+2eqsMB1m6oGvzB8kdqKl88CFjmTAbcHd97lAO1ZOrgCozAZSMH14MR505ByuQBJ
Q24/VxasBNLRgzTZOmoP9rLrEBL2mnmT0a7HUPJXrj3sDAIDZN4qzAqDOijCILNKzWtawDDIbqxU
tKHcgHupisaCiaYI+Ys+OUjhFc4OohtStrtvtTgYjA+lsw7gU/pofWVeCUVjQyLyNmiDlhpppbjh
LxO0bvo/BkCs4I2y2kcbJIV6RKZtFCxW9onyjrSBcI/f1NJI1P0AF7qr7U0RVBc1Jg2rCi9xIJAG
vjAo8MuQ6tp4qYM/IYVGVPv3nui5CgbVnL+3jJdhyZn+XcPWYWbRt4SNjPNwFL6gHP2O2hI//PnL
ZQnuWEyu0HZBVu0Wv++AQyae3Etdw56t0YxogFI+31Un9ZmyIfrqnfIH9s+qG+mvw3Lpnkrlj7QO
40C0FGYvod4f2mzG4uiz9yfIW80PsYzUZKQkcy8aBVMu6H9yvDNLydhj0sP7IMAk6p0NzgjXpYBm
Pmap44EIr7PX7rAelNGTRD1I09BP7q6xknXG3BUx7VpOcvh7nxlVjkJ/CGls6qZD21B9ZMO3Np9c
L9w51Ixu+5JBcZ4IbYkQYkyY87CemgGJYF3fqpiBM2dDZ/7DI4T2MfpGp/ErfSWTFaRqYak+1KaP
vLkglhOuKd1c5FwsF0IqeLr2kUKtS33luXB0Dn9zT8TDwM8ZU7yWGsB2YsR6r6obXOSLzPgcZWuL
Eazs3wZKt7ALxxRLlSnHLrOBcYnRrNL9UDzUUETJKMgxUzLZpYaC18FycKDscV2IainX9K3HaVPU
P6B8666FM8MgqQBZA/TAXZDscDxCGD9/SFvdclT5tF45ABTUmI3rHgt13elYF5vmb6EhNZDQq2VI
F5JAWEPHEJ6UNGmi5pOBp8+zN0iz0pQX+k+wq+gYd+5vtSc/LiAiw4WJpGQcsLFCoKSikZ2af7qH
Ozds2zCeGBxl67JE19qCiTIChm5/SQA3/HDeQvLf+c14CxlMJ0xapVDTQ3yg1TqMli5Tn8wMn2zE
V6jZPX3ehi73aF7kb+nQPUkTKjUTHupW3O1UO36bcvepwgfCMebXJtn6ojRAxTw7xh8h4ZnzKx2r
3HWuu6/Sd57opusRHFHNmGm8dR76QHuGU1EQ/O3azxhWp5A+RVL/u0CZGUApwVV9k8XyMG7ymDTq
Ymx1gKjyZiOVX8IbssF32wDxBpMSGSYXmnvw4T3o/vj4pbjnHQKZgr2FuW3dnbOOiFputNl1SUVU
yb6KQffsY0FtJ++Iy3nOhzs2+Z9F33xoebkPE0bDcuWqdN0G/zzPhArhAQ8EbkEjdcNg6WAiJZd6
a/6twLYD3cRcvDiRvfjkZIeqgRQYw1cwYClMXC11VFxy7J/A2lWFWMDpt/VC9jWREdarIGmr+rnr
uSJiPHI4rWDVzjyUHvqVTB/l2gmdCNlQdY+hihr0JD13fUZOidJGqJFKPBsc/mKKTgHGdjWdLTZ3
QwRpToLHSYPcJ7r+NfXGk2Pl9zgsdorj/+mLYTnqMi38ixv5aUjnW+khLFIz4+bWCX0pOgnSAAbc
HRdcJ2FRHnBK2KSQzghgO0xGfpxi9zql4bq2716E+EAIqsQkkqoNeBBZW7EMyUO+duivyvJ70GYc
6lCMUUjKFxNKc56iVP4D5eMkPbVTf/dEYGtMhdrpn2y6wDbB8N2LXxW3tqkukZ6v7a48jTk9Ufes
6jK771myCbbJ2YHwEUrUAEm7TEMwcfllIUf9G2a2KwmfjUr9KlM+8X8hgJzpST4g5DdvAcc6p1jG
+E4HzpgiPLcKeFgJNEbi9tBvnFJIZ7aZb2c3xvJYgZ+7N8pyS9+68LHq8nQ2Y6EASg5wNAjapfpV
WkjQMTQcEJUOhUWCOI/+GvOWuFwLG0fizL3m7HKSuIydcnAfh3a0Kd1/cgYLo7UCX2P+i2RNwzQL
l5acTtPrDnk+E+QUbkoFEwPCA0w8aLBHaNt5q2V/UviL8ttK4vqUd3kaplqtpgKlpd7uU2YdIHLr
nCgc5amBs5p7IZZV9RbTqUfNkSPVoM2Tdb13M9F3k8v806mehfcyZGTeavWlxF+5pIRkthMk5bbx
tK0wBKqagVBI4isR83qyShl1yR+JD0Tjz1ScKEWYE1TJtRTnGEZ2zkiP34TZDW5Mm/MuVDwkaqN4
9ry3iezInAsiktq+tNeaz9FMKPu2ZfhdVfZXEVs7CyuRxFQ+CkRhuLWg4ObMqtGei+rd8g+F5u8m
psgogl+EjsKR/+XH1d6EYjriENyGENo5IEi22BPPsRkxq8ph4uojRFrEKgMXqvuIS2sdlI4MUd21
WTXYIVr5oXaLjdFfR9DgrhmOaNWYJW7KChRoGrNkOWQjXBhcmxhXj9HOQDBBTyhQWw9WPHCK4vm9
hleExyS8HwVnfagzB4ezLVCQJncDb4zcwDwgdVo5CX8hAkDL7Wg/9C3cZ0C+MX/qFBwN41mqkL10
zJiKCPaqV+lBzIpEHuLCajG4YCxb7k4axahGHDKFh3vmt4hgooFMoBC/ayxxJqgGlCd41mCOkl6E
/lTlClan5lOe/MusEn5Mf0gU/RpVkA0JpXvWDUbvMJti8AkXRlmI6xKwk8v7LqWddV32t/GFEPyQ
+TM+JT05zF3wlHnqVx0GJKahgyIu4cVp3XqRIsH30Uo9pz6oKuOHNg4OvYdniGAUGcxcS0XMmAKp
QI9YKvwrpRDWNFEE7NmR+d64Bu2foX3b9e90nciaZjOTkZkOrER8ubrcYM+zE4glW89uesgDvJDC
/gxIOs1Du7SMaF+P3rrjNkq50prpJ6cVDUcvw0y02ehlu+wGjffQv5gBdUBgv2Lhs40H8psYnsCF
oSI0/xpciQauJCKlohbKmOPGCfNoyzkUNf5+bHqK3RUlw2ZCr5ThVcKKd12gXK1mIMMguOi4MfvE
oevKD8HscZ3oONmWe2B1LbDeg6b5E6Clx37jHGoOE0pm6nyvE4KRid0ym929SBI8Lll3CRPMhAca
rfsK2yNTv0q/qYteb9jrOYGUCn4tYOjCIxHM2mbzhRPWNFAKEPQj2iLcUkMOV79WTXGfhMQxlSZU
QyJ3Ckm5jOJ1WPobPNWI9TQ5OPIhAdlAt6UDWavZi6cBklhe85wU4Ws83YwwgQBf7zMoHTR3I/Mn
nWH5AjsCfB0MaK2qpP30+ybqbpqCWTwyVPmcWDL8BLQlXjiuNBEC1MxgAOebuHtCRYV9HozqPge7
Ytxrdcex6HcyVJ374LlUKxjZKQT2fsd4bDtWLXqsaRt2Vy6AlQYu54DiMTwLwcnKQlnErGod9oxj
ItmJBmbMZEFgwmbxGztrOCe+fhwa+zahd8ytcpe1x5lZd42XEjap+OM7sDe1o1/ou3EgID38JtiD
pe90b9EIgDia8aomV31R8RwQ6jYxc3tvzzlG2kAGcE0VacbXBtVDNfePmnGf9GdgRVNo7fLkEiD1
7kv9DByyDoNpW1f+ezB5xzwPbq7R3Hs08yFhzUoJkWHw/9ZRu52ZUzVx+pmlSPkhgEY9XfU4E7tS
6DcBvMcgfa8S7VSBr1oMWIKxPceu8eUbQLtt8tanNH44FMCUw7GrvzezfpNmsNFIHx7tcGdrzHbi
aYdIVc5SJTZXO1PNfjSuWrkUBp4TXKtbXZKh2w/cTfAhCOZz1U/p48OCkzetX9y4uiWBtevo6Hub
mSLEKJ8m0IY2kmwiPAoYANZODy8CInHseGIHps3uDbaRFTJM54hwSpVfw/8TH+jAjBgyGK8wppe2
trTaiqjOCTXejPwjx1m3NtVthl68wn1lJLhi9veWFbKAwn3J3ew76PJ5gnAwS7fcjdV8z/hsXQME
jxpoxi7GLrzfxpgq4gnXlhN4+qRF73M+3/ty075GsCVqQz8FnXpuDSaVaJMVzb6A/2mLgrbU4Qx0
xhfHvI9xctPdG0kLd4s9rvdPY1i85dF3zIRZsfB6HX76aQt9+eh0zckJ4DxsW5fkzE03vjnMBKoD
1uqah0Dr4rsHG5s56NPVwXuZqxUoOX9jkN8SiCEwtOgfzS26bE5Xy96Y00kPTjxvJrSo/s2S3h4S
0L4rDlXyNwU2WVyKfpF/QCkJjwko/zJYDbf2Hf8WwGYozF+aRAyRvnK1yhPJt2hVF0OHoeAa0lD/
QeTERIYqlwbZ7mhCyd2o15RS1Zvx4pmrDBH/mflnB5fYuhg9Xw3N/DPnF35wgMWk0nrWyvXR6CyD
P0WyJGd8AKKFtcYk8Un/xFqNNpgmqWL3QlQpV3w3EhYznwHBsiWYBs6QfnSrawNU90NoCDolXBhJ
n8J2ZH7HLtOwLpSrhzx5SrRnI7gmMTMgUMuth5s6M1yoPygOQfztLTP2uluJ7+7w+/hRr/nYNjPp
Kg9CY+DWySkV5pT0NYymku043chbRcArVpEsV1xbNeUnZQ9oNum55DXOJ9O6gvPF0cGs23U0/CCC
hr9iwPtk4s+3GWzMR/Y55GxqJGwlHxNnJ7SSnfCrocii62NO/ik9BfAXxycPWFBrpGl8rkV0JdUc
+zP1JXwvwQiGJao1jSTcfxYp9zbmD1B7iGZY5K82/ouQs47ZV/GXhoPGSGcUzK1HeVuutO/ugQkB
P9KFDB2X9fvQEkK+EARx638G3gJGgJkvWA2QAGjGyIX3ow2/0ytJ1AVo50cwXMQPnnsq+seFUgI4
0tC91WQPbCnm9vlheGhf0Ce5JPtuhWEHqyhHN/WefxMNQKneMVnE5IGYxvIQ4YH2zHgiijaTsQsB
NDiIYLssFEXqFIKEbmJwhc/A0WAQf4X/2D9nsNuTJVnZVHHFuitXpC6SSyf2M8Gi+Ry//Ufxl6+H
JSUzZJ44RmR8Ixfccu2BiGB8TJSCv/IvsEZasmOwtKB9Y8fByUqWoPbYEwZ3wuxu5StF0Qa731t+
xrJnE13rs782j91udQl3+TJ9NR/8bHNViZ/fm7tml9+oKfYF6MmdiNx39cGUPzAW6GWSvw1P/YcI
kX15aE7GOn0lJeh1vPAMK8gXr79kjYX+qTzFr/5yXpe39Fbshp03LKdPhzez0/FF//Th5/KBV7y4
KFliFccHMNgmT5Br+TP+G/YNHTcJC6hFA+Lpid4ml1KTRwDD6YH1+vhNr9Of5dvyDnm/MFPocjAz
YgSDn84Oa+Wr+5zdEYierUN+ib/9TxSgS2+F1bn54Fn7z7yW+pv9gHNe/4yjUP/NF+SEQsLHhPkF
QwwWOVEEj+aQ3fNn95OP5j/mp/Tm/IQ3PLf3rNzqEwMS81N/8MZ5/uV3TVDVAh9R7Sm+sVLz7+nI
0/Ef/Zlo0Gf/k53BypCP/93ch6v6ySK3+c586nt3bV9hFO76bXG1j2jhj/662CTX/ICebk3Tu642
8j+ezx5QgV7/uzwrK94a/4F5TDbeHkPy/bj50tbdEX3mhjHonujLNcDsYdzWLAFUJtTA3hNbGULo
Q+xTrupJX5gndYer+cFbhWsazQP2YFc4m2sGD2vSxA6Me3cc+RsMDp/GbfzcHdVVecjf1Q3FKlu2
2pHMs6634SXHbSZeT9tph7kS/68craf2m9nnc7ZiBLuq9oz9Nv22PxcsSLgGT90+vfDfb9kv7/lZ
f5j/qmO1obfbw/VZhTdjPT38Z39pr8vteDZPSDt29dnc5VtzFz7X2+AaXduzeWTzEo9OA/iKawqd
FSy7J+6UnXtND4wYbsMxXwdXSsjn6povv6xVfearsGo4Q67OU3PlVz05yPPP/Znz7Kl8RTt+Gx7m
g/sDzwx0Qq/lzYsX+Vbdta/q53wu39EDHs1jeuNHFtNDfyT38j24A/uwk7onVpr3Zh854FCmIjT5
7D+ae7n1l/GWK3BnrBu+Y89fl76WW573jkTCZfhMWOsVQPTA83wfHs1x2lY7Ypi3GChsulN5KQ8B
P+VfmeQezBt6kb/puTh6J/2Yv7oX5Sm7KywFdossz/I7vI3VojxzM/QQ5Bfs9niv/e2u7K7hUV35
/um3/WAwL0uVxfiN+wH/VrgMi5ctpzektW9tTQfLgQIWdbCPZNXtgiv8Zb6mftQf08N+4E14xPn6
Om7T87QnnvoYrkNOZjI3VJZchXqEXWs+rH3NW4aMt2ZdHLtP8tdf1SNalmv9zUP+3Z8CwHyT6Llp
eRX4S/LLWTBoPV/5bNrZPfb/STqzZUWRIAw/ERFuKN6yi4Ii4sKNoR4UURQQAXn6+aonYqKn2+Nh
qcrK9c8/PcrdmmJKVudMEZ3STRb94LX4+coZc2owJW4toc2ZduYUmCeZnEHUBDT89LTaffo9m1lB
CLvYjtx67+47esg8moFoFcH88Se6RZSRtj1VPqBsMZlbHI7ejpQOmhoESAobL9lQcrqnW60lYRl1
8fDwDuA13KIMUHzHHVNmZfW96cdVCLptsAaXOq/EMC4VRiOcfnSKlkepUywZeXyQMZrz8Xp6QE09
4JMRGwIolaFSTDosKrIJ1HHAeKDrINJVhwdI1LbFjnk64XuNUsEVQUtWNEHju6vfFfOd5DALWktZ
165io7Dy8EvdLnWzoL/ENRmlGvLH6Lyof62j2qf8mp1pO840NsVBege72q/iBzYLUCOUeLke4wVh
k+F7j34zeYsabcBZMd6OQ5eo/ZGaRqSD0N2p0+KrMF2ceHleBHWMFJDu55/PjqOSQooqSNc+QK0t
xnSh1/N9tsac3Xb4jyj8wvwuhwckGDI5wP3yKT8hlW2LPZtu6U8G/wlZ9nq8QYD78cv/gWwT5nJ4
aK0uprueafUpQB0YarwB+H2PUiNUdD0+5dAvJbZvT/PS9gF0L9V8cuc8AyvPiThQr27jrIc2SZzj
bnyZbDn37+UQq4TS/e16U527wpsnj1ScDJYQLY63iOVCQAGHYTyQDKYmNQF00ojTMMzXv+B5gjcF
kwFoDyPLUuBe77Kg+Ptt7nr/MDk89pmQ8vZ0uxCk+X33vUzdhvG2rQpHFVctY2ZZchLwAgjoKleh
K4B3Xk7/+CHGEkQstSB8ENhKoJ/1WbJPQOsStlWTUp1F5/5cbYBbHaHYqrD4Q8yYSMdyfYO+y3YS
/kuLzxkFGCJ7xzOyxuxtvlxG3EFhxphfhcgu+/QO+MnEgbn8qz8dxcORdWhxZQDAxOktmONolCrR
/WHqTTAmwOGc2iX4JkJZbp8YiMz8zVFw88pSNHordKYkG/IMn2WWhNMVa9k70yMGwfgMyUhW+eJl
pBzsYjmAOp8fZmjZMr5fEBMWOY2qeHRG2+Hnje0UpfIOcDN+/xaar+CKMu7QUexm9lne9k/0O31q
vrDeLEFGg3ezS3xSdvYj+M1E8lboIYzx/BfkLmO68T+jD24Ums3NY24O3zcJVVLPQjKw7mwr+4Ar
8ajUlz/YpfOKvl1NWePW5FG9LuP2YeQRX28CPJYRGsXGZxECggsT45m+K/a/DpVzHiNieYRTczff
Zo7mGMyTCG3rVh7WPCYfpLB6fEmOb/giB5RO7Q5xVLXRopBwu0SyJUCNfwL2jNdn4cGHcltUFP6p
pA3D/kla0Q432z1tBY1ecl2029NJ/OdG1oez198t+AUvDfZB3IGnT5PvjsQtbkNC285isoJX4tBG
SXS7cEJGcI3Rw/nC98Mj+wQcecRjvM+Wyrl3rsJXzDrLB14YywK/D/tRr8fnTzDeNefaFxLm4NXE
I5yHb5A4Zfy0XzHODuqA89nFSCIo+11v121rjwsQEHxXKIc8wukCsbjO1zS54XHzLyaGq0RgNTeD
E5Bjzfd5Z9zjWjGe0wUTXZhtqyz7zt2a+uW6g7MU3xLlUHPbhgXET4TZl9d5nSr3tmQkEpsavjzp
0FukhEluFzPKKB65k6CAPFlN/XpdeaiJGKowuPo0iYY52jEpeW95EoTle4ZeCm+4pc8e6J44qMQh
eJyfJYdc7A9fA2YewNFHgIPCps9UhUxnYsFhUl7pOvNGu15EH1cI2vipwVfj9jb35Wg3tumiJ5P5
3QxX8HwtKg+L0G2LxdOrhIT3Q2nTzJq/lHLMXS12xGA8IyeMtRVnmPiOrTrnLQGadmQG01Ssnhxj
TGCwbSP5r4TUqaCHWB1eoSWVNzXDOqiLxcQ1QCifMTFbb8PfKqblUtAkNiXYMhD83oZDQiDbq0QE
Lh96Nlvx4BiN0X2tm87fwS2gcSWC7HT3W/x2OVhZNLb78odRYtNkHja4dSOzWZAiXJL+I56hzqVL
ByB9BrRkxj2YHt5zmJ7N1hqZt2W1aHA/XtZTo/vZxhaYJJH8bJGZkI7GDV5at/oGZch5zX06DWu/
dlDN51K762PzxhXeSwKIOFvKB9An1vcsolBSCdjaOsRfx1FkUcu9BNErUQQ80+fulK8r/778neGH
DjHc6AVcBralConkPjuYznAqLkRvbTg+s/ocezTBMP7+Ya/Zes4DOuRH/QwiC7phcNG/gN5hBPQp
ITEHZiYTPMtgL0TEI0QUA0PoTBmasx9hfRiLAScfVIuip5exndQ5WQBA8bX6uGAFSf/8KzgKdUMD
BCkerqLsigDRi/qxzEIrO0S+FdHYEYYLMGzCXCEKIvtQqLxQu0VScCbwYtp4tMh9Xu6xb10MpY3M
td5v18VcnNe/7cuIWKOO0D68OwRHhFy3PdgJ4LkbCP1D7gS/Du/9h+/XiBVnzEPEp7z149LboHKZ
q8CokIS7AZr1Ua9Eu1CO0AfHtHsxf5TSOdk56v1kYJjtTdAIJyGDYgnNS1qjVEqXfKIoXB9tOsFs
QrCEK0GvKVW2vqrs+SBlhCCd+PoRBtNSO5JkgckCKAiLtGT6TacYU6ARuQ30ZQjr2GcGuWFGI3tO
3sVgH7qIZ6LuSvMw1beHd5yzXxssG0MSVZSDuAV+41hlLinppPuef+UdDR2EfhV8CCouuLBG1m/T
nqqtYo/Oj4BfxZYUQbZp5iP7SUTQBJihJaBGd7gdn+/sxhKKPM7TcUdf5fCQ8r1hyAjSHYvKxii7
+7KLOOYsJHoG7hq6gD5//ILYhselQ32kc+ZizPoxMzgXst+d0G/ncv1evmJlTtcNHuCTIPhjf7l2
MX/aeCRzkis3kjuPfQ9XfqCi/Ccusz/m3+UHefeAtuAj4MDEBGUHSThUw1jCHL9x7NCDu8KsPXC1
OKjodIIHBwlDE9GKNqaKgE7E9K/v28lfHj+j47nvQgtTe2ArcFGRzDNZJKErd8r6iZuC5g1rr47B
fjm9TRkVAcdCAYgLrZ3+CMoTYe659cqIz+YYVqwUOaoV2TPu3g85dJ/zaNdsMD9h4o/Xk9N4/hSy
SUxno8bgTVdbPCXsyC+oot4iO9C59owBEhJV4WNzfjG6xO1dXEefWjyjGBL5N4UxLCSo4o6c9PYJ
AEZt/tAVMX4LYGKhevvug0WeHMSRxlUojN9ssFeWndFa+J/ed9PYaVh6tASEipmQGXjrYNRW0w2j
2n08ATeJpytlXrq43ET5PCp36y2SebNhTMoKrkyzfxiuOBBmz06dWyCUW2VOlji711dITMW5CvN4
GCQ2/RAeFgnYc6JOFjWM5jhT/1I0jwsCz5RK9IKwnLQAXKZbYcUWbcRicgiOZwIDsqCoHko52F15
ez8ACjh1xIPvQ7OsPQhVwor4erz7EMHma27VeuLHxVKIIP35Nj5EUJGxkjZc0Ri7uGUEGRVO3332
5IWZGRvRLBLWLjokuz43jB+V6NYhEQ2H1infdbhvGbx1+y7iAS7k0wLCU5Yt0ytXHBSPyRp2QV6R
TjXhFhEQF0H/77dDiHvYGhHR9851+F7ii/jKmqWoEWiyHeSoAmL8JQuGZy2UGmLGweIv7CsbzN/J
cBHQidQBMdcc7yVgW0hvh99ZM2+W/BX7yIFTzkXQhQgUF0N+xBrW1uBcRtwU7cvP8NH4Nupa2SGg
HOp9ibsQ5RH3YpPFqSR+KAJ8KgxJG7OYyBx24yVUEWmM6HtGDb/8+5ePkC7MKg4m23RG6lDH/787
BK7YNs4bq3FraMEUZw/lgZHruzyfdBACziSSoF5zKzBnRFv/DAHNzaAdjzTlxRQgsDLgE+V6iRCj
RDvUDyqPs4u1+CdP4NwGi2ZTYPixDxcc074rVHlj06wFudUK7vPtg7moDjI2lHXe5FYaBHxZrmeS
UAoMrdtheLJLRQj4S1TRRoHM8ZAs0O2C7pxTj0Fvoh9Px/Pn7zjnWaGdj35nfh1TSFDNlNJPgJXh
kti+yfZ2YT3rSBybL+Ts1Fe0CQxtD/imTGw0O/zjawdepvVwerEq0N9gUmpPPCDdfx6P+yXJNRKb
QBaAPVHYb3G4oZGKOC196s64mogPVAIkp/9KH4sx2v1myHMEvsYnB4ppxmjxlzY32TYu2oV9nI2X
QxEJQSBwQACvZCIQDJB10/hG1xaml8CfTD55qUgO+/EwRIlD8YP+FBOh+PQhTuTxqIscRqsqCrQk
+Llt1DvzCQ/Vy3XCuvJhkdBu2xnyMPyCa6FPD52NT45hZu4nIr8mosSckuP+QD4t/EUOOSG/DJPb
GV9XgQAccOhHH3JzvFjACrxHaVA1VP4VhqhNMYdJzLRLzUeyYo+PEM5Q8JgaeWvzz9+Qbm0ThoxG
0ml2YGN5FJ6eY4s4Iv6TGO8IChIcG3x/kGLAMVjQuw6bcZOZtAg2tfYhX3F5Y7jxQTDY/zb2xgUB
CMKWfQPSpQ2IqiptmJt4C7i8Y7YO6UTnQVGYsg/iJEHohesBaBlJw2jK8f2fxeQr1F9GlBbeFMsB
WxiEEcgv/siIR2ExmbvFynGoeGw0AloU4y9SrvhhnY6i93h8siPsMmg8rPg/u0cHNvB74uh+CxsX
GwgJuFhu1C57xqWJmcjBCBEiWhypAcsAonWynSCZHeltRqDoMqlPoCPaC5sMl43OW6gnJ1xYJ8Oz
Fp6nWYtgETiGdbA137EM29Acw7MNx9ECEasfiVrCTgsbNXQWxtVJVOfgWYeeGp5CzUnVMDw5/K9U
HeOkObZheJ538jTHC3xDCx0jUJ3A47fshaMtEnXnOI1qnIKdVqqnRaB6VB7U4Gp5jn8KPM/XFlfb
dzwncK54oIGtGYF91QwtMBLVtx1FDTSNr/I+qmaIhznZIQ929WzN9k++4djk9fWbzhQyldyj5hlf
NYROUDW4xiEI4Y9TD3+Igcov+zw1f8pa6P9U23F8g3tq2kmbgUhR7WvQqHzw0IOX6vAfYsDHA/UE
wEv3EUA1mDs/8U/fC2zHvjpfXfxK4BnBnIfnTo5zN8VTelfbuelBeHWcwAh9zwuD4BqkahBibVRP
uwahcxKLazkvzfkLnbDUQgC/ashCE6XqAV9gEXk8w3MYwez1ePUrEzLUpxb8xHd4xUS98lPbMTQW
SXf4Q1s4vhaqJ3vLmoYsvWM/TJ7Z02zxhI53VHPt7y9T/64pG4VdI7+EHfYR1BGxGKlfkeRpgmzZ
j3soGgsFW/rox//rIQSozD9tkbeWzi8kU0fvjkl64+4MgL7s+9BkCa6bcdKim5nCZIyGS+aDyJ+9
MqAiDlVfH9pFYEwDmEvhoOxx1CaUCZPPPn/LQNuwUh8A7eUWZiIbFI/avSNmIx3pw5HfOvT+x+e2
ZRW5Sb8iKHCZJFTeBrAUwddCylua6ln3sT/Z23hNu3knTDzq4Vs05r3/tnqg3dbHH/zvN9pdgOFA
emGKzrkih6qv/PvRF9+j/wB89vfzdUWP/nREI273Nb/y3U2ajw3qNM03Ut6Awc4MIo/XkW4eRgiO
j1Nt8gp+P97h3jhTOjqGdUkDV6JJP5kRkDUNCNZ9yHzKysqnuVYPfditvXzeWSkH+WF/F5xiNfgx
lBvgOKQeGBfa9j4QfdVQkPFUJnuBmpJRsAo0WQOjwo4PbsCo2yrIEkqGY6foM5n6Zfy+mymAwva4
ii/x4WBhITXvcPLCg+d4oebtvIF6CBUNUnd+QsiDB8sYUjpAGeOodZM5s32pmR8HdAWYk4xkt4EP
SKfCR52cCJqhzKcWJ1I2d2JgJOulA+37MH5y9Vz/QOar7QnuPty/E+BtpmXzo2Zf0lnUMVt1tO+J
XMXk+qHTmwHbA/W5Js9AtbGkS5QWpLHBa+PHyYWIlXJtTMe+CvyDlxuzXX3YATUsybTVcVqI2BpR
X6UTEYKDEU2cdyCTBuCWUSZixfSnYc16H9CbYE00iZQXcdeGEr1HAAaJ6Wm6zRa1gRvqNMtiwUwo
p9pmJvUJqhX31cjsMRjut/sQJpOOhJHgCEWKiOYUWM94O+Yu2PKVTr2nWl3vB4DRtKndLWZ9W2S4
f5cJo9MB/ULikMFKRwVBL6YqJEnME1FHh74nMRDJG3Jw/gab8ir5tFl9Ie6hFQ7ICBkbzic93/hb
+N2QER5FgR3b8BTOGG+AG/D0iX2PtVptW2fyI1Cmo3D9XvW3xYpHHtVgcmmoZdzCG3gqjFojjd8D
wEebRULfHFeEMxl4J3nhrWyBQl3fnMLNQoYInUD/W6TLF7ivxm01WX8JJFfJst0NnQrfadtZE2Ow
+oZY7BmcNKtk3bswlQ5OePQGnnkXPm16RLUZA0qcB+BOdQjxEArWrk7ERB9ddgd0L7j3Jb8tqbJP
3XPRIymcbJvZy2OwmVN5vU21Pu4Rnhe9mixMVPn9LSEnNq817npv7rQhNaTws2qJAAqTqNkEr2B2
xk9nqoNRhr/ZZ3XfDJ3X+r4Z6Thg5m9WGm89d4cG7JU0pKbeyIT6zgJ3YVH+JcUElNCE2HN2Aoer
jfUwm4Wf2dQZGs2MUHEurUczOn33+Vqxy0hyKGVe8jUpkRNUlaPDfTbWj+Y9TJbJEkCxdqf2Is1+
i9FmShGKkhAzz/ftNl+PFg/mXe/vi2Z/WxUwNaqQyR1hQKXy2FrMlFvk62JFNntDN9zydfotgNSs
hgSE2eZI0zU9TMIXBf/nQVjImxLG3LmAgDX+NWcyRNSPyi0RAPMuKid7UBzFtYwY5esyfncpGVCD
wydU2bUzMSTtVKl3qwjvs4klQq/EpPFlfb/cVjTiGZC4OwO79kbz32xs4ghxkQE5dUC31m0mOS9+
cvTID7w3Sdi6uUUJWCsWI0La2yGxuX14i5SFyBsoK9jD2IbRPLXIvbmSB7XxAfSCIxtfE/yv/gzG
q0840QoTTsz50GIQhJN6ItcGAiNISIl/KXYy6tzlqFLLq0Jil8q9L/KtZL0XY7O3mLqPw2g1Xn4W
t8UX+AFG3n/tpl7l0K7ijnVl0ZhDR4reC1EbSIypA0GgS5LZKne5DU0VGfjUe+uSf7MgkaEePtDJ
dujdtrcvqLr29lNXQVN5YJn00pN8nnLWeaDpdL5u9Ey4rvHEACsYkktrDEWMOLNYcO27kHj99+xu
MqMIgUFnWmOb44uMUq3GU0QmTwWTSsnH1ELxSK1ejDSm8KJQ2zFDhcAaWTTeQV6ugfVXaM/kNNPq
TVF/INQUHibagd4IKRHqlO+QbSbMZ3oX/RTA5joNRpakJ8BGItN2ajbZAeXOJEF0BBo0vZm1GC6n
d53au2QH+PUfF1QseX6SeGYKTYg6uXID/F79NR/spxm+u8pESn4f9du+9OyvPTEEhAo4+ZML5GP3
TULSmOT6Wy1gyrpOqf6kKkqvVvQPbU6lUUKOg2r/6FC1vBmagrpmdBRZprgGx5WZaC5qoeTQuARq
8jfDc7ntsUTyVtm9wpQkAzqPcyTHT4wCsMHVSahQmtRwvMnGiCwgH3I15k11p9EOGg+RpU1oP9Me
ErNSYfAXtTW6AYoJSUhop1QFHjU12xADkkPP7mJDkvXzKjsT57bpr5l3GxCLDWFZ3R8vMPnI2z4Z
0s9mdKFqz9xbGp9obBPFOTken8k3YPefNkiW1hAF9uo8DV/zzusos/edcl26TJX64935NcxNvR3r
v0W5fmKBf+oDS/vHMvQ2pE3/lXXQ871Ff1tfBwtlrwQAX+bfDV8mgrFH5mDf39IoSdY7QtTEYDGS
e+8lbPUe8ekdZIrTMkFEy7e5h22WobDZZ6t2K2+bJUj/0iu3feLMvSgarik0MGwiehyyzfBanY7A
TTrCMU5TML58Vo99Qa1zeH2I5ERzLlYCsrnlewz+udIx5/VdjTu+l8VQ/8G8xXpoWErUgAK6oTgL
7NBn17kJHqtI/MgWc9XckUmObfaw+vN32GpPe+I0+m/z8pJ5tebYO6RQxK4RUD/90r9dhqtnXFl0
DPyRswQy0Cym1pvzBoZ3SQ7Eqq2UkPmt/6ikzQnUitWI5XuvvnNKENvaKmapnUTvVRKR9oEuY/Mm
9SbNemfAnQuGuBlTnw40/+mRcjLpbAmaRQUaAZJNdaTfDCZA6ZP1YNZRWZhqU58shf6jMjqeVdRC
MTvaRKeAsJFmcA+hRB8zuCv03u4xk/xwgMJotaPdM0ECmWMv8T9LMpCIDyW3vkGyb/2bkcB52sjG
YFFj9eG+XxYmUAqAMOwwij69knSyp7OSKPCLaYFr36SbflVvX+HUP9ql9zIgkzWPNhOb+Lzv0Ujq
4/bY3fr9Bz7TlqyXQRLSKBbcbZmGqTdlrMeSlBjy4NX2ePleUU5dZhueoCP/ppjFoZgxUsKhdMXY
kv3g8ltwDEmih0AMwBoAEiL9cZaurHg/TKKXM/UzVl4h0fq43GRSMqQ2YLi+DiB+oHV1iyV7H8Zs
WG9A3q328EAJTzb8D81GdI30fwYa6QOyx7jEHThEuMNyHZMHM0qPCgpZd3i6fypIvzuzo6aqxASO
v/QkyTh/j9loP3GPQXuFaqPYtAY8vDhwtLx+l/dLReGWrSCrxsR04O8d5Gl6tZ5scTdJDJCrk0/9
kBNBKv1LoiBkeb3eglNyo45DYpChUSQG/7ntYELIClF56+Crw6pgOvG8mQT7UYfYZhPV+o88Te3i
HkUxgigqBfTaNLQ6uTXstf9KMF1IGZOkK6mTPyoQ1DMQYFFk2KVAUIpO55HJFBGg4eGhcck8FIUx
YQhuY6MTS4E6JUGHYiBf5BabwRl1T0JrSPM2eTtQ35I22uG5kTIjK0LWr69WDQzfRg0S7aHTuDWg
kxdU3oU6JvIMRA8wKzUxwJ38Nq7DHkuCt4r7QnYGPA0Khu9XpUiS5JFIxV1YGsJD8oesjji43nEH
5IZPjyJV9w4mWzJydUS9SCQ3PYqlgGd2JJxA37K3/yeLSJIIwC1zMwT9g0E5kiQPKWgCwnZg4jUT
kYBSAK9FqgkwFvk19gVfnmlTkHMrRtaYhAcJ+L+J8WCRKOEw6vqu1Y0BolQaq0QjZUgajVwMWUFu
3DUGuTCKtIIWiEY5lCtA174oSjFOS4gfuwaGgsosa8FKz4kSyP+Mzs1yYJMW402wPEdShApk3zTN
wCbNPECR4YFRigQkCGDEgifAzWcdH+QFyR9HSJrIAgIWoDg4FiEB4FT+SYaeUIg0JYiMMpKv3AsB
EBggEKyUwkV9kHRBtmRM4Yq6p6iz4EBT5QK6InKZ4nRu+D7Qkiu2rxoL9FAvN8ZIWca4MlE8g/OV
U4ZKeT2ppwCuNF/e528SIzbkucrG6E5ks/6hasmrcZU7mTFMKczKThNI9DiMxL+xwxMBa6AexulF
SHMyjX/V9h3wipRxkNQlfMrhaE06glYOeslFmZ9XR44BVJLJZi9I4bER3A/AznCLxX5c+AEPTSaP
BcEGTFODX8O1oByfqOmaUbvAJOm8JinPXKSIx2aZkE12rYsUqjY4jVRlXJZxtKsjQEP8Hu3/LLjL
dovaXDLneEsryu+oqseyR413QGGm9d7wQ5KG55qiRMqXkXoBlgXBIAtAHX5PRf2Gjwna7heQ8OQH
2VWSrtSGzinFT54VWeXl6BjgWPNyOGN9Kr9aHXGIvgNNPKusM/SVyzwxCG9mhOo1Y1GRo0KkEbuY
UyQfpluCOyrvJPoJ98hoI1kT1MCO6JvcAQgffky7HUn7/JS9babkPsBSCs4tDQzFTRKgrCM49RcU
mRpa80Pr6leDcAXlyP4THQe4WuMzPhSph4r8paiJcRfe+bsixy9CPjZI6BBqDUDLSEqTduedkUMS
R5xc0qZoLf6kIk22E2WUw2tMRfh4Lg7IPraG5C4SIzAbcGrptfWKKYRMtvmWAbkCuyXAOUDjaHLj
T1RPTHjHQDzsQQTckraESZzBBYZ6pF4MqFqZ3/YCv4ivREnicUFIav945j5UEhVTOPaAuS2hY0a7
1pucFP4/RhiRVt6MCQIspY5HLko2HCuYfbZ02cWk2u/0BUGRgIPP9+hDEvhzsTToNUYXU5QaiSuI
cj9CysGOkFgWrQn4P4D1PBqJRHzY4eyR1PksKUliGoWhCIvVkMwE6oLc73dZOuhR5HYSs26cAyxQ
G3JFkjBstNBBkRxzyrghST3rswMCiI/KjuhcyGFhFaRNGAxmeymq9Je7zCzAuSKGjn8BqpOLsX0I
CViyxWOVMr1TI5K0b3syTtRIljhteXzbS7JexTykMm9mdfybHXdohyrmre/73gb/jwXypg7vkDtA
K/B1hwYHidLdI+CwcA/0DXAbihwVlTLbKza4msynnMuourgkJy9Ei4h2eGLfIlFe4mS+dcUeB48V
yzmaUzQKWUERG1PEYHkRy2JTW8BDiUmpdBIHsxiUrSJqImfkS0iAMCrClNbeNOZeZVytZQEPSp3j
PI/IkbBIuB0wkawe+KmY+Yj9GIadKO/cRamIjvRGVCOIPbIL+hkfhJtT/RISTpH1wOagXvnmbc87
cLbZV+KpQNnxvc8frylz+b4IQfge/2FWsRiT3LwPDIafDXK6tbQc+BUZLiBxU5NJIeyMaIVAoIBh
gq3JmTdA/7qwBAxtERWWt93RqPazmH7TMLADUliGrSh65WHzM3gsUI+krmT6pBgoL+p903ZDI0NJ
80rpyLCal6sK6rliXqXu5O4wxbtrbUYIJz8bY/YhFXLjE7g5zS8NeZkL4II6Tx1xVQTssU9aYYEo
fdHDQ3MbxSTqTNWU+WqQQOjZhemx/VYnAcUoBlJXFF5IJvJC5PZkxcBwfno6tqRyEXKqNTQFttHT
EBVJunM4AayTrDOHsKF16ym8OuJRlGUKBUxqYv8F6OVfFQZbjyHFQmPloXemJ4UbPWv9k8KexeRO
eFlE4YryFP7iw+x/mZEgSm/If3szRQqNNZ0K+0ipZ8KgA1nH/GFuRIVGtjhnIKdRWwpdGPTvDJim
aghj5AGyQWdSlkmfopTDtlLKo2WIVinhJgwM0jAKqq8xGM8GXpZuJNAMrAPewdTstyAO58XRpMKK
1khbuG4NJH36mMudpRDyvsCOWspj0X4Xz6dew/fZmJ+xRWfIiwxYafxSE0+A30IpkZsXpS36hpjK
1+pkRW9Mo1dUVlt0nFBfoh4lQGc8FovHY1HHbejBRi9TkGsNfrXhejcmqgN70Qn4u7tG+CzwMLh/
ssxURAv6dFxtJiUi1NkFsebjAedkj0FSMCh0VNKqxAWoMaNkcEugDINEjF2kgYCZAEL42B4HfDbv
IBats36Kw/qw/wnCYz9bmwUTf9J2RksIFTCagZBDLDcJtY8FoHfCWfn3JCig+rehokgZDVjQtHFR
Ney1cGI4W3OO6BFBoxZAXXwIP4SJGj3uMNJ8lilOwwYMjWxoyCHmZ/iwpAc9yfovUM4U/F6dJdUz
XG6Jfrifc5uaXyzq030AeM+Nx3f1VTbHEWz2s7q1aFz+KKb8Wkzu8/FUh4TtdbPBsgoMNFMx5NX4
OL/JlkSeJcuhA9XbkfcbLdP4Ue5IOdAuPH2bzZ02cCjSRIuOVC17I9CWt8LIKOYGTbpMQEGpubL4
/hZSauX5YijZrBFepzR70o/xs3LirvGKAvonc7HRiQyz0pIuEPzwjFkdtKiE/RXY+56oxbP1q4GN
W3LDKm5KUeUnx2Yev9699p4CWIp/gmM3jPkC8Fkg2/7g/IpJJBIehVhAzKnQlgAP/wUl8K3zfFwF
YHwZkU7BwwfXVUb8PjELAVIKTA18wROYBG2//zAUKBFwBK0LDBFX5I6z2YU8+u1S7BJQqzRPSf87
HON/0J/BuTm3sXKWUqMvICFYjv+xQZ+go1CJct5NGrxvspAHLAS9OqtnBKo6pLOjp755fEIMHEku
nAXN7hmNBA5EGgJdkEPa5nicHE/kjLXji/wrgVESfQ/4bpc4vzM2FCF4aA/QB7v3UmD+7H89DK8Q
7U96FNwVReVlSrOr6Hbj1YkNsRv8lPd8gnkhPMTDJloAeoZleIi/AyZPc5PggFgPd46gYSReXzwC
k4poDQjAFaJPeHIuz2ISbvHL0uFzFpaSsIH3IQQuIJSdUU4G+MZuiyo+wVcuAhMYaKS3+blDPGsI
WJwsjC6wYt6N9u8Q0YaoM1FoseVgO93PKYZhL9tXj0sxRpZnH3oEHnOujlWjPyGNAE4xqGQMzFy4
vP3wHTzdD3+JP0uej7fEWpeh4AhAWeC0U0xk+pZwW2uiN9iqSZgSV4JsYAwD/g6uH04sypxfwx+p
qMLpQOu5Cr5qEVAq5LtIFNaf1cJYYtaRt9onfjiDrMWBRj+zyTRk9hO7j+FCdgcmAJozdhDU8Rm0
NFaLAEbQCghXkT0CJcIkEdxqwIVE50QKhLx0BnQ6HY+DgUFY9xRQZewdeAhcHFa3CjEG9c/CjFf0
PM3Ic4wjGhzBJtXEPlOq/ert2rM+tCCQsfvptGnDUo0Jn0Ltz4bGON7wDLzvpkLP47+ffGkJEQMj
xHD5rqGyiIHSvozT+hOJSJICNMP2gCCqA3gvR4y/0El6SkAAx4l5r009bfyMYYL91umBkdaPBgjc
L3yf1PjqG2d0leSSOlYwosPTeBzlg5rCmcRgJ6jp3h1yR4wMeeWrt/9OoonCLPDLUWJs0qymtDOl
OASjG4DPoV4zo2jOaSV8uE9N/qSz5MtEr7c+5Eym+kDMH9eYnPw+Euo6dbr6yu7jt2hTqxmESrq5
1ddbckAlZp95ApMuhLnz0Re+Oqaqe2MPlrYRgyDaxfFrTl80JnA4IccsUcWvGd/rDWflZAFfwQ+a
JqTmqxyK4axf+4+Jz4IUhdXdt5/uPB2tJtLsmEGEtJ7SavJbN8Qmtd+fGGPqlThHjLmH5QE6Px3U
9kuAJW8EQ52KeiQXw6kT45iQJ7hXSgZc01jaNj4HqkuNlAJbon22U9KD9PGtmCfsDNwjaC3kFUgk
DBCjn57Rm4mqZa3gWgLKmxpMbuK6o8RshnYt2cDFB2QGbw42ohODl+blzZ7wgBNuYrHZ/dQaDO1J
io9Hp732YXATXGlwQKTzx3TTPs90Dhey26a0LJkZg8obA6VDIyIGpMH1IBIkxYRgoarR2hzMOkTY
pwdOzphsozQbz29LupnWvR3WsnSL5Wghrei4I13MT+qYp2etrv/8f84Ax5BzJw4zZ83+rnrzOsZ9
wc/GqhZLfjYgniLcQhWAoX9TZyDEBk7n40OLWQcylh/2ExGK44fVd2e6fS/x7ejdW+CzVCGh8g2+
qxJ6FAMPBucLJ+C3wxxRA+Q3iDexRECcuAFR9Y5biiuSlcJJBt5EdEmfTyg0RYpuMRpotzJKI3qq
wFpGkRUImoZWR3sN42mM6SLGoshO+nIaD0juHLgr9RLcl/t+shVNyBPhofFp9mKyg8DpoKO+uUBY
CSeSsvhY6CMCXN4bcCcWEIfeogmXvLPIj/0fdSIVfEzKKRJteTYkekJ/kMaiRuWzBXRH4w9/IeRB
9RjoVIIMiUGUKpcA6kA5BQ90Pab7jkY3kf3mI3S4CKooefMOKHmKlmcBT9xhsIQRISnHthCTxKw3
LZGW6BJymcW9pJ8nHBAfqmSgeUWQh853njqfXUrPBwx+h8R9Ws2c8QDr1G1XozU94ikBnyKECOyj
gAzGWEb+iqEi3QgH0JmFxuDfg3tAo6aueMVH+517ArXrgyi0c5DEAsP7it9L6cC9J6vHEukCPiwg
82RU5+SuXRyK6d9gLq14WEJNjBh7FP52E4fEoA1U1yroDxD2GCAYjYUNFSCKPn5Kjp6pkqBLv7uU
xi2KEhHSUfoIO09GnnO8G59F6oVcaXCckyNzpT+KFsGVT1hwNoetmay+NoLEwhM7sTn8halKPj+n
OcYGuSBeuIrxuZwXBX/I/jgubdjbVe4zYi2bM8eXgUasN/j9j51b6IdDTmEUVMWcdoLwFYpf6e24
Mu03aAaZyHelhK9FbY7cn388tUgIOmOkYyUSnBrQM41KDuao9ebiVRRzCE3Nkg1Jov5B/hsekHiW
nKXZfXccPBoiUxfq1JWyTvC3oA5QE4NxgRNA1BxNgtFs+aHtNdMn+tfmoMzwl0JyCFoDfCrn2RWv
N1fWNPvbn3ljP9mbp8vAI+dJrgGMtfswiQttZogIgC9VCIbMG0/E/k4jMs6z+z3jrxbnkTecfQ3g
nbqiAexUE3dCkSKxPvPtzZzQHkzx0h57xC+Gspa4PjYfjeQ0trzSJ9R4B3OaWZe3YKojvUZC1xmz
JumNyHTmbLOQ/5F0Zk2KIlEU/kVECALCK/vivpSlL4ZVZYMggiibv36+dKJ7aqprUSAz73rOuamb
wQ8RTRx6ITZFVrdwAG3GHFGKIfwWIhIAqD3yNNgejIsP/0ywuaaDhG18nxH9dQGv5CMyBxEXTlhw
3SDQGxprPo95TUqIGFLp73bBpJ7WLAR2ECtOUIUZIa4mgMGkiECucXIEtlqP6IdAjkhNAiBP7Rgk
7uK0H+/6IxWmpSTAZqtuSq9/nq3fR8XavGD7arSFekFRoaXFieeAQlajZ7/CHNFb7mlDA93atLM7
JaQqoq9MdxkCOWDl10z5Ab8sNBVIM4l7ux+OFZsYE8gmu37CL1XgCwi5sAgQe4jK8A0+Eu4xPyGO
0BNem6CD8ZcdQmDCJoHeuUC4iFKNPznwDXwgDoiMAiNADEM1A+YP0dvnoItYFx8T1xdsGQURCLIc
3DXQ9xlXw2tyQfgo6cDzy479hTqA/kPiRSpP9IWJBVTLGxMlqqACtCXP/eVgWfDBpFGchwFTDleW
J/M5EoTLrAFmpEaHgmpoJ0IRFob9GgN2Z/tReMYP8NPi74z7JLIkbObYjymgiUeTURRCrIce8CfO
FFGe0N9KI0CubHoyERDpXEN2QWYkIMBDuojb4BNemHvHXhCZC9kDRrjbk8wnWCXOZQMQrQ4nwcBE
D1LDq7fuOPMHwnawFYiIHDHgtwuMKcJ2Gj18g1CZ6+cemUaRiKmHogzPd/FovCLGn1fEaajI9hGR
0PehQQGzhMYMX2erLbHG/Asyx+60ZucvT3PI8ztiDF6Ke8qOPFrcKNdJw5vso9uLqACOFUBguiZY
rj3VDjYG70s0S/YI7UlcHvsJJwOoRFQKBxEriwoktC8CbpzUq/Img/+k4EEhmKGx7+gJ90P/0p8B
4qxownpGwz5ByP9yE+he6qy43yssY39yiwttMW6YnYt4zzyF5l2dDVIYY4XEraTOJSnQ1M1JW1Bf
kPuVdPonNbNWXxrDX6cvKunrI2Tv6s9Nz/TYbvXuZm9qOxWDncOHiiIMs4+9Uf9Hz4JPDARt83jM
GDyIM/QaxwQzzhvCRDmdvL+lq6iFu2Q9bUfdBNxhi3PN+6+UGbQKsipV+ZMiq96O3IhaDJtbSwaB
9s5PKzbOKR0DJY9ZqryyVErpAJ0Y5EC14xbMZZMpEhazT7qcYXMOlZjnhFbD0tiz5iLPfiJxTMWD
9+0uaL7ckpATRDI/AoLwZvYP8vSjU+d1UoLc5cvPafwVwATHDWp8SC+p6BNnv2h+gySOrsAGEDug
M6WcdZmDWKIKygBwjlHIeEq0w8kUEiXoC0Sq7WLERBm2s1tMYmlxNewaGAuiEDXjZ/225mx6CroK
ZDVrQ/IKaudfGhJJiI43gLcoOeeQFZsSfWYdeLYe3X9TpgTQeuUsnYKKc7VOJT5cY/4HZPtZBual
PtOWJ6Z9zkfgUhQ7L9YTdfa8TxXz7124yTDv0cMwFq9Ykf/eiaW9zu96ekNaWsGmaBaamsMrqnVP
gig0zCgxrTiWI6q6N04UnFqORppGFPMqhlpjLaMx2dWN0fLT52igMdG5bPGe5J4s88eA6pr7jCV8
9KKiDh0z62dEa8y3qYdIwv332yZTGcnFHKfGothz6n/fGz2jrHtHUpOqneLkr9Qerp6qBiROtwGJ
/VDRZgP2MqegjPY0qhGDSKokkrH865ZelOtgm3ePBm2p+Zgh/Ub5kzxPDQhn9eSgZGPnRJcljYr3
lNRduoHIeESjqyeUkPSgqTdDxqxkXqxXI4VSD0OVymBkbOUP73rS0AXMyHA1AlKk8E7ZQlper7Bl
kunbmLJBJgo4eFCMjA6mTYTzHVEGi7F6fK9WPJwbMoaMweajMGYFCjRVJOoINLNkgZtg2xecR5t6
GWr3UPSxYsYzRk6bIoOqhnSbxCsMUy46y2NhvzA8xQyviMFIUIfgKzCeXzGbHhs5KLtc8zFYA16U
XKGbIZdDP42Y20RFGBje7KQfuUAsJ++A2pihCm2WN2QmQT92sEG8HrWmq7a4MjQOEiypAX/RcDem
mEqq7qwpMQxXQA8Ws8JQyJHgkKP11NOgfLh05MbEH0h2Uj1E/5KKQCcowqIt/hJP56qFVIrL25b6
fUldlAyPEBPtCCrbbGrqi9ytEmslcmchWf5Ijwo1rBFGFJXNyuOx3T+VDoqzpC38Wr+jbmkyCxHd
PnuoJz6u/PRMuRf46eOzJJVbDDyaYBnUh5zR74j9ECkoACcIWNh5yhh9LKDQr4uZshaU+oA7629w
ggsKIijyBRxiesmkTW9trhffohqY/lGLSSaz7q2GdybHZ8gPqbgO80uIB+gzdULg2R8SL+/meRMy
b1qT5iPFrmGC68vT5GqrrIpxOmS3r2cfD8XqhdDjJiepbxR8HEJ2we2IbbzJ31j4ppkXwx8njnNF
8OxTMlfRxurGLpSY93Ywg5e0aRKErNxXFgITIvPKrgEJFT42AyQ5xH0SJ4FBRZ95hYJCp1C07g+N
FmoEKfQe5NnwO75Hg+AbcfB15P+n1Fcn4VW2Sx6pqyFYwi5GR5pmUaCgnAUPHnwIlQSKOsWCUeof
FgfiVawTIfVgegQ7onx2yDoBfIwT5GVTwWBkJSUKw+lSlPFjGiaQ85gi4Cg/hCOkaYCt/CcbqMcj
Zd59iFKfiJ3MydjX+r4Hh1FOYAO2L4ppKByNUEzd9fpgE+L+YcBVNAAMj2OIxWRBSzQeH+2yZn4X
UBNqwnFRhn2+ZMjpjuDTeG2ekwW9YybHnQHIjNA0G2iYAQsgKoKgQGpJ8ELoPBa5TqcfpZycEmL2
RX3/oQHA1EcmMa6KTBQHUCej7P1iuuoP3ZmmJaV39VaQYE5UpUEw9vQ4SMyZFCrXdCOvh7pcPyZH
Dmqn+wbOsnuhxGxjVdQfiqHZwiEWve3ezyNtRrjkNLDaC5J4xHwxTrAKOEakZ5OZ9vIYlUl7IEup
3swyMQkAU/Jwa31JVEeqZB7SFRE59pBN60JBKyQIMcymJUOj0yAKmYTk70ykBEw2JFr7IUShcPAp
9PW7ns4hPAgQl+WqdLpSYyoCWLr7rL/FcnZ53BaNHk7GmEkEi6gkwgVOopqGuMaZL7Z03xI8liQ1
bqv6eraWgRQB7SiZZTNAhGTIwVSTSMxNropmsWK/HvHkH8UxFAarA/huihs31PhqNknlTrotmKiQ
Cni5rrBWlOoXBFgIZXA0xk8RJyZCM3GyTAqK6cPhbsoWGx5dcBGUzcoTRSbQgpfi5NUXaHXNsQIF
d/U0KpqtM8ATNphfWUq7BzGXQNkT+9YUlLwHOlAn9nibcdD/0Gmpiz3Y5tKv+vNJveg3r9BcTVmZ
9MaabMqIIfl9BH3ZMmy0/L42e9D4w51gNwDJWhUBuKa34HIDpIZWDsyaAEAlOoyv1JB9AznEUbZo
2iU9sLv0hQajSm6VAlICesV8XLmyUPzNf7U8VvUZY92qGUUBlq8xV9ljmh2vzMhqqQHPaPNht+/t
ok54zZ9EyaNH+V3RcRZDbK+L048UEsay9V9Eq/L1n/pDe1JftJy4sfRVVjqzPzCX138MlGJuyi4v
Z3yrBgXBYEA43TQgKwI95huJGk8kWnhHDjHCUlmsQJqgSkGlISrIH5hfAKyucUAyI18V1BaZ9nle
wbIg3AK/WSwjbLS9OQmmkg68b+QkH/IV7B7BxVas0oMNZEe1XYBt39AV9eDwOnB7kd9muB/hBXjD
kxWdrMP5bs0Fh4hIZJ7Yuw10pQPvXjjyuQB8DK59267YYBBwHfJjgTJgGBtaUoIghrBBZFc2jBN4
v6c4sne2+3LdpblyXdOftnbtkgIAdEWji/4lDTvYYT0Wj/48ef0LOS44Otw7qEOLayUO8w044vk3
ujUHcMhjl2Y1SkJkrPFpH9lju3Qi7Tya9q4NaBJOmO6lPAMMBwhFAg9exT7DBem2gB/pvKLtcIZE
YHNvZ7oK1pm/WTAfkc+/XfPCG9NGta7fET8Quf+/jA0GsXB47hRm3B2WzjrfXOTnLJlXE+w4mHE2
1LBQ/ERQgviEG2DRMQ97v+JbaHtw4eKVgYZC24TBzZ8a4CVRvJAW4w+wcoRoeMxudKYhufk8UTDx
Jb/FluA9S27s5m4Aq4jHU/PYhrBZlqh6kHfBPqttSG4bGcaJYkX0TW0ELTIwC4ntb0AWiBs6IyVg
NZCiFWc05WduwQgimAN9+RH2LpPirB2cFtChTDNlf3ThGJLM2GariZ0HhS62ZVd8b+zOsVNb+45S
j+qBtAVmOOdbLgUE8R6TSHb5Gvx4HkMKULY4AJ5wobhsiem/06CyppXL8APg3hKWhEQqlADM3GGo
12C8xDILvCplc+5NY6VKxLWoJnOC7N1uw7WbTC30dzYXxD702Lm0WLnpWwAIXLPFrUesKONTtmkA
WkBa5dNXjFaFDfTTpjplsZl4P3JV3ocJrz6CxdSPnkh8ENCyWjS4ady+trvh6YwKAW4EF1udde6/
cEZU6GDoxOpfuy/9Y3g8StbiB6F4R7WP+H4XRKbzs13wOQbR2q5BvnFqB6cHf1xyCBUeNlOaXcF8
1CBaVtZ8ul8uf5d6WNhMibUM5+QkFr/Gf4RUzmVq6c7DYWaYRaBtPXh2JJ58ZfBAQtsH8eXG2b8j
Kh022PxV6058zjOHzIJ8ZN052pvpGfA0RSswzc7Ihi/kMHvL6p1F7/TOxBrZDOZBKWmwG1fVLDrN
i9aj6+w+3ZqP8ObtMb8LdhhFRhT4qLBRJqCUB8HL8r9QKUj+buvnFm3HZbOUuQCmrEPGCBomx1li
VLvV2QyyfABWuAudlSsRoNsBTdgzNZfB9jZkhZHMZHVQcm/qvfTZpxmZgIXc8Mta80R2p3DsXK0w
xMVx+aXlSRYP2bRYABwm/w0uc3dcpMX5vHfEHb4dkxXpP/d6hB9g9VOT3xh7Y8+IBrcOGbfM9C/T
eszrsORVAR/yn3hVhsO5J793qrCdPtgxnviywn28nTrktflBUAA2dQmHy7aRcGFt9obFcxYMuJGz
27HWrHFtyTZW+kxtG8g2FAGsNxygsZ2umQ/JF08WCAl+CA8lDLs3oYIHgc7jh93ePSteGuSwxhic
By4hmvwzo7c7oUKHLVW9Z1hL8ybESWwrQOkdhrqbItG4vKd+t29+JkvWag97uQK7BQqbgYPu4+2p
jf/+92xsjd7jprCXlcXu4dKvjunA9fsHOr+AF0JV9ctcNSiQN1b3q4TKgcTITZ3lgXvFHr4o0vaX
6ojyG8VqBrksZfuX+s1MxSHZpOGl0ERBHF3THdT9dYYc05LETIAc1AVj6k1qxBLDw7N/UucHFIvd
+QNckNlz1YI5AYFLO9kgsnCGWR6ndmpTTbOXF9ay8mBM2E/7B7qknbPqbAtrid09g81TrB0jktEM
i+AoWbn9y/Rfa9la+zuM1xi7NUc+HQCKIDYLb4rTwPni9rD4Co8/cyHR4vTsM9xO/JVs479ot+Ir
JZ82jS2WkyKfj+Fx5d10Dw05s2OCP+vuAMDhkrg2q0YzEDkWt/ZeHh10V/Wp5UbUZzhW3Lj9L+Ui
EQ5c3Vn0DXxesXPADPnwYKI0AX0pvImzo69tt1ES+r/CeD691lon1rZg2KC1XjysxZF2MnvzuEjE
TVbu9Lzj1Vp/F+DI5zvovTY03nlrzyNqJM70jNU5uDfLb7zFYhsew3Dmgfpepvd8l1QqA0kh68kz
bfZeN1RliRdfno51dzrIyVTUE1XdUPXAwCVWb3ned9x6g906LyrtYLu92gH26TV2/bnnL/FFDfvx
dKmia9Zf68z4cfDb3w+34QFpljITlol/WfE3WrY2wDZLWB2SQoufczqNAa1o0+Usp0NlzbsSMS8m
lvzbuBOrwUJxaQ9rhmR5SMHHzsMFmGsMPtaP1pllQJhQvBe3bIXbsce85PnzS4/0iBnwKE14I1dx
h/PEk53Xgi21WByPW2G/PZ7uD6H2509vrf27dYZQLQIIEQ5s8M4OLG3hbIfQnkuR7kXiWEPBYaOc
Eep3WlfmfFs/d4/NmkysYT7MO19ny2vTMQhLC9YubEexwvawwOUslM3bZ7T9ooGntqTWNQWvwLfN
HeRdTO70vRL/UDZPT/bNXb+SfUJKqjdMYFz5cnSYulNL40otPoHv6HL/7oEOgIUgK+QN8TTc2/xw
OEi+iCjn0TMEQgXnXHZv6/n84/fneHCV3d67vNhkpnvdFmIXYZvkD5wTQOPWc6rNHr9oanwDqeBY
q84v6YCa2h2ESN3a9zYXaD1/0TRajI+GiE2E+mbvQ7WlbKt/+Xs2u20BPreqIP2B/jjnESfu+vI7
dS/Ah1HECCZzyQ3f1hY8mbXtLcSnfMllBOfMX2O2poM37X+uuL2TT/c4nT/8PPK2woOi/AjmxNre
neNPwUYNirkeGZFwdc2/k19apTWjYU42ir1+r6h8ULpT8PC9tY1fXunCi3LamR3Ii87OppTmhcpy
pHCEA9LIqWZ9fWlWjFoodPSodFfCJ83Yg97xeGT0TjDCY1yDBWNqrTVG0S5sn4V09vvfB7Qen0iE
Nuz3cu/75O2sr+FYl5CaffCI2iX9H/vHjBeTYJiHksWnY+enDynd2YvTSvVb5/tbWRXW9/f3USVW
WPu/vrQT6tO65Q7fU95Pm+nW5XINf8XyLO+15bM+ymJfua29VJ1la+9/28jyb9b098pa7pUNTTXn
Op36e06Xi06Fu39Fy+WUX7dk3/d/r/b0yVblgn/3T49ITlw3Q+MtYu6rA6LQNWLiUUJGeSYEhiPk
HKONQjDX0qBMrdUGc4nqg7uJKttBoWBn594K23RwQdRbbEAB08cqE83vxnBlk+VjCoA9gzW4Mja3
r/Ss/Pb/jN8ckpDxnfzBTeyLDS2AsrBhmqnf1dfoW5qhzjZFPNyrXUruC1rsRFagFmwRVV36j9GC
Y8afq7WYLWJMl4eQvfXtzRZeaHnL6ZTd25O0EFp9gxQMp/6ltSbziW1RTSbcYnAmZCxpdvt6EFd8
3Ny1AQQK6NFjgPeQOGrimrQLST+R3FtpmqUukvAUaO6d/3RHMGOZh2xLLkoeDghUol/GyUUQyyLU
ZsNTnP/2ZOrAjKh6GAJOzUcNWBKApY/YB3k8Om0X8wJqVjAgiBkKryYIuC7FUzNXk5W5ygFDU9eM
wFOAA1j1sveiZ1nHN8AsE4FHaXBPYKj+dbCY2D0yTBpr/JfsEQYENU45Go4EEgsVIE9n6OkzhEm/
AKzz6j3mRio8wb2y1pbZTDRwn7G8bA8pE1WpNwZy7U6wxQPAK/tB/7Paa5Q92H2MJHwc5fv5xGBv
oIfSAawc1GFai9TNUJTG+42Q3MvYI3QTUMiEhgXggc4s7UK+iN6uR+Y4I2vyottaIR+IUCwBXrEU
lgxlaHInMrFZNRMzCGnGondR+TTplqIRa8wnzgT2cRqZy+GHXurzZ/KHsPf6CTGE/CJUV6N/NYIJ
CKRJ3v2OAyTAHWBN9gqzfWBivBKiDagY431CmWWClsBXORJINEgZ1AiqSFEJl9vlK7+ydYVHp2ED
iOLdu1R6bzfan9lf1Yf81VPTkRlPATyjujNZkvpLPlxKJj2OVbwF0y97m5l5YSn0YB8oQLyczkDZ
oPhSXpsJGICM2UKl8qP11O0oYKTlTzL80xHlaRdtguoeLYy39bztNKpwD8j8hqOnPjWJjNlwL8in
oAphfPt54RHuJRIo11DJdoqJLGGoI1OArOoJtUpRyaa1SEUdmDB9kK4hjX1tqJRTAk9uM3B94AcL
LRhdKdM75cN5MED6kDThKw1BO6eMGr9Q66ROjs6FlEYK2TrTDFzISSroLKpafqUaokvZiQJkSqmd
eoGuUwY+gUKkewG4G8b38Vps4TcNW6R3GIoKQ7mhvurzii84vbfCBVzfnHwBtvkIK1xLUCz2eGRf
CY05ovCVQaV9IBiw58rKzYAw0KinLgmHlFLr+F+y5DRW/9A8hndbvYVhgRpc/xu+TfplX2T1cQlN
/LYr9iVog2QjX1FAeW9l2g1ABtRiVgGfrxBcr3fj8m1lxrQfEd6T0WUxk5Xc+/WPrhDADgDjd22e
MhblEbH9e4lJttOa2vL9u1fBBYQc2iSkLXN6ojXHTE/GcFP9Vzc0f6RySqcRyO6gMR4+NpdAOETX
eq8BdeKG2seOe6LJUVVnE+2DfrYB7kJRU1TGaSuDtuugCNnaMqaxVjcLieJ35fJSAKJoDsMzoOZJ
M/eHFYbulVHUypB7341ogZuM1Ds5ojUN2YtYfIjMNihSFVn0vJgptCS0RWPILrrs+S8NgTrHRG/S
fEmB+iFeyBlpM+YQwV/bgqPl6aQ84lLHJqkhUzzYS+wXOs8cMNoFTb59JxvK66dxMOaH6RKxiSnT
+dXl3QaatL732wE9GDBqPOY2JzQNiPJJnmZUienQQ7Rod1f28f1B8L1DgRBVrvw37QLmw/DytEtp
zvDYksUp3wIKSv3bis7Aw6RVhP6pTw+f7+amB1qFQbKf7v5tRie4A7NLHbFZ0mR6IZyh1pvTe62p
ToqYXhJIB9aOnYZGA4mIc91U3eFB7Djjom4gaQqPCUS8JeYiJcMBDUEfEOxO/2dmXwl7+TU/AQR4
jzfgH9XbjF4DIJ1i9IPVoiUN56r/4ua4a5TfyzVF/dQfeiYzwT3KliYjkLlWFUlTZVejq0KfIvXN
unEZMnHL50p6yE30nw1Xy2K4oePkL8kWFLkRX2dHsOYjeoo9kz2T6EQSv2esBxAqtf1HpX+MBg95
Do9QWpuydwKMQ/EOGGjBLEFmFNEKuytxTrKqLh63FXspdSdLkFXqWTzNl0ObD/B0nF06Ka5oLwZ1
C7pIZXLFms6G2Uc8DmyGmKRE/5HF9EeC6BNS8QdynW+BPtCHva2kDuJ3cumlS7Jg09bZF10N8Fs+
XTyAJQVreOHSADWg8K+eTW61RQA/0RagZfEXAF5Zrw71v0NJiGasyvt3Iq+5dWidJ7Fc9F5PGjDc
NVVm+nAwYWGJpepmEvJOD+Bk49Acb1CqoPHP5L2DCX0SGTU8Dk0bn6WOMr/Z02sY9vIAtOzuXys0
4xMuTExgCVm2BiwmzWUpGMku99hj3075zJB3jBXmZ9794ame29F32TDIBrRM2GKdOJw8NtB57EIF
1ZeAASIYWTK4POaO5dsPghkt6Kv3fS3Azz6qSlW7Yo+m41YwiJsEONHi09/AEo/29xlLw4sB0UG5
9wGEtb2v9TmQbpaaLg99U5C53JY4hZxiaEjtEj4BuBK4BQA6VXPLrh0Y3KHEDx7/VQzkAgGrHdrV
mMM/QkyWgV1C65zmGJU+PCjgU6FL2NEpRfQVW3UUOzlbKetG2QFxkeRYTqI+iapuBfaMcJmpoxtM
A5fIgxeQ9tFe5SFAP8QAfEhDPAPw01ANhN3hcOA+L/RFB3b7HXvvEK1UkYw9BgZezOjod2VAf5mn
B1wLJ63E9Ohp1oMHYZ5Wjg9iEWgic/ixsgDqceqVRuuKIMh56jPRoWaAEA09FKfF9jIwdDStoXED
PhW8PgExwvBmJa1/sUTAVcsR8KhXrB0a+mOcYeiuUy4CoAhTvrAXic61OMnDPY3QEBRIpZbiGAgQ
bcbD4nARspzuYCmcmhYQkdvEJQAZPfYApRnAQXsOa0WxgkyXPmUGSSjiI/iBbIgaNbyd0A8i6QO2
StFQChiNB4KfRi6PozWm1Yxud02XlQs1wWmEt2p6ZZANFSpadeiqkx9dAK1CKkjpoSMVDSWH2TVd
yMlnT74JY8vgxSTnSQRRgIkZkPUGRgQyhC0AcARsFGvPPgFjdU8jPA/saR4dSCeskYBcQVmnPgO4
VXO4MGY7AmBnfgCIsE4kfWYoXLcD21pqXUFlBR7OM+YcT/lBkMlMqkbnQ/by4puz0dAlwpcRctK8
517uYvAXkBEGpzu8gG54PB8CD8jcgDFAcVRomIN6euJBBJOZefdArendo2XmEIvUzFN7IPsVD1VE
bAT2TaYY+wEhs90kcCmgmJs5TpWTktFKB87ERaoMxYt5b1zLK49bOlJQQ6hoKG43TGl23vIY48D9
gsNS9COrP2QLIA6Yo4xhOywqAWYJ1yNUmjlMgaaYyVTsqWiAcjCmhGTgqgAN3hA3Ad4jMEgqrV6K
381CdJlB9CCJwccqovdYGTRDI1bjnv5jQBysKoAJ2CjcFE/dADHJO1YprRsG3X8uS3gXlpNtAja5
E3vTgrzFg2X1HtWHpopmPm1eut7cq+m9C1RCXW6dA0H/ksPy+jz8BygoLh4kh/wZvQXwP2W+XDb4
JwT9iVKaOUeTh84ILWAMUscAMxqCZANINYMKqxFMgPJOzDMBLZvNeL78AI4dfBJR14TeqIB0GxQG
j+UGCDWHu9zQoZ1cSK2UzoNOhpWF1jY8fXhsAGd38K4f5N89dCXooDSEREw5J6LiEwP/wxUDwqfx
hVuhKGpYt+cOPi+cQASdoVti8qRlCVqDejcYwY8sAz9F/yL/7RSbZ1Us2BkTSh5Y0t+JGFTI44vf
s+ffm2os/LQoo74ioZnmEgUxNUFwXBxgnjfSwkdozoY/Jo1FyErQmeAyyA8JqkDDg8mFC8noYSrk
mO3paTaZZoSiAgwDsA/cNweSHUpywY3rWghRreu8gcoE4X3nmtV6rO8VMZDKScaE+kLLk+Y2Rlpw
VUh3c1+78HasbW8QuAcQWfQapLHDvuQdwBEQFBLTwmJEE4H29pO6EteGiyHLleJeBcLNLFHB0jwx
efB6GacRbifXbozyoLcHOQbpbD7CPzS0EN7d0DFkmG7M/qoFsBBf+ubGMMzP6jH4tKxp3aGcA/Ge
sudTaI8hkUCvGBwSC6bp6I8Q9MIc/gzRqJGyo4CEsg9TekX3bdjSQQdlzi5+nsToOPZiUfsYOUh5
rB9nDCgG+L4BvAo3iGWrpqRqcFgS/MjYq0waoMDUeLPuj9vLNyxio01HlFkbC3ELJmBw54KpjlQg
EgkhM7/EcPkEZVOhg0DchvcCkyvS+T7gchALVz5Z/5s+3c3PTx4cghyhUyNSHhGbH7EHEB/ZqtTC
9nEuq+ANA6kKIE4JiqXiKZTm2IXEd2OPt6aHX10DXqC9BrwhbE6Y4lBXk4dgvsMrJ9RSJhHUc8PE
UCDfwcQjyLRaSRNAtmAqws4CVAs5/Pr3qH12R/6NAgJEVxpsKMLZYr+yryvAYZYMmZNTwFPVnVp3
YAvTMp4kXjWi9Nd8FgnpAn4QQpQCWwns8jjQ8DuE4xQ6EJf45eDyfqQUyh6/aQ4rBGQhoVO2kcVc
Gn5LYL/0GW5saOasRq6FnBTCd/25JztNjGiSBjBR0V4GJkV4g5K3UKWFdM3B5glyr8UvqwaA9MO/
f82AMXFKeGzvYSvDW0DRw5xC/szGGC37NayAVrJviap6bW5gpslAecZwM2D0UqZBWoTMAB/GPLhH
hNtmUYGM8Ctkg6SCOJO2aGwuDS4Uv4a9IK5/Ext5+bdgvzlgmoRqShl21GfJFAAA2hOog/hmwSRv
d+wuARgYOYV23ozxR7NG94HKZkGnoOcETMNk9Dgc1dL+h4WRlgRjsI0e+hHfga+BkynIpoCHPQUY
mkDQBTwO9hQ2AUYszFy6xeUWvafPfoYsCugxxrPjS0A8AfODNY0cAiQa6Lw8uMdhbEKmRqISsDbi
VrDNEKNi84JdoBxFCv4arzidzZ8RXzcoAHUswodDBHuFeC+9BtnbF0EiST+h6EiQua/dHHCO/vO/
B+YCrycPMi9qMCgyYKcR6geWSAMRgFhLHXZkIzGJ1iMlGmOMQMzuQOUmOG3vP6ctgv6uEV5ozrmJ
33zXg3vvnOFm3wy7ow042E+Tw+3IgHRk553a0+pfXbgZgNXBzendLIopbTFIMvwhkPnOJ07BNwHE
fOtUlCgkF/Q1buLfrfeMMNhePUWeeMU8dWotFM4oq/EXeBnQ2MmG3+x/k6/X72T6XpILvX0GU5JW
4TFoCjKVq7WbJKaaWb1dsDBV75gpm0800doUBRUX0SGtc2oDORNPnnj+6HuS2nIWviYOZU8KCJGO
XAJR4gSiGOVNXfESykwbbQ8EOLjT5pDpeN48yMo0I05fGfd2d/Svbq6Lz/Wv26FbA5bDotJtZXY3
nUbt/GCW0PMPaA8iNugoFJUoobBXdMNisYEqs34cT4iRqBpR7fc4Hx5pN5sRuygnIcEu3FZaEgll
CIGGB0A0RASZIqYijsXMYz84UnuiL4DZrT/+BH+3FdBLPSbMAMV8AxAHqhaqEbEHg6UZlBxhPckj
GEiMiy11HyvPCxEvnsToPemARUEEB4MmOPOTBV5cno1w9TijKgD8x6HGQxXsO0jg2OUeAipTxt2r
cQQGhM4rp3uENQNUQDexQd4dI+BCmGdKfHLfFr/sV0VZS7iIYYbMnCExfXH7QKfDdHumhLBHCFFK
m1XGEE9uX8K5stcNobfD8RsDLH0L9RmgoYRw+PrKhj6BgAEjSE/9H1mGflvlr5iIjyB7wrgSQlM6
lScbnCHhPfkLtbLrGC8Q3ZhERE5VOWbmv0s0wtUFZZKKSg74p4ZhFPhVWN1rkgFCf4CSlBuGEZtL
kb0epKGAc7aFA3xXQs9KQzfmFRtVRHrC+rBsZDqEhW8kECCHM8sJ/z1sWT2sh5ymgrmH58epTS6A
wzATGCtAr3DjiIVxSbihN0QMBsVRI8R0JhtGdeGkIM7XvZjNSJIwqGdemZiOUO+kBkL+F6AkpW+8
CvT5of/XiXHfv1kfoi1VNrFOZQxZC4zgh/HPaHnmQeJDhn/XKmRXGmzfwQdaxyY0XrEI25FRAAF/
/aC38cCzLOhvX2XnERU1xpHtwm8iBIHJuV8ZOel2RoR4Rcn56YmshEMrmSDEXpV/81/5grYBMuOP
2q0fHlus1HegJPOEINrWUSZPhCw5hwC5KLtmypxwMAc8CtXP8VkzSduZ/4oqLpNfHFQJOVf6K0Bk
ARPHbwGbY6po+6U9ECB3BwQlwXLiswrvdZ31xV5+E9gJzUK4AE8zuN2JNoLx3UU2kakihmJNqhjc
qvoKEgibBQzLEfnh4TbxeGS4IPy/wO+WodSFiFF1ybTtCO+gP3DcGJnLVoRrp4VQ/R7gTRlVKdl8
JF8gQsIrrMgZxVdNjyofuOUb0RUJCT/ORzI6CIgEfkrxTTJM4E/QSGEU6G/ynoI7TzAz7DbOG8Jr
HAVK1yD2WNX0Gk2SkAQLH875vP4SjTJQndVlBrsNwLGpTOE88iok+H8ACFa0kOBF/CwQKslBsB0t
EsIsdCHQFrnpc7YepoqvFHiQylOBOIrQNEAX4t4Hr1pMgCNeJGZgyyrug8Fh/eWRTM0uwHtTf2en
EmOZKTmB+2QiMfNTiWEucjFBH4NNYjVMRX9HGCHkil7tQje90VuckzfYTgbukgVTfRgPooJFPAza
mzIsaEQ+4bvC/yMIxzSf3G3TQKNqBo/FJwQnQBaaJMyOe4lBBtyQxm9UIc+IHcsiwTxEpSQdx4hB
veCSvNJIHFDKQtwJAHn6s4tB+eHisTkcHxEvElPgh4n+0Y+ity5OY0ioxcMkTgGFjtXlxgHrC642
qdo4Vqlt9sA4hOoaz5inRMF9GL44iXxSjWMukpyKpIKX5aUI2MlYuGDxdKniNjH2AtvNA2G7Ecg1
FAP7UAZwDvvDYyVZFREP5H+EnoKwAsGETxoBpCxRERLEIed1Q+Ti2N5cZNUyRniOfXDc4BgR6icy
GL1CAroSwgQK2D1+18Uwd0+fvV+P/eKP6SfDZpS65AnNH5EmQQx3zPuCzJM+s5MYugaC0ogAkWqM
92XzcF6xBYZQByQuR6TtAfsIVBxzeRQfPWu1IADyFMJT075e0TXl6TCFDbg/1R+301w0kXvJzZop
EtHL7mMLUlrJIbtNKn34HcPbo45nTr7fd1cbBWrKCXWI5CTFR2sGNerHgX9dTyEHeQxaCx05LABK
2gx8n8RgRTAStwIGBddo54BDCtGykLKQtukweJ2BUjjB9uyJ10e6lC+CPjOIpwJ+l6tTUtB5vCup
Exeaq3YDgJO8dyxGmmGDiN+4sQxkWv0n3zktSJ76qoL54vs8B9puPbraKqFdSOTClHvunWtCUYqL
5rGMx0iyUB1dFYwkBSEMzgGdUuKUMZ0VzZVHAVI0qLYS7Uh3v1TtoYl4IyIielXcEC+UgtegoYEm
eglFjetxr2Zg3nCeQmNHzxpLk8Pz23DU1O9pAiC0Z5L3+ObbJaQqlkIa9ekpipi9cL872o6NxB4k
ySSKZVFv49l97Nd3IVVGSIvEN7I7r95FRxGXPzC8EVmax9q88LVu7GLVyRFIGLU+JGoGbTQ1YZn+
ImKOd0clD72/thdhfkqzEj5mbSfgPQnoyFC1AAdBTiRXMXfW/clM+iWMKJcY+ZFQf7cIaZEsJ3p+
qkj+4XO691S7MNQsEd4A5XkjhsdBIE8gTtFBNY4Y39wjQjawCCi/s81UzUXemqV8w8Fq7ZscCrcw
CpIWCqmlS7SRHODFJ1jg5G8DoC/2G12Td7GkHJK+Vxw4rpPDRO6mE1q/PdCQp5eLXjslhwvuLf/l
CHLlxH//EXVfS41syxZAv0gR8iq9gmyVSgYhaHhRQDdbJe/t19+xOA83zoluduOqlkkzc+ZMLNWd
ISJaOPzq4kyvRtDJDAnBqXP9Z4EruHP5hq1bHxve0PwLfGAYdjz/I5JfBXb3GROvpVxO/nOl84CQ
muGcP1IRj7mqh7XizwAyjla+pw4e0tC/+8FqNghnjCS831wku/tczaB1LWvn7ixOLSDJ9dTZHxub
QsfNla7UaDKplxsbv20fTi1tbWhWi6ihCnuvt+2U+iWLks/CpZ6e4+Pr/tVR9Amo0sFRKsXOv0DY
du6ihoN6z5qHBwThNzSWA9S9MHPQrHxNyWrdGqf5c0QLetM8FbqZzuRzr4qKtNe3+m/996oPK3qa
E3gGFtdvHWGDM1PNN/J6nVXyJFd4qfdns9jvpYYOBv/JekEQyhAsSL/uv6/bpwAivBKVrlMrtzHU
nbNcK8708qfXuz4abCYK2NsmrT+32lawLqi0+Uw/VWtRb+zcsXkjACPnOKxcqb0vNcJB3jadaJvu
7kFOpkhGuabogm1ztrD6GYjTgwVpGzBA0wkFG4Z/n6xmrVKxXY46NZKZNw1snYPLW2meSvGxNqfT
GzPc9f+WTPcJP+o2Nx7ALMe2Il592+YX7IIjIumDoIivjr9W162g+eUmFzxRjr0anjA7NtqEJPfy
KaslCTWZl/262fx1xztCYvaWl3syiUb9YRZG2lz/idMzLDTMeZWQeftSapvuwMo6Ey6ZBThcXxCe
qo5d6Hxs5GfD7N44YAd7RNiMqQvt7DRhByBnHKQcGlxgDgbKHu+ixEusJsQiAVoEAZH9qDYkuVSw
9KJ6Mb+aoDQ3YBoMQTTfO+9chCgwk1tY9KI6OlJ2+Xn3+0ScxWzemNbblMGK61blKxgvxEi9OGoE
87Z1t60IJMx/kZ5W6mrPzLEMfJz1B30zTy8FWt+GBtHsWBNla4ZNIHuax+Iio+lgbiLdgLll3SDl
9QJ68luqDPnhubp+vkVh7U/7Z87F5I1p3agFq8s7skUYCjAKOnACZApeLoqbe+j9741kRKV5x3mm
B1ab/14/W35e01QlVfFEMfuobaa8oPnreIZnBr/RnIv846nDo1ONO1abri+L75QX8+PCRiWj8b8/
ndK5mUqVJ9G0LT4fguZqxc0otco1pTE9VLoTCG4b3ANlyzekKwIR/l+IUZr4+hDel8ISUSTfdb2O
Z8nT3eQLwreLBCiMbS6NEPCT+nWA6H3IN7fdgGSY7xM9bVyhc8eqAwAticF/j1vXzz3h7JtVdGhK
CPOV8AXOHwkQltPPgWHWvoQyDqqDzOTIr4+vwvzqo7WsNl1ijm+36vJdup0tiWPh8DhiN2R/gk/D
sH4xxcgdZHQWmvCEllmpJbYV3FBNe6RisUvWPRy+QlgleNy3ikSCrlI5o1iPle6ilMzFbbtOqZho
O/ReYmMhWkEGpvdLQsfj2GjLU4gSy6/VZyvWeLSOpxCvsC6yl+m65R6u/x5ejMdwXxeP2Jkomu7x
I+YRKIjE4EP7WHc31Js10cIjE/LxatWEg0GikX4fbZtYrbYNvqyBoxv72af83W0VcFhlkxQrlXFN
au/bftOkqrnnfFz2eq/qX36GYXrBqSqlioNNuoaA3T/KeU7UH+qNRypucb/AGeJEeYEbKSAmkyfe
re96kExFh53ZWYNjcsj/CfDbrZOvtvXkwQRhb0oE+ZvG2LAFp5HdvOx6FLiWre2sF5W/VIJE4zYC
Weso2bdXwnsYpXo0hD+wF/RjXzsHyS2hEpmzMiHa+Ppt/Rc10g8tn7QgJ4qZMvObEk8Nu6UNqBWu
q2gAczdxJfs5EHRRsSI20dv3hIXehjxtna4VEawApupJjsIYOdoj4FSEdSDjfQTnrurXZJXU6yr9
owxaGkaPuALnSDyIbAkoksE7npQ15WwOBKSR4PElYCzKZYpMUv8zFYlP+yGXcvNRswgoI0RU01ox
saZMH+MhZYPZTRctu4OnJtel/ikDXrQq22Q2ZNXmfw2DlHFWAsDgHIJt9BWD/e2RcZ0EFIX583PT
3Sjsn++tTKT0i/mRCc8tu7BHAwnq6+Y6I2SR7y7Tglq/QnwKEJQQH//5IQE/rL27enPDQHeUFtCa
noBLrcAV2xiypwmnIy4d5tr1+MxLB4Br+Wc3qmq6JxaakCbvFluVtg7453pT9kKWvdoQ04UvdJNB
UVIrnjPqMCmKUEBnzWmbeIsJh7Hahm/5GoAmvf5cg4u/S5NqZtwztGFA+6/yZLBMbo2N0OmjTyKD
ooa3F1tcQ9q06MyNvrm3SiPtvz0B2/yP1SonTMCSVP4tVfKq3eNVhxGkxmTA6JcBORBPTQIhSOoJ
CXlMl5WP9AFDC7+RkDrjuiYVd2Rxtgt/y7yzIPtYx1C3r/rlQCsUpUXCKWMQ5BY//FaBUkhADkOz
JNU8YMs89IrVa9hr0kuhtCSLVea6Ph01cGxaBQFSvsk+MqbnSgh3qllP0Fm5PZW4QMhZHc7Z9ikB
9PT+VixPFDU2tw8LKIuGjZd+os5UD89XPXYqg+hBpctY3ZZt1vhe6Vbftewr5ClGKXiwIKIkzjGK
zP+VOdr+Vald+3KRIFYhw591a1kQxHVjyEWKOkSDa/A/hfnKyPFaXxW+xDkMGiDcV4lG93iCCkjV
plsT5KuB6VSh1HFOrcpPnrIG8Fzj+d9DLEyUvaxvrdIXWEdo61g79QitGWaorLDHArCSIho+wtnA
keYaL2032uCFPkWC+lfp3jF9mXgn07kL5CVL6ua5kvVSi0cwueVVm0covNxCrHT8Z5wuN6s0UGzz
xdx/yIyFq1ILCjmX52B7o5fytO20u5MOB+tZjB+yVWzpXbC2zK7zymg4CFRXiZVoovSF8KdqK5Du
Hk0vcqm2CnIxk1tNPnk0+We/3/tEIDiowKrtygvij9O29MXQpq20+dBwN7ezdiF7PugUWj3n0iMu
o8qVviLc1HLjEgO3Y76V/qdjCUEK+EUWZI6FyxaSD8xA53ZKxD4Nl5rsqV8rtlfaWdc7XKjo0t27
kaZXmRAUoxEzFlWaiQ1x5v30auX252ZU7+TipdyjJJ45SUV3IbQp9kLRtbPpV+sQ/GeLRHzEQxY1
3/jNHkopeDcyqUemJSGQ4vmSQldsVjv84+7kCrc7y6vgFxuSwXYJkIvOLsWSU0jwZEu+xpKUKjgN
3cwEhmLjStFmBX942rypl8n3j8OQWYgCiXD/nVSnbUApnO3U8uKFHSUUTfzPBkuJ1ddP28kyneJa
BkK0oAGUKEVzSzgj5UDV7nOuIVoJeMrdbRQtt+2royecdXhKirE88zSEDZYT8ilmsQOnVQKO2Q5U
+YHSrD+oDIrrO1xbd8pqLvMtBmVebcq1DlFjv/6UaYIuNvJmHl4RL//9yGAEscOgHs62KdpestRk
ltoe53uT1wUegka1oOXfS1vAY1xLsTcbL99mJq09zb/qUIPugsGi7oPW8s2gVqspZwGMUyVANoIX
ux+kGfEwHnBrRURAIhTNxTGPYqAY+LnXzwduh7IdDK0zOzz3bObtp7O2vYYGYiGn2bFGPAXPoBV6
4N/UpBiSk3IgpgPjEQbB6fKE/DB8w0vBKB7JHfHUuPAmGJNDhf9y7C5v/li8aM9mwnt3zYhvi5fo
7/oVn3jVXxxbTPOqlfW3JhgNbvl0a8bQusc0OG27t01nOan329VuyRiizf55lx/ce0fTRhI/3Cit
06p7Po3EfuE5Nuw+BlRc7VjvvKLoQ9W0q0wMQd9XeLcwzkNnav2ZSrkL/jI3Xg1akxXSg1v9GhzD
Bx+o6ZJeXewzs+G558X6C3kUUjbiqw5c3S5nLPW8Io+my47gZtHRNVnosFpFg1eyxqJfG338+ulc
mhu59axEPfZp9fO+/P/mO1fyReNOao35MDhcRIYirLqzJps7YEYPQbs5bMPyz7nr/ENPgmehBabh
eORM53vYjI+3cIXCvZNruu+yvqpnKXtM9vgT3D27tstKai2JYn/z4ke9MonV83P5z4GU18liW1cd
0e+LwXq0Hy0GhWQfRke9hcfyS0WKu74UcKu/LoMRdMj3Go5RDLOTh4jsX4aWmFCFdbVIFz8V9CS6
13pcqp0sqXa4EmN0oGb97CXrR+P8oPSS6wfKXbp7Kzw01Fq4Eem6773R2sWesANPu7Y1b23ThwYa
gdKqJgI083lHu5iCeanx+HykIgxstEVKP89Red7DJRRl0yJFTf6p/ehevxbUsV+z4bxfH1/z7bXm
LRXWmKJob6uB61qJS90bWulHdRtTsprfA404kFYmtY/ztqM0c4vxrabTBIOo+kLpLS3irv1U+3sa
vmMKIga5prsJtUcaaurfy8EMyP+j2IPgtBrlk9XocuuyoMtlK+qokcCqCZQwmUZBTpDl4lsWdAaM
qyoe21K1X99c/wmq69Rn8r4J3aWlWY9DfbuM2Lt7F+Znl7eg1KzWqA7oBq36125939vKu+Cws0QH
Vi6edhjBYR7A3tmpRqfl7v3PyiSVqCNQqzpSy1fHEqryNpXT9Be7ZPkajSW0i5Dw14fZpVsYzvqP
3rV/ZYSkYqNyuk5qQ9KGyWxMU6c0PCbZiOqEtzfoK+wTmvzNxCsYEXgH0bynXeSlXkmjIZZgBzMj
rY3EhsapYwPfg2IwL25CURhGmAt/xbNx+SXr5SMbN+uXX04L7RS5TmmwfZv3PcHL9MUSk8q5Rb3A
fV42ax/sMc40lfXhbCzcHET9c+2pMszoysksvO18gAE92n7deg8OenC+P13jc1yuN3I9LwicVpp+
XffX/VtvN1x3zunsc0eDcbwdPXrb/k6Uu3+OkI7jc0GpTaHymVzWaE6liTLw7yircrrcxpV/8218
PSSz+YA0UdCpfplmLTrW60cjf0xOl6CKhs5nhHV6VvFFnDAtjjbzL/MDFSobUf39zH8j1CEsTvtR
Xxn3nHTqw+q5XzgP8uv0oWS0SZVQJWMzbX7gPFRLZT1Udab8h4aNo8hiDE7pIQ3GnR4XeiJHvR3L
OvdRGGjuUsbFRAGQlyEokHVN/v2rEMbP7RXoO2pExWrbb9lGMSYLiuVgM8IVq3bITjAtHQl9OXF2
STFVQ42p+k2EuhIINmTGaBYWJo75ATKMJByHzHPbNZ1mOViOr9uuTxWTea3NYis8ImeZe8DeQY1V
O+PtOJIJSdtiBR/EG0Wewyo5lEJGyOyJ/r4zuhIK1xHlSTRTD6A/at8h8ELkJOXkFY4P95Ev5gUi
rwpgkFGq+EEmVBdVIwV1/jTYQG+NeVdTyW5VeOtdq531wEoYVjDRupCqtrM8vz/i3r2knJ3Cu+Hq
1c7MNSh/F4lSSisVtEiDY/TlESm5zX3TmwdG2mfxuxjqWye3PR9qr6YNjlYj674dVxMp9HKABaB4
j8C96+mcKCVIResBNlC+FguexeU81zGKUW2O42c2iEBkEJAssx6eONm3jgOJhO1gb60caxHuYo4W
ZfB12DKIeqNyoA2KFGQ2zLdBg8F0q5HURznED9h2ixOREYBTT46PQpWq8Jzm5CWF+mzm8X6wRBp4
51EvFHWII+XRKztbF84bgeEH3u+bmlvxXflIvq8IENai5sWcvZP5f+SFooZAsuimH2IeUAOVYS/5
3qYfmRGqve0RL0SmsaXDJS8HIeiLRgvP73wf0ovBGSt16KfwgMuxDE/2vlE9TFcTM0wc/G1FgxeF
iJARrT8KaZhnOR+G6Y6XN/ljE2ItF5dBKqUfB/n386ynqin2eV84SPpDqnpaqol8yZGW7IiO17JG
D8VE1kxPYybh472CwN8sM1OpOhcYWzsaLE1p/Dp8bV/rXq3YkxiexEj/7qY31g2xXL4W/z6QEwT0
EYEWKhThEhEthyzkhvuWPr7zsxcPe7jtOsaqhOGDv5d+H78MFq1PiDg0/bBAV6peOQZzu9oraZsP
Ef3u3cfXejiNOh6Mt35Z9cUqIWZ/2fUFyqLQRb9YaGT92XBZn9Tb117Wrw73iEzK0yOyUkmpv0rm
r7fQ0rfseUr0PafCpVJ0cu4v/YicxtRThPjDr0sL6ZHqRB1XUySy33U3IyhHOFyPT1WkEM9YPQ8T
JpdYffFJUWQYIinBoHiAZ3s9RY1zb9dfv+45LDp1J+Heep/mqRFcExqD7xle+ba3nax/VrW4qIfI
ZMBRNJyZ63eJDRsEBmtATOY983+zPlwg+nMoxUJo4Fe/3tEyzXDryCX6qtFr+166xRhYUCh2KJ+E
OUTKKPOzfXfFdvFikcrXheTyxBBJrkRawFyiuKY5VJtGErxCJDPwH9gsxGbCnHtc4YvIY0KJMEQ+
FyPMAQQ0A/RmvfWYKbv8bG7dSxjEYDF3cX72xuSu169QPmF2ImU96zmkpNVaXb9z+59cLVFc0NaZ
O/WKpR6AeJlLd0dJc61T13lXaM8UJ0/mdtoRit7TH62FevFIoOsm3GP/9EuyT/ynYxLad8huoSeX
GzsTZfqrCcezS4OjZA8C3RNqMO+s/8LYQUMupdAESzdvzuK5dz51bm3rIZVE07XRtWJ7U+gKi81F
Utzig/wUbCTICAJn0Qn+jVl9HJKPZcOnqEPR4Wyg9f2P44Z+wnyLaeHuwIZbV2FPe96/8zlM2lWB
qtyfWCW56F46akYdBd3W/m9O1LgYFLu4YFlVfEFXtbdP6oycyNrkz2Wse+oeUeePd8GWzNJ9Wkjm
o0IyG5X6NzfPHL+AfSgPdiXoIRWghdx9/KmVnrOh3Or4FqVFUU5QxErEENWX0E5Adp7qKzVqw48K
3ehogi4Z9UF1sCm3M58R2oStIMBNppdLeZW2Ll/ZmgVDzN5gJqz5ipwBOIYKW1j2dMRC1oa53uXP
tRivNNOqH+Vbt17pT32w6V3/qw9uej+HJl9082lO/UwV6+PRu/W2X9lrlFZH1VlaPfWy4XHd2B0a
22W8RrVT3xmc4/nbY7DPnjeF3qn1UIVIqmm9F8lQOzmNHp1HPjlosTNpwHy/pslgLyUPsikkVOLD
YcpS7TGVYe1DHF9RDJhcCCNvuoL7aZ9ofm2ofWOXbr8rH6WPcr+OENejK/yKqorvNCMB3a995DoO
HJrDYrJPsl69syZ2vJaxt9eJn2YVBHpEhX1mS4VYkEYnOdFoOxOB1Torzabagl6mo8pAiJX1qun1
8FzrlVj4zv491zP5m4pjsV/WGnRv+HtLVttxL/YXvRJccJDrFF9ItlfCSKVbrxJeJdezlyd67YC6
qVpKbzERR+kcmXqvrZmKfcFZxY1Kz/p/SLyY0EFmn9Ti9X3a3+jGypgKVwiSnGZm6L6TYNxNTCvh
ehBdKVMHFyh5Gwv/toDGs7gzRDy5oVY7KojA4dE+MO83I8c/BOHbbqYh7CMIMLt22jsG5E3FCPA1
atb+N0f0DrORmBLl/QmIfzOaRC3TtMTaLqMfkk+KCdwSLW5/16xiriFq7xipBho/15H0BNVbxfhg
lzYO/a0t8gjmelBOjsc2Z1ruGE8/xS2+SfjzeqCgS0l0fC/z68H63drzv6yWME9sDg8Pv2oIYPVz
jG+Sniz/iN6wg2C+wpBpEpJwjmHfEjtMVnMBntARNSmo1+NJlxPveMjGlPBdB7DodnwOo7LkvKGn
Ibzr6fhTK+yVP4Vq2FiHGUBSdjZvKxQuLwmSlh+GOHenDj4fl8qx6vG+/L2e6/nAyi+1H7U+YK4Q
pntmbXqq0KwL2YfLV1HneW33RALg8Uz/QQ+asPlPBhZfqJ60ao0Z24moIADp3XMDyfWmmG7yxhLO
DfN+uiNvnJtAPrPQFRyUumqYBbhlf5RcPe312JDfK4eXHs2rXvwzubTu8Z4EcCdWIo/mL9c5muKg
OGtTfjOjuzo1jaa5zJo35NVVC2OlSJvIZ1+rt3GWpdE+XfV3D6zL23guXq7Wv4qnOPMPVVM8Z+f2
7dCqp9tj8zojqpkeCnFppYDwfCb9hAJw7hlvVJqNzoUhKIbqnGqDSKOwbkR/97lBvjDk5E8vdqqt
3SzQy9VEDKGhPS0tSzHLtQlKgk80Wdc6hmS9ueS4R+ZN/0eJDgrjGn+sHW9yj7eLQUmooTn2e2GK
CoVYyDFN5b7hjjoZ5+Xu6Pwtc0T33X7nPqRqL7la02SXrYE7ZuQwOh/F99twNTl+7ya1f/d32fj+
Xdfrx3Kw5et2k1J3NjD7QmpkxHI/eokQdMYywBU9ek+wwhAJatGZLqsXLUMn3V3Mxjp1JXUcLUa7
yY3k6TqdP3qhwQcKMSDgGfXKmitjd+fGM5ZFOa6r8t8uPgWjnhhIEvIamDXbZQRyxynvLKN0L6Vw
hcjAHr4iSu2PVA0Z6tIOgu0qGIIKic7UT1D8FBmRj3fV9puQ79bjy7J7+zqH+VP3noLvdYDPKzNX
NplwqqF2AvzZdhdAhGeNizwlz2zm+3gzAuaplyhIhJKTZ10PQjo07xCG/nU6/HqIzbfjIKRpRmel
I86hbe4WP0KKVGY2Aj4UVItC8BtZmuxmPhkt8f0gCPdLPPQJMW/78SOMJa38iDezLtC5+u6Wp7vR
HuqzHOd7rsLhBfakgz5Mm8X6iQA24KYBI3H5PMRKDzTkqjIHhXXlYL8AvxR5byyaHO3msYob9t0t
ZBydbM1Cyk61H2zkcPeulE9VLZYF+Vk3KSMjwWp5umBjygmrQ9/x/qHIEOIrrBxYiFHNWk1vLegX
7GU/XP91eXc1AsO+R/DMroVoFlbkI+WXiEfyQVJIAyIzlSwGUXmb3yknK1H3RsZ3SsNxQJkOaVdI
rowWj3X2ey0L65VklatQg0YawmeqK6ad0tlfyx/y6ha4d9V5kNslYBAmla461U6x90iVDdgyanZ3
WcGlrzAScDMJa76O911GVupKtwKXQOHxBFbb/qvNxDJXEpqt9YepY74veneAWKEoAfCdiWI/F2Gj
KiOotIgDhEXivaHA5R407nd6cw40j2DQ29QkjJzJZ9QqT2WF+LViOJRnjY5teUexdzw3S7IMw1Pa
hVKbGTZYWxgh3+/NPu7drNQ+/jvEsk5IqJS2BdnGJMlXm1WbtLdJwT8sYAQGgUZCaZmRWs9q9o5/
fpp3cKJPxT/7AdpkOF6SW/F2shvpuJL5Fa6pXhIuQ4lKZ14oPo1p5o+X4/UAb1aujC2Knk1yF/JA
jmJJLGPNExuwgvrs0kN+/YMhiCk+7W4k4cOqlqi63fLFMKs07K6lnZjkK07b/Jxk/izBUYvn55bN
+CRM+7n5KX9vV5lgdjfZ3/4zxGs/zr9f9Cbbc3Xj82AVErVQrQqF9SS7x1rPFynruUUbnlwmR74M
yRsmOFfWC1rkXQWESxto4oIVKC/YAu4T8RNAoGafBvSq1Kr/BMC61OT4LfBg3iuNIOUUTQKWt3rJ
XRuyqyyRsqJ7LK9tLL69nNJWhp4RBI9olWpaCWcXBU3KMlCvuQYzV55sTDieytFL1ssiswq12HgT
eb4G6jR0paYozGaBbLthJIV7mEJz8JQ9mmM/uD3aoWz/mx9WQ0xjJQJsspsUBZvAqwu40LQzAIcH
OaTowCbDZ53jdATylatbwORCq6za2QpJdvF2EEBx/zj2rAutAPsW61bescQ4G9CLgPCvIzLDx7VM
526EnrrtUTOm8l/W3Nc7RUXd/Sta1LTygwN+WcX7f8qXp9mfPcuYi9WEoBHHyr/aY1BetTaV1q44
ulRa6yV9qdLr5dx7NLUJUJPr8dG5WmOzG9Y3Sen0QpvGFPc8CcRQHkSbbGr6gWlkDyLezYIv2CkS
oGF1o3339N+t0rofoEFNefc6ahc0ggkBcGW1Z041RjYfU4oTz9NDayP5PbAPyRW9N9CCtOKEkl9k
bXc41xziRatEc/Zvo9nn8fyQ3D/jeK7/+ll6f8WpoIEb5Ezn1dw8SRanPMwO3d3xT/X2KS8oFweP
3E2HiRtC32Z+vD1tJtVV3eyl1wtZCgVf0NQ6renfh8xMIbZi4722jaA//d+u1NoIw4ry8nKFSPKp
UyZjX4Oe7TbL1q5waa3O4n7pb7H0WaZOrr/6TJ4A8X01yUY65T9ng7VIGI++FPXUMYtHU2EUi7d7
lJPnq3b+U5iTNNpMylokCTmPXCwRiOwxH7rVtq6kAjGAzO3p+rf1wFQj8x8hyFKs1KEIZ6nsGCnc
4WI7wlsuYobUEYC4TNnrUukvKKylLra+9RtDcHLieVCJS/md/wyAfLgm9+Dn/4fXx6dRUETZxdAv
cEwYo2S6SLJUdlqojm1eVrzBasRX2AqWLcCNMBCWrw4kGl7aWFVIg/neWa7Dwm+HqBCHdaxuck/g
F6e3s2KY1ChnAn3A4IfbSlMblKrTo5rUVcZ3b7dirF6merLo775OlGbVR7scZELgRxSRYb2Hintw
H1mCoET3dNdeb3gKhiPE/Jc2b1JmLQ7xrNaGLpi7+yVAXbxI4revmxddFfW8lzmXiQIu0RgwV9V3
E4bFjdoPLwoMxR7uKbnCtTb2YG4SPMXHp8t279673Oy+tZ7iindubwo48qm5q3rr37uiwwSrRfAl
a0DCWY2K7+SH5Ysbc73mg8V5UNemBxF63ieQhYUj16i/Fl/K/WOxIxXXKvGOCqvIL188GOGjYPtS
6NZ7Mtn7Nt4Vksqi+VBOmA9ko3LBUAmQ0QlhxYIOwC2LDybcuCj7dboxTm6z7F/f9UvfHgBw4Q/I
D1QO6WTLR8sx+NrC8bpZbNKSammoeIQwMUSPoblRfKTSU0DtaHP5wRCDuRYv6yHMLYNFcKNkphjF
ey9o0GaiCuwJlkszRoz+FwhrrRoMI2xPMVAUdv3ojwluyOuzxA+BOB7zw8ULhjcPHRvaLfYWFjja
hgcHZuElXYnaQE6KvgIMJ3w2uNxi5SnpcTqrojAQPEpLNdnvlSzV0FU8ZUj9QZxmLP427UlX/D2Q
C8R9zHmwwMeBcnKsjwjH24EN9c2iw1MMZ0YTcV9x9NDHcA6QvaNehQ1JIaOOaPOQLkwoLOm/gqHn
EsCmFRSIL0ZKHfNMhk8YBEnod0yDjMBuOAJi+dCfTR9bJ10ftiCi35qQFf4GL0wT5ZLi/v2qjNC+
yqEyF1mfOJw9WX3a3axO6HPzqUllPdb2HxDVGyQNGA7AZSs7pa8zE8xShn9U4A5O8CfoJy9UjjT8
YFkNPH3I3X/rd1LvRUz/LiHdUKSgF1Y3YR0/ddYqIkO1gXtWO6RKp6f6Wxgcqz3TAFsze//6r8pX
4af2g/VlKjpq48/lU7TNNggsFF8E6+fgW3WokUFSQqCqopZF490w9jDNTeqUS+alSTh0wIHfg6cw
egIRlELj4FNeNnR/Z9iC1Qug94WBpaM0Qf7ZpafJCWjgs2YwhoeEsuGZ4/yJ48v6T7XBfIfBCOKn
cvJrRdda3bh56YZCeazyAX0Pjp5oqpKFEcgC7Ki3mxBqYpVhCTjxYPdJ/ttNWF3T3Y8fZShHLnzt
ilcHLykzpCpGMdAAv3L3GSraQiLIeDKnxkuNVlgfkfoOCPZ2fJBl/DYyPoQBK1+EoZALW8A6rwfW
Dj3s5sZomruFcEEX+rNd/WWbCA+WpgJATkw6i9hRzXA26NEOodxaBlTuEFAO+GBl3QDEQ+WwwCIG
HSwD5RoqtAHict3ZMdkbx6XcS/KE5xqvx7Nq+zCxImzCzjIogixRtd65nMOk+r0c3H7W9sjDjjUo
g4C4qAlnJMykEybW8fACPo3ZXJ4eYsU9UaOfTn9nnPudAWCnZIOt2dB4nNECFQCmTsd3CIGbjUNt
mZPuA6X8ykvINQs2cpEux+rGS5FcyGMuP/L15DAJ78uT0s0QpElSgTyA28T1LtuQ55NpaBvvbL6A
0Naf1dubhWbrFFhMHlspo9yU7J6lbLgd878u2M+07xtSi+kfJXtM2SHwVkJsufwjAw5glzJiHEI1
j4IxFMJCAeWTmF3tiV51qnL5634XI6yTkWAMMYUfAHuEhw+5IO+JFHp6thawDvqYvH7oiw2GmPtw
CuFTCGZ+LG9tit3NKrhbjr6ClC5El9KQRSYxrJjFHawm87EIymljso/YhRaV0My0D0QYCxpEtuHb
A7BvjxT9IrlHXFbO8Rp9LDmlmBasN4C3ostR/joMqYUdZQ+KshkFl92WhkPTagT2bFJk102IwBoO
eL5Q4fdmU6FJbB3g3Kw8XTpSTSi3hpVfGmg7k6PKEYN/Xt5asHc6/4SAlH1CeT76DiE4q77rwWPs
GLEbcyuGVsZz2O1pn8RYqdyHoljKcxf9F+kmsLJC0kpzxbmUG337Fg+ip14fF/2TdPnoicWdlni8
imVZ+4DF2YVfDyOFCJQeOSls/y9WJswSV5pkie9UDjUzTF1lmDOb5IkMxDGpGj9nfjItj6BbVtNk
0LTfm4lWW/9QlwEd4OAvlNnUBClcaX8d+OPAkrCbLig6MKDg3Qoi0yoYlH7sbQnEcu+WcNfRu/FC
W6t97zRZjNxw89LYplvH6VP5GxUlbyEtcU5HN3Vfh4D3Lob50v6uzj8Y3SWH7TbuGX8W1CszlClc
1F+ghHJosTxM7OBGul9M+Ff8C2Tx0MlwcPyAt1abwp/egk5gcIykSNmnf4YYTTQzFfi30IKYrivW
dW2WB1hpXH6PSNbwO4WglxRuUsaVTAgkiIa9+GxwIGAwySibOH4hrOUxw6IMtIaGwT0/9WX/MCnT
daHFFX5BPjk/ejKk0UFlFmf3l4qMITWPgQ/nKN59nscrNnIe8eGqgt3b5nv1SV7ID7b2swG5sJkZ
RjHwyyuEbkddklWZ5mXiDm4+Tzer6TLswTTasQYsgvTcfWVWJdIq2T+QZB2Z27H5jNdwfcY0OMJE
TlA7YQjHDMmboyyGXkfox2wbWNd8KPuotedZAM7n4tJChouJ6ElACkLDLYh+eQiBVru+9kHLEWaj
N8Z2vF+H2G3sTR6jMiBejKxJr5pi5ACyQjZx1UbdOw52S+ICrlMohWt91I7MlsF/wEIczsn1Zrvw
CU25dE3oQH2FanGUaFozM9wRQCjFJCigoa/apa/6GxMW/iOUx6AoWf5ZqUnJUVzm5mMO3rtlfVLE
JzXmlAAz2aYRoJDLSF4umN+0ij1tNAH/w2DitYa6CI5DpYG9JKzWPhj91CmUWvAhAeKc7PclLs+b
t/6Naknia3RGvRLjnobPMTdYVSXx26Z1D0jeDtK43XBl+703k3y4sy5FEBkBcznGwS8qO4lcA+Hp
GC/f1tHz8iu3MvN9uHm94Ql5rG1SLzT2/5W1b6Tnebc0WF2TUuEpr9khLqfVdFHrXlAX49WfBwpw
+fscX2rtx+A6Umqad+ckkosaoeLLRjXu371Ohatx2/Tq5y4tOeXGS2DCXM8/hdNgja6opNJXhjnW
1OGfg2CcFlRKIN366/QlEHkKTVqiRcOJS93NxNB1GlZGdP66gzAKEKO9IUw6JovAsRoY3lW7xcSu
CIZtyXwdiT72FUKmL76IfB89bGLItMo3z8D0F5JhK1Gizws3770Q/v6qcpXcx+8ZmoqJrhQFO2RC
RDPOauBKyjIuLbO/0BFQBA4pTyKNEUUJAAW70gKRFsnQJr2AO1EWCufw1SnJqRfGTxOAevPeaFOx
3olHu6JonWF5y/42/zKvAUf7ZLikv9R2VJIqprJ0CEIt/5/BIz5fIU9v+HJmiZV0owWr+/cFJMHA
l4fJZ81Vui9Yloep97zn8Rm4HcKCbPXmnmpt15rt/l0mtBYAPZeaKfVM2maEfyUjFrkAxcYiLFUh
juDMK3YOI1inuOdzP64YAFpR4WemHMqBFnWcInHhDYAVylfBulF15KRCmTBaptv3ZaG5TsovixzE
4elkaGxSIRCYe90mBgZXNpC9MOSx/FL5qH2osZawOc9D268+qI6oZUKKwLcp0ykG5IaLH9tf+fDB
RBu+aHyxfKtve3II7xsguofpRUS09pMZ+wsrqCz7ET9tHXKgUeYuF8Qt95gcp5/C7bUM8FbsCFmU
Qa33MBiTzfydDJrphNfTzTZG1ZQ0Wajgq1n9uhje2Ly7i7F1iujPusNVzwFhGOej6Jsc1+rz8LMW
XXMOvi4cHkof+ffpanQmtxYMJ6O+yP7zoXfMPq/fnAG5uTHJ358ZfT2/6AfdpfrNXYO7RBsM3G+d
/q4zqBUQjky619W2roEX1h7w4msLPyowdksTsRhCyF/+Wq8Eaf7Q/6cSLaKBe/WP0+5thmaNjd1F
C9GTuCGWDJ3oaf+sPZr8HIHL76CrB/oxz5WwxlgOZh+gcL9iPBXFYxOf1KqV+i9NimMDjIN6rbmX
BUg/c0//yfikNOvxqdJfkfOQfaruFMwjzyVnkwK/EaGi3vn+z5IUE2mEmDjswyEF5HLXVNpkeG7m
/2hEXKIdCJguL+ioCev2ceUcijaQHH9Kzsd+BJQSA5MQI+Gd7yVGtB5kaOS4dkn5ZwjuPhDoXcX5
2AWCd+2k/usxhSI9EuYZJjvZTBaXtN8E+tXqU8z+iOkELM9a/+ODCCTlbTRk/DqcOimQSaGU3NJ9
7vUAcEJsU2ldj4GpAVjaYhNd7h/ZvVOb42UKUbGBCEugmvzGQXFNn5B8uO/K7FTIruT8SJsydlH/
cpX61T7wSGs0VkcrASY+4g8luZA7hLMzgFUIFEgZCAdUnQMCdki56apw4dO51NURQnNeG/h9j68h
t+uXFmbZFo+GJ9oFwrISDJBdkn3SWapjcyqmVbY9oZiMxUYU6y2OaSCBvUwEGzQPNHvWe/d77/w9
7UvKd7NfSbzremQ89zKKb0CZNHrXvFJOSqF6xm5Y122v3M/hKJW65f7UsI+MnEksz6VXSTSwghz5
fPoxxXBxjyGPboGeLLJ+DknB/72GqQmGCkp8REriJLaZ2VqOBfA7dT6hbYi75CEy0FAWU0vefEbf
LgrFBybc/iVn8hNpyEhugdz1mxLrA3yAni9t0Qdurlv0+DmNam/7cZQU9JrnX6vfKhXVssDT4UEW
WjZXP/f31bmRTRYT93eXVoZBkPGDP8l9uCfAlkDcDGyPgznUgShXeLQBs2hM4qFl/y67J98h+BqI
lBHSpdslgNOSOsdINkONFQNQ8Blk94VJ5W/PDBQN98LHBCyO7ZBQH+UxdgUdjJqG2zphcqh+h4Z8
WYvKDhAOTqcjVpdXVO/W44qxKxv1e4hh+LCvH7tQimen0Jh87gF9dahI2StpYZE4J5fFsPThzhIn
w9wIaeK0mm6F0NqyqODGQHzl0PzrpNjjm46n7oWObvgBhDSqT+VTs/BWQU8j7RSOiYhb6L4LQ+Mr
Q45URYXKHfSiThlEJ81N1HqeUhcJzSvV06tkqPSjdznaEoXpTpf/R9J9bSW2BVEA/SLGIIfXE8iK
iJheGGorSXLm63tuvO1VxMMJO1RYVbUKQUoyq3Qmj6Oemq9Jsn2Wuzjep6tJmpNAk7srvkodOn7M
/21lmwl93VIQpsn2XuT++s6SFN5j9C8pphWUcdIdn5KKEgtVbflW9n4jKe3cBZstK13Gx4q/fdS5
GlhmcJFSMqCrUnAvbSSNpA8Hhr5ASc0gOGKiuzyH1E9c5/ijMOnhhFttG9VSw/LGfuihAx8uxYYS
kORpyKMI5jBXVwKYOe7A9WxfwKrcvxYblLKWWAVjomJ5MZa8uAzAetanuxkAZGVjAIw4NnSZgz9J
tZHPgYXyVs37W+uep0rdsQePW+QBxEo+Ic42d44h06U9hRpFeCBwQqyXlZ+V+CrlMhC4KIOttm0Q
NcvyGCWhsygX2friQbGgKojmqYXKQr1UB9uz0j6e012A/Ff1iqTNe2H+wMud6+wyHfF4ko1ohqQF
lL/S5mzJveTKjPcvwJMC+a9GkqigtvZ3nG33dCWQ+su7zQ0jFpMIWTTI7oJyh0C1UZVyjmiH9RAx
ZohUSxqW78L5y0oTHVqb4lN2Cg4XwyeZkhQXEQH+Ta3jgwHmOXC25h1PT4Iex63FgLVwKN8CXqc7
l+Gebo3XwBXchzWAeGvrUd75c2wBuczQRj1LpXOF9Y0VjixRCC2tF5fgtTvKProrX7XTnRyc4Jy6
L90WMTjdlHeylQ96xd4ip/pCCtB64soqawrpaYBF60p6ElMVOcyqbkKgo9xQZijfRCxLgWZbSFaA
EM1pT6RtK3/BPcJcGIjBUJFPVbrLP54WrSshkI0yS4yj1hT6e0QFr1a06aGOJXWUd51Mq1K8J84I
J/ke417+8JA5gh6YoUhsV1gGrfdbUnAxCLGO9UjUWjbZcgMjIwrILP46tEgKbYLPyH28qBYXXLWn
OfGzjpoh6kFkZR/cY4s4+HIht1l2uqVNuBlJGc68701TPgVoTUM25bIDwky9Vk8ZD8f/2jZgO1Q+
cWnI81GSzi/ClMA1EuybhBgjTiU7RiNeUn/ZhxyJJ/oexrh+GlwQ9h06gq/cWnFWtseZtkbaWG6g
O1r+hsnxaNSGzYDKiO1MeJk0dXeyygNWwKyiT6Shou9b3FnT9mVpjPIyYFOyM8zq+It0lPXUwXjg
zDwxe1alZUkppYGQ6REQ9ADihZNeSsLSZpoIljLLGLvhVSFBY3NL4pegUcFhgEelwRHMdmEkhltC
6ngpDfn0z/4PmfyAx29BeHVWnFxxZAXVarRLTblX4txmhbl2bpIvkkw2OFLaKgisucK3FX1uUY/A
IFRFfc8urCCldXvnLIrooZ2Ei7zvwPLYMndoTYNX0yQmdqoEbhnvptIeNAg5RO7sAzhA+U5ydjkA
rew8VhVsQBJ3oBENOf0qC9y1ywqLrwz3vAOJhuiDJrhKyO9lm4bk6MAO7MLTJqEh063PvmQdhG1Y
RaLMjLHwa2FTNW27YmYZxJ6tFpwt92++gQAEKfa92a26tdRUd21G/iI6wW/hxgGScD2w9BkUIHYl
P4/AM9ZcSONhw5Ag7p7ADoEfe+CqCfrpDqBEwGwljis78BiAjmB9KZBEJ6mQQQ9jasOOGVriDjLX
JE4Akqx1TYlvKTw+R1CtCbIApAAihNrtxFUwckJMasFOaFdwWsGjVVesWmINfI6lfmJMe5G2kEDQ
Us2Yb7JuPSP2iRDMcCGCENIaQGtdrBTGEzeGJJSx9gy0FgXLIOqkUEDHGJI7f4ZxW7pUNRRHfkKA
R/l6sGcFJ3cuzkyXLg03AvUoJhkgiSuDeZjL7AK3ZcQYI2IA4F0Em4yb3I3vzgYJSw6eM0szXqx6
2AHqRGe5I0FYqOzb5slhTXsRgCmi1wIrSQuQTh1AXSC6+xtgCrAZZUZka4HTgH+G1IyNejwyUeDa
bAZAHm3IArwxjBCbBtRr8Fb5ZfKLtzQ5f0P0D0UZzoH4IQD1vHcqW44UGuBanaVGcsza83JPdkbg
zUXqiGAGZd7xPhCgcSUkVytG8XDcAq2Fp03WohRmd76WlIjyKXRpLpYxCZXu1994AKiRY0nNveYK
42+c+JdP7NOXz7UM0yQDpKyrodAem3AsfmzLD7N3UEJgShi4MwOi0GwmrwVlStsYbTnfSvChCwwI
uU8YA0bPl9MPP3gBe0AiCNB+uZViaOkKwh5Sse43/2JhQy4UrvHqLv+WfXJa6NuGkXIGvsarqJir
MPtaqY47PR9YpjMtXGp10SS2bejbUWjyU7iGXHSM2NR+7fQEm/m7xxDc5SXglFjVF0UrGXd7IBFu
2GGqZieke6alJuvS/iPHc8kTbnXk/5BRhSPVF7gL0rb9NxJt3I6Y86rVviniPYdu1jxpjiD0Bo56
+QxuQieYMy/oGKVxLvKf/EM7lQmho7CkE2Y0t2mHynje40Syx3iWq0WfJYSHc796JCR8xPvuH60x
k+4M03TXV6ZENN82VpJnjIWKojF5zVRlxCN4Zs64CwiAeGP+9KPlfZD+4xYra0LUsNOQBNt95Yc5
ej9uiNtGbetyiOSdObB8aro+12qgMv2H9P6sr4xPccjm92UcpYTVOWLP4jGYSPPk9ppnuTt6kIB1
aohDG4SRWv/rt3W8qqgywnGB/N1xRpUHvAOl6cYz0Tdx9DR7h0AsRWMZocGj3OwGZIVe9o5Fn+Gg
2ipYqaEobfQ8Vw43sV/lVBJsl1sbdNKbwv40o9fzk40i6QohdGX0zGrwNPAC5llZeRpaexSngTU+
BNqlTmRidJIU6Fg9wamOtm43q5Odv6HtMuifG2uhZ1+uLvVtpBblAL3bjVaSfaweLoBW+Zc5v7dc
Eu3yPndzpOW1Z81qPYP0OBcfFq/8sDnGgau2BN3Dr7RxZLDFkHg6YxzpxnlEg1avVNKrTPd0PK0X
Vt1gmB9bB3h++d2wKAw56V6UOyuW6U/J7TFiUFQpZo9ZTxYRXRK7+kLXFrWSYYpYYDrsB+KIWy9W
DUVKoT7aKwhblVq0Fak1r48H5nKUMkuIO49ENc9SNiaQPfR28Yg/5c6o9mQvktlOrP6Mo3VW7x8E
nidnItn1pCR9d/kEZ9HhNnrgYRlYj7b7RWya1isG72A4kheTiR0LmwF1OOlvn4PAmUSJWIOQqNXY
ohrqmWYQh6iwIrPe6PiwHpJJJLxtH1B6yAxE6/JJBh/vMIRLRHKPVnnwa/xdwBEoe4eJuFU7ptaH
OH3wc6YznVUso5Y6Gw4AWDP7KXpszWekkCYuCbuxfTyTEdBF3KBM5s+2Ev8JUHnYNgy7Hbxmhh/u
cbey1YyyZUgaLg89jbsJF40bPLzbEYmeYOoHQWGhzl3kF8VnzVSQV0fXQxIoZ4INZg+Zh3kdcL/R
j13iYFzsSrRyKO4b8BEkyP53tf33LNWP9zuv6o7MmZHFlxc0u4JR41ezHKYo7MNgw00Hoh18xFXM
7W6TN7M0tKaWU7Jq1pbqhZcY5KUhFTWlDyS+HgP6+F6cs71Ft+rnxefs2PMuJyP/2S9thkroJu+J
vvEdkhK1vFWwpaZDqgZ7hr6m7vRQvj88jJexpuOZ5Liu039irkifYgtx/b5KiG0fOXUkfQjZSJMt
duXrXcp3eI+42aNtw4sCe+cJh+pqANld3llY9qMVGdJ7880QMYuvzMLvP7FlLweT6v74TotaWtVl
i2zt05Fu2ZHzhk1r4jOt4PLs30OO8vd1iIpuIPYoAq/A6Er/y9xfxVQt9YNZCmNvkm2qnGpPy7cM
FGU/vZy8BnJ5vRmutcfRg2IgdKAlMgnn3TgwjZzPt45cInE9M0x82iTeY/ZjEw4x79IwkC4gcOl7
elGjbV+uK0P5Y/t46m3z77rrqcLcywaElSbzUV+w51BOw/M1Qfs2FXtVXNqlhngD68LKoSVPLGMa
JPXAdAi61oKBCEQ/KBSQb7lPCbBrDddOA9t1+gWGWd9fp/394yz05aJrCefL57ymFx2Tzv1ouL1Z
3kE7t338JioVcqkUkVikqh1qtUy4YvQH6ZTKa0apDkWA5uXwsh2ox5nvo1NRK+Ksbpsp727zotZi
FGsVQ7eeIiHiLHmOrOL33drNfwrDGitrlT391xsr/eWgDmn79bf9u5PVouCHQpx3COzznSnXDQB+
eOnMdNjQh+qIiKbPaDFvp6Ygie2A0vxXtvBw/b7tL+pqIobSoOFB5IcQQQgYCo8OgSLATmocAGrv
n8hzf2RcJmz/S/YrBDgYXHv5vUCy33dLZh0k2Xygq5hTBXgb7BO3y5LpeN7zN9aWicbQDO+9EVIW
piF8bGe9oMlZSugeiAGgaxl9BfZCyc2oV5R+fYwfYvWGVfwM9+VNsq/dA2jxqb7pDxFV4nV6SBq4
KSYSIi6tQb57Ghw0O7P0rZT2dJ0wJORnf4a0GhEIYkU/IHbdFtkWKbxKrtKc3gQ5VORdLo/bTDM3
a5zPfcUBK31a3yq5u/y1Lnu09rx+X94tj1w0xUnxMtPYz+jzKH8JXV42czAwtFQRBK01rj2VZntI
RHdT+NAGrXzQJVCHlJF2giIvTAvGXvaqe5diozFnZ3hZMzSmb/na01kuDUOGdrsem8YWo3ZA98//
NDWpjzYN5mD1JMGz2gbPlIazkMWOCREVKMIJtZAgT4mPk3j7yE1oIyd4nXXg/bXNMHv6uX4D2eyV
hVYmPLdVeStu8EQgjAr4hR4wekMINgM56aiqz1iDSo3J+xX1IPkbShTLm4ZbJht1BQmJLbnnq7Tp
hmAZkDDHwphdGrV/Amaz9YfWXUWsq+y43Ke3V6jKOSvXriDHpVt8zd1XH/SRxN8b6dJQ/tRmR3Rl
crzbFu8F/Balhvhf6djSpuySHyrm0qjJAhlV+xDwMXrPWExqcX6WVVeuAuejQun+UhjyFEguXRh2
KgsBJkxexvoabX2b+b1/P85axZCdQ9X8bh4DhaUbD3ujcZ11tthMNF5TYSQfVEunYms2ej5cv9C7
1xBb4TQ/n97oKz4fliEvUIVWuzYcsxUECWT4Lb2cjK3CFb4gSrArmLF4ec5ozEnNanaIbBANGJ9Q
G4Br5WGTl+Q12FXey8e6XoILfS+r6fWoFdAs9D4r1NQF96n/4ACdT8lmBpu/dje1fok1QTnlHsfs
/Sv4UV++6fevlEULzCBdf5UpY4eYnVekcIV5GZxiJs1i3qMRIV3aUR46VaPHRRt3ATaozLiGtdIA
nx336VRuCHnrwwf2Vx+0lVjGNAGuL9lbpzd7CIBALTntSgnhMWVBSS9xxPlk1b6aVU+0C6VqHdqA
wp8oBbyOte15O3gOPhumQVLfosXdgxRysepXBN2lGSzrhdMnpkEpQ/NTXXIHolFPXHFByZFAie/Q
zymlvW/NSKjC8zcxxRid9RlXRgYgKK4nlx8GUO04YBecUhLO6pj1qWiYvnUf0l3tH4FWiUCwDpYH
/eX9FPCACSTwvKNbRsn8rVXU7J0yYOIre7GsFYnEy28/fIKmCr3YSHXihaHLtWK60YCUcWg4Q+F5
oazxm8fFMSPYa8cmAnxqX/JN5ijwK2wUxtn+1ePTsKmEyj46UEexWTsvf8CFU3EyMoyMJtJ1C8Ns
m/IUgqay0CXqwW7J+G/GlwfljlDrpl5dTX30aZeeeqA7Z4uUvQ0WIWJYamQe+Igu+ztkxDFkmTrh
IQMSrffZZYtYtCVJdrimAQKnRRS8IzWBDsq/cNtG0zcvwTvckOEyzjb1dQ3xGuoSTGVVXBmsZjG9
fi/qh2xyUroewj3KYO+27d+UiQtInH7JCwkhiwiMsWtRsYASlIarHp7AADiCxOC2UoKEWzGZh1Ki
eQBabGYWDl/Pn2CVC5ow+OOTgAhyuaSbDyzRWTBwLDk3RU0qrmlj/s4E2wx4VIn376WzZZAlCV8Y
WSkXmH7bw3QViKErJcSiyjMy0L2clUCbhOE8xUi1SdqM0svTNZR8ILYtDCsf0sZqz5dB7XnfXwae
GLke00m3+ik2PFk/7noQyVquLlFMTv1nKVe3SjTJU65ZmjVUORcT5oJRtpY48ZLo6xYTQ/xgA/WB
EVUJEYVm03JUkpcJjkTxBeBAc89SBI7QOOGoBl+Hb6HgWpLOw/lst9u9Zojs3lIaMCg1XOPo8HmQ
X6zpRL6uzrd9/c4GAnnl9zL80qHH1gmudU237zDRMJ98Hqx8SMoA1SemdRSyHdrbBpfuUIgxGi4Q
op0amefPx5b/GvXWOGrpYf741HqMNDLWR1oD54co6kYaemtbGrXb7eYpiidRcxnrCxk3EwvjJzTV
HVDj0U9/sI69+gktcSehg3nabg50nx80dTqZREKpw+FFtpLJykaDNsTGu8OBA3Vi9M+b4b5laqdh
hHAPeLM5GMzr7UE4tDloDsGVzIdZ+vMDzwvnag9uH9Mj2t99Ih78DB3tTn4uERrJ7PVrM3+SDz/m
uV8+Vy/yHtBp4uMEogZgC/+f8WZyBhzKJmvxHzOl+7nuEZNBeZPmIcZWI/gI3acmZD0SqsIrEv/B
ZDZP9A/A3mlpqU4b8n7gtz0pH1htiUmdkJCSNwI7PEA1OXEvWaZfcgE3jzD8aSE9vgOlMx7ker7z
vEv8PpgLQKa3LYJZM3/tUkiws17IluZ+8i1JgHn0w1yWuF5/U4sR+iwJ58ipURrKW12+J5vzt+7H
Q1Lp8jkbZt501dJJ6NLR+40U7On/xLjgsHBrvvMv2aqoPWtQmAjdpNoicX77ev5lyLYNwWmdA/Ux
XE6a/uKTsIrglEiR9mcsVTzqJswiGPUwckUlnfwLcFO1QJslbPXZJm57p7wk5HiHJENElLOogP5h
BM74YqwcmuX7TGvLPCsB/aO8wrff9/Hr8fsG4cq5Q97RY7lkQxwBkfU+gKbXYaDHkT9w0SKlybNT
OKZQPhELmGeTIZ9YPJBFqwv1gbqjiHhe5bpP6opjt763rbl7JvZQbwKknLX6MuXE+SnYD4n/bUPz
q8i5TBJMDPJK0iq+m6hrkqi3Wrvg6GWcTXgiiHxq7W30K/OkyYXFu+ZJlW+aP8Ws72IK/DSzdupJ
s4bUcobAqEHCJgYzBB9wDIOjoC86xFx1aZDzDVniK7/s+4Xv8VcJaEpCSqT+Or5zhb7lZEJMwbUB
oVapRDKPj1jYtnbcSZgzySabp1mQ3xmWdrxFTXpo1Pbv23kbA8ydmdaHjzHYmb4u/s0ey6+7p+JT
LrgZv/FenmHx3A5dyRWoV9KCMhhNTjVtYXVOT9zJXWddFqnU5q457QElLhQ5UWlET8E7Fuc3E7Vv
hhsDq5hNFpq5fwGo94Ifi3qgglNMuX23wcB+ukQpWr0w86MM0FNHht+vyZn4ojZEMsAOZ12itI/R
0kGAi4/4iUN0ROsK/5zrNbHIc6D4xHjtO2mKxBShfiCZuPVVQw8yqdwvpb2e0y0bS2HPGWbVEE7T
U+o0agWCzFFjhgwjVmupEB1PunPg+t9O7xZvobmPxO8bF/viTd5qhgdUpMQDMfj+PvfBCtcuSnkP
LunACb8QptPgTnPNQFqfzQeid58JpewfyFRADFtgTsgo4IBNC4mSEG0MsrXGJan84LbL4JHTM4Bt
f1SBE7owYC9RaYcSMlONvVMuxCrb9aUrLBJNHlQHTZr4EtFwXBR58tVPuCDr9uxq9wKeVmuw1bjq
1GIU676nV+w8kbl2PPcF9zhf2mdraOM7KQPyY3nBV1kNotp8sPH5+1h6oRHBtSUgHi9AWEmpGbQR
dOpFgBuhrf3qemlQP3A04rFF7dOC+tz9BiaKeJVuk8JJfV0OXgoW2lXijcT2Twl2GqW0y/fL13Kq
aS5DC78DGEGJ1b0sA41cpD1DUEqSSXi0gtECMoqvzinKluyoebIxFN6tWlIBVqJEUM7VVMNduY5D
xXWlRbS3T1i+VDLEtgJ96lRdB/GGvPqoor3WtnU5JWhDtq1RN4OXqEDnXONje1evPlUZSyZcqupn
bgxDrx+ZL3wrFIr4NoPM6RBwuocyBfKT+jET5fbJ9Bq6slYmuk7u5eA354XmadU+7pPLJdmwoA5M
pGR6vgT02i4m2ZYhBmAHaewMfwVTIGMyGeA1VU7Z5ulFn6vFzVFe892BubeWhvpYyROEWSHTg4IQ
0IAT1XpSmnS1Y35t3vb98mO2UWCxWc9SJ0sv0imQPdEvNJhcWfzmtej0tH1ERgTvE8qeRGVuge8v
xCRT5VcPcnUc9NnwHGi/7crte8hokEc3nL7ZLrmP7BM3kkJTe2KqsKTixr0R1ROEASME/Qztsm1b
Sv7ia/9+IpffL3w+bQfF75Dr2qrT5dOvICoyPllN+BQlXTws/qGd5iPZXLbS72NhmPuOR58EpK1b
+CBTDz01A84X8hCkJWJThaF+GtnfYbP8eb2rPYcGKGvx3Os3d9wnc4Cmlm2GtOsfdsU3z7RvBM2h
iNhulTCMCHa37xvn83D6ShIsYSiGFjd4sX7+sH/PDcp6UV/OfhAYnboSayTM7JSE6+F15b7notDQ
XrIEd2X+tns4riUlgfg4Lds+DTX+t3jbDC4olaSK6FP483svHwQSgOQBHy5r9cRd6KHiOGsuchMd
WjsVxP4v3fnD5mF9n++OOvuP30dCBMv0Ijp/rD+q0nlElhofqHs/5/XiJ/9q21hACyDZ8hk3GB0V
VoeC9EU9i5oIXMmKVkrvRRBxom23DqTwTBY8gyPQ7xcAzYEzLbSApOCpLWvSmNWk9SIKpjKWgb0J
vOQA02hdhBAfa0L3DW13FIVpClnXqcDA+5CBKGw6PuTvrF6xzWDGXwPLLpzEPeSrEZfTR600J3NL
9Al9QYkcH3VWcJQKKPdkuswUAujLBK9UOMSV3Lgvd+DL6Z0b8od5GLc7DepMkrpQBLgXATvncUfa
VfiuVtgV3LdbINEtOnrrnx+LNUUdoTXwh7+bdEtq+jyC8xp7H6t8y/xKz8WO9B6X9I4/uSffQ8KP
iIdkwHHdxyWGuVEHLxcdlqAL/1YG3vGFIICmdRW3ZUY8GzJoZzA1hX19fAq/Kpr1PM7sVOS9e3Nm
9arecSpfntPx3nS8g6kkpaWONPnOXDIt9emrk/5d72/WrVcz6G9+lU6PHseh7sZdlq8dKLgH8KYH
DjeH2YfdrDkK0/Z2Sd8n2cb13gO6DedweoOA+CHcj5M58JyYDCfw5Z5xlm3BbfvEOf6WkquZkjDX
fKBJ+LjP+ogF4J2/zFy3EIbuNp7hCcZ1lQKm7W+5+ayvv5u1JkyhgfLg2jlUQ7mQTztr2Nq3+XSR
MLSydXv4SeCuBud2ty7n9d+hbsDX+By6m4WhEijSqhDZ3o1V2ByF0T7VPaN2OebO2Q2VqXFqNxCO
v02l727s7yqOMYoexK8SzpzWF34LH/mbWR90i+Y6DDbbleBRKOeXSyH0lMDuhfIiXOAaWHW9mHTy
AbKzh8y53bwIYQWXsdR8OZfnkf5jEP8W4lXhg+lZhA/h0PY8nspVDSXzxYrxQnKMsXNyZ3D3XuAz
ZKggHCSR54vQHedvUGQMORJ1gISa0NA4nAUtmNyqa5jSv2cdneoIyrx2h64N1vgyzgbcjjX1bkRn
XQsDintEqR0XPrylRNovrvWgwipZvA2Jv5ZK38WDRk+1n90/jSTX0epNL7fbght/qRbZf+SCZ29J
rtntgdZ7Hi41XIyT+evmTY8TjbPAA43DuVMUsljRGRi6Au9WVl4mmSJdyupvgytE/Fa8aJBrSqNt
Vn0C+aJ3k4wTMehcmOvsk9m2ikNhHGd9/0jV7J4qP2yyxb/VP5CkoJLaFkmkoecFjKdKA4beJ4y1
kC7I198PnZ0aZrxZCuPVXenSR94fEqUS+2+x1RpRiU39sG/JM1UYXejrEhY2LWl2EFwitGxeGhGV
EkL2sWhWrlmRjj4Ozw/cIDX3q9T7Oh+4UGnI/FVSP1ulPqH5X3WvkUPYmIt9s7Krj3HPZPSZS/Hl
XbVGmKTo1fXhOkxSs1Gp4NTSc0oMKClhYsbFrnNZIa5lW1MAVTBbJczW15rz7FMWbrmkhiNF24R5
fIXcP+TN1s/S40OXntW4k7/Vy+/06FJTiGmk+H0Z9dA25b929dHThkm1jTRxY3Y8WnqI9Ec7RMOp
5j9KvCXiy2Yt7eqHBQ+5uczc57yepMzlsniqZqm1n81eQ9b2/NiaHzFSa9RS14oVVTyqicOuOVOM
6QHHDW2eimfNOsPZWLuHtp6p4+vL6aAItn2otZZaJAQ633Suo9gqyhfi7SaWxnBGND4RJ03WJWme
yQQdxYskgu5hMPqcf65fyyqvfpPtWCsV9q08YZTuSP7iYy7a9w6NScmfoy2O+49zJ1/OD5f5gobK
91NuYnmhnHP7Why91/bDtYKfywD+0KX67sr34+eVgZlo6Ryvc4mkssjXUQMFtrV+tke4Xn/5ta/P
RehNE5i6oEFDVGGcWPcSIooi2IrgWgKiSitjU1ytPU0Ys5lsDm/XLv9YPcyUOvwbf2XLyXWoSit/
v40+CimTtFNJEOuCfF6rw+L7+RWIvdM3Ly1OZIzFq5/KXlcJ3mJSEkrKJVm39jVlyUyS1SZePUoB
yWpGa2k850piCo2lgjINYt9mBFKmd9lx7ZKTJcz6fpl8Xe57oin69HCgQVL6APCb9Yq3AUB2cetz
31sX0sznmN5//6r+uyLxoBcrxGG8nEnYQbVhIcaXE4rlxoSMZB3LaxHWYmiR48AcwcjOMsm8rPq1
zhgj3vM5qd/l6sqJlLDzpLX+qCSXRboH1VTlKUS15Vt2IWSuIjG6xKdFY1xJCrmkjDL5Z6HBJpXW
ve7S69dpG23036MNJuFzCMd2ju+PhtvXGuwnl2xrTsbgCqSTE4VZwMBTPFD8LYWHsyLVf9XOXpLa
sq5CLEOmCPXA63FSSr8QHtsfW+NrArvPzhjT8Zm9/1SS0llL5GQrEth1SuuouI1eT67t1s6lx0up
ns2kK/nTkmuTalXaUYImERwU6UKcVhGMaH5cs6L1O0rKy8Z6l5gSY8HYjY6+HxbJhv9aTZb/3pcP
xefaNLKQC68jK2ArCweLTDQ9J4uP+Ufla/1vG5QhvCPhhGVX9ZK6ELMCDFzV+Wf5WeM40mhWbKS5
lVuABAX9wOe0GGXH7X2hab4OwO1rshIz1eoecvK5pjejmb6hCmXuT2NpVnEmB55qVwqt6imuKowb
ViF2H4f3spqxreyRaPmvUFcwVhKIE+S6O5L0vXkbinQ/4cJT64UkfL1ZnIs95ZzWonP32J0GF6Re
lArBztcv2VrQwPkHNWL/WD9dPGp9ozHCMXp3n/1r59BfhFuuvlWF+7JRtJ7Fucbs4/hzygeX/vIa
sdF+9APRVWZEQdwdipqvRSU5fNwtBg+KsWqkn9v6ray5HHgaDYnOldHoN1rhTdGC7mOsR9pP8aeq
BcbT6nH78K9Ur7bBW/tUZtrTOZHaGI+bx+7vP1ykNkk+nngHk0UkXyQK7+SUJTfzz+EXdoI3ps0J
cmtHkspxNpUdmn7eqXCOCwsfLPrYscWocILt4FiNgPgpUtD0IhEhrjQLSTixheBc1wRNd4rJoS4F
sJmJDu9Fx+S1E7jdA1r16PABR60TfLl6sZ0lydNdOmtNn/V484+3PIlfQ2fsZJ+Uom0S/un00CVM
Vot0/FOItvVtMotPsYajcSFCLCglJz79Jmpmm/IgHywHYg2Sezd92dYz9R2nPKnGzewYcKpuJ64l
tZal4sOZ5j45+KnRs7CfH4XIL7/x+FOxYxE5XtwvRFIdo03T1h81pzwqoAJuz0xUfZT69FMeiX0R
eY+TTPNSbMyLPZ8UG8nEFkpvkgpEInG+wdxzIEhvJqjSZttJUI/5kgk0qUml2w9PFmpUChSJedlA
8QgCT5LEiGWSj1P3cmvYyYLKN6WQdeR/Nsjv6gsuBv/ATIU0NJkAbHJQ+dbbS2N2akpJL/Mwq0q8
AUM6kapd/xY/eteegbBRlrVOgqMOPgIzHlW0Jewb9eLsoSKkDRAxaYm88asBRmpRLX8CUaPy8U9G
y6GcHL54L5JvWzVOJ1EX9LdqS/Uxn6B4KsTzSzrZwuTi5VduH2c0a8wll8rgUE5GH0WG6yitFEzq
+Od8FkKvlxedWVE13v1iPtgnHSSJmX1cQxE37c4u2jmlS99Hd5uKxs6d+QcAZ7GQYdLIVNW5D8eF
dn4TV/LUPhidDxNvd8lFk4qPGqsrzT/nY1TsMUy2JUXB8hajwTX2EN4atWcP2sWAr9KZeHJDdMWC
R0XSPLaWD5OH1cdrzRM9aLr1JQswqnzpnnt/TrZdYiAzKF7iY2jpbnBqg+00yItjgoD52RrqH9Jj
ckzCK3JV37cII3FMwCS6ciWlV/owqrxm3U0eVdBH1pmAK/VsLOek9nWt/z4dk7u7wpSWHS+TYry5
z5Yjez4LreqOm9U2zdGY1+LdRy2yfeNzMnnQW/A13CBmoZ/w229rb7dc4knr9zUoofYlvqltP57D
tbWiie22Lzquc36rptlHJCZx+B//GDqcglfhdaauMUaqW9TI22EHKU3V7cmu+fv1wPT0sU2zLJMm
n5Wo5HBtx2xWTR8cT02Fj4XPhCtee6oLUW3GVZEZAiQtRaXohKgxnqAji/YJ7Rk2aNjrrt45xHJb
blu2FH62SQNS4hLja3gY5zrllqqYYdEJtNVaQSeiWXL55uJMvBy1xu15mx/e3Dblt9dr8dcoQU+T
wnXfjpGYfXSoC9N1mBZ1uSkp0y1Sg9MQ4fdx4bVITCCGOAjfhO1ZAv4XGucYjbWyoEivNJUXEe8z
GQ9l2T0co+ujWMdjELFcWuffGLlY5DzWfG8ZZ7xY+LfcR0yReA1OdDfh1n/l6XmGaTrrre7mSG3b
U3cpH+JlI37rVvYiLclBSN5rhl1vglf5JT8kzqk0sjbVxyzSxdv/pe4knp2iVfvaIuUTIytjgFAv
xvNmENmoC1rFNCgC9BPeDWL7+OS9GMiiJA/abMnpLu/orZV/STfeDFrGRqFBPhZTSy5XV1/PcOZg
Pmfeal+zJ8wJdse1HtY+9ZTsu/uu1uDphp8a13oXlod3LxbswppfPVe+dty7KMvq8t7Fngk/9egr
xPiIw+v9bz3b3ie7nyBzmGO5r4slnbV0z/X5Mx2AFCqp3h28IGZO8aFdvats00mL/cXN6BXvgkLZ
J5AMi+cSFEh7l65fR8NVOrHE/1apZQgx/Zp0d+mB9fpKQ1CgjdJgi3QqYldjQidCM/X5B2Phvto2
JM/lTXwcGZb10yWYDvInEiS1vywq4uHCXgc1d5ddn/9yvjSjKxqr3rK19hXRRcvu6vlil1b7FGB8
+jkn65aL+0thm+w28cnqc7nJMa69Xlhbq4gYOfLdWAm1hrd3elG1V/fz+30yFh14dWE9z+xr93Ib
yCAZ8iZq28r7yWq8GuNz1+RZKAt/sFmrfgQDQgNlScxRsR1Ew6h/fc29hoEPPPAW8DMjrWvbIdR9
Hxv2MJSZ5u8rJt73Wfdc378eXz2ow4nAsUfY/GT7ZZ+sDsPU1DBZmwGl2/a1kA0R1F4RKZdGIepw
bSqDfP/6tZo3S6Z38lRwCxt9S7JhtVxhsE4YniXI0KO7tbiqGOzj3CoKa4SRGW+7hGkv3PmfLP37
memFFXWcRmrcHGgNRnMSNKn2+R0GynpJrSeracXICOLyFN+e05rBhWvusDkceFBEUFgrp364/dsj
RKtfS8mb/v/7F2TWth6cq5lFk30MUu8qjTWuAezYhvHu5dQ5IOJml3dA3qD6wkMBwQKmcMA+OyNY
8lpPd656CqzEsNqzVb3KnT0cAznEpNLdjnBQnU9tWrm6aM3D/4fcd7FHGt39UiTJvGtZJOWBZEjX
S1bs+lgjjHRClPeqkZUTszW7QYfGo1exuRBHZIHAW/uQyzb2vxdJvp/T5OInl+NxLFdZU+c7T0JJ
GIxghp1u01Bjqkpmj/Aj2px65n4ZT4Oxaf46TrdW79m0SRhnKuTuJrYbo+GO4vw1GYVeWDD7xO4y
wFZVOFHQWCIVBIZZmUx8/Ggqlt18I7y/+xE16gIyHMe13YaVZgZ/u0EqhLsKdmXQKPuEcfFOcJAp
o7u94+zI8f38o/Rlh32V2xsm6cV5t8m5F+bvT1PaZ0Uz+MT6tXCm9/a1e7Lm6tXGmUAqFV0aBQAy
KPucp5eNhSp9r6mviGqUTjp5qFD2GRzaYS94MocGlbu4Z3Q9BtM6A+xq5QjfShN9v3+/hDYJP7wp
oLYEpST3ySScJfuOBObm7EWOaROXUqQbRFR6L0Zy1c2lNnxUS97sX+MNKoIsfzNWF5BylgR0V12G
U1xrZBrBXLS6WmERn5Mi6VV5XTxn2yVLes9MBpzHeNpTOczWQ1B12/vth4XXgvHTUhKb45qLzVur
Ll3UCNpMo65kSvUIiDZzFKm4tNtTNNzGsxnn2qvQmOTl9Cp29uujpwRv4kkfDXHTaCcb2cI8x5OP
eWsjEjddfRzt7TLJ9efO2PGvi7BTwxTdbAWzy2N8PbGS9sV4+bTMm6B8rGLiT5BN/gUZd3keBXtw
+VBtV3+Cvjp3s+lxwTNRbvmvciSudcszB/QcFt/4cB+sQnPAZnnG6Buv2vQi92Xf2/R5Xg3WgEma
sQ3Yzgk9Xb/eJi24PwRmcnpctCtVswecSVQspLno8r14n/eRBEbXJhHuNLt4aq4nXnPE/OZVPHO7
AgLJureh95d1/f3a63rlJawGlSwJYrfkoNqsLUWRdZF5ZBq0c83wu9KYePXOcnWijcsGAydYrkVe
XLhYAJtMzKP3TE1YcQaGlFu9expP4TO3ixaaWeYJ/24ahSulcpHBv0kNhRjLg+35XQx/V5EUJjpc
d9d/WoZDwtXm/LqJFAQDMYmxR3hLsp06IS+CwRHskDBGwfwIPy2UDrezA3NyRPBJqc43TiQ7JLib
Wu56PYnrHm8hs8GbS5m0rQwpk3H8tPn38zJVGxrtW+ege+ePe9uP80q6KxUg0sOr8E6YvELzcqf4
K966u2C+hOOCDrVyJk+n9PcpHHZoFNN9y2a/xpWvoF+COvn7fvkB1vgcEXfTOjV6JCzLbWvro0pU
CILJQ9Cdp+djd/aQy1OimR5WHVLnZsBUotzrJWBIcCE7zjQc0nJj2Z1nWEU3wZIcD+RMsV2vaE4c
Ud/kWBtq9DK5+yU1sYb3ww0xeIOyuRnjQbGUbGZkj3ElW9+E7g5NYrlf6KmVdVAwuyGi5Hd1G68Y
0EFiu6d6J9t/5icH51cvrn/jhEnfWcrKWd7p84Q+RlX44bPWGieH5iitYdQYOc0ZKy0qMVJBmcal
c3hB9xdNhjKmq/4qiPQJeYtVOChfCHkiv3gAd/tIPwiUDqLqsnmcBErjl1Mkj6wpg+zEKZ8qNjnR
Lswlfi9IuvV7k1R6qfmH3Cuu/CfqzJZU1ZYo+kVGqKDIKywawbbs64WwKcEGURQEv/6OdMeJG2ef
6lREWCubmTNnItzBkBnms2CgJSGRDwr2S4oNOwjX1dtz+itCCgrrz/nd2iZhLtxDwfWxeRK0RxZc
KgxmT/X6VHgCiZ5v7scqQ0BMRcbNGV5c+EA+vYK0ouQeH2bOpxO3IInGmUQKlJVdxB7w/q3lBsjY
O8jCLOxAztK21Mh4IzG0sHPWGFKP5k9kZblGXDgGMKD973cIRezv2EEZPEgB2L/9QKKmMmM1PMa+
wcZiNLfTgB2iYUtPSrNbS2S0OKoY5e+4Qtg9IWViDbCgiTINpUEO3HKAd3gesuPwJh8z5jPA/Wj7
F4ZS4WwW0mkiXAOh9MUKnBGWI3OC/mqfi89gNWVOenj6AqpZwgy/yEagxmT2x6FbuCwsWXDgiird
NU3VJjZjxelQ9OxWX+4MiSHIwzfuYThpcCeYDrTZE5CGLAQP6DGFhDh9hhsHmZanJKhlPfDS/5I5
uc7VmOhgDk4ut1nvKkqkRF+8OoLS5xUB1f9A4gkdYo+E+fgs05dgQ9a56YMXWWc2sUQLjMl94NQ+
s8wx/Q5PIbRXhA9EIS+AbO4nwcQz/745q48AmBRDHr1r9mfPplzjwFGehvPjNAMJghl1RwRGJhOP
aomXJRZt2ueOk/OWCP994NKwOuisCK4H7LLF5Pav1bu7hSc5m1UMr0q8vLlKg7MLK4i6taWtJK37
hLFzpePDzby6HaIBtqMtboj74HuXYqydeoniP8kbE2hcriSM5xl/+fdLtaokiURL7Zs/ssJBWKlg
iataySthoE/IKXmOuLJ0GNP4QaKwEXcWT+X58pxyVbND+5+zjTNPmc7z8huMeFEfP3Hl3ahGckKx
U4Ycj32Ucop8/YtUBhAf0ivNDMmrhC54GMmdP+FlCnB4G0tCflU4r5AZtFNxWBqO4D5GvwKf2FhJ
DKGRsHZpSiIvxbg3T3huYJp6++Fak7W8KTwCeZBuQU8pudDNps9VVlHPTkfdoOcJ6EI0xoTBC/gH
/eLANERve4kp5F41baadELpF0zemWfItCS0IPGVnPwUKJ5QjHjoDXAWlIjlC2w2V9N4wPda2ztQ4
3c1qVtITD75/Al9eB+hoWZdtIj6gL4FuYVMbG7bWOUeOl9U4ws69Fa+VKDQ7JgOxwiin8bR6ytLt
t/qZw27AtsuS/g4dEsssSAkpguwsgUzuSKDwjaU//LeJ2gjIiWGiZZigYw2YwtRGtgY9nR4QDHuR
QqGAKBKpx0shcbBbChxBd8Hpy757y9YUd5KRMkoOg+1Z0GA50JDGZjvJ+5rz3ugZfmN53lxj95I9
nzCHcsm08Yc/UIT4ZRgzDotTYPVwKHgufCIOLH5Izhrdwpk85+U2R5IIUhDTh/IBKGfJVZM0EfJ/
yok0p/+sfM7u/wf4kCNwbU5LTtG6YJVE6rpLhEQ84jR4J7b/AIE9LMX1e3U7FhAkMS3pPTd1ES3a
V6VPJZ+PfhlAyZ4uGGBtV+tOFNwH6ZZstyAlRj5m1EpU7WQj/cHqAoQnutARarfGlA86kXXT8Oz1
0zqvBflmHhyxRNm/z9vLQgDwOGRd2nlpp7hIEHV9KfjiDVtAyLEF/wb7+UYl8ofroUVeICFPNZf/
9aVEoMC31BqJCuBubwvCenA026Dkub33u6zd2kEECTfJECe07QlLyhoApNqDeRtcVsnMBApfSqKd
4luRbRU7fWdB5OK/UZHGUtIKSC8Fmn4faDq0B8ChWtA3gaXXNr0RBfszgngMbf0XAMTqHcYKMVTK
ilgoXHzkSAuoR+DgXG1aLCRI6P58JDHkXhesnQFoXwa4gd8fUTW09WFrJskhdyIago7Qq8oOJWwH
KpJ9KfuVJG4r1wcVI3J8gZDI+ditDfYvoBDju6g2yZM/rjyd+O1osmUwFFwmZtVCLwQUwx4ItkWY
B7yKAij2Goza+rjZlrv8AEp5O90jRaxScQ15kBvDIbntAL+Sa+TQGTlIzTsDk5CJAI903I9b3zxt
LZDWlZntGGxXokGAHCj2o+dS03jpE/zF/Q99YOYAuaucLR+jxw+gF0H8w0vgJs8/bjQFgeBdg668
1X0gNTbBSyX2E/eFPCxGiiHlmCQ5zhUv82SwOMu86w3TpfzNHBv7y0gi2RzrvQUO4/weS5PMVsBh
riPIX9XHshIwsFhN91/aQVxtQs4dSyKiKeY0ad8QWDDF7xPADJ+ExFCjqep0uTqSLEk5CZjQqdDo
+aVW4J9oYaK2zbKNfSn/tAYSJudzKUqJDYcIyRBvonMw6US1P3aV2lcC5ceIvfBD/D9I/fdPj5In
9Tci9VHqd8luVQZYK45S8pSTQ4HdNkwitRYORrzGhdjtNpaHQMdARml0CklUaAYnyle9zWtVQYFF
JyTARwaZrZE3IU3/Jrk6i1OLNtT9z4ofVPx3J+7B8+mb20rg23QYNci0qHPBgyR9ei92XLKUpCi9
ktR1QtL11YMETtw4m/dkUzigdf5HLrhOuKHyBFa5xS7l9rQDSQFuIBUvRcQj2IRYXUYeWje6Hu42
Yvrs2goLOTmt0O+f9BwB0SUibwPAqscq+UNB224DIyWeSXijg6ZhH6dinyV8B6rEfFJC1r6FrW/E
PIdqdBDUHhMOvCaD4tiVvLm8VH4qeETQO6mUNTAX8oyHgxCSIvRCZYNKvq3NOvwoNTjz4T/F1uM1
pLqPz3kT3b5V984novSPjf09Z3yurwNcF+JK8TtPx5hdjq1YpVKpCwG3FuIa/jkGmFCcBZ52QEpU
gou2JP95O+kWmORsI2KKNqFdK2Y4W9qRYesfuxMQRlj6+KHgO4N7nGxt+vFMiLowSe0H2d6CLham
cezr2KFTkdo0IEjXMoeM8RDMxPkErWnEuJjpyW4sCC4AUKAMBkw8mybL9jhdA9Qr4zfyZRiKVbGn
eN5Hd5+qZM+Bq/Fs+7yEEs9rTbvDPDUAEda09XSBRezH+qE+I4o8ljbSGEQyabFowQRWD8jRReUa
nHf7wDx22+AQzfHNZw9at1W33zz/qwpAwNppEJcnVBQsc9TepGdl5jbz2xAesduzq4XeDbUK6JaB
QCidQBIbGi7778G2cj7bRz+nd/60EZEkxrWSMsCtps+L/pFoRXvBHVIvqVcITwBNPfy65G6QGKwb
yOLCZN2h5BCRAdIwnSkEZMngzM171WQ7oaqAZgo6pQAW3uzuzY60/VGFxBkcz3iP2jopv/qDMgSz
9niAVE3fzUnF7vGChoM0+SD960J/EMIrEsLW4rhligUqK/TS0XpFsG8dj6JJCFXXz9xjbS0kK5v5
02fflKaZYMb5mooG69mxsA6yiB7UECXxpR/S0w7Lz+xOwhIemBo2vm2N0RMHDXS1RziPpcCymaHk
Yzcp+tz9PVIiwFg0MyhyqIrrhy0oyakKAKOlcUQJQCh2BvRdrvGHPC2G2UtuSHrVYV5fzv9M4JI+
V2hj49pHhsiVE65n0YqOYfQsRLmfOZxkqAK9kTrzG1pWU9g5BGN3fNMV4ELsd30slu0g71OgBJUi
7sU+ChZSzv9DczB44C+COElV/7+a/jcPBZmRePu9eNjmTmgX5ABiogCAeADbibF6YOEvPj7OMcaU
Prjl2AGrmqQrLqfcGlkcTA9EsYDbhBpBHUKvfv3G5Py59UG+GfVANmLBuoIE+e/z9NzP1d8iJiiA
MiQLr2u1pvJbvmTfeh+4I31og0xb2uImJ7KBn4rxYqPnAF6ZxhYHNAMQlJWMQbHQvVItfqIBkvLx
j8bkljohOae9fA1X0ErnOQww8vUcHsokm3NfeBoMKHUeZXOQz06QwfRmcrrseIEpIQ8OcDy2nFo8
56/L3lh+5ySDW3NYu/E87dPqg9d12+ss4SRuDzueREyr4f4bAY0a55/KedIuQLXLeW3bru7S4eq2
OPHBo/+GnCAdeMyDHkX7d1vRYaIchiDxalivNHJQwEeU4PqTzk+HD8gyCWxQLu94AOs6inWel845
JdYn7aLqtSRbEBCAj1i79C1tIXURXLtP02pxhyw0rvlsEQQ/TIKu9ibR409zwkmMTHBayE8oKuy6
qntglOCGkSMZAHJpGT9GjrWCDrgofbokwNRD+Dejy7AV2fdde/MKDagpqk1+Di5JKzdLdJG4vX7s
3AkCJtmJ5MI2mF2iUCOIeBcaXvtoE73ZV+3xbakFFYgvl3UJWQ6Q19fAI3JafzIQGbFTQO/ID/zb
BQgqsYZgTTuQ3ME1ytFzDoxY7VD+kA3Dw/RZycaDI7WJYYjGNh1OB1l+2ST/oEKOEjSwCpPhrGKS
bTIqIxxPtmZr+Jg8Efl7EZjAjq+WcZf5OhA05TRgGLAkzz7dZOxIH+YqhEWuPOsVrgirESq8W7sv
R9+bU9NDeQXb3uO/bNDcd+JhDM/Qui/ba1m78RwZHGwxq9YTeCkdDFYMn1H1mnYEkHmUVl1joXny
G80e7sfrDjBAv1erPUtvtJyc7MinllpZp0GyepHAWHtow1MIckskAJWxqHCylSsO52U1Z3XLKvav
yJHyjjbkiL4A8SWKC9q0O/t4uCWc4GMvFe3vGQT0Gnisihchtn3zKfnZmD3xYCZPye82d68Jvn93
PqOKRqo3hWtcE7cVRi+HoF9FMbbTrsfisk52zOmLKzLEpN58eDF2F7fY7NM8P6/H8pS7f6Ku6Msz
S94U/iees+R7i9Nj0CedWOxnfCb8SYeXzjrDMpCCxgVPZF/DC8ARts7uDpLUaSzlHJ44PM5icOWF
q+jBuAT2t5yWVNbFKfO5DbtY58en+uTcPdn3nWk0q/dycwtiH4IGHaiRrS4xATIYE+abihGQFzPA
FVfAHrEluPhwcVsEGwBpaM/TK8jNf/bBYNwa9i9/hewRNGf08VjMcPriHBJqm+PHMlt2g5zURSgd
gn4g+8PH1wLo2NTdpBxj/p4GMA24JN9CSV9sUWUXL5YQLdSUjflG84yYTyzcc1BiSG7bElsBNq/u
2GZgur6UwSClNPY4DtIP4mvoqWQNL1Kmpl2QG5DdUAGTLEmyEEppWHQBV1sBK3ENGZpNcJmzdo8y
Rat0etZpzmyXwRNriRGCt4nUxzyd9/gMPUvfyw7ort9gkTRiTYrB9Qd0kjJTk+36gs8E91u2NIIs
LnppOdwmOrelW39157wZnEOHe+7dxTvi+06kogzck4TUoU6sGurtFzualx1YtzaSHjbyzd9gkRzO
L5F1ArOq/6SaQmj+C0FkeoGiQYMsl1k8XD4RioIA5DEZLk0efWAXPrIAxDVGQb7TQBJz9WgWJrI2
uZZNocqL22N2EGEQNdig6dPLOysoN8F44gZqvulG6BLLiZpKsOgmmu4EK3zEiIIORwONeFmtTfJn
8kGYM9z5BvCs5Q0D2HinD6pFFMYg6PPkd2j2aV2XbBp9At5zeEJVAJELsmrOAtkvJF7kz0Dtfha+
CkE+BX3mYw0rySQJzaU6LSV2qgt7iostYvI6kPodEPz5exK3YcGoc66GJBySiVz7+eCxpIK5RkjJ
FWf6YOm1oLSITZTfnv2Hhu+6+igTY1bbLH/d/Xpe1iOj0wR79sG3eY4ZtLic+Ll+bG/FoLdp4YU7
HnJbaY1uExW9x1JNhhQqASIhD2Nkv98J+mbCipPHij7vvgUCZYElP6Cna+a0Dppc/O+OyZd0DPVp
amYUGksVA9wmTngr2SFsSIzIvilb3SEUmG9i5hQfr+Tf9nnLYWiQ3IqRgapdwba270cDtUa6PTEX
GOi1BOwdw9aG8qSHKtZVgi0wfymVn/rEgN4es4Ep7s5QRgfZ9z7k1lgHQE6smG6913IcsUdx/8R2
vpIbsddfGLKX5YitxKIN08HXY9+WFOJdKYtqU3hwKSIf9u0ohkePsYx3YFCnwDcUe/7yteLasON4
2AQXkijhvtjbh5pM7uxrDoy4AfHnIaXwhQfGZhOjczAx+J0hdX/rM2XSGQ82Ny9f6E3EverB3+XF
ZcDEUPwOvPQRf583aN2Mh/zdOnnRACvoQ1yihA20CxuKCqik2xFpNfEAym47SW+uK2RK6cRZmaQK
VhWeZ6DIw+cQ1hJIcQHTGkj5RlMPewjhihAWM7g0YDBRB/9RdoydiqoodKcEhFgqkRVZKGjwydHC
Dq3dTcDjZmU9pvTypz46XwNgMWAD2e3uzvDluPI7sU+/6eREgD/UFMFKyF9jHpPHpa4uJUji4IkE
zVyu8AJQ0Q067pOdLbXYOz8R6lAyJeaH4iwcHh1c4YuEAEXwKMC+HNA7i0GnrovmFrVTVCo4AxrH
QfahJUvEfQo+1im4jsUyUYz92ixBzLmeXEDwciGnZZ4UnhhSQtLqXPEL/XgoUdnF7sA6QzsOMEJj
tAepSBBPGw5hJz5WHsWzh9Jle16933a+g89pWNdMYjHu/nvCvcRrp6w89ItGUrG/hkzh5WdZAXQ0
k1FGA/HApMjxgC/vdctDG3QAw9OhLiQ7S2cJxTkrpanZsvfEF7BsnPs22stWfW1vP3QnE/MTlrUt
Y0n5SdEZ1uFekg9JeiOpTmzTeqyySfIigK1V+wTDD1MjDzOc18EQYzan5LV4T+I1TDPqgHT384wr
g7j5Iy2eNZFeiSA2f2ae7liOuxjFuJq6jwiGRI60z99IHBHbwPrId9rBEOSdilqnzxck3eC30qOO
G4AcO8YM0cNOWEtNjKZ1ph7Z5LVM4bS/anyieqwSB081pVOVv4m3fXKfVEXnEt2OY6Z8D7ule3Jf
D0RZ6Nw84bna5H3iXSWtzhfU2xBEoNWWRwvsFpGsBngkAzdEFgFnQYsmr5a3pyOTXUFrNgozC7zB
r/irE26T6Ubq/scBKZPyk13RK8zx2v4HfiZ1VOxnIPBRJDLQXz8mVU7cLe4iFCcsrhgmMS1Idhbj
oWk0La2t1CYlBocUb+VLJrctWxIh335w8K5xfPT1NT2pNspdwnVsDCWKEmv7+SIvZzpBaHXqP/oJ
RX08BqNzn/QPWM+BGGR6w4MzsXVMlveGtj42p6WT9us1zaJ3DtRdw1Yb9VhgHESJlZLDs+6sbb2u
13EJNkxshlyJLDuWGvyVkv+/4ZCTy8z5GjAoJeGK50zQsTcllp+8CijWNqcaeAjxS8aZkcQNiGLS
apVRx4EJgtPeX/oJs2VnnSm/4RZ46/8b8Tfx4uk8eDn510y/gqfCyI4lwCQSZM8NwH/Ak2AFH8Ww
Z+sTM1eJjNFxWZuV9QpuJTNSuHuJW0EqyNTJcJqacD7zu5fpP9krICktUHHVKc2gRU1WipOFZ8qS
B/0F4Cv4wbpzd0yK38e7udLoSCX7GqAdYncPBWgA9JsS2I8szikxpFa8EApp93APU6omkR8PiZMS
97aqqPvvTl5JJwh6jACdKWq7yqBDxknGzDkEr/QY8Iv0nuqp1GtP0BpB3Qpz3O1n4IJnSKoGep8O
CgMqXzVqTAe3Z2M6b8QUock2nKICXDV/Sr8u+x1mjjKBiKl2b3iTIMuAbxh8nbXaRurUbgIhACtj
TO2CuvkDeQ+7A5ILujpkXI74DOv5wA/Ij/z3dRZflg1OBSovPoLvdhXGOCSxo8pMAcciToUPxq0i
9f2J3D1NWD8AOt/aPpbaT7F6kftQiGJEPm1bwHJePa5YKJDkBKQwYSGTsbKGmLJFiv4mtqH0zgIk
8T/qwB7p5F/dPfFlKm1bCXqjIUmCEn4dXpesajaUxI4Nqub1N8imikJ9vWB7y/gaiY1ATxzD09cS
LbCxsH3dDEMAiR+Zz2ohAVLGBHOqmhJpk87evPOCoouYmLKLQbiI/M5JoR96AT4DVAKrwX4Ecmj4
+2yDl2V4EqFJdH1CcgAbws5cYYn3YnJpNZC5bBKt1rQYiokhGudEMK0SxynTQ7hHZnC2sajAmqpa
tAgopG8TaIi+R14hI9slmiJGYZN90yPeX0I5Qugp7e//TqmCagApQBSIvjaJSI/fUiVfmQnHRPsX
HEMIET6Wx2HkxuTOOMquWw8IJYXLkW64pHRk8NFkEh+aBEyKRiIVVR5d4x4+fyOcT+eyx4SL6ucU
c9pFSZjoU65t0yfUfv31QPyxkXT3f9FFTGY6Yx3Rfdx2URqn1Z1WTKRGETSGFIF0JoPPBZpkENtX
BfyikDjJ4ZbaXAgsK+ePRtUV1B56CFAEav98EXEY1LevTjZOFR4HNUUB0RYz2u3JETh/8T6IeQMT
4ooEHOR2M8BTjLS0gXRDbDa3BpSI/FKepolv64VIdfKUN4elt9NugN5NDFlsuWUzXPvqaAt6PYtD
V6dJwjKTKVPU4qaLFMEbfvfLuVCE5MYC1a0Qh1ninxuXPr0ip29T5qvrwkW5rIGt6BiP111Zc2ij
oY3JqA2cUhuVHxiidxVhJdAZpVDHXSqQx4ZMqjpUmU52enJAR3OAhTXdrB/ns3iOaUCBgcHseJis
l1017jCIONP8HvuVdQBR/k1nq+iFoexRghZ1bXTQ0UNgACNwDGsZfwQ5BFuZO73SagGbz7suwUOm
kyM7XX3ZONKDyyua7B7mGGAWoB+AX6DRTXcf4SF12Z6D4BhCvaKcR3E0Cc5/yRS1LpTmKhQNEdBj
0uHFqxYN/CoeFxMB9LGvkllGOYyQfpMD+eQ0k7jnZr+juwndnnSMQEYj0CSoXV8OxpLm2QKNsXyR
QnKKEdugjdGiEQiezFN0QqVWSoDiPCmc0FgvGvpmw08QjEZtjo6YhA5FadE7jU5E4/sKzs7J7sHp
ooRL+/GHpk3oIE3qUE1Vt12N2JCyUdONM6fX9O8fZNt8qojMr9edE3wUcooOcodKg53RcLtE/Khq
3Onf9rtAAjcUWR2aPXlvad2AFnD2GPnGvJGEE0VTssRW35mBBxMNoRm6/Kz4hXZcb6r/3WaN1RWP
DfZeeKeum6HV0mWtOTX3H0MPbgsCQaRHMyWJd6WuSOWanpbTuOs+kCqoF3nqvps+s54Qs1w2IkZW
2GtYNpHzoF5xR1rPLff3G/SD1ozW15k5O1OSMn1jbgw413xdGFDMm+cANdCHShOyWmN2ZXVf/IzG
4EETLpExuCtzRucMV6LI4UGch7VcbqamhdeBMavtF7uMWGhsUMgba/vr3Oj5KSuOvGH/GkD6Tbe0
o0WTz9j0LyBYuxJndqCwNtGHGd3R7ilTsAj2vaE+rKedOc1mv2+8U0lp5DYyS26AnTAjitAf6s3u
xqpjWM/CD5DmCP27HdTWLPCxSlx9hy/f2DWYSUYcYJwIoBeLBVHuIg8WW3tk286ockaBM/rYo9Fo
MxoRYPOamW3PFvxijwLbny6nYagOU2r9B/4d3pYfTqdK+epg88X31VQF/tTnF5tfKdVMfX92BHmZ
8kdbDV01XKqwsNRB2cr2XddNraGipa6wl4WtIGGEHDvsORz0bFN39HmDcP2rhmq5hFZS2P7FOizD
w5J65IHjcCxEHXhbIQVODyZnMT348mK15EDT8BDKaSEW568VJ7rwVekqf8mPoVCTD2qKu5vyHCTo
5IdpCKxih0f/qI4n5c84ywbffN8+zigRHRdcEq4s1hs/ukiR2lvw6M0+zHwqT+BQsB9dxJOdVPHU
r3s7Js6RCB2jW3ovz8YsI1I3QyBMXIC8diqUB3SIaLaT2F7+F1bjVKhzU+E5zmbcrRnv+7a46DYX
YKl8jvn2wZ1Qrwu24o9HAT1uNseVcpmv7IljWQKZjDYbZ9OyHWezqRyb0MMZDAZOU+H1MPAjbqyF
VyeuvlsjTtiRWEQikdHGcazNc8DLHYDnQlmbK854QHFDt1aW53kWWnybzc3iH+HGi6c5BbG2h0aH
5XyrIoKZvqzBUw2cyhmwxuxtbi245DNkDY9Rb5v+xnBXvYZujzuDcn49MFDU75yccXdbzbWXf4v6
5bzHz/nhjSWQbJko7hVSGb38YmKDaGCMIgJOYOp/0PTHIwYjjGT0R5gtqL1/DCvD03aBLlZ1Cyn0
eR0fWzuqnjtBICopRdTE0wB8KXIMVuO3FYCE0n+D+/Rvo7b7cZ79C/S0bbnUeohSpnPSkDE9EGM9
dp77ei8xHWSwzOrNinVrehlQTJI0ormmcZ8c98r0jxKkZP9cEw6arbk2bPbrzXnX3GDor8aUTi6P
FvXxaYFZdSkreR+C5jGIU9Dbt93L/KlxzIR8Nlad01L0zAU6ay0jCg1bLUipPiUMpe66vZAs1E8n
74E5/QS1S/mBitJjYD5qCkww9t14QnzKBPHbqJqeBuRbY1IoJgEcT4tolow6QbPN/Dj/Y4RNOkbI
s94F8mFWQSpxTBGTTdQnsVfm75nQKWQez6SxzSn1EuLhjjF5AICZMpu0HV+8G/NfABDuzhMmrYaw
KQ2eih/2BfUoirZX+df5baE30nMN0hnIYqRVN1F8KFNVYEQzq7Vtt1W5bVD23hvbRoDaMZWUHkRN
iMC5ooxadJApVT3d+QC4ml6RqBRdNP7NTe7gk+pI6hVuO3ZyEDXKcAQsByRAkFdEUK+Am0BzEWAa
7hz+CdDbgUjjDJ2sJQoxBCzI/NJeDEsLohC1CjKqEqbAOfM6W8IDBDKI22pYVFDWdUrbySLXFTKd
1GOc5uTjtTwmSB31ecMe5mFvfrE9Y/GyJhMvZ6CUnffcE9qj0BxiOtotc5fQIE/eQGRGEAYtDw2z
wnpXNnmLofsGTaZtr72Yk6FkVBjKUYRTrTskcXbVplu6bzZ/nhR7Zx9qcwhOgToM44UxArwJX1nQ
+XnqqsjcT8suycUkSPrldToD+aCVN1V1eOZ2OX57UWWniEyeZq/c0SlqomNDDNSHt39GkQaenAKs
0omaSLNIG4nedbtHlzjVuBcyBl6nhgaVQnoef6h4U/Qw7Wr+Ipn/A87rMgSw5dRcLYpeZxWRX7dg
HKEGyAJgUodtUGMTZSK0fNWNcsPblZhHXffvm6pSpnK7Rlv1wGU6jsE0PRPBBpi6Vk1jydLw85et
nZR8paHZ6ZEJPcZ0X3RrVIdJhpi+Nslof5ieAg5/HQP6cy1qYvPZZdietA/NWfVzXXU5TyKnWesH
FCzyc3R6TZXMqvCxQNghmemQHdtuzmXpDjtgGR2lo4R3719qpiB5EbKuYOh/PapeMH7iv/I8b61u
DJHYVXNp41snh2aqurlFXPXg7K8WW27IE9Jhd1MaVMeemZUQ/IJNGaoDOwtGaGY9aPwZ3OguekMZ
RGLb0t/WfXdeUawj+YTIvhQgGlIhRReyMLDWBJqvbBOI3m33WSKt4mCvWsxKsmnKAiAwcrfbcD8M
NY9J4r24djvUumGkBdm+qymKuR0TAQhE+Yjo/Mvd7RRuRVAP8k0Nk+J3ZjWmBkkttdh14XZowyD5
ou5LBjvqzt+b5PjYm9BCj/G8MT1NukxAzRdUH9rgoaRZhK5Xh6j8XBMu2+hBl8aI8B9xpctDibpN
6727NR2dImfhxGSP2/f8OXmPwQQJ1D9ua5uQ+ZCD4BpM+3RyJDdhk5foZrgvYkSWRxv5of6TmmzX
vWvBA3z/MckaQ9IWo7aqm3f9OCjNfG5edfGLmpkjh0eBkSQgvPj1y8vq0Xtd5e6TCjUd6ATsudtG
6aTwmrnC/Ur4LpL1TVrBak7ZrX5etKYM3usGpVUETq4KpLuLCmsMuds9f1SGEDwCbYS/pYqvTo/a
AXJa2F6EaYhAmYuouw9ujO52aLuNVVe6Sj6kIh/rerhvALEvnVGKzaSy0WfVvO7O48yNVc+3/0Tq
FjDxPT9/fm7neXUGZCdVYK5R2Y/K/hv5WWzfR52Z1Hejf3+oUa+N/UbbjwpHM9xXrbon1cmcVua8
3vtew2uWU9P+ZMF9pzFhY/EKsetU9mPkQSL7zD2Ekd/wey03e09R2YhIw4e6vuLNHuztxCWnaSMc
ggTCBLVEM1P6F8+5a/6155ppn7cw7t4JnMtUGiohcNjPiq1zgkGZuRF80raDxWuMXqvrLlnq445n
HJuD208reMxfP12ZmTbsuRUtmoti9jxEeEfqw7n9ATweQCfo9iB5i04YorlouJI9I+Z5ThlpQeCj
r4vxA77K5B67nY9YeCM4h2yi+xIRogg2BNWepwtRxOyQ2DuPKjzN8yeemjHU48daA258D2hhC9pQ
TnpWjW4fOnkDZI3uy499mX9RSjxa64iwJkMBj59lbw1ZYELz2rQ9NiGHvNDpWXI2iBOV8DW2z5fz
mLeW5IjAdPkTgaL65UT7GqgQmbAl6pwnRncico9kCv2shkXpmiGSgzJAYbWxABvdO9dtc9+bRT6s
gKCNauns5t/85ro3M371MT757p9h3M+7DDOQa+40EY6I1E0fn+GwvK1+j9wC6dVFuXv+XYL77Dq7
aVvDiRfPN16l4XCn9BPKNKgPIVb9XQS6anOxB7AHoBi8UidpDi+1m9I5CZUApSIDDVpLg5VAqSsj
KGLLID7aB2YhPUbQVcMRddQVACbzSarvnqnzReY29Kzz34PikfSv3v+QknhN3/R8WO+n6lHpAdgD
nOvZrYsPwEsSv33OkTAziIzutrZISBoNdBtI9XsvJzHtNjepFOXV96EE46lUQrPCsnt1TZTy2owU
ZGq5czH8a+5+qN5dnQ8qdL2HMhenxWPRKhbnoEs0FpY5o9GKfN1IndZv2sG90K1IWdsBB84AejWv
MSy+FTmpqGCeho961W4RI53tk2HSaGk01/c3QdQI01NfITPXbnkJ+Kql3tVQ5x4wat8YiqJVBfJl
KJ1Z782gQm757vX8hge6lbiIHpOE0wQKKWXbdZqDaABTBQkfZtpQOmcsKIQnKnvl+1AMOtGxXD6G
dyqHkGzmGXVTDo7aIOROuNKk7YhbcWnhUFJG6Nj3tJ/AvaeNKWyOKQY1Ft31i4Fe0c/nAIUTTaGK
SCWxYeXTcXOFQZNwX2WeeIFS0tsjp9agFbQY4iicbeRKG2E3aA97FLIPBo+A19L1QesOoeSDvhyD
yU2IxxqBhGR/YC85kvx4UtDo2ErMUSMCwavOcKT0tsp/shnwWP7rz0QCmPSM6jZM83ZqGRNj0iDY
tInHAE+6sWX0lyFqtJZLm0i6OP0JrosSUMNpjBpkFq/wMqz8HzjAY2qHCTWvvwcKaP5OOhR3EPOf
o2pQLN9OchgOM+vaL11havdhmFCttkQYo3bS0a0ft717X5jYQjk99+Pt00lh/VxVm9iJuI7ZExFi
eU+3ol44Bw9XH+8nHia8J94VuJmKpdL7865a0SYJS6Tlv92/CD6Y8Byh1cMexPPDwYjHnwklK4fe
5Akzhv2avrezdxCqAw2s6sz6oIgPSeOloKs7Pc+toerS3N9H0Y1647V/1KxfIkEPBiHNK1LSvPap
Ibmpd6blALoDxcm/JxVLGhZoaFj/Xt027fS/nBKvPtG0dPHQa/BZBn06wXh1m2Q9A8rUPcIQBRkf
8kjXXifukPj37bwGUGeck8uo1PA1YA6OR3t2cHyCoNITT6cbZonPGQ5jNH2eHsKjzm38Ok8LNE65
0rOcz8jImdi5uXTDdhW/IPvymvUoq/xVQEIF4ArjjUC7Tl5O0TNjQnyQY1qbVmv3bnnx1Mx9IyPx
WLdeFm0OkEFIvxsTEgEmjO8As3ZJ4zo4EfmXNEE0qSjZl+hP8/6cytojsEyB9Q/SGRAdCS/IjgMz
jRKqS8j9LdEaORTxMVfEmpeUi3/pP3YGsbMHe/dGm6uTOLl9HYYQlYMj9T8v9wiIfSGU0L8jFT6B
tEPQcHWMAOMpaIIV0ITkNhTATeIcFvgZcAtpJzxT0js7o+mxGTIzlWUQyvpA8sk6e+Edi6FNzh63
avgg90bJFCThLnm6vYjQ43dWie/Qh21Berp6ZHwzNv+3MVF6DIUV5CEJasNvIpDn00lZjWzSsm8e
GTNrisJk0B6VPcCtM/mtZAPWJcH4tDYV+PtZAJkO/TfM//q9/TErkhkCDGUbAHX8tpyrtSEWZQJ3
G6n0jACRGhDaivR9IuwYp47OeNzOhjHD4xNsFZiwphexeCGIefo8GlyGsdOwN7V7Dylaz7FjccaE
LXQp7ejw8u874+f0Fz8YVmSZeClF3R7iAHVmpzfJd3Q5LwhIcHSIilxgE0B3hgS2uFEL5PpSjIVR
XzuQUBX5i98KpWGgE9IdMDtNr+PsD0wOkhDt19nvc1EMH9N6WM2y6TxZt8gTognWhMpoxwZMkCEe
37pAb5f/wpWG3EDbaA8he69NYwvMA+hhDwe4GXyZ8b5m7Bf44Ydn0IMOS55+U98kkYatP0gWLUa0
NwbM4P3RR+nuETLCLqQ02Dk0f9o/9Q8IZ7xKTEAujPnirMNjTgCG330mBhGuPSwcaD1rUwDFkH4l
SZEMhX7c2RI3Gcz503fUigsKrBAHGCmLoDykBJbzx3ocXtc+epQXao4/DD3xEaiBHGEJrQ1bio/7
+zs5u1600zqbPHhqE+Y/len+Uh91BK97by4Zopv3IKpZHRTmL0DWVYdeIMxiGymyABTTBNMDxpO6
dxLAENYlGgBuFwVmgmfIpkJMlPJZm7EOaWL9j6MzW06V26LwE1FFD94qrdi3MTeUJkZAlL6Rp98f
u+qvnH0SowYXa8055mhw+SR/3tU2Wb1qKW2OnzMlAxc5kr8kcz+ITyd7fb85QYQoxXZrE1ZAJS2x
4SRJYl2j0K0M7aVhHHtWxWl/Z24Q3vq7BHfx2xwWfDgG82xj9NPHJ1GkXATwoKz/acAJ4m0SSBAP
Xt4jCp5DEIlgHhaFBeawDE6wgM/QTStEgzr1i7xJJ4vcFwAvtu2QeRiNRm6vO9rfO3MbdZZVSFgc
PDKxjQT8YO6NAaVMC2AzKmghFXGp9enH9J4GA/QKa3Cmobb02NLoGZJLZdpwVeT55GV/wmUX7VR4
aBATuL+h8zZTapZHZFXIRH7oVmo7ucJphJb0Mv33KQF8gI8MkQmXjC95z/Ev+zJ3wKly4INSx4Gw
RdLFEF1pBEkIHfMeTPegb6C0o0D6NtnD4ML8UTTpi+5iHqSVtkz+tO84ZuAcetGpEHCQn9VQC6in
O7zx8O6zczAaFELX5w9nYwKox7iKsTsiHRhPmYX9iQirjGGzNjMO2iZWSCifDYkNdC5/gB+sKHGL
s4KrR+KSqPPGWlUHCpyaX1Te1PQ0fcB6PdYQWzZ8jZGB5CK3assD0smlhGL8C9EJQNnwheNNh4KO
lhz94bW5vpEPK/tRBXiKDuYybghysDWOTyZ+mD/hNbiSd4/Vm/oZqScowSg5GZ0WGdPQotV4HM7f
NXFDsxfmj4bDqTQghDBPFawm06EekhVOLEuCQoge00D4NOYCcdu+Ygf5BPbqD1o/kNXjcKpXClon
el2JpOzCGzY3rEHOksr4mlf9XxFAY3qA6Xhld4+7HZWJ+f0K5J1wgFLoEFO/5y3zHsWd8dugZTtj
BSMjqkMHvmBcxHb94ZCm7cFmr/ar1PqE495zSJGoWOH7EoKe5v2agRVTwwJnBmGrIuAW+ShTCfli
4WSXChY6UOVz4j2kiW3EaMuifTxA/uzOPf6h6SaGlx7Jipf0ZRBmQIfSeXISDwys7et1pOggydgP
iNpH+jSI9BGGiQWSAeNHsdlz+FbiVb/w0+AAjtPvzOnW7e7I91/MZ58O56Q0my7O8WzjtjM3nrku
VoMzqAQ1pcpms1mcbdteXSGSjg89tu7gGm5Sw/VK10Jlae+d/vYx9J7cQ/2kVNcS805pATuJBjKz
yXb5aFetv5A46coIyrTtc7JJewLaHRkh/scryYQnqYDGdl9P5noR5JP5k5id33RR4Fif2u0Svz7m
mBruW6Bcg4sfMNbW456MckcnLWOm5wwHLaakGmYdT5tmhm9ihU4qloa0+DGL4eBoHrgls13G6Ljq
8wCIQMyDqJuVu3LXwNAg6eK2IgPtUyswRXfHioFDGNoQ8hj4IA9mx2A6zkgNHefsLQOi8ZGoxtiK
KT1gGu2Z6Yyj8P2b3KZ8DEblSmcOuyWvTvXEvN6c1ji0sgvcX9SYhRV9PKKE6O1AdhinkgVPQLqJ
ARjPSV8GkZTC4CdBxVpCEtK47/B7vu6j8c2y92Gr4GDDS4JHjSsdTjZUxo1d/ZL9KEn+ZBhnzTqj
4BiMnua5v/ar14Xtk1avxbcTMSZffdNrd9E40ZzRPvNLVBnQ4h8uuymjXmwPHhCFKMwYWqM9hLtU
+TFgE64xmYsnMBa+NVx0Rt2VBSjOf49fGld2Znbk1LRUisM80MF6K+ctLR8tfqZTWnN69HSlAT/D
mrg2r1lcLgG2+a6Il83uPdDlT6KZ/lVeQbpfFzQlKXAfCtwH1Fx/EP20WfB8aj2/fOhL9aCEpFd5
uQZiwuenn6Vj6JTn6jJqZQADzFn0Io0DGCkHKSLEivSPObiC8vf8ncy5+nXtlA+HNz2ZA6hz+wB0
AE/XXnwnicXlDSSkhw8EC+J9u26/J6dqQ+JCyFa5hrfKZKPjBqRqGVcLmaKcmHgOERv68mnkpp8t
3gbYEeNkQcFG9No0X9ZHnY5lHe4qcpr3b3LE6iU5gzWTX1Rvywqa7f9Etb4fVVnNOKn2sdYGm6fk
AKthdylwV2N8jdH7HUPL1WAXmys5ocACIw/ucx7r9Wytnt9z4xQFQC0snJFzwSny3hLMAPHtHv9M
7r3iKPfnV8SEQrSL3/TD2f1oPIgA4AQDhJlr9gsiROoBmQv1qVx1FqZZ750wb1ftVjk1i2zD3gst
EtrnL4QEQAvlxOFN1x29LeUPGkTWzgxMPmqssmdJsVI5ZeVpDw0HnvhIr4TnCepOH88qyw4tfuJh
EDvsB4oP6aRcjtxEmnX4dIj++mPPhGQA2ltNDItQ85dd+BrZWOImhzWA7UqzKIsT65RXLlnW4Bkl
Ay+a/ZIn4s5o3GaBUoi5EegB7W1FXDN6oZc1SfcPHDTDyo6ipczB8tEw0V3yw1gbHwlJqc+CrvKA
sN5v+4GlycMduqNmWDyVRDoUxQDv5OES1SmWlkpO/LBilYo1mZ/jX1wDW7xAWdmcxlePmh1PGzGk
b3DLd1+lJXzWQgmMf0j5PkIQPI8/oI1HHjNAkfqqDO+D783Tqz4OhLr/oorasGLsSuig0X69bK1a
QPjjh6mwoaDhSc2HpWjB+zOVkO9iDBPNctENRbSSBa7kjCqg+7PRUMRSJmAhABcNDw+w0cTCzVnW
ZuF70fYL870Q+RG7EnQV6PmNJ3buRHGpc/m/wstrQg+l5MiHRgYAvxUOvTKDuF1GM6CvApZd4fex
LxaW8l2l/MSDPWKnZZCP3nBsN2/zkGpLUbVSiHPabJxAYjQGmw5pOjZFDC0xjsIjCuqzhw2xxiSE
0Sa8/jdAgxtrbaAFsp97jTUM6bI+SSD0NHy7knEVSX31YuAt5Ujw1NpRtDkKGB0WScIW3VZ/TfTT
dDMd63Ia4A8Af1CHgYTrD8UUpgcoM5/bF9yzfbRmJBVBm11zdT1EzaP3hoDRx2Op5pzkKGI5UcGB
4VInVMTbesO8St08tgq2S8X9sWRijA3NdViOnKfhKI3foMFiY5zMH7/5FUY+w8WF/vOi6Bm94Thu
JrTBGAPBaSJIb8GaTFe9+/jJvwkuYdg18cAIkDnj6eBHSwNnCuhE579yqQbECzJH4PzjWOVsyeeR
4r537OLgudhH/pVzyrHqNW1rkqVGXaqauoW6NuSgSvcSMkRoduVORwDymA4Sddk6wr4AlynTHsN0
CfkibRP+D51U73X0iOxabgTNC46d4hvdPISZjGqCwQxIWPKDwxHB11Xs8Ns8Tdc6HhnP4+YHMZiw
THB6ZniwFwfsX8ZkpIzQ6c9vT4mWOEo0Z+8SsSMc9JWsuwS6ovHMMbAF7UdBOsFZImBXfwCvEFIS
uh/ATBw+2bBRo+OoXXvixNc41NiUTGyA6DbIiR2+oSy1pk3SLOmRe2KaFH0Tqn7/vlFNUHpQRxjq
yD2k3RsmGOWOqRQlcpj/gRi8WghHE11zOmeTg/2FzT5nGq+Adz1KRQ5SvokYsUMnAdbLn8CYGBow
qVwuYpQ3o4BhtCGv6IdRGzMiRGqmH6r5YLiwaXqgFIizWJ0kXknzytgEwIKyh3ZA+S6dx1ndGaB9
zgdOuTMUfgpdsHaNiiihaZHMdAZ9ZCrhncwOjUK3m7+y+SsnioB5IjullTUbOSRVjgh6OlS4spZG
gR5yuv4+OauclHSocD46ZlauUK7LOOBZeT6RMQWOC1gLMewIiYTEKQexUO8Wt1rwjITKzaIKVlSK
c4dYXLHZiGc+WaLUoUpCcwOBSPDQHVcC60HNx5WVm3aGFz/56vmclCyZhVCRiDwHKUi0cTIt9Yfw
MUbGC4lL7HjZj6HhLMN8mTCcxnwPgLu/8F6YZZdLmaxVn9DpnuF7uoomds06VY8v3eWm4Bc52Fm5
tPUfJGDL9sj/cKuwskrm1P3/735Td/KwFNfRznlRN8B0H+aKMsbqjP/GBox/SGAmTtWtyOkAOOAr
hzZfWZFEp5AvAo2QE5tl2vKfaIv6qVXncC3F7BvxJA8oOHMJrYln47ICvIf/QdGEBALBAnAND6Vj
ZtVxIrPkuI85EV/jXEelvBqmK/JCGPAx18sldtpZInkM/qqXw9rjJsha1xBs1n4P+xaNMCO/T9Aa
QdksKPGYgFY4p71ULp01Gdacahyc5EJVlc/ABy2xAr5Z+Sn5Z9oOYoE2ePTE/EM14bV+oebVqGix
tMhZ8eTp2Aj55RUT4k/jNWC7zOr44YeRNgbyZ+R/DUNpw+L4iuRtAjscr0psAVOHI4uDAykQ/IqK
E+Rlt/+f1YymPbzZF9UmREPuPcHlNPh0LkcO5xA4PV+FcmVWLixBZsLKB2a0y33LVecCK8zN2hm3
XPJcCWKgxEHNCdcv6N9Y7IMwfdBXosANWUr2eE9kHgxCumasxrsb6Pu4z2ZOLkP9m4JCAaUQucg/
qsFigWeowxlfrHH2jjQrlu1Udri1SaeNGEYgPeQoUi2BaSPbIMtfYsw8Q4VGbu77deN8ItyZRwqQ
Q/D6w67etHnt6ixjXJJZzflz42WhiILGfiBfw8EcMOOepvduOo6APvP63t1yEiEzjztjfOcCMNqU
h7ONFrL9x+ZKvBxiOBMKCsHrQgCmy6KGH455c0cu+kw9g8OhhmVJF2xOY/olzwVzlLhY0B+IHblD
ojSR6tXt/Vw1iCOhWsP04F6FG3+hJ090uvdxMjVGV0NpLl0IweC+TLBK0j05HKg9P3My3VHoE45m
qr5YseDZefBDXcIk5erxVtF4qDf6NY4WvjZE7uZOmztU2bFoKZwhZxnCIaRTy7ypZ/3MrW7y64+Z
hE0PwqzzQEl5pKUkWhQorGLxgKihZH5a0nGf9HZcYtHlDPfwHOPuyB/9pd25WyEAv3v79TPAppxz
r8VfrB6qW7b8srebPfXxF2V4TyEtQgFv9vSX7OTtt8DBhUUVUDMne4lTHz0fDn2k4ow7ykQfSbe8
p5F3debq8g1gtB6HIBgBZBDINuuTJzYLulTr1ezLb7i67DvVmucoJ1R4W76SBcYvd/uUadbkpCG/
+n+8M/r/pYa7Q6YNzypa43Ah3bViSpnefxMISe/w+ikKS1y0uyeg6W/iQbYFsGP34t1zBTjYyFgj
QVLtnPyzLC45cQKhC+uZ6RJbUqPfwd8UJrcX4CJCaIqD8Qf1R5ibHjHAYHsSYsnZ2O8ujHgOnGFi
esNdxxHHpAtmDjsW7RV5XZQeY2ehnUjQYdgYvhxazxYBBGId02p+GWBCcFDsGLv/K9wGtkL2wRTi
7YtgqSnYIV0vMUh0JTxdcWliC2BxLOX+A7BvTKUnAZlNHd59VxF9N5zibsyl4l2Sow2iC334IunO
45KCtEIkHl+SzZd+KBv/ju4XqpP8PypLGlze9dgn4tK1p+d6MblgCqjbQJwERHExCchSaMSRT0ws
+NztrmZ2Ko/JfFcmjl8Mz7l8kL91h7EsfRF86tSrVxS8tMRcArolENhyN4KcSLZpuyvrTYcOQ65c
wdNg0E1oJV06vRUMFu3E3g9/nG0f6Rd8hhfkD43RM7wTtkP8UHgzuF7A69g9f2ls6bxoy1UihCAh
DXZ/fcQUyLAP8xWHBhoG5syo/IeA68yT8uwkcWow/DYM2l+/CPd5q9gemsgv1NlLPFe/skqtsK2M
XzwhNrwqb0uYc2hBhkd6hqPCL/Kv/lo2OBZUP1wBs/IqkArl8sIjLF+HfUAPPrjmAkMDg83DCh2o
wrZ5w3kEkAkhtmaHshXqu6Y8MMsv8nXbLIzsL5aRrWsoVXI8YEEDWPRvl0NsPPcqz2TwKezpEHNx
Taon/g8ReLG9iqjyBvuj72osNqSlzJGmHAT9P50Poa1fUuMw7EnsLmhP0IHo27rSEmk6KMBLrDnp
etgKkPBlF7VYQo9Rf4gzF5do23sEJvNnScxzgJFAFG56aNWcYtAX3oFcYBW9im6Twq3g3zMWRqST
z4z1hJIqn8kSV/hh+q8dOmeLLZgZvDKifgQveD3mKE1Q5jvMqP5r0MZ9dv9SrpU0y4TYfibrcA0p
LPP5V7ng0FhN/Ph5eKoe1b+8U7dpi312n1w7RoUIu0T3DTk92hS2Ou+/cvhn0Ig4xEBXXKBfepaP
LezlFTlv6wlymtlzLSxSlyzGVWsnp25RLyuP0F+H4h7VJGZNY6tFnLiB4FXbjf/O/OT4dKgXIOum
7rBE6DgNyi1nGviF+N3mE5cVbXxPY99kd0OTMyrRUxhO1vF/6BcndFUxRUu2ZPvRvUyYSkE/JDTI
mHMuluZCVn1tk2hIojmJBX/Cqfx68NYo1MvjGN+Jv/6eGoetecgD0WNgzo9I74jGIh2QQMOTixWF
TYzfBgoyqIf/RjhvOHA4qCRNex1zv+ufA+S5uB8lUJC55GEP0UrEpA6lbcVEEAyvXcCgWea9xx7F
3jDP2JJhPiAKWKlqT+Y9iCzkK0PyH/opj/caFNMU8UiIqe7bEkOXjMaK1lvO4G/QwmhrlUSVxBEU
soAAuplwnso/iFif5xGiSzY4SblqxH0F+INfeLHo7yJjYJUaN9+KhTthaifSK6Ox6xRPuCQPyn5Y
LNILyIx58Ckpli95C2SvUCkrODJYEsQC3W/bwCDiDk9BvyIghHzEh4UPfM8QA/s7JJDFFp5/aFCH
O9lpaKYfppMMjbp9E826wTffG0YFny2wwmdpIkW6SWSoLbfpHKn9kRiub/VvgLjHXKSzNHOpQd1a
lm3wVB11C70hnMyqsUqAfg0LgnyHgwHg1E9VyAp4lWVMa/Vl9SDnjtAji0IClFVyFH8QfgZUgQwU
yI9oNg1tZUaW9FymStekQFJXIQIO6owPxDPlDjBXoEum30DKhw6Lg2Na3g2fEmlyYbrwcogKYs48
Ko8Yk0iD/Tow8IGee+Yklx6OdARzBkXiPNnA+O1+4ATC2YHDI1oSMKY4+WYnVfu74A/gFy9f/06x
98GVzHpDj7tExy5I6Dmqac340s8Cmq+OLgatGQXBgbOnXmoUYfw6K2pLYtNBxdiSVHq+aD5DuR3g
3oKt00T2vqH0sjGxsmtbWFISs4OyccLuS4MCuT3vXA7ZAv4LhOlcDQJwcwOs994+N0KCg4t6flBI
7pNlpYw0dmjqlxWVMkaDT2e1mM1QCXMnhqsJfIkO29/R+ldwKCubgMGrwKnbrz+77A8VjfGl/mW7
94a4opmPVMJ2d/6TaUlvYV29zJDXy+fkm4ltfdEuzyro6alzfGKVlZnvlde1o50zLooYwE8RxiPa
itzEZfRjqNbnpiMfk2dUZk22ZCase8NkppzCL8NFNj35oz56vJfS/zTJGm/KGNRsCs4tQ0NcgaTp
+GTFC6Z68g8RdBWqHYjSeCM8HQp2UmiXuseRGB8EQGRmgQg2f7om6MC0nybLeU39IICw/g6gp2D0
T+ncK/+bvqH5kWiWxkPvbQYIwFg19SraCTg/LDLsq0S/CDltbHBJ2RgxQfBoU4GElNAOqeZczz1U
PxRHL4HsFtWjI6a9bQISk/SVKNnxGl6bPfIjcfe2Uy/ZAU/DgXQi+33MbsMeC1Ci9dbNWrCeZ7ze
nNBWdDtxK1qFKRTpWXdKf7jrmQwvoM5yhu2eV+2ngKi+fZ3rn4LUR2SGCCAXGvOqaXqtKFm6iSvB
03Vwc4AEUrqAnZeH74DqYjfvK3PhD6a6+fVxYOWAiJWeGVv+t/LzHc+7cFMwMERYP+w0knn88irN
AcxinJhP+vaBjn4kqN/Fy0NfKAwJD1Dz0ulRnDjPM3DSixE9QiRPmXd7WmoouIF6mGwpJJ4BU39Q
5lX99VzJfwImoOmNWKxZBqzC8A2LOqpUqEtr1fBRIten+KBKVrEBMZ/MRUeKZtrfmBLI+KRd8lHq
4eVFGC6isH7qcUTgl9bNXvk8iX8bD24GI1MarQcMa+hfgXIxDpzc+IwcVGaBkLNoWdBhwmQ7CyAc
Jnn3+Htme+0ev5aGaTOk+iAGVeHO19fylF6LH6gP/bQOGiKuLEBaJA/0+bboQFIb3b6omU7ilzBP
Eai7IHIKAm562BTvi8FvrxSoxW9/VcN198XUuMAKAsaGJuIXFGPvtWBgUqIRD4TIkXYmobq0vwru
GiP6D8PZRL5Oksue9lr2hzkSii8gcsoU5iutbYwa6CfWuoMT4bqw+Sxy0H5z3NOmxvdjky3w6OMY
DyBnlRSea2IJFtkXn+CAQtQSLynEAtoW+A7J3qAk2Sa35M+0gJ8AMp4sYDwiomRaLScGjAgVyxEm
9iV/QImT1Z1fdmqX1hCeyok28Q9CZ+Go5+qcSs7Dea7rLWXm236tESlQ1OHas8MORJnhJPI79v/U
VG7NQKJzsh8sxwwLel4B8RKBLc2ZeekRYzz4BbATPz4qbLq2ueCDqL4QihCjjub8arhc7Zy/rnMR
biDdnujzllCP+gRj9r2CgHBQ16AmF4ZrrE2LSyiTjDKDm5oEb0TJLFu2wtHDh4C9A36DQNako6Av
/Y0Gj/k/uARYOZB2GAeTMDAKd4xH36gb3tvDRXWT7OshtKXkoAMrAw9gGNHPkAVALY5ghoTt0sS9
7aW4OEWPesUOtqglvP2M0pMsvi7bacBfzDiHaSRcOuAH8euB0PGTrIaYHohOIbNumN9bmSt3o6ZS
eFsymwje5/3OlFdV7HIF3udn6OHVyOf5hMCSL8tr+t7rLU2Y+xD3VB+zfFVtRELMRDtWj6Bfxf7Z
bSrdh+rU4Z8lepgEYEXJ6OP5jRIlT3xGAVAmmq9RPAPbZMzoY1LAZAQmBp5V+loSXQ2nFcj8qEBS
OGY2bFIFrjgi+WpuUsA9DiBD7z+QoAEQxXuxSLvKfg++Yq4otaPQhmgvHKEl3WhFi4DrNy5hiEYn
pL048LnVTiGy6lBspXkZSO4HG4JV4hRuDSByDJfKl7Iuegt62zNe4N8CQ5K6epsSXfFxa5GVPE3X
j85+x05112dwuSkwYMQLOwPqKWM7MWjh61FUfos9qVFt5uG5bcU7WsIlBh8+KgleCi8SWD+J9doW
94ilDlf9kzuoOzp9xguKDBSEoDAXz63u97fPPWNeq0H4mL3lY4GARJYCFXi9O7AvwmqPsGbbvp9r
tkf1l0hV4uWeVvatjeFYFSLf1suWn41OuQ7YayxeMNQhnI/3cty7xk5SfLFsV7HiDIKlMWmYG5xU
XgiF3sE5HLALYSDz8XW0n6wGCGM1xh6W+ZNyXs6FbfdlzMyNMWEfei1f8EyAKd32FjMUd8XjMzBH
L9ApHAgRejSLOF6Kdyg9HYHkHs9msht207Z1JKiwFNsl31NNK6msBzSRjUb23AE/b2YqwFgw7VCI
71t49pDhSygYbBi4aUbYQvTzT7NEkhEVZyY+Ffd24VMqhRDZOH+pB3LJnWDIxbvXoJvOeCvdxkxs
YxX9wTIjpTdKQYgZJyHBYsI3TrKNNOjARvefW6QQm7lJj7HpgAeaE9vc5fdG8+UbOHP6eiC6OGlX
pdiBWiiKk5rBE2jjsaIgpBLoqXDpnWH6Klb5xo0wDGjQ6a9pgV6Hj442BP4RJbXLfiISl45eBIEh
CizYoNIGFX79zYhkcmoO2DaCOHkdIDpw4oYaOV+mS23DxEu1lN5N58YhgmBHrfXcEPoNzZTWUrbB
CXI33Mm3/Fs8Az3SKXwoldEaQgoFRgQJr26gbv030C3eDtRZb+uFFSRapNgBCKcvo3CGbLhjpcHD
YMad7Q2YnetECT6Vi4RlzDAG/wA0D1o3Xqfb9x0cLWMm/j1ZIOEfDWaMRY3zxhVjrXGqMSHp10oN
u+RVclu+VcFzD84PffxM69hvQDBr9+M+b5yIzJkw614nBEX5HEvCHPQ04baE/4AuihoD6x10Ztg6
TYFK9fOT3hb7fm9sTaLlHqAVMX3SLakxTQi9N8HRRtoUWGi4k6DF+1TFlJrZmP88hQZoDFxM5Pi8
QA9wBwfomxWSzDuRVFSYazYNRUzw2Tgnn8wktn60DsjiW9w0lhzj0KJYdNwvtnZkDQDtU2Zmm8mJ
GTeXFsztiSTPVp4rQNkaU3pzqgozRSYU28UNFlzXcBl7fw6TP6B/ug4KXS1zXw412RZ8nzj7ZzsK
GF+Yv0B+A3HCwg6oT4MJZOOeB4BEuyJKyEF9GSUAinWsk9rpCircCAxh+tvOaNbFBcadMqbNU0oP
WBLt9rlneTOD0+fJ1uQUWyPyj8brDdr58ZAgwQz+YoHTcIzHyqm+cppXC3A88D4+DTiByXe3ZwIO
C95Ckx/jnbDotv0PrDWEPJKMD318Ewy3wyqTAafkVHN9e0o4Fpb9EdmgdtEgErdU/tvJAhy9Gens
+Cv7VTDeoPCMEAkj5tqn2Ida1UnbMMAAxmGTOEt4vnnVvvBQ0oPspkfsJObVjSgOYGRX1dyClXEH
fDY4FY4xhCoZp5+f+shiskwUTNB3SdWwa+Z9x6c4egmosQO7AxtfXJ/oEcslSGn8pa+ZbUBmcCED
GJxlMb8IYK5Dhwd2t3RHDV3hv2oUvYCbFjvaGLq9z80Tol9ciUpG291NvSkXvEp6WCwj5emJvQe/
HToP9Ozbag/+HPKc4M+YRTCVgvAH/8Glak057lya11UKlvFYcE327Brx2uCGfq4nVs0glFahLNGd
tRacEQkLrhynDF94bmhlIW9yUR+IpHUftBZlWIqyH/AttkHSIBWFX2bAp1nspSNz89gBwY9xjMg8
WKdpvuC6JN/CoRV2DHVBZ/QbdZG+4l56wjG9P0B46KrXcuGCwPM3lZ33OX8KO5QAr5xZnTsF6sn/
pbRyNE1i0YEaPRDwsls2uKevEC5taL5WuSfMo+XnRnZqsX6ueXYKcoQxnN6/0dPm9mn2jeopiGnv
cDFn4dLTauji1ZwkNbs6QEvjLjf8IkCbQfkGG9FPMZWY9cvkOwwgaM2VuekwydB3H6/yEAxQ49PW
hTdidn6ZJ7Aql0D7v+/Z1Yiw4lOOTYC/CXQV2LfK5WlddXo1BqW79MiaP1FeEHg9jTcsmMjFs9Bi
qS84/NbQpt4CYnPqhju2JAcg6qmwedvQNfHXEgPeHwvA4c6aMGp7HsE38YYEhvBfoUvYOuX883/e
et1TaCCP+zagRMmuAlK8nY/z5hNTQhDgzC//yh0WO1u8dZ3nRZrATuM9sXAIF6gvOe25I8/SG35s
NnxSBW8vqkZb5rD0TLuMj7VsPU+R37yCFitJxX0aFzk/y2HwiC7SezdOjFt68VMTWuNEgxAaTqh0
GzGpQY/pMkgWmM6w/WExgDfWY8qW8lT9xx5fnfecSpEYclf4fdz4POZQ/rh/J2A0e2RQXu5C2mND
imd/GvDzFosL2FJ2SM73EsJFcxRubA4Z07yfwTOp61E9aItspe3/1OeBWxlPLCZ1ryXtHzJE7las
lz5uJttN7LziCzcBZOeQzPVqL8Fkh/5/1415L38V+pp3ESPZauAbWgqqxq8EWIcbBBsmbIXXwwVS
rH4EYr1O1ilBFO7ExxYsQQrKgMLFqQVC9LvDktEAlOBD1jwN0B94/YdKW3ObQ7tlvixGzMY2AOmj
xC2DqNfuihClSMRmfYiCfFWMoAVudEfO/45ZTbRhXNA18zb1GpaZhghH/s7W8m30CmdcPxIemEyY
Ex9yYFF40rWXlsMJtB4OdfQat2rRnEPQFr3HOu22XG8OWQYexWa86xcaTvuwqpGQeNpO2CWcZ1iX
+/gbEz+IV1A8rfH8X3Tr96jeHFnTNH+K98bsxwk5dynjZqPTlkOlHIMQFyjvkDBBFl3lAUL29I+2
9P3H5nZ8uM398Vk2Sz7EERAm6hSrOfBzDv1pO3ZzXOwRYBBOVce8lAAeZZUzyqOrAiRDc8R5jxf5
EbEB8gIEHSwAFzL3itMQ+Oe5kIIJZJQ1zzaPXfln98qdBMLITNr1Z+Q5tk65yi2z6Q8wzb6qlX5t
3Me9XO+iE1J/bA/xHrc/cBPPyRf77RQ8bZNtlZHYk3Gm/2Ho9D2BwCi71FJwN+GmB+WoN2USQWIZ
nzNH3rWfr7jf1AXObDFQDvMzYVMULnNQNaA1Gb0gQmKsav7q6Kpcm3W5IlX6AmfdhIxlMcrgKo/b
BkVffq/W5RH78tvL6d0BNwSyloPmpn/wpGUbajZSs1DKn5y1gH0LoXJMOUVkpQ4D3o+XoGUyvrTK
it8EFScLoYKCCKjQLVpO8wszrIpMn2rPDBVa9zzctZSrXuOLTmx4zOuVOTCCGZQkMFGanik8n2fe
2zG22m116JymwF1AsdUzQ2rMJ+fwygQBntLjQDoi35jJ1keYmcE1ueIyvYps6nIYwHhO7tqAtUYT
lC3pzpQVLfxyIDaOmvKAtpDxc+Pofg7j/PbBRhLF3Bp+WJLP6eNDAEJ4LbBVGHeraFsifGHgkStr
GbBKswzNHbw3Fdu3wuJEm8o67THZhJEY4ZFRUHDjR4E23m41L6OMw3xGWD1xecjHtiXHKuo1k35k
ajy6Tspozc8gg3ofAOKFeJxQFLsFIYTIeXJ7RCJs7NEKxCoG6/qNOnYWrSXONVScU4Fe4Ef1Czj5
hj2B2JnLV4lWJntCoXRqPHM4k7W1hgE4KNHHZY0nv4PPdhdiIgaiQ3qfuhn9ctr9w/6gdn+uufkw
wMydjKnf8WHMPtnso1n1ptynvyaji2+y2/nzeO+on+GPxbOCJ6BWglYyQJ3GqAHqNO6VEOsIDxGr
4w0tyCfyn4ydMIVj09q+6dhnKXjbT8tL/Zquvm2UbYylB+iXvC1W4alfdIiEnwsVcdJflfjPv4Rx
oa3fGWfYzeUNHklxvQDneP9FwzJFTtW5uq9C9uMBP8ZfRWpF4QyZ/dQXubIWO/C5P/AxY4VESYK7
zwGjLRmisdu3dpUfI30uNc47kHZINTs0PebFVFYhiw7Nc+LUfuEivGa+ExlrCeZ07cR4k34mX/kB
HUP6CWJKaTMwT/mB2UR1L3aTbKqA6xRT0S+DhmLaA65DkvpgoGAj8adLi7flZ5HJTrp+Pf46unKi
5jhRM1+DL7LkByYOeuR00ph2vsTVRTmlETnAiT7MeflIdJLaj5HmVz8i8wV8WhmlwnFtXfR+P0i7
q95tmGhUzJRoULGDBTvHjfSeZF52V26vj8snrkl2X6NywRmC8wK3ju2nmNa4cRCgR80KBQ5UEK/E
aIFzhnwSmSCjiAPsASrdsbDLTcs+zwwYrwDoyZojwKi8vEve0Awfv227K78bkDz7sX+uOctKj8NX
pcDjVlSPEsh4CuC35HZqnrY8cu/dDmZH7DRHErSrb+0WHysHJmUU49o0a+Tx2lXLbCvU4DKMjnIw
j3Q3TDw1XnYvT3kE3SoFgw+yXYRKa17vmxVLr/zVmHKnnsOwMt1MZNRIU6SMIqNdiNbNwzGAmvhz
SAOie2dHBhmn8OUjwzrg2LPrdX59y9tfcMBHHGiRI6yyj1tSgpqLV7qq4R/CFSupIAEJUeiMFxMP
Z25DjkbYnkyExj+aB4kED+irduJLRKiCj9nI5BQnWrNiil2L3iDgcdgtykduIka9EDE6L/mJwYU5
wQk4BaHHEHZyEBtIR1N8DviwY1tHOPSip4KY0joj1IK2nMRPpmB20qxSfdncTQp0NroedmukuwL0
H+avBERVgdFs3nuwpPd6Qg2perq5GLeMYj45FzwhkUBoWBjBQ2ibAxU2xWgG0u4Leur1aPPLngp7
tFi8sK0odCsLoTR8C2B+V3FpbnhWfir7zds2GJgALQMXG6DXboackeKT/HNsgf8GIhkZpG0kfZdB
waYj/OZ6ZccOXl0VdCRjM9qLppH5zYH8OrKG5/wtFTOsiGE1MABUxelwFpnoMW4ndbXBKubCtQBa
a3O/xt60Xie5Vd+kdFsDd5IEmqCl+U0433XXxyOFv5YN9I2fo+pRkpDDwWAn+0r27JFF53M0CMLs
8CgX7Ho9+5K5kYlMLzbYlXWnBp374b2I9WlIGt5C5xbAGAF7BSs7Rl998DqGVLamzSE9CVqC7zCN
p8rmiFYW+T+Szms5cW0Jw0+kKgWUbkEIiQzGGLihMAySUEIJhaff3/Ku49pnxmMLrdyr+w8IzJPD
Z6kIGsSEfSZBUwBwHelrsf0vFHR4KNnY02pfgnYJXKtD/HZSojKBbAA7VbNWWJicGVa+bF5bawR7
asNRwQ0AlZtkx7ejcM7BA+0CUBiiD1QeXKaPVSwZgUDd8EESENdtcNRz/NAu/geQWOyA11E8nTMV
ayfKRv6mfujkAJY9gt1iptfkMwrInL9kvJCAIBLZhFBfcDUcoctXeK3iGYjjcsxRUJ9Sr161t7ga
v87tHms2iS1zX6yVZXl4n/WlvmCQcTrxTXoXQTrSzw+7msa3rJ7HygzbN2ra0OFRj409qXM1HGkk
onx9IyxSSsqdZveoBPp2EcxTa6rwa7KfNTPzU4yfRhXPzeascPaT5SJrSgCmEGZRW0SPQh1rEKuP
KowCoBN3lTgTRiBmYygl6zBZJuapXr7QVqcUE5FAGSM1x2Cn/DMdQUwLVeEzLo4jakpsJjpsDl7n
tyXgOqu3EgHQRb8afZtkYm7trVnT2mW+j1DeBhNDxMkUGAkHAOP606qHj31TyRSk8VczzxACNL/y
jjs56Di252Eb2jeFQks/1qBOOorh4XnYSZcs+pa0vZFvrXTWgnaEjTEKVlWUuU0y728gpki4o35x
bxNXKLLzxQeOSWBn7hUyNUmqrwwUbbMJ4oXRctfy0pkc/Ku+R8TxtvvKTi92nB3rJWWHIFyG8ApH
u/OsW5BuVXObAQ0bFiUSMylz1FFvn5BMLgDFHYfEK5xFLVfQeUx5liQH1pRwfSokYcY1yBcKEURK
rAnEs0FmL/t8+jko6UU39nJLe2cRuOh6nmjHEmVCJh8IyfsbROqe069c1jxF3/dzypmF08P+KVzz
82UWPt5C1+k1Ivj0e0giOKtHP6qBEgYq2WCeM2yAvQLtQm5gxNDL9z2A7keSUQedlTj61QWLEDK6
7GjSMoYu8t5J+D8QmWTBTA+mV2ZJByMovgwA8YYGVX/9bkJDGdX7QD1k1qy8ktHCuIJELfNmhR3Q
ujiZI5eSEMXRowl46FFuko39PTyVY4FGBp58sWcTqfUz6dLYs5y8GIRcvEFVykA9e4QKRoTr4/s+
IHyentGKeDeHFC0jkk6N1/a/ejsrT1nvLjoSdLCPjKWtLwuYquaXDSaE8KveN+130OwTOrzclfpD
VecSShFXqCuOtZJLN1fm/eCn1RLHy4SGj1/mN1jy17AFuxHprgxzKsahE2tnkingsFJCQOmIkg2H
o17NmPMIvTqRAcaSEIMTZGUdXsfywlW0m3YKU/qcMCn7XcctlGCEe5gciauu09bHgmT3S9mOlBXQ
oze4CvhXNfjiGXsD0WWcetazgvM7uGzawN2/r/YpZx3a1FupsVP/BHEs1FGn2XtRsLW+3OZ1LiGY
jMOnuqmP5JW6FZxa41755N+RGPThuv/pZRkhl22XI1wZ+U28+MguB5jCeHODgbofzLixJdkkRdg0
FAFYY67ViTVnW0Wxlgt+vsiSJXt5CFRCbAayhDJ8j8L/8XViQ0ycPWdg7BzyAIvFnxJo9b5hN5nG
uxDHuO/SmGnwLdrv5h/ueKWFhozJpeL8EZE30UiyC+ZXEoaglUBdBIJjn2MTPyOQeiGMKe+Vz7oG
04mBQLGKYRWAPvRRrlUd8l1TSCAtOFQnWtXKdxqtEtT5FB9jTf0f9zErnyI8mixr9+XjqDTtgLvE
ElE26QzC5znJ2zAlDME6EIUjVwabDtgR2QMKoRKIQgAeZAx3mqd7eDN71tYegFKgnoQgHyHbtCVn
S2mfuiHQ+rdDlREhXtKZf0VW5vxbnMyQ+cbEXL9XhAiwO5qquEzWS3Wu3As2zwRbnYBcJcpYDghA
LAOsWfvE8hNt7OuS8uF6hBwyKTkXzZgDkltk/ux5tjbnsa/MCqryeBXZT+1Jvu5kzqeA0o4Jblyl
EzIIhx70Ql55Oqdhv4DvUVOaVWdBCmp7FqeuHq4i7s7KDIjU6PDa4AUxzzbxzNqQaplpc1SieQqw
QU7tASAN0fcSvkiGqMdoOQoW5vsJZh7ajJbN3s0ylDdF/D28t2lyIXdC/QaeY6j4JmJF0eoaLKrh
69M5FEU0VGdehHbc36TVSEWEdtpHXKAPKsJEK1LHeuvwinq+wHCLjB+3f8TDIIshq8cXqA80jUjx
A2rk9bIjh8G+PYAezAU6cgCNsRndsXACAKqOJXYl0n8PUogw7eR7ipFMezKwOoCp/MU+ki8V6nbk
rIFOROfqEYAyAaPJBoWIX+pQriV3Af8MogCwU5SO+aCERsPf26fs/XimwSYjcN2SdnrDRbLRFhNo
VN7TvlAIGZ1YvYCDa2mKWCK1PNS9JuRNRZEBjxVkXAbBzidZSRkCnqANXx/8hszEBKLpUUD+lMcX
FUXuqSTVeWK/kb+szftGEo1vwD7tbtYp3pqmk8k+piU9doY9+RbAC/YTgDLbM21QcORBPw5du8El
BVbLHjmV4c3VwtVxqt7mK/M3XX1w8Ha1ZwVVUFtCggCI+26/SXVBVQyAVH4mBbASbRJQwUsnfJiE
7slHdABA0O4GZCLmHoUZODnOZfYsfKpAj0j0rgN97/MEjELqjGN7OL7BViDhGU04EKpQqDkmxQQF
pRD24E+/CQ7JXlldF8ORSgqbxY2bFvMAVbXu5UNwtfHrCWb4kZEPNlfGUt6m328kFn+uZw11vtGZ
bZyK7dKacw+o1uk+WFz9kKP+l21k2L+PcJERXgKE1zuseW1Htn0TH8J9uGbq3wYhdAFmm1oAeUFS
8viZISrRLN9zajIHZk7GvZ0tAiTRk+7mi2bCKKGvUKWkc1AVgBoJ8EqB1lGw0YtcHK0kf8ofYJOg
0vXE24ghKZgFzObQoYJ/JeVoTcBKkJR17UuMtS7VtGfxEKDNSOgT0HG8TYGwJcUu4KXk2rn1R45B
neJKomJiXG92sBIWTtiJJi49mVLvp+fP718yUeoGgmO2MWrIkiRLxacHlVc3JkZVwwzW/hqkAnha
1MTc2zB9Bu4coyiAfsRd0jzDwAyJbkQAQDy40LRnwvJQ96mIEIVxufyx5++bPiMXA5Cuckoc6BqQ
rJtw95kV0E0penklci2APxdAxkhsg+p+7UtAFOV8YNU8kWGgn7CmmygcCitUlzzWwsLy6wXSTtNo
JpQ9kMeZtZ65xZ2UAqFQidL99Fde6Mfh1v4pg1YubZ+nM3AaU2EbsBxPz+vz7RvF3Rbd3uCr/Dew
D5HGmS3kX/wg50JKpCGPRnq4OsicJ+UPB0HzQu1sEtpuipEU1RO486H3wUKqmBbxlOr+CkcTDzuV
WQSoyzjDf1kKYJooAO21LZ+1JcdJbQ5aR3Khqnr9hWTMqmR/yfb6DYWUtZDh99p5tC+3FZSChzFr
qH6g5XLdv9+Af4oNgPwLiDsJk3HBDTaPJv4pmhApZ2KMyAn87QakSkY4D+CWQXZ8cD9U4QVjXdQ2
kZeD2HuF2Ot2CQWUMYeADA9UAMQVLrKgnToHWTky3fi0pOC72OzUWRfszPin/cxU3SNv3uFyp46Z
auoSBgB0gwFdYugMJsUyH/qgjcyE6cpE0OvqAYbfRgW5Xo7MX21O3RdAO/QFlS2Cj/jgCzELURcH
xEEiH4gKFu/DhkRK6oLJpBYJtPGGSiVki2QfB2umeXdrZdfsPORv5q2KRWGqrNm2SUvaJzxeunxG
uNUfGm2aYzlLBM/6Is68zUVN9gO7zmc1QpbSdqjHvwF/pfMBSyXFh2UxAN0Bo6wks/qzzJU1JxTk
J5I5VKuNbsuL09wP8XztBlcfhCRgfvO57uV1QnIsIS3cJZ6WP6lOFyECHrskXNWxR0LhlQLfEYR7
zkRUKK/I5qSTGhUVrpM40q0lxAMtwdqAL/AGtJ86nF5XILF3OBpsOzq5BFKupX6gDK4jDVxOgoji
7bd5rIVWBsAOb00IxdBDetA+v59bFU2B/9udz/deJC7qVRuQNQIKDu4oxccAsgHec9IsMimfTjW4
q1QviSiocf2hyG0cZHACK1F0n/fEhDZ0PjeBBgityJgYSNwQ9ZC2JYdcAZ7dJcmav4ICQaUPPKAG
yOG7rL7fgLHwJIyhsCh7Wzp+sl+bnOzKgOVriYI4AC0d5ddvETtrUAOaRR15LZlBndpZnSSTSRh5
Niq0XMxrQ9Q5Bwxw4DINxE+feNYU0/ell7ITZSVb8YvYmlzHXzMrSD3JXn768zVYKiZtl9kzoS20
1mrgUqtR8DWL5RBiGvJPwx1ati5FPekib1QfajQ+DJZ470oQMzCXlM7X30r3w87L6YoWO925hIG3
+dMZ64DCUNJ5NDujLvIiQdzCXki2Zfx44Y4wzKBZ2dwL6/y3RYgM+ARfZuPEECsToPHVQETqWT+Z
KJzHiKm205hH4jxJZQlVQTiO/cpGz+MDnC7q3IKLp6GsDcnJyTV1xaJMt02hcLWr5pG0K/hdk+4e
TMp4CXYtTtT8sHbBBJersN1ITAkYpaRqdO3NjF0U+ncPWh//qVAsykVh3KRkzc+k5dxAMjjtIeIQ
MgOvSg1HR4CR8Qh8Rl3uw3H09nJjA8ZTIB2SrY5vOJCVkdemuzpBEHsKSFkKfGov8OYkcqMAU2jg
1+izLi/8HL1Q9xYH55/sJuoQLyAOcKa6FWQ1Jk+MLzuXeHrSVk5mO+0+ML8Vso8UR1Vqkj8hRS4T
mxC2VzIY8zfuvADnONxi0Mq4XnIRabcQH61yBm8TJp3NtFlH2SqMnjEIjZ4YGoyAFlA/Lrk6wxpk
68pPPbKpmlsV80J2QL1E1uqN1+JP0G37/pg1l6hvJ9DulPghf9ZxNevI8VkkXkZ8jsFN+e2myv5t
fMWG37dblR4syGzRqJhB18lzSiQayDCiGU1CRz2r6j7PCP17j77ogwu0K5OmAXyQ47OKTxHH/F2S
lbnZgUJEZtcvNbcGXKJyOxuoY5DDGc4v02V3aYYjKtWCI8ezLN1jZxlI7KsWolkvuFzBByjXd/yS
5yVAiiG3tj0UOEU90Q6Z3FQAqSyzl4l6SuaNslfRpBARF6y9lkq5YQEbDF6OoA/mdDWwLd0rm9iV
pUlOIECgpr33UkToDA8m2WafTQzxKsUyd2a33VGSKQlUpdd0klsMR4gkyYBnrUEmRGDCunQNRIz6
LPsE6MpEnvNuiLzCf4S1OMzaLw482jX8Y6yie3zn7t1T2kOl2fhiCdNqfgq9mTcBAjHT21FlRxTf
dSAS3MxJAxYekJJ6B3gG/spHcwErKh2M9W1RkUUi1TgFORSYsxxHWMNRNBe5HZv1ZL0dvQP0TqIL
SAg0vikIFBUsBKgo0kutKxnrasMPtxL7iYAfiVfEu48/k/pPNqxDYb4idho+CvAUpGlgU5x1qP1A
gaG+QDslHUOknx4JILbSvxeM1D0gELV1I22aFO71R/lHVMrDK9nhKwXZrPvXH7udUmXXAIGBs2VR
AQfC8bLwGFZeGtyaReGL1FEAbZXomWwP63kCART/MhAAqTblVwa2TLSBWFKXAZPqgPrQSvR4J77K
dE1llM/mXUKKze2G/uQZEBL4bQiYwOX6dg06iw4JZQrss/pic+cOnDqBHs2tcJGFvCpt528Z+TYu
+ODEEJD7e4G6cLtLsXnH1O7CJRTSIjsg9Edv01W8fmVu4KSicsAXnS8ZXzydEaJxUE7feNz/0U21
TrBXr8bGMtBDEW8lURVCT7OcsqVHd9pUC5oq3EymCeOTsm2GpHwYPAaB37W1BVNHPHbYMb50CcOp
JIK5DuGVI7O+8I/sQSop7F1Mvaj5YgSpTYOY7C70GPNSI51P3/JPPIsTrH+5FoyRf3g9XJhZWMqB
OOCd+G9ezoHRxafoRPBSEysTjfTqBKxDu4tPFGa4h5DQ59GEICH0ShoP756CjLA7AXDggmtiQ2ZG
cxho5g+Tggna2VOWDa/X0kA7+Imygzg2gFBdgWJe4hMfjWoSuw1o/xwAHoB3/lMDBTJgH97iE6Mu
/HC+mSzad7fqR79tPdH/9YdyP1ryHBNRZCaGkKkWVXaeRIgBEbSHqHlA9eZM5uvBNcomLHoA8Xa7
VU1lmP3wHJ0Qf4LzarjNBrgVcFF5acEC4CIlyKrEe8rRfrYHIhXyKicoSekBwxsM0AlNO4e4c7iA
9OMl0jMMTi7gpNC5n0tr01yQGIafSz4WUgWxMdA00t/DlJv9kg+QAANy3qLbxNb6wK4+nJnP9MED
CHLtI0AzsgqP4I7cFqgZkPbF9rMHqgKNuRTgEUHWJZcpAHi9H59B5MMNnMen/pA/REeYk/C6hFcH
8bcEwkTigIgrvoOSunSXHruljLcjNkOdCilpSlHrz17QVwO3q137n4gMaf0NqCI7dIYs8lQ+cOtD
51zlDq45AFmuJ+TbdZC25Y413n8NF/QR0LSmRehgxudqy2h9tQ/gO/yd0JK4nrtD9QBr+zdy1VYB
f9ksiy10kf4rPwPG4aKIDBf+Td/Bqd0wZtGp3DMQ9JRQfrSc3teQVi7O+j+O03/qMj33eA+xKphm
1x9xjt9ZyawT3cm/mg3qD7CoFnhxWWLXZIegC5FGTO+0lq4pMrfey+zGAn6RRITlf8xZ0IwG+iXQ
keFH907rN1/xnWcNkccO1wPMGJv/hgt0JI5DOpeu4bbA0NG24dJsqgdy8KWwyhFQznTLhWW4MYqf
dUPy504Qy0uy0Jn9n71lzVlsxC2NeC63h+1r0R6YNNB4aTfLgSkA7HS4CAtDU2wl5j+28R3o3hHx
6m7ERk7Dri67LN8ozmCOoD/Te+WlnFs/0GyAEn8cgziLjhKbQ3EO0X/4+lw41zvMjyY6Oek1Eytg
EcCB+axpHR3+jw6h+9G9+yw42aFjQbuv97xvC2n/Kk57xoxWc1M6NQ9AM0SQHO3j+ET8SAM6BCi+
izPdxO8Q9PZf5j9Bcz/xm/JBPohbxwHd3P1rUe8ZENaydhOu5fQ2M5X9TRyYzucCFJQXMSh8Agfj
KtdMa3KxTOPPXEaw7SWGgbul/h3deQZvgKA6E715QN62j0i8sYuwn5yhT5NMBFmwVAjVYItWW3hm
8oHnVwes7aK/cQc3Rq3hznaqLpl4nxtT4MHH/lH4Ww6qG5dfnsy3yIrExrSc07jPnnUV3dsH61fH
nJB636aUhfjA/9sSbZIxd28PrBWSzWLwaQfzgt5LlyjJMVm4TkF9g4kgPVW32LYHdlpmaYN0CQg7
yPDjkTGrYNLs4adzkedXijO7F3ODt620qVAuoDhKVDBOQLpC0gFWI+SWfN6qedBrdX2kp+lYuZpd
yZ4RDDJVsMi+0C+fvQS2E/n5GAwEAvSg1xwy3TSU5jYPwbJXfZughW2coyOIXU5ytnC++EQGJ9RW
7BGsejQL4OHLqggimUa86Pu10m7sCC8ehFIZS4Z8At9nnvAe9CizwbyxMrUjqrRoKjipJkh9PUgp
2eXKXLd7/sw93wiJjpCZcPUbwSkf1qMxhMuO5bQHtm6GjK2m9/PtkH3ZzVLcZ8nmIlVP6p97eORI
AEu5q8Y+XyN9KhwYeA+kiKjJwp5HXJvphN4nVWptV48OCLfkqcs1nk0PxSabUgT5WOrV0KootyES
fz1lnz1/5SeTNblfDfxmOAWZDeWBtPf1FJ2zdXAWGQl1Vt6CbUBOAJW/8cs6AyY1g9OVBHuIzwnU
xdtwZKLyJld9OhguL0wemcwHSYccJj5o0HoqjABaByoZ+eGSF+Yw4U6K5xfXsr+0Go4PSwXqDoOf
jyHg4QhP/pY8X275AWoR1GwQjSFxkDOUFNVMD5IGqEEk/Pg1lDTTxCXT+MrIpiUe+wZOi8hCzTny
CSbqHenv9Uf2XpD9SHWjmJoKkw2E6fkUAWAENoifjQ/izNgmtiuf6pgtcbRNahTWJrVrfJfSTNvo
m/xo25T/R9jtkFvnkpyh/8SBCeCpJow3Pf7ZCidXdPZ24TJPnWp+nQCcLNEIwmL7EG+153RAOMwh
wRuw1z7pjGxNJMO2SQnY3iJXagP8/gfsPPgikrbcUbXQchct6GjkmwD92DCAl7+dChE/3H3JN6Jx
+5R0yHsERw4SOaR8S2syJZkNRJTEavfk/ykSBDVA1rG5656fp/ltbYtVRK6SHsEQZ3TX8ST86Dc7
IneLzBUq99Jc3wFBLGyRw82D6fCeFIDSuEpRf0cHkuQ8Lutse5zA9BcbKjX8H3hC+ro3ltJAzXlm
bF94rVP6/wf7H9EG6rhO8OcaCi4B/sY6JB2ojs2STHzuvEGlZn6fLZPfHqgfqRyk3EZzgzX6MDCY
AHRbb+n9agLyhSJ7gzTAPMcBCOhFugT9Q+1okhyEfPzbH1yZSrG72viHf93YP/j72XIYu4h54l+t
jH83sYcPn4dpvGOTaHfUSYHAOvy9ZT5VB8QplJXcI9HRA8iPSYQh1pJlXyoFV3l0XI+TMZLew8RF
t3UK14C0poKtdr7CpWOyZUmZ0w/7qngsqcfJ66G5gfdZBp7m9tPS11wA/7cP+hTjdN8t0326L31C
Na/0k634cz8FqKABtj41UrdXURI7IIC/HfgtaWPtMsYFBRRqBIABnM6HC+Nki88cfxhRfEyceB9u
gwWoh2JvHEtj2mHoLeS8kdmcGP/SedNNmn/YiADcRSYEQ/YXHCOPLIqdf7GNFmz3EDUJc7hPn9mW
yht5+3AtVAmfxiZ7Ilp8LRw1mCKuFN6uG9alrZ/yJUY2kKY0mA0JmDYgjCvWLdNxZAvVZESbYsrN
ilMxUynKVFPtSZnqTcu3/QPg3nWBH9AIiNyiOcdLewV0vfXf82Qn/+BmAREC/aS89hFOA5sAaYB9
mKo61C4YL2yGbI9omdjP/ED9JSErS01kSRGMeJWaA9ihrYHWIhsfATB5RWrhT5rFV4a5LPUOcoME
/RTY8JRmhwxnVA1IiFWvPRU5FXFostFHIh5AufRXn4Lg/frcyNiGHBrE0KEDVn+4UQ5CXJ3/Ekoi
jQaany1U/kEzNSu3/eEFO/gzwXXnExxwmcBWADud4EAEqyk+QVjolEdoodfKL4nEiNaUI/Wy6EHx
i5Q9NTVNrHd2bLLWfM5wYydmcyezybHBf9m60W7RqjvV8IK6FVVT7gL5jAqbRBUSb4UPuS+f9vC2
/yeO+88srz0KTTUJemir1BAjIQNATZP9Xbll+oHtvfqcSB3TyQaukcsOIy94udTgAR5nlGMcMtJ0
P1cOIh2eQuKX44tn1Xsi57ihvW69vhUislbbdkwOOrqisy3GLAtczkUEZ0n54jFEH5Oj55NKBR4z
cAiYJlQbGWL0yYj2OyFEU5FWv3U3rjL8rH3kuCYDzOuSyWfQqN5d7RlhCvc1Prjgh0ncpy5Z5Ma6
M20QzYnJMnOoikzM32AVFmiDfJo/lCn3Ip0w9/VZ0mQ+Vyn+GTWMXAAxrv13HFsmYCCMWbk1DT+S
tjP0JzHCCIgABScUPikmvBf0s+DGWN6bQ7f4B7XHLNaAnCuCAJDkADxf5NK1ndqczMrlrhXDtpc3
1IO5XZDYomj52jODlWRe3rQjh3YIIiRmOVAfi/2UOjUpcZzd6B0CKA3AhNuUKyZob4m7g/1EB9/p
rJMufYGM4DVlcIf6NKV0JgHif4qogNXsknoqbL94xMmylKFnonYqffcIDB0gVMAgKHCdzsiqR1NF
mxP5de+nLIM72LBKRB26+c2hIV3LndL8psFCtn9NtB+u64QW92P1ThIGIaYN1SJcxh81lf5CVObs
EivaY2v/5qOJKXuIrms4e9Zzq/sq62WeuBqm5YC1cOAijlE8il4SVtJweuVNZAl5o+8BRhJTjQlh
wNYTT8mljdzMAT3w07I+td/roDhfK68ARtp9C1J7hX6vk1Yo2DgvyOLA91jy0SONv2lLuo0UalHU
xxxFWZnvLYrB1CIpzhZiRoJQTyia+Gi8xpbHwxGHkK5TWNhXgiIKJDMEYV971PXhrKPvjLATV+ie
KGtPRZf+ZpRHpqCHbEYleOBLqOyojveVR3QkirWfb3tVN7cElhaMMBupz+IYWqcUJPSfjB/SSEFH
OkfUyIXWq0ECnnT+HSaOLIFrXTSoelsT8AzA9NXuR5jHZ/kCqVh8+1SAhuglN8VKS9kFY6/uvgnS
wvZGibsIZjKxVOyjiWuUaChsKvv7leF3ybQmDpWhqizTLepJwBMgAw77/9mALHF5iqNqiLaMS0Xy
yEWT5Uyghfgfszdl/NgiKJU6+lOWYIPA1GBaUNEnOiReLOhIZtBrDz2tqLxUW8bv84DcCfL7723P
8Wr58RtBPf5NVGPfAohgQqOuVTBzuIVRtHDU1GVHBMzRyT77Z4A+NMMLlOflp9EepWot2Kn9Qifo
lOZvSNUKCIwSWAnwCo4HszhSjEYqoKk8ShTWnUIftTYgDXGFdeW4a7/DNRs9TuNLtMdgZiIJLJYh
5H34E5TnmzlqnYO8oqLFc4kuKeabsSc6UN6u22L3vn1uKXVhDprOKxeWmOOp9fsmyCdEw9uG85tJ
CjdLIjTqHDAeNhgW6zet/Fr6qeJlpp2RFDauG46bbE26iInTIMdAJ5LlW6jDeqDilvyYA1o3dC6w
punbXMTxd9L8KiibNDOwH4hSKbL/QiE0hfpK914HREis3sW5iXLT8/wGQwhq7w/TwfRm+LKb8aeF
Qk3sxrEqqvKcm9aAjP6kvJG0/gOcNLDhHALtkNif5YgaP/nyOaerCbXl+kXYzZdEP5D95gMqxMMA
mpRP6wssK6oTOPMdmBcgdNb8lebHh88RKIYoVQvJYpBk/CZS2q2xpzbLt61ojxYle8vAqRc6xqlY
An4ICLkrgXssKr+tPAGpw6yOWUcPxkh7kqoQKhdAMLiLWDZYsyUvSTRO9ZFLiZIvCAfiQ3J8H7Ob
BslN9gBkAElRT8EhO6bL0V09sQupJwJsOgihlkjgaoi0k2QOHw4t4ScxTY40uHXnk3ic8CojMRdA
/piDDXmDOeYuAhz0Fu5LEckn+8+RV2YXoIMBKBCwixVFnM1Vw57RWJrJyzC3Cara0inpVwvpc64A
tCdUMXcUh8/nmOOAWnksLTFwOM4AUoOzveYF+QKFggwGhoije4xRjMWCRyz6mdx4W7VbMDepuXIZ
5OkNJ2mDuPMqINjoUc2dUBfm/Wi04A2X4jbF9/ksRo5eHZ2uG0i9uKUSi51eoI9gPqK93kzoaR4P
3mJ40q1sMHA/ENb6+xUGgSncf+EMxyAy6ajsahhwoIpfCQkSnkO3MJ1pPtMMN9I9/De+xUf3XNcA
C/GifHy4p6XXDd0RbI0TIw6aiG8z+nwQg8sLMxT0EB/D4P3NavYomqhTQeGN2Kzoee0cPNiZrJN1
QvqNngWBQDwJNABIE6dhfeSXaSHgIK6xsT7tIEAzaFwreU30eu586P+vFyrUwyZi/HsQZ6htO3Qd
oE9+zzhxJoxODDUoIQ4VrqHBlpu4/WRP0Z/wWyjXmwKNQGpWkz2+y/WcSaAIOAyLOOQSsk721aEU
kgGQL5Art+60mvVQ3pgwxHuoB9FuME90Nh1LB9ITrDq6lJnAoPDxNJyXZh2IUaBKaCzYghhkjhXm
DiOf0pF/LHB2N5YvXfR5fnR3ZIrBiUB3nejJkBjlOTy5XBJuxh4/F2ZTewcREmy7EGCf2AI/xpDx
6lG3kE/8iHGn9+j1YMt8ewH9uuk7VhOP4B119vVkHD+wCWBKHjmz5YbFxL5ANw7qzroHD0aUdiQ3
Mf7GIif+TsZ0L0ApPrPpXa4gbI/X0gPBh4obtxRSDKQRXtYElBtzAR7liZuzvctuPCh65N0MZe49
jsV/NxTmBfJGyH6D/rsnN7Fsj/SL2Cgg55H/IkW+K48Ggkkg0EhuAEYTmQXzOm3vNdPtXqjLWowV
r10f9ScvHK4zwBUpqd8xcD3eqn6Wz+Ro7qyNeuIllCernpPYEE3lY7LKFVP2ifQtfpk9/NFjnG+u
EuofM9GgBE7LGIhmdsyFjA2eM6xtSvicYXz1J+lSP/kJupt3e926J88kp5K49D1rkm++j3Cprhv5
dP3i0AqVmanMQTy195IumbSmz1WPP7a4FwNDXr7oFHf0JV2AhgLZkrsvmYkEstz0iGP4zuhOYMN7
mDtaWj57Qtt1iAgctz40gMN8oVZsFAwD2xj7oWHNyDR8uEAKSrxss1gm76d6L49Y79CWod98WkoL
hIR4v22yIxfIErafxEu02Msusx+YHsLebNhzKh55FAapYJnYOuApNrO/twCDSGJDEvY5kOzkO9dU
YmD1ruwKFmM9E/JsbATVMuV0Qe2dseO7WAcaFDOO7YmpYmz4UZ0p1S7e7ME6GLsJmjIltAdSX2NL
2Psg28MfR83OwiHoSekJ3M8SVyDqvHwcMxF4Yf3kH8MjSaBSzDpCGdQg6TrpEo+mgdhwZzjI2jjX
UT2F5ttPlNl7qvU+pLUA12s+PCJ/JpH+4gCfItTP07mLA9PDfJa/Vnct8nlWdcdcYBoTqF2n76eC
2nI/kY7Jz7gkR9pCL3Mg+kO87ifyV3Kd6BeeXBuO+kB56EpwBasWKDI56cBp+dkE30ZUW6RjccfE
mhBHB2QA2oL+Frpqco10Ac4NwPsFAPPzZGnEc3iO2qqwYVONYwI9zolL1/ukiXIbbh1iLhvaCthQ
m13JK9EJ/aYWAEh4C8yQQEVndG328BEnSEab4jKg7zBaIgmFGSdtRXEIRGRyEz9cCpGskKC/c6nh
AOGzL0bpFSUpRShBsw6v7dah08yL/vKY1NfCNzpX2CzxBVKSjOROukVMixboNay+0ReD2Y6mzDha
yeTgjT9IE/C+/GKZsspTNApzphTILgf1IZ4aX+eJfsquUwGXjl0NLw99zPrBb69tEGJ1U9OvUeli
RUGfYgKTdloW9whYA4xhsJ1Vj1XFpDihmZaVLn/k0XGFLOtMQ8+jFy2EFgl8ujMnNpXLNbaSOjA8
eom0WunycIVqP+4G8COpu6HuyOJjCyunOot2ygIeqOg2QD/pC+BNY5G903fohhnLWKJwN2Fe2KoP
MPudzz8mATzWvNSKx/LZeIAvnBhOjKKqJ3EDO+T3iNAVV3NfurwIC76Nr2GXkSH0aLSya2xc22tQ
pAgzZR7ak7wdup4zG1+f0UV+wPCuzswtZOmZNDQA2TVkbguPfpE0174VzFSsrgAQ7+xbBnsD8DMT
rwdsMAmPNj5J5CFB9yHv1bmYF3ZcunryI5TVRauRKeP7uGPRcl7BgrL8lSsI36CQ7/QYz76nbx03
VWZ7u42ZqKRuWHeGh8jmFbD+FndsKrH2FAeMFPHRyIdtzoquRlMNLsNGPaSIMpKeFLbKiPBMyFo2
EhLbzoi9UpliCUuHBvzMlk6RHylmoOE2JcnGDLLWKFoNa3mrreyLiv4ICxD3zmxNOowqDBwFMqGh
ay/IM+6gRAarVogQjR5oU0GfftsLXOD50ne82pAKQVl6AykzLmA6Yujjl+bT4hfAw5z070yB1dm4
vAL/xZU0Qglz06KqZOzQRyeN2wB1Q4AMQTYE5yesXRO9XGpAwZ7H2uB7JwwfSd8GpZEc1XWB4GcK
d3ua/kn99qxGC+sxaucasj/UQuAeYHX88a5vgE8/EFHhAhTfKprdcJpwRpdIzxCAjSt4TWT+dyOn
Yk+4ukxFO5ml2r6mLgWLFp25wmFYBpnMjIMkGuDcGpxlKdqqqT6vkfIzzOTRLJHHerQpoB6Qh3EH
eGbYc4T0G+SETobmh7P2NMOfg0egfGc7Ug752mVCJ/gZPhTgDRx7YPydYBzxv469l1oPPxq6jEa/
JUjA0qTB/GSEfPyirx3rgfEJclkx3HLgl5rPO9jMf+6YmT96zbKRDzyr/DV7R86WPQwIhXzXtMC/
GfyZ5iFKxZ3WikiX7GT4ah/hJB1WXLgPRrTlYdiJtC+8hdwetgPcdm0sYyEMufbqvGtOAwCCjr6v
of6iVoeBNKqZJMhQ48wdEutCdA8JKgnZYMTWcSgeB8GcDBygbtZ3hfWw0G+gPwaUGDSffzGFjR0Z
22wBb3WMFPk/LKpHXLshRlI7R3Dx6iXkny2HAQ9wRw0eHUR8LpPnl+U2Juh2gizRXfxenruKOeZt
AVckw+8o/4bdDXWT+dwzNVgPLziNhBCCoc5kYWJegUWcC8mHSZKb+N78G1EEOMP1H2EqM9pG3RyS
CsAGvMxqR/7sIslLajiYfASak4JLBRelnHwwmlUBbbsqql1wvZB0ocwKWRIKPTV4DLdwbKWaPGV0
on+MKE1EH5G1i9ac+uBdoCTnHAYvzOcmYOX5RR7f5q42min9vsVCIHSvcIXRMdWF529E4374Ng/C
KYeOGJ2Tn47U+4HZlyxwPP18oe/Hpge9mG0Xo/D+bxUhYvZhtu4tXLBpmO1kPwZu8ZSoW79DN5KO
n2SjWYB9/OsEFeWHnXOJ0/h/NN3XbiLLFgbgJ0Iih1uTQxOMMYYbNNiYnDNPf77y1pG2Zs+Mxwa6
q6vW+tcfDtdZMvUmTN4C2vV5WgwK766z713Fmksr5MwkreTmTLq59iFRvKVq2Vw5ni6l3Vf/oUKP
8l23K5NpPPeVZKKSHyVj71wED7eK/BpeAktTtBgdynvmWF0Qdom/iTULCQKcG/+kO2Of0mPoypzv
kVNiK6pgxmMuYz08WhmJxy7eiOCLKnXBrnRGf2xR4Xlgd/bq93SfTDW1r+32dWLO3EYwYGkR6NXR
Zfoiqp5lrDyepjKMmwvWopyeEmhZRV9LhJ1oPF/Wbh/JwX3GNZKZ4ZU71uA880bnzwbDxB2oujBi
RLp4aIyDTmqFm1XL6lNaE9L5t2usm0m2jr9rDd5H8h85sNdaGXjqBPCcykTrZFtIvMFFSqMUBJzr
9wmzhdLkWV59mNScOvHZkYne+B6tWd2+HbocElwWKmxckFz5PrC+L1wS0yOvn5sS7qNmfG+5zY4O
3Q3MepA4m+OIqeE4//6cXWqpdz53Z+HOrSxm8KT0mARzCjuoEZnLceRogzBGcprFZKolpGP8ywsD
NYxtvlqP+q2fOtTHl48M/jFzQK6ZfRshoWjp2Sah3g949g3vWY1GMTZ8lcyRPM2JPbimtA0N4Zud
p5E02xoQV8dsG9kGCu65mO7a0zOkX4w6U01+DZJ7BB6L3Jju+vv2dWwxHmgs354DDlO929Qe6F7P
E03naqZtWXr80qNVur4/DM6UbRKieCbOazao5yP80UJKTA0qp0KAtXWK16Do3i9rL8lveM3N9YCX
pU0h21hzU/SA7Fvn9NsWbw9NtH99kYGXHzhwmG0YSF2nWlLE1N/WxDh++W3t3+4/QeI9f7sM891g
r5gprpMVMmj3zMcYH8ep0k0b/SEYLAAxQQ18gi3oKJbl5fuFNBFRjq+20KogdJcMEjeAfgOprhup
FmQfI2l06mfrm89r61qHgWodHJSJAI915rHamQ/SpLgeJO+9WFo35/sOnesxCGT9yAXre8QOBPZy
+hYZiN1zzr12LlG+NApjE1NuQTVbzQNnimLPDVavFYxeWsl6/oNOvnLoeIeH/nJ8ZtLhkdnV7o9q
OGzsmGKy/nYEm4Ydcfdo8QvlL7K6znaHMosMs1YJVjbzbaISk5gs9mdkKpvb1j3eh4kIwtIiVeOl
aFs8Xdqb2+z6qJL6zWeC0K1Nu8aN00Q0b1jsd0uBqSRaXDDDLJ9nRA4IHv8uH48/K4bEWvUdTEsP
zBfacYxCZNm3SVWmaP3xc6/m/31JY8b/kpZomlRVLBcvnZOHdLbp36SRj/bml+P9YM/DITgKOROw
K9Fe8LmLPt+SCiIxiOV6aY99dX+oPH7CGRG2RIkaFRGklTgMvZH+Sf9so8Q0M30OnmPH4nv8c8PC
clleGCiv3dn2uu05m6PT/GOU+pieI6YjqeZ+cADlxjYlEKEWM8fOnLxjwXVy3zD7qWPFtK0NAlRj
tejQeQwLlWXjzLt8yu+/s4x80bMpU4Qdufn+z/leTE0vtWc3aRiIEaE+DvP390wt3jl/YzNZD+Iu
2+uZIMgq2vhHvEU4s+gJHajBJhK3krp38SxvfmkqrnQ9DV2vyf1y0tAjKcjzGEej14HZ71Lm09uV
wXGhmU5oYPel+2iyrMbQbEhHHbNZzMiyinelJWR5k6w5zA5pt5uInkdaWE30YoldbXesJruKkYlA
+X0te69dB4XhpXPFtonSI19Efh04QKSIlNOQy9o9EEvftorw8WF0Mfp6v3wkWhnQXiK69deBcv32
/DzVb3XmA4V3WmPqz8ebuoyJ6SZWXPa2Mw4nzW2qgWGQETxkHupZfL2pzIfZzy0iW0dQ3rp5MQIJ
vYqecO/sZBa7am6m+ir2Nn9wSaz3B+zn9N2hVjZSU00PF8ELHFpdpgV+t0wrd3OndeOSU8LeH298
IR0wrsZQ9aAGUPTHRalfSiqBrcIaU2/6iqO/v9n8N9NdfLB0ljZyg+ctWg5WZ9kllWz3VfWGnqzt
ivK2F9MY0QimeOk8gGaluWgZP1+LiV5irEDfNa3nJDv1W3S+lkJBU3rUsqNcbV9FoV1wT/bGjNpi
ooKXM3MH85DUv0071aDdU1LpaZfPL2WOvL4Xvnt4Ypbl+rzM5jW7LE3qICvbC6iTac6zfS4uG2pz
s/7bb7yU+Xzy9z6XXvbnbDPRVttxVL2OlI0qMR1s9digG9YHNF+/I6wheuHS6T3bWX0nB9ev/ccT
jrhhBX5pH4MWibaYXVoixNkI4RD+cKvkdXZs7ihkHucy15XSa8Rw/YRljtma620/kl/GxecfSCt/
nmlGMnrIWEKLLbP9c+yOxRT8pVDMG+dY89RYd9NUueNTlRElCRvm2YVn29u8Ex9uuxNOMfXHX/Yd
c7tY3WQ+cExxhvKGkRbnv2wtOTQOLqfqMToqzgVB64gYgX24HeHu/ZlwJ++VxOyyqRqRWUQAzlgv
B7TVgHVI5HI4X3ZMyz9fmWP+84yhV//2c7CQ/940mue1OwGOw6p4gxS9z6ysqBj7nXKBB4sSiKWj
qDMZTY/ACPZB0ZuXAUCf/0y+JBnNEt3d1x2G0jGKj8QJE49zIcDoTIFlwyV5MXZGLBzEPzJG5vdW
5pM2KTFAUXf5sXNX8hw40W/acNP9Vy7SY5+sKiVnLRfFOLU+P4xZr320CIglxOrwq3hd16G1y2JM
aQOqPvwSpXp6NPDiWboFPB/A8OE99W9f3zTZZwejnCBlE72CnJH6Pe2b4BU0ko/Qvpe2X7YZkZjw
WEBs5TZITw/ryvPS+sr2ns/iXOFF2dfcdgxWT4C+PETIs8GE+/MyELLZWn7yX2DHWagLgSOdWvUY
vCZJlWjp3tzD7tweO4Y8jBZlMocnkR8pUxF07lrtu0+LAWPRfYmpNWfk/qgJ7+sRGkAamljd9VzI
ePPEcCVWE1+X10fclbtFApwTPujMlR5vUVkSUV6ja7Qf5VrLX15/UlY35Uc5WznW753bINGl/yh5
oqrmgMUkSeiTgSQcu7xoPjQkamjm56ShgwJK8a+3UZjdZGMsO9ma1CpG/HiV1f79z49wWJC0RZ7R
xAR0DxEp8zUxde5W4hioulazridbvNGuERwh66uhrpgCzdS1k516CgVMocpRbQSmfuXevA8Ppgxf
6eo6rmYPWcjZSxOf3Q7YSzcfbVIfOSIUSixuF39qD1xjCVJkGH3zjvG2H2K8KAFW7PiD0+5rlq+8
Ip4NTZSo5WjyhS/aJzvcdsFOOL3cyo7lY4fm8yFN6lSV0Fx4Gl/Y6kKOIqaoD+Sx2SeLqePb/Esw
kYqAF+NQvfR5/pGBfBwdE2i/8qhkwR77Sy5U9+livOndcvJjg6LFT3+6EKuQsvbMyBpupYcphQpR
isdjFpfZnWyuFvXtKF8zXUdaphFgf1oYrcYO13Wf062/T7cmrCl92nEITDix+JQIMDt376VrK19J
vVnSnXxl0XbANQyPmjlBnKcvvkTVW1WUalXMmMkSjl8vOYyHLMO31WxZ4pniJxEEyq3x/GNShLQ3
nqy3yoWP6LF7+XcpJ4qePt4fjUvkosaH0oCQPMtsjMYmsWTIBT4e4gusV4HfItD4dAwL4fRxzHeW
JTDKD5Q53xE7gU/4jcot1OAZLJwtgeQ0t2evibd6/1gCWmY+7Mo7sBfPTvy9cr8vnhG3KDVY1VyP
bLpeio2oZcuZbHPXXjTTrdPYytRj4P8y5flaNC9tbIhscTM+VvKV+Lx13X8RwVivq+b82yq3JNm8
ZMMauEUJcT7GVuqrj5z0jSCwGNhXB0uV3nQ3KCwwxK+SyTHBzbmb97f+IvoFPHQmzvXgoGwmMkws
a5veaTz/RkV/DUij5sC/4WV27M+DQgPzNx5m94feti8t8r+sZK9+amRYkqKnIZmL2oQf/Gy/Y41z
q9C72zBP7cSvud/1gkFSzH4b9E2+bgxb75V4/1Q2jrULmuaAvcN8gIMAKXcgZ7lddrvHsR2oYIZN
P7mGDfFWdjbGVo31vTZvJNqxcesB9wwAqg7p+ZX9YscqQOa2bWAWONp6MVOWt8WYfRQJ9ZlHMCri
mDihf6zvLQ8m/qXtD5ynGiuZTfSWn7FmrAv0sStPWq82QLScFwv4rCc+DcMS/9LNRZndYAvft3Ls
SH1D8+/yZBgaQo41lasOO/xirMdseteIl1Ztk0OiEj2nyAFlQy8xpDifdDGVy5tPYzg6hgyH+IFV
afEuxhZBUna0baxpMy4tO9v+mVMP/L94H8qHKcrYogdYY0Isomdt72HNn2SGJptr937ZvX6kW/N7
9fFp55OdHXj694/tD/adoO1f1zb3i6+BaYwJ5uBEYzJ0072GMWHm914vzIxKWuGKM5Wp5WsrgyUZ
uI+XwLUiopFYM1/M9c5fmSjbWdbnH/GKk5Rq35S0t/p3ywV2IpEoZjAGwrFVGJtD3IphWujiz+sn
QQt/BvFGz6gPn87D5blmQnCfRKZ98QS5WwCsb8/i0vSsBUlspKZglELZFDp6mIjsq6lmYnimdIUU
upqZouaY9dy8rPgCN24qx7FrXV0NVb0GM58OZu94FLC0HoVbMfuxVIw9egyWP4CGnUuZgUUxPeSd
Uzkb7h3eUoF1UWDdYL1nK8uPaz9WjUXkmRUJB6Ixlt3dPycgzXGJ6XP19M37soTg9G9+abjZXYSK
Nkc6+445Iov3r8ulcu/LxRpK2aoa0UzmJfZsfCuBPDEabf6VNAhGlef6rZpt224v1VM7No8e7Wcr
21d5ttDq6CgayDql51Qb+4HEH5hrgamw/nOtL+IXlbnKTEpUofghP85m0T3NQy9d8cCNVMCTD/86
85utrGqcpv6pzT7QAIurtr3813uV1lBcFBelZB3j/NegwJzx3Lq3DMSXH3njpUkNpl2IjIHGAPfX
u4pnYOIBUN4Ml7fyOpr3GDLOVSwC46aLW8XQq8gcKPVmx45ymlAogI3/3rnkimqxqtP8LdbKfOSL
ybd7yRLwbnyVE8GpdyYLi/LE7BCkMWmcLd/PLsVaDoZSrrNqTQaX0olTxEQW6Gm2iwo1bK6iMAQP
dyCPn/uP9un9T3A2V259bYIQLnxcuBBC/+k9XF6Ug/CKxBf2doSMRTvUabgyCf65h19ip2RtHq2G
qjX2Jcn6PFk51Bi2FJUCxYUrN+kgXMcifP9uofGoZv7tnGFhrRrwCS4Xy7P8YVFfOxQL3aX93LPy
8Chng9Io36bSpedoU86vWq/+xJG2a9CiJBm80koW7/VjZSPAihNKiWE1r3T9eeMmXUAQci/W4Szg
A8vu+NDxYKosP7Ket1hkEsw0p0n5gFbRu+aL6/YZzZV2ffGOupCvKHfC9+W66sBurNQQtOKL13pm
4Ao7SEvXusVlv6O18UG3LWZc0V3O3ynC7d0dnPB/QQAOIsEW/9gllB7F5094z/RUNKlNItEM7GmQ
mz3atDtXHiuKO9IHHNvMvLJr0GU+69ZwCysy9cmQGtNdjFz97PXyhB+Zwbl/7eoXRveP/1Qz93QR
Y/VMARJoyI9k9ZJqJH6lKJUKjcwvTuf8xzl4TsrNaLAdsRdhV6DS3EtYbV3spq7sXR/rmDQOBzpk
DbMDVVpDgJniN2b929blFxhhKSIRxjJN6yCTB1jVjl+FwaWcIe8vCYarnEdJ86wyuBOQMT73rr3s
v0crgZlZsX60koLAFak8nOsbEeTXD3VJOzabs3uEu+xqsZk5pY65m5oUgZN6x3eNdsCnc+902T0Y
G3DrHDEEk15iF5z3FpVTE8I+qVSH3wHH0vcmcpVHLQAtZz4ki06gs5M7tPEgopWcQ0oenj3US70H
x/MAqHmOUv8Sn+duvqKsL2W6k6JZVelR1f93H56N8GTokSaOrVzDaZGvHEkst535oX7uqzgPkdJ2
NUOmfiuQdqChzkvCWKeW99/z2clPiptnI7uvi7k4jG8zCQ8Xy+Je1wT41qVWS8p7PVU/RMlpcqhO
EkEWraf0TffoIqVVOAmSpoeDl6/pHS3zQj1csn++WTRMJ4r7RBA/73XY0frbKUzNRKd0/3kkaiRD
dFYo4RPAbtcjHfODhgWu7J3NLNf1CFJwleY+Dh9rIL6QOrVk6TBLn1Xp5778gjrF0euTzFEhndu3
su/+ybJzmTmigy2AIfacL2lo/swcIzpvDpF58xV0bfIo7UuslW8rNJrXrv0Xr+qll08pjk5RqCZj
3UmbGsWlEDGwkQDPFmKczXuXBPDZQiU7XHY08tlhfrjORUs6QkF5TOzDJ3i83UKENl+oioh2LY+3
qFJzsXKL2j5eSgyClDBkFjoqsAKKh+gwAwNsGutFi+Z6N5YZ76f4q6QysrrVyHCiiER1/SnW/+tK
0m+78VLhbeTZgxIklT2E+h3Evu5yJCy6Nek8v53qrWxwU6mLt/MpHfvJRTXppcLPL7rGi7d1J6uf
HDLQeP3w81i8qromoxsS+vahff14OjULjadNIei6PCQde316akmIZ/b9lz05GL1WaVmo0PZ4d++Z
TPE1Chv9KpJiYjHdKyz66ot3ZLBdOyzWc18QuVMl3Ne3lSSXcHcdD0Frb9FrLsJdJoC2nU6KhVq2
nW1LE2hQ/YWble3cfgu260R0ik4zOVmr8boSTqxj5dpCICv0Xr88ySg3PIH7FnJg4+oJz91a9MUx
p5MMSo/TtZ5u7VRuXpLDyrzrO204NEw+cbyO1carBdMS7wxh/McBy7fJxnr8uXcys/nD50ii9buW
pQPmnuKnx37t3jpPgnMHuwiRhX58eBS1d64U2w+S9unK+vXZYxzMLehFOd1MRIlC2cNNM0A396nV
+lT6zbWCwrPWXe1P2H8hNLuamDE0fxdl3zzbu1hHeFTceUXoq798z3XQr0oC3caubbhymS5TbD1K
IpJG0GW6UduMrc9k08dXstPCCUZ0g9WbTTfeRnCbxaehzRmnpyfNNxXo56N9zjZi3cvMRwiAlZ5T
VKIXSk49qoes5jIEujcmXwVgcj9rdxAk7dkXhiDOp/wYJwC5pVXtqY0001CSqZs7NLCXiKNyruEC
5a6dZX+u98xy9g9N/C3KDl21eKGnjWWVHrvX08DyzM0ijy2CmcnT+yBohTt+5y3gfEWOTOoTVx6K
9affTjYZxdiioEjVv0c3ObVzWfsWGy/GYrYJI5htGjImLcMyrA6V41B7wekqmXvNYvZWvAchHdd8
6CePtoA/ACO08zp7v3JaqARowGuC7xT1VBFLeOm5FGOy1yX5uOKWK67P9VUt7nETtqNknRL7wB6a
7N1a859EcDiTjPuk+JyfGqmBg1lP8ZeiJuyEvM5teqlohA5i5v8QSZIzcxnKV6zFIJQ/tB2tqV9V
PS44IinubO732Up9enIdxWzGQOfBG3BL2D2OL9qXEPoX1sTE6dK7zXZjHzE5dbVeA81zvrL8vjsn
AJJgNj9EOxK3aZ/FPJdOY2+OE0tqoB0n2iZ0lgoIirBEee37F5NY0FXzYniNoYGgyUekXR5vv93z
IBj+opaldvVbBgXKlO03NapS4/rh1ahUnA8JoUFE+T/PVgw7FxzYLfQu5UnttECgk7NVWnd9nHAk
xvUvSpqWfpTmwZU6djP/gCY4M6ZW34f37Y+GVUCIAt0HuH/MIVt/QlesdtEQlfPPegQ0dBU9JRPn
wo3rnKlPC3jly4lobrWb9ke3R/nFrUrFarFJ5juSr+6cVLnuKop1Q9XskI4LI3c667p/Cp8E3EwU
UkHA4/oUQiUcXRt6xNr6a9LcX2vb0UMbXVDGl/waVPi6Df5ogNBgz2AP9oEsqHSL7JeHSfHWOpVS
bzQ4HWFM6abdePlNlm7c0WVU7pElRnZLCuVnyEtY/tCY4LA1Vgqc9deucdCLwl8e7dBRrFt/NZaq
aqUIk0yq/mFQWPMslii7m8sOZxMbSdwr70TChBJNKkxH6RRJkAz/yxacaxxvg4dcKLT9rActVs9O
Cuv0J76T+cqeqEql52IceeSDg5s4b/evQi/L6B5xWAtjy1YDIo2iYX5fdkHftkjU1l3/f/wGxmtr
+bMN+m9kyOj5vWqvreRPNzZUmkG4BkZr231bKrZ0F2mnSwVXEyVRDKUqLwDh4B65XRSOLrcTCtDN
t9Op6mlTxBDCoETrJUFTMBVqi3FcB4fxZvtoJ5tQVuD2Sd3tuOS+v644+JXmHPdqkyaJl8kWIr9g
sT8e86LMqlFjsV236GEpfXMNn3jZujTO39dvlEdpen2ACArkLUSJcAY75ErPb7+9f1cRP9cVfC5k
bBy5X0R3sRuWdns/i62KhXZ8pAidRyYk69mqrwZl2SoWsoebEGsnEuU0eelPfITZkf5w5LgIS7yS
/rKldKxtw0ZnxfdDq1MwmdUXKQ9BpMos7DgFgQ86s7nZolSG6qjUTMHCTQWi/r3+spqDPQK0KgIj
Hu8VG6LdEICvu47sl4fZwbrwM13mnh2YRWqieJplp+uO7TW8Xik+vZhzRpuxGiA9KR0PpVPkKLS7
whsjUvWJAcMP/zKPw3G0/aar59fSO/UUdvamsy36Xva6y8764HnN7mGMjg5/gNLY1mBvPgBbMBFf
4YVuzx6zGbBMFY6NWTgOJggOD4QHTxlb+5o0NkF4iKu4dxEQz/dA8l7VU0/V9zJIkoNTP/bhZ+lp
cgp+P0UqQVfxSDAXTHqY+5yidaiym5Dck9Y4XDSGfZT5VP5e9dlffkN7UzMWINk6axZFkO+5DU6b
qno5zswLMgnHm3Fk6d9ZV1e02MtvX3v9ObjM5YOO59cmfKG5Gc9XlcNYQBrnLFZqw1hG2614LSk7
d/5HYP8ltrqZqAPoI7INS5+XQz/XdV/8xXjXuI25LRU+bSvJZtLNPvbFzY9Ch0qdM/kyeEB840Ye
Cp7W+ePcXcrj0xjUltFRj3RrhD2ZUshel2ukfBtrPTEPUcYIZsEos8qhJ5K4I2g2OEmGp5BEUWRb
IrLlHaLJrlboii6bFGOtlUO8Q/wdn3rULAW/DWfTUwkCZAjtwBMVpB/07lqlcGhKUhmd3llc+LDz
jnEFTeefY8S8k4wX5x0LWSyM1vHR/H9Rp7Piiki/Sh7CwrRmHnWJrp0VCi58AfZfubf4zgxiPW4F
tePIhMwO6H1gXjWtu7kTkeNHJL1dnT7/vs30CbqXlovSXhnRs9MI7z8rV48NxKGW30SeKX99hfOc
k2UVFVMdyy6PRVVy57LN/PBskNjLZduHsUGAEkxJcxvYeG1Wfxh2dnhW18Ya3jKoRYGbx+Guky8v
v/u8AvHcGhDQboqqCTioEdTPrGrMbWJWo1jnLxe7APMK9YdVhTiZcK12jRdAyfg6NGiFT4cGqGes
kVubyHfYn7jEh2Bv8WiHHr/wZ1bnmXFWh/3XJQVVbmrHigOzmPqweXSFglWpa+y6Wg5nSNd79M8B
oye1Bt8XVydsl9ef+wf4rvH4Z7LQsej3fTTQnn1HLTzVjx56HAF5H8phGb60xB0WP3YA97MdZGHh
gHoGv4dYY9t9Iq58XTaN168UMmvu727ZC0AuLIh6l/dLmxiTmInax7ljQ+Xc+8tgovv6pVCInSr2
6BI59mDdOqEx+5LSs3iTQzsfOCLGwIHW6d0N6OYIrIkb3+b95FSjUQ+tRhlkC+kj34qCoAG9PUrf
h+jYTsflxzxDOEg2RXxCbZLRitKIk2uRS/za8BHCgVinQAjPfsNWeqbiUMHFv9vvpE9y5pgNR3Th
WY/3kx/YEyHcjrE3p9Dpc8QPg4g8wAESgmu2dfuA2gGdcnYMQZy22MNMlSm6b/Z8z3Wd40bDzVBb
mCMF24hywKEKbaR4ccml0Jld/YMzyLNz/fVt7T+0oFDbtR6tSe/5ey1fG9q60BkfHEVhGFJbaT2u
AZkL/zVGTN5LyW/oXGwsCn5XO3ISUrZ4mwqHmp8Yhkj33uFrMltEaW14d9s5jZXwCXMg0zOcSbXq
tqvNSn4htq6KIh1NnwoNE0DbYaFx/eDq0N03L+BFwTiHYn6wuTeci60XpuIwxb0fZPt2Hi5mTOaM
p3O7oj/HLiW/WkV9gBqKj9AalLbOrsFKTRAZ318qEc/NvROgO7u6L7BhOkUe0I5dwmlBiTtjYgas
UF95HpNwcW+NxIcmNvn9+F3kPNtAXV9rhf120p6nq0ceRzi0O3+y283mpEVveXG9swkScduEB0ij
TC5xPtAEdS6lVes2Wg+zUEcwxUF/dIqOh8bvIdM+rzvHfiK6dhV7KYLpBAUkYRec5nOegqQoY4Ol
zyVKT0PjNE0sGpC/QXigABiG/vf+I7qNJ8NTz4e58WWL5jafmYom3YRl8OPsw2zyw+zU6XfqZQaX
9+Xo8o8nVlupfW09Wwk4naAYUHA9Lv3uLVnftqhA7y2QQ8lww+e+vK8Gm1lpa9MCuVz7CoD0FKRh
k36/Cgfhg6oOnve1xuG01oxF6aYR86ln/L/+yv3bfqf0ZDEOoQ+ZwhmpcJi5nP2K+lY2jSqNgJYs
arCq5JQpbT7cj3Rrpaz6PoxPi0Z6qgwJm6fSA58ppyV6W05Tb+l2ulAC5wJ2wsBzI8ZINRILQMYy
FD2Kn9PsEmaDGUmZCAu79u6fh5Vag5hL+kMXgBGwlAC6xLoGV+4RbtoK7KuMib/VuJrg0DqJF+Xb
XWOfDU6O6anZp7Mp3Zx3ds45U6RD5TRTUCqM1oda6llNTudhQOSkdnyYV7pmyhtoAfyvb2C6P1J8
h3c1GZ772Smcxg7pRNw1JsOtRcws7l2Hce3v+yojwojBvWOW6FYI0fbhU4ZoTNZM+l+HJhsfKm39
KsSXh/CjtB/xmC2wnWg5CNiMBwD69m9TM87sFtzIdC0zm9waYWmNA+q06Tm6lDLrSeW1aUOlHkou
/Kztt+YoHKGOe0dAgNPhh80tI2Tl0Id+7/6x0yc2LZJQPm37zvyp+5k2MDtLdzWOHbj6offQSzXD
q0C8HahSel8G8pPK8iszcH60gkC5fnhn0IAIlO9s7YSoHONzK0AaIGjJR4AnpU5pKehwBq/vP1uN
gqQ/PlLz7t0hV0JleXHM15dQitG7+c38R8BE0o4jILx8r8Po1n1gy7tlJKVz1WOll/t3T5Vyn8fR
tbOLEvVse9KGF+rrUh+FVtKsaGQ0ZGm6vemmT2im/Xemx129nrYehcXKpCI2YtDU1NO1Yw0Np7mH
FgYEaC/GntvGd2wQrwt5EVYehquxRZ2n6WRoLSz+0MEAcfJCg9isENWKqlS9tCLUI3cbeySuiVDj
+EmAAD2IZoSpkEOJwNuA9gwqKfO/4HXsM4q48wgkIb6yDDCdfdh3hYNL3AKg3sNDfOaPd+3vZpnu
frju2zX7UtAr8efbqZLq7kxEDhGuiKfIh1f+p1ZVT4en0ExHDbllPpqQOxAIX2hpsU/eye8H9/Xj
8U7ldwg+9aybL20GF/wpjsXdP2St6/edLFEC4NPDmP1Kfl8+k61J8znMo5W/sxJy/ljxqdIqVXVn
n7qPefMV3A+Ci4a4UCYJdugsQ/qUOMhwQk2GzIpWxSfPMUTKVylH0vAqIXLknamLmsINnoPfoi8x
5LU1qPS3IFvX9VTdP+cyJeooI5OY4JxAEUkORRgbNbFqS1Ye+fLKQ48JajMZ5yafeB7Acf89DyUW
wvF7VxnlLif+EbIGF43/LkikNSxzgK9mS8fW+mP1nvzefC7p7DqLdwVr4ZdSNPv9+p18Q27bMXmZ
HFMKvcMn6LF21Smc3nP/HlU8hb/yiAcc3UAYe6mTcVU6CoErLniL0pelwqc6xUiXQ9PmUwHi8hMl
AlQbhQEQoohwG8VmZp18zNEea5OOVertTr4g6BBPljPJRpjzEq5f6zgaEh0uQTQf611+n9+73/M3
xirf/3Bqq6vnP65S3bjLqYoAVdPI3iATbMH8KIlx6kfjiUXkcH4eq3NPvea067BnBU+L0TIha7+M
McGghV/oKDQBChvQAryE0G3kwIK17HTXUMkq4UW7vN9RG1R46MJQ3fKktZj6HDUmNJ/ksxlcPFPf
E2jbuw97eQCEHyNIkBEN3yZELpVjKdZcEwMVV4NC7V68ly8l470WOsa5sZ5O3k9RgPKkXbdBmZqt
cPkNDc3uG8+KYBYuWaly1g28Zo3Z8IlWPfX2vJv5vX6oYssalEmReNdRoXBWt4a3UeiGSU0FgbLj
eFp30tP81HfZ3MfMrtvrYWgk68eM8fO+mesk+r4heqyrSxlvpKkakXjubTXQyR8GyXAG7gyxHgYF
VvFfLwGljXCmHKIOwLHT9Tbb3iv+5mIysZZ2acoUb97gWqfqZeAhwIU5zMBh6ypM93SoPEOKeHp4
PpSEM296/oVjOa4bnk14ViWNf0t2KH04bpoi3Dthq+JcikML0ZNKeF//bV+OcmbQfqh9THuXcN4O
nFzJKeqIPOJ1xw56Hcoon1+aftY913DAerSAp74vDzM4Mir9PFHKNfysxL0+QboXrjIrdCke8M5l
+uoM1UFAWtXb+t71e23ZAd0E+uPEmqmPDL/sziFEXRssjAamM8eeaS7y5Sz3LgEqtLmCdeUW/n00
TUyAjwHEetI/LtMfZHoar3rAjmlOElZ/3fcZXW+wxm2G8+QNX+Wao8L5Tax4ynAZeNtkwsfxI06z
MDU+rEvhcvtoCQgDlE7v8wc0++bwr12rv8/sM9yiVbYNelEQ2JoNnhAoiXeB8fm3MK6ePuZFpto8
sjeN1YO3nn1w5CJcxvzJz7FSML6EI6JrcgX8yiEIjU+9J29NCMRh7FjWFQcfz8sYCgEIHjoDLr3U
LD89mzNpWdkROs+91DVbtbKx4069/DBl2t7f9HSW4/xQQeAwv3fgONcPXmsyesPI1xxJdaB7DKWi
qbmNqm4wf1ZSXk9laEQAUEBuxXtx0Q1PXHgyzMjChObVmHRUoF5biaTqU2QkvwO+F3t/eRbl6yoK
/1gDMMcj7yNQ3j/FcsdYQh22aqjv/kbpq+7tY2E8dS9v2/t2ofP6zkbnxj7zdrlChGr53urRzPf+
ktOM43OdWGcSrUzuFStOyeMUtwGucu95Vk/mq8b9L2+3vGpkh8kWIv/g2s/9O83DyKsP8HLc7EmI
7rXJsnJRm60qwENla36agIl5FD0+0tdnoQ4ti4k4VDa9rCE9rFnd4+qvHfv4i0e5go9w5rtDUFQ3
laCc7VPdhdZlM9/15TC66xmtqTQdjunpPFZSN3n89QCNUPNbRzYV/yw9fQz8hSkK22u/bkKBBToL
UFi46vkhKEpVsccBGwSYE6UuVT4w5vYqvF/DuDkJnVl3IE2lU0MN4qy/PMqgNQOE/i60GHeKrWsz
LIjltbnobTtW0HXeusy8EBDFA7B4fgDr7ADbjuP0kTFRcpF2D3PzMFDd3ytzztBoNJ4l6MjMbmdO
FblsvucwfsxcDV+eJMvafViBle2qHPARjVwt3PhdC5dLgsr0mJkZV2kIGhVpx2nBlTtgLeP8NMBo
mHhqHZcoFBXapeWXUkodrUFSPN7eEwO+0JiCsyxuK4juNeYLiz9LJIxe+2gbSB9/UEANWOPp4kHe
+qKqQVN6mGUwlURYHqm5b0h3lqaAkg9VOQeubDAhY1rFO8lRuv8x4kmxNjuHQU/sN0DLwYwtUOw4
wDyX/0K5aml7nl7BHku9+u+kngBdC/IMbiiQBjxjv0eXwKtYwCjySE4NdkgF8wx+G8/y4QRTpUBt
5RfvLw/BtrrmmYSiYSqjBmilv5LgunS5lV61GC+aC+Q1vmNswMCMUtPx5Cm8ASlAbIdB7OM+fDZj
WOwM4c6h8kWtq3HLeY/jlEzn5+YaOZUEFBcCqR5e/P44DLRh4QRVkisj1Yxh6m7XVK0ow5wMy8q+
cz9QZBTn3wy2/7u5Vqqt8fJfq3YTuVUoo2tHr1sEAQbHe6ZiRRVRPNhZr43fB2pHJVcIGFkH1tzy
BxZQOpcv4dFlqeUNoP+eZkmjRd8Opi2dWyZL7fzXCq361c87mMMJzyZ2hHzeOfdvvXX3OYkMZ0Iw
hMmGg5/yHt7DNUtZh/DZ2NUePXveQqsz5yJmmmp4GmWBYqf3MIj6KuRKyx/mJyGEBW2LscSydWDZ
Od5/0XS/mJDiFWFnAr1XvewwlAdQtAau8yGaV+LN3SDXddUdvQHg1rxXzJ1AF8rXoY3971RTDAHw
rMM8aN7se4RKaIpv+cVeHE3f2M1JzuLzua4Xfr2R0elZi33SyAuYvgSJx50EhyAjVn1Ad2FXscgc
Jgxu6OHXGAaBWZAKQgKtzsKR+/Yc3sMoNan5My166Iz+pvfj/ABEuMDtVZYg+F8N3+FUIINnSXeh
AMp10+18+/c3wJJEqjW9IwQglF6vfgYHRoztH6ls8eHOtpaYl514VdOEgrwNiBWXi3cl/TYzxl1f
OvENHfUdJum0n/77yQB/U29nh0tBUulbhsj3WcLiRCWGkjV2Y3F3UVi5AXTUaNtOjHoUHGH8es6B
9rmlRtIMHLSBqZOvUNQPYfQrkH/Nulk1J6bMSwwm7XMb6yLo/d+Ag0lZ6ME4xrGkDC4mWs/ytsZm
SFGMvGNbsHEgi6a6BaS5uc8pMa3D4c2NDivm1pMrZlgYph2pTS3totsa9Zvsyuqr9znHbkhrFPCX
Q/v1jy90i3Gg5hUkVuNBaZUWGoQAyGQbJ2uhQ+XFPeCHxSaIT3OLDNrMdO7IbqZP8JtTBH1YjmKl
1KZyLqOemX3eqgW1lglFEwe4E/8k3qgFgtAkUSWuibK9VOfGp2Ag1TO1MqN8lKi0yuC6gDoSuYiU
fQYFx5YU4ffIYqWRN8Ia3k/Fo2Edcf61nFNlsMuD5Lzvh7HmWR9aYCj0P5buazmxZIkC6BcRgTev
cDDCWyH0QjQyeO/5+rtKc2M6erpbcEyZrDR77yzdVWKx76aRFiYIfD5ifaXechN+5etW/kYjDNn/
2628GaWw1ue1x6r6HMOHryFGRn5UmOQmmNagFupSmoJoHa3WdNaIUnPGoozMAvUULdewrgP2YNEL
W4vjF1s1pAuT5YXlb0gcD3LOQuR4/4Jn+wiFrAYxII17/1xq3+QXHoHXENnfHOvpV8TbdI8rGV2+
LL845tn8GPzjXortK2Fh+2Bc0OHcdwrL+LBP99IU0yRfXg4WCqSSQEAd3TzdjPJ/WVeYb6AED/bp
oTfrRvymm3d5lwQMWfDAVq19yMerO6xGhxEj21m0HqwZtA0no5fUhVqxjAPbEd10NbYBmB9AhI3S
0Lmx4mbErHjbgDHJt0PxaH1pTNt+yDGH/WkEYsBeJeRW5a+UcqGsfZLYXHYMunpHLg2tY6Km6eo5
kBKicNfypsWzXrRCXlPoLkl7gW8fyBhcfmR7OoakEGmZNLWu8u0za4pEvi4tPiXxNnTRm2Y1cy/9
3mcHFLMK/30tYBmLbn92vfnA9M+dHS2jhcnyaUZcWayy+bEAVDfVHhvxmYpaJ739WLUK3Q3QkdJM
R04WSNS3DccijL98UZgIIg7hirBFhWgzup9L+fVQlBWQY1Z0DzjNUDuHpHXvOkuEAmZNtmcwbQek
6/nSyKIJTgUAwgWHWUijJWeCWz620IO3P/5LivrLf6/id0Cv8e4zORa1yXcqFx2EdgP5iTA/PKRF
KCztK3u+iSnGvVBx4QiJEERAjx8VliaDtYzOHR0A1EH8OEn9WC/Qz2dIWwSemJm1SL2Ihel3q9k6
uIxYQSFGyH+OkKkEWVMI5VmowjB/odhZ6JI0nUmgbsPmA3Kv4l48OdbIdHbEIXiuyFt/KSRZpMUP
05omjqEbX6JyPVY3o71nvwQX4Gg05EmVUlall5UhiyrazpREiMLHJ3aV8HUVPv+K1eZeg3bNYPGT
1BjKc+W4jHVxJZSZmvulzZDHqDEIfv++nm8zD9YeZyTW9XnPx+UwgLLu8UR5N1Kmu270UuLbVrRm
s1qxkHD4V5R5A5wtTx2VRgZuGw7zvJY8N9wnuY+8Lu8mfB43VONI7wYL1FbCsBQADS1JeB1INDsY
tGoapfbN/O7N6jWBy0HNJun6cW5eC3tPPHqIfC3Qdfw4XAHu6T5jbsJa9S2mJliMvxk73Gt/ITvj
sbvXgDec+SKLXYa4fvHwlFeR5hnQEL4kK8ySGRU9W508fzLO10gUsN327Indp85djo//KlrrgWFY
8cpxZA4yBUDZfylp3/BEpe1A36bDz+PQdLXbDye6sKjJFVhj2ZnwgXx/aIsl6rsbNlDaEBUo9dxK
+Q7KTiU1V3C8RtMaBILyDvjWTkSJlbTH9Eqr6Nz+xXoEf2SePh+lNPw8cgOwg8A11lUjcLq3+cTq
IdOeXtrRvK+/iJOIg7CsrForWNVoE126+V629yI5fes+y/dypnM7l8Vt2V6hRnatZXktX3anEHEA
5BSavoplhJahLH4HfscUyXXOUNzlU0g+hYAXuOms/AAo8CN9ssxWFaRF7eLznkwecHUlLz5FZt98
byUuIXIWzUKXNACEC2hhMNa2c+ybv1FedLXJbJ9kiK9yhX9OXCkpW1+oc8oeVTnJ7SDO90TP0nBi
gd30/vevgrjZCcKsnYsCinzRPZcVTeyNbP3SXe0qiz3KtmaqlUKt4BjaQSHqSVjkLV9CUxr+H0CD
kCk9g7/SjwM+kEZSb9VUuFagDQVucQuuxWDpvE59nFwcv6o9b9BHarEAwRNRxQgY8pVGu4VaooPD
2juhpKiWw2XHQve/fEkvtY5ylKoow5huuDGzITi99dEvAmbrimfw6n3lYPOUHBppJIN1M9Na67dJ
A1tkr75VicXrWw4lnV4nZRt+LVbPvT+A1MzXtrNlyEc36IPBXolWxZOyfSj/hu8CdMVaiC01Ycmm
tmoLnIzrtLEqA2N9Kk4kWvcBJkP2pS8kZwccqLGtXfu52oZe+1UZYYpoA/b5IJYKgDbQTo+fP7ne
SgGGTpj3dw45AzBXTsKT+gwt8QdU7q6+2FSN910gOtpV0/1N9dBaVWNNh1e+dK5fy1CDvKfDKF/2
t9L5fd1fNpTR3kMdVUNQkYvaCpxZfhxvvLp5W6t/nt3H98a0v6i+n6K4lTU/F6Nn6VnNURGSlbz6
Z9b4LSzbR+X8rl+VtojFY/tZnjfyvxlwYTpWMG6ty/euczHITsXBC/Huk9KHjpWIhO0roVHIuYlm
05uv5M+msrDd3G4TGd6cjNlP8L5cMENr41rOjwJhA22IeMe+ne/xnju5Tp5Ul4KJxC/rl43inwtS
WNfy9CfX2QOpfVy+ElSQFsoimVS0ninBhcUPEUjmrKxxSPP86+J9/IJSJngQCP4tdbK5gF1KqqU3
arTuJ9+XCnhqY6XYgBNozE7Rtnbuz/sP0nGhMqd2WhgUOlqDR9lygQhwGCQYu/hKV0ciZZV5JxR6
BwHJIYkaiJ5pJtCav5YfxJF8P8XiPjDSi04HDrc0VRfxMaBhZYdbe55KpP6NmdG9gk86313LXilU
8j/XVkDzJ99oC3STl8ptmP6VLJJ/KnunkN6d9pfO/XDrFQvzbF+iYHe4Lrxj2IooPCwSmccJUab9
7XXbj8nuQzfMZloJI1LDKPhYanixO4Pv3oNXc04cnMKpYrBaIWmuI9im98AIsRhBAkbzcaHDYjg/
pVK546dvNegqYZh/WvCagNVPwH/BZ4e+2EQI9u04qUS8sa9tu6ARAp3CDuQ6ogaB4/6ck80aL7rr
Wo40hl6oGmdquUXcIooNpj06Jtbpk0SzEsMSwn64fJWfwIfL0ry/bS+GKYQykQ7AkF6/v5sLhaqg
7u8Pr2g3dI+MpdQwG3dYU6iEy1v83zVbScEFuj9Y7fe5v7hb5tlfN9ptS8cXKmnZcOy+C0FnsXjt
L3OVXTfnG+Lgr2srV9OgvFqoKahrFnD5jlktOmODzAqCtT4IwjR5SncYbaXY141SRiO/r1JER95q
n1sXkX39oVXBq5LqHMvztn7sj6YOmL34SN+7UzWIsPSeOnjfq+tMcd92HATJKIqX0QJL6CHDmOkk
f2ODdM/GqT0WjWl90Y3nxU/737xkzXcBK6w37S5/6JvccRbbSUUKPRaob+ioWL/CkHBNKlneaFDF
OP+8stXNYN4TLJBC2nWOn/JMndg4DaLXtDQ33RQt1lO0c+L0d90HfM7QqOszDvxaqPrhCl7h3T8l
rtULTEfGCaTfqgXvnrJDOm9xAmnbXYux2a1L8bKTHp0gjJLRahJD0SSF3T2ySgMSMijS2r5xYThb
xM9RNkvndhwnrZt+X8UryX8L8VlELN2MS3i8Ssf+LPt+/7eVqC0Z/VeF7Mwa4l8DLLXBJW3rSlgS
w8X3Adr4N2mahqfuFnlGYXNMEEUWpTP/efRVor/ge0M3ly6IsPbubTkq0pWyUpv3LndVzp5LqRZ9
h6yNaDhcJ1/nR4XWqePl+XX+SLQ3jXQqutpAnMfZfGQqRotkeTXIcQTvpct42Xs6G2C0pQNHniD/
z3Rl32/d1dfrbVvX56MyL1fW9YcsZ3VTKeAcdrb32mJQWFbuGmlqutfbHRkJzsdwrp7GUZikblb5
rXv8LAhGV5U7JInLoyn/XAY5yVCMIEqV+SZdn8a1lZotoldt/3n/NMZWWf25rj5qc9/g7YJs7Bl1
T5hxa17Yf3/oeJ70z62b3tbj/xYwznEdsZqH7/28uJmcg/2wTrPZxkqbs2j/gsgtH9sMae5r306S
U2ju+wl0vaEDpZ1pJGapscfLSVcsrVR32kSM2+exR34k/X7t7en6zLW5HyZVUarbQjP+MxXbjJa5
EqWpx6V0/7wNtvUFPUsa+TLWAl/10eoTsgqYieAOiP26ulEtmr89kJCmIuTSfrQJjVSEPHLJmtjB
IEaLAZJi11oa5o81SodBqc+pwD37E+1rCrXG2W4BQ+JRzw9UVk8E1nsoXKUcfKGyfL/Qp7cGx/uV
a0F4Qct9xVpiOkTWf2ukDoQ56UlJabdFK0Tw81CAaDU9nskMHTPteXnZepKmORWPb4Rlm9p0Y1tu
SmDOj9/lpSx/DjWGOJyupfQaspYnpGBYtNW33q/zZHV6J3Jfuqtl9vU/rZGCBF1JVTadpR7S45ek
mTTnODZtzD+vo2trL3YZPhbN+2d8RELHelJPV8Pu7pihn4dgCNCXEsWutnqXuF0OH8qyf1Js+aF6
lchERCZk7Q5TtdvbrbkaZqvzfjDii5L2eO3km+Yrg9znOZo3Kb2WOLLRtb7/3caZzUw3953QgFcB
oJjuxbKQXLWlP7ZXcizdlGYANOAcZdkZJvV+JbAWi4gnrglt1UIgdPgBCHiOxXOn+ZsYNaRMBBXQ
qRIui7rgezMqRAIt2R1pYhBzYdtSTnA8FwEICXOKq/lUdWPSNL/gYMJbCD+Dh0WC/GvayqTLa5rg
1JvfE4noportC/s/eFHwv93tD27fV0LcfORHl0Lx2cu25v8ejvP5tnj6Tr+f3rgORDmIRoNSMh8s
XHT7evaSvYti+/BB9KDQXIxkNFrzPpN0fl919+1LNznK7d/SD2pcxRWlhEQx+1MYP/LF+89zxC6e
OhepxAGyucgR93b8Gjs4C2+HSXKUCVxp2mt7Ak26gTtGhF+8tPCtPK5yl4hRfd5wCPWZ7Dtt6Jpz
KknHOZzoFao4OHef297qGBxqckqXdWt1rOaBsbq33RsVvMOtYrtwkWr7fSlrKG48HvK3fMOSrrNu
6Qk2Ch6je+vWnWov0X1E6fd7//rwAqlDVBhve1jW9alcPBy1pPhoUdrWdouqc/o2dMiehuula71N
6QMsSjsFiXM5/ixnCtRjtUqJ1lLimcpq+PGgYJsn6hv5kY9t1SRtAZLcYCdE8C/V3FVA0Vm+5zon
/H2tmor33+uzmOPvrfgDp+JqESUXpYLkpd5PrraIXO3C/RPeaSixiM5kjDPFhX5a2+hyLSXJta2a
53nrv1BlzXETEd5GcZ/ZVID8N9dS+lna/6aX40Qnvala4VukZg0Jf9O9OX0W/KJlmS/LC46HEoaF
uVADy8+Q+e3DwbSBtJ9517L9VcHLR0HI/e6/U1oRRaDjz7dTf74s51Jkmv8QZHL76ybtpU0DEcT7
aBDzcSonhw/wq9wwdek+E40sNie27JDXEuUVRkYUE2kR3aH4i3uggDve7hajPx2r4Luem6GXcghz
At1P+Qh+cfW7E21vh4s+EQD4ok1/OWSciE6v8Xc3lVCNaCP5Zzund7Cp7fcRBgxJYjkksg0YtHsH
PeH8/ldekf2z1eDnPMNMWuA0iknfTfvwaG6tmLGEJN+M5AJ2n2oS2iQ/dzSBAr0k8CJU4v+Ujg6f
3Gr5AqiSjvRjasIzNYL5UO/ZjJYyPWhu/w4fyRapwq1w/5DocgKO71OtTQfcxwsREO2EqvNkff2u
CV/xE6a4mSlUH2+MYPtsK6bf0/+m78e6gYsV7/IrP1j0gRxBNeNn1VmUCDOUc835bCN/U7xNCs0E
KYG5msCNkmV7MZJtMa3Jxq33bM7j7UJ9VUbjrFECaS/RxTc1JCj1tf5JOSf0yFh3X/+CHpMaF6rd
nV4voEU9/pk41jZYJLLeSbxiqdJSjpm0vHW0zpROZKTOzExtRfnpa8m6fW4T1as908HnGWYECBnA
BWaOK1hLt+K9tO/xKD/TvdwJoQRJRV5Y+mK0m9Yb6Z7rn+shlPLW5X379rbo7kN6/fJ1+kp/FtBv
r4SZ9e4oLVDEezv2cZQVquTK0tsW9XesAWoKwVeyBd1o/iwXyM7IEn0tx8l2Ae9YgqVOH7L6jNJN
yAdQVGCDi+yv5le0FQBrv2PfAXiSK8v0kxUVGa4W5ccpak17NlQsHB+V0Inj15iILO+86Ezn9ZGv
ztvJnh9fFN+v92j/Lp57OTo/7mVeNHuc/c3/Hs9cT0KWp+WiJbWVfNt/FD5JIDhUFbMUTeLqT6v+
8lsLqLmOdk39tw6AR+kOydjW9uOS8x0NdaJCf9egCj5nplqcw/vE1gt6uf1UP35gQgG0a0TE6MP5
KfoQvensYPer/0svqAism2vllYSOSmqnQXdgOYQKTXZevSA1R9/36z+56+xQpsOzqc/u+qd+ITTo
Wg+1pFj8dRwBkn3fJGpAQIxpc36B9yJBZcDQlTQs2TX2HysqhIFWpZdQTxZBLZ7UUFrDXDBciRWw
Z0WTc0Oe/fhSVxbrhPICku08XYvlm8cO1wU+2e+BhgF9cTc20j8EX3SVfNTwZ1HY7gCUS6o7nlM/
MB4QzKEapnqx2jEL9SKrsWsQ4c9f8Y9OdtCR7x+9VoMHBa/cW260+TU6GdUaEhQ7MXp1J/Dbd7fN
UB981YIWfz9wHvVeDEOFIHZZ11fyTH8q+DnlZpsQm7KaaxEop4q80XiNfA+M4voxIFunzLxTiF5E
oNkfSXkoHMdi9uP0fvkttMxArHf7pfhtUjOCuu+n0kZ7KZO8Ki1bh4YOfeT4ttXkW2ZT3jd1n7iI
u+C7XsEeQgXAqXkUHDbYLAfCrqxPxB+6N2kNJuv6Qp0DxkQuunwIFgvD+fIjr6oKkrNDWa8Dmuqx
rMigZDDdtJ4zIELY+cEd+OM5TMJx6hsptEmXoMj1o3604CtQ3AMytwDHeG/GttGjfFJnxh9GuNG8
5haAj2tYu0LxeCvqx5DUtEJjJt1zA/H/H4Jb/+DBZMek4F5ABOcuZk+D2wVAh0/8h8nwmJ5PQeu0
V6E8AsjYyaqnwwTZPsmLHL9NpR2UXK5OZ/gEq7QtZvUAwYwQoesTGilTPzRPggoRHo9Bwxh2vbvv
oQX7ujOQZFYjYa7EGaEetx47KrOjxOBaivdenQRoGjxNAVV+9Jjce2ygrb79jYMk2eYdkHimcJFo
ZJaNZPtAyPID5vTGgSESRkUF8ZaLMI6dq68rIUZOgwaKRWf/k8s8L99PlduHg0NF8SmbgbWH33hv
PNVfP+IQu5kKi8L4bY7AgY2XxcXA3htnyhiChmmZ/N60xV05BQvJ1fD3cAViSpmPu8xVgcrBs+2O
j6+7aD2rRUBGX2JiYMCy0YI7ogOg/hZAEaBS6fLlVMuPCp35P5857nRFQwmr8Ci2j894urI/fC24
mXAGsqXy1QWw39IDeILCFWV2fNhsupK5Fhv+xjO5W5+p0pmkvxgH1nDLC5GDrciypbPR5mP9+0pw
mEp+rVwKjjkbpXbDDAUG6vIfS8fE5/MgvZRsOYlkiV3wuC1neb6Xefk8JeNXvm4pycUL42xPKpfr
PH8/Zj7ccneqrX8f60ry88zMEfH/KMDDHCMt02KXktm72p7P4lGssX2Ln5qLRLRfvvk9xnmbR+dk
h4nPoRA9aCcXbzyQRSX1fcNMXZUS33Khw0MMgq94oyIuPZJtb9LRmkA92uH4CjdP3LYQPXjc9Gm1
uJ2s6GjsNBEp3r7kJlNrUfVgJ3GmzULnMK1n9sP9r8cObzgtr9Ll/RbGuHz4mhbKR/SWefQ4Rglt
AZS1NC5wHKfKG4/sQNT0gDNRTn9eHiGTnhjcVQQLxS3Y5qcPHsuHD85nfnT7Wr6nP6fxYfxZu33l
lp+5Y+RGh48ld9yQ5EqpBAR2PXaskSOJVYyOJbsGk+EHWYrP4u5SPXzxAzgE5mZHpuDTvlhLKk4u
qeBqJlLRYwJmIkVwrTwmy/EmZqnXHpPbsbYVIKEXe/KmR1uPXwM/XOaGmW+Qh8O2f9kZV0O9+/CO
95yepVEhHl125N7p6xaPp362oIpZCdfr3HaVqZv4ybVyjZe2OY5laYuPLCGDuwMi3dbzjgqQ7tOf
t1Q3vi/PFQ/KyX46zkV4OxD5B9c4F81J+H1fhoc2bfOD7mn+8JbFM2vKXnYLuLbzYmOzstLA1mHe
1BHLexBrtQUezjgHWp6r5JcBQ/casB37TP2gwKi4KFdDdehQ1JV2u6hIvm49rUMZO//TP09/dsIt
4I2Xy/AfAXK9wonCsfo1+WXyT0nCppZ8uJQveEavuaJemh0yMsn+beIvV2nWffm/9YWdI8bc7Upu
Y9mdISsMQqroSX2fT7OgEiVBIC/BdOIltK1pn4MwARkl5yQhlgkPtCbsczYE+0PZUs4eG3+fA3CY
/gvcE2OWu5YT36YK4sEDpr53W113Pv3xMrlNljOWNCWqrsXBWkF39A4AdqFfL+F+fXNpLuR6toGg
kt9aVDzDMz7y6snt23xfv2gCWPRQx2kJiOIy+c7c64mJrZZKMZBD9f84W23kyq9B8vM1gMryb54u
2SosQ6hj+tx1muwkdhXvvvlAS22meSCzY7qabM1nuwsgmp0rle80daQsWqlurBFe0FffTPl+dlpV
c83pv8T3xXRe5MpJhxKnpgKiW6wov7zWhPbayrenybfF32rIfWe+v5/sibeQulNdDZPPT3eFoxTs
BJQHVerh5jzkkKgpL1O1KJUpLUkV3P2yDeWIkRdK1xmsbqrLJz+oFswMmVXuvYxMTMkBRXYM5Ol1
c3qel/0ytNdFxZQH3samp/IYpfsOsm7iQp51/ex7f0MTS2kwrPMBSsXbisA2bz5WNM03uqr9zLdD
1U5QJIlLiIKVkJ4rfKtAq24bc4CkUzq6K3ZL/oO37GoJB/EelmZ3QxKPRCOJrucFkMt111P4RVxk
Jxt/688kkuCHgqE0vy327CHDbBb9fTHy0m4RHpVS/7dxy8WqYdUquUoYeqXkwE/Cs1HE/iuLq8D7
Eh+mwNsFmQq3iJcN0nks9IDL4ErIzJCEQIhQ+FYXin3vZ27tmWmArRqLLIhyOTZZ1ef0OhLd1PcW
4GG2Y5f2dWvPajv6udyNerqp9ysxOWt/TAIVGDY4GgBBWLW8sE0rM9lOI7+00zaaENYzz5/43hci
myLwal2m75RYQoWa+TEIVwqCx2QbQnrhsdo+ga8Uxt+/eGC5vu6KKuOzGvB98Aq8/mOVfmX9NmEK
DErhG47Bu0O3gFqr8+taPxLmQiDETw3MECsrTJPFRn5Skk01ZQuOor/zyBv1j8byNjSu5svX568o
tSqnhBDqbg9xXS+tGYxI03sYMhaitRihIF50VWD6svVHunvPhbppGyjyYaxDvuwqjpYyAwHAHcIY
k9ep+c1gPvRth1fo7iQg5gOYIPiDHCxQ4u0h5sw5S6NzbS1WuFaOx+otUTFXSfZyXveIhz3YTMQF
9AIutwdkh6mviMRv9gfgwSvKKFcoMKQG0nC2klSHvJ+UG5qeVfGH58mDTpB/YZF0W6Cc8ZrNQRAe
deAhgvbmG3lxF65/T5RPRBtXUe471Q1F8mzbQzz39dOt7MdkgYSMLrL4uaQGm1HwnC2QvZRv2SMB
c11OnwbA0sjlmp7a6kyyxgHO9dc9/HVDGPcS+f+vomj1c5zZ9sAbnvS8aV2z9ZTtOa/7ULguMshc
iSjWB+bANr+s2vHkv7k2FHbDjZKmxPdh/pOaE/QWpFBSOEA5zAeZ02d8pS/KpXNP/rvFarF7L0fJ
Y/8vJ98cZ+kv0l5gV/tbd7nXurN+mtcsYs+djDUu9xokRWFef3grWUyqKoes1KMwKkfqqnBr3Vbv
08VkmxptMuPcrbW9yrwTzHxfX7vHcYDLLDu6gR5uLcsmfazGj9VtprVTcs5XjD37sT03ImkpVNI2
s3ibJL7T8bKN4zR9XFrvr86zH46jGbPH1qOZstZLmMhSqrvMo9uDKHwvORPTn/Xvuc5nw3Qp1ODa
v0Eu4SmdHwA27fUM2df/X13XLgzNoLW1nuWaEFy1VNfKPKl+EpHcvb0cwIyf45aZk8a1nG/lpIYt
g1jzkADSVKPsK7qG8OmclAnhnv5B/QrfcD7p/i5RiQ1ZBjvYSgAG7cvN2IXilfNxbHf78yUdWXe2
hHvkJv5hDo8QKj1hkbCnFrOrGzPQIq55P91f3cpMpwueGzF5tpBstr5BCdk6W9eu8aye26YP0EgS
U4Q9rXFO6u09TlRCBokUgYPeVKKbCazVJ3SwQW9nfh/pAE5yTSC4bAAiGR7wc/hNt4zfv9N9G1FG
2+/7Y6DB+CqzejSZGpZG11dk1cILJWI1K/iVZvC17WVuMsEtrqdWjcTebInUCFkovYxsRB8vaCPE
kibKUu25oCYZUElTIA9F7PnX6ROnB/ekUAEkSJj4LJnLwpKOlkmowGz0Alwk3rgmwP+Y90R3Oct8
5769Zb4fG3ohnTEa+VkqcC4QFiPYY7k/XBx4H7HkokZwS1k72zfJwT5Ngnvylgu87tjQvtu1RIfp
xgupt/6Ubqj+5zE5NjNdJ4B5O4+Naqp71+RhliV3yLvlYU7biYmrmCMWIp2tA2UdAkfWEwXoAO4w
pQQxJ3Z9QH85qAK4OJFr4gPq5NUKSCswHdgThBcsXuQCBQjEWpnB8qK3+cyOEz+szL6KDhn0CYK0
TuI9QJiJf2UFgAqO/+LJiDQu+SBEu0ufXs1dOjtatdHSsUYFr9JBonZF+gAYJ5stKBqeknV1RbJ8
v/NvGDp6kGnbBt5qBcaw6BaQuvOIUInWE+9lVctFXHYnbCUHqxmUMqct6UDAWjp/OQ60/5eT7dhN
JTnVOf4CYrTTLa5fvoK73JHYC8R3+IhCgNE6FtB9JZ3mk3P3QTfi9HOr3pVKAmQnzxNxYINmd4M8
JQepLjzZ/xH5M54KDD4IiO2PJd0I1IVfIFBKQ4vSC+JAkqp+xEfGTXezCcdJJI8cdy1n13BOmQ5I
BozIvbryideXDKIQM/eWbwEPSOBGm4YCU4Bwk1qEikCj6eX9l8axuzl226umADXdenwVIAh0Ztl0
t7VMzc1kRCUmo1xtWpcLXH1DK3ePwCJbJQivgIYHTFO/l1ErMfbAWcBpHk1mDE7jLdMBLO5tDHjw
BqCnuNuJt1XzLk26rl2BqHqFN2Njl+ZbSWG2hHz39pbPq0mf+/cqDEL2N10qfK3gvEhmAW9D2iBf
wOtj7ILcSDg87wrab3coCPjsSTA2jlGmJVge5U0C9+rio+u+boP5N2DBQytO167JYCqsdc/15KfA
Yj7mNJ7ry7GA4zGhYWgtpPtbqPbYMGTRU10uy44x4Cg4CrfB8l32TYXN4XKWFj0XjzPe5RYoOzZ0
2D0m0tzjnExy2OvT8q+cULrNZzrOmGbP5zPSP1mqA6CRASMbcvr76Pr3wLYOChr8YYA1EzYJxwSL
vSUh8yceUTCmi9b+GSXbqWH4iQMhGGRSVMvZPDqIH/cNyxo+nyBPtvwuXEkNIcbMITUEKpUgeYw+
1wDaDXQXG+uQANHOdRc9FCm6kbJppGu5tG9h5cJjVhat5aaX6XIgto312MHHOP93wJxzPU5sIUpN
gil33vMqZ1mHDMPNh0d6f0UOU48zcj6w1ayHvGkhgg0fh9cvM7SEIPbaxzDfxtFRlr1WLBsu4Zzo
rGx2Qv0v32eu1pnWShdn1OMi8Ko9StJYZMhh4zk8QfCA9PqbVvZGJEIhoi8OUSGZOAj2pwFzbVjP
Y/8/rN7JfXc9HgOWD7zyHC/xDfLoGGClhtSRBzvrix6LOXWXtKnQGMuOhAf0hYlwZZRwvh7KPmBa
OQZTdYxpORYO6XC48YidSfnJfky29s9b8vs13eFdeXxr1MHhaayHAiPT5bLx55hefpzHl9sDo986
T+nt66PoynPAiDB8wRAbyBiAz1/+GXctOHGu+0eTzwV0NA9VRhpcXQOCRMPLum73PFu08n2PbOid
dobdXeaaUJE9kGYO18dMrE/LV8IdRtmZ5gELicpqxMfrLu5DG8nXrzMniHM+davxHP6LWJ7j05+U
w3ywDnEFZ2ca8Rac+NcZmG/MeR5Q2QN39DrAvGY3FLYgLqAL8Q9hCR0n54aNyimYXtrPmc+eVWeN
OJlbk8HfN1F8iD6V/YUObO0/h8UakiN03B8UTyKTGPKtsgE8UiJAEMGrIHnCOmz1K8PJC6vTMyhi
R9aArNXI/xz9KmvmYsI9MGq4CbD7mAGz81PMZYgL39wxAroB3p1jywMUNDlD0fDn14rgbPHJOTyX
rrs3NzVSu6DEuSeGADSD8Iohe2sVGM9X1Mu9WQuJrl303/SSFqZcxySEMzcsMPcmXXxX6KhYtg40
9brz2JgrlrW44kDDOn4JzxJvEgYBYWYY8Zh5jrnvRXU3yrYLyhshqedwXyI6x5rbxm3irLcouvz0
sIrdPiG5/ldkqj1D/S0VaIu0Q3xcOAzhC77QDuGM3PAqWo18C6t3lcYQ+S+0wokIwYN8WxXUGuFh
cAcUgVfpiu5iuWbwF/6LYbtgfyQxZSwyy2pIj9yDObVZVMMK3TC5uhKtqiL3YBmN/1YJnaslRd0V
FfXwTboWZg/LIhMEZrAG8mWLwyqRdM8h6+xGi1buOwhBGTMUmljt2ghTy43d/buOV1DYyu7JchAs
9e3R46ZTYYgKwxMiLi0rNqZPhbuKSPclHh8UdmXxs/pR9G5KRy/bu7d8Pa3900i3mWMl7jEE+VGq
BP4P1w0EHqDmB/Bt1uvO4/izg0FIZTlAH59tZyyOxadRlZDtO20JzymZgjuKtNl4S4uooD4fsUls
svthiA39MuB6YeixE5ixwUKoVp1r0ycxEBsGeCOTvQ4Ixv492GdrSSEErwrErg22gPnhlqcWnvh8
YGWdxyHix2lpMjqFCa/NAWTcB6HXxF0AshAfBcC+qTWSgj3mHOOkMDFLr9V7CCvDo4ZDCoJ2DN3g
u7fyiSOUrgG4hwB4a9oKq6rwyL8m3tJ9pQobnHlASx24psEIEuS7cEDLrGgv4ghwxvq1YQIYr5dg
XVT9jARFXct0Et64m5swTXw2qyHka7TPQAizR/eVECvQJmZZJ6t1w5PLodi9HM9DQLxYuz7qy2lS
hFxtf5DWCqHKat+/TN+3m94q32Ri+PXpVM3vUKsQNevBIUPh5fRjSJMovLGGMUy++mGlqroyreJc
Jsg4FuY1HALQYWAlm08XEHSDRCXzqAdbhsBiJ7m4+x/C72ydD/i2ufW4GAuBMuJzQgwBiMNIsshB
knbyaZsgRwAPB8z287A2HWQ/c/SByDLzar6FXIFnGM7F4+5N6sAeiqdqnsyy9v4xxpOMgqdwLvkC
fNKt5si2EozcOUNh8zwzxEnfkYKScRXWG6f2rzaZrJv8QyqcTiywoCh7fz/jACg873iuldNCyoIc
R/iRoMhr+f2/d8hmPpfpN2NtSEK+h+fHmEtiaE+DZPGKcvuKpMoqWTGls/++bHAc37JKHsBF+VOj
lEAsV1w9qw42R2eGgsSqeh3vb3pvMhzhLA28N8ffZpbVK8pfccL3JQNr2zO8i3XZXfkT4RQB8F9V
s0nJFbwjAoYcnUNkbDY/vuKLDhAHqn8Q0Jhuw2KBIdYaKcOXmdeCnVh+G4JHamD4zVViXjsuwzM6
W3NOE6PuzZyvzkPY4/om2bCnHHSuGpgmmubFaruquUbHMVEOL/e28uLPr9Tq64xQRmmGAhIbJ1S9
VcSSMT7UmCUhqN66J0d5a4gf7+FWxe9NVaagX4jODcrAHgnOC8hrlS87L/44Pk7iNqu9prHgTHGq
/3E8TEYMI2EzYpC4DaaEsdHAxh/C0AXtvaBXaJ5i8zqNaVIIuURgGl/uPcNmvvKFP6iKjbBxFIev
O5zvO/2QzvUNfhpraHCDfc73tcXZ5VlgCg9tVXTrx6OH83tigfibQZ+mambRvc3TYsRROvzEKYEM
QGBYGqSp9bVtGry1J3YGOL5sg+D7/WyOOhqF1lYKsJ45Nq9tnnXzYN8ZXWc8fZPf6zj45DL7Bsoa
G69QD0feJPjgYWqQbP62THB2KNTcwgks4F/cyyYAW2iB4+hrbmEPGiWJuT/bZmXtx95GLgsH17KB
Qfzzdc3hNl3zkHKGc/LkpjXsG44ta3drWWoCkolvMMOe1BszJc5Qrkow5H9MO2/+J6klVu//58xJ
JC7DFTgWpi3sYMtj4vueMhDonlWP5zj+40aGuYZCH9ngBBklTYbHmTTNcXadSW+dHHDWkTL7IZzt
zKbzidMR8OnX9Bu6MDYxyWwDEdxQ8rUDpDzjKCHsZh1T4ZpySwoqf2aL+Q2L8s5Vus883R4Xa4WA
drQwtarLl+9jbMRRLh0xsVaWYnnoSkZVjG6a3MVzVtBvKaSG5wMBd3D0yxl8Zfwz5DlBfS/gl+SC
IPwerF0xPpMOx/xCvloj7jesqBAYjIP+4mHEabaz3NwDcv0tcvtJ3ucOWFrkt3pBQiHYd2Zz88MV
8JB2+YXvaBPAUcUafOTrOIyzUJ57cC/a+Tw5/8Jp9h6G7b8ELLtjcj3FH4+0at7CQHK1F3VyRrsM
nEFYxpbYaeSPmis5frP14BszbLhlTgEL3yXvhdCcjl1P3YI0jzPbM7uq7E5g2aLW8h4ai+H+/Vie
/nvQ3V31H3qArXqX0NKTFsTQ0RAvDK1cL2Z9ob3aSwyQhYHdKMTZV1hasRU//jC6jEJ3nTKowcWO
pYC2ereXSfNIVFtQ8t63cgxBiq6+aFXPtZHrG4HC7S24a4b372xNMRP8L/iHRfB99xoEZktGKYBT
uWRhi1gZdqx/COZtXd7h1hhFgblf3E695GxhNTpuSrLsY8oJntZXgD0o5Hh+i92Sj32LRPb5SshO
drMQprrezTy5OANdyEDfy6vPAJ2jCfWy4Uu+b42zWXa+hUwEozyfTnKHcLqE663KKFgtK4zNMkXh
jPx/eYRBvYvr7eKJYyC9CM6IZkOjad/TeN/gKKCvrKuUuGw0a4C8+Tg+wwt1TkPpPtzBytEyO7gB
Ysdgs5wU++Zu/rvmwOjqRPwHeI6ds/+lvNDJA81XjzWw5OD6xIphnYXqPAdbiUBRz1A6UEO7BqvK
1N0llXgJM2eeF5IwYKJDus45UJDccLI5ATqksvBbJffWw8VPoLEa3nx/FfzNsE4EUDxDITg90HzT
aWflKaHJTHN3/zwZqzZEJX820IAbjP+xdGZNiipbFP5FRDCjrzLjPFv1YpRaAooyiCD8+vNl9Yno
2/d0tyWQZO5xrbW5A4kD70GM5B9ZYs4W267Dfgtid0g8zfcOify5tYLqA/4NrhEMTjym4j66ybP5
wnuyJtSW9lxGOJJlkQQglwm9+BNfR0jBLy6EreTAC++jCTrmP2MgqMBcnB2q6GuxA38dDlXyy9dS
cmDXnJ40I1gycmtpgf7fHAk1nb1zf0zr7QeSUj2+LZFW4mF4qtfJsCZ4MCxIKvQe/mA+GESx2N9U
Nt+CjyxWmG80ii1PgUrkgF4XpwljhDYcEgBC6EgcIQjmcI5gnqrkNZTCCG7Xzz9WM/HMAvckLfgU
2Q3GkKUXD09exBQ2nVwPs8owSpIBa8RRpW8DK5mlO9Juus+qFi3mJclavuK1VVsemZXm/uPSFctI
Ewqk1GDUDNx8jtviYIhF+qVpxBLiBvEJ+HPsF3aah5CakBomGQXccG4Hi5OLg8M7eBqz7O5zm1gS
dgyRIl6MM45VIvThmLMcqSBpAivHlNNL1kdAtIhgcPrA6JCn4rSw/YVrBxdN0V8EAGjEh3yG5VFP
RQvlngvGzNSkgqafiB+mLGX9y6lkM4moit4E2qL8JJEvLkIVGDC2Lc+K9SWWJsQEd8Ol84CP86zU
o3ldNffwR/nFjvHK/+VprR6yH2/3HSEZj8oZ/neU+L1AF1m0IEVxgM3D03LbeY6k8MFqQh77MZcW
PBj/xkqz5NQxkE6J19yIWGCSMnDcvGemkHAJogB4fRh6B+/3FkkzGmbscNOMiGJ4m+L5ofv+pbR8
BZuKYgsHnkMpRiIh64Rv8/TXOCHQEcvGQuIlWUh+mJiPM8AF0QtXkWsISckIY6i7kD9yLIiN+SHO
PyvG68JTkqyNgQb/+6kKarAuhgLe5+8TN4mIl/NXgSErFqoTrIKwXqKyxFzQP6v/F+nxQ5KDMeXC
vCSsFIL43OY/28mlgb1SD+RGsy227O8IsxZYhAojdd+I6Brqfu7d192en+POYFozzXLLO2LxuSA/
i9tAa2p15MkJVP8WHGsplhJ7x3snq8upKRL4sKKk/7wV+posDtuZ5Eq0VJ3sF5dh3OCHijf7W6Bh
VGyJSP7aq88tgTUiMXNeAZcsYIuy2bf1Lypj1gLaO/JuCxQK+LS+IuYSLxjKd3FHMIsNn0zfFK76
FdvzJsQShM8WLUtG1XHDyMw+Q/JQ7AT+RaT9vHlLRLpMWykmnE1CToEYRP/376AJqucfSJtHJ/r+
em65oeFCpByIytV/agMMCyWQFIx2/hYvys+jnvIXWjy3uC0qKguChBZ1BlCRkKe5Gw5wLK9YYtb2
TmMeDCLUW0WM+WjnEmYGzgccMErGmvdeJBxOBhF0Ezy+ivQUaiyVmPQaO2gVrDmOy9ijLA0hQmzp
GzRH8f9C7BY+M8nsQh8zp0aGHvzx++9+Cx+55XAZTCt9CNIKnM2xUJ1gOXHfYFfgKeKj4YTSFWVG
2edLFLchZtPb/YYT3iMD3PyitTbYo4ZBEGoGaOeKci3JFe0gOokIFBKncpvJkksz04MxfUIQIxeV
L0piRzEy7mXSm+H6eDTe5kmiBoGhwbWhYk4957ga2PLpn3iDmPykU7aks7XskAxQkKVqlnIR0N4R
0bE5w39DHUAnySDX4RxD8/zHNwcSfhGCODFfj6r3EkQ7jQkxQ/hvCAoc9oTBOZ+tnFOuSBFZTG8r
C3xZRzUl1B/f4KoLAXoMG2RUgSG+HU2hfxCHSfobP6dat5HSKD3rj2k6mFZKiFbUW6Cg83MGUtNy
MjWKG7uUqMQBUxiM75VbN3NSQq3whq9voNwsACbvKQXsIkqJvbSifhCzs+/WV/c54UmwcDdwn2xK
jBiWHI8tfr1slRoEO5IASLF5emGta+TrMV40CzmHlCaYK7mlIB51AR8W7of9HYfCtrVTXFEuRjfh
Z7GElMwG/3JVmvYuORh2k3SD33lzeNI/KyAc6B8/GUfz5yExpegREZiQx/5if4gZb794Myw0R/mZ
/p1REe2grkHFD6OELsxgVNMy/MJm1UiXIeVwXBFEocctzhGROFp4wR0S8Py44hQXYt7k8zsHws9g
EWzZP1/HFuKkCmuvB6QqWAzOM78Xv8eV8LmEBXxiqp6a1acaAW2mO3FHkojpvy2nuL6NcXsi++bD
xF0wF0sPYXRknZk5Vk/JR/9UQIg3RTSMqaAONxMtlCOeJfM5dkQfpEjEaDliM7fpa08Dk1rbiEo0
BpbjxwPyR+EX+OiyG3osdvVdM1x3AGMai0fSnERKEqAxIPMgf06enBFbyrvEiHPchMv1j5UvBBPR
zFnw2rM7JX1WhErilg8xWYlkCFYZYvxk0E96C48xmIhyP5xIG+tCj4vZDHhrphEhpIy934v+1kMM
/2A/YywfSMGh8xS8BgBwGYvh8R/yCSEUIpXnljtrVE9Yr6PzUT0GkbJdP0Kn8t566PQTElIRrWBt
EM/4DRrbiC8MCD6gT0RI271b8dyIvCgg311GkiHC2czUPRcZnBo0PfkxpP8qn54XAmTjLEIFYY5R
SMU5R8oXfbp8zoXQ5k2NgL/Vfhlv9YWw/xR0vTmPF58r2q1QEgqamPM+gvJgNyDcgcbHl+anCx/E
cVH6BRCfUeDotP6Ad9616wp5AySsRTmUV8VK6wFTFQYjRUjXiSGyzTdTGCNsHRCAD+L5YswSwqOA
UzaIr2pXRnkzZnJ3XzDRNr3AIWCPIS3g6vMvuBnDJUh1qORMbax2xc5Y1lHlMvX2T6ieifNMmnUQ
qJsZSIhDp7giLZtu+Ll0cuQaX/mhiGmVMrpLqETW4ONf2OTt5zNCA9qGcET5kJonKQUvl7OGuOyJ
3cFek5gsD3+HTQdCTbTsaIihVwRSKffodYA8QsGOcK47pQ7JNVN9Eiw5R1nf9zzjYKQXDhyLPyET
nrUQAtkpYIXLE+GvZY1RbiIGn1w+PWIvdtvY2sfJmFIzQxHwxNeQ9HFs6CeAzgNdpQH1pFsMphty
MCRxrCIDw+rVE1jxd31Wv43K1Zfy8g1kF2kNgu+dADhHKiIXKgz9zFE/bnZAVIE2faRkqw8shsY8
waNJmZcD9NIgZQNQ5kkW/FkPZKM205l6w2wEELN0CgYUTKBrvxdx8/uRxyVcjSq4hWbm6P10CO5n
cLLwVonffjjlkOMSty42Te13z4UxmObuazh+GciUwPinTB1HxqMXBZ8yKUbkIUS+UjOtEmqPlisz
SR25OPodIFCkF/SFN/jkucYR4U81EAt1zaMw4rx7rQaU7HWg0nbzmOdBX801070NSrsbjkGyt8Jq
va73z6QFxmSbybzRFxKhCNMT3VReamY4UJAfRMRpuMqYOKFA31x/BnQuQdjzoMA8gcZa8phuOdjc
oYXc2IsX8nUsH471JNPD0XbMJwEGPAKTecw/I7lzLCQtkLFY8vRDAA53hcNVeY/hHshvhwZUAgKD
hE+fqj25wE2haBSWrHF1DPq11WEbziVCnVP1eRkoHKzOuyWYcCuADAAX/QOHj2ASl4wEirwsuEWw
2a32baHNjmfG8Q0/CwkpADAUFuj+9rnL3x6I4cftoGeumjn9G4z2IyioE4CM5s/V/HPURmppjQxz
q9+iFl4NDD8F3T0QB5YA2AKCBh8d73HSK0DhfeqDB3tRp+MQraCHP9G2E6hhgAbxid8aRdQzjAuv
Eu6GBnZuRNsOw9qyBLSch87bQvP7ZrkMNYaXC7jg9UZXfseur2uHtWcp+ZuYZIlWJTgBcm425P0+
zZqAT9CdATD0Gnj3ZsffyPVCaTaAj2Lke+uZ9Q7ub69q1jUYpdylWcfzzbga1wGK25A8N8v+C1zh
ArgrSHVtw03DGqi5zxUKYcUI5Jty4RLDCahkblIarqzLcEJ3lzsHgK534h7kJ5cble+r0cP3uCiL
931qYU/rFuOyAcVsamHC+M9yTZGHyPsZB0oTUlem+0tVluBYdDrAEBNIKx5wvceehuKjniUA/ywB
ZxysnspYdEzJnAV6l4JuzOy0kP8GRc1dgvQA4lg7KcaTghvxD4EcUA+Qc9C8CA9j0SMi6U629Oc6
gkQw+TfR2wEH+WmC9Lah+sTfKHAQetCvCyOEaENX6pIqf8A3cuq9id5+J3DbXLcFLgoiguaxFrD2
ORoTscB5QzhoIygBQI44g6DkWVjYOOyBhGI1mdV7A0IF+PfnCxnHmyBnFPTWVYHmSBSvAuP5/h93
yhqzK3j7mkCduznV3I/P1SXtj3MokBYo3TDtSpAHmi+BUddGChOIIABwrc5hYwIoZsjMok3mOTU9
dp9sIyFTfw3f4vu4Al8PH3x4YU1pxycjefY46YkHqPFkyB43f9/z7zSjHO0CtD/eN+k4PbF3xTJY
AsUoG1FeoHt5wp2sVDV46T5bBUA4TaaNPuuAKPFf8KACLofrGB4DLZRXLA37/LgiMuJtv/d8GciU
f7dTxBe6hzxKRl1zxXvE6fCdd+rILBBQxHIsWxv+nzfSJh6ISb4CG0QQmJ+InarnD5vB7JyaHUbC
v2Iv9ylDzjB1UBt8ienB5ooTwJMCpbCNpnMH6SZrwpf+rWFeAavFPUDsFYWZ12fClcRpQqINTg0N
JQFbdgGX8LVYEL4TZDB7m1Ybm5WNlO9ZF97HE0wMlVJYBJw6CoZNwD2BPYNLQMgHM4JjQNd9o6HJ
r/t9I6B/PXV9gP8OL53tAXCFj9JCo7xLNsjWBNhYARs1BHyYXSfcMUPItACGwJVHezxDcYGb+/n4
bbnPIM+8TmA4hHltNYFuNqklcChfAnxAuU/ODpScesJnFFoxIkiN0khnrjMAWyqxdBWMRjT9+IX2
3DOh6AvdL0YIDfxQ0AP0LSmkoaF8332OuzdxqRURexGd8qv/1anvo1nMtBdBmrDr3cshsmK4x2N0
ubk/smcsKZisK//p6l4ZpqGxLBmA0o15UfZWhTi2E2ULgenLQsSb7BL+FfSVQxeh9sPfvEaf4L1F
19cFd/d2sVsjdJgd9M99a/RwnyGZz+dMuehH5qcZK+EPRweyUk/eNV4x5EdqjwTfxaLEisuqg77M
RvcdhgD2CAZR9zG1n6cNUyaljEwdKqckLWodMnW3fwLkS4RfZ5TAZ0wbJumHsBQOfZoqRCMoOTlw
0xbdEuicn16TMP2BMre7ASIEnZhHNB+RquhG98aGNIZZADxO0JkloQFWkpbAuGYAIv3Fp5Ow/Tqf
DqKg8+zUKwoYujWWyhy23wxtg6woxCsdkqMBr4SYvhL0IQvozzhVVgS+HypHkLw2BHjVuW1mAyNE
VL1rrkXrx1fS8G5yKyaQCciJcjUompCAHeAQIR18+QlkiJ0C7wkcLtvqvpdfk7vi0kGhF1G9IPBZ
k1QF/+kAl4pl1uG7Ayj99dgQKi5Lw4OrdAPxoIXGY46jGRhjxMBbSCVvgxF8EWqMhjYrpMutQf+x
OL8QU1VnhrImxdB2eRG9sbuEthTdqN69GL7QNGPlsXrRBUOjneEFeYD6Kd5k8Jl8SHKwAaWPlyvu
uxvTOZaYCEkWYIk3QgjIXzNtLUb1DWT/AQ+h9gGvWQOT+ERGj5LDMyh094XSoYRdwz255ILQFRhF
zRSIYh8LSTNMVrXWdpTNDJGG+AKR04X1Z12gaEIchR+/zwaMnIFyxCTIykuHzBCxU4TeMIlXLot2
0mu4ZzXhJ0KkeverIp21/UlVHr6JvquIfinOfhqnEJRfuudGj1bGEhRScx/DJ3q3l3u3u++dgQJ6
HhDz4aintob6QolcT/L6RuMq9Xoz8cqOQ6ic9JbaX3561yGCy4rmSZkPsfoI5YlZlq1PM6IkWh/q
8BXJuNBWpnz5XGFGzvxvxYAHPDEhHff+RFIgs2U1rMiGucF8q5oRk1N6dCMeTjK2FvkVDRy5C8Gs
HAXO6k5mDk54rmu7IbI0ruj89ZCSAuUbtQQS8uPrFyoKSDHzEb6ub4bMdZBc13XvwS0l7NKQy8m7
SWYXkmiwd80v9bj8NS5woEUXkZa+NQQg0k2NTis02zOw5nt/zuTrx5pI5kTvCdW/4XS0heRxJVkP
KILTRzDra5X/pNkU41m+ZyZKIIbqQVEhyMB4avpCRc+pJWK1slOS4pM/GznxKGjAwyKkxCT3JLOU
DFM+IjphiyL/GaYLPXfBqtIVu4nn2mjvkJHh1D1b5Ucy3dL4NtByVhOmwD0Fww/FB6FIPlBJ6miP
dGXExKIijWrg5vi7OwMyhkIBhneaEpJEmvVDjkSECOkV7DddFdOInjEG2dOZTyOiWFMLEgCi+j7J
aZwawCMfkAJSn3C00vfKlIJsV48V+KAgXKTn5M22y5OvO2LisjGFTfb6nO/a9kFGD+igljK3M3Bw
EpR0FIcSFSXM46oxZhJoHcaz3JdaGxUNtGu+QJMSRvRcYMU0n03GfVefJQGqKAuDDXoxG0IGJeHk
x6+bTqNJDNIL39WackJOOkXZvhTN/pa+DiaORVKHSz7xIs2RZvqApYxqtB3qiflyKyYHA3Z9TEA5
npnVwDE9vhjaIBAd8Kbl06eOjPcX5GWwlHBrb4zAgcisLCuUGlQ9SqgbLF84CCbnYOPPcTFryhBD
RUeFyYBajAz8ZzQ4+q8i1GjwEi5i82mWXKAPv8Hl0hYi1AuGx+hItaEBGSOiAaldQ1viiwRvcwYi
HwqryRweJMSRu8ZI6LKPEossIyvmH5UINujj8nlFhjVv78ERYcqLjgrhqjqbpF8dAwtGnL6OMR8Q
bWLqk0oNA9WREUfa3zFCUEXIKKNnY79I9Z9guk2/R4jNCp7rcvpBIlnxdPSmKDZXvJuWCS397FnB
xiB4vrA68dO9o5DF0gCvRwW/RPN++KOlVBsnfXkYKgIVwWZ969+cKZqdxg8lQyrtuJrj9/F6j3Ta
3O5b3qJSk1wQuYb8h5wa6DzXOEAUJ6KsJvfvKnweHj+EbqzG8dfEUtMUs9vZ4+dYMno3VDaa9vsI
Ys4ZLAHZHny/CQCRlyRqIqh2tRkHJT8PcdIgxpiJzNUgp9FYdPvH1wvWX4ZKgt0w5Mewze3gvSMA
L8fKF+6vSNZqEeD8ZG2CoiUQOLQoY9c6v75FPnFtUXIYt2MJ7R3AglQ/SHcwddy8HikbFHfUFWWT
zwJNDjT+YOBYYVsspHXh5w+7mRJEPqr1Z87jLXGhKZFnZ3PraLC0o5bB0n42DKm4P3dkCYCl1cEG
rglBb5OcVRN6gUXbXp0RQCIMnN7m4LV1RsB5BralsCZI+ooU7j4DedRqWyT7+aMyf6qTTPEE4AKc
Vo7vHkN/teDfH1g4iqo9u1oKhhgg4hzsqwVloUNyTySy5nGCrYPPTNbwovP9mg90sFVnPFhD2t+j
eV5BfZVC/b4cNCz5M9AaGujPIEa3J25/c/YymEKaU4RG6r5lOHDr63UE94cuERXceVO76S4/lQjV
UVJnRGhvUIakE1H6xy31845hCK+AAKNmghNlyglOU0YCVIwSBxQM3d+g3aiKTpIUu8PetsKaaK3Z
IoOU4vnt922PsiM3Grv9l+iKHLXtsI8YFvFxnjCtT1S0KYm2F6ahGy4dgW+o3L/WT79D8c4oz0Z+
4VGbFRX4DiY+215yn8vhF8JMSGIq6GNMGobwoIpy4BjFvvJwxMAJ4Mis9+rGhAdmbMJtzDk2ELw9
ZkooKSxKqAgI8QDUPT+uFkMfpuZO9gGNTuN+1KKQhIPeFYun0DB2+oYuJ0wGvGt6jXuboz7I3MY4
Z4tqfrsYJ/K2ygwKWCBIMdGPW5THiUkWqZKhAY2TI5ppmRQW2wrqLvChkSFAi936zmwtwCKFYDxx
1CsqPrpDNZyZXGiMxi6pa8cYsmVqeLrhKQf8ea1ReyO3cm8XDdmz/iz/xKWQ35MmDCIhxJxyasy1
ee6RSwuRU6B5Yd+9Fs0WEJdi1NCIr76zIi0FSXJz+lpMtKpcwWgzmSYmhgFRK6RzIcmi+0iwBVX7
tadSO+S5xnBdB3bGHO+An5B9M0Lmr0DWK4Vf83JFJBY+L6I+Bq8EgZ0DGb4mIyYv+qHmN9kzEWqm
7RVy+Q1JlElSMvASX6VUOFLWZHMUdMr+VGrz4Wemre8/2QKdAWQp2k4w5PkPDsrzgBlTCcB99ZQY
K6T8h6qDRUoGPiUyqgkNDNk26h+gO2g9/9zQiae0WJOs63Msx8NE4rT5IiNNAC3UzVeLHhroAkql
crNQMSkkgZrlJ8ATiLI5W3QVKcXRkX5RNO9XNHmqTPTvG1SqNJ9cDaUjp6V1z1SVP9Qdjhzak75U
kVVL+StK5RqunvbLIPGE5fSGJrk36gF+D29z1ErMGSTZKhh/VW/rayvZt3G8aLavyZMBIpG+6bf5
hAKl/AqIAJvWkRnsTGbd/OTYVEZhNuA57U9pG6icXKRtvqCyncyYhjjeFoE6FMnfCzLTDEma45z7
1H5vL6wCnlRZDjlYS3ahAPbM6B8aF8ZW4KVpeuhopnDXiGm6KoV8ujcMh9glATunAvOEWNAc/mn9
+45MT18yDRIiE0gn+j4/ZWie6MgQS1S/7HqNGlB+YGiLOaDNJwc0xcj26zhoqPldulMRWP4wZ9as
QrlP9LuskAhSLT+McYuO7STXPWMYHTNUPuMjyAcgAYZb9qM0Gt6/H9t4XE6zh02LYJ6vzC+DERNs
36lCr+67In5gGhwSEJqTnfToca1VJ0bDsJg359Ic9ViSSUbv7VC97GaR715LZNiyS1raTVBtUJsA
cUnlSLNNAk2oSO8TZ7lcolMVaAfN6TGH1xuqGl4cj0QFeN6FDBegiNcxBYFprOTASHpcJFYDDk/A
kI+oOSAIA/cwBAYPWm+q0Jx4h7nEgMRJ+xz3yHRRu0DgBZ3WazdD6U2Vp/r1MWWQXpQNAiRfjcRJ
DiTZ4Bs3lmbfQGwhaDdj49UbswviYDhD+a/GecHorbGnThEiDrLpBN+MOBVJygcjFFG4Aq/GDEiP
dVIyobAg78tNGaC25jFs/FAsqH+APNrrh/T83NLhqQS4TmbHXbrpm+bqijKR9FWGoORVTKWF36Do
g0IA/Xv7eLgh6UYlhEos0jArefmaE5vgrx6I3CBZDEDyu95RJ6ORG5nGmCKDEfYHyclI3xE9hjQm
qBKpMxj6wwu5ZzUfABxQp+rRVWLH9MqgPliMB83svMVGoqKW2N2EDiUvtp4ogaWMIEo2I+Qk/3TR
/BuTJ8eJAL87iHum2ZyiF1VJVWBfgMx6SFJQp017W78Sw7yX7x1isA/YrNTQX3sIMj5xnbXC/vPc
6Ah/IxhoeW8xGxIB2Hf0Gg3oh76wV0jO2TUQMMYws4tgsMNupaRNC/sz9FHq49SVLlKISL1QyHpU
HhNrVw38VeQ0W0IEoXbCQECqQWp48xARLL6Jegb+4HN6oUf1UqJ3kAT6jBKJsTcOyrrcqS6Fervc
ogV8DO/cxFSO2sE4+0p35hclLRwIk+d/cH+vA2qb71kH+m5nERN4yKj6bCigeTgA8GSwQghxyeeO
29uG4hK78EHYpBF+jo7+g6OJ5x+OEIyhXhuJiiDRHuU1UnYUderJI2r/SrQKjpJ+3+0d3Xv3vXxd
M+hy3Yk22CIGNUDAKthbcCPQdxM6isDPn4e+9UDTQyNflyAA2qk00zxiiXjFb5oXT40zmjsI5bs8
+3OdhE+vLqLXSllkoUzjOHp1QkII+eR+y1atD8MzZzeZy6Bz+9HdrU/J25NmH3plIwVLEk9RYxJ6
Nekyn/V7uum/76v5xSgZkhqfSJDAGUHyz+I4rehWsSePC8Tu6dbsu91j+hgTbaLmM+ey5XgIrIK9
N6/R7qfZ/aY9Caq6W2WvORqsiWs5aMq6KIHQ7fJI2o1xE8RblJpQpproIQLGVLa8fi67CH/Ja3Yb
gWpZspuP22TBOBVyOf851yMRcDBoiXEGbFzLI/OgJLBjlkL4WN732qR4h8hJIiY7U3ftklc1TXe8
Mfkb1dbnNAFfOkKxREztEdT7kXHuRtakmnQfWNp2xTEbI8YyIbWlC+8aHsaNI5L+5Osj/lRoGg9n
ycOmpky9n7OuzrqA2J5FIxeVr6i9U/BYMaAkd1F0cKjgtAixw9gCPDRGMnvw/UJvnpalRY45bqO7
DJxxhF1gE2nr14kt5OY7IBLDi7LTT72gBv+CF3byK6PP0HzNp7ASG1hCD6B6aIOtGviiAYxRH1Uk
OpM2fHZJEQBKE6Ix5SMzKuCsDbbgD6tQAywd0ru7XRAv+qBvSC8PxTPQGbZuOkjbIrKiRtXQT+RF
fVthjd9v9Ll47DT3y0gZv552stZinySNDY+y5ocjklbre3mqm6X5vqBaEreXgtiFJmMGmNCY9fmk
tJZKTTo/Gobp49CiAgy666XT918wdJAjgdQ5YxutaGgc5ExI1d1T9105iN4pV+JsRtkTVFqVJ/kW
McGJIjNAOXySNgjQKET2SimdzzdQE4YejT8LfUnfgKDHYLSyx8ukOhYDP/OMCX6RMqi2RlsWSUbq
qdQLjsqWgUf1ZDhGwvpx+pxpit53QtrnIC0o3W7oHRa3yU0K6SKot+j4c2c/pzZXRqWKtgv4FuJI
6o9atWQfmB29TR8Lh8r0UHFEYETspKm7miS0LqfNgWAThWzkUTMoTSnVJxSGnY9JCoFIKeVx0Upg
AmrYnORvFj/vp+W+2zOzTv6WFj1gEMdQBXpOoUTWAy/0obzf1zBmWJL4FtJySJP5cJ6W1HcpJKEZ
MKrAw2wergoEUJ2rmk0ZswmsxC+LSb/BdD/nmmehvMsIL8Mzr0PdLVfaqT+/mHsO1GlUV06HXrEy
fkTDWUZkTMDuiX2/isN+25hOT1HxO9OYPeqYtKk44vqiXmSXIehV9CJXA2COiTNkm8Hl7YPubGnT
+zEqXrMq8YzMt04asr2bOnHQleR3srSGuc8DJ5PmLXOhQSNdWpy93TPxUX661DGRMT9G6C+jXmtS
RRVVCbRq89R+/TCmgyjTlcQQgSGF7nO5w6JkOugCEegg1k+562oumS4irftDkXlPEAyHeMZIDhQK
GxbVIVSbxCuSowFDfXsbEf0HUwlo4zBojckZV8yXiXgmRuaHPytVQPxU9oHGNLN4P9iSyViOuiTV
jH8I4NGkyyZotnUP/FUSIgPKKx5M2Uoxl046rz6kO4IXifrb9VYFbyR61vyQgsG/RyQc/EKAbIgM
2lw2HUXBmLQUEe23Oo+vZJx4KqHXNlg73ZJ+PVkJn3k/Z6qMnhQdOvYGQR2W2hjMy9fEnKrf6Z5k
LkGfBVYyoDBgIpWQfeMziSbUTs2tCuU4pCldoQKo+6bsiq8I/sQBqjObEzBB7uHISjG+bWN9JdNk
erQ8dEcuiM5JzFIB1UPx40GF1sViCf6vmW6M5ExFAOMiJOLocLZGNBSd4+cb8LFXQbHRZvRiqavv
4chgOOhDSROVtiaaa2g60WYAKb/8gDlIfFpu1FPiIIZDPKGHR6eLuh0Xg+1ZKu4HMQ5SS1CIlK4r
UlO+zKNN/jghBYLXJyShgwyTw6INs80Jd7TwNc6mFmxRlBkPsJeli7mSvNsEh2puy4BraV8wLTUh
MkIUR++4Xxg0chAte3ppDWXWuFBWom5YngTPv7UvhG5000Lli+xPm2ONMlhep+JGiUOIC9Hd4iZv
bDkwGEiAIHmbB+0YZaZ1PAelzwuC40M59odO7v2kfRFV8bxUIspqLxu+xc+sjEVC08z6a1kDYEU2
qJmKjKQR3wqmw1xxD/AMxu0JnDddPohTUONuU4od7+4M2AaBnCMSc3/6RjSnqcZS4AEDfGcQ1Wf2
FqokUFAFpC3tJw2v4V26g1N8QFokUJ3HwvLF3HYgqiNO52owoS7igzifGj7lVtBSFFvUfePrHg1N
fGhY/SDWybTCeqdEacgoagrmNoPtbToajhRaIdNWPVUIOeNuEJ9IKJ/j2R5CzWZqzLuoi3rvOH0g
v4kk9eQxqyHvA3Hytlf2xrVCTwm+rv8OTLd2KJTvaz5tCBcwGa51ICE7dB6RI7cZrGUivTxB+2MA
rgMl1SV+fIE+ckHyqtn55vnDrM1qlwKdor8zZjpm2Do3ZCTccsFMTysiKx0NST4te09uLvDlxZSb
DiuYa2j2fWU2iphL4iJahAjHjOWZwT7Dd9Ck2FsbeTXGA3C8cfKzOqSqO7KIlesDyF4Gt4D5DUF6
OtY6nsWrbCL7AbVTnkysUDXJ+UvCtO6aLCxPdsHReIB+3EE3qsMNowdGsstmJP6iFU4spvop19Ax
4WQObjqTFAc7hvbPgdANM6edj8t01Xu7K5JVIX1s+0oUQeCwecuhdI5jD3RRKNMMzceAMWAK31xM
nI/kqu6hqEyUuKm/C789DVw20KG1CRwAkqlOO9pRpGU0zaj27rt4pS+rCc1AEfmN9V/gFS64LVeA
FheJb75G2prBxEzeKMJ7P2KogyPNUIxleqId71Bt7C+cZ/IdUq4ViRVhq3YB64TGiiLCKvTrhEIB
daAKbhG0CjAHjxHVbGrn8ow0AnPU+XmA6E2INtUN5PqYlnty9wXS84McOGC/FHP4q6P51AaM7wRR
KqpItMWcGEloZgah0PMkALCZPAvCrnmCQqIm0V/BsU2Nz7xyrWpUu7/xiGq487HF+MgDcOYZnVDF
ZyRvdAeKtzMDSCRbCk+VnwVMQCcB8wz7tVGd5xJCCeTuhbmVwIF9F5N0RUqwoJj9N9klHpNpLpFl
nqs+Qpn94i3cxXF7nOa7h6DboIorsoxRvMtF2xfQ6KWzn0wRUO1+0q7KmXFCmtNrnGyCPuUrseOr
dpHhhIHI4UJC8JDCdXVQOXgsZWYLajjQPQwmEMzbdytIeoArYR+wNtl37YNWOSEGyETRAqqVp9+n
wApaysdwfFGhRBaD8IP8EuYd1dW/BWts5aqeb7DPaPzxyNvbEg44Q6+ogmP74IKPsTAOJ4jRgkjW
OAzooDmPcNU05st+mTPKQEIQowEziAOgtNUvjWFYfc9p5lN7I8O7DgJuTeBlwatSnLWzhezK2wFy
ybt7oNRuTYRkgUNmdOR3Hkkgu+HfF/ZTTDGJV9Ts8NQWVfX+C0DWVJ9CwFGd7vqYKY411k7KHgXe
yeCam6Ns87oixdpxpqrQ8piwQqRNAEXy1c0+R7ieTNwe5T+vnyMCtK3DUZjlP8aZQAQhWmnNMazO
2LR3dNxKdCxdvHHnExcyh3sviAc+4AkfmCqIXhpGQRZWhyw0zmp0XB79z+YzQS8saE5iqJrmmf5z
wmstzh9wRZSDcXRTVImCeCbNswnBOjlB85zw9fhgoZ4iBi9Ad4AfAi0DbB0aHNsHVybFGB9d5jIs
j9/Qq06Atm/L5zJbkkAzdtUGVuOSq9F66j2qw5ERCtke+p6BtCZGorwsrT9nUkWBUKKihZCuZ1pO
saEqNcgi4rLB0qBYuqbKrjDb7eiihCvPBmpIpJGPWQScADXsNeVS8AJnZlfcrxQB6IQtrARHTpEN
PGkcsNEEhuQ2vusBQ33FyQbENb0tUySIYYgyNo78Tgq09/zuJRGNVlDDBu3TACi6PG5+jW0HkM97
nwq/avBsJmrBPY6CWTBz7mrPxi6Dl/vY3WfEV57qD5adC3jVpZfj5lMloG8EyCO9ookKXGXfGDaP
gLOH09EKLhYnvXk75lj7yT26tRAA92rQEVjwMX01cDlSqHDQDUDyB5M1fZ7J7nlPypyukumXP130
INXBsqoj42C8XGk9XIuVHdXTFoPWLmEsMyHToSJQeEwWQxr6K7mg9Lt4u639oFOhzEmJEOtkN3WM
6hSjttB3l0DvCISZEsr+5zCcd65up6421l32Bv+KDCmCCWtK1oHyNdzUwOB5RbKASUFkfUOgpVj2
cGhA7piI6FTX3v55eE/a2sD/+nkSKgfqQtPngswH/LL9AClq3yHfBa95vX2zK76LVbLSDNy48sPK
jz5LbZmHPXN2R8AEXG1xi7D8DG2mIiRNQb9TjAVotR6G2lf/hbs/YgGE+4tXQGGneZDu+nU5hoBH
AOWarjY3mZlE6I+Wkb4kdURJGSat0NWj60FnanqbkEQP1yjuz2LnsX76JZIsQuoWya13IHndkvo7
qW/jSAfN0xlpMUdxBbim93Yzdntu0aJ4jztMVBJQ55pXEa0Qm0hjp4SQOG2KY9OfK2qasAGomVIe
BvF/plQ6VRBj7YLcazeISu8JD/A6lNhoXO20Q0+GwjsYg2D5Ik/Mlum5H9pAnBArwV/EXm0n0d+w
Ykr2TErbftGn99GWGIFXh1BBjeCJpeQ8oMbBJh6Bb2JaSOce/WYtM02s98gWRWllrfvDc0klpfbY
hNkkCzEWwWNMVezSMfYa0ZstfNhshHOTEU/bEncbo+aKtD8sGvnE1IUtNRLKwc5WcIp+8Vf/kXRm
S6pqSRh+IiKYZLiVUcB59sYorXIARAQB8enPt/aJ6N4dvQdLEXJl/vkPdCbCz6PcZds7yQif2QtI
aEMqJAOfcPtWKzHkYOq6L8nRaxAp9FsuYEwCBgEO3t1vONCb7cDlVAuKX3iEv4An8CoDyCAePRud
H9AzpiL7uzt5joSXi2COTV7s4uLjgYGPE3Op2ENmf31s4DVmjXl8OgzvSVRrk7Z1mP2Z/u48vPLD
JYCLZdQPC+9urJxeUTHT8b2fmsPTNwY5d9tzmVjRx30AtD8nvHYoB9hIOM95urd3kNijwq1mEIQK
wqM0cqhsLEVh7EDDLF0TVUpwD+GN7aqEVXo1Ol7qDWSt+Or18OeAFQEV1g2783pjgLESLFMHMvKb
ob3L94ZDbhgGSUQffkKCYkSMzCesg0eohZ+YgX5/DbPJMXhGutf/VKOPj3f1XUAexpjFTgw3ime+
ch+bapeOahElZi+5pY/om/IxSe64gD0unKZLVm7ZRo4U/x7CxwltR6NraYcifNq4mITYVFPW+5f3
KGOk44gjL1oN9KBYPTZ61P207tNrfXpLroG5PQY3Z3C6TXnr2d/RJULH3+GuLDwgXzjCDaaKP9Xo
/jzTgzTofMCsht36+fFSmrxpMW2Xx40hkgQ5qX1wjWZh7+RNtfrevHrTJpovPsdOvXTXOWlNd6hd
HuZ0wnBnwCIz0KYM/soOXoh+gdo+Vj0lec6/ZD3Jo3vyIOKh9+VpGRcnKATHmXIabHURGXY71xUh
cvX6iU7voIS2f8XqBbZ1rPLAECehBG8f+hwG5BiVp6AswqUZ2yKG8qFPBAUIZbHHPRUiT0jCybz6
tf5M9vAGsIb881m9j8ER4OKLeG4IXk2L0HywlfQMC/a4p1+exwndnOR17H8Za4graZzqgWc1uSCg
bF5JWN6GkKMmkI1YYNrn/830v+m65zcqFol4TrC6DuwpO1Uw0dfmm/vXSfbDaU0t1Igy4YUfLi8J
r+//tuTxIxI8AGPKmR6QaxBkP1XColtT/kW5ytHz4TYdjoFdOhoco6cSGMGAtcTGeM4UDcQOraFD
Q0M4BLkkTXCcw8c600XxqAv3/h0VWADILEbmxMRUu+8ZTKnrvYJPt6sIL+EmHGpna16SoHAYLNkQ
f64AfkMO1eclH6nCVtDe6Zt2Vs+vDFhoYeJ7WI067r2vj2HBSA2QJbkEjWHvYe7xeKmxeINCqMOC
Z1eHyTN7mBL/bUFOxte9pOLjmgh97gxaCBX/yPqb0ccWP9M6Jv2iord5bUB7lDcMIUL3HNAIqtsD
wRKnt2ABx5po4TpGzak6ueu+jOskF1eQsPlB2orgGvwLZUEyYzB/xj1RATvKVCkxTISslwAomFfg
auU4TTchqgWmFgiFELTAGGjZ4P5yomItzRQOkFFCJhak+ohGQ6FVlh3it59vHEHhFKbjFrb9jBaS
FcAvZxkjLimlMMrBD04gEgE0qEULz1aY0P7PiAb3Bm+gca7DwQqUoBFIDFYfeA6zwQSS+YCuHF0X
SsS/l9dG0D5xUvNFUmoJToi9qvAQfXPCMzNhZ8wD/jrRf4Ia1MLmDI/jbNv+LyMwhf+A4SlTVucx
V4SWADJ5u1cXaCrQIIBmiY+AYNx26U20Xy4Rowhbah1SCcFPdB9Mi7jtAcmgPtcn2QW8XA5eaUSz
9cYuHEtQFoztSuWS6bMC7siTatwvwEse09eqj0FygAFgqXTDNnkKWjWRwqcmVEOWNYpw/jNXXLv3
nhLTB5ibQcmiGviPPXY0XLZqdEsAjrAn2H7HOSWfHv6gRYpn/pSHV8O6rabaVwmZfAFTTfiZmSMG
3XqFnNY/zrlDp33wmkFP1DwB48ccbfWTmROLAn36GrFn6Efg9PQZJBk+FumyXmSHXHI/27v8TzBq
rSFrokKY6KUzyJhC3wnEChveypLL0i9g6H04JukWHVxBi72y6w4leYMHEw0+2ygk0GAJ5IJpbKfI
rypXCht8CmqshN/YXlTb95bgmJj4caJ8CO18f3B6I2aTAJQ96RmkekGMqQ2eI5JhI8HpZ25U3K/9
c0+3eIbS+LD8EXeYPoGQ9PqOb6vSr0IzGy4O5J/q6JBinpGvzWM0cKAiM1ggWhp2brMTHQvcXeRU
bE+EbJ5vqH6M3o+f1GZv2w05kPDBPw1mxSFlraiPpTP5FvhNMaXS1l8J1s5mBZ4xsIhI9WStR0+b
cE8z5TLkw/egCaEW3U+ovWEx8AjQsNSyGIVqlDcbVsoWN5nwe69DC5R/iAADHn6HGkhzUfZQJNgP
Py7KL7UAdQGUG/S8gLTtXpBBoNTgJsX9z86AOxWds/BDbkAngDdZoblEIdOCdVE/102HhDNIJhxh
3cdlb8V/viPzNPBFGTcd1umfLqIi4KAPY57XexkHrIaZ4B7sWLC5PGNrgCmnCVeeyQiOk+W/Or9J
SKXJF/LVe41UbK8JjRrKIW1t8oYFB3zwDTMs4wbIPI8YAF9Pj83Dy8Z4EUWiJgGOgPPQkz79D/Y0
wRMAkODZbC4skxIeYmLMEl3AWsw68uIWtc8AZswoJfkLJk14m5u/ZWBGsnDUe8Ntwy8H8QHeeGpQ
B9LiabtsTq6n9E9a4Y0xA1sA/QTznNwCl6LxODFA1bpQNnHAtWc5wg3v8oW4DnLnEOLsaok5pS5c
fZTPKEeYtHZgPyzygEjnVj6CYSFhs3iibipn+escIcQ9nQbGD7lZeZAz1HOvpF7DmwvzpFNHX//e
Ow1cg3ZMRGbmWeQX+B1qs/C7aAKD/RQ7eZIHidlDlYZ6OsaOADpuvmZjNe1+0pG1+HRhn2hROze7
PSQUdAqooxdFMpg1W1VYnALHwkciBFFJmj9kbYXsZo1bz98z6VTb8MQ5P6H5RhlwaPGn8oRf27Wk
ik2ecpuRryObfqlNslTsSLFiE6Awci2ofVXMLuvaufS9tCOwC0G6ijR45XMAGcupZwIs6WhJ57yB
+iQQrjJ5nohmZjfJcZwS75ol6hzXYDp1/j1dInc8TqnTjX/8LKpm1WiYO4XXRgDszRbGDopp9LVf
gXHL0PEjxfb5IEvaI+R/QMyldMGaRy1GKlsF9CmUx5e+FsvA26RDV/tPrs1ZzeMGHvCBlDAGpiE4
EMKGqA9cXJRHHQb9F9v09JOaOa0xfC2xSA3YB7HFr84Ix46cdxxW5O3E11W9+v5hq8CMdoKwo4wR
YVoh2ofPJvNJw1xqkRH2uFSdPl+OBxyGYXKB01x7lwV66/NHoIa42acpEc3DkrsfUAFQEnRPeCUx
KQJz7PAMURfiLuBBBK/gtEmpRtzW4liFYwgSNB649q7e8Nk+Pqy2+JuUu1fj83KP6Y1bfcqDNtiD
DtjPtQH/6CpoE1fcAZ4orGblfVZSLPgcmLIjvOmbWT0Y1+nqIZ/APG7pDFFblRIiGRToJ4DftQn5
Ak/MCJ4/DZOCpU+pbyQ/KDinCOMLFy3wnV50mvZDlEi6X8zf6/pENgz2gik8YK/wiMAigxDLSDXU
z4+HwwEzVefUll9g8cwdBF/vtVKWNvQf7jN6n68AfBjWI81D3M+Gi+52JY2qNTqsSKpGjBQxqThc
5csfFHHkd+EVVgngT0IxiqyIoSgh6XxqRcxN53b5nHxeY7StteSpN/YV0Hwc9vPZF9A8fDJ7Yszf
OwyQXD0mT72ZULm54hrapxHfFrbEmEBh34IunoJS/ZUw1SnBS9Y3VE8I8ZrsU7S7E/p+VQut1xa+
4vFkvEfKulg/mcKZOFwpuu5vnti7mexca9oZ5z4rInQ4uYOsLl13Swt6Hg8Kq4fjQvf1HRoqEBX3
zqHp4YxFzCNE4Tg/XIHubzNrnI7xW2pGx3MOrU5YLCeDfb4Dd5zcvBcfNQQkzefgcEKeBXw78EnI
Ed7hwv8bR/IRcVr3i4mNdx/c9kbACpGIUQVoFw0O3frRxFn7k0ikHb99XE+8dH/9IQsqx4J0sG05
ECL0G96d290DD2HZpSytoJzmCBgBUKC/sdukiUoEQd9Pl8aKL0ydQrZzc5w9QXsGblm6MvfyhJBU
ile/v2MM8nONrqlbHp2CNvB0p3Gkafs4PFY1AjpIQ4WnFi5xmcUxoPgCkqbn/BaUzS4n4bHluPDk
6646rvWSSO7p9TgZfJYmk746Z9i4meFLiaC4lwOn3MFDhmrXe/wxVYsSyON2nz5+5dBOus6lPvkd
kZTBYMYztlamr85lSBgTTCxvlF0JmTOGNj9Qh3AjiyXs8H8w4URwb5Y6xQ63c+kMexsMDuUE5/f0
NscnYQnN6r2qpjW2rSNAzI56RbzZNEPjsNCghNNE0hxMvhNtfhxAGRjaJ5kGYJyFLKghjlkbXAou
HVmdsQIyiDDljwlQPBZU5o2g7bLbSvJr0FxuKwj868Gk2BQb43eALGR6DPV9Psv3zEMLG0IjpO2J
xqOwleAw7pt9Ac138sZx5B5+e4Ty82owut9D4zZ66lF5nekGiY7rihL3LgH6rNcms9zy5jX58lF4
5LHmAJ94CwfWgxNq+wnbuIUBoMSvSDq/E2maju4bhWRBkM7KZ1XN8/mpRu0n/uq/V2lb0UvetCST
ttfPd1ixUrvSXl1b4j0TFOy9srfSUKl2R5A5AsHeu7dssMie1gj2++L3mC6/5hr6BZsxyeYbHx05
j94v0mE9o9jEKVC+SMiqF0gYro8AChmFtqPwIRq/e5YWILwfVJH+mOnvdfGZbACMv9Jcuq4JxerL
4NH8agQ4SHBY4oKes5ch9pobS9pJErK7qQa6hfAGL141G8MMRt2evS/SbdJ/PALsCPJkk14oItoM
jF45/nX6FLs8VLkV9derO8IL2AzJDGyOdbY3sFeoRCxCkCRbEwhY0PXUIXWvmwymAAd6lPt3ZkuT
JgsrfKq+MHP0aC4BWXs4nowmZH7io0jHBPRLuedbhW9Nc0KzTc8IbZcTEjQYvTrTEu0atoSQOkY1
YDVplzMr/PAowxrhVFkWpY8DlRC6Js3E3GZidVJ0qyoyjsH75zavJBSEzRfzwOEjhDcHKUjEX9Mx
Ahqv8YYyF3ccjg+0ex/mwKfPLA3xz+44LWjT6GwQA9QRnSzVWXMrOIfAzu4xWDHw3rdWl6CVVjEf
A++S2N65KF1lYwV+AlzrqThPi31RyCjAayP/pXeG9tJl9JJcflic3eT1V40E/xk6hBjXH+GdGYvq
i1Tl4XFTwqxpzdDq3B0bzlzCbBH1OvwiMaLIF6GneJ2y4wy8AzilwZQipkG0IgNvbUzIoE8zZmJE
tAW4QAIK3nhzAB1Wt122qcEDKK0/UFEQZHSoO1kI7hEsYKzfywHif/XCfuPrgNg3GzNEO6GOjuE1
yp4eLJWrGZdZUn7iqsLF3MsJOyK0ngOaRvWQH0NRtn+g67c7IGoWw7DOoJfR2Vsn2iW6727bMONQ
LZZkCsavy3ENjpP9EOa2RbUKuX3ahJhcC1YzW4TqfMU3Bdys3WIu1As7AZbqBCvi47euTlpYzKhH
QBb2Coc1HE2Q/4JiPKCjMEGqEC/zdoot+z+Q1kUQsnwAfECQgj1221cu09BDHwEHsAPsyetiHxo/
Tmki5PvF/DlloMJ+i2TCWSqsaBFlaPvbAQzj/lOC+TIHMPaf84QQK354g+1gZI/ECIMdAMZF6lKE
rXwCwpGwpmbQ4M4vyzzAhB0wR5q9AF454xj0mXT1gNuP9pEe7JjtGKYJLlIRA8CsdtT37K3EHfzN
MmCCBGngHsQc6N0HvP8K9tU/CKTgOYMxUGJX4OX3uDSx4iXK6pOUCAC7V/DEqxm24DXqsaDAbUpn
9xqis4N0AsdRIwRHd0kuCXF8RRCqA9vfTxQaGueu/aVDgykH5wRl4xO3AKxZ0ZSeWMyxU31sefat
9wzeDH8brRJdmJSwmQCGwDQX64YncSsT/UJGEP+e4Q7hzD+ePP7UPSuYrTBd/GUsY019POLa4Kul
26+IH4XbYED7+3qaZ7FUEBr68H14aK61OysT3B6UIb5BIT8v6P7JInK8LlAgRN+9deAJFW4BvQ/d
4rpQiJwuyNt0usMTV6HfloOI+XSBxvznu9UozAnTggQLaUQQWrblZDDYWo6xtp2h5cGKVKJwsDFi
pAE9OzqUsfLDAyw2ZHCNtk/FZXcy49D/TddQgni165bklbV6riIwmjce7fDPvz7XKZviJsb9fZ1U
vr4FOd8/F+qaxsj9FXO1GUARYPZ4hVxeGlrPmGF2G9WC8lty5DcIODnnX9vslP3cN4MVG1ZaCMoI
gsOwuzznL57J3iHlXDk/j0BDIRHMFGYcVuoHMVFO+XBkBoK9kJRsNeglV1REd3DbhtSSKfKIR4dT
OtndQhndeY9xoU27P3B6NGmAE/t8WezJg8K0RGSYNPN0qSHpmZVbLWwmxBsDiT+jbFIH+ckc85Py
8x2Pq0W3KRNWItiAQpnsnW/mt2j/+FGSVyGx2G+a02MP5YRnwlyBNXPrXk/cF0gb6jj76ebcQleD
dUgIMK3K8T2SvqyyuQCdqy4YsLMNcX787/Gg7HrDLyk2i2aRW8P7xzFIGFwaCeXySFEP67W+P9mT
T/QCiUlyt//J9zaGmn7/l+EOCe9lWsJ46B2OoUSH8p26hdsmx4OFlHg4OMmbfHec1z+C64xORSYD
O1/WElxA1ApGRB/yiEpzmALRnCEs5ssPCsihIQWyf4RQ7sLBgYcFS5Lk+pBV+6tF+IU6GhN/BjgU
FMntccg+bj/wJSuERnvDRZHPA7838742TkYfYxgJL93X0pQ8/fxE0KVyKrj43xsWqEcF230/gEiK
Ph2VGess3MZ9ZdtmTrWvJ5ntiDX2w30slBcpo8NmY20aiPPtUGNHWwPrhuWs+dC3NX5Rkjkwbbec
lPbhA6S1vupuuXnHhc8W6vOOX+v7v6XHccBxwpzrKp1fHkfIMdU1usqGKv83wFTpyLnKY9Bko+ZH
Qi9lhRmudRA2Bxswhu3XwD6EC/iaG/q+vlP1BeE3b9nuNag8mgWjfdkEwE2ch9Z4k70YrSBBQEeD
rEb5NU75GrDl+h3dSSxqvlMOA1Jv7z80P2myMyKhuZhJLGHUTfYD3A/HkT+CJJzvS6RdDF4vxjrn
s7LxwxGqQsfpgDqC6X2e4rzz9yCN6/Qc5ypTkk8u+Jgb6v6Ie6ZPPbqzWrfc1w/E8t0dgQcOEh8q
v1sYm/rtQ7ZVVofHn4mOJhszXXzBTczDV1wR1q2g2/pWDxFYYxA3mOJjBnyFBBuhXHQjEvpA48UG
nYnxOZOf8QBCdro/7gdAXc+NidMe/PRVerZJSIMUzn5kNzAjrhiSfbHjAIpgwGf2ukEw3VMyoB5o
Pq01mW1wcV9xOcpHWfS9BbiGQiRaPhat/9qmI8UdnKCW/pAoTFAtmvpVPgYbxwqscMs/bAS5MT2a
rKcR03i9WLrNaCLKOih1YKXFtfb75waVDqzmjWoJfg8r2o+gRjIUZv/sT/oFmQgQSaBvwbvd90F3
gR1LibuwdEATrFo+lEU3naO3aCE4RvAEcdnhl6fDiPr9Qwnf5as75APIKsIjixSI4XNGruafFBS6
bx7SSX7qzyp/vJXmlTk0M8cgKw+mEsNdyNHSxNqU0sGJCbe4SKDQwoeJ4QFFbH3aM5U47Adeq+DH
hs8RTyHqVi/7jga7BgYUZDbWEmh0NfzdMVCPDcQY2Bg4rQr3FvKOgOvdJqk9KgOGW89DdW4uGfSk
FXMwktTgq0zSGcLGayDK7r9FU36bvCZqBJSqcwxixCa+VAyFppkAxlsyvgVwofn97P2b/pICzaUV
ewXo3TmjeWIefZZntJ5snShabzQtjnJKdxJMeo06IaQmxgV/hXz3tB32htb+zfhHsxy/dXjZa/nn
/d2qF6QA2ddhyTXAjPWfZ7kGWNU7zJ+ZJ0HngmbyZzRhpTj46C0ty6X4Hmuf0ZmL8bB2TMQ2hk1C
NwnlCdOX6e1geOBkkIIh9dDUMczsr134WqgmLhcHmknWbpJvz4BEzD3ctuIPOPUWKAl7ZdmTgPif
8PLx6/nTQiO6x1wbGFCU+iPm/7JPSdE9DWxXqNfhBchUWMLLkSIQ4Q7F2oieKMHG6S+AdXXO2JOr
jsa+KklXqqeSjfB7/I4Zlb6/NjHiVsBkTUcISnrdihZdE2nCDe3SSh+DWnzOgxUzVjnHIO82NsbX
BecOVG6EAL1nr/gMKcctfsWzLoJY6bxFogxjA+t+BqzvNcLdkYyIOwfVmcxP7EeGXcxMcQuP3vGC
podJURkXvd++xckCZAB21B/xKBCbtNsaZ4GJeoCvBNSESc54oDkgMQVUtdxFsQYLlZ/E+zdQeGCC
03oFQAFbOFaGHoQO/MVW7zksS3lUR+mfjNZ/bK1p3njHoMSmm/WikzjhRXuHxXm9QCS/taMH0gmw
2DPHtXzg5Vj5kav2wcvq+kmApq7WEFiujik0xeEWlj/aj7JUdCEfoyizFtp0kBxwOhDWR01EdxtD
We5P6phDXuKJfzO0zVNS1q8RGyv6BiSWmNqxJyyJOTfFRhEW8O31w8OlDiJsVVrW0kPjBBuJMoGb
E25mYJ7833vPPuIzfO7lrTW5+8aiivA1hyWaTfI/tgJf8f14dkuntIEwAiug8Om1VXNOgu0zjWR4
C/cAoA7XggrvfQSz28+MJo3XgNNMN6hxP82KLUa8vJnhl4IyykgkHb7nNMJmAh/Gr86K0G5B4r0l
2p50GBqMGaZBGP5C/+b2guKZOQORsMW3SkrZPx/xR+PpWwvP7TCtR9yuFFnGReBKuP5jS/dBk3L/
XXuw8M1uW9GAd0T5YWIECkhi8RQ/y3GJVM2XfdI88Rz0zLGwWcCzQhC0HbZJ8SkfAWJOtF9WkrgD
wwea5Z7Mw+a8L3CJiqHSocTYAvXtmvkAfoQL4GPBFkCN6Fxj1jKz9+iLLYA+/G4LqJ5Ye3Jur/pn
LIuJDvENc8EEawQMCBdIkcTMRAr2qLBGMGOT24H5LscGcKeOb3bQUJHxb8NA4O2gU3bBSBXwuwEU
PDjC14lmhDmBgWqE1EOnC4QrwRZm0h9sKbJvHlgV11j2+vWzcOuf54VPdZvRTnA4wfSAj7MFavjY
oqohuufU4UL/QUjEshcJNaavo/qPo84FlePiG8xYHhY479EN/zjQ2SZSrgHaDZqnGgrjASYPHAbp
3MJUiFntkiBIqCn37XHIb3H6UjqRtnQvhzMa7iSE0omGGpZKdPWMz0GmJtVfmhQ8xaZKHbKXMTgN
jz4nbF8tUPIXoyMzPivrx0/pp6ee3cbS3nH7MWKDG7MGxuOo3VlzsbHr8A/m68fNkYm/Z4YTdAv4
C/evxyUEx4dfb1krRj+BACPe2eMBDY2SOWoFMx8rV/bl2O8J+l+1xeV0gPluGeLnrWsheIHWhFQg
NZKRHmL1iQUSlgsoGTpCJps1qALejUBC7f2sDg7Mdbwn9pl6n+Bvmsl8NGEN30LeNiJU7jKLnUHQ
H13N8hjuljif1tY/cKXzmLBocPlLzIUI43s2XZpXwURhlRtweNrRAIIlvb+KMbQjHfTdc8chjxcx
yMNUhOHqpFmOZOG/HvcSumXGe4oaL2VDbfJr1aspDAP0TuDtGAyrpDm0/ptZPP9GXRPX0vwWpxN0
00eKy1colxjidXrIdgr/Eup0TUUEvIEOkDxGf5/hYuiPptWqQmC3/mwZLtSl9B01q+LlDzaDQ4GS
/hmnP9LHe0oYAbr1mdlzDu6UQgvMs/DqDFZilYracUZRIsNZQ0vCdxBxk0A0AzeLpSDTz6V4QFwV
KjxkjVEe3ya4vPofh+mldcrJd3EXplqjBnJ7Uh3sPcQKKGmzlBYtsQ8DwHuoTePj6uN0rnSR/W7W
+x9v3y0xMvFfeCO47wC23ivBBQDMxXl7LJtGnGSkDBMDhxIRHh7cmiy6MY12TC8LhFpPzeEjFoVn
AtlMnyAEaqigCt/r6K3py0mc8UAX9dlxhmoy1GmhAh38jH3WQpt/bytjhlULl03iHiIH4w/fFS15
4gA6vB5k5hedqMLf41TdH+HMej3odcDZyl0JlIBNwwslHCYzYhPQs9GdVht9aSAMXtqwDJB/3cct
ZHI9KAHiYRFdsh2LOK7soxTe9QP+isROg6DLPu6TN2ym689t088aZFPtkF/1XYtEBffTFUS/sRQ3
oezeIOQhFodpA2CyRclXg2Zabnv0ygki2tHbw4LIOitYC6/f2OFBF6ux4l9Xm5cQp2dgUBu4NSeO
S8VXWFEkPRbmHAdcr8RYXUd5Hpp/JpYEBnCQICk8tjwvHQS72fsis7S8eT3cVYBati6w4Lf2X/aL
Jb/q6hBfMCh+z28HEGTFeZzYgFpw4mgZUfLBEc/rEGVYduH0zRN1zLwBztOuQRsjznXk5RlkVcz3
AB1+ICCD4UDz236h5ThsbajCGS0HYzkWfCtOPhYcxTPhFpn0sbxg4CjWmYIMCWqNgBs51g66f8Rw
bsRzJokMlBEo8wvDXbpRDH78+yifsE/tGOf6WJECAEOkJ3u8V75LeNxiuGMdyIlUwBBGh3+diFPy
7t0swkqjj4MR1HWVWUFtBbdHoEIWxwcZkzBrdWSrJQWaHAzqoTF7/Nk/H5AvGLw6SO3EUuIPm+g2
/Ao03oS7zGDDKQ9PCMcKxwQgHQxldXgf9VMWis9dPftGxymhmj/Ee1/kpEQKDxWzcpUDfgq5Pamv
gY7DRST7XyHFaREqrD5KpEI8SR5QQM9GOX752SzfAKuIZ4SJB28mcHrEsasOIV9iHq6z5szLmS/f
nh+n3cc3WJ4AjPezL5i6AUnD1enFoSssc3Mog2XM7c/Q+M2kgL9pJdSmR8JzQs8JY4xj49RhaI/M
BE6kGj52t2zcwQwXB6gnStmlfrvQW0ALKu6mTXpRV5ALcu6Ekm8vMe6TDxZfeDZqywJbLj2o96Y+
ljtS4MdFGWX2poSkUGlh0NbxvQ/0NlROVrEo6PekAld0smIL8mttT7JW5ntiET9JO9/DR3K+n7Ny
8+X09LoSCYCNwqpHmOs/U+SrM/uBwxyeQOwR1+XN1/d0WG9YIj4lZNAegSnRlQcSijlyMcixL36q
9yTHAIAvlU6KRujqPHbltoQ0Bcxj+zdzrIJ21CQf7DXwEiqb1g8/v/pteR0MfVP1NCt6YXKU3oN7
GYiNIoR6DL8jDVMXZgrd0cTjk2ha0FdhTbMCS02ep+bQwK1fmyFgrweOjYiJN3Uf8WsH3Rpulrzq
aRqZA0jh6/gRzgccAdqrEcqaZ0Mk5ytuRmadSH0oY9hlsqDeqUaowTk/W61jPmLr5apvR628+3PI
HWPO84u9Vj7kMkRHNjF1pOBFGwzGGVKP+4gX7Lvlm6ZdiQb/Xh+2FegWd4yB7QTKR+jnZw26U6xN
pAOagL+K+aQf3kz3dTaqML884DSc82f87qdmMSF/5+ZIwgfYh1DB3wN2pxU2HRsmLwTJXbO7KwK+
1XS/QRYHTbEffqPq8lwpkf33/npXzC0j0PAhSugN5wZt5r8Sa02Fkb8aDTCFRCa5YTONVRm/1/kt
fKQBPsB0ltDFKF7Dhs4qC1lPS71zZTEVHEFRbFTMAafPh41k47wLzy4xUelmEt0jxM3ZYI5j7Ozd
D7HTK7Mw/Sn7aVkE9vyNkKyfGqQJ2OPPJWUI/46MaX3jc3hl7/V1hIWiCqxwI3p+cmf1xbs/23Pz
ojKXg0IdnvXInhf4IqJcJlgWIA20pPd4Efq73G9ungkhYPBrwWSVxtLh/nCK8DYxH95VdQc96+Pg
3scStAbYB4SG4shNr48DBaIvjqV//SgNGssKAUnPGUUINGdDYjP257hewHzGHQPfSvAeZM9qIoPd
UafRgiEkQOqmJvZjj+83HFA1DZnCMvbK98REOcJtAR+V5RQ3q81t4eM4pLcshhwyGwKmihs4EPpk
Z0AQHPLJR/ippxRjgByQG84k/mZx30BKxbmHiF4VWDzWFzfc8ZitWd4/thDFIlkIZkBxQMRZOoLg
yHNkxIKTOecYI5OZoR4q20jTRK/K6osFXiu5BY04CpTEtoIHmrA6sfuZBRX/H4UZ9z5aakyc3vTn
ebpRECrRb34XdjqBDcJshSHvUgDH2DqA/KD/xZ6nCQcoo/C6Y2w0Fv3TNbSQBpVAT8ANdiDtH3sS
FXz/FcgToCCLrQ0sUcBaT918d4iXsYX6F4VN3g5rJhVmf1z+MDJAqsW2bjAygtpjBSgv5MnTHGJ+
woUFmhGZsTsCTD7RZw9FlDj7nhyAsSUH+gFHwhbIHr/0A1coX1vtrD2weqBEn54+qRILcriiwS/r
leP0FrHXTBMWthBwuMIsXnraA21a/OEVDEmrxRngotsxXmYp9tiLVz5uyoj5gCEUuikrGvic9LUY
f0IgNUjRZbGn4n8E4LvDTmMQVBHcrB5lEhwmSLhg34iG96TG0dMXY3uVz29zVBYs3IQ/B5MI4cIL
az1YGhxjl8fXkUt6dw9L8npDRxbINjIeZjVjLq26GgsLSJTQfCdvge6kEStkkuYgZLFAH9FF3VBr
IEzJIB5DhmAsrWO2Qp4eMQ8C5/999lLMAplZHxIn2AGYlHWgg0OGWbiYlbExIXcmgP3zj5X3DCGY
MRnJB24DEkmxsZD2LOa4jN8ZDRAfijnXRM9BP8l4cOvgsuAGOsXBAdwLrhRgALOk+ZuiQue9lB7f
OgsLtr7cRY/SJQ+Q9gd/OIzNWMmRyQCqi9gL0vPbVQ/P7R2GFz0RAh55ext/d93cWDDiXKdV0CeP
qQmX8VkFZYQNBKHmwC6jmoyf+WDFUrmaY9HJo9WelRlzH+1ZuSbKBiFSNgWAIBQjbgNz//BxNzqz
i9vxGI2+UxHrfcoTfWGHnQ7RUENjLkJGjqdSrA8I2869LsQ0aKwSof5wecTxQOlDmDkJYDiJu0ku
kt9bj433HY3WsGONxz+qt5UPPWrboxIMB79PIWPUZlVAyv0f/wU+ltmgscMmDiUf41Ecc4GxVt0Q
D4xNJgjuK8YduDJm9baLbyVqvR7ZEwM0G0Zl9BK7QuC3Wgth1pore3V3AXtp0+FWZyfbNWfYhstz
EP5yx2aIW5MwJeAl02tO+D5Do0Xgyl9nMc6vfGIwKTZq9Ym3DDQEKrUu5iYa8tJr6URR8iK8gHGU
LSpc0akoSR+AmtdpCJ9b4uc33MOv03MLDCWQtFBnce8ZF2TRrK5va7kSi/2cnML66IALXX2ulTx5
k1r37/YTkJj/nN6nXLC2WzHwLYhvDLMTOBaBNFD3YTIBAwF428245uYaYztLkpORMJiIfa3IJLeF
DAr+yCvQcLVmer/+wimEec1nfL5j2BMA8ryP7kREOU/k4JeqlXarDtvVjjesB3Dz6HEtc4+un2H/
+AyNMC0WiOkABpp0ZbAoJH4PtooE8/gT2HhVYbuZj610xQuCfGukwnFFBZYg0axccUqx2eXTaQur
3DX//FgG3KJI8+ubn8LZgPVIJEYLvcBtlsqs21oATTSDfNlMDdzKCiCguBKTFlHEew3wO1asDReQ
046NK6sdnlmpmnLS8Fera3jrI7BTM/NKUi35hJnbrY5NTJwlIGy1rqfcK0bIyftmcPp5vJ3rkgrB
V5dCEFxDsYeMcA/6hf0L8lquFfhqvwztOwlg8BFTYHFIseDu8aOZt/QDIHi5E5DItBqzTefnQe59
Q8d8/308eaqfxYx4JDTNp1thHv5E5aZR3D6FJDwil4WbK5t+gmpdLuSVOePSAYsh9to8Pi4LSJSJ
+QFOJecKuxTQsDYPqRI1HiA7+Cr8NCt8+bRNNxZzrrHrwfPzoBTY1JATHBr0e0S7RGEflfM8IH/x
ivyUeBnA3SkQExlTrBLgtSZpAJMSsgAG1RNlSTwUQ9cE7LZBRrIsMSgdtrObSFEHQ2OtjFtuHbJg
hXKC7ysYOSA4T1nJgMEoNiCd5c5RuPon9BT+iCd+GyNOdPswDZjal+2YAuVrI4z7jTFI2KOIewxX
/tmBASxDhKN1RG2ouDCCYHpAVnwwS+HuVs0HD6f7j6QzW1YU2cLwExkBKIi3Ms8oKuqN4bAVcMIB
QZ++v6yOPqejuqrcKiSZa/3rH2jL2a2BDWg8T54CoYZKIP1uleNm8rSHyC5GK/h02LANMBx24HeM
ehAV4c/At2yc1jot6gmpFGjWZopz+gpWO/JlvtFWUIP8E3M3ny0FORxF6sNsQDTRSnpgM7wjOC7L
GxNWcbxKU9DoH/7RnBe8xv7ZjXPJ+sE5Hlil+5rQJ3poWS2lczsTsw8h01Qcikzv+08AyznKNWxd
2Jk6x/QeZiBtUcb4cCdY1hmxQpx/8oqZz7zAoXQ005gQQKxFONbLW6eRSTTgpFcIJT8lg2gwKRcb
yvYlrjVCxwqRHwBzeY7vFg2/Rw58jEAAaeyaSo1GBMY+viuM7tB816V1xyuZQf0X0/GBzwFMEYRI
1x5YjNe1lTBo3JiM+kG8cXV7xw+AOrtON+bdwQEBKJ6NAM3J8mbf0HbUGbJ5V2LqrgL/moCbOF+W
LAgsWG3YfPKyedly2AecOuBFpL+n2Oa0WGXcY6q6z/7p8AiyHRV/ZFps5qODtgPWJAGXXY8PTf/4
WzITuoW1PbIlf8DA4z4tfdV+HF/HtofIu49Wtd01A3LhcYBjyIyQ0x1FesL0rJtCZ5tQZg8oPzGB
y4D+eunAKTyKZWYImYR6D/iWOSfDMu14XuMxwIyNMwn4xL7HQMdYzB/wkI7ZYlWvS1gXVdrGelTu
NAf3koBkwgh5WaXg7I3tBx/2FFCKwmPAh/oJ+Bx/nqA2uJwbnH4Q4EeHNifqzERig288fkrQIEQQ
KEUiFRoPD6UihKFHYZMPQfFK6UE9YKHs5IQFu6V6VE8HsDKTMSlsb/5XwwPauC1UYqjt73+19Mmt
odbBwck44zWR9ogmPr/tVVNqbGHSYFNT9N9QhPMXNgtw9shSAIPLoD9zJ5gS4x6C6INtk9DWeesO
IfLmsPogEbHm2KJVPGs4IHAaz4njdE9im+SyvhzUdJNyR9GF7zp1qQ7HfGCCFuECegNVaixlwnjm
qgCKWlIgC/CFuDmDxBfOrjdbWI/xzY7dpIaHRtIdxA2Mir9iCMORUfzx0EhTfQI96YC/eQc6vysU
mzOFAB/egFOeWlpSsGOMqVlKZU6oDZa+KAoE4Yp8w3aBrfajxghvTG4ThwJrkKqviNSU36L0JyyU
O/Ckq3z5jCkmOAR+qrgr6clfQTGIn1VMzScyx7AB3QT9zR+3tpo/qhn1JLkHzH6OGiulbFJ0XnWV
ovnXMQkvKF/LBF9+Hf7AD3yZWpTgM0naPark9XSogXtEg3qcKHTucTljvh+/PP6PzphuKeohKicc
IEaHi7gcIYwtM/cfzXRH2v6CfsCyO2/xb6IsxXMXPK40KRaqUAEt08YLscNOq7A9T1Dvz5Ei9VAu
RacEuK3nlOk3R/3D3sdPpQ736MqumI6csFJSD8OU9SnEhzTGY9wlOBIx5iHWFsTsGzZaRMtA87Aj
rR2qZvVHCa5BtvMw4hl5mB06TFozBgjQX8W78b7H+5F7xjgAgideF1D38Ku45+QT3DOgx/6KUq5e
M9mTo3umBdKu9pXlJ7r8lSmKQyThLupynpNZmbEcOFQ5zRRbh8Y4MO4Au8456TkQwGBQ2PQ7pOz+
UZE/MopTdt6OCIi0JZsLjNUb5E0gZ53d38M8IkwIqd1m+giUY0kVwayDtk5BTIcQSYKktOr+uPvf
SX/G8Gmx4ZoesWJj5ANEMLn0pkWTKI9c2mEwi6ScRZIRG3VGZpGfmPDCR/vrTi59TnOQ9DFRxbgw
AkqcEJiIDQBT9ytmkSFBICrmfjb0emT+q/dyE1dun6EDpV6mremH8nJFrq8P+WG0eMbNi0vxPkIG
hhBEBqX1zepIBDz2iBitnTn+I8aWfEU2QM39TAm4YlKAXMUAcG7t6wwytonClC2M3D2cYZsQaafx
RJH2g6jDH7bhG3cl3IYNLA489KYTDg57tX+t0O97KoC8oS2ZzeBPcTPoS8rk4ldrvpDhf5iSgidQ
/XA8oe2mlqM7SzkoxzAF4iX0u/geKBOkRok+oRJPMV0I6gjP/wDfIxQNePfaFx9Onw2XxDnCArMx
HBQ5AMlzPkwJvBtglzEy9VwjhvLtYC2wrazK3YyZAtOcsw6YLk8e3uivm2fbjyPCVMDSMWBxn/wg
JWbnAhTOsX4d40oAtvI1+4vTAY8xnGIal1Vfozh/uZz+wiWD1jfrZzgdwfW2e644cBMmgppTpUQe
TVo4GvCJzA4G+jV+vajtIV3Ao8YhiHXyng0xOY+rpQab0MBLKcRwD8XugrcBJJgI/47KKZwuhagd
9kLEfb8UDg2JtlE7ARIa85Rs8Uei24PUudSdQ4OtHT1CC3sUE2aMA9iZudaObN8DnlZQR+g23EEP
Kba/sV4uRmh+F5FJ2mIbTIH9RvOF5XyB7iPEj5M7DdCOdfCGO/iCu4huFqkZkpi48DZY4XKtjHb2
iSWhcRwyZ+D33n8nmsOneQt/mCcA1E0kk3AHG0qSB19mMvKKvz7DY76vrUTkyNJ1UjlsJr3sROcI
mMCTOESjhNyIkNQqetrYG3CuYi03lcOrC3bJR4ejfAQiwmVANmFLjTV/sMV4GxOcvomOzpddKPSM
q4GhxSwUVxtBO6He3n8jOWAIFUBzfid3Qzfzxpw+sxvuiA4FJ7la1im4mOcIk5ISkjMlrfV2T9bV
p66pPZQDRFIxJ0jx88QDFxEu8W2cz4hLQoAB5sb+3WXGQbyRLizWVkORGsVEpJcNgjIT1wZyHDE9
bL7VDKuTWSIHZ/R0t9nGIXsNZ4pNjhu8BT0/xuzJoesxh4T3vMas/JNNX4RywHrPnxOQLAwDhKJ6
5IHB2xM9QM1pVF6V0lzhoJNiZTwm0iJ67d62sOC6sVbgo1fpsoh8efHB2JrQQvJ+Xj6ZsCkcAixT
HwF+Plj1nlbXVYYvFQTxqKsFb4xjeoQVncuRfBoPLWYJVuOxAhY97i7gBxiVMuHhILiKuChoO1oM
Z9pUsf3Y7JugNid9i5lQQAlimTdxjJMaH2x/vo9UE7sJQ/aR9QlRzJNftClcQ6u1i3j1yKt5abOX
WDSweORXkbQ7maysBNM7LM/xoJsglbOHcGl73mWCVpkQaLYxzOLIPue4mQlLjF6g8dC+kexTPC6E
wJ+HA6qAAS5KNShxk5uYWGbWBVar2xbLaaom/OHq4OpsUjqMsbx/e4qFrIUmKUZyCXkL0wwXDijr
8+2p8PMQvueQjss/fAi5CA03BFfG7W2lhrxOWt3olyEmZEjXBSfyHcK7LKfS4hk+2AbUkTAWelkt
0rLLrInr7GZXdv1jmQPL+jXuKrqDOIGIELwaiLfA9+D4s/k7OtSOmBUcPo6Ib3k0MK9xN+kn2IT0
/0hERpzrH/gs+IRcnatzYvyda7R0+vjjftMnbreU9AmVv31L2aowmVUOTNI25tDhaDFHUNMxiKhn
9wkPTw3Qu4SPGUoe+DoBpxB7PGB7aX8N6y35m+uPUXrypFroyKUMkEAm0l51xLniPl79gB/JCRkP
45HxPYABxnUsJbp5im7tom/2bQTgTML82oZJ+SMYz8Dj3H9sZfM+bacqFCnB0oR0+6VadEdPGJzG
dUpUYYagzCn9UTDKYfIiU0G4jTUvGKEJ13l3nSCk1VfNGqntAyM/4mvswiwnCvm/61t292+w8oa2
6qp5nXDt3IYGkYHzkI1C8mRHqsdEC/t/cFt7Y7FuCLLJkSrgFfJwdmtIrKegb7bOP08QZawZaigt
alxV+LQ3u7CFlV1vObRxuystiKLc3lFwsR2MOVwWR7PahMw4BuYoetll+E1PoTrVU9xYkzYqrR4c
iXWNq8INvMBNNON1d+Dy6UcGYWd2p1UXfmHGbqHPYrIR9kjMAtG7WVSdfWFnTCwocIa8FEiDUC7a
1WHowjs2nrMTxRcC3K/zRfZj0RrSTXKkFQ66GG8YgoxEyHUSuICJftz4sFwBo8hmowBVE+GI8dm/
Cb8GVW3Ga0a0NhdkPIQKR6I3oxm0ZA+nonDBL+XGPXwZqCQ1A5f2AhpS377GV0vczfiGgnVMy48Y
j+BW2kduGRwZ4SaN0Bvqo+C70utXuqtebPADxe8LcEhnXoH0j70VTiYW/z67PjvsL2ws8XjQPuP1
tWVGecJ7u4Tagu2ADU1oFEAU94gf4GGktcj2QNFmsSyhHLz+ejQJQIn2iIvnPpm7zzcDs0ru2K7d
nS64+9jSiSVqodB3R6DgOePLfb0qp3xS1W7PbGUGoKmFIZsLJhSdAzlU4CepoZDIUwlwhsnmAK5L
RHMrLAzOnAUI2lAqwleuDi1u5/fgBpGKPSJI2CCyE9Os+DVlqXXhhy3iOnli2rqSjgpia+GSLtAZ
PbqEoBeM+NE2cMX4NUAOcxWYR/xngz8LnMh/sIL8hfbKUvCAIxw5fQUuyOp5S7pFFyJyMeHd7iOm
BDgRRvSoMuUv9F+q4MpCaqLE8gH1MAh1i00RBwUwpXXOtYjFo2bkd4E/lNMXQIlk4aucMD0AnHkY
64U4nQ44lXv8P8G3gCWRF3/SpHBK9n7++aVDfAE4cfv773bwdwp05w3/CrcZJnIGcv/gN9M6aCLM
xexBzZZxECnkyJQE2p1KMd5pWDCVk90z7PO43Y2z9VwNOJlsnY0Eu7H1J7tlDhTXGJ91C6Y4ezkb
Kw1sN65BEeAj7VDSf2Y97DF1rOp0zoCXyXtOR1Od6iQjunCPN8/0FBQKd7JZYN7Pz+G1NjQJFj4Y
CdmZfmEzwLbrpHP1A/suKhOriF4+HLwp82STdswaQNZHOhOyr/xxRJDElneNcJ2INzOoCnx+1Jou
LuMmAhb4SHbFb7ofCio0qCm0tBOnhxRdzMdUaFw4gfqE/wSsWe9pwQiGhhw9/oqsBApNNsyW2FDY
hn+yddn9yFfET/7NJljZ1/kTVVxr9dFXeUxcssEcRyHnIw62GeHBdLURbHRz9kLXvL7Z4qBw7imH
rNW5wredG3zmgUC8IM8+sD8GBu5uDYl4gTSHOO22f2h9DBAx3OoOzwP2L2MYw5SJX1vlZFJFOcT+
nuIogeyWthFdgu3b749BFYjUjBdBOkw44R48horgyPLsVHWiHflsQFs4zw2zF9f/ZUHthi95jqG8
qIymoakwHbWGCf7oLx+tALeInaw1H2By8EjOa9ED9okePP72MJfhMW98ManEWWwrTXp8N5hnyC8b
YzDp9oxAGQFiWshBX5Ye81U5+Swp04VA5H14xBdvuOcT4m7dX15Uq2PSgI/jBFASO+3H0CwXQ/C8
clF4jCUcUTqPUoxKqcco3gl48EbuxzwFSGqZKGDu6/VQUriXhBX2Iu+Weg3p3NAjcOELZxOHcTAa
xtdf98r8eQ2orEV3pLG3FMJo4Z10Qa9Gfnfdis2brCFqAaz0xfdCZn21MOjjcvT2oz0USa4Tnxei
0G/50kkPoDHjpZQW6pOSaoZVE+Yk+gR7JPBzIvu2KASZLQueNP9w0OhiRnOiBQITvGHfw7YEZ+Ht
Y2ZGLSJQVxYJVKOIpSDFIFAbCFbA2iUCcBTyFwIuaYIwzcB2geE45cvJKmhw0KFg0/Nvuo3XyRAW
ZiLiKx/uL/klD+gODWQ0EbCIa3NBcq6rbkAnDcYPrHEQ9hVjPLYuUAogLux/csAZxitU70y6FMhx
oJeKdRdG8BCpntMqeE7OCQWq9h6TwHJNaJrsloICTYiK1+dJoBXA30QXjlZ0WsAM6cMVusL7Djzc
/pHY8T/oYfITeqaQi9URniLYt/bSd1RHQ49Q+4+rx0x/mVnyYQCDpzRUBNPo8T0HHxT2UBD7wbZV
wTrtzNJtX7aAJ/FEaJFdjtuF5hQjOpM3zn9wphi8+oxdpugDaSlp2sKO1Q4/XltteHin51hzuG6S
X80ASr1XDHphvhx2IiC86/qTl+53eqLpfrmtxVmzGQ/mTcQullZLNdD8k2u+kLopGIzSYmIu940C
WOWJvNIsdM292WETwS62fgfagbw0e8ktxAHQAn6U1s0OcUQ7GfgVeD08fnjYs9oW5n6IYZ2E4EYG
EZzOt+yd8Ym3HWad3ihozwiLOPOm/aWQ1np3BhFHXBZ6dp8K/2R/d8LzVADgw5RorQRUBw3eilXF
QSWyhBE41hZ+OAgbOWgA2zOm822HdPEMfBhoU7DLL2xlUpKEQ8HDAvWE9/s2FmKqnPdnTKMZOiJj
AwKQV4xbob5B0KVIQrgbtpqpRIwC8i9YLujXw5nw7hxtiCuWrc+Wsxu+HEyUaGkglArfExFqjQW5
sLEc+E+IBow+3XLHW773A4fR9g1xKhRr3Co5cafgpDiZszhJdt5MsZXZiS2nPyOmkchYLLb5Xr9s
RMWGHlubP/cfJnV5h/sAayh45Gj/Tnxt8BegRWFBrognr2IQ04eiZbCA8CsS1iGMzBq4fLy8zIcH
vm0v/Ag2KfAvtkEHJsOze4CcVpnCg8hRBDBfQXHAL0B6mdDjYImxDWpCXJ9W+KrzuyNOHFK7sb8k
VEoVd4XHcqhZv/74y09hUiQR5madSIT7N+nnUQCB5jOswDA3V280+0gBqOpvhVE689XNtnBgSRQR
gmwl5u2YQDJ7VLmAMDGeREthE97+m+RgNgY9QxKfDX3A5TPhCjBd5f5BThyVznnHMB9yAX+L2E52
BrF8cvG1QZ8x7LwZiADok3nKMf1C9CCuAi8hOWfKcBRWfMyaA4l2UdQXDm/T3zDurSwCRZkp825Q
l6+yxfYAWPJDDNqFA9WndLrn9NRkW/GMiwHAw8FwvphDMGDwSWwzqonWwMgJgs49B2LlW5LHCY7N
LcU9Ck1t0K1wTGPv5Jvwmg0yzmrGAIVPQ7rRTaSSXwPo6x9rAGHEA/cEBRUzBIzTchYSTwikFFbr
aMZrGXjzXXfFbcpHgDny76/gc5RiKsKHUVdcNX36dYVoixEtr8ItGeoOdq4YPPVTwPRHgJ1N8Qc1
HA/l90AYImHkE7zYCzZxscaaNMRyjhFea9zda65Ph6tzhhvI3YRT8UKYKqy/BRYEL36meowY7Dl3
ccyPQtLBoqXG69lia5yCs1O7v+GNw5WB8dMwoROYBrcEKBmoJBJ4oWY9ckgNkB0qB5kDJf4cgs49
38S3ObRdv8/4ssN/vjUaGREcQPt1p8ffHQApHv4HHe7LBg8uTgfc+flzRgOIafqpPmVYjhmT01/B
HOJfB4g6IGfgpsxLEVcT0C3yBBiAcxNZLdxu8tB5LTv8YFrTTLRYumGEm7b9hDvww/af60r2BI8Q
jGcRFo4u+RsAvjFJ2qG24Yb1DoTDw4ylTAi4AcOUESWIu/sFoCTnkuc4+dIAUokHuOeDeoNgM/IH
AYLKM6XgJvtKnHQgjTAjeH4IPJzXZoMX7cccsK+rGMTSUluQWMAGIalzhensbs41K9bsC/A0+B2k
Al3K5sWlfOwQVug3V0wzA34crzrbFNVM6nGXnbNkqvB3YB6lxeKc7LlDaknYw3aJi2w/5UuIAQwJ
NCCn2HCKLFmb6Xc16XknMox3LIoVBhMhjxWzeQS08Jz+8XZ0pnON/wiGXpn1IQ6KUZxxWfI5gMch
KsH2gvmBuwqyUbhThoBF0aHzvUVXReTeLRIPXc7PZJlhJ8qlTpABiFYFlhqPABbhKT5Ud47fJ9Ns
xlHAU/i1MLSkpWevH4bIZ0ghWJ357LWpmo0LE2MT92aA/AKa680KeA1q+svgxLiIJ1CsroamzH8K
+y2Hk9Fj5uawXWVaDrF3KjLkCp+kCvwwGYOwyQ5iFSFkDU6uTS8RWZQ8jx7sMJdIzGrCU4p/H4Nr
97FrAoH9UfngbWwYze7tnG0sJU22TTnl8VyqHLwM8nFiJINZ1DCq98hh+c7F3xPQMTQlwEQFx2Kz
xFiwi94QlXj0eejC4GcylDagSYjefwmmh1bBF5A53Psg3z5pEVufYwgW98lecEpay2KeYcFjQRkC
U5cskDU2cLaMbsXlhdBDGOXHfkEoYjrMghA+/U3Avs/mwUmnIt162ChCsAl4R5I5WOpJZ7X42MGr
finjalpwhDo4E1fB0Ae8cJE6RUCkgzEzAvyKz2zNyPNXuEPyPInwdzGVoTiy+iYDWirP0YzFzYRh
fIn7Vg3eiYEADz4sAlZMbyUiK3AmwKgTiq3b6ITX2IpbrHmkoF1gD7zBO23ERsZr+oxEO58dlbpk
ZIKalkeE9c4QxyUmqhD7+BC5FBC/l1HBw240t7yXe9od4XmhEMQ9nX1x4EP/NfU5XiLgxtinwKti
FoatBVyvwr9hhHlOdPeyZs6isy0w22XnlHalPQiqP9hQ1tXkKJ8TUOq8dl/33zdjigIfCzW0uofm
8x77X1IQsBFyeBiEhzHzqGuCONDQQLeJbICTlnJgMOqtcfFd39af9RXEZPzNqzXc+2oN6aQABvYH
mDizD792fIbCKgIMW+bPiEuPr9ZMGFtfiKqC1UFyLNmUJNsIHGzX0Sd+kRMKt/py0SVvAumY/yyV
6TW4wPRNcDttfem4EYB1Cw99jKEbe6f9ITMCCifxm3S81F5YnQJu/zNwRR8+DJV4dEBJ7AMK4Rjs
U4/0QLT0iEhPkrb7HjMaJgorNNH4ZlMPWbc9IjqvXrKVkU9JNej3YLD2wuGhgYZUO5QpTKupUTi+
CU/hoC1lmiaJeX3KdBxlJeEBWBhC2cJxg9UzMDs4gB8Pg49/J60wJGV6+wcDtfDfkP/L1fCI09hW
2c3bkGgRrzcp09+CXJyEqs9BPmpn+Gsa/s1//jGQ4/G6YHbNczdtXbaZcSY5FEjjiMIwZKrGrO1u
HitDXKGM+SrwAuI/3PYxlKVMImuJeyEFgZiQUPAwTktZ2n/USB1bAtsQq+W0h7bCSWeyuljeRKAw
RKsNqHw8Iwe81ozNfmDXROAG0Bs3kHx2N4cxARMKym24P8aV0SJrjked7Lv7OB/FnBGLgZlXcf/4
3aOvY5QoTNGv6SUmGilVlgwqr6nCsKPlg5MSwKlT8ak3rF92IgDE8Fi5SDYxyf7yLNKHM0shcXj8
sG/Wk7EGbw38f17gHOzpEe0q7pAWFN5ACq8pq/PiQ9bbgvfhUuJir2eKx8uuHVg8JtmwNmdXiezl
nHFdz4ZvblG/cirlvFHwmdfO4X5sxt/xUcTtMKDA7YECaw6rwWLLp7cz26RPjgJPzULet/6hNI9P
E6MyYe9czRaIbPgqTzbVbLhAXOff05GDlTe2nBXyCuP9J25WkT5iHX31lO0QGiqDjuBqMz7lLKiF
kMS9OAvm+wYFr6VRtFRrZtNwwxLOZzbudZN8OEQ2RpdgpqRb3x06Dwt5tvVJ+0wawwXHEUeW5mqc
czC0tCnl1xLvullrLTbxophdCaITM6b7ZIMRdxk8M8BYeffJC+A/PLi8Ow8jSlpw549x9R9kKua0
gmyFOIyXExxZIcMSbEia2hsfNfOxbqMqaXXrMb+YJD82gAkYh+KSjZ0Z4PSbGLrzFGOIFyHagCQE
wzPQXveyL6R6gVeS9Fk9/rHGAHZ1wd6Svsb9eEDzaByeZPABc77hmaoZKEG9hJWClpdUABe2W1Qe
N3+cKOx6wBtWuRU2zXtlraGnn1J4YXlAN7KChlUtKcHuzOy+IllKj9vdheISW31qxZdVh/CEiPDo
H4YtfVt98kuTuxGQFbUuJjgz0NxT6PQ91iRVhkA6oaTaKmJ7gm3gRfcC8M+MBkRn5gW2Cif8H8te
nSnT3kGAPBzKnUyVDu+Y4rPvkcgnSRaizBdjzilbOfAD++964FInhq399jcEJI0Rck8xCnF/kAn9
97SdDRd3D4lZzhRcY4NoELX4RLIwmS1top3EA1FYNFYGUNROGN1Hbd7uqvXlDy8+obV6kvcLr3H3
CNpJt3oEbPxvzt5UMxl/0QDF+481f/4hXaRF7hBlkwFAIhannHW6WeIopXEfse1cZmJw+9sLnXKi
7rHW3GJmSnfWCzComD33E05izKFiGkDzDUeYdpq5Vz/82QfCbaPfX+E3wZVH/J5Iux5z5n/tgkkw
Eg4T3o9BBbTBcGRi53PzaJl8TyXjZTpdS0eo/qJ2HFIpEX3gDyCJfS16DHYXf8QGQg2OL6aDmZbT
GljGinhyYdeVyZn49mTHGU9oHopPo26t7xOIbr+AOKdUxuB2CtOcIZa7AE/jgnAMMaFjggjkuEn1
wxsQFKBvJwfgBTALmZZsnCUrlfWW0632E7h5XmNkTIjgWGAszOYpxNAjRgOtJRTEl5CF/1q8PXYP
gWiI+CQMAFuf8cuRNfEmy1cY1L+m6FqxSTNOcc1pNfksH0f8DvQvwUoD44Fp8qhv/LDLh4LQmbiu
fzcYHjI++MYFWACnRtL3eodReu8Z70imnDc+VrlSt4+UHsK9m0pAe5q+Un1JUSGmLmN1i9Hclo0a
Jj6Sdbi4UT1tPUh6EdQK+1tgqDlwX57ucgqNDsLcCFNZoN+luAgm+7V73/UP7La/BHM6mfjrm/Oi
7cne1sa9jeeyJUbeVQSVxiwxkWETZhrsidvJf2DWLejCJe+P8xp/BpTHpggOAzSTwpCjqMvVFZ2W
THQMhT7yTOHZRX7WjKb4hVwTbr8g2SgMj07MyrDkwJWG7XM4blbIhMw6/nrMT2x6ZjznmTmw0UDJ
nsnH26LzUQW9fdlBOqoirIOcKrKTqq22JBuF5ZRctiPByYVjYh0Gjmmfk80UgztAXUpjixzy6dPA
terEBw51+7yHL4VLwMW4LiQxNSBNCrKxTV1uiId0sJwj/fOGEGP4eKIeo55HGMz4dtmOvzPQyCVG
kQHzdvznbszg6ehwqChCzaKW3J4Xlxk+VJgukVPAT+CrfLPGy0oOSTmZXPxn/GYNVrTRP7sPb4Ea
3gYP4HlXPQumT4BfNGcN3b4puCUf8xygA80BQxgRtkwtfkkvO1OYRJs5uwV5g6N9y637shqLEEyx
B8vhGZKYeWISBfUYEgnfkDNYiOsT/uoXKOzrc4NJPybr1ipmkBzY8vmwGNSxSJlcezVsWg6w3h6D
SeY1abtgBIAnnhyWce3BHWe/hbrDHLbKzo6wSJq0f30U7YABRkTpBaORyhHeAy7fhphA9fbVinlO
/oDY0e15eBzsPM+TEw0ONa5IPRDDY1wOxBQp77goPfsIskNdQoxYTIqjtYFBgGpkokfDRIxQGQK4
KCzYZwpykIUvJDEhP1vAo+KdB049k44QWE7T/p6/B9OYdczZAAbKfR3T5uCJzP7LEBLJ3XhJMRee
QPseyc0pgKAwHsE5ZgRHH+M+86Py6GeqhtWE5G5iOiReWE4b0o6+fjsUDNTGH2XYpxpiZQ2I/6hB
mGCAhrrzhGjEBX7Y7/kheIdvVtibl59AjqgEgDpZcBK0VYFlY0/h0KlBo0Fbw5+11ttDF+VI1CHc
V78BEYZexGH5JlhEdHWjrIPVJLiDWITATqJ4hw3yr/xk+qogavPKANyCe4/hUCzGtAaUGuUo77lQ
YRk0BHdzoRgRfFiPiYBVbWzKCRvBh5cMKsF16dNuQeMs2MBFWB4JQ2PmJ8OM4W7MKtG4ekudjLwL
VQuqhS1k2zF5U8aIybtqMzP0EffWKUYUlAYEPiTCJl7KdBMOnDr9HrTDc8c5/6fGz+A6R2sRnCcE
UYNwWnAers456uMlh0XT/Jbg4vVBiGz8mPtH/7J6uOZ4GZvy8svhw2NADqfI3+jeuGgZ4Ofy7JY+
sbPFrF738ak4wzk6T9roljBw1BmDMQgnqAVjnuznlg7D5euEcVOJe8UzFOM9KEMJWo+ofo9PUYuA
mpmmf7VICDsyWsGH/YFVJ6MiS+oMBUuuib7AnlbD/uLYS0qKavxdFFhFJ6onWl4eR2i/vbGieFI8
5E4+w1u4aFCAg/xRPz7hbYrmAVzcwvw5UGADAFuEMuOK34ftu4+XhFFmOjj0Z6WmAN3Fn8ZRT+xt
KDC63oG7CN3o52HHmkMJV917DDsgqZbfhZjcMYR4cGsFReNF7WJAYUONOiQy2bpOqaXgscz64Tv9
ibNRolQOy0UDByulO3zvwd0BZCn/sOCdvM82cgV+C6LklhwL9p6WtUownsEhr89/eNyPshviHvK+
XjCCsBGFOwDzj44TkfppR7OIOrePiyfvw6BJidoiuQYkeSVqAsxPDzpC9o8aCloS7R+Lk90VQZPL
p2CGdQ02W70TUg4iqJdv7DuWd5dm1AUmAWKjetIGXi89I4vQbCXUAjw2gH44FHjccyJH5/w83Cej
boUAyCXOcnaDGQVv1JnQVIFQUfKit5myzAdGZc7qGZxedflgFIhxeQXKttQX9+nVguKMMEG4chKJ
pEdUOn14cA9RlPJvEjzOeVFZ17sPFg7qDqf8gvIRMIqD91jvG6TA0HO2ypqA2KsHuS2joIoBzKQ1
vbmOPcmVgcr1nysXWNCd8OIM4SqQYQXptgkYN+WjFeMtptNUX1CBwaMx+AS8HMQvn5oa8A/A5Tkt
fIACXtAfW/jgZp1x9z4LncxaF1NVq5pyWjLEtOkt/atNAgaGxgpFygVeaGk/drC1qUrT5/yKXYHg
ylH0UQ2UEEZVEwmeiZmR8SBsj5kOuBPjVTDcuWoypLWJMwvlZTnlSAjwyFxq3KNmvGzdnjkQkMqQ
inwYnlQHYFYGJoOvgKtfOcZOC53EQ8jpMOmmw9w9NWCiF/DLbfLEhBtCN7EADlXfkO4cWUO56yck
2puZcK4d+ffDDWkcwAoANVz1KtKmP9H1OcQ3SAyUduf8viMYBUNGzluh2QIQj1pfJSwUry+NPCa2
Dw5RmIpdKMMWGcWaR/qBc6EpjRVo/+TMEtKg7joCI+bQHjz8o0OlI7ZJZELR5q2G8fWvQirHRvfc
9aFhMZtxbzvk6u+AOhrWi+w2TrcrMcgHBYMad4/qvLAf80/wduUpLGbjW40TyENByZkxhIxQWp+A
sxT+XMQe2eVsYnxt1EzjS6ru2Licmy2OJJ0O+r64eK1/WnT7JycBRTfmlBv/ufrSjp0Wt6UW9TB+
YPZFT79QfJAfsxHh9uzfPXTocE2xDMZ2jNqwG4/08YbVtcbPG91QpXrkt+96MaQ9Cghb85r5J2fr
oSe9finPEPPRrPV2tFYYLcIRGVg/E2IImK7PQdDtCFaMtFTHKJTJsTtgsU4GQKZRD72AKJaks/Va
D+musBgAItv1KBj6rsJjRDvs/9udr8bDkXdKD4Mn4xJQno/JHHHY7wmUlK0659qJ31B4VrV2fI7K
+XeF14DVmFKymZ2oElhUQzgn10gBq11dGAogDbzbt7sL1SyRmQPQZ3CvW+ODWigvPvZpQvvx1+X1
rnM3K2lonYXKUTii4ID+dJW0Ap0FuHVr9wqCnsia2SBxmgwj/CJw8pwpEM6+NkYQL/O718yXrSU0
yM7Nbey79wj7Tu1ubCV7kg6d9NjwwpGTvwM5JlHpH0eY2QUIz8Xv5vhLprL1NACVCPcDZxTgD5nV
jh4o5unAkCgtD5hVjk8rVTfK2ZsB/8997D9+bw0uFPYcddKbKPshOXGI8PdnjzeL5Of4/rW1rFjU
1uZtyM7dg7qxH2SovyeYXSi8B5WrGt730h6fFVSA0MAcefpzOqOxv6nioRq0pXqM37vC8OM3lq/j
ItmEOlAuBh0y8gd7GF2CpzXI+NPTvEL5EZzXhSljCTa+bDcJ7i4iLsc5e6rfF+yh3/gW81TPnmRs
cJXuqvUIh85j1tcNiAUg/V8swoZfOG3khBkFynyYuIWhAeFASSGVlanJA5KzxU0Z3YSTQ31zed8n
XAj/kjH5ps828w/dRCR5NcR0ysgae9hr1AXXdZ1cnfdutJWSq/Fxz/MBtxqLhyfHE3gEls9cH0ry
IXj5kEPsKGN4UBgD6HxfoyKry97AMhoQQPFbPu72c+A0QKbW1ennrLFbJmLH7vP+e3yPhrHknVnX
cFyzwmawt/w5J/4ZJK/V+4hLosFUbdZAOvO7hew3NoaCwZBtmEKXuh17PEiuCgAS28AcvyLhzIC0
8YIzG2OsY4kE4eHpNoWSA84MMqolp5TADJPlyXCJsoZPFsO6SmBjrz8BH9u8Bedwk6H3/E1+/uf4
dLUZPm2etBxFb18nU7h0r1YX8CBqISHwxstrl/gVmnD5mU0Bk4xXevbBtSjDiqRhRg5lHJFvs3qc
3PYDQwoCJaKipIcem2SVn8nvtJ1zN+rV2e8zUN6B6hoNxXM/bCYkmQZI7iA14qNG7NLkN1YRFM2v
DteOg3Cit2gacd0/O3X+MX4+7MD5JmTy5SNgMp9zhDvM3jngrFjLwHnGQxQsgH0cNK6Om/XZ7MPm
GIwRqH5NwbMl0f7j46rBEqM3Lb0zSDhaN5Q9Q0PT3CH82lUnCdMRCf4VMErn1A+H2z3aBGVjqjW/
MB5/QHoPzcB6CX5gVmeKVc8KtjIKTIa8whkx7o09di/2Mvy0+E3IeJ7ugDGal5kGAU9LP4zzac5h
rhaLziJ1xIRlRra2cQLAT9UIfWyZVpiZwoEerD65DA+6x/zRGPw9sZQwBBWZ6g0z4879Fq4MYZ2H
MudKjhDoY0ehGG0kk0HRrWRsTAfjAgEqsp4Os3z8Vmw1GFBwUJ7PFU5yTKEk8z+SzmxJUWULw09k
BCLjLfMgOI83hloKTiiIgD79/rJ3xD4nOqq7qhQhc+U/6gdNs7WPY3wcDKTf0wtUtfS+p4oSeSoR
RWMeMf+FPtohL963STVS304OYn5UuZfhq+7Okwaj2n5mVj17c4MgHxr93iIFXNr3hwhxLw+rBJpg
2PSbsbJE6PVO7tDYqbaX33zxERRAdvsHiRITvlsldCnQPZ1a0PmXFgOcw/+C6/BAvGSHjl30WPoA
kYowexBGSkbyq0zQiyFnQzeFIx8ctT+/bjjtKC6TNZK/n9UF+BYC46S4aNY5ppQ2ubSUVGbiUIsG
9Zncbg5lhi+MqwjFSYQkop6jP+vjythcfM2h8zlgAn8m2D+fH+wPPArG5rl4Lm7cuuaUxRJhpGdW
9jDjKe9s3a2BKZ+esUFZyEd/2T58aVPHXdxzryseITnkIxfKcMUiCPnBCE6Lxex7JCYKFPJY6zSr
50GTpv1IGxWxUPp/PAMV4TRb3LDEja9nfTsAjREmNfsLW2MhCe7v7CnxPg2uyzup3QGtYsmFIwbL
jQCG4ORGRE+g37L0iTzSTfezMeZsUYfCw5dORYjmsD0/Fcukq5yEBISHPkGGYd+CtU4ZWgxLJ1wh
IW604XTh40uOKBmloHxAQiyVbeNL8ovZeQmKomBswSPERMIVBSkkkfaAbpn5Kzt9r2LyYO+XGZo3
pHvxT8ypFlZBTRJ6yU9WFv2h0DNeLIp7uFVK033rVCp66tX7sE+BVjBDZDDw62pACeC/O20qnwEK
SgdLOxFFpMURx2fzvRyq9RG5G1lw4aI0AcCK2me6YbUJzrm/29PwB4zPa2YtnIPVOriVIxUPAg89
6ANIWKjZyvKH+nk3vOFu4KXB1nLOQEzvcXctbraemIuLT1jsCiewIdaL2yKb7MbcTOyU8c7hD3LI
rtnWDrsUW490vC6rM5OCdvN6C75Wn3mULTEg+aXTjxbfINWODWLX7MSFqgLVNRNzKx278+54JdGW
ELUn5SBsy0+EO2sCue9LFvm9BPFyeTFaEJzZa63dFO4VcF9YbX4zcCr6/6iivImUYCaQNu79Vcr/
BboVdjIslJ1b3P3fb/Ku3N/t1MvmsmIbfBT8PxN2jtO+2LeeFFYIbMAacCuG+hd7AnF5Y2n2m/Yn
EsI1Wo4RdwDqkRrM/Wn6Axe/ZcKBxK7SFzsXRW5sMi5DzP49ViMmAaYt/zJXRjDYXoOQFJXq+Qk3
qjtvRxtRkUSURKyBTg4YMgwyiqUVQg0UYQABZ2yUoDwIbDAJIxBVRTIN/Cp6EgLaKGwiyJGlhyrE
3hBtyohQDwG7YeFwv3Hly3G7ep3o6BEsQcEhCb5WqC7IgsdjhlYR50wV9Zz+2ICJwg7I0Tb8BrfR
e9VHXHDgkEY2KsA0OhlEGYhN8PJxfiaOMNKSFjlJUHDsRxAVwbVw7mGiQYmHqAWBj2RRIUYuMsu2
e0+yntBjGVMVyRAJkgiEPk55AObkXSHigjB9c6NwKThMWVTCocdsNJzKyhRFRO+PKEnEshIMJCdK
FFKwuZRVrNAXgWEZSM6sPoczVjTI/8PgF/U4AIa3yuWdV5PPmP/9tQPAYCTPocQcaTi2QsDWvr/3
JeeVUSjpARNfQJ4Hjv6zr0iqJM/UBN9dk5jwB+fX7qwn8rC4+omwhhbKyhLrGrjbYNhHDoYGdc+H
SyIEDYskqAFTDt98zqSk/Ui8th5z+peGmcL080PRTxvl+b6/jKErwcI984SbmkczqifFtJqWIRB7
kWKF1SOx1GnrLHwO+/5uViBsGV2nl7mxrhjytrcQYln1i3Pj9phNKxfTo/+LfhMpVP5IDyMTHZIB
2xyCA2S7DBG42icmWuyAM0dxMIYDEqqYJL5rDSnKrBzKo9/LfpvW94gvNnnFeqJPKreIFec25BnI
wpKUU+5+IgtzYog26MvroIHzXGWwWpL/SxGnzUrgING8/GtJD+OHV+dLaAy1UB7f41sb10T6WwbB
JmzfbJkEhC/MIihP6spc9cQEDsmzeodMeHAaOCsJ9WodxjT0DOf/f6/zOXIs/IIPk0P2vnlfpNqo
cgGRe0vNqVe7MdsaotLn6aLSRUk3JUuYgPqYT3cO/zjhwNVXfebncZNZHzbI+MPBDAWfEBtxqKWU
ltRKDe0fSr7FbVEHNVZ98t/s5qBOb4mJVUxP8pT3j7pkNEixPWmzy5BiBL5J/ToPGDU2hIajCxPt
7JGURIk6WvjdYEMyLIEmgudNfoeeez9ckuKgDXUsQgMRLPj6BiXHQJBoZHMgl+Pbwhg2wWB1JckF
uz7GP4p7ScRK2JualdG479ODnXdKODdQZfwafW7/5qn4m3w7YDNbWeSw3Ix92y/bXvw7vAj7pKAO
KnWLr8XupdkC0h6ClvSZHFrCsIiPE8akPlYt5c8ITYYedjekmfMBG4D/PF58JHq2sWmIblUcjg+M
H/1VxewG/ESuq/cG8nySzoYZiSH56v0ABZ1ilI8wbq0M3JY9yj0vLqm8HI4m2fYX6IQDWDDN3R9Y
F4gW+9bkHtLVh62k70A4C3dOFSrgps9IB8jpW+PelkTGEz1PvLQNp/fmoHDp0zpq14hzUnPfRLis
vpwC2W7ggWg8u6YP1BIE0sEBAh4wjWzkGQbTw8VvSDQtziU+TJrs0Haw9CLRBvFgMajJIncyhnIk
vjyuTLS813+TZSMO/EURdgcOCf06FldaSwclucLco4EYXytX1XwGX+ZQ7gSDOZadm6AExPY0XFvn
/h9RojYKS/+7fntELJ/vZ+7wUsw2OYxUZek4UWgJGXeIA9k9snkvMe8OZ1nprx3LMJEEccbt+AKa
1g5Lh8g8nhwagZHMB1P8cKxxPpsxOIO2McRdWCBacfiQ0FpFPAIZqwimWj7Hg/T3XLOLE/T684lm
bC/LC30ZTWjsAs5WiuLwQxiaPttiTP4xHjTiGqY7oo/HEqmwnPxFlb0Syfv6r0/soljxrddIPjFv
Sk+7MMQVpeUVAIafgxJyxd2ljI3Wb69Od9iFzBYqiYs9/7MhmlOeK3NOwffD9SBr7sXPhU+QMwJX
mVevriq8T5jmvV9IhNygTZXC6cMC8BxwisUQ8xHDFTeOrtgVkyEeHADTQdLM6RpjcG7Cglt534ct
3EC8dPiwsZ7tTSJOhpenK8a2LP5xcr24Kj0Ln6gg+BnFJKA5R050drKDaYX/BLdC18XP/eyhcX58
jdHijMXx6wHg7YCmqZvGAU0u6KQ8Q6nlhG6Rhkv/CKt7f06cBt4MCLMXpuzaxT7+WQ5QOJIgiPSN
XRtTRDgQNoDdRDWthxbvEjhj9BF9uJ0yEPRjdmxD4gc8QkcejEyfnYeK7xag1xhXQR9HkbTXBEMF
hrVWkgqlOPr21W0gkk7UvwZ6IL0BV8Fv9UcvR/5n6uOESXLD4XtgwMK/wY55UJHqyikB9bgKShsq
AmEOQmRJSRCNgxd3tbz6INSAETdIYv33H9QtX8FC81S8uvYJM/y1K8WY4R+H5UcSTMYHYXrgB4HA
xREF8H5UlFj6xiRSP4t22qk/1sF2ECJRhmBLMhUdwyxDLEKDuQu4BNH5d0kJUwx1QGnienl8U1hS
4gKHNaEDOegU6S0yLGseqyBW990HS08gTdp9VrOL5ITE0jgrcT+RbDBVipmuH5lkwyx9nBXsVkA6
BHInsO36CMoLMqh0oZdMMbKBK3AU434RXCBWRLjK/+l5rA2mNThqExLmMQ8R+YbARV1zrqBr5oMC
zZxVa8gMHU9bfgIrplEMVesVq0h5QGX8cXf4py2VFyZawEbqWkWCCpY5QfQi/B4GjGSWFmtmLIcA
vsmXwjOOnuCKaR8TKqQaUUYIVYagn6w2fATLKxyTUCv+nCsMZm/GA4t1R3hcC+ynv+B0G56uuDza
BX2ylDFixp1wNM+hWBEQ7Tkar1Tk85A3lh5rS84iKS4ttBhIlUedWLq7IQILjh3oO7g0wlzPqeIG
2syziinpIWxa/XU9/Oxbd1IRVYXOADfCgM7qOwoRVs6oZ3dTEMkRFl1POeN86XsDenw6Dj5GlG90
zNgwH8cHVK2EdRVWFOaSQB4SJ3FOJ2R34lTpB4fX0Jh8XcygTnm6exDPkzdWQdDSfJRj8I4JqIf5
6+2cRwKfjBO1UfHoPoWbLshCJdTGxYEaDTSj71CYmeU5KCxIa9ta7BDqm4Lhz9sljAQEcjxIPkfw
t+RFryk3Me3d7LcPIsvIWAKCPr1a7wrNwShOWb1GiJIAGC4cInCUk+HOSf7pQyTSNnlTNk/Ar2LW
SWlXJd+eax57xwEPTC0qRlhvbh/BtzeQawQdu/27B7Ceo2dGgsl73V8RXb09OmVkSFmDux2PblRV
E7E8ker8s81jxWqd00KQVLmDU7QeDMtnjMynQZlHklTPFT0UliikQG8kXUMWHtyknR7ccTXzt8L5
KopicMSwcpktvmO7TwamDsvqkv/e8jDZPYWqDFcGQ4MmZH9yeH7qNm4fPtavft8pBn/vflS0K5oD
thBYDWrEdcORHy7ubc4GO4qenevHJ03K7Dt4/DJ5zjJqcPrX7es3vTOV3sU5eXeCncOOVdgcA6wy
BHeHCYLkJvUX3YpIeOG9i5e4RniTY9qTXQEWZz77GnucBs0MS/cILwtc4pUy+lDyR6YPgYyERJIu
vBX7mWHJLqYguFjQCZX5BUf2a2Hw+59sAyB9q4fqMM0APNbWSZrJcyPMR1+ZtYfaP6ABjhHpoUye
C+VPdft+L/F9lqaI+ZCDIQeJzu1F5MOWQzKzeW66cPezBzu4bJxRlwD1/B+c0Fn4nDm7G3a7Z1Nj
RVyLsULzTUQacBeTLkadhuEbrEKwCujaGXpXlFMKx2WZz9+/BUhDk8d4Cxm2MPHpiGPn9DrzR+XM
vtObcZWvyDsI2lRHpUvEElT8z8umEhZuHImCieaf9Ga0ppMcmzyW30ljRiRoyUH/7yYHV6QI97k5
0iJp2SIAgNwCUmKN50kg0AVVQfpNeFf6Gr4e87QO8sRg4P78XQjWUvHS3XeCyxocrXUL5A8PqKt8
BL718FlfWbAoPhEFUjlD/Ebb13ONwIy3Iy1zTrwX923QGPre80DxD7CV8/8VbadTqsdeJEsuEUtJ
+7p22/2LnVzgLi1RD4kVqlizn4tqRiobod1MORPEJAdwzB0io0QPejyrJbyCW3bs8nzrd6+SWobX
ASQmref4uC+Go+buO81EUdgHCi2j2P6K32hYRpjjG6B/67FtOxvuiKi1D77fBkUCiBFhJn8sBuUk
wxIF5IdRmGPK5mm3J4OQUkQC7t0jLCFlFsKUrsOiI4/BUrcDvpoLuXXfOXD9ML5yb3c2CD8KAs4G
h2LGYgpQ4pnTR4RyoB6Jz4SI0K9zI5kcrwTMgezQY8WAwztHzHBBpcBcRFYJR12smmONTnGWD8Op
dtjpSAK2WsKMpw9DpNi19+C7pwpEfAkV6dthutJ/cfX32deyg02/nJK5QBKHMF2LTzFzOQJZe7SW
PrD7SgYlQq8NX+xWmBtAp3oMWnZRJfrxey5JJ0JKuC6cnwNigf1biPvhwzn1lZgBV39gCJMc5KtJ
igQnN5IhiixDNofp7QBTe3rM2n9Cy+bUc+5If6CM+fvr+O1qyA+FSgLLF2iFpkXgTCKac9wPZYBk
yQZceeMQyYjgEvuUTPxe0/k4qgIpJgrYpe1qmJ2lFyQ0ucJ3PzNwdpBxE2TEMRVTvGC9uUTKGzYy
ZHl/lxVBd0MS5+a7BdGeJG8xBU97YdSPAvUPQtkjOmct8UCB9xCT4/TRUS+Qmvngo/5uUntm8Bp2
PJx37yqyEOuBSDWscZMyyGmK3yOQAU6SUepG7jK+GVhw0vVCk/BptnrmphWMmietEALipTAOIuqX
Hhrv5wJedZyVmPG5rWpGF8ow158Ae4QDQV23KI+aPmm33bE5YooJL2eKvxJCA0jD72GFc7BV4Z7p
WbwABe0oFTSk3eoW6ZeCjOFD0ud0X5JG+D5UV5EZ/OEGXLF6qzj/SCeYZCTPrSkQHL79/upHwMfV
05bY339AcPjfY2VfjF5k6wz49EFOZeBip1zCIY+USRV6b5uLubnQg8KphHnEiFgotCUdkfTPvbl9
zEDP/RuAPsvdzwKt/0ypWdtLeyjqLJbdHw1/5RIw/s7MTX8VsOe4dotU94l35q78LjmjvllFhAZO
xMgiJ0muruyQ0JVxKiVWhyJgPg9UX+7FhSwKHy6nZKZ3HzdrzKDBKehzAk7vDm/FOqWSheywdAwA
CthiUpMOHO+zST4aQxvOn3N5XTonkrY9AicGAPpPTkgc3sQrOzJGnznuAuZQY2BLDOEbxjM2tV0o
oht/MUiNnr7Qe3Jvc8fOsomg9i7UhPrl4hG9ae7Dj8hms6ND54uoo/CLzEaVS1oxOOMHAcbOKTnd
jrGtHIvhdoqWElvWkLQWmMjSz6InGVAOHlBk1f0NEaVcjZTiR68gcw5aAqwawAdNXY24EdPzmK3Z
q4jpug3T4B2hDp7BeAQcPj62Pnq7hEERS4ryA+07WUdXXzPdHJnj7YwQzzngwvJV1BAL4AgjpLfS
b8KnfUlyjzx1X7ZvW+BdXx8Njojh5qL4zhAWCkTGnEiEJLmImvTmZGhHOpJyLikiX4vbMpKc85+w
SiB69ooIScuB1DG/mBCjgaMEhS7fI8ef0WdeT7PM6WC5O//D22RVHg764d20K8ignQVwh4qVVSrS
YNQl7x68SFPzAAM9yUFLIh4wCPSFBELLzsDmD0pE3E8/NpaZ5d/G3d5E5sYdGPQXLwQto/ffZ/4Z
K7E4iEWD/XvUIOdNQLmrBVx8gKtkanAiGH8ckKg9pTFjul4WMM422QNDfGVAW6fvoU7qFIzytrmM
8/QyJIFwfvmD+EwNI3g93XKu48QAPjWhbae96DG+bF57fvzbeocNadFjAr7mKXZ66G6yGFK6Pu4P
h3RckMqPQ4LYvkofAP0+4eIuDgC6SEobhFyiFkWLVRFMgOdqXN0jXUogCX+uCQxCjM5SBcXMvPf8
Ne1+Itl5gHqHiJwVGXaTJiEwkYIf3m5DIBIQC1PMDH9K8XECVXFYbbHtf4jNgbZ+0bdp93JC29HM
ykP1pHdWtv6E8AyNWzp0tTidnbGUHJFDj1UisTM0qbX3PmcUM7lvYYrGtE/BygefIU5cHGZQPztn
h/mJw8O6WxAm/XiFHcGiXUioXwa0zITMXNOz+6ePGvAb09rd4zFziKy3Cf4Gw+iI8+NfyquWZxp3
zIhXzS+5obXgl2iigmhHxFrP7lHtIjkP9Oh7GSRn+ZmXUIve8+fxXewrVne6yfSIEeN3d784Cnnv
r212NA67uCxE8KB5aufGitd7OX7D78PT0YeT5qvYGhsvKOkUZfawxUz0Hn3nNZ1muU/Hean7Axs6
AMPLlxM4kPHxS1R7KTkSNH1YTLmC4qYj21lbPUD6vB3tCYyAE26jsZBOZ2SEKV4bDuzH8D1Uoxb9
tXLsbPoznMWVOCi8oh/A00Eij24kNUx2HtMtd9WmdpX1wC+QJN01i/MNr+Oz7mP9gvCHEd3vjqb4
Yd3ZmOk+4XreHs6UKXTeHr/eU7YU65EcsznI3nvduFdrkX69+/kWEoktsZ7sjZF0/BzVbSbC3z6t
9QqKeBe8vrQlKUivj/oEbFvCczXsw0sir7AHk0HSn9yQvZKl4EATL4Gci69VnQHXH7SxYpPWnHbs
389mQsMHCWMHgGImNW4p2pbJ9TgMYIDh1nog5aWTLuje9qXQXHywbTaBrNocPhsXfFItsF4goWAG
pjMovSQ70BJ4YdzPTLnsC7VtKtHv69xXLHkPuooDhSA3riIagDxFHUPKj2jZ4JtasvW8G/DdlPA2
nsSXXX3dBwLL0pbmfGCVRvyrJWEb7dC0GHEvQjXIc9ib0H9Rqu5zPFhqQcVkaPF8slb0eICnOhgB
oXzLnq/7TURtq1X71+3DoT4rQpFnLehoRt+FvoOmWTARNj/DFiDMXbQ/E1mAv7xaXXqsBYLIu08I
wkwvY/Qcb5TyOZ1XFQ/femAPFnKMCxTDpLAyUyi3+RBRyzs+STE+bRIEUNItevDHm3rR29wXxQl7
lOC4cGVGGBcCMgdYe6N8gdISIn7MaEW6c5IzpWXU5JlOs6m925IUxtuEF4iYFV0m7GF5uLLuEU1g
hiJtnBDUwPC+XAW8kxgKGQgPRFX6N8eYksMHXeUyaxLCy4mTaiZCPJjv6i4yN8Q890KeZPyukDxY
NH2D3InMSZURcgIcdGg0tuceRDairFnLAw1zhAw0I/72CUtLyROvt17TCzBjBvN7/uyPZ38I4IdY
4OuS20G5LYsU8p05o59TrKGKCaz5RKRjkLiHr1A49qTJdV7zfkjLW2B8EX2IsOaLDwRgL1QI48+Q
7p61gC2FtOm4SOgvx82bJ7j3aTuH5cKdpqMLNrksggUk8pW1sVzhHgrw+QfgNdYic9oJEkgiC2Al
50/X2JYvG5yvGzm0zy7R7fEX6N6BPtF141ifQ/Ji4JkJiz8acR7QiUaVBjiDiLyE9kbXDAaUSF/m
r9/xd8RaQEbibhufB/YE5xRYm4ro3kCbL/l87Y9E1hFxjKk4HjDlaiQuXf3aa9aIdYthPnxxECFe
mhpQFCBY3/3twNn5LULxpUpslsj8/m2gfi0odF6vi/IOJfSZhMJxf8aAC2gWtHGHyxZnMWYmcDw3
29NEbp+ZjSl9RcY52m0BQUTESu1NkKdhKOMtRCQFkW8C5CoGm5tGvfxtn+8SalWQJMPafm2Eib1m
1nH+LZ2MLj9wZRF9syuOP6aWyh1wW7DUZDTXOR81rlAWMJXLL0qNHf7L3lNyiS5nSbcpSpFv54pJ
h9SpXdAzzj1ONcKHDgdbMtqrNqjujxAX9FcEe3GYBaei9YKsLwTelAwaqA1stlcZYB7wCganE11I
9Ivp1O2qfCAIxubtkCMChlZXOer+Z0g29XwA7k4sPtZ6dubaNwLCawu4pGe4w8Uto/P1TB9YRmwM
OlRhYW2KABEZlmK2opALzAPzSoQeilyF1X3BK8O/Rk41pREkCzzpcymS3L2tJRFyGwHHUDX0GDJp
eVem5x4jm5FSMImGGE8N97WQBb8Je+QWKd2EZgDHsLcXa845yCdHntNfJ8C315yKBbSNrPE+WcsJ
8UqKbv/hPgSchUcF5p50luOBFd8RW2gJp4z1FjQekBLoxNpmVN8+EWnrwSBuF+Rq2++UwlTgaEBa
TrLMvsBm3NMPChTJ1/c7xSWcvkfqxZX0JlGbhoMZGP9Lgdgejl3AYizqPRFAUqyr9ecL1Q3lZPEJ
d00MiEyQFE6aYYMcQ6R0IIPoxTWgL1mt2Hh5OYRUPfz7O6LBpr1G7699ueIALnkvpttBIDWc3hB+
yyhlSmeAQ/EZ5zzHmMp91dHBVC4uSZl+Bywa3q8iSAHgwq3Tyt0YAaR89PUWn2C2Z2i2Z62DeZXk
XLrufcNfisXsrDuLAZ/RLv7EZ/JybSVOKYxwlRQ6AP0A9b4AfBnqXqqvQMLJ9znkGLeRrfewzLKm
knfC+aMlr5lWFHSYd7EByehkNmjimq2xUg6mkye8st8f/joOyL/NvyMk5u4fWPQjFWYZ6r9FMFgx
vCFkXZAzjtMEuYJCWkNQgmySlMeqRK4Rx7hv1I3gW33c1Dj+ekQugAkIOBOs65Ym9zG4H6zjJwWo
CSCq6ZNDjEX14LKaoWIjoJGkg/h+INTPewScD0k9RwvZ+6XgJe9lPsbeAe54k5Dk+kRwDcDbgGeq
UOtHiuJBCeFl6FOjhG/hj/gRIdO44EPdHR6z7lRNyhkePLRtALSidCZzgHUDYk9GPA5JyYkIleuc
gr+Y68sN1Ru4pGhxT4HPcgk+e84WtJaDBBM44HceESnha0g01DnfIErS8EmzaIY4yYQOGwznEnd/
8pLwfsKJSkCsmO0ONwQ4MLsLp0KJ55I1P09gjQ75AjcA4bjf6LHEWTfuhcWWNrNYHzJWQ3aFQlrF
/rQYHAlbwuLBYt+sWf45pOUhhxQusRQ9Sop8YCzY1+yQfOW5ukYDt9YQ3JU+bpIx74Y+BiF0/xJq
d/NrbBRA+0AlIhC54LpDdjEZsOZePcaplBwxG2nfQp8qob5VwkEmOMfqgJAW39l9hA3l5XcoQlDc
1QFVsoSZ8UiCpTMV3T1oKkdKVLZeXpqkOwqepeOVuo/Nzn9yZqHH87Z9Fr7U95syyV5pTZ0yPnBW
m4+oluFRFhG70GYi+EtJW5ZGiCosgZeZyUfdjY3tWookKenKBBPtFP/XfaOzdDq5gzgB1TKHfBje
GT8BSqcad8P30hxdmXcneO+QwelEYecuJ/QVBzyJs6Tk5VOs0rYRCD85mJKHARlfG5kTzPU64Sb4
nrnDJR7WD0Y9vouQwhaJ1cVZwt7x/BvAQ4yMLgcWeyq2an10eCc4G+g4skPygGMCwJ2HT5CZQ2Ty
kDqGExr69IEuHlUnPE+Qe0jmM1SxXfhrQA6D+7hPWqbpP/Y3lI5ENH+9HsR9EfPOXziy2Drh4qAL
uE/vNnYkYBsYbrpE2BtaR2US/toKf34IGgC0q22dhj2V5xMKkmmsy6c8z1ijoAtUOATksTu3Wxu6
zR6rjvimHR56rsLXzkH+YEE4uX49TOeV4vb1EEKCWIW28h6twy/XZyTwHvlxHZ5gDFWkMcLj1T6i
i77DZg2VwfP1e0eYzrMfR2On/SUmobSkQrLosN4jMBjYJhYgnQ020lgk3y58B0OQCfqBADTi7z+K
R05Fq1IQKdhFiMDfxhyL/auhlNwtA9IsXPEyiQBtSa9gDyhVi8Vit6iPWHQocoN6eCxRxWLkr4Fn
YCrbYsyIcjtfs2l/JE0gVTq4W83BNvXK3BuZwNWUalPdrmkHXA+6dDBv4UkwqpkOfqc+hkoAquEd
Gk3b1kcQSo6DhAbOMD2xvt5wMnw8Uo4eBGbY+RAh3hRcBaz0X6Id7UvII5I7dZoM5Y9Z459pifax
SG+4F63B+lKRCH5bSWl/hAEbiFdojt+LBpFiMWwZYXFeCW0YBpAhA7wZUP2BvsEU0RHM0XeS0A1/
d2KDp9IkwwWEwolEixJTe7bixdMNVpKDJU+oLhWhL2QGSRaJSijNDCpwrqRf4a3hOgk+mk/JI2Wo
G8s4KNdAmBfea0CcE/y4CJPebUVau8zvc6gzqj2xupESUpmRtAUNHcxVODxG+ORzAEPY0IWB50xL
W6ZpXhvZnwjeQ35zbywyHp9nYbPLF6TiqPPmEtOUd1kWx8pRomJYEBzXeOsBHwprMeM/DyHjgCuc
3rqVz39MLLuE8HkxnaZ4DZiukCrizGPjZ6JR1+j1OFuQM8Rz/ojxp7UMoIzWRN4yC+WenkLruiCl
KEO/uLPIpRzd/QcvUZSWgVjkB45tFsYoktFefa/PEDQYifWiP/6Ny53NVNL1/G7TkGM7ZC+vHiO+
9GJdo62EfLA/fY5eYEAvGQFILsP4kaQKbiw+zqq14ppkC0SsTwcQme/mrMPHRY+afhGhCcUlBgO+
YyEgiuRwO2ikomA04SQDjqYNOYDxM7ioolod/afy8ulpMhg9jCUlJ7eVIlFhKm7Qx9MRSS1NeDO8
zy3RoPT+xZflfkYMDIEtBuRGSUN4x9ovuq9+IjKPNUTAe+QqkXAu7DzcWWJ/VceEIEzagOi2Z2yk
7L2stHjP/99z++On23ki0I/l3YYIN2HEINcToicBJ3E88MBs6HVDycg7MEPil/jqCh/ezqbIQDnQ
dUtTOwwr9QZqyjlUDlgeE8Pa652dU1MM5egM3IL4SeEF4L2xPuFSw5wZZPRL4dHlFoiAW1jhr7jn
vvPnmAZOovzpa2a05jTm3Tn68jmTf0QlCWXG3KEBgz/z0UuY70WmCqICjTgdHOhkSFSsVgIAQCX6
OGSevCKSCSMjbIdFlYaHrogzPx0WMjECSkzUGLqoYDATJ+/XIqM0xGm6iNgpQu82X8b5cvUjrI8o
CncPjEMIL1LxHwo37Ha0PvMcb/IzBpWR4g32O0taUzJdua/YXKjQCvwRxAZ21AZlSokb94WPYq8E
X8x5PrY8Tg+oi0KNy0OyBK3w7GoGjSE5sX3k/lCxBSxWRDr6I7dzVzd/SCL+4V/ROOcMzj6vBXhH
PiAw5n56Jfdt4xODQ1x+GRPCBQ/J6Y/36BhBt30B9as4B5LXqYShAoz7jBjJrjf/Knvs9ISKETeX
4PZkDYk4A+HDAr/UME3kkXIoTvwbBC0AGSIMi+tW468hzop4uxULy+vIrCoIbc4ya4Qke5h6I4HW
DqrjfdiNRNoxxXMMX/9afmBYpuacxgi89Bjtcyp9WPjNQEFVHhTr36Yjjux15Gn2afxL+d1ITJB9
4XhH3dubF5BLtxWGw1ikK/BUiEGYPNf1e6/wQTEs5nPF/ysSEVjGpnSEceYohlyY7AAeP5IBEpm+
omwpTeC11txNDn2ARHa0LhVgmL9h7F/hKywLEq9E7BBJOe/ZwFYjw0RTAcjdiwzo+bXp57L/bMgJ
UoGfnqAto5bOdqbK5IsGnbI6blp9fk3OX0xjEshlMekWyhBBkQtWOMS01XFEON7m9ZIMMPxm1ylG
WD7vN9JXzRNWIdpzsfwiU7Aw19wj8GO4DYkEyaQcXbDMxh/SVZS4Sd5/fXDsdt5sXxMDEHhF7TnM
z3jcBM8SseWAFYlREqJJWtfEwxMSeLUVfLWHt9euzdyul+3wTfMcDNw9gPyfddyghWUElWkDrpGl
YdCsRkCDSqIP6wFQ0EoGLOPDYUVmMBbyIcgbUjxQR7OmihM88ZMc+/B2T/CPB134Xb7GFKF584uL
rYFC29xRrYlkESFWTWYi/Y9uBJvAYTTJZ46N1E4QaCLvOdu56CRJvu9ZH76VZAq0pXYe0aRE4gt3
AugCM8Zl2Rwzzvw4pDHbysKawkT7WAKmELrD3JXJYJIe98yT803+B7PIZHd/h6ZplftPCt++Y5qG
b+S7prcBaWcDEYYuvz3IM2jz6mFn8Wt8H5OMvf3Fhy8xBwOK4x5OKYRuvO6LxJHkiZAcayg5M6J/
g52Q7CZXEHz0KtDSgitkDf+DH9apWbJ2VtPAmhfOdVODAwqv7y+swuscUcOPqJ87sgSocu835ERO
wJr7C5/bBruR/8G2qrNVHyDzjwr2NYLdNcgrMhyIOxgD8TwAvfSNYYvppUaUkAWcxNj4b1DRd6q7
nq7gLYldjQ9UA4+y/b9ZXZx3WnomXoREpZeMa/Ea6wHnSbcpIfvY3r6Tr/2a99e75LLPx5mQRxkR
vORr00AHkICx2mHTcQhBtndzmL0cZ0x08QdAYaHQQkhyZB7zP+XMqU3IbXdhzVHohbX3Pnv4X5Ii
aU/gIOTfHRVRWDHKIv7RGIMr9jzh173ylR8ZmwhEfivuCE8o2PIRci3e/nHne61QRhPALqTVcIX6
FKuGzFFyjraUJGVMN4fdRLanBkg5A/QefiXDVswa4r0xHj1JhUC5JDRpfdQuNNWlL64K8HvaW/N5
cerqO9fZJaLogiQrvnJlBZiWOE8EoMLnQkIFpKy4LrQ/ePqK4nCgSBJ18KZ1RMV1jKxkaO98uHSf
VlS6dh5TJAsoPiSXcyKfFC61rRqUN9Kqbri9nPXOvT8xGwzGhIvhgCmTB6lYLSlRhEdi8B096eAl
IgXG/rf+V3dbcWLm1kR68yltA5d4aqIbIaTYiAguGYqIYff6p0W3KZY5MbfVf+rwPUloRSJTUgAd
jDAN3H7jQAGwHvZifUaYEhc5oP8nMBkdiNR2MT8CLRChN7rE9xG+C1GREaJSIbcZK51LgQYWxNwm
94V9ixBKEcNBcqHJQb6PzB390vAS9Ic3XhYVCM2fub4FqO6gKXE56SP5rK7RQ7U8VeTbktgkRbRu
pPWI5+bvFVb0EhLYgoZDspcMgwxcoMuAWOg/OIIbjka4RgAPTvxDB67Q8EhpCUPyFs0WBPcMxINw
SIFz8NrYeMgvZFuE7xPSSReV0S5CbvKIjDGPqrXFIe6qXun/bqjC+xDK5GXbDEShstdOcNh09iQN
CilKkV7IRUFfHick9PXq+nNIzkWdf3qceqkQ/AesyzksOommLBUoMf6UZTNCvstpOnhEiJG5dUgV
j9Ap+60/CHCPw2G//fcUCHPVxW3yIqQCI1bDU0m5AjuNKy5aRyU87vWvW3ifRW+FgoWlIe2vzWMz
fCAvxLelWofPBDgRKGLOw4toZCSkoBmS+SknHNSXWNBk6igmLd1vPPk7B5/B8HsUxD9ddKTaZOzN
h1qyasy4V+Y1WiguE95xhmSQZppqpfGDAGqRDI24YngfrQKvA4H/zUob1yt9ej3IIT993EvIJbEB
hfEpoPyivy1pgD6EuxgJQyKj/opRCYn7rD+8RM8Tqf4PIbxxuYJP/zVDmX+fZdHNr5hR6EJGQ6CM
H2sUWr7BX616BRCA4awykFWrNuhLOPFZuETGYTdZZGMKTXej+zQj7V8aXUL9P5buazmRJYsC6BcR
gTev2AKERwjxQggZvPd8/azsOzEzPfd2t4AqKjPP2WebmlHSrXJrTM9lm8nhg7K2s/kOSOq94VRm
r8KZ4N/2tBhku4a4nRtce/ggDn7iIpnnYbj1OR9g52X5NaCO2/r2pfS1LKXl3ItXNkNuRcaQepzF
lo9AobmnSUaeJWsq3jlEWN+bzqL6DZapHsvrehfhqoZMUcr1lWdFKTFD/XEtV7Fp1QFopUvtlS3+
FwsGK6Fzq2n1KgfVZwJWUJ4OHg1Ktsq0e2w9ESjy8BobJ2fbQEcN7LVrbfF56a4JFuK6Ww/17ysK
SZLfZ2m5xflwXSdNqOTr6xrHkNIQjVq7N0emsG0HLFF0DBGe/3BjiLXpLvk9yEAd5CK2+PY9R/Gj
LH+o9Iju2o/fbBl63Fg13xgNkJTH2t/TQTdHMdnrFlrXagGNncINtKROqR6KLIJa8dmcY9Smghtp
aB/vPKtf6Dh1Cpe/t2nn9JVbtPhI4V61p5hwvBCF4prLE3yorbzXhqKxeB4/icqLJzZu483fIjhf
N8/V6TCjXA8j39Pf/fvwd/jzlaZ6mRpVXqU9jfonO/4jog+ny4iXT73t4NTgHlXejExmp5G7M3o1
ptFT+tSym6sQGBqMntlJPGrT4YHt5MwxRPhxMZh6lWOm1Z+03CQE1P5URmEhoR7diy8FNvIlEhZb
R2Tka3kuR+RZS7N5FkODmXMtPwS6XppHZB7bDS61nY74al2+EUWnqmlJF4XqXc/stCU//kj5IJMn
m3oq9Ekc+UEix/XRWqdCHMyF4mvbfLH2J2quZqb16e6D4rhwayRo5xAYLzIc8TZvpcs9xTPxy0GV
j3ce2V8MxkQeaax8XLZWCHR0C2KEuZzlo3SuOYcPSg47f69iHYy8zKmltGKulAZsoAafWmGnynwz
GlNCjezwqyEwUlEO5rbtI+3mzWAKnZhDYlnfpPvZni6gmu2j9Xc3ONiX3rbKTbbHJPb2a7LqFGSz
vjJkvSSri2BHK4MxuhDlOSC+U10NJcS+RFyIMJfAkAGypb5v48PbafzP585pb3J3GM//Ul2s3OKx
NgkFGEUPCy6szx4OlPOknpide5e6T8zqr52rvnTERmucuhz069a0bn4ncxHi+qCKMNDLdc+R/kjN
82LDOJ1AwS5zFq/pvoC/8VwV18x0dt/i2WbX2eUqNqNMMfn2ZNLpGtYhjJP9dirnMApJxlAGKgiu
zvNKwSimdgtF3gysICaSITsXVPX3R0I7lRrceyy0OnGugtx/Fo6Jxv5UXDGep4Xz8PVlhxskP0N+
pEk3C+BYd9lJukycoh4u+Ne+u9gWkQNjXc2Y9p9B0Husu+nd8e2SNZWRihiz/R8qtuO1xdKpD/o8
pCu+zOB1a9LBGQdYV3pUPQDcnOoXUilCBTsbh49JYVk+qRLNx2NGNyB7JnrvGck/ofc/NU41jJfA
ljxo/mT7NE0FFCUqMKkzk2tl9YaPKgzgXhJhBfHkLxbsq85fqXFOfXJHxg0D1SsTIXRGDw6X4iaf
O/7Hmc4/XC6MF3il1TSAlxNTR8ZkpXxzoJK/BpwTzgNxNHm/R1vhldDxqjju9ANkZF60R0o6jE7O
r9quH/gtwXLQBlV7MkVs7movKglnDABm2k/Onpwqg2QEF6FX+N12Nq3du2/r4WTDCKhnusHj81nJ
lnaD+691VczpKasUIaPcAPdLquqpm20g0S6LY3NtWB2kRzWZ7cfq+fYxOqoHobP30l+6mf64BwPS
8qjXk6BSzMwmV9TKhVnztCdIh558hbhTI2QsEuKHEA1Diasyzr4fNx4qyAUwtzWhOLbYK4xt1zax
JpeD8a8NLI5spz4sPRoPTLruskYo1ox3L41vpWlly5zs/H4R2Pmq3SePVFlQcEclcWXj0ju31o+S
mgBDPDa+tln5Ff8EggE/stBLHMYvAdbqXxOM8Y2XUIZPzss5X6gcEeUdIHGWBknrs3WLCB4VArna
rr3tPodMUEo5wWWxUaaf66sb8sHkK9q+0wTemipwVGxhV0y8gp+XyYT2X1AmzdKVM5xSudA5o+09
Q48qiW2J3X00Jd1G08btUrlxLNIZxs1Xvo7tbMN6WrcfbxKa21rTn6RdS85tLVdN/l662+g4ERLS
2AzvPq3s71py5B2fQsPO0XpXWeGoYS9x5j1X/UP6/v6a157raGF8tsVr7ic5FSHhIPzIXoTX6myD
5KocmO+l3LG33ZY10VeRXeyyV2832UmvUmir87VzpprQntH0DmyuBhOZe9M8aLX/fL6iwqWWOI05
t8EJctFZkB2zzFddTBfEf2cBnCt+TRkbCG3fQrPKftVRm+0md83jK8q8DFvYyOw6uXPjdRqHqYI9
3YjiWuJ3C7lPrqIdbmO8lkBhe7TZe/uCJB5Z2ziX3RtOTZJl2/7jzLf7Tl6Zam4HKLdLI3ZMlPqJ
FbP5kLjRRxfwrTovwRMAJoXesX6ur5p76BfyxztmwuBZS7YfHc2+4TmQ0mHSPTVuwfvH4D+SksuP
YMRSDKzEBf/D3KeuCmbwC+wa/6yrIX3W7qEuwGcIYNOxeRk/xvvRCanEXANEn0bkoPqKDQoDaYfl
P3SmMri95QH41yRvfrJ/q59joRSGYB7ot3k/GMyalqzqr2rcj3B/quls5YCa6kRhfkWjGwWUI9V5
lM3DTaeDE5HxYnSMqJOqoXzPVDu7zpa05TK+jMNwDBJX6AbiwakNOyvPO9ymo6dxZ6ILZf5vuiY2
INWlxZeRFPYUBCFLi5s2cLsPDVXNxGrytSruIOev+cywD7CWt/J2hm/h9wJPRDpk5fCZ4SCbTwUn
qMa6UmjOm9ez4d6ygpav+D6Wp/VUdOJOMTt1JBox6PrZubVLxyX1UzMVmQFXsiR6l3JmvJe3ppxp
zYvDBHXIAkWjmjH50vZdBjIxHQycQc1U/6k8sn+242zjVAdQRCLsPzh0TTR2j/HpbdXdde8e7nF2
xLQnKB/NW8YtahACRHGQ3VP96m1ZQDIzfcrK3nOE4S6E0exENrmGCY108fna+suy0qgvuvcvotDG
6xvLYflny89x+M5VV/+EhuRkv/sZAzwe+bIXzI/OrAqeOp0PdY2vZJisFQQJ/RtTdANP18P/Kt1H
jFBKkk9RWP/SMqmEAXX2oiWM9fP96+z6IVT3UdwhgyTb2VYwAJaaEGjFp+qRl53TioMs63FVCyVO
IzXYg1ZXgqh41XUT3anzMVX6C1afhzJxnTDRXniGgvE2QzysEU6qoUUvOicwzDzZidJ8sAedSNQD
gev6VuVJsPXNhQSW87Z++8QzRpNQHiUn89HNlIbY0zN7ArvdXfRxsO4cdA98v8EZlRzT90CEFyCB
/zzYIi+1EJdLUslMorI9AFgr8ZNtZ1RKzhRTi1Q51lzUY4Mkt878+/rv2RulW+Yr2coKdXrVe5kP
B/P+TekPjIm1wQEtVd5hJVbRw3yD6cY4XiMYCBwY8WGGjVVfV/iGk+AvTtmuHv7TZkbKmpfVNFb/
0AJR753ZdobQvbxjz9weAzyk4h5Cuh12zK1q8Px272X5ZvJ+q8XbKe67fxmqopdSR6JHFE7nQEhY
AUfMoU3AHuUkLUuYRVjsWWWLuqKeqYNKQpRJsj/9decqieqlDl1cfCq4MVFZ6NVtlNz+Snj7Bhrw
e5vrPyVDuGDj1cqmdi0Kpx01b7WV+uHviJ7CILOs7jJBNBov30JeM/4YkeKI8mUYppMAbYd/0v0B
5/C6RZIoTh7WVaD222gC6eyft3Y8AvrHI8Z6LaZExnDufj042Dolqjd0kXB/hK3XH9C1i/GfTfTA
qD6kqI0wX0wM3mXTa8RwbWqKGdOodXlj7hOProOkuAzTjL49J7j28hsho4iZeOb+jffNPz3IN8m/
IVnLIJwTorURTPqxDEOk9pIdJVWaPf4o7unCupwsEsqiUyrByxBAwrBxPbm2EsUZXvWV3a5HUsK1
PwqFAaV9Y1lUVLNb1q/bvKDHSEXJ3vxLWlwAkqQxSNpNqg/Plb87BsI9CgzoC8rdz1/SJArriT02
Sg1yVPh05kthDIW1Zr0sanLIlvWXsfD8y4E8j9c3w/Tf1Rb/Vhgf2/Nm3E5H34gYsfgGKP5c6tf+
pXMDCLOqVmt/puhcAoOPpS2ocd4k9hC7yt0qES0bieYWauZSFOnpoHX2kDkmRIDGSuHpxdsuBsjm
xMA213wo4nCNoG2F/qGyNj41WQ9avVK8s1uVUHBvDVq54u+6dpstW/n6uQaZQhx+hPqON8LHkVzd
nh6tf7OEpPl6IPgqgFrTLruEzWDfezl/4Y2g+3sFFy3foLja/ChE9/PiqUOe9RWUsIcBazP77qv6
Gid7pit9gxcBMe9G9Jbm7nfVCklzq1+7ULPwg/9zliyYbMX72w9yJgk1NpuL+2xm5F4XotCHzSsQ
aj1RyxA9xn8gGxKhUl2xGjV1e//5GytuPP4L6z/d481LX5ZuiGkt7t875p21CTEKfRXVc4fE+C0F
+Xw5e01QOyGuPdszHDc3pymO4eBgWI5H8zJWAEvf3E+YO+ZrwaWYkpvV8KpE6wwnvDbDiNQWQ+OA
lnIQ0BSmqhO08966UZjpqjC0ZB65iMJP8DbKuFYPu23GqQGJdGgIaDm8Lcu3fdUQO4+/kBP/M303
t1XwVcPkuRUYpHwvy2MzrMHh/T7DOWtgrkpefAls0wwHr8hGpjjaV3XCz4iTbDgtcEXfsVT6i3pg
j7UQUohxlD6S7DJVF/MWojGCFerWIeJvrme779AamIsNp2qP8CWg9lWunfDgByopHNi33cjZsXyj
bSN2f84LLvMXL5va+noFOTQRnEwwCp3yuSt/FRfrNOb1BITRdKyjC+KEKGnhEmhb8PppTT9Z6MpZ
CYEHWITJiQrRxugY/FARZuoXbL1UmMAnfNa8kW6s9Po1+5RMgCwyFp6uTV1wKbYeyrwHrItb3Uzn
b/13oLF+tqiP2/RXHDE8x4t1SUgpN4/JP5Yt/3xH4HcWhTuAuxZcK/zVQ/dVXNdmyb8nb8CTPdTn
j1WlY7wGqcF8NjoEJHDfFpY9o88oTnyzTJDyRirqPTuE4vJBO3jorgNbLf5vGsREHBn2UZ333cC3
ZGM/Ii/qPrrcyr8xzE70e8naQRF0MjQWfBzKTaRfFiKeI1zjBGqrXf30Q5xir/1L9lXGEESARi0W
Bci77IHEZ/KXXgIP7NOxwNLuogeGPY5YNXDMlprLRHCO1nU6ROLcua74arYsIkyr0cImlWVrzhTx
j9qw9DtMgegzb5cfNnLL4nxeFJyaa26SpUm+Jl9znBkYJsjs8V+koM52VBjMdzXAsuLOC7QJL78C
CqItVZNzFByyjTBc1d5HhbB7JNTc4v+Cq4ACpXBHalXyyyIg1j0AZC1e/d+yup1Au66/m06+njZ3
4BsHxEAB6G++g6w0JJHEIC0oqOXsx36wZ8xLSsOzpYqUm26ZabTcrLqSpuV3/7n7N66zXgPnlwyE
fSLhoskuo1nThnJ28KyuEPnaGQUSXxtYbhXnv3GpxDtgQbKQdH3X5B9nC812561Xe/tGvcFb6Q47
Rp7Ephtvf844r6zDoyQ10yJCn2K5ux2Y+uc/kmVxGLxnjOVBAnNeGGej8gWm27ydr4Eu5IGdysJv
OysnRS8AIarHAf9osElYUnZPDlOq/8CGv38YYX//HEhi/pImRNQE8sdIeLyyvEt8cFlaVRGQN+Ay
hOIi5T6c0mgTQbSWQuXKayMw8Wvz9sg+5GyPtV4V/dgARR8fNgZ6WdqEgJ9iPQCPnFYLje3w2N07
+/c0RySqNtMa/lxVf4kyEArPMBQuvOEHN+ZUu1WsFYMWiqIdmqhqs2trYcVQ6BhKGfethlebd9iL
6fatsvA4K50y40VpOjLtqEvmOBU75oLDrVgKd6nhTuQG836hkxkY7ZfGo2l/qqKO+yTSZWJ1pBkc
sVSxodbQPF2b7pxnz3YumCpfsT3bvth5qTtiRBkyBrohv0gNb7OXo2em/SGyspwLBnlQLI85GkEX
3LmO4tzcSfNDdw4PcN3swqtoQzVhHPVxIuhBEvWlFIR476GMJO91bRnoxq08PjZXrcLPVS7Fq5Pu
h5AohazRmFZUHPm7uFHVkHe/Rn/T9jmSMIWXk9PTKR66OpF8P05vKHdkKCXm0j67qQB6Pohw/19B
oh+JH2yxp3pATidvYjXS/Aey6dj6yfYvqPdRFlk9Q0K5rZ5qWauuJdhEhfnul2T0FmuvW9sW1KXM
pYUrD7fh8nvwul4PjpGz2P58/9h3nk2c5lWR5xR5NJ7NYkK6orcI4FtBJknw1w8nxU1kzDOi7m2G
1f1He6NjmVwnT0s5wfRFh+bZv+pLkrxLC51TuWed/uV8xbvaT9YKmGxqu8Ym6BtRaFeilx17KAPi
Zm61eYfmoyJ7tNxLe/aYbhmUTWAyem1ULNmDpPalbWn/e/o4Emko//ivXMrDjp1VRqavITlhwExy
bpBUmZiL9EMa000nrgjGSmUdEBgB6upK6nPxwH54DjcNbPPi2tljwHj4yWj2PZ7xvkQA8QpR9o8Y
uRcKkoyXcVObEjz+NWbn9rH9CiS4CHEFyIw5Wdo9BIoyBlxXsX+Scuc6+VIwsc4FWDx5RLT4N5vt
BgxxNOEZUNr3EX6HJ11QEmEhkC6lRDOx3lf+sk2pcxFt4hR2u+9eJtKYKtkWU4QoGIsnyiluBtGt
azcPt3EO7z1erG+VgFNZAUS/+Kjp4AoYOAn91qjn8y3etRd4eiqtSusyOZL89BKjQeHnKTpl+l4w
xzy9AcWLz2J8mHoPosLpb+/QE6uO2Q8lfpLLUC6gWozvI7jXdWR4Hijim0bc2Vy7N3O+3GhRDzEk
2RGGwAID5CFeOquwYGelBAxJ8Mj/eYvCo96Yl6fvnv3qrRYSup61rcGO96e61GtjbTvUKFvG2Qk/
DrS4O2jg7G+oNcjyLSBW6Lis3G2Qp3jo+MbhpVFIasSqd8t0oOVmuPe791FYnI9y8+cihUtBhxFv
Xg5g0T0+MKn1cICGAuUMfi/8LWAfWHzkSEqxNhV5nOgOqc3u/DLp6arUeAduasmPHzo9WxAycOkn
lFqBlIRbHP0ZT1dgO1Lq3zG8aiQri17MVq2+q9zr2ShynpEN64jVR0K6yskZyEf+VGB/iuOtTCsj
rXgNpT+niD7g5ADDTUQwiaR51G78MR3ob5n66ndnVFvJjILWK11LjMVOws3kgedb9jyzjJKIQZpT
PT+SgfyNnp1l9c73CDpvDvhO+nbVbgMWcsW1KY2DPCuAbjathATUHE9MbWa2dOCD2HCGvL3+MsFy
syZFF4CbU8lKnJEJX2cGuP2BjnZXE8l9GoEfTNfyrX8TAxnynlhmkKqmewi72x/c2+CxSfWPQhuv
hVIsNFXL6PHmOfSg2GZv0fPjJBpee3kFxpduPawtRorHbuBcPTs+xaJ0g3ayp0D0KM9r02BqAoIw
DaymnKLxpn2ztfhnFXge7zEdg+Tqz+F+vJXOP0jdtW1nPXArIB3HWbx/bYh9MiwwUECIztfkISf7
c0fQtI2mt+1A/2t5Zg7T9zxamhwZbenfq3z4jL9vvo9yogxSyKqBW8YaOpFPzCpJkan6EZyLN1TJ
Dc/RP9IuYt9GcnwI0VgOYuAH+93bu308oDfv5/pctNG1iFQNWGDYxmI7Oeb167FOtz8L/EGhC9bu
ABoYHsDGVifufuvRX9+D26v0j6wp66/3vgTHtrDT0G6jdC9pp2tsi+/H7uVcnDZJy9EoLl5vX40h
4B2sg9F2dP5LUEqmWXkHBue+6KtkAawMwioZpcO6ynyqZOQYC2DbDZNbx8Y/TIQ/qMxFyzykH/ws
QPQo8ZK46Uo2Jbhe6MUgUlGGiqsaD7ktqTex3X1n8fLFf5Pr3a14z5fYMFyUYATFmWrKRFwFGBqz
cKICYOrz6CmJUcfQFhgXVyobCcBsECw/mV49cXwUxbrJfx2bZJro1LVLrPQjUCLiqfXIG/ILaGwj
NjXxMweWDG5Gjj4hYj63bJAbvIq593XNvw8wI+r5T1Y3kguCq8iN/e/0ZzNj0q+Jr7/q4RNcbEnx
munYwfTj3tIq6XM3xTpFVZhItLZIJzkNxvlr3Z9h9kexj+u7zrVQek7MKSfPXzBBe34sDk0hStyh
PqaCCuYVJJTqscXhOfqeBrJ2g41COV9/kYMpZprbCPYj44VtQ4T1FJGMNPPlQmX7RtNSmGmb3nGy
Ouybwi6WkDJLthTMsUCnbJ8Xw8uYqOftBQoNT95zpniyrwHlU2Q1O0idfUlgK+5gd8t9YLhtu2sB
t6dCYwHR0xnpISGcbyezOPuplmjKF/1SO7UM7gak44Lc8oBSkzn4fb6/nTnsP90phJ/raOlqmSvB
gCikIHMQCnTOw3C2qM6spV33WGSAIjZQ+SUQjj/qz/3r0k0JoAjkoizY/fEZErIODFmeOv1mWsSF
5iYcSc2UozjJxWMLJFj86JI6s8K3oulRTEd/+hAYgA5n4LweP95Ch2248FiX4/ZMjNpbaw4cPdWA
bUjVISYp5ByFxLVr88XUCWjpf0YUAlwLPyDUmmb252eyqU7Lp49MexgQPbQJAwyWKiBlgXl0yh7i
a4VfENiBP49TlfpFr4tdFr4Cgb31NKO5R3WybZtjV6Yubiph9JJomkKTeoaf3HQ6o3NT80rA+M/W
DF6T6hC7Znuj1btMozSW/x2HIxbQc4rpMuV0PWiAcQ4n2PS6scDg0kjW5o1sGTsJn0wEuNjPYCAX
h11lZSm8+XztVXXb6jQDgFswyzfXzbkJLic6dZZ4wlM8XWHv5/BfpjVnbDgt1rcpk+UWjqBcWTak
ip9qOthqJ23S0f0vzmTcmvUsrUx3gvu9aKoOaxm3LHxrW1wnMZzv1HZfF3b/J1YjKYiblds7gYiO
Lp57R5ocIt8+/VI4BwKrS6vum1KZS1s9kGBmc+G/0eHtrg44R/JdUt1ByqjKHfHW8GWjQRodUv+G
dYGjXkn7PHngy+Xt+SWj1acAQXdsUM2H147DRocsXOrVkM1nu0RxutAjMbervqJ5L/t5+bhxWprX
+JdXF+WUzAg5CpKW+4mP+28u2jckqKBwDFZCBe6TVPPSeQUUw3trozX6UyU6e7hVJwS/19d94GOF
QyEmWvZz2yKQLZ2p1M61bbBpfX80l+8vrrTBLqySrkMutUPlzYwFAgp4E4eYGzbNZTfjB3F/8HTf
Wc8XU9FO4fw4l9nDrT43Z45kpcKpXOjke7fvV4dJI1i7EpTP8/Z8BC2FdKCSwB4BHbvhPIrJzn1U
zyOjGGgIPYJHpscYhdtJeBkYmCPdcFh/EvaH3XDZPtVDw3iR88ImiBH6pbMvTas4EhWCtM9TZzHg
4/LLVmb2irrP8i8/2ShT4brRWzBMX3TkCLTW+gEuXeVCcJdhLgt5KR5BPaX8W9gDWbU098CRMf2q
eyqZBuNUNhfn3yawUzVL8jYLOQeBxRgiSW7RqnNkdBMF769z8QKqSH3c2ynvcfBAWeImy2eNnFxH
EwXQvfQvJz3MMARaYGYFxBmxzHc3oxtsSsUR1dPb1hadPfNYS7ahseBRh9q3nOCG8re3iSOGnTpw
2LMmLCEfRvli21hz1bqXM8xil4y1suXdx/UTWpHqF+KlQnupCjPMZ0bz4j2YlZMaQAwEOeqWj/nb
g7duTXCO159lgnM2ft69nEYGw+XtDzkbIviGBJTwJDjfWKEd/hCrhou+nK/PwnsgVJ2ruyjEteTL
6fq8bi7f+97+Lm1QzNC6uUqm9awGcppBa/HXo1/UP1U2HO2RbP0WsUENKMdAJ664Vx7RVRT+Yj3m
eOb+y8lpwO93nKm68Gg3W/Y2VdzjriucM1+8zE66Mpsesk2UK914d4mICJb4op6vIA+c9QDQvy2K
iH59vM3f4GSnW66Fx8E5zfo9/5PWT2tBEpiRl4Z1cRE0dJq9+iGG5u350UD5e5sjk0X57mIQ0j9y
JZbcUXJM212fD5BrTKlZiB8qMQbo5CqUZvFFWZDIF7OUt8U5uM08jP2/wEb572TgpqUrt2cpjsP5
szWJY1h+L553pcSz/Oy++idBuqTgU4G1xWwYzV6Ote3+LWcxXaupfBU4JnnyVxLRvFfgttN53apr
eJ/Q2clyXkqxMD+X2Co/TjbX7hrJ7q1wbLB5zEts25BWiN2KVpn3XLY2v3em0qGKYqgeXNZbmfXn
UWb65KTseSCyZyiZV1Vup3YJKp+wE+GVJpYY8dU4MlAnY6Bev/bu/Wsv/b4az3VPHMonSGfz5mqc
ettGWwolGppW0uZoZNGfLkv5UZy/Rf+sRSLo/ld6xcqcPGHbk+woliwm35/onESA6I7L8hyxb7g3
cRhyz00MKThTmtgeZ93Q2WIq4NUq1m7Sw4rzZ/mAvm8gGgzrsssQnREb58atVDXxZrxd/P4d+rC7
siiMW93rz4GPl6gATIF/PMsFFrepsh/1vji4XYZcp25imHg74oLZOvqbz0O3UE2ODvzMA1SqROvH
8+XrhTdK7XYbbxazw7nsd54iR4bXwjhxibLqYm5UX95CgdJH0j6ne3OGX2pqPhheVkmZL6c44/gj
k0oYBhtdr58ZPlBHb7X0iHHUDwWDCTwG9eG/V0k+7MkXxL1zOf2qJEfecgfPTc0Us7EPG48CVcLh
oXoSSRBMMdFOMggAfRIHw6hlebkre8E8qyPeZMwLGol/L48Fw31RNVIPeuxQXNcXn4/6gkyQOWPf
zWif2/t+fFmSoFLi+Ij857OtmFjYRug1HUN5VWmAANZ9CHuXAajq8KH1SXG/b/BAlGw7esAnVDkA
ESSmwyei9XtLgKvqcWrE7z6PzdjP/WPfnT98qrjyZS+7T4TsSCOIn+Qr+CCf+yl+sgL+cPhL7uHF
cGNfVO6PJ+OCN9gXJ+v+vLlu+m5N2zQAKcNad5FQzx+CH6vjllpSG4AMHuUFySzLWfvamaQouNSa
TOahgXPcLFfLxBGDv1BLJLp3xX8+X5Km4r4c3Q1eqZTckk63pUkKYG0VVSb/LB0fdvzH23M0FdCZ
0Qp3AyXEJq9sWHVJ8sO/hHlWjklymJ04HpKV6pjnYmncGgc9eboxSXjJJ8OiJPN1BCJ58mvbi6RS
r4i8dN2Z3UWbn3Df57Xrl2vw/2lXEm/7RD5mYVF5yQGPVeT5JfPBSPGZ6vk1Nj7GO9dXxffIKfq+
HeT/0otWOlbZXRvKOkXhEfmVoevP4lZjI6DTsqRiz+D/lou1LpmKucGCXOqhqPhb4RNe41FiUfY9
6dnyf/Q11s9UD4zWLad0iWdYeS2CQIYhZqwll7OeNJLXE6z7QUXQB4DvqdUI5HxP9/L5y6uxfnyt
38LnESKlTKS6VlMaQQx3w/s/h4PCN3fdBte9akLCntrrMPSgtn3XsfGWt9f3gp92rnzkBDbMXDls
hEJ/1b3G657+B+3EskRIv/+ij+GkemZYOi3eiR9JQEKy7KV+H/kdP566lnywg+i74eJn23cnjELO
r5K/5hJRuLiR5nuLaQcDZtsOhPwfQo1lPEIOM2m3GJOfGzaWWgwA2bbsWp7a2Ew13Bp2SIlaAfVb
P1Mf53uJMYfmr/mjbADjumO5KDdt7RFNr/DC3DjW4avjfOWIC1tFwCU8tNQPbWXEfjTZfgUPBfxl
Jg/idEf4MYdC7XStEYwg4DwTtdSlkQxOCbzX/44jdy3zvTxX96M4JATV3Y64qKQ2Vd2apsRQjTnC
U9hFK0dBLjOo7ZYpiNVwufIVJ8Ujp62d17z9huRRA36twRFiQnCI+EEAXjYVpPI5c+BNcMHmRu5y
5n15Y3+nfB2XVQFJ7L51P7yHYa6o70stnSlyqrgXBuujH+8sM1V9mz9NolEZPT2RHKMTn639Z3jT
U/ni/tzLi33nRsvwj163mde8FKW/t8CTm3pBsmbMefzGf4bCZPzJfRfvbvFoZrhp8NcipZV4KNO7
4fuIUUIjNBHQP632lh8tqAt4YFNYM2kVrJLun1w3a8HlO2YSfrmu9V6eW3LkA54tRF5WDcm3W7qf
SP7GX/U0xfe393J1oBM3Kvuqrw0Z7834q3UDHYhRZg62rBdEwMiyKBTnfmJjt8KarusZAsDRTvcS
g2DvszHDWPoefHCGJKS4xo14yXpVrzTJ1hxbx5FPaJBCShc4N/OvI76t9gy9Do2UdcD0l84dbpk3
A2emFQWB7bFuyy6vuAFjvNU2tcP7ppV2nDE7gTpjpATF0kt7M63pdCsd0Fh9/yfpkizN8Ic3ExOO
2qXVeBZ76QknmD0ANsn0gcGS2oLbSoihvhtVsLr7zr4vWjrmYyQ3todAs5beuhgQ3xcPmmU3Ybwc
FaLgexyGSQSphnH9cF/HOkJPEcydiKh3bKYG4Jwyk1QU6Tv0/GFHJKzf/7lBYcs18C7uWSktriYT
3gXmunjr4cpqr3bDtKsKVzZedoyx6q8BypA7PKPrwmZJmqJpwfTeBw0/jlR39GC2zg4ejsazHZz5
aJm9fV6bhpD5Pvrf27TEbnKc1Hko6N0a5VEjsIEg4fcR8t9btjVJj+4kGy96KxYIhDb6tny9f0VD
DSiGY8Jj6DQgH6tsWwIQ2ocoVrmAuJQ6ZxMalgP4I3abJlupOnpb0HCYzt+LB0iStqlzqMaCntO2
eP9yEtiQbAT2Usv1mm1aGOtE7ZKuXEl/Y28e+ZP04HQ1k6vvUd1wG9LVeY5Hr+UtdaJ+SokTKJ3B
dmwVxp7P87TbWqV+OOr4J74VCaVcZQcZNAs2uwWkcKqvr8xyMAqKHkMA4YkJ/NFVzVLf868sDOoT
XQxskO8Rv3F0Db2lza6Ybi/LZjD8sW29bOwlsiAQaV01AVUfabUMKLYHlJVuaSs/PK89n4/wCIIA
7Pqx7hRAMOm+hxZGidIBji50EbQ9MXV/BAJJ1/5+0sZKie+AZg0IgsUh7dARyM4c1/siU6G/Ve01
2H5cEZ7+sS+sH/YY7OV5Mpmun9tLqpp7aw8xXPfxvWmz5v0V0/sD1xioIFzsOVr39+3q0l+IdViC
vpsfVreXf/QpeCcmHeOJ4zX4pXzkfpL90C8vDZRQ62S23pnddwP/rI14MwwC0AceOew7b0J7+E78
QGfDWK0Q0Te0djiqqfHcsPlN1XBup8oBGbnxGvb1hyOpfnRM8iUvzzkHVZ7vNgZh2dz+W6lhevL6
PozT3P7Pf4T539lJTv7cR/b/LsRH8z4pbbK12OPZs9vw7OckDMYcHkRKW6j7Ev8Hrat7M+00gqRm
3H9YppX1V6DRasffYoB8kK0luu8H1oJU8zI8Xu4NptyjzYerlu0/zdYC8fFnB7zj2Fri1WimEhzs
5qbO+L9UCLGfuT6c0QaLqQzf7eL8a9pjSsyzl8SuRR6tQddcmzrziC3NbFtw3+BKIYCAaEzjOgv/
TNCI+BHwg3VjQ3KA0RpwF+SSdAVVxRoUEOqfjoZBwVbN7+FaJAO+oAmlktF/SuyWWgiXEHsHsRKv
/WjemksiSVhC+BFQys9dbF6mImYjkyrdntXc7nNxlQt4KG1XHxD9/KqRwCm5lx+H3m1eObJoOUar
c4OnFlIT9YCR1GvRZ0yzYlfy7BUQoXLFAhj5WE3ngoFI9iGBSh5gb8mA+YCBv/5IyDwKjiIxiaiz
fTO3ZFIjco6AuoppVZ55RKKQZ1+LV8Zoub39n5nnEucbhmTu1/ZFvo5lZ4WTZTmb7sqnC7ZHBqGw
th5kGYSM9ux2D0bJ+Y/N5Nncz/ioRY/O9oPAhzmedqIMfdzD+NECqziyeV7Gnctv/CP+sWOmEohk
50HgEsR+1ngPgQ4UEqkDEpSwy9qy0U759CJaWhkVBITP5OwejKsDkelRzTbGqJqoqmRVBAcZ49C1
ULd8PVaZUTV2MD+N3Xz6CEVWTfynTKymgEHXyQzer7FaFn8PGsbdEKQACtGSM9MCxFzJQjKJ4E7h
IXIuDRfoQ2kj/31rx3O1veXDAttA8msea7dOrppvhKaBzQvbpmMuXDdo7PSW6Zi2tVMApuqGPumB
yRuGeaNg9bWq4ZNthjd2TKe3Jsq8mfGSrYPZEMLcMIS15I2ZLzWzIBqQaP1hsUehUig+fhnxISFg
53kO11hyjrn6NpJ+lH7fdYM2HqFVft+CkudSz0XbnpbDg4oCXrn2dp+8bzr3321jDUG3PS3793Ya
6Pmn1gdPX/rXP1u3UW++VEiMplzZHogJgm06x1PwDSsUGq9sdM9JqXljHJjeVNarxoNe89RZg2UQ
kBq5YcFivaO25H09L7xmJQDvcumgiHOX8d5Ec2HiCkTDiU+xOV85mIMKgE+2EVltgQ2z6fGERbaB
ktexOjvJJ7ph+UZyE+tmPq+z+8dywBqXz9v6g/ZkP/gzyS6HpDh+V3bQxZuzwrw6YbZvw7nwIvAV
MJc61BVTnCWUJK3AFthJ+nhFs2171g/U4hneu5Yx6AaQz7n1LyOa4LLDNBBa5pXW8e9WVYaHdQSB
4t1PkRIoo+mK6jX4BqjBphYWH0a04aDGVyvde/ofYrhvjYtnynYzTj9lk2hK8q6OAYYGSODEB40o
8lgQlTQy37lODs4yHTH+rNmNcuFTrNs4srhWdGNPaqH8e+onf26jhLBcGbDVBI10Lu/3G31UoKQs
6rex+n7R9U674bq/++F7U3vhxPFI6Kvr7eLprUvtmEIZvCiA9GvBNivjgpgeGv8HO6XsuzM29+Zt
k+1d6YfYmUQcH3B0F2D2qMagYlkGwaV7j2GQoRh+3bd7/xgTIruP56ry7bytOKqbjH0q564piqei
feSjlHIQSTQyxp6c09XjozP9ojJZJyhycrZeClCEe7PQ4JJDhmXuvsTlX84248M31ciRIabC41B6
fdJ4OcWteAoE9iW3T19i2/YlZV6TFOD82BvmctPHUxH2Cwo9/hOvLhEGofIH+l3q55rjLLT+ONxl
pJvf7JuHsUL6pB6bxa6VpWlWML2j+bswQfqJr8d3DI/hyr9cTdZFrpMzeWzx6WdIS/zmF+8YcSg/
wbb9VNtE1/pz+M6ytbkcLB4ArDJXmAWPlnPtfyTdWVMqSxAE4F9EhOzwCsMuOyLyQqgcEBRZRAF/
/f3KG97lHMVZenq6q7Iys7bF2rbQ3AaA0v79HbB1IyH6PbWkLTIpgVYBpFDU00tRmZqw+fMqpQiE
wWSx2HAImBLZT03U6ve0zEhh80cN3A4APPwVfppX9bLFVK8LWsfTpp7ONjf7YNQoNzCHT1UzkO+W
NGI/Tdc/Bqf+sbcY+tkjO/j39n544xlZmP/2i97I98pyJzCLBjrozwoSO6UFzE6SYQhrR66gmptk
m9x2XrPDFEpzTrNrRUEKhvZJLeMOsrj7e7EOTxeFCtC6yof1N9PQ9oF5ACgDzEBlJY0uv34/fyyP
z3crOVv6NXNBSdwQcGXuWjnIS4aKZ5tXwUT1BBus0sVmFp+L78BtJQ/XdyZjAV1BHfKvxFu7w0Az
G+k41ZWoCa98l8jPM3ubO45kuX/M12X4or4P1TPLoTxPBu8F+B1kFo+h2wKf7m7zjA+dWns33fvM
3B/KllSb/KsMrXxs2d8/eK5xxND1WpZCAw7pWMQWv5meksTWYJ5Kj9J4fU4yz81RVoJn142p+aBN
dHV8wBgU3Ad7WnYyLEt3MiMLWuP5PNVjpDL8aufH1/7qWduaVuxVy3O3wKABLSSyyIvN8tYw4ZlG
4WjVg81qUautC2A51EG8Z5uhv3EqEag1RYDZMfuROu5dN5iEqTGVaO+g6oW0HyXW7f11xouuPI7n
OwP7bHrbFgZHCD5mR2mLYLhmXrSi6s5fASIXlGnszk4OMgelfd00hY8YKJSZVZN4ch6r7NsIqXqY
DZu81tMEbZwPEsY4j6y3IXZQkG7TrzHtKMS2D7vOODd7vlRE6Pe5oZWn1MtjXIe4o9Td/NWh/jrN
5FZQp9zKyrkdcGVpnV+lEUpFijjqfbKIZwyYBgUWzsAsAr9zEzSqEFFPbR6u6gKWXpuWZb423A32
rWx7TFV3qt+G35BWdF/EQM2ybsJdjMPaoTtU327redu6db0KTe3cEs7tSKTTLwlkmVvcR6M8QYpO
93n6dhFKE5xVBNO7yvJ3nG+tFiGa2b1cFSTnmWHaHvDpuVGTYXL136f5csXkxeCO+i5h3+9M6CGw
zA27SGTDUnWF1JG4yCtL4t30OP2YrEf668iaV3er6Gv1ixyxbyL3Y1O9I4bijoi7z9Vww9XQLAnC
rQZZTZb4dX4JJkhmmGnzyLN7h4BEUPxg+6l9ZnAJfu51hKoX9GTNqvIF1b/YCzuYyPYEjUGPM9X4
FHQjVvmqBWEurxZtevSyn5XvRrFz6a2bgcStjqvMMBWeszykrPapYVCbbsnmsUSTAEpWBz7WT1gD
yg8b+aXLpy/ec5m2LaRawqclYKRyfgZbYZ3cmp/Dj/mmLvveISrrcdjRJagGvRx9Tor1OxhykFdK
wpRtKzu7TS+Eb0Q5nPW0WUPbuUemnKSogNmKYAfFROGJROSr7AJ5BlhAjDMBHNmICYDUTZqhNfoj
WnVWYfs7fAaoVNEbfmfZfl57kw9VcPlfPsb5HpH27R/NZFt/Ke+qW1TLfwrqd7GyXP8Zb62TKTaU
h6pVO5GOlgb3avj10tAbWyU/kwsHgS4z+sKxOahx1ri3N/YTQlVEWaBZWtAe1tcZ7NYQ6oY159f4
MrnOL5NtbahUX0NxA1dE5ivQPrL3S49z3TCljn5q1lCh6AGHKP8sHocZNYLfOR0+v+MaQRPB+8rS
IxdfWaoJJzc3HPVyanEAyo7F0E8y1FSsI2pA5MftgMuLXWfFIJm0duTDoYrCLK9YdMQCbZC5w65S
UOzKiTzNfuNRcNeoczpWc72alvvex2S6KigrLvNyRiwN5oQx1ndEvECy2nz9fJEK/iYv+3/MiFwd
+4AQSfIBFOLFUKjN/fus5TjQLbvYOdvWFHHKjIg2g6XhthVphPIZqQH/CbWWVAV5sdzB/eWcySDn
5552mJCdmAmHf5bS9fuOI0kz8yzx/Jr6QR8NoMMfZlTGwDxzFsMDjdyTn9Bw0Uo3L12Fw4GdRVKB
68ebsvN/uQTVN7neb1t/PkJi4zdpERLMR7Jrv42D9+Elpp2MgjJin92hOM6s3kfXMSKsOrms1j0U
RieQhyfGxADTEvLd4cxPomozhITc8NveH7d0PZHZK/9Tz7G7x4fa1IsDrwQv9cqufb5/0ciuNg2B
IgokcQcN/HLRwPmkGQmB2Bdz2B8xUp0fsMiWV3ztaJjv2nPCgMJwPXqZC9KkVO+90NeyljTZPpah
HdMetfI+P9J4EIo+aUWXogRVHfEOhPmseHlLhxtSiojfYYWxRgivQiry92xCVZlr8BYTYB5a+2eL
kwOEwCxc179GxeYZT7A6yA5b54FlWODbIz0Yq0Z+U48t2uFgRIXd2HTwapvfw2OVSOFlBiCFGmqD
DRH6TD5xjKtwA6HzY8xcJBxGDDJ8BEQcrM9xGv8qkhlP5mQjvdWitLNxs8FkYvHU3bxs2wQxXYtR
xlgcK3Pwh51+HWYPKeqKt9Zdu9zfT3c9xZbUq65AoK3huWpdbpB7hlma5YosSrGeJA5urNZFWaFA
WlHF2vTep5m2AcxT3KdeU338dXBjLDhkrK29LPf+UH8fpmQxO+YXMPnex+DwRC5jhBk8hKv2/oUG
o3utD9vjPcKsZkyvmUZQlpeiedQWrPA9yais/uGt9QWW9N5eOuV7nGjUHqAaHzMLiPCh/WIZRfgj
+QT77J49/12CiPp5b1p2MZW6InwW+jho/VhTD9GQBzyR9egyimi7MLpggKlFoIIQv6lMGJTiau0x
yOCjjd1vSGamwH3Lbh7m2PntC+sF8XAsYXFUGT5r+dm3GcEth/HHsTso9YvgHA4Tshr3r2mUciFC
OK2b7SzZd3fzr0K1MEA0GWXGgvOE6WI7VSsqHjeKD4VkUuIm9j0yjywpiBgAowKbPr3F7ifq1c1C
UIhCWmBjWPfYYtGBiILrYtmgH75HLikWKo9DxZlhYqVVr9z8BegbPnnAXb2l7JeBli4aEVrrAl77
uH/ZNzbXv9l0VNV8x3yKj3vHG9ort3EBmovJvvpRt1Ddhf6tsj3W5p2jfp9XcjFN6+Lp/TaPD1Cf
93boqHHAucjdp8dILFhd6VjzPY9YROTNQxrCSRmwBWuZxQQIOlvuI/m0wIM7orPXe62vJuLCubFh
hyTr+0U901d/qJJjLkjpvAWafk3Z9tncU/2ixp746kQZgj41HxXAyvvwJbhen6i+h1YonUtWdw5Y
DZj1uaWwPdgZCKXmgdJAYlvVWWJfE0RopJbrcsA6J0iN9g+9FUoNZCLXJc7xZnZfjt3v7pfOnG8T
SPzq3BJdhnt+nwgJ4Skjz375QNywk1oyGvv2J8COUpZTIvLCQ7pzMZmVN7w7rDKCj8wSOZp0ZaID
5UHQMYmYSPAXrXZFZDot/PCl6RbH6kVLinwY9LNmE/yO6SJvp2qal0turi0E1C/7esBSRY3tknCA
g/gN/47ZHMIz6Zf1d/ucxR9pWN9qQ8l2zVC+T/+MUFJjYy4LUq2mBAsrBHxF68bP7GtlIe1vy2Rm
YgzDnW78IpttKquH0/RZRJi2lBYe5Oq34eIhZ/EaMIkb8FOG0aHViuAFXGweNtRsM97YC7Ehawo8
bWBk97evFqtc2zVzY2py0nLHyPm0ovMde7GXywp7t2neQIEa8zOw81VmVZxZsax49kMT8W8RzvKT
zBD7P4nD+iWkgKCis2UnONrXCKYJPgwLpBvqgnyPsI4aDojUNy+/JKivY2uvWGh2f8eEOcKb8j0J
40pceH11TUzPVjCS0FQq2UwvDR2Iwx9i531BpPKqqZIyELQu8Zhrv6SqE7me9ZPOeCpJzHEU3T0b
Ywvd0FIrgQEbb7qcxNZWbp6JpNizr5sD2RbK9UOrv2CqZaUQCx0EgWw0VHgYGcR8fP6ZmOL1ryFu
lI3YjOxjv1GnVH/U7sQzjG3/Mm51SG/SqZYDK62nP+5PrK0ThL3y3l6UaRydUKMIyZZ2ftZ3YYxN
ZvXR+p6GIjTiwgW0T2/tV/IACm/MxcO99UTkTTyhWsfLxr5XyY6B851fpL9NW+EopMOZgS4/Op8b
PUQw07m61+/icXtX+Xj56RSWubHOUc1c6/CCH8VCKWNXTU4qwauFXOB1e6scDCxTuHXjpLF2qZXv
nW1RAsZ+DmHfQnp+WSCMNzb3+d5lcBscOkFWVPfUISuvR0INwfF1Yh+wq27aJtykFDy1hel0ZDPT
y4+UXBs7fmn57t0gPyotz4+HR/wugSND6WaGV3zWOgxrR27N4nmhcPeu1ddC64fq3ErNA46f8b/b
U06fe32+9yqSg+u1Vo728RV8sPtyLTf4QkH86KSH12EOHMi4omNh7Xwyu9NV+KFYS88vF+50qRGS
rmRRX8xq2kXd+qV7xLVfARs6YSnRh/et/jtCV/Q25GuLZXmU9qZ0HJJD36lp2KVK8fqIltAW8Lht
Pw2d05tlKk+AXOkJjBLMuO3L5kEHPI9izTENjIJx3bob8FVLDw06fzxjPP5cnSzz3UJyeuEQqwPr
+1Uv8no2U7vLJ/u3FpOrzEO5cznWP/mYCIawq9Aq3p542mRflSdRWgHKw5u1r9xLCZ3LaHOisdcS
vbHNsfFOdr57+MCXeWdClwWCiefVSIA+2E29E8+49MidqS41OSAW8APPEh91PU93G3T0BEPvc3XX
Tw8zLUdLrtWt1rKrn9VlhnzYuSD1aT35YzM7HGr6wSMT3a8fQPPX0YVc5qUw2CJFPmwy9ZNqDt32
rpvNtS7fSS5TF7Xt5sWvak4/M1P+o5b7l7siixYg5MSN9GzMi/Ahuxllm2v1Eo5rUH1/PAMvmTXz
4ihVTqRkjPXYJaGq55o8nFJJ6VI78rK71Es/TEmF99dq6vHKMrU0OJ1q10z1R+N37zA68AoVtBe+
GiVNAu2LuJmc+KwCrMRezi8lLNpB7im3VQ/Rvo0R9XW0rty6ns17c7uMDh5jZdF2lxOcg3dyk2JP
6zjjUJoUBgON5mrpl/Ko2MvXNveuUcfq9Ufta1h856DbLf6IQN5EcCUdldvrXYUfKElwkYwZ6a14
rpFr723lh84HyWSwpXDxzj9MRfr5nMXogBBGK3Lr5H8IMfajNyX839ppiTX2Mfh+3o/0CBXXvaA+
tz6efnBvjkye8B8V+sVBKx6kHxB88DlgYGOtwgtK6WuxQoG7hRXt98FW26NPFtrkaxm8koXu0w20
pM3o99Qtz25oIuVQx+K0FFbrQwd1SqCDCwMyxjAqzr7v+l+ahgpqvosdmPmCepbZ6HqWy7SLx8nh
NOQInGPPfsN76/tm7rf/W3hloPrLHfE0Efl9Tm4f7fNX64BMXGxi8Fy+hY+n1/y5vdEbT4eNIAEd
NHHvlrExPrkt35O+FER3oiBlEfTf149U2+74fr5X1WOGJ3v8vBvcZSYZy+768uAHqVwNVaco1ik9
bM8MesXM7kJWmQt7pp8oAp7q59xye3lLCjtqbt/xCf8oyKJa64WVbryl2ttFn0HU5fh6h8x7zkzz
sOUiOyjpFoBJPuMRLPKzzGKAu5JWh/eG/jysz6Prou04PnR1A+hgQlELi4D4CEwgcr8w/FN9P5ya
WcYkjghCgwdRD145FIi7uavm+9m+eKhma7UCVb9ePh50nFYe7J/C0E3N30bmeWnIQgjQiH5LIQGz
uE3Xtn5kr5zy+FftrZvtp8IKjWtFpVB5HXVn4TGRVX4s2PnRRhxHlPVCR1RVNRYvv1KczMAwfk2F
4tv2lml09OiacdsAL84uuh7CJRbVqy6hKjJfUwQdAqN8//qK81IYqj8I/l4VwNfNn3G+qTC77y6S
fK+UHGq310oYp52bmtZ11xafQy0/fA5hO8WH8mntG3fQCpdl7Pn1QMz7r+DNUoB47+zXTBiPw2yq
eusaytw18drcvbeOSAXIdt/Vu0Mvu+jv6Ebw514P24dAldfPshJqqR2Z6eyHIQJmJA8fXBvdjjIk
Nt9UCtEp2FUKI2gdxH7xN6PzyFCdZO5auyXjRJbDWhI+PPUEVMqjOiZQEsHcQVWgA02llgab7ef+
RNuZxML4XuPaWdn252+t+Zn3EgbJ0PIpW5DQqnX5Xb3RhA/r5zP9HFJC+OuHcmqySDCXVVUZ3j7o
v6r9GhursXZCARDKBpMs77UNlBhGtebQvgbD5mHVi+GiG8UBK0T1+jjhMk3ethi1ucIyhdDRvrOE
VW4bzyfEIFBvkwyaX4xa6P3H8F2w+tEKMI4xri1I0OUOsVaTRj+K8uvaT2cS3ZadRWGcoKjUVQEx
44Ck4iM2P4ihZJSb8XvyWSOVQ1qAD2XIl/8ANZyu4uwMAtLmiBBpN00jWm3aeDRfDVxxQ8JWiEfY
54MApqF4xOUQovrKoR4jBmLGxpIfAYJLaIJlcWCd+jScn8T10nhjAE45w45gSeggvPUcv8Nht357
KLDMWoT7Wybia/YaeV2y5r92HpVeyjCq1GNrU34solHlZj/1KLZB/B50WbtotXNV2+LinR2UbOCP
WhoDNCvut/xNOAjBNW34+3RuKBbMCNgdllFEbsO7HN/qC8pMRs1g28pUX06Q4GBAKcdDrovJ7+tV
ioaRXrE+sVCy+cPZQP0CSnnoTrty6NSnDKw4To3TmXsYhLYBHqI+ECpb1Q61ZhWNNWi0sryYuXIY
VSN517Y+I58CRmmgBU3KtIF5WouHnAbkT7FdrC2EUoD3Zv6e7ZZMYVO5YoCUe4ftfHPrF22vGvx9
jdKBEmkiXUhQI3hrja0RHnv+2Dozq1x9Y4XwgtGAZtvM7JaKJ8e6btmPbzpWvmrzsmeZvpmf37Xh
+nfnBtAOcIQV6TUu1B5305JAfb4KyhUCZW1ZCIx2hx/aw9bVGK2Dd8XqSS0vnZTIDASBq8Wmmfng
TcShzXOov3HOlOLLxBvn17t5iMQ2vXz/MCs3eTQ0Y4N4OSVRSTuqkrfVk19/x78SLxaysw3+0FYh
dP3InUyjQzj93CKLjXH+qFqamSZD433EGkz737nrAZOdkcbKTzlz3etDk6MUmaUw3C2mKm2a+cE6
TSEct0GGnPZnP/ws8F+sn9bJ9QmgzqHpu/m7vBHyaXTs0VE3gnUcMdPbhc5MvKDx9M8rCK515Xav
M5b8JbRvh8b5QQtKPYxfdpRwmaZy698xNzv43Llw77YWu+bdV+/7e7kh0PtuLbKN38/6dtP5HZfJ
UNNqI6YweHcsB8Zp/6x2/I1jGoZUhiqKJ+iT3eZulO4bHv1vNAl52WTnafNLXFi/Dszua819/PKS
0NzUe8mFqP0+/v3HOZj/FssBHWU0CDvy0/nqnLcEPNEb5/iY6mir3fvWDwwW3XgDw8rhDrU0wona
w6hsCQL4twoMKRR37QDujnaFhM4QWSBfP18zvRN+Ubp/eM2Rm+ZGcuq+DyhW72s57xpqDUijaxSx
Whpsk0JkW6RFvD+94lEiEiBxknhMVQuPq7zn2kAZWJY13B0c8Bdd08u12bclht/ufvVbh1+U6XyA
p3xlrC/77i8FhkZJrXytWMtwQEAwa4oHOuF6slUqrmweijb9x5QeWVYNHH7li9ERtap5Hf75H//A
FifkPMubdE77v8Gh9k0eJZ4/U0c9nXiDEkBlBne2+VpqWkiYhDMD3/zjBzh0PjKVUwNh/jQud9R5
Vvnxn4+XYu+6W5hMbPNhkK4b4VDQdqhMlA1WgZDalO2q58cS3RxD5C6jr7rQUtWAr5LSwHf1byUF
3P4JQH7xmCTU5Q78jT2XBHgaZe5Fu6RCA51Z7nnDmjyWj8lp8omwsWFmPRcHINSZ6G2go36REm69
oukd35uy8hXENaNrBKRw+jEoadko5Z7YehjuNfNPIPWA5wABagpuIwi5gLAopUC+owVgBgq0flR8
G2qJcQJfeP6lh0U3vruvbaZr2PT9SxB6y9XR3HYSfMZNN9Xr0/LLTBdJZrAAMZRHIhHKqGuxkh3l
JmHhxYX6OrwzoYFjEj2z45jcjXMt+bJN9J/ZIaMnPGtk/i0YdofYyOb+3k716CNVsZKf5bpDxZDl
kKwiY8QXrWL1Hzv5qge7b1xZxX3UL6OvRrGJQvcQ1YVP+yr8komGp6et2mWlHYKCxKKVG6TgpVIa
pDTXm5LM/iYX2c4fvshHqW9jm+bpNkO+j5ja1rtwBFnrfSYvaolMet/bd1j5YG8ivklmamozTPtq
aOR2wVBaw1ejQ4cKLToX7zWesS4wow2iHz2uh9//AveUtw3Z1XoRzi+STTnI06FjfL6/2ofV92tm
ctPQgb+tiLPxpV9t/TI4b6uZSbaXpv3pfIwz6jSPmfeG3O48/tDwaN/dMgnJtM5LwiQ8W1IdGRSg
925KfIP0yK3kNPlgoCklYgE22Q7esXH1yIv8+S0RZX5Ofr+auAiSleLscK59Tj5/eQDYytYj1AWZ
biaadJ7FiP0CaPSulV43wPlvkwx7PcPfZv5Km11Yd9dsSdZBqy8NMd2LVPPQQEx6O8lxZSXJ9j+P
XbG+ZnHQyO/fALSAyq+Lf9mngl7Q1au2rjzW0Q5w43bP++di/zwTwrxNaAX2KyG7rOVwD0LPIV1O
I35MFvPSprWnQuee+xpWgsAseC9mIJOqIZaD6JW0ncqtCztOvyIQv7+3Ua2zfXRG5Qplu9gyomVc
Lb1OzvxpWyeJxhRRUYje1mY4Qgrq8RbSvDDqfGqmiw+2cXnKoojfXZqvRe4F7QgjtcB+1AnOBaqf
7lbX199zw7fcQHQLJR8vs+lwbXsLrPtZ11h/7ldF3D1AtbWA+sF1zIziBx0Co0PVGAH1qa4vXeHB
HmdL/RtN/rcfViYnqdwOry7klKrrlXeSLd1aWyY37uVVUOH4NuL1opbhrYUt9ZDfdwVsxWxtUa59
7Cda5J00sMvMxW/vq+w4cxXq57qL5/xY9HXhY/uTlLNx0P2t6Q8O+btO7GnCEmGdC/jeNovvdTeG
df1zbngYxXHxmHDa1snSTzx6V1U41ku5jhsA1/rV7DJ/ZthZmNsBGd3ePtuLsjRD+/VEvCg+0P7r
8Fr34ffv+uX0F8PADsuj/S3ZnvXni6rKD4fGbXiL79H5QiSAcPy7Hx50q9N7naDurQIxdrBU/n6H
iSC8Odb3CJPYatdBIds4lpP0mOe3NXch80/e4T4aZDOn0myxXT7VSvgF6XsB1nmD5gf2+rYG5ts5
jmefotur/basVWvtTf+yfDt/7t68q6UTW9DRJ6ik8TF7h9Ssv+uLbPQfzBdqxdJKD74W67EID3pM
eu39bOMjQG5Yu5HKp3vVTx6B+0TpPN2anlAN5bHfyON5QG0qOpo0LKq9ZfopXGeCdgkkr02PQmeF
KQX/X/tGVuSE25ht3Y3A83tRBH6ZeigfQD+5jdRFR1GCF4a/CbBEYs1pWNWHb/B7pTPF94mrKzhY
UcK2qKYYkMriglenzn5r4NrMg4C+h3sXPKJasbVEnuCWge6AlSEoKk7SWt3tWdg564QVOmMAVoFI
ldE8TJQktnfD5NVUCy7EmV/iUmiunS6I41kTPML7gwvhVd/RYGhdobQIrlqKccL1KdIAAHtc3RJM
PDgK14uTfKIamuUZiITkVvdGeA+d/3mCc/dF88LUjtZ3JQOtc2YtM8pj3MlwnTAu0aVF3ONgBei4
1KILMAm4Pxr5le85DxVqqHKLoNONwkaWv+x7ZfodjSHjecRoxhnNIkP6l61Up7u/gpAh8pH4Iulw
8rRnEoWiSEfju7ZvbisKiVh7RkEZy929sRwRwOlDXKglOrV3FiyASh6+717ejEuuV0yGMXRwobjX
Zq4X9xZTIjgwWMCNVD0mUHw3F2ZomZFxh+bUudfgD1vDaovq8qs5vDSF7b5YEMXJkdaNKBsnZzg2
l3FJqY7nNWJeYKSOjLXYO6DIrFVW4zeH0oC42qWeoZXltrqMg709mDqaEBrBY20aT/T3KX5tSa3S
RGIkpzDZn97ktrvH90d/HuRG8YvIOBwa4hzB1NeXvnJGkXSE+P2CX4obTYdXhsz4b8bimjNNNlWn
htPk2D8KhenjWsyND5VluTXU96s6HOqL6c3Lt4acq421C93XpoJrz8Iw4urkl3G5TrXXVYyzkdEd
eskKvcg940cxZtKq6qWyGi5RXc2MdMuQBSNhUV15tww/6xgFZrOgMIIeEFEkUwc9JTEL8j66vDSH
Ggx1pstwR44H6GsctxJ3p6D0dz2zfKVzhL1PMF1amW6ue6eLAw5E+4h8gcK6Z41yN1LNV2mKaaoP
mD5zQTxX02ykW91w7DdNh8tqs5qusb9aPo8fNEFsqq4mmcdbpTkccshQ4q5MPbTVMknjJT+rtXc7
qyE2W2Bpy8iH32oPEJFqT//q53Z73EQGWCOJIQGitDCXqDabHRjZbFeRaPsy14bN6sOz9S75rT03
2xoykyc5kFohHzzN4L3BJ3vspQrgmC6V8fV7qlgU+A8Px2O24Y69+mh4ARc1A52tTJs991DrPbTH
K7/vn5VmC7gdqfu4TtPG+3tKphZNL12ys4rcNTodNzv2sJrDkHfEB9FMfNTTyBt1r3h1FgNQYBCa
TEVd9Zk64bqpOs3dRDchBVgazYT/VWVpTLx/Q/ACooDkbLo04hXwSczDbGXm7ZreYSL81Dszzgv8
3MJBxrOnPu/vAGauquuvnVnS5cN9c7M19C6pEfgh+IweeYAT/ieloAtzNVF8+a7Nrkl31u2G9hZt
AZsrqEezzk/Smc0vtW58yEf+5L743Irz+n6ieHXn5ccX7JrG9zmWjeWy+dBM+BKeE++T0yddvXUq
XXiKRthqc3HyLqO8vquKASxKyN8r1D6uO0gI3a4HNeu4knl38r+Med6Fp3QDPJ2VGrO5o3U7HtV4
Oez8MjxBLPFk68m82++/Vf0MVzFJ6t1k2q1P6grfRi/OO5vPu90YAp8PEFdLTsvi/u9V+KiOhxe+
cDPBd9Ub2fHez27K2rsKZMhgxaX6los0mUgo44/GDOu43ulOu2+VZOizPwrkneE08chQguN3kr/r
DefyfQUnqOMCZsUk6ff7dZOiWJk62dKZO9NuMu/X8ZrqdqnYKxPanG48zUzVg5359KwzxZWzGcea
4UW3sm67lnEQYXWvSRzgiTt48K5hFpOYraRhyrJ2sGZhJEcz8T+rX4/6F4+2TO68d7ZMfS0vwKli
8nNxUKIZsOfvcrr9CTagpcCmU7f++H5sONBtDK9DOPLE+fmg9VYbB1Cw4sG2ZlAWhysnYfWsYUGC
r+aYfzFG7VS/61n/QkBD96R43ovNR5ihZXnqfslLnuCHjiE83Xi4/b1EDOZ6mxcRR4m+2iLuLay9
PXx1aD61AMEnoCDJsTc3MI1vS8ny+PL/CrwPE+aw53af3MBiF9GDRCbULHlybLeyT7FXpqPvPF/j
8DChLG2kxwC0ZPrpkWdwzYLxL5PCUEwTpPztgWKicz3eRfHWS54Txocy9cQd6HgMm28uY1w4W3Sn
Hl5MklxjF2vBdXA3mi7/xtcaenbrzaVYAzjiYgSKtoq4Zb6YhtkTc7TOGgqejmcTP8u2PoGztuxs
S6ARjzc/iA8Unz4fvh89y61xz255GW3G0XkUr97yue5/6pnq7htvD2s/uwD2Y1G9GLloZuPcPUfp
6llJUGN6dMpQI6vOkL9VMz9OsanhxN6+NcJlcy9o1I0LFIELCS2O5gTxPuA4qXEEjzgc2+HJuLK5
YXxPmcdonS1WbIHA5UX/hosTTjYOBZPrSmludQvmaPRLf6NbiY/Gf2PPgiMbIYGZII8ha7XAQYJR
qL+L+BOh6l+IQNlIL5mipLt74ZJqPneK5KiXSuppk6zuUO87O1Xfzpaq99DYcRVvb9s3pYbDA8/a
w8MNu1IjnfapET779h3s8i3L9pjLQ8FjC4Zlvhpejn2pe0DdVX+bfRNuGZsRyusoyjK6tFqGJ/uO
D3xu7T97zKPhV5NrH+6sgsxThJIRz7gymLRihr4eN6dcfbQ9s9Uw9g0bewR3mfld76uNUXNPCA7Y
bafUIYxuHTcp/L2SNVDocB+MHMO28TnbQzjmozAx6jOG+BKxBU2z/d0K9ia9sU771CH5HQu4LHGf
ry46RvQ9uixjlEyOzfRTHs6XE1Vra/LCnMWb7a3GMvy2QcXlpp502TaNMs1TQ1cqvEU9TFx+rAO+
PwTrmWDRRUFrCdR8hDolPuwQU/LTLq3rB2Zkcuq+tR2kE8bB/a3deHV5pIDq0qB0vAUt48BbHME4
PZ5ipMYWmuI7nWkEMZ9fukn4yyj3EkbI7XyEJ3jGdfT8Rmy7796vmEC//XM9VT/VGTGNWN2Bl4Mk
k8m3BR8WvHBut8XH+zCMx2TtGtzEA8P830vSXN11Utp1x5J2Z6syCyKLEs5a8daJoPrrpeh9UfHZ
No5x4dY/5vqEXSrcVrJlpB628Gq8+qoRlsAIBKXSsUN0Zww4STm1wYj5E/FmLJFTa1llyU/YITH/
nCGGXkPzDkNGkYaOCqLXmEtLw4W0HjNtGRFlrDgRnMX+ELNMcwzrIUPCpniVURvDxdbxMa64NOK7
G3+Iw369cHELGuufw08cTya1TE3yT+Wlnz76qKM9WjmLT+KqJ7ac/7RbRi6HeH+GCzU6sHdGZ0/z
xYrl+v42nL+DP7pvfNqw2RW3pvMi/EgsolfE7lEQ3403w4tMD2DFwuL2XjRjkpkqaNzvddGYZNPy
n7eXWCcZdNoGYu2yxsfi6REmazOQO4HL5AydejogMtiPLHGhyHdV8bn/I/LIgcz2lr+Z3wsmyaVR
0QpSGoW6lltMcvPQ44sTb1DJ7zomedBCXZbJ4CeD9xIZJydT39rQDnwMEdSGd1QkX/2fxtnXrh8G
eVyWNAQPV9VdUl15491RKik/xeB9KctpRGL8Qlic8uc4tCGtrNy2+qByZX+TqIjWXcC/TZJrtmtP
wLfao5auk330Xv6618GvXmzfJSVuo+omrAcODcZHws3ms1ha5xCNkH9q59oX8sRX/av+2zgm2Ua0
9f7oFdlRvfXK/pttw55F2jGo1lzBW6y9jHxdMFNKlPRwMd2SJ6+pCqlflSgtoZ1dnwNpLRoHcBWp
u/CN6U+qXBO00zl+1H4aF7hLGzVfBgHBioWdm4BKoVUfYuaJLqNDyOLvJ5ToYivldDtevL0pLwnP
qe/HN9OARwNRw/Nal48I9Zkvd4uD1GSrDnfEnOVwqZtAofb1N6b2MTmQPXELhFde3nXCpM0iULx/
l0mLTbgTnGpbdLdb5ee1OIbIwcAmJXobuQCzSmWdQ/UOfhOk9POTbGIpTVfbDLw7M0rdy2lEigLM
suAuis5C03JF1K0FQHvmZ3EHX5GH0is0SbircuCP6nAPc3CK2MDWGFpxWSGz86OIimJ7+DDKK+q+
eBy+EYtJpB+pCR3pd728aWQH3n4PSFr2V7eMP0+nQWavCjVcFfYgZ2jQl+CjOBas/ChjWYnEQpHa
RiiXqneG+QqG5HdNiAvUi00mtpiokekDUOOpcU+u27GHfNWmnaGJ+NS4pyn538yAtLTLDXm4nHa+
ap7TVEgc6MR1QCbSkfYGPCBqRD5oZCJciQUpdtTUJNfrCBCgIVoCqZ2jROpEgwfa7aYq9da60pqM
dtVRazQRv2O3dhGBJBqxuE3P7lgSFImz99g53IZFAcaERBxB2+f9WbJRn8/FzXNpy2zWAchMI3mM
3KPQPeNrRoQfS7jFdDW+xYhXl2ALNyHZkrLaNX3+J0nm9f664mL2mg60+nXehuGi1O+35vPZzCop
h+oe/AUxD0diX221UAvNuMoLSB5ioQeNrrbphN6sWn+ZTLA+Oi098pBFdfCI+YJwTYpWkYhJplyu
XVzQH8wH1Pi6LsSon45Yb7V+KiMNGecStLk6F0cqGpG7toPMX/oTVMraRCmsLtKa5bD+uyhadekG
trXHy0kC3Y6y2+W99F/iGqPrgzrInGeK5CuxD8b2PbQjwQ9Ww7eGynko2IQgLddD+90QFcu36lOz
Iuqv4f8dsy2iwng48dXpJMX2c3U8TpYB28mJxNfRjQwJnrpooU53wIbYq7J04yn6FY8wPijxMmNl
tJKwMK6NqDKS1b+UdG5QDjwjNGqsyLpCYHWs9I1X+EvtDEjko/uKC/TcsJ7nX5WWPtqtZD7r1vv9
+fyuKpHys3hfXQIus1vP4H8TilZz/K/IV0J2pxg7wWGr5ZnS1l/Ok3x9vkH/i9NpVe0kpxiMb8zr
E77xsSJHS2FFMCTjzPs3QyNtD2SQfYWNphQtkuBiUYso9IKFEDKeo47mdnwvYThCmEeBg4kabIQF
n+yS9xeTv/9EqhLbWywL0XHGnvf0P24XCVnksREPQ3q8BOdXK4K1M61Z5W0UiskwfpUcTcC+cRV2
dujZt2WIV38v7ENij1yMtMSUeBRGRZ/xJgciRp8cYURIFCgnLcYOp8NbpEBxAgtbO74CwoKdZl3H
tR9wV2B3sacrMo0EEcnuTpQRsN8bTf8wrj/euoh9PxsRMIJZhtIze8D2X1xcREJx4gCSwbBCEeHE
X+5qGYkTRIokGBqIeGJtvDRXQusYsEhrpadio1CllKqmp5UW3htAdizGQQb5f1GG+TbFANEJgmIv
TjdcDldxYf9/BcBX6hX/0ivBSZylrLfAp/uJvUqKF7rfyI3tAXcyo4i9/lZiE/r/+MvKHHilSHUU
AT2oXEuDYt4DoF0TaiXCRzEnA4/WEuZTtNSv++XW0XANotuJx4Il9P9zd77dY/meag8+DRx3H2oY
t8ZhdhLZujGqjJeDJej+Te/3v9DPoOWf/o8bvwQlj4DU/vZBziz9WAtnfbOowWxpFChocUnF/f+w
q5oMP2e/gDPIFcVsZOd/k8e+sf47ZIpVIAuZFoAOpssnX/D09H98Gsto+mn/GLEmt6EnYnZhW0Da
hkC3Wxt2Wfm5FfM4JuEw4k/P80FenoVjPUZaJLqFpIr26JBVMg6z62BKZ+4GzedAy3+0m4osLF6Y
pVahL4va6lvrkLKEKyfGjSA+4ig9wfRhHGOSPaykHWLKA4giNbiIoSOTkRILwZKh41T/MBOlhfcX
23L5XgcnLIm37VR+MCjzZbj9taIto0TEu9OksgwEuZmT30dhIPbxmJm+GrqFUej+E0z+7d3iOVmO
12v/N7t0kK1OEQcdXjO5IsaXKFA4LTePINVTX1e+XwS/pnbyl0pFCtU+SLi2Q/+Hk4qwhNpSxfiB
SLUVe+qWn+z/czfFPFG+AMEXNsXbNvySAhSfLs01ryCHXZhyEdZth3j9OBjusMUefxRXAVTl6Kzm
8vUS+/RytZIbGTv2JEmItqKpo33TUdQedaYRhQkPm7mOljCuJtrerjVCiVkW60u8uSHwjEfii3dO
so2EQUauAa+uE3959/jUlaXHb1oBwUkemelav71s32sX3qWZembP1qX+Q/333sls6j9QoXzjU5Po
S+u0r261YGUldaM/aaTfa6V985xDV+Uq7RL76Spyfjl1r7ktuUj92HqQesmEmmMumOLVryRvBpAA
P22ers+H0eG38j1mqj/QHv7+VCv0t9PD9D+SzmxLUWwJw0/kWooMcssMgjhPNy41FZzFAYGn7y+q
V5/uU1WZZaKw94744x/aXss3/Uu8PU5e8+tWnZTH2mslho9ZyqBDddy1WyMVudqx7XU0D+/CCLJy
VC9PnI9hJyKt/YzJG0zSmORu1bR+qrthtHsssF+YmGs8pvpZuJkY5J41fj6nnA5WjY9FbWukRWe3
trbyl8MLwdJ2s32sevCCgTVN3/Brh/mj97KLFNJmkMHY9E0Dbkpp117be4fXubJs8KUblTeng0vO
0ohaoztSbqxQIDQPvhvrPvggELgHH/eLXDb+xd+4NRKqoPdFhlHaCnnpEk6r+R/3g8tt/A6zIWH3
UFwVr3ZQ84fSfyj9FxzzBURxCMEWCY5Mc1FRPGGkRM+gl769p6tOTgi2WM8k297ixlWtYlk4JLtH
vfS8/XmV+/Pe0tpoP+cqKSyO7ileEZOK+/dwRptRx5TSlM6qHb+2UolSWMbwUmAZhpCSc0wSz1OA
ZyFQ/vinFdG3RNAqYZMtoExZkAeqPc/+39Omlu3aNwdbdlpZMcyS4h73Zmy78FCD6lfB6QALxwOF
tRPjDDBQIwNvoxiWDSN6WbPuNdC2SnwO8n5NUpPsXldIqv9OronGPi67GTPPSQ5F9RvcZywEgk6/
/eMTaFlohwSXskmAirDMBDxEYEZiFJIqWE4CcKPipNSTfZOzrYdACNMZ8syXyH3Bq3gZE1mgsOU3
iUn6EPbi0Qbflbd176GYx5u8QuyJ+EzsuyN1LUXzHysU1LUetzCFozaj2MIkl4/hRjP7hDB5Tq6z
LBU11NklUMZtI3XCPx47EVyN2jWOLc0yGxgYeuFoGeVT1X8i1sZXjjb4HKn927xkp6ebp22LHh5z
eg9B9IT4HmmrPXYvCYyQY5NPAQjrAcRjwJnREQ8QxineY1d+NAY2AEOyT1HlUCxLp3XHy6UGBkWY
6StkkX5g5XFRr1BFGNnjVuFxzgPZ5l/FuSxzuCN9JSj9XqB7po8po/3gi/TKRDgBBnrPUZGq/SIV
ajFE45Hsi0eqL5m/UOtIvg47LNs8/UZAhjHvsQEpvlL+QZYEe+q5vfH/3moLsFNQrc2OXbxZveCM
wsqQDwj13zgj10mEkIirILpRq8Ka487OO0mFDpzKVmJGMWikWhHvdyIrp9fpBg8DvMZ6fgY/ixyg
QUMwBFR3PMvEVYhzJboRZHpdKwHIQ3IdCV7FEzfoDucytIVVCPr3WRoTWCZ4Ik1xRYwhhIg55xyT
TUyAIn7NeGIIo8GTm4gaOtTIueX66AQ5Si9g6/hwiS4cGQ3+gqyE+MEtAcblxVgUPMdkw7WZl8ji
EQDiBnX61q+hOOHXB/IvrnaNJ0lXrF8SV1BIkO4F89f5xUJHViy2guXzEnbd8nBVrc+MaORVTYBA
9LF7hBKSmqAN0e3hQDJRQKwvYHY1IlPVpqHD4j93eI0eyR3YH0T1ImPwDlsR+j7YKXzzLzQjSNFS
xzIQYfBTQ8xHH8no/4faFqMfwNv6fzlhJ24tCGr9Y1AjVL0Cu0lmYSkhaE/I+8R7LRlivqaYcGJZ
ssOCEKIHzt6YqZtuL87C8zyuLGh5Y5GlKyu41Nf0MdLiEwr331zfPicFCgirgzIILHfVc2g4TgiJ
EHxAzv7YEU73wxZ2bJKQCeXWC7v9m82+P8AuddSABjBTcUTWBemtCo2S7h6vaoiBwqqS/4JosI83
djGW+ysBvv43wVkHk6b09S9AD5pT/MIyX6cv/SYLAqisHUHEWWOdVx88IHi5x7h31MT/44LnIjpy
rJJ4U7Zpc2kz+GYxP2yHlMzNByHOpKBGU2y32DXZhz5OiW90G34g7PAU+cd1+gJCeuOUonOOkWIJ
vO9VLFku9xPKL4xljgRRjFMKksefbGMQQiFC35ZVNIatObkPcYSYajt2NcVu7RW3S8iHHm68Q0Xu
9hAeHKwH/lWowal+JPXg5UF/YufGmQ1Tx/5pJ7TXH6pYiabP8UZf8+PFwA7euf+JxavqYodLFAr4
BKEM8FBv5UQs4sbCLIx4YvZpdVxHEi9NoFuIndAS7wIXi7NQH1Wry8KcAlLmPf+27e67GLp/wtYy
gaBjPSrodnx6NLQk0KFYg/Krfz1yE+kncopXilu4kaKEoQOim9qL7vMadpYf6ZMwQ2uPEI/2SAOR
ua8O1/MZf2IxL5TRsHwjjGRnjcEVHr0g5WJlwhSe6fU1nB8hbFst/z0kGo7tNBtCBRuhEqyB8Tgz
w1vaYzhC6UEWUEbKrQqdHpxymE2oNzmU2CjYadDGg7uVtPIJReDsuv6JDx35EkZ468OYGgFzDos/
tX/Zm0d1qXqDnncH+tvgaNgMX3s2vdtc5Qe2qAdPc4j+17g4clL/QjPqzHtByZyAzDA6Y4ANUJot
I6wTnchlS8Z5eKXXZOGTpS5xyTTYHK76AGjtRhX696Qjw3RWGEwQyrBEQUuB8hV8IGDI9uvQeeUR
bc/Lr1xKimBb2dVRNAKmo02BodjuJCnQdv2T3fYU0gFF7I3B7nQzAlYuehbxEkgcsR+p0GqgBaYy
1z3MpPmQz8mLj8RYgizYv+kD4gJBgzT3JLCwsZ25VIOtUVtCXmOcBkhKKBmiVcbVfS6uhY3RjVhD
PYFi9gDZt22DgdhUs8vZk8JeXIQwyeMkJVgxaNfS8ocvZjLdkERpiGyQDY20PrJov3g6kEtil3BO
N8gVsUBdFJxTSKXFbgMFp3MDpkTHiOoA/kgCpQNykvBjrqal4LyJ270AZQzjicbC/KoHH0RHOHNj
QTz8LiSfUNup8KCfruTDkoHwdDcf2adikglYNignBu3Z11cfXnnykPjlnrbrYj5Sl0QLNLtv5b9n
J4kxRxGswYN+TZTDe0z+7h0pbWR6/LiaOmSsbLtsIltZlffJtM+MgSlvqNmCQkMGW09uICycRCQj
XNMdJQ5JEgQNAs2IbxF83v43ETkfdQHghAYgbTBV49PDqB1R3xDJOHEvaDSoOPAscFmdFKbf0Tcp
kmv6Qzl0R4SrsHhNFNq/jlsxECWGrcLBBME8psMK1nZEa4SfdBMlBZNSHBWYGLP7wF+69ZXxS4lx
aesNZBUZU47DUQuGuK9NpZ+nsv33Vv6Ra0hwtLpEiYGeLxTEsAGjDcaHOEugIGzt6y26SG9Dmis2
FaiO2RzfPj4BaMJ0hDqndU6CxC3RVwIMIkL1kO7h0IqH4wTnFYe/vMdjt739pHDOVNAuYmnQ31w4
EfQQYmKw8s3xyS+jvcmWh8T5ExDcd/Ebxg55VBzwe6kHEtl0G93kcKMqQoQ0vKdlfzM0gkriJH7J
Oe2O35C4M5c9Aq9XRPBvbNWoSHl4yKU4RYezs+t6FOhziZkXvfvteLYDl32HTeZ2FK5BDus6n+oo
aUxZJdScXgsr5GzwhwsaihpJ9MWzCSMaDohUFQeAi9sSbxn4wPFvZmBmohyRR4nwOCiSMmjGRqKz
YEvQ/pN9Ft7xd/tkDSCbxRmuCToLiZ1p8DLGz1Q94pPWwx7sQkHT5SHh19EFXV5JBsXlkC4ZQ5Iz
QpNBZJZ77ZF9dV9UVirmqxfKbs5VzSOwJvQYk/tYkwRV0ANygdwtQZsEvWQo8DVGq3wuSBOFtn4K
EMqHnUULzrVd+C8MOVGbt9ypuNO0IatfZvwELd1V1o5nDgtqaaJwbsVyA7j5KAxw1Ok+/4eTHQZ3
izuXXXIwi1XWdYkiRzAlhkkphw/7pOpN8JDozYiERRjBKWkxCqnYpDZrHlGkQeKeITbtm9H75rQx
RnPRfaci4GAj46MgwIm/SFPLu7uNtKAbFAdUGQBd7Ou/aAQxi6EOCFKsJh0804Q/ak5+9qTnoVKH
KyfOMS+gXPHVOTRQPdmdVN+0MAkgo0T2r+G+tOlQHcR8DuXRYBMjgkNUvj+x3fjhlOcIny1qocLB
29e+WocWfHo8Z+0DroSWxIifbNXaX+yxTsXAoTvgEQ/YxhPDRtj+sn7eKdzs6+lt2NiXuBlk/i3J
khgi2xJH4nnH11FzLr7eBVvwlg+v/uU2x9uUlhs9yW9oDIwBZZzklyDjbg3aWAvhLYeRQEvShjwt
ADNzswQAnmTLkHKQYBqU5gVifCoNRpThLvNFfrl7z1vWoTM2xil4ts/sIOL9hjzAfRAN8lsatuCW
bYyVn1U1jsosrGNXYzMBU1lfcWrosklBsH+PPnGz5FnY8S+TlPbq5l+ZPzwG/IGJZKHBhO2fW0Kg
HJqYonH35LXrB+Vm1cPHqxuwXc53BzIOpthUumK5/fDbWOIcCmIrWVPIJblGSWCEr8vTIzXToiRM
JuNiTiQJdwfYBkCwRV2gLZTDd4xihSSMXjfqYB8bv+mm3vMaseiRHWqKZ53zDpDwtUhNMjm2gc8h
1UNlIGg9BnxnqIOFCtO5f6UPZEdSEt4DPlj+3fj5CqvLBZFBoo5waKTsS4KugbRezwAqJFuaCQTu
EuziAvAzdtyyowdmuusEZ76f9A/ceOBxQysUusXGr6UmZjyT8WhNpeHcpVdYehTEMPUeyDFYYnwp
ZXCyRtpe2Otkt9vIYKUPWcjF4f82IKuETdUr/DPeqDe0thd2ocOYudS0sg4HFnfK64djTOspWSAf
CmrbZQQio6k53ScN8h8QOm4d9FQp2mQ0KzS6lPUta4cWFb8Rnnd5yodcJVU6VwSoYk2nyCiwoLww
7nnY0ymKUFHV4DAQdDjWxWtwvWOi1aKO98fjcWkN5fHL8bW09/t9nZocgr14GFsy5pAdgUKgcbz1
NMRT2HjZWYxbMyHR7OM431M8M2jhM/fVcOM8++1JiQmPySHM20N68gpyHJnsZ8AqefY/zJDQkQBu
TfXp+UhADmYKBHzLGWEy2bS66zeWH7m3hj145DVwul+cDibhiEzD2VIJc+BGDBBpcCIz+IJGQBbb
BxoMLd4J1x4Z05jw9TnUGmTUMIxAb9jL8Fsx+ABO1voais/E72QvQeT5wM4X7qrhruJxZYU7jITw
B1XwJKSSokRicoXXKy5WSMns26zlkjx51AZkl7EY5S40fpaUfTRbUTN4LJ9uO8S/AViTkcjAGOth
a8DRiDgiUsiqPlAW4cNs2uopeffI4PFOlFN390zMGCDcxupmvngJcrYR5pC7dMn0Se+5DkmpoYS4
S0Yhqez4AnwhIwMt4l65fcx75xABP3EdbSH49yvoNJrLufgqgTcRRWIOX24S8XOp8fUJNRwfiRfn
pbhRR+xTn62oAlfpVHRoXueyrmjO9jpCF7uElMK+wkvVXsk31t4HMzoJlohYqm1qzUdqZPwsu7vH
c/WI58zNnNx+TvsxuJtboA5yI5DmFz/0PPYlSzb3v28Tvl5h3YTZ9lx73WfyI2YC7TdemqcYhIlb
KcIbJCk3MLePiW4T544+X8Fil+L3dU/v95Qv5gYjsMJRGcDkM0yZqYJ19Z82NTkNsBIWNQEAfUTb
cc/GhuHTovSYLY56a8AMNBm1YVckFL9c/ofMRa/cDnq5ythmN//ZSzEBv5oJ6pL7Et9FrZeoar8s
+93OojT8N64h71OoUIKRIwY4dHc6T8v4IYIZ/nSnTa2uO4Zic/DeTtPiHmy2PRM4RsMoo+yXqzul
HxAfo6EXJTP6FP+GUxr14zlR31R+D5eXU8YFiOSiG952bzzv8FxRBmYJOb3iiOGAansVDCcx64Xa
xCt2wEQUmdfotHU4zFF789gBul1IF+zYP4dw+O1923G7BE9Zdcjk258pILf3qDpcJsj1Zvdks0Bv
k76Sm9PrI2Ze33oWxBSIFLA5JJFXZIjCR55h7g1mCFcVQA+u/OXpUpCjnheO1hvMTN1RCFNd09RQ
W3B/exv3jT0OdDXwQqdzbCUdUDjTEW0tsw82T4wfsPnCiYvpABfH7kVOVlAS6YUZnH8ERRrpBurg
Vl/SaC+0wPrsC40IWhFejJz9cb/yeJY5PiI6pUCNz+4DX8kEwVl6g3LGjGmXCdV1wgc21myV5lUV
27RvqJqS5kpvYTJ9Ich4d00gnxTYTvLnQNLTV1TOYXHQW9IYInFShF6x1qMqvEhJR0UJ0kf8SZun
x/k9HBBnjjXhvuHXCR9lKDOgxUX5N9QQ4uGmZw2+zinsTdrsTWHG8cS44h4x8FjepuijGBYJt0XC
bvOgFOD9I+w5uG+V1wuKIXyd1XtxZpZPXwvips8gys3hgUYzuloQ7balODdaH+Zld6w9CPICAkZi
5rYXDxDlfFJMnpl9aTvP9cXhtk8+ZLsCPxlR9XUKddvg6kiqHt6PuWXA+Gfi/GUDZ+LwGdzC8/Yd
b5b46IyyH6kYljm/z2vYyxFw+Pg2/cxV/E4+7plDcrrJG4tByzt3CggH5JiQptG/2L0VHmB+Nj0N
r2OU20EPg3QFo5dP8Ha2gsieZxfQ48vwTUEyPw8YSmi5zQfGdCZsPV0mHeYAKW6N5PMUl1E3wSko
37UO+bE1M5JezG/vi3tfl6BaPx+cxw0pYEDApfVANI+RQ8F81zmPGWsU4RUDPLSapd3M83ERb9gA
qAuH5wA3laCZbTD2gFIFKEqMc7ZSvOf8vGX0c3cVy/SbYxvYM0fS0gonTxyum6S7/YzUgDudj7hD
34WBrR0gpp5skj+lL36UmwMDex68IyjkPpvT3jq//gr/ZRZrFzABnrLVZRnxKxg6UHnq3J5V7h+E
TzHTb3mRPBbOI0R9YR8pyLzeBAAWCVo4oZ3kGm4poMfm1a8qH0Gu94WN+tvlSb3LD9D6aFSxURhC
6WYR//qPBWPkFyWmcImFccZjtFJBMhyARXAKOHz64F66LCAG+3QSmXcBH2ZegGcGJ8UvEoiGGTki
THZwOrnZZ9lzEU+ydJ33kAZuNMgwPplw/8CcL0MJkeUeL3K/TcQfTTQ0VTZpBGxDGIk58SOSOQ1o
nFHis8FOssH6ntYQW5jUMrb9rIC+PGqxf9QvFf+7Ywfki+kGnG6BiptVk7Y85P96woED+HWfE0Hh
XudfHBMLCgQqhyFbGQnlN0/1ukeWOq4Ew2+sezMFQgUglh7kkVjO5nEzRH/J1Ag59ZZiH+nJjzZe
B89h1uma0Wn62tax9o83p/IwtNmEMg/9PLxBxsRHBsU1HeFUph3zk7PqIoOlEDJHXMn3vfx97VPY
5liGulvYnflMMIty9YOzGv7gbSLHGSFnxZaiC4JETAsQRUN6K8c5Yq0ngaOk2hBv82gzqq185I7A
eOh1HLGt5aGm8fpTfECDSnYWoZj/8RvykCKo9+CUyFhfezM2poKmQZ1V3QzNZpcZrzEHGCzHvJ9F
k0hOjIDjnX0L5WBD6TzCah96AiOTFKf/TLc08ffXoLDV8WfwDbszApRSdAjMVF6isT0qC5iVGeBe
LtWG+gM3xvHnKX43nDVBL7iPN/3v5AtqkP5RxC8FjMGXLloLkQZhI0kCZ3yEMC8n1JzRrkHco8So
5RpTIHUOvh0Tx/d2gJNUbh0uHvvykVL2tEwLU3MTawtCbAiT/xpLQGOMh35YMmHk/ZAcvtcftZkR
vGfFQbD6xRvHNQ1PBlHGWvpfFjejzDcIpgk1mhN010N2GjJPkG1/plwO7jgwkAltjmmK6ZEaAlFI
rKx2vMJvVY3IufRxs6IAJoAFSOf5oUC++LkzBVTAkJN2enZJ9D8JAMazkZ7wvKPPewAS97HOcrQE
v7jhaWT2e4dPiPR/S61G/o2DfeMtwud0reGMB/hPKYuLpU2UIn0SwIGE1ZGAY+CK/2DUPSoghD1m
Gchgis0+CYCYeaND/iNdkr9WTp9ToAAiRCUJRNCmNYUh0yyde7s19+L7+1hj5LT6keCNLMjHAJbU
VPHPxz4N6EnBOjBnhDxnZKqSKvNNmj6WusgAGNz+m3h+BJ28i8lGD8RSP2AEOn9iTk8BcgO+aFCk
Qbh4QeC4/ktBNtkU98jVaUZP2PTtz3MVyMoYw7jvtxnXfiRrgQdh419XVzax+Xf0mgr6YniP8W0w
BY0ZZlEXYTGT4RWWHLr17Y6uK0JBhui0gWozjZgJvtuuENUThQEe51IvYrHlUiUxFhXVNV5QJKGK
dKQL+Exz1sWiV2Z+PzdfKccseK7eyWl0STAziIRuB7nMxWrgUvF5XvrPYXuO7xN9LdW1Ca8OK4Fr
L1Qor2APYyeN2OyBVh1PMvbgnB4r1QNzXrNmRL4HFAoXpv20s6MyYMM87bpDiq4594UinEI/n2qw
L54QseD/o/6lOmpaloaeYybhC2iQ4f8nrT9qnYptgYEnzFWeWIo6xBDER73JFU3eLyiVfzWtEnWc
rCi6Bg9iPgySz6zNqSC+U7B1YbyS0kBsUvoipOqCmWg27+K5Kn1FfKcWV9Cms+ig7zi7wl9zqg2F
3LcDaRtiDwxyykcMdQRLPqZxbLHU+wBRmzWkXCZamFDrswYHCp6ez64iVgFYYCxzAKk1ofbiSLJ+
RyrF9ALSUExDjFATYhS03e6wxSXjwgbJkGABWsSLC1FQHMM5z7A0p7nMEMoUiw2dJr1/xz5DQOu3
hl/iq3+hsrCzoRnJVOF5cT+HpuBhfB5eCei8Chfq1Dim4d6Ty52zj5QXlEoYUPVheVMKn260Iez2
tDMo/bafsEwBHiaaQUoOeGgxOhF19hQzgS5hcuWqHnWQgOQ24n6WIQvugzaOI+6BaSuNDC6pMJ6Q
FY9+EGehkrwseLulSffLvA/3NW5Qtax6M57t3NZ2nxRaGE8SNXf4PmI7Leknrz/BGFs2TTJwAklW
uA1VgTnefz3DbQ/1uE7r4c/rRJt0wejthGsRJhl9cK3r4k5D4lcLdr4s0ZQQSX6oRQvcHunwzyTy
rvllUbq3cx9zE8ZntO8YF1glZ/lCAaQavHY6MVorTA0p266k4TFBfavWLXku5M+wJkGisVBChpO4
FfdfuzfM6F13vFCXeKPsIfHsTQ7roQKXDhJqAOAQn3d54ePKwoShxKdzgrszFDvYmsOO3/7LKY53
Jx9fT+tLiy62HeTbYpuiD9UhRhP9InqAuNarnB0KS9QRmMWepZoWfkERjetH7QLwCAbHPo/ReBXo
w4sPFASvAuVm2ulZv7G6FWeQnMjnF08nHlbYQ2LxHVBj261li0KLFLl4MwOPHXSEcYF6efSoWQN3
p579mFQwf5EWtQsNAiC5n++bsCIIOK7+iIV4SWzDCj8QXw4JQa66THB+LPz3MP8ERfSZ4NeowHgb
lbsrAybVei6uHUlYJnnBu4FgyF/VnY5/wh1HH+qwd+LHvgQXw5J3oOD1XCSf9BIw8XaJAxlI6C4R
4u/Rwz4lStgMFIKv983ucjh7zExJhwWeCdSVOf4A/pWZZeKP7HP3qOt5Wn1uL6DTDmuW9Wn9rixG
PoBiHZKbgHwunIKEx5VTOWqBblc/vMX/NA/wDYRgbPTBM8YwttPXku+kYzdSLKUHlz7zUKx3RyAf
EK4ZSiE6Y6c4zemlX2wT/AP1pYXzHV4trCvuSY71BzQV7F8fcpRjWh8yzcJO5eztfq6UP/iIEyaG
878wWcz0e8zmVFh4lSAxeu0vR2EZc6eA6yO+XSL9wD+RavaGn0VroJyBkRg+LBUGsZN30kG4KSfT
M+1tIQqhJ+Dc61HVRnfnOnmmTBnI32K4bPRr+O71cROpMxD02FwSSJzg8Dd+ph2xfxW53b/JVJ7y
MJ84UwPWHmcRWwTGZcfG0QLeCtOEoIwz3GUukfHvyEd8l0hZrI7M/YWJ4HcmP1Fr41OTHaTl+oIt
rPThKdmEfIicUhhEg4yrmv3q866Dn08ID7Mdbnn8ht91d7l+q8OO7ZeuPvnudavcCumMAer2C6mu
HOdB7a06cwzbpl/o3IhHjh8GFwAAYBx/GM7WQ9Y3az3hodJ6JAD/s5Ymhx4719F1UgbGWGyBrrgi
HsSIV+hnDbbel+THWrvMsjX1EJAjRY715cKfO/VH6DvnK3eyC7onnPecgQlQOXGSkLXfGMGrNku3
IeiZLY/xWMGL4eLGXEQhhP65a4caWhid6yK+D1dzB9+n1T24Lx7L2jvZ5eIK9QIYFyZGPSwX4thb
AVXbv9m1HRPb0byifPlgy+v6LSZu5P8SWw+aif8UrprswSvYF/c/8EfGeLjT/7YdGtkNdaR3/fua
fKkAZPzji1Avfvz1BsdaNvGA/5JIi5/O9ePyh4TlEuyrYU+CDeoco9DXxyWd+DUtBkUPf+pBiXUu
tCeGzUONWF7EUieZ25KE/L675P3iDwr94rvtnsY9JXpqrvn1q9fIrD3YGOqjz3lxZejdYD/jdDZp
/ejz5yVWA69E0zEaNPp5e2B87Sp36yMw5G1rpnjHcJ4jrRPrgA1q1Rz7jt76CycA7hDdQJ+2i06j
OCrQrpwLWZHcNo8TEFFCzlz9NACibMRk9et3odtp/RuOwK+AzcsYdxs6d553ots62GRnpDoNBIAH
OB0zVGEhX1fMrQ7FrNy9GIPgqGLpscGYwzYG3bU5+3k6qe6Auwq78UjFLibVzpExM11TpjZCLLnO
36SwM2HEsX+J29d3xRc4uK4YSLO/VPgeOY9nrKGuBg7hh2VrVpF+p4no2G3IjpWtIXNB7DR78xXn
2bUIV9cl9M/hvpCVrXcjQn01Cj+AKPurWz/WEg60NA8vp9NKuBMZz1nutroxAdDcKf3nfCCUgrx+
IpMHg3xoCDSvZnDdpN/nkIrK7DjaJtqwGll+DKZUV4MUeSXLNmRWR77AA3oVo7JNZNLqSFiVUrt0
i+Ty5qijcvfbs6kdqKv4XsL62NEgzVztZglgTjiOvLTCrsGFkPYEmAtNlrzUmwsuq9L1vd0WXR8a
2wv+4oy4SZygCOFZON0cLg94HvchJjl8N76CtO4dn4qG2C5A2gwDJl5jg31hioPdNwLuBUem7OVC
zUmDO8g5wvTn1wRdcl3w2QPqZ9HnzveIjykZTy/3cgRi20Dz6kSkSn1eAZUl1n+KYWPb2katpPXv
RKoj0oX4PydvSoEuRazbaf3bYE8IFOm8mVxBcFFsRLLFsY74U34K1wqwQpTclOIXKfKSXvt9JJAK
RNawYKE3k03C+zTkQnA93DxczDkmlN9KQt37FDzRPXcHOWm6tXMTDYT2Ybp1uySUqHXHhTDe0ex3
N+j+rO4Ht1vr0bE1bXi7TPM8aDPbpnw4FNdp0Z0pO6jOGfLZ5Oq2p4Aa0/b+EurwMnK7E1XQ2raP
aTlXFKExA4+ZyqqcZ5oLkpCPgbHuY2Pemb8G1dv6DJ7ReWQeshUQbrCBVk9aEwNYFK8B5mwMSJ4e
kyEqYpCsE7pG/n+MGtND5Ri+4477cK7ReS3jXPiLWAGdk+PsLFoDM57bszuQHTz32YN8ElwuPrzy
w2W0K2iLIphDb3DF4Dyqd0/mvuBf0Bwv1kpZanYPRWU2ecKJAgrvYLzTCuDMhOL7CASLght+NH5a
WIc+g8xn5+UFoUkpxx7GbFf0gKmB8uVE8hG4OeqT4XPfkrgH1PpApJBWr0sKZaAyeE8zM4E4iAhH
1LEXa7KxgpIKjS2MBsRjfbSPS5Yw7rIz1eskhSe/+U3URRvUG83cFAwGdQfPBLodB+UZolZkzIKm
WkInzZgVPRY0TlFvzbz7H8mi4exXoJqBHDAVH32jtn+ab9b8LFDE3wiAinKULko6KLxAs3HtPqxJ
BYCm+pTy5E1hOId9LLQ9osAmFboJrgWTRXEjvk1z3gmmMuOBFr2sPwyOos22QsM6N1LelAm1Vx3J
it2/JRZhjmCcgwYkjkh2EPeP94xfrBs4lTz4dAZEmkGC5Mo5hGHg4NfW+BWRuESyE6/Scwwmmg/4
DFnUwvLdqof4CbI0sJDbdXijrZRY+twmJY7JUjfNpasl22PcDK+bAGBrS5p3+tpL8iHw+2lirGhK
yxWmMxzkDF/YQPjB0UcsF6CtAZssCQ4lJKQ32qxJGefhwRgX9hJzDYyHhKJ23LgY3MHpnSD5YQhk
/a1uvPHk7SiIUKnZQBRb/aMeXJzWSh/w3xG0uOTzwweDxxvGCRa5fYDxIZbndjaBVg6mR/63nGVj
yV/kw2OXBCvsLaFuMxGAmQh3tZUWkdbvTB/jZvrzC7Au4OSwiWnUyJ+jR/DMfffry37MUgRmPDYg
WMXNMqcKHI97QIZig8l9SzaEBjOuPm0o0wjCheC4dDwDa28DQMD9PqNNx/1qPhBAR0XQ/N2xedR3
LB56LsmJSp+JwhNHDW7QPbw8whJG58svFU9XQ5VJ6MkD1KfHf+XBV3FB9IuLnWHmOtsAzxBo1Ita
F1dfvNanZQFpelKQHkSQErlBhwcn4sbbILcE0rnj1Gx3sJi8ed+/ztVvT83MNuebfh6YfhF3/Rv5
Am4DTEyToVldv8T2/YQ0w9lM3jx2s4za8Tl/e9/MrZcgnF0aVNJmCrsG2laYfahQOfKBQNiFQ57C
IySAe2Odx7r3uDHA0kDVphQoAK0RruXjavDxnzPeHig5cWB2HXP3+pBV8IEAxJhxjlhSrWq4PrTE
eWnC27I7M1YXu+Wo428CHbAMqPV4n/9MlAqVW/ktn1EnBx6NIQjfv4r4NKPGN8ZMU6cqiojbgUb2
HlziVgJ8e4sVCC0v6h8yFVZa9Jwjxw4hruw28Seq09uyO6ArCz9RaytOl7RFP9iTO218D3S63RVk
7D4suXtQ7wvn5C8Ur2I43/XNBGG1/yecaj5sp3IjMS0WVwORys4nvUlpZ1MtagmnPRLEeM5DAuuf
8L6keyiTl617TGieYyZKfW7wjEkggoWHXS9Q1ogAERMKK+tZ0B+4otnGhWOJ8lgEfMe8/+V59Gl3
8OAHSm7foe6X3PQqOY9Kvw7NA+Opg9LzTMbu/fbosWiGvxFOEzBP+QQZNqcA/W1vRhw5UGFv3Qz/
MUXFA6uAKVEDdCGRkwFte8CIDR5+D8D8fkBtRDQHuDe4GMMBiJZoEFmHuKLgKeFEmP/NsLlDB0f2
L/p+ZO0ujF/Oml8A9kI6dGAe8wPAXCRiSJl24SyAFQzyRSVphmJFS0I4QnfU4foYEr0whXhScqT8
G35fj9QE18L0tKhHo9baHN23t6kRmZExv5CUyYXgPOGRiQq0MiRnbfxcomU7eSfMokh+1sdMyXhU
IdrTsUGXrAKoVBzbNJqnPv5KHASErkDFZ9D58Rj6xGfCoERZwAAbk9SO6mJswS4F+FBO2Am1DjUK
eKBmRgo0NLIbqbDYUW7zJn1uueU1YojXHl9oG+LfFG/XeYdRgViUid1IMblHOpRIHS3Wh48cOdQE
pl3wd50ZzotwOnC2tv93lRpFhKm/UXtXZfYEGJJjgihduYvnSLEqmyFTizmhDBxKxHAwqjCRYyxD
Wx3rywbJnvPwIDyO2Z2Y5HVrVDrYKyTn8HTMYKUz4pIz89vjb+DKbdjw+TG6hMY5a3lK8tmzE2wh
yZK/diBNiwRsTDOpTDXIglKufDmlGWkIpVJEtHh1iAvQ8Lo8HfmEfxRG+9fy61L20vvV1mObT7kV
JfIH+YfNVp8p49vis5JLnwCbwS3gG3rrf9oW9DOM5H7UDwpjUsS8ANU9/zQGmZVpDzCapUVF+A5v
TgErAH9D4gv2ZpAN1BGlL3cciOcPOJmIS3i0hV+R+vpARHayh4eQthUEeNy9enRZz6l+3GFAy2UM
1BC+ITyNdLfshkytwejfyetPhZ9ZQLrRxreEJe3kHiRCc3z/5w1c0cF+8US579vjM4ctc0Om3oDt
NGD4cZwTyilz+luc0JR2sSvspnw/QN89Bf0HH6Xqh8AqOThNf+NAqoukttJ9A4ZeBcNSLNFv8KQu
axiUYLZUtBgSQshq4GLefgKCEZeehzjEDdH/wvenfTN3l1ExO+O0vTgTlAITUsj93zGmo3gkg3cg
DYWYBUlwfkoRCbMoxS6gk9Imfn58oW0b6HHNFSurG5484oJbfxiaOH/QD97YVy0Y+GVe2xp10hb7
4BtRazbRhq3weTBo2uLW8vyxv6TYwgyC+YDdw+CyANCnLskGZBA0HM5IJZYqiiIMcIQKz0lOiGrB
ZtFcUbPw5IBR/1wqoN6RBPcRkc7plfStK4MBTBQnQAdH6HQjPm12JkYhqp8NoDfkpAcSGAJ97R6C
L+JKVi7P8RM9FOyq6cav2AwQu6NixcaML+4VkscyKGsE1FSLT2AZMxUi1RdAL7r4rUN3jOUxLsC0
RltKOXzeoEGT6IIUhfuGK85jTlA5EMF1SGRZUPjYIAYKTGe2NxdX5eA73hyJW7rYGLkidxR7UFwW
XjFpiWEWqFsVVAj6LIxO0Q+IxVUlBNdhMe7Eve2PaGUkXOiDWssskNw/LW6j3cdhkFhzKCd4QYop
uj4WG8MWVGdhetBBoekv+hVFdEE13MFCOzozQpILQ+/g77J1YXWBtuzHjFB2/g42BqAL0SfYeBUb
JB9VchlUPH1Y48KlpbPECVuLsacWg2o+A3yZ/c2wNeFO1eRysqGhbHc/hB+txWiUJEykrQlHjleu
USKO6eSaIY3WZVdCDEvba23CDqy88F1nYyDP5DQGJ6lioNbbqMuPKUbntkPsY/SctRecjowBqO8J
m2N4duaIrNhukMSjPXvTJicYxNIV4E6009dcOxDyKOcNsrMj5eAaxfScoT/Uvv9ouq/lRJItCqBf
RATevEJReCNAiNYLIYdHePv1d6Um7kxPd4+EoEzWyWO2qbPrZVQQqOOCObevdl57KvSM4aJGAZuq
ZaR7pWIISfjy5OksMClPENpew8PCxbpDwQUimEwbppTxifjNgCwbOE6D63VAy8uqWrumhKteiHOt
AF1cRTu462KjFBus8dJcycrB4V/WoNeLKqE6HKhCT4Bryjg5Hv9+rWrZ8KSFOpEBF5ZKvovajcn7
QNw/JsovXGoj8ALyLeCbqX6mZ0w1ogOffHcFHvAHd1rWLtiwRNI0tvURlnxQ4y8RCw6C84G9kH0v
ivps1jbseXETSSt4Zonswt0wWqV7OXuD3zVzVJIdbEF48kH3jSlHtdgxj8uNgALMt/4hbJSaJsZ3
KQCxEcOhoburoGfZQFBiOaDlpk5HCYsyw2IVaSXdJcxKdBx3J9aIbl7feG63TduoCGD9pdukkIP+
jbyugiM5MfsUwZIVAzYCfCcPuvM8Thgh0BSYPUy79rjNYUVlWU3mXzK9Y3winzf/I+fr8qcCaR84
4sSf+dEylqsxZIckyjXM7VokbeGlsTF3YB/D36+gN1doZ/PRfQJnB7IzE7BTpRC9LkCBXxvC8PNW
4S3rUZ9zDU61WCCJzL8j1kb0KK79XJwJXWlD3k011ZpXVWgEHJAzf6xj4KRTC2iKrNnq9aZk5X6K
YZ5827xq3bbulKce9ePrRo0PFzKzwYc78tsmqaKaJPzYCPLlATJPbKMKZKcH5jE24BIAsKmDegUx
rkaKS2vuTZ+s9Bau+SA7CMAQRtn9e+OEQzPkTDZYItChtyFZIYm1VffDhcOKt68YGewJc/F9pBzq
3aNeEfD110Br3ZX/BF30ynF46Nw9nVyoxNxtlrtyXpK1iRPVZe33z2YEsupZ/kz6cvNUYQ7wnqrb
n871DPjwpwG2fev+9bl9+UmP2Ep1k31mAMmx0FLN1pJOXyytql2qOVNCo5x0lfZyCuq+0P1tBZuA
ffXuiUxWZBL3OAjG2x+bczF8Gpc8eeyeO0CikNTTOPdSMPd/0Gu6N+Xu1fXLU4NzTno+DTOsydmy
vbNF+Fx9EpRvZftZs2rt8WeqmlcvVzsgEoEd0UlNdgM9VK16+3dU8pzVk2LouZyUSHfOimoY/2U1
/b142KaiNHSwGYne3uSOnxQXmCKOctWMRrgP8dZn8zXjBWS6+tEs54nmLUWpFoer7rlZDNVbQVdY
i68J0wUu+GrX1AXpnqJ5Z6MfGh2+ni/HrZrvOCvUSlJly/jl0ZvWk33fd4Y7r5zLWSFPuMe/nJQz
lMo767h9rmfDAe7a+Z4aLNkoFCqJn1w12QsOdvmhI2xAXNz+PPaOi0ra4/CVHPKp24znjeRwOkxq
grLE6m1g9btrjUxXOfeyQpbEqqeILUiPFoe3jBGw0eYh8m6uEMjGo58dbtulF6UgK/hJ4nWeqRT2
Ff0zXHvwm7TZtMjDeKqeG6ej5bfUD+SXg5YlsYjhmVEL2sleQG5AA8eXr1u/9J7vHdJlv+bfed3p
+OhiXEl+VwrYszBH51n2a1nLalooWHP6sZUz7BSUS2kR37JRMqGpy7+ltb+NV6yXbVzHfTMbbt+t
U9x9TK/GJ9VHOs6wG5iDrKDar2u5+3di83IB1rPrZRuXYnufrsrDzsG4baX7bWmxp2ii4Nw66Wp+
puPTKkz/Ba+DU+0ClpiO+Q7M740SRJX5ub7SvXyZVwonLevKzXj2Xn6E+eboOLzs44WhWaf0eW8Y
ZmhYHSraKSSOBc52oYe7ZwCHHv216t8+fvf8dkvxaN8zNVUnt5Rr8RXgW5Bub5uXn/unVfwSiAZc
FSPPbefYypb7LBb03M3rNsPt67mV6s472egUH6vZxm992bhozRnrlt+ub4lq+w5hdOhvtEN2MYJ5
n/w29lScqk6/4PpuEHqOElh9eN5EhdfEa3YUpAiKUmqeVkh3laWxyk6G9VsuaXWeKrlBGG2v26an
3BM8kG8ydMD600qxXur+poQE3hR5lCsz7kUvo7Ie/g43si0cyGpynJ5J2orNNcj6eShi4BOznb1+
lqDCr29HfxYVn9Gys/25ujXaaU8ocj0H6Ucwpvo1kJ9GSR4chuGPXu5kEXuoTzH/PYPYK+Xhb1wS
OhodY/kHabXGjXKJlKxRYkXRffRSA2pvNoOHxtu96RFuPyY5Ycdq6UL/xwBNlXkNZreR780bi9n2
VmahqwwGX188dGhk6p/GJ6lugZdKprsWLESMYq6ig3FRVd4cPzfhCzgFrgG4WP0WQEQsrHMGGNXd
vfJY11JvKaCAc/n0t5aSi2ZmGt0unASRX6PjunK6V1a3OH2r7mFRZIUvFt3z1t8MrbkE9Oo+NmI5
3RtL/pOIVvdG8udIGJApx7K5eyo9G/cjMyurk0TEUSerd7x103d+RK2TJtvuEPufI6r/ne9yOVHU
dCon3CWqFkTtVDbD/JIxXXl5r875ef6cb7XS2zFd2T3/5aaN5e/4eClvH6B25aXVDQFM7q6/fkRT
pCez1jzqdSWpuzCvbH7jx3smun7v9hUflZsC5VYXEHhYZjbXebwTk+eV86J1IKSU+PTdE8mqY3e6
rKTSFa9PnKtHXSpmgx+ZcyO3fT1CQrANQcNCoBnxRF5Be1+bgGkHWwvmZ7KaOUX77znrsGDKkaBT
Ri3BXALG9UrQanfsF+liUFVMxpcAEMGQ25mF9EUOlLqtBVLjf1gcZxxt9zHWqQZ6YNu0rK4u1WWh
7FCNLjfc05bVtXnc925b56P4PDPgau2Kka/tvx/U3o0WtTqMjtfWSf0s1mpL9fe6QKPSb7QyENDu
Fn2lwf+OkKC5SiZdPy96G320fNtjtWOW+Wjc+raC0rsB8hxi+1JOT/YYCbPco7wG1sy2Mxv7WX26
qF7Ttb0ZtNaqyV2pliPXBeO3rDyggslBS96y1aC0ojbinebOlZM9jeF0IyHwbCXT29cn50zyJKdK
AYB8V0lmIUIyAyve0LcnDu5LzCWi+2eKNOFnsBF9uUsQ+GryjkUDvLPOM2IRCZr7VEVqQLrjVj6i
nUO7aAVKZTedW8eQ/2eHbaZD0vm5Vgq1/cdpNP+2vdhBiz3twkwttWpO64XOPjCpMEeSw9R7fg6o
EZ7kQbYRdmYU4E+7VvJfoVuipdTIAwDuyMopVz8Wn4cv8/anoN7JdYF6araLTSvd17xMdZ+W9WhZ
45v9LrNS6id7eQej/QriRtqwWH+ky1lzZhPRvlHoY6mXA4F+5V9S3fX33Svnun6itqjryk1O28qq
vuma+Oiyb5rGThezymTDyfilAXRTq87AWAumLuW1lONrdeSetPlMDhn2nOJiCIPiGBBcY9d4m3qn
YYadSn1puL8Uq0ovMLTVxM+ywIP2yLjpEC3GN0idC5qiub5xCGmf6DLQuqXmJTv6zGdDILKBSJds
jWG7ojIUw+Sfe1l1CEB7bU8V9/vYW/WWL4f3u/3th+lf7q20j6br6rKJMhaJERdZATJPX2e8vfb3
WV6PYyrB+y6+njxsVR2lbIUWB62AwmQKpjWDPgU34RJqq+x4Ds6jA5cZjuqtKWYjQQ11oDkbD1c4
ps5yKBHOF6DOiKxhgKeryxbOyW1sDpyfMc6Jk0w+i+X9NC7oCcLeB8AgRYHy4tRY8qzHWp1XsgmN
ggp1jGwrdwemaP26eZloObkMp5856/NeLayjZLGc21U4eRY/qY3CKa6A3NbDVRNQ7fR2AJcKiqy5
f89cJbF/JyRnU/m1UzQeGw6wvYBNMo3VqR1nx1P4E0SzLyCQyrP5ewzZ5N7TN95XTzE34ko2KnUO
bTlYqpkdPoHL7Gjq1WObb3vt8Hp7N34/R6aT0XG2H3teN91F15tsyCk9a6xgG4kBRJytIveZBLBT
L4VGQTGhzQXkVhrqYNUIduYLFSOrq3yq1FkbTYM7AnLGCiPT7emysbxFiULtMq3qBzImLX09hbzu
7gOezuA2FG3sHR2EEqOWQKI/9Y4Dg4UnVaI2U5U4bQwJnRrKx1SUODYNDWbFQAWPHd0KyXpdO9TO
vf0/4dyv0rVm2l9Il4ln5CZTcjTwJ/DtTYiHVXCoG6cA2E/UzF7Msi+6A8ey+dg1G9qOi008lyE8
qjCORVlbZY4Xa/Q4r15U0o/O8i1/DD4Pq2y02sXpB73r45zumJnPCb0VuHFEs+wRGqMncQfsolje
vCq7Fz8HcJfP3477HeUT0a6oRUwYrBBlBETY9UeVCep0XzF8hy5U5iKfS9RWVW+yWYOGdrf7CPEn
jfQs1YI5SlQyTKLcnXQ8P5jk4rIcdvWlxycsZhPtgIJkunirXMn9GFhNWzfEOQyHY+X5T2e5gIuu
iHl7DldEqzNfp5l6Fu9LB/jEmiAb/35lvvEKuGkCjm1JfUMrAIUUo5WmuC7glVVxfCK3ASKGqXSt
7Ev17JNtE1++aq4w2G7rK8D/NMP5MkcqUL2PJKzIajDfNMznwj26R3fVHhI2+rQpH7U8ilcfT3kd
m7VNf90CU8u+Ekcg9bjsLG+D4+i4eV0Pgl+wAGqELzvdxt7KJyWvg9M9OqQaG2K61/JRSXmtZXAL
oH4WNTusg3vygzxFj+y/OajPCVXM1sgFMFpt2uvfCPZtNwDc2Z/rBZwn5cYpRgeEFrl8YAPaX1On
xurbVs4jfr0AaajeU/2dDm77QAYkS0DB85H00KFF7oj0zxQNPnEkhiy+HROjBoS8gTMzV9bU1fuM
t4B9u+7m26iynYPeVh/Xs+YGJoVNBOIUkZ6Srvtgo20HKp6f+dlQZzrpUzejJVWahBdPZ882C2NP
TkRX04CYYhaPCdIL/J6BfTbfh24SeC18rsdY0VcOtSoBo2jvnVmC8S0962LLvLeus0u5HQQ7Y/zp
j/BnHm4G4jg0NO6u7ijJRizp7beDXfcEJbMBgNSYHRBCazKid7ypGOAdaswLBZDp38EEFObOYaf0
JjOTcxvruAmJNHBlfKfYzFBoCX3FjJ8NhxoulO+Gd5kPTuPlQIhW74H08yrNBT5s+ESdjfiBcsBy
q6zN4kDDScDxhg91wEGjYD3Qdwh/ScXpma+6GcnqvJUNgqsMNXYfN/YR3WwCXqOyHawHmfgyvowz
7l44vvBjy0FusvvITcLVoIahj+c+OsH96DiipNItKu5jx/T3RUGEBTmpDwVq99ANn91efa/6Oy7c
IY7Wdh+bcD/DgW272y5cAZUwChxtbOqPfDNP4Me8frYD9k3oBzvh7CycPL60CwCT70eCTapVUoGx
hx+Z4gOQ7bFeTMPJQfTdyuzs8ls9I1541IIGUPgjXHXLdXQ3HAkfsu2u/avX7Cth1kDR4tt//TvI
pc64V4Mk68wbRCD3pv9ecdd7Onu78I7pv88PPxsWGmxl8/Sxc0qB1q5ljyTBIDK4k5w5WgZxKhcK
pqGpo9M8fEB5Vt5P0KdhKfs3yMZSpNWTT03WXYiqoPzGyrx9p7R1xz2SB4QroSMkvQ0rgGmKeOAz
9I58Y9F3/337GQU2uQtFB2brU48GZtHe7fgIFy0cbm7hN4pvZlzJGUGXKDOZDxAVwimHn7RPdQnf
hfGAr2A9xc7ByurC8hWCgoArjWPo3Zgwho3t7+mZ14/gjf+diNvsVPcNzeA9wYH5ABAdE8aPjbwo
gCumNcz9BqC4yN/Pas4HKzsf6GJxkx5BzDZpnXv1ubHpT2vHRslzG66TP8dBVzhZcfR//2WpEJHb
axR8rwNrZse+fYQXwqRBCP73wX6MznA4mxyBInFARkC2K9jBXMbhJv13o5zmcuDJWPyb1kpO4bfh
pjn8WWhy/3cXA1xQKcRXvlgLD3u4B4DZ6oZGeOLcxw8acM1w+Xx6wZv88cKCKpInjrwPLenDmKCP
C5Po+diYZJlxiiFg6GJApznQpK46wll0bE9fCv72dyQuaMkbhjP9721NREbgyOM9pawjVsSDlAfl
4ScA8f8fjnBrk2ZR64+5tfAeriK4oBzvgaGSMs3RV/QMYMS7cM84fGq43WJL2/fa58Z7OHA86Sof
4bCuw3cu1eJLtvZnvjHKNpeDEHLf34s1ok9yrXs7QQjZRXFS8+60E+T+SCMakrBTq4JROxzKzQCb
ZSLK7x4CQB0rshB8I8ZBvpZSQjPfyYXO+YbtRBglAS45KwPDsQkqXn+I9PlaKcCLgm4OVojebDAS
ChFBLLa84H071xgAPxD1gymOsRA4cwjnMOPd97sZRsBEr1uf77dxmGlkuS9auVSyrBTB8U5WO+8L
SdOtd7/BOxgGOZbwEQ7X4WPswnAlICJak7ASbp4ASthPfkP2nHkdz8M95L75HiYiGcOrTzcheB5N
qHH4ncBdYhg+xt0JtOMOfejY2tFwM6LjFunDyFmPc43xxBmQ0y6PXLn/jvICWv7ux0YMwe/lkfl8
2YUPj/bVZdhaSO8WpvX83z0N3/htAHsXyvEnWkfsH3D0MnmHIEhMAYIu9XjszMIKC6viAY0svwue
SA+H5oCDXnrglJXj8r1crr39lmk0hE89Vf32/qnuajW0Cct/cc3ZEaAvYo9O6IETFA9vXHJ1880J
HyOfA4kQnmVfDnO/TqvjJawv3f2Jh8QVJhTU8tQEsEk4lmyt0wo3kweXAw83dd+YZCad8BSHg/Dq
v6sazJh8YBR0ncd/H49q0/CBRc/vfxfkPY6pLQxq7X/tt9qg8Zn3CGT92Kr/3hvMnV6tfK3U/k4m
aFrkK6aUXuDmgv+FJeGfnXAfImGO2A8RGn9ffIeF5ZF0AcIrPTdietxBJxIyOqcZsavw/aS5gRp6
Xc3Yk1I83G9KOeVc6303vk8KX4DYQFxGcAAD5LrONQbbSQyE66T48m4slNZDpKmTfznkYqym7cdZ
jXNVURpbrgdguOFHe+uP7TjdFNw57k6WrTUnBJ19qAHbD+yYADU5eJ2HizTbS/alM5eca6syRL/N
RIY2uTsUiz3Vi328/0aD18sTERVj+IGGQNddGUzXwziDCY52QJYvRxF2kn9J0Aky5nSz07yuyahP
Htx+7ZAeBCdGh/vOvfoGREj+ZxxU9kj09x9djeHAf/gSi/nTEh81Du9lvtRV8LhI/S83gj77KEsp
D//OosiF/SlsXwkvmw/MKYefid6+sdIBaVNwah7djMRX5ivMz8KkaNWGjEPXMFQfnoDzrsHvFBv6
xaYgY4C2eN17M5wJXj/vGbXUVh507dHoKCdnh/HuI0pQCwigEFcQubH5ZGI5IsgYclJLZTVyWbJ0
8SVcSCrhU8MAFA5NzqZ1ZW3dX/LR9Hte05N4VPLkBz4yg/zoCdi/m8whekwV7gPYsNgc5JN0T28x
y2iYyqeM52//cHU7q9l9UPR/vbSFqxtW1tWtpEy4p9X8VyiJQe9TcdAu7Gh3uumInxtyE+tqIVXZ
NX8lDLKWj9JbGPloqG5NgFZDBUOkxQKhqMptZwb6SJSc3vSVdOQVJqlb/JiDHMNf5itFe2pGRqLn
mH5FaDFMQ9jUGfpJI7AdK+mPqVJlGQqTAhrBtbb5Tjxa+p0N5IPfbzQbOHTtPLN3UfVZlcU+nzGV
HinaM1YubVMNBF75VtLtJ1M1Q/gZSz4X3yoYtUt2LGeRl+NMz+7paBW+nAq8gyNI70Q1HN6R7uaY
Ju8Kcd7Cm1krvuQ1igU0ezWaPGj78Tvy0CiNzedhw5s+Vr+BK4VGaIAbY0AVNM4UdfVd92lEjk3u
aABUpy9ydPoyA6j5VIy7G0gUjzEGw43WA4LMpn8bU1v6KE3QKcAlsKiSs1+ADJwKEhvd+Vqvo7yi
1xWaOLtTnPkKgpl6MakJ2VYZyLO6TVTtdSs6VKiG8o8LdV5YWZ8gASt9yWgkW4+xNX/yBJ2AbtPQ
u0G2pfSVn227ia8z8xLNKXqhpkKQPOGJWQ40j0pf8pD/Pn8TOwfJGDBGJlBc6JVMUDJWI9gjR704
vhwbN8LSEFbJzpWhlpoVW8pAfibDyJeT+Zbfb+t6Ec6nWCGIqxt3Hz7+pjO7cSanGqncYFA3z+4V
KGWkJZFO1SRKyfMg/awn0u3tB1b08U8e5mhqAbTDF+IDxfqS4mcePR9x4kjxvCoe7B0u2KaCaZav
+faymyrWchBc2OxtvF0dDr9y5tUGhUb8xYZH/ZklZebK+eGjhC0mCPsI38rpUyc7T5vTpIA7NTlr
ZU42jRLxBbIKYCqzxFAIiff26wMoxTm+Tphj5WCyppCBiw4cAepoCBzJWVC/+A5Kt8GkhSjdB1p6
BkUVIF+uU2gtB9c4yLcpWIL3M/lePp/49g+7Pi/YujJ8RC+gZawGghRovl6VG4IoRWe7fyFUL/na
ehbYqedKHlLw+QU+l0VCpfLXENJDLkNmh5JnIJqfqoKZjwSBWI0SE+S05vTdQ/A7Isz0JMxTGALP
iLTOelfU9KnoCD3jrXJw316P9avWwWk98Mh/tRJhopMAXljGUO9iJBsdSIP2GNK+dpod6HHti/Uk
DWX5OwG+azw7locMpsilwEcDXs0OMVZZYEmHcyy1L3V4r/jzM6f1hbtCIBhUTyG5Go2DVKX0FDEi
4BPreaKuaCN1wKlYBwcw6hrDSrKipZ04TofZ3+6j+HKozpKEIC9t2E2vv8eePMSXfUNWLQojDkEn
6HxVgr7bJtbziH5Cpbask7vD73m2Ht1ts6hn3w/yY4XqOofzU6gEEO0h+glqjBTO2utmEEdbkBQn
HY4ktnuFIIrUSlhs4FOG/Qbuka9gDSwrX0/DiHNTT7+e06/MVY/6UtGt9hthROKckdQpf3l84mzv
/qhMjSCMCPN++FxPNpa1dONYL7JM92Z/KoYvh07yEi1Q5FCevi4qWaC1idnUs5zXwqQS1z90z6OE
clhMPCcjEycdrMdHYhElJptvVeRxpI3FSQEnS2/n+F1KB1P05aF/+tD7WVZ1hcTHy7gwmastn0ZV
IYoKDdN9N3mKlccY8oKo+tKSoUq+6ie+UpPkzLKjYBio7fhbBBG0jc+n+vR3pma11lcUsCFeBJ2R
GdXX2Vw4UT1iqBzGSZzzQn0zr+Xdft1/6z5TEUaOx0gM/O/r6fSIfM/8KZLGRchARrmEdM33/3Bu
esVihkd2vY0EChgrr0weY/ygQBgi00CkSa10jPwennXedse6nXwOWgxt8/fOpYSWY+X4CK8Eqix4
waMsGGiZekb0BTVJPZOAoMf07LJuHp4N/utesDQhBsdZx7lzTTLlL5SmkqnmhkxG5vuuqQo36tVT
cqLZainV5vB0ShCIGSzXzYdcgMH2+1wgoOyTJ1QTCAghoEVH9HWq3FY4wfe1yUj0/F5+blA3VT26
+4ID1NHhE5A/3eUH973qLM0WmNkEY4TaeUA+pHwIzfot8c/qvnnvZD+1alNATXR1HBS1WroylC48
ciZkH7Cb/YWOPNPJRgsz+E5KczUyeUAeLjfztlNDV+LqxLopL6Sr1+8L/iLoaXU32H8jmV0pQpzq
qhXbXuN2lArG64EKn/ZdEYZkWmsVB0fGPKEbENTOvQDDkFZU1S5yBWMBE6N7lomXMlLoa/EzKy9V
dqsXP0MGmyvPCHirXCS+bdDrcsjZEj31nzROPwA6SSt3LO8cf5f6eB4P4ugMbzKjXOOoETf+Neqq
rIe60rn+QcGKIelHdtXJKiZfqSBDNwM6yuO0EC8APbh0Lq9LHFCUasGcRImaQjhWuKvJ1HVBqv3T
+J0GIB2axFBHIsbMO9EOaUhi7sObzMj3ENjF0wMS9mm86Ye6EsSLrj6kkxx0CYtD0rzsW2rb/pP8
RqZu5wAdvCqewNXLw3z94Y9FQ3mbrmRkmPd6+l9o9iU/Chp8umNR/uVGhQShJnq2s1W032HS/+O9
VdMIVOYEUVYOOK8bM8A3rZu/8blHLXqkzajw5DhqmtiFzILrBZS/VN+h9qGbvDfaP0WZ4gBwTDW2
Car76v1ihxvlJ3+czqIKcA0QX2xuP1JqQtMvwhiam1pu8Y2bN+UX6ahjDOK/T7X7Ybz61uut36PM
V26YrX3DCBHPPqupjtoOHjRbQ2heXKrBvWU9DF5t+jBgocvmBssKEZHgDmO4K2mKZHP+sZ6l3xcJ
5WdB1coVMXWHFMTjGmkdkQovN3OP8jbRuSyIJ8/YN7onYY9LaiMUyqGY3nZvYKrFJqI8Fc1J7mve
xQHCEU0bWfR2491YLrXsbmcpQvUF0nPzgSyu1Hs5jaYt+2BBah4I9cg/ETXpCnsBSzj4q9C+rYHx
f99jqViGen/GmqU8PgMr08K7BIWEU3fX3Lrp699ArJQMyfS2g9vPpmd5reK00fnnppepXzHy9Up/
R2Ir7RrJAXXZ3ccO++qOkkI935zsQ4kiXPumlwhiqJFDi5OqCyyclEm9XIjkTCZAsI9wgqo6rO2/
jDhDkWlbPYcMA1ciZeJffhLqwhS6/gQWW/238y0t6eX414WWRACgBVzxlACeaZfsTnKoX760QXyu
Ylg0pFkIMgFz3sXUMndKB/EI7M3tbHuMD7Mks8hLPZgI0OpqiqerRqhooU1TrXf5zQ0bpWU4ln8B
ol1lq+o5v258/UzkFuUUdM2ZjuYZzssBp9peZZMg3CeINnPfh30V0PHWCu6Az1V0+5x2F1C2TBR5
reIgmEjNCXPRYqJEhz88HeTgwt/HCP/l2TYijPn7GnwlrDYo2s4SDh3xv1biKBd8MIOX3Kn8PMMF
LjeSIe3p/pIE+ZWkCZ2O+IBgYtuE4/cAi65UjCsv6x6SS3tMdrs8bQZjNkwgmcs8ZoWT7/yy+ds0
CgrYZPP793V/KE8H28/HgKgtsoK3QjiaAWQIm9HY5tHNqJHqaUoxth3dNi5vUnQw//bJVl8FprL+
qRrro4zDODjd2tdylVfgm7eEkzqx60rxy1rGHwly6n/aKqgUi+7Hyz3F9x6BCYr7rvLowVWLHuJ0
BjlRvmzfDwrRapCPZZmqz1MTU8swwIIv45OeWtBzmb7n9XQRCyrp/kLdr9EtbG6QKm5AnNNO8CsP
6PF1fRtq1JpoxKAEqDuoOSd6qS9jElRIyTre7Ed47oozNnKZWBGUNm39U6eGTfitX6K3H0SvjvKR
XKxnlRT0/IUIQv9mTFGk0qA/2FAmLMckX6HrtdWjjINMYG7u2V9QrOR6ofjJN9/TcJcglqLOfqR7
omXx2RMMjA7Eix5BbjhZgR/E021QdkT6Bc1SEEtbf0xffhsSpzCi0PKdhZ5uyjyIlSPaC7qfeph/
Jnk2W5j9bE7ivZuOw2ZMaB6uNTRU6atHr4vg9zj2rBBoKX8k41W3gFkG/5wl9y+6VUIyTWS6/fsd
0vJrqGTObaaU9Z0KsUkCxhalXxowxwSbTCwcd2NJSRSNsjBZfwTJailpKxAxsk3DoareQar1Gx8G
ufrS2jw3DpU4SD24AhESscHV8TtZItgADRrdOqeXff/S1WZ4Cytt0SPv7QKt7GKZ+PRyegUzC6q5
d2+zGM5fIdSQY0KAtDvrFr4Hvw/LeT+5vRxlqjoLcAe96+cVL1/XxvqAg0IFlsfsfzadByoxJmuz
qAgKlqEEl5AgoxtOuBueKc8OjRVdiKDclAObFx/WMws21J5OEbzPNq8ddtQWsIfjJSWtQs9QWb4b
7yvf2RqkvOJtG4EAGIdpOFeKlWGOXwCvNqSgIlrFNfoeG7B4R9Rcm3mOuH2w7LjN9HA1KItNJf68
22omy6202ky3cF4nlmG16RcQp1V3W3f3xnagx/BseFb3MU2BViOIjRm04MzpbGrfV3paU3bqZ+um
RFnEJKWs43ndmhttyXAAv21pJUsEpDKfeqDjl7CvpQfnyb5tzCpYhczCio3JQmgdQb3WAn7fg1H+
1NCJX8S/yrc+mflijmaLDVZTiyemoN0ODhaXFkEgz/W5rf0owJmgAymbCVen78JsmeFDfx7oWC3M
21n4NHM0Ym0XtyXI+MCnnH52zTPuBSyxnka7gK0N/wGViSS3qjLpafDyaub+gYyM5pNiTIpiiPrd
3b4lxKVDNU8aqfacFJToOStfk0+78FGmZkjLxyGExmDIWE8DraL2Rcsh9El6ate/vAtuiw55EMY7
fXon6dMqXunWGgm2btWppnOwKWQiE2lOWg6hdNdpJK1FSe74kap6Cj3GJtIwbvhI9nVL9vzy8Mp7
XwnvqV10FjrroWa+T7bKGMpdTIzkoGGx/nKRyCICJJtUycNAz7B0kLJ7K8pQQAB42nxxkrOH3k0o
Tbrfi2bIbvemaCv5sCmz6BddJUypeN7NaffM0nUBdue5+LD+uCZDUSQalEWbmR8p/nDJbynI4j1m
4pCrriVGEv8lGCAvXra97fD4UoTjk5+AGmVfUl+pDQJllMsKUEIFXs9s3764DKeExqYUcOJg6YJk
JqC380tbR0ub6DReP6upUs0pAA8kEDnoDxH10WoJyyBwl/mLPIKexCVY4cx+q61izRFRAnEZDP3N
waa1tPYNvE2gg/gp+obT8vzf/N8umoXudLYQ6lShaRMm7IEPdDU3002IbRR8OWDmSdxnTF4mK7t8
y478kZooSktWzLpLuk1SYpA/th3wkAESSM/SNuNZyE0fzeXH3fhLr6SiPsoE8kake0ubZ2VNEUXq
Pm2p+6/bXNpY/pdVeKCrfgJMG2VIShqaz6KJ/G5R/baT2MxPL1cP8uUVWFN/Ld28iSD4hc2QPwgR
XyF7zfPcDvZOFA36QZc+WKNTXK4OU43gR3pH9iHP1nBZCnLPgqaQXr3Amfgq2DE2lde0Jh1bNVxk
IMQagQneYzN/Dboatkt7oxYi8RRLpvxekDHPba9AZ0GjLqPUrg5g+7LRaBdm+johsVLPEgeSEqP0
LcNW+DuCUagnq/kPhRG8HEFAOvahR8IXAzb6Xu5B81ATopiSFLdkdx2KQFXsKW00xzl7pVvJiySQ
gPGOawaC2gD9aRNszfS9NNw3wqW6009JVECYyMNW1o0v5AmaL8mqurnSH3g8rn7o9uGc0N3VK/na
tMYxyH56KzPxyur5UHMJG/Z8YKlgIaFjrKt6bGBuxs7Pingss2+X3lY9bVFnCGFV5c9OasBQwlRB
24M6YU83p3KJt5WRefI9GoGErys/EpdK6QsuZQSUZEpPCEpz0oqpzT4q+5UHde6Z0D4rhiuy/thf
aonyCMGRRsYy6GpauG+9EoQ0rZJLUBpMdBJfJ4C9kDR48qfwr5+FoYXuITuNNcirhcFIgbplBkxU
vroYk+tfD669e8ue2LAzDz51a1SsYZHeaqGKNusMcfvnWM00B6o2ziQrcwgr3jkVusv3Hah0fBrA
OMRG9OUChXhbzLZ7InkdLoKxH4mbH5hCA5rT+7s9rTJvpuqaor1nq18K6ErfNYQur1/On6nyT6r2
c7dzBYw4HPfbvp5vBBKmbaSriUNhE0eJSMqlmWtMgoQGN96Q1oR7ImiJbY2wt38HanO4FoZgOpCL
f8EbYtvtcRHccrX6fMwW7D5+ZZmlzzw3kYPNyzba3Y9OlZ88LcZ+4tNG1xlIOVqP13vDkn099jNt
47WVgAzjQg8P1mwOqD8d3GRPbgy7xGxMd2YfPXu2x4DriFN4XyE6KQsrJ3idXa0HFBRSJbN6jwwY
JYdFpwtYE4TZjI6/zPLISS9qIW07QjXQXUgNL3ouYu2McnP5ex1gG65w2AlKve/hZXS0gRDC0OtR
bcq+Bpm/j0cJFoUCnZHHLixybd+HB4gVQ7fKN+hkGRgCskSZ8G1hn6N6MlrVX8ci3bZclwuXX5JG
GFc9URpOf340QKgAIuYK3iNgRp6NZ12i7nQzb5tfzxH9f/8iHreevb+yKxSUuvbb6GLSJjdRa6WD
H0qg678CUbdz1LLJBKs/SkMGVmqzTf9hFJKU7S+hqGAJHKJNUf0YTzsGOypCKRU/ZjiTnm1b/bPs
v1wgY7hma4t653+F5mEadKNHs6WzpV70lQQsUw5XfuR6L380Z9W2twjD1OWmXlhEfl+aIomDQkfR
SmKqcu0tq5lWEHNbxAC4I3vGPvQ+M0ovCwXmHHJJXF3dyolP6LTJ/Z+Bj3ax1WS+sXfVm0UYE4iE
CchHuD48yfOD1NDEh19yqICRTvci+yPcu/j4Nm8ii4HcZNQq+iZWkfSCuXN19b2Jps2gDZXw79Qk
EJELXoKAXbSfJVDkcAAlpPXE5+WlAGOyW1Tmb4tzZBQsSWImixjYCVcNNy8hnYpLw+OIxixBjtZv
Q7mfrdofzjIz/UZtQyep7Q3SnxN1Bpcx/653Hc3cV7GzlPOmwYma0ye+IlI17ZhgskVrU3+kqfOo
KtL3dO8zxUbYjxW8OvveSGX/mM0/iEpSnc9M61cShJXD6DQtb3hK7vnEZvTtkf956bRWVXIE0W7E
v28JzR4AslQ+422jBHlucCkjlmuJJOkI4OPYnksHHkGC5sFxUJkDVwLWu8VOlqdelI278cWrjYsn
MIUxcS0XWMysbpwQs6hJvnnrnmYQUIN9jIQHv4KD5sENm8GCkegmUGeidXPXPHSyeO3Ll83bQSF4
K0bksTS6DUYY+d1L0o8LoYFDw/hITWWvcnnw7/SfXEOj6Tj/tYzOX2HE479Iqp+t4V+3S41QyJZI
vlxaO3KxNoR597grf1+Ae2mkjC6VYUrRVhiuP/hAeO9lXAgz7OKrWHFUBQbt6iQIWTXZcrE6CppV
Oze6tNa9fWBykZzna0uYPLpMMt4oY7qS47vg52RIXKmaNxA6F5VCVHVdS/c/dXN6pRZckfaCfZ95
3JLbi9bteqYS6eaMakjsNJEMGw+yiaN5+/j5/AzpEd/RIuU5PCghsBiymOoZ1GWBiEmTYKk7q77u
rVQ9oW+47Dps0CobmHtniaoRKodXmXX5j48575aGm9q6z5UVGTbzZSMmekC7fN4/VhadYBWZrRHc
zUQJSAH9efykIOJU+IJqhFSFcqjdXjTUGvnWdXy2k4NsfeuoUH0tKlt097/SsR5vXYZb6Mm9XQND
/zGgV63wtQhpXAASgiLktTgD6leDcP15qyelwe9JU1F6PkSc2xAR14nt+aAp1kh9ib9IH2U1Xy09
uH6FO8J6XoUJKatVY3uSDci5emKSsQdtYZ2e/5F0Z8uJJUkQQL8IM/YLryyXHQECJPSCSaLEvu98
/ZzsMeup6aouwV0yIyM8PNzDkIIxBksoQ4CEssZ3vh/9jsnLlz2asD8tWvsrSKDwVCPvopbZG7j/
fqza5/H9O9OafifIXCyEn9SUJea88p3pU22SH0LO4WC27TOmEfSlh7Fpa0ys5jU9Too/FwKTJ+4y
1n3TTCu9Ev25aVX00JrVh8WEo5dLs5KoWb6lNZr4vMG/IOKVq7cWEF4tEJvBXwitDvwJKVh6XVcX
SAuLzAjTpddxKHHWOqC/B+TJfLqpdD9qP+CupikWesYMg3fjwtvVkIbJMmIyaQjYvVUkyZEuJT8h
K9VcOPSnpVszkjgZBk8zbHXAhbMyUT//bQG60B/ltjGoMbmkys294HGD6/NQDwTa+sEp9nLULKun
YaiA9e+3tKmBLIFcbDuYXOWjWwZTgsVVLGiQW8VbA9cS+xS3ni+qTGr6Nm8du+acNz0FTRq/g66N
UcrBbrj+lhcYkaT4rnp82zTz8XJaSraX8aJZ/OfXNiq/sQjKmpKo4LBGTnpE4s4NVrSncp87aoeV
SKJQ+AvpmHMUtc4aZoksG1d52vBXtn2F+lz7TnUQrGz3sTV+6y7fHqpOSjJ/1/9ShG0Hh4Jxynu+
Txv9WKEC8b2sZz7swXF2jadhoN7zCe1jKni7X6fotpWog+0rieGzZqjgMq0/9WC72V2TWUfUXj7e
CsnmSXrwTorOMfAYGHXYrSpzSSWgg1oyeoEza9tSzC4fFMencerYYJNxXwxPCdJdUfVyM3lQfax6
m2dt/7Fobrg4JnqkkAZrcKb4TPSFuF/tJaCywt0A7Fv6AQ338Hv4xOOIGS8Il9IZOImrjzEtnn/J
vi3mhUBXiGh5qiIB9ZLAsZv2UBmF3WeJXKrcy6m1jl9FSU7iV07fnI6VOnLsoNAWwYeM5nMqhiQG
8DjgM8YVa4/fUzzODpR0OmyhaWCO/GM/rWQmj97hc/ktmqTe9NV4pGi+zEt3sZWGfQEzTcVHSWCp
+1g9k0srxInhtnUwdB54geREloa1uvvw96/7SmYYbd828lx3v/qav2dWxDupa4V5/7k1TYxhO778
Lub1/vo2NhNTnBHAdxjUbuT8O5vmUsUokcJLlG6OE+9mUD7tdyooUyh/9ssCvVwql0SwRUhMeCw0
2a5MzWRbOyJQ+kvoq+PVNxL112Q68vZdZ0P4+4rYCT/7nqRDuqi6TCpnDGRhZOJvtbAP4EWGAo6h
lcBo+VQpHMrnP1l97i31TpjESv0jyUGCO13CpkicqodDZ3r7Ik+4zNYe5p31DcxQH2i+WHjlqw7V
tZ6wLTWjdPc+Pfblobr7vTAN6K0/tuzfJF8P00Ee8LF+vfjlGcULwMdvylzsR3AC5m7ZvkyKFzaX
FujL2PvPmpAa7PrDs10CVNEFJ/mvHDbYZEWxlRc3nM1cPl/nQkyDIDE7fuQmpDC0omFwjybps8u8
fsl2V/fGAdtqGZ+etTTdbuJTsNPyI0l6rbbtTX9M1wxgE6Vna1fd9qiEXTSb8DlwWgmc72NarG/F
qLyo598YreqmLL+RIIbXj41JU/p28fRNFrSoE5FBxsKLG2/KDgHlr5nhXNNptOmmW3kKcM4Y6Zi0
wxq/apG/E6wgD1TzuklRUpA8b6s3bQMhfmB5ONiW4zWPXuZyhbLzOk/0b9G8dabo2rXLmQicrvb6
W15Z6GcaARj72/eeUvvgBjJi9uf8iC2NPFWFWlpyqIJpBemNXf+pS7lqB0Hj3zv6ldIEcW9TKTZz
wvPsPpu+peNp69bZjbKDzDDxLmR5PAd9lEvsEVj8gRiC6PS3/zvycAR+LOvpwCP+05NUKQQ+CS2v
rsKg+GkCS+5GHl/rV7Neb6l8nMzja2tTlehc2hLTKyp2MD0F0jWf7mBn3u3hf3nqh5l3mek7NbY4
yUkkCmvWeYW4qMu/E2KT8Q15Q4iO973UKK8vKz6m+4S/2gd6ZZnqA0htoLM9LzIK0UDT5xFpJNl2
wa6tXfGdBN4RTq09ODy0HdbScipx5FbaOFa4zYD0VKFxzmOVIxhq5Th8dsWa1+lKkBLEDGIi0Ttm
wnxXzd9p23A71DCQRmx6xV81oRMW/0vN4hRrvdqbnmToqDUZlKYXk6tDjuRhTXhExSKXXZbE5s1d
fxvqUOl4nh0P/j8SzI5W0iEdUCBIoKPPr7IWXfftt7HR5n7YnU+oSSJbYyyOO6tZwbNI8yxwxlKG
XynXs7XoEihbBDyqkVBteAMEiDVUvUYV8Ph/4ZrVpwlOrYK7wxw5iSHSpliLojqZsaGqxGrE8V+o
joM7JoDjT0YFmnKufCwriRpvsVIWam12Dkdag6vjLMsRVqZKbqae9Ff8+l7wPkhLB89/T4brYWyj
QFGG41ZTZj3ON5ctzAMfUpojakv08qhmKlzzInloaaxeuZQXg2eFTJju4aY03gfkLODIc3mTWk75
d61dE9UMKI3Farbs5gDNBd0spzYiYI5mzPHPjwLCYSH5yg+CkbPJNM+5u5ilnPchI0JJRLFScftv
6IzoP4o7tspysU2xAXQzFxy46KAuNJyQ7WqUq9N1DoyAPv9OQ8HhbSlxX5rqVzKPQ/VaWQJj5v1j
10AX/KOZ/7d5p/r+YerTyxG4wDDH8o8pMi1r4ue1w/vtg20Y7XMayGfGjo/WHZkwdIMcVxTSH/D/
E4vYXG/1L6rQw8r2X6HKDFY+yZYaPir/TSHA16bzzy5pWREWV+I9+4cY7BtHqYokavfZ2bStkGz/
9t/vA07+7VWkyRGRtGxQw4X3NyiH0bc7tq4/53qo+WX+UIpnF1/XAKHzeiRnIefkVmwh6dr3Q2YP
OXi74O8RD21KcAkJqXo1uuZGEozFE5qnU9JN0vt4z3anoyxcJqqFdrCO00QnZFKsH+uXOGhk5S+D
3BvE0VHCj51rTlJ9WVpyGg84vgNjnLjTUA5LgmAMnO4GUb6Wmhp1CYsmlGng/HTpMqZmCti2pWHV
34K7lss2dl5Mww7RvdzXHzLWkHsmKo/vJIUoM56KZhqAf3IfNE0eu+jNbVrpb5shJBSf4jrAk+kH
zG35j+b7LzO+8ktaBig9jzNw7GNnPsBzSsN2A8K9GW4l54EaTtmzisBn4c/t/jDFZVSOr4imZfVA
t+juyp81cFuRticZ88MsepeYtiAnmcrUCUQn3a8raHa2b2MKEYU/bF0BDc+9hUI5Fi/+Um0UXfMq
38vvVc/blFTzcxNLNnUy4eZjG2CiopJ/sOttTWIgzc2EsFRG7TFvbfuHTLVIfEGmbqSyUEkvw+Ty
EQFKF0pwpmezaJyL5cWuvJXh30ySKUhHt49bspT6SWZJd0BZri/PuKxous0DqeyY6Nm/OGCFc3tH
hRFUcG8VnJrT1fsNKW7t5wqbag6gTiqJQeq9LXFrBWs9GdKunNu2n4OL5oyR5/sizlwb+V3TvOhE
Qp1pEH/lJO9v3ia5GbHU0qP2GNN1oG34x7mK3VPw/M5rACabZIOnZa3CjnE3GCedEIOwQXDJsbr9
SE1kg4m2xKJ7yupFBZvhJ4WoZ5lSfK7ruclysp1s1+Rz8/9gaOj6OMrXY8Oyjklpa8DuHRDU34Jp
qJQ2pBDLMaMVvcyvgGT2V3XZgoDufPk8jiXRj8+xbxHBhHKnZUldtvleDQIKUyiPUZLQHGylCr7U
ruZPP1clwPhNT2XNmCjQIg9xLoxwPv8EpfkAVUuifh7z4KldneDn5llPHSrQxQe5t+wJZ4OpdVJo
fL/E+PXYj4R5dVmwM+h9+W2JuBE1F3xzZibgbqsrUB1YVbzYeymaXevb932D5ZSne2xlB6/ZvZl7
s4DXXR/27OfeTo/3QhTsWtgCYSliQ1ndb8dApp4X4HNhrLP4Fr7ZdA0wQvn8LCd+VzMzzjVv832l
odtE4AtclXwtmCKnUbnNy4R293akR+raee2wGWOXWdOgDVoqZ6JKv6fqv6iVYwH+IMVIoUprJ1dJ
126fRed/8PMedsCAqVSg7r3elWcdWXYOstx3kSCU1C9VQEhI6GH+nceSC8Gx6YKOdVl8NNl1kqzZ
idCM5rxtfy4TqPTKKVMxYL6TNXwXz7S5vG5nPc4ghdEEcg9X1281GRamjo58boWGaXAx0J63Y2Lo
apc1cElPUSZjf2RjKKvqSRnv+HyWNsohiXA1t3276FMpwY6sSnVFi5UMa/ru8li7GkdDCHahxjTU
1uwOr3HmXpsX4jOfMByZYFeUloGHE/yvKBPMNY4KgMkyVXZr5scLXSH0ZvB7yKOyUKQ/DGouZZzX
hyoQp5/oBdXrs4EwPdT815Na4xS3rC+fPzfXH/dT+ebDqj4kMSMqWyCwCrSLi8Nz8yCbB+rSAk3W
rz8K000NBbKb6KCD0s1cymgzvWyXgvpCmRla6ycuqRoJmvfe9XSk0G6YGU/KeWiDCm7lB231a+x4
RAYmB3bTrzWm8E7pOD8NSPCK6uutcZwinpZAIG5j+/PKgg11A+JNohYKGSyMbLzMtaZRd5Gvn6PY
08xfZrndcHV7F3lu0/rDbkmWDrfGnj4QcoJjS/N34s9yt/6Lk7hGG90tGMK+cq0vs/DG07/dv9U/
sg7RzOT6GQYhXq0MxWM63W50cY3Ht3KsuA9UvMpRVE2l4r8NNSwi8PrN5Qc/+FsVN/UwusBdmtMu
mdaJF69MAwnsU9XC8T15qC6yH5nd9yLx58PdG0U27m/3cjpdz7KNXwKeSgq+5yJezcPifXKvUUWT
XMpWlPx7MhCF+ACupbUyxTPyxykVhICzrG1/jO6vdSn27f39d5vLqlXOsLvCvLqapibbtBmAnxuF
qO301sgnWmfnicJENymqEBI4AUtsN9mWqlv3QTydl6jf+8MQEeScFjypEU2Z0Hat4+WXx/7g8bb8
Kbah4JCpqORZp8EIRVhFvmJxzavnt0Q2nmhXeIXF9/RtZMawmsuhzRMx2sb7I3mkv+0TDP2MT8Bb
aK/wenjGyqz8uilIHqadG721E9vV/4pAeWC+vj0P9tdR8lFlz5rKVPfZeP3qpApvQkJGDY6WR25j
OtokYoHDtFc2XwF8LmKbsKDFth8utzVCwiaYjMldcy3mt/wyunjF67sZHOK98w8vwJplu8ZAh1IH
QXqRrxMgOi0bnQdUx9nUyPUmDVYyZ2laooK00AIZzGODY+vBqafNqlLU+pJDtkzqyC5ggqGGSKGq
imJBuj+Wxx1cR0hDjuOMOu03KZ4gQZzpoFZd0ebcVLIWF8p1bZLPHINO+Y5iVgjqr9H9Mf2wEefV
BZtg1mreOXD19i3Gp+bfKcH8PZ2Nc9FoPYZK6pDKwH0Pe1+V6OrS3BKfI7eRiK+7lq/Ok+ZdjJzy
WhbbZ3WTKRePjdQ6zi4b+2nVvxxv1BeS/aSn+p9JLjWOfbK2udRY42aioPGRFGKOy8Y5OXxmBJ/W
IVHLrj4vydb1/gun2Gswl9KXXpLpSLbDVUHLfV+x6YNCBophbekwvD7f8puKb6cGcjLbS94mc1+X
sxewYAXSdF82Fql2flOFD903FQnsWb+I+ORltk7XV6TBc32/LS6+0qJFNH7umvbbIqoer/GtOMhk
KvlRKl9f/j155IzzX/eIMFBsLQkrfk6suRQ7u0/q1IfP/Og41YW7N0/TJtmLczAdgrqps9ZBkQTn
M2SgDD942IBFQ90OMfRfsp1FDRb8mx95QJ9RVNOnyfyqfwXN6l6lfJtg/hxE0XNT2lz2hOqGqNq3
T+cNju57UkBgnXY35uoslouvTNESZPe9UcAUgTCHrIbpvb/CKDpX86je00Gil22d8NlCA+1CzUF0
LRcnz1J5xZdlopafjoKEdnSwxoUpOcaXaifQJr3yvwKYrB6IWjQ7MjL/ZUUBsGgffnUuwFU2GfkV
Mr/r769LADiP0rU9bV3uBdWvooSf2uhghSLI2k5/SvB0LDmiEnWR3TfgO81AMKFVOkC8VOIVpdrB
/nZNFEVqZaDtWdm6PycZde581VSN7MhxUkN4bRDrRL7QRblbhuVVYQynSkypZTstmZpOB/kuPMcp
D66JFzDGr+UfnIAq9LVlxke8rIShnWOLWKbKbP7xRA01JVvzU8cWlR2qxTfbGYDjCfGPeVpFpaQJ
02Gm52xYyiQ+pv8cfklRbkfuDLhVNS5wrPedwa5CrF6MHuoyNywup6r6SwVQK9OmV2lOb/FZmTuB
uiCW2D1Pu1Fv/3OoLMdw1MzQaX2ZRG2nl2RAB3OX7W30sQ+l04pMyni5b96LhKMqjv7UzDHiehJx
lKgVMNSr159C9xBVr0Vji8Y+A4bnOTkVLWTR/dnPYJagx17Hr0k0dKi+kMIbt0nxyn4lltVnO5fJ
olOcgfrCdsSW60XJOLeLi/XC1766/ngOTr+ZRmAzJZtbzitrC8U0y+fuV6ryuNOuWTAidZis7Aap
xiJmZh21bdmQoGDdBcWw5gVKgMRyjZ/wRsNZ1GLRRill/IHyDbWJ6VgF2K0cDBbxZtmFLz8SteJu
tHvUou339RqnF+HhXWhor2r+xXct/+DS+S+ouhd4m3gxGO24XMt1OZJKWMWjVC/5ZXunbq2dJNpU
iuTkWHFUnMnWSwlcn/eX1kUoF0CJtLdMTK/jzLEuYjD89koeq+qWeVAhli1ku5swrxLSoLfDp3u8
HCvJr1WwuO8W2IUhNZKMx5a4WM1EYhM1huCEuGkb+uEBxu6zYr17Gtuf1Ujq46HcJRk9Bz1BvfbJ
quIGjpP14zszGgofkDgaP50d8VRCD811L1V9jPpRxdKaot+jRuNap97vfg0ppwxssJRVoVvIGuvg
4Z8rEveE+SJIkEiJujX6ocR1MuOCW7lhoHZWBn5tAaF6V7DzqPowBrDu30gdj6aZhr19/7ljLd2q
TznHKGMu/gBACwbeSXtxeCQ9OHpMLKLZjsuAJrCulC7evPRefu9jK8/6ppv1qYLsOPtSigEi6pUZ
UOnwy72TlbEnl+3OP3jzVKPetLrljss0doih2/orEkDO6xl2V7dqcfYH46oHXq8+/7P82fnE6dL7
7odWSaKeHvBU12IeFJPOlh3ZOiqLkI5CvCUfZ6AO1AsEH6KE01Lexz539wswIwycH8HHf1kyWze1
A+W0kGwXh5SgkdXpSl3i4AVt9f/0XUH/r9+flsehilmXWpC2Oq1iPwiXvkPkEgDPa2l8p3bgSu9l
lVAYPYK23wkGYIuiSxZGHoDlOeM2730VocJlYezR27fu2nR2zCw3JMO0/dH/Gxhf+T0plKPYIpme
5fSixE5Z3nWYpibnFkRw1SkMkjhPDYvIKizW+U/3sxj2PYFywXW18wJ59aIG384hmwbUaNrkwUh4
6ySKMErMnvdfveK9ucAXPv1Twf2EUcKk5JJ0A1F2Rj2FrtnEjia/U2Yo9qUNpAqRDCUYRIJjWqE+
z7y/3iRg03+LtrqtWL/8cjQPST3UnObGwImqPjXUW5o93l67cjQpThL6ZhZqtpuYiabZjvXlRu2c
aIja39X86F59O/PpkQUIXhOJObDMDlL+hkzf37e5ogsLGx2O9Q/0gYq1UkzPbhZ2RNUK1//uFmfr
1Mh79o+ACstYrKqeF4VllVzkSTkEBr53mq57RVevmG6mw4R2lPH7kJ+XojuIMpbEMAp3BAiEau+w
nyvLn9elIj+2tXPUKW/l3adqls8PkXWC0j+aO84PDqQLECwb5yJx68RQNv/KuaOyg8WbyvWolOt2
v0tCcDC3DQ/Cx9ND77ro5GDRlnB8MIDal5t/xnKqbi81ObYClTbDdGhhnGz7kes9B4+3ZD97KGcj
pT6SyT5F0Pp+jc0YqoAa+5/iJNdg+kMZPk1KtRw2y4ftZ+znbQV0cbVub/VP4XP+mRMcSYoqmeHy
J7VsnSn8F7q5WUTg77Nw7t600yjLCpnq3I/rrl6cmXvCTut4naewehe3emaW3TYueDDL3vJnPy3v
jzUv088JKNMqV6gu6LOVwcWa7K9xR84wLW8IsEBVUmXPO4WpPsnj98XzNwF0CyxZMjfzJWouKzBL
/dN6GHpNF0zJRSw59XUPFCHXeWL8agvQ/vSCqMOj/dqPEhq+2MqRa5a+XmqSg2/I1k67cB5pcHoX
5t6Su/qis/8Q8iJ0+HkogBTn+WnZpnLKAeB7cy1peFV9OnBpBeGtc7fxRjT7gp48oLgtpuSGNvHx
o89oCXpQLqCfzy4KpvVYSpvqQWWZvte0e4u6z3KK/IiCeqsQlTxW1u/cZhr/X+loGeCk5TjJLYHW
jtm/MSJj+9q/DS8zk61p/hHkNh4w4HbundpN+WtX+UdaPqqncC/aJ6yCMSEo3fvmnqL79k8rAp0C
SPUffz5T39bTY5g9MD7fh98HsjQ8a4fdbvKwHkanjLl3P/et5YdUlwJNk+zDd5DHerQpo6EVETta
do0hCflYMxAVQjW2ZdvVZnG7UdIHUU8x/Z9fyXeBWUSY3F6+6gfDSvjNHVXeywyFYWQqrk3T3CrG
Ngm4BLKopl1U+HamSz9On87l5FeiDeJszX8S8aKjB/fL1lCc3PKqp+ioEMcGCehJWR6UJz5APcbj
GEo2twuKdopcxPuxzCmjiy2vN9Npu36Ew+AaGrLpTgZYU2zku4+JLXdsiTbChc+5trhg7EZRY0oF
ZGVUO5rhXQAEipxhpoPLKMFYjkqtPOvL3OqPwL57NGFBdvYz1ywua9Gu3F8E7AwbYA9YuIz8bjo4
jQ7/pB4W3mD679mkEqU00tC5Bx4UrxX1AfT/zBFexFIg/AcVOd3cAcfM/5qgrPz4r+EwFbHucuhh
/W3/xUCY32zBkaKfxRnzI9XKj68cjzg2oCWd3o1Hn3q32Z14G5H36GPdwn0OYnDXAUyac8/UWPS5
+3i/PqrPb5osu8r9XxQfJiakzUHUYeAbrfY6fQiMJzDgIwxY3zvJqh+moBkI9lDa2+fR8RM1ZC5f
JnxLl3d4eO/+L1dH+eNNP+Bo6K+90ouA2aUO/aV551cPXr3QMzFGxUda49z876W2DA1pjVJNkpTw
Mt2Fk9LpBAfYfIrwAp+sNPzZlo6/xCYxlCBIgx9v+Q6Ma/6zl9YEV4iz6bp9N0Wy1WA0m2xL4vEb
dF6o742S31mkC/TIdMW8PX6Ptpfehfp6OdfjcWdmuJA1U4EcmEMjAXy7XIO0hVH2y4konuwC5Jfd
IljIhaCxmffnQKc9F4L3F+hkcEGvCuhea8d1nRmkliGK6GoWfZoUh4RwlTi0UgMK3Fw2cjc0TEaj
2J8msWVbxz4KDWg4WrXJRVyiuuFbOZcC5DxwotjoeQRutGVthkcUOp23TZwxwUQFzdDDUCf1NK+R
whA9TElCIbSliue6UQW3rG2Kkq2N4adfBvXntcK6CVNnVD+dd6Q3n8R6CIzgy+ad+vXtDhviZMLT
xPtlSgFBHxWSy6U0t38ThgLa/F7U3jZCiMSI78hrAeH71cuIy+0TdlZDK/r5dwdgfRoHT/26UGDM
8w9epOV/P4x1XzAhb8TDV+31vLMjhbbWr8v8mlM//kG1oBv2CvArdVbJSN4LX5CTp9pWIN1WiZGy
fH4oqv3W10uOFuXteD1OXGrJXGmJK+8dwoUz5e2qwdHSBWbPg3WqfwtxAw+c+iyWGc7lfMrwwvVE
b9Ndd9W+/VqsVFDP53ZhN04rHQ79faq5RgbU2rrWikVVYkODG6juO8BA0lGfe29qQs0ryU3FgdwJ
MHg2LqT66HQm6HxkelXPRCO4zU7j5tnwQheNF4819fWqqaSai6IavYLjy6es6i8gqmLz16LMQP6W
JX2AlMFaUi7HCqVREJuBilfJkbj9UF9pephhnmLceUmlVPlciWqpcu6brGi6DiZTE5w/wL7GLvoJ
Vooh9qIDGgIhkL2YkJezcKZGvv9Tsx8VGi8cSFN0n15w9BssfufVNFqPTu+Be4xNEAbE5q0w7JT9
C63d1cSiOe8qGQYzSA/lCFUaexeIJui/Ppdd+pNBa8f4WJUDashztHFqhomCAtIhsKllCty2iz+Z
yoItRgWtuFKkVLytbeKLzAB7DPWuUMqXM0ic634xItp8njwc740CxRC8OsGq9+in3zc2PJsKc7/l
4uByqB4KMZOExuWPXWpv3Z4Ps2+QeB3DFsebBjn/zM/+1Uwy3WPIBt5HVv64Dx6zg9OFPfHXuX/t
J4iCOv8xTZPV7K5qFKR67x6QRBfv0bFWVC7A5CX5tC1eLXbRP/fBynAbsyoPoof3QL0yTBumKs/x
D3l+bj2Vy7Cosyx8md/0f80cI3ReE0SwDSo8q7ZvxjHgz7S+1xUKvgvt197+34Pg1ftzdGxeB7Jc
5UPr5U6TpeWrtmMM9CivfnOtK830THz/pjvkBA+q+YaTUDu1pXTkt5bxS5mQpCqwHDy5ua8a0TkQ
dtD2yNkUGltdDhdwJVFTPRv6XtAm2KWRxyuLXDUHTTs18AgTWAAI2n1YGREbkhT0K47FdzEVKUQJ
ZsTq1QCrBmoO9EA3pnx+1Y3r0yS41HbPWHdmSwsekl3CrqWLHMInygfIx5Ag1JOQra9htfCfAy21
CUpht+J/uxSnA7P8N/B23i3oTBlQmt7W1gSlUk1d6kt2MI/0Ac5NQJXQ5DyyN1HpFhgBx0qkvEqw
I26nQ9Pq9okX8IgakIrlOF3zvRpcknE/MX3WwasQPkVfjuZE4IsXOnPy02JYW/CCRJ2Z/Ek8svHm
VIdOsMwVyMYLolnmPzX4bdrsZ0oX7aKwLN+BTvnGVWDHRjQHwylPZXaFi39E51qOqLza1hOUyD5k
HMqvrcC2baiA9sphUiwaYvem8kSNJm+WDj+joez54ITUsjKR/Ky8JrfJeh3g3Vumt841MRrzTn79
c3XdqXU9tbQnFDq0sX4gA+tlPAUXgjs2o+KquuDdNf0HbHB4P7wNtaLaEkp4jKemfhINZ+Pu2nAC
i4HuCu55CTlLWd85vWs+03WMtEQbRJI+1PzHrROd3N2qH92BBH/APIkeFGNLKrwUYOZcWc0miqYp
KsExpfLRDIlT4qX4/MkOkgPmfVLKQGn1z6ubjSr2FdstzCETz+Ew9bhJQRbEj0wZ/dcST6aH4jvg
RA3NA0jbRF4Kblfrag8mjhVrjAqbVQDVLjDGOFGFqc+dYlNqKzWJ/i3175KexZmHthq/kRp86mIm
GvJ4q0yVQDeuAAFCe91rl6gW2BrqIEI9gaSneAH0SC/Tx7g4HyUwWU0+Oj+wg1OT1LJ9So1TyJJ5
iVNfNlQhwZRpKIc9U4gVrDXBNtXTt857WpOQsKh9ib73sINzbRNV5xe9DA1UiOIp7hOclliFvPkE
C1HR5qaxB33AOA0OakH35E4nSZhOGxesSMX88LlJUWDBxXni6/zgalXdFytKKhApBuJQiw4qk2jL
yhKzaObTbc/GPN4yslrGWTQacCR0DFX/UxqAeRRVQZ6vyQJp9h5g1cxk/+GDLZj1x1o/MqBQsqXA
7gdRHX8KpxbY9baqbTN1i+HwaK607mYgXDn/9mOORw7+OR2leAH59qDhovoEaWSMrk/NzHz/2YTk
fzjzBnqk1Jd7axqanBDq9805nOZm93dIcZ8eNe/lphYkGaeOH0pCdTU/iM1EVSsyuvbloGzfdNRz
2gcBCqAGTo2RJd2+smfJ4YnZCo9U20Em7wwpyLa2O/R3Aa8sFzNyokBHnltbz154hbP0tJ1afJ2f
dIDC1NDuUyWT6XESnJeU+6l3UUlDxee+jhWvZqW1M7NBluduAtFPfzr9cX9i7jfyx9bLYXGg4VPV
E8i1pDzZrB6ah92yzhEqx9m+xKd4qVnMgtV5Nztn422yluwfPm/Hxo0E/bLh2nThbG6LBs07nn4L
QdGiq49w3TWFrPxRfw8QE0t/3KCIlg37t67fIXhKs8/Vc3NxqYkANPyfjaMWsIvQc3EQJz2tXX2u
M2tc/dULzXIl0rx0+7frgDFeREuC8AB0YVGRkGfIKGTohb0d9Deiso88FJsLkfTLmIKylkqE9Ids
c0sKqcW//dN8y49Eyfwo/7VxJaTfYSLP3vzxVVhBxInMp2QFy77VAnGPFi2bLHUxvqyTKcEUrFeG
QJxMyRqwDzMh/2BOWHEIkeTs2KDhsn7lfWkAuRRUh2ITUzCrKzddkzPgv14IsMiWt9Mfg9yitUvU
ctdqYqlpVrMlLdZcvppd9peL+JRQGA/CxlQeh81QvkxwctQVz4qN/H+Qy46wQQDNm738v+wfTQSL
z1ZeL2L4uctOfqmXiICdxZWqvgRzlmVFHyx3TmrWl9f7Zh63Ued6FsxZEy1atWKaRM6cON0zJu+w
jOO5C6k/7pvwr8wkS6/0YwbaCabrDrX1X5o1utCAaaNUrSgK3s4WbTWLINYpNhQbnQJB8tGijx3Q
KE78/08AUEoSteq58u3bG7n/3vmiuX/bdU5uRwMk0Tt1QrV0bjEDiT3bS3wEn+AQ/WM1iYcW5ial
NKh92u70Ka7V2f4dalBV7I0RK5VBAZoQRM1sl3ZvNwoMYd5yior1fvh3JseWiLcfEWM+R+oHuppF
gWibx/A5czAzeZqqvFH9/z6xDUuocbmBEWr7WP7LtF4/RclXvPpd0yA4fTDGaeXZgtwnL3iepZuq
Xn4IDoHjLZFbTDmIyGTDuDDBMy6AJjrlyS3F+OWt8K2KLjJByrQPvUsvPd6awTIHRQbSuPW8pjCc
gkcWVVyijU+B/bYvsRf0tgcOE8tIBLKpsukiz6T5yhu4+k5vKaau3F5XV+syeZ6XJ+PGzy1thTiI
ieif9UILs1j6WbxrsSprDEYHT63Kpa5ZUznEhOHibAXXwgzRycCnmhLUb/yvse7uAEBkvoM0JNdC
3KWgl0pxTKf6/Id+7QSl6fO1Jua6vlfYC2AYtYWxYjscQfuKhpQ5LVOoyAbemZBhAvzL0ZVpOP8D
iGoGw6OcJFpq3dr03/5n++EPQv/xbV+be/M7TdFtqQ9mMk7UUqk1g5S0FFGTXyneTWdKjGODvPCP
JL00PJbXnc3P7+TULW9KjUaqvoq5XVwrc4yKf/N/hckC+xan8mZIDfVgXBgHdSjE5dznUzr6d9fz
CTyzrzAkfAqpBYUhRSoJRbaLxTrWNjvAULRsu3Q3VcpHw8afTwMZb8tvYQHfW8Pzl6JPTa20HPvh
YrEZcodN6fhnEul3CnNR+Kl+kH1qSmjparYPVfB7WZum6PmHQzBpIBtpGJAocLb9tYBSTkNYkADB
PWCQK2cqcoqa6xZ0V/Q96+ev84hKBgFOUziPhtS1z5KuTkrfLaqR23IaY7mPyoFcNbiePGy20zoi
G06eNUH9Zclhp3ceBGf1WodmHJMt/a0ECSSCVvo2WUqx+CnXtX6QadZORG3vNbS0SIFhXRCnZdsu
n6e4V/p5MXsJBLP9n1MzEedHaW6US4O0O04atBUlYYi2MKLks3QlGOOFv+3LjnHtiFJ6dK6taWq9
6cD+Jyfxs+5vR9mV0e7kO2VD1EY2gugmPD0PqIeg0dJFr+hN5UO/dW5u5V7KFip0cF68TTY8gYvG
7035B2H+Kfjn9+6l8N9Dd0Y/f1miZG7JefgDIIV4r0hKPeMVz5prLVnUxgpABYL0KjcIHAy7AuRg
3MahMK0mDh1lhX8HJaR+pZG3z/0YQcDqP3REKIjob+FraTBtDHKdfsE5/iOhIctt7KlO/uuAPpOv
O+zOKBvN9X/6Va9PFZGKReKd7kLDnDafp0KtGNUCCVL0OzcTmSrv6ueyoeJh0iQP+VWAqIlUKgMD
NRQJuLWb4MqSyTuNllIogaIKFw0yM/oAw70y7ERTedo8zATc//R40Eyg4IqLNhoKSVl+DBDQatD4
VW+SV7BR46hH+bpB94KtJbw18AsKhuGWs0wVxb19QBakbNrbDHHjiccHMbZl9SHla156r/pP0IFp
B+0En9UuVvZ1Liwf4TPvTWmKFYQEQIwlnACr98TAWOMHxCzO11JDTCknAnZM4/gdFMXuTDBOs4hv
YGX/d7Owl+0L9PIz+4UNsRx7IHv0NIOBAUfZ/T7BiPeaAkO7MfeuiXzA/Uh37DWxK5y9g/TXvb9w
KOfwxkpriYuCB6RPefJZyc2kw5IcTSmfSOb4W7sBfomuIWMIQCSkEpHJT25/9DUVPSHQzSsYKPdk
ADuxa+apslwYdox053tlfRsjRU4Two0m8z39uWnkiv90QJOfMUnXSKB8IOt/07Ft+4rMDDlQfbX8
2xYr2WJr+1HAE+/dJm4iNTNd9F+PasUyaIgLpzUOG0jGmdktV35mGoopNZ8cV0ap+7++xvN9Mzcb
77JYl+Xn1Thl6r+WmR9bQrZREADwYXY903th16kIour+3NIxkeW7x9tkmm0GKteX1FF3BKat3xMS
hPxA3qLzogm1wm4c3H9A6FEbPcb7yHbmH6amkoHcxU+wujLOKBBLhEeJmSJHri/zVdg+9fNsdCMM
XVcnH0Gm08sJyoZ3hjglV8tP11qSgM2b4PSEhqvnXmjf09XnsfpCVEX7s3Te06/WjpTBcH0rFWvf
kNLK/H3RZzburwW1JRf5zwbhf9tP/iFXDWVLqyE/ygFUk+JTZas/sqP/IeE3RgtGdAcenCrC6/yv
o3qvO7vvAvVOHXeLHXka4z3KZrXRswF6eYt6bmH9o2A5m846f5w/MkbWrmLVapZpE0NsoacHJRwC
mAH3kyI7+ogcdGlWmwk/o2l05Dw/K+JVP1ceaNfBYxgBZSXu2K4FIwlvBKIVuPcxcwwxYVE5Y1WP
RTFjReUL2WETNYc2EG8sCmOVAy/m3ycSuGL5f80jcMftU7yCxFwdanujGXDSa/PZRzEEWGZQzO8t
2T+eoiCfSsY6qZo18gC+33bxs9Qxao7DK2H/JkvDPBxsjh+/e4OL0CDj/W0u8hmbp7A31Q/nNu6g
NKG4hC8EuoRsWa2aWLT+R9J5LbduLFH0i1CFHF4ZwBxFiiJfUCIlIedIfL3XHNc99nXZEgMwmOne
qRXSDmSXEts42jQ/4GyX4cC1zxn4zc8sk11HstJZaWBuBHU3QaTJ5aV7BFFkBY7SJNSWNJisEUoT
XCmkGrFIlSvnnyXuHNJXNBS+MoeFxBYq7xH5VD7oKoC+coRb/teQoTXB8HoPkMtI0qn7h/QqH425
1Am7WNLftah+NAECoOygSC36STd8VRK7gYq3iN4CPRS7GgKmdo6YAf6Vz0VnisaOD2HwAD4RwtTM
y/xwjhg0GdR054qAF0FvDC/OFGApSgpAUwUhyzCPo3XH801lQrcCScn3tuaoVGGB2c1g1H+0S/Ui
VJXO2Ed9vwI2QjkEo/xM5skpW0CQLkuYKsBXAgRRvyE5gUbjkgKkLtakO665XYi6M7hlgvN2VOsQ
zauEEFqiMcYjbCb6OMRca2ya9Jx/6kyeFdNsMexwseHCIOaTqpxEoIw4Joa1MbvGci0C2jxS+d9/
wrQhSZjD42+aLRFQhkEaTg3U65sgaJFjQomjudbXX4LDGoUC/zK4El/0wzVkTjsyCsD/G8K8ZcTE
bNGIIM6hzaTvF1vUiobrYK3YzLA2f1rb9Knd0bqIlB6RS+pgt0QF/002kyTgfRYjuAsdK7CHfTUJ
dakMMogAAKjHfovYZbVzA52fYBdrK9GTwQuCIdNqFPP4qYAbXOIb+4Em1AFi34WmHu4SVaQwDP5V
zNKW3TWf2kKkJVzD7AbcA4NXnfCKzo9QHu3Z5Vk3LSUzmAvJGwTGcMo+NbbJtT8tVyXK74i0sAwI
f52tC3/aDdPC4EPMVEb25Tj1MW3kT6HOZg8B5uI4FwM7gJoLV0KOBZk1TxhjTdQ8jczS+Xr/ickO
fXKUWH8Pa9yCtReuSsBRCYauHpsUpLwRQ2a1p3PrH9RYnTchhAO6CdBPxWinxpwDRBIQCEgkUbnI
uRH2RFkyJLB8jCKwuVspmG5AeBH5Y1KjBLNmcrYAUWafEkmWf8L10M+op4xoW9irniwsj/Q1Us1p
+INoC0qXS0zLo3SkUvOZbE1kF5pFAlj4fr/01vqG/1LPG0jU4QA8i2SY8xV8DZwSpS4NPrIS+VG9
mpcKxCPu3he/0cMWBYJWYVZame3hhJwl6MACAj/YUdjSmK2g1ehETkAKGHBAUK/gIlRnQGnpM33y
7Pk3D8krMB3aDsBUIK9NJ63ozMd/9LNMvUksT3hglLpXT4tHd6oRnMz7TMQJqPFUpQEgs4Q13lHv
wBVQ4+D4uDEy1yV3WMcNwcCGy3iJXuiyoztS/QOgu+As+bBAsVNg6IN8ww5ED2bcqTYACXgO+qX6
JLQAuhv0r/oaX2a2QSHA8CKybxgSOZfNyXDxSA08MEqBccTBh8ZwXeLjfkpSYnScOq5CLn4lGFTa
Cp5cOtMtKAHVFbs9+QwYcbCB8TB+eLclOAF/8o/h6hyHe/bKvjCkHUS0UPGRkqxIB8Q3pBDlE3Hk
kwyGsjHhtIi/cX+SRIlSmhaWI04hAvJVvfpo2epu82J8Or0Az9cPkgAQSo2cgwnMVv4c7/4NLBNd
X7ph/x7yHVpnkFsEVVQlVFPoMps7NZ3UL7R+bXlLYVsPN4XjC5GQo+59ih8hBdBWQJBsqeMHGF7F
tO0Thw+PIR+HwpAeV3VmJdwSsYpPjWISNZdEUh54u4MRvXQBk7Bzc4ogvMpQy7EXU0EKXdG5BdZq
MSYCqALpDMh++k21Q8b+5h+oZPgyGAI29sOasLYIbDpSdaGPoRDHUpKBGy6BNaUjZxkwPTqD8S5I
PByYQH1LnHpzIWZDLTRn5WLBeiM9qkj3806AAzSx8dJaGsKhhj9Kx+NCoyVRjlCRGWL2+00fJpfo
nvxQRuCNIwnvgFYF1/cdggnwAmvRm7EgiHFc2HbRfQp5sCAHpSepkL8QTqwZpsUibKagwRjLVD3c
f/DV9sneEW+AJocyzxC8gXUJ6Bkr7Mz1WczX4nTBsE2MCigEo+lWOOKBpHGA/5q5y6dUlu01ghT/
pXVmN6RRdNyBOBboyAtu03+JE4xtOxHtAoGNCFUQWQ1JHxh38yM0MyRUCt35hSDWzqtpzKx1UL1o
HSl/cOwsP7p4TqHxpZszYcohJvm9oqRR98U/tUrpgpLC1SBr53jvC6ZJrmN8RfgPK3rIOe2B4Zwp
XEfEHYOLgYGfB2EFoAQ2t7Y1NxZvFatSaAzZ433mdUcTW12a2oE6QKgX10QKeN98HN7XIGiBIkI+
+3hbyXhnnqIQS7GW8o1GUfTzPpkPtO1gpYUxreMd9Tw7VbQYESPewxurFgsgrwBtxCPAEUa9ZIUg
/ric2jV1nLzvwg0fT90zrnNbCo22cQTuJ0XspBFOTUF/JIsomrmraMUx72zNPdVKYW1z4rhZ8hQv
nN1ECIBDCrmnjHcKdLDYJgNXcxI30xZ8DbmIQICrV/gJ3VIQlNcs2DrUx6ZrlyYiepSDPKJCjwaI
ql1AL4X22KdyIrGGpBdwNwkyf85HgyZCCfdDtUcrknVLh9m5BM5i5hYkQKSI9oufZ/dNfuMZukNW
DE7zr/eMfDJzR6TmglOEnQRlgRhDZV2sFWE8hCEk+kRSNr61DgWPPzXQmg/ThojJ+KedqUzN1dbj
HAMp5Yw970/sCvAFG563I2pf/EiQbnRVRM/02KuoQTd8UBtfw7CQz9JGNO7QUulnhkcAsQmMJrr5
dNObM/omjEL0PIA8rSV0AwuToslV8i1mLM+DZ1viDQhpYZYUs2Lb4hTWZ0b1CDCII6JGi0fvhrPq
N4Y1gsWbEXyDpG2TnYBA4xlQmoPcOhdhQKJlI3CGYhjHitCwqAa8ruu1LsumphQVUmhWKJWnLOSV
bDk+UyXpssoHa5ZNEF1o86L4Bj//YIYHcSj5k5PGCfdmv0V1z38n1uTLwPNC9gzgEkX2RegOt1yj
MXedOy5mG2D7gw/Fn/ij2UUbeUtqzEKUZcgC4cto0ylbZfpqGmd91UQL8OH78F4MxTaUZ+VheKjb
Yj8A1afTcR7M2w2fM6LTop+Ed3Hji0Iqw9k2WKNTC9DnJ9pYBK2vCLIi8QpLML/aEHCQ43m252De
rJM9pfOEw2munYI98+0/jcWwbmfDHN/1wcNuSBtMltDCIkcadEYkR0gz85kTiQTY/6myG56U6Vpa
OUdjxWH1IuG6xqXcX/HRHw/PkkxJgypb5MH9S6ELfmgJ3BCQKyZw25yGPtIghvjQznHOglURXnzg
wCCUOzhRyKJne69hwjvkFKCXjIW8dBdmpIpJN4QIIFzE8lF7U+1eLnFjcHArs+CryUBASVRcp/js
mTkJKT/S3xKy+QHXAeJJlh2E5IHGjz2GzZfQxJtFyMiiPiVMIK6e3TP0p+mj3kUHG6H1XmYJ7u2t
DAN078CfZzxlFj7utTUNdzEIHjMagOR+qSG/Rcg/J461RMIRcHzjO3CmDrM4u3ZNuh3fFrCuBK/7
Lr8RygXGHFlRy1l1AD7LD2RO0EzSVjLgilEpVMjpJsBRTvNqcb0J3GjXNOLxE1nmv2J3pHd7AXNB
EIRE7vCNKD0TV7C9YhwYrbEfToOLSGzDZnARQjcIWaiEy7itfnJ/4lDOMhjMx+4yTPqB2OiDzaly
BkaMLggjXnQ/SI86Jl8RqIQNddiSR8EwksMb4e/JAcTiDrqxaz7Jd7pzTsM75mh0wVk53BhsQGKA
MPFg9tlnOwKAz+ZZPweIHpsZ+7u+A/gfGXjMHXYwEc9CnClnunbeBQwzYag8zh5unEjog7wDKKsX
OQGW+TXiQ4yc7sO0x/PmVsv3QSxlNuddOeIRVUjJe2Q49mAgJs2zodo3p+RlhgR+EmUn46dgTBGh
mA5BfrzgujikVJjb8ix/Sl+tfiqdaewjbJNeijobAHPM/ltnSVOYcz0h0ccVw5lgTejrAQIFTd//
C2kdsHiXU6Rb1IvwfORJ4kGk7Ce/gmOYdG7KSOXk+zuTzfsL34eAGIT2awSRtBccyv57TltOia0C
e9oLoDWzOjNOm/bJ56sOLk+kHrGkJqj0aUrsX48ptvWaGJlORY5Ol60J+8ySo8zeaSwR72ptud6e
cWJDBk9FGM1kIlo41BccJ2Z6HFjg6B0eoILhkyYNfIi/e7/qHj42vX3iNwmf6oNfg/SkGc6+3m9M
JvixNs5P9Asdh/CUA0n5IUndnzPn5y4Othv04Q19Y45ULMHjVSG6D7MlZ/RoboPuxHmHgJrfYw8h
2g/wAIU1h78f7/hcUIWADe9q6n0DT+YMg2bXsDg72dYH6xOiMPni3KexPn/mS3b8xgWr5NcdEvKw
KX400kJAVwN5xKCZCFWQrmy0i1Bj3jmKtSOMHIDt848Tp5+o7DrUEkTWcVCfa47a5s4JASaaLIJ5
c+63KptTQ/5UNJdmP9R32BYAmh/oiq7xzMHMZ5KkBoq3uEqPbPIBHP4nn4H+pngHcWWDbqIjb+h5
CLy2aXveJ/qKgcKVip/Dkp9rEPNCY4d/QhdxBtmlBDOv/hO3gwV7326CBecokpyBW5tuaHuwVxD3
2rhoINh2SEeYA2VygqWgBRTRQEARQQ54IavNcOS2otGRtqjS+w1Jge223gJDTYiwP0vbH6a6T+XV
Plir2L+v/ewqrdiIiJeCznQp+wjdYG7UjFFB++aLDQKjDhXe9JODmVEl8qe1oWDEekGG9r6hT8T1
x8LYo6rgqkoMbcG0glD9R5wvPyx/MIxiQb77xpswwwNFpGASECs+aRiY5gCEGUxOEdZdAotwsKjL
goBGpketxZwF/fQTTU7CKyLcOt897kP/W6S7j4xTpXZ/MaVShQMnlpk5XERYfTXEjdvwWHsyCjHn
h58YxRYwO7MKr85HPEvm45zq68EYHaof0qRS9w/bYjjZ1YsdIimV4HcOICxlW9hPUt9h8OK5/udv
hlkt2oWZPH8GM3SnK+20IOsFVbH0ckRyNapoxhgZkw/iakzaQWc7fpRMU0EbSguFHhr/qbz8A0NH
uETQF97E5U8+Z14OaYmoq7DiLroXVhzuNgWZs1V3aCGsD7Ko+xnx4WCnZA1B/s4/ZSL0YUXBSacr
KHz74Z+f/hrk+q/9jn7gF0/j5lnDMkMazWs+YswIATHXJd2DR9GKmysfKiQ+I5SNl8PK2fTXyB25
JHMkxyKFFoztLN5jJKpY/I9JWssynmTgD0vYy5EIjPRXiK1R81/ivfpvwlR4hoVCeYciElYQuhQW
yQmxAAhoDVkaWS8PtBZgr+6S1/oC8XTonmmYe4LD4AJKfJgD45smIIH8zkhRBt9Yr7WLdvcxMH53
9+Aq+HDWt3TJdqAPuBW2rDyQAf+AbXLVuKCWS28N5Ix0HQPPFVqT+h5xc7RDlYq7mCqFzoZxFrC4
DBbmTP6yd490zQl6LLab0aV2qGYKCZhrZV4tUGrOOI1BLNFzrMgkJ2qWwXNk2tGInT/RumDR4tmO
P5H8MgSV0pcrbxOzK1pH+c8HaqcbwdjNI4EXIgLKIjRkBu9PMjyOS/E88TukGcB7fpKbdULDpmMb
TeYxxZLFJj1nx2uJGaPqtafA2bvwMdxGoOktsIL9kNxy45E3avCVUEQsGxDwmFkug0vndRh4YOo5
awMuO1ipZMV5ZNv5ZHf4n8Jv3lwCHKPJhHRqc2btSKslOhvvhvu0/+j659XNu4frAnm8vf4XbIWJ
FbuHtqXOcEseAuTsL6QvTNoY3Qdi2jsTmKBiXFYXTpAPUtHYDeV1codpI3fEcUHqjNsbTAgEahJy
6cNlcMR/tN0pAsWDCtuyuBlZr8+SA0jLxSZ8nELuxahiyo4RZQLJqGTC0qxdshl9FVaCjef2d383
LOuddYPRZj+wH4+Lf/UoKx5kTi3Sp3wGrGE4dQlJYCKjoCefmke1mOh3FbXerUa/hVfx6gHBfxjP
6hAwe8GaeuZEMuamWORT4nW+BONur9COlt8CLzQnj/ZTBIzjG+GJfbETiPmoJOXuhdoH9YrYGYgP
ib+BZXNrpr1Cxr5CWlAM4ujkhMBRIuRr+OO/hi8fXyDDgYM7YkgwVRN3t+QyHIL5fFC0lAaQo6hI
kfdByhB3j+JBmH7lsxhoFBMNzDGDbhsmm9CPGR4y6Id6zRYzkCJHgi9LF1fk+sRRIZKlOJNW5Zy+
jRBJ7l4xRQ3GIcB0SHj0l2zzwygfziRfEjmtnswFsSwooW1C/ZnRMSd+TMOgiE0S40vDq8HLLBmp
Nd2c3jdWq86MBm1VCbf7m2EU8GCcLzW+J7bFBdbF+Q9BL4i56rXKXyVPo/+prNST/OmIrWgGlEGj
8D4pB8zyKIDcn2KRLT6bL/INzy0wjkH5Q0nKjCqQQrBxH9vkl5i8MOACt6ccqDvtQvXzj4JUIQoI
41Iwa2K2Yj/v9wxRYOgR1iyRt0DcKlWROdd+rBWcChAPqqGFeWWLCm8cwQvuYPznaTs4Rlxh2oqM
bABaYk9wz1zJKZxRQLHvidggHOmixleOgrAFqcUBNt7R4OGaBL3EkIUZE9jF2tIe0ggT1nHk0Kdd
BBtwttkLaVW04H0UpEc7aUOLXsyTXYs1F9ftjRFAAgTkdQo+B+ZNoaZdlk99TyVLTj7f8qYLOjyF
xwDAJbgXk/2z+UJ0sRNuRuMIFEcZQYzib0fEyG38YUwYjnsGfPxijaR8wrB4w7IK03QOfvtbsrAu
krCGEgW5gH8iYUHBQmZcULtyMfjYilA40iUEVIehOOsyRJRcuwx9DzEnHPDncsNWPt6BPlFOogJh
fwMEFPIMVDFn9nCePWHeP/C2NPLlkioYRy4ADbUnZnJGbhaz4Dc8UIXtiR93C1KbZAu+pbnqARUE
erkN00johVllVD6zu7R4r/RNtG6XFgOEOAAgc4j6QiYJp03Fg5AHioeIgHBCn2Izj5hANAar0kAy
LvQDB5PLZvqiMwiO5SfWN86Pf3lNCGAZFexfmY5mnwj3SVx/fSTO7Xtgdh4jZA6coETX5lew71Vz
9HEEiFFE6Hp/8xOqqqXF2QRO0fLAPwCfGFpn3NrrsIF9Xrx3+fQX4HhqTZ1puM4X9Dlkx1mT8DoC
Ip6Tp3lEQl/ntDHTRMUXMKmvHpe4nwz1VGLmFmOeIgiMEGUJvsRpfs4u1SrC0+WICLL227NmMQSN
J/xSqN+ZY9Z+UmSQ3nHIEuKjcsMNVukNHIXToFwzvfZCGggCZOwwOFJKZw80QvNaWMvyLxUx8M4H
ucaIGjuxibHjcHAiSufEQrJJyC1NT+OieGerYUt5L4mqYFsAWalwo0aA7cz1+t9BDMEhTrX8iT0a
FyC4LmXNJr9R2t9ZSQXTA80d+m9xMIIr3f3PYCs/0O46W1AadU9VSs6oNWFaOgwRCk7EtJvwz0Pz
vPtCvyqeYwXwloZiPKhnNLcfNBbUIynxo0QE0McI9oUdL73R39CdWjC9JImISAAkYqC8wj+Jbhc1
AgULC50td/UHSARjsCxeQAFLEiLuBKAeKk5dTgL2OHMGfkmWKrkK8ZO+iwKex1mEIJz5N7Cl4x28
VD2zaWPLtUijJM/jAicNQ4ot1fgXx0pLVT+tY8SEbu1AVYrlL36ayDLp8uVpNrgoalFtO4xtxjXO
7hBJQrLGH5IOAFJhbYFZefLZhvgDAoQ9EHIPKcj4gVqTpoNH8deeM39HWtlntidAfgC2yu1PFiID
opftBRrXf/MaFwTFMi6ies34TxhNQQ8NxD743Sl1bFiIYEfcPAijyLMIFi1jJFd0kuHTnttn0Pmr
dFkiVz9bCDwtcrSJ7GM7AJSBbyE2fRnHeIvBS1fZTuwT8AgI/tk3QuuETfKdkUw4wysL3Kz9sAmZ
VHXE7tA/0vexOY5HaYmd/UesEghyOj2EZxARd0rGzDuzLmihsC2De9O7C32+3m/tfStMzpir4Q7/
rTAaxvdGOkoiTJX8IThV3hMqxd7XkCY/7O/GCt3FHoCPvYidkMtL2YrKEYbPuDQwIj8w/tKPt/f2
YOUC+FwhdmL5HcGcwyf/jtF0vvj8RHJA+PM5uZuIW8jjKG8auMcKGHhXP2kCFbZz46JwLeqnvGGi
okt2s0sfuNH+mr03Gdc2WqbUdY5MBQA/ZK2Tu3VQZ/2KaOXNh4xkFPHm/BoeiU36TdY9dYaoBQB3
v+2H80FKPLMeZPLCBcOFCWGq3GJC+tn5imMu/D7xkirnEC/0ezj5omvhvEMvRaQMGByz7BmsCGrF
CDnCtAhaLQ4D0+TMKRiK5hpLDAdsZQnFCHjyXsQcMfp1TyV5FQPEslW6L47UdS5xXwzNQOyp3aKP
7IAKfU6vshgQxN+Vcz3TKKdW6bZ2Q5I1nSdk8NDQ/YQbBpYp6BsCMZeBCkb+g1ji80CisEszq5q/
k5b6j+6DoQNPI+xUxFmI+YB0v9+E4BEACPRiHLG6w87NiysaMcgDlhxze0D5jjC3UD0pUJ9HAQtA
hzBv3v6mO2WfT42Ng59mxvR0JJZoKQfYrVAk6FHEFC/6O4oLmubxiBzAMEG2bbovV7TF1KlsVSy9
F9MKhDJYKGBFPJ/FhUl4/2CSAE/IZ0bOfTOrQ4xSMjif4nP5KQTI6ARcssAmGfDa9zeKJfGWkGec
dNaKlaszKbW2CM8mzcCYUpAgWkAsQY9C94RAK1uaZ/ZFzmpWOL28vsdIBFjPgFhAAIRaFRoCwVlA
4uRcJJa7tKVoAfEx0WCBBvTw15omyCE0A6xr9mK0RfycoDNIkz2iIdiC1GS74EHFe9fuUMXzlMjg
7CpioQ2KSZB99iRECdpPjtRajQmLcJYGGx0mZ/RaiGJw0w8sLwCdCk4w5YQ4CHYKTPaGBgu6G700
GqZkPSz6y3tbU51PLKbXchDeu4f1rVIdcABi7aq2ztuVHDGhXTRL+plxHWJCUdDMGRj4oX2xdDgC
Z+KY9hbM81Bn+Z7TFMx9JER23IIFQwYv/ZOzL6jSJqD8y3QXr+lsNvLniMASiQrvTrMuwkaarxrB
CBgsg3AxfaKZCCfl3wwBZbAFIRvEdswOSIXFLs7kRiLD0j9YLjY19T3DccSeDklPIIcR0hWaRBkc
uTmci8bROzOiYA+CxKFHrPZeJzNope6p5wTBFG1QztXDlqvEFeMPXhjKsIEmVb9BiLG5KUfaBbbg
lmA4wlfI0ztzayOu+jFOdgTJcEeB6MDswBtZA5BmhlDsoV1C0GbzyPDTHABsskhJJAjnaM4wFsIu
iLfYNB0k1ZzkymmxyxittbQYxobZjB+TXahsfACDPuvtC8kWUvjJi2DJoQBWmTWcb6kNWS6GcBIQ
y8NGGF0JHYfpuwj6B0Ud++65aJEmIEyMEMkgVOC/c8oT5dK65OEghwlSAhC8K0+F+qCm9LQDsin2
YK6Ddu9OeraqKAjpAvLh0+pLKpStbHdrah6cJB+sKAuc02v/Yjmee28PU0vwpRMP2NoTTmkpzPaA
tYFzVhISrWWZjjbZmdqAZGw3lA2Fv5Bv/abAKbZzUzSq9MT8jqWRtAoekKqbqxkxfeYA2pnbysLU
2ZA0XZsnaX70HIrnqiJstktWnkWkRfwO90M8rOLYmRjpMHVsuZx0tb7RDfmNEgRRkkUEf2e6XZCu
I7m+6vY4l5L2UDHPElLbG/pVyNIZ699A3YRVOI3kyK3HcZfR/ajZ+1z3JiR3Kp2M8FrXr9TU4ez3
ihWvpDrbd8AxsWwzacGZJx1MthzNa6ZGVCZ0528r2cy0YKVbzcYEmu9GTG/YtQduRF5gbW2YUul3
WDgr4+UU8SVANFdH8StQG4yFOlCak57TOF54RklhalSn3JG3rTTQXSq1suaZFDYlIuqkvZMyxGo8
aBo1qeL/Ku/2r/Hfmw7TFdpI3xtuiVqvopQKKzqEnoUWsnI2hWUCWxk7Tyu3cv4opHxdhQAe5HtU
hQ1ziWFmk7YMgKLxCMdTVos1nZJFSUz4wCBaT0NOmiq3MqKaVlUUWAQ11hweOrm3b/lk5seQga8N
LFtuT+SwPZtdug2brT1yPGkhT7LDg9RkNFxBPC2ljWkgz1DA6VDTBHGH1q2evc1xNjD8MAU2IyZX
zbxVyP5ocY6GdyWPNlx0tQe9NwwRVuF1+PMBCvpxmPqej7WCQQOoGDx70mWEdGnEoTqzMEx3bWW6
4r2jjFE0vRtJv7lMFd7Ar3hu7iHpKbBS3uz8GJB//qp7MUM9IEyfTGUUSH4IxpD7V8eMlnqb7FLJ
mUsGkoLR7VUAt08PpznoBPkMSX2rFJI4rfYhywjZNNx2DjVQWU5yv9/1PMtNglO1vzqx/SWemZ4s
oCH8rkppmdVL553NwxBJiDbO7IYptVmyT6z3pPkKxuqcSIzC6f1ZXgPr9MQ11wBwISFkw/sgqdhi
7O41MJ0udgqSZcbSB8RpOwjsDy3NdNhoaaqWi85UXUsH8LGZBd7SSgWzvmccWwsNaBZuxJMi1kDS
bfU3G1VNQrLZzfyICWejvgyT9j54Jr9ed/s2krZNY8NiOUtVCZOF3BCtbUWHgIQtJdaeWqVgS1GG
beDpwIC1D6+h+FPdYOn4ybOvyMeozGof5gzKaKWSSiFYemkCD85JF5htv7AdvrVeMWxCchZhH14M
LfytUmv6LtST3RCVnZrhuQmgAqv6aFfQFAwRyKL0oDO0xMn6h2USdq76CMpjMjG7TSOCMsunR3MY
1cMsoxSNiNygL9bTWc9jWxeQoJt7oaKltX513eGa3eUOHn386FIEb/rJsDdx7NrFDCVQyKzp9yqI
t4pJs/zeq9TKXk5pka2dGqgo0l943Xzi2sIDPJI9kk92JM4MpTUvEDSurf9Y5ia+xM4yQ5GWwGzr
IJgJ8wH+CuMVUuBSPFnNV9esbaY22VcCSCIATOsbQFnzzoP/w6KWuh2mSp10/fBnCFZSuh61tcWY
CCZTsBj5p/z9YQ74+uh++vHGFzBiRk3ti+Gay3vemm8l9SsvdQ3GUXMaQAOPc+OvN5kfpQv/JgqJ
PD2V2jXwOdCBtbprmqxMhD3Qfnm07FRz6oCGkHBBxGMhojTnls5Ao7GnTFx0BM+993W8KttnADvK
MWLOA22vVV9ZdGXLVdUdAf2msn6DZpRbRXUzApvsQw+65aAFN8rVW70Y6pYH3XCub+srIMYL5Eef
G8pnUTPrbKTBpVKVnwgT2PNq7bsV7XQ765CCsL3Zpz68m0yHSt06x+i3RejZbPR8zc+/i4/xmFv3
ABRFJq0UqNn8SvMfLjq3LLLh03dJcdWJxbYuJxr8aK3HH9zyVsO5ZpM0xqsc09JV9cs7WdXVt9m+
xPFhNhTMMZS0SHvSqdgrWCKyWSrIo+5W2X++j7t4Q4kTF4SUkj+L9HHTiz4xhBAf1ln8qVu7ingC
CCu6a3vlFD8RgVIBFQ6JfwmSGn6FFiobF53618GEwhxyE1S2bLFFI6njpeTuJdm/PEW8Zh3OR//E
mvCY56WslXzD6wc9ARQfGZBTe0yJi4oWFAKhQjCFeuBGsAY6/8PiA6kfXh9R9nICr2FWy/djrJdJ
tWpBpYdfVmHcPDMEpGb4G3uftXkkCUC5Zv2vFty7ehExJ/m9KPzPKNiG/Z2/xzmWBbf/R490vs6p
eDDbTwcjm63J4mqppDgaMxR4nOssSSG1wSejb8Q37L0bFzyUUL3uw/ela3ZZsI/iQ9gvM+s+5kzr
5aURwtzl+rdE7xT1qDxKGk3iXCl+7XFXI/J4L01vK6t03IvOmafFytD2lXdm1wwBfINDnw8iryR0
9ja3msE+3oYbxmMzcqwl6qVoziXx7CXDz8kZJeaU9vs0mMe4gjWWXb4Ei1VV3bDYyP1MQsoPUKCz
OEJ1mfs3K18F5s6Jr1FxD7Rzm79U9RSHdMZGTPOty6BEyYmFircaxzm+JHpXTT1WyAf9cc0ZbOTL
yLR55YmZb4f4W9cuntosHJUYg6BZVjYPfGpeRJGVKiPqFNTJjXUr2/jVsD0q3299lTUPpzgnJaqm
jU62SMnhPmefG6NFWN1U7crDwgYEgKaNLo8w+x/EN9+NDUDJ72IXtIqTam4yIEJUVij0yxk7oTwu
cDuIy1ftGRz1/tb/0Kvj7aH5wlnSRHtDP6p9JjaWKnOtjYRfIP4O0d86kjNN1ZRMYlhDn7E+8len
uRKfSf1o1C0Rupik2TMSnzFYOkPIiBfQV525RZiQlTu6Yg53b1xS4+jRsQJxBIQAVYmYLbxqk2OH
SbX0iRzpF3mvIVfX4NV5YtpV+NnSWQfF3RyvSmSu385vwB4zoOSTe32TluEmMZLr0PtEY1Lk4Q4T
O5vaXzhisr6bRSgXxV+tgs06s+S7nKUPx05+4pbZKG9v3BaFDPxGkHGo7Jqs54iMqmNWaeQ2Fcne
l3xq1OBrsBN27hi7RdtZO4n9NzSzeRbSRaH/Nr33Uw3xRHbY95EJWID0lfPQqM9MPJVq35FvYbJ6
MCJ7Bt7jdlZxTMbenwEoMXizvG1AciIG7lXGV58A6TA1wBljekxDmhZ1NlKatmT9EHcQx5d3Vq5l
rftuSnuRVjymKqo6hOaVwSxuaZhIDpFiw48Sk/Q+YiMJiF/pfsv2KKpGQ6V8HRTII8gpz+Qs44iQ
6N/e9iQ0HhrnNivGVzy8MR1GLeXcUSUbfI+k7Wc5leRIoILNim8dwDwbd1kAiAtQUTVzZwy3ztDt
bUYXNeTIvrdW/CtFVEwmWveyx5dEt1Jq89LiwKNr0zv+v5hTVo/2zuL6lYR3kQzOhakldOYmKpox
ht7g/eRMWRhKcs9Z1lp/JANNM0e+IiGDaQrIEoUSoQgN1nMMe7i6mXnZpJ81ZLFtpwDT+2xEJez/
Ns3VBFUrvlpcUEl+F99J3uiwd5BfRadPeqjQqN1nIdannPMiZ0hFZIkHRFyG0HqFAON9j1ajI3yU
ZyEHb1PCHwqjuSIToa5gvPOSvXhwpLA/2NKng92kKoO1j4Y41okZTnlPCW8zusbaoSj12RU/yuTM
vZ7w8yFnWiqXc8UaJqpEpcooCW5eNwBaFwvZZxv9KQ2ZxTluuvJS8qmVGiAgPDldBC2OOwu1T8LO
52lrPwL949pK+a1r/ZVkhZTQ5TbCilMIXwlkaIvnCK0TT/xKBUvOHZg/S6SsMOokyFeJX+31APZC
rtmnAqZbBfHmzfYjSpPwDYnd0UoWhLumzj6Ih2XWrT3AMtHTDApncxwtzWCctqHQKPFpcCilJYPZ
FZPKlOusNSXaZemUJtKj8z3y8sgjYIs1huGjVNU/jXrRSuD7/GIm3qdEVlyyYXbXgjCjoYxctrym
/Erlk+OFTBCpUX/B9KrSNJBoXkzZDd4AHFGuo2SXbt2bQqAfi43p2etMK5YE1dd5cvZq9WoUsMlO
CvCjfsRstOKR8jNU0PjGZC4yB3oVo6wy4eIHmyKi8a6DM4BMqMRZnbQcfWjmL82m3r0Z1ETJTCwF
GXCBxhgmeau1JcAdELUSEhPn4B+28TXK1r2TAvDfkZ3ALya5ntzSUT0UKNk9nkVd1nZ+CHMYqixr
PwUL8TRi8gz5We3ewaNQyQZOGZySnuUQYsyCocmJV+Eia4HJnpChEKkct/ZtdrViaqmzET7L5IN4
bWOyTPTvzmEeatztrQqVg0aEfsNDxvRGcIPGI4awrmaZai1kvlRD4+I0qTPBKhXmzR5Lfle8UVqC
maqeSeYkTpuov8gUL4bXHbo68tE0ZkRS6cwq8qOnE5WIhoJqrkrvT22gX9IM6cOReXD7gGQiUlWE
w2W8SkaxlHkEMuZy0BOFKHoLgIBEJzbJAFNysEkT5QA+gRajjGe5P3UwJNAAMEKApxV3ZEyKTkUG
vj1cxwyyIVaVjToUu4oNvDMZm1aN00cSBIeAb2v/iu6xt3mO89rNYJCa5itjIXFy6qO/UPzPPLep
0uHQ8Zd1VMax9eXog9uAaHtCEe998EnZRnAMUHokxA422d+ATzO0ykVfQMraw/pdJzHBMt0lbbFS
cWtVniflbVMn1gBWAmRprZi+sK5/CvONj2BAAMRhsgDcrDyfeLXcvjoqvXurqTQ9DRacd0pEgv0c
HXvlo7swK9wP/SmRQG1SbPQAEFnAxLRQ/bFVkqkXff+plwu94+CMlF2QO9+WhgwnlalbqR26hBwJ
dWMYYNSDdRsCutY3Ye+MPgBE83qGjmE66DwoOcAWxSOsRv+PpvNabhxJougXIQIeVa+iJ0WJFOVf
EJJagin4gv/6PZiIfdmJ6Z2WIVCVmTevcXh3NkOJ/8VgfjOtTWiR3Lp4a+pVR2C2j//XQaTOyYr1
NeQbDzq/Ku4bAJgnmbsERGBwNrxbpFGH/NhGioeswZAkKYvkptX82TD/ZAoOXgEdA1JQDj7oT99J
Aj2i6jbcxPyeBqfWSnhtGl5fS780AAt08V2QbwdvPsajwNYOIx8WxO7svCcBY1T14MgHY3pU5WNS
PobTQ2We7fS+a48Gq1Nva9qXELJggNqMatnZ47nPMCOshn3ow0CrYLv+iQzOXEvXRKJGN/90AeHR
CFLiah0ERKJzvVMSJ31T6AloVBdsLPG4ZSlHEdo9IhPt/BjqV4wER3HI+4Y5YsY3Xmwt4+rExqZr
aSPmq0VVoghYiXW0PZT0yF4p19xNTtg8N054S6twp3sJNTJ971rGbF6Sscs5HCTathoBwmEg3rBi
1poTYxMYpIv9FfrILO31ZH6cwu4QXS3sNuZHhDfZHygQjk97Y3wodLQaMoqlm+wsZoS0JNYq4AiH
HhgyuXvshH2aIJl3qLcvsfUKJBnP8yHxMHhSJGORkYGukKS+SlxbK1zVdrHt+CxDa9plQD0JvYKd
IkBzrp093E+0/pb3bwqJdCGgoVWfZvsyu8s9dBrZ2+mJbUafnQOqbZ+4T35pHTxKRtc/WMlVjVB8
7dMYsjTxmGjGT9PZVdwdlNLQfm6xbjXSAkoZhcqFWk6hMoW9pR91JwjhFmN4fWj4m/6R26HnlDcD
zIlLGpK7AKq11GmfjK08vXA4hjhAs8BqJQjuC1Pvhhi7EW08NTZ0N+Q1WW3f4g8B1N3WyQ4S730y
Lw0lg5BUGjzJP08c7uUxJGhlfAQ4Tw2T2fI1K9WtPTIcezRTHbZJTmuecbtTLkt8OhWjy/clgFnu
GCQ15I6+SAtiNgBTTY/RK34/u9rpSa0dBjSosaWFkQQTgFbpT+rBF7624Xqki6WbdVJidIvmsW3R
A706enhOSxbEOiT/IUKl0hTPhWUiQx7sk4yMzeg2R1B2x4h/LTE/Vb7clp14Vbo9zmO/mgz/Nw/a
5zSxSfrAQsmurkGl967jHeN4wetau1hZ+lG3M4wyPADiGax/KtwP5PC6lc3Z6drfNnuN7FXeo6bN
9kad3MmpW9M02iTKDO59LoFUvbe4+TS7v6yFCkXjPaAeTKFVLz+lTZLN7BrnBbbTQ/CUALHb/NKk
IYXutEVvHA5c9ZzKpbNvDf/kmc1GUEnMjrWWOovBvsOOzqwJw2rx2mGWl3j2dfOEq/bbpN7mnJZR
/6oAOrikAkyPbWYee7NfZ9PJ54WyzAeRJGv+0fkw1AOfpu/YjOPmv4qY9MiGV6KHT2Vrrtaf/9pm
qOTLM29cguTHapXa3noZzeoB36QRPb5zVF14Pzpc3SlOHGOBLX+MLqbp9k1p/aDecgykiH0Bjzl7
CNnDQOLoFbURqR3WHz1Bpuid/oNL+BEdo946E7+VmR7Fss1h5Sxq2mqvPC5dhk0bVLjxxur39B7L
gM1HstwmTQirGX1VbI37FAFtTkw3EEwbNAAjmxhvknT8jm37a06zQ25+yogQSS32zAKb2Mv+LfOK
CiLeg+boLw2SOZnvlWsnWM2CQIXxwekYcX2QZLf8sZrxaJecF9CUaACRjtiBG1RgztjWkd8qdO8A
q4wufap6JLSJtevFLtRPE4LGybQe0bdBBH10A+SdYI92UL1UmXe/dDw+Bn2dFQL4SPwHkcil4XSx
/PrSuxZjtfNftTf7bzN4NUiMbZx+X/by3s1h22eQWHmmNRi/wPSrG9jduNGTncBzoTGb8e92NaWM
p1e6/S4N/gSVzQiaRzWE6+jJZYLRWl2/3d/so8nVpzYCOMp99+30xlvmqxEjMgPXhrS+qwFXpSpY
VVfx82QhB42MGTJgMiHlrL1rmw7lhkk5vKsqlkIjxq2cBD1YQKDcVGn5kWnvobTldz7i2hOEEDNM
w0NG6XWHOCzqNT1tHi10gWtSo1yMxMbRxipowZoi5FmQULiBywp2J8DnjNypKpGbUIxchpeUjeX8
YwcvNW0cY+5aDPqU+PZTOqB+9w0sdbDVdd1zU/PT6RD9ME8qnUvy7Mf6WZusI2Pj1Llf3vjMS7Z8
Vt6bYWbsRKb3oZv20myuOpm/y6pZNT5jQpHR7QGvCTJC200TosAmeH3CCl7/1Omfq/LdxKtaMBbH
QU+mO9GXYbZbrsrYekjhYiygVEZds4piJ313lang6sX6t9TuzWEMFwiD7MT+a1x28HOyL2sTLnoX
75smgus1GihFkGEoxZtvq5POWUE4QbHxhvdcQYjy5Pxq2/NP4eiYK9k8GYat7konRlAOEdhKXlpS
R/VDImlgREOMSvEWzUqtjNSHBZOQtuwRE22vk4Hkj7S/V2xzEjt+1rF16KwS756IBHfkJob/T5lp
usikisnG7jjjJzW12Mop2dlO9jzHw4sXlum2y9Ob4/u3MI7urXJ6iHuNtKqBqltaKdFJmBHo5tMP
0npdZRio2eCCbpKv9TBsvZjg8MFLP8rkPPcBvt29eastp161QbX4Yjt5sK16MoqKgfvD0+zCGzyg
xsvcY/4B0uokeh8ZZLiwJ+w78HsV18d6iP1VM1YEV0xi3+SflimqvQ9BRxN4NVaYRLOMWznN3ByR
10eg/lZkHMIONUsVn7wovplGdd9GM8SImApaZ9N2ShyYA4QctWnRbdkvHBrpN7sq6S994Yi7qZfX
viBpLdOoB2r0JXos6N0Acca+OEXWbN6k235qbzolsn2KHDFsaaIe3aK9D1NjXhMbGxXGr20Yz/N7
Kg6CHRn/KNqjxWoMib5xm9SRPzH//7/8a8l8wh9V7TETh+VfcAmQRQo33uWUehF8cImnr320cs87
elZv34IwA8CvuocyXZakPeN60/6MOZOXWUAVNhLiONO8C3GtLe9N76RS9sVRRVvlNB6dM/CHW/lP
dHHuKkdv58+7qC93s659YoS88W5EmWW7X6ENpbdL35EIJVi1ZcWLAQ82BgIU+8IiuJY0u3I010PF
t8qHw8De0YN+UprQIQXeDgmD/ThtRZadvRBHi8nbqmGa7novdFdNBU1tkJcO+l6dYzHscyiK4S1O
FZY6IRLJGBgpoZ0sTOMcOfbzEOJU4NTFHxf7NnCY5GUN2UszmJTqizGnU/6TEcmHys745t5zXk3P
YizHtSWQVNQ2hgQJc2f5OzRAhmbs7oUvz4PGOqQKtcuMikwUyiKX9GNAKCFfwwZCZoTNzepYzbgx
D2Z2qLzwMtnmwaroh6qxfijdWWOtG0NF9VduwixaskJcLhKnf60ym/WTi/c044pW5m+fmRuZ0012
ipu7ojOc6o/BGD8yWf8YDuZdMz7TBX15qfn6uvz0S31O6qlEblf+G9pkU84YV0hImwb6Zo8Km2Zc
QjPrqdCz174QF7fOP7MMmqB+N6T1MKe4F44wwyr28l3V3kuzeI5dhR+nXkuMsyp+0Q5ea54fDBu+
vINbmw9/N6kkizVCB7Jg76rEW/tpddFVf/J9/94YrVUBlaO1tm6iT1NPiWlSgTdjwwYjfrdL89ec
PqcKecfA3tno93XCwQ1H+g9n647MTPwAq3Yoj7nQEAeMF1mEpyxgMR9i2VEgq8rtg+lU206Xu0Z0
13JQIOf9LagadcDv2OHRjg39mzcSzjbwGXvsbv1KfbVz8pYb1Kguxicsqq6zE92G5RroE/3lFtQj
w78Pq9d0dgAeo3PoLyM6EASvRvlRBN9ekV7cAQdlPpVeWt/hDHY+0j+bcmk+g43us6dK9+LONid2
k9mDTpDbCHD2Xj76xhjdDU33bLESTNT0lPhYcnRn0fi7PDS3bo8y188QqyYWo47lXni9g4rw30nh
mJeCAaXXePa/TUFsoLUL0s+0aWnkCpYGZogSxqmNRwPXyjpur7zncHXjfAeafeCtcDXon+swFpfp
U1/mQIsRSZ7MxPlimRgY36Oyt94wPBvcy9ITm1ygGuIwRpb88fmtQ7N86WR56JPaXEkLAD4xMcOa
iks3cKij6aPL3J/l86EqPeSQD1Q60IfVP23ZAUTn8GjFvKuj6sLu+j4r8N+xiqd4wsUvNnf4HwK9
B8nVREKl8/vWCU++rHdNgldcFYaI0Ij1bZkAo8wGxuATEFV+b2IlqyV5kqq6OthCFnl5VDP7i0Bf
08r9C2Gh2Qq/cp1519yE6mN7iUNbFd67zvTs4fZqgU9BSKtC81kko9pV6tNuQia3zIJpQSDPFMDB
6IxHEXQHoRKa0AZtGsc2b3jDl7+bNsNBONYjzo+jV763dfM9DwhsZMoqoY3Hk+LVFLLHx0+8ayH3
TWVDgkicdx0az1pB5OKOKVKsMkX02IBxKLNaV7HchLW8RuXw6Uj5HLj4SkSuuNgzzjSGxa2XvkTh
/LC8yW7DftAy7sLRx+ybWyJLF4RNYmg77vu8te7GUfyqroKjUnm8gNzP3qYTyaNbBQ9lFr3EBi1/
Ny0fbgHbsyg/xiz4zurxmPBwRccDrYY/4Z8cgfg/M/1N4eZnA/Zh5MUId5nGhLv13G8ZM7V434Yo
0V7GiMlscUuD5TIDnzP8dhXxaZSNZ69qNX3IDNZtDqUccPAJUxn2BMuqKP2gph0tCwt+yawLS6kk
03o+J4187MIS27WNsMvr0EL/8wbmlKq6JX37Eow2xl+9c2wliQUkYCcGQGVY1+Oq7x0wQsB4H5eS
oP8kaKOvEUzjni/+Agf/HVD7QDL2wzrRFsCIUbMNEQ1pAKbzkPjLC6hI2i2AoG1NNpV7b9FK9onE
Zi+TLy7UaxrazVxQCYwZ8icHLjPrDx55vyoT9Qpc8tk55qFxYclb7tb2FvJA/6giQKdoPBlB/5pP
NArcQb5d3YNlenDFTDt5FFK9TVEP04ukt8A4jy0lLnL7fVxE+L9M9kVRq5LU2kyhJOxgwK+ksfBe
hURvuy4pHQqHmfoz9+q3IakvzQTvJzJqzC+xwKNUFXeVX+yGYNgWMoQZ6W+Ye3FWYtBsspJ5ZhMp
nFFKOMwWZ3aMKUjjX80FWsQ/tS1vXj19ydaCtGE9k7UNVdDZ5aJehLCA/5MxYoqUB2+OBCAsVPLb
T+aj3VnkGmJZ1G9CW3PeIuZrCjc3NNzpfiqfKxYIYWejom8nol/Hg4amJgoc5bTrXeAp2uxY5k49
KvyklWKKJaPPZg9mdux2iTJgKfSkLJi/Lb6HfXJ2a3899kZIUySe6nFGIq1WakTZogsX3E/+Vg0L
vxnCCX7FWnhfc9xCdfRQG0SMoAMPNYZPNcj4c8D6qZpwVCwDtgoJq3fSfUTbvYKjFeyHbypiwSYj
+8vVLpxIJHJ1/GCzrrwrctvGKX8TOFO36+H/KVak/TRfoghG+X8/uFk9yLIGpoNXSOpSmiM8nkjW
9v19b/7CO5kUC03DhplRI36xdEKYB11Xwvnq63ptlNZbo8X9rM2dkUPTbNy1lehd66idUaXkhXjj
fvLtVWXb770Obt7cMHx5dJGMbVHx7hgWhFE2enp2dq20D458GmI2+vY6GpObn8prGMIjbfkBBvwM
pMLHPMMay7X/ivZjwOqA3c4+xSiKgkRDPRyaOP3z5vwjMV0c3NGte/9mw9rmzvQtG/FUDt0PU8DK
QtGRRRyj2AdcqsVttLrLpGA4h3n3W/IIcyPbOdL+F6XsSkokoJAUf0o5vsYSl8cq3GcpKO4i7Zzp
vFWS4abSH+vJXGeWz6BqHWQdb5oOrJLJB5JV+j2beGLq+6wJjqXtY/8x/7DVeAlr2ohMQ/czY8hX
ELrbBi0G0aHMditbsbzKK/E3tpjA8PoxSK8ZF+/7zvuQiiMROojPT75Nu1NiD0HjOZv0xUzV5Cjb
G0Mt6HFY7ke4ct2CpaS3KARdaRPeHBcEjjG0/RDOuY+zte17q9wnOojMMWo9TiM1N2AC9jDT6Czc
UPHbMUOnhG5YbBi7+GEwyoMsQ3ziYKJZ/Qd8Htg0nWC1ZRzDa5TysAWiRLvkl2J/XuHF6CxwbrRq
cXbEZW/5ggEwXMfF6GT4DMHNb/ua4IsveExR8Y/t1i5tQXX5P8oSd1a7ACEGSsl/axGtVE0WDD5p
KWR0mtnQwpsWG1zjmlrz2kr1euY5sR3Er5YceegHTuDiIEtW92yt5ubdTfdVZ+9OnCy8CRJE+Pgb
pmj7AFWtSYGedZuhSw/S/sMU3mEP27UvfMNo4L/nV5Fc2GLAK9tqn+hKHvxIn6JiqRwd5k7wJ+kS
ppyG/b0yUcSXP1q8KatZQWd7nCCrGogoG/boKWxMzb7VyD8y8SjHC6P7neIv0qKCK7p30ZsDvG9g
aJ/ay6p83OZ5clfWbETu/QjIkN9e6785pTr+Rs13K5EMINrUrU3SGiIAUtYt/jNqqV/+NjE6SUiG
CS1iTU0Owd+Wj92GowWes6bcDsByyZKXzBdankpHb17AhS97eHHolkq+fU3xqRB/GnAI59k4A51H
83nw3mPB3qVgpYAZRIfLdmW3G5EOLLLNlaPsw/JkaBpQ88Qu2qn2N+LHVMiQi1yvK0sDQiLyZuSb
cn2jEQwVTaZsulucj/shIZKLwgJiLDpnkz47kdxg9QziILV+zLx5W2piOpY3N02wh4G9w04i9FhO
THOxT155MuuxmrAE7EZMKhAfLSe27pqbvawrvDzkAfo0ou2AZy5ixY54KB9CWWWwPe3VW8uIhmFG
ie6V/KWicNA42oSl23lxyzVbH0y8ZPwCIHww3GBX8x+VgfHc1Ol5tPhl21cn6Y7RjAldFb5XhXny
EHAELqYfzoSak8koCOBXVa352sRPWZQd2aw/hFi++7LfhdHwWQu1N3iwvpbfo9c/eVa3S2f6OJX3
G0t/FHg6tXFzcJkYmtL9A9Lc5cUuHKIj/WhUg8UZpsuJU9ZbYXuHzjNv0TKVjdFNMCQOWG9MAUAM
h7+O522t6N/KEVwT/hTUk2uDNIC8Jq7WYRRvllq4cd2XveT9Yd7pWuWra6jhbrnSLVbSrU30FFnh
5m6W7n1b2OgGZxO/HLTYHY0SLldVehkbsu0cG/1iiOLBkcdMqZNdElATACLIPPshjwGqM/f4VJyT
nrc6R5y/hDkVz0PhPy1fZHb4HAsabTx1Bn6epeSZtO3SIYyt6NgiAJqQMov6XOF5Opnxg6rboz/O
NGpYoxims6qwhfLs7Dvskn0GNlCWBaFDpjx0GqZJXMFzQknQQCoNwiT571eZ+MQWyoLrX+qxOnZk
QFWujvb9u4xZSi+fFN3OT100tyFEis1PMLmo64v0A/+1OGATFUKOifCsyy30ypF508F8a6urmPFx
lzP+OJqrRRn5VvTTias2XLiGgJP70epfXJsbisdQdsnJqettJWBLx40BHYfyaHTW/ZyVj7ntbUNs
FXMgCiE1Oo4GErpXbzADK4PW3i04aWX2F4NPQPgattTAlJcMOx1TDwOXDR0epcH8ULcDj8jD/43O
Ng/KhyzPbrjc2k36retkYyEvDJPmvcXW22rxC8+d8MEAUp9jYnpVoMxd6XorushGFISWVwyNXtq8
jqz0qmg3lvMBCI0Uvbn+AJY5W5pbaLAfLSaWpaUvAvZlvOVxZX5w45vEajhQaIp5vtOe81Zb5XUC
RJDFRzSSkhRia550X3FoX8oRmVfGQisU+T1CMa1eo/KUZiThJtmDHQNyIw0FpX2Gg/RaOb/B0B2d
obdWsYLKDaqc5dNDCdXY5j7RHYhXJNrnnO8W2uhYc96ZusOvT3Y43aYYN7bebzLn92ybwLdybxf0
TP/ZZK3eU5m/DRp3U6sNHvs4RCl1a9rsw45jDDkt7tf+pUG3OkztS9f1zEjExC/nYdGmSOyuSPZR
WXUKcv2VDHhXmOazHpAxWuB6gjGojuoepny/5gFnsnn2ejq/LhcYkjHvuzYeUXFz8VMOSTubxSoH
PgjwfjRY/686J8J4x+rB6uBTVooHN/W8BvFQnzOm7zlhjhm8TQKY7/fVV1MsW6AeiLBMqpfFaAdK
PDCBe05Yvc+ztx+wfpZtxwJyRp3T+9n3lMWXNA6wN4GAz51q/i48DPeYGT28wog6oyNWLsx5jctC
y86mVxvqfBu8xHZJyI7CMhBLUruXP56CXqjn6k1OXOz1fLArCkfu2R9F1qIkn0E0Q2PCW4iWAN9L
0T6aVJoyjVljog8AnYys6FgtXPEWK7rUucoCIWKBHUuXP5pG+NCa+IihTsJFMqZG5wN+gEl2DJv8
lPWVfyeIDxybYqMCjnYOeYghIFsJAtw6k1WYm7ASf5c9e485QUU+FsicGnjnMhsOSveH1PlnVzP4
8Iys2esRDlntZlCCshTZIEa+Pmu49IJrPxkLOgnMBDOPAa0T4qOsIItxjNgK7RuDRmFSVY/GV/5l
Epv+tuKpeSQ1TfhDjfjWUmeUwK6rNfe1kF9Se3sPsiOoIWni8oUdLE5Kk3Phtf8b6mpJiKE0JjVu
P46FPs0feQaI0or8MZugyUkUhkISBmU9LT1kUYh96wiIQfbO81xaKxcPkDB4aBtIgkrkN9MZ3GWb
+KciGAQBEkYasSRL4Eupl37b67CEv7/Ags2+bStivYEk7iYJsw2/VK/+lLAvfbaIkxG9l1Z87rv6
ozdfU7t3VoEv/4J5RBUEy0SMGxFjSRfHE9sK99IYu9AKz41TY3hMB10tD1NdEedFpX5gtOMNwPoz
7JBW6fI7Cz87d0m+6O1XyHRPTRXwPcslZUx/xHZ9TZNih/GLU3XvsbWoyQSNpgX/tTDBNFpOa0GZ
SyS01hK7JqrTmImnxkdLKJznqJ92hGzL1j1Pfv832gDXM6Zhy5Vu9deGopxnEQ5h5q6jqx4DSXpv
BHUNDkHQrRNG9zBIX+0J2x2bcbiL9UlW2EPP+jCZm5H8iZh3KS66PzfTJKChosjdY0SdalEFl8xQ
aozPrrK4TOiy/eRfzzAzw5PVnX+I6aaDJn2qwddAnIgZs4q1pJdMD70dXop43GfuzC5L/rXssloY
vxbdpm92qCdAOeK6/nCNdK0aIPCgpuHP1dnVkBDNuikxkXcfQVU4HYbGPBkMaq6mVe95b6J1/02Q
LSYHS0gP4gA1G0nInlp7LaG+OBE2WoF4yA17XUzFi5bWUyfmn1IbLz7eomgwtJN9JuF8rgveXyyl
DaZ9JUi7rcR6+SyWf/bGdC/KHuoe6bfB15Dj0cORzdEIBpl/i7G9CIPw15t8HP+zy7IuhR312it8
7Ixk6xc/VLNNHrdro0BK+ZOWzTF0MKkHZS3a6DbO7zHWvt1Ixg3Kogjntbp4VhAN/ZC1oJPjVqSH
zUjJreBVGm20A+zGWqUmDwnmIITcossee8bWqcGDIXF2fuq9W5YG0crWQ49RpgibU4AZSz8Vq4QC
YOnoO6JxLQgV1/6HbQd4+1UnVWNyp95TAyObKNhZbr9hp8pSady7vku6KN4oSQwYK/aloU/51Pzl
nM1EiPVUOJvcUOdJ+Vd4wk+ON+8ylHwGnHFBNzQi/daMt1VvAqGOhNQIlzLi481pdpe6lywJ88eC
I100+Rb+Jo5GgfEwBTc/zpj5coHGAO11Ee7ROvrSXUJ6gHvY52+tyXr2X1ypfoWC4V9w2kyTpEF+
QT5Nc4Y9L4LiNrT0cR3qZ+tNVc7LmCko1ZZ1mXqIM/Yjy42DJdz7wHVmKEjjxnXLc2wcs5Klv+va
8GS5sU0KJoTnTQUpMTFfVBa+9wISqlLEC2M5oPJqyyrmrnaMB9bVW8tEmRkWX3Isn0eDEKE5fIYK
fehDhJIqftO5IJWs+oDIfBECQQuqKoSSQRucXAc3GWTNYVcde4fdb+d1j3VPAHWIN3ffLx4j8HLL
gAw8GFYGWVXUphQ9fWd1Py2BXThq6xpIzALPx6ybV/e3GrqbUtU29mF+JtiDm2HTrQWrFxWTiSQR
TzIBDwo5gT1fxtHfsH2LYDsGay9neRmY53DobwO/Wiu7rV2V/8Lc2ZiAqlQkgVd8MtrYiOATWbO9
LqnOy4mvK/c7hhyicMQw3eQ21O63V8NnC4clpXQamRQbhstAg3UZOnkLBF5hNFQjx6qlJEU0mYgp
zyU3ppnrs4XacpzbFaSxqNiV8Aab5D7jIpd1+uRG8urH1a9VuXe2LC+LOd3cfkY+DcswMfWTXqYM
1KoyAm3vM71jmftmjiOKBOQ+kN/JvuQUHA3dSXji4sS/rGS9aLK1fKlK2iqm1TBRIDIQeiKaHxYT
4XZynJ1oqu1Yh7s2sw+2GA+lxrOQYc9r28NURDCji5KNt30305XO0t53RriNLOMYCFKenZSiTuT0
XxgM61lyuPiy1ojZ5uCz+PEZCPrKO0zyJq5ldlu6cuoOvl2pfShc57EJbAI9AFUc9ycaJNSnmtuo
vR+lum8mFNMQb/Pmz+BmmYHng07AHxwPAYKahW9WhvvJ/Pp3Tsr4yXEmmhMd/Wl842oEMi1Kc+Mp
pL9lvYoKSalLNXt/WdgcG4SAQMpswQd6tZjA1hqBHWd/NIkYFBVJF2l7di15mYZXJ9BPJQuDEk22
lgOlP8fDKKHfKMYRaULn7BZktg8+k0Y8NNy7MnP2FmTNFQq7JAhWY+1gEJl+TQX8Iy7ZHo56qRWe
uqbcNTbuOd28gYS6mYHWoIuBky7oYmaVz4HCNz8ILrxp9zCf7+c6W5qG0xiMO5fLK4/xyxbWeRwg
eDW6ovj8RcAFmCsvt7QPg7wFew1VsWoZ7ZVBDzzTNtAUGPE/NGUdVA7SCizuB3za49p7wrwJ9VmX
I38D9FZ0GonMD4DV8Op5oxJ4FMGrqKDoZeRb9M86dbcuu14ZHJQ7Y40ZPhu28+U2CG+Mch1meuvi
xOUX8aooonfTenGi9NWV3Y8VYdYV/PPdAtcJf27WswhfI00IlSWLXe0IBhC2HZmH7r0wAWvB1Q5l
BQDSpachAxxJ/BN372piRNn25azXHvriLilwvBDlsRR8hbLAedQ0IaUCW9XtzEUV2MyN8RoFfjhz
UCLjpC3wbV8gvNPDv66ZJcl/5tvU5H+xT47YbLy3SQE0Pue8ZyQh6WZcO3B6uJMSA2Wl/6WjD/ID
k3hxAL4Tlv9ek4vtmVhNdV6LyXIMu8epDkGcvpJkE7YIcVsfaAqwpBnIx1MIS8rRhTnBoiSZk/Ng
6lvoptG6xzFFEOVTofMLrBlcNvF5OTwsmAN0RkmLIZDX4QVYAiU7oXFjtbvxNf7DAXljugE+GsdF
cvDlC+sSKevOiPrPOVSrKmlW6KSmzidpwb8OEtKVoEIaSG/XRS03EzrQolfPhmN8UCo3sxryNRQW
lrR+e82Vb6NqPQZBcy1j7NISHAV958uieI7SHe7C5HFEirLs+7axwqdGi51nsQEvTeKyoEEb8cDa
vsc8IMsxzCxbPA2cO7cpPusovEgnQEv9zRRHrYouS4dYteK76T8qr8MGnsyY3IXmtHDrcCFAXVqS
N4cRdNGuxnBko03I0I+tcLIs4RH0Ww4ATpNMRTIk/kbG+N4kdONO++hZW+V9Tgy6GjMJZvy7tvyS
iFRciX5FYpyGUuGbMwcKPomtO7EAK9tVU7Kwdd96FK08oFI+13pEofwwedEWzIS/5JftJsOMq3Df
+NR0jI8cYHrV7/HxHgKs4Xu8+k9WevHHewDOOzFQhcxvNs8EWYX5vNWQn/Pg2Cb7DnXhQNly0Sy4
dygX3cWb6NI5+2SkLLDkMn4m66vCdYAFLXXdfMoUaBEcLcR73jkJSSZ5i6M9XfLEtYtDCBRX5j9u
qQAHroEZK/ygtSXKyUTIzJEen/nIhsWMZ2/9ltFmuLWKdm3Fus34WCy35TWARSFO+jFnqhP3PjXR
h7v8VfQbkSBF/LCKr4B4vOA5fTHifaFO4PItuSvQ0tfYI4WfuO1irerhLQtoP2xRrWA2RgCGi3QF
0ZHadm897mNY8/DiEnATEzK8rd5NbzdnzOR3ZgrkFGwC8xe2k91d7MWKDc3CP6vnO5VPJYCMKDC7
WHuXKrjnWZn88vH/SDqz5lTVLAz/IqoYBW4VBBVnjUluqGQnYZ5nfn0/nL7pru6zT7ZB+FjrHf0b
YRascEHtCKuLMDqjBCNCsB25LsMHM4D5g8RCZhgT9X2jHclF15oJ7MJT5pIKq2yjESAPvnSVdTKa
NwqNAjE2hHX8aFtcWpz8gp22e+I5dMzroIWhV9DAIVj9Mx52VebVSWBzh5QEzA8stL8dYUDGOzsc
54vwiEjy5+RBDKrdOXK7iQbIExkOYdptJSbEbxKUGhGbE94RlJ5AVftUu9S/enwwKJitvFFF/ogn
9YutNVXucceNT2i5Wz8L2c19/nqbtCKBKLBtSBAjqSU0WcdE06HqI4W/RKvS2+0CCBq0q9z3Cn+e
1EDzg7RZI7oOXHXk09/ZvTibvwK+tqefoV3aTt/caIHBTmjL3RuKD1JBaTPoVDejnSYF8T1oJPFM
W8QB+bV7IRRGWJy8dw+1PC8pE+UPX2dW31PDhjtffhiNl911lRzF0iF1F8tTXXvUZJDSz98DSiXL
DAqvZr6Fw7ka37ruonTnVYK+kOhyAQkcdvHrqL0yGfag8OpwP/EtQ7moSH63yF2ab8xusVat5/C3
mN7wlIryzfjO5KeeYPi3I+NfurJWJ5qepytJVVO+68cjN0BX7bPz9N12Rx0LiYpujDGB0WtdXUBm
MaDwAgqIvyYY8AcXMGMjoMDUbDlXB1I1GloPNpLuGtdeCtCQQXgB1hEISDSLr9M7AZj8TMjiRZLh
H9Bu40+P9U0jkB+y4ckD6wnbPbk1K/8iFFcyzQcMuthB9OwWGHivTiG1CxGwt7pL8xuPwVzhN+BJ
F7Wzzyk3lk9pdZHH3xryeuBlyYyLyUVcJ4hjSe4+6obN8NKB8R7KT6SIcBMOdytaQkCRDp/KlzzZ
4mc8wLYeUIlo+RYGJf+Zd0Q90bOGNyK3ekyA9CKh1ZkVm3Qgqh40/6ZgNttzbGFvkJIDrt0yOllh
glJil8cwZjKX8iVlHpI6rXiSe+lbxHKpo01/Q6zJW2xe3CgNTKEp865DdQsYFluTwP54HbF+x2xs
LrQrl5zGEl6UVOdxf7eRU7Eb10eCJVBKx6FTQe61IA5L+RiCO/VadjtzdMQCCsEJB2zsQHxX4nD6
xKaHhQj+n8xtLy034nffcC8TOJhvKsPCxircqWkhA5CJxfxacOcbeAiBCgjz0hPov1/u4cQ4Lfhg
iX7MCrfgFiE2uaJS9t9UUwYBBI14OPtB778Zyk1KoN2UzC4JlbQ+EmAgI5htf8XwzD8nK8cnMYVW
9tYRAcoZTWc+F+Fvc41+jtgunv5kDYbdXjXCs6ojPePFa9Ac3k8R2DXfa4TPwcYHhhJjqbOvlg0H
oQhu6ummohrpnOKNxhz1Mpk0PVkmtqIVO3JsktZXls8ixmL+khBL7IP2HlDiTWweejLKKIpfCQ0w
WU68jccLX7tBOLw1HGKydSTbVEkbOcy/xOBF5Z4XESWZQJJ0ZhL/t1LPQvjP5zAvCV+QRRu+kCw2
vkVskNiUsQxoSFXxqq+pohx7CzcMvZqOsJuTJXGSBCyS8EngRjWycsLH7O9jYV9Rc1qh3fhrphu/
Cpc+4k8pioWQck7JufphxxwfWD9xRw1fMvUX6b5VvbRl9u8J+aWlbzvces0mXnlJsDSlF70j2B2b
iSFmzzxbvfHN8rbAAY3ltsYE2Wwx9mhvwfAEHkB6gAJmHPZ5joUSFxKdYVa4A0wizlFBfqtwCvBl
hsQhGy26HooNxSd1Ltwp+sf9j0KuhuwiXi1bDjv4QC5it1WCW7pyoT5p7YiKPXB0W63ZeU/qu8gA
Iz/Rpjmjtit/Ip5ZeFP63mGtdC7cmnQiEjCM8Ezknh621Pg485noee0M8NhLFiIXvjleMYhgURrN
ePL7jjKYDvBmaQGjCZs3zlS6PF3kqRvXObRN4k18uyAp1Z7yk4g9zopxw+woxODPZjTuLf1mFlFX
lLvt48gNsOIyANvz1nyPIxstNZ1f/2i7AS1rKR4hjS+xphdHSGJeKCWf5xMEYWRTAiF+rZxgQEjs
qKSKa8ubuAn47QCf7nN9XVEeTmOLK/wYG97cJKqZO47ilYMISUQhe12SsibIdlQEyIL5/LSItXS3
9ctNBq46w/gFDocor5ylZkv/VCW7OTQuzzj9cpJTfwjko/QbeR8z8ocHrhaPXEbKld0GrumpqdOt
9uB15DrmBuo+6HMeSUJln6i2yyNHdg2uaZlskYRzrY0bNT4StwWBh8yKEXoj/H28yukJJKqSYEiS
6sU9pm0qG6iYwcRikZmteHBDqQeaI0Pi3NA20BNtbrNgR7eXraB6vU9Y3L0rp1HmZec7p4OCYEl0
FwTfUv61BFZu/T+pdSu2KYKwE1LDdhbiwBWbF5VHp5JUw5+IhiiACqZW2c7Sg/Cd02kvH/mjYOix
+DK6G39ddRXU1RqKh68mLK/ESJC5V5BYTSfCgtT5rcEsR1YzpHyKPU3Cj6BF35PoVMm955IL/wKB
v0bb00EOGg0b0q6euvEbo85D1rP6FJBc0x7F+6A5a7EdvFafoXgxKD/7C940tFzlvV8yxUn0vMg8
PKD9+Mh2mW8xD4cPYGuUNYR1EOlMSqH5Q1KneNLXZLSCV7WYtOjLdaTQBjkBkPHpjbdQNyEDKOIr
dEfxbUoH1f+INWKytl1NGi6Cv/N4ao9E3pH2xfmjuuzdSJjUw0g3VnpSCUMiRtKTzct7iMdMpjvb
3Ot3iurqfhME67jh2pPmHZExBz169DlthJtK1K6tGNhSMFNRGH4CiRsQa3UeQv6ZyE8Q9umeTbv4
orDWtl4CwGQKx0ncJSsNHLRC4PXXAkIaDXhVtQu0d6GFvJG7RbP6SLXv1hgOqfzD/T+wAVTtVyiz
hsLtNthhiD4Chk+cKXpU7Wk031YxdTEqUQru2GOAllERox5l92k4ubUPnCYywzX96aYVPuP+iLtn
Rc0JMcwg+xVJViJvoZLdtUPJsp0/U7fJPuXQwnQqHnAYZ//o3LhQiYEF0SboDbqhdPQPX9+SH1dM
RAV4jEx8uMwSOsiPnW9spH/dPl7gVtzhu4T496VvT7vIh+GepE+EGLB1y1RDt6Xrj7cQRl0J/mlo
oI5/iJ9W/sM/6ZHDsM76BI6DboID/o/ztLQm7IW0vIf/ABoLTBzDbg53POOINUfyENSDL9k0FXWu
PGGBBROiXTFnNrd8vEQOA6ag87Z7lQmQHTDuwqCAHNW26BKFCpglOyuQuOtIJFGHO8NFf58rv7H8
i3GxJKeaYL1x3w5Hn3uXWiQ0z9UOn6OBFkpzhmJXsv+wthe3uPCSwIvubWt1B/6owScxfymjEzwm
BSG/FffoXy+RDPOSSHz2mUevRBRkdu88CTLULwQCuGrj1AH1B8xvpN+gYV8H2W9rEvaE2pFi0lym
kkp7hPv0t/yN95jTpbvoaLy8ZfSR5nfBdJUQhDl8ZsSddRYHlN485u1b1ngkcPaXjDvdJFy0Pxa/
2qtStijdY+PKLzc65Wtl2P13P6F52sgP6ErNlppDcaVdZTFLeKn/CBKrP2A8CUYnKT1Dxw7wbQL8
I+mBAqaahRQq1THToyzfMwcGMp+9iBOXdk7zEB1pfvN3kHEM6owdq03FpdFWzlqPtkL1wjjbFDek
QSikKe7JIAtIfDad7jYcC1JWB2nbMfgndk32IYEzmIoV2/dMkpk0RDk4Iim74PZXGS/nEZ78Rtje
98iY50kuNPo60CwmtAlUVbfb+JpJdyT8qRUBdfbEhb1HdK1Qd9JZJi2fQblnLyZV76k76VutHery
3i3BVYiNeemyngvjW5mEoM9n6TCyGc5stxWV9MOHWt7Kvl5nWPta4IIAg6LUrUkNqH+NiqbOXvU+
8x49jp9ZFZuXQM5ozyNJ2KlIPU0ckLh4MWE323ixRu368tyzlY+iRpb9AI+BvJgmJbMb96PihVFO
g2m2T1CaCzOqK4ZaIcF4xKJP/hmDK/N1vatJK5RkjzS4jERFIHbzLk9nGRk8IpBigIpAc7Url7ex
sB1VLOoekTLr1mQWgtdcpXgGSeeZCCCgJd0UPCXyViuM/biLKx+VvtOwL7GrMOahfUm3dbNjstLQ
NVfwxIsbIfY044snwIiXEj5ouDDdEueVhqT280YZ/2Xtl9HLmPROVUDZuaCtJyRKBkSkYRBDyUhW
8ZYllC+YybcigYKIV0IF1qZ+Zr+iWQZBxFivddokBpoUYdLWMmmJkMkbSF/irmmDFD9Xn3115A0Q
+L1TkA9lMncMorpG863CtPQmadqTgpBnVbgRHEqMNiUXmCKEdyZ9I96P/j8SOy5+QEWimQOVYc6Z
600gffEqk5nmNPXCwJYDwg4wV8krB4KCmCYN1CBK9JA0wCQcYtGF1jtNPCQB9An2kSQnm/kEzMXA
BzakDNFuhdCvBl6Vcq9icjfAYmb88jGl0BsT72KBvVIY9j3MkXjIUay8sEqbjyZ3lxq+/IucXR29
QnYxQ5c/igMVKPZCiyBhNLSoUlPVSXaMXNeSvrTJnnZGvYGnZu9tlTv+FzKF6MetD4TfglSnjEEo
1TegiMVb9NdWliHv1IJwoFNBZZ1qcY4Xq/1MdQ5TKxTyvturihPJHPnCnxF+RO1yQjISEY4/nMpn
+KT0xJ/s+KJRBxy81LcmI3X6UJWO+QAPCXnrDq44e5VxTJhYS3rn3Eh51sGud4DXBcxmb/mVNoMK
wFTediLWUjSxWG23GUA5Z0/rtf/0j1Tf9kdN9+rfukR0gehz07zxoA35nhSD0t+FlLysHtUhJGI6
IdZqi8uRiMsBlvQv+OMGn5+1caEolFGu0XR7hhkBRmQr1j3Cdqu7KR3r27AL3ufFSGn3+OZJ4LpS
UzagC3oQnrqM7IRxjCci3lPlZRgPwpKqlwDzV3rICQlzN8NbER5l8VjVb0rgYLA35EdjENW21YBy
AMeUO/IfXk1spAPHxUwU8BoOjBUqZRBO9qn+pJaj4TgwGI/A2V1fIR4Bh4oTZ1+6sOPlMn8I5FmB
GATsocJhvhvknpvraLJJgPd/ac9W6HaXNgILHfUciG0+oumf2R3b9sycoVDVCwCSvMkADrTULRdk
qWObMwbif0wJbIcFCoBevbS6Nwiw7oya8juYIcBiFu1MVFjL+D4dlqoxlgT1E/F38xoWwI/C1WsF
e6EcmyXVt/gecFeNKy9/F1xS+VuXxmEARngHhhBqkBgn5farER9S+Ea6b0EmHTG75LZ0W7YY2naC
5KWfS/UWI2VQSqIOLYlutCHCyf9DEpZp2Gb9RHxCPy/VoSglxw23dPkP1J//A0CkRKYtWOk7r9fi
K6tOo0Hs2qcm3RSfjdaN2QR7hZbrpvX0c15dFwO9gM5aRZjv958t437EY9xIX37EcwVAMmwaEbM5
rsgHOe5afFCnm4JLUYugZzL8wBoAn4bogoxsEcajic6TbrDDoIxLqGZSL1G22vR6aBNIvDgkSrBp
8ooksSHFD7Uvk/QgUaKCQqt6tYtTHsBGp8BPnvctBESafC98BOOkJfJnyAqmG1ImKnC1z8TWaqre
XsiMaL5dMcLHVeKWoPZNrR9zrih+JkfuRtpp9PVQOYl2nOCfkwDlQZ9tElPf5HwRFHUg0OT9RjzW
DUogUM9ojbl14i0AJyCXKW0N8pGGnxa16YIwzbcC4L3gjOnqcFPjHDE1MnVctNpsrginRyIqlLvQ
fYD987fKi7YiHzcp0QyrBg5zE2fuylXQ4AWgV7ysySEiGgaXuYu6YeHKDEK5N1xRaeQpQKSDj78I
HVb1Sf7qosdkkAWz6WZXLKGH6FdpPB6MpLwzAYNTayZvIOHDFG5MrdACrPtst3C1MjsWZ3BVj+sU
NC+LEfPydcLRyc9KJuNpp2X/WpV8fW+lf9T5F2FniEo2xDOXxlsvU+GhC3wtwIrjri6fXQGKprNK
OART4+7lnXcDNyJYE+6BWLsQo1ckfhf9aFMdin9oXVCGSJtYdgT1bIDGyDzK3R/AZ4yyIqU4xPgH
yIbovMAWBq6WnPmA+k9T0CSShKx4m2HazXyRFh8TVwN0QJBfgZYEvpkRmey6nt7BBOhQmEpn/hhe
dWKB4dN/pgGb+vS8OKiIwvaMcxJq2wzu/WAvYWQAbwTCgfOQZkt+D/8BzXBjK6T4VdRPdXcs+2uo
npDJU2HLgoe3RuuP7bECIuIQWghUNHIcnERAQN+DF20SEjJWrpzaFSq7K/0HYN2TDFSB2EXaiNF5
Vd/7+X1JzcTmdQTP5RckqCgG5YxCq5vI/icFQdEuJlltGJi5DcpmqxOfBGu3Du68xMtq1xJPsfJW
7YlzE54o0vdB8V6KiGa2qJd7cO6IoMstVR1JcKSpgsT1v7A6Ah5oP/WxnR+YpJsJZMCaXFLFfhcf
THDjeaWXAjAVnxuvwmxyU/mQUxWhvKv8bhnmWTwpvb/HLoCRudVp67GV/hUJG47QdnBVnd5S2IF5
1nlaoPApM+URIfRCSQOLeDXa1KyMpoHlqSqirVY+Ia5ywi9vQbSlO1amRnXJ2zF1tsbQ3wLXasKt
VQinCnN7CdGryn2Ya1toHYMuSKOTeZCZH9V7pj7jT4H8YJ9yaXFPE0q/mdniq+0IRUbkDO6VBTT6
m0FCcXWypUa7WvHmM1SXcEnrT6DIVes26pcyc1OpB/6HHzCI0Rag89A/sOSX4pMxTsLNSmGWDOd/
m8rrAP+d2arwnO4ob6ptGyCm5lXAwbb0OxV0ehyT5iaSfgqrsJt/p4oY7puILrJa579ldEDMOLOv
HtNob0CuEw5BQ+1yazcfDSKrK6LUVvocu39E7Xq5/mgCR6abcritzHWF8hlQcEtUrEimCXqttcKl
ko4Z8lyTC/VeKHY+PdhCZc6/dqlDMK5KYBP9m4sXxHJZ9iqqN704l2Cm+HJvKYg+PRrEBjenFcXZ
3BY8H8KeL24iVvaGkC17MfQB5De0sAW2IHvN+AS9uabpWVX3feK18XO8k+og9g8DCbtBZUp87vVj
Je716VB8aRLKgaVxmGQHnKWtFy6OE/m3o2pFtUUBwsz1S3KUbp22DcyN8l4Vl1L18no3gc9SPBs4
ZrItO4dhDwsBkwLpuiRQT9mBZw/XsmjpHyLN0V9omPHs0EZLnOq6eePnUdQKgpOS88IiQXQLDMSq
JTUe4QnhPESoBtjvaPvk5OtATJuEdeZuSEThEtu/5Me1xuh2ZPwl8rPRoo0S7Gvhb6r4scQizLeO
6TSA1fWr2eUlC/3UMGmOyknjvo/4OXFWH31Vcni4pvZCDA7PcUqCnUn1DMUxBSzxuJb5ptLpfRw2
PnUeBjqN7hd6pu1dieNeUmlogY6KUDjSMrw4skJSHwVjUWQQF9z/QVjLkF0D7QfDL8bXlwD64sOJ
zKCeQXwOJi89KuorVF85eEFedXa1rIqKAq1MG8h/r4rWj+02A7kGoIM/M5BHBFakUX2pob6JUTZg
siQ8bESJgnBLZawHkm0jcdckLD1xhIjimgfwuQGZ/LDNZB9yH4mA/Szf0HrKVzB7k/lRl0SwaZZP
gaH8VKOzhD/hJvTlJhh/NGoChgxW9JrwBE/AeUDYmbnXgsKRCgF48z42n/BU+Why49wYxwc+ol4+
B/4877N1QXspB15YzGsxveoxNfYs3u0w2C6UoEQQG2gWQZBKUABck+aurDlFDcHY6pRhKokVsZq0
Rr+NkFK3RKiKp/5PzM9j5hScEQoaGk/Uf8qvmfkJaXl7bSgyCVlPi48ZjpCmCMkSPmNE4H6zT2gC
+Q1QmufvhO6E20nczsjeMdG9kfBUfi0cIdamYCfSJq4dQf1DRjJM+XhK153A0MqWwOeT1c3Q0ho6
/jGzA9ATfBQ/qHQK/qgCAYqiNLyiaFx406KfHAyLc69UDsG4TXqCk4/16lBZRX7utW1XnX28l/65
at6TiiRflD8icRLbBkg/z+9J6IR6Y8/NP4lvtLuwsi2L8wK5CHYN8N/ycXmVJ1v684rfJEEeek4v
Qu1yGRpWjDegGhp7DfnaplstKjet9rfiaiSk9LcG2qRtOJ4y0cUGC1uKh64jiIYncAsVIydHiC0q
fWCVRr76ABFemiNM+JTip8JBErbvXW6185sunioMC4AufLxPNBn5j4LocSVfq9ySEs6gzfTTUkNG
SBFkex58aHnGv/gtTiQqc7py8qsUuSvOQCODQIuIxnmFZSfSCQkONwm/f3FGv0cDCJe3eR+U9DDB
jpJXDYrqw+NIfxH3RwdEoEcdcAGK+l50Bw7pCGZNvTTp7PAebmObKvchrjYZYxqDgh6dDHZ6fPEj
gCPTgVE6DCIKsljqOfL8C1ZUHlEo6+tQIQK6GXA1okGbbnrxzHniY+aN9hweI1NYC/6fyts8Eb85
v6gwOPBQVDObD0wIxfcYaxGd0ThHj2CMCNwYaGX7LtFH9sWTTzZHp2Xm9tnqKiR9Lro7KjtI/2Ls
JzuEd9tV4L9G9cIyfCqFX0lHEB+/SZgeOOEYjlmRB+Z4hedtEMiBEbnzjiTtwPcqG0MiVImJUnAH
gPeSFihmITIfEf4BpjA2tuv4d1K+ohXhtSozTH6ECTEA0kI6y3YobpTiBqQqkB6tOqNyoQiHoMN5
H/+m5Eyx6qMil63wQlfXADxlHsEcCHQfoS8SWyJoKdgl7xmiDXSzVlEdm38rzXthxdWwCebXHtUS
I0c2/IIjBd9aZJXv6h9hifMWtdzqk8XSQNQBWBdYHWnR01bS35BL+CQSLvwX6VzndE+ulbdU3BNx
YpHkoyAlQknO2QjRpD34vKZTVnAwyKGXrD6YQf05pCxnpw4CZYn6WwGIVajYwLi4Mvw4apGGPez6
saJF572HiTBPxNgcF2JzlLfxc+DOApbdt3C3JGhmrsqowmSxOrZnA8kQ9MuRTnEv0dZ9uevbHYkO
gu5q5nlJy3lgLYs/DCoqq+0074K/kiP7tNgydyvz1FQb2qao26k+lPd5SwreEBxbCZnzibuIirus
80JQzl+VGY/sEfXVqQQ/B4QJrsfI6nsHSzSPtfjWfUb7gI97Z1XrsUl31I5TW9V67JLrlqi22T8G
xcn4NOhXp3cFVfAKy3gOxt8+MRWw6gv5w/ShRwXfrtL2VIBajWCoEcJRNm7/l1ch9NSIlgYwT+TY
YTFHjzqdqLYDfEMuR7MMwm0u4Yu5if2GWdkfLBhj4DlG2ZQ2yv4fgEcegCrgxAW7G/bv6jXEoxHq
35VwYVVOqyPhPzJx2t1vnX1x7DAhHEpu+p8Foxo3CGogKyhoot3sHZMSXhbUsjgNBf/2lv3hI6wg
Hun0+lR2qurIIfVhkWGlKHsKBTXZh4hPNvb348rFW4fy6EOKLiAlhYsevx0Iu1xP1WviIGCxCrSj
Xn3iz8gq9kJhbXQMdwSfSt0xGWJcRgglnLE75jXyBTZyXvoNcjtsIY1KUQKYqrDDHMyVJHigD3m9
OLJ5wMFK0QR9lmxAZu4tLMEUbHJYCwwMDjsR603AeCO2f+YDUT+Hzoimznhb8YEVftSAJwmECPYH
p1dy5bzpdU9GxOAqX7REIu/TnlVcMrbseWr6HU89mxGF8/AQ+abeEBjgQnK6DDIE/Jt2n5zy8Zj+
zoQggC126CyImtg1M6mHp5rw5MwyKOwSeDxBMI8J+jItsMzzIO+nvyV1a3ZXR0mh68rkHZzis/HR
01CPfB3UaJP5hwn8bBR+TIVFweHMGV7qS47sRAvW1FqK+jXTH0m3nYq3rP0GsDPyQyS62S3K9y3p
n8Ebc6qJQaI4G0QI8AqMHE21KzQLGyR2QBuEs6xY5akIQQjkBEq04SzkH5HBQK68xEsdqSOsLztU
DKTEYTOZ1wVAmvd+vMn/+RJhz0Baer0HE0NH8ZcmHqHsg/qRdu9ZsyVoKBB3KRBBo+6RqA9Vx7t5
E41swIDbHroKlLtkWQf0EPZbUhCz4RRQFmOxhGmWuDRtZ8O37lv1XQMaA7XxwtvqA9GDEezhT3Ba
r8ubboPHFBs/cOPmNTJZapNn+g9RAXJnKkPu5nNrONTXkEwDgU/zecXmOXfYWsnwkIJ+G8s/w5Wv
OfimflFLPwBnp+Y0aM1BG/bZ6OkDSrtV/eFLxA97kUHqnilYWk7Z1i5l1YyMrQHusOJ9gqZtji7V
q3HD+R0R+rZRXIOXUMK3ihsZUS/RVIRK+KpD6R/ibfiDU838DKgKZRbK2yr88FefBmi4v1Gxu6Ka
9v+AjJJoK5LSWl/E6gMpzwBHDjYlH8YP8hLF/AforqH8gzhwTvdThgihOplX8mZ96EzdJVfFnD5D
4Y7VMEnOwZ2xfyBBxup/ZWJtF/2Bi2iNUQ1x8OpKgXptjfQxLuNjtKmxu1VXv73VCSJxIbUanThW
Z5r3swFqJZ17eROSfwSOlJx0pic+PsXrH75okfeVqOirLvC4sZ3I9wgmUV3ryaP/PisoZ7aKfNEJ
0C1Q+h+w1fLNGpdhAJghcd0pMX1fVBw3V70/pRZdpqHA0EP8u9OuHmbq4DKdjRPe9GzT1Bc5/qvS
w4DUOipuJYRr7X+Qn0GqX8B5N1tF5I4vmcpuJ/M63zVDFLo1Dzgis83oYlocaNEgQB0XHtHWOOr5
wbN6NutDwt1O5UHi8NA9ou4AJUWmZncNNUeh9YzChG8VCqwgSIju34NSYsY6tfFtwWRfDr7z0u7j
B2qtv5Cd7WdC70J1FFVNAyXg8EhB92jLlzZ6QbifpW9ywatgp2N+ARyKvJImIJ0kVINwUa5PBgGZ
2eBRYmCDng4oibFaGr7LdTN0BxosdVX0X+RKCBD0e0l5VsQEbYzdTbsxxdfINWFdSFyxaBAwaPNT
9iKHDceE1e7U/E4u8MaTk+coOdlFzAjxxk7J3sh4kW2VPUJTNO+NJZtub1jxbfVPLo/TcNCmbu3n
Z47xnL87zJ3A3KU8trmNPBPz1lcFAFTcBIX3MHpjYlDc9EfKNi3OIO0ylFslhmZ003N4zpAIrDXC
YX59l+amxZcKo2qNDZHQ03HwHaUjeOWaIdVGKpNsJPO79nddFm24pjz96ewRtYny0yDikSTE+VPQ
XPWNDeBewwPfxmKr7P4Pz2f11lx9lyyu68JJJ6Z0/90vrmQR6Hi10zfJPPX+pU9/8aIGEHt3g4NE
qW8B5GgETtGtPQo0EOsgLZnOamj5WD0zG41CNh/G+OcEjZnKV2Jbwg739aFuLzwEeCKNt/iRym9D
szVvYvNRSkQckid5oV2Tvt3mNqwOAPodHPSqc3VAYPvsw/TdDMp5WVvsjt7zcV1jD0b5Xb6NZFqv
1lqLLlPkVxXUzWq1mT4AaJrES4QlEHtKtjVI4LDXn3l7wV5VeiZGNdZ7AipqZ4gPGjnaN5/XDAlf
t3H/L9n0xY53lKmv+eh6/DCZc9LKYYoUU2d+MVb2fFFHqfqGFs+/GoBSCAvWvvpWvxUesOcLS4a+
ehQShURMH3C3kPeVhz2tjLckrYHosIGQ9fE+QNaAZIck+zhzYKlXbTggc4K9Cd+HZ2jQXcCZtQ50
TwN2KGwFos8WB7Y6D6sEvXFigwnX4umVd8i010ELsk4Z4LNXHZGbtt+107Y3vgAfYsNGtQ3VwwJY
scw1dqBD9Z+HU+cAMgS5F2LDVG5c9Y2xFzMriDYMrz3/vlUsi5RteqJ/oKoXdgeVJcdf051FAi+/
TcUha5d4pd6l3cHA/rCerfIx1f8M9FpYqwon7g+x9KpGInU9LPj+Lj8Mytt8E75Y/kVKrEK3JV98
Pwo8nZhB4ErsDpX7YJsAX9le4nfttLUh7tAmGj3LOb9ySik0EX9rGiQqXrm6Ve7olM8PCIS5uVH8
JcvdtMJf9CR8P4xuMNlZom7A2uPYYyzvZBfdRD4cIXM0xvzlBemLXBkaHlTjFVV3I7XHbdvs2n7f
KPs4/1xhOzcQ9lQgh8bOn1wNvktGd0ykGw7tBgzwa6AcSHKoRFw6JjadtM/1HQnSCRepUz9TsBqg
/grBaGHhg1rn5a3GWKAzRC2iFb6l0DM+V/kv8La8nBsIdwt8JvxOBb0rMF1Iyzp6gAqa/Az6pY8N
3+lcXgnylLGglI9CuGzn7oCdStUQ1cKJ3Wd7/vLhiwlBp+uWXAhIO2yB9FXQVyrH9Dy6YnoMwz8g
9pX+YFOlZ4I0upF6mPyGwgoCphYImN90SKxIxZebzYw6IgrA9UE3gVcXu8ZzovVGeI+Kf2SW6cOB
cR4ZXG4TDS0INOjRfbcjEi2jZcdmTA0MuxvsipcuVmhY9Yg7rqqfUoSp185CuO0ObTHcvrijmzGK
3umSq4YjCvLt4jCkeCRofjs+IjPPCK+M7ehIBC0rhJ4+c/Ge9AXxkZb0TvSAeh0tIt9LzTGzrZrb
JbIHUKK/oKIuqPs2qlO7C38k9QcTJKcqAuCm9hA5ojrpdVTbMB/FR1CCdO7Heje+F51XlBeE15Ly
K0zb5JRkzDAX/QHidy0kSjYh/lz1j78nDG3ln/EcXj7iSyqxMSMcULOdI+Vz5dSdoysbrsKKcwHT
1fa4clSqg04+fFQkXmvkVLFVk6KuyC8aEdf0FpFZL7OzYosZhwfklmg+6CpYMZpFlsLhQn8qtYFs
d5SO6WccvR31JiCn7twd4UWF/wb+tj9c/WIPhJTd54D2HNITtn2yg/qXxGP7Zf6tfEfInXIEOiGn
TbsvOunVHjk2Q3KAHqI56IMzw8U1pEA1ZJXj9AbwALs2HYl7UpSt8TMhlRu6Zw93R8w74occmOdm
8JR1ToDbrPYa5m6aQlAr1xbV6+pPzlzNO3OS7hX3j6ujNQGp1p1Q2Q/BIUQFoR7SeZ/CKbVWSGxX
b4/9Ne2O0KhQs2gmJo9ILBU9nCzeQE3qjfQ0Ce5srsX86iJMZ3a1pdqcKya+iyReV9CcFv7KKttG
yTa4r4goFXFcwqeYlqxvYWkrZD8YdEq7gV8qUCgHkrnh+IgJvrmjegtcZBr0pE6xS31foVz9KwcB
T3MF2KQLsOuzixVyRBsTneXTfPFPgDKj4QHCSlD2frXnK0D9kax+GjKIHrpBrcz4pdND7z8jhZ4O
1cOEYmJfY9JBXrs2Lek4wNwSxCHYK/FCKknt8KQVP331Vi9h8/X2w264phP8XvqKkqcOXolA0t92
aAyIxtnoe9X76sR/LWYffu7n6j/fCNEr3O5ePDnxHpsKZZtp4qTPgYyjBWhf9G9LvOQE5ktrxE3/
oJiXVVP76MkjoOCNrGV90YBAtmWM7RzWx+CLs64D1d4Z4UZ1tH8SoRQugov5H/Y78TbdCNAgFpxg
t1cEaf4RnLlxYorbswMmf0+n4Phj/CD9/Br9zf+AaArmj2XY37TvCBG3DUp548Q3gFkX0PiPD4RJ
Cx+2QzGLf209zTMP/yPpvHZb17Is+kUEmMOrRFKicg5+IWzZhzmLSV9fg7eA7kIX+t5zbInce4U5
x1TnsFl51Zj/pKg1G1d5MB1jmtqXh2A9QI8GxAioQN0oVJvfhJKh9MNwNOuh987Y7L5rW3kYe+ns
f1G0sC5AEkI9Ix7y306e8T8sTvoburrPPD7kBxOgD2ivS4R7ddpXRo0bBC5UYiVijjXPjqUwf9OS
Mf8m6FS1h3vCngl9t8cGO5z2ZxqCzuk/5/2vQsPFjOxpMhlmhAsBDXmsoz4GUkXnFF3FJcZuimCy
mBnb0iGCcQ8O4x0CCpuPuziySaGZJ6dEZ7wxm5ybs4oxqUkWDYuN+JeCF72pDo45mGtkD3LXXPti
/vkxn+KTREr67B1zlvYwxZnNgmNOsjR3dnKJLuU83Kbb/CgdEfVR0Sza33Q3vhp2nAxOvoDC8ATi
QYbwDCVR25hwwlU0SWA3iT63Tuwwmgt7118mhM0vmTwzY9fzTmzA87DocD639xRaqOVzkTy2Z+UR
A1xhG2E5Mk2OSrSIXyiYeGgRSbDip7GZ0L+zMrUra5ZtjJEZ8yz7ZbIrbUc4jRPrcC78I1MDDxkv
KvcHP9kkXRzHFRoanaHlPc4h/9gNJxir84REm2UyzLKrgrQH8TyaBzQXFBoPCf4Co2HYgi96jHIP
xiHUHRNENUaiU1Ig4OcUIGvNlmpgfY52ZsiOh2RarEFtpmc1iNJlxj4PLPDzLDZQxoC1m8HVnD94
xmAu9SfhHkwJ1TbTfdlCa+dyLaBCLfWliYyGv+mbxHr5CaVbiDejyP7Trdi0pm4fQWeZS5XDhw1r
M5dZnLInmecSty/gaJsQBBFu5PSCFjXbzBVELj6RM8JVhLYdmwE8bPO2dQ0oHm46r0qHvx5Blb6l
5jHq5cdEi0t771XtKZC8cFxPgiVhy8QFpiyi8u6zyz57VnMELAzhiUoFkbUEtGfDNNN4UgrWrlEc
PkDE+Wdku27cgYhJwekR2PPx6hLGKK+jpMtcCSBOuowoIOjn8ICwFmbA8nY1Y63lThOsM04KTjN/
2grjvkPFhXTB6h3x7WE57SgkMDkk84CEW5wt0/gCq27KEsur/S1DRoELTF7U4SJVbGalpbWwUH98
T/luowumaIZAu8inB8rIpkMTWfkkaWF+zHC7cQy+996Oc2c0PUlasAmLaDYiEu/5HGc85NK8NZ/I
1PibbGgl8ueEpGdp/CnfYclxU21Kac/jntqELvKj8qdmTIOSQ8wobAM4gZpNjByR4mTOYyfy9tbb
O2wAp/DZk7gNnOvZQqc/GJ4Iu1McC4lHLYGJHVX5h9wHNq5FdafeizibWPoV+tc/xPzalwmgI8Vu
ms0VPCmqfEX0wF2vZKfqJ0YeZVP4DaaE9J9cqytDHeG9t8gWp72103wTk8yiXAm5hMrQaohQUcLj
osM7v8i6my5dtV/hN/DxgBY/IZ4PDVCu8JBxQuIz4M5cwy2OiyvuDbiFENwC8Vpo5F8yzo3myVdq
uZXpCM283zb+QzA9Sz9FweP9uQtklW58MuDwfE0ix5Ml7ItsSbMBkDeNHMb2n+Sr46t7S9XO0FGK
Zr9o1qjOwe6iKwygBkEC9YKKX+TN9J65zxsj8EBzRdIsGCKym2qYk2NzYmcg1V7F9eqa7AMZqgOr
Dm1CDC2TA+IafVsIo/HYJGdj38T8KdmfhcGC54uFP7s9sQBh8I/1TFgvyJCh9+SISOB3zB4+eRNO
xSkZYV39PDrm5nXAAT3N+SxiZoQTwUwXimUR7pN1RxsWs3phfEmHTu6R9mgm4QpnaG4LNIR2eq7U
nf7GXwqDWWW4oGKwvcYEPmCcXMsYY/AB+JwGgv1pB4ZGZ5nWl9iolPUOi8K1MN7zX+QFRcrNojwD
kYFHQWEhQdcpD0bFgolrkeDQzxKJlKKdejogfnZuEP/5TrflvsE9YToYmvmbzN4jHw+/+7fJ/gdm
TrilGMD71NmaNZMemLZ3KFyAIk44AfQskG5tA/b/Bws1gYDTeJ4BoXwozaUBRs3fp9VFyZ8+gmTW
ENzNkiFAr9+w7o4KjuKG/sxB8Nzkh9zTNdSCnMHKP9AYHFwywmFaZSD64oHKI1RPCiDedskrbH2X
zCliNBDFFh+i8d5GvEqCIm1xundYVioGuVq0ZttFWK5UXFEM/GKZFmKCZG1LXsMvnH2Gi8xCvvVl
UqV2vXmkTcx+mDeSxUyDWKOrVjZbcU4tMtmbagrlRVhd8FsIiq2wh+xnmmfwqVEBkP7DBbIXsjOr
aOpE/bMxtZvPjaraLA0Zc6fcBSwvsUVh5lbfJ/SKUrBclvohJvBXR/uFivRIpmcnrwzpYlGHVYTY
ugO4TmTLp8mDx2hVaSAFHrUarhby6jFGcXpUJ1fF4AEKCjahsdD/QJf4x5jiJM73hGpXxRojlYj1
SmbnNDMoT8RdsGyQek9dNnehwTRBAXgU3dL4ILLAmJqGH1/xiJ9uQKuV4V8t3Az1PNLqXnuk4riX
vlQy0+bQfjxCH7olG5aaXdekotqnG1KyoW5gBs/5o3sdGwSCJHKUrOg2TfVFotE91mhdu0g9ZDWI
IKvgSNS0juzzTQK0DOXxBOwf9Nwln8QZsBrY9VKqIlJErSZpF5P11IsAtHJn8mBZ84KIj88ryx8G
ZzH55Zb34aFEllDIJx8vTYxylk4Fht4I9BwIrjdqS6TNjUZz7JnlESzaiCiPxGOIsO36k70C3SuH
J+Zmq7ctHJ3vc5f8FWU/eUV7xRaqfxIiJCO3tRS9itM1yG0wmrp1tgpSYi3QnWEzh0vKgK541QSe
xhtBhJYnokgW+D9XYnd867RVQEK+N0N8J8oSgB3BOZlDv1My5J29k1UruBKJlv3mE5CvMyf4ojO4
5thJYePRDhmK9FhYV4TcPBJeuiLAkO4Vgzs0O0H2aqeowM8icJwVm1GgYmCw4DE6aH4kdccAAqPN
gAFhpP7AxYbJYZx9kuUbnKYn2HBYquTCF4wPT/5J8xUivILYFz90+xTJDgtTuyNd4tsilzXj6SSW
Es+fik8x33yQA2JFOuvypchWLILzjeL6glMlKwUHACd8TlW0Y6/xrcEWfFePUiEKYZEnVx27ouiV
ALqwIEv00Iz6BxtgAN7XHNL+k9GFAFosmtaw+QUhk8+oB4fURTya/0qmuJvsWz4RdozRVgCchbYI
PFb89SEXR/wblMlaCvDMCF7ItBHa8fFIvCGa8IdetRJ/gDWhbmqbdZKiPur4hxGl56G8zdDJTCoa
EledfmBAicspzEFi4zQT0l1WmTDybZaSqRtJB+PYy78ygq4NLJO3j9CRseeGebn4m7NMytbj66Nz
S6I++9efM+U2Cd9gDBROWrJ6u9bdpt4xwg4/Hk+TCo5DWwr8SiLKsfDHkt0OhV/Z7S1rw0iCF8U2
saT+47FDqooaEolfMaNQ7wce6jnT76ah2cRtxFR+hr6vcQrDowjBToOxDT0K5RURIJ9s1aITYUr5
CV1CisMlfAvsdnc0CV36qg4hKU3qTbmVwT5rFnV9+ObK7cBhicfRVa2Z/wg/z8rnO2LId+U8dVBE
aCv17TEq4CmUEKXI/FbYfAS74kxi2WWWTM6cweJovIfpy2zXOrnfe8vmt6hMt1pCHsKbIeP2RKVj
g7lD54YQO16CvJoLLBGwArBbBADYXLpqi++lAy+xAkgHXaSfywxCNPkXUwFx0NxU7RNXuPY77VTh
UfVXrplqUnQwLNM1vme644OQunrLcpa9I4yHY3TDEn1r5BWSfpPpEPWB06JAfuf5OsF5kwqsTm2x
5AVJ/iTvcyC+rMqo8nllyLkhXXhsd0xr0ewwxCV84uvmV2ujO9YIaiX4GAx0ZkZ5Ytqot+4/3p5E
OCD008YD1l1GHrxSbXWe/rM8Ky1XxMn4RUvL4g6SiK9cp7A5cBZqsCmPPB0c5p9qaaHsQO/di5Ci
Fh/8JQ4Lo4qQNQ4GgW0ibcqk2NnxqKyIS8Ra4KjIfZcpS9rMqXrMMQ/cDugSGau+Y2I/be2lyquh
Okb+TtL+3u1KwZBOblPmtOIqu1WntIQCPO9lmuFFaO4DEaPy73RydAkzHN82fuViVbIXT35MRC8J
IkKt81TyHtm6dFvgiEzm2U76ji/9jMEmVtdKeodv3CBTO8rphZgpNtOUBx5obQSjLBLHM6sm+X1h
/DTyhqra8vOHlRml+N3QXWgr7x0MQOOvY+ki6/txqmIhA/vknI7XlIs1P5s0iPovidPcKn0P7qJY
9/43XodXRfodIhlUz/vxEX+LWGZ+s2rV7GmZb/LoooZNV2K5lNA6Q9tdf9DJhZvMyJgsLMPxUn+h
BmbV6LzRIbNn0NIfYAmoIdEg6KbbDZxqeyX6VcdXeKSD+SS/aQVmjquMGDNHwH4gu+lwlFp7IrVc
PsO24AIWfnR2RbVLWCv0EnFZMLdmwEpdO69XzUbDvkpndc41dEtzszpWbnaG0xbqh2wfM1Fv51gt
WT2TsopgZRbsufz7tcWv+EclwxSP74o2jKmkb2L+AD0LYmlRnpBhQCWIm30A3Q5mEIO8MLv5bJN3
8ZUru2PqziQAsXWNJIY9CBzhG9WqgxakxTY4tz6kKJ+NYMF9F2uk4KGIqvYBI06aVXklnLUXmqUW
vcBCZ9SDskdNkcKejH1wC9StVS9b8jNWAEBIGMKJ+21YK4stZvPTYn4PHRS7Q7UVQOR/hK+MV0fj
GelfJYIhiwOdv1S1FZQjKOqeKN+ntARXdBR/q3xcZoWbpt/o9aZ74I5vkNMeJzmpK8kMKrqN3mwE
Ou2b9sptzACYEnCWUIKFB1oi3gTOKGHqCpmnugx5iLEikOhzb7B9Z/BQ7ZiPiNUEm1Ok1lxobrCi
6zftrFvyvPDtTvhWUppsA44Jn0+F03JguSuqj+Dfm06uYnRyQwJFBwVfCZtmYde5J6v2O2UJvI1V
T5fPeufRApSLnEAfa//2Ie24GODJS1Ww8hKd9G0Q7jYbd0EwZ/QRz1ik2fo3IzXkIkhdsI5JbjNr
Tx9P49eGPsHO498X6xrhRVnsH429v41gUv+TV0hJ+F/llR/GHb9xeo7P2ZXdyKQHIcBmnv1FV2OH
fnkT/+ib/iUdyWMcjvzejv6vupUb5eV/8WcR1rLPKSR38qlaV3fh0k4ihXCL5+g+YEZxP8LM8AxP
O3yek/kWvAD/Bscy+R8zhjL+Nvmnf03TD47LufZLVc8N5eq4Tf6Zx3hDXcHHh6lRLAhg9npCiFgx
c+8sk0dp1yEghz0+TtSurHypr5l46rs3W6GEWSBbk3I2plu7YpPKW0I3UX4h3yEkqXDx0iKEIrAM
09ukmV3x/8DfYXjBsMnMlZxT8bLTkyFEbNoU7ljpisSXWUtpFYWOlv2ab3alhsfKXIm3Fpv2LOCc
nmMknZXjHh7BcI5JPW8XrWzD7rRYg+j79bVfU93qKWa8afIEYcIcPXmLjcDkQ5BWTGaziYACos0G
GoCK/M1vvPK/yCsmbqHkGWGS7ZFYl2p2OjwrsLbfBpxVJnQ2a/saCmXq1Iz30Hd+Hr5+DEcQDqTj
lKfIWja+25OmEaHQmvMxet01uZePG99kbiwfdEvUzUc07JHqWba6w7i2D6pT/IvcPDYD1lpI6BeY
j3r6we5IsFKRPCDe4IWfhJ1YJMO/ydcSqqJTdLs3jIlW/uHsGdW91D/7NdCfVvU4IkuOJk/TCcjj
9kI/yacvd26qk9Y1T6kYJkcJCDSx/wVFaPpPvsZs5Hn21zXWFx1EGCo4/1mHikPPyKwkcsOvutwU
2ZFf7pjwKxJlRv0SNt+4AclfS/TFqHkVWsx+YlIUHPv3Eb8nwrXC0faxcjPpnLPTf7QomyGU5r1f
LHN5lxkhRQuWNOwlDBE3oPjz0bDQUllWjKPk4TYkCC0DimHoUvWqeNKBmA9lnjvczJN0E7+dX99D
lJnoO0quhSceIG28QALIeH1k6AyfCpoWGxgRzzdOZJatNf5Sff9WHlbild2JTNE78JyIDmrLCyE9
Awxm/R20MxI9g4/wk7x85PKbBKTkrDrQ9yzDTf4S2R/HNkUG/zo8MWx2xWycW0uhnXBME8pjZv8a
zzaCOUGokleAPbFlWlaUw7bIkiLStgrRXQDl9c8PrvxJhnrg2X0PO/RIkz7uFiQEBH+jekOT9Eyo
FeMVfwi8FGTrPZp8OLk9p3h6XP5DrgUbh1Fig9PWv2NtYkcp/LURscjPDzYiqpDhr4/dBEvMgqeY
IEz8NOQb1CvrECO75TPufTvnfWzO4poShV88Svft8M/wJl23OpEanvX7qx//hqS23yTPia74eaUL
VMEptNUEBLhEDwX0luhgWHDhn++EK5pemgNN4OdvCNjud76+xYmln/LowEuZLrK9Ot7GZq2yGcKe
xdyep6731J/MZp1glra8hnak7fHM1Z+V0cPUWtaWwru/Co9HkB6hsqYxU/HIc0v7NwnFvn+yDOYo
08e8qnIP3RzvnlR888MoYL0q51PDlm8XoayuMldEpjFyTcUorIA/yi9EFwDtC7YlPKRWxyqErByq
Cxf7OOcULgpGmaxuAroTm8PYig4MH3kBAcLJG375fCHRFP0hCeNZzf908aL6B0kCfMy1D98ddzIH
5RDtdCY6y3EB2RQV5CzdA8SaB7R5VLPy2WeloS2YTbjhIX206xbAIBr2c8fEyWluOO6W/g5OrGPN
uIKXyrkpMCexc8BsuJdW1/yq7sA16NlkUiteJaQNW/0lW4ZxzLPtZ4bzLL9VnAxLfKPiEoMzfAjI
gTZPN49iCQajOKCKxXpGfCbsmk3lnqtsNkWauTEypa9sjTeud8J4pbKoXPNEonRDIQ7+YK7/tOaq
JQg0WScuxSsPBWNAy6vCdc7rkTM90/ZmteJhTbS9jJ4tXghcxaw3DeJfhl0gWwi8vpUSd+amAbWU
MojyWmthLFBZWVQzcWYXXOJ00KzyZgQG8wkhsRXD6SuD9P+q3l4fTgNBOtW9oa9H/kuv/gocnun4
RSJB9jDmlLrSpHPCT7NlFmhKbjQHEgtW5jMPDE99NZdRnlv9UubuqhdK6PW/AckXPkyrk6nD1zm1
SK7M2osY06HtKbek3suuaIfM7AhM4tCc11c+VL6c4mmAaphFbzu2DhMdlr0z73J8VjhwGJsUC/YL
xipj2VTuB3Oe6C/CYRnaLKwRQMWcTpdt7ftCMtRnrgPkojCaCzsiAJXFs6qYgijHhJb01uWHChSA
EdP6kejKFJD+0pHjU/lxMMi1yWm4yY/wHq0oTtDXQVtpZzWq4Xl2NVl2YdHGIXNBlEVF7SL+qog3
oB0c1rF5RobyTm02q568DsggtSN91SKv+GKw//lnabQUWAJxqj9Rmfue/LTmwp/4QoTAIgS3vAl5
ay7rTsw9Ee3IByFUrafAANJhIeGftndVQBQqwQJ3olWSNaMPngxSBTAF0zFjcGtRwF/iH1k4ldnW
nIRiqrwGdrZlC6+TurQSH/FNHA+Z0NlthG5lS3E/8iEQi9Q4PtAfIJIzjIC7Vpq153znv5rgWxg9
aDZvFLK2cs+fzAq5fps1nfdQO0CeUvc9riu08uXasjw9XcnXFGP3qb4YPAiNf1ZMhDYRxdVMYyvk
H5qnv1ddM/wJl+NwphmlYUcVd0GKJ46ExRTHj1OuyUsvaK591Emf7Zs8A5FmTsoPb57cbFszbfcf
cfAVUUay38v3KSUfawTKcWSjsxqA4He7YJGMRzXAwIe5xilpqt47/VDeaVShZMnfKYKDxClOQOTR
W+7fDXW4tYb8Y97QkTiENNjsuYmzCL34q9u2OCXdCZoD6+EOb3gKDmHKQy3TucjxrZTZmo0dJ0GT
QQ/JxGYT/BtJKrf+IOTTl4QkojAow5vKB+FiEVvwZabH8hw/8gkwFtGwIYDGuG7OLMuOxRP1f7TV
TKYK5LMB8uGWt5Dzu/24xMNrEhPjYZjkxwOBkXjJkvfcML7rYUXxgF/RWg8vYtZ8rguscIVXLP7Y
JCHrdH0qlTV7PCQqL0izlrYRByfic9bJFaKeCCrHrpx26iZYgRdOcU+vFvuL2slTN+DHR20RL3xx
gWsD6VG8KhQ7QaTpP6JnK88nqinpqwpjQkDqxjI2/iDIkNgzk38xhAAl3Spbpj3wWwo2e1PCA0pE
0KBud0EuKC5AlhiOdmpOtP6qW52yRX/QGOEAkqLaxXy+FW61QkXIBmFd33GHkQJs8fXiYnhmMdNs
OmgwBcKxHpgSbAXMGHxFTO928n6BPn0scJXS9yLbzLwenyci4cJFYjuJIBDHzZjdLShvlKUfXfTg
qfa/SJ/ZksFAU484QXlaaCYnblqALt7BUIr9gW56xGDW/GjN6c2OoHCMHVQ2TC6QXyUnb9fDUnN6
PpJ1tYmJVjo1f/0u5rNbl8BqZ8KWNzOj2PM9ckQ2MctudMUpdhSNefK2Qa01oAjbwH4dVto9IGKP
s+rZ//uc4SZzEC76yUqZTg5oIkAg+uwSBpCoui4/yi5lYElsMLcnGlPK6/GUSd+szeiBmbeesi/C
ngpJoQlxwnM6/PbZKQV4yCZZdgMWXm99X0vzv3I5/iIDkhYLtMJcpcC+t6i82H2z9m4WlQOn3Btm
o3HLvpQJzyd/BayMfKpBfBztP/+vYHufP2psglBbzSuQj3IDteQVLnAnIgzARcfcAEnBsGVx/Ul3
nNnsFKQnDTpunDe8fTvXgcZQ5dBjNQg9foVoz8BoW1xTFyeFajnTgN3clm97As57SnLoQhzUw54m
lafNkuCGeYTESsUGoiGkZ9Lr5CW1zLYyFsjvcebuQ++W7Vp11SLvnQ92+jKa+QV7kg8tE+OpA/nI
ZxRzDXnVc2GSiszlfoOgBlAWLFhWgcYSrBy7IcJhoHHabO55APOr/xuzkFd20TX+6ZrDZ0HQ6qQw
kVaVBLQDka4D2H0Ce5UExrHxcTgvyFV2ije9NyedGM1f0uqQMAloEasQfS1ES0g61Q90IQbJrExG
/Yq0mtN1hjI5wVu7rpRdgK79lGzz0lEPH9NNegcgucSjY2G9q7MCDbengLCoboO4lN3apEXZk7wU
JO7bwKs4qHwxsA45CwDpPXr51aACiy1iFDntiWR/FrampHZm/KtzmpVbgga/aexQe0rywmcAIx2S
+kIY2yRwij/XOHAVJjavbHTjW4Pac0MxgJy3PsqbsXyEuJJNV/gsyil5BcSTZT2ayJYcoGyVV9/E
CXM07wSY8TwwegDQ0+Tt0uZW9420Ngl+SqKQybapQLLukDwLEcHUx57CkXsDuifOAfiG2UJtnDLa
Vo0HrhxedX4cbV39VTUnLHfsxfF9XeM/LEoYaghb6RfvL3ToIRLWCR3p32lbhhLWCR3ijHMNgviw
QhHfbhAhypTBZ41JVk67SktV7XTqSt4LA8c0Wvm3YXOHR4E9/OFFAZ1dnapqhWArQQ7P3kDnfoed
4A1MV2gY2JZ27HAn0TAkRwiKteZ+0L8hbzCW5QxVS4R+c66Ldr0KHayxOuYzfkq2Jsir1jgz3uGy
C+59exDXCOKHIwa2eCsL6zY7VqWXavf3eIySfVaBvCYj6jPBji8MQ4fgEdJLDtUNVouCIPZFhYSR
VMPgNNUQyWUH2GGBhFpuPcb9LDcENs8BxL50h5oaCx6BRjpFBntxXNt89dY8D4GHJ/OsAdOaHYVx
QQfK1eEQ1MPOqLn4CsaEP4aRLOrK+jDc0AhSdV46SrT+nCoXLlPQbfOoW3Zr8UyBt6JbDjE8dBsk
V8OWwKpwhSL8uxa/grc3ucanroFh60d2rQGjtu3PBfYI14jj9h64GewwD9MNQ1CYBRW6cZtt5ry1
4FbZMXok+nkca5PBkxo7/Bdx3w2u9H7xGpwlKpp6UiudY1Y/udIBCcGmwsCMDofAI2uu5Xfm2ujq
zgLa9wwSQn9q/UXY/aQohBmjyhHkRmKDEP7mu5rpsAECYiGgMBXcSFjBaIhHjx+DtyEXIE+tRQW6
FHgZu2uuuewZBmCqPf1sJ5xlFdk5tf1X4vbAti9vHRpqzOtBVedqIEDsj7H46BtCHxsvyReNtclW
1r2D/Wf3HHxEOR/9emMZy5pMU5tdfF/fNFQ6SfX3Ebnqqn3bIE2noJU3CQKtXDnF+pJGToyRm6te
+YelVK8WGXe/SjomLFQoK3z+MB+0ePHB0+QS+Oqip1mYJZA0SKJYEKNDi2cci9q/OrLjZEPzWg5r
ETIt1ujKtrykPyAhgyDzflTyqmheLeNA+Rl0MGUim0/QbGF9QVy3ZrH4MIfNkikSCmVSjA49l2wZ
QHWjZvfgj9WgSRI3/z9KliwoBjWeMOEu4LOM6/KBoh4zZf15kA84t568z8EZrTAzAfRcsECMkjRQ
tM14xyZX1LCRcjhFbq5vsBtiYMPLRb+l22QyjIAnZU7nR56cMGyi9mrfp8708o+bcu0zPhGQCTbz
4SfjmGFGkFiph0ckqtm7CSxz02WLJkLjjJHLX3/B5STLiwirEVsbZ/sunuU4LT8/yELRhY1zw1xI
E4KDfLQT1vQMQSybUzTQHUTA2cdYGhBv1eL2nnSLHENgLQEUwzFpdujrELls/eEhIs6jbpB/3tEz
68FMqXNJ8/oTntXy7aURhmYWOkn7gzdUTpYiaqusuhXo1xoN21zMDvA7QVcbnVIJgB4zw8uHejhQ
VohfyE1mVgGnCsF3smSdVGH2BEZSbRm8tvJzzP5JzMxiBrxQ2cxGnueVR0ov8UZPdap/ceyCoD9j
AjZyYgHRGFK1m5QW8Tvn9diiO+ijuybZCjuH4kWUxBzvAOrq2uVbK9AjvABgYh2o7qb4LcimV03K
DbYtlbqYGE9sQPwSEw3uIh4WSuPahxOaUIPw38FWYE5477vJ4USNA5NFpM4a3uhjOH6mCL73Dju5
QjcXItM0AmXxK+/qYVF3x+FpkjTUg8yKj6GZzwflDjzrXQAIK+9ETpXdGc8lrgOOaHQOGsRjeikD
Hgsa9QE5m4+yDmcYf/UCkG/PCphBYmadWatjslT/MBwnWwJELFfSiJ2vnDB7tMJfys6Czobq66mw
2ccCzR/RM341kVx/VwhcrpHOG/dvgI0u8YkjyFJvVh86Gd+tNboGDU+v5HbEdyxNI+4WdTykEOqd
RzSZF5lPZ0DpTc/QSNVDddqn5EUvBfNnSDbNLYa/hK7Ry5V/SXkzA1SpU/gkjGOeyj5IlzoikIS/
IMarZJQbmWCGwQ1Nb/BXPcdyHlg7YpzmsXyDL6BmCCWRAC32xbiVb8w4gu2H3qZHGSAemp7fbXJj
QC9k5TTC7A8FhheRTorBGrH+dB5E2OpAiTELEkhjhoFOVQFNAfwn1mqyjeO/Bn8yl8d7J/zW0Qtx
0eLDNybzVDTqF17FAOhVlD6GfOOLgDMmAajM0ISshpBjew3okL/uzhoZX1cZ70yeLf7dzxOUKk7n
3D+xzzPQ16o8OujXq+QfoIQPgCGgpr+l/pfLBz30svYrJNvsj9gGXJAHwkiIZ7JWzIFMFPw8Db09
oK6g/O4XRXfkai6Us4qCB0p/9VclN2yoYg5dkc/k2c1Af4MKEBZVi8Z2L3fboLq2I2ED/yIncmKd
kRqC04EZFEuwOW67GfGUQ7TP7/5vICwL0E3mxQRJ6rz1I4AOA6f8AA+e2/eVrrEcrtWnlG6HO2+u
uoswkJ8NckwWtWi/p9GABOdnhwmaa47LUF0ZwQ4tgknZAdYm9sFEov5w9PCM4ij/3LTS1taKth+W
hrYtHtFnR1HEHv5DU8ViwpncIjzjzbnFZAF6K5iXFEjaguJAzhnzI3xQZsm/pqCY/B4pCgCfDZOp
+DR2tDjzSShP9dGoS2IPRPknZ/wnGwWPNm6BD7gYWn/JU5hMdkeUCHH9jZq5pC9GQr9T+5emHMzu
SzP2xVprj8EPD0MW0z5CYQQ0wjX47i9cQQz5SW2hX7pJwkTfRgeGZVfrz+8He1ECowZiB1dRfB/R
vEdXv9n0xW7U7doNF1bEmjfchOtuB+EWxyIbUmz9LAYBWkzELYb9VH7KTTDn1SbSX8kmgIY0Qwvw
1EJGPNcEPP4h8nApCiQ7LUUmevvwlpXHbFrbobJCIPzNcLmUyQ/jEm94bs8y04dvVJYDqJETA4DC
yQkwh719qftjXpwyloccKfRv4VU+KbrHGnNAg8trdBBbKH62AKPILgxXThZ8jVG8rRIPJAkQ5kxa
IuApuPD/ofzHkSJCg3gKyqbM3ZYtxExz6KqDy1Ta2u2hyNxDALVi1XdrKUcPSfKIO8z6vyJdf7ib
2aA6BuYoLAyQc+bo84n5CLzma/+jWvPwSchFDqoGnByW3i1hCW167v8xz/4eN9808ZlJi+lQr1Ef
EfTa82uFX/qJMv9bOecPZixYILIT5OkPrnPojgyrX2SNsXxmQ+gimulY/rEtTKODOMJBZ6crEZ9w
Rbcvg9nOdpFmT4DSzPM9wHMlQlRGU0tF29FQoNNa1vqGIIZmRdAZXhUaWWwpxis0kTGckJ8XNys4
1SERErjcO1SHiPfvSHKzmXSrWO7DGL37Z21RXTirV/p/ELbWmL2fubCFUUWyboIQ9Mw+1HfiL9RP
2LVQfjDE+muPiKjRtle3eDizIm/eJ4Y86pG9dO3+630XeUmwj2zaABjt6PmrGp0BNQXsatIS24UG
uRaNUH6qzIazYjP8a6qLVN5QPtOGyaNbcTkH1eU9YnhAkI+877eGoqAL9MAC3shlNmfmsaBU2tf6
NKjOQMct2YlIjqZvRhq81ilfVqh5qkyOg0Pg6W7g5ZLFlYRJWVVdEIdAQHCswEPjNlHJ2kDgV/nP
CF15lwIg4MT/7Z6SJBx0guhCnK7GkSOfN9yCF4eFF5oMJ692odLX4tuYHFGNvrNTzKnZqgtk0Qof
tp+RUURVrb2x1mIwZfqVbCeySx4fWC6ue/naxbt34cb0k8IrRYcPhbFXvDh+TZgZEIuoXQY4bVoE
XNqVngq9BcRZE3XIttW/MNSrA3k7uICW5ldPCPSsWVb9LdOmGaB0jq9MzBNylBmBW5cqPcLdUym7
i0JwLSSAFrSgjk0Vuo5xXhabf/A4Ma403DEkmkAeYak1rCoUlaM/Nw5vxsMIq/LTG7UeleswlRWN
7koK1Ne9gvijOGmwGuPuWQnrofxmKZXoX7rqyfkDS1uHOqerrpn+FSF8FvntkxfgrLrf9vW5BWiE
By6PfhM6q88PlKoQJloXUIGB9DQOn2FR9vAikaBITmCrhNdI7NIXwsBlMgGptG2dLFjohB0+o6qY
kkYSzes+K3XYsFRKjsYGz8AexZ9Ysy+aJCr8Wtawspo9AXKi4rXmUe4OOZt4V5U9PuX8KnjIgMSf
hlQb4MIEai37BlgBHA7mwHs4OCp7AL+cYBT4fdipkonGHRD/afzg7/CfzmOo4XrBSbOVMUELTFz4
B3r+LXBbofCPlTuBLYgUVApJ4Y+bJYiebxyd7PcwXhAqOtPERyrCqWF6VnyblrQQAQDuSRjJ+Hnp
fSIGt+mFrpXmmI0m20v5pwUSzHxBivm7xw2RdALlpabntxygsD0E/5B1yS3JI4CrgTrR6P80/rOj
HYUBlP79j6Pz2m4U26LoFzEGObxKJOWc/MKwXDY5CBACvr4n/Xa7u+paltA5O6w1V6THizcLkLIW
1q8MfMEtbeBnET5ttyyZy0/nWFl86qHQgkwUxR+zHXGqMLv41vSbiALzYOF0kZ0og6LNdL24wy4k
xwS31XB4jbT0zC8ka92hgpPRUKNZq1uavgZuOxhswZY+2JxgR5BOUxv4GJO/pGIdn69kLJH3HpWR
jDqpGsKvijqN4T/rxcTYCto5Hq/5xwuGVR8f5NaRaHac+NzALhkYGyC0DCEqFU9enBnKTpenjoVe
mvHUCNXEaAlF3xftFWVSMXgSQNG30wMnwQONxbLj+vYAM6XMhGnxT9aAZGFaFk+BU/E2PJXJIzLc
QHWs32RDosQo/uINrC38MT75EBh3Xzdow8VXwJqWT2BuopEMPjsAHGzg823JyNilf3nlnpBca20f
qQw29bxy0N6qt8yaFo4tpSjHNXr0uNtCTyYgrBgPiSr5Q5otWP/pSYYM6cwMLDLvSEP5TvLY7bav
UgTfxNjUQNdHdxBqwH/TExdmjVsd33Xd2Yro6xSL+FxDJD77sjlUOISHa/Cs2bRKkKDxIewM22oB
GkEvmxoKMAMgAN/JovyGrcXs7tD4NY95yNUYslSWPwJftLn0gar4LZiDG+BUU+eiwnfEWAXar9L+
qDpIuG+MGoAgX/FKRqy/L+DzzHKWlz5pga8EWbzPRElnKLHsB4yWMP5h8260bM9HKElQTQZMVoxV
YOouTHFvKr8MS0WQLJjLrWIp5asEke5Zx73C9Be9W0cMBuMmUntmbEBylkBzivmB94aAbv4H9dMW
zVG+mAZn2fGKliJcs8s0g/9VkZZDCGlAngtrgqRWGa8ZjbaEJg4+ngtfIZP3qeQ3JjFxe2fM0AKf
mFtgDhyVTEULHp1AdtdypNNfxDjnRdWpaaBSBgQJ81zpQ0yA8vfivKlHpF6QRgOZASiqZwyoOVuY
TSsfJJbnfAhaP9LyruMYIdUfOrIPy9oM8fINl0Pupa2HbNcQD0pNYqrTFx7iDosWPkjXl+TDOJoO
+lYpd/SASc3R1+FAgJPG3gXROrPf+IBwR7eeItsA+jx2c53+dmTKUKSa2Un84Zv+Z4mejDYLZ+Ik
S/eG0CEr0Ol1+435X5lVf+F+ItVZc1mi6ruX4d7UfFnzqwpqt0veh4KlasC2IpBfwPHCd/LEfEwN
pnFs4ShXpLfRBgG/HgE/AV48L6B50aLauunrOk+24Dyi8csClo/jmQ/ZAm2Fhk2y4/4UwNXoPusP
jmm3mvZAqaMxfsXcmNlM6/6irYjjJFu+zni0ut90RxOOsiTrN4xdR3yTzG+z0uMB4VwmFHXHVLfm
/os3Ajnyuh8GS/TMIbipca/p98Dw+a7x9iQmyq6DETj5Hl4u6S6Kw8A4k5cxf+Idgf+0a2wayamB
CEsIGktf5qV77ogYJ5jCxBe44AyYB3+qkpdpzT5bOkjhJmhsK0fKj1U43mrpXSS5grlQVPkKtxe7
FVadkSfMnsOGsVFHoDYp5rBCm+CqPOMBHeczjg9QRcTsqjRevszCZA5eId6Sl9otTBaHCoNbt1uP
kdcj/x3NY9B+AbcaMj/iHeh2ozB/XzQMZdPlxgTv8BOi7HnFKN30vcQVOTk/bjHrSczWMr276ESY
nmXfqjdsVq8ERks8qnMGtqyHUacprtzPdsOV4B8ichElPblkKG2N/ja6KkOBLvQC+Tw4DVTwuXAP
vAydYfLI/QJJig4NpKMnRXXmZv/EiLRKGfT/uoRGcSMJVn4U1lkNiZCz8yO1eZZMLt6Rr5MCUBFJ
XLA3pbMWXZAdkSNuTPlDQgRc6iFim39oHLtIlG/NJv2llWi6nWQuGw4gmDDIAH4hZtA6rUlagU+8
rI35WDhj6NbLvyDjuqGw5Qs8AziDFE79EQweyVusbCssQW+YSMB9tlW8q0q/6NxoR5bFR2KVfgWA
oD6CblFLzyknixrqKzbmvNovdERSuAjdftf+y4FSxqdPgwzVKBmYRgdkFN1FXlHHNXSZpksfObqi
N6gL2GKEGcA2XEXZrqDoOIQHNVkZYwB3cJN7+QV2j957wCiON2MDZyIA9AjB7oTBnMwufA/zbpiZ
pwJ1lCNchSggiZaYEuEu6IcXRa7C7JXJXjMlyj7V5Gq8t1zUTTILTlFhv/jW6W7IkGoZBfNPdYlf
VCJzgDP9sWvmOqpYyo2TRV8x/gzinJ0Z8jEcWsMfEoPqkeKFNdnEbpru0KCHg1iefevvg3LMyQXv
EQojMmP5O9WuCEAZxAzanCX/0BFewvK2RDo9vTjmc8H1dfkwFqm5b8xZXS0VfZPBuyJTnbHlXIUn
C7YJeH+3ZATPtrhzIclUrEN4yDvhUck/xpMklMhahg6t7AcabcqMyidwtj/oC+ihB9aXyGa+GZgT
zeBNxtVbSBTNEZgcYMHwaZvb+ESNgcAGL44fcdczlHeSebNSAA4QejWB0g74If7IKBgfhYjKb0Tz
8bQ+C3nL7FjUHyyGoDedm/SUvn6yHOYLfUbhAr9gxwkoxpaHxWtgiYzZgaxWhd7gYBY+VSSLjfeT
JIOTeG9shG2qeEXXweHFwoMTy8kDzHrb/6sXR355/aOoUbiJLiJuwOTgFrvWMzOvYOzJUJIdRqoT
2XgTrT1I+FkY4mmXfg3CALbAnX4ZeyaqR33Fezpiw9xGiLdInPuwlEPJhM5iL7QAzO5p6xRb+Y6M
Hz6/tCcuQS7/jcONZ+ANeGri+EeSNqO+BkOI82D4i49sb8P/U7nk8QtnPnxPwqcWEe0Bca7uBwQj
Djc7+mMxLVJ9ccCsQ1cE+o8j7xk57ZzVI/SIyQARJc40ooe/JyAVJ4FC4txmJMdan27+A9iE4V39
+profOLnh6XMgqDckNs1+OReAA30JX03KC9Bc57Zajgywr/ETJnBedis04MqrnJiReHg/Or7qLty
GSVUHNXLU/Dz9nAIp9vJSQe0vvBjm1sWHCT8pHaKDoadQ0x/qZAF75B1ExatO2hA/NvBMVBiMaiM
L8OAFIla6lEZ7Mls/E8ZsOmHVrPYd3vfckplEwP87H91Ks3OrQfsJW4pYDFciq3d+WBdfgtIgyz8
qV5xFAXmn4CH0GIj9aMqPyPeVi6l1LxIxb9Ru+voMrph95HsZPSlg9YX/gj9mx2gLhxSyPLtGyYB
3x5SfVJSgP8hj9aWUvfvI3KVFUtLPxcItEkOfcgnQ1zqTImEEfS98yE3kOs7QHmhBOuxZAFRuJGM
pU38e0t2Vu6tL+kQsocaZvqwL62dkv7J+nPgSRV3SMe98ByEdkUCF1yG+YJHH0DKHzydXyJqjK/w
MB1Wv4WNZASGMeQjTMQVK340Nyo9NikWFcfCskD9+TpljNF0NjjJLeU3Jqyt8PVwOSBduWEiwwlE
5sOCKoUwvrW54NePgOcdx3yRx18yh9dOgg3giLFHGixZ9R44KKxGRDtExSZP7fLCOJQuY44OIol3
wvwFMSadnwl3+kRLzMZvzyJLdPTM8gk1qiVKLcQqvjSjmboIN6EKBfVcdW7ZPwzpItN3GyVN1V9x
K9V9FrktKo0elOeyvrFQIOXGLdhVxQuCmc010hyc88WuFdamMr3vr3YnBJh95/rJQJh6LIU/bIS9
H93yBGxYr7gDpEdI4NvuqPvMUPQb7ZjKevHWtcdKOtSqO+h+MUkGavES1uzUbIKe6B2ZZCdeqt4Y
bpV2zjT8EIMO5SJeMf6kRFblOXrGKfgV3o7hCO0mRGCtXJgWgSYtTQ/4ssau5qS8XKZBlbYC1+X2
7NXpbBKc1pX3vjPI/BZt6DCyI9toANVnA2/L4Uk9fcZ59oP/WgIjBqOudVDdGCvhyuMlHGgqofpP
Av2XLx9FomQ027oibPt+r19rdtSaceLXblM/RDU+7fRxzJ6l/gyr5s2EmPwt9l+z4srXlRitN1s6
CH8MTBftVTU9M3bYTrUOq0y7bt3sGG2ZvJoGmnvXwFC5KL5UiIhshQ7FhSuwaggWRlfJsT+g4MTb
Qn4FRv2YWwJ6lvddQgnYIfbXwgPOvEicDxiP6c3+DkhQP4NT3Dv1ZYNCqSKPwOfENxbCH2IA8tRE
pnSIHpkCzdDc0vuWBgtY6grKVjyQ2eJTn2sIDXeqab/f93fCbFSP9SKjdRKQXo52rgknQ8f0BnxZ
bJRvq9qXGCNhvLl8ZDNhNQ2wd0Ay2ZpjUr0bCzl2sRIYHRu6ReSATdcoNiCIL0luMP6adciQqvjl
9ZWs1xw2cq33wWnPB4nfrbW5WGTRRrBPXld7+KxppPljQ0RrilV4ONK/LOWNobORepDn2XqKV2fw
7PcJxDVaU7e4MDdUkPXavPnOe1FvyTowTEejiXsvWL9Qr/3xBsocSKTQQoYhI2TWd76SeIwqQmCF
yMjmnCK3ykvmL9CMflDeoJK2Pd8n5HkIhtddMbfOSNr1J4ILYYnVslR/2yNRnmfNvvZ7tp7a6XMj
Q+w4yfEBtfDSWEDyPiuoWjgLYjfDTPD2gSpay2w+wh5hINn96I5lHV9gSHYoTih03ytocgx3gJZH
EpGAZM29q6VGaFuU7IXFBFruNjpK+qqjX7mHTAXfSMF4ktCu6Qge3zv4qHJ+VycUHhyXdKvywOUb
EJ3y57f+4OU61Gj/VUqi6UhhY2TAk9V2KjlyfA6lT3FB5fzeJ4mJK2bSkNqv97ZOWapR9pjThVpf
hmRnUcFKT4vIEijb9ZyAb9ZvcbgewLEwMmC00vYfh1kZY7xWPfGHJln8DCVaugJcciWx4JdIh067
ZdGSKRu+ii7dZ+G8ayd+1iNK/6HgkUaaQF4gSr6X5WoaOYH8uhVQvJd0LBvQ6M2tYC7Eb7R6Mw+G
h8SPnJTd1lepLcb4N8cewW9Z9oCOGTpKc5zMZ532D4Zmu9Eqt7PWIPZwWsGPwrakQHU8yLijs4P0
2YDqJWIbFQDCGl1BZE0e8RxHx9CuQnP54UkGghoDdNthJ87dVVWe0ES1UATQxZKmyPv+6vb4MRvp
X85GnQ0qqg8sL9T8e6NzsgMwb22pFKv6mBxqfU+joU2mknojzvovhb3/PhEc8TzMaAtvoDJew0zi
Uagt591tMTOwOeLrMZN3kwaf6VLoRL/aB4rqMh/+8d+ZshlYHQasdU+V9GEuJztoD3ydIOwxSWQg
Xv/2XoTvl4KZPJnO7rbkdpXFVyheqxqsMk8pI8n+wRLsfaoQJP8kEqZkhgCyN1Q7rZ2Q/gHaF+sf
iqB+8PUf8BorkOA+Vrvkl4wqWGWhSz52BYNHRc7v8Am8FzFZSN9ZTZr6E34KC0HUT+E2aa5cFhya
8ovsE3SoMIKjY5QilgeTdwkJFjEenTSbWCqwvgbkw3MHzhzXDdc8XYDivWo/Em7USFjzy0lRQHWR
3kLLUz6Xov9OCe1CKCAOroygH/M2o0yGRRy0HYgAL9sq5fad4fC3kRh9M7O4IDlR3dGpvwUqagPc
Zzc4o7C3tHs3sZLSU4P04MDYgPoqp5wYD3T+L8Bq++a9y9uHmezbZ3XjFnkp6HG1FYK/VjqLk/H9
S4kwTlOTInHwLCecLSgM2H2+fmX00xtNXWAYD9/zxxuYw2yLDQFVPOtsyWtl/41HIPF53aWtroYb
2wXr7dC2hbZmc47473/19Fu0PSR2tQJHhr3DRZ0vrjMsFIecadY531eHK9Y11VjKryUUpfV4DBHK
gqDEzomcATVz9JNd0Mls4sYb+M3ejgLHKJi91xiUShlBY36qMI19yD+RSRgRXHSxbCRV8E+A32hl
L4bkdMy7N5GxGZ+RHYUAFmYKdHQnI5l0/jl3TtzdtGJPt/6FBspslnDohQPags66KT1Rl8f2ytWm
Kwvcv8kyXJAEEpyCEWfBB5wpKWPMzbBKKGzSLhVg95j2X/D27dJ8LbRmbWxQ2AnaqkMrQrNeM1L0
8HUZvZ8G7piuEBNzI4H1lrfpcOzZffkTYF1wzUtuPHLNKy231U7KZ4Gepqnh8D+mMza75u5HXwjc
97Z5mRLejWCBWlEjsClxi34RGEs0/NJG6PlNHLw4jc+Oo0UxDvaKEQpYnpWVL8vw+emWCR484SBd
ivm19YIbtUacHv9/p1FXfQxGkR5ha+aWbA1Afgm1y4Y9uPtWHLKqN2iVp50HOKPQRpLZAsBO/T5w
YsszV3ylWJIdYMY0C2wAHJT52yG1EWAg9PWD8EXqKh08DzQA801fAQM7dkh9fswfmAEkTumqb/oV
mFIFJqUbQD1if7jK2NrEFAXNjHGxXO8y1a0qr36dUmUrQ+jDdUl92jIQNMgsnosiIEB3xDRtuG22
YmxolS75Y0kPW4uUUBtHzN6/rCqm9lj3ePiiC6OOybDzq+D3lFBDU7sW7NOAR6sbtf01x+fAZixd
vRv+zXzZ7JHoNYqdLNk0mP4I93VGY4wtU1mExhklj0YCqbIvJMYX7hsUG2jLGCcWuccEMKA4/j+m
umeFy067n7dHIfM5QcFAFZOXovzcIpFx0axzxMkF2aBZGR0gcGO27xi/v9GzzDhhDU6++F9Z+Jq6
Td5nYncTkEfArvpVzhQMlIQnwZRR7Vq+4enCM8NLnPL3duwn/gfOc7+T1h4TjDy5OgPEAbiW7zB0
GmMucptSu7laedB2hBIhqAr9r6Y86cxnofcAnCGiVyx9iKz1XPfeKIB0IhhnJa8D58TI6N/F/kUT
xdzE+vS09OQ67TH3A91h8XwdfyggCdnTtCOhehrhzAzUwfZc023HayaPgFOIr1Jn7YAnmHz6KX5p
/kLzR2v+YtOZ/1NSN0HWTev6wWpe3ViXviHb3Mj56ZCcTRFOE0GWIpibSDce0/ZvwwX4niCwGLM+
B/7GPMFZl65KjH4wNS4FwRXClZLJVHhiKILkajlSdvLd82xZ9Uh7jG2xnatP41EwOtp1BDQPPziu
hPgf3wKUZ5WrC2cWkCIDxzTmY1h2HoDm8Tv/B55RY6gu5+sEXBuTSA+YFNcjJGvV1WfP4ilNfSAs
YoAvMzZYxXUyvmXPkdkVkSHZE0MtsjLEXLLqs3zflHDTFyHrIW36mJUzQ8oYN1ZgOT1tBXtt2em3
RKJb1bbepvfQRrICzb9YpOp5+ANNBHGHGtWYsYVHxRraxIdMNkLAJxWmVYUfJ19MF5Ws4nCJqf5Y
rcM54WsuWzrBjp+Z1wA0FHwOzXu0jQKsgLy2uQh87jcgthpqd4vFKHXYFVCyRB+/DFZavWP7a6l7
/WJ8Tv3LFtRjXXJs7BAzqspBurM6AqJqiugV3fAqw67Z6n/dv/cmQTfTbZkxv1uXTh03z8qYM4TJ
MYYH1rLF2uNzaTAkqJvVGNgBFZqegoA9ILthZJ2jFbJ6ngvmaTVrneSYMEcW36ivtyFyfi45YjLe
gZ0DZI1vHQP4OoSVlv4pzA2cF3sgAdwVkWIF4U6oBId9yumuqHzJGezxBiIVU7iOEbTjN3yKwh0j
XT3cjcRJEIHHqg/gEu6QtJJhoqh74mJSDrTu1xB+9HrFwl/Zf/jwASxT/Zbo//YGFkJMayQNF9+E
GBpvgiwJVCqnf4gOgF2wI6Jalj/ol6rvOlpaDBgoLCnxzUPbn4WHGD1a6nR92bLUgAkisBWZVovZ
vcVvG8mrCsNy2l8jp/CMsdoV/bmw1vhd+QnT0mUsj0HwCKh0KVjVbg80tIqWJMvVlxE3tc66Clcq
u3p4ThkiEm3bQBAIKat6+rwWhI0tQ1P8BLAqQYW11JIyApJSXHcsmgJjUxrU3u2lwaITYIMB5FoQ
4Z1AQW+vXeYp0JfacxUbiwFWPgtYda1Gz3r4Ngv0O+bqY/lZcSv46oTEGNwFWHzDymrcN+IpUT9K
/bfMZa+azzI+joKjjT6LroaJPQ9sSZ2Dzr4o/+T+JEApQiPM0g0CHTwokzlM7fc4j9KvxvCXrcND
ppXO5yFSYmPvIZIL4k+BZ41ZSErO4IXxCa0FC3+0cvmGNk8T7kV/ZOTAM8IYyYx/zEdqOigH0OuN
0S7LUHMgv1IW1lHiy2/NY9pg57NPgpVEEjomj9sRKx4AxxMfE7VP4+onMNkows+gLg+IDEkQCx46
euI3q+cVdbAQzLtnOQ/OLCVSD6ES2UImeay073gWcGdy4H9Dg6K4bmgq5LNc2+G5d7Brt1734eOa
fZAGznoeeZuil1UoC2XVJvmgVxY9Wown/5IG1/BFF+Uj4q1gk3wX8vIlr42cGFGx59Y+pAahgNJv
Wz9DaycrmF7OAm9nQ0jT55DIDtM0ilY0e/PkKGK4oaRMXSudwaRHlc6rYySrxxy9tryQT2tddfgU
Bfp/kJMjGXYb6MBozPRgRRIMHQZPGIUcvyC/Hx7bkJCZ4fmPaGCeT2vNq+Mx2GAoshjk5aQlkr4O
xld3RMx/hKb/60h0X6gfV/tGQou6BAfcMv5nilvAJsjPZcWHJAk92sn/mFSEZFDUfqsxVVlCduI3
ncJ8/gdbreRVDYTtnwB5CbS06GJ0OZT+pA/hvNowHUl99SAzW2E5/asOLiVRtNVyWwOutjCWeuPx
97B+kDnh0/QjqYUr7uQr9DtIG+awmWsAiAu4DoUrwzbAOvMv8zhjVlnmZ+Yqpua6WcRdEt5AMM29
7yix5x+qEjwhJjTnEvOvyxzAeLxUiOhMLfr8QYsLNQzGjD2eBpqp2TvfjBe68D9MQHs29byPJtY5
iN7Nl/hxS92zUJnl1mG44Xme+2HjQfrYCKrzYURYp/BV5/m1gbnD6AiYMoqnaCkYU25yifAHeQBG
BI0BF4mKeTfH00FxpD+1CcxhsZqwXOJYOqbm5jJkXBPacxYeZGsvWe0Kb/b2U2XNKIGu+zXVOPOc
MrW6ZODS1UV0UTHCELuCo4XJy0BZ6hmqi/EBHyPt2dokZYqJzFwkq2FdbXuq2mMT0vHR5EZrLnSG
IFNfni7FuQnN6mNrtHZ8FfKtyUbjAluG4qECzagDBf4hDa0iZumtLCmAWA5GjIbQwROTkiMn6BeN
4lrlIybXLHy7ryckaGshHo07UniUVXaI99hXzgZjwfnhTQG0FZ9cAXqF+IggPRKqO9zxZ2ZQWfhn
Rq4e3RB169MEyuQVUrjl9DJLVqwRvB3JHinC/KR1+I8pJFLBkd9rdAP1QRUIEb6V4Ux6qhdUXhnC
ms4NCC9qKZudQva7txslOzm9fkavpSPObekHU8V4N+ufsdy9+p1CxNKsJyFSnsdbYLmUW6COobgt
xCubd7KAv218DiFkmiceC5j+Na2SD8BRJZSJeqOn5+SerxFsFO6IrP/DFgMLwz7/YyFMS8kXcziK
FSMwq3mI7QWJM5E1aGn6eUWqMdaB2Usj6MOR6h2tDv8XSrkm8rDS92TZ4e2xX4nPABBBJJUw31um
cAglsJRwxXL5Wkc4Lrsa05BXENjq8f0Ojoyhetc3WUaRmqk6wYXZRApp519WkH5gC+dmhTuWnE1w
78rsQ4akEDO+RA2GCJjCmMv5tYIv9ll+lnV/qkMw7ZP1BzL9NUbEAPWf9AcbxbmeLVWgiowW3PD7
Xd4IhUMAmyC96/811DryN/NKxCJwSczuKtGLGYfsd0qhO8jNChghnzMEhpRvgd6s+K2E+DrIl0iz
K+5faleSeI3PgW5TAMqKPAzlgM/RpjCS4NQM38tXt9TVy4BOBh78530yG3sg/8cnmbHaSCwnHbPZ
86YNK74GzQ2MgowNlXUzzsV8w3QqVueIfdHMrqINGs417lH2kcgP4d4YhCI7xtX0ffmpHzHsTHQD
fnSbkUMzKw7V5uVav/roormIvvUZpP9FJi3gEU7eQcoZFxntmqtemVdX7aCADLOR7gxrJGAgAchn
oZWa1xu4mxtmPsxR0KChyQDtYZHEiMoVuYBNExqGds38R+meqUrAHl8kPLWQvJaoL5mfwpLkHzlq
XitR84L5e9WsBNo3hMuqiymZGou+sHLH3/cLlBLR7TPmmW1rpzekggSpjzg2jwJ0Ubt4fef6YhS/
5LfHD8p1j///hO4HQRnihnJHMYr7yLww1LNR8sREaSFWmb+czyFk3zEj6d1cK5cKYuo6NI4dpUAw
jY5yNimMJLB3qsm66VYgARhHw2QOxClI8CX71H5Z4EMoEs7FBroMywbMs0tgwSaJxf4Ls8bXUC7Z
kWinujog6H3daICp9Vu8+cKs2FRf4yb/qTh1pQ2jLpEkyj/pwjMEXOj0R9+AVpwqcxx9QAXM0Vm6
vzQvv+kbuDsx2XsowiFTcViTsjgeeEOrxCGT7MOhn9+FxatdMb/B/KiDWK7ZPELrc6xHhi7Es2h4
mXAwKKV81gQeedT3NmuTAlV1K1M/+e22MleggGw+9hfT0YQOC7WENBozLceNtWd8GJGT6VjBuiKJ
hjO6yefqGme2cIbviV8mSfHJTvomGiG0NNPICkXlaM2hAVhzkSlnDBhn0grXlAKQz+nra7JcojfL
JXKZFR4QYKyCnbfnkPU8CTigVXZMC3NMZRoSNsXT2IBX8j3IL/zzJ+wYiNWwPQChdPp20sKdcuAX
8VLDavgHO8LkuuBSoSoYyF6lkBeWjuBBEJp8Vdhc4SVxlmyst03DVSJBqL4L2CTERDnRRr4ljIp2
2oeJzL1UeDe0aaiFhIfrQt+L8jxVbP11yCKWxXP0deU0QFvJfvnIod41GyU/GT1/a8+zx3H4eUHi
R6HNpckvy6kH67nMDgXZtNQCxmPOCKN/iL5WXZINrpShsjmmqeIt5iWfrbzK6PNel9FYS5/HqCLR
uhIEwYnMdCROz/K2uutLkoP13qFskpUNtEzzy2K02nqD/ogwBtKoc1OusIfWHlt3Yuf6O86+eNy8
hl1i7lrc+Tohxqx53sOCFTvaamibDJr2SvZ8KwsRvI38/P/u798LtGE4ADdwFIDhdDpKHzofdodk
Qr+i9aAQxStCi0KE3yuzJc0Xqz3INnOmbv+TT2bbbaWDj2A5g7GeYil0WfxU+U4hQHSDE/JvJFJg
iZBEU/jEJCgSeCmAISPIvnCMmjeJ65kFHYkpeBuIE76EWyVbV2jFUFkaFCkbnvrq9fVhwD7pOjRC
V77IxMN81tt7eAUls1CKcR9LYkquKHk8+cJ00E2GApY3BiwOJQzlq/I+D+g1kCAw4+CWpCAiNvm9
q18XLts0ZyjE2QGonfY+pX2f1CZ17wp9iEMfwdVXr4C605f83u8n7woxyzrDExTIIWGeSxE0D3oU
HApsEVA0M36vXH6Yte8nF2xgrWpuUZ5+lj/RF8dYnLgML6x9wJQ+5O8gVVrUAFlx4jDgmE90w5lx
hRw5sHqyo5V24HjLXns+NL9iG125EnIErNPEHDFEYziPsmgliStVP1PL9/eqh+7g0UVnONTvervn
AIw/F4Xu1QXL9RrW1j+67pdGvBPvIpK4UwFsacWx336xRVwI/zBo0KUz9oXemA9fdDA6k9NmSc4P
Ig5V9EamcCllOzOKTj2Kw6IsV+0a0YzBOLrkJZZnSbLDakvSqJR/mRgWbTwoRgJxkk5kcJt4TsUY
xZdcuAnYQKcFDN5E/SlQ9vQ3fkSKTe4705yQRmZOSPI7/1GqnYgE8ZuajpEl1gXuKmkVgEWwqLtb
Zj6nT3QagYsmhie8T6pM5bFSkXZS4CANZzuCh2+f/5qfWYO2r2EnBDJF65mac0c7WJ2QVSvjUQP5
kHlmQcbgsQhq/1U1zFn/BTxOIgwNY1MUrG4YXjNPS1hN8THMEDBEuheKHjIgASgm4T+/IhDCa/xd
F8jycEInCwU2wbCNDeZNVBqmbXCHgWkMv+oE8+eMZtgq/IruBHuYMQ/bJZP1LUjMSdNHRsmw0Lz+
L3qT0jdLZg9YMTMs4HnkiMOWprX/K9f6TxXhjrn2wyokpSGrJ2cKr0Orgf7PtXsReu1rMwocbGht
A77bM5XJmJKsVQnayyGJvKJ1NA45CbkueUFafKEa7VB4CPKvYTyt6LtA7+SPZyaiY/jFFLNn8Pre
flJvtA7vdIUhDbPYWHs5Qjn0wgr1Hd8JLkMDLMIkbToN5jAP+XeX2noMTIASv/3Tcq/BFHsBGgCe
JmPAJdmtSjaZZ7VummwNpsa64eiEMlOyvYk1+fx4ZXEh5w7ljRwiusTM2a4E89CvAmZ40JuFDrDQ
DKlHJV8YeoFqYC9u5t9ZsVBRMAT6uk0LiNwrtkFmh9CNNgAdQur0kzqfVgMB9Uw8kePGggkzo8Gk
J/AR9I9sJ6e1vzoBKOphLZbf6uDJC36aRLEnscFkIrlg73wZtygHm9Uiwh3ltv+qDhns8t0Htlj9
w2WXomU5NX9U+ColxjUuV91U/yP+AHcj7yrOuHRGt4QOkKC/NPRhBJSbmPOi8PmFzdgja1BHEuLo
fM/zuagvO/EeghcoMBQ5kbYaqFJb5ZuAzBpUIoBM5RKwa1bMYyHYr8HjGqZn3kSyA/JaJgmgOuvB
l87qNRCvA6zfj/mt9+6YM8j5aSFj5Gfr9SO9L4PpxRaeWHBizZ2ccc3Aa85IdMJ4MmkYiH1kVRcv
2vZXt65N6jGfHJz3n/hlNrPqcxh3nf00btKqCftdQkVz07FLgt3MDnm4bGjPFfG7SbaZq5fr7ERu
ECJnLCnvrdRfy/du0ugkrP3UB58bz4kYLstL5EoqH8O6OQhcJuEerw2tHjXxebi2qHErMqDe3Ees
9IgQM/lrfC+62xBdhH4KWYkX7LpjhpkCDKCdMS2pE6SgEWEO3w2hxDRKH91VxGeneQxXBXK0tAXa
xhDqfbttX4SWbjPUdVr0UPtDTZhvOees6m8vw2JBhgPPz7RFroIm83JPDpexflPDPz3dmw+U6bWj
3FAtMbOCLIo3GPHWpVQoUzn/dWhhu4FOQpkq3nwZZRclWmUd3rTsjA7qxfqE1wIYpPiq6101xR7D
3dy1Ed0r0uS0dUVQn9265FYnOiBYBqmd/v4qvlTdzQZZ8QyDYo8BunIT5uSNr+AfN9iDvLtLhTKO
ZkIwFlb+aM2dUn6lT6Qnhom2fm5E+7rfisO8IVZvK5OsU+9a4x95wozeX68f+B/c1gmpkKsJIp2v
Pur9Vf0QJFTChuh+mp7MbIYjmQZCfh9uEc7/NsFxTJYJCunWIgF1BV+FqMT6WUOZUU9J7aUpaaRc
orYY/nH2pofGIzPBsHyN7lFZxlTTCHso75C+sCW3jQtqfp7Mig+1ZpYfTiZRz3ztB5FMrqWEtLF5
QsrnGp1V4zYlPg0Yww9DmrzcviJW7KJXJ5dB9npxTfakzrwi3kdQHGU3SneaBvyLtebGXAB5e80Q
keTq3iy/+nqN9OsP6WbCYCfT70z2YmHx0y9jLAckZAVk2MyhdiBhKdct+txkS8CkwY0WLTKMd/Wy
xUupbbFuZuRwIqBJXpuk9Yv+ljQbiA4R7hBtxr+p9N6uiAqrHVrq8R9mWcKnVM5fpjL0oLeazDfp
YKSTjcGuyDiA6Mwln4r/kXRey61y6RZ9IqrI4VYgQDlbkm8oe0sGEUROevoe/F11qk/X7h1kG9b6
wpxjNsy9GahnsFO13dujAO7m7OLQl+CdCaly9zJrUg5eWjQN0DdyDofgXiGZxFaoGXIP6WjvlgwC
/qNahsBrMIjD3HjbfcUozbbYF8M+S1prxjKEQ+J1ZuxSbSggI/pfVcST6bam27RnKtxQIi66dEzo
WS/Trm6veq3Wz6D7p+AmY6pJ1BnWKSFjcktwNVkqsZcmKxM334sdS/xgRcImY1PTa05CGjyGywA4
+KI9RQiJIUAKfstyq8420x8bmBD8pnylMtdZLW3rdlmFByb8ODCAZwTBEgdho7qMlN8FGI/pKoZv
05EY0NrGZzF+tuQBMlG5kb4j5CuTYIbPTvkjKrA/q/WZaDzUzNRQTMAuaD4M4kNpF4FYFvKqN5ca
g1PWhpDtmB8UPruj7ERvxPhBSeZpgiUJ0kv3LeH+HySws1yghMTab5HIA89A9YnP0jwHOK3p1REY
s0aKDmGxoPCWj5hZ22SCHNpYs7VNlx+Ndley0fpA72r5OSbZhl0IFm21/ZPUK/kAyam0Diqw4uJJ
OEWKdTHUNkP3/78PscNQ30mAIdlleAOlP1rSI2T6lmEs1eODmfndy4sJT1p8h8Jay79Z+Q0MYQhn
ojgvyQEhGSRKODMREE06+5UgLD6oBCmtqQ8wFebNHomUwcwn5WF4dOY84JzXhC9gv4V2art9nr7n
b3KB5GMOQOku5b8Jg7KyuLGtpn81v2UgCyW8FqgwbLl5muVoN7AEC1YUfx+Hghedq7ZQiN+KFvAv
xAHZGRGQaIgavcTBvyqpW64klBuBj/vM0sBJ/8Tf0Xc0esxS+Z25AlmDMjvC65uVrPyRV/DUZWhN
+eh5u++7f42675vtB1UGbLEBIhIEX8hCC1rvnllUDoIZKRpYxM9fB2gxib5fUMJmNLCrTiQO45gM
bgOmKYzYYpBtKB91SNSNsU3MZ6TN6MmMdMHcoFDQp3m68vtBf9QyZdHYcujI3vBrdOGC7wI/dBms
aF/OwU5tRvrmSuYCp4YYmkcudfMEOqIKVH1f02I1sBketfCj/NTvzcQsNY0/zPnV1Lhfev/PcBLV
zeiEALQQa7i1RIdD3bgb4eU98dqWDdP74VvgVZNKbWaIf/hFHBmdyVoTFtPD3xOy7OJmTPSNQlYF
pgJcL/1vGi74fQeR2w2arK9GNj+Ydi5YLvu8BJl/dXiXG04vo9kEn0XO2t2AdTNPtFPaE+NlrSvm
JzBLR48ZLuqJdP1uvZ4ZrbkQlWWRXZhGDxDnQZjtE8OptH8AXQgyyq7EpA7OgHAjYsnogsDAlZ5R
HMdwN9r4Gr+OCZw860Sx/JI8auOkvdTSMh23Ooag4NvQ8PzREM0JPs2cDKZBdcjef2VwnWx6U7SB
YPqcvMPKStYVCDs6j5yYC+EUQf4QNSIgDD+INsM6Z2gzriKNIcI8ur+2SrCsaolK3YvFPYnyjE9l
xNmAH1PHyH669wX/wOeF9OrQFYcK2LSyFTPGd2B1mZP1NpGrdODpOu/Xokigg3o0831GgIxyZBjN
jrxUdmGWLCdTA3u3pAFLkKtkJBKTxTgQUIDDRjSm9ovsTNu0JBLNKRc6/Zi/vUHHD2GXVOkcfuEc
x/wOlUXFKgkSB2HoqAiJY0Dv0Xauvi3NBNULTx92DNSBLTJ53AfrqNsE+lkH58OYsjsYry9cxi/n
r64I30TTopITyGkLQpUWfsuMrtUWnPvoYWHo5SiZEHw4BqNn+rr4Vjcodu3WZ64NXpGgE4qv6PyR
n4r41aJvZq2Fp39BLGJS/NPB64UMHTr3zb+Uw62bEGRd6+DTeKMLQZfDcGPjozGEEhjAvjkCzubH
y4uUrgBu7T8P+Tt/fwmrELtKgza2XRGpYIiIdGYMIrIJwkuu+8ehg2Qvw9cUe3G7aajJ2q2wjwr3
xGhDvnIj6fBJTlBSjIAGyNZmjnQSROeLI8Ys8bQ70LJF5J5icUtkWycJD+s8ubHFw+pPI/NPi1YA
1M+C0XauLT+4yRv7QzJbs5WMOWMV5B4xMBYVi8UbMoK6iZ7tZ10SAI/JmRCtwIHTI2MSWzPzMrcf
3S6VORcuOAnU8k4GfHc4wlXGFsRw/2NstfAEjDfpvj4v1H4YWVyGI69/6IzHkwh1UPRA7RBXJdRL
SaLLvwk+386Ie/aDgyeYQ2ZRelREu5gMhvgL0UoC+gVrLNJkxEQoBlh2hbu3HeDVQy6bMncX0NUi
d4eTySrsMCDEoZLMgu342ZiXlA2+vDOPo3hMx83bwz0F4WoB55O9puozT9JpK2EdoTBu8AYjTqJe
Zakp/4NcB7+XLgFKNt8fjBGhx0s8GD6UK2DlNHVwtzsXa6OwJNvFGw4N1bddfeFe2/cPvtHtqkSm
AIJC+ydoa85CLC9t54h2sm3nH3OauZF5yib5IH8POyiJ0ZThBDJrlV5Q3GbcDomj0r5ByzHJVDP/
w6mvux/89fy04ZycCB/dYwYObxjm1BMLuxo1Bl7HDfvAJj0x1V9GrxUrkgBwD7gBcYrlYtBGNwbp
gZaTaIbNBx03MMF/JHbr2xRFFB6RsymfA08/DBo6/1tHhfj6GsBuDV6nOU1FiiBynI6Mee5Q9NxU
piUjc5LCXSpqXs/cxQhUJF5hzBVY4ETVI5sA1qw0NmlfUG0WnxPvhRVeIn3NYQK7kj4xo8++V2yp
lJOMMvsNRtJPXLapn8bRFW9wCeEhzjZyBwzaS5Z2VvDzgmYCy9El+nl6I2ICv7xBfarBlXSt3K0E
Pt0BwRVSoHKOKqREoCEeUpk89Dm2eYadmbaQXo8XjxdLavU/pLUZoVsCZoF65P3mLsfHrJHK802k
37fgWD6Jfqx5hc/EE2HgikI7evnk6fbAQApX/W0uvGVMVyNtGm8O5AJs2UeOkLezZhVfKmfDVYmn
386QmE0a50q0h4YJhW2EyzhdvZ8GeB0YxBe4haHLyTgITNZY9tcz1hOK/fqBR29aWwRk5GQWA75C
r1z5/RVwzk1aEkgMeAYwH4xziA4IO+xVtJff+PqJF+Ez4vVwLHOFLpltVOo3pUvodvtbJR7vMKNB
w2EPTxQPZw9qf9JuSXp+TM4INHKvdM19AMdU3Ojs75Z/HUuPfEa/l94C+624pq8Yq/eSf6WsVhRM
1FYnlbfYLpzP/rXjYct2n+6qbjAcSNgsMK2Y5Xz4qUmm+8z+iNglanGi2/cnQJILvscsF/JiztS9
9aW9fABrpo7znpgOxs1DBIbbS3bMMmbcI/8xIlFQMQIWr6RCMv6koUDVbBDNS4Xn5BhentmvusJ2
MsvOo2st99rPRPgnEpExcuFAKUyQvs/lGlKU/Zp+Ql6OIjy9Z8xCt7wEIAuACcaz9bB5xHOQRIzU
iYsj+wEiIgPY3g2zHbsAUFfhfMy/KNlYuAoOFEkRDRl6VgI2SBXlJ+dMNn76sjNOB5g4Z561JNjL
iMRYKDFimNTpc3apgCl5HmkC2OzCBi51BBA2Z4Q+PFptCb2NmbxfZysaAGOR/U7LXMaCLO4d4Y5s
ijy91IvUJfpno3LrRW1uQpScBrmWy4r9HFwcNOA9lCSyN5gXb8WOk9w1sQUZ+2QvmY7gRYOj/QwI
1DiZ2OFHLnnuvFmCS7SxHO/YCer9EwuIoG85qA0wiYdJ00l7WHJ/NwlDrnP67MBhmS49Jh/XYlCd
vvAKr+ADEcoeZb5S7FPGoT9QOmpG7bPJ0UF1iJJD2i2nQ3qRG1CJ4dTM0nqRnntri6wb6s/b8iN6
+GIfP4bGNz7bl7Js1EcarkyOqmo3kWRmkumyiTNcaaV/ce5DSCNikQoEk17vfq7RhAns1u3fK/Pe
C+PWkirHPNb0uxhWjIPMrjGId3aaz7L1g2fE0E+1WcF8qnnKiA+Zoj5X7fAYtdw+fAP/LExASJnL
TcBCqHFlcaH+oAPbCcKloDItOKKwqhHgh7Pb0z0HIT4mpPSM+WpAoFRvGTwh2vCifxLAUVqtWdR5
Ijs2cI+J/wIBZyG/2IL4tcKft4LrlVCfmY765Y/pSYEcngKOs4FdKttlqozmtRWytyNRLqqs0Fcs
q0H8GXeOF9YTPInBBvD2hAUi2Jzr70Z4LcZq9q/8kKFxjeB0XYhS9U/RsZ5ViHGKnGRwsp9SWAfN
Ma3nBExC9FUJY37zyi4k5FHHzwuWD6P0bYmRWz2J8aq8WOM6KdfSuJGODM5Zrt3Y5MR49Luvgg1O
zplUw2j2wO1I8Qa3n2LeWyhnKMB26e3FrGxWo8MAtsd2hYQkSvTvbtVdC5zaROGR5iayarbHwWMc
ehYM6F2O9uGpsbki+2BTUPPNLdAPmQAAllyamu6kwGtUE6x1kqEKA30BFimjkFBQ9+N/f2MN/Sh+
saK/sHC9HlBDS8kd/NVQecxUobZtWpfVfIM6WfjKSn64V6Xik8+0X1E51c/4hAYuu+Qorgs/sead
zuKTQfDyfQ7lJU8qP8OycM2etNVLwcGl+BaFxmdJ1UWkhC8PCyM440f8JDcznjflMjH3HxXCF0uV
ymOM12nrsHTrfgPMGUsBDvgX9fewrBsHL7eI64aR0LETdv0XUcgyMj6JuR4dWp4sI7yPQeNOjQCX
PTl+KhFd9Jhr3OOCm3Dx4k1AwtU9JOoIaa7krHz+JcD40ptJykZs+CEyBYL1uMlDwqJpkzRzYW6i
1gN0LlQ0PQg7QnKKPflgBa6sHWrqVCriLR4qWKDE8SK/m1W/cbIRoz0DFh3t2d4C5Xo0ghWywFQg
+bZqs71UewytZua4LIcFUh26EJMMjSr8hua3V9OrxnZigFt4ZoTGmDyGjKdcTeWE1C/I1+adtyOi
XIPfokiegWu/QXIV/AtD9nU83T1vIhuMEj0CLcOPhN5/KTCF6v81f6XukztZIIb8aplvYUw9VsD5
yzM9Fjq1ybk42NqT432wgx1W1/4idRcMSBGCr4hA8BoMGZO+kXDd2WC6BtF4v105JwZX37eUeqa0
6ppVrp4++UKjzPSzZyIJ82boHOru2BmL74Hn5TVnzC5a6EIwGzsjep90zdRJNQi4Qm7Us6b45M8B
m0qy5njSAgQHOxEhOwghMoLTHy24jcNNha4NGxbWFXv2/WKy4lxkdS++vkD74SIYGUMSaEODoa8/
gBhT9rlV+yd0XwMyKPE3B/dKwDhf+9tuM1oqRhvGsWq2KthTnJ88INrWHG+hhRqIMqYkRL1Zafjr
prog/DPaPVsiFe8j6FL9LxdORnnuUGm4RXZT+Cx4FqEgzLNnwBr27av3SS82oG1jeRfAoSo3QB4E
48DPFQmAKN0sRv864TGIm9RFXV6C4of8MzHZt7od82bz7brBiQsPI3y9ZtXCJdeu79OC55zh3YY/
VCQ7SZ7nU0ERLgFjjOzV6mqr3XJpQNClM7lUHyPnquQl0iEvvqaUSb/8YWyMwUm1RFfj7pIYZzCQ
JRWNoO+RYD9xQ3pi/q9MrjobpfEvPH7ckb9i+C7MBeC4EG5zNOJkxFMyrtgMwfGDkMvL+bnBSIdq
n5CQIArzpHxoQYIIfp7QRFT6PyjCaXIJELJZbFVSLCjgtRVs8YBQ8q+BHucjrSnFu4G/DVnDlvIJ
EwBDmADwRkTNCB2erQZyJS5ZAu1ou5ptcFQ/xywsSc26C0h6J2ju8EAmzWTRSn6T/uul7gaWbIAQ
8JHwW0bOSpEAg7VI26JxkKEhBakNl7ikxs7pVFM2bhGPiSJTkcksOJodakdOEuYmNILSZUBqGa/e
IOPDe0xCIclDOl7Muyr/lHS+MRj65WcpOsmiYQpBzJLTHGkUKEPIXk1cyPB9DOULvcsSHSnqiVnr
DYvRFg81hxYAXsD0nY/YYpzLXjXuqTR4UKjys5+xx/YW0Nx/KHBdle9MF7Jc4+99UT2zjN/mpD28
K4JrJ1XnVRRKztkbEwChJHp8r+tTXJlTSSeVy+IN2BcDU1CcGgXsL1Y30t2GfzE/S1RWIRBBYCVe
Lh4b4a9HWpvD6kPAcOx/i5dGeopdTnKFjUZEErc0e0PWTjf8GwVTg/dxovfjLj/zEy5Rsqbh0+hh
gsRbfZ525JLOQFuOItAu3VFfZ5mCZNzR3wxz5RRxyDKk0FeGbI/jL9UpKrxX95Stu8Q6E0RTtQ6e
E9fNV496trceUVw4OlpG6oQhNtBwLKY4r+Cs19xguFWlks0QhnskXCV1XoMyh2bTQJ4bGy4p7MiX
oa2u29Axd4wEcK3nLjMkdi1pA87RjtHcUy0yrMNxDLSRjcsn+WfFTCX7BWO3lRDtncJCZzHPEChQ
+IjEhL1QOVVTZLj9InJBtc1bsg8zO9p+gI6Ii4afd7BiHyUeMRZ81C3F7JWRmBEgf/P5fJC9IO37
wY4la7sQ6NjrHVsV1PGtziLaIXTyH5cQxHVc9VFkX5t59RXj7zhaFd28zevQa+R+2Uq4weqIJZ1r
tzsmCGLwwbkjnniEnpmdVYfXno6JWb3+Sef1g5kuyfS4Bo8qNQcrJeuUgQX0VUxmBl2Bp5z1OeoM
03DH0c/BAPBVFogLdui72HHkhV8dNBuTaMASBSBOlD5aaW6ZvN8TNAcEWTmsSiZbiAhyjhhsMqj0
TgOL2bl5Q+3EPc0AEW0yD8Yn36AZJp6B+AOfz9NPKxp0yaDbhm8g31jNgycdnkUtltoUAqp5x2Ca
X4kiZQHTOmyT/EDhzOLUqMIpoHIGPhLs1Et2RN1vb9TNTrKPSXssbQucCl3YriWGALyKh4LKQ79S
hAye8no2Z3lK4vLyzb++w7BWq0cwTqmykL5x4GccZNEvF1sfk4LmpL/s2CXzyvplrA45EgdkO6D/
32i+nPe1nvhDyZaDpsp37ZHb9nOuauyiXriS7WDdDP/k1xbu+haCIpsolHbXQfqKztRFk0D4Fi1A
wurFFWxJ8H5aPJjmTNbZlqxi7Gylp2Ji6BfmPXwR4JljFfmp203BsMXCmNRwc840g0D4jPU1FDIH
/pEmrg3L7Vo7r6HY25jV8sBFjg3+mFETwQWsaN9rGkTBJSl423/XSGI4JtQNa21B/xb511GAYy5J
NjhMEZFag4MHPALK7g1fmnlraSnHYsP71nW/RkPuOf40opF5KBMf7wD2ha6/8K+0R8s6WYR2NBsZ
aEsHdZO/MQY2V6KPTv5ykOWptsJOoOPvVI2F2GP0mwvoSv4Z6ZQXQ6GHH6MHeSzxeswEfTO0WDjP
Cr7DevYPOwOcPsZNRuZTe0+JqK+1aQBxsVb40rS5QqAHZjzqjpFS+2XgDr4mKgJdV8Bz+lfvefZH
h3N3XrBOssneGBGHCWsQLfKy+2qyJeoqHlgmHD20Hdr22etXj9ADziaxP9YTaNU808gg6EWlE81a
xPuSBftRpTLeYWSqPp6RLOo9MyjMLqIHdSDeMo5jGMqBoTG5EvwplGM88twz3WZrv6dfZigCfnGa
T2OgBW6CboOB91jwGPJ7dJClFZvI54GAw777Go0DKhCd3RUW9gimx4HcMEiD9gTBpPhTyQpAXm3t
IdvTHivRPy1nQD9NZtMLH2tEs0J54GCSp9d/zXtlZ1GWF1gQGUx9qeitlSWK3sDur3W3Rc4dtI80
ikGOb2BFoi7uV2F87yIokquk8sRk13V4EXd4CD9IBE0Ip/2f1c98Vjw2IZs96cQUPe9Nm96nSTPz
dk7ziJkLyqR5fh+GzYuUdlR2/dcbKDVWy4Bqj3QAaELG4mWdGV2vYP4wSOLdOU3ModaV5C2HPI92
Cy2FiTwYrTkN64jCtfbK9ktD9YCMN3NKYSJVMwaJFkhkKSSmIVNrN6yt3vtAXkZnhWQFFyZOHC4/
8ta4a3eYx81W3nKWwlQ5GMMyv+YrXiLiR1mEI71WIRVIdrxUvki7kP23zYIz11n2RzsUYTa6VrZy
U+56v3GkO4YRNhfWg1om3gB4SrZKuCSXoq5PonzBGkJwMoRLlg1o62vjVGrforyw4rkABYYJLbsi
VhQ6SpvfIf4tr0zxWGMCdBg8omSLZ0XwzuWDyfjHYJc70+4B24HeR80+EDrMzDA+MyK5so7EojOT
gW84KAL7avee2A4DWoxfvrHlNQHMgokDFZ8b4a6J4xX7kgHDP1URcTjpBopotDyR2xnbyp3VemcU
bI4ZhpOJSLsrEdJN88mXytPOOnYqSzBV9PlClX+j6aM4BeMR21IlplBMevk+ThsMljV0Z4wMWjd9
YhHhlalXLMmQC+m1P8VZ8RqNS+o37c7snSwchmkBLBSPdaXG4BVAqdj9MeQGzlkyUz0Bsq02J4Qs
6Sn64A3FB+DK/+SGuOg9MjkxsZk70YLKTEBCmP8osib/CYgEJr1W4Sog51FATMsHxmBBAFbWk2KP
CaElrghzZr48aoTAuXBpZZ9xPNu1cPRbGB6yJ/6Jx4h4Fe7HLfs2zLqsudaBRebAHN2xwlLdmf5/
b9PqkzcNhpnYaRMeoUEWnd15vCXY6Oj8ltlJYnzb7pWWVHs2CDZAQrxOovb96c7cswKJ8TANUA6i
UepRrIHQczR0Oz19VYfgG6dGdm3ujQOPdEJR2n3i65idKHarVaHti/GWhohTsAPd32DhqrnK4YO1
0sE48PywMOAisZ5v3AVAVFHy8qVvp/36yVoaXkIoNRk2Oxb/VeS/l+QyraQ50fDN1+sm8qphx7lq
wvNNUySsYgFH4HN8L3jQ0+EcUMOzPXn3i1C+MOJV9Q36fqO5U+kjgJ9ODnXBP6WRAcN0EokAr1XT
+az0WOZAv/vHEL3FCwEVe3xYnZ8KiwEhSLmhhoxwPZGmTTD0Sryi6Urcli3K+FUwEmwu5vhIeCLn
IQL++K5eP4SFpXg8SMfAD6T/ptSK6ccLKYjZ4q8aZIhpi2F/TlIkfabKA91//MA6GCVCF5ZnWK6e
ebg2tYkWC6olG/9QEPA0mkwKVcTWWutmqNVihY6LNFJRXb3RhaZQUT8mRHu2b9LrT0zUeS3cjfq7
z2BPkPTq8USSbprB2mW3vHgLXyqzsDY9V8P5Vfh6bs3kYW+WyyACqKGz4fVrBNGZotpEy3R55TYJ
pF5gtvo+3XRPhc/yITqGlCyoKJVRspZjmjIQlXxgKS3dEtFppJjQYEqjaFFYQCJX2U4M7qXVLdri
1p4SpzzJ4AkR+5b4RxOE92bDrzz0iipnxGVxRSudqLgQ2S1B9ucyEsIlAoT3eC6Q+idcHsmjHHlA
sQ/yxIkMI/GyFVE90xliRcFab1ZSvAdU4UTWOk931tcLEThso2GDATaSF8Yzb67CgBwI5cKoXXQk
DTkrZQlGZTedIFzRQ/LI9J9X+K1ZJCmd0qn/Npf6Ku94x8b7gBESM6UrrzR04wpyZz46D8Wrnl1E
lFwV5u1CtpiSk1MNtk9vG4YmDENgx70x1ObqXEpXOtOyJKpppwkfCDiCb7gXefeUnkxhXj4j7tcC
q6PpjwSTYa/GPIj/T+RrL/NNYdmAolABbSFwnKYNsDn/bCyB63rc5OZG5rfJn7+0sGWwpR2+AmPg
NeQrLQBSJMQHBMppbK9sjKLQQsvAvS2yOlAFmgnukkVxDAgGCeHCz2kwAiwQH4BQBC328SUhTfKz
7+xw/7rhmVJMfAjw4ti1d7/ScImOGYPQBaAJ04MDGefLsPoeqfV+gnBVhnt1um4VZwrnKrfo9jWs
6x1G7yzgAlhqyInFTR95nznUMVhvbDS/ucKG+tkmXMycWQ0gQ5NXldmG7NHqpAFu64F3lF8fGxlq
Gm5vWwFjrB31HVDX6A3nFqd9M68ZQYnpNwCVHN4s5FbZCYWLMnJGJBfSNcgNPGOxQhonCo7yqpxg
FbakyP2jOXgVYAyI1WuGDRWfnPVMDkR0J2Ds+AHm+aEg9mDAkfrWDhV8OAowWxPQ4HAC6zLe/YeE
JNAEOAOHM8QnisEYq1QOJsIVOTWJXF7yiRBtJ1ucTX7kYlomRks3fXNX0nOAQTF4b5bhs+sfbXsv
AYpSyCDWA1NgeR2bY5+nAoyw7Axfk0yWaZCD/VphzhwQdFBfP0gRoEI7bzsdl+/vTJv23wDJNGMq
pKJ2x7ENauDz/Kf9MSfMWCiPrkoja/7K35OD9r3Lyyn9BYUilAaB3SuzmnBTL5Qf8F4YyqWjRR69
TAIu5wBjXSyFCFRYfbGo4FKgJZ7Lv0ht5K2GB4FzSzyIjTFDdIJdpJmMGbL1T3R5xmI0NqeYoe8I
fHkWHcBiTEMdR27+uFM0HDcOlZxF+2FrD365nMfzl/KjXrUnQrL0++VW0uqFloRThd6diadxxhzM
fxmeveb3PtaU0to361xz0VUQ6srp3YTEzMv1lhXZSVdBHlHEkdtM3/HCSDTJJ/BOxZvEOnThH2sN
lfIvXhHHiMLCN364qentsWNhPKSiekUbtirjvFI4e1kaWCdDX9xQUGEt4jluLAbSdHicdgQ0xDQy
lOwGklpPPdccXCvajasUuNpa/XmRZ4MAfsbJaw+8hwm9CBM6AU6M6kpg4RirgUC3ENjjz1+obN7R
JsRusyay8d2IvhhC6INeIF8BF7w7MpBWWXJWq2vBjiDd6OEkXRzln1wknZJxA28XrKbQl/pDcur6
+2v8kkfA8k72T12XlEH5I/JFk+XAJEwniUN90FwBYI7NgQ0/ZLJqr4m7VhzcjuQiJ/gMfDD2PquR
dtm4p7Iv33Q/0LzUXJcnzvNwB3HnF5Vv7EA6IaZhenz+8R+5b/5q6hL9B2XwzLxU4wRbZ4qLjoLC
mwvBneooFoUzmmlxSS7JzcmgYwxLRH70MMYXHC0z50mFvjdXf9kdALYy/qQ/k0RIhrfDEfdzOeco
xwu+SXgdUSrgxBmX2HQyvtvGGesT4JBxnPriPw2qX+1rJ7TKnMc+jwXqQACsb2zAIbDoE08qqT+P
XPrHldxq7F+YWsY7cRW9v6JhKlr5CvBURVz8FOV8w48Ew3qw1+k4cOsthGBh4kbHjLoVHL4ExDT9
b9Mv+KEcEjaDvR0N9A8xUuKFKLKnT5UVSiH5c48ALsF9W2XvjXSJffjVE7brNdkLdda42CnkbS2s
U07nzX9LNR5m6qmS52IKzcJVw0NlZl6rrQa2sGCbSMy+DTiwPCySXegaXzjYUTfY4rG3kRXS2oRf
xBdkyo7ZC82AvuV/wXhJXNAZsRYN7mBnIYxpoLMRLBe6YVxlBsYmb0qJM3dvYLvsdVT2J+M/SMsc
dvpnTStAZ0yUS3wht9Q3GLAzIWWFaKY3fcvybWDSQ9nae/TcYUG1s+xiZnAgHQKeuTmU8/CWMins
X3e6CPAsHUuo8VjWeH5PgXzpAHP1PEHBTw73iJoYXJ947jvPeE557QykZbL1+OBMHHukh+FTwPqS
GQe93tY63tx9EhxEREbfSOtRWLMvpSMwkZRuOypgZqPcjswKfRoSOlyERyEbOjpiA/wUzeCWNZdZ
NkuR7SS6OgAeK0nbjuYSc2OiomZl9tGQv4dKZfFWr8DBjYeyy14LYL6E9ZhnVJh4BqYV676f/Sl7
LGfMxaHevUkv4IBmSCqRgEv3qDU7SMO9T2ARgBQjceEWyrDnTlU95yhH8VtXqxOcg24X6hsS5DMM
EuaWd6wG/kunhzD5KP3X0rzE9Tvxajiary0n6nhk+DHtedGXCfvKdEY2yBvgzHK1riAoklwx4z5l
idU/sB0bqHTu6CGYGiRXxDiEn7iitKXMEe68aO3bD/N/xO5lv2y5AWEgJDrTvMjVKs9u44jGOz6T
2KtmN7xuvGXcGS16e6TgAi3wrGn95LMAqQmV+TSK64BvXjfHjGAwx8S4xAV5E6rvADFDnRzEwivw
vQ1LNLKMsA98BETBkAeJ6+UecqsNv4ozckkTkf++HO5I/Rh+1ig+oV2Es8lhnh5RQjC3xrMWcPu0
exUlCPO+dMNPlNcUGpVFvyT4qn5GwMTwBVQLRx4/TfShrQ+qQ+Uw7b9w/Um9N7D7vSO5YQRO3+dc
7v0ClD+q45fLKVND6om78+RyGD2wikwx6slzFz/fk9+Z6zBcMIClj+f/+IBMq1+sLuyC0ebi77UD
UlavwE+iWtb2ZDMi8Ugvk12XDQ02zFxAKId5G5HWDBUmgxwgjZLLMePx2L7qK0CgfqX7PGepbe3r
FeG6g86zlz6noYHkat0BTiU69N6nLUauWUMZPbZXOpoi+QL22LfyzEe3rDk1WhfcyQYzu/hQF3T4
IkmLVLjAwt3ggEKvw6u0w0owwxPbpHNE+cue7uKBxI/v3b3ilWIqFzIYeLdO+zt1h4S43ej0lwwz
iW0dr5zpE98xYW5AOfDsNhxBJ4UNNDoZMT4DeuVUCExMPVBbHwihoyWfm28vMx1MrET6IJrwxMjL
sw2CTgTsbyY+c3B4fsM/9x3wm4UHzyAHyofdFEsRlrhURjUJ52tEmlikKYV58d0Ygn1BWhgpTFyd
bCRw3T5474zIV/qlOb8gzeH05N4Ns3MeY1+lSFxmn/VDSFnL0j7yRSF5YbfVLnu/pP4k7h6Ru405
WGP6iuMI4Wl/R/nyUVbYaMvhYYH32SYn+JpaskWSj5KP17HYJG7JvOeHeYvU7qxkhYynhNlkoi8g
HcJ3uIJzxiCc96UbYE4rT6zHUPOmqMI9FfT3BTEGl9gq9iSChotLi0S+wjlRekKyN/uvnjbNaL8J
IaU8CrZ0+Wh89Dk+tiTfa9AqNpRHQShRwJwt3ieG7ZWBToYXzETavxTMlVkv2OQIC04FPn99pRu1
AvgcyNJWPI0JqnG+5fyLqccUTQj/eI4T6UJuavbglsxpbreK4b0Hz8jIlfJHj7cYaywSvGpCj8vy
Di8PLi42kNO+gQNI0ffM31CeQ5Ydm0OGqFLDWvLk19v3ZsApZtkEBBfTMaXctdMr3FhT1gtNH90a
Sl0XSQKTWYk/hWiNdeo/5AAb0XBrJvOk4LJkmgH6ZjrAWQoeJO8e6etR/vJx+l9N+ONAo4FFosfq
l0bQMW8wfYeDsewQE4Egm4lvv7OeBqNih7HDAhMGYTLGv3Eerz8k2ENYhb4vE9nHyYjVQVOW4rny
Pr2HZFuhmh820QX0trLoKObPPKqyusuDu8mPawzOnLJJvNT6Zc3GgDPnUxyxab8VcIr9gRJd0OcK
UpeEwta21rW60dBdw03OSbsKkgOXDFCYInqOPJhvOznxmhdQs/6GaTuXH2kWdWZvaNzDmyJsAfNN
Lng0msm/KRoZljDenuxXZ0hKJzCQ/vqcbk6srPnmjYLD4XNTWyG1QZM3YhCaETmBE+nC11Gy57/z
vrJ/RW6MmEtcGUgBgEux8CFMUbQJNM2XOYQ9cnIB6/f4WKUPzUgd3z+9j9CRs2JVIJCsromwSnCL
EsrJiV8lLEr6Z1qsp4E7Mj4Od/XnTfspDJjGsd+qAnwPnw7x/pY2KfI8mLxMc3nYw8xTje9pvP0O
z8aPVBxr81DW23ySAnVz5S9F8uAywpXWGlrW365Yvy/kd0mMntpfGadk8pWDA2CXatdAMhmadD9N
faGGYmSY3CS2ATCV8ZVNX9S8p04i5NDjdR7YetYQjfR8GcgLTZmcnmblin070/6F9Cr9aMsec+6a
ZALCl92AR+WP30EsGequg2JBq7iooCR28RrubIPumEaMLgknlyE/TFjBKdkNsQU1Y1kIKfiGzSsy
nHQjVieivQJ112OCcoV8rSSQSRlZ6UQF/lrDHWIuSYbqjlOLv6XJs5mmI0EzljAJApzc/SbJzgXg
U+KStALZCHQJE2XUWkehgnP7UbJOEoe/8X17QSkF98C3cVx3FZs0oCTUxNHHlqAmmI5o/AEOgq6g
qnPgQmxv8OuPlQewFjSLvWQ+JOLNBKJULvP/kXRey61i2xp+IlWRw61AIKGcLHvdUJZsk3MSPP3+
6F3n6nTtdtsSzDnGH5GI9XZjbh7xROrDMteWIyMT6gH+EF4M6Fkqnnjo9RXa3Pa9qUjkjtwKw31l
JxwFg22YNMEdhBCa/SD//oAMc0BygfbnQdpEMOQUklA97+FhZwoDiDkTKJ0hzO9pRVsqoat6c8LS
96tEFWCuGvSP44XTTZ8YbRAl/vE+sI046b4Ud0XpBZSebUv2rdIrptccph1+sUZ2m56khf/uN0wv
4bnQ9k3Nfz249iWrCtkwB1F+sObp2NL9+X6ihIT4RSrM5Gvw/p1g4H/IGIiVA9kgBA+0w7r/ncIr
4xTNZHF9n/uQYw/NQFj9eyuHXL4CfZs4eTm1jiQIxORwY+HUPAwTmbIZukNVenmyipik1zOts2aH
hz9q1iI5+YgKyAgxduaHT9l9YvMJd6bNleMvtrlqK5pLNGguE6WEqgiNzl0TnpyxmBIa4ca9IG3R
D2MR5Fyd2xDVAwMBxXnpnqvBn50Y3CGM17yxbAy/c9f20pxwBtviD9oqAnKI+5Bp/hCpdrC65oSl
v9/kZFWjTVySAgqeBOWBlQbQ6zNcnUPKB5bkz1rGqigeXEHxPss/299i/E0qr4RoADlGg/5ATEC0
I7mxWu/AZ+lIWDH6c63hcCAJqZs/xX26Gh+pQWjgl2yQ/7QtEF8Z517adtOFsN+tpGza+o63iRkX
4CZx2/usTGdbbPAKf+FnKQPY5rmWKLcaZgXjTMqHlKgE/c2/vXIQHtFV2CYTCJS2LscbUQo53uF9
CD8cTD/86ARjIhMKTVQjJCh7evt2zduCfCx2toH7vv8V2gfA2oRIKfxNXgXaalZV+ZvONfrbOFax
bfzOyf4O0z5nqRy9MNRDxOALBJWvvwn+7DyoPXVy8RWu+WCxw7lIS5B+DfiMKKThuVGXhYmZxh2N
dYX8CgxIg5n3Sr68sbVK43OBiGqZYmDzEpxa29H4z5rRENUwg6Bd5Jgns/uCMTX0Pb5PbXoqyZm/
IqbLbs6eI1ywv6j5DvGxgUaMvNeC0l1cMdZII+Q3F6euEwJo5XfsCA1wByJnR/N5o1aN7vIr4kDN
X+GdYemKXYZuGn7Ff2ypUmk3xUZLb/CqwglQuiFjlXQ+MybuwA6xGMbOH/NHMa5V3njd6RQsvAcf
5x7R8P8IWWOFpIMWcwQMCKDMFq4KgDnP1vxtwuKLfxdRPtdnmdsLw4r9Qw66Q0QV9VMk/fcXccWT
qlDe53byugaZSOePDhAY3V4dwMJ502L32HFjlFhagaaVVS8c+ciT9gGTFmowFLdFpcMvzKv+hJhn
jR6j7Xbkaus0Cx6oEFu4+rgMD3M2OGf3ghqpgx8zuPIob4nur7blwDduV/Ka0+a9Ue8VOFZKfcld
o3kk/cdaXD3AUFhQwGrruzpscIC7mL0wVXMeZY7VuhNoeuT0mDTt6JojFMwnt0cUSaos2CZCOiAF
4uwpddiLyS+E3rBta25B5HjMycIxpe8l/eYBQvw2C4whVX/bcc/71UobKE6+CmiXiqHabx9Z++iT
rQATk+0L9cg8UEezxITwheP4PmkUxsE0wHB0OmDiVym73U38Ho4KPwQ1ktMfpHpfURmxYtqUNtoL
xcGB5gcEKNj4po/QBOTwr51iNdMW7D+WCQIhB2/lH994AUkOJmew+8T+3C2OYb9Dyum/OOgX1R2Q
r844+bziTfuWm75ZAcNVLayjH1529jtKtK7ZsVMYLTDzzrnDLSYjBSaNYPZm45OEyGgHz1YhQqHS
A7VpYrosYWq8ETKLX5eZHuaF5TUjaXRDIinNFyQZkyChUH25RjRnCAQAnGcEHDCD1YYlMd+PIpjy
9EOMZzsXbWTmP2ovhp9UP8EnMBuBtjX8tKVZXMAMFzxzIT08wx7vBbsAMHRloa4JLx0Z3NzpITmd
TIcckRTbQP3OOgSboU3gVODihQg13IrZwYOn5BX9k8tvHj/ucbYsQ0QdZyvKexn89KvesMQJwTs6
hj3yKV5q6e0woxqfxY0xNczdluWN/kdqGpF8XbWX0Kxj4MPI7nXk76eqW5uih+2ogmxnVgYAJ6TN
jpudLt0mdc5uydgTWBlOBfTseApgMwNb6JYEl6vUjdjhcDfeDtmkfOL5nFW6JsmNXLJewie5YVB9
r+rm2ZneYPPaoR40+MhMSy9OrEETj8FnDoh07vqlT3kyz4mBW1q0x/ejLbezdCld9efyQjqJrz3L
D1KiinbfZQ4xrH1HcDHq97ngMP0W/6U1GO7S/6nwNJGT+CZMh8wSZEfTpRzXWU3b5I/uFjsGJ/Ug
AEXqzht1Xs1jtxIgBLHwVOSKrlr6LFNWJqr85oy+juXNWEeTM42r4vWmXlGFTebysFBB4aZZZEi+
bCxrNtw9KmsTiRW9vxRNoVEmZKj+KISD+gdHw+gVoki7NubS/JPfCCAR9TC/4U2c4V0kwcUKoP6t
zgs9ooBeJG2EzFpLnFVHq4oQR77wcUXJY/hEm8pYn+guQURwF6Ra1fQA4YSeAQ6elwYoEgMqDwOg
ILEy+gqL5cQpNKxi3TJ/UHbyD3Qs1CKX4EpBhkBGCVJ+bvQ3/vfZn5ITk/HXty4OJR+rAEfMfPRv
I5qnuYRSB3aLwb/gl4WOJjjzc4qX536O+Nm2BArBwJGJjkstvJK11sZ2Gh0ouKUIFyYl7bmPVWsU
bF09cPGI6TeOeQQy3ND9OWRkCe17cCLea+Fy3wrP4dxkSHPwZMxYGJ9KVuwZOPQ/8C1gLSKEudTR
S7TvFTNP1Fo2W8JIeBLyiWV6N7NngleLuK037zF81ixnIX+0fKO3W8/XI9nr6roNPD6qnmQJ0F2y
OG3kPShMiCGgbinEYsjr/hhJSLb4B5CGpJHSWDIsPYLCms7lYkwJV48oj3PO+hdKOEVYF9MKopSv
VxBRI31AHVU1tCXZGC7fPI2KOWQWGRJQwy4ctdpvWMu5miLu6cmV6o98OES1JX5S2QUv2v6giSWJ
Hj17L1iI5iGEZXVVD5Awhk1LdAZD84kTxNA+gwkR9JEwTzMmMZ0FjISn4SUT9as3brp48XyFCy7x
AeUc8OAEjDPJB038Zt40xG8lPFaYDYzbRNQFiLIsgUq9yROWMCqgyUwy7u7pMqeZhb9FAeSn/otj
QgT2BnEDvcJpleFt4F0LgnkIpMxX1tFz4eHmPoL1Lqv7HytSdCUqer55ZPFTZwdlkQxi+DyWyVoi
YguoIJURyvYc7NQfDMrNJ0s4fekC/d/8tOHN/VBe3vFPwdqokRRdvXkFmQrH81x7Ton5kZbmLNiV
k8e/R1iYOJ7b5BRV6yg/J9HXUKynKLJrIjFU/yOmVWrcDrzzwMG+zbPd4RNlykOMJTE1kyW3Qnxj
aieTMDV0FTyhonbNVZol0L7hwyF6ztiVyRZbl15+Iy+rdDeLUcWktyzhC+nQNR6rBhPa6CWLLxPm
WQz+VMArjS6vf4QkvP/ItQY1qvtjCvuSwvWHKCoD9d6QJ1C8kcwAMMxwokHzTGL7+cyGA/oBGLGg
1OHD18/c2G6TWQQM5h4HHYqyajduczc6ksMTEUiQesFPcMKvgxl35uQrzqEHIpLUbQlDWw3onB3e
VqaRyhFmdRl0cbmJgw1dSe3sOoYrgjjI8FG5xN8whF/HgSPs0ZNsxFw6Azn1IeKsOPHHIUGQyL+4
qcOR3L213tmYL4HUCwv7H7g4MRr8l97pqkzQ3QEt4Bg3BK+gPBtsYm4bSGY2nEoOpwRzqeCStnQY
N0emMCzp94ac7TlN/R6u/5NtT/ywjhRx5vFdmbuT7PV/i2iuOtWnf5SDI77T4KQtAgq+0QwREAEk
2jybh0I1AQjUjgjq6T+1MW1lCG8smLuTv8V+vrCrLdA7pRk1uRIWd4OMVBqPAaveZtwEzYZ+XB1N
LcM/8NaiJO+5thdk2rn1fvpmqY+3WXY2YJYqJyHI+D039LV3Gjri8zv0PKpkit2IitkCiEPa22pf
Q7CTfDKVMXFDPLSRV4GYc6b9FTzftBZv2NQKZ4Ftl9ZkK/9gbuV9/g9Mr554NJP9oJ3hUf/4exXz
OFzTM7II80JUCwIyyd8o4muGwZx0zlv4piOSwD4twgA9F5QbFziH8MymygYI0Q602NnYZ3kPFthm
Wc14nykjCIjD4cttPCT7stfs2EP8elPO7wSPVlAh0aCMlchkucNfWI8eIwrRHrS26dbblSO62Spq
U1/duE1O1cz2i99yuKZ1UveIsn3rLgjirHwjsOWotYnVDCeuPCW78bIWiEHXgCSGsRYVrz43wouG
N+J8aEuUKL/UHvBlWN3bNdd6Vm7UCSc50/kFDLO79RMtGixrhGqgfxnWUNk3X/1Reg81XIKMxdc5
xv7LIRnVdTDwHyVd3Qnqc/dD/DaWrF82JizU71Vs0OGNn9Ll3OTm32q2CaupvRoqsxtnHkEqq67+
qpt+Lhsnu6GtHcwNOKwDuG0c8oUbyRv9hBXTKHGhoEAKlKeGCWJTVJuBWBlKFjNwY+7oR8xnqLq8
IpxKylPackTN0Y0alyOd3x3iAsm4SIjrjZeUznqgJUkEvkyBXL788l9M2cpL0Ne4O4hCSvaLSwYE
1SD6OXD8Iu6xwo8AMjVYdQOyUrIK1qheEDMOlFg4yo0lZ5fj7jJt2BuweLDfQXPzvf5DHtIiBOaG
8IkcUA5yq4YFDvU5OxHFq0RY7dy7owYOTZig9/7CTj599SiGG5FEQdZxas3xcMySgX5XGq9oLWRe
/dNQg2sX6MLkSxQ6pDco7aEQv2ES6uFL8sFzIcSwoNqzaJydXlgKCgpEDxEoCbJZaSfOld09dkx2
y6T50j+S3qs670tInZZZq7oI2r6A2lqCcCnTR38x6aZy+JTKfQBqYyU3w1iybITgGbPuTFojCcxH
MsysqMLgfs69zvC4y5XOC0gc4Ze3SHJ2yY1J+b2VrSbYYXFVhF2ZbhofiA4mfNOObKRLHvVlhnic
UDKS6ACtyeVbLSLLRzSqKE+WpeYKAQ50hDmZp5oY2CMFQMkLzCD5yg/K51jv9Yi4Na88dOKjQGo2
Dekyxs2OHnkll7/5NDvZ6CoVVw3m1jQkwuJ+N55ij6RhoFbJ1tGYjXeM3DjvezSPyoaAdmbRo0GP
3iYljvQ7YuoJxQ8z3CKmQI3GR+FUt/dw5F/hEtU26d4vvTE7S8WnOXpNuMtTVJnr+p8XzsJtZTMX
VuV29IeARLjUdm9TWLClIxnf7FIdrpDjb1yRR+l5rZS7kt6IaJljBFcKTqQNFS/hD4/3QrQBcYHq
Bf8zUz5zzN+MHbTJ8a3nDOSk/nJDQwQlh+gIAxQNhxhwD9CGQ1xjU92BXPBuEKYyd2XDFVVoDyx5
w09CG+4TRkpob75F0yZc+I1964wQCZx1OuVwWZi94xN3OHifeaO+x7hENj0UIsB2Me1g0pHRTXu2
xlLhN0JiA3+8L8JnS2FJ9LYNcCWOq3H8GH0Hibey+NYyqz9wIDmUu97nIWPxh56+1K1Y/QKYDXU2
wFVtddXKZFIixJrZDR0pd6O5+IhYjqQVf0Q6XLLpwYANbRerD5iccI2Vzt8iXrRUyZ2q0xvVmI5E
YZ1KbozbnIlAOIwFcS78rSAJ3YxOo/AX2L4somsXTGPhPw4bvmDzVFM9w91f9l8E3Zun6zo9e5VG
X9uOXxJnjbriiEo+qWJQk9NAMAuulY5Ys1+kaODRqHSGYEtrOzHH1UaowJpoGEVMh3PDRA6cZDtu
n9qTHlLhAa1HcHzEoivzamPiyLIj/6sN1iQkMMbwf6AhVLqcYrBDWyROoFicQ+M0IPgBkC+YATKv
uZFOU1AOMtiTyfLmNeVR9q+l/hnrzYp2kHjOo3sIyp863BfFPGfMJad/id/bLSbKpDqrvN8Q22ol
g5IeumFbva8RKzUZ1SuJWtCkB1eTvSk8T8Gx4xVg30fmmb1iZiQxQxpJrlrvYaDiLxHpOaPfk0ko
/8e3SU6BzFMDlkuQZILPC4laWFgBpwyKf/EEIZjqGw07az94VTWHYZGeXGPNZFU0YZ2yY0YgtKrP
n3ZffxugXuiF+ZxASt6LD61clzJVG9GaSs6Iqw8fEXl5ZGIy22j4BH8X8+qCkQ/DEzB59VC7PVAk
6SgoWSSOudqry4upHdr2Q4Ngi7qNxO27sOLsWd8L+ckFdYkUd0IFqxAPsGGi8hEhNuZLF/dm8Qfr
yyT70VYEZg/Mnm3KxY0aizW2e1CP1/Y7rLUmTSLmn6kQ9w5agIVZ+FeEO0YpAl9Y8Sd8DRgIl/mh
X5y6zBKJo7LJ5gUcpMB8wLCOHKbEsSnt0ugX+gOQMF4LBc1xi6emY72N2VsUSxLmqVcI6EL6iMiA
6T9zDkmt3TBDogP5FvdFdnuT+0p/EPxculgh68RRiPLjvdHAQsNtEGxRhTLKYwBTPUE5Jv2J/H6i
18P3OYYEMqdP+P7WCovV+BQKG1sFropyT64sbFR8i5E7Uv7AL7Mqb0llIZnck+8F853Hh6yg/AmF
B+nV3PbrAXXBe9lQx4dcAnXmeZ47f8zxhJaHib+vNqNps3+HxPoWfDeOCZ7jsZjH+sY/wCr7K5rf
jVvyJGD6a0F2NZaOnOgrgExFt5AyZBLJ0Hfcjyr3YQ2g/hkBi0EkwGVr9zx2lQvhC9ciczlwyeiK
ilWyxsKa3Ofa5eCLFNHRhPfVl5SpkIqa8fCuOlKpAWjltTZ4GJ+Gfj30+0g9BQQdZOpJzr28J/Ds
JbGltEg0WrpMya/PoAHQ0DH/7KXJjbbTrnnbIIwqKeFO2a7wyk2fhN2gjAeyOBaAvi/NDS1cDF+L
6urfwjknzqrMoyHtjIU3sbchYfGa9F5+gOFga66Jk6XNNXok4aXh3MB4tZ5PY5coVv9Rc2ST0zvd
BgXSjz/jYPpUfVl1bR/L6pxldi+eAnIf5qB8PvasueIOA77zsg+ki/7k9SxoIEntLQi/IABLiwme
UxW4HTUDBrLl4kgMpvm+ljFMqUXajqTs88Vaq6DZDnn8MYsBdj+xfywJp8/clFrO/ECJxpv3cYUC
kNxJmUAK7Fln4r/6HZIAHTn2fWBxu044hAgRS7aL9wcnKgt0s32zv2FvU9PzxEmOaHXZP8XCjs7G
fjJ/5F3jDnfTcIbfZLVAjklkGsToJ6ySIK1JSiFgRbA+ierFUUClKhUmgfSpM/lsu4r0i2VzDkWi
e7v5A7vQ0yyjOyJQdMR8ZInNOVqXTvha1K6YE/bsDMG5LZdkQ4pO+8yvJW3mCAAcLv1qpZyViK8S
OPZUANjcMLMR7mlPDzDlxDo+68zq2stEZRmVTA7pGNQZVBZKU/wOnUuwNboCgSZmgkuXoOu+fB6+
NWI0XCV2jcUrBBVsH7KyqZRH8hvApf1Tt4T74nlZiSCXQE/XDP8uDivlLo23UXZxp9kjdxmR2ig6
iR295zQFmW5F9tVqTnbQbWmwpeY5TuuJHrip/mw/0UvI0b85lqFQHEXwsH7mLwLPAnXGoZh6mKxQ
4AL6wdqpS0SIhF7KjrwjfO9a/PJ0NrIbfg6/Xb9GLcL/3wvMvJtAA+CELQsituu1TpEc0z5HAKtn
tokNCJduL1E9w/5FkzL62+pD4MlmmByPCgSXMZ+juBaNTZuxLFxlgWTvpwKW+abXOB7Qq9MDsfyN
IOYxi/tOBWyIFca3FdmTuFWI/aMhwyIUq4Z7OPQisSaOCvEAextbo/+jit+piKN6hc69Q8cmuy0i
pGRbi8/wGrVgUBgDOXxt41o5eIW5HYfji1diT58Untz4SIj1tCZHgiAenMazAZOol5RX2EVIpxBA
sJNvJr8DOmDNUxYABd+TT0yITmPAgNWEY8XJU4QgJbVMy/TV+svWdxC/qyE2uIPafcbmpp4OpYl4
xDLAe1L3LV1ja2tSpcNmRwgYOudPHFz6gFuNDgR2nfhcDT8EWQmeCVVp5+01+9Wil/KlbQioxvmb
Ijma+7Y4Bh8mssfWqS5IdAsECIQ9rI7hlQ1Sp1LVDmj7dVsC5W11m1/T+Ph+RlyzyuGdfxbvZQ9X
Qwihsqs3fvE7SGcfnSxNN41DDR3pLkTstjvd99JNxnfRc3cCbKJp3k7YEGS7GC59tNIK18fc+7ON
DrD0lnhvJVZDdcchOGccPcJdpG7wFiKj97d0rSgfWXPrbjVqZrRCtvaM7xU9Kvz2xeJUEHc3fQsf
NY9GIHBlJcGRHOQw3BmhVxAtIm+Jfs4CZ6GA9X5lfKcNCZoNWZXjPSeNvgwwX2wwo2BlWXcV2jSK
GOcCbKRFdevCeUP6JgcN1ZeE2Ycsq+7/eVTg6j10uhNi8cd6iqYRNa02vYz0pgSkczR4hpw0pXbi
IdlG7yJKAWsqtVN2jUz0B3iV8KrKHt2hNHviqpvJTRqIMiuG5WDQq+ELlGNj4x8BetD/zD9Rc4LQ
rYGSh03P+DWNrE5kGjkN4l8d+3reIzZ/pepNnNzFsBYegChAgVi4KuU4kYaKbIhWA0TNWuLNovc3
CAq1evTFYSeHJKOBOxBZ0kh1zb98nnUClPSLGNkDb7MW/nKWtlguWBFQv1AaTzPXpRZOvfrqVqzH
L/UzvZGg4indcXCRb1I4SHzqh8wRotADxgrpyp9BvDFGTOk/JBToaNvgHObbpGPB4mxv6LECSZao
PBk8HfCoLO6RSvrylspkIESSc99MzMxMifor3JAVzvNofa22TAugSXOlcmVP5Rma12D7wqpCOLpy
DFlfoRyywkuWLeoYxKPDel6QfhLjwG/xbaBa4Z9oFjg7cXZxfqQ3NLK0NWvSnpO0dOXcUS5z2Bsd
LZACVnNKFox5qFR6zAKrb0rRM6rRLcoarYIQL0vpt9KtAHQscGrsBt0VqZU/JOEKfvftLT5EVCAb
ysNoSyKnDmwNFxyQUnkU/+pyq2GuZh6mPlNAgfWm9YtOdBAvQ5+WnKrxkwDJeEEwAHTvCQGobyOe
7TmdJKcK7njQJN9JhhNEVEDvngJYSUhhZ7qhyGe25rEp4XTvDPkFSoVEI+PGoZ7sX1cibsfKEUtA
NL6rfuds3OwrDLsZe8pdSo+QBb1Mq6WtD8eZuhZ+KNPpkae3HOJ3f6urjmEikj5Gb8o7gcg3skjy
+yuh2GNCMLVSoysfG1QT6huopiLDUZ/+CwZUArjfDwrWJ4vUhBxJFv8jkppZ2zJaC+GcgEKILawp
9IG/dPozT5J6LoTf/gBIW4SuDtgjzC1IksrINJfEwv2DH1NnjKARzQFogmmxkzDSKh/FjXIYxmgT
1mUpNGegDvQNuXKj9Ddq1zP4TlTkx2irwS0UVhiAoLdxPDUOnlkYL8M2Fjdy02L/r6OzHJOBGZ8S
Vj/jq4Hw6eaL+DYw9yJFjj4WaAMZb4tuzjOlpdM10I/eFfgSIDOM2wCvBV4lU3MpF409eLBuDQGy
MH6ReI3hLSYehEjA+t/krxvhKWJNFUj3jOzgWa1HuBmwedovyMSDYPb1G7ux/95Np2H6KvuruPjF
LYlQtaYQEtg7OfrNWr2DRWO6Y5XGLYywP4luTbpP2gMZchJEE6hqOJ1CHAluO21JKkupuKbKat/s
fYGP6pnJh0I9mVDFs4HpJMmHJlgL3ZfUr0T95hdOSbaxaoAKgJzeZSQxXMdQuyHaQJo4FjgRbJK9
kKhCZtrEu12oV/MZYOP+R4mfbfs39T8El9F98JSYFAPenJ7woRaeBB3SNgp+34vPcLFVyM8j65ML
kHwlSm/5gpwITSy4oXKvQzQMgF5UuSrNq+qwTdPeSx1wdCCovn6aHUZ7ODp2cotsuSglMsCKtI7f
hEoQjUSX9vlmoReLY48mIP6eGbB2XdHD8yEh8v2sRLJH0fHoS+ToYvgBzycJ35FGjQpxttoq36O1
jFRXfa+ldTReQBB0zseuOzU+bsQ7CCtaC5IyPPprCCmMyJdnRgBxN7ALF067ePH1LhjRwzvZo2Z3
hi30ozPc2yQ/InutieQMrlX8rmLyWnyRqPM+ZYcebQqTug+UQIQt4e5uQ9TWP3kg4+J3DPYcv6ua
zB1/WzxjkX1MtbH7ykidQvlAvAvMLIsdTyV7TQwRsZfcfBZWaBvxJ3+fgXhxGpg15/azoE1Gsd/+
HyAAUdkApFJxaNgRGNjhPTGggYOjJyKSFhc1Ip/FAgc5vyQbEk0BoQUPh2v34OdvXAsK2wmP+0i5
jSXgayJaPrwZHjO4AvwMidyvDfxjM/Bgd+ElClAHUV4xBBuS8zbvtYZOhIxJ29x3QEKoj7gPn/1l
Yl+xpB8yp/plgitgq+nHtjgJxgbXg0/TL2yfJdwlj9YV8EtCljl5Em/he6p5Z9fDySfyWm7x97J3
MiJTn7dib6YmnEARqOdHrbjlOsQJCW+geXKxkfsTJGLGc8ayMp7FyAWt5S8eLIWAPg6R1kUwSJjP
jFUzOe07QPwBSc5PiHZphXsZwbcRkogIXAZoOMQ3WrJHjFXyJtyjrDIhPWv2q4rgZB4gJLprhvdJ
XmGzSo7YJXHjoc0wbyVfLg6h9L3Cf18ud6SDMLEDcrr9F2o6GDUOG2GtmdjbIY4tK9hUn37jJsK2
fGS4NHjJNwweb8QR46baIrBYDtuJTxi6iqAGcrKQPEkcmoFVbBlh/WIleXII8XJBRoBT4t0dG/Rk
O6YQgAN0vU9GMyRyjf1naHtDyp2Ou5OADXEDS8hPZwb87pjgJhYCdT5/DQb6bUMJ/CnOP0qfsEb2
X2J+0mWxEfB6B/s2JnBvmSyO1S7hU9ufAuSPCHwYRk98OYuBXCds3GtwP3ZBxmgeOuMvYaeDa94S
nrkKDWQzNNNilKuYPnCH7BvuQHOHC7s5+wBlP2V1jEZLrAjoQV95KGj3iqjZooKA+CJAmRGJhjP2
jCMeoXWRiGhmE8NVmffOf5Fh04kfFf4QAigJoSVBaWWStfNZBWsJpbsjRLueLuwRWQeIuJr9BMDY
5CmOozOdO/EHMRiBdemcWO6g2JTvYnJClDJ0Htcb6qS2shCbMFlu1bs8AaMBRUxIzvcy3iWDLl00
DvHJpCYbYQ+6cQ47Uj9Pxk09J4UVUbgSUcAznMr5UK1X1Wby2I5GjgVi2PI1QfEEmaKvdipcCccc
L6lD0D20DFPiSePZJVJkBhovnYCkzA50+F8yPz/E+bC4kFpDE3BlU5wgz7V25iOmbrZoKeYubnl8
VlUvzD6z37nPpWR1cssP08sc1oKyhnmirgs0csPkTtW3wWjEQxJRVTxTxQb2juNfhFXbrmalLjgY
o8egbZri7PMAPOnsXmNuRL8mwLBOs1yFjzEj/idfSusEIurx/tdXv3F1SNEUhuxpY0UUEEr5OQQw
QWGEmIH8KtHWCOM+d4x8JTq3sbyFCKwEMhVy/C7KSstvtQjl/xzZMgvUmu/8wxzQ7NtRYb1pGRJX
882CGpXg24d+oCSIpD0+d+NWjqvFnsUX0RPeNbVjyPA9peGSRtibTXgASnklIXjXCQXkH4XirXof
Uqpwhl37oG1kmmyyDPdgVbM4m2JmmlCAnvRVIl9KBOgiiOVKoftXgJR3OD30iEwABPMkVAzehI9o
WLjEjxw7c9O0Hl5gvq+aksJgxZMkcSwZUK3kyywDlFHj4ql72vtR51sZJ4X4G1YvnrOenPuVeU5O
2auoMMcbCMh4OJmayhEj5NWMiOA4YHh4e+nwj6u/ayEpLjW5t9KfH97z9FpE/+SD73CQt0+VlJZF
edXp3LKqz1REYrlUBaslNnqZ3fVDFl5VGDyK2NRNjLqIC/PEOMHxTOoowEb7O6nYzM7v+LqA5hjt
9hkDkfnxoWmPGq5y4cnrCL3yJtj3nzhuaatNk38+yh/yyRYbLERXpONltK7vieqKCxcbV0m6vvE9
1Bft/Xx/IQkt5n0QXBMpoI7KOOsdmWt0ibh35IYjGGT6xypEbSc8miKvxk+8jl8VC0oGPmWzXXR7
cC0ctWf52qPs17YdkFdOnuiqvU7jR8d8ijEiT+Yo24qNXN3kkpU6yTmi/hDX3U/6EFmqqZm3NB5A
cjdQsHtadZHFQ6TeRjzlE1DehY28F1FkM2Z7rHRCvgrjO/W3fP3BSgBb7Byb1lb+TC33onhd83bq
PHnoIkhrSZYrAgvineYIS4ug2CNrVqT8Cxdr0/zFkUCa7ezLLbxUnXsG+2inGFccMtWm76yqeU41
AkPibMEx7ODRZLa51ulsKtf+VjHI+nYq/SLLZ9R44EO91wSYgKxozxcHhCq8Zt5/aA5YeGTELMVa
Jsr67dJXAKML5TSwlAHrsIaR5zfLAEgSxkHz1wJ4vAIrI7kIQx0QF20yAbRjQkt2e9HJiUIA0S9b
MI1lAgRPemB1lqB1k0tR7ySujXAlftLsl858nr0YXdwYA2NbRTHmWe+py1n7VsZAm/41QKt8lqCT
plX8i1Y8cMTGRnxENjppFANYiOU11sBh3z80/xLBbCNYMsCGcOm7RxBsRPQW/RHyMoRQwAgmbLgd
IKbJ7zvBSSmnYIxt4VTjBjyrPEI4Bxa/RkBb522UHIVmhfq7IhcTaou7TVuJymccbXS4qneF3Cyi
lmBFKkNwf/uYNVqA51VHyWTEkS0AalAdvEAU6Tsy+58xDUtZCJxRpqU0huSjqueuKFSvPBUmqRoB
lLx2Kvi3g6FuJc8g4o1wacGOiPQu0BEtmm3ivTmY4SEiW7YrLlHjrEHhA4vVuifL9wU9W8gPXFD6
/LHo/nrA9kyh4oG3M7XpDD3SCcxjX3b0SDMYhiJU4peajSvdv8ukzaPzpdQ9uxPKLP2VDdoBQg/r
mZytqI5wVOa5LTYdbBgdcup/bfhFZm9+7VwC3sVbfhrh07k4Qa8mt3PTa4mUiYusdkGWI3Wp1vva
XA9UBJWOVN/Ta78WQPpV+y3d5QZSnNCcYa8Qf0keFL5pEGUQHI4DsJ079xJXjUg+6UkEefZXCWcL
CSzxqoAa3yxAcVMYBohHapkvcfenVw9B3E60fhW8XA1HisuLnYuu/KZdiuT5+5sjKbBCstrx4ltN
uVdTN21PFVEfunYOJGZOk7GGHwD0dVSiLQFthkgU/BwMhXzUml4Tylm3Jd35kpoeQKkPMELthXqS
UKT+CBrDA1/i18gapK1q3RnehwptP5M9IdIM5u/23pJ4RruzPQQ/Y/xEXdteA9QjZJReYv1riA5S
S+EVpXwEPv+WKBiCdf3ol5L5UUvf2QIcCTkkpnRhZxBz/4+MOmxvkWwHfOaQQqZTWRIFmwtevh1N
kSDcA93ssCo1fXJwBXX1aMdLil+c37CmaZ2ShVuwQn7I7NEwOaftZqy5kjGVRuVfigZH+5kSooQ0
Wxdmt3JCWCJ+3RgrX30LxcNciEWr47WQCfH6gHwt6IzjOem7VSD+o6FFhkbvbHU3utBn6vKTU+Y4
UueNAhuKHsHRuPzAk0Tko1ceQzJb41v+D64SlnL2jlbTl1JugXyD4q+IoV+BSobvZNF7siOirZH+
JGtP5pP01XPnNzQDEkL2fm8X/fJUvbrOJSwaB2jnkG+44fmoruI8vRoyySHQE8mZHYi3H0qmgoe2
UiAHh/5AEklz/RmQDtY7aXR/Q9ItYKUfbbfpfEZrjQFewmDEsbpEFBa+yBYl0m1akF+KmDYO7L8F
z8HAZJWKuIkXy7j6F8nspzkyFjLXwAaN3+5/HJ3XbuNYlEW/iACjSL5KTMrZtvRC2FaZOYmZX9+L
DQwGPd2YKlsi7z1h77XpncgpNtjZs9L4p5sb+j1Z9kh1KlUrZLRaIZE5oWJHPPI3AHkBx3at0QlN
ncM5xR0m2KrvnQyBEYbwG6tPlXlFgCAM7S26zQnh7FCqqFZ875dSdL4bjX2R7xZILlaksd2y2Bqi
26nmyIqTr7D5J3JOGtGPNuctUHR9ibXxCtq9TjA0O6eMUUM7uLnqLm6mrb4a3HTDruX8CANSEpgf
nuZ9FBpUQnuqcVMsyLo/1NNmaLbtsBprEZUCo8vkDWMkt1qB54hkl6FzQrqrCQlaBToVXuZEOaRf
RemvqjVLmvYRHKP+2c54nG3A45CbW01hhh0GlrK4CYxnF6ybOIbraDdcKuiA4bOrT3V3VrtbLSM0
ZASMZCYjW4H6JabcAJhAS9qTdXsx2YCxiJN3BKexduFADuLtpB7nU7WNDzkBOvp3Copco92WTzlL
2V4+IFnN6GPezV9JQ+6z/0QrywhyryHS6M/Gw6ARJWcyo6RPiw37EsNnfrxeMKcQU0TjwWYheJBX
aTrKCVImcuynifJ63L3Nm85CzRBQCOAbuWQqo921zEB8InmUDRB22Z4A6H4g3/IRIbeQ888kv/q0
Pe0MzoxibjxXw7mVC6sWV397KHGAsMIarFwf9tq0jfTPgD6K4Y78FAckNF8B1sqFy9bDNANnmPkM
7BX9c1YC2t3pHXCCg1auq/oeRH95tyWB0D9XojeOT83fmFCDQjdSz4MIvWKXso0k6IV2fRaRbxoC
bZp9pRAmKedWTnJQAdLqk/OMLR6HqYgN1QnbtanuctgyaQUZne8IUUROp3xP1bsY0eguF8mvuPgc
y+8qecX9abE4BPphyHZVuh7Y5yGOg/BsSC45B0Oya+UNCr36QkJA7Y29xc/YwVJm9mXe62oFyU6f
HIHM0L9M3i8+lB+fcy/gxqZr6bdRhqAFCLFschYTdbJr71F2WFBk8CsMXATtzkjXHZaHmM72q4hO
PQNyHlSwnS1fN2LsXbILmi+j8hpw1qodkuL5G+0bAhJgtbJuFE8KQUAhNpd1FX6X/T27qb+0shU7
b9KDkDJR/SJ8eSOZOo5XoKUpi0jy3X23fM6L6Fd70vmLPqb5X+8LVDB/C2a5wp65U0Mxp7vjDCxj
2LgDj4BGt2F3iC8HnZ621iWyg3Y92oyJIJLzUNjDUye7sLmO1746dgRScoe3Xw0qv1rhxvhD66/e
eukk9RGk2BCji1VmmzT4ClqcIuW/WLmV2fWdu6FMMAtrIvCO/kMjkib3+sHJP9ri0ULRujelQ2EM
py6gnpYtGRNQJ6JK9aRkH/6I15wJ9FW8CiiQGQciSGg2so44f2l+h6nXZW7/hRxuUbsCWsydb2yy
E9YUPWPC6SLG18W9lG/F2lsco9pmHaCfR6K/2I/SEzzo2QDDkeIgb2EpCHg0F45vrBGeg1/reZeG
rf43VdzcgRsvnIEZ6C17gfkCVxjnHFF3JrT6SKszMjZAifkLMlD8aghfGLYhwgaEcAzKOOcQ5eJV
Dy2t3UldupTuiIPY1bWM5VCp5AKxznhn0V6KX/4xBtGackL9JQPZnx3sRmGWz+Y6cSQYET3atOJU
EI2B0arF155m10cPDsbwtAxDB26C/LtvtaWy2PbKqm+QKifOeDKjYwF0GE85UFG9PkyXojgK5aHE
ySI4ioacFfLmX61f0BNv+nLOwZqEGfXTkZGcezj/DSBSPlK3uxw5GCojctqJxr1j5Q47cddA4al9
MtBxEar4X1x5uKIRg67SteUK8AK+ATYQSrhPcCPh0jxo7NERajBv+Mv0F9Q0fFAhMbXFh6avKDZN
ZIanMHPfkttgZvpMmiNzIrTU5/53oh9HHMQYhva6GW2KdRFf9BFFD6HPJoh6ivwcEvfqHdxskpd4
FHmAxgdzrYLx3bm7x8kBwoiEFp/EIYH9I//BlZttTTxEjGT13mHqfrtB81kgYnsfR2Nfh8igrm9Q
ee/UrdDOVBTV5fsvmTVy2V3OniCukRxASk/WEYuai/8mW8hXVWfBJCSE5s0EXzrX06EPSKK/orDG
7UX5VLfrATs3mRKzui0i+qp2Et17Z/+YAGBXA/f7jBLa/mX1QNbNU1/+o43Lkq8IaAmTqyu0L3T4
RDZWaKc4MygLFjsdHNVfSdoyd7LmyiimuQdAGH6a2ifrODN3a8USFttmcsHmse4EhiYoWzoDZfEV
mWupngmQKGw5eDiq3p66m/kcHwa2ASZn2+rn3W8YOqNvxBhhNDRtqBZcxk2MN8frjEMa92nEFYmY
98CKRTySZuCbpIs5i8RRzT0aaMDTuLQwkRoJCwhKEQ1ECZ4a9dKCLjI9Q7X5B2RZ/p5tYPXmGGX1
aw8X2VwWv2r+/a4PY7sMp3XCfNDnIyZqKW13A0mz8n6Izsmr3SXSCdFeALK2IiDjXmF//232All1
rFoejH3B5A0PczjljfWmA8iLXdft+Zct2ghxP2cgya4GJTe+qPD+GOJ1R7ppXiaaXv19BjmabauJ
zN05SSb+avgdQrvLl0EFCq3/1o4Ds1vMxfeaejumPD0pXBJMPRQmaIY93FC4JAk6/g3C+vb9CTSK
8R0c7UlwYszfBmLeTf/Jmx3gnBW3kmTJA+ovW5DBcgG5kRCIzDT3pkH4bye9IzxYq72f2ChRPkbC
KWMoSPYqITvRBZV/sk7p+lqwKCt9J52M2WwOSIgwQbxeJJaFBPfpKDXI7sRXz9JTSdY9WnZKa+k6
ShsG0ijtFMGKLmJGaAKWXcKSZhxejtlP33HIIgpvKeIbCziPegDUPV2b38g8wCDtaQ9lOvyT/CwB
BNXnYbzGLf0un+2lgIvWbMx2tchtKg4ghWJxMbDfLOHJJuaJz5HfoZ9sJnvMG4K1z8KTlCcgDdRq
qDaCfhcTp3smDLn/VulQoa4lbpuz219TF6iMdYW9KMkr44PiiRlsSlx0ZbeGDeK/SF9Dz1VgZRVM
88LQSEFFK3EQMFjCQE/Z/V8Vw6kunbzr6fsXb8cnTCK+E2FBnRP9MYhCvAMg7vA+psfgaUJbUWCj
sXtGm7Dsv8tbDuH9DT2JP7IXbH8zdF9xuhs/Uk4G89rBOP5lzRSpvSWwV5rlENO8T9KhDOCNlnDV
L+U91ut5N8qqh5iVwH3XtzCBf+3p5rEwtiZ6lYqJM2oq7C0sXAzpLMqPgXdEg2vM3hXviG4V7Gfi
mYXFAp9l5woTpHwJGMqUh4HxNCgM2AXxjTKDAxP0usanzZEzXeCCZy4AeART9cTZ4BBDLirPhNEh
CWgEK8LtXaDagu+IBptnCgN/mtrFdYZ0N+jwnKbcs+yiKa7/xj95ZF02XsWRv3OpI7ZFSUXlVC1o
VroVL9paecn4XuAtvTtvLKyy248Mx3V9N9IjG8/6x3zVm0S+1f4Ja2NGfgP2qdlTdZN+BgbXKngi
YEkVlLHW8ns+/COjo0pxCGQr9gVFnMmyH7Nof48KEMbhRfmdakZeNdhXlqSGq0t/9bQu+0+lWucp
hYL8EhR7YAIWibB853YQybs2uEnrqBJnNlsMJZrjlrNqQD51lOPzG1tKGra0h5RH9Fsuc6SWIV4W
rglWlH1E6uEamgTmCuyjU/4Nl3ABJ5E1diF/J7D5lU9vw+/fLja8bqjiY7ZjWb2d8ond2g3osCyC
uwHl7DZnbgZ5JXekn82AmnZOb5CT/ax1N/+hEWEm18BUsGuCYxmklJsrUIYy/Qis65utFT9jO0/K
LlBsmN2m+g57Jswi/t7+c4Fhla/MhpnPHh0a0P+cwbF7gVFAYZEj+evAJJLp1xPizBwFBMmhKbiT
tuzSCRCMGMuRbgfK0yLWsUUeMGENm3P4gFehQ+ywRcwU5t/mzqQQCidghtF8ADriNVpnvFEHsiox
lbxdYLBiuq9RzmIgSNblTmNIjbfrRrOHEJ7Yw9V0lz2uqZxa0aW24R+7pyCwdFimT5wP+K4RS3HZ
4QqkX2JBchgeEfY9G3r3ZXoa0Jnp92AbC1ukuwyskYYjSqFchL7arpPA5V1O6G6PwaljuMOdbqnH
LF3hrzH/NaA/LP0BSq3vPlhX68bePJULRgtf47ziFbapRuIgEXjUW3vxwNHHDmqvM2/E4zf8y+Jj
tdjnZ6YzSXqZn0iKxtiqPzEdeLgGzdOHb4vYVT5xlZhbYoolqFICcimqaidcIwQWtpzlYKNyXEZ2
NGx5XHTmrjYEPZbwvptRP3CYdSeEfHhRGh0BuaXS7eOfGULkeHDcnffB/CPTteWGsqK315tH+DSR
uoo9Y5uG87PBJH6CzGURR7TMv0Am1uYp7WZ2eJk4MUOamOf8S8ABoltjttFBD7+tXnnCgpuKOzY2
jrlx3M/gK+masaBqY4lLFGODQXnNC+9fQPRDIUc/rGIki/8hL8Ls5XO0Xlr52wfz1RPYDS02exN7
pdxbCDA/NWWVHm/hI1Uh077+IRLcM6E123YK2zd8rXHy8aGpEBXj37A79gwt3gtpKaPgj+OXJHfI
x1dRiBcEURj7+hidhFiATwjIT+RnefoFpuXOCrVbi9XcdCBY6/+y9ZuoZCeCvhDjc4MsxClAZjOe
TwX7CpvIipjpVuO8OiJ/GLBuQrLOjhDmlK0GEyUBNZ3RhC+kS1K7bwqKHmdq9jtiDmlqmD7hF6EO
dbud1dHRHuTxYnHsRcTnqYsCx+BoUsDJIDsIV3X4rZON0bJ02bKEi05q85WBF/FPGoQgFq3NApm3
6hiRJaGeOcIK4LCPECmv5H5d/1N5ka3xS6lQ33ga1Rnl3NxF6FRb96ygaTpksZ24mvjDGm1SyXSy
pfl1sqJ/jMVS64HYmHWrVm6rWz4+hRbnmr8rXPVEcMiqBUsB/D8f1u06ugnsoV4lPw5LGuB593Hd
VudmXBP14QLem8eP0EBW+BY03D7/59TBaTiYG/MSLTEMsRDl7SJq9H1X2RHcQ8jEkxPNQ9ltA3ti
mxdbhfE4kPhumyy89AcgrKa4NEpZ42p/vBRNxyCg+dTC15uFl4H6C4oddxkTD74ROumBKfCsOcIt
QWA7Ky/pgcWHmA0NCvNsfkHAAZtODR2BHDttjxpG9FjX114PYAIC11kssGHQuFRzKNWl0OWPxCcm
LeM+jinYofBqUwOvmiFKyw73MUVbrPr+E/j3KKKJpPy/a1nj4JxTlWdQ2hEPtHpS+90CDKAZQrl1
iq3M5NMDTcMDKtFNH3REQgybCZRZReq+jCHfHPxe93JBsdBlEV2MIgfuHUPLjq3xa05m4LQZi40w
sDRW1g3c/abnqkZTm0HcTDQCC9s/CEosZCtUwqKtgmEZh506/ZjCelGGK4ajmADZN/1/dxOwxMJv
3cRbqQG9zjvY4f4ESyPNDQJR9giWjP+raRNW96pDbqG5BDchIAlJ/V1H2/dn5EZ2d9qqsxAzUTx9
QE4L6/IXrGIbMweWsFmz4FSf1Pj6cMZ7xJHN6m4i8Cz+AEwU8ZIT/jC4iKp2DAPgYkkx12QKTxxp
DqOvjgblVr2vmokmjrsm++mXZ1ALbxQ/hRNAXwClJMS/LNDy/AKKSpbuIZph5aCObPQaOh5wDeTB
icth5tq0GMgOHO2NduK2bSUd7AeZjzwlZPM2J2P6AVXB3YQnt/+krm8fEoVz98HdE7QHHsMG5feI
/EnBnGO6IwtNWmttMa464W9cMI/x/6pxh82TfejcphRk58KB4MCUPQnFwiEMN28Urll6xo6VFxMI
9P0CUmbnZIa+8vnWuKkF7dTw6Mr1NjjGAcNS+gbJaTkkVMzG1K2I8UpiaP1VPJxRybXtgesfji4U
JTPe4lQbyd8TZoVlP0sENEZ1wlYMD8htFsETxsvMr6i5MFG8/H8ZMwOGJSv0bvYnbqS3rVs8Woi8
An0fqxV377KmYtDcBscVwFiA4PNxjPa0MJbvJ7NJxE78i+GVo75G5I8D3Tmba8LFeW5ByiBbwiVy
fqB6Tj9E5zAcyr1MqcQM+4n3Kt4JaEEtdYd7EGjjaeAxc/GhUeFAN8RzGu+ZtfTCZ5mvcCQOe2Wl
AxEAPE2f15N1BYeq/eEnEJldARGzo5ccXkIWsvq2aChlESkH3JVWc+Hn5qst1qYlM9q0YajPybc2
JVM0h2nd+T1Z8ShzBM/csFfMypEFpAdVYJt/V0FIhvMASfRdgO+mZTIZoxx7mdlsVp7FBsl92iPJ
rwGN0w0hwMNEXtoogNekg7rDgw82pgREAgmeE6P2InQ4B06qMrd842wRySgbyQpnByHNESAggIXX
m23HmIFRWBkXMBpgHKjORNeoSD9mV0SsWYG27xwxw4aPCMQIFPRMAUEGC0uqC1/wOHR2ZBgDfnjV
WCkasxpF0T5DPn9VP0fcihVjnc5O0jNZbTONAs65xE6rY+ra4PPi2QJeeolpceFL0wfWqzBBS33y
gVuyCZbSn5qsupOknQiOoRU3S/5kJOirhFOIxfIZdMcEAODGZ0CNbQYYFjKJOGFvRk7BEq1yxsNO
mp2EDZkdxjEJKFIAzgLNQ2oa/BFD11qkIL3bY+Vv6Y7SPbET5CzzgQj5HbF76C4yL/oBIyo88ugj
RUqxmvA+YY2rdnW5kabNuF5wuhAXz0EL8K10zMQ26m3It2s4QnR6i9Q1EVNWdPcoajLCUbI1bzWL
+oV+rpnkUftisKJfJ46ela9OZOmqvwb04HeK8R6j/00aWDnQuzNh9ZjlxlsqUj3eBLcMLzOpBCh9
kPuMxK+QpMHbQ36Tegm7T2Z9aLl99uzkzs80jW37mWP4chfLg6YTfOWl8CJ37WZ2dy4cdlM0qr38
LcIn8vg84bBVW+yZQXKvkTGsWhJ4aNmqZweZLzvPhTXyRW5L1E93fmw+oJ8FnkmWZCV2Ahv+MMr6
ef3FE4AKp1/S4/LZl/+ga13eB+pNWkltvbjwIcAQZRqDNjJArgBTi9+KfiLc415B28ZTlt/lxead
bPXv6KYdzFXl3L3FD9lrTNKSaBW/2Dq+Jh5DVjwn2NScgXOdD/ZmNgnhjl+F/X6RrEY0/f+K/Izc
O6LR9hqNHzwlMehcMgCFUpFG13kSz51pM5Ebm4OEcRD9y5ZJ+LRH3SeWNp2HFt510UGM2IrOW9/J
Fw5TNIr4X6Eycy9Md2w9AxuYjiQ2pqRBehwdLYZrwdLMuMgHY+V/K0c1s30SrgaJ8/kvu7ILjBD3
hkdAv9SF6JR8CmCGeKONU5uJbJStlL8ypZeZmE3Mzp+g2bUpaB1yZK0aANyZKHWawyA/VPGaGr5i
pQVPiqHFpJ6Z3yc/3YNv33An/47toN4Y4mqRfpUskd3uDBR71/sMAWYKtLFtZtonz3e/sqB+YJFs
N4jUM/R7Ht8VDzCPbowykaAjNNvKJ3NCwh7oR0E0U4E+RDyozb04hgAYzC0jJC6dY/kRdEuSs66j
Y7wt/Pq9l/0AY0e1ybCQeQDNhY8O+iC8xnwrN3eTeCAPAnBigcUTEL/iKaXU123fFm4cHYR7zVet
RtCtCMUEPWR+mJdyHoi4t3HKwG2xJV0HzWG6ikgUUQlbuJPx9iWf8f4dwquV7zRkE0kFzPka3pUv
hKAlcmWShj3tbL6dWYSaXwlTma2DsZt9olvnYX6DbLX5xPkteKlDhMszVINpOoqnOdZd3Sx6B0h4
0IN5cJVHiF1/mX0L0pMROgpXNBqAA7ib59RPjN1PLufvBZ/oUgdLb5WnedgYo48XaFULB3pN6m/i
xc58exn3xNureV34GlhJxgdapxYZKt1iDrcEsTxD13WEBiw/d8+FiM3IROHgFfnW2I8EyNq+CBxa
zRzy0BEJq2vE1dLxna4gn/DidvEvRNdgQMd1Vv5xJTZnMg6LxgOkocwUtQsUKTxim2Rysl+tdEhk
GGYYCOQwIMgIiBHXlChBHKXzWkIJSYNn2gQX6sy4QFTX4V3m1OGGphhndikcTDcyaafWbcdUyYZT
2ntY+FNEI5jmCv4z4Lr+/3QO/mZy+pSEdYoDH1OMnRKlH9PEO0qoFV/0Pj3H5TdXOMWNJf2pdELg
QuhSTi3gZnCqSMlqgk5taY8TIf4HsxZSYU4cB6vF5tanu+iEZpH1t8oc427iFHHYSzIi1g9UlYvT
4LGEhfyFnw8AbaDZFfp6aAsjKWs2GXXmSdqTbB8t9efIaIEXC5IdG5tqxTyGGVZtMTTdKJ9s2amn
V2wG1XkhiG11ncOkYdPrEnoXowTQnKzYMjJlaesz/Av3i28MaYVoiwbQJ+zVTgKCdXHEAtWAVyMK
da6rsRXFt7bA4/WN1EXcMNjxD5G1yq7AQDJKStGm10V1w7AL9kS9pqOl+1rm0roUET3Olc6UbYTU
68etiuB87S9wz2ISJNyWu4r4L1YOkLXgZAWChazuo/nTyV6HxtGBOyAGhlVW2+7H4xtBtGaD4iLM
BryXxDDzHG5A1qzDtb/HPMojRw0gX8Dh5geYTjDf7u0nBXRyzICzj92yw1Yuvvj6sdko5B+lGyLo
UunI+woqjMKXBvLWvhIYGhfdZU478WhnK7myJPsT3/FJRcqkMcTisFjkHtZgioV4Ax6g+lBD7Ise
o4jGARQOaZiZbo5Pvg05wahQ4OBMyQGTvFxfW8UqL8jIEuYpZH8G0w+9knSSK2cE4oZOVgVnskVp
xB6ZGW6gbDQJOEzNXS6xTXcKdU+5JSFYaiyFE9ZEimgRIIK+5u3E1T74XBw4UymKCoRiMFYRmVNQ
0rYFxkEXnPQLqRFljAo9XlqGr+bWCWs880zMSBHETUqwPSK3Zq3yFvHHHvJjjlZ1MXjxEVVW3qx0
DxOmU8nnhcHJ4kmUGtVa6z87hilkYOhOIJ5x/LEGkDfqU33iodbXrDqi/tcwbaH8GnqXER+o5dLu
ulvARf0QEb9la3T9pummt6L4x1Vi6dd0NxlH6UXjxDQ633A8JfozRwjAsoSwBBWjSSct+bPz+Fe4
AePF7oEZB9IAI1E8n6J8a8xL7zX/tATHxHLBSpRAi3OgMWcDd8/ky1ZRBTC51AR8hDgRbYbimGsA
5LU6NastMk0iyW8NBxKYa/UIui21yHir1vyweyoOdvue7kangu0lciuIAsSY8pmQH4oLFlHDFt1D
MswAoip2xG1/1lXbNNc6tikq+OQ7649NuUTDfYhET6UB5SZqfTukKL36b6f/0L4mzJRfSntjzcSP
DTOYoYNgfhT6Xgk8cMHwo0osxJTtoxPEHmU82Xbqm0fKWZwRaUvL/h/2TsEuUM7yPzX0CT41+l4i
O/z+N8DAlEGfmKeulrpRDHK7zsl3/TG8z1K15+gop4MgzA74Vt+SNySQ5c5qsAqhkrKW3uoEtjrC
ESM7n0toY+RWIjsGgYiUutiZA479s3Jgvd34jBUs3MC2sjN8u/5gh0KPYDFCz3T0qyufzATMyi5u
yBC3Fdx6FzOhSuGwbZko7RXxVxh2OXY7dfmDqT0/NYYX1E7/jUm2749ycQkYZ1jaLzD4+q8xiL/m
7rNK/5a3dERM3F15MwfbWeAPdVzXBUceOZzsMya4cCdkPpp+Mx50+b9lvY8mDCaHd3sg3ij4x0bx
7Rm9m7+37xruNEWI1/mPKV/T7AgM6jPi8owdOo0ahgIoRv2rUcFFQJzA98PqEgyzfIv53aldP0KZ
9SnzHdx5NO82i8v7e7FqKDX21U8muj6D8viELqKsTuYH/S9ND809cQX/sxE35hzSjfI4WZX7kjFr
wXvZz6T+fovSlzAlgLGr9gIkgJgphDzbZmYDoL+BWQtXDUPQxPto9QS2wIf5P5JpZrmDBHrfsoqM
iXVYn6fkOewk66azREMrzWCMTlKxjiZ2Ch55UPmix8sRcolbi7u/V/lbKaFw7Wsvv3bK3QzCRbaG
gDRCU8U6gLZp1vNhEKfM9vV984/rXXsREp5HW/+OHz3g/3+roVZUHVboHBErFisyOvvEI5v0G1Go
Um+l4VdHB3hBWdbDgwzInXXQimILE5a1YZcI0x0fxOvMRgp2/UGy6mrV/2FmhjzRvG2fpEvKatbw
o6O8NxJOg/JloOxERmmugg+KRHxMay3/CtstO8PwK+HYg550FHjmG8/navTFoxxdJ05VdVNhMUKi
v1IQCm3YGZYpNdA+irxqpd7L1kPgK2l2O3gRs0ZmFN22Ki9MqffNb/6AUZCEa0Hz6jAAQoX4aQif
jbBBOD0fxN0R1zWv98KeWxUkEyvEtT3Rh0ye94sVgrLSXIctDc+rrSlM1zwYoJ8KsIqZPdVrqn87
pnnCejltlYzPUJ5/z+RCpqGE6c/j59M1G2j+gEn6Fl0QR7XUrHuFvwBUenasig865pqQuAeBTcQ2
oFD687G8/S7E8/S2KQwLR+R6vTR7ToU5ZS2TXVG3AItyAPqTjVsl/eJImJ7cy+kXAAtAv3yT2UrH
S6X8yYxA0U1ZnE7MYI58dQorn/oyvp1yzrpFWI7VmHCz6Vh9MK0CscEqW492dbxRXupF34WkYXfL
6ReCxqSvmYqiyyt/2XPRd/BlZK5E/vkTQ2Y349NzzL2NMvvK+gzNw7TLadf8BTa2i8Rnb16M6bE4
5/mRWxMoGW+n4KF17t3OOKbjIeWAeNUHE8KQW/DYsuXAmbTSsZaEq17d9wAKzPCQjV7IWLWGYStn
SP5Z6iKh/qOZHgyEk4KrMTMtfhcIjvUHnVSATHDu4y3+N0yEKD4SVsTt79vQYAhMEO/MB5m+pL4n
RrccMMWxx+ULX+MYtbj9t4vmg1y36UXrbuqu/818o7zTWlDqF8pT8efdnck4WFh8aADyzH+MeFj+
0Xjrj5pkWFq/9M6Im7FJV3lEnBd/XGccUPH9zWL9DobNtCBmaWvarcT8FMe9zIYpj3Y59jr1CL27
4Xk0iTwXMXXxnzLu02wehuJQxtv3VjkeaYH12amOofWm8E91Dv8tQGqAy3do0P+TTp4hUQ6ZujFh
zvjEKl4xYPRBzcjlUZKOh2E3Cq2YP7bws3UNcLAy0Bj5/4z2zwShPny06rHpHuYjKD2NGjDCZSuF
xLPYReuxxovY+qA9qC+TtAP9JbOZIDKTSBvxi1qAspH5m/5/8ThinJEmS300mKJDdE2hXX500obI
DMhEorIDfFzJP0wkgyOQfLZyTB7f7IXM5EBrZXa3frgMTI2FGzBBCGjNmdW5wOWtnVQKYwqbdA7N
AUELED2S6BJNUMHkbXsDwsXZZIiZvAGinW4A9qnJDkDSkLgLY1leYoFQToB4K3x90zdZQ+U6f17x
DGOHAaRrF6+Cgf5gvQ8+qKN5uVk4oDnjfq9R8B+SL6Rl2RWrvA8HdHLVyK5vJ7leG75L8KhKL718
f2AaY0icui3evYfy15a3Qjy1EmcKhkdhJqp/5+hWkGADm+qoIUpEu3MDpiGi++RJEIUtYWrEFdH8
4nIp/vbQDJSNcETmnNPvpfdc45JaxDBTsbW5HxTDffVHDVp/MGbooHRlOb2d3QKilsnVpoV3JeMn
uABkBWU1Bwy8Kk/hk1uxDTErxAgYybWWsB1LsEB5PVTxOhv609UIfpji/J2v9GXQ7czUIQAvtBJM
aHmzoYBHTkutxTPRhw4NJGuet2swyIczKCwcilVgwuAIqaDRYYjVRlKteYzDdJqt5AGIFnpGNS1x
BnJJWv3ymrQHtkMyLKcuxLvzpce7+QebVibeOnCCUJof1HJKtgNABMe4sLsHV7qxf1NTwSK5GP2O
HyTp/uLiTm06L2EqOJEuyDTaez464UYcMq0wkSj6C0sUKxqypibowv4/sHk+EmcD+obN2LWLTgMo
f1YSyTBPH5e+7E3MQ6QtDvf4HqEfeskJ5L1tMI+Ng80L4dAbux/BVYXMoOFfuA8cBiI+uKYVWx4m
qyNB1PPgkDofBfuj+NHwYoS/FMNAAgkq6TE+JNSb/9StD8CUcYM7NwxodvbFT4dfbpbOg5Oum5Po
TsOBaFlmWSI0G6gzK+aG5gm7N03KZdzyf+UrDwB/hP/1QPlDBF+IGUT9KnU+1juXK2lomPveyQkM
MN2w+ZCbA4DlHeWz8MDvS6Zxx276kEd/lVO/kpOSWWRd+fd3QxN5H8Q9BQr6hP71fUeG382ATV53
88BKFX2XbKFUpM8nrgUhEn5q/NBwyyfh4OPG6j2kKWiXqs/yDieiRyYNfA8hXuPgvaL3i503NCMo
odQcV2Cz7YkuEeQ64zrWGezOzGWI/9MeTnp6ykl/xoCIFQXfuP9hOKNEZOqcBwtdMDuzSTQgqIVr
1eQZJO3WMT16JwbtTv7LumukjmGfhvQKWBfDKRpCzySYB0uDtmqOuQXZl5+WbsBqPTrK8aJw35Ef
BEfHcHhlwyfrNK69QN/Ams4t5TfiknSyH/9QzmPbmvn77f0Voyt+Cfq6/IILzkQkIyeWfF8eoB5k
BonIzNjt//+auAfM75JOEWhbYlgV1izaKd1UbzuB2QZSEnxQes4oNaB3UGoxYettfk3gSuzGy7OM
bIbrX54NvFqfLBU8rgbeRjg45irZCyt5LR4fyQn+IWaiGcy6bNKDeMPhLPwrfmUBbjwDjF2O/dHF
BYE9jLOlYeayBie64WWsqdfZdGtr8Mb+J1DhBTXPYEt4I4sjQm8q06Xks2jYGxA4rwlLLODuB//4
S04iobUW6d/UHKw9Laj+yID5WBWbsIudUj/5fXQAJaLV83uyXkTI912/po+SusHAznLDE9KdA9FB
EgpGHN7VSk9xZnKc7fMn08ruDlGSbX2Zes2lNuD6kEh8n1uAAIgZBdAXXoTkg5IC/sWAQYCNPZ/f
rMdgTRRuUByA2wFKzmtb2Kb6kw9fWsYqwaOoQAc9pxRWnvo0Vbsqtov7PGVkQZCe+WIn9su0pMKx
xujmJPF1hNzR2vg1hq2G1ZxgK8/8AuEpGUdtndLa7sEnhKfw/9ECiE8BUG/kgZ03GvxKooE434EU
gfBuCA/CLE61xH21yUrXDFjGWyDGRMu3cOzQkbTcTnCA4OXNTianx0wUk4pdkvK5jXt6gK1mfkvV
17giGgFt/Uc3nRCVIZwIqZfnnEe9+gLPvLhjFM3Vg3B7ozlSqCihAMbRvZ/n/B6vQyhc6uIzJGi2
Q761mgxGHvGcbUNrRoYN4jVh10Qu23TgVbSa/F7jqdwh4BPMo8GMjaHXt7Eps1XVXmImwTvJJFno
NiRIbHatyEqFcfp7ThdAfhdHvKaQpePZs9DIrYccMeOMMuzxfqs2uHQk43fatQsiMtYw5A3kAIzv
9kL2SHcidcq46lekJCF9TRu3hjuX2fx9YcQQ1/YbZkYuX52s7Xlq+zUrBPkLOGNp2MCLGLJyDisv
PcDPRDvHnlb0QDL3XmWeOavGyu2UT9YUvEXEoS65Y5FyYCq8L9R1orpZ9yIQCZwHvTwuLmXahiC1
lxUSNadWtgrD7iMdxgvMnlZvRuZmyV2rbbSMjVXeYtEJng1Nz11lMHiXYc0qPwpBB+k+vmYAzRiL
aNvou0Qv5Qh8F8FGCG/46mP1WwIDX21lALwI0i2cW/nv/wod5tzdVue1OGueVmNI9uqxWC4+EPIZ
0TUod8kZRtOYu0zNxI8uhCTbbd/p0egfWgBcwe2EO4gTGn95DWIAVne8IRjo8w2nVUKJg3hiZZBo
khEyU75Ek2UB+x3xwH2grxrwHQfs/SI0m1bwsrO4uKpk4Plr5KTIPClz5eHLPORXNnqwnuxpPbII
GRNPFtdHWMhq+ukzO2jtgok1ZOWPANpE8R9H57XbuLlG0SciwF5uJZIi1ZtlWzeEPbbZKfb29FkM
kODkTJAZWaL+sr+91/bBhUNQ/IYdwOAs9ySgVsQSoP/0V/nCZyRep7+ZZmPsd+/zzK27xhbR+KPJ
zYaDwd0S1lO6yb0QFudC0mvWrzcpcgOfR0+m943HH4AHQlFmoC1TlzK5L8Nn3pz6qKAseMTeEUFm
/JXrhQIZnbrPmHPaVsfzAmA6Qs6kJiIF2rAS+Pcil/w3hftw4Zaf3GqPEVCEoxh/qAyaX166nX7r
G8X0yC+pN6BsK7bCCUFP7frWgOP4ULtr4XNFxbrTepgkSf6MggtKhBMbSz1pspWCpLKfFKjr7MGc
rXBfOeMybpJcxjP2oPkBTsKDCW0yQpaS1/FSvGbLm4YRKd/nFSGDc8nTioOWuFVLxWOwoZZky7KC
ztltoMXK7PYp2ya11pK4AmfiGYaHhDDwZlJPwHSDb/3hW7E8jTGqdkSp6hXPTOyN5WjV9t6y1sqr
mmsKo5AHlhhidkgPiBRMw8t3cNuABXgMQoCY5GeTc7BBzJBxDyju/F0LO4J7sP0Ib6u915db8qfm
tCGgOQZ+sVRSbgthe4AaN54t1g4SzeZGyinI9JkdoRa6wTaNL+NttED1XyJ9M3Y7FdbXOToRW70U
2SUjZ3vGBTTZSewOupdy/7aM9ShjCws8CEPCMWtpfEAp4Rzk6P7QOwIWOivc54PTN3j1dyMibtL5
PJe2UZ1eGu9XBPwFEZ2/dXD37fyoKyfkkT+0YKJFhGtsmUvwKPAqDPy7OT/cm2grQU9C8lsHn4gb
rydEQiwGwb4n3nTu8JiPNMWjGlAGjfCCsLGGuMdpT3bAxqHJrKpDRDevxhGL2Lh/t5jZCVc5erDJ
iAMeVx7t3vVnr/kVcNpUHAwQuPtjAkSOjZMLOVzNOydPFCpHGTGzPGeiBcJ7kDoGtJ78MPyywulw
cL4t+Vt8m31Uqqg56CbHv5WM++oNViBS1NlacQdq1yPR8W9ZW9fpOkH5xtbmYayC77yUpJPxINoO
P2+aLsZM8pDpJfyxdPO6dJU7MlZDTtYYJISFbX7NyPIenp96lx8omXETcxtOW/VNCfzXcKJcnWcz
pcQYhwiz2nBCvjLh/XzIrCQC6wBVceSGkHNzinANg+R2b0AcOiRJcRQlVi2Eu/3YoB2rP428jYRt
jJWhtk5h+Uh4KJrXOUwXxr/uwDaSQCqdUunKTcnS9h0IWZkdA2QR+NSU4jKnmt6EulwJuUuSXZU3
QYYiI3AH5/wUj8v5Vpy4w6lrQzwPwi0KMND4jHIwpnfUQ9viL9Kksjc42CX6b1afJIZ7DVcEu55w
L/Ed1SGQiM+m/LUgdwfbgfOWdAL8EA9vdBomxkO/yMCyyFt5KTkd8BesA05XXlOKxrJPy7wrw77E
3cLgj02rq3bzxL8Z37J0wqCGk8PmNxesLzHxwFvC4B3xkRBtYKs6psA6qHrStprBDAk3E/RXYoPC
TaQP628E+c3dW1r5937HT11M1+6TvJa8Ja4ESLe4Co8Z7nkN/xGP03qAx8E1qsNlsuZ7upBssQ3O
H6XiMXr4o0e1TBEQ6e5e1o6M514g1AQnCgb6haxCHN1UhMPht0F6zxDbgmgL3rbM9rztkrZXtXsS
O1LxKVPiwO/1NZKXUml+WjPTmTlnUbG8z2k4ijZD/RORqJ+mimMIDxWSv0JilgeUQS8Ax3iXJ0BP
eCrFdd0crP5j3nP+0bc403vtalbfIlrVtALhSm52lN5BdDLOeoHaiBdXGUEJwsFXhhFyt6+uOmPz
gsV68CbM1KXwmRU85v3OOrIwhRsyvb34NjKbgNGqbVheZX5asgMXIV1LQN02Ai6E8jTCSeIBXyF6
Rj/CKvssBTyhCMMOUXJULYn82aefufqn/mnN9nhDd3Bxh1LkQUJIwZe87umdal19YGbBUAI2qgld
He2pZDDK5YOuwmpPxj8l74VR3kaoQr3UhZW0r8EqcvaFm2Xuh9gjIkIOPzxIM+v2vsTV3V26xK4h
d9AaSbANi+J6rNbKZjhzHqhx5b7zx8IoFB1mbzEZKJfQbKMfGahv8vnINlw780UaHbhIHXGkCUJn
AHzazjER8bbfpmefguintE93hvBEtxDa0f+4N/X3NS2BkwFHx0a6WhYH7odW7LBsJ1+wJQLxmChb
iWsSr8ukf43R/OSPvMzI5bU0p5QCEsZs2iHqXZEVu6xvsmKPW93cTNON4hrTPAnzRYzfoqNa+038
ZTX/yoKw6rFZ2pvqjTfRPbkKP5nTrOff4kmRlax6HDSbhp+OWY5DI0/EHZrjKDLDMu4nuEzQJV9F
7GwpgUvglKtcf4IapsOp3sS3oYCKvclP/XRhmECzTXOTRvKXROK9Lb+VTtnXPtEuTc+sip8jcjQ4
LCl07kODRC+7XJURNgbuK1xfEZ4kMrS7uneKwUO5SLaRRh8MQDqNmGi+lFONbxzriThZW2XECvrk
n4kmZMQ7LYXrCrvHxBHxYwRt8ddX/xqZgY0fxsd8/Gy/KUPbK89quvU03zT/5gf3WgQm7A2+gf77
Z+ErKGwO6Yt1giHSZeQRCKC0nhhcBt8ly1ex1TqKyHu7pnjxgSxC3IV6kBGBRiTVgGdce0Nf5nq1
zL3LYo8OOTMhyHe5giLzz6w/p4D9lnTD9iWAt0e1LIoAcrPXmiVqOmrLhwSW9rXw0Ad1D2mf4AVV
lTgLcZou9rIBFzFXE6qyvshcKh3IvWm3zuiPeO2mjxiJwwT5ossNloqjAnSYDK4ABEiavIAAoUTg
trK2ptV5evFWs6FZ4lv92jK3cY2rGj9M8HKIXAfSntWi/vROl27ChUZNeIF9QPk2y92Ea8xn5Wok
ThoXoz5k/bZGUsYhpsOeX/PwT/O6MXESZHi0sE3/vV4GnWHiyvjufl/wMsCkleSgzmNxyAmasx7I
JwT68FcViBqxIuK+7yAIVqM3/syxUzU/hUmUhQGVTUB+/LHmHzG+NQc2YAsgprGOWUtey2rK+WTT
+MrXnAK7y3wcV2lzSBH5SSGKAIaND5M0ERisOnnvddzJK9AALOgJ/h9ORTVdcCeaMbE7EEKWlgj0
SePeMLfGSoE4pPFjRirDsNop8DcW0Nnw9HsY1mnwck3fWtfML/XLbL4PEhQYtzDsPaR0qd3PHLqZ
3TWvZx8f1DDciOnX0KMtEEfFsX7OOatVAvSylUY0htKlmS6A5t5fJ/1kDSel24f9xpFSEA2FI7/4
tQ4hlZc0ORViBAehJtlbGlnBlOFsslJybwRLyVA0XAAs07my2UxUHoqKfnB65CjP45rVHHrlYsGr
4t9xYRCm58TKHz06bpvIY63dM9xC2VxLxOI5bsrTbtI5gXXU63zXOpFheqST9pt/nUjb0iEjDGp/
dtFX7ELSwQJ9cFrV9eswvZcy4UIn+Ur1b9LO1CmM4qVaLg7KuoBvxNaeQ+TeENQgrhX3l4oTaz85
Uf5Xk4fQGoUN4xphtCo57TUBt+V4AyKTb2H3W1jotoe6fHSohVp+VuNnQUYVD1bBBDccN/PE/+jS
of7/BqlQC8fNfqesH5ON95IqQQOzL35MYvYtoYAJxesFvlFyjSNTkwogEnYHlUAIOfphGjmk30ok
v+5OZKGyx4vYcqNdiRGn7uoHy2oMDTIGQIqAr5/yZhv6U7aOESKOsujG1UFmzxOJw29TaW/i4FA2
HDNavqmcOZ/Wm/ByAuuHQK2J45ZiPE7HJZ6SIxfEhDe8Xv1rXCA8FTPHcZ9h+ltav7jHAY9Mh4tW
uUYPO4lKa/YMktUkK4gUAS+EyGw3/4qdWuwNykih3QU5VV6+Dq4VxuY6Ezf/gj2uAXglps0mlg6+
BQXwl7A/f3YJhDPeVYI36heh+82qmyHy9NW3tPJxS/avs0buj77JBkcwR5IKSwpNCqLbEqGrd+B/
q5IanI3es26cg0/Kh6GfBg8uOFyywAeW5k04LHW++Nw36j9OI91X8iimU8nbT9WYXrjgUYfQA1Yk
ZIcIQ0pwb4gA0/RBTv2LcbTkvo4cOBh7iuGhZq2CGcM1yecWo12r8s9NIkcXN3S4D7bUf1SwERaB
HT+ZMy3YK4nDVS9sLfOtGp8JkU/lnos+2U/gqgadDXirJHPDZNeCRyC8wfsp7GAjuQRhSTYXPDht
3Luj+mMp+xDGzKOL/6CtSPphOLR3/F85h/A4e2+jr1TZdsJR036bLzXBGC5v0quh/VR8aap+DdB2
PZTHl1y7Y6WsheoesKBNTJ0ySKABB50p5iZYsor0uKk6coyUIfI146j8nNZafTdZLmp2sWYrBmeD
msyAdo9ngMuVNLWOCEVO1ragjZ3y8S0+FvM51FepcOsKBvW/KapRBldTy9xG9C32F+4yGm0MEzcT
cTln8ZqV4CvN3qHPtnmyHqd3xhojGAkPQnZFoYhJUlCnCdhRZiaqAue8WltNNbePU02o/G8xi0bW
tepcwLK5cSk2xW/mUC+xJzEY/nt9A4pkJ8h32o+BOXhbh7/Mys+Ym4dLQYpDis8xy9CIlPyGey51
mTsQHhwmOgft/F/2Ahr7hhvQSuA7ZneEz4ULeBkZ0yPgdnxdNbaKpD8ZIJzqTZPfC0ih8VfmGQSe
4ocMp5+CmpWyvFwYslq2Vv5h6mzoyIXcP9iaytHFMVs0rfYK7STYUEMUhMxCsLSHJ2Pa4SMjtPKS
L2l4UWc2MXMliA8F7lL4skdUv9ov6o96Piv/4vkkdBvqcZP+o9edcgFq+E1uwdDGch4cRdHnse7N
t6H7Wh5OpNLggdXPCWkE8BWXsVxWf7TxmzC6r4SEcw1c653JON5fqFnjvvzRNCoqzQNAeL14p9E1
lTzgYSZDJFteh8fwau1etGJwhQi/zGfl1faIqVS85Fdz2/rzHnyCZ7jptl299hgGD4Fn7lkiT6Y9
vgP92lVE05G+FQ+90xbFo8IHSILb13VvLncNvcJcaUNgP9dc9xTsrvnUu4SwmOVrFwnETgSCWuVI
gMVqNTxYgXSuwctweY8oUU8/MXHG26CicTIZdDi62iiLNofMtXxL6Yq9No1tLnU2j5ZRJPyM9D7F
FBz2G55WoqEBkKCQttOPKbS7z/yDm+zk1g/TwudDkd6KlKXumiunDA9WtmyC8KEXzBz7PQOZ4TKR
Adxr2oGzgzavzh20druVXGo6CwIqzGSWQS03L5tnnyucsZixcIJ/MtQZnOphtA6mI8nAs7jSP4Vf
gCihgG3e7g6tuUpkp0FjwC44uaq5wYEJDmLO/eBsjvaYgLPYa7UvofZ/0JKRYPHU1gz+tX+LqDP9
VY9kQF48ZziOGdutLC87KI56ghcLVhZD1J2dKVxjgl+VjFRWNtVkw+qPASt2bfkqSZwwLy0Mfhw+
kN7W+aVt4WSTK7Rb37yoGtiEwKHh+9vQeXD/mMBcXwiBUY31Yz0hSH2bn3wrQ65aiTu+x8FPUW7T
0EfLq54BUIIzF6aS3wpXJTQrbRexTJDSTZVPiAM6mjMo+RV1EP/r4Q9bfb4YOh6Ne76jAg+SHqgE
/oK79oSEdLRugLCwtlu2vhm+axOSgkOWqLihDJGzLMJzK5xq85/mhtibWqfSd4obAd5zaVkRtVuH
mbH9Bs3UheiidtD74XPejd8YmHiLCS9Yv1r/o9oIdlBW1+xWp7L0wvpK3Kt5oW6sLX2Lg417avwW
uGfZx7GKKblqPuBjzWSWES9bD9n4TTnw+HHzTCYkXA7MoL5jR3XOYnXNk+9OvHEcLXGmYnZfvNk7
9jPWyh232CbvgAmeJbSqfe1Z5WbqDmAMCtNNvseLvxp3MOsG8oEKXUAgDo8Sib6+2QH/JfeZ0K0H
oR8ARWBL35zCUcKRORDf5t3c7uBTUQTQMCDlJA5NaovdfCNh6nby43y3uJd+MFjiZGjs6LWhGeNk
7AbQfViGiPWzF3Psfyj5G8am1/wJ6AwI12GsDySKgb5hQ6ylf2LMRZCbPFAaESaGdKRD8C7giCvZ
Up1aIBPs9n6SvwUCR0+TYFh+Gnh/wv87kkftj3oPSXvTgIP0WMbQ3Dkq4ELdAhUILafaZv9UyUux
aBmLUcuKeX0qnpEAD/uWKJ7Gj8E7Lkc8Aj56iGJb6Sm9KO/dL0MevofLW7LFDFNQCUjIOWV9Cz7a
G4/wTM6gyz2eH3b2kJMgmTaeUJhBOE1420t1r+KOhikwXFEh+c3Hmss2M1Eue92eCcKVF8/viRkl
Em/5Vea2y2sUsVEnLo0kXY2cRYZ73rcVXlLIo4abNIe8/g0IrIGXF09zRV2wE6G6aQMHE7s2Tnm+
m6q/AblCmN7ZLkYasmeqfJAVU0bVJU0+q/TKBtBjdeQjImmCa4kBtW8tVBZ9V1OTg/HgUnTayvin
qchMAFSFwRmr++tLoV5W4z0BgP0R918Jq2YzFyuqLlh2uQpZOByDL+sGJGPCHNWZbLWS5YVcQhQI
S68/Thepoq3L6Tg4HDpz9CCXrgrRIK5+rZv62IJyN9GOdVIAlVe2dtCM3L24p0nOKx5WhrDoyu4S
uAyIZ8WfaXpvzYX9zX3uhZGEXKbScwrpNzMQ19gZBkKaXGnQG/cS/jqbJoEP+p/DG3VmETE2tGYa
jaCjrZKJqDliVfkRYcRKrD8Cs8JdOxt4ZcIt3gE1/CzgA7IeUJzBL/L977n+HgyNry1qJWN98DX9
KY7OL5RO5SMZ9qb57NunRkYUGkT8OyiYDC8vmJJEAZNDD0m133X6aTYd8m9tSxTyjxxjIu4IR6G/
kIolOAvMoFK8EnQgJd/Fm6mckvhByBX8YC1R6bRBJK7vAcslfgNSN1RWKl+WuuGbHjH/Vm7lLQX2
iW3/WNenXv/KuttMX0SCB5W7MpK11XrjPYQcSf3pRVHXEb015ExMEH3xUzb2Yg+py6+JpQKpY61A
P+dlyiGKyDmhdB1OKp+VVth1xWMeunp5NOHSs+GLII8+I/DtgDHy9RQdmMYyE5GX8iAbKe7R4h4V
9haq+wBqA6GcwOw2Lq8Go1XzjIw+3lPAmAVO2LIGIsmR0rRAsq6GlkpJPJP49wJQxKITyB9jiZFq
D6S+VTBK8eugl0tul+0qU3xNRlMhce8DlawRY/qjDt+0WCtPCEbVPo6pxt51jafwfHexI1snkqAf
8J1m6c79Y8SbISE99f9S4uvdT8CJI/1Fasxhd1DpJ6k+IFutebcykDfc9GhtHEnrkq6MLFdXSNb1
flruR/wlZbmsrdVmtC5NWHmBRlXic4pvLff+If3FQGowGjzei+wuL1kimPDwKxmCqepFRqDPNPLd
Fod84ZQkX0PJXIdFuGy9bAJl3ch+w/miLD+NtFyzVAAqQ3gZyHh1eKIs41+RiUCL0ZoF/a83dD7W
BRH3nLutQhuNEHEiMYa9ABcLf2gI/42z1DLo6QcaeUwe/ceyX48sYfBFgxWtCxg2K+tdi79V2cso
XVw8d4JrE9eSNohpBIKKO7bZ+gxfgrWDayYTWEf5Z0WbMjzmyAM54zse9ZUA3vGAzxJjk8FlO/Fp
A+JU6SiNwwir6RDf1iox3ZCctpMhS3LSc7U9TGASGDTBiZsQ7u4AcT//VV5OCH68AazBGBPgMhBR
7ZQzGtaZ5A+OSMsimLvOmRiv5eu0Xca7SH3d/lFqfxB6EgYlWIKy9C0ML+Yyx0E94LZFEQyrygsQ
U3XQEcJ7xFzNhHOEd7Fx8hRkEoZ7DH6gEcddjNg5/XGSOXSOiU0keJ1TMjVDteTpaLXJF+JR79Lv
w4T5MWGCbx1SEljFm9dRHRcXBAfG3fAHcFN8/Yx8C8xv3q0WeVDg4mSyJfa4H3XEZyPkOLXUMqhI
qIAuppHybaTwmo4eTp8vbid4QyFAFS4tLDH1EDkXclXK1lXBNgC+ijvjwGEUqPgzUzZVfU+Km4pz
nKCC5iBbzsauNo6vW4dxk5QGxaBq4fHaRYmWJI7bDADAoyCO/m+GZQw+rJCbxmTBysg8/LK3uPIO
S4+LwncEsPPCVaHk4NiJ6wGbbnYjHxUWu4SsNxmM4dwPZKHWknjs70nwrxE9LqyJAqmTXUY1j+3k
luMuibvVlG3pWdKzZewRop8K9PtYEzEsfXCa/EcLXBzY4q6if2Ea/mkSpwXSujToak9huAdHDEOD
8Yzzu8VKKnOQBx/2v0w1j+uRQgKKj7Qz7elkpYPcaxMCw5s4O8iTbeB0c8K/zA+xC5e1V+/dkcb4
tUFKHnzxmFu4XN6t4RHAbniXwxOHD9ZnpBuGRlwl8s6W8aNwixhGWi2++uIipdeJPohTKp6m166n
poXECDF2GH4ng1MbLuncHZCdDlSQjZuMP4lGA8MpK3rj1iCMgUXjw6C8VGPatOE/gZg7NrbYf+cd
86Bjq+z76s7VvmfDTt+rbh9DtZMvHWqcCqMUN2tfsiUGh5nzgDRDQScQJX0EMXDW5hZ1twyrgteC
7eCRbXzjI+Hz4iY6IQIg4PH9HF4/XI1FOb3o8J46DJSQ914VeGqVBrFw0YEkbZthchFKnGx8eCPD
DfaAK8ZDVSZglICRRfxV8+wRoe7rlratMOnyqFh+mJ7EhpRJDPqN5N3MnEmW8Lg4fbhc67kxDY6K
K6EcP9Vdm/6Mh8zByobdVLI+WmYHMqWcTkWXl06T98B/i7EgEfZBu4kNznx8R6PqGDO4sHBiEDZD
o9/I/zNlBSpqlygTZw8bS6Zk/U3jVY1OGXtL8ZVgS9rFIDLkjiKWS5LIiwFXOGP6om6dKleyeSYY
n3eJH63nUKNmB0gQVK+LyZ2gvcUvCVBn+wPZ8fq3Qc461KjZVnoOK7i3AAyCF9+kettCbTNlWxKf
OYNI860A+uHUk2eQ8an8EKtG8AU1tMKRdMj47jdMGBb40cu4IscKr2MibaiDpL4eckfMxKPEoif8
zfJyLKHsDRYMw4Wwu3XYwUwbSZiyD+Dvw1uGrY+DD5vnBnwUN0bBbkHqWA+q22rqOwifVNWNQ4wy
bakbi1Y0r9ItEz5Gw9Ms2Bpb7hWGLeBu4czAsvo03JYDLWY71vVpx1g5FR3KH/EZd9bRsg4CZyU+
zII76tn8qqovDCZM0wUqKxFhZofAFrJkdyjs4ckiUaDDqSywjfvkGdDYJ69GfqDhqXRn7VT9ztT4
MNuoaJ6i5OAkj3d9voQN/d2z+2JcPqoRkx0MVtXRrF2Dy46GkXg56JoIVkEkU20GXkhd8DI8juIf
ngFojcAmZocncQL8hGv8Klk+39om3eq8Lq5PuoavOQYWE/ArD7w2gbhJ+Hleh4qYRWK3kcuYcwge
IsJqUXk5cX3pOYvH+qy4uvQsWQZVIq4TX1uXI5aQfErjeQiXyNIbQ+YMx04J/AszBj929GOYPscx
IXti83ql20BxES9RfeQOdlThIOEpDSE/xCYn3goMNKQ3RovXCBPdqjcOhavoD+bJNOiy5ysY2PNf
/jMFFYl4f/TZCp+6RFUTwKivYfBnIs4goYvPvP5AKxYwlRvDY8YfIilQY+K/Gn+KwSe1GFFEJuxV
T++1m0Lplad7VpvrwnxLuKMBzEvBQ8yLQ9f4JrD0oRNCcw36kABxOZP6PpLnj88hR3mCo9I60nY9
+gLULHF2TA29r5vsMYfn+4HQm4TnhAbtTPthAm/Mf1ny+RIeioHioxxeMtcwGSf5Z2uw00b28tGb
BPFJ20rzOZDpJkVOS38YPjNvSsMP1WJXPajE0XnisLg0+MnfKNLJ3yeToaMu+pnmhehDIw2IgrCj
vkv5XmntrlTwYO/N5qF33zxRaopHDvsc1HUURZkM9jUWdwyRmuhs0QoX1r6mMhaGg0rh9pJtau4K
pn/UJ8w92C1S/V/KRJciN/JzzCC68N8wnZuWQaomrrtPAWsw3QxYAvXerghYkLGpofA8lfTe0eWD
ZZPEMKeXSsWLekLBJtyjE5Flw0+uCZwI7j/YIEN4xmLjJoGvZluNEfNrGWlTl0gp0RcXdVE80Ic8
W1uCpcDQsqVKlX0fstIH/Ooq/hk1r6crrFtDHwM+QtHk0pdNtSYmfGoJD3JJhJLeLfpf4WcWTGLx
HJAqwDQ18k8zdkMOThy9Cl5dJHwNVbPrHPHPAmg5KnxTeVAEvXfgQXPmZIGLOKItbpv3ur/wTUeb
JRWpg3AtMSlUAMJwg3QOjQrVyk53SuXwWe/yniOI/D6O15BoYYcTc00VWw3RgbFSflXAHZbit0ic
pjYvUWn3Wn4twUaKbQNznwjYUG5OUXHoQNRmwWcB5ZPRQ3mzVC/gtvZuUaWwFtsP+pQkkh0XGNb0
lNIabv9TbTpO4Mbjgfc5wLbfPBQEX0SSJGu0pIbvFjIQ3zmLhjQg5nwABhGRYF9076OaOdz8VUQI
mdt/J5Lu8wSgKBoH/YDvZsWXfegRqSkjsDti/Apn+5A2lZkjfQ0PQdaBnfYXg5iHNrnLX3Ny4KCZ
cejgf0wkuDZ9ljl93VyPwv6SU4kRvGNGclrwbtbinOCmG/1PUmbVrTx2MFTDJXB8ESzycIcqDl2h
pCQpUH1MlAUFx8Y6fC8rg0UJQCem6e51NPPVRa/YU/jyllB1UQkE0uHWj/jUlQ3gSxO/JLdxQfox
cJ0T4mSQwAmawwZdm/NUrDMjeJ9g6Fk4Ew3MbSTQDTP7TFS09b9Ic1pNZ0eZlD1H+JpKRxHokSA/
ZP7viOtqQHcsEtK0SXcY5tAXhXODCJKWu//Xv02pMOfkmzj0vJnGx6s8LtTWpTgM5d8UDw2siJjm
EcqyydJwMNLQsrYd9cqmT0exjmKib9jbsCY84w60X/OIzmQfZZKOE1661pGwMmbBacreaTAnDMfT
PDFCIjhJG7XmY56q468quwnMc/mz8yNDphCZg8GAXXfr77zYsdYDVIZA3fzjTBe/fuLahTYa/SyP
SNY6iuEFyieCVBMwZqSLZ+RV+hLGTvwNuJgoyCNYcQ/KXSe8l/d6fmdfs27tR0PihXD3/3OD9LU7
LII2D/gP6ciGKZBoi9bDR/cMYUqjx8bXvr7IfzSwZ/WFfZ6xSDa+l7641YjclTaRi0e0qO/5meqa
2fTBl8TKJflhLdnTs61C3sp2iqdug+JoYrGEi7vVwrNAzQfYeNPWH/f+lHKZbgBeBPNJCb6hS8EQ
Nnal/kv3N5qU6XevXf2Zlduleh1NU/SYokwoXSDi0QNi/DuEhHb8ja/9uNTrXsSDSbsLEue4G2sv
nH2FkgXKwT6CDbfzDB8nVX+xm4UkYXOmkhxcXRz2e25/9EBgxw/VuyDbAtnFldQdk8Jn5EQ+n5vi
Gkn8dQk3pYcFMQZd5JZs1CZMQ/2du1N5YrAn17xKMHZnI4KW7Y9sL+8G1CDGkOni2Jqyn6b6KyGM
vUh/3Ihz6jV6ndPXPh4uNfOy1yefGPZJKdj0lYOHmDsobCB7ueZeFC/YuKQyeRLEnFYkjn0+6SHM
RfA5E5+pHxf2MmR/t0lgMahAWo2X1O2KeDITfGT05XariPZIQoO1Oj2pDvdW9Y/G9vlDg2/oVfJd
Yq0TTyy+IQeGfXqh5Kk9DXwlALKnjH7c/Gq8TpCGh7dqY5QOY+cyOho4Nf4V3YbQuVaciEsWI/E0
auxP0dvrXbTspbxcZ1QNWjQ64FeDTZB6pfxX7zmVcO/m3dSxHZV2vI0QP3FxrBFQjhXgW+C54ZIK
f4Gzsim+auyUKRQg6tpXL+qz/CfWu55YEzGpEVLMZrqm3NXZzRl9ae4MT/XMXIPdSdvzjSlojd5o
wWYRQ3yebolmIGRHRDVuHhgy4HPgkgqKc13d2b0Qn/lMkGzCTXjFHr0RvwyXG1NWei9qoXzWMuLI
zVJvlG3aPV9+A5xFTTc1ght3xMQtCLJxCqo/ZIMMbYVI+8HvmDOZMz1SvQofJ4alyimajQU1pl6j
nN0R91GabKphlW25j/xm4pvMfNXy6qUNuF8G2PXPdIw+uUyKOPoRvKBqUQejdyczXucHsqEZOVea
1HcF9xE6kNJxdbA+5GJTpntufgq5u7YjHNkTzUlvifLI4n0NtGHERGF6uM+Iqly0u+aL8lsznobt
btpGPH/RBjULnNyyp8uUbToTPOEvkv/poRXtsAeH7Nwb0WHeJFgbijteNCV5PJxKSN5y27we8qH5
5toOjYzD1mfwq6zGfwgnpBzRGA0oeljb0QBceR1sQojUMWN4AB03vY3XUu3B7BDML50CZ050lT+g
l+UOBK75NE5HYIjhCaAzbxalQrhAMuZ6LO3YFltO+Sgm9N0uR4jm0bw2xF8oT0WCSX8xTDDl/El/
q0MWuMJ1er0JkqPt0sl/hff+J+Og7/ADQn0uzWt759AhOGNzGN4k0aaK69pvs9V360kSBhv8R0yl
QS0DbWcKRssYg77yg/STASmfN/1z/sb9vwMdA+CPYuA/7HGjq5YAOJz5lF4J1LO968jnay0411xq
UUSe+CIUDcVhl+YeO5fwgWF4WCLnCmAfcj9ODZKKbgbENzaZ3g0soOW4bg/yxsw3H4ILTFZ/Vk7+
hZ47h5ScOsxagi3IadS06Naj2EynQYIyzpWAR2epWFy2BnRG1YtLlzWYwQbx/Kb+QXFjW9NU8u4n
i1Z3lVe6YG3t6EzZKyNTvhuJ9ZbM7/U+/xqxYRj+pN+pCODZKa7ovjhDh23BRHckeol7af8a0cI2
hrwvcQ+xqIO4IvyFSoUno7cH5bKMzOczH0HdsL8YfMK1p5hvMUxv3QuCd+t1H0f3h5ot6qNXlq8W
WyAb3F7F5vy6lkuFV3PAIVYJ115EheGuRp6LopLXMT+q/1sd2JD5Uxa1zTaB8Hn+dEy4SPAEIcnc
0+rMeEPxXr946gh7gBf/HBAGSqakUHsunKkBTdgQMVNlg40uSd2FKaO51gB7bY21jCnjH8712xLU
Kr3qCo+G1dm4Io+bz/kfRZXIrUS55k3wFwLXccTZB03e51dY4jrtc1vugqyAKQHmGara0dpFLrLR
l/6lWG79g2O65KtzKXjdGBNbJxSXSjmuvnjnGtiErMvCnj6k8YStODX/R1vwqI1efcIMUP1SYiz9
b1ylqpEfkjhGccKaoH/OMg0cuoPAAELX1uDTALrfUHVh9V8CVU5gsezS+qTU64GnVzX3i1+US13s
vNauBdmEVJAUHePJbjgPMnQvOOKch/JvpOCq+mwVcI2vjU59DIAHY0vxCzUy4p6fDzWVepsK4OxK
M1bshlj8+5thrcvv17jOrT0Hf8NQWJW2omknuH5ei1SOgD0sDvWbJZ6N9ClRHhBteuburc9VPOem
yCecUZcg67ueeIjPdcsa7MggL/jTjQ7vT8arfGGjdBHXpGXBdCnYfYYOzHrFi1yQEhDRu2e7j0mv
P7RoDy6n8Uj1pQDHR1tcAC/6X6CDXGh8bm450BNnbn3slbQlkj7Z4aFH1WYWEgkn7nMjteEN7cdf
L3IHqH0WCLicMTnriVLfReVS+sCc/+PovHZct7Ys+kUEmMOrmJRTKb8QKtURkygxB329Bw10t+9F
28dVErn3CnOOqRzewYbK20Lo9FlIJXlin03O7dOy7H58Y5555h4Ra3ssChUdWCQhSOoQWRiOjsDK
lA+JxWNb8v7C7WAOGeoinwaifkB0Yx3hJ40ff7lXOBoGV+6w7XdQBV5EjvGvGU1fDbr2mhkmEZVK
dNc7x2Dbr+d2eeEBLQhG5cGLilVg/ZDn882vHAdfbV8bvxruRH6zF2YoWNdfNPCWT33qwqw0JjVX
MYOWh0HK5yxWBr8bn4byyvSD6fmQL5CZM9Fo0lk5qqRwz5DWsAQOxPyZn5pLNW+gZTBHruZF5THn
vFvKnykd5GEDsYd9L6symw86248aDoGpR/bU85NmrbRkGX09LEbcJBHQKGpKzePVEVBE9gQvRWOl
QGtBVSHSm9ELVC57UXm49VjmrdUwMHpOjtmYlan/IW9tW2iGAD4gep441Fi2gEjA6k5xBPP9qfoi
B3X2/kf5Np6YTWPLfNTzGxNyZZdVnt4fy+qCh6K/RN81zTcFK2nU+Sn+ztoKBcdK9SV2+l36gy6s
Kn6/KRPVemUqN9q0Ml99zVUPENia1MyspMiE5KiDPGLvQ8HLiidRiYWz7mn+ENTHR1+In5P6/vvW
0kRMf8RqmeSHQbwmyTKX/in6b/UEPtNjjGzuUiAs5bw+6jDyEK2KmAMiCnI5e8IR+SB9Ry/ztRAq
nz6AsSsAxajr+eZ4g8tu0eOCKfiOeLIknr0+9BuGd6zbe/Ufh5rCK3rp+0Wt718M82A+dcG6omJ/
vLleUvwe+axuGI8gv9Ie5vuf8NNhreHHyCijLgMDTIlZdpogBVUf32AeZw5bKr1efkgfD5F7hKhY
0nvAigA1XfsGNVGwQqcTrD/IEl4/A7O2ZEbdxo/+ZsDFPdRmjKIApAGlj/Ydz7nyqPkOBgafdTMd
G1HHxLFClcL6xkjg6qfTT7jjj2H7mLFnCPpbnJyD96IllkMmdpQqTAOMPDFgQwy7D8WttGFSWNII
fsPfXlx/mY3X43OnGb81P2FKm0pvWWTPt/JHFcE5L72vSbGru9w1UZTJxg/NuUOdNInQ5eYSkLUS
k/D7CS/JNET7hr5sNKJ0ezARlI7KkoE3HiLgYsqMniMBjG1smghVXQWmj34JyTvG+1XlR5sHJUHF
hDtdFaQYpc+WqSeyBbbeIJ8p/9A0kFkZkhUnlT58qvBfrMMSdGrs9m80dYAIlZUFHGerAHYYsjP7
+ephsXoMmv3n60p15cdJ64TYZHhWIpF82UEfK7lsQHszUBeCWT0OAz+yAdO3JTVuimITI2FG+BpJ
oYQ2TOMFlkM6LrJ9GQSZqzj38ZVF48Z0rTd7kd2sziGPIGOw7K/14N9dkdcYU6x/2B2F6LsZcGUA
m5Hn90G2rq0VdXDpCk1ho75UVnlFDEu+yoCwRTiId1VkxyjJI+zUvchQ871JWLoR0TFjvNbF5+A7
S6RtsuWr/gKTCSvFM3GcJpASJGICw2C7CmlgwEn2MjgSaOCSik3mqCFJaJg26cAKO9Ys6Kd0ZNQg
zFAVMpRDBi5cOnkmBGi76zm7yua7gRr1lnUXds9wIwUAeAeVkfQ5GCWodGhuC0pwRVpaDDLfbNmC
z8kIwmnORtJSMQi8t3rNCPMOhEfwRLzZSAezfwNWyiqZYZ5aEimgPQRWTFJ8lKulTAhog6G0dV54
MlouBve7NDymdCJMaK4zzoXWjqWSMGJfnAffVVtOWy9jQcq0wmL7FfDbBDzYYIDqgiKQspr0NxrI
S4Y2FexojOIp+m41bDkF+9x1I8C6CV2VNprGUbE2UvejPWqGXkV5YhDxpT2DG0hKDdsEA/IR5E9x
w++rD76k2nTGEiMpKxzcMcuO67leCgwiTUBNp/d3/c7B+R7f9Atfr7+k3xkoeApE/iypcMSIKc9d
tdYS4pueaVWCg1KlpWYfZbw/XnM6xZgTyMMhIU+PKrTGI2rep/v5RvuSVovHdvIl5AbmCfP1BjFa
ZPOrdSRQNYQ+WObm86wqJJjWqnLLfJczMCoQjNUFLyNObVnDht6xwSnJCwQQQ/NG1Ibyef0ZIpWE
jCgTM1tq6/rhxbQgkXlhTWJtZh9pbPwoL18mH/gpzn7bfPqmYMpg3onLoPvtEHjQpV2Ax33WSDJA
R30WIKWsGJpSbPdN4SiXNH+2n6ssH1DBxv1RVlF1UiZjvQSwRUdSkRdo+VH4mwuM4vjOWgP1AucW
XgSN07+lP1K1S/259ghIlHInCj9MfZRwDUyy8phSdSykpUcJdEdbmOI1/qzByDA+hr25fasP6GUK
OP/4rDkyxcVZqQBqotsD0hcwQERlYXWcLjLUyMwP058YGHSnlbMW3ViVBJsCrVIvU0CqxLI0h17s
Towldci2+S2CwVyc8PKory27DqrDFFq29ksJ/hX/lVDf4cIgpCHnFBm/XaEV2CYrK4YQTBbfoyd1
TObJrvkdS9hRAZlv2lAstPAuWj8KMNaGq1FGwZRSGr+je2dAfOAd4BZtNCyXMMDeAwsGAo8/pxSF
gIlU/sVcou8U/HK0+vxaPf+9ykKv5d/2enltfpBCVMvYiQjMiiAtf2vLGZlcJPuAK0OwIGqXzMDA
AASpHjNsh3XAjvsdBYTo2XQbcqqy7z3k4ciyAXwj5nOLM46D/M2L3it2rGO26vCQpG6HhaOE78K6
WeCuYFbLNo/3yZClJSxIyJ2M70ryVlDclhTw+adCMjOpFMP9UHTAIOux97TcXoihMaMTcIIWgwap
owDNUZvDjuuZaJdLgfLBgbdKBSpQo6c4vhs05cTU8994QL5rBlc8GhgVRg0eI5Je21Mj0yRb+iaQ
KNastkR8i0MhSBjBXqT+nOHA6qjpIGCC8lM5WfP3sQNmrO9yZh8Dd7SsL7+yTOiegdtWs4OapIMf
1SZwChA5OVFV+fsOPqiIJ1+GN0P2r6QGXMnV+gW/hs08foQC8pPB4t7TJpXkV/WvmmtMQ58CznQl
3lcULr36BI7H2ivZihgDqGmK17wKUOFh5Xn9yOAZ9iQl8R2wa1SKmUKmNsvUN08xJLYMK4K4g64m
WPMO8wi68JSukZWqizeg5jQy5V0OeF+Ov3xlbpdDwou49DktmGjcxyaRgW5MMWL4DXcLz2SO3HXa
Wjj+5QcK5zKYt6TIAG5gEd6dGt+65FYw7eKZboKwZCTN/3LYSBQWHuv/4jxM82Iy/Cb9DAb2KAcc
U9kmOtCXjHBf8HsbrXEF/uhWXwKZLtkA19cMT6mS0PSQJxSLEBhgVkBRdEPTQl7iaH/1lVPQMJg/
NZ9tad3H85IrEeUEvevrwsuHJdhaYKcGeqSCtgaKKwR/SJFKUENdxT33OYB2/VYXUPiiFNtf4/SO
UOwla6P3yYTrEuzAk645SoxMS+qsIcItdKC50DmsrWHbFxfjg7dsbiSQ1Kz5h6VXD6w3QjHFB4XC
J5UO/XvTt2cqPENmtKgJnhHUq1i2plKD93slJ2cIeIxA8Dh/81UNKyGrUuQ5F5OvuZfhN0tPUpER
AC2jYNXw+tRcpi1ocoXWly0Dyv8fBQHp/50Uey1kY6Y+unroIZhy6t/YQ2CrZl9GNEzhJb80pnJi
2THHgkALJPpDhpHtouWrli19xAJOkE6ZgFOGO9FgI8QQu5LoMcG/5nbKyo+9njvGpBU80G2Kr4Nd
AWV70dCc0SR/+0UQlaSWQO/C/VmM9UU41yjuxvZPquetEwzYBtcVqaYxoJ5KOeSsIohOpzd/ocDt
jzqdDxOV1Nh+dghjMyXxNZrhcvbaFjLoGh9zes6e1zTxQPoZZMOX/hcFm1DZcRqYBp0uR131NH7I
NADtU7uoYBxAoIvUK35fdLyYPxk7xxAAdKS8CnrSeJ/H+4YBDOM/vXiGUCbzU8aVVvz1jf8Rziqd
AmsUEaRnUuIiolYJnZKuxKJe8b90iMAj2UrhBeHnkp8mL3QgzrQI4x/jvpDfCYs3py6CylG0y0F9
pRAmPE8lYpoQ1noai7P0vXgR2wisPOFc4VKaJNyCEvxv3HYMKRMwOYQnMCfH57fkTGyXnB336MA+
hRXOvBc2IkJ0GMVQOz3mNE36iAGXEt/K+X0hta4qT4Vpq81xbMWV1DZf81D3+OX6Yz07QAyoifwB
M1JP3+IoIp/AioCQNNPgrWjMZn9Suu55siyxYriYiA8MQphi0ajpAvJVLqgClDLwSYJiWTISJM4k
DEJMpC7LEXXyyJ6Ni6zW/hLOJm2laspzytqQyh51Afkuf3J4MBgVigzFgcQ6iT5jLUgrbAvCVmA+
Ir2mCROf40y/o9hmsxOIDU0IBLj+qPEP0q2Pt9/31uH0S2kiB7Qe9Pl6uMLBpH+YAmEKq6bNq9no
GYMYBLeEIYBhwi5P3EiBntsXF6C3BLKhJ7iMWbbwQHwPgaNHW/HaIxhlh/L1DMJNIrvJicNdlIyP
RBjlwjCxqnwSINo1mcEhkWJJl+kLNiwvbnaSHZYmjl+TmAm3wqrB9yStrQvabkrI1+FFAgSPyrvi
fPuLCJ0ZgjXMiJoc9HpWsCWadjeyBmrb8lQXaif1HMnzbC/zzOuzG21aPJVY9yeroTpp1arOvBeZ
8FSr2GLfM3YX/L2A/vAnNsCzGR4gO+P+6J/MrTqWykmPB82TRxUOxx6lE2eKjsKc59phGOdKzmur
kkhtGyPA246Gc/9aFuvAR4+e3dmeEE0DLZzVMaqXtXKqpSkqrRdP7xnNQq+6+g5V1PcPWH7Qn3o2
fRvhoZAdzxsEy6QkSmGNkhPRvcag4DXTiivvetfbuFrfi7SxO694MbE0Vp8xzhrkSOEDHUiGJStB
/gQ0lzzK1dcdB/uUZhXO33RYhfPafWh+fteCNf/4SAkpFgrM37T6VyekQ9uDeRHUJ4Li5B4X6/KK
qBt3H/YJwsB0NO2sOS4tmRlnNsT+O93X6bL6/Lz+uEA/++/s5WyynRQ4H9DJQGJGoIpsvw5okJjQ
FJpHaiWVkEz5NnkHs2YHuKNUpzIqGPVQZjep2LTiOeSfyiC9aC51d8kZTo2LCdo3zF/mDEKCSWoh
SjvyjL5YH980QNzs9Gm0/J18YPsCLIJRYQ1PQ6xvonIBdiMzQwPlzOO+VPB1jc6L9E/JZwOykzfE
MzSC45tXKqMOG9oCAN54V0IqAZNNF9u6sBVm/NuKBwc0K0lWSoW0QkERUesavyH1yVPYNM2+472s
8Rxc3mMoTmOb3xnLhFGLSMwKYcvDZ0RSb5GcBCLlPIxbkJrsE+kIImEVYFPDKAL873O1LimbV2Tn
s1UpIkr/Ex7AZlDmhKvCrZh3PAF0cXmLeDsd5dEO46QPTP3LvhTnItpwwOVla3ec7WF5Yo2l06zq
PsArnSu6dtknP5LgeMLfQT8aM9UnlYAbozyhG2JEgHDr5XHzhFPjEuxqC8k0gghu4QSj9TCVu1uU
8woB24f9dlfICBFnbw1ni3VkD6vLCKcvLcx+jhmcnY3KWa/8E/oFhxAtNM0x85t3NUv0B3VeDhXG
CDboohu35DlMqYFlrlDgMOjqkgjd35LJlgT9YHSu4iinG+cGS6XZgIKeWRHIYbdFP+KDjqaA5Aq2
iC83Z8jdQnEVUXt7MX3bVDjgqRCmQwug/pbPOL+s6XeBY2n4F7tsdD4riT3Qx2aSqN3j3YDKurZF
i3BZR5RvejoygTLYTDeLIf4CgmyylftZ2iNPa6YAmaR2Lfc8YKA6eNHt4nsrw0W7RCyNkMAJqRmd
RbC74WjpThUnYuBvJK+bmy6JNrQZ1lT3mg2MxQgBHcuTKZ18iuBHnpfWLCX9g5vTTRfFsTZ2iGqC
nnNvhYhi+onX+pWXKfAMH1dgL2ExTgi/XgxOyZRvILXFIbLoReQpezuIJKMWfpDYfy04PZ5AWwb0
dhLRDHhljTn2c152pgQUumnzKNWTtciOGVPWOU6jraxecfgxI51XEqZHh13vGAarPKNwIaFP/87E
jm0t3pM/psc0RvQA/NFu9HGZe10xqgzPTj0AqCvFpVg9ss9rWtSd16PepTB4S9uWFWUs3nrztxWa
5SBfjRH1sCnTYybNVFFB1U/P/5NckmtRDhNW0kDJUE96bIBlaScEK6qLjzRSz/qABeL+09BBDrv0
czaLJQR3YoTuZTP/DEdGbMgxfNNvXj+KMM9ec7Ze8lUfSPzQ9qG40YIV8xM8RazisGgkMjQg31DK
SU8zLGCss3APQOvIvdw6mFfwjFZ4VbBOGu9ZSzDl6zT8+9wYU2fRue7/RYZfyTc1nkKYD8jOTl6b
uL/mfI+FF3dLXFp+hE3CYvcluBrx8sIdR7LmDetKc+jXnj0u3m6jfIiWt6YZjba5742/eosYNCLu
bVarElgE1EPRIsY1FtvYctFtokKlMmkxwEH/5WxtGMtnHn4ZNfuBH/eiZs8P8XTcVnL+J+Yf+p1m
nSNSbCQS76j/12+gNzAztG1kzI3XQU23orEtf4qaOSS2PkRa3NbQ4NJpSPjuYDmG+WhQccWY/DhW
x6qw43vh4w8oNTRuUnZmU/4GbGk1NIje3bAf1EbT24Kfcsg9rWBFrdy+dny4qpUPA1V86HBFSJ9h
PvwuNrKNnzhlkfRO9uPYvpnygvq6A2Y33DLSES/kH4B2/K5VjF8dCmHEE4Pm0OzHdvAE4cFcrHn5
CDLDf/q42Gr4rk37BCrqlaroYw4JY+FLpewoRt+zRRXu9OH21fclo5texn07F0+AxKbvqVjsOkzO
JIsRP/D6yUE+bPHOoB6EDYigX51n63fK0prU2dz+hV6EDekYAspsD0qFXcpLI7dmCU3rkuyR14gW
6ja0M0gOSgxgCCo+6EJfXg5w8iA9kugIRx1NGy3B/wSA9fuDHm0KTmeR5l752xJTq8/LegEeLFUZ
WbVEvdvBjoQagrKEfSqySWAK66i7iKE780W57slKAP+Z7nKByAdqBIVgUfs4riXOmh2RzSW5TIUQ
QTPhcJDtbyBmhA8ttMkPao/NAuoxBzlK2Do7fvHLpH/j68Yc7+2+hJWg7WVecU2Y58mS+R8fePST
ACCZQDmAExs77xM1cuCF7he3MFyO6B6my+SE6o9lxDXA9nYE06RlqGJhhPph7cgz/a/Gzktn9q9n
D8jf56fspFQv1ubKsDWrOy09BrPsTKTS9+/58dYl3/5o01aesmP+onJHtj6dV/NWdVWGPeJIkpVO
QbWk0KD1dAIPskcOoBmiE+QH1CvoCEcowCycUuhmKmzyRbZrv44mzr90ysm+ZzdK7+ep/Zp65eOy
oPXTaK63h2yVkNQ62Ibx6FBbqDbbXas4SOVBeMjfacc4SzA24TisQ6xiTMoVxMS37OsPdfAi9mn0
0ta/0kYw/K9kE4lwiqQI8FJkutpkkqkTUHcjDiFDAKjaKu8jpBQ6zPyku3BPUjvy5RtFc0DoW3eT
FvJVc/1wjgAfYZVnvdwEaavHoy4qftDbh9emukTy6sONtjSJF17BNslmJAuBZHLfbLpH/RJSS50a
p92AgAMG7cxC0jRAAMDRsigBQSQEsEFRprC6HvWDXF4YOBjaAg4Pd++DcUFQK3F9jVMueosQFSAI
OqY0hGmEIx7ALdbdx6XxrJvxZk/ey+D44nA0Rh/aofusEVdX3FkLo4BawpiDtKQT4q5bgzGAOadX
9iesKsjH2Jouv5LPQExxyyndDFp6PlY6KN77z6kEx9+Gs7ZdkJkU7RTi23fAC15zS7F1TlF0Twl9
b0okgMu0q4+dX/RHtnUm6pcx/FHxhczHLEPKUgtZkfVEuWnuDPwwrgZwrTAofHwTm7lx6WDqiluW
W28KnUmOXXKSOLjqMmZCyBsIfL+PVypbGmkuiqtwWhp+FPhW9b+YTV/o+QP8JqlroV8p+OkdIklY
0LaMHdkYM1Og2PxACsCWmG+Jf3mzIITDGrRUbIgE3i4CxLFjX+t+XU0zE/cROq+R8WByD01aD+7t
KsqX+FB2zmpT/8SvRZB7aDSVZI/NkiapJFYSe+L/arXunqUzqHGwPmC0nt7EfbwqV/e/B71bsajI
TwOHYdzf2V3qGIxQjojtPpZmAQg45clcjiZNqlE3ocJDM+EqizGugjncAe02cihkaEINQ/hJT0kH
V165DKyRbwuJBwLhRuC5QAYrFScFdTecPd/3SKgKq4c6pyIXWE4zlAmHY1tBj7azQbO7m9qzhnUB
nYyaQhbVvfLUx7W1OSuDTd7Mdc5iCkcpvud8Fy99z1jfuliE0hjabCg8HPtVOg1OkNUQcKlIWOYs
z7jyAQ1m5oezFnsP3yv9Im8LJ0HicbjmCSZzLIDKPJgzqppZ4h7CbNmyZ1uox4B4419LnYE41bx4
OkjTvLo2uhfB2roP1ZG9JLbuD1YjSjIGthsen8SZVbkXu1Ss6cfn1TcZFENEWjOzz7hWCvzR6PDR
xbCJ8xt6t3KuhorL51+t22LTK251a/RzRJByxRza1EcEQKFONHLjU6wSXrXX0InQXtMGVdkcR9dY
qFesDxESmVMgWVSrNpyykTvc4ASUci9UVkVu2B1CCgTruo7ZysME9daZcWKn+wV2Z4sRck1gnhgz
bCbfALLavw7eJQwHrfWphCgVMoYcyQV2Q/Gv+7f6ekq2YReNlI49alL63XAsUAn2pAB4LCxnY+Jz
k/wJ+kZIR5aJQuMQCHCrVl3CkA8TPHIJ+Hjbav07a5z8zlIRLB5J0UnxqBuo8VeTr3g0vklwuvKI
DeACfAeOmeBHrmMcMS16XJdNwLiMGAUu1BLy5y/50bR5D3TA1p8WTynpAxT+i5gGvnWBR6rj8mCM
FEO/Tqty6BY5f+yBmaD+fBFJBEULbj5jMaYKLPldtrhod1WQMsAAP/PG/7KBgOTObexTPIr8lbso
syuDnYZj6lsmA9kOjzMSyGSGqICxPtkQGsnGqP3Ao0OeG+EZmHfIs9BPPT6VbT9DJjU660FNO01x
NIVZfx4IUWiYwVdb7Sqilf144Y/BSRAYc3mpqn+jBfx7JrCKuK8WvSUF21E7UiQYtnlA4f+qzuVn
GqoT1rEDTkB8hPRu88KL5k/jGpeLlCm9aqw7ak5+ZjjKNey/Qxn5RMkY9aVrwTDP+ZITHkNwGsO0
jAF1EGW1ZgrF+YKGjfHsBT03axA8voTtwitZkMOqNatCPCL3yZigy+QQTdja/aX9vo6XCvlQeAtZ
EJeLAJgKmSqwOMFuoXaEO7SLnzJszQrl/AucxYJ9alRcKeB4phl2Scpebe8DRx7r3DkNaG6tsgl+
oGLs2FoTXyltsYkxytBHe0Aus7pht/Jklwu1j5dedtmGgg5Rr9QDJn5JkI2IgWTEyWD68Rp8Nwib
WjI3PZA4wCnP/Ta/hBn+QacrToiqjN5j97sVrqljncQI9CaT5SfJBKarYlJYCYTFx3Bs2KK1+sNq
LmjkGXaYr3Ux/7X+F8yAGUWMKOytZib2bt+ddTZpVH8sVpFozmEAN/CG9NPL4yDPfgFh6/9epcs8
ZEK8BqM/3lZQY9ldP2KMhHYLd4LFXuvF8qJj+jkBaQNPlVG1xAhIYTX+ulWExL5soseIpiOEmZPL
fHZUArTA+DLjO00n+/qMVm0HPWOikRlHW0KY2MKaBceBoTr/X7Dad7SwSJzADLz8hCQ+NBYNwkx+
DHJu4CgW4zyVAUFDnLC4D25cecxhUDYvKVwJCv2OKlDKV4CPrnmRvWZGyTO3rsQH8YUF9wybPRvT
E4N9z1pdIUTQiXcLwxGmjC5S/mxWt/jEYAgS8AI8CT8rWW3g8Gq8JK4CpEVmHjvercAkGuYAILFd
fjK4EfWjKvlVGdeIz3FkzFSWx8pAAOGhUkANgS2SJol1K+NUflL+JAwFkYofyMeOy+SwdD6dgyQA
p07MzcZu2PCYl5+wGLHhGn8yAlOZHLE2wTiB7z14tod61i5ZrPxDYkfFgrxzOHUnxSu5Iwq7/Psu
2XYMTwWFO0oj9kIPCDVw+8E1jXMhlG1IZyPsNRV7XnSUL2ATgstv0hfkg3uA598oGKDasR5sHdSm
MmwY2cYZj3xsqRDlE3m4eBJbXYlrlsFsOl+06p2D5YCfM8jHz4hZP0+AsOHY2nClMWHlqoLVIQDX
oBWTXISDG7xwDZqjLcUyYT8m8aR2tSMQxx3ubBeoW6jJUOR0jkILMf4WZAypOrGJ7pucISoDbI1z
AnkOGc4rm4EeZdFpVDzjhfc48KbmjH4E1lzY2axwRorIBv9aw98RjGjCL2VG6WHzKXjo9uYOCZXM
90MXCYiWTcqyuWln6Ref/SjMzM+hPMEpJRGGyr8Naey1PuNl3VW+B/uROMLaTZCjU942CD7YfNkh
IXJXRsmMZ/jA+UDKH+wEJAuzx0b0A6tBn6CB4pMuGNozDeZ1eYbTAfazNO1W2AQf5bbedreGn82W
MdZT0ODqwOFG2hYXJg5VIH6kXNX45Ba8NbjrkQ3q1MNo+LIf2l+GBfmG4TebNIaQwgAXisjJCWe2
YCOjyBhuQ6ZVCVDhNhDX+vjv547Ggkw+Ngp3dhuHF26vGpUDVHW73hIbwDCDR8OD1GKTvOgVE0ga
wBRY5sZP81gtsg3Ufg+h1Umfj+8BL40C0mR8A6yUOR7yRqf799kpHhoQr+PEa8bvtHJ5A4lyp7i7
UL1HfB/P6Do6GQ4VHc24mLHfVwTaA1umsQnmS0dahoPB4+whmu7Dp8FEYS/z7aBhpQvVqEsn9Q+l
PCfUPwo6vt6yOMiS3xkTsKTVH/tbsARjKOreXOn4ArlR0FlV3mg64TEEMQAd601bB+sbIM6UmhhT
reZy5da1y7SZ/MQ3h4p745FlHc5RQM/Oj5gg5EZINTFB+/HDjXcD+1dOA4KzYCMiEoUnCkaCSlFm
3MqnikQ3eLJe2hZPDgZ8xPkWn2FwQqrJjIm0AAX7LTGznOxga7HMEhQ48IPSntKYHLAWU8fjaGlg
dU3UEy4WZubZTvlFGqdBXhqjSlgk2KAIUN8LsYewZBwFqeMnZ5S2gLo1memlW7EiJRxvmLA4Zkah
gB1jHVg6hOx2iW2uyf5ScVeDJsARkQIrdpv3rLC8N5SG3MVYzYsN74uWNiSDiJomdOkTUU2zgWaL
w9R0PDYwDvyL0WLGXoX0+MNmgU/FHXVDSDLQPqC4IaE1Bm6Haqd1VmwSZ5+ptRXZZs12DUHWhkPK
si/8mLuvd8lO5LpxrX8YK/PgAxgvACpxFnL2IFLPbvImW6YZFFbHRFcMY2xcLdpESPHC8znj0uTi
tBh6c+zSfXIZI5C+U23XW7wb45yfRvfJQn84Sc6G7w1cJcO34Q+5jcZYY09UA5sdPtRQtxl78dqJ
0A6gVWOe1mz2Qo94mHDjxMx04aF2iAsY/HEk8S5Tewc8YZ68zwjImiRHsuiTePLX/eFjJ4nVpMD+
F9zpOykvgh1/pe3mbuEixTbKCsN6GBc0Km5zURBE4P1kPkX0KEY2DNy8oEjW+akEEAIspMen5Ju7
XQKHH6LkeBPytpMOhaLBatxIckzRZXDKH82Z2Ny1c/1rrOvpDIxDQDoT8hqKYgJbCUHubeuXRWR+
ZZvyZZACy2msbmxjmoyxKRESx/HpApdnGyRMMSudcM2nPyriymu1YG/8A8/TaVcVy6kpNcdZXonz
yrWm/VXnKGbjSj3zRjyPCRLMFNesrfxpm8HN/ASXA6gpsh5u+B/FU3CyzgxP1X/KEtQ13MdpczIm
K5YVPCIxu+nJ60+9aQ/L480Tj4QmzZCh4/rTV+n/jw3fxpvh8Dg9QO7HwUPfB4IIaM4OcSBpGZP0
FK7FOeuaaraiNRb/v/mAxIWnCtGBzVHOUcbnKSBqYcKC/iSZItXif9BdjAmCAYoVv1RdvGRjjGAI
7RDHTOUihLYIxwPYOUw5C+LvlLsZZYROdm63QOXSEqWOX7ZCgs9rMV61FwNRIEtkygRHAZfKwpqQ
MMBukH3APKaHPLhLL8ENLbSb/Z/Jusv/glSxKWkwg+KBoxKGnYm3nI8oOryXXIC+s6ivw+B8Pg4y
lg/ap4O++nCUw+mVqFXgRtg0z2hjw39lZTPMhumBK7LRSOazcy4LzUk4FMgmnw0njGDLcK5vycFc
ol+aSqAQv4t6QWTTlq18WHDA4OcSaDQnxVo8Bjwa3FUrY+131+g+alAnA97atcyjdI9vo2QF/t6J
ZExcGpLmmY9gZLZqZ0760Q9GNhWWLVv8x4lXSvyVs1c9AR9iyI8nEjwa/IQ51udUXrTr+l9EQ/IM
ajvDHjcXL9pOqxafI8lC7qhF2jRrOs1j8uj2LF/LhHbczjfhQj5BZRCpu6i+WCU+G2VRboY1yVIL
8AKwAfFPscj6wJvE0sGRQNSHSSQgrf1GItohn3kYOMfmOLkYXrHnBeJ54zNgzM+sh/8bbVec08xf
ogxtoh3eKbghU7TMEp/1Y9jJt9ITwf/O+wvt0yU8kbBANgTaJOMQnqVusqNVHH5ZCxO9FbM1P5Xn
z5aRYZE7yT9OZyioTIzDgV2wSJAity+rNwADj3frZoHNVGKJY/UnnkZ/VCnYiTnFKR2Q+DHZI/Ur
OEo/GoYmEU1m7YvHcM13gxIm4sTGCcKoj6Ep4Fp+ds40LkrKYNZQ0ZURIB+t3jhV6oDY4DFH2jHR
zpyh8AI39YZlnVefgUZYruglew1b+sSsnXhlrb/E2XRjqGnOm0+8zzliJkvBWo3Y4P0ENalwIg8L
aVjMBIjUW/bILD/BWYS0Dih8Edi/XfQt43gDey9qWW6XQ3XO0GqM1wxasZ+RKrYiqPuPk7G4K57k
1Nv6II/bNYZaVLnI44MjNRwfF9c9BXfhH8J97xQn/on+MuzLmTQt/GLOo8rQHyLVNt+2B+Y4lAwg
VsdyBagH1xWaa9PJmTohA2iR3jvs/CVvLLvoHGavg4bGmWwC3DvoRYDdjL41hfcPysNqxnuhXikk
gC5Le/QD62DaPCg/EwouiISTel/vske/LhBuMBiDbInsYtLPmbYNkwaFio5lfDJH9TUgv4ZzhWuA
W48lDSIUKtWf4z3ZFwy5KHieBicReF00dzMdnmoRT5bpzIIEzQnygkolrTXISz6WDMJ/0df8fnb4
0v5xDCQ8tbBs1uWsd1JgfMj3ema6J/00PIOVtMR1yF2mz9mnz4sVuxScSB+kmLcRRoviKgX0kLR4
BSHiDHTNjAjIgAAQwDXGvc3cGC0z5XUxcEXzSTUXlhYyLKrYBaOISZE7cmiW/Ug+8UphxaAFuEi2
B+5Y7PolaaQ+X6GEAMlBwYF+Y8yGQCCl38GmQN/BI07Sn0D+hhOHOwXTkvnLf2bMU67EGi8HTV+p
Uf6nDWZ3v67HJtahdyzVvzIBjY8ZH3pT2t754QsIIbwKCNCYM4aYDfmq84MKJYzRHqYkFO06tgsK
Oz4RyVvVgU8Fu+T+242s1J0A5o+BZrqXxGUeL1vsafhOiDYgwuh/mhhVDVUPV8/ikjAguHYQYZPJ
ILocJQm6G6ZmvSN/nmgkywMnzJfkVtnN3uT3Qjp/8MMrM8vZJf+iaOxR9VtnG0h4b+9Zo7DkHqfV
SMjZzjHOrcsVWkb6XJKSbzlfDxci2NIvkSQusGDk+BCHdap0+b2uIJVUZ22m/LEFJsNblH2J30po
pnVwaywATyVB7Q6SEBS2PB/qnFzd8GwM3vuvWLNijh4wzvuJOYvd6AfArlM+zGprBB4gO4digihN
/bXKCVAiCFULRxgFtgz4JMhWJ02CUQ/NT0UE+V2ImJunF1i4egc+fBbyN0rbHmsqFY3zolbJW7ap
U8SbtqntRJ4fpb7qLSpFnadf2ZjuV9ImU51bJKi3hWnYGQmyKNu6kyEt3v2u5rPSyu1n+rkzqChT
6DZMt1VsOp4o4aVcVOecrTfVxldZ0IoLP/CFheXL1wOb/DzoD/jhTGckBYzn+tA8m/ZZipf+7dEd
xb9mNwCV8VIJVf2GhPbuW/oaAqFFo63A/SWucLXfxzyaJzedRKd6ar3dPrjExn8kndeO49oRRb+I
AHN4lZiUW2HU4YXoyJwzv96L14ABX1/PdCscnqratYM3nJK9NF61EfE3250m/ommRwTQfA1ZLurI
i6c/QL3QFaZ9OYIjms5qQdag9nxtZq9i442lQwF2Q9wgKfWsBAs/NwBT5ptB+7AYHAGMsllNWNLP
VG3+UsJDokeGrxGR9NsAsXyK6ermQG+IzxUHndghV9Wui3QvuxdTPZFHtbzDLdFYwBL1EZIDirM2
i0u+QD7uyKv5MmtUBSL0+Iu0rlfY8p+ItFPnnZzszdoltTI6Ti81l+XO5g+eox2o/zrsLTSSXz/S
HZ6mRfLOMXzFgg2vEvmDl6Rws6BZggsTbEOAL0g2CMpIFdQ8nORLkh9UW92ZD6axwdwQR8M1hPdf
qbjaQf3VILm23soz6e1Y4y7ZZndmfdYQFBtcGELI9sE+AfX50zYqikOophJMKA/yeFgRjrCuyqi8
qJixO9SxHCMfiwUAUO+VFTXFskYO6RN9TWBrR5Lsgrf4do1r1PE97lDZQnKxWXoKR+PR+rUv+uNj
JmMi4K18NR+q3yBE26i3CarY13xjkgk/2Cm/LqCc7Lav82mkcln3ATfyTf4EaGjAt7FVf/AEAcTI
z2D1Aq1xk0XfiRfOYkudPcOARkz6cYLyxBepuoxhSEe4FDW4dvigfjEuLlijMxOOKwTGHM0NVRzp
h2mYY8zBEsigLrzcDupijBbFl5WdRKABwh/Br3APhPq1Wu0Tq7BNmLLVLYRi3gqnjzORl/ZQ2xIU
U0Diwc1qOBdOrnnK4Bi47+Ddi/6CL96eWJJ1t4nUg8egv6gmBBY/KS6L4EI40vRvkImc76138bdm
UqVxrB4CTP4/ZTeS1opL/yY8m6t4aZ2fIxHfGFuKXW6BWHaV2gtNB+sMzA646srMARCGToIp4MDA
WjkwKmhseSFMHP+1zxEsO+uAwtlH7HITvlFuQLequi32FZFGOvZRNl6y8WUyTrAy8ng/dduvyuWy
Z6U06ehX151uqlHH0bk7sGTY65STz9A5g8ngyE5JcHrLsQ4oZuvsQKtez3tD38vUtxG205awtYxX
gdUQoU49W7TB5lRTsFMFeaKHJWWX8DAR+2FXugdsIwNthDssXwZOE1AdrGSCd1Mbtcmas0gmdulj
p0WjsuNnk8qyzEedIGftko6nkeGOkAbLZVAOyfoYT7L+wnqLf8H/kteZbPqKx1057yUWb/MRM1KL
WVlkuGF/2P+rzM2Oj3HaUgvAUipe7BZ/MswvsNZYv4kBeHK/YIWi+iTgJTCaKPJfcFDv0F9ATGUy
bRfbKJHeurzMDEdm3rrsYoVQqH4/+ssrvWWwo86AuDMtM0QAmNPtAyhjAsA7Xj8ApvutBr2yJtcO
dzCMQVdwhRdTf9BLrSv+7YCWiWkI3qRoE/GFyWFvbbNvsBamJb5CJHxYEvKG9F/eNnOUzn6WLgmC
NSVLZWW5yYD/KMh3QC5cG8FpQBy4xR5MHsz7+sSR3rDd4G/sxRgdf0zLOv3JOrAnCJuz7lMhTUe+
Lrm0WOkvnTahSO9EPHIsF57GTfJd1ES0gBEhAd7RlcLFMSscVv3pNcwcEvyWKzKIk9ex/SjeOJpC
dwgADNdnI4udkN4PQzTs+0B6UYIJjGEsrzhF0tcSo9rb1nTPge3CjoDLyfNV8ohx29RY5Dlk7rCb
DKDCxSu0x/xDO46OrlSv5Hgy10IWxdQl8AqO3gkzmrOLiTrpmQppRS4GGoxL6yqy9fF8w0wL4iJu
uZ3L69EqhOjIJtdxSWy/ggjdCvGZueC4bbyzcVDRPyrs2tMvRIrMHohPeU+radamATKbnrl5P/V+
9pHIbnJK75SgRYMRdAkldsh3IFvkM0hSmMnIFP/rDZo4QFT48VxKrwS3S6MjEw9gW6W3pOcpZKL/
mYZdNl4LCTGH35EOgstu5uWBEwfImNwQILriU2ZwdvtkbxwP0mdTfbKQzZJnglwOqWywYXW2zRuo
KPj5bZtxZ2L1yYJa8XUe8p6faYev6Vcz7Az13E5HUmplNI8Gq4ItwyKptl86W+s4fCvsDLPDrYAa
hSdph/oFhC/Y4bKefGPaXP/riY8k//0ICAG8dWerf9TYiiIbU0+Hon6IkgddiaREHNFgAmD9kC3H
nSo4KBr4ilfqJOwMmtcAWAhjzf8oiaHi0qkw49c3BdjvWf/nSYHRBeKKVblJxCsbR5h4AdaB23Q4
DpSsj+HFeuO3zCb+RqvpcIGXduSoBXQZByHIunwgEwWFnHiCvhIw65u6W0nr8DyRDMhhf+B3How7
g1RVOKH0unRagHu5K4P8R7spgau5Sz8o312z3kftSf2X4nIoIqLcIlkK0eR8MqNFpBqGrsLNHO65
curKhUufXgRItt22gs5dHcEpeIijEcIHNulrcCF0eUwQe9FhJZfg38aSDusferN6b4RHtv1xuAvD
HaSu7M67nmWvJTtuuuLVh0PTr5w67ewxY27BhNZ3bRp2zJpQQM0o1Sf6bBrIdYX0NB10vcBkS+IQ
8l2+yrJfyj4eZbRGenFgUtcUiN5OfCgnR9fsALb0hRcI365R8BB3YaBbptsxcBsOebjFgO+Ku4Nz
D1xId1i4X+mNUQ3uBX0N0m/m/JT9ruoYjR93OLiTeOxS+yFtgZpDfGVMfRbfU+jMW/NDQ+GBNmAm
FRoxITCJdRmVd/iqM+gh4IrmL3SS9mnlLaK69M35snR+9aK8sTjWWdVwTP6qbxzlo4vRPCYMCzqw
ZC6AFd2kwuamI6GtucP7DdknVjZ3fZ4eLB5RFu5fTC6UQ64sRAxP9OcrbxFWNVl+iwfRD6DGK+VH
Y31hP5O0XtDb/Ue/xiL6/DT4tHJ2AOZaEjdO4Wl/HZfVhRDwgjxiw66MGxGWeO7MxsFaXI4NUZRx
c6uy2xB+xPWnlr+J46OiSL1cUJHm0tucfMP9xf2TrztSyJWEGlrvuVOhiMBC7qTzLEF5eLcAJYrp
KGMNzuyGFv8sweZBHXyuIqxyzlhdIYN1h0vOcjwyb6sDNc3VddKO/CMKCIz/J/1TmP5mXOeH6a/G
bVru4cMcJAOI2NUwONUecY72g1exGr11zaPFiwKlq3hv9N6tIKnqGMNCGTXUSx/+DsqnPD6y4i3q
D0ZBpDSbFr6Y+KoNbwnakGEv1scptmGfKW4VHpThrTcPi0E5BTMYYMQNxbiRxO9YvhDurFovFBSI
bObwBWe0b/6IYgitl5CjlpinMNmLkm/WLzAax4zoowv+ujN28myXRAFG6Bnqktgf4bKM8Zs53shx
C6QdlEgdcjqmMjtdOoFO4WQrcgm8IBWFTLfPLI9rnCNLW657TwzjK9Ue0RhDGCDu6oaeSBhdgyrP
piz1V6X0N7RlKbg25gliE2U5Wx3raJM0H/Asd6vsk3rPo0VgQpG/tTjsOniyYc+eerBJqr1CzKUX
FVfS5crZC5D0vaBPWY5Cte+sR4M38L2XXUgSNA9wZ6bibaahOXAr1re+9MThffwX3vgw1O6DjaAI
IIRKgL5h2vO0isYzMw6Lz6JxOWSJCympxFcgdWpwab+TsQfzwvFEXLAcPxnHCQbRt1g30sry7xYi
TruLNN8kNMgeOtF0vJv4iYbqfU68uv6HyPhOB1UP67KXdojWLx1OQnwhCbJsf0hhp4WlfSkxLVhc
l/tJZMc6HxSebPBzRnQFm7uPcHBgBhmRW6o28AgNHF0x6vWyh6LN1nSDi5aHoxwf/Cqxj46afuG8
YWsKNFsPfgO1pXtJKqcd/CSA1YE4zKkA+gbq6Bu2pnZMyFJ3Dpu3QL0V0gmRzGzcQnwaXROOUko0
BnHv9166J8ku4gyl6M3IDW23MeZBmR3q33m/Z7XV0Utj03uFi6Zl+1S2q/AtewqfJD1AXZ+h2lq1
wmaZZ9Oy5QBeGnKcwClDsj1h6JLh8GLNtmS6IFoxKqI8oyW2xxtoVGysXfzaKLJ1MWZpo8ofQYjZ
wZaQvxJxn3yY2S+Rcd71r+p/yfV9euAMU3/AcqQTYrpcvw/TkQJL0qlfok+JT3F2pi6RhsMMxnZQ
xM/4kFrOKcJCJ/QQXfH1YEo5ZK45Az1Ss4DNfKToQ3NKfsTVz0usXmA0AtJBl2GXxsCGSnyNjvQb
ui7uUOr9DYkLdx3Xs2HsQdnhZtLM8rjH2wIztAl12m3kk9nGHykWhyC++LgkhDP+5wC0tsu3+noC
rwt9xFKoKOGfMc5UL/CeBhx97IqoBDJu2N0WlT+tQy/Ea09J3GjdhLMw96lKmonxiquuOT716NOQ
UyfpLVh7z6eZBp+NjXoJilv8wTwEzQ6Hn/EXrAs2S0v7s6HuaCiEUCQ32yh1hdUD7Khw8W7gzTX3
9Czikpzv68nh3vqi7QWen+ye1SRUOcncIUrgnqapgMbwPZn7YPZMlf+x4sW4ihYXnLp5K+/8Afi7
ec4hRxaOqGYfN2egMloZDbcSTCrZIrOVnGxD2E/lW8moyYbHm5NnI/tgbev90rxw/9EeQL+GBkkH
DS4s5k+QdG4Ig2LNF6Bidib+QW8dOli8mB5sLtzuLvJ3gCZEm3zOC1KwBuYWYgzdXQTy4DLLD9Iz
fnovFHWQiiH+RNBEgiUgXgiPNfabej+fhG9RVdmZn7A6RpeHgRAb8fNkre7H+lZz2UW22CdiJ1vY
NPRi4azMF8yTrd1csYTxOxzk8B7ztfwDbwtobpivMB5A/kiJ9cYINMGTpdvBt7sQuUN2Lx96fWUz
XatXOJ5y/Td3Ll81nPkYepIXGuvOn48OjJwMOJkTKfoChxzuVUF19Nj2YJxcgGrrMvQjMv1s4ysl
RWObXMzPANO4NVCtpa8kCXuD2Vtbn43Kz4w9YXgMKrgEM93gKcibU1eLCDRsfISyvEdspWl+dCmb
M60unAJp8Nx68SRb/pQWgrHX98ZWOT4QAzTt8mL/OKHvtIJ//FgGHmzT6C4Yj1gOwMuhWhEzxEDW
+osGZuExuNBpCtUuXwDhdsSecyca3OjkUwJbbZBVwasDckY/C6YLh5fZj66keVF1kHvC/wja2woy
HrGAHquA03zyKnH/XGtztwXAkGKSMtbChiSwJCyWjcp7oWySY/yPfdmWr3LOnHTyVTJYHO11ujPh
1wAL5bYjqUyzH3imktycHWbCaImmdaTRxX4MuVRuHbgJlnrPRM1yGFIu10C1VWX3VgIhwL9wZuVg
odZjy8DG3OEjlPWVYQs72CL1O2RIzaY/+M485pSO3QTeA5US1W0MY8IpFWDHg/rO40NJnlE2waPB
G0M98o0h0BP7i0rUAPMFMeIqCfKOGPpt6JuGwyo99tFFqaSjNPpHlm6poBBtXuJ07RXQ/LGkwmdL
lt/r7NUQXyLW6gJGU/sAPSk1nTkaoCTa5Yqr9jaXnlq5JrvMlKwXF6ACwkXNA0OHMLpM20SuMp+v
/BvYvMu+1c7cQcS8oJltwGUzRzP3pXXE6H1EmtJBJhhRMvbrDntYnnxBLa1agMJTYYvVkLipMqou
y0/Wv6ag0j18S/UfA46MzJCpm/LTvUH2D98WwPiUKjuwY53Q8FbDW4u+OgB4QOikSh8CR75lDSQg
nKiBvXkMZYYkNXxDOEVOS9C3B512MQH6S+lbld1cHk2a/4h/IVafnfGBvqewrnF5RBsT1reQFuQn
j39TgoekNekgAZRTEYD+E5uzOBxxrYihfJ0Z9eFB81M5xHsmiMAz/5D8vfRPCSpRd9T/Zr4QxNQm
dr8QWlDPsr9hN77BtzqHrEj01GDHBxkJHQID1l2Ci+4SZzciOEC11/A/m40JAhCGmWS23AHMXQLz
wfKVoNOF7qoi7nq6Zsmt6ZzG+pdlx0FfVyNcHCops/LLjPtvfl5J7VCxMLmvXPx3Mk8zP3vAK3G4
LpiQqDuyXxrrMSbfmdZsuf4n60G1F3TiKBUf29z6XxO8p9PV0I0N7T4ASVsf0xQmEr3wfmD6q+FM
/IsxmIgYU6NDKO8IJOM6TPsbtUPek3xBAxQdovkgkZ7D4g96V2Lt1kM62qnxRkhO1bw34muQ71v5
hHsmgmtduRICRtWxvs1kV2QgCjtGY1gNdc6LvNTyI8fOuwcJPIl8y0yC5pOCXlYegCOOl0b6GPpz
gVHmCPOSnu9f+pHY5YmSK1i2UGAUheXfa7dSPH4jWuV1LazQqe1M2TdSVz7NNDiFP4+/VX5u6n+j
cBiVf1p+gThUzLsmpMXmas9OxXCx5A9t2Su9HSHjxuckvzfZTiUSMN1hiVosTvtT4WBMNDWrqo0y
/jP2CwL+c88FTyAN9C/D7zUstSk5r5JpK38WzFrUEQgPlG25a54STROXFH7so21pLv8f4cIRB8n6
JyPkxwXkzG81TDtY7hhIWg0WOI2XVn6XfweNV2PgsXjW7Mk1Xt32NFIYfVvJ7ai+md2LBFR46IBc
aeXlA4Tl8FLhEi07wepbtulMhw0aeDmbd0l2W4M8X9x+dsmK8sGH3/ajW+YnQG4BXjY+rK6VfOsB
9sKeMexkxU+g3oOupY6F1zoNAlJDB/5e81ET21ZiYOvolW0wzHtLuC5YYMriQXXp2tyLNb/+0UyQ
y5MFbzhoURU+jPJ3y6dYICIAR5i58gJQz4KFZOpmsAoEqL8QzfG+3EfVs5bsYEzO8egLuCujQ2di
wPJ7dLvett6Z0QroJDyZsIoGEn2tGOtLqR/OAiEW30bPVh9eeSkQ0FKfVbfR3bhi+kNPE1CZk9DV
+qOObgNNt1A/0+wScmHAZClWab1yToDEjrJ6GCAd5ISK1biFuhj0p93fon63gHp4aP20gHh6glkX
G4ECvVTSw34CiZH6d9aYLRj3cCjl72K+JumzpAC2T4lzFQPOlyE2eyxlGkgsqIdSDCeycVfgDzTc
0xbHJAeJmZb6ogyF4LTwLZvNPhaJUe91XxOYQR2pOhTgBBjyfBi127M80Wfs2gQ/aHG8cubuHlok
rpyX+FufvtP81A4YdnoVXsJIlWX1lAsHsbkr4mHpd+zKYL2zEom8Kf1arF/J/KyFo+gFCeRUt+9O
PTJdiGSgcUT8LJzWgQ75uuqnpuxDziESrTSunA0tmDXJKoyQFVrNq9x8lcsHmX0IGfRT1p+qNXJZ
fRGLfU8qcye/5hFhxs+J4OvuLyKWizUZ2zXBIPOHtcnHFNySaR8VtxFzTxlhyzVmVYUAZvKsH+4I
jiLw7t3gHhxPM27PTD2XKrX5FzL7Xkcpj1l6zlQGl31Y7JTAX0TXWNUIc382koOYPkI0y6pfwH6v
9vy8UPVnEYcJuBL7iZqJhoJgMtQJ4PiCz2MUN14VceF4kYXV1DbGTGJ0ZjhIdMPb6oOUpgVQJBj2
Y04rh/6rtRQGhGy7EBBYwtoa6KPmR9G+yPCDlOQ6wANqsuv0tSalBSG7RfUiLcdSxPlfh6wY/dbM
+0DYAzZu+0X7lYE+WqgZ3V5uYYu/D9X7yJhWitB2YtyG2MclLHQS/FgE9TFHB7nBWw86anigP15e
cxlNZ/SpSmcBnYrpW9krcnr+9AC5DPdSiX+cKVtzcaFdNbCSE+uH1d66nWX8zcFK7vniRG/13DU4
0Xh29ETXdp6AVF+T3kQ/3Ekdg+Q65raPBn96emLlYYWPKr2blO5+PHJtxKEdif4SEnhCVjfIgwBR
KrnUwXsW3ufXLN+PaPmE5W1ueV+gOAB+u1G7DNM1SjHG6z9n1TUX4DGnCHfYkeBLBkSthGTMHlhh
ptPLEP3G5Ad6CGhNStW/XPUr7dzKn41yViACxeeJ2OSEOuHzMCbYAaIhqIpbyXIGPktpXufh96DD
b23vi3SY1V0U/wTZm8Au27dSqrWnsxEwPkL+Xhm9i/VrwX6MgB0QGLfBenz0S7TQy3eV75sVmx0x
z3jJCBOsPQ3wQF0f+xInenE7Qa2BKAnQjS+PL6pAqDbuSyEm4MVRUGyc1EknGiS3VT285cX+V7HI
Q9pcwwH8FL8IwgAdY1WFR3/z6EbNs6ogWoRwPqG5RircZq70kRUwu+SVOg+ZqaG5QK1a3OZih7kL
q870KfA6GNJYE1H8Y57qhkRy1q+X6ZyEpxzRnt5AUuq9Kvltim98nWtioQnthiz8udCJVfhfvYrK
Py5ktbs3ijclP8P4aOCNWc+uOhYfrfQir9cnPuqiMVT7SKdRWQ2O6vOk7I3hWBGtVlyT8V1b3krp
MxnuQ/0WtOdQ2bGUFiI/ER+Kds9zxBPcNFHKzvEhYgxSXVo0jLuy80ykyTTxsc0T3MVnXCPiM+g0
3phmDRz2FUGVDrvXuXs0w1eW/llm9WtymZXoOjHZ/FPnwAvUbjsBX0hMSmSNQG2F+QSXhsj1ebyT
08kGkAGduA1L4TOlvy0w7+yAAsJ/Cn3mJL8JJcKHqNyKFRPr6tmVSbbenltyszKWtEaEWyQrOpeJ
BB/jNEKjeVXX5EuHdd7AdZQ+2+RgWatDg6mhkXDbDF3AvqsePULjSfrTss8WdkILGQK3sVChqUY8
2D+N2nJUtggDHgMDxSlgppFGk60+ECR4/1FId3mzbzFx6M71bMemq4AAWY/1ZyxzdiyxGyi/ChNu
Sk0nYb3o+gHIPmFRDYRbnvrht2Rn7Fk69/lzGu96wSdMJFlF+Bte97EKzcUTLYKujnFxCtNrLxzx
CxwXh5GJq6ysXmZgAiH90gJoScZRiL/7IEDCWmwig+l9E+J+O/oB1byVta+UtHA1f+uGGaYDTZsA
i9hkokNKlkoRLCgYtHRRM0R1Ml3iFwLqKkA9XYeyNVJ+KkjXM9k+8ByiECvT6Mpdlk8wI9Bgi9Gx
U950leUWLq4iQrWc3WIOcM7E1jAD86nEEyINMLle/swJp6hQIqmncS1k407VnHmkPrJWawkwU2iM
kBZwpc3JyBwBs8Qo7n35XkG7sUBOAh1QIL6X0QfhPWRPvpAtpmSHAucKpiFmQwYMJftTg+9sJWW0
fyqeXRU77/xnVv5E9Ued062g4W/P0TORQDd3Seo2AxNLv95BEdMVi4CB0RoyhqXjySGuI8vbhLp5
pjUUrGqr8av7nHg02PVQBWQGJStavZdemwqFJSiB3Pmp9jkx1+bq13gfWfEWy6fW8PcUDgbky1pQ
IeUDV0sTljvFtqqwcoL0XrOT6vhdsv6boDNs/pRVH0anBfVWQ1A+MbMlX/XyJUpAflwpWvYMSHOX
bsQiMgi0qqvRt+0x3NvGmuqlSIRmGJALi/EMTizuJso6g15SZO4S7CxPQNmMgWbl9+YJ+gUkb4Ae
gOrYxceEzPOkeMoZSYJ4VKNJS/zlN2tuKQ61Ln1fckjpD2CyiO+06ruSFKyXTHFF1hCV8OQmsMkf
abAgrk7xJYv8GLqztWZoapBxl8WTof4hPWO1VRGfULCCey7TvKelr/dy5Sg/UDkqr/EmyrpqujHX
loE8vV+OA7o3FuIpPkVXqP/Ksil3ExJ7O/hSZacfIuyzwJD7dVUc7dnAhrAXUxtJIr1jBSo3nCO+
cHPTRPgPgiSOJwVOS6e9liExsNqmWqDDvea4/Mb9waog8SH1R+BspCmrAkaxnOlNJTVstBNV8Wcd
X4ROhwX18Qchm7kChwZsSfEX5LlxhdyeCIvHNNW6cqnJ2kUpVHvOlP2UYnUjxhstR1AX77sehQMl
rEEIqYExo65ujiJe7/AJdTdISPK56LxewXjpMIhxWwK9wNcpUkUD3xOqpWTBb2NczlcZ9x++y40J
pw7xnBB5eY9iTPpJ4fgYn4qDw1AjM2mnqxMZhz0kiidiFQCQgV3I+D6djRvGks4Reg5+BLha2VW8
D+ApmkuwE+nLRD8hUM3nJG2ZCzXBOJhhTNPEuK+S3PsPU7yOOttMu1B4jMOLwGtRtU8a/Fhm0Zd4
Y/YQXye6+OqmcDCwKl3Kz+A2yAd0QyXLxB0hzZs9yV7h8lqRoPY+WqxkFEgM7Jg0JkcuatPhgoUU
ZoanQNpDMmIvizkFK/7kWnzgveCBOugnMmW86BTf54f2lJ542uwsT3Qn/lthlLclcUeKqy6cBhR5
ZNatNrBosbdITcJ3rBjkdr2vQtgQnV+i5mWBwj+D30HYhHHEkABVD7uQjfhQEZEhn/oBwYJeOd/1
NwH9Ia+Wr61PXDFwtckeSq/B+xHx427SHiStLvTGkHboBmjKBHra3MB/80ctdrTwSval4YM/EHVz
U0rXhP05kO3GswTzPyQb/aSykxh2CoJ3DCYg1cMCFJ4ZBBLJeprY47TRhaERV7RknxlfS7fH1jB/
wuXU6jcRmQxITop3E1UvHf7iHrqBonnRmpzSv2A4upLbR3yMVuuiHXFt5WyLZ1Oma0WXVdGVedoO
pf/A0hNDYBY4YoX9DXKNThYdA8KCIaFOpwBd6mSP39JEYTcpUlb8Hf0ahhPwcHOhZNz+CmLoIiKl
6x/nMv4uFYIKNgwwSHFoK1UuBu2FqUNZC4X1znCEakQhBhFpw0pX2Gq0FH8TyRile7BiWx95lx7U
Nh1UqyN1EdoYvivcgBEE/kKGCfdXQd2BFL5wJbaQJOP3PL2ULCQjvu3NHz5fHp8+307sjoee1YIU
7ojS7JJn8dtyknu7Jna5xGEK6k/L2NPDzDKiv5DTyV3IuK95VgOiIR90wXQbbtoJkK6QenZ0NfY8
3Jm75jTTu8fQ8IR2tnF5gWnAs4RPpl3sgTB6nnsRZmHCHRHgJCFrGGUtbEkWT0lf+Ki0yXuiCjGO
45eas7vkFyzvn3sFUT+z/jPlOVN0F2xxq8bInxk/7Ez8GjHWCv6m2cb7lOkrRIfqsU5sIAhRvUcU
rltp2hXTitOYylZu7I73jy47cPAmEXBjoKahPmJXpTptyOoKz0874iFq3EhwqgW/jm0LLocoX+WF
ZCjb4G3FLiNnxSOhshawBwRHsASxuqT8pAQvYb3K4ofWe/3WzdLWv/o3AFDw1ST3yhhfYmxFHZQu
YBLA5xZTAAlR71jwsOrDE17sH1PPhpZ9GkUc+4ErEU7Ud/x7OzjboaNdeXjCnOGNxe5ljG5tYpJW
tzagENlWaVnzqaW7jIARE8bdt+5zAUtUDzcR/ElB1kD1nd4gvDfCT6h91Mqlew/CS0uyUEG2+XeW
/JO+jfIBAGw0B0aKvLMVtz6z1JJkbGHJnoP3BrN6ZZ6gZcLsGxkRqkX5r8eoA00sjcQq0Wtok78k
9lpo5VlTQuWMXLCsSN0YxIARViVtr31JcUVP4TalyxxFF6eWthV7GTLyfMOfhjCukcdouiYLlGDb
QmRlDruB/fWmOwBumS4O3iEJxYTvoSdacDFjDbBdGdsTnP5N+M2rWXWAkGiwQgBAh7XGIwzAGq6f
h6zt88opVQ8Ta0IaSzZ2LmNEEXF5b+keMQXgp3TeyuBKXJg1NQg7gURbg3gwkoQzUN8t3C4KpoJa
mmXY4DEGC/vPYtn06pZbmX/gKJkItEHKAVcYU+HpU7eI7wMFQIZDX4KLOXw7bC55SF5p1fizEEoj
pD7xpuOPowNnDt5Jn7wz+bW8UwTzHzy9USEiYIeHhmQVUVEBbcpWiFzDEHF1beDAbvL3CF/B2M7f
caPVfpnz6Mesp/6aoT2jNfmT//sVUYtQExvDraa5o8o3RG1C07upPqU/sNGOADPZtqJtS+zbHs/D
AMOzfMvDY7BcRB2M8ymcHVTGoUOH16EE1lwKt8UD2ZIGY8+MxDSZoa0QlUfV4z84vO1IBT6q3PwP
mHo/c2ePUKcxdPzOf6hJ/Q8vA7cgfgtvc0HLjMw7d/LZbZUtPkv0n81nJTg960d0tUdJe+uwV0A8
BUXcsLGR1gyCtJzxRTo3Oc8aZDGbXoELoQdFgV3ziN9lhDzQyvNDjH8+0jg2NpELF9sctjWKVvhp
0+rpNP8MaO2w5WSZuY7U9vLHfCAwUozYQ7CW92SkbxHLLo8poMOMO/LGBd7aBhC4JmBQ3pbClmuS
zjNAc4jVOe3NtCnhEiPaZcfDXhDXEpwnZVdDKS3BxwZgsznmxNRRjpi/FchXqgcMgr1zyW7tXv3j
kGLdah4AW0PyD5o42ODGC6+OoBesQmXYEn5getPiY7EYN3Zl4AjookkLKfc5RkBbHdAVOGhVE21B
3umEyiMdv4EZCitlfgb6VMxgMM5jBMDPVNlz2tMfLhbOEtbA3Iggl8V29OVz6Rhs5iuA+u20pS7q
r0AtCW+LN4pubnRKGBgnznVV2IAmIUZPsY25O5c2cCLpnfTTi4mkFnzvFCDkyVl9ulNhW9Qefjhe
pYurpkfS2TmqKV0Slp0sT0mQRJ18BrQ9gkLjSWSbKmsMGNwbUzzGQBlKygfwDFubX6Wlh7m5g8po
4JA/MZt63zjkGPiydZNgJNhRv1JnZWykz1wVNCuQ4s0ABbRdwX1NnSnxcol5aBs5BKZY0P65J6Ca
uHyboA19+6KKV+5FMXnNlOcq4wo5DGh2jnNMo4zFndCcNMxYEH3hs9CwB1jtCUNr3QRjWARjEeUf
IYokkO0BRqy7iTCacjRQAkDEqm+DSBwboSabRzb/ts4in84ATjHz5q8FOCtBgHoWM9fFXWh4mwyT
b8UnTzlcd0x7rC2UAYYNLdoupFOocNfswqLr2sr4WMl2wdLU2kQs2vGjUJ6p5XHimeMw+2bOQs61
+MMfQPRgAQqxX+WIbKbPyJ8jWwicGQo+0iiIsVxvRAIgiUYICl6jHENhj/ofH7wd3yVxsS5tp9Zh
O0rJqyc3Ut+K8iWq7unAGuChfIwG4iYHOfBwSBJcm4C0XxGJZkrkgW+L7Qcbt6F9/Y99RkgXPAGo
/+pwE7t2Nwe/XyoFDzdydrmcBnhAe6jFIwp8tuCVDRKInvx7dW7gzYIcKeANUDG2cDyD1SgQ7bkN
j28NFsHOdoT4dSryo8kifAPvBJ8hiMfU2ZUq4CR0Cx/o7uN/S3PCMqIzNwoam03820zH7At1M4Tu
6C5gskz3IDmcMxjSOC2sfOl69qC8QxsnwpE/hg0QQn82CAz6yCcgYam75FX+zqTPDjwRF6reOK/B
HLyJED1HyZTldNlJo3727v/VpLnkkqxMyBceWUhNeATbf/ymBizqJq1bgMwGk8eJeByO+uKQRYUB
JKTj1VyGlV1NBdpIj54WiokLgxsultUcK0J8g6cAgQwk9FGUou2AlpX7kiPVu4iIE5IiyS3hM8E2
hAUrx3zasVglaDTi4VoXrDAV5smeP/B149egWwXg2Io7OLCUZzYX1jW6Q24KE1usd5XwYrSfPVmV
F42k9/ZowFvu0AhKuChoPybpUKQFS5CCLUPxKnizgnxlxIkgYWh/WQVHyWsRYEipJxcPLfs1WzwJ
8XZEoDP47eRa1oG1C8WKOlPjwNLteoGBIYIfnvMkYSMrx//0pcYsV+IP/OdDRSVS1Lehu+XNrkNr
XfspQhSs5EK2CPTig68RfiCoe6HyVOknEY5q+Nk3viKbm6r/rB99g8cd0BGs703BRRpy9mb64yX8
G6ffXiOj6zLLTtMiGmTfp72B6hFE6ePcnuwsUGBXJ2WWMC7V+izSzg6i2zReNOE84/UHP9mkEZE9
ilspPxccEBVu3z28eRxasvEQlnb8qem3RHyFCROh0+2OlfZW8MFJdg2rEw+1h2Z91gToYYWS7iRI
LNN14Di2mLssnumK6rFuTmZXo3CiPZk+qwHzbpzfKACmI77X13hEg62+qpCNhlNVWQe0QGp5ShKC
Ay+abi839iFywfU8IueB8IEYCfO6miTOgdATBsqDSR5dHtSHoqTIcCVGC3/tfySdx27jWBaGn4gA
c9gqkMo5lLwhLNlmzplPPx97gF5M13TZskXde84fVfIqOEWYJop97Z2Lkg/DR2oNRjTArgdjshh9
mWxFOmxZqprYUX9E6mAoNKn4NxKTQAWSyU957chyC1tYfR+fe/FtxfuBesV0Y9DjzYGUFx9ZPOU6
uTLyWfOZ4cRthFnLv1fguEukfUm0IxKhWYx0SaATD8WlSpY7kXBk7AubksmPgH4wuC47CqrNDapT
bZC066TAULDUpuAYiHvwOiV7NgRdIL6eZwRYYEfvjKOBTpXhxu9zqLDtkPt2Fd6LqYKngOrl0sYK
5W25Yl3WaIhQSdkoyp5bfiJoknTHG58mjlu4QKEXmWLfAVYG9BixCkcYWGjTbtr/lh4W5pBe9tcA
C7cUyPgqx5WHb4Lv0+1EQoXCJQ7dKD3yXhV2LlxG6bjq1YB82YJYkkPjPyNBoo/raobbAG2ZC9Vy
ScuLgqLqaWCYJF0gh6n2lqCRugVgOBUNIpZ4udkR7IrcEjZc920kz1JmauN99bfqgO2UB/bSLnfy
px5JLuf9mvWI57gKicY/xmQHFaegdYjXqNHW/hdbznJFLJnplHBlpb59SfGmHu6mne919nwTmmcn
jrvViMsrQP2AeaZsgeP8f3qPNi8nYygDnl3JKCcbkwJAF0j1y1ec1JPm2QlZs49kkaUEmRFXqvVX
92SXJLOU5EGpW+sGVd+8aARdvLv1WW//Meq4s/wyVCt1JMdJ+Wu0H2E4FsGdEy1x0gWZXeQAY5hd
mFgMpwAMJrSSib69V5hb+uodd3e32A82j0P6nZBzx+Q2onDn6eAVZk63rtqNF84C9iyReachz6a7
jEDPWkKPxC1hvhy4pCUJ3XyzVqO5iz9DBvNqtUWJ4JcOw559BMFl30Fv4CXSmFlcEpX+ieTfh9Cj
CZgdST5bl3RX9tvBnUXElYV862ztR87fsIUajSZ6WyOeZBYCgAb8GwIFf9ikvzF/2UT1UfYcOcUd
lYHFIugdo2E34AiIVTZ9EgZ40qj3Q+2rdE752TLWoLkh6MDKiBCw3wr5lE7/YxJfhgEJhn8vT6wB
2RhAPuUkYjDrraqhzWR25mAdfWaQBfZEF8UnnBoU/M56Wu68oQG5P2nX/KdlkVrWm3LpIIiiVXmq
0KQhJTjLd/2hPhCRRrax8ilh3P6ioNVs5IKblSU/y2JfZjdwuvKHcJaCbAPAnnrPOceVe9IIN3PG
cdGdtE164ZGFbeaXMTMPnN/J1V357xRWdFavPOUqFZRb08qGPo7+qH9TYJST7wQY7GPkbuW9AbEx
E5ib7jirj7E9pVzUmBJJywAyJ0ZKnGIOCGDeoFTYwihqHUEU+0Lb90I/GxCnDT09mQ+KD0BMeA7Y
vM347C7xJAn5tk1OLgEW1B8IuwTT94bLjedQvUHcKvoWZKwqOVL8A3tGJT41mYBkjgdxKfAbz3cQ
6aAifD5ZvtM9pUv+j/jEgKp1Ex4i+IjA6mOirq36GPJkDZ8KTcpUfcfojgbqO3BvKFn8L89gNVBn
lQoO3LVOs1JlywG6jcTZosodub0T9ypLCo/wj4nVN6bvZqa/mopCbtORXZKikzsrZwcuuQiWmN58
0h5CwO3pG09ZDwJqVMse5q7igJC0tee4QoYADFjliT9eq3BtzpEu5lc07416Ut2L4d86wQlV9mV1
ZuULjkMqh4UjInMgCG9hMiSw1xMHdqhAd2bYbO6UE+Cx7/6IfNLcr+DPj+0RUxmZmhyZlAXEC1tq
+QAvE/8Y1b/koXSENm6v9YA2FIC/QxiLtuVBZOTeW6yqp4ia2/wX/MsW9b1umN0Ja4rif01OBCxC
4nVsHa3p1l+kn2KpklOHef+o2Hy3Or/6yjrmR75R6M3LjOeet2/++g8bConm+xvWLKTaGPmti44J
yerZwclmrOB59VuPjeSOepLa9cXMPLn6kumwEi6kly0xaKBoFbCgPrlADd+xmA/4MGZQ8hT7cYNv
yKl9+eqye2ovd0J1xASf0q6W4O1nZ04fkbwjs3d4SN7y0prZ8RThWhw8zCREuQVvP5om898wXekI
DPAVoNqTX+7it3zqBA7ZBvI7oqhmmGLq8IKWPOQ1CKgDP9EBRyKuj37FpKowkkbmYWEuq3eAI+Hc
XliDgBfACsffjnJ6PlC4NOvZiox+mO8lsU5hN2WbgdIx0LB8pDadxxBnyN7daNMs+UWKX2Hv9MEj
7M6dRb6yOfO/yB0IZ2i2uhu7sHVrQ3AU3NjgVAK5W1+E+DHS0dQ40750nX35X2D9dQZPOcfALNyb
2CnsUYT0MTG/Mh6HnLeYElfzGvvaE0lbrV65732QK/K6JDz9PCq6ur4KLwQQGVpEHhHysyLXARW2
gIm7efrh/CBbm0jWgANCPTQc4aim2iWmu5KzHF0VJwfpctIaaNy4uNVRKLbdS+Ylgap9OEQ7i2Jt
ZwEkiPCaIC0weUDK5Sm+OuKRq7Lj4NbnyHOFZdfM7myW5tWaH3u8U4imhN2IQT7ay+pCEWfKsxXt
WHv44N/Qjx+k4x3aebtTNiDPa3ofrCMfBPi/ZnZLbSSwa/GqyMQ2HATLRh0eLXFw1GQ+mGfKGHBl
+vpSBDhAI5RRPTmPAYQ878dnDcYPKEU760i+jGbcR+ZCEh572yhxOvA9twLIsRPvYx65FFZiNRBd
vGzeKgN51p580mphNXqcJKT5iPlGl96S9C8+B8LChBHU4kOo0nf0oxB4MN9gNf9Vm5If+cuM+K1c
RoZVIJo9oDlQJANza6d3HjRz+uPINlHqSrMwCx1YYeBBzC4vf6tRGAPWz6GLapdnc6VhS8AF+1MO
9G7Tv7Qu/bVRHkbhQHRIjIRlyQp+BWFgCY9+1G7OpSIDRy8bsmZYiu/kV3yam2pcehPWfc6rkHoE
mrZ+YQgTXkBIAhCUeAHXbG7mbJk//HQFWgcF46Y2YV0TUEUgZ4zb6EkSQMDDaHn3Uli7GXa+e5au
pQkAiR3mjM5FpW8PcIUhCW2bka3J+8kR6Ov32J+DBPaiU/2jrk9+I8aioxg5A2c86pbhLOlPkUR3
c6sUvIQFTa94ma+QkMrjZQ5XUCvjnM7uXrWKdgH1VHP5ZSoz88Uj0mOb4eIS6WtEHM7NsKKTGK8G
fTDicm+ekFnQYTTY45zdYjyKGIGBZRbRmq8519eQ1mwY01O3RBA7ijutOiu7HAE+KzlX2QTSz6Gt
6Wy9oO9ri5NmmTNijxCWxB8Pz0V0zDGb8hyQW3xvSiccNsKCSQmt0qRQ41PKTH218G5yNAKHxXuw
8P8ut6TfaYjy+fw5+p+0sJtLKF149tW/gWEEFQUu9gEjCqPmnGeix0fHgMk0oTqE1cZORJvotNkP
6lWlucT97bSTiCvrGks/6HeECW+griqTbelNSB8ybUn7xv6OhT1pjolyLZp9YH5X7gq4tFjs8Ckj
O1N/BndTjIed/g+SENFmoaGzmAA3do/+IWAxcpJbfUTu1CWb/yfUk6Izn7oBxjnhTO2ar4YmzsNv
sdPOrA5Yh4xFBkqVHg6YEReyRDjdOk6eI2Zf4pgF2qVxN6BQO8vksdm5dPQa6BDQauLMiX+LibFd
gBd1DNbTAce77pSb7058MuKrWj+r1bPHjVwS1OgPsCrxOtMJ7daXHb7f7wFd6EDijn8erE9m/ojR
t5ipqPz5fzi76HfR1gaIqOL/WTRWDAknCwkE8dlieB3eQ/JPRpZI6vuUpZVv2ujAmV+BeHvcJRnw
2RXyYoCKlCjl7TdKeyvMW5t9N9qxUFctMAI5o19C9wK+ZVdA5pHfG4YedAZNfIb0jJQ7uCEKwbnV
43GVCVKbdEwZeYT9iyCvI7ga/mEE0z1kCxYArk6MEcFDof1hi5nuNb1ueHzIwohmhpvmr9TwGH8F
cIMqwQ8o7Outv8dDVJArxqgs/Jn8YdIvu2/tgyXS4ZvKU9HCPPb+rEX3zvGMzTMJmgfoD79Zuw6O
tfvQur1RzDZAxRzpNJzZa56wFqmAsSEmzdt/ymX0kbehxjYKge6+xK1ekRaxSCc5coNnaAJouQ0R
eorSd7EVaJXkrqUbimMX9g+5839BJCpa+J4xNzrk9Bz9U9pX5b6sm6CDhVIrMB93xDNQEMEkCVjF
rs1YQxkcU7qywn0YUtJGGo3S/6btKQxfxpZWBXevqIcAR/yAK5C1m4GPkauD0KMgywS7Qvc3rLrq
ylirUJeKutqaiwsgacFEI7ioHeIpp4TKdB+bOy4JbADRcS5vyy+9dSyc6cMusMOlvKqu0hID60l9
cYg0w4YrXZgHDjwYLO0Ss5fQ0XuG3G4OevqZbHnDVExCRN6kHQcPA5d/EEMQHVBO8Go67TsTd3G7
HELyKkFP02+Z1K9dh+Mm3uZf5STtsikjeyo9HP30A0zT/7ho4lsZ/hod2W102W5F/2WKn9zjbf0M
ZKpJrOQnt7zW/W0QaI9lfbuNDafoWfGv6Zfwin+bkEOzmJuXJNtUIr5h0p+x8m386VPz170jdOP3
a00mvfA7wveCXykdF/wwj/tXwFNe/vpMj3vrhK/BWjRPLQP4RbJ+5+nQa+Bb5U6yAUw0oJiX3qt+
l7yrcorUZGXvo9/EIH5Bn6m+oyUbg1FSkJ2eje03Hk1GFwPV8cFKjPkgfiBbfP/a7sV3/NUKD/z8
LJ/asSlHIkcdE+FFyQkMbA8VCuAPPInxnW86U8qvSrwI1kPtflxOpSkfc44HW1iDb0QXfDPKf83d
obws7g2j8JRUjAonMDaMakGKb+Uvb/dKu9LhbjeTTwDo41yL86JZgX2YM8P57pClz8tzLeMPX/Ti
UnIE7tN9RFQa9Rk0jRv82o4dhNGwgeSsGurKlky1IPvpp60XVnjIrmBZgHDhnJXWOLpUoD5Yniz4
zaX3TSLC7waDloNy7kchq8CJbHRJ9FnSjAmi3WL/QV5OFLJTIZGGrIVw1Za4b7VZZd3Y21SBdrHZ
n7VWIECZxw8aHXyd9uMbZM5sgD0b4aur93Bw5gSTHJtuK3ULc4YDzTu3/b08IN6TnU6mZyX9ChE7
6RJmooIAxwHCAvyhXsveoYeOr+rzqJ5xEmVQ88mnNkMHWCsjlzquP+YnwESNMEViC53BeP/47Boo
pFywDz3fiNtUeICwVQZKNYLljiy3rE/wMsOMMztYRObZV58ltG+hfjFbU6p+bzbUdY8oGtOjGf8R
Q0tiH0bOd26AouG/JN/o0rqrxLfD5lYtW96mmZYi7FEsKIIfeozdFVtoSnBRpH5RuzzLMAfABH4p
x2FTSA6xCRTnUnhNJztB9DUeCJIC0LdRFYVtJH6G7dyTjurjGGDqeBIfgP1S1HnLUMGkiGl+Qyd6
IkUDW1jz9+EgIAF9ily5E6Y8FM8kLtGlbCe8iNmW0Zk6K2xerGK0Z/fbleHIPiqnebcu2524i4CE
VPEamJvJHcNHfKVre5f/33opZBF6r2rYoU6hG1YKPkhnh1UMR53Y2i+SI0gOb6sqj0qF8CfIxdGh
AchVwHDbO5J/wj9bbkEII0AbEq96nxwt/14z+a7K2dL6kwDIk12gvQcMucGNMPNVGm5Z8BlIQCJP
vbXrhxcHbCDcgxNTVgsUkn0wdxBFotrdcIiptjJWZfon/cUpaezVOjB+wuCsEvVNG9BX9RyDrSFg
UiBy5l+ZLVWyEDfoInLhKRormmiQDhA2t4zfHv/gpfwMRG4L98GlgGePrNkjY7B5J8YHMlcN8VIy
Sv+Rkb9E1E60hviWtL0aHdxXKn8bLFM+NS/rDk8LHULWkTTcdFUbs3yVDP9oUsPI/VUsHBVfQG8h
u96MF5mYcCoQSUYkPfCRP8zsCJ1OmwG5aeMKDgEw4aQHh7GgNobuj7i64ue2rJUBoW3UNxHUhxAg
jNTlXRt/E41FVL/iJSOlQmfsJcui2Rh8puiC66aaulh30Clj6pIx8XXunzBcTGNHjpR3RrBZ7FFP
MRia3IpOCU3gzx+hu4om7Ux16v7oiiIJA8LzSIe80P4IjxCwpjp6Dhzx6Nu9x2QknhUEJaVORI3x
UsaXcq7gao4wk/PhGRJj5W3QKHH8NN53m/8p8ouELR5cd9acenKsAPLinwYbJjeJ/kBbGUNY4jQq
dqWyNVmQ9OfE3V0rjcoEoCQ0qeY2iEm1dXcuA0RT0eW3ZwhU1Z3BAUj4JGBu31NE+G3aSYNz/F+a
I6jFuIqE+s/4A8qltFRb1xfOJmTFVnvviQxDrsACxR8hXOy/hJJ1dNeIh/gA6N3jW0c8RNuLDeSM
6r2f+cqWPm/1nf4myG8s2wscPF8BXTcEEynOpNfFgst/h7MmRiCXLkZpBU4t6FekeAEKgMQOGJyG
Yl8MWzO6d8OVW2IqLqaYsl8G9RZWHeSslfnXOWrS+CAae4G3zfwJPFTXhNx10qHu13wX1MzyiPwe
Pc0xIdlYuA6LPj+NKNSt4geBu8V4Et31igBeeE1iXbKfauRTd5ANzsgsJ7T5kKkXOfsKAmB79mBK
buVNVK780rZ4k1Uu+/gvpEUoPfgJ/PIzGA5D8HaazqmzhSa9W80pe+QY+leCe4lkg9q3GyIUYLCE
LVwLRm6wmFEidOAHFBYvAqmRU4DSlPiM16429mxcrkkKdrRk58qF7xYMpgRi4HC0I8B6C8YC6eUs
WBUA9vXSQzLCjVa8cN/L43no97RLkJPe/0vklcUbw+yXqGeIUtra6H3JcPWmZ7n6ERqHFgZgN9t8
YeAArs6+qmIrL2FzRxPFDJsqJVKQXJDxHJvUv5U3IpkJHz386+RNRbVzqjwUxDVy8x2R17TUpsy/
vmQZmXXe7BEy44WfADXLFIHP4DpScFXejRMXUufPYgLl5lm3FAVwTCjO2aVgjmA3Q6EPeqbPgV3x
qTzxbbA91fTQgOkSowsxM8MWPZdjO6S4tTyLePvxU+cv2tJa5YXOHwKqwjvT2apLm7HDrpR0Dh+1
5uRRnge334xbpaKBLcKeW+6Z6KpqRf3c7By9fzi30AxKp65k2/3j9k8dDVxiJvjkQqHK2hnY8DZR
+j2xuDpECFH6S8Q0Y7AZ1GMxgOqTPrpE14twiDgQWGaOftZFFgOCFaJf5dHxKSMKIAMuwmmxauMF
7rWtaewlaRXnu6bZ8DvDR2q1Z/8LgZO2iS9ZZ3uFkxwROam5I/a7sb2mgE0wMMkpDqiW3hjBwld+
RxtYmgRSw0Wrv2go22AkwMiR8T1XVO9QE5PITqBsPMKl/rqJTIkXRrTpU0fQtghUtBFsnGgBub60
4aURTiLqIxFSo02+4vFp2bQ9YzMWnAa9irzjORD4xu5+FL5jBGNdsDcNxB7EKOObeYXQPZLTkFol
b3ptKSq3iPHr3nuOQkIRZePu+JWib0ZTQQBITajTQols7aOKK1fZTC21aCp0KsKmuCdqegpo9F3k
ALuNAKnjkzSTRD8QC1WK7qz0aHsoD4H8b6yuinuLsDWiEDJ2DF5dQ24eiXOOHjimf8hgHpgpuQzp
EB3R96xia9JnVXQJ8HYTy7eCnuxzJxIQgS07+FvG8ZZ4qOlxHD6ChQ9y1imYJ+Y9qdUdepV5v6Xo
6XciReVfM9sL7Vf1KVApWtfKWLUbg8xv6U++mf42SbnbBSUhOnYVqFBUT+SN4vrj7YXfZD1U62ZX
lfuxfYfIPv8JwzKw3qp2Ud1N3NzLP9qRwH6sNTOXzJFJm/os/g5O6HaVc7bjT/PywZTY4HAkPeTc
MSzri3rm8FsHU16pxdrstnFzgQjdwaH12UOFFSJWo95JbD0ohbSZkWzxuTBwM9dhcp9zjT8q6SIp
Tn32KKMoecvMj5SfSskBHNRFWydzjb8EQonapAz2LuFPU4oLjxcX+JVoY/Rgeg9fpbxEA1W92yyr
6tx751IQJ8kTlpWG5ihj2wMWB8QX9OOcIpEs2tX6vzY/oeul1QsdJ0Y6M8dSBN1tOX3N422AorCg
k/hc0xo6q3Y0oxHp4M812oc6REP420IqTcicIQGDMfUeZn+6u0lJabG7f61y1o8iWH+7iJp5La11
m8lMkzaq5aTjkRvb9/6ZJJIYKPY3jbV3vW/G/ezWt/cu33fMZckfe+AgcGCeRKpbpXu+9eGdBdtD
u9DkN/EjDHMrWlXyTtu4SNqTr8p6F81kqkViTSRCPwuqFYN+WH9nxMlUl0Ddkdtbi+vwMrUC0Uwv
PtP0qum2gEhXPDYR8XUv0zvwr6yvHeH2c16E0F+gu1xrT4RPzt18aoJdAw+L9RgfROUekTrF4zrw
HCN16m+TTlgiFZl3EYOX1xDChEc5OQgR2+CEcvE2UrIiENSkE8e7T1WbFW4ZI4G/K+QamofBJq2K
rqaZslREhzm1VpyKXZ61uGJivGS+HXvLeF/Ou+OYOUT7Q7PQPDlHUFcxmEAtpuHTwhksEI2yMJt9
RVopv41J8oY/DcH8JGVFGiM7TX6WCJpZoe9HHoGkI13FNCyiT7EZZdGmxlDzmZNQhNeDYnHAT++9
UR1IKm+12WZYADfIz4AJ/QdtBtbXEr0Xa6gZsk+ssnXcf4c8fv74pVEB2D975ewS5d5ElCNdNAYC
cK91W++GzxT9EK2RjqbwPQh9GvFYnM1XoQ04qbc5BG+P1o2UB0SNB6F6N/WmRX9aLuX8NqgXoSN0
ipi9Ym/qyQK23sBxj3bM877Vlkdx8AiQaxwZMFHqR3So8x2f6OBmDnZWrSvlj+QlgaW9QLKK54tg
qkY8xdB7BakqCYKkgJS/LmZ1N99eRmD7rWmcEDV9LxLJeiqmQxoieipXBB0SiSi70BfIbZYjXPG+
lfzRPhKeEXC98jZolyLadejDchfb4g25mEJlBdMOnxzrHReHrP5XyQudnaFoqKbr7zyvpgF+zvBt
j49exxBDJdjGyn8rpgblL0Z30iGD9FjLasYAK9vmXDXSd0Rx3D8kc4Y5Dw/KH+goWlZgAf7Blshm
IX78SfQ76WPcfut+hLNrwUuikRAmtc+k/CX7gnkefGEqdZusvnzsIKHSh4oIiJcH2GfN+gcp7MnJ
iNYTmViBgCzQ/4KRAnw984v5RJnMLR682C85DTbeCUkJHzSWPv5ie2nW1i8OEmQXfIb4SYpb//BO
FdlX+LxTSqAhZscvN74DdKAraBD3yEOyCgz8l/NaQJ6xgopQij8ZsbFSUER2ScgnDtz3WPDQoFhB
QaawbG5AfU2mK0U5J6ecXvXFiyuC508P+JEjZttsR3p2+tBxjaEroSpz2RgIqk5MoQwnOasxv0Vq
c/l6lHM6obKR/hBJB61lo2LGJ7lRiGFMrHs+TitZR/1cZ00q3x5DNCaBCI37Lmoci85o8h3H4hMe
0FzjGkj4PpM0xXgLTp8fml3bcdewpfIXlUlx+xiIJwUS8cp1+OANFPa1dTDSXxesiSqBUD6jACr8
i06iyVMquV1tTMTGm7MFjQyKah4KlpOuERZ8VgQQ9H4ph/ePDBDSlGe3XCvoPokVQxdkOOh8W51u
3d+R+I89k6U1e/LlGE+h/MJd7VNWsh/hesKDTtex/EjWHhPkcbeDx/Ccp1DG1ElA36K4ngc/M2Pc
g0D+4+zleaqXJr8u4LrV9DiSBMJZYh5LJvTCXOXKWRb28SEgwpmPG9MD1YcyP2SETU5etN+M1RNL
npP2xUOY3VCQy3jKHfIPvvl08wLzb05EcDFjVaCl/oQ4J/lP6Q9Aj/eCEBPGo1S/pTnynPoxfemU
dkQ1Pwv3GXdRsWjs6IZg2aoQif7rBQYCu6fWTCWc1N0E61pyUu5NTPsyOT1w0Mv42+PtUxvmgj2C
aYQGqgjqHK/4x/wUGi4WfsuckfGTUDnlxXXEg79cIpOW1Ust7jW0EMiLVIv0nFOPxGgmFzfPcpbe
jY4cE+71S1L2+ZI5mBK0hRD0SOx5bid4JRdWgYDuG9ukcA6GZ8mBwXnz51+GwUapxc4cmehqZpy2
lgHQpzwYhWHyWodJgcY4qmCmQDiC2U5UsbCkfI3gc3pFKgrNBryLXv5SCNLIeZFtfIWwGoYt2n6f
CZqdGtWssominSQcmB0PrJw/yc3isfU7g/MJxZTES8sZgDiMNEf170xWjefgAwjV25Rakf+Z1Zkm
7NbpvWGdZ9uQg7pfpogKJjyD08LtngMJRV1+i/rtJOPmg10T+kViorv3hVOHkjkjnjp7qcwvgfbj
XlNaG9dYjngUiuwo8h9Qk90+GARzBy8V/la8im2/wqfOu8TI7V5kDKNcRuUy/kUTgf+EG7PtzqMQ
L1ceXENKqQq/rg1JFgjq855E9F32Vohgl8Ep9u5SaAGZrsPArQkuzNITqotMWMC74t5E220ytMFD
6HsyIPB3c6vzH1AbZAYrvFMGKqR5w/n3lsR/3RZbsuVtMLekwppsS024TLW4V0tlzF4Q1JMk5xU/
iEe0QsWnZUELzqD+w/ZigO4ueKW+cTKGyX2SDX+iZTckWTZHIC9GmHyLMyR2uhmN1dJpCjOYQS5i
Vg2he9rhnJp4wDHrxMdMXGwJfkmRqhdTTjIfW/FHABaDRzVXskU7o7mtEeUJApkBf7g8BTYguzcW
NIRMDiE8ZOJSrH8DrlOMWNiIiCoS7MJ0pHMKxL7IUajvpkfrUrw43hPTUWmNRtqiL3xKqW0Vp8Gk
Fic0g0QbFXiWfrZhqVhPnFCVj+5t+sxnAnoVWsFGXqS7SfT3KG1y/gab2ygttDXAAPwM22+7tKx2
g7gWG0eCsKkmQpLbLbgkfEzH7BSY61o+S9KGOc9111TXhIuyAJugeehJ7iYFMzEl6HzukRrNVF3A
58UcNiu0y1Jh4RP7ZiX3V634oDzSa0dxwCqcgBC04ZoR2hOGyHq0HzYP66/B18ftRUIP2Y/BScYT
IZpvk6QbuJHJUHacDkjxNDJhKO23OhgoHtaMbzE6+DEj53VfCJvJOJ0Yl0CnyGYaVAeYWGwWg3gQ
q5WQ4T7YcIO08vTF9EmAnLnWvKudXc8V1KZbzMIakIB4a2oHDNLMbyjuVeU3T53xXHTblFkL+56L
IpFrBhNmvNJLFH3asgIWHRban5KfptkeHNdcSEhsgSK5q00R98NX6fgYwcNkK3hrmcBRW8quUU06
aTg/LIdmU6H85pwnza5a5I+eTIPR6hY+7an0rOHT4ewMkHni26nsHuVq9c8EZmK39OvDqN+Kf+qV
XnWUwIAz3Y3LPG8QeUyVvkdcOlq+jLb5OqDgZ8E+58MtYjiY8cfCpeR+OxnlzgQkYq7RfZCyfWcz
8+qwhqTfk3jnJLw/AhK6sr/7Jh+tE6Auo0OCBfQA1IDtDi0Wy5Ett9tYflWLrvzHee0/ltoXCz7K
bdYqgM1ZjhWMOAFsTdrP5GkCRF3lD+luUua26zAc2Sh5xkN17bY421Tftm5AQM1m/BG0D+VaAcCz
sFpIJ0ojELpo1jHCUMDhvO1Z3+g9YOxjiSIa0ZbXKebjHVLg5Ey2HKZe96nTV0xZyRQm/0JytFed
kBttX7crIBraSzwyJAmdYs9fMGZnLCv/MKVYRCcRlKG/9S0HqNg56gq+qD4jNxcd7Sw4E33OAm+8
Anp3P9/pAUQDJUUdoEme1dxy3SKfIkiM6iUBsTVz6+YRf5dhNQcgIEHRJkkvtYcttsSGmlfdoYbR
B8hFKvMr/OQfTAEi7gLqHPZrintm7S5OX6Jw8onEWJJbchcQfm/lLY5SFdPxkYOkBvydWqUQwszx
XWT9YmpQWSTwi9q8F7dtN1m1Yf+FX7d9aKGT6XtR5LoiOeqqkOen0T2U7RRh1QAgYdbr8K8N1BBW
Vw8YyISGLhgFZXi2xpJ+5f5RQ9pJ6WC31AD2ML8j3jmZozDFGe+X4cb13t64zRAheS+ipCxjK4DZ
dNZbouMGn5xuV7dhx2NFQsqwY1cX+JjlgFUYlYAyEa8o3KeMkTG6nIeRoGDXbjIenZrjcKALpLNW
urfV6p0gOvoPkAq9sMcStHWjyfuYourRFhwEz0iGfX9e4pTc9cQIgsiSpce5VC2GReUhlJmzLZgW
QDbsD5sebyCrXPaLOrwGr2UeP8TvX4Ie2xOSuRqtwTxYs8bK6g8lND74bbpesxIkO/fjJ6jAiC1f
YF4X9WVDCJhW8xbgb7U5DkbFaTjnoWF7YqAyDtGaSnBykqT1+CgPHruYzrnQyCzP+W9IYbnfh+sy
goCU9uXDDb4Elu9TElwipmGvv8bVBRcSqATWVe3sDQchO9HKE8Fc2zg2+LFwjVzGrHPa4RtJw3/z
IG11bI/T0UWKyrAPhPcokIw8KcLpQ22Q35X+TYw72Hnbrx+KeibzLWb6UO0G9snAyxPTI1h3Fx+H
+YhlHgMOUUklaIpCppJpHbEpZbBdTE55xFGCX5k/JVaFEZvPSGUxaRV2J/+4/SmC6prFT+2Cu5cv
EF6P1S/ZiZZ9RPWwEectMuQZTT7sySFKf4Ar2Gus/+qXiAgkF2cEvoT1AVdeOdG825pWJwjSKZ3t
6bo/HJoSUIDPGcviXHGMcrpz6BfYchCQFyQLV+onGU9ZcPff4eTj2HI/5iNRXATRL4YUeuIucO1l
MOraHFmrcaDYS1AJ4J7VrMgttxbU20rTyYlmmYbdc2vYSDikdPio4bZGZEi6IJIFien3KJqoPK2L
TwAJTqaquyXoznk7Dd7p0pYV1BxT5wFYsL4W+TXzi1e8f4HwXbZ4Q4yVBmcUVRvm1KJexWzTKlcy
SyT7qtwdEA0EZHbfpOhgdWR1rkHypW7vDUxc6bqfEk/ImvY8XBF8S/9vkg5bHKU61kX9OBh7P/5p
vaef8l4W35Wxd/lU5Jda7zAN7fiSGimZ0RazeBbdUWm46b9M/CDPk8xlxj7DEE3Ft0CggfyWSHSl
w2N4mNVTQQNKlq9qnntSxkd5m6EmIOUJggshT9yD4sFL+60669SVy6hXkA3gsomnBDEJbM5eaKuF
07QAQPE/17wp5M0q9RHidWCC5+9qSA0GXBHg9Mq3SG0A80QA0UwfjS69w/41UQiIezzpEw83H45+
LL5Hby1SYQYHT54KKSIWmhx/fJl4TNXq1vevnPqMBif0VZBsla/bAdfyu5JxB2fQDl6+yokckwbS
mAgbU+8KP8EAoKug6e6Rgg/at0/KInGiyIn4X7qHOUf+p6Ek7sSdmK9FZFuIrTgCUu3GfM8uCEgg
KPAGDOrSx6zXdf0TW9uOOmXzN5CZH3uu1xMkwJQe+uXnqHDs4epLx87lA2ssQXbcjNqJc/+LftIa
nNiYVsFNMCB1ME9DsAR6EHdAKYAXAJ/xuEddz1T78D4QmIKDtxAQnpz1W+A7TEB+dUn/YIFgHtSd
aP+Po/NYUhxdg+gTEYG8tAU5hPdUbRR0USWLPHJPP0ezudHR0benGqTf5Jd5ksVDrT3Iamha4Fnt
Gf1kGVRb/dNw3KcINGVunvsrGSFreKPHPvSp7/RXe8rdzA0lBwAbPqB4vuqQfbjlwo7ujxmA5/I6
AggI7j57zsCEMqUrIAALy4WlrkuM92wcvx3z6Gh+S5nVXEhxwXbzzz4b6UZ+jMU/CQUu/8osMhQS
QXh1yxXTDQkjsBbjQdPBvdGzjYtr6YvJlBtvJsXvc8A6KpSmz5iN1IMgOop/TgIOBas5EGZ8Ii5p
b1SfS1IsMgPDR+uF7+kmr5mxsAWQoJeXBLdK/5w/ENYrzIUaAVWyWy4910pmojvNg2un3Aw98EI5
dvpnDk9eZnysmzzE5nhrVU6PAJc49UFz6dj1DYdt2Mdu3b5XJdjkv/zwuTS5YJMewC4HpO6vz/8V
IE+tJADpSjM6B7ll/qUmT00FSh+u16k1LfJY1D+RvJaxNYgsRHPe9tXMxEA/f6X+JiYILFUHWQJ1
JupmApSvvkRtTzkBTRBooSkWrgpz2FBCDbqgPy74DBFF3siJuEfy+BrocBPMcWQoMSm/dffgf5vg
EXZPktR+5WryQwB/2LFCNKHl6HuR3/+E19Igr7IKQ2jZ3Cqxvfb/CMK1udu2rwwPOfmMLD3WrB+P
jhn7QnhAGDgoONNM26YwZ/+JUaNNiQuNMKEpcBNK4zbCwiXdSgmakulTRx3/+3xWWWUH0qbxd/6P
RpD48+DThQeDDCs5SWRhkO2apYKJLDCI+/hkZ/rTPMXlulIUfLpUv7LdZbsAvkcHYqs+5tKBDyC1
ifIcBM7q47V6796HsdiJ3WPMzihmPvYbXshYujAWXpK8Rkibc2XpSbMZ5aH+PKK3HaTfUo6DnuMH
VED+BPJnLzqG8ZjNzvMWpgOsBdw4h4iXViA9ioQZq0RmgOIBMUfmInOlDd9gbZDVJ2ZALzOicovk
/sa5zPKCh4182bDvYMDkr4YhWwXYqKSHYJvUwLv+gesXH5qDVPRuQd8Rpw52bbh9h1Yn/vkMeDij
cjuRF2ciL363mzcW6fZuA7iBqWR1pSzNwK4I9x6/BXIM7xyVQaB75zdmqL5ya2DN/nXz80hqlZTn
fQ72Ds+T62PsDibi66xjaanuU/f5+ZbYgxsr53EoUBRZIdcSbmDWGREfnAJki765GoruhKcc3lsy
5jpZDTIttHWrx+jt8W7Dn3nP0S6ekQgm2kWXZBRxiA0GDpcSiXq2z7klgk3i3mg84JGTbEqXWFIZ
DtOQVq1m50bcyPrOBwvIi7H3b+BsFgIXQF846njncIyg9HGZ4STPezxCbfcYbc/FS5V/xSIOd1Bx
i3nFt8ywMfPAUX9+heGVfwcT6GNqSEn0tSDfxuqIXavkNYAmRBUKtLdmttfJCeQa/BTxkIW7lKxT
ynFaL+lQ7KhdweU+yeVw+TsDB46G55DL9Oc2kGknlN6CzOVmkNWrkUQSZ0UDCzTXJYlQR81zj+TD
0TgB4UXr2MnQf0uf1AWJoj36c0L8gPHHnmQX4UJN3Bu7hiZwoKko+1SylF4JhuhbatchGSt0o8rU
DMeQsb4eIsphSmg4D4GpXjUVzc4dojo8irqNQ3Xmv6gRHKK93vDP63sr9T5YrO71Z0UaSz8IINCT
K5dVyOUNvx5mC0hJJ/gv5PvJkNshfnqylyhQwjU1QlusWZ8Ct5pMO+02/p0R5yVdTi9cCymQWa9O
pQVFQpzudy9TPRGRC+hCB5xKqqTdljVOk56xFQBCfXOb9u9mXeO6pGoWJ3UkBLTt7BO7Y08KoG8V
7gx4FjRYVvtqcbvnXz62vWTXOoiaXfAPKAPeax4EdR1cYhgRHFK397Z95ivepwCDkLrVOKwVGD3j
nR9/nQMw0xS1MIY20p9yz3UhVL+qYA9QmZPg8NtjR3Z8OG6dZMaUn4KNAq8yybCcKTrlynbU83Xo
892kJ0N5QNhbv3UvlB6YXsfO8v+145ef0jpgG5xWpCiwZNWh7qAm2byo9DWXoUa54Ij9m+PY4Tkx
FpAL4vm3j5SPtJuVv9gqmyMSyl0LV1UsLIN+BzRylp9ntCSMtyeLwQYVaqARiGFcbRtHIqRCuQSb
FbrUAnqxaspk/18Jd7jkax6Zn9LlXPv/XGH6P9SGK+hr7Vm2a3+tMQIlS5N679qt4MiYP+Uqqi0O
4KRTutwmqc8vIr5JaRk+Ufo7WkhpluJWOb+zgQ8X/gNgXgzsPyofIh8GfsrqdxDxjDGdQImMj+EI
gZMq+Z1kLJk2g3iqZ1857W5XqXfmZLwzd1IvZ8jGJMGsDCXuPn8fySMM9wHDX333S2ZWsOomxvw/
xo3iXeRbjl/lB86Gy9KF/hiIvTWfSL/r0v+Xpa40WAVjhs6Ezk4HjgZdKPvm6PHxCqi7HKwLmhlL
Yv3lOeA7L7imt9lPZmw+CIKl1jD3/CePAN3IP9t9u4U8PKy78ccX/uX9q+KsPxOXcqY5nXHRaVSQ
Jza9+C+eITTxHzP9miR/zgfWLCkX+n/ip3VeTqWIT161YB4KDM7xm3VZrCSUfV/33riUCsmwojn+
s7UYAsrJ0BLqgKsAm6ch/au8olM3gTTbNMcC+nkFBGPETL0S4CPq6q0DLJ2gUCVYshTBbRBxa32a
oxiMTORFBgLK4DGeTovGlPdQ8KVCztNefttN2LWPz4Fy8Y5PM/XBVK7bTDYduuzNDBkYudRlRqK4
2LlTeG3t54fPeTFyEvzoLszd4KUA0C+FQ1He1GILiYZgErcgrs1m/bbndq78GypXmW/pUy44hbEo
kdRfYWALnN7iyM5EFWdhbSNZgU2ZZWemsTh7c+3boAOMZaITKXbekevi8+HJ3peHSkRAXeOXIEHy
vgvLp8jbIMzOQvsdr8sXcjJ+oJHuCwB+fkmDw7at2CIp3iFUlsAMj1PKv8o/Xgaq2Zobs7IPbyZM
6yn6O9TrmkvK0JOnx3iGE5/5o1882v5JoeyMcgc3hB+7gA48+NPr1d90aBMnYD1puM00bJoKgbOX
qv768k2nPp3rxyRAFAGyDDqOz3kj51X2p3NcwF8eM6Hpyq+Gls2I4SK3X/p0sJWiKbR4ZWRtz92h
xqTcl7+Jv4rXXqk50ud7XlHPPGncHAfYmophZfDQ5J8zUzlNPvKHRnZCH9Iv7e98FepfVNVcrDBf
ck1J+AtrBs4pps+AOfBBRTwclS/IQ0zHFcO3P/xGyy7ZKl8lDkfVDnMsZxTYYCSnvTCB9JdfPnjn
dP+q6MoyeCUtoKcEvxHjEZDVf9Ucqp43G0EkT5wShNNKJiuv/nHGhZka8TmnGRwbYOxE9GYYA/kI
m+f08NZx6hSnsWYdXhUntP/6NvQUW3JpZz2LwsMbjaSVSAMjqng4/IFk56XZCHsP+xYdnODitb8P
VBMIZB++9DlAp+l5w3kAjplXQgdWlO2y03L6i6Kl569nyjlNzZIxxKxnCeexOUjiNqKKSnE5/79Z
X43fQj/wSIqACt6zCieNo4Vu6nHZUpQL94GOPZFNjz1IXuMKOXe618hrdX7vCHrS0hRwoM7uhuQ1
71tYCJQzzRZoOiQ7GbmX8akhLIhrvnERBZR+FSmU6+3iduPzj8En/d7P9AdCXhP/dp+7KJ6EpEF4
OQg83joeSzJiqlliv92MPi9p44IFw55ZYHZLhZZ/5zbm0MoJRpc2cWYmP7lKLyiPtcvlm4CTgeKP
P9tMgOb6COnY+5AV/ZQuk+g05zyN9EqsD2/kv8qfjrLrvHWSgPmssuEZm7eLmqOT+HF0HqJpQBjg
F2sZJ6PNSxs9RFqQA08D9qScFB7zrAuYIYHNjDM79nfBQUOOLgUOAE+GvmK/pjGCBLAs/Q3lpey4
B2nMJ4TCiop2qVLg8VFJ8eMGYm8e7sIcQpCfA0GNsKH8eSAG1CReoigg6jC4zvv1HGMMzrZE+emp
dinxUHPLEIxziyZnfDgAfSiQCNFTRVyF37V4U/HAFx2Lu8eoZpr+asVPxAxUef/Ktdfy4Y7+XWdH
RM0aCHEK8JkG6ZXBJQKBJp9awGA+yGgAIajLsZavm+qf+GbOyRMa/ozaJRbojrs1+PYLHTnX1hGq
7JoKp9wWCyBEKHki03vC0E4U46KmzLs8p/66ImuH9EiFGU0240pDkfwSr8Fv02K7qNeFQjNhx1cu
Y9wh7IYhTRS/I4YMvP2zOQK8NYabnE2cJgzBtyP9Lkb08RyJyZUl9mJStMyOCIaZ0fupZD/SVtLs
1g3t6DgOv8bwCqnepaDhGayGH75SjFrBb9TuyRPNTkQAguvs7WJDm/PhfIh9U5jMwsKngYd/0xIq
DTuz1vrdyAcgaGe52n/816qnXgZ3uCsUhEys4YVZpimYXdSKOeTHCCjZh3Nzd5OgNKHCBwEjclBP
qnh+J/+6N3gvcsJWCk6q3zTkrBYacxiAPS2dEUQMqrNGB/Jan50ktl7SoPkzyenMovqQV0NED8a5
0yzewUXItjh1Jf1IhR39v9RBDhAqaYuEFufJok0nIQdjHiClwre3k7lG8a6LTJeYYvKzYbb8Tn6n
kt77rN3Ne5ReXqsHs9PBUWS3j22S20bPNj/c5oNHWSj3KqaMEYwhZJyA4hUAVtY85EZaejUYMIIL
LQPQG7KZVlh+zrB/wdqeSc+C3JDKp1BjnzKCL6O7AXyaWb4pK3DUMFpO+WZ5YKCj3yNUEsR1I7qE
48lQvZCLn/814OcCHNDbKrCrAd14KnQDLUbfgwqrVoWP1p0T45TK34xkkE97FhYOuUxGyp9oBUnP
L446CmyId3ECtpmC6qmQc5jJ7tBdmPi8ldOg8HE5d0Zl8+4s55dOeEWahfpPkt0XWF1YbnLzjZMn
DTZUdw4LhP3efuOxB/WBp2x+HQRyOabWItJ65QoXnOA5OIC/k5knzd1DThPO3wiuBwMJwo03Kw8H
7GDSEheGcS77c0a9ikbcidda4LbGy8L8AlMGXh5zTjoCW9MmCSGhjcFxSGpnXnBoDA9GwMl7GbFl
529UcOI2Ndugdslr0kDty990rOPLaDv6/VKFuvWeUsYc0NjxRTw89B3UlF1N/Ld/lcptj6MXeYG4
/SxH+m7skC/7Wpp6YPlZTAopt8Psr4Xt1mH00RQOCRVF0ePqXWBTgXvEWd8qOJWp+ESEDDvFn5Tf
4lsENCVUaWFYTjQePuMMFzGWLO6jFTUx2G2a1EpZswbubcKF9zHY6JU1kuDPL/5MWiQzmsArAiOc
f3suI8KcZdentIyEV6/ZfBYpCdyyh2OfHWasulmEJMRxqIqgt1UMsaJxFeB9VsHvKFyQyFX1LURB
pI+4TChKQwLBQS3do/LRz7+mJA1mNOkg5dDCvpU0g3DC6a3H2jYuYGTR0IKSEuuXyi2aHZkwI9nq
nxr+5/6tpd4g3RtOR42/Dq5RfPh0y9MswmbXHVvxin4VXRn+46+J4h8FZHXY/tU6NDHihL6JrlEi
21NYKUeI8jjbR/QfZWtQNwgwKKEmkt9GdSGjoQsbrsileG6mgvfoACqmvycO1+qIsbATqzTmOYJU
2CFTkobRSr1OpSf/4fTOS4NK+X7IUxCS86x65afL9Rvvmu9zo64Zw3OGHw6dws7LpS7scD0xa7tK
+QOqgFHdB8Sc/JkSUAVMIdlDYtaI972ybUQ3nJkJZSqL5JdGyVa9xOEWNOl6YNCOPaE/4u2+14c0
BARFhQCF1+b4W++VZ8dZ45beiDcT0TSHR6isqQ/LWX55FfF2JosWf8rWGLfvzRfX6UV8YmqDkg2F
zrawvNd8mRxLlx/tqLOAU6vQ06h+/TCUNwTAc/YnjK1IzDyZUAq+5CnZeBdxoPvjy9AR+lpWB83+
dA/D4MhbhXQGSEvOzFgEhbeVE3lDgZ5R57jBPdHfpGJNlYO85xmk3qzxuFviL0lPDMTbcRU3pyH5
xgxU+BbhbFq8dyxypNIeorScaSZHCm6M5+7M5Xw4Q5ik5JTjrbJVOy+uHGnb3PIPm8DUYcHrOFgx
hQTT+2XhpijpKl0KR1YO9jicGHCN2HFhkVFCCUhr07Ai8MNuse+qXIoUgkUPH+Ot1f2jq4aKJAMK
D/L2iIObFcDCJCF9z/mQsLxFdmn2TAxxdIWiR9hK34cuk5rlpG+5ovwXTHbwkn8bUC3hjr9aAL9H
L7sJTS0CDL96f47NlCVi+shq/eUb9oix8bKEn3nDgaiPzDXhQViy76IzYVsoSm/+haOlt6jXZfka
l35pxk+udvE0lu09Q7aDGUNzLkY7KgyQmwHJaC6zfLI3muDVtZfTHpS6jEjys0osnFvCVrAkr5wW
+B1bYMgJc/LAR3x9Gz58hcMYRgdKkwbbwliPqjwjpWDzR6BbWkykcYJUvUVNSpiujdgSbkO1ZXhD
FQiP0Ww5XrGylvPz7O3wSnYTw3es92QgQHXL67DbhFyc6cKcL/I9C55XxF7FbJLlUw8+WCoENFFm
rEhDbjUjYmAydOWeux9c3Aa4E1RlNetXvn9MIy+sTowuqCoQmYJEaE5OsRNgpPfU5SYalsHUPcQ5
t4ilxIgCU4eQA/mxoT1X71shbWNhVdDb+LaI9kMh2xO0Is1FEZX8mNcPxsuRAhYMuiPrL27X7kUh
lkwSwS0zF/xJ5hRbspDhd8q6BOab7ItoJ/OJTFrH9Fwt6rMRv/x7gBoXwQ+OkYIEMPoZ56RKA4cM
Syvw6YGe9GZhVyJpfCnz71HYBoeRcynehdMBu+t8U2FZ4nVZKVwWfA7toFgRGxP6KomJwfPBXkoH
EaTE6pLuvths0VhwLIaJK/iH+gGVUOTBNfZaNJxqhSKaH0kzjWP+6L6Yi4hU0nIWhEH0g00mR6Cr
nfCvfn8J74q2D6pZFyURqydBAoIG/18pZb6jMjoxEIMMiwc9/hO+FXE/5Wy7ZTxb54yDd2BdbKyB
yde4bQihsDpT+sctnqn6xDc0A4YAiZP8oEypUPY4dMrnN7fAM2dqLuzSyAQDw7ktWHUCzdrJ2yWy
28XYwomkK0DCyM0Q1q5V16dCiyfeP4hoGh9theITwnOer+svDklN9gKHcGytZqf/K9PLUnbhb3D7
gUm8LFPgmdhw1PpB87O4yY6on9Wxfk1iRUexNlmmA++dcRQo6Tn5j148YgiGiIxcyTWUN6La0px+
pg+J8U0L6QnxCCM02GrtIn7fonrDxooO1mDvIAXDiT/ZTYIZ2XxtO1SOqMPDRexNOcqKW8hWdOv0
4tqHHSGUip0ysi2Gkr8zWJD2Lvu/jnL294TRtAkSUnzmtHi+ZF5/7tYKSq3q9OwNpLAT69PzxXVW
x56DtusXXlR6LYjFlIEvIzAKsotTohDmXQEY/qh7fcCSwN2Jwa2eGcydqU+gkuw3ZOiEYMC2+Lnz
mqoZ26QjYdLJ/eNHz5fZexe895VynMM0UK45PXrbbh8cYtHjU2XSR4SrRALT/ghXRj1bGNRTmwdV
OyrMpPCQis44VcFdJmOd3SHVx0D0bnINWYrQLwcreOoMa6fZ3pubsbobMPhi7X5/5wgEqWqrTIbK
6KmJR2Cx6W7wn9haosnJaqyw5hB2QcknbCP/StpDEb25vpLLI88x/1YMGcPeoB91kf4TMQtW90mL
0a2GjNgro1XHEvfzH/Wnuhl/YbVEdQYkwg+g0BasrBRcQOgd9DjE8KGHFfCkOPKin27FXoNZx2DW
XdRPBC/ydEbkFV7wqm7tX48thq+H+MBPh9H8yZGRy3j9zV/0ocwzMOM15+EDYy603ZNIRzhDYcki
jicT3m1c9Pf2TQKe3iAogV49kvugpYQQadK4k4F2z2mAUTZufXpV/DXzqOJWKxaqK7U9pNz/1fgZ
sWJra1ZKjZmmL91iFUhctW3zv+aWPTG+VflvxU1cGWBB58SYiP7YWNfhsncOw4f8l4BZCcxn0azJ
f+GPQC/k563tyS710I6Cxwn5/cIEB9KJ1iRu9tzTxehbOwJ/oWb543bwcgKb0q4aTjBKEWtelpA6
MlbULMa9tpxOz4RpDMd/JAQpedLRoPqZRSKYGTTn5XZYYuzClrCqSSE5uvFUAVIgadCsRcQsf+JY
YRitGdbIuSPn+ruQpqMC9TQSpoyX/MUZ0sdQXXqffvEr/ePfMxyyP2IHHP9BGX9wwm3aX6q86nP0
UJtJPWyZkzEO+yuKl84bTiLyOi/oAXHEl/It/kTGNYcjMVl0QjO58lzBlss9lvD+eE8XxYntlhMX
e8ZI5v9cfs1GMEyuQj8kpQkdZNbp8Ug22E7Vc3iLKfKgcdAisFxbpXZNNgw7LXWdfad8YiuYohql
DQ6dLwR+uDowgIVuGXb7vrQNcBfDk/IGhU7DVAK5R9wWjyJn5mJZvX+SyiOZTCIR9L2rf9plY6BT
XqnPorCXDz40Na8jwlMuq9yhUhA/W/SKLtnMav/k+oGBtHuAxFWO/j494cpcSQe+1TXNTQe8WchM
QkKk1iJlEPlPthO+mcaLiNNArvmfUEyTcH7VO1omvfcvlOF2zVN9EvfYgmQ03NFFlVeQMXt0+QnI
L+GGe+JE+FzIxZFepUZS6DjxVwhPD3ZsEgdQ4hPQruq/cFzR1tDwTb9XhTu8QPhox3KDGx1HyGq+
0i8FKLVX4+nn8MnyM3bX5llfEJrHGwN/5kcsL2tiEJ1gonZwOZxYvRQ3cNUn/Fs5Gbn6D0rZ0n+V
cA25vX8jYml/AElIdoFM3vbXzNI8flPCjzmchb/3hSDexKV3sK8xsmavn31/HqhsKad1lSsIBL3I
zOVDEjNApBuKUKnZus2d8nYv84/KP+lfzFEUj67BqBY96OBnuiOdcs36SRdfhtNavHksqV77NrVt
xlBondJVwOk6wpl56o/ioYsddfNDBpHlEd79Uv2SV9EKWZjMiyW4rcJGAimyIdzGEEKw1NdsmdGk
t+RWdEyo5wB1QHTEfPsn8JeMfXF6dyj59p1owZzucItn3ix+Z46049KiWfKevnKPJVFc0wH6SwLe
QwnlU7be+E/kNZvqaNI48TYt6guYHDHJ663arO7GFiAp50WgkuST1ryHnz3PzKb+Uay8dbMF/zoa
7FdYDyEzCPnaYkPCA+txJXowiMZPpfDioL44RbeFOEMlgclZezO87W6PHQ4yijP5uviBKvK2N6S8
7XDXOlz9w7/iyKF3B7uCeXKqHaSeE/pivGl/hIG4MBTYGzhK/6pAWL9LXN8F/qgdY8x6WKMqfy4Y
3Ajg/6TiVkGw4tF+ZqdRAyR7zYM19Cp07ThdVXMLx05PZ2RfY+p8CP1xFAkA0dnmHwuuYvGwVUOo
9r5dAV/byIShsFFq9U1hhDffi7MnEpD2U0Bi6RkW5MopNs65Bvxj4ABUnZDuOM9nEnGD8nuY0C3c
+BvzNAUirHhPpLznFP8Da5LXT+OI1HM1mbJvUznCkffGDylltkcnWWGABgu7JIoIkssZLcoFRPtN
crvG5LuaeUR9wDNR3SOtFKRQCBTcAs1QRIVzg9Q7ScSR3BlUjoXrhkR5OreIXO5yrIHsXEzStomH
7IeEhOJQsVxwDQB/MQ3BQhchFgsyCJjTfF02JJycBuz0m3gA18INheiQAeg5oKMLK5S8os+2GRx4
IpKy48jVh5O3DWKDmeJ4pQkQczatyMDqde1fm1nG0Zg73PNVlYwNiigxcNf/QvYS+bik0pkhYuTT
OZc3r5YPaXyEcsd++LHVxM5Dq7yImzrijr3hIhl/j0ivcD61M5cSjAUQsMrPrtEtKmaYdei+2WGE
HEbQUURPPXL/Qf8q+MqVVRBshAH1Uh6tOKSjgiuTaBUEQXQm9nr7J/EKVHcpwbw8f5T5o5T3A7ML
4HxyTRhp0X9vOBQOq2QPBhq94MIkvMP1e8blEMw2GAA//hcwMlVxiqv4rx5uM+Wg3glHbFqGCbBG
sZmKNqUTIqztEYwJNsSIoQoPFJ6P0YXdST53Ah9MiYYgMgWir3xkAhj6RXxER+/bCymYISeXPfUj
x9EquDAHm//zKXe3+985CXIXMIFsc4LDklaB9z4oWIR51XV2pAH+8LIS1pONkSg5+wBpRRslSQi2
yIVD6DSn5IG95ydP7iL2Lm3Z9d9ScAU0+IbmHSzrxiMU2R4pbZgJa25hTFpULIg3nmEE6iXruwEL
wBt/+Vdwv0kJzC9VC41tOv/uq3QTnXzZ1nybvJU4bkDQ8uuBoyq2FCJNC3xWmAcr8xkvvmDYaPzg
+xLZMJRO1Q+aLmBhzEb4VRD4M8SnVQfAF99LuBdTc2yYS5BqPcXJDmxor4EAvmmtVdMjsw3D3y78
SsNfgcgRkZMrGdMBPKd6Cnk58w0MLH5MWqlpMu2B/5qNtmK7qXElmNBmddVkwZvfGc2dO1q7Q6vY
qa6UTlV6surhRClzeARe9VsXiH97dVxHjasoD96PDJQkpNphw62dRgpjP4Bpo9C9OeRwf3q4muw7
8JJM1REA0zwNRtAgC5caecEn5qHaU08IXlQ/f40H/cp+xYkJv87b5h0dPAO7Nd4CQLEa3wJxreV4
YAJefmUMvloT94HQLHNGzQsqFFzW4CUYHGZb/DD/WMcNYgC6Q/RFJF2Zsf/aZbHrFVYfiAqVVZji
TqW6ABF0AzEoJpIA2iFZRAA46UnAUbMDZsrVStuQtAru3FHq6WeYx+d5R10RZkGM1lTnEYjRlgxY
IghuiaWwbT1bAvE5I9XyMuD68L1Gcx/pSvnRQyDV6/dNVI7id092TwN4QayM1ropRs8jYmRXoeWO
6g6MtylTDgS6UM7KVzDgT15Gf0QfgVBnCpcAO6PT7KtlbMH3CwTjUFFrcsbxxNHQd8rTd7Drh12A
2oNOvAgbWMGAPQk8IFwRfyI8+D3uOQyz7MY7mkxU0sPnNrXb4RyFR0VfdQzYdUJSZjtztU1lxqwK
xG4StzLfnEwBe6uIiuq1yq7j7FRi+mCdtHASzTlp2JDqpdbhM+OhAPtleA2pyOPAmUKCM8DVJDXb
L3QfehGJRdAwTylobza4bZd4SSpt1bn4Uco7R/zhr376Vzo6SoupKHuu7miIrAQV/0TWffmnf1Co
gzcl42F0ZP7OFscQdaWuyF5ta0wf6GyTIfgtYHX+aemyQPS3jL0YwZDAUQmJZ9c5hMwrnkV4rRwH
Om5qiIpmTt7W38/nW5l01qd4MVWjWJGahmQJSOBnvKh/Iq0vii1IUDPQ5khccr+3fSGH62Pl84sw
A2U/Ws00bYguvC8aoQNEhNyLY3zrpn5UeWOXW8h1dvAPIu+O8uD0USLk1OClu9/8971NvrlwA+iS
MBPiy8NjMD++n8LlDe/zhdefFlAkI+7kKBZlsIgAUzvodKjuFrYvfTm8Bry0Pq4DS1nLAV1cjqw9
dArgPxSbVa+U2MdFSDdi5gjGIib0Tc6GSMYvoyuWs9FucV/xPJz0YJvRV8/TOqP5DW3eHEpINdFm
5gZMYJTw2iLytQx7eM0E0GBO4NWTxICbfWr96DffPKDSpr6GuMauWH+/asNjJkQ3mlut/emEHFix
CRJ2NbNynHSHt1ecU1OGSUyLBWYawGjBoTyVpw+D/RBbLMAXM/4SS3bsW0AF007zr1S1E+dFwk29
eFiHrVM/lUei4p1wA3/3for4X39Ym6kXIE+zkGYIfltpz+uI5wNxYPH5y29YArOV6r13XbLC10CN
jvEzl2l3XQK5NpAZvTmf4EF1inzf2ykKkTW1yxCGWbDe0l/PDg3XreE79rc9fu+lzCsjO4DqSfbL
Di+MJQ228ROjMBSk72FI/4yP4MkURYEztmwRlvirHhEiNLUcVrDT9g1R4Nn3dBbo+cPKP0ovKONg
K+3W1Szx3jLp1CK15sRkCXJF8bLsfgpaqUpwL1mJqVq3IvnRxxH8uOwWSQDk8Lkz1rDRjkSu2PUH
etExZ51J9WypsHz6n1fQT1JcvS4JEcczhNrcUxIg9dLqzeuTOWTb97rNRBsj/XwtIchMTLW9gRHn
i0FgMgLu3Naa3fDRRvguw7vweO+E2ilaogQweE4hYJEQy/aLfmVDAni4qj8H3ATl4AZnGYQMMsuJ
hnWMiZoEsXTH6l9rZ7Bu4auW3JEjGLnQzuXwLs0WaO6sr/G/EZCo/IQ9ATtvRoE1A2hebcOevZSV
OrjNeKhJ41fLNLbEzH2nx9kF2nZEJyYzJUozcpeN2KR5pcBn5oocAUel4FLmSJTP0bGoCtdBI012
VQOgg8ohGX7K2Zpu94AfeDGb4Wsn5bZWYpKu1ucMNtFkLeeIC7gRJja/9qMVvZFhaGl8sS9G0Hm0
gWRDcOUatOz9y/SLtpvZZ5nmW6BU9WcjUC2W72hAVI8hmy43CMHj259J00ns5Q/YkSGqMP/gVnoR
x8VAov/nFfMjoIfQWErWcUFcrzdTdk3uBhimip8m8Eq66o9xa/Fz8QmiRyO/sj10Fex3fCnspxQu
/p05xN5LRs2s0gNncicE4Dk5ohaALDMPVe9YtWyczptOXKh1sSPs50cyP/hIjdfMbTZRtFWPVDhy
aGtdsdrIVHIBAPlroBieYmw91JHi3lAuuiV/7PhKr6WOP9R52+QSdrw5cNNWIqdyIpSAYTD4ky3Z
VnSgMnbaRQwGFmaxEWFnrLQLL8ZV0w4c8kvDHGNkcadbrPlxwhcLZSfafKZ4asjYLcfcHmFh/zWX
Aa4tcOEztkqMIbRO270DXks6FCaLQPUzdlDZww3O4zle0oYkgROcFKJ93YnCC1ymojPnnvYlo7oI
fO7YiCr6Lt1OJyP83WEexLny0AR2GxOv22AzOk5ly4/cIT42zEXNAC+BEoERtbvjp7QIfmYPTVuJ
R0CcjKGwnUm0ERw/80ugmdkMS8GiUQgOntPZEeApoc0+sAhu72vYndW5Ve7GQWTCELPCiPqaxYZC
h2Gx7gW7AdjEdONNW0+D8yD3kvvwtmZMNXgiC2PFUpn4TG1Y5RfEuUk8d2SKIH9Y/jee5XOLBzoq
7twUQrJd1nhgxWgDE4A4JXLG3G6RLxnaLjQfYAcJc2aGzJq21aNDEdzzGaYcXxfvLeQWyKislvLn
yn+zgrO0lLt/AzLHSiVy9y0JuEcW/AbLYRKtlH4dwxIjw03fa0O/iKPRpoy7DE4Ggi4Hh+SzkQeE
Ek6Io8uZj99ieqQv6LK5qoLHWWk7Ro60YmgcLMrRNL7ELUHsz/oTWVALd/2eLjSDHXe6YBCwSwFQ
PYcB1y9WCLwhtvTzOQ7bCprNCnM44wzy6BwyNpxwAbwJ6xLKrKd2l/a9FTg+R2ZxIPTWFQe4cv72
ne9w1VfgU87+gRdfy6Aoo7ebyvwUGGvKsmBLNNjag7X6Kya7Ckn7ErcP7PTz+GXQbyluDRFZgZni
m9OL9PgAfSLuFph4z4k/Qf38A/HY/4uTC3uRtFbprZrwkSsodD4XTnHyh2OU4KHOFKsiozkwUgWC
UcamNO6UaZjSPD74AZMJ9Ady2YCgQMQe8D21UHyzGcm5kOOu2Gi7+V/W1k7HYz87tL5O7YTmGqBg
Ux9sIT+Z/MtiX86sN0+xApR/Mq5v2nj2H0nntZy4tkXRL1KVcngFIQQiR5sXld22lXNA0tffoXOr
+xy73GBAYe+15poBV/eekVjFtcWcBWtV0naL8hBiQlZJWB/krR3Xt+jAeKd2Ex4TdRBg0PSL2TqO
QHX8fW1bVzolo3924rpFN1BHL3MfiXvZTNz5DoGk+J6qVS/9JVxsU8mSk/6OWENyQSgvLplJvgbT
ZQphJ0mgC1uoJCl5sXiVnnKBKaHoFVScxnCyDPRLWN20wY+fEEGD2kKAVVVfI0FZiViEUUg/sj7Y
NXpp4+9q9Of+TRTZbvoMe6Adcl6Dbcda+e5/MmUjil+S+IDKy2AG5jKmbxwugGp/a2ZreDIy3MT8
lLbrFvedoD+kurwhu9iGLbixcgd9Ry/zLpT42iiRndI5ZaLpiJVTwJoRzWuEgVyI25D0l3NiVThE
kdmiepZtjZunooLaZq/55OYmCSWzpeuC+Nr2NzDOMaa89DhLCaYLlmpwJKZT3V4M68TYWJWXGMPj
+GRWJAfgwbCqBxtANHOoEHogMPwQCk04EeTg71N81XoIk+CH5jrKrgUEmw6XlVNYuybTWXlVhJtB
vU8VasS+26Qj1Sy8iNaZ8tvb+phUrmagJR06gdzl1+mN+aEO88+HiVUXu4H7t0FHUpLpgPBEabfF
u/cihiZz+w0fLqTMlxIJ0htm5eWEnpCi1TJXeeOvu2DPKr4J0uvQjktVS/4yWp8iYUmBdyNLiRPA
wtHPIkLlRpoTs1suugDGoXAV/PAvr85GOzhmNUtTcVOR0dIBM8cq7FZiOfJPCwM6lEa54TZd5Jhi
ztXik8unLSS9egiyvInq3k4/4jR0suSvL8618WUFwUnA/iozY/CsArrdm9uZgCAooPizCNbBVBi8
qjBvdfwsjtN/wPGH5jOR7Pa+JuOHvY6Qpd6s7tMCVU3OGO+CqCjPVIKRVCC2I3I0lahmDNMeNDr1
jGgNoqMzsnKKjcpVW0gzneBJ7KQMuJwO2+YbsMFXaTgLm0yLdP8HvGacE/g2+U7GBtDMt+BXWG8K
wU/K3kLYKVI3of6I2D3oLi1hKxzHv0T/mFXUIzx+DK1aooaowxsOe4ZHoCnsSoLRhhLvuPTXqI8S
dIvo9A4+w30soqCU3UB1ogBDI5oqXcaWG5sU9e30sCi1m7IxcmeKvwt2bFNgkkUKskSgV/TQqGcH
XMd0wM2eFNc8Gbfl9KGxgQl4O3DbEIbGxhvumUBDdmHmOgi/VZKsS0VbaGKEP90iIt4rfrxFi1cO
GSJ94rum4rFCZIotkBAqaqTPyFf9UBZfmrYU3mc92wxHSHeYZrNnvOEyqKdu+PfWeJmH0ovIiz5C
CDqSemgwpm+uIbOkHnjSBDlSgq3QkRkk4B4fH8QE//psJqAhPSKhWFqVs/EunfM7RB9qrqh3cxzV
+/zSvB96BTuggmakhmuyIIhCTkzo4WCBqJl0ytn0XCVvNm87IG0+OxsQdeFr0Y8DyeZ3g75fOxC5
QXzx7LBf7EJWmv4XN3snYrI7QpWyYe7g400/6bN1C3znteSw5ztdPw/KM76bGqI91Izhp/LeZPm+
GH9wq0ArIsob7JwNYwffRNa39b5iYzZOYoLfA3svsVtcPDDkaHzgd5znThlWt5N+JLAS9E2Pgh9I
lpkLtrmkUp8p4HCBxT/4aWxARKZ+z80G194LHHxXlL106tnnD9MJpGEiDUaifqcOb01G8oqb4T8E
zJOdVWkVZeuQRrAfD8pI0YR9NSghynooOhMJCnYbuNYNNm4AYBPS8kwcAJZvrPEw5a3wKYJ+CfsO
y1/k81q0i8GdSaHoH4ITQ7aBayDvRD6Tia7wMfYOfN69CHQQbsp/XbKvjYcRrQzpN5/xRQUvZqzX
1fEYUiKwmta0SgB15SEwPGPGg7pLUp1E/KSKdTet/fxbxPGCRKgNpRayuzcbYLifTUatEaCJZ8AL
xwN3yBy28Fa0UayxWUG4ma4BpsRT45b4OCigzvBkKKL7RXJI4UFD/Mb3ZaQuA2jogoHsNIaGKdbw
QHQW8Z8ehZ9wJOyTAlho19rE6PJj6BBa6C40+OElRWQGMQmR/1ToNgEsG1NiRgHg4/jZyFAMN2mo
waQEigBqSRCu64+aXJ2mdiZ4x01xEPt72m4zgxEG2DUheCJHXmWZTRrcBigFSemxYBk3Gro0GSIT
YzMAGEtHJL4NGyhBh/LH30rht465HwUkFAy0mToqTwOfmsGrcbGsG2buzNcllbym/Kc376EPjQ1+
gWgdhok6bFtwUcFZbp7ldUw84JLqo8U90knJ2KJqwZQYt4fAnd4/Qt44Kfeh31XrgOCGkBEyiziA
BhfQnnH9+5HOrrDdKYX77SEl7KxdH7x6cn/EAXbSUjPnKGdw3+BgbouLMVsKCVfkWYzKO2w6Iu5G
qFMitwX+gycDFFlVb+ZgB9CxLiq8glzG8oIN2QXHktt/6r0/1vK3hWZEPQv6GgQEmoLkKSIXixdD
QG3JvaoXjFIUINGYAHrcLtiSW/HSxsfeYPVUsYTEjg3X2vEfnGpuIGsnfSvid/Sb4e+5Um9T5vFZ
E5bK/AsONXldpYx4mGkA6BmknhT/0occbtS0Az69TdomM0QEPksB8wicQkT1CleNuVbQUKMlP/J7
BZ3YaKDv3MrYTdSVFT8LWJG4XlKj+NMiROMAYUpfzY4YAW19OVvox7rbsepuB0JUO/Bg9ntHgzkx
rTVtXUDC7DEyqVd6dZC6bVgiuLyUwjZWHvJ8E/eoCNjctY6OTrrpWEhUbbFuxxOLEzb0EzQTn6G1
eimku18+GWUY6UBpB2tfYMVtEGpbv2F41/NDLGMH/MrN76J6NPCw/PmkFb+KbIe4mna72aBq2INw
KdD3EmQbyZrEaEbfBhR2awfXbxI+tWQpQfrLsUunbz/nTgRQhH6l5gy2xktovXRwmpRxFhCDvDaU
3QCAOUdcQTQve8dU4O7SSD/08K9K19b06ydeauHYf+CWI02wbj5N4xT3AIlvFCsUBkd9OGteI28C
6HW9LXdHQ74P+GOYv0ANKxoLLplpo65GyVV2LHmm4hXnN+waJV6+72V/yM1Xi8WFbnNYqoMO0WcH
hCa9RuGq95cGm5QhQZ+JAgdJ/Mtg5oBVa+rK0prw6tyGssxAGw6ruUCwBw8wY7BXNNh83zNlHYTI
NwgsWKvbcSLyVZoHCFm+tkavGu4WhtdbEEw0B04uHui+wGqB80xuEjQT/lFXbgrgLVvbUcXNSZmu
eX2Tl06Le7q0555jjCY9DXxTlnSmfwiOm2ivhnt9vHfNv9Ji2LSV6TqHxCAHahvAav0zjG+SoSPh
NPwzYJjgMYrFITRXGOAq2OhdDVBkX6IDLtLWgqlb1F5II+tbJngAbA9DOsndBZkGxzKUd2+grXkh
LtEemPCaPR8WuYnzLQQdJiqO1WwN1llsJ/JVBgGK0Wg1rYRmk+g2pU/p24qd+ov2SLSAOm/gl5d/
JtrSbdz+CPS3wgIJu08vPV4QPRurwtppuJUZnpLuAproVUyKB/sXe8PY/kMQLqZbpNclwtTqImTO
oEp2imoX/3843V4b2ln1E94Sn4aNBjYQrsx8FLzM9hQecxKJc2PDGbWrH55DIsQeIZ2BCzypTq8B
Lscb80Wa5HVxHpjGrehbdyxsAkSlcFk9VIDbjz0VG9LzgawsOLsFHeCxgwSn/Pl0j1LzoTJMG5Dr
9u0WE6RVBIWk7AgJpflf0r+304EOVmB59WtHRKWGPyNUqvnsKCh3EFkQAJp0n2/lCiHHhL7ANAvO
fvG+1doxJvUFQMiTC0T29dViUWS2d9d2KQAtu1FpLRVr04wiziyrul7l6nfpn6HcuYK8ED66iyEu
JHg13bzUBoifoCCfsxX1uLQ4shmi6xMB7bstt0pw6zGOukK7W6H4ISK5BaN0URGVS+H5Xo8PbB9k
Oz6pf8DdVZ1gMvbHCS7JguN64E+mnYUFSUobjn3UOkL0VR0S7ZaFH5L/LcPVpkLwOcmUD2S9mq43
VJ+B+aHNpimjZZcbFEXxBv/3lcjUbANaMzQu0z91OdD8A2hULoOLAdQm02GBo088qflaphU76dSf
qKjt6cbiqSJVht4kd4u2PqYKUmvAm50psvwmsz+yV29Q7bNL8ZZho9Edjwt2KCexlobhomJ6QwLL
tgw2pnovtBsCXxbc5yGkow/ibIXDi6uyUNbYeeTJfbihVqte3QXw6KPll14wCz6iewxw6DM3hWkz
tqXjSC2XyMsdvgYfafjFxdgL92y4m+M9vzWPVECSAJjJdePj54tvLl1d8qKMwDYtKDwqk+qNs1oI
gQ65C7Jjr5tW9PMVTs3xRTAAA/e1Ncc5xj9afQZyzzuPDFVR2WYuuUPQd1D8XJFsJR5wZXwSMG2T
V/0xNPbmF46KDNFKxW6hDywQMmqO/zfY3MHCtdR+qzrC3/6fltE40O+PXNsfGaZ4k3Qy+soGXOce
CFesY4p8Gnwyc+20I+LAGyuHjMaJa5HiSJsOpvxJ/nbOBc34lurUb77LYJ2wO0GQGPEUpwqx1pR1
DbanTbGFtQRFMk12wNLvRwnERlrR+uWpybMGMPI1p1b+woAiYcLDdp6VDnBdFA3Gmtthm2e/DyDY
+aZpd8lB0f9hRbZQZ8CAV8TiQYGNWeEHqTGOzVf6Gi+E5sNPMhZRj72ZRSDA0NuH8BYmhFSTBerG
/ldNLPcMScn+lWhxjO8O40NLXhprOeO5c+g0RCAIj44ZqTugeoTpJzmW7BJYMtTrgnvfetTpmen2
aywu/833kIUl5/LaZwDsNG/R1vA3qrwfkbG20Zxv5MPSQ8EovpoJjBXVJAKyD6wixMwr3u2aFamH
3ES/Gi3f6UkRsaz7e78/a+umg3vH9ntVAe70l3rTaw9DvPoiMuBTMSPp2iPUKJyupEro2J+0rG2A
JCQHaN9TizLUMbfavMyDWS+wSaQAjvErgvZDI3yBdQB0WgdeeeNrgp+IaSteRUx4uBaXZrjt2emt
F+lqKhzUtTBy56J5Wpu/LcYjdnFA4gpUbbOYMXWssVveUTIwk1paH/5W/yKolXhWCVT0E6m7hEuU
K5isj3v24Ql/7RZ3VoWKdhnAwkoQbgvfeb81+++gfTSomufY5e/WXARbs3CASCnFgKSm6clst1IG
qiA7Bj5VGbmjGeOFJ0fSL03gIOnJ1E+535UnFefYBL+M2vjB6EXiStZ1E4MwZm35qoSJZL3mvcdV
ESDfWmIpwm5DadNnjmT86ziFo+HtX8zlOGlrbucmeXLE501P/2XNVpl4kPmZi7ambWYzTPGnU70c
xklKqJLhhHBEAkthfrNRIDMb1wHSHiswMfYAO6vgVULFQJtgvyGHIU0WlqYNATZ9O5KLC2cqA/Cd
u5St2d9QpjcTTifQTOt6S1pE3aFTYb0tMviUSMwdn5DMj2J6ySUhH0dfvkmGgdvEMYj2A5QpLKAE
HI1wTISqJNQ3HZeb8tij8Qluk7qbLygZBIj6d5zPbABWxvj3cQQmNSp0G1iHyXT39O6MIk32EHyS
vPExX9WA/hldwd8gERgSvpfEu2Rh6WlQ1+5m/KyTl8U8Blwnw7mHKRAj2oh4KVQ2xeEtUKojCq8+
S8iNyUud8LJdxD/6X0Zc0XTV4bPrya9PIM5nK5wpy8WvidslSGs7KK4AWbpBkctTApzXO9yr7625
yWKSZoHWJAP7bbyamYJ9JWcQ6gqU1jr4P/E30swYJheuUARF5+Qf/qvBJI1so/+8234hKXtuvrpE
POkO/U/iX9DfKsnHKGBLh3e+91bmKEGYMtpeqq56RO7m0vcvIzEyEe0JmIy+ncjz6+xi3CKa7VnS
QXEU9u00hXX+Cl5SSo7be0XNPSF6Lu3kTHkB8CxX9557Khk+SRWen0LNj+GOcdKhy5AlHTV2N1uG
aQ9+QPKxjs5bJpUS5QP0jOwuzte21l514rsSed/1l8iV2ZQZOTt+tBSTNRPe5fGmYJOO0nzJPk0l
miVP3PPDq/nFwh0GXivbIKXYkt/zj/DUkQ1lZ3tahCi3XwquIYsMEtCfqXuK88E8S0TGzfKd4Ekw
OVRdrOb0cAxBiIeAKIr3BfMBDM+JE1/qROvgt0EvBuh3Lp2ZASCU20pE3A+daTOTE7iRGLNN67Jj
3LVv2YkM6M81nn6m3SNExs6TrkaynGrNSvCJCauVfAbiqps+5wTJO3yZMP6ykl06Iqg4x58dKcKX
JCSSBOE0+EaH294ry21zuvUbmgWu+BY/CnPry3vp7UThpqcIARIk7kE6sMP6062WiFF4TsQNLHv6
+OCRYU6sD0sFHqV+rNasmRXUelnx4o9gptLapBPtI/2qA1hk7UIk3TiAIMr9B1itBhsTP0rjX8KF
mwk07iEvd63OeC4NZ4vQPsXNu5OA4o72m0IUmzrWK51Nf9OhNgpQkyy5+WtroykSDe5O/qKSSGgI
MameEHPhXkIuyacV0lCstI+c8IBkUzHh2kduXe91Amj7bdDtWmuz3yMLtjNp7+8T0OEPVlVmcw5N
QrkJf8qJfDEnbjc6JVYO2CT+DVixC6dcgfdqTx1pOOCgcKW3qX4xDZuyK54Liq5Yjb8aSYvZhyV4
FFcwZvIKHQHMDWZ6g2ghaFn3cFcTNEA02H/mlv0oFK+m6DbVTvHXAe4l3by5dOOXjxJIOEzEbDQO
M2FpjYJSGr1C2quGnaB/HleJcgspiJnCPP0WczW6ugedCItdGcFD3Or1PUtXEE3EytPza9qcDfM7
Ea7yPFXBH7fgdzLJVrZDcgkg2Fa3jhhBGcI65Swoi4kXY8K6C6X8fYwxN3LyciN01wIysh59WJPH
ma9x1ckIu+AKbw20ftVRgL0x/+KG/TjC/s0KaXPM7ltXb1B2AJXCH2pbi+zaZbGV9RPRax2EysQ2
WjfAS0NXOPzL2NxGyW8Y2Kawah4Gosz0OYnEZ2FmDnOP9BRtq9OhYma5Skgo+WhoH0NW9cnG8/B9
H9NrcqBQE9SVKAFIs3ZqyPzoBoHtfIq4uXPyvyzDTRNSexmI1JWyTC1ev7/3E0aYMFXBxtNrjY02
HRdpbxLaRMkpk13fygT94fBIEh5ZfNJpXIU/YdRRsMEfMj6oQXyE2Ebx2bzvFbWZMI9hhqtqNcuU
0GWDoI04utAkFsKqo9ij+AvEDR8nm+FdMYFGwILOEFJAzUKlouySCnYem6uBW0eJB558Y/yqhiDa
PfmouLXIsP+K3wrnrR7BZE1K6lDt9bzdTY2KOJ3ZBkRicpOShgjneSTMdW9MAMvYbFfLl/AB7cf8
LgGVqCnLHm9sqMrNypLrVRvw6dGiwE6WZEAnQowGor1zPFwtNrIZa+RzM0QXwq+YXqxOWW58THr+
IryT8DezkBkn81rHxFtFZxAEt7lUMhfROvqtqQaSFfbMUE51ALqNSn0JMKXp3PDhegq+3365nG/r
95tkAArb/mJiTA9aTkXGQBv6MDTxVVx/BtKmAiDxn0nMGMeGMkSgWwICiCcUKlZAkrI4V/JahjhZ
SgfAvmw4v1Xg2UX4T+4vIKAGo1SH5Kf0Jw7t9L1h/eXGKmikuecD3BHhVRhL42kc1I0EXzh4DWgq
mqWRXNLeq1Ly7Ug+VxiKHss7fsmlJwNHj/ceD8XK4dqdBxR4gMLYLJkk4IwMq2at5fsu/BD7l0gw
8myyScKdlW6CmE59pUWfRAf73COYqTY23sngz1Q6b5gTqYEBgP4XG4gYlvh75AVpB8I1iq6mehsR
pVtIMDZGc04qz0f2aPw2I05Vp1Y6KaCOkCex64NfVq1KRudv6Bu8oZIMgIaUpBEdWI9nhQfGNk1e
OBxay2WmbaKmlZda6NQWGSZdWC+DGAxakkQD/SRC6++oOY0TDpOs6m4Fp0Ybrz2No3CsqlM33gPJ
jQasslZ0kypN3acGAL9hEW1pmKRNBj3Fn9aw+wQlgcaKcYQICdwTK/QcoPYvlmaWj+7blPb1D1tJ
DBwMPZgJjltS+2nCvvuCIlQdaNgbSPBPkshUXFrOIGrBYIv6h5+tJicW9iBq6acvHDDGk/9qa92U
uHIwgYGgBcIhb2FHTo6Bux76Q23Vqo+Z0MD9VeKTSLApQJMzOIChFDMh4w5L+Q2+QJhppsFSrAlX
fQA62EzKR9V+zzX60ggvlH693T0oq1KXI1/sB8XFTwJgrxgWAdXkQIudr9Xs2qu7jvtKZ47y5u2e
zd/urI9fbHMV3VbJya9vGXkH89G7WZqLucl4N2BWorQopJ8wcPR/zWeyTu3IWgnsb9ouN37oJWnU
Mlef0FIcexi/0ZdJUsm0ZPkE65IY6/DOTU/NnlnzOEqwYfCXXnRD5CqmC7ZSBgeLK+3bhHkqVRB7
KBQ38Qn4HYgN8TvTFFhEGxkry14hlhXqDed+/CozRxf3JtkvzEE488NAoELjisEZR9uTvx30P1+A
9b/ibwWMyLprvUMnFPaUz2MWPN+6NyHORX9D+W0cG5zwoZ1wM9nVmSVtdfRh7F0QH8zcSg2TRJEe
QcQqf9OgFUYzQjZcN4Mn4maQ8YdYtPgIs9ahxx0t/Prk87zbgygqPwPEngnKJBNu9qtxuEuNW1Qn
CU570fzQfAnWd09LILFVVjJmBB7Ycottm2exlvoE+SQbtuMXgIAATT/dcKNAXvDYHFQ0bHWzAZYH
9AR75fOMiIP7O4u5wUFB7np/Qws0r3J9EWWcrAK8ud+vfnCYuqao39WVUbuDeJpt09BijuDwbDBu
vYy3pJJP76uMeTxeF0Tl/RK6UYd8KuRqZG6NszxXKZyIsbXxGeHkwFg1aHHfFBnxvzFNPkbEayIH
Nutr+YsKWdXx/uJi9QDVG+4W8SlTwhwr4yjE711DyDkz4HUzIt13mFkLCAemD6K+8CAiHQTVENsQ
8rNxnWjHIb8Y2vJMQ9LaYglws0QHzt8RP++tuGhQgr+gH74K8ZId43MAFTZk1oq+WiTBCnq0qB7r
gLvrEoYuufBuQnr2Un8Orz46YwSftJ5ePW18DH6b74HUwD9aPCqQdNfapNYuCeFt2MQcYZMw6i1/
/0TvZ/TuyEYqJMy/CrPiO7swA54lrvKrz1l8Ga7QRLD3tcDFbxcrv11c4Jfu5P8Kghf/r8vab9Ge
zma3CfbfrvEJEQUbQANinJ4xDqXXx+We0TDkcgFEkdgFXgmk0WCujUIZV3IOU0X7AwIY3JCI9MVq
CXnGCTBz4nohDWEdYsTxkOKfSSOpBHqCLTXbSUUgsyo6T41oFYkHaHE05pcw7CfcPkNqMBDsSHob
6SffTX/4L+D0jSfbc2Twa/kulKdOmyE8qhlcXHB5JHPlr9QOowjJfjjjYVhMF4Z4bPIFPnbILz2f
1s5t0BLBUiMsRBQ+RWMbJ6dY+IPQMfzwNEs9wBC/vskJVfE/t5nygw+P8XH0kEu16ATLXfvLgs24
JFnH26WFcYt0QudyZ7TZzonVa/V7uDM0pWmWEEsp61YgE7XeTTpj7PSW0A+QcwKZIT3406/IkO1F
2a85RxMxxtsI0BrNzNJ0x2Up9B70vqHgvHvZlbdeJZ/RP6ZjB/SYh+pU4LxIyqV26vAhj+bkpeQ0
rNB5yxeovJgXjJfsm5umvUfVxiCQ7fH+p51TMrqA/pC0Y+RvZR4sRjjfA5H0PR+W2T9VA46S4yND
SUE8EtXGnzYxBgiW5uRkqALiHdwGAj2if7Aao+PQYBINxkSihk1kdb9W/6nlDb7Eyj9qQJEwPLxO
mVU6jXq0NjByNo1Lng3QJd0WC9KW6o4zagxzQF+gwU9zhBrrnCU+A5iFQWPDGGCYPerV/yTAwgpR
PuB2y/RfWpGjYRIRixUccoNusiM6VWo0Yiq+YEAYmCIxwB+WZuyMuMKvyIajn7dRHgf/JnwNC7fk
UpQvb2ajhN8wKQVkOiQzTxWG2oAoXjK2F7b+V7RSTCcip8kYl8Z5JGXNWo746ik0+xJO5TLXiLqV
rU2R3osfcReypd0AhFR7FpZa4IzCk4Fw8ckH5WWotsjGMEoHOsgXM8lmds7HGQUaIPATtuoLvE4a
ArSLbQ3ZFsHL34RTdrvLWhIZ57B47IY6+GEWkWFC53C8uBWJdZHak9oyHLvkDBZUV2AZw3WPNSmS
bDyiC3OdzbYukNo2Oo4oRwG3T7hdaO3eu2QfUqQ0C6c/JdLWgILx0f6wC4NAly5uKvVwGbgQMFqs
UGL38YrmkmFECN0RozvIGAsx2ZnVanZTklbgk2ygCvTdmrCchXxRkp2wpYf9LvApSDRo3aSO2wHk
e6KUph0RTFW+kVgacRiZo0lQoQzqKUgYlKO2FWRQXEC5EteUCdE05DwMg2jZ87/JvGcj4UM2fyFT
pxEZecJi5u/W0MGyeX9L95T1rEnQuHOo6eIjt347NBaw1CheDQLSsc+mIw5ZYZWnfufX0EyIKYwI
qDY4V25D5d9bws5lleJT28SMxMBU8P8V7+z2VrfpGwKXy3sbGBzeffwmuBZBY0RJDs0KY+ceusBQ
7ip2iRlqNue/gTSi5ETCwvKIdlXkAgkEOwKwBPCIsL9pcL+F2WNA/mWcr07/xo5T5N/G5lmn2Pg0
z45hazkLAvAp52pmCdK3/vRNAMobBAubiVn1BQ4+7eT+1CPeU963rv+tY4NJIdMQ8cOUZietbYKH
KuuyVeI/turwq4BdWFkOysUQqVyZPkT/FgOT1MlPHTwz8YGzuhVsKr1YysyswdUC4Jn0Zk4MhX5M
EY8PR0wuif9PbtaZ9Rqo77kY6moXB8+R7xQcnyO0HOdO+6rweOjiz7y8+PXaTI4WLyRYOwuUX++8
fh2LW1FfsZDFZGbI5kXqdwM5AOIzqz8NRqVALbBs8YTJmamMVDej/y3I64QgVngXnfaY+l0PtuOz
M/n0CpjhJnzBBP3Zv02yPo7CcM5IgWiJsepPaYnaJfnH3mWijdP+8+7IAlTWWKGNya1ImZA2M94X
rwMBPzGnqCSyqT7Hp8k3MVA/eRMRvkImyQCcYyX6DeNfjCFLbv0oPXbDIyYZiFM3yt9GucMWecK2
QcHFRM32GZeBkX93FPIVhiJyAI8s6PErOvvp0UQJhUFHX+3G9mkoXgY/b/rzMa1jh64NrMvTE7YZ
xhu7Vg6FgCNQ/socvFtWqpu/Sr6v1+26XuOowrK9Jr8Xvn+5LuzZinx0yapn4f/EOWAtuuJz5uwT
rO3I/IP8LT4hS+lP0UVZzQ9Ft/yt97KHKlEkp2c2yGeSto23sisTccI382Mgb+cv2Y23+Uv0Eqf+
5b1s4XDzL/TxTrnOX2y1vFq8Gn71J0L7Nf7Drv7NA9bZlXfhih4aUn6i8t/82P8/XuZfQLLmBZ/a
IeVVy/X//110yQ3iFUUXlaunqQs+KlE9PJ+vq3Z+fkIgAmnVW1wd3ZCnFk66xX36m0fOMhZcicGh
QHxX0m+/TnkOusw1u+kal6ucR0Iboa6/9xxP1U23b1SDbsW3hVO/0FA4/D78qM0n56o9t2uJZ4Pg
OfN7SFfzeygcJhn8NOf74ZeDPrpAwiKnQNjUVG1PUmWlLYZoeELPJkEYeSGT7y/oYxGyo2l343Lp
f0t3XeCz9wPnsv6Nt2/P2hgby0YhWi4AzRGiLzGccO/9Pka+Lf1mDoJKjgv+Ivk23c7vON9GH+0a
UT+IwZr/Rf/y7fsa/TOd7soxKBzd7dfms+fozse759gtoZUt6zXwAB9HnsvsdAsywJ5eb/NzQWVI
/4WZkm0+UZOsmyOzah6JTfgy43rLbDpPevsXRXp/4VjOx4ODdYUA4dypKR065AX+tcg23kflK0YL
6lSO6YSusgpdH7TBYRuy/t676RG7IX+MbehWG21LPcNDN3whTllYzz+OPvuvaoNc2YXw/2VSYLk5
dmCE022YQ+SrnAsl3ZfcCyNfmY6Ta4JJyF6A/Elbf3i7go27JznHRPBcJopM7ApoOm3loXFwqx9+
OH+0tfTbXUs8+TkhhEe5wOTb4Vf2OCyix9EI/qXbfMshXIE2cRsmeGmpruzidDE/GPkDhCOGtsfg
n+rNF86eH7T75sg4gxOsulzJ1bU48lDuuvkrt/R2xJTYw8+IGRdLEpdmvUdw5aDV8JLF31VePA/D
ltKdKE3+2Mz/f7nquCm3vKV23+/xhHN7lj7aArW08es613vuT5+xkcmv5isG8/EZUWNyja7hubxn
Rzoo3ih5jFesmOx6n1yzaxwgISuO3Fz79JzwkHY/v9NyL3qit4Qqck6u8TmDKs65H9fRMToiI7dO
RCsWgDkAatfgWPL4zhM2+T66CicLTZh3ze/lPrhq/YqINmMRwTI9CRtEp2hq0v3b8y/WqSm3/0mE
tJNxMg8B0ugCtgcKIy84wnY/WQzx9jyQBvKkH8yDdrJO8d46nY2NcdIECMMatKo1RH/4pvxe/2Je
Og8RVXiP77BinkWz9HkW9GF8oi5Qav1V8U3H5sE+5fHmoYHNiEybby8BLT2XTbxHwr33eTVhhwZN
4R1ovLlZS/TfTxsvoX1U3HDfeMonVgE8oyHCbG4uIS7zhur3QtiF+/ldb7A3ghu96Tze6qny4v38
IXD7JwptUT3xaL/Ax1uROvjfSymwXg7skxh67NlLk8iJ9xwOPq3dLbxrvDTQ9tgt7iHYvj/pMjjS
HVDF1r/QASLpvfuXhq3sbl5guRr5Ur8gotY+hRtq9Wf33+u9v/M7253wiXPG7BXPLObeScvxu3vS
Cs2HycLF3bPdc3rnejwYm5RTO59ShpywHHmn2indWxvsM35LUEQk2EfhFBznn7mdxxnmlxzyfRU5
wXypCKf5miFRAcPJq1R+zZ5ZI81q+0ZPrD5x22pBnmWqnw1OEfgwkH2Dzcea2yfPNIdWroPHGeIn
L9DpNimEskC38+BHMMEbYsDq48AYsOkw7Iu5J+n0grG1wwiLCRW84rvTX5bc2BJDhCwkBnMQFxrD
4mgkoHIwGS35K+X9xoZQdTR4n+V9tFDpt0f40qJuF0S7BurnW7qlgYfeiOGeSd6fg3V8ouyiH0l3
kNP12DJoLDZ4wq6JfKvsZ5z+thSxUBq52RcYBG7lcoXIGuKLE5+ryXujAND2Zf31hsuttgyU367U
jNuWofTo31I5RuKuItQ85qK14sCjznzXt5CEP1OwBTzdsqv2IC8pw2KUs08MqrGj9kuw/FKmFMUc
DrCUbrnmaP1ZSYmHi2EzFLhOgISnfeuMmrFotDU19jJgm7criAyALiYhEpKTRqfpva7jWaFXAW4r
i77+h01bdUg/smTzP5LOa7lxa1vXT8QqZAK3yGCOEqUblKSWABI5h6dfH7xO7Trb2267WyQw5xh/
nLHBpfbqo2FeJKeI5t7h+Ez3o/FP7Ups8tAcL28SiSUh/bgnyg7aEswGmQGP5UBzmu416EdbjFz1
tjPcvL2PX1L2GVNf4cYawl0YQTlDE6pxdpCQURExLR90lpnQ5/QKqQ8FMsFgDFAtb2TJekOcV+WE
b7R3MOL115DcqXovAJ1o3cLS8rpjxSzhRxJUaiH5TnRjtjV9XMcCg/YdckR++TTKZD+rWHUUBYIV
jWDGZyQjqF0/C5MCyOdhGH94xPnKaPUQsSoK/ERVEM53xPui4RD0lDbH1ZqK8Y8GCgPvI9UFELa9
yw8V/yNj3uv3OBg4oIVtqzFpOkSLpPvYQz6AZ8AqDgaawNlGKTj40P3b1R9didiDGpvH3pwCSfPi
T6Aexl2j+CKtBM8sBBIuvcnTgFXH7iixnecMzXjrhoBUvSE5UmQ/9YcKR0alHfM7j9Ntma+2gssH
DJt/FY6r3/ks3X7SFz12WCUJqqKwvA4PXN4cSGpQlehtXOVTy+1iG11bbx7t3GH6fB9GhzfxBb5J
CJFHgwpb00n9eUKHsC6YzWagYMFKf7HKEusI1UTAHanECMf3MgNwT2gZGRSUUaInIfdzOGlo+vbK
iXjZ2ic1jIBNhhlSbc7YEUjXu5N63YNsug2Ig8lAJgUrrpXE4bgTewdDRskwxsIAscDHTFckoy0S
Dv4MIBZMuXcSFcg8JIqZb90kHMKtDyScVrulfJlZ5Jpvp8HqQ3Ih7SfdYSYSogdKTKRpZv6Lv4fP
sS2w5TP6U2H+3aJRmC5S8yuPbvZm/Dz/0ASRlHDJLkBoqGMw7FvhZ04QYmQnFNmq2+gNuH51hPZn
Vd6B7wGpCLLPSzyL20g/8zzhnADyxOqGYWc84Zp8EHpySz+UO1D2d3Vs04AKCUAadhltX6p2I1w4
C/wEnWRymlIsMATv2oj3NLI/OcC1tRlMV+EdLO2zi4/bc2lSXkaA4j6+HMZDdSxKe7V2QG8Vle+M
97pwSHfvTAYa2lqIHOyja5Wx+35wvW4Fb0mk0IModxgOF78qCqRzvL2Gh+Q9o7wHj82Vtcc5eViA
pNtzR4z8TbgBX1T1hjEpoodPcnlMW3LFSmo3RCshq5NWX5+CGuiuf5v+XBxzFRPKR3YkG5j0RByL
BWPKnScK8+gy4DALh9/qQKd2wLrI3KNNu8I44x824qcpATHXMbvGvBmHvWS4dAn2y8W1B40aVoSc
B4yBvwzM2IzRGqjDngfd5ytdLtzSo1MGJv5DBH/TeQFsLEPUjpOjh6oSQpp6xuxBa8ntwh+RDRTi
ynruo/0LZoPBeXnvGiu3SrA6O/PYuDvyI3EX/66+u3vT2auL6ox/oavZJFb3xIJYEq42Hggku16j
OEQdYUt3/qlH/ELf8qn1Vl5SnoFuSBKM5vf1BkArBNpCDBYhOX77oNyFtohfYde+0YOoPVYJuc/Y
N2fX+JvSXTyzQqPyWWqcw8cybYVk+wjby00Pat9oTNpR+i9yZj2RyIjNEp6NUWtaJmeHaiHyAEpb
ffoN9r7KJaM4JpR+tnm6KNTOFVjblamDjJjCp/pBCs4y5alc8H6515VjQwCxWX2zjUy0ZPFEAoHJ
trKtvlvMRs9D8fcfoYAnOP7FyY8VifUuo7eDKRh4lMUHpDe0GT7uZRTwImJ0FwSvjzfqy17uKShj
kkgIdQLf2TH/kekUc22tTOrjsIotLlPcn7o7Rz5QboYUbLAYUvFpcWpgyaoHPyv5A/FalZ9Dtp/k
4wTFgdLkeyJpwSIETUR3A0IMkD2YQrk0jD1/5AUe7OodJAHwLQMWUxQN3nlHjYj9vJZnwLT+k3Aj
ZMrU6o2tKxl+RBwhDzFtQ2oAxFzw0z1d/rsEPmCKr5QgZL3pnaFz+Z8OyIgHZLAYY0nQ4egB+MbG
xOFWJ8t03nf2xCeDBgLt5mvJQXhe2RDwumz7yxpGSkQZbWKpCUs/pqaOjLXBZ4iEaSfwB54Ez7pu
gLRR0EPC6VJtiqZT0sz49iqI03OYetuXl4nOS3SxStF7TDWrjiQakC5z+N6qtY1+mAyADfkFnc9H
Weiokpww/v+fe4F8GW4ZhIpvFgL+CU9NXbrUGCyxvK4AQy/y+VnhO4/b4vkAIttF/eaFVPG1xPfC
Eg2qxwGpoMcxgL5hgaznO2w/he+oy4j6gOJcL2Fcxos8JMghV0Lj+s1JAacgPV2OVQ7UxmdLkN75
yGadngpEFr6qO+C5SUv5skd868gR1AMRsSc39FVXG0ggeuZ71h6StlljmLKow+EifemOhkMbNzwg
vfY60lM8iHhtnHzPn3Xo3a53q/VmiY2ddtl6I+WB8L40SS5NWerXa3TE5C1tbSYVlbBhwgt7l0PY
OEXdgeAgXI4p0WT+q+NUTCovR3vhTdEHpAwuh+Io9vua+OvBhEPFfYUPhKx3PgocBcRvIHjvA+Ic
ONL5az5usT2G+UaWce/ZsGIv7iaDMiqcm7AmVilu8SiS9TGS4sPWBGNf7OpoEymoKi/cqH3AutGT
XNSectoj+2DmeoUNJJWCAZ2UC8nBtspDl/0o7KHTT1t8CczvmcH7RNBA2P0944+cSbRmW20WVwB/
N06QqZPkuKwgaUkw1OaFR6LyxSVqd6GrIMa64U8pN2CcDMh8bvpuLYioQdUgR1lLFobklPPGoLad
USW/aPX7U76r/Lfb/kPuP9oETcFOSc+dti/ARPNvla1DYV9fDR+CQDl6f2inm0zIGJFt8SYmj4qs
DPa71VZPbniWZ3TTslMUQdO7YroF6ASxo824aZgaoapQ1RDad+4pu05R9eyhiziooJNwLdfZ95NM
DtoQbuVXA/mzU4gdZTrmcG0QFUChUekVC84zJ1ZvO6zsTKc2hAEO1SEqK3JG9sN30pnrBJHKWSCO
i7vHJKBYrU9smAW8T4gR5uUaH4ClnB+s3MRVycp70h/qFW0hfmjwS/wmPcb3nAwkT3iizLdzYt25
sjKfEGvOXIaUatN2l1bwxxQPqjk8XY7eZUHEDfU6Eo1+oSZ9XLA7jnjdZcQCGSMrG+2KRDyTDdZI
zjDlbUJyfCrMgqTh2WQCcL4zi3gv8tPw9DJ+DrZBlCWNtipOTrzDpPVeKvA10FmcHx/1lkRVGJDX
xP3pkBsLxQQDBA5EL2hvDbfpBl+NPjY5UYZVNfv15vmPf5plKGYdXTRxdr7enuTKWzrTG9mKcCEF
kx4KkC/6VN3uJsBbkZmxcqrV10u3M46af1kNCetH2K6TNoZ4lPwui47yoB2GiXgwcuKEno0C6+DE
Ez2TpRdLgBzXJ3ixQBIdWedL9kpIeJ1IEv1vae4I2uSgsG8UTdr5hXl8R5FHdFS9eksJtmk4n6jJ
h71hvTN5woYzOVqJ33ifNNgA2m2JnGeOIqaTkudY8Z6U3hGq9xY+GL/VDb+WtD0LsTRSVx1koSUc
zw53afrQcgJ8bQD/L4aFziUrnnKokigvrD39UUg4Ef1sL7yIqPRKNNlkmkmYjbn9Il97/bzCj/bp
ZlEQwvTsRaBzIbq+JPSgSwuHi2kNN9pE9Snz2JlYtnhRjtiMQAZhiCpSALxKhJPuUflLJY6bGKwL
JY0rEOFzekecYI/jBTt4pzgku+fIGigD4RK6xyIFrDUp+ikK+R2e2eTfgnd1rDYEivW7lW4rfvvL
e5UTTdnRZUKelK1gjWfHvROyGnm63cgH71U6A5ERuUCgVa0Qu7g1BEu+rCk2gD7CSMs6gIzK1ltf
UIHm/UY80GFUi8fXNnqwBKWXqXVmdIA6rArvGkbgQOuwH5nxhbZU5l2ZKe+xtoRT/n3LQw+LC5Ew
PewUrgmmoAvVyPsOKPvSvKFkQ+Ix4fdBn3OZV3echzOMyEFKPZw01Cc+MhSpvvhdOrUe9HyRLZEZ
76Z2ajx2CehpH86G+IrH6422EVv+JtqHf7B2iCbczUufwPt8WC1tYH5ELRZ8mxIIRArZBADE3rAP
g1vu71RPPQ9P8/CUbR52lR0X32xhXzpC6kj8MKUHt5tNsZXzWoy1qhywB5Lj4SFDwsNl4QjjxP4O
b7gspbUjRx9r0LQj/1/D0EKLxrjBjCteRs3Wjyne+QvKZQk/VfOl9Fh7HIKO6cNTN/kb4KB37axH
hYrfjzUeAssErmZEWX3R7eZxzj2anQJN3Dp01xvzZznaEM2cnnQFq4vM1mpoFZtdiWw+u1Jb6874
wApHbLojfyGPksMriwTdXXRY0MQumc3uudPtU0kO8UYzvC6z2KZSy34B088Tbb3Ln4KlcCx2pBO0
93zP3rcwb5ws9wVmm8wdQt/Clr5THAk++/8hWvhPMz3iVPlH7C4kMx8V6Qq85+exdMbx57nDCD7Y
pQgy/nMinIVDJN6WYmY+yUpcPbfFd9KEPuPf+OXF/EDC8w3YwjPIND/pvRpMZgrK7y6AJBGYwts2
mzgcmtROtN+YaAK5V6xIfvdkLwZpK4t/lGYNvHr15KRvFF050xLYzP9DmCi2W8OrN1K8g3ozCZ7f
8QlBM9zHvbHBVqj+Kd+hs3LXlQ38d26GA1cVhy7XOnexOgM9xyRnGEs+lFheRkAXKj2/cA76WtAR
ywMRfpL9pz9iMd1Vm4HkXFMI1ofkExBwPwY8K9+kXO4HVBtmw8jss7qbAjkY+LD3WXZoUse9mYtI
mx3OxVd0LzbtcOjOI/mjnOS8SU5YbpXRpi6GmAkLKZPwL/S4o/mcoXa4dwzV9v1kyXMjw2ZNTrN8
U8HPtS362RpGOHuLg+a5EYiNnjfaflVtkr8JcuuvSD5QzJ9Bq4ZTSlI1XlIXWnbl13FwHpVL7t4y
Moy6z0/VbK+PB84C7ZPWzMixywfO3C8yNwRvFE3YQj+sQEhsMhTJbDoK8PT8kEEJ6/BImNQQ7B7X
x2E280Bu0B8jRk8ixEUuZndUu4T5lZDmJaIuhrl6fG46TbE1C3fegX/kGmDOb+ij8Zlio781m3Pb
7n8lJ4jfF38aQOe2fjox/Z2k57svCDJPXPIYpz0S1Va281N+lBULz9YWySrSAbtms9ppUJmRR80e
R9hKtjjRmq8Z1+9oKwkxC0S7eMjbyOkUcg+rw1MkzM6svlB0r41vrBOiW8GZTORy49RmV7IWN91t
+gWRVPvFSdzoiESt9mmvfXHHgzNvMOVll3GHsK/vts0F6R+BIOUOn7ZI4or73NLt9UJPVH4XhYNX
j4ICbKA7eWVTMYyYG02BeMttBKQGBc656VafHqc+KpCCsIwtvH5FkoQlEsEKH0f+neontAApS/hV
3JnSXfw28JOI7xHsmPPWXUEnqCUazs1WcwqMHggv0zLY61n5T5vRf1nNHVZ7uEiLPMrGZIoovrjE
/9J/jfKBXy25ENMUIbiAuHqZsLrIkukr06w6s0g7EhyEy0hIlTQY2wBB7dC6yCvXTVBGyK0flW4T
/EjUBAQPFbF+Uv9i3/mnvG87Z7kJmmBAP7s68i9wmbMYnV7Nnq9y3mE/Qc3A77zEZX3InYXEccTB
Rf0HIbpYKpCGszhbkY81jb5lvggySj9G8zmiKLBi6/XgUNkHymg9Jg9cfCv6c2iLfo550WqvRrlh
+kmPpFGs3pNNlHjhi3627+FCH3K8ZO/iHGmP0Ub/KFhlPyZxy9mIipS4Vks/zjrZKph0LMOJNmhd
xC3+nok5as5mmxB0spu9mZ/8kp21L6o2N94A01jw62G3EX5U3wUvaSfuTrzohhNjwatpXbaVl2BG
jBjqM6A0hsYmAAgbJJ2xdcHkM6/it43QQlZnefocGTRSV+ZnMBBxx1/TzPRQE3GOHzbH0WsTI0uC
0tgd5KShVHCDRBSnM/qDY2YENYnx1YsQOpt6dpKamsUyQc6Hs5SuWemDHDlmk5HVwuq2COPWHyr1
anQ8r0w2xVe56zAAF4HR77OQKu6tzDRfgvzTWFEEAkvO8yNrrmFokYa2bW4oskA7I/W34bOdnYIO
SlSU7QPQHdFBDDTKXLEUpoykHJuOYOoO9xkPLujLLqquLHL9T9vx0x+kS95hV4EtLmxRcJcdcIm2
NSH1MWDDomjIJkxZfKil+8R/Tngb3zS8hlvO56X3M4s/M5SH1zb1Rrw5RnXJQ0BT8rBtatFE6Pfn
VeJLWX8ppIXql5Lyetmc8s94KxH4iRxt/lKmLVgSWSqmQhAMpsDlakFm87dCmVVZS38NtQG55E24
awBI+i9CHI0VpMFXaH7VK65uI0DBBzCwXP7NrTEClCihiah0N1cnWOQeO/9fediUhyq8EyxORinK
tvLQMsq0G8TkXLNS98iigzXduMVaS9NpqllaS/JLy2tXWa+GeffbkNkYf1nFVn90/AzVcS63TRvE
lMa29HQohr8R5zvPzIiRnNaB8fPO3ssaIi8KNvSdXDYRWtZ8f6fntB2dqtsi9utCNzecSqKHk8/k
Xz7udfEy3+OY9Zr2D+kxranfu3T5eeBjWi08DhsGMhtgqTSlehEiAOlIF+0yiQ8y6FekN7LrVsgI
UXDTXzXGwUvACy/+QDAr0S5F0c+hfF7Fm+7lVtd27qFabUqQJLYsEYx3TH+aAQPUJm7udcZw8cK3
xCnpdNPvjOynQHOYf8u/tAY01HTi80WSov5qZaBCvWoLYRevuK1WNi2Kc/r2VPE0kg41b1oVKzZZ
A0s7uY3UrBoWDBGZC6KsNQuCDfCDAJNcHw7TO7DtPRJ2q2HfY/5N0Fk0iBNerpQtwDGd1MZbOu2/
+AvQP69ndEHXUJJOZyrvK8YB2QX1+h5lXPe/BXR23txBjozSRR+Wopf+pa76NQYSjrT8nHI4kzpO
a4HEv1ZpAUFIqmbxEoRKAGyOzpefhv/2ogO5rH4ZV5gpnaoiMAp5I+j4K7V1DZeNz41B50yBRRjp
Vf78E8i/wHq03qP1AGxOZTfqtnO8ibAZcB8gWgqb9wqvzjn+jB2iNKCGErum/gwY7rwooQveRgI/
+OE/2pSQB64w7n5SYaDxY2NXveh7sHuvOHVLflM4/q6Shbrngos3YrxRQBYEEHayTAAYgc70/MF0
3O8bItWRMlOFYzjhCsEajtBqk6lfLe1dakBHDo+D/FsMB3Qzz59G3/OlWvCETPFRfaxI3157/RsK
OZQRFPdumWQRyrSUuSCjzk6dsMv1U4YMjpPdzAgPof6l6WhkUUxkpeSfNnZE/c7rsk6pdR+Vs9PE
hHARGHSdeHZYGMn39gEU0F22Z8TafBh8yJW+3yxzauqU555HXXYrcPPKQXLBu1YGjWShZ9ERoxEB
+EvDfHNEH/PPGOnZ9pZmY6sUNhparIgMVCIj0mOFcC/fh+9rHonl9F51dmZTVsHTUzDxUXlMgym5
9SgTrvKIC4fT6UIPVjt711SG6CDbEAMC6c8gZqjPSF9CRKJ+KYkV1Q6l6y3AFR3lGC64u2YPupqX
78gryaErlq5IejUznORQVcTJoHzH9Mmpm9TPhF0SuuNdzX7u+Rj0e6TXPDH8W7F5L268lBza2WGB
jzUiOcmCOSq8PgQQDJ7qzHt6VH7pY0IEhGbvlzOoPhYnAAO26UhDl8pRSYMKIWL1HvgJH0ThwUmP
+mNQrJgtu9tx/30khmdwYljrTSGewLfkv+kB/IGpaeUYe210UaZCzHbw2n/VTvjhTkMG+ze2ENF3
YdxGCg/KKuTbtU8jCrGFFNs3M6GADkuebIm5I0YP/tszmTlcGvSJo8Lmtv2ifCjGliocZS45GAiS
OXA/3J6hR/G4FB0ELVBaX0NLC5pCk6WDO2tSdnlPzC1bVkBnKxn3J6rBscQzCpHavAFoR8GYfTT/
qDOi0wDC6MhSx+94yDUT1Ahp7vpPwIjtx1sIa/7ODtgcAQ5FFCQ30mADaYJme9Iu3W7Cd8vvyd9O
7qlux4Zl4NzmB6Ye4a1+0olWpu98svyKpLFVcc8ni6h2ERAAdv+Lc3tSwM0tjRR8MoHZa9c22y1S
Ykqh118kT+6ZIgDSl5BU1I4IbYF7YSIna1iM9mxjGwgIHAOECygkbz6WbkRy/DXmDjjGs8bknrGt
WfMbe/Ays8yWrC2wItcSBIzxxsc3O/wz+uz+avJ9iXKbLAokn5JNV0ZEV7xw4i86hIOr/RTbQmwr
sjVb4x9xAnT4dJReytZAg13jdNUNacaK0sfR7omsiW39R3lQ3EFME61dS9qzvdSgMamFe/6CRrFh
Poh4TCW7595H9U3zFO4RoIclEoWo1+Uf8Znji6BPGy6AT74TT+F/f4ePHnMtv5dOCNXKad+WLyL8
UssTQuz2jSWdDrPmNhJFAUWLfO28vpFksO/+qdQLhDwfEsp45GDYNedjCWri6fOhEk4kamrFMcZV
YBdEvBy0ESbTyi8xj73spS0NIQ6eW4iMw7DzUfEQtuQL3PjVP8nwIJA9OjDX9/Wh129ReQ8GRmhE
uUTWepG5PoBEovbEk8Qt8rUKIhviYoz+0VzIB2ADTx/lNx5oHpHx0O/BtRWkqv9xBZ+qbks2ZRHz
J0074RF8Ew8vykh6GLGTcGguSW+o0e0GH56LGJ05io6V2X12DsSTxLHwJ/zUb3ISJLOLiwasCiSC
oyr5QBAkeq9L0VJQiQsbD5A539s99EecnjARydNtoNmuvHCQyuOe1yii3D7F0+WAn3UnOp80FxzA
QnsJpl644RYdBd0plF54pexydsJNMC6D25i59gFRCdQ+BZxFFi7EDvvZgvEs8vxrf06pyiRWEX2O
+JjUoIR9hmds9/o7UwLHMdTJeglJpWtklTuvmS5GXi7N1R/KTySZp9ehASSk4cnUU+5VVBM9tD1O
T8rdGKeaYLKpU1554ZVwLkyd2S3cVkd1kS/Y7PEHyE6kgT9ZsWckjh58H0PAR4v/jGO9DPLSnelW
IcMhgK0OAb8hjuMN4nhukIqsRWFp6ywpBRiu3CJa7CkdYn2fmQan6dlIT3TJzaXbKehzNysEjrqZ
rLCnf5cCtmEyX5ku4i24A7mqK18+1TwN9RZuAEhwDsYNgmGts6DGlAe7wUolpu8cBcOJMqj0HQSP
t7MIDlAPzamoNxFz/M9SPJI73XHMDnSJ9L29Hu0h3c1fzb8XsbeMlWr1JVe7Wi5NbYCRG16uso1W
tyo5lusTFxbfIhP+QpD09N3hmkW5CHBrx2iVGYOozGGu5NORSV/isYUkmzchIYfekJ8JMNckJyv9
Alk0/Bo60lX2w0OhqqRW+YjKJ8F+rRf2bdJBZGxjOqMeX8UBDzfXP0Qz1dRv3N/ATjKXWrjCC1Kt
vaiy6/auo69bW62wKQUnA7pby65wozdGYJUBW6XLyeLuZYZAkRqz3GIYwayu4I9BqcqoA3tOqVRs
02B3o1cSjxFu04BtpIaCYUcncoliMRhP7gSSHOrTQqI+yi9OIJmYwYMsfzz7DUG8EVrC3B5YZxDg
ZGcBs7DTnkH0eb036obfh+PzM3r0pPKdkVviZLNF6s70T5woenuVcDHfU0Nm/qTMfFMwWusnhpmu
AsqNd6kKh2bp75iHRk8cjiwZ/Ogv/T0kol+4inEgcOdjehH9pQuY60/945hTk+BJsqWOAoIs7hsH
seRyjtcknFCu9cMujkVNv4E08LDaBQh9IB3r91/hqoEXL0I35EAco7YAHioAX29KH9f1QvnjAeIJ
l4hmtaIbL+RV2hq/mvu8cZdEJzDwwr/Sl9jtCrReb+2CI6I6UrUDywqDc3NExrqrLfXenDibT2tk
7Ww1mAYei9CgXF9nrklmUureJNupoR2xX0NieAaw6/IgcA9WH0wH/33J4bal+ityNyTEfKQXnTFj
1FyKO5kmEFav/1ga09TnnaHyGBtMsaW5Un+0NMxQNYQN528J4qT+wcy/nGzctn8EnAEbO8ReCB4n
C5dJEdAKx69AC4KDOn+T6O04sJI/ucy5cHcRyPJhcokFpv4lkUzUjT43MRFZsO8euLv+EHW6uRwH
wRb9sY2j/czk2MFU3FUPM6AMj27jt/rgo+2C2Wsp2wVWSe2spoSLXYQaOMxE/LnQACwac/5Q43LS
yxtOOZSJUWYxeXd4Dy48cCghUE+hjURK3QRd6DGIEJ2DcdEsz7wGubRU694ji7MJq3dwx4FxyE6G
BzrgMUsILl8cE1AgM3ct3JlkUz2l3lnugA5oNCR+IApQ5jOKshI9gYzBEgwwNpPMAJPJRNxz0zD2
rFI/4eJ9m678it7D40nbT4xWueaG1JZRn60UV29nPzWGH2qRj4zXKMtZk2nrhthu2W6yY6rierCk
dyy+38VRY2GqlhUEM1rAfqhsN/WAoHncM+Lwf8/wyuCna0v8JQZ0S29Y5bP6kabIlqFvDJYgCEzo
FCb5PeQtFcgwqAYQM9N/j8Al+zGi9+cPiC3Y8LLqNUdhvXDSOVZCnd6ePe4qAmUEc6oqPkI+hxd6
FkKr8RWiw5mZDfjf1FImMSOhr3DuAFlCyw1rOiUvClZpZGuKgoEKhZ0oMPk2RH37LQsaHzVvwMvk
UwdgQK3X2PHWQEX1kQgI69W3mu8OTlLhE2UxTf5hEyOMdwUgFJqHl1hRhD3tGkLyQEqkHRdnqW9j
ZCYwkc0/h3F1hULBO5CEuTquvBVj7e4g84psDvyLRPj1XilhhPISwgYyh+5OLN8Y2oYQkYAvuAhJ
Vw+lR1JO/qDYJbj7bxm7aHYzpqM478sRbPV5R8dv9SQ7CO2mfMuQe4rWR0mXxtpOReaJ2ayCxZy2
pjgMlK58Kyd0Z+lGHbi6yQAhiAxkr472dSO7w3yqiC6tiGoSfjU7zO9RbKONNLBMnruwDaKBpJ2S
QL/UvEBbjQ8qG0WMJMePUSOwZaNkqN7gX/LitOK5DTVGYUwZGKl1iWCYya1fZCk9ZA8xQQZbHsHC
QQWjKud5nbCOE7gFXfKQYHyM22wSEkHr4DFD1/hC8ssfrpabTabfByr07tTm1i/kddl4nQkBGDcv
0Vur23E6PgMCzYjG3TTlnk+rbV3QyaDICXgf7GfH7+hiaORAvCb/BFyanddCBRGQXMwUaLor/MYw
Ckz+FpETrOQztEMr1a4KH1pR9/YnSDutwwWzFmBi30K6fvAh8hX0TINGeC3/4rfpOBG2QK9myS6K
EVWlP2g/O/AhmPCy5MI3P6ZXWE8+lmaXJJ8MVAmvdHxm0p+BTyNSM4gcyf9O1IPnW52kI6bqAqhv
jB718FXJ/JpTPCOLLbwiAoj97RrfWB5EAOaE2IVBPAnZrdGcylgRYUu6xPwuOmuEWiuKskoYDMbR
Fr8ZWIpGb8dLeeeq1h8fDdlzAtE3PFZL+lnuFZl8ynh5ZeEzz9I/xfgWIGHm8Ep2DPkI4N7lr955
8WV0WvkmUUA6vXgDB35Q1YqVya91KshmMHB18nWpRdDziPnPp5c1hVdrWsm9PjxFaE471eFf11f4
jUn/ST9farQxkMayXr2WxAPmA1KCc+Sf0kLcOhEqzKzJ/LYhqwc8eV2+ISTMKmKli23Id9sELSkE
+ZjtGlgwHl3Wn6syLbVxICWO6CTo95nqqFuWRLvrRLNSfmsuUR4lXXwrpU0zvpfJlccrvGoxZROd
Qdx2Yc4878ecWqT1cq1xfd0kUyFdCiPx85Z0hJOb4mRJP+DX3GvEgZGCxX3yV3+tid4+ZIgUnjvj
D3Aj/xTf9B+EyElt51/FrQrN500qjkO/ScSTQVY/kQPdaeqc4WmHoiPcJgWT0EZxG5t3onuUyaOQ
L9Nzm0Fb1avd9KAwksbEWsds+RlWaAgoHRvfNRxUaX8f9ciqEHip4m145DyyY31Yq7rZ/5XJBio1
Ga4MaqndHbtdxKqhkPZLWMZX66yAY8BgMVLSV0hUkLadCNdG917uxfwXxHwOVpQYMECbyZnawvpS
EKdvvIXp9knd2W1qg1I74R+YSUwg2L129Z+1DtgI5orNsgqm9WJLHgdb6N9V8TzywiUim3e7ax0d
vAGxr41rtbvX5EvsWLx080dnLPvM06sOblI2dGn67Vs3EvpzI41UR9J27uITb30+cWF03sQ52EHY
9qS3kYD9rIMa7V1Che2idFuzQvoJqffJPm22RToGiuiOIBX6vn3xyOONHaUvw4Fqqt5T0K2T+toL
aU7GMaXXF1U917lfSzyIkt/Ufuiq1RbVM8LqnFl8EP86dpeIGtcu3Lf1v2d2nzjse+YAB0JfdV4R
nUjeS99OkJfKWw4/qrqy4D8bYg984acvTrRDV9zH9kBGin6vpqte3eZXEC6s5j7PgufrkJKNsuEM
qzOvPUzakXblVXgKG0/8rJ1laN6lFyCZlH4jE6Jl7Fbmq/9mtsn5I5RL7wSDGoK3UTwjFizc9Rs1
uHY52P0aWmvOLYO454RTAjBKgoOiMBn6384ml/l+WCqaNzHpSUmcUXj5a2i2Uu7Vz/wvMYiMdeW3
bP3D9ygEPyUCU8ZSEmfYVcXMUTkmxX1k4APuHnPzXRHwp/xMzYNVjMsvldjV2Nqr3aD+k9bf3GHZ
ZoLsfVUHSb3Qu9Z4BGJa5aGmc1Oyxa9ZP1XaAkF9Jdq/IvxZkCZGSoqvdyN2SUxOWF081kJWPv3S
g9VMdMqdwNB0qI2RMZPf8FkfAcDkvcA0GvtfHNNQIqsN8VO5k/xLXJRX8i7k3eNoSlqnl12s1XLx
NY8BAq7V+oERjrQdfVuGKGQwLOV/cfU3Nt/AQZAiM+/8RJQ7k6aRvJOnYRGPuN7XiR/T6YPSHxSS
1u11dQHMS6LX+VX+M2iKyVBejdfOXXe0ezy/4vDKAQNg9KLTl5s/EvC/vUlcwlH8VYONkyXTz58N
HtP2m62VGa1c/aIqew0XnbyOwRvXp5Y18MkZCYcRGp+Y99m9l2kJ4+2CvK2wOpgVAVq0S8wovjbq
7LGxyjeggjEiAOI69SemYF09Rswn7U1Rf9c6yF6LbNhg9yZcKz2HQCIy4qYnYRIZzRArvxp3xbwQ
sjLBdvDxxH11hyfNjhUYAhZLSmD0AylE+XrXNKes8ujqg/pk1JBcXLnqQRjQXtVEehY+hEGq76SS
TQ0a7Z/csmAGBDVPVDcTLKRZg3zUz+WhhIdOSO2mp4yRFB4OWY4nOz0KZf2j7I7pJ1JMhEjt6hBu
FXif1zajVvcJB4sQ5bmVA0k6Es4y1Fb52L5Y+2iuRs6we77Oa3azpehnO8F1N9/sVFUEyuzIxU55
12L3Kd3YxaVma9iIiasA4W7XnnqEkyuO+M+h+c7HTU8RTbyt7YUEqs6ga4WLQpmeBiWh15JEOyLb
nMYnJkPw9ZB2CKoj0XUjkZ7zHVkJ5kio6eSpWLbwZ+jdoc4u2vAjdQd0tdMesfVI+ilHK+MVcgF3
bf9jDeZYXsxi8WZFDiASiwbqFnAxkIkfJ6mZ0+InI8R6ceBUi6RaCQMNMe7LHUQn9cD9BDTztlRi
JyGpyOpKdO50uu1DGMzJm1s6N5fa0YUmBSN6evC4rTvoH3Qjo487AInRUQSyw9dTfSsyg64n465i
9vdEmQREP37ea7enlA87YLRiLv5n2NwEKiHXBj2qyGnJHDVjpDBW9s3DI3hi5DQh7B1Jb9ynJFDw
PXiwxg0mxplv4dBT7EFQGGJgq01c/cB7gFMCn/o2gpqzI5dv/LWhyLQbv8lVzlfHwtyrdHTeqoo8
fv5oY+//j6Pz2nEcWYLoFxGgN6+ylPeuX4hWS0PvPb9+Dxe4wOzunVZLFFlVmRlxQj/Dl1akLcGD
KmKbjbFC+R3zMTVGZjhVNN5a+Oclh01YvhWTJv/ZgmAinoQY0Qs3UbCNFKJnj/Ka6wTIxG7RV8Hs
h6d2ctKvd+UoXI664gQYURYutOCnK1uGezMaZuSzMHvRmqvAbZCdQCpOw3Cta4v6FzmJfKKZJtok
1hFYxkDnQcaPGM2US/3PceYZxwkeA9pf9BAH5CyO3ZnLprD1Xcn0U1rCUu7juYvNTO/yOR6gJbZF
otH4qeaMPRmvNhoeEqVIUUAfnyCBfdRrotjEYRWXC7/97YMHkiVPvQdk3v4TrAPpKjl+3TYdbTYi
1dSu6veRSIttOIyW40WDUKxa3xX8bh2D2mwnyPe23P6Qs7Mrz6wFbcypGpo6Fthh1Wf3MS6wJV6r
/W0WHrl7lB1FfkIP6NhlAl+X7iHjFUTy3nTg96gai+a05yAKbqxfEE+1D4wb4n8mXymP0NHcWSDM
suESchqYA1/7EYItUSp6wLR0U0ern7z9VQnTlNGUejz9+LrTdRlvAgtJyo57sM32svTSOW9yqak+
GPNZex6AguV8McyGEXc4Zo9AUutJBBn25a/1bJQt/Efy1DjueiD6Ied1+tcajpDhIcknS+HTUGs/
srqfahctpUM0B8loMoinm+zfns2CxzrIyftBTT8TsVhQKqKC9xHOqfg/afsthUv46971dvbceUQr
kNl2EJcBxFy6lUdIVVzxNN0AAc+n5prUiJ6gPFILi2ZjvGyDjrG0SFOEGS4w+V2GH5lnkYc6SF+p
TWVdbnx53a7bngdzU8HHCdes8faIlxnXrOFlrSCMuACi8R8Dkkhc+6T6p5i2bY1ZiGd5rnGL/5FU
q3MDUnmp7yBa0N9fYiSp+5l6FrawUiDDSWOOWrxCO8ZuQO6KulfPZU9dsDEx88x7d0FIB2QTbl+w
owTtdRWUTioT4Emk7bmKOdFpN7jBVbkW5dqE//sbOu6skfeow9p1rj5lmvl/acOk2sJ58jTnine8
99YmRA2lZxdJIjfxkas/rDVDc810uxKWVrUbCMkNLGOlttsWS8kqhyLmLAzG6kF85qvCxwmY1rgS
gkXEIHQWh46JciYpt4VQkNwtbO/xp0fxGZf0+zl4DoQHqc+a3pMkovTh10ftWptl8kNwviV+OQwZ
kbCEddB7nFhpQi5Uea7um61S0Wdge6abZXGwmBGtjBCM25lbsiajC9nSvED+HNsDp7vWfKTtLC9I
nWB6T3HHIDP+dDUH5ofl/OTsSZJuJyu05hDgWYXlK//LnoFzxncZKQ/NA6a613JQW+WhH9jeZ5TQ
vaDh6rnQmCaEFi2OcUJgvJFhnjfT4RDSEGVgd+yOOfGYtGuYvOBY7udSPpIgpewk1Cs5wHB1qGI8
5ZYtjoXHVMdoxB0arv290zOsu0v61j27xV5r/l8OPBaR7qCKZFgC3kZ6uq1tS9+SySRzFJwyAZCO
4UinmsGScQ+pS9I4eazxQ4SEgEoS3Xi0dH/RQaNY5EkJcbXYKBc8gUJ7IrAFQmddmFO5X41Cwqmw
NZSa1KJNUa0thPfRP2D6BPuFyDRbNCmWspSFo5cTMUtBmnOsqZdpsYgoWbmjZ+w0SGk9giDqaUhr
crCLa082Umi37NSLUtiyflXBT4i+06F3DgUM/WpEXgzfvX/LOEtgdvW2nBQGYeEdxz0Iunw3Z8PV
Zn0PK+Y6Dfp9vTHJxUm25B8BCUMxIWyDlkddqa9EdOA5LYFDqEfrosc2nFIkmFJ5IMBTKg7gxZx4
JRmA8icyAQUrQ5mk/bxrVjwUhHh1L6ja1SynQcjeygUss78MsoT2V+qkLtnpiHlcq9S1MoMFWlDO
VlUJEeVoAds4ZEKmRwQlhM+Ew5oV/6YZictTIfin2vE715g/zo2nQjJ1NPH/NVgaDBpZuKLIoX9p
/5hpUuC980cBhPdH/+H8vAnqg9cx0rhX1m746yz2tlUBhjjDba7bgbLP/UeBkU2BeYeNqhIJi2YJ
lHD/NNd6PXg3R1uXNvNi72Y5Zzej+bko20/NwzlYCDGKRSugAAHc4bIXh28C7jA305TqaSkPGQsT
Xl1Vta1P7b4APXXyMwpnIsr58lzrs/hfrs/1vcBEr1hBMSNsCvelpHCyRpC3xvSJdpqnjdeaJH9+
86tRnJA6yulEbBYtPbSTRuuNg5H/i0yywhGHxpPohdqdxzSpeqZ2yZWAOgmPrD/VB/L01Am+spg4
YvjT15am/yL0d5W5EsUlpMY02XSVNnkKDlYyq1uR69nSJRx7tY8GFg1kdXNpZScNBbr0RxZ9Wb0d
c9+I+z75xro5iZliUZipkFrANrrUThuPFdy0QRE0pV1Z6yFChBhdcuXajMESzLFSLEqHPlh19Vow
l12/IVU2d0AboEQasb4K27Q2aRtjWpJc4RJGN54f02/n33h2LW8LxQG548eonkQ5m/FG5S5QKEyW
LMN9tLasXcfCmY3q8fLtxLbR76V8Ndr/kVtzC7HHi+zHJOoQBUGcR5gtXQBQ1ltpn1ZxCjoedBaJ
7GOQK5v9eQKzUYH1bz9ulk+em0p/E18iUBkHx8yyhy0JTFyFmjQU7R3S/eylk8GMUueP5iFIk/6f
IzL23BX+kdjHvkAnHNtuOnPPvYQWmtiBSKeTL5EIMvcQxHTav1J56tAVYvKyzSsqc8F6MGqHGxQT
q70XhrdCETyDKZbp9ABOtXqUsrkSXJu34RDm9WkEjvvLoLabq4ZBXBrFgyYjlpfb/aYdM+BtZIBF
z5tpVy85pwz7DMkJhb8JbthgOA9/syI2mufHGYdN6cEa06z1BXttMwCdpvtoboYeqlVio11Oj5wi
ZPpiCqQjvkYOZTLxvN18YKCZ0hazJEI3p90xNWZQvuVq4QKCQtg2uD+5b0vM20N2ftJVja+yLQiH
wGAJz6mGQwcXWggymxtD+dt55q3i+KnAsNWwBBcwufI70YygxeWw3aOVm3sYhDzrrEb/HBrZpEcR
5d7r1UJSG7Ka3qZO14t5lMNEYcqShRJ77ef6bLhYRL1baCcEenrje85jimIOPMGGXraAD5Rd+sFE
NePwc0ClIUDngzJqEOlWUrXa/Zt5morvj8Wif6snL9zKKHed4DJsPRIQ9hE4EeUmqAePghAP08Jl
x0/ynUo/XRTXdcgfwxuTasEpn+T5BlYl3OFNhj0O73x5DpVlFh5K0AvGrYFKuIxMW7F+lY6RNg5Y
tGn+krFAWNLGnwrpukb62MhQiUHnJst+nvbZrMxpTbqoRSoO1co1wtJl0rmo0w8bUspbEOjo6CHN
nTOOVJOeYVLMAjgB8mesgv8GjLDkXI83FLQWeeun9xYbUgTYeoD/keTLvt0aLWtePAk95N/9rKyb
FWknRAZ2B19j+ReeMa4r3WcHmBACxqirPFSI3xLpJpCFV9uG80e3l3OkseA/kHPeCeJGMmEfJ/AJ
PeCtZrjxTQX4S7evA0aQ7V9H1GKM8jYc4GnpAOU0XHWKuCcQdc+NzLm5seOSiyuA342KQ5fp+4a/
ZwEEiRKdMCcDpXkgkgdB30GOQXg4fIbGmOsFuU+9clOrGDg6hUgaLYbUeJgop9SGNpJUMM+iGe8N
N6mWH4mIHxSSymBsTRYrJiI0HvK57my05mUqq06AIi/n58CrHlHxk2b+T5Buxz29o+TyRhS8ibwV
R5klGGTlEcrXpgXW2E/PN+mYzl8hIUhtlPTqqMDPRU5sLjoKhMQWxHgNRX8UqqeOIjsm1lxPlLPq
BKgH1QoZvSm9hDo8a/7fANgltl5+Osxq/l6MZiIzu0eNX5rHXGHVq7EwGfBhwvooh+ksVw+y4Z1I
B5fGs0ePUsF8dbVDEI95aEqcT4xGM8Pic3yJNZmXfbV2+23ffryIdVI0r75Z/BPQj1pB9fCjbi9i
tAOAEHbDRnQcLBv6zRYqdeNZHf3wDNfnV0rMUyq+IzkixBFTSyxsU1KLLUgpfZ9/a9417Y9WRdbt
zDEWi5HGGAVpJ+mjjsJsIE6PJlV2bYrbfIiv7iWS1QMZnh2NJn2d+tosccyVhIGLexerCt8XKQso
gjipCHLDCNxZh90Hjy2SdFkAfB+UxzCJj+OV0dX8LJKmKrJ41M0/x6NJNYRexjtgKWXF6P9IG/km
Dc1vx50rOEHM/OFF8cUJrmrI/JsilcK9T4p57rKaExslKJd4hHn1jIrJcHf+QeXKBFzGNAxEFH1c
/qg6aCXMnCL9jR15WphzTUrP+NhFFG51ZGGMAq3By+dKgSGbNbxgwC7RBFfzrRscONYagray8ZIa
TTTTMsItmMp2jnI0PGrsR6+hs6PkdYG34UCnwUjRRmqda4MeUFJ2TwJPeTO18ptWjFR5vwPVp0Fr
LQubtdwi1u4+FcmAfvep3z1iaj5OiftQA7f/KTWDXgURnwkZLbxdFqpMGGNiweNQviv2QAWqgrxX
Rdq1IsmyODCA4Yg9EyW3AAg51RHedpy7+vET0igsNyH9bhevvkh/xL30FiE/pDQBLOdzD60zdc4Z
f193sJHR4Utc5KAQTCTpnoTzpDtF2a+lN1vAUdyBE15ARPz2lPn5QubY0PwbibhUyHkPGcc8lT4+
I+b1wKBdWgJPToW9Wf//suEw63n+YU/SjHj13Alwd5P0l/8mYNhwuOVyKAS8QiD2c9l7jcG5BZ/f
yZkmgunVaugN1oL/x8uQVGIZ4QXGlF/iL5GQDvUhkLFvH/IA7qD4Nk2m2S6sNBi1+o/3I3L/NXw8
KTnzCTyYHpZyEZt/er0fv+mWMWkS0D0sfwy0sYSbuQRqKOpes0QiRrT5qeM5rkTY5QIS33rURJ70
LD72zT94uZ6LQ03sCSlBmMTEP6f0lROcLCUpNLhJ+c5DBkbjLSGo+641lxliUTeaC7NKXkQBBwPF
FvELjZ82cC8pzXkBoS+aZfPEnazyIkWImAdvCinW5DzNKr5yrm8DMUWF6aJarPDjTV+k3bTs7m4J
cGx2c5RbPvyF/Z+s/EYp8KyZS+u5ErzZSDLhaicgVoPi5vafKKThNeYcV3zcUp5rFsqAYNPxRrkz
K517orvWCFaD+K0P9aLItsU3+6Z1grL4igUkg0tiUvcMHb1xdz24wZpOKtAD3p8jJZxvSDXkM/NR
kVSF2SyRKbkEefxlmYU7qX8zFItI6ZG1gxpe8ahnachPf1VkLgr/CJKb+4dbJmnH/jGM9kX21TVM
l9Sx/BaBddYKlvxsn8CHMf1ZwVUqaM1gaHSJQaUd6a51wH1BdzZ5+JwRfxH2SynIZgOrQRf+1VSg
QKy0FuLVF2t+KtMV7iYGgu2yxN0LS1tpReq0aRS/XYPJfYZeDk8KZpxIyOH/iraTZkuz/8PbX4T3
0BUQqqbHsf1v8BVk3rdC16elZxghJTcwCJy7CMdQpFXdRUAUNB7gGxiOkDqo84iS5raRMkLlhm4L
iWacJeIlN1omWg9+a7vx/ydT9+pKCe4On7rmY4UGmQzR1OROBHcj4cCG1k0oc0jZyMhhI3FViu5a
hEeNpu/7ngHREvFSIuZoiPGeNK2diM+UAQClQMJPKaE2d3J2GwZmDhRkj/TYi9h+K/2oZeU8LaE2
8TSq2Nd+QKm0BGpG4WYj8bplQQemnTdsK+4l+9HN07hGWDWZIbXKomfN7JD01nAjEFHhuavAW5cI
EUx/wZ3sQMBQ6N1x8wJyU9uWaDrmlXUBZp5JCYCqJsSURTpbpz3CRN9wPZP4bXSA8rSHzpWiGW/w
e0J8lXdQ4lAf4nQlATGn2R6a9MN4uW4iB/lp6JjKajOg42JK4uOSAGEESEHwcfo/3Xm5vJfSg/HM
8OEYfQdQhReltaFyjMsenVCyl5AVaS2QNpkm+ApKROK766j8yblTPJ7zjI8W7wqSw4AfFg2LKubn
hvFSgM+dmUdLV9aaZ4F61KsNdcWU/O4uX+bYCPn21PJSgeESlJ3kfQ3YdxHCAZe40uRZtTulfcHw
qohYrStmZ/wpc9XE0RKUpECab2o92Nh813e6TCPIdwBckuF2afWF3pEqXg430/CWJT+hmKQXj/Sj
vvtKXBXqdsX79iQpN0evuI013cZgtgp6iAOUh0sN3WOyIwtM9Bcat6aALjyo8FdPDT9E1znX0YUW
N/GheNZK0vYagBouRpD/Sv06kdB5z8myAq6bbu68Usfg0KIVgQmb7W5zKmnKF+BKRwZZiD3mlHGr
lGAqUtoJDt9sGNBhrLAsoapJfBz9Rb0sUaIEOZZoSAKkwMPN8ZOJUv5AGE576C2Q829qgQ5Y/Q3x
JXSEANaUiTm6d74/eNPTXqnWgl8Q8IIiqPs6vJdAf+QIjkzaCOgXXX0F66s/+enTV2++8yo6W0jP
LO8mXBN5Uer44PyFaRYzA5WEwN0g5nTwNvS3eajgYxm8fO+/BtbjqvxRWIHEMaM97L4ttIgsoRnQ
uhSWiCPH74rxn0yftZ+lxtgfQl6M0PwzSM8qGS4FzuWUzrjKB/exVrYITPstQe/JriT9HV4Bmdap
r86d1G4LxEmJNGliYyqjN0uJ0RhYjQE68pzuiq8Lh8dC0gGsvfBssDzhXsxxGxOLTJVCNVGipSQk
DwnugGmba98KV0xYvbs1U+INHBCt3ByYDlJum9HKJL0JqJzGOtuq/w0JOpE7JNUenqBg4VC686Ah
XRWFV+GtoVBL9SHWUH0BXervIheyI04p4XJxTluKPFBwVVowVhYKBYZqU0b37Xuk5nKdIka5Ekeo
tB5uItkGGQCJcOQ002FyFdIXwaC0PH1IzlkuEEAXX7A9mJv4kpJYOqCA75DDBk0/K2S4LDRZpZhC
1IZIYRRLkI7TiGVBOqsYcXTSdwowNQwbteqn+bITgy7UUSiybHYvbFcNO2FLwzCGUeSLxi5El1mE
C8t1EdRzmkLzR4cmCgCMb/S3YDDHX3C/l66ykTFG+Ik1aZkmV6F6NNh3QfWXD6iFyMnFTcsUjRHo
oJEUVx3kvJi7jPerrDs0jExcDZGuxEwsx+q0V3gqwdWEFgBuHCkpchAhH9BS9CfHGchrb5ghMPQ2
G1T+lJPrGmeZEau0zrN1l2CDQmCS9TTVYAtUTBHt+GLyp8H1yfRHC5qQxojSM5/kDvdj+lY8ozF0
brY8HX1Ap5Z/ggWWpZDwpUA5pVOBAp5vy68ehbWN0yc8cb3QUTwGm4GvgE7IPIyNmVHcTG7r1uhX
hSguXDG1ccRp0V3o17CWdCIbRw9iEt1LvC2B4Kx9kqI03lTjrXzCILubT8xJxnfNshYvjP4aMDrH
F6OGO5NOZKXA0eKiKHxMAe7EyI7WLRgscJxHxagzskn8ERqdZzbnPMvfabTFx2/VZ+yoED7Gawud
bitUSgg+8cQN2swqyrngMWHPzrjB/JqPoBGLYU66fIuIHU/i8A3mQwQJkkMjac13qlNU08FErR5O
TgVARnqIi7NjcJPJz1DcdrfAaCdOeDC53tgkkfyPdNMOGLS4CuYCFBqFLWXw/vnhiw0IZvxHyM5F
8K2HdsPtz1Xrgf6ZBI3/yPjoGUaW9I/RzFjRXSKBD6VD76L9Tk4G9Duuh3YRaGq1x4DhQSW2szK+
QjjiWvBqLj8qqzd8pAKs0QJAoyhcHRbYZtcLV6VGJhQdLWBIZO+2+9xccx2Q5Tfy0zOPQMv5Jnxv
6w+M7gUOcDS6g/gv5cZQurno4k4ufrFAyOGr9dAf4xI2GaOhnk1iZKfwBPThXyreu4Q+X7GOlGfU
/MjWjwtjxjz22dPtBswhR53Xx0ycgisAEeR5D8O/5CgIox7VSkzDlrkSoTWgQGrMx5p2batTMNxi
8RJ419hCAe3eg/Th6naJWbH6mNnTGO3CBFqFzGAlgc6B+CXnQ4eXXX1q8ashvXWEt6q+RTpO9D+q
YtkaXyczqaJumv+UWk68j9z8mNrdzA8tje2i/FTlR2yesvHx4UkOt6w9q/Dtmy09ZyRrsmzMROhc
SYr0o7+55jmvThnDcHkGEBvRSobnpTxRAk5ygYzFA069fExCvHb9raQqHO5lcM6EjHP6b1zuEGUq
1R8axNyBAnY0WnowV8m9ysZZbttJZOJD7t4paRiyxpRYfevl8obC20B7lJOlZuFPyHG11ERCwO5l
fcnOrbeU0n9x6h1c7W4Z5uSY0XivasRHLq6xOafLuSxjypikcH9bWnXZQfB2cohGIr9a2XEUXHWj
g6zgMyfektEnciY5vOUIIeE2tTcO6w5yNkviq9gGo48eixadmkpb6C2Z3i+fLnUVrCqkj70MZKTg
pMUOyjbeXzLyFXvnlle2x6yw2JV5ulYdkEi6SHQEi4NpI1RlkIHYSqI3vMey+IjAqlTnSl6rypd/
b1xSblAD1hwpmn8V7ImiJTezWmsEMbUV5tD0E2NwGdZl+2iDn4AOu1S+s+xT6OHC8cRlnWkkpp15
rZxUzuHRGJvWxbb4MOi0izj40SIhuEKKjmnQORTAE+kvSvQGQ26FkO5ghhYqwBaglGeVWV0qzXX8
JFl2j6TXMA5YkPXGEgtRcEE5HAc/7gr0X5tP6RW7wqIot9QaXsy0vYDZCTbeWWfSFUExTa5JVZ1T
1+He/ieTRzNwkU6F9kwNWxFRrbAUSScsY5B7o3+iBrhI28jyPeWxLGLE9fOOJq28RsaHmTNgnUBq
GhNWGMhLaojesP2GBu0GqXUP+9A0f2s4lApdU7HAvmMCHb8pFqYXZru58g+VKOe6KW6KnB9gcsiX
hGTTLFaGRsPJHTMyHhSJUfEnDT+es49ahV2QKis74s93fUbjKnsVGY76ZPvqfJntFMId+JGA9xeX
T5P5oumKWBU5MnSL0njXRUvm7C3wwsNAMq4XrgNoMoKPwDRlvri10k1q2TWPFu+acpSH9lI4c9l0
N1a/8ulEGdd0Ciwk6egwEykmI0BWiH7/lShbREIHGaJnHclaU5JhaXdu1AiVqfFnwmBtEH0emjNC
SDwSqOurZEa8D9oelh8H1JUzWTseKUAkXHBL3K2aPs5cf8rP4R/qOvEZgE7p5xhdoWvigSQkBYqO
iCdi0qOIw2EuziT0bxxdk4shzJty4cEav0/jP5xGhTaD5xg6r3BRvzm+GQzDmgUNCWr5PJ/jYq+6
KcjBRTZ1Z1PaObq2FMJ7XT00/djSaGh3fXTlCM8plyqzp+YfsptKsSHRHRtmFo07FTRHjrMv604h
pDUI0iPDTw5rRh3UtfRN7DK1q4DUUU6zzVwTbMMi0EDoCFbBqzRVkCZzfqMmypfIV5At0aDpw5NA
SztdCfR0Iu8zC9AjszuFDjrnW9K8DIDmyJ+8F1QMjWK8VPGmp3b57vAJidqOd2dgQ4LtvB6bVxRe
RNP3NGVouri0VX36fzI3WogdpRY2JX3/LrtJ3qflkEpwjxocRPoKdpQjeQzQz12dZFVQP3HKpJ4y
225L/vAkYHcGVK5xouzXAAoVSG2ceav2FCDRTsGVBBskH0H7kmkbtQ+z/fZMg3Agg2fEaE6hbeC/
GqF+qI5/63TF1cb4DSgNOsdOoRbTS2k2lL/Y8nJmZp5CZRStNH9nQe0Z2N6B9BdLvsraJa1mQaNy
KhGHkooTSX11aI2KU++9tZzNJNzutWKRXwFLGhyZC7EeQRP8ihQ+knuNDTi0yQJTioQxSFnIHNJS
ZyFZFM/4TwZ/7SRPLPBYLdsRy2AyaOZ69FfL/9KgZfYAqwYAmrOFPY52O5BsYhrHIEn57SGLo+6x
mU5rzp9XzYaPimCy7pJFipoC2yanJOYBzBFqE0OFsOIsV5dYFS+IFrtkWhoL5QKZHPEAKxpmuYVL
ZuoyuPZrdRmU803l/7TyykXqWC+46Rymf9TiJP3hrCQims6CFiytK+WC5fcLkPd00dvV2ElEgxmE
84KGlIp/Qz8PwdGkg5dgtRUdkLHczlknLkr0Nw9nOKfNcTzFR/TrvFMyliGR1ZMFuc/drcCtqw/Y
U0PwIv5Mj+kxddfGnIvIHpuI1L9gYYSoIQ6M6iDB9msyfzgmj6Mdjr1dN1VHEgXHXsIbgOuMutG1
0K2yaB9zTDYJuR+PxqVWE2U/M7MEoc1OBYILA1wsOONrI2+xLjClTyVN5w2AsqCiEliZMyrKYSOX
JwfhCFMigK6OvgowW+SkMXY3maUYfEpksQ6j9ScEBbQ4BeE/C1UkrSIahiiBajowb6zoSM8rYS4W
pwZ1HhuD8YRdyZrOjNFHJpKTLYttfxk6h0h5tT0RfpiV2UjJDEewwXX2iMl1jkrCca6YTCxjUd6w
tT58WG8CKJbZEO7U8uV0rIqAes2FDrWScTA+gRT3zBb4XMkNAVt4GnIUSTEg4t9Emh9tnGq69e6I
Bc6VzyzkVNPSC2y1WnOK8H5z9S+ud7l5LxEWPeABOguRyvzJw5zYNI8baOONYjvhnuow0H0KJVRL
++Ktea9yt+LqIDCE2pzQcZ2ARAyzqdUeTbrw+2wzyLaOkqxb8gFxAdWNLX8grLBMwElGETfHMMn4
SJutaHu7FCmsL1MYw/DlX3lxEdYiHugNl5lWFMFIF1G/wj5JmMpydNB+SeNYMmlmTUD/t+zqFfWp
dCv2RbLkCMQRGHckjf3taH8RibQP7Mh/QFHu4VeYGObw5ZHc5l5qhkH+SlohKKbOvtHnltR1i0Ew
PYAtZUlaI6D3mrNEv1ScwTEyrSWMAZV+q7xorZOjkchD80ewGemrcEyI2KuNw+DCR+k3zpikO2Mb
ct1jp483E8ptBVL5KLpBpVRPtntX//PMaf2n07E/mM0YQhOM6mKwIij2tWHFkZL0Hsor1HRH/ua6
hA7IY4SvEQuQzfIL3lY/M8ZjFWEdB0eqeR/2DO+HjY6oEXi02ZoOc9CvgR/TGu3cFbpINngeZFrI
l1RfwcODp9tVI4pZvMJw15G9rNEOcictdOPEaQdDtBYh8d/g6jbpBfSYCK8MdJaecEZFhEYUlVcZ
7RLloUp0Y2aleogwp0enjp6g3qEnYBOgiV7PSDBIM9s6om8LCOu0aTVSaYd0b6rqxwVpItz7bNVe
221G4tWlx77FXMfZeJjXZrIEIXNOU3ZQYctOzDeTolkcAJwl4wsGGl3dowyYBsQLvW0GCFSu2aLU
DuixtWWXnRucBBDUwTIe+XA9WsYlvfT4QPnIQbRnDL6uCKWbFXc6XMXUv8t0k3bkFQgr7JVs3izS
VEfE8wWjJDs5Sb+JfJKm6TFZS0zL4ymDORyCU+mQPJOWa0cuE+8FEMAediAzoF+onegrwNDn2k1B
sLBBsYxgSB+g0E7A3DJ/ofehy2dsEBIyO/Ty1F0FOm3G5WsoqnR9AoPnfcMRCkALpxhoi3wx1tFY
oY6TPg3+eDwE+cIn2NJf9pAWgoMh2EhtnHzZfOldFRkjpR+PcCy0LQNl8gUd1Z72y3g8sstqP+z0
ZumyIVczRd6bIl4jQpTncXRqN4Fnf1qLriJ3KnV7vY+ztaktS0xSYQdobxIecnojZXvMWccrljT6
wCF5PNBW0YkqQkcm64Hkjqg9RMAQBTCPyGlY2hNz7labmlnBodn5zqn99NDWfzMmfott8w+dDIsr
tvLILn5Owoo3ZAknAVxHQ27zmMnHzKaGuz3TpurGchjzoRPn9A11uSWCgVAvFHFwxaf1u9kNOHpJ
2tFW0gceOCon2ITtTEcPv4RaDgMcgcUCpVGyVGg2EBe5NhkVWAgGsdLQe5zpcwU3E9WlzXjGmXMU
HU+tm1NtC69hR1RCSQSsB0FrIMB97PGP5KdqWMOZ4IgXbdJtiQkL7Gk4g617ZUi+QN7EGGfavcJf
je09W42CQs5+O3jbZNboP8WqRAO5FM/lplMxcXTx/Bf3mRIyeys3G8yeC+OTEIaEiRY9hgUpbamS
GT2QE2AcYZIPjW1pD9zkY9wUOoodqjvkUOkcsoG2ajDON3MWlSLnGIhChmcL+oD8xwR40vNAT71f
8xmRtDGmE5DowkwHLApnA8j2pM0imZnd9AAtfb6RIZLVhDbROTF7LhnzZWXpzmC7FycuMX+HvbaD
mB6uYeKPPhrs6Mf2PSJGobLyIiGAf/ujjb1E6ATUXTfMLR13TDIn/W7Oe+r+NfHMnQKEcYGNqxBI
aB+Fm7G3MJB/TqLvrF8wEQar0NwkpjrwjNFecx6lDWxJMPB5wIccRNzEBm+IJiAMuCfXlXcZ2+Gg
jCANJS19OI8+OLlY6rPC6misStrwWJhwhkQnMgphjtMFEukgWP8g4FmhrSGYHUGm3Ov1vgWEUfZv
o97dhug9Xlg/eNGoDZfWK7ohXWXHC459fiEHWDuS+SBiqmFZzm8WqZyGD35+gXNnhLvIwVbSRzOi
9fUX3aGGwrBAxFJLv7IKO/JFEi1bhTilwhAdetRTUV9X5Ht6P7hfcvkMQZ4Nz8MdvFW3mmiH4zHH
2ktM/aYqfnfG25MW+py4QP24by2QoMaKg68GJOlsYriBlbNA0knPynplO6rGN6KJXsGc4x0RLEK7
ceZRtUKbg2IKDqnur7RirUiXzvtrszkJBKXIyWjh/aCYkeNddeLoY26KADv9g7lr7RAVgAEWQon2
r8q+fb8AmJf6KNvtypnlRGxvrOHmk0swRqnd+rdPRFTMs4DftDgVPD+7ZpbaQoOIluSGYJ4b6AMg
EB3lJ0Rdhh+spThWufGNI3kFzA9Fcs3ZV7ItZQAqE0GfsXIifWGYhzDwX/ck0oF9bA/X5ILVdVKs
EPhI9B6oRuxUJJp0o8mfMMVzxYIRxee+p786I4KZMhFVehqe3PoYgxHkHNoLG74cBiAJ26GTrdnf
SLOqlAuLaRg/q36puGvCpxjFDWb9ZBpdE4RJe74E5k65A0xLAstWFmyz9FiZIPUdEK8lrqlRYdBx
JBeAF5FkNI4CK/YH5nxJ+JcaPy72LT8+UVHmzJhYkNTg5XFBSQ9mGcc7RS4KeRXuwr+oD2lYc2+u
QpZUFkxqMvEpiU/fZ+gOz8bAnkhUTjGAkdAekWdzjKfGRL8u+QzGUUQ4DV5aMLYPVzmMxSbfUcmj
oK7cyzgfLhDKks1UUGpykbLgLgWbwP06vAINuBoTBsdOEaufVvw0CHlAs43FCDooDF8es76IDBfS
HCLiWYtLxHjQI+Cn+xAXJMwKRqGq7QuQ8XH8UKOhaGhhRqqrilgM0g6ElaTyQ6xexBO76q+EXy42
fmLmAy14Bip/tXh0hFbJlEi+pONRmAjiATwzlRyCd4bdYb1Px/wbjNPBvpZvrFvkUxAQtsrRsteb
ccyfNt9euuX8U0xoakWNDOkSpfqsCf4KdsWOvVBYMXOWnM4WrauS0ZWmDtT2UvXDk8tpKSSfqfP/
I+lMm1TVsib8i4iQSeCrMjnPWtYXQo8Wowwy8+v74Xa89z3dcbtOibDZe63MXJnvHt/XEZuv0Y8Y
loQu7V9WOfoJb5zpsTypdxyil7obnuElEVsSrcu0miXSiWIgD4EwT/+hnpeBllT7+4+VJls8WcCX
BhMGCiWoC0fCNazGMATL/CmqD1YIxU9AA/QgCChgsJqyGp/XB+tcWQMc83zxjGJGoT0IrnHKiLVG
1zHvH8MPkx8Bo5uQCKRJVba2oy66dvsT8/Es30X3Ewe7yRI/cIb4OAyVrUfQUW57FlLDqUfEAKKB
Remq3nFUALGpgbxH+xT2XQFCAGcqqbasmhf6jq3YonhxejbbTzW+RHJwHUBUGgt6vpki4kPHvBwb
15WRHjt9zQAqzDjv5XguCTj0GffGpzWiQp3rvSmOIfGMCEf/yXlYuDVRxpCCbCZHRKm/fD61sK4t
jX3veAcc31urPRo7tboLbqC7w0ncI8wj8IFJrWh5Ma4N0+LLiLmJFZuSkn+5I9tgRUqDZxnONruz
5FXNgZ+HM8zH8xIn1cX0rChmbk3xB2gXyah7+4YO6nt8RpxrdJGRDE4IQCxim6nqHbs2Ynb9pp3L
XSSQ0qkhiflvsg5PLOoHDq+pRdYGEdlb/6YopJG7KL+aX/pgnOeEbGb6mYuMqixPsDNz7AAv2GC1
J3IBG0srd8Wzy38LArdlF7RAI76lcxppNcVWVHkYNJAsWuZWHWZHshtF+dbDeZ49dD75w9kdNsFg
ZznzHeFRzHShrQLMjKzyqs7k07hrjSEM4HrFzaCoAnIb5UPEw7TDP1hBdEjljkwSiBnRElkQXm4F
qtkNP0WOnfusLhC9m+xtuHnPmT/a1wsaHUS2VgbvaeJulGZoCue0kUz70sMDtPN3fNIpnXnuJjd9
H2+zowhcdGT82ZXf0x+K5aO0DS54XVvBJVnjNHlhAEvbg2ThENngdoDbs+gMzj4fg+JMPHT/DYz7
MrF2C8Ml7vSt5iRX5hQ2AD6fW05jip1u86iOdM4cFY5qrNP4BrVhLKMVlVOqWY0ZHmFGo3wWulyS
dq5BsPboctPFYH6WzC7kSyWdA5bumb1jGj35uQIffn8k7KBmMYvA30mfRcCeh6zDp9zOWiY1Zz3u
luxzoFqYn7sl5pW7DPl1Rp2wInQJo/qe+s8pz9gIw+lqS3csu+RuTvKDd5KHmXIX6Ifm2gXTJ0TX
kdltRn9dvH9wbIGOkLoV4KhnTX5574fSbaV7uvDeMnhFsxBCB4wOh6W5xzs4J6Q0IHoOgYW6l89+
RTkSjzPfk98MH9Haxn5t079VXBAt8D7yoweXvtr0V+XmDf6PjLfC/P0sYV28A3Cs5ysGzCiTM2WD
sLcDnLsnP0wSYY+I/ReDGBsVJv7O7C9VRu3SARIjhuhsVJSGyZmsI5pGWsCQ5NcuuhpILzK7BXv6
6E60QkCj2dJvghvb7EuFsO6KzRScnp04jhD3mJNsL2JlNl1B8yhU/LOWZFJG6Pxl0+z90eYdKmLd
bhMqG0LRAELY+F8TIsPo0U+K6PapWctLUfvXXsvrdAnDKWL3EvHe+E0IJWsG+vMr2EWW27lUQuH+
NhFDd9iRKHQDauLPxS/uOOI7xdkWgpmZIzwEf32EjUtd3oXVXqw2wgR/cPExnVgFn1+ibAP7nxRO
bJwZ9kBWYZgoiwokOpktHQ2WLG1gDJwvAlQ37Rl9vBC8lJZ2QUWr57V2hU7Ga3mbaxiwAI1KEFlE
uaBc61cZ+XqAeYxz/wps2jkSlqzW0cTI9U41EKxv4xkRyHQOEmJLuojp8Ox9BCLtWfOKeSisaGpj
tNUeQ6oFWNu8rrY13XGK6KsieY1NGTFtdvPEB+pVPySu/E4qDzh66r/jUVQItq3tOTG/JwVVsSo3
hFOPAmy8ycG0x10kQ0qrkLbKHq8p24T+DH0pTWXxzBH9iWPuYBvkIO/vafJTAZ4WOBCWq8r/C8FB
sFwXRgUl5kkdzdoXzxvScBINdz9199/bgzQObIkaLUHFk+OOkSrxtu6xgp1gdtbjP0m5HW6U4d2x
1wuMW3s/oIqq1juf+gcLn7zFq9k7lTVtdncqaWu+zUNm+PHDiAStpQSMBxD8tUGQ4LFy4yZU15DR
3qeBGKebIWIpgqVwq1zwmJuwHVDY+Mt6092geVV48FNkN6v2XToaw41P/C1W+a24TN/lW9hWq+iW
e9bX1ffZ4bNka8dy6x2vPm6zkvaTk/qr/RoH4l02U0jeubcGd01WiomlyGk6n+67ZbWakmqgMNh3
aFbJSj6AiRobDDT/tQvl6Z+4Edx8ciRMRBrJpToEDx9/z1EGlG+6ZsO/6mZgnww1UMCrwgKpUGip
I1LergAipMlNTE/enDlaY+czyk7MO7GgBBvvplg1UAcz0GxXpqn8sbm/kM7Q3mP6S/uF3YqFrVQ+
puqSh2P7iT1aVwTDXLxOXPXF05GbU/1EaIMPn2QL2VZh6uRSrPxnRcCveSD0Kx8dJfGYLq1k9iDo
FKPoiyQhDLEmRJ9ObEgEnHPQmiNrAML4wDqoODiiMsudDm1Ly7R+y0CvZDeVCUZTz2W8mrC2eiGb
UefVju2w6MFcYfrXkTBONPvP+rOaHPQjNyTf/EkrjC3IFK4DB1QncVaoin6o/MsA+GTOKzRcMGaH
Va9PUOQaFV0/Cu8AlXC9pE9Fjxafa1ptiBAnEk4p9RV38MZBia0f/gBhugcCYkyy7dGO//tGmDOS
Uj3e6uTAJqla6RSUcwlobyQrXvr8H0PVGnl7AQPtqD6GiLh75mJ93M3weYYitfm8kCvp3PiJ/hcs
B9EoistgvlspTp+TycBLixIhQOO+GWdwlhNzTCkZLJDtIlvAsPUqNMCccU4tZwK9n8wpIUD5qwML
BqRLvH/AQdS5uPDDMR2Y99lluB8nA+mXdhlGhxkZmVo+sb6CU6pLCv2vOA5EV9qaS/00+370X8N2
mX4jQIcfBrsIkBT+otkY2ahblTXmZMoVnUaNICoESWw4bRadw43DBYiRCoyDyI5CzUXgpz7T7pKx
UhlUjC0JWWa/CJYZO8pKsMlDQuMYu54DYvOFsBER/o5ziJxSChNHVXOIwTU6LkU5jlPPVKp3v9l7
CGlRm4F/6XiES48qvhqkyU1/q7eH1rS29GPoM42KquWRQpZRHoAlMwucqUCZdqs4RKj59A5YltQW
QlXmn8CAh3CrpwtFWQRskTWZgSqjOxaZt6i8qNKBiD7KbxD9IxeYPJiG0+sHHBeqbKI6FBpjMBAV
LiansG9x5A4YeGAsMJDgNhy5vSXll+C/Q7wO8+4MdEhg5pe+j7ZHpDlCYTz8M9R9gXGPsojDe4IJ
YYK6VWeX1jXRSqMr2jTqwqw8cZIP7RnGMyouSPwhGBVqGHrPHKs576rI9CgVT+k0bsqcXEG8Z/EA
jfM9pu1Vbhiqbf4Efnt4E6BNZf7blJOxhUfllHMMGYtiDlq7RYIcINUrB1yKyfTaGNTmQ0PaFNFB
L5U0IQ0gdD9OP2TIeOloIAWpr1vjPmpLXVcD0drCjxO4TZqZxAGEYlwAPc+tazLdT1v8qt9JdowA
ClEOT5FpVyrxrt2cXMhozhq/gZhrJtpoSMTRppwgnWk5wB1jz4NAVaoba0Iz5S+UcKyPSbOkv+xv
8HqZZMwRKUvwcEAv9OA1l4hwP/1M14I6GXP9UO+mGwLJCfEaZbQfpMQtfSd4bCNgc9PNwfs0lgMu
6eiiECKjVR90hBT8f05vXdPpMU2UjhcVamY0BYtO0Y1BQKMwNOGWAwzch6Q9hAx5EuAw5I+BskFG
By7wnwkHuIKQzyPklqTKnB3jw1VnyO+568pU44kywkmcegpui4k05t8679/ozIlTFeZ9pcvbEOXz
osGbeE6sZuZCEowsSHvwUdh+rogqB2IyUb0LsJzcq3ggzA3JiIGYj5zDoDj6BmpAR7phyk+8AzXp
t7urGO13m5GfVp4jsf0fxS/D3NEsABfJHO2TKZa/lvJsxjsBcx6fQ5z2FbFfDMHb05bfN/VCGu+n
oFJ3LXylhW9+KRtwrxdQ5YIH4tQy6g+9zyEbrjksmQyxPBQl2BV+zjJ2u1y2witTUCrlnJ75knXF
SIGBbrhuJVCrmy5Ag8HDdYcm2cc/WkXW9SuGKGpdEGatPYggQ+Qu1jzvoPdHI31omOkmUbf1B7g6
NEPsdlAMaka4UHSApnppkDNbnOHRCN5ZAN8bG1KpUwylwbtLyU0ukHKUy/WNCZRSWSjTXxoyrFn6
qaXjUQHp9XGISqWvxTdp2IVnfJs0bLuz/efKNCIWET3zbVstojk8YpmmjBUCc8Zr9ZL88loVgS24
iryU6DW3wKY6k14G9hdIg1dafqknx647ADjh3/38jspa1j6+wfr3FlN2xYgM0GaLRAJ8L7DXROq8
Eej54lHnf0WxYMSvFtaiCyNH0Ncohm4973aI4LYjc4T4tEbdBoE7xgvSKkx4gdhVShwxczC6fga+
ROMgYjKZMFUQUOMmDg5fN52HJYIW87lBfgzQ7Ur4cEpIfJmzDwnRELpzb9g4ter7EL1x1l8N7NK+
4xi+3Ox8krER/OgpseTI7PwbPv30OzBajERCOnbEQBMqZ386eyC3xJje6v46EikjZBVga/C1Rpm0
NnL9Xhi5KdUpDF9AgGXVsS1hQBazU1cx5TuaVaUJmCAJUWBj2wnDYmCZhNgJ1/4V57c+PfijCzdT
mtPg3FN8MAhalJ3FYVH2/4T814dHlfEuYkP8KejBUbQToAwlFdpQduPm+gGphvlb6qxakgKHdYwW
+GuRx4ivb/lBDe+0oB5tdeuSlyG6grDtY8Hyg3Vc3sqRHW0fUeAIyhGigitsCQvBGwj5JCRNE2Ez
smOywqAYAieBqM4XTN2W2y5BibX7CGOYLvn1aDy22BL2pH0dNLQ+o8mCi6xd+APc5LRF+RLBmIdH
rz6i8ZdDSz/4Fc61dtKz69nh44rPQB1h4g80zPwVNJuy6dJ1RN5quojibTzdUGrgSEUhn7kG8T6B
NVomkG/YuDLcpmapEc08vDUjfR9hlcpQt4h5WFgQeOj6xdii/+ArtQo71REwjNlLEmihV/E04iIy
dkKqlHJpYFyEl1+BY7gtJZtq+In46RjYEUsl3rDvPZUWJYAsJ39L4Cwmf8dxBDxayNJVx0pH3oBT
h5wHxalsrlX4jznYSX7ifUwa5lfotFx8aUZaglm9jlAYp0rRya+0cQ4SLr0hOlIWDjxrADahPkx7
c7pVRkMqXH7OLYt6XUFoKg6InLEQFupdWH+GI7UjRQBj8mXK4a1ZUfwc9vz1QUZ0GZuFW1CMq7+s
osTBU2ziAgKVK1U5BYOD/3Um/gMcrTkAqYa8Ldk9GBAx6kPqFcb/c/EE+EGpAgb75NMbBvJF5t5M
5g3DfBGIP+ydfnxmQyZZlhJMJ8cBN/IzxxsHYpWthwaJ8NxYgFJeeOkGi7AjVC/N7DtYhDf0jMgo
7RoTQuzxv0csoQhnEFhFjCFlpr7lOFM+i+JGMVOrqE9EPChyDMwqnTSm98jXg2EJrFz0V+UJhT+M
guQGyUoyXGpE3gYfzazleT89ewCvywamL3LjPxY6jxDYsblCjhmvwLjK0RZy4ntChNdiVYy7DCh+
tvThO90wc+V2XhPReokZeMXvc+apG6LTQCs5iyGk/RMjXQWUcygeEV5NmEZRTaA2+PYKSo2fo8tP
1Rv9CV2UUJESUf6ypwxMitDqguznG6oBTmj6G3p9sTEVTJpqJPhMHzGxpCqIYJhPrRBtGC9wmRI3
Rk797iw9pXKlwyQjeoRxXtBx8MGcRccvIWym8mtCEn1rVw3R4fkmSlrGldMF/BbeHTXoD+YaTOFn
t4qhbz9ftt+TD6ShHJedfpX3mX7mVa7UvacdjHpjpHjr3eV6U2N49lTwaLtBgBmkMI7w9x+FLNUz
ymsqnsEsbjWzGOU8mPwkjljRkREr6Ja34CBJMDICMml8n3A9gpcIvr/aa1rtp7BeqCdcnORXOVVk
ylCFR/M93aovrO7GTOjo7MEw8eSnV0/FKicJbOxywhseEa9XALccNi8WDXRI5GD66+QipA2pZLk8
cRWQn6RfckQDVXFSIG4f98qvhWs1aQaJuAlfAEAPKeRUDlghMFztBk8g4n9DzBQr10tsMmJrvDup
E7ZlzZD6wqtWkyc+8/5uKMYoa6qKdQrhP45zSWOzcEWpBvoSIXFz5JC+2wzwlA7mAs7EZF/gOLTH
+aHErfljyRcoaOrvdiVEW/TIV9BmuHI0svgWUNLpqwJ9SoL2w+yxJD4KtImOtqAVxJoDIHS8yVTD
+D9NMzx8rhhm8GTZ3sVmpeJhy/gDXhIcN1Y+wn84EyyblxTjPdFRfcKopdsE5Xux0fyH7gdz1X9A
Qk4aRDvXsbkN2ScIsCWoVQ73QtzNB3mreGsdSXF7ralHhHapB7ZcLxJAhQ7PdJKL4n3LdLIKJSwo
GKqAkMPP1g12MaiXkN8BiWkZQ2FjCMLXwam/J7XrjZRVjDFzsOrQpBRq4ZBc/JUmsouWY+ARrpHn
90hRmzcAGGnai8/XcShFVlRNOLh9nLI3KdJoyIun6rO/EGZyaufdv5/WOPniEhCSE4qAwD+1tNJF
VRZ053awlqYHmKZeIktDIS8GNzyEX07G5nAfvQP06k+rLa1QTQ+TCqM5sD0IESng25amocfSn8c1
u1LGhae/r/OHv6P+i+2oauGtxCb1fes40Cy6KxkIj26Lj5OMWH6WrifknpkfMKACBGJU1crpE1v7
qj1wnlD2ah0mfzxkWh8BAA5fPuW7wqysba4Be+Hne+s/ByYkY6pSAdVqlB2hTSctYnrQP0PDkt/J
3wqM5Q55VE7dMbBH0VSwaXycYH2qF8w29qYxLCR5rSE8xcADVRFmdoC29S0c8ww+iHnG3CTqsWHG
5Fj9RBQsvhSVCGGAgbm6+gzLYsnKIu4p/oNDpl+jt+uof1A/QWH96YMl/PjH8i/CjYcOqbHlV0dS
j8hegI0lKNemvtGpRZWpHIafPnaBhaci8W7OaLeIIki85YJdk4mJYXG1BNoZcAtA5ZpVkKEir0Qw
TgfNanaKw7SzsJvTjI3R0tpDFnh1aqtofRNsjtDhYkGDdfYplB6Rth7Cf1GDAQ7hwjivhOia2J8/
v754riA1WTCGf5wYKDM3GALSqA7SSU+3OVbPgcXFhNQymXFKpWsiYV6ImyL2nEiODEZKMCHTT2KK
4Wdrwh3K4VoT35n6o/fYtiyzyZmKyYBo6j6PkJvVcY9zXt0q4H2fMpfFwIoz/S9eHe1zXe7LYYNX
D1Yo6nf3xTI6uHoPibDH5tBr9xLBvBz+Q54j3KfFbSAAsTugWGKADuOBGjVhLryMl4juL2HuGVTZ
OEoTB5+qD6bw2FcRfLgtmochYEV5ghjQHWTw4cPjTsJW1pdBu1Yc5XVtq/UGmBtqDBmL8BPhf4Zy
eMY8aWVgUAmyTDqM+8WlOzsP+iYSqvkqy0zhhTqE6EGqJu1MP4rOK7138DxHrXQxu557wBGglQxG
nimAR5uJOELtgt91idel6YFUIV2fMy2sYmWjHz+M4tWw9c6EDm9iadpvyLQ0IZ9nUZrl+EQEHBaZ
RLrg1muJKVyLtvJX4sWI+EU9DjEi0C/myuTCeB4HYP2IfKcBpryTpqk7GblEVIX4eDITNEiUNaH1
+U75bPCOEHkqJBqEqNfhS0chAeLO9X5taIfkX2UcvqcnS2JRWhhivrRFdJiAqPL9vHaN1Z9e7YXU
ngS76ZRlvCjBpRThB2MwfDo14zJAi+jMW+L2jRillu6fK3rliYeRyRK1my73pi7ikt7N1J2ntcTK
g3DDFixHVYCP/UL7q8lHT57MU1ZfO2FkqToHfkb0zu/4DKWcOVmPb1gyw/h5kGFNL2Qm0Ku9yfhL
jOCiB7d0ytZDcO+h8ke2oOyKlgQqn2oENwHfxgZOKxEdWu0TjkjGErsmpKlC6vwluBU/C1M3VilJ
VZmE1RGDWt2vlGB+RolrbCbY3EpoYzHp/vhYAl3qFss2wa76PXB1Z4cqhTgCMJh0YUWbLFKgFpSc
fJ0A07PGm87hZgqEBJV0MiL9mVU494OLoXMoqQjggdqY1HVGEA2zACAeUrudPCRWecCQjQ8C1WDy
MfraTA6NuBY6yVUIyP2Kb+VAu55Yzbl41vXWWFAkDkQhe9JC9i/ahJS9fYFRTNKDywKf+C2WsLUb
CP9ofCfZ1FaoQtF3MGI0yqXa7qjEvitmGzQ/U6tGsR44Un1lAgXTNQhGWrIOn8j4p/2u0s/RS82m
Pn+r+9hE4ByAjqicXBS+SBj/6JOLFxY0mey4RFr321DwzRrPH5+3JmrOgTRCrOdhui4p8iQXE9zh
HsIEZsxZLOhJROkU1PfAX7LP6bnD4KZIzhB+WZ8jOGkf/3y8FT0AJp5BtOUoDJoFhyAiVU5hH1qM
MO8OdY2NBc63MkuChcWRPZLkhZau/W6t8QViElGugrA4JA1e3i78kkdXCQ2NishHkO7m9C1gzxVq
LE6hxSnu1oW3otsIGotjDzujiBoRWy60dOq85BDWr/BXPoqlHABzq3/x2FjW8oIGCENaXXH4fPxp
PLhPBJecqmxRWJYDAkIi0sUrjkxuOwOqqRvA0eucTFgzzDpsONE7qKPwZFR7TZdcbsqV3Tneo9ZF
4DoKVQrLS10gXrqDCR3adJ0pDpIniv+IfY/9IXVLxHFYjHh/8CJ45oRcqbzgNgGJA/EGko3alYEs
NiEgRPpLKnF13z8ZQVlPKYsoXvmHPq3eiPK25REEdgZKyhIsEQ07yAMlfESZTJV33jg0suINpZga
il/uKGAOd7uH4CtXdJsGqUDd6PsZcQL4LlIgnC4gazCUxv5Tvdc3hZzo3oS/pLcEyo0pVW+q545i
4RoZ2IIBmSIlHGlRY9aFxoeoEhxbFSdWN5m60ZozDNIk3Cn9MVZ23HeuIXtOsiVtaRJv8SNDfMIH
APoCHytfXLioNU9frgXFKYG1SDtQ3WozZtYEFyPML0hj5nbdklT0Hq/k2hxNnFXHVxYFG8jobOjr
NhZ1vNU4LHbiSu4cDlf0hYQVUTeB+MBY4NDKSaM0cN5mxkFgAAguYjoflgVEIzs8OlwaYxxUujV3
EuRl4q149ohDiulvbNxp15to28C4v/hyvAecdSwbrhItCj+F9j33lwxeMJA02UK77wTkH+SF/BxY
gbCs9CmVYtLn0ZpJR/HfFBKVoXr2DMFR07WGaMZrrqD2vG+a5zaNm0TAGCc5gxrjsfK6ifcOU4v+
yJ8aio6n8QJFgU6mZaPB4a7w3BBi8qfxMrOnvwM/MF7ZU94Lrw+UNBaXkUX7C+zBVEwkn+p0MS7u
Jz3k9Ki9GhSOyE+EFw+AylY4Ax0AbY0fxwupQdLRfJ6DTU1omfzuV9FcO4+91wv5FHeSdfV5tqvJ
2AUyjidtq3/ZCt9ngKmV9JzHaMXRwTKhA+TSjg2kKIAjXHnEoztnxQTWRKsxfKHEGmVeyY8v5Cab
CAsXiAPBGFPhb/itEn9JzSpveYQ76qoRyVt1UiL7tDsWwDTV+wkSUs/UveqgCgBVbBYuyw6aLhAQ
jVmC/mVocYdqOYkqODrQbqhwaVKZ0UbitMV5zhQCXHX5/ZTmaHvoLO5jlVJbeFvS9CgaL7RLaTgB
nTgm+UWmK/RRzea0viI8uMrSJC9kkroTvkpBOfMhkVAAC+P9N9pziY2tftfGZoefTkIFgQ1G0wh0
Ijbj0QBpkHA6RSPQ50zzN5RFMEW5RPeD9MDAWp3RJ2fC9ECvhvN23H3vAhyez9/oMBMLjXMJ8SEZ
d9grUACR1aVB7KfCn28AyCGsaj71YpSvhrA3iBXSBhF8COmoFDNUf2OFVYcIno70+rJwZEpqmoLq
MHhlwa+UqAgoyTI791120RelkBLcPaCSSrlxwPc1zftblE8AiOwaHY/YdwVxBZI91ZFbjJJrxjtk
TCZUZsOWdHFjN8/CBVRqSFuc0x+PapLGZfICoIoBAR274tAe0PwojL6tISG5hNG9qcG+8V/UOxAT
bHDjhj0c5fTIFsEFsG8IUGOwdjT+lGX0tiBkvOrtolexBLS4PNAczEgAcpFZ8tsEpggja4JED+i5
IJqZmBRMfw+UM0iJuAFsE/ihc50cW0k2dntBy4DpPhNWfEf/6zBtyK9KeoeRDhJJ4D0Nf8k3YnV+
E9xB0bO4ncIZbsVMRAZo8S+pQmuu7hXc4uDWVAc5Fl+Yu0Y1wu+KdEuf/pLMTQ3P2VeLo5sWmzEe
PEj4uDtcNBDURx81nDSHqDOhmPi2/XTJdCJv/H/vb/3kEvi5sFp9kFpKJFGOWxJ/mccCq8aH8YVA
WWnR0Ogz0Nl7JneOT+Wk1CKOWOwfxw1k/Hl60MwGiGXug/XUWvSoESEyEZA2prnORLczb/xBbkT6
hjjkJsdoPD0z5aa1c2y8oGyZaTEqbCqd0WQKPwwEaZgpNTa/mi9Km1r/t1QAQRjFpK7k0QzRFqaY
VcQX4Ksz18NaQms0TpHwdes9z5QHxHnCK9wPR2Z00N/hRcQFeMpOaM86E1gg15Mjv4evrSFeYu01
G24q35lvAFaMtR9vDmN0owafEa8rRxs7AaQwByMQPHtWsgHwQ3jM3+GiUdzzHZLWxXOBURZuJPgX
T4HcsPHfAxDklixABFFEj/cYGZnASU8LwXsFu4Vag3mnD9FjRG/ieRfNZW4l95wJuzcvHb8BJJP/
kZlANJXM9+DrMnnWT+2O9EvFbLFcsUa5ZYguxcxueBVjk7XIvQYpZ+2ynMavzVQZM6uc5KCYb961
AH3OWPNZSDnpo3RvLMnqJ1YkQUe57LRwIiqPMHGwhYY4Fd/5G4Ydb3JzPGGwqoIhxgvmAmUPksr+
ru7ZwpILbuyZjZSYf2B0YhYRc2tsAVAYEPR0bHh+cdSgWkAzhe8HtQNfGknfkxKMCpDLAD4BdxUE
undIZovH1ER7fEF4KylRuHcsaG4zKgW+qMRi1WHscCtiRtLENAe1t3D/MCKaL1nSoPas5IZlQsGH
vSmHBP8F13/uKQMyX4eeuFAY9R5XKHHW3CaeC38R7BKTLn5PQJg12wycdetyr1F1g2h9edGZe2as
rUVrydJzPepFXGTwcoGqAdDAOUuc4wbE4mCBZzsgH5hDWUFFu8e+hc22wCtGWxaSxRJPkOvywubL
AQsX3WLACv6Da0R/wSgHT4ggUFYt6sTUISFggNwOXDS+WMRxiZgJDWyY/oJviMoZ81koE0SbeJ90
MfvKWOgwSMKj+G9fNYkkGfR1nq8LxVXq7Ti1mq8NijXW6bBWphutXwKl8Q35LGQQcuRUmLzXO005
6R8cWM9yCz54IviboSxk9xKMM7L7Sy2Ykj5C2NWbYY3+RuXMVfG9J4qLvZZGtmmw7GQS9HJt/4X1
rdVFLbF45yjlI3nE7eBxYXHbMUIDnx+2GCYH0BK3kzVx1izGQTUTQrbVBYHiQUcYBgOPY7aJhjVJ
4H4o+SASc1ePd9C1CCn4kwTPxrAwXPhqDPfgEol8fs7RXQ3zCpy2mfdfGoxZjsw7nT0g/Qg45CWf
IF9C0wC3CZ2wIMpSdT7fAwOHBGnl18HfEDrXkGqmuZPEJgIn+9i6BMXFL+nmCKoNaN1F41QcmnBJ
TCiMYxjZmSQd7CYUVClMHovLTrEDLN0VBEmmx7wzou51bYfIQ2HyZ9OZhXkfChDu6nyyq6EPiRWK
JABBUyqtUnOTGU9uVtrAVCKBeVMAsfYijeOLs8TFSkCfrdk1zPwvNHYxng+BBaAqktQ1LElo2+Wu
ak0Wzo3N5x9y4DlCIIuBRlN0yN0mgIdJO6KXxnDiGfvPigQGs5v9q6zvozjHewH5NiPWGEH9oepm
YgeWOgIUQWFS0/3OOuS4aNAJRUBK/C/ZiksIUZFmmXpvruB2meC1M/+Q6c1ol92hNdFBmEe8O2KX
uVLPfFAHrPAl2Rcv/ZlemL4/FPbSm63DhfDWLlgEwHxT4Sc2+pMENu3rlj+1Xdrxoplzk78PF1bX
7R1mp2bs49yPm0h2Moab+0cPr4pXv9nWDmzBClFzvGOC5UOl/eI5IoLAxYW1IiyFJXYvOE2wRPge
j5jJZQbXQYlm2uaDsIvhltjcPnhc6kE+9KZsJb/jzk5AMumNv+mGaId54Bjm67SMZtaWdbXLzhdm
gUEuVozbmOp+ug0OFTn3wlLj/8RrsNU2uE/sPnvJJlr0UAfMan2XJCH+9v/UAzmGe2lFjBAbBrQm
OaI8deP9OckXlrTIPNeWWOodNqUP7W8MlbaBnKDddHukKnC0OVwkknmgyGaMLXF2Lhk/mD302T2Z
Wbd1a15O+HnNDqPvKLqtzXRb3L6b01afjcGg+dXf+2CddmwL+xD1IdHjP8Iyu+NPIV6Jv4KPE17J
T/7z+YORmM3pdInBohSnI2HMjeEEhgGpm0yOjeyJyIeb+MXtiArinB71Z3mqLj1vktNcSCmZPI17
yy3W3c8Oi7nNZzRioK0aewMohwX6qYVxZuSff3JuFyHTkGQU8YxMD6NqH/yE8U0KzglcFycZ//zn
K4jKsN5ntnHlE1fUBPA0hTW1pM3U6g+Y/8NJ0ke8XoRJknBA2DPOZT/o0lbft7AYJzkulIxI2ZAQ
Zk+Szd71ky8SHE4gYpwmjGBVo8sEeC9Riv4VeNd/IC733szv0YEigpcBo0MnJD+WZUdfv/nB/c9m
9MtB84Y1TUE3NhtFRpqjb7qd4GYrCLyRvbuBEaDARJuRuiCuZJkY7sSZbAderAfIY/jnX0ViTLRT
eK1+lF/1xZXQEwG5FoTm0TLRkPN7+JeQ3L/M7aEu5l9nbjPqhI278QK6b5+gFPWTM1+7j0f3sQPO
v8n7z5MyiXKFLoksoewm7tFW4jfGNB8QqGZSFjCLAb8HokDNwCnJkeDB7xzqxXdZXYQ9fdJYO5y7
PcRSSZt8lhe8/6wNeWzOxmfJmQ8PIPGwcPO4GRHs0iy9sDJouNCFXLA4eyL8xdlNuOPUcf+CqoG3
ITQaiwq6TUr0VWVPN+EfGDPMPyoMSHIVpQOC3jmf+xGxkbf4k8ukEwRcmfT49TCtOdfLmcwS1pgF
+AvZsnDZwGaD4VPcRPD/+zhkTukb7YRrffEXrWFINDu8scLGB0aJ/f9PY/FupQ3iAYf5rXk54zh/
UBwRzzbzDsRNzeFKzGqB3/hDP7RWtJfXmLAsYNUWlUtND3FOmHu3Ivk0fw1n2cVt3I43RJnZzc5b
yuC3j8+xPorP8mKshjVIihVfyY7QDz2+R3/en+bmGAzdAmEOxn9X9pP7lJnOJ4MLjkBVMjE7rqlf
Fk5LMfeu3/SeqOtJR4kxA3iie243yhXi+xSd1JU3zLPlB8XnMz7Y6a6E0sFwB/cOXkPWCYPk15bx
GqaWZ/wU0dDGrd3k9+JYHJm3neN0eyiWxVG7ZUtxFV8YNYvs8JDa2Pwck1d7jfaa/Qzd8pqcRVs0
i1/sdo7hSnt+NozX70G99vnp436wrJ8VBxktOzTJ6XMA/EIHezL8mbfnnpXvkp0VTKma+QfxVl76
d/f0f1UeizZ7+5sc1wVmg5BTnlociDrKUFNDx+SKbr5rXtMrvMKAgL2bFW9gVOEYH7IN+qulYiWv
5hy9RBO3MG9ZztXb55CO96jcaOQbqD/eQf7HZOfUya4p815Ot07O8RFrqtX00el4LDL/OU+Zbqf1
L2mRUfnAM6JOo0YnBWzFnzBeMJLZgPT9UUlXDZw/OKYkuxrbbthP1J+i38F+KlZl6pCAip0TcERW
JiEEBqOIvMRvrcKzyp3q21JYl18bT72PeM85HVGR9vt+cog0nIgA1Oxa35LBFeUHWKhBgz8lss30
e6pOJxzcEH/A75qxM9RRYNw1dBmDgw/YAuYoYZXFGRuGNpJt+iVaQzWSVNMZqH0xMZmh0wH3LlKE
XLjKz6SNQqRZ4IAgFRowo7BCGcVrxc6Hv1nNK0r9M1N/IPkQWYjjZszv5af1beEygO9/bd5DNFx0
DRhvooLVUD0CJbMXRmBUK6KQLOyXQJKQzMyQC8MVQKWNW+QEQIejxkeoh/JqfLHb/5F0XsupW1EY
fiJmUEPiFvWCRAf7hrGxjQoqqCCJp8+nk0kmyTnxoUhbe6/1r7+wC/POQIGIhmGKXqYN2OnO1TGL
4q0W5t/FZdzVt+yvuDClhDXCTvl0BITZGGDQtQD4wALFMRfJ/e76K66T7x55R2rSLE8dEVx94nAa
/4RJxgpq5AqqxIodVmd75nED2jY6XPgLN3+sQatAIAsBeylyN+35uKsEHywX8BYmjOA/QWaKHdOY
XrPQGqLmgzp8Be135asPWNwKSI8cwPcn/Yy6jdsICP5NFABcf9jvtLdDAAQ8CiageAqzOXenr4Dr
cT8pAh909SBlTzsB+3IAvsGwAQYZ5ENRHgH62BLaDbpe3k3gDwHKy2RTkPqw4h5wM1kC1dQoTBx8
jjyaOWw7duRMxZNsqR5osiK+ZkYQFpy2N2pGXsQALAC8BdpgAAHGp2FC83JoCMsz5/UygIc6YXM6
Y4A+ISBU5yBfLI0hJXbeAvud4AZwE83KcahlG5o86GEkMehxYb103V9R7Ca2dwJ2hl8klHDWGuZQ
pAgsVX18/cJiU2Y7MdvGsFhBbBlK0pPu5PD9s9jN3DfaA9H/9xexlE8cBVIPmf8uxf6x8ae/ZsEM
0XnHI/A9yAgpYOquc2sk8La59JfqlGy6ffrJ+rt+QaGaeuEzTQUOnjwEumCCT57BNZGLE1JOyF03
Tuy05kzxghwQbGVYNQ6HLpcKD26aPQAUNAzZqaUL1Yiy5mC0Xw5uJ6YYzP3GGbppyK7Sc3xcd+Ve
lVdLekCRAZrbVA6E/pRsu6lqAiDoURgU8R99WabCfbUr4Gp0glsADiKkCBeVCgMVQNaSDLR9z9kt
zOtDV9fypvIlGwprQHQFpTRlP54A+c/DGYjQfTLsnroQWcNwwMT1TB4srbXpa55sTaHiqVttX4RE
IzpLWzYy/cUpkARJ8KL6z43shxkcJ3b21f/NQ4B1yv/aux9eEHIaV/PnfoHPBFHhIaMwTn9XtrAF
kryr3ngvm9HKVPjJYRxghBN2Vmc9zu8wCR5fMYRkOnBOf0bFBrwueK4eLhOEj1+xZAW9JuDuU1sL
Lm4QEREW4d3C0CGM19qO4n3XEVgWH5bONaTp9bACsN7eJKYYPsdvsve0Y/LFnvXkAy+9IsR3B9ea
CRdh6IPOxeIGp/4dIg7M083c6Vw6D3STt/uGHJG9hHSPXey+J2Vqgwvigyg+6P9n0aGRAKzFwOaX
bqT9qrbUiTpRDdbb7t1sX/JZGU5+oYxHe1k7gIz6kv9zpQA+gMllZ0yOTvzTzvHFaMmiva70186p
oafSr1/PFLF24705afNwsSbmxRINrFVKg/Bh8xHQWRjJpozQCVHC8NA5aqjBFGEOui+/hc0yeNiD
XXvVNt5Sa5e+8MMzymuz5OFWMlPDKR1Sd1BR0jMgsZ6nlh75C/Gz1bm0erT1Vhk9PGBes9mnHpAs
BZy4Fr2rp1CeUoVr9RTJRlwgD4IWwnr/Vn+4XfyY8AEBgFTwb4ZE1Os7tvJxl2DGDu8C8QyTrfKs
bkT6hnY9nq87akWM4kXnbkCqde5cRY2SIrYWBvR4fP94Lkd7uZ9htBGbIq3G46ihE+CgYisC2z/H
ZmfCowyXBqerSfbR7ukssVVtdSyTppXHC5OzGZGcOKUsTGjLes5zTfPjM1m1eORjzG8feqcnuyp4
397RuHuwNkD8TSiCt4V9tR+u/FmmuoJ7NCa1+pMeEuoqTiYj90mN4iB1scV1U5dgFz5L73i0wJ7C
N6ps3BvMBqYj9ny+wLwM9twODnX4sGc4/q/Sr/5C4E9mVLbiPoIEGyQWLLGgGxy3HruHQ0tmLOwH
9r9fqYtZpcNoYkWTuxp1De7HajGumGAsHfiY6RJ5lLJvHM1kk4aYzGMYLWzRaw32QQgco7ewG/OH
vHt9K+p8ZAMN/vqHHFQbIYyPUNQD8uBXjyAms1CxEue6LTFnQp7xXXltOHfQTjtzb26fuF5cVDGk
XjI6PznLuyndrDQeXqVrmC9lBjJgY75TDFybXGkvb5/M/37Ez+HSus8dEJOFcD6QbbRhTv2T/sSE
bi4vd5/EeWgT59bFBK12H5sOMvQNF1bhu1+3wZ1fIWBlgBUMQf+HlCgPCyu1BmyIQWP1Ja2HwkiM
OwKQQMnionfT4WbwgfDUIsSK+g81g8nYEEyncp4G9eVBs3tvsOYm9p6/mceH4Ou3bBPVL+Cl6s7D
7K//izexu7zNHETZrLnaTRzJv3vP9cNII5zM9FfAMBMTtwkmZSd/2MsAG39bCZFnGaKXskSA4g0M
2SzJeH61yMQLLnHldnb2mXmiznTEVq3B6jzQ4R1dslmanQ4wv4IJahKQvZKCxK+sl1MR202UDn2f
f/XqIDmpMwsil3C3y68ZJh4K+1BjjvrsVv80D1PGHwisAjtILBOdxEfuZz6PEGIU//VTRckWLNN5
7R9RbmNwhjYS4ayZhGU4TFfGvNq9LfBl8XGyKz77yO8AA9sxBSgwLbboYPRnBlRefSh+xjV7hC6G
SL+YQ6zUfWdi+Bbln5OX+6o6sOY2TDaoSnaYx2KfA/rwHXM7oJjnhnRb/HWJXi/Mx0dxWEYPe/Ku
b3xoVBuIFGi66ZI8wWKJboj9Y4dbD/pi9bSnj/UOhMNrzzCxjR4vPWMPoWHEwZFcTFCEo3R+hhT7
6YGzHnezHEhAtImdoXg1sZtj4bcu/ZKkEfhAYhqejCu6143m0pXMKSy3ZRhf0g+BCw2RzOvs16Y+
oEl2/i2q8L4TgmRLtbfLdm1nM1kWbRDtqAQg0NZ47EIwivIzAWj+6N13KHb/HjiYfj1DovdY1Q98
tXmuoF2tn06/zYkuRMG7TSIsbxA9s9/0/EGSMyzV7c4KnblsP09DQKOnRh1BLGwhM5cu+/0hfuIl
jPQT3osN9f4k3LD+KA7CReYZggnDffgYDunH1a5cJrEk4S3+IGVN2wyZNSgmwCqcRyRgZ/AjH1F+
dzSDXILu8xlO8sdN5iPj8q7bKauXnLsdlteyOTgL92mnm4crGJiw6lebYti8uukeVNGChyv+vVzt
S7oI0R9CGlb6M8xDJPBYKe4ILD6xWZnEm4UtLK9c12wo+Sap6vrcHjba9nFg19hAVW0PNCWwe5gE
rMhPPM0JFl+lP++gX8cGjTJ/F/vGXpwAIW7Mc7sF4lDj8dOcyr/OkzkiBqs3YbW8KTroSY2YJzDE
ntB++9B7jCoYvfKEG64NIc67h7AguIHaVoOli7X3rd8OGyg78B7aj/o27v5CjgOPBotixVKAAkq7
mtKtbXmK2GXLIdNVYbQonurLuJ0Fwqbj5E6c+ekeglvQQb1uIAM0WbSnk4LsYSzA0lv7icIHctoU
q33nwAEN8/qt+oNBXbCAe88jPcO9EY+J+iLs6YUQhi/RFuoZ1BXcsGj28HBaXl1ArWT+BWMWAxDa
MyCXpdN4vrCBCzrfdiQ9tfaiIo2ANNl5SAwnyl44LhKOPExnAI3Nk9RNAdUsLuoI4QPiXkFuGBQ8
VD4mTpy8ed3aaB3o2Nhj8MwkCuwDGAw4izCr5zddFK8EyMevYLHBlyIcmN2a/o4TpD/DAvOT7/R4
t5774hOUi5EofQrAEN1H+ouinkJB52wk/No3OL02OLYggSEp+UKmgLDny/JtGhY8FIItMSU6LE5g
38IEmVz9xastpj2croB1Z+bnAIlvvL0cvBYNwX3vKQr01oXopctheU6s4deTgySi/D6Su2VBJjbK
kzFuDSmqplzfsPMW/F6FQVVrMUe15/pi/TP5XjBKITghXv3U+lnQ80Axz3d38OYrNhhdXsOq0F+X
2O3Pyg173ZsaVYfKTTftB6vlj+op4oOmWxAzt0b1m0XQHs7psft2JBeS9WbcqR+sLI/BF55VSIgn
ey92Q/Yv6cChN9vf//jX9RNiaGe+L/evexhJmJlCWafJfVNHg1vDq7+k91W5MYGa0x018r+mHCIF
o9N0M7nyVJaIRRHbNF6G9l/UnZebYkvOMKX0zFYocV5AZ4bmx37nvk+0QfsFaKbmzALieR3kXZkJ
4P460tswFkQOwJBQZwa7zgyS/qJ2mrjRCS/gM+6Zva7iXwQfVAsjtTDIH2K/u8FaHtLNn2Igvtef
DgvVWLrMH5/OIkz1v95lAqD/0UzPArq18+yH1dnJlFadP00+44CkUN2Ynyu0YaQesjqpxCLQy4rk
h+s3LVWxBvTEb1g5nMgawDkRe1SXLafYiCYUGrMBvDtx6R0Z3YSZWGCUkIrDkTMNzxQqy/iQs4mx
v2gYBIbYHpgqnxa1ic0Gj4chF4l+AZHcUXIqtkHNKyJIhsU+MadTt/maXRTOXo6Ri3Qpwy5stqoj
e/OT4mCiHQ37ujE6cd1t+2PyCQ8We/AjVHBMRLLPinkk9rzM1/g0Ax6m6CNWc1RjfnlsOMGZnN3d
cdDVxujvFtHc2ZRVZ2AKBYCEqchl8cljfZLt+LDYsqBhoIDOQ9lcdTwhJVZGndM407Dmun5fMtEe
aBXCe4glHFdK3TDzC2o2S+g1TmlSQl3SgLhh2HupmYDkAkFMDUAa4Ahh1wFHl5PQo/CM2NPLD1Z8
gG1t5ycVj5hA/my82kLAHQ5UUmpwPwOmCxt4kGUHa3MCt+qbsod8OFKSU0a42fcsmNZF7ILqeLPN
guQTMJQVWXg6X98UAHfeGMjh23L/Uw4Q93lUYczx/pw1owkuy5rkfvEcD1bps37nIUeoniAs36cB
O4+dGESFfdB0UT9KkJQXHvDQyufYY7nM9mzwZCjUlhz2nrylRDfj4Mp+PR2LVEHeg6p+6WRn4qyZ
IhjZ11RYvj4AvOa0kktDcis2ExiQLPCRviixpouLGHS4JbykdIDXRVocnUxry8HMXrAV4diPs2vn
fNW7B4YRw2bcUoAzNDiQVuo/JrM6viFFglkF8U9FXbvA3B0Hu4VNSilXqPkmio8OotgsvzOTvHgj
tjgugnZPZsyDOffnuJaMt3/9yI79WsETcwVyCzyL8f05hSsh6DKGPpUBUWk88psOZu1RyZT5+35M
v3HZWLcHQO69hPubPPlqwMzbY6Y7zKdKrOQwK/V4LzMaAg22FxsJ+oG8wiMixAbH1lwsJSd9DtUw
5ji78lhuEx+bS34PlISSYOmPBFClegbojlqCdpKns8EajHAtHA0YUax4xlRoF7E9R8B6g0BPdMvy
InE+N6F8zJzWpaM6UHyASyan/JTzK8GQ/G7d4PE44eTUVXc2NCqs8QTBkvZJXaFxwz6CkTail1X9
3UIth9JBm4fxjmpqEpPxlcK841je4Cbayu7+i/tYd7k6BMFjzFrrw3b+UdpEuewojKznWjzBFl5z
NEdQ1yzpumrWyREWNCyXU2eJm+XuuU28BY5ZS10gAgVBZYUjiiEpxGUiprQyB9Sfq0rb1OAXAfzv
VgfRg+ZqoiN0r25JC9HRSjD+0SnL9vLmbqYW9bZZ2rjWMra4uooJ88Rq/7mhZN7bb523jzumM0UN
g9EOery0lDesgVWBdJv5Ebkz+LwB9sPfr4yx1EHss8/kk5+uBGoqPaZlA9EgrOQ3/83WlQ8tlKLx
HYgn8TR+Udv7aVSumWCv433GUKFH7hQJjvumiqz5AOinrNwWAB51gTcEDyT4Ld8ufcFp7HQ/IF7d
CgZdwBfRMd2p+aoO9y95rR6AFZjCwnFIt1uyruypIM5WsCd1IHBLOL/PiZdtn2ynQ7PnpZvf7LOI
HvvySOGIWJVFCjePRSo0egu/itMiUp3FSf7qQ97dZ4jpMbmtQuQ6Jv5Txt3Ld/V+fhTOvBr0/kbE
j8FZMong6ETvoVmStu14OmAOQWvGPHZNzwGJ8HoaDhKMQNRyta4tkCNDxjTSqxtLxvxEVzDshYOK
0Qr7EdEejdGCSkqkC7AOMboLsp1K5yAh0V/xU+Jbrw4Z039Gypx9GC5RH5Fg8yfScd2d5266dLQz
GxkFcRoOp1dYmG1IoMUwd94Pr+mIebHlFr4Nw2JbRKSBHIt2S2ZWOiZ6DqU8F9djMXja0iNj8dTO
r+sH2H8HuLMwe4mSu9i83LtDK0Rbr7nYIbINyzotzpI5RPgK7g6jJLtjfqXEBv1+WLiJ32DUseLU
0bzslBJInbqwlvV3ULtZePVyB1t65p+/b45jlm1mE+HDqIqO8PqkuLfqQ77DmKrdNGHzhSs5eApY
jnB5W5Wbm7kDd8jOoRbpdGpHnJTxBN3ldvk7suWQZaDYbyre83Nb1ebQ+dzv9zc7QHYUnPgWXxi/
nVXUOefaX4Ysj3g/29XfjOwOyXq2m4VxtAzFzT2Y+uZszW5Fp1hiW+CWZBVyOBt1xDdwul/1m+EY
E7z2nGx5KOCI/DIcI2L8ccaNdXllV1mRi/OCBc7IlckqFHtHGX/E3myIk44hbJrM1vKl+ZzDm9Nr
YkIBCHBcpuq7lLvxM77QqmGxw81qc4tW9/7GqsNhiZWAYWSWQWtdSZfmC0X9R/GRORo2mokxoCQp
YLpCKzeLpU3rRSvCQ/XAFH5m1v/szvLytxdsfp82Tu4xz9aF2HjdbdJvGZu92osgnaQL/7Nk5o07
ryF7DyN3rt40gKOdJJ194KqXv5gcJF9PjInJ0LAZQG7xztktbzRWKc2wpsPJ1q6Mf230So/OXsgW
JCnZlLcUsDS50+Bc3C7Wyn65x0qFnYyWL7e73iB8jbqXSvf6ibYJY8c3hbbIyCUYxOA5Tmryu4B7
hE4dATrG3/GhC4d9u8kQkc0sBHd9biqCMdxmez5OESMawNuL3BoEOwyhzTlx9qkL9IZKFpCYdh4G
sa6S+ESaNnjgqL8brGRWL9kkPjxn4k7sCf9R2MKIlbzBLG5KiEvdJCV9FEK/1eTmsjwktbWgpTjR
CKKMrwGNlyvgghOXDawBjGsczQFu0WhWo/Uoo1L0EG8ym1Nbb5h597eJS6uSBlV6JJQ+a6wSQhEy
pNp68/3BIjU7EVFaBDkPFsqpDPFXtHxu63e4fG9e1zWTzgFEiJ9fru+F33Al8HOkIZLNHlyhxoVN
bwp/Xlva29FEPGl+5+J2IKPYixGN53vhGr2ukcjnuoZyuxv+vfysdvn0ZNCMFjcVyIRLw2GrYmbc
YfhgEb3dDFG7cJZAYoKBJJDrLzRmRX6OFDBuHVN3XIbv6vBsd4vX8fo6vrRj+djXD8hV1rt285Ye
PhIn6Z/L0hyS6VFQLhV5LTMmsGvRLoLGrEEmaidevoxO+KhVZ1lELZbNRSQ2tNE+OkRMmueE5ij+
UgjuSzaj72v3lYuHbowU6ed+Xxcjws7vCjhrru1lbc91At6hd8/+mK4y4lUHSyVGqDElNrxT7xWd
fv2k7efZkP8eP1LA09d/QShAY4xcFD2YqhPEmals7DZOvm0xuXNJtUV6wEh5/re44UYcPi2Znlhc
z0OKTAAhwk2Gp/FoPAGYe4GBkJvJ1hVDYIYDV1a4i5kg64deHvkla0pcGCIa1pznYs6Gqn0hUSwk
3gK+QZbtReD9JOBHEUBWLaowjJNtrD9eoNUsxJmlsM8zCMqsuHaK3i+qdV2tJUplzPkWRgZrLfW4
b0KU9sBuIAN39gQTEWRCJnxT3jQe2oTejD/0dFLZxBKFC/Ow1djXnn5XB+qA0ZN9lbAYCvv2mKR7
pMsKxmpEG0gMFadpMnkm0FcQhtMP98Fj4aiYueRugm6E0OkKoinx5av3vsURnBhchMpEkJfmjHwo
0YXVM3SmiHXGzEXuxQRa/nzjuYHud45QEmMui9J8sjgfJihFzQMGp/x9p/Z6MPbR3x2Ea2jeOr+J
elmRDPTa2DgqMCTo5sQoxiiIaS7UIeS86gd2XdBU4sR/kbo3cZwMgfdnn8azK4aRs1n2kyCTvBO0
Gu8EGwgbQQMqrgeaZY79uR6jRADiTBhEkzM8/WZZOMNHJYW4k2GPxfSXF0AemAIitfTql9mSwa4/
tkwRlz8zkPR023dXwnd7490drtJaJjYF7RBpqGx/jNeBQZaGyru9JusThpzFcjejCgRwo98Ps+Sg
AsAi0EKKcqd3rWz0efdJnxa2xVERww7l60RFdrgRasL35iR15ZyjJig6t8IPXba4H0wlxAG9k/Vo
baS/5JO9O1fqnIXotr0n8NYL1KsmUDG5VpOyDkkc1mYBL8kvn7nLi2koQrCYE/Z1dxD7IEGG9+9W
aktIdtP91ySbD0jLOSR2xXXvHDyZW+YkFYN3JBmm1NuTxqdzaN4hEiXn18dAk1gxI5xZbK3gF/DL
U/O+nx2yM+Nz0KlYCq/N5sohz2slPjQC5gqgXMWNtUZjy0cCLqMXnc1hI0O9JvfSgFrBp5p0J4jv
7j1T2GntQMFiMM+HSCadGm7n05XnA/DJUBDCOaBhbtKJAMWf58fwTUDNPq1NLC9qSlBDw/cNShI+
kumar5F261TePBKfZRuL+3eOypY8ObwZhEnKxMNzLsddK2/G5DCbQav3C8FH+4Q4MincoTWY6Xcc
1Y1wxCsg1ywVd1RcWUo29BXjUSbecWnNelvBTj5YqBY4Hkt8Bhw01+EBPNDgJzbXY+are4URKj7L
Qb1pbOlMKhblbtIZFtUGxBK8MWBufY845oMJeYUng2SmzoTy0NjCTkDVhICN0eEk5AI1wBOYTnLc
XeGZtEXAh0XoxoMm5V9jts5Lb5n4UoJqyIBtgoVfLjnoGO/8Uzu9m4inBooEXwyMUcTCKYU5psOe
UMQ9NBB8MvwUyUsT4SU/cH8o6XL8XWZMj6Z7CXOOC86LCc/PlDiDBv3ZELSTNd7EzEBhCQujRz0X
W5Nij/EL3HfIAOJe7n4R5ykSD8bE4+PdIUeUjQ/DQngd+G/eDSZbATVgBkURlSS/p/6wBmHDtC9H
7dYo9K5SVHZ/L4RC+eMyiUXH1+k5QauzH7yD+UP8DCYPCH46Yi/QWFCQv41YXvHhWvwfXtsmPUDM
4H/VL/dF8T/r1mPLLBEmVjrpFNFXcqFxb67vXl9M9ufc9fT6V7bhLMcM2dGGoFHWAjsepv4axuAm
Ip8ru9MUKgAPxeNilU8bOeVCtvkgXBBWFhQcOIzQA+8RtreoajBKp6TVTjKmXShS756YHsT39ws+
CPYMRECRqqKK4AM73ge4GMk7DBKYJWNlcjlaetgUt0SS6SyUpmhU30iEJNwMTCR2fG0kXG/WKvor
7dBjDnh3+OEeHxzUEyyKhYcu5/UyK0gijU8YCi++vP+0mL++v2HMgKgguADZRI8HJxGaizgEyfz7
yt2YEc+JhgkzXfg4CAtRO2HYCmESIyKFn+VJJWkGIA4GhEr6M8ayJrY+zMKFSUIW8Cn4HZDNHLOV
hYfrWpueMoyIs8NrtntjjDx4aGXAtzGgR2cxx8UXjb9Vy2EnR6qAL9UGM18C0Ho44akv4bvNuEqg
1/dxZUdxgOvES/C5ffOnTSINyq6F5MBIYS3gkoP0n0uDAqc7IxOYxIxwGB7rF7g2OoV0wwsgq0FK
VMK8xVAQgSXeceitGQH224oxYil9zdooxhFn/s3NRAzF39pzEneldxKR4PHB0MDpkWsMUoOT5V7d
pGsJdSZZraJPqmtQbYs164GNtYXz2U17M3JcYC905/CS8F2ZtI/ilwonYQY/U+eyYW/7pIZD6SWg
LuJ5i0ClofTCA4Lo1E//A+kMf6J8/cEqIqdOe55jstn7Sa0FE2f+stBWoNvhU6qMKtCzom77J8vk
v9Ec8zh2qLsKF2nO/1Qnlhnu2Um9j6X94/WBkI7NEVIU9xjylST4Vb+d8UAuFZ0lO40ymF+Ax0ET
RtFcYKYJAy7gHk0mTP2P3Fn5mcoGITRj7RQiuptCi2o31YtSxC0R8rFtzmwUhmwisLHy58S2YrHx
BLCoi9eaZZs0/l3BmM9DwMszpmFWBftUilQgQcgR7D4s+Suu+VNlNDHqqOa4mSBenC0FBi9IUjwe
BZ4tIh+QHWEDqlk8iJO5DyKrxOefReqraHrrz368sULhS7MbQEqbFYFMUYTADxneR+fnZ3bqnpH2
P50Y35d3YElxU2RG+/JKpjKF8ooJCVOu3/F7drifnieZXoauAsyUWQ0TeWBdjMHgf0BOO+fRcOz2
TAcQUf90Hk2BuEXjGkm3l8Xr83YsXc5p6tih96mTcQzJcWaC8MdZhmN7EkJOg+5H+PsLLQcTefT8
gETwmRsCBNlRLLH0xO8HRJDWfqAJLiPCMra9Q1zcjlgPaNmDdV3TkbytT2hW2IjSAa57hjqIfXas
O44kyn3W15HvzgMDhQaItflmso/iafmBHIpVNrHT8LgFhlT+V3mxdeAQZ8B4gdAF8RyyW++AkzO6
e7gS1UbNJ9pkTuGWJwKYtiiXWP6gG77MnFH9wa8aoiI4+vWIycx0dk7vumKGZVP6MQuDlcRjhlUI
EXUrrBuw+OqyCJ7YZLFzZjBi1hecFcfJYej6m042E9YbrjBT2+V0AxZQwjoXS6Y53AvGh2wbhfuC
ld2FD9zCAFyyAzI1DICRyo2oKV8uIlDp5U5sRovvJcOlxEe2RL2AfCH1ib5rwbxSq4mUY46NKWRD
5EP4XqONWqefMMPloPspGdDvCbphxYxPk1sGG4sHmu3v6SjRgtgOf4mZUs7sgPE9CTUgHV7CkHnu
Md9LciKfYQcHI3GUtc/xg8VAhiqRIoiymzv0zcyQvQIPa226H8melYvATfGKGw1ZvWr+pG6aBFeb
YT+S2Tfhfkz4LSY2MUHlq/rCPC/gj3DkvMpgMitA5QiJ5YZ/LfxZ5aZBI4buT/oupEfiu+7cnMex
IUuPsg3XDEgphdXCh8MmbdhR5r+j2ir/aPaww7kSKPLUaQtBFgBY3rJ5P5VOfMT+xR4PffSMkj1X
ZPkzjZSzLz4Q4AMfWwYuB0hBjTPCoVrzApjsQAqm05rIQqwnsurA/oieyyzaQ7oeatH6jgBn4gXz
IWcH9jg2hh5knGBsSCiViYQt3lKZNd9UUQx7ycRg3vKgLSKIHb/9ZRCvEVYec/9Kmp6FixbtbnGT
t6B1YbF5kEQH2+O+nSGsRV/5NixEcxasOxYzLFW2LfWA7ACSLlkxFLzCFf+Kg9q5W8QVMjlV8H3Z
sxgj8FkqD9Is2wnHBY8TyWfJBSFLc3idKkz4UYMkm+xnMOFIkachMC/RTCzYnXe02CXnOUP2Qxxd
q9VyN/i0DTZTtBNsEYsIn/AFw6YNypDNl9EShkEKpmdMk014EBeuGegO0wH4Q7RC+tyDngFRqmQ2
3jM36r0OvhORAauZVwGVgqjtsw/6GrMl54tpzf18PdKiwu/MQJbZ5ODVbXluMQg+StHMl37eEbyB
Yxxwp3+po9D089B230+yyCqTPZgiEDJdX9kdRS/xvsE0hhtZOAz6eZX1/XQ9Lj4XCkbqqxbpzrBR
4JN+DgBfxpwgkdpk70RRstOOHaE++1nEdATcs/cyhmiUhgfM2vfFhX14uCmRcHt9yOHo9z4BVuuG
MRFTIBQ9SNCYCk1YCY5nXAtYVyitTq+gPdSH8S92rzoWIQeFYHUMxe3nNM/iXtMsQmj8mjIMTsuD
FiaR+P2MhHWPy4DqLnb4dFnqnQdXp0OYRXkIOkNS+Ol9ES7xoffemwG7ANibTFZHWGu1Jd2kC6q4
P3pUZn+w5KbNN/4VkJJUNm6JME2LNWajMOS0FdthhFQQfiSo+Od9r2AVOC0r6OniZ3uTbulB2ROa
4C7CEboP0W5rOcxA35ku8FynK2WPttNl+qqtxrXC3kxmizPNAO+TUAbrEBqwhN5FjSaSDvYtF0ZC
i6/Hx9ysXRyRggGPwdWTQBgqbcCe+iBZgCtYKjHrm4MY6dgunLOIHsAdPkqfWd+t8UR8JIuA2xXz
55u/7pT+vIKJU6bAVSMjwOsiqHU77pMtRFQaBmDMvvosfpvv/DxuSz9e420ewIhhJitd8l0fYjT0
uA0BzqDRHaYG4heV+aM6mRSxdhbrcVeexfD6NX2xnRZqO+6ThfrLknQI/mCxT+f9wxrhnFgc4Q+G
Dx1aPh3Y+6O6yAwLgIMhwL4dAZYlUVl/g2ovUJR9Kz90OtA/XriSJBZHH8poLPzIyID4UJ9E6+nW
X7BXHyFySpRpS3yJZJgSO8TJv5yk1xDKksV51vk81M44JRiLu7n9tmCaYYgvf/bb+ZYMjNFGug2d
qV63a9mJaSZLv2aYK9sTkQ81DeSkgjtYucp+uFzXZYhG9JOSwZimtlDxNiQrm+xMO3KCWuiNPFBz
T/SmiA1tzSbLxBVlxwXzefihmo2U5B0kIaQkWHAkV0fi9n6CIegBM94TvTw9ggd8PgAd2ug7rIKJ
xYqlptjiIje3ltsBsI7CaArtLpHuqV57Iq5IQSzxM5yOPfNjPHli/KG4ZbvytAwg29h5FPsoh+Gx
kpFpxM7bVHRKGAi9YGGQKxMLzSCc2IdNieRR9QExr1CNm8KmuCHDdUev9xoek5Q8r90MN47yjGfT
JXWbv/Kk7qvl6nWhwE++5InwGEHJN4lfCxgTu/wVNFBF/32eHYPPGUXdqSM7in1osW6QR0z8uJTn
65SEz79xp3wILuLxdc2oJSVEjmBNLvYNuzKe9Oh+Bk4T11BWIg4WoOzxDwUPdFVgechOzQnBELTv
3ljCKe0NAHX4cXMcypGkaCEIhAfhGgPO+pckT3POxL92BziXL7bzIcgdhQll6+R2TVyD6IL/Oowq
nMRurHtwt5mM+sM5+5ybsjfdQsxCnPt28CvnbU/qW8HTbvfDYj/sFoESQqF2c3sFH9/kDDSWdmm0
qEAbdzBhjxmTenXu4mFwtlsKMG43Q1jEWFQR6HO/eR8PssxE6Qrfo8Vep0Rwcsc/6fJkJpJ8NTAd
Ft4roATQGcaiIjZ74+kWqEZ6ff0NXXFF9LhNCGF1UspwRtoiSCxP8JT74JTwccdVedECBsyba1AB
JtA7gjwI1uubefA0sKcAQy0PISyqEYMyPu6I3HEYiml4rFdQLeXf57YQVv3S7B9mjs9IoasvfbHU
H2yFH+lHDqc70RsipFndOzRlfWkvWIn4ZYmY3AU9azE2MV7PNKNiko6Z4I2loUqBWNgUbkyDYJa0
s/XyYUnYh25YBnQBenqFXWOXDYDDZGXkzp5bRXX60lcb7M7NPjdQ4IDwMrDMdfkfh7dh8jRlyBtv
1cHEL88NBQSft7gwyGBjq1uvT11jUVtzYZsoVsrNZ3qRecw2Kt5dNpkGVWKQgX7y4qOJfuseLrac
98QwUErBliPDecsAZ1T8N+Zvjflm35bnHyRRNMtz1uxyLcwgMi0c6ingeQSc2twGBFf23XyL/Eq5
TvBw2tJE23MWWXpRpc38dQNZbebHGZzvYrLiouWjrafgysWp5J1tBESzS7fcD0g6zsSz+njvrOvd
kgfiMHPpXGtPxON6lXojfmDAKUuDCmcrXWSPJLvJtdwoB53ZoeL3dhcy/9T+OFUB84qgvajRehkl
Xw8e6MfPY3PdQuP+WnxS5TDDgRdMvzFtgkwFeYZ36uUZKiJMA3NKiaMyhhygufGAmtVm4iS+cYki
MoxkSvSkqJTsxcIQGo8hwNPEw4mYWBDvRe7Ol0y5HJSqSQwIirm4QcAFtSDI2HxHAuuBYVVDBQyZ
kTKj95lBaIPJWQNFaK7qOKWXf1TF/Z9C/U+h2xtMvR6o9plDEtjG5E61GY1R+cDkYQImVqcsc55/
laRrTFHuhEw7d8hzHIDJqWgjQQ2IeAAmoE+nHZz9gK/gfjHA+suinPIRL55/aBy2WrTLKxlffd6T
EcJopTOPCSBvUhdR+XYZimBR+sIh9oVlBQFjhka7jHXFumBO1UBil2A9YnMKh/S9yZqAwhvsF0QS
gzHEqy9GEgegI/bjGDKqT/PG+AHZjer84wBBVFiLZ8IzQhUvgNX7Nv/Mz9QeNBVotigXp6YCeX65
+o+k+1pOJNmiAPpFROChXvFGIIwQghdCCDXee75+Vmoiemb63lZjqrIyz9lnm9Wxiy78cfgwYH/b
B8LrZpZrHvqPZrbDWRypAceGIpU+ci8eKM+LtpByWl49FTyIYfNhfriwneRKRlZYpvnW6d6MnGkr
cGedfI+e7khM+FAG5X6SCA4TSlJzIRYUtdPRPo4QRmOxrWcuLbC/Y0/ahqYyHGPzMLtLWy7ji+lV
VDA/dE0UOTSDCoh0sBY0/6GI3m7L+VvJn5ueHZ+1bbLGYtUsIYMiTcV8a1paqRR3MlaVZQOeBWsT
DUU1ileW7I5m6g5/85atnXJ1xqOXCO8rU8eAn/Nhwj0p5bhMZILKEbtUomhbZpe8nQStTUVoiV/R
7sPc46JLAplyKksHT2327gATpQxY73943xTnKNqH8961lUy3YuBqyIyyM12gboYQIKuq459slWMz
ZT3MApOQmD/3P3ZQtuxmt3vQG23+NMwwQ+gyYPDlQh/Ksezb5lHdLTsGP6ZB/ogGHEC8Xn3AjkJz
kKqdUrQzzQA/pup6fwAN7BXwxAsP9Hy+VthPgtiWZw1lsDIKv8iNrftchY8qrNnrwM48DPC0lyQP
Q4pdHR4EcognyuSJ7NrgFYtV87Iq87xU9zF9oaGc9IBauXuXJQ3PIQs3COqHJgUqPnAvhCsA7c4i
7bpuCdTFBgn28SrpmyFMECh2OD63D3eeMvKDs8KROeO4LnBcpE3Q1pxfNzso4py/7ij24fIAuSFY
/jygrWYhwJE/7AXayuZwnaqBcQGQjKge63aIRAHvrljIFH0aZEFpNwIKt1PfKpEL9lB5CQyFnVoc
4BkdCv7ty/PF40DVp0oE8S7782P5PL3WujYGCndIn4uG4kwfGLuH6E2eSscpiFJzS0IGQveHvoRf
oCE/G1YHj1ZStt3AGtkMQD4DgnyrZMw7aPVLH7WdLtCbo3qNFxUck9GSUOgQ0O3YRp6S+ymMTUGV
CPJ6dsCX37jUy5VG3EcijF+0NC+TZA3ejocdgH8wBwwIs9gz0iLTe1+1zjU1F/8HmldwzbVwIXGg
Wi5FI44OLDCqeVsO9wv9xqSVeU93o49cQM9QQBrMqqpnwoJtkDH1rsV4L9v6Ey2kZuupyzMNYhhy
f4SwYB7kihs6+Ex+WTNh2wIxkItwteqKhfBzu9/w0X4X3X0/ATXGnMKpZXb063r9+TIkpxq8a5AC
8+PrZDrRyMTuTUMyzHSATB2pYwOUUZPEOr9Miy42u08Z84RLpRpW6/TXpdMDpyMYFYHK9sPHaNU6
VI2sm9fORgqF1u/WetAnXviSSquURv0T/1jVLp/7t+SHUJDh/I1xVxA0FpbVyVuWFvEoq6AUkUzt
y1h/7w5povB7SbN9U8+pYPPd09dkYPSb6j+7OebiyOZ9B3v50UlQq9xpf+vWgUZfkPcwXPrBfvjq
wAPWKKbHplH22/pj1XuWAi+cOVpDRzdaT/WuwCyLJfex8GoJ/+R0SHtmBUDrr9RPrAbHQRTtA1c7
jx9VDO5i4n3vLZ/D/fu1M/9hvf8upyG4oplENjZdN7x6be6HQlJYkULSEqXYupKNV8/ooEB5JMdt
ISjneIOJk7JUel6tuWhkBYh+y0wRUf7E36n2Nd6VhEZBhaG5QaldDK5NPsi44UHqM5p769ezemDF
gR3cuQ9z/ouw2kAnw1u/1lKds0mFop6Ss2byPZrPEp8JMjadHa8kkXTNPJ0vFmzlpDpKzTj21g0X
0b7PPlA+iCqIKzQm7WMj01QIBSbnvHlsMC2ArRYmI/S9XZ+26dZfuuwzlGZ8JUXF/HOtS+eKwYqR
RD1dYgAHzOfVpt46jK913kDfObD1ub6dFF6fJ2RTaoLcmy1K/xQKJByORRGDiI8H3ppBacnAvHuu
zstRcVvlYcKMB9+btG4xW8yUvw2xDYti/KDhHc6jdX9LorLv7vo3drvctTjGPwoX9P2fmDLZpx3t
mR2jaJ1LyYcUxQyv6oKCPLkrp5mVnAuqbFqdF24TytepdGCinywdY+Vbvv6U0MihIOpj8pyQfF41
XCJnsNLVJ15vy6rczMOYyhuUF39Bk1UhYYdlVbxiKl4xcseo2NGi427KLUIuIzhK1gy/t7rFVF1F
QxDPyzPMQCGes7tQW74dWlTTC05xEsnuBfuiXTfLczX/Yca0YBX4qIKMnXl/J0kza+DB5EsWUes+
JCExtThm/NYevazAu2uQfWcVf9sjqRQ4J8H4Vj8GUTHwwr5m/Md7LYhCjLxurVjdbr/7fQ0Wi8ax
Ce81Yncm3WNfj3cjh0yfNpbMRMSsEODgFBJsgKvKFuYotfSGPDN6U/xAxgM0o6derltHMAxHWOFC
1RSYSuwc06Nk/4HEs1y+k9mCJw99XAPf1sQnQmUYXSFNo2BusnB4rLrOUae1LxVSwc0LQq9usuMy
GA/vDe3uwaWAW22cMKbtt9xAt0Ogtika2z5zMqmxwawl9hF8Mz8c687e4wV4Y/bE09YatlPAeJQs
q6oXWA2Ar1f5Y8dotL+ryVSD2/2lvMX67hiweRmSXZkKJjt/4w1Kh+p5yqoeAyCcAPNajs+6aXTd
ATvL9/yvjpDCe7B3c56daGK7dLhVoSDv+bJvziSJh6is1Hk/207UFWNd/gvJtgfMwMwBSBasyadJ
ipXMTIzDPPqLgclKNLLZOOSwMDgFUf+MFq1Vy1JgMloxma0FZTlQ2gghOV62o59TJfrIMnu2aXTz
X0sQcH4Q2aE37qUeoUkTBZXEjWd3UZwPk6Y8R+iUlJXBa5Aa8U0oYjOJbD2IGhk6xE6Nx/jSijru
kBqDzrM1aUedObvLD2NfIb+eAuy1frbsFGxTr3zrrP5JmIdYSeMD1BzJpBUm26C18v6FeGne2R4Y
4IfNrJqPF5bvoLXwkrnZ3/0L95u/wG+yp7zPjAyy3VEH4aaqQoD9zyv4eyoTU3SyqiNvP+eGyibR
Ufol23yHUPIYHQem/yw3ynqRQThjWypEqLIsjRDwbJi7+3WpvaALfaaD+b9AcBP/4FPTeBNk1IX3
dO0WcKWBU/Ram7DtL5ofuL1g+MpzaFRWtifXLq3upoXl+Lb3ZTxq1p26me6itX9XFUEL+Vgrc353
VY4Q0wNzh0pyeGjsvqNP5lG1NwVa5VTsbyurbpIuB1PNsh1xHhlfrryGbBsq9+BDtCt+Klxhteqh
8rbUtxmUP1eokLVr8zRQjBnrFSSZtrrO1CnYPJRcjOLoKUP5XZhP1bs5S/bUSzcXXUPze3PO7Kub
n+778r59Tw+AwoUiSQXL8alFAvaoaFGeJI8alRYw/jFizhKnsFDtM14xuC5mNdgD+nNVtss9TofY
PC8Gcb4XcjMyFS4iy28gqTI+qr1GHhw94MCzxPI521vcyvliohNKnia7tBA3EapUJK+6B6i26Lrp
AgRyJX2H/W5Coe8mspTs2F5WA7Fd2q+COShicV8Y3gU20zB1ZwypfPVW3LZW74uyoqyWmonKsFck
fUsDc1HRmc/n1Od09mmbDFQ1SaZZ84zHrBiWY3dwbhLd4mXwoAm+k1E91uElsCsM0gqnQ1XslFlZ
n1ODsR7/i0e60HYRmhPOp+9prDOzy6hmq4cig7Bh31hqtr66mh+7brF8g46iWVuXA02wNY+cN7fe
OibzCuy7Arrwco3K20tbCb+erjUs9eswS4XlaVVCOSF/Yd5u8fuqK7StguVADH2nM3d8xzr5dtcG
d92GRsiEmO+ALkINVQ8/f52ppenYok7U8Z+XON/f+BDjfRz/AK4a/I6SOTvSgCiWvV+HSoO3GKsw
6TWhJo6Zecyeyg4sXzxWcxllrn5B45kpnNrLEXLN7Vc95ar/TQ1sctFshecoQpn+GEB8LCbspbHO
8X1Xfpn/ofmPPZ+cLHDiypfK4e0LOmKu854LfieepsKt9yCR/LgA6A/VZ6HJtKfGfLYVYRi/8W6s
m98hRwyW78eZTTVMzkLR+/q+tLmV8nntJbvJLkgX0hy0SHtYRdQ/Qa33pCDOF5/VhMYYjKoVcDQZ
UFr9xU4Z30pgtbOlRu6G45FhXXq4++UcMy8+m1yujzV8I9ulFvJQSjZNaBpcnwt8aRctREclbOFG
/I1ql5uZK+BZtfer982i9hyiyMwNhgvr/uNYkMP6VCE+uQXmnA5N/r8fZgEehKYfCca5k1KS6ESe
yhSj9Vry7ISjd91FTXDpNHBJ8STGrdfKfiruKpNo8tOxpWsoA61HtcBYh53mR+I0zk+aRvLSx1Ec
/9+0qglEuir795uIGI0Ogg+yUWzSC3apPptAifd/S4+XV0wRXdqLhAU9cm8Rw7jM7pvpLTjpfOnL
VLKEdud3h/GknAeLaAkdnBNpbMaQyFGk9/veklXNvaYlTgQHe92Z58r7cWgGE5EEI8Ho/c6YAA8M
DdDyrZY+DhU/SalpkliTooN5q7oNfgjicuqvkhVP/aT0NJbn7U1KVtJAe07mI5dPY4nx2RV+d2xY
bgnaxmTTdb/Mi5kSLO3zNud/GlxY/c3FuvPXSBfMfvcghICaSr1ynv5LM7/snZON/T9Qja8VqwTn
jsQg9ixEVUmIG4nVBfywdmLg491RJpDBPLfeM9lMT5NBbdaA6THcMy/LcWPAwFDY6seu4IswDRZb
k+9dWuuZAjxZOpyKg8zvuf76Bow+P6Q4XL7nH7lB59GbsKrZ5Uur7+sXA648erOue/4vxQfnZ92D
Gi46YVZKwQmyQdHNll55cXxmVs+m3r++4qnBefbeX56lYolbal8+7yjkBbgw7cBtUb5nm7FN5VI3
QaZbT1Vosp+NySOsayVwYI+o5/5GLAnMMC7WsmMzem4oiOQDs/aAdWhfeK5li2nQShes++xPUsXH
INcxFNEu/vIyfbQchJg+qKWL30t1vSy/xpdu4LZdf/9qF5z7MCQuItql5iH57Mg2teUg46rPY5aJ
EAZNZs5oZhHncf4WVdejGDdSXL/y7hc7BmNif/nG+oVT2X4T6iofMjSt7+d/NpL1q5w7vFMf8uSP
SsmeemGNO9Xfn6q69VNjIqw3GMEj8Nj1K1g+k8P7fia1LEXhEZJb8RfedpcqlBIxhBWqk4bOpJoZ
cdhl6Jzncr0uqmIe53clRlgOExVTvqDud5XO2RKQai4ctpUZSHqNPk/pwmX8NEsSAbOpMxSKmKro
1fOVOEAgZdxkGhAjr1gUob+PXD0/gLDth/Zehx66quJ+84Uon5lrBht6rx3z6GxZUEAotPb8rkOC
+2FhqlJgkMsO2EPI/f/JEf2P9piKyJmwtxZro9KH0MDktw+bJxTJlyVXMbLaXjsK1fNiFNLTvStz
BwMCSN8HQASJMmBbaJ4YP1iuQ/SkHfkySHpN/TCBvZeQUuFbuHtxebtPK/eYkm4teXnSm0um4vLY
YYD8vM82q6AnZOB4BHtznR2+gjd3k3XMjeFwJX/s5+kizkh2/UusN791wj7GR3qaWvyEycO8keFT
oiI/9w0SAG8zSY1xc8d9rpzOtFKxY7G2RjhyBB2IbIxjL9uSW3BCRygcGvtjCW72a1Vsh6wT0eQN
geP/Vh/PZyH1AR5V2qMG5bxYQqBeVUliZ7EVXbAb+dHhIp7WMrpp5fZRNXsr6LOVtXrDpDLLQ5LC
uNYOhmQt+w8onxDDFzS2FoEUkEJ42qaKQL42KJC9aTawKZkLZcd2KG7ZGIu4iJvvW8/fU9rhk1wI
r2/F18BGqqHVyqRWnRcGX6KZHkvHpISNgg102PISRQIJDeyECHf/xt15u6osUjzPZVSwJyl57BC7
D7faiWdSK5rL5C7zejNDXQUxRIEDBF27siiBcpYq5R7Fm/rodwXXNHXKFQPJG/34+k5lLhNusykd
HnWb/Q0ox8jnXroQFVLrZQpJ0x+Dz8Hm60wyTMNKvQwNpGzYF9Ia1jsTPsm3hcJNkfBlSwyTIahv
rGQHcZTzs5i72h1jHNKkzRdhx77wehVPZHlgRF0heS1uH+qU0zHdUSZn113Ce+fKs0f7kQvdAlI/
IXkMv6twv4U2xu6yMynft4mcEiMdd8BX9Ua2iHjpnm3xO7vJSMT/0ahKUJwXL4JwmAeHbjfYEJI1
jTXUGu0bCGtbBtdHMxbm4/yQERMjfdf6fgNpIyiqiESZuYNHLp4sbBFWFtCb1cyWHmB+NY7m27gy
X1fcBedPCab0N9sAyikTQxvNF6BzX0iMo/eo5E+GVcIqYpvapitOHWiQUpCgmBtkK1kwxIs4Gwhn
e8wNU328yF/Zt7+huoNsRyWAd9LPToFjmZF1Y5HNzk0b+KpzHTymZq7Xduxn/p2arX7nfwZbyFRh
4fxxilPvy2Mx9eWQW20r27GcTJjURTuimLXVibd70FXTXpQNzIgwXkqqLiXaY1F6/kPz0os5Ef0V
wI95K9ZWMVlL4k/k+h5DCVQ7jiJqaaUrhTgFicnT+NmETu+Dz1+o4iwNGgUDsujN7Q9KgEM5OeU/
h6gBpEflTGtpriVHNWxd/NAe05dlC4b/HWoprpW4LF2EOQTFEt7A4cc7aoPUYaFn0ZR8JPCPvpXV
y1wjBcZzGhSSKoTqwlkyuv2NSvSfiuYgIfs+Tez+xK4F2JEZb/J7yYPqN5NEuw8ZEgflI3r/trii
sjGsbifpO2G6/14j+IyGxQJs2+vDCR/+n3TNVmGDk738TfVpCmwB2YZypIEbBAjOQaex7oEhUn3R
fDxC7acaC2WtYp3z7e+eD82ayzZT7WUhNXglqivCjn7mF4sl06HiM1A6ceeE8d7QMETpVvLj9ecp
iS94Gq/U0EMSp8ePz3auqdhTPjAr6veQ5+iRDxqB/NBLP392XfUXun95ZRo6Ov+kv3bHYq4bbxqf
uVE2JQ/O8+1o4qaLyHBXKdx1aON5qpj9gkU6kPRWCkwm9PHScpTkxxCItznIRq64dDtocHoa4XD+
WwGXeWn+T5jARZfIQFmenBwPWzmGrfJcf3loqCw9t3E5OjkZ5xwKTz+phIkZp13VkFGWGhvvPGzb
cNZ/zExjdG/Huik5h1PasP2qZjYbxT/3sa+JeWA63aJ5OEkWzX9ABPMGORT9uQbe4YLdhE+iMou8
DNV+BaamQA222J87NpjhASWqiY9BUcQsWX2uAlSS2YF+M0hR0TdtRMxOdNlPHcquYZvCEhktAmmh
MPmKT61yHa7EwddbdGN/KW9FP6/N9AgHuCldyHz7KqCQ3OdZu4MBcP0kq17la0gS9wcbUG2jZybG
OQcdj1iVjicwPelDTG1QfTP5Un5TOR2LkYIS+e+pWvfn5vliNeKIraNbV2Mk3BfIRxLyGul570dx
q6UrSoB7kBJZXZr8YQlYARnqlmzDEXhaNC4GMKlK2pIO9eKptPq3WBST8/LBHuKIiCSLF14DbW6E
7BONErP9PwXleDO+yAv5un8865v2xLR4uhFJ9OIfMLkUM1UCjTKa3r/DT+BN3qoveZOF7M+uoSr8
w/FPP75oOztNfY52tXz/WFez3LUmp+prcGB1zLUG25BZarKQTlIYuGGXgWNrlRTRExa5fueKnEVi
jb37h03vv+PdXAeVrb5k0fTxbFph2lXS1dLyLfZ979wjrzL/MRh4W/87/djs9jWwzHO6+T3mCpv6
q5L7WhuSfCb/7T5MPfrUscNUHe8wFWwfq8npoZUbXUYmzHCXBO9ry2aZfn/wVxmfe2Tg50LuBznr
Xs1+IyghiaW/J9UrCm79qoSclwykc1dPcaJvR6cisxyxfcMK8rZ/LGeK9lD60NOkgmgq2FjmwH37
IWjmd9V7/Ut/6bqjN6hU3gPUMQgdr7qHrk37zu/YDKJ4G287KLL2yM+/DNhd17VffkRjisxD2/m8
HMVKoaX4wxrz41x/zqMn+pu+O+6mWtHp6ZcKiU3+T1h0mcJNRLivhS32bLLEbQYSGvpHGllwOT1O
J7+TQTg6cvYhewOb01df7BZaINla8zyMl6QQdrhFfG8BhoV092akpCK1vQTK9LOLvjRxvmjM5OnW
6YNfchbwAV+15HKY4Q2qa1eTYP/ceRG0M+mOPWkn7DSeBnANrRo4DeAeIoFFUthOOkgHqWc7xRNA
mkK8cYxL42qdjrJhm9oRRbPWBmNbcYwPbisMO2+2/SJTT7DLMgTrBO8nMHedmrBB8leO1an+il/3
T2S+ePfc0ErXxdMZvVQWBmmLDmYSDzGneqyfH2fHy2l2oHx48c2c/2wr57fXv6fTR9TqHV8+6m9j
5YgtIV8RVnrs2oY5XGVBqO+x2YlV3KpFV1J9oRUyLATbjG/jVdPjNhFuII5i0Nf1F2fbAhBjWdBU
JcXcOnNAlb+rxqV3fbsgCx+5BSV+kIgGzykO45tw4aUVUw0UyGfvxU3HV49jO+bb6hQnRazJqsoA
zthSLFcSzwKe9HMjBUz4upceHsFvyDdbvw/6Ynv4m5J5S0dTnoBzxvFteYxBw5Q7zDTUbF/iGQuu
UV9FgUXF+wSq6wkobFkUmJFmdHNAExX1BRgoIjXJ7uMvKmOaF6YVZr10AdHHpr4gBPQaV7Wqs1nz
B/x41lVyCsizLse0vmVYpT3Ks6QQ2NB1iIdReDP1yxveg3SfxttIcnhJrVwdH40ElAVd5dln+Z8s
+Nhksucad7TufsjFdhzfaS0YXqM5UE/ce3k7pK3jOFS3Ap8jLeRXxgiZEVE5iz2ab7CWfbM9Z7ur
0TleVzFNHs7Y8ny6/HR9ahQA3GEyt0B6uwPp0PV0Kf88yoohyPqDH0VUDh2QQmX8FP4iHcRmXUjn
iwqX/GDzu3yQpukVbMlaJPAxEBkBEoUB/hJjR1OIDV5Y5aLNsM2ShQgnVj9Vztbi/D5nfKvfl26t
84qBntHeJOgCWHa4qHNOTcGZoXD5wZGyIXlI9DtgpsTv9eM6NXNQm/LSwixAD8hOz2aOZgWQLX3P
nVmK/d5e5wGPdx/qtnQxy7ZcnZTrJH5z35eBzdg5cuXw++ZYPxnqEqFyybbzzYRzicoCAkBmJdpE
kIPySyanckO9auLiq3ZSzsRDwTbm6H2+2T0snvfUB+tCcRDLfh63IOvdhaKHK5vlWueyZJsrF2Qr
ur0gMHC0/KeQi+Hrvvrd7XD+b/n54nb2HAqICPPr6rMb/+eamCxh6BbXo/jbpisFxyIFQr7eJ98q
3+z0wJyGjdM5qHIXv3RO5iBgphP7hnNlkgNtFKWRHg4M3Flx5KZZdca8+DqUqPEbr4/YMJVGFb5/
3oNmCe/9FQ6ESPL7M1DT5gbCuT9+Tls3h9xxr/w/19eR6HFydaGvnegjORbUq1xkoO55nlcODf2g
TsIzrf3JzTaWUQuWQ1Nv5uC6b8xtt6Q35d25loi1eHNdmM6+dKByL8kh27dFdfPhHq4WZdv4ieF+
cKIOs5trHapJ5CQ8nDD3SLuYZCIPYC8F/jsvOrPAX6mbOuzOvWGQaT8BFR+tlesUxgeiqVl5RCTo
kJlzI/ZGX6s4XTbTPZKyCEXMaZxuq/JDLe0a50ijYkZvzXsjc6zdjiUVvPfdhkBEzwup1XJ4nN4C
S8NBKdNRGe6NxExpOFmox96o4h/OJwuEVB5tybbAKfdZtdk+FIV0Pv+r2X9TH96NdP5SmSy7hhZ3
nMPtu2lvpggqerwns2jOgWvvUVQW2e1IC75OhqHt1aVh0s3STHimvjhnoykrvqAUj3edlsYKW/Vw
Y25S4rNmXkjbPAdX3izMMaRcyaO+Yxn86gRfTqb/qpZd2qb5vEmtlan9eaueWo6j4SvD+zgY7oaN
bbTqLlgfMlhY/zPGxMP9fb07bo61TVUr3vNJqGBcVCYXO3VyUIs4n/VveOc0z0HpfC/O/MCO6bNB
4qSc5AoZZn6upov7IqqxO6/aq7t0CXIGKNd51YhO5du97x6KrxeinUQFk/HL4fEdO9Un9FuN8YKQ
aiW9o6f1da9gZKQbi0MXfdVcP4f+fO0uNy08NCi62TWJpN9ADPYphWZtnu3+vzPoGSORRqtH69yP
caD6u8Lx9inFUKB/+SFaX606rnuIh6XpTPVnl8m/s6MnBBArwVVWeY9pLqj4tDOphory6XaBv6CZ
hVOPv/epcrr372v6m93g8aqS31XuyzEDrVh7/rYDaPQWv5NvReekG0UecUbNrIlgf69C8MGQJ8X6
Ovu2vH1mB0+xCvnWLv8evVFAIlWhHuVvhb0DZGx/VNqhfrGBETwNd6DTFd2ZFzNVvL3K0bEIV131
7Nqv0Am+HLra1nztFo5Ok/YHG4lXEDuFKwuz6cV7trfrdM62At6GeDgPBlRK+VVtizr5Cx4lGaOE
eVwaE8qbw4KjS/3K4+DbNA7mQfpz7TxSqvPbCotKP7HcVp+Xt5yBBYRTPtr8bTK1Ot31y7WbLp/v
JcK1a/DglsIzjTqT70m8jDNwwoFfVBhKRKYl2YKgqxfog29uPuxGCaPKV9Gvw5U/X4m6dbfviVl7
QsTmb48doWh9vS3arw4tDb65O+9hiTdv6W8aD2RKiDdN8O5eZ37v78VreTh8cvTIw2IIxYvJv1+L
4D1USSOFF1MtXaqp16GxCEvp2c2OARwdd3Ft3yJP4dnn4FPsLdh5STnvpFHCqKyh12RVer9YSyGP
KYPbChuIa5tTxgZhOW2qtM03MvmCRuUIdco6hcNAXxPhjPBkgU1ee7QIh6udTSxc5gOLbYnd1wFF
r98VEIBNXb4NOnpPPsurqPr42X3du8+e7cD4s3z4PPyTTnBkpDM+f4DaEdgGj46gjsyxrozKFu7/
XCVH9+lmLIMMiPVzqm005iz22scpcE8FvU80Fvl3uF+ym3lW9jzlmTz85AevDkRZkZe8FundXMTz
ouQv7rXJeLopMbPFlMqifBwaVM/5lWq4IPAUfppDaw9ymK5EP882HEvbHrYmdEFxSBEq2ra/nXnV
HS3hpbHQnrUxmkd6n31tN759zjuC1msn3/1bsJaHB4fl8uNgQtq24KHBLjN7dL2o2itRgEuhRxuV
JfoL/EBUub8gJ0L6dC3zKt8+9XeqGcTh3uBUPXZ2VrNI3aBENODy2L3YqyGTNY3xODhdi7H+XR/G
QAQylStMYNtrNUmQz6pxOEuk/3wkVfljdw2UoTVNTuOZWv5azfxelq3ttrie7ddvyZKJTJXb7R8U
p7zlpJAvPnel67epEz8k30rHquvsTHIF5BwHw4SxQIhDrDyqJt5DBGYskYwAn6u3c2a+Os0AeqIW
TGXf5aPKi3Q2W0k4FqGz2JvHihYmxQpQA7TqwM9S9hjYocpKgsv8TyUd2fLjq/oJJ8QsHnrmKAup
7Jjyb9cjNLaEEJcNNiEUpxIyM7cRVMDuhExnpLLpCrF/JfB/axNeIS8GX7WJuYt2ybYS6y3WVZvp
loq4+8oXT4p5UU4m9M94KXAg8q3t9xwLpJdKFlyU86prM4EAM4DYxXow+80D6q66pFNPSf7eTAF8
gGH2H9I8nEohWvtWO29ZP7MlM2nd1W5zb2DADOdPNvNDfnEUvugQ8PpVum2y4bmcOJlYvhpwvwpb
QbZNAc7zW/s6lGj+TAwWRqhK9WxDubne1w75t3k/EAcOjTRXvKOvkc+ONw9pr8VTVF73vSW2L9YF
bsqq6I2CTYAxUkx2oftAUXMtzfCs08hZuo41LQ5D1EMDWq0YilIKo+KKSkp3IyU0SLhf6+rqWb2Y
e2LiXu//souRLM/Tpo3jsBmkoWcNKHw0s2r3ockwO3OwA85zKNVxfKEl80JXxWA6E5ABD6dhkNHR
qyc0dRUYXya8qsj7rSIpchHwO/Tq712sFrJW5o00hoamF/k4kWi+UK90i2ChZBlqEHs0upkYhDdJ
LPcsMGovDmQtJpJf0ebz8Mtax0ICuqC5L1kpPgfRorO+4xHcsPDqh0RzTstNmI0ruulmn1wfOayc
+8dbBx6I0CaPNlopj8BUv9E8X8oI7Uugd5gfXPBRzOCsSjIN3ily452CmKRIbZnq414Tr5nYC+7K
M5D9se6Wr9mqfL00zymCpMdsrjx2qITQvs0vUfRkW3PLcduDmQAS3fUdFphY1HBZ9vfK6lHWsyxM
e+MfVpBsZzU2pl9uxIbhUblGwb1FEo0Vb/YJ6x3oAjFzH+uqTRiGy9NlITJYWK0fihfF1Jrh6x2Q
PCbD8yyz45caaDPYbXhxq4b4JMLpk4JvXjj8ONd2P8menF4GI0C7x/onn2vsL8Vc9DXJIyr3ss10
LZl+y+Q7S3KVn0NMSMpucEyaYtcdMRLc7OEdtY+aWCnIaGZ9aPieNrH4akiNlyuem3p5Jwl0axsv
bcaCeB8qkfUo9T2ZvOc17ulg/BLy4zx7a7zkFG5GHavqzngUgmKicGcocGyg5ODRMPFAsMT3PZQ3
9w/u2zfsi0dxN/nMLXOe3ZLN6R4rWvwSR5gdLYO7T2JXAcxm8FOfjcOhco+JL6rYcGJYr7t69pos
xOgf4r3XLTwG9AbGiEJLD4yVHAGV1aZJflpT9RwTDUWqghNcpvjHdebnzLfVQ/xre3bbg/BfsWoE
xi1/UaLaMWaLd7k/ddWbunBHZX5VO8SAqEEtsOyDMFgHPaSoO5RJh2xUF4OO9unnJcPKttB8DDKv
ImXFELHTka7iNd5VyGyr7PjAUCQMzF9v9dytZanYS42hT+vP1fI3dTfvqa3jpbhEkBAQXZprhrK4
9Mt2POg4leAMOkgtcvNa7BFCmm1ExsXHRSXBGsiYRA0eits/WQtQJZQItzDFODosYiEVBlN9AX/T
GRlzkNIwXIhYWEWB+nh7tOdBY0QXNV/V5n5nyarTpJffU++cP17pwN9gtn2jYygk3wwZ0ROw/hyW
j05wOMCPiEr5dmLGmH6huLepRI8vN5WOwk72+HUYLAbxMUMWE7v0rZlqBMIMgzgQ1gu6mO3BRya/
aAeouv5OigKmGI5srfKycmh57LLjVL4wPr2tm+dJb1eDH1+my2xxzu1yyJ2XxvBY/tiNcl/MqKE2
W3AWwVYVNzF0Y58I5R4xkBl0Nkxsu7cvVe2f3sslkWtwe3vUKyyhbn2t5adRK3arsYzKnyW+WSlf
OLF+bL8Ulg79DsuFfDf3M49Yth5Gqbdna8fDc/N+cCRWfTBs6uZ5DHQ8KT/9u5P5svZPvC3jrdS5
vo71NfI0ZY8vMu1cTV0gA26BL8jjfTlm7erR+oP/0QNQEKQ+n5vmRO6cYdXEVCfn9EdTy8x01QAm
lieTXqKDKsHhsH/uZlf0z0UGyQ2K1f3JCLPw2hY+uCPGc4Yk1K3WiFQBMif79DEchAFtKWm0Eagz
Zrd/BBlSodvI/Lex4FRdXsz23wjbWgo2S/lMNX02xskFsvo5BCSmZmmZB9eWCqZ7eT85fo/VBaJ8
a/WF1bz+nn+K2kGp0VZxS6+fecvGMi0Gw0tPRCEVU9qULp1E6Q7STxYyleN3uiFQXazMs7F5c8GF
Ay6rMzq++XT3k6ibsMUDNSc/MARtGWZuv13R6H3SFU3c9xCue2Cz7XcaC46Kv36p3CfWizqdV4R5
IWzHIjm8EREGiV/zFTUkvvTh0OvvV0W3vKpbGac3Utl72TP/qtx4p79fvk5fLXD47odvHwDATnJv
0HF174/yl4Uc1ehMAq6VrKpMb1875uILfsfgSFL41vbe4mls2hkvPMm3qT+thGv4kvwUusz1OneP
7mfUN3iddLUGyvYA2RZByctXmXMoZ86IG326DN5Jt+LdRR2EXDX9RDSVG8MtAuLAyppWZHx8Bj/G
1EeGnry5T1eVbE6W/dDGMBPAidKucYp9BTA5kDBlknn+SJFgg9nytnnk+8WlvWiZ8EN4Shv1zD+B
48AOVFLsz8CJDhPLZhhsvoQA9lBwF1UVMh+gKPhsZWb72t3i39WP6apJVJjueiMYZBApBcmiTQdR
lpYGgDuzrQgMJRdXXTM7ydWD7Am7IzfTSDqmYh8PXtUhYr2U1aj1dw+TsCpQk4nH3ViLD43tHZ5x
Lkc/njjgetzdLiL2KVo3b4x84ImbChYVcNmbKI/A6k7ZcA4ZVLwgtPeSjfQwu8SK+XyRoCExE4lk
gG9eDaEYmWLgqjA9THSSPXjJdqpxZZ+BoaqzEyNgS/vzjq3epsdHIfmJW8Zlk149w3Ru/RnaejGG
oo41z2/alllELRi85Rbdyfu98+jeP+RRcVRZf8aL20tl/+mp2f+jnajcvsxNVuDg7qJ1rGB6dw7t
rGdtzDKCvYvTBux2bkx+wXpIMG1AXydjmal2J4NtY2WCkZUN86iYG776VujpTbeqpXApSA4domC2
NgjGvuDYiKh+3S9KVMKyjgIABnkIdMcqicX+c/F1qDt1k9XVBz83+phEcf91v/M0hurGQof07N1G
5+Zx6hbaIwiJgF94Mt2H+BcDQ/mQTcns7FdbmFi5kXsYcrnIqh5liCWL4Pw/rejBCBB1BXlMbt9w
UU9wwX135b0jQ3IuNk8Au11++y/bXdcWkoLmTTf/JP1qG5Ymfw1HjAAjV8W2aVDk44iDQscFX4Us
elYa4d6aoXl8A2GcjNBN70WdfxQcgQJ8HQbuOrhRy+jPg25UG2X9a+RtyeozQ7+BH6E6Duaj3s5C
5PukmWsxRcTWCR43jkSvwe0TV/HYZFRlfWKZz7IDgAL3RccvI2hbOmVflZunt/IeiH0BLTD9XU9x
w5GJbNLHWr6X6ayqduCornmYtM8YBVanTdE5Bi2fZi3F83DSRmi3RGe6O5YY28Inej98YxniAVFd
GATpidqJDgba8jQMBFReYIuRWqbtS+R7kKR5SZ3ikV1VH95zM0UhzONjX9qf1Fhqww9kTU6eiBrX
Gs4RTMhQijQwM0Zi2+lgI54aq464No8uSzytq8ob9CWLMk0zFX2G2lpXS6MZnPqKx+bntakkAB1z
cuggeFXsUGXdVexW1q3Mrs1PX8VHkzlv87IkKSwWjUMVINAAs6SnxmmebpQ7YzSOetgb+yE67WdU
2qcJyTFeQnBBP3pUKUruZJoiFpXr+eCnBWmOjZagz8/VvAJkrz/gwK3Hvqhx+gSZbgaSERsK4Ycw
xvPXs7KdXTv/fHBXVa8wIGtq3fuwjeePuPmwxJF6ulcj0GMoTthdTMhCwbumAddC4pckb8jbY99x
3qAWPgTbsIeWjFxSjuB0G/Obzd2HJvNePqxf5Ds2G01csccvbmO6piK+BqnirkUVgUnVVYIXmP/V
c/+yzU0rF1qAWD/Th4s3FmSQqJQ8vCgU2BixnH2iJmY63P98LPcPIeE/ls5sS1FsW8NPxBj0yC2t
gIotYXjDiNAUFTsQEHz6/a2oPU6dqtyRmREIrLXm/OffgC9TzaGYPi/7g70lPgOT++iToveGAHUm
gXjc4TLHmJhnBDjlUEF5zwOz7c7rr0GFKcU1wNggREmhL0m+fvoKzeZuY0fs85CK8Ym52TgluBwl
iHEpvnEf44V33g5X4zbBcI7YH9l3OHnCj7sBTGNOVX1DJvIJnbmxn1JbMB9qQhw6mM3hvACvgk6D
fY2iZcFiZU9h50DQIHGUzpl18nqXvM9sGlRHJ1XM2bHc7awQ3h+Z3/wbpRnzA7AyJEgZyyvjlmCX
CNrwGp/b2YauuR4hvxobxLqQOY58nnBAqiWMuXDL0x3bK+E65wq8SQ8oWkcapri0hYACCBKYPRRN
wv6RFd7nu9CizzfULEjrVDnLDD45Swy6JBRZYsF+y1/WhBXRZG2Gr2b63IiXzBle+IclYA7sDrC7
qi++addNWebwzwSqcBHOmNmfS2XTx3+PlV4D7ivFI5tVM8TKZwu30say4RlxpPbfdBfFqplCwLli
F/yvg+UdDEDmPBeO+/WVlYVSs/JlBpWczXQ2KM6pFKF/o0tmvIXuHAq7vuKDnxZM/wrMofSQ782v
h3YGRHHBlI2eSUSxk0ZrzQ/gHtBDuH3W3DqIB3MN81EgNNgA+twQBLUQzX35l71zc1rUpDAw3yfa
e87N4xIK/gyOupRTHO8u2twDSnzSvjRSUGYkf7Mtw8uAXGPM2b6y0Sxj0MCF9O81RLLMRLXeJKDL
bUKOAY/v6UPYiuHUE2WNSwscQ3cDUXr09LRPCPmTJkzyXu8AI0ElGMABkcg0qPyu/sOKkV3IVMUY
KhFcikMjxpC/92l8u4kbDdudoVXroYhBGSh8+AAMpAgQCSlQxttQA1yU3bwYJg+WnVUz47PizX0Q
J4d5WZvI4LgNEuNFK8YnjRYZ2QJvHajHEHLVm17e5nifmtM7JFF1IzAgY5pB9WW+AbTMRekw6NrZ
47pg7LEBIjsTDEUf3sdsyvy94S0sPOaAKF3r9eQZnw8oeYvj5k4eGRLzFXBI+Q7ZXA0a1yFT8zWQ
4tn0Rw+KMxxjSAgLhRGXmUDDq3dItqJL1g2oiT9HaPjcEEo0QAnOMLYwe756JxqvibfhwLKws2Cx
wNMWOwPbkkefi+qLaseawOr4Ub94bo1Ffg0HzMXPADIAEALojEeaUDbF7/6b6ocTgVs8QvNQ+Ss+
Xf6Fm4errpqMxAgMQHn16HcYS/A3OKoBxfg16nzIqxt1qs6okFnETShDMi4CUB2IhmfeTKyg+KxQ
GiFAgdng2IFAdwzNluY+txam338zd6SahUyNaLNKCtA+mFGuZTLnpYYS272UcIaLkesEJbs+sw7w
cUXv+8D9qwnViUjkBOtdyEsQjAZGH0aYvKwM0i33FFOfyDMFTlwIBXg8mlIL5kjdzgCMbnWkEBph
EdlBAQTaMbYVFW0/2uikkJMMoYC2XrALgufrnSlPAeeQeeKLQDokuY/kNcBb63Ge00V7U2+Z3mA6
4GtpE/BYdirUD4rnifgapilRG9eiJFDmQ7nAzlKCLtDGsoh+Jt4nqnyVH8flQXHH+YaxGvYh3b7x
hJ0Vx0eR8WdqSkmVXmGEyJVqiYN8cZ3UUlwhaqd4gPpT+YAbWSH+KgLKY5G1fpFxfRF+xxyaKR9b
wmhPuI6VwpdE19Pq9/ErL1Grp0QMVq45OOZ1PBJEEH74QlyzQdnYipxCkjLlBTDbL2/MJSzx1XFl
qBWQAbEr+hLadpyLjICT7FHvMZ3B0JCBRu1RRq5GvIJ8YBWVZSIFvDR++YUFJpLgu0EOp7Hq9lqK
5dTtyOzmkzLawUONDpabr0Sg9n8aXWbHeB+J+S/ABMVyP68AMF3OVIo6lOfMKiq4r4+Al1SZI/L8
6lOiJRSH0ICXj6/Q9TODapJjtAizh1IY5i4DJT3UGS7Sb/YUWrhT0M1hcbcG2DLxUrmnIjDixYTn
43yarWGHd/ymKMOE5Jse/IJJC91kxSH21a8hR0gr/TVBZaISeAJQC/rALIv35DLhnF4A2NXjkjft
VWLWGsnq2qhAKupAwgsPR/3VBZTQUWpC66mtSQoRufPFz7WOUIpOIZAcEcKwHla8KW97lod08ndz
X6ihlNopfTpcpW4IBtrkodqLmA/EmE8q5En9SAeINy8F3uwrepSRMYrgHYvOn4klnGVcXcFwgsu3
LPkFEcpl1BhILZb46OAfBGPutFTKiWkl+dmtr+kDUwjMBsZwS5A0MBwca0ZK6g+QP6MrZi9VM5lW
r2B0ZEhv65M8fHDkIMIiosg4QokoTGLPx4Asl/PSxqYoYzs4sd1Rik77VCyKITYoppju1jO5x3iS
GAwP800se+RQRG8o4U2NpZUaM2PnPtQTaQi4b9pofCe4DBUQTLgex0Q4eOTTkeDic9fIw5SVcLhT
mINTBLfM0FwZHg/ZDfnqis/fh/AATzW8x2hy2zUROAn8DihbCxQH3HR20xvMm2o6wt6L0Lbhq6Qv
vMljpU8wPxM3+51gWaV8ZthgvTA1xPqKj3EPIYlcapxn8J8KVYIwmccxISXruKDQoUNx7SYWg0RD
vK78RMIUoVnIi2bLVPBeL1AgNgTFXPL0PFNtvMkPz5LIhaSZ6PmqmtWTUZgvclIh3UFZ4NR4FTXd
QPPKC/GMGKAxYsSaBxCIDhQdI05c2z/frJqimcA3VIXv2NxdJgC9etweP20o7a0RtgquubmEVIUP
kJjJZ47OUExf2TTUGXGxk7PIg7yCuKdvFLO86AMv6Og+6/bX/gubKbJaEH8i/xkT/swx0a1q5Jb8
Ame+FZdj9ksGkvg6QIjdw0AFK0DB1AQG2pSIRJEHTAAxQfdPdkoihzDEunwgCOLZFJ8KH+yxgJZp
uIygPkUMZwhUhW4JTAe1lGXhDQwKdM/jHIUSKoYFsBCnF2DeCgMsakO0FK5+T5raY3u4NP7vTZnq
SvgLK+UXa54ZMz9xzpaYdlNau/loVhx5PrzjeN5d5ncOSZ4OGlxCpiNQNOycqGy42RzhQL12jNUE
Iy5I2L3/zj6ByCvh7gUQbLlLsJOlvzgMbYW5nCBBWnbUEUlO+vODESjvC5kU74SXzxzhbet1HkoK
qBgMxZfAt+TmrKB+VB7EPGQo/BzykSwRcoOdIjZY9Viro0sJM4RUBQeDC52EWJd0IxzRnTtV+Bf2
yqV3Ywdrg+cXMGwV3r+Z5hJk1ZjH+oxIJ5G1UCNvSEJndXYNO9LQcdwC/sSzw9rxL0a2e/HfN+rw
qFM9klOl+CJNK1qFfghezRI6FTEKXBQUKxQ3eIAAy7Uh2ASPtN+SD/TU/p1/pMLHlEWNWc8XMOIK
V0zADwbX/RbS6oWsmP6LYBppzrciaZBwYljkqnPaKsktNEguhqb7cuGQf5dWpEHSQBqApXZifOmu
nrFH/76+a9/mp/nD98nbm/PrV/2I5ftEhfmYLZ9MT3mRkM7h0gVZIu4S6Ye03vQxNxMyIUHv1nmK
07bhDAejX8LJ9E4egxJv33ztTbyAcP5e2AAvccPhDzZdxcpo15JtnPdRq0and3jFEKtK22tUAna/
pjqkOY98ymVpBnW5GfqR1358TT/WrJle//dhIK5imxmb7N0fDjfV8hrMeIHfmPGdWpp5wSXjJpz8
DzTQxwMeHqBW7l+04yv/wvBLslB+PrIRtifc8xZG8EEiNPMcFjMyxx4ZAu4nCX9AW/W4yJjHDNiH
MWeX9i/1WxwpcCwb0CV86pjS6MxfwWmpSESKUx0Uyvo2YCKHbWdm3kTIEPKgt7y4nVKrAKhZIs6x
kV1AMyMAPXfey+fqVfrvKTflbnDNC4oeKh4IGG9iCYtzxKD58xaMOyhrV6qh1Su5b/EE03eUFB/d
v++pZkF5MGqhjWYZfVSvt1NChHI9wCmwsaJzMQWGBsC/c9B3IaQUixQz2JhC4c4hQ0V04lNQGxKA
I/N2u5o5Bv1+cRCM8IUHPXKJqFNJQwRQ+qobJize9RTiF4rO9Y2pzLuMSRIi/JJC1wa4P0/+OFs0
1ycpVu8Jrmy1tSHdnfab5QtCffOBNR83TMpCwwrh7MALPYnTKt9cMI6rORzHvNeaMkFO1Yjy6vSP
0buuJ4jUuFr0HO1fbJehH/QPzm1ho2YtzCJKo7PQA4EXIqPURiHA4yifcdCDPAgiLYMbno+xDdiH
2CLIZSIzND7h7akJtUsxA03Hg8gaI38lNbnoXTDBYgkvp81sRkSzu+r9dl4K2yLhLHQ5iXe9l8J0
lY9MDKDCTQA+jMrLp6K2Oqy7OYnoRBQ2eBeq/ClOZ8JYfuP3GMjXiCB4Gs4RWTt7uy3ott23kiq2
k9wnCQ5NbF/OZfImNFbgwxIODuA8jX7A6IB9m2INyU7ae69nYu+FjzJSpiqiVgeJLTy6eGw56tXh
6kKUEdwwGZohcmzBNvCAs5I3SC0ddYIiR0OAn/uCNwRaCdYL5rN+AAc6wyW+YzlAYqXDSMzLOo/n
KANmxay06ic9zbkZ6eDbKevgkaUEvN4dAHIsyHF4BJDMzDAj5hqpFZ6Ge5zrfjksxqD3/vcJSxHE
kv6RjZ8/iApW9GZDwnA0BjanzL1u9Z3FKQJDiHjS1qeUT84/4t8czpzczDn48b/K+iyelP9ycR46
cdV1Sqz2mppJC6K+SE6HYple153HK8sc6c/TtbOnL/x7Of9DqIyXMfdf39EMTPl5N5/Zw9XrtwmR
XPiyuwnhaSf34chP1yiDzssoS/zRIjMXibgvlpN0XmKGLyPAdiIpZkm/FRcp/hQX44mPQNnLXnlF
WS3O90O+yf9JNF4DRQdevYOTPqOUyU2+yMRfbba0UweZS6t8PjY/kR/FLwTTCiQcYKsPwEjijNwp
aJKsX4ocqgdQ2o6OwUqt1cMRl0DdLP7D9XCF14hfc7XXif50LWRLfMwpnyrksGaa5RxGuzPqBocu
cZi+zxFTLWxb3Y4g3EQ+r8V8lxN89nyT0Y0OOurvwXNfbzWqAS6JjTLtXuPtecYAlM98omXBfYSM
x4lF08ara2vMe7j9GHqnU7YicuTweUplly+Y2Mg6azBCfp//8M8oBhzkxcHwaEupyZ2AVM71AVVR
YmGLOMnaI/uQevPW4ONMKo9krvv1nh2i5KPhbbwVJej9M6P8275jkuewu4HjyOsvVgFQEQ00ZiaA
QmI9/P3z/18IcBu4FPEMtRBNgdPzQTFYMhcNjuIjAejiCNSxmuDOU2ABPuCoT+V3j1jwv4XDiADb
YYzuGYC5h8sE9sR/T4Tn94CCseA6oabsoU1r6CaL0Mrj5JZR535bh+Pznzo+biSPOABwJS9+OxsW
BcXzv883d38P4QMU2+M78kzzWyjHZphQTSRALsE7ZgiT+4Z3SE4b+7tc+ahJ/R8mXSGQEynFfCbu
I28mw5QdkO3x/x/aihKGwtyTkXvEmwdGLylsDu9KHQgbq+d2m5GVBNLM+y8+2Smqt9zXTyCG3g6l
kjuGg4UdU0McCqAvYAaNOvwtHJGONoZnlghTW+i7AycQa2BZqe5xA1g01yLYSlDtETQzRZnSsS8v
UCW53R2DKd7MIc4WALd7IG1gF268wQ1AcMnoowkAF4zg/MMifMfslkx7mSRyMrYRMDM8acoDISZi
C9H26ttL1TjtC4zCXCrST4AkI2NqJh7PNRKLTHwwfkX80Jal89/y4zf18O83KUxZW6wx1g9fvWUZ
xwObIUcKu+Ev94vuiNhSvIZ5J0nChQcaVs765ZyTNdkUFMA7K+mhDcCHQ1uXgNmz09JJ/4gx7zmc
/JvsR9/aGG7o9MThAicBHonD3jxyescg3Jh/j3cF3+jBmnm4IwgTEVUQtnGs7bkepy+osHOSuP3g
4abV9B1Kutut0QqUaMLApr7SfJ5eQRUcxcM1Ce2dCYOVVxQ8sQgpJPsJW1Eo0onJ3NSguubOuoDu
7qFAo95mr3oavliqWnD6Jim1RZ/GFy/I2qhvqKz4HfK2M2VPRiatX6rHvxwV52UqpSk2/hxjrcvz
ojhg52f/ZAjO2BcgMfxcv29M13V+ttg1L7i7NAEsDN5E8YwKHs9YpBazlTEQbWEP8FWxhR3k+MBe
xFf4wvUlqggen71ia3p+Zv89WN7fJiBGE5hJ7KoHsUPzEim8meIq/h5+wiSMCHH+h/hGAMXgES1R
d6KLMeU1xHLm4M59y75reG/XuE3MzlvAYTEjaERWqsPH2nMuvGMCBKHpco1iC75lnNkM24vTFNsR
+gB+vrHaMmpvGVvwocgcfLUbSBrF/z+6+Xf2MTCEXw4n5RUDjfEOb7lWzh7OMvHKoWYlc51QY1h2
7pkpaukTYlw3zhxf7XXvhEjA3dwLbyG5po7NCcnbVPNy2W7hzCkK+P978gjDZ+4FhUO2sTyt+Zr6
cyPGrqOIqW/Br/T14iX7Mmaf8HvOqGt6XtxeRP1SNlMOUQJRiZDUmePGm4uShA0dhKN8+CUMEv20
qNBG8OMRzqRkaDNp3T2ZHSSYe5Ohw4rpPCItSK+GsMH2KaHuidI2w+0i07Gqp7wGnD/C+VuL721s
kc2ag08waYayL7HThCBSIih3AE9s/G9BD9Vo2yL+sLK98i7bXcJj6zUE/eGt/EIMyAZFnzzJM+Kl
xX0roYiVfBTnvWlSKyB7y+fnwk7u97fsfHb5wQF0DHF0/X08bPPWvSfWegp+lFIYBvpnV7VLVPDn
2bZha4CCZLkyplKbwR1Dc0rpOzgkxOzr7ehYXFAnOeOenQp0ftmj3VHSzhMBsJ6Gw71HYYEoEbo+
OFj2bEKIysA3qLlPyCvoiP8VEmouF12gTKYx3hS+ROYMjQs0jCN1LgjsbcY7I0TpDdnKaMJ/JXTw
xBH8I4V4yaXT4p17AUusTwdDLPn7+jIXqIzlgUdR7L38nF2WVnUgcGTL2rtOODowC8cMKZLS61xF
6+yBuZ1ZU2ghC/uLXhYn/YW2ttY1404qTApOZLAo/W5kR4VGSjXeQMsiIjtUToEEEXLzfiLTAdwi
epw4cLf+pZPwKrdZGQGiX8PfnbCPSu/BFQ7wRrURcro5riBTzGzG57hwzvFrWsHdwmBBIyxzjHUq
eqjoTq9EKOvMvB9J6lWBllmNW1S1GaiCAFb//JappHwRJ8Dhzp3uOFmAhiJoS/DCueBnG5L4qj4S
nCR9XvSuiWlgQChSoFp0dpDa4dAQG+VTmGc09BwK7B6JwdbBKcJNE/uJkCfB/8FiF57EX/E9Od5+
GatqiD7j0kwSkM4rVA5aG3lOd/JSQlASy9kmn20m/gcMlI95cQYaWwF44OejMuxJ3j2vJSnHiBLr
6Dpv1sVYdWE1XXGWgbKR9V7vWbkD8e82Q2TEUUgK7TGY4rVJzzEpLSImRoMozoBJONIEkwU+gTN8
3PbnfXatgA2+OzzaPaAgfvmgd1hzKicfBlHvYUqOYsgI1tMbi5zNmlKJEKptH/RbGEYEelPXg07c
yuhKL0UkMw3yx0nv3mNh2QFIxok+zH3/u6R3nu/J7UiagCqdqOb2tuwmElSRuvGBmMD4OEnyBaAj
BvyENT/Xr59yyb7kPZanggAFsMzRcUAQc4IWvqlGxHRjII4NaS2gmFwJWaWaFIPmDiyWbmLDefJP
7pTOl0EGJ2k3PuMCQfp1NdU5c8++jMAsAM11SlhgqZbzMbx1f3fykoxT8Xca/FW8Fs9TAFcwp/l5
SY5ExkJ/q99UPpScwS4P6VOK63hnxldAMvyRnJEaU/k2zRacDfodEAPnlcRLpGv3MUIWFhS3Eguz
soxbhie8lQHjdtKYWX9MVcDrTY8U28eRnEKG8i8FGJ4b5RkOBft1guCYdlV08fknAtmL36gWb24g
pYQdqOHt4yqtEOeBsqKjVAnNjjniFRGBbVAPsN8NI0C+I8f7Ad4qhB1RvHFsSyua9UTYrtGT1R4c
uyOH3mhD2Ybqc8SUpcNL5syVdJjl7ZU92Ii5eFOARljNDdL8Hgn0eUEBjEpmwbahh/0obI+Du813
ZrNE4pwzbCdeYSZtU/kowpePNzXUrHEPcjzvJoB4DCnKmRmqx0qESlE4CHqgliZw6EY7ITEN4AsB
qRLqyS8wWCI/m44Vj6XwCqpjgeR2sB8xqpPdxy/mhiix9SVDWB+je+TMJ4+yRQmKZVMvpnCCtqMF
2dWXsT2GgIGDr+BJczIgQMQD8UBGzxyfRjFmk5Jur7LDmeF1MlqUFNrWHrRni4pZKGwROCtE8lZr
Popi+EoTExfBPrTGBS02sK0a8xJdD6ACAdQ72X0vmZ24KR/JZ8TwcQoUZjdvZ285d+VsK7qe/IlL
4YSObcdqV0DRfWZHeZ/aq2nlbyEEto+ZolE1W9u2JxUzEmXcJzgvdXjk5fjJhVj763x0Xb2AdP4c
9gPd71JTd6ChPbCehNM1fsJvZkeZQ5teyyMullXMFlyAaCXK7Q+RBUY0loSVcNhOMWrQo4aJPKd/
ubB/FSft5nn8mqnucHxOih+6w5ougWOBY2tsJs3LqTfmTBBHNSc7TchcaYRhhcn0SzQpt2MrzhAo
tMVR3RGyzIBqyRKg+VyROe9n/A41VImXcudM3+RnYOow4KBCxDlLEOI2fsKccxeoGEy2tpW+2FWz
D+YPogClgC/ZsxlaULhCHaPpc7ti8nLX+p0zafzB5unjk9rmVpipeeYRjCcgARFyTwp4tPh8wWZh
tu3nEaDgzZVsL4cXyIeE6Mjz8Mtw2XFOVc4y6sfdF/9Sxjp8PWZed5ekj6TBsGtMvbppN8WiQxbS
x/m33of5/DwV24+Vu92wBJyuNud4gP8EhE3GOOY5CC1kZw3XNmp3OZxTM7wNnsGWp3nVstDjy7fN
FkORSAo4n//st6y84ElkzkTC9PYDrZv7+nzRPhiQjE1cc0WlPaOUyqUvBmRPYID7Gpf9cDc8Z5dP
8IEDC3sJHTJakx8NYglfAaK1w7MWs8MCMBJpp8YDb3x92z1qzpb/vuEN8ionJ2o0tdiyhwtZmmfs
iXzBqyTiB8OcrN4/tjXuqDVh3tzMhFnqZ8tDpG9jMkEmPHup0oa2nTvA3kTDw5N8RpxfjB1eSBd/
SN9hr2EgDz+wWv9yrDGIK9g2viFkMLYgJua9MtJuRNPMWc0R3x5pwrfTtlGJUh1OS1sKKCaZU2kK
HGwk98WS789hazFKl1rXIs5LYZ6yVStXU53pAnUkpFEt5n1aXOfPal3hRvHEuqAkvofEJWVvvWLQ
PCLnVET7UgFLJL5l1HOL9WKnpSCV9zWnRRJdJ/f9sGS4nfs1fT4U7vGlwGShnF3RHPAOoroT+Bun
gR1RvH22KuQp6mH6GDZlpLLumjdYHvfEo7nsYPAGKHonEgpnNrRpK5oQOMrU/qcoY5Ar0MYTSuBr
YGO2qsZ4gE8Y9hSB6mp5iJ3DM0SeaIoiD4VvHvI18pS4Kdyg8ELvLo+HpPlG2s2cZQftddp4LdhK
EeBGuC2EQ+r55HjlCshkDFTgFQAFSzvREgbHJSr3FkstSM7F8n5AMO3W1G9JT4g0bPabLAjONWlm
oLE6EZUYjq0eoW66Z6f/lWY5wBPMGJgJCdV4oYxfmXbyqpm9ZeOAMXR8YJOVO6wB1Pk3HNjc7Ssz
tlR0oEJULUwOqoyhM20BOjmZUEZpBa1LF9lcZsjzQpWYQrEqfLB15k1qbDgwTsftHfP0WyaSQOCC
wRcYYomy1YBWhwYEjOrtmfdZr/5jBuiXD7E3oeHmIPzYeLkTt0LIDpv+XpyWpIXw8Iz0TogaInp6
QEM4nJDHzc8n6KtPwV5RKkoEEPli4Oo1e7ufXSfVOQL0f25vR35PqKYR40kBNSRUcpM1cRmBvUhk
RB/K81eLlAAg3QKl4Xw7NhO2RMELpjIGyv9CfXPxeGap8Z0VX7AUuILW4t0W3A6gmtr6OUOdApIs
jk/vrkyMNSlBEP+IL9NWPdQFOSSjT8AmEzgqBKursxG+aTtDGK/jw67u+I6dHatsgXVASp0GB+bP
JhtjN16rJoNArhlAYSJKZq4uOLUzOuNTxO/ChJCXnAVG476Q/WH4OwXFhsDnQDkv73MGBuhu6PzP
beARlIAgbsI0Y4SSkc25FrA6ewFzGJRXqJgsgilYHBFWCH2qAxnZST+3bxOY1EpLz6IvTR/zORwC
fGONamD7R54AGxltKByK5h9KcG6RGgDPXYkNxEwbm2AcxuL7/DNRSPEaiGakKTPYJoz0hSUADL2N
fKWzow7qvSm1tQJ4zikvKivK0/u3vGFnFmfK5eyxpfDW4jTDTja6E8cB2Syo1+ywECnnZshsazRl
wMQp9oMcBeKop7Fjj9k/PwSyAtZs8XkMGYTXjrdT4ynRif40CTCGqpAvoSy++aUSntvSJymHYb1B
aiR/wVjxisKoYi/nOjkVhdudw/v8ZMrFW0gzQ89BT7gtxhwJ0QMnvpf3MeDMP2Y0C8FF+YJCQEfE
pIPSmH9uWhiqODQZ3/zgA137KHzTcTKXRBhSMO6DW+6hDJoYT1ox8CagpoGwR+vkjWIAg5fzrKdM
xLfoP9zpaV2J7gqlCPCR98g0dWKTRfk+MuTdKinRlv4tK2bVFUSS1J7Ftgt4ZV8xrhjYA2NfQLks
akGdgFoVwFQJ5OzZJZ/gdeQQUr3b0kKTMRImQeyzqQRwVkYlvF9VjCi5Tmn0a1EvVWl1HUvg03gg
s7XgT9OGojS+QI27+wO1asd8qBU6H9l/IPPXCLSwoGlxH+U7s50HD+ue4B+yQuU81KzDU2SXDBBD
dcC69C3gSR+USjyPlKlhxXAJfXJA78+w3GT2ZxGWxf9dohzPBQ5ArIj6WUpfi5ilF596ZIt1/Ny3
cBWfRCIxKFRDwDWGg0DtPFz6Mxis6bBsgoF4PZbFw0+bb6UaY7JmqC7hUJLscaMom0wci526DFCQ
u6dJI6J3u8eieoYWW5gywYxPiJRValKRxIUC/rrF2pNOV/jCAuYVR5YvzKZCBGQNi2ch+/wE8+qz
DdhPOhg5GBaEJlmmT8UM75d1CtcALR27VvJAAAH53Rxb9zWrH7cJACwMP7h+VqVOg8f4CFoe3xEG
/QUNP+3HMGdb5T6cDVKnk9+bv6QWnZw+Xgeh3l6+vskrr4LP7FSvzM63R0EeTUaRXVCGOfk7Uv+9
Q75L5RvJtfxOiwuGr+4o62USiNzgMyFxvMNMKDx9P5ZaIA2rKYY8zUGxA/vL/IcdotHRWvOuA4eB
ya4x/hF0F4aqy1byrX1P05jxYlNwH81qz2pmaMsjBtQzQ0wU7RWlbEVnw1HECGfU/chDmmPZND0B
n+HL95rYVkjlxr2/lVNSi3C6XR5zd7xAVkOetCvCZ174RokbCrsuSyRMqaH7nP03MiLWLrSOTvOb
KA9fZXSbUc+xX7QaiXJchYM9GQymmWQ7bDf0DaOIqSt7BeUCnATaCq4cC7Xp67rCtGid764RcAd9
FPIlUAg41Sd3seNEg0J3/2aaW8D2gpNX8+a+5e/aSzkSoXolJuyQuBTrGtNY+Ra+Ll8XIa9CS8nI
TUvTax6f9S3Yh+VM4WHgKg7WS99RoED4qoVuHziJGTA/MGBGD/mLAGymYcE0y6cqOaecuJxtrPoL
XqzsLuZYW4H4sq7AqdMbvfphjRBky5xJGJU83RQRzWJ3Ya9CbcNMVgRoIsOHT0jt4suo/jnJeTY3
hSiUoFM8SEz4aKeyNDlZG/oaZMXJX0YRvnCPBf+cyLuBmbLDWJAPZcJgK7M3yjFmzpxRFkZwIIWG
8auw5YrzipGrYdJz+/ijkK3H9Ban9xcGtOIUX4jM2/z4iaZvv15/2LZIqyQMDfcTxFE0oZeIE8wv
jsoJdkQgplZs7rW/pgi0x7i0faWtHNpj0PML+yoYOol9uKa9MKj1CQ85acvysuIr8o6zVIJlKv1Z
beLlyeL7bBlfevbWpoHovVHYeTV+qlYKMeVHjnka9OL81Heshmym4cNXd0RL5z4Br7DRrhCsbc6s
Wyz6oNG8WIC7np5e+14/D3QVLA7wyCdeHbrIjGnSAinryLmvnsSQftPGvvRVVYZOMazrUXx/hSUo
AorzB76pgNcPVGwDnYqMPLkZ/drG0nzeIvGqSozdqhf0a+STAJT6/ZBjY7Y95/Nbn94uC4bdb5lW
cMwp5uXv3bOOoNxobg376xoMMOMIGzxPTggup8ppeSVUc94gcno+U7popV9xilRI5tVv9lYEmk+g
SeS2F9VRsIk98r4VbGoSdZ+1QidG3dh+IJASq0l/woL6uDQWCFH7N15jL1BieHP2DKraU5l0W+hA
IJD3Z2pQFMkahkXfio5je2wCjMNdYikXSX6Lbcpfyb838bTm7lmQAz/UtbefbY87M4CIZ/ytZ1NA
LwQxc4O3QCaoDTF1zeP254pxrWDTdB4NwRDroQw9DJT66gLicRtZAx6QjeWAxhj91zsjUfGnRknU
ESiDLTCYISCvIzFAgm6iu9IemB2qn/BsE2GNN7rsHrISFihDwA5Hel+35Z1RYygnYtEzCwirI6HV
bCA+OxQssclZ8ktz+1h285bJCfyOGT9d/kSV8v2BbADtEPLNI5+bzQ9TYRQpjOiLx0yclGRF4gHB
96h2b9RIG1ZJ+NziYmfG2uGzyuHVaNga3qqze1UwS1pj62HCTr1PUFChV74QEPBg0TBlxiwi+0w0
708ON+JREsaqBe8fpneXNpL/FeA6c0YNxHKy+9ENXSJ0muLz3DINhM5In3l8hYo1uqxO6oQ56IUF
IAOkgINMVWElz1UYUFNRNSi4TqQ2YBFga/h8eubbvz4ZwHYxLKnroepFpTfCeOqOq4yVdDp0bu9K
8VxiVPVrXdIL+oAWTkHl8SzuB+UTtGSeg+1zAOr/qFtG6rppKk/Rz2JuQ72lAjIkCD+Yuo1xPKVy
Pr7oASys7E7LDifR1r+fnyCJ9GOqcXMpW1RlTYWiADJeJ3APKiOxFeyy9/mUkTvnMgxpzvI3XGW1
+ZHPX6M3mBkuJgzsHrgE4rABh1DR9wW4bTPMztS7kP4/0alaaGdprGOZU/yM2A4Fb5Hn9YQbHuQs
o3ZIa36euj7XDwgdI0IOGjwQCAzywATgLBZyVKqLaTWDoAfuvbsc2owJq14AzqC0Tp/I50YB/gj2
+sz9HyY9/nH75jJpVLRE2j+ZT4eVX0n1WJKhZH99niBLD2yhGkxC+BgNUJsFSCAyp2Q4YECcFHvt
mVq4fSZQTZippqC1l4s4p9Ud1RQ+JfRKe/X45j4fziO4SsTNnnl6FHpaphYc1FLvD8+zhweAtnpQ
cXD7pLMnkADbyR/zXFkwe2hfQdf4HTxyhFqR1tN1RkZBNWvtZXQRjC2GN6DCaCHaCwNZle5rIzoR
sM88vd/TppoKtyZlJQVYTt/OEThoBXV+J2CC6Ydx12dbkyEO4en9XtpbehXqKJnZcudt6QxOuD1d
vW7LCVxYVB/U+xQMUn9K7lKkW8oYnzVz0dvvCAbPk/EyDDUrOFFbDfztxnDRIlRdhmHxnWL71V/S
/vvD9nqTNzaepfhvtm/bfYERnH8F9UablwV6co7nHhvaU5a3mSn0X0lzTjAW14FBRnXv91hJwOdr
IFPn5QxGFXG8Bnrm96SB+cAftThmBBdaO2i17A7miyQ26P/NG6mfMGai7qXMhR5CvBblmTyFjqzS
R2yoPyfW9rk+rfJDfqhwGfg8fQPHfIrmkxjAgfKhKIEwgiHFpld9YBvTvddfqHV66CnoiIjp1Olq
mBq/LqtWnzSLeoN5BTqQTEgSquP95ENfZnpAjzm0mgP0PBrfrmMZunjPkKKNGzyi6j7RoRg6xAE/
yi/mx6xLirLa+1hjixnd/d/ZnmmweR8HmOF9wHHXbCEK6XhCCL08EwI0YfHLSKiLn4CrRLtPtFTF
8vCkZq/qV60n7X1eKrGkHIYBgNEFyeCDEXgv5CuveWUnWBI27VppppWQ5QY6aoaa/JcJLwGv+ZMN
5ymFHbxkutDyPrkp7EvFK6B3b0kweDyxkKKmMIdfqtNXrnv15zQe2YlsBSqDSLQbl1fAEynxqDhZ
NnKRC9ddlgvJXiJPhT7nYP4w6QsG63rIE5XG/QgU9Y4NuXv7T2R2DrsL07YTDD2ksfcxyTvqDwUo
mlGeBnwS7ds08HE+3HJhLo6qvATMf5w0YZBPgqdJPzGc0wa07vgy3gEqngYUbAYB4BS8+fy8iAft
PDM+xJbYni3jIIFH4ZJ/4TN953qF11w/IRFVuQPVpI/rFmN/FFw4p3BFHKBQ9E5IK1x8Xj6GyyuK
kwIFn/QiCTYsq9VVSfISgrI1+R9JZ7akKBZF0S8iQkWmVwRkVBxTfSFMTQEVRAYBv74X1dFVWVWd
piLCvefsswepXqLTJpu3YRQJeTyes4gTIzyyWsydVaz/g6baT7INvQq+PE408ZBj9PfFd7SGs/yR
zQkG66DSCENF3rTPDd3gn0Dn3bZ6daZGyCtnMnssmj1/j/PNaHTiYqRhYR19Pi0Sjtsb0z2obl/4
zmRWY00vea8a+tg7NTwqGkZMSBoTFswxmoU71xh9ucskRtswCAHnyn1IqyfMewY7w88lp0EcrcYb
Zege+ObIlejkNUzymK4sBVwZUbc/6QwiUKTor7wMsT+lNah2yGnbjTeT1TTo54RdlcAvAggkeQh2
v5K26U/6O12I20kwPBRMwP0CGewovNSg8IdSmw2lOLCgIhtNnBjGVXmgPYW+SAyyKweJD/8I8wjN
FuzGZeLDfBJB+ITZDoaRHpqlzYQH8g5Pn0t3wSB0Q+ikq8hOj9Yp3vccDlAnL85XxQJjCr6bysVM
0y2RECFlAOEaEYDBP0WnxWfD03zxOsH2OPPG2Oa21BzeaI1zCLNZ6JkMlibrly2vuYo9DXn1GjiF
yMfHL8dk4W9z1ysvCZJAXgx5o6Qy+YzshxZc82ui596DzGkthpIjOQqBc7FqiRCuBqRrkDEIHkU9
40bREWx0Zcn8iuEV2YZHadvxMPpwRCSn8QYelZ8DuNzDIZ2zdyEZ71M738ruYwEMg5QgiM8DfDzM
vwqC7YsrzpSkan4PsF+3paMSWt/RSTAlFZaENoWd085z5vfaL7GXOEHhcN6sH3bn17gdP7cDFQF+
wXcW20j6QXGZ/X0ApwfqAt55D4bDCbYh7z2WAtvqRoNGNYJUbKUsaaOFzchlSl779LOFD+pV+sC0
G5pM8F2OCl4RvsikQlOUassHZA2o3jeuCeLEmT+6sBzyA5eUS8A1nyT9weAqAlmzw55AHZyXE0fZ
FP44xF0KWRMj0Ogo5bRj2vrxOdbm6GMLU5z3rYryXEZ+jVFsZmordflwRsvMGbuxk/rfeezLS8Gt
+DfQ0LIKkiUSLU8IQIb8YvHG/jxZCMHwSGHXL2U8eGbdGodL80VZYDOcmnerJ+YQztRRFq9dFmRB
HEiBEgiozeYfXoVsEgd7NC/yp47sx05zeHGfupIrugI6W1NyH+EjLM/dLXMQUW3jMN0qUAS3L6cZ
ZsH6w0nOPbaWS3mZ+eKqcx9OTad8aQ+p0zFfpVj0O/e+f+5TR1pJcwaA/JY3yT72Y1/b3W+jZXUQ
g9x7euNTZdX0G4tW5PCfVOvm08PHdkHXuevsyCk9LXj5Ar9f/ueWMnoD9jy/fc7Xtr7xtP/OXYEa
ngd83Skdjd/N+sPkUt8qJC2rByJXvT889+UNQZAfb1NK4H20YSZvJQsRH5l952qBcMr86bJhuric
bsbz8eo7Tzna8Wq0GS2/eHO+ALDW/bUNmyOnOiGney0uIl/ES2g4XnaVxSScOOq/z/C7GnNelKC6
vDS9smJnsvzyjJyHzmTHyz34huvIn4TqtbCRuK9HzpuyBDOmNYayTuH1iCqh/wkLZSGZKUhH6qW2
eGBgTzGG0mfL2ksRuyiddF37Ao41g0VMSY6tU2CQwZSjduDMWZI/NSMVOVIXToMhyJceXtzCobSR
Jo2dDmMPtME4NwTw7YMRoLVGNz6GRPMOXqhq3c/vx6NWG/HWIiu6qk50zILIEdbCgisb9RNXKNco
fqsbYd15nZ39u+ZeO2HxwFONSXOQ/QnrKHzsmGp+fhTV+nhQN34A4DqbYWXKvDQ+xe7Ye/2lqw6t
rfNF4vCaPXYq7m2AUwHPws8H6a7+rTmc729nv6GcUSnyanxTJf1djxz5CPQFz01Ya2scPrnyP/CG
hIX87+/jH3RtbodHkCdCOXsEyuKDPUFLAa8roMA8Q4jwmcTd1GTMa2PY54jB1IlR/twt3MmMeNsD
rIfPWJeZFB+62c/YxjYY72hmA5kVue05giwDA/gfHUh1ezPlAWX4XqgrWv8P/cN+2NiygaeWrvPw
fc4WtMTaJmdXVDbVHl0B03ckMUHKhyDakatZuKK5kj283eFcC4uPV/4QQTI6vo3ppjlgjiGCdmK0
OmuPYf47gjEbRhZXpSkbjGCfQy43Rg+EOAKATlfNLV0X2855zx5YQcWzePWPfQdeqcsAX2+Tre/J
WtLq4gbc8ayg+4SrsEtvZJSw8T5hF6Q3drDF66dirRvsdXBmiRbCMV6Ofsv5xKs2KiEM7+UnwMx6
M/Fae/KbI1MfeVNPYJGRCE14WY8NkhNnEshsxIB6Llc7gzRxGQOh1k7F5hDbeSi7NERwYs7xGrHE
gtFGtnhCT3tu32fIVx1LFyBUvOA5ViMEhgdmr+/9AELxQwv6iB5nV8yQh6kHBFOGyqzklEsA9/7X
+w5wEk6hmM2KAxUpcnNnEEsyP2QecyhqM5pzNAM5EBpK6WNla7z3wKAB3WnhGKf7tnCoxFEbugCe
CHnYrWBBRXqxhYrJE86nt2oPIQx3JggI7Q5BZDSHV8NzAs9YzIpnSBLYje5kUgyv2t8Q1vY30FeY
87TZGMpBZwXI3zS0Z7d0f3f2LW4VvGeoG8hOev30YYIHRgLAwIKA3xxdnj+AgN/LB75jc2NjnMvI
9/XMRmhKspIu/vYBPT7MgHp7KtmOozkMNghgBmRhJjPxGpLW1+JvnEq65sUASAxpeYyIGBGHUcAh
MfH3obrrwlJZspOiZLtxwhmhpmcKgKfDFzhh8CThgPHUjGmZmkxvg2E5W9HAhG320miB5Re8WBNK
VO03+7HF1ES5sL0bfHQQmrE5HyI3QGShTS2m7xn8C/rfFUrD1H6tBT0AliRwnAJ/eBw0Td7LDBJC
s+9Kg5C8QfWLKRZOWcxm9yB/oAXcdTQz7mCUdaOro20DfAHLwibJYHociJlF8HTEUw08OmZy136P
lrGCI9cPhwsq6fApAtShS+CJlAvVRe5UWPODnnwPg/q89rPFYyCwApEi1bNA+QZRC/KByjwEwvK1
4N2dISoMq8FZWea+eBnYC5OZNToPJO6vT5LaNbgjFcY7rR5oQfuK8Z4vWiOWlgCxESN82W2IEFHn
6pz3PBAzyK2AjCEcprM8hHbO/0df1Rm/DNHuXAhMExmIDUAhyskPL8EBJ9OheOK0gdJNXWIAVD7a
IIfSGjGdRCgrz9sbLYf5Zbq8HJydObGgM3tQLMD1LwILlOHDzzPrsgtI5ygDFgeQGnZ0CAA+bJzx
waD6yWCDlIO2tjaI8MaXIzZh2WTU7lxqkCMHTvPnMmWAQLcKUA29GecYIwmL7WvxWBTEpoBXYfvM
TJuZy5yTJd+afXIFiAckZCLqMhHksuRyhtzHqFPi1W64jw4TPe7JnueDW8e901vxQqpMns4oiOOy
Gv2ASQ8eK/jT41gwWVHkjRyuJzHdUd+voFGCKA2X3gNfOa4LOMFbwLfhJFnRjS0XqB4/M1jC8Cc8
zWPcj607uQUVFoIt9wfL1Es3aIA44x+oXB+6qQbzKRgS8mBsR5fOLLPkGXFz5mnnygHQiOBzCjpC
EPJON6LdQJKDPMJmwme4BIztmD7sO+RtRG96qFM4jR/roSDNIuOPoSqaR4hhJ264dmDIHCZQNngb
0pcFZHiOQdzk0f3jwJP9ELSd/GmyL6+/2DB5FcFWdoJPjSFRLwg2yblGIpHKzjtlabdT5p/A3DPV
5sbX5o2fhjLcrNtRYOXlrvZ7owl3RLQJDpuEDOXon6VJCaQ4iMuefy+2HbQpmVcaBppWrpPcBzwD
ZgYiVpZcY4NrlXkHJxJ1D1MrKnbGb6yM2BHdnqSyD6QSHLHw5Zz+ovicRXgA7nBonaUEtxKfZhUr
+Augu1heGWdyl3BTVFy8oEfW3RZnZ+VG0XssZWb4X/O+jvQxE3U9l62phUh50RvvreKOwCRRCsVW
fPgybAVz+Uu47Idf2l9ZziCm6M0W3hom3ZwJnaFjpJu8yJGwrc5UbhK0V6P3Ja7KXcygQC+g0uKL
qn9wXjCmBI0Atc/j48RoKmCHWRNiHIUNClckA3j4k4yqVpUR9WE6E4i/CRq4znMNpMWOt2NMMy4t
/873eWZES6y2s+2ihfLz1S/TZW2+MUPJDBgXWCYLhP1i9hJjV6MY42tsYCPDR7OWrvjT4EzyEzGQ
QgEDwQ8PxdLhbvX4m6jph4MaHNrfW2YNb1HpcaSfgYwwpFzKb6cEzQMVYJGevbcjS75gpU85jt+3
E19rmdPNzgKqObu7RNfSaHLTMXOQ8f5m7zjQZk0HQLl3UT3jIt/ul3JIcad5y9/p7LEeJzjqMWHK
aQH27CXstOzSI1u65A7xGt2m+pw/ZNUEg1JL9bobd1B/isMYn9L2jDE166kMC8H8VPReHWzx3/Ii
YdTIxE+eQEXqa2tMNDirN9BxAYz5HrRkbBRZQ4E9JqXaTMaAIqUEXeCleM8wtRNYCTRgsfdWvAx5
MjwpCacCh239ZskuToxscQgKTahshONSiBntYoQH3ZzwLigfmDaYgzwS0wsIzPApQYHJ0sN049y8
TCWZT3PE8dV0C/FafsNrt5PUfFMaTcasztXTBcaGxwm0C02Etvh+lCbsWdn6OwmzfheLQWpLLJBI
FT7a/L1o0Non2Mb9qn8f1ZXIdtkPXCl8ANgtS76gHB9In5O9wv6UDOkYK1CiPA7R1heRE3TMlgCo
a/vjU90APANj4WuLzh/CyxZZwQRfEJQ7xnOr3NdQQsd28Tj351LaF/jnN5914WSqgW2FaP17WUQJ
RjoJ8vuaMV+EMqrdv3C8Y/UmIA/ozX01a+BzKMjqnAkQw2kOD8uArprXcYhp6rKTUDvOshiSxXtd
HL+R0eB2M143rK80M6sW//C79WHhVx7Lh4uAAONrA/+RGZUQNTBkyaqzCS8UC+NZzxiuwEV7Y9vM
/fFxsRK1tMJpoQ8N0nRSM4nvq2EKLZtd9PY/qdm/NnlufbdNQmlSbR/rsuZLNB/cCohjufZnBv+P
qVuJ7ufhQ3iN51xUSDZYkJmrRQFBxHCxRkiHqFS/QAWBWENZ8Mvu0iu4FjGtxnzERTgGgtw63/f8
+5ty2yOwXvzlPxkZqC8jelnxI7xPfoXuOuGbMl6VFkal0V2XGLjCT8EuaWym8QbTCJqtUpi1HU4+
ewIKB3Znb1ryA80LRwowv30n9vt+yekO2dibh1fXP0l6RHKmvtndlspoXWBepDuRIRSmmOm9wDzl
mnfoCHOarw8guGD2Y2usrCbtShU3CUaYUjgesxwk5EXwE60tY4NtV3M+hlegTrHVZ9TKh9ORkkVa
w47nKEcMSWekSG6Gsa+Kn/oMLB1fmTu+kvdZLSEohVdiKuLy/tOxwB7V6+iIV3tQM/diXAVZVltk
H+f9WXW5naX77LN9ResC/xkaKNT0/KJ8lFwZ74huLpmjzdDDR5aGGQT6k6HdyoL6B/p7Ch3rF9sE
aLo0i8UvX8ofZaEt0mBylCBy6P2x5ir0JSIuOlM7C0+o47MSxs3LUEqv9MBXpUUciJqhrBHir5UF
v9fTsP7V1r2gT0W98AqPpxoepyymYbyTw88Pl+um+nsuq7kIUZiPCJuKoPY+tuxw5tOAp7ZLr0ER
0xuF92XUIegVH/vijTXVsfRkp7QnaDB/azsNhleIACTEeeY3Fjw3p7IkEyQI2KG2eVYPTrj7CCIL
RiHf5T8WCOd1Keznrww3ubS/8Jkt4lfmGOu5qdNMzY6pMdu0O8AyYzeCieNXl9gZIJTsUNgDQlIO
vz1xcf9JBR0IBUkG9BHcXPGbMe4skKLZXJLSyuENIhBi+WV8Ai+RTRd//WnI2/viYETDht0MIjne
QmtxnxqEcTriOv7TNEMgcxcvto+ZDT79c3nkybnftLMeh7/7VpkGuXRKaiwhYCw0VkJfT+18n08I
ZcKC++NMFLPt5kodMmkGq1OtaWRr1UJt8cDC2Fg0UsVUU8xmjRT/NTJ7KVZuz96MuaSg0eF3s6B2
qCbcenOB4jCfj0GSKJ3gjmJfyX39hWsRVm/V7tVoM+0HQ7URH+8o9cafXcxWw75mrlnjYnOERwKy
bHhd8PN6SFx/Lz9+HTXCPiT9DxsRP9mL81RgBwX7Uh+W++eSklnQRyad/tQ331kCylW1+pcawlAv
5JVo5UWT9HBk+aGGtTdck1cotJR2oboUb6LbmRyVwQfSHpiL5LefAvpGoes17O1Zvq+gdLFTofrS
O/IzJqv7uW53c0IKmERWWF8a7O87/hiVK0I+Nu+J8fOEFVI6su7zLXUzq7P5Gt0pfEcCYhHETIzv
7fiBgU6qSTz/yba5tqkG6OlafmHIB0OumGK/tuXIkSCl6Hddn4P+rWahphgfAS/IsKzX/dNqwIC7
yfbBE35tlUnESiqpQdhzOB6GH7P597Yt8vnooOqPjx5KGM3F2xbXktkOMFaPLgJlhzTV59o87Ojn
e1Jme2gDw7cv0eUYxqEeEmFlTi/alJuDc533+ozJpF7fHo7WL1n8qL4UChphvBVxmEMQo3/dxX0f
I7hy69KazcpSdxEr6QwCl4U5Qx5RXT5uN9uOOqsRw+Kn9KaozP9UA8rfjwR/Ypb8kBIx1FgaDakh
EYn204bkZ90WQLouU2gKsATvt7MQTOgEcHty+PjM4rWYFkGVHZEHhNww8K3mUwDeO276y3E5e3D4
RkxAE5QxoNMHQl/z6zaHDEZ70BHbyhKG3N/y+/ZHmotzJmgvlCCzCA94toAPd2I213YTZd6G3NKC
eMqngWICYFLPnz60nohU94/3qjYfTkPCFV6SOi0XdUrpXFyoO2ZzmOHdsmop6RlwzYsbF78UxFhc
6PffjMv9T1oDZ720myhvY2xu52L1x91X2PG8w2cTaoee1fPGAqaNqQN7zq0SaLLxgRJe0lMqc/FE
uII+Hm+/czxS7Tad49hv6aw27lyDv+sUVKS6q+JJrTiyuvxgtQdcrlJYZ2PDrfHVWLGkT5BP5LP3
eL8laCa7hh/ESJAcyOFpnPhjP+6msJeU2QNnjpG4qBpHOAl/pd00Q65hho8XKruLwiZ/P3HxKZFJ
JdoaGvbYkMq4ZTvIm5X/hqED/6GZp8VKQ2UHbL+L4VBI3e+I9NhkrBCigrYe5gOhECqkf9x5GMyv
OoGS8knnQejn4NI+CVkrQzU7i6XHDmXCchz32mzaPNbpl+hoZhvlqe0PUuTVdDBvKI+xxKK2fKAa
ezGgUMfW9GUpX2Clz+2ZHpXchkt0p/MhV/hIQiYFrsAvu5w6H1tTjznt8csaQba2esUcdz6SY2E9
TeR/PzXGt5P4c8Tr6jEFVWY6b9/hXtrqRLHeqGi07ehlQcOQhb9x+5d/Qn4psNdq2tunvJyIXrHM
v36KeEBLj+p7J+IVTveFoxCjdRTIkGTA9B66nLrIYnJc+Xhbu+cmkR3Jx+xjCksQOn89h3jXmuUV
vhnuA3k4ECI4lBHYfPeXJXb/Wb7uqtEMOh0890/tm8guXcI/6U0P6tSifd8T4h11VyV1R83Qdro1
LniTiTFJMBY2EtkiYaU7f6bbbII3MDGJ4x5vODZkFfFBbb9V5q3vpQi1hjxhUpk7nJF6worbUOrn
Y+YzK1JiSD5aQITSn6pHCk4hG2HGNPq5y7XZaKt+3JLFoJyFzJuZk5mMaeMFoV6RZLqqatOpitpM
+mu5BsaLvrb/8GlKyGzS72T7oAtGLKgDKkX+HWpFe5w0K0E+yvp8OU1CNdd/xROKomdijRdFs582
qwywBhkRZh2XM2plVpPWkwhXHRtz9eOxG5h/AtOcyFSxUkQVOfvjw2no/6jB79aj00l82lHzQm+z
ZYBldts78ARFVJkui19Nsf4UzMpro2sszLdexHaZzNCZhXPVz7ZE0Bccceom1lsynkssr4QZVbCH
zt14AZQzT7AZJjC1SCzmbGbMzCue1y68oy0MU2LFqEFSP+XP2q0siFVmZHEzMQmbOF++RWZxy6Kg
FxR0lBAwC18JEjJ1VbXBODLawuIIFJkmjPhVwfiQOdEEcgh56LVL0Iig/O92CEEHGftsPd0IU0tk
Eva6pE9LOFUG+/r9dWlik78wbeN73McqxqQFi5Y8uYrs6u7DZ5kYr8RVeyhv93WpGRVbbe3nFDto
P1CHXSFAUAgpPaVZrhgPerfptia3kmJyWqDjp7ZLja/P4GXN3Yzmuf2jTm+mBvKxHSwGdV/X4dAG
29pPQ3WVm9E0VBKaMahjj+jlyltRaWE/j2raAM5EIhKCcdet1KRgRrzTzQDqTUqdQFtTgKcrxjgV
lH4ZOpct72PUJgPsPs+xzOjvV+HjygxGAZLLI41eLbijHhugZF4KSxr5goM3kZU89cB764ExsA4k
65ccDDo2ujC4hG8ULGsjW0B7ruCfWf158Duk1sPFnrUBXR0Ewrf3Sj3Nwp+Atro5FRt6d0ig0gFu
dD324Xhq9CVmzdb6nJDWCG/ZUNtZbmXtkAmESdFplKOGpKwHLqfd5yUoT1Ncp7tNhEboe0JZfZ8M
Lgt36Sow2VaNaN9+52VGe5SvJwrMFzdyJcDsfvqm3GRFAEtgrtTDaRxnU6+dSkgncOLKt+93iPRM
zWNL7eGnQfJDA4MJq/LxpqhlUkzB/LEwzz47AYcrwNj878uy+SAQLZGuGTNxFgYe9Wysbup/C3C7
/gxXC1yLiWS7kAuPk/2ZkhnOe7C/FFzuhPFiHf4x6eo2Dxsx6We8YLUebV6ZfT8OemkgK4DA9151
C6s6Zdnvd/TbnEXryaeQj0LcscaRi6UAFwQ3IdTkkZm9Q9D1rKZrfLoY6k0hZlH93JlKE25SYWy4
RCfK/f/5vS9Fb3rO1hLjAm0Zx0FRIeiRLqlM5vAkv8JEku+ugiQq/uyg7U9yNrbBxDe/0wZSKn5z
OiQ2q0rEpHzd/qSbcnQgB4mk8XZqv5fJ/ToecaQAckRYiXh+rh/SqfuY8dSuBbuGEBeWwhX6TEwL
MKK+f1nJ3QT2H6GR1FEsk9Dy0rwxtP1bK3HhTMN36RUXLXLQmnaVW1GAkpMgZx7j/8mwSrii0zBl
wZbhXwBO5khbqZ0L8v6pwmakpr0r+wd8q/rvqT0g74AOs/UWNDvzvCYPyGJDUpBtQ4alaKIRRIB1
91SMGsEucIjZ5ovm4eeZXQb9tmUORiOnnhMkjbJOJtu2kRELDqFTrx+Y/zx3SVxNvSR/JSIoA1ar
w+xl8Hk7SlAzVLRwJK5eyY6OsauCxdoOIxeme4RojOZMa3CBhakr0XjZCmbFhvCTX3EkxSoTqh7Q
fu0U8AvLX/4HM6Y+3k7J4wPZY6krAnhB6IjG4m2ELwBWBMgvt4CGNZOJ3h71Tj+/U2dw11Hz/U2S
uRJ6E7w5O1CjyXwPsZSk6vtKMOxkTiQogKoj/GJaY0PVmWOahikDzgpQYqARjh01QDM0LAcBFiUP
N45nn1/mvT9K5aWnfPMwmWx1W7TISB5zyW8QtLJDz5AAEm7zmrhk4FXSIW5Z2smo4Lb7GV9hhI1g
8hHpzEQSlIsr/QEUxrgeHhJu7rZEQ1n8AD8ril8kbvM2MfqdoKXFqB0SKPJ5SinMhsxXb0VLcd9B
MEWJwmUiDYxCxGtcOKhgCK4FUhfvYf8rp9aIaffUThh4c+3fGBDArVIfZOm5ahGizcZa4cMgCvah
csjSWQZyjnafGWZ1/o5CsDFButzvO+7M90xYombC79GnrJwMXjeATODrYu6n7V4ISf/U4Fm0bn6f
i7C2RjqW14U2o28OtPCJauoLAKPqYj9PI4v41QvZyKw/e9iMoDTvv4kp4ZFC1jDXxQKKmngtOwsm
QTSxo0WEXVDQbHYvyf+s5V88mwg1Z8Sw4DN4rDFDWLxxEwAnb31EPOS24lZPFINdsLSNf6vo+GkD
jO6VxBXboFJchSEOuVEfGx4m4krIOONw4OWNdFxXYdDk5NipZsfmNjaLbvZBn07cmoPTewtSyk0k
AsDP4pctUsrGNj73zwS+nN0M6pJ/4QSEzGL8j5LwM/Jq4odGFof3QSwA8QDT3StiZkj9cAQ5a9pV
XhM10edO8/v+Dq8pHFss4wnQ/GOzFBujRdS46PbPdCbiU5jPMc00KNCYKry37Q8p1vhUT0nbqQ+T
ANtuuEKaPWLw9YSTnpkinIYmuFuFRTjsAtuVPSYwGT5NtVNuMWN5LeSeSatGMSu7qqsdIH6gamej
I8xg/9xGK8ghF+YncqBslS2nALfKEvFz6cCxQhO1QP5AEeq8g8TKSf5YcH3zyXy273W91XiBdb5l
as3yfh7orSDRfPRcZjTW//wF+j35LOkQJsSQd3pD3GjgmrmrdpJXrUpy09bdpmBmsQbn8CdsHA+7
duptcXwe8yOPXDVr4afbTHYQxbxmUYSvdWZ/wlTP3H6HwdwfX3cTYnZ8lfHeVt0Dl4PqfrcJGUOY
BXHs1DOn4tht6i1z30PJBreI9v2pwnsIvJgHQIFOjfux3oJQ93v1xoFL/hcRJv4J6wip1YH9ipMJ
CksVRrLHw0L658LZeJ+r1fsEEWXVea9Ts6tDnrK4coJwah6Dem/LLa4YlsIrwEcAMMcsJL922/b8
YWUdEtbrcIyNjQTlI16/YU2jZECamK5LZ+DhJJcRozuj3k739XZ0fh6j4egeY3si69WiDiX/MTLj
t6dBasAnTLIgXD/WfGEt5VDUm/r3z+EWNs/nyknEN+VcnfFGQhu9pVlklaMaGvFZU2DxqbFEHCnH
8PEYXga7sKvwo5FovMNlKd/UzMNM6ZfCNmNegkfjLxU7f6ph5qseaQ3cULDHucWIO2R/jy/vsCTd
lsWn/nttWgIrFipazxvZorj5g0Il1BGwFyklqBZmDIi80u03d6g0i4RqYyXTVXKo2C243X56GPf6
95asQXbOrS/ME68nZrzfRN6dv8XHLEyvjf/cD/yWETyt7zzypaA0wX0pWEECakwoZuOf9jWLXaxY
1upVPmKTqvw0cN4nQ8+B9eNQkSd69cYgx3xecG/pTw/SdAY7Ky4V9ikm4yNE6tgQwsxjnjSuIHgy
suE6/2iMH6v9wxZ/1JeFCQPPzjjq/Zcsm4BOEwU66vQn/6B7+n25/V9zmgxav2GxvjEnYTyNqUHB
QJxuggnhdAY9i6EA/JLu+naT4yDUQeDL49lMayx5vvqJXZPB8pdxW+VU8mAvweiGXQjWQMqez26O
7wDIIMUpBB72BGwNNF2G68vUldDy1niwlAyEY5uqAvNPVs0GSQzjAKaQZI1CGO1Q5GBWPsN/gP/D
12+MUYiBLp2v1ROPo1DVTNRfLKD8+Df1GSrD080yE0FM9g34cUa1ZFGjP0OCiSVP+iNcxbBfS1Ag
c/8DDRa9BB5T6VzeCMF4DXkMBCbZTx11G22lRYZ6d3A3lAeDP7w97tBDUJFeoEgkQkA/wCoDeQ9V
ECgmfqkTnXfPyBuGAxNrzgF7ZAkn5J+6j0nl4Al8wTBmBbPNTMxyIU98yIoKXKBUn+DNpnc35qhg
kCVX6ptAPP1zA5rhMcW5rqzHNr6+tot6X4BrruVDFWpvXWKz5bXPWo9ORZcvgLkgoFWDH6oBSpZ8
neqi7ZKfyFd9MYh5IaSqt+qQnMVVf5lc6PXeLDWX9lLcxCdpQDR37SUZBf0BqLetzBdFJpaVQFUI
tvQu1plhrLXd+1AdituDQSSbOKxKDjml9ClmIIhEn7QXGp8RUkreD9pfSQd9f96et7emT2lFod2f
qgN/pL60iBxxmP+Rx43Ud1ATwtIzSzuygSD5+ceEk/OGNikF9MJbGHFMIkbhd/FdiSc1BgYm9SWI
fGWhQMBM7IosCgSbP8RB4Vd2RXAKe+dNG8kFzqU8yFMRc8nSQL1994PWjf2IjqAiJBoGDNwZ6Awl
oSWDXhPtzzsyP/UcNVzDIPbfzosMv0pmuOupZEw0M8xWozct2hMtp0k6zxgiVbLGEg9ZC7QdfrKK
TFIqeYEYxQ2AHvReBGZ4WYGf4thOjUjrhxUV2DqFKs0KVS8aDe77PfsKy+trfccPduoOuysfLbQu
AduSYT6HYIdYI0hl/BP/NO45FIAQE3he3hMwL2rrFuu4dsMtpe5qyN0oytzH+nlVmY2fs718whWQ
Q5I7szwkUI5YFu9ENaJjdzh8RmtsQwgyyejCw5Iypzik++blQevCEBEHCW7yOxc7MDJ2388Zd/6E
S3nLu/nCQ7m7Mia2ZBuBTjJFr2cQxClj1BJPkyGKAwGFTJyKMPyiuBw1VoRLJmkQ4Oic1KDyyCmp
V1Mb0gJKfUsLcUVFUML2foIDw8QA1lV67vdfh/xQWi+mrdWc7fSry+eMIe1OILwG7lyxhTE3zJhp
JS7ZYjjTN6TO3MTQdPATonNgbT3QJyA0z/1qD3dL2KS34oIE0L4fXqfRH1VC+DgP54OKFiLNBNGL
cuAz+lxJaUWoea00M9pj6zb2+1NJYmYZDpxwqACjPWy6GatpSxQIIBu5mGe6QfpZLnw+Gwjo23TB
Z8lJHaIIaErgVNzSc/S2GE4GU/Nx+v6+dxihQ+rY9rCbh0uFdwMJjoIrnO4oScrj9CyhX4SnAUvr
A9jqvrieQPzxTHgigoZvZNWk1meDezM44xPncCCvMXUUjJHhGi+0QfRcHL4b/sZ6i1EvGl8ukPSm
7hq3p8d5MDYE2nTuoYL/w8t9PQy2Gc0rwi87LSeeIp8VA0eIr057w64yOCyMbOb/1Xl645g5txw/
Z4SLkBIPrIC/Q+niHbGR0PWpQN6wUblFMY7G+uRCIEV1rv12f2r2o9tzSwT3gcKPMo+huXBJrjjm
oc5IiB9RYci2f7GN2GXJnVXdxgdeLLnyaYPn8ClziWOVM8EhmiQlvKb/ZUs0KryQfyETlPG8PdxX
+sG9jNPGTQ0dDzgEEsi4tOkzBy/2G9+5Q5L6x+jDrJ/NGGcebnpUoahwwBnonL8XSjEOLXY6OrFk
X7LR08OTd8p4mb4HY5UIUi00HjyrKMg1iLr2iBtlrDNyf7cGv3B6GVzh/3FQOA44Z6xS3Fs4aaA4
Z6BDRib6blZTbl2MBlC8Den0KLUxG/j/Ex1ucU4t75tNhQ1a+9fowdXk/Q0Sr/iGb0Z+YfnlQ+cB
dJwvfF3SQZ3Ng7k4RuzOU0sQzU9slqiRFTSkM7xdEvoIMC446YwWgKtFg1YLYi7XDIdRQ3Xvh8uL
g0GewDPTuZADRGN0YNl9PDaIyRvsIlhztaEUYI2o2SDIdphDAcdwBfeFEiUuaKs+fZk8sT0Ggo1s
9B70djk2PMpRaQCLoFYtkDB9iadoyRfdllalwmnGSQk3nOic1jci4gG0AVkqoBG0Xf3EmXRr7Kjv
6i2TyClDGAXwqwYvVEXme4KWE2ldVi1wv5RQ5GRely8Hdu7XEXvrHnsKsTSjYCIhK50Dx0G5BdKC
wDkIpFtquCJ89pse2a3o70EQetnL4Nmv4+9p+iZgb8kSOrD8RsF0Dt6EKe8frgrjImbiv0sqG9NM
YlLUGl8XaJj7D53R0NDim+mxNki6M76899WNYoNrjFKe15YPXUZQGXqFVJeGT5INbSkhucFG8u7k
2q7CZ8lqny4aeBHjkfxxmg5sxvy+wxRoicyctX/6CnHb+1Q2Bbk/ItNkJedMtcxJhiWmy3NqQ7TO
FA05pEtUveRTjHtLhP+pzpjr3HAxuDsDJxGbk3MJM7CFWshxEK+Cf9V/PJ3ZkqrMEoWfiAgGFbmV
SZwV5xvC7nYAERkExKc/X8l/dgSbTWNRFDVmZa5cWYOie24ZW1nsG8EohY3qHZ7eC8I/i4iPItBd
90C8EjUw8aaKYCOdok3RNasYdSFShXQ3GqKE7Oe4Z811mP9TkyA781xW4JjBZyoIhzAViLAyhCNX
CZZtQQdxMwTwtD9y7gCpUXnFzhswIfwQACyBNIMaJiiOAGvhs75l1uXz2VLimH9bvIoh22loKIrh
kmB76WFZnqT7Bo3wc7xU7ztpYKlbNFJkm6CTT9GCM2TtqXwfER8BGzz7DkhoCiD369hjpTKZK1DH
3SCUyNXJVdp9+p4qe0x94LNJfC8nezo+wM/tkaWm7z7Qwd6HDQ5wuOHD1y1BepheVJhUt8JH2KmZ
H1l3gQiBGcuWDWhY6+VfbZRjnTtMu70ESOwJ9K6f04WQ49F101RgaKMJkhmIbmBG0OZOcMlEwfYu
7JpY1/5cLxn5fqLczLlYyY/QxFYpaMd4sV0j23ZhzlNHeQrwwGHdoh/JYAikUd4f/tWYIHEGhcaX
SHKQCsFhnFuA9JZGHzWa+Gq7h/REdCOcp8V0gmiBbIaLee8oFJl3RzBLmWwULR1gimAH3dJO9KTK
4aTtP79MrrKxYwPDvHwrxGw4R1/J0L9fetO37uJmx5RSaQu9O2EzOAydsbJGxljFnoP0QGxUL9xR
besK9AHktuhvbnPm5f6xiGArIEA5Xu6UzG3sAudSnPYIQaz4Y+ZIBC1ob2GGSH+7+OshgtAJYaXo
TxlzQejpkhMcmTHYvIMafkC21LFBpL+R9VhbNDAYHnslqWQiD3B4XzPQg2b+Kfawy8O/BkHJ+73D
bZpavcse45uhjawRv4mwAKQYqxFVQSAUffj+va5u4LOONCEcSlvaDrkEd2eqYI+Yi1Qm/LmZUaHf
BMPCz80i3RM3i8kcuZBOg3zK3M8m5+W+cTMEYgy0Aj+BN043eE02jQiTxjegF4NaP5PXT9weEqg9
bVjNbx3rsbtHJuF6+BGuEAg9cDcjgPizdGp5VMCyRcgCmA9Ya0D70qhL7AVMooC4G5wdZ5g8BJzR
oxuBPwxcIOwohNiTMrcC8NQtoxhp+E6ykjwvZTJClISpgKAEC2wSHZjEIUF+oy6bdHMXW5J6fqfW
B/4rwodiB4KtDfAnS66MKwWMbKDJQH6CVcPgnyPMgme87V+SdZXdT2pV+NC8vRwIOz5DiMM9m+0I
9D0G8VvNUrZ7j1GPji4JAlJB9J3MexitUE/gg82UO9G55YndMTG/mBmFDuYKCPE1vP3Yht3BHj5X
BvsufiMwsT6GBU4kdxtRdQXLLYDEQdnHUojT8w9cN1Bn6r/FSNBLvjwUN5GlHogFxUiFx0OaA+9X
gJGg4dnDwQDgUgOQKW8xP5UzUJmfwoOm9Z7YWs5gaYCILh6AhYVATCQYV1rpNv5bdjFU5u9fpNPv
nFGeUHkKsV58Qz3D9GXHW/1izNDTlGSFzpjIJH9CmLUZ4MRulz2cwKEG8ig+wMeOPBV+k/CPGAOw
8fpPQOFZBuCOOuI1kq7Tj4OqnsgxEIw+wfTFxCMYVIUFcQ/ShmTB26dgKy6G9AFGdknM2GW5aUpL
g5vLg5BkiP7/0myDD2uqDScTmBVgeJi+iyNicf4jrxUY95YE6MKe+9sDPB3s+k75dwBvPUhGIRvP
kX5Cl85iAE1uzyJk4VABStIdPffaKPfL2IY5KSf8aM/unXTJosaKk07V3d8IuS5A1obGCLyyN8CU
N40K7PJCdUkEo3dhKj8OowewAHtACDohnkWV31xYVYKv1iAsnE6DhX2SfeYA9W9rJrWc4WU/lgF7
0djJv0TZ1BttR0A+dicwi8DujyvQL4HPUYh0MIsg02u/AVEKaXNcCQyfJeBFABcEEJwaEgLeC14K
QoMjtcCcgMzAgTHSRhjjiimiPbhGfhQSGqYBCwJkHuCvf4c60ufsIaFnbAYcbO2YMDBEcUbi5IyA
yXyIR8mRPSdiHmIrEugTRMp3y8CoR2XCwR3uM3bxW4BYx9U8HIdrcbv9EcnxactHRB0OKB7wYGY4
8pb6G1OX4cCOELU/JBihC/Q2/GHWhmQCVRFv4hrhkgsmMErHBZsWIQmTXS0cxZjcW54ELjjIODhT
YGZjNgQMJQ6ahT0Hoj3nWyq2CFxzn57NHVhv2hrjZuWMCZ8JUoytB+orZieEkmyE4epbeVQoFxwI
u0ysvAOeKno/B3mxyrPUNrQ1ymyIuJHjnoPjloZgCJI5+xneJdbSi4KH2Zq1/gXxYXmhfMfOhRzo
SPDKY43DZeWbExe0DW3Gma/nu3g5F7QFBxdUMXIzrcNegBahJjgK4QlCZae1OICaErmJPAB2C1Hg
WwTKwgVLCPovSs/38m1tNXDxOAFynbK1ASFHB5rc3GaMLquaCU/Nb9XQGnwUG7v/ygb/U7nBUuUX
J9Y0VA1IpdQgAbsHOIBMG2aKr/oLEB1qL4RN6DFoLYrPR3R/qWVGwmMgomQQA2fw+mWZogPiRyK6
Ij2Av9sKeLOKfatkTAvwG8XloPtS8RhTYPLhZ+iRt7idgByLBks6Y5QNML+8qam1bj1+8J23X4hL
WGSgvIblSNhYEK7haeICiQGvkLLvZN/IxAS8wtgjj7ubOBvwBxlxJh0X4hodL/6huHXQdYnUDJSZ
+RuF+a7avLJBil8YQOnvG0jNNWeyJy9MOyAluSPv6qH8cyX6wI5qIV4vL87FXIdViCATMBnY8jAf
vd3+UGZHKJzwEchnxF9ZGiPAf3hQDJQDslU9/ExDNOSRDWnAFo1SskBREFyCrQHwVSOIAGRU52aG
f9KeTicvmaI+i6fg5kNxgKcdvA9bWiO3CbNNrdRAUKfR+n6qocAcGJO8mGOJCv3ulknW2IaapeAN
gieDDBTjQvTjhSCMU2evysb0Bh+qF1rSJIR+pX+Bm4MAksCdaa9LNBG6IbtxO/YDn194CUKaHZCP
A5/sPfQQ7osRFJhYLW+EJIWaJJ52MhdL3ftMiHiUYWvjEMFzvotw9yQ6We5SZ50Z4Yw+i+hK7Enz
fbhBH4DBDAonQnZhXTjfQfOMijm53DokxiEoQ049GF41DX2eVw6YWSV5nFRDWAlqeAbBWBIHFbJO
SKD7y9I2fCIFzJhYnqc+CAdP2rM16MCc4CNNuT08PPGYY5Vly3w01uxzvRBF8hgR++Yh70vzB55g
lfDcY7rvBUJy1HSPSJ/MxsAV8cNjp6ES8Yj6YJMVLZDF4eG/34d4l5pptoQMGCUgYxBFfw+2WIGM
gPEIxRKbuCLyCM+Hqao/WDcmQG02HG+zA0fx6e7ishCY7nOT4zuHqyOgCm14n4IO2z3wUQb4773o
XIMXAWRR+Jt3HFtuflOhu2cqTu1TMLlHrh3fl++thhIY5ML6jUOaU50+6MJh+Rq8R6m9RlgCu6wu
wE1K098BWGeKjQuO7DCGDtnsXnnhzQ2nL7j9O2Bl7ehHx5JOcgyaBrgOQk6K1Rb1dJ+Wv4oAMehY
HwTjxZtAvVoYdJg3a+ctIIvuDa/HQ0XW+VzevO9m6b58EItQXuJHSvXA4bGFdSkH/78OiWlr4JNg
ym8MtyMRBnCSz8MzBvv+4LPL/W4XaGDvkKlOUVr3O2ZvRASU+9E8K61e5AZe1Rth5gFjClrwG9Yk
JBw4DyORXr2K4EDnxM9cxE8YFonpE8OAz7IOPZRgbPgAgWW+gJBMG8Spo93t291Vh31ECyxDhKwt
TCiMf2AmGYHiHt/udlwviZoZnFCL5MS0x28LehiwJW8o67DX4rUHjhZkAg4WhFH53Ahr6gDRypRx
Saj5FOjJrIcBN1pLmteFIrVn4gYB0aqmj57VnJq4M/yUsaDJ4iNSizuce+LFTgX3yGMpgI9wcO0I
XYyq9TmUu1Niq0pgqt1odDPsx2v3HOdAaCL3c3flzlAp50T7ftfrNw3dQevgaACZ8WomXh+2KevD
VDkuqqGubJT7Muq6MBcplVPht00Q93iW6NP7e0oUlGEhjWtca6LFtfAJhDGoCBQurZR4WWC4XeKw
L7MGmnl3zgeB7rxGYyywqPJWEOA7yk+/8rDXxnODygGEf7WjgAUCLYdkNv5zgSdfeu7skmVcE+7K
vN5FgOobTA+HAsD/9T7/wOtMjK8+KlPDCSXs+B7h3+P7LHyNk+cq7i3i2st7ixp69OHLYpCmTvXY
37QN+xMDuzHLyTg7iRk2W/ZHCBEZBmQfP5/yhsJ7gmx7P3KKiHH4Atg2AAAmmTr+jmztr75U+BLx
nYnl7IUzbQ87rdJ3i2rDxo+dnu7DN4OGvCKe9rz/3jZerWHDEVCIq4npdMselU753DVitwe2/TX+
26JfvL3ZK3Y19KogEpli3ksI2oETESKFFRTdD4rGTERereE4W9A73mZNp6lmjQoOdCDd12nuPt8m
dgucl7f4aF3Y95GTxz9ULiiQIIPiXF4MOBYAk3uvHQaU5giG402InaY7ez2W8rneooftLwW5WQRj
xIfN61UEH9UH8qpSt1q6fNc7eHze+9fbUYOJ4AWDc6Ue9fBvZaz/PPtOglNtNX6AEbttwx/j3T1p
8rifGItHPZGxzumJLTGy4NjqQAreWfSyw/PTnyamcgDsVtXw6Ca4Oq7vPbSdMXEKnYZVD/oaXVgr
KqipsRvD/AQs+CrCrCedGWLQCUoDXA56qc0ykOCeTjGImf2esJD8SWuBo4FC40VUTZZjqA+K1Kbv
A4wy1tpfjK/Un9I1r9rwqpi9aitEjx8kuI80iKfNj4qODV7oyrsC+lRsHSb51UfbyX0HvBdo6DIR
ijR+z68jQ/IgWg0Mq6psFdOKNpeA+UQucQvoBUDmD9dy8dCXmWJ28R6C6eJjATuBUgoWpz67Uvy5
zHvoAGjTIpuLuEuXXnYXaXcRdWaE7C6h+VfGV2lcBBbfpSNOquNEdej7EvwgmR2mQGWW2RMuXKIk
SocYIupxDZJTFiInInoXxe/lArKPFWiCvRxv/TcaE1E8MmyGOUYm83ZOMRUhh3qKKQ+WS7Ah9hM+
5KeZ+R0RjWGZPAbRcBaNbxj4A6+PCTJBjrxaCku004wfoaOm9m2k45/WTMBHActh0DI+O4Qg7mCL
I7zJ+I5zUUkUy1FXzOlTguR15EE8UndYkDdgZ95uEluSmyPLM1HZLxRBLuQxhMHa1yDsEN63+BSP
n5guCnaRmOFwMSsdcN8r0H9jHFuuVvUr6Uyedv0cosycN+Ob7Yd7Mg9/tXP/pzrKa4LVViugc4va
b/z+7rORB+lS4UcESdANGTZ9ZBUcC77X73O0rM69XXKspunGwmYGW/Ibd2acfpEsPB3kwkbblPN8
SUjWcH/9DX5q/+1CwiFZ7yk+FLBdKDidHkNIuNTTa1tt5RlWpQPiZheNOBLfDnGW/2leRFPO3C6B
QaHn/94UdyIXCZYLCZkQNFI9aJinqIK3SNne4SYXIsEXlMRPItn3DhepinXvOs+nD8PhJ5IB/kKv
zwV/chFhwgTKxBKPVP3NgTsMo7vz2rDpdzA1J8f2B1Lwesoq726jvrJCBnHhEjUJXb4v/kDHdwBp
fA/jrAn/aP1c/n1guUdtj1QCzQRNy14NDSToe4AuWOnXjTqYyVa8uh5epw/yjeC/hKeHKeQQH7MF
jtGofEISPuYa1D/3P4SgiI0T0zuNir/v+WFdfwHOx9p4KDUuGgvX2H6OIEb1s37ileUfXYvSsUnA
T5tiXNGufrcGbbVTe1QddUU9c7BU1T693KN++Emg9Py7k7v9n+Cnu5EFNt7O5sghy9JnzdnEs5fd
84MhxPvLet4go4NpGQj/cynxjePrdN2zkwDuN7w7T58Frv/etW/iBew2hJGFWQ+sClMm6JXvxQd/
WKA2TOC4p57vv9mBP43z45dPp9oan+JyUD6efaUOZ478HGHNTY85tnpmwW8GfHh2oDJoklP2V6zj
FVlwZGCm2cdtelhE99qRodH2r29ReP3jVzuRjPb44F45v/99rs6DWEBeRPQmh4qMv9uu8i+ZGnMM
P9cfMdPJA2R++jFl44L+3YeCjGjh8ZTVCqjhBcOSB5/UuBxSByS5bfQO6p76jKnhiYyEd9Xrrg+S
nimjl/vgyZh2Wb8DWDdwBejbPZwMc+SNJhvJPU9/ug1AlI+SnXQTyjwLmzkaxiYA2EjNKqaE6UOf
NNX2wf4Az5AHQ8OiJRayJY/hrmG9WabH/qzUHTaMFJ/NKKPvdgYQ8/0QPoELPoftYuMzAowFm0gK
/u87+Y42UTtI6FOk5uA+d3iModY2D0VqK6X9NVadzk6ZdiY8wnil/knJ9Ml16F+RluiX4h4Vl5zb
X0NDtDRdhN/a7tmOY8rejmb+JHN+5V2MVcpLD+PM4+2ZZPzavojc/8tnTDDpcblgt/8tfZuIc/tM
M7zPoaDgD5LTUSmCuGbXnF0ncAJMo+Nrw/2SmRMjJJpCSICcYgEi7L0V3BCs3NveOvLvm+5SGiFv
TFBnzKDtBs59O4rJ1+8Hg0rQReTH5CgaimF8DH/DPX33qJ+aNUuDgihmpzMdIN8lHdSTZAUoBrYm
9hfWAwPAvk+kARh7fvrXQTOULFrlRi24y9um/qER2Un3d+lG7FoZS+x7zq9VfjbWrP13lCLwUaCC
OIMypf/SeJzblmdyEI3//0Zq2/KFP8h3+FITjNp2+PIT9U42bSV9ziRpG5c5lTHVDgzagj/VXXRs
ctfPOqfsjsF49PCj4ZVgk9vXVHueKGJvrG2YrZgrk3PvKC+feG5g9mIvYl5N7KjzP1YHNPzQUjGt
Oe8F3RcBgDPfQAtTYkrTFqHtPjBK+vxNI0MmSD+hI9GuTDGN35ncf3iM5Qjdk3zkf6qvrQsStvlw
wYdxcCGsO1/VDeWpNpzoglQa93htzub3h7+oibvz8HmBCnLsKOYy2EbKgTx8zMmDlyAStyOOqqaM
3OQxzpSMVYkqU+lQbNxAQqE1m4Oh5glatRQIGRQpO3DYwwpdjaNCmkH1ZOsr4QtQjqGkynSh3Gyr
hAsszijriBKApi7CiQ2vJh1b1n8V1qakhdRjZtdLypaeUfxBeAxlvv30Ywivbi4yXX/1WcAkakXu
y0GNOJfW3f0HPbrQEr+95wweA6yCul/tw2HHhrzNEcG7IGBaoz4x/PCkrcMVsBnQgd191+9tJCJv
o3uEwntfnND4o09DiYciQhd6THQTqCRRramXSrOwZhBnwgpPMlEu0kkPkpmMeFryNlk8Zv0pYm9y
7oig4+QAlz0bi/EP+XGg3dDH/SOKO7YmIADQTmrp4G4HYAdwQlk+0NyxH7CgrfVA4rQKPt6MsE2Z
BB4E29uc20Alnvhqq6JYRDQCvc96BHqDnT8aRcHO858alZKjho9oGBSWArDRGaGkPmAkBQMNMR2w
XTalXzU0lc8RZjCNiuZA98zFBz004PlvC7L3pjPSVZDbueampg2WUipStx2+7bykaA8mWi6Yyrmf
vub/rtsLztynsbVDYJOIKx4QR9vpIdm/bcohFJvfSaA90+VvZ8g3Cd4z0w764s/w0HJqEQCFQSxg
9TGmcpNbdGG6T8SAYJTRY7/5M5zai7aPMwZ5F8kMq3tgkeSZ8ieY8V87ANoLnvh3wXO8moV0evWV
yOU+Yzw+MhjaJ8iRC5JwvjC98WxCYqDo3wnv7qP57O3Qx0XTtITSnODu6ZEaJB1lY4ajPOIFX0Up
efB7801+pngMehYSXkEK1CWhT8l5BD1oJP7nII82AxKRlOmAM/c5MyO09cEIb+8zvElvHNi9fNcS
xO7cTd0UlZV4A1lwwdE+z8uRoJiDcKoguwinvO8dcuGC1UKzM4eVh3Rsk87JuV2p2ueHt9FbH3/s
BoVjWfxKc4KBm0vDuoz8iPVJO2ieBsNtMu5mXtciKO9PuomO4OU4qFvONCQHxRLLxhOWMvFWzj7f
Tm1xRTH5jTPXpCM116wp/MmZNPzJmU/mDh/B14j7fPT3kTZBmwn1wU9tbv8y4Sa4vfZb269q/yQr
LkjWFogHyZls2wf5VWxnvnXGi/iVt3MhfSdr/mxLwiNtefiTg8fbM7XJNfmLFe57s822LTPnNv2r
tmkHEnCHxNykMJzpaLl7G3GLn/mbovAazjRUKyjwDAs+qSlKW1BSkkv7PL/yJ4+LX785kFiIF98z
WXEtyg2K6oeGQOL+7t4umc8DHPhHIQbzYtKRF2f+ZO1vP4s9X7QECkTSeeq2n9QWQ5gVvgXjz7Yk
/MmjlJnytO8lm38lIQuy5z6Z3Ox4qfRt/uCgoOTF0X4b2bUl9pF3uNU+xC0yEE9/X8KrMDzwKxes
auxf2+LwMC/nkfZ7SMCDn74oPxck5nzje0TtfTMiOwpP7fG53GlvcuZJMmov/hWzvSD3NhmvJDsk
MFJy4SdH7pBhtGyGD799X5stZeXgKRJ0xuqQRPwtI7vhoo239bfZuOYQOX4PSsD9ZphO/90iA4rg
Bz/8RsZt7fLM0yerthrat3Kv/BaFhBzc5DnxRiY2ngqQISZCiCTRv3P7Ne0XMIXw2Icd1rd6DSA5
dEYmDihyv3dksckSN75f3nzfxVtIVX9TceZRXspNUdLvn6Tn5r9zCJzvmxk32cBxv32WvGnP9rqB
mOx7nxzar1B/npbmAqVYHz42zqcEuqmuTHrEYXQf6bbKCWkRYEYXyBUMGqFsceT3ALWqA+b7SqzC
jlNmU/DmnYG0QUlfY+a32L0/AMmYSMrIkbjRrJn0qH+ybguJCe3zbULK05b2X7Hp8dykhNQZNddX
YR4XjUP98awQ0Nv24JP4gc+gzlH7tTXPTbLjTBqOQLW55qerZvM+ahtFgRLjQfdti29HIQfeTdYA
I8QzPM/PqkAuDag8+gINwpk7ne9Fm3v7GrJrG4FnqWZxRqxl/LxwcSMJL+VMkrah+ZMn2BsjX5Il
N/mVgwuOLLd5CRek550R0e+wf4h7PEQFos2gmDz3Xx7fZiWtf/1tM+N+yMJ4FQnKeVt4U4iyyGeg
/YWXmvgM7hhnXsCbSlSU4n/jjEWTn2JD1DbFNM48QSsZZx7j4K+2bBSeTyRF+ccLeLT+o1ykIMPv
JduvtqBd1DAkRQOwVdmaUXn1H9mUIj1v5WizNs7kQl76mVuUsBCpjLNxJif462qRCe+r/ygOKTjX
otT8xPPfb+EvErTF4JpP4Rcuvh/Wfv9/pZqpFvfJ/1sUfucvSk0HfZ/Q22y7m+fhweYG6wwS8c3t
ovomYC1I3kHnYWowcFYjo+dcA697DsYVmI3X8Il+HRgvgYycZNZ7mDfVK1D1vC0UMZ2H0FlET7uA
775PCCvh/vgILVmYwu4EiZ9JmYnXbWgr4bQAJQfXt3U9QJNz4a8kNIuFDogakZRdKMYzA4azWfIY
ySCCCgttVA3ZHoyhTzdSpyUs+8AOblaVQADn1b3fOjzdiHmtTTpQ7N8n8aoMBi/8enDKADlpYFoY
hIsIFwWk9Mv940TZAjohFW6WxM6BR7GRgH4Txh5k96W0hBzgQzzfpTaqHQQbGFHungT5/u9nJDvy
1XrBHf8Lf3buQTcgQZg/QmkZ4fYU+xr+FOyOnvOHPlSUJY4w9eRRmV1wYp1zdxQNX6esdANfb2CM
syri2FQ4yk6fkLTNs4kOaJX41A/rDl/3TEH7py67z4U+TUFa/qYrSA2fpQsxTURYa/AU+DdB0NCF
WUXayKCa+QJigBIDyw/p5mgCTpIpzcIOZsD7srcOXdijWWmcZI4vnlsKn6unA5ezra06FsUZK0u8
NE+4Jj+s8jWCKKg0BoKAhf3cofenJuas9jV30V0KwosBB3wZg9sswB3lYd7Z6+whRBrGx9KnkfJR
uH/3iAFjikqsLsEcPx+SfuxcHirbTjF8PpwbLLF/3dFtlWAS3r9RPTpXDSYIO1yIymPRPcGBBMti
AVPKRHPxJMKFBxcfFewMY8AFKqe6havjsLdSKw9IBhTV67ujjPq/Coja1TO3n2sUbf15s08Ay+DN
BmMMvh2TG4x5F2XJtxtLqCB4meESEJL+biYjlrvOsIIk23yfYFuK41Ewj6F4mGkn+BlhWHoeOgBn
KYvnoy4fyWDNiIkODDd3YMbwMFna2KM3jNj7oZiUHqDUp4N559QH7PNLp3h6FOEEYxRKw1Vjxct+
f/DCBouN17k9vlP7sbtRTsEvc0Cqm0TdQJ9rMfSIB3EDiALlDS51ZoqvNaOr5+QwrDCcH7CX4D9t
MZKrGfcSbcTYMVDkVhCmOJJuYRmq1wxLeEsi4lI83XilgAbE65wVT8XhCgaIcXazGSQK+BjM8UPd
pTYKNE6kMlxQM1LfDNEq9QZKMKOeO45O7O5VVqB/lPCeI2jvhaTaRe3Y8aVeyAaBfQc15rRL8TAZ
0SDzXeXU22tuHyt64wnFEzS+HHB6gZflT8HjSZXzsnoPpVPmSS4eHERFLs0PPi+j3jz6ocK7RLAT
A7dir2wFIHwxy8Szp/cGklG6cEdh83hhJJ30wM7eIKgdRCul65Ct6GGx0+t7dMzXlg9mbGIZ1Zf6
kv/gwmGn78GphpBgZ5YNA/4iYmrtzRvn4ckWky1dgCFf8BU4Sa0L9GMaTZ2Cgl2TJwef8IbBkvn9
ZuVduEQzr/RqhjsOGgwy0RQv3GR5L7GObmYHNmDC7V3dMFzdErdiRDeEE3KZYGTYBZQBooaClzdu
E51Fc0guKN5TauY6Kqd4cBpOjgqltBkx7PZg6DoV+DyCKxkR3qAxGTy8fIJbrWaW6PTw/Aowsg3w
dtOPHdVkyghUwrtYcnGId48a3DfxDNRFsUnnnU0x+0CluM+mE5zRTG2YIKw8pppF9PPLEys3Sogj
7UpUGwu0bzxHarWu2dpgB7m84kDtA2tEy4xeb9U9qZMqFluI95GerCCZzXHzf/qIfejMghnGJqA2
GEkSV/1By/XbfBy4dmQaBGhh11GOlU3UBRWltalOohFCSbXK3eJPudRzg0ZThCbsCu/kUDvnU1Rz
KLZxyVgUi9fquejvjKuZLKslqzUrFTUE6dlrC9Hqi3DINAm6JMXN8Fe7wCF7laa4OFKT8RAaW/AS
mksF4kb48KKTPFfnfT94CUkwiUy4UAxlE6yhuLSecyz1OTyFpuYRO2WAu473wrN2LgsThTqmy2ME
HBFt0Onj2Ci+SB9BWButwkMvF90rnr3dFwrggplhmcxCIPw/OngLAgfayZGaknfIjlKGI5tZ+AmZ
qSynT5dpAIq1tvsZ+KpgtTAUh80YG3AdQRCHCnbnGGfPKBHDX3lCH8XYc0Rn7nRPlVuO71Zv3KSj
Dk5i9bQPN8AwCEDdD+/7dBVWbrEI48njT6zDWEFnmk1hM8JPiXGbL5n1++PaM7YdJ7NeLtxkEoCX
SVrbD6JI9uAv1tDCWQ+CY2nrYhysbkfag4mN9Z6lUIPgmU9FbGEue29V3N9A4ZvprOdkc+bTxtdP
PcSCfJrMgmDTxz3SEtYuTLGsRT4emCLuRjDuj8HUIlWVHbOLAwp4AcSCZfFnV7PHmpkwxBmr70kQ
UUHQATsEjkpwfu0Yko8FwkEnBvHgFpPg6hZd4ncEeNnDQgWjHx6DBI8qPO6EAEme54SohJTgKaZM
2NjqYiiX7kGmbjSWeHMD3Gh8WcYzaXlD8waDjRkouBJ4SuzzgNTD/DwKbitZu6REidl2nocP+IHP
PMbpoIA9EF/mtdpdBf1moBcT/fiRzRpGQaDRUG2zDuN3DIWCkwFOUcd9aDbhN2w8TbdOC78G4A+R
3yInclMikGLEI13FYp0JVJa4S3IuQIE60kXFl9QGNA31sw2eQoRrcoKfaJicHpN6clB/88HBWGLf
dzDVDJkCcWcQnMqIyrSz37WAfDkIAfRgWiu7uhPV6Q3O2miymkHaV4QrpqA+QM+FAaIeYFTnt+s2
FmaCQWmpeE27p2SrOgs/u1nkvLow2rvwM8PYDQwyRkJSiIkCmynkxzBDfqbdU4R4MSJCgsMqBbQj
2MkEcIyH6bJald5jjTl+qFYuLJG9wQFf4zmdZl4T/9Gm6StTG910zAsWwSwRD4RXcQErDIsz6/+A
uXyxuP1kFqVg4Tvg1SD4OX9r+D2Bl0G6R+1B0WUsf42tYLMOPXwY9gAUeBj/YrYjJgFqXicmPKBk
7AosnGBxjPgzXHHJ2olcUljd0cfs+SxzMF1YyJ6sZ4DlbApgJacQlzSLCR4T6yG1VXz5RljxnGwi
5lJIrm2GhrvJHGIIewgqM0yOS4UMuyaLqwmJqFM7KSNN8uBSMQnSNogHbIMbCwMrasbaR2tFHydg
y9SAqPC97e3iEYIECDsPhg6n2b1nrNkYhoCdzaMTcxwLbvYLSm9gTJkQ/j52Oip2L3dzXdzGqGIp
Yb5Co9b49ThamvLQsKJlYCdmiTvL6+5ehNbPvvr6GvfaBvVsAtKSmchYl+PnTzNEM1rMarDVw2GH
7ZGnHARKhfhkf8IUgp+eaUDma5GLQiFmOFmphDReiFAZ5tVBbbppxgm4XnWMVmfTG2cOzsWYGuJz
AL49wsyAI4f9OX9q08dxbwN4ePrafA6M/Uly1CGTctGPJtMAfq+fEC2qF48M+EWuMNnnZi3mqlFx
MSbyj37gC92rpWP3v9u1zyiYdBF6n3+3MbMhyvMD88zvxwCFM4QLpQA9bX1Oyva5uP7BKqiZ10My
g2XubVWzLjF0R4abzsIF4lHmNdYHP4bHgh2Sm4tm5Uccxdf1pMJ3Gu4TxC/NlKWpjHuwZD86k2sf
KlfC9NKMTP2vLXJl8iG6sxnBBtFg3iHcVg9JIc9/WRdkp0pnBc51r1Gy7cY+IhvO+CSA0rTAhw/g
twdAP/37wInPEusY1ymQkIwJ030Qd6DrcDemdeVpEsya+7GnbpN0e726STozu8BL8tiPpEXd4CQu
LbQOkZqbuQaUk7FcVN2hBgdJPyH4JwDP151B8EKQbeZpF7FbfrFTuxTkiB9tiGPCJ4OCsMnx5hl9
CLukjJgUoT8Phn3w/8/ZIzlEyiFkRsqm2T6ztJ71QpDmgcY4RTKKhivLN/yPrxFCyhNHDfwOX+7z
tkLi4iK7nthNISLm99EjmKaKm6dbxZipzewN3fHnM9WUkYr1pylGxh1GLueNrymkq5a86LDXvT1n
r2JF9EeMcM81fFMDzX3lTkE8GKhJrrdgnLK8acZC9dMHZrHNJ78DAz1KeFx20qXeGec4UQaLVFn2
8MtgknghKmsANe4AQQYFPvfKgU+tiYP5MXY52vQnQDOGB9/yAe7zhrOTXZo66fnvUScwTPjxOnOd
bQIMByUcAX0moQSHtaoI8WECwwKIKWcDd/dV/wl9kT5Vlsa03ieXsvbZ194BPPeGiIhUyhWR1KlG
qo8hmFmYpaUHw4sObHIgHRG24WOQjtzqKIMduFoRzvPQ7Nk0IPJnBWzVgtUBCRNKVfZe8DJEW12w
8eFP/ItUX+zh3pWOLNpsziq8K1hGEYGQd+cQKk+QSpVltC1/kSC1aXG4ijnsQrGgQSz2rBpRZA5k
H7E1wAGDXQFuzAh+jdO5ii3yJzV5I+KycmTukvCZQmWnmXd82SpwmeAs8RaAPAH+s4F0euzlb3Vz
qykHNUN4Qh58Ea1AxlxwG3bUZh5TAOxxxxv1U5v6pnAqPM0sSMf2yhF6X32j+nxDgMB+eRoDKFPr
zCuuVkP+Thx6kT6ocel4mQ0TSE5MpBiHNvRp8DDB0tWzb6AIiHPxsoiPBQ0s7zQ2+oanYLR4AvHy
HvtMYUMhyKmb0IWrLtUHBi7rPpVGg6AmAsuIngwSqQnxm1LBX1oeuJPDEX54ETixYymrNLbkv0B2
Xjp1A2YT/ZTJb1kI1JnOFv3IB9y+pm/iKZp9L3Tx4xtUMCoWlnv15EXfurvhJuD/jtW1NRgpft+x
9UY4gQ5rJ516Ewl+ScWCEpdNCRzP0FA/u8RrJWKBIKN+dCxJc7uy+YBcqloqhpVAv9oIDsuAqNXh
qNzETndcomtHk7/R9EHy06ChQNYEQAWhjYv0o8PtNyMPaipvYBskmKaTRXb+JIbzIAnowhZk4dkL
jYaV3hx4ZcOO9SRuCHxNT/z2zEdkv3nzjidyQMNOickOQD8EWWi8/jrrkspbURvUkL567a5n+UCS
c01UDDqcesiJEBLAEQdJtNnA1CQBI8ej1uyvaT/4bZNx748/ladFBVN2Da5PyIRQdaw7f21JczQI
AA26ZtA17y6qr/GKViazNMAx33xRSEK/ResYoyu+5V6MCe8n+ljX6WdV4az5c/sBBk8BM0hXD9ep
Mbuegz9lRn/6zJjiCQnX+x9JZ7acOLME4SdShARab0Fo3xBgjG+IwdhCLELsiKefr3DMOfPPeEDq
pbq6ujorc70EZM3FW7hxKSJLvpGr4zix2M71tUmMAO36dfBzjuFt74olSSV98GOHaMW5u/QHLMJn
O2pHuvsDOzrsFkSBC8gwZ8ukA6G2UEaQ+VxX1c9JGZzjjm0YTvynf3n6oOuXy8CCApNCVrg9IRRa
99oBuPoeKVxkybhoHdYIgt1g2Jga7JttdF3x3+YybLWhc3RJX4HRramP5m7gS5trMTj67eQ5v3IZ
SxaR/I8SVFE1fvHMKqSsjmunADISeEu3kJoe/V3UePDqpde844xCR5ExWUPSAKVm90sliQUHoxSO
wOmA0ud+DQz4movO5xHLfx2RLxg86BfFIFvXAPxrJhpxI5fqM5PphihpN6xtad7SrQM8rPNpeA//
PjGCPfjrObhK+tByyzjRF3UKq7pvzfCUmjpU28H+CPJ/xNT7SBJ0D3R9PHuqLnqFue5IY4N/3gqd
vlZD1yv86XttxqthyTcywSHzZ0ZvYZUwjV7nPMKBOn9ZLNFuc83FEs276xzlNqiBdjMqIkgrceM/
c6zBIb3HG1uU4GxY6i+MPnz2kPPL52GzjCuC4N3wNa+r4TENXzFbdQ5qdnyc1eN9vp284ltqxEzG
915xNzVeiMrU+7RHxiK/9Ba1A4vYEbk72zU3ZV08KdrcLJbFHaU5s7jOGTbbgjpppgWn2WtVjTEE
dOd+lotdWn1d0gusbcdxk0NZl/bjPpy0sMHefLgojoZrG5xNAmoo9dluH1JtckchA3o5t/VgSFNR
bWAHhDXd3X+L41ACu7jPzUJoyLQYqioLAAJB9aL72hJ+YtxB41VjK4PCxyOpamRatvRYxw2ckhD4
C3EP3J8hZaWlCmAsvkZqwees0gSzs4IwNzZiJMuhkfkBRR9At7txkfqbafD+78L2NxFqbTDjiARU
aGANKkQaeWjpCF84C18PWTfYAjTGyoDPpn30tRZ/a8SeNigLHD9Fr7C36JdK6+MXmjlwfrQD5v1M
R8zxHOPekcSey2sqSL1aBAWa+AnrkDBDoUNQYCrS7vyxwAvh/K2MQo5YDTfkLEKkJWJ4pJ8DxP9i
AawwUzVLnTHo1iKpqD4GqP/BDs8kPef1WAteL4IsrMjcuofUYj3kjx9IbMcCj7/GP20geos0JoW8
FY1DE+1KJTWQ4Ox52+wCrszMmw8n3WSGr0VHOMle0SFZTrYfF8/5WsKlpHzgeqkl+23ePXmhstlP
N/N+2sIvLIKO21UbMzY40duin73gaC3UiQgukGkI+GBmZPs5owszVtnPBIlNXmbpQZrlyfAgPLBM
GCmmZjOXodRKFpwZNnNZpeQFsnrmlJQ8XOeUw6DLmIn24RXm74rfRRFxGR7Qg6wDUVC1ISi6ZQfE
BcWgjz/LgiXqZPJx+KKmKFpmlLEDmfJfPh4gpTkNS6FmFV5XiImOd7O+7V3n7eq8YvurOFoGlTk0
SpQlZIbY47FgeL5NdDvupJHByayr2YPgI0NBoiAbCPCAXqg4DnpLfBc/We3iz3uLHkFF0c6X0/Nf
e9bqAlpobHXOxgmuvxDbwRqv4gHaEf5muXZKPnwY2EXvgcGygmLadY8vurvVhvgilEdco8RTI9dR
WiWKIc38GkNTrhM3pfQjuM93MxQn6y/xM3Mlu6545twM6xkxMt2+szzw8ZhRhc+3FzjxSIINVCl/
2MHYxdoV7v1KXQl3E0rGdsHX+EWL2hWbLIOAYapsm0zkMmDGSzZAGSijfFqyfzZBlajQHsErwEXt
GMIMQuiMHR29C22s+b3cFEovFclXdLtyiJ4DZ7aP75GolZIxzvtjfdIEaq7MiJ3ukYa+x4tv7VDw
IBVLqI4cK6WnOWnB69BIr1Evh+L48snFCSnVyn0d/O6bPDICAgeMHOFWAypegkAiZ3vCXZHNhQpP
0vPBhtTuWPnZ/GImOP1lcg4s9ECV0oatNYWIOEBUEg0Roh7CO0RmSYBym4K6CvKv/yS0+ibAPsnb
Xj6t7cEQzeToBZ6d3xFBQNqEMAe5EhzCFO7/9Bpo+A9xfFCe4tx345Z4S9zWOe6L80h6IUIjMeEL
M8zEiXDLsngymU5mhy9uXaD6FhGSimVJ8Q0uZulRK+eTUPinh0bGBhr041dsUYcYsx0e0u1EdiM7
dEqqXH5eMV2juGfSehQPZRC0Tk6sBqRQaRiFfKVSVhFZMkRaXhA+HgLr85gZ0kC8AJ4hOFSj3uQe
vchwNxl0OYkS9bl4OXlciJ6j/YgUQG7H7ViPISz2VWUouJk2rfNlZpc7dtJs4wOT62VUTnpmRpFI
ClqSHC3pi3MKojNqZ+q8C8C8hlVul2a5T/vha6Fykps7U6hQkXxebGYayW7yq2pwTcF6wCxMAiE+
p4+4QYF4UvE6q6CEq9ggBa+PTXS1naCHnrRWmOUtJjEBsi0k71BCORNsI2kfbLbkNZRinyphM3vM
H5I23l2GiFCXOh43dWgRSYgKlcVBL4CumXuUZrSNIAYO7uQLnDGnJC7CslNA31J0Rz+WYyHUpmgO
Jk2U7JZf1kSJT4GdPeJTfInJudygFRqY5WllZpSQPoYO7N5pn30JKBGlHxRuUJwCBJZ3O1SmaUOG
6xJvzKETguqLuWMBvWc8yHhaxXa2T0Gjz5elNHWb8oVuXoPpgevAMwO5LCKjyOQpqcWkbFHHRpU7
Nrkb2gbPn2oizzSBQ4SqX3Ee53ZBjYCEhsusys2M10Jz59kZ+S1qavoQZ3YxZas5hL0RpahdpI97
6THQEOU2QjsDr8cU9eYywFUuUne3uAvQ+w4fKzXeTdSg9x45PT56jGNwC+u1GAvfCdoIFJwHsXR4
ibXiQjvgQS920L263XIER0igZsufZ6GFlwM1xdb0uTigCA6sVQbPLi9M30ODjDngfiu8zRtSUajs
3eZ2CbhxM7viuB5D1MKnwCdtSwCCS1JaIHlFiW/DtW1Fxo6/gfoi/CG9mCoFXct7qeJBxst7TCz6
tmJGGux2x/1oavyoDKcTmtkLErrd0aUUzCLjbhV26QSdT904WNFqrhXWWgsP88P8tKLqiyVhZvUE
ICOvxvoW/DndR9yvTFruGPg16v/so030iEXk/DQ3Fph3yEgupZ+BpP7ufn/UH91C3Wu5xDjDjWWz
WR4yZaJQBA05fAKfAottWVrFRscs1LhNob/iOSh9YzddLJN1nrXp1dfjrazZiVIwLGBCtaLzH8jH
t6iLI237q8Q9ThjZhhVxiUERX1ZkDWWB2/zMCKlD2KYsWIVqtuPqRDsv8S0GeFlR/h3S2tkyUxIj
pK40W2YUBKSPOYuZRmC4hVMIKnpmhKdYLx9HVy+xgK27n9EWrGi+4XOxWYIRSrTwhQEoySW2yypn
1aZ2eWR04D9NnOnf4/lehmFTskOxxm0ly4Kitd1qk1prCH4uQ9bgJb7Mn4Rca7phLfiBXVrQULDE
SHVObYy/Y5jN7BazTMkDrZU1X0H3lx/Me5kWQlFePOLH/K+vLDxBWstwnFZAaDc/fOkyJ1/P/zcz
+e5KVj8QXVkM4lRuuJkZhJSlXeKIZtu0z4ud6Wm+YZJMzNostymukgdc+IqyaGbSOJK4MYz7Uyrn
ZYgr13gMtvzLEh93I2WKH6S5ocuMKAmlAfiZeb+QtlOqstjjLqsJ6p5jSswilQegbVYQrDOv4juV
5CRSmeE2Pcb9fJPw95hBpTUnMOPiD/kTVTHYEB4yey3kT7LIZZB5NZNZTWhI7BRcMbJ+QJ8vGkp/
O3CsSrgZyEvF5sS5df7po4NNpDduE4DXJiu8SSr42RA8yZUA6w2h/ZD5ZvtwOAjGD56muLUnu8Au
V8FBXHbIMurxIZfH08vgFMNMcWSinpQDMlbYUiCGhS3Kesb0fPgPp+L+EFWBj/0RHajmkXY+ggZH
VPMofFxqB4+wP6IcKaLWjx2DXQNTKW7sAlxQwyLTUDl49vBKuH/o/nk4lc18tWWU+BsedJMquIJ+
6ASPSAmAqbkajuLGa+6+xsrFS8Vd1CYdC22bbJmb/YzyohjsTqzjVRV+RunK2ODOdlQXiB0lREE5
0ivi0P39aJ9SzHNh6ZIOb1KD7Y+xxuG+J5DBlJ1oGd1Dx9MgtYWUvhSi9bPn4M0uUfXxp55++YUH
5Bjg6gqdImisFHvYpEt6RX6ZXR0a4X9ItRR1eI9ohgceIewiEXA32DpragvqzMnZceGkbNCc7EVV
1iEpbfPqqjSYSy5DqSTHJrAUzvJkKaWkz+vFZsBQZvusnh4Ty0eQLKyIdo7IiJNuiDZxAzT66rdp
F1QTkDQU63TIct9irieqidgwtaAAJx7JJVFSufk3imNsIwh/DJwCbx66suzwTQH8dmMJA0jyh4ew
jeRewmGMlEkFJyRujDg74oAwluc8qLC84lN5ZXJILqFJ+ds9VXmUk7DNBzh3PCtrH+10JYe2PtLT
5b9b0nPFJy5L7oNuyTnDp8+kWETltkT2ie34GJzRtyf5AX93kxw+mkTLjekxOOFrpJ0W68IJOzZO
6kxxsplWaIs+a1R8b688xSxpWeoPof0QN8KCA743x2+zEo3CCtm8F7ydC6J4M6Ysx4pcSG8Vj9sd
/DqVwZAXMYANQRoz61Ju6kp5IDEDjoZ/kNCGrN0I/I2HJhBbDKj7SF9RV3pmRGxPG23gqhNq4TuX
+MAtFDYi5pLvOeHbeYB65C8smUA8JvoJlKLXSCDr0T6ENyi4EAWAngk4aPOJzqcGvIs2ofwDAPaA
LooV3ogIuSw6c9eEawoV78C5iZ9KCYESigvoBeaKe1Jey1cuYmRGeEcuEidFL/HOwdvLBfStC/7w
8MaafRz1PnwDHtsJKeOTzZxgpD9i5fgb9kYxqf5I57FEdTDdK8wOtAIxZgvMFUu4/nBpxa4nvxTv
IQHqDSfztz08WH3SeQrLaLnCiPyB7Lvg/nP2D9gwI8og6sCAXPjJ4mOw/6TpULnwTbaX4Oxtwoad
txdBBdt39VGzuEK133Frwb0SnoT6lQ5iMyb1iMej7zLqm+h+JPTe4mDt1T7acbMsI4OArv/I+0xn
/S2jIXPokBB4RWTPyQgwe+iJREb45qwT1yDTIGYg1v/XPhU+EjrHcTsEyi7jqoTyfz7hyldxnnSZ
q0Umqv0+CwdDTIXGifhH9WsuGnzKmunp2Vf41Yy6QAx9S1vY6xlPaZUMy9ElpRxsxjC1sNKIlSnz
RlIQ2QzMOhSoPBuhzAnuJdqkb69NQ6hfecTonntHlBvhhPb70QviG6ISbus8K2Tu51KeofAYIrMQ
n/nA+YvljLuVBDS4Wo9Yjek0yW7L42SXduSTm1QnrOEZPdwgV1qeBZSYUIpRoLeKp4WnUVz9ImTs
XzBNWT3SHfY5/kZ5SheciNAoNPYcxskgbmAbibmUZS8jQ8E44GEhMHr3k7yQvIyyuu0I8I4v/cWS
ZXzlp4BAAkFonSCel7lhzJkLYoTgulC/zp76JYEqJKGsD2kA/0p3JVqU78s+KD+HJI2LVYJKjPr9
OtrM1Mj0iVGfvfq3ozd0zRie2ChwWd9b8ffwNyZqdOZWincAtFmwv/G8Hebzt9IZRna64y/yah4f
kdE4cm/ej/pcrup4E6YF9GCo+aJgdUGLExVPhlZ6QAQVSkR7pSG4N1KIIYAa6bPiiyuS+OTtxkd7
fL7C34iDvPZbo30Enn/dcbgt1zD1DuMR61MCWeniVBjI98J827WOc6TP7U/LlquEPVAoGIHiyRLG
+QZ3cyjrVp7xt3vIcqerMMAEgMnFuTHsJmzcI7EMnKyn8zP8B01/b6CMJPLj0flrPxKrkaniXYwI
i4j1eoshGtqkdwj86Ch0Byyt4j0XW7Z6kzMM4SDGkMncyap9j/NmEJx/oB3HlmRbpBkxZ1oxKVA+
YTWXYXSxevC0mFofKTJmn/MvVVUxUbXElaw6xrkjnDFXIIq/gD+osonKipDthyNlaEKuCbxrKO0p
aA8LCO8qWx9flKgaZ4eDfa9RiygHeFH2NlKJAmXdcJSn0TLc8kAZSdn3D3fmkEEj+gWzHlA0ysRz
zzzk5MVzQ5adPE2aLt7EXN04Lb69SjBkN3sgDUVfZcoVnImMucooVyuiSMxcfK9sNScxBoNey6nj
ARcOr2pTOUdJ66RN0sJNxJbwez5KvRbDzfoDKssvcVwyc2oAOFVO+YSp4EQIpVk57Y+sKc6FrFtL
dhzifZor4yJPDB4XuCweMY/cRPvnsP05ixl1nEh5JuMoH2MrEIuTbhEbYyFiJVTB7IAR02DOMz8c
YfmN5ooxSWOtUMrsyF0jfCMnLKLad0RrELfLeYB4fJtyDtJGfIvYkmSiK5u8/AOGJUYgJyVsihIc
/A3jyP9oSceHxWZlmJkJDu00nMnA5uzlEAvgdJY9qB7+Ye+TLVQpJLJ9EIpJuzBQPsPxA1Ze8TMs
GEFzMGBEJHxMbIVXMnfSc4ZJTkhyeKAkjS1cOld55Ft4gwwvNqiEdU6Azl2UMty0743hz45kZHhh
SM1ln/+8fbKsOxlv2WMZeh4kh06OPdAFQ9IjBsuCiGkcs8P9piy99+EFpywHGeoR37kdmSRyK/jH
v4ZKeCFDwJrhFwa7iaT9TLq8i7mUwnxoP3kDjz1cOIaxUggHeUZBX+q8al1pMGEqN+kp3aX3lO8z
IowJPX0EDg54z6ENSoFQwDDMBf+yZxYZ5w2niPc227zHaDkibOXVwdUUrhSawpKTuWSg/xwDAYlP
TQ8N5d3YuHb05PPUafFTNj5cl6xrsSR+iu+QjeXvtITl03ia8LbC+w+L5evKDi22LwP8FxjRXa+b
yoJjFN/7xgkHJctbnOyRc9r+E5UpDLjjQo5XSiQDskgGXLyXLEDpzN9uInu/A5nXgCmzOVJJ48Q0
GFKsg79gErKyc8xIOsh7KBKxBxQYcWay/Av7BLYoEg1sNqx7noBD0kkwyQIlAMI7SzMdfvqOWJiC
d84Dc7CIk8UrqcQacnSS2Sa9xpmZEZVZE9PDriR+E1crYYKsDxohnpB/F+fFGn+b6y3AmMRt9Nek
lugAzo+vEt3iAplocVtydJaO49aMIQk7cQTEGbgPTij8HyPg7RzLcSw0V/pLTPo+1vw5fmmXPNde
QubFDkQEx7ayXN3ZVtDfovSERYa1Y48phSZ/Kw1PuSaL4UKaDcvN2+5lzcqT3kYX9ziAiq+TZoqb
/HME2Mxff2tvItsV25kspRtKfe+peZ/1xdwxYg7wYiHkycTJ0ms2VGn9e7nhsuSwheNnDbChxaTa
xCfw8euGjYs3NhQCi03i8x9yWHlHTRieLCcxCv4jAazsu5IabVBr5C1M8Xv3otqK7rOJybxT6cf6
+EFSD84MPvF2JeB85IyzOr+n0V7pASEVI0eOGiORVUFLGTHYM1hffEcWnrh8GUgJGt6j1vz8WfD9
R3ZdzoPunqBG4jmJwLaRHIu4vAphgoDHaxN2Fx+I9RgYacHGe0BESIfsBeI5ctTY1jk9c9tuBOt6
Qj6bOIX5kTpr4TtQ4vvug1Qm/IPHuWzAZKB/wPT9NHWkz8F2zJwp/ga3iqgGkoysHcDpcKO7ZPB2
LmUVH9BucZZK1Of3eHxbuk10gLskYg6BLD0sysWjqy4xh1FsBh/KHS4wwHU9t//xr0D92wkJz1rn
c8edk//6oBTH3VMlNanaz+vwk8qqXVUsb/72n5m34E8T50e1oosdLZGYoCDvCM/k5gdeApg2B5tZ
OzuToYDefML1kG/OHxOKKKh7OaJdJZrT52jn3ub9EFYqWH5nLQEzGjiBhtbN2bv+2w5m7J24iSXx
jKuPN99wfbH0oeEdQtOUXT2QNEDdh9sYEwTTFJ4WgGq7NQRBirscMTyce0UHIW+5KOj6chgqNnCM
U9RBtRUAb4phTgkM6gKNuJHoee7iHifp44RKkx5YiAUkM8A8UzR1OoC4bJC197ksZ7Y6cp11RHbT
hbjnMYw4W0OmYPvU/26Asw4b8HWEFf8O/+z0utC45/Yl4KMqM1C/euN9cZuB1flZutzJ1+PLfdR9
cfkGVrPcg2hUhzk6GXDBflApicay9/qGB/0FCPsEVGnE05iDeqR8wxzcgr0CEri2dSAZwME+mrDd
uJdfZbDmGV/jpX9CjpfCRQgPwLHnyue2aM/u/TrqdgG3EF9QSiAft1cCBqvzUbVAYxFVD2foAJZ6
pebMWBtTG+Io/B5h9tqiMPKzl/U26NAPTqAckLx5iujUBWKiWoggVK6oQ8QCTCjBhybktJQb7EfG
zoN/APjqc7RvRjPQRdvBbuBuQjjZoQY33AoyLvBBECU8kMjJH0asDsGODR4+DGLAz2H3B6II7EAE
SHa8eM5BKuhltwFrEDED0cAwuKl7jaxBmlaIiQ7bz82TiLDhME3qxozG+x9SocHW15doQgxukMYh
uEx+BsQq2gsLfltCSa9Hren1P2bcAyDFPdjPIGC8QAk5PftmK5RlpJ7vQvLah+8LwU7dqzjjjp0p
q5WiTCrgrUG9H1M0AAgVHPYpUd1nZs7vX5DnlobffFRJB2wfJUhyTkN6bXv1hE1q35uQoW6F4LZT
h9XRNU+eAQATDHE/dOt5Y6NmPtxao63mHWG0+L5OmA7TR2eTEGwGrwCJAsShwEA/YKD0EcG6/NYZ
LOzMK7o8cF1oUZ+1CU+pux0/Ht5k7/9ygXPtiwoSrBoX4IEnt0EIFd2E5PDbCGP5Ye+bv3Vpf0Ga
CbVbBccXb81OAKVXO65SMnYNDufnH4kj0u3W/XCm4v9J1xASQ0gHLdcKBDImdKAGSNijn59O5aup
Bp1o1LsLM/tUA1ySOB7lc8AjuNrnXprr7a87WaNHhDKotX7mzfcpbmbLspftZ5zGjAWv4fikQl1J
UPtlofbbeLDTkdl/GcN6zo9gYGMRpWdFpIgAajr56xYcKNgBaohaND1qvaP/uLl7I9B7CMj6GF56
EdG9Y9b2XIRgdm2hfdfdFxyryzGFzXJ7I+dCOXGw8jnosgEAJge/mm+dHIDO5V8OR/yp7A3xCQBd
oeaA0zNQVBcxCvQ80ChjS1Wmt1Xrk8E+7MBcV64LLM6ireBNOVHNeu2QaYTW+xMfkLffjeL1xteE
IVXQCCBd7tSjbvgQfQ1Q/+3w7qKC84JK9gzqUhGu4ONKC/XUpIRyAln/NozhTmypDfN33YgZD+HQ
98+wejWcNNQ5mhlCANJeXYV1KnpBPNh07S+dVZe1n9BxQnCYKfkTFSeuAFFF3diiA3StM7pP76nD
QWO0uC9oQbsdGZMt1kixkoGWp8VAoyKCFaMgY6Z3hKQihIZ6fr169PN+XUAB/lVbvnlC/BIm0tFu
soEOnN22FboLyC8s7zaqq8FtxPp36oyRN6iqpbphu6VUrCNCUlyJ8UH8DcnLx8SHmic8wbDpPPMe
92Zd/AvRSaGtXRr+mrygPI+vYAZHy3EHuy2exn8ONry9VKMYDZNieXSfgCDs3FZ9sGRDw7s9ByuQ
yCpQtxoCMTQTb9UYBuKdgwT0LqsyNL7whz2KkhwkFOGThUamhWKXy2z0bMIU0nOk+bw7iC6hmjHP
/BHNL1RWNJR/ZowlwfAlPrD1eZyYYGYuXhOIZu4idQsTp/570sLNug3PyRZm/M/4ymYwxUrkyrue
V160n4HlfxZoT9wiJZHIH3D+GGfiBHVurE+orTMwwndjeB0c2z1/m7yPvgTNcijjKEYwto16RFQS
xW4iAvF3gMkHJM+C2nvIfXEkV8VysSHZygquoHu4jNR/9i9Ex1BzVgcXX90kx98muSaS/G2S3a9o
3iUoyPCXLuqRZuJHFLult2iTSL5G8miScb2hbqyQTtqQl9wne8T54A0SIuQagkmSoF2Ez5UvSK6p
i8RbQR+EBATglrElIrmxrU3rJn5sJ8aEzl4PcIvqZ88c4w9QIfJAc2wjskcI+CCX5v5qC64vXsFT
RHsBY5xHDwYQ9Do1m1STM9dlVT4/mbX8jrSyZ+/9Th3dQKUOKm0EV+iFG8F2oEy5239tXaW9wR11
ukzOEL+6DxQhZrBMjt0LebEAqXbY9cMnXTMDC8FaJzVHjjtG2aHpvJMRP5zCqzfDvNtGTzI0J09v
faI20g1nWCKHvIr4ZigrXBu2VWCWALs5THXuRRJLTn/SQiRzHy0BVOboucbLb8W3gcN8A9ngGDa6
fBBbLPbTCt4jf7y+yIHGDHrfOiWFgMg96spB2pI01R6jXmYNzlP4mLaLZipRBGIGkQyRtzVHFAMR
qdhD5FrQn0iuABXSveuhqzylvns6PfhWqXLIUYfdM2oA6EFc1EVgDG/pxZhoq8Ns4x2HSHacdHzf
6Ph9P5egiIFmUUO5G1Y976BTPOZBpXywR1uwfIHKOuumjeJardv2ys0z04cOqWIumm0k1/XoquSU
61Fil6GAWpcOkdRXqv6ejdEhuzQgIgeb7+bkHskro9uOLBQgZKQ52tAex4j06NGBLB/3TL9XKkJQ
IzVG+sON9WtyhLFpYBAhnced5YbGKdU+oYomUEOXFbmxc2q8snY5q44jLVFT1RxWbQJmkYBOGYzZ
R6mue431q9cBl7mkxnlsI23CxhWhl9uulxypjqU2n+bn/MyBWOSHt5dUQwijpe0DhNrP+NOdCQof
zZX0zPVBePXun3C/RpWWIl6amFWqv4Lt1JBANN5Mq2YkEzXlejU2nHBnu5/3qbIr+3bwFZtt1vsl
XOhP29NUVUbpGZdvDjadZ/o5qgLXijE8+Bv3SXXldfCEIenn4l+swqTor7Run6dTcU9e0NBQhmyv
KpVcNcpQG4+KE9u/97DxaFsgWkBlmTZ93vBWAOtH1sm/pLv9uj4PkVrmALcfeNQRUrXUDa79j83m
H/wgmTpEder+WQcNtrbYTLbf5pO9BeamJxEZYUcL6h0Wsn8GV7YXD8G4ZeTpwzreu761OoM52/kP
6jCUaOl/iSAifMZu68yW0Wr7qX/Y/754rx6xgcL6/wo8HJP9tWyynFC2dalX+35pRL4n/cuN2E3N
XrCbsxJqDSkeeXGbINeD8XuxrhJIw7guqgemv7ys0DQCRWyUuo+3V7mriQ6/XBA2BdrN25AIQFQm
RznUyc1i99FW//aJM3mw9RP5Ph2aoUBdDHqZytoJsm8aXP39kqnZfjq1SyyKxs7SiZXpnkCQQ6hG
6RAscKte1jRwhudHoHg24Hv32YMBMNgjGEFZGzVHVfpR/zMmK+6cUaOLTuYA4d1YIYeFBcc71C8h
5qJ2YHLQR0sPUH2BIpmqD+qTZ92H5tE/Na5OOZoTAulG4QwqdvRpH2xlpOXYTjgo9X/tCBEwfOje
W/WDO5Wx/nUzqpBrl+srzkomFXXtYORw/huuufqDFME9Uvtmxsr+q2G7hCFAyTUgowXj6Vw+r8cc
MuBRDT+Jcg5vBGHP4+Dz8Arq+7/73msg5X7lkD6/OMMDu6Kyn3PeNxUfUGiMUksOJajUcJN2eY2I
XB7mICaZcB0Z1uqFYmbYmZ91PTRRgOeUY9n+oxttzy4qVk1i5Uy0WC+knh7UcdrTUwX7Xs+9Q8cU
su2xfI/P/GhPdlAS9uB+rj96Y52YDMa/D9G3cqBXh5KOk9IrVymLnNvqP+X4BdbkkOXNJ8fGS3Q+
h8jiuezHVWn75nX1wLCWHawteAGvN3pOYAnf+1RdDPUfvEsOo52CctRRofjH1wXo2A5zkWmzTiFn
pDOVdGdXHXF3HJ4/kRnlkHc6jDpqq7zLqPmsGwBb61twrguiqDUszhhYByMfI7781Xvp8xIiYIva
PAivS9LXsMltaOXat1gqOYp8E+pjZ+LkTbIcm9zq3kbAOHwrRwru8/mpjy+/FrfiJBfTw4fBT/eJ
CIhvk/MnBz50ESyO9SSuPpVA/7JnHCe0CZfqqepfInsmcDJyd4kTPNDFZR+8LyCHXPXK+4L77/II
quMIlg5AFXiFY3wjb8g9jVq2iki7SFTO/grYEKFyrTis5DagQp0AR1uaWZ8r8v5CcDYW1+VG4RDU
8PsUeNFUSYBnsc7Bmf2TG320Z3NUCKtf5LK42OIYEqlcwxtTbhWnQAuT1+TsQYMev4rD/L5wCEWa
73qu84nXQnk/cgecx1jXpDmO3C47CSSYEQWFDuigKCbYidQx0fYO/Za04wXS7UvEpZUgXhLpoeGu
leQJskPPyHVO/8ZF7rC1okcXnSkzqCT8pgMO0EutOAX0fjfXgR3TWeI2bgFCByTPAeDea8GfAUHB
va+QoQIvUJy4N6LMk3fw4tJKuOrF48qYMigZISjj9daSByR1XBE9rMwSUMuiH/ZKEEacxZSYMSDD
6SR6ye25wDZNKnnCA/AFsgqcxA5zW/znbi43F7sVGE0QnuSjYAsn71XqFB+CJuKca0zVUkP/wyeG
ZxRU+qx4MTgk4rwtKAsJBMHKYIuc9q+Im0H13kVij3YKx6iv5VquokoZbRMsKrkxYwp5YBXACpmF
xxhb6Xz7MnD7IAqACtS0qAbPpWbVSiCFB7w52RsYXqUHawGiKWuLJOVd4fwvt0ogiRhWreAcMzXW
Z49eaAvmojysXkWf0T9xtcolLGp9IVf0zFpAmkAumHslQ5ZhpHcDFCJxI7eT5bNQS86pZFl2mB5d
lxFSGYwXNnmMrSnhNrAGgGF6hiH7cunDrDAz1nS3om3kH2Iz285OK3K73CSGAuERKOYJtWMue8D7
kagB40kwMRMomFQBH1YC61K8DT85roDcZqwOFh0rQEmYZ2etlkxEaKw57JOqFrti4uY1J3lgB6Dv
+usXKihxvUK0F+NzLQajDyaMvgoWVCuQhwkwwDXpELHcTfpccOTlSplLA3n3ulcC+jtxY6U2dJl2
zAXdZ2A1jKJkYMF2nubw2csEgCmcPymBC08rwG9yAUQvSeFwTUr0DvKZIX/CQj8UO6znzwVrFNyl
4JwI7/XSmRotGSMaj1GWzlpI7PHIC4GMwO7BsLwWzDyIUlbzc+EkYsXE1XLXJIeeAzbSyl0rzy6g
n0G8QjI/nfs2qNONyb2S2ioUT836037I6T1jvZEA5kDceB1j+XaCY2vy+u5tseVbxCYDbEDUXSe3
CEjHdWElgujYE20Al34NSABhJWKlVKexxhoKVMfkymCR7WVsKLjAKUsZb8lirhk+vcTGwAuxKEks
kXABzYdxCu/nKeBATsKrJWEyrVbv1cWHSKHxuwnCj5mfChLwQl4iea97xuQhHzjiwvQS9CxZFYXz
Hv8qWG5gasyX1vJt+onXgdZ0OWTFAtwTYRsb//igRJqNuCrrElXPQkt0SqcH0H2PThGnYBc+qY+8
XaMhf50egkPACZxsODj0S6ahh8ynruDtKVjgFz7RU3OQb1RONiDhqSDIj0ArOlR47iBY94CJl59c
VCU29ARHt420f05k+UuPCjWAaA//FSjpJbQ9EEupmev5HSQ9UQ61crG6tpMrCMHgGrWwuAR22I9b
j20Zsg0Oq2jssOt9C0ipIzOClb7XdSgTTuYJdYmIiq38HsPnxMVcuqQciCKxaZ1Sb0aZT2EWxzcg
nxKf8L6qpQRjSwnYK6AwJaLQ6zh8BRqqMekxPTwHvDs/jSuynwGnlHvY+4eMddaAgMxeif7P8RDf
M6ETCzlk/BByT8g3d6nFEfzhb7VBmyPFOCdwuxG78fTdbDPZ58TckfYucKC0oDQp50c0CyWYhVnU
lK5R87KS8sEe1U0UPVyRJOV+OKhCY9SjfM2hFu4eOJnU7ZBvZvSltMNKFfTVd9C1vKIqBCjnGaSb
3EfxGktZg1rUvhlSl3ePt3nNEHUzfdR3X2QLDiWM6BnQybE48yrbTjlJETsi2EMUCpEttyRcnGCt
GZUz8Ytq2B6iblH/i8oizIGzV6Dx+ytYhpRIhTtgXBRzbCft5BCR8qHCoQl2ScX7r7GUROzz42wX
Wd6+2FJK1HoPtGJ2AaFqRM4cQ+6Nq6wlySCBYy8ih7fLnM87hvjItt/K3MHHBJcULiwqkJI64HpA
vk+1BLDKHUVvUgxpBJIniHd4mcDxrMDgFwVz5N2p4xo3k8P4MkMejSmpvig+io5pM+kHh0hKcM85
KfxHCuAruPg8bFzLMbmklwHfpqjui1HZ5/VYCgMpUxlzzJscdqPq6wRBgPsMtvkpPX6hGsgsI8AE
BzXTZ4yu0Z7qtn5pUO0B9X/AjFC71i20kiIuyseucyu7BpTdUb92egyWgRoaZZ3Ws3q2SymtYsPU
4LByKSlsR+d5lT6o+YlZIdMXZZbqukopM65SPtf+5+g8dhtHlyj8RARIinErRuVoWfaGsN02o5jz
08/HAe5ibndblqg/VJ06ASj4jKrYcKKbhID0JPkvkmb5eGyNFn2Mfh0lB9WpfkSaq7OU6vf2W7j2
7wXfD/rHG7JI7YzMkve66MTMI3WqhxA8RnoUegKODkcESawIX+NPjL22kXnRVkeAxhbjrWTvwb/s
exHdqYfoIWV2iY5lhZqLQ2R+DzbBBonfP/HMrkfTF6KSqr8jMpgOi5QNIVvIJ67R1a2uKDvPzeG1
HQ4vX0WQ84ugjIPCH7clh9uirv9Bnh/vk3e9ttgay+kko4ubPQRzexEimsbfqcdFKoVEEY3WGxKf
EA0PcqnTeOm3xincBNCgsu8JCOkwRi4fsEJLxoKNl4f6v0j4OHHYn2t/deUAVDbKPfeT7/mKYrBz
EOic1aN8RsqEYrhGThvuAnLCiB9kFIJEI76maKDpDbcJTwB8BOggthWqe/Mjmmzu30B0uGjMtfkj
OqA754a0DFzZ7csk+8Nq84DLx/mDDt5OFpDMZ+blWxAeo8OW+w/pirSWR9v8nkzH+NWQ2Es7vdo2
uX36jp4Gv9JNVjaeVRJI53aidduHpqU+cdkxdJpsmsBNea90C9AMTgYQ+nv7pA4m2dsGncVFCc0F
nxs7g8SJbYqd7psbD0pKCKi2ZpQKNBkymYJDAc0U6oF2kzgW/RAVTuLG1WZOCQt20fYw+CbgZdFP
UM5RYCyUpEWLsJCmNYoJCrzIo5JY6i8KeRQQsIkoO9EcQKw7DpfpIn8OF2Gn76kmgWiZjkNlXgha
kBiGd2LlYIAvaOsyOl4swpfXBZ+i0gVdpVuhWD8v5PdFHwMl2E8+oy0UosJmxk220LiFY7YQbMbF
pBRpjgyzHSoD9WZJEtF1KU7lI8kQi5yEOoObXp5shZuY3iexZJ16nlINysN5UUxEh/lMPeFjrPJH
8DsN4urExfxUuZiXy/n/BFAwWukH1KeEBa2fllhQGrb/QVsgc+wj+D5pgcAi9NsiB+mY1YDdF8sf
T558odUEF2Rqw0oztvHOZLNzyewa78VJbrrVdd5rD92dDuWp8ZazcN6X/5YTc7WTdsVyXu5IwoNB
bd6MC/OA+7jXXZ2bN02AXS+MK2q0j82OTQ/WrwkrW2WCMKGzufbidcDRqtxnbpLeCwba7ME2u8jD
R0seQfCRlRtBug5gtLixfAr1R5fRKj9Hhp3Gol6GnGRuA+E4Y+XAyoxCGiIcuErxqAxvmjbZobZO
G7er/ukYy73ewvgS5M4r8/tgx7sqhgP2EgPXN5l0KMoRe2YUZ3g2sRwjX8fVAchpdrjAQ/gRKhm9
a9AVLAJCCPRED0/wEyaKw22o2CJNARrNT20j7bR9hPUP06PcSvhIxJxVsDsJmxS/hdKZtPMM1xBc
5teYt/lrn8DC4gKJ39DiYvmDMIQY09yPmGwMDx5ViGeoyWjxdRjSY1JtX59cK1xJBpwCp46ddF7r
VPxV6CLw7k/BB2LrxEK0mkEXKG8dBPnjXHmx+t6oeBV6puwUOtzAd+WNKmPGegT085fJlvFXXJBr
+2HmjQDLFg+YlDJ5+81dIOv7xW5iKKxetJVfHhEpzASmMsZrf+c387e9FCcSJHIGaTRLcO/4hm7y
e/A+K9jXWsxG+UNAP/Kf5nALcN4lPquDgXgh+QyG9dAjNpXQ9D5iruouOCRjF8azuEKBLI/AUNVB
QLrIhReSPkEqtr410vMd6JmRToy3IE9ct5rQXbXYQGHiYRFmsKm+LuYafNUC8LhuDfwcWfHeP328
w5ATFK4jG/BeUIE9N4N0CBred22JwzWQQQ3v1C91fuDwDQ8CWTHut3Tc4sCS7kkwPOJSg4nYIfYC
u/xogI1MHTzg0FECsXIgCCNFZHkBD4jkP88YDa3UgPhqVt0mguaDK/Kt1bwk2mvGmQz77tL99mBa
1pgQIZ399GflEX1of4vZAonW0nt+S25cFHAOuGgws2IceykOlFnA7CkOMB4pi1w7f9WSUSwQJUso
G2v8k4h3c400sJvX6g7+7qc2ehvGs63ixdQ2V1IQ+3dzsl89yQ1ujcnu3rDSb55VNaOH0K7AYvyP
Qyouwfps8j45GuksaTqBFughP8Mjrg5gdIDb/G7GXGZl9yFWdV5rYivGrVTbAulwGCuOdjpch9we
iUNRIG755Td2FUthRvzrnVjEb/hIy+CZ4qH3iUdko2GUW7V+rVvDPxyecYIu+GPJorkkFS3+pqGC
p8AuEIEkaI0ajBnIuryXnlF5Kq6BdJ7tKensCi7RvO2z3Zh5OCgPzNfPL3wPCaSd1wEqZSZUHhbA
SJ8WOJCt1VoM4TUNv6QVU2CwlY4ASivqHcO0TSxSufU7R1a3cXyqii0HelXYarTWHDgADKDEI0gZ
bRWdKu2qyuTHV/jBzhmqWytgtaSDkcw3uBcg/ORmr0yfccbYWwGMhC+CySGjBMTukavLl4dHabvp
sTust0LimiaUwrfeHn+IvyBeoyKYmhsaWcJf9K/+Jz9SP2EijafjdsLhdzxOAEUD1hOb/Nx91XeY
AQvCTD7TV0cdnSNtPYSSV/IC+Jnm7kuG7rsxHtUv1SVv6jr3tgDeWe/lfwOhgdNhJAWEm5DL9EM6
rkAL/5/6c2qQ2270p2LcaMmvTiR3tHlNdhT8mFjq5R6zVoY4YNd86ezc6thwWcxrTaNvdkLdDUuP
ZiK/t4oV1tYy/oYTBcT74okD7jgrRuC/cW6b0RIorvzxszw0JpckswtYXchrRivV4iJkN8wM/pHY
msAXSjdj47NGQZA5axgoNAfKT8ARAnAB8DSqGPwnQ28qkM/bAO5QBZKM/tCBOR9gTVdfSFmVk3cI
Ojxo3jQw+v+xzfhoscMqnfrHFoxNBccPIVu75+eE8qCjm+dI+Gn+kH8oqpswcftiFhpt6p/X3zSx
S+x8duvWqcVjBjGAX44r67hjBNA5Ynjg3Ux8dvw7sAzGw1U8xdJhCG4zgNDwJU3vYf1QuHCFlZU1
vpJsZO1ZiBuRiPZix4BmyrYFltGtw/SMCVLZezI0++YSoU2Zneq1LTJfZZmHMh00Gb3uvImBkzWK
CTu4sB5eX/W+efC90+5Rl5ayoxcYBGAR2DRXQPVkomuwhPxjgFQTGNw3l4DJa7s3f4yvYbUzyKVR
KL5Llojoah/5v+geQ404hp9m69JwUIqL55GMHlIJ8do11jQwe3z0pPey3bFCxd5/SW6lONg8dKdo
/o6LvWncE5PpvRWN7ijjyLDO/qRrsZiripUFi+81rLFmMaQdoaG1FRl+RpX2XnnDlftL2tPyg6sx
57HqkUxFQCTKU+G1RyCIeQBr0TIHapkOjVv1m+pWn1oyrzhaq8SVDLdhJGrsSbOv9/30zJ7dX3aO
V26Vnsf7OLkFZt/Yc8mGJ2A0x5e7luASYf3UnNHtYI4qN5ssxxuqL23q7AFRCN3tbA9XDZXeWcH9
k2N6vwQK15CA9GAdDW66a1gbOMhq66L0dLw0MVjAvwyqAQTPHfgO3EKT2+Xt5epUHBWC+06CF5kX
7pg8VgEwkqhfyidLVeJbzm7EAu3j/3O7ya4dp/3rszuaq+V1u9WWGkjPNwokDUYR8D8+6bPPGRmD
OLulbj/cMwiAxjr/TMO38MTwa0CF1XhmjL0FhSwZvMJZ/0AQi2r7Ihpc1GxZpmm1iklrRGKXXQIt
j3uUBUq5NaklFzwPTqTS7MLmPU0vsF7k9utVHmFOMX9kapuhik/9oV7/w1BqK5R/cYY9IlP7BFWe
1HvkeL2QLYpPIX1EGEWtbsN0VZeh21J1+S84w9N+DG8v8rko0LE9b7D5bXASSfws62EY5RDedtGk
r1s4MIc4cRcM7weUTcGG/6bgYI936p8C0HYf1TN9jbHywVWD/Jex0+udMx+L4D021DF4I46R1P7C
U6o+V72fVl6EdapKF0es+naZKbFyqvDjQRJoTudBDfN/paS8fEgJSehkjZM9DdEyayfkDJa7R/7T
KwB7aN/EHaGfEW0H7mkE4PGvNHnBvJjxTzIHnHznHeMguG7rJdfElkQY0HVxD2/jYPXyjV8/iRAt
3HJl18KOM7sieHmZGDnBvnljfs1tghVepJXamjLplEVOycs3zljbafUnNA7J4ERA4Roq2kVpxwyY
ofG8+BLYSxAQbU23qc6yzsFkCJ8rST4lnPqYq8K+FS0DXrFBgPJSNdQaJaor/rIGW0YWJwrICW/O
CxOsWHPZhARNgdbyzwesdhz5EUYEb1NoqJt//U+u2aFgFcZHs436g6bfeIe8buOxDTE/YuyDF0/i
DCeV+01ZC1CTIYLk946cK8bclU0Slm8+KVqgi5Si3WJN8dn/8ISyzhJD9Hz6P7bJTBYDPHZSCaEt
1XaOQ3m83byuqPVRd9WhNeEaRyu3xApmjHVh2QGgYk37siOcxTdx6mfn6pN3xnSf+49cIPcFMSOB
9ejP6Wcro0lK92x2JuL/HwaSAgePOHbyuzCQzs/UzMOVAGseL8uS/9d9keBcY7exSe6rHSVn+dfj
Fgv8kj6k+wsxLrnsil0a2ELvM9PFwb7aSpqTi64efKctB+gF0+pqXvNt1B98Nn28ITZ+7dUfWbem
vyjyYK5S6WEa0LvVQ6PT/EmheFqqb/zDVzDeNd0BbgFXcUCegjj7qvbdohEHuJfN92h1naFFyhaJ
3HQkXOX4aOSbLMYCdKsWh9TAld2BPKplF0VerU2CbaVwq/Wj0yYQXIttt/pqjI9OIeVRJY37vmxo
8wqjcFBjhxqsNh7mdCbvfRcUDgyheOQeazMrM+GMWDnQ0AcDdIi3/bAb40/1tMKdEV6HbczwtGOG
1JXNpCe4lqkdlI7anDrFA1iBHhR1dOHBL0Pg4MJ9P+EW0zqdV7yNOM2OkgUeGlvLM/PTwVkx4ngv
6Qo/DO5JLLVMe9AvibIWY1JMvXyFZKT7RjrCFn+0zabAx0neJ6G3tOkM8iAt436qJr52ygDCVIcg
XLRg9A9RhmRb3r3s8qua3DJdrODRsXYubqwvY02Ppaf2NO/qT0KHRay8dZy04QFKJkSPEvc4wxVp
+s3QZ/MGzRfnjElXxmBjtToyNpm6fxHmP+Zf+foqvmcAquin7e95f+m7DaNlHlhZ4Ui8CYVzSo1s
JD72os2+BiLt6CVtGVGG8CUKZ433KXtm/4QvprlQTPTOY8gP3VXjrFvhdM4/pTZYwRR4Bbcpu/X6
90q5isaxnc6VuRuJSMdxM/zQytt8hmMsV66J0yT+nadx359WO+imDRHtBgHZ5hMrAS+5VKXdECGs
HIzc5t33bPF24QaOP8medoRiMvhDfAPB+Sjj6IGn93f5mZj2C5y/J2xYfI+AyZY9sy4cjUPzAIcm
VF2h9jPzTWBanJLZPXEkFV90w8Mn1TmbIv7SKbyv/RIYierL6MjMcCqD4D4Gni5TKG1fJx4ZuqVq
08Twr+LiAlcUN5MpcjX5VA0MEWnhX442b6iget1bxZ6kO4iemN0EmEKK9KPrQN3NpwSZiyBh5xza
vNAjvddr2S2vI0LC/mgwRVLea4x45is2KKVuZb9dCyxQeXrv0PKGFcWaQD653wQfcnee4weSPoZz
oyfDz1dsZkBSZc+STTMxpy4tFb9eSnaB9MbAl1EPWhfi1sgCgYVYfPfSOoSMV+0k5QyFXMq+1Hjf
JMunWEl7Y36LEVlAn35xjeEE8hQ/w7+g2nGmdzpVFyy3OtlJ/SECugJKAkJ9EcWp9nyMM79NqJ4y
tOzXH6zRgTIo+l/O0yQnq6EiYXiPLdH/8ihOcqSRtKBQhWQe2m6oOCJh+DA9uxfhHvwwIRgCa2f8
5xGOzZYJS9UnK4OIgUR388yZor0ZLoYCmtclJ6j2veFw3TNllqrN6wH9PcK7n2Fs6oias2TK4Ees
28SuvH7414YGMe6YXAx39deckE3EHgP8aDu/daxxZkQQN6pDiyif6NHVWjFwM3/nzQu5V0zvrzMr
MMzf0BAKmFl+6oYVAbClS+lgpk7KakH7ptp4jqeVLffr9Nkz+vgUGE1q23L0YHHjFdSF++hzFn7z
dIcBzgqn7BauEpwXP/7IZU8EbVUsJbX6jubTTkYkFJnsEfIjCNB+Qz8BfV3tmmKTPhc3bzz91yrI
4BXVHHcaLimCXRgIW3bKfJjjZxNAwV/clDVPY76iGF5hMpl7dRf0QfPBkIHQ1sNsV/OVBPbP10lB
M6hZRFFnjgGyBqw8XF6w9rABxajT5KC1h+SeSzZXrp44KHq7FfCf2xMR8lvzND6CLxDEnMtkQH7j
Zfp+VqEtvpmYMLK1afpH+Mo4MXV+2/vgsRwAw65v1mXiUUuwAJjaG0fs7qNpC3CO8PiHoj+ttoP8
xlMxFiroE7K1kyHNDi1M7W/1o0bTZFLH8Xrxe7NDj0SsR3LuU6d8452WnnTAGL2iUgRRTukl04Gu
cxvg6ke9lR5VZoFvcrGhPjJ/u96Sok2aXmWczQ9NyUFCAIzmVIOnd9dB2TcMRo/QfL0XJrhl+Vfw
/3F+bTfhSj0Og0rLybIUvsbuSiB6AA2lWWu9a3THCIsH01nNHlhFby1J40D5IbPfClyPSjfw6nrf
iTapP2Qf9JR3KBgQeeKQWMAHc4bsQ9b/6dptVRD4DUEcQme06/STmW3JWZYMGlCyWZpvVvaq+WRH
Ij+jIKJNaTeBgMYjer4Mm4qw1r6nfFfHexpiNAjmcOug0EBkNjxo3JT8r4fe+tQKA7AQVtokwH8W
HSQc8u7xS0ffQTmrfmiQUnIyc0I4RpTV1ARUyMFhGB1kES/EdTSdXqgCzT2KyC2BWqF16s7Ee72l
X8pB/+h/QSLFK7+08PFoWqCqzoGCEHA9wv3qESpc2u7AUSHlbk9tvtpQhBjA18K/6bVpJGdW7LFw
J/2iAokFIncDoJ2wCPjeyt8GQgfDBkjCTxRpb6xsbMfgrecWGFR2oFgK2tmXpWkt0zPXn1DrCWxQ
hHvUflbGVpJdoXlTYMCaTl5amvpVMfLBEZSTj+QZEnafxG+1XkhvS6yp8GfItg7/LeZ0WBfmNpaw
HT2n2kYwFnt1rbRfwnfxj7AVwqW6ZjM/Fqv19FyvsWBZJFYFdUvrK5Ezi9zYofcyv1MwnV8SrKNo
wxJPiKMiSwr6R+zP4SZ8asGBlzMoNqtbOUODv+bdfsmCGnedeFS7ffnakoOlV8fIz5uHkVyVF4HZ
OFzYuWkZxCsxC8nfX83BMD0Rn5FpJ3VX+idhm9THry7cGR0Kl+9MudNfcO4liOKLD+J2SP5Jcgr6
k9BeCaCJxI3SWXkJz8H4TqddT5cJmbBLrgJmq8K3njtE9Iz8wJfCbRiVdOs/5ZfMkBk5kYyvNzBa
5Oga72jxNufsFudjD2Yfd9uSkO/alaSP8K78CMlmzrYv1SFHSThzUON6jZVQcDPTbSNk64+AnAKZ
LCy46PUlMy352T9UXt2gw+2sCM9CWvPJPEnNdVR3lUy3G3++liieECDWxU47a45z58Z7LLbz5D2a
sY24Zt0b1uDiP4U5wcoWbyBrwrTh3qgjV6QZF1y8t3FiJr+iSxyQNiyPWWcr+2XCLiBIwx9HEubw
pP1OGiurvF7dju2xz/0s2bbilxLv1BVzYQD8AbWSq5zDlAytgwFvDkidU+szu4XhTSUaSmLKXNoV
SE1+KuXjACyLhea6TrZG+zEug1CY2y/VlpNd6in39o8ysv1aGTwiGqOtSSx2vPlR0Rm/NkIIDXZt
9Fb3xHA+ZDHRxaJOAXmjlaXNvxvad2BuG/GRxMi3PeU2iW7qzUDz+QbOuSw/8EfHk/+HPJA43mMi
zd/pV/Nt3OKCLk1OOrld5srNtlx0uXhVEs5DUAGRWXsczkkD4ysWiC98rHDdTfFJePIfeuAQNFRF
V/5+9TfkpwgFFx6QRXKsCTFB02juXrpjmjZ/8cKazbgDQ/EdR8pJhOJfeQZnoXrUhDXzAkFyRC5j
pHIYlbODR64Xf/q3nhHEfKu0+KXT86bRlzCOYHc8pUtUHqvyTjcMttKs09/0bQJ6gkskb4kBaQHx
k9TvhveCugEysL4RpQdsjjjw1aPef6YYD+l7uXzLpW9R+IMKksHG652XlX3H4WLVrXyApMmtxW9h
zUlXfEF1kDnYGPhZ6E6FuiN1pPm7g1QV2eFgVfIeT3Z+/F65RNUzwMwdDIJWmKwmi+TnRnWcCH7M
sYY2hBxQfasxzUH6RN0tWavU63xKwogSGW4PaRiqPYYAaMjHqPJAIXxGs8juue2llEsCC0RUto1K
4LKNDUyJV9wgO7Psdr6ElCvckOdDiTPga0TnOv4yWIr6E5PiWPPgsNHSENyFZbdkFdqpHy8zon5h
NyOqHR9Ff6bgHcd12AGh/krDZoUMPTtGNYLWH04OUnZUspZkh/++daBIVJfQXzWv1N2aBDvRpn5p
7AguQHMma8Ssrkq7UbGtBghUyNsJ0333HM4j5z0saulAVg//jGC62rDywdZ+ktY1yo9icrF2N06m
4HQ1JSUCcrcIvSFlqukq35Q3qO6E6ovaKrHgxA+IBQ+SiakFVGsm7os6trYmVGLhmwCj0fRLoIj6
WsREetC0NXaMiekA1WAQIzuoL5y7fGlyfeegjemNuQ5Tss5Wj5GmjXDy6EgmIAExKW3Csf17NRsd
5eAQXQP1B5pG9Nokfz2U6RS3F2RGnZs9m3kDUWAERhOWhn1pFPBJyBm0Ue+wMureqSBgVA5mASYm
WPFG4QFTgRkPWhnwJBEimwduBo2QCQbpJ8KvCNOKWQy0IsNhLSmYdtVWRtLXUoC2gBsJzbzfFtcZ
aclACae8ywn5ojZgFAuB8OmByvon0+2w2QqfBo7BDMQ25q8sE58EoX2NMHgkG/DLeBoIJ+cbV538
zahqdUP+kT2pIRFXxykWBAzLR0eavDnzwuRDUX1WUqbategUxqWkfW4tHmF7Hd/43DS62PRzpcYn
mprBX6LYjgmC+z21LrfSH7fLCt1FYoFdK8oib47qM1d3lJGZ5dOZFN1G/idoFx4/X0dJw2ItSBcz
IqrrtxfF78e8cvMrfQppjIitw3m5JlvTEkS84nxONkLYBMozrKhyV6CSOYuRR5rQ60esHEoBEpwE
5a5jTlPuXiPIMsKizvTq4Y3oOkl7Duapkx+J/FGauK53z5HWWoe+BCSA7y7YRu0nkdu2Ry12suCc
I1SCSZzb2AZjrF+SPkAYBTot1WWlh+SjMPwo+O5Xm7H04jsFRFxfyHEwa5dYDuAKgQD65FOUlqCG
MWFM0iK2W/InnBGiXQgs6dXYkTHosAfg6cFzZNxpJJu2uF9D6nOcACbE+EmIRePsCyVe7yXF5f7E
oLj80yRkxFdBuk/QnCu3CK4KYQWNVRB5EC0SpBacMT+FNUvTkWEYjucifiixl42nQPdalYQMCNNM
+HEihgxaJ750xeHOY1fNV+4p6ZM2OiC1on6tZzykBC9G/IpljcRjXe/1eJO/yMzwm2oToetAh0Pb
6ME/PKwu5KSVj+CmflYEY6rLsFh4dLHHnT7gAIA14oI5r0lc6f9U/ADbL9i1a/OxglmPqLB0A3yo
YMMYa0pyZcnBRhCWLXHoOEPQAIsWU1nakIDZp2lr6aEFDE52cc/0YTePxHHt1fyKt0L9q7wT+Xlv
/nUre3yI++ak7calr0I/jY0bh31K6pOVnuR35Z3c3Qlbp/kP3oWJHFxeakOEZ4xVU1z/hg0nd43l
6RfbYdfw5//n7xqQetj5HteCtOC6S+BaLbJzJNwfPvlbArE534HdEg4AC1ox5OXdfFtkj/kTdAoI
DtJ14RN7f0y/6b7HswnBGEXaO+dNhOI8cV6n8oLL6oGJafKepXvQYXTUtHoLPM9TixdakqB5TAsL
cvF0S57oehnG+zMWdyTB2WjsQJRehZ3+iSLYOsU1ehM01SVeG9JbY9qG6cii93qHkAS4Lx7R7PSG
lz35FV25XW36H3oJ7BhmE1zAqRG6UIqEyY2Zt7afmF4qCxcJYaA5P8fEabbI6wCbVUYwFEMXAObV
MziExMW9EG5KG14tBh0fXO5XqWS2H7/lmQUkhg9P7NC6jC34CT4gU73Pel4vPeokGWxklU1nN4j9
0gOqbrM4lAi/2MydVX2lXxB76HNoRmiLlMDuoWlUswvuAPrEQJrZtHHhDfEEgWYA514uxgFgykyF
IRSFisuBjr3IXaP0xrgD9cNleUkGtLOFvwAcc4RHhd2ViGJHyR5rn5WoLe8h+KXb7wp/wVCoFODF
IDgB8zOxsqBQwgaGUSMCJ91HcTcyfcV6uoWxY0f4HQNfMMx1BXJKZceIllqNWQarj141vxhX6TTk
FE8Q2Apq0D3BQW+oLPodkvjVbQVajgA+2Yt/4lcrW+KSL7MN3lhabfvRIGXqDvFs887VlYuvMJQq
5OEskByCAFylH24rsBF+G/GqX2T0zb+czvR88MYZUVBJMR35m+aFG1OJ6FHlS8dRiKCzfJf6C2aP
Enwjr4e3NW4Fm+urY1f80JsyGlkwveIKdhE+A1haPZg6vljWUjL97zrcBwckSlwBtKyv5IILUmRe
VzRx3+IlPvKbI8kG71nB15GY72NB3h8K7UCZJfbLBQiPgboI7WjX7Pg8qeqh/PwXvjwGsr3m88TT
yeIygKZgqtZAXjWUhx17mfFbM18FPBw0n694HnfyV36S7kzsGEvgTsGIYoFcJJf9gJmHtizMBWCC
tYff6R2pC1Mr0IC4ZDPRgd54fcCPrFy204QmaPKN4R8GArNyBPSpPopTQwzSN6qmbHJr9gYq/mvW
cKk4ATIPsOgk9CflpKy+IBai/dH/4aRgvOXTcZA+mNVPV55EaT4SY5/3H3p8HBirJjaqcyO9FOhl
FS/CV1DBwYkwlhMQWkxpQC3+s5ren0pkMVcNoJMxWBM8ZYUejuuyW0ut8aPwBeWH7HeC6igI6xCW
oC0kIAvPYYT/QGjIjGGJwj6FaCe9KqcVIlsYGH5GSFlqTqUzSOwc3kD92/BPSs+lekxIJlZulKRt
R6Qby0s32YdYCWjb1XjXjEsQ7F6YDQRUgqcX0Q2wvYw19YvP4ufI+wwc+FPRHkLP4nmdqEyD/YgD
udFJhsabCiM73Wnp2lpql+IaaicqkglBh7m8eTl2hdRjvNEzb2S9zNfWcFaa1YIGg2uEPaHW6kE2
7lF6VIKOVNCdEPrpgilj3W03wOvlFogZsIJZTYFomT9dRb8dh0U03jOQZ+W2SnZyvWTh8vMMjuky
wKsTO2R5CKh5peHeLHG37ONoTiwuniizZxV/hhI6xj7SG7tlWVUthflXKl1V8Vnxo3pxzVhdc/Sv
DXF7IThQ+m6trrlVij8nYFnhZuxspfCn6aH15xk4UD+/XpcUL4H00Y+0JvBnYWST0gBBpqIteldI
HyZOB/f8la8KvqoejezSR74RhUDCdI+kyhKmcqDimyqCZzwWj4k95OtQrlwjdoPSL9MjE2Rdfdf7
0yjvOsHCYKb7h34BW6PD0uUMTLFxP+XABWVNu/8vTSqTzmcWvepQc3gmzoJAhAlufdVODbd8P2bq
0avgWtC2pzH5YU4GZXImLUF18V/Ju3v4roMhU0VhyZDDTQGOhAHDnABpUv+rXFfmQ4dxrDf47CC1
AMHiG2BfWCJ1dIJBEhsm3fH9KnzF40EdfOCpxGCQMBzywS/7D5kshytbop6fRaFZWXgz+BwDVYjL
XlnhSLYTOjJ8FrrTgLAbdjFRj9VSEZ8z5RbJ7ghD4zN2s7c6/qefa7A4wG1WVksxYZA9wibFhSC9
GPqFY5KXNqr3LPpth3vyKSsnWIIcw6hdhHufOBw8YDPfATOfzaC6UnBSF4orKMJ07osLGlsGwQhK
AQsbR9zOxXKjhQ/5Cr8v/kYfz/yt2iFfxCYHzSDq1YsiHtCRmvOxIiz8KL4xS+2+RDg2gbNoxvGa
MH00dvdoXzAtfpLCyCyjkxydb65+w+bcJqqTvc8cjNGoJ2ZbAWLKvBnq74bsOcYgVHo1D+c96w5T
fOpggda6w6WuzQfugoISJF88YMV8w8CIC4DOSLlg7BHBn0KiWyAV2Rfl7lJp2xZB9BMbETzh6OZo
ieVjStsROctZ2exHeFiQQfPiLR+3E0c+tWMruyuUVa2N1AUbn2K0c+7wJQjYAyidADZTZpVrNaKR
R5HFiS0fXsaFIilSjjAyVhMUFeuRQ77j1C+YLq9HwaeuCwQrSXe0a5HuAMxzb1bcDzpOFv1Zjz5K
+BQI9qF0TpZ5H5OjWJETjEsXOdAb/SbVPjcK42RZcwF/lQvMGwq2+Liih8VV6rWB+BmQpVTuy/4Y
64uBSfQ08w0MmYS59uv/osHmtyLqonLho8OvmhwsU/jKo8CnVY0rjw8N1REqHSgKHerSpw0PyiCG
nWC9OH004gkeCQpr8dNojsUM59HjyA2GR5Fe6mK/DEcrO9Bt+JVS4bclfD5vGrmk3JRhScSw+EuC
fikT+VJ/U+cNLw82F9ysEjI9rocz5gVWQ1ruvIHYMMx+F7zLPES1JC0QAxByl3DmyuxKcCBnTCpO
P2ut24eyN2IxS+RvsIWNCu2MpyTdu2GjQNV8uSNlU4GVuYHejdzqBjUYnN1cXpREPYGAIiPCcJdp
YBeM4XsNwIYQPb8bT3A/ILkqxq1W5LX0AxuzJ/K5wbYJaTDNjUDmy5VRvSLeKX4phJHmczcrSknS
Kl4txaELUZLpaBuar2H8DJcxP3zV9GYSUo/jW3qbdV/+Q8OvRIyccyH7TVFbZ48y+VVqvvDPiZNK
NAPK7yv/mySKwrCEBgOEXjpa5a042bMAIo+MMoWZOndHi4O8wpRBRMgcwfRLHvA7XgsuGLKqfJXh
UOHSGYz6PnpjwYMnjKPHUGyITysMPHSnVo51fqUmKxc+Af0cwEEdWUxJ6YyyFXsJs7UVDCac8NTF
RXDFNWorjEw/xOww6ixjIAN8zanqfDmG9df/mZu/CIBh+UmdjmnqzmO+8mpddmukb130IdLcmj2X
UrNvRNMqVtRFmIOGFF3non5fqEhcD1P0Mfd8JW5EGrF6mBlnC/k1zEhDNJxAfhu40LjAOXk7m/no
ZFwY4yraZ5Ke08opIecZbkYREldOjTOdm8OjTz3EFGAl+NBx+Rt4GsDMNBNvXP4d0lyVc4KrEiHa
sOHgnepbWmwKfZtE/oj0ohr/hfjkfE8hBNX+8McV/8LwnhC14VBBBB6XV4cvn1oGErz+D6rEfySd
15aiWhRFf+g6hoACvpLBHEotXxhaQRQJBpJff+euHnW7bncFAxwO5+y91lzc51/wntomLIj6FMKm
fng9D8UfNeWWnS769EFjsZQWVd5Mi+GcXh2PobH7K3X7WXt0Au/ZtNI+eNu5OgbBV7IsMh877lXG
ddxUEMyRB5KrUTqUCtWTcfU5HuxhnoOw0Y7XJuRl9ZplbU4e5eSNSMKImiGrJPg7yormKEaIzh90
k7iiuLu7tUujWZ51A9sL8tfzL6BXik4k0OjvL+NMxPSnLKeI4cZwgw4ode7xZ5/KxbsV00rYjTbX
lsrtuADCggeSqSt2eI8tJgrsJmCpy9TTypZuI0ebtorCy7uDZuhxLro4Z6U81bgrPRNAdvhuif1O
aB3260V7p2FJ3SqHJVL1VALWUbMPyUJvEHaef5/Pdfb+ynikrvkZtNuc3Bp+6zJalty2ZQUUMejR
RLMHyJhwE1TnxqEffw5Z0uFRlRVVOlZo7LwqdqxBcglGSUCLuNOnHLU/0I1bf8Sn93EE5c/Xfmgd
pG482ryaoL0APykDarIlee2tHRdB6p3fk2Hz2QqzvJirI+KabE31lNID5AKkml955WWkn5ps2SZB
UQaUBVSQemQc2OrbWZMSjKJy5OmnNU36td2nO3jM2KYjlaqR8dKnLpTVbbnkUamDWE9SrFlvdkZ0
xgasBk4JkFJ4UZ8mHSc3Q0xNACqkyppNmp+N378sNFqXRqXSCpKLAYceeDh/angWGA156el0fwYp
BfB8T5g34yQo6JBcuQKzkD3zlb3tY9EHkfHdhf3Gy/Ip6Uisw7nv/QzAOujclqixO1TLKXJA8rGp
ZF96G9aiV5e1J7NC5lXo3tVsqSRBZ0X1s2dFCWWR3y49KsBssA2bzvvxoT0+FGxe5zXTETWVejBr
MIwpTUBrUmNRm0Uq3Tl6Jcix8jHdMipECD2I/ibDFrX8iwDHEvAb7f2QTUYfji05VGgrmy89Z4ae
Xx/HB41ebDxc/VfnpbMToTo25LJdvNg7XGdIQborAj0230HLHR41lMmyGJk+rwRoNwi9IaOYjaMx
u3LfeaQO/1G4pKxT/9RTCj5VAap3kjL3FOye+6p7W2oNMYTbtlxRWH2zUCvyZe9Ge5H8Ub9cUtLx
wEkGxfrNhv7mUut6gPcsQaOW/u2AyvTjuZYflX9LzME/ePYNRngzzxw+PPkjDyMwT/k9CqN8JV/e
3MyhsHpzn2sKvS7yD29oI863Vf4UDiGR/NLV/ffx8gXYrlLfpaX53Lw1kOfF5BKeQ8kxk88p/5K/
X8J39JDcBMMfRhk420L+TLQ/bH0W3vlQQJ4PIxWc/cinTXqkvQl1ZaXwGuQ9ph60Ucpc4jQTt9o/
AC6lPYGvPkgF4V5PqfznhaXPrWL/jbNiS/FWnlKCAM/w188YFLP9OTSmb18hMG9I2jP8fA5IypAr
OVikdPPYSCQ9gAFcbNBC/KFdH0eUGeWlt79Dn5c7SWZZSKsOrj9wdxGYvGYC9Ue2M37O7959wYKQ
b8xUB+ePp3BrXnD/Sz/vAEcpV7oIPe60mauQmgKHCAwL75xifFSEdHPIBCHuPIBXyFF5uwNPhSIP
xARO2GV2C1lGN5Gg+29h7Gdgxx6TPLyiyOQAQcANy+XDB9rrjeYoGMJbeIVbJjkT2PFCikwCdgDG
y30HAJ7gYBs+/xs9COMIFLgDlss8qm9EMvx09yjmdilDgTNCVb+iYRY08+eipNjoyuulGOC12/ti
4NF3LkJu8n3OovxJwys5jJx8En6xRAeVJ9kLlI4XbNZsNgcRTSTsyrRPfc2/h3K4NJcVLqf7wano
IpYhIW9OVrzs5jzFQYDOMgHGzl64xPgJyTyQ89YxuTIMGMwdFGIMWUwHjAoB6dNjBw2dILhg9Lxx
QfJ/biK8RwqaXsevc7slIgzCQiRXzwMdI1fAnXGOAoXzXYT6zc6IdKzxXfe2Z78mz/BMJEEREgYy
ZIRlHIa+U64GkwoU9cO7hXSi9AiXN+cELF842JEe7+cEWmDdEZRHKCMWv/6ypkabQf1mOUK2gwGs
Wj6DaQmx5jQB2RDM02wMJ7Gv48RHq/hSxqA8KbYAqwbbj9NrTUYgh5OrlCHIyYN+mxE7cKU4/Dfg
sHIwG4BjDcDlrri+sTdwlMCkQBjpu4iZGS5s96KSsS/cbzYLkAo7FLr6vsfUMPrLUeCrPgSHSfV7
PiXYTg+MtEPdWvf1YMLc4GKo4rKW0AOZI2ia/s0bFH6YI9CtcWGCQ/27vgR51ycDaBQf1aj5TUIy
ebj1OahAwjMGeZXvCS0PdyQIPVSDmNOhFslQN/0BxdwyNPZirZCvdr8DqHw5znoc6i4NJxdDPQbE
oOYH5NrgmfjDNEqLsIlYcbAy5bQwNULuhm8vqOouQCjFa5YZQNyrJJzw3DlHQR449l+b2O+LR64M
1V8e1gO+x0t7hP0tzhwd3taAF3OeDfzy7zjm4Qvin2S/yHvAG/RHDfRGocy/zFkQqnIuX/2XGm85
oT8b8eLk/fGYpKDIIbjxonPwLwKA6fOvWwj3dhA9j8BsAbfpkRwK4+vv8eVAMEJkjGigpmqynWEt
Of0UamLem+K5KWZyjOT4sbZhpcE+XF517Auk8MXvykHEBDDpg4WjhDL/O/LeZXU/lgxb+Zo8wJX/
y1uh//R3dkjFYA72hvy4nB95MRIMBIdRYmUkSs30X7wpoGO/vOoJ71KAErAO2d+TuxIfiSC5+Ak7
ZlKlTHhAAj/sHySYID5qjET5wH3OBNbjJ7i2YCgCVaQFREomB0UGEE/NV6ktMlN0YHD+kIpytUR0
LyTXQ5J05IEAtouLmQ8YLHKZsQEizQBKMp6rv0EuV57kG8gPyAfyJVb6tFgQvHwLkSeZnOlCSnJM
KJCn6yQhzQi+ERijHpEkf5FSf882ggkiL5qi/kzIO3yHfzPUKEnwCiuur7/XHE/l0cRqzCOwLg9g
Q8prllAZiiocCHFlZzCBICnB2bnzeAJ6uoODkng5oSIx7/Nvbl2ZiLaEJCOmbAlfkUQy5kuUzzL1
47n492X2ZlyyCEgVIs3le4iRGf5A5v/M3PJ2OYhchsac9BNOdYlWnr3136Bl3FTHekJ1KrMvcD1j
v7BaxwQIIoPKZGg8GNuPUOeUo3zghsCwgEDJuzv/qgdKhdBh8JnLOKB3JZk+8RFqy/ed+hN+CA6U
8GfgXUm8kUi/OXD/Th+nYvj9Z1YnuESo9pytbznKcsR4fLieF2lpDefXv7Eh17+8fJlV5M38HXE5
a38YKiTnfXie8nFlDmJg4euN/k4rkvtIKEp/Q8nvRgtKUedfCpoghaicCIYfhfeItp//d9o6Ia7K
BUuEET68v0mD4utronfMGUwG4TlgGqmhkMp1JChT4W6o0WguhziH8fTvVfI6ufVyxXOff03AGsuF
R6aZj/pm1fgZUvohtIybt4lDiCrhJRp5hidXqDyNGsWwuzLHoNTJJcFQlXcj6NA+1FPeIO3J6m8y
4q3Kk8ogLLgUGEGcj06eXOY8nVMqjyinESLMnSlOZ5IZiPOdnDFeFXt5XnfJ8ZX7Ron7LWFekpeK
UGYGnfbvPcl8Xk5ojl34khrVysO9tmNlLlyrvg8f7e/ilItGhoJ8fnwl0K5uHB8mwhDrZjj0EO3+
nUW2n8XsEdYTHIl8hb+UYO+AEEby/s8z4e4w1iaUPiTlTcBZ8v4kwUeNQKhCWGQk5pP3Xl6j/Czi
do4MrxvBOFOhGhHaxTQi0xErICmQog3hyPF2Ob98ieHVROWXxgGLj30//kGK6X5TSZgw/fz9cBly
nchrOwdDLg0mW0+wPyNPc+S99F25ZPpuM6OLt6Czs9IcqI6sbgQYSAcIXB80WTmoOgdTbis4eORI
y7H8m/lkvugF6uEZGQI7YvxXgNtGzC0Sd6QxW9wYCHLyzjyV4GXg6IJ+yeDQEP7Mk8s1K4PvNXmH
D8g5r+DfjXsIOSglPFpwBk//EiGnW9zm0HqCi75ox1pw93Pi0O/Lp5QvHIMe4TpF24ANPXHeF2QP
eL8h5tvkeA97TscCxm6YyhLc18nLzh0opNjFXL2Q2/TdovqXr6vW75HUszZ6Y23kKWg35m/kUQGV
oLgfQO28o/rPMDbbA/cdKgkFs/AeaU5VuDdNQKMnPEG4jLwbRc81KgJWl1ABCjeFvfgZ5+ASJ09q
GKmtI3j3Hj2n326KA/7ee7MaDez3pL04mBKbn46690dReiEyDpDWbgIi/wFJ0UqjOvZiBXROwR2S
vcUE3k03M7cNVWgbbNOFSqplZPaACqbb32J1xdLx+qaBcCE0BdYqGllokaTAI2gMm+MLniTF2SGr
t+6o/w5x8Nd4q2Lf5Aekt5c/p8+ZUu0VfEZ4ywe3aFABmG7H/dzPWmdfbDXEwiCajoYZ3jREZRBp
KJ3NsIk9lBlog5zGkNWcGVhlTEvIwsoxHUTKfkhdq54M99Cfqae0H7H/HJniJS4p2b7t6aFzDRaG
e37jvOSX9KhYPRV4AD0amUwLQBJjDEPKlPaumTKFMt9h2QLrILx9Gi+OAUCQWrXOPh+28MiCV6d8
dekOt1ZB6LI8SEdxgQuNa2a0riFvPieKOhnEbltuGvutxxYWX6jl+6ERjCyHV8Q0+HYuBFC52HJ1
v9HH6bH61b7IRHC4lJmgfNro7b4+4/6AZlkQ1CeuCj5DSFaQg+oYgSvfGLjlJNnExYLGx5WwUGq5
9NTgVrMLO7sDvwav+Fzxa4+93lFa9nvqd81WF85UhDigHpEJMtjXGQVVbwQt1TgabOeK+yn/6mG7
pk6VnJEnk3DbRMPNgzcJveyO1IRp6ub3XuTqtlgWLg5RYqJFGDnE5UKhHC4f3AJWVUt9nsoxag/M
IACrCpx8SNIGB/j3Bu5RqN+Pcfz6RSnAzduIA4io3ELLalpV3vC71CcQiqulFop7CUTzlQvKhV6j
fY+SBUsSgHRCTWzSvQIWhp4A8pgaSK6H/IVGd7rsY2fgCc+fbU0TGW2WiWQdhnOJGAPJLl3rt1Ne
vijEDRfvagpN6zGu6HZYxQlhW2y/FPAx5jBS8kmteGrlJeQsDIkVuO+G9YZys/GcGwMyNbys+aYn
doGNjggowW2LmGlNkx7RgdB26LrAcMGJ1pU0fI7sz4rJ+8n20FYv8yXySMRpbF81uP6sb3BAvLF/
8FC0EdMLsk2nsera1VfEEr9msV3W5E5D9QNYTZuvZrGQ8wbvROGAFsLZS8W4RPVBndRibYSPmPxl
gE+UkNmEsc3QgufIsFMaU1THzZX6Pjk8E6+hzWX5lJx/KOHcT1W14DDuhkRV76gxwbkxXKqvxEqh
xb775OHEK5KOqMbyDSwcFGdZbdJs1GRbChkHmYhCLnYvtZnNF7/LpRL/okYgALD727QHtJJRfF6d
eDWsQ6qyxWB+84efN/96HX/T8m7u/m/ygZ5guTTJQaAa65xpGPPqlniFRld39CIbhEfhWfmpkjes
DdjjAQvC83abfgd6/UNi+FUfX3s953X+6chcze+oZEr7zPvPm+WVtluSIop9uSNZssHm1y50zGp+
AjPCCwpiXVsGKI0bQaoKN/SaTg5+IJQqCayHx/WFnzPq3T8eKVWxfLBMu8nvzR89KrdKSRLCu1M8
yNjQTVgOmJmo9NaUk1Vwv48M7KN2jWlsbi8eO1G1+XkaaIBLlr4xmqAzic7me9VHNNBPNygLkiUV
55iHu1AUTR1a0/GD1MSitV/MQPCJUuebgm4fjWKsZdyuomSZZ6cyHdOFPX5TsXs1pv98jfs7knIG
mZ+uTUTGakDlf+gTytCTvYdJjyh11ZP0NmdnqGMPFlQB2hgiVhDopmuFN1GyYUcDIu8F2e19vdWz
6fg5OPJjzBl5sXr8nPvcTwwEstE9sUgE4vu5teWAfEvl90XYFhpLasjcXO883bkMx8Wcrrki1cV8
um5ZplxeazS8ifV7ffudNabEmn8oOBJerJOpqNfF27q6BJP1bH59mbtj1MtkBFkU/y/Ycai8ss7V
Z5gttvc5wuQhHXbAIWSqNk69qnbvq2NiLYT7t9dPFDH1gOYVbADTRT2BJMAgIquQvkefUj8qwAQq
Ddum95Imqs4ufTc+wzK5HTDfGVG3o5EwOhO+hGenujOqnKXSbmrqMjRAjEPFLqDbVYgsMGDGJf6D
jxevr2zC/Ma9OAlohBFf+Ojv3++nHVVGRFU5GxxVuuKjCoQSyHP6FQ3T8oQiL6LnvE8YBLf667wp
Xe0iKcflB4kBfrYGh5QyYV+PmWpp2BoV643QEBWG38c86z4nFxPlDU6+PV1dFGr2eLAbDEL6MvSl
+6WrVOGZiu40FQwMCt7sPcFrerXkJNbd8j1V8HxG6JnNZ1Dj2FgUoh+VEmqHIdoqZzpekzg6b3Rm
q3qmfSSWbeg0kREnLK/0ahJLmQ4ZbqtzbN2sI/48q6gRGgYcCyPKvh9nryEmy4ofUw45NweaRiBN
9tTt88zBnh7dyeCMHbSdhMwE2cWml0olPKWYH1YevXYPdTJ3PKs8GocS48VHxaP0rHw4jSej/Ksh
7QENGIZv+7FFAKv5zM9X2wwRvGJosAff70jdnxc5tfuCTveAI+MoXC3VunAemLbs3hJ4SQhrQoHf
Ho83t1PCXM8cuKBQ+KURSb9hmrl2zEGWuh4dlDfMmVvrIsTDs8E5QDRVUb7p4eUaTprFFY0AkD62
LnKsH4dxuWQax7vsbqm0emMsZbRfH/YvaXNflCXecEpRFEDqhLCrOORxoCdtogPkErKTWlZf3Fke
DgWw/lbX/MuAeAZjzdboDoiFHvODZqqfdHvlk/Ee24hWFHtWcxt2nxuua4gFxuTKKpxUrtJhfBTU
Qp8+wzGmQ/9yiL9gpgdL8snVMaId5MFWdbWHrJU0M5zuiU0psL9jIemLuiECxvWavJz5lA3G27vM
UCW02SdN5+/EL4ujivrUmKQQVtllvoN6FH03Bab+5RJrPZI/bdogzoztll7de/L6GNNEYtKSlMBv
bcH0Dei9RH7JmoWyZDJBAa28tvXhhYwrIbTehIe7Yjly740Dib3hTZBq4qIx+75it1xX3bZNQKeI
EKhNorr0Xh+085g76+FMml3sGBKZsXi4AeR1kCXj9yfP/kmZFnFMuiYWzem4VuYphoYBCAQr4saK
kO+BVAa3cH9fXRzTSx39SdQ0acfiVKWGLWQlaru4N0EqsWYYIJsdNqhRjHUC84a4OXTxOdAoPx/O
mI0S6lEshehlQBywHlb0DO+q1dqfzZfxkdx93aFuy9W/pys/z2hFkAGOOASFuBFdOlpLNgVkbKys
rACa6dG5/U1fuHtTzS1V8MwVmJFV/NW6bjT4ym5e1rNWPyZJZOwFWTj5yuxcbOBQmJxo9GBWM7nO
jGv0dCrn/VydN5PX7w21BZaiX9UM37aR2No7YHVOxwfsCh2VBW6yZtPUdnu4PSZ0Ffr7GJaFl31m
LAgoZyV1WOzuYzHiI51a9GkaXJHMA9YVlwiLDex+6P2JT2RCuDTS/InUE9oBGoQodAslKhHSgKDc
XPd5Pn2fVCwXH4k9nMDON5cGjiPCItw3OSNOcdSo9Dw8ADuGoNQaECmKNbjj4wbdJAlBzFOljZp6
+LlEcS30eHNJusAoZCXNZmu3t/fR/bkyXra2cT64TzRhScaa5O+Rj4LNwc7uUOJRguC1RlMJe9Hs
3Nd+aAGvN39BFYGqoMQhglTuEmpmfaLtpgqOhULyLZnYTRDF1GlyXv+42JKnhmgZH9Q3FCwynli6
uTTqbz+/PGk3zn/6KPwFjJEQAYNok+C0T27MRwpreBWHDp/7485K56ZyQkggF3BPbuhvKktOtvmc
fKaUb9weipoJjbmbS2vRTWaKHXzqJloQJsDXjBlOV+EWUCiKuPFjtJXHrE6GjPzRopr3mJlgGlgF
miV2SZM3qiv26FG6oX1J33aBnbqnk4NXLxkCYjrarrsTYtYw3aRhmbt4HobbK1tpWjrAMpblocPm
Kt4Hw78vnvNrhIYOnfTr8KysalEjFCaXRZCU0Kmxkn2j212IWuh1ShYjI4CLBL+ipiBHMQFw/3Wj
x+s0DWs6RekER2oPBeMbgQoyun3rlJt2FCAmQlIR1SrbZe1LX+7foP7LV/D2zAN7BK4/h+Yzkdi3
j8G4SsUhQyVZil5kMxzznvdSrRyHZ7N9+snnywzidJfdt6OYYzZO33PaKRmLaGwzPqCVNzA7dFXq
AVzjqJ0NDb90KJKs0G7iKpe42MsJ6yJOj6+G3MbMgYczIEDtk3ZudQKa0LCc8yV8jNFEOIOB0yZU
5mjqtRKxS8E6+sS+6P1JLhHNJEqJdusVW5Nou2SC6cQffJlQ0bow2XUay5Go3Q0NmExED85JSnh7
JeND2eJSvpauyTJYtS+H/DRcZpvL5/ttc6ruNBKPaABmoXbgznd2r2vj1PygStKmQ7ePYh84EVE1
eth1M0N30OVURqhw8yPHA/kRMKzcxTSPYw6DX98IivcMS8kAvfDx/nmfs3Rgks3jlXIFSQFnzL4p
40hD+DGiJDLRFpAzmEQfBxPfE3pCNgbX9sncimKdXlDvM/erdMPqmVEvrf4kEAlMtlRPk+2DxWvD
PtNBjoIKpz8gfRccEX7tHRqXrLRyy1xrNDu2mD7F+4Wu8ek2IgN2yrcr6J/FMPfvMKI8fbA9A0ZR
nFnExvObg4vsW+vcSzcbLtPEvQwmmjo9L4SqQUz2M2iuqxe2H822d7zxjvLCyze/Rn5389BPJqTd
beK9EWGD4bo0kEJTH9z3N+TdjFH6VuQJ4RhAxsmmG+Y5e+JkkuCVIZYkmbdzPN2iQYORBVGJ6sXj
q3B740Ji1/Yw9MG6IvsA1ZfZ4+po4mDkjpKs+iAhAOrQIbxqkNWxUbs3Ruk9HPPVHeJjPBudwyEW
FQGZV0jgBzMTCiXqDLRH/RUkJoTfSfT6QQRyO7DPQWo1WsBnwMwE4VW3a+IrKGqdEFIQ7JiD+3jb
1eTyiUCeyoxI3LH733EndmwK+SJa2TABvY46YgHyjyDYD9z4Mvmw4QE8vaK1QBlokq7iB9240RqQ
ezaMap1VH/UTwGr3azQYLk11zmOUzOXE3nz/TbHafMQNRcN9hU0tQPjJ20gONX1HT19mFPJ8Ktlv
CZx5eWg/fs7rX2ZXfAgbfBTkOoIYjUdrhJMZJwgwKEsIjbUd/JO+4jPFQxy6LtrQkA5sAJgdw4Hq
cMWZITOd+YWDk2sn6uFQ5rLRggT7D5GClj6vCGJZYJXKmHnfVoGi0x44lZcHepizNmTXtRtsVm9o
mogPL5Ys/q3kt9EsapvxN8Y0/huA5wT832BpehM5R7lopa3YjLM4S6GRPW7OOWR7rGBZjE+CHjWd
fjLumYv9Mzk0ys6s1ujcmwZryxTKCGqjRxe9RhPUNYih1ACbGMUcGwMgLqUNaygyuJzHlulAZ+2g
06vbDwFhpsj4AlmSVMqigNqFDo81hN9vFzAK3TXB0s144Dy/bqcBoNqrm1def1267fJeiR+vmcSa
3TYsNRLDie+Oxn7s/pusyN8BzGglR1OZKFgMKK809o0tsu72w2LffwSNc4dzX33i3aTh80OZpnLK
oNAn99TFmHwm8wkxhb6+PgAymxoQ7utOwVfW+v2FYbMqLoNYm6lNpJgeLOsimzNhxZM6WBg0z9Pv
QWy9bXQwWLpK7tYII1geadMWmwlVXg+szAK1fRVmX7xhj72B6agsNzwAxA61XjfXafZfnMseOWzw
ti72Z9+rvtkwMxHplFVCELRI6P4UDxgMDhQCTDbyLEvZzaGSdCmw8d2w8Yad5d7nzfjla5SP5u00
WXZItZjXdY8rSiatgV2j1l287OC5lg0Qt37XHJsijnbVAYtqD7sXskrUFwCNvnXZTb9+wI00d7ez
zl5nLSkRDiyF2IsdccFuO219xX2G5NJgoRDrrpXi947qaRmtH22osA3ftYDL/fyQ3aMR8TWsypk7
SBqmnef8gh1ZsGMzXcKCGUc7SDHIpnCVwW17jX/plm0ckhSaiBwe4tLvaxJq3dxveNId8ZDwJgJm
PpAfPze/QYrPWnVxGaL/c65U6KcXtmapb0qchANu5bpED727sGpAOmsTwvvx+njY6dcVqp//m/vX
KTwIHu8ZJB9YITC/EvBusxhD4gA9TkV77d83F/27WHBXQMd0yv0nSCLUE+PzPqsCtng8nupqoOEF
A1rtLumcTcHZw9pAasMO+yszWeFdmwDR6GAwj1e/KBuRLQwczE6fQ3BINpV1aH7LDP3JrkCUSs7g
AeYOsUXkIoyikcNupxh8RE+8l7wpLmvVw38x/GSPsswPLJURCKyNz18xvXrUqIgLBpoAlCSnST/8
BXJczpGhlVFE1WwgqgvMQHjuDg2xOQhz84iZVb15RhYlooUYoQK0nycOaYc6xaPeui7K6NG69zUV
P8qq8eziYaHtrDXcC+zo+GxoqUTIgk8oFvgRoADI2EmaKrG6JewNmJjs1xeScO7fnHm6qukObft3
xz7TK3Z4OrjGbx+U+RA8WAWHcoxTJ12zKb14v1efO39/VZDIPcI/5GNex75sFxAlmw3styGFwpDF
Dp1pPGxn9Hu+x+LepSFIuYFSGEYDxcb3e/G4BdAXFZrhhcUmRWOWcrcfnpB3RiiffU9th4whumJw
JmcJPITUZyixtqKG2HFdJq4ajCCT47lBMfMMYLBrGzYtV7z+AY4iiktX7JZTHi/rAgV/cULY8Ead
Xln/ECLgVVGfZjAFqNy/iZUu+aBcfEDehrkJJVjnIExynotq3UMb7DzHJIcE7y/oMNEt+Xo4ztOF
MwpcTM/GZbfomBPnHDac0npA9p/UtBBmZaQXUpAXLtUZHqhXzxiEmM3vU3OPxkhzTe4feue9P/47
95vRyHwkNdO57oxswzb5bDpA7m0EwNya/v252DBa/75DB8d+jVnQQta/TMtdjxuG3XNTP0VvNGgd
mPJjANQzZPgniaERZQFX9UjIm2yPqOshziF7biIfly3lKLf1WuJDK7cm4e81oVwXnsfnsYo+plpy
fTkiqDrT2HFZ0fHR8aF48vlNR/LfH+lK/vtoJ0BXZ/9+Qn4q9i944Xz5q0I3UfFap5jVk9bJZsWs
BXVnRq0j+aEkZvIZlp0l//dwFfAXw2Kh7zwcZQ7hYtqwxWNPymN2W5F8/bVQy7DiH/L40jtvjueA
JyS9c1usNO+16buAj92BrW/Z59F/G9gUg+gqQoH2QIPz+crHDckBZS4q4NZPz/1RTkRi2HRxHfx3
NrdsbhcU+OjQPa3D3IwoK1iKw0YVPQOHwWs4ho8J+xD2MjUIIzvJlw0nhFUXxKJ31IY4Jskoed78
C2T4CNkrhV6aesXqWjqZpFlogXZ6D30SOSmT2yxBOM8td3t0pIyBHW5S+4Xijc0BGr/Brh/oJ3Wc
OhSlbTg/Fuse/jygld58yuPI1lGQ2txZ+b0ufNlMlciYELytoWEClDA+RSYpxXxKVd4/AaQoLonb
5kZabq/HtrM6D+q2Vzm7xU8NDAVpoj3iY/EDz4ZjhaPOlgYtyYuc0Tgiq9SWP7SDxs10SNpg6hpj
mrk0dHW+fhp6T+vEKsg9LymBfdDS/SjXxTIHel+vCQORlGZvnrqnzRxIk1ctL9acv80T+zSvUReJ
LE564veVjENpTse+fPXt4H90Bjy5ZChiVOUcU2uzEED8nba39fPz87X7kquJBGobwoH9A3TJPnOY
uZ453BnvSL6Rcgn+3KwFNQw+dIu3Lueh5eTLj9FzYSjI+SEP2joN3BOLA4s6DB8V0Pt/H5S/waLL
UJah3biYyZ1/Ko6aRL9yQjTA31BHYMzP0bkes7fEfggmy5HRTtydCzOfsf7vGpDrQELwXs77q/bk
kr271LLICEcsuMcHTMCfcOABptmAwG02TPYtNP9UW7HfcOH9u15fIdK3I3P+qlxgl13liwfXx20x
FUFXDbW3nsjfHmE2eyHYINgYRYTIYeKpOR3OTT6bUw1RhjZ/fQ0Og0O+R9agBqz5+0uq59imMQhr
BP1smfsfYe9LxBJ9+7kVMZ4cC5kC/s0N1JO1dgy6kHIR4ZYxs4Dp5xs5VPvOHhfW9PS0T3BMrPN4
6M3npxMZPj8JZ5ZmKMd5owWbzdOehzR//k7rzdphlncmbJE5c/j0WDOabCdLJlvMZdaR2yzcWZ2K
1r8PkX2qjo6UtefHiFRvs84xotFvzzei2uUetWndx1aWvfKhopQceDdEop3DCs5TCGtv+alWBk90
Xz7WxvgxT75EPKE5uXP1ZEhBpoFbcDuBSAjZAzBJm+Hg899kzecpQHorlIHFcpSPExOgT3WQjLaQ
VlEXqcifRoFoh/o+VnWEKvqycs0l2wTCWFG1MEeiMXKTRevIB5g+ZmT4obTzZb6+jLMVISRDpIMQ
54/JR+wOnQQHfkekz3UyXJN+vVWJlzgfEetQua41O93y1GzDSrTCaP5tY54sqm22otgxWp+P9CuW
1S/uuQlf4j4L350Jtg/v2b7uy30VbSmw6bMz2Ogx9ZTBLCAoe6wSEWPXF/DAzhZ+KHnEvszmtL3f
60cVdKVPYndJqsHINZB/mjbwS6QKaHpA3gNjubFqQwdB3VRoOw3r4uCNU1SQ/yrSa2gxOxruVEBW
ffgvVvd9QfwTZiPCCgiA5Becwr/O7x99BCk2MVIZFYnbWDUphdDMdqCvzNrgcvMGD6e8RWyDyL/Y
U124MPFtn5sOmHttJQzGbzBV6edDt5Stuc9Xsz7nbaNTP4BD6lIzuCBzb5yk5/Y1G5A5Lj3i5mku
0Qw58zY8/qIY9p3yDEUa+giMF4YRJbnFv7CbH9hMxiyhqrIabLRVUm21EqiYY34NffmbB+OEZYqt
c8U7pyy4cxOqWRfZ6ZgXRiBwZg1XigCqGhbg3z0QNQt90l+TikPS0Wh6KSx+3jbZUH7ffik7kOtD
YFFq32H4AmYC29hOen17VeOtAp0AsAbIMYtf6jsRW78+9Fl2wdMXavmaO4zusO1tzt8Ksg7WiH3W
ImqorDhHjdVzE6hCvEKgFXdsC9xPtV3MLmyOnQ0ovyhDqCDQL9kif9P26ATBORODgtbl2Dtxlu8+
jBZnuFK/Tc7TV7F/7ov9YP38SnZg8Bhn3+p3fuo+481rl5Bi1Z426dLYlfPHWv3Qf7AZIh1CdqQe
r/sUZWPwnCGkookze2zQUaEbU22OsCcLknLD0OZ+cgmI47nYcoPJZkzQv7dwiBhjroQZaq8N8bXo
34q7naDasIgx3xPxgrSsOOJIZOHdH7BJmabUfkHVkIxo/lBj7z1cgxFAtZf5TTm96WordsO1k8yz
g4pWL19wjW41lcbYdFCAuCYYhtYmqWAjD1nU5ZD+cIQrVuJYnA/VV8wiAP0IKKvzUX35dxQ+7M0T
O8VW3wMmCcvTjp9OZ/ivvv9sURU5KaewtGGx9LbJE2lioPa4YsYxrhzBrzOirGtMdxxypJ0jxRl4
/a/+COQadAZABviqsNR4zciPRx8jjBG5b/QWd22SH3sZCgXMh15LKiOrTYoIyLR/uz3xGRv6ozDY
frh8qcJjYk1YsIPKa3rOxRifc8kh+MqosVyyn4YMjBRU+0imodtnxZWaWmSY2eW4lI5qyDTqQHcN
VXLW0snLvWAaoyHh9n6Mjwc1MUIpNGsDEBs1JxQSRNFLlVDShFpct2R2S1cPwLYAmZ+z8rtcIGzb
ozEkdJiNoCINKwTJIDagmDqYmvkF5YuCdYe1dvPep7k/3De+RjLdhVamsYQx5kKarkZ2tXptGtIk
0rC3L79ZkrC+l2CJGvl3TFrZjf65G4cqggiWYpQJGmSa1YG/dR+0VlnnDFCDDY7VyhiPTk+QuhiL
J8DPQbpQ2WMj1IYgbtVTWVL1XhuS5WgQyQnpawpSC+cqHqyWvllN3d9Wx8DxIBfBa29Rm9H3XSTA
SinBY5llZYFCg24s5r1fShSo7llG9jYl0jYr25asHpiTSWnGW3nsRSNKxpBF2XsMHbrUdPKBtJrj
/qlZGwxxehgUc9wLEcj7ywbb9ISiNSVT7adYj+4o8CBgwUenY5cs3z9s5JlSn6AMURjwSKBS+G+Z
ntTpaw81heBgbNwcdqDYUDRsfUrVNGNxpE4hxUIhhXFy/k1jyVx5EdZLyYkCEdt8xBlDdCIuswip
3UQ+MLE2/F4/sYutscDv+MKNffPf38/ErrEEJJR4iXruL/H6o+vCY8w2iOXaF5pg7Ln9Q6tIJ6lK
vDdduAN9J3zQ4I5boOhfyOm48gdEXc50gHriFsAR8dsH22wN95fx43+izqtLVS3Ywn/oOoYBA69k
QVEwIL44pFUwopjQX3+/wrPvPey2+5hIa9WqmjVr1uSDPg/ZuJI6XzBeDcX0O6sAwwj0LjPh8tM2
jm9YfpCPJFeIuBtuGzeE5y640wqWHFFXYnTSUzfzRBzp0usdUewc2ZOn0VpBmYyV6zqnRqztdz1a
F4X38O0jRLW8bxn/ZURh6Xof4oiNzoQbCCEPG2F91HAPc5Shxnu31aUGUX8MMMDYQ5qHfGiHNv/Q
B5C5SMnsR4znx4f3VsRXKsI3KSF7TJOQgp4VDAooCGSUBnQGORs4e/d121IQ5ubCQiWdnd2DpTBN
7/EzbpPsEf1EGjE+xtDuziGtA6F3jjqwL8yVC/mOrilf/Lr6DMVMnQK6CelnKgxqI+zUmLUCQ3m4
6EfzGdJoCt8rOrr0CtzuTbL6uGaF3hwqS8TFqFS+UdJRjB/1yf3iZm8fkmi/Dsxpn1tvy3yZJuvN
HDmoubJYLVCvk++2mtR1r7TCz2ntQAEOGJ1UBWr8kU8PIRDP3XovEBVDrMfAfxgD3NvHvYV3s0P2
nJXNenaQEw4L7v9uxhtBYz/elaDVV7e9CJT6Qv0emqP6t6uTzgtoVNbvopnlvILCL+fFrBOR+b4R
cERN3MbNk3QFswRvvqnlm3RxDUCyX9uasUp6YIaz58GiBvY56c7J6e2nl/kKCFnD4qOj5JYLcgqM
YyTLuG/bl+CYVD6ieL4ipU7Oftaa3XiRagWCJFbpq8gjA5lAjWuXdqeAqKCVcbZ9D9ruaf2ksh5r
D3OS5EqlM9xsL0G7XtsWdAnES3sG10rNSSY0e1BhkIZDqAx2yvVLGIw+dv+Cx1+Xxpnd0uSEyGdj
F7rb9pZFhSwPEqIkq4Gyax/zSfNuYE8Gw0koRF/+7hoQWkvg8MXnD+yXpNWxqZmkbDBipLQ/XYd9
Cb8HRxH0l149TVoHmUD47dyDyoRqCGW1nwTK3LfqtSRADWYR9h2x4EVTUOs6LSVNIngTIp1ojGmT
LgQEyBdnvbteEQAy/jgm6XFFtouiZDmMzqS7bC1rKMRy6Xf8/oy7ZnemQvREgkX7W1mqSTX6iERD
WI+ziCYlZUg9e1vLFy1yh7kGZ4am7j6LZRozDc1Bw0xjFdO5x0cH0KKb7D4RNUAmG0MKtT6oHqSf
SS+SeKDomXC0hTaipEIAhN8U9m9fQX1w8VWF9jo0RdJoD+pnCX7DmxAZVxjALblEHZIe0y83lwLe
GQozM+gaNP0jrSdtBLR78o6u4L2IVF3x65cQtcjbvbadiDpP3M2gNet5lDNvc4wc1cNg9ZQii0rY
G5ICPX3mxx3SC3ShMRF2asXIjjziDm1/n3LgD0rskAsiKdJyoPgJ2XKICcQQwjk4LVazx62v2DBq
V7Sw00saWWN1YbqjV0oZMgZCsd+7JW7PEvYi1O2IlBd5eUS9qdXO9xZDGuCLATxo08WSLtp0dNAo
iINqlrQ3tG4ZNSa5iVwy4OCcLD8kZHoIlXeTXkDNjBQUueORymDWmUcZGmRQq9fq6LNTGIpzpEnq
8wyo4bx8Jcdth4sfdkPcDrrvSSvLt0ljnBPsbe8D3w9t0Ihl4LYtEiIVFmFNTYq4RaewzIJXTkLo
bt/cblQi5cz35iEBMxyGGDTIyZe32TGgg57TOmvpFle6wPVAPYqWvTgelpR3UOYxREx2Eh6DA/z7
vcteSnq6HoNWhNNBgNRKoCDXQroiLNI1WWibxmTRx4GL/JmQ4kCCK4HgQ6IBimfWNkiDwzRARwam
R8roDW8JKbpPwgj76ZVj4Fn81EXzq8NDD8C8sjHVCNDjv8T2qILhzqc1avz15lXHr/qSGeUzXGQu
JV2XbmveS80CQBYcM4jgX+uGBVoRK+ipU9D+26bv0ZRCOsLDJkie8bA68Dak8KJb9FmGiXoBQCiP
I4Z6k/JFb5I+EdRhNeKVuU8uXZM21TSdh0hXQohz63cHqJZdWMqmC5MOGjnQkP13mbdswp/jgOlc
A9MuzPzvGaNN2JsWruRyaJKcQsroGedxY11+TXyh0i6pT6ztjpvX3VotTj5lvam9X2mH9UE6TfXb
4JWsjpnxmeZ34wLIsWMunrze5Ou/0d5Cu3L07jq3zICJiI4oGQWkzMjT4iR1coNK5XqCa0S+F7Cd
tDiz4xG/6OeOM7CyrrQj07snWNAIE2nZ5rD54FPHrJDHjtWcJ5QXhPzPStGO3ntOJQvDu/vUOgHe
LakNhM6O4RcPZ0fFSg0fkXZ8VE1BWNk+PUwhEjhtaYmNgTkmeQShgZYRuCa4R3xKnSh+B2a+uFsH
7Na0jaQhSZ1huVUctBLm52nTeA5oTPAkIMZeknIlN1lvIqTn7EX8WldAaMaI7+WIfdEJgQYNepP8
CeEHQvhdYea0KSAmJUx9CLH89DtOEzyx/e4Jjg/HnPqxaTG+pAa+Ee2jfMLRYS0pJyv7OFdp8d0a
54m6EXU9abx+GDIiOEWgdx7rNqSg5w6vJacM3U+9o9MlfvOU2WP8Hn5wSAx8ts+ws8V1Cmi8PaCB
ySSHS0zKBBvFNYlOM3XzRAgsTmHJwXqBUENlyp7iDK4OF/QWgbhbHSfz1ODlqrPGsnRrQySVyYww
1MEnl5h92O+jOl5U/AogEztHfIzMoZWtgS3vM9qd5uA+fojubj7B//c/g8v8BX3gKXACRMrHWlnU
F6x0ikxj5ukfrEWonkhMS2oVYWau+qQTvxcQGFhOgSiKISshavO9qwHzETlgjPubVn6wfIVQd9k+
0XD7a20ZiIx8iLXknHmevOOMpA1S7wXVRsS857Bjk4kHtmP2XuEmZXTK1TECnx2yEsgXnudUkRPZ
c8K770IZpiSQ3JdEiK95Do3feNdFzAR0iAQbgxoXD6FO+wNGTF7DKBHi0knv49TXnNfivmMwoK7X
pGVmU8N+oZgzICCY0tn+SIuWQWuKr3Je03dm8h0py04AQpWgA9VYXFl2GySv9QXzB1eH/rDfyWr2
1pydF3hUrSwK46x5rptpTy3wNvMcrBm8WSDh6aim8feUS2bszZY3TbUQt1KbogoGVnfTp9AZTYt3
THkzrbQAk9qA3Ql0XxMUb1pqYa6HfEy2s83Hp/1U68uTRABw/fpgI4Luh6EdbsNtZoThdru3Q3s8
xiTZ9s3QwjAcj0P7z463vOnrA8HbNR2LFYZ9jma618KaGfK1cgzTKcebJNJbuKGFpQaADgo4Wsp5
JqNlMpoulzRQ05ZLUdYiBaMtFoq9WA4XgiA2wRB5AXzBHEre5WsteYVvXA5VTWo2BWSE6GR8gJZ5
B0oToE6qfIZBvycP4sr7wGwhn454VkCpmza6a6OWcR2xJ1S7tIVnzD1IRD7pt9PspBOfeRNEISF9
b57o+x8178hhCYy9aGnzt+699SA1gt0c6Vhqca795WLYseH0Ld56W+OGdTVveJZXjcVw8TIkVdSd
dBA74D2YrMJgHR81LModTaIDuaNymHKGBSkvZIg5d37bnSFrAsdIPBdwVc7aYg69hLdKRkzOC+SI
x9JY1vXl8G3KuUvGQX7n/DTd5TJRKMBSf2fNvQE6AJ/mhstQShJ5guFwsKZJghvIqBAux9djoHT6
Ibe2zz9GB8/xGh8MbUk7kI3iU9MRD/1S+5MnXk5ul15fRozAZ3Jh7+acK7Hoaoc+J97i6OfExNri
qXMdg03XCJA1HFLVG9HsQ+PUuNLe3NtDmoT4XZ0epYL6gss/9wprEQQOk/aqTzJuzkGbtfRZbqx9
BLD9zUErtJnvXzXXn7GEGzOSTw5v3F30XWZ+oBo6mcb/TzxvE7w1Kkvk29wdieXAI+XLF1LH0qLk
+k2t6qYDHH01OqYH2sthNW0K9TiDJwcSeHzEmXseYp39xiTrk8Uu/1bLJqIWdwfcwAkMmIAGZT0n
fce+nCAgXa8jqhwSaJlIYFXoPymBAbRZuLsGrMvobsRRTOdbA9ax2eEdWXjRfBAjNluyBXFk3o23
NRj/jZH/sO29bo+jreSGtmOVNCwBl/7SedEmpwSdxdhXSTHbfmhMTv51YNqP+S9Mhx34L5T9G3zw
L1R1O4oGFAgMYFJrUUzPMY0nYhwpbcDzHMGcI4s5hJZ74BLT4XJ5WA9e5gBSkinP8654UOpmFGmc
ipxh3ONzV8131+jY6bFPRZxRZTsg/PMVMxoZGbPMc7v2fdpjXTpOyZKYvJNv8mO+OIq2kTmL48HA
NLnRV21AImVQaD5mZquwX1om6nk/anCUcanbCq+CQNiDQWyuNNPnF6fr+xzTdjvwAQlkp2tGCeHz
B3kYUhd018rMuhbsSCnK4ECSCO/FlPGiGrvd3oArsuPFAH6ZBkpu7SYTvBBW8cALKAaYZfjOb22z
2QS82wLk8Q5ksSmAZMww1gMDmokOh1933E1wJkVrMYnl97K0ZH4s5k/dk2fmAKh+bh70YBNwDAzy
nTPZHcwdPb4Yu+nIH/h6ht6QqCJ53m7GyN5N3N1k5+wCQ4byRZ9MoABDOnACGpefDw7Yj6liuPgR
S0F1j+U9zY8+xB6K2ZkmPHZ5w2KIDRZru1xiPchl0qTHwnjfh3gQGAjsRMIPBgNDzeKv8Q2cx8Ng
VqO7zAyRjXyxPFu98Naxfl5Pn3NyH30+J/lyMznLg87sg1DxxjuQ3HDBXCb+IU6CzbdZcf5diBYb
Vj0MLURDSRnyFVyoJ4nHrux4yeHylMFpSZb7NZBEq5g7SUaKEV0Se5NZrFaBfzaSs4QngCXtVo9E
nRxIT9/M4R4ZaEVT99Nj1z3dy5bgIa7LYCDK5Djl6nOhwRCM9clZM2gJiPW1v4YsEQ8yR7FAbuoG
MYrXdb/IlJTQvicAP5rcHT5LPKNBcQq8bJYChuYa+3xq8JODiTsJNnOPPKlsmzkV2fC8NnfuKK8G
LEPBZgNpz98EgCAd2I2tB73jAy4t/1htuAEvycmuV64iK+XKxuSTaFueQ1nmAJ3AvJaUq1RLwt6p
acMa14Y3CEOARsYa9zSB0sLCsXz0q5sLIV2WT1Kd3Eq5nPKDCWefmEmPdZIbK7dZFsSW5rHaLWXh
WZTWEMaPPC+vLiFRsyylzmdOBhXIDBBSkt4kw78GSw8Lz7TPahKOw8oFaWjWVCUzKAckJIaUg21w
KHK/PzqrKLxyps1oSVggpz5nnZBlYbhkVzK65wF4rrZmkk9wpKiy9XjGhiGsb4J5x2z155BeLW/D
peeSmphl7LFem0qF5mb31pjlmcnNonMy0l6z2ayp+SkMhZbJV94o3iObPQFWeM1c4gXw6S7jwN23
TfzeY5/OsTxiALFR4z+S+nHc0L/6AEM68H1fbBKCbwa2zzXbboxNLE1/7WOV/DUAn9imSaCv1/4E
bQbmBgdCYSmMLMzQZoM237iN7kcXre2OuZnXLGZWB7oc6xWraM882KAZ2mTmctIMVddl9Mm4m+xq
aK5pzmTNXiQk1HRqrswigBiIHURHx31hTwhCMH0HF4AtYV46yBBVzxyRWwMI5gpM9Fkc+ajhwdbg
nWJJbzTMas0pooWWv56tObUYwjLrWYGUHNR+NFzWsD7zkbxSmqwm4CDkbw06AELdoM8vDXpYGjqj
iEIwNQAmMmgaQr77Ou/llIddOLYH5R0Q35GzlQsB7q1tmLsQ1j/0d4PMtSxgJdDdh+3SZzLQ7YmB
KFQc4FwS+1fIBvQjthHMJI9fGvTFREBB1DLu5t2ktSWEBdScrdzMMQCB2ADZuODQ9eCjEoEgqMMf
6NPLMajVi3R24feBSw4QSiJattSH2oAsCt0mKj9B3rEyU6tmiB2RTUicVJnxw5Ig7hFKrRpqiDK/
vrCEfoQRjnIgKcCfz9aBeySOsBAzoFy4Yr5FFwJ0iX1SoW+J8ZJvlkf5ZkI1vnj4MoaLytlijizk
fH/UDXp1camk1F3mU11PQ2XX9WoJqqXmAwAX9AfX7sc1wokvtS2wjXO2t5BsnLCG58dzuV46vHPU
YQ716cw1bNIsjaghFPLJHld+VNexBT8HbrGQ64xFUAiFxYyI5SKHMKAgxWZOVpZMseVZ0v6sEH1w
NgvayaSXmxkVRryX0wvm82DOrMe2YJxkAWO1whIxAQJWgwS9XpapEdkCroRs6kAesaM4ZLT5lKFD
Ndmm2/dw6QLxyFYw2E+zncNcdycTZ+JIU+HSfifNUPF3TBsxKDggUeyvsQZrl2lsr133oLkUXvnr
OO+L67OO4nilxV/0DYZvMoz33DiAu0HZqE3um4JgsuZT00RZooHPo4lYm2xXG+oqibGUUmZZZ/Zq
02mUqUkNmxZBhscPq5w+2slqUTsA5XRl8phQg1cavlUIHVprMIkoP8DL8mcSMOLeztZf/QbXRHww
Zt4VZ/LBVuA7ruBvWHfjpRcm6nFgfAPKniomiNCLhBVSgzwFn9ggkJQYaUobIG20bHNRJW5JILsQ
MYZXx8bJ/HKjKZ/VwnFPW/tjifegUMrHqphiGsVRmBlEB3AAgQqPNsiSR92CURIqyM7kkb81JEfZ
MR0NhScjhpTTV7S/O2wJ2J/aHvW9h1nqTxgtFB0YarCfXuewwR5kTd4W1mTxth7kqADiJr3J71QL
TrgllAIYDQYpUdzjrw+6Yj2uuvLATZaNctOKw3aE/r236QARp7N0VjPppyW8xZVxnNEr05Rjq1UX
B0pMxvXpxWQsZOBXh0+MdNL+rqZcVmqd7gY9a/FOyTAP4O9rpD0vsLaMP+LnKPrjrQ+tbY6V/h8e
K/8wk7CEhFqJxmp1JTIeM4gUMtHg/g3p+wIj7Eb6qWL8Mcfe+GV4ZvbZlfkmP1C++JfpT5uUHRgw
xFQeM31BYIjTRsKTIJAN2oAswUyeZkX0+sXP4iUtR4AK1vBqMMNkq9wrMGRi865V9lmZZS9CI5M9
iu/ADmWlFk7PHeky/Aj8iSbOBu5Dz14uGQ5iTSjS41AtCjCqT0NP098zenUCS1wqQpJQ4oQUdxcE
w/6dD+xgC4qCxZlwFsBjPC/nI2w9oXaKx7fs4pKIOUg4d1pB6atAYl45Q9kqR/WFz/jFtaVPMm7t
3nmGbSsbrYwIkZioEz/c1lKZFAjY663gtuiMPqMsadj1fpFK3URt3Zt2prxVPw7AzAI0AWHP+yXO
t/wTgIDfEjZkzGsmH9hVte0ms9lkttsFu4BcNCsmPBhH+JCypO+N61DiQ1nV+Jtnf9vkLGs1TSd5
Xh75H8JYEq26rNeUsDqCSbDUVlEMiznrMPlBXhdPWgJiMLbqtzzb88CWLFmemwNhWcLANI4j2RPc
zGrFnznyGfkkCJb+7j/74s1SfNRGB5OMfC1ALRTOpcy0BzOtERQ8tm2ELRnS5O2IvsTJeVORIYYI
JQ5SRWSE4LVRpWb/jNOJ0kF6yvK+iLUkY/ZvT9ik0qxbb6PHul8LcKQJCEViNdPWhI/RBaVFCrnt
t9Vy2+6NotHbVIEOJ+csZDmJGwp99tBn3W3P4wxxv6FUs9KSRcKW7tBwlYsRtnRcOAO2QcWIk70K
c/Q6FyJpMRceXfUczpiw6Li5X/Qq60gWiljogz1B2sZWZ5VgKJ1vuCFt/RUevIP3HNMABm9KNiBk
vW4RhhJpyrzFSqRmuMWcyZWK8HLDMOpVs12jUYx2iFT94q0cCdA7RsfoTVWszCXh//oYIh0TIUTW
UrMs4Wre1pVSHtp55O+YX3BJdZXpdKcFpxDa8ZT5WyZOMaHpQTUfGkbU0Qbj8XaMXWZWMllTlnfo
pWLrxfphqDg8aI7E7l9KdqgrwhBxj34A4I/KLTZJqIJC8xbCN0g5c0XWkFLP5vvK7yW3xXqD8usf
5fpipXHxRk8GxZPSlrLaD/DDD4wQOycE8rPONcqZ8A1HDFurzrEJ/CTMV8Ex7ywvSL9YgFFmav6s
oZheYffKaiFEWU6jspzdypTfDJIgeulC4pKV5GFy9WWDJaEJiP0eyFKJu8nJytHKCct5NPsXhoOi
aj2oNnabMYcAx5yilznLZcvO1vJEwz2il9oArOjayLhbKo8oZlqv+ervRpcHnTq1tnsfSDGSeLE/
zq/wfjHI3tE9ulfMGbHXXIIt2RpobFLIj5Tmk/uHAeMGiUkWSPMF4ZReJpBCIV9A4KYpw3xF94+p
8OHJQuHD0emb2FgiYqi6+LmlkY3FpssuZROzXHmMeI4Iuej4U/wW84iHhHdcQCsTzxJo3JFH8QXl
R3BFcaY/OkWuEDoFZZTvkXeQfmXgJaomKN6TiFW8OXHyBHuUaLP6csLGAmjjzcEJV/hGi92n/ou6
mJgSlGAnIQBKVCw4gGx0tK++UIjDePgpXdZ+LjMyofh+Bj6/uLeCEuDCsLXHv490Oa3fpQA+AaIT
+FWgxKzPGiT0YqEpy/GLtyye8VMTm7zB6Tz0cTaDDd1SfFAJbjUfJMRjO/UpHMQxf1nlH4XCfUEw
xF+WU8XxBHmWayGTkHtW/ZPVeM+4Fdr+Hv64QKUyWqm8wZ0QPjr/N/r/8Xscyhj+bb8ZIexumWMy
SyjAciDR9Ft+CarKzShZ8MBeprL0Vov5KJlOcdGE5A5TmUdcg22ZMGEoCyBvy4or0ymtptNgoNoE
X34EcGiHNU5BEBxOZNGx5cb2eHxTKrBoEGP/fHZ5WbYRPra8+Q2MJGCSXMt/4npys+VKLCu7ctNH
05Fg+ET/AVhYAMp7xklf4gxKUoB/2KEviPEokSu3lAso+ISMmg8VG2U18CSsAfJxezwKFARC87vl
v9t+0mXEyNrJAIIc1qTGgMQNQ+lk76RKS0aVhM8nk7XT+g02AYAvNrXVvJUWUrzjwKsSIU8knv1o
tf5+JIMKJBiwACBmE6wbOt40w1S2ExpIFFtJ+BdMJqzKE4fx82COtGW08pkNNCrCyS+B52/ANXe/
yfWB/lpy72BBiFuMjhe3R3you3Z0JBuzTU0YH04Dk/cr5Wjxd8bAEm9NLq/cEgkoZWR/oDlLmvwX
O6IoWUVS4Frut7p1qS/vlj3Tmpur+puPEMz4pDh6jB3+qWIyUL+U24kWHEajqb/ncpxifQDUDKiI
vEv48J+5HIesLUIEJxRk2/51cFVZomSjqRDLiWw01uGxw+rWDh/Oo/LwxV5j0d3UPUzEjpO04qvI
B3E1GgYXpMEIlXhD8lni6EmZBjmYsQBWin6kJuYW/saJlfvyBzJtvmjkdnShstP3lm+sJZDcR23v
PmNwQ+un4ptWGZPemIAW1GlIKiGVUleig74a4v726+OrA50gOdpdU+lfPZXevzRndOhKYX396dWh
DtiEPeSQ8uo3xwjtC9M3ThkEbjpTTTVs4jpx1C+uCmFCFUWR/9Dx8ffEDjWzPUQOQLwkw14NzhSX
ptSipkO65xqdvtK/VQv/26rpf7KjvR5/7bt1JWg50ejQpp8bq5PEEBSEmuzcPg9e7oeFSEqtULwi
jvu7OD4iH9r6PVZ4UuImSs6tB9KHKfGOar5c9tpv2BdPnLV9/2bs+yXy1Yebj97RLH1rPefVMz7a
LQbRMcVHRVmKuHRPPQ5qzuAeb7SGkBd69Ulf2MBlqJPV2GTSiRNZ12YmrhjiHSsNfEm8IGhoIDsU
5kjs9scgESOnUD8vmtPR2RYsAfUpGwbq/63gv5GE80HW44hmiOQ/JLZ7GndDXjtFhGZj8ZQUzldW
96MORPFl7Ej4KP6MbBI0iaNwMCS4EKHIo/nPfThYEjoVk4vBMGHQHDHTYqwJQQhMzghMihfV9oqn
9gDoXzb8rEcgT7scHSrGGgElW6o3nobUIUkNhxTKiQcsvgRsMv+0RulE3kJf0crdlZfEMXoadTxO
8RkgUzVoPufCKuv95X3RvMDPxt2+D97MVszy4NzP/HxAQj7zu7gibbwN2aF8+mP4wG9EGx/iDspf
Ia3VJ8fl1+vLOMR6MINkI3XOD3GTxEk/tBWtE2rBfq4FEsl2ffe1aLBjfFFYfxm1kWBlMvG/YOkQ
zV3xIhDTIdqUArR9sA/ED8usbCK/AWpZ9FDGYB6zwAxvNrZ9DAcUz/APDIi0cmdM3AfpF9PRo+SL
0lJ8cVVICY+mcdq8xneq1ukIaNES7DDqjdUr3elh+ujq33l9GqPYzmQ1Ll6K1PppfYmOs96AyBof
rYWASgDDbU/EMn3RoY7cJxoktHFShVN2lObxRkl9+8mgwuIKaEGDzu+wNTw0zM/4GZ92nclp90Eb
xEZTh1vcdcgiIYuNG0g30icKClqdlkRaPqgv1EC8xMx/AJ2c5uLMplOJhWgSDLPWEj9X7vHLlDvV
/KPzNEOW4u7qfiE9ZUOGkDtn3YCBH2Y+oOGZn/kyYGSS/NxRKsergCPf1AepXoRNrWcJ5IwWzahH
r1kJ7iiR4zfzzakCzdEhYP5VEzVbKo7iNB2I1c4VFfnDUhomiCKRhXQTqgjVD9WpzO3/JM2lHYE6
L+37WFQfkXCXtRJGKpwNBpYskPyYE9KXb++dvJMU7BP1PBRmhiuqzD1R28+C/US6gipeIaxuDlYi
IxEkP5ipTspOAp9BVOoRANOSmc0kLasBKsNzTwWd1Cz+8/cl0JFNfmNbzfq4Z7R9uhpWlXzQryyG
EwTuBypdDTMHzbMyKPxfXH1x5AUj+s+cANdIsABoYsvQlRmuRg+WHjp01fQjjC3sSXKeKXEz7iq2
imwY8ksoUpj10fntpZiAEsq4xM3hakHk24QKTj9IxKEYF1qbbHNOVwmJU0+u3A/xNXRwAO5cFQaK
CZRzB7pjsNOeQQ4OQygL45FigZcmAJCY7co0csp7Kq0EdRMXUcIfphUKYdUmk3qv4U6RRb7YQQDq
SWprtMTTAloBP+O0xyE+FeVmTLWaVkxlFZcqK6l9RdaVH4kfC2pJRFldKv5kyid4jgLAbfeAY2/6
9DDMuwHG1mxXjzKmiWFYA6nsIQIiKFrIGJdYGap7COEM5gsB86/0rG6o7rN/cN78SByex/cxqysj
ggZfI8ZUAIpPeZviUJVDqT3NOUZI/HMZO1Gh9xJGDrkbyTswwEl6FOD9dLpPZDhXa9GIypAKeZck
HVJ+OP3KEBovibvCkrCAnKEnAQlqYUgwkybrSxxBnq2KOJqeOIXy4+IC76G2hPYaNw4Ud+27M4ER
BDYhHSIgsXwPHC5R9GSTvD1q6hQN4SqKB1nBNwiOiC8p9x8KF18MrLL995pMIUmq0H2BOUnRv74R
wBvEvwCslxBENolvUoOJjAf6m5/S40AmuSAh/wEzDiuB5woSIVsT/IHOR3KFuXrPSYtrKchNG5AD
XQmDkrgqxpUpIUuvrLA/JFHQQ/E9T0bbaXvymxEWybIB5Q5/9H4EfCNw4U0ULgqEKw7pwTgukfAh
Cpdl9TwU9OYfCimfvTFYJchgPLcxlQJ2CldgvWZCcGgCNImfcKA/n34KIPPapD8r+yJ3+IdCdbAg
90nTeRy111AugAyaMycsJy1vF6hKnumRqu/wQ8/Oofz/bYQmQWW9GsML6gRw+cbw1FiBowg+PCyE
QUx+DbeEjvTuwUH7sC8W9hGSwl1XYBM3CLuVW7O2TGH5P0JSkoWbORl9CQgmrrv2Y1PwEWxNw+0x
swHVWXAw0G29bsjX0imFv+TnU22sRZh8Ko7wE2jUSAEnVFCrmEvGr86zQFCgEADzFHVe6TRCWT4+
Uw/A5ASM4KKESJFeKF5GMYcnauI2lMxF2bsg/dT09wX3348FXmsBQMltX2lNvqilX0JxS85TSrGq
V+QRCijGTDIBH+PCTj+kIZAPA6hDfZdiMae2+1JPU+MiUVVDChsxI+RJmOQVyCGdbj6gfgKDtGzB
fgqg7pshm2J09f/55M17tsqLO0oBzTfCYG20cuybSo3XTYP1i+PnooSC/PRFbxTRDSFraNkn74yI
lPmAclnS3Uq/tfV2F9U+DUVsGMdn6iHpGqxTndc6UrQVvNHaB0toeY0pPNLP7gsKDEzacVoEiLvT
XwpMffaVPLh3ZoTNzzdt3HQIxvuv++1nNHC6zr6Qe6hNaDrvq/7ZIU9bO42+g2dq9fBeTtNcQSUn
ZSEatFBZGj/1vWqgY02nxIwiu4edt61varewu6ybt5pWIknaxGvpU6dGBf2bOL092p/+uucFR1o+
vfQ+6zyWxwwKJBUnnbFCYTsNy5qzdmN96cWr6/Lx/junZN2aLKyIB8PDjL6PPULX6/qNei88GpWv
+nbQqV3h9FCY9KRZldaJP6MvvcPNb0rXORXVhUNySh5dmnLrHFi3oNpgP349/N6ZUGzfmuQQIaH/
kKkVxXOSHQ1vT0u13GxkpDjhM2uHRA271MIEOWUk0MRVq1D6Rc27P+Bfh7TgA15Yxau4i6Zz8oge
SRGlWyXuskxXaLQYLOnSIh4Awj00n2mZjCz7jtNTG3ZGtWFvpAYkeUfq8OV+7YfbrGrlUjrrSLSY
sVw3ooOVLg9WCZFs1V/1e9X2Cz33AmWYEj1IZkaaH92tJpFbOkyH+2GvL+lJ+UzplZ7Em1/v61FV
O2x4jKCj23KeNtrrVFHSz9gSkAxaOk5F6pKa8nrUmVQ6FTW8j5p/HiLD5GWjWihbNroPL5YU7x+R
w3/1e5Co6S9Au3WkoSRtLFXv1GhZLyN1utYZ7szHlAj9rfM6pRI9v4eyB1o3NLK4DAsbuarKXLBE
mtLt50JjmxOv370DTS8O4mrRF2LWjbvxPVJC2KHjuv90O9QXwMcJvtE+uG9vbN8k32bgHFs11T6H
sZD+qcUMvz0L0XKvEbW9j99qGuofql2LI83Djla3SY6a7u92k+LSkrgfHgCsWlx8wunRu6NT/7nq
5wi2Q4UjVx0fid9VtOi0a1IL95eQYbdqUOy8SRveJTeyXtxQbAUbqBrbOmXXL9qLU3BEKHVePpIT
VQJ6ufI6/dbuQQPt0kibRja/FNoXWQ2i2IfRQw+8y2IRMUfPtKLV2kCSO/zfUB1Q3KYO1I2COIvZ
msJmPk27sCcFIl+/mo6C5iBCsA6OU1jSmqkLpt7IzUu0otoFHuNDQ1yLJeriPmhxbR6+tPZDI55E
4KUR5IM3bD2kMi7WHh6fYl/O/Xr/+0HmfL3tGdsQh8wKJUUp9LoBaxwFhGMyQxKRfsnb1ftQxBnD
GU2+Ma4ep8OfdNasx1ukuaJrdDzQNKqVosK12tCmcXtN6jUOKbMu3s24zFlL8F3oK08zObSIipeB
ruHeaAxT/INr/7hYRT2n46y8ouvvF3ieDcqUtGNp0f9oX0CQAJXsaA8aMeTYCULjDJ1mSmAas159
sn+arXnPgalSc7+pVdAYrTG8t2ess12CiEHzbbQn9WVxtT6UiyWQrm+/DrxMo8yiffsqJHH+UKLO
ylOqQoZjgsz5lWJgagSQWutnzTVFJcMHWrFWq2F2aiTMCBtvtugiNHdvFPJGOZpNAHsURijby+RS
M27BZUyJwGrYHMKlppcOQuQ2dTKuyjLYPTlOfgSs+kiB6SOH43Ul7Ovu/+hsiKicOn/WE9r1OtIu
XuRBVigOx9dt/vC+aNlkDrJAr5Z3ciFZHo3z5DzKQfBIBHXHgHinMZVUNBo9OcUSBaTGG59H+jxA
Sbm0J10qQRR4aSqSAfQkbHrnenguIqW8jJC0Q7sE1rmzQyRVrw9ymq4dp+0Z8rB3cF6K8lTo++Wo
TrHZRe/Vkx4q6QZKggr8IsDKg8YfrWK5x9H+tqIeBeM9xV5R9xhfcfbrj/G5vFgsexcHjduziNM2
Q/QzDkm96VAwdFocX3fGOAUgJYRxBh4i6LSaQzOH2quHzMBnredc6loOzN2K3j38DtVg/l6T05e+
DFtinZKqYIrUWl1EGFukg/GjEM0ymnVcorvODL6+55/U7Y1pk66VPR0DPf5Gqzhl7UhaCaVEy5VF
XfsTwFbvbPakgrbdFWJ/hPl503rgi5C/BVCFtT5rxi+vIJdP/Ui039bmqw0eZk4BUkmrCeNR03t0
53w7dZqRo80/p1zHpZT8izaLsv5OG1OViiClLRzi4mQhK3ygZvpsPD8mVqwRNQFpTkTJztFUvSbr
fnTr6HWwslLPj94HuQGcB6d5pD8nRdsC6BSUgqGFQcG60W6AdFAqUkzVv9VHu47pJIF4NSKcqCLs
XpEyatsqOyJkDtPxx0D9VJQUehgfn3bndhmm9nMGqWOcomhlPv3TmGyJ2aQJi0pPLHhAYcdtjFB3
dBphb5BZJ8R+B93ohc+z/azb0WVUHx4mryidrcZtD1FavTnuxK/kMsqX7ajEQkX76wCnaLSnhOow
JnC9jruQC0ilCNUppYpmqN4AQqyWl0rt/TUpV3RgpuOGvqppYCfcA26bohg8yYJ9pe8E/vvsGylI
M0yPr2Eztwoma3tZNHRAzdxWn2PlEuYfN9wDmrVHkrGqAUwC4dz2cfvqXgr7nLkNqsZeFheXP25t
o8VNR6+3bty31L7SGXz2REaoY9zDp9/FXQ0biI1RNAZkd9BeQMFkYjLjurlctWL8AgbIteJvNUzn
xzVFL8vj8kqZZh1NbS6VrCFJm4ojaeFSI0FoHC7Wd6qwhPSA8K4bZX0669S8FVNswyXGaWmjEEVt
OqoFHZSY6BPT0x50jWedXZxdpIyo/W1592EefAfp+jhHIvIwOZfT8xMZDIOdHgoaxnAtWPIeTpEk
qZuhU3LTHkk+a58JmFpkjbjGmxYguwILpL3yDmrcM0qnFYI64ml8UD/VbzS5+sPKqR+ryahtW49F
NqxNMeQobzU1pAkSxT+IjBpFVf9L2HntOK5lafpVCnVdxJCib0zPhWjlvYsbIRRSSBQlit49/Xw7
Tzd6plGoRp7MEz4kanPvtf71m89rZtgT035sMmkMJki5z35bqvvBYCfJM5u7dIzU50Xzh3cfw/Up
XmoACN5n36HF113jLuSV1QX5V2I7CMqXegMV9/ylzbX1eS5PzCUGcpdkxhd+FtkGsan3mNkIDVMQ
OAB4aCz9xEQEpvtoGe9UIgN9pmXAngoCdHTdz7mKF6/uRMiuD6RWI4nv1hwRxpzfdIexflCYb2wa
7KFk1JMimNRk9evLu5vfQ5lAiMovCaXHLf1Y/bJLfi64ls2SMRjW7H0R7oZIeyvZQY+tTphK5XBM
J3aNB8MkbyZnhq99SIB21Tklu+TT6dBk/ckJ07fNCivx5+geYYTsWOB0vJMsP1A3FhJADKckiwMO
1FRbqT/P85pIdmMOmTIingMVJyM/7h/iI7btSVnmlNZrckwkyGRvJvrwzhBvc8GYHC4TrXNIHwsf
M21ewcblgOMbSUXDKiOAHop511ryUccy3FMXJNnHl5L5LFZtZM1AgGWydnbu8FvYXp9CZIoZ4LVv
hFoWI2c6AMoc+4rg0FjfC+fO6FAWAmjaAi4prx3f8VvBvmVvojUVRDW8snREkrbpvW7VwT6xpEje
tjBTcHhT4HTYD89kRLQES96JdggITzC4vzi3ASC+EDzt7tVG08JHvbDhNMRBM/nkQU0WuyYiRNSn
i0CVx3lnASLEQ6WKkmxiAGY87hscDgkWQcbGoZfbOdnKU77niZkZ5XQ9Kj9TnWFHuRzg1st3Fczz
RjyJ/umZMiz5htlm6UrTroPS3MkYAUPZI+slA5c7hwTAkAKz5ZXg63oV59mhhIs0pvXvdWUA7LSe
jdEIlF5j+oQtzEDljWHNmxbOwtQRQVuT4orINYxhqj7Hj7YdlvXmtWGfSBbstVRS42rGrkAvQH7u
pB9puBLpeKyQeTU+kyT4l+GU8HITIXCtbzB4p8qn2q/9EuKocH5L0WqhDqb+F+NAMT7/66/wOxJ/
ZO+CepJZlQHuqbrvPwMHhLEbCuNVthNdyh2EJHb6yH/f7hyStyfIEf9tPrvn5rXQoUf8mRcyEkwA
9TjoPMUlVAxPLBz1CSc0AvH3v/7t/1hqCYYUbBbSsTBRHjP0oBPKZnDJZv2hPsRkS4nXVBdaQbsY
a8aktxqnTU8PpKHSRTpKChO9wqfbTSo6dHwD4XeY+izH+1ZfPFqxeY8yhtNv/658Zd3A6d44u75e
Y5MOMmXD6JLty4Txa+5etepqX/Ergt8Ig+g9Mdp1WoChJBYUUplmnxndx1diI8xrzi4JtgAOHHk6
1aXaTyx7WlzTPr0ZYkoieRUrqGmYGmsQ9TgMhR2M2bvVSb72TKY057N9rIyv9y9MXOZZ7be1uI/S
+XNi7mmMsTsAYlf3PaS1AX7nEcaLC5xfV+9To07134e8GPxA7bbaTVR6CHWya4rcE61oEmth8Vjb
BI51ZNFc2ieWK5SjmFT08QaPpRagizKBXKkCiOMnvk9sBaW1PHrCdYtRSpcrlLfaa6oSldEDlcVX
EjdSDCTxOQ1rTjxMRmEs8UvJoh5ac00PzyRUx0sdmEQO70CR3TjX3Tt1LqA6Jx6S97uTbTYStqLq
5ZGB2pyxi+yDGrpbRjvlFjCfreETBJKuCcIjV0B1H/idAe+2rsYloFHbR0ssaKMrNsM49Y7Pi+4n
niJDD9QDgRj1AquuX3yAwveuvBTUmOypk46rBlRuKJjpUnU6PeKXH4YxXAJ1pa6U1XkDI4ZjPkwz
/x/qwGjisniX27c0Mm3nRQtaefGT4Cw3tfx7M4rxYiH9QHFy+JFnJ8aOm1qI3eqOVcD58y2xUbMn
o6xkID4vkJTvXmRfsm/CJ2AmULopyTIoQi4SJA5KwRkGI4jU9fV7Rpec0dPi9o1fDsUvI4bnAvOS
4lbcqMDfwWMTe01ALfnaUHNtUNDzbAlTe6+4eSjZysUinhRrjpFxvmVA7tvgtoQrM1bE2p0NpAjk
PW5O598cA2ZOhKONtPWUrVumk+tuL9JMLYdPzJr9A9Rvn/Dxvc3xVA3fHrZ0K3lvjc+rwjM8LLpn
8fgRUaeSS5850kaYDKjU7rlrPJyB8InBf2ZSX0vcCw7JhnPjIB3e3FNuBs1VtMnWvsa+CBjFdAdJ
oKgOCmPsvzWiCLbJBqsp7DQH3VAjxGDR3OxDeiV/XS6nKjhy7uf4Mb0c4o8yquavJBGwXL2oMUS0
btRnbKHNTccrg0jUz7zYC28+MtWa35I5EBPzdTSngA+jebHG0KjfkoBBEzfU2SbxqWEjn9CE3L9p
YRW/HAniR0pda8IKgWrg/dGkFHtYT4DODx89K+F9bVhjIsa5hsXSYX4QTLZyIq2xsrtJd7Euoi/+
b3HO8DIf7pbXHwAx1NDELBTJP9OgGKyHdsS7C6r4C+1nESR+ga3LH2cC5cDeez5Jc2ltY7fWTz5B
xjrIdo9NCzJ2PqUXE1yoPeS4NSysaQFomwF+Plzbwxgax4gb6xRo7v6lX4qZBALZfTeBPUnZ6fnY
+nkAsoNUZAc5kmTKvLnKpPeJ4eF5bB/uYxDVLTgFGL9GYyOWXblVhC1UNccul2hy+kI3l8ZnKGwa
vKaEzBehcfl03CBezijWGJrHeI6weAFXRVmwKwFDbTiw6x+Qk2pv/GIkoSInncnj94QP8UBYSyas
r7NX373B2SuxM4FTApqDU91Xhu1B7vdEmzKUS4bm1aTrvtKAcdwyGslRk4lj0K6dSiLez7Pqr6T1
VWo3MGoMGhCE/cS/+RHDl0E/1IGkr/fUI+yt5udsObTxQ+Ckt2QnNb1CRJSFycdPPlOq4lfsqsyk
9qXjPcP6S8NugOkDXryxg6K8wwGucAlHN/B1qoWFzGOV3oQXyO186LbxKfphf6TkMS40789b2o4n
gu5/9thBT48dMWkJjg4aoViISPy35b+e9C1jlTRz4TWjMPgCgCdYzd6ShWPoQUZCCvHZs2yhPf1y
na4bV1oJ1QpIZB/2nfDMK2DdflDTE1fjdJX4r2ZsUXi4j+WZ02HXgU9jFVhHxC0qtEtAIzi57FxH
9bfYVvQH5LMDrNs4OSj4Nwq6aTeFVDuPrq81BmfYNxCzQINAE/GaF1PMf3CyiShzIKHAVYBX8PDY
0dnaE8O30cT3/qf3a3Mi83CAMIZcu6YG4xD2D0Xpmd/t91tziNkeTOkdOlKv4XrWzpvq8D3WB4HM
z6uHeKpoTqd73VTZl5Qh8FVUV74HfGsih0nhW+nMykfP87wk2An9BpUULw9TRXILqrHy9ijHiqkM
HenhpUQk3AMTDqJGYJCPByFnxht4d7A3TeeVzP+hV9UnNtS23L4OJjz2iwk9H4oNN9qPzVAYXs4k
nTBrgG3MxRjoS5wr0YNSo4X2Oo69XB6mqAwOj019YVeo6tA0ARfys9tPJMxDV48Fo+BPjB8JZy6e
VBRGQfaHUfIEOuWYEOOxIWAr/yoXXDRpE8YMk3lX/L0P18EtCH6WB2jLc6ZNxU/m/pTIM7CmhMAj
hLZMwCEyC/6AoBDRr7lQg06M5xgmiVEZ02G+thUm/CzmwJzTWGIpzYYC1h6AwrifmeAP0tSMEOG3
/FKxGwqGy1loEHxMV8RUPOaTglklqH9Cfv2+4UOzEYNk3ndIItxRUBH7+YW5LWyr/ygmQd7mGvOw
nT3vsegqAUESF9iGM/CzKjc2oOe0WQukoli/w3abnCrcCdnDOdXYWOT9PUw1h/et327f7O0f/fiZ
p69dLu3wD7s2zbfIXyDWQg7ptZVRxdhwaz+n2OVIi+cSqcfmccQ6S9W9fjDkaOMLim+N6uM3+9bw
6ZND/TNMt5yoTLM9qXIGDKrA0fb59vxbj8CWyJydFrw0Y054+FgqMrWL+oUVE1YTexIXvsTU4T19
09AzYscIp4Csa67smbKyvxuuhDrUoMV3eL0yVRJ+cepDvHuvvQISw0yZv3dAI2fdyQDyU++tuUrl
Q1OJ69F5G8364D2SAjzlpudre3ksovWZuNuz+5pHQcLIhIkTiKh79pF/hK+Hz4mg4wcysImObaax
dVAG+GSf+wDHxuF53xTDXGEQhBGZWgNr0jLw+UXEPhhxV/pveHu0o4CBEd70bly5OoDSFyuzYtNS
/PvAf5DGFyjKRUBe/fSFYYVK7uobOhBEi8jtPsGgdyjoYQrYAamxxapmGrBlmqVk9CUWMAhWm3NS
G3G8JzSWgfIDJzEX8P+cglwSqd0TQSHQeioz3XbLUMH0fapxJZ+UXSDAGoWWPHs1QbvRp/00WVKd
cdaRbMLTQyZz5T35F8ecsvSe12hSQPiKHGJ3tF88kPYRVnHvFUk5omg6w8oKs69uTgwe/q52UFG6
Yt1CpfARb4Ak9YRRswEwh6b1wLELOJn7k1WJMrPwOCprPLxU8FOs2y/03RGkLG6LfKiDsOe+Cs8Y
SIFqEJdgOMN/ElcVZThYKQJhFN3+/WLttBUjiZaVuMnBPZBQjDM8b6NfTPkB3nsM//j0aUDE3gdG
wHNlAZ4j9frBGYaf2rJXU1oxou6BqjQDF26s6O3zEINParsjlkPXzHZAo+00pGV9MCQ9D03ZzYkt
Nrlhgc7kmxjU56fXCc+r0mn64YXTgIzF+9A8D/UpjrrOhdouea65a0btlJt9gpupfYzW5JJkcvgZ
BB/IFcJgnIpUn77xpGBU9YQAvzxj2Xp7eziU71MOB9hwCHV3kexQqNbb55WS7hz06+Tp1L8xfrGl
w65cM/thYMNGZg3FVLW+WNeKEeDxr1vr/XKyn35dHSMUWLsmHQ42PQyZsPH74DOAkAxW5IovTabS
99nH6VXsb0nkR8zueM5gnoWAg/q5GBqbw9fZucROe2Dp6x4jFcJbNPoKZ5ke8os2rvbNNxPffh0p
3HEfyIBs5JLzeYx5XKKzOC9pf3GsWcSNx7RXeNKKwE9GEJJnmiNrFRe+Aun17pLpHXQrXQp49fHi
OBHQ4QHG3AlIZOkLkARYChAjkJu9rC3Uk1KF/SZ7HiNRzhczOEW5fJEU9qR3syI6Liyf5BaFgN7c
rBat+GMQD6mp63gh397hO3brkibigo9kxA4EsyM+lbMYRAmlC8GMjESIdpjkKBAFL6QMWstLPg5G
WEq5uBP1Qc4RsUfKEdzIzw609eAxCdC4qy5lYShQkvFTQfjXVhaYJHdEzcO4gzG+prkdvotlcuqJ
dO9o3Si82Ox+WNMyRo+kIVIvcLNyd0dzBbAGQy0EIZPaBzFfAKwkugN+puVYCZMQN2QgkuyyhDC5
Uc7hnAK8OOUJqA6ryufTfR+UE1AQFkoFcOQbxhlmszzJ9yptCC1Jx7vkO/3OcU+PQu6R6BdPDn5q
AVBhOCSFdpPogWutt3mlPAjabHQ6KUYWSGJ4iAn+bsBdzeK9ZDYikxNQRluSWBg4AiumXz3ZMNTK
jo1mUR16JoMlxMvE10gnExrfUtnceUrjnfKaZODNTNYsl3vt7aTAn/HxHbkvumZG28NPPTZq4nvg
Y2BANuX+xMxsj4TIFbbd0bHYUjS9fdpuCjjIeaQbJY+wsX2TrdfVpsrO0By+hBg0asDU+VSeNj0f
FPCdgqoVRkqxIPmR9FCy/z6HGLWFMd6L3Y0iD97QiP9zMnL3VyiAtPH945WjRPfYEaO1zeACE0/d
t77V+phAgKvGjQdlol52VDwEfmLONtjLL5LI2w1kiyfDx3XOpNVXp+lSxgbsNxoEfT6T2bYpVuhJ
I+wbjHU1vocGbksOu2PF+AHXNygav+lRKK6FRiLCv2IQRgsQTV4P/JGiC+kz7bQ44Hw1AjBmJYAr
k9i2pExnVto6+ne/2+DWx+t6+sbJejqAi7jKFvW6nL+XxUjZQ5OZVltlZk3Scb3j5aILed4ITh+d
Z9n+cf3MVVIKRa7JKCt8duoSDlBHGqRPyIikYMGE31Lc4cRTYsdi470TsrxT0ZUgLi72xR47vQSm
5Trbf14hIyeQeyy+WyowXBbdV++3LpbwmuXcZYK53XxDnzi86yguIo+U7Uc7NLdAvHvjHTQrk8zN
/ijMzVhECoAWnFUmrr4ZTRncDGbvQ5Rg2nyN5YuJjf4wb8dR6tlSkJVD9b6QzwEaqiczauwXphl2
nvNyJoxsEoII4ENDhaEmRHBILjPX140WnwWEOtbMliBGSOzMG/It8JVxNONxjmst4YLIKCBZYBWJ
05X1Y85E9hG4lFNII4tJ0aj4aZbKGjoM9/joPtJXz71OR2MFkuZXGhxyYwp/5wnbHJC7/DaOCsgB
6axhyTNCbud3VqCwTRCdU7BDkY5ij2K/SGZFEeSvQHbruTSu54afwaV0qLSWALhET3ROQeEFBT+i
9I2Cp2CW6AFbY3sAZZjq63ZV+BESw9rLETXDX/IrWmIr1AgVhCE18OdS0JyFi9hjHS9tYi0XiD6I
CiyA0GbS6bES1qYc3x5tVrdN5wkYCUMQmVy2Tf+dzjG3/LaG8xNeNTjG5EMPKpWDTcL8hEONILRg
T7Kxu+EPM9+Kz1TCwAHyGE36YHjCpoZvFFQroXjEyuHuaJR7AIYwtsDD8UcotvZ4bo4xflAcb1qh
I8POb3gCGmO8wuVneDaCw6z9vLdZscKhDbKWc55nB5s6mnOKYSmncxaEiUiOUR5jvBvG2oQUjU0a
vLzBsFwz0ceVQpu8OVAXJAuxCTMCIm3oQVeMtIXFYpLn7D5ah4XDZkoSkclUmj5dFm5+HacK3QLR
iWy1h1cQyis7LLBBUW7VpoU8c2y/zG+uHmfBIpGdeKn5nxGDh9F50XvqGP/V/rdVONbxXq8kHxzQ
uLvlWKldzZX7JSuQTf0bmsOLZm7dTcW3Nbl7YHVnU2nVTOkA9hlc/GXjkjIYLaOlBIAYjz7TbCRz
ESvKFbYG4wcDObjf9pf5Zc6knbbpcMZG+0fdcac8PjtJJibMYDIghCkib0YhIEM7YCFpTS1b6M67
DTpeMLALQUDPjRWUX+mbHN8aIipuQo0TP90ztTfcFFby2ZGvhptT+eD4gAvfG4WChCVGH5ozEzLl
LAnhDvOYuNNek+S3a/3HHlp5+RzVlmOQwDfHm7x7fHMKcWSY+55TPPYzyNmcGpMS6J/Y2VA+vG68
XHTJCB8C7LDc58AnmXDwXOA7TuGa8bvPofL02FcLSAVXI9/Yy+dXPqtvFKRBN33zGrsslzu8Z5jU
qUsqVeVSqZCOdZLD5vBiPxe2rITXVqQLSbjg4WvVuMfPN0WzKQYYFVJlY4LJtbkApQOqL9IAL+DO
JhPVXxUXFaiEaZY0ZCtHUbj5TKRpdUgxog/HRiidWECgPywsHnGPzWXUu9kBx8uFDtYTsHVjr5bf
4s3gIl+eZFkNBzTqO74/v7Fo8wDfkVWN0oXw5Um80OZwzyUHqQrDKhxvdcjhN6NmEjmAfYHydvES
QVLjdg9qTcQcB3rOjQZjYkeRwqMoYSq4pAt9UcJIP69Tvvis22OEfS+X+of571d6RJgQHe6wwYBW
jvbPc8tUFXmJ5QBO5nh9j9PKwVTbzI/6Bo3VZ6Zum/GxXbQN5JPU3XPC6UuGrPnmicF7+Gi8zoCe
ChSFT228/Gx0h3ypVmfX5zDBYQy6V+N06yJURXRwuovgfmMPP2pPKhk8eCt7JL0OZjUPn+HhVJsT
k0bgvSECofqlNleW9YlubQjlw6HBiGE+23PGtHY0HazyTrzZfObIRVGeejghIqU6vtf5KfKUAzwA
45TUflPPDG0efxECZKbgBjboJBMo+j1BNwnpW9uDwSnLibT+3NGruIJPRkHG6Ayhjc4xxHBj9E6n
ir4wn4sPOdE04p8ZrABD2zzKTS05hOyAsLqF6kv43o0xcfQoNpp1XwfKlh6ECRJIwuAVGkBYYdU7
M80BfS57/7GsO38WCbtQ7VtGgqbaAS0s3DuSYCnHRq8l6ILxHFkdPND7N9ec6d8PJ3eE0WlBzYO2
M/7O81FBSctYJvZxbiyDmg2NIahvqt4HNEoOOg7sznNNHnyO/xaYNFQgOLQoawJlw5LgGFc21he2
JKcndNDvakzjeN/z1QyOGVLTVh4YBRNY96HdEHU37SX7NK9WN6HAIdh5BXNfnsQb4vPeCy3UdwOg
rj9h56UjBTEVpqKuuuNrbVxEkuKhDaTA+GGu0nK9oFDpE/k85iiHGQCywR4Lmlbus6UOr4vteZZD
K8wmsN5NRkgWLYGbeMq4Xz9J9rI8iXySjIRB7iA1HqaMoZzU0xB2UD8Yh3ijL5sJPKeDPiJOozrB
IBKIkTLRRtyPnvWTbZ+MjGAsqpZj9gtwxzP+324KxsQTal/he0k3KC8+lDoQmj9LMp6teJpWa0RO
GYhZhFYjgv9V+c/DQHVN0HJYeuSjINzw8WRd3o3Rh9KEPWAn3W/6x++0EV6mLjPkz2XwIGfcNYSv
DZwIHjPsJ0iMOU9+opk4eqplYBk0aNwzZBDJ+9efewap4zxZdt3wI+gIkz9bT90CeDrawHuxTGhS
DzmSw/WDK8JO3/scUqCzzVGdI4f4DE+osey3131OmHXDoY6ndyZd1EpL5VQNXeHjGlt4xao3c1+v
89eIZqCORw8YgSCcQ0Mad9DuXqA9w3KMOmmwKX8LQtlBYHvHAx9ux8VJYVQMRh7yDyEFWNGUwx+N
M1PI2YV3Hw0jghhBz7BG+YSv0kYRbNcSPoI5FH4qJZxXCIpwZZ+YQ2TuG1xkMH2rnORsLXOG3quM
UuU8zGquufOCvKegM7RXaKSkGQIyzLZps9+ILjcFfv0t2OaWyAGqBIZvC7Oa62zQmaeH7WZRb+tt
MuXe4j5rFZcMUzz1cdQ2TAcSnJaM7Si4927M0XDprUVjH96/0S8QQpz56SkVIhtYCeOe5yu7H7z7
I4hpTiZEp68t5Ouh/XCZKUmg2/MCy9vLeWptU8468lxNkYUK+83EkhL0yYyH0ycB5mdP5Qw2Hcn2
7ti9eX0MmhLdCh/iaTV/YxnNiPpLLxzRe+NG0g4z1DtMLS6ArRkUHFSRHuS3gemBZ80fEDMe2wbV
XGCi+oMAZ4QW24YO+QZ2Jbywuhsi81KdCF+Ib5OTJ4N0DyKuQxr6zUbVlnEm5bmPf3XrAkkhn6He
hrMzZ2XE9HysElD5ETVB/S2jb6gDtDIb7kHMvijCqok5srGKhj/IZoDle+KUqa8Sej5mzLFadcMQ
XQzi5t3uL88OCh88wyhJv9npaEahYttj3r474i/2hPw338HDhtXPBJI/xehbxg+D7wG7LvdCgybs
O8RfFmi6PyBPw44yohZDM374o+Oyq18yWcDHhZB7BKFBITjtgtlSJKRHsLJxiLoPha/P7Xaf3W42
H7nxwYlQNbXDtcCn37M/uPk2Gm8jD1aZs/0PiB1NMJRNF++D2hVN5CzG3fB6TZwVCp1NN8GeEZvG
dFYdnrtmshJ+jKg0wusVP0EOYOpd/givOiB+X3a+jkIjjEr4j0POJRou6Ib5SOLrE5XoyFX1h+PM
SVVmnkFJQbAUHAdoCSdSaAp1+kGxhq60Jb0ZY38VQkE2TPspfuXtKFsDor2KMIpHT7r/xj3PCIH4
fpH9DoM+de832qHPw5UBLgb9vP09LyBRhi2U4W3RO3d6N5kjZgvP2vj4FKZkDvYQ+ojfmcdoi4c4
dZf9l2qaHj/FWCCPZHbt99yFV8wMXMyN04eX390uILTNlfB882GHrTVu0YrQrsl7Hx2AXIgHiIfR
3lr1x/tElrx6yeyjMdFbjN+Kn1s++wUEb9MYc3jhbtZ42n3MjQEnELiNiKUnWy5GiWT44nZMOYAH
wJVEbShWZ3GThGqHvsNnl4GbkO9UbQNfiHruMeYfCysPuG0kGcE66kmjcD+Ieff1nNN799xR5xIy
Ct+LAWIsE8JVlMsnsdDnUJInMkifU1yKxWOdPkd2B+ZPAThsbd8gqKkBRp1+JHpbu/FUqBIGUjIm
hekXqhpolD9xYLSrFkUCflDwBe+udupwoYDbCjI011FOqxOOgLNOejymX3/0Cm5G0MKBQwXxIknL
RL0jWuXovmSH9sSQsoPUJdwIBNenGYP3LjDzpaAQf4QQrRhD2IUFNrHgqvOFnP748qHzXQpRWhG6
FIaOMW8hBjsUx9B8hT/F8ShcFwRbCLvKjzPivhKzJSH/E0YJUB7cLQMhoNA/xk+MngQ++pfiWUyD
3pwOQnJ/3gKV8xacD6htQ8CwiWClk/DQz5+HyMEGVhjBDuCq/yxvt/V9KET0XzaTd2GQKUwBmBHi
rixMHoVK7Tn6Tzc8ERAuHqwgNxmrFtrTi4g3caeVDCxmjBeYKhO57TSTwSRZ3aHtUfVm3tOekg+L
dx4mDTviZLljk50wNBLmDWh1MMgtDsKTjVc6BEkawo2GAXg13SuXyus5YAdzdZS64lpNqHRN8JDr
XOxTCuouoa4+xcYPg9VBgfG9aMoEoRpNDm3YHqX8iAn+JJnI18elZFbMrQh+yRWdnP3spwCxW+gz
JWDWGpwnQAWLBiFdO/+colPyla+LJUTto7Jrb8l4cOku5a3BSykfsKfZEGJNHDoY67Ex5t57eg77
uXT7R56bqmGnkFtelT+g/9kBUXPWQMXtD9kXcQlo3kXkxvs4JcjqZY1wgGaeFrYH7kQVaQwFAkc6
WdGA2x5U9AGHjuI+p3ck90yTwteUqK4I2qS+uXdDleBiz4SWMbJzWn4/t8cNli8/1m+7gWgG2eUD
BY78223er7UaEsyTU48zDz3WmKnEPhl1+CU2GLTuiEtccaQDhaPIEOSNB54GS2DBAPyBEN30Ea5e
ECeuT2ewFmYrnPaNvCpPCbQD1ClMdjHUYAhJ6sBYzF7GErpXiA+4KOFMQtjGV7HiVLcgziRbtqy7
RD5gNGempyJetGAyOfDyhbGIYPMCy3Vr/UoFTaOaYgzElJAw9owZ1Lc0YPIwVvDGQ2YQynP0CBiq
Q+xk5oGW/IdrQJRZxD3TD5Paab5fINDMlAfE90IRwsUalUxzvz0lh9yv0gUx4KLU/YU6yOCoFXx5
yiw27nWHti1zcyjoXH1yQi/4QCrOgL3nHsaxW4iVPgTRRrp263aPIwVT0QwB7UC3qmPy+/ilXLFp
ErqhjK3QC6/8KRL14k70i/emHe5JY+POpSI0ipEdkOG8NTbSXlq895BWa3SfhVs8ZuTATRkrgKGu
9ekLJt64TF3YOGeXOUPTQDhwNETRgjINwVyi0veei5xYLPicjnJh6L2oEcQ+whgpuLrRYGqGucXx
24YNxYh33jNI2hCqy0glImTrsTV2ONx3q/hCxa1e5S/4xkM4IK/dea40Q3gd7Pq0NtECgGFHr/MQ
6dEt1vyyFkj4BeXTO/akAzkAqYatBIyawNNAIcqvQ1hNBbxs1nD+CJCbm2R+dqxJfqE21A/QHq0l
5K34JrFHUPqSA2PAz3kwFeVw2aQL9cBKohekfmQaLEOC2aMV5Gy+o2K4MLe0lqz+YtfMkm22lzbZ
nCfDkmKJqj8sbNH0R/vXkY4fRrbfE493HueUV59TDpS+ZRi/ek4iIsFoR8A00t15Ud4G4jiQTiBp
YDKEndVf6Rf6ksUAlR+zJrBrWP8A6yfo0A9YR0vGHcw/PvRjNH8MAKoFUT6B5oNiqLcmRdTDbEfg
HyGHz/OLmOfZYKKhd367313k6mD/hHeCq7jljCAK1UJg/cgZ/8APCjVp8niE9wWvT2LvIQbfN6k1
NU/ndQQorDIadWlPQE9gaiMYWUw4n2T6DM2toJ2rJ+ZayslOucnNaXl6TUUNoxw1mGAbmQp5TKXP
amK6jGjiybwJPiV2D/P+xzKd8qdWObGA2FUm+SIssxuzNTnGyoKdBBoJu90MZUJTZ5ChT+YSijgi
7YoOYmz9UFQNRPD0hHyNdl4YI7sNz9aw7ldJGnz8lFP84xWbSuGZdiiAfROGozrGle0TuVLhxwB5
D2X2ZDQzPof5/rEGi7NYbC9HXhQMfDWvaSd6Q9oJWWRB0ns6PtB9+KIDjKdGNuvZH2YUZjltu+ZF
gqSK10M4KJ0HE7Uafee+/oY9I+kIQGm2XWr9mDrLdIDmkiRQ2VpAKZxKm4L56auWWhkTLlL37oFs
ht1zmrMF0b8xRMBeHLE3I+LpQV31c0UM0YciHbBfaVcNsGBd+eVc+dV1YvqIX8q9v//tf/2f//3T
/tv99ll+Xt39k/wtqd7LT5SUxb//XVG0v/8t/evjo+u//93QDV2zbUPTFNm0FMM2DT7/841I7y6+
/B9RmttaUSNoIutmUrtPmEgxwu5FQVxJFpobvJYA/D4TMTARt7yVuKnYUbz4kEcBpU4qBS3RrsUY
wtb8eN2gxxqrYBzL/r1IwTGHUgUhN4h50Rz4CWWIEpWF8nEb+PLVsqlHSO8KKtWXO1gAB69/nuZK
iO3aBR0sMFMTzQFQo2G2xFlNFJ0FrENPmmmRWx272EegWp8nS7Y7zXuXIeyhM8YB1fYRvhBi8bWn
O9aKx+7Qor0znErcytfSnUjloquWkOPnx7v/vrxmaupzZ8Bt+9fXeKD/02tsKgNrYA5slTf+/2s8
kApVtVuV7BeQDmhX7SR9OwMkICuV8bOQBcNdiONRQ+TIB+YTYxWiQEoIpIw0IcRv0hETfOVBxnlW
+vwQGUOjyYtwzRq31NLpCj/B8lDoIkC+OC/E5p5KJCH5/lZkg3deiUn6vDXH0QonI5JjbKYR2gKu
8HuZjRSIzCisYUdxmmojgPFB0jpBe5iX2ojNMnwyXnuTg5mNOibLmm/IfvGc5OEynXxEqyu1w8aY
2g/fmmrDOaxatshkBHUWvuSlzwIiWe87hjLO7b17xx7yUXKbFDCfUDv1k2V9OS/Nbt0gpdEDxFCQ
MgfPIMmC9PDEWAgBMibKK3WfB8DAFUYuI1pV1gI8OMakFVuJu5mpy/ERMh5KxKpnrz6u2EgmOeNy
t+P9rwiiTDz/nP3msjvK7RXnEme3T3ayARmNgavFWiEtRodfjGsA7Ypwte4Hk+PrRnlKueLOn8Fq
R8lBC/5CPXYBJieC5fLcJZhUMLx1ssP8PcSODITbHGnnyXEMfjrEZJx8DnL6Jh9e7A/TPPZk7ziW
pip7lwTylw8m6DfeWpgnoFXyGCDcHMUXe/lYfR+rC9rqeGFZvnL9H9al+c9ufUvRbdnQZcvS/tuy
NMxENqy6h7h1NL4a4dFPvR7PTV+G0Gu5X7FXMxiZJcMBhdnLf4Snx5vqejwfuPUK3OFfPxxFV/+H
xyM+//9uRYlZNoOE2wRF7+sO5QnwFPqAsuDg/IYOxDI/jyvZs34pSwFRVvdQAxuFMYTaAD4bKkZq
6VRxtOVNUv3W8uvJWejWGCKDp6jzYlZTodPf13B7K5Rp0+Y3TZxxt/pDiIFtUS97rFCejjQIaRuB
8ry76eWImKoF0iuI3xa/rOrI4yRvLEBKhzhXXdljiaknLc8QExSaCMNVV42fkWIEetP78ZIRKCu1
E77vz9f43frdJANk3HVhPlZXb18HyP8qQrCBX7xEIkxKcbqlfbd9Yb5u3gbTCVTVccMQAnItRQmV
e2CZbK7mSFqKbIpy98H/RL3GLp010aEQFtzxpMGk0nZ2hl/fnqSojdALIDJ9qyPWVInz0Hv0r19D
7Z+/hJZmDHTb0nXtv50mL7X/9F3GkoJSAkOdedfDFSLiIx2k9n8JO6/lRLIsin4REXjzWoJMMjHy
9oWQqMJ7j75+1srbFdM909EdBBIkaa49Zh/XrcMcjyl0KCnSGoTEFDnuQkE3IlYG7eq0tX5ifNNy
u0oOVyry5rvYSVH0tvdYV78/CmllVK1+zJ5RAalcMYkQn/65/YW/3RKNQp3G14qlRqny1yW42643
29kkf3maEF+O2xk7uQM1GozbSJqDqIrFHxfICayRugCNbuFno/svLaj/3Sb4Uwv+ZwTXp8OhtprR
AiTjC+49GDrKN8uYEIcS8ta1ucAWtf3xShGyzfSGTPzbGFD/n9vQaPxfGyr5YpFByNeqtUIpX/jr
KMwu5/Xxu7TPZIIJMYR4sBSpeNbNvZFbEJdYoqZaWO/K/Ub3RJJn/PbHRMh3JkmdVPaI1pcrdaZP
TQKe9y+1Tpm4hx8RgSG75vUl39o/NKJ1D2y1bka/5ry/xJkEz1oSuKQEiaIE9yr16FhMEC7HH1iY
yohD29UNolux3DpRmAuLAb7B96tCzHyUyC+0e8rjPzclpKfy3UaT2p8e981h4X5JNgwM0OOYdCoA
rFeqaiZ7+oMNOi0uYZs30zqcJiKdHTIvczkXS4oLm38Z0HLNEfurlFXJl0qIWpVGpZqvZVLYn0jb
YF5d7Saz6eUJIAgRPTYvRK59hXBpflp0zfF6iK7p4GOWXJetVZfavrzKMTHIFiIgELNCKthFsumu
KC457aOHbbpjQk0sB1BNN90i2nIxLWKSymOKWrcnMVXGkj2BiHvwpUlMadsYEaxtLVmewWfzTmzb
e6z4W86qJQQK8ib2rv6wiNdfMyp4lt737S0/V5JqaxJv+axCtG4NfrE0d9HqLdcePE+SXVR9zhNo
UOtSlDi+WtqGYgl5noSV7BDN6F7mMJfu3g5RMZ4k/NCltHQy6xY5CRtbOiHNbf0jj55gd3XbyafX
tHG7YSTGfUwn2d8Zv3EE3wEKqiWDe2op3dbJ5bhCASZ7AFnrqll1c/I0JI0h+EVaTOkmcJGtn2A0
pwRGTPoMPsG+J/EyOuggga2rQi8sjU7IHOUvC5gy9fFG8zfK45tcI9i8YrITEFNxfCb9ZpuTOnCE
cUo6kfbpC3fq9rY3JQ55RRTJkdw2V4IHyV2+xfJSaVFfsY8/bVwk1VslRXzqFsjUKA41T67RPMk3
yBU3T0oxDg0WVoWPpGQTTEvxOCFpRXpJC/GRzDoFUm0tqSSOwwtuxf71+Jz//gausOyeozE/r0bh
9E2rEB8mN9Ok0ZuRSzC7wYYE3d/xNFmM9mSk33M+fo08KPd8Sb2pb3x5vmnBkrw+tTjXu/Ls0Lwp
7bFVG1x+9hHBBa0N6OEUOxM+lORvPHX8dCDPCpyTXJmk1X8Ovw74fdc+krLfFp+z3lfiQgpd1026
R7I8cr7g5t5i83PHTXuK2fnZ03EkauO61iLJZWscVzDytMCsmv60wVG3hQN11oza84bPr2U6ukyq
Q4ogDE8vjRhbqgmK/vu6jMyaqMeQGZF8fRNNgTNIv9DbPp6zbCuVhDDddi4iGpa9kouQ48jjYuqw
fya3xeL/cx2oQ6VYrVXqxUqxUv0fwWd+3FfP68HpjCB2janxl56G+Zj6YlS4yMc73kDJ7B13EfmN
iCfz6D4d/KImZHvBJqQERjdvwBlbie1EbNaQ2vHpBEt5NAMrg+SQGaacVglXJZqbFDTmRTVfTZ5w
VtCSGq6ARZx7Dwk1UFv1tEAQKnVaASQvmA5PnTrZVKC52fjnXo4RaZqiGjOx+tK0SJ0P/o7Tw5eT
t2vXWBADlobp2Y9M6pR17Tu8jqw3l9A3C9f/LqxjdjaZLfCxAbKivinTidc7mBVZUTdt53dMVlQP
D1gNrxWW7SV1DW27Jms3fWYx2nzOk9XnMjmNch/XYYHF7A5aEog1YCWe+MwKSyefud4yKeKEtY4a
kDzS7sTf75WkAnWQBJLHN0bqjxsJOd2gFbO4AiF1KUD7cOrOQzwRzl5dEofjj14+BnXks0NfbZV7
Lpjqvyjq1b/lIH9aI+qYf+Ig9ePujzUiAa/GkH3mD9aVHpVwgS+iFaU8ccsuv5g8vEbC0rU76bHx
7IZ2mGsxxrsKabpASyA6JfKUj4nqZ+GXu4vWNMJXcBHvvySPk7jE6t+2yQnA2s/HEv0T+Oe/9KpS
/Du+WKkWCoVao5FvFP39T72azCvFxux0PD/JE76HVVD6+NAtRBvW4SBeRCcSb+I5yDRTNmlkarFD
SsKKuJ6QIGdLt7exf6U1RygrtQ7IK4ULO2kv8XdiGyswywXp0fpfGl+o/b+s5r5tVMq1Gop9sZH/
a+sX8+/Kd3lO68+pfI18NfGmC7IsNx73N908/q+301yLTzDzDVncfTce8SE3pTs5CLqyHOr1jFZc
Ej7nU7m//H8Gp190x33PJAkOUcwr6hRVU7cqEXxZpHiJJLUYf5ubCHi8dbw/ULHycLtqLqI6s74l
+ATbfnd7Z+q7fLOA53GBRKJlCN61WYEDyXscVqm5rOA7rny4V44kN8z2msSdHYcz6ABRj/OIimvz
tdV4/o63FNLbvlFDhb+hDkN9WElNaOpdl7y9Z7k5ew1kwQ38nTZi8nM2UebJHbyKj23/mlF4E3vM
2ZuR9EFjm8ecxzN7kkxk7L9/Jr21aunvZN1Stdiol2rlaq2aKaV/WoH79fky+J5Uz09EmUWBgFrn
CYLfdlYVy5RY5iNp77qF6DakxC17Xtp8TslMggB0iEj9yV+lGeSa7qwrlYAAJwfC8KNzOqMYE1+G
+JWd03pPca+OhMMPzD6hBJn8gyTEdz9XbpFcYsoduxA8RYEJS5qim6vCQ3scRlLSrLBcpghI1xHA
wa0/TBLKYrqq/IkqUNkn19aKZbjqbkdjBMV6jGyV4KqdPeDKOlt1FcgQMTOhc5aUhsqbeRayLVQC
4w78WEQq865VPil5+Z/H8zTP9xkLIiWUVPMpUJUPK6YsX6+QC7Ep2AXorOGgFyHCdau8ww4BOErs
0bTvBYqAsq4VjyIpMTdnNGh0aegx6jjXs8wG834dmW+Gkd67QT18rz/zaQ2TJZuyfyBIMf2OKvRq
ley6qwmUhu4wEGZuwGO9ytdd9+wm8xWeiGGBlpTZu35HmCShAinW7hxAvxPojUDu0xyKlXdiOGw3
u5WK65zgXekcNyGLFXs3nxKzVKYPPhtokyuoP8695n0ePvmZJ70EYad045A91AeZi5n4FQIHeQai
f37kY3fdOZd7I4cMGRjp7zN0jzgORsqWLBKCktQapv1v3ADgHMjF/uSxcd8GnEdzhjq0NCMyB36q
0yovsle77vaFttlQRphFxK+M2KZLqAjJYHaklscpL4xaMT3TONP/szrJUpOdzMU9+xEmtk6jdt3F
4NaHMpej3K3U0pmlqiTrpTQcZ8+lsfsWg5r11VuGLqno2LBskBd0glVQGdL7QHfz6QlPvuxZLhVz
Lq2SJUshrM9xn6xa7D0Xu2ubpCA4s7JSbYF3cCV6qi+Jsr3x2NSTGSgsRPhVAm0ktVsUDQh0WJUu
eJc/+fVvuaPL2Rs4IbbCEfcBi4RElNy6rkFEBkBfdaaVG7jTBr1Vt3bLFi7HtdvBx4rblFlPbh0V
oRWmGKmCGf5D9xyWxq1nHKEBrj2GF0MtB/xIUzzPfU3LJRg+hftLHKQXfrXltGKWnLkx8s1IOiQp
kRdJjWboZyfZlsTwgnjqCTInKdOCFg4C9cjYmmwLgxEs/cp9SSXYhe7NuNMsO9TADJiS1clboaq2
lGulnNA1ZNWsZ5Ij7jzlgZy46F6G1M+F5NoM7126lRSSHG7MNkvRbZMjxHpCUbgj3w5RoYDeKR3H
srfj+CE6EWWOHNNWZ91BqHfDHZK9RD+HSGen/TR4VoI+0gZIP5W3A1M4pkGkIxgwwc8DQU99AGHv
WUEvvHIUil1bUJK0wgqDW55yec9hWEBtRoHORVt0TMXIffZfcdNvCp2+Svhso4Arcaql7tu80bZV
4GucimDWObYVzY4dIueBmI/Z99zPoKUrp4YHKexU+4g7qvUcs6hlKSGwfvlV4QNIAGxOLb3aaoAG
2HoTEnnclk+/1Haqz8RxBjbI2Yf3a4wXQaYLFRJH5UTPfB1KP/CrbCMFO4259mzHSV4KmIHAVYzV
TgAjCywsIISuIvIMlrp7w3n2to7AtB1VWLvOnfxxPsqYJvMDk/2AxbIE8/HyqjMNE0sULE9zqm24
is66M34lctibs7ZcBizGjyIT7Vr2AeVexnQ5eQiYvHvzaheMbTwwaXSNchkuAXQsJtW7+JZtk2Lv
j282DqDLA3+0lZ9h4fFypCDg8vUCT3ck4MGj0u1u6E71MexABAMFhNOQVevGCM/zWSzXW2/qiRNh
oBhn480bKl32cFemd7RzQcio9gRSGnQC4cLl7nTueZBTxzc+qTsGkAcjEi5JjlvhEZg/xZmDZrjM
nWClFMeRipRJ5SnfZya9cNnBgcSOCSch5bi4UX6rHw4Ae8rHnrIHOTHeKuid7LMjZXVsQfibjzcE
SypJUdiRyG0mxNu6NCrkfqX3fGnjy+K8e/OwsyXQZSWCKVxHUgORe4INy2Cpu71J4FPcAaL5+yWh
mjzBkmLTr6ySyR2cNYXxlMGIYIH1GK+Jvrcow2lzCD/4lzzIoCXNgTBL47nDvfRri78K7AvKOEtq
j8gRj5Ln+r00G6rJuoXvebqkUyIemAF4nfyAf2Vuc023kORZUr0f93OPSD7/pbaeNbjPUd59ENdT
80nh+5I03pYIMoeuPCcwd2WE3gDOO7krRWR0ul0JTtWBlkwUpRKY/3VEUyoASeEJFuMmQb6o9vHX
cd4koCCdkhdl+oHTBHH/qOkWJBynIjXm0zWvLkr9E29ylPodob9Tfdq1iz8V+zdI+rOvcrP8VETD
AppKyFvRxGMPKkSGr4x0OPlVgEUoF4Rukq0lEYlMhs4IoWDkvm0GOnC2XLKJfVM65Ne1fW3nkvBa
cDT37hnTaBktm1McwdBUimh1W1xfavE6KVE664pWUUjX/N9218mib67s/dO5+51pNXv0HfMJT9rF
iGC5hGJtCXFC8fSuBvaWxRERXEWCS6GtaVIBxlp3S3GFMKLq7Txp3BfIajTrr16orMEx3yBmwAZk
e+sdSW09uJ0D3M2T+u2+uxiJrak8NXrebwGmpJp9oXnLTL8e81gfXIvJlYRKJBixyxQtNaoLyQaE
z0Q2SEULylF7Jn3AB77Xz5nGhaolrCeO0uipvh9G3kGwrMJw1OLV54qEB32hrG2yT/DtJTDo0MPn
pL3DVWJ/e01WLZqAul++3bQw+o7j2WvuxedOuwR/Jd9ZiuRBW8VPpIXYSN5iO+AsHAWos6QhCW3L
qHwqcywKgBlb5gtFkXt5HjVl0lMKKHPvZ8C7zuVhAG5TBjniG4sJQJPrgTbpMTFfjyTFfR3HxQSf
f1TP8HzBQe++ad3hI4er0yktPlV4mKvRB57SABUBCTZLH4KDBv/ZjMUI3xUa5xkZJtodM3lkzwA7
tcCNYFOtd+FXoU8Bz9DFxjNRaBkYFUBQ9eBTun7zbmJM3tuOTwl6rDE5QlYewTmfO/qrgJb39yyB
Lr+d0st98ZFWo0s3Pv3FqXaISAnx5pP2UT7568DbJ68NTywWftiU8BgbbXO8TCV6/+6AeNRGiOqS
6PrRkXNOfZTHTyBvdtUBImLgeQykStDHazUhZwqzQJB+7uVy33hetYslMN/tm1er4Oe5IvcC0spT
znf798v9IRVb5d7v5ScqQtT4QboBBNhBp+dEaUkxKWa0xNpkFdzrOkRtxvUugft9MiriSt7edWoP
Uyr7HDoHQMVde/pMXlMoz65TIXSoh7dPnxJRcfVuRzpofzB8oXzX6IfPOGlSO6oNzPgw7ZWWPxp9
cgtzRoCc8YQuE48JOiQiJjRUaud7ZOpD9UCWROMcKUYGnit6inzUIVIKISzITnhAlfiI9IbwpFQ0
fr3Gh3c5+ipT4lCY9dpoqqIh1sflD+TB5+oHBSbg1vBCot2R8HewIbmUwviBoF9EVdiTYgDxSPeD
+EAdZe0CFHpiDMRTMiLQr2tK6Fzf8RhlugOkLSmYgqvP6VbWc0iFGyn34rZxW4KFs34lJNnUtwlR
3LTWb8QrtBv9XD8Q/nGalVTCgQkeUGdgp6SdnsZkm9p1psDyZepNQYGgQhS9kik0CW106/Ijnh67
9qHGV+mUkz5j5+7aky+CKom78Dh3aOJ1XU7O7066S83/XllOru/lnztuO4397x03TBnfMuJA0RNX
BEeooYrR5btjgtUpzIykathbsvJLIFq+9iSb+wP1+3LFQRkgh9S/gviKBu9ZwoFQaXPIKEcM3All
3JBAPeBJc8NvuWZH+4yQ8fkHWjvmDjCBOBgDcrGVS+A/TT+tSbSUp1AHSRtIKS2D8h4S9QBtB/uM
W/ECif6OV/ROUBw7CNt2NSqwGAdxcUQCJIijmzP3DEn/CBs1kDxgbUf1QsZiFw8R4EP9bUUyyNPX
xvh5J2hPzlXyD1FiiaGSoZNy/8L4OarVLBc+Nhige/KTtWfZyZb7BB5u7mNEBNadBqpCex+T/YHx
nYEUkyaneXzAdIVIgbsk6HH+ZQDSuEvIvYZlDa9t5Bw18KCNB4X4FCGegexkQpqqpgpXtXVP1rtW
OSJq6IecmyjgdNm8oq1M4s4OzMp0bso6oY9qr6IUU9RykRaRlU2y7muomNLnc1z95QKY06jqDYaL
iHQwDodp9Gv0z547z7Jex1VeEaiQq4sc7asvV7gr+/ruII2Z8NPvRTvuuR5dp4vX6tM1W7tXYvFZ
Gm6POu8DV0OgOM0rXbSHtv894v/r++TL1S9fIz791U/lJ9zIMU/BSZ/Z2nDPLVFbetsHK1YJDxsM
ddr+pk+rPq4iBjRjFmTAyFlKeF8lJYq9Bux9pk+BxBNx9AE5f5tz5eSB0l/pHgmnkRajAjKQq1QL
Yx4JCZw/YOa1bHNkmD9yDFJDV4MbMgQgLIsbMDgrmIuwFJiahkex9tmLAynnL8TXIZVNOXYdNj6U
dpB3PvzrS2OgfCkAvRmLfUZcZAQc7+pTGLEdC1KxU6rsTCq3nh5Jsc3yIi1gDLClNVeIvHZbw902
ICcCT+JcC7BIogkCSiGMUhZZWvZ3rExxvzmitGIyOgE28exilmTAPVUjMpSnX0T5I7iOe3p3F12d
JwZkMygAPmuDJVnTQxktw8WoEH4drTI0NKgumLnR0rUSqbyrOI9fXfhXgSLKxe1j9x724uxNonu+
hyOXtjUnlMIP1BQ8dAbQc5mVFMgldmhfzfwfOB0Et00WKMTuQISL756QEUku8f+AcgGu6wswfi0j
WpP2/ml9V6A0CznksGgGEdj/gzeJWZl5VqQOx3efW4xgiPR/iNjUqyWre0ZHnVZTeypI/Bb4MpGQ
Ra1IUCEn2SYzyO7+iDCUN9lr9iN0G2qDbVGqUomun4XmlHIXGhfd1Dir878SUUAlIqZ8ELuVD7jm
j9uDeHZXHvk/2CHJh9w6PpAOi4u1Cfma9zdJJWqwirYMMYOJudnXCaNzsEQ6wFrkKfLRJpHtj5Ct
Db/ejBx+m81ty2L0cvO1BUs+7vpqSpcvnEtSXOIhnusYv0QYsl1zx/uMzGPJeZMgyCSDzDlYYbCs
MjQaRaQD+0gZXoacs1Jr0LNkrEh4sSSB2hDIl4N24B5usP1bsPe7xc6IbEfe8n7ufcRKj95BOC0f
q5Q5Z8/tRksyRSjgynL2bzKSKjnuSBKfNc7fSBKCwoD030AjKrSWTXkgKhb2lisBr+fM0rKMTniU
F+Fvswq+5OXoXfuQy6eRbvrFqAFdkaaU4tzHPDFygacrRitZNnoYXfGgaNDk4AQwSPSIYM0m5TeC
bMgoIqvER516JhVaO/ssYLZFsH7Aosc6zUHrytGp7zk8vVuPshJWzSqKXQPFpoYTRO5D4VpdK1Q7
bGDDxCmBThFljHH2iA99cPBYxFeq4VHom6su916zj7ZvwWqsWMAovV2HFYikjL6GaFDjs8ZjLaJ6
BaDHYaNBS1SlK2SOEzDp8PwwWdI9qaOv8B9Rvdw84Ardml0R2h0gfwhvZ9LPGjIrXKpCWIyoIErO
SjtNUBEVohznMg3zuUwtYe+Zi0W4kTR4jiSvDT0sj0o8+6Q2CXRXLbYU35V/KIGMcfvwWVq5PR3/
EAZbgu9lwX/jNLpyBI8TblmxjfRTGzlLCXwGPdVLZjgyUsuaGuSfBKQo0tiJYP5zVMcoOfqYXFKE
KLgF5Q9BPBoU5nRE4V43O2ai8VOsE0DwC+iSRbeLzwSBS4GymSVLLetbff7Q0s8kSFPBGyQPYdpQ
VFvd1tb6G6NDE9w5Tutvyek8JH5cPcl3GCFcwML0yu7W3QvX2/fdiArkaT4bZTeNvNW7Lqk+5MTr
i4PvAPG4sk2XWAnvU0bDy5m2ew/Z0OC6k4/wmz5HgaVKN72+lC673jO8nSQZsa8LS10yXYVbs9uQ
IINE6T5sJOcOCC+Yby3BxwqvjoBSBjeqxVuxtwanlM9cKfkhTinGunrbAb6BFR74J5gnfLlADxFl
mxBywFk5lJkG5xbAO3Vf8e+Vp1SSKR5eG7YnIRRIwvr3qF6qQMrQ1UPt9jTB8/47G0CxB8c3GIC/
4wl6e9AG1AeO6IUoyAjRKLzPLnoFcZe9lMh0HU4jksWnZmGRF7VXaeWqvckUjF0mVanmHDrSsPkz
7kKZkojSmInqnqGqAHWHwo/TSQQphlZbCEp1wZS8pPJU/lV1FSpxcxchKRWS7lygYzb/cu9jbaoi
XaaPBMUHkWXMKCCoscYmr1Lf4pPfhUy8bgqmYMdch3ZthUsCHWN37d9YhUH1CECA25CThv5fjRhE
N6qVW5HO+EGRbNmtcSXFX6NcTxeYb4hqA/FJ+EVPKh0fxQTQ7JgLt4wUgnmCoAkVqVstf3kuQinM
R2Jhu9gjDHVYxXq6XKPqsIbPmbKhNv91lwrCDgQN2ePV6sfv2N6u0FYCjyrfqRPB55l0yaNL/0Ra
Rm5SYksVUvY4qj81Nl/L70rJAgH7N/nCOMnfUn2Gy5GPfzLM1BN2xsEhkFaIL1bdYl7xK+IBjWwi
ggr8/YB72PsYtGkH2KjwS5lbmi/pcgvpCeIacsvaRVvicfejZMQB/k0wLqTF4DJ3nycJoDWQnvUw
Y9mRfpNUfVGFsLA2masenRLHI671itwITxnQRecEPZRGM1PExpNgBIHecQEjpYOLV1TkHUMmGDIj
hSDJg/D7W0Rmip3+Uv2w/0UqRilEiR+ynZh0Vc85TnwSagnagMAnUiThf7aMqBaZqmhOUvkqRTPp
dYEzREWCWqckTaUWEIFfQdQBAunoWec0ZBuQ1VxMyhSono1kI3hRUSoBWVLVf/wh7OBkO+mBNQWk
yG0fICgXkqBvthTYxS5Xx7VG0hG2EOPsjF6HtY9CTGqrz23pZtMmGehk3cTZlzCm/oECa6fXSfMw
v6l8Hc+t5T3hWXr6oui9zMyJ/gMJY3Qs/pgO141oeUt+qe9cTPKbI6Vi4umn+WhI97p9OaI9K8xv
0BXI61LJHNVKf1RJ2N7vkTgp0YZqoWRtke1Dh6DH3AM+xOtftGbew32/RAkiMhCi1y2TbwCgabS9
n1IzDfsa0vLBoiPfhR8N/J1q95TV2B3I6IKlpGWNUO1q11jTY/C8wETxNMEchu9XZkfR6iK+vYCO
U/6GYpO5mAwLClSABtExUxJyEQbXGkZL7C6EipeSAi64Xq93j/YD/C2wAa26DECLIxjY1U2K4EUa
fjQnYu+iJkpHvAkgCatrZvnoFpL8B7HkJP/r6TUbDLqYf7UTa58S7KrijlFUs74/dGv4TWB54EQq
smFh0cxL2s+R9hs5x6C34cpqnHsUKhO4ymNn2eKgVMWc4XU1zMFUioreMIpgRtHhQQ3LBmE86R2G
2E12bzOcWMQEsLTS2nNawtqnf0ewG/tblVDlM/axKgZvrIOoW+oAggw+VzN99nxt2XaiTndkbHrX
OGbqamU9GmP9oYpoGyTkamlIETDRuWKOx4OOEHVaOGWcHQANMItu43GDnQ2PY+6nJxZH6ZwGt4P2
s/tcR18grXRYnkineKtLTu2ROazfbxJ9jtd9wYkySsjslrzR7inpWR0AZt4jrhuVpFO+UzHZgXRS
fRA6UnqYA3C6Z6cp9eRaaoZLqhK6MdUDG+RZ4B6+6pnet2nPk/JQCErZeIBQiMCcZ98oQ15eVOT8
SXl9/0SBFIoOH+JZiwTdZICb8vcKIeE72UKrSPSNbBtLTqQKcgzVGohB1qblL/8HvQb3Th4NRztH
QdcP6DJMEJxDGl6mPj3sE/BEhUaer+AQmEWdsuWyXS0UMi1ZhzRcxlS99VgFp8NyxphrHL2kP+Su
Y5gCsfN3c0aEOkqS2awunoqXuJZVHGu0WL1TA4LtB8mHe0q+ctB3H0F2m9L9ZqR1B3sMUoPYj5TT
Ab501mV0P18iYo7/IhJjBEd6OD3lWUXFlv43lciluEMptRQk7vV8IhUVud/5UmdxuYeqsS4nyQ51
1LO9Omi8wsM60Zai4BIjghE24IZ9XWJ9nl++dY1hGX2CIo/K5+ZiyaMGMQ/hqWAdPLIOoKBvlL5I
nqtWXAETs+KMiGDAzwJAInAiWPEdAYIs3GQ315tArzKHKVc3R3WaCO9yRhSkaq7xGS4dmrD1YKQy
VmYDv2C89kj13nPCsQM1/PC3gGbEZOznhnqVSA3wevksDAOwwpbjBrqESbqCbVxKIPjtjp4khaF0
gI3Gbd2GGqsljcEcDG3JfndLep2ERbhmwwZ2RHSnEoD0jmM8YtzSuPvjTSRySKE2osRwhUS9pypc
+/ToZDhvGo51lMRHP9ap38kKEL0+WLlbkSidhfQBEp1cYy0WyLdXE5wJzmkYkjBgeP4E8zCwp842
uo9JAPkfLMjJScjKLuOi9LlvYQSAvmIpkAEQnZGQPv+GkHk8IaZAUxkXkY+UyBKia4ieHbVk0cu0
A8ykix5+yb0zensuaZAASC9lfJe5UQ0UavFWeJQtSLQdLAeoMWwMc8NStGNQri8FDLcsY9bq9bPE
XxdzgwQjecDmZb+aLvunrv8DxOJQigD7/cACxKg+0jQ9iHHk8tIyhYV8SHi7RJjrtDB07AR5Smwq
CmR19vfl1rWXez3yIB9KWu4Spu7MEI+xhKZmoDIsz1XtteJBbiq30DT7bFNsUObgV+Xa/acTlG0J
MEAEg6Q+khu4ZXyHiWsMRQjdQMCF8j+w6owlsagACOVGMllN+K7lcZ/cNlwA7MdGpmoPJgcx9kKH
AiJQDxG5YHpRC1Kq3w+V4XyJBWDiGyr7+x3NfOg5ysNrsBkBfomcv0ollW1VRxVRg6NsFgLilwIq
tfS5AAkLAIaWnbs5MJKKbx6zIA59kMtCXHzyjuWnjCA+aSjVL1/bqupPEOk3reXbAGORN9E2S6ju
ogHxFJmVkqtEBAPIAaFWMTLgj4qSRwJRW2VOs+tysAlRWxn26N9MUwOjlMmRRQYVRDdfeYOgYe4T
5elx/WYnJNuyOXkGqstHgCP2DaAkNU75EVwNYZe8rKmCr+LvtY3vNv86+gQ0ksxTgPrBsd767BO8
D8avCG27zOuGdIXQJK0PCkqq0ec2YZWkSl2Qi7mIFE3WB5CpNUzu1F592R2+K3nfF/jtm94qIYvx
Uc+IdAm0a8dkgdq8MdBD7Jmv5mc5gVToB6HCsQc69WWESUWFCCS+iLdC8U2dTn6Uo6sqzfBSZvaI
yDwFd1GdcZ5PI1mkjPIKM1TQ9+zio1MVRiXTEpNJlSyxOm+TSY/MlbpD//ECNDgzPpKBM1FeuFgs
8Bab/dKhbMJffTI8SChD7n32QaRTpoMYOON0Dn46d4dsPPwvz9VC4RpqINs3PoCB1VzVlDV4aGl0
XErAT2qFenvL7EW06m94WNAf9ETGKI9dY08Gd+Gg+vA0Uvm3fwEF0xUCcHAG/HmOdiP1C7W5ST+g
BGiW3J67CL6o507h1AZV7SmquWxdvlTXVBADHFN+878qikpcBijQUm05akPqQmDXGSKgGubYuhX3
WQCL6/s3AlB9Wh4wtdbI+fd6QGAIeDaBMM18S9YrJT08Kfcha7aVIQQeVGZP6F+WiA7Lh9LIGDrM
lX/pQtAAJRTrMryfT5kPTo+g0nVPgQv60qaM7W1DxQYCpnPrDLAG5y3cabRG+5Jj5Mm1T1iG/nwc
mDZJJ9VSDdGfT7cvXbRWb2oHhtWtW8jUvQYeVTKFzZv/g1vbb5f24ISmBK4IPP7cjq4pEq7ygaK3
JFFGHWIU4HKUrtN3WPaovQXJBxkcEQgaCv1UKpJHezDzkobbynEl0r4qyvYIzKSPiHaG0aG07THy
6re0/2X1pvCiChNh1+hyVOcG3J+2KD3CaHJih5M61LQmEm+a4fZc+Aw39wtRsNxLu6hc/7u97xl6
V8HahMWUyVq2NH5qeyINzsIq4oBGIcRPMEmsRdLs/hNkqCFdCzIbVydStGN+AwWUBUAonsrNBRsF
AsL6JCS38iHVC8tK+u+NpPN+0uNnyoI3REK9+UJ6sIzqBVRYS4s7ytc3PwMV2QgRbKELvsosZv0J
sU2UCgUBcp0HyinJHSPespC+Ll9aNcyxSnGXJcKoXNSqlyo1p2iLI9oi0Y3cWZJlakt1juSryFbZ
+lDM8zwlK3wzoaa6dCmWKCrqyozRBiPxskUGKebQcBMTuKLCc8yXXmmFpxUlCBWjNfaUkFnztEab
zuRnNc239HW74thdJeTHVaj0d+L+K9pl8cN9TOmWGfK59uoSObBgynREEAAhgt2YR8/jRmwUL1ek
9GIWHg87wcIxErouvcTlPP4M8QU6nischV9c5PtRNhq0eXfrGgK1gA7quoB7UUasnEEJl+iI83u5
zyZcCuSKKT7K8qlMFX0/wIY57b+vc5RbNK9kmM/sCXOQ5aAY1VHptNaO37WyaJYTG65DxcQq0etI
eY1hNwdRLRKmI1n9HkluA6QXAt5cFIUMU5V6BkTa8C5Sy7Bw+QTWB1WUs1DSqQIZ3sK29BmTONdv
j6QqBQ3MYfgoQrlrMSvsoZShhJtPH6kRuvqWi02mzm3CIhTbF0Tkx/tjV2C11NKIQXpuHrTH7236
hHvdEsFm8+Ija6kcQv6gTx75aRf9NSBoWOxhwTtoSk9hvzjeGi/myeZl8Cj2rn1T9c7wUGbhDYju
VqhSEq+jhU4vvvQ+U5zQ1a36OO+i3mITGED4lwmRhW/XOwowwdguP8psX2A+SlUrM5lux22km4tQ
qq/AC+GJ2BBx4/hlgRCZiKKQ0haebW1QOZG/NmnzABPFP5UOPavSmnzp9rFplcj93fjUvexUQctd
UlkgrvR0Q6v15hgmFPQumAxQW6u4b82p14CrHjOa6nuo+CFcu4NAYdu7k1AF6QWwAIxNvVaXGUhl
1s59rwSNO9zqGDFuN95O3ZzBHk9GqDTIqYayNH+p9yT5xfjypjO/VJ6ojic13AKkkpDn9uXBgau0
8om+XSz5tMLwZyaeymiJO6XrUiOGZkI9CPh2bk4+J9hrvrVfvbiOsljDycM2WxmkaEd+UUTaszQs
uYSqnglJwT9Nh7kQeFbJqCizSFHYG5eFbmiKqyCaTbPzEUsNdxanIOejMqzwgJ4Y/kfCBGqRqXtk
8eVfbAg/xZsPHeU+8mAngzvT4VLwRUC0isubS65Ct/LRudvAq+LUX7WoJpstbaEXl/j8ffZQSTWZ
z+/YPGwQdsEZh1hMC+397Rrgr8SYrJuHfomL60ifXlqPlD+30VqDTxbUpvHVIDcqvueSSVpEUMWj
FtCXtLN4KpGdulUh4RtjWyI0c2uYKhlpkN2wopluLfeDiH2kvS0u/+SJYWdeGXZtL7paZeOHuOWO
McicYj/J9qkRLx7c0MVoRRh6MVrwV7ENAQ464pQhzgLG4oKil+2xWcU6qPQ14URlq6DyYIbOQB4d
Dv/7qkAHfWzxSWlri/4la1lEl69CE3YD1jVm4yrxKgMq6Dn5skSlQORg6gNI3moMqPSQYurkfV7R
9UWrQP5NLNPpMtp8hOhAsqvlkYEPcflrR2KhH8YKUkGOoTWJ2oxx3JlLG7M0319JCos24QVrkGqy
d+bb+bbQ2A5rpH9nrWJnls5S0qY4D4feoTdLp+ghXjlrUVcjLmonb+3i4lemnfQyVO1CBhY/eEiV
hb+tWaqLWb6j8uJjc5j1rhj35tGKi6a31w4qjR/wIevpBM2Fz5vehMu8RRYD2ZtdKLH5o16nbAcV
0LbP5BxblX+cMeWtu6vqjan+ydd/s8QZbP6SI4Pbsb/5RZqYbet+ku6OTS4eUQFiPFr9olozDyVd
PmId2eBIrD9e9qg6lZs1c6eW0AJFIHOb59WvXDP/2sQ74EgGzv3iPp/rsDqvuQ4J6ybn3py6smDH
5AMib8uUKrU3k3N7u26TOOkyG/rELf7G5EmO5hScuBa+Ji2SeFaah2JnveztyqTtvhJE1CaTP2cd
qjft64/p4Gm3/OIpu3N72qRj822LhPjT2yXJbOcd+kjJ2031ZgnPJGhpk+buprcUQIjONOq+Un9Z
ndqFu+K8RyWhuim/S3fTTWuyX95MTz/Jv37pLl+rLZIuoSgSs98p93NdgXqE58wmnevmuvoMbPmN
ABlSg/ETKcxKSbmPY3ufhCAoT8Aw3TMpfsRjuvqJGkDz/e4lmVjOscx7tFO4E7Pxd73g8Y3vo3mR
c10PoXIfUR7gvnDXIDHHGoHdmIcrvqfTV0UrNDQE+q4+p4r3ja4xOAUu9DumAnxe+7WEu6EGqN7i
Xd+uUyWDEPQQzyNktCa1LMkcSYjOGZ4VlIdiH/M7NzYsiYHolJ60PhSvTXtvp3yuwUJe4DHjkiie
fq6RE9XaZrrIEhrCqOVpJoSHD6QiJ4dhL/OahRBZ4YFj3q/2c9sm4qlTfnAAtP5XNbLQ/cKdAQMF
7sOAbbJYp5/U2cR3w2c6aEXvj7sADdq3eZj9J0mWV0jtGNyaszTphVHNdT23dEfT+4P8zaVGvXoa
4K3r/cL7vgOt1KJ+5OHau2c0j3fH+CqjrPTgWsTkYG7wtXY3A147djTDL3qkZxzfapNvJONbVO0v
8ibxa7t2N749djBS1e4CGsfJ8ezXuZ3dxRtTiGrQJ47+2OESyky1+cxGUV0HwdP3BnUdskCllgkF
2vkClMdzB309JLbAK3xY9I4MnTiH+VYYIm58bBMgZqqCbMR6HnJUf0eT7dsFMuYR97VnsuwlfgTZ
wP6eVtakldWJ8Oo6luqThm+4WEqUlXCsg2J5Zbme3t0pIZJtzbrwrFw0fs3Oebpy5RrbDV7RDRbu
jh+8FZFeqKHj13+L0S7VTLq0XlxJXfg7RSFh9lXzSVUbZTIV/k+SgN22UV+sK+czSaXEk3XjXnWP
hDGD5/2OClVlCQpt8NILsU315y1qsMYoocXDk+j+AR1C1USHMu1CmrUmWbSXqrMqsi/h3oCnovgY
legtiuiUe5Qs/ZuUNnzrsj3jVgGPVhW5ghOrmBiVKXIplql5gDJc4Abda3+DiHZEyMTxgUQs8E4i
U8RT9LFS5zxHmQuSEq/SMKwTyAghDDFFqMzPQfnQTYHM9+qmA8zp8186eY/T6S8RDYVRLxdDCviM
WoZoU2bH1y0MZyMgqEblRx7gsvoYuLqil6KEndPZ4gRmQcFGVWbdhqnaSgonh1CdbofKpdamhGnc
Uh4YVqNbFv0rLP4HTF4YqnNlJk3mL/PFD5YHwzyDYqluV8Z/cpwe8MWdY1RSmrA1ldZyDPCk0adA
8ITWdsUNJG6sTwqqat6NZxN+CM2VsT+VECWu6kBga8D0bytqQOksq6/Zd6s0qgHVqeSYikeLlHLs
6WGBm7cFJ8rRrJ3PPlGYpaUo8TtSibzU/SMQ/IHwmjWCSgg30vRWQFhcN09IFYgp45srsZpu0SzL
EO43gPMuTxeaC9ROG7hn4KKopXS8hmP5GUHl2qY4GyLB4pcA/xHqXIFo/3Pig/L/p6T86576n5Qz
+cr4MM9tSDmjvo8xKMY277RRCFgn2Q3pk3bEzznLOrVe0Hx0WHSBIqixjPSYc+R8N+I5RY7xcEI6
RuQlkwhOX//c4Mbf5j/5ExH4n/wn5CnbnSdnGoynLWmyBLMcRnEBXyr2LrFgqRLGEMUqouDrmzsB
7NiiLIndVFo6D62aJLqh438YxuPcsHrjot4+mLEpnKkCp0sE+4LNl3mS6HqCHh8UcbNn1EknlmnH
39gc8QhL6w0cIr5JOFZGcCcxZKqf8L+lHqn/LUkkOVuxVi0XC4W6GYX+lLViXJxur5f84QwxPkFc
9NrPkyYS7AS7V+haehxNljfl9PwCrUOz24tJsptRIX0zBtnri1KwGVik4aX4ImDmZKO6pmVAZ5Wa
82MRnURn8TNbSOwi+IQaJwGGQC+LiLtF5O555CfFakqcIolneP7HCiR6Ev/zeij8bd6OP42AuVn+
NALlQXWznFfIvfIfws5zOa2m6dpHRBVps9l/QUShaGSFP5QlW+ScOfrvumbs73H5dd0uSgkBO8xM
T/fq1atNQckC39xvvgDdMDauepd3AS0YOsyxQ/3j2H+Xc/vt4J7cbwcf5aaLUq7IwaULbF42TMSE
lodOO3EyCQrUObMHKNoUV7wolxO1CBcivs469FLfLXPwlLWHX/2PW06lUXwLNAQykeKm07D+LNoh
LyFAEXlropAi8nEjCrVB9NTYtfOvPjt5P/NTIoG7g3AGEAJwvxAHjIR2pVTLNqTGF+8Gy6ppTY91
YmVe4BIpkk06PcQ80glgi2ogNiahKgecRj5BLUvbaLg1JnAaNbSSwaXqoCGEA4NzhWdFpbqedfJd
Ny96JoPGEe/ryEwxEPPNEp5Ma3yqw6oz8Y8Bq/xVZ+h/A/anUk95vhxmkynrJZQZlxrWL+OI44Sr
CeAoxVLvUefwoV02bHVH17zsmuNn2CzN7cMCSBK0k6zyKpQikV9+ll2+boFikx4CrAyApYvITLPr
UYLSL075unV8Ioi6i1I9FttgdG5EwCXOS2EyPVDt5Nh+3fYoWGQS01+QuxsI29zTadPYcsx9N2RU
JEfJI9GFJctVhr/pKLnTOhTLkKqCuNYzsNcN0Fq736GEyHheMNm+Z93ZAPr5fzoeYLpc5BUQjZg9
W145zri5OJX/MmWFrPI39+63sflDbfJwnKXn+WCNAg/DEAUs9OqKWOftpw6Vi8okhQskemcoBYal
JkvHiGqHHMHp1RDBmMQoye/lFmjw/RRu2C/Oh0NxfJKip1IWVtP0AFywUjtUSDFgDrGlBdpKsV0B
uMmt+MSyv+5UXsxniYtYW3re13JPK0ylPgjZ1Uk7YsFwU1iZ5gj0o0yoAi7ikVFj9G7xkM7j8Gba
Kgxri/fjq5RTsBoyt/o049b6SHp3TdIYwiMpA8izDKIJQBhtYCGwexpOgRwMgD0LzQBKZ334rjHJ
c680It6ZHPdAxyIEUk3vjCGaD4GjMv2SGFMflrSBSkFhU2aJ29j/7/X3d5mvar5QKVWQGy5nfxrr
bXGwGVVXxz68EU5PiyhRwSp/0/XZhySESL4p/hyWLbS+LetKdq9ZaW9D6fPSWD0WGkNwBya5uZCY
KnE/WoIAeW3/Nh/F5K8CfVWkvrKkmqXVIM72m71PV5NFmo02ikSZA5F9c7xlajFdQFzZXM2FuNoX
2AW/tBMW312uTWXJHjADHlOoGPAfkWZl2kBT7fib0EQu/mC9diu//P96hSL3PEEvFgKBoXSD11U7
vyJBvaa/LFWW1K2FcMSdwX0dMPid/CMEl1hFqVmBFD0g7y3nNoVadYOquhuDSHf+dUzTkVCKi7tt
tUQqPkhPAu26vu8EILRIHoPcsFcbrk5rBcEN73scUGojFdmtniLcBNJm5kz0E7Ui2ifBVCm0VIHA
csWKEfsqVYJWCl3fWcWscSZH8W0I+OHDwPMnmsIL7V43QhsRfQqXNpyZZ98tvEJbRLo5oUjgWmDj
4V0GtyI0u9eEth4YiMuXSuMquTLgNYjdNJP+sk03RTARPw74hM1YvYxS32cqRI1KVKCKgettwCzq
48nqTbDa/rlFpX9zyMvlpIx2bAEt7j93qOpmXJycz0wxl4i8f/VQ1b0IOVYzw5GSUyJ0jV55iltn
wITmw5u7hqtEM+NjfgPHiaBQgFtnziCTShoFFQKYTZSDWTt8igG7GwxeNkQ/+zs3YvkEce8etU5g
T4T+/20Oivm/CeeVkyRNknxZBb0/nPnc+lwcj9fTYz9Kr3ihsrikkaKrgbaGsVKk6ngDKsQn5pcX
nSXEH2Jt7oZf1oNlH/DwYF2VuzcHxIQh75C+9HFGRVNT40OdtZjRNrQpkck3ly/RKP6GEZLM5Uaz
gV8bbZT+mtw2c57zhil9fbATjJew8uRCQKNgqhuiUzb0rfoxp7whpgt9zoe4eYwjXOq+/fHwXF3U
BxDDyRu7YUgTOTaPLwYariG571tqe0oPS9pH8YKQgQ5pJ/cTdg2LVWH6UBiGU2bO0LA2D++42DMB
oRcuKq5ftXiDRh409hxUA0w9dUusUNgmI2eCMdc6E+zKvgnw+POoWzrSdclFdH78py+W/V+NcEY9
yQpZIV8oF7JgbH8zpuvdfD8fDxbH/td9PWtXnjYv3nk5fGSj6wYqBiYm2nVW9UllcP7I6rQadW5H
YKBMssG0ULw5w9bxlRvjViryMSYh5y6L38s+u8MqHtpDek+QMRv+4FfsLw5zyJ8d3g2HwvqBTj/9
Mf9hVbUwCn8x5jJHrQzUhSi8F5715wpYwmBc30i7hw83YKQmD+MdUhj4TSYM9IkNiswK5GAwWXi3
aIERDomQY6jvE6sf/pPSNYCFADS8AviPm3SSGePsaSgZuRt5f0c5Uf7pPj2rDyDSVylHZVu/pl3a
pAWEmnZQcJ7anCDYx/66TbuOSiPpV2gaBlAn/ByxP41h0p8Rvfz38i4hE/43l66coaBeTRjj6h8u
XTa7TJenfNn4SEcNaA6WQVh2+LzujSk2rBqYB0X+F1e6Szfqzrmuiyjqk8nPf0bqq2WibrsCaq5a
eABh0A4sR0MWtiL8rA3Rj7CcW5vTRicaXJjFMnpGWnbybDHPnj3OnWrzCerm+hEuyhPakCRDT8Yi
RSElI6vpjyVkClpCTu7IStxBroADRkmqdIfgKXYNziw82v6gC2nQPrZs1+1+10aLokRTaFwAiyLd
la3/hUx4syRpq3F28oDb3UxvUL8YkKFUASMQhZiVeg1BEIGtPGJvc+DLYkO+hnet2rIwOQqHRrAj
0iHkNWhNFcDymRUjrDOodctTfiBosulMOSmXhXYNEvQ1AEJgZFhsELfgJZCuMj6ofDmKVBkYMbFe
2Z6EeitPEfIN0S8VkC2oxzSlAn2YN1bNPFrYCPrz6TrTp7Z1J2PWlLdrxu1j/LGs2HlcUt3Syc2x
NrzCgTNRAk7tdi/ZFcz7B8g4m7RuqzNfWG36PmotkLVSr010GhEvxLk4UaOBUn/47JN6vi6NasMi
jICfKwkbijTwS0rwCrZY3VUjj1ALyifEuSm1a/ryaSP37UhF2wK1AAtpRBy1NgJIsAaoF9K4W44V
k5ZOH+MmCR40gWczAbJ1kkF4wErrEDFDca/8GDLr+HDG3Kv28X7C7FS9Jm7RMHyw5ougj4r9fjaN
aOBFy8/O+h2Yn/wcqL9rnqzJNakjfJ53rfro7fC0IFhcYHpIR3+hUSEBYlS9GDe5bvd17/VMe6AL
ZY3himieW+UTukXxpzFx8W38eWbGDJ8TbIj/s3jQrxIQ3DR4X5GiTH8+w/n3TPzyZ3oD9iUn4MYj
FhAZitE5l6UpSOf8XH/ayK1b+GLkUtYNdLM+U2BjXE6PsSdgPKXBVACAqBMFUKUvKLr6i/JDsYcx
Q4C45B0VmVuyn2jhiFeg3xDVvYT7kB50SxeIFSH0NPzL+FLJNj0Fmo/oDK65Ywp8jJG0Uc1BbkkJ
mds9A6tvC9JMUE6AHus7LUoTZx985AjZLXrWdfamg3mErTShasi4awSsa9AVHa11G1lDPJGT5HMu
mtnbKSE4E0Mkqe8uPqd/dHUjHWtwCQ6vm4i6WaSUmyEFZQ2pXup6To8BcYwDuokRaA82NhD8vXTL
jspQviufY5wgjGlz058+kiIxtrmacu+UGJaTmG+giB9Gy9NbN5g9Ln4MCep4BYqExmfGzZDbCzWp
LSohcqDnzwPP38Q6bcsIXEmoE0/M8UKLVxcwJG8WEc7D5lOH6RBoJ/KWFfQofgHtP8JAlmcXY2kp
x1I+pNHFclJ/c+VYIL35lKiUUdNKt69QQ6tHH0NOPP5iPdquDNTHCRfnM+o92DVqkZ65xVeuAGe7
hsPwYB1WTDQkdJs81gZPLopSv/q0+jCd6RtcQOEnYYbRQYXXaHI1YYhmQ9Ws0NuKu4eqpRqbeYJf
HU2ne4h5WoMTtEsnoT6nSsFOTDj2jTHbhbZJ0oQPvcVoQgJO4M6H7FNXntccayMfTfOl45KQlAno
dhg8Xaw46/1oD+WW4eyvUn6lZlHMpGUf6r3gXuNUB44+W/IBmqDLyMUURRgM2qNjXiRP5maDA856
clEfXqwgMQ3mRqNc5//gTifjLyFE53XcsDwT57m1ypo1G1HMmC7W0kUxC22iu7ShsCkbi7BljkSO
yoSa2kiXlEVeZOoN77T7plRcD+wJLGgH3DOB5PrpZshQqOiniqF6n95/Fx30VrpqBp3WnxVtaPcp
UykSZSbBT7EgRIfV6okE3HzXOd4OueOK+XlfvC5jEO4698wEGaqvFub4iE9506xErK2ZOwqtm0nV
FRbhKnzZs6THd/h/gUDiNmiSPOtUG2S9uRLBY1sTxLVIN44VSU5MCTdVkOzcvXxEw3bsIpHqePjQ
GZAUrFqJ1xKznD7vxLNwZd+Yc5rejhyfX2H1eK8cVwsAVQHSrfAuML5vHm7x4XlIFp315p+Gb0G5
2nRMemdK1VPkzmKFy54bB2aY+W9yR5MgFoMnYgWQH7ZDWdbfwkSQH3XkuiOP3e3DHZ7eCMH52XTW
FE/tsJuV8NGe5f8WkXPRBadmKKm2u1heYjVXcCydyvKUHSwVZXizy4Kp76LZf54IHdWZcSnga/Hl
eGlKKm8FZLzQpr8v88EpUtjqOPoZektbYAO8Ef6Tt+SQrjSUNmpiNCrLNkqkLj72NGe79/dXsxQt
gnKyjqgjzTqAMLFsQ/LGjKtXOupRRArNg9rTwDUR1dNA8cXrnBPO8Gg6PFkvqnqj7qf/2SPS6Y11
qrOtPniKPixGmr1gf3yrBEH0hg2F/b/OWdzwK+xHnsMqw9ZXn/TpPZDFYko/ug9NbiLk4ilpL6Ux
qMahx2VWYMIyjCaPlkbMT8m8MfxOmqvmnojAOjfvNbJSUMwxOMEonEMi3uWkq725Oz4WUe6WyRtr
h6zEs4ZHkxWEtntqYKMXc2WI71g5Eox31+fm+ARh3JnM4gi8AqSeYkwceTVmNh3OA+9UFrMMZnOg
Ig1xmqn+loYKPD8Z1IH/RHb7r+8ljIHVTxqFIjByCMqbIRO9oBe8qmPb3oHc2unT9Gn1Y43uBnsZ
hSjZk9GrwYkSiBJcYyWDFfnW+E9wavQUoFQHEXILbLW90epyQ/rV7vK22Dh8yThtpjWRk3zoQevM
pUUy/rB9hH2ghJgBbwiHkdim4bBKjAgP9JJHQUQDKCtZq51BJ+gpVIimrYiRyJ57U3hE2qA2WLmQ
mG0z8F131pS3W/0SUYsy77OghtCmUJeiQMCD7BF/Ev7MCYKqvCAUaDyJonMOIV21Accyyi9fZd+C
hBtwuLl/iBG3y3v8CZyrShvuJea+1FDAphyy9pWPdbEGOQ7RDu6zxHmLdfDW3lKTvtfweIlEiOnf
d9ceL3cjIjm99/vsdnY7uV3/LNzxUn2F8eIvSIGALpyt7np0O4JchhQJ7phFIAdiHWsOubYf1c7o
7nJN+/ErjZTeF0lrBstyCloQh75Orjb1zsO6C3uDmy3S5r0CjoRL2iW7xUHGYiT72vzT7dRlm1Lt
GAfeHUXBrFhkaumbMzvw/ml0+bLoUaGhlXNTct1eEMCHN6PpK+DeQU/hLSS8HkQc2bHf9E70ZnIQ
uXDteWQd+tmzmDXXG1KSLr8D2vN4ARxIFXp086vov6sbj83Ufng4d4Lyw4pWNOTVkWJcNE9ALiGJ
GYP0CpqD5as41k7+wKyG8FsmVJIzLTe40KJLEf9ZoNPgTyUzFehcEUjJ/pambApT2cHF9ZR2YXzg
vllb8xk+KPmBoQ0GSspFIAgH8tWZrWqFOiNhGVBy7LyUHRxRcv+u3Is2EfE9cWQWpd8dcc9JBo7K
NwZ5poJcxpW7wR7NCXitvIhCvS+ccosmpxYh2awoVhAQObB85sxKpQuRDWrnbo2Pl63Rna5uGYq6
V5g+8So+NRYBMldPfFCFKuiQBqZUXFg36j56AlMmrqclA1tHMaPJNATbyVcX6pRlayFLuS9K76qY
d06fOlPWAkRtDR0oX7mlYT0nZumJrAcrUiJn16Bn8anQlE6oFsC8VL45QsUIsjJiT1KKtGqCYPnm
4ptcpiWKKRK9jYV18RURTZ+KX7Rq8fYabFepmMIIE4iEohVIROvbUnNLnequI/1kdjfsjvFp55h+
5hUiBLH+X2+00kqs88SDXa6Zg4AQNAinjgThNh1cvQ59LtUFqpKRQwFTFOc/QzhawZVXNsADoxqN
hIJ68OzRrDN3IFxWZAFikw9Xoxu2uStasKH3oc6t81CaOjHiqyPHo50P87pC4s+EXwqUVGY2UbP5
BprAGBvhWHcQxrtDIp/ayyASQEX9hloDZiU2kFThzeo9d2uS3rWR/8IsKFxqW+Y603yOdosLQGFX
0WXmGEKbV4iwcnRTjmU+M+KnftaMz7XE/leWf9haEs9wIpCnvhU7ZxBpR8VKuQhzODKrc12QOzbT
gkneu3xSxEEiAZhjC7XfxLJJZeQKqfZLW/uXUXsADq7WACShDbVME6r6kF1i3m075UB217XXikMa
Jg6ks2kj1y2iECZ4XWjs0QULZSmskhKGHGUUkBrn6uQb1QRMtBR7L5fdbIaSB3mCaSje18TAx7bs
6J9oqxCrxzCIMM7MBYqSk/tXuaBrUmgm3l93oJioVSBGe1Em3Myjg3ozvglyezx1ohZtb5DcUOlu
2ZJTY3lBlYa63HeHY/kSEnUBJTghP2zqjhny5BItcTSPqN2ICouLc73w5orwrnNQbKRTgETdvIWU
CWA4ACDI4duFQmQhNDPIFjZoATzQGGOSp001K/2IcteWDJ0wpTqLK2qwi40ps3vXWXz3NwOWYuP8
dYiOgL6KfrBrxNhBz02ur0lUQ9tc21BOdY4YyrEehGBw0TLCWPvOGOCEHAnLb9XL7iwnsZ46rrxQ
tW+YJQSjyxfLdE3G6Sx6kOH7CkV+Y5O0AGZhEm73qv8fww+V6Atfhux7wjU6taUPF/2wfYDMWWzQ
KxYtwGLjeDuHeUHi/oG+5LQ3szxc/oZ7pew2r3F6y2bXGdv6zLT/CJ10QfwTS8KBxuGweAKAxzIj
q170YVZhmeqQmFWw3k8rVqBAySnk5IxmVI+j+mG1Vam77iVUPZU+rRVZfbMK1jUSU22uGgulXDHS
MvyUZW90awmH1tIhdGpoZ93w3HCyN/0uN8TjHjBRa+OucEkoFqJglj/dcSyBgin5InziS5xP2thf
rdqGrWxxlR6Y6l6X24yOjBP2aDaZJ/q+XOlU3+gLdPnSeotEU7RrWy6eG8IrtHHShpK3dIv0odbH
lyNTxLYbjFt/9OzZ/ErQTJBI9S5bdm1GhgIm7vrYcmyAbnF2YWJz1sLS8k51CzR6m4Yki2VgQhyb
h8/g0LGMBIg8EtU7tAOs6y8qW8LZPwn8W7k1Za67pSR44zbfEeny7+VjuRElcX/xdfT1d30jhujJ
x1yE8ycGShJRhA7UsbEplPNxQOaqsqoP4d0zsXNtJ3KpaNNWoiNkEgM+tnlBkLQzZw9To4g8wA/X
bkzTBnvLQFIQqo2w4F8wCxGwNy2FYmDDFr3w0qfth+4HYwxcHUpJrygbexigHH16yD35Vj0OZsLH
uOcGtKB5o1OAW2gFHFuGsPalRcaRFzK956hJRrtUovJK58Fid+eWTgXV+0/WxTuwo+fUCYLY83N0
hoWjeDPiiivGN/5G3MLG4/zLPV1Sjr2gTWsArSzvVlVPlJSVw/k793RD/L8ODvqCon8WYIlyxRcG
5Upk/LTVm08U9ZfUUAq66t/43qSFq+Uv0nEOn2W2nNm6rnKX68fbR7dL76fFh+4V4o1K78mRMirL
AJTQO/Vwyx7EC4+uu1O5Uy6RJyy8E1WL20XWGh6QK1yzNxFrsKz9xwhfgxuW3miFDTXoSTAiB1iE
Q6HsMXcanVpwqoQOmp7/5sxl0NCAEBAyEcXzGowUxlWooguIaKysS+rU17Gtmo4ad7gUfckNOSJu
n/p7LPaXzaw2uLt8ciF9M7mXBh0AsC4eb94Z3MkqH4SLGfcGbUUoxsaaL94fvTdfpY/nDXRz1peb
jsg951lke8I4t3MI4+yxo/YIPnQhkD1FdCttKUhG+QYKEfoUB9i2FxRDjLpHdt05PcK3fBanw0zU
nnh/HQtqAb1qPp0r0Lt0tKR162zbOiCW7rkla6GcqA4O/iOVaVl3HzjGJxp34k4ENcVL49ix2E7q
9uF293hCTHRXr+Ji7O8PDxLjqCBrSJTbkPyRaShI7W+jwD5UB9Usq2j9RSqJ+S2hJh/GYQZCi5vZ
24a36muYWOHnOtRyieaLV5qWuVB2In4ZiNuksuBmrZGsSMnUmMKJci0TcPIZ8gxmsmIRivkTQ60Z
TSdXFIaRKb7Ov69I+Y6bJgqEwSSUQ6vuTG7MqEwIxzxo/Mr4nMEjn8ZR/PK7gZtAqkeBacPlQbqE
PwgWUyZnlOtU1YXgm04T/6VeBYxRB0otiQnJaJMUKUQh0tV3R32reF28xvPPUenjiFOTmFIcw8fe
UBjD6/g1YzQm9axDdsqXiMT6a8lTCvfZbLY1MFG+QniIerIt2ex9+yHy2SxKomYqlGgVLxKE/sUJ
TYt/ZaHQ4zvJp3ZdTf5goUwPufGxuigh/ATIWQbMPFMJQQOaBUAeTzVBxegY9FIgZ4SJVwsp9wVY
84w60wJvQmTQ38aEv3ajo70LsTZKCA+0rDL1mqM9mFuGqGQegDEWr9gK0OdGnTU98LIvB2J0eD69
AxCpTpjEF0JoYnRdKSXXDh8SZAw6dIJC7AN8Nby16RfnFUAFhdsUZ1PRzBwFBKkZeIGHEgQ1R7vv
egoeWDDPU5BQSSonrfu0xFfcu8FNbEGmvyQyYabIHmtjfpOfU73JDa908IQ8VeUGs9vYklkoo8Kz
OoLjWzW5p7ypCKiaQ5oqu6PeGNjCF8cc/gWhpiGOqdiUQgGbnjQepd/PX6fb2qKvIJFAQ6U7uVfr
qtQc3YvP2sYvlPgDPuTuNhxMdOPcqIDz7dmnq6jdeYKeDLjtZ6Ub+tD5siItgiqtwYPQoT5p6UMX
VhcxXo9RpHfapLLANM3CYKTpjIKitpPv09qkDpOCLIW5BdOaLrbKHENAvQaT2MdG20AJ1x5TkOJN
z5/BsKFnSE81veG6sS5uHarbhHpDTVzATaM1zQJSKjwsHc3MtxS0iKtmIRdO7d87icKQCrBIzKSf
1qpC9Br5FKFFUlVBsTF+b4ngugTccwCZ1A8qf9rDcH5rvs8sPJfUO8OpG7Wq4WIFe53w9upSLVDE
NkdC03hNouX+emviB7io+OZ8MqNYfQOiBrCevZw3dUgEnzv6WtFGStRXh9/bFnB9AH3t3uRHrpO/
PtPvx65AcscxCzdjS2+xeYtpbdalk831jArcKZmQ3L1m8NjGymBqzXzzG2Z3h8mSN7Nqla9NMa7g
N81p6a6pxJaIW+0oynOoJq3BrU9iPzHLVOdpmAfUzKX3Gmj/5an4Tv8bHlAQNI/aK0WIzlhOOTvW
Bg5uLcd+xeAHm5v7rukH+a6l8BgcVWOpUmeO0O6eNI4l3itqdOOHrfgIzDB2zQ6DVpfNUGRgMCIZ
RrczwagMQc2Eh5QyNxKkdowhzJ5NeEswL4MJl2mhCMSxofOU3auMk/wQ1wCRnZ0ti6QoCMaCJIu8
N6XkXHmAdUDtvkxYUdRObM81mmcimLNATInsoOflimHNF2sDJBDJFPdIvxxqW8QFWVZ7ejiSC2Hp
W7MgKg6aQpQl7CeWLkM23wBbh7FYQPhdAQ917BSBH7YBEMc1EFEv+tgt3JG4eYHKAQkzAUpM7/YN
I8tZx86Skf4zJgsHSF+4uoxoejyubVEjIdr9EjQ8QPkOBGzV+xAuoWkLHhgjZUgeXaWt8UWDT3Hp
Vu905FThVQVaDzNPCG1eUenFBPyiC3ovnqHq4uR2kAVU2WQ/7aQQ19UN1vElJgohYpDwP11XJkHE
5rTjh0I/y1aJVtnS2YQY/L66Rhg2tMTRtQvB0WwXFQkm/CB6OdUeJ1fzbnIddMho6gUR6QJMOaR/
l9BlJMc9nqE86TQZtdGFiacjf23K5Bl0E6zm+qvYltF+EUSAwIqzFoNAWpVGLPtXtTTUA1NgkaIQ
MKhZPvTqIe6FACMmZLR1wdGe9sX4VrVC3fK5yseBdsxcBYHdE3SnQ22OLm36yM1f8AunCVSxQxfD
zydcYFvD4zSCFmkSGHNOT29UCJCGdLkuwJaSIUWjH4PElCARyPO7XMBAqRL04DNjUUvEajxrhrd1
pvSXT/VLUrVnbQyc5157eMUg/Q0Hmg5nxisLGoIIHa/aSwjlsH9482sM/IVUjYD1tY10DZN3SAdP
g2qvHb+ieL9YbkrXMN373I0hzqW7QzScWIxZxmlx1DBFpOAaP+kMr2R+CtzZF+tCUw8nqIWaSxxz
J6aolygXQELrVtBZ+DmPLpj6VaFEAPwpbUqoU/MmD5iTYNzzAD5LkhGA2wzt/oX4J8g28AEEKRwN
VBseVgGKuBFy3oLPAO9WCRbysC2KACDOZOGOcgd5Dfzx74dr64ScBd49EUcDQ1EF/45lC0TghpfC
CUM+w0nBZQIGCGGIfot++X8WIsKi+eYOz3YBr8st1O9QHwM3WZyOIofmqKHfi55C6GSRck9cwq4z
D53vTJ49JQNp0EzgN+cZvaAk67HcAHXIM5G5EkurMv5T5kIF2IKBZLRPrCFRO2fIhfZUEQMF1X5z
lFTQVx1VeRdO+1vhbcX1S8zzkGIYJCaY1NOb87G+QedYXpt1sNXW8FGcyVauump0a8RJkNuWQ9iX
9r9XiMZCJWC3xBAnIHNKgckcVXnG2S3i6DqEpdq18HbQ2cJtWgej4cFdtREm9AQ0AoIpQobCU37Z
Kspp50T5lR7wvjvDhp3RV3FpL4SZTQwZtaud92F5EGJJpTFcdZE6Aw24DdmBYbjHKbfHqQ1jeVU3
z+Ckl3NjDzojadlQZh9GtwoS5ZsU4GohvW3oej2by3OFpA++SLzDWuYCj+JLCJ4xKCYVFNIrvxSJ
0nffjLZtXlGmJnffqYD7FhrTe4VYDP6gylGck7J2DL8LBIjLzgISp7W+Jd4zaiOKS6YQa0yAWG1W
qdktNZKvhoqTtg9i2yFa1BVeOnukOPgrdZufwMvn2vR+SxSsUJMcv21n3zNyXfYzjnkG+j5xHryY
c+U1CGzcUoMC4rcmArcktPzhAo6QwbZz7BlEK3u77xeI1AuNUfvExRm1x2Yt8E+7cz4QaKJ77pUB
KbZEtcPX+euofe5FgGDCjRAkty7TS1AcptJcAZ7TS/N6zTMCBifEYFSb15hQBt0rIUazaJAkbZ+Q
3uVVhO8GsQEmRylFpy6p052APU9wAlSToyhZY5RcJOTVmcVdDRJzGaHDDh6BWUJ5B+s2AhWGcvrA
xrFrXk7hc3CfjEyjH2z5hA4F3m/Xt8kolTYiLGyPY1tQ64rQLJPgK8HVisIoull+pu/I2hKs8qAO
i5fyhVjNxrT/IqgX/1YrmCaFYrmaZvlSMfmjNHqY7i75UVI99OeIlJ/ecoWr/bdCn7r/2oByexfC
sLbcAUuVhI+yVnnUmIE/LmqX13X7v6nUhcLfmNRpUq5Uy1T6FioFi+d+I8sfRttdfnjKHfpUHuGi
0axaJ09XawvTZvViNGJaF/JDZ0WJvmIE0+4W+L90tb/ddMqf0ISRHoc+iZ8PQl54Dk16GucprXfM
3p7BJn019dCB9jBpum27Zcf9K0vrAJRuC27Gld4Bw+GG69+nx+wpBZ0GK8NDyjN354d64UbGn5WD
Tt/hq9DM6WbezD+jeYQL76Sy6HP9pXp9/GINafk5j1vtXBEbOb3+a0j/Wi5drcJDT9KsUiiWvMu/
3cXd7HKqDvPVfV+SUPIhL9SchxSuPUnGAjkSPdRiw5yBWQv1DGPBdGq5hdt/NJw6WgG//TFl9/OO
yOY91HbcoWHaKd4dm7tPDQAGhCQWuNMc+r814BOihv0dmbMrTBnrbwq0cwZoWb5PnxHSsDUv8Vsj
rJMQGfxjKmV/mdeFfEIFXtmZXSn9IaNRTXZZdhwMTn0QahfwYQaqQadgEAMdb5eeNJszCZ2Y9jGR
z8wg97ZtTJLGsjYY1XMf50aeqrzTuZ4jhT26Sq9b7yQEW0UUzPaglpvHDcXQFfT0b3LdQa2+hkLS
3d3eJqtzjXYq6cPqq3iwCnEafl0mNwXl9tzg9ZLcuHSJzQFYhKEzrGK6RQMlCL7OW1NAMhQNPV0Y
Yig+KAh60ReCmdclqDA2kV0hEsCLezpKlnf6saTmxRc92uzTzjCxW4sxgHg19eO4Ybpl/nSXk2Ep
LB9jiYhvx81SzBXIWAoM+xXGuNxbNvf35XetoNQJUFG8HWY3IKFRu5bw/Ci5C6quciv/PdjFv+gD
FPKVfLlaKZcSqi7/GOv19rQ7T8fpqW88R+yG3KI6zvLfpEFNmbci1tUPc1AFNjhw0zoSVq3/Po9Q
6PGHdAvnUcqKxXI+K6flP84jK0+XyeLMecgjE3YisQ6CJZZFqIjTlEByVUeVIbEch1wQY40LY90t
KpyNwqfMAkT/ompDUG2RW8KIs0QTUp3mQXNflQfBDiH9t0IB8WZPWyETbic2sl1duyN6Kurg3pR9
B1XpXbjtFgGCTjz9s8Qt/UtVc4HKGDaQfL5Y/j+G+5LfVCqX5fHUXyBxKZgSiDzwJi3w3zWHt5LR
LKYctgnVwZ9sdS6+F4GrEjQdH6xBY3nxRiGq3Z4OGiN6kUdFGxEtk6LInuOEGg/qeEcGyoD7qOcO
Z+S50sndBooBUSeVJhguuqzqSWvkTccEYx+Sdyt8fzx/3yfXGj/3qbiik2u5XxlpCXEeSYjrd45v
svoPPWwDtSk9Vdw3sIqkziUvwOroKaxoOsndQsdxTuLD3GcA/scsJx0OXUddSdvfyHkJUD8mwYed
zRTmwx/sVVCbnDU2ouHXox+iJwHAEV6+sWpExCB2mD9DRnWCWCso1BFRQ+AN0CyNrjmKVQB0mA3X
Zri1EE7HYXvy3bDq1JeSLzYml2p4K4w7QiNADI/+loJUK2G+loiTFl0PStK7xbIUEOChGcgIls2H
xDNmDkw+kDXpqiGTuw86U7YYASU043B+tOblv5dfQLD/XH6/T8I/9r1LcTlP19PCCYR7B70rqroY
KGpGyYOz5wkuyXwaMzz6+fSlfhBLMFUYvAByr8jcQJ+gpZfY2JCaNAvaRNyAMVnXwnqyVhPYyf+y
ZEn5L0IfLKQKrliW5Aul4K79tndvcvtkPcjvT3hAXsWpUJOacOZXua1+F77Xrrh+AoH7537mjmYN
aK49g3QXaQo+5wYvMp1HR97B1gopU6v2i8CRSciQ+Ar6qDJdYhpuRYiljdLixDDZ8ixL1BV4UBxJ
6WHz2G4wCkMo6CD2A2IDwtAeDuuFZ1+JDhTYlQUqa3w0acdia1rFOVK1UV25EsilCeRYYS2FjUUB
Dz+Ddz0wg7V8M+izGniZ1T2GNDGjh9IlzDKIVUaYBLucpOPsKcV2lLbN8dTnLaEq9ltJjFaqZWAy
AgUG0XBNCDENPY31nQ9eu2llQR0PoWi8r6YYHEKdv9nz1veIcWkPtObxvTFglxEq/e/AlCMav05v
DWzDHd1C3lPc040fNiUQVyQDhAPwBg9YmIciUM2UCI6ducyNGssLNYw+Nw1YFD2YcQHayG7MMccH
Hc164hU+hLx86GcckZHNA1ToeYw76ixbXaI36xqeAMIHZjWuKYqSrOkMH8DejCtOZ8ONdhyWRHEC
F7tpjWXPE2Y7nThj+nFqGmzCIiwtPQnFx1jrqf1I6HNvftJ38x1oxLIZKFJ8337hE0mlbu/MXZ6p
84ph1QyaDrVgrD6Z+DpzsMnh6Vv5HvQEJyxV8XTTkdVbrUyszzH3sAb29qe5CCwPHolvQnDP1IR5
N5IJQddQGtD02XU9goajy0InumBIBJdju41YlD5oZS96FyRa7AI8g097pG0cKWzrjL1wbQYpzHdx
dNMZHrJ66ylUG1StKuUXC2koVeV3pRFtdWe+gHOkYgeknDeh82iqw/elXiv+M5/TMMOY9Uts7iZJ
/Mu7cyZQHPywosqLDukSD8KVGE4qmYjJ/ZfnVfrbxl8mo1jI0qxUSIIWxm/2ar7clob70vrUj2VA
5E/eDNB8xMo2yjvuNFg+e6adkf8Rq7f9U/WNmjgyWrJ7dQRMSBkV22Uj8ncxt+xDeRJ8I1gndNy4
OrFO2G7rZfRuXa6ntn3IFs3sWk2Kxc8uFrMmNDUWSgzdtuy4si2kFYkDiUW6fbso4ZaydkHFjHpW
0H2k2Qq6+mWXMW2atiE8wGvFbq19nbbOE3wL8ST3Ed1k8dMYRkprF7+iOxzdTEXyVm1/zl8ktfiI
Hd+UXY9fuqcJ2I6hpc8J27uqVp/SF+SxuuiEQ4om8Jlg+Z/+HUNNWHwmi2AOjSFnTh1eZ0n9zGSK
KTaVUWI6zu8uA6cazvmBYlEzRYVXl4NPXu512Kh7ZH+OBV//vUunf4nxC7/PmD8Ah+rwnKXjAjPG
aluzZbEu5ojPYXWJhVm2Iwa/Z78mtH8zv7FCSiZSNYEq38DnQpCq2R3/EBXVtOGq4RCK3yk0KDyX
sGFglX4uSvEafWKv10QmNW+IC3P5is6FIlzuimSI/77g5M8tPS1VSvm0VE2JRkm+V03M/7ZERuf5
YTsdHY6PiFHTiLudoaQ2bVeWt4tRo0AmaFsjwXVCJrS9PzaGD6P6GsOHZYQQOXu3yfyXw+4x91Ds
De8v6RUK3C+T9ufl64xpsM/XVmjYHh6qL8XavFgfPcjoaOCxfhRrm3UNNd3LtFYo17KrfXfQoMYe
3sH6+r8vsPinmMefF/iHPtgwnS+ro8r2+DjY98b5elKxK/Kyvl/VLvlaa/FcupniNr70hr3jVWVw
lZB0XSIZeCD7uabma/38j/P5xw3/U1zkSBxWPey44YWXEnHevn7Z19e1Wam2OtThhtUu7c0ROeF6
blAfLutjcPv+6vZ5WmeSXR0aBxwC2DOVq9mpNsYffvzH2RXyf5GEKOTTtFJhXpSrxfwf92u535yq
6SB36tv4NNeWg23Q5Ow39kn2db0hAvhiDZzQqp0xfbLmtwnQzY7oVh8OHOt+17MCT4LoDjaBzcV9
cYnnzHlKEYj/rQAGEBiAH5gB5fcHMDLfZlBpQYS8DokLHjT9oLQmfOiJtnp2e0rJRlqBsaf+Pt+l
sM+E5+g75FJqmIkhKiANwGn817P1s+zrET9V3sjw0WgD7gKuKJ9pvnXToxUTDcS7/E3KNgpgkRFm
R7UhE5+zqWV3kz5sj6B4dyYVag2H5R5TmCADeykRwfQmqL3nQls+qzEqrdPVspa7s+/DhKtYeLwx
r+ekc3fJR/FcCygKRAsPk5TqY3IUggZKqWx6HD5mhD2SN8YPHz5KDfFm8SlW0oXR4Jut0vw7NmFy
FwsvJH086VslZ5XKEGlzXhB6MiW0GAMAgKPhvbGzd5ViPo/scOsU251iIImB2qYKJ77+Kr2EotUR
VH+3xkg7PhkWu0c6W/yHmejho59WpJhAvC9+ooWAXkZ2x8B3uL8OjE8ID3mNclVWB8pjit3kJZwt
xTV8nAVpFtqE4Vr1fnaSt0rW286IMQSm2NnJKw8m0kNdIKW1M7Btd/dJZ/9Jx6m+KJRnE9vXM1Ic
ifM+1CRkuOF7gv7u1LP7/KJfaI6+m623uZnRArQNpiYfwqtdIEY0xjMOHJ9B4MaFeC+tWwt1EGE2
cxed4j48CV/gOikwAKUmV+Cfcmwk6GQfjoJ3LtJmLBOaqSbpe0f3y9vtV44/vAmfad2ZE943Dh9L
L75m8HBs0Cls+Gh5kKOYd4Ep8VLmPJ3eY2A5z6HMMon0bORyuTWek9OBacSaHt3P+jscIidVHEIv
q3LmbM+f+fqxkWMtbnqwpawIcV75as+EST/jalwDfokAOl3sE2c3EH6O6tmdaLqFqvnu8uuo7yRy
SfN+HC9lh2B7+Wpuqh/hKyRDSbCILUXkaMHSOjP+WgXHX+dYn01ahS/0J3DPR24PlJOb1R1iL8dJ
Zz87WBT7BqNYrJUfKEpOzs0xUAcb8Kjx0sxRzLR9ny8alR/Lmw9aLq+vjqh0Vuunz2zTnHylY0Th
EblgFMPkbeojFT8MX/SVhC19hkQQf9FWPBAccjfFjLIM/zX5JuvcfLwKFLHjWMQ3JQIPaMSDJzcA
YjMhsLlObhWrMB9ubtcEsJ005IGHCqvQxdmqFt3E2bPP64/E3GRyptRJPLfcKb6KIxlL7oigAqJ+
s5ugPon76Jt9NgaBpkIPuLRZwJbmrXkdeXfixwPkbpRfgKnozDFX4gcfWDllsaRl4OgKyUhVEGQW
vDU1dwoJOjI28IAlzBqcXL7C7+APQHsataT4R2BN/M+U4C8WrhnG6p3kfOtgUvyoKn1wYw7S2kHT
bPhW9PA1n+4d9xGLpGwnRM7zE9CrAkCccQC6+RBjmua3pYn8aHko4suBi0u7U/qjwA5miITMPP94
BL97tMieTVvUm/neSB2wQEbQs8ilrr55kiVSk3JkZ5B3V48W1ZTvpnCBf7rbTAYvd0K69PBZ6MoY
ps8xLeLsRF0AervwFWeDM8Q08pbCFhPLMesfxd8KZHsnjx5PxDbOJapCuS0MQUjEeqPVxCDOZVAu
X8kxcqYo3fE5sEos1b2yLCOqNEY8sdInsc2xzAjQE41PpkSzIcvWNKJRHmXlkJNRqb3KPRVD6to8
fm+LUin3r2uSxZPwpBx9O+pYB7S/M7Ce/ezPIR8cAhDRyg7A43wbuEpUIy9oEaWeZ4ETAy/7Sk0J
tyKmAIYcLOWULmgRlvkNYYKwgIa2Uf+gYxOyQt5YIyvz6NY9KUQbScH5ZyOWCzOVW0q1bURljNKG
XQGJwNcPmX7Z7ccmPHSZNiqK7B6W9xyWihJ45nDT5S45Y6C+3zrFHSsoGH1ZJ0P4OlIJXF9xjRnN
RcD34olxiJhnIVC4yRCaoFQIL8rEmKnGKEZr8Zt8VDXSDVLNDw2oeEo5zoFLgxvBb36Wo+SpU7JJ
rQLPwKzInsgUEprEV4gbybOipWwgyrhAPH956vGn17AjuLNuUELNNNBXXEbeUFUeDAX3VpwxgFMw
WPFIbisgh1GL4cyGTiqiDUfZ2Gr7K/+jaN/spfwGaSzIGRgGihqPiKIDex04IP40KCSh/d04rAKw
KHiYhxIs+jvpbaGj3QCk9lTO8cuMEzzbzYcSIBJEBRbI7tCxQD68DEDZH8u27ZmPMCgH3zwS4oNE
pWIau49za/hpSGoyfUlBFPHq0/i5eiJFV30S3THU91EgbbQf0p/C15TCGcL4RC/Bx6SXhbS8UKjF
VDvSYsKhmVALmSduDM/4rM+xhH4Gdp7NmcF111oBg6r6Yvqs2FAoX8YY7h7ot3XHQbskSBeYpogV
+Hp8JpR8re+SllRsZCQ18o2kecIJ1z0JHVzxhKJ0BBIOrzD8SNTpPIG1QzCMdVoxkSfSIa1Zt8Ad
O3pPkw5NTCy8EfgQ9TWJBn3oWupoxOEh5B/JuE3g6VsdLlsjR+W3rDg4b8AUcxJN2e28d2ZncOLF
xB4d1kw9aOv2sKyEKQbgHcOAWzrTN5/DThZm+o78lMKeG9DPC4A5r2ezkJWhZpOJbnkaoncmAUs8
I+cjYYV6sFib+6tCl5IWN1+3gWi23bHysFIoIGOv0sZbJzFtJoyA/qi+AiRPsv9fBDaq4mbhg114
AfedszSGr6tv9lG0SCeacrlqsSgYTwAB23EnfZK2IzFt+f8IO7Mu1Y0gW/+VXv3Oauah1733IVNC
gMQgivmFVRSDmOfx199vS3a3fexlG1edKgqElMqMjNixY0eFvLXsBXbETcoxEzN57vyewyjY3PeL
LkCcKie6rp9HyEKDlorsxU4G1xaEkq1S2Y4cY0jzLdAhQUorVrgu8DQ4Y+1BX+svYnTERVvaJ1TU
eYZSc+nKulMqwxHZ8Bg/lcBQdgIjR+SbLJd05WYWGmodVhEj8/jAKu5VjBpnkGULlY0thXBfcIFi
tP5BRc++HqTpxSkkWHukLlm2Sq3CRE2jnkY9w2Su9BBppthWZTfkGcaMTlz0keFJpaFUxaxzplMC
HleDcstKWKa6Rua/QA51w7lJ2aGCndJVAQFzvuqiJk25E3/VFaikRyoJhYYapt0BYo6xsnqxlnNf
ZGAzkCaOAMbi9oj0JFZSPBbxlqXM0s59f+XAivWl79pXN3SOUhHtda7nNmDUCGsyjlHtTOaGDQ66
1DOAtARPlhMTn6nEqYy5CxCmaNFVjwUqJICn5/PVC1QmTWWB3ToRldb8XgH0rEe1/2VlsZF3VNOj
zl7qhXCLy3LEiCot1UhL/KukAIdlCtUo6ysLdgl1qTp9aEYx1Vb+qiqy5OGoPBIthu490MrQJGHO
0phKpyt5iQyU8jibCAGXu7rHA8Ixi9uKrelOVaLxldYyd4sFsFlulumv449gsC2iqCq0VyPIM9+p
NmSNV0Jle3ShUrK/UYCzw8NIimATQbIKJhywdoLaFZYfElLGbAJZbD1UyCqFNEn4iKmvnSA3f/9L
Ij1f+luIpJwv5MrZQjZfifVj/4CZrQrbd25VzL56Uu2RwVeFCRUXBJtw7EXHujeujT12/bYhQ3Yb
55tXoJREYwpIpS+LKRjz7Um5SmC6th1BnILeC+w0wsillUSCnCuGquUfC2xD2jMI9iyL2t8Mf0/i
kDey9IRiYPLNcj/XFg2DfWFtonqF8aGOXkltEUsk3b2lAjJQbYoKCnZBolOjbSWpjyE4vvCepCZl
U2dLnTbLTR1Q2lRvBchsIsDlHE7P6yuhuWvjEgzOW4jvwBHerjAHkPR+sV9u6vDi1SR4kpADxV7a
p8S7fKB6uIIEX+RMNaycBq/dLyVMNW1eRu/GVlU4yhwKjtfFRnXtyoKmlLGHUBIXxYAZYJwvwUc1
PDxg0RDVfqqY+GoqZwUPpQfyLQsx1UpwufR5xUS51YAz6XJLakiJaQrDXJtGUiHjtnIIJmsTSAoB
tTxK+ELKlUlUYDe7+J+uGLkSIEhjhUosQIHXAq3LLtrgvurc9izkxCbK45KX9mrIX0vyXTJ78vVl
fWXVZSH5l2pbMQiV2Up2LpRd2E5lZ2OmBeZSLRrlm7Lf8dMRyeEVvDPVuCqdvMVLvBHliaKNL6oc
Yuyjx8IZ2Oh9THVW1PC7jsy2l0RH4gec8Wil86Va6fyRsEmWQZ58yaOZpSIdfemqEgaR7LMM9vMn
rvvUJYCKU6Iquy61EO2FykfI9RVR5A5xXeEFIa6uBxVtdnRxfi/oqeEBoMazBp1d1amk1YahLZKe
j/whN1mRHNEx1Xmy1J9W1ZSwGGTRCJTLIB50hppaDaSMEFsSUQftAwlXrv+S3/9b7fxM+g9WQTyg
P1iFayq1z113RSX4tZZUupUPabXGygJ2CJ52cMdpL7SxUziulHIcmc+H3wr1Y2iC1YWafrwSBVZo
7bJEJdSmBZYPi2HqCy9MtSmltjAb2torda4loZAgjQtcDMvhFuVJAW8xciJnUr8JWxH9SnBc0m49
odeVPao95Nvxj5CepDuLQIZTTXFFyd17Z2aQdEHkSSgbq00oEXLIj+6BooAKQZjC8GugebLex4on
BIunXpZNQ5NF2kQKBzWLFR0rOJdPIsdPykXqzy2BBq2HNSXbTCGoZywDuYByEu40RtoGUMIblean
cWSTUfFsphG1VCySxH3yrxKxFEWFaef5L3f5L9mEYqHwp5v8Cwd0sy6fc59D4dXD34fBlhAMRPSf
OpmWYka1T987CKXRZVAJVriVGPB/Qen/lsuVz+RzlUwpny5nS7+I+h5Wxd0mUz6KiEEwQBwIdorQ
Qtq9QCyljQUMUj3iuiKChxxFekLgV7xG6LuMYLmxh8clyv4DhEf8ALGSULciAlXdgr70UMS6pTfJ
hVfBVyrX+SaIR/53LInBRu7fpgTlDxAlUhbTTgSbXtx/vPwGLbehS6wpJBGnU+26r6HIVlcmVUzQ
iAU15AKcvcJMahlHOg82+JZECdL5To8FUVEs0JUjq6ymag5OBAY6YZXFyLzpAlQcoJ9PyIFmWeV0
5Iwrc0uko+8kqFUoWCK3pmcVplJJq5ukQEUKoeptWXhCARBD4BReXkax7ZEDXWgzJUaAPGw9zu1b
qMPTPJTuiHEVcoTMN3+2oh2pzFmsW3lVBStnJtNU4x5Rv/U21dVJTnBdVfM6zqSj5LlS4EqEJ/Gh
wvwUCKmyBuX4J4HSB7wduQ/ydXAKqHaDP8B3dTHVZx75PDXp1OWUON6VrlZSwwOkqWeHpI5i3c83
0M0/z8nM35XwZgrMx1K6UihUculflsb2mLtcKs+MGjPIFJUniVcg8D2iShkThJqjWK6J38DuPZGT
IT9CO7pwc3IYMlaCnT9wWLFGHyU9HuCzelaouHhgqkBT8aiam4rmI2LLCgsvMvQtbY8j/SCwUyin
CFSaNK+QvYWHtgLtV9qxBERWvDIoH76xNncZMQUKelpRqTxd7XiqnXgDzen3JAsuZFP+ewbkKQ2v
MaO7zry54DQoZfvPo5tPs3n8iT1WKpWyRUY2m87Rf6/wy4I/rV+nSybK3HvpSaXt393C13MZ3dxH
/dK7XJ2tXwjy9JxqrA2V5M7+bKadnR8R7Rxax/lnUCSsphHW94HSi30PCw03pLZ3prPD2VQ6/3yq
OWWM/3qq+VwZxiVZ5V/nwTq1e7wOj8e9528HxSZZrVdwnrCSMArojVXsKWNTbqa1DvJZex/l3ga6
cv/UKgyOzvLp55AaL4xI7dDvoVPCx78O334lKDzNP59mJl35NRP7qy0v/XnDPlweqU1qm3718k2t
ODh5OLKAalRtFn4qJJ8SPTg5l0JZNHUTWqiwqJ3qymN33CufIG8X2Z21mWtuKvt0QW8SyIRDSlZZ
fi/IDt47SpR10BscgQwHkPuqI/9WPIZdPAIUHnx0QNgYD8sKchbTGupS8ohEDLmJ3UG0pMrDF13m
41aAGFfx2J7ongq/lQzPVZEVbdQlly9qmegn6WYBIUTJrgAo4TMjpIDtg8BJ9Yl+KrYiAoUEthId
n9Spzv00wp0BH8MzJ1cmrqJwpSIveF64BEmEPxti8FwbmwBkjHSxfB4J4W1bmapI/ataia8puS1x
xZX3VSEzMNJy2j9DKAJk6+/w3zUU8piSWIN4Ak+FeILn5bOobDLPFlJSbQU70KohefbKhTQEiYi4
7mxPPLEmORdnmijNkFTseiCoilOKS/1h9eOBKUq8U/sizf6K9gMnFNxIZc1MLKgSUGVcgSyNf4UC
+eHJU5cnlTO/sbSqkVD5MTQqmOR3Ij2xiBQMqnZA0YriLZk2+WZJWlCpKs2t3xE2pa0St0z/Pikh
EW0y7TGYUMmAHCdCSEWY1MAgEeg8wcKzfXWzWknPvYlID+WsiW78ulGKBQSlmKqkmUxwXEofH1V4
o/YMkbW0Ex6a05bIZKoBgn7TO4ww2vHsVJ42TgU2UG9LAD+Rdd+N1UARqyYykzY4jCqAsZIRFTEM
ki8HVd+X0jyJeqQnRZH6SBFmsmjOS60XIFW64CbRcBbAlyNSwRO3fBE7CHy2IO34cYVBztboy8qm
3JQcr/J4TO7aHdCP4hqnQmkNgQ6eV8xIZOcX/VH7QA4/TAWGiaeg9EiWLu7b+vphUk2s/2+UJyXN
hLeLIclcOpstwmJbj8pZHIgOloojknYRIiWwXttIjmJa1ek9GuV7XNC5qj94SRJkJBwtuSInHBJA
zjgAkdsi5vWUwyim0cFEw0oN7gCiL2JGCVUSesp14W9qWJ9IoJWa+V7qm7DGfXYo2wQ4leicCvge
jWkV9aXYUxZBO2rl25/fgpxbQ3ipPi1dx8bybk6Z88m1dOpikefFJI+5pMruTOepVrFTLzuVFhXP
sVWBO7ZuPtA3y7G50lQJbmzGKTMp8B7hJlwH2oqVpUUn7OtRvTiCG/Ko2Opey8zJrKG02zwjwkGZ
2r2xJop/kSxF4KLYfDPBiZCAoGPUHgSE38NMGyRHQb2SHRtaM4tYWGypJ6dI+kLj4WUr0QT3C5Oh
fsLgJS0t5GRSI0OAS8Ty7og7Jm3eRDotTcdnPS/OofiGMvXKnZBeb6vjvPKbGidwV0Y/LmKlPjVb
p1adaJ6/tOTpatzgx7rv8amGfhY/6b7KCRX3Vomjy82IpqvbLo3TG0qXRVRciyrI1l2dKkTlbkDf
d7KExGLhJ7S8FUzYna95JLUwphrhDBEvymPyVvYEuGvmmcIhyUTl21cifz0nTC3jdW7m+pNrMgmp
5FSspIhbEXZhcq3KFdJEkcaUOMnbetzOVtR+/VJp5gpEWupPr4di5fsPtQA/kjkDkf5R2e0qDtVU
Pnlwr4CZ0mtSYvO1VESdFJzKlRKAic/UUL72IOJ9DLwLdhdfkLpScEvhlwk5/9pWTWk67rUjIELZ
uQyKT0orAW+Avr/wWPLAgQWbB5IhZ8ieuPt+LJU9VN7u4amqNK8wEuhXgac0EYWZ8inBq3UmRBUk
K4/4SMCp3LvACrK2QNqCsytkJtUDS8mBRyg0VRC3tGcf/Jum7PIBZCN/fl99tqWJKCzoCTD+AUaP
uvIYT/TqU975SjwqUF7YiEDwFW7WoVtpRLW4OBRYZt0TSCOJK52JvmOOGoXGoQU624uLFKofavO0
wyQAVCKZQVpFjbT1S9TUPvvPjlBccPcnf+2XkPYXBuD2fv2ccoU81TGBDKx032LvAR/iU5M0m3wI
wWR5aKQSj/wwqBFqTYnWxzNmQqsNovrj3MEw//n8aFSjyOEvZ1iheU2aAp5MsfgLJS09reyO6yin
aFcQKC0vMCgE4GyRZJ9I1WkfGggYTrad5GXy2/SlyGPbei/RE3VVKlGpZ9AtFBFN2bVmzkmtaQYt
xcIyCQaJCZaYl3j63M1Co2zKsDmEhEPu1ySVbqrWqGCoVV09RZTykeVmqWsrUVIK/YvO7EVjl3Qz
6WVbqKqd0grV1K2r0czQgUaVOjf/MCv29G7Rc4UgJlZBS1lfQgGVtym3hf/pZ1VjCTl58pe4cg+r
oOwxf2dv2A0FQiR9doSm6XlZFp0r2gqjaR0sBzntHJe+wlEi1JImsdBYeQyqlxcOhIWUPVdUhhfr
0RqEcA14m2KN73yDzJcQqPsb9l0xzLEVyHuWxyPFIjwtwguV98jO17X/S/ooov4DZBgkOlReNFG1
0daxXd4j6yQCS3hM6jEipzjX5sdd/fOT+EIKJinAkvuE06Qf5K1z8gkzSzS791Jsppix916KtKXL
ExFJ2boTmkAn9g88DLyrXDsXA3MKRuXb68zln8kBLQo0hp9XGumdR4Ttn0tdjMA5gc0aI31VvvJh
VC9OwNThCeIjJQ6cDqGT1Xkij6TY/Yayyq4DxxBQ+jyA9yb/P4bsGGdNVnZSQHvJq6DqrGtTISjK
VSDxGkLdjONSitO3nyL6P7yZa5c7FctE6Qf506KHyUsWmAcAz4OLIeDQrd1wdoLgXzsEpkQkKBLz
SFYp4bDr+tSFVbdMKKV+lx8r/JFKWJYZ91SgZfKn+ATigzAoZAf0XRindKcQvUGXhm6Sch7l3z6q
8U8Mh9heo89Id0gzSD59nEiNmX6iA8pxVRF6glIm3zWqSosDl2pKZtqbQBGJ/GSFD/IXNHvv3HFd
dkzD5DCC/nVwzc31Uq5Gkj0RyyDiqnS1mfYbPFbOrRpvMJ3lrnNqOLuxFFVy/johxX7lieasOji9
CZKU+VfGiWIHjI8ecBN47jRCiV+cwxitUACoWaU470aCh5tMnkah0Q36YA4NKKlVqN06pBsoH5AK
uYGsMK5j1SUK1hiJ+poQFQkqiUq7ColiKJfr3jG+csTeqGFGBE+6BGHFUoxStprLWbVInWiKSI8I
lidTTe4ZixHqA/6YTi7zpQFZDSt0WRRRAq9cplWMiyyOFEsymH6nwyujCWuBz9QM0afg8Ck2pNqP
iTzOoMiZwuNjPEZ3tNLLzFZ5dSJPlJupCDOiCaybl+aeKtqc9jXVdBYbLIUkPXU7iBQY7njyAZYX
iUt14EOg5FbW43qSfBL9NDQn8+FGmm06BgUd8aWxKBjpV8XE8beuvsSKX6t6sAztTzMPoiK2bnR3
161SW5YLgPxbxkrmTyAVmSuYIoridKI6Bd1lnYhOJSrX8oQvh86dpC+MoOAwNSu0NvedVw7ILro1
Ub0vNa9Qa1bV6RvNvQZs+svaeV7NPe0eHja/Mys8b7Mv+ds1/Em41IEC9P3HUFHdUwf0rLSVCLfT
7rSh+BnIuVuqbmvr2q3zbNEoDL2ewlBti2Nv3VGxiSSKtG/vkShiqxHOqt5fouoJJZWzK8mdhGKo
lLo2NUVI+kpURpTa+uD0ijOoom8qUdhUVBymhzYqIe/7zhrVla39WRcs9DEcU/zWCzmt1MR9PJ1U
AX4A1b9iCNABIHBN5m2fd/cnxjM4jfWZdge5M4zyc41OATm6nIHAjn6odyxN2CqQ6UZIKG+KN9vd
mXqmZFBdelBKFzl7G7WPtrv36hHcqvKdpgydzMaayJk6eOKUxXqb2frmvHOm0Np6KciKTuSYwsaW
ncWq2d0M32vqojo0hXumFg+zKK/9F6hZ9Kg+ouom/V15/BzRqd1/nzNfHC3fAdlOb7zLcJNx79lW
UA42iEHRPjuPTGcHFZbK11BEiGBnxje33L5NO94PpAU2U/PGwftRh8iPNaXIZuH8L58OmqjWvNul
tDm0exmKSIgdG7fGuueWwkoIrwJX9WIKy2uQQxBk3zGpRqN1n1cGhFVoambN+wuGgck/kNc8d9LO
t30G31FtejTneu7ML4z51UFvtnxAEuHWYKnAMMdJKT0PZneMKFL6lKsPEskpn2bIvdenSYYF+Wtx
8Ma7YZqSBH+7cQ4be0dOKv19fVUfO+c82hlTbK/tRsK2sD6nnddw56zcldmcSeNSwgh39Dk+IVSx
Nc8UMlSvjc3tDdWCmW7nmrOrzgPyp3Sr0CTIWLymnN21xjl+frN1GFtEw+Hh7BoYZK/Qy9T9S3Vv
Klm7NalS+5P2C9SMO/tZOW2LFafcdd4mpBbWqaWcVGdqc51rDXXAikN3rBsZoBPVHBzJ9HHcdyYY
P38qlmmVSrvPjem+O+sVVEHKNTfGFCrO5+UWzaHkwNx17heniPsHh+TiPIihhhKb8ob4VDAlwmht
uUm4w1ZrAZXd9DhyFr2rVwg+jiQTMd8k6CBdd6sUuzjUwiOqdV6Un+Zleis3lzY0lJptsradmq3d
Wb6fd8lwVtu9nLM5mMewmmsVpSxPFPri/dV7N9qY2e3mvt2sPfU+DsmcNdz7bMN/BE8vsgWFoNtw
Ha7c3cmhuqZ2bbaf/VztbPlj2cw2oz1I3KNTtPfuJmdWpHMa5y51tzf2mxu7UCGo2GenuLN3J/0z
/aLtKYJrR7N7uzdzH02p4clXN1F1dXMub+e9ct4/6RUZ76fzQ0U64ebRvCykHAkIjzffUTf/8p/O
qlwrI8BxYjMcwBOy7jgfOeXR1LzOlmn6gOoburAoh49P/b2z28DcnSySKSUve7PTq3NHh/UaoStN
yN00+XkJOTNkkIcvSyLoO2rdncP3uOKZDIsKqQ9ixwC1Ewsh1XbggVUfgzc/Hufgzh7uoSNn3t53
1Ts3VUTsY2CgGz+rgDqFEFngXPiylWaqWWxfKWgqR2htYMFQ5vzYzXeZttAfCoige8Fl2dkyfjBc
QPfsbL533+7h291O4TAblzNxy2acOdt7nQxQ1jzCtIMM0QNLVyLw3HZanwEZBE7u9Z1xv1djUPqp
uSHfxXmS38f7Jbdw7ig6PUNEyvCvotlHXyweYlKntDg6r1aGLJOUgaWtr6SsGEDp6vTn2FHrwpu9
ErnShDB+RRpRXshJ7SOMXPVe3HHMHTkpKK06ItmrS5gn+sRTrkupgSxSM5oIHN6hhSugWNml+5cU
whJ6mCLpqPZq3fkECaxkKZCFHOxma+pUrVe9nTxxMlLBRNQq430QOysPrzPVMfQaCS8p70KParjW
Z6CJmHENpQyAQluUGF9iuYlMIGnxfCzTrRS/sDbR2hVJKZ56IZpHNSSYTbz5LQBKJ7vqrU3iEeBw
21DhHgssLrZXC0zaEAnbGapYU8kkbZPwkviSTKLavqnae+2+pNYgCTMBdUpSC5wRDKNQDG4zpUik
hhLphFcoTl5hIiaHCsGlwHVWD5wnTuxv2SeBLmI6ZujkkYHNpqy4CFbi0h0ptxRrTdw1DVA2vnli
2paHGmRVJ8OtdZSJ1ES4eNma+CV6pKFd8r2WZCcJeyZ7WJBblG+UIiyS9knHwsk3WJLT4f80ZGAa
JJ9CbZ9FC8dVRC8up951ITMqPFZS0heOk42PoOdOpD5TWHzSCBzWf/pSFErHLY9vTd7aVmrhDTFU
9aAn5cT7zCOSrZeF3qxXi7KoQzPbSb9KsSiZm3snT/cgJqfYm1oAStKpGYVG+QhmpohYTgw/o86l
yu0L0/NeVyJOCyFffQaqBOc5FpHSrxIaY+nEXQAO8MwE5OtK0zHgIg6zeMtILlOsLTmKROZVqVlQ
7Y5ELkRJ3kBZFrNHbm+MQgJOFpPWv/w9llONSb1CxgWwC51IwO1cHZ6o+Gl70gwqdtXTSYn0uUYG
4shOdwEylS+uhwIKISqpuOPkdhi/PMY7dQ4KQ/QZOo/ke0rOuJoM608C2/Vvgp5GxD1vvuTBKgpW
Tlg8Z7nYCgCk8knMyXd5uWeB+8Q2u6Z6hQGzkhCRYnVSnSoWt46PV43LnZ/o9dLQqNQv3qNJBhQ7
IXUpae2o7l1FvTTcJKwTziL1A8kavOi2cwMGOeCuJr2adlU9L1qveMc6E7WML6Ba+/tlbkg0qBtk
AvUqllM9sHh+YlyolL3ch3BXXS11nSLWncW65id1z2aQiE30r+h1yporWYHyq7qlMs21BDRxRGiS
BVKRhQAUecjS3iv1JUt4cqNZiZ609MOMwV4g0AqXy6kxX5La5UpPh6yI8y5aPOrbfPIOIVfdDVIl
TKHKXHfkQLSo8xTaDdmv8e6efUf1FJo1egE3i6BRsRLfJ4K4FG5yuQ5/1mRMxrYCjU/0QbHcFb5p
ZhXqNKjNS/4XFqJeqImnj9dPai4iusE/Y3UVpUx/Rer+KHLyCwfqeD/vS487IienkQIlKX4oKhPM
kyThku+aOoI4FNsrJI0RCn56ZEyxr/lZRO5Z6QQKIZkvZaKWhDOWd9SPAYoeNSIkbRrbBZKYIqaQ
NFHEAmA2Er9ad0vmVUb1tRRVTrSlEpQyYda6n7qPSamEqtc3LDMJFuiT/40vmi3oqv80KiTvUX7K
ZUqlXCaXy/+SvD/foue1cN/fe4OjmfA/Xw/n7j7q11a5kbfbvTmbYwPdXGf322PjrN1NFR5N2iBb
u6m+CGyO9mipxqav82iAp+LM57nO/GkGeves3Zud7dnuqtuQeM/gOzjP5sHZxA+9c287P51Op+gs
2ny8XzAIxNu9GdGd1j6ctK2YWW8xPpjhznQIh7q9Xh3J3mCcsWM9e6/iFccPfhu3As/1gpctmjH/
ZWyj1aJvCY/OkL9eTD9rIrN3+l9+U9fr+wXyq8b3R6OSGWUbN2fycEajke/PW4EO93ZEVTDjshmO
jzxzc93DJO1vnRMG/dneGyWFR6N5DhWzj8iYGdvPOt/fQTAM7l/ZsvlsHeg3OPvLOUvZhHcNi64R
PXwu8Migzf3wWgvpsmTLkGwkDE1U8i+kgr8qTcV3ugjtoZQuZMq/ch+m6Vf+s7/u7r0cn1iKP/1s
rjx23IizRUV46hCVG3RRrYLY8vgxi5wUf6C8mEjpp1xfeG4w/h5/t/pfb7NcLmlTQSxTWx5oyh2Z
ZWRUv0SOwCz9ARcZsoHVwsHFGWxsKvi3C8r8hSPxywX9wpHIvArXa7Rn6oIE2frG+Zjuitmx6MAR
NrWvlRNG/zaGMX36r8vlfwfxl4RE6fO6rdap47235Rbefp52pKLpySRjRC4j0HSPtrc27QmrxjSZ
wXvjD1gJO7uqPs1y3T7ZsBaGGxuGy681c2i+sRfHr6808F7k9Hrtdjtl2m+XuOzK2ilpwmh2cjjW
0kwq1geHNSSWmtW8BhpwVqbb7XVneP7xndXsynpM4bf5OtnIjRiO5TO+WTRq8KZFo23tYzZOZqZ7
f9bSBxfac9I+19RM89SsF7UFZPRYsTk/XvW8dMKJJNN30p4dGxBFmvvGAf/1bFFtRiUA3gd3QicI
UgQ35NHIEoWshGU9HNpUAaFpzYyYHxwK2XlTRVCgu2lHdr0yqRzS+XwLpbzOmNFTwTiDk+OPKqbd
zugOE7ObxWKxMu1ZigH6MHKbKmoEDXJDzV37ntdl+bu2RLJBg5pjoxVPmGT6jW8m7xiZMjP2ONKK
UJcXX5syRTrsS7rUxhvmgUbMEHHC1tYGJ6K2E9HP23kQNJV5M4oHXrcn0vbTFXkbVMNMuoHndaZO
1xuOv79PJgg6nk6RxAxn2xl642DcGhdlw7BiCz692x697WgyaXIJnUWnMwx2g1RzCA0ptgsyfW9b
MKOt8auRlRyhbdd7OsnF4mhy8V0YjCLT+hoM0LsrPBS691KG2Vgy9/BQ9Rbd+kxzhTdpiugWyhB3
dSaBF3Cli263G8+9+s4hCqn4sww3JKMhdXrxCC0AoB7mh6FiNmpScz5UqbnzqZ3vzaR5ZRRf3Hhe
wJoodeaSCflUXzhqJY6vN84iO7va3tlerSbbht3izNjAYkCJvXfwC80HaEu/gWXO1rJ+Ftvqvfhz
fcO0yfADUl7sQTqrhdch9F9j3MsxRCOg5hM/ikT3RYaWdDU/PS5meHWGwXVPYnTfOc6/j50LSrB4
4+dOVEN30jb9efidawQEv+i+9MsYusk6YwgncMundjn3B1tzdRsf23q5U5M22dkBLtXVvbo35vHV
HfmDcBn2XWp9zWlQBjc1KwDTl9Pkno6aum9h6DcQ7/0G4NlgkyLNnYN5eQfrFIy//Gq0yuZr46Yc
ALNantAo71+aJ3vyMBDz8GAxsJH5+oL24TXUECDrH+zJVla1N/S/tHGWDXvJG2IhoqJVG0NxZ+PE
VpxZKyXThLAWzjE+y9oXh1nW2HzmIdvrwOdJ2e43dkmVkSmnwmPllOpTG84H//kf//X//s/P679X
i2MnMY7/cbgziuvD7fp//7PwlxTpL3b6lxRprrQrHVIb7HQUAIij209mjOnVa08m7XUf0kqQssMO
S2Poedz4LhPc84Zste7BNNhWMJXsI1/h19Nw3k/TWDtazf98ljkkTv/WFfof254Rz/EPJPkKnOXV
W+fpY2mZ6LqD82a7yLzF8uDAsIbaa0xOO4xvDGPK2W3ZChk/UnntyazHej/bHvCWWU1evF7Laesy
+2ftDChbRhZn0fU8d7jY2k6AUwFU1IltalOGhBjcfSKhOmHVxq/sYDc+VpbnwXAEGJkFDlebRsws
OayeK/vHhtNmNOXPTK6memUMa/V2b9I+G9K+007GJJuFTMQCG9WVZTpjtXSdeuD7DAY+8naxkkh2
+Ry86jPcrLXryT6wo9E0y7S5jisf9tvD5QwxY3uZ0l78kjVAK0Zoz+WzgN0eb00xGuxJODdMxflg
cLeDEa4mdo9JemIz40LZOlzA/IplDWKB91b2MhiOxx1sBJfHZchTGl2c0dWNvtamszNe92pSnP/r
A16SNz94W96NZ73eLOteTZHTNZsvNqRaxtSxJMdmUv8f8RwMtcaOLWMP9h6xNVgv5XY/mKkNV/hh
e833Z3wm/3OiR3NzqgghCPdcw2TszRi5Cp88YrhHo5DL8n1tmnfLt7f1fTzgqbuzzFW+MYd8oGbw
4ScrmT2WlIqrW+h05foy2bvx/UO8yFQrJbPKA4hvz0ycqDqd7xf8EcvX02swwLOcUx5EYKTbVo4+
SxBS11CRe/R7jGfabB2PifxwUs72jqUCDaW8o2SyRWfDWddoRYK9OJtL/2IvnAYUwpNdAveG79k+
ZfPoIjXTNFSnqXzZnPonm02baGXDncXf479SHUfi/dsDgWZnEzqoI03dcOWsQbvVqQVzZPgavofZ
Waoj9xe425nTK0XzIOUs1064drY4jjWOGw6YFrE7gMliBrfJTeHMaC7U2zPZtHttvnKwXHOG+e42
q696NJ+GTeJvwxWvXflbcmjf9lH1/VCmdmPAU0y/L7u3DJfcBtoiM4IVs/JTpsewM7K9NnNTt2sQ
Zt26hpjVnSyIvfa5+SDUlS4JD5qjdt7qht+4hc2XM/HD2hLj9E2hLVZdtp0XhiHXN+eAdzu/sElg
iH9bX0zdT+xFaze9mZ8H27/2eWZZnSmwwBj+/sGDgsMRmDp3w2k/cQEUYMsVKLEIspZSCiIidDwI
HXTVD+7xfkD+g033aUkrNZ4ED5l2gT3qxXNvuySI4Wby0Pc33sx3/2v5VQ79l7NvNVn8Bfb0rRl8
1Q6WXYIBueN9hUxrE7JvCCegexeCgGZS4ROZ2YpX2B/5NPsZyVFJA/an+a5YjdHFCjCWWZ54WzL7
VTnCg3C+DH0W/7Y1SltudbU9a+M+NUfo4zhYhN5MNk/jw/BcuanNCZFYG1cv5U6JRBYejldPZk5X
rmZbb/R80vHhuffOy9l0Xo7GhGfth1VbQTJFrx5xJcy6tZNiiDSMt3rFbLvtTVVR7ZXYNW9T5sMR
SjrRsh3oPxI7Jmv1l97wUKt0c/7d49pkeespjgrRxBSAXx9miAoB2TWcux++e2dTDvdk7OMp6VCi
smr+kO96NMirIsWBuUo6oGDpCKp0eYuFNywa9rwfeUZud48t3PLYYyP4RA9jZcv1FM3RNbaytxh8
RRkV3RINR9HThU6e7mS0zpvA0+0OOGBnyOzC3nMRcsj3fPqRU92R8tMXr4IlNoYX1AkClwAafNd8
7MGgv8SL2pNPtWSe9FPmY1huH2flHX/K6GY++CssRL7j0pTb1DQHxACsxx6svzwPZvmih+Kj5jhr
Taac+z3TDno2TW7/aIT4EucXjIMOg3Bl6XfvZLWGXf0am8UZNi9D5x7ewQpnosrV5jSy7kxe5QQb
wBR5OKzIl5PlRqWBJnAX/YzZvz2zqNju0G194+4GY28IePCzl1nBB653yN3iKeYNbrtXZwvjvNqs
ScawOj0ZKlh7XvdHuILC/6G3UPqUzvJc63RNlrew17pvPZ2peQYZeyZpSFhBCon/xyy0omG0kZoe
H+F9Z6qzCM0AKJdP5va0VmAbjwiQNk9TjzeUmdbzoa61kayheAc1HY/BCeoI2njDYdyEMRjezJCY
5FvJST6wvxqdFrklsl7sovUhRMtmakFWzh4geWbrLKY9qVLpu2YE11Q2BACf2tM7sY3uIZjbHgPd
4wbBpWMIGAT+i1cYMwtJPJwfhO8sOUEmXSZeJldu8YoT0wzrYwNvTVnJr1YLyEPezxr/jZva2uA0
7/FN06Q508ZijhUYyQiVTXak0rgN1WjesFAwpPIShZpXQ6zly9uKLHyopaG6ZiG36ivPxZz8+6O+
baZs+mnXTYjR6+YH9RZuXtGyqWpHXTONNE9w0Mn4OZOeh1/AFH24mvS6PqZo4rkMeXo4jN8nL4rJ
yTRLTHYGu/SpfqDDsLbc2dMt1KZPs7WLk89Mn7ZJwDrDm+v9ZrUZK2YlTluyibSZlE/vGn5q0den
RGr506Cn0Z33aH7nGZ8Jc1mb3ZEVxvmwBTAJIUePr+GpfSHUqe0hIFAr4zDr8g62QRhXHOA4rOkF
npV8OJmyPVZ4NJrMEDgqo4XF8HN19Q6zWmhOT/4eu0tyWSVe66/ctY/fsO7u6JO3rr2c9Nq+6iXK
jK8h646tscMNlA0pOt7w58WQNkEE2KPxZGp8gWmw5Dh7HPg2dvps20yej48tPZjz2XSIbxlV1hQ9
yG37PkYSkHbT9DoxrtsKugHH/goQODRH1fKWIKKWq+96sXbBccBQB8PrF9s9wdEhPJE+KhJ8+ZEb
hgNwObb3xsa0GvjeeF5yuAho9uxeeBHI2yhuaLWyIA/a711/DiqFIQRsDe6O+s2kHSjCUHGzwbqz
sqfWuZPyHq2NXY7HT8d9tHDpG3xAo0/YRcbxDh8hvDRvHrvysk+Q2mDGp5yvr++cbb0JEI6uf7dH
t1Zrse5ZAXkz7HSC81fkalPcm3lIIPe1tF99kEk81CAw+8is28+MvQ9DijtCDrvrQweIr4M5y9Qr
mLMrKIcIO96+RgPiRT0BoiRLMRmx3J7OeN15we89mUKDlfXdkLLIxSiqbImzMOUfzr/AMtkgN4y3
RfyHn8+YNb47ZweTsq3byL937m35fCeL4rlHMonTvjYGZ2V5GFg8gbsJD4azB6dgszsB6pzx6mz+
jrvLFo0XxTEHBCkf6MwPNwZMSXsH4/HLfeJvpKtl8FqoF87KtrJ7+4a/vBrdmkX//FVwcuzP2rVl
+fKN+0DOftquug9HhH5tQBoEhdaE2yUwSKn8bFrqLRZ1x1OsbsbyW6tl8fcYUqds5yWnhn8yGDCP
Vg7ZMeBKBdN4LiFJDq5pC4QCNMlu78+LLfzXN1fdjDe5K4YE2wxO0cv5PbbN9kTuURxex8dhTq2d
r5O3DB0qMlsQqCo4D1ApHe11gAA6XxwfHvkw6qCiSWmkoxsrPyhxttDkAijfUIGfG1/927F69TNP
WhaS1lqoeOdNtM+8WxDsupF7sHq8+Vi51luKKNMmX0ubR78yxjMcXJku/lxOKLlVXOutcyEZvnP7
F6ZFeWsZlfnyYFkLtg8WsbIX0wryDg6CW7s09T7CWJKUZPEvDXAYHnRCIt0vDvqHjDqUCuflvtwH
FJQXHCEqCHp55OF+sqNv8d05uyejGsN31RMJgFADziLllggtlleJT0v8N5rPlwohWF8C1ZgK9XVH
bimk5k6ZfzMWHg7bxRaaTZo9pI9/EAzj7WTrpLmCg105B3o0Uv3kv4caGDATBiVtLpxzv//dz9nv
xrhFjp+6Uxbl4mgbyIQMUAlwjngp/5+y99ptXGuidd9l3xNgDrckJSvYkmhLTjeEQ5s5J5FPvz96
HeDvln1s7OVGr0YHk5rkrFk1xqhRqo2fCU8ycD+8Oe1lldgrpb0D5b9+ssc1PEG8Gw9zRXpgNPU9
ahCftecg8zabzct81BHDzs4Cxf3n4Rct715AnK7HdbUP9mrAp63s4/wKnW04At4yqt8ZJBfteaHI
7Q1UI/b8vszpMmfr/vUxvnp/fLx5vX2MnS3llPf4GLv9wzoj37wnooHM6It7sHT3pl0f97H7R+BQ
xu3uioSR77COuOYzYOZra99+Zlkc4OWnzxKX4UjqCEkzGB0sP2ZMmKfgvZN+c6P/X0rp8YeGS90K
TwEwrdh7vj9XR5eWOVyCUwcy5/GRF47ACvrFmcB6UPfw9ynloFQdCkU+6vt7yhZOdiAGR+gidz6u
Qqii+UiY7Of7eW+ueB84uJbkRGjAXvneVO/wSUja34g791uTZbAIkNt7OJFq5Xqa7T6SqiBlggSa
V5XmoJm04L5QMMA9Qdtstzc3x+V+Txqz5NSbE8OZ0Jq/ZuxubgpC1EmtTkxjBQjkPogS8MrNB57s
rC+h4vPFRY53W1f2PKrHdp6AClD5NLxRmy25PdUhb/IcpN/RgHHhWVSNrQLPFtqLUD1H6Ztn/uL7
HdFixvA4VO61PwV7jD3YXuHVTtlIyzW5UQjwOb+8zd0sNgAE5efSmY8Q9skHpw0gBV+nz13K/QVL
1gUE1l+A2i0tV6CyYST3fhYtICdDnAaEuHrfrl5m+mpHurjjUHpYlI5wCL2Bc5bWNWBHchbO7znD
e7WoI4HYOc0bEplHAsjpTuYGgcwLd7NhB39s57h2zx64+7wf75dmD13+ir+ZkiGpJjYG4jx86F/8
TQ2nJm07CKpq0aFyVxEdJHtc9c+MokUw7OJ+vCpe0sMAQAPkvFuP98ltsslWA21QxtY/5CuELM3b
mWacySt32TFk0muy14iD1o3h9fc4Qx3Q4yx1t70Pd/L1/DdMJ9tn13aypL3yN77om7lchvHPZ7rg
i+JKi7NMSbpj+9bLlDjxYXoUViYnzGJEZnltEXrvA68gd91Uz9Yy2GLczeiiYBMLToSsc3BUyNiQ
6vJQP01b5bZ9mFbaFgToJdhqqwbX6G1ytpVVtorO6+rPMNiVYkfXumvc9q/CHwXMw6vvBZJfT0Lc
S/nXFChjW8aUhbb6qFMGLIeHzwYjYcGBnnNv70pqO+39KLvdLAl2o9TxS7cc1hqm2rEjwi7dtG51
ry2no0HqHgDJiKYbWRTd1Wt9lW96EqyHhjfrIdiHHqofWnhNWoi6dVki5ykax7r+Pz/CzKr8DR9o
SqYmy6ZlMcBLvpjTHcSNXEsCa01j9r14H75H0AQf4/Nwo6F2uLYGW74NjxOJ+L0BqncwcMm7s95k
SIP7+q6/CwtHv9E9ZgcI1/6t+hCS+gSOD22AEJKasvCYn3vQWrtiJtpg64KtD04a2gnZ8Ai5pQBQ
g6EfZ8iBOAY+MGtRnhlbTqyxViONLelT/AjiSLXC9xheGBvOO6c/G8uRehnjccKe5OgM/kwWHZSN
aPN+iJUzYsKN1pNMXHKyl+E2ERbWO/7kxlMP2/5WHqgUiolbnHy3KReJ4KR/4qtScfTaFh7G556m
mlNK4p44wf2IDtywTQu9rV2FNh2I76poV4S7BzSoxotSOMp7QAYIS/g4MY86tznPhtiZDSneMEvU
ShrzxVWxXzkrx12tEltlNNSj8cZ7oT7Iu/oYPBtvHYVsQhIkX90rxMQ5n4gXoq3vsnvpdY7hlQNI
u5Ix100P5vt4Kh9x7qt2imj7KIcVG5lo3NnFS/8mvWZnJzjbOsZ9OxhLPsUfU50FCKw+j8FnQpcE
QSYd6zXCeWwlZjk/uqBNGi8CkNWV/qzQJ0pYfJe5jbvuKtn62QJ5w5bvEO47nvSebTceJk++6zC/
uUVm24/zN89pPT1mXsDwibf8nb3n0Y22z7d5autkLYLNCzFdY3A8nnrQ79ou3oLejn2nZmLXLmTL
77j18abgGL3vHzROwAfk3xiTv/A5i2t9z/+mneXxSvEYlZv6j/imOMZBcIODeFB2sWhLDJf7wF+B
p5XbtWqbKyxd8SegynnNUTOckIpzn+IdHcLmS/NHuc42SeemklMAVlX2CHNVuEjOJzaf4Xag6Ihf
ItdAzArmu4pvk8ypU2TQi0G61vLNZG0Rt6apnRTrmCbJ+tnsdj2KevL7g5VfVZkjIZQhTXSTQzVP
wbRQyEzIRfjYLibDKhYDkz08xpxglp1g+Wc6k25nT93amGguWPK7qJp1hZtO4TfQH+h2vbGugw86
kPLrM1LKzCZO1rIdvahUBgKSXNs65pmjsJwP2b5anvfln+HYHEPVnrDMf+dtlx6jDzZ0fYxumath
2LHKJlEQgLx2r6DetMz/HHX+f4KOqeuqpTMsT7pQFYVKEpaFGnbH81txmx/aY7OTjvmx0u3uT3Pi
ve28jA1lOIbn73NsZYVN9DRt5O10El/7ZFGfqsQxs19u6+s8yPncMf93WxeGJ7p4zrpCjLtjyiHe
O+KpyZ3GX42djZK4WZeb8mZ608hC3+MFu9d/+WVZvjHaMCVL5iC3VEXFHuTfszz303YoJa5fHlt6
xZ4ldhFyfdFW2PrsDWYq01B4d/7Te8SX6YnYImyL1wjNtm08Sscqs7s5IuGtYU6/LM7XcVcsjqzw
n6zLDIv6NN/4i+jTuyENhdJvsVc9I/vLFhIIK7ih26/3s0aBZrfPapTqbSPYTMKEKfIP1s7Y0T2Q
OBpN/CrVyiwQfhuQb4v2PDXO33mq926SMaNSbfDFVFfhYtgKh+6XREn9xnDlr/tnjf9d3MLIB0m2
rPaIo51TrmcQmOYz9/hooiV51JYS6UHvPvvUOpji0zOPTh0h2YjkuVqK1z7420AiO37SqGT7N+Yv
WrtPqvRCJmNiCcOIBlUWZUmeU72/VliItKIwB6k9Zh/KW/eS/LFO6VY4VfuhcX55075hbf+51Pzn
f12qmLrOqkqtPd5L+/BNyTmOA49RM/QbeHpq91vLcoq38l5/EF/LW+Z6yGQvt0HLceb+fCvfvfN/
f+iL/ENQys6IDZHHci3eGys6TMxtc6fvfr6KNK/dT2t7EXGkMS+nSGFtp87GoCCxz1u0/hXH4Lre
scLUUk8/X1L+9oXTVRmhoKWKmnyRmY+GXwemwIbpPxkmAQpzbsDGBoLiSyaM2xx7y2ofLtTb8dfM
Tpk1iF8/8f8uf5FE5+VYpkFCjBU/ene69g/ZHwQkC1xmtqEb34n07CSHdCOvjI28NA5Y5zu802zL
FqnpCIbl/zq6Rfku2ZT/WpILUUOQKIMhNkF3DD5GFKN0B5JM1rTfmYvsFf8aSJ8QN1EYbM5fcU1C
vsfCwJl70JA7Rk439+bAyu1C6jDMv9xm9fNDky6Hy+hzlPvfHSoXUSKQ0lGqFB4aLVTMdbR21q3/
VG/lvb4ynqxDeJP9Epc+nd1+eE6fz/GvrThp1dgYI1c0mNAwLgSGnGBH7GIScMjp8tXx0ZG96Jbm
Ydnzn8/A6z2Q2dwkqKzaVzruLOchugrv8Bl6im6U2/wBXzVSn63/TqLAaLzmrcOUOd11h9rTvHTb
4WdLK+Od6OrzxFywC8TUSLvJEMCD9uauBM+4o5M0+OUIkX95JZWLABcmbZ6UIY9/ZMzsbG7X2EAk
8EszyTC4EypQenUpB2ivBEf5+dHK38U8XcLmzGJ+GJvyYkOYnTCqemQ1VMrxoTycc7uhk6p8sByF
HgSE4g5IOnYWQMwudmo3gqsw3u3nm/jq88f79fdNXOyAQe0tkztsjsKjPtqk0NFK/tA9+sJph1NT
tx22Ml2Wez91R1z1GFcR2OmB4Yd7KiDBsBv64B4a1c5Lt5acALRvcg0O3tixHGosF35u7tzb0Ccl
XCmOvBa72Y6rRoHymLxaT7XuqA/9zvDUY/ihPKO1BQV6leFcH7SPELmO4cK99KI9ZfZ4EB/z5/Ke
bBqG4jqGpkmdFOwWnIU+634Rvf68OrL43Wmgqxp5oUo9KusXwmqyxclMhZHlQSpdrHVUPbhvMTxg
WJTZTdgfouQgCdt6vGbyMfQ2KB4b4Hb+pQnXLbAKM+cdLgV0uRnhhCqnfpAHmySK8m9h8tdMVz3Q
ACrQOKrtLEd3LSfi3xlOz5dq986siWNfeHd3wHSbmXh64v93d5D6HxDcKEtBkwDBQKg2gXPa3PED
vOkDqPhuFdsLyVm8bHZwIfwFEKAZ3CJ9BLiLr5Ca8QX6dAjAnzjXI+ZpzRS7iEhNcCme59+Y8Sgq
ZFq9ZDpDZ9hZX9KDNuvhTC7QEqRBtUZA0fw0AOUOqFM+ZgBxhiFxRGQHcdVgH+3nP0NF6/LcnNjx
HQOU34A6mFsmZmQ+ew1ep8EuYQC1fUovVrsbuuXPT/XLRLI5phrkM0wpxuHyi1q+s5o+nPSuOd6D
L4KuUv0tKREPn1rd/zQ4BHwYemExs5H/iWZD0M+ZtefB2ovdbgO0vaHh85QvZoZUROMGwP/f6s0Q
P8sKjDpsfzsPvlpDzzeva5ZoakxYlsWLTGk455Ufq0J7lK59RN3XWeYGZ1d6M51g64OK4+laKw49
nDLGMu/n6/ROYf8+G450zVSe5NZapoHrz7/C/H8rPYy7ZBGGV0Ht+JvuY2sclcfZz0yk27/m8Y4o
Q4qXUHX8cSEBvUYgVeqxeNQWnQVA5VOwR6abrYSHdJk+hA9UKPKxXsUgus0L7SjP6fX06EOf0Mv7
OpnH2LDTbW/YHen4Kj280ovDC3d1ZlB99sennWRwzIMQO+1WuyWOqAeMNg/iu36wcIoSwOGHN8OL
gNZcA1N2/01XHXXbCvflTb5pT3MjWnHXnu3kUV8GgGjLCAiCz49c4ilehby4eKwJT+ZKCJ1WWOST
YwG1goYC62Gag++xtRnvEhMCplr6gZ1vKNTRe2uuSL/rnWznrDkQjAQQl9+oKEfIGA7+L1FZ+i7s
/P2QL5LQ8zAG8WjxkKkMlsUGpnd+VjSh0PjNvktX5Ua3RTKAX/ON3658kZfmfalIXcCRiPXlbXel
zC1b66qxh6t0W1GAwAPe9jt/q6/Szc/b8tv89O8PfVFt9r6aEm/50MNCeABRuu758rEelLx2M7dy
z+ao92QJ+KUGv2T9n8nvRdZjSZZpqpLMaDpNndflr6ynm7LBF0SDQJ/bMpQfxoOpHT4xSve1fZUP
Z0/YFX+AatKttWCM3kZ/i94B2qQb8XWG3167wKba/XlF1PkT/3RTF4dzmSrVGCV+c1Q6W4Ud46XP
aTl3zo/hteZiPnEIr3VcDoPd8GE9jgvxPtjmT/lTu482re+E5lJEf4FpaO6YrSOkrkAfARKEs2vS
ct3Y7X1zUK/7k3AwDspB3k13xm947jdFx9/rql3kr0loKEFS6M1xgBaGqZAIqLN8nZFOEFKmy8lI
eyyCHuulQ+s3N1MMr/5CvardlTwLh2MHzr5F1gxjMZOPPy/xZ/58ucSyrCuyJeqmon56zv713H3D
bzQx6JtjjfshM8IglVFtvQmsz9NwM0FYI1ZyhlNszoBm/K7tmsgW8VcY7d50nnTFiSNnSu321gfx
IqtB0q79cpOyOSeil3epiOYMh6uiyq/+fTujLpOtvsp5EewahcFM8sxKKXMzq6VUhG/yYrY8nicd
zD6cc1tJxM/5XfIMsgg6miZO5CXPBZzys/TadW71JwZy/CPcmgdgxwBBG458/XbiS9lmm5Ie99P8
NZ5atEGfPwC7+WE8DCfjQXtVPr+014YxkTbWsLpqD9V1e2c9zP8sl2xftWUyeMkugate6qf/vjov
0ehrGHfZalr379FWXhhLY4nHxWdXw3za/te4NDctzeq5iK85jVRorRseh6XmGZ9f5j44hrvgqKMP
9LQQowYbOxAJ1yQvz6/Ut/5DfTt/6G/BId1Ra1wnKADpBqf1eE5TyHEg2emapyv8mN5mx+SYHWOG
YzA263OMVsdBIGziVbpqvekkJe50qjf+FvB8UW/MbemVXnXXn9pTsk/uQi+6sw5Uq/ibzg2StIBi
jaOCJCl7rKcwaZ+tWOcpDuOVxE4LT+Zt9wDtvZ2FtsMW3AxwHswfigPoCcyUzk5QTiiLZ/lVfqXj
ukXZQYMWDQLpTbBv4BQOCmDBjsuiOwnugruI20j28SxzuVG36Ub5o0KcUTgwfrqs7JDntM9vcnpo
4z+M0qFbeu6enbsSG7pF/+vo/K2YlL4EdQsAURUVVZ8ju25YF6BDEwZCEPjZ4OWWbeJwULtx6LrG
ntnHtc3awBakB+OxPyYbRJj2q7ISnGpnvWF6c5/dZrcDek3/3ryHylAegS72xWk6Ni/yC78RP433
48tzcTsdOaEiCevm4LbyhvspBKyMPPO93KJlQjAHA4A47Zza42Pkg1c7deTAjomhK6IwhnPJ3HBC
4xJgfUEWF7rlaPvIWEI36p0sdHFcyHybnwPfxpUjY8tlTgtJgQ6c7NF3WgTskyvHLmRSiF93MlNK
w3pS+XNHoqm0dRXQxvMmQg8KTU0+wjkDJyDYHSAp/r6CLaOzonJ6T4A88l9CyOWx/vkYZFFXDU0G
UP6Eo/4Kc8og+lWuaL2nJ6ukXyuMfq1X5Yv/4LO3fw6p6mWwomCUTN4EU1MAj43PU+2va42CKeV+
30yeWt2rn5RYuvDr1LHkN3OIt2p5Z/mC2w89ADJPVbmVFAAefEWScjY38hmHaC0LvV8qkjOZEO1x
vCxLxRbkZhEoWKdbt60EVY4K0iIalY8GhIaV3Edj/zCKtNbB94sNFomuKWauVezMajMa1W2A9L+/
//nDSpcI0vxhLV03RMzyJUuRL/Kl0KjKdBiG0UuswAnFXR/3e1161M87uaLMCsdNPY3rs/galGTo
KlLJCdY1Ott5DB03ZMc+mda6KCKn7JJfkpqvD13mxiTVAMO1wHAv0oe2CoRYS62zJ2LVqgEjQKuV
w0muimUOKfjbMfXllGItdMtUZFmDLiCHurieGQhNOuLP7gka6s8Cm42BTkLGZXYju7A3vEBZl2Zt
131z6tLHqcbOs6scTb2lr/nmLGELS6Iuf5Idj0EtLVMGUdXy7ajnrgKLmLW0ZvXiTTOadqgweiBB
xBm9+7X6p1CiTQy73Yq3jSUvTTcR0rtRoNW3QsnV3IoyFPCtKKHw4pv14eNU7spNajAEwJcWen9+
PAcWzwEBOhiILCnbIOyo7+l5bPBMEN+mhCZZhsROuts30kpMaJQIkAD4S1Ol3LWm9WDNmAmm3b7y
rIrZKsTMKcf2pauxllAqW8tEN8isbT0Z+AziSeHL20o0bocpu/r5pfyS1PAgDJHZQaKkyZqo6hfp
gu/7iikVyeC1UHJWjyYumFxNJODyBpg6+pZRPOQZ7qJiBcz2rsYNgDpxqAF70nW7wf8t3gjnaZXS
Kx9ALkbR2hIeDJHWObVeWEJziKLBbXP/dsgHuyDelcr4S8z6ZN3+zno+P4bJlGjgMWpe9WJvdQJO
7wr9XJ4xbHu4ytyTCM2+wDpHe4pDSfbiCexAuwrmwX9G8ZLF0i/R7AsHN9+ErKlscW7B0C/1LGI+
WJERc4CN2GSFtGuYxBvz2ZeftGoBxrDSKsztsKmIy6V+PruKQcajbCdBWFQ6HUT9+ueHK12Clpc3
dPFwjbJR9K7nhiq8yAnkWXMq+qeyWPv5foBYDWoGVwv0Rym/XFm5LEfmK6uGqhm4pMps84v9nVfR
JJdq2HsGR5xlGutawGw/XJiK6JraUR88NQOueTGsxKmm50p3FfmtkcW9KNNLwT0OuKTpoxOExWmE
MEwmlFi6ZBv55IYlxH0YrSq49NqTpjM5UCrfTIG2KGL5MU8XBJy1Gg6LRv2tzsIh4SK/5pOZhCxw
dh6yTpL9b3495ubUR4rQe36BBVjxlGfVcuIFj3JpEbdIrJo37Sxzo2gFdJqeaJnID3VEn0LJCWZp
tpnudcObxsZtFEyrFmPuL1oheGqtlX8/dilTs4OdVhVbMX7qhGOb3/otkpuz4aT+kgzJ1Up08chI
rOzWTD5qshADqLzVFuM5WJrDKY2vjWbTsBfb9MmqazsNgKgNN1RJ4wvAOBX9cB/alQ9tmZ+iM341
1rTIwvfYGNwqK9EIiFdmMF4J+lMcVq4k104V8x4bKARk0hRkbGgl+vObMPBtOuRZQeRK6FkS0CJB
y91CrJhCynAa+2ykuEibhHKVoUnTG0zhxiiv4n7C4Cx2oi6Eo/bXBN0kOSn5Ayrpwt82lXaXHEvB
tM/5eaFMhuMXT4PC/A1heUY+axZupZFTmZ7Bd1ZGFHQIM0rmj0QpIBMjZcsPRe9XYf965k5lFVHU
jCQZNNScD5X0KBT3WYGmv3vMImEhJ6eSQen9wLyZPLz5eRda3yQ5pqoqGkI3mZP18qzrGjWZmEzR
e0H9JoztXZ9hnihGh8i6rnuMgHOsNhTrUAnlrd/hsNnUe0uqXEWKlx0nTNemV+NkgqCZ+qkmk1Sl
xBHDhaJjh2OhKSY3rOKFRkCpJfREBUZnJv6FZI/aW9N4uWHaZXaVC50baHiO0ASiqtMyPkNXjuhO
Qjy1FPOpEltXDXFAEhA7KQ1mLYadabRFVIuQgT7n55ZDq4oN16J7oO2HZV7tUrO/CmiZGhl0lONu
tCuteCmr48YqDJoIsd8yvSQ/FprqdLLqjC3Nc2kN2kZhNVVOYiHtxVax/ijFNzOPHAPPqYbHurg7
i6Wt674ricywWc8PWS6M7cB2iFK0BeUv54cy1xYX54dJ1UHuK5ECScYF9tClshoPpdZ5EeAi6Zmq
L8t8DjOeIif7GujQzNW7Bv88apKMA0+T7bLfVhzU8x5oBN1py2zXdYrdVKcp9yu7EEZPId9nX1ni
lVbc52pO7DN3enboI6KiG/nZusWckPTON8ttj8JI7t5/fvu07+KVYYog2FDVCjLLf+OVn0fnOpTK
zguKQ2uVV4lR2a3Z0DlloNCZneYAsPxJc3vhsUiT5aA/dIEzwKeMdfqZtbSJ4eoK/jeTyKa3GKSn
r1QBPxRf+5M2y7xJd75yPVn0H2Sdd/aZVZrZPopOFdmlWNJ1Ci8POHw+TqOxlEpSufBDlhdFNDom
JAbvb8bLmWTnRUPpFJTsc9VIV0ahLS3Jd/qrLP1t4oo1f+zLB84xDacmi5Sa5sWyNJJWaJaUd97A
UHWtE7cTarGwCJdpzIiEkdJheNUr/eqMs4SU2XqYLsT4LhvQu6u9y5E+AYSca/xaz/Ax6kHudoKo
rypGB/bM6sPLNRHvRBB0+XqcMIxT5StT9HeVidOGsbQIwWy0VdA2jjZVm6HfN1eDQcdnqFK4dLiM
wn9212Ufgjar6FIK0e38Em2U1l2pqLGEcXKYcjfoV5oPQ17SadR3m2qpYepNG+h50Q1XgbTV8Oi0
dmOw66TTmUlorbkXBK8CmqVfQUSCb6zl6jUdachh+HSMRpHONvHNIFE1jH0TrjOLPNe8ETkCJL+i
GKZWHZjs40ol9u9a7xatpNqBYe7y8JeCac7ZfnpEFzldFmeyVAlhh7nlaxvulWwnRL9c4puyZ54M
ZGq6xCgjBmj+uzkmvTGSsTZar5merfKxrBYKQA2IJ1GPGvvnrSh9kxRB4DI2SYeOMUm6/71aVJnn
LImHzktNcxFiNJeRAkSrZMoW/n3WNY4ZgD+UJ9IlK2TAwhA5YgD1RYDJ41+4e+mbuGBR5SuihIu9
SO33780EbVT0SAZaL9GXue+pPuMoU9eoN2fz1kTxJJRu6Cur+Qb6THuus9ufV+ObpQeiF3GhUqhA
NPMiQzTbXrNav2u9oLxPR4AbGd6U1Y+kh/mk+X+/2Cw0lzmE5zl1F9CSJk1SIloxY9IY/IyYskYa
xSiH8DYITiro0s9X+6IRJEe0qARIHkVSTUrAf9d20o08D+So9QShcEb01ZqnaYDZBPqqQadU0HRj
vETdbcbYrC4B9hMFp4Rh6qfJqSIGsVGydH7iDA0gUtfYStys255hGmBMaTNdt7LvFOLJQnaUndeq
dfz5A3yWSxdbzzIUBhxooqSIlnlxHOpTnMq5ZjUeQWBIBqdu60VowAJo0L2xttDRFtdq7Qhtaac+
DYUVb4u1ycxHWSpuzAK75q5cTgiup2A6FVW3bhGmxrHxpy3u/XTcGWr7PvgvkfCqt7Q+trKTp4zO
VneBuIylsyN4bbrWtKajcttarJuUJ0TdQ0WN7kvqOi2fSzLswPxtuNk3iQCnAdiECDIBkX/x6AbT
UvPUrBuvbdYilQQ1iN88ZeFWFn+rvb8rWrmOyvZTdYWYcHEtq9EUTR+UxkslrIdG9NEVDCMNw12+
pEgLmsDNtF2ApLX0k6XEsljY11nFIo9/YxG/qRT/uZWL4/CsDXWDsKHxNM4ra7zizFmm6it5I1I7
RntOiNRnCfBW6p5+fteMeaNfvmumpAI9KDSCmOrF3vQzPfCVTGo8q0XDL133DY1nwcsMLsDDHNqA
wa8ciAy6RNbs28IwOIIBx0emgnpafY3L+ZWg2ED2XL1V4lHLsOI1FEcJ46tkeouzdi836LiHh15L
YeAr1a2E2OtSeqYj2oRGZdFMx1RUHasKFvD9y0nGaKPHybEm4UsqN0hovT7bcdMtZIBZs2WcYRk5
Qf8Q6Iw5Ex7aIXWA7nzQ4MSVUgM3YxxEA/RO4tmRapw3AB/OfeGO7TruEZIHIl7bHYbdu7TABk7u
SaDBmSFNxLokHeL87hZ1iGRmGEPHt8zFWextdfwlCH//Cv61+BcIQW74QaFLZ1534xQJO4kEQzac
YLIt6/VsLTXzSRgETLpPhZIuKuPmzk+sX6LlN6eiBZdqcQYbYDefsqO/MODWSjNVKarGk3QCXrIw
sis1RIX724v2RaM6R2VTNanfJZkZMp912l8XKhWlyyulb4jKzxoDD5pj2Z3dDoSwjhM3qJvPk9aq
fwM7vwN+LVBVIorJ0ETrE1L468K1YYZhOhq1l7TXDZWRWJ9EomLdr0WYm8ki3T1LjgFXPnhka61A
6EvffBWRPVK3bgcuy1vbXf288b4ewApdV8BOsq6x/p8uTn/dldzCHfaqVHu+tYss0a0LT9K2Fr2r
Z7xurfiXy31+v3/3+Xw9CixVF0GZxYt0Tmskv68isfbmhL816dPz86WPIj5gK+lV4NJ/MpTtajw/
n4N3uW4Xgb6vM3qtDW15jk/iUN1JOaOlsuqUBO9tBXk5M5azSze28FQoCyu7SuXTXO03eQ/H2MAa
y5Jmn2EeA01YNNptCsx6HQYZwO601BW0N8rccVMshwYeXx/uYhGjhXhamxr+PvbZl5dN8UfLYB6N
vQUJEafRIiFW6L9iS1+EBTMgDn5JigIeC8l8ceoOUiEbWSGU3lC+x1a7K/xxGSsodc7tijxj3+m0
F7XSbSjeyIrgTDGTh6Hr5jqqSRSHt4/iJFpo5SnteW9wjKP/oEZtx2AHCQrwrMP8SuUpYm1/fpe+
aJT/u3V0RuS34H76xVGWx4OYpr1fzq94NJJPVx/t8Cw1lMNiBem9yDLjqkzf6oJn3f4SQb7JZeeF
+9/VL04vSx2GQpC4ejvkzhScUitYytSjmawsMpnCmhYwPdmL+bjoqsYpSmn9e9YnyV8PUW4DAHge
PCur/0GHf+0oLfG1IZWt0lPrt5oQJtKPYsXPI3m8kvbMdlAWk4ng6IwauGd6V8TotgK3E8VcpQOS
/imj5c63W6JRNFVLPdvHEIpnGTgLqKE8OzWoaKOVrj4u0nPoGlWxmYu6qGUYL/mWFjKFKZeexVF3
c6yrgIDSSgTrg2HIUKX2dHi3oZdOb2nUzhlGBg6kcwS2gafE4SbzT/kuPD+b/ToQgY/OISGf0Xqa
tVBixbaww2EV6ahW+sUoI0wsRgoXYHdHpBAOm87pYW+Kqt5UwVU1IYaDy4ik2D136C+N4lE3/sTy
Vi+vGsq5tloI3avMIsy0QUv2o7+10KX1UFylIENqVN2EdXlvlK8hYXLORM86JE/L4Aw4WgDMmTKp
RMtljsSmTNaZ39hGR1ofM6cvh3e9T+XslDCPQ9SZk9guzmz1wPJCBelDGNzr1mvSOyGT9Ggm0tX9
QKL987b4erTRcTJPnhU1XRONS+TPj8Q0Loqu9FLrNMO78VXM7Tc0hv58na9AP5wdxB0aRRMex/zC
4pgFqeSZfWeBVEnkRNVTmLeOViJC7GBDb+rovZWZE5mvf77yl0OECyu6RJ5qqKaCOvnfSsdIgd8j
YWq8ZFyc8TjSjpb1FJgnbfLy/pdM8UuieHGtebX/2l6xXovW0IuNV0zVooIXNaxXQXzrECWSGvdp
uiI9/vnjfc0Z5muiS6CaY3Hhw/+9phTJcqvPOUPcLAqrWyi8SKYHfUJFMCPKUrpAg/rzRb+eAxcX
nRfirw+a6moXUCM2npms6fdlK/vh2up3Zvx2XoXjW1SLDiHOiXS82Bdlvy5xlRBPUrNPup1cLs7q
LsF8urry6f9U/WvlcDYWqe78fJtfXu5/79K6OK0iSS6kyu+wkDEdbjRLmTwtP7Zl/ttyzGfHP4nD
xYUukArB0pVOmUuySrjuu/NVN6Dwalyiaj6jcsxOaTJjUeaCqwN8W/+Xs/PajVvNsvATEWAOt4yV
FEpZuiGUzJwzn34+GpiBLQtHwACN7jPdHlcV+Ye9116BYUmR1I7S+pNSe1P2wqvSOsYqjJFEyEaL
JLhzv9hSbPzwRP7pHb98Ufnv9yYpUhKKAu+tVL3C0Jz0aSueOeR+nJ//w/q0fn8UHERVU+D3foUv
qXCzUdXr7qyHQPCtgrMSYXYcY1HjJaCs8vBsClqQylYgQmYo4kvG+EmaekaI0WBxXMI6EOnY/3tJ
fHca6EzHqF+odzkT/n4Ao6y03AslXWRYMYIxt8W6NUpKsdirHLm98kPfqn33yP/8xC/7UynazKq6
ojuPcvvZR6NvhjjipII3rHcVt0Y1QH1k7KyDLsQpkQ3hM7OLYzWI+zBl6Ki+hRrZD9W5A/HUxd4r
MlI8GC4i0DdUrpchtQ39PcuDdX4RDPM2W3yhfcv00ZWpyhOCwbllF/kjid7CEUFvqjhViZeNdR60
6VVYzfPcNV4mJTedcSsx0kmrDsz0lUWZyP1tvrhTCyd8nqhbPmKWpFQ2P1Te/3BDt8ViKPRWhgn/
BG7g368lE+O0Khq5PefRhmpmD8TnHsbebvFdmMCfXER0Vm9PkUMbAvkjMT2zd2t0/0yh8Hgq3BKk
kjSkW4MwqAg+PvFt3hlQPm5syuCBuhNB9T08Je16Nb0yyG4non0N6Btekv6wy/65BpgRb2N+TaTa
tOjk/v41ujrmU1a27XlCZdLQK1nVnqnKUCz4gpEloTs/Irf/rLLfH2nCoUcKBy705ajrLFROhlm2
Z7O7afr1lALDVW3ngZ3dlmHyw/v6Zxdtn6ZTzpqgb/8yOK1oFGYtKdpzkd2u83Fo7iNQkXUf9Rc/
bqBvoEo+zNB0pvRw7v4pUfIhQW2n1u1ZRqJFPRUPq6ubODTX7WUqDbtpIBfOuDRQ3aQkBWCUp9XY
M+HrXJtE3yWeidtUyyIAKbMlnV5asK4k6MfbGARcA0QZ1U3yqKUEqowsh6F7+u9D55v2egOxgSlF
yYR0IH+p/itAZH3O4/YsziCnGGdAvWDcEY9PsAuYZTIEuRy6yetpA0S/b0gBKjECI3EYaZGQ1q4G
9/Qn7sV3zQDfSgfsl6iPxK9oQ64PvWgURnM2rcuOU6TibpLN68q4ZEStr86G86kOyPcoHMX5uFi+
HPqgn+0WsNtHThYif9Au059gkO++GD2/ZjL1ECUJ4t3f+4dOgKnzkjXnvLf8eDLtSuEWIcqaWeVG
UFGpvRmVnphjWsu+ixGdkikclQcFHEshvqOFNVWDmqzSUSQ0evyJi/YNKKXIGyIKD40mSvstyvmj
/pHboiykdmzOIv1jaei3lrE8ZT3GUfM5VNfrfA13w0BmghUduutM6mgF8vpQTdOFGmvuD8trO0/+
Kj/oytVt73Pq6IrxG7/849tYUjLIVhbxIgtiUHHF4Hgfk2eBWXtanBXEWaq/cQy0X5NiuCVat7Dv
bCqxH77HN8cCDC1JsTj0NE37WopSUMRNnoIOWHD7W7imzPWlOMiWyGcVScMvPR6cOielTP1UoVMb
OaFm0m6xTHddUmc1BMhrPzE4vzkZN9qYye1iWbBXvtTkQxj31hrSefNwJqLzhuk5NmEPYiH5I1D4
7Wcxn2cwrfJvv8vmP17EqApSLotafYYFmFvJ9hJSEka7u7n6SePx7bP+46O2//2Pj0pUJZIBoOsz
M5oYYJA92lqXcAENRhGx+sOr/d0H/rXEvlzQXz6uTMpsanIuaLTL78mltZO9EFsv9TwR5MfR6kBf
ASfYN7+U3XAj/oIAVN1Yb9MnirgPIO3uU77r3knEmyH7sBSR7OFmidcMNL7ElnHQJ+uruoNciN/L
r8vEHSUfCnk7/XA1f9cScJeolmJwmzD9+vuxhZGYNPk0YKKI8hFJlMh3iCw/ge/xw2b4B2rZntgf
n/TlEKuF3BjLdm7PRnE1M7lvdcTHEv7e7alrvVw+1tVJhpAkTj+oVP7Fmr588pciX9YjyqyB35iY
jmb8Pi2XxreOQJvoL42QaAPUkY81ijvjpw74n2X5+7PZ/5YhwZP/+nxh+kTlvK6sk/mKDcd8Kk6u
MuBOPjItf/il336YDnxByLkEr/rLtbrGpbSoKz80XLZJWM7TTAnaIl68vv+RMPjP3uaXMQzeqP+/
m5qvT1WuJV1J4u4cY9WTnEvlnoInUd+Mn+5lY/vaX/eapWrUCVuVxdn19xqNJyGeljyjo6/EYx+/
JR3ZThpycu1FTcDmm9Oo7Zq0uq+ZgDcT+bbVTcIZ2xS4I67vq/EcZZB+wHBSS6fuvd84PxOzpGox
Dk3+XkF4zAz848GIZw2Rc4QfUN95JjxL5lKK6VefVYZmrSEI8xYPItA2CW+iDPujnnopHy5jJAVc
3O9CKD+uUebNZnJQGH+WpWcwGi/gF6ttcSlNJH1OtTNbNzU5PAoedIPux/OzYF4bJgpVeAP9VvfM
k2uto63A/Gmy7NTGrTN2mlNJ/IGoARpX2h8Ogm/70z+f8pciveniMpMGC7A/2y/tfcXwKsnIvUvi
Cx1SLsxUPxaZd0fS5cYNZLKrp+aNuIH+UXYlDKhSmuyirvwfzg3l27dPc7rxU1lx2//+x8Hez6Km
ctUTLJkeKuKF1aMZa95GPUizHbqPajxifg8/d8OrISL+98d/u8oZKv/vp39Ze2G8WkNbQlot1ZsM
ihDK7gxSJnvq//NRrG2NAk9jtgaA9fcPLSCoRaVBy9L3xEF6gukr5qXMDSH98JuYl/z7TPkchRqA
Alz/p+uPBEr/fs7bs9LJnpnj2EEhq/WPafxa4omicCCHPQYJQ7ORqhilBNN6l4ihay36OyPbOGaq
QsNZNkhkkILMqKWa2AMz1ddzJuHHbOAgwJ8BDN/+wqIftvp+nrPd9LjpQihB7ZiGm3svfGiU9HVU
Cb1FILXgm8eG3mhaGuV347fr6Av6dA//asff37WXg4x51WgysTUXL8U4VRmBzDdOhpCotqjeGROJ
hNHoCJOxryxyeqX2cuNZFovyoafLsYhY1tLoR9RYJr1OiNfaYHr9+KTXR/5St4RbZ8TdjSEVOxkO
cAqVajR1O4NKG0f3LdObhalA1Eu2lkf2KKOOmwnGrcy9WKcHNYHDHmMGX+h8z7OlCcfUgPPBeJzZ
kNNCZekXCnMYIoVMop71Fot3M+VCZbRQiGg0uvt1UA/bNFwZb/uNkZJcrekDfKMcnm+cQHRIT2Xf
/Nq6OzGzbqS0u+zMfJdQZGnrq2XMTi0huZeWC3MOEgHLDqnFwEG0TfFD0G+3mneN0AT2bSDVlyvi
OkvBY9AcZLtJBKQ07aGANQexjG7x95yqFyZXKz2JcXk/g2+OmIPoT0WFO+H2MCbhvWqZ91Ok9Dq5
xspN6Iscu30/eukImlQF9aoyFokpc3unka9plQqjPhvjeayGfRKd6uhJYYutXWrnDC8SNFxjhCvX
+BxGdK4jYmVMFuQkkLXQK6vT0JQnPv+i17AdqF+kBhOt6Eozb4ze69vqYIXRbshxKsZOKOwrZ5oM
pzT20qD6MgwiE8NFTrGcj9TkZGdday0W5JnpafnNfx8iv61Gvtxgf+23L9VikyihorYV+ID0HHf5
ISflWgsJRSD/07wbefUjqFfcSXZfozITJ6idbjffat3bNhBI7FEpwUZRghITyQQUgAEcbIWxwBAN
njTxBD1z03T5pTU3TYqj1E9nxnfXA0MyS9rcGzmhvrbsfR1Zs1zIzRlbk7084tfXa2chBaW27hVw
Jd3M7iW99MYi2jHZuKqWzIlhB0vwjs0BdRAz86wgmkKxvP9+ut/VdxpaNBNqvwQ/7Wt7nEXFJBWT
2JyjtN7XCGJqRqy6UDjNZLoG8B6uCjt9nf2Bcdo2DI6m2NOy9//+Gr8HJ/+85D++xpeCKJXEsl2T
pTkLAwiMFRaPQzP5SINUeCgiylEIpdFgInYyd3OFhZmo7hvrueFkyoXVHXMSYaIEkmlCcNS+N889
DixFtO8kCgNEvYYi3GiWfNjKEK1tP02OsW2uMHaJNwn4VwA/9KFvRVdSeFnUoreEmVsyZITAJRig
2mDM1exsbGLINWAIqZPPpFpB3ukMpufzeE3jKS01ppayh3pAGS5DxB5Kl7hdJXttSYDxIpEHD3t0
gFSqEc3MYDDTvTFKfIl9JBXKxVLit5a9C6L5ppneCO3M5BU0P0/Qvql2KZ9BR7H0k0Efvm4qvYML
KrXN2eDcQZHCZeNZcutClQ+MhuQZ7hl1GQPItYXxOQ1PZcSyUPNdxNRQmsp9tLxH2vRTvfIP2AmM
vpnqUZOYILf6lz6HpzT2fViwDJL7OCZ72ywhOyEipcMuRYDYVL5b29nr6/iwMYekaNynNQJhiHkq
TyotW6RxSKOhudorbOP/Xqb/Ulp/fz8M/6BWbmDsl1HV1Cxl1jd8P+p2iJUidZ7CaTjjISs8SPri
tqPhQD8OTQbN+LI1XouubE7fmU7991f5pvfkSf3fN/mK0Vr1kDWKwjfR9aO6noXpaonufz65fj/x
rxsToAPKjAlDEvbq34WVXofD2ocTb6R3VMwmcV8jGTq26xpNHKenbb1FuQu0p6JehBo+2DOUa1e1
XE1zdMkzTb+OdlzGFg4wgp/mfkOgXQFqY2PthtdJibUBMaqlK7Q0A4d09asOSyMHgQr8e7ngOHaV
zjNyp5XdguSrypEeuWiW1BWlY48zK4awtBX49eLdjgZmdQH0184pqGonb8S3/k1lZvgoC3YqHFcw
/diXR69O/ChyuvGCf25Rv1cu1sJD6eBFyr9yfFag4sMmwCac+Our2ZafxX36kN50+82kNHM7/gLX
qAhT8RbS3zGSpSNBm6KyaRxhDkZiGpE3j17V27BRUr6y5JREXnDJg9MSIrO6BY0s5rqKFw27CAcD
XB8QR7Dj7worGA23FjbVdc2Bo3uAGQy3a0LW2pOaBGHiKvVvBTbseLSLpm2Q9F7vViYebAbGQucO
p/k5YBga40zbOnjd0mEkls/0pah/uki+G+Nq6sZsljdODCO5v1dK3hfVmkmsFKMPRvxRcj+FYog5
kIjumyrINlWbrVmhkMDLorYT9MsEzfDEN4WvO2lujP5g9FUeXY1mx20FR8MgSnRXfOXki4FUbgsq
LpxZB4ts/t+V2OWD6ti1Im9VHHWCPALj2EavqZIuEjkNywsCAgZ+NKAlgzIHXWykU8x4de3Ok6/0
xwknZxyYeEEPuXSBF8JYHZPeC42dxaD32Gh7Am5lTuwQbNbhYq6aQzvvBc0VoEQmnt57ClKehzA7
lXLQ0F3F3rw6aOEV2lpnvufoiu9L6EiTDXkjqb3tn5+jzsEfBz8n1VUUuy4d7XnobfNNgA2yuMrq
KbM7wS4R3JVcj9HNblt5v9xFoa+TCxHtuFMwQ8jnn46VDbP6ut9RbUEGBgXRla+wK9tdiFu5Av5d
nNncKwuVuZ2eWuHgmtKhVr0VOyzLbq+LXcPTchtj2z013nSRrY97WToW2WUW7SOcYaedWZ/U0ZtS
m6W6gXX5Trb2VRjUVPO47GIfl7rgCfJdeBedeo+xGv7QNcO4HhW8ozaBJfmRuu/noDe8hSv0alvq
j+ryEekXxt1/H6n/sro43WGUbOj31kN+Pev6ZTZiPWyac229wQ7ehJmNQUBzSsh6ddpYkwJp9fOy
rzrcELiG/vvzv2mX+XiImoitFVE2tiP/j2Z9isNca7W82ebpc1Ej5N5P1ZUs3qrm839/0r/6r21c
reqqJG64JXqIvz9KLBZ1krKiPo/vyi2ci2wJFtyqIdOQhb4V8W5xV10ZmTcVHNAoe72OmLvJL+ZD
Tz77dETTtxkoH2UuwDJgexilwwKnAG/LGyHcm/GjYQSCEPTZ9fCjKvW7FvzPr/+leomzQeznsoR+
96A9WU+be/Z4YbTktdj5A81r/1mFjjj4bUog2g+P7htAjZ5fMVHxbsed9AX0XaVCE1dhqs8u7dDC
BKTezFwKPP0oRxD9aW4BU7PizrK757m7bC2XbZI3QSbsDNFpfyGEV809FlxG5RjD1XDVIx3IgkoN
KmSoGBwqu1T8CbXYrukv25qvu+F/qsV3/keLsyrykg90jEisfHXg0IGBlzB7Uyh8BW7ttUXtBBVN
WUp3Xt57FBBWg7F7mNnSiOccFj9oezePgnBGwNHNnkqMXeZV1U8TqO8WJ1i3gU8GzApMp7683TIs
WrO0ZN4uFubiRS1eR2ShzNjve0t+qcZ7Xfe7iG4Ymvmlmd3KEieJPTA2mBzOEx1Lpxaau98gEKNx
MjfDN3hvlBxOFwfDijP4jeSo2YmeN5EdvcVn778XifTNIjF0SCFI4/khAGB/76+2zoE9VvZXq3yI
aKCNswJbYkC6HS6hXxIU20wn4OUlXgGzL1bliWycH74D8qJvXjr+TZjMQHhGErltoz8OlDBLwkbO
m/rc1I7UHaTwos59k6JB8LLVCUdXv6kvRiw0DTtLd5YRKDjR4FbYIdN3k8lDm54/r6wTTBcxKdkh
/bMMr2dSY7lD7srJPrS8gtqJG/v3/YaaDj+46ji/j4OTXiun5gAQK9xmGO51kLx9imEGPPINdrCH
Ntks4gB0pwlvGHeBryzuLGAvXyy9VXbxY8lBwCKPb9z2hyw/pL1nvRNGtE36FCf5BY+xw3H7Y8UR
19hVwjVcqBIC9QJS4a3EZLSBCg90DiZS1rKLvPJn4i01piSuWgaatWe/Jo1fE89YgxJ4VOwFiFe+
x0MFQDkjJSnGX8WrIsw0KOYC2Nmx5Anqxahe1cpO7a4WIahbck3hUDvY3FC1xDhw/L4No4PS2yX6
wsoxMcYBW2I+g44IvWjktsCBT7R1hmzrn1LnLpaD+WAcgk4E6uCXGjKcrWpcyTPHR9TAkd42b2jN
B8nhBbR8I4JVaHwOMWlat/kA/bPfC9WVqHBz3y/5fpi97BjDpS3BjByLOSkksdzPpN0Unszm1dCu
ZoRFpHDwoqlNabQKV2ndtXUxZ5iJy2Nb4WxIFHdiW0/YnkowLBt3Rujf29K1fJbeu4fucr6VHjvy
XE0bBrm47lPVWwIMAtrWrXilhzhA1aRgU0LGnOpGSwb06MvKThDs5VHAMdPCocadNj4ASmM/G45N
dmVR/VV+T51KDYj7GfZVNAuygwlKhjsQ5oII8RsHTwceIL6ry+tEFsbmi//S6f4Y2l3rbIEE1xUz
AOZFi1f8qvy0wxvAbiFPIp7H1GzZKZEnsAxhjOFnH7OKPKvygY2NyF/rYwkrN71JQiwKDlPihtZ+
pk2Z9qpxyM3TYiY+wth8xE4F5X8TP4dmx8Wn+lbWBxu2v2kr5lVyJnC0rCWgoB1QGpFSadyFwKtI
PrLlqmiOc2xQCMXEAZgHOPe7OsWdMan9lKtXyITrBdNP5l+STBzHE44HSUKSZ4KYmZ8opScxfuwR
z9XEYhjWUynPiMsqJ4QiL6cWb01BZkIqaC/sSjOE5vUmxCcodLLwiCpPq17T6Fc9NN426x0EUiZY
dmh/YZnRCN1n8nHjV3dj7YcrRO7hPSwwel5iGFJkOEq6o8GEVIBTMjHI0vRkVjGjF8md1V9qDfjW
3k7jhaisPjQzRqMqsEvuTfNKLnm+0Wtk/ao27cySHvLGpGQ3MX8toxAAWvA7HuRABa9ZBfQLNWD+
vWi5Vy77UNtNOq9wUJ6sdQa2dfA+MEBtLWyzjPXc4TaVDDRJ9w3ginqirjGi+WPoe+wdnNTECw79
oXjoSre+bq+K4gH+R4zoxCrAQzGQ6EzNQRMnhWfmY2o8b88CDksrXmeNjI1Vkge8CalGzQQxxFyD
iV42Tm85jK9y/LkLejprZhDVXDXdrhvnQBUlGuaII6dOr0WxfwGgoc8cHdMYnSbM77q0JxXxUq+6
I1rgYBIMr+gmP04Cs3zsstlbUIANymUW9gDTsbssNcajudOdcmgqahUfM42ICGOMb9KSQMXeI3mC
xJuq91BSaIabdLtscKQ79nSKdX+JmNtlCVENRJmdk5512VZ4D9Zveh56mH7wcma7K6R9iUR+vRMw
FJaW5DAYx6wZeOa40e9H3boYWd8GlhqCeU6afrd2iqvq5Y5xoNPrnT2ryaEqvLzd8Q/UuFcrHVxX
YgaiJrthuespPdYYquB8U+Eokohw9dJ4caYidWWaYK3D6Z+gmLVtvbIob2CkMBpgPFALO728LaQr
OSeiXi3vksaiOzbxQL1DWcX9qi+XA43GolAYYiMRQt6qQd0YCsQV80iYkhb7tYfu0BRnXU38KcMu
IHUt41XXOi/PX/JqwCQyQjL3OhqY6o90pNEJhZybQbJtYPuvIPNibr6VyuRLS8fqXI7ROOwEtB85
hmqRhTkEDavCOdWEq4fA0R8Z4ehkiaTGKV1+DzVifYIzirMxeyJRVtrn4rDBrUJ0nqv4RVI5Lld6
Pt6qFZl3AjOQZcAYGQE9Q7xtCrtG6GLI5OQvkWG+Skp+mfWj3+DSJ652O0yHjYSZG0GZ9DspgvdY
8Q1i7bqt4UYWWbCg52N8Gzt44TtRdKyyxd3g9U2btIaGKwyPBr4q20KPOnUXEZ/UsNnz5x6KkAVO
gRzluLm19I3sJ7md1neimtmoXI1s3g2l6cfLGVEMOxXnk02dspQDVbS+7wEtNhINpjIALkC6DG4y
0duUU1qILUWggT6GhhwkMTMUjnC59SXkP4oX7zanuifxekIdS4jRYqvwod+LZ/lW/MgoSkAJsAel
Yr3DqIE/pBhAKHb6pJN8hH8tOemzRnbNDV27eEqVIMVzGqcgwCpAIAAdjA8YJaLFdevZ1c4tMIwb
jR5Lc8iQOwY5pg3ivsOrEPdAy2mzXZhzLRC3hoVBOXOe4fDgUhgNOP8Q7CPZWHxkzCzu8b9iyJQ7
rPCRJdq6uO4arPYFtZhTvho4ZzLNwkS5AUnw5IiujErdg7Rbr46MfF3wY803CuxwnA6khTNrH5Ja
rNnt5fpaJRTC9kLa/LMpAwcx26PCsO9n7kmOoNmvSXtLvIUUaQPkzB4LJl2+RbfLLH8L7t2ydMCG
R9Wn3g9VDztAoBf0z4/WUX/dfAQv4szhmGVl6h/lZfbUnMq3ntIHBg+t0EvMZrLjnL7/MGNgSJ3l
C+OhEr228BM5QKwlgd9oXkuaEG9uCGbiq2N/He+XsbHLlnQiVXeibdNxsXOe8e43RwYHS8Jt5BYj
Nfei3B9rhykpaUTLsME4krY9P4w1iONJnuD70b1oupO+GNEe6ER+y56NX7psy0/GWXgFmriWVnjM
bjVtnW4bO9hS6E/TnRzanCqdbGP/IGR7OFcSttegOpk9UlHwWi2mE6hcmXgyJXOzEcq9A9uZpcIf
QFCUYy0ZTLg1saBfFlpkVM+/0s7POveSur+4MylXS68msOg9uihNVgYyPd+wPEmlI7zFOsaiiNN3
y5N8VZHoBeO3CFhhqIbmMugxLzKDYQrKbbJJeQeyGgz31Yv1xiyORY6rDXwL4dF82NxaNj/6ArNQ
Ef0UR6pdtRg7OjoerlGQ3Kl9MHN/x5SvbsI7IWkgd3rGs60DzU07TFfICTCoaajHPjM6rM3yyWOD
6KKbDZ6gU77ZWoKRygsjkggn+5DVDz5lK5/6LlyOpXwRIT5WyJXhD95Pb+tteceoZ2Zww9yG2TC1
b77DRZu6LmJYN7kVFoXRFiMXatwHbgF/AoXWyo+y+W+2sobRxeI0OZ69GNyXn/198yFQ8CF6oKIj
dYq1LrBv7YhQm4msKFdjiZib1SbHk37fK5w2+II4cw69kN/td4W7xm5fOCJqbFKDEVExDuX//MWK
pf0QFl+B9UcaGvlWGMDQVOYul0vyusmWF6d/L7DU/oAKXrDpgRg5Ytgpb+JLTJ0KeN3yR5U7kD7m
QNUtp6eBrZ/JiWU8cHCtW7rWDHkxdSTWYupMZH0vTsXKh5HONaM6KQIZatvR2UBesnsxJcCEV3VI
nVoSlzcgrNtpgJcnnJNS8HrNJ5p53aysNuxYWO3R2JKp1NvooyG5cgYcpypxwBOhrhER13Mnsn1b
j3i1rVFicC3ZySOFjvgiBgYcm3f5QvnoMLPiPIrt8ZmrRMQgOXs1Oo9sqrjftjQiP+wNmcIwFJgH
L3oQdjOGWZg2jXbziyaikrYyXPiIXxQs0JLt6MaFtCAIU8Y5CdtQNp6XL3s41p3gsoPpAHQoSiUs
AuZBtng3vmL2BXs3hPz3wlaULn5TbRxJCphkraUHhmaqO7zyh0f6RC11weCHxBffxEeYC0m9a2QO
QBfoXnlPP3hDkNhipg3PcBBqjSfsrdck0nFJNRurz69JgNDIKrStZ36wXz1kxwUT3tVWH9pb8TMD
ImMITdEj2foDU4wFQUVHtQ97cf5IE68R0cgsnyTvip/5YJcf4iu3JQ5Q1CJgqvFH98owieXEwsa0
81W76x5jfHGjXaEFEp235BuDNw8wIZw4dqdf+BRsZyinZ+tyQZusYTkYoqfpMiWInJCE0RksMBFm
lX4mOnriYFefJ7zO/GmkcCRBF9/2p+pXPqJdsKG00/4PnY+5c0an/rI+W5qD3CH+BHsdsGLlNI+8
3gzgT5uT2zXOtidynwJhs7pnw8C79OITfapIbRs5OwPY6M24DX/xF7cfBlFg+EoCw7OF77PHpdga
ebTLaOnCQHjKjtZb/q4By9DZMuwFBMD39IG2Xnxl2mSoTqygJvHrZ4M40Tee85aFxk/4GO+aG5Xo
cQpJm//Eo22+za/YRDHC4d6GZILPc/UiEz0p2DjfUvB2L8Kj5ANoKbnDDx65TOgITBwgWWdOh1kT
L5qDAYf3G74vDUv/ET7wQQ8L6DX6Vg8jeKwye+B4h7uBLMUJDUnl9up2PWC5Oc4OFcxgcgx6JiQ6
rPJZ0pUHD3/YDsGcSg0QC7c5eAi6M6PKR1BA/yHT6x5MKUDTC37CGgspJblFmFWvHgCIeFb2id++
cMO3nyq52VfbwUKgRul1r9bA9Nbjh1B/TtQOcL1Wv9W4SKiG3IHfCBqz+hgq9Rj+kiArb7eD6lQ3
0uDoLzHVrwx7yUMgnt+JsLaecesB9vb4s7w68M6eUm8IBGV7jRgOi3gqfWDnwQZKR87xQMMcmGJJ
uMBvQKXFqB1eHv4On+JdcktmlRETkeCYr8vn8IpPGO++3dIY+dMN1yKM43e8cTuENQxuEqe+5WU3
LwAHc89swGGM1GhuFO8Sygughd/NPt/N3NdoY0nNJS0PiREEws1Z1Knx0BgY5Civ6LOKDUeAP8+7
wkd6Av6uXvun7iC+IWtKeifOXc4YhjzggoLphQTgdkE1+aHl9/f5y3pvpS43yWicOBeqx/K9e2UK
rfU7lqpqshlZJg78AD634nE/hS/sGoG0Ba5iTiCk97+vMsmzWGTvXmzPF8/9g3pVPZEsqMJssvvd
vFs+l0v5uf+lrE5pOXjSJ5hfY7X4YR6t6+6XeVncUiUWH5zclH9pcSvmvpLjSupKBVjMc0KANCzp
2FtUb1p8ZlotNm94jQPPee0jbKsB14POp5TMez+zdr3oqfhRWjsD7H/cojljbmABQk2gIjHC6g4v
fCwdFX9pA6XaFTHVP3eB36SuCRQVXljZbiUyc3208v2Y4Aj6yHeijKFKo/GsJ2ZGzhCRi7qNx6r2
bsZarbpOy09dPrUinoiBIu4V49gXhx4/xQZy4nbmr7qDR/9HibwTfSGrW6f4DYQM/1x6Al/md1uX
oXQyGE1hsJfczMtVyEVa57fFXovoTKHP7XtImWYgG/uYO6G7aNRTvOPKpBbvt5J2x0Pm+/OY1hdu
WIlt07kz/VC14/iLaSSzAGdYJlCS4qHDkAvCUHvrHgnOvBwH0WuqQOZpZvs5DnqSAqx9f5ev/mQ5
rAnqV93y0vCQqX4+BK1CApBtMZ6kiBP31F8d5QPimDUQOy5fBzoYFycoHI68Xe2MIIqDs0B9XXxo
cdQ+63ZA+Az/JFZwyEgXKZ2TRiBn9lq66+u2eqklb0ryB4vVl4j76MBBg1gJojAozWMp7c3Cp5DW
DjMY2g3ec1J0brP9NsfUXA6uqade8wv8MwebfRaYdC20NBH+03saCICXanBk6USDMoDvMUdVOVjc
PsNa0sGYUcQINHsWrNOgB2F0iitvI8dMXOf4GMPaQhVIjQMWFnAv60z5op24MRW3Wqa6HoQLa70i
wdM0d2rhc/uPDeDAPs9+mIro20j661QEZ1NDwgVR1hTzy8QtayyETJaIA8Xs5eGhan3u0uWivsN4
p6NO5CBHAANnbkv0PRUSMEbQhF5HO9Y4CQIdqmOoY9y5GKvIwTajAF1m8rkcRBpEbhfFzWRa3VMD
RoRMOf6sLT/D2Iihyz0VDwXL+jBoJwWOAL5y4uNwTYJC9z6KtrpvX5d+J4ZYIL133V2kgLI5/eBq
/Q/TCuUbLglEdDxbGPhKZFl+mdxnqQASlzEnEF8SCmBwj9jrgOiBfGsgPnt9517Przec9R5sRuGd
Eb4KuRYB5CODofJt+aB0HaAPgSDAYZjx+nWxOFi4DiJOdJeqXHxM7/97wgEn6Lv3h5cbeciaIitf
Z3FqbCWqYY28v3arBOpwv4J1lY4+AARyN4zqL820l2knLSer3rXdMYsPXXuPcgoXwqV4GLV9VPt1
E5Bna2FX9BnibAtMswSzdU4YkHDlzbsqgx6yy+jLOJTWkzxdceKnSSA0V2p+jeJuDIMhf1yzU68z
3Xdl6aKqP2PhKo9PlY5R/rsmnupnIC5DvKlrvFYuE+EhYZbV3HPTpdnVXO+4gxVyiuSLon8Ikwvx
tTCPU/yUNEdLD6xqh6pPhRLGijDdNg4kaPezAxm0u+mv+/VogmpL23RCVbye2UzkrrlbYvKK8Lm7
ouWz5F0FvO0xjBTTy6l7wUmtbMj5cXUCBBUSZp0s9kDjVWoe2COM51c82/cgfXT/4aOuvVTDdabc
l8OV2Qb4+UZE1Ra/UYbR702KfldYvMncr50PwhQWfqPv6/xownR5kysvZTTXQa04jksQkslL4U7l
lu/lMCi0hxbTBiyTOx/bt0lyddUrIQsMh7A/99P/EHZey20j2xp+IlQhh1uCBHMQo6gbFpMAAgSJ
nJ7+fO19cTyaKXuXy3tsySIINrrX+tNaooWNczfxNwSvkcnxCAElJm8mJRgjjJunAi2wa4YeNf9L
2xrKuDA3FFQh8xO4Zcaieu45Uk7PmUEvyHgt0zPzcXR9g+GJhpc+oULdxkmDyuyOqvtEVWetMDhE
6qDxx3W5eM1R9JiX547Akb6SosMxeUHyZrp19oIK2MDZv8Jh1g4zdfrONka4UKJ9Zmze1sQJ/yIU
UJRfcYX/2rl+W/k/hHKAZ5IjyU3ykX9ThFHgyPvsFh7zvcXQDzzZwZy0xWz7Oj6P9j6g26L33Lcp
M0OLlTkpPundAqZJW1MFuI7B3OQZ9MNPwGCCCe8ovOR7sik2xdac5IsqGeGVDhUqZkYiUDnDaIV2
j8Xca5seD1hzCziKzsUtOErXx5k9lJeTz89jdaPNEckly9ehuSRb6slvZUZk8635pGLVJ/5eBo7s
NQ1HLpPexnIxq0Cg99KhNOEa+lFC7Jn7XlC10iLYCHIMLBxY4XpABDA3EWQic+BwilF85sy/poJF
R03vyJwR+6u6ZteYnCOEI8znRTlP89iAR4tRy+rhOX9P9flj76+LcbPNAeeh0uiVT4zPUK6nYbFM
lswdnD7uxCoTYwgWDkx+zdflR3V478JP+xuYgJsLyewsT3MxCHiif71miDmbpf9tUZ1f4c/l9fvQ
XMlZNb+528wxp6aHC0yO7ZlNiwZOs8dpjMbIba4c+qLbSWHSCIni7On5otnoqd9cmXRVrtEegsP/
fhS9xyZhBt2ndY+v1IcUfGy1gAKMpUYvBtZk3aNrOH0cgZrYh2tk5fy+1XanC6d6Q5wG2MK9+Hjf
alWcQ61K+TDQ9sVHtZNpkJjLssxv/Ezz1EuP8rbexrdqHaBNonfjlKR38Kc0IBDrHbfF6NWELTMC
7D2wzvkGeRudyazutYxOU67U+GXbs47mpdiF98cFBZr+VX6n5+CIqNC8x2jg1/TCjzNZbGjDGOoO
93wFgiH2gpQ4Z0qHBivz634WT9pA93U1jnyqwon/AS3ILpN9lcA+zHnpjukhvJeThsUImgQvaYAH
wLRypDPEEshrlHxQ7DyOKkDFHqiBu6edxf3hJlAycmzRy9LRADbyx2Mzf46CL2fLQiJgj8xeEQkN
Yk2bJHSK73V4Ve82WhQGs1MxGYPuWh6qu3lgx7jXk2hRczg9aHn9A2AKoIm+gKwevr6eO8hyL5xJ
Y7jp3WuujZ+z8pwtu8NjJ8W96OO9ZonQgkZT+/wqezKRRrv0w18zfXRwWlUMxvyS+PiEpER0Y8mW
5ZXctEty8XfFoa1d+VZcDBkWsFfvfGb35T3jM2AVLiDRn7d2z9qFvQ0+X2Oew25jMtleYTmDx4B8
AvDgrfymz9d5Wlmr24ZrJ4YQtvHIgcV28Dw+V/WOFpvHg94bwgiOmwk06cON6CFo9jbasZw2SwEZ
BK5G47F6H6KD8hkwbj5jFX1DwqYkZD/Ec2rcsO3Q7l2yWbzmFbm74rH6BikMP+V7+VWzUr4yBgkk
EF2i1Y+QEYLz8ImM1bP26Z9fq3yu6v3qQvYQI8oIjr+EGwsoE2m1QDjLa3hILsYhnmUj2J5MFlsa
8TqMpVmy83FPI58Z3dG6XvBuI5pMkM8jCjf9hr9e+0o/m3Wt981bynD343OpTRkVdatGAIGeP0lG
2kT5lq/gtfpNvSVcPwuE90ZCF6wV2YZiUg7SQMBliiSatAYQP+uFC5PJVbQLFJA01hRgAKPr7CNY
N98NGMWXdCc5EWUBQHcd9hRLjP204YruqFXVrbTjv5+X6J5dlEV5JdkAvI88fl5Z/fSrXsTq49O5
oXHF+LcFoO/goy0uoXdignm/NVw8s6+zPeP/kmmgDMP0ANhyGocIA9jEypIkul4Ij4H8Q0NsjYQC
3LGvU1lwLXiGT31G/ZyOzUVKCOnxnGwTqIOoHtiMuqdr7sCJZ021EA/y3t/nZ5mlssOOV7Idb+q9
cgV+4iFlkZZfKQfC7jF93SCD2DPZBHCAF7obdeIQYDE4ENsz69LkrnVB4RAGvSyZcESxEHluMvLc
UR+z+0ijB+MUTTeCaCJEExq863foTRlZT/oisgXFRT32aNzmcDqiDKWG4hcrB2KDuoi3Fpd9G09P
w+lAaUxGCBUhQA/Iq5iqVR59KgdQUBHLDwnm8imT0PdqcQFx/5FeiM8aV3K9BRQ/XdoNhgSLRudI
Wku7jth34Wv4UHifgLIxG0/v3fb8tpf7EJF81C5gMcw+GyoNnnFO4FMZ+QTF36v22To8yyCmCEjp
sMFaSVDmDt7KbThIvoCYszsj+BrQdnUtbdNltsBoOszO/2M1HCA+dAuRAChCNuts/TgWzJ+zSdvG
Y8RKg4+Bwuw9jiBW8GH+9fXhf9qcJIzM+860L9pLHUhJ6ivVnFPVhL7z5Rmpz7zpo8EIGZXuJXbr
RiZFu5cy5g76GeQC3pErhaF4VZNo5bwGRK4hp7TKfh56b+4TxIjj0gFydlUgIIvOcbt9QinNZgmT
en4HQ6ntKedq3Z2TMz/S+UL7x4PD45WA+qM7+NLflHSc5gMDqg+t2j0JKajZ5y3dI2f4Tb3N4sMm
BzFHp7uRF/YTtxVnjNiKzu3ZWupzAClWHutPP7PLONQg5+xI1YPgQ0x7ANtnKsaFVsOBFjt9W7Tz
5wSkkDm+VxNeCPU4UTd1D0k4Up6Qtv/7sY4mzSH/QlbDWD1CgQ/xwWJYYXAvL+H4vXd8ZxTOOzFz
nIMcOL/JewH9DXs9WQtioGpB1XUXR9aeSxq+9jzk6We7fM9sLybfwu6VxhhQvfqiV+cunD7LTXtI
gLzEPyqBtHvFrpurn9KZZWt8tSD01FHH56Y70D55pKEczKMlwBNgKvstfsmf0i5Y5nd75nyAr+ge
TCDwE4VwBV7B8uS5IZgMvwol5C7es9qSES8UF26XovT/hdgDCYPSkzA0A6DIE8HMiJP7Alfm8IU7
qSzT106aBXP9UA3DSTqKeu/R80OZ84Fq5xRaQsyHcI0dzjdoiu2f+0nK6v/qJ1HrKQZ+foIeflTV
lZZUnVk9Egz9fTphAvlRoKnPPvVYPOJzh/qjnVw4xtlS1n5DyiOGiLFEYv97oHcDG0iVQaS0RRAz
hftUB5o+bss+6VA0lQE9Vt5nBCW2eZ5f5A/gupR9VBqULYzIQazq9DmyO3ISYWBxILAvo8Vhbixb
KFttNIgJoI+pEAcIHh+c54Pq8Lq8Ds7uec4Wb6YWkVe9TVIvyga5MCkMHXMVSkx9GxXBxHyPMoNU
tWX0Zg4DVn4POlN5DSC741uZ95H3+KA5sRsColIEK/RWrlJ4LZg7W0894KcGDSRsL2wQpruoXHiA
JATxiABdX/6LgJHBBP/xcWA6IfpAtpmpYwiV5W/6xUJN1PChKG8Co4FlXRjCjPJN7cvAxQtjKtcu
jlBiex0g3ll4B6mzUiBkqPaxE81O8qjOmXXA0dFTNJf9NNFF+Y9RUE2YTDEES7EfoxCJ0Yk+jvEc
uLWG6XOM+PGN9w3cLh6IwZc1DgJPo998j1sxeq2HcoZa7FQPyAngdy0ZQVS/8qHELGADdefAOC1T
/4MMTCHrI/KcacmdZ/teEu/qcB60BW3qAHIGpFDdm8BH8eStTbqccbIiuFF79Ol6soenv101Yhn2
ia4KTl7oeCEGDwmlgGviYEkGNgNXW7dm8mUAHechqH85fcWYGCRl8j3NpMqmarA4VQdDA8LhMa8z
3yVthrL9O/Q/m71aDs1shLWqMjxOKuZ0smFb9yxBCzBAEsdkY5y+KPegzzp/IhtDmHAgOa35sLCn
dc6gUfCfTmVpUkazBysTMSOkEDM0wpneLYT4yAd1dKletIfH5B6mGqPUSBkHlvX9fCRBf7xoyVFE
2GpfYy6U7SK1yKUPtfYyornUUWR7tjKI0gGMKjthw3MDVqtBpA9RMVQVUjQXmrCk0by/5V5+sDHM
wKrDmcI+PFz1F2ZrMRU044VQw3FKDuwcBaynU7sca6ffyX/Rif+XsZJxuarD2sVep9o/xLcvq67N
VyC9Pzp7Z8NHPZAA5QYdeLIzlKNpj0prh/YnIF5eyPUM7tift7N/g2MkuzO4F1e87GiIyf759IQ1
02WzU5uvdJkpN3PM1HooUze7RTMJ/+YbUcTW+E9Aglcj0BzfHoZCQ/3hE3voycl+5v6vV2tOOwUZ
QoJRpfxuNEH7U8m3dxs2p8vtv+wT4kb+fGWHPC/uM94NpIX/fJ9KnTRPVITZSs7vlewW7a4J93++
lf/57n5/jR8I6eslJS+9srOVVUySaqKm6ZCCJkv9kUqWuD+2lUseKn0mYP0N6vm3hpuI4d/e3Y/7
GnWpbeWKkREMT29C0eOX2kCxv9DyjzqoWgMsLNA7WJaPQmecTfzFLEvyTycW03czQzrG+CJa6l3d
+vjLTSHN+8etNwFexXhgS+TYi3DGf976yo+edVdHFe3+rlXHZjyKHuPAPhv0tlD/YGKhFVHFNBBg
ayX5QKxW1RsnPr6e7iO7WOmn9Z638e3UES712tXypI6BO8ctmILPjMrJQ5mUxvQkf/gIZLJxbU6b
01JjqwnmUTLtwrVerU/6sUZLHlczK/b05Fs9m8kilJY1NXv7Xr1Oc5URxMnejiZ5OC7UWRKsM2ne
lrMTfq3H3FbGGbSS6CEnjbWMk0sa71vrYNDOduo6gQBM11o6CcqN5ny8LTSYz0UWejlx1LTozyFH
feADKiBkwOfb06av5fvjtQS2QDiBwAxJLWpnzvhqWaEuDY1xOTQuITMPrZUZraLmWPDVrr01KezW
zGYcQT2w2lmmj17VIjxtc39jnPqt/NkYyypaltHer+dP60t+3ML8UHRXnMmIEmlVZSa+Evkorw1t
1522J3PVGUs1mZ1O+5Jhl8G9kK9qPa+qhdLsq3zzem6baNk5H3bzESUzM5gk/ixD36hNmVSmWRNd
nQqwXB0wmpFfTTx/nrahOez0kWJgxvqw32vTWLw7aDuc2H0jnhvF1CqmSk7J6o8zpklFS/85rRsX
3iCPhvwsPRil7ZYcw1d4TFEpth/Ba650M836OlGmRCuDaRDPPZcikEjlM0lG7+dCTmZRN8mpfXXY
6JESLU1//KxXPvOY/DFfOkXTjuH0bteJN9IYY8uahPXqFIwA7Q3a8NhclMxOX53KvpwgLh426uDF
IcOHFzFLl/v+XMTOjJ9DlgQHr4w1IkDHOVa4ueaCy0jSSZGMTvXoWU6zRNjbnq85F18Y4/gx4VW5
krKbWOQxLFNt+pS2D2YKpR4/0g/Gqbnw0zWv82j49hGiyPdz1T5Xkj5Km7n8pAFZheXUrpZPa/my
J5W5rLVpAk5nM04OZLNvmr8Y8LLPX7IBWIgbGEGJQJ4DsMYzScRKX64H72aEo1IkZ8OC0+ry8ZnD
RIWBFfUEtSvLN9QG7AqE8/nOgN/Dk4fSsgjp24f8Q4t0HlIUkP2SuoaGTnUh1CNoz9rjtahFFJzu
zuCEaZNuAmVl1CdbE38mr8JLxATVNmiVhGfHkHDuMuIWhk28BH882cy05l/wLXydp6ZLxXc9OMtr
j5vBxdqJ90B/yGxSIQPAhDHmG8a8x7gZqTUqsInPDXRII/bejwkXo/OiOGmp0CWc4ui7Bi+GrKiY
QgcAVj4pLZEbZswMxFVBZc50ZcLJe1wtlRzfxleJESBDGkACYAKThsRwJKZsDxxiPxit+JjYJG02
v34es8AI31U+xd8g33JmwHLARukXhhmqCvQHdk+NeC0Uan0+NV5OxevFuGNuZr1COt7ugJIh0Wgc
+ZnkdHD5jHHFPMaP4l22ZJOCOrG+2UIqpKZ0Pq5mDrkiNDRm4jUoaTC3KggK+pg8kEVw4awOrAy8
PnePHwt5BfzOD2QJcPe4HH7nS6U2jZ0B7UthDnnrWQER3aeOVe9MKicWw4buog0nbSvty2/INLG8
2OS4OzhXWARYsPlv2+iLdcmr8Q30KLyht/jEeONo8NDDXJEd89a55sAaslIqPgFZfFAsXqThvC/m
4PBV/V4UGPiQ1Yq3wsuxEPguLcQGM+Jifv0atgjpqJr1lp0WCQDdoybuHWvvmQ1Ynzwg3BpNYlX1
eMMS642DktvBC6tukg3AJRmwTj4O65YbajZu+xyCJFJkX0CCOtX1nKT/8rRRu7Pvl9RyM1TjWg9O
jzdC+iDVvlRxDT1WWS0E80hjUKtAmkAFnDXEdHggH/3H9J0M+XeZNXwyTR14B5FK5Rp5nz4Fr6WS
D/nGkicEP9urX3eow3uKLJ5V3rWUDbmNvAeEUhUyOO4zm3sqRDQniGVnoDYjPm02RjBnxGWGeLPc
zUj+dRoZPc6kGM0JOADkdNq7sEZiS/wQfllIwrIBqAXvgJXF3PlsYMmzN+m+DQ84DK5QGnFjIbab
W3LkBfhXIWAXeCHKCJiAwitu9r59DrIjISEQouhfTnQAVNaU9qJtRZ0mvj/1PXz9/BNOVlpf1eyJ
TpcOCc0ackVAPaEyBlylEnBDDemKi2ItMAe6LSzjTU5aMXdgrCfTxBzMvfJMKEB75icjJtKQjM00
j9SAhgECBfORxGuYZ0gci/aFwW9ItRwEfd/mvtlgaDO7QbGCuVlnN/0cHosbzIrXgOGDmW+4QkHh
EM4kAMb4MeeD4jFha4QK5h4zj253gmXjb0WOGpMAjtwvNj7gZzn45D7Q/xnGUOKMTMbdY+AggaT9
RkbFWR9sRKJLzUQb5P8jpMoorLNFTBup00Jb49PiOXr3nwNjCKKLyHDBuMFXT/p+sUaXxZRgP4D5
PXxMuQXWrRbVLnR5dkd06JOMJ3H3HrWjbs4IdnboQzi3D7AKB2E3JJgAXP5WfOefBdBiZvb8o38E
9gO/QC916e5mgfzLA4rJ0W1EPUTK6uVJRhEyOUj+qbOPj2Bj5hRATjk/PgH/BJJ5uih3vhvwB/iM
4q5hyIM9EVAPV8AuxoP67EswUA9sS27meyYylBdyfvYJujIPq0ioLHVCnhCVmBi5liEjg5AMgx5u
6th72X2HiYQ5ShvXr3v2qadjvs+IAnAVUHOm2VdDGS3Mqtymt8dn8wWshXkJrBWHV2H2io9mHjwm
KTOTtIGkDKVuSaZrOQOrtNQJfxdw2iaT17w0hjb8NxNg1T5TVxIkHEyiB5jpNYx60FzpNeTDggXi
h8qnHi+e4iGFtTY8JRqp1RANKWU5Nn5pS+yFT5jDLx0lzTg46tXaOkc+gQh9L48cPFVzR/GLpknW
heSq7gAThlwu1gp16LQfXTNOmZ1Mko0rfAPoXHH7CfVpgDwxXTOggvwIr0IygJ5LL0ZWC6601j5w
eqHeKRF72hPMBk00SONZvCrWwLsKO71+IdIZ8IkwGc/69vkPYaQDheaLcjkVTD0KXSaRISZmCzf7
/g38x6ajPuC/L+NpjUUC4OuykSTxbsDtzEszf6NbKGamtnfigdp6sbaXnn2DwrqXtQMdUCEbMxMV
OJnhWviOWpivVrBqfKQdJAmDKCD0mLfxmpSoUqmRu7GgKxxBl6hX47vVr+90LCprAMqWDseNeXJ0
j9zLCJo0ZnVPGBljOkMiiaAvuWaGNGKkMIN1J+ZpkmTjOnQBef6ZWsbT1fyXR3by+E1Kn0IA2LNB
nV9hYE0f4RaSpLZPG1q9RWw0HhEOXN4xTfvOHc01WCewQyILwSZ/fDN2xpxq6aqWNwVadpswMKG0
wlqBWQTtGrIo1j0iCcQvOAawyb2TUW6Mm19a4orctK4vktRlYiFGBRrfdphQVUZTicxoa2IQVWVw
2sPcAv7O1cCL0uHbmOvaKH+P9GTypuxM10zTLoJNRIgIQh1cZ206yCVXTpCk9zsOdEk81MQ2qg90
z+LJ45nSBJnXN/MBS9wilcHoDeCXdHIr8Abe314+QhZz7LCsExON+Au6ZABdnsHqhT0GqpAn4nVr
Hsg8d51V9zrXDPNSsLS4oNsP7B/aJpK3cTt6YwyuXYOoRhZxsgtIUcYWRF1pukCPPtUoZxtaCwoA
nuWKCkCo1oHlE8vzU8AmAiTwyexVA0D/NCnNUdbuEhR8On6OHouoeFDRudHqsZJnBmKjGENLX6Fg
R/nBwMO8z5a1DW2A6VH9WIux9sE8d4aZ9dm8Bi05UswWZlliS4s8B29Mau8QQpHMMrG9tnKVbmID
dlMJnUiZHDec1pgfaGNe1EDTQGWM31xGD69LF0PzOjaYcO20Vu+Z72MUNSlAFmNHhzV2DP0YOePn
ui5G6QmbFeCwlz76bI+A+qHFunRDqhQ23XAJxJWhkqyVwUtfOGOtgglYFbRsdBDSUYv2r3rUSlMr
RE3eK8r5s/oowfji8Snw7PdEPk0dChB9SMI34SA6YQ35VOWUw63G2ieam+12kKlkgELdkWXlSuGU
WahAo7GsUwkEripNKxoMIN6IvdvFShFd06OGaM0/wCZAMKGXYY8PcF/A9zAJLvTQ7CMsQI66R4vO
v6S+LkAdCEcSUguf6CAOGk6JsmehiQb8Z3DFe6PgmmDNkUIYKT38Q0fr7KDZ9V0bvoh20hkQkcAP
kij4l/wcvBJ8IydhVCABmdjpsCiWoXQHrmx6hRBSce/cF+s1uD3tcl5OFWmE+sYJFyTYIUeH6ELR
aYgJby5UBE9fuenmwJgnGma4ZqySzJ7sN9iDa+hGQOJJ+8L9yXwJD6klZ2hy7VZY9ev3CEoJFkMq
iBbr+R35cZwWLsYPB4ep4jENqMFTlOOlgwYUtIzM92NdPvU5X62xcTxRxVBfEgNRszUiM+05vCZM
oIoNTuDUJEae8NdYANaoY5BbYjCZ6Ux6LxeZ0bd56kB4ebSolEuSx4YQcCWNnuqxkJBjcajz2hwg
pJehEcXn4EOzYD0oFs5j+Cr6TLHukJsykQEC0+M5Lc2J8ZqxoLRyxORspxjW2EAxzcCUHX0JdNxD
H4HJieUba9hCxi/Lq59LXFYcUGDqb2mrq8RG4OG/msVGbD/0wm/XCSYZoagvz7ibUxXtSCKe7jAl
W4YO7tu4i4Qdrs/xjDTukSqwTBb26JfIzAWFfuQH/A++zFylvg7PRNf18PJiikRXSTy2EKklNtKD
3tD5wdRrNJThoLIGVtEP60Hgj4gD4ArZ7AvOL2VQKgOZfBBExZWXQQyXfTxi1E8aakwmPIjUJME/
clWG0W8vUrTA7qgf2gtPKXOjDP6zQj/ff7Ww5FQ5PEcnt0X4j6pFHzbN8OkyloZ8qJAxxdHcgChH
W3bIT25qTm4SDQSOLXvA2aqLLKhBffK6HeFM8+euHGljk1BNoiaHdjNAxPb6NjclHBzHInwb1e8E
nhxKAx5d93tcCi1OPGcXhcxhL4HhNKJBxEkTMa94Wc1NcEKE1JxBO+5o2A2p7JiviB2fx1p0Agzc
mRQNmQeTpjsXyhKGmYQinrmiobj5eCvXZNIk3hs/14gBNCeyNDRPJH9AinA/mrGKdrWGKOrjTynL
VXwigQo84pIx07dc+oQ6QWPCsAdjzP3dLzYqp7KNpk0yK5JZHs/zFts4k3j3hTmL5Z2pIaXFXHYM
tYW6NmSGgbnm+s/opfaTXBLYpUEsrgrTB9tn/IjAUepI8oO2Kjc4fuJ44DPpHR1K3NfjPr4IyN2I
Pp7dHB8WLVw8VOm1s4H9IjWlB4qHxvKB+EdBuIHSvBWfTDA4DdS1YHwxIbqZ1MutnirzufRJCfzz
1RuC+vod9P7f1ZuKaRjg7rL6gxqT9crXNTMpN9UVoBX5qwPPz/Q5Ytc20dqflqqHIIdfAiJANozz
tEF4jmeYGavsa4BJrllAt5P5jLgEucy3NbBXzdQfgrGN/WvqScNwQZl2poTg8KcmRW7GecCW87+d
NNw5Y0TcfPSG4j3+GrX3r5xd8RYZ4a4RXm0yoFb7geuXqprrkn4qNoCjBVuM8OOk3xKZNCmdIqPP
ev2WeXBCvogPCruFwVw5ciuhza/VVeVZRjH3SWMHIEwvQhPBnopzU+w8/egp0B2QJKCNQrBKw5je
OxmgzB/yh9MRFciDhy+ZPNhciQAx2f7YjDxCrSLVa+AdfU6BHuqLgHwC2o7WJR0kzdCqY1/sF0SY
wNx3AworUt2URjgqyu1OD4Y+HS+CjcyNrw6GrCl6Og7U+oYHGn8KqtSS3ygMoLM4LFNmJ5OKwMnB
1Bn2P4h6ZDgckVav5fHH04lnhLOLFtfiKOm9L4ROVAXoyYBaBFy9/gvsr/3kW359LiQBMiSMEba6
9mPpxbqZ13JmFZtwxk4k5G9nY/nYp3u8Qmh16KCbDQqQmmPl9vjCc7U11kC/D9rZW0vdjjQpZ98q
vkTLhuwKCHkEWU2o3hP47PDnB8URzMzPB4VAd8uwZFX874fE/6mF1kt/pcXmfxIzbHX45GKRdEMo
TUVWCcPIw1Gni5SZ02ng0wW2Hn/Eg2WgJZl1LcaOiaGAgfXJmMOuxsRQue4XGXmB/Re2H8wApNdY
/Qi5pohoxTHm8T2Y/5SRPWOBSDuwZ37JitC/oFMR8VrvnvQVgDcgxRsj+dcCViXdnauTYydq857J
QkfNutHJHnUxQz8YjRi4ndFTFTyqbov9tSVHBacSIjKKdE5ZNn94A2ozodup+BFokfCR2KKu1lzT
q//in1D/i//5/eb+2EPNprI6vXoXmzgcJdYYzwB2WKJYddZkOcDyh2jVlj1z5kQ9iKDnt40zEshz
SXs69lfFHoGOcsbXzqLIFs85JdOfP/7/3OV/v8IfQUyadopi30iKDRlByA8BEEq3CPpYdZEEYPlj
t3h8c5q+J6eZAvvQC7h/qLvpiEDY2xHPNA3o6xs1XRG4uF5s3Jnc+kevHb2GHZItYInTKODk/1uo
vPqfD9pvS1fc/d/kD6+mbEy949pPBlEE1A5CCPrcSOsWYdtRvqXX8ijd809EPPWnPkspUKwjhHZO
U4li7YDz9s93U/+vU+e3u6n9oJSlWCK31noVGyxJnQNuzsfsYtOuSFHAj0oIC4NiY8QIQK4Qvq6/
j854EcaQbNuOpx18AWF40ssywf9Libib9N02tlJOULZy2yWyhAWrfSMyIuqPdovKiJ0Ddz+uUesv
b0j7791BBCA7jsn09x8L2H6lfhq8ZHaH73xfn7utfDcO5R1FIUJCnC0k7shMH9haXyzb97Y5l7d6
Y17Yq6jiuivnLmpsVgHHx7L4Ug9/kySZ/33H//8Cf6xfvc0reHyl2LxxJnJDO6IpXFQwKJKAQ7EZ
OrbAWwU6Keqynofd8bnlsWu2FoAGao6I42GAICmklwaurxGBFtmMGB9WOVI8PidkeYR0fQ9o7uCX
SY5h9+CBNEt0gDyeTPd5H9Nj9FlvaNdowKiRY8HLuUkqxGbanZOKho72AvOr9fjLI+z89yZDQDVx
ag7TMn7s4ME7CM26bTlvkLKJLDWSAJjM1UMoQ/5TjKZbLBW3QVmc9ROfWJ4+a5Aa7nU74V4F8Sig
gNzaJGFZQMxojgkgDYVj9U1G3y/EGJkf91KCWmE+s4h/d/HFcOwnzRUvPuAZB1eH7/YtRPb+VT5w
/NL3hYyqhzmgB7i/byjFuY8KJgaeCRT+gUvZjsCF3bn8JErhTQVPJgEphfROYAgaR4TbfCcI1BG+
gmiIAUs9Gqs35cmVjpZ7+mxcxulxqx/ESdBMYJIjFJlUXQZAo1zlpsOm4Xr92wxvVSz8fx2bFgnR
5Fxqlvor4O63vcdBqcJ8I266lPbLfb3OlgipUeqWfORfORzsRbk4KKpoUBXwf9E6FedsXe2Kr4qb
Qm4HIltKYergv9nVVOvnQ2HJDD/TFAZMqqqiyrJ4qn+7uFp+IPkI8b2m+xxs6EPb4KFX+XgQ4V4R
jbMRoQ+W0UrgwQUaBAV8C4t5eHut/CmA74cxlrzXLNviRBqEMxT9X68tNWWFFRlj6uy1qufomNfv
DyzJU8lTh+9JPIfY+uZUR2afD4JhR7g/WAqaIqGTR+jOumJhhgBxV+iAjOacOEIQCZngefBLoqBw
UAJPk9pB1z1QtsVG3lUbioQxWPWC6klcX7WtNuVX9FHh5qGasuj8vuGHUNTDl5Rk2wLkEiWBMeKb
d2x+Yz60OKMIffiuvx/oPbH9kKRBhB9d+wM/Ju4YTUQLLMJV15cODRQXxMUd4k94cyK3E0FAbqbA
KvKJ9ZKBMdWm2jAfq56GlvO2yj+bD+mr/eTMSxbFd/tZCBGy/6mO8qW1b0RZi9AZVsE6o2cy8avz
FKRCiUuMLmAdMbr+EfzUSV16fxSlHPo028Rgdt/VuVgTIpJxKmyjq7KLrpHwfPcigleHz1Hxbaxf
I1gPQL6bn46jT5JDbsmrL4+qO4E6j89kL69OgiGp5s8vwuKk/nOYzM0Reb3TdNSt7IF+eU3oXNDO
NguSIkDyub7uHN/Y+tBrG4xLD1wzn8hX/kL+7IbVCJHhRzbZcZ1AniBm0DHNV5C5xJyGH9HVHtE3
57jaWN9ASVKvpgGWeuoiGMaXYI5reJRO36M/n73/0qb+XPQ/hECtWSd5Kz3iDTHIGOrX6oCTKb/Z
h+IDduHPL/bL8fn74y9eTEHXQ72sGyaB7P98wto8zh524sebaqv0T8N8GmzxXJkc23vE0ZT97JwN
eG3cgxGFms7YqiKYTWKjXLyr/HKIusQLwOr3d85ZGVJaJfvs/Mb3tKc0fVDPQGBlrnmpOTdk2jI6
gXCaLgNMMdo4nBPnci8P72kwY5L0INu14tQNvvyltfrzm+V9/djsfr1bzSJOiJhMRf/19d/2k0A2
zCJIiudGs+dKxaDjqR5tzGrXoRTNPWK+YESJhUFZSkqRINYeGF0HAsdDtfwc0b+A+FkaRsphZY2C
0xL1qRagq51DHQbMz8wPivPR5ZtIR8gzfQZe1czk96wpV7mE8WV8krwEfX1uXjMJIfFCMz8l9SjP
EL0+AN3oMMKx4yylbpXJq1idvKQJaiiyQLAZGuH0VGIumRLK2TGnA9asnprlWMdjVCxMaWxXArVP
oomu9LHoRpCdd2BSGzwT+9SeoswoVo4gO4caIYPdmMFqGsmrUDfPEXyXaY9fpoermwEQgFzIocms
zrURqsmQbGeANPlvord/lb7iE7FlHSEh/T+yvh/rL1fMp/9+MhAUv1BnjRK1/wrXuOujbKURq0XI
EmY5sq4Kt1xo1yqGrB1r+VgDHBPj/6bPYuzHoxPJxJ1r35ERUAxx9GPZrpEisRGjf/lsTuNHPCHS
h+nK/tsjzkBx1qE9zvDv5+NGWqbVWi1nkQKNNXeq4fJhkiAzaZp7XI8zNr7QnDew5qa+0tVDpX29
gxXRfAF+XGsbXiq2bCYUE1R5LaQZPV9X9xV53HzVnD7REHqNjl+3ltVjhGmOLB4caWSBPBjXDPPy
HDzkmQgNMT3M08aOUoxIPGyurT7K/ZlxZ8zQu9s74d3Qppkze6Qj2xirUj94bEDIweLZtRST+dgj
AYxCKQGD1oOXM1P52Ku7ttPaYYbaal1Q/53cPz9TutiNfm4gqDH5+BjeyKjEH4V1otunOiidcJN8
xsocc1pNnWYRYxGOOatpHHBmP3CEuNWqvUsLhClvWMCeAdocujnRi23/obl4bNicKS9ohnGjPFbx
1j+iAD5ZE5oCEHj1QO0JZ+nc2Z6LDwcphP2XxegInOlPb+VHCR5HmcNAED/aWBo694+T8vFsGb4D
lTw7OSQsLCt5hcgbpQw+1Xb4IshLTW68a0ebAUk9NG7zwii2pLyqiVe9Pk8zLCo6PAhAdtFXbwo4
w60CxmbUUb7RiR57z/LnRS6PDzEkgeg3Rp709ZtS9cNLenWQfPhDxlsSNIeVLF4FH/9H2Jktqcpt
2/qJjAAEhFtKQcQi1dS8MZxpJogCUijg059vmDtO7OLEPrHm8jcRBqMevWi99f4ZQGfSAirwlKUk
48tGiRX0El29GSerDPL814xZkdd+80HgVxdJmSf3ZDwKRfzk4IEV7WFoXKvgi5R9/Vq1r1VlzJvJ
/J6dR10OWGdJEsX/fZIY/12yf69ysq6Iw0YzUCz/6ymTc5rdpeMz+0gzws6Wmj4dybtM4SS4edhd
mvs30owOon7kDZhW24lVXL9UEpfpHoyuDUkXsNOgPqbQxLpFPYWYoxC2dtCfIWsfzs86miRb41Nu
I5nNu7NhrUJhAAmankHWgOKqXq6cuJN9bXga/k/i3j9uv5calgvRidC6ISK0CwXmkZ8jsfaEoeDR
0iGHdZWPFKkFZl3Zb2/hsQ4UcwF0HWh7Ia8U7Dr19aMtl6WxfWjrS73Sa/Bi0/t1OkD10meBzAwq
f+7VDrD79d//3rP/I+HQu2cxbYu9U1b+Rzq0EbnAC7Utsw8D7FMCm+69g0BNunhjMvmYRDSNTfz3
xn1hahPciUpwBeFhvhTi7ot1dqWR2f2ySIGyytf/T/ZPOCX+XwvqP1Xuvy2ovm+ysVrU2QdOpqcc
PSRfkwDik8c6UAa7/samQPwb9l1JJ1Xw+QKncOIWEeHe6fdFCbQeOgQCtJJqSURIDjwIGgpPAHiA
d+jrFyngQQePV68nMR8CAmgghB89gDyQXqMokpKCAE8MxyQWGcJ0f12hPcNoA54NGzAm82oNXU/6
DB9wsQLuSDwc+MQnVbqPT41M6EwrE+jPDNlcEF/J8wRQCYSErZ9gwn2iifq5KRBOOBHQBEgyPjqK
EJ5nJRJbGGTuRGeXnElMRCr5forcfey7xr1skITZ648Q88HEHHfdBgUSe96z2qFGlsLzDkbZxzxY
GlOClkeG2BRxwyLelgesqUzzlGCSLyJzMbhJ/ex4XCQHsAknJDP2UsRvZnRDDXFumSTREEiOBv4i
zND4OL5wInZHB3PGBI70ARJwoTcR0XI5YeF8ZVH7QOgtSssEvPgAupg3ASJ+8SBOcrSctFGbrKD5
+9+n8v/7JPlPs+W/WcHkQSH71LjKPm5n4F5oaMr6iiNzA+eB8kuEjgyrHBZxCYQRdAS2TIQs8KGR
S57YixqCw6u2KKc5dnqks/UFVAzddTk/Ej/7l2/HayxPKBSkO7qtoCYHwLQvVuPD/94ImQzd//MY
QYxW+WUCZF7BcfNfN7tnOR73Y9kgyE7QDmFigH/a3hm6gxGpykVaDWmC/cxtE1e6BF0GVMBtJ4gh
3qOIR32cqa6Mnv3xJMbn+wGNFMcjOz3L+0i0jT/qvVYlghJApqceYbBAJvfL6xSuX4zRUJwp5DJ1
n56kEUwIWRzYHwAPSPBOx8HKFsRGCCfwBQpZC5QeoWwEFbxSH84xBSZaHRRRCCxPL3HEupOnrz3B
KSLEOIS2wIbC0HBdpxxjBkHJCNdQ7rXttEw8Kf9Ux9C3w3EQZib4Fd80ppNHWEDJDF9C4XJb37oT
zYXyDXYw3gtb9LUlOYtbtIAdp/WGBOJdT2Md2L1HJkyMU4V8fXn4eEQvY1rCN6O5Y/i9Ul8fCWJj
+HhYmo/C5UpCRhU0s9L/e5CcoeAPVfIpqzbfL/L0IeCdisOpQmONHiHZngB5hthyIpCVxg//IxoT
bRmEG6cGhuH3z1DpZnoAByAi4E8Vwk4GiYZhRvkdLk2cSeSihutC+1clNhH4/CuBqLYgUK1J5Q6k
Su08kL9sUGCURUAyppyrC3YZBhlgs6CAJwoBba4GYP7uySMbEo4B01tYaycsMBxeKpkWKyhQXUVz
xHPU+OZynS9c4Vezcv/AxKksaImSyuNVIL0BTvMgkGzuBED8VwiwU6ThSoDB+R3MM2huILkAafkC
dpsvfSZwxd3Lh831lXngdIHTljef1wp+uB+QuFkFzyNAaasjNcDlo8PL4yS6wOiCSqW7xrBps8XC
a5rH+k8H8Pz7CtueiZuejJhTwmQlBzwqsF7evSRVYpD86ATuH/F3v57+7RlC1i1GotYDDTQx6OY+
MKDzqNZgaJuJPcSUJ6ckY/ZJUpG7C22W7k12DKioANwTvwghfhcX5RxMMFWFoGdsiBEF0zoC3d7h
8hVo++yb3xPYPB8fJDgE+1sfDMhswP/gJNj3kmf8UL4OFC4NOsl95FON5HiYBSXHa5RAyqf6ZWr8
tOiQgB57typCkKHK2H+M5xDbFUTlFfC2B2U2lxJPLRyQsISI3bVITTyzneryNEvjZ7J8HcVKI0Ql
rwEDuvDd6cZskBcdN+QRB6Ja+hBlZPl2RKYL+nWqQAQHGwKa0Gs2vkXP6/opx8nEez5hCd7mY38M
RwBpgB9uA+WO9JGUH408fSrL0csr6PCc9TiVn/sLynZODPZMgTGMhUfUnkw8PQkQoie05s8I7voX
i7eZL8ZPH2qi4TTOYfXxJTkggiEBTKn0XqlXeKP07lspZa/LCCq/bfsESsyrRgz4SjVGX9m4R2CD
2Jr0ocQNV8LqBeSiTf2eVB6FXO/GzSpRVzeNwAu3jx7lz6DesDNkWKchabKTwqnWr2ZVpk/3VqX/
rnAUJyt2XFSwbq/cZ9TxMl6ZjRHkMuQUvV0DC84/qZqfr3MYCO7kEpyyyCY3737D5UfiSLbmgWPk
hPgOABu2t1ohWZVGRgcySl16sNK4holUJxVcPzPVCDQ7PDg5eSqucOWDToyq0YehbvrGxwHdTqaa
FD9omoI+N9PBYS5SCKue9k37OT7/ATc2L+tj6T8bkdtqGG8UplICHZL+SlyUXWgi2tDUf3Wiq5IR
ZsZhBkT+dj7+DicIQHqQtkwNmGN08MlVLHts8NbEwkdti0/ZqyzTQsuw/v3rAxzWQTLtdia8m5gX
bJPfKmtksTO6qj3iO1DLAGHEbyNMqTacbjjPzD3IfgszoiVRjkaJeGzjL7DEIXyJPC4eEy9CRuAv
yEDf/21iICXLf1+4I3kVTKHpeQKYWlUPSKIKw4JyW+vnrPhi98ZOg5qlQ92+HZlbmc0iP8YcC1Il
RS1akoTyOEpmaI8tGO7RZCorQJBrbUf+TB0zXP4iFQEMhMlquC+PySqtAo0YVlD6Sv5ZPGcJpD/Y
VG6+NLjGmwC/tRf9C5MPUx71MZAms/EzPCorqcF4cEXbRt3wX+OoJsRswNyTzo/iCFP6LlbquFNW
WAugXSEw4H7GfKz8jlIXK7QGtQfQBMAY7BjG7iUO2hoItPBKPFYcGs/gGmNDVkP193EhQMbpI9oJ
nSynIRrHS3MhysSOlJ0nYO4SLwFiyjTADHtOZm3EkPxym/ISeUuYAAhCWOW4lUc4VYfC5WJLagGU
TaZIuSbY/BFXa7yd+RrWIgzOeBWvCLvWoCMzxMwdFuEx7CCKsjOw+BfoxlzN9PEpUWB2cRK4Vg7I
hMx6TH9gIgU/6xHTP3SXa1js2FmnGp1V7cbfeQyN3oVl2W9yjlnAx4KhxhMzAj8TM4YpnUxfURtA
HRlVMaFPy2t8WedraUcAF84ZvsLJty7X9425h8b0uh52A166YUf9z5Ro7u+b7vQ4Xdd95HDDfVNv
qrXCLTXf6MWHIIOJi+V9SRQwfTz2iPRxBldiGpJbBcKWsSe5L0dyCXR2ZA/1mVk+2/1V8r0mYsll
a+apYrSQvTowMNVP+G8Z53Ef9RG5RwO0b+8VkTd9mkwn3sQrlnT1fXPfMEHTA3LJAJvE7QxR/lI6
CSaAA0kuGCtEJD6ZKsMpO7fvoRW5VhD6caHjVyTY5Ixew4iT2oTBxPaPe4GghNuyDf6mAoPOb9yJ
fMPPOLmYQhSaHiT6Kj20wWJRsdbbjfGLfxMCFNFlvOWhi3LHaAQ7nuMvZgTFYOniWnebAuPgInTc
sPiwr1Ak1z3t5Wl4HyDFYMTxC+KPeIn8K1SOKzSBIsStFyCRAgnCJ6Vwke/cM9off7En7IfdaJ+v
b8seF8x1XW/KmIR2sfh+3ySkXolGe5rRRwKIhReTyh3oBwq4nakmr+dXqvNHjZSd9d/bWSwLImwY
Odz1yYzuu5bkbRGrgn8wi1MWj/CPBoh/6H8vgkq40filgdlZ2pEWnacxzTI9kmkViy1S2t2ocLE0
LSbu7Swxd+qA12NNW9IUdtcdPURp0u6+Of6O9t2JMnhNd6LNw7vxSLq3M+3iRn7j3tv3c4NMCkHA
wzADU93JxrTGoT6wrZejWCo++ugyFSsiPV/XRmhIU9ygRCLC5Gzo7mhcBZc1nG1rCq0DccyNtR+5
1sRK1X/VnOGTp5IuATpyUFWHxFXImqDgs4EWHsyKhu4WEwDUy8vxaAGryQ0F/DRaPH5zVkx9Lg71
+RF3J1Yhxwq+VlHnDUl1g85vgzoafch7KgC93HCiL/A2oXLianqwBC7ryWIIoZPaQFj4novAAViL
2tsdPQFOjdvwDFc0MC7hPkvtZod9sH2R6AQzrJsXYEHJ7OMp0oLBx3ObwcYKwgUVgV6G/v29ZNhE
mZwdql4KzE1gD2j7E384JArCmCXY03iWT0R7di+WC7IJmaXYF9l52CZZo9w/Gs2LJQLTQI6HxjPJ
uomfcJnSWHxru+Fkai7Kh9iR2ZGggXkzs+FIFsNtfuen24ZL1AQFiNCncs3ej/LfxXdPsjVrNNP9
gU5Nz9QI/iKmIqg0ZocwXmO8gOMa/q01UXsj9rKEjDt4mM9oL0wNcRfkCYDdiI6A7x16CjaECwZe
N2PuLClrtH9JMbs/dBV8UkP2+l5xEsiXWS6gMGgfXMxTtCMWqbq7n29Lsf3Dfwj3GlzSTMebin/C
EQf4mLkEtRLl8l7pRDCXusMq6za/owXVzNcV3tAe6z+WGjiVPL7Dr0A3UjsmGk53KsFFFj1jwW38
yXMaNoSBI8j4vQueQGome82OH1g8woe/VE6voP4QeQpoHWredS3v9ZDorvDqIjoAnTuwQXDWQJdF
pQXCpNggfK4z5zk1NsA0WsUxOHhxwJMZgxgpSNURBoCRmD7EzKiz2bmOxt/mR8G+/U+OqCSnAbdh
X4R/r4HiyBQnXvL+LLgftqncfrxcGmJATAxHHy5GUgEMM2E+Ik2e5opeY4Ipfp1/MS3LKqbJzC5u
oDQ6hK5vDMegl716gcgvQTDO8FjSb0HKhk5a/HUXNZQ4w9FBQW/Vzpvpr1on4OpizJZ7yNZ9NJ4q
VkOc2hOe5GV/FaWW1TgU+jJDtsHhi30EpfaEdxizaLqZsKu1yy6uYuiEy1gPSaHAlGmca+HcCFRM
BKERE7/EWsVGhsgCS9hvelZgpWFVE+20e0bPQD0x8WhVVS0ZaV5NBaQdb2JCl3GzI7z8C+XKp0vv
S2wxDSd4zS6RQSEVMd3pT9YI85d3Nut2UX7dmNFR+32PjLBwCGWczECq8D3oMYPFxYaZzGtYVfQo
jaSfmMnZGaX9zr4kNl08/G/qvRYIEoueGCHuIVaF/a9nMrNVeeqXutJ9WNqD56IP6F8wSUBj4Xre
07ph9zhxsNAyQjgfsbQTDewJ/8QLcXO+xl5nK+vRVPUN32OmHdicijPRjyxuqsOmh6uel53emxyM
m0dYswRNrpiXNWE/AE1zZjLT8k2cS8fxAnqC+Yv/vtkxQPiw7huyeUwJ2oeFEz5oEAgR3nzEY0+L
ONfL+BqX6+sacCt07XTG3z5ABThkEQUQyagXFzNSB1DGK5kVKKEz5hlEtiyZGndr0EeER8qbY0gN
qM9DmlI7ZYfnlk30hu2GJQt3/Bszw9ajTmbpLeJlopOhP3rPtr/v3em5UWvLEJskTyHJoyVw2OLZ
x15EchZ65GVXa/VECLvXz+4euAUlzHccOEWAePa0pUf0t9wYXUxNJHFEIKGnYjY/RCTSHBPzx156
xuEKw7y5Z8t+DjPKx7LKJ1vEED8/SOi8GS2up2zJuc7kSQ+cmDFwfs9YvbzJnnihmA6NhDDuHEO2
5iokEGfJTCmCh6sL8sldtqR9bLB4+JhNGBTpZKR20Z+N2Ob4ot5CNghuY3xzWgyLOZQyL0uO0n29
gcROMDEhQb+gtrMYrB3MX+ZHHd2W9Pl9QxzKmUazRHmS4gxUAKI+CWwdZiwI2vN3/f9+ckzwfU5f
ftGx3Mj4chcyn5D8CkfoZxwVge6rKK6SAGt4jA27E3XM14VYoX8bP2uMUiiMSceCpv6Clh99Hzb4
99b8984JI/y+jbZzndXG4zzIIHE/wsCyXRBCxySOYbDUQ5ixkby5gdsYbm5jc0ex5c87kF+R2wdq
fwQyHaAHPE0nacfwiCMUT3IlUg4w8KxmMfwiPNRhGZ7qM7Wi55nCyHnDrkJaJrx/VobjCAUXjCa5
ytZpG/AgrUWw8niY4mgtl463UP+9A4dD8QFNRXaCvy3hxH7G2HAfgiDCab6W4WRmDmJzhKQrFbZj
XowI+2fuZAiZB6xQtr6/GqcPl+1B2qE4hMc5gGefBaQpjsxK3RinfoOej0TKS0Z7Yks4o2z2sjXy
/o5jjy5lofBuRpClhqBKLCSVefuieQFvlWF74qCJAeaILUoDpjuI5xgHsfHlIcuSpopBo+PfeyIN
YJaw5dftlO/8RJnX/JP7/7qjirMzezGzVN89F7CYeoajOsAzEG1ztrw9+ekhe47Z83mAh/mkaIaG
CcCRhp1HFWIdl1lz/C6W3VvwRs989w9dxBbDL9QCk/HfLoFhqFhSdWaa+OURMlIU2EcEtKKBMZt4
TMgoCEtvQUrI9XjyAU+daBDVV68wvED4F/Bm3snDNJ1BYWjZsakZ1+VHSKWg6+InYb1638l+htiI
KYjJAEkuyggoyHc3UQzXeIJX8sn3v+vsO8ZvIvqPcngvc0QjXexbcqT2/bsOdCL3MbPpGkREZEZW
CzOHTmDi8izi/QgXYepwnR7cUB938BJc02Gx5GlqglMwUsM/eYjNB5MCR9bTQQpDUKOHqCBNQoDj
rX/dQt25yJ6EhHB/+qN6zm1DjqL3FjTFOZqJWHhObR7jN2qUsVE0DhNTaCYzYh0SIafQb81pshen
+ntvRuIUqw3zNwuN3r0tdR8TAfPhHiBmUQNeTCWEss659WbcHE7MwOKs77CK4jZDAVtyqIxMCz4x
VhDjyT+xBkHbvc88RoTd6jKbTAGegeQC1HC0mPL6Lt0/A/03jzktmeTsT0wWjAIIV/Qv3PnSqYu5
sQ+kuexI4eh7GIcXsk6Mrhboj2YU94/96H6QiW7RiWT15O86Qttg2IQqjWndRa4xQiRwNggkAbF1
IgZyrplBmsQM9JCH0k5ksqvFouJHNArGkA7qA20mTyF/EDYAYIQa4Uce+60QQ8YhgJPuBLXf4z++
ok+wWDkPMI4wqBzd9Pug+GyO/HmDw/c9MJwi7IeUIjSgR0gd8aDQKHPPfBln68dJ26MU37xsyQKA
yJathLogl2fJTCEbnL6mB3mTqIscDCd6i9X1p9UisSBY30LNY4VkS53MYljZiXes0eChNMebPZhC
pMGelYFCYR61o0WBBYCKHn9lTeyV9Xs/HEsxI3CRA+Ua0JYi/wK6xPxhURi/aAqlT/IipK6hxhlp
BtcneDfYMuU5LpOSrWQE3wHdLDXf5HPh7w6rWzLLgUW+/3+b3uhneosLzIWjkB5k0z9WZz2dX6ho
na2NbiIEuedxS3enN0kcthMNyOkjku+LesMuN4Ku8q01PSM0tdF9IaK4odmlJZhYmL9Sv6VJxS36
kk0xn98SJxyNUMXMJ8etGGjwwlgkxmE3iv9MMBzOJtrNW/wqS78niRucpoo/Tv4J6k+IwZ8+rcPt
wK6owAJAYy5gPfwJAvYYdIpwhwHA5ozDC6ZBvGizSsh6Z+ye58FdCNckWcZwI0ftud1UcRmTAxnh
7+mwOUy+iTEpsCn1ASF6VjXvnXZ/nOOnJj9nffNuiX/FjCZsl1tpO2wfGEO/IO2ZF7OjV/+S52qp
OgTm/mZx/yt997WXCi3Vgor2CtUWfpVDojrDQSEGFmrJwk6dVFAaO485XpCM4LXv9gNbEIwpD6f7
uX0872S2FSxNmMQzAnIWEoRDhnBcjUhOwhfiOFoBu+r6ORQwwt3UCsIbUAbqzyAuwWKCp+mJfwbW
J8hKBD0JrrN0L1xCgj8eNh6oVXi9AucrOWnAcVrQ8MDN042RekUGoKmEt331wGTUTIVGi18StZQE
iW+FjUPMrba4mglthZL3Hxw7uQSOKLGWQFkPzUa2DQeSFNhmoEyd1wva+fjCwaORXZiMvqf+rNES
ePCWTAkYsAGqcgCE6gl75xQUT0iiguUl/OkcqGhsjtoZS4HzM/PIvhewopDMGdc68O5BunnghY8Q
sPJ48439zBo7rMeJB0x+aiwZjS/e6hdTSIec24FsPQ5B5HMKnZIIhA3nEo5cDsSItWKDchBNAWqm
cW5ucGKNj95j3b22Ijszpjjd0TjDxk4NJdQGEHsDDzisKsLFBv5A+pi0UyBuGuREILTvAdFucFka
uzt8OzjHEyAuPmJkd1JDqNV2ciAfJsyJeesIvXjsyBZpgxEzrW5+nbKdKO4Cq6JvuiP8A1eEGw69
M5bSaeHUAYrmqvDkWf/v8oMrBgp7X57B8+xhFsQNYGs+6A4LTB2U0brNkFlwI8yuIZRkFvlj0G0F
8fl4IYUcj5smJuE0/DZXEu6hu9jHQz39jksP9XtRRQ9EKA8QcUTo+DDNWL72c0socXQ59Dvy+F42
l5pcpFb9mw7usFDEwvSkswWGw7tuGgg5fUJO6t92sHpQPUQ+HOGStLT5+ObAK9AcLlEO2wdRt/h5
dtp8tDPVsNybW8i2UyCPIPNLZ0wKC5nsrc7jkHFCNBa5EfPWwQ90H2wlIAF4B+pyc4GunJivnyOd
8wZ9T9gSOlx79gT2CKLP4ytUyLhKyDx40ACMfI7h1Afu1vtN66hw3+dB+QzyJ9hpZ4Jouskui45Q
FD3C2Zz5JuG2wHvweKBpF+t8TLJQ0F13ko+TLpccUrjFyBHOciWfKun83t9HkMkCAXnEdK0he8mD
WF3byMRnWjHr73BeyzZAMyVzjoX4zhOEQwrsSoZiDTOSmwOzI/IAxLPh8R7zKG67/lDKqHSMp5ua
3hERGAIsIv86W/wO3yfMxk9XD0YxDNz1y7n89J/ZyE5grbo7JunZPHYaSuYvskq8ZBGmWsLeRLx0
SXwWYQR4oiEDEt+5QvXFr0esLVZmiInCUzzCDQ1JKUARwkEBwakOMQoh9SKEkyZQFe7JRAws9tM3
UplJ+X6QuE4mKApOTl46/hFwKa6LT8i+qU9BEpDEvsGQo1oB4BIQ/YBpGvh+GnssC8f+9esOb99V
XONOokTJy8ItOaEbJQY58SK+a61lklZLePfFjspFkpjB6kfmA0riEW7m2YE2QrkHW0EF1R3Kpm2+
uMeGh+5B5LlsN1e4eiCaJHkiw8GCcdoRGRIcglhhUXtsOSqgjwIHDAkA/CLwjnwZhvuiyzFp4AkA
qw27G1REbywCWzqccOrVBwUAex8XiQjgHgqYUBliD9lk/wFIgJgLniwOgTolAIRnuCNrIbKx/oPu
C8OrDQHhcIVGwKavmBYM8mXezhY1Kz0NyrAdO5MZQQcpzpd3Q8bqlHibo7zn1c+7Q+kUQvX58vcJ
foub4Tq7skHiunkztylXB1ADKIUUOmK863QI5FZEnECh9K/bUjFaxSelQEXYQzhCRreHQ4nlqvsy
ME3hvpwDGpNF7qIKkjRnHOHj8Y4BFxl1slXfXPXn/nH7kMl4ynNbkh6CI+A43HbbzPuRPNz4nu6o
y+e0+slXGQxf09fs9a9YQAyWfTx+GDgd7/BI0OZdXj5IsJwNv/HRDUgXzwH89fyY/INFkbMUqAUk
ccA1AIuN/oF2PsMYqH2m+/EnvPZY7GlcBY8eYdDnfI2ZxHv8vD4nE+s6o07EJHjSfPIJXxwh0qGg
nGxIn+sBt7jMULg/4bBPadfUgMQFap5zHaBHf/S4MiB397JFPgft4aSLC9l0HIYIGbh0NbxjMDi4
ur25OSDnrN57BbSi8FJIf0ir6fSzFLOmzLHqFefOBxL2JJuQV9jYKq12cR85yBQXt3eXOLmtYrMx
sNYCWZDhVHM57eFlAwMLASI9hMQACyAgkOvNQTLgJ9oLHs+ckSB8xSSDXQ+8CZKVtM3DgPbRzQoE
MXOyEmDeaVaM4KEKAYktcGs8Uji5ETkaH9ONDuDCaxu/Hzkd2cvwP9+BFwZKP4UvMFFn1wvxleRo
EnSJSDKEhyuXUGksbrvDzwFu5Qms0Cdohi9MDMAsTDw+AQj1HYwVAiojuMCfpJzEcbIcLlPgP9Ar
wpTHRaQaXgrLIG0Ghth9XQZRC6jo2jTCZ1KCP4GcgjP6iGt97Dx8BprDHlASwMUJtIg3H2SBikRz
uN/WcNxhcVLy5UuxJ8eV+vJBrCAApGT4HOZDSTph/wIyf89lE6GZTW+wJW0FCIWmCWgMstbETzWB
cVLSgNrCNIc4062b2u4qr9UDflSTRV5+ArApJzamaCZOrjt158P21p8xR9cHoC7DF299PlxVDfVu
0WsRqZ75bWSI6F+0TP1UwDSCS4u8p4WQW1Q82Gn0YC4jnLBQuAhRuURaY5Qa94HfZA1T3r3w6nKV
KIt/KlfU8HlG0mbdHiiHPB8ootn++ZrxXFMCd7GMsTeZTqsV9NsdSD7J6xIP6xsBkS/osaEEgodN
WDhEB/Aw5Fywu8HGnZJDkOhAOM9ayK4tFdpukU2SV2BKh0YPAZTGAVRgeXGfg2wPN91AnViDmbUg
nJgcdbt7NQVYA/qAhXU2SSh18T2PQpQTrh0G8Ud/+UJcXJqz/gx+jJJJZ4O3eQGc7qTNytUD4k/r
FTDzaSgmJyqDhVMDPAdiWzDF6yeBV3u4GLm1iJmCORNgI4ADCWP82BfNBOa6q5dkmEV6hPmPIezP
/zoxOTBgMQWy8XLUThk0WjWBMOrhpnmE54XnsKSZpKcU2Da2aMYLzkJjp5606eDyF4ikXgf9xJxk
nB5r48cgDyWWXh2Jjv8OrUeZ4OZQuRUTe42YTRckYCIwESaBnWIQPGUwm5A9jWsVYTPiubJ024tj
gFbBZC3Z9A+GGmGnbfwuRlOjFCr1dj5Ua8qjxeoWwbZ/F/PvnSeogY5wkz4CVA/QFxXAFPoOd6Sm
RfoPi6lSAi7QMKRpapd42MMsMmD14jugMDDFFcAFmBULdP82wJy75rELgBf5c/ii69QTJI7ofowF
67J4TCVk9FrUv8E6MBHeTOZMHwxfWgThYH9+nvGdorIzAYH5kqQhYl03axG6B2Johx/ojgOPOYxD
6NTmEVYrVKPHGsGcCWzmHiopXU0HAEtGgmedsJlJ8/RbJ++H2J9uB4xLRIGF+5olhS+qDRoy2+Bv
xOSFrxSDoOHgj2Q9sUCq9f0sVq2OpXqB1kqRbCD4Svp0xhodYtWtOIxoligdcw7TYUdJDCj7h0B3
YiG9OYzG8MV2BYX35eb0gVB4G8iEoEEWA8znELPJ4WbYNSuQijSarYNoHMbwsQbeRp+wwTCPzRkI
SPOT7Qc4IRsSh6fxQ63QIXkJWV1Gzu0bbZeNeCtv4GkFXLniMEd3vK4QaxB2amBuJPKDUYx01PSy
d1uUc5B4znhubs258j14mk+YPoHlo3kLRGXs9usCER6aQcTZu29g2zIdQP4pIugv53OsAYJAUYcg
gF1wbD0nyGd2zgaVBxK7jyMoXwiz6vyygCXKKSaYQOzbbMTQERm+vzTukemBd2XPUl6Zp2doAgat
nOF78qWtVAUiCQwydgNVPxQOe8gaxigRRAQNWJhxIeKN86kuPyb4ZVjypGd+AOpz7r+EwMCXANND
AJvXhljHLJYa0LoiV9BDdU2iAXEM6rxK+b5gaFtk+MZlJzXI0oYUYgmrzZs5QuZ+UNPfUj29YORP
3Kg+fpIdPE8dCYNe7fE63m5qM0LI4IYjfSxKFXnmu71u+DdCF0zr/kvgOPwTWeHngzf6Mj4IK4Pe
H1aKBOd27fVwgiAOaSjs3gXcEiT/BFrenE6FlkskKTDRlrDvGX4CYQ7JY6GzGBbYLSa5Dx2AcrOP
C82v4MDIXSr2IBkSEI7cbX8npHI5upPjEqYMCiSlK/h47KIErhGHwVsaQqrpJtwWuwoQ/cjlSV5C
ToF759CbpurRSB5STExB2BvstPCJSIR2QybdfOoMg3cBtdWh8UEjhiEMAIVHLxNycydpMmkcJlj0
EBNgl3IqMaRcmNRkSnUfOHtxrzVQL7mUVyqkAnUHTDhopxrpft1j4z5zZxBWU+oqkidq0pzM7uRo
JxECJfTKCvKP2/vPJ94aOBQblzJbfCQk2YFvpBZkisyZ22sB6wc14s+OUBkSW3XYNOHUc5hfsDGK
6YQNEKath30rSHolrvA4laxAUhBBj+8DSP/g0hncSW8RgEBP6KalqAguTFWYRIivJ2k1/M/282Yt
y8S/NR6lHKF8Ky0YBEc5J7fblQuKo1AqIcFe8j1BDm3cvwrzhA5risHGBk2X2yV+Sy/mzqQD70p2
jXfNYXKsnQyb3ur1y633whftgZilgZ6SBGsBscRX0R7xz8ApyADVDs807Muam0K9l7pcJNMw/1CI
eUGC1wuvHQwqpBzCRIOPjGZg5YdiAj5P3AKYCscH7iwBTr7/5Ds3H/HlQvCRCt4U3pKTquWxpiaU
zPA0UTcK77ewbILa0Dib909pmkE2aZBTgsxLcJkMeASkAGrIDXQ+rNZSXpIWteLoBPb+S55mkmZy
4YkvXvMIyYAasH6zGhIQCwWD4lG5gd+l6eVsUH/mOD8gs1yDBGIwgo2Kl0tSaF6p37wSI2nVBJ3p
t6dXOTPJ+Cm0O5FkeVUbEzd5hJOOHCi4dej+UZjoazFPj3MIxUj5IQZECrCQ3I/xuNvejrH8wmgp
+B801jtM+5d1R4g1eZtfMXOZf3ccFfXqeSdPb8hgapPBacebJiqHT/qIi8T2Nokvxk91U8gn9+U4
6kef1XjHkFeKw2jCe8r3uhAz6gh1lvIQq0S+fhaNJ2HoK2fJdUuBg/rzeTjYLg4N24+3cOpaS/id
LDe+W/bT3ZZBGPduOq1PhNi7/iHunIOyxyEXDR5EPE9LC0+m37uSMCRRBmsnbiIAUOEhPjRRFfTu
Z0xZhXU4EP5uXTcj/xYfPgfHxgwaYf3wT58FNFjlBh66JSGbrm51jh1HLgnbeOVxIdvqHoeGdYJy
0z5gUHSiiApmlFactPBlRwbVbSItNP3LBr2XUm8xZ5N1wibHM1Vwtz5f7icsfxj7l1UA1b2HcOAd
DsxzZ7SCEdgKj4T3oXU7Bl1wt+LQjw+2Zfv8Nzp90pjPECZjC5XT/jxExjdZEmxyDlpMbDf0eVfv
sljcuxX64d068OAhjq349HRbftrC5WH5JKGzHhGpYRrLpUR4DZyj9fmIJjyBRXr9iMb29uXGp44v
d2sbbVkqlhmyIMN0OjiiyZJz+oQLiH6iVBdrh8XPsh1mVsRLJCcOY9pOPRChnI8YijU79GXb/mQ8
o5NrnWKbgsM4s5Zh7oTu9vNo8UDv1tYhs6zWjp6+r1gnOzxs41iln2Q7plDKt+Oax2M+GdCtYVUb
8G+A8CGmwHH3a3jgJayIQkT8Yxew+cNncF+HGHGoWMm90sb2K27D7mojfViH/DveRq3txiF9DUPo
E08UtmXiWOTpDeIF+ERvsEfg+S9sE7V55JTalEzeChyDGGis8uGZujvpl33rq6RtP37WSqRL81e2
NTjzxpFZT7XJFgITuQogW3yVmxSYxnityZ9Q4d2unqGtju2uUedP5bPRwqzc5vJpfP2Xts7tMa/k
bQYVzx3QwQTVoXn8vkw2d+bR/Ym3hwwD39qIrKDyts1manK4ArNqCVMPFLm1ivI0LqDlQ0WsTAzB
yMAdbkHUk4uKoFb30KVPrISA3G9ItLCeQ3y5MbBIapjwNSJGq/oTThKT3463+TjD+aCOCOMY2Kkm
9hGqwAI/iGoigNxBntagWrF2ylhi7ro9ICNoV2xW+lIhmOXWTNicZmOyUPQ/CQTl3XVBRvAHxGKw
2dxPmrS/X5fD8XBdlPkqTcMtcas8Lv2DvznrEdQsXUYytOHyhLZUlSy4IOCmKaGJZ9WYHj+JP5EV
MXdhs1vwe01WLLhKYF7FwICTekvhd4cbKOEysmFV6LHSIaZiAWI6YThE9sYSUtowsxRQ6/XWS7dV
DKyYu46O4EiE3x/TKqwAkPr+4OMkKcEHlM/0Le9QsWKqpIYTvC0QThYJxjxR5xpzI+ZDQ3DsQeJp
gPAyPWoCj/NV95P7NCfdJkYvsitCCdrY8CCI+7GBEzBtIEDZ2RdkvbyHa/QH+Wio1P+h6b6WU1mW
IIB+ERF484r3IJBA8EIgsfHew9ff1Tpx4yh0tCUYZnp6uqsys7LCR8FzsiUf5cCcXl2Bo57VOG5C
v7ZV5/zP35J8SS0rF9ba4XxYCPjceDQfYRUaK7zE3TrJbUppzTs49Q5vzn2hrUfppDlC3xu835Dt
TsFkI/EsTIbb8RVphKWyGlypjUCBwed4Eym4dL3CLoeaAj5nyNyGaE9TOJMQ7AnMtACXr8L71rZ1
GzKadqAk0BSsqNTbF5OSv9H2JkPtM4z/5F52eRtFORwKOfaBjdMFU8L1n1iSmhJQpoBI8Dx2zZdq
dlVe6Odh8XUsYKEOB5PgG+s6jwqxXDAzUG8L3paoDMWW4f69XxW/N4Re/L6F4/q9SeS4SeJwiBUj
TRPCwOAorg0vfgJflY9duIuEn411GF8uPoCmSZFXa5bHOiHgkUkoqUAYetPQjTJRwoO5qPmnYfHF
2LmvA5mfsiDySJGjLlfA7badca+UgCngYFX30FSjkAJNKxczq530prj8M/zkG5DRXuDdVASe4/zJ
P1crC9AV/b3n3Nv1Wp4wedDSRGCdz2mKjvbRjmLysVfcBa67amMfPAV4iO8lR9nW89HJPLVYqyj0
21XZpLxgxKsS+/D6NV6buPurkirT+7r1cmSQ4rW8AlrImvhnL9vXjDnQ1vw7BpnalTWf45admF6v
Zb7IDw4byghwadJMkA9wIlbdMEYlqEeqqG+iOyIuGPEIu80swJlsURPkZRQVXDxSv5HMc81XtSfx
RHrJYrdVx18HOMXCgTAgxA0+jLuVJmpcoEJZ7EJlD/OF8Cp2NmnayF15u61Z+LMpfchAgqLjQkQQ
aa/NFZjD8LSZyHEIZRx1tNHRjZbKsWgryCq7EyQ7oEAyTaaISrwXFIQDmd6lkyT9XT72nM2rmeGd
Q0BKfEMacqikeaOMLsf8Tu2qzQjGNTrMmOCHkl94+7KZSbefYOuxottapBnt3TIoH+2wl21ppQhw
xW5fwQAB1ncq/b2cvlVokNOHeEDUeWluxSXPaYqyOF1eHyrXdDm+YwzvPUtAUBAOhE6i12NjRW8z
OF7LE1Cassm0CoQ/C3+UfbaRGCSvpff0/iwqlslHNjUjxytsNVFEHK4nkc7n5u9oB+MfSheKXB+N
UlKCWo024Ln1WF2ksfYOf1OhhXSXK10++AVtTiNvcGty8wvyHWJBfy1qu5Sf6fz2a92QlYhor4Pn
IBkPHa/P+jPDF7w2C3TX477wJEGihRm9B1npIbW3NCBadexzop6WqBZ4Sex7LvDRLGW/c/U492xR
i+D9nrZoiTn0UyDCWuT3yB3lLlwMqYPq+4E0MHb2zAgyo4uKnG5BxPwuyTYE9mkGK4BPPLse5DRt
75KMIPH8avrD7lqyO+ts4FKcCJdQpd43MSpRoDoeJLNcGSLzlywcnUVKn5uyVMGfvN5BHdoX7xn3
6b+vZ6YRicjCimf0rEQOLEc3SatImqvLBkW7rIcmSzgiFORpD1AgbvtWB22wk8F03SvCKbsmyYjZ
ybfUZzKX8Pn+todkyowVLmWLZ+oxopH8Zvb4lBoWNa0d8ERjeKN7/HQ/PdH4A1JTJYdRe+6qXGT2
b0gc5k3VS10S0r7wdUqVJrmvCzEdqwYJq9EKuV/4UzLRlK05aUMWUbz9KdcxdMfpioKJF4z8J9Pw
t6i82zlfSw95IadLd0bl/F96ZRgMp480IyRLa0uGDJ6yhmjHC+SbBszwE2Eti6Pl358dwpXLKL3U
kLjs1LEbU0W2LevOd1GgHA9viDzginTdbcXvd3493sV4TlkBMblRkY3vim8pLmkvlbi66r9/+u4S
fKQz086jsC30D0VDqWphkJq7etftwUsAFoB0EBl6TiUPQJxox23QwMJwGhXXHBqCUOAbsL9hM6he
7E8+1NDIGf3sgOe/O+y9brrL8XS8PRrPdelK+DTPfme/2cDT/lqezuGcn6UDbRsgRMde4rFo9UTd
9AgZsCM5r8nv3vPaeH6tBMhQwt/9gC0m5n3xCQ6RBUm//17uIvc9XTbQRtnxsXmEK8BfaNoAmoVJ
oU+cR4AfaXmdH17pnlHfUG+pM4lRkbvFeRGjUDJYdTkxj5kblHt3stuyOeJi17ee0ZYyvhOrBoDk
6MIY7UZrk0mLp79lEB4B4bDswTyu3P8I9Hg1XEMWxCv1v/TesxuOEmlJV6X6XunZlpH65X1feR67
0luvOcrH/+AGnxIzD5wdAanF8hQc/ui554fPi/ySR3GAaaA/ayeCTgD0aFlDmcCjhLtYMGlVxgNu
KwHaoC3nazP67QOARQ+lSZYrqKxMi5SJWNJ500BGtKkqgFBc5JWwUmKCK3lw3CSXAlkFAMfxlu0T
7DlVjhqgWMW4yO7j27LPBNO4Ir9/UM2rAgAMEKNJ7ZmwxYu+9n9oCxGFtDybLDk8AxiLZ6YIvbrO
wYNrUr+M7JDtfV1ENdwFP+5TlU8Lf/pILVl9DkiwKpN+ohKtaZqd6L0ri9p+AEByLyJvhsng44BU
gbXsQtlI3VPhmfEUSVUe2dpI59pypL4tobIKr0IqFxRSzD2YdNBCvUyuDG8r1WSlaMY9LWfYJETQ
nIWoPe5jN5hNuXC71l8nvuy5NR5LN3GXqxh9QxhgOeIyGCPMVYKkjoa2/Zw38PAm//TdEDlh4xYF
HZyD22PuXfW9GYAKg29OKHgF54QRLAHNtqbO0vJUBlalf92EpILB1j3oTLzt8Gn/XfYSjP54yboJ
kZJb4Qt0C5I7pwJoaBM5QvrOZbDd9ti97P7QuNShnV1M3Y7Mpp6NlHl/+HLa/2EjQBPXkqufasnv
V9ks2feEv8Vc12fW4N4fuRbDvHR/bcj+LkP7H4gKXOqmbJhXSYDc1rRwCgRSAaVz4VBOJwQOBNiC
M8PZmNvnmkf098GIqXnbltPJUvzyhwiey64HIpslKLuqSn4UM7sAVC4hVmae61MWYyzO5fOmug1t
ZUs+IDwQr/Dluh9/UBpxW67iOYVfmtp+7ZQczEh5K7TRP/87Mf/0YLploCd3wyeACB3JKSmPdu/c
EECh33s813tAZphalq43bTGkcw4ne6tLvZRMEniroQXI+kDorWsyHuE5ME0yVadjqBaf//3OXYad
Oj/fT073b+y80AMYZvO2n/x7R2LRctJ+aZ4YBz94jSMYFiD06VbJdgzJM1a5z8NCCUv7w5kBwWcl
S7cKUB5ub2K4Sodw6T7SJIlnqtFMFUzNKAaGt7lxgCl6Rk20AEpPwKY1H6AbkVkEsgZfO0LAvRcV
6DhEPP7rxK7rGj83qO1atBk+QrgpfjLlv4PDdMzWWXV4h4G3mwFS81OmuleWS+v1rjnqAj4IN+Xd
lanq8YMJOMcqzmJyqa8JvhKFNb2YNeVcvYektxp76RHR833vYctUMQjojKdpN0Bj3L6fICzbe39T
u5fOJQlzaTtfTs92x3f3Qv7IPxU6k1OQbH1me8AErbjN9ROgs6Wed9iSAOg/YsX7RO+aMrpDe45r
+LVfLDPFFZLlVTixY//7OkBIIN0KJTUOYt59qV8i5YkP1vQ4Wb5dKxtrIW5lVzMNNX3pL5qRaQTR
WEjUhaYDXYvWVNZ2YkUoongiUupruDBps0QA5EcwHw+R7OYTUxCmMAcSaUFXsOClAjqgtScN1XFR
IfQgICxoLXnIZ691K6Qv/jahzZTlyzz2ZaFkwus5h6h60V4iA2+RAgzMQfuULcmm9t9XWPOwwyGa
z4O2wwc6sk/w3ZxAK/36VMSISM26iIsIAb742NfuVrfruhZffnDAEKM8G44jhHN1YOvoShyfE2+s
inepGMvcuyA/73N85sVgUFrHK6to0jUTsBDglS3yW3u9yPDFbSqg2p7ErUI4IJD1IF6HvMfmFqHr
wALm1fvEp6U5s645dT/4blvMVFISF5pa+JpczE1C5VrlQOaCZqET1+JU+I7oMK39DG1GPy2Fucsw
fkfmjaIqYdFLxOQJ9WTPEnM/iaB8AdVT8xRvb2LH0OT+nmkEgD7/jlYjx3aMfZq6SR3r8FznEKUL
5bUxu0+91dgJTw3Nvr29NVPz46qQma9m/uL913fJd5/m73YBIb7pcWLrJvBm2acWxuDg+NP5tUbV
RZ/s1joFLxQ++8H34Jbq6JtZjhSwjb3py5H3jXeVeQo7lOvgLy4mdt1WdQ8IjQNGesUS6FdThXq0
eO/dZkkh4Lmpnc4iVdAhO/TuuOqyfcYhbEIvFVjTUUf0FAgvv9Rm8RhaCq0jqkX1LS++R+dI/j7i
F9h+d26lg6r3VOMMQNNXhowuUkj8Wdm8G/cGn9g4mxKmfTmxdjn+8VDKp/osZTtrv+rp1hVnqtfO
MNfdldelR4Of50Nbirye7NHeq7es6CCRzOR9vL5TsbUdKv+8a+JCAJBP9rL32WZfy8xiofNi60Qo
jovdi1cKq59398Uzo7Rd2zbw/KM0mwqqCXY7FIjG5esUKzwzpUsmH+dziRj42d8RgtXXsZIMh0op
n3Mq9FYxo6IVLHBHskdCkee2xCFsNT/NGU9vBUdcwJb5yb/VQMNdS+i1kqGr7eh80rm88o9F6+H7
/GafEcF0smP9BRS2pbKVzUBFmNop7Ou7uvzcU78X6c2K2WamECntKk6vuGxnKpta5CPzoR0AjYL6
i/VMWYXyyY0EtKa84qoCRHr/Kh8UMUuGzH70otSwkx4rKKlFC0X3/vb5yofETLuDe5m1Xez3MM38
Rjrrz/j8Sp/8tNqHcDzlvXjZjiH4vg3WXTKb8luHgDg0t32ZQIOKm8G68Cwr9uPRkFAf0CiflO6q
8h5yySpyyCnpPZTrssFdt2iw5+9v1h+F3b8tP4VkPV75gIGxnAO3LjrrViJ/Mz6lID5Ofuybj0Ld
shmpEMd22GhvK2maM0KJfydZQ64a60cZZm4Lsd+k5fRTOa+6lPR8075Ff+6lZJlV2rXtMRF51+6V
RGnfXnUVhRDqlvrLj21rWTl+n3b5Oepg8GhKtMbruvYSJwZm5M0f68q2sq/rfDKTCCKAa/taI1fM
lg6lzC9TDI2YyovBvnlFzwrsK+/yq3KoLv8N9J/tXWeKRfQurMfra+nJr8ZykYULfhdTjcsHeawY
1tQ9DLOknchtOx/D5XaMrdro+BVOAj83vBVY3w8SeZUCw30h23s0otWpWqACu+ifPTVjf1GMvadn
GqSPqN/pn+WdZBqu+/ZHFC6r/IhjJejHUd04GOXBBDk6xBzp2pp/NEFYIIzPRfdS0wiMappyupUV
Xqfdh8Ktuug/fsDZi99zJVLM9nLdeHVZj3Q9+d1DladT59FYViIND1fh1dj1+5sO6lIzr0K0fK2n
KpOOVLNMnNiD1TX2H6+8CoPeoshsoflHu9zboN2vXHFnRFJ8PyJlSKBTyv46vUz9UduWINlsO9vP
SuKLSUYTanfpHOuLbyglWHlTXtdPyarTaOVqr4ZGi/EhYNbgJH8WxXNZIzTuG61IjRoaFFaUJ1Xu
38fi3CKVV1/ZWfWD42jpVUl14pV7GOv1B9lPM6e4Mz9Rnh+vp/Ifzy9MRXtiu6vsK6Kc5qK3pUxo
pc2GUDH+KGnDpvOM5yb7QQ+en26662qU8qS1b61N4VRBzWhLHNtBo2szumScpBTwe48t+3cqPyuw
c72U61v39lGzJ+g83o+XcWiFRRmwUVzmQYXmctlxzD29jj0Dc13cYVBQ744WJGXhRHlVjNRQQtVn
a11flWOMiK8eraRbTsYb4tbpuYL5oDXliBjJJ2rv7lZjgmPrcZWnRdhaAbeJZjxuFKJJlZjl1UMs
eS7cRkdcNSMosJySmlUTqXNVK9EXAorCRE3beUhOlsVFd92TjNuzZczk8N+3bryc/PVEosfGqU0x
+3MGYgf+IG9fQZkEZlb+Wtj1c8VcMzv+AK2ZO6Q4MMxnPjpcdCalWMe6+3Eqs5syBtaKc97yVH1W
nl+JP2pjW4eknsorwPdXpMuUXcfU2+dqtu9dhT1VMXIp0pJvSYUew6M5SrbnDtlpyuuaO1qLVAdf
8bIwc7Dpnj4Bft+n2uUT7tbQp6vFPbe06GsB86ufcMntJ5o1V5dtMYJm6aV4+VLMtDZNEHiePquj
yqKwK78a6/oioA2pOu1caNqVt+h/vhDL6hgLt+atFvvSkevQx2GwEsebeiYqN/sDO+3bfDPdtCd1
xSvBjL6pusmKzwtg+6nOdqYz879kdVNWzdFOfaDee7fa6lfv8+Kk8Kh/vEyDeGNfMY8/95WV/lyW
AZ3oS9a4dCvKt+FjVby2qECLUVIdXWEKse9r03HnhJOFd3XdmdSio3/fj7kFt5vq5mqr4q4cgQ6q
P/nypD//YVjWp3xC0zQ1B41LiT3YPb+tFVgMuoZdKdoJ9RXmwm52KB468eG50EQSFRUulpblbZ8I
PDU8VVat3b/kKPOVLqZQ2ZcmPPj1eW8FC1/BwLU1TdTpZ8v4mzyA8QNWVHsODjO1SPX9v8woM0vM
Xr1ctRpLKlLL7zzXmvdBUqsn61QhWsu0ch+BYE8IfBRGKF0yk179fe/cixUqb8YLj7HopXo75Una
WXs9rRuNHCazpQXDu75uL6uWVIUv96quX9cfrGxJoc08Nn8XapEf5FSXjXI3I1tJ9zOlSG9XSc+8
tsU+8iNRyVQq959VC8tR4IwQ5k8gw1KF5rVKbravxjvSkfhvEBfAzfY9LMNpdOgmGB7mH9VLdR8g
sUwrMYaB2fIHSA1sdZ04YK78bSCR/Jh0xHuHrlylv7nlJw3NuabiyWQZQxAr5WTDPsADMLgaOD00
01V2+EVo5Mf7Qw7TFrpGFR2VruPVNzN9Gs0R1uFcP49TheyvnWKWKSXq94puckq0vvfgt82vi3jM
zG+f9SxlBuly9tvDBgTcthVzVNGWNcKL3rpx6T/Zq+Vj8/sg+2s6JMv33oHiuXHqxovXiqf8/m+l
6kaBLbiCyCZZfo+fG12gDv0HJ1QsnifH0t66DG/VWzcxT5YzyNDKfXpvPf+5o0YqrRgDHpkXuQ0f
zVTB+og4Lu17zFCFtF83zk7VFAaPSwyMzN92+mMV1o1H59HZfL9baXp7G0zqBsLTFIJCOb+JFmME
N6FIA700ftzLWMcNo8PIPDJ68NP52HT0HW3vp/v2e3AorkvrsT4njyqLcIs8WOT5xzYsEUzshgbv
U3c1qWXpJvuOHsklKvvGep7sh3Q9AyjkVn1pnFXM7AOLdx5H1H04BVrJPtZV2JXIUFNXUrh8ZXbO
j6bwr+UabjD3qHrhWuEgvaK+iVgRTmkjPuCPVenW2SyKx2MhxQddWf29ksV/07pvO8dt4/76fP4T
QVj+EZJn1OJX6klWV9ApFd1+LawUWTzz/dA7EC9tXybS/0j+Ua2BjdbK4lj05MX+JYzUunwc26BT
zo7e899h4XHVpRUPU9Uf5tDH0tphHj9L2gCNkQXttJLdxZDHM2+U0k3fpK3dP4eN0aqjKZuUqqFV
KBIaj7LgDooaqLeCu3jHR82kSosVfX3hOTWtYnlzNN04MQXHgCsDwFae8voMaoqUKNkskpGCyVtb
fZZexW01TbOjZOdpaRxBm0pm49h/CPHqteAJA8DU0mUBbf/a0t468ON5YQmYNt24f9jeHqTizcXv
e3wonzqY5l052zCzdrQywWhdG+leZi6/21Y9BY6jr4YluJD9IQOw8T//pQqUSJ/PAeVH9dpybFc/
280wgOeepqmRwkVPU/pXBDKyO6fn7zV//CfaY0k/uE+RYig21GNSqbt+jWaEIuWvW/fWTVZtAMor
wwOyiLPi5+TWhYaQVz6+IQBEndmOnDjooCzWij2eRdk6oUf1aISOU475tubcx3kgRYf80uBJ0QEE
gVyyyQ+wnBaj1Xdi6iqhNu1nWxPudys5TFbJSX73Pct0jwHPP3vG1JMn06ROKNuKok1NCkq7Ltal
fq48W5HKsppzPdHi+9+uc8qFRLAWzR9FOVmL9VZ4uvwgiehfastq2PeuX4jCpmv8wezLyLso8mMr
247qO5Is88UsXbqkr42jSF6oWDqLM+j2j/XUZZCuTaqrlpq7o4xJQfL3ppZ4iTxBAbQ/nwuA83UQ
5efzIXM+MB0ZbHuEdmRoNnME0K32pLZCkijgN2mwi9XD52YWDR8bsmseuVP8cJiTqjdhOcXb5/lj
W43UDaTtzZRNl4/Wq6hL4RobaIRd91S+9PeBELwP4PfJ3+3U5jlA8fwhlBb4yTem8jp9NR/9xODK
XmmnPK5wn8IeFl1TAYp6yONYDe8y/4FXm36LT0BDygeFbZdljrtpiUQJ6YUlhH0iTt+05dniCxW9
LLXf3MqBUxCcTyjxqZksvyihHATUBc9w8iJQuR0uqpiszKRuo0PtXc9N8e15DLj20JQo1dy/VxMx
Y3hASY+msL6QHC+K/WjxPDXQkbpmqK1JL1Pcfk/orBDud9laITFw0unKIAisrlO6pqJSOSGRmK9C
PTm699B/19JrtGhevomNk9kKYBRybE8BLcPgIVSRdQ1oFNiyP1mnW5r+dk34BNRiwH0hWJicbJFE
yWzGmgXes4L/WL36+Ib0L0QToHtMgXXKSI4IIBVwHpSTRUwQeC17amEoAnzEzSul3Dv00SMzJasM
Use/X4LSvAbMBYuDz/krtshvAtUKjJKOeN6kSCSaf4BhNvRvtVssZlY8mN3pUgVCYxStfhpAJVUy
GVBG4FXskgc1e/12Mbjl66TtwpyGw1Km+pP+nMLclNyjOBRPVKdMzT+Vs34A/F3gdV/RagXoxcf0
BeisQcj/OxRwDjwegHRFxywOkCDMEGUty9Ld2In+mA7Q4SJRGdmQ76V1P2m6ey/RNPrsmJ+8yyZ/
VKPoQOduZpdubnDrbkLzK8sGcAtkOJuInx2xHW8unFVo5XZu20PbipZgpKP9vvhsx6Y37HppUcx0
r9uawuoGxKywbyNbWpLKfLJD7zdfFaPVdqZuT27eyhlCQZzgRXztuSi+mvEUleGesmEuHKpGKsNF
ZdcEAArtqUxBrqgahDhfHy4B88AwzmRf12mm4u+eAfwaLDARID/XSDZyq71b1tKH0rBCkol6wewO
2oEDp6UCZRZNZZtg3zKBtHLcbTvg5lObiIm2b6emiSmg7eZGn8GTNWD4Nb+rwTlChkZPfJz6U/rb
DAvsbs2UJdWA9ZrD9zZk1XDFy7uu3ePtyRALmvcYUiP9JreHOUAiobc8SSle1N0pnQlzj8ZxN1vM
cnPXJDfNT36dMdLXKhTYe1e8GrkhAa3MPw1wj6aNloHLhBKsIt1KF7C7GcUlmTiMnuitPU0xIFXg
U4acJpuJr6gWZlUuErvP3zWoZfO7GxmvxNzouPT072XS8eO6Jws0S6jP2qJGQ2IbD0Byff/Bbf7S
WY/T5cXMA+GKt5pUJIrXD6lUjuIA+VgQzPJit7AeViXf6WSECAQwTpTqxg47o/PRKLx2uIWnX1hn
wJoWztfnS5Og9NfKGgoMAWz+obVkPS4iV4+5vDC0MURU3oBBnnMVJnhQ4SA1sgeADM4hnLWDqsB5
53Mo8ukix5XRxXj7vheiSWVl0Hwr4b11SIRWeD4ckvAzOqupU4trpxd0iTI3ammZSkORauu2FsuP
ZHX5tHLlv0S58Sq91ipdOf9r79KV47MwEjeEiOQnQTRGiNWnMSP1OgaRY1SK4KkrKmP7ly17NxR1
Xbx0JtfSb8CCnlgK+fymuK+f4qriYyWZm+O8hrwZ/iUb/v6qUnS9tcEIueO6sq5hvQJtEalnBqtT
cfKzVCoay5u510Vhmh0KPYKQrnKv+J/6GJX77TR4oN3azEFZqT4gL65pwbIQrW+Gz984M/pHLaj+
q+9/brrXK54TNwa4I15Ol2UM9wGS5dAkNFRxNRJomg7XXvY3W80VY/1IQ8/baZRqwUgTbnwZqchI
QHS+F6MbO2ymIgYMLl7cqWXhx8Fx4MlddDVTfXQ3ze1QHe5YuwaqpQ6Hi7Pa1FdbsRlB6t38twAV
F713bdlZ/ngLUsP8w31h6Hef58J9HK/KUSYNsqtakENUT59axrNTU1tS8wS/Wxy3a5lnYfV735oY
8ivB2g+MatIWzS/Cg1N+3Cw1QXlejDcv/UP/NHr1mxdgTkGgd+49pyHOE9jPIkqmVQPAdnpunc4E
J/UyHH/z2eGq83YHUwPyB1lpopTM5rPVfRuU1rQaZOqkYdT2vdSUMnDzK+QF/6cGj877lI82Lhc8
XJ78IwcICU/lRZcIEiTV6PndKJqrPZA8HBY/T7N7+zBzV9yMxODZvn4cBeRUNvXYV3x46jwJq2Gr
597kJ/ZPkK9DkXbo8aaeBLPUdDJ0+y79xL/Uv/P41ln9Hj8mP++vyTDxhV/MDBIDT2P/9mnvW3lU
1h+3xqQdGZ3Hx96ma+FazTywy+p76omKytrP0+x3eMDta59WLGvYtr0YUXRbTPeeNHMBAmFKLZP5
BBAVqNTyi4UCpvDvdPtRXY8f/UtzH0IPKxZk89RctdadfefaydaZkQJXglVaaPewFW0M7z8qopOj
CVuC7U9G/p6t3Tl0PGtszqqrDzXVz6rUjbnkpfKurap45p/tMFl7dS6Sy7CdLRuZr/1cYG1rmXSe
87PIdjEypM/B0s1CtXyrbG1GBI9P5v4u+jnI1R/NZ+nWnGbLVzErF4UmGKp5Ki/67kp18QcnmY2V
V+3cfpfoIaqgXPNpV3vWSSoqncnHuvb+3jifONfiGMPoVylRzqnDXNR3lWSNQURlwojjUdlUE5wb
E+UIx+89plpOTyGynk+q0U66b4JMk53D7+k326e3EcHsNs1AHLphuVCg5ME4qjYsGFD5A8XI6hP5
Gf+2yqO0AKG/QhZ7mcjI+wUmJC52QbqjgB1Mfm+fz7Yee937HPVozEAVVt5F9zjASuKft1O7oQ+0
h1qLEyK2XJDTsMkRxb+4yBWPXKX+iH2aHWzkYibFDm8QW0OJTWTuW7J8RmRkdEz9entF5kpbVeOA
3QiDCDHv0mGgieTMkzbNDGxOZui9t/ilYyUrdQwSqxjSM5DuDYHNYh9ki/YDi5bjuZ1wN3JUlVQC
h0GivuoePm3U53/0rjK4wye27vAZKndWgUEU/AV5kM82dnOXvKFpFSfdK5YVmq1tTy0bPudNBMOK
qGF2aGBpDyVNYRBH4ClLYQCpBJl9d9AaBfGfAMJA+UEUch7Ev2N1GiNMqKH3yZf+7edwDY/CDlhc
5WKyUk+gen3utF17rLXSTLzjFqxG1541Y1I0W+rRr039za76wm37UCHg+ViXz91Yc1fNNBaNC2Nb
JBfOKvd7+rhX47V0PzI+z4U0uX0DIy4oFx9vpxLN/nGwuQTlBG76cq3H/i/JEGTJETzPibk91zC7
DpynYfbkp/yA/NRH1s4CypWkWV5wxeOMrYhJy/D2nexPuBRRh+zEde9KuplqX6TdrMs7ydmltakv
UL7f92528NcrkyW51b+YGEe/McJHwZcvAsY/Up3qghyDwkcm9sh9CQ3R8sbExKWfE+eFIM6QAuJI
oSBrfs+sVr0PXbAShkUhRt9uxTv/i/4Ya3RlQN9tZMNHwz4JnYpuSOfzGJo3k4dxyP0VC8jrfzbU
7z8bAvxr/hXN2xZRZpkZ9jEtbngUfM+JrHciynJKE4gJg7nSal99GaXPDKN/Xhb7AgozNks9WCEG
eN/Gsfg1TwOIN1hO07/mofN9RCo5ZXosJmcKk5kk6NJz+/fMmBpF9jN0dHikRT7VXv/EerfRdqiR
fXSvXo4YPq/sNZcrBq8aI+yfudAJO/JvOcx9CbK55izdfFW2+UT7yd5nAa6W+PFIAOMwMCBckwqr
wgwB5+4z2rxcC6mndxRXW0IQ5ijFl+p3DCu97nn+wrxCvnmE7wnw5S1F0vC4+nCFyMJCRpvBtK90
RIKI4TcFEnb1NTTr8LtHVm/REGoJeYQtMB67VAAcAf/7AAfZN21SGSF7NJ+pJWqHanZ8Izl5BcPR
pPyHQNuiaVPzrBVziEhh7jTXYB6hHJkByrqYobXPlq6hgp09S/E/6Nt6Pz8MMv3DD34FiaL7bxK4
8S8Nc/8ReL21aFmGvn6b7/v40N+OIZbN7SqfUWxH70f6Lc0lac/lD/Ptd2JmIplCcMwn8FvLic6i
vAbI8JcwpimtySOiZvJzULUkLLDlN3ajt7zHYOEEzvnIID6LHvPaCy/ne3abv0es1gyWtv05Diej
RWnzkRhy2E0Mc+R6fRqFv0UxM39OocTr+n6cHC6b79/FQGee4bV1HgszG7vQeSrXyo2tJOc5MVPy
N1c6jtjvz2/kuDKu72hgwy6DVUNNb+vdfvcSvfho9+803m30vd9yJMtVaNaF3WcY0aG77Z3b8qyk
rXE5lvpWn4K5zjWc8q0cGz6+VIKvJIaiHEGJ3YT+1sr0Qjlzm3M9Vuyf2/iF53Sto/jUreI5cgJR
/9s984lQZpLPuMby7RdcLXUBZi4Kb+1qkGNidvUrlsFl+HJeO3YGIW/K0H9Yps9pmuZ36cEZMWzh
6+qhS32hnrX8sNpGfxMp8HN+X012AjimppFESZyaKAglrewE11Z5+9FbACrY5YA/zf1TddVaj+8f
9Bkx0fY8MrcGWt0thvZVS9R2KoCwr4ZCbw7oy4Iy7QuF56SlUvy/ZcvCZKe1+mNNUf2vPKGpnclW
Q/cSpSYh+9pQz34+OofO+Ysg05SKt+MtfqX1WPMZehPkn1/H1quR7cW6k8rG4s7eoZWsPMucWhTo
/JjHso+cqPQPHJY9XcHSqlhOpeSPVrfxn9wIQ8ZJBLzzKMXTLTVToayFtCIZ6JaFEb6GHxD+yydt
V0lpjTjtNsyK6z4To93P6+NmrahEgt3Qvp/7ifxc+xxrGJtEhoe6n9zI2zM8fFnmAJ52PX4+MwQz
c0VjLAn4WCS/op4TCKiMSw810JSSKve8/fy5fN1rpx9L6p9F/ICLw/Rezs0xcVk6dO6Y9C1FALgZ
IFKe/Fghcv9UqCgzsPCabJvw5Goj8g4w+exRWH9OPp7fGMjt57EnVYovKpPf88AjA4Q0OoQ0O25p
4vYve17/+nF/KhWg0Criy4zFReoTRZeGp9sYVC+N3Q+9rIdXbiOF+jXP990DOfWIsymdzBPKYPex
49qzxMhmEEGv5FmeTo8QKmLkLHxMgtvEkt+gqT/2pOTggd1rPzP86zi97rwbseFiPBHaXlqpSyGi
Ea87A5bXAdnwWisRCUN2Oob5MkaFXcHuw0wvF81rRPV2toPbIF1592OdaDvZTnRzzWhlkx9TdDD3
Tg6uLVoLwG1gROVFlVgvO8u0KTZLRxWxHhjsF6C8fB2ryLqRQrSiYQo9v57/stbIwGAcx27DSfw9
lDALAF7D6A9Et7H/93DCLISRNErdaE9ap46tziieUwVJ5glNlTJ27PTFf9Mc+R5gbp75XamVmKbn
vPgGkW/en8bVen7nLBQuffelY+2sE21FeSjmhgwlov82ibIGLFx+kl9mVPJrO7sASgivcFJSqT8D
V3SzGAV0Lt7sxfDv06f6XOiCJVwsmoPg5Ze/l3H8z43IFOYkIyUu7doT87f/+nHvIzNWEoIMmjKR
8oD/5icZwdGj6zdmV42UyA1nRxBjKajze2ELlvI8m3Ln/PV3M4+PF8MV6kZIYUnuL3pJlT3fAIFN
9zp4z61Kt9HVw+JBm+6+bcWTzq3Gfqh6Iq6MfDAsHVCFKtoIwXQIs8OCQeNtdk3VqORSecmBQNEk
l3wpUlIWlKYC3tT88z59hcqB3FjaZiX/j/ZASowtotuPWz8ziE1jRA4Ylm39WGHd0L5/Pj9PvVWD
xXSZWOM2tHF5wjYGTbHV73E8Gb4+ddsLhJxKgn5usJp5DJFX//D2/y7N3Fe8v52eZvt65h96x3Yq
fbXA5uaisq9VyCCX7Q1MOlbBbBUCgLwuWaTKloVarvRk+QczTubwzGc0MOpg9O7d6b5fzLxDaT9u
Q5Nx/TDeY3uAJdUVX9Il8HQWFaVmYlKLG4nefVsJ/I717BkiLsTga1JEt0QO5ZVmPh5yt0Wx7DDc
mOXvtaWotPOoRor8LIuRckMT69K6FCnyGSESm5T2lUVn2fJMZJqNpfiiGO8l0O6y2GXL1n7QrTzT
1KA0/RWbrSaFxOdtXTj9LMe0FFdkkLimFPuJ/XiSJ6PrT+XYmMA93u0T+cnPtiECeH7EZ0jt6EiO
KyaAbyhPqmaL1yojuGLCqazHy3FuZJOAHRPY+SL3iogqwxKZWVduE44u7GwD9Sjblk9Ej6XML/zE
rItO49Nbj+9kPzZcd5Kl9Sj3Hek86jzxG4efjNOCVMRaZ1vNsQ4PaOxGqQGye7ZsXMf3lnJaV+Jr
fSyfs6Xo8DVcjjf96E+0wQMGCyd0+ox9HUbx5rkHQ7SJnkZK3iaNwwyId+laqv1a8kWAqX5bQRJh
DikE+lzUVNrW20RJZTF5TT7vRYfP9PfBvhj9BCR8LmbPeQKdrttqpGImOdSyutWRXFZmT4WSyMEA
FhDAjPYpI3R2JiAUt270E50nmgSLmQbiPgs6TOzw5k8PfYioic6/H/lM12S4rzX9FNtvfiLNWDf3
P87Oa7lxrGvPt/LXd2yWkYPL9gFJJII5iJJOUEqNSAAEQARevR/IB9OtaUtVrpnSdI+6RRLY2Hut
d70B9BsWzJYvbGKT7eXAf/RjeI5O2Ym4u9ME10hyE+GKga9R6SenAuKMB4IWzgU/PPAXDeAN5HKL
bMf++AoXaocmkfEKUzG4WwdzC8mmO6seN7X6mDyRRs8cPP/ITpMnFpwdzqm9vTEOpFjfH83lyLKb
rLrl5f3G3KfeSj79DIdVbMutxV+G87e8+jDaHKw1T8I52mHCwHOZnzq/c+MNs0luZAJToGLiCX4v
zQ5s7ByJrToH9WRrR2iqjmBasaEFgnUWsYnCWaYBHMv4G6Z9gLSdLRxBXLnajBzYh7gdl6f2hXKH
8U7y6YHCJI7yaNRw2IvsAeubLX8ueGSiZTwCQcC4zdcMwvRF+YDGyaxtOjiI1yDeMLBVrDAkwo4R
NfNHHwomhclMgMinLGorPOtEVgSn8YGjmAFSWLdPyA838N5m2bM679jGg4cxC4oOaqU/DS7LfzOO
+bBhnF/l6WQGhI9hxBEQwdN3yiaE8CPxPdX6eJWsenqksILUCQFdeRvtO6j69pdt4ZkOw/JxX4ZA
ikvP+xUWCKQOG7XUONnILMNXP+4nNL3qg2xdN5KvniS8bPk2GmuLeqs9JTvuwuCL0BWpoE4V49be
RTs9HJgPB/7tgDcMgMjtiFfxQvLb54iUSav2TjGbTvyAh8GschSXvwxHpEP14tyoi+g+Hrv35vnK
exEY8oFRFPP+o/0AqapnrLLbmRUHIXKdWLF9Z4NYUAYyeN09XKYPsc39p6wqd9kuzB+RYN+wpSS+
fY68GUrW1WpO9L7QqgoAKWYb+NpJFsUiULecWsimkaYjj0bP3HY4we0ueE7Gbs3qYT1BEGlPvIuW
chNTzHzaHSac+RQNAkSwnv6HEEvmspClnooDCaR8RP/yUP+C9wTyNJM+FAvTKuxp+fqOxTAW0tyC
2a+R+oU1qi0sNKeZY8g5TzwY/HNKODa/xCod+mcO6GW6BrLHBircBfNh+wEIBsNPflSiWfCM5/ay
9nGBIyMP1Ar0maEBP/Jux/t2vsMfdmRCOsmsnZvT7iS/w+BizyP3btVbxRKgQpnDv5mpu4iz+ikH
jJ+pWzx74BLdltkDiydclq65v6DEd+ntmLF55b51bhuaAewgpVO9og9ZakflKXbOqORd4HWePuFV
ex3nPbcl5EBgPYSLHuAklj7mTNSmgxc/hZzTgcWMWl/Qv4w1vHPdDi2j/sQfAUuGQU7vYGqibFS0
sogEDFd8CXwaq/TtsKeQ3LRWON6Tp4tN/jrFXgBZ5JE3wIqIFjoBJMECY3PDKT+A2RecpuYCrhjw
96w4FJv2ZGK/SHO1kM7sh+GC/a+fMi0xC1sxbMwD1MS6ngnvDlu76ZAb+Pqyegye47MBzQ218QtF
crq/vHBM1ZYBwQQe23YcYYNqzK4vmjNxVZpBHC1bDzaz3W+1PUCKtI/PiM2n9fRRsqiSS2wCGc5Y
+pT1A3GIrYM3snDZg+2rF63LX46wbfyYc9EBdeHpGJbQoJhOCHQhVuiFWwy2Sm7PHBHJFKie2Tmj
rGW4VCnnncaK9gDfEIAiy2CoUL5yH6VR9hG+TwQvfAdyZ9gn/oqA2Zmvsj8AgXAMMkgdZ2f9B5YS
Z1Zm9PlQcyCs4BDRlhFmNkvt+jW2qarbFe6wfvPBpChZ3Db0Jc2JWkWHMo+/xfWK/myk59xYHD7P
GxUX33za8PsLfhvYAJ8YXPENEY7/Ao5PcNbHpxqh27yc6T2kFLrAbPF5lIUTCr4E7mG2oAUUrpbk
mk9zyYdIDCHWnCuv8YFBxWXDFuI3J95dsoOAZD5Vp8uGN+OO1I18wa/L0eRh/HOwvkq6B6KSZuAy
NAOrxikX7Wk8YJjxchKL2AmM4zkwI6YGDLmcwR2J5J0nfwyNC7HUYbphG5LVfmjncieuqFwTa3CB
Z8QPJlztCg4wc+XEYrcf8c375rP8CiGqEM7EIwJ72L2dk1XuRA4JhgceOtu0Ygdh9mqsMUGlbO0B
i1+nYssfNUzRGjnayNUD8mPjNBeAxrSLR2aiIXt8tH/hqoxuVA1o+hZrHMwY7Gzfvoi/Rh4pgfIW
AcSwC+1kj4uCD8MXLj+zv8iN9uxrh8ZhYIpmeOROGeS+TkuOk6hC6TuSHToP0dt7Yo62BX0/R80f
AP3CspBtIDGAS/WjO95ferLL6YUW6sjt5BjnoWX0RXO45ehs1vfnmwTUPctLJmD1xniV/BRVhAPb
+m2CwuhZ50GFf0uw7oFzfygxN/FHBAAMhn3gtUT1h+Rv/D2PD5/nST7JoEEr0HY5nbfhrNpBIPGj
8UDhWBDOMIBjJlyxjb0J2NPUmJ5YEsAmOUR0ih8KHQxlUc1aPG4M0pIFTGGPzQKw7UFxBffm0+GL
EBX6U76oD4hCuNHaGTQtP9GFwU+nLRlvuOzlFJki5xTeoFbP+ksW6Viz04IeoNi17EoP+WLg6WQ5
74ATYar5KByoK1O6KRSFm9xhf5p1x2rNRXAEn2shW1BSThgLWuWqmb2Adx3YtdEbQEOZ1z4XwpHf
c55QE6MGpszODuGiBw0aPt6G6prFdFnFbCcX7+kUWDrvUvFB+uyKCpDVP8KZ+ge8e6uYYy5ux8DD
BwGpAOdi4tbexVY4oVjdHs9pMbspbgXNEQ8axpkoX/Aw6dcl0kqAfAfrcI9m3JhWbASIMu54Np2r
2zw8ULgO7sgTBwkS3OaZolCBvD2HI8Ny5kP4fGFHZu8ZMc/Uqj7IQaNp4CdWq/RA2gL0afAPHnZA
DJA2nwfa0b1oJ3x2Soydp7UX+SnU5ZJD9nLIZg/s5suGZsnY6zCGX6k/40PkmG4w4uTlBzhWQEnk
D076C3KmOLvA/mAzoRY5GmuWNJFoj5SLnnmE5mGPx7/kh/b1PLFViKDZCRERu57GzGcFHEORW5Z2
AvudZfjZVtJ/yqj/ZuIHpQpn1bg3VjhD2lALkx1+L5Th9TlyIKYPC9p3OH82uR9Pty07IpMDCAqc
dKy/kMEvu75vsGsS9c2eCWL5wR3idbgiaA4OyekKKMLMg5qXnobm4krBy8SGr2hWhnFjg0EgMYPs
sWKdF3yYyUxX8DbAUmSaAAXzUfw7d44fPuCRy8xAdNmPwZrB0AMoRvGctpVGBxYVpbwDL/fEbLor
5ly7oLSyyE1wKL9aCcnepHzTpyL7wAVpD2LJ4zm+aW7u84Urkjoplqm43BjjoAGcL+EYgQUNmP6S
7CilV+J7wPlHs2VMFzyoMiVxM2Jf4DeUeaML0wFKMEW/wmTT3BqfLWd+ukMIx6WeY4ZCI4XmNAMs
7CDuBvOSlTgZ/YZcWJCY4HAmwMulF1Vec5iD3s2v6SRYLjTenG0cFzYIgx25ANoW0/e56XRLms6N
5F5tmlCXf87Rgjk8j/pl84t3JoyQDK2t+QQ7guYrWKcH3i1dy+tw7txgP55xAtsKbEMvO9XnYJ84
xp6vMA+xJeqxlJ9TiHP5EgbYTBeaqQEIivaChVniArTmQ1HUxqYdQxAoF3worJJ4DFlWSIJo+bBk
KrGbATyCGDPnGaXn1q5OwS3W9BG8RZRhtu69sAURSSPOP85EJwXSMfm17CrFnN8qV4crKfFbGAqt
zQ0g+FhHjd3NGCDRlqIN4UeBOBbnlu/M5e2An/87eQ+8uK+O/2EeBQQ/KdFA6e/qe+GLT9L+4mv7
nkVz5kKlBAkUODHb98k0Qha/b1HloXb7fCXWVE+riZUuMxyCc3nVwI2cyeQtZ1aPDQ+ACua9A44k
TJWPVUPMH29s3k+8RLeyBtMPO0ssvXNMwb7hCkHyeT674Swnj99F23fplv/5r//+v//nW/8/wg9s
c7IhLPL/ym90UXHe1P/rP7L8n/8q/+//9t7/1380VRdEQVBFTVQVVdBlSeX7by/7OA/50+J/K9Kw
u0mhRE1y0F8VAyAbXvNS0DiLljcFps0Sa9mSWILYjrBoelKTmURl5zTP985T2JNCTyW9InVuGO1X
jnjbsIrBMKBhIR7BT977/3rDhmLosmkogib++YbjW1r08n2ID8NtqXUvk1fBfBAx3o2B+S43dVbg
bmQk79fhmAHGYJskg1AytLqtqtvaIIHmV62eVIK+RnEPj2BHZQdlvaJzVZOHnp/QQgnpu12ElS+V
Ue1+/wFE/W9XXBNNSZZ1SVIE5c8PoOdXNTE6PgDhkPt8kw5Odrj0roD29LzVHinMrhtqgHB4Zw8w
Zj+8+vjTv95vWRe54YKoq6po/PnqRVtdL7UkpwfsL+evUFNme3Qv07F2r9DoRdYPr6eaf3lB0zA1
WZMFQ9S1Lx83KoYwrzsjOShQjdDU5jPcnhWyCiIvoucxlwr5sBWyfqIj7TvNXXieIPGGC3TFxHXd
44sv2Ka+wps6KH1TOKuNNwbhUtytK/UBWFpC64QYE5OgyRSJFmwI9k/GnxPDBsduKcKZDVGvUBRh
8HaWcQGW5no0J0pGAC5Q1vp9r77GqV8y2yn2lYk/rcUgF6oozsx1bedHcVksdLdYlBtT3USHO80c
ECgQD6fFti28vHRl5UVAF4xKdYJvfTMdARFtNNCivUd0g3L5toBGAW6b9jZyhGvgRKLbt/vuAAgM
UwL0oyysuO8oQnYSXL/8Oev2eb6A0h+zmW2jfBH1Fgqx0WvMMO0cw+luG5YePUQm+3G+KiFI6bOu
cmCSy6FrFF6bzu/qOQ6XcjcDJWR/u+jTgaYFQC5di9GCikZ4paDi7MgQqmPMo2LlO+M1BXV1rRxQ
ySLdSAPubI9mOI/PYf3DkpTGJ/aPJSlrLEVRkFRF1k1R/7Iks+v11unk1e/r9BBppZXfhqUGNS8P
PvrKTwPeQU+LboI20kl0xFakhH/oREWVtPOi7BTwiyapf73XBzWeONf4vv9hFf/0FsdF/tsuKWp9
1NeZ0O+DblPh0I3RSkyXMDrPsFWW4qrTP+BBa7Xz/QuPH/2bS2MIf76udpM6TUmkfs8Lqkgd8K0c
+sd6skqVlwDA9vtXk/61Ofx5J4wve2ult8qQaV2/vzWvwyVi6/w1kIydR6QmbJruI8lkIDD6P2qU
LGcWfAfvBUUZjGcdG8zbNuPGJH3sJWKIyz58Ax0KgojdTLf4/q2K5vjR/7g0HFymKQvsoYYkiPKX
VTPkWdGFgpwcGpwsIozU3BtyDugM16nQjV7ybAvolCu86ZgnPzI75X/ItSs3rqhZJdPC5+6kyXMN
4igODir+I9CmlgiX83JzjZxEwMzHKpinlZgnjkC0+lhFi0v+SOuowcevV9BhmI50jcfsPNNn0U4n
M8a/Ee1K+q8DG1RZYxqzHUqfSVa7hFlRnEFiGZLezqJX312B2SBmIPDaw93VnCVvk84uUZYKcG/8
UF5cy/W9fFIhpb9nwiFGnSMsNRzWZL8Nl0J0IDSk0TdGTydAtwKvUWiX5BCoA4wY6qbAJlJiiLw6
86tsAw+UYM0o9AcwDJTHMN8gmaSWrngN9o1I26lnXxUohAO94q5EeGK6hbJU7xtMfiL8UhQ7YhZP
t0XBWsyF0BUSv7ptC33ZVgRieN0wKjPAG9TMvQvPEAewO2c7LFJ/SG2ptjpxC1Nfr7bqZS1eth3U
eFoMSGA97fCqj7w0PGWX9TWw5btT6nYbbgyk2oLdBss6WiLC6g3LNdlkhcgJxK2kvwuNV2Sbodua
gxNWTlHO5fsj+FhwTks3rnBD5+L8cKh9Pnb/XnuaKhiSqhqapP35WNb1tZfFQEwO7VFeTlDhQOzV
dp/EjPikqLPJWn3tvcKavAd7EzYXrKz0pX9jkl3if47f34pfcgxWbro1n8UcGu8wBvUwLw1deghp
IYwDRxtK0lklGZ6BNVa8EefaFFhtoiOZ4FZNTgUzqENyZmwdPI3TyA0oQPAWP+kvcI/AJ7blbjBW
UIIwv1Q7bzinI/SUpY6I1OwpmZU/bFei9NeH8p8LM9Y+v++TQa+0naQlh8FhAu1i9rYbw9LwCwG/
29z87zcB5W+llGn+83Jf9oBGq1VVjyVebt0culO+ET7MdhwS40PA5RxS3sF1R2BS4+fyokTB1o9Z
TRFkA/T9Z1TpB0iRw6hCENFf1QeY7c0zKnbGBHvQKpY3zovw8CDTMsoqZxHcZUt8+v5jiJ9F9nfr
6cvxEop9GsW5mRwSxNoxkJSjGm5kupIJsGTfUQQdVSRizey1pVuQLXhA5D+VTynMfNnOkWYeah4k
h2pdmRC8YueKF5dLSdsWqdWBJ9G7gs61Hj4lxJVdkm0FaYdKHv1xB31DtGoUr54ckhSaG9PytYK9
/oIABpmCeiW110eGw8ybmeAA7LQXjoyuNBxXr3PWE2gVp7aCBG5XM8726o0AngE2mQKV4GA8Gwea
5QruQ3OiW+4hrKxHYJvhsXQuNvrLdbTYwDlCc2qcFVCmzGKXoQDGBICyn9iri0pzcJmFO9mKH9td
Vox2UpW8nBFbpx2fUCFdIAtdIYZ9f3fUsQP65ubIX87gu6JUkpmxyOrnDA/k58m63LSPk2W9EO2b
o3mlifEtPJ1Zsok2jEK2HWOF7cS+z/l/11OxSlf6TF5xczdXBsp7ZMbMoGm4HdBOkDSwERSQALQf
FeowViE1Kzez8LKP5ONGSlv0Q8Elfhb5332kL+d8NNyzpLixf0W4QbKh2FgV7aWHvJzqKOCVp9QJ
F/mxW1z86IiE8kF903aVJ7oRxBN3WIBuPzTLbhUSkRV4RPK8QBAKyT9BVPekUbvScE/TBWUDBEsU
c80xPOhP6R7eZTWZiX4MHOolM+yO3rhyGITsb079AauJCZG+EXbwmurneNECx/kXlzGJ9iB8EP+W
iOihHaz1xZ2xwTpqtFAi7rS2sWrEFxWOPVS1UUoIAS170TA5e5BfqlO2R5AkokQeM6w9RUUhjzOH
Vz3DGaRZBfsHUgjWJDUnP+yHn83ovy+0aSqKJJma+Vlw/bYf3i9xJqVNmxxEUG5o0BjbI1w/XKbh
S4R08KX7EFgIRD5e9sVl2kPDz6YjiVHWpzHkP5vhM5xa2CKM80hzn5PuARH8qf4wxdk+VOc0NIg4
16WfzsY5fchE6TGXHPPXVVmik8TEVoCilM8LJpJAioCoi+QIfHT1xffvHxPxX7XjZz32z0f9AiTE
ptLfBIOPCjZJhhOo3iYSpipUKMpJZhGwFJgVn4fY/uGFjX8VyV9e+ctpLIllNbkFPKDhSxv698Cu
mWU0yNUAfO3eWDXNiqKpitaEE5X4db2nKAIhtAN7YWsEsRm4uiLJ0RnKdaf7BnwjEEgMrKRpoSxk
lja74cTJR1Za8wjoGb0NSNrszLCvzbKSp+F1pM/eQntMxd5OILpwWxr7SsosoGg/JcyVCMOUXwCZ
uQpwGclh7McMVvMV4/y0s644T2OFXcykdwSI41QS53ykIHdHFvb1fQEVHsZL5ZBbl2Q7KDp4R0NX
Gid01eL+GimbTreGzqpeh/c0ekHfmWeMxUhktntrkJeVjk3VHN/mFBkE4pUPZV3gZoKRUo/SfrRt
LI6BySjRFY15/Nz1M+Opo9E6NfrIY0Y4cAGXkK1WsBDUdyqW2C74rnosoX/hEydDKrcUjUzgTanL
M/mOf9YmCZdZt22J7ABRHgKP4YPSHAFns7yBlT2/wQa8Q8GjwSBF1BMYuxsWgiKYh0Jiowgy6LNL
l7l/ytgfZwhctpnz4eeeoNq2MOzqNAeQeISeoCyYS6bkgbFrI1fHzkFz+pR8a3sQ6ct+OBQ+N/3v
HuwvhY7cT+jFmoFN/Qgz0XzDXGmhrYXdlZuRb0K/IBBtbTzotnIq2M8wzAuPWCCSxEsnMM58xFO5
Sxbl/IeH4S+HFY20oGoCjZEuqWOB9tuGI/eGoE6a7hNtScJ1ctnpKhg9RDAOq4l7L6120fIs6qKr
RE8RhOjo7Ye3oP0F8fnjPch/vgcxm3Rq1ffJQaNRunthTE82k+PpbTd5NF6bdi4fTRcu4qDNqMRg
kkeQlt6EhyiGxj5ju5exlUGWSVNFIhiUoHCuiW6Movq+UzGcoBe4vN3qU3tZkl7cQwNgfHMcyUJv
ZYNX35Sg5XRwm6t7G8MJHaoo5epHLN7OJkJRyR76q8XWMAlw1rSpCtW1QPBCQHKyC5sghGoJd7oA
jXVD0c/aeJoNoxogjNep5mrERA6jDYNwGJOAKhsXS/Q8gQ1jGuUPVpctzAiU0WuMa4kH9EPdxXUT
ORAaFxU3UIwBLi4gDo8hwxT+Fgs656LQUnOCamOF88BEUseRPloC82DdwBNwee1fGDgxPRCOzDaQ
0LGMgIMYCvAVnF2V/TxYJhiE8Xzp28xcMmkpSndyHX0bqNQQCuDdz0QCW3+mzARfklPcL5rQxYsC
tFnOZ9nxsiaeQ1IJbG77hdh6jB0YjWjUjNoiIVmhsMXE6t9GUqr6Y1nyL5RFEP9YOOMR89virftU
CESloSxBb3UANYACPNjaYPXHAM3eW/g6WNU7xH0DMekwZwlF+IhRGHe28lHjG3cmXRMaL/VFsG03
w1oP5g2etNIcuZzxi/KBm6yNUPU0Qsj4wXQHQAnrLJhTkwWiNWIdn0yctBjUck7sscTYjS4gWGWc
UO/PSFiTBqdGZTgjnnd0cKzQzM5klxES+h3M5JQH2b2eSr8BVhx575DpOZbxHGSD1E/FEu1tj0f+
42TMQUYZ3uyxriDvdExgZ9NYx2uBGdOKUS0ig96CzXJoqhkz1eGslD90sepPl/vLiR3p8r2qZU5s
wTEhbWMUS5A3ZOd1xMFSk0M4zd/r58pHb1176aJ9r0/5Vt8Me2jpJAPfyBMW6Kw0lvkxe9Ut6XGy
I97aRTS1rz2kZNcnwhKYcyc+dbqJORlcT59nRDigd+h/2JLFn7adL2VAlrWTXI2q5FC9qTgCPMmj
WYo1okNs/9FlhVyhehVlFysENOtBegrxwzKmvcMI6/st8N+I5peF/OV0GLpGkC8Db0V5NkNErL/S
aJXcnJZ8OXM9wMijJ1rV1HZPGQGcExsGclu9YVtfXs7qw+X8/dv528Thj+fqS5sctIp5VUSeK3Uz
/ILTtRzhKeFgzFuYZ2/Ys2Diwpjf/an8/Rv2zwvriixxJsnmZ//+2wOtqZHYl8OVFbYL3XZ5XUO5
vL2IiCuDaby/YM3l1XzZAlPRpbLVG7i4xFYOKlf6srIkuZS9nLDnK6wpxUUjQUjLu3G4v0g45GOk
gcOFNDWQmKzQVcmhrUMa6efmr4mwSl70ws/MWY8VIFxlxsfQCYGPC1dtV8zAIWESNN3akx8KYWU8
3r6UBn986C9XG7xWrKMbH7p/03tf3sQ4+QN9QVfS611mvoXFoRLOHXv4aiBZ/bG0L+SiI/Hyb1De
q1lfzjLB0TZwr2EPaTFJubaaWmGInUpTOORLwAu9yrijz6S9/gH8Wi0iZbTfkYQfyon/xxbxzw38
Akx0cVROxEmdHHSI/9hddTahwROyVe6LKLCvV5sc0AAxfT+/MMOvYevMNNCW9+AhertP5oBVMMPa
V5SzWrnpSx98pRBsNG24B1TKIsSZgusgzcpnZuKKlcOs2RoYk8DFQi4A4NVPxXbTlSMvU564eeeh
k/oBRZL+giT/fsPULw3+5Z4WiRHzeAiOYBlQ/lf1s+xLH/r5fr4wz94Ic+Y1A4Ar4ojxXYFkIOT5
/iFV/tLF/PEuvvTkQyPHcX/jUqcv0oPxKWzJjvqb+XZzkk2JKHUFgQWr+AVxnla07b3ebUcftWxB
Awu9fWwMoEBKSwVmsk6mjMf52C8R7q2qHbtt93oDI3aYmuTHyVHDKC88fP8R/oaUiAJTPk2nDZQk
/ctqCbIo1fWEwo8B1+Mdqx1oWcM0lRcDalNiBdIlxyRbQOjeNPIEbGZ38a71Ecs8Y5SAUXvM+sd5
EWnLCpMF++6oa+hkcPFmsoPZIK6OFTwocYXn1Uu113yZObywwbaDfXyIrfY5fYTG1Tg0zN9/tM8Z
1L8e6n8+2r8GMV0UhuFNIEv78YpsDS7SaDR0QzmLfOLZ3BQPVTfDRHOp7WQXHUvwXNnqQdvFDFEO
YWQbz5d9eKJTf1WwspVXqNSQ6bKoWVCokMKZ/MoOKPr5Jtn0vuIxu9Rh5op+Auk5mNenrHK0xNEm
RE7PlG7KUAKad43nyHBfkndFOVfjPky4EsQ4PHrXMVYc9XwEBMxRZo193APkVuCO7y+M9teH57cL
82XZ9tdAk4QLjRCzjD7Y1Lg6kTzyzI6AIgBKTDXnegnotjMCc+Z5DDfIUlbYEfPtKwpSHJioF+Qp
IeIXQsHZB5mOfBBbXx3qVeteltrmxqAJbQI60WEU0+vs+0Czn/+io6az1aDDfxqUcAJk2GVS0Xsg
l8YbhRzXgakc5CBikBDGfv/pmZn/bbP/7eNLf5asXdlRtI59YMdkZLIWwp2QLhqkAnBPQxiZ05Km
KzDnIW66DE5wO0YqiTdHubnhOIVPUuSQ2q2mJ4MgS5S3GFcTmkSOa7+6C8uIHGD30thVtixrd/jF
1WRtNeT+4IRwe7xkDJFwMYNMMhMeEPESViys1GV4gswQ04uYUw4WPfZQKksmtCRPKXdmephg2AIH
nyL709SAKSZpBE2J9M5L6UzxK0B2p+MfeAVOeQgoxPedbJkgnM+ghZBpoFpZucsqtjmSSFGHU0a+
q63g0hD6MroqHvPUNYYDcUmJ6IIRf3/d5bGA+vfjqMgUFRodrT6ewb8VFnFjpkJ857LHL/oUdRiO
0MjfLpgW4IRX2aW8zJEJAstgiMnHvK5ueDghN3gvqAxx+UQdDlmNhowCHk0p7gpisQ6jOb+AfUyo
TbrtH9CTDkfF/f6ti38tD2Qd9oqpMNWUv6yYIVOyNJfYJLu9/nqFpB7vUHZgQILmeCecIeh9/4LG
2DX9+1r984JfrlUU3yZNOGKQzVvpFeuATuU0LKSHBrMIeO7Az0TojCDw/e2yDllPGHsjJ5sPT9d5
t7ozvsJIki7lypKY4gJyKcBfphpMxCUq+easPAlb4SBjbSpC+mUUjzlyNRu821Gy7+fqUJygicOk
Xmhb5TO4szvqH8Umto3dUOD5afiQxiCQJbPqPfMitJGXQ3Vie1DwYtkHGFARnIDPkfrw0+Dl80D6
7tJ8aTijTL0PksKZ22/iDrtnbdWzyyyv+rzD9VadBqtLCun2at230mrSzBC11Q8pVgEgX275hFsE
BkUn09fPED5yFz1ftQ6xhZfn6bLYDSvmtDOcT0Ygmp2Y0W9tx89MpHlOudDMAimBq/caPM/C4/yp
x5EOa7OX4bFkM1U8cUdxh6XT7XjdGJgv31vrcsQyFWcrL99HfvVcv6av3y8X8a8I0m/r80tXmMmX
6zUZqIaaR3SelOe3firR3HlbHg6czOoNMMT1dS7+dMaKf4OQqR/+WalfOrib0d4njclKrWR0p/Y9
cOLSCeQFeDIjgQkap9AW+nkjTmv0I1cSAgmcmlV0CAYGbGTaoNKbRff5naQuA0BkVj0SupmSoANl
RgWk9C+MlRX33i/Lmx3EfqY4F3Eui0TvTIkWFgwP5k+uHJvAKsxp3Ls4iaimhflFMox5kcYeSjSA
LUThTLKFdnrtXNL8aNzqyzP3j1lYy2gNh20f9gQCXcZd4pOwMwmFh8K6J7lymGBhJcvY7k1h4lDg
l2TDb8dQ7Womrgpf+MWs9kKv0666ZJZipofNNa6LLBrJu6RWfmC2EkhOH7yCoEaSh1HjtbMHybqY
btcgwra0bImgDG7vDyvjb9NdUVBEyDqmqAIuftlJyotSRknK44JtMgeBQlChNW7Aeo0udpmrD5q0
GmRHDbcNDaVgRxcCliyl3UP6incdJivYiiFDS1x23S3QL+dhTnTbbkIeLIJF3Bc+KtMLG7suLJT4
OPTp/iA5A/F/HfVt+2hctzm+roVVDMdI865sShFmo6J1/TzqyHepyY9FqsnQXBtzMaIbJn6/UJzg
mJPGL7UG1wy9AY0IKoGZpPxSJotJcBDl46XcBNUOEx10uDK7EJWFREbDoQ4f2m6jSa9hc9BDtzcf
UsVTGWy1rl6exqmnadeXbU7ddV/IpVtplnG1JuWSgTvc4ShYVgRIIlCRbYIoya+s4gXdDEvo+9sj
aX/tIFRRMWQDZqH8OSf57VCUqkt5U+458JkIV3p3DbYBrbJxGpBXFB9Se7p1c1nd15NtKKwaMsES
N6CVwLhyWNftSTIOA0rygzhsUzoJ2lH1UaixDXrU8yeTre+C9Y/G6CT1JMmpxLU8cs+ZeFDZnUSk
f9QQeOs9GmsO2wy+EqUdgnBVmcu5nQfPObwIDXbDuxi8NNWKgvAmLUTDG/KDQPI1vkHQ+8StPFlI
nML46KVLiIBpsiqR/XCaQ+5GTEUUXT/XsDlDDMBQgvWhHBWZQrrc6NWqooiWgGoHaVdPLP69C9uO
EUU0+ApWNvIDWCB2u/fJi1odqUdLHtmmdUCbma9rGKd3W6YyOn5TKDDw4lWWBWppTur0RRf3WrRg
xGKqnpH6HUZAUuRO9OcO77fqFPZejR4OU7jEKYoXBjKBycAztzUyLzNLg/9AmiI22dFRNeFrcOIa
/Toz1nfhqREXYf1oJmdNf2UZ9qSFBgDN4oM4NpscQtqbmf/CwomJPKvWGM4N6WXkm6uWVu2Mm9OZ
nlh+kLRSblJxm/JxBmHNmq7BH0MO6XSymqh+Ee8TbDNxuQTMLDYKwURUi82eyjpLPSPBPAJrojvc
7Dsclua+mojHCVbN5TYtN3esc248q+GrOJzwqRTXfXEAk0CkiEOoqiy69KlsxwB3YQJT2a5O8SbT
YaCH21Tz+lVlWur9KMo2+H8Mix8Io7EuN+w2HTHyEDUBh2sw1sW9QgyCgQL7DrI9trZ0hVV/lPDB
zObXMeX1IIArlOrhUp31BnzRjaoxwzLR52FBIOXlvY3Qr382OzrZ30zWSAsOl7DorwIM8FftggnL
elLa18uKRA8z23//JCp/7YlUxRRNA0AbSuOf1WmZmFKgRZP4IDlkXYh4DvPU0OASzrXrftHrSIs7
IVWqFT1N3i57ngT97fpLW/Rnw9Mv/vDY2QUWVeHnbNAjNy8rOE84+ye7/kF7KwnSm+aO9MPb/ty+
/1UN/fa2pT/fdpdKcVPoQXxorl6jvCvaXJRnDKJxjQxWt3KbGRBFf0ENNKRFdD8H3SmQFllLFsI7
InhCkwuMY6dE33IOD8gq08wOMWE3MJkkNI82zKrfm4dM3t2Z2A+2ji9layCr0l0CCvM7vaMdhJYO
5/8t3dId4Tr1FAARkDrzE9oiKmMt8e8Pa8gQhAzFlIUvHzYxL+KklEa4JfdDcx3cVwF9Q+3q1zl1
Wa3asWprii3WC5VcMpj3ySp6TWDaeBMkgcgyPrCj0Xj08P/k6akzzyB1FFvc21KKEPRx7TwIDNqd
EQMJOs41c8WarCiLaVavOWaF69Qs7GcwAFKC2exrj+WZHY8eMxY+ZfzUWnAL3FMga1EJlhZDixjf
hmSetiRwzlP1XBjWJGDK4OWowwFDRAf3PPhiIAqweKdhuozxzU1d3I1QnKFJY5IDRR8bqKpc1MhI
Gh/3L+wZE2jHEPZ1hsDa/t4sCW+ShP/D2Zktp65s2/aLFKG6eFWJqGswL4QxICFACIRA8PW3pfeJ
u32YDhNxlqe9ZmGjAmXmyDH6aL0PkBSPzyPSwHvMzvl475gZEulpLebT42g/v69UDLWSVokpMS0L
Wkhj814Zkh2jtPwf4Yp06lWiIw+gmIoLyleN5/m0lFp0bKQmLelwl0NN8y1qu9XkUvZIlyxpCgWh
zitTorlGaODNh28e4/O71gfn9/Xyv4/ASzijWlWS36WTiHQlPZDpZMNi0W7csOs7NM1D82J9qaKY
djq5Btz3c2c3MUw/xxwHgoUm3IjurCBgk6u2Btm3t2OHZIUSuAMtGxyBQO1iW6PmDlbGx2gNmzYy
GSQO6UM5QhjjIr+9MNEBSivzg3oQqDgM9Q6fRfcCMOfDGkgGjtNUWTC58ivQYFnnBApjq+KTi96g
n9qYppaoEL5k5CVNSaDdE25cixu4/BJEJkg/VMhRiNITikhVGHpjOnEByxbjzH6t6YxNFybdKDSC
QUBHbZW9SSErv2ZIjP/e5Zc9liUl0s0q2E8oTrNoszOCSgAsTRkuaYruIfD6e/L9raFFkX8c72X/
srduye2sU3vJ588kKC/hebscmJ9q7Wktbsk1SJq8NWu4NGhoJUyQuHTC+VtoGwS1nvxlbK1p0rse
Wjp5bhnaYECUzvu/G/19pqZ4vv6agl62O06pGrkm7gx6lNyOHgNtXZNNRL24pTJ5xl3tgJWcn8NM
uIEBI+mrElitKX7KmwJ0xjCfkfItppSQHXqocVA7gp5wiYc8PFTp8qbqTsiBAlln2xbVDXWsNBnu
qKHYV9qIjYWhcf6JMzEcHqyvlIjQPIGOjSsFEi3hdJbdGlTPaF/6+9rVX68d2T9yf8O2zO8Ez49Y
9ZlKz1y+HihJVa68fUwTIzxsCv9G8uXzNr41qrkywFf0ER85Lzg1zZrMgtqw4jeP569Fwx/nIeaI
H+ch78/Hk6Qds9Gp+aT3cnXdUiN6zGirPL4rM/w6EH4c6iU7nhdqbRc6h0qmloPJWNYHC3T0bpVX
t2/jAwo22tZYOV0cCrC9JG76UFfF5vx/qgb+9zy+o5cfl3zPDJ1yHedBZuz8+cTOmACrd509B3sa
+mG3QzEohtepHhYdI37zvv+67P44+EtoZD8SZVke2KMc7FhB49ncdWGZQZhaxsoQvT2Lm/CZuUMk
6oJV0CYmz/EIC7gt/F2suCys7f4+JUNMQP8Mwx+n9BIJXNKrcdxLnNIVr4fxLgPab+CxCeoyH0G2
otOdLz0nPrSBIc4zTAun9ZwRKdHtSl1jWo+VsUaP6ujZsj/0D7B/F2EtrC3MkVq56le+rQcs50x3
NnIzUOffHhQ41vlVi1Q1CYGH2dvRYo+NsOT9fXG/b9lNg2IMvX2mrL/Mvoll6omTiocOnO0WIMTi
NjI/SWz4tDjAaq07fx9Q/TUz++OAL9NvcXlI10wrshExb+1EO5LDFHuQTOAFZwb6E2daV4WKUk+p
DN7ngDDBFlTgew6NuxMBZD/IwfU8JNniJA0am04K2vc3d+U39ZYi/zjJl5n3nlSXtLow+0AQo0MF
52Sjioq4ACCf0toAlGz/edW8O+kmJr/+o4sfrHGA93vDgZDOe7X5H7DnFaKZDzoLjQONn4f7m/P8
PVf84zzFzf4xVC93uU5Sm3fvOTK3hw/rHJwwwUMnmPkXUqzsUckr3IP34bH2+7z43+fmZV4spNJM
5D1v40WhziXNU2SquzZFlXyiVYgPOxbl37tPJFKhF7Q8Ihxi/GcsWavsMi5611OsPNu10bjQQ1K0
qsOMnJWdDvYQR8yecvBLSmgUGtZKGp4+K2wuwQtv7xgENO6JC8kEBgXu34SqH9UAZaQ+UhqoK5ME
0hzMP/dpUfYPUHHe09lxIHkGTImDn0pRde8lN59tRN6UQV6dOroi0L/Y8Oix+mFffbmPBe9zu//I
EKbQ8rg1FiDQyAMwWImurwB8wtuEAiquvGzB9uSwzC9UBueRQMxbwsAcVQEx9TPtHNdYSm3ZhpdZ
dEasdPSXvfTUwgbZcboYnj6fQWbRN+vdrc7Z7C2hTEguGwv2ujZyoZrGVdqBv5ZXTES+Mselsyg9
ga7vPvNPBRNxLfp7dBrvRufLGmQspeRhH3mgDop/0YPy7psYEFPOUVz2xiJcDPZb9lzJdNdN+4+m
gJ0hoz1QSPEYKDKm0aCmaVQCmnivx5UaVoiJc4+l5HYOUtk/TsB1sqtAZAMNsYVO7GF4hMDqnBIe
FtTw18qKMCPW0yHCF3V+m2rk0J2wUMPT1d29y4opzptLfq3un637LVElLlkfPO2ozsiN0kMISLPo
ydiphuoT+tgRfCPU4qZ9cR2MHVDE6s/GqQHQYSvg14EMfcRssFSfu8fGkqQs9mHRow0y7xoBb0Hp
pWzz4RPjoLPPxIHf6WWdwdUi71gF0t0j25OsbufYWTZtYOwCCk71iS4mTxV5MjSP1oleMp5XVgjv
vD400/hCCQa+iU05uckQWhZdfEov4x1liaP/7ciJHjmbJ3ApPFNrkiEGY3ntX46e/i0mvtD2g0kV
MkIiGiwYW1nqXbeXS7iDRQzAnf6vT5RZrExJdOliJIiKEcENM6A8tdlEzsWKZTZyZaziaE3yDO9J
5u4+DUnkX+R7C8hhi1QZA4yo87DslyXVcMA89ngZYoiNFbWZ4LmErk740qz2FJXYYV7i68VV2f+0
rvRQBmoPpBmXbc/Ard4GwByIbE9NtT9sWwuR9CBChd9y908o0jrAL+jt2o0Y/gVbXxEiErAoRljv
45NwWwIwgYLu0tk92lelpesUK1CteOcVddjb1X+nt/3W0/4bPPz/edJ4iWeK7HHI6pSVRBsdzvMH
fqrLxqEMzmarFEnmrgyfQkLn4hMt3GuXtBedXyKJiWwwacmH+KSFt0tUrBxA2gqSpI4OoqZ6zBJs
FIvuLekkWVt99A/0ikCkw4JJjzLoYEsPof/EwtXiM5lT87/QjSF5iDuLb8gBtWbajv+ePJRf01qm
bRKtyyb6jpdA6ailavLIU2LlLeUxla0wGTXJVSx4FdjSlcd3B/x1g06TumaYhi47xusidLcPiqKS
kFJ6h/GudR4eYSHnrtRNOsbi2kyHJPmw15iYs8NCW/99tdZv4TpVDsdxZNVU7G+N34+1tz4bB6M0
77Tp41irBQ+7mx3CAnubyrOS4AptMW+lgNWxWOdv7MgcnNXmFd0v3mBkyXOpWfvZkdJUnFD160hl
Q9bHhjE9XMd12lXASDfzRr2tGIx5wLstM4aewQT7G4SJ3SNUfzsuyQaQFzMA+uHsakdXmEflcP/o
OnIEbfkKjxQbgap5SEKikB3NuYRTpCXKGKkEFumPBowJZ3yVXFhfb+7Pb5G8YoJhkB1Ls41vZcSP
+/O415q+XN52I+0SnOAnopN13IKQ/tRlZT4BkBTYQT9fIlrpylNkP3fsYypySu45oq8g86qwwBT4
hLKf4tuAFlI5D23EvdRMDVZhV9Oi/EHJ9CbTSuRVVcNcfmX1EPU11R7nGGCIgIsCt8kWiMML4CNn
IkkzPRRkITysNQqDoDOYdYbWOF02qLfpx8Y+DWGIkqS54UNaBXtzIFjiQIe1LkuBrsZncCfdv2/W
bw1XiuLwNOncK/HxvwO5Z6o9tV2VUZpJIiXxE2B6avMGehBme0NbWY/YoPsYFzrMlxDFTB8jloGk
9386C8ATsqUwfF9RDLWTVEWlOLuR1KiC61e5BfFRUpivJk6XvQkYN4CyufDmAH4w+/vg6m8RpeL8
9+AvGwOdTJts3xnMhU+D3LMNn2dL0XB+Iyd0wlCkwjyeGDft71vpaIcEpWk+vjX1FwiTWQu3GeHX
C5317/P6dVb7eV4ve4FjXTzl55mbArYIBn/vOVNABT0X8kx6l/X41na8rhbsrU3+s01kKy+7sQfY
kkthf78BhkOUKzdZbVnKQg1iNUWAW7v8pEizRnFhtKUAmbIGip3MIGbQ7JKozbjplCKi9/ws1483
CYpfK/8qQ1qkzxRdtkQk9WNEn/dW/tjdGdElUHIChIEVLBs1iJCISnrn3tL6V1Bn7+aR3zJBKpUS
3TQMQ9XVl6FxUZWlqtUc9RnK0z2+jFNDQf1vD4oRzZPeMVg2L32nla8PIYVHI3AiaUt2rFNFySko
1te1MUOOkpNBZVugQAfOAnssgXLEjpUZ0MHkRQk+GWceJXpPiQhRcEymMXxENwTpR/bclwVMVtKf
Z3dd9/Bhd+h38vl6mN8bOC18CZNT8JRvnrxfhcKqphmOrBuy4XxvpX/c7/QqZ1aeVsygHGpM1zJ7
9KJ9hLkNdB+QK2XPa6Cz48TtkMobTjB9ACrOjLYDm4ShaCvLcdfq6l8UBZ0OyeXzGH9EqrKYM5CE
nuJjVgMivsZOgi2YClJlF+xDw38zgqzfAoOfF/LyFu5PV8vcq1cuBCU5vU44rSDlPviEuk99SIbv
mfi3+RIaCsS6rbxNWllfrAdB2aQKwDr2ITXoVsaxjFXrQj+za2PYMLAh9nh25+mAg3RllrUpc0Ik
D/bdOs7WJhZvzZIION53TZyb97TteEXs0DeCznyWze3PZAEvo6yj6oZl2Ur+UMFlNpcGLSPuPrIx
36ZJ/dig8uJAjHLND3tER2vz0eGnMC7u2TFU1p5J+2m7bt119zmT4G4GNEZTfiRTrOGEkLayLg18
G2fIgqVAJyfrsaX4Qp4HgZkmR9ICnZ3tuAG9+mwOOQyO7WyF+tLA6Cj4HRHdfIpSV1Q3k3HpHzf7
CLAm2y4XWgydO5ROrG/HROJaSIbFwHpGagsBu+zj97XQW4DiMPS4E2fiAhBTNaFTxPCxOwQoBK7J
1Z9uFr1ti9Z+i49UIkGWEVXXtVcxiJw5xfla8PTm6BBxgqdMqPOu4ZE0f44MmvICmfKUn47opKpp
tFG8hAKSawQKFakljhM8IR5T2w6XbEhhiWCIOf03j+bvT+Z/T/Jlwk2zQ67eZJ7MKqDnK6Nz0K98
mj9EeyLIvTdHe3dLXpY46VCenrIY0M8vmFPAiHwnwOHtuv0sJs4bcNev6+nP+/+ybpVZdk+cG5dm
LoqYCsAKuLvuJoui9A5wlikzDSgMyCEdBcLXdtdn1gur1rNwEd86azPQCN3j/O7eB29ugxju/6xy
cK1MFUKXar7Oa0flqCvpg9ugHvwbneMPb1W3Dlvcc1dPx6c0DOg1zDyoiTVQmTfryfeO65+jixS2
qTrgbL53bD9mVe2+1JX7sSTIae26+pb4Buvnz+uIQuOV7NK+K0cPz5qfhzWG8kBQENTq7P6HlF6x
tlN7BB1PQkZhZUGa5uTDGWgzqp0OA5FeLvbtOKxSlenaq7zj9IVBdzMJC78KHhHZnb/v5e9rxI+r
Eavnj6tJ7mfDupZcDTkYZMWMK7nw6KjELyf7Om32A1oVd7CgKeCSQvC1YW0BE1Hje5j0T34xofGa
LsugjkgJUFbR1wCyqFPqPoZkLcv0jj0qmSgSgPvCRHyLdhJP/F9vxsv40x9nxTqa593oaLjlth5D
0VuggsDVtG4pY4RDfn3wlSb0K8ygUwyvWZ0RYoZP4fIIXPFdR9KvEZgmIi9WXSBo+ksC7FQftKw4
1UwIn2icMfRqr08zLJYC+3OPbIhMw/rUhSGyP4fpyE5dejUFZgBlK21LRGNqO981lI4wQYserf2b
IJko/Jcb9uP8XrNV9f1i6TuL88va5IqMS5xQsiwbJrRCGVlWo37MlkhdmGGhX12B0zeh8ePIQa3e
8tFrqvD6l10hpurqz8ASdQqiiefNK4eXa3xRXGRUoqgxzPt06dC50zUABNy8wxdyhKLF7df9cpj1
JY3IK1nkH+WUAby9IdRZ52slvLCjW9NZd+8mTKVdXu1w9ZBMIUp0JIa0vyND2xaap2Ya4s5LURv3
QpolCWTVQUJTZNGVrisD52fWPLVJzofdr9TD4q1kKz+lDJDgxcNNf4ZbOL4XLXqeQ2P6oBmq9B+3
yDlF2GDVSuN8a2GelT9iG5iDRjmjlR5itsCZjKSBRIpb9Z2Pv0fjr1VLTSEdgGbEpqQtlpsfo1Hf
XZJSuYo1rw6tq0iBHC9MtY0yOiwBR3pqvzg1T5iX4Ymdgbf0DMsjGNC299kJBQceZvfIfr6bI35p
s9Mtzglhpi4TR3+XEX6c1qG6LeWlwWkRStHR3yjiQxUkaDBuPslvGmJT0gS7O5Nt/+kMTOSROGvy
EMg0DjTIEd5BnKoBOt8nQHWreTy3i0OPFoyk7tDltcPVFbFtdlqk84z5ByUyYTGc7YOP0rNC2yaM
WmGy0ZpC34KrJe37pkqbkC2s0stJ7ZKF/KiPccoGzv5wClYe4SJGe4hvrYirrhRb7wOrQDQZoH6p
9hEy3StGRJMdOpsK10NEt1n0sAI62IHY3IhwOd3KB5koJyOl5cxo/uUyi8O43H+d4ZuSvjS7u10j
IfU+udTTU9Uzst6jaMO7SnYbFXdMAzJWowS7fB8Ul1nas/E3AFV1H5yTRnoLlxapx9WFCzgohKOe
vWbtwi3uvJs6t7V6izlf8c23IAUxcFkc7YDGYAaRrmPN1DgLX1Z291WHBPl9ckSAsfcgV0LpoN4L
qSfBfzcs0TmVtGMEOyBy5JFrTDBJWebx0w6XRHhYraEU3fvVhmLFFbSVyr0PLL5xvAfrsPeTR+OE
iZp3WiAGOk94a5+NBHylQkbZrJv3rH81ImpG1SM66qMD/nTPuVqhZ6Ghm83QqmBJdDbFfm6WvQue
w+Rdjq6zQH0eZQNEeSk4Q1bJpFmbniZNQdhW9XS5qsoIvwpwu4bWBBb4tH2aPlKNaLaeVnjJ0aAS
FsMMH5g8rJzGZcBKI88oBuBOgBjpUyHNTFUfw8+oauXHnp7N86oj0wsrPNtxDrCUMKMDDPeTa6ve
cFjQq3W6xrYK+vyRiqke2+qEDRyshyNJaZ6gHmTZcw99rTkbyXnnyaNj04AzxIYQ4+hiQa6UWgyZ
DaYaIMMk9A26TKmCuJChCacvc7bkEsl9l3b4ex4XdVO+0e3uA4xFBEUHOcVa5TLRCySFbn2dwrwe
pM28I4FVakKhKBbgcJ+1u6ccguUXW/jtRWZved1oVQ9G7pLmHFwIEHUrENQ8i32IgcAZukiTkpei
sS3wlQryLqgX3q6VE5PL5ZeFDQDNlDGiKpLLDwv/35Zc9o8P70Q0JXClAJHFO2XtwMI1uVNAMmCt
PJ9zOlzpPbpkrQrvH/8CW4w5aoUz3034dSH5QihECyyXmvAgQOLNPWNN50Wy+1DUVrb3j+UIkWTG
iAyVZzNRqHEyWwvqNG20H2TjCaOdckHrGWXssmqp7Zr16jMT/tJVX5CaVuxACuaHhpMF3E8dL568
QI3fRYlGhxF3SG/ACi6NiJLvURnyoKl4tYjyu4F9clMBgm7NDg2cAyVkYB0bwvkDW0dmq2LAWpzV
jVL+wgPDLujgj9MDthFGVBk9Ho6HEdl0BmSU7xrWu63Fv/kslgDZ0WVaeBxbe5VR7Aul2MuOmo7U
Gvw6Cjanh9fm2fbvZcjC6KnxEgA6JlnHgO0OwlpTxUP9lod/r0m/VPgNzdI0BRgd9ExLfokQVWu/
LOuHoQ9Lq2g/z3lHL1X/vi+b6o7qC9H27aA3zgmm3NoxPGeXhgnT4e9z+KUJEAGcQQrAMXXyWuZL
5khX8vqSHM0lqWkEkMu2Jg3MZX+PQdvZM27hvZhIgqJRgFnQF0t1JF0310LbOgj0n6eGivBCOtW0
FD3d51LHHhS8KX5fD/qh6YxPmWoeJd2SUEqfy25Z4k6LfEkVA60CU134qtk8LaFKDapsVOyN4cX0
sAnN6yjfr9LTJDt+mOgw9/iaVB/L6/aG1TY9xT4OT6bjS1JkqLMKtqLZNnfv9kLqvxGwYcimY+m6
ifzC1l62aeZBfext6WkPAYXERXwc6oHjHoPjQN1Af2XmhlAY7gnEB6czTUXY+zTYxj10/9lwwj2e
YaixVzSyBaQI758KnhogFlx2KERtbkabX1A3imD5YfpJjNx9tgc01DF9O85nCMH6hHB+MboUPuix
e2fvYI3hyhPj5l1iq5H3cz8N0xlJsFja6m2rmbacqTlji0h2IeuiA6Oaa+Jygn61TSlwwmbhqvvJ
yBJYcyxYBdMN4WpJKYKAWG5gRwErKcCsokOgOoTEfW/RTCVMchCKAx5k+kaF6gDPThsnJ6yMSEBG
3qTbf9F3kE5TNEN1kF+TbH0ZE3srSYziUirDXAptOdLsKF/2wHo6u6HGpO00YDXtWgSvNhByOwBa
KgEP1yOr3OxA5JQ3SCE5/rxh+ZxlarxXAWuGeT7U5Ymu9iTpzfj5dyohHayyGTB0C5jpKyahIOBX
dvQKDh9ybGqDu0Sh0PHOTyT2gXSePO3p3+P11+MxY2gMWJ0E5Eue4pCVu6Vt2PLwVGQAa+JTsnNL
AasfSmn8gAIlxX8fUBFP+f/eB3KFP474Mgp2yq6u0ydXaFixdM1bhcrehTG9vFtYfNKwFS2JuoD5
SUOqPplzJ+lVsTE9d/XsTRXkt4u3uNuyzNStaN/1gB/B8jLdXS40/MtDdTcz9LWZxA+Zzq4lgGHB
Hk3o2X1z8WL2e714y1YtxQQIDGf95Wk8aIWaq4cdrPjbrCCrq1GMOyqPhtRbTuEFJg3ebIBdKnTW
a7GuZapk1Nrv8/vy482Z/JugolpHCYp1wpR5418Stc7Rvmj7u02yQ44uxrrerTTy+8ssutYrSzhy
AdG7PvATHv194H8yQi9cYbHr/XHPi0tlne9k+YcqXUVk1GUpMGwJz14PmNjuKL8Tof2zixbHM8EC
G5S6ZPu7JfbH8TJlZ15V5VQPteWnQael9BxSpMYK2L7km9uBCVgZ0Q2jPjego6VnS0WosbexAUya
g6V7o155igsEPl9/34Z/Hj1Oy9a5+6alKbrzChHIi+x+to6HeniTOhfpszYmudnca1OTU0QXbjhv
xrn6z7DTTNVGYmvalqFY6jf54sd92O9Zr1Mn5T6UWee2w9lGCJmWhXu/0H5Ew8PjgEEDPfdM44Uw
rmV6T9CiZPMTczbEuaM0ydjF6PczPSAoSSwJ7A+eGJMdFkv21Yp3luX9fZP0f1dMS2Gc2IZKmVL7
B2GW7k61ImmX21BhtUsCB6USojwppAhwC+nN+4IsS2ITLLmryO55c4okIusb8o7uiaSu2tgp4Qmd
FtVe3UchYJW4WGBSe6Ya/0SvtvQVlQYsqJxSVGTBBb8+TGE6h1t8LIJj3sjzdq7O0uubSf6XQqMl
9AQGMHwdFv53FeXHm6FKRV6dT041PC5BgMrkMSDg7fpmSteELYVLCcWMd0/Hf9/OXw8L7F9IVBSy
A/JLbKbIeyM1kxtWA2R/UmiE+S5SVJot+uljsUfMw6C3bm8m/F/0g6y7jkNhFfK/ojkvmZJLKhmG
icJ7TEwaOy0TD9rHohycALuwD8OHLT77bNxXOC83nG5KvJF7YpAag0cbB6sMYa3jkmW7DtQV+yX8
SfAOyRcazpBI0jKPr2b+7h36d6JmpCgqgnTI4pbxLQn58Q7pzpU+op1TjrW5NSpxUSs7SdP8gJKQ
tNWPe0j7S8ceOtDr/n6PvlW4/3uF+N8HfpkfbamSkvSyLMengO4bf9/UGrCgQq1BAr2xbFyCzD3g
6UkPoZ/5x+AcSci5cObwz22aF+NHpEb4UPbr5hEPUL0FAHS07DwGcvfR0FvLNwP0F76fmFuZWAyZ
oMV81RSrqSXZ/Gs5TvHLJUSnjC9Mjx4DTIEORy9d00C17KDgLEIczR3UtFVD+jCxjZEwaAKqiczi
8/GZf9CSef60J9QjlBjm6ew20+NHXwSu5Zc+Ntv7tjzSx8cNPnLeMUb/VAR2Q8jJxiT7MDPHQ3gM
BB8P8AKj8YuPOzm5e/o3zgjYT2/L49o/6zjXrQmWFXQby7JfRlJRXZx0Z9TlWB5c549o1y3a0iiP
qZVTU116RDPRvflwgWsg/cH5zKua9uI8FblWuamFx0jrLsM90TRcUKxmM+SlUDo80AEwqannJgtQ
Cj1A+619C2+G+X1KpYxc/nOgDJ7dfLbEvRzgsH8YPuJr5xQzj1edx6e9zT/uHWZDKqA6DoyiHG7M
nrG2AtZA4Xxs9TQeiv3oPEMoTDZDHebtsvsc2yfP6io3Xx2rI21Qtsv2fpwP7QZ80dZhYLeWs3yS
T8AR67O6U3QukzTAoKFp9I1+0ss3y17dBCw/PGBOaHvCZBCjqrYa0ctNgWGlhkqgt9XGfXWdXCeX
znmk+rQZXSfJqGwob3bjiFd+eXNI6TuqClVDmEm8hBin/f1gSrdyrHcyZBMHL+3TcE0NcnrxMncC
29CjuIx1qeYi1/KRHOESdkEQaPnnlhmcgsfAwpNzSd+H3lF6KDPIvFE8uri77XKStvUo9TpqdEOu
cQruHiIdH9iOSwdzqAfn5pU9E6QrXDOYzbHaAkxoqi26x8kH4azhG7JrfxBr7XGTJdcEuGlbI3G+
+c+DfyJh9HSHDzLGvDAZR9De32LaQ9FgZX6QISWDchWwTP7oOOFxoJHzKrAKCBytcZHd6s7Dw8yA
Um31xC+0xS76zCYaKQHidBNoF2weUemCQl95xvyEuRoWrBg9cz8KDwHv7eie8Bv27/3i4EOgpekW
HxUG1w21LxbgqNQ+7a+lIggpSIUQ82aHJo4XlLytQfVlfwlXWtRwyLtt74EJmLA2hN81URWqDwHC
RNFIeAvgscLKJ7+VwDWSXFa8x6pAe039afVtI8VeEtW/wBDitLS5YSMu42zgooIAjsLmgWY5nAv5
idljtVtd2b/M+NORij6GLxAGMrofAWl6vAKBirG5LHSSY6x6Ao3kShTfh9I4n6itwybplbNyVoNU
mp35sezNPKnYvzyT7PvZ0LGzcwxTe9ln1Rf9fn+qt2q8d+fzxdld9BRy3qjYA8VdnV3ab9zeycM8
G4riPqJqKwXUcXymULrkNpt+v//Vnx3cGdm64Ir8p/L7N5cHKsKfCECL5JGpcyN+RfEMp2v+ID5p
KXKHX/2zz0/f3Ihe6y550sam//HxmbrbpTe1g/V6uwvBTg7Wa81dw1lorPGqiwZbYRyNtWvEY+eu
B+tlsN4WXrfb3Q4G0/nRnbZGW4wg3db8xCVtxXel7tpwB4P1AP6qi+m3u5Lc1cmdTvHUnc4X8/l8
il2se2cFw/rnfz6W3pajVu7674XU/N4qv6yklk5XGckWFcnot8bpxxJuHyRF3xlZNSZdAq0DJeBQ
P7Uk/8GZYk8o/Hk5hcRfrzm48MszYJQ/AOHUX3n70Da4AqgcDGxxLRb2dgafgJJ93JqDm8+E4ulN
GQ/kI7aqwv5OXPEyEt8NvzsU/+eKHx6/br74s/gwsFxVvqrAjOxIvHYHN0pvGfFEkHF2Fx16xNuS
2wPh5fbGvRVfe+PcH/dSr8fNNMLeQnLLPOZqSjw3PDNCP+Kit/RZ+wLd6yx4pdXKDxd+pxOOe6F4
1sJOp6NOF73SVdzekQduTItrp7fiWP4TvcAq9egSds/fzxAPToswOqCW3KndTRrWLpVZNw0x9Q6H
J75nDJ/U3bljfjFB+bSrrXZuz/T4CiY0FF+LcKVwMNbeUT4Cg+pB8PKqDhUormvFVf3PI++4nNSK
wgZ6JeyDn3yFCsgwYCfap126IR5jsvw8xrvo5t7c/nA4NP2vTTTL3f4u6ve7udtuM4VFplt7Mxz5
9gF1GCAfQij7eR9A7HkEh3t8nT5pQy/cZ/DBT8z6X+12++nhTzvrz76+9ow7cSAyg7BdEy6eVhRO
QpyK+L0UXGaXGc4J0S7acC7ezuvPGIukywg+25hVDcXZkf6K4c3wIUbkzd1ABxny4sywnB3Ul/Y9
RE/oKd6EvS72kTIOlqqruvTSDNOGHn7CaHPF59PDx+n7owyvvLIVoOXhWM+Iafo5+M8LIi52Z5ct
4id+An/hj7JdB907qi/b/RAmmXxp3grkLl55jmjocJu0xnhXb0IveSiOK44PPc7b+0Td/B5TPXyG
UwZy5n5Ovm3A3M8P7vFHt8sPNZWg2/3Qmt2PT83rfnKwZ7B0P5lKxOiHaeZiH+pvt6PUFb/ECL+3
EswmHy0JcBMVKc2TfPGX2wMQWKwQseneDrZVA+mJ+HTXZne9Xd8ZpWTlsCJNwntjXbV06h2M1ATT
UEZqazo9iqEFYoKPb+NJYPbYWeTu/BQIDcPRXbfKlhPbwSFa8snsRMnB3flbGevdhzuSfDEPbEdY
ITPzVY3BYDva3t3BWlwGufLvOYoQlnlJBAug6ojlROCQebZHeiw0A6ay9RoPXyT9J49FUUfAzPvy
Tmr/H/X06zxmYhBHnVk3Ld15CWf0vMit7Khdxx0x/XCFR7e1aP1nwpm3ppo7bzEb85fcl/WdeZnf
H91OFTBJz6dzcb/4BuYHryNmJP/iz/25mLQ7885ZrDsLMYdwH+f8+8ldzMWMDufdZ/JhnK5Wub9Y
8D3ouYPFivmkt1jMUV27cY+pYAy7z2MiYD3r9Z5uPIzjozfeDIfjYXzyGLbD76ERxX03srwvxuxm
s4lippY44pGOoqh2h8ONRCabOo87jCKGV8TPxBt3s6ENyNv0zXjYP3obfh5ySPDleKbf34jxGjve
sB9t+sO994X9xlC8Su32xSJq+9fGOE44IbZN/mbDMrj3hkMOHEV9PvjFS244+kYsnUxrJ+Ye/jf8
z9J58vj74fe/jZOAvSb/dvQ43XYUtLvtDzE6IyaRbtttuzevO2uLEfjx8T0UEZAyjANPLJddRki3
GXjNyWQyGonnaLtlCSVvzvLbWBt+5VKTWy95DF2r//3k4aOLxJHRMRIP3gQAojvpMvQmzUnqNprf
/0vdZrN7YQxPmkGTURlMmuLV82i795uMvoF4ntcMLn6CqcbdDpbeejBNo8HAG21Hg+2AZc/ytxz1
7n5/KzowIO0BYny3MVgfosodTDmzlviL6ZTBwe9Z2wes7tM5jiwe9r1iYYeXjlugWEXFH7xB5g3e
JK+QLvwb0luWiizYRI1Mge0lfMLoLU3T0+46voRzuPAxTWPRITYjarPxrV23lXbSUtog9oPn2AoV
Xw3KrhoQzjV0jxoDj7P4XDguz7FYystAjCT3gucwtVP+4vvJ//7nuVikxXfI0fl7CInRJBb/KY4/
SGxEpKBHYK/5ndRQO1P+5Rycg9Y1lFrTawhpPWAEVuL2oFn1zmSkusvPad3D5oR5Cb0/MZDNvRaz
WGe+EKGEEsrsTxSfnG8Mt4wPIuPvr+IKWCNXK2ICVJ3BovZrXwtF7EBui/OGce9zKeIvQCcH5VT2
FmLVVz2iTC2kCheIUb5riCiBP/FqZ0+EntLw2rq2Lq0CxiguYUmnaBUNevtY3M6+xXKF8n6k+zeP
4PFrswFBw1o4HCsMhf7he2iIIShGS9SuvTbtXmI9/Jq1P2w3kMNuuy0CVvBeAlHHGsWWI96hRrsE
pY/NhMurfn2xRNLo3iDn6m1Mf2OPxTQAvtGD98lX/EU3x4ixvuk7AZt/xjl1Eb/veBu6Lln3qYB5
sFQ8vXf2ZT4vdJGJQ2DKFlqRHJ5iwJToi33hf1uwBBbfKyD8vkCb0PBmturoypIIgMUz+JTpMGCr
I0USlFkpegZH3Mgf/vP/EXZmTYpi29v/REYgIOAt8yDghNONkWaZiCIyCKif/v1R/4v3nOoTXVHR
3dVVmaYCe++1nvUMHKnQ/XwIaTHj9N9nOSRBSgq6Fr4FS4j58NrDkfl/ByshSfb1cLNfF5coslVJ
CjyHGqcNOs+j1WKw/X+/xvuGXFj1V3PE3ENXIibdpEVfSFYf2f9eEY9/Oyn8eZKoyKdkacqwQ9L+
OEl6QW0vn1Zp1hW0RwJ0iqgBQsgN8R22fuM3nNGz8UrOPHmBLOXGqHGh3PydhFIHF6Ud/3p6l54a
r96LX1lqK4hcwW30dyQYUx44SlMquaGCvKyO3gfT2jz+BDBGgg9Llagj1oYziqqneYH/VM80Zp7f
YDmtbCp7zLIEdpUTmS02VH0KhnIEoQYh25LTtQW9PeZG5UEjwxbo6E4muiAZ+Uac6u+xOSLXXLZ+
/58cqws5fu/aPmhy1PeGGA/CwYmNdQ1FD90hBP6M83+4Hao38SR+Pdyh78dpLh6vSo7YkSscCLje
SatjIs1Ls+wsZfkW4wp3P7xU5xfZxNLvr0qqsTrcgv++RfSI+BAxsxwzIlCGsc33/8/gVZRb/ak7
gCWo8i8EMZqPDrOKJCxspQDKVQt45F+gqt/JRDKnT/3Okp9EMjhT7dS/mUGPfH5PpC3T3Xx1Ga3l
pDguiI74qthizgOQT8QMJkO4z1VWg4q67d2UBJoeF2GDfaBw3/sLZWXnQz8iiAOrNbOZHZnBd/qY
hAo3+67s96yfVb+mfh/nh8oqzY0Cz3y6JsUGWGU4CHKDUuTn1w9hAh50VKAVuGLWUPNRXwFxgcLA
lB0Oq9qAD+He+S9ufFTDTwMSOGuRqbOvuOKWfNctGQG+iNIjpoG/xwS5Pw/1O1TsnvNxdXVhN/wW
7f7+b34Prp/Fp2Lor9+eFIE94djDP4Vx8YfSjo4PD9GhkrMUa2Q/bW43SkJ3xA6uJGljaEx/0/MI
Q9O/ek0J/8QBuL/0qopMXDHIqPzf97e5feqLdmwaDrKRS34sSr9ZbbZ+bzzNwqu9zH16Ty+fV1EF
HqcjjXh6R58MNBs1vNM7rTN2Ub9YPNH2WB/aKkxR7DapnP5cUH8V9tBCQa6lkjlT4NAyfTPU0fOv
YTecop31RHvKvvaxBGTZPMP8GrY/iBH21ZU25bJdf6yGf0QTSTysZ4JXdMWmBBnuDtuayb1yRDLA
L37vNvx6uH/dqv7XeGzQpQ3S0omqCn/MDIp3X8plJ35wkDK6RvIbtJ5CGWUCvcpoeX/7jNWcLoWt
8NrcIYOMi8Wo+1YV3JIJuOlVV/68zrgr/vsO+o8qhBWJwkHBx02kCPlzlqhN6uJz7a/vpdwunwrz
p/5bg2KS4Up6+uu05n9dAiRQbNbaVGVP+GOzbj7C9PUZjV7L+kgqEmZM7UOzZSkS5N5oy3EoiaEm
nP79A/5j6jF8QDSJZEGPmRNO/9h9Ru1VU5un+lqm7fJIJXH5vhTWuEmOf0vR/dsP+uPD1e3l1RcP
PtwQoqthHrapn9DAJKM7/qV2hHn055Y6xE3jecKGyqUc//bK/I8t9aX10/sQhLQcxyU8GaRUSBrD
h0LKSp9MsfaIgFBlI/vSnHL9UDH3kq12ox3eX3VcJcCnd1eVDSFBmfXdlzZGFv1jeZUh0AU9WyfJ
hkFqsYkK7KUPQmeQoEI+YxO8EeLsPU9pahSEfKR6f5YyAg/M24LQj0yzYOgHoBSrl9kubofnJL6/
cRDQLzEb8X2Gk71JzF4/GC5zNuI4B58bDc3p0iERk5Cp5Qvx5RAlNqVitY5XJgCCbAr7qz21oZ8O
r4KYSX343UmeS6fy9KSlA9Lb3Z15R6i1Ic+ILrqboPHoMMmHdiBZvpjK3cPk7kELrqziBWDOxisR
sqPpUmeVol1Yb7yX+hXGgAOzEQNgfRSnqxrrhjGkZgPuagtJy+iikfmKRx55OeavMXNmGpkl4ndE
uM5onmGSjOjjPPLE5XTf+llpNgx1FsxnF6MgXVGLeWMDHh+ef1RHIxNqZ47XuakFPyOsAly+4ZoH
GT5479p59a4MPgUY0bM7pbZK29QdWC462VtmaTw09rH51CFz3IcEekGBMIknb6ckc3VOHLhi5DBr
CVAz+C08T5Lp/pYFMvnHzv/HYzis9/94DGtBKvN71vTL6j1gz6/CqBmY5Va1aeEMYoUG+iRYYPvF
anxSjCo16v0DoqV/XB8xlAke3pyYOg3Ian7cPwv3qdoitkNUy2sY7kDkaayCrfBhPVk/F24Fk47s
uE7vV1efeT9X7YPmot+kOOH/Zd9ANvzvi+zPifZkVNzS/l33S/wM8SuMmhYGHY5IrI7MrNBWIFfM
2MdavTpAg24/jvDRSX/5ECMaEab0Al2rzrD/SurSChN3M/OP7iOkiYs7+7rGx/Q03cqbO+sTQzyH
NcwAY8ZA5IENx3QrbNJIc667V+lpKAtTvaCiX3a7j92tLyBHLAhbePGsXhisXpPWELGDb3EvYTBW
LTow1I/R3Zbt4ZgZj+Ju4eTbKc793GOy83baUOR7E6Zpn/vAAP8EtUtvUeqj3EWwN4Hpif/FxOxP
6oZldMYfhPAjeiirLBS92zDGnvjKHaq7+1wetyQ4Ed59ipB0wnY1PqpZR9X+ZUkhs5zBwl8noDeA
6Iotsf104Dy/nKnTbbfba0SCZZzFJADoJR6P86d+jYjAWLYsD0ZUNEDnBHNx/oDehs7r13PxiItE
W+zo4IfJDY+FZqs0OrM7CNtCsZC/N0MU83XJen5ZozkKDvxXLdYCoGUF6mMiDwKQJnqPiMLGIU2v
iBSqebuhkEuNdFhcFwaR5Rk5Cl7Jdg8b0Sblk80WMA59bdAJfxvB/lNpynqCaIolA55xcESGw/o/
1pNU3eSxlt/7pWDkcyD1gbdBtLfZXSyqqpoE9kVa0PqC1c9eNRO6ywqu8BIbAFaN8bFf9NCSiS27
KTDezxH14rFrkzek0RBbgmaOM1SMUKOnQYke6a1u8VSBXiI9oWYkr1UFOjxJZ11ldatScZQ6afON
UBLUAH/wZtSrqk668nd6XHUNMp/0jpH1xmEzalLrUgSdmwddMyNSZhpOtQiHVIJlajdd337hjSLs
3q2zv7BiJoU5/mKkVkAMuvPbciNt7jbwLrctWxMb8TXwNUXBhPPCEA49vRa0go2Ji4a4ashJvOn4
fAqn54H9fbh5icjg1054wqDin9oT724YfTZGqoSwKrqkuDkNgXhZ0JT+49pjuYLVRQzRvjDGENxT
PJY8RUxKhhYzyOY9k2C8oPRronU/r6sDTMup1RvNlrb2Yx53d1pfSf/3UuV/7jjjyVRlxjOkv4t/
VNKFfC0hEub98sJMbcrw1MiW8AjOIluOekAYkt/Dmr4ODtMb13F9YLfpb3hPH1bioibCbWIKr19v
xVdnYEDWFF//f3+L439uiio6HFSPMAUGm/Q/UKuXUqMYyZV2mQoevMZJGzXi6spw9arY+W0DKH+/
7v7yM/9Zo/IziXyktaRoFH5Pxf5jWUxz9X3sJxLUoqyKc7lx2imUXDSv/a8bcabZpbZbAd5Nv2mP
rf1Bv8yzNSmJU6mCTptC/feaXv7b/POfh58qCgPniJUqU1f+UVj2UEeqJi2emLmZ4mvqCbDsWoVs
+5FNqTmqSIQtdiLC+yfR0lJBjz/FBbHPrffF+Svt85/hAniii1MGsdKYIF7hT/bGOP9U1XR8fS7T
WuKkeKXfH4mDWO1mH2ICa7H1ph9tLpVod6Ydf15aVV0Zj+7ojqX2bw/JUOr+V8fPm1FkCY3qRIAv
/1vc+583rNaOaXMbbhiAnvxVekynUQywzI0nyrq/LBtR+Gc5PJTCgoS7syxCCvzjVij1vRE/9+dz
CV0F1oddbZDWQ9epM4DLdMk+GUOoYyKIcZr1cCQ3W8qb5yrfl1gSEzbkS7jsQ4gweZcJ0y5wc3CJ
QUvLzpcAMgA8DGIQ46SAkt627RaCxRDQ2LmTqAqZCXrN8hNghJ7Hj4/zCZqopP7+wf/yIqIBxVeL
qIMWm+WbOdqSkbFS0ezsSUUcLgwo5KI5T7Bjfeny+ZF88NIF8+0PMlEJE3Ok6uKeqveWvM9PV3Je
29QdB5fGQPg0tSC+f964vDrvm32GrTi56Z0lHR6M5V6LMtdHC96jpcVoEzwkSbqyVyFxGEUw8a/u
5KdM7c6pz0gMLgsO+yvYMZE93WzYVG7WFSdjF6tuXz4JaySrRfQOXiGFlzAjw/E2H80f8yn9NKfs
EkP0al44r1jUO4boKGmOSwn7KgPDuO1IjmjH11kMSeF1xBsEN4OnrnEt0cFpuoqJAW5e+o2iHRaD
Vy+OSzZ2ajuBGWu9FXG02f/7piL+s13jmRHViSTjYo43xx9nrab0ZfN8PZ5L7KpSjAjKPqhU87mu
FiRWoTX+LBENTkvvA6uoYo5yRc80WLyNXiG10VE0szq8SecK27iR8YLTzrtt0r882r85FH+spP96
l39U2O9pRvf+qp5LXLHt8ffrQpgwOdjGEVhRsx8XP4OWo+qXaIouAmAx7L12q6TMhDExm5IOEmen
u7ZQ4YSQFhITawHFBK8Vom7+llBJAO8/+3uuqTYFhQVKUATtj8Phlk9fitDen0utnj3eB+3qipd4
QmwyXocoVgnIjt5MNQU7S3IbEzVDigvvAcB6CQ81NWdmTT8zsXdLwUzvUR5PjzqBifpHNGzsM8Bs
hS8bT1cvvBWOkIypdyZe/1OSjdJiNm4+cbmc84JvltXLlf2OVBXoHKsyteToZmMEzeOsylHjV5tr
+JpEl9STrs5tS77sC2+Vro2fV/N4nt5syW4NIhAIVJSdrtRvLB1khXhcpEZzeDMlmVh4IDwwwvLI
aMFP7v1CL2uAX3KLKOSVZLzGDqJxblFtEx8YwmFSbUkFCrt9MIKA5oeBYGOoc4Qzos5HaslIMcbQ
HIrBoomCZoH7pIT1vOjjGWIdeZ3rehRcEbp4I++C70Jv3DfvgdhTnpWkzewSIDIsfDkqoof5Dh4n
1iVlz6i3+kGHgv2uGXrvnwKZDqHEBLx+YuVlDS+NaZvUO1wfof/JRkHx9rWjWVF+9eGziwVITUeT
KJB0c10D3YLNKXpWGnVvC5OIuvDdfMk0LbAYm6THK5Hw8P7iS2arGHZGEqLdY+AAnrCpUZyARShe
6iPwn0vm+ERMinK2p98PdjwblngORk1QGrP7MAQdIwBMkOxLYV/20jeqz0cyIRvD6CQjs/JtFkh2
Gr1o/gJ8hQYQtra7XwVxwhEtcW1zI+iseHw+gzfCqDa1DezM8Zq9PrsNngKfrTz/+PAQrCxguJTc
rKmdr7Q5sa+mNpPchw8G0Z85A2gWEvLUyYvq6BBWcNSiKh1+P3oOnF8C6/GxxwUETXCPCKjU7Rul
OY1SO7zZCbA84IZ9hHa/wxN4SeiYnS5F3JBVs8H6BrdCmPmwJmAc7SlPWzqno11BpVCYUmgwMotd
G3B9+hMAxREzyxNCpiFGSlmm2273/tH8ZtmE2p7jomRrnXen+wJ65LzGl5Ai8efoF/EUX/KCVK7b
4Z3Q/TWMx65fxRfNXCTsJuFl+zxlyXEP03LQUyXP+LUevJsIAWeumOnljogaOJqjZeNMbfsyz70X
k9K9HCCeCkun9azM47rA2/1YE3+8IKTtuBJ2RVRGbAUB71wB19mzo0rrfKYtCJvvf5qf6awiFKtf
EUcWvLdU8uqaijuuQ+SZ8/saCoK2u5Lo2G85I5oT509+uPpNXCxpDW7ee5cH7zmc0/r0OU1gxcEp
wfwU50d+Tqoj+j7Um1upN1BlyHvCfIbKmTlfOHkNHciH41vRMaoDWlAx6J/SfrA88QrQvoXdHVbS
YEzV88c/HeTXKcdb8VVEZBDu+oBTqu9sYqtB5uUTEtrXzZG3efg8YLmaIj9dpbvigN8DXWk+u22y
nwdd/SXkUsAgjUabdyzu7nPazFSX9nQfvARLHJCKMgna4PSXOqu/ufwSh+bFHDbS74K9w6s2pKOW
NCvZZjRrTj1yAKgU+9yrfOxpZ923cHjNkczT27Sn13AeQxjLYWhh2T8TlnkyZrCq2le4RFjL/s5r
+sETqvrRDp9dwVdcF4wOfrSf908ViRvt3ICKgW6d3ntxPj6Ng9RTfXw5fDUQ9kXwWkyXQDn1iWmL
9NFFAk/OVZgmyj5z1bU03PLxHHl5KJ1ubuVWq1usRLynS8K82irjsPamXhdW8X11jN7Os9fHY3uy
vyTt6bIoQiUkVKVY0PaVh8sCP50M8TPcMdqOh9FuWfjtaToxwK8/7LOlfj/dt73bGqPVCDUM7Mp1
59k1yQ+msIWEzqPs4VuwS5cNS97kb46bA6klXthb2iYc43fSa8bmyGS5mIuJYEB2dofx+FQnsjeA
8j8rE9UUcMXmMbtHHBOBxCD7xKdLGvsWxinyJ+WABH5VJBNv6CSrLwb5DKyZGYb5WlsIiqnGH69y
SJazbcWX4C5a2TJV4bpqcwb+39TpEhGnBGwbbBkR0X/+bVnampOXeth/7UKOKGTwOnNL3tYjeekn
+DBwaZFbMljUMVQ031u4PozHH+HdKjyWVvAENhjbLRuHA7VvQ1CVru6A6+Skgc/lIdbU7/AAFuKX
Roa6K68QexuhjRUHcNcDNi0bNnN0roYlndJFE+KMSv6gfrXlNU6416fezyFzjodQDiI+wEogGY2t
8aL8UmYpQesw/gaDXl3ePCbm/Ytd0sqDF7mvEG+fm2Y9WiRso5t5O7sCORHmDuQ2CTAYzYL2zU5N
91u4Dy8Bdxi/zc5Pf20hHN/W694GmBoYu+Er4BwVjBEcoWbzgbNDcIWKA7PJv4g/ExMwCf/uPs5p
0G1JpIRJbYeiMQ2yND6FgrH5GeNVVwJHPR2LkTil1JwdujUnqiV577HFA6cZNBtMGkGKIU95Khhc
7n1Wb5/nF6P1TQEL8cUFPJon+w0SSgyIOih6xrPjnhv+nLFckMMus4gWtnUq52QrThsNp0Kjv0kP
AYw3L3w9nDGd9wR6oUXaAkwo6dB0rlCOHzvdIstEf2OKAJ9LHAA5HCSIq9SVE09BajKVdghlw8vU
qJ1xYVwT8TBaSTByIE70/tSkelDCiZlh3xGInPD242Fu+ByZLjFO1e3SAzzCxiAqZTLHoVkkNWNw
NUkPH0TgJy4yRYMvG3jBcpKjuKXmGfITr6d+d3Sl5YXx42Ca1cMvyR4W4Z0LbFWLU+GqDpDeNjc5
PO+hsv6odELDtW8xAVyz/o8RoGsfiBEH5zqLMi4oZYS2IcrO/VBAzEdhBisDVWW5Pcbzl0viy6z4
dVwI3HSih0ovlhgwlnG6gH4OyPVatkz/Ui/FvOHUY0FQ6UsG7Rsp3jyvzuZxIomHiE0FEIopc3jQ
ZL2Ms3Nh0iLGPE5+Dv0qs0xPYB5MWjVgjHGFs46j49H8Hh6SIpqTuxbJe05PcaDT+lgN8/H4cmoM
HG317ysjB5NP2X2PYtU2bQluwXLwqzyyMX+CIfmps5mykGKll9ssFH9JvmB2OBWSjUEyHvAx5y4+
dywL0xMXY3sKjza1JNNuLWAQV1xePE6Ci0fgj579FDPZep1oQ1eQSGX9xN52+gQjnCBP0OmrZVyv
blHmZgvhYQOT6d1JjRqMsbE2QELHDQczM1QoIMBu9jViyPLdoEsZUNfJ2FlZvLWrbuRfz6UR7Z09
i+sHX2VMTdzRBOaoasgjXfTGB2zFOeuYxh7j5OOk/jR4LCkzyG9VhhCB2yxdU0FhdfswoZJ+Fg3Y
LS/c25nVsFnf0ph3jrn2tsU3E64iEZ6yI5V04ZvHhmfY+UF+/i0vqJysR3BlAqbLB2bdDz2+2kic
+8UruPvpIT2PoYQ6bA+defzi1FTV2ZWct4FiTxjIePeGinidk95sHwvnSS87G1GV/QhGabLICmPz
AWHH/Y2I91vEXut8avO4bH2OaOyrqZUAuq3XbOIiDDJKCqkTLcjTKaPKHnkTmDpMnUeOn5kCnC1T
dxV8jhu399NlOQzKYzbWI8INVR/OJZXX+DVM4fTafKBUEHmsCrP2CBE2bdmvMc3ajXfqWKc7ou+H
9KXolznF5+G6bvzRuizjNUlcBj1J/6XaH84vimFpxo7Dp8JYBdcWTGdG7MH+zb3DLxV8fDimJvAq
ZWQoRP0P9eMbDjEfnbJpsgE0kn4KkCVIva25Khe4YZCBjBUEOgZLJChIMwR7xPthx8xWD9OqZnNt
nlqfiPFc8aPUbotNhn4VXNG0JOJ+cx3b55s12mMsvkMkAMm4N5/OezvgwYLJzl4kd9viJe8rQIPy
TND3MWm2dMDzoXKJxiu6AIDmxdV6zww1pHm0OU1Tw1ByW2SExpvQ9G/VUWyDIaHD41wcpvubDbdp
QZ3K+0R3Mq9gMG36zdVDi7mna9DDt3WZpSaO1GvFYM3W9tTcDPc5pvtctAEoCt/KO57fUXCg/bnw
7KizjABt92li+rTjNT72c03Tc3ND4iKOsMYxg6zj/qvFZg2aeYM2enWDq7d8AyQpbAHtgk314sBL
7c8TO4QOrM4wsnuw0TLy61F7hGDDsvXcbZiWEC5i/JrEtMancLJ7SYZSzuknEKlx/BwdzAfICfxS
VUTY+gVrnpgcXNl8wjIBDSP6ocIpnnIoFQwctx5+5Uxm96g5sGU9zlQTG44SRjXHsXXRo2mSzmtf
2IIQ3X4dh1jbGyn2nZ1PzCSDeXQzHh9CP7B9gVBUWb+eNneKVQgJRLbkJJ6YNSQa32qZWENtt8pF
fhgcc2ChZY6M/dhwFtzC69F6crFx9Uu+U43wHkjrNXCZZlffL4PMdAAtEJqrh7lWoxsTeldmC6aB
U7rIM1vZL4u/n0F1Mz9MszyQeq82e5fhWSxGfYD/McfhdF0YTQyG741ggwz0dZHxbe4opAWgObTM
t/1Z3FMH728FpjWds/RN/RXJTrNpD+GhPcADu9pXcTBrUjw0nyJR3PNRArtQx6gw6fzr18g/bnnZ
Lpz69abnMI4n25fLuWddArIJYOt/p2vkXD4kRSdheCy79CgJEnX49nVKOeRXs4STPUQdvJliyMmn
BVgc3DMsfOOLJTpm34IGWJ/w1ee66kY1szSwq7DVeWbGyWo6fxpYn0kwNbcd6qMkM1Q2zF/vOQFc
PxoMR8Vz3qwTfIeGenqBI6ywJWaRvzpjWUSPFJZwb+ISUyHanbEBe+AMIPogjBQCJAN0h1m2RNKk
oRtvaG2xUW+mCa4wTPf58D9sGflSmCmBFV1uVmLAYhx0YFxurLuM4TjT6/Vkh9kNpSlgicQmidUX
epWKUuq9mMbxUB1RmDZse0/76LyA61bdqQHlmUTZ4hJTlh3Nwh1JLhlHvx19MxOrrFW6UpYF6yU1
WSyJMSEgwcDLjFjQ+KhZ3Qkjrg2cx+2UWs1wxB0HOSKu1WMl6jr0yHnJO4xlL79jMYnssONf3K2K
ysuaLgs3j16ONW9mbDV5pG5gbpHiidbhNDxfD9yXjOLr5/cFc/IT6ZjjiKKjDKoZaVecm9TI527z
RDYxmvVbqEjcBcHmwV+jQTcmjJS3Ajl5epmwBBeywcZw+2mD9K2TNMbBT23tfz0tHqCrQ46CyRu+
rKCUzW5Oe37AdeVwdsfLKxzHEasNyyAMHe3cQRbkDvUxeT3YSKKJ8vut7sq76ykzON013X/SglqW
c59h8eVddCOqVsXNLKg7uWt0VMHF+jI+4GyY4L3t11aIcd0aJ0Z02wmafiUM1IIePnZeVrew8ugZ
Xkob39bPiuPPOOqgpfIa2IziBvMbHV+8YfbL3lAktCvb67DTvRLdfdvfzbl76kc7j7hk+gAhf+PI
khrWnPVjFxG1EYrLiTfa4+84o3BSjWtU0tu3ayW4HHrc39xhiSdvu7V5JRLFtIFg0IOiEiKwdTiB
mlU2DPoenMatTY3FdhSLps93aCGp8NUcMIojJ5LDqfllkKYbHT14xbo/neeWQUn0ledIdIfFhx2h
Td9QL24ryVI3dUi6GSRYu4/xYUYsMkJ9A3XN+cyF0213WYCrSWtxETDrg849a6FL31FD8TjUECcu
KIm0UPbJq6Ck7by3RfPYmZpxOU+oMiji5pz2JEo9hmXTfcc2QN7pd3UDsGIUTvPzdoSfDHx4b8ef
px4ebtYrkH9RaZsAqYJzNCRd8DXS7fVxPDUDSAmNO0Gai+lVRIJoaCuUK0yF3yj5btbRTGlXQyDK
4+EIz8i88p5eMdzyyLZ5oJRztph2VBkiGq6Pd1vgwcqBhZ6M/auBVgt4ND7djItGw2p6H0gtH7vR
mWRmVKh5wDH75pgnkdpUt1CZbrpNDYQIhWHDCuxr+5HY4V+b4Xx//EDnd4MX9kLUALJl3yMhbIjS
qdgkOhM0QHA+MwTGRjevkicVDrH3v4FHO4tqFuj+igFy5dRxtjh6/D2OnDgdTpfZgUwbcD0D43+j
pn048Q3EyxofmpfwOVO9Mrwk429MTMBq6BEp/J1N88W2ReU7gJB5IkRpzM10T/R5fXh/6b3DCZFZ
MK9GDe24/dhgMGTfGTHFHV+lOFx+XQ2e0KUNexQXHMkmw+3F6OUMALGt/rp4AM6Qtpqk8tl9eYch
d0GacyWgjANgdOuhPfZpVdTv3yLV2Uqz37TjaIHBUnhgJLsw5U18/9rA3ALMtO0PF5JNP2UrIfLZ
5vwVcIoAkKBu2WAyNZi6LUj0DBWLndi5IhF+AW7XLBIDC3WLDtEbejYQ7VHtXedvQFvjyK5oZL8k
SBaMHCBboYSbSYZAezqcvQ/v8X1WdP4gEGCle3SkZgIJnYuHwN1CzhVL88+vJ8W/2EJ2uqxQiDkg
aC9L8EZhNW+379NkzyWgMF8UawJTTNm+r3v3YWmM5xh8B5clDS2IAXyzwhXtm12ctYiPyslJqi8o
8XMJ07MxxnN8nJcQBLKxAWnAYot82JypIcKHuAUnGcy+eZMrcFkNMJe67CeDA859yldqcIGUllnd
PF2SPf0AqDhAEku/AQ5Q6JfGnk6F6FR9UxgJ4CJaZQhDIMwA8sw86NmyQx6Q9PDyi02NJFAD3BTc
YzT+lYclUY7ftPyQMYxXeI2QXsP2ziha1o/G42/wnLYa1f2eRHuAdw5EfijyYFoZ8XTVb3G/SjFW
j4aNbnUP2EG4YMMeNUETOS9+qFays0AIZ778AKbeMRe/4qo9tjCkY2OJsIwsM4s3XI6tF80r+wuD
mN3Hu9rAq/r3GCCJGmBLfRx0YX4OtCXV1stuN42DvVfX2f1A9l3m62opnj/b09EDi2WDvtRW5gL/
XFb0hJSMrIZqQ3pwpX9fzHFEHoal/lx8DMg5aiyRYCzR4mFHgw7xxtSw9UAF+GS6ax51cZfA2F8y
oJvxVM6xn4Qe9+SjzBQwNsmk3lHdG3JUK12gcwR+anCQFFbsBQFyDL2dMY3f9hDJ9lyg0QIhP6IO
1QDh4OAF7ODLQnhrYRtpP9XyGj+pN25hy5PEpuZymdepZBD+xMRySp4A2ZJDv8FcgUYQjV3nAFYu
rv5033OKkiZlA1jBh+PDq8BKFHMPUwiutDfsvTwVyGePlrxtT4NxlSs3hhKQjmnfB+/NqaXM3t/v
fW2NARMoVN52vx5RkIwWxCg59yC1qQxX9YZ6ke2SmkUfyIEth5dduBP/5YCbVwHNIoRGZl14A9QQ
CT8+FxTy4VCbX5OJCVOwxYDUmpzL4YYIYQXhcMnTImPYCd4MTB0KNgFJRFfjy9y5VHgWpct3un/s
Jz4/PLlAtx7aQ/37dfpWB04PRK/l3dNYpAmsq3eQdANrCEW7zw7AG6MCv90NAuV9+cFNf1/4A7rv
b6zGkVrLtNssofJhQOdONEeEVz6AyScZgWRhyDRipddy7TQ8ObgUV/fBzNp6aI6aqI4xt3n0ouly
nnX63r+tiGVmW5DNTDTnHGps7HOEMLsRt/loIg1YvJxjjCphW636030+XgLEg2hQO6BjphmZXSOG
NGrARFXfDi90jSYGG8eR7YYJ/vew3c3F48D9HM188J5owkTDgq7HmOJBVBuQNRvzVjtVHsELK3k2
mEEbE9/pgmmggd3NjvM64LhWDUW/LnnUuui7/GK+QfsEVrcDYQyeBvkdsOrkUw7zb7Si/b9aGXSm
UDSRlbDR8IDBh+K57ugXEQQhWA0K7PbYXQseDPyQnIx9X+K3lKwsfgYjyWlCrKyJddg8sxXEDDWM
ReohCtSE6Dh94DwV1si5m89N4QCEYiwRwIr1oFkAZzoqx9dnS0KeV1Ak3HQtSpHfPrzUrnIT9QHR
0QhPhmk6XcUVWxEVg7ahh2Zc18kgMCZthyicpmLwORT0csBF6WqoUdg4zlQpzTZ9Bkw+9v0iP6tr
ofvZlLN0uRnNyxcXcTqQvJDFPvRLoJw4vWDNfWXsZBQxioMu8aQkEsoKxAHchclqxD31cpj/THvo
FVRdAvxI48tMI4DvBHGW89yssBfcQ6Xg5a6z6os+LPkNbtCk5N6bk5LRzsPoQq6l/TSZMRRf4FRg
qbi5NJ7GPdrxMD90Gpj0pH4DxjsCmPSJUsJ9wdRTVxmx4/pknTt4OmI10m74xNTx84vFnON5Folu
PecGnK6AB+bCm7yt+q26XmR2vnijYRzN88WwEcJMY8w9NOQvK7nVFlCqzuPOaJpVuoC7kRry1Bax
PCWlGUdIuuzZc2KWRO4uxc2wpVM4BBtCaoZDGAzazNcl2A4ysMbEziJqOvN526f4CWwxA0lpZI42
dO4WV9lhj+dovdPj2Zr/WFBiMO12P8HExUubYSYKF0QbT1DY1JcVo1++ZnU7mPpfmOWepO2TCuj2
pR1IV3KmCVlCRv2LY1clE4XMi829/u4a60SZDJ3mYxDM3gLW8rT1TnU3A6KOcCuZ7CrCJD6wfdLo
OkN/1jG5OdzPDW5nQ3BHunxSdyjm9cxDOJoxmKD3HFprj7WFDyLOGgwjLZAPaMWUHXqfUztDkpS2
MRTqRORQkCGhGtkit0fQtQudsPHrw+1vjjCdYY0iUG5tGZTd6Wb5PIPDMacQIFHELXDLo+nI8T2M
KcZmmtMgQcOeIXOBVAEuKaNQHTkMJpLjr5yvucF8tMt5F3MxGZgY1WJCfQFJCWhsVwIl9M7RKc0L
ZZn4c9lBB5naA9GaY/Y4IIEM2LdQfmIp4mhlzTvDNjaNquR1YQojEle3gYQMpZIfpefORvYnlM7/
j7DzWHJVy9b1ExEhPHSFk0DeZqqjSKXBCS/hnv5+7Ns5Z0fFqU5F7FWZKQSTOcf43SDvIsTra2te
M2WPjUvWruBSfRK66nMl/UK/Ftb3+zviyf1OF24ucMR7yn72VyyeFKykAu3HBfMGEt52OISWHSXe
4OGiNdDBSZVztgaVtFH3QmmQlbTUHM1XHMaqItcauHcw7QtTQC/FZBQ/P1YRIKhFNIyGtDp0YroQ
bbRgHKQ/pZ4/YZAw4UuPt6/4b6u6Il3lAWpLChfR1Vfd4/K+tFR03OgJZnd1CVOReH3A9lmAQx6z
mTHMq3bIcKKK7AELB0I1qcHkAKeDR5O2ifCqdk75MWP4DE/TBhUjj6XbUz2/L7XpIg6jsMKU1iPj
wL0w3dH8W50/EMZuY+5Rv3vrgKhP/7mW/t60pZdk9yjW/yjK9BOiELmnMIzQYSsc+ZRbH5x9wwbQ
X8VQteXnkIItW0bizXF+LYRjvXxg5lgPPyFRB+ipJk7z9H4ILkbdy+xM2ISLHmm258HFrCMYVdcM
xkBmzruHM+KiYGVEOeGxvStWDg7a+rqHkXVS6YiutIcBg+KhThkYG1EHKNTIrmfOr6VvB0aMunfV
LVdkB+0ZH+4Lc/1hfktshryJ+YexFpcw+Yd8X9oAtKwx5G/gbe/lm5wCjjv7p+Y6MQlntJUddekO
e6jh0Jf1BCSwl799ptTeAPU9Eo1AKttvuFYXIyWh4auHuIg3WZCONiA4HRCp05xKduHkobftr9SV
GjZuYLtJfxad4hpsEVEeK49Baw7YMFtmR4UWZdNWwgpqID4ImbJw7jI8/QKr0MJjf4y74Y/D87OA
zJEskZpmtJ8BTOekw3dnN7Dx4k+EByYffi5+/OTQNLuJWiMdfZw/f9ia1q9jGzQupzmMbOfp34g/
fSYqf8jL5+SC23BQaJxvs79mjl9RDXAU8JG74TQsLjHiVqQJhm1uVbA2htmX2B4swn2fZxpcxPnk
IwEpuK/N/dry4CY+DE9JPRX6QwA6bSP9QSixlgByOIgDppJQ9c1FEGr30n9G+lIqHFKhmIVefvwo
WUDmO+jgwdypPy+Zp+1qTQBtLAQzldtnnDUayX1Cdd3t0RWAqzJw4UtzGH0L3JyzmQGlwEFr+0to
19/MH4WVUiEEBE//xIKitC6HUALm1DnYXdIjFzTu3qXVEI2+MRf6N+yFjNzdyjbKpdmnxOhO6p5b
d+b8WMgYazcaHngHteWNEaN9AKWBLeAynbcp4Met+Y0+09B6FrY8QG8yocYdNV8D9C4WeJaq3kIe
U/HWgjcxo1pnlitiIFvjptxeSOELO1NhO+Fq/FxyJCri2sPZgCSqXc9QXo4HSQzI0zUBnChKcsKj
3JSmqzojS0eErSyE9JQkbkZX5hP233gyQGXsD7/aAIWOZOqoEQxynrKurs0ZJbzuP0q8MrT+/1hk
ckQqs7CZC9cZ8fQkA8Z+r69f9/29Blb36ncw9OsZhtbezcZTrASj4feNR9AMswrAcfR1i2nyWSNe
XLzjBZFpkGzZJUd1xSnz2jbJr1jas7OA9NJ09ISUTI9I0Tku/RABwBTa/HRuzc1ASQ/c+665goUE
lQ3UPU2CcPHrvqj44Yg4V6cTcdp6eJFfVJ4xuG0L64JohHiuxhNhg7G58+xIGUK2CvdLF4KRlT/w
BaeP0aGcq9Ng3R1ION9Ps9QHfJMIauqYkp385NDfBnX3a8sFg0PvdYwnrVud5YAuEmo89XGxLDHb
BOqHvJqtGYv1G8OniycGyZouU865KVfqUSQjD2Y4cLak/ggasYJrw1XT3Mod+5rfXYS5CTAzfSBU
feEnbvf5eqC0PPWL78yL6c9SGLpOmauk4bAfPLrQkv/xxWWo4RCC9BNbX+zRZwIxoel479mfE0/k
0H0IXBy7CDRmvetuIC2Mlrg9Jav5fXsj5DVLO9s8iDPYvKnlj+xZDd5tFIf+e31fcSKATF5epwJK
pbfUO/8eH4iI4JGSqLhvUHPdOkpP+/mpLhCQ9TN2oBfkZ+glDAdKg9fufVMJlRgX8ZqyBZPeBxo8
6gFti0pubVyYcSIHkb2jOkEYPs5ZdphtEOMgLbJKbgqb3QT63BC2ySudQB87P4kogvAX3qdn7GHh
JdP00fGweMW85xZRJDvhsMbSFAfjcxujFIAQZyYHfsHR3gkHtnQ7PnMMLWs0XPdPnb2Py6JIoOJB
hrIu1umNOz5VVPyR+Ws2RcW9yC0IEOXy6mo75VRepBPwETj3sJ1Hfy8WzGn2snf5bH5f8ps8Ed9Y
YZ1GlrKBkDbwnm23TNymuCEH42xeNdk94QbfIuJGzyeUix5OUfOeP/Ry3N+up2M0gA/e2q4U0MOw
5fD+apSCLGUwyW0J4Q1iSVI7MgFpF+/VBavhjXsrXIAANQf1m+oSjAZCmz6WiWulK309d4/2GqKg
iZ3qxjr2qn03zhvAJ8l+I/ws/uJDv2QKRsSaDQR2r5t0lpxT6IOXbkhBWiS195aYYWLxyj/SW/Um
G3+anEHE4r50m3V/HQDghDnQN5tcCcf/OibfrB32mHVzo7L6jc/qYbxSp7KaU2otNq7xkR9vDSUU
9/hN8t59xz3NvNRn1ZMm3i6Kb+GQByDpLilJp9XsY9U9rRKIMLTltXJKIcA8QnXDZXIR/epbsJIt
myXQp/54thtqfhaIdiJlI7NUhg8FNSRB7z2lj7y0dAqwD+anKTrkOJf0A1/YMO0J69fTmV2TMzP3
ThW9hGdc2xu+iic0+cdL8lHCIxLeq17S2erA3nfrxPmbwVgSeojSaV+7snQiu+1X+iYLfWCYeuKL
vjvMQh6qFClckDD47qwUEY+ICmPiI6c9QtsZCT1XRHYu7w2mJ5U1clUsDqsdgL3Dq4/s864cc7Lv
mB4jKUe6hIExdmBnRIVpyO1RFpqHCfjpOTBxog/H2ePOzDaG/1l3VyI8FK2ZELCzsTVG4MF3W+r3
d2PVxX4YL9LnTp7ZNd5WxGwvG/b4/qv4cuem0IAqDeolYaEi27WyQP5g6yP64NGVK16aYoVD7/zc
3O+LlKIGPP+vHSZBh3KcIbnvliG4MINvoJJ/5WYSkdAL8+pxuIFFRLzBjPqxNQQ0W5BmfLgahkYn
ZRNyE+j+03PbZqDrJHJ+sEPrd2ye/4DtAJeplei+cSx4DCspsYVLtGFaGZsT07jp+nFcWM0F9IEK
rPwJ/YKzip1Q8bOg+MKehvGWlVKyt9+P+EGLJSkuv3fdS1DHtMC3CxL81cHOu4s2ae//8D2OFMHA
YBiRqZvhqRmxFNk9P9ZZAyAiulnVpRoeNsW5Q86BrfOCXzVfyqumW3fk4cZMkQQ7+Wc/VhyccMkW
w8THszrCDGAAePrd4KQBUwkWyXdNoRMuCnJSlvcdwlsk0ByfMrDWZBps/PfD2LNVP7cM0cGDuZoT
9MKQxtEb4n1xKA752+ssjLOIyCkRSYUgivIXEbH2sn/TxJY1nw7mlW5F7SLiPMPm/VyNLWOIvdfT
bVCxM+PeB7cdAfJR5z23hxJYjkOpserJLGaJp+jIYRAfIpAbN9G9SRLL6UoCgoAnad6r2BzfrWPU
pLqQKirxWLXWdETiQQc1Xgos2xTlSdvd4R7gGaJsEccAIXwBiX5ZaGjMjNSVpHgR8eI2Dc2fFi/T
NLPfhIQ2LWdmShFQF1HsvBTmyBgy79agSrjbGHtcMlSE9GZubO9ELIMaZlVpb6LZrRWBQu9OP68B
xhKwPscKgWv7IVAlFppzFxaDIOx6nVYRMFFI365Jhncf5ZbERwGFJwCvVMJ1fhiaFwNpMJKPDchl
/Dxqab6Tm2x1jWMnlkW3KZDzgt0OTL0sgJL7KRSGzg1EMewZzBXRq4iKa6YyXFczLjWiTQcVNG8I
3+tRCSpiStq48+S3ZJXhfsbGMzZSMAPyHl/AeOrnqBDWWPkZlppotpALjuB3P66jMT+9DMZ10tn2
4iTLUVBNXJ5omdT60N9RkD4xHuTcFF75CBkNA6ykmykoliR/dBlSTyR3cUYHJ5zvQrPLK19rzENS
MNqTgJiUmToh73GFH4eYBIToeNUx+fYdisSQEdFl7qQ0tCK6OcqxLuKAA6DhTufaeXriYQutcI9x
EfyFUuhKukA/Ilmpsp2NuZ0gcY7SaDsy+JmXX6mCrJ6xbpVFlx/STvisxzIo2ix02qe4SFp86cq6
usMUDHV21jK+mrDL+QZ3cCLopMweFSrfnl6Ih26Oh7fw9oVOWwrnsWcHauFuCmYKoOrWKCWyDV+3
eW0rtSBLuAcSKKnWRdxn84iv8Fxo0i7kTWiF6Cdq0cjWnZ2kHPQxN7IeF0+p3I+jgZs63gPdTv+c
67X9Mq/JNE+z+4ozcf4y7DSSXCMpdmKmOXX83vfF022V2eZlgDYo3yU9yl3GAGDspQKF7Av5X3mO
s8GWTdEf9dbHFf2TMarwVQe7rEGqL3kh0JLCh+pPqxgYpWNC2LfNOQRobLp0PdXdL4GogFa3Moqt
Oz9uvrVw3rOJaZc8ZAyJgGHrKdta1frCPXXSl3xspxh0U8xOwlD5RmOuBA1U8Xmfz0CbdsyVS1rk
LDIQtpruK3aDZkYyBCx389pP70zJKCPJQJXd6guzoxIViScXNXgQ45VbRrFWX2eVcPdWPuX7l0Ty
CmkFEbyYWkt+PnxZag3FlB21/jhieVNhClEGSQwAj0ZL2Iup6WVq6aUS1XIubCO9+BUNnL1k7WYC
GkqBqWroLVscOW/GBjB052o+IRSq4UOWPH0kP6IC4gyH3VNvd5my1CepPAu8gDItOCRevEjmvTpq
4XvPwtv0DQJEBveNYeXHL84ZfVfUL6cEPUQzQqbveJ+Bs8kBjoCspg4REiaQEcKuWK/w1JfNTtA6
9HHd7M6MF06H8dssECrrnlqJ8zsns7KQsOUgCWtw2K8GZNXlYaa80K6x25k5GLQYfgmv5psgxI0p
vlzAYpPZPON9EWuzQEG0lY2xP6W+KL1TCNQD8lmb5MqSxmaKpIx9hdM2R6yootdiBJRaMbs57t1a
S74MUOs6+asNbRNWi1Zr3Uj4lTARAUouENEHf8Hebq7wtYrdt0u7eMjLvy5yu7k9Y4LZYz+wpkoU
hEHEwLof46BtOt4yCGFmyL/sl0j8ZTB188JKfBEvdYEqNU9PtuaBDpC/U9iButN/OgxwhP3JzJIb
yJxup2iGTSWdzXbZXKsYL84aRCZlWJ4QiCgO9kjjISjm/p/2aAhLQKnQugV0JcmmSPu1wi7uABru
k5lfrWuQBQl9qfJwaKBCX96pojvpIkB+rMCU55cfCLASZ+tDMlyz96JfLAfpfJ8VdjfHJQa8nhHV
BKX9K+1Ncf5klDL6h19h9VwLOx7Bir5D3Kv7z7P+SYB2N28CRPGHnptywjvh/N3jEzfDtImsMW2Z
aZXrRnSMQ/FAlu0Ym8QiwxazvEPU0li4XLyEiBNzUIC6oyQUIWgWUknQSAGt54Q25Hy9bwktoJJd
l2Tn0VC94b2Ihy7P72visUlCmxwF5pxxFzzEmS3R0MvZX757XziPEM7Il+KTcAzuETCm/vnP3ADC
oMjNQEOb2Jd/YtfOXET/Sg/TFd2JasMlwq0qgmGv4r4bnPsfERRfJLBoZ2E1idkZbYR33FgDyBie
yjkx//vyQ5a/897Gtk8unGV8ejiMBltieODcu0IBpjscNuSoezy757njzgBDInACKjXYEQEJ8Nvb
8NRksq5rLpeUhcRBDJPa0vUswjWA5VNuu8YDPhZlUaBccx9yiPlpZ5lSnF6UiLONULrwGQb8u8NB
P3/9+gWwAL8X9XhBcG19PA/VrveAYQwHoPSkYfnxU2bMExOPhgSqD03XxXs5xZKSI9CCFj1b5fSG
A7MiMP3JPHGP5KWB+kb1GUxnkjH1XsR4Dl6/GRXKlAmrYfOe59Bc8WISx86sk8mUlQkioTVg1+xP
pktXUO0rdhWn0DcnsCowIVxVKbYrekymVKEstvnZ5FulWRunbpRe4fw+A/nSHgYhfNgMRRd2wVuv
uKqnr1WUeBb/LmBPbd1pFe/hDtHKh+RtMtYROi4CfgHjHChcKkKY2bmIVCbS3RHa+QMz3XriwAlZ
rALwwQXL7wSCW95mZEcbq2G0GV8VOT4+rMU5nhIFqRWOSRCxyo7x9o0K6oIdGZvFCuMJJScnMf6J
dlsdiHfctDt1MeESaFAmu4a+4JsRPjwhJ3w8/au8koDFSJ5kXNpJctbpgdBoC7PvFByjz912u0ay
DcJNZC90pnvfyOV8P0OMR3lESDDEBwOG0IzZ/fksub1hfTJLNdBGu/X6TT8tLLthsW1F05rZ0kfx
iYov+/HLdQFFAYC+VdYIgx1h/STql2BEiPs/y9nspfkfcmTROvD/HFQIVLj77kd0HOhaWnw/BZXu
d+ExQb/4yR/PfSkwAlJ61uPvnxYgNiJt/jdxkGrILnIlGqOJ+0/tYpty49jFZwfj/MKQ6nZW9sUh
Je0FhvDENjY+7wxq+742iyB+M2tBOZjLGKDTtCUvX00swDDPLu13QUtkkbS4RnJu6DYQIeQ1BpQ9
kXI288Yo9y+67/Mafsl/Ff8U5H7uPdfmSSfYJWAQi/rJGBjOcTTe4Z+2hh4gdpBMe2xE/gOR0Gi7
3WXrcnDHGHUtJjh54zLbcyDjRYHhgHmZr2Hku/oYH2eLEjEwL+wBxPujXunzILdQ/UVQ/Zx+ErnI
++yEDPePwvr9I66bbbFN/Amg9rSDshkO2tlcFNc/jgzlgMDoIIaYb5lA8qmzM8AJw9E/mFUmIMn9
zv6Eo1ZC1pYu8fqzHEr5IsTfOkDunHAa8l/apcFEkeZmLrEOdp8R2x4/SdVfh8uh+OAxtnuKwoqp
ieSdshNwi+njkdJL6/smEeZl6CfCcjyHFxZ9PWnzWs3iOM5VW542F+v5dPpwO0weLi/G+cGYAH4S
/x8X+0KogesAR82G82UXWu/V7NQF+dJ05e/3Q96aEFFwTaltMGiu2kKXk5VBpUiawEO1rOlv2SXU
vopoVb6gsLyJu7YISYzwVG3TahvJnC6p3luGOed7ZJ/Zy7pnZ2rlKVKSJB7ZCWeHahtBKd4t7cEX
RWzBTFGJBvPcmiuDdjybH1Xxg++lovkYoV2EANM9um08xmxOe7QhtcuRxH+SmfOLphv3mmc+d8y3
y7VNCQIj7czsar2+aPf4Qab+FulabbYVcX4oB6jj+yXKTZPhl1/61wzCndGYzWU44F2U1vqWlU58
lY39vIevOTdO8gFrPt33RO3m5lZfleuGwCDcPlbOw3Pl0NE4CQbaEBxdBG+zTXO0/903GmUxhOdS
EObhdxGu1Et764J+lzumYalf/Z/yuhYG8jJ+HhU4Sy6xOk6O505hiw2X0qQ1mNdsBA/9bb+XFCci
o8OZ3hdaFWkmTqnaPCHN3A8YVbjnRrtx7I4ZU29GituzB/8zcTGlO2KOPKI03YWlPcmg3yh83w/F
k7BSCEA1LLTiIW5ZKtPJkXjyT47980tYPj9q/hz7xz/ydeMfnOIoLGd7hZERdDmkArINNscIgu/I
0NJ6X7NBkyPFeJX3tpqt5BiIUj4buOfp5PARDX9PBUQl4h1Zj4NXwdodpRDdSbWK9J0Y+t1J0daU
STOr26LslVzKWS6yXRcP6G/qLqREQsD0wilkR37kDhp7v6ag0hGPkOZmT/byZ1WjGwC6ecNKI0G+
RGDb6mQhZ6Qt8xHV6x17J7urms2W4g674y1DgPdGoMAAF9YYOqOS3pxG1coY8zits5oUWvC+gvzS
p4+QfZm6QuK9dwTvMAzoMfmrOOg5wHmECPEJWdUiwC9CNooXw91ytH/6VlrzZmkgOmFQu1K7ayiv
bpnANY0IBK+mGIhrnoaM7ozBxpQXiEqo6Q3G89nv01QXKVPV0SEqSnYlC/JlQ6yJNIfwtgu2jWfk
p1dVX/UgayNpEESc6OLUrl4SXV0mMDHPSvp8y3+zYZWVDIqE99d5rQbel/5ef46SeKkHXXeS8mt8
ugWNA7OmaxtUD70Jhk8KrsR53mbSWZO+8oHdassZAU2G+sAy6gC1hhD9VjEKwfD3/w7FEP9Duo9M
7JBmzHRlypH5VyhGJeuvNB/0+iBkWyH56jLfwPTw7l2NHGdyKmePIfovAwv/Uw7H//zIfyVcvCW1
0dWUj2R4XhaaQEaBal5fwzqmtf2/v5405Sf9K03DmOZl8g3BIDR9upb/kUuj59ksbqq8pj9zQzFa
RNmIE7ZHLABFY8xoYFrsaOVgYnfvE79WEl9C1vV2uB1KxgMqG09tB7Cr0vDuQm/Jqr6rteGoyNu2
XY5U2f/liqfkmn9fMUMzRV2iyVb5c//7iiNNGOLCLKpDOVI5Vm1pj7wBVYVnmjIoguUo82SpmtFG
itk05W+1jMnwxRSv4jOqGHMBLVPlHwkeAiIYpjb0v879+w9BSIbOzEUGtOsy4wj/dY3cJaMqZq/q
oA4psm+FRtIXUo5es/sva+U/BEH9r0/61/LMxygPBaGpDr3ydPtCcmZPJw5JpQs7iPLfrPov4aiS
NPsPbwTzsAxDU3gGzEL+V6RJZ4TGO39KBDqhXYog4lERNQZyVTyHYugwzXt5Rtfsm8toiXXe9PXT
yJyQT4TARNp8vybFopXTXO1h8qcDT14ipNU4ctLLLTsDdJGF5wox/VYq7Rv0LX9p8MaMJXmCgkE/
gyrIbCRBaxicX2grLK6Ug+nypf5gHp0CYaiBGtV9vw7FX8PkWlROqLiE1esTJp+eBvshLM7jZbWX
ds3iAexhxaPwwVs1Itt5dQEF5vNkbvuPC394ks6gVvgs9v1jspCQy7A4s9GSneQOqHvTdebrdB+c
ayQ4ZhvhQ9iOW2GruupCh4+HKRRvvE8mFTssGA/Gmp3hWZn/SZrHGDuRapGCBcPIF5khAoJh2b8R
ek2mTuJfcg/zA9UQJfJUqSXni8n8RnSHbIzcWUyOmY1wKcGoAn+HSsEaDAuIBmIxeTmM46gxXTOd
BiUuPTKaO9oFjKDfPYZwCQpkKRQLgLEqI2TxmW0Zk9uKm4nOTFwVqbH7Hn0ZHhiJV33s4CgklArj
fjAdaJgGxzoEI0cUkrzhNwQpx7Irw2fygSPhIp6h2mO3i/ul8OC/cnUxjqs3R/YMElv5NidAz3uy
y62gchzaIIT0RkmuP65+QhLciD5CSX9mtD2z5+7JHEFI3DSGj6y3M3jsx7jAREHXhyGfkmHLxcFn
E0MCLTk740aDEo1KGzK5SO0pZAocjXY55XuFT4ZNWjXOYbj8f/jLGeTDRfiqAZAehL8+a680UbU5
qFwUuPDSQTWR4K+G57Mitz2K15sufL6QdCDbcLSddpLX2Wr8qzeAsW8JwQXtKjlFxQURS7PPYfY/
sEi2HyVDy+fvQ6tBy5MoqEVHxaKibmG6jDVsZTN64hUNDmoxZP+/NDVnWMh3awMmJ8qjgHeCva9u
iBYes3D5Styy9g1GqQRP05/xl57bhBIHkiNRl2gpEAmh45gBuihzEa0thAMGeKoWaJjUUWnG1F2e
ngRcEHcEmxuJCfF+rhJdt4NxStfyOJFvCupgSDAw0RPkUGWsQLSXqrItqMobchH6KexFoCQ33RdV
vuRAAnNzKhT0qTUjNbdyOhiLu63ympFjMPkfLZmDZgqusMRNB/kH2IOl51EGw/Z5KXVbKK02c9rB
ESNLOtLtD2gydyZzg4KQ+DJCXUE6ROtFBAGlEcwP88fuVkTfjmhbtMLfDMtN5Er0eP+kB7TAh/v+
azzHx6mRra5ABca1+tFC71tegQuTQZbtMezHIkJosNy+p8G/oMpp6CUaC5s7bDdRi1+lC43TmDXo
smOan2VzbAav7f5mKWI30J/nZjCAFnpKLoTKaPP8VNtAvsvgRbcQdRDkHhpq6ugH94A1hbcO1gQ9
zvtcbtNbeUR/DfUgcx2vqXvUz8bLNjexpzIgRfZ2wBeMnOr8gRF88vK9mEC/qaeXv9NDvSNbFt4l
9XgqDZ3V/E1CMYrk6X4zjnwy4AjU0fPmF8rszFBsfRFhmIOEh2/UNohqoA2J5zAbW83XvXAy5+UT
c7wC6mAPQFXiPC4fCelOq16wX7vUdGD6aClxrZgkCQ1sd3n5kdYrqV/cisqdcjmGz0b7hDRJscGn
OLhb1pqjoVJYY8bFTVodZARbNjLKEqRsM+lUwC6YIxoh9jzHT0fByDf65CdXsT8i9lS+nrpfP5RZ
wIqtUU6UVNpeTYlruDD0yVc7mcRh7dilbKN3h35TrUpH+hhIiah/dbt7GKpXbGPZSQDv3DCjNUTe
wOzPPSlPobIw+9Onaec3Ih+26dYfu4PeXDA1yr4I813SISw2xjX3QgMTkqUhtp4nN7qrCKX17Poc
MAFIEJSaO8OjkZ7gvLwzKxMbQ5+Tu2KNgmPMdqr1rZIRh+dmyzA+DZdhBdxeTUpLr3VmK93LJfTS
ljDDj9W41Up3eKV5LxbhTYenflqz2s4hFJj8BSHHSTNYVTG/Kh8NwA0WGoV8M58+QXguw907PlTR
l353tHpZa4EOwQKF3/sji8wU3Sx2X0BJazq5trUjxR/bw93NGOS5VH3sgf0XAbi3SUjN0D1/YJoU
71HKlGd0FSczvGbM/8A+AfoHE4HSgfDiyhVpGzHQYj1Pt9UWc+3SsF8PfG9Zx5HKvufIjvLtcXB4
jOSdzGeIVObE2vNb4iXc3oMKcHMCh41vpPuYQ+OTSpobnGuLIQtZrEU41OuEbhK5IVos0h7II7xF
u1kHbCStM778Z+99pVBn+fxc//JKR8BTJXJAOogEq/783m4Apuh2yl9sBTRWhS3sSP4jcCn7LJYa
knPUBkGzJQgbYgaEtcLCYbgYCvIpawdIUCQeHE5lEvWJ6xr939Qq0aeA42eENi/S747c2N/3tlgm
gfo15TiJ5xYHJ1MLarv/U/0oYMLmjnlY2eTVfuF76WGQUA2hdwSRwTpjTIgPgDy1DCd+J39hFpip
64KMGR6GR2XATdfIW3CTTebeDwVWfEs7mYNdeMMPu+0uI2Bgcuu9Jp83a/V833Yr/BSW+ZyfcZKq
mPE3hXt38C8h+J6U5ZNnOH2DwH8UX5NwFNccENoJcG/eEi7KPI3cIZQ4CbhFs4901To1ZlhfAtoQ
CUizuDr+NnmIrjTVJ6UtHMmBJOHH7jd/9cczsh8vssXBprHfS2vAjm6bEIJlLGpgmcnLIIIrAkTP
zW8143SZv+zpm+JdLX1hUeDkwyOF45iTl5d4LW2iX3RDOEooMX+wtnI3p5GE5/rC5n6kxebX8THa
fxjsiGZgL/hD9zcnzGFdbiabHgwC2tzoENrtOlkTqBDaJYYKGAmadiwGEYF2VrVocJwnM2wCd1IE
gg45KCvICv8AdYvPTPJfrnF3CmaXeLj/4Xe/VQZZYK1CGXqQevd+jFCmZ/auWqn5n6Bbu7tN7IEv
a3Z9aX4UCAJin9n0Gq87krue1Ti0qiWpXQqB9XMJTxt+oXqPuf9Xc4V9if7QZQ7wNJxK9tt1CDRk
Yy+d2IG7J/5Fzjn+rDjnyOG0mmXyJR1VD/knwgaWeXO6b83f8guessKYGG7jyw+jhb3ci+q5FNlY
hhAm+dPfm13T8VD/vihq2dHYHYYA57IjfYsXqAlGWHIqe7MgdiXg2zsqruu4o2uPvMfoCqsp9mOw
nxuCxKjBbCwToBSu9ugWCVlHg31ObtVSd4CleEOllDedrmKyPD/DOaKjJV8LFsApdm8Jvb5Vgjrw
cMfYw/IhPUS2jx2eODmY3Kjg9/hsmGSDZbC4L41Fh4Cd6ymY0EgyA44cD59B9xdxI1H/uOGVHHsg
Hgxrl3z1+u53Zm69MS+cmsZ+k8d10eljiMYhQxuP7+S+IgNnctIRs2hXzn0/TlTVZXQHpgDMVRyp
hL8hpFiYdr8znp6wfW1JMO/d8ViRtccYKAZFgYwyvlcE5oKKt7eKL63hWn4SBg5Po6iE0wtDsXIR
r92fwMKd1Muo/TyF+C6W48PwiAHMK/J9hAMFXR+k6PswN08ECR5Q01F4Lx2D3fFbnyyQDIqeRIVW
xywWlL+b8HsyEWsI9ERXtjNU4Lc7OV5P0lLa2Xw7fGGivUFLfvQ2XsVJ90W0NuYgEHimaHUcuSvi
QaxqzeMt0Lx3G0Tj7wd+gi26s4MGew9NSHD/jsjQJXAqSp+aWVXGOiE5TNgWv+M8XmBFmOMoeC5B
MH12NfzQH5oPQAtW6hF+tN729o3Umi8M4scaASKfFj4kHefEE3wdnwuyWhN9D+BqzwS/M90jsMAv
pijiFFbx5vUtL3XODDdcyJVNV9HxMZhP5gCKnGMmDnPcaFiXUBYIu6Sb4guA/sZvDHeVS8w9WTb5
Sp4j+yCHbUWlhAPOxaQy6a0nAjLcasyj0Y+gY2zZk4MlSFJHUZYR334b1p4WUBcsRLbof5aIfoon
+xT+qz2nJP8K6BtP7M1z7sfuhbjIbIFn41Tb6UEIzN052fz/rZ9Uqgah1BTCQnS3l23NJedY+C0s
L7j/JgqvYcT8oupcPUVFMp1LygMakjiy4Rgd2Bctc8HhVu0MPNHL/MtwyWUW14i1KVgPRIi8nEnm
SdyRd9Zpmkm6ZxPfUXI+FBK/D6h2WANiatETwuYR6XTMOAXuntrwItDLkow2rHVCoY7dpif5cAPK
D5s6L7OFIdkM5tJB7SkhMFxY7HGLiGjoniMZUwgTHPUd112uUROgWg1pAi0yVSJazm2/yfefL29C
WgH5QzT0YL285wA+RCD4qR22O6NYGNfhIQE/f031yTYnBYWZnjg2oWLomT9np/SDsdWqB2f4tmuE
Q2jRBVtz71eB2LD8EGau4TaNx68Q2rsbv2KZoo7NhGCQ9O4qBieoRXkiBXAizWnKpMo8bGv+QEtJ
sQceaXWP+lCvgdtZMZ8RwLStLXocn8dwOz1tqhi8QcbtQnmgkoGUMXFexnzN3XBeG87mGZfQYgyY
5xKRSex/B6IrmWM1e/zMWpB5X96+pldj/HjQuKDbqgkqgnJRXQk1zUgUVte40alknPClMqbkTWnd
f5uNkx6e+NjAhXGizd+Fh9LORDOHLoZEzhzWEDyEEc7CJ4M7AqopK6hg0d3E4VvN6RNrHsrJrDzk
jSllOg7pv/4yUJAo1jgNoJ6bDPBDRU4TSjmmL2a8lKd0NUJSPF1VcHRK3xvbD7QHdD2rc4syjSLH
BsxljRa2+ck5SQ0cQD6qz8WdBGgKqoLhVBPaGJSIl9RViVkQOjhaptuW54QNoLVSaoBr1PqTB895
NF+VSQyrK3nZZyT7OcO9FEvgmOLEZ2KVNzDWd4mYj+Kk+FH/pJX6F1Fw4g4h+cIMrXtQbsDjBS/9
6CJb9pJN8SN4Ki4g4rz+H2Hnsdw4lm3RL0IEvJmScPSelDRhyAKEIbz9+reQo3rqispJd5RLUSR4
7zF7r01V81Xtwzcct6NtGQ4nKlNznWVify1W0bDMGCIckqV8o1JOQcd1u3wZjOvOcqmWWUbpbJnL
2fN7aSz13eRJVW+Esko8IC/QZsVzWX0l4yw8CqULe9OWh2uBFqVib/xd7WVXf3C3v1K4dh+FOYvI
lGaSwa0u8L15HviT82P8Vbg8UcVHJjnRQQX2o4PW0RLQKzgk2FFTzJ15fBN3XCIZL8uZ5MmfIAk4
kUS/QaCMSfX7Sv3Zs3bQ5tKOtKbBWhV3yqGroeBoFdlLzbmO+L07Y/a49a/qVpRoSftdeKEXv2Tw
CGfpRzWRTKPNlcuUo+ryPLSHEciRaUubhJ0UpS4/i+Q8/Bwf2em5rK15AJzzmKFegCYqopThOs8P
XJbCmXv7L5Nl9V+G4bIFt56xpjWR039B0x+BbI73NmmO5VrC6yfPTTbSV7xM5LABBx6wUBaT7e2t
3T1Nv3krzzvhZnrdsSADwg93qi1IDIFID1oErICbK+rL9gzCgZHZuwG40G2hW2JBzNAgTLgMi2Xe
MA/XOiU7taWNkZNKpHKsz8awmfRBhj7T4xFwd2wcRDNMkF+kxeNqoe78LPcCd1V0Mg/3PZL6A/to
F0PBZAtMdvp3Roe/QQH9mcE6wuzIggdkQLmItZlAZveIzmRLW7RkZIpiFnvv/ANXNlLYEJoBgcHD
XCbWjZrwOFCpCYenTwyiU17102cLjUxzDeq3qRdahPwKSw649BQSfcD5Ca9gMzV6k250V60fC6wY
rjI4lJfBl3GY/PEgmCePO8rickncHxgbAM1+sav2f+hj2Okp1p7UF8Yn8zr/caPGOJAY/GVwkAZ0
E1y/AwBctDQBfKVen+l+vDd9lMHX4GXkHp+0TsMtZfPL16fYl+90V5+d/R69AUN123f+azpr3X8X
3UuDbiHyLW9YFOv7pMYhheP1qh/o+f+SkaD96/T8H8+Y/P/XF3GrD41Upc0xPHNU09hRYLhttsAX
extv1Tf2KqZG4B0wxlZetsmhSX5FWGXvuyxe+/W15aaEJNVg0uz8+IZKRCoXpKKdkaqw850aNEgR
h2lJqmMNGD50CMKF/9/fFcIm/ncNo5C4rsKJt3RVlX+tOHTdrOS+Ueoj8vtEmpUUtPo3932xzTDp
sAWGfrfRa7d+YPt3hJfMXDF5Nl4elGfn6EV+138AnEUc1QkqBZcioS521os2us+zfIUPVx07zEqa
E+27Y4ecLMcLSkjiTKKI1cMNTqjnE3LbPMBrtZcZSsFxOieugnm+2yHaLrlDkBVyO3VOwE3CjhyR
yh1q2uR64VFvV/WH+Rqx2ef9gnmO1Ezz8EM8OfgHxwJrm9jq2digERaWybe00B8oHfzoEnqsJVkM
k29F5xfsmTxOqwOWtRk0C+TUgBAu02bWgkWhLZsv3iFvdMl3nPpyR3qXXyZyDygP3F4ryXkCMggP
PHPTUCM7m74yoTNZoTCcCx2GEWxn5S3PLSC3xymOXGRIsKeayo5Lz7r2ncOm38BYBF2Aceq4tPAF
GV5/X8vFTim34zjLkEw8TpG4rE7claafQor9W1aLOj26vzZziqhIioxwXJUk69cuSm3HXsqKsT6O
U3QhgfbFJr8ZE1hsOhvfqwuPNCJ7gQ/sVt9EclqJV9IZa84teojGey6hW9T2lKQrvbaGBx6Ltc0K
8V6B0tfnG53Smofefz/K//6ySd9TLAJmFFX99bLTTHkK4aOoj1XJiENfNVh89EkVfdmwg1F8uPDE
qIwYi01c1qcnNDJciOFn1fgGO47kRwKBj+5K/aqvkNTUl/Atihcm6gQ6iOCTkbHyBReiAvu2RK6C
9UN/onL4799C+re1HHGvoqgaokzOwO9fw0gksUqltj5yacCagGZZAjmdM0tR7OGnWD6/rF16xAv6
0p7To+rESwkQk3zFJ3I0EQMupqmLd2U8jcubKX3xndyGvboATJAmTvAduWfmvMmJHYB0w/EyDbIf
XAJz64I26B0I/bLbkr7RYgewU6ad1FSETyl2txr3dDhQ5Fy+Ia/1N2VDuRHPAvZxJm5IMal2FvUb
BRHCGwG15onvk3qr+B8se7CZsfczRUQmw1v5LX/85Z1T/u0ok0TdIqdBN9ko/8oY0ktFuxsZ79xI
ph7WnvcCLSJxBsRgIK1EAstkijQQ7DZXWr8FczO+kkCOKwffDN7kyf6M8ewx79ll0S+1C+OF9meq
vVGTwq9g17ArP1nZ4BNUneyaAji41mtr1X8Yq/GjJifwrfFw9kfAVp+k2c5a6n+KuqPAXewbRLLg
GWU3d9LW0H0/onN5d0lwQFdK87EPvlB+bptxyzjF6Z14XZwjKmhlw1jHHVx6ERvgYOOKL+Hx8YVa
ldOH8SxiOfJJOJ8WMqKzHYcM1XuOAC62JwzPa/um0uZM0AsUPxTmq0JbhHQlTHCCOYMvjeHQf38U
yr+m1vzjk/i1WtZMI4yVB3tbZo6DscrvO3gQmUMLrKzvWDHpQD+U8RhFrywgErwa/C4J9YR1jM/S
5i479TEmZYB6cmCV0V8r8StsPhsMuvw7j79oJ6Tp1fw+7/753EzP1T+0E3HbyX3cl/VRHBaMSyIi
YFRfIh4mWo1P33pnM5Qmx0F5f079ZWP8pV7Vld8vwFREQ5MVgp5NXZTkP//8Hy+g1p9F3QXd4whz
4HyGJzyLqglUzTqdW7EgEstFS4UMiLERlTZuevvxnr4PxbwNuUnbPekFLQifAgBm49XDKt42goOc
kf9qZJ43007pFmNn+SoRIzs51KiLtnidH2y/6nXeePrSTVGQP0cWbQlD4bIgmhWXJUyMtsAnvis1
APWQvnIRrfZlGD4DFrZI47TVszpYkGCE+F3TcQrMHhQBH1XyqdBxGssCRZqx16yD8nzJEaFBVCDR
uefaZ1l5aC54Oo1mm+GaZ4FAobfBHXzGgQmvUKFp4TgjIXfaWc6pg1nidRCM2YG/dri4VZt1Lm7C
uwG0YcUhFkRcLW9nXMTNNzskF1876gPEAP18nJmSywqVbyNmSCyRMZytxGVzmYczFMfhJH2cPwjm
wDVbXSS+djeFFQn7vkqlxFDPPW7Z5HXYIBBdWorfvRZreZF6UDRAJGIbOujBzyBcdfaL391Gavnb
LewXiiM+wmnTHBZ2912elBt5oiWasGLyFFtkwTyKdbRjY42KehljTweNsLS28UEhZZOd+6LyIIXo
r+xsHQihncdr5byYkLbYyFjXi99cXNkhYgyDKQvvMtqY28PB+Uojho6xe+XNNaQ5iaThlEQ9Wadn
nniC14V7OiVTT1pLqwaT6SxdsvItBnrxY0R5+p2yG2F3LvF2Sd7zGJ3khbr75pk6K+tiziabvW0/
2kqzHVdYY6WP1i9vCfbwyKlD98Gg/qeda29ssHOoJ6Wbj7s+tftpMNCc6dSrdXswrmxYyLoDczKz
DvTOPGk2Umn6Krpgrg5uk+C0DP1Td8OzwIIqPCClXSRwICnDoBvkM/mYeEgA9xxq9+MXrsGe93tu
h4svaje26Jtq7zPaPWTA3J64PJlHLanQJrllejKPMvHuIrkcxjnZ/GRsLCMPzej9pXDJz4PkRqnp
EtP5CUPtJq6YbzR/Vj8ndIScCOJHcmAtV+Di5FkK/HDDKAIMC95lTCQTFKiavYQbltTM59jzCIzb
5nCh2ZRxBr+FClI5hNgAbX1AL8wXbGJ59u8gkMC1QBWVNjioWhIqvPK9cMPp2sp2ULbEdQ1+OV1r
Es7QVYuMeySYA8QkggCHfSn6WZWMj2TNc6xL+wyu98NWLc96ssWYvVdferMMQq9pPSvcEBmujq5G
h0fm0NVk7HhODuI52hBHeu4WMimyIqy1DPcMJFM7vOT0L8ohXwne+x9C6wr/k92sl7n3cKn01vw5
g+Y8PqNqdgkZ/pXE5RwELlqApe/t5ZJ9jd/cP+DksLRhL3669dNmZasLl76+Av4otwyfFIszY5uN
K0twMnYotgBoepxQf12Fnt2ii37tCCBYtj98SJ9MZ/q34EvjHLSN7+Jc7QPFSTu3ZDeoKe59xeQv
RhzvS+Cyd1qHHLODPgBE6YI75Qe0+vFOv005n7kY40D8ThulRpgzCQzYVt1iCLrJgYXCmWfTpFFf
Mv3kCdPYeUNkZOeJr3dD8aOuldYXjPUT39syv4gr0wAuMu4p1wVXan0F87rpPu42FNWfxmfpv/7v
S9j6XQ79uVUIq5IIpLZIrPt1rZXi2BpdEj3QdtgPJkiBo+2aH4zYKM6NF8ReYvYloePiPumdABzJ
+xvfOpt163DJ2N+Sk8R3KwBMwBTMM+YRf8aqesFM9EA64Td2zBF3bkFoz6xLvNCOvfPYGJ4n7/dY
UD5rv1mH24DBFrENlDN8WJtgLf0sh9kFXGk9PVZwF4jCwD9yIwe3ZCxtRvwbZLExCgjYC9CTmsce
mWwI0ozprV0Ks/ovcWnK72gvUzFodVSuXUIPSXmfOv1/3L6WOjzVUEsexxQ5RWcrki0fWKwIfnrT
vrgUYURxC4Mz54ANQp+9zr2bpVhPMN/OEKe0S+1QnIk/jhfWnak58YP2/RNPP/ti1a2cCfhW7Mdr
LfylcPi3F66J9AqWaqiK9vuFG2oUUDWU8bFimzmNcu9gkwkLXQ8+es//fpr+p0ia3qV//rBfM7Wh
euJzjaYfht3opdum3/fKxlPMTHdJObeBmTezjcV//1T1fyuj//9T5f//2ZDBrKuDUMTH1lrWn0J+
0CYtqOjp144IA6eaLRgi/FjUKAZXzB5Lq1/YbTlbKl6DWtGTMRI1bl/cnt1aRUJGY1i9NHCd4Zdq
Jho6n1HXToQywC3XbSJm1ki7mJo/vEL9S4Mq/66K/7yFqF1lTZEMxfzzFv/jQQvVe/3M4yTmujHo
25SlALFN9C0yRlhuGG9aPJf7RQoP/3XPlwp3bjgQ0PRjJpdEm1kECaCY+lu2nToNeP5Z/f5+Vb+O
ib4wZTFXeFXjCcmwOR+xLhuBJz7m6nvbuU12ZDlw32sNmn2LbWHgo8rRoy2UIMk47CAQtZIDjHr/
nFS7mxBhdbK+5zbjjHYj6Ha3C4flgGff055uw/HDklPdRPGVTG1TXeG8VNhz5u9357+fHen3hO73
L/ZrsiUMUY3IOMOI9UZQzLewLVfpOtmOl/Tjv3+S8lvK/Psn/Zo8SKlcyu3AT0qwCj38Jne1Yd1+
aLcGjTv4SawijJSR96iYYxdH8wuMD+FpP1blBtw1IavwudBoc4FzEgIU7tMyc1XZD+/+f79S6fdk
/PcrnY6UfzyCd0NtNU1P4yM+oR2ZDSFLbxI3Xb2b10uGr7hDVP+vDdZffqr864Qd++Ap3fOIRwys
kewRXkN3ioV0w1ti9bPJG9qZy4Tt8V9+3emN/99n21S5AXVN1MRfz3agSm2g9kJ01Id5hYCjWmRb
HQUM950TX3TF0bB7L6Mt4bImmh0mAhrztb+8Cu1fv/eKaYqaZOqa/udB/cebLpUjw7TUio6pNjOI
Hjko+gIuhBE4irK2OK7JyiLKye+0pXk0bzjE4O6gVUHwbEOaYCmL5mJjdufoftZUH3MYGwiyJ/NX
MXdjsDK4zXmMeIaOyqZS5upnTDOGyuU1FCCMC07Tr6qEyBrm+/qsW/PNLNu/fNv+7RbFV6GS8a3K
Km3sr8+44F7Vu4hqo2Ny8Q62/CfbCiwhce9d5GBJp9ZruyFa3RkHZZ6ZrfXn2iKtAH7fch0vHpVf
8mRc2wNDz+J0stCnVhQY2NS6pUQRxeBc9TD6Bsxlor/FkyuK+C+XqapIaPAlWTU0Sf19v9WdXGiB
Fh2DH7KlaJln5fpZ+49kASoCdzwK7o41CaGpSJD3crxk6q93tCrDixVeNZ3RPWKou4d2LdVOBnrZ
ZI3CXSWa0jiJ6SqJLk9pLRQ2IL+iOebql1LauoYmF4X5Y60Dt6GMPcPuS49deRTkqxZ4PSSemfkG
ovi+CljDoaVA58ueAQz1081fQvgBbIeXiCoIq4y9T7NxTGzqKqiLfRB93TXbUojxsEEIqCgKX2rj
s89ejXppzTL6rAH6xjxYpYk9pvMYtaYk20m1QWzeXFVPzBw1mqfSvIp2AkqJ7qCnIJ4deA34Ksf4
jWFDJi/Faj3Ey1LYkHoawM3ENmfxpzjQZAZ5p9HzWOUuAYSX6/jVei9CAoVy+O6K2ef4AgyiNz3d
gDK2l547/jy2akjdB4ddgLILALUu4AsWT1Qc2cw783fxsCjWBopDAP7RbjXP+hDko4jspFLtZsPX
qSHFM/FXMWKGzlilV9lrRM84m9uS1W7hGph+4dF4GkSfOaDRS24bvSdjd872arzsjuYZf7K5f6zM
y4jqWHFgRlZOHV8CZCkoLhhDZaadlw5S/dZtfszxbcDmLNtqh5XJVa9Pct7QqXEbWAADue9bNqf5
XPgstrDH20Xz2NSKXaU2vupyoaIrsEXZZ+tMArzlqzD50dJySlHBLAWUxTnqsVqdqIkIkjoEsps8
dPARBKMjRZdpjTzrESG9aPhnnyc0bKj8kFp07HId/O+q6EtsI4Gdyrb5I2E8ZQvxeKuuk5D4pLnm
c/VA5zuFDkWLnGSHbNzVAaUvhwaWg7cWqqfsIX/vjkzrcGa04G19JLbqKthZzUbeoM0cDQ80urhQ
aTd+Mia+p6e5KOCesGJ1xp58GbYDV1n2OIwp7Ad1Za01yE2gU2Jx1qe7RtvAUs7XPNJNedWSeSl4
CUo/Rl+DY5gLzfigFm+GhfzDo5Ww9veRedcwsj9FdnzPo8onGC9l0WnbzTNYMNkwFs1KR4yLGJHo
N7v+Mnb3tzg+QUbq2T+abnHL1AUr9/oFFiUGNcJaAx9SpOYOxjzzMfA2NRrqBQhT5r4pT+FzODX4
kgA/3r8r9FzkU1u37LlFYiivG7TtPIY8V/yOrD6397dcY1VSY48et6K1raTl02CCkW/Sq6EdeXdJ
P/0QxePdsjVm7DQMP9H9PZFsi75L0lB5w/3uqm1lILC9wnzIGrc78Bf86XCFmM9B3Bj1TwrJykCT
H3Laj7xJzI7ImBV3PP+EJTFLlO0uWWDL6G3GsFrl9CrXz+eDbN77xpru5SW/B+VlSr0soOVjn8Z+
PkDXmSzVCQJoV3dk+rN6YaDSWbNcAdjHZdoAmFYrPqb0jZU0iu4YYtbNwn1aQCvfPCq3S2xL/lLk
71o74i7KLYKFHYJ6y6qYQ3Y0NL9gLz8yftSPfSvYA0qtnipUhoCFiTA6S6wMg8SfTrB0zeN8PyQL
sI6Q+8nfCdClH+jExCuMHVcd/EhDwTzXn7Y80U8f72Jqg+FBhCz4kX3kGIkJQ12zzOSc7odrqjyc
iWdDZhVmgXqtRZecLzDnTBW8KNYMk25JLxrN1K3GmuMQ+PhOl4Hh0Brr0oqhZbpkJMlkBQN7+K32
NLxrEXbBhZc29EuJuEnObRphMAjP8ZM+jSUIb+/jWwtRjmu7CKdyP5Pb82geMvIQ0Pz5fHdzyCgl
ctl0U4+fd+JcxftVer704Qo3zThzi3jbQhKicUbfTNkor9iQkpzOD8CTQSfR1yOuZc+UcCrhB2Gk
G9BRI4N4fqQH7CpAMbOJXUOLzZh0uKgECDGfcngzQ/nu35mTgZWpCQ6nubLYUCCIYJPgQEGzpG3Y
TCYf2Fep34puNVwUaW/FPLCVsBCgRo4FsuM6cEfj85EDf3+3zEVkHE0MYDGeokd4sKL3Ef9D41WC
E1HHVCpufX0l0HxIMPQVwh+Z+wopStUUq7en1x+j+l03wzxhuFjKiLJ4QkIFFk2r2cZOUmCjvuoD
0mNFnTWtaTfyIce8Uy8jtMX8OaXC6DVa8zK9PkjsQLi9DMSCVC9MVKl/47fI+Igq2DJrVMwGPXXF
FquzmQbkFvARP85/Rr7KNeJCaZlxKQQ400DwnSuR0yVfqJEf8ViM0RqZsAohKP9+cJLw+EGtiFlL
Dn1gh9mrJa0jnaJXer1vdCAADSFXrgjwLy/9WOdOw+2mYGVrqgZRFvCyKTanmZefF2tWP8jXPJJM
eb+ZIF4gcorcY6GF9C+66ajzVSYlhYyCbqM8er+47+OI0aB47T+raKGcNKw+gLce1pZI83kp/lTL
sSTFrMZi5xLA22XbMRfsB8v0YwFG1tp32qpEhUopQCyVsOAm58hAPETYLViP0A2BPha2mTiR4SS8
T1f1+SWV+Brce8fWUpvn6S4yPbFwzfwmgoKEasgs/cHgck1hYpgXoT9pd5S+EPzLP5H1ki0kZ8an
6UJ+NVyO5fbyyPehymYmnFWjQ5odwgFGorpTDQdVP91Hp2XTV8ChxMpINCbLaVs84C2ugNI8CI50
+vvmjmOUZMBLywnGrm9kYbeCaofgoBI3jYxRrab9x7akrFNkbTaJc0cTnDoXE/PCfplY5xRR7WhT
+EHKW+SvlAHdOCf5I+CtLlwRxeZjdEZxC0DQ5Hpn0zZnXN6qX5Y1Kwi/6OXagcww6CulYxEmzVpC
+cx3mXpzUrliqC8YoGa+kLilckQ7ZKD+BqyxQqRrs+/dIHl+TpavWXPNJE9RHIugl+c0em7Z6OKR
ZMv39ARXRbhxgBXP9I1xeO0MBhAGZZ9prCzWLfnyLyxqOnYmC0yf5lKo/KJ3pgU9eN0dXHtulVMq
OwI6T5p4yF17QeaZGiHHj7vS9GEBnZRz/rhG4VJFw3IQTC/X5sWK07Ku/KD6SFdDvc2VLTaqqESI
vDN0XwD1SEf8ydmcOahOuUK4CNxwHcGYOgUZGCbpZEZL5APaTM+9vuM7Pb0rg59mnlbw7ZlTQGqR
PegLhu4yYtA1drznPj0Ooh+i8Ej4OIEINjHzFbDZSD1hIzyLuTFd2nKBc3FOiRJjTENeQ+W3lpkr
3o8PROGm28eUcwXSJ3ZDxDw9vWywtX3KBrZekc9IVnu5zPSl0J5QYFLD5vVOQj7CmRSM+KvYbkMD
V84MkSPli54hQPovgjj2us5mX0cpGSu+arrS8yhnjH615kDOoGFi+pzTl2GWEL0mv1LkgO8O9yWb
P+qbyse+hwtV+ib0d12Iy2JbyxRz4JY0loXJHmhCY96alobrqLW+KUGQmxkLnf3EfRn2N0Vaa9Vr
kHpNwLKkd2rMG6JXMszH4zLlqXyp5jkZX4SMjSvqvRnXtnzl89l2qF3baSzBVxy4BtcHGwqNcRDX
8QRjyhxhis5oaWZYRKsLUZibW5Wvuvje70zJ4zGETbAAwSP0rIXmz2QebRDKU9jlj4kERWzdnI0K
xwty/kWlH4DuURveWexYPgODctj2HfRTaoLXUlk3P9PvUu/gFU0H9CrLfH1Lj4Jhw5/evXRhUWvd
/aQ9NeWqBZdFeM0B2qE4vlJtVpjJJMETGqeQHPTpAA7wE+XWd9+cywf0DH80rhDlc/in1S6svRY9
VPwyL1gEo8PQQ5f/Dq7djSskba867wH6rgj5MJKC9GjIpwjtboZjQaxs434cslvOjqrZsg0ATMXy
ZlyXFwMUJNVD77DdEo994ca2CnQL6EfGB8kzor4HO8omqqX4CZrCJUc3X8iyk32U9HbgGu6gkD4T
/2K9JtvGNlcspLqp+oYCMpchW1IkAkKZtRJ4ki6cqwlz/emUjt+BSmifUORB9TmPd7V08ZtNIJXe
q3tGVfP8W5GJjwvckHmMsS7QmWKLLBk+epXxWrHvmGs2uw6kaQcZ6M082DIGhxxGDX/3LKoMpzjg
MGb3AzAwJ6JGW9M/aKXDl1McHcOhX5jI9JN5mlROqvMj/UfxhMwjoJvlYCi+wjOl54nEEMVpWDOV
+9Smxb1M2U/Gj3Z5uM9L3Xvwq7C70YqwwUTcj+R4o6se1LvhCpSZro2qZ1mcgfYgg6a9rtfqXNnF
2pJpaminJL2i+t729QYPL4WzCgIGGwOpm9kbX10j3+G9E9/FH6vxgjuwbQKbebJLazOC+6ls/h14
e+E6Zh/QmScdvhV5NSUK6XlFoiynPL6oiCnPnjBTy0dkK62bwRHGfSQsoyCdmzgZhMUQokB3Ycfp
9SoK/eKWPs70PEq6llQnKRY5BikMTsay1+yY9l+8cJkJha/euQXmiuGFzzXkOsS7qsI4awYTOAu5
MzC+OkL+1uIHyW8HxkuVTBF0bJ4LTfqSoxcVY4xqq5JT3ADlmXxtJLqWxpg3KTvT5dPCpciXjqES
qzEtwp+yxFoRIlSLvAq/Kw3zB+fPPr0JwqLoqtmPTrBf8zogYeRLTfsihy5MuxERn/UFuIf+8qTC
KILKh6pJazAegwfYD6ABImR4gTWx9PveI6hbNogxqCAyg0bJL3ck8ENxCgi265dcADqIsXzKfeDT
HlsnHe3KINJPpqMD3qkfOMejS+efsCRgpLAWJBcoft4vrdaP69WdWQoLPeQCiHMObAOn3jo4R8x4
2LWvTQCpF7aNuD6rmxjN+aexnbxlrXtPF2pmt4TGfQ4HVsi9RFalAOaH1Sh9k9PkHiEyeBod8tvU
0Tebo+BDh2lmaKcCbOoYdknLgMLcwdyct9iEVQ5ozbl/Uy0SUs6CiwNFORvM8GgkveebiVg4unAt
GngTkGfxHPTUm4uXdJhCbvrcxc8RuAaBYER3JjbDS0vHX1b0dn//abN1YZ6Rs8vZ8qEG7iM699FW
3ZqNy2AnAySPCwBEdM7xGnzVHUTfb841tHu8g7i5knnSbdr4A7Vb3W1KcamzEd0kBG6y0zQmLKJT
YHgW59Aq7YSdJzYmOq/CEyHdkdz+mGXRjt/3SR7H9+MFobC25wMpcFvcq705hUsgrTPGF4MrK1s2
6uYOn5fT/TXgmNYCkpdQmBCHCWhpeqs0issf3J58CtqiWHF51E+XXQKAtdrmRqITiKMFA0gp+riP
h2fMLCVR94/oVOQlU7EGN+1L2B0sW4Wi0+ybZp+uUtJ4upVIIXonpIuj8+mxBcT2YA9T2yA+HZpA
GE1dtpLA0v7AjS6uQX9hJtG+SKKLWOJFQ+vZM3YRQlvPcaZtHyZ2p4DYFDi41q5VnS6H5LwwdpwZ
TXWUiin2Nv1JB0czL2lxlSQ7JFkRBxhwZQCBid9Cpt+LqOdBIzONDFhlbXTSnji4tLv3iDb83e44
ecIZWditqjO88pTauz9XzGJMOms8luYLOLYnQvXiUFoeq2d+bUAVom08HHq9yVqlXRGz9e5zr8I0
pRWjADwn391zwVewiDcVDsbPiL0THQg2ufxMJyniHZN51pQ5NUmGZ4dztHPq3ZMzxutpXG5mtY6h
o5OlhSL8/amii120g1tBiGq8ZDxV0Kx+7sb8pZW+7pNfNzgxmctJSJ1vcjxsLhuJhQzjAmwiiJCR
GsVNhS1uOk5nneiZciFqs/bcS8ixSFJgHLEsuK1C55nt1ILRgHCTDJ9aNVwn7OTNtaXMpAWjW1SK
J4WzP8cMYDAEkfYM23q8rRTXtAZfHTK9flXqX9TW8ItD3M9T5RwOWxxkTxI5XQbyF7zK0iUnNLXR
bQaY8iU/faSbhwVRYy6T91VzzS/5NLEA0FDU/Yq8Bh6C3DpafDTM6RjJZmUJSBrE8pdsMCyhbv+T
pcOzhnNjwdjR4DLEhgSlk2xCokI2nIfvbTuHgXHfPATniX6ZIVz2M0VLMZamVgzbefWjkYZnsVzD
NKRUL63ypShzWBwP4VY1Rx63YvTrdN7Efhuvh/ZdCEhBdKrH0+3pqX866dwte+Fg9S/MPCCrkmX2
6K4Pht+Y82hpWu2IzowkIwwHonUyCPJhfvvcPog11qGyu3K2D1mm4y2gvGQvoe5ybA2cE6OH7Bkv
OgIVvDApUVVjchTUYwemkxZWll0qZP3AeFmYvu1dRLZ4cZCPhrR6fFjwiSrHSHePrbKOur3hYk2E
qZc5zUrwjaGc4GthZddITJBlaHzYOYPSF9mzdjLnMkOv1viJlUONaWAhAbBEkxnHXnzJOQdXbF3b
FUMCFTmMUxCdYr7qVCPxY5vXmEb99IIIHTCe5nfKSjb2PdBc2AuRtgvhhmie2FO2M9N0tIMsryVP
KtA6rYAb1NanGZy1YGX2vgwxgxyCjE5xJtAdo2WJIIt0IELBlp8G5UUk+AYJU0CJDZctTa4BjGN6
XMbO0h4dvfgj1C88v7gFNFJJkzXJ7CITVX4MgJn2TM0hg9WJfXkAwzt/0lJRlT/hA2A06d6Ri/kZ
mqNo9hH4PG8hBdtMZhd+illbXPFk8f+afOw5Y5aUjx/SjVHXCo8qrRK4d/2n/eplpwl2CcF5KjZx
OCazErEQ6RAQrgKDyS6XB0cXz0gMJGNOOEsCmgQvWP3AT8AH68nPo5U5xUQQb42ZJi6aBZrEM6Ta
fYaVPQ5X95bmD/li7JcMTV7jCg0iskRlmJcEy2NjDi/hWGEfwJ+A8v5okTWf3RLxtQen1xoI/d4G
ZVsWNxPkXabtdW6tERoFyU7zeiDcEXe2iaxO98Xk2GHCjT+KrOEgYhhAKcSU2bx/S9xfz8TwdLOw
LQZ65bCuPxjs34eXTFoRMJBFKwUqXAQ4K5wNwo/E/TcoqCJaBu25U+nmHM63yl8VEBsT463wUIOZ
KBybKJk/lBUklShOD2ocO2Z8VUgAJCbCRaNpXtkSgFZSrRPDA5EhGmuCU+wJW67Fm7LifTF9QOlN
wlEFUYJ4seICxCc/BW8MtHIWgpYnMsDguDTqBTVJrnv9l1vv+wXXxLPcwaUpmJAvByhHyjUfTwWM
YONbJw9Hs8OGwN6ElBdhxy0DAD/OHDneGsNnP33gbsueAPk5uh3gMMMnlR6ATqAWz4crbRPKH5zK
30g5gRHNM3mnIwxcFX9igvNLsDRwST8nhAnH5L0FUTS3YAlGH8EiiVyZxK/YyR5LzUSMAII1XBI9
8HBKwUZeGqDNIkzhuY6GNYAw5rUN6PvXsWSiKs4UMK0rwFXkLS6g91uo+R67iIhqtCIrSwLFu0xw
aYBcxtS94YMO0xdlUzN9+BDQh+7lV/PVwlCebqroituaSI1XvDii//yig7pWDz+VN/GKCTVCm6rd
qK3TSK76sInT6x3kD6Qf7HN/vBGOIRhLVJNMjdCJYhR9+tDhjQSE8Mvd3afKPCgRblMPWvyG8PLN
73ZchNfsxdjULVbMBb+R4LSEmhF25ldQ1xEQILL0VeRlfNyoCQitqVcdTXI18yDtAHBBv25g/eVd
chgwXTK4ndrGxPmiFG5Lq1u/V+aueOk4xgiFduIN+at8YWnRXnNfuxcMK2wl23J0tZIXSJhmHl6z
of0wrzpSpsz9P47OYzlxLArDT6QqlMUWZRA52O6NChwUkEA5Pf18mqpZdE0H2yDuPeePL5wqkh+O
65o5zqMGR8CshEEd9UAdraXOHr+k1pa3ZKUljUuSD/nyMqszXJhJxmpP84irF25W+4tbeQIZG7Ac
K774EfPTnpanPCHYlFsuObyrf428B1F/yh/T6VuHVtAwIPXH6DdJgtoiUJ8wE5Q6bJ5rkaDKPS9I
PfCg4OkQyjOm3vd2OKokwHwK6CW1N2iaB3688kWPdqP51TIub4JaQpty7jfi3y3BMj0PhRwG9ftK
DEGmInHcayzDNCDM/U1zyUgYVDSRAgacEg3E33+7LH/8V/5WiTOB6PyQyv5azM8HQa9WQQotEqMC
gSH6ma5FOutpHXPBqmj/auIGiL6W98V0Ul8WSYEwUqgKvyJyVCgUO1SPHMRLbHY10wueBA4q3JY1
ifUMYTQkbQXztCTmhHQB7QLuDOWPmV0n5X+jLG617j91WwG/o/ep3FZUEj6dEVx3fH01xk5ndEcR
oC/PWHuxOIt3/ihi5edDO0yFHfoj6FHhaT5AtULeFCr96YvjtypMpdvwFovqMRfclL2muyjZqWOJ
JqyuYHlDj5YR80KjhPqgQ2xi6GLGuqbavj8l4j6+NMlVVmwQrud9Ye6Lg2ZCYPTG77uh0DEx3ff3
W0AAyuj6r2juSehV+mUYtwVCiffegED/wnnvAkcb7c8Sl/VngwyNCSBzjIhqnmlhS60FjyJRZwkb
FP4rv8XFyyLHvn0GeCHHnwXbCvqjy7gkBBJC/jjIfuSOIOccXsOxoFu7R4VjzXUKR3lgm+dC76D2
CNbJbOmyENw+8tLFMczubQO3zZ/gtMrQCkQkaarbxmt0p6f+wRoGu2LkKkwEZ2ik6RQZCVk9MfRB
YGccEt/vgL4QVXXjvQ4tLZv1t0wG92gaYAfiOgZQriowJ7zXikTwut20J6xlrfbbqr9ck3H1szwK
x+jSY+7VznlQU92jX7XpUC5dGcfmBNLA6Q67EtuNYJvLdZevUc1qVGeoS6LAvihwSAQWBBeHvTRZ
58QCbJqGVbczEA+cVKIX5qUNDX/612z15+EPo/DTHLWbXl1Zj8mxXRUN/kc7P/TlNhW/yvpIkhFe
0lA9PTuzPLwXTltyLsn8MGYbunBtL8vMv3Va5M8KFNheNrF95AT8Ym8FKQWBMHVU90i2aAIiDrdT
d3LidSe0t17qVRQIN09fBMMpL6X2bZCTFcovXwdkV8OPBgZlDTWpwW6+D7nhj6xeqkzeV79RvhW0
MxO9QWs5Ru4qHoTihjN7mmzezeWKHu9LR86KOEtYi9tCCqpsPc2y7JZcNvUYqehZQ4JN5w735a6B
xVIRxS1HXyu22W1OOlOghw8N3LBoia8f0p3zkPQCLgsUtdgpVxlllrVJym7DEFmQVEiiwZTZAqyz
jOGIbQ7cQa8fb+0bIs1cUJRJuaLoxqDmpTlW2BS+32RVkOAxyz9cXTgIeb1qspXd6t8qT5ig8VSi
PlHgNeL041199t25tOoKJiqC/1Kcag4ZUTcLztlV6IzLbVo5Icfm829MAoBMSOa5DwvDb/JDMs9w
pPFBxNAZiO9DNnseWY9jws0aa/Hz5GmXQHUKdMWamvJxjFH6r6hhB4+c94AntnDuTXLCnJwPi/Fy
UtqqRqskERkWT0s2L3WbfejtLTUuOUdhrK2XeJ1e95au2FpkWvaXEgqTd9DJhHw4ArFE7IMt3wPo
L0p6hC+hxCUGbtTh74h+ayKMQAqir66brfal2aiVOdWbtkNDyof3/8HDuPwmwyfoqX6PsNrt7sqm
fsQphS1bTrHrqmzWihKgi4/j81OCyCMVUXkdk9cRMFcmPFya/c9DhF6PEp5zqP0kucMKqwHPX6KG
uq1AJkuDECTFCr/YD+czkqKqbGl3x9pvvxY/GglATEN8uXsPfU8uhJNmc5i/lN2j3qfKhFmsCIQd
K+a2MnbLeyt8B6wHQIeu9ikcga442oggKjLrBVb08uqEHif9NOo28zHCbThEJbJ0IVBHfOHXoTzI
S5tY5WQRtAfFQYg9/MPEF5ckKRNCFlRPv27d5bbMiW709Fnrz98U3n8qje3TgcCDUtkvQw9ZxXAW
jb0UBtQI5NIdeqmsPnBN5Be597LXTS7ub3pWIqqLuJMBHtz6I6cZV9lnsSeoYDA7LBqYZjZ9YafQ
HGQQDGuWbcx1VUTWGBLF6V8W2wUCluTfrH3jhpljNOzSZYCVsBPuGt94eqyRzIexcK2+BiLJu9V4
I69pmc/fXE84C4YunB3IyqLdQBs3Ft3E6eSPpKKHNNvK8a7U1jVT0IgMqvIT0cW6WqprHXoNEVZh
C/FG0G/iG93g9kdL1wNlAbJCR61i4h+Mst+BC5dgbH03Kk5jwE+kB9gPYA4IXDci9gogiYoNGnee
aEWcuiVtG+20+hVeB6AIwKo0Mgv88JRV+YAOzfLUdJf4TaCvCXlaqv/kRYG4xFoQu88sSxt4YUff
xJe8gYtNVPKpBVtUE1BVd8Chdr9/VWY8K8J5wzReDlLLls54ZvzFI4pvgdpPhCFn9Bbt+I0Xpj2r
lVNfJEtDvoO8I1VXFGF7aDXfyLhi+iZGMtMU2oqfF8AzLM3gGM9gqTqUri2mA60XZoopVnOnxcN4
IgA0Rd1h+slpI293Rr96hr+yfhzpX4XiLXaI/dO1mJGvSTYeEhfA7RjJrKlnB7X/ypH8v+w02b6m
/XMiYGp5lRHkywBjiKgGq1Kd7E+zmF6CbrHCAQ41Lq0JZ0s5zdzoooRb4jBKOHTiCRCGUH1BNvy5
2CnssIe8dZPRQVc+8eEs18tfw/BjAo++k3pNlV1TfMjGRTq86j9ZYf+lXHEGMyztMOBsGtwi0mhg
vVQ5HS3/Xh9kbYofI+IIVl2msypy2TIGGsrUfqeCnxIZo1l8M6MrnIZ6Ywgemg9U5vK5Y6D7ZdlW
Pexcb+JP601Y/lPk83IkyI0LWdPnnFU+C/EDMzmXEsGKrNjVo4Zx5VQlfBDNKFvVfKc3XDUENaEp
AJ7R97pi/XWnHR/wGm5cBBn2qj+JFX2tVQTdTKRInUSGq/qQ8iy5w6yDzUt+KjvFxFIOH0tUDjtU
UhgDz/itRGCUv9Bhb6caPP570uPuC9UOt95fn8As09e6UYTZ70ptnDmyahQk02XZ+b1gfoDcx4Rk
AUS20kPKtwO9sQSY2AKe8Wx0UbyBhi+gGImj8ad30Pc3in1eolMuXHKHUhKI5JuwqRBo8uOuMIhd
wZPgUnOqXefQSNqYKUDc0FUGVwlypd6XJKNU7O/Q/2Z/0M49q8NXWHmjcmqfV/W9059nuh1Zd+KK
w5mqRirdziS3ahFttvCjzM5w9FhdCN96yp2ZJL8Pn8WjJJmTDlw6mFS0xU6/1TH0KdcUn+X7Xxj9
yRve0HuI8RXQLEJmkzrQhOV9QvntdOD0aPOUXU32A10uiVOR0SvuZlZadIm1WihbAyEtkTif6OfQ
44+Zhwp1ghEKSKaDhIiUfxFT4tmfPlhpC/XfMAM62VZ9+QMJaqCEAA5YOL9Lw5MqL6WGrzDzfiW1
F63A/mmgFDTn7WFbajud7zrO9rhaIuEM1gHwyo+YG9brayFBQW+mdE8FsJCbqHiwBox84kZEZUSd
4M9D0I03plj8qjoBNxfDOIzaB2syjSgZKZqkpolern0JMnPUtcIm/qydJQq4xIypeubi90GN4qXX
/n/siaOzGP8h05Gpota9V+fCzQmdqwKuIy3M1kCzihDAQ4IE16I7zUqapxdzRUi/GBjixlMinmBT
MtEQTv05hHMGhBHVm7FAS0pY9erf+Adw/LzBxaHvUvc9GX4A/zpaDO07A8Vj7drLXzNHRdsy7fbU
oNyf8h7KIfqgMVoInoyZwniI0ELQzi3+5DL0gzX9zPH8fGmBdjy6d/VNe6uf3qIK4mpb/1J6qcve
tKFtc2JbxxxLQR7pxcp0BDqrEaKQ57Cw0NHF0WYZn6Rou6hW3JaoYJGKjwwZ64pOngoji9pSjIck
8Qkx2hCsNhnuK1ynxr0nqmtVnOsjodZ2JuEs+S7I8ZIvwuIQH7SRAZEQVbalNihffy/6dhd7/hca
wTz6fIrbSb7N8ke4MOMc8k8h1cDJPnbB/CCSbFdaJYLL19/4hyZWEo8peq11HLnIA/VAZibQLF7t
GR2uHVSas19ZpfpqI7kKfVJCYKRe9MSQc8507w1WUQr2WOwiFpkR/yuV3BNeX272fDyOE8pMdlM+
jn3vNx85OtMZXS+3ywf9QoRa4+5FAIyZPqqui3QzG2kY/6gfaX811UzqffWgHbQKzSYjUuqIePwD
MFJ64yMrbZHQPSyc4XODnodPFo9ahxtDQUz2gbc1bPY6ZBvnCtvcm44x6Dk6erHzjp+CulbrDRdj
SPPzGxbOjNbAeZzb7Yhc/K8nD0MlyXObRD4N2Kt3y+Mi8LVuw0997Xsv3+IdJqy3wUnVGJcGchZs
Md9enFByWn1Xb1+St6AVGqm/wh44kQjHXq3Axz+RUTSFK47k7TDVlcm1Z68o0g+VlbHYfrWfE3tA
7xS5LbH0aO9L4rO3DnUwsKIniETXiR/UkV1Kv0Xq8Qs18fnDCiA697+wlV1h9NAJXcTJC8/voHiu
OyCI6m9iOiCAPF9Cfycmfxe3WzePnlVPlmMekFcSRMt9Hz6tmCZq41wismpogq58Db3dxF4TVX75
KRMON25FCXkwLYuPFvlEBjLghMW/pwKBRDkfCaCEsxAC8+81WfpVGh0t4OXINp1daFZ9SWl8p1d4
uc1I5c1ofUW/LLKhcPoaV2BFcbmZ3ruGyJZVSjPqM/horZq2sm71elegkoFxzhHDhqxcfqk+CuNM
aJaKMZYBk3yjDPiP6g2uS2B9o6JMfF1buJny5KoTXFlaGrx7eq6gZiUtvtLm5+rkE2jcLpAXReSG
b17rSQOfFb3XBhw0Iu2MTDbVjN9riUjtmiqg5H19L/rriDC+gvFMidrgbK5plcleFGhFBEkRx9u/
L1P30xC4a+qSlyFhW9YHeWEmOoE1HJwjro8v4ALx+MGg88ZZSe6GOvmh/ijKbw3/5Qv9DkN8HNHZ
IZKQxujHslNLO4FEOaYuZbnK6p3WnYvFRUPHHbfp+qnfVDDhOmKCJeVs+ROKQGt98JL9ML7F9Oqq
u27KvMVhmh7V8K2KVyz2S3vv96xaCeWFiFwh2sY1d5EIzkZ0eOqgiHjuEMg2AVe0akv2PjqC3rfb
hnz1xY2MK154fSVab8EmsALpht/eO2xVZF0RvU4UHMaQAc8/dWbriqx3p3bzNZUJiRV5y2+EGep4
ltYqlkQyp1bxN2QDroLTsM+IiYIdmbffFeNJaqGWxddvwyJhqiYq0qS25ZOrmYD+Xcaj4ujKHqJm
rviS2Myju3Ks15rsvW0PMrW/0TcPdAK0xYd0M2LD4RNM+kKDVH1VITr0358y4MLSVXNfXlzA2hZW
7I6UhjIPrQWQ3LCii22n+QukXuidEdxPOBGjPWAYA9aAQijD1Ii3B9ltPCef8+UW6nEiSwdjD4f9
54sk50cW3Wp5nSlEli7W/f9dxqIjXtqnzdzS/ODJiOaf+b0FEpmD+y1puWFz6D/CHKLU5n4SHc19
65toF1NxuErmqgaYpCi3kR+S3wMaDI7Jg8l8+tsimdhyrSdspelnh7mcj3eAJI3kjPnmJvyECurc
LWkEX8JW4rCnbpAuCEYnWL/BQvMudptYoT2vxSefMU+z4HPiY6nN0REiIYUOTw8PahMiixZddnrV
6b7ngHETGjIvTeVNMZo3fZbYJJr0X47eccW/DZ1GSBjFrewfzuK5XhCpea6ZyOVwnU07UfmVNfwI
/IGCaKIc/+d9vHV4ybUeD6gjqzLT+g9VYNQBecrxzb+woB7P1SlanpMfg5E+gGqXMAZl/88jlPnS
Uus2gsNqR9XyYgd/PlKgO5qvgF92mLQaxEarIiB2RoPqC3cwNyif3n+dk05O13z207+CS77lRi54
Lgf2nAgHREjXZNtft5FI9EVvhXXAg1njivhHJrzxkLvW4/8pfFTNKgnEBCEZR0eEklo8wC4XKrQq
UtipYAabdqgbmsjuvvAsNK2/5E9Hr9+targyBcqQNyG9bcgil+ds2MSk/RibhOt64aMn+8v8N6FI
KqjHruTIXH7GP724JYQ2Io6EsgMtkH7AZ3gi29jLyJvM/UhClAX4z3a5zxZWm6Op+tBVEnKvL+P0
Bk2kBuEYIWBfOmhn2/hDQDvZ9sTVsTFYxZ4O5vIK7tVAT6GNU20NJew4HVr5V843qerI//Luoz8Y
rOgJ3cTOU+AuYo3zlPP02r0WrgRcVJ1hE7iglQbzWWjlKVIOazmeBm0d6rY2rNkaXxlcOo99+gD0
TpIf8aHAi8UeGVdt6laKK05ze4CXPhQyNuugYqYqv9OXaBe8qDlF2q/bsFhYIL8TT9q7trv6pD2d
fNwZMlm2DDvFEUD23cD7D/+WxEy5s8MWvW2m9XareT0qBjUMgH5ziMfoSd5W/HSS7tJijW1/y2GN
fqJ9BxO6Mo2lPJ8FBpuCEMrQxRKljTnBLgI5uOPaSMAcOdtaR8OY+5lBfGuO9NmFYD3WXBtOKB3h
CQ5M8utT7kh2RJ4GwdPCgKft3zLcYFSdKvcd+/22L1d+BSdAlUGGmoCMwcihDgGEBEQRTUMkgsbb
afxPxexWriG9aKZAH3mV4nMPsfR+P5YAbYQjSAaSBXKn9/CI0aanQWO4NyE5TBGmDNmtnq9tQiYF
B75BSgjJby3iFF1HZnFcPsl6rtGKYqafImZlrMTMudpGVX9KqcIGCcTeXqXMGzOSmeHpOHBY1J4f
YfUwoCKfwfPecJuLLZ4PaV28Gf7RApAmzDUKPIOWLkZyQrL5u3bwEjXUU0RAp3J0H+aA2XFfYm4D
WE87eVNXSGig2okwBOvFuqLBhXNorwykfJpOZh+709BtpQ7xNZLjYlA2Ouhqs42zwwsf2rHGxoLW
Q7oNMaNlwUea/G3R1QpEervxJmHJwj1NS2N1TZf/pMEzCMEjOUlYUC++fuabipxFwh17AXqw/zSy
+f3boQFqZVYHS88p2SDQ82UZa9LZqbzRyZalSmyfvG/133P38tGfVvsX7bp4/8jGO6u9A0SBIAYN
2wjRiDBp+GDmStWt0uxh8fGnOoW2yV4/YLyYaELU85PsZe0hbCHNmNWw8uZsDAgy9S/4Fr7PlJ9r
m3zBohUj+Q7xBhKxoMlR278/6+yewwpmzpIRTrDL11d2F83BzK0nseJ/zYLmBLsOJtEVuis6VwmO
dG436G6vnvWallD6c6S/mGcYqQeTjTj5SRpU8Fkx6FCKDuh1eMHJTaT4YBQBtIVo6ekNeT4Wrd1m
gJnSnjFNPRUPZXAjOHnFyn/fJWKqX4N2lDSxJeb3rHO48drsxEzad3710IQThSsUy6ALVeDU4+3r
DvCVw8QPiy3ofJXzDhBshODXfKrf9KxPEaNV7irxhm9gziJUVyNTBAZEZtbFdw9r1wGRNyL1Cw6k
Usw5PrjJdnwj5nGqDeBCNQTa8kcLHULlt+ld4zZpH+nutQPAAtE1RK7rgfY9kEvpjKpBd8PNgvye
f/UP7RMSqNnq3lZenLvDKtRsbdXVv2iWVlllgk/6RXiuAVXQATNq7BbMZyTJfdEC/8IvT3vMsJYI
wevPRRHgL1viGS92LbilbinCWuzJBUHWLh5poKhrfxjulXyMy8hRCxFzKDV7KKG3c5F45NTwxCOC
lY91j9q7gDHJOXNF9bPSknNlIFFm7KpJodHwBBnvi17mKJgaVx/rozxRMRBAHhvIfCXhWwSVZGON
gcjq/DFUbjI8stpdpl8R2vNf8t8WDoHWkyd60TE+x2et8/PtP+PNEeYObF+P4UNgz5ZSFxgkNr7U
k7iw4W0xpduw0qOFiOzn9QAQKiPCl3gG+QCSlNwUNjQv5TT0QbWHBtPANey/xt8kc5+UXJlFse68
8Oc5K0S+89cJbp2amGu9/BUXbvm5hEOEms6e/oQZR1yL7dXQbKY97SBSTwTrfIpM/VcgW3ZuYu1M
rQNVe4TDRzFzayX1DigyRmeldIghm7W0J9uqnDk1Bsb0LENq5J9NXVia+HT5mIVn7ZzUn2pzH/cp
Rb8pjZd2AT0kD6h2EHtKNbq7meXo8r+ER+UlK+gsdzHGUpp+zDn39UlYBVNMCvgSX/nFnA2LOMzX
czce96OD6Kyan3sIJKhVppxaUxiLzGxxNXr3iWnFf5LzNhEeiU0VfgE3CdPUSUA921yXu2h+3fmk
zW/ofAUy//NhefEokqEBAaCvGuS9EinMuUCIWfdD/CRsZNrdRtgf4Dmscwy6+JOAbeLmD3GRPkkE
8Ivo650SL/oSCBLGuzBf0faVUiW+IeAxIsSXLkC8CK83XyozvEQMugKTyUa/Cleq4jXWWjn9AGx5
vXYghNn79uw7oITfTKRiCdTL5iJWtzIGijdve5p9Nsi48aakjwTP+yMNkV4inHYy+apm23f20E/T
XHa+Ju3hhdEiuUzwPRG+xpVhuSMvTLtVqr2cLGlF34WapzJucFADnNbeS1xLwjFhphlIA6O9UXG7
lR+Nn6oOAPGp1weYcqoYsefZCkbnhDfaSsqjRo2WOR0V2NfwfXkSNhWhmkE3vDUEf0AqjOQNIPCV
HeP0AlOV010Dp/Arsdhcad1SeCyX5Uc6PVo9mHNWPXi8AfNEIZNStx88PlEf8vMyvoKMdHyMYzxG
6IvVHYcwspi3b1DtsDIrWwvm4nObf/hd+sKwb0tL3qXpLNJJ4huyh2RbtAdsC/ShmqcRCxIwgGLx
1pYLGSvstGrTjXJQLmO+By9SzsMSy9sq8vUdQbBJkN2Wd7zQmBk8B0kPmy9oTV8ecz/nJvR4ZX7z
T9KgNnsq38zqb1eiPBNu3AqGtONbnojIR/8eX7lh9V0rr1Ky7yluwlPpPEnKINpV+Bdrn3cuaJ38
/lqCePlrdsQ0Pvfv2mLu01WnIONkVW1QA5jxnRO2QZRyNHC12+R1uUD32e5KFYa1ogAAL5gv3Lif
Ih/927kAznLDjxvb81xnhbCFVKTBiqBdiHfG4Y0svHET/yPH75fQoGw/P8ugxTSFh2s3IHewYONN
1pJ4q/McnmVT45Yodk0VjPsV9xhhTZn7yv7oTkJSwCVM9BZIIvS9fYjFY4n2/QhbV29+EggBp1oX
OaZ9e+zpqjdbfKA6dx22QZ/JMgyGzbeqkU1Ji5nH/sY/bn+331wT2aqxzQAiE9bVXh6L6PikNRt9
3J6w9i+q+szFIfyKoHkttDrkpTXmRz46FFA+hXUo4/Hax/UpNPZ6cpyIF1K5dwmOAaGnvi1Heocw
e6+aO5LGiGrCYhhBGti9RBiGzeCVc+fjvmMmNwMh8aGAiALuXj/woGnqL1MvvgE+p+Zy2wbpfTlu
VUCdbrkLCKR0efb94eUCQ3L+qQHfXYxz5HPJtW6wRwOvdlZI0JjJ6xJBza6Ub94dfRanrDTDVQZg
2pshOOBf+nbIrPEH4RDBTM838liY66JyUU2C018SPB17ZMMyDU4oX/DVP1JEe8A+R/RvVKl1j+4j
9DvvJA2u5nM+6IiZIAF5CaLAqHwRi024ZiuTvs37QGRP4zMs50v/CWOAaxloBys1r5ENG8X7afKR
+AJ2UZAfe+3bMYJpB1kfArYfi2oVCGg4ZljThBnrSUEGQLP1J4bXHcKaxZ6wlt/lB2oz/RT3Vg5f
fgPHM3zsLYrfPNrepbOXOSaxr01DuVV2a1tPRfm2sGWqcbnhV1+DS/TZ2JpcrF5o518N4/VpwnK5
h/GOfgjE2E4nyCIOlfuBHAiClv+FiCD9pe1G19cHIib1g2RbApJKu/AibOwVi7aTg4bKW8RVBnEi
Jemr/2fFMWZKF0WgBMQGzaoe1I591Q4ZJLnDCYTnmG/+CICN9IksclQuQbEye0I65kTn3ZyvyMiF
kI1yCRtmEMfPZPNuEuSqWGighG24Mncv3YztyrDxN3EZZuDlZwCghseU8L9tda8v2TE8GcRuzna3
IfaM7/wH6YdZn0ksh/DlC9j0y7SLNdXM7zN97czsugsBc38914GSmYKLb8jUdD+58NliwsQPzmyn
k5eHel5yMg5RXDG537YrQE9MHPRvskg1dNX9DDtgK1x+qguCyaOa7gYdMQ64eiClTke/fKM5PRHe
fn4giCWeVyikHCponRUj6KYRFmF16xhsl6sBd51JbzrrZqgFHT8PR9Q4a8sKPJYEVJhP+aSXxEFa
jSc0h1S8d82Vz4tujq2dt5d82PA6avQpzIXPthqvERotKRDxB3MANwJQbAOaBGxT8kYyEOwRh0Fj
h83amDWb79/llR84vDClxfviz6Al/b7TRmdHvf21OiJOKr/4pMG1oRgQ1wuoT0Lo5hXS5gB/dVYZ
8Naw+gP6D+SisDrtuPYV6rzAjUH8kGSHC4vpMelNCABwK/q16OTA+AGfxIYhXVb1p35CeOYZBokj
6g7I4+lw7YEXaLQXcg3MwuZV+iAeYH7s0WEIbks5CZVo3tRayz/WfVrxDM5U9Nh8eNLPStk3Kv3W
pc99VAu/6OGfvyXRARRlTuNK3j4DnTYvld7H86wMQ1rwxSUIqaAykJJ48iZbEaEXbwbjFVAyj7NG
gXXlJNiTVZsCuRFRBlsvMvZDtTQbgpylW48vdg5t8Bc/74DYeSxmNaK0c0nKc+IvxHOuHDjeEUYu
1nhRgDQeutmgW8C01u1wiopgItb70/gefTNdnRceywei2wvTJ6tb67TgEF5zE22OqZjkRHFV3BB0
T3QFpVvN2KKd5TF+L0+wEJR4xLQBFJxMXrqTIguxU15ayGyzxYW/KXM4T40zjg6bDD8o46fCuRbH
2+LGsqdbIZHqyifTmjmIXnlBc4MebTUeQri5HuaG4O/EsJcITgRTQkABYX2K/DGyXzi0PCREKrVJ
yYU3jJ2CntA6na9M9//mFrIvEOzVzk4KGuqqIaCzXWm4bLxsimRQOBl2zU/9Tq/yLOhvFnNlKX8F
UUS8NA+sKiyjJMt43ZuDzejW84P9DSLrjTCoJByGFtfhMFrRP4YNSFTojnLNb0QGxV/yeUA+s9yc
NL+BXb9IX4v9hBrnK5/LBZ+It7h1EWSQJKrE+5aHD/wYKJUccyLsw/sPUQbmi14WesEwnNLN7vf7
8lGPqHDM5VfiwCysMi+KbNxzq7Nh055GW7e5WDVu7r+T1be7KLFRBBkoig3zhaq4DnSCw65g3By7
HfUtZmLylIv/KjvoKSLZtd8IJZR5ikG2Uutr4DueOyYg1nbWktct0PhitBtN20+wKeKpnwxkx6WG
uwB3fABRRHTwWsC+4FaoAhsGp0nkrVrNrewb0F9X3IoYd+5EBWD1VtcKENpFJbj1Y0nE1zCbUi3U
OUHOCHAzEFo6GhFBevDkuQMhOPYETctzS4axR85vU5f0eDtqbL6dlCMKhbK15KQnzo4XZN38gxrK
g/wTK57yFR1IEAObkzecQfIRcmzZbzlWfIwDpK9unoUDLZ5iGTQcKbJT6Hwrt0Dz0T7S+0ZmoVuY
ODchVDZAHnJBR83yq2l4HbQNFP7cbtTgJTV8g/2k9IgAb+zJsBALlKsfiRLTDbVBgv1cItwys416
EiS0r6Z+LWxWN5A84jxVG5UdGSu0r5utP62HY+oY1ons5JvmYK6Qf9i3yWCiOo0PJBVUOFc7VAI4
yE1tl+DNdrTjAo3erViTUsMER9DEGRmIspcu0BsfOVpyFLiwLrGdNg9CMHOoSW/hFzZqEqt+3cef
FC/+HYky6+0GRmpF5JtAAFpu1TgJYKKy9HNYl5qdOySoovnsXr/ya52e9GwFuqFSB0sMtesP2GUR
GPvkmiDI5kq+I9J0E7SOBM/ErvRjpFDJ/AavGk2aMdkxzPQYbd53ekrjjQZ6Z/ChMJE3xHtGo+Vz
23/xvCJRqc+FC3PLtrNLt0zIQLn7kIuOrpRpnd1BtBSRxNQVxOui8mcmfjXdFZq4Zq/m6vWrfXCs
ekLN3sAW8kcqsB9F6EQosbbu0EtY09YR89sfow9vWPMAvJaD+e7EA83fejJooy7HqTA/UYqPQBIM
lUBnFuZurSAAhHZyp3/qsUu9guLt1evEKcQqvFIEnz1XC9h4ZEKWhBPyOGwCfwurpEtw8IRfpEbp
YnUS8cEHr6enzh7Ax/gDegVxb3rc3g4Sp3bPLE0OAbiDM0A5DHwrqL/eZjX6SDS5qAhsI4wK2wVQ
qboKxHXxDxMXgb7GmdsHeHD4A1pV0aaAAZhSZU/tHaiLiwT+AapYt1rV5uUqeO4o6kax5iEI6g84
qWZldO8ejBtYDy0pkLUBfRzujI9R40QhKRkSCCPtPiBJdc1vWJcHRdPm+ztYfFYnjS8AVUco5Xjg
LCK9ZbQWTvQyEXxBFQK4u/R8Msre6wNxzq0FJNw7sEVzrHK8+iB7Zb4uP1tqAikgHUn/7R2KwBy+
AbTDkceLLDBwMeNkGoHorIWc568RidK57LbcoH3otgOlvtq38jmghqPniQmK08sV/umw5Y0BJ0DM
xgYQZLngOTtjMmagAQYTgbWMv5oJkFmVzApMqIgm0B3y6UNUTm6ReNdbZwowJTVYKDFrQNjhE7Oq
jxcgACAKIRqINBe/8q7obsL7IxcYGKB1F/2s0A9RNRQIoVoiu12EYV/VsB8hfxAxkjCmD3aeo5IH
M9v2WH9cLrAZeeBUZbhIAu5dtyw/x5/eUio7m/ZEO+vHNxkLhhkAhxgOiM0wzTc7/gHjNzdQcs1I
poBJEJVO/cn4CEhcIM4m81vqtqWyy97r/tD9xcDn4yormCIZtEpcbDpGn1W9sCaTdEgJBHrJtuDi
E9pQykTStEHr0FypiQDeYdoXqNL+0wgMb1lNLUUyY2ro1/TWfvYWHwPofOG3saOfXLE4cAdT5ori
e2FKCz2eUvZ/dM1AsU5amYQ4xZv6olxQYmB4WS3ni0d3ydV3FYuTgxsjJB9Ed0enRQWFa331MR5i
5g8SUSHfeh8k6PBmSX0FnAtPTCedM+Goo6rpdwAX+ezASvNZOk7BqoGHz8ZZwcGts/FZ7TfxyDgN
OKhAQroPHCr+u6MhWjrXVjCYZUDG8CqWPXAFwGOGE50vwdhM8h+PNjWTCF6gzOaSvauYETDnM+bH
Q8DUyzs/uXRaONx/gKhPmC3RBsqMRZsYJS5ALogK0YjWb3gP+DlTXqOqWiWVBdwrE5UAy7vY9CUk
GpyZ4kQz4VhazbSddp25+CmBwkC6/uPovJYUBbco/ERUEUVuJYM5tXpD2XY3QQWVzNPPx1Sdi3PO
9PQo/GHvtVdofDo3Uo/Rw0FeWDRB9tjxGYfNZD6uh+sztiPYErrPXIy6iVMlFbwhOaPBbMLpWpys
kYAV2PMis4epNkMDksbuPCVEELUULbZwZEPeDyUzYVugFCLH7ZqQWceeRUbFZwr1K2SY6c1YsP4r
mCP1SXOjVbPsI2ewJzsQnX4tgaViC9JAcoQsxFOY9QiqqY8XUCa+OHER6LCURpFLIP31T8fmpGA1
fiwJbXVsAaNld6+jIbg13JiCz2MdS3n6tIuhnSDlgBmKPwzw7vpchd3ITM4hPLGFcuNMyB9gWUCs
8lk6AyoRZQsbHx0ZwUbCL1su56ly1YA0DMMiixcMFQtQf7y4sNWCkAFhArY49UI8zhGK1IsolGFy
UqS//oQjGbCsxl4KwQu07ZA4ubooc5J5ePY0uFK/KgUnqmcPxszcJNBo4rx044IyiIR2mW8NlTee
+nQDJpaeFEczmVoowQHcgRjUgByjxOTAZyKKkqE+dqjIwPnrK9q/B9YgdE8FiEeEzhE7d/aa/fEG
l3Owm5wAI8ms40l90PVLFkdqd1SfZrv/6k9UUB00mxa/x/pG58CFUmBuhohKlI4wYxPsJ/9Aq2Xy
vwZ0mPxAyOlB9fU+CVeo4y9zpLEiAAVKwEF5BGN2AB/0R3R8wqVVf2j5md7+5V+vxiHhccvNwPd2
8z98obmZn4NDSkGX+sBcObX6EXHEGrUf57t8G6sKzuXKpa0Z/l6sh1N21C7SpX1c5Z8RwoXi2uwh
6rwxy0znd2FWAmfn3hSBhHFtiGxf3F2cUIfGUhYy+JcOl1UyufC5jUoDz4g1D2adfOvLe0D2zwd4
EPLYSBS1kKxRIKBLJM8VyQNhaTsECK2n+XAgqDzPr8PHhdPNx9IC5EAXioyGGy0KGDqg60V7h0T5
PDa21BQ01KvoZ5t8NV5/YUBO2x+Mr/lGpVfOx/AbEt4dhm9kqnP+nkrsUFz0vYd34qnAH9EP7Se0
DVYp8Zq36ffrIE+CybanIk33lH/8MlZY9CYcPezJuJHHNNanCVLb45I3S766IFrpI7pK/fqbh1UA
pwgkbTXZx3fufd1+zz9LDZxnDh75MtvTe5+Fomz3/pIs779kCtV9O+qbBq+mHyu3MZ0xYElEOwu0
C2spCVmimhSw43MjhAFcRSbUqikyFMxM1iwuNinYRvJXUu/iHRJtATRQ9MaX4W1jVvfNGfbUTCCO
YVkxWbaAsz/h77CV0i8Z58+MHmiLhnLxXhRbvOPNwhXX8OT680iEIiwNk8nP7Es8jeAso7DwcZGo
uw+EkArWe/QWVe3EZxq4BdSrYsi4AezoH/HEMxqfOguXAhqS4LZw49e8Qy/kMkJrW9Ry/vByBQjk
czSbBsX9H5gfVyIBXIIwL40r+xp6Xs9vgSNOXYvCJ1lyEXQTLsFV0aOrCst8O8QzysByzjaQtqq6
ptCmzNJgcNoRoUIotRRK8A3DAlH4yb6IUbtMbsi5hj9mr/ylBHYsX8rJ/jivKa8T2vOSGZgFQAlh
KFMveVg7dCepvgXEe23gluweLlGwc/RHmBKco6ejpx41YRIqATItbmfsFKEjANGxYLZ3cz0WVxOP
Rnq6fgbqG9ug4tKEv/A6YdOP5RPQf2vC25b9fo2NerEEaSjvzhtEvYY8bNYAlSP4Pga1/Q/HbDHP
5Uz4ql5wTWqsZy7Zqvomoo/6HZ0p9594mwvAjkeWCCMNBy0h7GMfaWx5E6nQECx9bMgfXfoFOXBQ
HeDenhmGDbtYogVVb9ISr2JUq5yAe65DyX0s26cjmaA35h0qYACRBFwq3T/3zRL/71fQErA4XT9W
uIku3tDTfmPDnp4fj81kPWIV43l65/pkdw7TPSzsc32e7jAbeN8At2TBbXr0mtSVICCsH/KKn65y
ST5wxcB3UbRTGrG2F9gPvGhYzgor0obbkayI45xTAsV+O3XHZx3f0Ak41dMinpBlxT6uywBUk8Xx
pK77YnszGhHXKb5g4wE6mVcehQ/a7HXq5zA4Dlw/j/+nFm+EzsIlKkexYb3Q+atM76PSFv6GO4oI
Nz8YvrpNkT/utXM9QhAwQhnuMZH+S9fP4gw6TTVPbg0haIgz5rDOX+q+TOw7jxUXZCua/qRnTgGc
k3YVk1gmGdvhCJiynJAk+MSvyn4sSbAcKafjmfSGJbHhFC3xT5GsrtzmT3zrZpOfpxRqy2GTgSTB
IJMAb4EQAbDmlbwA6u6my1ieg4gWtc89zCA/Y6+DZAruxMPhfZkWVvmdX/Lgte0Gmyo73jMQSI4j
cs0ccAr6o2/rEdHSXB43YtXqD/gICcV4umJuB6M2tzrZvb9W3bASq6DVbvkTfu+4nKJlzNXNgX7T
sy8KdQ4Izh8oyTR7nHYSVw40PUJMkcBzSX084RA3X/xXuEecAYwqUvC4ypRbXFGNn5zBDHaR2OdI
OEpNUVudnnfF5RjEP0ZeakxMsj/0TdxZmR9z4VxT+qyzFkxOzdMq5nMQyAprRylbNNlmEE75t4S7
QLmsu6BDjvBdxhYfiyEDcabZ3kjamaD490MUodu0WgHqxQf8k0/L8Iot9JWijXEowqz0+6GZ7WxH
ZveG3BvicHzAqqxYIko3hPlkumpwN/6Mj+W8xIsuxSW8IyfnPR0DNwAsdFyf1R5fH3pAT7xfmN9A
htWyheS6QHgzJt6M8RaRTtCoHkgELJ/KJyUnxRvIuplWvtDbLLsHNTlc4pT5nfT8napbypWJsRJI
XH0yKJ/w003x2/1BSelwMyArUDKWMtcPPzA+Po5dLuDpGxU2XRTbJN+3SKrVYnNvg0eBXcCy2+C5
PdlpLmRBJ9GcSOL7NKhsjK/UZwmWFizax66lQqjzsWMDEqv+QNj5jV111WGgNc+eDmolvk+I3R/T
HfymPt4mHwfck0J0y4LVLrq+jGTT7VcxmDXzBiCWD+TB1BKZPFK6x/NUZqZ2MKB906+I58xJMKEU
Q7jhIAE0bXFpTalOPicjmg8aHt2o7v+bMSBdUfeMTxrv2W5qSDe9RSz56kUj02HKmIjMQO8fH07e
2yzmxP+8GIyEk09Ajp7ZatsaL7LO4Vm9AAdg4N7k1TS1H1qQ6OfaCPJqzs5/Q/HGBAN8A+yGDl/a
/r7GCbu2VdfQAGALiGc1E2ZCfoyVXzZrMyw++Zo2kbq34ePCZhnPNA1rHaoED1SdixRnHSSgGeQv
Dxx4qBhXu/L+ATp1IzD9vgPiQPUHdZsgn2r5zsJqGKGVMnW1boWlgfDZIgDBE7GH3DrW/0y0Edi8
MVXDa+xKy1S9jhU/JP3Rg3cSEYsp/et4ofaOki8LVkP8Pj2AURKk4iFunKMnHBNQ6OpMaob71707
cbuCa2uaQ+seiX8xa6G/z+MpqwveEB42LaW+BZ+EyEFUHGa/EnJYEDPeM0jRc+LRjSh5+KBYwccP
bA0eOI/6VKd40nNvXGjtwTvTNZGnEwdhJZ7ROM6xonv1V2iIqdIbNOFLqZ8h31nWuxwd5okbTFhy
fzX2HHJ8NOeZy0xZcNq4GHfrXXkpXAZxnnaOjEa19Av+49N/bIFWnvGVe5lDcERTPkg/UM5i4UVZ
+7h2dgkvojf4drL7ebggUukDVzrcAwkQz10pAIHFzKtDm4UhVkS5MXvFfsb18wj0ayF/g3nVOxXv
HWyBY18O785O17GRlPBgAKKLsGGdBkqLz8Zq+m0YUBUYoGjUdsssXvGbJ+Lt2a0jw3t+zu1exukp
+3moYXB3pngYGYgheP1ML1O26dUQF65Cm/s13mxOtewWu930W2jPfHGupzskPxJcmS2r45Ol/0TN
zRiMCePnj3GONmv1mwHNGEeG0Yo98ystpAGsuYjH8ZG0UKZWk/yJw28rIsOiAYnGWVjSfKckP/49
qcIF3XzhVIH+4YVzL8WbS5ssku+EUs1W2+VbJ47qzI4fEKE+OFrmaNvwGEQoNVPV7xTBN4sC7l/1
JfPih199uIogwOVewmJtMP/33lgyobjXrfhxAcfLBr+FM/mSXQlTrYZI7IXhApVEST0LlhnO2pEj
R361wRpFW8rDXP+s0ekhSh0Y5NQEjREWxqGu/PX4g6FUw8xPI6ISTqZFdNfgK9f7yrBCiXf83E62
knISVbOtfCSgq2TYRPcr+Lxa7RoC/94spNZW47n28LvyCOGjZPA5vZvT5yYg912sd+LLfzbhaxqS
oYSmfSYzYuMyhGtQWjklJf/POLZ+FuSuzUXYOMNCr2i5Yrs+0e0Xr71BLmfvvEtf+/2rNDMkPHhW
osGHXYeP/1M/VvK575dPXF2O2p/2Wx04B6DkYq+xRhOSfwkRAXtrrUjtKv9R5b8q+5KTbRwdHsVv
EDHybAl50BnfEAjKAo5wTvOrh22sJb9jOm0+YDfyisGvcKgkquSzfoh2vRJnRIYCGLjeBA/oDd54
ml96d2cC7WnLKDcTbA0qBqv6Jmx44rVDeWcjA0LZo+gnxnFAJh6YL8SGjynPBeaMB0T2pWl4FYZn
eLJ23aEoNy+8ofB4QMGNH+mznN04mMt5rXuU2o9rhJQ2ckFbU5J2EDrHJpMFFP9oAycbDFMTY+Ro
dBFWXgDZLkLf4hU82oBcP8k+QzVgdsZ6lS0BMj1d5WuhtFax51XVEMnpNxnL42g39ZorjQMWUejn
Wjz9RTQVF1QTPD7I8zvU2ViqFM5zpxQ0yBAkCIbDI6OKlqPzKgDS89zgOf3xFBQyWGTpHCDTJxAk
aSuOPLIeZh9dZce703J9/2ZdlpCru12tOixQnANfYphmX73BvNnsmeyBaaH/KuENgDhqnq5ZJbX1
x3xsP8LXo1g3iC8auJ0pHsVL6CjirQo07B4grmIoCo+OcR1mzhbOrI8TFc0L83L+sIcXjA35L//E
x3rBhwK+WzVP70/xG41rdGyooERwlPGDUPdylxmquxSF64DZUrfMDgrENWaBJisUTO85sudP+kZJ
WnyCGbJNvecPTOSwR+wKAimG0aGyLnTGU/OINSQzHmWUntnp94vh5bwEgcnXDYzDK/1BUEDYIwXK
0nF25ccmmxbQDNZo6lSveRtSY4caxtrp6oF/rBGOqZusbLRyIA9ME1hXh/bb0KxscRTqTRlSEpfr
692CTs1owW/+eCzJQXCsO1kihfX82Pkv5plTBO2fnACO/0hXAk+YKF37ibKHXG51EhTgdto6VQFj
h+3jtSXbtg7l5YMB/bqdGWikP65mTXocFRDxIALB4SHDo2aNHAUH4Q14KfP9FSI9+4XTr9uG5PQZ
2Kl4xm9t5cx1GxdCGwDnorH0c+shbV7U+ziC5z1j3BQybMzBQKnVvKmM28CBge2RMUou2gkCmtQx
oCX503SVKMSBLHsvvelwmVmKIxMGbzGoWwkygRfcX9B81Z1ihoIOQV1lWLPzYrPlHZsr0senX9SY
q6ayhDO0qBh/WQ3DK46sCpTc0YUZxvP4ObQkjDbZUa652wgYrDlDXvB6YK5YCLoz/o3pTO1G+wpU
CCk2ZdosPT2hsAh297SmMBqsqZfjW4x+lHSAB4EuVrdoPTlxmBkPfjNAhvRGshetKR6lzoOsVKIb
QShG893c9GBdf+nMeZi4xF2ou60FeTWjkDvq16dx/giuuj20vngTLmkyp0NrNZul/E7w7p+Pge25
7mBurT1JyIEuTCB1MfXpuEQk1SGExrLejSnGEPwgmd5eijP5loiMZD5zKm/ZEbj2vqckTipHFVZc
CjFqlIn7guT+wYeNeBAgU0iQjScxKCH2LWyT1QPQW6EAsxH0smFeN2w3M1JWgtorv4n3+DgVrEUE
H5MyzPCtwg43Buvo9glhthm2D+EULJCIGMgr6pjBoh1w4bkDDJV+4gFK8GLCln8YkqsStEyz8Eo+
35N5LCFHOKmLt/2xhHnTzJMJ1BHqMGY0gXDWQbhJpLXYMGRRr/MT2TB0/jq28UJtYpeHXXNXWZxS
kLhZxHdHnhcxPGS0vZQr61p0C6TogEkcJgxNfW2dzOt8zJo5ZXMM/fmbmKqBlELH5fzkaLiBVEpH
MVrnLeYXbIAomLA3ih+iAk38Pdt4oxZfb3HzjL7a6jpB+vL8RQehuq95dp+X9CbThcwZSn29NmSz
oi5hRV6ej10XBVX3JWoIT8xwHAN/HLStFRtMW/MBYudxwGXirS7SSSBn0gzKBriAOvUEYSlb2JeQ
+VBxFG4ECBKKpS7VhcbQa3DrMJ6aOBrO5CWnfN84QrNJiGQpe/8l/aWoPw186Ce2odw+eN3FXoFz
u7GdDoeJLa17bU5tC4kSVkOYu/IbEqSOK1cSBw/ctDoMe98I7I/xXz0+iABPjf4LI9yEwTW2GeaL
Rre4lNVvNNAS2o8YsTMxG8vPHbuKdVFjNtITDeqnCAlFeGYoeAkyGflT++q+RmWG20FVOA0eNcb7
UsNZUWHZDoElYN/i4phbxhRwyUZlLFrivUiHH0f7HIYkpY60RBvL7RszlwwzMjAo2hPcl9cweuD1
FKzX3/uLV2iXmgsnrKlX8DLSes3JYKjLF45p+ELyoG9aaxl/o7IXwlqx4puqcOuBm1+txy984+3S
KwedQwVwCgvVSzFZfBA01kt2sdb4fRF0VGgQJYprhhMDRC+salvl2n89YL1QSRA8q0MhZMSDpAgp
yXsn+NVvqx5kvvIQM+QQPOF1eJc77fGtVYQTw5D/HGLKmUnLTQcvmGkJsr8+KOCWodM0vJygAjxc
Xla9TtHP8z0cCV8x8Fs+urZgwZhyfMlBWhBO+BF2JqZFumgWMCeJHbkDNAaRIrwZcso3ewwq056C
W6zd+4kKufymzBALzJzTnVxyA39Pq2VOPmL8k+44pMqw+JYZK3MvvDofctuzWb8wgSyGHzLM75qX
bUj/UHdP8ZbDjdRhY1r9fZ88btLjljwpYvbl8JNdSA+irmA+9eV9fiksCFNsyAiWuDzQJ+BkrWw+
wzmuETk33x0Z6Y4iuWUdTAQYxJu68Ei7EVYjFRBh45f4IOPhCumLBTBATPotPWU0zn5zW1rcqmw4
7gG2B0nXLTbWtJdWIsKCNr4rmZQzT34iF/KlC3QkDWvUcpaXzLblyQ+slA5ePe3HDG5qeWaMWFXz
abHBo/FeW104yiFGpzjADRlfj3FGC9sxsgeEdhYjXrjL/+eu3aWrIb1g0/sgX7pE7ukW7OYWEZYP
IbJiFmOnmVNkGw7RjaLbxlxkGh0mEzP5nSzHUC8ebfvD1inJmcOiHWSpPWprrlXoNA3zlQg93JHN
l/icphykiDPfsC4gyYVVHaoJCoVrtn75iCsTe4LzoWEyPNLCKSaqZKL9aEgQXRJvjBm6bZP2vzul
pZmBWFgDNs3ljDgNus5ZB79ubcReVATaOsuWxXv3g6U5N3It8yn3vWhnoxVCd2pFT4ZQ7RaQMeqx
8sS6QqkRd7kKtO+YXpvyTnakAqa1HWP8pNjt4r6YnhFuxTXKbnJBTmXuNgRBPGABY+gMHm7RNmmA
+JIjL1VoqevGj+4uIQdAGHAQd68xE+ITeU+8iwOU+ldyUVSvwSCfYKxnHnb425V2SflM3kqLiSyM
xKr94pa4l1vuAdhFFeLaMTomp2eQak/60RmyI3qF1pB+vzWSe97iTwWrC4TVyA+igrTgifIJJ3gA
cd4H9aApa2Pcwf1UP+boG17XepUvRMiixXWy9KTkVuR+A5ESO0s4OH/5KU+2U2WvAHqWcCiCONsR
wpMIl3rwMEnR0mun/+BY8o1Suvpp+8sjPbxF0I8wynYx8tBs9eJ4ao/Qr6g/sWlS4B/DrGGgzbwh
p/H3iVKhzwQhUuyIM4LRyRMV/xg6wzKhKsg8uDkvB9tABscpuLIHs1DiHcI4n/MW8A+RkMLoazE7
KsqhXeYg3riSkCPC60gOxVcFmTOBv2Hfv/l7IJoWqCAT1w/jAxtlZ3M3O1o4Rh+5I/8S3neT1TG6
ojS+SHMgCDDuL2q2y+cEYPUhIwhHfH/rxizqDgmHqmEjf3tsyjssT/rSmdWHY1uNcwFDsOyQ0Wt/
8N/dsALEdiy26TF5yA9t3QizkNYlRkx90BXEDLPXrQgV5rasZjkyFfEX7hr3EM2AW78n9EQOIS3x
cMEcRHaFZJ49nHZDu4LN/53YtD1ezfeco9WsvzVLQl+yrrE0tyhTMHvKZhvUXAXG2pSPJjzDGEe7
MRegFc1ICwk/0wqHnOGPIs2m0lVQLGW6iGQsxE/U1aq6oApW0aTgDG51HCpC4z8WUwz9qXTIosCx
6BEYR2rhdubRc/K+d1j/1wBcC3mZNoeEf2BfWZaKPnKR63a2+KkD3VEh2mKKTnAaJBiq18xMLCx3
C47OjUZVNFj7pxfBc0kXCZ6mqtl3FgrTp8NTQ316XzrTjY5tKsy20iURKlJhD1Hc01Cl8B35Mkbz
RdAc6yReajIt32vW+OrRgLz0prIbPov7VchnR8EhQoVH7wmr7HZ/zwp8x73pZXqBo0UV/GJJoQib
1RC0qYAZ6tzxBXGT35CA8bMy40xSF6r78Zsf8bWNMCL9LSdrjVyhB/YvwStjSGJV6pyIROxBimNR
bctjTRDcHut55bVRcEdijPKkTcfFncg1AEQ0xe6wkjKrOaNYIItr8WwiB7rcJDvFFEVptOf9VW2A
v0G9bjeGR4MM3uWGZEqojAVe9uQddq8Lfm7llXQdDJ1Qi7vaevp2hNbtSYzA65w6cybdWtjox3wk
W7isbmIUNDLpPzy1+eucnaNADdgrKtM8qlzdEUhElOCKM1dltDg5DNFCdHPoWph/b6jcomxxj8Jx
nbTVofx+MZLPoj+5xg7tcm9vOoEktCgk9yzz+K87RNzsTk+SUAdNzabqrLNVSizs6CZDRgP3JA4a
lGn4wayJGkR2i+heR4sDuf0LnJaO1ZtWu3oSpNO9Uq2ImrmL+7dwSqnYwKipK94Z6iWuNRsq69s4
dyhMC+qpRa8tmGZQX3KvPMqg/KZsIx8EIszSIhkBFjc6NvHEutgNg0NgzmAZI5rP1eEQylHQr79t
HHiMdU4nQkcxi5av6VxL+LiP77uMKcz9hK9AhqQ+cnafBd+uHbvStcoR+WJ70G33n+1n0SU+PS39
ujqWatYPtPEJttq/r/vymKOTpWR+NFwT3obTBau/yVIhvwgFBFM7LBeteFkUYVedMiiOzNmgAKJL
JOSCufpW7n0MmZAFm9rUeixUKL60+AE0zrHXaawOcYoGrntCq0u73Ckh0fWJZv1wTBLGgLfwVam9
4YPk3kzgOaLROH18/dZvaf6BuOfcxmA53NhZAtRow8TnAGlcdO4yR77kFLrFLsVoWoIAS0AL8zHs
V+wuZlVxZJfIP9Cd9FAwYX8pyx5GiXSKm7UYVL52kgq6f4WJWI0nF1ExBLXgg8Gva1FC76WM+0/g
BCWiqUgXpC7iU67AnpGx02By6rymbojrFAFPZfAswhfUlw84otdBAk3pq0b3DeGGS9NjWLfGLl3m
5aK9+xpw6uCotEmME/FWPpENzbVPoiOEtm0VBS8qk4llzOPGAdRRPRpns2Oz6lcuHx4slXb7AwJb
D3OCYzTBp3dRmErF7zG0trCno91hzEsDiU+W0cfR35YapPpS/CNr4P3HxUVHb4B7HxG+Dz8kwPbE
zeAjgI9pfrsfa/h2c87vX/oOljmhIKJJ1MyseHIKXBwHMzGE7yWj8mA/gX/rh7wW3L2HOWiTwFUD
/lNSfW+UPVee9AMzMz81xarg8TQfF2M4rXLveE37Sj5THC7W5zb29hW7wiPPDu4PbTpxAOLfh/hx
1B5zg9q1997Hh0Ryo9XQQGEBONOxyFnKjFWP6ZUAjw/xN+8QCMftxoudXloMdPhko3mFHBAOotTQ
QU2CpDhH0BdA6MQfonPgBK0FzUbgfiJFZQr/rJ2/Afpb5jrwwhgHgMlPGalbYs/Mf/XMAj22+3yp
CNDYAYxhXRJWKWthhYUBQQhv2ROLoAeqlV2+CaanKkmAIJz3avuan4SadoZADfk4QITaR/XcwQGI
er6lnbfygyohysM2zhyJJpyid1pvqKlgNC8OZ5MbPt3VFEfm+6R/nPs5CZR9BrhIQQRFmLicUFKX
/Sbz89oElWY8bmFSn1VBgTWabuM/WcWB4emExHOFs2nRDueXzy3G2viD2wAhIjuZqQ046wU+h5sy
53VJext5Mr5IyIe+/ND1ooVm4gl7jGAdZOpP6KyVFXqKAIaC6gYnzbGLB5x6f+Nk6XEQsBejC454
pNDp6J9BE0GrGglDaadKgqhdgSzXkTmex7FXd9u+ByChEBrzYnDZh7eDmWDGbIwe1n8TZV9hVWJ9
fj8MqjzyN9/o82eoJecozEGB+w1XrKqPhVoW5BPqH7jukHO62u45HF3+qFD8VgQOMqA16aO7CoYv
G7Jl6EYurPxk6upv/33sU8xTjBsxjDh/salmuKSzNrFBCJC0YMMTG7Ce/QT3MuqpsWbAzMEoA6qv
3rRULPJmxkrZkRxpIP/9eh3uzBOmCpgjIIDukGsIiIM1zPjCMC9wY/HMyVZCL2mZHoBCzBSfbpXQ
1oJ5gY1Nm0Q5xZG+xKxCt/pvzKBB6TOHHF/ck8byT0VDMufUr4/qWNpQ3MUpyqYdzoLUPVkcvgCi
a1BDeIF+ds5WPeAO+SRtS/IQPZWd/2D2NXgprTVsRfIFZ5y4T+bOOY4KTnrNO6cu50JoMJYFmnwv
lBVYE5uoNVWkkk6X2OTTbkUsi6X1XRyjprl5cISZSrO/6L+K5K3SOs3gQfcssFK2u7cnvnb5FA9+
V9qRVdmSIDdKGoYKHrj5+XhPINlOmfPlqDUG1JbJhZwmS3164tOiWMM6hpNFcv+T/3uovx17G7MX
zKhcit+3YGo/OPpQNr+fvvXTwlm3uKeYFjICrNw8sTjXy2Mxi3Kr/KsANZF40f4gRB3r6/T1FRn4
HPE6LTXEDqUNN0bu1DhB4GZixn9gswwVjfORP2/nFO7xcwObTrfALMjLysgKmrM1pJUEss5gF6IC
DAmRqBT1wpjqSeWo2L3iSTWCb5pbh2MeCFA7Y1tVBymSvJQkbW4WKFp5mKyFmTM685Q2cxyOf82R
ZmRfDLhXAYiKW2yfuO4B4u6Oqnhit+LtK09sHKwqcz577KKMb+hS8Flq775545W0l4Rr3fP+idiw
H6dkOFEnca5IxOCYxk5ifDV1+S1YPAocdoQC8RaAGDgNkqkdEalBSsHbHwgdo1ZPTOwEoZOC6G31
ddKPGZBisgJN5fnSjvJ2mRnWX2K9ZmWjqsd63ZHOceEB6lAxUbVN7ieoOD1CvAXFd9LaaC8z8K10
TP4Cea2/2fC1LbXm58DebMciomo8RhQxHPJRmWfLhlV+/YG+6zmevNyWI1YyvC80138vN92lFNx3
LpVZ6oh7ob0CTBrxQpeD3Lb4W02/R+yh2MT3gIlrKIEm6NIJHp6N+VVwal+OsH/jb00nowWFELLr
P+D/Ltdemwd8WSvaPnAe2klQmtkD+P1VFoNOfgnWEMmB2axiNw4JTKekPpE2SuboU0FdTk6h/+4Z
sO0I5OTS1RjNIn68jdBuz2R2zOAGs8FS7Y6K1KclDd+2YIlLANNAPeB7VGyZN/EQbB/pRL0RcZpB
XoLrFq2PQZXnAYpQFm8E9CilpcLYO0eYqIXpyVjjjUmP+Xf5f4elS8AN3GIKHF0fs+9F48u/KXOZ
Izv8Qu520+15jaM82bmvhLtdfsV8FCdj1GDMFrjOwGbozcFJ1Q0+yCbKlAgo0aGcFYN+k+LsB1lY
PidjNLgvxgtw3TLb9epCghjOJPRxKDVfwK6Ssc3Tgtr6zv2k84d1BD6Pwt8XGX/hRQuuHrJXAXAW
LQwjPhA99z0Y6ywJnGofMbWA5nQb7qFBdjYGotYDd7/Sg7z47ENmOI8O8wjzc5lg7oCQb524fxIX
iwRZnJxTfNI/yhYciRx09acPejzWyAgjcOv2fv4SnxuXDmczvU7y9nhe/M+PapK/XH1vYU7jjVt4
g+K/qOuSwG8JcYIS9ll2nwUxPLLitDTkZ3jFtBVXwoE0kqZU/CMwaA/rhR8FLXsznt2/OQEnWPqd
upXSrysmq99sAqJS2Z3Th8s3B4piyg118znrt0ppR7DGkNEzrJn1AZb1Yzd2oY344DOMFOOg0Lb8
1vr6+TK/RfsNtQErYsY7VrOiaKS2kfGOH/xaXrWGxTxceM5pu2Et0ZZpsHT2zAmYvBMhYTGrloDS
+LPoEGP9zVjZjw7pn4FRxo2amBXx8N8wkxEqGPDRQ7p1CGTYBcLz+oIHMCWXFRLJVlHMj4+Z51du
YZsbHQXkY4UDMqN4ytRRwvys3efE49SXCVZvmkMK5kAcA3l9WEdTNK0GrihUuIhMMWjiGA94Cnik
pWMdeyKLrB7NWCEYeAxTiJjYSG9LvGCUhyyGZ4u/YrZ/yH85rNSe6pFrsZ8RbtmkJBXPBmZlScLI
lOve6mpTvg7qtg+ebKhrMse/G2BGa2iETArK2eT6wIx5dMOAvPICEz4+jC9NC4f6YHCjVPqeRx1h
0APQYsnF3Ic6AysK8mirkn7OnJyJnGBS9cwI1XnoixifndaV8HH1VkgT/Y/Xrh9XtJ2MH2xO9EGx
pmQJOEDrkYRzmyN+DMK1uTdNLA6vMNTRvfLY1zjifeaYncCio0tHZRqtHiytgZN5zaVKTdQhkFPx
b3q6cnPthEAemFBgqUU8MQgysV6vI16MuPxiLhctaopC6i7S+97YbxUhlTG5ZJQ+wtvnfptgIYjt
LDf+e/GCI6dPvDf2vfzBQfDYrK8TtwnixTlnNDO9WeEZ8nK6pKrHY5PG5b6jLmvqTaLa0XQXf1KY
kId3tWZe09Mld+vPaHC2euSiI+iYbwRSchRScmCZY9aj4pEL8YNv3qqzHIkB1slIqaueGdwth9kP
3nVEWfLLYDg8iIqGi+g8EExpBAh+ERo3wBqooP+cdEueOn1zjAo83Ef1pfarHJ/+ENnJNV9OIUDd
Z0wPGnfghJ6RsYxJINp4zBYR+IcQGIhmTZjogwBD7IhBeKENxBa+NroZJHZLbVfYFGN9d4DX5MuX
j37k+nnGlkrI7ceEOtEQiX1f425BJzThqiF9AuaNSsMko+4aEyZVlLVuIlvtEURaX72xo+CJ+y9E
ke4LITv+84mjoC4FJUM3CplLt6oTx5YE/AI3FmFW5aFt1I/Q50NtdRc9QB+wcUIjh9qz5A2ea0wj
5SmWQkHMTKhcaz/ifTEC+5HDwWjtGubIbGkKFk8xzedP7W0icxjn/NDlA5VEqm30CAiw5xqlEDGF
G0hWMz0U052yo5A3BgTuMzE6KfXmU3tZY/9AXlrdYdeMKH1bHwZS6Yg5mS4BlLlzm9/mNzLxaVYI
OCciYmacmz6QMLLUzxhT50Fkho9D0R0ZuGe8tzMKqvTGpIvmK0YxX6Ljd+vv6vFNRUNPyzsrwo94
BGGRHvTwV/UkJ1tEYQrcAiZLoHux1VLqYDolEhAAHA15OakteanPE0zMn7hOLsUtylEaY8qTJvL6
DfkbrHLZ5FCcCkyBUWM50K241rBO5JjWSh/DZ7XevpKrBiuZYyk5lJTbjBqMerxMBYwcSI9qTEY7
WOuvX8NSeTgq2Q6rRsGEw6RvLIt/pJ3JbuNatqZfJZHjIop9U6h7ByJFiuolS7bsCeGWndiIYv/0
9TESKET4BCIGdxKZcY6PRZGbe6/1r795yun1KLFo5YOjqMFfcRkQwTX2si+2r/gVwtWX8S7sxOWK
Ldw4X62dXq25uODqyVCf6Uz4ioeFqTtldKSLy9ILnZP1PCzs8oyjIgSp0llgEW4gRf0UD2J9FBNf
A9yPiF4/US1Ny/ordRlLBbgIoh0Y8WB9gscDIatlV6IEYkye1F6HlPtUmM8UeAJM6h5nfdILqh0h
0NxVKskraWC21K/azivm2gezr7uCr919m7CVUFMyV8UOFdyKRc1A1qLAd2njkWOi53nF5JtelqKT
nnJlzlWqA/VVaNeML+6YfZOUZHFhk4kszUoz8hiYpq2ljKpxwxhzuJLlNKsuV6KkKDkUh1g3GEfl
Dj1zRpAyPwGQue0O2kezooMVVzB+na+x3tAWvd0qzKk2A7k3DqeLhojYHwaOZfoyyiQ4B7zzFcP+
FvY3VEtib5zBlg/A5TIacCKqlV1qMgsjD+GZjUrxc3NnreFtZ/hX048SxpjMLbwcwLHbpZXTDFH5
2MOTxnQZq9R0Ta1YrylgSNrlz6LjDoIhTKMCdmY65AxcqVtX1peibGV5IYGelUVN6eZXBqzi8wQ+
ipQmB5T0qZsflHPIaKj4yt6vspvzlDsWyYYHpXLMA47sKGKrk8FES3NJQWbiUcDG5jC8KLuIccmw
CdktzS+Nc4y6HaVAtB+M5wqa+UdXTaGS+Ya30STWGKelgKkvbqshy6Jl9Lq01BOHVz6/qXb1OjDY
1qAFPgREQjCuZXaY2A4pHFjK8K0Wt11/Azfb6+Wi2E1sCagXXwlWhIj+KRbMLzNeDqT0qh/m5obF
tuUMTAlOcORiVDPYLTwYDEC0cLlYsGUkyyZcx80BPxUoIAmefmh98FFd8CrgL2KDeRsfDfKsmNkF
rEjyLFx1kWwatK7tZpQ+cJwwfBCo0is0IIrIrdUHik4oJhnd2JxalkT5NvRjF3VQvBrqrcGmnAwe
Z491PUrPNZyuuMTNiUc/i6Nkcf0U08O1XN8TxmwOcvZ3BGQhLQpeUhiaQw2MkEE8BVinv+kpZDje
KwJOlRcoRGXnM1PudE9v91q7keJ0Oqcg4Wtku0K+ZH0Kx1hBAVMiCPC5eM6uCVbEfLJbFZajQa6Z
N9o6IRfTARYDSX0SXSSMXACvmULIol1vjFdCnD4Uhinv98iR36Ebdve5+t4Le5NBLYYkNJC8TreL
VG4s7Bgiu76dTCSQSbhtIyTUiwqiKXT9lwkerZ34IXVwCTA2lvbU9gtgM9NwDUJBwIrSRchGuI9j
+DZgNo52m1XRRvkk1Kk43aLdyBiPlHkYw4/cLwPtx1RO73uDThooehq6MW5jmGczbZNcmhn2TUR7
GxC2JnpWIQEAgxsHVkMoMxKDDtAyn0KuSaGZtVudt5tfdB76I/Bbprw2lH3anuFlHO/U9ktrJiq8
K5DxvOfmYwWBLvY5fKNovC/ZDuT4ucGJZLjo7CoLLLOuMWEGQE9L05hFkgte0cDHJ22aTSHbcTZZ
jnACu0zlBSPDgOrxYbSOur5kjzWWybLGkzVfGKfgSEyFBI9pCSl5yf0OXukl4ydGiADwZxNFnmO+
EZ+OkOUxBwpfwYNotCXeuqXDMJ4hfrCdJihvkk9ONMP3BEt80+1W+PQlyTJ5EfYEKOTKtsp6LFhC
BuDIgtk5KO9Rw6XZxVKfDAogIfFGvAHIRi9XjcWT7R3tDA+JFm54VK5M91xOSpUYV4L1Qhs4oJtZ
i3//63//9/997/9P+Fnsi+sQFvm/8oa00Tiv7//1b0n597/K//xj/+O//q1rpmKYqmxKlmZpuiIb
Kv/+/fUY5+H00/8rF27GLciT8Lh66Q7qmSCAEdeKeQY7mJP5PhlJ/PkTZfE3n6jrmmzgeCiJuq7/
+om3ok2LW0ksL1muyrtxW9DA5JAV6geZja/5aKtJCLgtX8y35nownJE3aFu5f74KTfrnVViGKhqK
YemSZeryr1ehlPmoyLdIOKBfP6E7IabCbg5Juw0IOTigPRe2ef+udB/q7QUVJ8YA9XBEZYIBw+Au
Ox88Cv4psuWLzLLYQGCJ4TeHDoivBiscRd5hYhQ+olBadfEJ9JDUN+tZQbisEGKJVyHdrv/nL6Va
v/tS3FRVM01Ftb5/qVg3ddPKhODQLGWADnLc24cWBvWBYxuKyE5ggueNGGToM/3Rzc5BMyeXqfCx
SDTx3tiT6NgvzBzltjqDuQvT+XEkGpPFAEdhvtVdFAwo6OrVALBQpyuho7T1SL4iSjU7dvfVn7+P
pP3j+5iiokiGrKk8JEn9tlSabjCqLGytAx27D6Ez6yZPFLwDX4tdK7uAzVNV7geff/ncf74UfK6l
aIZsWaJlGMaviyOt74VYD6HFCEFS7SltESBk09Xz/DVkqr6NL3z/6ub8+WOV6ev8+i6aoiqJhiab
uijp0rePlcx8TKrAMA+3uVO9K/XyFuC4N9l8njtweXLJ3/AetI8wKd1ycZ9AXCd5rDunGxCfINUc
NEx/rEfc4EXDbS9l5eh4IjCAEtA4iuBif75gdXpJvl2wZMlcq6HI8vT/fr1PbVKksZirxgFkJe+W
3TgPqexqL9Lm+cmq5wnMEM8kFg4hB2Ak+aHiHuYsXJvOQcRDZx/Coeq3sKTBZT0sFBAYWAh4KKs6
Is8foVj1U2TKYtG6d1z32Htf//wdpN/c9F++w7ebrt3jzswagrwMdPYDBSv57wTV92tGc9hWOPJz
qVOCw7NZtwfhL49c/c1Kk0VZ03WR3VfVrGmz/Gn7teQgFDKr5Rw9QYrSJ/t9CY9zpiUSw8sHidUG
zd8hLQrEW33FsBy6/JIYPcz/iGrBlIRTnjYYIO7UM9latF+YRaJqjZEhCx4w5qQ42CjCjMnIMmbs
RCn+lzv4z13H/OU7TFvtT98hlxQtkdLOOIzGglCpIfEIRbQk/NUemKqcyZmhEoLBD6UwUVYVjQSc
QI7O9C8XIou/eZa/XMm3Tb0kXlIU+pH1ONmEuFRLEQxt2gDQGSZX1Y7hMpE8zArifIkXgVHwFtmk
TmH4X6/fxJcWBTr0/iVJQoBa2vBY4PL+Zu1xzdPvJEUt5DcIBz8gdFpdlAQ2EpbQzfdT7NIsOKAg
xVFjgI+/1lOfGAqeohX4DAGerxEpSE7KvknSj7QI0Hla9CpLo/3EvGSgPTM3qeGjR9Lua2JuZW6Q
jjHEkvl80INdj5Cv1Z3AnIF/c9vrpOuiWiCoOYyWpfFDalGdEE0F8NSphkictxEsd5hAsG9CTtqE
+MYxNxKWAnrfzNnX2bwQ91jlvZj+JyrMDureh3bOmd+0Z6TGwhJzTyiUs/YoaARN4/G8IZ+t3fZe
m87Mt+hFgLe1BoV/IkES6ernADIK/VeyR1AOzkV6z8rGXHm2Iu8at709iBtlaUgXttZXnDjVAqcs
6t/7qfKu8sqC1Djv6q2FYxnf4BJjiF7sh5OArmT5wx9HvbTn0GlWujvJoYg4Z5z9GMGSNO1kBZE1
fBPS1dUzLaJZMmhVFEzdarhNrW6bu39e+Mq0NXzb/mTRUhVTFFVRsn5sjz8t/CzqjLTUBuMQ+TBD
9J5AJbs4k4vefBpv0c23BEdtfUPdBM+aYI+rtsBnxdXYWliAp+sIqIorEPb/e0R7I6YXSJ6Sj2hF
eGo5EXetD2XfUb3f/7brTEXd9wuXFVPncFMlRRW/7Tqh2XRqqHf6IVpbENyzORVwaKyybTSlMB3K
YZWumBnY1lx8QNJZKMcR8APNDyHvWzCBmenCXS7Wdk7iwCvmox5SFnjmB05k4A6pX47MYuqZ+AJB
Jltx+gjrP997/Z9VpCnLqizJukUZaejfNh1JE1suqNEPY3HILwOoBtM/wPJkAaPz7ovykkwEBucO
wWTSDWEZsRizul8HVG3pKtax9rJJn1AkTqj6jWStj6abkcCILvnJHENYQVOqzqy7XI8iFrTP4+fY
bZpufw9cJmp6uCbf8r6CqTLuspsHmZpEWyIAoEVhx4iQSNvR0lPyM5v58zfXzN89PE1WFdVUdCq6
qWj6adU1Qp7FxVjpB9G7pEeJKLOZ/hln+ONhZtttZOZul25z96AV0Cxj/grj4Tlf3ZyOhhUV8P0Z
S0HZJz7emMunxs3WPMDMIaZ3/XyO38dztcno+oD+IDgESLaIAgTeo0V3mEh8oCDaM+kLtjDI/lJP
yP8syk1eJEnXFFWVJNmcvvpPX00U89s1lyP1MLGkfswuKp8ItzFcKcEs79ywOMLcljvisue4pBKq
rAcHo18Ue9ywktLVo7+84n+9ouns+/mKhkxridFWUf4xup7X0l4QMK1ZdKEPoVnBBoBVM4CpOxrJ
1GhyQGWxfSJm8rmQkW36DPf//Px/VIHfXl6DmyRrFImirqnfnn89EthStKV2gJYAt2okbRPSFp4t
TJAGJ1+ka9TV3bpEoKbbzNgRLP75Cn53UwzRUgxKPoOO8fv2MYSKLga5oB6yrYUJCsRBx8Jw6nwH
SsXbeR+uKe8Wt3FNIHS1zHIX9dWiihaD9+cL+V3B/MuFfNsE1NYQFV0JNQpm3UuxR4em0djSSW12
KRD/g27ghSoOeywzylmhop3wdVqvwcEizjU2stPiLs9Ac4vyOtypeNwMbgUSfujhBFt2nqzCtz9f
svR9iVuGacj0FixyQ1Esedqaf1pQuny7R2VeBgfyoa6x1/LOlh2c8wrLfYlxni9bL2rEyyrf/9Id
SlP18/PCmT6as4pGShNFQ/xRi/700XFvSkU/5AFvF4xHYHNh4QvyTrYwyXQqY9XUh1J+Ksb3P3/l
76fkfz5W0VkphqqpP5q8nz42VYpeSJU4IB9nGxC2dZvCyt+SKyjt/H/2SVN5+NMn9a3VlFGeBAdR
pCmd+DK7EFalwtSvE/7Sm2rfz9D/fC1DpGxnIza+N2tjUF4F9mLuJox7I9nc8sCtobAKOlUn054S
j6wqFG2h6VdjmMGYSIG5j6pyiPEbMat1Rf9dNn5K9PQtwozX1YUD8hNe21D29FSwreKpHN9JT+Bo
Mw3qithLyR6S49rtqUY1bFpxLsqUkGyyZ8UqyFywGGgKTj0QvVZYcyIl7ATVbJEfmn7XCnjEmY+Z
1blpieMzItIw0v6yN2jGb44nQ5JES5RMlcZK+rZjRjfBUJWq1g7Eb0EKupsYb1yEYJnk2Fo8Ac4D
xEOoJVlQUSkAXepxyCKtfq6kR7wgA5mNgwJPPdKo3L6AyeuO8eACkPKK2PbSLat3MXnKkeEMkJEh
2qzCozY86cK8Pu0kp961TxJa7XhZTI72frEp8N8SL9nLFXlDfGiiS1iuYBGZXiMfcuO9bwEDL/yD
tp7DM8vCHS0sU57w/lHpGLYyWVQxYC1vu3FgKClsBazKw70Riy6sLFWYvo8s93YUeVd+1iLUrM9m
yDbiAatkgq02o/yF+bYPl+RdNs88MlYI/EwCMKs30cRLYfoYOgzmoFCY6qkDydQNvMdwO03OJ2b4
3pLmFaPVRJ6L3YZAnYzwSJRFhBiBv3oJIkHv/tHq8OuwKp+0Dgg3Yem5IPQLVNHgUgxhRd98mEpL
0ZilTyxRJfp8NRfaHCrlAsqFhO+VCPKrh8p8LHGT2VmA9hCqYJrVC/JxGfBAgiHOtVL2kpsQ57Om
9TR2OXnjWDSRzoM0fFZfwNIuInHn8MVasF5SxFbFZ55dyK3B5TLt/OS2JOInwXYKAK071ioh2Wvr
PTlE5Mp85N5j+tVf8o5oAQgYJH2EBxlhXLtGi+Sl7ZsknJN99FHhd6kT7hVgULwOw522KJb3T70/
7SgFx1W9U546eIwP3DtDnIGRJs0q4BIAF9SXtmbqs0w3R1KgOLRkY45v42TXKJ6vb5wbgfDFn1H7
KWdHnGgnGVhQIevCSXHK6LE1PFgA74uXkYaHdtw6RAZKoHmBEwPuh6DtmLWR4QndzBkl6lFKQlID
5tXhztfO7Kbx6vubmp9IU+apFR5WPpjJZReMmKy5ZTmT2XZMVYnT6WSyGeZufVaZ3WKielvqlODQ
gO+MJJgkjCvlutIX0sQSneWMzGAEDy7mVkAGrS9qtnwatxEL11PXaNPg9DHVQGngZhdyTqKvzIdr
S0ICuq4Fc5EMWxQEfcF9IcnL4bbpLJ6w3R+wddD9EjjJdEPd7p4rFU6Fg+VghfgH6Dj1sC35HPzu
xFGLDhg/dBOmQ2Njh4OYrih3Cl5SEZGryztBGhZBtuSElc+jsDdgqzTBEqOltnFVFce+IFzCFTE7
rskl1lv08D2qyxVZGgmQEhxdk31yqbeuoT+FkGhiGuEawdOyn0+DH6ZQUI7OOmYqwnJw5sznt/Ju
3MYeATEFgu/Nc/uYXgIVvRh8OQJpHxC1MSMHViw3gJxmfuA5KoR6EFUwwyErRBTAuLs+8rRlGTcS
MgKIyMNYOn27olt/Qn5t+EW2STQGMFMPp6759KGezEV2zOuQKcRIXOR5wVwjdxmywhTl/9+MJQPS
QYfX6cmwwu7SR/syObcQACRvaiAFoNs7tp7Dp2Shzpg8E3/gkBLRSrk3rNB43NGebmF7Zo71Odyf
hHaDjOeh/6qP7Sem1u2LhvJiXW6ahbKfZtf+GWMZflWxHvCCuflVuBHGxQTTJGgXjwQ79R6joPBJ
uS/zC4xDzR8xnZVfVdqbTrjcdeROyb4WV9pzzwiIOZ1j3jHMxbvGk2WHSjhaMo+6lct0XCsYE9NR
nVpqDD/A2548vnlwHEDGjb8U7Opvjh9L1ADUFJBjTZO/VcdKek/vtX5TqE311wwN6AZ3pFs7lxhy
sV+s4zvSqjlyb2jMt2UGhn3bwRTcVTAisd8V9jXMpuVzdDRG2Ml1+RaQVzpTn5hBYQm4CR+SRQc1
iAe5gxf7AXUyuM84rwzInMPfSv2pYPm5YjMV85cv862gUVV9bKSMLyN6OuHgpJzvpYv+GewboobJ
T/jCUs2CwHwyF+FfMIJ/FKrfP/sbLtqNXay0NfpcdBGKc9W9fobLlbIsl3hYwC6on/9cvP1mIjN9
WSAJi+pUMc1vhUMRxcVtbK/KYdJHai4eu3K8TqQzBq/dc54AAi2S3JeUharB6P2A3NkFR+RtBDnp
bGb6GXfOYl0jhAoXZvOM7XR40ZFyh3O8W4RwmYjwznwWJ28lS9bs16AHVv7KMh2x2UYqkT+H0rJr
eDvPg3HKrpex2SS8CH/rc3/UQP98rv//q35HfaumviVRkysHyiGBTI9PSJFljd+2rXGR4/st2YfZ
EZuyp4lNq+4iPEe0xFGlc5pe/nzbfzOO47YbVOemadCTfC/P80DrklDgtt/nDoYGGY5v6JHQu41r
3F1P+ELOosca8WlNdueLMtqlnTnD8c9XYU6v5T/uyE9X8W2ldzcrNQNc+w6Q9FEMXOr+IXjRbosO
gSDOJgMuzcI6ilc/AER4IXq2gOBDFW2hIIFFhu8vG2hja8M2uL2j80DRbHqgPDJEzRlO+yAWgSuk
DzjoYfq3n6IGOBjejU35RWpIBXuJdG7Me4d8l/IjutNwLJgkte0l7PnpDPFIxqNspe91Qgh2Xbbr
3DjYyeoUhBXGR9kpPf0orLQe7oM9khad2OhFQvmQgrnOP+hD2KRNBK5/aa/k723d9KIquD3JdHeS
9I/3Zix1am41Bw+Yy5gGQh81xDdhC2q8ln1g3RTfyvT0GpO0BBqGX3zsakyod2O9u/1tFvBje/31
OdJdmoZlaIYmyYb0rb2tNC0WlUDXDuXlhqSXfFs/8GDYQiZY9szkNyRDYbH6pBP9tCMqqiJLBZkQ
qhVY+w7kcPMve6j2m6GApdCJMA81RV02NeXXrnCo0hGdEqBShkupMCcBGnEAdGbkJoxVxoAwHDyR
7R54gFqKmTQZDqrNPH48BUtSo6r5f35AvLt6B69qLiKlY9aGaPWzI40EwmQPpjjLjvwEAwR+IobN
gL0BbLZj0zsIB8hyzrY4EjTefYMjc7Uj0Xw5caxgJCn243CcIFIctlfZ4XbGLc3I/WMCvQXaCo4T
ZD/ebUEhP3UWcqIhniJiaQd5swCNP4UI3qAlICud+LlzXVqq+WqHLBb7NSytMbrC1yVwCDkHmSZL
jyg6pVolmR9pK4I7SAENCfGZuCqLAacDyW7l85VdngL9IXtF052IDtipwdHOm0hwIrk2hA7iZFI7
NSwa80TrhWEy+ZqEArUA8zMRBz5jTXbczeN/xR4nz9MIj6E4jyWJUvlk7M5lJJgMhc+CgqBsq6Np
TegTWnwB0vJ87R4p1QNcfdEfwLUciONbxKVb/YByW3St6eqOKxfjFGMJuKsQDNCcyCeJhjUyjhLK
DmLQYmmQaKgvJ71w59f6hlgaAf657uGU3kymtPXdS4hf1HfYJ9bazsSEWtuYgFiqYw1rngRfvuj8
COsUZALPZLh0FdXy3qhWDM2pTW8g97QSbC/PN6yYfZxtC4i6mh1WPkroyYwefn2Eb0Cy71Gwv1X5
8YonFw5lESQ3u8NITrf5Ed5PMg5wwOM/EjCpH7cCJ7xFSMqc2Up+9ZDy8ALHUE5kwttmKpEYqs3P
3CLvRrAw4svRgfZ1u80zOl3GKrGt8BtGn9CmBM4MI6KeMFDsT6WKdYpNnXsX92pEsJQXZtj5Kkxf
kGT3WzYNnPIU3cEfQMQXBTOhYCUwT1N8De5TP8efEeu17rbA3pKkhJbA1fsxxcnxZGH8iXUHZX9t
R5KfIm3CqEm3qf/Ekhmxz5Q1fowfpuhJUI1wTqQf015Fc4j/kMp1lQM1OwNRJTTp0MjGKctLgTX6
ia8wVjAq2muE2hIuWnQAkC8LmtdPg6WbEiflwKNFz3TdDFNS5RLFWIz3AvRe5FTwnRieviGREXMf
CT16oGE83q4HLnDylYk+piqAliNmxrZCLQfxGaHcdLjgBIwFACPuetmXh7p3cVqUN9A1jXieKFs9
2mFA0OkOCA8vP1IVHS0W5oZ3spRtBcB8mP65VPlo0qvK6Z9pOXDawr0DFhsUNvQ5YLmT1C1309y/
JluoTQEKNInRyXYoCKhdX5H0qAupdwphiXOIIiCRQseBA8TsvsSpoEfwj/UYTvsRalXcQF30o2G0
k3WHhSbh+QVQoHloyrhoxDxggHWONzARXjQBAbffhtDFRlx/Tka0H9APLYAlA4Iqc8g5Ijf9AN2z
Ak0aZmhUOV/5FsqH/pK9spNON+4NdeFtB/OKyUdnurgzwF+931cWvTPWAc3WgsbR0yFDn3O5werg
1JzenE6g51iFonQTJ/M+VgmXAof1zzWG9JtSh1NAptIBtRIlWf5WYTZhHZhtOyoHVK3thSeBFgDl
CpKYu+byJUTtkqM0TJGHwr9I1ig7xCs+kbP+HeJ++15e4FmgciYYe2pMhRlbABnkjJOz0M7ghJZu
C6UNtanlwocleX1stkpDx7UGhMLfWMVfkbSzfl5hVcKxV85+yB14wdiwsoFJ7oJJVOfx6iWr6zF7
5z0n7qQGghpcK5gbiM/vc/zb780CeIcRDrsqCFKKR6vlKLB3jlgxkDYdsfRQn2SM4qacshBFJyNh
DSHv3OTJEGswpZTCK7TpWxImpxtEeUAL2NaohR/RSn/ybkHZQ6h1I1nYsFne10n/tRURnmDZRYYN
TCfBB8StmUc/KdFfhkGS+h04ZhYETG7IEGJMhkH6t8dl6F0nV6IKSiet5dIeHs3X5F16Yq/lUCue
eK9ZZcYHegeoLhe87G6YU2BcDQ2bEwaJ2EQ4RpjTfKYvYWizz2tkPwUz+VwKNsf2IMDxnDfpVrhu
wKrug1ek29GYPJ9VZHqxd7/PYSnqxAjggweLF+83ZpoqwfBYoSfje1DvNH3ZlWdOg1zxMwG7GypQ
G3anlC6wUU2k6ekA4HUoZBG8Jl4UOFnBfz4vdHtMpwsqn5jKITAhkhQ3KRFYHkHtYnySQzsnDrZx
oIkaKrguPMJZg2sRPNHQjlEjyyuejkQzxEKEOQdxRZ9lrzyNIJpEiTd10m6gk2YR4Zppck6S8l54
yc2VOs4XjJioFFcxXj74QMGyNG3kCASsogCbpLQcS0S4YoQIEJAgngPKym35mBFUD2saGjN8HGyH
OQH+VkXykL+3Azx6RVItTVU1WhPxWxl5H5pYYeYuH/QNxgQUSmg4tNBJ1rAHMAnB5wKrMfEwhSwT
xoCzZG1Ps3f46aJDPDN/1Ut3SD0ZY8aWPOSZ8cRTgHlxfWan7VQXuxb1kJs+f1O6VYj7HKnisKeA
kYZVqdqosxo8zE8ZSTpfCMGpxP5TDOhfbIUq5Rh73OH+GGfILFFYzVrBTtN59Ub1Q0z2A7+ovPTN
lJIpvafks1LfPd17H4N+Fq9IIR6Se7IsPvGiZ1JBcDJBRAQqQFXXSeid1dkMSm7wxMbJe1qSKI9w
Zh2eS04trOsNprjSAIolQP76YGsHjlJjGjVKUS71vgmUWTlFU0bHK4XkqltniCVkT4bNxv6FfAJF
yU6+xA/sCHk/Q7+Cw25neSZamchRYGRcpwxMLo0MkVvtYczPJRJJi6YA0j4jo/tM+Qw53oPpeIYn
OyhnXVhdNQcrONZr2yD+QkY3x/cMHitbR/KX/dya3v9feo1pkRj6NNGiqoeB9mthH1lCXlWlJh0E
6lRuuPLA2p3UTcDshO66k7qboE6RYm+aHdwC21Icsn4CHFSkGR6RLAnK8Y/yIm8AyUDF+Y+RtHL4
5Mn8BpPmSnyCyxIZf6i5hcjpjt1LkToUpZRDXe1cA7QWEGdmuIYDbfcjDOE56UrwR8EZM97K1mk4
MqntFjgDidPzvJ2UI1U2xwRFJrVwRwYWWQwqswSXnYNbfiXjZN+/YqaJ/pcCh48QAO1g9JxJKSU6
7B1P1teCsO1mJlde+5IcblQYM47zv0zUYPH98yarmiaBzIgKLd13qMIqI7nPGm4y7hJaRCbnU6z6
ljTrXoBeaJ6iK+bQRHZP+wMkGAMKGIY45D6CRFtEbi400bEqL4BIR90QOuQGMcgvbuu8WRHAAtLB
KRbChCZhVre5e0OEdwSyfAwjPRGsNgKCnl5xPgsVY4KDBU8lcCE/tsaCbQF8B8q3SWGuunDjMW8C
4rshNXpTd8oL23zyIH5ZhEPDIHxmUNISjyjN2MtpFu4oADqEID6ybyKPYltkhox4AvsOrErNeZaS
iAmbZ3refKVzOm0tPNwZUeYcCLyGAiY6ODDQs/AnyccUDsx1wbvlJYGWJdU2mlMNedzCyD2KdQZu
bTenIkIxQs+H4fN18ICiKNBqCOMOpff1idbrSjmegDbjaO+QjSHNIkDL1mYhxe90SukJ5I9fTb1H
vDeVSMX+zYImU+tRR+bmDSo68XkJw4zmzVxcFW/w4elPb/DL0LugvKbksD9wPOir6CgzOEN5xsQS
9eYIZPKAR/fY+exL2tlIPPx94KGndHnKIit8LHaCeMExUMGmoT65AjtMr80PUcYE2GhotGqbZjgl
SZq/kqooefEXpXYok3o4beD8SqmZVR8cWtPPSXN0OAMzDwyf2P5g0YWzu2CzgVDF/7kQVKbT49vG
wbFiiaZqibohyt8QgbBtmJw0d9Y0lmnYgT90sLTxUSd528H/GAnP5GiGKnbYqHu22yui1eM7SaOE
pIGBlpWbIIazRU7cd/Zvfdd7yvN07QaMpz9f62+H9po88eRh6UMK/rbJaRrT6xDLz0NiesASsbLJ
CRGi6hDQDLFXM/vDCaNwJGX2l0/mLf/HfaLskjRKZgnKgCx9u0/3TjCy/N5LB/mAqrdp3GIOaXcD
GJDAtEMxY9hkXCBLWJbmjBMnXgz6ibzfWbGs4Hfu6FMhXp6CDQwp4TncwUItGdxtekYiTq2hbKZa
XuC2MjPhBtcOnCUn8lWPrh5eVuDs9tqCxiB7TS0nXqZesWF2jSveuJhMz6Sd4hBSu1TQReESQL87
Iy0jXXJ50qIm/E525UejmUm75DlbjDiObSDyw6hlA6eM349AH167BvHhzr7fMJX3UVuW8Rxfb30l
aO8aeVoi6MszgAL5dya2axg7KIvkgQreIsPQk4e9gBMUR0/kt+kijo7EhifqLvPAmTjFSzhSjBcL
jK2m8dkqnitvUzw9qew4GOfGLBnXMInqAkE4WZR7DRtG6jEjO1f7u3YykqOmf5m8Hr3D1Yo+4SZj
vczU5+QCKJS/ge04YrWoB2fM/R6JXErQLGvkIqRHM8MpZTF84deMWgz7Grt+6hfK032KeEIhD+Q2
Otbd5mijmtYZ2fiSBEcTlIqbr6t7YZ7sKEaKHmmrqxa2NWlHnbAlcdplBm4NuBEY+UK/da7ykCKR
vzKotZtul8LwZRcNr3h1z3NlATKkoa9PT5b1LCICvQfrFg1Cd44+hpsbSr6i2rpufxrqIr2tEsZh
CnYW+xIf0tm1/dBPt7XePPXXBa0oMUZdeq4ft4NbrBmcokE6ZdEcwUjC3wheVu7ba+wDwZCQlYB5
JfqSTOwru/ZguKX82uJRNiOQED3Hol1JJAfqL3H4aeArQ65d3bqBT28HYCTdV6mXs6ho8qDryivh
KR38G+0eEL1LM2GBZ7hBf2jwJ+PXvNHCxedbyNJ3GsPn5RReAHTw7JpLPc5shC6FiCu6GUEyNAVy
SL25U8xD0SLlmqNSpxphNG2yqAkqZmdE50nMnHYAibLHQ70iMyuzibC7IU3htPRERoLvOhvtfdbK
PudPTqjWBmhMAfA+tlx96pknfU801Ip3IkIvvQiYBfOn377VuOie0fcjL9/GSxI7zD1oG3nSvCPI
S1eiRV8grWSy2fuCc3ZuQm3RIKPi/8cZui6whr0/3KfwWWEb0T7QMEA3hK+A39MhPlx3DXcpwr6K
hvhHqfNpoXUkYYxDXSmcqcatGU/PSROZKdfNWGDAErXbpI/ocpzsAFrc9IdYcZPeJYa1Bf57Ka8H
7Y1gBokAhm5O7J1WYKvkNHzVqZRL3AF/Q3TnMTYlW0K0zD0imLbZGiMtd5XiDWb3NaPnwhdKyhnh
WcH9DtN71MTeVT+zffA+wNsZAJwedCgk8QXAA3kbDQEZzjQg4SrBGh8fXfpf3Dyh3FluAcCE250x
z8IPuZ2TRjkIH6Nxqt40DW063R/j5SVkUyJ9Gd3RYfGTnzVWvjaJLKeKfpU81w7kI4VZXT1c9cou
sJHERxZzBlbJtXMTAMix8PUeCKbUqYowEMG/o2UeIzHF15CHfhRTPpdEQdJMeZQtUrQBUrKrq3NL
eOqB38qKfnDSKmFMn9y2rZnZeQM899hSrOH2rnx06nEQMQvLz5X6ItXbsvJChPT14rbUKDIvlfBw
hQyTwF+WneEiybsiWDbQbkkOxlCeyQg5eTB/MBb/SsBUWPNwXWYq4k7MtHz9EhKW0c5qDan7A+m1
HWEGnjy6VLyGjEH2R0kzmVi2cWiYlCCD8LroKHjYlKD7LXnxiFO9+3fsGNzBWQ/rarKgSXfZ2+2p
EfF7AmxacxI2b/AeTQgpM24F5vCfOHB7qCypqAgb+kSP+NzzK9cjRjXn3EYvQw+NCQOMGfoAFPPU
Ivla2+V+/IqBiXmIt9FJFjfKBUOPL46vW7IwCXzHvx8vnjmSQC3xNBUbcmUfv8myT42qgMAp51t6
lOslCs3SJnQRP1DrgTYeuDPa3olWtJ8z3/jqN4g1OibjGB598FAwdq5eTeK0Rne4nksCqTkdSnUV
UGPEgcvAkhIpap4rertPwDmR5By+LzQxg/go3Hdki5IGR1hyXB1zRZIHWejulUkmefXGQmbUp2HX
5eKIZlg7CyeGNWZHVsLkdNOjRd5LyV4DzJi1z7isSnh9KqC7i2LY4fs5yNxu0JVWQFOWHkp1W8uw
XVQHo8d+8GiIxP9H2nn0NpKtSfQXJZDebMl09KRIipI2hEwpPdMzza+fkz2LqVIJpcUAD41+6O4S
xTT33vgiTnghLnFEXVofh621g7431i9ivmC3MiiO9ngT9vK6D46ks5nFYlpoDtQZdPdltTX9iJMk
FIBZSLqz2/WFi1LB/kHmFVMJrnbKcruKPRICQvEK8BGmEpF2eclaCuCEMtb1dVM9hRM96Ry4ZWHr
sCBX3SIjSfMAWgo1+XxnTLZDcBNWRFNJXQNdWyUW2BrgzyxdK59+guLX9JHSDYkV4FnCoqNjxMnf
uPbmgyG6ZXmscsYys/oYFOB4uNUCW2zCGYSGcHPDCVM+0+jYHbVnwuXCdDDJz7HHORh/fFqdu2Et
MJCLHG3RCqvpHmULCb5VZiWB5gv6A/sKFxLQ368A9pQtvtFfMG8dtXHLR3QQAFsQCqLdfWPyOyKJ
5ej/DPtyOH870g7gKyYCkdHlswKcqmE+Fi+3rROv7roETGIOIRgVFO6SAa6Gn2ftR0qYm5lD3cAC
rYF8vI3zrjnTb92nK/ECWcyjsANyoLQYyotqQWhtNtan/oSDzSmgyxHZaBda4SqkNzaWbUVeeeF3
4P9lq/rjCuh+8kovIZTYReA1nJiVhQWNiSgdMg1BGD+gipmsv+zfhQ+rW0aWmzAZIXIP0L1TfK4W
kLl7/aJ14BY+pyok4PUd2UWXG1y8UHsDbglAInz8bU82hEf8xiX6QMm+b1rLDYxljUEYXdNst6Jy
ZuYi5I8Ezm68V1h4NacNzqxq+Jmh47HucyQw9opy5ODC8UDYh4fheiqR5SKMSiR4s2MczX/dbLon
+aJVaSYUvH008jKrKSSBKQZ42Fu4uqTKIrw5nLxG7CVOsWQcHLjtCdg8wziKvTnMc5Yzj2bwYGV7
sytmPVNGNvjPOmZl+PnqnDRQHO6yYU/3Fxg/ROvJ8T+7HaoDURIUlzm4DAj3DED8Cs9KZ+sf1xOD
72BpTOY/SheeKYdonWDbv988Fva69KfaCr+PVhIvBwtW2gYSnODnhM/fDK7cdSp4EAtfiGcgFui9
iGdYECYigcLdu65+3Q76Q94ySPI+1aezEvsMvjg84fxh4sn3tLtKZ3LhoU8tkjcaR7OhgHS7H2es
Uy0VH3MUdG4ENsakZ2hSRzQhSORPHO2JDBeKznh7C/BlUq3IFLuDEu33c4+yHgqmIfvgZNxDhJ7w
royvJPJCH+JcXYJu9xCExWX+SYnXAjIJblHiTcxFfP7YkrfFkpgiMXNcmBvO7WCkXwJh2co2Lqp4
kai0ALMScG8mLussZQ7FSujnlcfaDBNoi+2fXIToGEvNkzY9TtbDeLTsbjasqh5og8dDd2ZFr4AC
zzgg28oSrv+IH/08zkPMWHZzzthsOvmFc/P1gbGUWSyDIxQ4kp5c1QXBaK1zIru5P6dOsoj2jNAq
4b2sV8FOJCJup9WqpRd+WLCHoU0FzVtToOgcCgOM95y4ezGjJpq1DlzymeIF7meaAM03ShNqRD/6
Dj9AL44Srwrh7uduthBea7cBp8fMUnrlsNafYaKjJ8fJCvn8VQRy/gYXl3xZNWMpIa6EhIFKxY8T
0C7Z+qBuepHqlTxgQHo47nkN7QAvDD6R5AbiQXbwxnPDwpSU7/DD0Ocaw0exvs/GDQ8Z+MAaw6rB
n0QJglsJj1lOod0zdId8IXK3lop/R/yEOGvYlTVxcAkG86TMNABizUY/wADYEjWT3DslAq9y8pHy
uGKfEfdBvAI5wNwV2xs8WUj4+W5a5KXADj4bOtQte6gfgkeQOap+yvn850H3EDEj8zlh+Bl44QKk
VxDPqdkq5iASD1lCdfq8fInfu97uGPpl2HdbA07gKh/nMkSMZBnWThpAInq4Dnb5FjzHD33qTHgC
6m14V/bLVqUcgqzXnWBhvKVqo5uNZ01dpkuJIZB24Y6iH9YeVeK9iPcTNrGMn/s998krbXL8mLmF
DxcJ2n1sk1O+q/cse6jGIo059Q77Is+cQ7MM/6MyiEn0OFuyXOmetSi0ebpJHa12GRTRNqVAf8cp
ml4v0H0xeh2T5jOwXHUDpNCpnuL8B3fGN1KMJFtIt6omyxr5gC8JDrnTs6IhRHzA9Ex4Krk0zN2q
BcRIvNwI6Rf0Ng4vwRIZhiBTfJFP8gd9kpCsVGdcBicm4kdwESHQUb7e7LMepsHtv6UQ+S9ToSpN
KXRDJ7GhooR+MRV2YhyaiiaMh0DFPf4Y1guTWXNL/wIcfmyhi8lvMK7vpksLemD05M7cxrCZwlHU
254ieY/3h5WiVezxVyQ+mNfVEB+y4vjvz/m3IP7nx/xiooqTKtHFOhQPkByW1clyb1jbbkv5XWqf
//2TSNr9rQ0pMsE7vGMWk9SvFIc2Kq+i0XLhQN0h1H4GTLvv9XOQfjDDiKW5aK47OouI0INWd+Do
diIDagc7gYisWFEI8xxQtS448FVFaVd9XAVsJQ8TqlWpIP5ABZSmx5vse1NTBuANjGRQ5oCuEd7R
XdV44k0VI7ccrzZylPko1U5/nwtT/YPCmCxZ9LQrwfnJ6k+LVgfpdiKbq0MgTV2NrjfeEWw1BUfc
lB6l6oGykqVVNPiJ8Flg5WVmW8erfqXCzqHASrvvR5QV09Z4H5bcbWTdscNL+o6la9VjLt2KtwdZ
dlWst/ftQKNStOmrVSdvx8hNfnWcnjNGiKCBnOQcfzbVegDNxtww9zPBLwB+F0fZeYHDi4tjLjyI
in1FW7GR+y11pYleS+TSISyKUYdggSt+dPWyqTjP+Zq66nmPUrl4MSznFiE6gETFou4ldJV2+sct
OARluuymUURcuwq/ux46ucGmxXjQx32oo0XT1bioLWCSmk/DFKesW8PGDZTohpYevqlLxuRkTkcD
48vxnfPOhMHXNtZt3TIQMNfsHW/Lnj1h7knGulR9sjD4FnSOIRxOUmxpsupxgBmkyoa5Y0krIE4T
cK6xdR32Hj+YpIQLNUhfJe83pWWvOJmUE68HDMAUbJXsS/eWbo3wGAnesGYCdfdEADb2FfEr9DWd
bd+a8DHuEGzYAeHld/yVDPHVGHb+WgWlnkHj+PeToPwVROXd8PuD8MUnW7VZ1MESGQ+ldbEAmKcQ
N9YWNO0likmyKS6MeMJmn2xaEhF77oPcGyk0dTGrJ6FtNmy4g+Atp+rYxRPC+aKmY7D5QfIGAfLd
8wr9g8CSzqj9q7u2V6pE0ZSRjzkATM1fr8pSClcFewcxM+YVHKh8W+sHGUdbD2IfNmRBbwUNROrG
+pDCaH67PwO+VKfpFoGK8a2aBshnCSd/dsbC1eUP5gCYwEbfrL2xOnbtToXkZczKflm1j3dWdyk+
Yn5TO48meNoOk1WhQRY5NYhszZvG3fGOKBWumE1y5fFdYXN5Fa+M4eY92gEGN2Yp7J5pM7jOXvWQ
huOAoTwCkQ9yXwGcc8I6wyFjPDIX4iyksnVAl/YxuVTYdsAE3TgSMie+2gnAHh+WIHEHrd7p4JQi
u+XXK92oXxN6//dNQv7pm69/ulGQ03VZB/jAP/8tmlaP2hjkaY2ONzm3PRNLWO3DBGvlJd5Vvm2q
zLopdkGV17oRMCVSdsauvliHwRqAwDPJfZ7wbFM3uyTZVm+3wtF4HNGHErL9sFkdlXVHO3Spe0P2
kdFoqM9lPim2izpfX2vedQ8NLgrzFwJMNLgmZLCXiJQGYNf0tbm06SsC4gBVCv+Hc0WSBKC3zxrn
uguCfaDCT3fpnDd3KrGSsloAnuzZpBTzblXdT/EmihkVwxgTwQjSV7FU5QXBcnDPxXTsfWQ0W+fL
fEKvOTIno/YwmK4OEMcClnei/aDhrA92sXmyuHqz2/tnAbO53mr7n5gb34w0ybyrqixq8I4kIC9/
XothiDQ1lYPxAG6b9+0VekO8blgvGXaxw9oFnP7pjSSLkm+J+YZgcZ514NPv9EKoEnOGH5wuxjdz
lj8+0Jc5i6TVxEKVZDzI4VQi19TIitwMkbSU6fwTttY09BgQBLAXWm54jN+oWq4aTrb9djS3w4fh
PHBRSLfXPe3os7zx2nfqnPF6Isv02JPoXsK0pAECeiuGNVJwdhJpxogXUfKSk5fhDqpvbvdebfNn
IfyQMKF2c4S0SnY5ngwDeZ6R/omZRI2hwHP4WtKjbTxjwdEfUOzYqPbSMTABJPu1HzU/PD7fvmNV
ks48QKqpYwn684pF5KCVay0NhyT2i9QdKy7aKh6oMNkIjX8z32N5Hlh0QFPqOk/aeQDJXF8OGKmu
F8ag2vTWGKHvNY5uvUUUjTZzvJBK4EfxoVO9fz/seBC+e9hNTVXIaStkpL9sF8Vcl8pK14aDVVmz
bnlvPTHeEDC4FnOOTZAXZtX7/altVXYTqJ8EGmYSWhHrHgZiQJSpbyhrxQaXPEcIKATOIyzrLmkv
+dzpz8xW0tIZ9SXTGwsjKDTrMzFA5SK3djkzH/8r/hEekavkWckuepenLlEyY7Nm1MRtAkffvtIX
wigXftxUxz5HR+c4WTB+isGuEZ7inZvdLgygwis9VETcEHIiULPsHq67Gn1XrNeluU0YCKzTbjON
skuv4qio7m8WjgptB9y4fDBhm6ClPDDkYuLSxrZJQw3a3N3HLMNMTJnUcYqIlCWtFozjkJcrn10f
tSO1vOwZztn9cYTNTbfbHT+kQ0zRui2N0B3iFdboId1fo2XMTkamLyagXWBTl/uphEi/bg3gk41F
81mOia53CpavO8fAK2xUcKMK8JE+OpNMDfIPUOlpi61nJiOiKrgrlC3xWIAmvorpAIAbWqZBfTam
SR4e/X7u+1Ubbsjeo4JWLWFRHHb9Y3hUuELdaZBWzXXViOeAw0q1KDJS3RtBXXVuywCfX55X7ELy
Wv1ckudV5p1L9iinhMUuKydPdoBNKnFXlQSXkLiah4Sm3fa1pMzsSSQJNsZLidEDcyzRzm5vWrFs
+4VECm2l1SuaYHTOjZbb5lzNXX1f5CDXGV/e3FHZIJ81M/moBBs4hJGyFjUnIQqOrgOCiGzHa2aC
FHKuqcuK2S36zoFll+pz+cIBMYs8LIVVT4+Nh6H/+lZpzzDDGxocg9STkJ9zdtXKoZc3JSUX2JUf
7+a6Ooe4a8rkuQ8vd64RDcxmwL3yGnNDj8nC9BObfzNlcNjS8wdWA8XWw/mCGpXtgnZFsBL83Zht
TcEOrnjcoI3ht7+SQosmSaNTfmG0s/oXCTzy9XW8bafRgwIafuEIfNBKJubuSYj0KNQeQdljl79Q
xKe/YUyOCr8kl9Es0heCeEjBtNz1BTuai56c5MitqLmnO9Na1PEJoevfrwptenH96URgKbIsySQv
zQvj67Yg7sc+CIqOoCiq5Kc9ureTEHqGhrS0tUyvjDYSe8RXDbc6s6N4ZWwzaZUwH9wH2G+UBwjZ
OEVY2H1cNBCzbzlvm8e8XESm16BTyUu20zhA3trKG4QV1qwaMGoT+rV1SsYHYipU3FaoILy3bz7A
wVJdwIr9928pf7f31AFWYNXiHQ614s/X982MzYEIPe9DfjYPNxfjxMPLjA/kFlUnEKpsqN/cpOyC
SSdkdPPuu2M6LpPjJDaBcJjq0X74VOY3y64qYa0gpG4oLCFf/KVSp8Z1FnCqb9wqcw0XoAclcm52
tRtXsm8y5HkA9dheZuOHWq8qt1tCFt53D+Na2qFX4IJOaIwxQFvggeN9yUHYlHd1AwUEaNye2ift
qMOuR8nW3FFIZ+YSLrxoR8CeZfRF+JC9wML7Nr2xLa/PgG4vTHTCHuJjOOP1bjDzxQcTPEnIyUiO
FyawxGNzr/2lyQ/GZaKyLMbuEYGLOS2hy3CbMGkCqRnPCWyocF9IxL5QcMucjKniorXZGhpevGoS
B6cBgwLsjOKq95rPvnfafNY/xsU8PQA4LG1q4g3TvllOuS/X+fv1lEYuEjnGcZuGUkzbL/wYFYBQ
yGHd0X1tScM8sED6KEP6nrGm7HuLF17MTG5TUvhcuFa5HEswyN2hZVwwRyYfYGDYmAw00y054ILo
1F7MDznBdpUmJy31KpPenFmIH9W2HCa7jOpxSQ2LxNVU+5wuie1nPmKyns+kFzL/z6VB7nzLZGdl
UZH1YM5SH82Tc/un9iuHoD9777R5fEl9WGAEBGbDW2gcGQgx/j/X9JkaF62k+mbFHBIRbxF5fPPs
bFW/yefM0SKXJkwne8fGuUedYtQ+M850OHf0XdqyMKcynT/KwhRdIwzwkm5JrnMV2213ud7Z2uKp
uFCNRwbRpp3t0NFR8BD387pcCq74GDyom/YNEZ1ppeq3gseK4KJSFw6ObIjUiA7VS/nW4WXlaPwr
T+bwzKcoPg5BsGs/PbwMuf5+R6noPJP/TzZlRf5ydAmHq4h+gqp0DTZy7kgUQWpOeKJr8maeETdJ
AqhMCdjfoO0M1Flcr0gkUG43cfWU84gPN0aQs7TS+KQUnFyd21M0zhm9xnbuyJ+INtDvEXaq0APs
fZv6W5YyaQXmTAW7E80Nii1r9J1WaJp5rpgAE/eqXlj2YqDiOzV5RPWaE57kYEQ9AEEY6/HebFUJ
yblyLDr7oPWudZRZqv/ILn6YfKnCk7TUNac+EaYYGEOsSm7U5wSWQrwYtIdac+7IdDa3NZtjrhtT
UjQpbXghN34v91pGuAJU4SaU8WA+6dYOS+AgrzXDVkQ8uFQZOecSZO7VliNbkIEY3vfsPPKf5Ifv
XmKySNJZY/lgFfmy1wwiswvDQh8PbIrvwQMrLunIJ2GXgIx7HdIF4uSYHUIGv+ZSY0MHbMPJ8rXK
1Ow00oB6JsvTl/NM2qboUynO/25D+xC1wj+8br+7jX7/oF9uozbozUxV0ElgLKMoO/SH4Fc1XAP5
A4LRbYfbR6ctjm+L14Bj9X52FOz2Ev6yor012Utz598fSfpv4fmy/IIQmyifqgoP5z/U1m+ncr3o
y74fhvFQM+DBesbOPA2dbBWeMSBqrJvFo2S+Z5ACmRtMyYF+Qa7uttfRy9P5PbSvn9XNVT85FtFO
ozLzMp7M8aUqT/Jnevf4L0Z6hHdsGalrW2gsBPAoIqpH7EI4aOZWF0FFLa73XU5nk52QEJN9nuGS
krtkNnsusGVAOKFZSe2xIdkCbS0tZSOu9QtcTxwdrsKmH3dp6kfCMpb92DxJnvEQOZz21R1tyrfm
0VzlGCGoGE/ehWRLoYte+AzOIt1pj9gdh4co28CYw7mZUkKT0i7SU523/Pc3/d2JCBchrxGJYLf0
v/LIb190ayqdKIrFeMgQPnCl05a3z4hp7GjJjKjYWFfPT+ietKt93hfswvvZgM3QBojRUO8wT3uq
eTgo4Ll6fL4VK3bG45xau/casYkc+IpV5t+fGHrfN689GeqsbnDfKNJ/W7ffPnI9xvHdFPLxQMIG
LOdSTS6U8+S4zXcm835eUF3vCyTwqtNNfexPARwKOI9MACOOJUuJ4ouI/vePeB9A/ZtJ2HPN0TPV
maTuigsQFIPG8138hDtp14cPmjXjURCGo4Sfq9IfM0cSqT5YZanDwx2mCGPLmvrZ/AVV0R+NTQ8g
5q57xht6e59tkN1YKBVmZtg1zIXhyueeAftx6lttNzgQxe50pzmL/qCbq3EVHivyHu9UuFPRe0dq
B7Q8Tz6i5hAgFdmp4FiHILTTx2gB3GykJ4dw37I+3Va1Hb82ybFI/HCrz4qbk53KzM0DstkL8300
56nB8WOadXTNkb7v4J0UYwWQaSsDqbCWjLo1j3jB8ARQsNqSua53uLQwCvDbhHRNYEd0y9PoOEQy
rS2P4JLsYtovVEKnNuXsKM1gw/t5tCvaXZ+vzS1WyY8E8WqFv5wOe8x+8S5O3vGGJBpmDFFdWyNv
OZeNiiza1zddduglE9NNItjAQmqv6Q8UtKsP3bAhgxb+CjoKr/cIBFxpRflp5/mNPqDKkNtERWTi
pf2XU/vt1rrfsmsYj9F4MN5v3NOjq2sX+oUiPxY8I1ir1JyWXgZTH9KQiLT9FIEufIGvAS58sA5G
a/NhaWpEe2NVmkmLf9/7fxMGVVDL5ORUXomKBGfxz/36PVPNXmqU4aCL3pXyTxw94s0zfG0XJg+9
4kT9Qb55VIKquYf1nCMqGBWbGJ0+enXGVGJy0Ot3Ct8Y86wsbVUOq7rx8SvgD2vZGhrMv5lRWEwt
wCdGtvy2JBBQP5IrST7EzOXEd088FWyn7DM27cc9lgYVMYN81Ewif3HHN/PvX/pvbtWXX/qrCFcW
4jhU6nCIoXOhiPd4O+2CexUmQORnTrpAkBQM7zouoGWGzxAKUgwWhAOZdwEWMm1uf68THKFmb4Nw
h8GF7m02OQThkYCilbHDaxwrFNfa5dYi1D2s2czwyN5wQ6NH0z9D/zKh19TlO1EL36Do650dcIRb
JvX19xZzxeDyDuyAs97xDxBDxU9Xb7RHSXZNTPkF1iHAPURv4Y159d0rjU3+XHFZsC3/sKIr3209
fr9Npjfob7fx7RZ1WR0jc2n3lSbgWljlnzHq+kNiUJw9V3G6FH6Qv6Fc4hbNAwfEUZ8t5SeBci0s
d3QsTRXk094aqmYAX+pNfqOoO3gf4x+2SdJ09b6u9ExvRcbMhsoY5MtZb1D18toW8nCgy6ug3Ri/
Yea2nEFz7HT2XZu+cU1H9CHA88Pj/p32r/7fz4Zu8uf3ZOZJFl+D6WdvG1TwzXScIFP5RHUVuU3/
3/fxdxN1VYfjQTwOFIP6VSvtFZTSe1APB3VTkm0onV6eY80e4oU8x1uJgoWHHtB0jIFuiYWWMrbx
ASbZ9A9o62EN4C05sGeAHhl0Ln8j92ucLBjMKqw49pEh2r8/8n/vk78ujqVyVcCuG5ryZQ8rXlst
vBc58i7cjm3ROCnECCJGG9l07s1KUfyxmMKY2mtNj7o7nG54fFYUeN8ItGPW1H64s/9m30zvgt8+
0Je9an+LTC2YPlBT2pQSK+Hkng6ZznUcCGhcOWLD+Pd38DfVkx8JtN80gLqqhqF/uUmuYtpJpprw
+lncpTUkEzbwwzbHrbFjzoP1gZyPzBnJWGGCeyrLZTv/9yf4zuQwVQZwhMDnQCjmyyMytuYtFNVg
OAyfYeNXkzvRVcwHkZ7Gt5uw0onu2xpGpnF2rZ/lI1UWQ7O8vidPEggEbEFMhCVHUDCPgjM7F0R1
P374hN8dIX77hOqX7+iWAqsZzXA4gOcjhU7rJ8nOoQajTI1nsqmEeX6ATAaaAkxbXKfzgCYwyA+z
gBq1Zqad6Kslny/Y1/qHEY4qf7OmE5FRuXtlSxZRs/58yLNWj6XorvUH8MP6Yxyu+nUODn/cBaic
ikAr3EHCIUmGkFPB/fYi9yk1UKF957Vv8q/c0nWgnoR0HZWP1NYhD3B7yyRRlhRpwZE1CkYyS7pv
1Qp84tbyGccXzFyJcfB6BTybnaLx8cr8Knu7ogIrnHUFX4u3hQFu3OnZM9BQRKYAQInpSQp6xI1O
Uabmfpe/U1ZFvyxHFpnAHt+SbX40VKkUh6g9tTh8GT4ERwa29FpuotSJNWAaO6NA6jmNApS2Bcta
HDlitjeIJ8P/epU03wJeyaDfslPRBsLBVIu4dXgM2mcsChYGVdbTzKO2yJCWd2yeNxy4TqLvbzdY
BtnhDoFNPanFNhaPgA6F0IElWTyDcTTV48CYF5IH1QzB/Y0dd9WDSNwmPUNRu/cb+oRBwjIfeAlx
dxIfn2tPPMiQtOrrtsUsWoWz+3C8lxu1PUORdEG3mK9oz1kIpob6Hyh7pOKfSWl00SpKAGeCo1uw
3Y9hu9PgXR2Je5IZMl/LchsbXmLCSiK+c8X4Id8eggaIhMNmm3y4wOGVKcFtcHJzmr8Y23YjZWe5
2+mmU6Vsnkk2kD+XtQtHYGpHMKNEazWw++jSkbEcN51bK58w2QdbwT6e8R0NnCcIDGEWWartQunf
ZTJ6xbLEhdvqsxuIYvEphzSZ7hgWtcR2yKvI7Zo4AfOyzFcBTSWgadD9pxJS8jfRYItHxIuanSb4
GQLF73pD36ADgaOHDw6hccnacIq3wX4MDopEm/DMZPp7dpp5exR9gy39nByBglCGSni+KvPblvPv
uRwwMEsYTqiVeS1GzAOL7ogsgrmY1VYUH4QYx2ouscyE8wTKYYRDZ6GQgIlar6/m/Qy8DPhBJ8dp
Q6YJdfL1jqI3bqtyqzLYcrQlVBPS9Rf1kpkuyJHAxtcc7CgExaNNBfDEBcB8u2ziGSVWtxokbPir
JrmtuST9cE1amHYvfBo1OWFenmyc7fTWiHY3dSvh22IyQHeh2D8aGJUL72ZO2qCcvWTEvwt1qb3e
D2Exr48EoZsX0Wc3Y0wISipOHwTDFs0FB1jqoUTdU9sLmcosWAmETYdfxUBcbNsQydkKiK94w+/F
GuMjh1rMbJwHS5+/YlLAmyf6qXrUyYEdG5wBpbWIIrtLnzuMc5xzsHrDErnhuYFwKbIrbTgBMfPK
ec5p34zdLoBtQIx1lsdnWAPFozLsjINQuT2fU8WGyV6oJGhrY9Tuimd5PGKqMDZYEhEo//0i/7un
hlMPAGRoTPBhgSB/WfClqxbfE7nqJ93FPCitVwLvojEYlDViajanAKNHPmY3vMYhBtpoU99tnfbk
jzv/iryW1lHmG5eyP5GqwbFCWh6sH1QnedkkF21qcr9kRIPzT6LcMrmU/JTtwSaCosYvMphLXpvY
01H6b/Hbv383SZ+2vV92M/jiZBjLcA3Il05mwt+2xaxPbX5vOSNd6aZRH9rMbqVFSWcLOQfDv6K9
vLIDpduwkrZTormCBeAau6tCBRehMdrJF4MxAc/VFxE+JK50mxnCaJ3UM9JJhymO7DHoWz9t/AFf
jcu+YtY/DUvaX7fckKWnC1PkCKbc3ccWwMTVjfbxax6TEzvf6qMQceIgwR88aoDjEbfyrb7MGd2V
jw1pHPz+JHYwY5NBmmhiNW93pNbyKMZeQjwzXcCtllOYndTgMq5wKiJnpOySbdR75BAN3GWzypHL
w4h2gF6gOhqVsipMrLcmOjWF05J66bCiVfNi2GhCNbufFe1opdtKgf0EymomlgeYp4xIOK6XMGyW
sprO8/ZT6Q4iB+N2XPdQLbLuFxO6q+qxN0UGpS6R8AJQV9ZBIjIh8sea7DPPVSDuQSSZtNK07zUl
SOqMMPaa4QfZCY309w2G6rGleCFw9Qu1Y+Zb/dENEKXIVLhDbQPB0Hj2qO3sfthq6t9YSzUeg/+8
DZYJSvrPu6VXlUG6i3J/SODbVf4tu891jRh3iT44AH5Y3dMXoTh0BnfRZrgdGwJga6t2hsplXp4C
ySd2SXSb+VO7TrCrh0fcQ8pAgG9+K/zBmti3PdCIvQQEQvevuJ15hnSMh78slYKxfZKBFxgc6RNA
Z+pLt0vC2ZYDrCttqhn8k7T4RXa9XSPvEEI37ueAk+9jKYPcQPNs/K5yxNX9vqC/8N+PEo/M348S
BRWyyoDU5GH6Ch+IZLkrE6HrD80TZZwJtFjR52EK2auUPBvcnN1DWvtorzemaxB8tGbBfIJJPj5D
hl0rqh/pa9V/aUCo5+UGRjOYBW1GyBfPWVLhnGKk0q4s1AXCFXa+zaY8N3e48ZF3D5R3AwmKdYeN
kdkQNiTd4uuvDRynWVOxBIHZmpKgZrwiMahcXZFEn+nxV/XGFkgut3XmM1oUN0AVlRUQMWOYzP3Z
r4K20MZm5LVAKWmuHPbxpFJrB5wNVszk+qgweSJ8vmZPErlrjmKVj6qbEDu0iMLM+zlvdnybtKuy
4d2JwbKkF5AhBXoRNp161iI/9xAMHQx+bD56W3pMXPGtfpMYztDcgMlPoMgmXeL+of0BMHEx1f8K
7OOYP3ZO7L+Crbs8yIv6XcJ7Ji3aZknuT9FdFnwTXt/w1vkD5l7poRlngrQA+qtEPk7b6Jluhipc
EJ25rtTaH19YVLahMifF3c3EJzGfpSnwAUhiMxat+EDihojYQOEhtGD87UdR8Tt9E2BQidxu9zoy
wnlS5kuGMRgeiDnb/RZ8wi89e50qLnLbXHAqwZC0HMC8zHsvE/e8t3AvzMmT0aQrAwFOdhV052wn
9VtCo0cCyBhYfKhwngwuvFjeeetgTOXRsKtPOZryNwM7dY/oy3imzy33S4gz2sKAtvP07xtdkr+7
z6mAssjgE+jXv2hPmIWiso7G/qDHy7TFZOEIT0lPVm/G0LMet83jcCJ28//8qV/0Gyb2XZw1/FQW
gxy44WuqYUZxzOP9M2D0aGl74ycpZDpDflkbLfW3X/Trwh8EWdfexf7AEyyQ2no29dmVWSsJEEwq
jLwPyOQNMrnLwBAT9lqDfnfJ4x9+9f8ID//6HF8O+G1jZfdS4ldXBjetsIcQsJqEElwJ5mu/uMYe
W2AQGy3D7WfNoRCxJO3oNpDQR0c89eb6x1Ke/+aof34mzo3UuciTfKOzO+K7+23f0FndjbqPoD3I
Hqy5irG2SXHn8516F4g/rOCXtne1bc1geW2kdkdJ9Ibt86Ri05nMBhaANck2C8fRD/u1b8QJeo4k
9GCqItmxGV8Ot3cpDjS96poDeJTgWFgnPtHEZhF8TnIGV6t5EfCWhT4LsbInidRgj/jhbv17Lfjz
M3xZKNVSukqSwmcYjGO1aBmYrKI5/laYHMXhpv5wpxp/36n8omxSYeKqBjziL1ej7BPdHC2jOVAI
l64pzCK3rb3fmqdB3EweMBJAfeMpotv6gTChByvUcNuwoeK3ISART4keRGictcIG6jwc5MJDaxtc
8inmQeWkD/ecGZxms6uicRFuRJ95mQxafEK9UKXhmA07YCesVlm8Z3w9K+18zeyEwh5tfsNKRnKO
gfRr7NS538KGNmfiuni8+pwZW+uXccYwAMrszDC7589Nmqe6XQ44NeL5/fmHa/PNQi3LCvKqboEp
sTTjywvs3sVdkzVCfWDBRR3PKDRgWTnxzRShLUj2RLrBITDXIUUGXokGO1Dmsx1in7k/FVR67+jF
JHlVzyHZsBGs6VWelsTgpY7mGcmPYg7DR3wd37KXwJrzX0GfifRZUIGycjgPYaEm4heL+1x/CpXH
KIQx/iinx4ipfWF5YQNYCPIEUqhzq/177QP5unfwX/AJ1n4eLfthzeZ1mo5LdimvLXEZxR7oUtxz
ZuXASGcaa32WbCgA99Gzk8/DflGZU1y3TW3WTYq8kyeSeaWAQGcCcMDG1J6EMwZUhmJRxRBuaYww
RGg52GjRwmrYu7HH8PBqadVbmixl3S/yraGwPZ3h0EsyoMfzlgQfbPIOQWLeHchIlZcQlh/m994G
51XWi7KCo+jji0vda+CUTNaSdTJcjPurAqeVdjoOnwBtlQlGlpH5peGBhAmaGZFhyfn3raBOz8WX
t5isKpZmUooioehOS91vbzHLyOW07aX6EH22aDraDGdb1tnWu/VEirM+BATUaTYj7qFQrzgwCXhU
1vqyOGGwxKxPfcR1Tg8Frgq+wjK09fc7nRjjHEOGBvKIINs4I4J9WxfvU1b7jcw+FENIDqf7T5aF
b9x5UzBNwbVP9gvn8ZcFUhkMIRX1viYz4UDqVQKbgGlJwguS2H3eXZ0GtAIiVuLe+Zsatc+pUExu
/0Paee02kmXp+okCCG9uRU+KpEilpEzdBKjMVHjv4+nn2+o5mFRIIDFzGuiqQnclw+299jK/WQUY
U6V4Oc8qqFBC10omD5Pm4ZHlGawk9z5SlgAzB2KXkyFfRcdm4VprPCHEApG2kNUPurcSqMye3G1h
O0t01sTFW0xP5wUlm3Urvn5tYH5+2MnRXFRFErnhWIFHWpghUIhl+Qt4l/fEKHepGUDj7yxlpQxo
dsDVbMAaGjdO5W9GF+IWCLlEXAV1pskxA9Esz52xq/DTa2ZIMEhrew98+j45l4zXl6yRP+azcBCa
8aIO6oO+AaWzpeM2vqP6ex88lBf2ha3C+IYK3z9V6+uL+yOMfVnc/9zg5Axq4qqsvYAbZBuOfB80
ajmmsQMoloWP9C/wtsXIuIXSq16byO09u7R/oDOHSxJ7nUaFNKtkxht3+jPYa5qQQbcof6X2uugZ
ni5Kqt2ceb0Qi0QjxX+n5iJqONG6YCBYrgLG1cPcoGQAA8Io6ZGCF6iuIy0aZ0M1AHGrwSYdNAlI
FLSCiln2J2cw2c8xBTWrlY+aKfNxfYM4hSftPPUpQIMS04tbn/KbspZPacoqsEpLlG+TYUJhyJGi
unV1Mmt4QUIMzBw2MQQ4GChCz32ZhZuav9oAZ2Y0IhB0S9bZgm3FwQHMmuOVk8MaliYCxz28cyHu
aKILQz/kA0o33FkxrOMFEUSq1oyc8czKevQ9Zl2/ipAXo9Iq5iZdRMA44T0AGUfQUpZIj7DTVOyD
Gk6juUyEKU74AsTeKTHPMvQTsMMJDTjSUGF2XD+Z5+urSBMhcLKKiCW6yPEU0gtnsszJAM2qKrSC
eWDFx5mH5LhncLHG0pLmSrGo60eUqek4l+O9nET0P9u7XoaQPqs2QUOElA4Ube4uQ6tMQqRTWsfx
IX96HM63ZkKOWNCfblV4halQPHVEWI0vETANWfKDlisnCxf1+A5uer6xLxYybojC3ClNxXhKKrb+
scqW8R/0NC1o0fk9Kji9u1shIUn+/Bw+4i9IQbqnvY8AEeawG+LheGfsqBhhOs3TuYTRyK6gL7vT
UFZwV4H2IwSe9hg/MP9AwHNrd0+AI1hJMcIhc/e1/gMHwK73IC8hotOnsDYW+FYhWTrr5qRZ9457
CIaXHnUvd5U7LYhE9KSW9JNJ7J0FbWrVfNbYSdBlMMIBBTL+wbM+9rdKQZ9dn2M4JbjSA4IfyCzX
zeb6Kviw6fvyahn64Xeh2ECjJwmmlBRKZ0eJcnKfVHeh7qGqSfdwmNdIRVfncFmEv2M0RdEcQN1F
Wnp/1Qd70+/Q/TnS7EHf97nU5umjNUMHNHEoshnkwMNHDhpyP5pRG+uBxZFuIxA11OGin3djqG6I
8+/zIziaSWpsKQCo+ftkHpcXQd55ZtSdAmrnJ/Tqi3Dnao+OtJP36JQM+q/g0rgYMjyb6E3E928V
rQl341TzsVua3oxQXjkzGjZ9u9URC5CJiBh4xY+g3dAp62CmyfdOcVDHP0qwTeUtlFSX+NAS+1Jr
R8DjwYdH7If84l7nRHoKu1/eoy+tfWV5/XN9ARBg92YqYi5LDWbRr5tsWqtRtdAxMXrgnAeElfvS
vE06Wo4zmyGtkmA5shqSUzDo9xXrpqpvTBi/9AimNzA5e+RecpJ+sP1zPxzkHBnmBbA5pagX9HV7
dduOv1IQYjIc5MuNR5/iPD6ubCtYKZrCttCefGZdGgJp6Cz/DOGnil66bFGaeyVOZxFcCvVZDxaS
U8wtaXX9utPY83FZR1D1EDlUzGn2lfutMnqOBjSu3qJ52MRo6x5jdVVTEfvay//+YqppYqRBdYvc
9CT7ccA3O12v+uey3RFwIKgnzIvkWRxv/X5//Vrffsp/LzbZ+nWTy1kYoWwlxlTNWR5zZJzfIxcF
1/Ts6iVDt2FmdRfebGHeurhYqP9uWvFaVQuchShvQWROSrUkMcbG72o0P9ExVKIZUvMhWCyRwkjh
ItXKuwwWpj3yN/oxyJuPjLTURMhbOQCGi/75xtsQF/x6Q+TX+JhgiaNMUoWywkG5GbmhiBZkWZ/K
/pmFhVpOl+2h8+j+znUuOUZxxcKGNHD96uLHr1x8CsUr6qSqHavyz5SilvbMd0cKzih2kfbsAmnq
bj3sd3tJk0Uzm80k0KXczz/lESaQaa+6hX92g5ekfG+1CyIBdY4OvXdpy2eNzio5+AyZpOvPKdbv
9DkpZOhp6JBw7OnErUkS1fUtzTvH5TFHBL5Z+d2v65f4gnMSK+vfa0yeLfeHrgw13cPP7wxgVmIp
0fJmE8lISqf+ibU8yDfqze9Ws9izMhUap5AyuWalxrbvtgDfdQhh1P9AORGyZ3B8y2v2YxlO36Bp
ANZUZORQtSmCjORIGl2p8s6hXYGAqe8aJOl64ymu6r0a2mB29zWjrwrxHIeiVEbCDAHVuZy99i0U
wMFb2RnKj+lrZt74tt8Fyv+5sy92vHbie7lX1YD/SbSRrP9/savPVlgFXv/I371v0yQjRPKDmYws
ctt/1m8n1aVSepF3Jm4F8Qq6DmcPO+XmQ337vnFVZbEaIgWdivTape6NvR5zpWDTwtIxYCkiGhm4
xdyxXhWyHsncjvqq6fAfvMjtSouf6wig8MlK9Dm3lPvljQL1u2Dx7y1N+gF27jqDLCfeWXIucrKV
80tlP9TpwfTIANpjiODR9bf90WWcLjoLZy7HFDIrljI59A23zDW3NgRZAGTweJcG56htZu4A43M7
NJQsxTyH4B2ODG3QnBiwWaXF1w0Lxy5nMcCO4Wh2MAPgDAbGOgXCZZEbZe22Awnl1KiSWCMtSMQ9
gJOEP8sWcfuBgxYgO1pGXrBDj+36M323gv59pEm4Nxx96L3Ixut2pPxBm2qn19sc3kl6vn4hsfWv
vLtpaLdSy/QAOEunTt2G5QtBAQS10a+uX+Ujcl67jIj4/+yIKI0UFIx06fTxYaDKEvqyfCXWqWSM
iyDhQG2R1o82LsY9Sg1KwfoV1gzgcnqYT7Zz7IxjMJz7cCe5yL7ELGdGioZAAP6+fq/fRmgHW0QF
4WuFhv5k9xZ636m+G3OvejfPanLZGetILo8y0nWjvOisvzcD55feMMcCC1dQk2SFg8+ZJBzF4Bld
ajjuaRwfsmFu6Q+KuxdSZYCM3EfIx1Z38IHq4JWElJgO/wD8d0ShsA/9h1KYABWvTmsuh1KMriGR
4VYhd3dKvuCm6c4WgKFRaJRxyii2uYDK93tE1Y3wb0+Lpf49Msbxzn75nFsHA4SShewGHkVYrvJX
G1ZfeiYHuv6mNfFQk1UBFFDRLB1+L4fGJFToqdeT8eAOrY8F8rEM07aS9apqZ61ddjSstW1m4/kq
Q+9nVh2UMz180O1jAyN7GaJ9o3TqrAODyQwKrUHBWwC7Szv1vQUL0rr+Mu1mARBw2KCrEZLh9dv/
JtBZCKQTfWWKHnU67wnjGsZRpTqnNHytWsBR7s+u+6UrL1lwDnMchW4FhS9HmC1ztAKNNpghAJmZ
xLnc7bvYH9lEpA5aWmGHJPLvFn4a0cqJboSgL/MscMYGQwqEJBCu4p8ml3PSVA/Sin2AqPowAA5F
nc+Fbcgcu0VzA3pCcCIPtNuZn78bTOP0SDgsvSfJKbvVMf8SD7kXhn2KRu5km9DQPsePpC6M2Kss
98Qzo8Ac+8cANRROOu2WmcPHafFpUXIpSyXpB2gCNNycJEtKV+Hk4LvuyZW7uYxpVMsoirNCTb05
S7OS9hybiNl2w3ksj4bzLPuIocCPrJS5RZVbqo/X19l3z/7vDYn//5/Y6UW+l7WZ5J66XvTPXSj6
xa5GHai48cW/aL6IL/7vlSZfvOyCbNQMHp3oHGCvy6y3lOxlrKCqml00wJSeC/4jWsT4djjCIEkS
Ow8lINk5tX9BL1Y6JgFwwo15wCzw+nsA+TaNFx/3J3Idak96KZMgmfawRnO7lE4KIQKSHAe918Gt
aXGg056lokDMfKlIbzbOZnEQoF99GoyfHuDnKP/dteBRgp3nFCtyzV2H9mKRD/iZ7vXxtWdgXEt7
r3qv3Sffa+5S5dFCQ23oCR7jE3MKXglQNVOInsHpbbeae4mwrlH1fW0c/PGpw/+gBlBWwsANKVLT
6Fmt3qp0i5bZoG5T4PFNdmhRXjOst8E4saqU9OSgWBQkf+t+qwOicaF5te5vhaxYTXcoAHin1Dhm
aLUE/V6zSWlIZlrEYNt43tMUNLuLoqig3ujWYTvmdb9lB0w03a/kCJvBJY47DfLlwE0GCTQPCqhd
jWnqndWunFbe548JCi9mAkncOdoc/AEaA4n8ZjaYMDLB60YewJ9p7DMol2kGQLrgoEGJetSX4gD2
uvjgSE9lh2AKeAw3AIvmMX3lGBkPfCTy34KOqBEsGgveXbeK8CgRt1NEqJfOWnpARv/uQ2fN4DHU
0i5fekheyM4SZzKEkg+RLGFbWryNsOmjdJ+ZkDCreB45ZHlQ8nqvWWRQ/VsbZwF8FRVU0PlisflW
DBeWbBGnc5AUS8fYSyQdZVYuRnSNE+6Cjxl6B8XwVz3Tgg5J6NT+G/O7Ze9jMUkijVw5ZQuOMj8d
YXtZIG6sxScFZaPC7peKwb1nIJPIAgd3ZURU/Zl5p+nRXAmPNdZQtkP5Q7tWCV/4qQQ1q9jscVVP
7lq0m0bmd34ClYMIWqL40IWwnsBUG2c5A0iRpfcU271dz2UNr5cE0VUoKIqDey9QRWz7KIpTV+/v
jj1+K2mer90ImBX2MQbavV4KqpWMF7k8W1J+RLLFmtlUrO0oqFd8MVimGCk+2zocQYDFeNmLj6B6
tO3CFzdhLODQMEf7OLVePXWv5SjWPyVkALKRPrSleSwBUI2uCSQlQCUmeciMfNEp5b3qNveUVCOy
05Kx1ZCosWsPD0FkXZ0B9QE6r3z0hI/hKdW2tDAKxXRBkbYyTZTc9nZNHayD8sWJ5vDbkj8MFlcl
cDOylsY+ccCEhoJBZTF3jY1d7uVm23nGuga+WCh/TCjpWYVuvLYIE3MRMRccKIrad6yoHEZRCSzh
FCFadWPNqsSc5zTMgp3k9Q9Kss3pp6BMtowCpthwCJuXnNhgoxCW5TaaOeO8xp4IqD644aGv/lBa
qO9UqmF38QbaQ7y/oAUwSsE7asWiTLfsJFdW54SStsqPIVQhR30lLnBs6MYezVQpWjHHTA1rWWPZ
E0RHJS6XbBvaR7RyCgkKZ7dPbeBU4AjlGN1ssVJA0QdGOdfdi0mGp/vOJmY9BwKiRqo65BkcU4jr
0it9BdGp0iLIrnCa8XCfmT112DCng1bC6xJNWfFnOvuiM0+Qkh0hyVDkrRycLO1iQ7d1soPMUDyF
tWIm6g8J1KuUP8NCzE2UUhAScsGGA7gzWbsd4ECsqzH5O5TOiwGiLknelLImhXwaRvMUWa++5VD8
PxYEDEkBVcSmQCnt3kOoRzXAqiLgrQWrikmD0hPQNHuRORiUAzf0waQjYzPQB5dxELoMneAhJLSE
4F4BP5Paih2zjLSzASLR8n80ztkClN315VbqrOc++GkzEh6L4mhlFz1/5CXH0V8la9cWwxZVK5dx
20PzqO9zVA5ibIkTC5FgWWcuQ65lnzrNmitxfu/oLwhIxErOgAwpjiU/FDmQ5EIHhAGN5vZMo3Qd
doIhEDKE/MNR4fAd2MSRUG0HwhymCMoASNVHAM7jU6mdcihbCQZDZnmS65lqnRzkcENuwiai06jE
fJk83XSXlU1UkTC7FPCGrYImCLiV2vypWaexQbAQnDBDg5AXmjLrCYDts7Fon40oMSi+vo79d3g7
c82P12CTxL/iYj2DmZQeGdsWSJ9VHW2AXCFRJkad+j1uDoQRWn2K/Bonb0jGoUGBqDbfv43VXe7E
Oxpxih6sahgGfBnPxu/G/x1hKS/j2KFrSG/RgS+99xgx09JQeB5z7YgWRTXMbRQK6Xm5DDhs+aai
40e29iWbM1RNZ/BCe0CepDRGXNYg0GVSGtpOGpY0ER6OWeCsEpsZIY9rRkBlk2zLgM5og7Mm/1FF
odGjRFmvIuCrHCJYSDBEEyqUJnMWMl9xyNSO+Ra24KIzSLDymxKZm4j47rjDrA12pRAdwK9WAReX
7sPmkI/nIt06tMV8ADWB+qMBGRURYTvgmnlm73PJ3BUS/RvQBZzP6LYG6hJZs4Yv7cfyTOIBSEU0
BQm6yr7L43rRmf4f7pS2xzD0QMrlVUjO0tL6t7qfZbfy8OuyhwoDWuEXtSa8o34SbIn/mlOvNfdn
6ccLXGutoFx37m/Rz0YQOuFTwFndZBGDPxSZidVN9nvs8bfX331YZdCIxEsQp37W7FUDI6P2kguA
F8Daxm6POflPkLTEWAR26ovRq8+9gVN9Us36vt/EdP6KzNolv+u8e3dyfnwUfDlpYQy/Mh8/Q98F
BRO9pOoD5xWBkMcgkJJ018prGuQ7XVgODXMX95LR7hZ0LRjJCH1sTTkO/qVIZSgv5xH6gJsgnwZS
lD8ekq4VTP4jzmVtRDjcqBZ6DkU7UvZdDaO2jHZWDOi+hPw6D/0A+QJ9T4Uw5zzS/GZj58i4Ab/S
gYx3pYbO234gm0C0Y3k90/3aghCJroHkksFUB0ThpNwZEjNp265EO5uMkMwT8aLImBlFfXfXNdsC
3otyoxYX++DLPqHSo7NE28OZtogHSfbGrsNBiz4QhR5FBhfkaKPndLO59aVw5ulsWWa4D3+SMtb4
XNC0lpIPpRG7J5orHDhmeEhxV+SDcegxmIsAul5/n99VUIBGNTCjuNqiIfb5gkUrK4PhGsgst5ix
rTRSN8q4QH+q3fP1K32dWolnQ0CW4QFAZUglny/VG51he+roiGcjh+QI9kKURNmI7RtnqYT7Sry3
z7l1CzX87Uv958KTjqFm2lJlD7pz6rpXVX+sHEAjFGoZLbS9AwKmj27NWr90b3hUmhH0rHR63FA6
Pz+q3gdJ0RVILTAduqNJ6eCrjc6q660NwF3NiRyQuoi+RPrk3Pqi3z0tU0+buA4QCoGIz9duCz/M
K5R+TjTElBoXLTT0TiXEDvhb/Ymi/Ppn/dIlFY/6z+UmC2gszVzWO1HkejIJOXog7lMakt+EP///
LjRpPsR2ZGQVXclT74n0jcDGeLO+9TjfvD0xogdizjDXcczJ49TtKAeDzwakgFaBIKZn3JDYf47/
HjXwWG9BIL7M82zOXnpWBvwl0yaB/Py17NpVGjsM6d6Y8NOBpY4W+ay6zzXjkKVwPCrv1IbyqnQx
8GD3VzIoiZ75BEdPQQNCxcsolXHUyInYlkBmxgBtsGrKA+wgOUxqKLgHAxRQq2FZEW7bAYqFBesT
AxOOzgLeS0okFaVRB20khgtLbCs9l0O62popBE9aaEbKzR00d1xHTfcoejkSW8iC2Oq2KFEbi//1
t+atAG0hLsnMiSZreHRCaUwY956C7gK1yZN3Uv1m57dw6d8EP5M+lmZgHaATmCaBQVKSJFd0F0UU
7ZnxW1Ed+dIJHAL/eP15voB1aB/RCKUzo4LYwYRxciVACrCUQmJfQePIF2RZ/+jbKJK24dIqwSR1
AGyyrZKi4GnSfQGQHOnWrMCoVM87YMRPtdmcey979NqTMVIng3ELACuOSS38urX02WiePZK2gZ8Z
QpXO1CxC663x5IXnPAmlMguDRTDMKgVrWqXwqtVFi3eZ9TgUj3F2ViuFO/t7/cG/iQ4m3CsLs3Sb
uYE82bSjFNCmKEUgBMqeLthOFJlspOtX+S4p+HSZSR+wLhPblcyWCN+DqT1zUCd2cSf6sVSusgs2
CsVBCH7/l8uSioh5OCOKKWffsMc8iOwSP013SzvLwV8KpV3OzxiPejw1B23Tm/c3LvpNOmKqLCGO
FwsFoA/r6396nqmOjpylZg5axo8BFt2l/qil+9YvfxQ2OsWKjxHJ1sC2SNIh3CXKSvYvGWLxmqr8
aCpzSVtemDBdv6vvwua/NzU52y16ANnQ1R+HjoDwrRLpHKaL8sMt7Vaz/yuWit30Ma6n8W1Qkk1W
Vds1ZesGjXMy2wC/BzeumQoZa7fHUQ/79DbbeiXN6VT4K5CTB/jQ6Tc1Pr4LHpROjLCZ5RtfTgq1
FxOahGjRty9inM+r7Ut5UZfomCORLBoILHdNXnUoLci2BN8bAX/dXVVMZTzqg1tj/C8EIBFkDF3I
jhgaS0SeBJmK/9h9PdqnRCU4VOa8t9IFXClKXB2le9FW01H/Fc0OKcd9FwfQNLrPaRyiUWDW6UNT
dvO+eHMjdc7cQqYBqNI1yxDkMHE6jhIfn03+4frS+aLe8nHbDG9IC1FKA/b/+Qgc8yTXI+RtT5Kz
ZSORYmcZbXQUyzEjVzp0xE1vSY0IRs5RTpxEJRAJNpkMGx7SnTNsPRD8BT29PkC0H9z39Rv8wG5N
CgDWmYDbcHMcRpOcwJEipSyK0j6ZySpL31F4pszj/JoZ8R5gKoIKsr8QE/J11y7Tv137fP0GPibN
X2/AsRxWMaZkU05E4jpGM/S9fWqLteis2/QtKJ0D+nYl2ky/q/hsE+uNkN4DvsLggJjCFshEEdYD
jeqdLlSyEx3i6zemiHP42o1NPp3p93FqJNxY2D6SMBHhBQxKWnV0cWntUJMnMRxEeWEI01XUVW9l
2t8uHtgVOnpFFhjYaSgYolBWizayTzVKTFGdLAwd7j8SxBYvRMMnig6AaNGqFLxGWM9FjlNTwtV5
RICAK2NuEEw0MPZjl9K/f8KvYnTX19/TNyGbSagma7ZsC9zeZGOmTScpip1YJ93cDT3uoAuOCXc8
pN7Gv4Un+I8W4uSj/HM1/vHzfrJwAHYLg6upcoIGuDwb1FOLhD25FGOQ1LkEOZbLtGma9FDGDa2m
FwUTUudn2Xco5T6HPxTzd0RybcFfzbMXp3tlSlHTr1JhCWLX1dcOvbefeaKgoscfgSZrloybkwph
xXmKEnsc3bdjjxHtY+lAEyK5MS+iqUSy2kfnjIaH7MPHumcGTx8aTYbCeimcahXSbEIow0SJsGZA
rYzBzEh3KZaRdXuw8tXQISmOxEMV2+sejYtGUuZIwMij0K+55JI187G779roIeg2KX3uDBdKFMLG
9KUfGlp35oONPStaOJ4d0/UwZxoFGeMcyQvuUOOnBYZOZ2gs8qpcOShgBPFdW/Av72M5WJZDy3Mz
2otmgXTKBiim8W/cFwd8strsPhy2hgZCxAJMXf0lDbyx2745cD591wlQRI3LHIk5vmueHgtrB4xW
p7HdyYf/yzQdV3Ngaqj2gi3/EG77J8Uwm1Yb+iG1Tl66BVgaDs+AKEncNE4Ru3i8vjm+iHkQ/+nS
oqxm2BZeCNNjq7SqQW4l2zyFajTLBqZ0AxRDaeMiTNlKOztCrp0hcqbnxxTta3R6pbKECQfsMb2X
FaR65IPGUKStNyOHgA2VznB+2CV9dIy9cg1diiJ9ddVjXOJNgXpEFi21QrqU/VPbouPh/MQisM+K
i4OlhR6YW8PGZzLPVjYuHqH00OZ4s/UckD/SHEA/UjwNaWbgL6+/h29SqH9fw7QSLLlikNAGphhh
OXpzud7DlU/Zp0a0aZA6LG85tH+7oP7nxSuTBdX54zhAmDJPdol44klF9yjYxNVvMC3XH+3b+PfP
hdTPEUlrpLEzOkl84fsw20vj2TN+txkh8JzcSg6/uxacE8sGNkP/Y1o6Vg26MEYdW6cUsw7zEeua
vAF5IM9GYWxya/FOU1GKGhBJUM3IXESzZVpCqkrP6SIZww7sZI65Ea1dwPXASCvmUYwYXIUJw3Lk
K4JGbm8df99fHtyLSrtJ6MxOCmVbyVR90BScTMJHDz9sh7FIMdCB71YUtAJDGoc/IwZYZniBtHkb
2z9ZteL5aVVyqqEgTW07RVnWlQkAQ8+HHRlA3RY4IKL6QBdfCxIBgh/zlw4lvtQPl0oGDGmnwujx
80e/eEZNZUQtSk/0fVeaNzbTFP35n/sCN0WNhBoefcfPS86k3xllCuYS1h16HQ53FprnpMNVrX2N
sjP06Kh8zdvf1Eo6bGxFPfnMchltAIUoGNyNvLrrm2CaLH3cEuUK4AwFUijZ3OdbCuxSC1UjHneA
hmhc96o4P5hHaLhRF89Z+V4WL7jiMBc5dNK4dlH+wpX0+k0Ykz3/n5ugEQFOirug1fz5JvQgN9sx
H8cdLY8BL1Qt9NcWcybxahwzQSHIAD+BZxxqw06/Gb1oWdXJ/VBrywB56DDxDrWnb/30l4vOBdAz
146eJGftZo8G0+GugkOOj4TfnCxmZGMOY099YYLW0Zbif1e9p85yVm07HEUWr+By2QYdNHz7xUmG
X8Cktj19qtbIViGmFT5zCNm18O5TNyqmqKrQcQuch5ZBt2zPq+xUQCgt6ZLdSm2nOfd/vyj0CoSm
IaXJpMash9qwXHgFKJOOKzMOxNBFVfed5D4NVnSIGPfJ4TwK/qi6jBDZT1FtWt6PusTBROp5HxnW
OEB+DIadsnRLevzbz2grtkmLjP9OZxKykkp9Ulbjzg4QhwY1gC2yvEj0dys7X18x097Kf14ETQ7a
cARU0oLPK8Yz+lTVfC4VxS8GA8uQ1QI+QsxOEwsdneSJGeVN8s63G5irwXK0LAeoziSyFYETdW1a
jjvm6x8g48SKN+AtQP8MopC1ZDRlEqTSwpmrmkyqnnkBpWHBlXfWml0u5d549hmeqAATrr+S72Ke
SQdGleGm6pT+n99IkIxNZBnFiDbNG3ieDtGp5A2sH6CIuTJuB+NGc0X55muDusVwTAy+gBZMLmjL
cab0odXvDO1sjQ/1POPlm8Ov0ML6gZ4vvHxCmcgGiau1duKoEXFsJAW92cr89mZ0DUAvDWuZo2eS
NXAahIqUD/0ONldvSjPQQkINEsgy8QuxNmTt9UUL3oGTp1Pg7VYrOzmpWXOqaDzcnJhNq3OxPpkm
cVnKY6L9x0L6J1l1cqco5NDrd6lxFjchAgLFneBRIIcYly+qy+BzTiukBB7i0Hnxcaarbrl2fRfe
Hfqc6LlZAh49rUQrx4paT/J7HEmQT6YgUffw/Dr3WU3OvIoGLjcjC/OvEj+L/rkKWPn6spzKbn+8
Ccg5IiIwyGMU8nldMngLo8Luul1kIvdaYZZV/TaY8krIVlpNJzRCMUOy7UWAZkiFJTFUlb9VP6/s
AAy5SsOU0JsT/E18aTu73zRFdcjD8AcQOBm91CJFN5I+5wBLooYu3STPqpSuVThHOt4xjjrMEbpQ
8XvjyK+r8N6QHhxKwCKeVZK0HCMUqxzEdymQpLbl82TBU0n/WguGY5egJIVGgu8gw2jW+l2P7Wli
Risz004uCDK7aO/LBNSlbt2gpEyb8/95b6rtoJ2rIh5sT1Z0X3kjIHNa8I722ykXtZXOembYaWQ9
IGfzZHfJvS8/SHLmIwcv3yVtssiDc4n8xVDEaxeMkljurntO1Utdg+Cz7IWNKSuDVbQshXfpT5Fj
9A4O73q0crDxMAmkRi+94vS4Ds1IkMk9LNplYGKx5O+dpv6VMfSX8cSS7deye2k6j+TymHmIct5Y
NiJ6/NMv4PHRtKb0Qq/Jobs17WLXiZ6H2uj0GELgjJuBCHtTtMPQAnyT0Xfbm8XSB+RbAtPMixO5
phzCNc9QKc//ti2PFu+SZq/HcFiGdp4SkxxsiEK5/eH45hsD++fMiV5tdx1ZmzR9gWYDco1GNZly
ZNw1aHM2EoB19Jlr4CQpupp5TdGj7sq+WkfZht7yXaT+tuJhGZTIkNY98nQZkIlljRkB7qiy9a6P
ZyfH/u5Gb/JDPW/6bmyZHosB8U1hnPt5S6m56SuJovY7p/UXUaUtO75Db0SrGKhYXMjrrE9eGeKR
ttWIF0v7SnP/NGwtM6tPgtwF8FfBe7s0XtoxXUpGcW8OP/1x7pkpmqLWgrg9KMpcNjeN7yy91gRs
pByaFMxFg1BoJqBjNuvCXgDzI9WdN0ghlMPT4L/64pCTLTSV5UNnIIVmkonZwxxL1Xu9+XN9laC5
8HWZaDSxbNrtGFgzIP38KhRPkppG02GQg/VNvJc8cOm2WMsMhJ0Gt7qvuz8yeoKydRiBjIgXFsM4
shFUrius3eiNDwGefFYImLGbdU0z02I4+HSRsrYkk6Lzku6H/CCVj8GIvG21Z5eZEiQxJB9TH4iv
88tKjqY17HxVXRtV+xCWPzqDXdVjX7GWfKKOdtGzdG3y5yFBdKhTSMSOWNZOSVGvsy5+SC3qd5IG
T/fQpNRmuVHvJEBypdfM0xgfluygxXidA5uUUz6MdUBxZB+hsJxcWrufyw0ANw1gmscDUGOVYB6t
Pl+o6snO85MKXAcVRbV8gIYKN8YN3zKOHBeYgU5bYwACVemQzFLzXpVjgLSECD/fx328HS2IJLm7
CJBq6aP2oZfBsYVv4Kt8uvB5uy0QD1IQbFTYLTXy2tqzQVgZy492G8Ks4pWX6ouEuCNVGJhtGx0l
2/JmtU6f+K2uD4Ht3CmKe1dmp9pD8JBhrz86c4mYbYHFoGAArfBSJdGKHwGUB09stM+2vVP7CuRs
tjD/SrhvyXhym4woOwX51YCRUoRGMiJrsZgWhxdt/NvEJtJ8l5Q1i+8yr9ly743Sm4Fp6VWwm8ql
WsXGpUMSeMSbq/eXSus8dYV6F4iUTc42ZkkYJJvQWh3mhMLH3+f+KSDVSYZuIYYW4qTvjU0Q72oU
TXTON02KgKqD83UvDbNvm5S8DzmNrWqrAfqWJDwjwUJGIa+ze+/kGtvqdOGo2hEzcjzIBW7awHyY
/DLgzZJ1IPUA2jk6lXKF6OPZiJ17avvQwxgzEU6U6l1MmSPu2TPoZ0jDVhZHJk6PivtuYqTrgsgm
VY0QEvFDGuRM23H+scDKZ6ugACQfIgLVP8Pg1qIjWXzBn+0ROAw76Wec/oxpwUrINbFzZsbw1oBf
CwXO3oWC5GBi0/6BZsLnFdMmr9/3KF6Vjj6XuOtSfeqHda1XWH++ZBkex8jE9i07gORRV1GB56Rn
bc8y/b1wLpV6GCTEKDE6V09VcOmS1573B+BzI/mnhreaGv0MWWN6YShpKyhNZCeVF16F7laLV934
2AZoQwXAH8GMKuGrIjGOAxMXq9oqplobG+sujH3yQzD7KTWfO9MljJCCdxRgNi5S+WbAgQNOhumd
BK4WLjW8agODRilfxeXfsRn3Ayq4sZLcj8Ee1u6iVxGEeqzRh+LX+l6gEWHBGCAJWcpKZuzQkLlr
ELHllyzfXVh1PrcQ1jLyAJ1iD9dkaRNiStYmTBCBWcbyHc/eDsU65a3LHTYLMgEVmKh8bJQ3zlVg
nK/iscsM+/AuntX8aj4gA8sv6s5TFF7sJJ6PLDG/omhUCzRq8bCp9qaBqjbfrYV6IO5qfOdFJ+mr
xG+2iDVGfYLULGo1FNX5RQe/rjbFXK5OOS65EfBuVPS2IHjEG3DB6Yn/t2abef07iFcSJ5xN+EFF
O7bDAgIMCxFPAO4xmEceqr4APazkjWy8lVBKI8SF+YgsGn6FlrqCOoENp7mkz7MzRhRz86Pqx8e2
zHFEM1Z2oB/Lqjm7KqYxgXEMmb0FyrhS4B5QbFhMmznBAhAEit2vDezVCcKYL+e6upTTcpFGdw1l
WNhoKwEJNP6LtPNablSL1vUTqUpkuCUKoSxLDjeU7bZJAklk9PTnw7vq7NVyl12nzsWK3W1gMhlz
hD+wW5PbGZjh4FxDwLzieMI3BEvBnII3bxV2+uSjhFoaXjTsU4zNZCg8iTDBJ6J0iMCV0NfATE7D
2FcjEv8xxvLGJOVzEinWVHHH0Fjk+i5nXiaJk/VAPitNTqidlLNKuT6N548SFos0RtP20mO3NbvJ
dWKndXqIURImq9Oyj5smLs4SCijVsOrPqi1V7epyRQ6dqKVrL0kbWb8SHu8rCYhlIP/oXEpUvQaO
eWM5+J+KprolyU0b5MuuCx9P0WpAwbvrUScZIbRE2AGyYsL3H0KJYHW0DvpI+wIC9OcT/9s4mdsg
9DGuAq5CX/5ePDcdkrCNh9Nll13Riox2w/kDn0k4VxAL/5xLN2leMxnkOipl4+Adxx6hCeqbeLIL
FRTuybDTLPRzZUeuUl8QlUzRYspC/XMCKSmW7aFHefvne5bGZsR/8rVx6QwaLvg8i5DzhHtDNiFp
9PKcZ5fdZeLinXw7iyjyjD0jGE+KgGNOYOgMpOAioZdEkxQwxQhgliuEs+vmo4F5ECXRexw+poKw
lnHPTRKnxSxWg2kkCYFIEke/kfm5PE9Dvrr88gtU6Kt1c/8IIGWwgEAJ8TsCTYqlXLrJ3XkHVadt
S1OTX0/axOpvR5EEQmlam2awHVHst8OSdo+KYe+FKUhxw60n+eVuvs1XxwWVBUTWp2AcwG/e1ZRy
eTobBp6vu7QLFKraWvONhPEMSUlVOyKqQJx0szIBENatkzM1p3RBc/K1mSyzFNQy8uLK9RgbmytD
siYq1znD159f+n3H/+sWJe5S55yAdnrX6j319SmNpzR18R8Z0yScuxUt9UeayGn0w05+2WT3HbGv
TYZE4f+94N2aRNQKLZPv86j5MX6QMsGgGN5PXH5k8mvDPMeKQPl/1bP5ek5GRLII/1r8BkO4qBd+
uiKj8MLXr8vbay6hc7USyDirQnUm4uPP6/qN7vl1QV2ejqxSNIW/OkH/iUPZRKmrNlaL3YC4P6dx
rSV2P0VDrJ8iFAnxLYdQjWLWzfDhW4ioJ0OngZYjjKpd2ZNyRUkestYvd/WvT5yppCyPcIwRBPV3
dOyvUQ8jvC12SfmqY+ohwzbJJ5AJw1fYVaF4WdEbdEFSeD9fePy599/lf697t82aaZTkaQ6kp0Ui
bGyXU3WMG35shIJB+fli3yyPNbACo7XbaKCGeJp8h6xIhEiQJ4J+3vUA/HM4ig6jguriavo2SbGi
aT+S9rmXyX7fWkof2YsnQV+tTtjUfeg4OjP0IFyF0mQnnp6E32Cr9003PoG/b++uLhZOiZQUcnTZ
xWfQTB0+JuA8zlXjhHrrlnzqKVr03WV4gRwD+Vxu2oecoj8s8k+pHH7tj951ZL9uB+FYANc0SIGG
3e0JDrBG1TWl2D2pVuqevegF3lI+Q+z84fSgoCwnLUjTB3if21I0u8/kqOxrN3qTNtVcs/VdFzTB
7RnUiLojr3WqT5g49bPyJ/zIg/BVkMxZZ/7B0d68uR1Gn2+wGGex289MUnET8wQLjVkLeVi8Y0nw
zWfsEJ3EI1vxEo8mrL6etFiUM2Qxy5n6HOKuWPrL3r34lfkg1CbcMGfq18HZEzCKS5/O8+vyvJXs
xDzP0Wjz4R2czM5B2drMfGN7m0vzqy0+lEHk4dezSleKE84am1JyITjVonMvDo0zVFKdkzlX31D+
psDN1mf75pxWg229JhvFmyzrz+IV2+N9DRnHMOeFdVmWH9MA/OmZVzbDXcHL1oUlmbTXP2/7alZ4
7eG0TV+KQzMr3Z93/DfB5HFLgeCh3S8CBeDI+fu7ziPjUjcC33UQb6bLE0KBxj4IPWGhz+kcONJC
P4qvlRk5QFmX6R4UB/qeqDeYEAtt1bq5pJtuPve9V1+aJfOrFTnApH3ZlNf4QGJ2f0Pv+bk1vWjT
HtMZjpQQdednFzLta7Vp1ujgPjd+tWkxRYbStGmC1BN8ZWPMavf0Syz5fmTp4D+AuwF3AD1/T73K
U5i6vVScx1P1RvOcUKYaLVrCEICcXw+OfxziXG7U3QYvOfY374JJ3uSQaUIuV4EhuKTdMZqij3UI
s2OHw2DbxVYMOLaTwTnQ0Bd70btR3dQDNsfTl6J/Jb0E3BJNRtOAzJLQLCUS/oLh1b/HV11gUPul
3DrmGnfxNRaMMqZtUOwME6g7CD+PPpBzcnXgyrYaOqG83Wvm1KF2oOweHHyKHcHuVlNHf8UNYBtt
w02v1GML6BzbNzNetzN5I5utE5rd+mI29km3SPppHVYLGErYmZ/mpQdT2zVSJ9xN7PIw2ci1mSOS
6iR7McBTCKcm1VYszGNR819w7M6ip9McOiuKgSZfc2+JAd5BdjoXg2xvUJRc7F86b+yGsbX299HD
0ow6E0DINFG95zy1SXZuZHkodlen+cQj3rseES/t7fEbuDoXu3VPvjwvH0qkqv31oAYYV8/Fue71
LvZ9mOAkWPdgU5F6aT/vtvTtUMrctDaDcbt7VDAWriyIvFUPfdFEqlyFT0kVOhnqnFGTqeFbezro
8pq2LxKigpXinnBBNGgH7BE0DiA7++Tjl+UZrmhVDv/miLvrzPiDVng3KxQMdjHbo61uCG58aEJb
86VnHCweYycevOox9VSeInSaYOJCY5jHG5y3HPjdFpIyzs3mL1f2Bv6ttfsnGoFcRPcoUjMz9iZ/
qpnyUM20zjo7sT+dtwnTQbtctAtcXvyL+wAE4JTbYAGnO67gKz7eFSh5C3zioDVnJRtJPABgM96E
2YlQAruNp0LMXwstGBcz5L1TS/KnLHz8B4lvGwdSr16cfO2peX166uY0aRmOmMOMPtsi9EQkeXVw
ficvXaIEkDwKz8Zs6iE1Oc9XYgWZ1kLQy7+5k3Vn9e+XJ9mTnvAM8bEx1730jzzvbsvpVgZGboYA
2i/LKbeV+IKI+Xhwm5i3fYhHFanPY9WYjGTmurPN9hHan6U7mVFrm6iJP6WCDcfQDz94iiC0GouJ
xFzdAli1EBDykjemLf6fybiXt7HTA5Vaim8wLXCLM9nG1RvZ3pUGkHmx6NxlLvLB7kDn+mJn68sB
SryZ2ajxsvuvM1YE4liASBS3VfJxnWbID5sJMqIstE+9Yif7HJyFbA77zMV8PrP7ZbuDyu5k6w4k
32N8YIDCBjUTlz5fbCKQXgXYfXD5JrgsL0vuMHPx7LUyu1lL421l+IBZXMGpHMlHMo3rSd141qFg
T2yQTI3rNyYvbqlsyNF9jGpMlWM6AQRNe7CYNXQmQob0hByyg0/ELRYdB15nFYtqHvvtk2Fe5xJu
4wZ/Gn/dTUaybUkBmDJzshYt2QJUQ1tsyYG9bGflHwicdjMsWz0/6MthQuyyUmsSwJg8s8Urp7NG
V4zpSnU0mrmbq4OptzN1Uh/dNX6nASuTp7yuJ/4f2g4YCFesrcT7JOu4Wm+81+fGEre8zIW8LBbx
Q8fZKNg3v7BpF5/cxInmdMSjXvLGrjHQ7xN63BeI1YMYr2/VJ5h4s1uh1kTWAQQWsdv+RGyE9W+3
6O7j1MK8L7gu32gMWpSdZr4VOGJpOxBwRCecZ6QoV1NfdXyishU/4P3mTByYoPwoxSotXKL40Q9g
PrBxqk15M/5SZaumbHeuhnNzZ4KTsivv6p292JbNGzaLqvlurFAptmiQChbAGDzs8PrF2Oa5LJCu
l07rKtkbhH9Gi/BWHhRz8LAM3mZmumSIxJ3QiTpcyblEBuKd+Y6ztBmzHB+y6eloO5XVvoxEKObI
ayBz3eszeRRnKT6M53NthtaZzYv8gnxxmI3OmylPeEEkCs5M64ZO7CHbEo92P/DDwat449OTYLFz
MlN5TglI4faK4gNu7TWsq/lgIKnBB4h4VMuodCJiaolScfuHpVwMVsMflo+CeV3mc+QHxrwR+yk0
ZNiJaE8ItpezJvg0mAK/jjggawl21nxHFHARz54JLtjr4A1v9YfSmi5oim4TFxN6L3rvYIPF3lR/
E1CiRvwe4j35T7bMyE319c06SJa60FW0UHV7p29CG8Wg0Q+I7BCuPIuvYxG1upjtEcOnB8GRrOlD
HOgm3V2ux3X2sxT/CUhjactIs2D+E2fm+yN29zM6ina8/0isBg8407B0WwOMRoqsWKhsPVwfyTqc
xCZYol8Qv3QzhAHGObXZX/hARA+2PO5cc6pZN387v2k+rwQQlOEXqqXqfybF43COg/Rmact6dO7Q
1zEGTqZyPLu1V7wU26ZLl+Ef5E8VxMpxEUNi0ensxn8+cRvTDXWsLaxkc7IUn8asfXSBT4lF8s0u
OidyT0sAzeFoLDwaUDBooQOcaPaTSKtqakbaekyQ6tusWjHaal7TP3hs8Uc3p+f6oXrl5Bmc4mH8
ILWZ9JjzCehrzWsd6uWnkzDrHjBR+iO70qcyca6+2ljtUUKuqMA7vccovIKb16azSLaFwUaEEFoG
Baayk8F3EE4LH/cWnTqi0n0mNLEbr09vnYCkv3F+HuLrW3pZjRUpyv867o8lLfRXWfNvlsBT1iud
jD7mGXFRmpqTPxzwAv7aF8p49BfwdBoYCRR+frOvj2q9muAiFaAGbaRBTHN6bRO9s8Ls0J+ZyfIh
vLlpuRJENAPrZbaongGCPBuOuuBsczSvd9DuDNTZeXO2648pLnqKjWIIh9AYXjX7dBjQgOjM9EV8
xHN6zWngTRn+PKOa1Piqm/0RHPDG1tQV3cKRMZz0BASox+BvIgyzq208urYwiD8nnFfO9RGXCioB
/FOIlK7IxJW5O808bL89RGk9bcOJ1tEkW7JVeZIhYMiGYSOnGw81BF3iMgPjF2rCXmHa13gRgjmT
nyLGQB7OHchF1qbqM/fCF4pGooO19ix+Qf3JCh2sxXQzcvVfps//qhIYt1LXQkaVxG+NrVoZ+kRR
812BsWHSjOiWjDakWGu2rC0vWC3+XIKJ31srQMporIAjBc75rSxppDLk87oWuwvbOj+qyTKZhvOy
Ro29JHoY2zDtrbaDYHHOPC2l2XM5KifWpUNhHzfXrDzbEr3gaJI7t7CZ/Xx73wjkVIgg3gQNk+fp
l73y3xWiHMH/TeqUXqTu3eQjQrhuCTa7mXzmcboRNDumrOn4xBLZEaa/MHXVsaVxn4QjMDxi4MDC
0Zj9++r60Fx1IZXy3RmpyyLTLQ2X8SyWlryWsMg2+bk/gvsxowuyWxeDNKEfZEs/tcu4ni6Z6qwG
g9yaPsQ4KjzJKUpGEWJCin9pCJo0osch2bmLEPtQFgNGEHGMOdshF/aX/jjye/JpMysYoZdqYAwM
xwS81QDRqqo/qe0YCe2oPLktk4KqAIzM2ORZ0IdF1NKNuwZqpmxBbJWnN7XGh1GoZ5fpFNicbp1B
8aUMEUblnEBH9qTM6VrQZ/759YniPxbQ4NVR2gOPAlj59wJWV6HAgRk0VJRsp2lmT4vg2rzI0iMT
VX06Ccbpq3Ed27daIu7UFO6gmZypNC6WkInWJZkzdYqrcYSVIYLx893dI6nHFhL4jv+9uzt4w/U2
ofNucHejjuRNskuwsFd83pGxIZWRVtr5EV29sYut8gqr29sv179D4fzP9QUVlwTkGGj+38EsGanX
edNd+djLGc0sLF7xpTl22eqEys1p7Fp1j+PHr1Zm2b31kZvSPcAQHn7Pz3fyzxuh6TvV4IAgeXHX
S4vppYW9eMp3ItDCuL5aKImMq84k9//vQncF/yAobXqtz/mO0FYlcyG92Wn+NiB+9vN15Dvkyri0
I+sKpRsBFh9Tlb83XtdehWujRaddjwbaDR6mM1WZM7pZuKujA7sP6Ik6oOW2pMmN1maBnDrmV4yM
Jhx4PSADr33Ewfw2PVSljVz+pMdB0xoR/icQ1GjZa0EzedOE6x7331hsYOgf24tLmQkmArJXUf/y
SF/mDnfBCNNPTURPA/dP6V6OG9YfuGtBSndj8UjKJAlkCKZ4Y97v3PbZa/QWTU315XwMQUOIpvF+
21xk5i/ondrnaBl+iOihy64SIcFli9CGfSCTwwoVnBuVwqr6oD469YuUHKJfCNucI9w0vMYlS8W6
DeSge3Xbj565uanMYSGSS5rGSmOMuyiO2ue09dqjTKYC7WxysmmBCqWLRaMHzq1XOUe5GsTOUfLs
nU1NSwZ7uqDCiqmxLx1+KxbH+s+7QPhHfwnsLPBDmMOA3e5lZPPbwESzv2S7y/m5yvb1aEFXg53R
AAY4vGVkYc/CokPGTw7xnb7ymIgcXudXOJ2/cV7/cbKj+QB2GwMX+AD3jgi44QHN7weAodKR44NA
c21m45Seuf35+vjzk99j/sf9LzPIHbFbjAbF+9BSy3XUTmIx4WqUjuU7Ah1PRuJkeOIAGnrvVrib
Ijy+6iEiODrbG9kAzrGg2OQvBmi+1Jp+dIdbMOrKE5gyJ8psX3+eYBLKbwYKgadTg8kZCl12uZvq
ZuefRTN6oLCcjkplpnBAyuZm5xCOMyemHnk7P1LV/fyY8j8CF6Mx9Fhl+sgErrvzpZt2MB8TaKgD
rZZiIXrqNjmmi8ksD+SttG7mFF4eECYPvTK6Yx1F6NXLl/pG30yog8q3Dnqj5qSP6qKfY4AUPl0f
bkdtXq6ah3g2+meHzm9db/EfsQkCO2otksEBJH6h7v47YxObLL+00y9bkEraTnI8ghXShvMOJdkR
WzRGmQoDbuWKIVzqwkCDVy9O/0QVXf1KcVFfSwzqNywnf2WUC/++O1qOeMzgNaCIf0dOub60RqcP
AJ90jxA9ZCuh9f5HUQa0vZYsde5QI+P7+VV+6ePchTcmnNACOQz5Er5Sif+uCp9HWMR9suvdeNM+
FIvTh6y46uewah8TXMw+splO12aRio76PMW/ZIfTvGqShD0n1dL4iJhfZLBrLHUXrRsUwX4LJv/I
lBFmVgydtza2rO8WRmf2VYVqGMO7lk2FExLo4rnb1jTncLUxS0ppFBGzX7b4P7ABoEJg+ANTBhn8
LW5MT0VOPYCJzEnZYWNF3BBRKM2atZ4d0WCwr+UqRMD6YY5GlnXOsSMad09e/jJx/8e4bRRNIReX
UB1GuebvbZEM17g+xzy9CHqbHcHWuKhzXDZKTCQn18WvLg3/fHCQHXzcoLSBxtwl35epPA3VHvuJ
lCBZ3tJNqxeBcdU8oddxK3o9T1urB18mA/IQUmYZ+/DUP0aIiKap4UfVzft5hwrfNgDSGwpcfN4G
oi7fxPMKQ6xvzaWIdleqge4Tzh+5A/63Jc7NCzBoRvvLmn/Nv/76JsYrkvpDkB21L+6XQFKuSR/l
mAcMIjox2yE9TvRHBMKynIpW2KvDCb09xEfmUnXIO+RWQYuMgCq5+qCVMfLZuvjhl1X4Fh/u7uku
V5xm8u3SK9yTPCLAJG9K+w5Bv1J43RXSHKxUDd6VCPXzZb8F+rur3m2/KByKSTaw9rDoMMImEpFv
ZL/N+/91FUo9Kk4SYYEp/N+bvEjyUGxrnk1q0Nnj7OuvXtY4xlX4pbL8XtfyPP+50ldZ/p9oJ7KA
Zacl0W50NADRh4If8B9YnTgqrG6XlZBsy4GWODhB+Zfc4PsgX0aeDP0uTh7+gX/w30+ZSKdaKUa9
K74tThyjWYlos+FtKuaQAq9BRJ+GA0fJV5Oz159GcOXNaS6/wB2+V193t3G32OBW+7KME3Tv2hFv
Nb9gXE6e0AKxZThZvxlxbNIoa6NPeDy/bqgvlurdt/XfVbiHuqHZnKJ9wiqUF5o+BXrQbn4S3EmM
Nt3YFL4+lclDekswsaz8YVjp5EHFhZOw2VyGA/jbQfej4nBuAJUJL9ogzH9VIP/ef4CyCeUMlrwK
Dh+S0d9vSu8qNbskp+6QHKX3wUlm7cJweW90YP3BQ/nDbxcN47LcEuw6uATTjQEoQbNAtM3VBW6w
i4uDbqHJvNuagEto5+A6H1DjQ/nAU9cRkIV4LduVm/nlUgzkFQ1YrlF4AmkRfVt5RQti2Bp/NP/n
z/n7ePPuye4O07xMw3NZZd1BXjaMciBGqcvbGu+5vTpvn4ad7E3J3+Rl+wyc9X0c/glryZ8w+gAE
rDHMebvZb1OnnyV+54l+O8uWk2MRQL0u3MgRnZuXLSRbCoZN6TBFAzEhsCrl13/3lqN4zWwwRR9Z
JPfm6KuzPV2L63Q2zCYPsjs5artwb3jndf4ICFd6UDbq7ucFoALh3f21/+5WQPr73dZSCsG/i7uD
th7ngHI6S44Zq9C+g4yNF/qLtm8Xyru0Dg9n57YJVEdeQf7wGsu1axc/NVtbY3dgl+7ZbBdMsrLX
/CisczOQl+VCsAW3O0LgXcq+weA0W8U2ahy5hWg+HsiWvJFWkW/s6rm0UsCSDKBDkoVi6avTEjpU
gPDbKn1UVuLDxENsypMYABv45Ame/ifyhs1tW57M0wpBGne6Jh1ihKAsL/NpkCykrbxmZhBwWC9P
gTSnHT7Xtoanuvpq2Ok7ePNuuVQd4Zc9pY0r9tOK3hUDUT8pTlGe4pztBeW7so6Op4XLLGF5WTCF
NVmVxrvMpECnGiC9tCMMYZMDPmaZN12r9tQXVspLtBTZLokVeVP/gfYyIJ1oU86KoHKLmb7I8doY
NqfV5CDv6bZPtlQ5IyrOxIqRUlt6oMWu7iaL21pcRp+CX7r98w3E0c+7R/xWTH5tHlIRcgMyknte
+Um8FqQLEdMvJzkmx/499OJ1uAgfJK+f3WbyHx7GGxaoELi1ZcznOHE6AARsph2e9kti/D2SjjeD
ch9xigQVB5C/d/KQqSkK1np7uK2TleZKs3yJNbF9CUpH2SnLeKUulKXgnGaCM131G5apX9fPP6+I
9M8V+c9N3B1qchLKjRBq7aF/muzzT/w7E/O2vrxfFto6PzIsnGcr7V1zE2+jAJHqtyhoD2t9Pdji
RlgZ28nLZFstiqVi4Sv5NF0AEMt/SeURiPjXDv3PTd4deXkVNWfpwjdff4E0qmVtp0vIFjttxdSY
UlX17Kfe5WNdUA/ampN7BZiGbKmscg/Mk2tPd+pStZTllbGZ5iKB7MlbdZ7ub7tkeQMEhci0Jy+n
L/oBPU4dn1BQDQDFjFW8V3Z4F+zlpbBHvnGRO5V3WZzcbHtenhZoTK16W5mpG8VN5sn87MmcDFpk
loGxjd0saPkRdZBscHheVQyRo6XMnPYyqw/5mknfqp/Dw1isy0C0W0aNjO299Hg5TpbGPF1hx+MP
/sTKZ+Fc57ZzhmWigyDzSzYv1nUQzdEw9iMf94Q5IzI33uUL4oZrzKeM8s4eRfsqfs53/aJ+wE3D
zxz0IRfhJnKMADr8BmEBjr5uw5G3uBD2oy3t8a3oNn7mo5Zn6+toHe5OTsRwTt7gpO2pm2Z52t/e
8o8SzUSvDrSVsFUsdZa7wEUemEHa5Ux8hla9YKi4miyHmTaaRkcLcT19qggBzVNkaV7m5zbRjKfl
BPL1WbtMt8oGsA7Qomg/DbogXUBGGOaz3ilWMG2t5AGdRi/aiwQJeZUQorR9cjRmzZyoPmxvrrZW
V+Kufqqf9KXml4fFKvHD2eBi6+BwNC2TheaNbbVmEdkcDku09S1xNVkIGySfFsX69qgAWKQOsKzj
bcPR9pYuJ0HFsrnDiF1Y9kE4vzoTH+jE3thoa90Ttyen9ZiSNW/K8+Th/KamDPWprmbtYzmbbjJ/
WCtbVtLH7yLo+bOAeObyMuTIrp9OCyQP4nkXlEzD1JXh9xZNP39gWUQzZmiWu5ol2fjozgxrU9nW
BAAAkzoHOGI2ngkseheoq9hLDxAFlQ2Zx7JYMonE+cDsN9IvFcw99xcpaZQ40G/ERxegO0Iqf8er
OpKup8mtaQ6Y4K7Km4sTLdBe2u3FQ74bk4Z03do1GMTeJ4y4yHKwd08m1BnZDQMxYKtzRkAn9EYY
A2AYl0E/P2DOXH5ePRS09E7W52/KPV8tu7vjDTQfGhdQ8DWB4eDftz0MqIWqStUcaLp5nVNvynVs
3Z7y19Jfj8sLy9gSOG2F+e3zjLqrBa6LHZIC46k9ybkAWPo55n4vT8eFRCMCzgJdxm/wzapXxWxo
y+ZgA5ERaP8F1fY203bSUvEU64ZZr4Nq6SK4zPtVtf/54v/Kn/578fsKqonVc19Pz81hBPIwKJ03
O/V1ys4CjoYao3m2Muux8uXRDsDEl2dPq/k6ovv0yDwtU2CAv5SoXzOFby9Ig4UCZYKZg36X0V3F
+JzXZ+5Ixx7EuT1WH2BQSLtsknDvYmrWazFvD0BtI9tWFoCuGP/bsvXUni3+5zUofsNIfx/uji8I
KQ3IRTIMmXvXcLkWOG7kojkAbvJbP37ChNgAQlC/3R7PL9XLzQeG1JoiiMh2OX1MD4Qq4jK/tBUW
ksuIY4mHtoubw1ZzYbgRbcURnbxuZDPc5NYOff6H3hEsObYxuokeBE/mOb0JGWQMwqawlFUZlI8J
cJbaA6riHMZ5/cXLbUfeMHHEn6xeRntlEy8nz8MjWDBLe5YZMHQmsg7AgnI7cSMG7sfTgQbf9C13
JQc3H6hwj4zvzZO5Sp0OwNRk9nXMA+ysLnb68lt3Uv1Hbsn4F3IW4h+07+W7j69VOoMCsK5JuLJs
htN8IVnXzwRIhw7C0WZYL0UeZqJNNisg1Z4QPAKMLp+t9Ck8tshCzXMPvBXO1CP6CsRM9BEdEC6x
YOeCysYOY58/pccQbEsSmuLT5VPbTt18c1tKjd1mpu7Cx1JRwQOfkB7xuIAvGs+6dfuBj+YvbSf1
W4uHbfPfh73byBPpFp6hRtWHfh3Hdv8eLyaLsyM1QOGLTQXCy5dc8NeH7Fj4UaDPT7mV7zRXCWDD
wOLUN9LZTpY9YJMX7WBMncnx5in0M8zLUduC4BEgKlws2YBx60SbS2KdN6Ld8Kzi4+lqVo/54/SF
LJFmljFr341ZCYDkl0Pge3fx7hnvigX8ffAGVKuaVKy3c4fJ674N8Fp5BswCGq8Jutn1Udj8HLSk
caJ8HyIMhKhgUsD0Y+D6dwwX4ya7XjVWVjO1GeM16xbkh/YNC5uDbH9UBK3p84fiNO6rTC2qr/gs
XM5IcEixlwcVaJ4GcOo1mP6CxP4+LxqXY9SIgnqow0S8a7amlXAx4HXUhxY4L8x9aLIv0IcfZZB1
G1CDcxjQ7mQFq1ZYqQ8NWJwUmfI5E1UZ6ORmeA9nE+tBcCH2W/Vs+gfOspm7iav4kQt82huAUme2
sVGez+e51iz1bKnjWwOahNG2ifEJ7xsdxvyXPtsXZ+bbgv/nue5qk6aO6DPdeM1tY2I2htC60pja
+vrKJ/oiHoWH5qVYRy/qs1LMlAhpbRSkzeq5ep+uDdqbfmUP7tRWeRnhzhiDkmjfPrtFu6296SMA
NcKSjSlI9cvRqv1zo/znvu/KGbGDzHS9XUmvzcviekR9U1tffNm6Ltu386FYo3vQecUG+Ea/yAIw
oMAzFavpTG3Vm0qgBNFLaBeBsO2IkuVHbUUb8f10jHxhN3QmHlPFrHIbW7TBXM1Vwn7m5tZtq5LM
11ayb5CVu1DIpl64qt5uzyPSl1H9R88gpgbDenbyT2UEDYcDvGczqn95/n+kFtSTNE2goqky88u7
eHvDHFTNtLg+RJ8RrI3Q0S/QPdZnqwyawqqNcSTfzm9W/lxvL0vD/s33UP4eA7kBeu4GvnvIpt03
ScsiOSWnLG0OkmmsL7a4utiGub7OqZjOVoiADft18a7a6XoCprB2IH5nG/19amIdAE8BlOzYs9pr
DxOQ0CCVvZMXO80m5zT7OaYo34tKjnZVwpVyPOiRafo7pkgIxoulMqk4mpR1704pri5Ag3NH5nAd
A5v7wfjd/KC5Zvdv2YdhUb3Y6DJUpvORukZAGWUB06VjNgHaWkJsGAKF/mK6vfIsFWiCNaRyaXPr
TPGXuHMvtkIuLo9i2gz3cLKE+3ZXEd+EtMchO6wOlTPmbcIsm02BqA+eWFpXINJ6DOj2OheC5AVJ
BSHIryYhCUuCbeiHf9TniK7V1Jc8zTM0dnN/6GakD9XbgNqsOdkAEOyCMWfo/JyyK7V+XvvvBJa/
b//b2k9qOSpT1r52gQz4g0M1hQUHfIH+CQvU2cmykbTFfQf0v+YKj7DVDVIsDlD75D5NvZubz8p9
bKuURIonP4R25tz8ER38obGpSKwW3Zi4Qjm3OCzMZnvmu9acyiWHIE2AlWzpqeMhVXQU98gzQQgr
oIOBFHuc6m60H/NcRJLXCRKrDjIeiav5v8TYfxQmvMORuMyZNuK87tKFLux1aJJidejmfBeM/IE9
TwFoQ0SAp2KnmyTIX0ZsM6w550p/oKUp3fitU89leoj96nL48/N7UcbT+++w//ct3Z3uUzluC6lV
mIqB/oeyHZtv9Ujyc+pnjlEHyHXrDoAGQB/nTjOv3SPmQq/AYK12Fi5Ob8lCtq823D1EkQorY+M/
CNvh6UwbI1xHmxHqmrmGf7j6MOaW8Tz1wPCdf1vYcfN/fwoDghwYDpW///1lt1UyKZumHZ8CdRET
5w6TqoHy/eYDIfcSAhGHL1B5L3LAenvx/rFYgWKyBKf2QPBqG2CKNHQv3id49yqIl+eg+u0mv/ex
x6X+35u8e/tGzVy077lJ9H2cifmgwSEwHku/9skJExM9SSQbDtVBCT5u1mN5tZpF/jzsMWT2oQ53
sxSKJYyUwirtDj7LdPfzVvjnScKwdqz3p+BpvyzR/jNpC2utPV2ksiLl4tOzykVqBSLw+Kv9ni/J
RecS5BLwwjRMfr6y+lXwfXt//7n0XfIRF3D6TwlLQxMPo77WnLzrx/6hJo2nvbKObdQx10g6INsP
UwmmlkctO59QPFJDvk4t/Abf4obaoZ3xv5bCYjgkziZcU+yGXpGa6ED6hasfEVfZZt4IRJcdaXZl
J1ycFox6aufb69nK58zXzMmLh0wlDm+QJMPNaV/srx+92dIy2E1M8QjYemEE2fyKpM6MViCOwqa0
7zf5I1jnA3Mv0uLB5DC0Q808jtyUs6l6Bdyr8a1DgJoDRQgaa3lzQY9BNRmc/0PYmTWnqm1t+BdZ
JSKgt/S9LXY3lIkJiCKoqOiv/x6yv6qzYlLxYp06ezURYTLnGO94m3S41ylE7AclZaxXAzRS/kPv
Y12v9oIaDZXiw99V216Bpig2GH64JDdQMrZQNB2c1VvtTFsG2YuxNs6ORoXyNl6aHZeUG4fKi4JF
1ln66gUFCNQm7xhBWyof6ABF+wFGUpmVSVC9W+vkgzZUt/tM1mqni3pmB95Kjo2DEIIoFLU1vwS5
gd4EWSnUen8DqDnGiAydDtz3CGGxAP9brdDeMHbRG3FTSa+8wJpuIiIbYUfeaV1jZ6y6FkIcY1Xr
e/3CgMTHCieSdCBbjK3jJSQWxCvgEFEBoATNnYHMYd5V2aQjn/BGt54jG1DxdHRzHfOW5S44eane
N+D960OEFu8N9ppHcId12H9IiXsUdEsXEnumzvdel3+hnz52Zua1vVzH4QmrC7ftgD+EqYHZPfUs
ipu3rZsYH37p7t3Syj6Y6mjR1mxD6+u7KLZx1sLX1L1ayrpEnUQTr+UmmgGHuFhWQbVqdu+7D3mP
JE/1sc4A8NJVx7tNejYg54oPNoopyqKtmjjFok8MsTpu43Y3pFhGSUYbGGVRqZWqcda7fJVYBzBQ
b/qkMNeNluCd7cyii1bDHcIEtwKv74O29cO+NgeQHXEtfGSs4uTFlaWrMAatje2HJ+vFgrAG5wTE
4iZOBlRNuQN/3QBURgYBukBcPLJnNfu8AlRcdMy/9KOT2gBEPNhuMArZy437gDRGg+pOBoI4O5+T
o+8S9XBk+NOe9mAKRpmbDBQHZPv9MKOJH8Tq0Vz20ApgbSdZD4NIBLRQNgZ5V0ZkTFELT2BN4Ruk
w9N2OsiMKbqtIw6LBD4Ck9V6o28Q32du4XB/C7VYMKB1JOvw2VOXibbcWRamOp8YB551yb04j9XO
3JDKaWSZuhhVo2tQjSB87IPdpFEDgnfZ9zGvgK7wdmbLk8OMv2OgriO9Pmlk31zXuq3ng0uK/A7R
JoKoWkcrmZiiCnnunRiV0lmhNePdvNkI8N5Qx3A3iL3m0XCaL+7OTi/0BuSdxcF5Vk7TobfJzZ3O
Xy9RCqK0teKeKr81P7v5wT1qYtmFHqJS09ypjpoYEu0cIj/jr18GYDlqc9bt31sq2qxDrWJ/trck
Z2/19dmL7fnXg+uf3fmpxZLEmrF7Up2BgSVuPt7G+aw/uX1ih3UC/KJcNmvvHMXDZiWO2Tl0XODM
fqLSVqlbq/RqSmsGhbz+e3W+ZQhfGpUBrzVbt80EPeSnNCx1pLj6qKMWZsu9Us9lfG2UOCPZrEan
KOfAq0371UTuJ8OjKUv/+WpPVbUi5Olhe+bMowqb4TU9feh0hQZo5Ho3Pbk04uxhf9/Or47s52Gn
iHy0BLfly1nkn3P2hHamn0nZOeowXt2DpFdXLX5Yx1Ex2rKJ59ZwOa8O+PIj0ZvHatt/1Go5vk/Z
cA7sUtHuvVq17Yv96sI6P1vp5mb878KebsZhL8W3frFrqqjrFZN/NXb7YHPkRPd4tIByBRvfcXg0
C31P5wPlM1FnlT9zHy/wWKWp1/64Rc+QdbbbXsRjwS3C/mp64zQd7GbSonauA/i1TWfp5oFiUq6a
b4ySkUtevYM57WhvkvewPy7mjtAMHzSmp1uMHgqTQOhiug8Zl204MigfjvN4rLfVUD3qZ7020Ll5
uDLSgtwgiVz1EtEhZcZBO2N18Qr+hiX14us9sVX250fZ6p7zZtXtQg4+JJMQMh3x0jR2i/OMPPD2
Z38gLh4LvrX5WFx9ajLUwJww6owtkJn8461FCZ5ErYeaRPclx63gKFPRuWkr+PntIfJdvdlaJod5
CshY6Veo6D0HWzS7UlTKHu1ucpbhXIdWuDliOrAPmqacyI/plh5k3fYY6TcqQBJUmQiS2qSuawZR
qL4yt2eXqPpvsH5vWs9o2RKaXwTEtqImnItmI0TH4sqtuPnsTBfvor54i35brFD7AZlloA/leYkI
RXzbZTKbUryiAJOZtXklozr6ORfSD9PajiG+dQzwGz0xEEdiP4I9KgdFidj8qj8ktce5wtCf9mTY
GyvLC6hhYf99lb+g4dDXRFCZL4sgDAO/Nyat/U45dmReqTOSglRDMtFhNxf0LUVUOUrW1Tvm6QBt
yGdF8DGrS0+AAOjjOEoMgfEYNIzMrLwaXifbKUjJssQjk65xMH/P99oJ37BZh4EB5/4oPhs7B8b5
nTF97SLFK5AuY89gJzpGLZrmYviMUh+E4u8vKbR/g4DwwYLziSiGEdcTsJJIBCuWyrZp7vuD/fTB
JKky2EJ4jS6zysE5w8X+QA3M2KocIo9MtPok73nEMdBpUp3JaooXzW2NIANnSMxoRDcfP1JDMfsL
qsMFwcLNkzQPeuUAnJLEDJS0de6LzmK/Jj3a7w3OfCg9cxclxmHc7qgK/HqzYqHHEzwFDw/t0tF7
5nZ4miWberbdtBFikzuRow8+adHjkzLuCPUrtTUjyjzieTtv1UcdtaegOi+AKOGXuQGuRUJXwTms
ER48Zx7Fyu3SLXLlFHWMvX51AuY4aobnQbxMtZiWJRuWU9pCo+Z47Zu3AKcbT/Sa2XkR0O04KcPs
ZrTJq4bVDoFDKLCbYuIBWyB1WEZ4RuytOEAUS610bcae6TDWTtYe94nWILEv1jYoja76RntnYbkT
xtMkSAJxjK5WV9zcyXTBznT8cpltE0qCSLdktB+rlRezh2Rqo2I9uAmciTzYjgS7Nd5aD378kcHv
3t2P8ECAS1BZgnEwFPfoIzMG8L6ikabWofJq21cLTrBRAPOdGX2TxUZ1m0JJw52bYTGpQ/rF3jKQ
zQIF9ws2kG7Y0t9rLTNyM8Ov4+9F/Av+zSNhNotNEtwcrKu/v6mdONtfpA5HTub07eMXMNl4GGA/
w2C2pb5R1DQt4aVA9c/icK6a6GZr6kM2kRsgYaEffdHCbZDfuQEYp3Z094Rl38ehYPr3tXbav+Ed
/17sE5Swk1O5t9+zrQgTSb1/7oeKKph3A7G4kw2O2CAoPm4b9H55IL4tFJ2OWQtEn2VkYz3PQ0dv
orZgP3h9KrWTA0XfT4e1n4JQG7ktmuzguqRu7vOKVpEiqMUv4n18HB9UYdqf43xg4TWgCdQoKOGu
0OAq1sRVU1gHmHKpsikYPoMOAA2tb2BrQByEdXrDQGZaw7x82OMLphQ3u6TzoU/v8pMY7tJMMb1D
OarfaWJNDpZNnyI/c/cRCWQXL5pDQjtgY/OGi4GI+oaWpfAFWsSDOsk0XKpoc/CvH94Bz7pOs7BL
IzFABSx2SOsUIr/WahfB/2gs67RIfN/B2d4HXTPXmY3S2+AnTbm9SDwFzX0zbr1bn35n0ojlj/6J
K8aJRdv7zX60ocX3TkxS6Vo+ofecbZEMj4bd1vJ387+f+S+0re/r8wmoe4j1vZR6rM98dvKTsE8R
cA4FewBU7RRj4DjaWm5hrVrbYR/nq5YF14KW9AzQGe7t0d4ZXa5qm20iMV8exs2HP9draFIQXqD9
FTCp+v7yXON2ub1I8YkO4fbZ9GkqkeiLx7QYXYLEbaq1rZFql/Do1upcgVBbuRdE91j8dv2uf55i
FA+TetRg56/UKOJvhQKCDESbDOt6P7JKSEa+xmnVO0XiAPt55b0IjyF7qyWEinGY1XhhdRE85doO
a7AMfmsG+vowYIFozSyRrs5NYP12MVfJrL+f6S88CJ7pP5f2BHtldSySVtocA0Eb365moXKnol3U
c9rLyt3PYjhZNLHa3YsxcSmot/bW0WPOaxbe0X6FUH5p5n88xn+u56nRe5wP2X2Hc3p0+by7nZG8
gvzpcA4ss2l6VfuTTrCbp77wvp9ubQnfl8LaBWctA5Q4BoDuVmJRmlsPF7zAJAmOsRrsJaurK2z1
eBANbx5DMP5WbMYTwT1zGktu7idTyRXceNCyDm666sHQAlBxWs6r/uZLkPXX13vqb7JiL1yS5Gsl
kEEQbNcxhL54BbnPKf2GKQw0518xnutrjekcJimMD7YaBsPOGoiDNwzi0NbCpe7/HWEqe4sJQ6V1
KDTEpkA290aHSdDLguG3huGfhSI/FVjnshbFU3PlwqDF3gzQjgvPFRAeTbyVUyTKvhLcHDDiF0v0
P1uDHzeNKhv1NbjtD4/T9BAreb9KzjDrTz7jsiXmLZc2+Glp9ly4L/pA8pEd9Rd5ePXxrplkA9lJ
dcZJbg3tEi/1yYcMFrdza3unlW8767y6RQksD7ZUTklOg4U4vhJrSv12CLvvglGHsOyMdcNrKZzb
e2WwT9vNGdu2cUDK1MMaIxarBWUvZvTVmuAxxe4+SGil+vpJE42OKbh4mwDBPYLu/GJvsOccCRiF
26W2jM313qiwA4L3JDUL7VUl8XPMCM0XPzK6EtRoGK9+3wwvcZW2CFxtTRtMA8aL/vB768sDZC+4
BKcl7fSWzjozKeTMPpaEujI7UHHh7TGPveSiZpKajnA2onK6+Xd1Rq/vKxTvafT39vPL6JwLRWYr
wrMQmsSe7xd67EGwKA671lQP2Kz1QKcR1fQgQF0/wMVJk6kcz6riDQJdv3gzLwiKMChoVAvVXCUn
deCA0GJ/oiEH/lBV/wDHSJ105hPX8CVJXZ5mhmCEp7V7n7qp2vGw3sT4u1ZH9guE6kdKImy/b9/k
qaHu1P120t3xTWbBombtdWdHdaUHnvdZQu6TvU97NFqYqfamvE1FPM9Bla2hpYHvuFHYNpdtFtdt
M5ncuba/b7L4s1T7fmlPR+NFqAgAb24yQrT/bh3iDeehOlCBAudiSXNxPk4H43HFHQyjTHX3q+PA
Tsytfljd1UkysF8t0J+nNb6pqGRI5qPYZW7//bnfu0WaH+KUu8VoYnVUBwwPmjo3dyGzqHmQax+J
Jftn3cjBwI3Q7ah24wS48VaVXzAaSsKZPrp7n4xhlq9qiV96o+9X9/T6pGdlfxXjpFmVfXW1s4Hu
3ZX8MXCOHw/VHKzuRjAwgYktJjrT6QcKBMuoDWMtGgASe8O1R7Jh01ko66hjRuuJjRPOCPDaxaX0
72f7y/n9/VKfzksE7L2iwMl/OsMIac2dbN4ch4eZa+Jd72uWFh4MdPsGKIuFJXW00z/7+ugVDe1L
xPB9j26uAyF7F600arynNdbuX/bVpcd1iOribCxuBhOw6dGadtcDHP5ya7o1psCa41p1Uo0/cJLA
srqq4R+dJa/sbeBqlnXw+AVsps6lYB5Grr0p3qjIDtZI0b3t5yizPke2y+BjYtsXlYje9Yu72TQt
P78Ftg1IOfFVV54q3FPvVom3nhTzprAuzYcz2JvOB3WHZqhGKGlsHrvBaPTiIYrNzfnxsQQkwwwR
G2OPp4dYXstD3BZjHmJ3tVicaHGCg85d+4CnYkzVvYdgaKv6Dw0E5a7i+TT8/CwG9ujvby//Ig6h
GEQXgmRawI7g6734Bxa+HVvXLTfmFDF2p6QKi48LwjXJbuzzklHxceb02I1QOw52ruSVk9Lk3Qi7
+L/Sq5iKmQ1BRF24TtALz/xLwZNMUqHQwUlMOoug+R3EEJiHXenEz3ioMdwdo3DgfFJAVroGyAyn
FXYUfHFmT1Zb/SzU4Mw0j5KGIiekMdd7/IhgOz44B7CJhu0G+E9TyZ5LrQxygeEgjnAuTRV/4wAW
cfKb64hdWeN6+bM4vDIyeNiSzRzQrb0t/6r0M6tt7R05wNZPK5l9YVGOdVWll5RjBHS6iZ3YuHhC
HTmh+MgRah3w+CtRMRxnWIrZeCYaeOZht9e4Y+5Z55QbeGLKn6UjmFB8tNg5ea2wDckEgj0yjSS4
oWjDu8652Dj9DecydWzt5Raub/SNzHthsSda7lQGjqk6FrrAcQ15/Gr08N5rqSI0v6rh7Eayg/Fr
ePAeDZDMr5xucg8NkcKEvhl+JMV6i6P8otcuGnDnot8H/egOrIGLJMSULYN1LCv5qfKwb5wMETkH
tmQe1uHLltOUAmegbMabvAIM/vEQZFZNe9L24AGrld3iBgiomZiw7jRiqa1lIytyxilU5C2VBnNx
hGeltR3sjS1TJ5ocFxfju75dtWi6OZvtto2pmrVzSTK0dpTvtdEbnJiDVBRdzXwqBqNR9Ps4xSSi
eTKo1Oi5qeGI9NMB2EXjGuQDWET9IUYZ1P7E9IAltOi3ydrjWvnncLtaeJGurwZ2iNgw95gaYssM
hsUNsHAa1QoI0bJKeQb3t1GfEBXJeFEJe4yd+s1Nx5Zia5Ren5umjPs0aR1uKrdUz7HD27NiT+oy
Z3aLwx6NXOOrJzJRwwSQDSsFDZcc2biafb9l8t8s1spM3a3Zt1OEPTwjeuW7mXG3uw4jSj82yaid
ll7HkYKzWdkx3YBioOCxzoABlK+1JXPkIDYBh7gzRz4YGkZyVtc7GLlT0A0VLsNwnPZ2TnvRVHEK
fS+ZHawSPNm4pYRnYDlHMBDIUVenboV3hFErtmyxygSbcT9BY8yeFYxIQfZXvQY+s5r5i2zFONgi
6udAvFm5rZgNCMgywjHFw71Fl2ELyBCfGQizGJoZB3JFo4bywhIYjPYBQwfWUurGRmOWWzkMA7x8
kA+IyDNv6qjKVIG1twXdOqFqbL5mA9exdjCO6+MdKo8ZhaNYecChudhxWMy7YS+82FBxcQxv8eev
WGT/sRm/b9bfN8mnk273uF6yirz2SFikw2YHuaL6Uhaxex43+jVlQZbJrFinw9wtJ7uRYu8nsS0P
mDfaPXYZ/q53mFwH0lvfU95ICo/2MBbm+agc7FZkoojw9ncB4wFptGNedNfXiLVUTgIoIkPRNBE5
52EOilaM8uDEg/Wg7w/w0XYYqCA9yly4Y3rhU08FKGPVa5jaMAUQ6eAxhlardpXoPkz862zP7xJ3
wycyzwLxujkdbzs4eltTcOIg88/2wyhD9EQ6C4Daec9C5lzgvQMWU0v7g5dn2MBuPVZ5BSiaQc+B
HgKXQ3IOvEwxT4lngHhUaIbCEDHkMENtmTJzb/raE/vMWT+EsYFFbSNWYpNki2X8tce2eR/I4zva
T5n+/mJxzFgtnnlmwXcE0q20rgeSZLagz8SmxKJ6zG68PQ9+IhJxFho+mbzYKSK3vtMzvojYdjKQ
xyK2wnJIgnjQGZOUNrYR3jgvRZ9NifjXKnmCR9sPaXe69bqnCGQHL2IBOWsRtYydDYPliriS1WwW
wdnf23VQBQ01go1Du9s7826/8imEWfrzajCo7mG+I0PfpLzhz/852In/uOTl/X6M2lZLFeC0ELVN
htoEw0R/h/G22SLfisgjaUD6pLJg4shIyH4AUoaE3rmVR+IYoetbtELZmCbYS7HuxrF6KE8wBkNr
z+Q/vE+6i+tKnt5l7Vhrx9I8W7cQihNf2JHQadVez9n6snkdwyVHi/V+YoyogdCLzGCwnLTZdufA
9H7b6+3ZakRWIQ4aXjFMDTTfdtsnC8q7DMC0EUodACLYkad3nyk+Bjsi9cHh4zLYDc5vmXMPi1Xb
7Ya3sD/Jbpoy3Nd4jqC0It8Qu9RWZshvPRtOdNtTnGtLvWATvBI3qQtCq+KvyRos5o9XtlI/3YSk
LtAkGdNEdohQlZ/gn8P5fk33RX2MatBbeZa+d7Vssqfk8QTrxjvwOAI3NNwtCQosfp8X79X+Jfzs
vL5dwnPHne5yCsAtl9DRcuhlUJx0TMPOI3anwXGCYXoykIg91P+uLaWfiETzsRSW9PlkpDyPm5LT
NT9XwvkYYdjrCW8IUBpTUwaJBMJpW/uhojjV9khY8CaGXNWIDlsGC1BmyrG+hsPMhCSnxXYE970Z
/b9dgQY+7m8bmbl1iYu5sikApWZH+/aiV/2K0Hl6lf+5dJjm31+evFN10kddsVFPkSXb6YTVDoN/
dB22a7XVN7ejciIe1BTofnXPdPFN6FqohVxktypydEPBh8vsLpCzolbQocG/9y1MOSH1n6A0pcYD
sIhzG5SfoQebZvLOGwK1Qeb+uAD9CIqMEyYQmMzqApMFxJe3N5EpIjAVoixoueiPjdTLJx0dCdbg
arVg9zEBw3hZ0HfjjiuveHc77C7C8O/H2mn69Kd7g4aO7GPs+/CBeiZs3so0w2jocYx6UBG7RicJ
qsqVzsZ25+yn8QnafWt0W5wSVVox604SDOZUvMfOiXWlhhjWDDvZ518Q1X+Gs0gMz/CQk3Aiwv5H
eXpip1zo1vntdoxuxmU96BpMl8Lt6jHfovU7qo8wHvCi1QG2aPPJoemMA4QSCmPKF3fnKxPh+fag
6sOEqAkclp8tNZV7fjy0t0oZpfQ3F1aLmfnUSAg+em5uY0Nui+GDwv1N8A52DLf82Ji8kbpIgICf
RdgxU/60HLTHn7vZEba6HB4c/gHm9sRfAteNO2vZUmCcZuzVTqVuRxSeFPCExU6uzNcSVhzrUMc1
DneJ9y3zuBTCJ5h42HOujMLcZh4iIKY+jM8U0WQrtEZQKCvqkt2opiw5DJirjvj3yvgQ9rz9qnRP
4wfCoY/2HONPizJ7wjjsZj0oofPgDnfvasUDxrGMUTt6ZfUzUl1uMBFZBzQI6aCz3M9oUmYVbUw1
gj0nD07WeYoJMcmIlN0w/Cg44I485pgWm4UjzK4YrKE56IDdOZ93HbfkgIob+siD3BW7BTPrCl8N
ocmsp5WuaOXDnfYO5eSgxsaRhD/taCJH9Eh2PE9EDO2hsvqwHh5mwixttyiQYQiERzB2KwYx9XNO
BKdb34zjJB0RWpu8SO0Sf2ErIJeRSEjqS0Kn86ykyOXOMa9uVRH1J9twcdXPUY/mMwu4gA/szEfZ
AvWEJoQkuq/o/t/KeeIXQ3LQ8L9wZLjh8fjVaOI3Ec2/1/Qsj1Di41G4ts9F9PCrL3P9WyCa7Cl2
z4iZDZ3QWGm7kXjWKlq8qAg6N7X2MPkeEbI1RP7H1MRiikI9ljuf2ZFR6d1TEJuPT0Fr+Qpv+u0Y
Y8MBwmhk4R3EDN83ZfGCkWJySouodMi+gX5VfCS4eS/lad89Rf+ZSEvLV+/zL7vdvx/6VPr34rJq
iSIfCiHio+/llApr4tJaClZ3l3X+0ZuWn1Wt75YETO95VHi7Idx/+/sqfkGL0A1JRAo3SeKkjjwV
EVJ2vQq7+HiIelF9ARnpo/y957iyMz437yEmQRrlux4Pe07uw4+DBWp3J9i9K7jIXGclDcLd69iZ
Lb8Amn+pMv+9sOcRkXKr7yfccA9Ri+l4x0lHLfj7f3/5LxzxaUflkQOStdFKMw96gmaT4kRwtbgj
4ci6YLo/rN/ahIXQjxyizD5E0gto7rd19u3znqA5RbjU7fTUfB6O258Jgnl5yqzhqBjpWWuteu9S
izhbu/3K5fcXkWdXaabF7W5X+LKS/b7Ai/NZuWZCmkft0Z05WxIyc3MSBFfFrAW/4jKmvlUEKqiu
m0NoN3L/oKg9km80vEMm8pKLhOm1EGcn/veyTKZnsglCdkq8W/GfaG3kB1wsABwAgEQnSkuziYKB
7fv3A+v8nH1LbYBUufEuI6X763v+03oIsVi0L2kri/b+bt0ei0jb5QjeNcRdCNClvi/dJMLYibh5
HPDw7Kmo/YIW+bP4S1PtidKLJdT7WQF/v6KnRyrcYuF233JFx1nvc+ei/utqp/etnaKDbWkkvQIT
NqL2wutvQJr8S4ggpGsREovUARe/2mbo6nfp78HzJrF+H7ZpqqzddIdgQbTbUWHduadW7lzhK1Wa
GHR4G817Hy69YOAqgtt+oFjdCtGYDDMu+4BWNCxZu31/ZwpDWEtomO4AfyDcK3bSLqoFs5TVy7T9
Jr30J5J+e0JwA0E65B576rNbZLHbH8vW7bSlOaTtO723qMEjBQXWNkwBbnBb0c+EB+Br7d/HF47h
g36HTIHDDLoRCQrslg59P2iFCcJdM4GrQ0g36R6Zd9pBYUvMNOgydwrAg9QM+Lp5WY3jIFuRntJ/
0WcoTV/9fX+Q2v0mo6qLC1vzBn1/bU7ytqzSW76NMr8/6avTePhoBhJICTJUPQhSbiSJFAZ8zWSN
T6NZwkh0bsYVEeYDI1qixBzK1tta9I8QWXiJGh2FgoVO04jczSueHY1DRG3ApIer6kN27AcxM8iG
MGatD7OuWRntDTiOVsHj0Qs71qLWKMLr4MVuK/8y1mOERu5rEznJYPxpHfcZnylYbeKKBTexCQ/W
upKeROm6mJYzebOtOX0A2YlkcZK90zo7Dwf4HpUM2MsQ9/Yjzjixf5mKD6Ir1NjOp7LZrtT7UmIS
Z/WjMz75+Evbd1rxoE3KN1E89N0Qo6BuFfbdo7za42+ktT7SUPi4kSVDTMWwDOJ1xtaPQf6ADJ3d
wZKG1R2M+++N5RcqBUy5DhYr7c6XCeTTYdxqnYSEWLU02oXZsjXpL3soMqABpJtOrZfTlpfo+If7
dwMJU7Zpowl4O4oTKVTcinf26lzbaq2o1zZPVcRjyqoCyd2v0UIcRukKhILwDYlRAIID907vuTqh
0ZsBWTe40RUJAkPB+sVmKf5spygH0dYKGOs2tjdPjzTtEUnQj+U0uuqi6Xy5naWD3rqlFryKGRAp
xQZMM5hAcKKHgvoOTxVdB5CGf7KOG9iqwG0QWl1xc3yx3MhQ+Plq4akhSF0Zl3aJ6vX7q5V10lN5
O0hpJIAPLYhL4A2Bjk/oVo6d1HGOyoxzyRDgXUtk+yCAx7kdnqKWjJGnXE1hIiyP4Q4knJyaqQjC
hJuKih9F2z0c0BFDhZE1Ub1/NF6eyGg9HBP3ZiVqXXLQyzDHUvGI0XuToMRhZ/etrqOsmkjHrkCI
nABq3zcS50FaDO5ln7gvOOIn85WxMO8+Gr6DmSMn6zrA/mEb4+gb1tcbuiaUXCQgFeppTJQwiUub
IyaazEREVx58kdPtwxzLbCymrSP8dQFTkM0paAyl7vAyXSk8Mmi5m7J9pnmBDx0icU7Uvsdw4Z3V
tIUE8vjcTTNjy1hCiujYUasKAJw3u9FEscYK8zIlxvEGOeSyaY32s84R/LL5wx5kpeV9/Peb84uf
o4QZHY7Wzewd4sVTAVml/Vo5bntpJMPUvqtQ/XEjPq+lvlp89if5+hKH/YGiHkBwiaaKgQrV3s2o
N2hE34E9OMf2GhlAUE0V87Ehg0vUaFlZBbn9eOPo2/YxAy21Q8c+fG6ngtFFcDVNzybw202nJIGO
skvVFq6WykzEkp7zhfAvEtAuDDmwTFFLEMS23sUt6+NcediMsLF0yRacd8CdP1omlc8EDS+IcaFR
KAT9TXvcW0mb29txfnl1pMi/1At4r0JPwdCZFv7LneSfCkYsYxJtL5c06h5Jv6v8rns22rWhYIo/
O1K2rJBJAFqfOFwINNVTJn4YcaAzSsN6TERQOSeyC6vUEt0WPg1b5A8wXA25ie5qjYVCv6NIZlFA
d1jKA/KvpFE1u08fQQGXddZ7u7/BE0pdaDm7joFUzKPYl5TZToiEi7P/iMNXQn/lt21I7sOlpGjD
P/sH4pXspTIlOz2q8EaA4TXERojZH0QcGNBnA1J/eANIrvTP0m05zZ5zZWYrvZ1nsxYc1tja2diS
MAwl52ecuNby5mAdAsHjwNu24lhN4B3BtWUW2TCyahhsxRJomVnkaQU4Zu8uas3IL2iKMKADZo4Z
NKtmIAy7yvz7dfiFnYnLf7/bmLw370X/adMVHzvpQGZPa5r5MMhoenkypOpsTBN/HETbbGFQTyAn
nFHz9d61njmBGIM0CuXcALjhwEweLdTmFYvrF9Qe9gaxuIQ7d7E+6z5tuO1zdboIuEVMy8ZRhCyE
TmxUnFbvnc/8oPfNK7yOCRd4wcgra6ticJid3GrcH+X+6a7X8PnD3bKYnhLtOCQh8zK9WgeDkYkj
h+0Xe8ovTSnXiqkAvhCQ13Fk/n44iGW/m14ut4ZjNOuOFjCXIcoMMhOWq0VNMQBq0rBJGB5muW8Z
oWZvDkCl6itvnM5vjDIuRGmySmUZgUNTIP7ztl73eZb2rlDf2qOZgurZXCmgy5eI0EiDc1Q2i7AR
Q8cjlNHbVBvZ6ehzc8GJ9aqjiKafbqm2XY62bOr76BPOP5tZEDSko8V14Xn2xdtsRPSgn7vJyPbg
iWBRSgyk+zBP/nmW81IQuHBBjCQHJYm9Onnj3AvSJHUFZWG4OqA+OeYINTkSiTWz45seFGd1gBR5
i4icFIGlYl9FPWY2i2CXANWGf8SSlHrqtH4bj1P0Mw04vgvGnSGG1Oa8v9eVUa3N39sOGjmYP9Vb
wlxP1vtRMztExIMHUHdY2w6avv2gtvtjKjwD7dqgbkBpXsgP5yOe4hGWRx/ZW+V1hh9nUwqulHaW
xvBPay0/kQ63mSyv8coaJpv1OpSiddcktHOxJLZCd5dHP3TdT0Z585vq5nrUtqOQET4GSUco/nSj
2GCVastd+mkzH/er2RqDHghmVa1VKzhyREnyX11Bu+Gb3xD1bvbm7Cmims9HeupGB8OV+1aYwdiv
0FvzfxkGY1Rlfe7ZKTJr8wL5/2VcQ1R8h5kFPvrtPrlb39dST0mkdpVDnMNzQjBXJgCYMa7thm9o
LLW709EjiPqbv/ejzk8Y5funPkFbSV7E97OSwY276sHDl2eDaR9quj61AHh9VGZ3NTwPJx1v8nlT
PzMcTP6+gN82xG/s0ad9Z18/UmX74BUawEjGvZpsp4uavqfDFM+XyieAFS/nd5JCsULZqw2V1VjL
DJnjeRstwt0vTBw3oAG82qm/Nryn5g7Xkv/xpJ4Kl/399JBbuRxPm5g6SgIrWNWTKXfmrKJJkk8q
dD0YcPZAJXhLA9KHRWL5wufSYIGmanOe2Jvu2LYz47Gy7RcPrtt0HH9c3vOU9ZaJqaDcYI+lfq4u
2hpGCxoebOp1oNhTnp0Kf+cxfYNSxts5N+i51GUVhpSRhltbl01UYb110DaXVyxB6SfezFn+vxvX
e1pSUtHfE1YhxtNFUOvBivHbKmBxeTI622AXrnC2GTg99ghYobUHTXiCShoBfdjWJVbbmscbAQ5t
IeGqm5uNmO/vJfeLR/L3C2xu7T+7dud47z2yaw8GXIAWiFxOmB/qdOdOx/inzhtOYHgYh7k+2Zot
0oobnOpleMcv/Q03iQYHULlLWn2Dk/xzDVncq65Zl5vUshcBVATMyVVHnS/p9fVo8ooCK/+CVHz7
uKe3rF1vd8I17nwxJhsCGRMpZ8AyRhCw5YhKK2N1lnHEQfCFb0ZrvLMc+NqgfdQCi4HpQHLgIeEC
1Xm/NRvrsQN16DEDRGO+lhrQPlzNhsaGa20Fb5Ys5eDVd/j9hRS7UAtQEjLfekJjr1naieVzHU/l
VVCbwWrrvd1mOHOYqenAMZ4WWhE81A+IxT7spAIOZQRJaVPqtu7CwQoTzT4FJ9fVXzSrvy/4fy7s
qaY73tJDmRF1yHrqIsZ929kDudCmiar2ShUS7wNVwLSLeDGx3xAaOggHWW4Gf+HD99cYUL3jedGj
O4SuplB9wz62UK4OGx+Iv5f+L+0FrTRQPkk6dBjtL0Trn2X3iI9invUhf55M6oxpq6FDl9MEX5dz
eBx3Zpg0GfmI2eEXQRqKYcBkIYgdmeBev6e6kOp019XiVI8YnqlAandVCJZbZykYJzj7EseVrtmf
+uaizTA8nr2EeJuV+n3f+/4NnjC3h9i5pHHD/fXgU2irq9M5q/Gsawz+j7TzXHJV2bL1EylCIBDw
N/HyruT+EGUk5BHy4un7S3XcXipKR8TtPjv2PtusVZmkmTnNmGPEwvcbSI4Y3TWEvRsacXR/86lT
8kJIvFLwbD1e43fTyN3favlSzZKNhEJfa0hKE7xk3rpH56+76pg1BJuE+nngDTOCffvOsZR82pwD
OxShK2xR2+M0tWQrrgT/qc5yL1o3Fy9j82l1Ef0IyRwdBNDjeb3oHj06O99NPWcLKpfT4VpeM3V0
2vXvqZfCgwUhi0BQdvZgmYH5j4yjNHuFReq/6d/fu5e7w8vyytgacuyTgrOqwbdwt6HVWLaaTU+S
+PUAY5YteiRvdsMlk0HD1PsbwENUcIByt3WdLvaZcmcKWxoUJANR+RNOFdK1FrhBsP6fK0QXqj7y
vRcHxtbI33Qs4ekNZikqowWhZALZ0lIs0KOveOUhREKwKMQtOsYu/C296q7nedKY05LuWNMl7ifq
zTBZ2BRW6dKmldEedXwRehUJdzy0ahW3vxDz7tzsdQO3Q6qJJiwewiql6YqLzEp1Jw+LOEtV88Qp
1QAniw/MRBEoW3l5ueA1rFI8UYlrcvHMMq2ckuvFkuZhF8JGhXUgJq8hc+kotdvnxBxvAUe+35EH
bOPPeXwaNHejy/FVjU5HBh1ypWUEQ/LFNsanRko6r+yO2/yTmDbpcCH0gUVqP5CEXZnTbh/tL2Yo
GzrgqwLEMzoBJaZB2UlCU4zunu6nDdiGOrfhMfz8IOEDywo+o7iLetd5/xUvaoXSpP5bupxBSA5G
Ep0OWNZKH5BEAovrLbjDXiA2QdIGOlQwnLwo+UUzeAMNOAgUS8nv1NqMN0qarqMB1fJ2r2r3kHIh
KflZFTWe4UKK8b/+gwnxxL/hcnt0R5IkWVUZjk6FIQrzHHRDjJsD/CZ0y8VACGCZNiVo51PFIa+t
BVQYtYKH9vFR7z46t8Zmcj9b+wOzGI6lu9QEsDaEVIGj4Q2azTH52awB9flXG1Is/mu96Q08rzl2
ptJLCHux6wvXtT/cyWjUguEDVXOXcDJzP7l9H7QNA1qyW/a89eEUuZwv6icsoEnNyyB1QcNwzuhu
ttr5lC4W0QDKFVvpw3xCZusGBHxBj27b6I+/ejtiPZ228k29ZLtV5xupgdWI+BoNgc5I8tHoZIzD
tjduh2Lmf393eqfAIkTEeQ1DOKBwyz5bE8HTExPEh99++BXOdsFG+G4jEoCzyZwL/xu+sJE/Gyx5
Lt1JJ1Td0AeUKcIBDfXhCGY20fLZ0q8S3GKdTiP12NbGLBxMI39KcGh/46pnxBMn0aH750oT6ZTN
QAgdyByFLqSOZxJJM2qd7NHO6RnuVBdM2XI3sH0TidMUYK9DUrLhBv4oy9k0yQADmw1K4LFhF4X0
SOYd+wiVhvok9gyH388InodLga4h8jwnV7QkyyzMEBKl1B03w5U3HVfC7qI239n1K/mOYdWVfHFl
2NrganH5x3heEXVTaoZ3E+QwILFyurZYNuD706C7azT6BXfUevXaUTIDswZTLQqfuRDyeNNiAASR
NSCrwB/j6XQppkP6C7r/z8xNkSpKMXcESDiO3KbQh9IrElXRAId9Ed6XfJvkr2ZHZKcfbo7shfAb
lDxFa9SJ6WFr35wbudOvWEzH5JCgMcY+8p7BFCT59lY0rEQdwmh849Fe/uCG20fvhdW/i1rjW9JQ
yJ9puDM4vTkhDe7DEvYd2XwBMH5Ot9TM3wt/sOFe9fwJjfc7gSnt7+x5rbUTo9mM39b4oF/J6ddq
fphCIyFb82edSY1ftLH7IKDt7vyDzALdFzt/6dGnCK+FLHlsbGtC04gYsmc/cdHNe5ErRCILMKgi
QSzI5eX2ICmtqrtbWrEG9NigmFwbo5KJ3gmkFvZhCJFOSELKBlbxHdehVkLiqCrZ6k2UVGK6VPqB
gSfXK0ouvGBEep4VlVXM+5MffkzOiaHHujVYwIJybB1o7JjdpGrut7ucLDJx7FQI0VqUj60CI/rq
oXpakP8mt3ka+rQ5W8qFGsSgXqYwYPVg76Njr0+jXlpk9V64Wr+GygXaq4QCRwlM0cAEma51YbaB
6nJ67sLb0UFxN/HNxmVugpmHbRMGQGNQdAH/PpK/xs+5M9ZqtzL3JdVCMxRvkxjHX9Yo90Fvgm7H
mkr7bnjsgBuAgbnAqXmBRPm9wbkH8xDtlpc7iLyB7FlJ0aUn2UJzabgUIVKdVM6V1m5oiuOY5OLm
KFZIyiZtgMW0Zxfswiun7tcq5F7NqhJt49O+akGZVfWBwlScKwPSw6NGokaPW3VsevNhwdL/TQL9
/v7ce3fcRceDsmXrr7YKQaZMEY9GYB3oWC8Y6YWRrdIKCoErTLgVOqN/XyX1kC7OcUmxBjB0hoTV
l3oHd1US0xwgUqFTqmA9dRkg5LwQUIBobeMg86ZXcqfqkuonMzMOpYFyFvTBwi5NLnB67U2j2pcy
gIOmhk3RJmbJhwr/EuyO2NZFH67Sb9Ln94NzmVfxVMXJ8Bok5e5h0C+hZdfN+HPXnJd+jhxRKntk
PkkjBllJaL3F7CcreJ0e03z3GbkTur9kt32ip2R+x+fhdF3/klabljN7EEKvistxM+0GUAWyYLET
gOOjjFLuFZ4TeRDeTSO3fUlkaOk12pd4I8dVcqy6h5sf95oXssHGd4lSxc1pw72R2jx+p8ZUNqvO
biv7XBFU/I5gn5qzXm/wNQizOrdrYTP3nmGLyaQFRzbFs2tgj9ZhBx1LXKFRZpMc0jD0rk96iMY8
KhgdPCET//njMg2IDkiyl6puEmjNYfJlOf07MYMtQaZBWfTJeATDWwFE94FmeLcIuduiZtrhWFU4
UlpzldKkByEhHraOiDv6jSmAdt6mRZukjNuLdt5hC+kNLbqQt383GtRtN/CgagKXwLXpyIMyufnT
LXndgH+qkUuiEfwy+emuPtjr95ev8iIM+XUX5H9/ekz2x9vxru84RPF8P8bDkfldwnh4XWel3mBw
9gdhD8knvIOyB11Uyz63jU8IMOem/VMYpPw9SoiWynYXwCxA4I1c4jnepcdqhuwNGfvxmLbmo9h7
MmpPAJZRg+JmojojUHxstFqqqNHRv/VsyhrdRfMYHEf1gsXR/trA3/PJPX8INC/jzaVkyHZ5MoOp
aG6+mwc8bjqa6VLHwSuHpY8dfjPTsa1OUHNFtU/ESuqHBHipM7/QLCQK1+lv6YB5VVH/gY5Nhw8j
d9qy/WFX3asXY1CfanZ7sO2ucK979KH7nVtvRLcUSMjq17w+pDu8Wd/Whzv/XlS/eJGE/z2J3MlR
DpfDxtgyiQpGFMK7DXSWbXNIXLLwZod61uOyum4rm/YvTboSaMcvsOMVaeB+X7rfM8glgpano7Y7
lTNjsNvYQ2LINv53Bh2EvqeNF03Ua6dDX7CNqporK4z9O6Jt/bPoapn4idxuwU36+6oQxfOmcHLL
ZYS8cpuixyVDMzYVfTA8OHDjL1vl+XSabW38/3VIUEuKg7bLTocQKyRBSIXduaEJTNn9s2V89qGB
oRGclFDB8/rihnNO5DOH4DsP7B8A+EJTt6XqQl6qE9lN+iLoSV55kiEb6vDhFvjSoj/7Pgn385Pe
0tqkhopIQyav92hvgLHgGSO8o9Xo/YK98LB+TSxfL1Ut+Ft1iofk8dqZaMsokUt/xJvPHkXTlKwb
FC2q6F9Hksj45/342ovjoypqFV0DlXIEkcVv02eai+SSbnWdwGI5NESpPVUcr7cb+ZLsZByR0KRR
tmf+LAnWeHVI2dXcu9egDGH3F9OFS2DULaTGsF7YwOdZPbKfTwZ5VV3uFsmCWWX98Tglx0hMcROD
L298nzd5Ww2ox2V+bZo1pmWbNvPhkc6dBsW5vXP6lnzTCDtVUlaTRkfBuyt6FwBmy+C4sdNvk5h+
BNksilW+AnWK3YMqgNx2jyL1aDPvuJ8uz2XsdGNkqYjfA55YAv7GsUFUew+vg5Wgv77IlrxwZaxf
H50z/LczHESHOx9dP/MB03ULWY1pm2i617uWxL6+D1A1hvcVh1uxyZ5Sqyo5P9bK7daLKiyFG5Az
+vfdWr9nqqYPUnfcTHrNJimHOk0rkY2W45gUgGyRz3jPe7RiHYW/tUOPUJ3HU+3Wp4M2+ZyO4X6j
LtnQhOQoF/ANSvc5a9F+NN5R1goCKi/aUXQhm63hQToN9/uCT+DW+ouz86M7UBcB0x03g37an0vK
2sL65QtpD5YcoMJDCKeiVXLm6lZZrjbb81WeM1kdL0nGbq8J+0qv14v9mQa5D6Vws0/RyK1RKaLS
PHx/AV8ZgF9TyL8gunE1lS1TGNMb06SxSfqGFNVKrdkSionRJJtP7A9bgmjej/wip/D743Mvh7nS
d/f4eNMHidus312v9DXY4PXMIg9nbE0x2xTwyXSDcu+HbJXkgggIFYpm8fKqE/eQ2bDKIOhyOYRF
crrt4+1e5wWtj5tlVKttdZ4K2Otonefsczu5zHan4e7B0aCZN/ykl4QTUxawHOD3FOZa/sb7rMvT
jHL3cHmi06x0SfSBM2w2Fz8H+o6d8XZep1YrKMt+G9PGEWm+lkvyyA6KUvAvClu/h89dvb1xXl/v
KsPrLAg5tTZxvhf6GyFIV7bAxwdFpV/15SPw9MW5WPCeRtCMVXZYnnETLQfgIT2/HHbImNo20YIz
N5zusLCK9tfr/v2hclZPRr68vK6uVnmDr/CAfng0LNpf2xpnvye/ttWqWcOaLSFj7w/+K6ft1wbn
grWqllSjfcYK1+uPzDU8eLAcKzIrGfb0Fv6jTWrwLB+5vj2vF/hIulzNnMf2a/ic0YnKWRZXVVa7
IiA+Ow5vzvhcc6bTKWE/5KdAPkezrNUBwkG5v2bb9aGExN1rJNFIMPb7K4wnTgFE0eQvXTpPBPi5
90v06Kp/N8ecVdom56x0vW/Zm/GUVQk7MdGl6Nv9n2JP/uEUvhssZ4iuqVU+nsuPBTk5Y9M3sAEl
Lr/EHIQ8MB0xgcE+lHRvQb/eLbDAhd+ac4FKWknbZvJb9w7H3/NIWHdmPtEVlcmihX1t7v9dNStn
7nbLtXE05O2mngO5E2RoXq9HVQSyLLuVegGBbkD2+/12vjzxqgWRuWJR3TOU3FXbq2dls7px1c61
IYq64Jg8bCsphtJwJPvrJ6aAO8zmlbW7Bbft8Ybmd7eigBc2TLR9UdH6fc1pTDzeVLWkSYIwXG9C
lCblT9OXMwg57R12+Og1/MkkBfIsuQjJszORs3Der8KrUEl9nknu3t+Xu90uPi7kvR97zTKSOAyP
d9urOj7VBFagD1NrvwYdndP/6RY+9a+euufxcxd/Ge/iinJn/IpwiBWnU3JqtTDEC8XDd90VXn6N
bwdgW3DEXxr455Fz13mxYWOW8VIeceqJCUJ/eGQgewzXRZcGijQ6GUXRzr/gRkPZ8Gnnc/e6fAAf
qquR3Plms72D1upoe6ACfDwLG8BI397588JVlufp3XnLXWd1ZfB+rlf6Y9Rm+8u7kXQKebg7pJZ4
zhj0Sgb3LP5Pi2wQ//4+6Gl2Usx7xOdaQX1KQfsLvFRii97SFmLS+Kx82n3KR0WjykP7Hz+XUXPe
iqpvdXMXxXgrj+pbiSIyBhvovXAppWLEiNBwUvSCy/TSaP/P5jJuzk05RZuDsdc4zA9b8jVYymRQ
L+x8N2xgN4TPFoRG8+5PgTl5GbBWFLMKY48J5Xs1N25k7Tc3MvKaPMp8sWw/aF5tGKRUG0HnlJav
TLEvo0dmChi3rDzr7ghoF+e8tfXot3ROKLP4AYkpenJgS/ffm5mXJv55hjlv6qDsNovLXdcG8i2b
QqNBRtftffv+5AxhgqDrEUzBNSiO2l6Ar+WF+7c2OVO7VLV4r2eMXB/vQm75lwerSocQwm61MCxd
pygJ9x+u+L8RcyZVjc7xcoXNlybtbjenCzJxPNo+nZ++e3daH/2S4xQ4UP/h6P0bNGdH9+p6tQE2
rJEzAYuryGiJbkxCNuAGDThFgSGRmNjAuRUV52c1ecD+Xrh/o+ds6fZQicy7widblOQJeInYqFpX
6koQi6/F91fvVqdhAOvauQOCalcfqPvYziBJ7MPXN5J45c0H2Wy4tYtiF+1V7PJ8AnIm14i5MNpR
noATU8s8nGo638PBqh9KQwSGQjnIp852Atp4KYjIZK1oTIC9vr8Fj7jt3TLlzDCkTTvw8HImw2bU
pRs8ak0PgwuqialAtK7Zhiuj8YVqyPSrDenpFlJszVlCMtVoHFyXJMBPUv8J5oHrjirdSVUsBzRC
+MR+yaRWa7gj+hnJGdAVQ0Yz6H9Yw+0EuuI5nQ0r/3QFH/H+e9SClc1366jm4rbRtqZ8zFjZZpNw
gfOmOQ0b9l+IigsHlOfozwJSoFMhf0Il+OHTPYVHpfsp2Vv7MmZEQkSb013nsoN0Ud7oBjt4HYBv
qK29fh9u2m4R+dSLjgqpSvxv9Nz2GQu9FEdRxvbxljVp0odclcYk0RMN8oAu6acFHFJ9zFjB7X4Y
8DffnSdVOQBBUe8nVd4vskm+vGDtzNmTB/NA6/TC0Lt0Qm80Igo69GqT5UAWGmzKej+Sq1mnm0j2
HHVJ2rVGDbVNfYlIshCL/tKlflqgSu7dXVlIwiprFmg4BqGlgT2lKE7l0cfPIHCzXVvuDNFjwQNY
tDOPtM7TuTDPu4W2vMud4fnzPMgSSVeBFPN7utuBGQvG28idQ+cSFGWMCr8597IZ1Xhn0OqiDco+
hOO4GpJ7egFK1HB9ECekJ2S8Cv1112wVhc2PBX13LnKP2+J4uhvHPYOPm+1zqw3PLynI//bfIcvE
gafQAnabVNWiu2zT8oBL+/O/e/D+3YtHI9DT6qfL2DgpmcLqy6aQNgFEr2T7FisvIHSUiPcAWq8i
4yO/7d235168K0oda+OMLSAjdWpTKBBhx7KFL9OSsKETNJIlKYwa5U99N2rupUsWlfImQuSVWBV4
Inl0Cjg7T8bkJ2B3LUWyd2MG+k69SJ78tQ/1tMy5d+y4qm4Vfc0y72VFRMar1BsfmaHUEY2kMWl9
1nDfCr3pV7mZ51udM3vrpVYumZe7Rj/SeNxuDwY9kfWEwH/iceFAFcFatII1fjzoT+cpy07LWzlj
Z3lWoOo3a+Tf1J3ztToCkytTBxI6Iq8DImW/AaKudRCf7uZzQpmq7GTwi4gLPI42OHwwwT5UNT8F
73jRnX+Uh58muEvVTbYxMcdNgvcpWTIM8YXEPzphgWjIEANLF8wf4I9CmfrXr+6/c/Bwxp5Gv11T
9GFWmhzd8zB0aIf3fF+AyuSeg5Es4v18mX19OgB/emF3ulK9nfncYVNi6mW9kmZc6ba3brA29+dF
791rb/bpE3N27USH8PJ6ZcQDgImxdKJTcl+U/GkF+XbxZw/CXQ9w0IoekoKzruV896N6BI1ElxJx
Crmoqz9QRjLN/Kh1fNSWzrrtdAstWdF5z1ky7ZIuTuVEvl6YMnqyOE1bSF5Df0SLM+BrcDob+wqz
YMHXvlB0+OXQaDljFlcybVnaVB4XbbxuZR4B4/SMOooCBB9sxQ3XgvJvo3FvwM7bWNNyTf/KXpy3
+Bbd+ASjZJGLVzinnJXLjqZ6tI5Ym8QdY+KycLDvk+qX9iZxbBdvC0RwKAipKTvaFMyC+Q/y3u89
25dFsOcjn7N516t+XMag/LC1TaepuRvK4tAY2lavR4u8PP2kJjn6p+aSPqlrvds13ZtuBwXTKHjj
9Fz6ZJca2Bm60/FrKLvgT+37CG1g85MPbgJJFNlY1Po8iI+gawx+AnUEKgonp2AaL/38f9dRz/l1
iblZrrewYUqDTDYY4JKYooM9mIaxGwq96Y4SmaYkR7gHaA9WoSi8fZiYN8/ug8XnyeaVYP/Sbkee
hLozjnxeAXCXtLPbADsOtHWiggLb5KC96BNizsgbH3gFKjsHikGPknz/4JdNekNkFvPS+gj+d7nE
pwXKO4GnyjHSFQ4tHhAvZO8ymkEd2ZDFqVqNA1pqSNBEwa7Im/BuTXJGEuq+4ybeEU1yU2BKmLap
i6881Ok0Ec74u161Ijqa8/3wwmqAxwBrhPNY1geBPgN0+d85RzCA0VBCZhsFCmb8tEsbZRthT1iG
4dVuIqdEuzLy7FQrSefawgZAcB8dmvT2F7rhrz3hp6FzZmOVxWhOrOXQCErVxiiHlG1yPVSPUH20
Z5190CE4RvtRtEzvA2Xq7qo4Hn65I0+TyFmN7X2blDL5/Y6zp53Dk+C0Sj0Ektzb0m4JtsKVecBy
femUUIUWiCm8PxOvPZN/M8iDRNJMj87XvVwGZ2xRwUNIGMIjakYrh9S2DzgSd6n1qSIXiJMaO8OC
Q/k6+fU0gZypUI935bo1btrgTjiEh0wDdEg0xAmQfhGpilqX3GuBgXod/z2NmkuALvSbutjqjEo7
yBivvMlVwP1DzLv3/U2RTrFb1AjRR+jOi4Z+mWuuWJCvVlWd/+WGjpZ7IypbF5ntS+7gJWQpwaNp
+QsvKUR3zd82zhLbcQOwWbDbD0q9Pxbgaeyc2TF3i0jRTtfHK+VRRBr01rDpD5resN41eAigsSYm
9UL14hKQcf4bo8wnTnCp6mCl5wrq5sjZFeWj/8Mp/LcmOcu0NEp365qepTk0JLMobUuIvyIQIHqW
3elMwAkgCXbuPKpa9SLD+Lqy87QsOSdurx/Ou22FLfnvV5Mm90W/RwHzmzzAh00vtg8CsuDiyU96
txU5H+56yBRlt2QrGHPZIvfRBjAAdspvNOIOz5FslOkWht4v8SowcP3P6ctZ3LW1uGullGEPXp2m
/3Ebz02vb5y0uegvyG/634BEJivA3h/ntT3nAoCBLroCL53mp0nkbO9ypR43ic52D8fjfUi+2/L4
epwkikst1WmZQT8o8tBehwgQBFHvoAkINrnfb8063Zu3XbKTZwxgmEU36+BLNst1eHRd8NK1jxqX
veBTLXmbc9tc0UGkweyAYnf5wYn29MId79USHbZbDSoXh55WIhO89Uc9/v7T66HqVfEQ5GhPL0zq
8j2Ef2GABMYWANW6ntSoa58gqkIGqpEw1V5v3SVNtBiVw5HSlVDCKOgIyHPCzgHiwK66b26ogaYd
246lKmx3XnK63Gpr5w3TPfKZOtyCSNFEnz/vT/Mr2B3imYopv9PU1DyX1bKcWedSHGvgbbBoYAqP
LdUGrT/F9ZSiwbNqAyamRFSmAsg1gecC7Q2Qs4YD0VZclOmRb8afRYemF/VpaJMr+T6Qq6omu2Ni
VQaOBymxhwaY1HajE4Ow4Bx+9LuQ31VbBVv9Kt2CI/Nv1NwBU26VVfWwYNRSgILuGW6yKa2Ohqvz
R4e+A9B6/S7BYNUtCrhf2XWYEasQN8LZi5RXzn6uTTXWzge1MqAiLotWnB8H1TjA7prWmlUna/9c
Yhe29k2G4Y4fBd8dny6ORc28f8PCG65gjDp4P0GA4dnb8wgllMgukoR/ZWfBDgNiQHCMK2Hkplnd
7S29vL5WHij4FKKpqlAhckVOqi0TBHSEGlYL9rqqxKYFEjBVcExfGN0KvUEatgfAt5nnvNjo1fVl
dYkrFL3g3ZpO26GXfIRfN3CXOBxL2mUbt+6Id6/1GfTPI46ofaMhEO7irOjGvHADNCTj0Xwz9AqO
QO60RPoN0r/0oA5U5BIkp5Ds7pzqW3u6GUBy2fYkMJTuzl0AUYB0RCdLPEDnDICWPFq10D6+qglr
tACSCgKmBiFvzi/RFuSlt5e9OljO9whOGWC8F4PVwIJDjMcptQlS6N0wYxQm0rEKiTCNvpFTRuK2
hZ4akcP25HSETGXubGslslKgXKHG39g6NYVCjroXTwizZeXKHCew6LlAd6mqF6V8SFXibaL+kmiD
O9Outpl4dC/MzpNROl5f652rd/cmgNBqSFyZNrSw94uzoo3q2CqKZV7lIXQ4sy0FpQ6WMV/Lv932
ZmURqeXBdoFXN46rYFOUwZHDPd2Hza8jIIYw8r5HtOvcUwdreLYbspiNNXxUgWKva/38wOaYFZlD
+ab/Modo6mkq8FwD5JLF3/9++bI4W5TPB13Bxb7aJ4+I/IucbO9UlwkBybYkQZgBEHTn/XVTXg0M
57WiaTp6A/rDC396/HRzud3Gq0zBx5H13XbiSwcHnYN+UJR0/gtA4yOfx8r5FHF1s7hvrzcFdNa4
OaWyAaWOgU6EaNRAvAXFxb0/j0xuwFzsZqXJeZdlDFgKwPwDeZbpBfmy+2S91p0acOOC9fyLvZJD
KlUplaggqfSQ/Xhaz312Ts9mzJBrsajYAH1tDWhr2j3aPZDh0FaR2aUVjnLv5CAwFy2LWs6BMOIM
UOL93v6N26oK9MemxZNP25eh5EKJW3q5Lze3A7acVILkOgKSBlEdXeuoa3LlLIpYQZE79deJy42a
O8rkeM/m4XyuDO5dgCHyopkU8GjvCr1O5JF31b7NdrX96H8LCqNGuaW/L9Lvb87FCZdIizbX7FIZ
XLtWMBxn9CV6kk/CCzvHCV2FLg2Fk0ZN5vJ/CiFZfx6M3KfnHow0Kh9PpySt4GJJz33aVF0v3AB+
pJZEZ50rakuArYWUVn/dmty4uYhhKTvs9DXj1sdjiaznrSZOndFkOEGpDxROUFSlVP5erd/rnLvL
anl1VSuHY4W7fHUV7xJaXtyN+ssINbhF8/1B/psIyn1f7h4rK2Udl/THYFueYNj8WNzpLdxuxRfe
ay8kCQLfOqB5RDFrm8Aa9qnO0vpZMI8/kcLveTyqOE+Xe7OOrxs15Wg7dbqJt8JpXl0qGbdv7lfz
CwUhKuMkpUZq7I7cuDOROrUFc/jroOXmIDfmaQ7qoopY2/3EXtdJ70+NpaimtuR8gyjCb00ok6W8
9bS+Fl7soq/PeR9qqh7LmytfL/kxoingEHJBgBU66E0uQ8opLQm3eb/kf+tUuc/N2bDLprKoHBWO
NqtNZ7EnHa4QdexRiy5fQv4iH+FvniM3YM58rXbL7eYmB6zT0zs9LRm0F856R3oLo3YrDT9bF5/A
v07Q3QWw/v5z//Jr5kbPma8SsKaycdtX8JlYX752TUwUegBD2ryXPTa54zfExK7R9LlxQVFTQ/op
wj+Yf1PzVbQedIseR5XSGH+bO2TReWldk6w8qPOIlWGcT8MVpOzicgjP7mmJHFLT+t6f3LsbzSvn
GrTWwx3+5E5K894geJaZujM86Se6eWF+D0OpJ8e/ixBwO2SwWiNki86t2b1Fzoq8whbpLUFamb+Y
GMtFf9VXryEM8VG1A8Veif/APV8ntkmsBhTDMRA4E6gPHFC5NEG+LmeW5levIkuc+Iz25AFNzUqo
7ezqijRZ5eyVtqFCN51C5nqFSm9kWy5s3FG4LKFl2FIW3g7Rk9Le1y2H5qy1fT85s/KF1kT05i6p
f4xmmz2EPvwrfWWjK3NDjvjWuNSzTfNSCfi599KPqtvViQY95d6thtVVfUNXvN0LD0mwLwslqVVW
/Kpe9RKsYYjOesvEVo71HiT1l6CEiOwgrMY1ZRdutkx7Ul75t72LJhm9ZCs7hrvUXjgzK3EGFBJT
G6ECs7Nwogld9L34ildxnqG8dWSZTcAaViSniu7G2uW3QpXW2St2tAIbJ0JEHgas5j0hnTG6pT5K
YLdgz2I41VIw4/cqbkpTuGMxuaWrIy1DlyY/MByEB/nzj/yaaNVSygKJQD6FHmATzuDL0V7G9gmF
WFsZQSg8WLPn7qafUenss6c7zsIZnpkv0iDQLvOtsbue6l+HkixKrpzbiHMw04/ywMDKPAuh2I5d
CwGnWWnPz4lFNWk8SPkqiZSMtgc4VAhUJKYLd3h04aKkNgcJeaxESkzyAYqNaOC6xg9cOHuGEVvV
S2drZpkAYtwgzVE/U4SmFRdGnTXEOqT2y19yjZgtes0fA5McO5mJK4cw5f8PtFzK2SUICThn1iHR
wCEPLiNwSduPXf9WFgY0ZgnnFVHzqANN04VlYg9NWIgfA2ybcvFZG5U4aH33q4oH2UQI1kBdMcn6
dVU/XoLrxT3DxbGzM3RNI1u/NhYrW1t75dTpWE1srSRbLjvmydU/PrJUlAXaOHv7nLqcNPmPWXNx
EJsy3IAxvEIw2p1hlVJcYyMOV5qSqXpbYTJAr7Nx/UmcpK+Ct3CX4U7oNclVtFo1P88h4haPMU72
uZPN4jGfYh9/yg1jGNRgEyL4L4ULKLrMSCBnsIZOTIk99IMnhr9olbqTmlsCtRPbreNF2J8f/RhW
8q4k0dtCzhArlCus2PvcIZ6zERXO0lloC2EGlX39s+Rfw3u/v+33q0HLpTUR8lJn8tnvJ6aA9f8u
LqjVq5mjHm0+n1So6R2Pzm1p76ueigDLhiUU0VJYsKzxtf7NPk/o3jzVudFCH3kzsvjQSFw+bxJc
0trcHLhViN6Xjm3UtNgnwVHDPV8r/TKKBf7lZt9i2bStfZF7sRxdczC9JyBYCaQVEC7vagthxPYF
q4SeDGRAJ9vYkSMuVcXHYcqP0KGphpvDO8MQFjkVTifCi7DarJH9Oc3QA0MGFyW9ENHGOawWs/LX
9SjBH3riLfuI5TqgzEshGf4dmFpz4S0+4MG5wwp8DZZOkJTq/CYfke4eBYAF2uJ00ioeXORlKLd/
Mh2sHBwleoeWgIDMHrun9aAoP6RO5ewaUUD+Ma7WTDtW0At0zOyjUp7fD/a2/JGubPVQh3LhRsHz
DNj20DYqzokfBArROVMLRH2QltW1wV+6x68LSfHV7Cqig338SiBI81kxfUXporyCXIpZ/Bght4Ga
nojb8wPmif6uLqCjY50uX34dEr+4eZlz0RyUm/cuvxScn7vxjUorlrOwfowV6a9s12BsyTuGV909
KmBkg82HEUa92GEVLpcglqsM+v1KrNk/MKnYFFvwtCL22EF2bo5+wrlaU9EQWA26xkr8pCdojwJl
EtmKNTfXzaRaKytuGb74so0802Xla4lz05gmOkh79yA7LPSKc9nZpn1rn74R1uTCKSLZ90tRuEEu
aekcEZ9e9berQNsGm2vtvN06wzvEBKeSv65M775ltKPsM4YqDeWQbb2ybaQIzlQbUeJmSp+iJvSW
W81fK5R3F6Xwvc9hSFf9d8gEf6ROUslEG4ncX86vi9JbYmanajao6/2btz84lYp93jPi0cs8BDxQ
QgrNecU7QTuMKC3Z0dSe7s0A9Rb+vHTgKKoPPMj89/WzJxqLnrV1kDNt3NGsbCw+S9OLvbg6o8Wn
aYlJBNHPzncXulcV64WbHtFj2VHEb8XUFforN8BGLKj8I9sKwLFqcxeudTJUd4yv9/7DX+U+CNIt
BU6riirznb+9HPiejquVnmXE6oqjugoPmX3oDzqJ6qxaV8SaKnYQ0Z7XeT/u4+f+WfCncXMLbpxL
lWOyKGcDzT8Ps8HKywLVrdbObja+LdENVDzd27GgJmLsJOTjUPcj+O8r7jG0kKckvCnXrbBI+wVx
yVcHgaWAjAVNCcSGfq+HWjKqx3LlkA2GpYAcFO+EZBV4EKCs1w6q0GtZdg6hWLMzJ1OpALZPnRV6
HCd7P9GGsRLQ2rrzkYXh3y9FCSFbp+LoXkmkLbTJb412WmvvwHTQ833lunt0+bdaBzubLYRGSSvh
+VmHjWSBYSaYA+e+FR/WEtizVXOJLLdh43R3S80d2rkTo/ZZu/j9DZf6BxjEZL5A1ba/q3Gpg4+P
zzRs1Ux0yy9dleuuwEiPreOF3NnGVWrGQPPyfldfBA5co6fVywWppSRLbsnmmAEzK89hY90Pbo73
pQFWELOTSJ3G1eECZHMXzJPMJ+6a3XPhmX6RCvg1Cy2XdFUWdyOuHlN5psf1Q2P69YVvM6BE23Mb
64ELOy1P797unulx7xasQPX9+clDKM8l6L7UE2OPwbIqXpOPh/gEv6znW6TcoJWoHexdd45Z/vn5
P46du1P3dXY3zNs+Izht3u1Do2ybtcNgMWnTnRbKssX2IlppZ9fb42D0WYD//8jt98LnAtUsWq5p
++fjZeBm+k1zPtU+BlkgfIGY7RWLaH98gGyTfc01zkLrkxa9ouqJIqPTP6YF4hetYqiqqevyvz9l
BxSDBKSSJXIZMo89QH2QYCbyoC2Cqh5ah/fL/irdqVOL4P2AUwWK8pzJoO+letcOm4xaddVX5wpC
Ryk2I4LFwq3aib/2K71y54yowlYorbhhNavfem0R7PGF8HWau1lMs2CpjkoHYrIFk/sDcaNs+zy5
3I38L8LOtElRtdnav8gIRFD4ygzOs9YXQqtKRmVG8Nefiz7vG7HPfnY8O7qju6q0BO4h78yVK3M9
/Xrcxkr8gUw123cXOvqJit4mx+eu3STmcykhfQLeD5UDrWLciQc2Jo70kaI3BF0nLx1642ArCmf6
pR7+5eb+Izvyf2/u76ye0bvpwzhOPrTcQ9T3IMBuW9TueOjauR5CNg9hxRPxsC640UIIaMN667Xu
reHsOC2vNxoaWmghj2wBgvB/v7l/PBlFSaKHEf2m5Nn4b/E/BBRktEdif1DpfVvT4w1hR0Ia1KJL
2KIzW7Dob6396wn0T6v3r5cdDMxfVu+0HI9DReGy4UK0RQQkx8Zv59HE9oxHsvk3wdj/7Pg1TAGN
9Tn5VXo5/cHP/3I5RSr61+vz+tAsCXEemlotTt3QneOLk++P5AIxHK1Spc1vZkdfvkF7Xhvmx2rk
JRvqkpTL9Yj4A61i/vvo/yEk/30T//W+/raJpWlSJ2HLJqaSHP3GQl8+08GgVjcSsTMHyjThtPWL
jvXEPl+lb9Pe7IKvHdUKwPq36EqphFiY+6H28l+pvNN/XLcYF/a8RGPkvydFq+7zkfBH8RYjxAe0
ykR5Sg6M3quzQ50vRVvA+KMP99YjRadDex+SpZyHGTsL2FA2/N9t5ZwE2gyL9hxOBeWbLbldSuPo
Ck50dkgJrQ9kC9HaXK5Bz93fYLkbwKO19UWfnCFzLgeIJCE+43HC4lxod9n5A44B1+Tzzas3vqka
+d1lOl3qv2bfl8Kcqwv/Bljo0JsRyqQMbEYgFi9TvHbZQAmj/dNyaW299sMn0dNns0giwDYgq9/c
xw3TDzaUP4JHFyQG5bLDbCcSTzAVkbZmP+7WVjW8ukuOu8PTsZIvMKvdboZi4A+/OEgD0WLqROhK
1vEDavP/y3roaOhPkMuZCdSqJ8SoQEtDf+aU3B8OEaAjmaJRN4gO5KRsTdmjUrAnjTWlFuoQAq0c
7mtg4LFB35ZZPXQsBZT5/X3dqV75jtzWO5e9drY3IpKG9B+UtI9H149sPfT/RiQSGZwuckszpr8u
2bhV5kNn8RdhcolqQgG71YsL6vHjUGus8bYxIlGbbMmQtpL1RvWMb8+NpRTu+/sF+KFNBz2n0uq8
s6DYPQnUj/6/aEXoHJEpMGOzTTSh1o9w94j5XnhkVPUoKwlgyXnWq9EEYfays9OR8+4W3WTVDa4K
HarUgyjo4uo57zZJD8+zjrXTZGJkpvwzTxpaR7/UHbWefPhW1rrG/JFIIKf+vwDS0nBo/MfmVCEF
iOpkYJL8zdEop3Xyqcbj/iCxhP/klyBO59b9A2AEwGS/kKHZDXuTnAQNzFfAbnADisUC4oQurBuD
nuYTyj7RZ2o0X6+bpbT6bLjxf9NB/89ecIN5+8ud/s0j6Zo+aJFI7Q9omZHtxh+gixiRZGd8HeQh
b1IPyms7wEyYtEPztTDSr6v9Z/navoduK5Q8chJq/924/aOb/Ne7+ptxm8VKNH32jF9vn5ZfSyuZ
0zFhQCBdEerPwiTXLetPzhdHBSX4N16b9E8+KtqFAq4KxfP0eP+/R0wjV0o9St/9Ifa9qkSsNL/I
YE60GffCw3NVrCZGwdraRzJtPJGGM5HRe+nJb7yfgAQmtr8AZQ6W4T19pPSefoJ+HGik9/gDJa1C
WZPOJZj3OrdnV/SpcSH++/j98Qv+vv7++gB/y/UFkq+OP8+uPwSn56pz80O1Ra3kB+sQV/9yLfqm
/BM28Ner/c2/y7L6k5TVtMefDN2h39xzZtCQ7m2gvdqAoK+y0/NlT23cl2qo6/lYsvYuMdHA4xO9
BVJzpdgpaH24PBUphnaGHTMJqif8yUJ90kIVVYr5iaZ2MUWFkcCe2KpuYDyxgHpAyxTfeIB+Pf7g
m9M762I7ZF/C40n+GbvdOqPjZaYNQntfxUrVmhMSMhI3oc/r6wAx+WBOs4OvzyvvlMLr4LaLJ89Q
meBVFbJJvV49nn8oWaOG/o39g1z5n2rclysM+t9IWu7W5ci4f9w1nERQAslbFjROfe9S443G87ze
I8QrS/TyoYTB90QdcaaSPtmahHk1/RkNIkWwnQyIjAsvixMd5Hz85KjX78Wu0EidSLo/9DUXEMSl
GeGFEOJjfX2NhpayX4ng5IsxKUaMq2TRNxktQvNS+sg9CV6vzwC5RtYy+nCnJcEHS+5yapiPR68r
9jR232ObAfn0K1q/gabogYBb0FYeopEscuYqRxrNjGh7KoOz6GKvf6wPlwtur4Zkol08QXgK59Wt
VLSrtSi0hFLvXpaQUSkUPBmr+hsnFvjdDN1Ei5AJcJKZ9ow5W0dWnFlvrQPkNhSzwdOfQ6Hs1iep
5FXfnG1S5iegpkOTBYsfdiNbNt4v5wdtv+1s5KLvB1a36dpDcVfM5/3nITFvA8w+zCudpTgNeCaZ
vnaspB+jOm9BY0Nv78/3wKYPZ+htSaOSZfPItLlh6HtlDryt3V678g9v/SdcDlUDkI7mYEw/sju7
phzBJp422L8V02xcMf/cbTjiQgVCMujAaCTFyn6jCAdG5qlF1U7tNyemaGxcuj9OyslYwpPOqOpm
qm6fMKVJaMBGCFTwXoRi1cljQpsMr12QzgZl0SPn3TO8pVGjD1DTZWJq9/rou4KmOMgV3Qu94l1T
+EHI3fCWMfWSE4TWKd/TU/eFCmVyKxSjN5PV01+xBLtF0BmKN16E9Kvnk7h9Myd/l9HY3UD/psS3
RAvnuXqbM2or6sWEpf3AxSpIEix6kBZUf7GIpM3Q2Hmb71OfanVoRIDsssna9hEI/pjZDRFmei2F
Zlbosqoh9vs6tIs8NNJWi31NeRrBLljVlrisYAooHt71bD1dBg9p6y8RrllkK+CS6uSzvrd4iWqo
FQ913dwYSPFpjpEQVojoo1XZ6MPLTjafrsbueO0v1TW/xF19yIKnXslJ+7FQjeYXFUwAqu1YA5od
TqzXYNWfLDKnQ7OwMk9lR72IummwU/vXBUv07M1cXLC3QD7D0sglM4dpgBZvqPesY2YIqelt9Hjn
w56QObtzHQ0iqR/8XGVqVOhW8PVpzLYvrbgcRljsh8FmTcSKm/bWbAwmpo/Ie3TzfIFoa8lfbhVv
Jh02IU6yNDWK12pENmA8gMj+sbT8YyLPI+zHVZxZWayXqLqWSGfpaWKJT2fC/CMzi6pRbje90Veb
aWZKIm0vzHhE+gH3qMiMMiYP5LQsAWz0yBZ3vFUh84G2dE6TdwOh8E6boACb2p/riFTFD3wpS+Qd
LuDvtjKLU3GbfgYrVbvS7/1tNl7lPF5fLxsBkHtvF0OLy+g8M0YuiWCzpQH44b3ufvvCbNax88YN
HB2frn8pV9UCUbp0VXuS8fEoMluB0tnPNfidPkFKJLBEp5zRwMgnjeWbMUfIbJ0boORatapWU8/f
+nBOSmsCE2+m5fS1XaeXz7q12BMkJrXPmdtjRFkrxePt+Xppx0tOIOQBY31CPRVlU9I5/1U3FPiV
lrRUzHgpkKpeZ5ZgpCtJJFUWzr2xmVlOblfz0C5Mf9mtFdOnX+UiumN/3np2aryRQ+gzhgpSWsmb
3vWTq7J7z+NAjwocXcUqrMiIfCMynoZohbvMQJOztUb74jT7Tl1p+fZYDRHb7Tu4d0P2R9BEC+0m
KilErUK1RS/cFwW5qRej8nadrpJ7XhvjTUyWIzfCRbp43mbryaW6tW69fnrdXETI9ljYrPMDsvD7
1MBvVyuj3Ew9tqkQ6pyB/KYt+foUkQWSMrvxvh6xOT+bDjGmbfKQ12y10EzdOtUldCrHxntJhpWt
4Klrea0clSVYD0JTvdkwfiO45GRqh9x6TVZvkK5u18G86gzO02hq1YtcHHIJbaaNBkdexwhmZric
GaXxcidWMG8X2QlXgYNHgY35NCsEPyA3N0fGtP7G0gYPciOcXUquf8ZGWpllYM5CLRMd8au8dN9s
skBw3z1K2xpnVhgRN2OTQl1cptG8UudPzvQlO6xbv8gL1cZzzFHygWEO+PyjVnZLmw9eaLT2e7b4
/JD4en0r+iTWnvf2Gi6i3nwthEdnVd5kAwDj62SJRj/PO0M4Q8f9Y0grcQjSx98CaTh3sldZiduW
blQk+UAbvSk72ov24TalSTYsNGUfr8RGH5dA2Z+TImoJPsC8PL6kIS6tM6tF8RrUmClaC4wLqivK
qqD1gadug015m8LBcKaIqr4SM0S8SbU/oR6uZC+4vkwMAfm6EldBBYEvMPvBLVjlbqU9vz4G9pA5
JbWu1AaJnHjJ42Q0iFyTCs9QFphY8gUHaHgOxY4cMFxEzWz4Bslvfp5eM3uMMEWjy4c21pRdsJbI
TpgjK3ng6I32uRs4yFIG+ls2yOUjwYZbMtq3qjas9BO9X18ja2qOrywcp/t/iyLp14T0yQ0rG4rG
5HvWaDEcj5+3VsAaACo/hsf3PWJ/SoNSfD7VFGReF8VmAicn5VAqNd8SImiVEbOv6MK3v85I/67D
m/zVoH05u3WtUf08fVu1p+vq8nIa5MbGuuqJRm4zQ0cgNTLLwTob6+lv1qzk1pHGZkT8vZpswqWC
X0Wmdim/HeFMnnY6cWYbpv711sbXDJ32QMP+ld9ZOZCDUboa3idUeopc/V2BBArfYjYY3/wbaSNj
vAzNGd5w7I6tiPGKvsZO5KiXCGlHf/tR8b2i0yta4HCRYOxqA1+k0T4/H6S+HU4Ywctd4SScapGT
miOE2frfBY8tUb6iR5dYkwO8CDtFT22KfA9tyj9D8aDgTb+qj5sv5O9kdRx5olUrehZpr1NyQIjN
UJxu7OYoP7XapLJqFBKhACyERX6rSiBIPzCqSPNVLWJ0yQZ/TxeTFU2zjywPVASev4pLBYewbvXq
4u8RIG1CY/r9LrGqglFYz/XHbC6N8QgRhnpg363nAEhQzlmjoC7txzIIBEpWe2gmM7T8sEPuZCHP
4/X0+jqLyAx2ZvzCANBHHc3I9vF5yKWWLfKHvBQ2iGfNp7g6LipBTjgYKElveex6GM5hJ8C0Ab9E
a/RtdQihJ6ArfPM8CCLS0y8zXWKynZE3K5ASwrqAMSU99XakE1Rvgk4T3u8PWe3Z4bPGyU5I5HMO
5Kb6kzmf9WQN6JUhLyJrr0sD5eMNTUgfLWLc2wfHvrB695yUuAlR7ESP5wNzIX/P1llvPh+vb37O
L6mHpNKrgiSwNvBnJ2u0DROHeUtDo3pgOItS+6zHm5B2Ge5skWaakBqjQTGTmPkc1sbr8kKII9Wn
W4wo9rv+k7L3Pxqf2F67l16FFsU8vT3aTyTMAiHwrDRxNvre8Z/zhrugyDolqtWXwW70nUT69E3Q
gsHfdmsf+SswGk1aYSE/10Gzq/EyMmsGAcVFsPF7Bm/eCH/pOtjboTvEYTKWMEO0MdoJenMS8FbJ
zLjNSjq1B3lRQ2vrf9VzxaHRbNt9J9J6pbALTg69vAdLTnf9O7DTuUR7O0mLXDhAXmm+LzQ9/6q1
4EhuQdrABCsCR4hXE5wcgTKaaWyMWmSdK30U63K5V97aR1rDupEyiyOKGht+0v2hREERkn3jlRtj
qEvL5CgH2ucO3tc6KrAEpCji/UTrPkZBD3/06pVFgSIJqi+RJUdWgQOdGHJrpXDGpnqVmA3ZDdFs
S7tVLbXSQeTKRG967/nVQMCotTzRIT0V5nisT+4vJAGIcd9ovesF7QZaq2qMZ2MUCCUmZtasg9CL
SztJNEhFGbYeg+TmufGp5xTH14r22idfNQqQPCvLc6yTpZ2cJ+dRpb8TG5+X+xvX2nuKLzC5A+Nz
DiV60g2cOjZslun+pr3z8EJjvKFJ1Xq1rQioVFwdvSdMp0V2q4XXCjlcWscfEDmJVqIdi/zHsmyt
/FtdqJvwOF0Bo9SXtweVYRmslO2nobjshdtxoDqHSZZXuTPeBna0aEutv2BGusf7Mt37TnxW2LLJ
kToVhdCMHDDPMI9FfQL5KDES6HilXm4EMjOX8jCu3Gmv5YtJaSiY/W2IbBw7J7TH7uATjZC/mbkS
KOAutt9n1cU8U5INj2Q32WROusB6VqmmrvHr+ZKPyBf+tnTLFskR6IM4vGmr96vU6ObKz2RXOvlc
csleyeb4K5esMtfHT0f8KWKj36jH8CR+dyF+C0OmjT0s5+s2vZQnrFPnlezXCO4YSW1p/3p0vS6t
A1ETLljFGQ6NO35MVThpmro1i8WbEwkkFdQZAtFtun8u/H1+w1TtlIVyeOPXxtQQWOoxcsORqRLR
4+IA+3rl7ZbuPvpzEQIv5HqyUIhwXlZO3Hau5zAIYYwli4T1vm1mdt5r/hgRkwQzXeFyooHwEXQO
RJLRVCQMXIN95MYzqHVac31CHDqMd/1Ya73RTA8WY5KZ2aL1xDWP1ukKiUW7204XzXWyejnVd3P5
2BOAa0rFrPc1PvfwYn5evt7HmuA74ssaVdq4nP/5Wh99aJdvv/G8ZgOhMh6b6cvJ+ZcVKw84eJkh
PD6GlYdyMYSBkfak6rnU1d54QsCqNcx9FRv8OxL0Z2y3vh5y5lY6mb3ynIIS0PJ6FZNJI+0faMFv
eZ/yylzNPH8x202AQO9sd5kVtoS8KY00f6Ll2AbIbEeZ2KLWeGtEq6LakaM1jL3ol7PqHJEQQu8R
X3s0XCCQNDxfiKIzxYJHWZ+fR0xHe+dFDEZ7nr1cP7Z/lY1/7fChudpxtKrvA3cVYB3OxFWJTSii
/UibzLQ2M7gLoTU/Pj3qF/hcPwIwVq4xTryDh4Xx6pNrMd8xzyJePy+nzyxuVLxiqwRKp+CPEtgx
bFj6zsbcRet8rL/jVZVZ9d3/mWTGDLIjfAhGi55zgjbtbKGzubXZTEMCy4cCNhscROyoEBtRY3wU
izNe9ecBJqM2eN7weQm26BCSrYj1eqxDlcRwqTt1pmWFVp+xrrwADTYsbb6GIwqNMxTNqNMh9hai
hfEZiKPQRVsrXg9fYq6gmAScPsQRepZb6Usb3nvEvlb0yi/MXLXSkU400mAs75WkQfTENPMmvFeM
JpaXNw5/leGLILdenOTLDG4mdM8JWUuuK2n8YvVbJAbmOs2NPKOYHIv+weE+fs59cZx9DCxl09vV
L6a3EzRs52+V2JjSMjeqwB1YnrqQrDCvr9LmvRBkuBW+qKfLgR265zG5ymD6ExObjrXmIeT7cBcg
m6FWZbqaOVh+zgMenNvn53VhdnMeZrgpdhYnRK1xlVfmViy8/u0EX8Uv7YUzXZbcZzd8QrjPfhmY
5Be0Q3/aLNmS6QRKjM3QSLx+GcybnSJpEhdQrfE9XEdfkYLuGosRTb+R+dlNN+08tYTl9ORXVuIg
w+RVR/iyI9/IGNhjlRjPLfDTsnM+JJuRHmG1e7+B1yra5Jx4Nc90/3MoDdY7+uJE44xlHqHmhnt2
AXtPpY0Bi5KlWZ67szQwpVkd3Krkjm7wXNN7v5ErTRMmHEXa65G4/cVfK+tmEe8mqRZdfV+TjwWW
66tZy5Hz7KyRpzhPS+609779epKOPqewLyu9Pwu+kR6jkd7gTN2DdbqsmM9CG22mAQRJJCw3vA0u
0BLe5nGIoYyKdblPCABe9PONcsP3eZUGymeFlhO/o43i6zMiv+acLmfuZKQNcdqZN/VYiLfOZ0PY
PGd0sh9WniaUNrzOZA9HVZxLlR4SFK95NfySzqEpzvNtvszWkmhKZyE30kSrWKQwlfepF3pk9qfn
5/q5FuYd3PNdnmifo6haU/KVW4l6YH9FyGLshTkBypgD006P4Bu+HidG/BUBGYTaJ9CLvQqpef0i
u/krwsTq6JuGlVlyG89E52rhV44bsBXPZeCONlBR8y/pPgIt9Vcvu1C0ZGR0zP6P5EQjTJ2e7WFa
wi3dtqEjOMEl18W7MC+/Xsi4Cud+rqwGVThl2egJMZQtOO1xepc7fXr3581Ps0lp4GbepAVO1/q1
Gt/inUywYsUm7NpVdoBzB94CSwViVHZ/EEAaakKvjdbsUOG2JLAIQ9697mvCHRyZ2ilkvTKYMb1c
Da4Puh3LCDB7vA8XncXW344BoGXeWGvXcP6mOt/ESFn9hf2m88islXW4ivQPxHK3wWrSPsXK99EW
u8iGfNuE8PBDRqcORnNqFuQriXP5KnQUpz61JlPPhgvXnBdG8NVp3/7CN3YtGdD8NCWvesx11tv+
FsE6HqpJYeJ42ZLLvNbFFx2zpc3E4Woe2VoIpzt1N1rBpN2F1/Gi2Labz0K4lZunOVlIJkJX9geh
4cENRhkHVnZjFRQd+5Zi4LN6CRR12jGen7+4qjJD4VBt4MDQx9/Eqk1jezpIeJZnLD9HE14kW/L5
O92IV7XiMXG2g2U3xxX23fgeLUR3DE44n26CY+l0Xu2JLsnC/M5+9a8yDTjTU2G8gMLRSxAQuqq5
fqyNTNA3f/Mirjb7jbBRFoEdHHkuncDcxZM0uWoH8PTTXGfH6bqxpiEeh08bUfwWcsuXqfG5Mx/l
HBvtG4EtHvCBHA4+2VSPXW9MgDAW6by6jH4rVeuJZy/BQV3im60ihNjTB37L6FhZr3O3KwyBakPB
jU+frfwyRifqLkjfCdduOPaz2Ijv6Vm88n2sR7/yTnETYoxsKJdu4ZXHqI8+l597ootQiOeii6OQ
O+JVOXRePudBBBctZ4ibH/gKOUBb/F3ZT1vdcWZJv7HVL4dvgyNeSHvGRO+p/mCanear0FsNn8by
7RmddLp5OZ/poDY1bfd+JWMHd3vR7RMv2Jb3fJ7Y0XZ2j9DE1t/Hz5wzs7GbZcLGpCE0uUo9woSn
VrSl1sPjV1HVlH6F5RikW+RE9FK46IuJ1e3bjWwB8M8uhJShHtym3tT+WIEjW7Pv56oxUxCVUpP3
gGOR/r59Ds+dADB5iHbFqrrVB8kbaeW+c98nifSZJdy4/Fy12oVi+0BCL3pmih4rdR7NFS/biWbi
qVZkZkd8L0KydD8EGpx7VKT4rUmuXKYggmqRdB1bjDreE+PsX4vfbMngjkjy4FXNfXcIfSStI5Ci
POgeE6xRDdNR5EIAM0wTEc7wDUrc7GuT+pIz8ViyjbZTia3x/OIE6ykKoQhItRpJe3oypxOZmQ0j
87pa62IXOO9bwAl1SZz2RzpBsaHZbAHCOaHArl0kTg1mnGsBoCBIaDT3U/oWhtaEZOjyQ7mJzBgq
gKFEWmzV8XyY0XJOaRCvRPPSlTwwS6M51uv3L8R5Y0puj3UMsYuNt+2P0lE6dU99BK3nwC6uN2Fk
tOIADqR6e5lY/eppNqfW7b8Yug1Le57BEpnpb5Di6JD8fG7KRVb03prYn1U5z+8xtUELYU1w0JM7
AX4DNPBq0AwVi4WBqB3RDThfX87gq/fWZwVADAD0XMjL8FyTxaJAP2N45qOh3AWP5CivZLP1GmOG
PolMt++3IUHgVpeqnR3wVAcUQZNlbbSNV9M15BBpPfptvsHlJJq5Pc3cDGyFtsqsLKCgwsJBDbDz
b2wZrqLdrAnwtOAnr7SUYqNDvmoOgHwjL4fxwZkQSbookguyxpktRoZAjAqmR9rlolxE8KjQoOyx
zux4ZsnkGUijPSZ/9tNUY8ZtDs5T12uvFQfOk27Lm2xDHvVGdcvnBu4azvknu2aW4kitlm0oZend
8mvcaeIifWoxHoBqlNx1aD4t0RgEeEs7w/2IncYVjWKvOPkqnKerbFOvnpvimu5UO7/V0E1TWuW8
Kq0+AUKuRYO7fql6DsaXafmKUOar+M5I9BBpvazs0lyzNzZmCECMz07YY91zpCuixZNl9SHaQhlm
Q/PdL8WaXsgxWBgrDRjSECHJaAD7raUu4mPl5ZfSauZ4J7Zk995oPnZTmwoTHJJjE+IuzbwJ6Yk3
5StetvZHRn94AXpMtRaNUsrMsgFka3zgSl1V9Jdi4ICBufmX9jR7slP1zK1Pb0Czt9HCEW+11y1z
R2S6Adogm5hgco0B9OphPx45xEYTnFv9ejmKVnPAqDrOE83P+zWC3pyTOLpkuSx51zocQOEex7F1
psYEBTWqzOCCqB7VTN7Lfhqq1w0+mw0yPwJPfLsA3u3AwhAN5Vzrspe4FUZ/lVi1Xt7ES7rKd69c
Z1Ehumo2i97tjZyvcXucz/Lt/oE/Od2dz4l1lLnBITgQBZemV91fNsNrpTeiJnJUYNu27AkXkT8M
xEefPAJfS28JzCnOKZc6mq2yz8h0kMokKbvOEFAN3LHHONjpiqEJV0Kjz7YTBsfK59Gi/ymMcMUy
J0CrMYKJXc9VHeyB5Ji2WIkOM+QGP7x/uq69bvuaN4R+JDKMCXAYajZmvkt3zw17juVVfaen9FYX
OoCtPKXSK12FOxghVFbVu9AZdq3vCANYPt4mCzCHbkBhUuCLj9evgSvCk7Bvvn2HxxnUdzX11C6J
dzeyPjulHkOx8OflTlh0px4Xjb2/BUuIdD7JX/v7IPnKGh07IG+zRXyDSTQK9faRgB2tosBWAVtI
49FFqtd98kkYiG/hUs+MVFji2b1OQNBCZb75iLeBxWK9xByTjwJkMbCBS6rQeKdW/NGF0m0f5Ym3
oc3Mxc1uZsRPYxhV0n2NrqzjVTns9sYYfrCAnhYEdv5xqkv6KMbG7Ciup9gkk7dMiRmswk2dsd5c
lLVSDWnL6PAq9JBOZhk4ifHGqoIw8wkCa56piTbqVsy0D6QOqlxOY4D30KwZ5FtSm+QmnocnXI4G
H1dmk+Ha2mOTKjPsFFD9MDPFod31CyyOYISCLeAVddrkKMGITolqRkZ5jNbyFXBZvsZHKp/SZT8k
es5kJ0KiuJ1E7TVEAEoP51lvOKMvVGmJ8EsdNkKI84NLFbidx/Bh9rNNdxptRUsS4TO/D9VmZCvW
08q9Fve7Gu4WrGmnWJIjzkdGYg33Qp58apf2lO+Nz+8LII/qiiTRW4Kcr/Y3PxZ3aSdv1OH2hlSb
upju/KEWjnw4f8Z2uKNmyBxG3w02/rdoJNd8xZhxPWGhPqLrxBQWr1VwCHfsJ7bddToXAFYpZq6X
I7fY555/bqDqs8ralYTPwuHmxq2R67A+jp2pbuO54IRzf66cweFJVJVG4cDUYJn2GNpPin0hV8QW
FuYtARvxCz7xWhRN8ZyzrYONYOQe2D7JZTMcDGH6Jdw7m2TvOddvEpUCVrEujxU1o5QseulWuovO
eNmTMBD12W+3nDo1MXuiS2cFTGGN+ZQik8mc8qMF3w1B0ewamvlXDj87HiKGRFPmAfyOD4XDWmu/
az2RHU7AKHeHFJcpOc9Q6+9McroUnKEgEF+fkSgYHue5zxXIMgTQixBjBoT0za9K9xiBgs+JFDER
zZAZTDbion/qqVOAiXkvVOtVFqAITozqI+Wxm/GjELXaVPXoqBiggpToQougPNZpvtPYxSqI3+Up
+vFJE+MTgbgbcPMHqixnthXFBITdxJaP3bEZwaW3oWWx9AxxjaXbvW6AgqCLeB4j35zIgBy0ZKgO
41BnOUCxZ+OznZTvKeldlYLOyYOVOT5lPzQgbkdmvJuGRvhiErPDR3999Gt4O89SY0GXzeo60iOP
WGKH1O9MBxKoTBb8zoa/6DuL69WE8vRzu40L3SspCB0qTfb5Mty+bH9H3kNaU0brTjbkQri4uaUC
B1jneHsfaIQcT2FqZoa3x3Wk0DIMYKUSHfdaT7GM/QAEoD1LegzgMCG1ohwH3tR0m3/H7kUY2xeF
/lDR+ZRDaKC8RFcd6jJTQyKlfnret+95c4/2nL0sz5bE34g6X7sEoaaIC44j6o6hmRjUWloIgO4f
/orNXSHQRQXc3Am/HixdFgbl8dqDVfFIDKfd0Z6N/x/BXt58NuKuOD8ymV/Y5zbFlgFZZ5LbPonG
WNK2Q4ViDd2UIkmAc2pR8yP6LCy1h+h43WrF6e71rseP3ne24LGfozdJpB9D2JrziTVVwkhwSItS
GEQPsjV3mcKwMB7vObme44zGs20Ms+/tSAO3Qr3iLpHB5sfh7+e1qwTtQfGq2iFUs2/azWNkVP3C
2Ra1RhMFss8/8LFllxRpbKtGAXigd0Rnuvr2qnmVGYWv5zRFoiruGi/jwNkq2JtJa7LCkHYpiAzc
aj7e/DxVg8SrPHJnRtLf1UWUbNPkzp2R1q+pOHrpZOKPqC8/huZyqb2lD1ZKd2M6KEbk+0QUVvAq
HlSF24JhlhT04jNSKPQzW/x3Dqco/kPXJfmvtMq/VaYUQhdFzxBq7nj9HghB2C/S9+6Fvk9Dr5rd
084Cxzdc6yJ9zSGxj53Denw4ILedLXcEHjLQsIrFj/TGekHu/nYtkTx7clvSTK/Ssi2uf6XR6ofO
wY0Bwl1rh5c1pl1ZvO4Ig8v59H8oO6/mxrFrC/8iVCGHV5IgKJISlaXWC0qdkHPGr78fNL62BLGI
Gpfd7ZkOByfts8Naa19NVGg4+GgSHVQbQVkbneGtv4Uj/cHenwDl/hpOv52hO+neAtCPbBQ/t2Qb
9sDO65+kKV+IEUbnpYPnvwr4HgDFbPzqNj3Uq5eXqYsvboBJwiK9v6E7E4/NMzhjaQ0t/cF8EVdP
LPTase+j/dEhTfHoTKpA9sPDjsOO5QWwg2L5VPym8Ts0Z4A1wsab+Lv03kipRtO8uNoBlXChB26o
PCq7Dma0oyk3A7z59e+dTwM223G3R9BENpwjEmQbOMAPD+rLg3DlPXCzu4kO2KFhcLy70ygmXd7r
s2SOT1s9b4QY9oVRhyp43Qmm+KEKRJDTA0iLULNDJAM41pqM7lMROaq/m2QQEQqaWJHrB/En7vBK
34XkGE+UmkWMU2wdxcMDM787LND39HPMjs9fOqPDykrs98KEF49ER1sBL4bHcUV/N6QndhWxr/Hz
yru7p0f2PQcHqgM4tl/X13KJSvUH+v2ekJxy7TsO6hsFomhr/4ge8xURGZzf9zS6guGL8v3O22KM
fCdtrp4jF2jL5QVXJgD+BYC0Nf36J1aPUnuj4g0s+LPqvF2nP8aAPIkPgephQK3GubedH8rfm3Rc
KeCVAFoNmIHoNEkk5ZuFTznHZ/q8ojMEvk4n4FxKwLrTb/b1jbyl+Rz/2oab1eqexq+0F+/3R/q1
7e0M+0NCF3ToCb3NJcw9VOaFNZmB7iN3HCI9ZGvT1+dc2EIIwKBO5VvKTfR3iex794pdRfQEsubV
FfmkVSHa+HYvmBxDQgyE4ne4oaBBGLoy+/3USL4Lbm+JR3D8cjujhjcltShQhcEJVgG1hXV8qv5M
v58qF9Kek8RI+WJuYnP7p3/hmG+vpBXt9Ehc0WvYnggISDrfPPXObuLywtAxHoHV7O7QPOid/ZrQ
c+oKkvwi8CSzvQmV7VMBNUYa109owO8eaBJ+B5qRq/ynWyFMARR54xrcIG/bXncf7+fv32AnHC/b
TL1rlMdw3axEkD1ocWy0W+kHBYn0+Ls6xM7vauJOcTzBTxg86YtHY+mUzhh2sRU0QzawI4fDadvd
/wzsK/MWbZqHe4cyiLH+Rx4N/FFywiWgM7V8//t5kQF/7isgQSgWqqgT2W/GFpbp72YEWto/cg5o
ENE4AFoJg+sbxCXchYspTfZjfjFVUzJlS9MkRZJm1ItE9rJE7HyYH+ufyQ4BjHVL67wEt2Gp5fLi
UDOSRBSXSpYPDKWsJOR7G4eCAb1NzG1q/718x6VzV+vzrGYMCUVsBkssA6iSu3YDkusQ2RbvLOCy
DuzzbsFIS/p0ML6v4sRbnCQG4el/NW9jVJQ60qn9o+64OOsOchK2uQcN8EBiF3B4vmns9LarVm9N
BgUXeZ+V6ID3Djb11fhYOaINDg1igIWOPqS03Rtl7lfpV/UsYNJb0k1gE+DyllfRLti/TTw+CWQP
xI0H09Ew+lvV0bYDGSv791/5GG28zQQ0lO10G91RRAEmqoDfofTIa5/c+rt09SfcaC/BnliBTU/J
CVc3w3V0V1BzuLPWxSaDU9m9+i/q6n1vnt5R9oAIIjjpzbgXHDJ0r94vcpE3ii3cqdtfRAIA+kAV
3EebnM/YkDhmW/MnClOOf6iO/d+CaeynWNc/9I4G/Hfg57padafxqb0hQQJ6sPo9XEVbAa+12l8+
EfL5c/6/HZq/o02W61XkDY8NCLJiZ+0s2B6ArWyW5FC/RGtSlE4K0QktEvo3LMlLSOecSyS7/ntC
Zg+gL9SiqwWMn9k9mGjtlK1O/qZOaFZ6oKH26PxAwOZfz/mLHKA8u9sFHc5ryWyQmpyUXrdTb1bn
PqLb85reCPD9DwsDSt+JSV8HnN3wLm+tSFeQBHxFhe7NgEa2mjruru3ih79CS3Rhft/X9Otws1s+
xrpQ9QpSmuNp8osONGF4e+OdRJ38F2nKSf538lzXf0NnScZTmdbu643/OvYsWNAaMcw6dVL8C4/Q
cvTB1lbWwwAA/fptaupz/whw5Q8ifEf9FeK6tP4x/lX29NDyEFVNFzUG5sELLUCm/tamqusyurH0
bPxqgaoxHPNa7PtjQQoSFhesEsyssefHEKkXzZ4gj/3GS65wGlRqat3fXvjB68//r43HXLwudc0m
BFpRtDbE13yKlcmAtAuykdrsIn770NlFVPveFDxJQjFIdOjvZldkFvzrRtE3Qp1elzJZgXSjUyF0
HVEv7Cq5kVLy/N6LYSkI0QHWVZ6wUhREKDZG3k1PKUAjO1li5w4jDFBDp6DMp6slsFgQBn8CqsYA
V6JT0r1mQbItfcB+6iONtvaKuWYNSP+8DTkJGvUHf85qfvKjpC5cjtnd+Jg3e8SLPj22/3iDnzzg
Whx7oe2b/hiNV61ul/neLHZFBR4fHohz+WbMFQu/DTZzLdsgbZTUZTA1uBo9KGmAs13Fyf0btluu
TywduC2xu9NRKwjuTakBp3MvqNdy8QqOy0+uAs02tI1BO9PsmBoPSf4aIIYTnmQVUWrloLon1k4z
1hycUL1TllZLOXdMPi/XzBWL0jD1NJq3HyVvI1invNlLYBnhIKACbx4D/VYj9weABNQ3UA1Xu2Ey
obQ28j8BhUHTztxDADwDX3VMXkhMl8Ha5idTRu1666sPvvV8ec2lmQ/wz5qj34MWOLobmjiLK0wz
kdyxLPujSA3E2Fjk0HjwvD+c1LQla2dtWHUptuXur6/udetWNZYM4tlFk/FA+BiTp2a27WYhR1bW
se2QJgRKWLVtJI+ZepdqxzJ+17JdAzzDAi2FbE/9OkibWr4DUc7tEFH0M1aWQuEP5cHLKzMz0/8s
zKevmm2lFhlj0Gl1f8yUV7YMxrUHEHLCSb1fHmjuYX4bafbghbVR+IrK/LEtA5kN8vn+jlPREjnL
G7l1Spjy0oILPeOefxt09ugJem0Erdf2x4AalfFztHZV+GwGx2J4qCBAuAsC0trMt/3PeAiDqyJC
Kpj8r5Ze6+Q46F1uRtpvtUHbpObvor8bPccftzklIrCs0SGxSO6uNRgpcIIt64l73rQ/80k4q7vl
L1hbfbKJt6zQWD3wCnjAGK0TP4bqqemcoXYiyzESJxafwMnFyi4lLA2RjgBLucpju84Gx0ASLLGg
E4npMRf3SUD9dJzMrpR260q639XqzeUNPr/U/5v67CRVUTjI/ZD1x6p+54rVMBqEVWXYVfg2WfFm
wWTP/Zl/lhqLbdF9wUIrfzae5aVxqsecJ3D7jNdP+lEtdU2qG8C5Xnz1jeqfXu0taIosC7AqmgaH
j+WSvsHZD7EURMNVeoRY5oft+fR4oGGlj3mQddMZ81JbejWL31XmAHQskpuwXnfCKocORSW/27rN
Q02jonH1UEQLR/2sjfv8HbML1qe5ouQF35EPNxZxsFRS/YQa0K85Q6xFo8Dl2914wrtf/Rqttfvz
8gE4e8NRhdFFUSYwFufSRr6XCZmbx93R89dleKyCdc9LL23RxxCoIwc4OxiyBbv6EXF/cvY+zsGk
34S+hCzqnIevVw5Jmj4dxKA7ahkVHOqVLl5CDjoaXEQPZP9RbSPu3lXc6D9H7V0Hn43OHrYeEy9K
uFRkFMOJY0KWpobCCv6ra3dtfOXCfik3mnztF791aS2LSxt2zlh8+vJ5uwdBqIVSNKLumECX7QvI
9cmKhjPTRg38o5Rs+m5THTktggl5Q1safzJGs5WzcEi5PJYh6urHfn46uH6Y9X2iGu0xifb/ubHx
IZQmHyQ0gFSv/XthdDKZO0UxesENkmaZlGnfvow+C7pSv5Ilt7Daie/TZL+HxBaqK+zZCEIhhKJ1
AJ4CiFWyL5/SM2bqy7DTpnyatFVGWql5HoueOjjfPECIx+J8BO2ap7aSd5eH+5Z++Geelk47FCYs
isZsnpZo6UOTSe1xAAwpbUSHhPEmCkiv9Te9BeNQFLajdYL9WZbtKqG2iIwwT3Fer10kjV3Z0UAQ
1juhvBb8jVDdQd2Ji3UPHVdc582hLU4aaQY1mwikivxzCirUei17e19C8uWkGnZr7mMwPhyz6eH1
nKgFLFK8mu0zroVpgITpnSp8wNlkC9TK24zji1eEKwwa5yJQX3NZWfOnNfCsW71DetOpzesMlHfh
RlRj7CzwoUEhZaza2bgf63XoIYITO4PxEkTxwYSbMEbvGfhlVoDPzHywivFB615LEHXq3u/RlTCP
GnwPCa4M9VGAqY8lGfT4RSpuuYZi0ICPBtU6bpvhZaiuihpAmb5p/XIVwRtClmsdKbTeKQugBuse
qmVTcZDeQpgLyoYNpp4at6cK1C7Abn0AQQkdwvJ3STJgIFeKChR+m9XrBJ6+WR2i6CQjYOxP2rk4
6+CU4cAIty85YFF+Loopl6J5V2J+pcMJiKFilzDGUEcNsD6t4jS/kffVisKurVdwP7r+V8+Q9jhJ
gAsIZFykra2dqjxdPm/njveUyFB4iHXRUGbHOzEEDU8r7Y5MCiHyYG38xMdl+nwtArGXBzv35Fif
R5u5O2NkDYoVMho6HV7/VBr1WoFy8P8uSz6uOecsJlHeoN9X0NiE1cInzGL9j+ulqQiuSYbFXZJn
5j8wWrUWK4woboBJcyjtpZaeUoQe4JJznwWs6qYzryNry/SH5gkzKkkLbt/ZRcflkxVD1en6Oct1
JLQ8qkdTaI+1ez2qxw6Y68eLy1uToypBin1h0jOdvn8m/WnA2aSr2sq7UGNAXlpuKJ4i7BDmKqv2
VKYhg7D4WJwb0tR0/ByV/0gfObRPdjNW6W9XaUp7xErQgjwob4lWmaAIkjV50ILXenHIMxGT9XnI
2bKWuark+FztfyImnGfcGVXdcKAF7ZDCGgcWly0kI+fp6Y+1/TzqbG1Tem73VaDyKppr5J8seeN2
dohAPQyMCkmA6Sal/q4xHhc29Yw78Hm68ixLJCIapCsu09WqfQqeK9V0SJH2mDv9YA/hUzue8hjV
8VraYUkuDz5Pwc5n/fHrn7a3z0QeKZNXCptPlkoLEMwrr7vxhCV3cmuKnP5xJMPxJKTq2mqVlUcE
o/SoEUFpJVBRN0NMsmHprJ+JUL8sy+z9rOTGF9qMZanCF7cH3EvhvJxc2rrZ/hr1Tdc/QEhmvdiX
fLTJIDTJNfHy5QWSzp9/OgN9dATE0//qNzRBLOSeKXLHOQTyHYexTa7JcxC+BtaUlBq7Bc/WPJOV
Yub/HXJeaxpUei1rFkOG5atZGzeV6VGwB2Wnv/KOWyTjyfZDIvQcSbguwYoBAJY2VgHqqnvz4l0J
ILec6P4NFqLDdbgqTemYEy1ip5Bbop6JE+SD0uk3/NkeXKo8vA/x7RS4ATaC/1DH9abSZdyA3/rw
UrXDOgQaDYrVih2926cmzSd4L7kbvU6Yh/rdiRSCGDxl5lNIZWHYSAMINx4EeKMp2R8rsO5qol/y
G237roClJy1LoILc5DprHUE6xcoU0wJZ77ZWi1BP9aFxT/zm6bsUoHQXVI7e3mLh/OZUdQi8QDdf
fFbOXkYaaxLGmwYLPXtHx1hoPHm6D2FxRYLWMleVU8H+kdZpM30zL3ojrfJm2S3/uOdzt5xU5H+H
nj2qbZLHbjQytBxv6sqGU0BYexL/FE+wHLsfYBcLBZ79VqItZvv25Nbw7NdWsPS2nz3wnz5jFl83
utQVWsS9k6z9lKeAwNxfFeazm564ZmL3vHzHpr/y28xNhckjlinSTOXrHcvcVq+MrsUIBVeWN0H6
9T8TuYSaZ3PltuuGSMHfjBHIoxqafHm6fMf1yZR8HR+dO6IhPkE11W8phTjKq87v8uaYDltRe9XL
epcCwZ1ca8j8ZTXlDUuB8knZgfBq3wb9ZvB24/CzH36Oyk7L9pMT20SOBqFHcwQNWQht3UL5Lcej
WxzN6Be+ododSqynK/ZTPiasaSOwK0FJVvqv6dZtAvG2kHMbv9fznqewpFQ3uJjuRFKEchIi9q2/
ldKxCV+5AQNS+yPr06G89pDD6J2alLh/RFiyl1fnuwVEHZncqW4C0FAV+t183R3VEmIzFDsEKMwT
DQO3lgdpyduV1A3jydGLeapgK/n6wkn8fiGmgfE7ZN1CnFH6kHD+9DYl45gbapzTQtq1U90W8Cld
4c8AWrIcAZzJlJOyPc+kiH7ene//1oxjZT62EKwRZUtQcqgeJPf+8mp8cztn3zS7HXpjxbXQZMlR
H9ZTKre5GfMbvVnIqX13RmbDzHI6tSuoVq2nULh+i97at0gqHrPQ4bVrGjsRN7q7biWYq3RZsC9P
8Ltvz9CkBXRRp6GRiWv9dbv7yojGpo+To5jT1MJ0jAZaMxFXqDy5gmCLIdl9aZMX21Evr32kg3Af
1j6Ab50K0OVv+fYQTp8iTwkedt+S5NnJA4vh9lLCKjTIrZLlqQgQ6aSQHGswdcNSYuKb24n3J6IE
KsmSQXPjj3vw6bgJjdBUxOjxMdR3SfZbNyg++dZbljspfX4IrfH2//oIHBjhQhzxPSdiaqZhkUpU
FJJZ0kdh89PQeu/XnmTl4VHpX4inw+ZGSUtw5A+RT3pEuvaGZx+Rq4L4v0Nt4PIqf9yjL+ZvNvos
WZ50lSZ24T+jV8OdkXC/7rPhVdD3Xt3Ysm4P1Z1Xgf0fjhJPc232C58gf3t2+QS6jNJxFMzLZIS/
HjpZstxIM9PwOALcrYqGmLx0pHhY9T8T+dAaf8zsXpQferdbxeVDGaOykOKT8KktpMAMEb+/Vg4l
3O1/+1XDkhnbcqgWDNKZ42ipnA2aE0syebOZb2BWkpIrqhUcVVJXpnBvtuu6vTeLvQtFkOd6YVu+
vYqT7uqn4WZrEmplkMoGw+W0jfDUbKWl1wUVK40UctHsKnok9Im5aoBptP5jOpLOkd/aMXwK0iWZ
82+++OxT5lYv6vQWI428en8K4peYAkMOtjbR8UkX4jBZZqtnp/HLtGemLw4t3RsFajXJENh6AzTW
T69Cyb2SSZH6/haZUNiMuh0mwOfFfSHqu8YDhdcGju+Gm3GAEBsUGyEFseq61m1eLbgLZ4+BLPIw
cRBQfp8dA6Oz9GxQteBowP5DsoDsVR7tekh12X0GuffyMVgabXYKTL1ry0RTUbiqiM7sBJKJWu+r
ztEt4L3+wtzObTSNZynb05+D/01f88kQaf1Q6cI4TIu/iwlu0mLf6o+9jELLQpQjfz/eVN0ndJtp
cJtkazYxKyzTTFSiBKcrtnH/bJOkhkrf5bSZkijvqEHkmfCTRrjXCKnfd5BPG/OY6ejtBUDB5fY1
kf4I9T21oLs4Ru5Q3RXIacgJrESZG5Al/sL9P/M08sncfVlWVF1RldknC2kwAT14j0q4iEZ8N0Lh
q7XUbtFboFkzCVpdwU8uDpLI+wxPOHWslgDM/Hv5TMyBS6ZIbCKR9qKmrJmaOneYzbDTMZR8SF5P
9YJ2NcA4kKwJvn/t8UKRPK49fHdVQ3f3ppny+CY5E723FV51FbNZeIvJqe8X9+tHTb/+6ez0Yuk3
1oDjMMDSEZJuM31JmyNSEqM7sKO98NqsoNmORFEF1kO4v7wqyvfDS8TG/liGJRsG+/P1A4y6pRRm
avHRz7wfghTcp2TklAy5mPzeMgGwopYTu/U+sUMjPRgYsbj2boBgrkWLbokFOnxucSVk4rGUtEPe
QAcqr02Eaeuf8WD7JnxaHwmEvN006kvVodJH0rls65c8yxwrhY2WgIYJgBWkSN5IQe5cnuB3U/B1
frPjl4t5ISiWjjJTbSdZBAP1Zxg/YHhasVon1YJTcm41FYnHGPwp9QtxZvMnP9dMRtwhfBJLQfCl
2ZmIlqjNTRQ8Xp7Yd6caK0rghfulagYhxteN01txrJs84V4Jey+5iUNeedlRWfB/Pw6FBDp2Eseo
9LL4Ok6vRLWsDAHOu2WX9V3Q7kztngldHuXcwn0aZZ7PC5JIldM6TIBW7D0Eubz6VNDykCPf/uva
O3ZApcBERw5FMugd/3VCnZ7THat246M7wIh8yUYnj19VpCiUu9p9Fv79y8dwik6wLNOs3pw3O+WC
q4rcKfGxHV688t1FsIAqewf6KFDflaUC+7kHQmOvuM9UleU5eq7o8zxrRJXJxYkj4YPHQG/928ub
9b14zRKCzSHDrTMpnqKvS0jGV/Uqt4+n19zUwFr0aA/rexyMfhRWVqnY084NVIFIC6wvD37upGj4
tlNPFUsWjdmFHr3SsjCH8bGG9+drxkqCh6ybDkcy9JYcibODTRkO5mjKxjyMTwY19FtJYqIIYxpM
EEleRd4YrW0WzfbfT4xEgcqzzmjWvGgwVnViVkOF6G7zs3Gfa/2RE6mFv9KlE/kdhMH26brFD3hi
kjWfleKXgeu3jJRqZI3GJ0tGtqy+y30NIbVrARplZ0C0S5G9rhyardtddi2ow0GJHSxmFXrbXG4X
tvXcwTVEg8Y/kqkrFMq+HinDU8q+brz4qNGTjqfCyrzlmPHcY2BIVGSIQ1RRt2aPnRyZgZcqVnTM
tIOP4orSwb8lLV3/ZGp++Ovyhk4n8atTDulBJUFHkk7GBMz8wqFIgyo0jOjom/j8ElmwqrQvD3F2
Qhrh7wSYldnM2aqNuRa5tRwdA+01b/du9MwdjKYE+4jS04KNPrtFXHiMpm4Y5ty2dGWgegbN0o9J
T3NJ/a9HdB0b2sKUzkTWLJpIdRBPS6GEMLPPg9JaYVeO8dEUwfjjDkmReCrgZgfjE0bGRfOvyNEO
8FvIue9qdSeWe9p4Xl7YMxdfE00wMoqC24rD+HVhxSga9CzM2LsSLi5ZDVa3G5xaBJipLURv+vck
CihLniOuvUaHbn02Y780tSgLoujojWjkhSCHW108JKO4lSJ5J/oV+uRe5jSp9xYHj73W7hoSh0Py
C/1Kg4imGW6bbWu0q7g56sIvxIVKVAaikK/lWke9vhEhUgIczMebcPr99Mf0kPIMZQQsyReUIaT1
QL3tZBSVWPBQj+iAcD+gZl2h8RKjnaCgE5bynFik1xuj2yYYCdFTBmohqIGVVuCMWY1KqImORoRA
vhqEpqPk3qZG1dUTaH3bjVeKj1i/l24CfynLoJ7dr09LOP36Jz86qxpF9gv2qx5p2oMqoxFvZUF0
sKV6g+AaRylG9ako3r0CJXkrRnsQWicLUKV7AZEI2aXBarijv90u1BDh94rd0L+LlWKbLVwYvlyH
fe4HKDPLxXOD2IZrwpqm24BSZ8+j3q/bcSKtrUSg0GBar1UP51mAxp9JR8HyribXOHfF19ir14MR
bXQI+AIdhS+f2zOJ5+ksadQoaSFkacrMXfOrUHe1UAiPLVRJn+4fWu906g1PSe5nO8XWTMI9zN7l
Yc/Yoc+jzk3DWBAB96kXHTt5X3dO1lt2ah3w4DTc7cBYmOS5zSblJdIiifwmj9nXza5CxW/KmvtS
SdU1W+orJwmNnBxuVOEtuL9nsmw8ShRZaOoja6Yyxyt4olr2bqSCsgpQiPgl57/FZB8iXyfRVkRA
irdunERFDq0O7mSApMUa9KyFlpOMtpwMzSkPt4mun6aFF7W/g/+2mAr9zpkw+UYTY4XvYAHrmxkQ
UYrNFl8wPE4ZL9/094oFmEVIr3ItthX1ifeUA1AVoqPgLwnGrveGd1orko3a+oDgAzk4pn6xVbPi
UAzlXjUBxJa2JXY3WY5qkBl7D5QukWl/vnxuzrkixIrgzKklqRMk8etWylIr+56bhUcx/hNG9Nag
v4agPbeFeFISqB/IgAcyPTOEngtXQuq/I3uhKi/Ellm7T0cnGBZe7XNH+fMXzSw/b4Kkjz2QTNW6
IXc0GV6/kUkjI8vS30k0P7m8BB8JkJmbwBIQXfE3k9eZ53TGIsvLMu7CY2/Vti66N4Of7vu8uTal
60pKbByZaz3P//SlfKWmAaU+FIyn4FIS6asRqFtZeRFbJ/BRFwgE9HbQspUKMHCWeVDN6FQmBnKL
anhTAAvzwU3H1RX8xedE71dCpGwDznK4mJ2fjty3WU2+HCl6Wjx+lA8/GWRVLXrLiprwOGXEBJpW
ZwpKTLRckLI3ZXhu871VPtTFQ2UgNyPIlMTVjdu7Tjg+BZpzeYnPbSlVGRwXvgdMwsxepB0ua13p
0bEofwXjnd/c4CW5wb0UP0flw+Wxzs3bUghLTJw+GXzv1wPdC4XfueUQHXPz55Q7Ebzt9Ei4yIVf
Hmgy5PMFpsWYNZXc6ZU4PzZyoxidWyXRUdyL9Hfz0yeE7zC6bmWrbrAWF4Y7U10zgCuTOCODS7l3
ntqI/CKQ3TZE/1l8nDwz3k0PefhEOejhrz6mSQQe+zigmHUTIaxsEedenvBHpuHbjA0iaJlsq0hA
9nVpSzMbvVrxo+OAbnqX3g7RK1q1h0pFk1uAHTs+meCqOh/p0PSElLM0uCs2Ws4phmsktcji5bm7
vfxV586W9emjZu9tL6eKL6h8VKS35HlQlBr25Egkv5+ipkVTf2Y4YGWEFIpi8RxZszWIy9YsZaMI
p+pe6N1g2DPwRWj9oYGXLmz5mWeWSGzyfgmWZHK3X9c780qlqrSpxEW9PTvI8TOxEoU1Uby/vIZn
7swEwuQFk6mZk4T8OhBIAj0QrRhnW0EfTHSs8X4wflZor1we59yENNDvkAoV2E1zLyVUM8EfVZ5y
T4RW1CHUSc8A4b0M9otJpnP7hLfAf0k4k/WZTanSCsEbuzE8ToELOS3DvcILyxXNJtK02n8fregU
Q0XJwhEgiJC/LmAaFH4Rmzwh7mCbWBvCJI8ggUPvhQvFjjNlV0PnCNLVXoWZBbv/61itpNVpVSbh
kdwZZdfJd8bjI2FBqbGMAL741BjDfTDly9Pd5Q08d1A+jT0X35D6IbeCMIYuke5zOcOPptVBs+r6
pUa0Z4yrTjGb/Ztqid9eryJLhEQIDGp34S5V7Yl0lL8jvTolC8rnEqTz5YmdGw8eFEkZUiATP+Pr
okqxnhRR5X3UCg3vpqBMiSmXkn2trydxNO9fU9lMQ/884MyOjE2XFlbHgCSqWcy0OmTjDeOZ48Ld
nnfknMouHEydRSS5BVZpNjXf9BTD1an8aeWV3G2K8k8wgPMx/mBPlEwHBYE44h2UANTAs7VZwj+B
bxMgE1+qIFI27DkovkkjOgfjhmZkcNvFjRO5CMayDzoqXe2d0CyctDMbQsdx0t2yQiZfnusgqIFl
VpVeBccOuVMyt5QNev1Hgi+DIw2obgL3Xj4CZ7IrBkbWwgcmnUPO+OsRGIRcNDNV8WmlIK+tAqlH
Opot1SfOXCDA/TrXVpQoHZgz76Sz5CEOvdw/luWrlN6RZbd4ynXx5+W5nDG0U0WCSqWF6RPVmT0a
UqWOS7CoR4ltD9+r8G9JXSK1NJt48PJQ5wLeCXMICkTlkPFQfV23QooiLdJ0HE2RXgwOpi+ms4OG
0LiwacpDJNI8ZtG7PWPeqb4A+QHgCrJxXvKtMj8rB1ELpwnCNbFIqkiD9ksN271eJVvPRdVam6RD
p558w1qLkAxFGjeg85P2wytfmkrd+GGbrBYW40wmiZPDyk9pK0WeL3zYG2pednxXXO54dYDheGjq
kzijS4VG85u6fvIMAEgLmyB/rPLMN5tSnTKeoSwq+jzXWQR6KY5hz3vnFqsmB45aQzZpuweXurPX
eVup9v6IWntAJ2zo3kNJOGoySmoJPSfT4Sotyp3WlDsgRqvaDa9JXmTmy9AJhw54YdgjxhvSfema
EALV16xaRdZvFdgP8kHRn1gRHb16FOKdjO5TNmyn5z1Akr4WpsSgKXVrhd6CNLlOaKZCZpN2RQj3
UO52S3Gj8pur+kmyxn1MqO6p5l0W+vs6PimDvAqrV0yilZIQa/p1QZOw2jhKmX47ttGV1nmkebLr
3HDpV6JPHR6S7trlCpfXKFJayVXduqtGNteeRf+7THxJPffW02Cv9QiLoR0d0SWxqE44PKZ6l9d3
mbfvTQQXhB9R/iYoTul5p4meQznkPeamNn3lBITJMSxwKaS1Sw+yalQ3gocCNSrnSlZty/avTPMz
ynUirnCg0sk8oIMMb/J0HL12Wwbo5OL9CK23VdFZVFt9HcuouyBgnI8yyLlbI0IhNMvvax+lpOy6
IXJEf0ADzJydZODuXfeqtg+u8FSaCW0zTf8w/Qkh7e2EMfIxe0msLUS8tV/mJ1+kvCbfhhBsEnHr
/ZIkhI+Cd0GTtqttgklPAqSoCQVB5yLwSgfd+jGZ2gc10iEfxoNPpy84RT15O1r3XJfZryy4rzwy
b+5Nh4gSuW7+yS7Q/M5bgJ9J9jB5BZlmretxsNtUQJ1HjXdTGnL6F673huJgTFoqouck2+tn1TMd
gccfMmTkeIAU1pYRO1tfGwhbupa7WbimZ83Hp9syCxo6KwwqV8ezZpMi98Z0fH03kGSO+BzZuUoA
8WrlS4FmYUS1vEKpmo6CvD1sxWLl9VxYhdNoSrpJTt+05vVQM3X9SlLDcCrmdYlm4835xnWcQK8X
ArrAINiNsHW9U3+S7zSPE5hP1K8MOloH/X0GvrRYKKKfCzXxMTWLtBD4YlOcvVKClrWymOF9GaB1
QEBoBigBqkLuM04RXkGj0OBEuK5vxn6zvB7TgzEzZSbyiQb+Hw+lNmcSmGNfu4Hn+xNaVcxvQCsF
0W2VQNVCyK/Zj8AZJudWWpQXOAeVATOGFw+0ZwJkTC7Cp5xJX6lSE9aDdwQu5u3r5qYMTky6Hf4S
VBKrmI3TkuDkYatN24zv2v718sE8cy6/fMDkPnz6ALOR9bAhygax6OgR/aqR+QRUn96xyouwqXOZ
VUYjZ8mPONpzkQcimni0pN47aqZTFfA76Vcbrc3oecIyImG2i7L7qNHeROoQtfSGQU+HnGCKXpZV
8kIYVamQkQd0xQF/w/aoaaFQL1zVcyuCDI0MjUvBx5insUAvCUURdN6RtyQBOpxOpdLgBNLC6MwV
KVbn8g58d9BgxgPrhJKoaAAUZjsg9nKRjn7rTRVKajfEVBQnF9/r77MihYPnYk2ZKhzc6dc/7TMp
a1kRIk044CZgcBr8aHIWFNGV/jpadAbP1LdAqqq6RcFV1xh0FgLEYaUYslT6x9FD2R90R5yIdpuF
W6W6nqADEjWhSh12RQwdZigfWn+TjW9VMvDMo3RCv50euIQp5BV99R5QAifjJKFAWnTaNqNPSMoc
TILNtyJGgIpHLy7q17oT7SxMrrFqpMrWqhttLTKeQLwQYNE2Ea282kQ9WsAetVQ6JngiFeFrJasg
BP1bD/fA65AU6WC2N/k2r8ftBHUoqHzX1rjRyLBnQbpvgw7OS7yOmo4+zMauAlmaVSeNxlClMrX7
GrcGj3wrqtsAlrCfWXYRuZskxx1UEy4YZQS0+lA5DHe9ml8nGl0NCwTyLeS4PY8m2+W6KuPXzPB3
o+4DYqSDquH+H2XntRw3lnTrJ0IEvLmFLV9kkaK7QZAUBe89nv7/oHPTkiakONMx0z1qiVUANvbO
XLkMwakamU9dsD7nHWlI8veYmVZOPBcnJmpe8r2pQ+v5+ygVNyEr7lGn7GSkxaBlzqqR3DSC6xjt
qWAuneYWL9I+QjCkA5JVU+soDYElyJdgmTtFXXkbI4xNSEj2RU9KUoMHvNRxWUTc5iRhxge+WqK0
x+3Vhbc2qyViLxK2yCxTFNIO9SkAwn8d2nFXLA3xb6b2oXAeD6Zod0yL1mwOygSC23MjGEfAdmaK
JCxp5PbC1GlFYmYVLHyWwjVhuFajtCu7GiVBC94h38zlgLcS6obelQkNklu/RvrVdSSjxkjumuhm
Fccp0mges8AsrmC/FrOxONGDDQVXxX5/KWUTl6A0EKu3cIARaOLKz8hmLtaH3jAOk/GlTZm3qE9W
exnFCt14cR2GYRepRPkZpVfMHJg88Y1prK7DRScOZRZkV412ynrrlPZc1LqLq43dqoMfi82TGBF7
yPKaSn2/lpMrWkKw7THShAddg0A6LKDIVZBqJuS6gnEnMM0x8V0XoewqfCV89aEOkpQT+wsxRoAL
eAIkoU3t90T+J2dzYOJNDBKtSwRBWfcrCRQCpL5tsWfpeVAPKaONNOZ813FV5xmvhXjDPFgnehb7
eGbDfWnipC/cG4IUVGC6k2wdINBlVYddBD7H8/oYZqK7jv2FN0FNn/StYOh6b+MXQ7FeRrJrTAFH
atlWiu9ptx6LuHhIktCfpup5JN22Ll8myj81Xxjoh+7ardfIwFVn0YA18+dVfSpGng2Vaia/mYxP
164MWlTSSopDy/0SZbhUgAF3h0J7rrKnVXouSFrupPcwhbi4bsEebwMLczUVMjBHT+1lWC64FSOL
ZcxC3t5MsGdSe30qIGDd7krbOg3e20iVyWS0i6j5Eso6UK3G4YS290PHmCb8PqLl6ReVlD6zv9Qi
Mc3pp1GeVfLb0mo4DfiYmKO6q6TskimCZ1A2zAveBWm2SwkxtqTYLREG6eo9jNM5bT2Rcg+OvsX5
zon0Ik/z3bY59xq+EnMeVGhZ6a8SttCu2cqQ9JCR4pnNxVXQ9kkBEypKTAyum3Rn3CgncBHR/c40
P5O+Os5itUs740gzEQhyEpD8wnrv+sxlge80lZiwWpCPkzI6mlQ9rEP3Q2KnMMwpqDtxN7dih9Xz
Ll+k84pMyNCKY2mE3qIvxBA2oy+N9rbD1vNTW6z+dmpb4oe8ZcdTdFsQwVpBvlqYVPQlQbBG9pjV
t7DJfDLVZtSXRkI7F7fPIXKpHqZtmmquuJpBlpRYdBFL3yj7dNH9UcanOBc+h1wGJkoeurogJfbd
lM3jSG5FiBCYSPqlUgJp0O8TWMVrSzoQ72FfjXf1ekzN76k0etFsNfaSMpgpx8P21g7KWRL0hwGF
p4XPey8a3wepAyXuRn9iJ+pTmKtqfixSLHpQak7dq9qQYjM33qq/bu+72OzqGScFcpLlkQxjo7sy
vAkSMzmkCrlyklulra+yo5kquk1e5Xy6q9VpB6QK9mV9t0Ypx89heu1JDsPLAQ6BVZLEsxQv/Wzw
uhnmg5mOvhzNH0NZ3s0/lkQgrc6ytaxwIdVvY8rCAP6tI1CzwqJQhsicSRYWGfoJgG6f8LYvSCDW
jn5Oe2t0zsKlC/JafdbG20pn3HbLUbdW21xWX4NMAhJCVjO+nuNMcCQMXq40plvZBj6D8aXkd0Yv
ugoU3wWQw1FIGaq29pJ0l2pbN0VxGBGmIjAI1Dy71mq0ZzcV+3jfxjrGTNWdKFu2rjeOojDSTFox
MCg++yzx51zaP5jVFtg4uu3ael0mfEZDA18rcRKjfi1oU7SMoAfZS2XyPNoFi1F1OIpScZFJljMq
nN1yuMvxrk4Usp5mT6DjzDYxxsTpq8/yiyLqj9acuytvWJ6WO1Uf90VMjMv4JqvFdiBEGm7l1l2X
W9yrkm0m99ryQ6oaj1k8p656b0W1hbS0OieitN8+xdzJvfw1pPFRz2JXxatlqumHBV202fQbYr94
ryOlJ4sMk3DjizXirnHj1M27VEOrYekq8tnkrSny8KGP08NqAQxjciVpG8skebUGc7WTvD+KxJ2G
3LiwJGi5R+eRL3d1rZ86jZ1JiAkjVOoVtz41aFqRVBmK1mKVsAc1J6z7pAeBqroGJlLHCNcSkTxJ
wZNRLsG/sBGeBvL6NY2mlxNbUC/7iMJHNG9K8mKF3Xehqe6nBqoAEgtW1GQ1p1LaaraPptawLrHL
SnbXfPnOoXZH8y26S9aeJuKQNfM64Sa3EyWeGgbPszU8hH0J4q56cGbvkLFvP6blEDe08FtLTTRO
6besh3tZWUQ2CSFSa3na0V58ZCsRB6PmDGQMRcB99fRqALFwDhu2PPPeSbm4N/PmiSzFpYu/0Q9y
Edw+edOG1wcljR4HZdkPYdmDSOdsePpuCJFKl0mFrcx6bAmmXLhoI2oRGq9E2ZHoObHXqiVy4l7V
HyvZ2OvF46qrRzVKgpSa124LcT8AftsPvWk6BjdphnYeJ+l+GjISANf8q6aILQZwSgM3/UogZkxT
OS2PY/YkrJcs3iCBzM914qPm+izVyoMxwHbNZIsopVNZoV+oiDnRWdGThdmxJVIQa8yBou5UhuQ0
gnGNZfUPCvCfOlMIqpr+sy1C9Y1l568tBFbLrbhUKWbEhOt0U7pPYBctWHDm2iNilP2wnNnLIy05
wGybOGppMRANFMqPHks3Cjen1cmArtEkqdj7lOPuH43UH2389gUNtDJwodjXfqdG9npaC22UWUca
gCpL97JV+CWAVZr6iXlqeVJx+l4tO7Nvrw0HkiRSmXX7NTsNnIih5NcaeqFuOZSAhstInQuSlrep
G4VMDdMFTTKuNICCGbY7VY0VIMnxsBtqAmzZXYG4eMGzlLdmrMdjsjR7PD4hY0FY2WDIRtBd3p0m
eQcv1NpwL+TWocOrVEleGwErsPAmdvdD+Cj3R4wDFCjrx4HVbqTJEdLMq1hFD8j5/L/ftT/JKNy1
jYCMKdmmaP3d5iqK50YIF8M8asB7y46FTA72l0nTQqEoApVh7548L1Lmz/Eb6Mjay4HYfIasW42p
jLJVjMsZ0EDjVZ/AaT6nyJVa7IDEj6ly1vS5JmNDJX2rugjxPUMqTN3/ZYPxx/Dmt4vYlsZ/2ttG
nZo5Z/pxrPobaBYwgk6abZfwXr5lHBhT9vL32/bnB8rS5j1hsN6Y3vw+f5WTeYwmREdHICOqmJ/t
6hpfRaV3VP2Lca+S/oM1BN2Ni/gFptr0CwyyWd/A7vpPEO0/Fzl2axGmVW4ee7wS9TZ6nlrslMjR
ZJqWbLpXVQ809VvK0SWp+NjDgqAMBupDiqqT/jMmdivPZOhQyJih302wRBVeh3nyVwO3UmlxyjY+
Fn3uJMrkVfN7DWNaS9jZaJf7BId1422BhzrRgqjDrSA+sIp8Bt3YSLoL6Up59MHm7qMNsmPtaWXf
n6X0bmqx9sIOZGObV4TlzR48hhCXi1a8K7qnqKj35Yr2ar1DN6nTcsUacMBC5bzRnjrPik8Dxtb4
n1bAxskI7DyH+OyrTlzLd5Ac94Ua3ZqWuu074uNdMyW77YpLvGphdLYheW/oZftU2UGo9Ve6jArQ
W51fV/yurHwkowpbAECesr+xdGbyB1p8QoyUBCchPbeqeIwj3Hv7+4hDBfEYP8LdYMo5XtzUCm01
J3e3v6ty8oG03hGL3RS+dJsUsUERJTLKTEhU128/sQA2Crqa0IwOa9W5ZfW6qsoBqVfkyBBVTZOX
ZtIIeF5VbhDb1vsEJB/2RDHX+qEukNLywIqq8ESDJr7+nMKnymi8AvJ+iFFuotw3hbETqnKfLVxt
Ej7merqDKxOSAq3otVcygx0W4tomR64HG81wnd8gEAkYnJGzQRkLw3L7pwlz6BDTNQ0Qvtx+n1Ea
rppz2iA9KjD4yC1C1OnQk5E4qbupvJett0hSPSVJdtFiHYykYZ5N9G7S+9IWqT4/TPFt+xXT7N9q
67hdGhxcKa+/zWHujoroCjkWNv1o+sKMLm37aZo1eH08OZtAj/qN8a9sECw4lM9TNR/TbNxTsEk/
RWiqHQuLa+XafZp+rRIZpxJ6rPKt1+OdVkanlW6zaNNdjd+9mYv+FOqbPnffm+R+0eDSQh6tpjvo
8vyz0NsqUgGjkSH0l0h8AiUOqMz3IfHJbauQAM0fV5Ndaxg+rnKv0UJCNLNsUcFCsbDuUsGgwTbo
6VPhJvDfjpcISqgh96cFEooew1euoks7r+e8xiRObZxtBlDV5A5xoi9Sv9/K/LmZgl5PmOi1K/ng
DnNAICxPhjeuzZE3lCBW8kgCTMtqw74/br/iEUIqXIKoPcxbrvjYYQXT+wPAgqCnezGz3KLIA4HB
g6h+zA07P5y8v2+Sf05qLbTqG5VIoxczmOj/ui0nI/Z2llzqR6O+X/eWyjPYL+lxEnDjOsc1M8u3
v38ifLs/N0l1KwBQLDDuBlP/9SPTUZ4WEBH9uHbQnmcN6M9TOIfzJnXVavIbCDkMjXMcQUQQFBH2
99AwWqveRtxJ2UkLyN/g79GyeIX8lpbjHTZP+Ti/y4j8gX9vnUHooSwRiidPz3UGLXPtwx9b57/S
ZIlzfdr61IaeFlisgvC4SbDrjMwPCtkEPdi0PPUMCeviyMgntlR/Ljt/Hce7bQIz55SiWbIfiid8
vQEGO7tO2AJjP+xImaRkUeYfFk14OiWBmPxYKs3PqFDNRfE20Kw3JU8Z/RU+79L8MFaZbN6wI8y2
Tq9CHD72+UvZy7ZBLF+8TPvt+o0GUy3+uVWIyKNQ0bXiAKHxlvC3XHVKRmYbUcMiqGt6H/rFzvXJ
CfERwI1zXyLOSCNwZKL9aAENBrdNX/ukQiyMHmHH1Qzl0OBc2WI9qf/ZzB87kdC6RvUnvfIIyQVc
XUwlkLtvbSgFaZ2721PafiLG3WPZ+KJa3dCooAzMsXOhL0GNAnDT1c1tk7uHw14t3mWsL7Yuj5EZ
00IRo9MC9/py0zQVmtOURJFz19d5t5FOJTXzBt08NZmQoPSIfLPhdezvGzaFIRPuOl6vfBtSdgbK
a+yIK/NhYgzKU3MoNrBnVK+jpAcluGWmvkO29VoTOcZEIF8x+N3QXdNbo3GQKBxGDROkcuiwoRTX
3aaHmDG0qfpz102vQx4e+hTnvVB52FoFBT8b7AIwDH4utT4I8/a0td2pETkZvaGJNbgoFm4lynZc
LMfMDEtbbqhhC/PNiiLbLABihjdVmj5D1MU1RlgRRahSxUHRa8Gy6xTJz8G1hWK5Qqm6mwEAJlZd
CgaYpONp6kQvXXaZ1rV2wvaLoNZXOAqitDyqgATbRFovzxHZoNUce1Bq//4O/zGqYNOgg8M6AM0R
G8dvtBjJtGY4b6F2nPqPbaZPmQGWW1MP0JZW+T8KOe13AgV6gk2Jg5kCfEdRE38TVBW5KS0ib+05
IfgsXgjCNt1uPVSCh4R9lzHVz09DTfG/vqhTfx3V7qqroD74Ymomwo7lMre+GcKEBTlsDL/DElQ4
UeoYE9nS+rWRT71pPQsZbvOyuhNlMPBoFrxB+SpAV8096nVH6SRvsVqHYjwwyLUzxYvUiSBW/bMw
Dp5o0oWHU9Dw4JXuaZbh7FfEVSf7v9/6P5qBnzeDcZSGjg1t3h86QexNIjFta6zbnhRM67EYxHc1
ciQxBrM0g1lsXD/sxTeR+HTZQ2jtiMhohJZ8VcPCJXWEgcJsTwau1Qlxy38Y+nH71qKGRGgsjdcC
KgUu/IZfj69SfaobFdYEdQemaeYPWfwHTRLTgd/Og59XpEMExzNGxGH2t8fb1WWpGXVRn8Mid1qJ
Whi3abMydmyIQT79mPrPigHQxIwhLYKWUYo53xUQBairxeYrqiuGPqM7Scq+Fs5Wdh2FeyEkg7mR
SENWX0CoRPN5pQGUQVMzM7tXcizZtJdVJ9YWTpuwarsuxCBtKxcQb6sLu229PgFAR3X22DTSobG+
jMhyKR3teVDpKzO/qMfdIsSf/fij6MzP9qPC4GimoV2j7qxMZKKX7XESU19aNX/sIw+9NkO2zkZF
66myvINI/motSyDjioaH/6k2qGSiaynda9VFJ7Y1T7HHJU9P+JrrS1s9jNMpj+n9og/Z+obLmttg
VVfPojNPUVCNfmTcL+Jrm467elpwWAnPs3pZy84Lh6+ivUVqECZ41SvXTGxOS57tdRKdx/IDODxY
1xQstXWVIrov4uoqpabbp0+jcula4h2mJ70nNUvJgtQs37WBYPaIzjH6UTJREKEE/GOV/2HnyKKQ
cOGGuGTiCoGe+dciIbLmdBbLuj6LZfZkmIU7GORY8yi8CuXJMnXnDvlXq2iuwuIXtfuMvPOkPKWp
k+u93feH9aGaKBPJfG9legFVP60avPNT3Om+ZOBEhAumZmI36sfyh2q66RwxcaG+dGLng4KVxeZY
D9aDfj852PcGJIc54o2cSyrc9/wsnIRThN5jPx3iPdC5jeE0oYSEC22JlDY32Vbu8Ct2Fk/2kqPs
Gf64H/eqozrThe5QOnWX6ra6oic+tY/CS7RLduEByI24+OOT4R7r/Uo+1xbRVPoKaXwfVyysbADk
IL4jtsSnENlnXurGLv6EAZ2OMzqlfTLJpXl+rs4rwYIY6/vFzvI/5kercKJjd1GfDD/Z8Xe+huwt
7/1edhAUXiR3dWc3vVuIclJ8kWDJ8/ZbBGKMkIG405PkYxTiIwtx3s6D40Khs2EHnIpLddmsHF/C
IAySW3LLHyU/BFK2F68/zS6sSeLsw4COpR/t4Wl4qt6Nz7WykaILE2H133qBACs6qwpcUl0fy6lw
R+1Hl7Mki8aVYv1uNJKXdEge0wT36Cz/EMbOVicEBVbsl114j2NcCuUsctRadKtC3xFw5okzRyMg
lq6wdKv0eWgsL4kaL7NWB6KPrzJKG4Rd1WaPkgzmP2DED9ykOsmmCZ7yU520u65JPsZ4uBeqZ2xC
b0qmOjm2xzhiBFaR3U9GcpZzqhB14JRogp5xkmyqz1Oq0OBgTzlKh5VUlFBmuoU9pUqn0TwlcsFm
Nmv2OJBBP0e7Dag3ssIr4uS5KNWzhCnTXD+NWuhf0iXyoH8wuSBCJ89fZiZmJRiXwLSpsny1uRKW
rVjTaR4wxiaoxuzLg1Y3gb65RUcS3ehOJo3cZBzXzA1zoJDNUnHFTDjJ0oekuWZJrgmWjNWCjeZa
/aO/+KPY//keKwYmC5xWG83/1/dYVAG0GzkGJJUhVjWeld7AgDPpPu33FS0t5RDjEa9hwyLi4a7i
sJki+IaVdjB6xqRkJy+Z6vH2OxnPHS0+I+9boRBZO40yhigI+/JP2VKeoEz9Yxcy/0fhQQ6TDjkX
OoZF9MqvX17L69yYirE6FxHUXwOyj7qt2zX2KC5J8QYXLnaDcGqYExjR9xalRMMkck1vkz65SOVk
46mhwJ4YRqjtm2QmOzm9iJnuStjyz3417wFa3VKERBn5Q2y4gtS5OuxYRdzL5tNYfc5DcusL1H4c
X2H5gb7IKRV3ScM3KXyAAiMKBJR3bI/NTqzvS6zJ9ezCQWElkq3e1W0OwWLymVOerJSTVe28YVpO
odwcBbTJMdMq/dhRhGpY4obpu1U8R4mGD/pLjfXLbJ7MUiYbGZfHqPLSzDqP2bzvkvmSrLlpN88N
RtWp9i/Cjbbt7v/F0bZVQ49IjWnigCP9bt2Xr0Jf5GXPje8Yg6/fJrGBEJO46IgOUoqD5ohA2DJ4
E4mjkFQEIyZzK83O1uguqqxdMg77yXpZVL8QH/T0cRIflORJzvZFRkhRpHixn0f6AR4mhdBIqoTK
6P0pTwGFrkzaaNFcDC1w8h93ItnN5nxKa9KlcUEyYEJCg7SE2jbE+s5kpLW5TOkRwd8jr12YeGts
MV8bvE5Jr73YXqZiZfA2xd9Fa/qXV9GG6P92o5DcYr2B/giKmvab8EOM0Tl1nVGcm6Rl3EDQNpV/
FBjMl/5+Iv8hGeCRbLIBihIRwe0fDi1apQxyFVX5uVwvwmg6VHLXyYSghNdVmn4qhvjajdpRXRTo
POlZKTQoFiqSAIzwJ/SQVc9gdctIGIsX4P3v2ULwPe5OC42xTlbjuTFy+nwO4Hw8RLJx+/v3/191
M5xwGd4Yo1EdEuOv7/Jg5KmJa07GOFmFtDdd8kVhlhV5IhWMqpN1iimo4KTMnKXRF6PPil+XjUDO
RXvsyIQBq+D/jTul7u2WXIO84WSERctp15nnkD8Qntm4EtoTOGLtzBr5svJpP1fZP67lD9AGNZFI
bAws900wovzct/4DM1f6gpdAX2dnjgjAk0V9kBbdVsYvKT3rCEnzzMuMf0XKkjb5x2JDPUnjhwKD
KROOXb/ewiozzIWIyvDUTYO9iOFtWjwj/ExTiNiZv2bRue4I74nyQBO3lALZjnApSFfjGhoP2Rx6
axQdGL9XYoEXDcifF0fDEWq5XRnHNSQ7syc4WMj2oQ4dHBl0yZlsaeeq3rQpUiCBiEiJJ9nXa2df
395k5zxeh4C4J79xsPt2v0z3Bnp+JgM7qO1vsGjsd9P2bMn++BiC7l6yq8NW3kmEV0IGchC6OIl9
7YJHcrMfY5Jw9f0tsnP38dqcCY0nE1eyH33/4+p/2QGAiI2DqP1Ifcgn3G6Cd4vdR7z8rvMRwrRj
XEyXWIjDDDPadO++6iNTfqfeUSVe5D0ux99IRvJMPubTcD6fLecuyALBo4GkdOu9gDAIm0vgDwWz
/TUf16MGD23m0hgLXCVb2WWESpYUX9YzKWsOR6Y3vX2QUYPDnK96EN0cpMSPGUS0db/uOSvr1/J1
u0oiOndwZrcr8GGmUVJ+UMDxl+ic3/z97QsOkrfakS3tmje4ZFwoyK49Hr+Sw2o3Dgx3/jfyZv5V
7m9/sc/xBSu+6c+7Rq4o8b/jMXZJE9+hGedPP94YfM8f3RdB4owcneZbNjvJYT5WX1Snh+RACIg9
k0me+mQ7cANvtyrgXvArJAk/UI4Hkf2Vqfzd3G8/uNjuS+FsMZO3r9jFq5eHzgNL+LDI+/q6s2N+
0myDIAcx17ny+PbEG/OY+A1cAKHGJG/n7sdj4X0Q5+M+8p/OuWq7j+2Xc/40ZRNlLlsCd4tP33MZ
+y0ovWGF1Pz7R74JHxl5fKz3SKj3B7mXeyKU+TT/uHOPvlvZb4L9cd1K/g9YEkec7Vy6UXs9fURH
+HTKqRye4wzLcazX2pSKJ6a8aNh8Knr4lFWaVK5blOyMrdCRrw7fpVTkdyzf7FaHaqa9dQ1GhrVf
6g/qlB3qZXJzAG6rwpV5guEBNs54SDZ7umJQRHmy5/E650+i+GZ1kdNgCCVNqZuDrRub/IImuCtm
r55TbgrTlrCZoHqBGGyxKVpIWXLK6jsNd4wW+KXZ6mD1bk3e4fu3xl4Fe1F0yvf6E66IUyMQkyXQ
K9WAMqHQrfPcEtGbGbtGsAG1UHLyKDBnmldnrTAh1Z0OsiHvl/x8QI6zjLhMK76MemMUBbT25Y4g
9A6uvbYGakg/EVt2pBo/vf8m6VEu3MI4FnUwyJzKCgqOmMXWn1q5sRG49YSr0DAZn6NQn1HxIog+
LdGn1UfHaNT8sIUd2RovbAyFdOnLBtslCAoEfE4AzNqcHSI8sCFnuHmf2plYeqrgFyfEGvQtvUfz
+jGWgVm9bHWBVOtBl/d+mcj3IxBFzsekRyl06+lHOHW4fytBZBGdayqPqkaobRNee205TClCFpG2
cRKCJJGOqWFieJg/VGUWAVhbfrJyzlRa0NXibawvzBhtq87PcWzJQQtcaoeRJ2Ff7axxoQVNH0yA
65gdJ8lFHHaij02QXRqmk5cwDVkTIQnA1LLNqAWY2fkbd0TBU5DDWsObWCEhGB/IkmyMMXmSCnqZ
TrzXoIzlCkP0lTmiku7rjh0ORRk0uMZvjciVS5GwxH3JkH1QIBPAJZhMT4pprpm6FPBSm+kz0q6j
xn5H+mNaJA9Lkv8DUfoJP/5aFCFplFSizAiQQQ32GzxptWbcF3Ub4hNEUx7hsTmJkFsBBp+GUHQT
S3MY37qxzmAfdnNr+LP1ahqjj5GPUieOjLG5CX9sfKwzGMPVCrGIrnF4k0vhH2UVxl7/41DFhlfB
bAJDM1H97VCFmpZlsZaEJxS0RVfsdSZjVhLvxGF4DJGYtKHgx4Uf5sPHWgr7pgQ9KEbHIMKEemzX
thLrA4ax8SSZ3/KKOGQx8SWd62p62MyLQWqbTthedZhnnbmV0ASrmDF4/NS11hU0CmPVlbXwrIn5
tcyFQMQhseqPAt6MlRp+dmCutZKdBCP2Bo1Du+fA62d/pEub+9y1aum4QO+xKVcYYbCJTUQ5fHbD
ZVOdoW8BXruQbgNT7hYX4P+iRsYNCQl97ckEJWUpVFZfS41gRFTbsFUB43jwoWxxaYKJ/RPg0eKM
q8zoLkNRpEV3atY7ndjt5JazqSZMYBJBRmT8MuEO06xUE5GctANRRlJ96LSPWFm232GspYLDvLz9
YManM4zBQbTdp2wdxKYBhAUdVksy/EZOyCp1DIUVXT9S1vU0af301Mvf0vmNFirPsQqi8N2wyDAi
XpptHGpwHV3Dud9D5NsL2nhIV7L76CLQyiT9bumsntlEfmAcYCu16aMNd+F63omZ7JnGFbgdjZH8
bJTbknUlNq420j2pAX2hwDJXcFzkJvgBd3iIm2NQsrDN7KQUrZ8mX7gYBdzzZaST2ah5IiNqheOi
cmo9P02twKS68JOyuSz9dMOAzpb64SYk6yPb9WEUM08IZmXxC0Xb6cRRsQ8pBNyui3JSrBpW9vSg
ZPlOmlo3NL+FzTUqSXbZ5iU0mv/fpTo6H5SG6J+AuY3fS3WFwcioaZF5KtazFIuMPbu7KOWYgoSo
6NNu4/OkvXWR+6cMKrWaG44mMtiTCH2zmnUnLm+1wC9rvjR/G4TXRV93XfaWytXnGsf3OYxhpIj3
NMa2JtV+Ah6DdPNhXqk0JDhr+GVFbfXw96tCn/Lnm24q+FzT1soIfX9PthrhxkWKwGU1WfoaqsjJ
1jshjJ0cM3xD+qoT4QG2K+Twk1wIF/pxHN4jl1D7/UZBEhTlPKVfsvI2N/cQHBRBf7EUwtgJ9dCJ
12XFBlmW30Sl+7aAjkXdN8PE+QJ4WIdxKsMujyHWhbD6pJhxAdxN0YivWTm8rMuCsLB4xCXg1BZM
Jcf7JuPwSsdLyZhaUdk1oAKv38Z0tqf+PFj7cn7rAI+slHpKuIvkO+gTbkMlHyZvSXcWh8Y2QsKA
96mcHqSweIvn5FpQABDjkg7v4RzoxmnsURBOi91tBmUW5+q4S7AtUc7CvJCUogJivSCOLWj0k5TT
lu8kFtIZdenQtLbSHuK0dqSIL2+WTh8ThjZOnmAoDzXihZxeO5VBa1B2Til8Al6E51kkD5lP6+Th
qbWAW+bI0bPKjZOvEX4BSjvXzM+N/qZYX6nFfYThXKAMbYlQgxPeFhQ/auUMobQbN40GWXdTsiAW
UE9mrLiGurwnGmUwB2UyG7ekPiQVuamh5ubzQcC2rReASUUlCLkmgWP072vspzrrt5MPj1F9g80x
6vsj46dSa1jpfaGfhLwLUus+HaGC1++Sdmrg4sgAaEl5IbyZUVm0Ty55HKAro9yLzQ+yT4kWne8W
cQsdXdxuAM2AeGspIaKHu4Z6KNtIgQloCwVetpq7jVTcxz+M2KD/e2qAagz1Mixf1JpipUF1QTGm
JL48vSiL6NN6Zx8L0abtVHqhLLpE1mPiQAySUT1WVHTCFMIwGh0rSv7BoPsfDbOx+cGAKv2/W7NR
Ev7TMAt1Nq6NIWsnA0OWpfyhSFSjZ026J29PFJyNDBnK/zLl2LCX3x8G3uowMjfsEGH6rx+qlMm8
znGln0KIikNpEdU4OZV5EpUk0LrPtLhw19JwAwqID2JIXhj/MDH8H+grngKSimITO2lowr9dN2p0
zOOHhuueL6Pc+OX3xLJ2ShgH+RKdpWWfjgzO1eOoJK4kFoGel+6G2Fii6MoLC1w+ZBSWZf5US1ch
ZLCUPExTc1JhNUtCeRl7lV33KKMKkLR/bJg/DdJ+vX+4pzHlhEGiYaLyuzHoOGQp+J6oEaUwwuN6
b6FC13m8M/QfE5QQxoEt9IvW3GvCo54cq3TdT6vgdX33PV1G6L9BEA4LgQMZOx0TAsDtrHCWlg7Y
PM3yQ1w/qvcRqXo3+X7J4Sj0u0jv7HB+MqAMDtI9OgNapX2fXUT9vY5JO+aQl4wnCpV/vLjGn4An
Wl9UeDIvL9WgtZ0d/1mg/0faee02jkXb9osIMIdXiqSy5SA56IUoV9nMOfPr72CdBm6X3Cgf4FSr
HSRZpChy77XXmnMsTQxiqZsV9eBHSIjn3B3ayDal4r6zPs1kPycE1la+iYDE12sTwUTUkVWgTy6+
JYDkMV1r0ITtpDpZy2jBCpCGdAq25B0dK81GP0PMfRSCkpjW2DbUKWfjaRZRHhC/WLgDimzbha2n
m+22RaWCVwK1iAKj4Al+TUhhrGp3VkwJ9NdY/pJoWUMyM6O1FYNxswdfwarhbnqNSLiMCak+IkNm
ChkteNEwv61nPz1x3NIwIShBhcySRvrRC50nmfQCyp8jg1o0rbeYj83cnRk9hwDJWfIdiPE3AuLm
lCKdD/5Mg29PUWC5ZP91mONhlHwpG9WDosGmQiSdqu8x4VIRpx6COWn09/A8ByRhxBu2jyutbuhL
TYFm7AUv6OIfZLfsAgmtaQBUX6qh92XEknfOnyJfcgYOaGKso6WZfJ8AXo63iAha48WUU1drf6YG
2zIvRvRhtsVGJO78+wQgfckHE6hQaAEChKlTpK3Dn2+w8+MJ1ERoHWZzdMre3xuNK9XN2gxXSfk5
5qFrFRWG2YwqoVrSBVExN8j+bL0IT5Vw/vvefE3jI4aVUXyLUBqp496Ky4TEN9RO8Y1DFPgUSYAf
+PI5yLAEw7XpR88gZ2W8FwJ6fOTds1A+oKPZ0E9hF4FJcLIC8YHSOVJ0ojqt4OjCGwreNKKiZYr7
Ms4PCWcvnSqyZLBoIHvtKfBHUshiAer0EGKVSLKl4m+nrIWyUfZi3fH9hwnHwZzy9gtJ+hgkmlYB
9fpU+4+hux8okc/qiz+jsKBKO+ulTauuTtwFIZePUDjRgFqqq74hzfy+wv84NakyIQrUqHhQbIIV
8ucnh6isyyTaWVCWE7etVq5lvFN6eWe1ldNU8c+BuduqvUp7Qk6WjQ/AArvwsyzeRp9kWWTaS851
DC13jCdnihRPWC7ukbO3viDdrUPckBHa9nR+Spr8zZ/oF60MtOhFcioW9LOjyXRKHqhAUYMFM2mU
rVlMjh4YbxWZ5lZPNjUGKB9drSW8WEN3ttLwoeAz6inI6+JTEL51/WSrzKVdfqePhzBVWBBaO8sU
XQ3Lj0FmvJTXlk45ikQEhfnc0o+Sle0av1uDDTCs5BJ2B+pmUf441nxqpXggyeB15pHcuzL+DJAt
DyUNbYM0dsUS6DDRWew/clnFMzuzD7td0lW7CUdZyFIuGY169feTWv4SxvNBmchUWM/KIHtulQl+
Bl4sw1V9qFXKbmg7E1K0Qg9NWsNNonSegiSB4ZokiORTkB1fRj13aDGbVncFS/nIkUn91dVEgduw
E+3YVer67/v4BVogLfuIMctUFnb5Vx06qaY5C1UF9ujr6B/DhnZXiGsC0KwNKshOY5WtnBRSMIEu
b1TJp6IxeAq+13J++/u+LPmL2/OaSx+GksWOGNJNFIS0tIjHZlYOgIYohayC4H9Rqf2a8iG8YrDB
IEGFgnd+M+6lkW4QSpYIuSpHQdAEnno1yZiSUYUJAo44p0dtXc7Ko5Ki3JjaOzzj3hhj/hPwiTf5
fmmBodflxpDSNYv5pyUqnU3BCavBCQvxG4TBf5xFpNWWiHSJDml8cnO5S+KUNWXWyId4oMPLBO9p
yNxSUXb0z3ZTS32TCTJyVgmKRpQmOBNZELWGiUcKFmlxmpMsgVwFJPTo5xodSnpaCcm7Rii+O5eW
GPHPD5Dqt7rsK5+hSAD958AUq3KbjkKgHGgammAwS9STUOC1Q/EnZD0rgGGdaeJmkj/8Ol/TZJSe
2ootp/Vj2Bd7MRtJmo7PcaI647ct3r5ei+wb04sEBQJ3+i3yCfn/yEOmfGDJ3xWfhv5Bn5+wGVFx
ErzmaxHsqsYibW6vRnn5+4n9JWSjfwTZRaIIlloLi+LP4yIWViBKQysfEvrmWEjPHMJ8YbhYw8Pf
N/R19XKzpZsUoT/pRhmPbEkn/6F+AJBSyOCCJdIjt5LuoRcnqPv+jxu9uaKatJcqWRrkwyDuBs46
AMtif2RxXlWa3YQued4++i5A+z0a3J5sxC9kfVT6Zai/0cT/CtAUJSqNwq/lg0/rXtjkPyTKP2b5
GQFrdAQaCSc7xDoo5c0cqDLBekIvP1yc3yycvoZROppOrkpyUCgTb0WWfpGPUtTm8iGoFpBimx3F
9CIE32zl95x++25N+MKihQR/oQ3/eQppbeGr8ZDK9MFZDWRqSyoAvpA6jXJRjEvvT2QkpsuUbtTS
t7UYWjDJjKxsPUYAtNamD1oN9pYckm5QbHK/Vpy5LdLIVn2bzLWlZWQ3UifMCbC0jw7cg/yGXcbB
7fvNrPgfgadOQKKRfdBYw+i3kuAkUMPRFDTxUJF6qrDC99R4Yxo7rtlsGBzJ0MDCCK27EiIWrL5v
ztblYrs5kmzeQiesguljHfXnkVRT30SMoItLc2M/Cq9Z0KLt8hKfvdErW2xPuYjayVhNwrypyLTF
vraa1W9bjN4qo+l4yHKVEvnS0Z1p6GawJI/P/NRxGEZ9QvOtbqDqN4NBxhtbsvYTW0MkVYjk6zWe
KDmi62fou6n2xugUcqCWsWqg0v33o/NbBXJ7dFBOc2wk5NMobW+OjpVNfjQb4iH1VS4qbUsTKW8Q
0cuihms+S8SogiCvpTk5GRVdOiusDEg11C5joVl/GK2rYsoEYkIDSfDWaK4S6SOzFofVdK/H1ZOc
5LAgLjOdbWOrMZFIRad+kC/hmMF7uai1ZrelfvUD0F1t3p3VRji1Qcj4LDkZmODfZF7kaYYckBZr
HqtCoP4orktxus/p0mHLk4FLsPT6igqpLpESzr5ZOv0utHw5SPqibACiCqn/ZpRtOqK6qZfEAwHV
pU0aipvqptSP4TCsylZ1M1/dZ0h7Z7SPYXjqMzxjnbQ3ZrgvY0nWvd+hPLkwbrypwfAzGuuDpOA0
kRsqmcEvpdagO3ZnPnSP688lxRk3MkQV9Z7P5hWsxxG/CM1zqPEo431c5O+GJrstJZY5y50igMEN
P7mVIhbw6UOuRT8M6eXvJ8r/TFq3BwE/0FKHomUtp/KfZ0okzf9cxqV0qMmVBfm+bHZpu+47m0Rr
ZTyNuScjBKUKFOWbgMquse3TVbGogI4wiSldZPq+M1fcctlOcR+8Sq8B5bPkmpB4zddR89PHUdKt
S/NSTh7NvyuUaNq4l+ptJhz03gHuqoboJQ28L17jn0WEjhG+KN+epsfSepZIFDTKhqi60nuWaDSW
2MBosq3u2PubnPbOqtv4LuWb8TU9l7+yjbGxsPRd1PswXlWv1kUnGf4i/ypUp32fX8LORcPaIvcV
dsW8yhCT+LsStv2EEO4xbl2hcQ1zTet6k5pSsR/ks2GdgvlkttiTkh0V+El6UDMXO6EaHjHjBBQ/
8zMWu7FE0/QjLDH7bUL1R12v+3o95O+pzuhMvn4f0Bac0i/QLCQvDYY7j+KLVq/VcBPNa0l2pU0D
OxOPkx7fM4aFiDmLjS/te3zbeMdK7NLrZFpXwkevbEgRpSllAgeZ59CfZcOVOduk9wJOkbbWyJrL
0l7w91EAOoVeGmuNz1GCnytvstjlOrNIcFH/O1ZHpX6iWYJvgJ5r7FbfxfmWWjI9FHzF6QR77rzc
X2X5qm4Qvzk+jT3p3P4j/BSpO2eBO+e7SsOUsKJ4al/yo++Cm0R+8aK8hQHlbuaAVaPvtAETxkqM
TzKIhNnRrXNuAod0JWlfSasAukzzwmcvqY5iG9ohqr2Q15ZfoPJ0iMvaO6klFe0o/ZEUJDg4Vd12
oj2+6b5bs/a6yJTxBnrOX+TI0yOvyRcohaFR8DygOo10dzYd8SxdUu1usV2umBwxDcA/ojRhDh71
RRmJ/HPvijRFtOu9RV1m6w+YjlZ6cYjGVY1cbPD6k+WRVe/wVGr2MoZx4eY2xctO3if6ipNP03dj
s8qTVWjulgV7SzWLlhw2pKlQ3Upk6ZAQR89N4RmhZ0TnoHfJN3T+po5XYg5YIeGPz+38WAZU4/Qd
NzMJnG56HabXRq+cpLr642vY3vP5cEOyVihw2VYNohGlOaQB9KQt3blAQw+Yn4Go2bpMMp6HTHwq
K3l+wXxlsQCZ9nFJjdnRBmeQ0fGoBzpA5fmTiOFLcC19P3VMESsrfvJrtGeu7J+U1B6fy9HpBg1h
2J1fYFs644BrUq+zWMenu1CkHyGJmnpLCEeXUdVC2QXlaIByeTaHp0H5NdW82W04n0ikjWw7BHzi
ckv1PTIUifFkdKK3gVzmlukhTpx42Oj4XxFrJEwd0T5q9mbw1pkevhGJPu+dp5perN3VnZN3OIYm
u9OOs3GolemDUgEQm27t1/sAXSyqWuQO467vN7WwaYzZbrSjOB4K6VIbrhMXnkaVw2pOUXtXo1QR
5m/4il8zwEQOLJMNSK3oFoh+/xx55Wwu0MK24qHxOYU0zWsiyQUyhktfFtDHDEylqkDeSrhSmVp+
InrQ+2slPTQMWj1Cb9VAxzvXSIAuGS1IiZ5LUhSFFjiDb+xZLyRSaLPIW7FQaes12RafAaxOp4O6
U3qMiXG6JhHHvLQWG3qVBFeze0AhvyF4XQMd39RJsm1LOAkc5lhH1dFWL0UXKLZKUBPToafxZ1Be
1dFv10qteFLE/EBcK87AQgcyIMlOkUakH+aLSukuZH/znr6UsfaWM4V2/ccYK+uxCA+hFFKkkslH
kJzTYhjcmekKk/BNcuI/wlbaYIi0wF1wh+RzbiIjw+9G8m2jdJCpXqGStzloMYUFyyu7z8E4GO1d
j4RBgb6ar2cKKNm+mUe39T/+PvP+x8Jn2RFOABIC4KbVm8DRkPqhKtIZnVXYbANAPmKX8MaDle9r
GJojWwPhHpUPTcZYhSErOqrx5IoW9NT4IxDkXSx8s0v/kaIw6JUBAlJdusTSOPPPM7JpSoD9YyrS
qhbDwThgg6OCUqgPLTFAyOQzG9T36N7ZpU5kytt+uPbhEZWWSa7Rqj96qXk2Y43n4KEXHtUMfzMi
0L8fuN8k1D8jFgPZDJZDzEKok28jlo56pRVmMgeueq5IR/jjdfQvbYX0C1n8GIxcuaFbSoxw0UPp
J0tK2I1MgIJCQQoR5o/TMOL3olcoiTtTMx3uEdBuWVtHJj4wIEFNTs+KhnEzi3clBY2FNVVpNH8t
8tPso6chhucDEfQLqiiIRd3KbZDJpcCWyyJ+iiGwBPlnkx312jx2zmRtdNwDSe+kOECSPkRLfewM
kohoWYeHuucKyXQnoJCcVMrjmDDpcXhT6HEa1o/MSFdpcyXsJkR+lXztgO3ZExkokUvMEjWs5zl+
/vtR/o/sNN2WTOJX8h2apNw6IYZE0iY/T6TDVE2nsEPvhrBFTQIvYvC8YG6xJIuRfRPuJIky2Wby
3X7Kt0iGH2GBe4ZDfWBFs5CdObR3ca49pnrjpcDIl2VvXUlnaZK9eozOBU0trLr/NbSID6rqXqzM
hyrHKB/R7Fa7ZuK+GOEu9veJZa30ZbFShgmIM6LkOHosxRxZ17GoLjkurwLxJAtslINIIhEPRK1/
5wemE33MpJCLljy5H24q80Vf5QLJ/lQadxk4tW5+iA1iqyHdYy50Wbuv1CQ8+oNoFx3GAGPlw+sS
FtWjYLi1nG21uv7UOqIThOReHmqvYRSzRC/KY4MvlNTrr6zy71uZ2TGg1LZq5uIS8Kl1wRtvWP4m
d/M/YfqfFwVpBXqBgiBZWPm/3XX/SqMAYE7HMaDJWUb/Lf0SMFtUHBqDAS6fgBdPl6X5r85qc2k4
FS30CGmlUvmnP8c6QE+jLMCn5DT3tGgpRWBpeyk0doOCaiEy9j2CfZVldZSg5lNWcS0eFxFO1o6r
sMXNbvb3sZ6tGyhkRS1zlEXiLG1XDQTtwzlolF9KNJ+auASD5+ZJ99AZmg1ZtU8gQ4s9Odf8Ekdc
ZDhlYnWi0LkVFPM8RpU3z/l9nSr7jixHStYrMFhDx8lWEPaS9N6NXGpJuDNiy427JF+Vmj5TnDgO
ZeAF4eyKyYM1ygdLsQdL2VThg1MkYFTSbYbdZSgwrWPl6duX2Yi9rprsuNsBSSeLMuC9U0MqP+K1
XPKt0cOSZgSUzLOhdYNGm7SzhCW9M8VtiddhGa+tUvWqVgAGtQTkE/NHD7TcV/WVMtEHaoQ/MF/l
EoJdPmDRxzi0VEFVWBbzCc/QMY7T+6reNvV2UiPqWFsp2SEu4ys/i1DlJP++zo1PM6UDnr9dKFMg
ywWGqEkAm0VKWKX4SMwQmXDHA8xrCIdru0mpSyA4hda5Cli/LOeonmCf6sF+xCRw6zw8l8iLNYrM
mSmsBgQxKTY7GH8BEvRTGm+LNiCoAnV2neNpO8eKp5IHLbPoreMDFJOKMatGf+Vw+duTBdf0LSBp
+Ts5FUYwjMxVQqUVqUEC1wwJeUWkOT/WGKpfSPlSvUsf0uTDz157eb8oZZapY1RAjfqFK1fDXmhP
YATtXNeg4yZvGdwIkNhKfy16Og3CVe/mtcxHBzDOqvw7hXM8EoGzC6yzl67WPRa+jyiBUp+HT63c
nWZ9OsoveeZ7I4MSxd9yq6EDMBSoZHBM/z6gUv9k9vxyiSrU+qSlLgJb+M/ZFVZeTSquJ91wDJ6L
T+lUe/2b7op3wl6xOT1XA95RHE02Y8Zq9vJtfSgPwZ36YB6hxTssQTxkW/Kada0Nb97GHFo72V3v
GDxfxuIQrhY3AEsQV1+P3rTK8I6Ku/gMQwCaRs61TrKmW264LMiE8Su3OccbIF74FnY2n0mT2Fj0
oDkAktTA8PBVXm7EwB0vBMLHRybAig8rtt1QnGjt8B3vJet3urmHzyp8RIxio804M6g2Lk2o0DR9
hBrP6ofNsk4Cc0c2k6JBKdqCsbwKJwR8eEVcVsU8n3t6tNXcQhsV5dji/0SNtDwakmxCCK6iV142
wR+mP9PSRmXPcw28eOI/2+dN8pLju/hEkbIhM4FT4grKEfYfeoVexZ4JPcxWuFoSVPaO9ZEwOcck
V21AgHzvQS8gC7AhViR0kZDtMrXzR/89eSWCbfDlhrbwwbwAhhaWRJzBfrCHXwTGvCRdAghN2ELC
7iLWVZfNsnE2VSKnpS0zxxVo9oS+nivChsGnUCykTG2go1c4+Bu+mr8XO3zNUeRhB/y9t6vsJ/tV
Ux0ubf8FiJL+oj13p+G9PPbP87P6zibR3SF+ESn0Grv6JxblDTAEk7PmrduzZroTDlBSH8VH45ui
9lfJI7UXBSk2yxmAENptWU7rqBM3dSAepqJe+UkJKLX0CgulSZs/ZWS6o2VW4nRJ23EtWncFoS3z
gEbos7Bt02UZH43HAOmqrt0Vx6RP7rSphmmqRqcSfXE9q7/8CWLrXRGmDr4HoPjz1syumvom5TA8
Z8hAs4SjaIblVKErabcsWHaNyqIFCUZbXP5+YetLzv7muiZcht0PuV8GZnCT0x8Q4yRdFouHUPxU
lNGZWHI3jxPIil5E50k6XhILqHTbuZa3AgojKGVOnItu3otHv/4YcnlHdo4LEVMyk9yYXfV6xJem
U9HnxEMnNkaBN/S5a5aDE7BSnvQNi8BA/iWWjFUVgok+3tZpto0j9JoFHmUVc2kKoX2pLEhFvFMX
kLbZ4l3dCyUcbjzY5pQuQawlvn6KFfziYTflOGl06zjVhLzSjqrNZoLZlQwfzCPk2v5+4P6jGMK5
gmgFzb5CAeh2AaxrIZnhUZgP/tw/qRCTsyJySj38IWblXsivS8CBN+VnK1LTbUUkqszYuuxJLNYD
66PrMJOQsqB2Cy6YklwEtzNCNDxfMkXcRWPqqsk1D/CUqFwpsMurrm1YluILl+lDkWTHovhumP8q
OFougH+9qZt8Ks2l9V6WQ5GeNKLLusHtOUVFcZPEINYEH/mrZ4gvAad4gvfZJgm0lEtwLciAeh5N
dpTL129RwMfBqdRlRiDrY+iN3RKBFvl0iOKCBggME/d91zrVJBw+E1m901rzlI6do0eQtSQvN7Tt
3z+uLx2hcZzSN4rOyPRuZF2g3HijMwmfSWIo86HWqFn0l3CYYF+SB49RnhPlVMImHi5NOF+TiOaH
HjW6/tv67zJJfrnYUHOpqOMlWbduarBWX81yKS870ZJ1nNyutB7MMX6TNbSsaKwFV0P9l/mfhTnq
dtmYb4b2ljJ5YJv+ZiGqLqmCm31RoZr9PoEtpOs3F7465L3S+tl4wD8c4hnwU3vu1WMf+/vWGOmx
jDUbV1RpfhgTLChWO0x4IYLiybJ7XEnxcKX7AuUqbMegW6FIheCi/E1naRd0i4FKXrYS3YpYSEke
8OG4df/xYhIF6nPqgirPZVeUsifkMwXCWqNwlAKxXSGyVq1BnCV3wzsoJEsVvtEy/OZP/vHOwfKQ
H9BVMlcaZaabRAFw8XTyzcRYFAIQsFk9bgU0OMFnkdMwAA929kBR3PquO/3XBMXv7dInhb4MaF3U
m1NwqugCNVexcUjAvrcpDjOGUZGyQFMOryyVXX1EYGPmxPmftDxzh+qasmjrpgkxGg0r1M9qDjF2
tOaqmVoXEbjRg0dQvxnZfn/yX4/P/9/Pm+JkMSdCXpghiUedKoB1iel9WQOq1T2U9jBpoGefdfmZ
EHuIz2P83cfzZUZaDhOXxwLDNEmQ3GQWhTTTi1QIjINYLHaiBshMcwhq5Zw8wpezdXphDdVDYOrw
+pU7zBV7P/tOwrC8xdtDgGRKRAS0aJKMmwsVm0MXVyGHQANqAwNxK6esz4cHgKt6u9O1ak+G217A
SxmBmq59A537KqHQyaxyhiiWhpaYM4b9+9eCGMxiyORiyIdIXIeRO5oPJNtJ8ZDQNm1IuOCnvxkf
f9cLb94yxXAK4iLte6gE31wVeBHjFjQ6Ch+MpJtqsIVnnfzxB2D0wBPpPruO3wiBE4h/1kp47w9x
R8rVocSkbHrDnvfBXbDJ34Od7NJASp626QAyBFOijSFsSyMWzBP6w7jXPLJYfuyig76Kb8gBsCFG
H1AUI+TPNmcWbAg7Ao+wGnk58cn85W+jrbU2sASPGyphtG2eiJi36ZoFf41tE1/FhopE/iKwJotd
HFPBjrBbdarWbeS7FEeVZgtr49zJp/FNVNf5a74S5R8MYgIdI/SV392V01qfnEFwtGfpU4Iuug7X
crkujwpBhbASTFd7np6Y5VJIRPawS14YHwxh3RieyerMOH87XPxOof75gahowxiiDWtxSJg31wFF
8FzJ9EBGvZ5uQJ58RAYwypyZI540hmx85PhmVbO+S6peIvmAZFHio0kaYnlpdqN+fjX0wKvxsKKz
9fowe6gM9cSMXctk7+LFkyLv6ozSkVGsgqi/WOgwqw7ajA7KRGl+9vSpGEUMOoWxDgb/QdKad7pH
w1BFQdXJs4vO9O/nofxFyqKrLD4VYPz0TkLScqPjSZQCM1ImSXiO16FGSXeemSrNyl6AN117zQCN
+35/iPTuqUyEd6CXB/2N5uIUc9bkD/z8Ohv3EaGhnpWuNTU/a6Vfkfd9bMvibqipSCFK+ftOfyUN
sNOkdZWl8xWcA+smbEKjWAhZkSoHenVEjT3MbiNtQ/ElElet4qpurx3M+j6jc0F66rL71jilopMl
QDxXWJoKuCBe6zvoGWxN2Y6UGTskBHiOMIs5xq5l9UtN0NVlN+tslkV+/NbR5KjaaQld27aE201+
jHea8Izwzzd2MQ0I4BLpxk7QV6a0CpNnsKrf6bxYJnwZqhUTDSNvWNQsnCPGzUwRV6mUZQqVkjCH
mRRSwO4t7E2oe8dKJwOU8Y5aK0Nzrrzm5E5XmSBeu+A1wvi2CUSWiFb3qyNDNtA+w/Fx/5QTzZYj
8MHiRxWZl156lnlPZpzQf6N245HESGgjontE96uGz2G5lViO9ThgZeW1oaGCJhZrJWhYd0Bpx1ah
hGexJxX+KmJg0eZ0ywrVz6CpEw+6/qhCkH1cbn57Ejvqd8QeSj0zbgnKocrTFeqxYZ7IDvUXIxYp
ZkfPfco1mLQNYnUZbG7vWJG50pSlxesH+qfAfCnzsywnbk2+txgwaHWkX2l1axkhnWrU8FHLH8by
demlSOs5kCJkBn7WRu0i4jwFEEY8z3Pej8tXltM237wTtyv3cMeV77jNASEcT4XtTa535AlH78hd
R48Hl18c7woTix94BjfHK+6WO6FA/jDJJ8Df1O3jkWf+88/jtB0jm989mQ5+2+vyCjx2StVD+IsX
Ku64h5dvt8urVvbxyj929Hi17CO35V6+8Jyrx+5d+XV5Ot/pWWGnv/iuyLyVo8c7AAYWbHiRyZWc
4xWn1+q6sMRgeB1nh82eqLYuW+DxZVNQudgAbxTNhC3x6vy9xIYqmxuPT+7pKNjLzgDEs9/D1YlD
987G3j125HTywpXnSba3Zds84nnwON699y0/nfkCMcM7n7zG5g+vJ+8KMKOyT++NvTz9JNinZSMs
i1fLz+Hq+n7lHvaW32Rgab+/XX//5fvy9AqWgsTHxT38dpWX3eZvZPedRxr7qvAZHvlZXf3z+pZ3
DUGXjduTvjpmm7PieO88mOwhh5An4eX0FUgQNv1+ZqdO74pz8hIXBsjyKHCRFUQROB8nb0Fn8D54
krc9cc/y1niDy88V5BBvu/XOZ+/3/dszbIjzeQsFYrs9L/8BhOBo2Dy8fN0u9xcrD6DElj+bbb6B
HNnye+AWqy1YieXveMpoc9/Mwwvfgufy4Nnj4QXPUXzwdJu7mF92C9bC5SnrYnXm/tgBlLE8vPzV
I3/4+/s/r7cQObZnWBjLdqFV8ITe9h4XmMVoL+SODf4znnNe/potsO/8wos8svllZ5YfYGHYIDj4
yV7bK5t/Hv/LXfFDiCGTDx9i/B6iCYmn0Z3kxvkwKMGJU7CewA2UVAUDalnzCIb2Q9EeBHFcleFD
NmvO0MebaqZKUPpbYNjNZ6iIlLWKbRffQ19+1CExWJQS22lAalSsS9knbhXIS76NU7obydaH0s8h
szbiKHpJOS8+Ra8mnykkxyl2+/QjNYKHeeCswNwjVlfZuKfC2xT+JR8Qno29eRdrPwATofJQWycI
s13ATJhH4rFt5Us2iicEdKteWvvwJHpV2IsVKX3tJTbfrDDw0pAcJ8A1x2o/Z62jVAvSAhGbme3F
pTsZPbeM4edA21F5ou1CL1trKxrwHwmvfYSgVs2pXvJAG6jIf7yqVt1weqxVkO0IGJ1YUTeB0b5F
GkDIsm33vqmexlIBFkahflRWQdgmK8MPXwwNUNzTIIsbi6Jxjs1nSTuShCcLG24KzZlNRH0TJnw5
PgDdtpmOID0CxJSMizjRoAd+LvwAspX+Vo0QVPv02Yp7Mpoj+B0ZKXqDFkwXN1FVEWyOdIST5FNS
ncwsJx+3oXBDzybVEwgXlAEmrD9oj2CG93XkKYb5yUKWKYCcZQydskCtI9FUMmMGqLps09Ol1gzm
A3GzE+FKoSGoo2X1ybCgnI7tXSjVNPIiyxdGnmW+d9HrQnLOpxDV5/wUpMODb8rukEHRUHuvZDrC
AFKq17k5YC3FaoqrrknoelyvND5yMEtvTdLcl4v2kPYSWiGSGkVYNOHjgh9dD/Q6k+iEVmxnpb1r
iQ+b/Gc+PW87PphCmjaKRWsjAxJ0TUegIXWTKLj08GcbYaW38On0hxA/zlBAoIfIj3s+qQOWxmwO
mEoYC/el5K/10thUBU0RFmHcAFm/iihPenH47gell4zVUzAPTNbDqTCVX7KAUq0tDsl+hN8ykUAv
UWPJ9Nht+FQoYh3w89ppxZHkDMx1Y2X6z4mWOwFCrXj6SIHL6+NxHogIfgWK5Rbk9vu8dLPrJENL
6ymNc4bO7d0YCu+5Uh4nHFU1cp5EDGuvBuJHrnnAyyJlaz8AGeKjgSdf1Q92gfRLEf1tI6WODquQ
dMCS8arDO4p3P+mv4uUnwagguUTZs0D9ZtIkurYtV1R2pxfvUyXYYqpsA5kuYAZKuqaY9rLVsZx/
jFROczJkegTjE50dmIAXYaBkNyDSNJA4R0vVAq7X5EnVDE/sonYV6HT/Pm4jvgOmt04ii32oMsd6
Pva7ziJlRiZAMp6KyHSG+bWUybGT8lcIXQSl9fwo/1FQvtP8F0UD0xj62I2AX+mo6SSFxmHqpqX9
xmziT4NCwF0LE6Ivf0om8/59l/2gBx9dO125F9/6bjpryRNkaWwb8Lk76ViSCOiUChw99dc5vMwt
8DkKwlDtV2NubSKNY1TG2SFSxL3vJ+uGYoFkTg6eWMcsOrzq9ATSuPSj8jEgo5AY2KVmw5Vg55Ef
FxOEccWxdjskLXFTOm1orHXEZJaSkvKtnkaQGj4thMWGdtl13K/neODkEURqPQpIuXmnx7IXjdOr
arS4lxFeyb5jyNVJSWhvXN1p1UdWDY+GTxWkjarHWtGvGUBTrtse5JVgbbjWH0xgqjrJFmUZ4grj
bu5/ilB1RP0yjS9mCfQatKwiLxqCwIv9+2JZkVKUgUU4jCFsYqphjb+vyIZmCVhcU1wJYXfyw3td
aTy0GIMfUp5GWo2dMVoN0BFlZ6RPIvI9JYiORY03K/lUpdLupNEeZTrZx9WBbk0Y4K6SXqx76dgs
TaV0SKSqPVuGW9KyQeFAkm+bKe8m/nO0gKH9ByV/Arn3PIgR0JPaQyu8HcaXAGWcLlgrZYy8SawP
ftZgvO83KXNgLl2ngQI10w9Q9oo1qEYDrjIEXGYNR13GW8CAjAQptvJjJAvkpl7T+XVhDrFejtRs
VzV3AWItFqOYTWyp2ZXFJWSKrapnpaNiK1Kv73Hvkj7SDPzlRsc1eT8hRzQEGltNs6uX5bouL+hn
5/9H2HntOI5kW/SLCNCbV9FIlHdpKl+IrMwseu/59XexBhe40wPMRXdnI40kigoGI87Ze+26u5h1
jTPwjTvWxWwtKjBk6ezDlGu0k3cZ7J85GS5GGIOmV3ZaHDqR9NrDOBUq0464rBDVXHpKbfScARUZ
R6VHMx5JXjszDgVc4fNAOfizhOsSCAyYMHRltTubdMRlePqSUl8muXIGK7+I4C3HapWzimdRlRA1
kZcwquco6m2NpylLes7lW/gGa24WZyczkC0Aj+2QkIaxK9MvE5LWjyrIunT8Mo0mF8AFQO2V0UJL
rs8ShYwE9Qb8Hq/r0IdSXTXDkmyvUx8yUWnWUxxHQKTVplTVrWx9JSn4WPSxkvhR03vilzpix0A5
anr/SzlUBIs1rEGkrPbzWHHNOPa0UX1WTWEP/LwCIi9iT6nz10xxiTRFi3JH54nekZAOFM+65ZhR
7Qqx9FhNXmMO6ANdbo6WRTexW1eEeUSv+oSPMJkhFsy+YUV2DKFkyeUtNBw9ahySVR0hr29i8q0n
302IEqN/0abA6cXxq5q5Qy6yE9Ik6FILzR/9H8uB0EfjUUZ6DEY7EbiHAbNqIfFKiSdE0nZsWKzo
tHLJF6Nfv9RMqJMEiYMdZgVTiL4maUcO6HAH3Kut9A1DgR1bRdOU1L6g+BzjgdA1wDDDTL7ZbCvQ
wnRadArrEJnaVF9CFlfe1eylgjoT5vQ3aPe3Ubgtqj9mEDt9qjidPtgVvVO48ESJu7XhN9XdENjZ
CwqRIL+XPCdk9GtUaaOSfabNN5MLJedyXZMfcAGv6xnh0HYR9Mnc1bV9lV1VJT/Udeon7bDP8Twq
5MkQ7CwZbohAu74zULGQhf6gkU+aWaSaqI++JrOvDYnGqIlRUqTdmPa42yFxkU3l9hFoWrnyog6q
i0zGbdrs2TcrAUqPNHEaFF4UWgI4yBBFZTzIRniVzXArJs9UmRn5yCzrQobIgKWC+TeOTo0Qnok2
2Ity9qiRUYQ5iSFV4kYJnXgwDfkQ+JMyvhATwlAxPSK574DFRh0UQvE5g/mY6DZIhOFk+rcpxTvs
ytF6zPA2se4cJLrgeu0ZkmwPSAHCeuBxZLXAhtKsgfKitJka6Wbg/6Bq5OjoRAaIl4v4pJthr2uw
LiYkLTjFcPWF9iNMn1PwkQWp3cnBPgmClwWq09RTZDBOeWY443T8u19nUqvI4KLuMi3p3QAnVbXq
H00UyLexFHTx/sx1nmZYT4JdS2G4Zv0kNWRRLcNpaajSjRVYrrVoTtQQVgMlznnnbPLztZygXpb0
1awci559XWEQSNudKT7K7E7hDcO24JljtO/1+NRI8EpCCnCJQQYItfi5RFyHpqeWnTGXLlZt4Otv
eEyxSfT0G+6RO6ZoA7v82qJ1zGXObye+x+DyAwQR62BfRHVTEPzCSqpWF3u9redNgdKGvE1N9HSu
50VptqE0nwrac3mb7kTlQTXNL9sPlbYNsmnlEddonjgiTWTkwOhKP7JcQpsAcoV1UZL0t4IEFAKb
bf5glEonjQ1SB5VjB7S+Ae07GG9izIIXKciSCGxKMGuof1K0SOTgaO5QJQ9t+FCHmxK8NVV3y1tH
WS6dJV36hSXn8mVqXM/AUHJqZCyzsL/vLYQJChMm6BY/4+CqVLarIjtUPa4UXAhDKx9aRo1AznPE
ORCF0zSxKtPgpk4lJUS2pBYXuDjbJekpBoGL1USGBURnowJbbgR7LG12hBhpGplwiFfoPoqGgl1d
7WJLJ+GMagFZcIPo9ESOLktlm2FLQu2uZU5vNdEdewQVTYHvmlFIYJSEEmjdKoakXVqdeFpXjgGL
hDQrD7kQOeR5O1MlHJX19qgsDPo1DOU14VpQm+RYYBnQZB0QdbQ11O/J9AHEkKIwHyBC27qAjr8p
vXg9T+znEtG6hrrgACx2JiBAIZQu5NmkNhIgQuisvIDqW+J9HxwtIB3UqIoPlI4vVMjuTU3Ru9fo
0DHxq9l4Gph2xAxhTA7fm7HYttrHugeaoA7xDqnUfVbUk4jyqz7r8hgiyET3dEZdkE2vJGBa/esy
nPP+pHYC7UYZQTP9sZxwYghPyWPqcHkXdERleRtbrMbFJqcGFFUHMEVRfm7zDzKmxwVLxzZoBXDr
VEyj4kYapTMtbCQSdlKjB8KCEM1dTuSELAMTx2+jdihqi6OUavtJUbZ63NtNfhR70Y4KlTV5iXo/
Ahb2allE97IzaJr2zJwjzcGXwH65byRuyXT0a5GUBQT2/bjvqOi2aeAFdPrpKrndABw0shwhqr0y
/sla89zNPz0G7XaEYZPwDAR+RyT2zIWX5ca2Wxj/KXEBa7ZUXPtgzhiXCVtfZmVAuSM3lLwDQTIW
flgXmx+tGNnGvHbFVS1k9Ba53YahE3fLTeEDaU30Y+VxKt2AIEqtdFpRO4vhmT2MD0NI3A9N6gxZ
vieu511LYAcW+Tka2htLg53J0DWWD4no3TTsvDI5av0RG+G2B5ooAlSuDHgFUeF0ATA7zSQYr+Kj
IACnStfzt9Gx0EsfUX3X5gSMygqT638FZQcrr7bT8T1Him0lX7Xce/FwkMZ5l1ORHbDJoJQdldcV
VJyfFoQCVCrCMvcs662qkAwzdYXWK8jHtUrQluENW1JCLVm0WCqgOQt+cp3rCD2KQVFlxhUVC4Ut
3Y3qMdG6QcaSjZR+W3rUhez0Mf4oPptHiHSUgTCau4wlTMWGR2sNRGOd27GMWRvgxi3WiGqQ1guQ
8hbTmiAyrbMLCMbIzaYYMA0BBtW7SKgZGgAbgAdJF9NEM+u1GH0Frd4gKm7C9DYj6az09kVtYWRK
qpfccSNwSf8Y39QFPpUv64GwTn/ByU535sOQkxcu4kPMBx5Th8ihf2LaMcTE6UphI/XSnm4KNQHZ
M2bDw4mwFcfB3S0NSH82LkpE/NsIbttS2Ldx3OcFb03FDdMatwMoP1OtuBjarZRz35N6twgnP4vg
9XIfDaYN2QHg/BbEtSAyXEnwg5hdJ4HDALV2bRu63SoFKHaEvJjqeh9R7VmMEV6a3JLwTNWkLCkf
HbbLVsuRfolfC5m9aMiiQ5EwjjrSLVVvQQ/UWkT5cgsyEMDEyPTGOc1sY6BypMSP0FrOalsJG13i
zSTgEwT5Ni66n5XFdmosp5PmP/1k7ZqeIp3c3eMO3HQHgLCjaThlB2soL2Ks7iZsGj3bSy1p9kuM
7MLsGXaIjRUnbRvEDXBCkPxSW0hZCRWLvJsPmdLsRPJSdCOxLVbsuiLgamuezXROdfmUqWj65XZf
1gGpTX1ynkGP5dp7ZXzO1PD6HIR4vyl18t8b02liUHA9ysfytR/IpE5Z6b2mfOT9Pp6ZBaXXDFEQ
EV+G3Ox69HhChAWMNl/WAfGIPVPp7vPwZdHnTGrRbpbitRj8qk6fmaXcrEgGe4g0ElgYgvQlRXrL
TixM34xpsEMUSKL5XKxTMO8C2dcNdgTFNwqu0yTKUCaASw2mCJkYTpP8GPX3or0UE+mFJmJcpfXF
kRJfWeg3tYGzl6yGJjz+oXjri8yjdhEYNRm1TvgnmDgmQ3gzBlaneuTOooSqiOtC8EZsgbrVHYeg
cgdeWaFkasrE+HK/01emp0qhUBD8KZou5PhUfWCrVDKa5gMJzbvSsSGeuZkbOjLnCHRrtZMesaBt
KmXaoQSb7SHh7tV1I6N1oxirZC+36+FHBpQTacNNlymkpNL4IBUPyuDwTBvumVb0/O+twf/s5P+j
RfYPmc2opYsCAH1k2c4VfMOdr9cf8aTbefpSCk6qfYBI/O+v+Z891JUtgVDXoIeKYFf6R1tutgaK
2I3ClnrQnYr20lovBE72KRAYUncESVk9JTUS16lzLccRdWUMHotS01iUezLFNxMxTIrpVqhK2VWZ
Ar7CYXLGVdmjQAG9mP/fMf+nKIdj1jF7g7pC9SD+05DfpzIN3rjvj2LzO+nWasqlnHx5eZHy3brh
k1D2GjnUAJwx//10/RVT/FujXTGhmBm86Aqnh3n572KLCMhWEqZBR+AZjYwOPGvGjkDblcunhOsx
LYlQWwCs1Z4mXkombgFFllxSz/p/mt8KnmVe65/HAqFDJElCxCH0V8b2f4Qf81yqC0KM5Yg661Km
pIeY5j6vr4ZOJQt/9VQIt6AZDmGfPRtBfREu5fiZyN0jz0YqEqnXF0ASrdGWYtTuAnbj0GXUF9pX
g8eA0YgNNvXLKboqYnI61dWhT/4AZsoklpl9T/B6bVMhN6OedEBEjebq8f7rsU9oVJZOrYHj4TR1
UJrDdjwL5q4cLpqGfU/4HGvho6QoJFuvxaSAXdE21syWd0w6p2uesvkgkRyg11asMiQVq4u/uGcI
owXKw0sp7IIVyy2M+U6QIxonkzs065yJLBSVwkEe2aMm8ejqRAwOUMmX/jyG1kM2r4omnCq7nv1K
ghw7HBprnyKZDVGGIuOlXg6xMP9FWIje3jCIHHB57jJJ2fdMp0Ed7/R4ulbi+B0mgIXVu5TflXIF
C8y2JAzgxvYr3CIM5r25fKyxqEVDccB8sHTcx7hlpQJdy8Dml7ymTMd7N9EtuerqoVVEu5LDxzLV
fpKEJ13r3fwz6ziCyTw0/bvcfYptY4vxWwxAisjNRyOa9qD8wT/wCTP1kLUytiRk97R7oond5fii
68VusdKtnv5o5ifDRHox2IkcNW4aM1aOgSNRUaLazUiLQ+KzEagHys+FXrZOBEZCBaqjKKWKLwSt
2JUIp0Q+pfl33B3lhkhSxLmnlrrYKqZX3xXrK+dDrITcWZmZ5kgGRY2G0nzXSQljW6Rg+B2M7wjE
SSGD0dFTMJ3DMdVZVY5v3XJNjfYaJ+giKG/o1UMAU1Ryx1BZFGYtGUjJTgkP5DSMwQGs1pw9lxZ9
eRdAvPjqmb4pZzBhbCNu/Mn0Llk4PNitRVL8VgwMMWEvCso2i4uXmCRTA2x3tYaiMYsxtNCSbFss
pUkzY36GK7Xgq8+tLQLX3RAk72AbD43KbR+NsoE97WREpSem3YqLz5t4JxRFYpdSfEC6aRc5xacS
2yhSI1oiNIGM9VJbrh3040TcaXrjqtMus/weXxXNm7Hsdkh2z4J4VS1KU0Hh592XAN5uRllD6mNd
/YZUbQ+lr/SPZtIcgctAm4Cf6SAtUwS4UbCXYsstWPIVEIkoSuf1xLY9U05917x3C+0lIbzGI4V/
soxlDDMG5uCM4oVewTGgDK6Z4PH12g+bY0bxXlcNT14+MW2Ip3qmb8r1HA0Qpaktmty+h6+5+K5j
4soCdvL5WWnpZJpYJ+Corikjg36HXuUaeM4byhgBw7d6rSkhiPotjNIHu3yH3fZmQniRBzjQBBht
iOjlGTSNsE0iGnxluSsC/AyUiBVafDUtvT8DfR8Dv9uIMGuABGdA0QtQwixF6YaUjkbEx3Lpj+z5
hRk78GGAZNbqPe+R8IiR3lk/gFPAXtGfO218tohpQgr4UYm1PtpH5j1WbpEZAzKTXnOYgmZFNIX8
Q4kZDspGKmUno5MkWfs+aja5BSf0ralfIjRqy+iP6WMdv2KITan7NGmYaGUNnP2xDBEQT+qJ1BKN
fJOUL2YR+JGknuQyf8f7w3xMQZU8Hkm/DXL7J5fio2zV5E8zntmA5nHr5tVTy38adpJxfuUQCxaB
uiL+aawveszW/MeUTw39As1InVTNaKXtNTPd5s1ip3GxrwhEDBHuzSym4W1taYCh1sHLP9sVmqSE
baLxHYBeVmFDtrn5iJN4V6l4ZMdplwpIohd6akJ9KK0YGkYIsAtfZIioDjM60cJxkhM4pxFQawft
mor1Aa7A2OSJjLUF9A+ZyDDTfsVKuTWZzszZTdnHwwc7mKV2KIJPycSiquzoAMgm7YZnpRN9OIAp
3qrjyIU1ki6FzRvmixC9TLng07raxwHyVpFyc7EdAb9iyyYnhu04nZSFKk+hLru0XOmeWz0/V8C9
p2DA4YnrDZIvBD82W1j0FzDr8bbUs5PUEsuU+JPxBRVsk6AKFGEXDqlPZKMIEZNgU1aK92FWDlPz
3ozxtg0RoGRvWR37aqB5MaWOIX9qY3KAOXya1mpXd0DIzVXGlFq5szK7zXzHLwl0Pt1GAfe4EaIy
xVJDvrften+GLhn6YvViDVzYXEXvxXwu6BNKlJXjEjmEIVNwjb0hf5HJHgdVZ7eJdFC18L40CzK+
+ndoupdx2QZVS40VuAUWW0oEk0CCQaVYbzg2bLDrrxJQboFWXyFtBSW2dQqPnawetcFTksecXomz
/tDKtwbOdiXvNlU3OU3Nbov9QZNwQPNlCHA6Cdx/a+4rIQRtkY8GBeCRbQJ+nmBFrT5yyjZmfeqo
pJx+9dafqXnTNazo8bnRI4RO9QvbzyuExq0ycNnPptvwrJr2Ilfd1oR6lwmXKMQHJtHzxbc0lueE
CAlpoEFQ45nhj7MR1WY3HqhWnOjHHtv0GtBIb4JnH9GEm3KnTfP9Ar6lro6DjDI42eqDqxaBp1Pk
ULrOlSnBFjlp4w0RJQP8YJS969Yhi3F6McEhNeSF9QmWZHCWWPJkU7Y3KwoK6TZMGYTB+GrEyc6I
Isek+JJZuGUJlUSJneBZLOl9SO25U7UT9c8ACC/YRNLsf1dk813U6j5W3WWsd233Pkl0rEJi1e9d
Rq8rW44LG56JllYfPWVqFTJJAkEQsDrRt3E3X3L24sVZlfx1I5gMrtyfudeHymSX9LwDcCyXbPxF
d04sXrkTJdNb2dFphBcb9pUnr7wbijs1pcSN9iYm56iJ7CDsMPpgwYOGOYqEvFjE8VTepO7m5EvP
fstWiNkWzsd8G6NTwu29p+YvtNtAuZo9hApqU0pc+IO87NswZTdNVFCNEECZUmeGAUp9wYjJj6GT
Rvyz01gHcKLXeGiOZZHtK2t+CtspzDwV5JTevmH4mjviUjB9JRpIB3bMOrEd1OUNDcphd5laCqbl
o8KGwFQ/UJBQqj9CRq+ifxjZIaaxvLTyPX3OA7cfzZtrC/GCaNO+Qx+SukEkulGUeKmguw298VL4
ymMCZUdmT/R7aX3MI8VvCEQWtWA/kVqn0/dX9IsBgRY+F+9o5pwTooVAYIFxIWyynPmJztsQR0dy
AXAA9dSEcRS0gNMV+qYpS3BGi06wUYbfAT1KD5wmbJBy/ojVRypMB1FozgKnto/8EPOfKEMALK5m
+BWK77KBJ5c3O/+SY/WH2v6O99UpkIioUlKoTe1FLzbdoOC00CBfzUd5pEu4fNBnZpwNy8mUv4UO
65ihc4d5F6PJq8finKsz9UTCvxSf7HlisT8H2ivqA9sGiTVgWhAUIYAmPmZMWJyr5UtJKa4S1Tep
2PWZ+CeyxKM21vslhcZJeA3jdo7jExOEW3Qni3OHBFYRX5flLI4sBFiLFkybuXZK9B86eVL7LgLG
NfNsVwfxpRuvqXmh8bc2fViE5vppQQ9Au4dkV+MSjr+hGUtcRyYmIrYwA0mGnQ6+xXibqVZH4SGR
X7PwisEIjgeaS6jSxcuk+uVHkUSuOqv7rATVZJExTtV8t8y9F6a0WUcvQf6VsVgjn+EwTNrDNCnb
1XhQ1l4f2y/FesHMn4WuUI2HNBR3QMhr7Y183UwOjxPWvgFvmhzStKI2WikfJS3Djv7QCMzYrAyn
oWSYcRMNCaUxgeEusV3KZPxOzlS+L4Zhx6zE4+5dqehGkkAURX9S4zsJ3+u4OB1LcFpp9tqUdM8o
Oy01AKOK7dtqpSzY4nwPId7WhHI5b4bC0DVvib2CUGYYB8E69hZxlECUuSdi8F67kS8zGyXjIDeA
gVEG9xa4INYQA8Vc1QQvtNDH0oaXIv/TBRa3s+LZiwRupn+UyKQXHDf7GBdfPL3J0p80T9hdHTOW
ac3w2ww/p5bO6nRJY1ax+Tbjlj3Ru1IHCHrsJKqXqaq8Jsa715yy8ntifJXZcGwpfIfxwRAS/EMs
WkOauuSt07haKehtvo2zYpMCdRtTqoVC71uKt46EObsgEeaeT6WNXt1OiIkD1loaAOikLe2sZIU3
LHyMkjsKv8hvo7uLlvet6EkCduWMAFTWQ822J190Hq39WqemcgKgB0MzqzYdwfzGVMa3DGrXIs0H
C6Co8Z0NLTA0aTtYZCgMdwwa3aoIVK0dkgsgHvsyzgHW7U1BdfKeaPlG+TZ0RFMx6wx9PEkCGr4b
LX2Hquam2hSpdU3G5BfLIBh30x7g2wMLnluJ+m750eR2l2u0IrQBgW47baqZkVAlnomfIl/lShrL
Q7VsN2YGbKNiHZshYZ5o4TdA71tWPq1FhR0RSkInZMZ61SMwFJbl20h3plYc/tr7q/6ugqrXWoU7
wGTTmNog6bvKGl0TITyNYrY1q5dGOM7r+1VeMAZ8T6szGG5PjsEa2EX/MsT9UU9EXy/Lay2l3P1R
763HmNfVNV5jKquK3IvZIXXyIAD07yeNiyG0RxnqygBBXo1QqM3SSVGT3RQ7xfg+oIG32mq3vqG4
a18tLbn0GrzNoXcg5hvYS/I48Gh3uHVR7cPxF5OuntmWGBJgYTDZvuN7PTXlTzsBIJlwWQfSW5tT
DBWgOnRuz9Csuffz8o7ZA6JCnWVREdDKLwGpOE3jlkJhwJFX3B4VLmjTrduHYdX2Og2V01dRGptE
IFFIzZFRUqnSoqtokpstKkdphtdl5C+6JsdsP5uPijVOxpWcVCw7rGVXLCGZOR9CR50WpIsW7Usc
kiGVln6G064xGSqlPyzUS8CZDvFTlsg6IoqnCfRj1FGASRBEL4CRh+6hl/xcD+yYxVQVTq40dFur
7QC+2Aj8nCo0fzXN0aKPYMoJQhRj2+TXBYJJ2Bf777wyttJIxXsV7YPvNdnGKVTc1GG5C9L8K9Gg
akjqw0q6m9X97gPzo9XzFyE1jU2oNWhR2NdYc7KxqAp3dX42TeKPcuNSltlWL+U31QgOCOA1S6K7
NFxHaz6DTtksJnR3g9UGryVlVNpJ8mhI5hDmyEvmZJcI5ICX0E4s/C04wuJfMSUSKVkQCKL4EoM9
DlKaEXwwAXWeEY/AmMLkyDxwBjumaFdjtg0NGcEtS/jW2M8p67k5FaFPtX7TG3fFgNI2MnmFrD7j
vVV17kz4mK617PfivWwFW1MTqMPL59BSt2OAl77XX1SsGoHR7KaexCoYSDlzfzr24HLc2Egob5PX
Tup3u3zrjKGGIk1aDZ7VoAmF3SVGA66uYxMbmOzkV3GeTpD1JmUvEMMkblJwdinVBbqKjrFmtalJ
BjdZd0dJuVjiCc0FUU/W5KQEjUf4O7RM2y86vsp5Iwb5jl520X7wdeygp73OZY8uI4PkAf1AEXBJ
j34zK6RFRO/YShLoNu1ZjhbqVaAG2OHYdetkpDlNeu7dRb3cSxNrgmB0h0U85uayXWTNFgyqNl0J
0EbmhM7resMaUrqiIFKao2LS1LKMSysWf9KOgFVuVuojlNAFaIgl0FOs2mtqifO2F7/hcQ20TLCE
7JIMKBq0LXmmFmVNW/rStHbcNUCboxEssLAysAX9XZKICcxdLbpJnU7U1VNouFKG31YbeLQroHl0
uPRSCAjlXuvuRWBeU7HzDfm9pIE4MBvH1iUxDU8qvgJUU2NibqGK+PHXOF1HaU1bz3LUvq/NHG+V
7h1MfJFbO5LmBRP5lj75E1hNKdxjDXLmnGSeYK/XC5cbXZCcQg57DNkvxIMqhG6rk8sXv0vCSR5K
dy6wyyEIwGUIVw6RXyZ7GB89aVYPYiw+VVg27SVR0nPfp34FaiXNLC7MR7AW3wRs4BTsZGavIUq2
ZrNsdSau0U+RCK6VjLnoD3NhIsYb6PGO11i0bOt7NujnmymN/6+x+FYnthQS4nyL4L0uRIFtujJa
l5bs5CUETM7Da1TwCt27RTrN6YTXGwy5kb6PrNcHElcs+nCaKj3V5KZkyec8jruio+os947GtIYO
0iDlN2uQp6/ThAyTQ0Ucoei8hxEw2YihlNkiI8WuWkmKb7JqaxQgNs1pUWf8jt/mctNh03Shci7m
gdlhcdJCo5hMuZFC6/u8UnAGGR4HEAJgfUVoOcayXtPSbcCwKBo0Eq07iT4gBwnQtbVI2vR0sgaO
Q8gMGLFsf/NbSp2ORonkG1APTdmb0UX06GCsGFqUyZUpkgM+oAgqaruJJy+hWTdyy2otrnvFK2sF
xxl2xPw24TscKHFAnyuD5LpU2sVQq9dVWhnu8lolJ2CtpJvweFLJIbrrkrPMjuTTEuk2sdHbyhi2
GqboNZ4jiY0j+6VsKO1G1ejIkIG3zjK/tPhpSOamoTWx7t90MT0XsXCqh1X2JA5vMba3yOhfLCHa
Fk1yG/Qvy1j7bh3X5hwiMmDTDpMKpV9j3nRa0+gbY2I45IV7g0jqTFtuS5YzpCmECFYKxiOrS3r2
jTvOL0YxXCJtcoVa3AqCCbBBcTUcNxLelN9evmv/Omhq7Cp8+5v/Y3Y5jbRQuluL63nZYkfBewK1
DAfIvywo+E6wlPDf6g153r3EW70nzzXids1b5Tt+hxHF82ubP/0bbuolDv/3Q5dfhKsxZDWU+Dws
cjbP+xq3ys8IWEVo629WO8n61b9v7jkWlo3P15/VXsIXDz+Jf/d4COaRerv+ln947cB54iPhoALn
529IK/eKzWa1z8QbH9/NeljP53qMdywsy2E9/vWneG34+XO1zqzHtnpY/h4Xv15TXvkXP4uPKYbX
Ww+Nl1qfhAeS1lt52QVvwiW+cZI4HVhm7pyAyON9rQ9eX+rOV94dh37n63qu1i88+5op+1y9NbwB
DuxfP1pPzfrsobtm5fJoDmlaH466gqcq7Yhc3XK7vgu+WXahi7CfBNrVIrSahOL1FPNmeLs8J896
4QwA34Gr50y+eCpvzYXa4Z2Pmn/DA6Yn1f44nbChWRtMWshd++hU+CS7HAqv3pYn4RxUm+rt54fz
Mmw2d/qR2HP8zUawt/6Gn67unx9fsO98K/A+ebs/9x/eNaG66wf488MH9/PjkQV85/Pl9DicTm/a
cVr51L37kzPlc7Qeh16/TAfBXfN417eb2xse6/ueAU3thEVMO+Cf4gOT/p4knES8wx//i5HCMLrf
TWf96/WxnC8GB0/8dwzdf+7rAd45tPUDYay6HN/66fAq+J02fuLcf7brg7kULvfndh0t9+1mc9wy
JiOHCOWIz4PDXB+05T+ekTH/9xn4OSNqE6wHc18/Vf6MZ3bXb/nZHYOVvX6GvDQXwf8+hh/zA47I
D9bLx+foODH3HwbS+sGtb+jv4GaAYMW6/z2Z4y0XkluMxDDqHjEkFYBrOxEXxwSAdUouSUcnrTga
Nbsgd6ou+nBrC4BCYu0UXQvWHeMUddgeGKgKPZ2kEEhthy7vFVbjULmK7p6jCBLpngzqHYPOsWF3
N1KEXlDyGXnh1zGoHcmwHXJdMXGj6fDVBXIqYAmJgjYKuiIX99w8E+m1w+85jgbstNxRELwOkJgk
JsKZtLBMRw8jLtx37LX0oaNDLREx9W1OAZN98/QT1TRlABd1OsqdeA2/VU4V7Q5xMhyZo9Lo8+Va
4acDQkrhokOhq9B01OzkEyqqBVSqnNV+e8t6lMXFQ6nuf2mrEQHsTQO5bM0nQiCJ0jweESx+LHqO
EhX94JreagXnJftjjLEXNhPCTTuZPhvAww37iZexosBG/6zL4Tq3LbaJR69mXjpmYK9GcXdnFbxt
up9R/crWWuBCY34S6B010A0HL0rawxhqr4VC9lZPpbasvAApzJI/Ubo5eiQjOaeIG62cqAc8jjTE
f0q1OG0mzxSm38aCFDFQHsEyn/jL0xLkhwWRuCmUbyO7tQYJNs41pWzO8RrAo2MrFANH3+vLB9Qz
mHEZ58mTYI6Ocm937NwxtJBZBmbL3MGlHkG0C9T9B0QrsnWG81Kkd5ntmEkVoW5/xJSqCj2utdc0
t3dW8b5M8HItKL/T+b5KmUSpoaNEaSiICDC8t2hQUez4y/KqmwcFDHjEginahN2xzb8E1CZ5p+LQ
XWOAwXJJnZ/WppdTXUC71Vn6VV52ciptNeCLmoIrSPOrjJwSVnr1tBtn+rWDtVW1+WRQxanZdSez
5c1SiWj+bcoTxmzmhwM97Tje9CDwVE/MoWFycURKfQx0Cfdrju/F9FH+H8a893VAN0QdG8mzH6AR
KJTb9eS8oI0pACUP7aOiJtmwiS2Tq5nLkClNR25lt+9uKXiUZL4V1lEd9rTC92afuAbNW9E8TwK8
fDsfkjsF/GOIIJTKCxwufVdrIfi0AoZxjLGWNNFyVRplw/fUxB8tyG1T2A0U/4u1Pledl2Y8yMMO
g3PKwlGO26uILjSUrKO84NaLFfYylUQbiuCkhQSb5UWDbJhK2t2aJpfG1zasUzjAlAvW6tda+Vp0
+sszjoZO5movQmA/kJTZYELOx5nItow6qUGhvy9+q2WBL2umJ42quDPdco2tVA2pgQPHKVbfOOC0
Mm9JE/lBV29zqqiJ7Cp82yvdZzwgVMYEpkYHw7pm+JE0pjApDK4RzhbEcweWVbhzctqFGh8uPShA
phoLdjnErtCycUd+L1c3pXwN8E1JXXXKloK4L9BS/DULachtiRvU7JmajiyA4VBqkzfpyynI6erJ
xpkt0iOpsS3PyjNMvaQ2EPf9D2Xntdw4lm3bL2IEvHmFIUDQiJREyrwgZEEQ3puvvwN5XqqUHaW4
0d1lOjNFEgT2XnutOcdcwmY4aBiTP47isS/lyxwt8gTMYZxaJwlwdOXd5GavaeZZ4d/VeGGOtPbY
l7ti3dTJw02RdhzF9yVI+xQ9lToB5EieFcYr0oDfrWrWgjndrdJ34/oCS5zUCPJd0OBNmZ2omL0k
/EQCknXMRvPrZASLKr9F8rdiddRKzSZ29ZjUGLY7XT4XwqcJhlBCoakpe5IFNdY7Ob4U9PzoqNZo
xW9uw93bEziGLqiT31ttC395mp6kKbdlk6Xxy+Bor2P6YxKMWPArqh/U8KO9yRZOKhXkfmlsq7Sh
8fxSrTBfzv16+NP8fzeQipIcPlPGhk+Eh1N9m4ckRU7C7FGVArLDuIMsXeDzs1pNaAcxSUDUQIF/
tWpT3lSrxKtoztU5+lreu2HsS5qHKkqzDrnx/CBfC/eU0vJd0hKbPPEGnShD5jGcyyazsWgBwk3d
5S2SSewgt/gBywPDemLojefYRNAIk5CjcjcSatuGvpYSSlEDsefoNoI1UUHKYxip54/ka6jwAEOZ
vw1EfX3eRNnuu1NjBIg1DMQl9fVUR9n90owNr3gMzC8iz9hkYAL/6UTQBJinoDawO0STL6jKYVTk
df8avgvzejWiwaPkMj7y2cKQO9Ml5lWwLb0AISc0nmV5zIKaKqgLshAww3p8644I1dvXlPazM/mI
p53w/rt5b94j+LfGfejSjD7f9re9PFjfIPiArFqGe/PMR44btLtihKBH8Yj3xJb2KouHDTEIsbPF
EOSOIY19/fr+Tr2T7Ib3zRuZj917fLe8CMdVV380bMNV7vknR7lXMtjR6HzWqZd78kv9FbDMufF6
dRR8BJfvD990rzyiGt+/Byv3gjNtVb8lncE6g0N0JP4TbjlKWzWyVxz57LeF7IzcdZ1Ss8Finxwc
FaB9P4uXq8b8U3VEtUcDJ2EOnQPyqa0olu0rS9RtlF2h4yhIynyUEMTMGwU5E1GAKPp3zAbIIdfK
W9aUblhjLEmTFmkUPe6i2936U5TiEuWxStCxaqcVF49mu38D9g+sX8YGlczZXoweskHZtcq0b3CN
CtXVKaX5/aoMriwNB1NW2D5ue4XlMx2Zmyb4F8zbKWUuUNYGXsQkuLEXrphYpREtTZZj/oefisED
AMICHK5KjH1aoIHSuxeot9a0TEVuzL5Cje7jBGd9tnTKOJrduidVlxqZb30bX8RBDJKYmRy2lSa6
rQfkTtrSowpB5089oV/pRlXUewXK+yr1hbTzRY6Ht/lZXRlWAx4qTUFFX7V1zAAvj4d9W6Qn3Ja5
mLliPbu6TilXJHCucbgiAosVZMciREw2eFVnGh6jGvlQpnQ91wjQOC0aiBNVSHiKtGAkCTKJV+dc
f1hVX4p+V0K5TuPvVW1+dk117Kf2ceA8KuAxJgDYV7PWisMZsjUCb61XHqtIp3vhZMrcWCya4L7R
+6TpV43auWrMbaZg8dUiWtm4LRYabM2YKQVY1HUphnOGKBCM+Chm2luAna1KRutOE7ZjgNMZBi0E
xgka/MHS8PLiuq5CjM3SXSt9XyNiMGoN4Utzz6SqDLUXgVTsHmoi4wNbKZ6JvGfAhGtxkzXM30tM
vYgiroQrjl9o0kYzRG1V3A2RQIlJlJ/QrNvoU6cBN898TnmFiwmqQY84qdGMSz3XG4ajne42AumF
6sNq6g8rUkTUMA0EGQ3+U54DEZSz5L7i0yZJtm9uJ/2KjZKujH5Nn3ETqBFiKlo1N9NPQP409GEN
NdvW5fhSisI6FUzubAbALQaWYqY9cbxNDCdn1yRRY8r963BKs8XIQts3L/ysZFDasTrQ5p0SFdUR
1/2mfcbYvMfwO+qOaTY5CcI5uhjnW8U6wFBDiumhZz1TckBNJEcNhbwNO9otY/pc0PxHrEqCqTUh
ZWgr7VKRB1EIPSeVab3cDQlJfjLNnKy4bvI5xiBziqhGcOen5E0Izf0Yfk7KgKRHRhbjRtoa6HrO
AwDEKum/Wdf7yGtu2H5uzEPdG1WMwaEIZ4qxOkg6wTPqszqeKiH11YE8jeqZokySn3XkI9VF7zaT
Vju3hONI9siMUw/r42hIbliSqsotdVGJxuRwPG4qqd80LTa7xV9OqnWFqllK3sXbdprmiG0P6KLb
s8gm8mIgOOe47xYzjacOgp2lNZ53AlvG99U1aMYvYV6hMNSeO5BN8+04ETZf9DwX9NNmQJKN8ipR
ma9y0ksQVbFU6YPOQB6EL4h0nji0eHtjhA9ofsWIoMr9XMp2zDCdQu99jOddJZyM5o+4DEloyt4D
w1oZMg+Fj2kujw6XjxGRDum5nwnR5JuVjAZh1WwrWISIkUqMRyQ98vWQ3AL0MdaNb0mcsCH1ysGs
lGCEUo4kosoY+SrK3S0sAvKgXVpdntIxklTzKwEjfbxbmQrqYL6KNjzjPEOSag3yeRZeBYlveH5P
Glvi5ycwKBGZxjIL0RUC/jC4Bua98locjGI8YKMZV+GlWplPs6rugSFs0SDYOKH8Ky/JSK3HiFhv
MJULxtVLuhqNfHK85R2LGav+JAwEiCp3UwLJOBUtDOwsweGZ7z2lL6yyD1GQvbcpZxJ8MDUjaU6N
jFRXuQPR3UDtYN4bs/Ra0SuEarVNBOkXlfHfmV+GLumSTByTpvCPP0Bv+sRJo0bnsGuCW/oqXQNG
4HQYQ3Lpwt9Yfgsn719y5j+4aDI9VeIiDJIH/y2tLmWtMLvbVECzkL7qpvMVOFchGptoaI9yflIx
h0nXAzZxSxxQo4RJ88jIopF/wdz+Bbtc1PC6QHQrqCoGfj9U+FdpFibYFKiMjTcp/4bk1+VLthkw
hvIXGNjfcvIfr/XjM9/qXr3NKq813IIijQk/OnG939Nrt0cjid25VzzyMC/cOgdqOj+ir8zhZjX8
BjH8++JD7CIPQzVEVUNX/+ON0Os3MLTRP87qe85jCiP5+jShpbwyriidofX+72unlb+wzhGY/iKs
X4Tz//72//0GflAMiRaLMwPb6q5wuQ/g3we0I4aTSJKReU6lV3L1mmzPEvvL6/4lotf+/bo/GHLE
vJhjJPHBG+bSvb2aZpR7sOY7ej4yUQt2k96H0ZtkAA8jAO2UIUnTCAD4/SvQF/Lbvy+BIunccGRv
iho5fz8uQRpO1HhFhhF/rad3Rnqkpndv+al6Hc1TFD1N1Rt/7UY/ZPoxPXZend5l+iGR17LgrMJT
U90LMu/epckGGjZuztK51vcC9auG/m+t0osgPqp6ywJz9TKW/iL9U96q6g37bhdtsttnmz6CHBcb
UPn0cTj7Y2jGXyu6avUUtvgPH8RmO43BLGHRfOP8TSYIhzCqdAyjLYPmbd0iLHWjzjE2OrAZzv0r
KyG48LOQn+LWWcjPO2XNYJ/jL9RldB8zu9fAod5JkNMxIdtSU1icX5azKM1n1fms3qsd4oJ160Xd
g1Y6M5/YYG4O/N8nfr17gGh3yEGM3gHn1QpH9OSgYKJLv4HppJU9LaPE9vvqryaEvm9S5RblRlP8
/LVnr5PWRYRCadMUm2m11RT8bZu49op3Q3jP0tPqOBbEa2xlAJ+LM/Yu33fGSe1dvScZYl/AFqGS
Yf7MK5XSVmLMe5jCrakQ78DGbys0XolDq59YMfl/ALTOCgW1p+f3akmnTvXGm/cbsZdAjP91Mxnc
R1AGBWjdP4iQctlekTff5B2DmnvM71lpDww0mbKfJii6zZnbAgO/CujEn9IL/4fS33EIKpADi8JH
lW47ro3iM+CEX4Dk9zAteGmkNAQQLJwYqYP35jcAEmflLhv8eEmMP0nF7loGJrIAtvpCfsj4/J/V
6nNmbm88FqtPKecosEHm01EKF5Z8Fs9dvtfeZe2QFM8c4PLnMv3QVDIU7TB/nqZPldsBuO9ocK7C
Ksm2iT7Ib7nDCCrj5mse2q/sIQQSEN/h3JWLnc4gkJt2m+hBfiXtDkw6Aav4PzfQ5flT7RTwhZIX
qSJhQLiBHLCfAjmKrE5CB0rgBpC9XRsFAprFfo8GHY6CggaoWCM8ojgQ6YnKhPT5vyxGxoL1/bkE
GCqLrSmKqsQgmF//h6WnuIVCmEYm4axXe0BveqVVC4XHjcczERTGin/g7r8wNUUjLqmHUnq/iveQ
sOT+GKtOknixtK32hbQt9QBaer+FlrjvZwyOJKBbc+gUHLE2OVg4irkqvLSzc7vTHnseakp6hx1H
Dgn/cUQ/58aZPECrLMk01vbztCvLoFUhTd5pyuGW7SX0/dCYOu5iXhB+d+mCXadPMDu9cRpW9wgY
RsaeNZ2RnGWDOLubNx354ltfRY0ECGLpVHs6qdQUmfFGalFfOim6CYu9kHO3snph5EwzEY0RVo9k
/KYdWg++QmFwu+MRG7aVr00WHEh/fMNMKib4lrzWQ43JMGCS2Tm2iggly+Lpq6BDNLQAMIzQngWx
Fr/8ySGA87rFosAgjfSA9r7/sik7G2pdhu77Vetwv3NiLwOl2Qr+2DpQlykT2QkRUrTiFt9Mse4E
yy8o5cCIitt03xW+pLCEY/q4fnJnzjhpAs1YG1gU8LreCGbhWPlOI0PkeWgPITrj35LSjb+3VIjI
SFYVcrfY1/8wpv9xM6HeIDiWU/PutonuYTbSu+JahegSccEIPgCcxfXY+MtfCys74DcsgNuRc6ST
wbc3dVzrX6z9o3TmrmpWvgYDx2vNlzY5jXwQWrBGeN/FH+LyL/3nVTobpUUKa7jNRfcm2vHNA6/R
VK/wqbgH0RHNilf7dLoJ+C59um085FJ/pJ9vhWbHcZhvZqC3hwcZIuiDILd0d/e3JSzKpc6rSidB
RV5fAzPyleEi8gP7U/KuYMzX3Rm7D3QNFHzSL8/l36h7+N+CAL+UQBNFUI0fRUIzNcN4G2dpFx8M
JD9P3eRhfsXAJc+OiKE8xPNyMvm2S5Jd+vUUBSgXV27EtjS/6d9Q1sYvmR2m3YqMi5Cl042iXVxF
hDAHSH1kCEmiW45eGR/xmlS/vH/xz2r/Y12BIq6THkwUn0zH79/rytDJtRHKV2lnnBF1rYd71ABo
mELafrRMgX1hol6X7T6VUV1/RM2RIyW6b9R92Vo4pysnmgjnOsSFi62lhf333qVuyWEqt2Pj2Hmz
eE8fuL9b0btn6tE+jP1BFxHX8mWsWXWS4n7FFxxGQV8GnXJA21+np+TqRydDXVYuVhdlBC5QLzFU
Ir5vPDMFSrVTNJ46srgZb3AbqpVnMmuRHwbzYmxIBNUiP6af0Kv7kQ4ja020KEikM94aA7kLqxe5
h6LbFURiQu9bX9VX+HSp8ShnGxYj0436R5FBCF5B8awqe37vTN09osAnhAXNFz/GiXpfjxFCeOQ/
xcOTkKxBAUbHiULtwuXZ1hX2kkUgtFr5OrKXCPTK+5Xu/zv7DowZaE0LBCcv7tXIRyhUFveCcUoZ
CCAZNS7L3sY+RLAZe8o8PMZ085VDqR2jDF3zflktltVIEe777i5C4IegqHdrpv7ooxKMe/v2RuuP
rir66zHg10IeTPUVECCb4HromJwdaS5AsyHS64ocP3uvEg7bHEHJJY2AJxYsBmTbC1b2TqjWNXrQ
Vz4hJAOnyn2TPFKtdAAOcyqI9dL0Zc36ZePTlnLkv27QH7Uv0N9G6WPgYbkCuAedfC5ilqsYCddJ
tcWydCiL6buaDdqx+TaeGC5k9gxHN5zUrVCPNfYczQGFtqbXtlvhMzMwd+UIV3JhRMR9xSQkB6We
vCQdhAq5BD+welNNEKxXlDL6SVbF564rNrfe3N7ywjGvyiW9lXR28hdtdd2qevlRkAI3zEqQ9dmD
DM7EakfpZK6UQwZpEGTXruzFR6NfQQj/ShK06sxYchO9Ex13lFt5X9FkIr0JqBOc9vTUhRXJZBXK
5nprUEebGJSk27tEt0tFLT+mCK8JeZmITMlaiDWLoxLlEicSWUI5lDizOIBUOVeM2sMq4HJZS/ct
5MtN0+jUm2xXEKNXt2sQyWPAyQ9VKK2CiajfyTy0PJ79UmKT3SFysn8dmXoukV1Mrq5Kj2n+VF37
syQMbFF2lVI2thE3OXGn6rqinapBuywbzhbyV9UZdkalVfFxBIn8tfqleFSxTtw4TCU8IZHAV1AV
h1Kld8h1VcjBqcHdDEiFurRaD4jHwts6jCgGjGMYaZiAwDZM2VoVqweFtEjjOjJz4uMjqtLru4Kx
QpYBBa2jY9nQ9GWwxEYleEL/LczSXS/UGh6KPVKDJ5W1m53WOI3iVtS1khZcQ+deNTq7wpSqEjyt
9F1Lb/wBztt/39v63ydMIkRYdXWdFA/pL0r5LDLtw8Yt7tr1wBvA3ezEyKkZkZmHVMKcibxqi7VC
4qZfBaRqI2ArrIXvhzboqXLpHVP1DSN8M7I1LJJVDG4Z6hrUs3QH2i1YcIx3qAxucPEjad1u0ycW
tZQihil87gPFgJ+GYx8I1E1+7CSn2RXJa7WrIk8PENFhnsaVpJquuFyxezl3b4ggHmzKwCgYi/UA
UxHq1PaWAmey2a94Z9P9f18mc2mr/FwBZA4qMNEpVXTxR1xpWYfzagEUEAW2uosnHgpCYLyR8Sax
2zn1UbFVa7fubK6HAmeJPi8xjZc8AQ9lkfVQchR94JevpidlzBRQ7eOYxOWCeo5r4ffO9C3152Kh
NO6mBk7bDgsFUuS0txV3QBrz55JCQ5L1dbeWa4uJjbCm07/DCxfVjJyXM0v9LZcE9KJ/fDL5Cluv
qEl8c2XuWnv6iDhMxI46WdHCEbdFYRO/6IEaHlZpAPdlYckYPrKJfqn3bPVStKfcZWmIOlcV7ySc
Yns1dv77ykrq3x0tRVYkQceQIikEVPwIE9FlJO9ROYg7sYUIZqsPDKS4BSXBk1GUi45IicjfVqYl
UMDxtzmz8y5AlZ8CU7MSbbmQ6riVVwhWbeFtkIMlNzLdzISHIig4sGP15Opa4y78rmcc8wgnHcqD
OnaTdi1evRHjW7MfQBQUD0Razw/thoKU6Q02Tb6n0vTaDV8FxZVMtzxIPyXRZz7FyKTsPbw94yNU
rclKDjT9gQrEANms6c2Udz2pUdc3CYwXBaNgG9+IbuBxRuT62rd8DTyqRzNCD2kLRIUjL6JETkuD
fhwYqrDivnceUeY1GpBTrvOp/LrdUjyACJrlTcxpsnpSHhVHA5KYw2f3BWYHd5QFnF84KOXvY75h
IE3NIKT2JNuIaZWOh4rvXs69CIpi5iSfEaYNp9ul7XpFgjGIS9Zx8Zh95tj1UQUhYTxwT2hrPNAq
0+CrNZ+nD5A3ELmi50Up86jhm7gwxC/x/TV78RxK5/6rUTfMFtQLPRRG3ABsaJ4w2MHp52QvRuOb
GG+PBi8HhCvy5AtAj7ldK+oOiujYrBNOP+g7MsEZ37Iu4N4m+fjAOFh3eDnuf2whvcPkC/edeJe9
cCoTDXd44I+KAW3xAWLUd8/ELb0Tw518xoPQ9k61zjqLFMQRkXLpNZtqp4lWAwRrx+LDci+59WvT
ggyw0BmkyHDfxD9PwDidR8bPo6s1aHatxmeZGQBBUeCodrM1P395KJaK9+dyQ8dTIC9DIT1G//FM
iLLWgHVtxB0RyKwl8wc3kBQoF7Wwxgd40yHo/01O/CWdA1sPdO66EDCP3W0K8JB+txV+WQD/9JX/
6x0tx7l/HNdiMZn0xCTYVPKyAyxAnp80dq4CBThK5ZUde8mm2/X35jeMUbir3KUojgE1HgtsPr9k
YKn/oxmpCIagmMBFmKgKS8H2j3cj61epknEZ7pLBETE4YTbHYY9GP//KcdEbm5TrtdpRqTHyqNfs
WLhIuYk5YGZu+I3umERlxqg0C2HMraBz24l8L8d0n2yFbUmE2IeixlcPDGuxLcRCgEWGA1904pgJ
bLwkQv3ADYaUUT218jPO7zkhgXuPKE0c90Coaa6pHOLfS/W3cvR/fXjmEJhMDV0wtJ/By8OqGZWm
0MXdIHpEZne3L343pjoV252TFea+ns6Vtg9X5+8U2reIwUekUV7Zg/aawLCM6t/ekbIUwD/uDvK3
+D5ICDUYkvw4wdXdVBoGHtWdogn2QPenEheD5LU7GeW33gZL/i0Bt6GyLygzh9sC3/KTGtNLe6lU
kMLR21WRvI6xVtsEwMeciWWsqPnK8Kzy1id2hhDXfvStx5e4oeXHUC5fna/52WASlaXTe8ogrBWb
h4JAcyP8zgz+hCx40+QNoEkXnXzUvJrqXm0vGUhwk0AqkUAYiGyaO4KoL1y55PeMLLWvnDjzzs+z
UzZ6zJWW9GptPveY7ygQ1SJoMCItIbgJI2Pm2tDEu+uFqR7YZ0R8xnnsLkjTmf5/t/SR9LPWnYQC
cijEqovcaEtfSRkoaoACgXMY6EfWXjskUAhTZvxQDhqbKCgC/5gEI/C55W7R6Q5CUKN9vOXeFXVJ
8SZIfhnharqWHM6RTGSZNV4Xxt5J7D2ywekuI7M5VjXemtcRgzgzghCq73BagmqZXTRXN+lAHrJm
38jCrpD9v+ELwyFWKxwTO81efrkx5XO4/IGEZ1qlexe6goQR/vD/veZx7wiaqBoYGqixfqwwedGN
Ka7fETiYpa7Bu7L6uzpNWKfaG7pL3157lKEe7JpN7lKzZyubGSl+c81lvdsm3S+l8d+5iJoGaFag
rJPV5Tn7cVNjYG6HQQZ4VeMSckCLwHbRvvoNizCTc+kb0QZCMnpodrzhEO7HAd0lj6zjDDOyjVAJ
iQhr8vjWfObB8J4UHNQ9yC//fd1E4e8CivdJeKNOA+h/UJ96va2lmhj7nUrKcHkZeTIkvs+ZMlmY
8A2jeKRIKqNDDw00ns9t/DbUzAYGFK55MKmdE2f1mg4uBdiVR69OuZFWr3O/L+vzEtfIXD6ngNfo
ILHxLs8yCDCzK5xaIViKZ0NqX8Xidc4hOvOTypyvCpNkhAFWoLVQ4edvRd3Jja+VgTMumWyDKByI
euSC28vjgPxz7M+mEixPaqgdrzPL+KIX+yJkWsIFD9hQiS5QgGhsHom717X4rjYpdaO1MG1v85n7
fCAb+2oeB2He4IM6qKyOEEmNdAV8jgZtYcClOAk19nIOhgW4HQ6GegHCWtnHS6Q5v6nKmDMcVjpo
wTj2mnSyWXCW5GShhbjMY5o1PBMK1UNEt0Wl4YTwgCexvqW/fKt/2p//XlG5+zTOoPCzWFX/mm2X
kyTlndHv2LuE2yYhyuobUUSr8QR4yKqDmjZKbicbE6m3uVmVB+y01wA1Dl1s8hZ+bYL8vcT/+w39
KEkq1KHgsnhDwFmEwLj5wzdZavAAq5s3vOT4Wl3yRtBiNrCqf9lg/sfwUdP+oM0Uib8hO/j3fr8a
oiEPM6XfSQjZY4q/7o0FaGKQgyoaFlR16RGrdMU3u0dBdpIiezfzzL3OmJHMdRU8bSZvCS9x1fF7
TmBo1fjs2HYC2B4pPZc+zD12FqK6sD311Lm0Qlgh+SvNEJUAi6j5jgYFV3Tm6HHtGsyIlH7xxBFg
xsi5kQa3MncDqsU4BXpymafXVX1mGkXSH/D9b5miQRO/mFMv99KSCT7wKj0WZXK+DJbZKvxoKr/U
aZNdT8a0m+otbAMUxzeOm6GS+tdxv8T0ieOpZ2v570XkT83w83aj2FRFtBQswn9obv8oqLRezYRV
p3S7UfpqV/tM0Ry4AWboXKNzyhYssfinSPlX89tKrXYFmpD4sDxIyzbWtfuWI7pUecvOHGabuLXK
+LLs742MhzJbLrTA3aLB9/7ljQt/V0NkypFJhSpDJwbzT2nyj3duVkiDahJXd5jwsjed6A2aToFu
ehR7DAQLbQ3E6nqcGJAghsMXaYfY6hTomHaRPpOq8dwOgfgwcaDETukvqN8HabREJgJuDaF2SWoy
PPEByKxkxT4mcO40mDIh0fUMnm539QZGZZvsjO/kgLYIk11JGwCZKeD2xhWC4dQD/oIb8Yx4T2aO
s4t9A+PFmiPp+4y70rBReGa2VB/a8JEOdpG6NKWZdtLWjmWPsHekPRoyG7cJfUbZEqhUf+gQF90Z
4brV+Ldq38iW+hpfncT0sl1K3YunMLWyF/27EeH7WWZQewyLsUzk1gOFA9zmd40kF1sMVmfkbW3h
CC/kMppvmOTYgAP81IjZ280yYT9rj1AzUASWvtlsidkDLjC9IMHv1nA8tFXQvhWPUYTuiGMZFAQp
saEH6wEnK3Ppj9gUH3Gyi44yRcmlwdmfOd2ano/BTC3oGICv5T9Hy2vvAOx9rxNUavZkWKOGzd5H
u1mYa7rF5Stl0ivoosb/Jo4ErS0bjiW+jL17NZmkb8PJMVWb+aogIPJ1OXBeg98OH/+rLjBASEgi
cYYyDaEfhUpS0Egz86ZlcsUtcYORw1RxW7C3Stt5O/KuBWaI5GhAeFYcGmEsH9eL/p08Ii4gUuMK
K41Ttis+SLRxTkiGb6MHJV26K2Pvvx+P/yHh0Xiv6Px5o4BbjB8SqVKBfJOjqNzJrU2oBROiC+Qr
ntnWB8+8MqgQ1ulBPP9+mf6O5WXJpp+oSqphqIoi/2iZJb04RTDy2x1VWrkzAhkxKrtt7Wd0vDq7
30wU4e/hsd9KjND25qt5uD10nrilRm2eq73smBThVvVKe4OLCwR2wvTtqiwqG4kD/gNHeaYTf6aj
lW2soxTfEXmcy/z7v6+iof3Y/FRdYypFsDgYS9MgzXVZhP6xyMxGMuWVUE+Pg+DRBhdCF1eOBnBG
tvGp30g0MM/Tt/qBATqEoE20gJtAhGnWi8C+s4sZ2p0bzS5Ec5qqS0D2tObrGKDiXOmG2wk/E7Ia
29NDKtsc+rWR1I613gQJqMWFQGL1nYc+17htBNpJH92fFmT3LT8jmLlX3toHLqKMs8nWabKgcsE/
TQe+tWr1btZeGbaD/jkzKgcxjSOlYsSL+KW7u+ZWNXk4qmagQ0zCkiNhxmBFpCnICWGJ1xztOwXL
YaU6jMzKlV2SHVJ75gzf1r5Wgdmv89IvIQK1KJoZfjNUYwtD8R6vMQ8gyygSlJJMQkhftaUB0hRZ
gTY9rQqnAcmC4ABUJDb7aA74/VLirXqGaa66BSB2fQZ4EwbtLuVT2zcsFpt+k64LLyGD706wOZuf
Zh9lst0dmFlsW7902Zsf8elxkGe4UElrnOOcJFTBolvo4+Ylvu12h/E8onr8iLZlaOWfPMbFff05
XKY3etjqc8/A2bDr3eg0ZLcax9dwP7jvWN/8u/zqXB/LDR1Ci9Yq/tJ3wYYqmO+UoLEwkPim/azf
de4rdEEfwDgDDqt3jLO2B7bi5E4cSBBNLfFZ8mRIcd86H+N95Zp252QYVxmqcO61jNfXlRvuHiu3
76xnWrX3JOnsV7xM476yyHt34/PdvH3t3LvoNb2Df+/Mz9Kpd9jjbBARlz0g6y18R1475M+hqcJb
6CinypWCed24mJLWoN1IYeJdSa7oh07kre6j3cqmt7m/rXuLwKWttD5eP2J3ZaeWGKBZfkrvVvby
g9O70Cm3pNF4zIqtHYFjB+XYPs3QNZnbcQ5efsT2jrbJWnBpbopORdX61eASjU/lMdrepQ/ZV+QV
z2vdtEbog860760PwrXo9G0MJzmjDCmc3h/fU0cgXRHVF37Y1HnFYbd/RkFjX5+whzrJW+/Um+J+
fKxf+gdmrLzPj9E1A34Upl92eQ/+8iuAk33jdSfiWB9BV6FsP9R3zf56t3J1m57rRliT9bSJHuNP
ZN0ADJ61j2w3eyzjNc5Cv3yXaA3Rb7u/1h66EgyYzMG2qj/74xP3GPe0gSkuspWzcsmYzF6GvcTN
H9Cuf7sdSZ0gEPJ27A4kCtHRbxgeFx6Ks91A8CJopDN9yPv+YdwppIGFjvGpYnXtzoyYvwCR8F/t
yJ3uoIp4U934y9iF/rAmKsdJ96XX2tSLhMs9Xt9Ip0e3grmBU9UjzUH5FPoQFr5MPiSTiLvRQ89h
ElAMPtlND+XlCSfntreFNc3h7Vu2YVjJ/k9zWFr3B+ExPhLhkDwmi5HRkbiw+FM3b7f76EXii7Jr
r94TAPvYo35dV+tbsDrCJ1o5FCCAS0jXtfjTjm06+G0wZ+2iO+EJx9m22qhBZPd72c4e6wNQNS+y
ddY0J34wNzei8BCHR+vrK4Vaeb5CFHvu2BU2yrN5QruMoGbyO59Bz/Wc79s9mvINJLZ9fs7ACdnm
BRASP/Vo+NEHdppteVZ8/W31rWDb9Qze78v4So3SglrEJ0fz3Io+2vtbTjQQJyyOgXb8kh4SRlEO
iABH2A2Pip+e0HbFLNdB+6q8ZwxqPNWeL63N2MaZIEVcwJ6MtuHrl0q06ldpl8UOGzsPi38Df3CP
96qK35h7y17DvSU9I9Kwrm6I2wiz69MVPJ3Vnhgy8zi/8TZUrg+DRdNbBapdHkavDur7pvdufokP
wUJQJOz0Zl1TxomYGe2GWZkIX++hy9b16tBcPWgxS3KCHETqDqAsbW2l3FTUjKYLZiMRuR/y0TaR
GjBXauHDgQi05Sio6gfQUbcv5N9X6t+ckxVmH0e7nzz4Pcl39NQMH9j1ehXTrKW/NDEpeD5So/4r
9fv7PEAPiQsLH6w74w5bh1+Kh586PgxBlFryY/w+Dgx2nehheofnx6s3ZEPRHXMa4gDotyHYI/di
qdltTSCaxII0F3dP/eyJHJxWEL4wjwGy4GzxuGLHKf2+vEfFAviJKYjfGVYe8DUcuehutoObY98C
adqhPgDIwUcjMI+8yeH0S52wHEP/cYr6vzLBlERZV1DJSYb87zIhrE0jkjt9fHyFoRXQ/LbhkLIi
Z6+Dp67FR9AtTzdnz6zQmtcYtrblAzw2wBGQr3g+M8fYYuJ4U1jAfHiRK1s4xt7rbYMOgn/R7TmY
AxAKH3zzVmm/lC7maHtlHxkE3msWSpfe2on4r5P18AAvDP0EcwqipxxxfUrW0Vr95B255u6/P7Yo
/Rgi//W5fxzPyQXLs7wzx0fZyi5Qn/S76tKuhfvyeQrGY79ODuq6v1PeQi++19g7wP4nrzTbv67r
lU3MiEOK6MeXYQHfcL4wYrOsJtvUYedcc1PcY2w13A7vOgDg3Wx9YElCUfFcIIq1+PwuykhHda9Q
JY7miXY8KZ4f2fN0ZNWU71cuwju7t6dj+EnexaGwP2o3Oo5uvmUVv8wX+UKyhMsyQAO9OsJfqh5w
7UPStxIwsJb8Ne9RE3nd1vh/pJ1Xb+NIs4Z/kQAGUeG2mSVR2basG8GRClTO+vXnaS2+Nd3DVR/s
jjEXgwFc7O7K9VaVbw/3a7othTmoJMerf2D/YId/klYXMxrq3MsrM3saIH414bmKl/3jghUAymJ9
2+5PJhd8divhlT3cXx/bFulityYoNbJza+dFZAs0ZKs6fpbvnnN7TxsGXTm72mVIEbVHV05ke2X/
IloAGlgtFk7CRXR8o62bLcaL5jFJG192g/Gx0YtvRO4HW0wFGidqsegynPkfTAVj2ir21L/ArW92
SM7adxq7xty/eiYe/Da2xPfRZRlUlCU0jfurxsp1PPKmcTogRxNsm485Vw3l/rhXJUY5HivZZWlP
LkPDZRtmcAwzjw60AIfJrRFvYwfcWufiz/srgRtE977HHGpR9fbvbNnxMrdn9M1uxdd8lQzKHqkR
pbq1XNPvuV1x7Wd3hafpdGZtcNu9ebxrlcNyA38hYFy5b3Vm8TLGB4hZUnNr2P6xhUkNDe97qgsj
ZXLv0Rcp8c/sWL5kTIe7DB3xHlebqXipiVOo5zhTw3F1JV4tM5CV6WkcnTl6seFf/Yr79TH1ulfv
0DfE9+OLvidR1WM54CZNCTq0zD9QHc5+t10xI2S48eZxqXPzmEvmV14psrtgcj3bRZLL0QwlRNOk
JqhUQ/M77+WJK69cOztXeoiWKM0BEyRwwQ9R1b80NmIS7fz2OTJf1xp2t4rCWFLKTrlukOUr1xQ1
sj0vjMmtupbsvgqIhKJNy3C3hB27JmAH9+yxQBGcdLvxyS5Q9hbPMPnr6PGl3y/1j0vPfYSiVA6X
SWl1MvkIOjJiE9UvoaiLpBJvOPfrXKSsiGEzRUuXRDaVTOFfF14B6FSr1ekau+Noc9osm5xn6WaZ
XYbsFXQBSaA0xxeJ9qYgyalbLItoc/v9fbTXNKpZRfLj5Egr8rPZrU9LcwXpZ8tlaAE5D4aBklg8
YvtrHqMofFbnupl/jard6kY4w8d3fsfQ/HHnP/TLilhN7dXMWZVnlyF1ccJA3pyUJsXskpykNKq0
ydOJzDu9jC/e3GN+hftSEVKRlwcXl6hhMGmekq139Z7qMUk7NwvTTt2zdRIh3aM/vrJKiRgwMyxq
K25EOqdBuWpPzug9E/eIFquYKYaev48P4cyreo8vxS7wWiqkuuu0QRu2A9Dit3VL9zSIT088Cgmq
SwCqcABGyGMpIj5SqbNsWmEtpKyP54XHLMqvZGUIioH9RRtx610DUp3etbtFaAYg83VJp3saUbmN
X5+nyMmxklrpZjW9DK+Nq/8uHcD+pUEwwtgA7c0XqN1ftBQ7eNvUbJrs4A+8QzHzJ94u+kgTK16J
dhosDKF1GeUvfHQ4RfldV5fqdmFCcBcY7hifbOPXPOkHltrAf9ynlPUUrhZpLn/rI6qKGFqrmrFf
1tPLkAInqZJzaJDJRwAz8bqMGSwjDv7bLNi+1DXyp5ZXpOrJ36+jyJ+9n9cq2zJvSdjmHpOZvxZA
IJNSsPUTcgUx5fup9wVzuRv3iapaH7n0ATr65/dj5GgY3yzQRr++Rv5/ThGasxNF+AWMTx7IfadT
1520WguP8esag1OgcX8RUjLlZ7MyXW+3HLtyF6Sa92IFZCw0bqpZ4C/9IiP1Su4881VaWc+3mPGd
Z7gMm2PyK6/JRE6dG6QjJMUoR+hyO882WX0h4xwqHWSWTmKFSkA+dE9UTIlyPuX+atmoK7pptVlb
zvJSOg9P3tWXCTi6vFw2Y6CeHmtBs1gL/lBS1Ew921Xo34YSgyCHUt0dIgCArfIAF53AP0q9bfOo
ezH58H8K4g9RRd8sKqsprWQQ3XE8lihykRsfguwfibTECswK7PFDTNE1s8mUsbmSGMxOHp2UbLB0
X9qz4Bhpb1NHS9Ew1SXTe6Z1TBhwREIJ1gl5tFoQ43d3b2TN/xubmIaiV8qbJeMllhxtKd5r8SJs
zcV3NV7oeOTxqUxDURjTS2ZPnQp68xBs4nfW2sUVj3G5HqM4wmnyb6KN3IOZhqI2pvNaqZTJS3xm
4V30vnW/wH0Kq5kGj3m/SD2ZeBpVyzFM9twoQlbfl3ZnGp3l7WH1nsre66Aaa09TxOt5KoqAZavJ
ZjFzqmeCjNOoFuJ204hYdUuJ0SJ39m84Ik9NkSxzdl6C569IZk8mtBB1j/gnqEKNBJeLWCJPRxEq
s340J9mGUwFunwlW7yRzD0QKG699J6ZJW8waVdSitF6Ms2JexJoSyzBMp978jew6iR5GbDMaXpya
3QV+BoUnHMuqBzrYW7k6mEChich/riKXm+okXV/PPLXU3PEiqfphg7Xc8WOGMjW3ooavpcP5uDeO
kGEDY2OHAhiW3DRkMaV4MyLtW2s4q66IZem2OzlH+QZkSujJaNBbYffLYhnT8edqc1BFJil3hXVF
Ks/pnoHRW/ni7DqiD4tSzoU8GeAUX3OLhedyTIIAhBOQq2Jmb4t6Np3WzPPQCLOYJtU2e4OCMwES
SGJPF5sVhYWADn+oKVrAPKz2mV01zkOglt8Xak0sWhDTziyx21aHbdfk19giFa3IAJqvj09aKTK+
ZtUi5KEX1jFUzOPicK6bt+P1PLRCq8F0BMadVpgJLEue82FpIINFjAch225Encjd4zuWQKMAxowu
zUWjJNh1iSM7D+p+pVVNrsHbVWzBDVFZCKh4Ng6Aww8kL6bNXXvv2T3KW0PpWJ6eB+smww/JIjve
jGTW43MVxfjMiajbtmUBoKQ19bejxDIb26xMDtzp97xlNWisCsBbP22as9bBr4ct290PWP2qIVuo
z3NUFZ3Eru+scnWg+nxqEVfH5MLXnpY7/5Rxk12k5bptWESjzGL5fTaHVTHVS/VmD6tTQUNpO3u9
ftUT9skHZcCgPSYdarxoFQtI9CAp1uxKxXJAxt6VW87tnNu2A979bA+fR0vUV2KKYdj/mBGWvmTC
jUiPZq6nixIKkmO/qSrahQXlpZ29g6otRiPCY1MEC7cbtkK/PRdR9Nl7zDPaUyr65VI3j1f2QNhD
j5rJWmz5CYj/odjySboOziLSGEstSfnUuYvFhDnV4/UESW8pxh0mDC9cN3zxRWMQ4Rtq3tH+U4P+
vlFFr7H4dXllt4CNdViIkVeH5LXdkZOMmdBclXf7agTuGx0nvGpvmuhu+E/5+E1f0XSzbLMr307y
hkejpOO0OmOQBmEwfmeeckiB/5UQ2Gvfksa39qblr/7t8P8mrThBl0mltq44kjRGcXz1OwmVehGE
X2Uv9F/x7qYiYjTip+bKC5T7b7qKIrrU7EPZnEC3GYz3pP0YOh2GoZ+6DRR6FGnIOX9art/kFA1k
rQ71LL1IcsDxRFIV40urY3uMzk5FJ0hGB2/Eq5d9k/nXfe7cb189//VlFr/4r69+w50xHPIqKIWQ
et64mq+zCjUXyc+aZdQZ5mMoj1CfLzMmS+1sLF2SBGM5GfyrH4atF991B99RU6ePbaki/nj1HEHl
9mfmfFe36NQZ3jrNJLH8TqWRMGZdjhBnWnhZtCjW+X7LfQK67Esz29OxvBSpR1+gPMiOkWn1+VpK
eJB0Yjta9gAZce5+FyGfTKSgN8vM8dSFTAUZXzghd3QpiznV4iymterB4q6bo2QrOkzxh+7LKzc9
FYNe1NO8raN52z9sxHJdPqxr0Htujh2YrAYcqbMdo10O73FY9butFZueRbvBxDiv4bYB7WTCJ9WP
Xu1FG89LJr3Ei9xtJ4p6UfNZo9wLVc/PddxTUrnrwHE8TWcHPu/oPidNWjmBWiUxstgyG+AkhP8K
HCQaXMV3r+dpiOvYUAVsHqz1dVE5w4bPZ0c8N5kQzGZawehXTo0ckhGYewv33P1gKrPfuvhtS7i9
Xk8XhBRkAX/xxN0+5C5hW2KqKR31Uv6qpqgKFgjCGUEsWqtvQEr7VdD1X14nwkX7946CXlvdJxTr
w593uF9V7hN26fmaZUwZ5xNOAdMR3SQIOiGj+fs14T8xJkanEu9dMg8k0FbMOmAChyX2ByTw7D7b
mUvqFQuQBGH/BajXMWi9zoavriUiDccVWpzcSRXbfrYYZXouc9mlZikCYhuPIBuYXtAvPU9Wotvy
raARDbx5GOmEv6C09/uhFUO/Xt5OM+O0t4frZ9qDt+1TF/xaUm0zLDLtMikJ4F14fllqdID2qhX7
fp5NTlOGS9hk8Ztsq6g1xu/DTWfYL7nIlxW0nSfUnadTsRrRvpdZcizFvtNstt/wwM3E+bh4SVJx
p2RhSbNdmnH/o0WUWLoKZKoxKHnfvZqrEW9LWpFHHKZYGeZrrIlAODboEwIiYLZJ59SNO1hYIw59
9pgLfwJWDQR0gpvh6bxIjepV64r127GemQyxITB+HiU3XOWx1Pgxyg1w66iNzo90FRudfbEV+1Je
LtP69cih8Vy9IwGP5bJTBo3a8hfD13YWubp3LvRtfgSqrMQ90+tqxdZWjtk8I8T3MRCor70AdiPq
bpcVGuBA39qOG7n/TZTv1c0ch62npa19PCNOzUPQHN2CZNa33M5FHnfhtnyQj7QmtNtvrtZt1bgP
ZUV5nc15uj+kuA/4604HDZJ09m4sVlF35/O4frsdNeqezpjrDMU9+ZY78NbJFjvL4HGbjEaugpsb
dZLrOLCbMf5a64WLXsfloyv7LRp+5BFNaG5cukUPRKqsKDB7Yuys4w6Zvoaw122ENgFDHcDUcHUo
WvXe5rkmXhsEnzprXRx35vhM0WL14+SQbs/SZSNKSTrsRYLBhMAuNgaDnkZ41dE+f8XWOWqKT7w/
VZ35bi6v2ugtRHPEltWjz6gGQPbBuBp03jeDYe21vz75DEFiPFr8sVyLF9x2BtT4TG9vNBZBo+G/
tolhIjf69nrPe//5KLwsbGJ2mqOT1xxFzQjFo7NwBeGk7VC4diyyLEzmVC5qNSltl8daZpOVb0rv
9qs/ab18SDGIKBPtAg1PyJtQeOIXOeWmWH+cGss65J6ZIeYSQOLUBnF4SYXZFlLrtJH8phyHr8NV
FsXpv0grGn6+2WVZrby2KRcRRyREjv3wq1tF9jlr77P5+R+PqkQN9mF1nS/T5V/sj8LxxkFJ4EqL
eBcdRHfZat1cH5clqrR1NrwgZPp1VEWvH3eVzaRW5pZljiBJ5H6kE27yS/gqj9p7/m8nVV3S48o2
MgPEFWFKkFzbQw7Zj7sbv+u/mq4PlHQKIk+yky5FqHtT1RPdryeza6nCQRnP8DFKApIv3axZ9m5h
S7TdQa/3qTur5mpVT7RU2y3XEweKIza7xf1Z+EUVoCxC12UiFWADBkX6muvVkVSc0Jp9sZf7KyRp
Tzu7jmgSBzL/hU6HrPnx4uNz45Hpkh5FvkGeh1QczTZL0/nehuqCJMSSn6DDo7KUzG2JRsSf/8i0
tqKJDpXT0S4tJRclAcE1Pe+EWDfY1ienQUS3n7uf2UhztwVu369TKvqISWnV+aIO0XqERnom15IQ
8g6X7hcdAG7F+wDVUQbGRjZLKzdFcdQv4opGOm3/p5Gao6s/jjsUsLvoBF9yrt7ZK3BDflFT9NHy
WiqtNsuVDSpyGjPqQwSjgLDx6+NlB7o5E22eVasa5KM90Peqhzm/zkqTw1+P6o2nbjBcJ/3w+jmJ
CFJh3KloeN/Nz+n8P8qM6meel1RqLxveFWW/FMSnQb9bdz8OovXSciNWAbm6qn1R4GQDAGXEgyzG
OHXlNekgPm7nmzli2vKS4B3D1mElXdkTwncb7mDS79HmoPXyCl81R1V51V2ZNTnpcirFlFOuAhYd
9vsfqybGtP3UQCk16ZLQKcECL/7XURX7UjpvyuZiv5Cimmx4UxYSriLM2UoAupImhkknTxpJlZL4
Byf9fVDgffx/zp09ZXNzbpvQxJdkTB9d1J0NWy8nRCszl9OabrvN0jiCsx7hoYb44wNXVOzCYXZM
L+YB4kxvEDIHyRbBHRCh0GUwLg7l97MuUCpU+rnjKkHDdXveXud13nUjGXgVS9+ZFsUgvIUvYtvy
cRQHWmkt1IY5ooqlsTe15ZGtENK4gS0LiUCJzKTrHILVCFsb0ZY5dgAbIMwwALoz68hLXs89ccm5
VOzrEQmSt1wVo2uG0XmXRrabhi8mUSmL+1yZ5ok+n3UMdvcVHjGYYn82x+Npmh5mf2UAZE5rS36d
jkYcRbZJiv4mknHxXLSjHUnGatyjNUnDZo+FGfjK7wtYlDdm+Wby6DhSslY2jOeDfr8Pg7feHLcd
RZM+wux4GrI67lY0V+m6Wk4rC06OOLOhhWPX/S88KDRINCU01CqtwqAjx2eK0touyofLesM5yTtU
RUKPzjAQ/Y9QuFcPX0bDV3dl/+hlFXWV0URu1WfwFZkVGlBIO1SFVCFjZqYLuRD1IroWMek5aOFr
RJ/0hYuIvsY392nQ1B5e88hqkv20uq0ze//XbZM3ldtlRdgXvnDx467Ilo7ivUn+wfnVvPn5tN7R
EcH5KSIcWLkwZFK13GJbZz66G4ebiPwWsajzNGhEKb46LRk9Ghai5q37CfhG8xzFnuXP66uZdHP2
P02Oo9fZujOSfFSifR/BvgrpyWozERrbcUfc5BTL6liaVXYrLoB1Y3fVcvYTgjHTkzVLO6GGdPR8
ageumwZarabR5Kai1ZyVnFF+Z/bm0SfvBJ4noGz3QurHdIF96/xoqaQfvbaix9gwwuyhNUrcG1cj
Yuuv7iricncuaVvWfgKv0lAsKknn3IHKHR2au96qWTtaDL9FvqRrOUKiSXAF8abJLAASXZno+kbg
038aubjRn/8uqQD8BbtcZpKdmjs91NZ2Vq9XLKLAkTea9YMTm4wJeqlYtcIqUINqAw8+okalOfk/
aJYfyopmcc7L0uxg1y18apYUJp3hJbqIySfRS8jo+IuYEaSFITHwwO3t3yMqY4H/6r8Zwj03e5lb
H37+u2jx5zJUz7dWvR0mU6tkoczPfoDLLbNt9B/7Nuzt4ZlpjEexOvv7CtS8ajqlr6tqpHQ1NjAf
72Q22UZdGZI0b3H1bsOLvuloF7rc9T8w3Q9dxUFiF+vFJs3HOa2wmdTCEa/eOYdkAMx+t3UN6Dp4
bdQiiTIpYcG07r60UX+K2Q99xVc6LFLDOd245wVBuUwyvsvl0rMEeUOVb8Rbg0LYd0+vzIqN5w9h
RZ9UqIBmqwqEvYRCCZCoOOyGbsulKIvnreHwokQqsv1DTdEm9dpylq7OPG9z1FlEZHZkupx3rVD3
khKlMw7FvsgPPcUFul3m58pBnq6JCwbaIh5OvLjbFaQ5bLQlRc3mNXzMwveczaOnVPyfZZZuTxcD
/dH0knHnNGDWVpOZnFFIyIieZhCC23iiNfbc/J73WHZJT8B/vmfFJcpS+1yzwPcNm+MhcWNMYrLr
vkmElFZdSqX06LiK0lqZpXU2XSA5zwm48i3tzPYM/J8QN7rBxbUlk3YNBzhFtMLRvXvbjy9cx1Rq
J8uBqaTT2VIeNvDe3/Gu125XCJeA9fubiPUxtQKUMbMXf1jYkQY6Z56W1fVmO2HckoQNLMW5QQQ3
ttlU2Q+Yv8K0FfS0mcLV1ieppmnEfGC3wdgv3Hy3B75ncHDxiyilT3RFx6IS768vU3RY/XbdlQ32
OaKrS/d2QlTnRliepKdV1MV+wd+SdQd/5K4hvRxNNmFzDbLCCWRBdi3WYqpu5CcG7nfmfpOg5efx
7VvFvtcPWUVd1c/Tw7o8Q4EQt6OvOCdhDTaCoObQwDQ2Go2NK/EjPTPWkC5i9Ipt1unOAyFUVjOK
rCDOtsbMQFOO2D35URe7OHhnaMpf1pkcXxqKsP1meaWyGLBPR8bxn5pvKPL+8t+g6DOnvDpWiGrl
N8icUJ96bghcCUX2/9FkRbYhT03RZBdnfnIWV9Mia+CNk/fSQZwvYognBNlW7QMjEU3HgyVhRsmL
ep5G0go9+zx5RYmV5ucJOOT7hY+JXjNPxB/ggwBeNqY+RS3N3RbZijw5RZFta8Z24aw57TQ+E68n
+NUXUfJxdwS1tScMlFaIpLlTdWeOpOpdXS72bFVmuj/mMBm/T90hYE9cPF/4bw2SfIMoc5u6W9Uc
U/Ww6ju2NZZ30PTuKDAx7E+9PhkvLjYapIHWBBcpivwZFa1UnaaViWFfoAfGKgkWfiBiihwVAQSC
TCZ5p6ZOVO+i+OheFW/qNNsty+UjnNNM7I9kGjdP3limn9rvQSarASHgopAZLK/p5ys99aRhItrq
ez1tCqZIXeUPr6irtHJ2tnMLecWZdYJlexJ2hvcMWL/sdX3/8NbYBtG3BBlqeUv3zoqrZd/qqeVk
kreaJOeZ/fUeB2H8grMF7oUAwtOIj+6dFdV0W+9WU4sRsdjFxBsz109WJ0lsfpCxbs8jii4ws4am
7noVBWXUFpXFVp7Rw2VPo4uHDFGE6Dt+6KMWyS++7dzGKvyMNMpCy2GKbtpVrHS5vXDaZ4mZTp4N
ooYkAFbLLJ9+Jf6iBL1wZQ4mGtRfe1ex6Hx/axWk7okVjWVUSuz+vcnjU2ynU0MCnET44bswNHmv
HukJzYVLfn0gWKqrZZxn18mxKlVyM+mgkwkX+n1SeySQpSh7FCx1NOs6morDZS1Su5aWbhbtYx3m
+xsst2BrTmS5TCMSpy4OQNaZexNuvt81YrgNtGTqDqZi4ZGlaLRfBTlXJ2KieCTjDdiCWd3irbX3
QEjIMKeXeuuX714DO9r6ChmTz1aYbrclXtt+Y0WvCss+6ILejc0vxn2UPrNEKzsaQ3vHcOecqdVq
udueMq61Ho3GjLGRcOSw67d2zxTv9DlDjReh+m5M782yKj2OqIaAmH5I2g6/FasjuygwrTppsYqi
25wadBQ1WLpVaZ9kwjq6YcSkPPASK68zTBv9/iTIcJquzDV5u6OQ9VmVwqp+nriiCLfrdbad7KWU
eJ2EVkeR+uLOs/LxB0Rgnzq1pJFLdXLx5Tq5Wtn0fr9MuRUd3OOJh8EhifDkkrQCiqORS43ydRRF
WN3fyrfzVVLEMaxT54CBaCvwxeub9Ma1DKvjIEX9OWktu1Tn3KmMcUFXdobiIwwbPmjOwbfucBov
6b55Iycd+81+Z0znHO4ajpKqNGUBmIWYxYhSmNs2Bf2ITGukuVPNGStSaHNkJ1US3ay2vp/xfXi7
I3zqrh+iFe7ojJ62cqJRAxVF011PxuKwKEuKVYKqYCwhIXTggBQFrqlNnGt4piK5OHe+W61Snsu1
BxhPMiNT9z1txgxu6760Gv6gkXqHcOoPeo8vtTDPlhPGiuKZpRROdqmFMvcS715gNg3R7xM5tdrt
gXt+YQKeiJ4GnNb71FmSO8jkgfVSV4JM2VXgbKoYbRmzjkbjzvuwX+leRH8+4O/LR+jbDdoPnnYJ
o5z5jmejrYWIaFyW+1jf3K0v1049nU3lBYyubkAAK9X9jCKZYM7RmyXe7ggcElM6dtYxl+KfbQ+b
6cKR0dTGGzXByMY07AEnaBEyU3LW+EeFOZn8OysKqTxbzuvMe7KI05PTwBTxdDAkPPbpfoysFwbG
oJQes5YuXLzDKnM3W5nZpVuJZsW7wwssVvr58QegesIMAEY6btLZlYrifW1rl3N2OXFEjJpEmMsC
a/wlde5GPOGA0cbz+IQFI/dMO3epapunfajOFpO7u9s5kWwiEv9qAfrzOF4a6LSuRv1VFWWUOfPq
bn+PH6Yxjwg44hL1127/q1shhelH5xdt1lJjN9XWY3t1PTglGYE3vXEtTDq3YTy854dL4RP7FAN3
4GmYRqcSqoo+urAF+LZgnvoQWIRB1A+n0pvQv5CxjUNxwT+hJ+keq/qNJzf6rMalFksjmdarca0L
4Vv5x1V8JKvqGAeGKsrDs15DFlq+ysPQhyh5U22WWictVcUrOp4285ojvaJnL+gs/b/MWzd8bdF3
RzYnc3UjcQoGG/7mXkUBzY/V/X5lQNGTbS9DFulEIFjNYFwPhpjXYUgrL8JaCtsXoDeoiDFoAa0r
qtG/VUUx7SYz41Zh3eUQmR2f2++y47DPyE7pSuxj/DNEKXN1iTvt6yoO09mZXqzsIE174tEoMBzG
M5d05cFtfGszPBp/6b65JKcILyenfCnNyLg8J/i7nbgyF7hL3YrXFW1DDL7r8Xf0We5rREmnD2uK
v1SrHI2KLd00GQkPZR0edPKJeAz9S/cwnj2O72ONWNQ+mteI9/XwuaOyXGDpsENWls0Sr3OIQVtK
TDTvCQjxjVEQsgavdUjlYz3wI2qK53Ta1pfkdaB6CMjb2R6h9zYEed6HhatwEl0YsqfSalJ+qMfa
jJqOvKKz5qfV1qms7hct+8fYYyHiObkdpx2+0LRLJD73o1Lc+5wzr1Rz4RreUrfeLJcz2prWMqHl
SUf8GCK5ky4i9CFaDQs41yIYrBKaSXX68R88CpZGUHypGDimv93V6dFgeW12QHAZHbwWZL9jsfVe
ZFVYNgprU3fFt/xDT3nk3WFSK7FRAymqEa/K2iGT25/AYIbhhTc2/cY6dhkr3pv40bOuKfIfGLtW
s80yG2Tqd32SY2xr41wrx+uRex4FHQL0/s4QFGY5K5s3Oyuml3/qU4bFLuLfRO9PkCNa2ewpfqRn
a5gw2iNANSJHJ7JYb/Rv9J61N1xcUPkhp7zoacE+E/vGDXse8Bna8+i/b1yAai/C/urlAHG60TfC
N0TjLLbvdQZhumutH1cwGETapZ/PUB76sHPM3XF9grFIovUZoPZSJmXUnjHzJ/Wq3enTYxH6Bzv4
Q08R38M0u812NsfGFKAp380I+wtsjKF/fZIh0l91n75X4WDqS/Rp7/Mx/X/Q0z/0FUejZE13pcsF
1jq7lABweOL+F0hm9HQExqCnQyz9g+n7oSdVSo6rTINezPKM+32+OzaTEGwD57wx3ZUELfktzfmK
BfeHnuJnsL/qPDVM6BFhdjaD+ySohaDuH258GMpvR9eDYJTBdzr4nofaXIz2vIqHUatMFpvNQSoO
Ch43T4Za4PFYwUT2BzuoM7vFGvnnuPI6ctdbWzklZ3W+awog20Np6kFQx+gKWQy9l+aedQhm7RmV
2Me8VWr78gFNcXXvdgD2RVvI9sM3EqqpLtN9b2r80+L+fUi1J6h6PNgMYYbe2W0muI+7YSUT7xV3
20Bn9C4vN7F8kqPW3a5vhvdexPau3WBtMJsjwImtQm/B7CF3wuJo7/+RYtQozjsYOPcGFPGm5eqK
zzNCRmwwR4QiRMwu3gB2k08eaYKzewPzo/tQdFa6sbJqtoXHaQJNym4MbqcP+JH64deaGZCkjaQS
udzDULAGNbf3PQu+dZJW7Ev/vIqiyY7OwqyWjrAeXYrSE+nMBCXTqUcOnbi7xRAVl6npn3tdIFzU
Xp1X2feoLnffi9JyVrHW0nKw2Capi/3bGHeg+5U1L70PGh+de2o3C89iHv5H9anCAIxZqTzJ6ver
9zq7znDa6YdSbbfbCNuU6YPfNV8XGf9D2uznphWdVt3tFseaDYM9J7OIroxG5r3fWgE4ekKmaR+s
S2S8L4NIetm6V9Yxt6LPzHRSuxg3qWCAYgb4ujKx0g9f2mTPU0/H2v8QmP4cVdFnzCQ77KsZR4Wl
aCmSQ7r8vhAvMJN7jvRjgKSX8UiUFFVWmyyOzmYPPdmVJvsixisGTsfw74nWKTzpwWf02ELptKda
9k/TY4XoARa6hh5ZyDlp3kmL6X8HmnX1VcLC9ytbFnu72QLCAJjfBiLbT6qXuXRkCTyT4BbFDP8L
aU8njU3fxXO9pc2MFeqFHEXlSo3TLJ0cpHguxLNc58Qx6Q3rf310WbzufzAhzJf5bL0DW/iWP4TV
WYdZxkSy61aaXmDDFPzpB+5T8mu5r29z8aR5xmKjlKOm+K/VzcLclpZQswk+g6Fc9tEBj330aao0
ejKfRBaSlhdQ4aW3c/dsgjtoX1s74UVbv+etku/pE12Ij5mrWH5yX6WYhsP5utobd/cDdyugMroG
mUTm1XefZt6VWRM6B0R36YoVqNwu15Uhr8ERe9ogeGmcj27Xp/cQyJs2syy//w95zZ1PcV93u/r+
uj1Cjjoi3lUQEHSzPqXLHCMgHNFaVycpltYcQcV/XRv/MzZNcLmmh5/D6CJ5nQMQq5rXUzcUyt5/
u5Ijpir6S3VhH1NOt/ZZSu6I2tPOY90qo9lIiAYgC5iLw9o4iayg4bx7cefPtOZZ+Bkfq6lLR3Y5
aMupXb1nbQAu9fyji1fswLY+IzspGesaJujmznjI7DLpa9aGjMR/5UrOXntDLppdX44O3Khla0WL
MeWDZdwbqBMsArOI+6t3Qae0bCrqRRN3+aLTYsXZduD/BngGRgKpysQ2pmdzcaiYsoTBDO+x1NIB
4ZkLFPvb8TRiK6Xkj9vNUVOUyeyKd7uY10xArJu4M+7wwCf2HfC4OzRX6tHv/phiIU5ZjqD+3/kU
RbGwCHyn2yoUOd5aNPc+MxXHQO6H7I8TX8LxM5ot5AQVQTJrNaaRRz+ES0rro2MryuM0N+xbtueS
ZUnu7I+2sPeMYmT/2iXxLiR2GEwC1aJmVau4JMs8oq1okrpZ291SC9q4r2y97LA8LuoETCcCV/nR
9dfxqz8ZUdHm9rVOle65FaUyvR6qNG5x+cxFkiYjGVs+5aOw7AFxnEZ0Dw1or3j84oU9xfkXV5SL
sWG/uuVw4FIToqe7faBqRfYOPzL0t61XEtIAh541dAs1R47TFM1hZbvyARggnCYz//Nu0llG1DtR
oxmLm1oU1JfeU2/mNT91Qqw9sqI22E+1MEvyjZl7kjDl8H1YogPSAgYEbyHIbtqRJeear1HkxZAX
xniXrXrdMdnmAfPlQpRtfcIkCdO+M1dSCQGJMbkFqf4wYju5d1NfBaukeuBPjv+qo7qSI65w9vU6
v5rn802eGpx0gOoKuhVmaNCaR5Ynus11dqtoPJCdp6jw8ymdVk+TGcdtjlgAyv7tPp2QfiyzpeLF
hqwMxInKegPypdp5W8VlvNyBFc7eTMv7i1kqm8OkOe0m40U0dfeCbTL8xKiSr0xcGi0Y7QYyjkl6
C29Q98jMe81r/zGv30P9P5XKz7srvH48mGfDnvMlshc18KbutrcZUN0Col518f/QaGSBjOY6AAg0
kLxHfK4L2QpzQrnrULh+Pj0dylX5/s9kGDuU1/p961VmhBiNLYGuIDHZmagxKMWJxRxVxe0/VZlY
kK0ceEDOtkuIbDoBolYWL63Wq7TTuq1k93U4Dy5bbX6dONcqO8AMk2GeoCkOLE+iB7RDBqJPLeQS
USNHlZvtbnfvtei/dQf1bkQPV2Mi2uBu3e9PLTCq2J79/fxqc+yehUfzwxU5YFKEHFHFBF/KQgje
PeP52qAVY6utaWqeW22B3dyMbD478dz4igkmlMBHeoji4+BfSOCHwBwbmDAdzFon9Goj7GXB1ixj
Aa/vAmzJjtGRf/Vj9Mnvihend3GdhMlgoAWwZftU0Dan4fTiZPoPz5mKpssOR8va47/hxIyo38tk
a8oCq+MTRhyrJqH0RmD6T4NZQHpkQFPKp67h6x8cxZ83V3TftbY72nWDa5DTkQj4aFo8MLST2RUA
FjQHLvaDcwdWNJ11XJzXtQNCxghsj/7fd9yVVFRoje367NsbzLx/xdNVs1pjaTrLX2y1LHROt5vy
ug57yUHJQfAONKJP1x6VzjuekRKYxwAU97EivWNCVdnOU1Uc4tr0fChtF8g2gjTuWH66DYYma/5A
jbJ3ioa2cMaOhta83S412nO/0fv8HJ3dTevqNhlyITvNGijb9lNGzazUpRK715aOCrkv/42KC22Z
i5php3wjU40GbNyeYW5PXikjz7IiDI7FJgJOV2fG/UrUE1oNXt8kxFbv2RV5WPkPUbyNaqVyK213
fEhTZqBHq5jhaysvoOpxEaJvAPsnGn9bsh0lOuoKPIW1yjxxRQYn+9SyNjVpbUaj904gkTP9lxdy
PD7Fyvvgt8esURi55AkqAlculWe3LOO0zyMOOwnhykvcqTbxZOesipPMiQKiNbq9+Jg3aQAg26Sz
PYU56PxHKII4mdTre8uQV07vAVJ/GQ73CXh40i3hB9Nr2rvG0yXB2jJhVN8vLG3pI+lQ3IyVM6ml
l5qk7jHahB15FKjno87MHzI95yDTPcRNT9uNaNAEqfHnCydA5I+uuBel2emwOqSmVAi1cLV05a7I
TuZRf+DyvypMyCeMYSKdzKBSEGr63MK++Z0GqydamDVfo2U/xe24nbNscZpIbqB/Wfp9w/iLTJsM
1EHhuTjY3mP+s+TTPrh8tRqVndbbylRSbJbhvSQBO7tsYHDw8UDtNxqnEEyyxJZrlP99vtUjwopO
nF4vleXhKo9aipgutmkx8rDsx7OFGA47dmA8U4LxuX5G2HdPjP7y3+yZawyfQP1co+9PzefoROAu
p7kYx7ykk+Palp+TnCglL/tbcW1L+e8DzJCjvTcC00ueDO2rneReGNrluPCunH9Rt0spq6Z4hWZS
bozerTfZjkLa4sWH75ZMAiVu106rKkwH5skq2m6z2tRq+ztZT6aFwL4zaC20w1bjrQE5bWJIvqn6
5rWKUzGc6v+RdqZNaiNLF/5FREiAkPRVC2Jvtl6/EG43jUAgdrH8+vdJOe5YLmuoN+6dnonxjCNc
qi0r8+TJk4SL1Tz0KUxza57PJ9aZRc6aQDRN+EaSgDl5MG4cz69S4KvNwZQ9J8UxFQO7sDM6BtmM
uYjJtwZ5QnP800LjZUs95BIFY1FiiPvE6yufJtOP71epfSkOr5jWSnK7btLTVXwcvBx8qk8se5xy
yM8Q2vi1d+qO6QUqJSu5hSOhj9TNx+R7FuqLzMpgouLXKKY2O9o1mJJ8jYi9BP0bUs4SWa4mq6A2
QA7EbyVPE3/T7ExovqwxNaWJv+Lgiqld3Spbx70f2f032o9OlyHDOjDm0QtjE1bQJyTDfzZ9uBto
7fw/0n+66SvmtbJxd3erdiC0Dj7uEOzusfe5BVfAyya8l2c2+TIJ753m8+xzskr4HN0q5KT4B3eg
Limuwh1Iq7XZKjuzBTz3b7x0TfhuTdowkazrv3Wzd7Lgb80UVHi+RlISavuqmYp6CokPosD2yvCQ
mgxDO7pTWHvyMYeTUe1CsvTmOUcfYHMREBmMXr4eH+TSiLiwe2qtbaV6rbr095SHkpRiLQAob4eA
PxT3IgAx0tvEslxfcUDFIV1urk6aLU7ilAhKvu3PCb8hJJJvY1uob9U8AaWuWHFAxfE8rXbrtH5g
hpZXJUFB75jjM9Ae9gFq64Ako9db9LDIzyTHg1Z38apZYY11rCvW+ERF/mlfu+Qno48kJBiqhwgv
rh+h9gzi9OPxSq1/cb6KZTzWLtv74s5t6KLbB/OTRASVgud2p/XtBq3Hg5W+r8XBFDu43MxWDViA
El8T3s4iKdaji52XdIjtuf639mDgRj9AVnQ+VZmHUxxZtXmLeHFwkHjA5jX6G8/yTrzv5HxgWfyc
H5t1KPHnIGkTdbW0SseyZY8uu2LyzOV5s6RSBZMnSrEBTcFF1Tna+LnKQ89oCkn7a/Op2dq8hduj
cRVDt7iYFQiJGVubNZHIRkMVk/KEtsSCh+dz95UGF3kIYSPMgenJPNkdJEYmInE2yeByh3VO3jAa
O0NUr5uozwlBotpt+SHt081R5HhIs4P4dUfXS3R9enxWShlBhR1TK3NXph3Xdi4mUorkBHfCD05G
eAqVAfp7sCr7Y88NEaDt8WQOUM8SyJ3MhmmHuh0slUgpfoviptaPsWs4d07PNjSimN6fb7ue5dVH
N9JM4HNgcomfJ20hArzTey3sDe0wRcaa15SC15agNJqHtNRnL36TYhld95Id6pfcMqJc/2QAEIn2
EDwpRNxxkFENIUwcjR5vi85eqKW2WXowkgy1T5hKTU4UeY+h905wiNuGWK0OCSwtSy/OUjGHuzi+
bbYXuTuQ8CGGNaf7CHtBammLkCui6HQS8yFdJs0D1X10txodqbTTIcGlzIjiZyhW8lJHpe6+ZNaU
o0rKByxi2oybVNpdV/5VQPmp3W0Sp3Ma94i0o3r6vXj6ivszAGoAilFXS1wvC5iLn6TY0tr+tljU
VjxU0q3hgx5YVYK2VpO2u6gFDHmlhtCL+XGaE7jz3S8dZVJ7ABWT6qzr1dkllQ+QelnrdfcEobw9
tvFhqwEpgfXohkoiujlafEbjwVmKQa1vT/UDerOMfAj6T5c+nJCa4WHYoP0C4YFITSbx1ZskTXod
6egTueT/32ZV8M+G03ChIP3puxmbW+3opnt5SmizhB4o1e0UDZD986IDk3cjyvNG9YEuv10aHzLi
PwMrd+E+M0+1mbn95bfXI2AS5Li8OR0TfmY+Xe06VCoTLVSaj698KSpeHFc5/PG+mtqX6s6cVj+6
b7u21Lp/wrpydyHltXMr7JF09Dv17gGqpIQthKmB5v3OY99Hi66c9t2xZq/SJJ/7MW+803/6RB+i
Rd+I+aGb+PfBEHlSAU9XCPBCDPoOvrL3mre+aJJC5bGcbbnCsUdOUc1NXCGMZA2a0WCRWH+gEvCB
fX96gO4v+jrzMVDFK1yhAYGc2RfAkIKd+PlFL1RW6ioWvkQ5iKv97VCtZKl8CbC5wLOR67MZvvQb
01nicsNfGE05fTNs0Sm5MdqpKbRC4TGOvSHGvzeYdHRXvHy/C6MpZ26/M67HzWEjniIhEpjUUx+T
32/Xw2a7EhIrc9Ui3PHnOnrllPd9OaEWh5Mz9deZK3yDcubW7n0zOzT4hu6qRz/eEXafpkv7SHwP
xDOpmRkcpz+kinOpRSxKeVNOYXDFui63lXrdWrPcAc6b4c8O6D2T4bx/CdMBZvI0MjdeJPngrb+P
Dil0daFBvjseLVxOz51LuxNuZgBWlzZBQ0XjW9JqS7M4ig1e3/d1GLxcgxpNzlB4hJ6INuAThnAx
wruFOxjeu+tgumx90j83QzWiVvWedu9P7tG/JEHSsVqn2eiYeOsJgmP9jY+msjihAutXAySGE17O
jjv3r1wlC12lEXDf/esrIM5sPVe95+07SnTOz8XGf68c4H6CjcJMp8z9lSr/HzH6Jt428EXgJIDW
Zln+12yDY4s2ymy89o+QunQwT/nLUNgzxeE2LhAzVmf2DFL/R9WnDrQtwMr4J7EN1XudazQhNO/q
aDDl7unvcdV8VlLbr61GJd8LZAAgC/QbHVpANjdzEsZ3UUvEMaEHJJJFy6dW5/lH7/QClXHyLSGe
XoFTc2/yjF8B3NjuaK+yMVgGSWF+Q/1q7tEdzYQeAznG8WjoIyr451ZLl7nMscMHVzbHLwpD3xbI
fzauK3NaJ8hDBuJzup9PLwvkZ4i1Eri60qLRhlUYzrqQFiArVIaTs1d7/+9oq47ToJWwBQOplh+W
wqcs16tLfe8sWAXEuiRMmI5lBeCf4StDFn550TzTYhH+mnthQMVcJUnqrOJNzIDSeVFaeFXAlZ5o
icm4J++VZB3VI1JvN9Hhq+VuemFsxVpdnXVa21gzY/oizaw4hKSQ6KUVTK1XfGP0w2dNHDNeRIMi
0knou9GA+8rh06xB6dErfIdilY47o3a7phUD9CZ42u2Qkoaz493p7UOwKgramwA9Fxc3CWjz8djl
AWthbOX212kNiJoUY3PsYUdVw880SHEO4iDXIxrLi5V679Jja4uBIzpDnK5Fbak2jSGh34OToKZz
nBQlFOvoGFSWZvBlCAwXkeCFPQQOATgCbVNEzbLX5LEonHVzcdquTzsGFOUI8RCfqN3xpCI8eufc
AaZivwUoeLzk5R7x7yVX8zXH42V3u585dtuwa/hotIlT0ujhf1G4JURHIQZpecOl4UdhVMXvSven
7LQ/ymF/o9UGb3ETZph4Q42gBz+FJnm0w5lxwma+LugXt+fRzipOWL3Cq7tdccb6fS4X2Un68LC3
r6wwamWpT2nSSxzpbpVuwoozRobutkpmTFhgaZwxcvFTdIdRhKMwCrNKX2UKs4CCEHTWpaVzdfJH
U1bM2vLEm+qsOVsVlKxFuQNx+n7WrtCAgyT1ndauUSP2IMz32HS4xYMMWDwMV124kEKI0m6/rLHy
QXXTMW3TqiGp7taVD4KrHy+2R5t7Lv28npD9Go0daWMjamPPOKPS6erl8UnP/9BHgyoG1kp2B2ow
WQVpdvfWjXugIbSFuHtJPXcBiYQ8b/v2Oh7HE9TzyRXjPn1X2t/QRSaTJZxQZ+Fp233lAiaPPkux
tyebFsxGzFqwFajWUS9i9Nv0TuiuggoROWCdjRARlapjGHP+86FD63eCFDgcwsJ+HlB3gORqZxms
5ym+26Rb6QGWIdbRGIyQbCKUCUaQYOAzaysTytLsf+yjYq9jGhI11mIluy8vBBg80KIwBr/zfdCR
MngdiOSWuMzFAVVEs3Lc7RIo0gxIFRgtD3kYms0gSF67E2ikXUo9umR+AfNQhp1eYQZRRr0HrJ1R
f3Jb4cZdydERajYh3kJNoO/KK6WJbTDaXt3r0caAI0gkLlKJ36v+KKXT+cScT1ZQr6/Pk8m6v/Zj
/tE2OCgrOP9jYor5R59jVqluWckXgdRJo4Hm56WzrZalsYBl4fcfYymwZ+rMHMcScwAeSKthYdeP
8o6sggJ6tyaldalIZvQ6nYNH/QZaUNzGxNbAAGW0tT++Q3kEzNnaOaWoak8ho5LJjZtOhSJC7t0k
RvHeW83JXHKYH5uBsgjjj1EV+3+oO+6tmpsByhZXTWpVklGTdwdF3w7eDZEPt4eHVmeFy15aBrZM
5KZs14UE/ucLn9ixMbMad1n2HPFqHiMYmRTsRD7M0+dcYkcLu5YuMo03sbGMiQ+tmNrq4npYHiuG
PDxkAaTyHCfazSVJkFEgghn9Fx4FxUq/R1Ts7N0+r8zdiRGP6KC/OdETQs0iJdT2CK6lY0NYI/UI
D0Nzruslb+wfAyuWlMrjY21p3QyhCJxpwbNde28vyfcGwkBXutE5UVO4qKa3m4holZd2XyX1gWh1
aKz9HoEVRiAiFQIVGCSeCpNAszZlmMwfn6gYzG1iVSgrZW2ks8JH87Ajc5frpWz6CUiE1A2zPtKc
+JQEncMIGKpL9zrNU6g7FKp3e68ctpeZw2ec/UBgr02fF0UIHJLwQBlSN15JCpppI6hRdRu0rXOV
m55sb7HrGnuOPnif5OSjcxPBFHJf/pe+P4luNOWGL9xacrFcRoOlUguOPnIAEB6j8MdgDem3pSXe
lYUtf0xPce5qzvGKRBkDJlQ7cuYRof80ob6JGd/47fN7PeDxGcLPQUtLCGiUSH+7X98SuNyHj+1b
GTvkj49RLry9iNPjbXlgrZFnv05cECSBuMbwTl8p0F5OezTWgBryOoIjQi38i6uzsGWPdHG3VQNQ
Oy6ue5inHHJyPOYrZYlD0aSDcIYUELhqV0cMLjXqxSGVq+/e4tvtYMukyWbU/anZwjXwSLl6GBxc
IDJIn8HorK1vMPOmgKr7VhxZvdGZ41zvV/aeikCHkp4nqwcXZcfz6S6bd+EmS25LjqCzJbSa0861
0Yt6SU/i+XkCEuqu+1dvd0LjZi4CCQPigM6pnwSnuvd93NLRBxbzYeW9fH13wnRA6FsNRJAMosqC
9i9UDC+Cc/d7shKNKaid1It/XVO/jq969irNr2N35utJJSVRVOGUYSr+fMzMpLo8HWFaSLhKBIcR
mbajZTTrkeOWPkg+rgPKeBoTX4ag/zGs4iYdKvF1tbPkaL19uN6nCA9EPdOn8RDLpInZyngsfwym
PtiN834RVxiMOYrMgYuvtKTQFpHMnzT5nLN3EbkCNutGqvh73Q++Ht/lspzpH1+g2M1KslpuLZtV
vtBT7vpTyodQrT+0PypLr5J5n1L0C06ceWRMoiPQL8jgnh6ZRrPxlHooRXd+TBJoTJ9n3lurrXnN
/uUZ+Y9ZdwzF0Ka7LF5trywQD2z/A6hMAkkcKTimbIieYysL/u93zTEUO7s8r/eHDcK/ojQuQhB5
nSLi5nB7fvy3zbf+WH/Flt7XrrVekK5HH3WPYZ99UMiW0WMEbKrhr4O2tEI13jMpi+060yGdfN4H
UC9XnSutIVD9sLGw+kq+x+8btbp/3j0IHbPZTl5TZBqlOSqxzU8MBw9LazTzNWewNMb7beAcQzGt
jfoy2Z7Osuj9D6dBK5+DhCf4CxR3Zy8Mal79agucSIcSlN+/WoN0rePYdcdRLvv2vLmllWwrIBFt
48fL/hhDOoLLB5Eb9DPaB3L7/Jzg6C41piZXkP7rsBVGV27/3Vpm9j7bibsurhosp2vr3kJhte73
s94TbkxzmsZELeMxrStCOEgdkW5E7wWl5EZrMCCPZHbeQxx7uhysfbiEQrazANoeW4nSwKJa+FLF
SqTZpgJRmC+Vnqqi+U/wWIFMM+v1SOTi4dNJVNvSM+dXPlof5fIfD/f7PTXZnbzCqRY00IyHC7Uf
yfiVkM43Q2MSkT0bwPbegUxIYasfxH1pb3VBbUvvh5U6HoWFUOzDfufWM4OrIUwXCr9gRQMbT7d7
D5JJHVIe9SfSJZB6ZgiyUma5jrqHpmY3ZLUfrYtiMw7H7d2NG2s5tR/U9+LrkuYUp15yFrzlOkyk
3PcpzFoxB7VqJU5c2hABphk+9aWUu02vn+Mxb9NA2hpgill6rRhiQzybRxNVDIOz3++27pmJJgRY
sEhSQOtZ5wnsaozvRf8ATuOW1g9C2K7xcqFrl8tS4gm9OzVvPgOMoSoE4rjjvUvZderfWus9IOgP
FNXrTx6ETSRaYu+Ei4O7E0cvj7cqFxZ/NAPFdztt3Zm9WeVbVY+ynzzys1G3D2v1gwTxm3QabE5z
eobtv65fGl4derkXgTh9UGPUR8GfkqKfr5n/uvPihkg8n9sDtFRWvS6kMZ07Um6If++zqj2xu6fx
aWXI1yK69CaBPDH1GFEVuqoBXNDmXFvMVlaxXi+YlhyPK2QlTqZl3OJMzlYQcKNmnYa/aU2j9BPO
yhADRxoGlmtrFo4qK73KlJiQB/vjKib4Ur1b2clNmTE8c4paUjpFj8fDn2HPymmWQpMZbf+r8KWw
zoo5Paf0/6w4GLZq/43UzyeLXBtIExHaI0+YqeYU5o08Hs1SMaSWddpZ+yXjAUlzrqRVDhCgGTxZ
relJeP2EBfLOxZJ86xDGoY2feOPMe0VgDATH+YSpiAvKHaFjNs/M41tSlpisV+uIMMPVotrEUuxL
vdaY1e7X2MgriY/eJ0W0O0Bys9UeuyHiid6zSJ6SE0yfRySLRi//nYUrfIFiaeJLvDF3CDjmcAUc
6+aqufiQXNGQmjoiDXB6jMcFzFvrbOV0/L92pzC2YiN26839ioEVFxAbB28EkdlrSwoL2zScoKtP
Y4ouCDaWK29/gRh3ql61R4uftZZoXv7Q//4WtftEPDssUnO2MhAIoaytBhEZYIPnJUShGzejMwp0
h7MUsKKtnWvbNdswzLy/YMEALHfpYX27nrmCL1JMvfeMH0kL0wOgF0KaoyVOD4R45xmgCvLMIwoD
Y/ZFS9wr83mL36G8qsnttjGTOpeEavYFrQqgIxBm0NVHomV98xSrLL51TKPuAtjSFVPtSbE8JNe0
UVvfpnGPUNNEROD2bfjnF/qoHIb0dY4BEj+McDWk8gSB6WkbiANR+KdeBqS4HpNEu9L6xHQkTR9e
yWr59FEjncSp0KJ5um9VDMjmCmPD3q1ueOgOtYdP9I8ICU38vO82gMKeMndhFYr482PbUMZrrDtV
wzEaSBKjRq/ezCxOnMO6ciUf06/1Pj5c6Sp/Gn7CLp4FEYAX+Orz5hzG3nPSbLW0IUKZs1UcX7md
F3vrUAoX3/B9yGXEfht/L+k2aa0zhywjkCYP1DKoBItg0qqS4B3pBC9LMzeFT1D1Jtbm9pxgnG7w
ZbrB1Mu6HuEguQQiIs1LURoQFYdSAqI0O5up6cyuIiSBg+tKrdMGNt+sAngk0gYLKXGVXlYo5Y++
aVjytddrJOVUBNUkFj9DeZb3jaN12li/ZtyvdiTmEMcuFzQZIyn/eqY1ssXas/gT1D4jPYCt2XeV
QLxJDTJHpstKNMUZavIo2K2nCD+7MgoHaCXpja9YmEezVm7ZbUE9sSND9j8W3VObznmUdSNCiQQl
AipccJcCio4OAiqr9yneMNUA34/L7bnuLm542dIc5oPKF2pPZu0IPQkicHTdNkELWehW1wo0l1su
76MZKzbXOVjXxunMjNEy3JBPuflpO2hS5xJ5oiDozYlqpJfsj6AjoK5mdHErHo2uuB2Xe3aauTsO
O9TRLq55owPClGt5eIBMw96mLTygnUfMjbS8ZnDd+VLs2vl0WqyNCqvexQWEn5wXKlDTS3b4wBsn
DSr/1yEVU7YwdtWjc5XzJTkzLCiceO993wNpROZUSE66mpzSVEHhIlcVENednZGmycR6brzqDc6Z
MOIbEb42MeS92wbOhfH0Hgp/FG17vdBqKZ5b/ALFotlpZb29GXwBbDsq5qmcgwoTwVp4DlAF0Gxq
GXxYHEyxW1v6TF1WMza1RppGwhnG45FAUI9Mu/9McB5ohiwFSRxSvfxAdjcNZX63o1OpzZZsavfU
7N7fkG8EyJXql8+P5dLvvx3DPvnYVzT1kvb7hjrQXRgTaF6/udc0tJ3ornSpq1D4HmUJXNdJ1061
cQUqkoBc2jVG1phKK2kpdpAETas2hMwJaqlZfDGPf1/n3yshN67gSNqXmnHfn5wrdsyg6GvVvvlZ
kC29+g1e8y/QargLe8v26/sqQcTF0X2AbuqK/V7Ws3PinNgKZBJmozf6fFFw4g16tU4vygirhFCq
e7H/5Xz/nrV8VGHWS6tq2seVxf73yQqSG6JYUPI0596PNIRDqjlvZcXFvBa/x1NMdjarnNJrnf0l
DwYQ1IRVNUTjiyhN2kGhOeL/j9uqWOn9LN4Y7v7XgC5ST832dDaUzpGv0TvgwIQyigsYkM7x1C6s
YqDXJ3NX39xtWdguwBMBAQBtFHnvrpA4dLZZd3gV29xIrxXjnHJ48TKNkBZ8GCokzA4UMZPtkjrx
L93rS0+PxzdGdSyPyb6+uWZiO7beipijGZB8kN6Rta1XIxFx/F7alNJVXG+RorHbP/8wl94TxCaz
iwS5R0Vq6l1Jxoxdnzhxi2McCha6QnqYJzwUEm1OaYJQFtJ6+bgIexGllob35Qfotv5ESGkQOs0w
PAZ0HfVqhJmXJpjcwh+ExhYS9nK48OMWhWp4PWeaUt9/vpln/+Pe+wCV+WwF/iBNAyBIL0taPbsv
zNnvURx96apMSglNhVNvKlZ2UTMsN15zy7CtgVRyfqKfnXIgSLFGvYbXg9IFDN7qblsB+dQVYkuo
U2luggzywMCpRU2nrHq+HY91uXpNenfA2GvnDgO9A/0WXDKdKS/3j/656qoLfEiye+LOGO+l+7Fr
E/addt524dXQNhC2W9irjN47dSOAsN2cjFwyUY8nrLuCpmJQK5t17BxunE9JAMwiomHUcKl8H5yn
HZ2mwL+4wb9nqxjSdbw7Vq4J9534X3iGW382nFOQ0APTB3ERF1xEhkfV/uNZlmIuxbOlWFRje0/u
hikWfEN5jhkIKAzuSv4L1+gW/MDnJ7/ypRm1DO4ojqqY1fUsW6WHJdP9mE63fcTgod6T2v+Gjqpv
/SvW69HJVWwpkjnm8VbBuh2pkMpwjLZ3/xSHH4wtieVh0n6lRAhj4oP17Lzrj/WY+Ep3nsX1ePQV
io1dnM3ErN/lJZGXC4u1eaY4vTfznhkMPefNq+6xlAP6YETV/Z2tNsnKlvjmECTkJ+IpTH9opZHR
/nkC66dp4zPlT3pxdI1hz9PqBadglqwq0PK4uQGWHekY4oupF6HJGL6DG3SkFk8z1TJRzKJfoBb1
nJJ94+Lc5S1BIb3Wgzjw1Ng2UeaKagPr4M/n0+Rjjh/8Xu1R3LKGKwiOd6TyC01Qc7h87XYnzoYY
r6VLXupeuTzrUVgM42RfMjPlpPOCvCUD7BhwGhItXZ6r7Qe8pau3fLZg04R5A+5wDdhIgrV16abR
pXv5/KYx68WrL7wvffZDY9Jz21D4tsqsvjmTJMLEAvx+olw6pZE62SrAVpB2jZPR0DioarXT/nQ9
zzI6iBJz7paEYQj2fViZ94Fp3fKfEjR8NuE0TQ2IzEhhSx9IUP9geN4RP0BfJhjv+ME6GvkZR2k1
4H8+CTPCHzXGM39E97eVf7Q9zdn6FwzwH9NcVSykW92uL6Y41r8u7rZ/91J0kLwz8u+ILfrSwWJk
LPAB0RnEVdIYjlKIumAr86ejsEsZbfcyew1QEFAzRGXF9cvE8f15H3Cj6k+v0lOK7AnZsZW/I0kV
rMjRayO90ixs8SsUI7prJPGlsWT3DtT2dq3JmzRekkaSiT8nQ1iFZEoUH+gkBP4FjPu9+orZNFd2
tty6GJO3rtAO4b5xe3igNui/kfYeRt7BOw1+zLr0nm190frmfw0BVDLpptI4Hc5r9t9ticAEzvGp
uwSKk8yQXBR9cZbmdczXpLDjV3dxr85O4vxjsHko/Pp7hRgHP4800Je9Y3sfv8c6X0etkrrvDfjV
MkfsJ7fxCvhHscwlwAEA0H88WCmdtHCU8gNfmN5yv2kY+zQP0hGxQzgb0gmzjJzhRiillbFoaRK6
/kio/wC1GG1eIXL2u9qsy79g2/8crpq8oIUvubtL83DZ4Pw8NebSd5eiE4wMatW0FjI0/qQudlWb
KGW1bWN9kJCOUhXIBNfg+OMO3Hj1kQu+f4fS0xi//fFa52/8Ax8g34vCDBtbkmqVjRylfl9aSAK6
tXtoBWLkO2goaUbTPCh5IFMYbZvOqouFw3pu6asA/NKez2HlSsUDu6jFuzQPSl4WVhjNmmGVrRmH
tkKQLIqUFMWkE1yN4wqg3CdBNdn1oYY4vm6eYuwerapilNzbZXfIsnwrDwFBGUjb+NAdo7pGVIQU
F56V06QRDB0ceo+XWGcPc0SuMOl70rCs3YpJB6Qruaq0FXgae6uTl4KXr7vRok1UO0H+Fa/BgpYS
1CmH8150VrFMqrjocakyb8dKUjtYF5ZAmgxYovnRXffe3pZjEPwxt9gJeMaH5/de70yFzXOLLqlP
Hb8Tvr9SDTjMuuiwAK93DlKUeDx5pO4Wn4+Xitz9423K6aeFtarGtfPtsJDYpt+9rT0YtdbSI5js
v6Xodr9tGjynyLaj0/R26ElT2SMvyzI0KaFowzuU5rY/o/A8rYIXhMt2r7dt92Dag47YQpRDzeM8
p7DIC29BB7m5AZjBay8aS0m/FAH89IQz82PwQzQ+uAODsHaDstSZyN7YwYh0MrSgMEPXrPd+a+L4
oZ+bk5kIZo8bT0dc15m73FctrMf6ur+dGwlnZ0eQSUfmNjvB14N46Gy8zl2oK5Z1u7Uv12MDd0GO
R/17O2iCGEDsiCLI4eFqLAUok8VEN+6/vC12w0a2264bqu7PHi/lbi7cO4C73ExET+gDcKXe3I/G
lKN2UEtF6+DnnEyH8NWSpzhMIS9uPs+eTp4sdwz/shI1dDGgkJhVsvt/vi7bgzlrLM/1O+411hDy
8Ma3B3MotVFjmjNeLt4MivvI1DywpUwquuj+M7DisTp3w97sHeuO/wCzlMuYPI+TiBsHxYfwqy2Y
5VEv6lAa99XqlmXUaqTKDfn9wvGil099Qe2dDNvsb0aQh9vDQwviLmd6DztUSwwoDewLAyqH7Lyu
1Bt7iwFrKPYJZbr5iUMaP1mQyVs2vwqiMb18gTEGEugugnsW0lVXFyCUvkOWadeMqlGv2uo+by7Z
ZbOqpXf4CUA3YJRCHZlK5+L3H61nWWxJH+o2uRQfK4yqbDKFhYlhZEdOFxlivFK88TFlvYRJrxIP
gChom6zLH/nXgS4MqaA2DfNunpzZ5o4HI4xl8sMw8yNQacyj9NARJdaXx0a83IEpjKnEHcfbtrG6
X1jcLtVOpoTOwOD74J2Hg/I1LTlOt5fKy76HnXSyNvs7bAcmSTHCgtaT7bwD9rL9Hpn+O2J9sKB0
Z6jU5f89TfVZX7qnc8XJ5AxBv/+A47xE8FcKxiGg+5NJN3i8rPmf92Ar1ec7rsfuKTV/nVnRGk4D
aj84tiAT+Y9YC9LvJEUn38gE8jdvVuuFWhz6jj/+ltzLfvQtgpwV7MbBSpMF6iDMHZ+xCgcLKOCJ
onk50JznXohHQ7sDMBtDWD5aZK7UjBTWXrFbs/vNXlhL9lzeKjR5yCtB8iXPA8cmAohAj4YoCJr5
Ow10iHB1SHNpnQk8rP8YEPWxrB5pN3pHPxA7xic00coj3UMUFDHyINw2O7olL+W9FkdUniZRVHcW
590dT0Ac9QR3BodmTCqFQaVzzQkWAJRHIGfNbpc/ToXJKnarcUoOtfUeu0WtpGirziuD8ZwCAzSl
8YvgOOoghPLAy64ixWbU7aqrQnDmepvVFmlutlhcxlx4Gd3eMFwh2aDWBfq4ZpKlnFKnMKTyMlmX
w9oyxVLCmeJNaF+72ygONn4coIbRhu8qFpN7vRTO3AjQqNLT9povv+OFj1A2eRNXs/jkrn+9x5LT
I6EwH0/HBNv5zYrCDmabv/iCgFq2F63eUKk1LXyBstcL+5Yu6JjMG/XWDD7JDV9bjJ15Q1on0q1i
FO89Fy2MFR6YZgfKna/C0Mpbdam5dWtlyeSR4GiColASTZvw+RwHVBJ1Obf6S0flLeuLUy9uvPJc
LQ7LdXaVNSdpBFUQxh5mPAInDCGK6aXS5Rz9ZToLs1SeK9uREpVbPhyWAyeTC4X2nO8Erj8XlD/Y
ByRyQ2FxyfsskpNfL43nxxa8PIn0+zNUiMzY2M7p9muf+QQeTLrztOevxEPvA2C5EWdLe6s1Z0sF
yY7nqpXdbdngJsoin4TeV1q/ZN4yQksNDyjt81Y5g1GgI2XmIhwPFl0Fy+qb1TKdHRn53NmHoncj
rhcCyHOI00CSG7+Bp8/6Z9AEqF/AoHLRJvQkEfCubbd/VUudoQ3oXpJSrNiFhlM30XoTKYY/n9Lt
xc7cxJrdaA5GUcoTtDIRwMhhWqpXM2/WXHdf4aBg4cX8fI1W0cp3mMTjA1HK5Cx+h/KkW+eqYdsV
Lr7l5d4ptAmsTvbJ8vCm8sbAK/B3/AhzVfzjrtY/LnNWi5+gvOrGJquu6CJxz8mkTXrYPsGabQ8z
jxc9hEAqgbbI8MSRTgez9D0vDq1Yf9uyD/vTYon1D7ABbZK545WBFVggu7lotkZWoKuKL3WTi0Mq
tv5Wzxr76nrFbKUt2UeTt5wWSOjUkL5FuE7jPpZa1+JwimFf1zeOvVkyQ+nRi6ojGoZSERcBZeIz
4jsg64vDqC2BK3VcigMrZp2QN7uYW+YpxMU+wiriJM7pffNOJgZ12xFF4ZqnpBQcL46p2PRdbeY6
ZsZhpgT+V/0Z9X9SFMtc6Yf8+j8fXcWqJ2m82V22+erCe7EBFlFREQYbREkOrtgRvfZQabVYYZp/
VV9UK6dbY8XS1jyLn1+9vPOG4qyyxAUVX+KDebT0AVCGPGuoPdjRJTiQgnluTVAmIkH1BhyK6vGo
NfGROQvhnPHiaO1LWfBb/FbFztUu1/i8zbBzbmtPb3FBV4Be5+MoO/iwZxMfev4cblhjGfzcB5Xn
HjQ4Ypmvr1G8HFwO/mNzp7t9DcXcrc/1vRWfOCG0y/7Azcm7JsMs/fXo6nLKOvuiFm+c4krVvRyY
PbIvWzQsMfHNMdXCWHUmGeiRHd1yKwat4VTWp/TA0eDOCbGwtcKl9eYUIIDhwtBugjdfKAo8e1rd
wDIPp7jTimFb1xuL2Eww43bKkaRGGxwt80D06tNcSoYM3OgrjnSPfJ5VVR/54riKhTsw5cUObgy4
A63OkFnx2l5Nzv/meTxeUvHayT6eW63jJyUILxqLoz1PipXb2svGcVtj0rAZhCsSRmN6H0XvaIxI
PswYPD6/dhn6UJysYuGy+52Uwk2sKgZOGveSVxDZOvw4ufj8C/WLMTu+QZdtPJTsCnhPyvGGWwck
zhfeuwAzpEQHHSomqZJ63kXf36N1fxZ2ddnK0oCu+LmKfbRi95ZUTthH+CUgX8j8g9NL/xXs/9eX
bjPk8j44CfniFeGJND3ZaZIvDuCeqK1tIoRNxIkByx9doJDstVCb5tjbioGDV9uopEZuUXCoUY/0
5rVzc04lHtQQESse1lZ08I4eHwTdG5CL+RXmeolptFmvMSzK5W9y1dj0cRsl91+oUNZCgpnwbWhG
r/PIHoisOu8StIwR30TSontsOaEVxJHjWyAl4uG28DNZptHX6OXxx5bGWoVjYCse3v1WPWS2LR+L
7he5Ru5I1BM6iNbg6o6AYv9up23tZu65j3Xph8Wpo9lSLjnUNQe4skKBRA1Qc/BKqUPF+Smmz0pm
7mF745jjRMPmlxYK9Dp0LlQimd3p59E7ZDQhvCPgPP1VifZ++DHoVIHx6JKD0LXIMHUJsb/Inute
PN35VMxjmqRWbBqxWAzOCU8edqJLizYqJgXaQO3cfdfKI+q8P1uxi7MkuSeXGStyfRK4/4NmH+cI
pGxeR2gser0ICYUmhCvEVc/e4kSE9fjI6V5eWzGUF0PKOeQDkOyQjE4cUO3fdv1da+k3vGdYmptP
Ozg0NcPqzp9i8I6X9T5ZV8UESSIJ0Sn42YhP8PR2RrT0loIGzYiaF8GR3y8YgnvmoiJbZ3+DgHIO
CpOmAMKi3kQdSUu/sWXBPO0SLJs63BoifsrGXmr3pXU8WjdYcgTUH312lfRNc4yHQbDm01oS5LkV
fGlmKX/s36b997DKdp6c8yJZnxgW6KTuA1CZLRModPOM1ZNWv1Je+XyiVQTqo8//Dxl02be/x7cN
k+Jj22zkSfbCKt+sm3NL6s5NkGf85uWAsg1uUjSv/HAotxX1Pim0bB27dvtFy038FwP6e3jFwGw2
lrWOawyP0E6z7Q7mQxHJn9AqQXeCS1Pxrvl7KMVeGJs15UkzhqIDnY8IQNj8wG4tcS7GKFAM74Yv
j0pEvpwvQFno7Jk77+X0rtnw8mP9+zOUc7Y5GdVG1uAz9qHU3H0IFtyGW5hX+tGuPdCMV3pxyQrW
3QbV1mbuyRQ2eBlXk6q1qEpJlqgiP+WtM2mLHiLqJfHqREv4kYX860gVRlQexbVZP+zOjilHWjpn
olAnyQxQl3UXPOD1/Z3mCFAoR1Zb2wRGN7TySiLl1VgmJ1tKOaFKEpyvgxXQmFQz3p5wGdGlaQUG
MlNambpS/q9bmLVykpfHy2q/vf5aZ+IhUt68Ry1pY1YDcR4PjeHPStjYefPXV17rkNxa5zWkYEPk
J1fR2r/YEDLM9sonytAcgTISSvHTlJN/Tne1g5k1btRl9QP2H8RibrSHy94QrUT/6yrlQ5ohS095
YTWUU944HRf71YEhwZ+SMPePKT0L87pOi0mONOPJmXp05lQzek5mJ7RZKdBHJo1mpe0NUON8WG2/
eu/S9PGrvvG+tE+U7m4pj2ItQ7/AMuuc9Ivo1wnqBX0YraqeB6s+nHx3W//bPFWYe1c3ZrejKyOK
IJwIi44dODT0P+49Uz36rZch1MxRBbkPjdP2uk8417Sx4mE0KEYXKFPKFl7B2hzK+nxiQs08S1/j
3+dHBbhn1ePpGBtcZMvDzwkgRsFsa0bjte39DOFytb6WVFHpwOtSzlDhpuTgdsFYOtv0jLApx+jl
Ro8AcXfbzWj+k6qtMLSEkx7o2AWlebrikIrJkpIBrqesb9a0vcUAp04mO42WfRJ1qM7doH7RHIKm
fXjV0kYoBzUvmhuks18qhWTdWNdP5oWTxSb3aYeStJKFZ06fpgAt7eo7X7KhbwA8sxg+zXDzFg1M
/8dx+EwFw5Iep4cmmNbKN99f/seToBiv7dpYuUnCdx3A2Gpve5hxzfllhdIxNkzEtL3lJHkSrom+
pUC5Fauh1Y1j5NRzOeTCcbDuzs42bwZ7Iw/ZJy5vhBYMxCnSBi1df/dyyKX6ezTFmlzi7Ta2DvJu
IpqPWwDKuacKX4rrwtaL2dZt+b8cvX8GVKXeMZkpfVxlehiv/t7bDT83YRvpn/GY7GgvpwOPFk26
GXU6aM/A/G7pk2jlj9Pvj5DfL67x9ojOhMFHvByCF6ERcdza4/uY445Fc3X60KWJQhLw/9nTXCuq
MN6VDEWcXRhP8GWwROnWSPsVwtdeZFPwgcxlUGvr3Pzy9+n3qIpPtF/F69W+xqjAlx8VcoWkwiOW
GOOJ2Ya1pBuw3Gz/HlAxK5tkt71dTNlbASzxRcbU/edUS0jBKx9M7PE9LU9RFNZV8X+c/yPtu5Yb
V5JtvwgR8OYVllYSRfkXhAwF7z2+/qxiz2yxq9Gse/e8zJ6IjlCyCpV+5cogK6SsJAKRPOEbggH9
E2A/YCpWLJ53pizKJnRJEI1BCU15gt9FlZAAsmTCigrECDNDYxgBhQpl8kyoQr/CwTgMX9wSqmcQ
hO2eX0mxD3kKM3RafiqahPqaqKuaSikEl6qFzCWQN4AOpCIY3/SWgDZAB9dgdQtxtscDwhm4Acaj
WZzyNQAf/K9o8qgudKOXokoeRYjGppqXfE0iGvXpA6n+Sb5DNvq50w6N/WwkYGLCjmkLI6+oPX6D
91C4G7EN/PqLWoTpXP4aSmdSoRbSmZtJ5gJ4NIIr7Naz1t7djPDKesek5hfzWy9rzc8FUFrDVa1q
SDF5xLBDwyPUZu0JNyCBI1T1wyp0Dl+snEUgj/XP0PVHJqU43VC35UhkPvHgBflYe/Ez2RoA+Dzj
8y4VrRXQlOpY+CXJskYj7lqtyoSOr4kRsl2ChVnf51uCDQBCAkz8X82G8QUXVOc3gdR74nVtbGdw
paOW62LmEH3SYA9MKpAg2DXJrMkvKM5v0qj3MjRGrCYJpIHKEBQCGNIn41kokt8QVnprOneHrp9Q
Wvh4v8mkHkys5bFS+LhSNBxfUDr56PaxrcfgAliXt4WF1Rf3wO+DIxYNiXRfEO623Ns0t2eo6r8w
wQpPtrgBZgbw9TnEu1BfFdt3gmFsp4eXPWaaoSoe4C/WDdIQtpVacNu/yaJMsKYLZaVIkGW/IBuA
B7339J1wg9n0m+NByIFQLO3rd71kD34TSRlimWtrtQm78/P9QDtAXberE0EboxOUet9fT8ya0VJI
9ptIKq3syiAeNXJKtPrX2KGE56QhGnfQaz4cWJZgCbLymzQqAIzj0Oj86Xyn2L+O0hSKu+vgEXUE
JJU3JK9E/w0wnkMgADeCvWxAzLFsBOO70jHhPLaywUc9LCAaW+j8oQh6D/yYZj0jHrNIPMby5qzv
SiOGSqOMqnzGsQesygC6AVAOrOa58zpbNT3rBnwSqsM65qJl+lEVOgqMAj4I5wzHLG0yPAVyExdf
1gNLEcmjD/8Gj4NPC/IyzEapYHmkjHwqZeGkiQWxhIg50VAFbYbioNxIFq9j8ojZL1o0hhcCKf1M
tWo2+LT8lc5hxeSaoFQ+sY3W8dEPA6nrvzM+PyektHMYVRGp89m5gKOaIL5QrvdMxH8DlkaxpJG/
RjnN3+6TUkxfD7DYu4I0fDs3DgEMIfvErFWYwMIy+6/LSvFzNkox8TY1MJTi670gLjhPAEArVDC8
AMYZYT0iK3o/e+IrxzvbpQtLnoRJm3ZiTsAleJ5vKEQQCwvw3MpbSyusa1yfxNfEM24ya7ojIBje
BR8m2SxLpg1nzfGtzoo+mAUv4s6u/S4qNu0CXq9kBb/rqXJQH0GBFRsU7+uV73qvr9Y7ihNbtn1Y
9LE/T5muYM9C30uSjqeMVAbYDzJUgwYFWe5BzOEGrMwE4cNCJCxHSxdiqXBC4rRq8AOIRWcESRt0
9hbDAJ/wN6Dx2kCD/p1N+ueV0VwIYtYPHZ8hfnkhs4CoYmJNPXYmEey/aB9tJvv/EsDkUonO1bCL
V6b2kl8rMr7mFkYQHxM7OE1M0hNowYkgyyywTvvYD8ls3S5b35+TUsapjdU28tFYJuCS8zJmYDw+
E4ugy46DaayZoL2lPtNvR6WskxRKZRCQh0sC0Yd7zoGxR5/HMtbQFPPpeqSylJ/+Jo2yTqmvG1JX
VlAT1/14QL64BSyF0N99EUACQxhLPSjjVDdYoiIXuEwytxM5BYZbseKTEPDnHtw1w/IutdEuz0ZX
oHujTqZCICbgPFBIoCjIkhoLXAir+1OwLwub5Gd4OnmArCI9rVg/4S9R2T/Phy5J86gXJR2PE2/1
x6c9vA0mCzCQdVeDqxPBIOPESx33305MZTG+3vZdmpPXit1uWK1uodv/jP6ZtSoBOWP7NvI6rhhZ
ugg951U0iRVeT/6inKflMTkK+kDC4U/6g4fr74d5m8TmX1iBWQs1bUK1CIUbW3B/gbVR4SCLGn24
lGGlMSk1lursv10pFQ4pxRRrLUdkkhbGjNXqBN8FB3cXod3+XqPEod5o64o1nMvSzHM+d3FYrgU1
49Ce7QC4vU/iHTrcGD8+2kAos9LfZWGgbFZ1zKOqCo0OGvNGkGYDQSZar0DPwL4+/DoikjKsNcEg
6L/5lBcCqU8pzXoo9CUyJAhs7f0DSuVroGTBqHPzDqoFhplbVowLcdRXDHyE0WkBcaW9fRFcZEjn
CrnzPBK3vLKvn25pdlzhNdwlaheaIvJU8KEketkbIRwyyHJtUKGdVzfvXkHaxTrZUiHsN1GUyre5
4eecRt5nhLRePG9ZxMJMawY7MND0J/XuExr5rB+f+cDurRtUw5AcoY6LYQbvi5n5EnF/WISLk1Oh
yBzFpST5ZxVF0IWvihokmPdSs0d8sMJUD6HlZ+Vlyz7zQir1mnxdzXXJJ3EXxpeQjIK1C/kY5npJ
v/h/PiP1mAzQnPODCGlPKpZCvN26yDy99XR3Z86bV/TAVof5eP1BLVuhiwNSYciQxkKcRBCZEASz
e4v9R2SAJ0B5E7tkNr8uloQ/LJ/9F835ecpUOFIM0lCmxIN1G0yquyTUA0Thc4d6DRgqMCXFjNwX
Q66Ls1IhiSQOAzJTcr1PLzNYWEiSTWYtwbBzc0NGURhuhalCVFgS95lc8QaOiLbOS7mbrCfplqDz
Ua6PHLQ/UFf97D693vGeFcez0HYBfaryelhd/8isV0xzfGoq1v62E7lqa4tXdS4Jgn/m5h2RJstC
LXrun0umWTKTVul9Pzs/qBf00+DR1gD2nJ8SKwhiWUOaDHOIBuzY1SALKSnBo0NbIkTQMIadycJO
LaEeL+0hzYQ5CUEFVA2ENRsFzM5k9RMYONcPAB+cTtMryYna+9UGw0we280s5voXt0rZoa4U224m
idgZeAiiRo23xhh7HtGJBYkQgVsecWjhTkN4PQOz9T++IMoyqZmUKXyIeKxy9iNUZ/9wwldtATIl
gIDrwlg2SaBtkio3ckiMLiqO0BRCSxWSz4vmHZbyDDaOiw0XY8wc3BPJX77iZM4P7iI0aopg7qoW
koOn/hOM/29ktSgInLH+8dW/veESYMYeLeTajCP/JUz6xxieNfhC8KBkYgL2Ubxk1BwJ4Fu1NUD6
nRWKnGhVskwhUx5lmeqokrqwhrzWRfbgfphrUsohOBawXzHMz3J0/fN4z/9+cbi85QeQHJBUkHAc
EOsDjDhZK08aPN8xK1lhHe7seS7kJWJrDLFMLhPPB48HizTPoxJYyqsxPtxSK/3SKtCFmVgY+57v
iKyXt1tCN7T+PAFZ6AFBeeZ6151/2Xe4uE8qFFIVcaomUvjbYuoPodDH/b3iRKhOE6FHA5OtLI4X
lgf5oy4zcoEhk2RF3dv2HpXitVk6cFxINVcsZViuOl2cjzI2vSYKaZjivWwRwBOaVgKsB/jnFwyX
TW7CMK5nq3DxXlJFimYdA9xwj4hFIJFUbgMPYzZgEwOS/hUF3CN4LRX767qlW+52XJyUioH8GRMt
47msl5kwObZi5muwiQH/UXkYbwEXaYuqCUBGvL1xDHCdAyrJnCJgflwqLhJaMcyFEm8YLWZoDDq+
QDq9grAbbHHXD8z8tJTdmWWwUVXkqokgstcUi1zMXxd8WIUediczBDJiPrpUk/jqf8KR1gVzDSyr
bqv2p/OMjhkZlFMY9oBle/6oy0TJXBlEUfYvKHuhRA6aCQwgYjIPZvx/PBuVoclK0Qcoe8Gu2vbb
GmufySwgqVmibc62OotagoKTzMsKkPJ0i0oL+XLCmjySKQBfegs8BuoVWIR0TwjWMG+GtXBHLIlh
QqmJNfvDJ1/IpU6pSSrXFBFOec5QwJyIXuD2RJY6IvjZvQ67dwuFYXE2r9/uuQxyTS5lZatSbxR5
OJ+XtAHPGSeZObwHj4XsATzgeuUKVH+gjMQwsA8KMay1sL9Yrno5Jrk4v/x7bWos+HSoOVKuaT+L
78IEcbZ5C4htvprB5vy8q+C4QVCDduyRVfVbjOUvRFOGOErjuE1ILE+mT6Cw7rrcamB+/wSGnZBZ
HKpnsL4j82a/bVLIuHb7VAwoV3onY573nDrtw7u3X7vPvNdi7ZA06fq3Xtbai4NSdrgFkySmQEjj
rnVxVEIf9nDvo/onAOCEXJ9xsefy5bXTURbXCBver0lv62kfr20Zq38V95bQ6KLbqwLndOdpb1j6
qSIcs1fcDpxpwPkyM3Dy+a79CsoYp+qgqgIpY9vbN+A27kMb1bIHbHxCWwnZDEB52mAyG4mLhZyf
u6YH3DsOQ0Y9sSMIJNDLOm/0Og8wP5LBUYY9VhYj+gtpVMHMbzhRaxu8IxLovpE6+X6/jUKUMxQz
XjfOllvN7X68w0YHUpxEVzEbMKCQfhhWEmOCfb7Bum1QQoL/C5V8TK5Dyw96iboli5l72Tde/FTK
0AF6jP0S567CntQIKkuyXYwbDy/P4K3BuBfJ79bXH/5yJ+NCJmXk+DpROJEUYRJT7W39MTGDFAw2
vS1jzUIGYrnIyl7IpMz4vZNNoN4Axkbczs75GFZepaycig7nrwZDZyHrwyYsCyvn7j+fW6dFhxnx
F1aiMrRwOS+5ODxl3nRQSnMC2DhxeAR9qO6RTWvAwGKVNJIgm1neY+ibStm0QA5HkYtx2ShNb7Hc
PVuRmSBTwA7l2ULV4phjv+rqiwW8WI7vLs5JWbdQ85sYOGeSo/BYrjY5Lg4JSLVukpoiC5fAvFbK
uGWKPghGDnGdxXuEkhYlIOR7Xo7KXo0ZDXb7huEsVMqQ5bOoZbUGiaAmIDRT2ApN+sZwzRZgHhhZ
ZISxy4W9nxulh9HziJ+z4Zyuwyve4iNyzlrYVWg1IEC4G7HFAm24myNwv2jjrjC3eOieWVU9lr2g
h9P5wOh0iQRGWAGOvT0PgIPde7KJqsH7O3bPgI7hurFYrthenJoyUKmUtIFCQEpPT9vJIgQ3aHaQ
bBd7fGwHHE8MeQybQPeOlMxoVJV0IJ64lQ0sLqLONRBDaOUg093gjsE9yRDJeEkaZYb4ivsHDrC/
HYBcRHnYRMCRk1lqxitaBn1d3CdlfwRwRGklouqHLZljJpzNJhCpazSvn53XZh1iZh9sj9dPKJAT
XHH6GmWE4kLmG7nGR2ycci3B6d162MPiRA+7m4hxmyzDQw+KZ3wlJ2qNsGqwAGpLHyrT7Nw7R0Mi
C/wrq4t7zuWuHY0yPKnCRYJC6kxnQooUhuA8S4H+X08EI6R5R0vum8xdPl2/1WUYycWnpCxQ1Sih
XsYQjUmDcQdtBE7mJN3fI0omM9PfmIYH0/Lx6+u6XNYN0wPik6/KoCeA5UNShiYKmmLcDSmWAMJ3
0O8Zp1yut/+cUifac1EoAZyjjBvUnoDOQTwur3XYGmQBq+SDca7lEvCFJMrUiAInDxiAIy8HsJy3
HKxycu+cOEu6AV/icQAF6eo7BkrxiUXtztJKnQqJphoLHIvpLPpDdG5DbCRCPQ+QbaynRGAAh9I8
o8LGCEZkRlisE729uFtej3VNI493j9DgBWnBC6HwA7tHgLaGAFIHbFrWZhOJL5mZeQR14uP3qrSN
HXgAjqWHpdyMp0We7BVt0inrBHBz6tcgWkBViGS/QK5zFtw4+uigO0CHlyGOKOc1cZRdKvtE4HsB
50ePSjNngIayzeeuJbtdnEcAeezr8ljeU6eCosyfxUE4l95QF+q8B4Kf+SST97x5BIsI6zqZ8ijj
FAci3woBNFUyQUROfCdyjXvEfoAlgEoMvF2MAzK8p06bJFFVCo07exdsMjcfXEI7GoEjY+chnkZI
chDuGDIFVrHCIOW4i1cc1VE+TSSfwKAQWY1wW5lrGOK37YzGp+rtX7BX7HBMEF1jdvclj7Dv9yn5
BjE8vjhGphBPYGa5R9MbtAQmIfAGgTlhKz0NLdLiHigybOpQTVUl+yxeJQyOATqMfZNP+3KXmRyQ
omSkrXUTwtyvOocvUCO9v+pYlk5mzbGl57l4AVDUuek9y7yRgGC6weLuM35VWbNug6FBBmUuR135
L8KHlLFBH6ejqQMFOuL0zKtnCaMsZtoIQKQRD0Q4FUhgdo/9G3cYC/huVj4rTjq34K5oq0EZyVyO
mjAksEng1c/ACEyaK84ONChfLDvEMAwGZRjHVjHyRoWoySNcxeD8QUMugIfD/qnjN8ssELW/djDK
6qX8mOjSiAd8rjYC6hYBc7xVYRuwiI+UxBW0V45wPqxslOXKDcoAjnofx2MPyds9NnDvU/sBeD4C
7cHsCsuRsx4LZfxCLRBLMUFgRrJtYolOaHOghojzMZSA5U4Nyu7JPbZ7l9j8B7tnmLfFAeXb+3sY
IUTVFtAOqIsPmF9mVvRYr4ayfomfDXlDEH1kioTAaE5klSIZKTuiXMkspZFH+Pdno/OU3ZtKITO6
8RyHYWPIEVMjGJsnMBrjXEMhnVVs23jExAxrnQgjK9NpSJg/pVj30JNuoOjBUYNoJPHOQcJsvZOg
88AETf+lXKpImiqLiqDTJby5k0HGFhPXsrcxxnv6BPYddwtRNhNASJ79nzf7I4syopEhtMHU4WZB
Lpa7BEuC5O9xxbTWy51c/UcQZUCH8b9lC7A7oQRMFkiY2NjhKTd3dyhxg53E5Aj7PSvNZd4mZUvT
sUiyuccJge0Hso4QcyPCQ/3VBn0WswhF7uvafVLmdJ6MoQJf9fQQG0gZyLYOQmPl+SvxiFEClNZZ
FnW56vVzr39Y1J4POC3D8c4cxIAEAQGwRmGRQHXIVOnqe+szuY+Zn5Myp7VaZxpZ+w67g5bu3u3X
a2F1jwGyZ1PYYFAExueIojrL3C0bgp/TUpZV1ONZVHxyWlwtIQmLyBwkGjUoCMGUg/wFTVWGOddY
V0zZWK31w3QiraraHgM0kVGdkT4LYDVLslmJbKgi6y7XyQjeRHONPUfk3ididrGT2Sw8cD+15vOr
ttk5ZoL5r8l17shm0nfr8GXY9nFj3eyeB3fXQ8nZpV/Wi6RMdcEr8lyd61jINFADcdcgmPgU8Cvh
j+xDyS7ELjaFf1SdLt9xOYddFwXsFyZWiQa8Pbgw1NgHAEQcG86wHFL88yQ0yoIpfZU1w69mD+Hx
RY/lw9+gg4fuPml93/T36DGhuM9kcln2gT+CKYs26jxCQgLax4vAa8D2bjCauA9QA0DM73Szd5Ba
/VrcvMJ6Nkb+wfisdPWuGeYg1Uk8AwXMMEWPATx0LQHjQBSOkVzgjJhemPVdKdsGGLZc9wWxpC8E
i00Y+j4BKB3xbHkMNP6PB6QMG+/PoV5UkIaDwGP0uz0PGlT075CZOBvjibkv5C9tw58PStm0MKul
MCCm1IaGk6kBtGgeHqDapG9F2HF0U/N2jY3a8wax1WHbBOb1Q8usK6bsm6FPbSuS7t2WDHEi9Hce
5nVodQkcFyruZuvET6qJQbgb1GdOAFisATE9gnOMKBbrhSvLOe7PhVCGT0b3cjB4/Jr05WV0Xwbg
d/AtsC+IMJoQguIV8kjjAzGnPJjth4n8l3BQP9/1VjiAqRlEioELLKF1LOwVj6BeD90OABuGgf5L
8v/zOykTV6pTn/s+eSr7YoMxRpDwwwHunPcALYJu+wVo0fXv9JdS3T8S6cJg2+d8kCSQiBYMKkkw
cPdIJxySMTNc3l8Slx9RlH0b5UDuDdLWQua536/R0wpMMkdskbINq0v6l2hJ1wVRMgxw+VFaVyqc
rBVNShwsoiVCE2USjUNRKrKZidJfelk/0iiNkzCEVLZEGmkR/lqhDTAhwEMIrRGdMa7yvCvzz+Ds
RxytXUCMi7OSEORrb4Ns7OkMu/iYQVk42+BduUUaar6qBdIJ08HnRGXsm8ATmNCiZeP980NoxTJi
fU5bnJtw+gIMsb4/93msd6LHzB05f8lhfsRR+pFkCjcLAs6NQskHJgFIaYyUGrF2i4QpzMVbf4kO
/xFIw8KkOA+HAVN85zlT0ldyQab1eYc+LBqxqP/ZqyeWsWK9XBoaNmlZahgtZBIC9VvkTfdeviKD
tAhyOPfrugFgXSnNHpdIvcxNPaSRiWEEVbjSNQZJnA3WXyDL/5e+9+dGqSxmUsZ46Imm7M/8iigX
r1EzxwYrAotiVhWWI94faZSnH5S4SmUF0jAHhR4WYcYF2wdZl+Y9k0WakfvN5qllKAVND2eMqVim
Ja6U4FaA9f3nlfKYESSvlBFh/MWI/5ySsj5K0Odpo0MgPqFs3YJEEkAMBDMYuGeBtBeaZ6LMayDL
kgxdFCUagCGVXRJW+kA0vkC0NtuqpQJrt+lb9D9OGBTGrnc0sfINOqG1B59JVkYxv+ufsfLvv4Ky
7kMb9l3Vj3i16Ijiq0qr2VQH/ILeFBVCBYyKRmiWgI2nWCykxM4Xw3Ey74G680lS81lXcA/I3LrZ
qywNF/CB3kfo6rZyfya45z+O+kfycowd3ISxzi2+ZKJTBJ4Yvd+dAbkLTRIMA3wZmkqF700TFEYb
4y6MlR08oQ32wt3Gd5qZ3Ly8YB6fay1dgVOAeU7t0hVHUymBP4/edha4fmorai3elFfqtr2vrBxT
u5Gp7BpTWaW3TWUmb4KZcjYW7I0fGK84khtWv3pTuz99AkTqlYjTU9NvrdEiAR0ywvBesLDiffQK
u9Ssx8RN7NLD3rRmtr/TkZD6FNZkih/j4xGgB5G3VGe1zT0MCMNDaYj9Cue6iTuzgF27IMrkZIOa
5sOEC1KwZKkl8/vVk4Y4vDAVV3LVyOJn0xDvMXG6vtOcz510eH71Jev1WYlXno5FFv4qNe+eX7mD
I7o+HjdXmTUurUK3Fvtok9vIjVXrS/bR85tj0OpPmVmtEjNWGLnSuRNw7SSUOQM77YwV2piSLRwu
N6PJHDbJ5GRm862Z3K1htr2JzHHYt5z10IJF6VblEGQZtSWFt4kl340oMmBn8ttsyoWFynEagmsY
j9aJThhM57DV2cQ3H81gE+xhIwlqleygxeqnU3rgTSHd+h/4swHKo4+1Oe0UC7O5mM49Ds/HVWJv
2tFJneqWaN4xP3Vgwv6KPhJz5t3rn3SBjvH3N0/pf1UMZaClRPu0o2Jy9SrsvMnSTOkFdFZk/0Lo
nk7yA9bWGW/PRep2dmlKm+jON9+7L7LLilW+Os+QXfs0lD2IhErFLALKq4WjH5RVh/FIssIrvRmO
ocNMmklc9Yc0Hbquodur6LSLicJB9rsZGV4Z7bjQbANHlF0f3azGnW7CY4B2+LSJBUsfzBLPUnD7
wg68VnMbu3yf1kPslgrgRkmwK2U82Oz5+vfBMsyFH4igWxYlRTc0nWbm68Zi1KUMLqkXvgxUilI7
Kz+rzFH3VWhNvlPVLj/BRKHy1H76lRtP7rDJDeih1Rumz3tFs1MBvQy8ubOK2dE3ibZNnnDEKveE
wox0uypvRM6Je1OyhW11X4tmM5kjOLY6K7zTRS8Y7XkdHxuzeQ8xJbqCh5qe+lvto9kPqhWWthsk
2BvaO9CGYIXHj8sKKlN9LZ8zwY3GTU+2Eqe926obMXba7aBYirEtBSeIt/qD5sA0lN8DQM6GJW7E
g3TkVula90pX2Y5mrG4kjL4AFlBUppy7SmIWOkCacbszDpVoc41bP+VQIqf75i3jRXaEmxgk8rlj
VE878SgLZj2ZSuap0WMnY2Yws3vOKSdT/5RSkzvEmp2Idp1uNOjXRtjMlvTNyab4MofWrNmwX0Jq
8vJToAM5O1tcZHG5M7/1b31lpomDUER0ed2txMeSWymxN8q2Kq3wv6WwbTlz1p6qhrG4ZgFFKmLV
nWqo8FXYHGBQWhsIUtGASIVseBfcW8M361dli2gFQbxsYx3Za9ObiMrS1UZc8WaSmyD8PvjO0/XH
KS45zMufQalqJvl8XPTceIaruyPIysbn0ZTuP8m0mbNRzijSVekdAyyQXTHXtiyGDoLBY4kAb4iq
TodQxqi3WarNZNt68x4/9C40uN61t/1zu0pkGwFMGLl+4fJ3/sqJN5sJW8tW8C667KmZWe5LKy8J
Pcr1a1GXbAoW/YHx0FAFrGOn3KQ0YkNjmSi4FhJFvvW26qkTKciN6wahwwOIlDwCMkmcB+4e9ZLz
fPBdMwD18pqCvKq5rZD1fRXPB+wgXj06N01kosLUomqColpiIneBhz/+/ycwonz5symfqJzHBjP8
bBBOYZA42H40QGmg/XPjSCT7ZsLxyCulbe+lQOoV17lfJnwpjw9PINwmFUvgwUm9XHMAcQRw9eY8
9n9gMoEsJIa/n5R6t3USR1OR4qSJmQLFcPsGCqK02Ki2MxyPADjx918s3uOF9PB3mVSloeg1oap1
HHYrHsAq/QKgBknywenSfwOKzEovmPKogkLWl5OskstFXx1AEIJVI0QgHuLpZg2eDEYYv5Dg43wC
eCBFA4tFeBpOpWVtPBuYzkSHGxXB81Dt7YOJJH/nPTuWc4OyG6t6s9Dq/l0m9YCmpmxBzgGZT/vt
iP0lNwhEEXQDxwW0QrH2Pye78EFuwLxdGo6hY8+oLijgbZEERSVJHJ72JewGg/BDpPHJjptVMzYe
0+DGEEYz9PdKs/e5wdaCN015awLA+euD1MORRbXpN4EljIfr5obK4H79FBUTYooAkhKBHt6eApBJ
KMqc7BTjMW68unSa0InjzeAzPjEdmf2SZKi8AsumG/J5gOvi0II8FIU4ZsmuqFNTazdtt5UTe6jf
erW05JdZ3BiJozXeUDI4XWkM7VmyiMOpooJNJQpdXE1FTq78uk12tQGXXRQbNMr3uj5ZXVRYGf47
SvsxDK1CyS0xSj0hRoVc/+ICxg+RiA28MFm/fgguGlS2oNeRzi/y4goMURfCkiuT3ezPViHq26Cb
zUoOLDHs3AETJPOpzCfHx/opLniNssCO1VOc78cgX9ettovFEqDC2ZKDp3QuPAMdwnlMbUHSLbEZ
zYSvvazL7KZ9jxJxNUiK3WuTlZX7JC0t4G3NogkZ7or2ov85k2bwKioRPE/TUop6EmEdUJrs4kmy
dc0VedFWhNMstVbCr+LUcFSjNKf6JIW5XQe8hXlhM4lOTf8wJ8dQeZXztzo/icJuLlJL0honMkbE
TSrCo9prs9js+zelfOyBENOYX4SqEf369eAD0lWsTxJ0g0rau66PC65Ikl0Qt6/+/M5Hqsk30y0/
6LZfn/w4c5q0NoOptHStt6rkqUF0OCPqw2JHKxJ5hxMia56DzXPKpbbaxg8YAHRGBLD6nAiWHGIt
IJJCId4bGgLB/tsXZDfCw7+uxgLlDc8HIeGcIoF/GvRNVNTQZ3OpabUS7xSkIXJojf5jmD8Kouln
dtgdssQRkBHpidm2iTmWJ15dS6nGeAyLmiZJPBh9dVlXNIMqDA+BMTS6JsW7iIcWAYprqzPWQhXd
LWjYES59c/waxsVo3toOBYh3xiUQz0vr14/4P2A9Sa4FXBiJ8a7nRS8dJxNLMM12xpYH5a0bZXOS
UXqIZ3vCZJSkPDTSI6c+jlluy0F2GLXq310H+LclzYDxodNDTpTnQsvmeBd2paOP7yVWbjaWXD3y
zamEKkrKgXySfh6cUJLNMPXG4Pv6nVBB9q93If38BCpYiWO+11t/jHdSveHFDYyJWj5mqJYkjzC3
HCtQWRQnayS/EDTkxRSwqq8bvvc1Ndl1/KaTDmO5iZtvI93kiVNUeBKM/uaZCuePLw66MsgyBLDU
UnFRaoRdqHKQ5wubpsE4nPKgKPtudDVlG6rujBV3mcYQSgXov670QiblvRutlNW21ZJd2b5wvslJ
qyZ5Q3qnGI7futc/35J7lhT4ZUnFPg+Zpz5f0wpjVhWQFUeOJD52g5enm75+02WGb1pW3QtJ1E3K
c5eKooKbbDKnK77DZo/ApAzeR+iK3DwKlae28JgwLZmsWv9PEQLVrP7Pxf4clrrYPglCPeZw2DRw
kvZdrKyy3zTRJm8gM7T64XEsGCq6eL+qjNhTQb4l06Nofl3VeV9Jya5tNpFfWny/h3MV5VMWBAxR
9GbKX8f7kUXDWKJY5MaEV/BWDcUNs9nUptnO60OTb/ig9ka46wGWIE0nJ65KSw1WwbAeBi9McidO
DkpeW3ho0biv6/08o8jUvendXgr2UXkAEt+sAb+OnhSltPzOCzgvbz8TzSv6eqVrhQUNnFGNKLST
ALtfpLOjjZ5UxF4/sp4ScZp/KKUmkFBeklUQSP8e3ua+6E+zLie7aXpTDYfr17L2Mkh72L40trCx
0IzSt6hbKyVDMxfNgcwbPBy5rOoiTScvRUYmiMied0X+lKUbJXJqvrLabN/NiTXEmTUWDqou13V0
yebJgiEZWEaoSxK9cidSeKEFs0Oyi3LHLyUP1pWE62VpCeFm7mFwVdY5l8IWEkKKvCFh4waN6NSz
ztAzgNd2Woi6lpWI3qyuo3IXKZYUvKSp3SaOXDLOuWT3sIJB0kRNNjSRbnDkRTVgsVCe7BC89+0+
a95gixBHhOO+jxmy6Nb6WVkuhUm/vyEhybHXqsWX1LLBidPE4kbMEZSaI2RvhhiYtZh5c7DLu2Jd
dKdAyk21Qg43DO6cppWJYzx2UeBMsqkg3SgETFpF/TvodNcJXkQVeFLq+ZpgVeJKFtEnmJ9KcHLL
81coqhYCAzHIVnUmreLJcKKRg2GY1tefzWJCBFpIHTslUJ5VeZItXGQDbV1zI5Btya7nDoF4qAJT
HBGFnCo0DvJNhQJhGdcmCezVgqWiS98SiZCua4aE90NH7aUoJVLNyfGOOE0/3XDco+rzToYLw7qq
3ssVry++FWEtnPLmMZUP0vRaaG+Cv1MTRga6pD4K9iMDIIJKNU8/K3mW4wr3g7fcbvBLjOAmzw6w
ZZJmF+poNrV3/d4Xn9alQOpplW2l9XOOs4sNXoaKngTK2an/nSvVNvB3bV5Z+B1FqW+wL8KWGm+G
YtfzW5M9coIXxNEak+GbDjzMem9HwwbmJccb46t92rxN/mMwI2HI3oXaGpPZySLNVoaNfgiL13w4
+PnT2Gq2JrLcy5nQjra6l8ein1PoF7Ef4FhCa5ETjUNgDcEBNrCsNlLlFZ03GB96aI9p7zBvddG7
KaQLYiC/l6RzWfPiNTeRwgE3jM8Yts5QTF6gy+Ywvca1Q/6fEKPBOL1yReMKqewiupgEwynwvuss
XhkS4vGyNiN5NPlWtYzxbUIGAW01B4Wze7zRXngjnm1QvnLxrVMLy5g0d0g2Q6Ptq0hCG7CNarcb
FVPgU7Oq9z6fmCL+5hSnblGjCySy4kC633+2UYohCAZiBx41HcrP+UmTq0WoIecyHlW5sxHtcnNq
lrOw3rXtTk8ea/0ujQCKAUcHZ4+I+wunQwdhjlKWR1jyuQoCGEnQJZkXZPLvF9c/BHKadQ2uX9LX
fLaBLpWNk6KeEW5EkMDyqHfEZjBsKpY6nRki/3h3F5IpdSoivwoNBTlfNu9LzvbxXUajMOXIRtyP
Yk7KmaNxDwwvw0UsOnvcO9wgVreAsJg6ssQHqVoayPYEfbQDtTLbwRt9G98etr0EaYifHfySYT0W
E23YauLuFUUR6Qwn7fzWaEaomaxkm1mb3b62U9EZAmw7zipXEB9hvKVRs6q2Nsc0sTUk3Fweb0ql
+jcfnezN0RSNBFt0HbHjeU5X5yne5RLaawXaS1PvCPIpHDa+0u+G7K0c9pPe2oUQO+T3XLekypLp
RqqPqEdFCUWjyUObLEp8scWnR7iFN22LU7vLx2yVhqMlVoobzY+gBjez+hRxk9UOL3WOXh1sk+av
52FeRfpopTq/ITkGIgoUH3WSY/Slk9e12UPL4brW2nDi4sptogr/VG/VyEHcMSSBpWaV6eeKrcJs
jPBbc+1bBkxs7HvcMNhIQdN0dKTmMe9lM0dRrdCqfcMbtqGi44n6jInrmbk3rO0yR/Ek6d9apKKa
Jtvz9H+knddy3MjWpZ8IEfDmFijDKrIklVrFbvEGwe4m4b3H08+X7H/OISEMMdOjC5lghBJI7Nxm
7bVXHqvO3Kjl1mLu+91a2Ksp5XOR2woHRTlzpfJRMS68SyfZ+7E4RtXG8Vj9NiqYOsiDDiK0qMTj
IPdHpjvjB0oJLdo3yoVIICWXsHxpI6LsVkaxlpKaOH6gZEW29CUAlYz+3BdS9Lae0dgXfA9noa+9
ILqRSoT9U8pBICP+3AZX3Q8YumlwQyIF6hJyGvWysYZKhD3rpsS3Xj4Y40vSXdPQdC3pG1k4OG4Y
RhvV3Lr3+c+6QA8fHW7A1Udp5uN98r96/btWnwrZo7Fv12edy0WkXTJvQXxr9sOda6JhSVuQ6ubj
ikNqNVanpPGD6BWg9e2OAbcigiLbMdd2ddYuNAIP72dmz7p9yg3OlpUc5HA3FBf2wEoZy9+Cl1a3
39IMAYeIu4mWSazVRHEUynH8UE6TJypokcOmV2ogngScj/rAmS1Pkr5//t2XHaO34EuyYRjgjPxj
Cernck3LMTSjBz03zl0sHSzn1j2leuI6ZnTBmyRD5BXlUdIvXTN5QdMerOTVSPqdWnNHQdC5U7jj
iJzjcS/LET36UzG8dlK7ETCWQsRvD2q/UZ8hiDjWcp5kjqKxUzsghpqZtPmc2/XRV0pX0rUdNbGv
7S3nXp7Ounnq+mqXGz9y2AVpdMml1yI52enOx7Ait453KtSEa6a3rjZDL2hdJ3oM69vn+7oGiOAx
6ETQpeAGWeOjkTlhr1aTBQYDjjwox7m52uNRhq0GfvD5SquIE5dLARTKxDDujfy4VFVUXFVW0wUD
caLPEURXwx93YeHsY/2GZ3TYh4Falrucd1byQjRPiAqfP8RaS8aRVXI3HUa8KKk/PkThFHJcNVOC
GeGqVIarrPDgRLKHt/QlJrB6oo4x3k/VLc/SXdQ9l3m+s3EuWascm2Mf2cLPmTJ0mm7y8u61bq+g
SJqinQIadlaa3g3qi0GyILpM/P91e0jH5OLU18H0L5+/zoqL+PA2CxehK0nvh+bIUFh9BTsjGyKm
kvgn/qlMHj9fayXAOKKTBffUNpRfEqEuCzN7jFXsGh3W2ivG0qNqi/M92RcFtNVtvNvaiWdBfB+4
ju0YSykcuzQDlNFpVYby6xCVp8JMDpX/W+Rn564c974yXfpqn8mRxw1BXjXsp27X10dpfs6aP/r5
zprNXVKTjmjDX2o8v7YWTZo8OQ3ZpqsWmf8iJ3bEnQ+6gGxNbjf8aFWlhEsM9AEkk9RCTfek453y
VPYokdfeMJ7VMj9CsjFKIAuceRTtSZSh8G8qxv1zg+Kvj2IrtqzZMgDnIuvQkYtNBVtYtGTywDpU
9a01XiJCBYY6yfQWo68hwoEgEOkEbyN0zhzGaPo5NMMX0bNS9PhOsXiN/DWIXps+8mL6kjIU6qH0
YhqLWfdqTD+VcdiRRKE67iX5MZzTXTeCw0SPRRt5dXbLdeKxf7J682C2j2a+LxUaaCSAnJ44P8qW
f5djQlV2A9RsIKrJ1s2Y+12RZTtEl3bJeFTtU6Cke9vKD+qUnhoap3PfuEn9VE8vUncc26PZ3IcD
DiS2DkoO2a1I9oaaulH+nLSVNyvDvtWfyI0P1dEeajcxzPMo35L5WuqvSQOAGrffnDw9GPDCsuGk
B62rKM0XrUl2lHOOchuDK76oH54a56S2oSfy0GlUj0atQBHbh5K9k4MCglDtdpm5Ew0oq7YubaLs
icvRSzo8Vml9CCPrqISBVyjdH32r04tTPBGXxJ9WHXmayk3a9cUuUPFr45tMzQwU6Cr0IetsdDNb
c5FgcYugus/xUlac3xlTAHPN/yIZnm5Kf8/R340Gf6BHxaK8mVm6lyZa24b27XM3sJYB0Pw1NFNW
dXFXoEgM31WeuRRn4azVYK5GvsvzJwNhD8R3Ij1waVco4222vmXGRlRdMk9FVP2w6sKs27mZrHbC
rEmmaVR09k7S0zu2uGie8EZTkO0wBynKMboffC6pe1WKRxxUM1zU6DqaT2k2ewPMKgD0lEZ6Ejyp
NeXxpaxvvn6RVHWvyCbGhZXkF3+eXHoesbMVgFbiLRQ0GPyq4OKpS12bvAP9mmJ2r8R+OxJVN6yO
fvC83RwVkewXR/BuJRE73n0ntbPy2SgKdmy+aDBNoj14Bfk5uFWm7Az5XIV7ACq8VfAvahFe0jC5
mo4iERv5uLRW10qSRlA//GmvMZUfVvuyPCrqlVBBSpqOW9ax+q42vFdZURiRWO5q29tm2+i861zZ
nq0Ou9hS/lIn1ct74zE2NTfP2m/JDGyUp/DDnzpp3NuN7dVpDf8lOJqyuXeGL3X1m2LMbhdOdwn8
znImowyGxyl8iubsNdAtVDjj49yfZNU5KrLklQPE1fbZN+3/99qRrsZ/X2jx8dJiTu2ojZMHPk/Z
T54PVcbZiYyD2LHZ0ViDph0SQMUwBAfxF2BhGg2tcRyJ4qZ5A+k4UVZxnoJX7EWPp71qH/LuWJR7
Kd6aTFpLK2h3gmTx4TTrLWF7Z6ZxqVuJbvRvCShhE06SiDOQkvLyGOk34uSG/1rLmd4vuDDOcPJ1
5GpYUJYvIGc0ONw6hRMk3RemZ2tfMusBvIHDPyWGgPEkfRfkrhJdVXw7yO7G4wjHtTym7x9HpBbv
3p+omOV1TOqgya+qei3qm12+dtqFzcd78STawEhDmew2Idw1Kg9oJuQsh5qK1tKipJ0jf7C0EJ8q
aEkJp4UrPb/poivqxzsRtSjGDkGcncP5BSkul3QgSsy7Og0OTVWcezXZqzKkC/kJeqRLrttGFDhR
yfBu4trkOZNSHy3/qe8v9XB1UudB2kQFlwrCb4Hh/UsswtEwyoMRGrxE189uaJmewWciPNjD7Gqw
63huGhGeltDhwPurmeP5ZQ1I8Cyb9SGBxEO324oN11H6nWDgxZN+7GyA6qaBqVEfAw1k0TipRGg6
qHpzCZvhHAeh1xgvoVIeCsoEuj4u9z7TOL9gsOV4H5Xf3phZRGQp0O+K6X5y/px6RjyY2hme6BKC
Vcz6H7kPd+jNsvTY051/Q8L78IkXYdMZpC5xBqwryO3DqONMuuxOyoYd/X0rMQhw8qnPgwPmXlej
Z8dbTcS1zJhZYMpgslEbCuRH845hfFvaABevpfxutds/JUNSy+6/OUfvFlpUl1M2TXrkNMkDaUDo
Q6Auj0Fza80LSYn1z9cCGwIADJMtMH4tpr9/x4Wzzp02K7ucpe35igvDqVAQOlbpwbj5/C1XfZfK
WbWwKAsy6cfdnPy07mdaePRBjznMv388BDyiwXyKtpqGq56Z5oIlmr+ao4ufv/NMZlTGai/Tko07
Zxf3on6gu8B2Frm0z/yTWm2E8bUGi0Mo+N8rLm/21pOu76eeMB6r1U8llF0tkfeRaZ9amIEwQvR6
9BwStAngN4zSOxTo73NyuUquXLAnLXwWh+7zLV/Dcz481MLBKNVY5lFOGxy6bjMVx1660LEFdS+K
L/CpBLw9qzFpQHYqu/RMQ7cIzvp4H2v3ffUimAGikRXOX5OpEWyebDxKvXJHBg0rVvDzbiLn/Pyh
Nz7dslWSB50djS3P/D/sQMExxiYpWFrbOPDtmmyjWl9dESqGoZgWNfDbLr4zFp1+edDWfDq2ow73
kXqRjBNEHhJsKbzWW/zH1YMAFsEslg4XdZk1BHWhD32PbUbN68A0YHLK86NqHLPiBGfg881cykP8
E2LeLbbIGFIpqrVc491yNfQ44+TLsOvoGROmORFgj7yuRnHIFotmUPaqBLUrgHeopHZ5IWWT6tuQ
XkXF//mzrcHSjvLu2RYeoQgg7bcDG5G8Jplbt8x5MnHY7QkvJFBTWXlDu7XmWrat6JbNGLLKCNoS
+jcBTafKwboEVdaA21opl04/WhFh/pKqInsRzkkCCIj7wuuK+O7zt151uO8eYAG3KLoWBZPCA8BX
A04AaANRKOej0V0/X2i12IUqRo/DgLEAx+ijD2SYqlSdyYE7oF5JikPSHahZsfRNfFMarP7PllTh
80VXjxINNqzaYVJpCbHLDYNKgUqbGVxlKN5wk7F7JELL6q3QL3S8Pl9v3YZEj4FvKXjRCxtSmnRs
w4iXFMSz/AKQKCm3fLgV1Vm0dP3d0D1uLLlqQpC2oIDQy/0lkAVGX4dGLccPEhR96IeAwYCXqXX1
h+sQPir5q9pcVflv3XiKt1Lu1bxXAz7BTtjeX9hUTjqnkVFzZsJeoRpUBQHGJ1yDg4nMgS4mMFIX
PrILsx48VADARtvAIHZr7UxDT3BUgsLaKfZvhR+5TVJ6NBAhgxi0nTjmAj2benjZ0d+bRKnVj6Wx
ZYJ04UBrWth+WdmqpA3w7+X4VOR3jelGzl4fz3K8B3vRRteJNyLg2ml7v+LC/VW1pJlJGCWis0ga
gF/PspRmFN9n2jD9paDLm6t9v9bCFMegTiS7giM1q7XbmFeztA/AN/PEVeHK4AlqiYDYkuyZ+87u
1fAZGMcEkzSMn5MReUEuCsZWrl0T6s6GzYq1l5UacDSDHHTAbXnJBCDpUEtD8WECUN443ZFL0MD6
4P7ITzARkiyB7n9hfkek+ZSLlLCjyVghfK7NqnH1k9i4B1yTCIALI9Di2CAtoV4H5KVrI2s0Hopz
QewNNr/JGtEI0th/F1t8/7yX46y1cQ8sZo8izxTEx/Ssq5cKjoMiP5fZK/GmBQpNJu/zXV/tArxf
fWkRJVucD3hD1K5dUNsmrPfwgCiSc6nztKlxM6lizjb0FO0IX6310x0ID/Cwpt7oAIpeVqnWnl9f
BXLa+443MhaAI/38Qde8toAwYMKTjyjLFsA891LuK+Fb/dE+JMEVbkwRuy1cJvvPJt84KKsG4EC5
hwivA9ssklIzUaxUmliNQqAKvs7KM+Y2+T824ZJVo3+3kPoxAHZaxn1AtTj8ykUQlylshtvUbMW8
1UBLHf6fFxIB413+6Mhpk8bCyZCxzjNM8O6tzxZbVFSPHKq6e4Kd2Klb8NO6P3238OIolapa2GnM
UQqj/Uy6JGWuGrzA9iP69Xy3SXZ95fa5rfwf3tZQuaiNUZFfFFqzqFS4K5y3LaBi9md5vOWxS9CR
YbBWtzc6N3IXhrFhNWuDiBCZGH2Gu6ygI7NIZxKLvuXowBrr5HNiusF3Jni8ukNGBCqbfoE2Rvvg
H+CtL/axjSjF8JMW2uevD2N5xZXqeFDbgMfFhN5y0+e4ztUKl+KUg5uNXzsrYOSf3lmTjHt1fDbR
SsHDWPlF6ZXnAYiumIs9obVQrugekIRfApywRptkhuJDY8gf4P9CAM9PQ/tg1Xe5EbuR/1uq7qZ8
H1kAwNfG/lYZ+Z0ApEeCc3kioSPKdJnrx16Z7FvtPj0raMrQTbSGr9QsgeQZ3R0iI2O3G+Kfxs/4
5Ghe0D34s5uFrlN4FZiPug+MS5s+6cotyf3fI9/ywl5GB0A+6eDDQA5SYME3eIGtHwFQtW17wGmr
zQ0QSsJnTzntE/mNw6Q0oLw1VYZyFk69pNIeZCAq9VLbNy3UTpr1Tao7eoeWB65vdlywPiJGMnlm
LljZpKliYwTKVQx/21/kJN0PlKBVWB4q7CkNnkrFgybkAo70MF/n8aUdO0bhq12AAoG1S5M/LNnf
G9/jKjw32rlVXnVmFxooPXJ4io3EAzyH1/P7FH9Tg6+2cm/r9F7kwauRrI2Nh1QrPC2WdrLJ/OVv
hr9zMvmH7d9V8a6Us32KhU0T12RKGpIojWjytb11J+Yxc5icdjb+ZgcPauJV/BcMZZjlKTDu1JkW
5L4ZD/R1xHvk+P1x+CM1j+rfFWyYHL1aNRJwKZUWhzcC5EkYtYLK4ppikMJ8IwnWSOVU7NoVj2Ka
PkSQHUlTINE83wlPjZHZ5S3ifXUr24H7DyUjmV5lXlXjQi5M/wJM2rGCXVckh9wRfSUwGIoBP9xV
Bqyc3YhWQFz8IVXHvp3dvPzdRsywcUuw3DByw/GOL50mX3LZ0/1nifHDcfbojMq9ayMkc5a/Zj+C
2JX/lH7K98kf/l8KDFfOReQOCEqgqIfVN9UxtIxDTi1A+tHX466Lb3WEPIxgtteXqht3AhLpJ3On
JbNXTzdZmfZy/2PsjHt/ep1CQZy7yfm1gKDLbJFAIOpU32X6M3cEHPQm22ngvqKhmFvlsZyoY3Om
SJSrT9dNg3sp6Eafe4U1piW3V8KxpGME2mQu8oy0jCGOCGJ4VnxT7O+17xz1wvY0UdBGf47Jia5z
GQK9emaxi6tTlrZeps37jcdYC+Q6EyUQDjTxaxHxxkkbW9jNsRgRCkq+jPO7Hv1uX9TUZ9L2WJo/
hoPTPKS69fBG+pg5QET6Z0xMkbqDObx8/kCrvpIaVIV2rMjykvAWKEVYayO+EpwBqKPQXvKXCpGR
z1dZDUlkEv+zDAt9DMCjrPlB5jNiIrguBMVjRiGhF/kOIuj9mx+LTE+H6m5L3c3InjeWXysIdV6R
BhD7TiPv4/Jh0smKCYtCFL3qLbUcUvrCi4Y7bdq1tidZ6M2kx2Lk2CeqV6ob0o5reJJgtkCBQuFI
XZbAsxW3DrPTb+O0UrMXExHZtYpdKLVgGp+/61Js4a3IgX7EhCgsXnKAhaFPyizZhcQXnc32nmFd
y0A7BgjRmvKzEs57fYbBbepuOTmQA2q4f7fcir9Wef/QyP2eLgQoc6bJRJ9xN8JnlaetQyAeYVnr
vH/ERdbtKFNRZwL3AE0P1Av1DQk1Bki4AN0Rs/QAXW+5LRwS2S48JaFLRSL++Vat+wRBv4YExPTK
MlEowmjMM+QE36YUCdfhGQ6dqDqAMsf0FX9vaKNHPc5hJfbRLVVnZ+shVm3z3UMsvpfSSvkwVDwE
KWKDAlIXv6R+eZ/37dkydFee4RjJ1cGvzuBBiQ6To/hXgAk9UkaLVaC3XzK3LivqLonEEEuCMgRw
LlVxhksOASba7BhRA0vqtA/mHBjgWilXJdycfxCe7xejENxbhyY7vb9F9lipFoV/B6F5kiFdE5Ty
szO8MBEDHmY0rwKDK71OnaFm3T63g7VyB1KzLQMvMze07HugRSCV7Wy+zQxxNosBROCpkHbQjTYW
EoXTL+9IUUXDCh/Ib/z8XR1iGlJfphMrKcgAB+bBYSSpH6C4/4MzWNZ1iOwf8RjvsmY8GbCnRGjV
7VeELaTsGs2urHQuiatv3oJS+e6gwtCqXymP0/olh0I4+SfTeuE6mDvf7sTIAlltDHaQdztH+h5x
x+SgME50GGRmoVI0EOA0WwhM6S99cibX0IA/okKj52GduV5wF4e1O6Pv3FiMAM2620vWboBJLw5j
28uvUuN7iX4VIVwnmpUk2tOfKb69IOvQou4ch8axrsODXB3bJBQdss+3dDV+vdvRRTydyO2LtmNH
oX3q4wWyMNDRNjFZlAy/fDhboZUOuRSq0CKAyOVQqlUNP9txZo9itVXQbAAOD6hzJOuJYes7odSA
ZuOuaPMjHV2R9LTRhtjWUmXmH+eORqdDMONRlvc6aU2cKoHMjATPMI/t/itDE2fombp25Eh5oCd4
UilM7sTcrwFBzrrm9KOTwNlrIXqQHOQhGHahrd8XB6Oxr5tsmbXDJBQwYOFaOgM1iw9SabpvEkgZ
HfIvHXohDN5xbqFwbg/PrH17Q0ODRcVn6L+Q9Qc7TZrYKPgo8k5Lvd54KTrlHld/zK5qxm1XX+Nq
n6tHOzim5eANQ3A/9F8GR9mIZ8aadfz3QX5h72sOwh+pzIOYCf3/4dmcGd9xQk/V9Hunly9lxvER
JD47hkNrfk26YSeh+GEG2qFpZGo+7hRWymMyoTgqfavV0QusR5EWCUZVfMQJUlKIWJSMA0OG6Jrp
2UFMUNKVUULE/tLI9ftsjzrf0SibuwheJERKilw1iTx10OEs7sX8mhPYO0qEBirFaEJmCiXXDsND
4Vt3/jDwmWZvSruHz8/oWs5r6I6tMfEvm8DiH71eMzZmG0Ww+hmintV8T6SXymMRDruguSRM683x
8fMVV/PNd0suEz49qTsnYqJBZBhc9MYLnwHsKMCM7gZFLTJfBoNxkqeNZVeNH6PXYSMgArCE6epR
t0eoKTQegmdmMwXyTzlrR48Tm13B1e6iL1FzEUBmgKeF1czzycalkn7QY994mFWrNC2OIKkv3IiF
z0rlzBy5+vdthHPWXovsNZKfeumngLhhljfpM0RuJ4ZDAnWGgPuvOPnk3GLKRAzyMOr98cPHkj8o
esS5mO2UQhnRmCeRYIh+ew7GegGKolsMdsFMCVnWpi9ay7uZS4YriOnRS1ysL9fU0j5iYA9jvccv
RhCTCe4cpWB+ITB+vt+ri8Fz41okHW6itkhqudlcjq2Zl6XGMHqP2l1wQ2Bm/1+w11ftzGHAQIYp
j5ktXszqIyUKs/wtY4ESgIsA6HDql03SxOrRfbeQSF7fJSyqLVV24GTxQ1Axg8fQ3VHQPB876Vnt
vqUbsXw1H6c4/89rLYC7YJzsvmKE98Ea6LHgsUKGDm71cIR7UYRXJCreGNBTtofXEEIlw26Yg/38
Oy6vc32LscxBCo0vKlZzKWjJkLttBBGb64/63QxND39lMBTYzLKLm1Wf1PapB5ESw+3JcDZIkfpR
cjU7v1PzqzGezf4FeHfIjF1A254eUj6d7eRiQwNT5nNXKVslhPjcy+zk/RMvTC+AH9TZGbNcVChm
BDwD4Z35aGw9Nw5tyOAL6Z7QINHnl0rb2K+1yRt4nQY0OTJlNF8W7l0KgzDIWlaPpn1/EKBhik5X
Uuu7KjkSwMrqsROyoPl5bp9mHe2ocePorY2OCkkkhGn5NiKNX5hprtdMZNuRSDqcMv+eAsxRsxWm
/neldXsYKzuhwdVLkztP6qGgwgl722sqXRBXuobJtyE/ZWTHvTtJzk4JHi2UMOQEAfIWXDPWDsFf
gh+L+pnZw7epfk/tH5DDEYliDoDSUX+he+PSMswiUD8bYLH3aFyRr4HSQQxMrfs6OptMD2hjf0iS
YqcnqEgwwzGH1sGqfFFmhs63dFLuUkVOREcJGk2iBxvJylJw8h/zVimxUBan5l2OcGhWZxtpzF4J
SiOk2ZNk+T+rTIjbfi3LO+h8gtTWJdJeScg+zK+CZGQqL3y/cohPc/Mi5gaEFNzGuVtzoDhqMltw
Cwv44uNHVKIhU2ubGbwosQ8ZkjJR2h1iazxL8eSFjDIM/bDL0Meu5PLQd6jqqSfF+eaU+9L50TOq
0P5Z2C8Zcg+K5VlURn2oHSxmdm1ScUGGCjFJ7rDxTNSKP3/2NX+M7Qu5doYXfhGq6vqU6SXDiR4Y
GwRPwUeazi1Qv4Hafb7Qmj+mTocGRY8YKGlh6H032mmgWRFkwItA3v8Zy6c7Kwo18Y6bSovrX+W/
K4pXfxcB+iFImt5ixar40mdPtJFiJA/f+D+4tc/fbn0b/7uWeJZ3a8VFYAXRhGnSgiVjCd74gEJe
bTNYr65EeSLuO7ChwSwKcQat2nY0sbU29VRHhmN344spDHdvkSpXg5r5bqmFWaeVX2RSzQbSURn6
FFzjmx7/JqZup7g7wEsZzHEX9YDeFf2gm2A2D8w6bc42b73yIpT3muQ7eq3xys1ZpiWUHoH4BYFu
i/GzaqPvXngRxdWqL8xmMCIhHQJqBmEVowFb1ssry4m893OrWU323++w8dFs0kTJ6tIXCzK0DbEH
GgfcwBCMM2x+o+lJE4YhdUN62VhXJNC/hN13L7o4jEPooxskHFbFQHxFB4ReYeSWIHT9EZigvli7
/88VF4dR1ZQwT1S+oQj0+T6sHbcZ90JmVfo6PNQ48U2Ps3r+373k4kxOITMrtSzMphMZYJPCOBiZ
s7kSxSGaf/6CWza6SCXSak5kpddZLHpmpAiqK8k6Sd4mdrDxVm8krneeplejKcbB8unmJzZSMy7U
2FAAyNs2c2ht4620hbMxM+d/7MSRA3fUXlpNqGrubabw0Gk0nWFnlspRGasDL08egNxF/zM3Xynf
vMSHNGAcw+7RqOHRq6Q15eFNECzM3pqKjDDmwTnOnkU4rzISVP/Psn9kwM5TDZS9FddMBjHeYaRb
14muDvbQ7dcRIJaJfMtUQuGGTX6Aa/unvoKAz0wEXUCXZjlRYhrz/RQeS+dBYA2fW8p6GkO6gCIF
8D0TJstDPzBnqsFUG8Y9zEKshZ4z8B/fcdAlYTpI7yHwA8eDKWIBQdXHDpH9yHiqaJ1OeXP4/IlW
TYoeIuFLR9DllxZX5ytZpQSJwHaVdg98bQvRiqtmHja1f5fXrv2TxDGKhlaCaChZi4MiKVk3FCE4
II7AUl8JLWCNvBrM4R5+GuPBgu9B+qr7yEO1j6VypZvB0CldZ7jsn7/5Kq9O3FUDhg74pb2l5+9O
01Q2neYPoKNMGUko0k7Vqxh6n1LJa9QQk78Iip2ln9XoJvWWW9roCUK4ggXq6DuEcid+XNJ41zan
J1aDw7tnW6IgctJmMFNp/RGNsBPKIqSrmWndaxWQofQ42xeANMivn+/JKvMHOp+sk19YiGwsgoM6
2eNUGsNbiS4XXo9QEyCUGiN8eW7jF6hUHQF/Y1ERw5cRyYIlBt0WSXA6Oh8PRZUHTWH2LDqPCWC8
RV+9cR06RzNaIrq896t5D1gwkFJNaCGEo3I/b9XPa+fg/TMswn83d3ZbaB0sIGqdYfJgqpUmKcDN
zp84g//qjQX+i4CSxsWAH9+4jCu98GUgHk4BmDi9bJc2AO0SahgxLEbBhpVl47c+Zfgc6uzG+mvJ
Dqp3FoITsiYb1uJtp9ZBkk2uAeTbZ9hyQTbve7I3SebaJXBaJb+CdlEEkzFrkoEGX3b0zUd1SPfw
IwRXR+dyoW3RzFVDePdYi5TISKhVLF+g8AEa2Q6qBKGH1icqizR5BABm/a3Lf/NQjCBuIiirRDAx
16MKureNQ/z4UYqC2YlkAgqTm+8mo+w+g2hTXz4IFklGOzmd2zvJr1wxpVJTzLUjaspzLx5JtE1C
+3XjKwkrWJ4LziJcMJjvqFstrKQzzDxIhx5sLj6PkkgtuvCCrtUkly4MGscuIQtd8I3NsLH0mn3g
rXHVBld54SE/bkUSAARIYxg/wMlq2x/T+BMBtXRy+/RoGo/KliteHXJ6v94i13BmP+lD5IT48N/r
TnGBPenlCraXDd/Ob56wxbyzPFFVKUipt8Ept5+dCbn8YO/bPzY2Xiz3y8a/e/3Fxlv1POS6zevj
faEVFFSoRfMtKximOOjSV1ktdjxaIG8lyr/aPyg8B1KFwg4Uu5ysMCKlDHvRGtJjodvK5YvPIOFe
P2qnEjgG3MUDfJcVCChDtW877gxA4/7zl//104tncGyQKS4qAEz8+Om7sIoL+E5v2Cmfgdlj2X6Q
oz8hkM1whOOtOfWVkMOC6LWjnURPDMT744K140ddZpCql9F3Wj9O40E3c/QzkZ9jnllPs3T6/BVX
xtdYErAbESlUW8yl6o4ij5KEfZMBtscJiZQ/fR1B4fBgVE9y8Shmy4PKemQEw2kQYmyEgrt+kGCe
2DV3FgTn0p8fJFAlOtVkL1PIxUmltJ9Ouvpt+FP6Jklb/vrXmu3jA4vo9S5VkaImBqgZ3h6Y4lRo
RgoaFhMigCi1np01TdruhKz0bVmWIKHQDhHp2sIN1FI6OJXdRnRCLrJNWAqjt6s5yBLpyJR5vE8A
tlIQ4kQp7ywIqqrzVVNT+KWVK5S4Zofh/GJA5OVFhWLamak7ZQMZ1PXzL7puRO+edGFEnaYHhpTw
pNlwgxga9U8+6qJsDoCkzoQfMiSbaMwK5P5xexZuQoplOZfKOnrTiTJ/0j2Lu2s8vchUm1E+ImUL
L9TheooXPfyCOQv+IY1l4BJQm39EgwWugPERzorvI5ReyypcLbwVCHdu7JB4mI8+jYe16bsoNLiR
KRPn/p0JNY02BvbIHW2p/8S4SpdzU5ixg85VdEeyjrF9pRljzLdNjaQVmFusDGQLSYae3lK/vS6s
NsraLiKQTl9SxmRQAOWghxnz8d057dD2ZeJaT6KLyuQOQsADWadg7FJOizxXGDtKA8/5ZJyqkLGo
l37+og9M4xee/TPuAxf+n5hM7/Thp15ZXwen2AmVVb9lehtMPXhjHJO0oE1D7FYrbafH8p1KG9qH
OVi/TOOLJe4gMMxj+10QT/RePXTWcIfNJLmEpKQYqqRyzSzPTNKdaApsgQi/JqAfd2kBkhhwWAqE
NSIhW0XDilyQZ2NYGjidOcJ/ZQz//SQLf9KICbB4YDEmC/An6HDxF8E1p18la0IvbvRpNqicms3x
+zVfpiKMTuYLM0Vf+vsyUgv02/D3CGaKXS9eyrsm+jIpO659wQbtxvv8bdd2loLbRoqK1gH5zEfL
N7KxTaqeBekteJl6zGhui15BpFO5uYO+EV1+xU1QAfrPcuqyoo6qUjEnjeVEkxxighDlLPZRc0rj
LfaZLtza8lDTeWDmlz4NBLhFwpzofpB3chw99BqzpU52nRoUGRBxCZPmaCd3fhfdmS386Kj/Pu3L
Mf9ipuGXesh2MPKh77+MGYoi40U2R0/Ik9o4zemnnsHWApk3pJI5j/iS5agNt7u8QP4lS3aZdNMh
HFtpeE1SZI5ALJkxU8zmSzM7X5CKcINgEzhZcV9CY5guK71jLkpZOPjQlmZtRB+Z6YgfYcnVkSPc
0P4v8iBvjO90mX+cbJUrRXdSt/FBV0AbeiMo40HYEne6LGkZiaoPZZsltQCMmOO28y91Jt+HZXc2
q8cppk/4qsUJU/jcrKRcnfm5729CuA9yPMn5dGdu6rWs7AaeXEc4UGfa+xdBMxQB1Mamk/LQhNNB
gbgezV43aUg+7bXiEVIc0QZKrBT7t0rfvOFm5QQz96sZqLtpBl9jkRZA5hrCOdSrBzaDeZGWphZg
bgeCQ8IGRGB7addvxa8VU0dYVQaxQ8sVbeeFy5LrqVQKP68oSWw0wJKvctkfYwi/xC8NoRCk0uZX
eXjMrC3AUF850Yh5W3gOEDKYW4ulc9uJwAfiiksr7KNvy4dE5b7pWjvQ4O+Ys8mML3KoPjZKduB6
49JIiD6noeauQotrMgN9rzbaXVWSvOfpl6Ljms4gczWf0RuZi2CbcwKD3vlSTYd+8A+hrHyruIXU
V39vZetBDb+YASjrNS6+c+USEoP9rtKy77IvP9CtgFYLFSVIjmXbeGVpf63b8cdchn9/7kJXkDuI
/2/wDDsh6OgffejUV2VpVDa3K4TBeSZMa7HiRhQgpF2nKFLORfBsODC1ukZozbaKhqIM4hSotzRZ
4im+czCzL0O0Uam90cIXDpCRXzTzheIuh1P/+FxOq1ASdk4phrcGNFsKqwSx+6tS7N9nG+wKpT6z
pVkVMIbfknwovw1xyY0RpTuyeWp3mozsLhzaY200Zy0sT0htfFVqH/Xjp0Kp70BgMWgFCTwkFk+5
L52g+ctV+HuUSQcGscO2hwK+FbHexjqWr2ULRWuhJvC/SDuv3bixbV0/EQHmcMtUQaVQtmVbuiEk
22LOmU+/P3qdg7bogmqv3kDDgENrkpMzjPAHIECbK0uX6sDoiqU6RYJ00Jr6oI1fdQTThUq24/pZ
k+f70kpvhMlyxBYr16T1FFWmg4Nt8mNTIabaGzdhrexzJTpEkoLOq2GPpuUPpupK8qEWyW2WW2lR
domORZUk3RQlStNydsyKm4X2fhseQVvFpXYbTJKDX5udlwWMMUxxwNvOqZ9DwwJtzOzMKXKJwZs+
5navGQi99/5Nk05OHnQnoRB9JW2QDs1epnmGIjYCthUEVw8o7CukWVibkUpE86lJew+K/7Vz49Jh
9cdUbg/vJFdTPQQKDkOZPnp5H6m7pjWc8IFSOs8PM6m7qgO9XrubzwdjB0Q4xEJp5TS8X5VTYsy5
2ETliW0gyTaHgnJCNclMPGqKoWy3PzkjctMOKqhlN/N8rY5w4Z3fjb/ZraUcN2aFBCMmQp+oKxp9
uW/U58K4GYwbU0cNHaZE6F85Ii4OyuHAbYTBIZfl+5dug3GpUyQwTpm5W0X3DW03DmeBS5HSAQIN
a5U8CK9pKa074a+p/mPUzdk8BYrQDqNenHoVyf1dayF6uiqlhQKA851WXnnLdeY+Gm6zMfFVKfuk
MooT5RmiZAYCG04348pcXrjstBUVBEpOIbjbNvrDOQhQqpGLkxV+0tRHTXvupJe6fFzgxs2dQ1PY
sHB8F+Iru+XiwqXqIyNfjmTNb7viP5JEM2sqow2l4jSXnqXeMoND8fLxu124TFdHpFUmW+Yy3QIO
1WlAf6upizWYqpErSrBEsuXyfgj+a/wugpzoLcp0Fqim/b7V/3iXrJDyIBsYiApekHqQYUmrEAlY
aQNIIxhASD9+s0trgwblihVGiYKu0vsNkCeCKFYKA64FJDRDBnW32oQBlP14nEsfiRW/4g0tLj5x
DQ7/eLEU+HPSlGWxSpPMCBiF1+2rLr/KP0Oshco/hggjfYlw4ORVWm/pj3H1SGJ2tTKwTsh2M0H2
xoIH/g639yaOTBFdVLoiKdY4UoBZDsws30kdRiHp91F6/HjWLhwU0GT4b1VHEoF0v3+lmfJd0gfM
GpjQyXqen4sa2DoG7gk00v7majvhwhS+G2+bsMSannc4q50odYCsol4PI3Yev378VheEKFjhbCi0
YKEBqVtoVWXBQDK6vDiN1V0tHeqz8NJ9xYujPWevKCup+td+bWVeOScu9NDfD7s97KcxDZomK1bp
WaoHFASj6W3oW1vAZkbVW18edqsdxSy+qMU15Ojv+3OzcN699GanzcZSWfjBsrUxc2tf4vgWsxXB
/BSkN/l3MUDO1lGITgbkSGwgPHV130d3bXHApqQ5ZLs09gy0jEU7A2CZX5maS+uM85MmKkc3H2Sz
zhaxGYQuGlln8kHoP4sIgqAwGJ7H9mzFv5LlCvjs4gJQVyADQ+JAs3XvK8ohlqdZZav+gIcvBTa2
unAPk/vsVSWjWDz4UgWFyGuKV5fekwyQPHAF0P7l+CZqTQuam2+wZE5feF3sjinJv706LGSeNO8+
XuiXttOfw20uXnOZLL0ZGU6cKe3uKMKnlKuy/x7Lh5vKP2+1VdvLkdiZ2E1cgOJ5Loh0a6+X1w4/
nPTkyt698krbQlguhsqQrGNxjnNCUAMj2wjlK/fttVE2t4U1RJZVSpx7JedQ29h5f7vkxwaQzv/p
A2mbK2MOw2FAJYKDaPK4aHVcGKXDdQjJmtBttz7NUN2gGEQP5/d2+ONmigOlXoSiL05CcBtSGVal
w6DdVtDPwycVaZk3Szrq00OT3S39czldiSkuoMZZH5QtkZfBZRibr/e3CILbopRXnOoSd5ZavE2B
5EZCb6eJ7hbD1yDvXaGdbYmGupQfUxUCSYrC/FVmurVO51/zwLXJIUMhFRbo+weJdLmuBDPl7hS/
rrX8BJCWmoP8jz5NQgkpP7enuXSHtNojC6RXKKXFgRdXr3roT9Xz9JQCdNASkfWAKMgcupSLUu0E
kDRZKi+hQCEr+In9qPqzqj/JVmHjEu1R7yL0sNXx01DMDnpPVQPOPPpCeJ9VhZ3lqR9MPyX8uOP0
PMiNp/xI00Nm7gE4di2yCvNuVcVQl/tW+dKZjxBrvaw7YlBpm3P4IHaSpxW31tDaNbKCSGSP9S88
Q+0KjdwJtxfgErxNOJdOK+nuouncNaKTDoodPax/KpbDSyMYTpu8IWhB4+97uez0qXtq+tY1m0+M
NeloEhrVsRg1O09ntC8e6+wT4ECtPZijYUPXAG8g558k7dy2Grqa4LWRhckLZkQ/plPplvXt3HpT
MtkZciPQzq1zZ0LS6XdtVbjtfIarVetYmVfwB/Iabz0EZIJDE5voc+T7HmGyCbRTLzq99FYl9DzE
wQ3nxJfRZcqosopW6xtLvJe6wEmUxZfR7FWUIyhJMfoWFkBGkDhBtFJOkt8t8VXGfdKO0RB6YJ1u
anxSNGN2GwH5i+KXNv+kAD0MsT/ram9rSyXYa7FuqWTI2aXT1DLeh3D78gG9eADnk7RXhcwfi+Xc
CuOrNIxv4apYHr2NDAwRr1xTfaqauTzcyFnitYRS8qQefk6dC5eh0lWfoFtFpyj9hd23GnzP9cCd
0Pr4F2eOjPWGtWLXVH1T/dEnNRjEjk2wmLNN208FRQeOL6+vXLIXAlVyCeowtM3Y4Fsz17aapaE2
Qg6dpWRliyfQMeBhUkgW+M7f1NeS2otnNrILBmIILKptwbG0ZmUYRQJjSKHk79AOQa5e7ThdHAVt
Q/owdHi13+3NP47SsO9ls68ZJc2x3YyOLHgwNld56teG2RyZaZbrY4h95Mkwd5FAw4WuMeIOnDcf
L4YL7os6QenaIaBfuFJ73h+J4KlVI56N/FTXsHqU7oda0kd7KZufcvdV01+MLnQm5ZSWPAZKUvlZ
6/X1aTrOylUXRwWU+rvtJd0P7Q8JI0ztgJZ1Otp9smuUzm6fkmzflufEeKjHHfVa9fNEz2RU3Cz4
NmKkmlrPVhDZtTA5ikIN8Rpt/AJO5v0rbi7z3oybrlfMfO3bof2Ldnfe2qg/SK+YLIJQRA1OtxOU
vPmLHyQdkhNcLahd+p5YLNIPQZ4eGavN91TZ3YjvqfkpbxRvoMi6SKgnFc+YkwiN/KiO3yoJUwC0
glA1gg+AAhNWMPh/flOvkRcvXsfrU9AJ4RCgrf3+k2vTlOSCKOcn9TYZbPUtgEw+E4juosLOv/ex
LVsHMaBWaQMa+ni5Xf4Wf4y9+RbpkkihGjMPnbGbQMaFClVQZLZbjm9HznbDeDfjfdw4CTftiDdS
t3RuPY72XC5uYOVX1FouJgJ/zsUmAJOscVYRV8xPiuJ0KGihuSG8BqPT47JCPWLCsMlrP/fqS/n6
8UxcqOjg7/PPR9icwpOxyAHSs3wEeXVaJZTFKJZO0FV84KWB0HYk0wEmRDd3E/OUc0DpaiDp5Apa
B8rOkXFeha1A3338SpcOfOBBLChJpjohriWYP49GvRXn2LRyxPmBCnzLwaMWFCgaR28j/6o1yMXR
ACIZusU8/pUySrSswGPx5darhUipqjyLG3014whAn17r/l8YDmNyDkh6hyCgtpUQPZeSycjbDH/W
eBeZ+xVixxWjor1QwE69aot4IVNkPPhxIv2Z1Vbt/WTqhVQXEgoip8EgQPqaBYepqpFiO1sEG3r4
fJX8celYMKi7M5hhwczbijEvmDgJY1ZmuH+iDtbegmcNdZRqZdMTuxVLuNowQlscihxR6MoeVuRN
/PXjNfS7SLsJ0d89xWZf1BjAq2nBU1AfTpd9pTgY2a02uUxylyYooN3modPWVD8LF4r9algYn4Mc
auauTR5rRNwAnV5jdv3mbfz9WCyotXMsQTF//znaMK0XbVLy0zwpdzJ0TrqYTU5zSQOCYQoPptY6
S1u7KY+5wpMSHQ05guDRkwoRWG53qyd3a1k/Te66oN7lIUzSrK330ZK+CBLVp/xzWIW3qdggOggh
+varca0lf3FJqQiRAYK30G3cVAP6Shr6peLIYbekWKN0Go8Q305N4WYzbe/dv9s0/4y4LesYclDq
uSjma61ylJ7F9he7FGIY5q+rmuHHS+dChRcjAxrrhH6UK7c1cnoac6+0DKaKsb8ePMjw5XTlPh7l
Eq4BsWTyWKrIOiJqm1nUxbTICiXPTmSGbYz1I8bFtvgShVh22SmMZ2VflPtY8pfwdkDqVHXQ2FED
V+V86vdXHubC4f7PwyAztDncBZVaSLLwMAF4MBqQbvVQn2u0nLjMyKltsbfjh+qTGtmh4JoErOGV
6bj8ANhxAPGwyCY2x1ScGZMaThHHoiKDxs8d1jetgqq5q6Lk34xFDVoEfkb3Wl1jrD/uFwwRO3Tt
wuy08s5x8LJXgzZuTSmjepqer0zthVoB0Kd/Rlvf/I/ROgSw+nBhtFS7UXPTX6RfdEPqCYUy+REk
1Er1FqbA17NnErYlvKZgfQmd+e4BNlOrNl0udSFTi5hMWXhWxP1mCy8JNdrcmb8gYv3xG186Hv58
4c3CFqZEmXAlZy0harzYKCAgrhlkDiKSTYmU0JWveXk4Yl7Oh/We2xz0ap1rWdkE+Ln0zqrL2itn
YNPAAsguXmTx1BSh+/ELXuAHYSmxpr3/b8jNId7pVmr1uYVDkgDjXPqCuWAMFHfA8qQTHUPc6bV8
SGe2yXAt6b72tpu1i1Bfb9a5ACJyjP1W0HzelZgPWq6hNH4FaQLVrCuveyHnMODJqPikIiP9F+Io
L9IwLyONGTZ2YQKupBz9VZbeImZZi0eQ6CzM7WBuUVEhiQXC7kTByRqqB/1qcHjxYYzVFIDZx9dj
s7pMczWYaFazv9nDUYeB13vg6jCXziMOIsobQBdXfv77XYvScZHFfVudhkJDSH+l40Qov/+HOXll
ftcNuI0J1pwZw6u1zGFtNmgoReUcT1V1agUTPadutwJnovCxLF+mBPXfCMfO4mVpK5c/WesEmPNR
fC303iV6U4HIpll35RK8FMWZmHWCvdMxUQHp9n4C5j6b9EUuq1OYQQdTI5oKkkP8RDNXB2qkj8dY
i1xFnd2MaGRll0IKp+F0ZW7kv+eGG0GHiEOvFWmVzWP0SQj4saurFUwxCrh7CYhipWjK9rbZ3+fq
4AO2C8vEi/GXXK41CX4nNZtPY9Lfw0oVawbEyTb34sKdKFSBXJ7qyfw8N+nXkHNlUCwuQN1XKBrm
5bc2+qKVgmmDakbshXNgFcmrBGWXc7R25Rua3b4xr0gUyxYQD9XA8IApECmIqDW3XPSCCg9E91iP
dwmW0ZYVuiZyz1r6Fsm35Somoxg+8lyOgRKXEgQ7nc+d8q8+nusLOwsLh7W8Du9EQSni/RcXxKBV
uIbLEzDkoHkmRWBnFehnfDzM76bodk6hu6LXuOZ4ZF7vx8kCfQgDpSxPPflBPfxQsTFSA2U3cKpF
i1/G6k5HhSOrvrUCRjraTpJKh6ajGwbIxJA7qAjrrJIi0zmjpxig7QHfoX+sLcqQ/JU5RYcrj3wh
JESiHAk9zEGQ6bL+vsOHqmyz8kRk6E39CMxukBFmjlj04X0dVm6epr5AMTnHL3UUnnNEWmAak9eg
iCx5Eeag5QIxW/US/N3Y7eA2A0cC+Au15FOtGHvwyVfu4d/KYX9P9D9Pvdk73TjK5aDw1BTl77Na
xgDiJU2g/le7vrZcFSJCl96nwz21ZjsbcIsa5OPqKRi2dxFlJbyBVwrJCjdOKdZ1obALQ8ltiZai
4tPHU3zhvIVnR20BXja+NlsWqjHl86QaTbnWKVGnQuJi7j0TKVf5GoDjwg36bqRNvCCORQ0foi7X
2yyR3yiVI2sBzzibnjN4EdOVg3Sd5L8+wlrkXRHilHo3F0kT5omOnyKrXTzOTC8lOXUH5HHuj6D3
Pp7ES0mvyZbippaQqza2eZJlTnorTEV5UgfZGXDFNr0FPeqZGsMgR74MJUPMZt9M7lJem72SGYMz
SM8THuEAJFYZ7Twd8UJHVzBO0I+9Bh64lPVgE0cZH4U1CknbpoE1deYST6xJRcgfAjojAhJIebrc
rZ2p1cVl3SezgdI63RixfLbGHACv11gYM7PNW+VxsY6CeWtCmv948i59qD+fbBPUqWY7FZqSMHeU
/eVbeTpz5yNUPhtH+fXjoS6dtH8OtVkTiijRlOrT8rQi2DnbjPNKSRrePh7l0pZiP/2GQ5moWG8W
uqxlk4gHcnmKrEdgRJznOnV2qAnqNV++S9VPRuCTUgpGV2F7pIPD1at8NIFdtKcJNoK6HFuTCGVo
bbQV9PY7yQa+2kQra1OtIJr4F6+6Ih9liT0Gcur9laKLrTTEKhMKnZv2N1aShKFoZ11tc1yC3iDm
9s9Im5p3K8pVpQcCTa/oEyo1TSXBR8KT4H75KjbS7YzyshlXWHUC1yVP/u9fkyoe9zNoE1xxN+tm
GprBKlqAiRwkdfp16lcfktURGinXfzMSWxTWBYzYLQRaLSOJ8FcETyABo6tsDR8sGODh49UQ69Iq
JbX4/yNtow4gq8IwloyE0CcEPlrBZOKUra4u0t/KjduT2CLwIO9fNd23I+WCGrWmwacrOsVtzc+W
iX7EvYxPglS/Rgs58YDqXfJTiKFAw47qZHtQ7yXBTc1pnwWFHc2qo7R3eQ8P4GcF9YBdi7lDqNNl
kE6jDg2mL+2OFJAchQhFpNsbXwlFLm61P99iswCbZsRefmarIaFMAVOvXtZ4eAFbMqJWEGI733e3
BQquM1aHc0cGfrWgcIn4RG6Eeu3ahEKuYtPssJQ0bisF2K9WTn7SR542166VKDYlwF3fdSerF5yY
sn2a975sFu6CwMlXw7pX69hLuxa8X+IXqeTMjeG2hqdNi5eGn0VA8IXWwNw8C4IU2alAhxDOeR4j
hJo/IvbtzkjB8n7dnO7ptth0vSim71K1v6GjCBuDKunizpYnajPWT6kfjX4nq4jqtm6rSjdJ1Z9S
Pniey6utTQ7asSxqz+gFW3pWO3qNkWkrw92i76TlZ1cL1ORbW5pMT8JKJGzHw0xAVHXf6Lk4XbTY
stnurPB5JMYTWy6vqHyA0bfGUylkZfyI7VHrv9cNkSlIcOQBM1zdKiv0hey8YGug7HTFzeVv8QOG
kRWJHqGR2wNIQHVxzCsnjQM/YyLLtEXZ8g4cKKznlJ8TtMF+KSWvMR+MglW3Xt1DJ+xSrnuM+ULS
89UTicyiFVHPBSBRIca+9Na+QdtR1SU81tNDKvZ+hd8d4tdm+DyHlg1eVsVclenOkOvWAiRgz5QG
bLzkAp2sVJm9Wh6+ESHsa0vxDD291klbw//NNrUkDeVXi/wemf3NIVejZF7HLRgjiCFeHlsvZRzZ
SHwyud+l1AA243VJuF9FaFPIDldTzgvxIeoT4kpqARnLNf3+Lqm6QresGSiVuZ4Bxw5/ZDjEZN6c
tenESrwqhnkhu2BEbs21gEXSvdlOSp+lpaTRWavMAx8ps3JXV8+TeUYEWMptC55JyV0S58iix0cc
6WCc1Z5JmfjjQ1++OPV/PMgmYtCjTJ+ECEyCFpHh1A3OJjl2oXh3dvHeEuny/koHcW15x1m3L6bu
yIKM+3OVNl6WpRR98B3snpso8Pvpl1a9pNFw//EzXrguaCqRgeHUxB24hV8nVSJFwQCgjjwBkQqU
muB0y+KdrP0LKOm7kTZfRZYrlW4/2F4peiFTUsXncXpM5tluJBmo0/P12GI9urcr/89320y/KJhi
EC+svNzInamU/dyU7GaenWHtE4GOCnRhdclhUw+IkHw8sRfCX9AuCJ2jzCBTW9uGv1KlFbXBtyeE
WuNwQ24Pq75ZsUOyUdCNh4+Hu5QIUF2TjVWERyXn27ysOifxLBsAU2bxlnZyAml1LD41HRV5UV/l
r1EaueH4NmRPEQ9K55shDEsj9JtO5KZO6JKJ/wspg4vri+NvlXxB5HGLcNTMqhGKDrARLEt3iO6C
2BGX6K5TAix9F1ced5ll7YIFB3bIdhwJCrIHxEWq0Poq7xALypXY9oIYJKQeaiWrMg4WQH9V4uSu
FAWYcicUutaCF2D9RJNOCIWv8fUAVbzuLFdkOqC8lqK5upLVOiq0qXntUS4uEuw2VmUa+IjGJvjo
tLArzBnER0znJK3elM7yIaus6wVPlr7qbCqE6+/qDkF567GzVEogvR9PWB8Ux1V+IB++/ncrCd44
dBma6cwP/Cdz268rMk0pB0Msz2Yd212/M+Y7vTu1NVr58/MYnwX1fjE/G9OLgE2RgqjK6DbxrZA+
dAUiYj/H8OnjB/qdw/6xj//zQJQMUQ5SIAZshdaSeRQhb5vlOUZYQVa8Squ8XPmiHssC7+HVWc+A
C4e/1QypND0N+uLkvYi5V0g5LNrJoA8s61Xuo50BUHCe4EJ6hgTEMZKcvpW8GAXAUZfvFDUFA/lD
sm7qiOyj96xVniyo7LSDECyE/qxG7pTKdto/AXB0JO2mVAljpPRTHyLV29C27bujUmXADswvDSyJ
3jy3NXcsIQCfmd64esriEJydYOfauItl+TmtPdmKHS3UD2W53HdZezeQgnw8h7Cd3h+GvyeR6jPZ
JJfiKpP7/hpOB9TP9CkH75U+WpP4SSxUp9UMb1yo/C6CHZo3mSHbc7r86GMd6q/slsNyWzT4VxwC
PdtJfY0m86OujHYqx0ecRFxZmG+F0nADcb5tisJe/wfd/K4O87GuQxepTNS5K1BbBpg0uuezdDNq
QIbmxtV68aYcWfRT6lXDTbX8QNtwBwbfLWR1168djxJDKOMty17M7IewvCVWZ4d67AYRHAjxsVK+
xliuWaJ8CL6W5vcZF2w4Us4U3qlW4qCqllXlLkVnLjHku64JXYzRd9n8JJffi+pR8OsOj/fklKmv
pe6YYbczcPsrx8XGPnEvj/Chk9YB9pRq2Wl1KRsLk9EehzDziP76fCVDIh3QoellsFvpypX9ITJp
GAnITsePXQpruPypgg5JJU+Jb7JhRIqj+0pIeVsA3uhqcLHW8KkFIxukll2X0TEaoYPrh6R+Aojg
KaD16lx00/RHXGI0y5Js63bfit9pAvLgwngfYUhhKF/0GUHr0bJVYfElcd8DZpbAEil6ti+UxllA
QRh4EBJ5P8lL52UK86hizIgP5xAtX7q2wXn3FSFVAuGnfEGLm2ZI1t9VZWT3NbFAksl2WT2aKFMv
RunMaXQrBDIOsYoX0CqwhUX2pgjpSz0NdrOSJxxZxY22E8rGrUuJY7WyVXN0CiF3tLR7SJPexnTU
0+jMG0Fw1CBYSrAteuhLix2IlIqywa0s5RR048HAllFrPa15MKOnNB5tK55RCjqGWvm9BbT3FMaj
2xGXy7HfTLmnQBPSCHGb6F5qy/1cfJrr5WCkhb8sBWrfqbt0d0WpEO3ejRIXtJH4U186GoIQmW43
SbenomnrVf2gdC5oOytrPVF9BVhJqGIrLdSb8Eud1HSfFV/shAO6MGBzFEzFYkSFq8RpEFkPUAeq
qHCwwd44CcLFLifzKBoow0sDiDLRrsLPtMDw4XqTK6/gdGrj+UAq6FnocTVSweKNDpPReUKXC3iV
NX4ef4uTJ6kH3v24mI9W+VRqXyiHw1bqzHNJ/TGhTp6MyNAkjhL4Rn83FKONWSiKGewusXOs6FDq
b5YVuZ0lEPc+CctdFOBZYwhOPr7qssBa5Gyq90mKdyb5kDuWqmN1+GByVK6nYJn29iLttepNhZ4z
GL1bSLdCdLBi4di250DvsLHLvNiSd7UAGEBofL1D4K0CgAPivpl24o9MpVo5Lt/yBIjf8hKK/moR
KQW9m5bRTSp9W8/ldU4i6STjsWwGX3oBCZkxsRNc08qHIvipxDuRTdIFImuayY4/jcgrJoiVl3Qz
ogGNVyZGb7q9lMzuIiY3UMnVobcnRXEtqXb7+lGuh8Oc1cc871w1XFzLF/PqLkvaL+pS71GT2iXC
gfq+OAPin88CRpsYqjv5/C1hrcj8qR7W6MHyvZfQjtQv0Xwvh59q65WNUsTHctEpXJxTDgIlmg7r
Vl9/RhJWtyVvZ7Bp8tKPrQI3J6IjstRcQzFh0VxNrdw6Zn0IssNsvZjVMW4kR2R1f3w9/CfO396x
qLiCbINhh+TtpuI3THLXDmZRncdkP0rnaLW2Dkm67+ThlBqO2h865SCZT8FPs3FjYd9JTqm5Q3fQ
O7/ovvX5XZXdm9Ypy+8VTA6Y1qX7HOvfpvJg4Ms07VmRTepQDB8aTEAwsvSM/Dav/KVDqQiH42M+
OiA7M9OBb1pETvZtmd05+5TEB/p9Yu2qit0Le0SlM0ozkSdriD3vlOyQ4HPwGWRjPe/F/MYQDol0
YxknIzwq07GZd7GfzLu2dNPKFVS7fBj7Y8PCU24K41unfS4GWkj7ZvoyBz0SZE/i2mWqTmV3kKun
tL0t9DtRP0rxrusPcbGPTQotN6pM2hIdKet//B041f6+pqkA0Z2lYSihYr+JCItKKdtcTqtzlj8t
8i8cyN1m+mxUFDtuG/FGD06j9Rlbul73M/VxkF9N42FovCV1lPzw0I/nTnq10vs5OwiBLXoVaWW7
b8qnQPVNaVedKGR1hUj1xImTtybwYwxEi0NYnTS+EqBra3iA22/0D+V0VPD9ll9QNpBAIwsPSBgX
xqHqXKaBxumoHAOWaH00qn2Y3iTWGa34oMVwwoe50KmHaXzDhbctncWg3OEEgp3JVI78TvFSNLPY
27JXl36vupm2QyrXkpxslchzRt1pf2XlQexdbM6Uwcc5q3yGoj74Zu/WgNhT1xBRrtyp2C4tRzXd
9T2GD3Qz/KpzEjBAD9b4gKXCsNDNrCYnymu24Ksg79PRqQuW4eoCTTZUjL5UuRwRGMIqpj3SQo54
IRc9EHxtcy7kxB9K5tLlPQykoEtHTtw5IbaxLYPA8J5tjxo0jxbINzr/Xt8tkoOGhqphduXM436O
9oO+S3U3ypyWwqJbA33gL0MnwwUWLo3iluy0PcFXs3zWyFR/mqGvj15ueiGSX0iTfjNMdEAgGjlm
cKcrT3G2D0sqfP400MDdK+FND5Rf3oXpAZvrRj41kmtgbG3Y8Wv8Msl23cIO3a0IXI2a6vqDQIUV
gZ39VGC4OQ3se0IamhnzQWqOjbUfYq+BV4pC6OoBo5sgPfcz2iLGzqQFph6KZjfOnIuuUSPzbEMJ
wk90sfZB62uRlwzHsDgK3SG12HY4fduR4C6mjW6dCPiBxEqFZekOXzRfDx0mlzVG6ZDwYAATAcMz
cLHabSpn5qDGey9zTNWbibQ1r2z3SvVALqmpfqPddDHHiy8th7A9FIvXmnuh2KnmfqJPDJ1KdJNs
J/Or5QocxNHJwpwZ5y4CveEh71Fr3pn6MYh8S0J+5KhqO4VvqUEc8k3hMel/QJqUoNiG7tLaarcn
wscOkiD3u2zZHP4Kp5VJpLJCESLEWZT1t1nuoiqszDa8kPJHq6EdY6c0As8KKNnObriCvrIAG4Ks
zynhaeh3sEyf+8/Lr0pzaRPW+i7sHPE1QdJrRPzK41dLcYfQbccTN14buDQeY3p6qaPHftjbytcw
d+IeGopX9pg/k5rYBmixAWiui7t3hkph54qJQ5gaI1BWrajH32AAdzSPpuh2ur14keDlkitMZDK+
PvthtGPeZNp1AJEo4+pYI7iEm6VBvu7Pga2J9+Xy2YpuVQEypg/6TewQ0OJ/vDH4VQFn4Q+a26YO
tDGxv5Hi/WCdIKHwA7HOU26k7KYcuI7tCJvL/Eaa9gYuBagNGUe4luRIPG4EjWXZFZYH1o2vZI1O
EO+7e+N7lDsj8RLphWO4k+FZgt3KnhQ61i+RAueEguRKFa7AIJ7QcvqO7UNmsQntxnSSlwIuo2VP
5NkkaScIcLICDsteXoTj2J2X2JmAL96wgPgpxMBUrFPBKZ4zzRVGxxAg2u0ob5evi+Kpd6lol4HT
hzYmNvU3xCC+l2/mY3COX8F1Wk/za8mH6rz+C/gys91r2J98MSk9D5KdxLd8JdHap+ax1g7yXdK7
2OLCuRF9/Xs4+1T0yx5U5THuObzumuZxVF6MWqCEfY9wZ5BkHorO5vJJ1m/7FOKiavdDzsGCydkJ
DyKt956m0cEtEh8lt9c9VSOOhv+muzN5Tn7GnQsFqoETgHwrcWu5QyH5JhLguv1sxCvFBWVTD1rT
0NXjU6Plp1qStEV+UL+bYmlqyjOoWISX5rvlJih9Gi8UhshdKsWNO2IhT2odaU8opDvSc/bV5At8
47jWS7/pwco5w/rl7QpUy3QYqk/6+IC3u6zuo3nXJR5BPfWs8UqQ9Nv8ZhMj8ewgmU3yaEvb1iEQ
SDdAupY8+04/Im0pDLbsLMuNFt6BGgxSl+RRMw+J7NKnAF/DQQ+qKYndRXXg7uupW+yHO3Ov3gc+
LVWk6VMibQunbSDpNudbUBLZ2AR9hglmwEUbRR8ctXW70qPpEioeKl2cP0L0xqqMvzU/kOaMroQg
//GK+uA1t2TcCbyPnqlUCpbPBfpTpW1ZduXCzmprp/66EDOLzvJEHq9XXqe6Q0FfjCuFHMmhSgaH
9yd3eGuQQrK/HrMWA1Mv1DHR9UrTTag6jC4GdC2kyxtBQxzcLSuXpVnoFGPI2yH+7tLWJ8Gcu9NI
uVQ4Di5p9Rh4UQY800M5GasvHJQLfrVo09nmOTkut9aD8JlPwuAoM7U6q8ihGgSDsxjo0vtL5tcj
QbwtkYe8jm9SQeUZhpknrwvOlV9k3Q52SrhrUMLjXO93WuNa/FZ1uHsJgfiQMjQwQDxoMsi2WDum
4dJKM3GsLtaHyd+M+9TiPrO1AZNF7n9vWFyIvuJn45meUkDp404p6OLZ4m1JmkguRdzyhQbE0Hkq
ucQjcgBf28VRTXyvjiLmjDPwK3uw0Mly4ISBdGseq3N5I/1YShtDv447/AfPBlWskd0uo5jpMte6
uCfXM8Jdp3kTQHdinc4BSUXQ00UYDxLhftfM9cYfbwnERNZt6mj1/1B2nk2Kalsf/0RUCUjwLRnM
du431vRMD0FQkhg+/fNbes+95/ScmqmnLLsNCJu9V9or/JdfRdZHQU46lSwsL60TiJYszMcTCpwa
PNXTa5egaE41bOk2mqMdXfXn+Wf7nA/OkbeZRwv7XRlwTDfbPYLieGV6yFTOvAZv0XL/TE0f1XyH
ePw62b5s7ae0eEq76HBwUFiUr4DOrpXutnfr0gPe8gqjf+CZ387st9Fbc3LNwrnuY1wGNpBnW1cp
2C/QVM29Eh5Fnag0E/BqtFl8no2TM65It0d3vXNLpwL4tAiXh61QDBC2QKDR4mOHznMJtFw+Qfcg
qad9UF+qub7WfzaVW+794nnEjX4/Mb6f9TcCew0yEsVO8KzyyjSotRCVh/dOs51R5+5diw7qO5fa
AsrT7MxLS5c2bJRUNtDOECrNKsfX2+CK8tFRYGbtKSE/PyqHQKXvu0oCrpe+jbLgWHvdD2Kxofa6
21Kt7So2GXsuPvGu57zhcesUg4dxggds38/YQY6O7i7zd5VLopwN6akY3oF9CAjfGpRGIT4vP0yS
KvLV5XvxnG+Bl8VacNhPX1Nm26+gDyDXbPo9+xhJoKMdQIo9gafq9+e4/sSI4LNt5+5saudpmOxM
DDdV3AHX6dXrGh/bgFwN4/ZTKhSZCOuzXZhHzCHn/A3xRSEnNsNhVdvUrnu0Jm5NdgBhf/VpvmLZ
7F88hr9tI+wnlDJbYfUZCdizKngRMYD/FDGRwOfv5NyXrZZZt7vzFSfhOu83Wv3ZYKHX8fm6SdMk
2/8s1Pg4uNm0WxpkQw5eZSx3uz/ksn2F7r5rQ9K2qCWj/xUbvn86ZVXcKvtzlR3Wl5/VRmKDJugF
Lnlkp2vYm6GWRfokaDWXBIsBd2LKHrZq4wa/xaF+Lc7zbRuqu+ctqHXjSNlRuBntNH/HXuvb7/el
N6isX+bqbwP9EkTOjuNhchhtqTyz3WtNry49jYb6NT+RYlAV6vJgFWv10PoaAouc+tcdYO80Grge
z/52vzTGyUhrvMJqHAtXsbZV/f0FUUEg5p1W3NGJAH6G8Txur95Qp68EHzEGhuD3N6FKCOyXm8AH
TsuxkeRbfPVxZPYkKyYottqzEULOBJcm3fVQpdRdOmpHW0CEnpM56tPvr2wIKX29sopThbIVwIJB
+vjnOmvkrZxVZQep4Qy+OlkT59QA7b3qPEcGVWfAXqcXwztNXBXfGnVCQ1iDOlKu+v7Bst5r7SNX
X63dY5YHdeWraojRbSoCB95UQLmH/fyIPTEOjZOb71wL+ZYndEVUaHhoTwGwaerIvMwOh+hq+1me
pLulxv68mO6V6Pd3qt0cRb/eqoVxJzP8S7/Zdqxfs1pV9uvqGRhHZ7cgf8RNIyvK2P2yifLH7t5T
NL/yy72jfmBShLt3ddo9Xaf7ZffUvO/W+vTxkJwfgQj1UJ9Os2hRLD+VZT87LIqVKSD3Lp4KB/Xv
pM7HxLn4etCumr3XrvJriG88fy89ELRDPbKmk4/x5z5IkzxRp2pkukgrF2UakLXij/1dlE93UcMW
Nqk2drLFYe1cB+f03H0rH8tH4zVbHb6N5t1zuco3dWwmCkk5HpGBfY/nzmk/Jps+xUUa0Q6Q7GWS
WRzT8fdO6mqe9WwHmqO7T6MZ0ajYDnDaBtn09HiZFZvjbBKePCNBo7S+taZtfECr98gOziHQnj57
X4e8HJR96ZfJyLOnOgkrznFJlNJv3coDheRJw5f91CZahOGb7B7ypWk7dmRGTcDfADPUMVzacvv4
GXjdu3sfwIdXw82cxRPFQ27hlD6QJX6/Np7Ys5HM7KBTBOs9imgGFF4iJPnJiVJvEqfL8mnrH51j
RPGRT7Yzu52XdHlyUq/A9Cr/YIbeooy/0BGVEhS9muBB37Le/1bmBWbEQO5/cVizSTK7Wds8Zl18
IcpW0uYl2JlBg1FM+dMhMNWgsnyc6gPEdEwwOWj7XV9I2PLZEuPUVUcuvtdOx0nupTtSzf2GDaju
gINKALE/kUKFanJ/zwn6v/L8325AdkJ/uwHCe2pqTJDtoBvoyLpdgFemalz8LWfU/MQd14trFUwm
wbagpp19D/j10qMvzR01aTInB/+GKNHZBywlRX/SO4eErcdG8wd2xtYfdjdfywhuugjguv9OuMSq
/zbea9ub5rZjvBk5d7lTYMVWbr0PxhN3P/JGMA5JE51jUaeUYPsRTcLUYKyjB2O+31BSgOeCYB4l
voZBYsEfhPeXLKLb6DSSDEEjNOirNJbv/za6drsl37Ds9mShboD5duIDW9Zxtiku0Vj7Lk7b3y/f
v15Paq7JEyA/6WudzP66HS5kfu/XBwoPys/dgYpiAPe1pzq9Apsd03PE+/0Vb9mmXyleozKH0nIp
pTS/qCfjNBgau8v9equ9Vc3iPImRRWMbMU8zAYsuLUZd4Q2tVkUGgG09pr+9JHMf34ZBc4iauwqJ
k7lfW5ZDrTHGfTfTezga+7dlQ0S8Vh3Xjjp+nIwumw6PcXFh60BBodpNVe6v7BtgngBhPp499ULy
Iaqdjeyo+0gRjNXnFVgq3d1jWoK3SokUW6DiQYEeLoeXeu9uR8qGGnHXGJZaHWU8fz8//+Y5+Pv0
fDHX0r6p7VIt9mtd/zGyXre4dc/n5bnGuZzGv7/U1xQRoTZi5OSrmRY5ZKz/P6mNxrfN4djU+3WX
GN9b5dvZ2uD9VDCscBxbbnHFXbGpjTeMZYbRjP5AfDd74AspTAD7tEn9lvIh40syz0S3r1XV9NVa
zYxwzIYX7HT3qhGwzV+I359Pi0n21mjtuksv4UX7cTWCa4X6v7pG/Qfb5Zah88tYyAahnR5WKtVb
/5yLrrik1x0IXGtSSAONVTf2azBJqt1n51D5orpdd44adoC1YuBi/gPffwUmuS2FMSEhhSxjA+74
shRmd7ma50NWrU/1j4vxWF5APph01NeQdlL2AE/tMyzkNtjvEacj47WsFue+DA8EC9ujp3WeNeke
f08et86UX6fEBKGF4uqR1Ox/MefKcpudjSqly7HyrTyNnmhkJXxgU0g42aZk+HlnzQ57ezlY31tc
2nVwTtXFUXutiz4YRgTIoVodKHV9VM/2p4rIuhb0yo5IVe1RPO3ZfbFSVEKb3w6TUUIA/Pc3oP1L
lAl8GcrFxnRNkxyof67p9To+X6k9KLGER4m9Pnf+jg1m55u7qDMJrjvnh2auLLaP+WwyN0Lj54gY
Apva1kMRHSZhhr3x+yH96zpLshFIkxruwa+9JO3MqI1tr5XC3pD4MK7DmozZXbbI0h8XLfXUkz3X
j9MTuTF9SRVnbbMfsr6nNkmEuNeKPxgg9r/ob7AY6KgOMh/uvq82u35Wx5fJGViWXeW3KVvuh9Lw
cQ9ZmqdOoltbOzc9+TktWE7seyJAR4xGQiL4+ch6VsjQKNjie1QOVSbI8g5pju2eDTlZ3hGdKYhz
65arAg2AWdXRnCWoR/MMt9XY7dXYbnx83kMfHNNpM55dBtcyPNPwuVeTxjG4EDiyj7QhABcorwid
4qJYNB/0Dsg/Luvdz0tifS9rMsXE5aX0bvmKxaPoHrnQAJo1W59cmczwMrod6cTn/yDBvtbKwbag
HoCKzJYH+iKe+U8Ky8qrqjXXnOU8ZoFZ9J6Jm0VNrQAwH/d0jYd0oU7WhkX8zX6cDItTvzGuuzAf
PWop3vv2EB2yZ3O7BcBjx7x+soOK2guFu4SHfk95/2JpUgkr+dGYmmCdfvV3FlXWkREw7NbnZR6R
PU417JpgFRkHrOFx7Ix/lL1zWp3ZnheO/lGFRKpeh029KL7V37qV2N+jj+6lYHP74/BBFkL7aVGD
dXHbP3mgv1bL3GZVw/wZgUtuAKX2xaYcnY0y66kPXh/AxdOnJbkHub7F0jWIysRn/TU/p05hvdCX
FO/zn5LIbsHnf8o9lbJqYOPECAOO+osKnkxAtlfPQDpcull3HqZHOq/gxKkH58AOSu11V5kM/mWE
X9yMJ9pjefrolPlJNx0iSjuTzIJOd7U+PugZaTZ/MLgBM4KmfhnemJGRz0wy842j/2YjXnd6TR71
Zbced2w8zWk29O/Z0ZiN8P8diW2nZbXZ/1CtYl4aB5tduEqbQ+wdxIxyAL7QJMOIHLD8YgTdiQQY
ZdGTBLQ/6nQj4fB8cCsClRapO20uXWLGYDqqTioFL9mieA1OSlQpUapEQ4sLtn7HNDtQxFGNNf9T
raT/6LwqPbrHE1xsXAIMbr19PFNHeDZAJclakmPIQDwb2vtlkkXjvREA1XZOyVdW+6jStqtt/m5+
V9KMRlzXm9IbiCPau2/HS/uUW2cyTdJpNupn+fBQJ2x2slJ3riQqXqBlmCvb2avxlQyWsTm3dWz4
ekRqYrrc503Cx5f9zj3jYQIQgT5Kl3E4nqSzksoQYGTjgoErIzJd0oWmscGifd7ieum8ide37XzY
av4h06JLXWIi1FRREJSaSd4SKRKXrFqZ9mnxe7b9FxtJBfLJti3SVEFF/2qhg8KhK8BX4Hfq/DID
N9Ou4tScdiVOFHBVSALFqgAyDeyfwreuYqtku+KHrbt1/fGHsYhp/oXyxvQEQ3bQ1IfydqHMv1He
6Xy0JupWK9ZNgfA/hpKZeJ0E45bW0ifLG2XAN0/t7Z9KO341iYG9MiagHdJEBrfWFyFrVeXYznfn
Yp0WD3lqJOfDkn6nRU4YOltqPcEVq3Wa4n0rO136E48v006jFoYkQHJTrcnuDyyoi93wZR6AkoUD
cf0AMmB8Mdau3fbSlVlXrDFZM5psYoCsdNI39Dg1TsHF3Y3maXaeUXNFd49Yr3xgpVZndrhqv7IK
k5TwW8cZhwz3qDheXH3yZIE6S+0A7lBaJVXH5yZLw93jCEax+nO4L0d4ben73kJmlveHZf2Sni3i
lp5E1O6DJGFAaF/mNwetINuPt9mavJdstMD6EOU0Nq+r/SE2Jo+99bNmeJNuU7DgdTOh+9Riz8ZU
zUZ+qz4fx/Ufltz+lxkmvx98dE0nG/oX/AbVunT23qJpLCClwyQkD2dXTwkXgbrcI6u+Tw5zG/nn
aMq0XuOf7wlYr9QCzz3tTBwLT47qEaBMj5tLvSIkRjbIdRLqg3N5rrdh+3ZJzl67nJA4RxgoaV5T
/zqD9SOCxskYj1nmmQ/aYxspG0LYg6s89Rmb/VAjw9Ov19+z5ffzmnAONWunNqaZS/mtIjq1TbZH
sLRpzUsCprurnRMA29mUfXxJUcLZKzeZ88cmW0Js/yRGZglwAfKdZcpuVXd/Y8ptuy/tc341WKzC
I4O90R9xLPuq0WJOHUh0pWariilcr4+nPeZ44zSBrhIKAxbD3Jz6LCjNYFL4vyeqf3GlW5aBewDf
KHYRwuufsiI9GWV3Gu31FcXD1+AaV8k5Yp3yoO3cPiqnAMKAXpuQtubMjm9W+KR4ZOzQiWYzievC
S4Pqw/pDqbb1q/xiTBSO0BMKJ7/+tc59d23opmgX+oqK440+Nd3L8+CpMR2IfOKdFGiMcrek56QD
39L10WOZtZPznWx4tqbxdlXj/kTULSu3+SQIDh5S9nL8nv3UlubrOLjOiyQDSvpR8cr34X2/+K7P
TzgkkUq1e4hBUAVywtn7eqJ5BNFf7N5RPNB+9t+LuX39k7n3KwdxrzTOIwUBa2Y0+mJDGebkkh+K
Sl/J9BdvoBqbJ+9E+vD3ayApw2ZEQBeOAf3n4Bx/EvwmyfGZYAbu3uvIt3XfMIGTSw6dTzTzcqAb
nUsKC833hrmEqf60V/vTeL/45TolneSacdAluj09+cen1PDaj7HibHuPItshdQaXaF1wmeLYVE33
NGVj9Kw7z5S4WT9+T7z/YmL9c/K+CPgsb2npq0O8Bv53SkMipEnw/RBvpw+j/79SpViaGgEyRtis
jtUv/jCksqUYJAev+pnplkHqr9IfoHsHyh9cDF+0KAYtrSPJRJHIDJbj13qgk21tgWFv+1XXfgi8
Ivsl/fiNik1Stn8/fbrYAX8TSb9c6sv07crMOBnNQZSdFpzOGqWqtkMG4LNFVZoUvba1NS2rUYLr
2wFnctrXCaigAKw9tdS82ueTM4pTfHQZmCGXw+Rpom2BSSF5ZEwGAr1AqFn2ahx3+v7gGxIQaUfB
yS5iqx/9wR2HM0w8P3+7G6SFrRn0WwfOiOqlX7YDY31bnK9Zr64af/tUxMTCk/1MSy4JTaVvr4q4
iEeJFhZxumhn7Wzgka3aWb6QR7WQd9mPyfL8eJrXgYRrurCZ03AtYs/nj9Hs3rCSPaxDcCioA3k2
8918iOx4N8/X12melEsyiFaHeTVP1+fpeWrHQ0TGBP/tuOLY87TwioddolIeMrU+ak5BngHuDGdE
nIMIkBWQinx7jglK4fYYwtNPkzG3s/LxMHH7uAuv02NY9vGJSIzN/ltSQfY/Tk920sdt3MfljzxK
I3n2cR4ZgbxipxsXb/KeCDpH9LHBJ/juZ3lkJ9qzvLt/JsfLsUYgv7EC+UbOUrzlnFPOlUZjziFH
39/TBpMry3srkOver0luGZ/ex6B7ViBPO2ljeeacQb5hBM9ydrkeZ729livexyDHmkm6aQfnfkrN
v31zH5P83k7krxw3zFJGQe+tBVed3T+R9zIyiDONDs7P7aYe6mVb0Zl2X+BnOLv77ZMVlzNrOQRF
vJ9dqLVb6IHaeuAUOfm0C7ndjeaT4puo0THMLlNNrtA6QwwmXAJuOCtRc9M2RLbN3HSTbvjHgNNN
P9st5LldkxGx2EFddmIEo2/Dig65LHQakc6E57BHx2UrOa5akNXUag6ZehxfPCrLfJFugOjaTJbK
creQV/d36UaOl6vJ5/KNvMuhamVJXs52zR+haTlDzWeUtQJHz0t5yyn4YsJjlLxS4H/jCeGLSzJK
hEd6PtNCeU9b39B8l9c9urcP5HHwSVcPSPqIJiv6/BIiNBIzqIJ0afrFLPPJEbtmUfNA8jEANHM6
DqxoWK1FfVgFRVK878+R/nCISvcyzZflvKT4fD7uppMfrMTcio9T6uLiLCSh+KUPyBDnpg4LWco+
ruNsRc/nbCWUO2FRxk91vPXLeT0/ToUS9nETTRg/+cbw7i45hhWUSs1YMHnRIz0q4M6CRgHTdH2Y
q9NmrkbqdJeAmcJhKUskPFf5sqbHcM8FRASk621sxmPP8o+BPMj7i2le+CGMX+GWPE+zpbJoYO1m
fuXM2zgNa18Pqb335WH5eWjH56kKrcDrW9hc6F944wCFyJrWs947uQe/i4r5MSrn3RRLJ5gsi9j0
79ORhaZvPJo+ZoCnhfuZrBqu2Nk+sOM+6qMhunIjx1CERxpVrH09a/wL6ynH5Qvg7gFsuf1MBOPB
B81tIwtL7Iill4WX5zCD5pNiuV1lS7mfFBrPls08e7hyl0wd88fb7epMBflC7sq8Xb5HBMpA5K8d
H+Y5M9cQFaJUwjceDtwE/S0gIK7YOiNI8RxcuKMs7LjbLLy+mVBVH7TxkWmkp+dtWNwFDrCcu1GW
11eNcgHhi7sMASHgRsAj+NFM7sfl0V3Cnb6JRBFJJLJr9ATzEmovl+laWFYWnSefXKd6VAaXz45l
kQWXxa+DYTVmfXSytjS3FnkK9w48hb7u0u38mFtkDsgP9khvYWaIy1Ne9oEe0R6Wv8cQ9eHJcuQR
hd0h0gGmHic701GWopUA+ODuxr5QabpO1xVTBrakBhFcElpTrhAFN14WLh2z4DVDuIszEW5y9WYu
55eri744P4q4ThlHzfVpTsnnWIosPd07GE++7qOxd1rVvumBnBPh3rnLfJMZ7EXz8RBpIkNFfAhR
itocYPk2KODJbmrFkxWxdeHZdHmc3h9dZEK3Gjmo90urkUzE2M9WQ0A3C5b9tJblx6c8LZLSb8Mi
2c9LOJZTRl0klC2ypkIDG/yuQXdW88NcR1MNMzPJyDiDnP8phCgsYVR/nVroqyAzDgrK4vRZ2vEg
/hjATJSSqKuaE3dwdSfrQuFmki3xYc1FJ2dLnpC3sLpQAeuBxhemtXxlkZOosY3zm/6f+GlYvgi3
ybcyncfgGuI2Rv4pYTcbe92b9X4Iy9V2LbKfeb3pRJH3OoKGlH/uTBgkD9vIci2/jfJw4puMYpgO
U/krZyV3fXaYbZfUO3dBHg7RdiVSStZ09CSrKoQttEDWjlA/xIKWlPUTLSMWgJ2IPhUusBPo7Cb0
byzOOmCuB7IiuxeTtZHZl9VpImoeWC+R/8Jn8hstNGLDs2KDdTpGTSQcisxh2icnJ18KCQjbTn6U
83xZz09TEsZDIWu5YSGrYSZGkshZmeRqjB0kdymiUG7nOh3+O5ciku+yRVQta/8kJwEXMRJ+HB7E
GrvzbbE8gJroY4WRFGqvqjkmGAyeJ0gr2EhMLSGgYXoI6WRje8jNmKRef7sW/VsHp0371nxDd3KP
NrqNvA3EYBFDM7Jkk6UoO9Pn1rJQZkduEQaIGz+7aUUtbJFFIsqsWTrFKYoYEJuKqLeICBm2UJuw
gHCpaBPRJcKVIhnO0zzMw8O8WMp7PoVf5TtGHEEU/imQ5Z+si0WxUJMuOK3G3tjjFwXYzM55M36k
95gnRHgnXrlzrJBAP3lqsosnG5lZsTupQ2MaRFrL9B9uNN6FYnPZMfXjgRqi0twOhTYKrJuy2sZU
m2Dn1r4aUgM3U9ZWQulD2MWqbwZ7f+9rXhf3oeYN4fGhfe/BLnWKpA17koDYhybFIsd6wcMZqyF5
2VxC9KWwCaz0NPauG8CAfGEjYSDRitRLvskreZA0w6ctxrawY4MAEFkqwxe9+td/BPc0NzxZ4owp
FDEn1i0FjNwj6vfs5MlNe+fefb0Nv1zIPchfGSJdeRdNrIQ6Qz6udO5qHOj+5YGmUgnTGHYBheXh
ZWX45qMMSp7bH3lIA6zbjBOK1CMKvllfinZYa3lFNOhRJCVk5BcxuWEYKLL2cg+iCcb+3ewVzrV4
6N5pM6xE3ImtIUqgQeQVD8IeGUbK9XbvQv5isN+tkftxQisHJD/ySjhC5IoYMbyCEIBAWhYiz5Yy
1LtC7pExIq366QQRSEMmZk74sI+2P3o4UAwYO1YWlg83Qpy1v4ubmZG43UxN0pUQgM7EtB9sZbAB
1KnusQIIwvyISaTfTB18oFyhjUwI04S+MImYJvY4Zy4jtlPj5fEu1hMySJn0FnrRMB21qJ3nD+Un
2FDvmNbRwdtL+hcKYjRVVvv5aDqKikTejaKad/U8tRE8o0gokb7e8zLaFd+242drFE1IUw8AWfIb
z2JthSxHnDLjx0WirCbIMOHnIyfRogpqpn/XWvdJ/WQopFYnWYJ+QiudOKKeX6a75X6urNIHPh07
5Cn62NCMUGjdJDfuEJyWnATD9xD04SHgXkK+5391e8qnp+WwziLNy6I7Ax2Ckl8caNpMqvGbkQ/e
JSAT/Zo0Mz2UWd/FR+7hmughgUg+0UP5XFZE/uex8i4sJa/RPMkJ5roml+9iav7vIdwrRur9SGE+
MURHy8n8L5Zsb0coT8KgLZIAaBPvFBiYqndmFaN17GkPtHR+atBGIhH+9zxyZOMZt2Nr/7oRA5fq
Ro64P+Ebvv3vZ3ukF7KrpnCbD4Wl7g8hFlGA9qPhq5u7RJAT3L+lCPMlDeUIoR6RGKJ071LjfoQc
K6Qt59jd/uYQ4eVNjsNv+ULSKRLS8kUQEqSlUDjWhINFLNoxLrO55e9CEwl0Y47/WK6iPeS5/xgi
tBU7//mWD8DC4EdkIPAcegfLfyovK74kKofxDSPxEKbjRwRk/6PR/9Lqw5SKu55ZwlwUF8Jftmb3
TmjsZkKK3alH8o3wtIiNKqRIz9/dEkV3yf3/XZbLX+F4kfQc518+5Zd7hIWcV/aXIpSGldgyYueI
HGAbw7TIxMikiZjZJeep8K9wsOFXYf2BDk64v+l9WkzPZPpuaiZMYWR4mqo7nLFlbCOzRH3THBdF
vhfrcyqLXjyICWUENJpN8phe9ggpsbtEQcqtNXPZF3Vkv4pcaH0lpAzYGZLTStZAbAQxju4rfXvF
nNLajWGzhre9VBXjpHog+RMD0iIJtIXVqVOIhYCwp+Qgindn6aqJu1hyToVVjWcJwPEmi8Z0fHCz
5+NbjTgTW0sPJ+95bDALV7TnnePgxuTyeg3tmSjkXdzN5GwdOqOLjYTsBnIc7lwJzuldGCC4SK6N
6EViO5fpHhEj0oosWNWthkDMXDGS5VHMe1f7vou3Sz0pF0Yip5QT3y9w5FJZZKB2u/g4O8Aair9b
UfUhCvUScDeBgWDuOOg+HprBIVR5grVM2kWSLQy4X3hf1lZMB+Fd5AH67LqgYLWAD19Ey59Wwu3C
6xgZgTDL3aQQzXrXHXc7V+ZIZFO2OM7kWgfmtERqcuevYPCQgot4ESISoXSfTplIeY0xQ+oovzzE
2aKZNSgUnQggy0N+CJo4OXlXV6QezdyTCrl3l38yYsu/8eUYIrybyLjY4Nb//YU7xYC4/5Wxs5rC
33AjZI0K2oy91hetI3pHLs58skQ/J/Fpul3QslUUgRgzh2BYj5nanEAZASLSFP8zbwSOwfg/ImDu
sk0MGBE4VCAxd8dXrP3bSGUc1byPkHEoHySWmLU9bJSH540I5x0EJmKdyb9b/C26V0j+L/tCRJsw
gYG1YXo3qgtTfn4XefeVvLsU5IZOwU2ZMkqR0bJfkPUpFkI0ZjAORN1kkTzO7oV4yXsaa48jg9DI
ffpkruz4P7MlL+/T95f8YvGBsJgeuCP56mZpeWenYYcqxoz8FQmV+49ilIttK/9l+yR2eLEUszOn
SAUHghkrTyK0aXp58OoTwv1GfzKd98XbropltjRCCuLFvMHd6X6KPBcTAnv+7MgcpeF1cTeE7xQp
IvtO2aKJxpibWXKZUovJLIqThjrAGzXLKyM5BCPdFbks1uZdv8jXcn0RALu4gLAbNm930Qg7vB6Z
YJAtSzdvYR0RkaIkhY62SzGJm1j+HjGSrGQcdEz+gdfHGQA6vvZwV9rnzQTiuLxt4/2SyLZI9y0n
lQfakdAa0tXl4oBx8EsxWDIyd1RfXourTGwLgqibuxADjR5pSXEvdJpFyM2DlGGRW6CfvWYIuyOV
g0gCJbSSu40rJngLSwqlCA8KbShh+y4ngegxUkjg95BZcLOc1OQ2bmIHNjGShQgQWSWZJ5nU8+au
8iu2AkpIuReVv8GYxqY+mxKxG2SCdK74lxVx5+ExSuFuYVwQeXfpigxA1jazcrFddppTLtJVueCF
WD1im+tYZmL+ieknYrQNabnHDltuXEYqtF11XrZppbjfxZhnwAqb8PtWRTYrwgZq4x4rVwQlwEWI
KzL0uUGZimJxmHU3FXGcaV6R9KGcsonvopxIf4KdyX5WjMC//u7ngFhsPflYtrojxnU3Ts0PMfzE
RJWDKUBAtohPSxyZ4uHAlxcdp5O38onKMZE0zaoJmtV4xpL1bJywZflVF4kvZPdC7SFqQvacSkB+
3c3PWnsGmwqxXeUb+S/+siayHo2YXky3XymBstJdc2kvzQjJtqWTFPAtR6fSonTrEtgsKPDvPQrD
rcfqw97st5vxeabk3wvDK9gSm++jcr0Pzcnjvvw+NN/y49TGSB+8vIkvbKN2YDA6ahpV7ctpaWEO
X78TzB/2RxdYAyB/KOoQg7oE588pHNEQYiBTO/Bac4diwivxuHcCcsgVZxIfP/DSHsH5i7PPNLhP
1TEiQDiR+erl3+cFFxOG9yWiHpz55OUpqhvnGd0fMtRhmLcXAIvYBGSs1z4siNpmzp1otA/to+Wb
nh8h5vFDc3nVVY9Suz55rkfu9qUHiQUU54okanIl3gVsy6uCbvlQsB8QE34XXJ/AdWGTcoEGm73z
U9a9IBLe/Cg22yVl+p5ROsJGwqul/MwzP9ajaLf8SWHUHJD1vROU4f7pCHGAvPFBdQqWC/cVVgBC
efJS3N3l09ERKqk+8DdsiPWy4B+2r7/t+FicL7ZP1f3HzYwQE8KKgSn9mHh3qrGgAmulPMo7I7a8
7MnyirCYG+ASvd9o0IotoaBPkAl4JY8iZEZvLj3WIbLII+SaE77A3UNkhMt2t1920XYzYZzHKc/o
+EHEfG6dmE0WhWg0nwrdlp9rIfZyrsTdCyWmt8OVWHmTy+CYXx4jZcXPRe1OueybnEwuUIbNy8np
mILbTflZ48zVt8kPSPxTl0HwoNS7cqYGN9vwjnycwT+Ob0zQ3OYFSIPlSZxTH/gnPUCCZC7FX6UA
Kfmfc1i40ZU3YS2D281C5UcZcn0mjCt/MLKI4UCGkfXG+LqpjMb0rTdhNTmGZWEMskSygSQ1uXCw
P5k6NoxKbLwpkG3BYkKJ9mwHJhdJJFDuCEcjdMDaT3ekr3giTAiHxGXjuHdCUGKTmmEmsZyfIoPO
wTLPDCyD/O8fc+pPa3U7eufK18wm6Z8vigcnMd+983Sa5ljEx6j+fL/tWJcKBbJsfO/7ZyWmUDZb
W3j3cG/dnFGavySX4FVZmm61UJf6qlgP63zvAiwxfMpmWH++PrOzXYpok12t7GtvwZubZJSB3WfF
imVNCtyE1s2oggKIiC8VXMQi+2TiZNd9p1P5y+Qt2IkLEcQK9Gx4o5Q5kgIua1Uk1W0nzW7aEyl8
4RQngbrInIcJ+NOO7M5t31xkoe3bOMohBqIm4BWGZkiy0KO4WCTyoSwlSiYOSPFsEz/keYukxd0u
Er/2PeA7IagmryUhedkCv0mPbppogw8DGsz0QLe2tcS6RBqbvrCwrF+6zHn8pSBUfEbsD2KR/qfp
jYZujHCcItaV1QXal5uWKNiND3hFz9gMNA1ORjGb0IOy2m50OHDvmr4O2emPv4/yU+j4a2BcJ28c
jETTlJbHX0omVGXUXnbn6rpqUxIgv7eXoMMLZUUToBbfR+/aBlFcqa4GltUcVEiwQyrVB0EBDMtB
CU8lKDkzBQL+oBvQeaXsHar6R7VL1pxKp5w18GX64ymZzAoqxWIWVAPvsHDOb8PJTYFpKFx4dsA2
p3LrFcCEfpvQdVzBaQb+EC5up6DFr1d95pe5/g7mFqCK14UGKIBLfXwb0UKdYv2nLKDQBWUDaAHe
hKilgs4bxeWL1Tmf1Xz/kCY5yN0UYKZISwvQkfmR3F+0RE+HYfC9gZJbA5moDs511lDzSvjjwLUB
HG8Am2nj8rGluHABHl85cs7xOSfC0yqu7u0W1Hj0s4Jaf1IjHPLGAWQ60bDRYxsMYgrYCG9pUnoW
STfH4OCSemy/YbS+n+kRoLj0fTzWjuJfp+3IWaBqDAfIvl3pnt2j5pw02gm51T7ofvTAmjpq47yR
3AvLmsoUVI2afR74TVSyU3Segsbj9Ivj4Cgt8HPz5vJiN/P9t4OS1PWi30Xtc80M5b6AhAsKUgRw
zOnx+o2UIEri0nV5BevOGxbEY39PY8Cy/Upj0sDRHFsWvQ5JXeH7v2W3lald0uo5h8ZUb2SQ5Rld
NsqSfIURCHZW3L+2FisZ6/RTsOOmIBeP4JqlBLtvBMsN3c2/XYEN+25TJbxnkO558PPrzP4Y3nuA
flTngof0p5U5B/DZ9AcDyv0/ws5ruXFz67ZPhCrkcIvELJGSSIUblFoBOWc8/Rno/1y4tV3u2ttt
u62WSOILK8w1JtN+DPggiUeCc8R2rs5c5QkITg9BNXGSTVB50VWc3WhXm84EswkHpvWZy7XTMSuG
3MqFcguMdaCqzcdWMMvpl7odPQHUoMUPX0zfNOfwYaRrv69epE8GON/LYsNsdu9ApOsiOilMYEw7
GFMBwIYSB2y4P8RFdvEYQcEBY7phOn36hXJm3PDb7Z3oNC+jR9hKSyKxQZgx5i166uNMkhNB8PAm
C5WMLTKh6UF+Vee1XZXvnwrJLkMnpvqCE7ZqM+ZR3COQRgDO1KkhOEiqoUrPpyR3KQM8Z0DNAtt4
l10BcqLN+MB5SEGi2NYGlNNzcND28KIsJLowD93qIRAIf7Ity6cjDJQobyzFJj+qu9lfbiy44D76
NjYLoInUno9asjeNDWAmmE4ormpH7fZkz90NOlaxLQLnCd2/9KCBlCqOyoPxZtoNROXQDSimIjW/
wJdZMYOnKXbDtSQheD1zmjmkSuRrduyUSDPvluYxcJNfDbrbt252sWtRbfmxa4/YLJkrg4hXlcVr
lK+8A/jknb0Na5Q9iy7y1yLapS+F6JAN9I6CyvP8bJmOgFN060vptp7QHttX3uQhIYplQvq9QFrH
ttQcaH22SnjFAvoiJOHmaUonuXQTom2n3w103RhsTuBroBOE/cLoyvIXZdvv/fJDzISrkIWA2wDI
DA39z/00ZG2qMKkwn6MACjtSTCmCFHXLsximD0iT8Aa5VMd/MY473HbHs9zutQyKvKVuAKLMyrdh
gDgIwRK2f5G6/4usep0EVBlKlFFhAUL+87UZUyBHcm9O53ignPliTBBC0o30hEYXUeKa3aJqz3MH
dAjWu8D9nYZZ+9im9sOU1AjXEHqN4cpP5xZNb7IpJlcNfEZ/TGSXEyMA2ym5/fcBBTjyfw8o3UBV
h3BPRcFn/NC5LlHe9JO8TGd5BZ+OVntXyjvEVaW+jv8DvhkCHz5pkvpdAu5uC34GeN/wOWeeFLsp
Y5WqXZHVJGDtVhBeSvBEzWBeF+ySXCzD1wtfq9RdJnm1ymD3RlG2OsZ1sFXkw9AdRv7Y6DWBG9Bz
CfhxLkRJiXZ87yKdtOpNMG0g3faAaBmjDV2oczMNTldh/k65DcFj225DJmvRhBBKIirgOCLyYE5r
tvsRVhYjWfbyNr1x8EGTrhKg1NuYLG7cTqMHdrYJd1K4U6lqwd6Kz6lGg8SM/XT0lWmTM+HEa1SB
ah5xodWkg5ZsqmgvJC64LqIDs4Q5uJfmlwaqB0yZVtpN2S9z8BkKjyu30Z2J20WiIAF+gAjZkwav
SQ7DeKnbQzcwYbU1Z/e/n6r8Qyu5Sv5WE1/mcFXFktTf9Id/3DoJDnJztTTTuWi9kjZufAkpwk3E
MoLdPSvs/ruWU/aMJNG6jh/5MXk3JbfIV/7Pktnlo/Ha/6rCXQ/BJm2jv8wf4C7+L4sODD7YiZU3
j8z3z50yy+2iDkw3npkPyN/j2Gkk4STMxVOdmb5QMLBL95LBUcg6J6X1hMlvmGaEmFIXIMZqN8ca
ApkzLPjJ/IpFO3yuiJyWu2TkWBKolvLqc+Kh6TYurD+mTD4smGMZJjv4g7jWhLeAzSNc9RC/UkZQ
RFcXV0KUmjBCne+UzBFrnE2rnRw+55MBpQ8q1qGSaSSHG5UqNX4sDSc15qsgh8tqV8t3AWy0lprT
ipXeTqlrEqDoTjFsLf2oF3tTh8W5Ky2gJk7bYEa2AwVZyWhbvAqCxgI+2iYA48u00Funtlle896C
6zd4IyoXi0vNHplbeYGqkHTsNVevneJxmG3+cJc4ZeoTBda9IxKNVW5ERAisDUvhiBLCVoh8xNE5
AoThElJCY4OJhyIv3TC+JLPlVwbzShk/CuRBNvk6nIDT3NxN2i7LT5W+EZiWzS7J9BnEH7F1k4et
pNxX3VmpfS3fSsIxwViXzEXwBmRp1n2fXGGgmODxAl8VLrpxlYzKlisoy9OzGNyP7SXPjtO7gqaR
W9K6L4tXVfmymJkvqo8yuD+OyXWpPhfrThGOsck1dBbbvckMbOT1wX4wH4fp3sRCIcUZBroEoqpN
Ubpq4qF2z60TbuBqcOKUkHQ3JCgdNwCXYFZpXM7Mhia7ZbhCzMoTF+ciNfRMkKSQH8FDth7Bax+5
QbOWZ+sP5Q2U8qhRJ/H5RgNu9W/EtA0DSl6yuAAiVc6m2iGemCQIcK5CyDD40FLlcA8EKxy38bg1
CH8x6lIfe6orXVLsooIilHBLpsllstG3YDVNn4uquWbrV7E3QPoqeYgbE/K6DqX1pVsgVADSnp8y
82ItD/l06YSDOe1a7dEUX9r0NnJeWk5DAQfZUPitwHU1oz0ZQcqp5Q+UZHoOK4i0O6naB6bH6I9S
7WvxRTIvRvRaGXumGjriGLrnKD9NO5tug3Xpyi3vAbhpMHhqwbjauqQWbaNrd2H9EC23ZjmmjLaN
uzQ5hPwn2Eih1yeuFfskBHENdXYrmBdRO2fK/WI8cb31VE+VDX4XY3wcKJlOPtZFOQ0C+mf9eRy8
Lj1x+SjSuzTcTMmHYjx1DtK59eqQ6Elsu/6un/aZuGngOJunZTpm+LEAbxsG3up2VO5SyRcLqn0J
GGA1U/xRse4rGXytFK85HFGu9QuI+5100e64o9Wv6RmSmnBT7gq3iO3sMTu0J4ZJC07vU/sq7kRK
PPQyIFyGdn41Pxu++gplbPgW3tX7+GVBZMEMDxVHmJWkIizOBbSZl5+ZNGQIPi/vF1CiQZpuZxVU
5TifstpjuYBUJdVbEbG2BHCpGRkHZvcE46VB40Y1jujtTOxrEOCrO6402MBcgvOn9MZkA7GEfs/k
jq562nfO8Ng43sfQnRlyKyvuH/yGiKDfIrIexiPKjQ4Yz/KMkYJ3QHgvmCaB6iEZpX0xNDtxUTeq
ep1AEItY4RReDFsD959ewWg6PKZhaUehD4kUtyetvbUlSPsOMDyEytO0zpcuWCTdyvC9kk5VdJGB
rHdMb7S5wZZoPbXCk8qAji2S0W6hqgvY1XGC2ZDWpny75Fsl3s4yFk4AQY0vGmdwpO910Q3BlQBF
B2nxod2mzfgkvRvvym2m0WFc9aN8JL/dyVumWA7K+/Ie4KfOuFSAp5k3ke4NuAc5CoNge4dPARB8
axdb1s9d8JGe9Rc+Qz74gNixo1G5ak3Dx6Si4LsTAfKJfrGFqEAXsTzSZECx1x4Kini6Vx+0c81B
sFw5uIKHYeYauRcMt118YGk8MgmKay4VOxKQuhuA58JrAQNC8m1Hoh28zmfrjs44STB3M7w8nmwi
MpZqy4o9st6c8CId5F2M6kjftuf23JE7PoUfMdWFrxCjnK/sZN51V/Wg/4IzSUFNO6ub0lz2yVQ5
GvDCVP+Szd3yq+JjZkbBnu+Vk35s6MNFj8Kpo0H6SoBscpu9ova5WV/dtU6d+EVgUvqdzzD9DD7q
J6bB+nu93jREhSF5ASN3TLn3axTUoHqTo00w1vu0fWwqP4g5Y7CRcKjFMWg9YzfWOlzTAbcv0zl0
0RJXhE5JPoX1HHcwvEQ4yKqtdXZGTtu77DpOO+CLEm5yv4RfwcqobkzoBsxTYEFmczyOuMnbI/Bd
qjST3aorFNuiSlzE74P63VotObawoUghLk6xaE/5DIeJMKgAdSdN9Kxk7sY687Vhq1CUB8habEf1
JAsvfdJgHgpHRnnI0+dSvojCY4CURpTcChJAoDSuTK1Aad9U88L4ss+qJCwMs0uTqi51c8rAIZ/B
4E1sMR2H9MKLYEll0iaiikcCnTwKVmTXI5m7pv4q8jXtw1etvSchr0Fw9Xe18RrySdewtbeF5naS
Lw2A/t3YtxgoqsCEE6+44FTH4hSUhCVbZXpKkDvT99QBzbqxeq8Iu4mjVt11QLr4/7gTOwe3tQbg
Il8/PhEGKybt9E3dHfTa09uDmV4049gubjRw52yGFlLn32Ahv1kkP5I4BuNxciRMVTQm2v4M/xS5
7uUxzqez9MH4cXBNzdoO2C7hBLDBlwJnVIgUwE/7RKklfoTM+H2nw07tuRNOGCFB+ebBi/CVOoIq
e/lemY8RoR0oHHBT25UdRT1gDc1dic5z5TFsI6ORQqMeuBjQ9pjxkWMpW3AA/JERU+LOZXoParD8
rF//OxyXrH8ZwTHE1WIKwycVeoH65xtO2zYQFlMaz4K+kwt+3fYUUqrbXPOqEPrL2raoljetTByr
OZlqdOp0Y2PhiIZ/HlaMsoYvsK3kKw2TXQC0PA+9oMcT0OV0KjTgurtqPI/hYxtuI8kW501HfUTt
VUxmDUfjn2fiHjH9aEjE1Hc9OctDac/KY6s+hyjikw2ej1zyfbgLxycVBWf5kA+vqrDlwtPmo2E9
VTPzmLsMOeH4ZLb3XbXRIbgXmM54HUpBaa8CtqaA0O6QXMrGdhJAuz+3wQlHQGopvQUilghxp7H8
jW1gbGMF6uudlu1hVNWEtszsh7AubNIsg/5z4Ji1Hw7XBemzCmPlpOXvnXJH+hRW2zT2c84K4vjQ
CYtTXO5addvHBGf+bF3qzhnBYk4MeO9J8Jb0gAsA4MVk2feBaxW/MZpQlEhHefaJLyJRTAGkuwpz
jeouJObOSd/3dYMzzdpQGGsvDHzR2MNT1MYdnD5YnBPa+cnD/4Esvt/Na0UBsLFTZG6kHlprWzKA
me3KliBmI/GRQIeF1sTMDKqa4QQRXANOL2xKZKk0Xk0/S11NA1risUTjj15xSftnmavZg/JdD45O
QYeB/diPBs/o/zIn9i+zpauXlKFiTI7Tq/47ZftHyihLs16okjCesb8WMPy0eLwuAAiSjSDdymtP
GZ4eLJ8trgBpTQCAXfk2j+kP4jODflHbSNomKrfG7NbhNglcGcdCBHaDF0i+IXkU6Lrn6BdxtEVM
briAauqFp4jtwabAkUUhTXXT2jVzG6Nx2qgKgS/lh8lpofyDTCLfm+zoiy6R0TEc7bPPeVJWslEJ
eKu9AV+OP4TVFJIbEqqJUfO/jCBiTchG/XFy/fEp/WgZxGXZNLFcTOcudCdQwdN6vwHbBOZLFgs0
uEyJ3HxRtaF0UZVUFe4rGHjYCm7A1+NsJHsCA83jVg+3RLmp7GNdUI4eMZ3cUY51oUy341q2zFnc
lSu+kgWQ3wGvCQ2n5sOYNwuUCyxnivU0wMXAYC8gSg7cotqLmCsPuzhhEnhjYTkMdwbjIckJqb8j
Oljs4jZ/4i0qlza4ZFt7p2D3orrJwwIjBBL8BB3JVkuXKJpiCO2oCbPww0gyQFMJuWF/gFSPs0YA
phJJhexzpwCUE2SsFTwrwRXKF9m+88b40il+LBtd9uDgB4ErJBtSbKrgUKhpVAbVBoS69FVBCyaE
M/wh4H4FheuN4t/KDX97aD9O33BQ1KAX4+mc51gPODQnOsj6pD/Q+dFHq9sOVIZAJQcjHneq3PaL
BkeC9gsLlGUzctfy0QUOv4mjRcxSj/2l3oA+JxehhyJra7m5Tl0QUuqTXrtEvJa4FqQ7yVYwYDmB
uoTxm5EWVh5dlJaF85K+NvvigkdW4IqBE9ce9SOOmSXa9sDHBz+atiaOFuGOy507WgNXQnYXbBuS
Gvjbb3RDOCij9TDaK+Ml6M+1cGiSDU2mvN5U6t9KSj+dC9eaEu6TeBfqpg517Sfha6gFqk2ZOJ6z
qWZJkZ6a0+ktn93MeDfyAuMHrFgT3opwpqwSEtK9iuBNMR5Js42VXk9RBIOS3vNI6Kt025FwtNoO
owR+Fuy3QRGIlKBOM05VywZmAiIc/FJLwskfKpibVo49/kaFgC+s8ahMXI5rwEsSJkEApT3SZh99
8jmmhz7+HBB46QR7lfRLoRBkDN8Sxf34HoLFiDxH9QcG5YkoMHcbD4X0WqA8gCKj0ldbyCsfzXav
M5OrH4P+aVl+1eodTzBiT6cbdrE1+DpQatOGVw28MsTDRaMugWbkLs59ENAmylNqpSOQhd08fzTJ
B5VDa3gS1VOfPJnyOzdTxhfQVS+VQ8qUoO5lOTTwHUEd+OaGLBoxUHYfN56pb0R1J+YXazwJ7NUa
cyaHY48J8pr/srWiPfVLg4KTTExwN4oPdC/GYAPquVxcI970gy9TIVIOSnw3aCBPA1gdo+UL0WUs
ke+GL2MVHcw+ymFhORFgThPooBOHri6vAGqOXVICMLCoW9/XKLW3uRONEUcze/lab04cX+D70YYg
Zqe8xkKg+QJX2HTz2M1RHtCIEQ4qmwaxYnfgRWcyAdiX0tGs2eSgt5g6QJrbuwS3QuGsh1D8JEtX
adjJ5PLlnl+hgYLo4d7M0C5h5wKCvvN6zEz4xL9I2+DI4Z4wSQcOIa2jIvYXJISk/C9rjKIqvQci
OMx/9Z8F/hROcpHn2XiuLYY5u31iTq5Mnt4rF2tS7lWDqsQAoFgYqTgn722h7KxJ9i3Vuk5NfDEH
zuXpqqIUqZdyJ3U1Iti3+jezvfJJNqxWcK0QFzdijMbKrpMWAYhq6avQvLQGjVA8OyjyWSXLLKlg
jqvxYf6mDRHJbbc4FUYgeSR5gcWOmaA1Y3y6a/PaG/PyFFJfDKfcHy2G1nvcvtYx9bntz6mMEpMc
fx7MU9w0t1A+9zqW0rrhYyfnxL5R5l68utrgqd2omG2upVfAlMHqIwBaNOPuNivQf/lbKX+DzXSL
aSaoYXKTFxSaxUum7sfwPHem0+X4fKUDFxJq3fg9mL86PdhXUMe1SCQlpo4JG61T7wpaWEUg4FdN
waYzNxKlbDWy3Jg0flj2rfC0jKUTUcQRCBRaMIMa/xwQNtWR18DFTOobCE+fpsHItQZxoVC4cIa3
ZG1IJ5SQaMBRMBKkixxe61E9avEjWR2dDNxwWtZSXd1NPRYinEz/nQ/8C8qM7hXunUBrRKh+P8GE
Rp4ngVAuwxmj5ZrMxIyojNXzXUseS90eRbx+jiasD2ifvCnFKWr2C6XNnjwxjIZTNKMSkXjjRste
7rcNpmcLA1tdeNeq3zKn51jO2PfNh1nRn2ddcduJaeCx3oRTa2tZv6t1xQ+NS6NHf7kmpH+5a6Et
arJBU0nXZPFHv3uewjacjLo7S+b7DKW4Ns+4Gu6M4ZbK3w3qhQq7B1qp6jWnTVuQy/33Z4sn658h
2m94g6IbKkDA1R9V+5FcWqKgKp0idGe24nHMxrdlrE/dIt1l6kNeK4D023etZ/p3qLcDTe+eRtDY
fBv0tWmQ2S0Vh8ZYBRlJb8vNmYJ1UWDRZzCsJL+p4lsJv8Fcqmuif40jTllM0WfkZAkU+uJaWPDV
qbRNpzDGVoFLzEje04karZMA7BWKChJc7ZHiqxgKJTKl8PYBMp9jBcNr19FwU3ovbMVdPZeneUSH
gZdEQE+sRqvdv+nBdyYhPcGKYu4Jm0IU8tb3RKTXoaroMOFNpHnHeB+dJ2HU7TT4JuQHhwquUUQ2
fIooKfTMqlcGVZvvvhF9HsOpw/1RpJ5IIV7tL0IfbEuu3QD3u7TMD30NBF1PqFtwZpDMTfN87Cln
mYhGK7zqNYOjAMCFJWHS0LxolJtieCxczyOwlSTxA35auRFAoChSxRIFMOX0LQqEgFc6wDYjiG21
F8q23UnXURSl47ETtPMwBEB8USBaw82QcGN+zOjvWUgDBCwPjOojL59GBnEmDoyaCmlyS6DazAky
xubSE4gt0l7KN/CPwDVjHxzFKhodfEuL7F236vsK5zPtGjPoJmOvETxVFftqoQz0vr59JUCKkN7q
df5RDbe4wOG/Q3g7XYLgK6dwZEdSfZwJdfmhqy1jc6f1ut3TbYz4e6FYeHkiOSxOmrhslZkZa/mU
Q3SszMgRZ9SlQoUJZO3rhoDMFC1mvylxRVzC+WvBnyqvOjQpi4HGsk0+wrzFCmnk7BsnPyrvxQIp
0qwc13q2WQM5JxEOmEpX3SGsNmb7JvA8q0WDae2xyo857VRLbPGzWGijMKYmkv9ipbaYPQL0N0yL
ZYWgNxFPkaTc1dzTddR6ilDft4vuVZTw2hKl6qBJ3kAB0xRoaKGdES1uAflu1Hn2RkhzKZ7hR+aV
F5KMRF3qhBKoJiEYt02a7TiSHtkeaTT76XLJp7uK1ps0OVpj2M3Q3NOv6YZxM1rSsVSWTULHyIGG
5wkRClJfhOsxUPGotVWTBcBdRvyjDG9Z+d5S8wgJoeIuR56At+pEFcUc/VG7EhgsyWdENTtKb3P0
JpsrM2aivZ1oqjstp3K+M9NrbJwyRFkDGD696TejHHiRFuxTlNR58VawgoemAO1MRJJjnGKwzGYM
4Jn4KxCk0BBXq4fFQCHTTL/GbsMPtii0BfNHVX81Ju5m0XtR6YDFYdpT7epli/aRk4v1Xg+Xhwgn
m1HbVPBSleu4pI+dCBl/LreKOvhrbbWyOBqijaxkVNrBEcRU5BnzXMwnA9mFaIZ3axiBXyUbTkDr
SQ2yCOVLnIfQyg+A3crk15S2dtgStZYHxWCZM1qRFy4lOmq46KfEHPREPPuBTtKI31tIpJjj3tIS
QWrovPlkKrE+LgQBCbinFI0Fwb3WU7vsNyLKrKmAiJ8zMgtIsrSwJH5Y9626l7KOtpGI3EvCRwyS
P6dCiepYO6nSLZYkO+MtpChZlgzrGoCcELx1oDgrQCcRCBUZC9RRc7C/FQhgXY3FIDdfTQTRzA+R
RMeLM8Lgq+YB1bKED3ZA74sqIEYzUYh8s+GQp1XTvTeUx/m5NCt0eqDAhOzWHNw2xK47v5Mx0g2i
wJ+Fb3Z1DcsgHtP7vC4OfWJcUu1hAEAV0hFXNCRL4q5Ml50gr7x47jh0CoN4QsMhZlcx157poCis
JzHHwyvEgLYLsV+ibE2m2ynzey72N8lkSEjIig91+o5m7B+jr5YupaCr7O5LSzREjbcXJIpEkhv1
aPSSdp+hXJmKYzQ8rXFJld5KwU14FMZoPKep6ovSL5OiMWbKlBQMu8KWeF07S/GuiuF3hBXkEJ+T
RP3KeebiopwCHWYYurki1o8GbTWDb1b1bynFUIKzAa3dsNase/VVD4mdIjcmFG1lPtEH2kPxfGtG
WgfZSAGOviD9ZHbSJCGswD0j4aFq8a3H6S4g9WXaDMATC/1qrUI9PH8I+DNL2LFciXt1R1EohEyn
nJurDpiR0qMD0ZG4DLvHMXgCJeoH9b7j5gjZEkXT7KIBNSEdDespoSs5RKTvFAqdsodDSPrRvfVS
h6cJV4xhAbmhwT5EeNaP+xYLS6GG5k83S7Oi7dhLnwIGe8FiuI6cxTeRq1uzvHo4WEn4rVUkY/Nw
mcVlZ+Fg2oSd29YyVVw2W5nK20EQXhfczLRFcQiDNe21X+19yVHY0NbXjOfRCFllzDbr7qnBvE+P
FhtNW4hb+cTXl2vlKdRpTHaK+UkvupP1tLqf90aOoLdEIiCa6VekC69F21MkSQEYS6RawVWpA9zH
bJMBJ93a69Rglyh5h4q4XYbwVSIVMKjd1bN0ViT5rMONKAkeoWip2EmL3AFlk3+TX6Xs3SmLv/47
IPtJo/2/eMwAtwlFj1r/79r4PwqLgzhDJA+s9hxVMn591F1a6WK0CV7bgbNWvhuF4kGQYCfMypOr
J7Mcd2bHZLP0rmStHWQG1c/mVz/NTtddh6Dh9b//94vUfqig/v+LJCKnzAG2/SfWusr1quvHoD3n
8uybJp1BPLarcXWPov6tTqC/MTwt4k+pCB51MfteqBbRsjisJ2Vq4oMcx48N01QkTopOLBaL2UbU
04eiqa942bhtu1dMwVufu5QkB3MxMkiPzDoEL3JcY6eNajhDS1gB9KMJT2pec4XBqF735mIJbjSd
Opyo1zpc/zYiGWN0+iWgCJiC4TCDM5eaNgybAFeAdYVqSAYDgNYTnQC1/VWO8d9MkX7ACH9/ZDQz
gAyvv/Kvf/Y0BJyXmzTnuUp9fRDzTU7LvCrjTUuLb0Cz0jHL2Ib0UtHIszOU6aiLHMhdQ402ulBt
8HkjtNDG6RYlf5Hi/QTg/d+L09DdGqTqyNt+ENxG8Jtlzi1xbqz3rtCuaTa+5MF80iDf9iplZ0l/
VOgOavVtyc3HuUB5899L6l/XvarzCjRF1RR0Tn9+Pkkt5Q29INZ9h2VgZ7DnFZLsNqY1dQoQ2Msh
daSbVDSu0baPU5w+suINYjTduma4BYUFYyVceFFZbPu0v0xZ+Jds7Xcu9I9y9u+PSRNRLOIljfGR
8SNXUusubYuY1xiDPw+yPXW8XQ/we13tQRtZtsUKLJEbGTQPaeezU8O1XxVy0Yv7SSU8n27Esk6j
5g+LdpKa8CBrr0N3MZC1rIi+er2A8I/Gb4gaNjsYel5bhC4W55bi1TE8TXoDxdSxWNL2skYzeZjt
uXryPkP+HFsURtpjFRk51Z0ebEl3KKZXwTi3S4a01qi2I4sti7tNhFJgLo0HdcFeHGLQ3Kl/Sdx/
lv/5vLAYAby55pYsrZ9nWdy2Tah2XXuuLNSlMk3rjPJdwBZt0GZLdMAKLpsu1Si/MNJAA6RGZzLh
gveugAbsnhDI4gkbwqbuxvAp0pJnpZWg6E9/aef8Nlr588la4Bh5rjxZUP0/O47dYsq1ojbNmSyt
r8XHSuMCEYK7ul2DqcLvMLIH5X+MxdnvUQbNJbX53pMT05WWEWomjIvqaCbjUSWM0FOecU4ctR57
U7UfluVuzMRbrwV2EL6HqJ9z403gWVvpxGIvcR5klD3Gcne90cp1/OhJjJRzGQnbXgDACZuMAk8i
TJ9Kf9Iyw2tVZmN7/S3WV3+7/uG/d+O/HAjr50E1AIkrf+k/6hJWpkVdreYNjRtywIDamQLQjhBK
pRiqzKarchtZqSdQkSD6+jtT8kdhZF06lqjj46DLHAeIHv88DsZ26fpZVOuz0O7N7kFaVhtqs3rP
KVJ3VHmYpGoiSBTFtS4f2uTQ6fu58EuQ1MaDjnkPwA5EWtW7xkwbfF/ckDhAkwP1+EZEYuWN7bdc
o4U9yPrTXz67H2rS/3npPyTCrSzrQ2xJ9blc7hX9vUDw1ey17pCJ7+24b8RNuvgB0xPTRebHm5el
vvblrkv+AlWW/reys36EkG9lwkRJV36cqKpZ6fow8Dom9UEJ6Py9K8y2qiQgwcMa2XfTfa+huElx
HLJ5ghmf4rTvIB7p+37+y4r6fX7/2GHWytiHfqpbqxb9zwc6qGHdtclcn2NKF+qn1cDC9VsV0g7g
CUNg/r+hX2dr6ORw+QGhbD2PypmeuTw8IW/u5wtumTv9ZSpcAzfcnUWXJNlaYAYzl+Qk0Jw+PWBa
pnGIfiZ3fEXA1B9b8Dv5pV1k9O7X6G0e3EXYpsmTlrgA4106SAyWdALBk69fETqHqDokBPFukrgI
QSIm85MtVBn0TKg2C/petqTYuWb/95r5XQr/n09HlU1JwbxEM35r5f8R9ZXTUqZZ0NbnBd1CctRE
fwldbTxQBJMZhfhQqYwxyyG6ND57zhTZ0Q08VjNWVXTMojP2e4bg4jlczEdaZkaMnVF1zZiWSJFK
XisGlzUaqM6g21Vwl5WHPILCehg4Q0paSw9y39ojeyogPXr77/em/9TM/94QoFRV3p3I5f77mvjH
m0vNUNLELK/PCOP436/TLbUf99+BczMY/7wR7NjoUjwisZXEbL9x93uzgybQnbDKU5230dN86Shh
cbca4NW26ky7lAExj56iIzuKj82BZzxq97VnIPGyKBza80Znuo86rjPa9JzdwoldpiE98FpOYF9R
pbqKfXH2m/NzZaMm2ybrb95eDpTCnXUs9bL+4vs71z+5jPC7Ma4AhTMykXdFy+8ND/SLHUav7M/C
OXzm9svhk2P9rvPJ6+wDRTu+D74H/sDPEeCALjsUUn7mvzGChFkgIlpP/JIO0MueCUu1LVTK3fKB
1jI86DfrHogkJ62r/EKZ4eXXwjcegicqSvaThJqfkdRN7LWbCdZKeCke4RtAcIHDQZn7BKKDCfXo
Lj923uB8DKA6GLvfqK60Qau9r24IJqA0oZxwmwMyuhRk2gq9WpWTfBdKuMENZWL/lmdefyrux81y
LM7NTuYxaCBhBFv0cEnyMb3nUZA5u4w2eevjQSLuIIwDgLj+N8TznyrwtfXfYg8rdyezv7BN3+Sb
clNv5uuEVaxLsu6E9hdN0kN8QKgMgVV17hGm8/FHT6MH/30n+bOX31X8vV6/K383Qf1J98FbcIpW
OO8FsDbDW8FVZHiTb8G3wk39ueJgo7smkNva+WW+Rh+WaNehgyx+VcbbG3sEW9Y/ZVvzgKgPp8Dw
tV+BZaAFQBAcxF3gw8G2n2VgnFy6kCBKi/q1XSG3vKcg2WMirdE5pXG6drUp9eGlxXygBcBCvac7
+pKfETAjtsIvHmmj9lV/1njQkc0wDfURR3SwHcp15LX5J00mEjik0UwvhsduD3fEWeFM6c4EQL/X
3pbSw+b+lStQuiv5nckz9u1xdL8Tr9ozZn7ItjMsAgy34dHXT+hL+Hf1ZbjVrAHywKdib71aZ2ad
mRTVH+Ln+WIco6vw1D9HF8aM68fCw4nxlN9j9zsh9XqMH42zslPv+GJfhoMluAXEVvWOjXbfvain
chvtsN7wy8PA2LFtuOsEt/UEl/U0b5mnPmC26GqOvKUNyXa5wmB4Yvau3IqbjIYo3Pf1LxwIDsLu
Efu9Cz227eej80XFyC6czLndvx2+b5nDlBbbWXM/Eb24iBzZeWxX5P1safxzDgxfsSqpi7qmMzvU
U+zTi7Szjql9WX8w0iAbuvEG0Jz36L2K9uft+7Kdt871+9vpnMfRvmw/X1w8IXnZfM1sPxbON6bN
bOErokveGd14Z3uhRgXGvf/L+W+o3H7/c/5bHP2KrEkSif+ft6M5IT4P26Q+E0rTjtiHseyEhvj/
KDuv5caxLIt+ESLgzSsBelJ0snxBiEoJ3hEeXz8L+TBTSSnEmK7uiumejCIJc++55+y99tRD8Fwb
NEDU9CQx08KaMhjm8Yp8rWPKgB+UYd14dHSHrkKw1qxcyk4JI0URPUtoIjVtaTairQQ8tgNaLQ8U
XJxNVYDwtZSfm1afS8lKD5iQBk+Zgppy2nBGH6vNOPrsSZQdWtlRe2BfDBpVq7KVK6MIIVp3qNQz
eZjGKBHH9pfEYynywTJAjT5z6TxyX0rbQCzYdyjSWxxdRrkLu3nG7iRAkzD4YsL1qWdSHVPaV8HK
93A0WcSetRz20MeMXSFLa/a/70jST1dbliQOvJJMvW+N////bEhZULTCkLk5LtMvDd2+QkGekxaD
SaE2n7WR1aPwtSA+bEUqeD3Hf4ua8Pdv8b2HYllUZuboJJMg98v/fom05PQXKBp5FWTSqy69Ng+q
1Ip33Eq+6jixK6J4fv/IsfK8fcpMBGuU04RtkO3y70cKZWFaRTbwu6tDFD7Ewba8zlEX/f4pf1sZ
3z5GJ2tQlshf+Db3b5I8bSxZz/aGd8zyPynJGXL5RH2XxiulsOOAbkzHQPNOofH9c5mfkmrGjRXR
3Zi3Otk+SIOWUKxsH7mn3J9Lwww+t9Z/IBxX0JoZyppw2PyOyO17dXPzqTcX1et7MdMEMdv7JOgG
U+3qxIxmkiPeIzZRS9tZ6lrB2NCA4UmWcrttENlSvYjE6mEUZVq35SDVhNOh31dmOh3UsTm5LS8x
52WyL3+/Od8OBeO35XwryxaZUt/SpMqqsMgsK7L9UB6Gkg5A4+FEvFzRDbZIq6p++fvnfX/Xbj7w
5jGvBk1w67rM9iaMiq5euZUwSSltNO3sMwlk0FMHD+PkY9ia3nlcEkr0kL9/iXs/ejxs/ud9T67i
4EqEX+4V7WtoEvRMq7G7HWDbCImzuff8fzu73vzkm+VFC1Wvk7JsvMZTOXEYmuckd0UOrT2a/sg5
mQkgWyj07d3beyso0FnQRA59Iic/QuowDP77U4dex1IpR9meOW2JMGloskXJrKvqDJgK40xBGdSV
xjp75X9VmS803Z3Qw7/REv+8/yROGJYmEzWqkDH07exuXKWWKIhkH10npTaJawSvGHmdGvUAo4qO
bEAeAZs5uYdt3XcM6Hz92xjEi3UbPsczocCFgrNqglEVEQzBx8lGOySU7gCl2YGZ0o1qbGaMWN+R
FpytfT0m1WHjp5/UGxMPpA9mrcffHyP5hxuLT5k20d+Vm8S6fy9uKDUZY7403hfDOUSoYOLfZZrP
0zu7YgGhhU3KJf0eV39mpmJdEUaW84q8TnxaWPcv5hUF2TYo55InO79/t29NBzYynQbu2F42R13y
v18N6boqFHUc7zuJEQsBphQLQ9ETMj3vhK/fP+unh+yfD7vpcOh1pJLrKUR7dIoyy4YMMpYBkbrl
wQ7FZVrYg4oSKkA8AfAtuU5///xv29jNbx2vxX9e59xzizbPvXhvmcrER3dA+3N8mnvxzpzj1j4/
vk1kd2qSIYmaZsp/L8R/PsmXw7Kq1QLHE0tVF8vz2momF0PyweCXW5GQI41B+RWjWF+9SyglfRfc
KNIYlGOOpBqnQi+XnrrwIujrKF9+vw6S/sOVUEVqCAToxLTJ1s1dzwtNK4PEDPYZvRyywQ1neL0K
iIPP8jmR8Cw+AJrAiFa8ZwhizFGDTdAYAIvXMSFLh5qSOKhg6FwDHxitfyUwhqOm2LyYkrgfR05l
dSzaJyWelWxhm+ufto7oGXz5KOOMNdJSfj/pMvHGhVqnbtwOq/7Cv055H0LSs+JN+V7gziUqvOTo
ldL5KuF8JkBY3qRqSvJ5ulRmKqiGc/JUbPv0WANmErA4rQx5yZKArf7Buq6N8oETwZsFOYaGY44h
b68a/SR9aCbFh6xfsGPLhSPoTlZO0+poQMbTHaXc441PL8lT/4e20ivNDyQTQDJcFLjTLLGNVRY4
DB37ZageBL6fJTzk8tYreUcPSTCt3qF0CiAaynadYV1OEa8kuKP3qGLYPeDJUeXKK45WcfkH37pg
vKTdtNWWlfBcmZtBnqmIk0v0T06IYGUPLurvSEp+qTlqI3XloIjlC6GysGg5V0hrkZmoQilNsXJn
gfjbwr5Zlf95Vm5e2kSl7qJLE+xf64lPztskf8Sk1ZG2441i3YFYFXMe4Z4g5+wB1Avz9NcK19/V
Jm/yAG8oDe98pZ/WEWxN9AMlXSZzR73ZrBiFx2FdSsFeOtXP1gtmVKw6SBqTV/Ej2ZOliYgilma/
vzXfe/0ygjugGAbeDU0Vb/uiiZ4ifQy8YN8fIn0iAx997qn/T1a+ap/81+tehUTyjmugRfC+8u1h
gfJdEjG7Ux85GGsoJ+PH8ozMPSxtDGw7LhMbqQEoP2K0PwU2h66bSVTkVE+Wiv7Y6V/yc9w4zdP1
KXafa/3edPHbYQKrFH3eccunxfrtSpa12+qDIPv7VDnm+sKCGHxdNOI+sJiFz3QoOO4n/okrI2R3
natz4RmnooefszsyXDH9Y2It1XSpx6+CuxD9mfYeXcTwgBPs94v//ZZjYLPGApQ9lPb0bU5ZRVab
4IsmTJ8vJGH9s1HR1STBDz8TaiLK5bEZbYHL7e8UvtIt5UGXbj76plBPSw6+QaAJOxSfYrYuoNPT
ReqnojZThFVZbTpzPvypoRCmKC0m8YYyJQFGYSCxniggZWj7BBNzxaKVa/aAPfzF2JjnRnIwwzGb
RpY41I6Ht2EtrgQy5WVHNBxlhkH5r5U81kcrimxOU3xS0dpgIZNnBeLrYq6H0Fd75nPvw3Pwynw7
UyYFSaaY/WVHlkY+CFmExrlHRJ3Otd6GRBEijRh1CQ5oqADdLSQqhBGrCjTFREQlRMC1PzOhC5al
U9MVBU8F8c1pvgLW4WdvD8p+6j7AFlRpifmTIzaDaPaxeuKQtK5s/u5g/qcFJE4i5wr3GHRX2k6L
fKIiub93c8aN6p/FSSEFfaRwcBaWocLcnBLKVG5ysYkwnFtbyX+/KvTXhifBOOcE02cZTj5tT3Vo
SukUsQhKFT+nC5lK/+8VSdGJ6R7fJJ0ZhSrdbKi+XgWRdvXhMZAIg2zHHLY6wmi0q8oW930kXmmP
5LaSf9bYCfU7J9hv55SbT79ZoqPySvSYCtzhCrPhCqGC4wPnhCvnBEamwZ2pvzqWq/9edF0iwVUT
DdSYkqGM5e5/qhulV7V0qDJzx1khHp/5aaVvBdyzAiKn0kV9EFN0rw16i1j5jJU3rCo8y93SwxHl
ryyZ0Y3wFRCEVSX5/Kpra5eKPOiLVaj1WIfyZWpZToPUlzcKSZCXHvqQ5rJxvspr/s3Jw0B0ZgnH
WHzFIvD7UvOtIub+cQyRiJGVVFEybi5mVXQdStDI2AX1OxcTUW9ztX3xHPd3zjvS3x3j5kJSI+Jz
QAI6rsM38ok0j4UwLiR1F9Ky3OMHG1V+X8kwtappAhwMFKliR71TVbbasp9ABPJxz+uj3alVRgKC
hU0a8YoPi2fWnURUwmSBNLPcR7rJAWpqPUr9rFkln/In0Y3EtGOmKTubJaWAgAHWsnaCfuX/da6J
5rQ4q/v00gOL32csVdeZi9PkFVAgjW5Aof3WTQ6MSDtA40jJrNHNLka2sDVfyFDIJphoWe528XuK
5HRS7aoLlp0UfSNM2AMKUWujFZNs7Z779wgh1jpG3APn70UuJu2x/1IsOuLgcSasiPju0eoyxA/2
+bv1aRx4izFYnzKEnTtYINTPOKlpCft0/BGUbuPP7oyfejz8vXUd0c0QiihHAczcOaZ/L+4VFPcS
SvQx6k+X/04s//P4i0ru9UU1jEZeR9QdmHFk/BGeTV1Hh57MS2xooTOWJAP68Q/QDoJ3sApbU0c/
z52HdXzXbh8hg+YvtZCqW3gC/n0X81LP8zaD9xEv8QUvrzMq5Tlv4qM2Ict+0YG9qu3gKGxESJjQ
JJ/9TfrIVNDaBcd6rtv4iZbh3t+0c2PWPoHMfsOEcsBcintvDdcJZ7h8yl6FI3j8pb6g9O8htnwA
LFnVe/dDgQavL64rYQVzE8y4QoAG08epvPZOyj5mQvf77/1hpUNbQHeQZFYTrtHNXmz5ZSMZV03e
FWQT1O+9uK1GxBQ8H8KhojtFx/fiiA9iZ5HBVqJI0W+P7aNPNzWu4i6JV7qdyTtT+ITmhro5zWwv
uVOLff9phkaNo2oqzY/vqbNhGMj8skTcpUByyDkiPGdwWlWaiGSzSMOdVW5cxf59bhBpKLg32D01
C3/Mv8+NIqY57R5N3GGzSCnlXGa8/VYmv/j3G6be+6CbO9a2SlhVPh/UdlP0IH084Zm8AiphpWe6
zCrHAfxdMGcK8I76QQXeQwZxulDShWTOelKWNaTco7PZg+6Ob+49alAFxzleXyQwE7wGWNrZdFgr
WGrYhdAytSwEoWNI624sVecVFewIpF78/tv+Tld+u4g363cSiH7IEiHuBNiYHObFRa+z0pkPRrUQ
n7Ngm+S2+jX2bDtHoWzD9h7PPeiQJ2aJ0mOinsp2mTVTDuJSMZe7hcghQJoNIE+z0UqlyqOtOVRX
3qvxpnyWLwTuPUKue9EbuxYR6y7NaFfpL8l13mkneWHWD32zZ1XFh/j7TzW+7/k8L5jyCJmnCWyY
4zr0n0UvH7K2UetK3InP3trcMv1BATL3NtoagAjyJHQZOeXxIv7CEQoTMfgALI7iH/ZvNlU2xCaW
tDN3/G59GT1a9rCsYG+ZDsC7CJVWBYHSZuTqX6yn7An/Emd1FQwNwNytsi/3yE6CD4TdsFMoPM2J
CAM+x3eNDYPWPB52xuzGHtGmHY9xR4d8e33gyP37RVB+fJb/cxHUfy+COwjZ1RIKwmzojkkbOVkH
w4JOCQxRALMAzpRNt6Y4NwHPecjz9m69LPFKqlul3dTRbHTP5VQ0izBbjxDIHf4aXJY+JU0EOmOm
7RHSaBAJlK1Q3rmDf3eC24fVHBWkvPecn/6+qP+5g40QWkqKPnDXGBzXN1Eyj9xpwWwODzVUFKxJ
LSx9wozokSpsy0WNu55eTID3uCh3OHa8+jHzkTmg9zAhoDROaz7Vcub08VkmZGAikaZUp8vUTO3B
hU6pEn1qTZCJAVnjAMSMu3dg8f5+U7Sf1k1LZW6jKPw8Tbup1+S27Mp0EIed5k/yZfhWt47PLJv1
oYb8MvU+XZMhgRMQBdzO4PVkZ8pQFUcwyLDooegROIHQrQDWXKQjBr6E2fqXoCGIpkM1KVFqzK5w
e3D7YdoYt3a4YBvIB3E7kd6wlcfRFHJ+D4VrnUDLyRdGS9/Olnhx58YjI9N5cfn9J//0GP73F9+s
3ZhJXdfUhmHngpIi3ULYwHdK7+1+P1xXnYYAqlWdJ8ZUbx72dmh9sy/Z/a411B3PVrxt5OP5YKjd
Vbvff5EkjXXKzdP5z6fdHKAaT3K7IqzFHcMNn8mpHW/gbHuYiihgJtlXYwFlm3QKoROTDmrRH2TQ
3ODovV7p0QQ+oELwoD+lMcNSI8QzLFwds1EOr4+gk1vMO8D4QflSOWaOkOHHmcEb46GGl9kQtlHZ
BgaXnhZSdzAfgQLCcYAYpr75FzagmvqckT6G4ld8VvrJe9RZ9eCRtHaf2vyRYD3gDnUXYfXgIb3s
VgALsONYb0DNgxM2IZyC8Rm04VFYRa+EBXgf4TmGyDOpIxv/ib4Q3kZjtb+wPMYAKzHe/qFylYs5
EI4hG2EmvWsD0lEJxqCyb+8sbfp4N2+uvylDCeJey+i4lZvr71UF732VoDyUnYpEPm/tEf1hOmWE
WcOuiLI44C8yXjJpqbmOdGkgKWADQSeD1bxdDJMmZTOadcmU2nvEbyUwbfoj25cXMZd5DeWFlayx
fQQAamDO6GPPKxAcUR6bFN2TLNis6YG6CSQ8yawsq0aeMdyspLUePlrNUiKLr8eITNMB2WuyyEMa
HNM22FU0U6o7R9wfej5scUgfR1SrJOp/KQ3/WSzzRveNTuz7HcQRi370ztgnX7QSJrmT77VNc+LE
8hmRgrJChBnOhacMaPNu3Pr+sEuhfQ24Mndeez73h5uk6Lo+wo1UCrebgtRNSzP2yqFHr1aoM3yi
yQqPU++ITxA1yH6RJt0CfxJ5N9IXC/RCECf4dfpDt9FgQs+y7fVSfMoWLMe3WoOGjPN7/PtRSBcB
Sjq4qVAgBtRI+xTvOrFZFi37Cfk1tLOjasHGRhLUFKzV0KFDsq1596XShsIjYX60hGHln144S8k0
IhpoJi5YHPN8owiTcN4fu2ZJbkNk90dzLh7DZUC6Gga4SX3UyHRm8BbRLr8IM51sS5eUtBdDmZB9
ia6bZAFrqQVz3x0zOqoMgcm0vFPKGd/PUdxw4FGmyECEwvhmtdONTFGjtul3+YeMb/Q9e9eTeUUv
FJKKO/XIjEf4ItriWY0g1DstrrUr0GZeDOw0lDYtOjSilQOIjnOsizkG9wg55SxpHGwquHMD5riw
XlAPmjNO7QlJVu2SYZtX2661w2pulnNXcTAwsLRUxAAAviM0u1+DeewhmU9Gk6m0ar5yb0b2jjCv
JTq28MMco95J0VqMdpm2awkB6OYUuwwfjOVwt+L9C+u/XSdUkSOYriOAwcLzbwnkXavQSCReDGuh
zPB/7ahuKRRYV3mWwuZBI7CB9hP9zG36la8Z+viyLYDpTSeNxYKyyWGhCWtk8mU0b6OFKgJUTOWV
Bax+m1oQVWzcs9VEg16nTFTwJgx1vmCXlba2x4221L/EhDJ6Aq+WsiV88omDQR6Z2RoVx9p4bJ8t
CKxs1hM9YcA3Ud+JQDqJrNUP4lZEBnjkrageo3qTdA5ooxcF0CsbTE0/H754YjfcBILqmrlCfoK3
c+OlgkgQCDN2CplpYRfuhIr+xhGoUEMZIMDZ4WbDTAZrPPORfJVb5ldiTFwO35B/uOU7ZmCPRsfI
GYCiQU3jPTJnDJlEcps/KxIPQoddiAeE5g3/lASjpWtrhIQxHm6nA4cfHfPHEmQfdJeCfhT9xHJu
5E5wKOfKumQLRKr2iTgx+sTmjcbfj2z9UT5Zx/YtR+6q2SqBHbSXnrxtMIcWc2y3tIpesnl4QfgL
ijThQtLvZ5sk4AA0YjsZLj6cc3lG1m1Favmm2pl/GnrB2YwLEJc2dB52VaW0aeaoT4y2FOWd0re7
aPoKmK+F1vPE8INmiKTOa0BR3TzVtvxU/wJcBpJmXk6Mz2HEydsN3/jgfRARgOYYxm1rLCCkiCfv
TCUJajWIQJhBCXVGhx53OrUhYsgf7OJzpoSYKCblKSdHLV3lx2wZ7Lt3/4GwAZ3ZPyERiEdlWkLs
oSCvN/CrIKWEDOFPrCZXjNF8dSTkK31nbDGZqK+0y99Z0RF4gtA3VjohI3Brdtlb8ErD3gRDoE2k
pw4RxKGY0QETaZF9Ksv+Uh3Tg3jhPMZ+rz9oe0Jo5JmOwLWzBQ0ZC/6yhScd1XyFXNw/h5+AFNXL
lfKNcZn6xqBfqDbacJbDJxnaZ7VpiQBji0ycnlRAdSkcQUyNbH8KD+w4OLRRlbd2/SEc3Few88on
yQMPxUxBPUlojzfvayIAlmU9x9Aa62vSHoqPjNLpSf8z3mEeiGwSH61VtkvSifVW7LR3F7MJVe9m
+KL+bR/LvQxHPZsktrn35t2hnsVr8dVcVNv0GD0iHFb/ZrltpAOiu2GbHjIUqyZAPJtXU2tB6Iwg
HZeSC5zYp0BSC9BkWIrj8DLpNwLEJTC63VfYLdIBGPvUVYhdwBVdlPO02JThrG1nfTuDIj74Kxcx
kGazV/hPOAFh9Dx17ST9sDxwzk71xoim6WfgW71+klzSpw5Gc0bMiPfV1HYFjxYGq0ueshZO+heo
kK5vazD0ulOiza6vxSKGNio+eA/uQT6k7QRDTXgOF/l7fxIv8KPYk1QDh/EkbQhToG2xpIPWPwyv
Zr8b2pMWnIcaYGr0XkEvj6a0POt9c9Rfq/fmQGYa9QGPF7cp+vDZQTlMrNP3Ysa+ePaeLSjCT91r
cpRX4jE+cNnKVfacE/dY2IVMh9HRUJKT3rQRjyRpgdRL9K3Pwl/vYyzHHFAaeY31j/fslWyErYqM
11ua+urqrTjjtfxTPdTMBMW0dzbPn4r3EVYljp4bC6/GzRFMrFpDaZKw3wkKkKrsDf2amYIB6SK7
EN58BvL+Ikw3v58Z/rrmbrciJj+Uq4x+MGDddF/ErusjK426XTvYMq+F6m27ZptKpyjK52r6oHWn
Opm7qO9VgM8sn5jS9aOR7Wigp1zXkmE6fryQkWHSvonCUZGfOsZexZa0CMufdelChJSQcpaXJkP2
aTDFy7TnWHlVEtxdwjYGcQ16oVg11qZSOUOz9qdLCyHR6wDtQIQXdQSd1wb4QS4NzdREJM7mYKmn
WJkLoPXpbyyl+KSlThJNE3crwRrvZ1m4CTndXFnTdH3PommJ4GteEpr+AWzmPrrTGUDK+L2uZKhK
2cN4m7b27chD8YpiSPOiGyec3nO8bE4u6/OTnO3ZaNv38uh/5OoCLjk2bDw1HcsOYZQLqTgBkcaS
r77BunaBWy6Gg+LbuG60UYCOd4YaaJ4HNo7nQwaCDhXbXP3gOB0lDMCx7xm2daZYFNB7wShZVEQ4
lWvSctiDyj30vmm9UEKHMgCV1nU+6Ki2O82h/QosAjOFQv1Jbt6L27APjFlWLOdkdiKf5O8h6n2n
0WyP4JxgL4iz8LNYR2QcBYfoEhAOQtf4TOE5NiCP+vT62R9/f0Kl7/W6iapO42Cr6tpI6/m3WAqT
SPLliieU7hgVOAUHtmGtmhZzgaSfpU+hKW8CMqsKyA3bhjC8ezy5v5q5f1+Sf7/CeMr/z0FmEAYv
1qK026k0PiBNvaXLitVv3u1RcsjP2Vl97ttlt5CO7lKsnYR43GiefZokJizISzcmySeEE58xEHs8
WEQQi8qS29sZszzmpHhopBXHhNKFDjBrGX5wWPwCS2ZOq1drafab4pJN46X/Zi2vkcNZIP5sd+4r
UwLi067GtD/KuHum9UGbyeR1oRVnzFwvEJiok3KBKQb3iD5H20J3hz8uitP28Ptd+q7rUMZLRGtT
VBWTfvjN0TfQowRtfNLt3HkfL9LZwH/IwXpjq/kbY6MSrod3YZ77U/W5OZWf7huUhehTdZgxk/N6
Uh8JlCkgItNlglBs4Jshv/ccfwK74xcLzbaEkNfNecEJDpq3R3UM4GNR6e8txOMD9f1u/99PuVmI
fQ44sYD5feelTiA9yuURrqgCEyT6EMw3CDIdVrk+IxBK34cqzcfgVGrzoN5jJv/9qn7nQ41XlZk4
cE9TZ0x881Wy3Orqzgq7Hc9ZR6w0UjEcdjwMdBrJezzyxi6DRclOdUln5heUKuthbPoKXElHPFln
aVyEbekLMdXb9aFOsNtoz7BLAeJOgRfdeVd/OPGbIgpw/sVIj03lpsHt+V6R14Hc7qwP5eS/gRQ8
61Nv0T+VDwM1L7UA51GH5fDqFDJHZKfeJzPrTZx7X9BneZyNx9+v4N9Z1u3NxNeHiFA1RPMbvsxn
NuVdhaHdec/DY7AiX+SokfU0UZ/TZYHRrVvQiaGIM8AAfUrpqo3t8CjWKxNGEIxzHEFsSVjj5qpx
5+Zq30/L5rjZI2hlZoVD+6YRoaBz7QfBoy0iP6v1Ma+mYsB6CoT/4LZvRf5kCseriPgEsF3YyhMC
w+PtlY0iPnbyU5J3nEYwwXlY3kZ9xumqrYX2SQexDa6XJFZ5DZSz1qcWNCVYm7imvOuLkr2bxiFT
nsD99O0n7TLmvPGwcrOFi1AOafZbvQDH7RKaXu3BeJJB8/stgb33wwumW7qswFzjApg349bQNNq0
kNx6d0XzBsvVhAxn91fbqObmPMW1xlalfWgvnVO9Iq18rJzuQzsllIoMVs/dLnjHpPou/ME92h/a
9/aLyZHSvwh4tZmMBbiezrBQAdFywhqb1swbHY4xXrWoWTiGB/+9O5Aj8Uw/PX53P9SP9lU9pVSX
+bm9SG/isT10b7xlL8NbctHexuY8sQfw4S7JC4/RR7eLXuoLvZpj+h4+93v9cTjmL/Jbd7FwwYWT
5pJfwJ+w1l7kt/wlfdEfzcd+r/Kfft+Of73678J5eOCvg3yiXfLSHfhaz+Vr+Gyc2716avfDgTWR
v+K1t3HdJdE3e7KsnvuPmn4Sf47oanNefYEuoyA2cigdDmTpALTPW1RN0nN8Jj42JZcOnHU9c1Ng
KzM53Mb6gsrbCubhvSk66pUf7usIZxglLcpor/l3mwSOGON7UeiknIR1/XVlR1tFpq1gOFpzRkJu
Ni/ALyDju8DRzV40h+Cu2JYfxDmNUEc++CCJji3tBioemPoO4YLeGA7muOQnbdW5Po8fI2EKb4o5
KF6FmGy9KfAbXhLKSiDhWBP5P5vxZNF/WZOtNhs2kjxmxHUOLYBkRUNlkdYz2MRkJPvDlMkwcWIF
8fTmrFnEa7akjN4Dh3hbVCYERekODWt3YZy9jXkq8QMGXO0n1K5nibHkrn51Jf7YRCH2UGCjXVtP
EZKFY1v/TRiXHgS2ip0010+8fpRs8gm1WPHa/6kmG11yqusEFvNEr+CQjTxTee9iInZkiKAXgF/H
7grvaINALD0HJ2821mStLbwtRAAvAFy23RtHIAKBakLdJ6gNLy1n+c/iJa6dL2nPsdj4s0ZhIgWb
Tt8384E2ezFZkI1x0B6te/vmLXUXjR+oCQYdKs6ukU5zc//b0LTaVJXrXdggb+hEx4hm5TirA1vg
yXMt2XjxVgJoNExLbdZYO4kDOvlE0bpsLhKPgP/mky3g1WfAazW9G6CSOFWqFq4zTgZzFdCTegzV
p6xtndFXkYVj7sc4eiOFifNIYT7lvUUfCGIYIBPZ3MkyOBzlk1MLpQX2pzLK6cNP444WVP2cNiYT
qM8mJnQB3UZoglvwv2rSTeN3+PhwIhDClE+YCupsl3VrAf2plDGmtYVw9ImawiwuZ7yCGVEngn0F
Aj52+iemzLSnffPTYw76FiqaYOeck7D7WenRU9mq8f3WdpesmnhaGIehehNiuxRZzBdCJTlJvrG6
mWXukprwliwFDx+Sv4YKljCLtlPB1yHMy71FhCaRKKm4/wSPMglAneWetWh81SmGYSrmS1Kkf1+9
1e8zDm6yiXgU1TtSmduXvBg0TQ6Lot5V3ayTnmnqei+EVnAr2y8Zz0mdP8CL0NxlhNdQ3wzuOtXO
dfYeK09Wt+mrrZkfZGtnhpx5Xvpy1Sg7g8jDYiMNrw0R7tai9TcmtEPIQelrW+9T/nfhAIfoauxc
ZXaVlhV0fOPOrqT8tCnhmzENhnSIk82bY0bSiuBGuqbeuT3E/lXL3DFfFJyPSEUl2E79SvyXq/sm
q8WEfLqJpJFmAz35EqgvfbDuCHMZIFbO0RljLWqhGyNhNWbXbuEj9cqORbgzhK88+jCDXc/pryFk
Yw6V6/e7c/dX3JxUTEHtpbzs6l2+ZId8TeEPT2J3Ev9B/RaWcw4ntP5MNlTA9cxhLhIYcG8lHevZ
8FWfGKkFogPQm7Mh4zblrb4AgQHhrZC0+cQ0xqDj09M6+f1b/7xw/Ofa3zQhpBRkjle09a49hMt8
ORaMKlERY4ufXZSjrTRuctEfYbD9VfjJcVO++1yPB5TbQtHEOqWJyhj3cVu6utHVa9U+IzeGtgSv
/oui2OHr+GQrtnrOXpIv80juSramyjdIvOHVRWSMoQq1DJiM7dDMVF473ndqMlDpleM/S4ju3EvN
WCaf0Aa05gC7cuxgBNm7D1esHIwtkQHcyyz5QedtkjbJv/Ec8Kre+pHqLvAGLXWrHS8O2lkhK8Br
YlP2TLiFXznDprY4VOkK4IQvi1OCX+90Q356mUy8pwxBEbpo2s3L5MXxNRnpQ7symaJA9fgQI52X
eJNg6f/+8PxUdPz3o26eeAQ3Vh2FfJQ8J6TJljhfKIRPB7PfP+anLsR/P+bmEe2zsrOEhI9RkcYY
x3oTPv3+AcqdH6LfVMVy37e0paCMS6crlmfdZpAgflBQQkrR6FitdOFPBgGFUrSZ6gRHSdMOempL
S96WP8FCZq/ydRGBYEQ+ypQD6yGZb8QUV+syXXYRZm4PfQ2xDgwoEP6D5UTbUd7ZH3688xy2kFEa
2Kpvc6qBN3cQ/aRql5d/VdTtoW7nbL8NYU6/X7AfD5t8yP9+1LhT/acr0+mlmAtKD2oCVmO3K6KF
WF+UgPA9CKGCQyAhiX7+sGhjFpJlcGXweew/BPS64Cn9pSUtoe/IGDTxrk2iC0nX97oi3z2LiinB
XJEYNbOuqLcvYtCmXqK0Q7VDcIGyS6rm/QFfGOcVqlZhJ21yZjITGvY062rcTDvCYrVyo0wV2DAk
JhAY/fL7VRtfh5tljhhxjl4WICBVvO3TJFblaXWOFKnuSqBaByatiqXPI0RmrAbI/H7/uO8mOY6x
DNtlVacgRAA6Pi//uUmJ7BqxYuW8N91Oth6u4carLlf9mPjbGmQlI7cWFOTWDwjimuugRrD/AG6J
MG/N1OS1hzfLqpo/uAANTDenhYl1ptxn5fuVCzqmBoqgVwP9RYpfzWSTJmNzld0rJL4szyme3hra
RK7YTRqD3OJntXtR9Y+yf/E425v+u64vsmFWkUCWbVoiAOq9GW0JTpl06skMdyFWfTrI1Yn+P/h5
oX4sZVLBgrVwbyr8k3qHS4WBCEoPpRUKs38vVaAqpR7qdTWqSUMS58Hu5YSr2OQzZlurmViQRT5q
SCgc5JiLrgjlXNAet5ZWO3OXBnCUqVTOw/TRWjekDpE+1qHvWw5rwnDLJ+mSt870KO414F1f6qlb
MQNzmtO4wY4fORmO8omgabjreJNsZW59uZehmPVLH2OwT5dyiwXzajrXMzlbvrgg/Td0px+05k/i
omTKKiwAybZs1MykDDoqf/pj2RMtMUG+5cGZdhCSlwvrj7iK/+DFqUhSeECFkAl2sPNhFvMHcOgs
SH8GDuWjsj/0TA1G+8Lvz+QP2nPLAjanjqWeJut/2V3/eSa71gTLbFQ8kzmx0P3LtUSSh5vS/9O0
Z7I2zAAWDOE8RY2CqvxygyfVe1DZQL0RbM8URLfwGekoqtI79dv3XYZvpnB6FmVdHt3k/z4CjTiU
nemX1a6lwIH0nfjkiiPYvLdK//g5PGsyOzRK6dtV2lO8a1FpAEECmDc6VJmrHZhf7l0ohPxtteH3
/OdzbpZoV6yjCg56uVPKrZp+eWTGNFuQkpSiESN7LXYaZau3n+n/f+UdEa4jbgPDuD4qUv69kpJe
lI1u6OVuQHzZo4RF6bxs4lnzSn8BcRzWl6x+JMNozEZFKgyyq0a7MJVfryviQ1RzBnSwte7URbRu
b68I3wvxK25iGmCaeXvMELVYrMJev+7qlTDjlOgT5WgrDvFcs2CFHdVJnXZbgGhCWDkFKjOrncIh
jHvpLgE32eU2moYzdK78eWmdbHEGw32KZ+i65tdFBpYqx5vCIjCR+G/uPtz5J05j/OkUElS14J2f
4TeIlugF5t2E2R1gKGBLU2MKl2pOGC18KMvmmIAErXfgXK8R7r2m7/k8AtbEnGfWr/+HsDNbTl3L
sugXKUJ98yqQAIPBBty+KGzjow71vb6+hhxRUdfYZTIjbjb3ZAJq9l57rTnHPL/6u/M9cv49PiTQ
PMyOF9Wye/L25lZZxU/ICuan0j5Mfz8guLNdMOie/fNnzEBAgP2T7ZdJkQQ/aFVv2nlzCBw4v3PP
yXZnJ5+J97oTrAhrm2VOtAjnTLuXwa20Uo7WfFgMV3aoHxvixQ25qB+tWh2quDOghogUqMTYlK7M
ESDPZ2ZozIcxvlK2/Jzz4oeank1VJEv6J4tvbEoptTK1YM0jyuPNMPbmp1Szax1Sptux8GBax78X
vF+eOUnE5yFit+WzvxT4/1nvgqiJqq7JCBGIHsh97vawjVrNlhHGk7TbX1tef7mi3z5uWnz+83Fm
dB6sOOTjGggRmCT3yWtyy+5ROmzI9Y4eqba3HoJ9fCo2ukveLA8IvYLd+AlLec0ZlFbGmF+57L9+
KZOFldOdYkIW+P6lcgHXMXtvviOwGnQfwbQTin7RaAu6o39fbvkLGPityJpuMe/21MI3dG7z9w8z
VJhDnceHCeuMnt8/RO3FHmMzfGaJadb6PE3i5rIxtzSnDJ2msoPn8NPYRwdUkceWMPpn/bZ5xBEw
gcldc4WISdv0K8stV+qj+NCKdvapoywXMXbMIazp/oo08QAtWbpLFsQwuQrvcf+EsvLGu5HxUYM5
4hlbViYwxwXc06yHXOrE9Ty5K+bIkBAuYWYjKQt1l/KEEq1c+/fJQ3ZjHpRHyB8WAdtzMOrPyjaH
5iPNvE3wz9ugZCpuukcoK1gaEGnZ41N6zLYYtvk/jJFSIDxjuWlnGcPA5MYSDkpxJ1bLiECQGDyV
I4yL4RAe/RX9cGZUxmNPYgZN/M4u9/0/jUFqOJ8s3B2Rg4uk2crZTR85ZE9KHxp6WLvGt9vM0Id1
/8R7msDlJv2kBMHC2j33i2Snb9VbBGSYB17Ud4HA44cgsq33dqc80yQuZbtiHH4nrcwHFcrdG/iE
FaF9giuspTth6d36612wa2eQ6NbV7fmg32nbBCRk26HWAy3SLQUshN5MWfUvFUFoaNNuPTfuZn43
Ez8YcPWP6JsmNaiNWsukd7iPEH/fDpMAbU44GTHB4OIE2h7w76IYOiRaT7gd3WcQnlDA//1o/tj3
Lx7Mab/+z6up557e4cfLd428SGJ1XhJyJDXzWLryOV+W4Ys3YHJ7TVYs9n+A6t8/KBrGVgE3nO9y
5SR4O0+9ZzY4Rbx4w00n7AigbOiiorjnPPr3T/z1o1nmcDFw5jJoQHz/6KKPE8+zBn7jOVgMLRce
aZ5Y/JPztzOng5wlKbYeUhaZAE9qJQ3XVprp7b787TKEJ/g7KlPHryPRfy6yOZh5zMGUL+DAMpvz
rkPZg/gPTlME16jME0d40meio+EC8PjviT6Yc4wHxkiU9kywtbUGcrED6qiwtUfwIqd/FjPijdmt
ea8Qh9MXnm10G6iG/WQhA2nYnVW3cDEuz0XM49k8dVC8A8+MJ2bfvNzKc8UhPmaTuViCrtU1Uzn1
12++OLtkXtfr55QHS3qGTk56F/JCyGPRDV2u/pOj1t83+ZcdDZv4/13ii027saQwNc98nO/fk8AB
VqEhLKRA44hxfFZfaw5/Oc9//Dwd/8Yk6wcad7GlBXLXVUmisnsIboQvi3tBFsOH8awsz+/mEaG3
Ma4inckR+eJXfusvOxfQYoN5OjsXhInpWvzncer8PlfyiM9mv/AeI0ZFgBbxG54J0bryUdNd+vkz
//ejkB58/yjRaAgS8+WcCHNcEzMxemRWQpSLnl1xbX/5ib59Eucuxt6kyQEjVn4oxcNybMWwKs1t
mH8U2bps1knfzcvubkAFhvkv/GwFyDlJ6XbIxIrgKE1z1YEqnR3HROmcvSj5i5S8CjmKwAF9/tQa
E2+aEusiM/Q0XaThLWn3BMjTHpDRm5PHlqrHsdgT+hFbiR2wSZlnwLwD3jM0nELH+uA06jbPViJG
vLcBSpb3gSpq7O/J7cnpnnUoqGhn2JL38fcD/eMmT9cDNKAMpRcJxaX4T4gTpSiGxNwO2rMks5sR
oRyA5CDasZRvcoJZ/v68ny33iw+8eGFl0ROjTIjMrRof4vPaq14tdmHkwCp977BDGqlrC8HaFuVR
Sj7ohDAzsTU6hv0ZhByo2ZRVxAuvfK2v6dGP5+I/1+Hixa7klOi/iOtgJBVsDdUejXdNHReeSP0B
KYfKICxx2xnuAHI58BkMWMbKK54jlvWyIpuiJA1KredS8l5przlT+78vnGpOW9e3r0hTnddQY14B
2sC6BDeUKTl+guLnu4iRBLhYpL+oejUcLnOpmZkYeaZ/7QlAluc5qmMZ4RzDb7GcMR0r3mpqADqO
oNPwLOiAB+yxmTX/DLS3DPZHgjsc4gvjcgZ8Asy0+C/haWCGnzoMo3hUPYIY+yndOMwccE7WCBsK
qyE0l24bSRPImyrTwkZv2oB1NGrDSdQJDNRuT4psk/okMR9/gYdVezZJU+WpxSpxyDiFIK4/EyE9
EoYwVXjNfXM/buq1hAqb4lKeibGtqMvuUxDIJ5xylXPPVancducFNTx4PTvlewy0qO3isXXFW/VR
QL6IejxBwjXD7ZQyCK1Rxc8G/CyQUID54OrCxvuUr5NVhTdeW4wOORKim/6L77Q3YZG4/UO4S530
5mtgr6/TLcSfFmvliwHQmnY3DubQRidJMQOWTiOsHHTMidoKtsYGbt35vETziKdoVbjY93f+0XtJ
HqQlDvHejUwMa4Syzkd93g5LWXewsE3pt8GssezamCfwFIq5VLoMiYmUAJMAnRXxuqAS6jWXTKTL
M7hXYIk1ChprjhWuyFzsCQBjPqwHrI+MtKnoDOxqgm1R8cDzR4Ff29FOfOlxTCLV62ZcDX+l3Mun
gdpRBdOxwYtQP1l4WzgVwUjPb8J4HWpbHDGcoEr+R9CeZ+et9pq+C/gEikXVLXPcZLi2RVvaSzfZ
xjzmrUuyA04InKXFB4HKYEGRpXhH1D8fdFUP0BXI2Qof9DsFyxEHso24a170TXgbHsNNuRSf09Jl
IWqhAh6xGuT7dluzXs66Z/NgvfH9UTbye4rWwX0dZXO+mVUcQiRmD/KampbYmYPyYpJMcychx7f1
J+FFfDLfqztTpC87SdxzVIpP0qkElADMiy4nRvB/2ikETQ1Rm2YMElcCoJ6qu/I+WucAB8X3aI2Q
9kTxjWMFnW38Lt3pvDMipkYsy0i1e75TsQDvpXpEuiNQtrNdf0veh2qLPHaqjR0cv0tnCy8w4vhi
8QYTRkJg95YcqZT+ezX974BNoItiVxljJGA3XeGY2OXfIfegyugfcFyMiOxNsiMnGbO0M2zhFHG5
o7nw0jPDnLS0BF6hWra10zQ6lGfph4YabdiLiNQHBOXenoEFbM770tVfexT22ASeunv/vf7wkNOO
BNfi1YhmVFG0WafRrIG8we7IlGd9vPXWEugQlR8AKEle0z5tdWz6E14fcQj/nkMJCeW4+fMH5JOO
sMFZR9QYblSAZ/gbwAQrE7SRXhSQfbrv1lE5Yg+tfNt/On/C0soOw1Lf/72QAoD6bSFl/VRoxmLF
E6e//5/CZkwatYtaHSk59G2LIbV+inPydUiMrl5Sjmn0ye1p+2eBCsig0/xo3vmHrN2NWr/JwsQp
q3SmJAjIQV1bJPpOvgCLtizQACOOHD3fhzIhmmE6z4rSjaV4K2nnmU/0ltbvLdQWb9Q6PR60xtpX
4YfEcx6oWIAaCe0IkVjZSSzThRnw7rCQWQN9OGZH1Ax59pxJjBoT9koDoQnC64B0sHmpvwig+lR9
F7f/pGhLsnHLzD0TwcYEW4OTPeFyHDkdIbxLepmJcMqdtPplxLqNJVEyHR/zZ3CIymzG3ErHz2bR
eE7heoNIUUeozCDaFF7oUcU1B8qhJIFJz/0ZoX4r7eyE0qkhYa4zT1V5HAiDEowMzhYixuBUnSP3
bKYPQvAZ6gBNwmEmF+HWL0jqthqya2bypG6pkcgAwZGCz1JhWPLc+p8CEkkaxSLhfj0QPUG2I1am
McjcPMSKFdl9ha2UXEVmMmV2SOGqC0B2NOmQ4Ge58uB8eRIud2BDopHDPxgsfcH2/vPgyIIgN2k8
ZrtSfBKjQ4BqANsgkjCZ+g1JT8UgZ/QBKgbsO/GmzFlbCeP2zGeJnNSo2On0L3EChiF6AqQNBk7g
sOO0Eh8l7bbTSP4Bi+FXr3WyjgU8TK9JQL9U/5cWn0JxZ+UbPb0R6lVj3mX5XZxuzwRq48vtnjrc
mLIjkv12XrbF0ZC3qvGRZTuDHFCPJbhjdSvzzzhp7b44yfIneE6pdHp9KVnow0QCye3GXPJYt/Uq
C5ZewbD3ZiQWGE0SzzoZmOdNEq9zz9GafZpsrXxyIxnBvYLy01sPZNhFj8SDngNXIrVbv/WVg2U+
KeVHJDW2hFUm35T1q1KsNf3OQONh1jcZSJB2J1oyIp4pdnnX4haT1Svu9J9KXOomisQJ/KertL/l
76+7mbVQ0g0hnYRDo7mQ07Xsu6i+xOAm8WdDt/TapciUuGqPmbesxcVQLzyZVFHHfNY48IooVlaF
tjCnptpmHBYaYimiFLzl38+X/Nsp6L9f9KJVaOV9FuFWzHaCui+sjSczCtizBdMco5jzDd5h3Or1
ME3AENFgayf6MwKm2+3H1DG3kXVbU4gOMzYftgDVciVemr+/5FeV+eMd0AjogfNNA/KrC/Kfd8AS
PKPSWzXbwTgOdTvUjjrGAjRxijW3zvex4ZRonVGIOmLvVsIKP6RIDwJMA1fuTBAsGpBoWbYrOBTJ
uPR6Wu2pv9RktzLm8bDBGQUZgL3r7+8t/dYcMf7zvS8ubqgbniLkcrbj3ZNlt39ql92dwU7/Uu85
zw7BlWbs7xfKpGKHS27RkrroRHVtI2WaPmS7VkRt6XvqSalVwruDbFMW57kln11fYhRuqA+3aeCY
0EagKnOSxyTB3ROacdFJgxNUrLCm6+NJxtc+b7twDuNsmSr67djUG4mqXC7hXUTo3fThqCqPve7t
u0hcdmzNVy7i19T88u6bWJB0RlxkRUkXpzd6hVIqjiVbJ3UpEeHGQpJJJYGT4HX7CvJLOBEIWAIF
/aQKjy0yj3jwnTb3Fn5SoC99GwkdkIPndPwcj4N2nxqflUbiGy5VOaDYfBbJwzbMXa6xJeoH3Bd6
tVDjAvwO/dnsRfNaYgwizhLEu2TyTWJtFSGl+CBKSHs9A03rBn2uMbuNDXlOwJddngX4hcNu6Dj3
+MlCDo6luei7dU9BZdQzEmRnqTmNCC3crwr0tRtLdyo5n/VY4akEWDm10VU4PBlhBh2HJi86vK7+
zHB1ZkhLl4G47TgNhNHpHO68HmwZwiY9Jjw44GXEMj5aWzVJZgmmZuUsLZDbzOTwzsIM9tkW6OKy
2JVjNvkEGMJzTn06lu+KiI2Y6qPviIFFaNyW60HHhEHSQ3F+IvWZ7XAtGInd9Ae1WY/SfdvfZRDv
BSygQaXZjeEa+qeS3Pflk0Rfu0c9lkIEUzGNWrha+3xbGy/V8KyrnwFR1TWq54jiTm2eRSgBariH
kTwTBsVpjMgdubnD2M+7+G0qkYC2ko9pcpqLzXtr1EjxPTCbL/O7yMQdNrrcJNoez37A/OFoFZtO
RE0+dUAH6kX4vf3axCqf6BF9jZ2VH8T+IMgsx+pDTpF/bh40jaNGtPcYQ+fxQRJ3WQ5TO9qcLfoG
roVaIBuwleXvdf1YdmjnEGiorJAWB3JaKqbAcrTuECGMxytvwbRhXLwEBnxoYANTh1n6gt//ZwkM
vK6q6TkmOz97bBuCYAhhmRQ9AEhCqMjavD7vw/PMjB/Uwvn7s+Vpmbr47EnZpjDD4684Xb5vZorS
noOgTpLdSLSH+VAPWwl2GpTOLNs2IiLeJ9IP4uHYp2sVLEoVLcRiKfSvJiYeRvoo48UtgqMx3OrX
NAQ/YWF0JWSQ1CSEItPVLvvPbRwnotRHyS5qDrX5WnSt3Y2GbfSP0fAhhzQjjI2R4b1Fq4zIwXjq
BlgLGmzJQ87MGOWUsVAgqKVzSsxzuyGpoiiWXb6SG3Dmd7l/3wMnMd0SKJN1U6qME11Rvwn0bVo+
+NrK13Z5u9T1ua+srPCjEdaidS1e7ecePUkbETcqNGhoIF40ZFshzCVF8dJdLL6mA3lVVNildcZR
h44eonXv646sr4SpORCbFA+PCIjIjMckUVITQ5wwoWn+/VD88p2ApyI4mLpCE7f8+zNhaEHo0cWN
d6V1k8YPsTVB2RsZdg2n378/6usefn/+VHhCbPy0o6dd7fL5k0LPCAZwFQWFIAiNfJOvim28Hm6J
e9Y4pGKS77aiPxMgDCDhLezsJruPne6WkcI8W1D8EUs1Aj16Tdelo9MHsEvnbG9aB56CXd6Wi/q1
/8Re196K6+FdfApeu6foll+C9fxzOk0jqQfAjYDrU33nP4hPAy2NhwAH/9+/9ZdzIhI/RDHccDDw
PxTnjWGpegoHns2utn3tOPTmPGWvrZRdk97D0CwltxVuDGWTaaxoeeKMw4mURL0/tv1HNtJHGT60
88IQ83lFI+FsPiv9m2SsVT+fhcrj2K/MESWujs94F0vvPQZdqGSG8nTlh/wckqjGFMqi4SCcbBIX
N41siLxtNSXayeJLYj6XTTEv0QHWPQ58482CC2MMydykWGzZaHoTgFuA1COUFkOCN0QDTNpgAsmA
Y1fzrMzmbYZaO0IzQruQPklWfZzj9WjuemWdGuT7XYEr/rQjIo0nT1TmzbPUn8YtIamq3C8V5Fr6
Mp3c/yIxgK40bBJtTeRqDzunvGO+DK+lzQESesrN4N+kDe1bJyu2PkT51KUJyVqJdZwYYrsaH7zg
ZMpPBCAl6bDtM/xuyqbFrRGDMvGPnC/rmPaEdJ79fTe+luiLVwgBmMYtAQJkwmH5/rrWtRGRRdSE
uwImVqt/NOJzGz/4OWF/xW0jbBV6OxQDQv6iJffppI9MejtJHqGGRAPbtzzLBFCtd7VAd7ZG+U8v
WH42SfPqXhKWIo+N0Ate/v7W6s9Nb5KtIeqGHiPrunGxyISJp5AWDLFJXmSP+Jpy2TYHu6HWou9B
A1adSf5CFVfd6NCMJeGYGiEnrZOhmGsiNaCBzxkV6b9hY9c/cZ1pTA7QPxztAQqk/wwzNoGQS8cY
hVS4o74TifTYxe9//5BfRmoY/zRU6jISCUOSL7o/mjmGfpCNAWdj2jrpYuCInFY4f6vbnhwq3IDC
XQRG5IxFmqQAWmkhVrdrvNCfWkB1SkacVmwD5+pPz5pFZ0fLFX+Xc1Zz/H0Tr6iMjXFjxoBnXIx8
jPmPhUW7ejlheF2z3fJgFMJ66K+wGH463RlYEx8y0bKmmv5ysjCGWmLkikgMgrSJEWCmyARWlvJQ
107mrzhONNLcA2jSz5MImIfP4AEIn35lG/vliKZh5KZyQBeIPFC/UK+0vR+mSXQWvmTKpgPbytJu
4dC0+rrb0YcEriaIVzb0X55rDWUSR1kMuaZG9uz3tzE2hLrt4kDYehrBHvVNkNPzJEsvLrZFd1sP
eySDYX+2ybgY0HOU+skzNPJHXEn5LOmflkBQ+0C03SqF7Owd1ezQ1acIpmUxPiviDUCKRqpXpZXM
hpwgwcFcmbygKTRf5qrF+dUQG5Dbq0GgEXfmIFoHV/bsX4RfGtLrSd2L2VdTjIvrKkeNGuVC5G1b
3WmnieRtRi/aYhx0E3buoe6urBVfBcf3FW76QNDueLXgcl0WJE1RxoVU84G5ucozibjH6r7ssMSu
1XTj5y8+vkKAJ/AkXkSy+cqNSmcTzPTfb/pPzQnfwhJRmZIzIaOL+n5nzc6HmUm9suUgSE3EK078
qZlfUyD8XBinj1FgSSNtx/Jy8TGZMvYhcBFv65OckczGfJ69xtJjIlEerLr8FriCHAKHkq78vF9v
K7ZW6I5U3Coyu++/j+hvKZOSmlEp9ExMl8y7CBjQw02QP4ocwUXxQ7mGbfll9aS+/M+HXrRRvEwN
tERorK1HsxKke8e5/nF6qCqqNWtZxk+qNCuB+chrq3kt2OTG/d+3dbqelw8XkBOiQywdna11UYE3
oST2ghJb28hcaiLr0nxUXSFeMnYorpWAvz7JVNSTXtKS8RZfrA5KbZxNP+XDdOM5QyUJvbFslgm7
V1a4rI1idgvbC3t8WDlJfS9kd7XyXEPrHq8tjj8PfrBfJwUv1DYFcdPF3R6EvrM8L2ZIdCIxpQ0W
LalzHiNN2w/wbe7qbKF8JqFrXPMHfB1pvl9wPpnTtkgnC1HR5ZGT3KdRykJd3wqxzCx4nFmJ7p59
ZQ+GZ65V/oZAJhyZaCd7fZfHvNi5+C7oMjt8SIslCuOV3iqn0AsOVqPbNS7KRvsM+2CVFNkhoNTJ
zXaj88fakbjIxmfYmYEODAJMtvrIBZ+GpNXCjHQnlUFAqfVdLl4LY9Z+ToWANXCgI+Brqpb1i7og
KQWhGMtQ3/JgU9vc5HfQ3Z5QATyFr2icd+It6bJH8x+hRvqkPHT6Q+gw4o5s1MvjjXDfO6R/ONqs
tGW3q1bRPt3j5LMTZFAcWzilz40XuAk+mGMqaayENvNkeV4u7v9+Qb6EORc3jJ/BDePXAJ74ssv/
pz8hlaGKp2tQt8HRyGzW3WW7K+7LQwnV8nZ4oGN4E7nNvfVkIefsYRjbHFVgw5BgC7EO/WRAE2mL
2Qv9IENgMDL5kzmZUebWNn0fORGAEX7vXqCJvQg07jGmv3ZMG+z8sXxMH4V7pj71W7dhYP5GBLcC
BKR9S05cjsfyRno432dfhM2EJOcn7UUg9ugErwVoPXl5T9pJO4253b9IE9ZkABmJ4vFEE94zXC23
+TMNMiSmFRHEbtunXbVXTsm7DDvh78v4kyowYX9I6gTOr2i8ARfvfgdteRTPubJFJlsjIC4dzyRk
dUb7xJqDEG7bldm4xIgbqVvpc8jFQAEmkgDD1sbxs3mVzpV4VqJiMB2jhTLhCIlrEkoPlE+1iYMQ
agcL1DlfJsI+k11GcaLu5jqTidUIbjFaNIWdyk6QLcvAHaObcOMVS9W6pYUIoVYTnSTdheVtr5t4
qDCCvqacmwtvUcPy0Nye16edBdpcz28YX2Tkb5FIgVrBqdSl7s3k8/RtieNolGUDPu+aVu7rSHDx
HGI+03gGReA86uUG3BVa2ORdrGwDiL40MInlRMXmQTZxyFdNdGQNE1VJ7OaIScx4npkbKFk4X/1x
xpUVhHmpzDivUXpxTM66ZecvuRFd5Uqag8CkiNday+Tc1UxXKtEGbDpgSBYQ1GXWH3Ra/MAMogdw
3b54pxfHyHdlAnaJ9DaRXNj5XoYr9q9EDS0uNBXHHodymzlr48GnG5F1RQvAghz6uWoqM9YIsr8z
DPu03nHJpHBd9RsLO8G1Rpo8reXfLpyGcW866VKWs/tcHlGU88Cf9gptO1QhE3WaoqgDms8OVODC
w3VWhTQi0ojH6T5qzVmlNCQRvYIbUJTO6QLe84SMJbz8xJCMyAKuHcd/VFYXGq6LEywngEZJKsRS
fukaxiLonpT0+JjzeKZbK2JQnQtA004jQ89YoKmAarBWkL3GzKqRtTR1NZNRJVfnfTFCZa5uztCI
TeGm9o9tzCRa9IFU40kJ/9U6qnA8/PD5PfmheyqjhX8tufPn3G36OZSCMuiQyYJ9MalJh1Apizw2
t1bC2Bz9TrpqZBJPGgQlINUQXaYKbQHYnKEyD9iZyuYhGUhH6pmMIiiy5JTfFc/z4tRP2r74xUox
vaHP6hgFQBE3jiocy7+XJ+XnQyIbUxcY5MWk972s6kNLTCPaNuZWkh+lJFzVuXInJecVFfkszN/q
mHZBAWyViz2KD2qLv1GBUIfGj6hVmjo5jzLswRYdBn+i+mi9jcYUtCfBJQvNbY+vPIVoFpVMVkRp
1dB6QISoDSxkrN9//5if2mnwahIZ2PRUZV3kNPa9lg2KvNAFmo7bXl9k/g2xIL15jOLbTtqMtSv3
e51pA8Y5M7k2dJ1u7vd3bfpkDpsw9BjSXapcxbaPGz0Qja2U7IwExyPKv90ZQijDtD6EDizc9SXP
LDqrAN1OX7BseaBUECoEQeD4iFeomGfJwJhCxT+lpAiWDpb4TA71lc7R/3OV/ve7ssF/v0pdK+SF
EnTGtmNIXRC0euedt2fUcUn3JJBI6Lse4KHznaEcrtyf6Yj4/18ltsXvnyyJpVL35WhsE0QrxrAZ
0c2i1xqILIe+Ki51f5v3L4n08Pfn/pzdozye0nHokzG9/yEMPltar2ZeYED6x/whuPiaieG5z2rM
Cm8ZQ8OGfEUCHM5npvtAaprnIVWYOEDjFE6FNK9wspaGONcrqnYYyyhPwl5jPrQX8k0P3zgO3VJ+
/vtbSz9q9elbmzohopwcMO9f3KcoSnyyCGV9a6mflp1ZW78+nSmaVJp5mcQ52KF9HaIg1Ge+9Pb3
h/+yLgAZV5jAGDR0UIxffDj5AroQeCV1bOYUwT+BsYPSfLahZo+WdUirio2O8D8hheomLaT4mBrh
TGKl8OiYpq9ev8hpfwXh/ZlxXFrGy8h7DJt0o5Iu03pQhUoksT0ukcGuktsGdVDVxTcBcZh//5Av
p+T3Z06hXSHLijLZFTlgf3/moiq0vMoKtK30rD4mj/lzvWGAOEUm5HCk7GbvrxFoxffaptn376Am
/NfhljBNFHQP7VF/LF4r1KNMpnHloyvd9u/8O6iV+kE+cmxqJUIR7OYF0tXjsJHX6aNFV/MtGNFK
2p06SymfjoxiQQCTZTV+IkkoP8moYUIq4wI6ZI/CASWuvDUh9ub3Obq5vLfhEdOlq/cARZH2od5p
3vsrghZJ/fk2cmWIT8Ldr0wJZBf7rxGca0UxBHVrGYsmcUTVHfFslnNBJvRiGVhLK4bUPRefcoxI
4wGxLXmXCrLlzp34PcCS388u2W+Y00X8IP7MKBdq7QYnxMNl6QCmTqCLSLYIZj520JE1/BFosJ1j
QApnYkGuz2YA2kzlD+YZuQbqDoO8ETrTeNtRZs7GwCX0zICKDUQIYTJ1FJli0tLS3Ux0c2ykvZPu
M2uBytxUHYqwQHAEEfq6MxqzBhgen0SqM5P+Y3FvvFMJV581pGmy0zo6D4hKS5pylLvEzNOmZ7j+
1T+GgwSbmQXqjdvAHAlYtOnWfAe41YjU3qV+Fp3nMb9QmMnVrCkXhGJDGqXp3ORzMXTiD6ZLQEcp
WPsj2jPQwkO0GstVrK+F/HaMXfBmfEooz+DbMYs4Y+2htSQ7ZXOlzvrFmU+37v9uNHbi76+AkpaS
SjGlbkkLmQbMdvHvfMKfoHx4j/17vCaYd28os4D4AvB0JLPdhFvz1rpLH1KkvORv3J03/XP85t0W
W/WfCBCadjbHvZQZCQY2vCTFY19CObODl3GVAhj+jADzAHTl4MG+H84KBMycUrkOsW2e9IN36Fbn
f9Ij9QYuYHU1PlZ3xUtxQHSLQp9cAdv8AHknP9MNlSjsg1kpONGI1ZklBR6LrR/T934fEz33XBz9
TXXswNW9ImEtX9ut8djelg8SGOqGGvbALeQe8eLVjHz20t3fC4z0daS/XGEmtooG4nWKDLw48g+V
l6YZs1OsetWNcpAOys57CB+51OCuJDLsMgBylSMc8OK/ho/Sh1hCQuAvmLpK23s1DuGb9Jyu4i2K
hjMuBrt60//xL8PjbX1s3rJ9yToEY9+cfJhSa4dr9UF9O+f2xN3fm2+MDcVb4Un9rF6FJ+uda4zo
AZ22OamlaaCED/k6XEX/mhd8IppTvQwnlQNQPVf2ldt9AO9DZ9UHEzE+f0Kd7T/IpzP6Ujff9m8k
0b8p//wX/07eoEwnkvqlfGsfh3l1TGpHBlrHyOuDkvuf/oHKmjSIZw7u3m50OLSrzwjbs6N/qlbm
UgSROrtRnORF3PTb7ITez27W6UOJXfkeY/ZSe+E4uQ0eOPpGD0Cub1mFHvRtg33a2EgvxdICsCmu
T/I+c/6+iT8H0rwisLM4LU2YExws318RLxA6OsCtvKVMJ5tM/MdxMtAc9rNWcwTMWeDPEZaN9kjq
lo7kjDy/Bcoeb5yOkKbp4A4QSRsLXGKmh2jOX1VoINFcNxy/c/DnmyeMpzorIOyFDyYh4ehCdBzF
lWXMBvS1L0Q/gmpkaxDRoXIMiBesDIy2ytE54yQ/T+EvnTfre1iYDrLPIpyTiMWikfJ/wCj7Nb7W
+pZ/2yEmCA6uMa7Nj8OBOERB6WsSvYtkMUlqw7loOXK8qDD5pXOSKiD/idEWFDDqXQQXRIIQuKij
iketnbm9t4yvuZOp17gVF6/b1Eg1TJQzE1P5YkOvOKcKXcetIlRpcPpiVQSz7i3xDg1XnsRl4GYW
QSKrsrgFtiiRMCYf6baJ//JkQ6ZmjnKkdaIUOciuuCG2YRT3RMlBg8NOS89kSVSQ1rrRs8VaDrXa
IZauVHemtDoPM6P9HI3XXqN4WFbJVjuc0aKDiPSmLG8MyvU9JglNX2CBVheEP2Y4JVgJFUpKlw1H
fDmveR74SpWDspshZiQuyFjGCzHC6kjmOqBBLBtLDFwScvfgBoxMAqEAMC5fNDqh/K93mrzQMYBZ
0k5s1vQalGERGovxvIp3YLbTW0V04/JQdQvUkF1y9MdNFqz9jiJ1zhsb9DN6z00CfX+JULzKKfgd
krIw+BCRB4X6VjsxrSZ2p/Bm6eff79n/c/MMGW4ssyRRveiGjUbjB0VfyFtjN5IVnsywGyW4Y8Do
8tScHUV2aG0Z+H9q9ItUDzN25pbzJ+hfHFWjK4b0wUCwr2R94SGKvmb9/W01p9oWdbZJtBocJL+v
BJk6lMJgVaxDxgpdVP4xlkwEFqS38N4r/pqOfcoaKuJjvDfM+ySGuLOoq6OWvoIDakBTheJzT25m
8FQoSPbcqaT8rLDDkv1BG5MDc/qOjJ2CfmWgZFM2TbNCzh6NLJ7yQm1o1K2N1PGEF69aa/omR+RK
5AnzeRTSSu6ipOvKGyV5xwSikrnTLCJpyZla0pdySgtulY0bQ9n615zJv9WL367MxRrZCKUHm6CU
t2j8EdrHWzpwhLzksjPETi07OQjvLxtNUG8DcS4evJWvTg+/gMqHPgfmSKb3c/R9ytsAppQXzvjK
agQXhuQcz0vrkKBt0PtW4fbOTedsOGk9T7XZ30+h8su6xi9hak6TAITM5eEmsYSu6LRM3mK+aNER
EdRTutHZ1co5XjVlkt7bwVfwSoP8ELSygHHTqSkaY0fAjwNMnrTc1iYmTk5mnPILmfaZw1RQJhuK
PO3s2nhwei8uFz1c4SjQp1bejxJOVjAESNFZZnh/X3q3MgUY2D7J9bx94PqY0jviz9cljYbhEe3z
aD1iHSyu6bZ+uXC8EJyfgY78D2fntdu4lnXrJyLAHG4lUYGSaMu2nG4IJzHnzKc/H+u/2ZYLZZwG
Gr0bG10lhsW15hxzBABZ8KLvH4c1ln4QRKZEI73AmFU1l8FDGyzTCsfZ1fCMdsScbEYxWb9WCCrR
jlDxlXGVBUt11riSp7eupKMkMLWeNXDgojUl27jJuzVCKBQ7/37R8s/HNl8viA8qXSCh66jYmqFP
rHWG5FrlCk4SxSoSesBAgOPsBVhGCXBqWgAg0xNwfPcQgMZFxTwq3hJ4kndLnZ1oILuYfoXOlq93
EfxmPCzP5ff3d/v9Iq/6sMyQqkpq5odaMZhYoprs4Pdx3JKhgvaJz4Tq1V/keKa3cHh3zZvY2DBF
U4hUyKqUzS8P7SfugJhJxvxDhZlHAtrVKNrMiigJYUW7VrxuavRHnGus7X1/xC1e/6wp0Z2ivZA9
kz2lh7axfW+TORm5LFSuhpMRq/jbwvtLfcY1MVkj3ZH+hv/9feHlk5o0UqxLbrVWfPuVQpluY2pI
hIMrvsYVt4bkSb29M3CZtZsDBN9D9llrq4B+bs6iW2p8z++Ehl8oaQ+UZ3lCZnUfrOgh1LWM2vRg
OBBbQxVq5caYTf29T9zLykOsPbZkOn+VmKLCOtqj0O339HriaCeH7qXobIWDHgO4JWB//CQNrjr+
/3/+3DI3j+gck0+oct9vX5zyMIYMBugjrC0BTrv2GCTnvnyUI6c17ZH7qt1qvOmag1i+5OlBN3lr
4db/zUfyJ8kHU05cC2ctDDQXEKrvV4Jlu6ckeiW6OqB9xtnMVzSLkCK2w4mEKzRcysQGOp5D8xjB
BYTmSan67pXQYv6HxyKZkFY1mUqC4drVWZ2qft80kS+5g7Hp6q2XUb+hbNuA64BTqAni5Gg5RpjZ
vkbhvVQ/SuZzi0/R/7DNyFhHSzO9k/G+fnUyWlE+tqOVi24AMFQ1/nKYtEVBPpWWruvyLLQ6+U/V
XjcvQh6uJrZDq+xWIwMK+Ihwdexw/EizFOQFEycNirV39js3ls9+fLJguk7yTfvbm/xLcU99gw20
bmk6R8t1KWbURRprA37yE4wP8NAnIcWjv34t6KRt5Ww4PlPfjwS5rKZRVaJ+XUFQ8H45i/+2oL5d
xtVuI9I8j4XKZcRuQOraTkQ33jIlQ56Azxfm582SIHEowSTf3AjrX/a6vxwQ3379au9N4mrQdZ9f
916Fm+JzVNY+kentq+zvyqNm6zjzo4xOFigFjyVRJGAdwm3nr41h6XWbYlqoWwILcsd/+uXC5u/o
6lDAgQaWxmw5P8sEv39nDXIUrTfbyaWR2fUo3ugzV/DF+ngTmMAf1YU+BgUmLuJcGl+c8uDfmEBR
8rJc88xIRihY/i//vqy/+C6waP5zWfPz/A8pIK3MUbXiCrd/YT1mblbbzS5olq36NLa7GGW1nfQr
ggpRvlloXtZIhwPD1lbib4bHP/kk2vcruVo301QYTRrzgGRHvQQq+XOYnm2VrVARKbgf+gtUEhKV
iK6rklM4LPtxU40HhsMzwPHlbRkBzLQSze3zbdfvGpPw5cMoMck+JQNinaMU36LvlgGXtv9+iH97
tSb+mMDRM//9D2H8v88wyAt9aPLRrWvEwSKtaZwSZo2dWfv471/6yYXkISEeo9BFsYhZydXGVPli
W3t9RDqZQTfbHaoW0EhfZniK1jiPDMGz2buZViKC+WVvNuYT+XoBmzpDRW5Q0wDfv68ULSpH1Svo
oJJb4QZtLj7KMwUSPArT5qW096GGo9Td+ifZTh6ARwt8SfEKM8aZPasgfa32MlkEol3FDgb1+edA
GmZzAAvEsgALOHlYl+amfm79FQ19114kSjsgbKwgESctdAsjTGRUC806gmtH4y0mVYQDg84jUM8w
B5m9s3CnoC6ckNlQOm+HaEPLgRQNLTpAMFF9Bm4hwlbGSBAFf3LUfnlKP63W5hf0n6d0tf+EeSCb
GFqPbrMGu1D7lVCtIkz/cQSri0frpn2Mt7GTHkOVVEZbRt/+AAzRhLvOsyEodKOtg9DXdn+gwadS
hb8ANA2i/Gme03SHQei/V5T2l2IV2coclSAZ1IjXtHNBKZGgtcXoRrU9nsFQ8L5JWrdX3BKRXfhB
EEVDyoTntL4zkmOn3prwcHAZSkBmNrJ/Z4w3LSMXPG7CZVxv88YxEsfqt1W/ZSASRjuzWJb1oSG2
a1grgJsVYYknZHMkuUTdFnDDz7bmABWqObK16AbEXtgeK+23UPGfIinezeyWBI1C1zADu9qCJZRu
jUwEsFvVkAO3KstO0F9r9IWkbhQrpbxJGhIYt3h0ecYj2Yq1ysHvEFE7MsIg4jT5CDSNtQgAUP02
1/rLdJCrsyjEkAkyJ7zWI7dGbYpwwwf0Wk5cPvrhJRrxt0hPcuBGuYOETK4cz3jN8jdRPv97FfxU
UhCSIcLJhUEoGpQ8V/vKWGRZr8nV4IqO9qzOxi6rSDv00wYkVNkHz3BH/vglgm8uyP0sI7uDaEWl
Tf80KyQYrD4NcDbUjVg8oZsdor2F5irHwc+WZs9cDEbWA5+nugTXxNhh9+8b+FMZXu1OCnxbNkVR
Y/h1fQN+MFRZrsajW15QUwo35mt7ks/EviYt/qP96/hVNHutcBj5AeMpKpFoBGmiuWUvIokDcWlh
T3dg5s1F2NRbOu2OiLpqXzIofm4xPuIUrOjQiFnDZo+9fTIPIqbBxpLqsMaPcFzWuEf6N2w2zS+H
9F+IP6BXsBFmhGNum67mPWJr+mUxaK3rI/Q0ly1GbY/Q83D9zepjfYz/+Lsk72LteO2iexMfLPxB
xg1RzX9UUMov1/Nzk8NKTp6jKfgPPdwfyO0/B14sF5mOA5juivmjpIGiVY5e7gWcMlRHMIlJwieF
oJyiwWe1IFq1uExMLcYCY7gOcy0iH+bvPFj13tnDTULA4cEs7wMLgcXHtIzAYiYtf4+n1g1QcGbV
cBdFjqh+VePp38vmZ8083wmrXlQhsNIdq98PtVqZqmxQuJM8d4P6KFbW7U1nkShYXHTULPzb1pxz
gC0Gh2rGvPJsxF+w/cB308FOw2QnZqdef/1fLgs5IaAqOIeiX50inaVVWkF77CZpcR93Imppxswh
a7c+Iz7bzukJQuXmHcEQ+MLk7WbCt8aSJjKI7jy5eS4pF4mOaTJOwU5eCXyt/75Ejv3rekDX0afM
WWEEO8CTuaocpTSX8lL2PJfUiRyzQKCMYCMdgMyTdjtmT/gIj5Ntaec+uvUwUHg3b1tKBH2ndRs/
t2v8p9K91N7LCkj6jZEcehAncpf9nek9mv1L0tyrIbPK9qmsXClK8WW6kUpSSwBKwEd9N1VfBs0O
9fVNpSJEgSaZ5v5ZsuIbGa3viAq8SrTzCJFUwDe8YDQXtkD6gtMyErJ2cblvk22unGrxRhrvLZl4
oAMT8mC8j8qHfHb6PBrdpg+OOBCAIuYprksrTcFdZ5ma6FRXEo49hPjYZbLpsENOt6m5h/S4MKqH
Ljn7gttQAvLHp9eodcgSV5tDNjFEQSy+UqSF+BqyP+J4ihUC1/Ui6btKs+eo8cruSW5q97Ho9Mpe
11wLqidyWYzncUfQQLLTBaRqobknLE6Eo4DYriJ/Pe1RzH9q5kMqbPK+g5i1SX07AfAMyGxsd4BA
tl47+nDf+/tKugnHvZLsTN+N5IzC+H2Swc4gJZuGUzEMCS9G/BmMK1C9gC0nPRtkwKbD7YD5ex24
Ga5TIXvRIO584Ygax9D3hbzxuUXppsttsbgJsg2zfC86KOJO9oGwD1L3joQqMvYaNnKFmyVPbJ5y
vU0JqiKEjDws7571i32F4LlxQB4XZu2HQl1cQGXPvbaLjGWk7FvvpGKxoqxEge3FGZGH+ru0Oaqt
ExW3wrSz2Cwc9uqhoLXbaZbdtyifVwJOidreaLGwWqXqISr2BCnL4YhZVL4ctQ8l/ZLirTDeNH2x
ivBRNJk0CUoH5P1eFqcMH5Zee88yV65sOO74Mm0M7dQTuDNsxXzbRzdJ/Fh7BLTtUsCloFkLsNRH
5GzKG45NGunwiZt7UEeOTXJrQifXV1W5VoONae2Q0VfZKsbRIdlI00NqHst+U6YPqXETEKloEOyD
1z89hj49QeztUlcCqwoPRXrTKHehfjIMDM5mzcW7QI0W5s9FfyROLy9XgcRN2TDBsL0HBey7cxK9
BtUusm7i+gCvzxfPNaPddrzrSELqFwXO1t4qn1ZYNajKziscjKoC2/hFY/ZHR/Xt3J6zGCQObDzR
OeCuqQxWhDuz2gweq81btpjzqOJrzexsQrCp8PrlSypvKv1YdI5Xtw+GGK0N9NW45IvLDCMu2ldG
uBcF3/jKov2YRFTid52nbsPeiaWK9WyuzH7Noy51HV025kme/1aJBfRBsuKzI2peqL3eL43A/7Hu
ru+MSpOhJveGUPhqD9cy3lSGfaaLiA7ng20RPjb4ft3Gwyob3EReb3ttMwZPuNzl6K0muDiS+YoE
y4gCgCN10xOoF6gFLiDTesIW3u9eJTocraWMqlMnMxVH/xIFc5mR+GWlp0C7lEa9lDpm1gbUiRLg
nq0qcSX9jpqykx/nI03r9wR00/ktBFO5Fdqn2PcPQ1Lj0bCQwVAr8400L4JfPbT26dkMlIfWTDYN
MULh0L5lbbkL4veWL84shKUIbM1fjIBvHbxU4E7Gc0Xmt6LL771BZMApmblZ+MoXR60m3DpH3GnZ
sbKm3CqYrKWl3RjwQnCOzooWYzIUEO8aDkDqBIV/dm44jKmBb5ux1rMb8UMmh6EhRkWoMTAiwgeb
OGVTCmwudjEuVO9YNedKhctSoz0KpXCTDNo+LKsnYRCXfo7GQUeokq+VHDZ+fsixUxNqa55StUW5
lPUegCNeNrq+mBQ2csJfmeZaAg6Pu46Q5Eg4ypizTMRUdbiWWfmbB8mmygD5sZQgHAxwT8ZUsNf2
IDiIpEW+qbh4Cqt7c3pXiO7K3/pQcZThmBqvcQJ9PXfzcYL+d5LlEw5LtyJZ435PKE6wpAipCEXX
u8jxWMKlZNyJLIAANlJSPgfZWakr9ninQ2vYxC91fW4577vmmJLYUXEPIdHU5qkK7+TgPlPeVZrQ
eAzXsUg1VS1WBG/4NOTClwRSGIlUXc9CmGJBNdGIM4ggbHnAZ2YMn0yBIrnVsxdRROzEUzKl5kOS
pXeByVglPgZB5qbVnUrl1snC0lO6Lf8WjPeQGW96ZhfKQAOumJh1TPeMUA1/PIUaitFB5QgedZir
z6Uh2JpkwWJfapo9ovOnyddj0J4XzTrPXym/wGaAkfMii9NTI2PBGH2Nmf+KT37QtJh/H3PZsjN9
nkIFJE2+xZJTSsdUfhXy9L3v6r2Ss9Vrx7C1VhrttjAFm91QkT3UadQjfcGbexpHmWjwhJmHp3HW
y5GyaMrskCWWo8fyA/7HcUg7NIofndlvMvKCi0FfB4S15iJTYcnfTryXNL/z8Rom9LO9ZCpfQLXM
hGeL9VCM7UtFpBIbFAEw/RwOqp/k0tFq4yWHUY5XJFx+3y2tYYXtv2qkKwjoo7gKSVExHKM7WpGL
9Ti2fmTEp9WTqBHaVXYP7d7nRfItYfUJKqJuYcXBpx9DiNw+W0QHpIg9SNXdW0mAxU6MhdrYP+WE
gFGSF5O+NvM3jWFHUZLTVBpMYyYbkzVOSnObEoxeqsigSXvNTNTlkR2Y51prbUExyXViDfMXDEmy
bEZpP0zJqrD2Q7XPKmMTl80mkLqVQIhJotEy0U3pMaIJzI74lmCgfGB/scmIEmdetNDUcy5qSw0c
e5wF4iNhmdBKO/NkyhcMykFFvfmpB6dpspYN3BSdj5ZTICr4NBAaMJv0qhP/T6M4e4DgKh56cric
Mt2NVOrGXXUk2JrdYsCwtYXZLgnxrYh5oz6WOylw2vbR6It1mmo42RME3Af7IXr0lei2phbSmY54
TEq0cGZYzUGfTZFuFeHgdYoTUdcyESXJpGeOVgV2zVvscVSosGNuLJxqNibH0AC11FM2GT7w2UVU
EG8MkegWJR6C02vac3/BUga8jFAgW3r+qGSQcLKRWipsd/NVq+yrxZ1GtRmZUAVMO+zp1Itxm9Rv
aF7fJehm8ZSuEgYmHZbqKh5K80uKU2HNR/hnu5M0nzWPFQ5W4MlGH0mMrM5wTELwcS3ed3VwtExe
ggViYh09NHcxB4hoeatUFFdDj5s6LZ/Pytbi5ia0kq2BLei8kRrlITGWEtjcv7uOP1Z614cqCuI5
ZYv52Y82f/LDURBEqNPSGMqLkA1NDk+GCu0H01iWOFtWOTQQKy6USpZ8qzURAfPRfaToz3Uyrpqu
fOugZqr1UWOW1qqSHcrq1uS0oWD+jZfwE66Fco0rFtR86gCi365glarppcrXBWQTFL0G3ZqXOEMq
gqJAkZ1evFa0rbhb4cuf5L+m7v0AbOcfpzmT2YjnxO6rBs3qBStEB4gBnAAu3i602V9U8I5mt9Ws
fiMNn1b+Wca4MTQKb1/dRDgwFHajj7/0in+cj67eGn4WMkNoC029rl912U3cS21qdqYL+zjNVml6
q7KPyx8jWjVPZ3FfGvzfMvjlPbayTM2NSP6lHvszsru+BngWBiAnHmWkAn/v9JUukP2qRxejKXfa
cC8OO1TS9AafrB4EUxWpVtGw6TIsG/XXltpEwUMtQd8VePWGxpLR6ymxip3avtGiGbRw2BVuajVY
1taljB8nRhKcLMFIRcPkuhBLxyCaqx8clc+AcLil/jwVLjvMQuEoAxwXd7VUHmUoK7Gg2CF3nh3x
v9yp1s4U3UFwZQEzVU34oq0WGJq1sz7ObRiQ+EddfAnNU5N8VF3/y5MC+v3R2fOEmFARlAguQpv/
/VEZ1DSZV/SmSxs96ZItTZiYwSgbtLPnI1sU96mEDQcs6wAdHmWDCOU6JSKtpxuiZMpyEWuK2d9I
PpKcq5OKWw2fVXxTh+R6v1nT0UqcUPhC5bbkeG67cJkHlyrTMPHBTLufUSziYrvSlWixClyEew4W
AiLx9KTCiNiE/KreJsAd7XikAMDXBPcz5mm6OezFxJ4TFlL+RhGT1txyVF1Y+WKCRyPmI724CCv8
Letoa1hrL5ht6oR9jCROKuAcJHdq5xF9+ygkPZPmNw0YI0DXnHhbTxkOCW4yhZocEjO5aVP9vW3Y
zHG7MYVxJydHJXI1op1YYkJLhh1mTyQtYK+m2wXs4ZyeUlA+qlq1x4TxDbbOCucaXy8tGk8m48JT
pEPVpmhfKxNSonqvMKCMsZWcmF1QxPu6f0pLLB8TcrwBdfSKMmVi/2ujUy29jYSAJcJHLZ7G9iAQ
brZuMU6mIS5RlYgmPmRwPcQC8hM2adIHLUKCTr7dCvpvg5CfEnlULkRKMdOTMX3AUff7IuqtWrXC
UjPcqHzGcSf3zF1JDR5bqm0Jz0ZCtT97twbV9OwjVWd0HnnxMiZ8RPe5QGHvKb8IJH6OOrAKwi4e
EaWuyLBcr/B/WazKDngSAvLcesjoCdh18r5Zm2BofMJFLM6htBOzqrE4BHW7ISZM4htVh6Ns9rve
p0aEzBtGpIF7z6GAWX/NdAu9C+HCmlCfYoroEadeQSzcMqwdITgZvn5IJOGlVM5xhRey35/m3iTN
RyTVxx4pQc46LsT2SJk5l++kRMdUGLU82T71TMjqkMw335h+OUvnF/BtQzQlhHW4JUjy7PNyzbVQ
BrlR00mzXCtZIxIBlYNkDo9Gbxw5OFBc/vvo/u3nro7CmClT6Cv8XJpSD9JqrUWiEQw7rU66uCp/
o30qP06/+fYshpUK/21o16SnSC+LyMqIeFSky1CbhxgWlo5BIBVLoA4rL9uz9QS9k0O5TyA8btip
aSQL9eg1D2zpEhtZlG075PnmfYG7Y84XLGAnZWFrzAfErt04lZGsNKRvSWcs9G45pwfC9P33g8NG
8y9vSp7NFrAsYeh77ZsSD1YkDnQ27lDZRMUlA6hduNNpG+Xq0fLLjcTExhNRwlG2s7+oxmbw3vr8
ti1ue/hxOa1xAq880t+91A1ztOrlthPWhjltFO4KXLL3bhNvw+ByWQr3o7HXi08tv2mwMc5EHEvQ
g4fnnB6wV7W1qTqKzpaxIYc8oHBipAZRy3TbaCO5PYHa3qVqB+xIF3ps7UYPl1PjMUcYW/pA1fzT
90YI5Th947PqaTt64giJQ0jsnYQQJcbNFh1jclao7qTskqUX1Myr2BgXY5cDZTcbQX8wS7xqBB1s
bmOoz5GmrDvewzgRVTm8sqba5tjTKIacF9QUIta4TeiUsMSr9pUicBPTX+tQnTyg4bCyiQH891v7
M3C6+rxkcd5uTEYkMBWvah4/kCfVYuG5WAPoiXhv6PGOMTf4xdASC7Is4d7B96wrwPxdoj6bIXK6
m1i7HyMUZ2RRceVxheoguB3j9ZiiE1ip473ZnOJ2WBTMISMho7s5JaRnadOZu/z3Hfzlg4WFpRJb
ZECcZjb4fQMXh0QT+9hkA8f9KMKHGRLtWg3fU0J90+cpfP/3z5E593OZI+pTNOZJok6tfE0wUMpY
nybBcNHOCojtxvF1iN96pkZ5sRH5tgJWCEHTq9rMNwMRExXftDYyAimxQ4WgJXnvIsOI2rwtcJ7o
lW0hqhtqOyVut5F6LtNw5XnBXWVla0GB4Yq3czisQA3C4ajUzOjZ18XAXAkAW1kgsR27heUvzQHa
C29DU+AHvXqm8RkYhaOum1Dd0P9hcKavMaolecNbEC2LkA6w/JPg+EF7YfFKWf4ZoIRMiM/Yqvqd
hHt9LywnjyCH97rTFxfPhN6Qdo+8QsZRK0OsD0J/Ys47WFwU5bDlkSisZdh9vY31ey/F6/lL72oM
YUkdscIPOLxA9PcZgsT6a2peZcDEaHxhMBVxTxUj2piBNQOhwb/89tp+vjU0uPhLMpwm2lu82td1
uW6HSawRStNuy5epdSj5cEwDl0uQs06IaUGhf/nRee1dfVzffvTq4yrkuJDk4P9+VOgsTLYcSTuB
G1BxZsDtnn6mFqc1jCN3Lhex0GZgx24uUCX9FrD10xEEx7b/PoL5KPrPOLSosk6v5BEPHoOYqZCo
HA/lANBuimV4I3gobN/9Vt7LCmjMpIIeJBYoJIiWiHASoKzBWtCsNljLKd1Kzcm2U4211TCCgouf
tJcgznZTbg+ShxlIN3t7o+PB4145yHiyzHswCWJTDWCKif57EaSrvB8W+BKhSarUnR+7M6ReEc/S
Z29VIzha5a+z6suqiIxFLR5TmyV3vclYKpseWhVAL8EVEXv25nHs3enY3qP+EmhuNkp/Gin3a0Oy
J//BQttnhOFW1I7crkwPKQJUK4a3SapyVVJ/J5RWv7z8+eX+ePnsSsbMzcS7Uv7+uCPsVwLfxPKo
ZwyTOlM84qaA+0x9xm11XUflvad8+ShzfXmd0RikJYpbWpNfLuMvBQaMgz8uUKx89LbfL6OuZDEO
VVN35YRAdIxnYJlbZ9xT9JoFyLSryS8dmsmuuegIvAMw9FS6+y2m/acAh8WHdgqvQOoDirnrojZq
wMJ8T3d9zzYBvs36c4SY4AeOpjfbjq1shIBRTqec6lskIaC3iYTB8XrB7HsVpcRYBRhF32ZkOehs
aLPPnXAygi8dBabc/8Y3+tlc4qP0x3GUyswwoGx8f2yKnBthJgPDhdKp5+hSJ8Hpk7m7gyeaun33
VjC1LTsi22A7aJq/TiMRtP0ysd0N5blpg4e+2Yh19Ch4L0P5oqtOBg1j3kk9DoNiqpehX2wrujWD
TQ8UWcojZ+5RO4JUgkI/a9pLRDsLpwBU75dV8ZdDjGoaywoG4pJKvun32wuyNlbCSlXm7XCgyxLz
etGaDDG2nbppA6DZ5JHmdf3Lz/5o2WceA8yduTrEhF+7WgVxlkhmayQQBvw7MKbC/BKbVwHEuip2
Eoljvq4t2JFr7QuSzAqwuSA1KCqzVTjXQYR69L8wK37SmeYrUogPE+fkwx/lQxsOSqllQPvsd6Fg
s9k1/YYp1aC/0grgEbDuervBWYRklAUy6V8eyM/3wM/PNgd8mri4aFdfZ275leB7AL6MAJisiKkT
lDY8RErDunaYHKnaL6QN66/v4D8/efUOqj6CwDq0usvYpe7L7UjQiX8JGTnPc7eGeVExkGmGr3wv
UDUwplMQ5cWSstMr44Gzk+2jCEl6mhaZiYUbS7QvTeK0xjW9aoNLi8rkRQDQ7o0eh+vmEAPDyqK/
muRyz4f152XWDflcGdkroS3I2PCq+bIbMuafmFKH5jIubxUdB3fM70GSyzDbRl20J69+SB7Y8N2Q
zcsfGIoWx2L8YkQh9Y8e7IcK24ihnD/B0QIDs1a9gRi2E711Wh6bmqQuAaevUZ5ukjlxChqzrpRr
mt65Ajc6Eoi0al1GTcZkBc5oWthml6+Z2AeK9SxzvnVYUxUV4ZBgbQwp46U+nUzJ6WKm6GDdISiz
LzPhJmiIVCFo3iuxIbuIgeKva/dn5ft97VxVvuFQpnoz5Do++LRWXwkec90S1IrB8oQhOcYqvyzW
nyxsPhaF4PfZykRCj3W1WvUxlQStwWSuiMNHoQuf5hpvMgbCnc4DlmYzcj8wxin7izID/4prmJSG
/bQAizQbgqgqlKSKCS2meqk95akJupM8iwAk+VDAebu04rgLRmmla9rek+O1JRFG2BznHVIWL0NT
bmVUpLxvQSf/W+UnC6gOpbjLlMcYUANvLHbn+VRPBOzEk4kTRlNpfJddWhD+yHQiPXXt4wyIUIeJ
QQFhKomW7dBt6+k04fcPPs+gFotr0uyF8JjGxUni4DTYtLu2um008QwKvcgVlAo4TAjZV6VMNHoF
sVvNWtwVJoQEKqgKqFxv0GFWlTOWlbP0B+bcpeXdI/eJa9S7Yo6hKs7N7Tx3IVB6/mesJDbcrZEG
+g9RIJsozwCdWUBefc95MxvzewSaSZ5Fwm9y0+MN3WX6rlekXepnex9a6kz46mtvH47DtsxmB966
8BAIM479ZUngI8lJ8b3MmdfEn4RopDCSebUKp9IXJ3nQdNc072Ns07XRU6CjIGlLRXLrW2UfAZql
3qoEGpqM4CNgW9VJlWSkXOKX1AxzyISw9In5U5n0MD5GCYWiVQ7ucmb+haRtI75Rqbt0gUUQGCYM
6kwXC5cWT3nApyNQPmXinLRSfxKn5M4iDDiM+iVCmFsjrT7nbU2BjpVVrTMIjLlw11Fwh2I8Z/pr
loviHZXyZSz2QUrVAW0D9GxhWuVuBPai7pUYVVYCQ7EYximom8eMMRMRgEeMZpQYCcKZIA+k+l3k
0WZh0hMig8JWdF9XbG3paexPiXmaR92JTtTxNC4T1vWk32hW8qmVD72hbNqKqaJAoVqk2VHPJ7vC
wiTtbjJiBTQ/xt2KxW4ca6Vbm4OybWLrwHWn7aVvMN6DAuTji6HyncxLhc71qKDcjwtbaOpNzAPL
sOvBa5+sP3wHwxNxjFwMKX+CB6lpuCmbN1OFK8HnxqeR41c1/2FLHm15Imd9HvIPGRYkLSlx8BOa
5uyVUMXifKXNoG3+Nm+MsPGXNfh4wsyqQtGYadiL+fPBJplHKXW77I3ahk1rkZTTQQBdT+/GqLS9
dqOq50RFE6f5uxgzKiV5KoP+XCeZTf2j84sw0Eps6WVvbSrCQ1WpR1UJV/WkHEtIP/2DGDBqcNLg
dgqdLD/01TrzN5b/1svHnNBtTOK9G91pRNcPTgM2EXDcsWCR+9cW2lSkMIfHSTtR6HxgTcxrVFbi
ddSeest4gMPQ6Oyrb/Jw4tnNU9420alhX9+V2LzzwT8CwCLOnj+zBVaQhZlDkguHuaEJu1dMlmzQ
WVVDxhO9ALonqPW01/kPRfqX0Lnla8InkXSMwfN0LTTEzXenkMNwgOWQcExpnMuNT5wWXYIHM7k2
n+Ly3WfEWnmvcfQkTPtwOCjKfVe99iown4Y+LisWe5U/kPZUMs0b/NdBuVfCu2m6F0ZUEb6xFeTm
OWO7CMfilvZU5s2lgVM350nFYiIqKMHDtZ+MtFsDYekf+BXO7A2hTT8h8tC6tkyRSyYcfzDq0zxT
qpEwi7oAwQFuLZuhhcJ8xG09k6uN/CkO2Lu0/SIBKKtqiKnpTozCbRZZz0YaPcYMMriOCDjZmzfR
8sknIIEapS6YyMmbJngU6zuEqmBTJmZP3BxkgUr1EG3jcBE/JviQl9DVQP04pII+XAcFYH1HWmYD
/0Ah5C+1TeYo5MKFq3mPzf03Q3tRLSKCFdjzzNMoKWrRcIZ61Zk3Uo4RJodObXbHDmtQfyMARsph
c9I44+YtrNQ7Jy7Y7Rlzy4w2+q5YJYmynEuiBJKS0EbrDiSkwQeQ4uY9seqNwbSpMThSyNujllFh
Qsx1f4VfIx9ulzpK6AQpxcT4JZDxRR9rsQO1mbTq62lF1N6yhKssU0XVib4k2GhRNm4JVcIftLVe
FKj8SGOyPqzEW+rYBmEV3+M7iaf7Wm8VYoUgaaDG6WfL+0WjnLGi7KTbdkgZvRNIr7GzWjuhc1Lh
sSqeYbKOCdYAzAVfRP/CidygBgXvKqvzjJxmptNh8I6p5QR9D0+RaA+pIyw0+hri22DwldKjtJna
twQXClk+2Djq9Gt9QKLRodWnjgrwKYhwJtGg5admvM8ta+VHtTNkkGIZ0mX1k9GQMl8MLok18wth
W5nYoL2ZBqYW28FQ1qGc2/LSE7ud5DNM5vOaOd4jka0JYyUZ0kMju9LMpAjdCh/Aku1shHYR5Q9y
czdodxmSmEnN7lJ1XDdxu9J1gFA8SVNQtQ6OPmhXqky2+pR0aHOES2icStanZnYfgy8vSehyQvTw
6YtqnKIJvr0OdmHde72CRDRlu/JtIzsO4oz4+MNpTh6bIcP5KiPocSzqMdtH5k4Uj9JYYh/PSLAE
reYhptiNwLiRgjfYhnJ2qZWTh81JA/TPh5CwmfF31v3RlF81naw8lCpIdFJv4TWMa/po7YFQqyDL
gpOM0NpM1DAG5US5/3+cnUlz20h4hv9LzkEVGjsOuXDfJUoiZemCkm0K+77j1+dpJRdLLquSw9S4
ZmwLBIHur9+1NjDvsVMNKSG1yV01tIeGBHi9Twn5EAzygMRz4oUXBt7jkFwrgJ7N6Gj7BNgqx1dg
azMEXFlcLwViwLbs973vLppYeeombZXbZDGhqi3cZdeRvUtsRFPCY7Lhu130IjhA5CoSM/sWkTrZ
J8xV9D2FOu4F6PBfmBk80iDl7XW0etu7T/It4Pi+FsiMqTaN9FXVaIAbAAEBmfTmujRvlnVjdlxZ
6q+SWCCzfp1w5fp4yvueYl31OjDJof948HvoY5J/LkTKzcTQIXsiogjjdcxzqZQm8rKWlORgYfrv
SUMiaPscDvf0GM2G7iGYniz/lb1+pA20s15M637y3jOeL7UiwZUybkycxK8kR+RsavykkuynaveB
BVkaoOabZeRMGWx38HEtEsWYXaOKbja6rVHnFWvva5qs0yA4qz3oWaDhQShXo5Uf495YdIBqZWMT
nwkZWIMupYi0U3eedePc0JRZ4v4ulee81dhZzbWNFqxntzBDnrSLo63r5Op4p97vd5aNmg4Fnc2S
7E7F2mbhtcRT4N0pdrxVlWcHeXkwV2FyVLLLgmbTJ+s2IeRyrTEH+CQr19ygZlzm4imp3VlbPfSO
/1xVzmwau8PY3I+OguzRA8gpl4rxGAKGeT3uOQPLLeu39E80mqCFfpiJvtoYg7pg4oI3V7cDymsx
PTbuuyUuin7KBkHJ87jPiODx0dMWxrsxXSaTtK/42juEIeU9f1k59/tsRkwrLc4DqTh+efFn3dBx
PkCVDucy0PDslTg8/N+Ui/rhq52s1GmToCrMdmNEDSS5MBK3dxgM+vLdry8doGxEAaxrbhzBcQKl
iiHIzvL3WiLLdHhDxuwxaM/83j4SNLTyUuI3IwDXkJ2+3V1CTMb4pMLQmt6+okFtqOhoHHcMFm1N
iXQqv3XOT8ZsQHZYuKuMvdx33jmRN8YxoUzZ1lkTzWJWioj0oweSoqphn0XDc+bcBGWXDn92ah6r
fliwxkermE/iYQxL2FHj7gkkHt9ny/obbXM/2Xmp8+DhOexmfuYeSmmRjBrST9L3tCaEkQvVwLci
JAlUv2Gi5JVGLCB4p2gS3Y4FFc4MCSVy95DmbY11WA8Uihy1V4MDSlo0TwEntFh7DZNrxqKg6ZS9
IdVCB6V1VGgR1iU74WLl5ho85i45fZTwNvSw1IpYrH0rWDkT2uHuquf0z5rNfZ656DoRkykdhBKC
qAhVHq/eC67XuWUq5LAnc/pvn0p2EE3BYkvmn6Ery6AjqkDWeNExel9vq/yU6ifH20TNDMSFs3No
3ozxOSkPgbaxm4eQKaWCTAx8bCOg1I7lkTlHCMI4zFUT6tvdNtHNL+O5Ht5qDyc9cEntr6KgXQ2l
g8Lf2dHhgr+3wKQx06byxSe/thqLt6gJVwou09Ly7vvG3FgBXzi8NhHuqKE3ZbVtq60+bQfy6s14
pzKS+gpbhAQvAo6NGiyd4h5c695A4T/VOER3FlmP2rUz8QCSaqzW9NAgPK9I982GcWUDCTiIAqae
I5erXI1Hwg1ASbZJpS9FX2ArQgak+dHF0uFY6wN9RTjn/EVHgF6HBMQPCmLG0CU1107PT1SxLF3i
r3XHOOtmtys4VjD3LFt0tbWZrAYo5+iqapRAk1ATOA2RHtq8NZTFZJL2SAZj6bsX9Xe9iLXfXjht
DaW6OCxAA/6lpuv2SfdWYXbguA39sIHXIFuB1bRz7zK7s+Fe66UlJuiHGGeKupj5nPU/in6dAK1c
vlLI28dJtfC7Dt38rak4ECYjL7I50yo6iI12zZMwcuO9Dodrbyw7jab1jpw4RJOEyTtGjwtfiZ+d
CfABxeXUKrscfhrJPGdK6kGjYZ8LfRc6yrFuo5M66XtV/+0ZAAhknHfUztbd4zC8Bu3PivCo0WA+
al2QJTxx/SWcnvFBWawtTntQBb1g1DM2kiaEFeYCvS0xW0zzAf7F0XtywQipE/PjeeitwsRdluTO
D5S5P0QDYBP9IBQhhgiycPoECdocXsZ3XU3vqgQ0xp1I2oVjD6JgHbQ+hUbIfJ+dgMiUo2ccnYjM
CMJGQ/d3RwsV1U6Lyf6B6XbZ++s06s6t/SulGiO1H8AqG4Kk8ueKKV25eVR+695tsoiaju/YA10K
vg22wwxfhgFrPXmcWxmMO+z6cA3B2rMtMkKydSHAne0C3bvNeQgdf9sHaNlN5TKIaBdVFWpP/Ykb
j+egWvmKs0w9ZdUS/Tkg7iJSXWXN46PoAlG+Ga8APRYh431O7mLc4CUZtDkdo4xsj7m/iNnt6fRO
fqeODpTEJhjdsooDwbRPk0ucHxXx2jGh+ZaFp9s7RO6w9XNnOzqUZWCFMq9eN6ydatG0P9FWELqx
cBnhXVlL/zPH9OMyYqQb23ycdOSqNikvDinMVTkPtIT46Zp3+zYpylJjMFanva44vPEZsliBCb5b
5pXAHGEuvbKZ9zrBbcrNRy/dpEi7djrEjF/x2gCRJS/O1TpbR/exc2mnmBXEmyLSI3DxubBA4Obk
+YGEDdHSvifmf0LpH6wC8+dggjp1MNA//Idq2xxyMlV/1AT45fG7Zrw6PJTGuDW1a8z7imcObujs
VL8CMAL0HB5YjnQWzDvC/RPiwIiEZP+tSbqj3Mmm+i2vHsndy3x/GQc6VeTeacrI3zZOFR4iGuTD
aw3hHPTGc5M+V7TnNOnGMLXfepSvBXUstYY8O7MWIWd9f+DJqF9dgTq7ri8S73EHC8cqn0EjrWNi
bu05/dvJQI3CT4Njs8dwYRIImEBJJqQFQrwRbxouhH1PL7hH3JNnv48W/2I7ymKUavxM32sp/30Z
s2usgApxemqwCOfZTeWk4BFBP2JBCN90XtrU6ADtAHgNGtjQ/vtwOTqjTo5Svq/f6/waeRz5cdw5
hYz+S6kYc+ZKy+3BKMD9ASEbzFPl3xr7vsQWAMQ88PCU+Y9Jf1Tcmw5w1Tx5CiEB/XWcOAomD0rZ
E5fJJI4d3XvzvMfaOFaEk8TASdc8x13F13QaYfFpKqu82zfg3heAGUWSlFS4Gs6nr0HQVlrmppu3
qEFTlNWIYTpCZIxm7hGUUtTTu5K9ZrgGqvEaiqtr60tMAsFonDX/4tPjDPRlnSSa9M1lfUEckUth
MyYy0zJ0F4f8n9xVWAqS7ic0pjyXhr3vCalkMhnXnbExo51fM/fsg3Bnjb+++cFfBE6ffvAnTtCO
kyrNazc/OdnJbnaOg8E+2DXpVqJvwbL3tsooSzO/w92/MDZ//NwvIWy9ibKK1PvixIPaC6wcqAY2
LqftlMCQNl8R0kUEispxMSH3czNo/kLDEYo6D2dhn3wXXvOVM5PXQ+KsDowoc7o+fQFFGXtjoJX5
CT3bDtexRnp2H+Vo+0Hcd7H/ijnAZcJBEzwo9qyovwth+SpY5wqEDDxCsalJ6fifj4CTt14bWDVj
CIJj7VyhiIRIKpBzMcnZiA56mo0Y1KtvJR1/e/j4iSCZvBL884k96/yh1MdBh9LXzk0YLfSi3yPa
MW0gTkww9VHhBB7aC6mHTEf3/ywq4IMTfyH7q9FsfcnQd9UEjNrPPj64wkEok6172TEr4i0AOV8A
lCFatbSK54X4MXnNin3pm9fgb48j0UCI/FR8gWhU/7z5aeCPHD5QNcBZKnaxZphbSdGGiykQJrHr
gzUN1ovs1BJgIcU12Mg8xKOJGy2aiz0y0HXv/76mv6xUPIj44smMd4mU+kRC+Krp965VZKc645ST
0nHRv1dE6PB9FLa6aci/zfxvhGd/fQ3IIkSsC/shM/P/vA9RZAZ9Z5jpSRIME+LzlP0KpX6USQ7b
6UkFM8sXrFE2gv0pxnH4zcKgf5GY8CAYFOMhZ7Jl2s2njz1R3RZHGkRKDI4VpOrM/NVQ1l2YAo8N
It4ehB1IPm2GeQIzUI9nK3fRE1brVj9KWaTUrZO43KqUVmVXNnksmQXLSrrR7N+9eQFtlbC4B7g0
+QB+VbSZQnpMIXqDsxH333ygv9xSDKiIsFldqHPk7f7zltqjNrRGalhHIIpUrzjFrnNCJsERew0s
UUNCCFCZcazmIQ8NpJv5N9+q/oWRd/+8hE+Lm643nmhLLiFs31z4nAQUkCmnblESpUwMvG+W1IWS
10HkelY0yyQ1wMwfFKbHMn1Q4jcH9aThrWkxndgPhoGcW4WslE3ePleAXhFe59i7G6R9rj/9+0XQ
v74J8vJtqbTRbXI4Pgk7OLFZrdZB/2Ti4ATPXgb2pI0Pof2D7ELdwOyAr4YhE1nhtNAbZz4Z2kbR
tXWaTEvdec2abJfQixq47V1bdzRmXA304Bh95bgytxHWYhRZ2GSzNawuuvoqB9/6Rqr/2fLVDdIN
F+RnPpUXqLk7uyu+WQIN+Vr9QTgSXQX9DBWNYEOj8OzPZ8QSrIBOMFjHsuoPJvjBaGNxNZda9yC5
wOiuSyq6pF8VIEdgOstrEflRKFBD9TGsQzMQAcHNqJRf6nRU4FVCHD2JtUsYdLxV+asvf/jM1law
0XOKvtODjs51mA6Rvq2B1uz4qSdOyDgb2SshOfidaYWE7/fVale63+lT5H7y6dNaAn2OCrfKrPM5
5N032rC1rUQ/0sGz9hEihepOTGjl7kNi/ltXzLIehP5KxdxyanLqBzhqETjPQrmZCLP55vH6OgIh
20EZZdHeICzb+jQC6VSt9mpga7izwqUtw6n6l5jTi/kr758GESwcaeTTpXYIoxTp+MXc0h7zFMxM
bQDjgVfzuYJ833fVk56veoAghwAA90NE6iw5nSf8Zjp9QvdpIFn739f/ERT7+XZqJjlS6NRRqpuf
rl/gewomp9OOynjvWY9+/CzSh0z7MXLgKe3VCFjgVwcLTit2wUMvlV7jrvhhOr8jh8Qn85jC48SQ
AANFaO7SdKEzx3Ov74ximJvua878QW2ql7wk7ER+cK04x4aVttURvboIVIaUxosc1tTrVp7jwfVf
//0Rxdf3wzWh5KmERXGn4iv48/0IGwVzWWqox7Z/dexHdUyX9YQF+epiRq91wte0mUmf1ZBzDC8e
azqLo/inCbv07wux7K9LqdyeSN+xSMJlaPm0QYZDE/aqqArkyUfJcExRuY0dfZ7AoMjhWTczbFDV
OqzClSjsXwWF7LgiXXtYtLV7P8GT6hXZ0x4dpKybjXiHQNZzc+s7NJMU8EfpaXKCFbN4zMkx66p7
v+OMViQvY4yXAB7W4KBa0f8x1uWBWDhYJg7kdn2HU+JNive03Fv2To8HHjoOv4szYi3AXJVlLzWJ
B/rQPBiEQKq0g0e4ii1y3TiJrro0Io+1xm4WrMKgP9hGtOxV4mHXQleoaTtnZoDUVxI9YQ2CGRH5
S96bw0bsJAQ3KeEmRKcRsikrmiBwRF/yIVAK2PVAvUe3SOvXshhWHvpq5dLg3pNaLHnuAi1cpbrY
1KH/3hukQQ7dXvKRwMUo9uNH+aEhh1qDN6i8qoTKd0SgdWOyqhFfDn15TXS8DUU6HG2CNtMOCXL+
amfdvdL4x0nDoRGw3MPt+7Z7NkUJKuFtRWTtIijUHPi/69PNBJ3Ep5R6ZuHi//JR3B91A0HAcLSU
W2Z5H3ghp4HQuFg0L2tTtmyb7IEkuWAQq4CXKXTLRxu1y7AJefai0VnW46WlxwrQ5GCyt0/6O19w
KYerZpdXeGi185AbTLTTesg3ERZGUmDwHheciDPCsgnQz3mzg/NYBwwtQGKx9u6FDj+AjD6HSA3L
1X66Acot2+KSMaRZCcn9mboM0nFOJfxW0EAOjgRov1QmsY2RHiMY8qpb6033zih2lSoJ7mFBOehW
DlM5Dock6Vc1tXtTHcwFsm6pg7Z/9rilSzKAM6YpCNOUcFUlGH5EXv+IoWkGjmoHBB141SFBoSR/
LW+bgGqzPTxoNCv6r+RX3VXm2tfLRda2lxgcaLIMFPLnRlepZ6hWVT7t9Jq/OV8XQOuq7i2lOb9r
zbckw9Epi46M8QBrt9a1s0tTSTMtOCo2xrhMwZ1MtCkVHc6jQYDCm0NnRJbQZUwCHFViDvmklfUI
OaFgJOqrV73oSP6fp0iQ0rOlXRSEkSa7qmlH68awnlRzo7rDoUNP7GWIowaNG4O0IrR2NXZAeKgj
r3DdACXzollw5o1MjkAZYqEcwd3naNm+btT9xHwlP6ld+DtpS3fGbB7TeGEJYucN6vT+932tBwgK
B2UzO33NzbZBj0rQliq2fuP0BSx/QUsuJbrCv2b2q4y8BK1by/dMWutEj21OO7byczTXlBoCttgI
Yyd96iK4VDTz8NSp9Q3n55jwrhCj1gXDPg0e80KjXo4XGHpV/kGDpIBKUQ9jdzahpXLJwuHKj4xd
KQIy+oL5QBFvW64SkdzTC3YchIuTktxyvtUumlaGlBmxRicBf0nS7qbxtXAPTtiw/LjQIm+mD9Nj
vzUoIQJJnKFdCFgJ4+ZxosvBH+ZFR9Ep6KQPl8hq9sPi8ghAmzVD9NOkBCWlyIhssICc+2liW8Do
jwLHzYr1RFs9LoBQFacQND0YjG1g+FRGdKCvI7fKXNT5OUGPGSGqlIqu2kTc2b3Xzu8k+k2nwzBN
C6kBdMZXYViznIaiqV02BpAt8Qy+/ib9QCioF6K+ZAPxKEhMEMyMjKAqkpcxWH+ofGCvTEyzGEBI
LEswVJHjvKDTnnnfsJPNoOSLALmNg7G5cu778iktrGe3ukGiewWsGi9smXcPg0+NFTuwHvsbcg4M
UvIcJHdOtVQH0qyzdY0IifQygBIiPvNfDSGLKM9QKz24bbAiC2dRN9asdNP9iCkrHDFYt9ljEkZ7
7C+ujXYlc5fGSJOlKQ5q/SYFHGHdLlT5Ungf/gKpwDTRdkjtcpGNSz2ATSYfgvs2qXPF1O7ohnss
21e/NncdwhlVa/e8+y3EfiaWoAo+64SD+jmNbz4uMyvGDIebD2iz8spzn6OYQNUI1ckRcGLexwBn
lESO5w8C5Cctvfs267FnklreaUvp68zia5eNiwHNBigdKewcrkoyanHe2B7MiEiXQ0gNKWuV/6ar
7z77pxS6y31TvrKt8kNJHlLbZqC+CBjLotQWhV7MbBWLIQGErmUuU1beKijOoei3E2oSv0NMFu5i
60axLw/gOQqvIOR8I7AQ/dnmE5o8pejFFyMDVWt3yzThmp1h5cO9kCK0iZAFdW2zqAyi//UHXWNX
6ASs7dadNJJkkY3nRFZQ80AqDSk3e29ULzyxtYh3vDI2GX1GTjaNZy6Rp8/bMl4n8Y1jwMLlWZR3
Rv50omRQxMB16YSjNB59YPYhRijD/87xa8uVzo3zZVaz1tOQotnpmpMIGlTtoRovROXUA9QxCsFS
MgnamYUtGkm4o5Mr4veHuIaHRNnz+YhCWydh9lsNqyf5n5F0jC2nlEjdGHW/6iMCVWvGS7gYVVmb
CM+JuCAKgJJXZVGXCOfKlRO4KxUKOZO659h4I23n1CX7Pmy2SsKU3aEYEHdxQZQWj63CISf2s7PL
Akcqypq+qVlgDXuDTJC03pi9DWGpLf0GIwASWCypS7VcR6WJg5NV0fV55m5icH7KpY4NtAuUb052
X4+uGjYVCuFIoTIEJpE/B1fVnEr8a1N2kgmN5fTKOEQvLJiyXEqBUb4964u/4SemJkhZoGiIqulP
A2qcN36tm+RJgyT3KdI/vHYlukXfgGPHjslmoZNkNCUoA8pjx7glH4Wx/i5U1fobqigrF8FUCRj7
0i2UF0ZkV34NflWnW9OKyexEdySGZa06d5UTHsc+p1eYywlYddL62HIW91mgYnUiykhdn830rY+2
Hj75qjkzPTKQ3xu2uY5+jma5GBHsCDaRjj/WGgap3TB5Q0SArX1JBvrwhmeyNhYc3vWJhhTCuiYk
zsWkrsNwpSHKkPo5m3aovjoCgS7QZIajxxHC/xGSIyU38jwe6Iwg5iA6ZKJnk1TnYzW8xsSAVaSY
eQ2CKPKczG88dn8DI03abx1MJQ4Z+J/AyEpv86oIQP7kHYuNM0O3Wb8T3KATAf7tT/sr8GypOnZT
YasqDv0/n9G0DDWvQop4QoYlZyKp4JTjN4M6J7/OC+/S7JUdIvwOl/rb57Q0lWdU5UNSgPDnD64m
TeQF5fKSi5F4o0O9pV57d3nNSgYepn8bYvPXt8OiopeoXQLidOfTWTlXHE+ryKs9kSWSIB1I8GGQ
QYfauDsW4Z0W3hd+sC2rI2MAu3lp/H+AZrIQKNE0+Zf7OU+2r7uqaa04g0lUl03troSDuSS8Gfmw
nNiV5RlSppa0fbQgWWduh0eKEOaF0qxiC6ZsvGQEsdvfZeaRCcPN/hNFIDzbcXWX6guSCZxP60bR
lw0eYEWePolCKZFxNxTNYGzUd25DE3ob7lWCnIpcJVXYm6uDu66cy4hYV09WThMuWi1dym8xqPqn
BsFazuhRsImN+rAOzdfa9pBWW1QSJmsZI6gWVIwRQuPzwSvM4THiI1hvAmuZEJ5bPV/7aru08voS
ZWt5DpI5WrVkJzK8feu0N3Zpydm0m64JOaDluFCmmny8bFmlFwmZy+FcTTGlq8H8R1ZxTjAY9681
a4IahmcUqRSyrZjcxNAvDLaIygE19JnkpZYfumVyFg2xvhyApOabTT1wYhauChm/TMzeOXqKYEHd
IBgeqFjqw2xlGeEGoa0cbDT63HMOTlZJckjw3BTmNkgZGK0ZTlgpla/pL7Zi5O4Mw8Vko+EqECPf
QkCVMnQWIgnvQWb3WMgwtMb6lsbXWUMdACdFUVr3glORvOWYzTwDirlGIsvyoDMmD4w+6pjvNfbp
0b1qQCWeVh8UdtqqteaJ13DQh0pGUyZ/0lg6zCOvA+F4Cr1Mrn+QB3P2iqHwFoS/uNVZfuMGwLrV
BU+S+sIuRQTMWvoccNyRpKqhYawI3CSS1IPJ49uqNviRC83foMPYuKjKFONIWPU84PvGgb4ubNBX
FHiZ+0i8YJyqa4a3xBoXgrE9LnKmrFmnvxGovyrc8zD+HpECEhKCbYKTJ5elvAZizfylJHCk5gvz
tD3kSz9cqunINt8uPBdaecDhH98+CJMGU65GMSl3yJ30Fz9XlvgLln0z0gUIcJToxj3I0cLQblS2
rOVsLWf7ISethEQQSeQPBk3F1aUxq0fPpaIUMshicOgsY09v0jxNuVkwFjoJFeOdXXFaMm1U8M79
RAd1rntbJ/Zf8gFQnSN3miIFIMhsbHZFZu4iW3vp6x/pmHazEjiDqLs3Pl5EiilmPk59r8IilF5/
KZlbi8hZah6/ZGSkTjysfnKy09jiHQrCxgZxF6PQpIq9HD5lfkNea9uQIBXRNmsOYTK5QCP0SKQ7
LOIN+T1yKo5R02g06bmxuiBH8hwDagVFcGy9haZdOFDT5VQBCshhqvRoT+YWKqxMQypQxme0kvP9
AzJmiBvUElMZz/+AsCCnkEoPc5KSB5xsl4IkI78bFqZI1q5AEGS2HyeZYKlaxTd7qfjbGGJTKO7S
9QO3aX6CDrOk6SqzGgnf4AkD3rGrFe1Hu8E5k+w+qUeMSUWeruVhKQch+jde+LcdTjIW5Mqzv5HG
8+cO12bsfjge2N4AfcSRHRU6k/WMyY8N9d8/6697GySJTdA+3mztc9RX23X+hKaWn2TJAOWs3KXx
qXP3yJEICfYJ+y8XHVEOYq+Yh0xZf/Pj//7zyaOmzQCDsft5b3WTxIi6ZkhPdSOIwPXpM5UWpb4W
Ky2Kn9V2mGdtvgHCXsDr1smb1PHBAd5ZScG+wuJkvEpTHDOy/HMmaFQMGqWhLDbNG8Jzr1904zMM
LQ6hmrVXHKWjU2abU7MCxp4tHWXjJNpi0I/RqM0HSyHOqdt7lUySSZeaGtylKHBTpDZ1Wm0LV33j
IMCZHnMymJIiAJwCe12oEopi8kJtFHKcZ4IWk/pDnqxIoUiI6NU5U47Ba0MgsLTFZVlxwqG5x84H
FBw4JIYg3fUC9hXgjSrZ7giVaPC5mfx1HHNBBnDyhCvQwCrEPcgqZOecqbBT5BVw3LVMOLqXGIjW
NefT8lrlySLnsFMr+YVdxC30tTs0d2UOwwNqRKwSfRWmQOKM2yANMkSc8Urr3K2KttDAfSASihB1
By3VwRTB/t9f/Uf/yOfZAdpcN0yoKySpnwdWNLpqX/Up7HhzMcsBdw95BtNN7vehLCBA4BgdBIgf
sRhSrKYDApAR+oFi8/XJwVrnTrEzyoMfRmotjg4yllhSvq7I7tJ4rfjl3uj0TTpVyHVMDe1rswt1
//QrQTaVO/oiHHIilMa58JR9OcZE/mHoSJLmvp/MjcJKyw4jJ5JSvPUjioYNBPe8qHwkcPpS41Dk
xMlKV8ytPNJ3tr5lqf/Wqyz+wiBQk8hgj0UdnYnzic0MLVPzEwxxJ0MDgtxlJkpHAn7eJKRzKGqy
VQDp//0FfU0EcyFQGbGJBGMJ5Cj65zqEG9sZ+5IEIokFgWR53Ax20YCtUIK8EnmUt9cCaWJzyPAL
B+59rg1kwRKtAN8J9LX69zUhWfw6cUraE05X0rtE9fx5UZjqx9yKiK+V0FsGQcLdkCPwgPtDylDa
ILlPyU+SLVbNSnq3JpqrMXU9KLax1HnMLJ6tKgs2k8kYSQyx3+2Y2MY4J20NPlvsTBk6rpzlMyj3
MnDaoWO7QpBciqVJTxUQM79tYJN0veypsSO23mlWYRWy6U7/8LLFEFyev/e4klJCEPhMxvanhvIh
t1H8iqOc9GiX2jUIg7vRvovC9miZL6xCYms59SnBpSjtdWzNHwllS0ev8WPj1mIYrGXsHDnlSnNC
ezEf2WqlkStzxJlkmV/FhF4XmV6nTx/4vsidpVkgKUWdmSERrPutbq7T8S0YSUNV1fZZt1NCt7U5
9QZbXqanzrVepB05DLEJEFKR48NTMLRnWM9R2BmkUPQwZ4iLqrJBqYjpwyG400l3VhFtmHohuuT9
keO0qYwnygee8ZMso7RbGWP6o1XjN5OM6KLeShxrjGiTp3EX+ZQW9QSs9Tuy1lSk4/gEBxR08hmL
PW/LKW0eMwBIDycT5qTbazB5BrKrHGF7mRcRPYyOsy5Jbw2ni8v3N0Vg0Ng3a1KkKsZs7TVCokK7
1xbblhxvjUE71AFeuOSnYRLvh80N+VwyWQvBecWWHF1lXQ2XTgT90jjjVmYOuUwridGv40vV4pBK
CVIeyp2kOZiB6+Qh6ax1oGtPThfhsC227FxDts11fT4G+blognlLDKUFLgGI7yCjkpvYQCV76s57
7HGh126KBm/Yj4r4XI170BHlzLjESaYNq0vSyLJHwhH9oVsjMSNOhwKcNgi3Po0m/riKeTAYU9KW
cNrwbiimg0TtbAbDMOYG9hdqasS8aR88wwTn4+pMHOziqiKactM1Numdq+AOcZqdCXMKZJHF/COq
fQzHJzLuTLrYaeY2zs6StFCq8k0ul2JcRmFKLomzhvQjMNlTKOkmUZ8DqScucuvy/PJMQhk90U6x
dsw9K32bBLsApEbKo9oY3hs1NumLPEku070JAWUZm3hlWRU6lFvB/G90yqLJqeMukNzXO9zdqwjO
Ay7hJcZ6lOwSzf3dBsNPRDIbn3DC3nGf0jG/YzweAFBbHyUHpOGdZIqmWGM/ATmPYCUkts/iImfb
ft6SJEfAqEPWqEQX/r2c/W36YTVj8KLOidnY+LSs106s1hk46QmZD0srOBu447Ui57KbB8WtE6+a
cTPCZVpKEw587nehgl+7T1nkHRNgQ7dsxIzOp/XU9iki0dKGIJd4R3ACZltpHfWJo8+XKAlHM1+3
0MJSNcUUWpYeRdZovKubCfGCrjGjATVq6YNB9frNzZHgwZ8DAhigyhTG5iYs7bOWTaWikXzsKJWw
Cy972R8t4g7S97y6YHWyYVHGAZKDe9LFO25VhQKzcodvJuSv0zhX8VGzRGUc24v8/7/eHsLMr//r
P8R/mnanj3x/ycnVb2ShwIl33eV/RnHhvH/zkaWs6/NHJk/QBIW1NJQpn7ZcqyN1Nzem5CQ3Dokl
YKGqC7GUi4M0nhc7HzunzwqliLNMSTBBJwUt6SD8imvj23/49xV9aPe+XJEQUruAhAF53Z8fP9C6
OmsUKzllTABT5GxkiIVcuiNJ27NhwtNoYCG5lELzmntE88ccZVXSWIEIIjN+0eCc/ek+JRMj8C/y
z3Sk2SPzz3ttIcGfsbyEeNFS6A+O6IU4VpjFdVgKky4Y1jsbZHWY8mvbxw+SZJSIwKBGW3lMTdIJ
C8yrL8SsO6uCbnBYe/SiMOC/p5KbiCc+h5UJGWEFajoKJkLs7BJe6IYnCU9kpGkp9Jd1TrwwVUIV
YESbMd78+0byLv3tu0Wl6zJSEbTqfgIuVY1t3hDUiQjcHUFgHkp9uEgchwCLFXGbuBKV82Dzut90
lQYbw7wToqSiPN9lBzsINk7db+qRfUehkxzXY9vNbE3ZirB+GZwalvzBKq9senJCIGaEioJRI5S4
8rARYW/1mXXjcpZbDmYPtIzqO8li28pSzm1qz4GmwjI4SZANJPEDa5JAXhorv2MCGTTiBMnp66Nr
0a3ALupmHWlv8rGsQl/aljE1Fh8RaY1oaAlCjY0n/hcLLXHooJHTLSvCrYMrw4ZI6a2XflDnNVUN
YbYfwUrIiCCEFVKfI5BUEhiyI5rfPanPhq+gtENVAYLR1DXFMeuQ2PDUxI0OwhfFGmcvAo95rj7g
UUS4A0yglewgACRCytrRj3eAMBIxZreN7G2hP4gompNEk06/+vaX4zuLotv52buw/f2U1phWtp3+
AfIK7SLUNy3YOROBHOQX2NEbUoiBAEO54YSQ1YTQhra1QaESM66RmySniyLKltJ8HIn0noYlq3WZ
VfqFzEtQyp1G3roEueStk4sr6aCLVLdXbb9ueTvyaA9LCl9NSYEMu4X1VWKZVVuvW4+jK+lYLQK1
Wav3nHPxWLjqIfXJeWCgkzR6W9MFAUhdI/kp2ADhkOvORgHJrIoemGAPUMl+fBIR4T8CxUXV/FKy
ZK4qCM8U3zg0pTZrAoK/OSt1MNxSYMLQoARnBbtj0rWI3X/3LZeYRIeu0A8S+fInaxlhyvgg5It+
E4K7QWDLhAOC1dcVTGKUvbW4H/XO2jRgk7kb/vBJ1G6dYdf74zHRpp94EzeIFfxj7vSEp1rrEYeM
W9FfKV/4iGwirxxQdhAYiTudSrtgIZmoDjVAg8E0AwxPE4YNkDKBfEWKZZle0OYwcrzKMURB32Jx
oGQ8klrVzkqJ3Sq9ma+B4tJzZCg7W9u52o5f++1OAdfVVcqemCnHtptXgJD+8G5xQnbExRX0Bkgg
2NsQYjIr0KJXpG07GV7Gl7xal81/c3ZevY1j6Rb9RQSYD/kqUdEKzpb9Qrhkmzln/vq76JfbJRsl
3IvBANPT3WWLIg+/sPfaN25PIdcSA5JQfDP5QV76xTuNHsOQpUUm6tt/nzW/KN80mXeIgjtEZVdy
uZzxo1h4XdJGB7mzEBQxqpSGdQQSIA3COYQkK4/X6FkF+oou6p6TZtilRg//rF7i4//3L/Odm/P3
G0RX6Vk1lnrM0+RLTKin93GpF4kHU3/RJAeBI6wcMZKFgDAo58ainPkCnRt+Qp57/aCpfyJGyZbn
8zUqe0HjsTT6koidg4k2o8MZTilkeTuJB6OFztagn2wWmO2vzOF+UZXzm9NjkratIzu9fPe5daur
dkpyWQwmUiO1tEEt0TAJoPn3b63kMbPSucdfhQrTZ3bbQ43vRLqTGm2ZjA9ekSDu2DHJ0UdOz5p0
J2yxcB3lW5vzoeyRYqDG0jRaJKjzFH1hTs/25RnHQfavlJq/FHp8GAwiMjHZOpLIi1JTccmLqDsb
hyZNb8gM2h4OWnInVbd1RV4OgZHYgidtah686ASYmgiKZS1cStlz1y4j91YJZadC+pcRMv7/uEW4
lKwtLZZJ2nd03X9qLB8iMRMVQ4IsM5LPKAN7SWE8/JF1z5kUcmXBK6DexZoNquTGsrb2u2aLOea8
ZQjoMnyNjdcEZECn3gYoe0peD9Wpgpbih+sQHktCvWYYAGL1a0+a+uOlDtSStAYLDRViffmiPAr9
UDdGtfYOA/Ahw89mcsgmhrBlIwei76L3UMt1aAOuSNk5t9zx0ubKxZvqhsvnCxOKbCpEN6IwnX7F
/1w8l060j+TcOyDZmw2lssoInc28dJnY7tnkRMvgWtKwu+5n2YpNJElONoglx+U8eIqNPbCK1AhZ
pFDE1Scrpn9DviKaq+6tnyIDVOqYtswpL/XnqJdG1VKzQJb2CdLsOE1nzCzeEilDPcWwNhwhvq5b
RWzHGLNy8OoSISgsCQNHeuVZ+GWyxd2mwTjkgBRIHi4uWQe1zXKr2GXE8FwgkCoNa49xl2ecOS5Q
GHNA09iw92CzxhEV8BCLhe2Dz6DpNuJnRVzrdX65NhoWIjDKiD4w7ly0YV2p+6PtDu7ezZ816amE
7JfqpCEARejXSfPYbZqJ3+Ix4CqbnSef6/LaVfnlhJhSIekDKS95f3xftf/cSHFeJWrchO4+BOej
RVC0RNmviVr0iM/McEPr7RsdCJOGqDXWY0QMC+O0lE5F0x8bJl5FytsMHoDRMC6LrrWqP9tBU2dQ
zGzfxGcEuvjv+9wGrmKg/zP3ClarqlC3cnK2A07dfz9PP9l+Nj/HZuSpcDk4/y8e6awlWqr1XXOf
pc+xCohvE1IPcsWeuzAGU0rLGa3ohVvm+IYxrHOpwwtd7zy6knTcM3mwoyu3x88edPqViNBBE0Sl
cTkmiEojAk/BR9f8d5cqlApTKVbktzhAgVntX7kCP7tQqII8GxQOvP4IFfn7SstUNq7e1wapJStY
bVio3XlB0RNV74R/1sZnLgPY4mCprftJJz5Z2ygwe0Y/qN2201D837/RL5/fMCki0OtPN8Dl+yFu
gkzYOSKWKc8oiFeTyERYDupFydsq1TVzB1/1jzPVRAGNs4OXPoqay61UqylVq/MQQvTyltNeiXsB
yFxpZ/Ppr0oG8VbU3+W0jhmWsClWaco28lltauPBnryI4ZMOc8CPDCxvMKqw5oiB1wHoOF+DCGW8
6R7kw26bE/4+BSERHYv0trmztYo2GXQBD6FAYlpVu6q67/O9mgdrj6mxXn0xsVkl8V4F4i+TSTr5
72vi24x9xi5d50tLniRBTNkTCgZDeZZKXNZrBSV5ZgnIbLQHtoynB50QeL2A5j4bclKkIINlb5lP
PUud5U8RN9kqVkJavMGZLH3qgMbSCzeTigCWWws3phMBEm0sI1WzUZPgGBBvI3qGqFS4kyAlst+V
zr2rDCwlHoyEZawd+1CZu3V8TLJ0FVjNVk/VxTSqHl0BaIMt2lM3lGvSP2YmQZ/mkD9Q0GzqjNyl
qdkc1WpLhtZaE46HOiOtIvY43tKroGiDdOISSkq7tK0pUs9n8fP1lOTWtIBPWV/7sbac1uBt8SkL
/kV6BJeUUeaWklR8WZTH07nm8S976MonKZjZSHdI7wo32iU9Nnf+DfC1y7RqbzR+JBagJ/TBOOCP
zYiFipir9dSNTE6GkGZQhAOuD+5arOpT2QrSdaJxSRNZqPtUuKLTarD1PebwvKMR909fOiKMK5uT
Xx4h9Dm8YyjEcbL/iHfp+toizM7cT7MXuGFTgw2inNi1kRUrxsx/P7H6L2cIP0/oGu5c02S2+PcZ
0o2p1HatZOxzPq0XxZNLweEUwxT0ldfsDkq9g4wOhKnpFfK533oWGtgu0Gmj6PRd7amME7xez0ZN
HmhUbq3MXnY6onABS4FEs6mnzOW5abZ3AkV3H5BCZbzadvWUoERt4Hq35UeDzQIstqnclzXbIBvY
kmwtyMdcy3qyUhs2V4xcYYt4zUiTmF4b+kwn5d+1GV5c2jD2VRhkf8gZtSyKcm/MeZcELxLrZgWP
Du5C0xE5IczdhhCm4cMMvkjY4VbroO8SHet/yflKj05N9hHZzZWj9JemxiIGmnmePPll2aL9/cUY
WpfKvtRZey1/hF0ozHpB6IWa1nRkBHJoTxSwMSQaAp0SUSBhTtjy0ToP9wMM8gl3lDWzkisHedwZ
hruC6ZqfdSuZky46F76+rOoHYTyKLliEsZMQTMkNnVhbJbxi8bR/ntJ/f5SLiZqlVrHo1d4iFvDe
7Ins7Q65cquW70wADP8preNllqIhrms2JYCZafiXekNYhUtyHp8pB/1Zdto8TXcuzE5cQIH32ExP
xQBeDmYkxnpefmeccX38GJFEp+d7RUI0ZiN3R1mW8hzFFQ0I8qGdYbZ7W3QONuSZz28Qy9oySq21
RJ0gtH0r9LXtgc8diUqywxsECm6EqzYc8JXCBhZQPWz7rDYwBs+eXSKmptUM5Ifp0FUGR16bylxD
oz15cV0lgCA2V+vdEOypc785JUjrHdAxc4HqISYUS1KQbUX57LH0JcRgaylj7qIVs4J5S4BVCKLX
mH1xQBb2lcPGMH/c93wz2sQ21yhZ6On+vsmiwCz41WtrP0jKVpPJz5K0eZh8aDBRI74p9scOYePy
8Dq67xXjwqTTiEs8WGrgmP0zwcotr55+0+bdQsItUE/fFNDGUXO6LgBjzRs5Hw/dpxhreoUDh7Db
caCZ5rpy2U3GFRMuTDCEvUZGjYPpmLLE6PxusQVu8un1kHeYWJ6TvqeMekn0J1v2yJrN2Vgmu8Kr
lk2OQLhEPlJdaRl/KbMBF5iQ/zVG6j/FnGaV6E1jp2IP6lnJuiMpkYfUrhdo4pCqw5zP5qrrO6rh
7WPppHJCAmzxLPJMxgBHG/4u8tC1wl1Kgzyz8qtBTD/fFPx+DD3Yu2iCGMSL6o+tS5ZVBfWvwHoQ
RCe6H1GtvfSs8x2ZuF1b5I7KcIPX06rFVmfYBcCKQUwv2MisvPZA1jVVcm3yvaGRMlYmg9xK9tdG
+hEhfCNW1UfLn8q1UzXbKn9UBTmwZ2JeVp5QSLvkGArGK0fxL8IBFAzypKviMzHHv/hYBX2dPRCf
t/cR92cSOR7+wVfmZlTNa/Oxa04D/eZVcsy3AvbvNwA/1rIRWJHYhYjiQjts1F4T2IHE1QTURJo1
q+XyrBZoBhpPPtShDWxppacUVPVySiMx3UUZHVTqnEw7hlB5Qm5wqt4uaZYxQfMGLSrn+tyIT7Ly
YZaAfAEZaNraShukDSXAF40Bp4E3j9ooJe23gINWk1cdibNZnGPesLUlb014i5z3WWsspT/kzGMA
652kvC3TN6tiD4OmTvVSdgHBgjuR6KeG/x7kWoGNRp3fhZ9j2jkag1wmrQbm/rhgfoUOayA9mGC/
Ev+kph9rknKbdFG4maMEBkt1F6cXvhJ0vDmbjM4n4B6vClbWbxt+pQPrwq0h9QxQfYdXRjJ8idGb
480dE9Vxq2qpK4d+KB3TjY4M3aeF0zHMzx1CTeKRlqVuzEt2RGNB+B+wvgn3PU506wBr86mQ9g21
cXoTy93aIKdWhVEx6ne5gbj/pFfKTEdSYjSRE4Jc68hRJcgdyj35LZiCaoCdAtzsc8Tsv+Aax42T
auBWZqli+rNREMxbHpj3z3CzbQ39zpytsxYwC6zrxqzexEg4czzcSf0qmviL1nAcmSBWLQ+Cznq7
w5mcH9WmfSysNAAAN80a4rhEL9IvPDnZSzHHfom9bT/INUJ/MetZMLChI54OWla6Yr7K98tgHjf5
sPa6bE2t847UaUamBv9AgAUSq9JEEPXTBWSyeZeFS3ZLQXubFvGVItD85TWgGgi8pukp5Y82/f3/
TBTcQi4jGlqxjyJji1GA7RbhVEn3GUTVDfYnOeB1qT5FZnBUgsm5IfeftC+TnwCerkeyPFLVWmbB
Q/KYQOBjGcsmfs+TOyKiUWJWBarI5K7A/5fh1eyeeJkrkKpKt8OrcqcWKFPfBfuzeMuYsGB1w79j
3bJcn/J4SkTacryx63XOMiChWA+kyPHqk3ssmD8mJkKLdp5jKQxg/lbYs6nR2m6FlFXAiRwf+/T9
31Xzt9ry8rQwDXp9CAc4HNSLMVBY+maXwJDc22VzkPjQkyXbbfaT+hOTdqZ96l4+H5HgNMG2DNQ/
arufluARvZZUTLrCftaigkKzqrhwwnnNuh1tGPEZiNvt7pMtP60sXM+JvDnmyL7zLQqqyVhdJ5za
iGjogRqIszFzhgnOP7BJkjCWuqdGf2ay6gTxGwVsG3rLjJwQN8COLRFv/BoVGGl5KLSOC8mVAtvV
Btn8a+weBadBRQJ0MHbzAKGOZl/TzH7zCv515S7KWoF8tJfrQOwLZB2RghM92g3eXeSvG+mBxyLv
fZiGh0xBcFz6JORpM+AVIYG+Kdpm46EAZ5YjyBcK/loooVZ1NvzHQX+ojXxeYOODhdiri5w/vQvW
ijjHIyuvbjaYn7L9VASHcfQh3fcYyTdgZB0g1WvVeqtNhV3ee28xywtvMr+hAwR9znUuy13QfAVg
NCFEhHD2AwoWkqsXJKPPqjxcIg9w/n176T9HaJaKREoFkSNkw5Yvnkdk0545qryMzJGej5lidDL8
2JFBZrievhrNT5cfTm8+8+gCfP/GbBcFWEuOZIr/uemfGmmlZsCMxl3j3ReyOdcorpkLzLrhSU+O
bYuOVvQbVf1TA+INKKLM8UH3njre+3a6axIgIwbhIulONnBf4oqmCtXch5EpbOt+dSD8/v2Zv8d1
P2+M//3MU6P6nzNIt3JXztxY7GNewGUiLcoYezKp2xkAUBmVnOeZq4pJvV0CnA3u40FdpOOzHKCm
at8K1VjY3OJa+ZhSl7i1cR/5jeMH9lZlylOKJW7LoYQCivro3MqPDeOc0MsXaTjhx7b1WBIGUPHQ
eLMhPyjeVwoG0oR0bAzeZlTeyIHQ1GeDoJaof55qV69BS2VgKbPwH3r7vDE4rzcqjOrWmxztS7XH
7VhCvJLFfHrrRQoE8GKj2k+1Rp4vcRDs8RW/A+cOOPIVUTF06cdS3RUmeXpDv6iL+0KSQArvrlzq
3457ExMQTf+0DrlsLdFd26GIqRwV2IdQT72PusiRgChOxLRaStCv4ViIn0spnaN3dIS3orwuYhd0
PU9NeGMMDyJ8DNKFrqxsqG299kQ0mRoeLKTS4y5Jd7V4E62T9Y92d2YeGtTP/YAOheEkE9gx2UmS
BMeRjEppXrPj4mEUoIK98YbGCHHBAxqZNj3EvB5jQgKSj5IFQPBHoSGPTwHc7MpeY7PqVAJ/Ezal
x4GdJQIJ/vm0OFCqFhlGWw5UhAc9VhvOxi47Z9QYYaosiVm8ckV/tlEMPQ1d4ZLCMrpsoxQsmZlO
pMg+5d0pP4DmsULoHSFayCsruF+/uv/8pIvhOs6pQvgJP2lsEarz4FvHhGKVEJF/f6Jfy/D/fqTp
iPrP4xgPWIr91uKrI/+0qpGW8g4hVlS/K7S5yqS0LTOsINdOvp9LMk6+/3y+i5MvsK26TWN+bK2l
MEuBHiVvtfZl+/ed8mj770XYLnruOKIW5rkNTlx+MZIVsxpTbA3/LpoI+MPO9O4H46NzlIEz3l+E
xs4ISUO+YR8UqltJv9P9GyX6SP1NXr9LGrPXh1Y+lWJjwRDO4xW1RVdv8qvbo59jpunTWZiGp9Ua
vtm/L6pbFlUvZNPcd/Jj793yrHsmYKGvLOTg1ml/5XlsXXna7Z/eP7BTkOZMROJMky73JDnAjrKO
xxFCECtXtHozMj8Wfp8sQ8LXkZYi1pCAILsdAQS977iWv7Z11C7Mod1+40+lgiF2NqrcCeXpQ+OP
qnUZBECrW8y8PVJ8KLk9z16Ui7VW07iIcZ66/KQ0851oQucLex726Z7lwFoso+699u5z73ZQX3KG
09gFGJKQgONAJdORD9mpt47aYplwtnpU3ioQ46oIF/2kxz7aRrXwGA0FymfGka/AiBWYPMzh4Z0v
vGWJa9ZgCZqNkT24CER8v3QaCw8jwQwKmnSY2Lzl4W+W7EP6qpnRffTRZ9qgM8Vg42Yeec15skjy
cO4xXJKHOaE5c9V/nSxUts75AomkQQe1c3V1qzWsEDx17YITrlEvdfoVl9PPRp+YNc4V9AB4W43L
hVqqN2VfCb7AcTxkKhD1/j3SHmpl6/d8BXAl/v3o//bjTDpRmwKXNY5x8SJ2zXCsiTsa9kwg5xlv
wS78U4ZHFfaGn08YjWsLw19kMGxUcShPxnaki5eR0k2iJOMot+Oegz3ALGf66pZ09U90omYAJWNv
tEAp4jfCeuviMzYSdpv/9w/N8BuHtMUYQJA6+veTCYuhVrSuHPdWGkKrIfXn3uh3brAjEHMVRVfe
F6r28yTgIyNDMFQBKo1d2d8/b8z6IG6lZiQL6BaDMm1BATJ4CnhC4oFZ9Vg82zfNE2z/2FtlKcxY
p1j0O8RZoPvzjzZ7lbSvdBeGmAxJRZ21xT4UT1KxLu13mXUNg3YOR1DymGmfWMwbuYNAzE9QZs+H
/l1Llh7IapMjfR9nr9mXlawzqkliqoobTJ75cIM0bxgRwZeO+9GLo+VvsniTvqqfVrdvfRrtW398
LrSbJl9mxotol0wTCC3qylulcsqHNNskb1Z54FTQ3Ee3f42yx0S7VfRXI3HQkDWbLpkjB0oP6cDI
gJTdWR8+hNlny594B7soMteJeavah+Y9Mhw/+8RRO4TP2SpyZ9Lr0D1I5f1g7iptzoggzxyhOtGT
f48hrFrwjCelw+1TqDOqwEDaF+28gvIf38jSMSTp2OXw2/LZ2uGk74N7xHTIZpl91uqDbsBGW6h/
evltlI9F5dRErnV3VniXgRag68X/CqUPZM8pY2JSsdpwgDCVzR1LPxOpE4OWfOFXMLrvBmvfxkQG
Iux68qpHnV9DQLV50gEaLPAWWOmsO1r2rH2w+IeDQ58ebFh5w20/x6OjkzlQnYfiUeCqztbmKz7W
IkHl+IYs1GyX8arQ9366661dxpgyWBfmwhpf/OLGx/Iifdgh+7obnykR+enQPMDnn8N25m8IN1OO
kwOWFzqNM4vDD3v9fz5FWCah1QU2iiDZvJin6XEfyPlYfT/Tbodneysiski3TTKXydL49w/7ucSi
C2dwx/mosTO5lNYUhZAST+fpRXvo0lrDF8YxzLoou3YW//IynSCCkyBlAjrqFx9Lkwo19dJg3NtM
w2pjBwVjjnpypnl3haLPy5JQYunKpTSmou7v1mgyH2gc/5AMZYbRfx8W8lDUoY6pd9/FAXuJ9B57
1A1mL7eB+/2eC+9oQZsZyGIGEmamJLHVD7mqLG0Dh29NNIRggqc8+AM1t5s4Cj01E2Ge1nHVMFEk
omLETR8RQcaQy5OJ+JjScyiywGLwand4Bqiw8vyZ9QgDJEeRsg3stEUvI+3lDzUNXov9RhZ3vXbO
y7c8QbKrn8eUDCoX2jKTMdvXQEBe+dq/r/bFhbGnops5DJZYw754VamdFxaJ7vd7rTac2C4+ypaF
l5C9T5MQnrFgcT9JRdUKqlzRNC/MXZek5B5CpoDAFCkTKxmHKOSwkOw0T2ECEVASUF80ozIb80OQ
uCsKEafWcG+mn6mMrZ1FWYZstVYkxDc6eLzpf2+ma9cDYZd0GRAd+bTup90mi25APDjKW+BTc908
G9sC83kdKAuz/YIJfUUR8j13urwgLAwV5FJieqFeDM/jULaSJjW7fapzbnRLL7DZfp9aBtJBzNJt
TkDgvJArx2pjZxDvU1xvrr116meKcPzd9G5M0jsCAaneP//7Gf0Gflz+bhYynWm9zSzx8pXXF2Xg
DT55Tz04Wsw0TkLKlRoBsWnU92auabdAw1la3GdFx55TX0viXBFVUOMjxuppsQpoansdBAResFsa
6pG3pU8Y/L7q680EkOjYEfhMaZjG5jktKKW8Y0JuCk9B8BWqOFM1fVbUTHXJDhr5wIqU38tth9YO
40qxrkv/1vOJDAupYFnaMS/2u4ekW6qka9amujSKa2BwyCA/H24ElQokaEogRJUXlQDMiARpdtPt
R6Y0jYLAb3pMI3aQ4s4jZCJp/dtpacqEynHr/Ln33bnAPE1hJhg8xvAnE7u5aXjDT7rLHDZTbYBt
ko6R/NRRpsaRjl//a1AqgHXtUmFWqvoPaayuZGgAHYh8CUdslyZbTx32TdpudWYlIo0dP7Qx6oSz
YeBlz7xdp8o2SkiFFrGjfNGPXsckhmkVL8T0Dl2eKhYjjwgEk1kcPuaKQWEzFywBE+2TsbBJfICk
VKuKPwdPvTMmr/YxMeG/0qQV+VeSkPNRpssmKu6TQELtUK1SxnUNN60fdzOzP4liJDuyQnhx06N0
s+WTyrygO/J0bzOpdTw60zox51WUOhxfxGAw5kHCmPrDfPC2Xv4o0N53GBothyzYmU2uZofaXWhz
F+TaWA9PbSHflb3BHPBrTKBOC9SgcX2Xsmsugh1uQ9QqLsjXJmTgKHN0mmujezLK9yZN54NbobJj
oDMCdrA6wkCDdWieRmAbbf8kFB5FCKrZziVrpRmwQZrYKL0/EmM8StDNlKI67eMyrCc4iW8bKSAv
7VFlraInHDDKSWa7imy5VxZtgA+fkFDykTw63Co81MqZ/1/YeFsj5vCNOBTMocxJ2CG/VO4dPzuj
WVKi4kSNP9dgg+qaOxMEjcmdu6i5VoxCx3hNkKXFonwSueDQacvEGduzRJJlUcjEoKiQlNs9Sx+p
OA39OY2Ys8VY9XEIvLGh0f1Db+MYqgBxUaE+u+oxr/WZneywyuT+l1ksNRZk5IwbjlQtPWpNH1eN
TM9NSJa6FCUaAH9Y+CQD1e4DUDbsDhR9hmMa+0Yzlm2POj59/Pf5BC/i1yeRDSAjV0F3fnF4BuWA
XiCKIWaoXyYcGfILajXdqF23U6Jh5zJSNoN6jTxpzcJknnC+utbBGyIB6DPfDkCXh5BEDildkAly
1BtvixqeatilQoxrawaieomX/zkyrVt+/LIwzZ0lmo2o0dBHmT7vh+fJFGQHycuo3PseOZ/dSbXl
jd7kt3ImnmpwpXZDXAyMaAP7CPis2xQnvYx5SA9rfq89CyxQH9YStJ5q9vcNg81SC+8DZVgVdBrT
PK9kdJkRW6O5T+qqCPj69B2BiLXNyVCspyVjKJXUyNPtHN4oMUWFC82rgX6A2LRjam54JxlAXd5j
dYRzF98kk4An1xw1SGdII8r03GUQYqqDP8XsxYspl0tuMX7wagEzo9jFrK/7hegimHMGj6TlyJbv
tHm0artdU90NmUKqJYvz7DQJIHRdIZEbanGbLvysZPKA97viz0q2crnCTxwwNGU+Pk++WqlG5I/9
eCHtkPHC+Jqc2h/T6F7lsOA28nDYeBHQO6JyEiQIAaMFpfnEbA42ZSeyeK7jD8eXOleIfkqQyiXx
jeEeBelmCTLKTJoPTDNL01uwxQWW8iTsnWdjJ1KpBPkNG2NbtvpNqp3GiLFzkS37AaIky64Q2G51
isQHcT03bsGCA3aMN+jU97s2WBv1fbNMi56DqF7JvunI0lc2tvOa76NlhJEXmZMxM0pWLtZyJQEn
FfCC31lmNZPaPx6zlx7FksZXJ8hr8RLMW+p5KF+GYGDjVmDE4cnObmQqlAhHN8qQmeW+KdM+iSQz
SBcm7MXRlOe6ri5bQ5vxnRb5c6SyuvSOtsVYu3j2eGkzApbVE3MENqX49HIyMYd+JuEu1eWc5Qp0
h+qBEgxjAuycUfHWpp4todaygcAHpLEASt4mAfvQlBByTD5xtsm4IKB20IMwdEBWkeQg2DDJ8VTJ
uA06pu+xsNfTFyVV7274JgvmSxHbICyV3FzJITrGBLlmHEWthgLnpR/XVk0VBnQ92QsVa0+sw5ek
XOgdq7wTbFozUa6VBhyUmI/E8AYuve01RsO3BeW/xQ9NPt4DkIwa4R8/ZX11WXSBSp7QvkYuqmun
gpxaAoxw3ynpnYvRiwc7NeJFZ0QH1oqt9CqMt7Z7E8Z4iMbbdqTNGE6WGaySfcZYvlcVMswbR9U1
DgF1McFKME9VvvkKg6cepwQnRJye7lQF/q4y+qMo4HzQS/771PwxJ54+GFtQPhvdkMy5+Xdv0vme
gJ+UT5JWJ0lrdvKJI7ePUbXh1ZqMh6RbFeKaEeV7HHNxOVVZMWk2YLrTiV38VAXCZ9E3GZczgLy1
KZXiWxXXqKwxso+Ymcgg3yYqalHjrrSuTG9+zKv4zEgU0ExOHD8TU/bfn7mK/I6sLIPeW6fxljE/
HkZRrtgYLtoYzXD/gJSEYagFIucl7Qkw3Zi8MFLXv1bvT53fj+sA+Mg2gJlT9F9chyyw1Eh2e33f
Guq6RYBQoBN780MqyMaaFRoHZ0RsEyWCyllnku8dd1SURFSeFRi6IwF+mr8LBJPf6DlN2Mpb/ezf
d8h3z3H5O+IFMDEE0Dmb6kX3anDSFePQkNl2lzH6SZAYEeCrfiXeMopviOabsyCqDGLA+lUFd67c
sWzqZEqOx1ZmIiaohq+8678bwx+/06RSp31Eavsd6/Gf7QZJrlYqD4RTiYowWri2jbYY+olxzeh3
ZETGhEeFztH751qFqsr6o2nwPweshE9CqwmtlJHVpw5Ct6B7dw080mwGSRjk6MoVlDGcxHZkrYRM
+wsqKdkn2hn8aRScauMY595CJ3TVp66L3T/s0vzm1K28+EMZzl6frxPjDFsKk9J9cmtQEU8dttG8
ZazLivY2QLidZwEoHHVRRK+JieDkNscDoz6P0gmNblRKk4S1sJ7GGGnzYSq8EcWgF4U258WEeWTz
nDBpG5YwmRRUxZPQiby9ma0uvYRZd8+GWWUR9+ICaZ0R6LQQDTNAhagqyVGtpS0WBcSKVnqTwkOT
3uYKcczN5t+3DvONX+5vni+4U9i36CgunrQ6NnVJLxRt7/OqtddSenSFfhPXC4O4JLIIUNS0ZKbZ
wa3JN9Yi7+fsXrYM51yTYCugwc3wCnE683UnonG0Ourj9ETVS8rdn8lMF0hAA3lMfPfsI2cc6fuF
ch+UhzHqiMOhiygAzE1Y8mWGsUDAPv5sfGVTquYiVyS+faq/jvkaDYVS8MeimIIDiRQhg230NkaQ
s1Epyo96HC6T8C54aSCH6C7sLhCMZrwp3SdfgHJ6BwmH4MJc9Dn0enBe5CvKAANahAyIh1jjj1rp
GBDxwezx4s9zHRD3qSOlVGdOj6xGFrcxyuTgOWagoVQ1RZe28RFPleabUr2X0kuA23+05JlCkHap
4XAkRbHRD3pnoPDeqyxABLl/LcB1zc03Ztmuu0JZJgHjjGRNA4R3FzpNBKZQup9kuMSUNERqcwdZ
d1GBXuexbJ77bhfbbyEKAlFSJFkmHjJs4PGLclYInewqF8QLf9R4UtOTx/oHqgqC2Sm0GRhPmTNC
6ZBwILYg2zXCw4PFwZG+TV3LIt8YXQlyqlkq/hdtF/Ms4I3oaIdb2yW2AAJ2QHQukj0xEvKLHk9C
qssNoLF2HsptINNxyqiCZNKT8U2w2emPftwsZJaJrLxN9cwkYWHRvaY83YmgzUJC2Xy1LiTL2NtH
2UFlG1qH7wq2/rpayRnm3DFYum60LPr8NmW2hFF+CgXNN5q9RPfUNzdFv1DMRaQtBQC+1onlWRPP
QUx6OpX4on4242VkryAuMg1XiG2wKaU4qOdQl/166Yq1Wa9sd8HNpaRrmbYP5xPtH7BdFuK2QRXH
Y53mW+SGTbsPHxSDUEQvy8i5zBwrjdfI8lnXsk5DEi2526E522mEmZD3lEKagKqvsPROwrpCMtYR
FMiQ9NwR1e5kYW9VjCb6S180uw74Qxunm84fbsjS2ofc1krQL21mz15hr5Ez4bFM1zhzHmHZ1M0z
YiVGcCT2kuQ89w1lUWYIy2S+6wkXY5F0OdxphgQdxHRRJEj4xuIVTHrPW08lr5KX75HeLcwOvr8P
S9r9ahWiNnm+dcIzExI7lfx5iigKKrFVqMclFddCdUtnLYe3QfGm1F813YGUlSA4okVI210DeKpi
uL+gZDTtKKfEd8uMODtSFROrc0Yl/pAyNi8epP+sPXRG8TLJtjPo1aSEbEe/fy4NJF8ZRZzEsGBA
1FeV2bYNalQOx6o55J6LocS/sfovIq8WxF/Adoc8zEKkdgHWN8xVRpXmGs03Hgcbf+UEopyiVnwK
/7bs7sZ4ldnmNu0rxq4rNR4OAyEwOJNHDwFkRluQ+6TeW8wFvJd2VO+tRHMwhbGd7CA7JI8ibeau
7dP0lU7kQakK3TafWUTHupm0mUZ+Q7VpwLkVebZVwUqzoF6EozEX/K2KbVwWcop6BwsURS9tfGSA
0z3E0FmlB5JzHzBoeJSCAMToqxYQMgF5m+RzyCAJIlZyhpu3CP+q0L1VRAKsaxIUQvva12c7Opfy
jUCD5inyyZpGsM24UTCaKo/FyKEQY9lGP4d5HxEMrRq8Wa3FbIkHumWZUJOhmiBKhfejsFOOX0z3
bRgPgQB7jfZ5YCrLCzPEJJD1N0amLEUSMA5tZrl4sOw/oj3iRx9Db5fUww7iZRvVTs14XQ4eJDSa
hbqLXBLHn4YB7h3LIxDorPNQq6fYhU+Fqjm0a3ZmnT08MiCKyKKvlwkTVmXEi1Tf2QB5cpiGeYTC
k7smqvVdlW8iXuRKtKrpMEij0ORrYVPiclcw1aaGgSpRZoqh85+/a9PA5VatBlPbjzqsXIsv+N4I
/4ew89ptHNvS8BNtgDncihSp7ChZ9g3hyJwzn34+9lxNz2BOA90oVFU7yNTea/2RUK30pVw+ZiD4
iCegzuejxbnW4Wm3CLSQi4X2cg3ykEts0ZxqZEpkqR7TW5JvNYVAsPQ+Ewgvlmd9uOkG8yL9HK3B
Yjo9KvK4rYaBGhLdi5b9GJB8QiNASYUS1H82aC4jFSg4Tdmq7AqLr+u5RPE8Yw2HW+uJve3x0C6E
eNciOmU1eutUIymtRr9253LMrX4rANaAwCgm2UM7OKhBMKLjMg9O1b2I9O0c97iTwlOqJBGwHEF7
q9qh/2h5T+n/0Zn8b8Lpv19lm+tYArHln//5KldUfUlBIDGXEIeggKMhIwOPhk2BSXj5/6eg/3Pd
WO3YYOeELJn/DhtqdC2qqmZQz70ggEO84b1XsscFQ1ZztHCFl8Xac5PvJMmFu2zW2y5ijGj0/7Tr
rd/Vv6dmuHGaHFdmj+n5f37XBdL0qgvp0iLp0lNQH66wQCa/kFvlx6m6Ye8r2me8Jn6ftLsMF1cE
NfYfXg1cWf/7y8AfwLKjE1aFFftf4ltzmjrbEFl/HkhQ4+hsmuwgqmnH3OAoNoVFDB1E4Nl40BCT
JXq3MSoVGNok/s/aDGHikObqh/MKfqv+vFzH+idGji5TZ7CvwZ0MzgEA+7M5pQ7BVk7cVwwma6+W
4qcIU9eAGeRQVvdc4iOqR+FPYCrBPHA5PeUTaqMavqnD92PukSDvtBipq07uQM1ZT3LDGoszhHQx
D/WxYSyoAWU75dYv6SdVXjq9pHHBAUjeRDdtOuxZJsGnpDZB2xDFHbZ/i7wcKZhiOqAGAPdZ/b1E
KIgK5Dx+mR7IBqXkzXLzOT5q/B8xdj6jXSyqiCc3QlcH+OiM0Ay6QWFVdzcY/INxBkX57bV0S8eA
S89GWv7ELZ8HMGjKCPqHWFFmjHwNPDMqUKN8JPMFoF3bmTnIuSwdogAZavkbk1WjwnfFHOESsyOP
ruNNegbIzE4KQ5pOFFVl/FrUKG507ovkssQ9jY6RSx76zpIMt8qeK3Eu+19se7x4DD3irVXQ9Zvp
YZ1pW1G77UQzdjx+UCFgqsdAdM9NlTvEbNclhmOSI2XhDBy4ZKdtWzlwo0DZGSA+9NHgfyBgrzAc
I7lPKGA7rcGW9jIpUAZ/zRiBYTz0IS0r3gAMmIinxpAOkjH4LZpq6NVVFRWssaWRB0KWjLUnCkjW
ctdONjLsT1ZhQgi6Q6OA5403PX7tKLJqva455c1yaiWyvYdkv0iPGpBqRHt7j0B3LGS/DjLfAqgt
5pC45Yr7ChoP3saIMPpmgacRH8gFUuAHPUynIdF4ykGCdX4hTzWj/efEmR2B7yNymCe2QHRYStIe
g2E8qwCg2UKlFVorpb11LNdR0LgmC0tsCF+l04cQviR3qyhxWzlB7rXnEjCWrSl3H0lGkxMVNGlI
NEWCx7Ybtk3xaVtnq3lXiMFqyG4qcEfF4VmxcwcRTZ0VrjTCp1rCN4V96wSp8o45/5Jb6+K/M2nk
pvdPETAy5PgGQGJJtQ15WMYYlCC5Sf1vJgCk1VtM9jCiOfIi+BnNuKXzaJulYMa8ofva9lUj2yQC
zUc7EElFwPx9o4XapgVxyKCg4ulL4/3QgFIhSuG1Li9xexsNOmTqI8Fa0sQ37abLrqOQeDrK93Te
9iQTodSAQ7M3s+XFKeUku/yhelp0d7BPs+yEb+XozpAFtDhBkOGCIJ2KH1y3NZgpGFNpFmcwT1xt
djtiZVD7gixTY3YzhSdPPDUbquJZOOBhu0OiuHbD40X0jDviREJHw9vE1Gmb90bM0BVUwgZ9SIFs
3at3q2IbfTpmQdpHHNzdCCS18ZQHSOCjCCGaiuPzla1GKKhYeN0lZnmhDh6cw7h8JJi/ypEA36Q4
p8OnRWilnE3Hjh7YMb8zrAS22KyXrU1NoqRzdC4vJM2bU8RWCpBDH44NJQDZaAynWCaKvXUI8zhm
wYMeeJj4Nna/7yXFVSdpO8iUjBfDXqsMchrSU4AKR9ew3ZSwf+FGNT7gD7sB+VN868Y7ST/Okp1M
5Vc1hRNFiJmqP5O+NrXec2Jo1fPEVBZl2V6sIPpEAd/zEN7yGhx6ULdNQ+KM/cPy44S2epLzD+B5
lKGMgFkRwqrQxGMeleErTQM8ocAACU59Nsuobx8IySRx4skWX9YyIMlhD5oVipZ4HiV+7Jzj+A21
tb8LrIc3lGpOLAQKwsFhT/YLVwXRmdJHyp5v5tTt8TeTMnes6tg3RG9m+wiZjwXWbrK71E3kNxPj
FtynVqeg5TifbstsukaFgZf/8d1ItUvXU4cqI9v4nqrSa+tLT1kOkXGbGK1Gsx/WNFCQiGrUMJCN
DxEvZCTbm2Dl7Lj47AVoOd5lJpvY8AGxrbKumcMtIzVzCI4FcUEmASotHQOrDLQLJz/Cj5bBkNbB
jrgoiFTmL14Kq4I/GeGL7esyrdcg907wE82di1iu62lSs9xyeQvN3Wk/EbsmSxMp8xb+k+lYtiqx
DC88MGhr3qTi3Yi/5vRDJ9MNzgADQiduZr0z2aD78hH/yzz8Tm27tVaQoSAretrHIiTugGM8Ea45
XYXmmRG50FAiI+/purkHTbVZpod/NDnZfgX+Q/YYE8gxwPVP5ZgoDagKddMg10GZAkMdeHFyW4r7
WO+U6qRL21q7wSLw9E5AShWZAafV7EaYOGI7bq/kYvAhyY/S8qulKb5S7QVPl91ljix/ZOWvOl+R
oqCyqe3DpL+HEsz9j4VaryWoL7/DYi7GQnhB5UoanKKkeysVrROREqS218gnkqVWclgPoody3pFu
tVNIrxCQqHUwUgWnuIVsOk1LkrOFviR5H7P7mFORB/ox7tfl1uhpmG+0ZwkTshawEUZcr1wIelIc
dNq7pi2bzNZQAUnk8UnBychZaBLK9tKzaqsXlZe7mYKNLKmbxLK8abgJatLYDNUz9KWT2AZXAHJc
tgDIJoCCTRVRlyae5vQUpZdA/WhExGLRwSZtYmrMGI2AKHmt6vG7hcs2LOkpmB+qArqyYCG6aZwU
dUmhgYSs7WGSmrMVfvRoUAnkG3jaUXVAg1KPewyA7+r5GwQoZcBjcFmd46CPNZgJ0K4zgj1Nyj2z
JbyQ8Vvo5OTbSWOMTnw4Nt3vqK2oh6ftVU6ZtH34Bw6jsiCktjkmdmm2VzpWeR1szxbbQnuXGO0K
42VWYW2Kk9p2nOLfEYEHc78vcT2a7FuS6qIW8db5Tif9eJBf0jDaDgQRDYyRRv9HUSSQnVT9Jurz
CLOmLaA4UO8d95kiEyDS3Rdgx3g/ZTJXESgfDX7pSa2e88WTzCtiOhbVC+QcLRckvbaItHrmsXFw
F0IaU4Q7ha65UntOVevUWw8dk+84bCvkTKMusy7gmFJJ3uVqAGFPSnQD2GqIfN5ga6ZF9sUGYllX
faqykDsqO3vcRepRcKxlyW816M6gHQQ6m0Yxb0GhPq0mK9ls3NH86vrGDSV7ozLfcJyvVkwN+XRD
OfdCsykVjacZwWFq268qlR5rgIfO8mkq+0HM310bbu1p+Uzw+LUNCaNxuEn7+axpVDdW+aEHJerT
m5YLEMhv2XhSF7Fplq+04zZQQ3cMPoIJ+akmuYLZkWBiP8zHTWv6DSkABeE/Rd7thHEnr83tGM7x
TGxxzK4pgUUwI1XoLzSFvUjJuC8K2Wn7eWWOTMBFKQ4PUvm1QrFp9SkTTdzdCYzUdMIBwT3BRyou
+NZk4UI+WoKIqfUMj8HnGODpYVOrYTnJnG/zEWAoK6XLKOSLZgOhkWzqVEF1MvN8r0l/3fjLnGiw
JDTmE2ykwdSy4hyG2TkiohJEr4/pUDwaImXhyOZN2zY/sfk3B5zB85ustpc2l6guyN8V3EgFqk8l
b1ecghhvNJ6XceJCqXCw5fVR9F9VB3doVy+R4vcMEjXpA7FOOE6ONIblqYMT0cmgKYvXKgFZ9mR7
AMcDEIL/WAUZM4K46mSYPxV6W0l9K6SPGiTQancpDKUuHyq73PAV8e7FvYHWRbEchR4HOx627P16
z+lhclhD8kQLrJ2G5gUNheh/Uw59U6JDDFgurkj3P7Tro5ZcTKv0KKzpVj4rOsl18ZJY6ZuK2DcJ
tkQcH2VxlVZMs2XOVa/BpLudrHtlmzwu1GnrwDQ8/ZX5WfN214KTKFPCSqRjjHfVLu6Iv10+fbZc
2/mUAS4qz9kESBteWiblump+aDLGSYbR/lvgTpWs302hnyXiQvFjF8U9sH5T9XcOdgb0o1FtdazZ
gBA5rBAdBtwHiztOtZfIlVsr03nRB8gtDNGDL+gLZpvcD+vPKLyriu70y8t6dOTGYZUD9ZX6KHWk
8AQPa/Kuau+iofGTYnFy8WESqmir47kitD4Umx4YL1Ml9j2AfcSwXfwH2pRrDWkF6FIAjkHlBUot
/P0MhC2pLLifvVKJTqsuAs0O2SAzufpa9NoaH2QubEYDRYjAZM5NqKsVPulx02lfNbh8VJCd8RjT
J92kT/Oy7CgTROkQrCatDCnelF7Ksb4OV4kU0BpmVJZ7x5SpWr+lw10eNDZvEFRGFN1EgcIn4DVy
G6ADKbroKZKY/TBT6PKtQAwEfepIjN/cIGg38VRDQQg/5U0TRtzBmNVSr5tJ4Ub+OvCbqbTTq2+1
5Hlg1om7mumFphRgx6F082AhB4GcHeWqIKIH5g+0wIEZIaH2XVNYwhBRNAwJkuV1Sw4XKZ0ShXnQ
jLyJLoupLv8D5aWY/8v8uTLqCipmKm1kcr6tf2FLaTo2iZgJgFS0u04Oh4A+VxCWKDMPCkReWx1V
iRVBvuikUEChKtrWUrarXTM0t1WcbBWFeKu+442Gs8aYfVNvTib5MUtEd4n1M7JszMTeF9TKRkrv
N8qPMqUbmczlprnOjCCT8UiE3Y4rdbX+5cd0+otTmSoTIkAjKjPnS4ahsSL4I2dpWBOwOi6YWdwX
NHHLSBgraGliOllLzROlZqq3QPw0CvVWguT/WzsEbslmlYLWEPOMWB/clEbb2ErfVfbo3H5tW8IV
WBloOyYSi17ysf02+ngrx0cEmaH8NoWfc70m7/UnPIYNluH4e7XqGMrvbBVPiTbsgI5Y7taa485B
BzpXJ7vARCDdax2CDg1TukAJKk8DFrGW5imCr4vfXPosfrR1Xuyv7N/uOge3E6TJlHjkRY68zCVc
UaPo/sSpImhZ4CKLhz9LWO4wZH6eHuTxIiVvo1Q9GUQtGNNTEzAkBPdJIsqqf0BMN+T3Kl9cXT+k
ZusKHSXLp85LrEdMS7J5lFklSdbeDBp1FxRbLKcCALRVat+Icyymt7WWnDxoQpPJBYpuqo2W5UNi
rmW29RJTaE5uKedMpf5b/7ZafZsgQJu758RcvByrpSzOtoxa8z1DsWCG78RBbwAyva6on3pyQGY5
wVgxEMspowU2gR3us4i2a2wDbYkHbbqPFfEi1sZqKH8h0KErdUcY3+pwo3Ee9wIFi2bhL+o+rj7L
8ivg6RLAwRVCpL7ZL8N7oxxaWCGDTV7+zJOJ3BnVDfX53KqKk4l3kpwl/SlD/NW1xZM1Wu9sAE1C
eihH8vqQBURClGTN3+SCM5PshFL/SOrPhjptgTV7eozvRX4rB3ZR9l7wqrr/mjNlE3Mom6y1BceR
PDakB+M+mc4ib32di1KJ/hCh4gdp3YWCniwB1LXkiKR5zRmUPzM/hxPTbnVbksWdY93LaYfIu/Jt
aI4Shzl3eJgslzr4JSMeDppRt95VwCF1CuTFDaDV9P/kZF/hbx94pMMONuuVmaUiUFNGyBMzqaHv
dpUIhV867U2ghYBbTdLYtnq4MHmJvNW2l6k/8GiA4OdRIPLVsbcgUSjDbgsb4YTtXeZ9Xer9H2xP
wwcmDVcOu6OuDyRrxy5zpUlyEhlwLD02lA9alXwMNpQTtUmza2mfZoSUePAM0W3BB17z10C94VuC
Fa8Iz9jl9NV1C4AzhIFqcHgnTlU8F2ruZpbua3O5U5vGk0PPCswfc2E6zQEYymMuU7uOwgsP/SvW
idxC1raQRqKEPwniOTpmBdNLTmATwkLqa8lW0ce3ujfdVumcKn2LUk5kK4RUJEPE1sPQbZHkGt0a
YRJ/SkL7QIp+aAoCXsm90rv9KHWfbRJvS/ziLPmeND1Z5fOIAsCObW+ZfuTmrbJ5+/TpuWCBx9Ck
9uZzIygPojc7bctNRvxTltForCrHrGi9pNZehxj8rzprbAvGkDv4qbj6yKOEOFV7vnNeYqvE3UXh
KJ4UWIJ4CM41B438MZfnB0kat0r5ye8rjJXVwlz5NzHg26x7UZscEwyHORaCITzHFB/yrfyTxjOF
fkcNnMTlq63eKULylzcRvtvDdwMGaEKahfVdmoFdlANBFa5ifiTE9nS9xenyPHQf7di68pA5l7mk
VSv4mgs4HhaRGLDQhn0ep1uYABgVH2Em7abuVFUhkA5nXmXTJNShL/jTu5PELFEnBIsBYbHKIKVz
AnXYxzw2JtozGXC7V4ElUF/Y4yEFZpx7LAZnWX5QGgo65XsW091OZkEUPCsqURfpI6nfntXHGPBb
B6ZeSYAJBWNMtwZThYA5yR5qYsPqD4KQ9MRM1xkzkEGzCYyEaZMd+LTYL+qgOBQuuYspETKDv6DX
9iz5wANmLCgUNpwCZYtqIAOdfQPxYxBOz6GNLhJTW0TtfAVkV9rzyRxvM3H2VUx2Gm/YUd0uIvNH
4LSRFppYp5LFfi/TxwaDAR6H91zXoSTrg1y/pPXkYEaZcYgmYfPMehinSAN4gslmrnPAgekjYbLM
5smbFOkqN7E/BlSDEWTLNN4RbB/IZI+Ft5LCmqRZ3LIEOu/vVhegT852GXqMMPVlRAEDRAEBmY+r
jMoM4q1K7WY4Fu/SML13xoPVjI9tF7pojd8z1Xgz0+SptYgQPoQ1M0XwYjDclQgmihRhfnVGjh02
N3z7Y9Fxge7M8s4IJ3+tevxx1TIHT/MUOxgc2ciX04LUrE64ryCZjfweINlYFuxwmS/1j1CRSTb4
RZDtBH8wtwBTwa+mfjeal+WRW+Us2onxLmjQRh5Gn4wdPysid0IYVwHDZtnRGZVmE92ItmDWxaHZ
g7GaYL4IEyhbksKOje+x0RHOSJ2v1dN6Ncw9j4BioOI1jpIxblU1PAf9j5p2PMblYxoOTt6RUEpY
zdA+oFlu+5sGDGYV+YUP5ao6gAjKIRlKjZT/U6MNaNVsF8acC4qDPD+kaveG1YW489UgBLvKRV/z
16V+ONj65Onp9KMZDNpDetSN4RrS0VDAzKEdczR2IvDUcJWM41yOr5X4msZ6A5hVtkA5LcQDkd/S
+EUpzDYcu2vS1K4UAPxWIyVRlVs19rbiYh0F4udUnHUMXQYuZMaAvMNSkaiuxHwg1lK5xGX33ODf
V3Q+tnzo9WNjNLsuin21lF4bLGVRJfaxTbbaFHvqYG+MOtyuWt+araxKNErfWjgsiSn7XRPZR1C9
gBuOubxCMH1/MgHnw8d8hWrqwLdzDb1G7K+kBO3tBLMQYzqx50MirJkR8IieYrPc6Vsh0zHSXALr
xJUQABM0avxgvaTMmPMgQxj4FtD8AgIdU2Suk7UY2S9YIzYKnpzBUi9yupAFqHlyYx173sJNUlIN
TXhNRzXOOL5Txv6owtEvOTh+X3BXFLuqkFq+sPYeTMqZ/MX3MLCOII3XNmJ9U8Y/qyi8OZX3oVps
7Fq/JnBiAzvdgFwJYsEfwtV5BCNVC37PZuMFqa6mwEcih9AlNGidptQ3kPQH8iGIdMWMtJS+Jr3a
dA8EieZECtZd/GKLUlyivvaxlz9QvVTVFEg+DZKyKybjkHQMnRPCw+RYybmbgC2NOtEGS+kuI5kj
geZPRUjWJgt7cp0bk+C0J1r19kKPjngnwKg4mJXQ7bp7hxbEkiADM6bWUeNeXHZEuLl2LR51E0Fi
SOlFOWYXNdQelFx/TOb+kIAlS8Gy9lfUeyPdz0r2OqUINEtILAJGruNIxC19UhwFtWodo6UvUQ9I
J3nq0Urle9luvWHpd6VS/0k5sViFeuoa80HXDa/optcJsBsJHRPacB7qlnHh1qKoZwJfcBKgK1a6
j2o0PnPiSkriUMmb6lG/zzIjVXNVenxgxIV0wlF3SdC+FAPajrD0DT4TUml/HpVLlpa0znXHJRvJ
ykGBottPA4dYx5ux2WjWn8z7FhMFgY2yk0vWyeqfJLz8AlVhYqBsjoFhOipXyKIjzBcDTx4e6uha
vkbVEeVJLlSXnJz1+miMVUmmW95I6egom/g2GEYHIoU1oonWKCd7vFYc52P9VGlnSfsF5oyl9NCr
wY46gWrNl0XdedbN7rZkVCXNEIKL8JLu2lSgHEb2rEzEEWnh8pemC58xI5K3PKIsJ08K/ASJfS72
QkvBtTtiJBUUUjLxwFHN5qiYNGdynI2feUacGFXOrUloil1gawr9pW0+xpwYHX4cAY5G3Dp0Luc0
u44AaQo6sj6z/QoFv9Uh3yVfFxT7bTiZAdCUgFHt5N0UFTTVQIzZBmyATWYOLRsZXNPAWGjyQvaY
PXSqkey1EVypNiFG6LL/CzkO+z7it8jgsQu6fItVgUk+bLavhmrP48OonZyZiU44cF+Xqt3gPnaD
Kjso0st0IQFrq071zsAQYxAEUkoEnOJu792wKY4T1XjRbXui1Hfjn761zebbf/M3m18/dr4fT/xe
vPdPm8dTt3nLNm9vmzf/9NZ6/Pf06L89nh7fTv76n2LjD87k8Nswr5utv9U28R6JnPN4+v7nD3z+
aHDe/Mfa5a/l1abHM+EiZVJeeNYC00/+pBfa7Z+VRwjkZ8v9JfbUBft/kDz5T/j9a7tfHAi7TXMM
tU3uT8fEhY31uxd4GNDdA9zBpjyjGXNih6+125r+sq29zmev33DcSiS2PEy/hB4TbZEcxUF1KIHe
9z1Xk0PlnPIC5mudvglAXZ4ZsWIEON/E9Wi1O//IH1ALKkQF9N0nSZL2p/bTEnek4QHGiUeowAav
D9guycgab2rjRCCEWm7RswWn4qhv+csA7eS0bapi1zJLBqDU0ijBZfX+ipEl4X7tpuThV5N8X1ch
KunqqV6YuJsR3WEJ2cgQm2heRK+dsSJae019LBCrajWVzVV6CAoqHIp5OWpB5K32CV36iSS+efVc
LSBLYXvsiemSgJtjKNhBmo8a4WAyIlSoda1XVo3a6nrR+2s+Srs+wI46vJcCoIsAYvLy90bebBR9
BL6FTSGRVRrDvUWGvpUzlNFGY0K6J8AT00KANWt2iv5n4nyVDfVA7jsjF4BB4SlrS+p0pujbM7r0
2SpUX52W9xxBc0bKWrb0vhbkB/rDdN4GM1KiumIeGbeZqzYIhwkXDCsOZdqhJ3BfZQ6waxLdmEBT
yecWQcfaoknbJbkVI0m/Nj1ece52xDe0HAgakiFr+uhBmFdF8rj8rFMHbcnDQCv7mgcvLmWlHMMZ
MgPFVwfeEI2ar0aoxROi9Ky/3uKtK3UHQxUEPF/X/iBTarxpQcTYfPfdeX1l+xxOCHl/0xzXuL71
oiF6P+ZPRhkIh9TwrvzrxfvaS2RfMBSac+AxJG1COhQL5s2YziE0Vdull87WlJ4zlN3W6BPe79ej
udVF7o+Fse/jF4ZaN2iUBwuFizzqmxy6Uid/k4N1yE/dFJwiEBsxAEkTkcCcH9HQ3lMw1C76kyJS
XlOw7IxLe1Z8Xf4LwGFWITkR53yknaVeddkD0impOM4I5YrH4IS8ajtQx2kSZmmMuFQNJukR5Ttt
GAHn/SToLE0vXfjTSn7nqeboNPHNZmev4zdwkA0KB6fOkP6Er2nVbzQy3ImI9TSnnWlKhMoOyLYK
umeQRVxIYgcJtiqN0EYi9mZCqKTnWTO3akhEM/DKOs51ICMmlj8tPLSrZQ9wu11PdjXCXLunmzDu
yW7Jb6srOFuHsQpxL5OraqWOJjgZW6DpC3wKqACfx18juWogP214bucrPSb7puGrREYnY1MYl7vN
nFszleMcUTKikl6mhdm9vRTGWUcxFSS+Tq7e2OebUnsKzFsRfmvJkeABkZ5W55NxRxHdFY/8IpS/
yQlCc0h8o0VqIrhw/mEbyGpG2qs0d0JhZTEkYiXUJd3Bf7QplLMY6m26kEMl/AAsqjN4PeHsbR2h
dUBaJ3xL4U900EFvITwuGCGkEJHCF6p/6p37+XnSX1Z/mRV+hileCCmQCWhs36Naxie1XifqMZWv
CTc9OkO8g2b2moMFZUS/8hLTI3qqlPcsfZtBWPSXbkFei0cDVk5KgKnUlfmUJUw1fXlKjFckPF7K
0SAZnJ/hJQBIacrfGTVYjMIolA2EigSXwM91o7yLpq8Jo8k6Fi8kuBChxFdeGjcucW8ul1UgG7uR
QltyBQ1zJrpbZkFr9qW9dsRCFyhHkzwGvHE8lUgVnL78TE1ug6Z71RoE3eTwm/4Mzrcod0vPf01i
dQkfBNUmoGkKtmlJqTtpzwU/52Y29gpN2pigYAj9ZfrA0EjB5o+Y8oM1QX3UOYc7VsOFdloI/Gh1
iYS8YWi8DgKHpJJmQPQpsxKtXuR4F5LMYHRXw3yHLnEybOcFb1dwxLnuURetGoXFiXnt//Ia5TTZ
L1H2MCJgjonkX8T7QISudhugbqPgarNQTIg4LIMEmUJ11oCyleQitVToRPaaBEFyRa3+jbLI9+vb
Ray5FeT+Y39Yypi19JKDY2XGNsY49dbx62p+mFQEEqJzeHWm9IWIK3ethFqql9qIMF4ybGhva3Yk
Vo05KT3MlynnjgCJDAHi9FJfyd4jDpwe27NJmGas0BQOR4goOOSNmeVHFe5HAchJ5nzT2w+8AFF/
sZNPHlii9XcRplbBNY2duwleYJV0Mu+MY8SBU5WU+j5locJkhK5WAgL8VutXizUi774XMXrrj1vJ
SITsIAXP9kALLTd4hjBkoPg5gJFrFiSjzaNKiqaul1cEG9LyhwyPcLS4VvaWRN7FdCtAY6sSeyiF
5UZKUEVyGKXlsLQt8mbjMi+52675w5D/jX7lb/kN1dYp+9JSr5sdsSEjY/X80lTPQUz45vTb1//g
Sw2IL1HBw5q9mzIraGrnCmh3aitQ67K9x2+TVO2Syr5LDMMRHa91TnLAMqCmsp40BYehbNN3D+wg
rGejODc8XjN0KzWsIklOnf1Cu+RR5WpDnkjmF/fIAu/73kU9iioIDLnZVJS+r7HteUXbE/b/1QDS
EHwdZIbXxgaCBDhgiyuVBMGSYacgAjIlZ8H4taCZFcIp525nhUebp2JNcG9wYpZ0NhqFitlCdiY8
f4QANKjhZfRZGg0HJR+rogSrkRFigPgqYfdAkCE3yfJohtlvOcd7qaL3ICgOo2ltDXN+kkgDiAJ0
V0rvWLrNv3Qh0MdZoJ0iNgCMaoTPWF3YZs+qzKZf5d8JDrNMxls+IPrm22qG44CYBYMiSfLyq26/
2+rO5BvvGKFGC80w5LrJHaEM+3q5myg0SnMixEB3rPq1Gkyy9jDfl+FhRI2aY1XWc7BBgHuy4hSg
7IW48xTnVSv9KaQ060iBIH3B9R+nLLv0ExG2W+2n0w8CDpec/wcZUZKeiX+Wo2TG+GEN3Pdmd9GK
yhWx5AmFMsafKvogE0uLzzmtV5MpO4tQj9aQnYcpOC5xti2Ix4Wl6LSKnfNLHk9qmkLrvXGuEPUP
25HDrjKx8pP3QoIGWuK0+7A4CjKq48UXqJan9pbw7sCeuFVJVQrFQeBn77NsK7MBVfZMpNLPrN3w
4L3guSrjeG/UgJhS8Ry10eMEXpajOyKh1uwwRgSdcKUiPYr0BT/BqRL3hlB2UrEwNSaQ3wn5bRV2
qHPBl48kszF5Z+atp1acSqGgWjljGUfHq4PgjgydkdUR6MMX14SgV/sVWSpV66DqeJwICyQFkWUM
tWZJjUG9ndPGK7QzkioaPVwLDru2rC1iOrQCuHA2WnsOytZjsUcMQi5G8Db2qhutrxzrb4vpJ2g/
MpHsakaMtSKc7Gvylyse3RV2kDL9gFoD4wxkofK5DL+dXH2ZoXGoM+UcaiQLVfrDIh0qZXpau18V
qzkxMZrzQzAyqeN8oT72y+opeAtp9ECVS2GLjXCc6M6qRMg9m8iZ431QfASLmxoIrlMUlAwffA7F
jp4C1FiGkH01Ln0Z2FZlcBDpsSuOOQ/jYpAVnJyibDiH3ckAe7Ua+0Gtr4lyhMBdZC8MSDNHBuhy
6gxJ/VGlj+EQ7emhgTakJbIS0O0hDQgzEFlqupZEDmGu71YZkzSkfs9GWtbwwoFmOCFBYOPICqsK
IjQA4sf9OAV/Ro8IluagqcYqFI3oW+2TvaojS/M0FeTsW9J+AZIpcqSqKW8jvT73gX4hy5k1hH+B
Nm14KMhTwlWZgyhvN3WXWGtB8MYaP5Ku+3n0Eb7nJdHxlrKW1gzPehdcgqF8Uda0hTnaR/xIiIxZ
L9UJGiV/Qvz3UfalJ2oUp1a3J2n8oOlBTzhMSkRZAGLQ3qSpJ392H2XkKtSat1bxBPLEkX41KAtj
IhLjdQq5L1IFLLf0pYzkEx0tMkB3MlAtIFFDne3GkqTIbHnO0/wpUo5twk+HOyvFlVOx21nAKmtF
1DKcx2Y+zSBr0uJ1ffCFyWpX4p0dksREaMKoY83ten1up0U+JKlgPhtWoc9HUiCnbaLXepiRznZ+
SWvtVQmva91XTgYY60cUNr7OJSB41dI0Z6b7kqZiW/4XZ+fR3Da2btFfhCqkgzAlCTCIpAKVJyhL
lpBzxq+/62jyutUuq+rdWd+yLYoADr6w99puCtVyiPinq0swsfRw5313V9RXrTl5AT99zG7bnKLk
kXQaQsJmRtDT9NDqH22h3Fh1duArUIDaoNLvT113Ow+niOcrT+JfIwtzZ0s2NNPZEVkxG8uXKMQp
62hXIkLDVHDrK1HI5rqH44BFvR6SYFPMTHFSWsoCFY+JgZzEhYXwDyUj0nVo2k1FelkwThygMvri
yRheTbLmuTfcidtB3He2xHQilnCqT7dODipMH5FMnsprzDauBZFCK17F69J090KBH+dESrgRmbQJ
Kw6BMRzOUY1EDglM7kbcWDoXKB4hZznDwzzO96HFnAC1Gcdg0h01ABhVPzxUXXJnteKZqpRQGQ5z
oRenZInewwJprC5ea8rh5Y6TWcuWM2565trBTZno207Balu9Qe9CJH/JSu2rVFCsnDla+rxEqQ/j
+xzWxp282YZ0OcZV+5yF6A8q18uv8sY4Tpbrh+7ZEO7BHnfdsJnTBeyZQwjgL0ISos+hfA2n+J0p
6X5u530l1GuzVk8FXLNn1WIXoYZXbKFgen/2pb3tWZu6Se05wRUrnG3W3zs2M++eHe4QX42BYBqH
6iQACzotrjex+d3lyfKIBTn6ABO+AIR23JFpGctIGC3dhFUMXQZYWavaspW2yGp2g8CL7Mcyea7R
GMF7kXHxv9hjjiZe8zTlSEc3xTEyLLcj96HK+F2I7C0Ty62cn836uEVz7E0FCug6RD5MHWZKTWP9
lPIyjOtlNzbKkd4Im0NIUAuTKJ7vnIbKwPoQDuesAYB4UPFxOjOaKDW42G5J/i/XFqWyrC9MkOB1
cNs7fKz56PDRCfWTqx2TlmpWKB0ovZuMWKx4ubFiNpdQlaLosSqTm2oaHxRxLvMCLWPo0UImK40f
HEuaeX4ccDCq7N4QlmhIR0rtdcJJlrB44Z22qsvW0xgfiCr60OYOuWjsD/NTP1PMBRPZQDMFGRGk
klaguJhbFx0r32MeWr5pPZtofsoaXb7bejlisJR4iKDOTklnEsgSI9Etg6dlPqc0rSbqE4vzkaU1
YhSfi9NqOz14qoFmiURHMcp33ZggUXDm807YBclD3dyG1q9AQ+0XbeyJBkJ/VNNoG6U6kRbzrTAY
qjKcreWJ1IWeNhibyVR8EaPZbd27lLd9hZIyH6utiuppwNeQXAJsB7pS3WRWcxst7VsYuRvEwp7V
Wh7oGgLJSWjLNkNwHsl2kk66dFARdVYeqOvBbK/K7uDaz5rZbqK03YwJR6zQr9x0JieYwCxVYkJV
SLzvpUFfyD1YWzouqWEzLt6JEUd8kFXGlFV+hq8jxFY85YrvwssussjLXXcf0rCpfH2VZl+HzugF
Kd4ZLMJhgLyHzG+qQ3DpHBbdTdLlPqLKhCeVRCkMiODZXOV5YtVqv7XILm1UX9bi16wxnPE9zpLd
Yt4mNnD6YAv/ySIENWJEDFeqGwjjeE55fJoAbzQB9UK/uKUFMufDze7iFHbRcMv/z1TDG6seSQMz
T+oTWcFLA6pMhhKjs84TRnEBYBooaLll7Fhs5uqr6GUCCg1cTwMsXqyC5JS22yoIVwTZAjq4hWm4
Y1iRVzCFGJzV0Mi7kpqZQZGYby0G4SYlWPM60YSnWb3uW9p9qJ6ih5rf09sMiFyL31LRV1yYEKFb
mcrlOC8vtoE0RV/3KQPegUkh3iiB7lhn7FkQuG2X25jVR8joZYqmPbOeoiHLM4D8IsEd5xylNDK8
XMqdtVMVMQmI1kMDpGLAHuw3DFIosxVteitNlkrF9d9tePYfTHhkVquQslzotvp3gsYser0UVg16
IvxFTPowztiq9L3rLutTxM4Vm5if9wwRes2vNsIS+5oTTmncjUYDTYYQD3Xx1BD6wJ/gF2J2QwHD
SmkNGigQxB5WnBBiWg8xaxh98jImLGVuP7m1Cc6p3OgGjyXKrZipQ1veshm4ktEbWZVuEGijZs1X
rXoWIfO07HOMHgtglW36qmnTusW81yRMIvWXanktOm2bwBQuZrz09X3r/J5KY9tO6KssLFuvDaez
RZIdTbAIwbsmZNxNMy9TknPqnxI0v8Jbv3ksNUPmb2OylIlE37jrpq1EFvt5LAIC0YOa+cMA7S76
DNX7Sbo3nPaY77r5LsH0LKfRIdQk2nHV5msgASWdfsCH/wnfohmojXSk/gZo5G+IGRp627QXW5yM
Od+JbPIhMtQm/PA3VTnMqOh5yXIO6KW+cebQqylV6QJplU33lXe2RZA70IFb86fQmq877Ps3ZWpE
l8GSxI2pfftg8aLFJceqOFXMXqnQGprOUXU2TD7beq9ibZDocFO6PwbIt6jQO1r+Hx6DL8/r909h
E5ZuQJ+VaMtv1ysO9cho50WcIuYBGjADBqKx9cw6XC/eUVBU+jFpxrcBZXmZ0YQowV5DxZXyquEy
v0+TAjPmmPHEIzklqlz6E5XqQY4epF20Ke8dRjgpmyO323aM8A0Kqi7+lbTM5h8jN147DCBapnBG
5IXM6ELk261bSZQHqR8mIIljyUTebrdKwAFGS9tQwSCyuUogFZdIqYMMbtS0MVDmFl10lc6xV2Ri
vdgaQ8wP1bxNE+vkJL8dpDrZAm2guh5mdyWWD8tmuoVYdjkP9BHp8jBnjyXrI5OtxWQwpXtrxGuA
4toyJ0ZCSBltPNttTEkj1RP0nqwB2/mDGn7V859G5670CngymmUdvEw2ObjlUTffmv1nIu56CZxD
2k78yp0L8VGdEBKyvbRRRXpu/uzEqpdwgCrDsjVt9ZPl7i4VPXmWiqfWH9GwUoqXSHkYcBDl095R
3GMa3hsDJy+VN30VtUhsaAiqrtSw3yRTx7Rd4JXjaOVhY/O0iufpFFtvkQg2LioDHSIHO61Zac7G
FWe/dFTOE0WNw4YkWPw2W54MEEzYmH3NsBA01bsMt0HEbclS+GJIxgkTkwhoYD9Pexc3iYPvqON1
nGcNsNYcUQFjcmfukMWyJbxjRF8DnOF8BC7AaDG5G6FUajOzV6xpDEHn2MFGOG3ivKd0pQrP0w8Z
d+5U077ITcKVso3NysGKYxqAh0q/CXJ4quXRycCOVvFd2GVbHL9Bm/td/rtAB54k6UaxQ28oDxJ0
FGjPCEla5rx9erDQkgCr6cuHhvAwsPrRSEgqPSKicGfcB5OKHYQHUb840W+d5VyZbOSCwno1E5xP
rNDGcAFr4VIY536KC0ratrGFbrh5QtA4gYnd6NZlyEoKG4+UJa7pxeP+iOKHKJyoIqkBzOgT4hN9
oOwPaByIkInPgKe4o69q9wGlU+8KWi2xVjVMRSc8jghHU6ZbZX1WWI6bmDvM1wyCb2sumzq7U/FM
itTY2Lm2lllA0/Q4mR8G1428HemJZR6HoJ6VRiqGo4b1iGIkK8+rsXUQ5LymNzYBMcw4jKSjjOyZ
7jHSUf2SAEOtrw9jWIHEHsixrF94w14ncvDrIAJNDqmr8505OLeQQ7cPtGdrk9awq6O7JsUrSddg
V+dhDo4WPpqF5ci2LR5i/VOJkbQ0mEncHaL5SMpDYox8qk8/NlPYETPjsr/9im0zHlr7uoBQVDy6
poQSCh1mJ4d1j582KOjj0eXJjntbtxpV3EAEkHmHPZubYcQGFvhaz7WeShiIL6Pih2O+a9z21nS3
+PSYuab958xSMhFn2rsmHdcI54bjjMzMYs2rFHepYu+MUS4u9G1OYDZjxppNnpmRymziWUrx9WIF
DNCWFqx7Cv055WEvpSuvoT8VT3pyHVDnZSVOeaRJGeHJSo42E8dL07q3xqw/RKXhDXFyJCF4legY
CYzF6wi3i1CITWj9zdQ6a+UjhK91DT6gdNstFFKUNUe+J0Y/vgIOI29/mbk0WLBgQHBX2IUfW+Gb
kWvbqtrOuHZx4LrTuJM+bbR3Gyb9Uy+BlVgwitkXwZuYyVpObySUIETo3kY0OzyZYrpj+pbgnJsy
mlcXLCr76Zn8CiH9ubgVEaimiChJGOpYdWHpepjYtMNQxLKqrFKl5m9nd4ozrLr8yVZU9vacX1F2
bzVbGr7DUkho/XuCynxBihyANxhCfnAZ+BICheV+pU8ZOjX8Wyik5j67aLbwrDS4V+bXGVGC88bs
RMMYV3yCp9jHTD30mIC1+NkKcSuOFCCNe5XLfzhQbjpQMx06b7Mx740p21vmuJ366d7CEiB7QAua
aAi/J66j/eKcXLW7CpfkAGYBG3W7DztQC6HBjFkl+09BVVTtVE250uHslI3lz/q9YNFpL8E2iPn8
SQJUhjFCcrvgM2xe7AjqT1P71HzI6T01oMHOl1WMPDEV+InlgJ5mRbHQeGolO+RuVWbTOsTBJOhP
Osszixt7OQekmLYwgKEnuPluyp9nRoIapQQ7xQIVNav5lO1evsTHhDm8Y77j2lsPKPiTtNhr/U2H
w4boWV8GdRnN/WTZv2z30ED1vBpZZoBQyxC2OtxdS4DGLyJA5VnZkz2WOCCtf+uoxsy8JaXG2cNE
wtCOAzm20Vyy+xyhkXKS5A2HiwVa6CrpVaz+gTeFn+HyofTozO95rmdmCNk0+kI5G0aC+IOoVByw
AU6kxOyRBtY3Uze+alOzdud7dpdfOT8MmZbOxN31HLRsF3qO9uEwYYRJemZbLIlxLG0GKnOJknJs
djGL19Mb5fg7agQbk3tlK7sugc1QHVgNqeauI6rXgulEBgyTj1U5r1kD4b2zyW6EsnOTbOPAp3ZR
0S2/RCSvvMYD3uV1+h6y7ZgYRnBzcl5t6l2y+KXCPe818Xt06K3TeD18aM8K58bo25/Go/mU3Nvg
79CTDauWzf2a3iLUPRtlRbM5Nwhvf4cuTveVc0WLsdxgctcGzzL32rhr1XeIpYyXUrvbN3zaBhm6
KyeVJjm3vbgNZ0RgLrq90dll9XkBTKHxx9IRqSdM3Ai2WnIWUQ1ItzsVnXss4UH8veb8I3ITWomO
dUiHjmJJBNA/4IVqFUduWdfiZM+VV7PoSpfDuKARMg6Be6jS99z5TRv9958quUHf61xHVy2LER2m
5u/9Xr9krVlHhgm2db6LwcaTYeYupzjIfJ23reFw9ert33+m+E5kllYo0pJcU2iW7Iq+Fddhmeu9
jFM6RfZ+ypGDm8mGXcs87g1wWioZnkC0tNvIOC79VVKctNIznT2i51LRfRwsqEwQ1Gn1xoyx77UU
2KJhMmKzDkAb6YC/tpGwq7ymfyX9g1F8WuFrVfsN0b5tz8IJrGw9sR+IP2wLnC+Vbd965ngF/Io7
D3i1DUiNV3kZXMsjch6MvQz4/Pu3gFnmv9+94Uj2j0OjQUrzN+6OGiDUwXipn1xKPlD9+exZVYxQ
7m0G9ikgaIXrmV1ZogEoRkxpzhW2+GpNpdixnm65zVW2BBJs6bQ6VdB4MUpGPib+rvg1Nk9Q9tYK
69aZrU4GHqcBFQN6HiGyHp/z5LPCiTTaw0WL4ZwQeajHtuQ+0FRV247V+6TepfMpHuXAmDTHTILJ
QHfjPhC+PbQXE+hWiOMlGvObSjRbnikIH4ocNZoPCM9mBEm1WBjlHhr7DFrEizCTSJZ6DiOOg5Ks
FBQuJp4TNfZD9E+A0MyciTlmt+JBwqGTwNrDoSaRrHPQRCW7LLmJlI+Ev0fv4Oj4CREbpQ+XNK/P
RRF6M8ipGMbjXGAqSQneKj5kXEAgCd0k8dxZrEglpeqHi/kHhhJ524ZGhoguVOOr3f7Hw9spoiLK
RNVPU4NiKnqwAaFCsKx4XQsM4T11HlkboUH8nwIKUVyS4SeLoXxqvj3KRL3KoCOH1AFT/cY5tydh
hngJjJO8GVznY060W1OQXs56ICwund4QZ1JSEUvYD8BB0LW9yd1tvAd0JwkLBBfkURvx9DGctmz4
l2cX3xEFWjC63InND122+AMGlCQZAZRdkHetqd+hZmVh9Vkfo9MubvAtdbxmXZjHw3Na3cTKESAI
6HuTeWNhfyAkn0OQJDACAqPcFhDwk9JZAeC91JVNg+bco9lAZJyivIkA56Kw6gtfNRAZDpDz+9+x
cxdnSJbAX+a8n7lhrqza3tp1sMJgt4HwobWvTk3d+DIk8P1YJLGu5XRcD9iJnT7cEVXoMlaM7PUs
oOvgrvrhLvrDF2KRzWXqnDsWY7hvJ0LbaEsyLoF2MgY8l8dRuiM19SmeDwpOb7NC/3bosPP0kO3+
/qO/5j3f7h7LcEnmthzOZKLHubv+cQNbQTUhdZi1U6zzZNosPnAqRtO2uLa67rqME/Kb8La1taei
Zpo4FlPqEelIbmWhjDEqWrK1A8LfRPdT8ULmG4qf7d7xa1ZvJUp/gxWA4UDZx6RdX3WmsptnB7P+
TY4aqdbSg9OCUACQ8fdf7Q8TJY3QVV0XZKwZhvP9HTcwiV40cptPuT0fzIgIa+XIIsmOjkPJ+Iuq
TYO7SNmeoTD4QlKk/Q+vWU1euX9/vQhEhWaw4tVMntBvDydC5yKOing8Odr9SHU6wCUaGWgTrSF9
/jFxl84qQxPEyBtjkB8Af3OSu5bFlSSilT9NuHQ5RvvvBzIls9xxiCz8ZkeejWZQ1CocT2ZE2jZz
knx50EI87OCisNtAZVLrZ63AwZFRtgMShGTgUnqZFp52CifxJLjCwLoZx4a73B/OOVtvjmXLQYVZ
/HR7/vn7+7+PK9+l/7g9sVwGxaIoOAlc69ZqrO0YjjtXtl2a62UO3FgH5guykT4drhYcQD2Wai3f
WXW71Yv7ttPZau1pbCAnGUg4xWXqEjbErzzJ61SpfPm8K5KcMEeXnjILBZMXFc1ab4mrXeotr56u
Y2TNNIsDibjKv9+kf/r9hMW1gFzt6JQE//79bBMmHqj88VQX4a3BJenAxQYycMnwA5Oezx3Pf/+J
vJz+cAv882d+O357pbHyigPnlEfBsUFYNCvJRqBsJxDcw9Xlz0oFq6ugfk/hNkRXnZNuxjE6t7PL
4tv1O2Lly84413O5nowPqaCelUPQ1l9XJnYhH+3ZZOkQ7mDZu8mdwEHTD+2aLV1pXzCJrDTQnVku
56qERKt41GYg75jQRvVerx/JaZH5QC0zmwn480yHi1NsWbDF8P53f4vyrBWXCDOlhm/uzRV0/vG7
w/5t0Jmmss0F6TTPt3F6Nmk9oJUDd86v7ZyxWHQVNs+5hrfAeg5QXAzcCIRH6dLfq+Lke7eZ+3EY
RV80V3qS4TVMMVMX9+Ozgn6nYX6L6pW+wmIXZ/NMp9fKBLLYwYaios5K7o2CLRVtJG5gOnTIcgFZ
BafFeO5LHT7FO9Al0CnXzDWyEKzfmG8CChrbVynW8oXAwvwdygVD02Z6n5ZXIi6G2lyH083iBgc3
1zdxyHzceZIMA0smcIj2p1L9CzX//ZxAJmZBqhTM5MW3c6JkLshmXwynbio3WVj6zjDsgbHo+dVE
gzAz3xAN3Xp6IkbUT4saQBWLPwSHJX8qht9hFr/xIWbJ/aIe2/aVGn0nUIrLB7Qt3lHXNY8Du6N+
CvcBIr0lRUqvfi4Br2XG54HdejM4RjZLWcTVgLPmZPdV8CEmljatfpRIPLulF6SdA3qItLLTCQvS
tLOSAmczjkVnQtiD/KNt5/wzA0flTiiRLwzeQZpNI7NAEFxEcPhsruXE2OjrfTaQIS0+3H44FsAP
eHsxrc5suaZNk4E9CMI4xACOml1ZESxrccjRurYW7tyY4BHk9LBhWVIOzX6s8aPX6lVHpEd1T8bX
Bkfwp01a1kSPUtSgotgVio85+2SlsLf1I1JuFE8ATht9r4GiB9xBLo7DCsFdzr27TpuYhghEpcki
LjK3Cv+mmTSrPEAsFmjXDZW2bdiUyyeLQ1qRXyVTPIi2uvMwTXCth7NqQPlCI1nndwl8naiHZsDQ
CJx9MDfc5c5epemEba0MO87clVrO1+l4bEAr9cnnwADPpWhKmJtyKkChYajC8HXR+jP9nHWhyPHK
2fV4tW5KJoDD9Co+O+M250rFPVfOPlRI57Hsh8xpBuHuJuy+mbZtIhQQ67QHr2lmvmoVVPPCL950
ZhcEwKftQ8wcj1GtfiGl3QtcNHBKvzeQqugXmfwSLHcmCwxD8bP+meFHoFgXkibhmgTAYtYzALD2
rFhIJ+h1eSTXUenDXiN3nrVAJrPRu11HRBy/VRDdoKbHEsY5FjhvpYPaWcByuNV5L9ZP8HbWC8tg
lmJz5yAe+ygxaNUvnJD5/Hscbkp6L6uFos+1nGG8BJHiSVKwa15gZhWMSzG1rQsdbS0PPMZPs79d
7Byu1fvSGj4/aESmioE1R8mTT9PWmBu/JLavPVbUoR1tWJ733pI2W4laSRliAJdRsRjLXR2Kz2hG
MR6HT67RgPSIPPt1kTfuYhwkHriMaMgUMBWjZyhPznJRHJbwUqRZIAl/a00qInTfk3WKo3v2vqr1
0A3K7xmHXR5hN4J6yrGlGyR4SWkFzozqaEI0cUIHWZ2xW6zxFKnBvjC5ZwzfnW9sszm6mK4nXKzw
XrcW5ubGSnxGvRt5Z+Uw7UbUKiwRvtAo1VENEf0AElIhdWGgIzK8XHzEGCXfSODus5qnBFVjO2JR
UpHT8jSnhbMNasJzxGWcDQ/1CIHaSNyEhTzB8LLqXDMuEExOtfGNdOGGaJawYdwxeYi41qHDZ2gH
ACY242X7BU97mLzwnqjrp4ZwU8aYfqQhhCURZUaWMFH+ipSIozPu0rsGPJwaHJL6XRve+umiaAX4
x4BNFPOxEnwX0vRsl1ig6pHghLzYxupGz96B3UhnU9wRW5S8m8PetU891VTRMaAPP8kDTwaooKjr
SSu1GEeBkTX7i2DXQ7Y9lEvOUdYrevEac7rl7VfvLycbvHv4ES3PFYwSnGCIYq+z7l0LHmM+FsZA
LCr2FkuD1+IFcg+z2vr2BH3IFA/6Yl4vUb8jJi13CFJEYVjItgjfBZ83d2FXdewX9pqAt9JyHjF6
WVSyoyPes8BbsstUn1OFqAEKtSRv9yPXXas/rCW+GVKWyvat3YodQfWxmnAYc/wgerf1i6YO20Wc
XZSqOc8LGUaSnRcFhUcsBaKBIgN1+ijJVhxoxGkt1Yc05XDfxVSqssWvUHwnLyUfxho/pKBHqc6u
MV+F0XxmJZU2O34iZhAD3Ru8kKHajDUlcLRRwnZPuWALtBrDY4V8z2WAzJEnb3uJDhREX9oUIxKi
SM1iMt8EnoculicAMHkvEStsn641k2WGdutQN7HFB0HCwhE2W2H8GuAEK3OLE5SfHZA3UbpIRC08
DLcR6AfeEyHxaep+6A5+B/om0o6T8hjDQR14TfKeb/kK8gU/tstomXbQZnoSqIBEl+emRYfZDfo2
SdS7kD8zI9HL6TLc8FdiN56OHtBGj5K16mHWp5scHVzAniK1BMrQpyHZWvxehtF+BTYZmrOGavlm
SmcX3bUMc5I80R8q0T/1IratCrbtui47tH8Xv2CPi8IemwHFIPuZhkFVuI5MFpn1QSGndJo3wXXk
Igmv70Khsc1iU8DmmSXJkD7+Pz6Ly/yGKayrk24jW/R/NBpaP2lKjz4W8J+5Mg8mY9ESnDzm7xuX
FgOszsqJX7NsujHNt6lzfJsTtKr1K/yH1g9qnK+E7G/Fl03dblgat4iuftdCJKqRhl/ZmqrJplJ5
NYvk0qvUSQvk3M0EmE9JoH5584Kdhzuou05YdQSNi+p7ZWj9jhhIr4wWVPCfJQ6hKAfFwSUuiaeA
/5xl/abN6qNACmgjiBfhXoDHHeFJVO0ZoeNRVcIdZpJWf8c74inGSzbAYEYItczmb+QivW1vCPiu
+re8NQA5NBIOJsPeJvT8eYfslL219dG75Wscqb68WQc2wUgVU0RlsBi0lC6s5dnXmbCwSICBCaQW
weEPl/W/wzHNtpkyqayBUEe43y7rZBRxEaT6cJqxZbUj1ly2isTAejG0TTE8aGPFUhwCKITCmJuf
aBNNqIDqH8Lih0HdVy/3/aqSeQNmnv8JEuD/fYsZZTjxeRBJY2tzxUdOmFTwq4FeYg3yTPQVAQyk
gr6ivTeSIJ18NhPRkth+QoWhdklAjIlMWXYc7LEKFzRN+Www6+Q9stgfQ9DtwKgF6TFztFfeBoke
o7ssw8cAaF8A/HA2cG/goBlT0AA//XqaJb/L77+fAwOGx9llFvk9I5qFZpEOfY8IXL+3QMmbIMYb
Pl6P1kKTWxugCm75nIJcaUmRARyhayeeMTQGzfDRC4xUyBpmPfXgRZoI5WbFn5K7aB8zO5kfIvPI
np7vSUN/Gmzyuy5AUkKMHweUC6ipCx9t6e4JKl9lYxk2IWd9y7jqmMqzMvyFkxeWc9NWnqZYW7Z/
upT19kehvGOlVxCp0p4FtAwTLxICV0d8NulwHOfbLkiAWDIdhfapSKvGypoOCheArv1ruJqy1w2t
J6fo92hcctDpD7zyAyJKMifze8QE06PUUPTRaazjneNiUMDAkd8g5MUI8xa5hqeA3qzgBGq8vCrH
fRq0wCMBhJruDAjXQGqj97slHFcFO2VopUDyH22q2Z7yGKroSMo5HDUqXzu8q6jIgnitQKDqdGyT
lXa0eKMUEugEZZhHW1ffsyHcZNi7S/fQ5w+Gq2wbDlqgXVDyiThn1KfZT/kMf0YX+O15+EGyka7B
75pND2D4lnRvds9qkVOrItELJ39uDX7Icwu/lzeIA6b9qb8Ze9bNw8GeyWo55UDVlYLQAwVzcerT
Nf+0X/mDlpEEOdOyGPwZtm5o314rRc4aNscxfCrJqsiptk3txU3VlUqALWhhbAo18ErTm2Y/Zams
L4u3WMV5oYxwoZYjQr/vjQPeAAYH77VQdoFziuSu9RbK/77K9D1+r0qjKfjIkxnsP0p7P2ZkMCHd
IlBhNYyVpy75tUkWp4I6qxwmz0lRDecvwJBxHV+7yvKIfbyDiCWB1zFocTO8L1Wky9H8liQYM/Tp
aEPapLGak6NWRSCKMs/qIHAjcBXAouj1Cks2WDbJmyWmO14nfsjIGuS2AFtCc9svh2ked2jZ/BK/
R0PsZJXdlTHv/fHoqkzSWDLavGaD02CpG7y7ujRzFttc/dTYkFmnnmrfdEB23U0j2jQHaB1VfRJS
jGCkb1AhD5YD7DGiMt0JInwbaG8hSOiqQvBPEAExpxuJp2wtIGuWr5IJpF+bGTS/fhdrviQNp9kj
j3fPHIaxN1EYSBPWEhQMqOuiDNym9qqg8qsV+hGK9wCXsjr4tesbsMDLYJs3CprmtxTNgevQ6XEd
TVTl2fSapc8T3fMka0BpImfZXEw7vbofq1c7QU/X2iuFbyNgMVT1yC35a4rAGCO35MwpBAOv2BWP
EbzJ0f7tKC8B8lVHnTczmmxNKHt2muia7Ju/v7b+dJS6jI1VFqY07Pb3QBJjyUKAW0t3akn5QtK2
wqqctMMR3ztJQbPfAoLJmFPZdxZhdW2K/J+toNO/x8oFwaQkiBkPgzjitUFTxstmbNV9meqcuNdt
nB80F7Rx9KtpP5LpoZPfQt54qR7txukZC/kQPZfJ7GNy1kArOmxco0mi98fr7qQDJOLyT1lMwIQA
+3avT+h0Hf1rCKRFsSdIHMpwZo9IvzDiK1UIlRsHCJ5yBrQRzuu/f1tfe+NvLx7XsFl+odg0TSqn
f79Y1aIPLT3W+LYERGvyEGzczHnDbTNAvaB8orEddCBxwhfjczQ9FUc6IwPfHuHYj2nVoQh5cfCw
1gUG4C+PSNLhret9qNqrKWSXxpBpUG57XqgTY3sxnlPj0OsXfdrrSMIN3g8GYThlxEWofkU9/D3K
aRTRKCiXFtyfdcnie7PrvQqCgWJfdKZ4i4FVkScn0rD6J+e0A8lZssQeD9aYYUFA66LWa1pkubg2
samNUjFcY3zgaLE7pMuBF06I87J+F7oPXY2rzVAPeZkdjAJBCs7iGo+zGjsrUahnt8CViq3bfkOe
X9mkKjTbzDoHVryu8nkrTXL9GKEhezZQQcopP7TtHy7Vl5jhP5eKeEvLJjXeEt8zZ0iuipU5UaFM
pLg4lvm5YiusS3CFU54c5rgTx5bMTram0K8qZWeYmKTw3gVEbjtgcVNbXFfhXQRJ1+2io0uqgkJ7
FGY3I2GPKEi52Wv05jSq9I20++RaMVlhihOiUQm080zgek0BXDORCgDHTgRyzDh3QxIcFEYixJzc
9FXko9jNrS3MbBKm1z0HhJ4/K/P9Ug9wxsEcslCvLBCu7b4ZcTdUUGXnJzmz4cUeAUrtgWkZvN30
6Ifu4Ovh//4dMspydENHuqFb399v8dirw2C0p9plDKxl77PKMJ18wCqgUmwuS9l+ATEZD++ALD1F
UsbCrDEeThkx0mH8qPKKi7CjTZXhw8oDz+M5YX/JaSWQqvfqi3ZNdm4sxl2pzbcj3F8QmVKXN2Cj
+PvDC5roe9momRzUDEIEkkRD/VKN/KPzagajgZDbjufumL3LPTDhGHJ+vsuj3UDAPSc6U3jnaA0v
YQQ7eRcepuFTLHf4ZVTNh5Bv7bnKYF0IeyOT+LrZ4a4v2x1y1EXD0uj3zQ5jdaPvcIyk4MrUFafq
To+52VaLgwBqxdCKGUKPcmFN+x7XK/UC7i4LNmBMQO7j83S0ixOf6/fmkYXQ1kzuTZBaGi3rL4I9
Kc25FQCxNaTUMF/YGwrhFwQDMSHbLdzQkpaEx+OQnMTv7CRwezNmZgZK8Od4FRDYvA9ea/dm0S7E
xHQAIpMraakiZlkxGXzE/NsbxgSmhrvpOrwuptvqI62AbMY/9OS6XKj96+aSV8MyTIvzyuD9821h
GSt67tJeIAFAd3hDwIdnPw1X2Zt7xkGGkMTCe1SvxbZAjrse9w7ywC1MZo7BzfSCfPXvd4fxBwMF
OiEMKSws2eS63/0KYRWwqF+S/pTSJtAKK4WA/+CCsoZoYzA1itpf9pB4Dch2cPPU0lP0S+fBEGMC
wkZnCvkuW09XkCtSQqWtoReVj82ceMh8r6rZ8lMRHEPWT5m+CWMulk0VRt4H52GjPU5gnsArjQyo
GmjqlqYfiGIG3z2CcTtmVMU6Fr9iqLeOw4QOplJDyjZjWAeHQoKsKTRsnDNbiBGRce32wT6OP+NC
8y0EwlGJIXZdF7kE5bJp2HRQGpYYllE/e7Oek3pDDdqiDdU84AEuEL+S4EeL7YZz2wfDTo5JB/rW
NB9OmgLqkOZwHDs0l+0NXxbiRd5V8QHE6XZBeugwVFoWVITaRSOYsDcqXslw94hqHxuTKSpacE7R
DLe5PW9TKWHuDHL7MvTyJMmyOXXDt8yxDgMK7dq8lWn0rgk1pD6BkBlB0MHo+z3H4J/F5CWcO2yo
BmxX/yPsvJYb164t+kWoQg6vJAEwB5GUKL2gJLWEnDO+/g70k4/6Vrd9fOyy2xKJsPdea8055hz3
5pl8GZ14KO1Z5mokvraoBdb9O8Efc+6IkjIPMyMqsqU3zWacE4ZfLiNwxpQDN3Ef84Iu6BdycEvr
K+rf2RbhfgQ+k3XwA97HUPgvpufv1OqBo/eW42zE1O4/iXjAB5qXA6vXrGYyWANf42bzOxkQnZlB
WCDKy9eo1k8SlKIQQqyluoHYrMDdcDjmvG2dO/C/VcCkWPsaZq0qxmQdj4XABezLboHNmDCbNMtx
Wcukt0trPSFWTQgvTL5wbvARLHbfwUJuAByj5us3HC/n3bnBETpHDAj1l1GeK5YHqnfVRITG0wVe
FD4c1rkUu31LazF0LPnxm44NQzRyvPy7ZCjgzTNbphQKAva5R4w42Ii/Zamyrdzj8RKcRnjpyS9I
Z7uK5S+yIsFaKy5Dn82XgUWiaU9KelTKcEUXk/Ftk1TgjuDZ1quKrF1ftyn56gaEWfCkTl9yA4gX
HHzxneO116JvwdJ3JgBL8huElSZjMwF0xFrbZ7eRFm/FpKL0izXqYTtOHC95ivHvWL1piwHiZTSw
+Fmq4BiX7/Rhg9y0k+G5Nl70UFga5megv5XSPk+pNZ+MHgSDkm4NKECUQT1AEQnwffbK4W3ixNlT
mTPWmEoY4Q9YgbaMr6bucweL2zL33yD/39qZNVB8wa/oYjxGA9SCYV8ahKO18J6DdRT+85j6/w3e
LW1WXcgKziJJnptV/7PTMWpsh3GUm4MIKsdretYFLrxhgY4kF0pXIzeftJPXPpm4M9sQOl9e7BJM
iUWgvwyYFqLMXJezCsoELXFRPGy5dwQKI299hL+s1XeAqReecumleyA8C8Ub3iMLXEIvM21/Tmlf
W6xYvfqWe7s8kdeD8okhU5Fg0JiXmpMs/gdOrhRBxrqgexFy7M902wT6PpeTRmp707pVXCsM3ieF
8SWi59GDS0V3ejLxrHgnv9oP2B6oR2fY2SCTphYts+FIewDKDEdUlfKM/o/PFIvRDq0OYdWj+50F
l4ptkWqZ3egxkvMrMzaRwcKJjq+caHYNLyFkvJCeypFX2Np0/YXJbS/bCW6A1GoWSw1Xf7mh1zC/
4ijRUQIwivfNI5pfu7SOJF6FIJhnf4vGnA8T/y91klcJapZO19Dbq05uC+SAyTSBM3pKeaC9zG0g
f0BVnGsbs2RImOKAKqL8LRKfM5ptzMJIUBWms4wygOoY51fA2K/CW3ucmVZRoBCGbrklNmw/l7dJ
WZLYbW66GQ7Br5n2pIobvYEk/0Ko84gtq4Qw5bXYXM1tMt5V0yWIJ5FsjSNlCVOpOM/ZHYX26P31
6H1b5quhLqkewEqRAf3eNryPHTGa7zJ49bx5grveRg+wXHaOVoM+VgIEq0+/TEypwXdaHBVVdkJ8
XKF4j2oSXbAdQIGRx40BLEIjTTebAMThoMXYD1Ov7o4Wp6WnntMZB0OdzGAygNOssRmKqOFrR+4w
W9RECLmuao4utcukZPKVq7u5RRIAJ0pd72MqGq7cBh/Hcl7zQrPZxiGG0pBTNoYKjXHxEH0amGCL
EIKi5iIDMUUe03eZo9ZYt79md52ujG6hT6cWnntGpeo37AsfATBERZ5ztgRxH+sMhPnG4cOq2PQu
WSys/ap385Y7q5wYKcnGZb7NIgWIlOUkxAR8LEj8HreratiWJvAzCfJxtyeDu3r07R1pGcnk5l6p
xJ02XptS2ZbASKxTPdV7PQsuJQueRQ5hcutD1u/iNvY64og3j3CpWeIcaxuFjIsu9rbB0FxLD+hL
K/MwPGhIx3MVG66D5k1lZg27cMT5kmHhC2DzZ010HoYRlbSFN0XAJpVuRv1ajtiMCsRZQ+tYfrBJ
kPxXx748qlrjVtBKUzVeZ+lNghGA0zNiHIXXuOTkoRY4tKqQjjFAJQJlgc+5Uv8FW4kNV7uQKScT
sEzfYB78UllhL+o7yo8FWIK55jWMLfKCuZbFGQ1Rh2hIeG4IWMKMPV/1bBky/8fvxKdtqxpEX6e2
AFGpDrLzlOVrTlRLCXy5F/1+siPcK8z+MFr8GvgEmYYPZD32eDKGZ5R2di4cgLQ2DORIbJlYT4oS
YvUl7SxIDweGvMxuO9S3hJOllgstuvDIgJthlLz4NLms+LNgGcxEhLm48ZaFAuuxf46EF6xO7Gbb
UnrSsg/JElalf0SY09BXr4HE0mmuMcZyCgDgAhevxIFkQe4DqlCTXpg8hpRXId8L8WbibRdbZSmx
pdQBk+zuq24eabfBmY/gNl3hRl+Nxj4vaLsSIhad8/yjwMYwe8taRVkSJ+Sos8OGsgawH0KL3sOo
eYHkXdPS5+krszeFh0Znoo1fIQD8K0JxFvdE0VnGdUBcKaUbf34JK+xW4hts2zpBBrFs2rvaPWjX
kzPI1HCWinSblClk/fk6Ah+7evpFVN59eGSVBKP33g/fGafTsMdtokswVd57zoZSfJbKw8xanETo
JOPVSl9r0GA6rrwaL8Wm8905qzeA+lfRTA5nytobCoHl7IiXq4fOhFWCKUk2YQBCJ2yvjK5S86Ei
UeHsOKdptaiPFQSnU//63ZfN0sSfWiQ2Sp2BXj+BFqEowky0jYHmC0GHkEDjdSpmz3N82dxgmb0+
fceCewp9YxGjKYmH23w8Dz5z9F6o1XlkEQyqqB7MT1z9kQH2ddRsEdg2EZ0gmmTmFiS5rWmYDep1
YrPFxTeIB5GB8swCLNLdWND4hzA0QhwKim1tnXQetG3NSIygNLQ2mEepwS+ZYrI9VwvSIQSjd5EX
tYjI+vLs19kqDb7NRnEVS8Vy/1yKp3nhNOXQGWJ47o21Jldr11gQOJq3giRJBqGM9bbVV8yypkgn
K7oC8yALi0qiWobAjP3HEN0CGrCwwWgnLpnMw8vGH8NwSHAT+Vsksbpq6U/V5IAM3zK2+QkZpWVL
AUGfA/q2cWfAnSJcZ0S0FDRX3n7MKccx7NxYxpddu7qGBflkYgM1dKRO7JQR46lCNhZ7NSWQrOJQ
K+ymeMXDrdY5CSkElKsvrMaCZdmdVdoKdB3wiXYX3OaooDnIikuWlJ9s421fkyhJwgYZ0Dqtbx3v
Qi1zUCmfFN+3icx1Co6DSdI/Mo74o0H15Q92PSpbqfY3VAmcxBZtVrsROWwDc1vAJAnvRtazSgag
cinCUQQa02XucA+KuovseUjJDr+YqLG1Dlq+/9lPH4ZyFOnc9c9J8Suf+bn2DGqXsX9paPvhgq27
7FtEFlMybBhrgo16iVT2pYmFLEQ4NWuGDPYwQKfj8AKbDodmSoAO9qbo1HvVog3Z1oJP0yRDQX7y
EZ3UYAgl0xlL5Td3sAfHEKpMVvybFd8yM9yRmaDVnGZGSNJM+PLoV4aAMBk5SAHZoERp0XOPaOyX
M0Kv999qhJd+dOfDD1RfMX+49u6sny0yGE9tsGmtSMISml+89llLWCSGAJ0THMVEUF3lCPOADNC/
I1mG5gWTcfIbBpNWmrSvQ0oYyhovpa/ZfYbg9UMOOCgal3MMilkfKN5C2r86JNPSg2n0UpnHRnwV
dJxn8rWjsYAhZwbTJExuSNGgmEP4iTYL5UvUv2nS3SNc/t3HPF2od3HCckYMZ9SnIJ5Ge5qPds2N
mwmVDwkoaLPZMRnBrvdBDVN2yPd+fJ43gSEjcEGs7JETca/vmRmSI0RQpggUkZI5E/CbL71hY4zO
YAEi3CfJLrAK3ka7JJuBJlLQrUcTLkYHlpkrO5J1PDZkEDz8CTfTs2KS2csE9EBHsGRG0MfSfkwM
Zl77CXOnhh9GSq8S5gaSVzo8cfM1LkVUZhPrAW2sWaj1e/KnLSSs84Fp4bw7Vh1+Fjdq0RAaJouh
mwrA9BHex7+E5r3JcPFKp0btsTdvhozo5udspqj571aQnvLUEdXnmhxRuUCZm+zydFfMwhNjUxV3
Fb0aPBJ92Bcs1IzKZE5GANwqLr9FICpfW7r+vbujKj+bTSKWMACPimkqOiLv+X//n4LIGlNo34Fc
H0TQInNuK4lDApzhZl+3gavI2aZlKtnSmR/CJ8aMc0LUnMMKZmRK922CiTcm+Y/oxCaBe01XhbnW
NHy2CpCKHB3prKFs7DZG3wzvORF1tyJxoye7oO2QQUXz+DQWYWC8VlPBZAUvsoiUM/09smLW+Y/v
Oyur/9Nc4/uqMmJvjTqQ5vcsiPmf72uYUlQozUj3e5qrMPFhhC3p695OZVppwAFqKQPG/Dihds1g
p//2w1H3h98K29PMIWWUXuPZJqFBUvZEi2rMVjuqpBnVqzPmrlBConaNwi8fHxR031GDXfiYSnJv
LEJjC+sQVwb06xBgIiePLHLL8EMvQQOZgImrQnkOyK1RyrMQGmvmHTsT1KJvOn+/EtbcRvzjSpj0
GjVmAcSi/bgSHbedPYc5ALox8h5bMmZQELJMb8ZGOHpSwEgpWhhMxjkuKKz9CXmYGjJZCwWiaa1M
umLkB+gCOmmSGQoPHRYvnwyjSWALmIg4Vg2QnR2oSYNmtrAujWgbaSCsxshpuOR++UH8O7IoX2Iz
UD9bWggmIXAkiwnyW9qWLKZHv+MYMiuvtLlJjjOAS6cjQ+dKh+reDAJSxdtdohJ1OlT7Iip2MSOG
mV6YJp3TmxsLkr9lmG4yFds+Ub6wRLG+KIASSuZy2fck0cdLD5E00Xlj9qOku5IE78lfW2QMZLS8
C1jGVWVXAh6MYUKdK204+Ily9JSrBh1G0pyyc8yYNqmoWcR/CMEldVal/LxTOrZNhFF0YjX1x7RB
hGHptx2LN+QnZZaXEsJDbO0q1+mL++dcu8IlfeoN1se1QB5poOSPqCeFlfSRQsk2KjMVo6vuXUsv
VmghzZXQkcZl6OUXdU6M9x5R/l4TXTpyXIssN/LIiWt7RyYPr/Bz2vzCeqJ89pOLoJlPkuXSNvmS
ioNooKockeGzxXIoK/MKMgPVQI0VRRfOfrzpPcOZXqqgvOjMNqec/pv+ogMpSRindsV70oG79oOz
CCREiaSVkLF2k2jZq5A3hn1aeE6mbFTAbFPd48dgvRE1AuaJLDLii6mvfSL4xJi8iBXFe11BEC+e
EJLdlTQ5T7DL5mFTIJTuBOvBrIVV2wmnqpPvRaCuQRkeOkV8lHDLiX4mMxeO95tMsHDH1DEppEsN
gYnQMHp1ke4w3qNdk7+GuL0by03QhIp+isQlvNDNzCtY9KQIzvmB5ltPjvocYVLwiUnZempyAreZ
d1vhmaL75OXT2gogGvrdW10AqB3ahcERYyxSt4jfcrlbdDfRtE6mm9EMatWSjsF6YGf0px5ljAhd
W7d7DpQyVShZ22hf1E1n/GO5VP7fR0+2MMZg+cQY/WMWEY3lEOuNAeYUZomPMgXWS5DdteHcRQBt
GoY9c1mP13HsT0b3PbeYitalL8+OTX1ORxZJrqUesaaiiH/SSqBGOENmv09sTa6lBI8a6XZNkAGS
WUBgofU6ge8Jwp0s4nXxv8KQMPbwH6vfb4rQz3cKSRo/w2T0Jck/lGCxQLpNPvLFxLEGpxF9ZDrz
qRymMtF3Y0PNBOvBAX2zoCXNzBdlkkbXTLwE2alpEdtVvA99bcc8E73SVzAM5FUHMtBArVMkSDuu
Au2KGv9STxeXEHu9O5C6tEhxwgTyqzCOaxGT0dw0k8fS9ZqVRWy4fO/UwonmzDnxSBQ0TYKmJTsa
2gtRNcIc7ZN8GltmPtL4RElQtq/Ewpr0wGvHTJitYeQ0aUAO9bhSuptmPpJJeGtDui095g+/gB3o
A2ORiaaAjQCK1mhXE1mlE/Eyc2Cd1u6pzXP2X983afsj1U9lROARiHTzTRY/aOn8fSP6PSz9z61A
j8vUiYYsixygrh8bUZkJyiSWAczuq38kSGCFCuTSH7RduJ3IU12VF6AnaM325ra9GI7xwBuwodN0
a59jzI4L8skc36521AabyTUO+T6/4YpGJzPjCvqHfIres3cxXKBAP5a36MnbxfLyuzgAAkIBx90l
q5c5jLXXbn//atIfpw0JM6lp6RJGW05ZP1fuMC3iuPWS+thHWxBpFJN4WUyVFp18KBkzho6WbSuU
pSH5lyIrzUoZ75p37Z71aiel/3ibf6swflxpnKaYTGVyy3As/zjspQIlTstU/ChoiVN4nS1Ul4wG
rbYnUGMQ77h9MJkfqZYOGZ2d4B8v3W8r9s/fr2qGheteouYzfvz+ccxh6sn4iWUPyEdB78qJejoO
ML/byK7lNzF9mozXCOGGFx6D8jPKdz6Yxxk5hx2iysEstpCJv/5xm/5Y5bhNDAPYW010oeLPcX4S
6oUF5bc6FqP2WpfWJX4X25AMXsSJmmUr3ms/nvE1wyKTHeCB55bpmKh/4p7dQYrV5P4fM2Dp/5kB
6xoyGp09H+/qz3dizFNaWoVaHumsAsIA6tma1w7VHOM5RFzY7oJbIt0MP3MsqI4tkyDMKX+/LPL/
IwvQmR2qmqxzbf64LDU+kZpYxvKYJDTpCAWo5O8yeikn+rUJTXTZTvVH3d9J16rCp5HotFb7GML2
FkYENHsvOatnhQ9iHs/l279/uD+n0twzHiSZmkWVjD8c7Ih4gYlrfnn0UZhibkAq1M8ppi8kuta4
ZXv/24NWl4l3UTyrFckeFrPlJ7Q8XfgvTc0fFlLObHA1RFUVERXzwf5bVNR5rwpqkTeoRCERTW/K
rAuLL0L6NXOpDeFfz+sfR3d+H7oT3eAfKv/8IakeI6/3MwnOlkw8Wy6/sj4qNWlD2b0m36hDUwvG
OJDKfz2V1vxFfrzABoZlXLIsaYZu/jiJJp6upsaEoaPFEE9ZPICwwsu1kgAPNxgH8HjiZyOoZsWc
HPNdg/VhOsryTY021bCbhh1ua+OTbBef3gjnTRD+v//O4IpEWQMJcTf/PUQw+4yzbpnawEDczGkh
XMyzbQjlH9ZH/ZXOma5Q5RaMUF7nMJAv/x6ADNjEB0rVCdjdK70V9Ry9mPvkm2TeS/JuXfQre8M+
3Re2wX4R3n0bRrcNoMLplr6rrtTVtIUlZRxQ1a4+Sb52ww1BU7bmAvzaTu7kDttwg+Fwz5xlW+yy
dblCobaBa2aXK2vpmqv4EK38fQHp/IQXjW2cv9ol/6FlApOCwVpNDN3eo6Pg3jOXSnFjOsWRhFeb
HtPef2Wb4nke53MElQWI54XoeJ/1XtlGT+2+OILR2oAEys+6U23Lq7yTdw2oX+SkJHFA0jrwlDuR
mx0St90Vbr+zztHBfKpfrFv6Ub6QOy7Tb8EFo6zQPf/9nYR08fP5EDGR8DJSXrPv8Zj890VQVI5C
cd/VBxU+eEHr22w3ebSpxfzV1ElQX3nhF9R0jjrpShsKOxkhyeBATLBiipHkopH88DNgq4jvmcrh
EmpLjDuh2+qPOJ+2pYgnmxtvTtBnlNKuUtol2sIykF0BhhNFno+UEYyH3H0EpSWRYIj6t8/wTUQm
INm+opcxO85w1NTaqgyK5wo7B81GybfeRAuoWBrAFh+PrfaItZoMXm7lgKM0/zQU9S4ple332knq
y4OSjKsAPYDp2SAdi5pRa/rM+T6n751XhO0qjBMabeXhAom8cFEM9ELk1hXytz6YCC6V1oVK07xG
QyiCgkni3UTKdKLUjObdKEV0XtKaitIAL5K+1cfpmFX4llA8xqp0iRg3imRhELxHjjTn/98GbiVe
zommLWPeLE1OmUFYCHlLhzwE6cSkBG58pyav9OVdMdYehWJtm0S/SVr1GvSXIshtsb4GwTc4LR8f
PGoce0Do1wlvYwS5Q6L1RcLd0ItwG9iSS/mmDeJzAGYygy5Xm562KGrlQlj9UuKz9O+9R29kBG6n
lPTV2qE8dZlynlJkKY3EpBgfj9mQnKloq4zmuFiKezXnKY3l3UgDdfYRhuuQSMK+D1EMfvn0XspB
JqmhX0z6J9guJq3GyoOojChwDe/2t+i7wEaC2WQvqNY9z4lzDomsCFCb9UryJHOLCSF0Sl3ZjCVJ
5NM5b7y9LG0tHspcZNKsPDcm6YU13Lp5IaW3vgnJ6Cq1/DKDfDp0R8pSJ0PM95slZmrknShOzKVC
TJ5nMiFp1zPZrGFolJtz7suD2MqtmvcTp57C1THODuPRN/RVECKH0h+ZWdmTjCGzQ+tkgQAYaEbl
2k4AzIG/WcIa3FXU/OaV1jiBPEMGtWW0G678POLOqs72wPooGp1rPPXzdZECPHLStk6na2BVbk7P
NpLq9z5ct5Oyhj6BsSFZKkjdM814i/ECokIwiISaBZmT+LsTPjL9S/XpTcLT0cAQ8MhlRhKCWvy3
1MVAHVC9DNS91BQOuim7Kj96mQMK4YKfFVinKU3Ppi6sJoF+q3qSbgKilEpMV90wbixKrwUFUkeu
ZLcqGKlrdfOatjXi+uCqkTagT0B72z18HZbPbhWbzXKgNzzgYZTS5rcMn07db1aUuY2rFh0KQ4G6
J6tNsuMQi0FQX4oicaeInMIOuJiZ2Qo9f9Pv7grByDhmwHSndmDugzBGIcQwjOl7HT6PdM3JHNfT
k8LcIUDRaPKAKg3se5PRtvgmKv7cWWamicjMgGDC7BJ3MelkNxn9Cl13kq0PBdocn4nuQH7cYK3i
oTxE77U4p2JGTlDzPfp6a06PIiQ81zPIl1BnfbtdmdyEbMNImSBlpK1ytAoLcWXqe9V8asp7LX3O
ljxiFIySUcl3ajIJj/K1hYJyVtskZkeaTbKaxoScL9jNhl1zqYRgfPJoIkG0hT3XQbuIXJGB+zgn
VNJ4XM69FhliZI3BHI8i0n0aQaAoWxUJCFEaWmtus7I+FF6ya30N8kg42BzVbMjsi6ZcCn5xoSGe
0x3Y61jMETmTHCMKjK4GeLTFqkTlFFpuVlRXSH9uJNZ4npVTmZr7JiVnR0vvcYqt2QvaQ6DXW34O
3wWuUBQv5whrP3sjy6GVfVI8pJ2PsAlsrNaomOve53x50svIGlCROoVYhuRVjTt4oRXJWW0JHpnS
bes/9YQh1GntSkDZw6y2BZONJct3lOT3Auq4ih7X4o427XgzrASLKp2XON71PUxED6IG3YLI/5LU
hCq63FpIAkO0vgIM7Ea5DZ1xLGVUqb5F0FfkziOHQVzkhDnMTM6Abk6s0gc12L6CNDm0RfTGb/2G
UcfYiR17qFyafmDLp1epPnaMUOANs9t0xwxqfcoGa7JuFgNebkRWDP3r8CiTUMswR9PzXVtaNodj
gIgoDVqH+c1ZSsVDjENApJ2atPRP251cfKcGRwb2Pxa6/lpixI9rZiHjm9aQFUJUgJXCmeZkJyt7
lGcBTzLPd8QGSq/NyKjOEYjk+BYEoVkR8xfTABJGkppim13rUvlOKJmHTIP8mHUX09cg22drciDP
RA5vNEJQQ691QWKO15ZhapY1Z1G1y/BTU7wnnalAQ7AgA2WxuDIcYxg8HFRa5GhgYCmG+OeqC4K+
dlMtYPfYRIEu6o20LHD7LJSttqX4XxFH1y2srbUVtmDdlrBJlpl9Z0q29fjjBn9KQOFIXU7K9oOX
1C4W79KzvMpXhABdggVVJy6xtemAQ3R8cGnbfi+4rO+L4KlfKUtxFS3u3o55+2qykUHwi+kqu/MP
L3/pDqs8P/EYrecPVxxRKy+trcLHQMZjI//coERIFuTcbAaXy7xIV3dxoeJoBUPjsgqd5gBSaxO5
9Rrt/KJaQfxf6K7B3yM8UNpCdrUTvMJFdICKuZicx3PoZMtvjT/4LDjtol/IO5D+Nqm9i+/Uweqw
ENfiGjeNvM4doEN8w+4tRczLUVTdK3xanvSNurChiq54IJyR/0vozD8Bzi0fkNR4vg2JT7a4gi35
+5tVTz7f6y5swVs6vBmL+TcVS3VNSvViXHFNJ/u+zdyEbyOu+VX8xG8MPid2+InJIxoi3tUz4Otn
nPHPVJtH0qvb2aTp+IxyOxx0UTktZ01OiNODThy9s0QmywmRSh6mC83q1m3XM4W8ecVD9wOw1btE
YbQGaqIkjKkIzzqjVrnSycj4iiCJaP568mj6RM2ylULX67A2mLjWCWPVu+8Yu/Hfj8fSXJb9p3ri
dKxzSkRlr4uqbv4gDalxnMWeHtNzJHmi2dTchAYsOH8eTYejjxHKKAQ7WLViznk1oq+/f4A/+y98
AENC9ShaBtXjz3aUkfVdHoVWdZAJr8veemYoRXox/Dd/QvPg+IBI8LKov8jY8k5J/KWEX+NLCXza
M96UxK2V+98/kPn/XBGNpp8sIUKbW7E/6skIADoDqqg4tOPotN9JnCIxiL9HnnKVdzsno4FQwAoU
iZUzYlD09ezBrirjQ2DLGuQvMaD9qnurMUDKFzakOyirBDbSlJtP6DHB230x9ryXMV7yVN4CanTg
YCTDrhvnIwkeG5VI8g/JwKQDObpUdqVeu6IRoWSfXofB2GieB6Km9t+18hqjUmyjZ5SylSZvc7rx
cLunsbsK4fRiyRqKaELdvHVpQj3JCFVVjd0M/2gzkwUGXSnrfTSB8Jf7TaOPcDk8xGfylsrgNUQR
27Ht117vIu+eTZPz4GmWblkhiIZqqTsKDGkZPMbz32/DH1W9KBvMfk2DXRr71m/H0P/MRNu+EQZf
ygvCb3l/0QFamGwNhupvf/89yh9dLVEmWwD3Ns0D4IM/rUdjBj9wMuv8IPUt14lmPxBrYNy7sktx
x+erWY4ynzQJ4PkykhJsA40vqXQHdAnqnP6IWEQpLxis8+zWAeismowQFsOxKiKTNfPDkhLkY7aS
WYCwa/wB1HvJo4QFmUMTxmJgR6H8j7JX+fMp1i3c7TKBBVxDetj/rXrHOOJRM8vuSCSAlDoDuXaZ
9FFWdxlkDqFh0kHUdiOqluLS8ASz8JJ3Za4l+R61X8RF9cU9LN4a68USzh4rQJq+RdprrJzj5oWg
R2Ywi0B56ZPLP27HH91pTEaSCHpQUugwKj9n4R2GPlE18u6oRPduRS8YVLWuXMb6TUUjg+NL9a/k
15nFPQ31laq8CB4JcNo5jWyo2QXxS9KdNpeuHjV5LUtnKfiKKqJ4I5+R11XgQTJQ9LL+timbWHWi
CT4nZHIsS/wrXdwo/8d6ov/Zf+AbSSpLiazJNMl+THVkuZiAUmXdsanXnrgN841QPjIG9G29FzGm
grF3tQqEzVLitKQoVOGtR/5bTU6nyuhp1VYk5XhOgctW1zxHD9d9+M0AdhmH2C3g87KDoIXzmQzD
XQdROZvFUW8Gdy+/vUA9XSjmVTCKhT689Oov6wJBbm0YEGANAGlGQonEqEjBeajewoaQYrDXEqzL
sdhkIhYocqqSAgwsHNn0hA7DK/DT/GMb+HMMwDtIoCEvOroPkJfza/o/73s8CAVBdwaw3+ISkSrI
46ixdRYojcfchjlOVmW+NBDYKpHbagA6MeL+/dn7c8lhCqAC2LA0Y370tP9+BCr2fBJDuTqm6F6F
ZpdO5ym4DNr577/mzyfcnB/u2b+LXY+997+/huFl2nalBXeIemIA75U+ACwGnzJy0KK659K/HAZ4
KPmR/93k5z4wIgLRYjbA7vXfXxmpnRmy31XHyuke0RJV6BJA1rNxreifK8tJWuFSjeM1Mb3E99JD
/Tx0tY00WNkYq9LWXULbF8MqWAon/1jaAeHX3gFu7HZgHI9Re1E8qk/1oB6ICdjAsd+RObgOtjh9
5V20ltfQPx4RXgO0N4RKr6xrBIcet4sTuNZrLS2Fm3QVt8pnUq3o6mcPDpa74IuIX1SD/QXLmcUM
+6Fcm4d1Uk7ypd/mz+VzfaQTe4htWMdHw6EVsFFWBA5tqhScCYeuBXJZ/YLhYAFkbIFf0J6cZu9P
i7TG9rAk8mpol+0WmevJ/K6PM8ztS1sDp7qgCnS6deRMK82xHHoyy/hA6b+rTuGurZ7TeMNImazm
3q72sgunwrFOSAp2cb4sv2bUGzPLdX1sJqfT7BgO4tvoCk62F7fBmTPWe28Xq9ZGqrIi+efa3rNT
y4R9qb3IHLOmRcHujAP1Mb/3BHiirj0qr/lOP5ZrbH/H8mN8CT+0azK7AwmQsRZotyYnuUn76kTx
+YbzrL8PN+8bHDSmLMdgYi9v9a2xKriH5hnjHidufL2X+pi8Svv+qX8nAj3zYK/Mf9FUy98FHOFL
9Tv6FdDYcZkQwjHclQfi8hANXHqXjxpRzBMq/Wl9Rr94IXf9ofk1N8j17bjUlyRmnfTn2Hca6Pd0
0Ot1eUQgvYxOzYt8BlVIcxL9HySQ1M7v3isTYgxPtHb6IxBHut7Zs3Botpz+pica4651kC50ryAL
fkwfw0v7Nd77J8bAN+JZuz23ze1JyFoEV1r1C3VxZoBHR+FQnPhoDjdmaS0lN7/5Z2KdKa4mHQ8d
vcRFQ0gxMMm7tBNfq2cqH3xY+qbZNfhcGORCwc9YhhbZmew5BfHnrX5K38R7+5TcjNOw0XaYv7JX
ZEk1TxYNe+nIdjlG7uzI+mjv6VslAnteEB0S8SuxBvNa2cnl9Y5Df50d1F3xVVwUe9ynZ+W5eqpv
zVHcjzQFoTiGC3FfPMn78SY7r1/CMlx+Dcu7tBQXryz4y/lf1DKLV7ddoSBezPUghsTftc64GpZM
/aksDfd9xsiiSFx0C0qu4vCLf3eX1+/v+xX+9wpZ6qq8Ve8eRohFyzGbdNANm0CAg3O0JcT/vAD7
0SEobxVvksWmsnWnWMZnMPsdk+sMWw0ewG/BZY7Q1B8vEU1cbdGfrff6VTlAy3gIB4YFz5pNIO8h
2XEG5qX8bMBmvXDtzZt1jO/+xXjSKPUGNzyBAhLJBvgMb/WD20UO9neCx54tCw9hYQ+S3WxR8T7r
yPtI8CpXBvZH3ZZEQBsL9RfhHHg4Wm05PJWI37BZkN4s2XQreHpeohdaak92voem2QD0euvs9Kwx
kKHA2yrvLX17hifmsnhXLsnOv4Xn+sx/SQHPrWMQUgwr8idnHWe3KJ3Yab76E/wVpO8c+Ip6gRSa
C6Wv9Q+Ode25m6EpJCLCW1vixnYiOzqMIHLjE5XumtDdXX21tl22Mp7L03SXUyCMS55BX16YJ4Lj
z6AaimHRvtAq7e4x8HfEaXSvPjTAft4qvKo7Ennu0Vs9Z9vaPgLjj8btDtAdNumZ8peulkO0Kg3Z
5h6fTH/G8jKx5uh5FV8AUd4rV30xX6TDcOjukOQ5N72kJxpmL/qaYZBDhsRnDS7D/h6c6OYfxW20
ES/axtj0PHvJ2/b1leTwZehAc3Lg6fwfZ2e227a2bdsvIsC6eBVJUbUll7FfCMeRWdc1v/42Bhc4
iWMs4RzsBHutlUISRc455hi9t34h/9SrXPyap4m/KL3kl/qtf2o9Dryrs/7gb4ot+SxHcUOiuDcf
u4fLD8VRXbIO7fIj+GTZ45g5XCZ5q5KjuSFNfYtcjtcjeGst7pMH2OQ35sr/TNvFBWaqUW9SMevG
b9HEH+VHGk6w+dHHnwIsXnN6GQavVd5U/ychlTfKDGkpvb/uxsDNVOb6i8b1a0GYNELUlX1Yn5as
ORx+eJBB1kFObrGnCCw/yG4wvI7BQ6hON84F8r/nAhN+iE5BynQYL/eXanQetIqDTFwBeKD4k1+J
81CStzHESzGepW4/1cSRETKohevcoD7pr2pKlqQJEIX8CeDj2bGKkPU7kfhrtMZb1+bbt8fJG36B
zLDu69RazHu/mvKkOo11uO7oXZshgSdRvkB7PoLoRwD6emkE9qJ1N6jRIkEw3v+7Pvsts/rr+6FA
ohJdkjdE9V8Ofaj1eEJCBfLAeErD+8S028bt5J0wukBJ+3KBpI4KE0+Siohn3eY1vNZ3/T24yKmt
GZyy2bM3GYMmYh2Zf0oCxf0tSt4/NyxvEle5BTYMmSyyg79LOqMfm5GQ7OGUqgYTiM/lzlE5WnQD
Y8Fbuoal8v16RXSmqCJKKIVD8pf6kdiypIvGbiB6erRnNLAxio9Bu6Abu1pKuS/YtTXE8kJ40QYO
u4R3W8OWARtN9FsHxH+enuWDA8BWJUA4qOW+NKwKWU0nHo/hpMNYCp2KdNMK4T7IQsCL7uIRmgkq
fRbaakWOUVk4uv5UBRuVQV3kVeVlQtPPrK9e1/cjRUp7ilSumgMptAdKSrsruHFP/9th4B2bgKdU
ZN5YEL8OoFUxGxQ9bEGik0p/h42/xZa3Vm1lk0PaXZeVR/xWsybjNx0c4Z3E3X5T9XdZf9cC1lvp
G/znZNnMtBui1U5jp/s5WY+m6ytHPbshfPtGNcLBRxRpGRjLEWg5I/2xDlqloKvjUPNeZ/I517r8
Rk6yWB3T6tzPj//9oHH//HtfGWibOO3pKt2/r8kvQp1aYm511Ul/wo19JAz7Ljws5TT+I2HT7MSL
tTGfwm2L/zY+MAa+NLt23a6FNegMwMb852ZnbYgJP8x3JFPDsvOkh3A7eeJpvLM2xQY7r7S1NsGL
sBf21oZAjrP0MN61r9T96/612TVYAl4EjjdoYg6YuTzlodmNdxLKEU4rFyx1WFTe6h/ipf7hH60H
IgMuwoPptYdFFYhskhP4uAdSc0ZLShN4i4N3X78Y9yLznZNxHxz9x8QTXyNPPmsndRt59UY5AVin
ok1f/EcfkPNafo3sc3BUt+p2etXup7O+JYRpI2+VE5Wyp52Gc71Xt/GLiPSj3Fg2rDqv35mHypk9
88AyXG78zRmViE3w8EZ1Ag+Q8EZz8025gQ+8bnf5BhPP5v//Kn8LUEPH3wQHBAYPM3ff8ieTw+zx
J9zwJd/4LSUf9a+41R3Ja93o0O+Wn8nB3yhedBDvtLfxEnntqls3DvNdd9XuycrmH5jMv7+/4upy
KA9XH1fvg6Oee+75FyqUw3T2Piz7Q94mlLN4gWzDzvcobzbaKULxgv7Wnk/6Qe5W2TYBhAGbgNZ6
bIuNLYsrc2O91iADNuHRdHE8AMoQDqKnPRJkfFhOR8tJi5xAhy7BHtiLF3rJT93le11Vm9KRtuib
nXptHEJP2BduttLdei1tl9uuf11+H+PqR+MABZLfy920/e97/juJGP4GU8W+jwxTlr+s2/UIJC0g
YeCUxNTaxNQPR3kBmxnVuk8uBPwB6iaM3h9gpoHCHjbScFGYwshPRri/8V6+WUox17DNmTzwSOq+
LKVGKYRK5rPZ5unasDyWP5+7AkTO5KSjsygMshtr4b+1D59dQVrLxsVKiM3n7/WFEsvop4mXFARk
9XeBsV90YuQqGFujhhPocv7iY9/4oN+sM7wq4jAgrqaBhvHvVyWpWBBTerenvPNkcdOkXvWRz25a
0Bp1xmsf/98+5v+84FLm/LGMTlYh+XGUU2UxDWOcvNh/7ZJ2Aso0vEV0FmJy+zY3PuayDX/Zpk2k
rAbmYUvSlN8b0R+vmsfhWCX9XCLhSDZNS3pJS4zcUyZcFeLNCeXowA7RB/QxMNc8qZH332/gn84W
Xy7gYgTsoB9l9be754/Xr0sUO31R4zNuiQf1khG3CsF6Ds1DGUdk6f73y/2WFH79vEhkdci8bB7y
b63oH68nRkpRhX6J8i8JOcnPtNU5+8aTy4T9t5iAfI7POH1D1hOpF9rydlntUiJyY47eJE3lRw1R
ZCk8ygHOOTFxSsEp5ABeABmfyUUSrDMNcym/wJ5aSKWjNhKj+OTTlImYQmEf1HVGO/GuGtV9ZqZu
gHhsPOh4l2dB2RSoU9Wuvo4h0r1lxJ7tGjiPpZK4YVkSGgtSqumcqEk8DPMxZ6g43ug5CCFNgtji
R7vCEH+V4o8M84mJOx8gDESV4lQJj4mULVopIkuQBHNmq83g+N9X91/YIN/mIqtEE81YhCCCv+9h
WUgKeuTYzuo65aiOlE9BX+jrjYMDw64IFG2rdZuEzIYrhEgM4HvhNdFeq2BXDk9zlLpZy3gaFWy1
M9VfbXyJWsv1gS2lmOPbJ4FabbmiyrCMHM0TR/zkoSVJkCZ/phdrC5BpLZAPS+TSPCnP8xBAvwH8
nu/7mcxSadqHsbZvyreoS4lJ3lY+gBv+T1uweyZnZ3yrNar6kCAdAX+pqiZOszSRyyedYw9q3XXn
F0QMNjduTCg93zyJBiUNdSotXsTtf1+7vilMOZTC4kS+ODlIGXEAqQPvZw4c/3LXnKbPsCeScjX/
Uj7ki/SrEVfdT/MyHpK3ZEN2MBHOLzlBg3aJTu2TZbjbQWZ4iLeYbJJnMCnI9blM8Len9xBYaOdO
+QYyKXyo4CU+Cz9h0VIWMyOY4W4SiYPrvtgawr72HTKcfQhmUB4w7WieIbPZuEwzcVNwEK1RhqBJ
7NeYPqEINPiPDr7sNRzWaWKErmzai/UOfwOAqGf1nTr1qB2krYGfDUKUTf5bgIYR7dGmuFq8CFB2
NmFqgtlZfhnhI7rGt/6TiISQ4I1Pxav3/mvihadhCWmxx2fjOfrBEdMFQXtY+nM76Z6u5gYj3aPi
VFRJTM1MZ86g8LpW5eFxw0XNblq0DuU+qNwut8MJ1RZmd7tbrAQY6JzegAHsArYfJ7dD8JjsAIwA
NCfdN33XfFd7k+9kiymKPfyaOJTvwmd6SSCHaevBhDPQddFHwkZ2QetZXc0W2ZtLUqFpuD5Ki1/Y
gBkcioPdyGuUo7Rz0wemFqz7SIQIs38YOqhOKyqa7CP4oM//wr+/qC/zsXkYn8wNOPx1ZGde41i7
Yp3Scq+3KPoO4Bq28VNcYQBa4dfSnoo7/ed87ZFX7DBto5FATdk99hdlh/D9YG64BCd9M6whgVMf
Z5/ZJwfYJ0Kt5ZfmRTgjfioThyjA8I3ANAPuXUDCxMpAv3voqPcYIm3FRzAZcFIvwms+0qS18SCO
JExc4XeP1/INngtCvfKIZe8I4X4XHuR7JuQX8R7XSvYzebF+VS/Bz/7V+tVlK+UXxhKEFzPkhVX8
lFJZVXSyWLVUHNrGKnrRpJV/ZeIUX9WX7Llec8Mzkop+Cr+aB33DHGCAW/kDNTHFuHwvM4m/dZz+
N25TYr8SDXTrePWW9sPfT6yRmQNepbQ7jUBRup1A9+oxJExZsCDyubH20ufv/73ASt85cSwROKls
4nelIPpSJSAoSqyw7trT2Lj6UaAIa4CmEC6LSOsTBwoUf4hWEhdnaaGb7xETewm48B1WNnJfCNHo
yn2/jEMbtAHpsW5YOPeGtB7JYH/XZDvWXG5dkQqS5y61HpGqx+SKg7suLXKVwCvBU7J28nBJ5B9K
xOG35kRlsSyo96PxcxLctCmcIf4FaYSOgzuzQMTyTEx5shxNcx4PYacrPDJVcvbPFk4u+dBADUZp
J8FWRKZwDHZ+QI45A/VWzDwlmeyEQ/ikOcYokgAxOFEt7WKIPVM2HSTLugxyfyB7xgYytZ5qxgQ6
8ilZ95oIi14cYGJI3IZoMpLIAs8I6UTOqaMoVFa/hJSxtuCftH66JlDUEBCgaPw5GeVWE9DkJYJd
c6+b4yf7T4xe35q7rZ88zWV5X0+kImCRT+kYP5dPxqt2o/T/F/TOLYauBMEcFei/whI5NjKUcn5z
UuVL0DyN2ZsmfmrRU60sgXgecgPuvVa7luaVxrjebOXoIjD/VOVjlmsw46r1hHQ7MpXroLr0F4Eq
pYtIKp9gozPpIK9rkpnWCK9WXK8bnTMdP6GYuWVT2qEcbdPiabyZxvbblf2lDrN0k/k2M02D7syX
M01KCGWNgYVWSnntmev1/VXzXzG4roptVG8EbS+/lBGkzjd0reYI5jK7jMKNyyt906RifCurEiay
pfL+crQQsj7gcIWRrG12ANXjwnK5mCo9ItzLrh4892Xsqdhppdkr9K1GQntAY/lGEW5+05izqJtA
6iJiMHCU/b2QyDiLpN5k1jpiqK/BxYpQreIJ/kV0rIXHYkgdWYQXrh47BmAtY6FyMSDTx+q1Kxx3
J4GAZi5UDuWIyiGZx9XyNCBrmMTOGWXYHW3iyGCpUcvaAgWieQzIYkykKzVQyGDlnexGvnUimGoc
KYPgRkN9Snl8OxEpIEaNGBHv1KwM33pQBwKv80saKntpBHoT2kPSeLDzbUNvQOnKttbL9MQYBrP0
xvo+jK5NqTlJqu9FTB6aaTwEE1BHUzqmmXgZaresyOZCYEE2hENkHb250ZYosGs4WB0biUa7YiDa
iTIM8daUV+vsI294FpKtnKrMj9Rbp7FlHf16f6IkwlnLyURXv/a8m8ic8I3FzambLkCVEg7VXb3O
YNukq9X0iCO6Nph+DDeOQ9/dkBaKDxQNzN6lr0VglGrl0CjAPHTRawfPL49c2v/eQ7672SzsZgZ5
qdz8X9UyM5F7ehDPv18iT54i+NDKm063vLrRAv73aEdTkJYgZ3YCM9SvR8tUn7taGriPDLS++rJy
sqNUxlYanyoNI7D/Si7lf3+2f1uRf7/kcnn/ON1hP/W7rO3rZbnMJ05flK7lUQ88OXiKqhsl+78X
khcjb4ZlQ6Ob/ltO9ceLWRZ+cjGuUUhUHO44MHQ1oweGcHCFBPN645N9+2qAExRDFBGcqF8WTKGR
ZNRtXE0NEm2o1GjkU9YswHqicjdUZIAU65GtzyASZNks0mmbtGT2AppnBk38mhKJdypjPBHqE8TB
rieqTDwOcfIYY79hqck9Acm+hEpLw7hKfYzmy9L9DfN6OiROTASBkXtBkrpi+kR7Gv4lMr+SDSRI
nRwbS66pGCSPOctVaMxbSM0rLaNlCLU8psYX088IHXTuvxXq0UK76nHX8TgjVEwW6SbT8NqzmjeR
QlIizaU2z1WYehYnFfivh7n6UJRXkhqcPjzm9VVkprDsF6IwboIWH19GFA1kzg5+c0oZIrFMiVMK
kB29LqWZ1P9v538IAEFMctDl0GYZypdVu5eGuYjMmHWSQ9fQjLZR7Cr5wMUxptf//vb/lTotr4WT
VoPTjeRQX+6OP+41P5b0MK2W+V/2icrRreujsYBWkBFbVz16ghrFVTGrYoXT6uYwR/93WVpenkqE
bVm0YCT9/fJhH1Rgx4L6lJdHK/TiEEGOdBrz13k8teG7BrfQ2GT+3uzBgsb7SQJ15nXxozh/SBJz
2VF1lqqkIEBb4tsNoqtRhHZdEaIGOkC03BiW/YQUhmJ2WMT9x0qVV1Tcrrz4ujlojDLC11chI+/l
vhU3gqwSBkwHZ9rkCsmz+b26pGE5ozdOZCsrz2b9GCeI7mnecABT453PbTGzpSYBwFCNrrFyHxL7
mcbHUN0ZyceNL+zbx/WPK/bl5sjSwMqSKPq9yiozbdvM7XTE5fUlVJv16D9V3Ru6vOqtrrjbzdKO
pvowDHjBFIDT9a39TPu3u0CmOHJpvkVMjaim//4Gs5FYhSKYsRmra58UAkQxmcelipgEYmeBm4ln
H9joDOgf/JGDxA8zItO4CA2/ZRfV2ud0XW4M7J2xq0rrmuM5Zv/XBdjFEcIOUBakthy44Gi9OtmI
7YaY8JrYQnOjK8TLb0cRIt9GQyFO1AcSLGtdGTsdcZCJOGN94/ov1/fv/fvvz/v1gUllg06PWJ04
fkgy+GGreyfZqLTQDF3VLtkjuGedPOOyvvHK333zf17prx1yKU+TapCqEx0cmnCGvPILW/EdgKAW
KUa8FRkRKQECq/kNjcZAAlAMtdS+8Tb+LWC4AEzrgUTpigry5O8vfAqKSNMi1AkVx34jnMC9u4yU
vcDAySQkjkVTrcaIl0Y8L+L7CLv5xjv4t4POO8BKTkKDvERVfXkETNxDE+Ns9BHFc4pDqwvYZRJX
666dT99UHEl2sbPhxkb57VL558suF+aPpVJPwSvkMS+7fHCi6FwLy3ByNbQ3s7to5VWGb5UHOhvl
tbB0yGiX//7c35U9KkUBk2+Y9/LvM8cfry9GaWXkrcG4or4kyjGC2W5j3BraYzvRy7hlogf79e+t
DglDX0IPfiMOvnzTA+djqx3BGxBMLSdYWxBgR29y8iBKFy1Zs0GHHKj0DSy0lqlsfSwW69gamHXA
sZ0+t+iOitukewMBpmAr9UMkEYXpzhNOhdU0bAsA7tZh7NfCc0MkO+5RcFg+s+QzPedOdsgkLeNN
0j8g/UUm9xgEV6ivGa1CAMulG2nnWfXa9DIr77AG4VIzH65ImXQNRpDhlphsUmJ78VCJO9iVoXFH
o0IdAPquE4l2+0ZR7V48QSDLawxYzshIDjc6UxKKElo94UloX4mjMvddZlO5kMihq95sHruYX3Rq
waGJawE209xed0PppFa2iH6QQZplZ0yT6mM7n2ByEMhDpvoIMZbdlCZqQ23hapUjTpi/L6oCH88t
XuX94L/on8VTSJygiVrTKzVGJKt6sgPDDSuP45SQbVLlDkAxebhgRvP6ksmvGDWj/FQZF/Ie2vLd
gNM2enV5MMJd9tG9SA/NvDF1Urb4BKuZjBJpX6kPyvCZA6uXgtRtfyqFY1oYM58tnHjxNhSPHb4h
jVkoTsixf5/laJ9A12jrjyx678OLL5+z8FzQudHNj4J5RCa9+H6zCuFcG/Kbr0xIyvl233zj2HZv
BZkRvY5Ei9W9Rik+LZehI2GtyJh53HfJRW3PpN3+9xPzTSMNpgxCKpRUhiHT7fj7kc00rC5+yCND
j27pPoABksnScDRQ/4DdwQ3MNxan34ePL/vDXy/5ZXGKRwUfuGixH87bJIfH0kibgV5mCCVsuIzx
Xmh2BQ5EbW2A0hzap97Cub4JouO0fNdLzuZdAJJLRv0cxluCaMjJ/DkVhzTCedieyVW2EJXA7u4w
q8bdh8KJNbmhvLh54b6sdYlIAGdemTz6KPJDJ1ZcnlIDXEJ1HNs1nGvRuPFdmd+tNhxNDUZ2HCLR
hv/9XQWTnI9JKpPKumKCAEpllW8ncZM/aj+WSN7GbUNHosnW2YJwnN6bd4il4gYRbN44Iad8kt2z
x6naY32nYzANK5oLTW/XDI8JizyUQPgfgrV2Dj2d63xsLxKTC7ATMgvPKjyNO+soIH1tPWGbPdS2
8Vk+x/ckrjzqD9rb9EtzDSLyDgR1r9HNisUKW2R50uxwPzzkl+qhe6A5QheS6CWk5jFuwO5GN+eb
eTV3M906ZjhoVMSvB2yzJU9OFikAIKiI4MZTiNSo2cfRhgfdBB4OtGXzjdiTbzxH35Qei1kEgaBo
8cK/m25/bD1yqMjZUE+UHvNRSN4oPwH9+dBU05cSUKUcfWZ0Kyf5WhX5ebG/CkQB+pyTye7bLSsC
mqz/fku/W1f/PGcmp1bqgKXh8OXRzpU2r+aEt9QngG31Kw40O4oIW4CtEuItNdiN23qgNZzRmVJC
EL0hUWuw/jPGDNaTxK9PCpLdlkRSJg8F3GtFvap+u1aMX9ZwjYinMLETLKwajUNtTz1dyuoKgyKE
/2xrVfNGyz/zIl83FeMbeb5i2CXPUD4ySBwMBN9G4G+0Yrz4oegpZnHKBvihw50qf/SySEYjCpfg
Rm9E/e4xosGzZOOQVcTR7u/HKAwLpShUvzyF5uhUjPZLngkrAeI1cabPK/wLw0lqms8qmI+mQjuM
/FMtsGORjTcoTsVAY8/IPIHJW/ORGNvM98+DErvhMB/zUndygr5jpkxtgJ83pqGHK7rJnnBf+ZXp
YscyC8iJMUR8rPGdulKoUayM8SIePZMj/6wi3udkVkXzjQfkmwJJWmQsi5iVz258KZB1X/GVtlJh
wExHLXyPJoAjviOFtiJhW4B/qD799034TbNZ40qDgGKHobX2W735x3NB7o0lMrbFS2A8ARHdKT+w
jCLIfmK1HBnfzK8yRYR4LLRfFcM/AeqzWO/05EZl+I1K9O/38eWTa0JuTYLM+2CKUq/wqIAWiklP
+zR+4KWIX/M75V4Fq+7bAqBjQuQ+UNHzQyPf5o7ZF2eFSrBZSOAODz9vXKRvynVJB+9G7B0zLUX5
ckcOKIzMWlqUPS2HhcqwrXiyCySRqXBmYMCUHLgZyPHs/3Bg+uuFvxxNfas1WynihbNa2lRBeOFg
v+nj1EnCY1/iSY/csdzBXMXKSmYgPNt48OIm2lT1fGnx/qqhdmPZ+nYNNxQeTJI8UTr9Fjr8ccdE
tDVTZvHlycmjaKv2bzUwhR7RjzA85SUihOqp7F+dG1/B8v1/XSz/fNXlEP/HqypaIxSEY5OiUe9C
9ZpU0npItom4A7soxh7n2VXLIduk1CyRBFlbvcebU3tx8Kng0L81Hlku/D9vh46TxF0hIUP98sV0
gCOMqBKJpYdKHVxQY2DeqIcbPVuURt+8DuPM5ZBIF43p5pePnTdFNWpochL4m0XU7BUTXso2IuTG
FrWBiji08+GS98pd3EkHY2sVT7QKVdhxagrWWzjUoehKgn8uIvl+2WEyAmNlpta93ztmAnMH7cOy
iJYNlnx+6gqgdEnccRIghnPnzxdAzmcQqBbYH+Ex5BTBhFQa6KNGVyXTKOgvLZqAOccSW9AA7eeT
QhyIRjxKF+yL5g1NSpQclvFMkfqnpmIlGy0XsopdNcFltvC6sN724n0RbIWEwa0z53v6mcb81DSD
q+Hsn5tyrfexE+de0r7G1DFFWa6axg3y3CuK9qGXxG2N5GWdl86MA+6e4wDZcir1BY0sIguRj/IP
s8NAj/+o/0Jnw4+FmcKvNJhr0umjjUT80a45n5EBpSVz0Un6OUkCxRY757h452XoMhWPOh27zN8G
oubES1qx4ersyX61i1OLkTO6ArymgQLU2ygxhvXJntBmd27flknOsqXEIWY7g/Pd6PbwsJtqsluY
UgxPLRLNdKJuETAp1VuYdNSCwn5q7ZS4yr5PiZ/4jFVW4kRnHnSpp9RBzy+zxesiRP55dBX8MVIB
uSNQ1mPwyWAo4EujoSA2gHbKBpGvX2TnPqCKbOZb9sjvngymGpJhYvugzfKl7q6yWilhV5Vsw09J
8hkzNKuKi3CrSpC+WxCY1SyFJCpE+r9/PxllIs9KqfEEcj2WAmpgSK7Ct1nmbiGnzYLzyUxDtS6k
TUf/u6eBX5L9wJzKL6iu63StMXhJbjZZfj/7X9YGxlQQ0iDQoAL9Ko8c5HjMxVQuTunSS2pcREfK
A9rptwD8KanBKzLJHNkb3oQP5cDhSMeSjZ5JyGGcslwn6nAeovDREM8wrXgSAlcEMUfCd7oSyFXD
xwTO5K3h7LuCA1T2tiYzIwYxCzUkwR31PvbL1snhugKQGtk6MmcYr6TDKPaikyImmIADfImZrXJ+
hF8j44u2aQOorGHVhknvxKBfI10CpvR6RtQkMWf20OBJe3+rncwDD1X9kj4Ibo4EgKSOys0u5la5
b3742/yndWxX2bH9eV/+jCW8nnSUTC7EKrJfdLger/ov5M5w+aorJgd+B9OThEeCk8ou8xKv3Gj4
AV8RGLCp9p+jMLmQbHOtcRUl2E4Bple1f1YDpDwiQ1Si+Hh8DbrYZEKI8aYzvRheZjMly0y0MB5j
psbUdsu3LbLY9IkXxK90AuaSxrNvT90tS5KqfFPH0d1i/oVyVAGi+KXvlAVZU7XywG7VEPMM2zQo
OWv53SUs7iK4TcK7siTSz08Zk2mBVAU4P7T8wm2tpRDoOZ6mHgtwhicNnZb2C82CQrWvNRiJx81S
oaVTiYqMUThmx+A5Hs6zdYlMgq4EchKBgzXSUeUU0wjjtpInVrPgyF722pFaNtHDqO5kPDdZUyyj
VEqI4kopoWCTnatjMb51qDcv1tjbVXslg9cqX5cP0RteQLPeuqbjEvgKaueDBWuMWQt5qhhXMauy
AFiwLA3oFXsYKGzEFEgAVFVq7GH6zJMJGJA9+Xv2cQOomxwipxgQZFLgKEvMHEWer585j7HCn/vp
Ja3oJUFSMqLFxof9h3hOJnPOkJ6nBXWoxZ6WTTZ3bKF3xNN8MuWPYa75KQFDF9oYK5G+/jJkW9Ze
yhrCEDsnYX4vkLKZs0os63GfS+RDcZEH4moF0Dw6uCz8Rr7h49hUV+irsyxY5/pTjeSxb48FBhkE
M3yFRJK4Jn91M/GPA9KcacXSp8c7oUHAT9pYfcwRaXDQcWBlrUPZWvxoMFDIU2Czzj7D5jiApKxL
gi7agswp3LzB2ugJEXMjVCY9PPwpaO+7aBezMeRm5mnwF4KiOElZd0gQDIXGWy+SkNL3P5FkraVa
BM9oEaII5obDrQwAmujQiMl5PHHCKQAJPmuahPmI1QjofIwrIanWwcSscKSng8agQSeWz8eKD5EF
JKFwVkwTuoY0DH2JNmIubseZGPc3odpN1VNfe8GEgVvN9iYkiaF+0xEi9X3vBFlxLhDQdJlGjOJo
WxN76eRvcpXHcng1eSzHBJGFsLUwEw93MnF1HRR1QVhlyE0zMNctWkas/8BALx2TFSNV7yy4DQyf
mbjgOl12Z23yNAP0ptAcGoqicE7cvAnJXngYiYyZfPLyqgN8kVgPdrLQE1OyyrT7evAPmPsczlZ9
/VahC/SDElRP72TFuPEL5QKpkFB64yJH8tansxp2Vz8wuW93vcldjfQOKV+SvolkmC7PRV1HG2oC
/kKxUknNOQ7TVSaEPbcV3lIadz+zFERbii3W9B/kEqEVi35GlMhyZ0X8hVJ+Xd49ScCPsUJVoaDw
hEvBQ52TcNVdC3hadewotApS7XUBN2TYG/Ru6d3vStYAiS5hFwaUSsXB589Skl/VqjjksF+a5M2g
ZG9Cu5tGvAHU69KbQeujGMI9v69exLKq7wnDBYqzPS658/5j3Idep1A0QmLy1ymi7pYCPF7WG6yd
Qnid8DgWXL2RGzmIAAfEpzFDXlsTeJTt9YlQvNKrhmOCFSnjYVnOCylfxiidoyk7DZ15UpbbJ8IG
5ONB0fgiAPnrhT0FUHy4DyhU4vkizamnhFvSHFbBWU1hS9drgltLW5cGTmQTMGBGvz1f2RxCRfyB
vn9V6vTakdAmAUyvyVgv4uVgvgYjykw18/J02qigyeaS46UsPKh0SuI0XPcSeTadcGinY5fwuOEd
0/rtskOL/munH0VSJJjBa7P4JpFqYbH6tOprP+goj85hO7lpkO3KJcmXlkNFzvgy3YxM4I4C1XKT
kmjWOYqo7oGW0HRiIIZ8VMscQ422cXWDyyN9I5cDl/LHlvTlDCspXVmr6liQgG5AbFyH3QbF/QKk
WjpObsnaGW9GUCqwARvNcNsSzTiB3eW51FxGAaK+jkEDWi8qcaopIufXIngRw4fpThIP5hNR7xlH
Tt8LspM/Ot1MJPzPgQIkV++b+U5t75P+pz++ysGuKdSdVLi+/y4sX5YIlF/JVtZEKkSD3PxXXD4H
EsJjDDPDDlhfpN/7+kY2YiaVT3Q64xLiQOAcKqr97tD6LocGQsR0iAYipPWXUAKM7DWMCGJ3biiF
iS4jwZQOhzNqe6N9F3y3RTLWrbVyNyd3aeB08S+isPEblC9J4/af8XxXF9eILIj02YzXxOQ05qYU
XFCCugLbNt9L+A5FaIsOgeYAV4ucUQxR7o8JrUsxgqMZAiV8E+J0byEbL/zHScPsyrNKIrCZQZH+
KRIDKWyl7hLouxpapTXApw/PDUTpmphrHGNS+HzjFI0U9t8DpSwZHN5VGqGsbF+a+xLnEVUuuA3a
D/8teE8RicsoCJiM2RUUAviUUJZkNEkYKahMlx/Amqd0AWmozwDT2l9ds1JpPD/Lbn+H1r2PD93O
+FCvZKfwZwjdYx3QHqk001+cp8BiZCftbjyHb9mDvNFfBKCjD4mjvOrFEmaNEDx2YXNxTiJKiebN
pf9QHsyT9KD8oKQ1DkwRBOyD23yrQ+591+7yQ3uITqCGl3hmupds3rbx6L+RAAqzWrkzAS2ueeb5
VG/mJ285/UjJtGNF2eWP9ZmkRpcA+5Xwg/gNd3LlHSAVDerUs5mCpYg2wUa2JxvLCKiT1DNPPCir
GNjI8q0sCuZV81kODGNWGF45TOP8F9i7fqHVls75j8URaT5ln/pT9NnsjEPpIFdbs0bvQWdithw/
OJpfuOmFu/5A79/6kZ8VyAeneos4f+t7k2t69XbwlH3kpmvR1bj8rnXHhiHhcrVWk72Hx7BvXhhI
mcfonasiAdXe8gbBApq2uBt/yJfhUr2IJ+0x4pp9WoAFP7N340e+Fe6UH8k9W+8C5wW+fT8eQLxs
6RHIGwaIQ+kVK9Mb1+ou35J7Hj8m5BSBjDiLLvLEjbInm+tEzXQAiOIBvykA2USreygITrwWVgZH
m7fHzAYJgd7JBgb+ML4ku+Ip2uV3dXs0CFQ01vka/4706JtO+drRdKV75+agDed9zzsBMOIsPyd3
wcUMR8aaWx0nwyPtyF/aQX8ONtFGfK/usViAiTlYvIUZKInkWKsSIExywlwOzmU5ZM0/VNTAK9lO
H83d6PQHrtOzv4M5sjHWfC59p9oGl7Va/Qxc8CT8r1jtkxUfIl7Hd/EDqI6NvyM68dUqlnv+mRBD
O9hrh/5ueLoTj8G+pFxbUObrgk8v280KakW7wZKcvkIfdPh3BybLc3uQnNwhpGbzE/TGIdln9yqG
j/qMQJwKrn4l9/O5e5dx5IoeaxAfaP79BwpvXq1xlXgFf4e/q3bZpd/n65LKCXPhqiW1Ce4kcYrM
cMHjYAId94yuOdTNnV0lmxo05+iY80ZloPlpfXDPcU2q58I17uLDYvIFal/uFFweuj2sksbO/h9h
57XduLVl0S/CGMjhlQQYxaQsvWAoIudE4Ot7nnrorqLZ0nW4tssWQYSDffZea66n5Ol8tNb5c7h+
DFzyfubKWuN8NvCI4pvzgjEwxwP851beEPArzv2MXJ254g4P79oi+sMHooULoEafEyGwyl2eQmhC
ISAbbmZIPd3JxDL3BGEGPvs+vcPMtcPte4/F95QehuXwFZzqp2Y+PU/r8JDBfdGe2q19NN6zVXzn
c9nO8DueglOzCw/9wsEOQ2Iob4wV9Rq9mPa9ck2mvSH17bx4YJSRJ3P0exWK7xPNQv6yx0jy1RHj
M4s/6iPT4Vtjle20JwfC1zZcmEf7WHxVX8ypLQy5T83DMHjjF7UmFev0XnyRZrSqXiWAnxBpVtqK
0OJ3S7zL50o7wytDmZE24ndAK/qnsVMPwzHm9fXOP+p0sSEmcm5kh9fMfQQB7zFAmXZ2FmYjWkLV
Az0yYk2Y8pb76DXf4qYBG+3fldvqxiYZWJ/7zwb4aa4l3Kh27rzxEydO0rCT9rHqKXxvqkciu61Z
9mB/Kvt0Oz4XoWs+n9/yfbivH5P74R67mPxO95wIZ+woJTb/AdJouefjoLlM3/qzcivfMUrPvxEt
Tt/pIxj943mjPiPggoGCZI24Cl4O0M/3tF4lxGvw1LsZoBn1Q3YQHM7Y/GLVhC7joAZETEWBBy3O
FtxWuC94hEaUQM+hM1d9YYzRvkAAswVhfsNbQWZ8DF6Z7oCNXbm/VR7peHjWblqyzTjKB8D7Pa2P
djlZLhWeKs2RsNXOfJgWg6tPgKgW55zq4GFAeY0iA+J+7iGkNsAVAHDiPqDQQH41k5+Sz7xgvaVe
Fv+QSVf1VB1VAEO8h+Q1xww2Fl4Kb6nq7vw2fcdvGKvX037aA5hxKK59ypiZU81pvdJy6+5l7NGY
HGVoIICaZ/YnOBrL8jQ8rOwteWyANLX8bBoTM/yLsCdNoo55JPKjRHLLzL9BntBiCWRYu6Zx9ZSt
+yXrPjH02NOGbJbvgfRAM5UXA8vPN5RVrkMMtW/WTjPjO3xjakh/g/PJ8dRv0iOdQ3VBO6lZBw/w
kLhayY14VuAJPRGOGR7jQ+k1N9FSeUp2xtxeCWzNuM2wRq24HviXYmzu1nv7RB42nZ8tzwA0nVeQ
VPFz93Ce57dMpbmq9VvDiStBAym3+KhmnasfwDGt87vykHnEeKzaLW74NTtua27fR1/2vXmM5tUm
2WA6dBlpflUP7EvOREEUr001k26DG/8erBUCDD2eAQWr2OIRrYRtbaSCI/ka3aNLSVmw+5o1D/ZL
+64fAV5hCjhvQ+Ruc2WXrbWTYrlkQUaRJ7eeCPB05rhBOXXcPdzL8Tb4JFyZdrfPovU9KrO+ntEv
dM/YNHuiUQH72k/QW9NXgdNE8a58m3fBGqYPY/XsxfjuadvN6hOnl4tR3Wts5FmhmUocCUtbmFtx
Ejf1E31odid8Re6C9t1kIdiinwhoNmDgLmctAqLn4EY78YPbR1DHLKvRTNlMj8YjPCsTI4ZNZIt3
Nmc8NqiY8xpRylyCeaYIa1vzjibH4i5pYN4i04DIKPYYgRscsqd8N32bB9M9att+m61NnAx/Pjok
aBxq/S4LXeRIJETpUG1mmeZy4xJWG6N+jNAaIRHF0MYGiTkxfQp8fzIySXlto3FoFj14djQKdNhp
SpfeOFIwC49Z9i1Yn9vpAaC62c2Nii7+bOiXASeCroLPvIbU5BlbRB+bzmv6rL2M7907jQgLm9+T
fBs/4BUOStde5DvkRQRgtIn3XX+Nd82d/s5w93U4aI/VPfd3jklxnqJn9f8gDz5GnlkuCgdER/Ku
3LGkrCBba3T/X7r3tJhDDaDxYL463AT1YvqAuUWv9K7ZOnfmznr2T8O22eTH80LejlvAzMfoVjdm
/XPxbdwEp35l3wCWKJZEPytrpiLTp+9ZGjqsWSDRcMaqAQduBnOTzUGKHzpgjRBLQl3Ps0O8Q+FN
JRyvtY9cnUUQ1gFBk7fwoVJ6sjwBQtbZw6K7mqfYnZl1i707ol2y+xhjE5w8b+HfcYNmSITIsJ7l
r8jdindieMl/r2MvtTz59ufdhCZa+f9pdFuwfTDmYGz+wyL+ayZntkOl1CZtqI43RYRJXjYRMviH
MkCEpk6HJoA6HliYqvJpU3LuW3R2o5ms0WF4xmB4SpLf2ezMxfgjUuOVJtlHDMgBzT+28qLbm9cP
FoHjCXz2zlFO9BgHf4mJnVDEX2QHV1ASzPNM1cQ8KOShl9/GTuUhySt6tlXmUp6HuGV92pLMeF3T
8krtzcYhPLl2Oi+dvTQt6UNqQECzX2Z+V+YnzOI1FTuDo2kQZ/+da0iKL9UFyUfI2TEiL0vpQTq/
NsUv8/ZrDWom/qZNJhuAgz9D3r8unVZDO1Irhri0Sc9ltmp5343GcOhVYUZ4OKNwsK2Xn++Xa1oD
ITP43w+9GA3hiopssifQHN0RvJc6D5H8KuEuz4JiGSXLhPoCaWBtGPNx2soxe4DpnmzKZfCbEPnP
wP7izhVXmPNr2OCK1YtdcHCexkoJGsz4zo7GIx1vmRQnucM9THSGHNlepzN5FO9wi7FmE7uNNLhW
CMwMqjF1Eh1PLGR0c+DARUQ75hBWs5XdaZuwws59bM3zemAqpfWvoo809vTIjerGH6dl0E4rBXg0
Q8yfz++ViRiqZuTMGCJIvlUvhg7pUFt1P4nHkbFAd0I4YitfWB+GckOj+efPunYtNfwOXExhy+Oy
/nub+k4ia0Uv8WH+sVJ2NIGzXt9i8yDgBG7eg58W2zF/0ZoHk1ByoaQeaOaZdEeMdvB+Ppg/3+zy
cmIzkjWkd2Cs/swK/7qbTQ35U8QnUpCy+arWqY2umwRURFUj62VpZVsVpG9UdlzLcK3YL9l6ok53
fMHMFGH1bEs62+uHpWLGvJDp04zJeenrJirG82+He+URh0ju6BZLjS2IY/+eu2BQSFJtpHyf+iSR
Duhuq5lJJyUBzBQs9KhcHNTkk1vMynfCE1LH2XJoUi9lLK2mySqAjMT0OTePQUbkg/5gFO+88+sz
IFSkMD+f3GvjTB0kmm0KsTzzzItnpUZNNxo1VxrS7qoN5FuJzUaZG4/IrgYCm2SrY6oebxT71aco
k1uYe1QOLXm73SlCJiXmAQScDme0xDDfivNDoTqenmJB4dGwmINMTj+bCran2ieOJzHSTlJ5YTQM
2kNw1A37/Gg8CO1RWrQ3NZDpqjyZ5Gb7wWPhVwvuc4kwv6l87M/GM9YF84wMCFfXa15rd5BjVlls
PYv5j8mIAP/XDAXC08/n6ZouBsidjRYEZIzMuvrvVZVCJxqlsqKzZrMwoBpj9YDG73IdcSH1427C
VlqzWDBb+/mjryzmSLcMU5hXcOteilFqh4ySuO3zPcB/Gbs6zDV5pHlt4yc8FTEtnV++65+X0MUD
R//QwhtnCTvm5btyaLKyJYop28tSsdWwTQ8O03UMWD2GWmZiWsfHNy1DON/r85zQxWQLC73DSaGY
wamaDLeLOi9oTswVkcerCzRNeeQcpg5IGCduoqtVDuhqvsRV+/l0XZvO6gzneckKRL11uXblatlm
dVxlexvPFfkeyUrHPBXhzZ2f/8B1kXXzPWBN1KUL1BvRGZrzgMGZtAJRkT7l32wNiL8a+JvJ7eV5
PIo9YsdG1vRsZGjDaoAua6xNcxdQ8XfHur8Pil8u+7WKhe+BocJmFUYIcbHg9+k5CY26yfYRIs4p
XGMWB6CYUlYhglKQSrK8MXacE+yLtMeidLfmGsEtHaJiLaQbGzyIuc3PZ/f/OSrLkmH0aUjXL2St
PcbPUhrzbN+P8aqXdlNB3105MwqhqLdiV2FBTXCLi6GJBet2lGzC5VXhOEI65lTjirjV488HZYlT
8Z8bFlUKUluNUILLRaz0iR8IuiTfy/IO5hDeeTEBDq0HIX+qnBiO0bT+YwfKCfeqv1i6QKYTcczc
TqaRqQ50rc1jodCdBdXSkRslZrB6jWxbnlbJBGi3YLvEv2ZW8UZuX20CesRoMJXSpdCkDO2urL/M
Lll2Rb4sw1MT6ovMfOiZFFdM/nTrUx6GNaHbRvyoQ1TuGaUxPo/RgOZnBMAwTvJXMRAUaCOkqv55
jvhsKpZi5IVw2i8zprI74j9wPXwLsabDnC6sXoVGTDxFRouJsDj1dFZ+PrtXCg8wZNx/Nu8zAX3/
d+VTsJqaZW1k+zFFWKKnrkEPhWl1xmt4qoYNmIKfP/CPUeg/l1NEpYv1TijK//3Ec6urXdiw/lRY
peQogDTpeBJkHh/1lDRQcAxfYfBAOaJAamE6azDhkUsYSupveqdriy/bBu4qTaWe/OO5+qv2MBJJ
kxRnyES97jP353K1+YYJMMNAc/g6x7989z9r63++O/stbmIeMOOy2EkztQ1Hi6e+5rrWE7tIsN8F
37tgLB/LGOrQgikKD5VOIpBVLJLqtTI/J1N3B5+XJLVNiUwzIhYloN2HRuaXi3PtWaMoBNhA8LaK
0+vfi5NPPkVNEmf7NnltQtp05ReFWOB8JYgw8Jwr1rgUfi+HWgXjNlKkJbP3nw/imp4YAs3/HcTF
HTJUraVWTsLoaToG6kbnvJT9xkAeijImUagwyKofM0QtdNgsbT2hqtvLA4tkTUwp6mciBZHC9+Nq
YPAIAXjhMzNn3RBpCjZCiMi6/+WQr4zm4AHoKugBQ+XVevEYDfZU1UMY/lnOKeMXhvMQdvUf9X6A
BMXK9QXzRAzf1hK1V4i9N/uiXBL7CXEhs+lWij6cGFGT9AIgxysf8nOx/vkg/9zOl3ff3wdp/Htx
64q3vjXp6V4JxPY0pg/W5BvUHwqGq/gWzBAB3/1rIJpOi58/Wyj6fvroiwKrCKLUbmwr3ZtahMOO
eV65ExwNMc9HA/vzh/0351QxII5hKydF2+GPi7s4UQ0t0SMnE8YrJn8mEHJzVp3KylMNl7HygDgV
hhUd6rlqu2ha0LXG0lzpFwT0hcwESUX4Hp5ji+fSBSxA93GiEUjCINk16kLvgb15gBdMGqg9tu5F
aLjoSNvhl8WZqORr500YTAyk68KO/+8lG+RsJKebKky4TB2hdBjjXRbtguYhNb+0XnsWOjMnpVcL
TTfB/DzwTlKrea19Jbkn3OkmGtwm7tkBv/E0q2G5z3CPCrRcFdseGw9Re9DL2uWtIx77CtFlWNDm
r08jdX3ITIaNczuhXfxKgA75aGhRss165WM0HNAQQh3Xe0P1QfrOjZSVmDOyYBfzMFbGM94UhjW3
6Yjr0toGJoF5tjIr5PBWZfI/unHsDoRC5Sn+fqPf2sFzNr61JAQ3pApUh5wON/9pAjFMn2OVlIZP
BY3VdIqJJz6XKwkktzTwS1i9ZeeRVNHSM/unNF5Z04Ies2UJmdAMjgKIKDXHNgpoKxvWTn2HzKHA
slRtlOEbAYEO+j4h6myekR1O7G/mMYKSCg8M3/hKE46NjdxT4x4Zf7bwVxmVH4xxkbULVE2M3/F9
ToJqeaee12U24BBdw1BsJHLzoLfhvRugKbKvzbjrDXAzULwhACCMQaZyTk8NEuug1xH9GqcA1yNd
X7LH1PhV4t8X+yTVPq/6IdlENYAbo3l3AgTG83NDBmqA1Iddcrgxab9CFBws7mjlSK2hJvzUCCZs
8xYm5UIOiy0NqiU9PzdpKTBRshS6upDUbEuvHewCh9z1Ori9zyIoN7aBjsoxYfWdDN6NNXSCJk3v
go5aNT3J5rSC6bIYsOI6fBMHE7hiC3oDgKbxxjCQ/Qy4XUO8R3lPAiMhhDX7wqaoP3U6sKODqVf/
FLpOSSnZL47RMqQoG6PBE6LEwIL4GLktCB+lzBdCq0ijkbitcN6+UYRZEZZvqJM5Z7IydqMG85D2
/PkcuUG/7On0WNIn4A3ekmN1UoJ4xbX0EbQiAWxpRrY7whmOZLlu1fSBBjjcqD/aLQY0ABmUiTlE
vRPir8wKPkbAIEM+YUcFg0ZRkhK/05quI/UrJZzcuoOeBWgQXCb7pmMGUFB88nkp2JUJ8i4Nk5MS
Bsg252yMNIvkap8Gf3DoytaDwsIbFfhu96JFjxayP1w9TMZ2FNV5oWwKMrey7BRRtVJ1KuFG8B1j
xP74naZsnwMzCogKsY5681Y02/Ouae/KfgfNJ2xdkexiudKZ+TibcWE2C1nM+ij8yupIyK3nU0St
J6VebuX7WP4ejf4ttZV7PW9Jhre5Y6WFLMU3Wpkuy3PzrmbVEfzZqlf0rVwNb32UQU6gMklJ/ODH
YDBCRWXBuft5Wb/WKiKbTPR4UcFAELt4yYZVZyRDpmd77Q55QwdJkhP1Oj2nqAtaZMwYIZR5HC3k
fD7dVgh7hCpaOCVl+MqtkPZw5n+r6ZQrnXRDVolL0GRHM8HqXizRsdpOk3pmz2Q/mMbLWGZ3JoeC
rQSHURidTPBAoo9Ysav7fUN89eMF+FVXNZkFVrt4Q+StVNlRT7FEuhmCVNICcQ9m7Xke+i+oEXmf
N9nuXAyMLH8pFq/NEAxqWdoIEAFEB+/fbx4rUjmETpcSDeBNn9IdVlgnW9isBIpX1ssBd1+00OzF
oLtm5BL8Mn0zmYPAIzMXx33dzAoNCSajbihUbml70Bh5PjTNk8MFuScAyX++g2zx4r8oQ0QIHO4G
cg2BDV7cQWe9SLhYUrqvnyNy3plcnwaWkll613x1yIdfJLK+GvLL5/wZjSWCqvbTosGFtgnU/x3x
aFjGHki4QR2X8S5EliLN82ihWl6UeLrh8vt52yxgN3fHCTRMh1xwxuiRYZt/yzhIZwUB9YPo9VW/
Se5BiIgRI/IiRr7mDORkd1RyV3+ivtYtgLDzQnYdAQZAthUT6u2FOyb35uQGlZeffAQ/BKVIL9nT
z2dKNcTF+8+pEvWT6EjDqL64uOecbWHbpdleHW6bKkIw/WZYn5EEnjXpSL+mdoTCj8U8qgkc4g/y
QBmZ2fNM6pE0MfPqpY1OYKTCO6gHFyEP4XMBng+PUVd+DtQzGCU1wcG1FsZAC/JrqlK6zUyB9wTI
A2lg2tZCQmMLOjBJbR8mdA12DrUFeOYZw2iDsz/dJHKEvO/UCP1C1JPEOHpaWyyyWAlnPDazrBtn
eVuuKrRwcQRwk6kmTNQzvidj1enNagrz+0ZSMVabbql9VbxvGv4FSeaN59DnwIxWVem2vbPkYasO
6Vaxu5UOaLfi3g1lbBH0BHBPCXvVCCXVZ5SsocjO2UEmm9rUFnFy8pEmF4l4zdixupa0YJOT9hWA
YbCKFhRq7EWmOQf6mud3MA0JWcqJluFFCzptntWk0SK0l87RoUtiF6rgJO8ANxaI0aUBmsXnGD/y
5ieHuDSCU0yntB/k9WS/1FaxHybp6OSkFHffhsUNmTeoJ6flED8QHNrV9M/Fy83p18JoG0vJ28Be
aszHHe+5rmWgiWW5Ecr8kOcijNbskTt8Sk1xmzWvMI47GoDnmACQ6osVp+Wdjd3vjgAkGefxmSZN
vqIWEZZG3ss4tIzUnJfqSzs+iFd3WTJ2ZYuGsCcMkHKi6GXqgF/XKTJPeKPEPsHIclQSu9xWDsge
dJroOOWqMXGDqL8NrXCl5zt+He7hA3dVRBRXSfz0eTXFQAWRwTOLDPtXuSG6lPeyUhozUHHwYwZP
ALPF/LNI5d1ovzg6W8twiUF0YWvlwol2ouciOhFt5a/qLb9WNXOdKtOCeOMcJQnQgjasUralVdBb
XP0vm/e9sCyxrWL5lQcbKMer7JzahKuO1BhjV0GK2oApD2Dc2D/Qy+pIuO5yc16DzyBDiTlaHeKK
miwK9wqZhWxjxlgERboQKu+mCh/7rl2MKwRgPz/51557g3aIDbGCR/+yIW2YndmWfZXu/WnHy0S0
g/AwVI5Q1vzyArn67jLoMoJwEgmz1sWGdFLzuqADwq6QQUnolWiesnQjT8y88Pnhjw1OIxFPjfRi
x795Ya8McgxD+NTBj/LuskVv6K/eT1kYeH94bPdGefKnZWTAZD5Kzs3PZ/NKe+3vT7nkBMRGNuXM
alN6lyelwynZ7qLqtcy+xGBEPn/9/GlXrx1cIvwhhngvXw6nusFokMWne4aiTHio0dlA0CluzF8G
3dc+iIxk6MBAkGT7snvtBM0w9QYfxMPGEpwHr5N5UqsDj/nP3+gKGJjz99cnXdwiSh87CmYvbsdk
A8JroOlss3MZpbVwPpVLqp64X8pE2lFmpQi2UIpr6mtKjBt9lcjItrHzazTTtTLi74O66GZkEyTD
0CrT/RntZHmIm6Xf7bQaUOHN9GZbCzEF+fk8/HbCxa//dbdKptNko8l9RFVtpa9BuJHKJdsydgU/
f9CVlug/5/viFpIA2GWGxvkG0OuGoeuHKwwsYuBqhTu/ufO7XzpD12YOfCKtDSAGotq4qJ/9LDgP
Y5zyILIK0Jaq05EN51IhgmXa5gzfsQhwUbsumSvw7lRl3qPuY3OIL7Unyfnn73+tPc2ygL6AGQjY
nv8AKVu/C3XHSfai3xhj74KAKJkBwp97aM1sqxlY2sGyktEcQIuFzk8OLHPTnw+D/Kor9ddfx3HZ
wwqbWKp1K6K4Rl54M5xG2UOJZSxsFhGF4BbnGH6lD349L+jbfQuFL2YqlFMPya3Fvud7fAyfz0Jt
f1s8Zm/66cyLkz6EizZrmGWUlp+l7qbP6dpw2RV7ptd4/iY92EdbyLcf489so86jbbDt9t3DYKIs
2YfRsiEPkUCJIHeL25ykqQ3NjRFXErilmVBCf47EajNIQGsWeoO6xIsgPWe3eBWnECfoHDNrqM+j
dBXaK1m7l87bGHNGR2yEG8r7Ap3d5AXpyua40RAnN/G0ODcrB/lss5DVU13lS3PJjra3VuW46BFJ
44799DH6BV44OysiS5UE+9qdhq0IVWAPH8yKp+pp4h36IrkUDHPZ7dapR1TgQd+2c2Ne8E8d176V
FpVHt2aORGyJIYDQJWM2bkricLRDGolG4vRsHbLHYZOuRyL6VDpyH/ojSvb0k+n6nbXFB3ZIF82O
6xB4vmsRZm4ujQVCxiP/yeAycnyjlA7u9Y+BQAz3vEpOiYfec10gXccISR4tTZKlvenXB0p+byIb
Fbr+TEGVTRDdwnmWPrLbcB67r3Q3ZhHJqtHW2Gr5rH2KF5rb7fNF5lkr5MPL+KCsEEZvoXjdTOtm
1+3qA3LrFcamF1TQyqr5Ilw0n/WyUBk7+3ylH5Ages6c2CI4ih6OsNkxWh/hIM77ebBGA8ZvtA5m
4u8RxbrKhvabvEYG6xBN2hIse+YupLg7FBsLPwDi8YU0b1xpF9wHNO926CCDz4IfRpiRTQnumtif
2QaKCApYDG6Vz7EOo55sOaLcxVljuvUqW/oERvVba1/t/KXJh1ScgfP84/huYLSgobxO79pDxHHf
EwZ/mLbZblpNK4IHEDUgUorosNMGBus/3NSP9oEO+KP57H9MG76uV90kx3CvnaAqqXcU1MWmOKEF
xzfG2cEoDbY/QPndvvvkWZHktCbSzZO86qF5qGm8rBLv7KbzdBctSFfA/oG/YmYswbotbOTx5/t+
Hd8bi36dL2QCAqZFvmZQ7W4fDzL+nBl9i1mxjzzTjZb22tpjQfNk15qb62KJz3kljW5xXtY+IYiz
5oVGZviEcrxIGQLNwM8faskjDm1CS0qqaf8GUw1FNTdZ8+HcMppESzB8dS85onj1KN8NH+m3disf
iQPx5EW3UE7aqXuOv01m4uPMPpKYdT8mC4XDSB/zVfJFRpzzZt8Nz8o+f8LwroyuQS3MIgTGGsLm
WwxbPnJjzBzWtmpWdM4S4nWU0xnvhljQo5WNpUb/VCOaNdYyim/0wBP0h5YcikXMRuMjq1GcuKrr
rFVizkVrILlp0JiSH9h6prmMzEOaPirscNhyoc5G4BYjmQ55zKy+WSUZ7pHWncjFUHH57i2SVfub
ylyb0406HPXxEVttBI0bBWs2PmaaF3Qz6NvxaVIXvFWC5wqzEIQJ1GovzRHuanXsl1jYgmcmtnTb
aEv0tCSh+2EO05HTzoYT3UEUZcrLz8v+n+r6ctfNYFBE5GmAti5fhqlJsw19WLK30LwSRX5DsPTa
WYy78aGBMs1OGubAS7m1SACObsgvPxQ31g41JulqNneQ5SETd8kX84iJnhuPhRt6IgIMRavpFatx
Q57DSl6Om4H/D3f23nnJTyhbpc/k/eevooheyk9fRYzM/i5ZBsfojZGvAlw3ahYmOvYgOiGLEvtk
MRQzxUCPXh1mUSHaiqfO/ZWcfQ01wev8/07oRcfHye1JNXKOQkxauzNb+npaKhCiaw1JKM7OFD96
my5l3ueDvxa7VV7rFsbRiUcn4AmSdfyQpLz8cnqu1pB/HdhFYZs4o1ERXpXsRf3sLJ12fY6QfiQ7
ZXzFc49Cj6nNL8Xd1SqSrY5MNAB8i8sp5TRKQVBMnAzKLHR+7LBApnCD//pBf/LS/nPxaUlqNnmP
pJde1KuKPmgjFLZkXxKaPmzMU3yP5/8t2RYnZ1u+KC7WtfvpXrvRnlh03sM7mgNA25fq2ljG+2hd
PH8co6W5LledK97QxaI62Ft/q64gNR/Lr0SEDe/aJWvexr/NDtFd/iC/p7vmt2C4axs4voNARNMF
Q7Hz711MToCllA7AY61d5v6bZny00pshs2NdF+FTWZwK+wbHauQD9HB8tq8HhAqa5wxvLSaan++Z
a9ItA1yKSY6SjfbXENPCvx4pZAV+HzYAJcMS9HAOQcG0Zwb+Ma2K3SzxPU0Im86ozONbi/64FqQ3
FbYlKEcSETnRbZ25eUiPiGfRQMlekGzUqwaCWaK9S2dOS8qrAC6qqMI0wpp/PvyrlT6nEQ0P2G16
DBd7i3RqlalRybgsVBDaMLF2SjsfWIMcYNVfVfZE98Ye5pW1spSNQAcF6auJnHvy418P5dqjgH4T
caT+J6fjYgs3mU4ZVIL3iD811uYDdEUxJXYbkuIZEW/alOLfs1HHIcjlL6L1aMxIMUMl7yONegZt
3fCepczgXsbYSYhC8VkV0crSaAjXbkW1t+ZPhrTA0XpWb/hR8bgwiTWjXpMW2eDycxpCqoIdlMsK
bVKJo5uMT2SRKPLxLvJKPFnrZBHv5H3mxQcekfo9f0+f5E+GdWiEFJw67ALluVMAJ5irn43Aqszp
ByLfczCifGoO8MwDUfFECOdQPctZB8FleFlaDyrTMigzwCw+gbBQ4ZiuBTcWOy6s2ieYL8xQeEdL
ucvcjh/ZEyguPnQqPKVa1EIe7WapSJfS2/n5ZO3LJ/2+9AjmHGbRF0WTeRxeDPuu7956+niKS9yI
vNCThaFwJ860PRFc/kFt5tCG+pm8gGGYhF4o06cVRUSlfxnTwT5vjXwJYbtMV5Cl7Wyh5W4SuBjF
4mhD17Ikt4ofPo9YZ4qVE23xE8tkhFVLzCgdoAQsR8Mvj+E1HYUBIVQjgodoP1a5fx/DoauGutHg
3elM6Mp7pdqp3Y0arXr9UI63nb/pp0PCDqI17qL0lyX86hDMsRy0cDDrVdj1/364L8tW2IXkKU5k
o2p4Ag9Sew8zbBZ1ty28FhvPY9FgYpwOMcgsaZ3EewkvpuqVxiapn8vkjgG81DEV1L6hQGHeqH55
ulSVY7hY/U1WTBMhu4pu4XIPzfLRxq2JWSAJdmppkVPUkzdoQ1WlKkGDg9CFFg6LfnZodbYfJMmr
8XutkzVGGorTRl6VSF4RDG6O0FBRX+Xxa2y/f16O/uSLXh6lSLZGJ2L9SSP+90w2bezkTuPj0KzT
WchtYlc8OeBHcK1rKRZ47LRKRMll+zMCafIQ9PmjTSJRSAQ4vsCYabCJ07ZhI+YTJcPT1wswsn83
TR3AaNrd0jIcj61yNyl3vxz8leoKprAi+HX8D5TWvwc/kuKZjeHEZL1DplCB9nWj20Dy6ZHwksqW
CwXFHDpuxNtnEDvptCC03DbgHABisc3bHpWzEU1b26S4jRHhmEehSvzlKP9b5DBkw2TEGouyWr2M
VVXyRtOntkJE3CkzY6Ahh2M3pVOn6sNcDyDo4zbLvAEbYO2vRbgPwmcCMorz2TMCmDP9kXYMBipm
Hqryy3OsizX+3xvAJOMCLqQJY5zB8sVzHPijBrwD+Z+GhNXK8SWV89ISCT4P9ZiQEcj0Bi6Bkc2p
kGnTg1ka4/UgyXPLnh6poaa69kRYZtPdhxUKI9B4uoS+H5mHjUWM4KHtZNeMwPKvFJtaOqXcYyo7
JcC9+be0hLXrqfqZO57iE6lajkWuNASum65KdE8+FtqoyZK3MRON3y7Nf+8glhCWMCahsEWoJv69
g8pOMuSu1ZJ94xzHHqMpArkSvVCbdMQjzSfSP3r1y+oM4kqHZZEICh+pTO2sGj56BtxRAhI6poaH
mOTUG8LI3eAMDYxOvR+jwAVFnyFPqQaaJNj7IG4rFc6BES8cu38Hn/sTHTwayHIBTUk+OplNRKLK
0FpjyoTyxzPr7CZSKMhB2KobAzVs8upDUFeozOUAZFJNX4P0JyUw/5T3tBk3hUl6cfYQgwqkgFC6
bJUV4awM3u1a8+rnJPvKECwpmFBbVBFN8QUPfNPm2AXFq6olbQ8qTRXndwqd80ndVM5LaqDOhyrU
VIBvziDMUg0LslXvkvpzmLy2G0j8oc+ApzZYyTEtkkh/Ng2MmsluHMGlMQjvMQD6zTLSuNMl/6ZT
im/JNraDk71EwW3NrtqSjmqLfUVVlqXTkBwGD7VslG4WtPQ0gB1mjd7N1ILnNg3LB3WI0dJpB5Kr
PBmxG9jMfJ+NzbueZzMVM7JOdnApJne5tkjxIMfKycjzCkaksbRhYSgRlmLVZLpiKvdy2tzIcFVS
8sZ9Zx5q5e1TnluPgTMt27qtXElMJpOVOsULVZUfJUydk2bPYsP8Qrg9C1CqF5m0rtWTeLIThNjc
GEZ9UyXoWuOzB+XoNOoMrqx+beUDODEDlU14IokW18m2GpLlGauJ1Dk33fnDzKbHNir2val6iW9v
2jO0Hf9L1gjSseHeF564FDpsMIPJeU/WSnZ+LY1p7SMfbpJ4XRR0JpWbBizX2Q/dU6zv9fPHqG8j
/BUaHtEkTTbiJv75oboiPPz3mbqoKmElyUqI9WyvNxRdZRJ85M15cTb8O8v3n/TuKx6qhTOy/qGf
QXi8TJMMGLxTLSKD6bX0qSNJSzuoGtMZTwKXNDQ7okusmeF0jK79G+m1srqbWC0ep9zhnjpD+8Tc
bCdgSCBvhUM/03h6S5tBfZT4z46e3sWJ7GYRC7BCQyvGDv7zt76iauZbO7yF8JPK9Mwv3kVNlE2x
HHbJ3skOTRutTOSkeBGZdSFFwRJEQxqSUw3EWrlPz9ECHv14JxfiljkNjJ+nfleqTz8flHFlecPb
QgHC6kaNdrm86aVUOhb83b0qZucPtbVOwc0EVbme9HfIYbX+oX2E2jcNbO7iWa7i3cWoZPaBV4U9
8AGfWDTK/2lcCdBfZleoFqdDpwe7QriBCf9tfCYElXls6RIQeTPhQqvKnQSNwYG4V9CNKaaVMHIw
WRRitV7CHZmizspDQqqemHp4CRpc0fzokNAkHUjwFg5CNdMYpP0PY+e1G7cWZdtfafQ7cZnDRfd9
qCKLlZOyXghJlphz5tf3oNEPdtmw7gHOOTYgu1jk5g5rzTlmGlkrEc7Ot/hN/c8eDw42iIEKuF/L
FG9X5c7wMkHPpujom5jK9dq6GOMqofhBDHy/9pItRhiW4jnfTMM1K6cte4hXfBEqVZtNN3lrKSqc
7knwENKYHjg/0UYT6JpSLC9ihSBY6U4bruOQnCIV5ZEu+4uMrkM1iZt8or+eAcIL4ZZrC1OdTklL
bIrOidOnJuf39O1frLY5jdmzL2cnkTVFU/Jr7Y9LFYG1TKhLxYqsBO6EZNPbVXX9rlhfJRNKr2NS
UgEIjAGNOWrSSTRsTP5gQJqX8dLmFZUmUnnLYPPv0faXkzmbXbY4HAtkyJHizYuvZlkVm1kTHM2e
swu5DgaDLdKzrTptrfFj6r01LcsQJwvsDGSpZkHw0HShESxxDu+N6wT3Y5ZYerKTtfr6K58+Aj2/
zkJBA9BlKBMj3R1rmLP/vnLpp+bpZhfEZp2ExnkfoJm3m/U60vs2w49wlAyEPGyBle7OhHkxFo9s
mxdQrBd9+4DIemOqz5NCoZgdm8JI8ETrnBvS1aSNUlsAA8qNN2lO0JFqO5hXynxLH8WoKmF2IZ+x
5fyaZRuUaiiLfZIgER8gGzFWQUlqamqd9Tp5qgfwSSGAlSA9G6P0qdT6qUQIyeO+u3a95dZqyISH
G6nRXgZW8lrZh/xWxone8lqGsbYsAROZFI1JZ0ARC+cghMe6NPSXSO0WNZPlyKZeT17n8TZWjgF+
IhDT+wIARGKudDPZkQyl9ptE2BvqqifUp80fKixnkviOd2VHp/m96dJznOm2GHk2tZ+HWKXao8Xo
ux4EalT5I8A6LGavcs/2qVEfxlhhrVP4ke2Ywg9rA5Tj0TOPHAEuSFjpyRqH5ZDfmTitIuu+1F9k
AZOAiw49epBanXgYuK6StNTHcqMqFg+Fd1dIS0rjmDAna93IoJZQiOFrjizLqSKzRe/EhmzSd1rE
sYqj1cIfo2NhJq4gUs2etLXnk5QNVyeejA0ymh9jXq9KXXInL10Has5iz3MxClCN04ui1FesQqAr
LFTGDxQNtR6Iq0jIwQASAYOa1ebXCSe6JfbXsT7LGbyixOjJtm2XTVZAiaKSgm6rQ9HT6QrJp+Dg
qqLncR8rAd5jvddMQMh+uwqKvTa+4JXqAnilWrEK4sxuUAxX0TfL18+a+h8vgGXoFKUQg3BQ+X0j
jGC+tPRC8I8I2ibvXhCv5vhg4kBW7xB4hUwnRU9XIiKGWuxeUn24VsMIOxc19sLiIRBXgnqJ45Sw
NHwEeSE0S4La2fps/A7nqHyJYn+n583KFPI7Q2tPTbxOOCIO0UFgekQcVEMwSWk9GTU0PdoC60oN
6X3nS9O617G/JPUrcBopXg8FSXAbUTz7pbRo26ee3bYqfzOb/VnzpPXwyw25KTGYYSBMI9vn41Be
2mopdk422bMjNXGQZf17/vmzDvf7Z81r1S8lTbHVZbnMDH9epvE1HHC+N1TcvtORyPNp5h8P2ZhP
qr98jiAIpdQkln+kxjgbAovWreWLKL8owYjWO3EM9qw4B2fKKV5l4X1EVE2BnFa/N+2ZwhKquiaU
JjkD6obaTEuvJVi7+Jv6zl/aJr/dkNvNVBt4odQ2pn8cPUcssrsxd2MKdcT8zoooZHeU6CxRtScV
Xg8EnI5Ye/O7DNCfJax/3S7599vVt30Po1TnKqQtWGI7tlpH4JSkU2EAaFyS7VS9Gpe4Z6jKBQgY
mBPeJsdzj7AQQb/U32OXhqdgfaZYA3IOIv8eN9JfSgu/DlLj5vAuVJnlz//O7SW9ucrCk+K5jNYC
yzR5oTN7MvtG9fSXwt/vz+amGTAEvVgIPYMVFU7BtOwddImIk3KrYBcZX/LqghEnUTwaFsgTv/nC
8y76X4/k5rxOmkta1C0fTtGcY8TMtF+Gk5sOG8RHvJ2AfkLUxxjIvvng+Vn/64Nv9jbG0FYBOc58
sO/E6HiBkAfoL/uNoZzU7AEVUpShxfj/sSP+7a2VaZKBepWxZ95u4sFPZEzbmv9TG9TVMHvET0OM
ZuX2bJRGA9V5Z2wrsZc+Kaa2FPUNQQ6J/q3I/88pkfQQXRWR96uiyP9/fx98qywALFfFMSHraHxo
upGg90/mR6OHGIZFpHhoZYo3iUZOrr8sehJpNNZEfMMPI4p4sGPfPJU/hwNXZLJaaZjhSfK4Gf9y
avlRxD78aBQXjZoqWs05liEPX72ByBuOLOQO9OomGb4ZiH9WzX7/4JuXQOhwrKRFXBxNLDC0k+Mv
1FlwSr75fn8uDJBtMCSDejEIe7wtzqlGm+AQirKjBhKx3UZ0+4SdioZefQ29NYm9EepeZpbWVaNV
pz55jIWeZsg3DcC/4GbAQcxxPjA/ZCqYNzNh7SuersVwjhuqTRLhoQgZQFoi7R9eu4FWuvQyiTLc
dpoiIfMO3jrk2UFl7gK0y/NSg/o7ke+BfkhAJGY4Rhu/IqGeLb+VcI940BQ+R8Jva69fzlk0s+aZ
OKdyyHajEdsjZrZv7u2fcyeSV5MuHMVjWQJA8PtojiZfYfeiCAe8gnmHmF6qFrDkcURVTQMQ3pzH
zrfnzr9oOU10bjOoSbbo//08sv+yBpvSMDVY0IQDkBsJ+NUATzCs+mNYpO4EUY3AYQ6Atsx5eBAf
EJ+XnIsm5DeM8ry6r83+3jAxQtv/vh0/Q2J/n+BmdhQoJTo63I2fe4dfrgu3iFUbHuZXnx7cfOg3
h2qlNVut4STeouJCdYPzONfPegvqwnihAUD1ggUvCZd0esVYJAblSSmpbcOTTDK3gy0nloeuiSDe
ffP+/dm34HyJzXgORJPILL5V+XrTYAptMjRw0ECWN8+BtE9QwaCQgQOXwje3RqJhqlcpDOymCJa1
Qa4JwvGCNsekUensA2fU6cKAORr3tJHCgBl1OmZQS8GtqIhotREuIPtO2Sy+u9l/zKTz1VsEiWJa
ou5za8EJrS4zexpUhymFyAGnQzID28+xhtoe4hY1+orjx5iREQkzb/6kwh83RlunQxn7P5K8pCpK
mzPFXSlQ0QKWSjdRxOg7Tu3Kp3BapNc5biVpvrnyP9Yics1EOm5oVE0T8MjNrjjKxVTsQwHXoPGD
8IVFWjxPyfXfQ/FPEM3PD9EVi0QtWZdv1fd1HE6+53kNWRGXpNsUsi1mxqIfLjJmPjF6a9EtVdWe
jIdv1hP9jzmBT5YUQEHzhKDyhv4+JwQJIeamnjSHNKOvKdtN5rlE1jhDXds9eashPeCK40dk6oC0
3BpHblfde7mPhxMCaQ9RFUeFOrmy9xkU1HiMRYatMeJA0xivgnlXq6DZn0uVahxaD87q2nhpp7uC
E3qg9E6GNcOQfXskWKJq9E2HLZsZbJ0ENOCCS2Eh/tJat+3WlffQlDQOopVKdAaq1oAmSUBmYsc7
Kci7wer3xnAQAvWcp5VTpW+l/h2i4K93SwWTMDNcKPjcDAahaPpIAFRwsJgjmpmwKbAjoy9RDe3a
ApurfIjwCUmk1wkfNIdnqf8U6fAYeKC8gyneDeV7KWwVBve/R5Dx0wX5y2zGQUBlqyOJ+CRlqj23
rrxaqlqrTNXwEphuVtzv1MQlb2SEm0Q+7ISfyKlgNOOvELEc8SItGzJkUcQF+nUyH8zh1KnXFHeW
HxxImWEvocYbjzSEezzzwQ+Q0iMUq2npx2tLWnhUuSnxEAcKZ7ixoRBTpiisbcogMdeW6kSNU00r
DHVD/lLOYRKbeHyNPKp7bolgMHPFic7pYYTMKmKN+BEbO8TCurGDbxfnx/Jr8rZGecnK+zG5wzrm
NVfROo7INbRdrj8r1QElju4dreFuRDRsHQcDz+0B7S+FONk7pgVRqCcfrKh3Dpgldf7UTmH8Cs4A
PELYptKm6dxKfayI4kSBijqmX9TAsUWyepbVs5Xg7wMVSAPQxknWVFCBSDbc8IO1tmt8B52NGm2I
X+E7m0RqgSsHuYw+MAxXmWTr4/znuZNKaI+f9QFmKksdM1oHw57jyi7FPZ2t6xbHFVmhy4kXRHD6
q7flN3DKEU68ZKqD+sQzjxkMXP3KDQVWF0q8IyuegUFoaOPKFOXKA1Y0Tzp4zT7wHjwZYdk79uL8
GH3UydYKH6hj9OPG+xTyU9esK91JjZUnbfhANb5rjE1J6gwg9fIE3nseGbVdVksA7IQIjdmylTB2
OWLkYEjKfWoB66Zw6XM0MsGLS1SZwtM8bkAq4Y9M13nwnNF2Vi5WeE1TV57ddftq3NVvKnYrxJ2K
W2brwcBOfamEqyFwYTQd1QJo0yEUnO5ZAkLjoWWohC1hq9KwU2GEh0iTFhq5TLj+K7rvDg1iGe+F
tVDpRX4FKcWYVSQvJmkh/ZCPlrjryH5E5GZsRXXti/tUB9F2r4XnvHCSYTvlD6m8JpstuY9HJ5CB
Fm9InTbMTQjQW3AH5S7juzWd4+ebtNgI0S7PNtYL+kHJX5nWWrP2WbESgHdFtviqPEsdhjJGgz3W
b7KMg3ytVQcxWXvDIUPnkiFyOYuUIrsYHG26y4NVDGbc42+Fe7rGki+gfaVBlyypqNomePcQkeCh
au2a8l5l4yTv8IBRVxOrJ1/dkAotcs8R+pL5JFzFfCsOH3VzzGCtB6sa4W9FB5DAXrCXmwlgy332
Yyx2au52il30Z0mlrITmhvA9R5KcyVwpyoY9Aca7tYHRLXKh/2lPM61H2vn+Nu7WtbaUVLenqyas
rXzdefMo7sKTGH3Q3JeEnUj+c/asB+uWqx2bV6l+CuXnxrpYyb2BJDz9oAmmlldLd8EPDsH7JJ8V
fycD8jLXiXi0VpH6NtU7JDVlv5bIpxOaHVjHoHIS3WmmFZcn9WTSUBe8z7B/d2d0V3CLyLJQlRWb
cf4qS7axHATdtr+aIY+S49Cc+61LO91fp+N2xN/Xf8UWLCk3EuyVEK4kONUECBEN17vyQz8BNFho
bbXgh6TmiWdaIxWdaLWRvWUnqVt/pD2hOa+BdFHLdWad6ePlaJwGZ0rdEo1/vwtkmlxMUVuvWtci
odVuOR1Vea+TKYGawNyI+YtRPIrZaZT3LXMv7o5w41XOpO0wvGAF9b1tlR3H9GWSYCj/iFXHN11J
XfGLIHODa78H9cvfK1a2BdhBWSKeHmtHYsoIiYm3scTHD8w1Ii1AKhPxbooBYzlJ6ZACRL0kthZi
7cit6+HZSCHQ8tYVL+V4l5CvkLkNQkP2oYtK8m1Vgaju93DX4F4D9U75f1d8ABpcNLyWen4J8/tB
f8nEN1ODgS24UnnHIKoR2pZOrKy4kSTDkoTu6UTzbPL46BOXY65GcTX+oP2sJ6uwpkuzZRtgBDOR
3BKeDOPZ6N+QuWMvVuk16W4ybs2M1B3ke6c0vk/1QwtyVD4M1jLWnb5fddXR9Hf0HLPw4EUP5PUg
Rd/E+LsrNJNhdfCqS6g4yrDwP4yS7+JUwaWXl16zk9L33Lr0wkuZHVrYw33zJEss3eU+qPaqYAfK
oaQERAaaaJfpSmycvnH4RZY5vJ01EQO6o0GrbkhYc7rRKYWV0tvmGiCFmHN8cLLIwdhtFSsyojWq
fExhycr86JJ1Hs5vt6m5Srf2VURk6957kbNnM70kW4TsrbhvDYw8xP+eTQF1PUBMEj8a4S7UADWB
FuqthWYWrNmvI8KgrnjM5X1TX4f6OPCSEqUnP8j1yTTeTOvgi/RRQAEZNh0YHjLqsVC0A3BkLFjT
zFCH325IqyLakcij9AcmQEu5k4q33rv31LWl3TXdKTUOSXkNDbeByEEKNukvTm25vXdiLE2ZK4VY
x9ZyuholO2RlYaSwSR8BX28tdRV4xyo8pPFblVBK2BLDWjeUfzeFuQR/Hv7wFZIfnSTdCvK2owOQ
o03Zp/6r6q2k4KKVx3ajBc9GupXwPIyUI4xdar0r9UqJ11HmGNMaAzMudK4LYLX3JDZL5a2VF4W8
9Xa9uZjhPckOeT/bmLZwBvp02TelDH0uEdzsyExkZlSOVJ1c5NuSrl6ZpM2pVngZ6k3MF4hdcdgG
os3IDLYZOTYT+T0OUZ6sU+qpybey4rT9kwD3pl36rUv8JDFzySkHytgs1fEIaCWPXpNin6k28Sqo
TjobuWhhjzvzqYZ98+E/sSGjD9E5rUSzjR4bKIJjJx4p3JZusq/fw2rxA90XCShl6YwXQMn1jtco
TTf/3pDetlfm/ehv3/6mgNLCzdXGxgSEkWyjPUcHXySafo5Uj5p1/Zrs23iTJfeVAL0DQPhKxfGn
uWO/9J0cTDbiHWGZ+3eJeKVfLsac8TaEFMwDK7PlfgWjMRopJyyYHqL6YTpMS6N988/ZdmBt6u8V
dNqz303fVToutUOorBmB4fnf31JSb46H//s16QHPzg2LqLzfz09aopZjrvCQDWlPWJSBgGcVC7zu
LLmO/25VDtatlFyztXwGxTKsAsmuSWRi5lStO3M5TOd5r0XvWl1hFbPwTKlPZC6gu+Khh66irKGY
OEK+iYuHpHqK2YYQAIXIG4RAs010t9n6KW1umwUSuGXhI3Gw4ax2CsWTlYSLrnKbYityqgxWIf40
0DrSsmjPNd7O0tXP7WtF8sS+QUoLI2Z4bJ5oCHOwlmd+w2JQQJK9trj8+dMCJgli2uy23k5vBoI1
AfcJgmCDjmjnUgwMJWd40M6j+jnleyF2Rs/Oz+IKUVBylYIDzvoQ7BiUhne+5CvkTY/NA3/4qPUL
wqs81U3NFZIB6J1Im3ArqHQ/FrG51rDmKI7xMNBVI8zvEpm7BuoGfUUyLFm3mLmGhwqRsLkwHj1h
mYzflF+oPf7tdUYyCDeR+iv//P6k88Yzxao0woslL1F4KwFwzkWOKY9Vl8LLZ1ljSwJC6lAjoi/S
vmnvxB5MT7jQ2PTQTlSBPSBqyOkMc7zfw/LpybpVObcsO3C3wuz5ajS3zq4cosst3Ao/3jWFI1mI
nFdwRkTEnp1TfnJEliICwTAgsikR6KW+wDud93DIqqWF/DMtlANIYrkRU2CyRKaqMxMAoFcWod4d
gnaJUy9ddB2T8rKuAJ7A73cQpBfVpkxdmrHzth1OCoWxejWSfhPYKfheItWWlGIqGSfaTzcpn62Q
Ikd9c4GJYOdfhyf/tXwkQlBHWGgHso1xNSHAhPTRnnULBTJiHLrZRIItMiyQ7CUQtTPwnmYkJhq2
2Zuo1aQCsT8HVQXEjOWf8LAlP43MlmaU6sQPyt6645fFz4cw0RU/9F/6a7grv5QPahPBC6c8EvTu
lfX4pX6F1/AN2yp3DGUivzAjPBB2TKSHx0Zhxd4134KHM51EXgJbNVVbY2v+SRoa1/RKiAjRB75s
jy+UOkoBhj9gBsAnsCGWyFMj/ts6TN4hByWKu2jPmZPoDA0rA8MpUgMiludDMu8hDijCgeddEAS6
Il3lGa4DEAQ2clIkAALMWvjKFGNhQCA+NT9hyAhfOP9oSwpv/XOwo/c+p0sULmGRc1AG9o1H0ubz
H1QihAcgqdJyvOcKfcYi1tVPVl1CthVtUf4wejuUbZ9FWnMicUn0iQhNjRH8lt6hni+Ini0WObYs
GtCeXUcrulldBw0YnteCRmQvEUniiBgKmOauAErwcBZs7EhygicdEwE47x9oiVMcySGZVa7IlobV
i7SOd+9jAPPQreKcTQHYK5zI7Ia0wQ1Rgje28oOghGo2YxGUvsysRXHE61eaZADZmb6Yl2yPUhN7
iqWHzaImHHi+93JI4Q/G/3L+yLB65ELBT497qlY+FN0ZBbOo8RnQm4uWwyfQPJkEFCjPrW1Fjpet
x9zmfa7fqZsCsCOX6hSvyAvBNLxrHtR3Cyde/05cQ4kkkSM+Z3PEYVjrTLKCVtxM3J8ITxfZO5v+
aGmQ3XGnPvMzADzQUmWqtRZFBzRKcjCxyTbBalKWpQglmVSbYwoyK7LhgCo0nce9HyM+sHNhmVoz
aRD/IST0oXNyzW0Mpx43+kr5Cu8rHIGk+2L0aEDE2XEGQGVBGoVkEWEx4RsGJznDZ+cNJ6mA//kf
/+f//dfH8H/9T+owyejn2X9kbUq4eNbU//2fP8vMv+5qgNSLhKhDIxVFnDS3uiERII00ZVF6KmDu
FpOwqju7FJ919mHGgMhZbI9hivcIi0HCiE5ay45BBHmoblQKO10CVX6fjytlPCmWup5VYGNQX5o2
B075NatySrOju/hcs5oJ8JBEHB56m6+Lkm68JjOB7mvzyaT7KgSHBH5jDXlJJJAsjZbKEM6R2Rul
IoTpK6l8d6aokO/6jeLz1qYPM3y+C/SpZiE1kcE3u5sgS8rcKv301A+8m0RDGSFwq5hVGJVjHdOc
rb1l2m1NijY9h2+tFlf/fhC3y9F8BYpI82Ku+nERN1cgDWGTjTpXYMQchvdS44Df4ta2zbNcOq3y
XfNo7u/dPndF4asqGhnhsnrzeZPa11HfSMkpJtS6T8FClslBYWVJ6nEfZA9FfO+15P1FCACHQ8Bw
6MF5jcM3ZJXbbtJ857E/YN4ABodYxZw3ZL90bXQShKnWB+kpGwRbqCNnYM3PomQ/6K7eXrQR9qd0
Xentu5imCA116FQPcz+EkwR6aPJJfRBf313VTWH451Wxy+fu8FZQnL3ZHLRW5Kdm4iWncNoQtb7s
W9MGaMPxNkCP3kkcW9Cjflu+/9s4RL3H0wDbC8r51qdYQKATK46EpznTQcFaIDHDFSRbMTVrhP9U
yVL3TCcIWBXqu1R6+PcgvJVj/PzeqIDBsoOfAep82z5QupIyvZ+cJOOhK++RKVRaM39yR2YWL3Ep
7LT2O63M3OO+GYqSTmuYYYhy8Y8eeDilliHGYXryFYoOYGyPZfMuLud8ncdZ0Ii7LRvfsuAuKb75
vn956X775Pkl+WXw5eaQWvHISzfbzPJPdCe+vOvkjV+cet3ly/779v7t4wzkaQY+FUUjyuH3j2u1
Km2LilGVJzZ3l4+rhF0BdWvi6OdW7enfH8cN/PPO0n6SRAmNDV34W3VNbGqxZKX4OAqbnZBrzQGZ
z3m7auEXBGfMUdNznVO4tdm9gajwMUe44yWuCe5k+UOZZhfqxvykUPPSxKyGdvZEbCwg+XHeq5TW
I0Jj4R3hhFBSSJLA+JBfe4/SX3ek/jmp7XB4S62d/liyLxLR+JzQqS4w+xPHqBNH8DgIyaIkhOpt
rFcFCV3tgphbCEDjj755bfIN2EE0yoLqmueuYbv7RrSJz1QEIN7ORwm10gmjT3EUg7cSbbPyFfgH
KOwrv7sIolP6a2u4ZvUxiC9BdtZBTB+6dz99Z+cdd4eIzeMTGbTDJc1ObAIaTJB3zc6PXdrnWu6w
gy0FsuPXsEINoEVndj9ky8FdXUoQWEobYVSqr8vslFhPeedo2BXZgHIUn0NzQ/A3IAPX+kvwBJxz
IpqGZLGrfJ8017lsjFhdt7Vhk+GT7uUjbQT1WXhTN2xILdEZTzklINHt4nURbflh/vrers+kqwH5
vIqVm221aRsr82ahVvdwDppha3rLyJoPjEZ/yadrnD4j46aJSookG0bnuarmU0CClns8WJEr5xvp
FNNpns7SSsbW3TqWLdy3I/afU49TtL8DXEDbBCcd9dz8FGzIlshtAgIifZmaW8G+k/XteOF0QKGC
6sQI0QY+K3iautl1+X4ChxYvR+01j1ZhuKH1gbrGzU+zEu9h7rdrkFrAbhTNi5pQWFz73YqYPRgw
Ci2oBancO3HcPxI3UkF7oVrsSUuQ6sRpNLFLXFnxAV1QWVFU90THJymaxPI3nDIdGuWl9QL3L+P+
dGy7DPDPkC2WUKekB3of+846al8IM9i1Gpu0OafF1gr2HlXXY6h/c9o0b9Q287xKbYhGJ61GGSr6
zXpS6rVZ6eIYXci7wJkEmI+SLaAduwOqWe5k13pmP1g9j8YdUcYTZwwTXkR92HCYqnu7ohx0HP2t
iHI27C4D+VjYQL09EMEyclOooD2Vk2qpHDx5CYZF5XDkpM/d+5Dz3nFgsbNq1WznA38Fv4fdzYbB
XoHJcfSnBvRfvoUiwX0J1rTI2CrPDal5rQG6rF4L5B00b9bxuxkdqLcvaTiiBMZzfPRt4NOdtOoi
J6+PerQsPVuqv5nH/jJtKtxBdGMKGTjKrbK3GKsmkNAIXizTbX4EqzLb9zb4IqIdyU7995z5t/3I
bx920xLGx5ggIDD8iz+yJTkSThLLbipvq814NInZHN+LFN76ynoV1JX83BrXliPjJ8/1mwv5y5CZ
7TiGLjNuZO0nU/yXtUmpMr8ywj66CLsA/fU9YmvK/yJFBHuEbsNhitjZrdAvxCcBB/j7vz/evBGm
zSP2t4+/2R92OGl0PwB/S+VAO6EAr+6DHzQuqY2oyYLf0/rrSPyk5IGdDsqruODwJ9zrx5TDJVkc
WPM4G3wVZ4gd8auPm0ByCECgZ8ORWOs/tZDqBM0n1OS4it3AXBnHJlwRvYS1DfcZRncGNlZjdvzp
83SNZuosRenqmv7wsD1vkAeYS+RaBzRIHDYjEEzSyp9sPpzyU8A58xVBcEGYNqY3JoHX7BUGJL1t
k0ZIBpbjm0PEbb77H7dsXo1/eWJ1LkEksX4+Mf2i4pP2XeoUtDifqe9lmiMsyN8NL95L/CCfSdJ7
YYEQz/1ZeSUH8m5w6RyK+2pbk2bZ7+luPjN18d2kfsG09u/HewtU+eNab7Yi9egVepu20YWOd3G2
VkjEP9Otj6XtjhNP8xit1bW5Sy6cRuN37f6bT/+jzMroUolXUJgQKSvDXfn9Vo3jIGBqldGc+s6g
gafXgT1z1J42lKMwWWjd1tsq4OPQo1rYnAFVrSlcAQqrDiW7GJlzwAhhi0RL5zVOty26rnwnT6hK
Dl1FcPqqZJCGD8pzEcKrV1/oavUW8KUHskRBWQ0eqxu9iS/zpWYpAFjVnfU3STjhD6N/CAjfqO8Q
gMjFSqc7FR8SamS9tgytx9r66g0HYBxN9F5mVpWwA9csKPSl+m0dPBq8FDZ4msRt3/V8O67Bs2rF
VekOnrBjPaaOUmUfrfaoJFtIHhUhg8WjdxeYd8Kjt4bChURqG6ODnPbdjooeZnZbKT75+mfzhRm/
itctd4ZsHJwFRXnONeecb/Crwj+z1olJ8Ygl9hA99TZ5ocoSJnHDqi/i2/SnRwyIlKbqZTh+tsYr
+aQAlzraVPSpZSgUBcjT70gLt87CebDB2oMMylFPwVo4zzW/vBiKagQBhyX/EgO5I1XXdxPhIbMe
OHma2R3yErn4oABHVZVSgnJtBH8pDBVJKq+00Sg1GqH97wH49/H3yxXdzG6jZ0xtKKQ+fc4PRAbS
h0DDclq2X6xyEQkSTuCAgmH7gDpslfzwNLsf7mtrT6OZKqYfwZpPFmrLztAuB9fcJODaBmfIjyM3
PNtSAJMpe4fkOANE81bkLWRs+U1HixxBIZ7gm9P8bZ7WfIdhqvOfeX8xhwL+fodTLPqyVPr+ZUL2
EqGbWk0QdkQZxPQL7IJWW9gAuK5gr7HTVcrG8CldPuj0dbWDEp6m4omJViVWHIEHe6JoOuCsTd6I
jZ3W3VdDVrADvYziza7oXnztVRm6b2bPW9Ptz6/AyZcsIZTQUHpuFt44TsZGjyXOvYJjePT+oasZ
nkuye7MCcONdpH11Kl2uvz/iPvLDzfzgapKoPTfE7DUsDe1Q0yl7QU5pLovqI+2QAHmUD4xlQIGD
jnJ3pWi90suV/5g8+N8smX+0yHgI5LxBj2enJxno735/CIrfTmamjsFFEV4b2MZTstLJ4SUiedzX
kWv+iKk1Wza15qzeVemBg7yluXRp6N+Po8uZq5HZcjlWju5o6b0wCwnBCvgL6z2GvmFc0vFkI53Q
KREXaWlH5YqetU7kvLXNK1fr2TmvsXYJBBTIzjBu6fRWkdt3jwE9mvgbH8Vf1jumbw6zZLTMYuBb
KWWQGqnXp4N1RqyV0gGQ7R6RUm9g0oZ8s+/Yapp2fM2aOcP1GX9cG20CGr1r5Tgk9ljcWw8DHADs
cSoEmef0nq61udNFQAw7KsWK/6lxRlHWcrTMGvGbFfCP/g8C4VkFipaZ7g8wo5tOX5oPRZH0sXEu
gapV78xFQbJHsFOPa3Fwmk2jrjvzovQfEeUfdAMAEhbqCdUziEf9Q4AaQm/HA4piVweF61Td4aVp
v3mxkckzaH4vjswSa2ZO4O0QuMSbmUqdhEqXKt84Z8JrBxbSuJdHqGdLpvlR3rIDfqLRT81SXnO+
Cqpnwkepy/p0ZssLYM3GXOesc0vJs4XunI7u2HHq5/wQZRuvW4ckXMuwWVgT8Rtqa+nJd3SOhz90
Wp4LUsYhG2mfw0zA5qNMGD6uKoOaIP87I/mK6eFDj4j1JqyBduJWc9R7iQzwY+EEbFXRsND3HBn1
pZsNe0+CELBsHoN16LnRuKwupfamNKu2IZ5kAT6wspx8M5ZggsiknmdP2hMUYURlrWjITIjH9UAv
5iIKM4+rY8V6wiMBKcHXDqVlE62VqGinXgvmtfMk8fZdpZPhwh7sIA+IczWevsC0DHaBI3xTMvwp
yLx5UCr8bgOcC1ubP0I6fTDLeoyf9UxHmPPCoF8T/atWaOmCwkTxRXPkqkRLf3stD5W5CMwtiKYi
dSrrOGVfged4ayapii56/xATOvBWsP8ijhfG9JuxLzrHW+r6Vvd2RvjN6VQ2/hxjsHMoSqnUnQk8
vlk9FLHLjcYY0W4t8NU/D+GeWDd5O+099vEdqtj7/iUIVhE7i3zPd2CPQjeefEXrxegcVktlI8lH
+UqB2Nj8e6X+22397drma/9l71CVuWemlIjPgbXAn1GvJZrYbEr7A+UW8mmkHfBPg1CWZZAsZMgF
4YN3Itiyt5OtRpLfOUaeQ1UCaT+do73p5hyAAf2vcpt6E0nB5vLt69/XfGv+YymDRiQCQsYeQUCF
cbMQFKKn9V3Uymf2OwKyoCOggOGDTSYGDXUfY8VfSC8aSsPvkqb+0KjcfvLNvtqEEdEHUy+fadmE
R3OLWjWjqo4W6an+TIBHmQiCUDQX8QV5UYM2P0sOrbCWhetn4fiIauITDZZFGLxUgCB+AFSrluoz
6rk3UuulbfMKVsWh7ncWd76tbHqijpQdYqrOhnJ2x2nsomy8NyaeES0CokbtQPC4/kSVgMICcoJ/
32l2Nn8burKFxF4hXwsFzu/DY1SmsBW6Rj6Xb8X5NXXKbUhlqtuYylPEJ+a9o3eOHMJX+grDc9B9
yZRPmPXQtIvt5n8IO6/dxtFlCz8RAeZwy6ScrKwbwpItBokSo0Ty6c/H3hdnxtPoxh5sNDrYFvmH
qlUrMMh+MNcdatP8LA6kCIp8HxCfrESGigNxYNWMq6upUQ3lK2NMBSLP7Xr/MnfaRjQd3UO5xDzW
uE/EPaQ6oEL7ra7UgbR+A9Jh+DyzpvKAuX+x7BB9OvdvOuIHw1IoWZMmxGKZ+DEnEnwMjjXS5lzz
BEVDaSfELVkTDtBMmAicoCVjs7BOnft714RHam2Yb6LzbPyACi9pambuTEkY4LYXPepT6hlodjhQ
OjnBOfTVR3ElD96t/bqIEFURYkxD97mHx14W+xeQZ+IGgwKfYQiiGPTYEAeVY4dX9AbVk+DVC5T5
oeyBsN3BG6XXrO1RIm1j2FXiv3flONrGNba82knPBzi6oAKIPZFvOAUjiuf4KcJ+UIdM+zExwTzo
+Vm9IPN8l+0YjVAbjQnacGGoZPGFcNIbtBMKHhKLnsbYeA1z3Mq9uLXT95T7D5JAjVe0286ZjryN
NRzewDHlYbrPaJKceqqfI0h54kTmoIQh+vLrifRFi+hyfsBN1vs+LIVQcvjzSmRG97uVyHbvRzfE
wUo/uv9GFl+lHCryUqvJw3ONxSHa3C+3WZkxriJXzr5ro/B5xo8YHwA/Lx9MHD71O6N3eGO5f1uF
9Jx2MIyZSa9SnEqxBcbK2EdTL65u4ceNz4tiDh1Gti/DIYwGTD0i6EHa4A1vyrqv+uiapT6dvq76
IXdN3YFnQFoYlttbwdMzbEmW933qWIT+ngK3mGSM0FeVHS2a3kF0aFFmGTZUNKwax6DeRBsSj6fZ
ik88L6cuFisRC1cClnCVBcz4nCLVwdDceNNmnMvUxu0tY+mBrg7f/Jy983ueTbopoOw2JOWkwj6G
rw3TSN/o3QEUXmMhNEMg85rZfqEsXt3NjnF5qTG9PHbqIkaXew4H2BuUB2xCIAjgXig5Rry78XdE
eDm4azF7uHXTtj3jSCQtwTVtVtyUENZiIuirFyZMnV27Iv3YrzBeO5V8TCyqwEEF3WSjBiLZL/Zs
m0ziSIZTO4yEiRyOXud0oAwM8nzuHym0RUBVY0y6nCB5T2OqjmQG/Dg6S7xCqFNDqIAQwbYGltFf
0HO081Od91DXEKveuYAtdOtijeUhObJIe7Ohcg/MCg/scv5+Y9C4reMFhKmoT4/2UAys43HIXplW
+8BVoIEjugH/zshhekzFNUKpabN9nO4NSNsyO0EaBkgoDL81vCYfhOTWZLjT9ORbntpNOK5MDPwk
HzCJf6IO9QXMY2DMJtk0UK8lbMzTUTTMXotWHSYltiDzN5Idw4XPOBU41wzDRdiolOsboMPTlUSv
1pZ4ShYVHuBeBr/El044p2nX58iYtV99c6xB2c7n1NThTjNGTYpCyG0Oj4NUb5R+sdTffGP4gPBI
XKrOzABldh4TQdkmvgB3aCMkQ2l8pP7epH5m7dL4GK1i9AQOMLbykbiQjvWRuMikcWL0XLZ7PmBA
VE3qcKxx52dDCZrxuMHOu95RO+Y8rMguMc3ycs0vdQKZQFeGr3gZKicBHlE6yawvQvhuj4GmEl81
o/tk6qXHDnq8KvLEzklbF36RgogG3zHVe/vmuiJpcN40C/Jp1GH7GkU48N1qrMffuKt1pN2180yt
nXd4qSFWT/e64EdP3LGOKtS/wNZtonVSyG+HB00I7CO8vx+cd4RPBeUhTD7kaRBAk/CThwDuSxIf
y1hiKMYaY2B2T3YgrsD3MJHiefyCemjA3YcvheNROtFK08bdvdBJ6NlK+K0/P8UMwMXLHh/vyf09
fGLg+WHmg5vgKNwzGYbonO4v1loEj6tS1iXhhKD68aXCeN0e350x9UsWfVXVQibuOsYH+nlfmfit
P8c34WCZOFcqi+I10r76GHQ0lDIHySvBBV4ZtOK2eq4KMLSEBkJd5urgkZ9QCLztJt61oGxGZKBv
xETVaQqqfvLGatWwFYqWQEAONFFr/5ps8z0B36w0CSH7UPhqmgGMmfINaeUrlAoSmJZN98IVehJ9
K+Gw4Uflqx7j9kMo/4Yl9dXcj8K/T57BQhRDZsS4P2quVKyk+P4UpCU0jWv7eXdPSPpN61t+DVOs
vES3OBbThIs4HQrTupwEVMmANLxLpii3yd2HqMZmFbS+oi3qeb5l9FoNJZjciosfDW5v8ZKM9NTX
BVfRXHha25p90mx0Tk9lWZfLP99lag/+/uET/STBRpVkvt5ZSBo4EtlMmkrSt6UxbVA/YhiPSLmE
cty08wfKFxUoUXluIFBmkUcuF+4Fnk+qH9AFCCuzVcIHG/VQ8mk0a1++181tjQudXzXJuC5ZwWAx
g0T6pBdKp+mXAMmrnaaPkaJP4f+wRf/80X5DcNB0Oh2GSaSxmqrx42WJHbVi0QXSMoDyiazJe1+e
0/bui1N9TxX25+/2+weJgWrvwmKiyPyBMWRKI6tBzYN8EQ/XUbuICU3eWL5WlRdcJaJrb9Po9iks
CpcZjyUMIdNBqYfPlrlQGzswIJ96DsCXdIrYB4FIRxKezxiN+a0yvaPbkgZqNNDJSjjSbG8UccCY
ubjvE+1YG3/5OP8DG/6zMCCJoS/Fbwzp+b+r7Uhu06wGBFuWLEJzFAb4ZnJCrkn20PNdBW+dvFVs
+YhgauDekQraITLyEa9lhDdiDGXVtmWNdewAijGOAHdhjMrrMXpskP/FwRyJjpiMb/d1rh7QVMrM
bgjXxDl0RDQr+jtCx0ZRd+D3RWIOSj/dKeuGQ4spVOl1spsOg12L29Ra/34sFfUrOp40//Zyk8pp
PSYxLywrsSxPP9vmVIhLo6KCt5+eXjIXRX1mv+B8Uz+0ezArDU7i269eMPxGbUdrycTfXty8bh9o
jlrNoj39VF73fs5JA0gJR/PNwKZ7zMiVzSnu1YsQLiJqnnOb8d6sZguJKpdgh8LELtZEo+L3QIyh
rSXkf83e2uU9bWZyNe+0VdSuqpPFRIOgjHJUj241urD4E4EQnE3TMaD4AqKTjzYIgDUYBN/JGPOh
KQBeCauwGehT9BozAhqAq6Qxcpwnzua5q6HQHyfSIpf8ZJ53tGs3BgeG3W7yyPMkfhw758Mk2BHx
3Cj5uIyK0FekQZFN8nrQ6IcbTWz3QMG5EbZyM31XSzRzdbEww+kL6ojbSYMcqSHhDsVUtJ/qSGoH
9f7PG+t3qBg+Z8SNYeegieCP/16I5PHKzy5mIVbpQtRsxmz5rCuGRTMxNf/dnpopopj0OY2VPjnU
FzrUaENFBLNDsOq31V92BrZKvzkypR66xuUEZ37rR/UvR+K901tDWgqLJBhwFtbmOnhMKBuQoCEB
zdjgDm2K7CHyk29jtAW3DxZfC6/4sQyhn+4LboRkIdL4FR6Ogy/rIzPwxrCbaRmvXxu2zm2X6EPt
gG5OQ3ggu2XzmcNy+Yxv+67A9nzC0Kvz5eLCfpTv5E60E2PYrClo6UzVq5EghfMi/UMfk/zzoOAn
vIcpCwptN3CzCvZxTTIGelQSsqdEfhTkFFeodmwx3GbdKX0en9oFfYC6JDIYWezTjb8rxiXsrc97
dTZtvgQ5Pd+cVjInQreMy3FO763NRhGBk5Dev++BqxvTh7VStBlLV/johsS2oTt9x2NmwW+ad1jx
tWORrkm9j6By0YwhWPvJWUQICQP2vVMKAmGQ632YRB1BOyFjY8Yo9Y2orWygfSAxf06JN+mQPlmt
41nj25IxQG9mNkJeYjEuT01yed7MFlXq0ImUga/NNOE7SiZ6O8zknZxgk3UCu9EuyHOmmKNsCqB1
VIf7UvzKgDTKiVAPoeOGkFrtRkCRmx4ewMDzTvw26TW/GqIP5YkyevmPKeFOT+8VDs3H3+6z3687
CGW9gB0T5B/4hxzJspYxjFg+W8fKD9ha1jdGp7pzSldB4sobEeJCPFUCL8uWyvffvJRk5b+1Qr8B
e08VUcOp8+fkSWgwQYg0jH/lEy5wmGoZ3EPID4hevmCg/4Zhv0Mp+Cm9SHnuHYeSr/eV4R5Uf5QM
ACwdAuWlusWFLbx94W9ef9cYzD7cunOsiKhpu/ysZDenfl0WC/2bghqymrSRkAASHOM3X9oNYZGT
Uqs7+F3cL+q3MoFyT22kO5i7N27zsnvdBDM+54UGvXCxKOZ7I10Ao6Ec3tWkwHq9GGEN/9ViPmSH
K6LScOfLty+YBZn73LJ6RcpR/GoTKMy2+qlekYnLqNNpWC7FxjjLoMtpr/Ih+BmuuIjfb2p3mWPD
yXkvBTqGPUKI8qK0jngIWUQE1NQbrCHw8SAGBw9OqP93/le7tbmlIzCRXDpISbnRu8Dr7i4Eec7w
B5NtLil6Epz4bnZ0YkxZ3mcaLv+CTQ48bTYlOW2rcVXGqBoYLX90nnqGHAZMhJVd7FSwaHs4FP9E
54UTM6gXLyLwrFPv8H/NdjRopqM56YKu4m3Y0TftjAoU9t1ttW/tk8zfO0bZsX2/3kaV18y7t5fD
eU8dlDta7jSNG+N9jWW29zjp52KrK8P7LLLgkSUeNLGUiHUGkHQ7fH/kYi1qITuieI9sWgZgUe2r
+wpKu+4ATh2ESCIcEZyoj+Jf+T7mf3Ebdg9DO0Z3vS/UTycTOa+Nd97W4hIrv6oYwS0vSq8Pq29t
7Svfa7qXWi409wIfhrtvkE2GEQGPkLh32Ah2TR2JEQN1DTAcXT15L3OyGqCs3mz5/DpiNoCg3drQ
eCsb3TNgFNtYKIaofaiokeQMspGs48NgYzv03CKQeTLPIDsPwQWJpecAQ/tNwC1c9ANAjAn59f3M
0aVg2sgZx6rFcLZ2Cf/GhBm/XrKypBLXXsx37D41iy+g0IueAM05XEtEc3Z5Zfm7t8mIuEw9calX
3pWrbjCmZvU+WvA0hyXBwkCBnFqLGGwBTIX1TFSGz8BpZnJVMC/7oBR4onNmj15SDlTWqTiWa0BQ
D9WjxexIxXKWXcF34QJxgGLAKdCB3D/iI+ulQ91io+dkOZqwRYEqGY8PKYv1FVQEFOjfOQsistfZ
QDveDyyT4lKO1EtBqeU/R/fhq2H+5r2aIdQZ+ISlEzAkwuMBqKP2XoSvak5guUWvyez/iDovvkqX
aPTexMt2qtL8/4Xhi/X6fwqBfy+nHyWylSfkuz8oLhPiSFpHTociSSQkvyUOpSRukRIVwYSXAMuW
0zCmfObz4jIKfIYFJ/bsVa9bIcDgdm1XRG+RW9Qdw5uT0FR+0D9UB5ZUH0Wm7e8mJqO+Sae+rr+z
RVif2i2HVcV45tdqULAi8MhYZ5ml0BVOMHmWwjTYkgFtYe1gv/dMEzMnibyYV8SST90D65lCu2Vw
scAXOTAcGhL1CnZjYU190s75h3UgW+ZhjSprxPH9JupjbkwKBOXEim0UH9sOvjrnPvoV9sRjKrVA
SQ79wOtAqfbcqVcUNFttj7ZK/7RiW752PbktHgcjYWdszS+UdPKIaU6CWrb1SlpfqT9ZKUY5A9/G
SPgUvkW6fcU2kjFLkGVl9QotG/lTumFW27K/cPAMXYvoP4JduJwt0otfeFYzledZQ27Ekdmw69Nr
wSzOMuz3236lkMZ6FgoBpSlJKAEgeQyGeJtR4mdrs4V/aAc7fVetm/N9USzkT3wJgismJ6v4JB/v
e2GLr/d0CoHKLGDwais8MCUqHVIk7G5VIuk5ofVq18892r7OSxr3uWGLID0vSrtATNNvDw7JB74s
pAGhQlwgUhLLNSwoPExfJ6xmxqiZqGM56mXTR6IUyX5+7il4R3OlmzAIEFfbYFkhtwAABDoBZfjG
wpcVWDmWjqTGTi/QOrMVYs6KSEfAN8fa4dkFafTpc2aTRu6FXzw64RQ/MQ22y6P4hQBLFv12Ya2Y
gVBbqYqtAyW+/JhgYWq6Y4cOUrD5FZ0FHOq3RwQQhgCPc34Ahlbmb0C2Aaq3DiOVt9uR2s3NgmaQ
jQmdmiphY07yIec7Hnv5kguxuRrj95Tf9M19uol2wswYmxOMWp8L81Ds9EM2l1+OiofXgoeBPveo
vPu4mIpesJx3X+1H9B1tC/+JNYfdC/XrEWMBhh7AxdKvyi+YwMGX3dslXDzPOm7r+KHwYgDKUcGw
4FEA3Z2nZt8kvOAIu4NsZXN5ZX+zrv0NkQJqK1lKOP0zMEQG8e9uBhTyqetBKgITOOEHPCRjTfi6
Om53AQgqw+PoIrNF7ftR/Lz17DD4WoMc/H/UCxgjtAQOS5811G4Uz7oylSo+XvP4oBzLScIj+HPz
BcHjN2ecgp8fPy2kI7gJ//55rTtx0ub9Ji4fU55TNlIWyQZeqP75/lC34rV5LIpD8A1NL9o2y4Rz
g92pOvfXIKAAqB3qsKiZvO90Ns8BXBBo4D4WWdKlvsq4RqWOfG73IsZTM2HKOOk+xUfAWqiNV3Mg
wJynVLk74RWhbtD0Hj8V+lvuzDPHZq7Z7yfs8/zaLG9nZc29zPvkKIbPzKaApaJJdnOhUg1O0ppQ
UQTdUu729fkVOSwVnbLuFhyA4AtM+Ii0KHf8oBHJlty8eMM7xcu+NS4UWE7utuyrzHpGx/I+Bkso
P8gEiOt5wNLdVufXEPq18KEvKRkN2iQ4OydrX0GpvoYUUCC/fJOUeqK/CxgKwFHE0oVnFdgNKUmf
fG1t2u5ERrnXFnRX8MVTymRgEX9W0+cHxWt6TabcBubDi2PnZvZPlo8mrOsrOctK6wN5HDiJ++O3
GKqgDcyWLhkEEJwTjrGFRy/RC4yAHfzAFUoxEJYptUc6Rs7oIOJ7wHl0Hy/MPZAsOxyDed4Xv5Ak
GWCAoKUVlDLmyx6XAw5f/Gn7ZKJO2iISblyRbRFwe3dHTbulLIE594IDjPIVnSm9IwkT/WzTBgnh
+P1uj/Kb0gHvbW360lF1YJVEwLwdYN/hIWpWmLYAkjEYQxhQDvEvfWxiioYrHkUrlcMI3jHvBEgd
LBkWJbX7ua/ivWLIiKHpy2gA7F5/ezsWhAEa7uOzvPtUKpzQLxCVwC5Hxjjn6FmBwv+vXsHMAvwA
bsotHCDj19BiHsJpeagveKXHwLkeJli+iL3jFIiPsrmFKVQM87ddMJH4itCQbjtMkzy+IpUb4g4z
RqzsV4aNDwTNM1klmjVBxX9TXRrqIvPQjGTkv3HnsFCHGlwB4G8De61+0nRHrZ8MEDkbykhEkpV5
qTwBpAJyxuHnoQ0ibBbeXkKhH7j8muQEErb2KNaVidIh+uYBZ8YsOmAUVHwx2NAqr/0sofeBTaUu
aSywV0jz7IYSxgYSQysEZ2BhXpsich/gaSQB0b/sdp7mn7xyOEDZ3tpyVyape1d9ZEEWeALamNQN
1jzbOPJwkBHhbbDfBS+Ke+0MBJ+W93hfd1wFrVcxW8LoxnTkcNDgcNUSm2MTJz/irSLy5qHhbcN0
l6lLfQARf2FVAPln8zp3zAKf+A7yuBzx2F/fG+vUgKlQU11e4ki50pPcjsTSCgPNo2SmNE5M+4WM
huD2hUwvuIEEYp0SioGQy4vX1rdZfIyWgQPer4TlGkjw7EqzqYaRLpNyVd+mBqA8tcTp4RWnamUi
qrH6rgpgDiaKlXoWDEWicmGlSDOO53gpo24HJZyp5xuDOWazbyf6bpIJRmvi5LGqvuGsa2vGvlI1
YB7IcYOZ4gKDqGIbCy71rXA02TNnbIPZCyZQ37Q6gKRMK3LLZsIXPpL8/e7IPyx5fiSqgUviyUeR
1bpAwbii0CFCjw+aKd1JhNU7vPzFs7bpF8uzJgyAWh+95613o5ZD+MwWgqa0eq/fX9J3taI84Fw+
84fwQFEA8197VpbPfcOVehbP5v41sAAJYRDP7icqEwTYdHL3l8eJTEVOactXRewMb4hQHETbGu6U
X5T/yuejRN8On8xhTBY1bl8YvRyeWETkne4/lyTUwxHAHZd67tLBZgPyM68IwZSTMmMHJZXNeFfd
mPT4trGLyZDYNDvWWhz06v5w+dqZYKy2CSBJxwF3Ca/DLThQSMQykh8MB/bixAR2G+VcESxmFjwG
ZgBKdEPJMNpQVAEFUawCz18DylhamTu2anY5Bnkxcre4kPAtfXER8eCjb0F27vQ5/IPBPZnGhpte
uy9uxN5o/kL9hnMWPJMxxrFchoNscB9HK8zB4Fzo1kB4u89yRJFWIOlpXIM/JMqA9du48jQpHCn/
9Q6WmW7T34vrDNiB19JbRSXI6GnBcSQa8CxBubKTPGEEx/fl6TdzwLzAJBJX2vKhEcujFGPAhAsZ
2rSRAP8LDG7BA2cCCNt3KvvtFFArpLvK/qK9pE74TRmB6FlXYe+Y8M9+0M4kq2qLp2R0y2ArcCIe
QC/LHbVX/HH7NKHOsLC4vzkYLsWhT7ZtIVfHk/hsEvZgm2izZ8lW2zxbm96Ch92utDVtzkGYxAt9
Ek2IJt8zLhghTuO3q+PrGPdN1Z0W36YQ4fcwyeMW5pZJEethn0jNh3kDI1UsXjiymML0LVr2Fei2
9mJqjEUkKTf973H9UY9xYUtRT27lUuLwpGag05LxzgOh2SCOYQfvGPwFrXfjK1y4vSTiGsFmKMaB
yCg6AOlRM5b2+wPQyTpz4xvEBHONbsv+QLexE6kFOzmn0qTmRbFqKzL2ME7o46FNGC3SoGaswefg
isQeovcZs0705M9g3M25gixeJMLJM5nP2M/D9p9Lc3GE0NInIn4KgvO6ck4p3K6/upQU8G72zvzy
GzaI9VFz7HLDojpADGuLJFZ4zB3aw+PKbyN1hM44ikfcmNFH9WmNy+VjVWwVzgP8GTiNggl72Pi8
+ThNZCf8XjpHgyf0JQ+hPy3gdE+esQd9Ew+vdQEnW1pS48GltyVMM3AVW+cLFuOoT5LtoQce30qa
c8dDS+RDQWYNNghpTubUdF+jYPUY1WTNhiNzLZ2slTVg9T8X95UFBt3DXRm8oc+A+58axqTBth+k
pGnufdV9xxeR242/LcokWjvFSfvGnX1Sr4OPct/iBcw04zuawbM1tL/wRqXfFdMqun/ogj1hUPpB
cNTM9tnoJr5B92n4IdjShI6KqPQNVnWDcOO9dqn/Hlojgj2g/f5tbvFrlPvviR5pT4gTSYzBp1v+
OQ99N+qtfue0HtFU6OZ16mIdo2BOGLkUBOC4XPh0HAZALJU5i5vLGm4fgagIwijpGUviRgcwGLiY
S1KcRByyX53Rl4IZZCHiXCgdwV92OM5g1qkhDQ3mVI5N5L3In1f7/3TdjrNBWdrCHutg6wMaVAFF
KOzhpxAecOGG/MfuY7qQoGTsnTcpqd9L8cJVHZ1ziyObqtxW9un3YwI+KqzKAyeivi52NOOAn9PH
+L6q5Ik45OJrqdC/cS/BhCSk7S/t27GhIm0gIXH14FriMr1iieCeXRVYRnNB1TIInaORsnKGiKBs
VOp3Ba1tv6Hbvbbl1sOogC/46hPQHDp5jus7SF/jCitcRnJsr+mG/taI/e4A/f+X95PCbhqC2ck3
Xp6y/tWs+vmcsy1aguZYmwSwX/0opphrjoKPaBZ/Mo+DrzVJZef1TT3GjRZB3HSeOJBuKOk5fEAv
rbPBT1q6muo8jmAj0YKDYvMY4j82au9OuyDHZV1f1DXjweCSLylqZNXJR+KlvKC+QLeseTrvGshp
Skog2Eu8NMnQcwvwK25baH6NnW3Njz8/C63H1f6zkJVeX4ShBeb+Pwb77/z9bGSIwktO4ZZKEoOI
XzawtDUR1jmPCY1fD+kuyk9iImnhQEpCZUyPQjUbUqF+K3uMgjhfgTbMTXsMZ9ocU9OEI5PC3YTB
TZawQHHktSamSo7oCqhwLSdrt1k6vn2leO0sdT851c8e3H7uk5n7NwMBbFn+/DGlH4yCTtZej7wS
EGyvu0v4GIQ7KEz1WLn7BbguLx98qeet0lT5Dc1N6els3Gl7ZWEUmxS/0CtKxN7K1hjSOYrXEmMu
vGIjzzqwIbMvTF8xlspPAiFLtLc3p9rT8d2/UqzyBz2qbDjJVRxhkDOhA6YLPbSxA5e9/9fFsftg
4w2bjzqbVVe8eh73cbrpOEYiBnxAyG6PVgg4f3p3kcO0c+6edkTCPax2/DlYWCd4FOXK9fWpTuNL
mNiU1s8F4abfRAVgRtQPvd/ylHKQfXWwuHTdYP9cVzSSgHgrdf7nZaX2c9v/LCtkuCoGCqouGz9q
FLL2rK5MOJ0VVL5PmweXtT7yCxyQmR/xzEnenevj1yTyn/2dSY/7nGGulduP82PfzaNdPOoGkeo/
roz+Ac6aVek3mWOub1iuENtOJh3R6mfr1ROkcfhJ3n/xLZT/qyDhiP/HR/hxwTxaw8iz16tbFhf4
6OH+cZHW4tjyQy/y1VHg04FTWJRHfWGsalC4v+FF2m/WLGnnkqb/cnkR9R/PsMoM4VlmmAxkTKMP
z9tQiTwwgQzHidjTMPoFCj2il80xpf5lB5FBoeT45JYPKJTG9270vlDjWrMlZUx05qeFOgr5LgYc
4EgKBzh+wreiQcERlRt8AQ/CjjVIrR49YFL5YY2XpX+DoFXPH8lf6FLGbx6wjlcMhi2IoPqUXNbQ
PyQKrI/UiB7UsZ1lq6v0GsyMBUtiSrTQvBq1O+sgX/Uxo8VkqV2aCwfx6LE0DuJV8WXIqShTP6Mj
daC4wx1VRnFhEwvt1nNlaEdu4ZWusVIouuhpQVyChb5IAYp9cjJvmwjMgc6I3IcrRY7U2jeSLdgx
ofs6wd/stlC3uxn3HuXSX0Yd1m9O3H997B8cjPCevFIlY8p/m+efWBJT9nF4nu5Ls4fSukNwzTbQ
L4DK5CvGxaVuFxzEBV3uc8ekjAMJ8KuRba6g5OXo3QJEh1pc4sfv7DfGT5/GEKb8A9x131/u6kjD
Havpaw00KN0Hgyoo7yH+WU7xSWNeFxuBWQU4HXXxqjhn65QueIJ16AsXSvrOI/xBmiLmk0+FHh46
vQ1GChMC5Sa5sCq2bz3qgzmHbGCJS2mCQ7gbZ4Rm2XAmQ3At7HYtCBt2Dr7ydBhNkVEU/EUJ+Ysp
/u8zB7937jFRJp/c+J8k7B/ridjUR54FsrjEKvtxhB+kjkLVrn0OPWxiBAD3sXEs/qbS/VVo/ufb
agah5Ipp9LPQfy/jIjEsQbs34pI+pSlWs/sSLTSoRTV5L19j+srWv1UjpUOBv23q0Z8P2v+UwRYb
p6fNa7AJVEPXfhBorKemBXgvxAtN2kGlcUxkgboSHCDrQQftvK7lwg2skVlY/iuByGuaBHttw6TF
Z3kcpMv0TjrruGRi9Zef7Ofx9b+frA+MELGf+A86n+dqLajtLV5g2UPqL9yEcQE+hRfUu9Z6Z6LI
WsrJov6b4azyk9vx6xvjQCUT0CgTBtj3z/9cB4HxkLRHEC10PDoDWjLy+UTueBk6bp2ycbgy8yrz
DQNLUQKEG2aLkbQ336c6BYMLF5JMP5kV+IgyuGLkkoCMVsyPaoKv2gem23hZmVGxLKXpJWK1Vwks
mOe1FXCcrA/ZMx0/XntV3D7Vv0hHf1Jm+09mkH1imUofYPrrxvjHJ1NbNVS0lxEtZH3yJgZYPFSG
nxCvy0wz3v35/ZHp8Z87nP1Ed9Vr24hZEn88RzI8STsyWnF5B14Emk5oYXVGhnv5MX0h/Jzg2D81
QNODpdYQ9KjiAu/KJ5q+skJ7om/lG6Y/nop180nKZibJA1P9Gwtyia4gGknD4EEYJZL7Vpm880kG
wIsoYpgOJeUcZoP6Q49mL+P8ZEQeip9FtnoWH/y/JoDkREvzRMpBeK1IldwkkEyYexSAEE6sDhgv
AoZtbqBSeD5m1ZDpR0h64+VxeD/HebIuHlODAWQ87893NwMsjIdCMyZTqUaap+1RukmQf4xhZZ3T
uVY7iTIFXBT1idnFPnYJ3WsSpIP4AV65zT9hDxn89WJ4e04UZo3WMIjWL8EN2yEGbWgKnoyDc+Th
5UZPL7q4CLqT3jkIl9tmZCFoaFyp2MS4goeHQARuJ/dOnpUfInDqu9wVdLIQ6OcC89cajAssTSjA
4FIiAIgIeITkWbKCud3CuzpUpAdITTjSiQg3OqpPeUy1Ooid74ThtLUP634UN4pj2PDyLpCuobQz
9NQHQVfqd0/aSQIfWgXE47mSjoJRexuAJ2umD2EsQFuczm7fUrKwjN65uf22yn1vVDxszjjL9+75
+7wZvt+bG82gfruQChTeB7DUFEgqwm0rZYv4wwLrFvEl4TR44N3e21l+Ppg180AZg2HEXScWSSoQ
KSrFCxuQDi11y+ttlxf58G59AiSyqjDjEsc3Jg49OPhKvbdSegpb9xnij6L5Yj2lBcfZPPZVj9ux
pnmNpxRI9Y57FkNGRlG0VNlMgVfAtVAb0D2YXBaA40BIj3O5FT1hQbkKusykqd4+t9jXysfbVDw0
b5cIGIpqBRAK7hwqzxKWE/qIngWib+jtmzXfNH4M1NXzmkZODTSGg1jmASrDp60E3xJ8LIuRaJFT
EC6yMddl953ldrwHBQ3iUYMoV3F54Y007kGqwrNozQpfhez6wbkV15838Vg9jm9CI1LOJBXzyC6e
6oDIhokKgoVNCenkuFqB2um14cR1hnU/ZALWBgP6/Nm6cYjtOOxYhveGR4h5igYsmmPair9/+9yk
YNuvXLEFtWJA/ZmjWS8heIm4KNeh2I+Asts4z+KBoHdzsIfuzjN/Tyx0bL1hKn+l7JYGw2sYdn5s
LqSVqTJq6QOEZoH6gRjvqXwL1WfEtEjDSgN3r7GSD960MOrjU5s/048sW2MQri+Jda2CJcWGICwb
YVnE+KEqUzOYtQbKo6WGJtvV2RBv7THSbnuTqvk2fAOBkLOSSCuDtDKfYUr1AQcLq3rK5AfWrwD/
LZ78UZUTO8qQR5vgOSZpvqKMSYoyxMbpHLEWXIJS8YT/wDk2arbcybYYYViM0DMViPbOELT0jJxk
ZCTrRlplwGJvgXcQfsZp3/8+oGM/2aJa9YHGKpgRMGkbJwXsVsegQT3U5aKkJE1UxJe8yV0xmulj
UdjnuwdW8r0PUNgQBTNADWfe59E0xYrEvy1u66QbQ5lChRL6X8aI67YeA69XzT5771UYL+BEO0LW
RhkatU13h05jQpzCngN3sohk5UGxDEjiHhDnOJHHgn4GzHpCgs2bTTq+x4Nb6OMSI9PsvsJ5oBwp
m0sPavgmoLr6UNfPS+ff5sh+2ChgO4Y5q3Xsujx9wAAYui5IgebjVnsVLhk+pGvskFsVudH4hfDh
NYb2YqDYEdHJU+NCpomSKV21caBo8+JJM3nKX6i9o9f2bsBqBTfAqU79qhAmFhfR3N5fWyGYJhxB
kQvUa06TaimBuIXVwExOWoI0nJQdtJQCsewwzjJqoCAguVHEZeEcyg03/dLKd2l2ZKfphTwq06d9
0y7y4q6c3upS2uvvVYRzxIE21ZgzgM2zKW5+KcGLaGbL14whIwUCTDGjZ6AN+mYVu3VOrff9dAtQ
VkNyHz4ZIQsSsSxjdD5K5lW3mZGv77gFl2v0dMGwuOpYN8zk5/EdvTEWnN/AxnBqi5aYCwpHbOfK
xyGG2dfec2wl52FxrMXl3sr/j7Pz2o0b6dr1FRFgDqdSB3VWtqwTQnJgzplXv5/SbPwjUY0mvjkx
PJbHRRYrrPCGd7oi5R19QZ/PGa49e51jaKM/63So050/HtiAjb8AH88l8pjh4ZfwhiMgiK1n+Ncl
Ir247qbXCALetJhAPMkZXtfXaDnitmXoCyh4VvoUh2vJ34V/AIKgOd+jzFJI75TEsFEmXYqLHP8C
9kiPrzL3i7YOgnVYEvkab5325ADLGPKtV/eL4V01NrSyXGSgaT86jwbJKQpEEH+vZH2DFVaT7JGo
8g6hdrf03HfJ3nn1g7NB0KJRlgB31tWw8Dr4rreY3XjWzrDXTXhTOveKUAGivqr9oJWE600PIrCh
2fFHUnauR6tpgNLlnZpxb3W8201lHogayvGlDXc6rR/y3JQi5SkA5grt0qQDOm6g0kCwisvXzr4j
yBkpf47Yvd/m6s4AvR2tWvfX5cBLEXn9t4TiU9wlEshPUZ6lxlUVhwV5DERG46rPD+OveGP9Ur2X
UHrjrDKWWcjtDXSIimFIUWR5+QnM7ykqkZ+tCCM0WVcpr399glB3skLLeAL3mSgWLni90p/dNX6X
Bh1ytnHwNrjYiwFduq31pQnSg3URoViR2puQXtDjIB2J3sx1/usvCwb99xB/iesA8nxfr8u9SruQ
/pJ1ogWVI9CxQMsIcOEfbigJW2/obdzmtOGSa53L3YEsOZZXKpGLjN6OBJc0FSKG/VOv3VnjKyQ9
kwI5Nab8Wn+Xu+dyDmqkfIjQTD8KwbeiolCARo06we6UkpQPcUDN2I1udOfYgLVaogJvAnMab8gL
+lvr0UdTEE5ts8JPnvAMByR6Y8ggEQdQU6RI5aZb9w+hT/x3AKcJLH8zdAkp80M9agv0VNpy0wwc
QPBqkj8+ZUVzmb1RcyVQUu1dduy1P77+nBALxSdRkL+zwFDIaxXsLVWMdm29uIgkxn+57dVts+Q6
kQ7RCAwb6cqave5uQam0u6a9CxBoz2ABhztsJeJgA/AfbTrF+TE2w8qSl/47NnI66pYQqelAI0CX
Im1grSrK115w5BKG2Brej39V7VqjZXpVNrik70CX1/IVyB0Ne4sSnTCvQb1rZUjLwvrtvtiQ9vod
iISof0ElnmYaIhnOm67d2/bazxHPoFOxt8O9LqLT8jCAg79T8r9cpHW1iqvViAJ5+YNmQ06mwIeQ
Vo20DZExhZS2NJvdsFNQUu//YkTc7dGv4/+mSdtfq3sAfc06oKICytNPftONAU6g7jC5h4fgqjfI
bIMWvwHaFPkzOozqNCG1KW+xmxCUtW3F0KbFUL3pjLgYAywu8DRNmMkF/hZ0iExkNIylEe1bqLAU
cPMjDvJq+WJR00FiAVccKl7pkvKUyfVqrIpbDXSIc5NQMmp/X97zyrk9D4ybpS3ruqYYk2pcoKsJ
3NJ2uO2T0wAXKVvjQ6IVPzxvE410QUECUj0A2VKAWXwfG0is+Uxb7cO1d7LJTIVKAa7GSMHIHz//
dPLVlZZ5dZkNtx0QmSy/tco7E/WUwEUbP36NqXoq94p9hSeWo20SDObjV7tcIGdoFX/9/r2ywyvD
BKblH5R4M6rFzPN9dAkuPd8kI47atqJkWQy3Nf3gFiG526CxaT3fSt4PV7B/qXzNrR5F/KPfBzUt
IZ8pa/8gpz9NShJqQ9QnTEo7HJFaksd1g9mAtQxwHiwWbv6ow1Lb1M2evlsOwv7yujgjkUZ1CSlk
zWJdCNWqr3eB1g9GYY3pcOvDnyaBstWTDDzJWAUAd1sVjZ7r1tsbPdgK/IdcmBZwvQ8KYn10xYZW
vyqQzUB9Tz5EOMO1D9rw2AX3MLTrGEY3WP6HhmtOwcgP7pa36sKVmhyQwPUrPjqyZFE+c7udqxN+
fqMpu3TQKrVLSX1u7XI1Soehf4y8P2ZzsC3Y6yuQrQUeazTeoO/3nGaX51NM15evaUN2U3GsFrJB
9rfiVBIVTWVYdXwCKlY5eMcHqIPcqSGukCSQ7bFHqO3yiN/KOB8j6jLvbAmDnsnGbqUh8syqYET5
ztTvxn4/ylwciOSvy7ma/vfFSswgy9SmTAbjqFO/rhalzjtkfKJYVKjk6s84PHjyugpv1f6AZrce
LGp6DlzTSk+yLXFAzz7Bmdf98gSTgmgthaopVTxBivaH4t47cnNjcy0WyD3YEVaLu7Y+WADaw8Ig
hIOmB3hAPQToA1ONzAp7UdJNv/wJZqdlcnCMUqKldYk+fCli9xtKoVKJOIy+bcdfFERbVOJzOFfQ
mOn9whmyqCxcfgRVzPxk4TEvwsZbMaBxf/z80zFiQPKvLcePT5W0NynFpx2AAIeUtVtrGUyvNrlJ
263l7aRy7QU3Rb+w/QOy8gWkk7JaNx2GKHgUIY64kCWQ93Mf7ux3U02TfcETfjNyGCRPsSuXKcIz
ClyxquKKKjTlHdpvwc/Lk3FmE6oKOGzHtrlnNGeySjPHzWTV96KTn5/saOkhp8PSRMsLibo1nhEl
CPvLI34XjmVjCOY8ZXpF075JyktDnku5bIYnKdeQACdXNu8pigb+nV+D2KXGKdmnGlWR4GTZoCQA
cfV9tpZdax0IjHpND/Xv5Wf6FpZ8xPeIP5nAyISC5Ne9Wkq96/eBFgoVf7araxyZBFUWy/DyQOc+
rSr/O9Bkur0wU2SppWaIfj9mq4Z3DNQdy17GJKN6uDzWt+Rp8lKT7R91bq6HnhGeXG3lW79qGuAC
fhjOxHRzczfZ0KqvZ/VQ88+KDl1zogrIiSrc9JSZduHcQCJs+7RtlUGTZL9h7uThFeODurn1x5Nb
bO05TbC5gcTEfhpIy1un5j4PTy1abyNdZjxCbsr4JskXl7/Q3EDi558GGqTAyV1bD09hfkddm/Mn
cv+qzvusj8PcQGJZfhoobBGIzGSmLoI/xj3Lzcc9Kxc/4/buf38l0ZUhacYDh0B/OpIeprWbhycc
aErlnqXtGUuseWYNVr5hAugAqapo/YBNQIRz2gGKywRuv8HtFoVbVVEXQYK4OCT1uEaQBvX7CIBj
94g5zAZv8lWE7JHngGMmo1R8zJA+3JW9CLUy72hnuBTdNdxGZNrOiTJs696K36t/AX/xm6Z47IpH
2kvUg3sNJ0kK18lDXT8pgMtd03rrMf0BM2l1r3gPeZBwKtBqSmxsY+mWvzm4d1n0eHmmDbGxPl9j
YgI0y8J2CWwE9t6T/e3VTm4iGMsE0OvwNKHlUKWbvo+xmnjPO3RUzPSG1GKV2k++vxi21hgeqg7C
TJAeKpdUPEe0T0sMWujjxvD8le/US0Wvr+M0PXjCB7in1aWW10Fp3wSgJj2v/xEpxiLTMkxMLZSi
+w1a1Uiqt3QM1Nw4qmz/oQ7WXXaoynhV8I83o7G3KPmrZbHJsscQIQG/qH8GFAaaCsiTApS/6N2T
0rVIq5dzt80UWiFmCUVg9FM0msP6R4np09KXXc0MqqyNT3X0aqtrAytj8HqsS1df1sOBUzec6xd+
K1sxpgaXXTYhtgPomEIis2G0I6UbwlPiHxz9d1oBcrQQEKnQAgddiPdsrVJlBDxcNEgPR/sw8ddS
5a1KWDB6N4MPnW7+ydNMMX6e5aJTLfE0XG4WdaTIfPSjw0jPLDZnwE7f8nsxloKKNBAAAdX5QBJ9
mu029dLA6OvwZA/S1lalI15Z29jHhzZ5Ax+1C6N8VcMZ1iF9ymm6/tX4wz5TtV0FxVdPk72s/GwQ
xuXiperKuSE1B48rkj3uq7tQffWhk1zeR9Mr+Z9Hdmghy2Bn7SmGvAlLw02SArsS9U7TfgPPQXfk
oVIelN5b/s+35cdoOOqoKAcD95nGW6ER5OWgoNLBG1kO5uuHEC1s+BAGPcXLL6afOSAoIGgm1j0y
xEBtEmwYcumrrd6FJ90YFlJ5o4zFJiiQ2fWHzZCZCyv6qZjg+AblqvJ+FhR8yvLUKsCIMNux+tcQ
jIIBENEGj532sMu6XwVZYNl5mNE+VsVJVn5I8KIdsPed8pajjNFXrwkNv65sQeXVwNesbI0bVxyt
Ax24YGcfUCQsy+QlQnLAKt4uv7EibpfJkfjljSdHoqQ5fSCBpjr1AOyEEkN4T0iC+VQFdQ02bGA8
i8xiztp2GkSLj6pammMinW4Bg54EDEXRq22ltuEpzaHqPMqg0KJd4NyLW6HjgMlWl99zGtl9jOcg
FsOIIDumSzYtOq1urDg8GcUG8AO3uWLuZpfqt1Ttn2F0gz0htGg/LqBPmzky8Z/SM16LBH2syIMg
IB5DWCc4u+nGdcvSIGtEvrRqbku9Rch0LlU7tzdV598nmIR8dtApqV3xBK2KihlKRsYP1hzxZRhu
kXW+PKvfrNOm7zv5jJanD26gi8843joK/k4RxKNll76Vys/Ac0UUQENe6R5bc+aIPjs0bhYmR5Ap
0FNiK3+a6toss0xCzA/RO+r98gAh91EN7iLlpUixTmOmW5V6tomFRHYIjNeZNz93VJADAqxUMPLD
x3Ey0T5KSL3mB+hHyuhOYSaR080FL5Fb/rbvlIMEyS9J13Zjo+fjLpLBuR4h5bWQm4i7ejRZA11Z
h9IfTX8oKGqkPd2u7DDCkUsbDDPAA6WtA0AnOuU6yMSlhiWvocJW5H2LBuCHDToTvL+OkBFoKOHS
ZxbIdytQjlDNGvzXqITtgs5a0v8GKJVXODyE7x5dTXb9k1/3a8tVVgjKb4lvS+en20NWb/R92zxz
lBk6ERs+EAEe4j6YK1XR8GfV9lGWbDCmXncmLtQZ3LBOvjYc4+jC8vsHUxRQDUiwQtdMyuhwDEe8
5GqCyEA1b4cANSz7hwciqMWkswj1hRI2gG42AKpWIbr9biUtnAIojrrrHXLZ4CeRR0rJsjHeW9Xb
8uek9/zauL+G5lRXIsLsUsTUm1MJW7QbUFjxzEUBXLyPHCJSBTwEdDWnWZZwcWvNQktTRYc036vw
MGXQAXR5Pc//k43JTWiYj5mZHzJysw46nhX7N7523yGvlQk3IKbUjruVDpM+tVFJSEEtDegyp0/i
j1Tp3VBuuHdnVtuZ45L+keM4pqljhz5d7IrmSZFs0Z8XVplV+NeLtXXhOZvGUg6mB7CsiBfYmSIq
TNyc6Gin3QfE4Y2XrrQOtVNA9x3UNgmXtpknEzfi5P74giqb3JjVMKZdnQlUGR1uxYXf5r2Uzivf
B/yPhHZB9cwXWJTg9+aKPudOW6JUHf9wFOBFifLrEdApesfdIvmnWt1bJBBwX3ELzXGHz1DIPjQy
DloKahjj2tPerH5rIJQz8/rnPsznR5i8ftx7cVsrYSCCkxylIbZ2lf3BC6bFV16SoI258TH2ijVb
w6+OVmkd1erQ47Jtd/amgslbgZ9pM2Pmu8w91+RaT5MSLezaC6gYvSTWC5crSZhsPUsgpaUFp87M
PJzJGXQySlmoO4Ix/Gh+fDqNA1mpaD8Am9SrvQGrVNollEb97lfT74gfWh83Puv58qDqmWjty6CT
7280RosfIYMOnPYJ3JoKVM8YCrwRbooAdqPXAqCVOzaLMIquTUR7AhMLRM1f6zCabewCI1hWufoz
V15rBANHaGA1BNR+fJLVYubGOvtJPk3RZKkMlmbFiuv4p1LdR9IxUF74JARaRO2c+/OfRNy9051J
jZKSKEphQIsnFyR4ob4QxqIckRDRtdti5FD0IM+O72mLW319G6H86QVPQ58u7fYhzd47IM9lQc4z
zvEhxMtNHsaQyewEMsEixxOT82l9xEZXyyi0+ScfoJM4xEzIT+XgQHGjRSjAMdofwzqomro0mqcw
ypBJYNkkD0qAERAVYxQr83VBHpSmEA8r1AuQDL68ns6ETvj5ENLg6IM16rS1o5q5kWX66J/Ywdhr
ts0th0hg/aIOMRu+nFu7H5muTQYlPtCkvmREoQxcq/FPafw0EiOhcj0aKX342y54NVtInsjyjemN
7h7y4kebbfumguJ5CiRUDYEkd38i/NVSR1pQtolgIEhQOG3DmzlHvvW7mA4MZzTqrwTsKjLrXz9c
pcr54Fuyf8qCH2RfQXnkRtZs8DbKj2S8rbM/QXztZj9UC5MD5ek/fBGTosBH9od67NfBtdzxWqvL
ffwyMcC7kb0/DClFN3yRtJmBR5+7TQyaT/832ORN48JrfbNmMBmqhHxQ5Ns2PxXJNmsXeQfAESCU
dABKabFnOUNnq1PfGsQfU+0oBte8zRaZWvsEpEpdo3YcEJhFVvYNFVvSBtYgh3YE6FHcoc1MKfpc
+YEFyP3JsW2ajj65KOTUtLww7jklILsmyTumFcLcgAOcrtvgRG+UfwiwIiH0wYvrBR7taraCBRD2
QsZom4ggFatQCdCBu4miO6pGkvcrl19S4qXZUOjcJv38vJNTLXBiVXPqljO/fQJNkxoncdNbNxqO
q3Ns+XPJsaFQCmB68Bf5xkLIxjLvTCJAsSRaoolsRLH7D/d44KN9Zr2gwMcy4G0vL/szN4WhaKbK
UtThKE/7oI6WV7HmJMRUIBlqHKFbYZGsWs/cVCwCEGmXxztXfWNAEmMGVVCVFFfJp9NZhQ6RNT3Y
Ffoelv7bRTWfSIqgwUSio0vficBV6Ax6AMYXOdfxKfDAyhwUby6MOHOjf3mQSXk/DWXPTzsf9kVy
FOEUwaQC2SRDIE1POAORIogBsGrQ701J9H/l7LWYKxOfSy0NhetKUaBpW6TsX6fDLSO1VGTHE0Gd
Y6IKBBGeVDqyl/S4ZMBkNqxEK7vl5KvnNuTZb28wJrVAuHsf+/XTp8iK3Ms6V0fEWLtvwcV1ODQ3
CB67G1cu8F//KPRd/vxnt9SnISdXkdsnjRdGUFeE/3lH9ARSEjYpVRlzMz+54kCZRgLQEm1b0x1Z
aPd+nVx/1Cyt9Q2ECpK/4k7h+gqxmiu7NVCGBmoXizxoEZcAjyah0zl3oZ0JixwVWXAiIg1V7akL
ZtcCeK9DLl4Gr/tiJSt3jvqnMnHcMHcxpZpEh21syksU4su4uLb130FCw0N6siGYXp75bzRRjvzP
DzPFSlqZaVVxVcP3Rit233vdvV/qCDjtaKL7yri0QhJseYVXed3eEwD5EA49LLwIGGi5EDZSwjKa
u8tPde7Y46noD1HYADn0gfD8tAaLwMvx1eLYa5EerIOFXT2z9lmCdY/qaQ8Headg8iq/zIwrPv1k
aTgmYs4cRLKlscO+Lo2oCWPNHVNPFOla6xfgj2TcqpQzdh4QwxS5zVe4eKyKKBchgGnMRKnmmc3n
IFGvfIQ6FDQml+E4eq2aF7J3UiEdaX885YCHXxYdWIVSuEZ7xi+qxQDtsYfNhO9kuA3yXUd9tuCZ
Ub5w4GyoSF7jfY5M55byX5xjSrYORR0FYUgwEl6/0UG6hohMHyt707RY7SKVva6LnW+uIm/nI+Ib
bKRipYV3YblzHcSFX3lzya8BjPZYaq376jmFZXLyzAN3gabcGO5xwL9bRYfaespNQUKghFTpJyRg
/fK6cVZxuLz8sb63SD4OSOYKGWQbo7yv36rRGs9UWkU6EqxAI631E2cjncC8/Xl5oO/f5MtAH2Ia
nxaj5RtZiUyfdIxgERRX0J0SlAw4NRKab0vwFpeHm3kvbRJyyjXqDkEo2jDuClwDH68z96n1gvb0
5YG+n7pf32sSbvpNO4bjyASqqHOOJxnxRnfjp3+dP7Nl2rkpnCzrsnX1wHGZQtA7lLWGcVshzpU1
B5LzLudWSWdS3TNZg3g5TBRlGsp0WidXSmAro2pLunTMRnDcATyYltQSaXSA2qq5EeFTHf1IRWs9
Xc5CRs5E0gxPwwgGJ6RexZ68cGonZRgrwMjpLowIHjjKkihR9FFr9yjhXcDFTu125jQ/u3Q+jToJ
G/Jg7IssYpqJogIPfHK0zKMDTb8VNcTLi+fsF6WZgEQCMsrf6oFh01UEKcyvnRzhJxYI/+hbt30U
vSXN28Qz1e6zb0Z0CHiAQps27VGmchiXhsFaJRjN4l+Kv+IW0EDlzZb0vteRSMEpq1PkFFjnqbJ5
pFo+4S/bryf20R1cDICD+iuy8BShOYy+rwn0OZEvT+eZiO/rsGICPh0ycqbmTp2JF1T3GpJQ9YFq
ci3/Ea0bjrbGWVuQSzorRuT38fLYHxn011uPQgCR/ge8SxRqvo7t1aEXuLUjHRMYqsYv1IZ1eW0W
zyOUJjlDBUzfV9EPJdyP5Z0/PtBQCkwksa/18sWWXtPil5nnV5WM6w00fAMb5xRaABw0Loo4W/b+
DWqduf7g6oCe//dgiuIA3HFQqZbC0piclmoXuWkbjtKREywCkLihCZOhZkTqGnxEy0WBahy0NzK0
IrurvQF1MQKc2ajue+ggbHEpPwJdwGxm2rFXaBFnfsDeG/sV2E3ab7b7MDo0cPcGJknViTvVyW5T
bVu0OzouyBFd/oxnuPQ8AYOD0tdlxzAm53kfBUWnOCXUFfCROhUtAdB1AgwkHHQp6QuDviKUs/zy
CpicK9IKiglAfYhngJ1eR2hvGjo6nRxPM492dnLwfMdAxlQpwE2+UtE6vqEXOed/Vi6K+t2CSmgh
CliSYRnQzfoKh6DielCKQw2ZWQSZ4knkfGuiv3P5Yezv8beoJ/37MJN5Akdq4H5bEDh0D0PyMFaP
QYG96t4JMCa3HyssquzWo2AJ70WvH3J0Eyt3CZmqpInT0+dxUfVMkN7NkSvsjeIOP+HrZhBC/HSv
Fdzoem3rKeYe7mAMOtKWT0MFTjoX8oW4kmT1sqqffP1PRg9tsJV7FQk61FKgU4PBD1BnsqpDbKjX
3CFH147WKmI/KBTZTnrsU6R+tezQJNa7Lb0Zgc8QyPTD/eNoaKHp9dVTi9mh1sOeRSTPrZLreyf2
NwPI7CLcS+lDhcxsjGdNlD4WBGkGHbwB4o+WP/fmqkLeuzCRrNlENQJAuKb4BnKSuIop71L8rjfP
l7/GmVCfrwEy37RhCHDwTr5G4o+5g9cr5egQwetHwp2B3mHnpNfU90Bv0Tvx8fyVK3VuUZ6LfzRR
nDYc9Ajoy3899kbVgc1RhR8BJKeugHyPS1mPlpAY9mCcqT40dMczL1/wKB3GVAFL1rGrBVyTZWe8
Fc5MpGmJfTA9ibl0UFe2dAr11uQWqPwidVOLfQK3iofp862WHhLURzaqeme7t5p1SFCzhHU6IsCC
dv4ovaJuHFLSHuSfjrwyIT+GCp5pKKfRzNz51kZz7yke2/KjEe+75MfY/5YQx2SeRaJQg3F7Nqof
dXLQnJ929apEgETQq9c38oC/t/rbFm5A47Lw3jrnZEQPTbCzcC3WfxNqg8HXtTdKcE0uXxXm38re
GgMhwN6wFwk8nHEndRt1X2iLMdkSZNX9TL50dvUg+6VYBHnUzKfm6wo6GoWhpIR54Q2E+5Zv0yBo
wU20xqnPkDceOm7u/cyaPRf8fB5V/PzTZT3qiQ8IlDXr4rRXbBR9EWJhUNIgpli0T2AZYRilPPnN
bddsSmmf20cVOVBvB200VeeuwHOxEVUi2hoaF883eJJqt+rQdz75CeGlBOHQdXI4WQeNdjD1QlqR
oWNcI8RLqZzYpRdHHmIV7ZbUvevnAm8RY06XsI6eIUmspTr/MBE/zU2glLkaS4p7rMpVCaCSJacG
vwP3b4t8JXdgpC7M4iAKV9621I9958zkhd8UbcCeyIjK2A5BHKQ1eRL6l2lsyPTepaNlQD0b9IXs
vTi9Sjp7isMXUdAgk+dkcdoAyTb68+mrJT3bQoiLbPnpv6wVx0TokdYFy3RyvllDb5u96rhHCoq0
JsP85+jeEdsp2WsY/BSHS1kjS03C7avg99HSAKwAiC5LzesIgWXfjq4HmkEzjyUSkOlnEuGCYVtI
oxBST5awEUZaUVvuUbGe0gZJNc5ceujMDEgd9jFnm6Ghfgf0Unoe58qs55bs59EniUoW+WrvxKYr
srPG1H+r7Q2RSQQCYra/cG4oU3asD6iXDsfj64umNQ0kTckxNs1+FcXvxL9xm40KpJIY7PKcnqml
ifbNv0NNTu+kVz0E/Sv3ONoHxLvtNYF8hEESNpUFRg491hcjduCQZkDcBqF8k3poUIW4b9VPifoe
E6aNkrT4e/mxzh1W2JGbAK4VIGFTnoRTKINbjUzAQTFvcuu+6W7IZ1Dbjtyn2dk+d6d+Hmyy2mU5
GqrGT1yR97bjs4PUOO8qsvzsIGfR3Co+E1fC7KNdQI0Qftg0eDDM0naLnsMGj56KGhBg/GJvhkeO
/wA8jL1J46Wq3DcIhFhL5AhKbQY8+1GQm+wjghaN+EXmtJGniantjXYS26N7lPOju84aqkIk/VAa
8aGPOYW38KV6tMR+5sEPWX52V6b+Xsl/C3ebJD/tek1V1Sx+cixTIvOlm9BeK+nKRoaswlA83Muv
lXJdqHNH5Jnd/+WpJ/G4WeBZZ+i9K2pncvGLsKIonzx/q4LWqa7M+qXDlQUHYGXHpF1ejufSFDqM
ZAHUdrmyzMmGHFSv6iNwCEf51fNfyC0jZZNiBlL8iODAG/LaUjddgfTQUiwbfdPJ77KB+MWNp69t
bS7vPnNdfXmayZ5traAuOiAcx9heU0ql4ptpa/D3Q7tU8iVIW1k68Y1QE0y7pRHMlOC+0dq4q6As
a9wOKsXub4lR2dWdQQvIPRJGhB3ykdRnMVOQ3WMR/0Arr+6OzdpNm43Z3HFlsYvoZ47xkouM/+Tc
8H1KWsg9zBUFzhybiqlB9pIRwDQVfXKJ+pZrxkbfcD8wByCIqH8zIMihdhYw+o1c9jEJn8aahFNZ
GXRR3DIWuBT0h0f3tMiNZ0IXBt2r1QsRlMACitwV3icIRe+PQMF5w/vlpXn2nXWIdbAzKCh/KLN9
Cl20QvUzd+TwIjcDkEjNDskAq3mfndxvbPWPN6bBTt0CiVFTE+fap5G6apDLuCndI2gt0xJrq7yi
nUygAnALeEOuvPXCYtvdiDqzozdLV0ELC8/Gy2/8zYNm+iCTzWgXKcSakSuL9Ze7Jzu7hYdTpqvR
uEmyZZPv8nHFb5K7+hF0ratu/XE3ZEsqUjTojEZfOB0VVA92fQ3K1oQrsMixIm/JodABvpHte1LI
Wrqxje3YbQL7Dvyn9jhYq8vvcQbMIpqV/07oZBtLCOGFfkltlXuHc4LWCODnvt66HyjoDL9q6YY+
TusupWyJexYXBAedpSD7ckO7gpQ8xa8LqZD4jlP48sOduYB5NjgWoiBNlisO408fu61Go7ZoIYg5
ZnapTLGywCbGqoAmzyaRZ2AkYi7+HW8SXGkmzORoZDyxqoAr4GzBm+NBQStdIY32G4zXEA/0tWRL
g3XQu3UPhHY2FZh778kij5tuCCSf56AazeLmdCXprM27/18Fnz9Izu7fTy8+Wcxa1PtBLLOYIWr+
09Ag0KF7OtvO+MBGTW99euOWILGxffVJmJMOjju0NMaPbSDj+oV4smYuxmBteGiFY+UFaoYeUb8L
WxRPkFWyEKtCul9ZR+kp8NYKqmbuta5QUNja5qkLkMrA0wgt1S7srtQcIf/x1+VFeK7ATBCo0CkT
D2x9rJpPq1AvvUzzFQ436izwhjldWxDFXCud+4amZrVOr8PugOPwzBFzJiL8Mu5kFfQUxYwoSd1j
3e+IzzL8U0gyOCooHnisxJnXPFO+J+8ELuLQ1zYg0HzdbHpUg3n1QvfYIBJorpR6qVpLtj01C2rR
CW/sLC4Pee4FLQbScMTiOJ/i08LEkBy/ZmJH+43wGpgttwZ3JZCkWZyMKmZruvC4NFSshpEo+JZd
W5LhRFLlu8e+XMb2iXgoqfeCBx+RzGbtvhG0q6Wkb/i1c//GcEbRAq7ct1E+oIOLwh0peFkfcQzX
tb2qdFtd0paXJ0Q5+w0McEMOH8L5loD7ihNmw6A4RwD1gfZTcFdrPCFuuDLYjdSmRG57ecyzgRQx
uP0hTMEMTfZ+NDR5ZNmSc5SHDdcos9KiUISWpCIcxwnFuVUltO7j4NHODkq2k4eH0P1BD5zSlK+t
6vAo1SeC7svPda5AJXKD/3uuycWU14o+OtxOHy0556gWRzIUam70PsF5lpSDE9SNzZn78FwN5Muw
k/DNAq/UxyXTMfTLCG6BckARQVyA0dYk0oRyqt1YxlYw5suFWiw5Ir3m9r+F1+KYxGdVZiFMD0pX
0VDv8EeHZnZNnIDZBurdVDZB95EQ1Y6IdDRMOewRL2zrV5V1O6n5OfMNxLf/tmmA+9CpRNL9W/Ow
0wzJ7WWOINJ31ErxnKux9juWUYM01VLqf3NN0J1ts1+GFK9Ff2RspCuTQtEsxvPsYeFAWcTCnIBg
qqUUlqY0WAPHU+69wWyFpEB5TsR47ApDv515cXENfXvxT6NNFt9o2V0nS5wWFJ4o8pTZnQy5h+MJ
jX6Hcr9TiG6isbDz/7LsbeCikHcNcIvT2nrURIUcAXWGb1BciU6qIPigXaJuEjQcuwFa1DpDlimc
OQc+8pLJK6MTAqHD4DuDYp2+sssViIKmiyXGAV2zIH9G/pdCuKluLMwv2yc8Tpv2KY8QDDfugLjx
M7A0HBAKKUe3zM2tlHBY7TSUQC3Q4ZTO3U3mXJXhTQOhzUC9qktOtf1AIOkYW+yfR+OQ4D4ZLAbj
Bgl2ST6M8VWD6FlboxS3DBHfa/4SnMy8qnZmWaPEo4EORbWEroE4hj/d6IFeFp7lGQ4nyoiCmgEd
6HeHkloyvOWGgC817T3XPLLqRbxMo59k1CnWy1uWGlGvh50Cbh3uHQE65lJaha7OIUlQpIL4q++d
drymq4BsPqKNq1C+i9Hyo9flB9bclX32Pei0E5VQO4OH/PU9JK13htCpnaNNntMi7R/l+YprtHOd
laMla8/KuKUQFEGDVCrHQ2Y8c1zJcbwy7WQZpPV/uL/oCv37QJPDU8dqowzS6uPMZufYynronrRi
CQpZaoLrGLH4OY2Rs3Ngy6hUIQ5AOWvyLUetDtNIDCl/KJmw5DT1INdzB8KZaocq2yK/5UxGP2YS
HVWGNtAcz8RxvBJoJoGJIS4nJem8B9HscoXyg4sgwXg1CCtmLwCF+Hj5WDpzBn55iEl+opYFAVPA
u2qwfSuCZ+BASrPSwfciqz4brJ+7gmkD0Jen2E35054Uu+o0LSzPCh0BreAYAj9tsrHH6AVyh+h1
m9EBweYr37m//J7nEjEVLxdBhoXL4XyE5J82aJYqJVouvvORlKZ/I0NeKNRA7YWVA+W7RtzjOm3L
NThe8Rgxh7IME3HmIc5EjIgFkaywuj5aIl93V69Wlh16PARJkY8272hLK7dC+VQYkcevWQ9a449o
DjtJeWWxAzNyfwvnvvkPcW6R05Gz0BqRbbyvJqvPUbRBdumUAJ++p+1ggbH1+nADsBkQPS1WfcB8
Uj2iXiSopOCjOUWfKPYE6DLOzMr3R4FpACmUC0qInkzLW06sxHWQpuy3cUn9MXaf+u429PcyYJVs
T4zcJa+RvpeSbT9ue+NICYMb5PJDfAQ/X++qrw8hEuhP60OyB7OM1YKDz72lUgxtAQEW9JL14jmv
N2G5dL1fPgz/ePiFbB4t2paJ8O0thdos3LVIxNtLmtRV9K4Mm9b9EWnPATVE3Xki/bCavSm9Z+VW
HfdVtzLCIwFeFzw6HnSi9Lr0o6ssw5KT7LSaKYqfKW8BxGFSqfBqNB2m3PqczDLJSo9EPBQV7cZa
9I4gk/D4OWZQDXySHaeom6yoz3dIJxczq/7M3fj1CSZ3SjoqoTvKxL9jtZXdpY3BCO57aCC8cVdG
r+ZrhO33SbgCPGRPZrigGIRb3nvVXTlvJiTkO61bNLeYg2hPEXKVH65xyi0YWyTTf6r3ujuTRJ4J
2BEFECwsQhdUWqcsGCvDcUjyLefY9WSp+9i419w3J8fV9o6cTvefidqa4KnPjkBBEVuDv0kmK/f1
zIN8iP18XZRfH2RyOru5X9t2YDrH0D6NTAslQbAHA/hTTG6cnSilYT2rw3VBLhFbgYd8eHW6J9Ip
kNGmwWT+TMa5k1ScDNOHQnZMQTgI60hlKgJYl9ZQuCb3lgnaIcBvKdlg2+DqqwIv6LL/nT1xnPfe
XdTjMVDPFOnPFEn/H2fntRs3Eq3rJyLAHG5Jdla3pFaydUM4MufMpz9faYC97XZDvXFgjDGwZ8Ri
scIKf6A/+sfTL+IBrcbwpjQ4LPLqJNPhqfAjDg9OsR60uyDb6fqTbH3RSRtkJSaRtN14OKOyM25m
4zQlWMgLGECn3df8SXSw8rc0AFJEfIhfpQno5ZQ0pwHV8X4DwZoW4LbrMtxJn+abG/Pfq5c3EYoF
grBM6eryBC76MKoSTpy0/cZtZIJnhGO+g9sTTHDoXmLklAxI9Su1/BJ8R7JNQue9a/GNvQVVvXI5
MhQHHShQArQ4LquisAidUreJAnTwEcW9Wh4Q78ujHVezNSNKjjT3etZ/A1BSen+Ybh0QsnplScEs
FFqtKpUi/eLw7VRjqOxSsk8TZZTpXQm/0bjL63UOpIphLCZS5UqI1frjgI9ghePEzAfjMAb4aBSQ
rzCAXTCrarOVMj6qoQUf7xiGX6Eg4tPWYPqaWWf5te9/UE4X1ofO/Zep3Xb2vgFPNIJWeUyTL+N4
rykP2XyQLR870UYm5qr3eXawJ0xrcQybchxKDK6HY9MDz8vuWusBegSmLu4YPGTNDt1kLjDJ+j7R
PTMfU2Rp2H+JzSfcgo4N6nWAXiZwZ7qJbN4spyL0jKySCPaG41JLXhEJtoBT78l9RgnjCl7joQif
zfAUwXp0uW5oxASVYA+8ptMGvrmvZmfWNMkRt1KcbkC6QCtAMTOMnu3wKQ/xiNM2bbZNlQ1QJqvc
ZeaG2gd32jjtO/1rGz6o0p7cdw5/zvMX8Yf50bExDzEe2uCcD8z6hlOGqNvRd3235igssDEEkUru
wv0sEoI08cvoNyV+8nlq+kuJrRhI5LXuvNbygTsGi0jK+mO7YxXlHRaRKK/jCLABF0RzwqjWxPF0
YFLMK8pt7mxnZytlr6H03C5nJPHTRzjRTvizGp+17HsURi60D6dE1xoq3AstXH0QEQpFfP5kxlDV
kLFLBGjq/OI37FmRWeECJtOa6yPmU0iyc35bkxvLd9G4hdlhCSOzDZYuQ7/TLNwRzrEDWf9MgES7
UdL2nYLaQozF79qcDpa6oUUBaqcbt1ZKLHlIu33c+ku4FrDNEc7GQ1E+FcYDI+ZaFXun9qh88v8m
yn2QviCIx5zwDdHmCEoqiEJDNdHfpvTATzZsQawZInTE2jUPQ7uh2YPUsczBY76Yu0HdcGljvUbC
S5HRll4pZUXmUTAv2l0gvSgSdlkZrfbHpkw2dq5uKhYrs0sAFVuHYXmjMQ4oDb+flg9unKr4cYp2
MFA0NETj9xbDFVW9510qJL7HI6QHZBM+j7uu3rXAux3SATB2pnOx9Z15LOduIA6lQACjuNX38XyU
w72Sb6NiG8VrOVsPdMH8XPIx4Tgk+febLI+rMdL/DgK+0d/BXz9LfboUun1iX7L/QQo72SMbope2
crKp8HEsNoPjgdyM03twGoN04wi8egL/OYKLvCgOnU6JZ0aAKYvYpNbWCnYx/Ess5+NdlOzydsvS
0vA1QSqmuZVl/5uYIMmMO5Og46vA1y5u1SKvFbOhUiYqo3Z/F5Re6NxpxFv2auxXEIjkbsWSS/SD
qXg05eLmxr1+hSNCuq3KaHrZ0E7/wW40ZqmYc2vYJ8Ni1/pLD8h3rzjbOn6ttF2CCpZ2F6bnSUH+
7Ubsf/PZF5Pfd7VoADP5Q/XIbd9V96LNGm3/O4CZeahZrEDOcaCFN9b/tZmnR4J2kU1Vllf/e+kN
1ViUzsTM1/qaNiktXjolQ7th5avQHpsDfVFIW+x0DgU2LvCZz0dwNaKCXgpzS8QioGf+HoGmDk1f
q5190gBX8+6MIlEfYvCK46pRzo32QrkekBynOtlCNd3r0mNKqFm+guqcFo/f0/IbttWYRNo6tusH
iehUxmroS638MFu3bU96iqFwmKBjlHq1sgeWXyUnx/71+atc/5AghVk/gNv/qXR2dtTN2CDYJyzd
5/Ax0PbGuOa2Yx9jnt06L1w26fjAEegMN8ArV5oeALpknNQ/5Plxu/h7GqXI6DLAI9apxM3A3jjd
pkaqsHTV0ZWnTR5uWdXC26h7zvrtAv/od9nurfk8A1ItMPxGJHwVdDeW9gdX+zJY/3NUF0tbq4sq
qkLHOjU2oontJo/vm/YYOAdcdppub2sbKbe90hZw62hC16n3HfD2krOlUyPYuCIbT9dyiUe6xb1y
12YbuXq0sBxXDNHB0K0NGkkUX/vkBFgok78Ss3BgpLQ1u61dPMYDfljLQ6icF+c1G+4l7YSBYy+v
6cV2yz1+TSCv5gLxZHzBjRPyOsLy+fOFof5bYuDjqBR+hMCGBtH474+zdArne9PapzLFip6iE9SQ
6PsI7y2NY6+M8BtmdZraqU1Ws+Fx2nHGctbrhxq7JlAuy4Y70Bh3A/7zdvUWGu/98EtWXz4f59WL
yGZ8QtyJkv1l52w2Qivrp8YW3bpWw2EHaQWkaaLHGAsehfKDttybNvC6H/3yq5bZryrk4PWNUVzL
TP4cxcWJ0M7REgDq4SyGS9TrR7o0dfVQSz+L9F6BA4W8Yzog+/mWKVvNPij24ObJVm1P9UyAfSvf
FEnuP0v4jzm5uJskO9bQ867tk4ymj6P/kDPkarfZ+GB+xKakxTSws2znZKc0PafdrbUjtsg/zxdE
YATP0TL6KG/8URmanazRUlO1sGk4EELToKA21Tp3IZYnD0gHouRHRtYYBxK20lwJbA3LhQ1ta9i7
+NmtdEkVieHlgOgygFSCLw4x7qIqANcxiLNKs05pKKgHnCut/E42YmX3iObQTSbErElkig1gLfoj
mS06CgJcg1drvKb0BLKaEC9JbtQrzFsjE5fdH1NlT1GxEEpY5Bb7FKkCKflG1YmEkbo1JUw9+dpI
O63DkAUvoPowNz+19rnHqywraq8GjTCPRzk5yI0vl/e2eYYDnXf3AfyTqdhr/UOKlPQ47lv7VY5p
Gq87rh4EnyWXEBhWng7MdCRvPyjqc2Q9djauVRt9eJh6X4uZD6zGfybf9GNjbnuZbaXEflu/Bv3v
wHmLcOaLxuegf21x7XXybzf21K2pESfUH1Nj4MMkxyOriAmR7dPMwOQdiRQ9K7B0UPohJdD+RVQj
Mm59lmvpNdqEyMUjeAy88eISkIK+n1G34NlV9ebIr6a8D+adZX7XB3RcNM2t1JcuOjQc/DIXtxqk
XlVv52Rj9Ycxf81qjsMWVddK8vKp8AryXWzmiuZhBDgjPxXVXunOOVl24ZDtBFBgDoV9StXXBjui
4K2mvhciCGQ3myX7XuE3RfiHE/l31f4Zjq9yQOCPd9YpQlNFwxQqM3637XlpSZOVN8NaCRFEyX7N
k6e+vq+DDZUKxnkLv/xxB/yzrRDUs1UHcws8J/7+QvaUR2Mej3wbnXz1K/IXlEJgXrLnO6TidPtJ
sb9p5TNsQi5Lh7lYldU3ESd3p8nYD+UDBTjuwtJ6VSngWG9t8404iRQ36nFlxhiBTSlYMMYKJby0
9Wv5abbeQTqQ3N5YbVe/+B/vcpFVxcrSwfAbSGjCFTC3IRRtpXjcjt1G4Oxw26pX5HVwQT9/8BUw
lkXY9T+TeMm8zILETK2FSeSp0rCJx695ekD40qGpgYQ5c1ma7owIXjx7GbhRXXuLR+jgOAHeMTck
8YyMLBkDPQ5R8j1rpGigeCTRAEg+H+wVoZu/B3uxL8potJd2mD6SLm1ZB/VLBuSqAtk5DD/RH+FU
YUzB1IrO/FB867QT5PhKvpH7XLtuhVoe8mwokWiXF0yXdsEcOcwZHQcl1UV7XgSsWQtEiIDl+cZb
X1kbZBpkeTZKqQSrF289Ku1cl4mIhaRVYv1W29SlDk+6+Z+204joyvSeL1gIjv9/j+YSJdfUgUXq
f2+xyBiaJgy5yoXQvBAixHh4+KpShWl+z+odwDf0j9Ezu70hrqRZvDRyWjTpwXtctv+GeohDSeJU
AvcJHJEpnhOxFzwMZRBCRGVuTl7MH+DEHAmM1kxb2bgVhV5LT6BV0vkE+8dB/IHV+uMOGKcw6Yyx
/BhEan1h8gdnh69lUfnxO2UbIY0qpaPHPPx/CEwgw/jHsy++elqoPZLR4lhO9mP+RErHAyu0Dqvb
xjnidLk4Sf96lliBf7xnm5q92oYQ7QqsX7N3JhvnBB4XVl/1YF3q2xsr+srdyvNM1jRTC8Dx8rSL
jHFUdNI+TfsQwH2YDeOotZKguwBDrqFbV7mzyyYb946nqSyQkIpunXxiAv996f8ZhHWRYmiR1YWj
mtmQF75bsPILy616iFzSuQtP47xphodk/GWq8Y4SMjFjiQD0tzKH5Lu4WjRvY5ljRoawPLY3hnYF
bsq3h+JFBgQlXbtUF2y7JsWhiO+Bp/Wg+IAMqP1yLpPOQ8vhnKUniaF5+HTju1zJunguDF2uVBs4
xcWaG3o7MfuINQfvhrKa1j0uEpVjX3hBLwfSPkoHQbeVjS1jQFSc6tZN1NsVQQVennPewY/OEs2N
vxdjIplqiwaCfQpfp4/SUmB8SeVjiH9k0wiqjWrCfXe+UvwehtjdUVenjwsqvKs6N1V+UXyJ0g2k
IMJlhKP14ZcEJ7pIX4GwBstriQ+CqI/emLqrS9qyhOASHks0I/8eNdNat/WSMHV4CQd7ihngdWNK
UpigyYfZ+h4oPmAhKMZSeKskK07hf1ayTZpMukzYeJksy02v6GVjW4L4LGhPEl3GbZLeG/q9SkwY
rFAWohhIFVqUuW89/urhgWyCwEhASbpE5TltnvR2ypuDD+PkAL0NLhr5MQ4q7sKbYh/m1beFGwte
mFm1LtXuxs5x5qHieRDFnBaG9pEaaJ2JCjl+D7RsBDaHSlJmH+kcIZqxRBQ39sg/Wc6GcjtdkUZ5
QF9CoIXQAix2Vnd0wg0VM7A0S/vEEqPnQnsGtvY8nxp5A4WbIDBBX204DNkDix/VV9oHrX5uJsw7
j/w3YIYBSLPGaKxQhxz+Y0dMj0DeqvJgVz6xkTQcaV2wBuCrfb7+rtAn2TV/zMrF+lP1wFqAh9un
fhUWG9o6eSY6P/QZ+CA0VEQjIzgX/VpIUcJitrHhLVcohGGI0+q78MZ+uAIlFJk3wgCCykwh+uKI
l52cG0yK7FODFzqm4V1L8Ppgogonb8nc7Pm+iFeUUNPuO0RoT822Jlqd2JM0r6VRecLKvFg1wfda
w59qp4YrZlkYfC/qM5H+fQw3UNmTwPNp5PYZxYUunlwVYiYAlIqUEB/WR7pNrPZWxWfb8ekQgQ6I
hufPJ/7qWY3erEN4JlrsxsXd2adpxUkeUgGaHnKFRhRyY1uEg9qvZIe0jDgvGU15U7vlWlSoUXpH
uAUmoPxB6vnjzg4lzum4pqgAjb5RfVqTMCXBJpMxcEfYzoa3L9XV7QdfO+kgbTrgDQVU9J/LabAm
q0RNRgQmAG+4nJZhD7Bm/ACCkBVX6qM4bVC/0HefT/a10regCeAwY5L0qR9//8dLz1PXtE03Wyd6
t4DTGQG3UJzjqm2iQ4jBDi5HnANqvmnaVSDTfrVwu/bBa9v9bpG/YxJqFudsvMN3sp2FFi2dN0EW
YzEt+e85/wqsPYXMCGKJgl7sx87aKM4kM8ot+Wvr2jn257tc7JBu1OwlzfiAUS+ASBzcmnZO3dd0
PtNT4kirHzhOSVdR0WTQEnifuXaj4gsnU2Eg15tTW8GqQXth8nnpyvgJNQW5HPpPBuHJeKDiXwNR
oqJEuxmFMtm+C0HhmnrgCmTUopHhqpjHOzqqKzVHXOKyo0TjRPol92tqQFP4U8ELpYZkj97iOGEW
l+84y/L2uRneiQOklhBtuoeznYRohNt3nHJ1a8LhKdGJRl7VYWoPRSG5ULVuksOuBuj4g0JChU9E
T+aiBJDPeZ0mcW+dON2d+QQonAoNLXUEpolW6NYO3Zp4AB2LvLpx6xriRL28ddF3pQUDLx7hoMs4
ZYqcyQpk65QXP0vtGVzI2J7jbCP1j2X8Rar2vbbP513Q7Kt0bxTbJTbcrvhSOT8MKumt/gRwxOhO
8EnS+cHKvyvlHX0OUiu+n4lN5QfPh647vXdR3g5FyZTKmW6tWABR8lzn91Lzqs++gSq4Uf3QSXbN
Ez+oV0OcyY/Kgnfziy0AKP0xmh51S2AQbh1/12cBrDj+R+BQLmGJQ9hkiI+ii88xBBhDL2g8r21a
1ICQD2X0gJwICmoY4kS7vNrRkau7000w4Afl859vYZOhCS0uzqWLb2HX8mQVMutgAVoEGNDaSaMb
JSs13mbZXZIqLu05kIF9/YKlrRt274OMHCEjTO4ASkztQ5x86eNNFqwrfZ0HLzTuy/xxiX5POMG2
6dc+qjEN+yLpb7VzKEIKk4V742y7dqALUrewZRIWZ+K8+ONsKwMN5mFeWqKcRWGhQxQ5fGEvbaIh
W4XJDnVKurty8h05rKR8kBfgKUcaMmW4opVTp68EMBz+0rIFs8GxVoeiFcy1SeRJLDZPP5dk09e3
coZr1wFAACEfI6pI1sX9F4eZ1YxNTq0y8zmFwCqi/gNEi1oMRVLQDiAwWMVgFW+Wr69hERQhfy2L
Hp4Qafh7yhTxXCvk2QQSVGdhaXT5My1QZkK0hr5W3bmrX5X6BEoCf10Cf8pBRHuff7kr/Flg58ZH
6C3sVZ2L2KuXnSUJBt08FdriC+8z7OjM1zb+Ii97Lf7q4MBu6O9yLHsy2Zu+4TAwH6aVKVN8XeUO
/JX+oTO3kr3VM4NuV3ljaV2L0DFVhWmpY8RFOPb3NCVjVbZxpJpCsIAgHT0UuEMA1WnDsM7bW0JM
V8pjoPD/93EXlfO5mHJTIlQ9IftO4XWSz9xWeL7xLK6Uz+f+2vHDGWzRJRQY9Y8L4o9NUyxx2KUK
tm4wFjn9CTFRVoKjcdN98daDLnZnkzZF03Q8CGNBQh7kcAiqEdHObokKX73TSKO40IjnQRlerKbR
WpRcT1MTZInmzine9kS2RALCFQdGCplvB7EewKSww3HM/v8gZX9tT/85hItr1YlLldOUl7UNt1c2
VnjifUVtxvQ1/TCAd0Abc/SQEKYC8PkHvUI4AFWCdDGgQuqrqEn/vVjHLpWSsCTEIyACWQG+nTI4
6LUWaUccm0uhNzrcRHVcQzRCeUKqAWgHce0lj6a3pcqQ8s4SiMaMnkYiCdIf006RFe6Vnfo07DDH
CsHrcbTZ2I1U9eTWdrQ2VcoLVu/K8xezfGmEe2//O6oaNwh+6sE569Gr8SArWtAHmy0ADOeXMnkh
juitn9pH0kEufctwoRjRXCJs2hN+AmOiR0/BB3Q69LrA2RPQ0P4mxwRXUtRrTGCBpYNnq8TJ/0CU
2vCs6sXpdwCftbWSYYG9+Y/Ii9UqIiGgk0gRisQl/+K7cRjYRL60t7IADaeNQZ8/2lrxgTMSbBfN
U0GqMIKzObQIHQIO7E4d3uwgbKe93B1C9MqqNdEidnc3+xLX8FV/fY+LJdjnZdFUQU1kR3Q5rUNz
HdEpJHNWD1WPoOiWJGdut7DGFHV9u6N+ZbvzeLJXUQZz1EtVzzGpgDellXVCuEFqHlPkHBqPIhww
M4BuhAxGvsFPE5FOPVkLEpi9ssw7OrU3dsP1cdh0jj805S85R3mYmeZUcMPBzMXRz+o2yrNtEIlv
oMgD91Q1TzLcMdwsXILqKlY8TKTAAH4+jI8azkV8xXT87zAuTr9aL/osHYlN6F1TXqrCFRwoqk3M
y2g+sUVQviMC4XhimnShRQKu0ocQbGgeEQH20uBgBVuEkgNEfeC7gF4JfsHB8x6ApoTEZ3kAqZmX
LkkswJQlB7K5o+BIKYnJZvPQ2pHlE6ufhj0ITo4CAHasAUGGQFS8PLKZOBz4W36nBDhkHuPIqYbl
YrisZICIrGBl+IomDgBS4lA2AcgNBOz5gCzi2yHKlT4G/CmCE8xzgOtd1gWzRrc6U8TH5nwkQoJM
yCIGKxzlR3pGfMf/JNE1wCrVmmyToszn3+4K692CFSFgB1yPDlqvfx+obeo0hZSzhELOl+6Myl/r
NeaOMIlChWM/o2nInWLp9yCDQI4DYWeKk2kDcDCcQRaNu6kCdoO+vihe3VQivyJpxPiQepbpBIiq
3sXa6iaZ/KGOrVMXflOL2W3i9xJPO/0+61em9LNRNXex18qyq+bJmyshgBdJr5i1O9opz49peSOx
u3r0KJQ3wNfbtAcuy6mGnU5ZNkQUGZYnTEQHP/JlRRjUHZtk1zc7aXokBR6ibddSxLrRW7wW04JF
IxFwEGCgrnSRyphSlpBoWSbRKpn0A3osgNMw5e4GIcs71E/Au2syAPZMAu12DQCB5Q5s+fNlcw3Z
9Nc4LuJ6ZzTiJR8YB6m1AfcPxejYR9B/Nr0WkhlZBwXQKVy344YlkhaIbN44da6GAibq2GRDKL8Y
Hxn4H8GdUYaqJeEFfaKuy/nHdUY0wPqlusZCJXolLyav+PzFP2oGl2edCfsKb1ORSV7Wt8q5n8dG
YT0uSesX8uLLFYCLuQPSeRD2V/b0UVkaMS1jRDFGzzY4p6Z8bpvv+GgqxX30kW6mMte7qmAkK8ov
ffeFS0vh+tazs1ysUSX0NWnyjETx2YQUpen5J/od/7IEHjRoqmiw0vCfBp7H2xIMKMaRNhTm3Hxy
EEPq0uB0th2qyDOlR4oGNOJB7vD73DxyqiBBRkSAvRprQyGLzZp3GBZM5c2S/EcC8e+UwUGGmo94
5GU/ryiMpjYMqg9l9lsUiWzxT4FIgdv23/T0yaDNB8nCUn9bsaswoxhkwZ/gxtBq1vZGUMfTI1qp
Duh1rggs9ZY3oi7iIKIhEV/x1qx1bgMpOEzNARE4Tb1XCVHKk1H8ZLpAExH5S/V3ynjCN5LDDEqD
HZ2p8aE/xuHKCc8XJLIR8KbKpzIMNJdksJ/bFRw6yixj46G7yc1BaDMbR6s8cj0QFmnaG3j7cFyD
ZO7718/XG36jHMD/zJ5DYkbqqGqGc9GInLIZH7BW7LRZ3Efg1UD0asGe8FsWSnbCWbP6WtY/aYX3
Xe+FgC4sBWJAihbp1nBeqHyFzffWfLQyD9CvbqBHo7xk8qM0vlIbLKp7LdyEECjq+Z3vL/xJxc+p
w8mF3iKAH8GhWM48mIIq2goJXsKdsSL6ZsuD3qua/VidgapxDFFlxIPAic5Cap2iK4t+tD1LdTPb
DdPvtv5AI0TnNpsO8IEi2TeSNe3DvnqknalXlZsAX1CFjIH2CklJ4KjCVaU/05KQEwF+o7mv43nJ
Vy3RmRTeWepvA/tRsAjuBsyOHvZuPdABTFX0BFo3mBo3bx5F6b9BxLB+bQCmtHfzvI5ONG2ohfyX
M1D8IEIDkE3baFB/sw70VCwFdH9r5VswrEPloce/w3kQhZ8QpY8nfqfbA6qUiPjWR78W2JHoqDjZ
E1/+Y9IS4L2xhABgxa0M9DhdvEy7oycsepwoFtPAEblHsmYSFeuMajwEL2JRJBkQuOYTfqE+hNA8
3UYoYJG148ewUlnX6Oku6pMO659QiEbVKEgn/DkJAhcJX7cyfljxi6OfDXpb3eiKxiqkKyrnnPQD
NpvaibIvt4+wr3KUX0m3p6FJ8MaGjObvRN/8SzgehdI0ux4s2oqlQamDXEcImbExRWqMbUKxkayn
6Ltaufzn+Ixhst31K/4SDSMWCnwNPj+FTf7Eac98vbYrVhTqHLwuw32lWxjePrXZN746fTiYQIAM
Ad6z54H4a6wHEQIu0Hp20HR5XR3etb4uy1dRfSamo96DADaxIZNAC9T5BVKP85wsiqVGI0mHn8cg
sV8hxuQAgTJEKE8Fm46hbh3DH807WdbnX/7DWeVyt2NKBbYFoV3MNS7uVauc+i4zZooxyoOWyl5j
Sb6S555V9PteNbep3Xp0L3vw7wJD3IDEMJdqW2E+rCFvLtXZSc2wNe8MNzx287nS3ocmfQ3sHwm1
fvznXKt3VlH4q0Zjrv36+eivrlq0msjOsWaV9YvSjlbVsl0VMgc91k8Bh6FwtvrP5vHzBxnX4mZK
EP/zJDGSP+7+ueyTcXFG80SL0shaP08eq/wuVXeFWq30SdAJ7/o2XSXtvay9w0EEntoWxqNUDe4o
PzZTTmqqipYJXEiu2x7EeKAKwVjYfzUEO3lVxvJBTSEeKPNKljpw9JaXlAhSN5tsgQWhQmevhnWk
tKtxrLbDEK7MZloHgU6Rz/AS/dmyv5iDss7Au8bgwDCD8gIj8+p2WLPvvbL7Esn3tRF5WFbdqJNc
KbLhbfa/83MR1WdLGOdOzZcAqiFqJBj2fuCq/y/wIEXcQP+sWTIHvBHANvxj1r20tR6342R+mLpV
ZgTearNgrlz4ODYH6JpgjgQX7vMlcK3Zp/KCEFwoWyLtcVEJqoNBLpyxN09Znvg92VwOhtSwv2dp
jz12tHHYyKaWrsMEk3AstsTnjhw3mAlZS3co9kWsr5ZYEZqQHVBVjigTXGiJ8cDcNiuwJ542BFtJ
+4Jep684FGSSr0sF7dAREirZ1qa4BwZ4FdsvRJrymNyoy179hn+84EXm02SKk1p6axJpwuD6vUzn
zDhgzQKz72aMdvVZCCgKv3NQxZdZlrRkCMTMiXninK8xM+Dg5nnzcrLinur0jW9362lid/+xe2V7
zDrbpIBI3p2kd20jLIWBTeMh7oXa++cL5fryFF1wxBKwf70UkSNhkqwoFe82rzOIpNi9pQ8d8Ugn
pPKUZnFvMxCvvSHaFzCwHJU84d/5HIc4iGqTFFR09YruQHNGHXeEtTLsFMBz9B25c0dtC9gDEYy0
fer7B2FIdhMKcHUs0B3YoNwptnGxUZwuG/UGWTjRggnyzaLeKQGmmr5EfSw7Qegl+qIzxKWZhY+s
ZCna5uM62d9U87sG0MVkViae4VugF3Z5uZlVUvV5Tu268iiUL0iFhfi9r8V1bu6bekMdk4Ib3ik7
rlniXeKX8RY18Uq7Q0UwXhSR0UyTL2t3qSPPdV7Ixgn1BVLmPN7GLVF/fx6nt47PNWv5jY1MUnrl
hLRthIiFTj15s/j7Pxb8PHQEdBOfuV2Fr9b94M8ra62sDTf93a8ct17pm2I33M2rwbc3spfs5r28
t9zJDzbhNntIz8p64v+RPc2Fwr8rt0BdpnvlXj/K73Cxvi9P2tPwo6Fbs1d2zTo4Dut2pbm52/jA
TzeDP/HrqHqzp24M3/CXJ/s4fKEy6Il/Ov/wc3Zffv7k5/IEi1/K+n79DIDR5Ye8kRl5RPrut9BD
5M/zRhfs5xr62Aop6Y25gty995Gv9Wpvd/6Verq/UU7xsds2h2do1T5WGu7g7u7Db7B6XGoSnuV2
ayQIVpgeuwpDk1fPKILxuPfIu39XPclN/N36e+yuz7tfvxK/WAOe9iKv9JDPdc+RH66SNaXlVeJL
nuNF/AfAEvzwfTiAjt8SwvuDD8nbFXOW7WZP5ke2XutK/LJc2btXvdHL7spX1Rt8dTOsk91hWiOR
5StrRAHc2av8etWuqDFtxPzJzCKlll22w0NllZ7HleXqm+YueZ5m/kfjkK5AE50GF3uXVbzptt3B
9u1d8DBtQVBsqDYeuoP5EB6DO9PPPVcoFVEi/omFvA4C7Ltxrt7iF0Lt4W0IvPDYbH+FruKGq8H9
4Xjp5iHwO/dH7eu++mA+5MflDQ2DPPRqutWr5/fZ0zfgttbjSvdaPsPk6l/hfB6nw8SElF7GVMGx
up/ewl+m5mL3Wx1iJi7cda7pdm7A5CX39kN1OP/A48J9gTbnhj7GqB7anhtgnavHyPXs9egDJvCS
vfw2b5NV4H4LXNXHw9TXNtqjc3yrVpjJutpK3epb/VD6CBK6WC648m46o79BxyDXfTELxiq/s5+G
PWoDPiihnfUe7gD5Hika7Zd97Sub5RTfaZvFs915bX4Z14j8r2Q/cb8V7ujLkMjTXfaa35FYuKTh
m+U3d/D6a/XxPmKOk3Xo/urcyXvr/cKdVuM6vQvvqGPyC0r8Jt1hGeDJaxQwVspe/Lh5Xe/MNVyQ
fbnjNdbiVeW14kGh4U+nVeipPnoEXuY9BqvQ//1ibNq1sXc2+V11KChCW/yH7U6+q9dI428h82+j
VbJK/Yh/0CBk22WeubJ88ufV5OVri1q399O5K7fSFrXKte0N68Y3j+FrsiNz8sXu1VzDpxzioXDr
IRu307zQy1bRfjy0B20HkmFtrpq1yupEXv1Qb7XdvDF2wcrZxet222+th8zLNqGfbYpjtG/4KZEr
/ibz9kRlLuo7Xn1Avd8d+PGjH3qezB+ODKzxgBT4jZcyEbOv+nzxTXKctzCGNs4uXasH2f26eMNq
5mzoD9IOAOkzR8iqP6hn7rhN5Ts+6dpuvFX6+4CNXEacIEoo/KG4K1BSf5+n9VQ3bScRQFj0XIL3
uPtFP4jceHRRfXAVdlVG36UBGIiIyPwC1rPgxIyDO5Vjf7grox95g8yr7df5D7uxXWfCMMUpD+bw
VOe9n+owkgxqYtKrWcNvsRBYzCfPtpcbN8PVGiYYSHCBdBctfv/7RYxmqRYlFDVMTIf18M3OJJQt
yJzvUJYkWO+6F61Yp6BRbgRF11I1R4dBix0fIHv5Yga1vA6IL7kFs+prIx+gyxQYssavw3xO2/tp
Po7Sj7hz3Fiz3LBX3c7amNq9NR6a+lZ8diWXQwkfqC5eh3TULmOlUQ9NNU8W41R0yaqyf0pkEOn8
nCv3kA3CZSOpFslZ6TnNa2KWbtH8lupvGVicz6fkWifkr3FcRKUxpHklaVghlVhD+rlV7mVJcef6
KcCqUDislSMwQqkHvvYBNm0XKiBR8ZS3nL8yWyaxvCpDwiZzvKRLQBjlKzlYt03u94IsZUm3vqII
3S72AUMWCwhoFbCgizS46xJp7oeR8BEvwGCjhr/s4q0bfiXwnXpIapErp5RXHMld0u83I8srUY0G
qBswApUqmhIXT68lhIaqoWNLGU9AFIFRVqqw22jt5zh+/vzrXIna/nrWRQQlGW0559LARlFelWo7
jn67rFD5cEMNJtqw0ZTxxuR+EAQvJxf3W4QcbLoLhnaxN7vOyc2Y7OE0Wk+vMYxbCO29q3P9h0d9
3CbhBpXTrNA8o9nI83smpX5tI4mA7d7wNs7H1jz0ht9Bh+w4SvStBHInnb6YFg2j4ag4yD9CkR2T
pzD7AeBZsn4FlYrz77vaHRX4sQPw7O2sgI2ukM9v1rK0b7iEuhU2H26SH8oR07vOdaR1Q7F6eVpo
BOFI2ABLV6heLAAMPGN8znQ3W7gWDVevRy+3vlLryuV1Y91lJLhwAbxl8HW3wz2W8prph7pXhDfK
EddyMOB38JVgSQkYxUUOoiUUu5Iw0DEp/EXQDRBnpv+BLiHVITn/IuWsUEpYn68ZVWTIl18Qg1ge
Kxv0bC5ZYmER6nqTmPopB+s726yZZNeZwDJmXwt+KMrsRcPImxdurmgr+klUrr3GzuDTqF5g/wrV
bJUnkV+p7HnjbVHeh/S16307f/x8pB++6J+N9GJ+Fvr7WpMwP06zqg1b4EtI0ob6Wa1/KtQmnR/a
cmcab/rwlY64hJMHbX7Q+2Crx+yhL840wxPUG3qXOiiImIHO54SV6qbKj3n/riy/en3wTJZLG0So
umWPWmgcSH/N8D2xFfEnMDWfJ2OtjKj3Ovu239pI2HaHuX2iPIyTdSPv/rPzjcq7XNup864Szp8+
CBG60rAoLf2BJoMT3YGlh2pL4VkDj1pu63pDkZymCVgI0BiwHPCqgNfs2dTpzPlM3V20kDFf2U6Y
K1qb8pbKnHrltuOAFJYgyHTa+qUnSGuV8WwnKZJx7f7/UfamTYpqW9f2LyKCXvhKDyL2TeYXIs1M
QREVURF+/XNR5414q6wdlXFHnrOrKjtgsZo5xxxjzPzApu2arVe37i2z73svl7Haso+ydUqRBUNc
sMvPOyifQOkuMnpagndp2dHtM0a+xgI/QfsAf6GofkLt/vMI+v0+XwDU5lnfH2rHlpNrtEhBUmkV
cB46G5CEaryOe/Ckq3zD8LODn4NTf+2xoodvfXYy3RUXsuRAcn885/LDkhr3hzn6X4vptzF82e0f
xfVGvbfUEoSeMJ0eSm8VBhzVdVTj/+8AkdITEnorPTQMr72n8lNmnI0949DRlAdM1jzWHvgQsppH
lrlq8cPywzPkvx6uZ2H0Ilq4EP3x81uCfh7cRDprGWoybOwpMfjT8QTSxIFFck4yTKIX3u2aVJ2s
lYwRi2+LUqW1fSdUs8b8T7Q3w/l853yV1vB9tBJtmZxzYOn+dSOFA+sUnq1hBBmedIIWFgTe82DY
//Y+2SytLwfLzElK6m/Y/b8vzrSxaDBKknoDERh+HUg6jvbuZH/1nxec6arPT+kw4N8cfnss2s9f
Oe/NIV/g407GQE6PA4M1dx/u/y58J1NLScjIQhqAgAfoAl61lmyDBBz81XD+8bbkayUZco8YmNY7
f3hcxr46d37E4BYKMoSK7Kj1nm7/KG9H60S0isO/r9m7hjvvv7NPmvusXrXvJNHa+O6WH/Qn4Zb7
x2hIL/os6m7VbhBdrI/dgcTn5txXN64nYljMj+kjII7/LyMX7Y530pCOQWePJFvwW1I3XAss2YoY
m/7VANDPz7wew8/J8/c8VZ8S91iGaJtk/bJ9Jqtv+M4ecek/f+bVbbfv72ERTT4nuBPY8cPKnU/V
Uq0393Ot+LRh9jJbIgX9nCBfAYM5heA0TpF0jLYc9bjC0zk6fYJNfOrqzsDe2yT87tE7eIILBu5i
cP3Zp9l9xv8Mzj6AQCKAf6wfQTkCIeCTFblqDhyQRbmXOmd/76bO9x6Eg8a2Xs6XChJ6tB6R0Psb
cwXKtS5dMC3CChJdOmdP1n3e23jZRHQI1HmUJjb49zleV44/gbbjQLsnb+5T3j4H5Bu8CzloPyEy
+0Zq3Wd4H52L9iXGCyLBPtlar09M1cOvj6vluq7pJ8lbatVh62D1MGKY1hPdiiezp2XautWRQeIz
bSUR+IJ15MOw1g1TxfS1SCfBpDcOP4wxFlPy6eJFE6ue5MrWB5cQ+VgmUUIGT89ci9SV1Pd/H8Bk
wE5fu3/vZ/+jDv116A763kGIyCFBvQDsqV4+DveLqSYac6QDMesnLZb6oD39/L9MMI3mDd/izpH4
2C7oWOZuWfUQOp2tzDRD9Q4mBZ8DeKnim8/8v0e09nzlE10Zo9vPHqALu1/zb8l6sqjt7dme3Zhi
8dG6glm0LEvJhqgbd3wX7aUZKeoPdu11tkLevyycHdVK2wl2YDARCMjFnqf2dNiyLlnkpOlLFjWL
j7bEzOrNFIjgkhTAN/hVMvEb19sMl8nbx1xkwZDMW6sfhrLPFl9GkgappCEGJI+erPXn9nkoj+LF
EBR4fNSZAZ3MkNo0yqpM8hBKHS7DwgzKS3A6+D9c+D9yRwj1eKAAtRPimS9pgfHgxK8pEyUUu/HO
IWxCWoufCbad2GjinUNNGPojejdFDC8XG93SD3fwH6HFH3fwcnIQY3a10aq/IjcIJHgegjv8r1cu
xqBihuohMK9DofJgHjASHNcQB54/UpT/fR90hvnzFQj7apCrFEDwFvZh8Z/ot9r2tq9wCNGbojp9
mH1/GkI7c4cXpzjALIyuMT+9kP8IuX8bDlN84adVx9OjVmpF7QU/PcFft2DvIC1tn159t4URpObT
0x5MBvSg/uld/MrIXqchLls0CyJdU6CG/TkGN/OgmV0nqwnsh3vpwjrrG8OKPnwU+v3JOAyz8+DF
Vy+qe9Cq1F1nabPWhbBkP7pGj+bz2k0rPBxOvfAPp5e7Iw+2mTA8opr8sTfDf74xiIR9wQ2TXPXl
bq8NRunUStQEmSSL5togG553OH+SwDFaz96BFP40LaAvRxcaONQNiiEw/n6YwXofVf41bL/dyAvw
oV3E9pll3Aj0orIhEiniMtvI8H/2+dPKzt8yfvaoGhjV3hA27SnGmNHCQT/lD5LvLXmKJgFQnqs+
LaHYDPUYjKS6fBR477Rz3H8zjNpQWPV2HUJcHMPLrdcC8eQw45gqcKjgWkE3wpm7a+eUglqwKOWD
bUSuP1EqHy8bQYp5qfjs3hqvQzUk0luD5jq9Tov6OVJ2nAFN+DCgoDIyOc2733yayItTchk4RnwP
3Wm71j3HEEygIZl2XFZ0pplAAtJNOlROIY3j0MpOIYtJi7UBcooGlfhKf3zr6hjFLIwSmMZ0tON1
IG/EslVDfdGL7/IQ67b2EcGmKQoP9hiLHF4JEesT9plkGcYCFE2/i/5l8JbJa6JZ5he3iwiOW8WY
IH0E1DFuQ8h4jn4e6fslvwu6HjSVnuJJq7kKjylfkkdcjHK6IK3Bi++h0G7MZkpWpR/H2Xk6OMM8
D3FcQW3Zne22nFbSDHljarzxSXgrxnFK1VHVFz83ZfiPiQRYIqK3Ell9VD7/XH9ym7VFejyQ5Qtx
ddsOKueqwQET3N7LucMhuIKX4exL72Y+Ap28mvYphqX+1AYVP4W/ZzQaYEQytC6XzL8Zh4ooKEZz
lhNh2ET52cpWxSFsds1O2RiRtKD781BZ67a2OXB+V5zw59m+JJi6+4dJbj9DPeo9scLBp+KVAViw
nS8OD9hOVr7IZrdYMK1m17bWRvnEOiG4TCAGlLaoRBXUI2s/fEwq1DBxOjVGTWsNNiYpdYQNkWpD
ojOAGFLrnNzCZtSHeKWrMJ2JUEX3MDG92sc3MqxGXW2ztsZyuPcz6iIXt3HMCPX7gsbbpOji3b5+
DI7W078QXhyJ6RAiUtVQRkV4mN2d2pP8LK4dbJKvlBV3+cfDrWVnMBX6mgWRARz5Ps44Wp8A+F6+
Ejd7GTtnIrOzbF0+TtD4Ey3Kg/PXpbYibBO+zGmpETLKm2PnqnQZyp17qMbpVrHz4W16RVrfOBph
/cUWwpt9+rjHJKNnp88TDomy41NRPaZDkHMO1+lY8OmQMG2HmQOyFR0f1iPeJ6cFaHPqqsnz7Whn
6wYLss9TfM3c56cxfWy6semApYaXCK7xPJ1RKbYQHA8by74P85/2xb/gTUA/ROSigXgPB8dXgkl7
O+nircbIjPDQfYbK8DLPXPlX1ajyqHZYh1kfSxluN/9hR+4PyT825Jcrv5wMuny4yYdr1SU46YVb
IyzsI7nPjjLSTwjZX3nvy5Vetn4RehnN3rmSZm2fQUaOYYRqKIdZKCxvblIHyJs8bZJ52OiS2YH2
BD8861+h48sd9HvKb5n3pSnktssY5RvJ3mlyoWoHim41cV/o+qk1++AvGFmDUKnJ+BP01rgEhn9e
zTiey3P3hAMEQ9+To0v4CDG/8DaNfRjVQTnkSPJucbtKfWOa+h0V+v6R9ZEwF8bVSoRXhmd/LLq1
nVE2fVKmNj3ZzSf7gL3BWZv+xT2usd5x6/eKRBCtFqmbxMAeLdEz8C1K9pOKwme+gqx3O/kUG3f6
r2phNTa8trTrydEVKbT9e5R/6UheZhTUHo3uhlDmUJy8jLLWopNo73LLezZ8cOjWBSUIr8AOTaL0
bAQmGsV4GzPzceEqMYYDjjBu3ftKdiVPojxcUmWvbNU+TDRK8H3BWHXpWotnvNX/4N4fuFdqqCnF
39t7S5myiVOFNOQyK1KrfKMQJ8b9uv1SABduztdOD7SPNj4lonNh8C/Ov59Y/o81hFqEo0FVOIhg
evz5pp8npREv5aNNcjiBlrIpZofFffWMb5PaLn3dOVrZZD8xyLvx7/OhiFn/d2kNk40O1Ch/f/G2
tZeQPNWKRnle6jaRR2dYyDviYfkC4+JMVub1wNI2AyJISbIPUXW0JZ+4xj1FuTsIpR8AtV8Z2J8T
AHlRj2z1rdx7iOvP4XikB1xGNe2RtLbkVXYaHjw4jJZCLku+wHym6fWXsM2s/VIYGRTI2y/YCOSw
h5niKoBE5KVBSz25DrKVYglfx6U5ERY/IaDqL0fBlxtVDE3WTOwa0ET9Yn7+th/UqnQzzK56wOO1
LnE+aW1jWUf3YTVsptVQsWg9mrTR8OKjVockc9sc8VCgi3aP0oH3jK/xdZHuSMFiPcoCephNteCJ
x61zHGMSTHJvHm01ojWlw1HzcY0lr4SGgrtxpAQwmssG2xmrjPDjX9RJt6im9XcZqe4lvoRSrAyz
ZTE6OseFHpVuPk6BY3AHGRZ2MynjR3TykGra8vg4FMdYLB9Xpw94nzaHt8c5RRzy1vKKPxdS0PM5
JLulQaSXD7VvheOdqNKhQ8G8elpdYNrKjPYPo8vwCEXNPm5pUuSa7/uRPjG+2FTsLhqMTtBMYITc
LSUBJBoeNidnsN5PH8PyW33La7t9wzl2dJ7SmupIT+J58X1b36gb2SUezgcrixc9lqX2a3hv7UfS
7Hsf0cez8tFQzU0XDsVccGXqw5bxBtPkuR3MzOS5vda2OXusb8EluAYMB4RPiyM8Nvw6ad/1s10v
07d6pKAe9SFGiBZx394/rMUx0eDAVQjWJz05SEqU2bW0xDFlC/GTkGC6J2JJLTgYo4ID3pBdej9Y
57VEPwoQDgnoD4NTh/LGiPc/KteV93HbEcPQdnMGpSwqPVpozNYppI5BNIhoZudd3vN306mGQixy
sjhysEtn15Hg1JGeIVtb3QHxfES5hmlfFUvEmt1NrvaUoGR2+tQsaV5Y84ul+OqYgCpMA8mHfR2e
4HU0Q1S/dumoMDH2ztXVgVZuvknMa+d+sX1Q0mqAbQbhYaSFuquBQAb3Ic4XQUbk04RHV4Agkfsp
3aJMJ13eAb7eLm7PfTl+POkniEGK07MzUJeqHl5vOLSHtDKI5/KnML0kCh3eFpfO7VzanOZWtzSd
SWffEtV7QmcRKQHg+egawc6MDfs6U4fiENqHf/X7AdHCnexdkjvf5eK9MILJVUfCzaad+AhfqLgJ
Lv4VwBAZDTtV/HSxSXEAd6P06crTeiX7YtREQoCxODYqZ+vWhyrPeD+EBWYZywMUFyebaXC8ZP/s
YTg/MVHzWDVKH1+NdYgxRzuPO8lS34/QoiGZDJzBDzKK/+lw/7WZvBx7pS4eU7pWP5Lb5hQ3u25T
JAJhvuAOXOB7L2MX0AIQ84kQQhz2q6E0b+xuLIXn4XmXlU6n2N2mfwy6N0/TN8PRF0qSOtvLYh/k
E8O/hbe5sFWCs90xpO5tKNjtRLWaXt9ksc/nwP644QWDzNKSW2kpo9ozbf6lh2msvqWLCjy2tNOJ
Vtt0rB0SmvufaXgNXAqin2rIl/0cRFiYkew5qaeH3bAeXee59wiemXVeFtCk5DnOySww1RHftNqS
J4VPt9VRvgZRDqVp/faI2o0wHZA9XHeX3cAX/Pvif50f8JZwMbydKF8FySSyW3ZQ2b5sqqDephSZ
R/u1FJJzjmtYP2cPzvMW37g3c/GgyVJkLO9gl/ZSZYFgR+soE3mkOWWo+aZ/TapxOaeti0nqx35x
cAZvdOhpqI9bYGUTFFZQlVh8ebx8S+eUuKyLfw+08N9hgKL3Ed1fU2AAqxmODQjhq19CMTDP17ty
eCTquz7tvDs9YYTCO1KT+cI208bgxTkC1x4tmoFxjiz1ZaF68kgIHm8qJZLb235do7iD+aYHJ7/e
KmH63fpPyenG6cBWxvjeLnrw9/lpkre/i9NidXeNKI1Q0qe+tnnEZaAMq/dqiu3dUtTt59acFT4Y
cfD0jPf0W5kXq2xWwgC2DCBjAq4HxK9qWHJWDYa4U3m3z8F8p24zFkjr93y81DbZ8wnglBBaV2Gd
RilgObPZ06ewFjmjRd9YIr+qAnqSn8I8GoTmF9VYcV2vodROHxSecuseKeNjqGzoRrMFu07oLxQV
s/0Q3j7Qrft0zoBm789Jluj+kaPi4Zmf7Uqh4EFxK7qv9kGJJQnraR+VEeKgwt6/F9/a2bkGWJgs
jsPCL0eDxAjJ+cMT3MD+EIa7SQaqTJWZCXC+t5iko8yX8ZbK3C46xwj6Ym36cPV5EWIO71WxMMKY
LTh+kNZygsrQAfeTpy1+Zd+ob21oe/ySuI7B6hZlvH9YNV1FsVazxM3lo3aMmM5moTSDdOiVozQY
jI7Di4vcOX4E6lx4r+JmAz8xPnulVzrVOLU4h3Fk6CiDJScSzIkJbGlMavg9XkltRNyYlJ+Y7dby
dvc4G1nO16CZXNcaN62NdCsnajLsCQq0FDndB4cTNZxPdU56/C4s755Gkg2x81sdMzB2S2ggvIsb
edNVtszPDHMKf8t68VwZ3n2CJAFv82tyfrvPizGeTS4aqlXpiEM8Lof0pmAKM415127nidCKG7I0
fL4jFBCOuqa/FNv2vxfVr8D1ZU1hsmYQocHYwoLkZVs9KI16MQ+3e8KZduElqPZDcCqaCt3ojxVW
u+rD/Hw+7OwQaYAEMnaP0AwveLdaTzwWxaRmFypRzvQdCw9ruRxT1L1gHv2kQ59nnlaqHgxy+17a
cjd8SmH92BxMRzHjE9sdK6BEXBZi6oB6VoOaKhPLeAowTGP/+zn/QpHQX9FknewffhN/9F//LRTd
i8fHSb9d7knBSRALlX8o/UdnHaQfRN39cL0O5+/XeYHN8LN9npo71+nu1k10Wjq7p9blR2j+70yb
x6ECQFLS2ya/lrv2WXZ63LXTPbk8vXMXVGffyGxV8h6if01dhR4fcFOJov/vni2MI96jVN1NLA40
8yXpbvZXRasQkiSZYReGk2VejgqKIxjVruB2hBI3WxK9f7+8X6riP0eVSkAv1Ndoe6zhuvrn27sf
Dt1T05p7creNdyG3dPiNR6uTnLuZ3K/emb879FXDgILUTPdLigOBjAl8s1TWz+BBpxBsQq3LWoQv
vWupU+oEqaeEhmNOX+nVoqOVi2Bu+t0a+HhcsyUIIyhiLkXQIeYIC1C6FvHMdPB+WjXx1b7p9s2v
x8kDInHu/tTl4z+gjb7ygfpqgDmYQue/P5+3Varn45qf7wmGCJ5Kc7moTISxDES4aMkoBFujYQRs
RmL50/boqUttm4/3S5Go5n63nlPdeUbmVJqmgX8JKkcZieO708Q6jOZuCUaRUKMdHpbClzq7OLfP
m6eOGkvdNlSWPw4RIxUT9RCgD1P3S5or8wOxuuArO5Eoux4eCI73zn0tsD39cMb/j6z68qqJ/Sji
guqAPr86bJ3OmaSfdKzyDj09H17/cNi48PTYRx+E232RXnIUJAF3m+6DXuqPN0gNFgtv1Jds+7/y
uZFmjTpnXNm4UVnj0bjxvcoiVaZ3lkUb2bDwe2lDj/pEV2DQoxWvnzYl3M9YmnZQwNMx0bJHmYYy
dwtP/BipXk9Tp1bOKaIP2eXGfQLdDNWkAlf793THsuOvXYRm8L8NwssuUtzrQdUV9S15eJQhEVtc
4yK4xVuKC+6Y/z4mhVtM25EUYB0XdI6A7NbN3vW3clmQ1HYz4sew9uhi4d7WxWgwo91RQCLL5yAw
qI4e73lGYapaT+LUbqX5pyE5Yvz4oHErCMpG8E9uR/V7+Rxhree0i2zeDKU3Aib0I6eY7u0BgYuj
WSvBYaPzlF/yEwrUPqpfIqyDj4WIT7JjSyHeFeF5jVAowEICVYpBQNZNOPv86w/7xH9AY4ybrsiQ
oLElRQH357q5PyUpvbe4F2nwTUQkMj3xACmFfbA3d4Q5xvQA8cb/9S+6mHHj5lgGzlmZY7oEJ3BC
JsAjLplML7OIcgfxBVgZzXw+uwTuJTX+ffiM1HHtQNFw4AJQzwMshxbgVjE1A9g0WtT/uTyDbmPm
B0EGiYFBevj170nyC+V5XShIr9gXgaWwsXqZI2ezE097/X5P1BGUHG4HxNXw6bkKO17KHONd+cQd
ufpIdyjqx7ehHN4idb4fnYnOW6vDYcjG2Wnak1RKHzZpviULUb9OQ+ld8ovFzVZwrMMn2bn6pXfx
j6Pj5h6cgVomeqK7/34YXs7fM56mvpwnSLl6GcALviYWaXHDR/6aEMvePqVPOTouWsLWnq8kuj3Z
RwvPrhC0rP/CrXr6jwW3rw/W52eC8QOIUGVLAaybcG9tB9YYnBamzpJoWLOEQAMmHQwzQlsJSkgW
5LYyFF2lD3d91AGlvzD8ysq9zN+j8DnwXZ0HoQp4USkBhWgzNTRCjpIA5s/FTWPBfQZ3oBHcNq7r
bKQ7mN7Z4tslUMBP5jQkZTHBi9FG6Ftg6mhwh4o4pwojosJotw3CDGpIARZfrngGPepW94XsKHmQ
bg1P8GEYTMvxKYJa5Z/8Yt5rOJ7jmrCwn7asnZFBrMhYPTwWmbXLyLn2HqX40IBvdXXMoHszZo0l
rxtLiAmvrB6hyKcqyXq+rM6O+lP5gff0H68QU0QA0l6Z+VeDrOJM0HA0eYX0Gm5xkhnXAHlMxyuM
OYi35yKS5mKkfULOlFt7VYCHgB75wvihufVHhlWAhW/qZWKsqqhZglF7EmIzTNjAqjE+sQ/OZXyY
pyT1AcCWNCwidGPzbHq5Wb3YKuCEP26vQzUEh4KCbR/GFOI5/UgoUCtt6ARDGeuyGlDo+Tytjonk
Hma6Ylcxp74+r6iCOQ07PtTlYgEh0wgMD04BeDOcrln6mVpzE0FM6gL7Aoi/JXAYv9Rhz7kqh4dv
zdFFO/0w3iFzbw9sncDsW4peypey+PdiGfRr4WXlQ9P//wf6JZalJyGOQg8G2hiJu9b+EtH9gKDa
2GZTCjgn++A0IVEFmv7Iv6hemkePhk+nxXVyjlC2QTpTx+f4gWasL39kVhpjoh+gebJPuzO+GfDI
HZNftLc0vHanpxVqrxY+GuDx9+ld2tvQkh0USxO8t8LrpxBAqujVhW1QOtN/Pyu+sq8Pi5ZGlYjd
ByoOidTv+Ppvgbv81IQc2/A8uXrqwE7Z1cA426uFRvGrmm3MmCapZ0AnClpjfSRGPZtPhE/X1zjA
KmBRPb295jEXqUsqn3lq4RsSXkMtFGfySJmnI7xoQjBU60ZQUSbKnfYi3jPuSz7+01aiuK8NQaz3
6pnktLr1DK9jqvMZG4j8ffcVJwsEwtLc1vAz+0JyOK5ayxzvZ8LmgHnS1e7ClLZKSwnyZ/mBgrI/
WvBVDDEPZuxVysk0KosA3W70aYQjpqCMjBDrIVs8+jlFhD6dFZDtYWmBbLHdpb6+UpfHNwAvYCkb
iHdJ4ZnKj7bRoxPI3ROTIufg44UzLj706SXElmB+BOHu03PcpGxQJ4iIqkUjYUrH+OaDfMNe3KYO
ToFz8VP91Df7LwS8RDyo+iwBRGs/zQ94lMTn6QND+bdCpRZWusLeKlyYjK65PHQhtWtwVY9luBUh
WZYgWfsYlDWpG8sCIh49InnRbETCdKbURgYnf84Oq9OK0jbqPLeG84i7RWfLgGcVdkz8un3YKvZ+
Aasxvs7qUItaL/VUaliQIxxo1Kfh1dV8qtJX60C/wJDl62XOEvr3Z+NI7h6ImdA+PJTWicI2UaxL
r0tYfzwcuDJxDsyMNS0x2WSCs3MeX5bisGQnGESX2SkpFvQ+ND4LimUzdmhvUtqneRHR7qEeHb0O
JWg2MuLByBzxfVdXWGIdZEEzJ21vrY8OcF8pXay7PxhMPggTFkJn798AoN6LwsZxO49uoLOSHcEF
COC/WvOE7qq2HOzHh9F5CB7g9rW2w7cy6d6eE2WuX+xfRIgn5fRTWMx6Mq4mWeeVaemQHRWrHvbI
MAjtZWk2TG4j6RW/b920IYiVOc+LsUxwH+CVfXzXt+3aDBWkwgzNRD7YmLlKLkgft3b+ITk2/4pr
XxbzC9hwNSo1vzy6PIHh9ylGwjjFC5P8OMaSfJet9h/SxjSts8HG1Muc7CL6H2P73URhfaUJG5zk
B2pjI1rkHoqJmTwfvBtjijzwdNEE29XoebOYpj7qXV7DEa1yOSIMQA9639zhL3BQuhIv/hD0qPwA
Qqe0ypHH6ohkIa9egOiTI1JEq2CgPk4zOhP4H+ujlaRDNZC3uidSXfz3Hvf3wYnoi7SWpgID9DQE
Py9bnEr3I0HEx1sf3ZzTooClUo1O49s8xVjk/RnwcKN9eEiySZu7j31gToi/42zd/RBS/k21MWUV
ESa3g66CcutL2slt3A635zEdnYmfw/uILj2wNrYaRo8TLDH2yE8Q+lsp3dR8abefaJltNlHGuT3P
cI6zla8Kvjuuoz+ceDT7+OsU+OPOflUafzsFyupwMaTHOR0Jw1OI1oPzPoTfS/ePKf3nP0oa1ThX
wLR1zRH+wKbTrZaPdSpYJoc41O+Dox+c4pv7z961g43FqTZTSVUUTFGt/Dq8SW6H8IKEegIU/z0A
Zx0fHBBeAXb1cp9HxIjZ6NTaAoWUuMBWGU7v1b2MTMeMKfgc7Gys04l+LI1yNGxx/XUMjtG5cks8
+wvLJAprbGGSL3ME2CyuO7ErgN9+y19aiL6UlhYIbveeMbAECqPLwaQjc3nTyPL7Sxz0Sd/Pz4bR
J+Fd9dMM7HOFPyKKP1+88ZI3pc1AOxpiiZVEdKOgny+OC07CjTEtgie09mpULk/BYNp+Hnd7u3Ky
yTFpw/uXOdEmRlL+sEsM/utlyyIWaawHEfbrS2aDG1Bx1LDsG105V6ey4Bq7Lr7L8Lkat47qCCw0
AUPkwMbQLJ0+P4W54Z+QS30bX6mTOuYMoJqkDCX7MOff4LhjNlQAjodvRscEUXDMsbePKceiysE+
fp0COZtToLpTkrBV30M8WINsTG1jpH0UGzhCzsBpT4HE82bOia0VS1//3/tAv7p+ewlw7URSHxkL
WuA1LPZfVt/lIEhta57QzUNJY2avUPdnCw2yVff97yv9Iu/941KvbAZToq16pZTKSLiGl9KTCIrQ
sMM01yPpiFTNx07tBtRCd5bd7ZtiK+VLXIUpckP7H+B2ZO8zR42v749bXyKlvKT81LD0h9HQXqak
dG3Oh+5wUUbn1WHSh/pwK86Li/ojtUPqf9O/BuMFXMxFIU0fJ65032WzLnwg6jDi8+K6ErEG+2Gl
/fRUL9SNLGtEKbudGXjKEStpmyMP5FWPJaQpyg/XekmpX+eT1udrv+2ZeY5/46BhPhmGrbEn7p67
PR085R9Al58eqV/Nv10mFU/KPiu5DLyY68MSLx7tNE8JKdNQ+IH5QsfF/qZ/e1kgwL01VW/V3FNK
YIX+ebXqYWjPgXSoEyKehswyriq7+FDGwjAd0fbEhW89giwBb0G1coovX5xgOJaEt1gbK5/n3SVG
7TVskjTaz0g5+yI3bKGSIPbwKS2u44sHwaSZtS5enwnFTq2vdGI/ktvFdDvY9IfPdaITcwuuPsnn
D8kuvovKOozPU7in81sIElNwMn20u/pDkoEfaStDU2i7k63HAgT3viJbwNYuuE1OX/UH8Z26pjlF
QQaX+3mIlc69p5liKSM79PSJOIUtftfAERunheiELyNWDp0rR/poML5R7iQzopUA+pLNYA6zlS6Y
8WDcbWTNUzbaWLN2Z+cxpUxqPz7T0RHLyTuGZoB4ELFBuoEynW5Cd3HKhR2MKnFUsbHqEUnkV+nW
M3TxtJOAL1KPiPZzP+MgHF7n6UoKalgHY5UCKUQ0t4aV0Y0hfVvUk3UkXKdQmKtRs7on4pIxNT1l
qAxPcBuG+yW9xJNyWS5vw3z8gDsi2N020+2WMittf/t0w6nRs5U0nwTEfawH8GckshMg+XfWiz5+
2mpozqQt1GPcKZxBAo6zNJBm7UnX8GmfnNFjScm3FPRsN8yENyqFvRssllERdYvGV7amu4e8t1+c
Vt+97Ac4CErD+9knnSLm6tZ9Ywu8PWYXT4oHwwoYYvbg7BNcnMmmwlSBI0946RIvYLJMpXHS+Pmn
KQJMZJH6ZryV3wrwMUY2hWU01gDtGnAMMQXVfpxhCEJuw0UFG1XyOucyp4NcdJlDQZwdgCBm3UwP
9VBdVBv4NINp/nEE0rjevSMZCogivniOPpfDi4t3vbP3KcC6x/GRQOz9F5yVz8ulooLr7XG6mJiz
Xr6ESyqZ/wBjaCf37hp1EdxqWCLZdxfwk1zWWFyJienuastzxjGSQ4KjhkxsEOEV01JITZ2eVvWE
C6RPjlsBgg3QAaO6jw5zE0bWg7dllnw5n2Osv3d78pD8jAi3MlpUjZ54XiI0fMYGtvowa7ySUud3
8V5FGCFCjq54wbctA6ZP8N2JYEn0IRnMiOXeLmJ8zHRHp9OHBegGE4m2tc8aPx1xYibpgl9MJ7Qo
c4UEvfSyzwFyD7LUdj+D1DHr6yEP6Bn16BlwX5VVTjHJgbkBHBK1I7J9V2VeVX39uZ0QHH7VG3Fc
gumC5p4tAReau63PUQEmOPQW1pUS59w0bcotdIsUYWxwRp4SvD5655Wz0wIOp54y0qbP6VqJ8kQf
Gzdbh83UYKDz0Kw0uAwszVXHDzSgeOZMn7vjBzVmePbwwGqvaWz1EZy2gisNz0u6We2BxI5j0XCR
6QYoAXxST8ht9ajyNVyUhBnBzvhzdqQ4Ym5E4iLBAj8LeB3X9XXYJY+79+DVbAh1vIctvz3hzPkH
SG7yBDfE+lOBMu9cqMwXb4ehPGyslQwB4bg8b2VM1rCOKm/W3LBIwezjiA5V02rdbH9FQsUb9G+7
BxnlvbVEAFoSLOV7qthLaUUHducwOrHTtHG60XbHoA1lJKq7Olz3XOiawR09dieKL08KMmT7Zwu8
DlJcos7VwtOmIOzMy53wrkyLuJlcaDOELUMBC6f2LlgyMYcFJJCtZ2yQJo4/y+gJ5e5k3RdvlPvf
O3tpzG7eObj1PlohZZ2J4Kfjt6tVQ9Nt4ioetFa1uOCQhR5SH98QM5q77C32VfS4zIoyVGGaAOef
vWoB1ubDqsNtFJ3jCQXqKaw/Whtk0D4mk3UdP1f3kG0MeJo+BrBu9KSxQBiGpAq8+eAUiUPpm3Te
bmdQUeCwnR0M7v8faWfWpCiXreFfZITMcMsszrPmjZFmpigIigiov/48O7sjTpVZkV70ORFfR/RX
XQhs9l5rvVNAvHgAp2jd6hzHBKZDfqzsI4NfwdW+R2d3Knnt3tGDEucxq3IY7PAe8HhgCG64nwx8
p1XUwNw5g8rAEFvRQ/A7B7q9bi+vc0Eaids2NBcuCcD3RUxSPub+QzjvYpCMJ0JvP8smKCQgfpB+
CMvPO3Gh1mz/ZYjWZTM5DE/870+eNm1Nywt8FCHk3cA77TTOW/ZWBRAAPi17YXwjBsy1mUibE5Q0
sLFa/h1mnTzBoNXfB3IfLgWeSbt2AHrG2qmWQsbMjG6x798+PpmQd9r2p2BBqMEndw2Cwf3wjKIb
UBMjMkaQ+Kf6ibfL7MdK+mCCsNA49OCEfZhYgF19GZpWJ/avc+DcfTCP3eqE6vg2yIM6IAddD2Eq
IyvmOTE/1/ufEB9hNTCAWwm3sQsrGFaDJzEZxLKX4RtFcDJnEbnVe+1ioHWdmGGxLkbNrJyikeif
xePn0Tch4GruKFg1keIRJLbm6P4ZlRwwQhWIC4ZF5+TuFhjHLR7cUTZAZn5wb4EcXseCColWfKnC
GKQOty8MKpCv9ehTVHpIRnanjsa3pKD2vQ4ycOqjY0xZHMfwPECTtAxT9zaoB+kabg1rQxsyHeZj
9ZoO+QjuDQmYy0KIhzfD251teDzKoGYIojkVmmKF1Y5SunG/2Fm8g8dYuB93hPKVidboGDaz6zjx
ctBVCXSNl99n7Fl64/LzNmASzpe+8QoPiO0I9/Dgn93PazCWg64gCAIw4RG+u0iuHijQzdGpi/JD
W6T8Od7qELYiRleW26IsEd/HsYdwt6f18mH5FodlUA9Pg3Ix3sF95Pm2WNfpFNUaBmap3zBs22Xd
CqAHyVugrZ10euHfqTFmVvsoQVF/8qDG2Zs3vW+Ftw/qJsmHxqL5K64UGOuaFYLFCg80XjUdNLpC
+C4H514cpggMGM5+yiieOhAkfRIDg5XCt9DgjCaU/eZcm7Hjeedx7pkZ21+CHzcLq91rmENhv2iN
Sr4GDM8MkB1idb5YXXYyQrUILs2ar7qw61Db9MA/+q3O593JBoL7E2XMEaS53E2ioyf2FRwDe9/b
yNd5Xo9l1s3djgYXLuJd7Gj+eE9YAAxkjuy4AjPa8+FE07lwBvsUvgOhGNb4g5Tj1hxlmKOz0TJa
WjyEE1mUDfeA4ZyDdMVwoWYZZWHfgoYNhnPsmH32HUZPakiUB3CwOTFGKfdUe/vJHmglpk9N3hRn
ngf691bGnnhw5a7YlNSQCayN5ffy+pW6kNEP/Q/IhFMFrbSEBxqKAqa1zIMDEh75BcKcjZES8B+z
7KSX93DG5x7E7knmL/PZXRLcww3TXRnS672HyBw+OfYEbEsHFpAcSKtLhzodKKq/IvPj69hPIpjC
XVIl3hZMZFwu1LTt+7aVCKuflstasUYy7zPFh2emD4RhHlsbPLt8DNJNvhrmB/Wqsg/DMZhkpEc3
FxIKTQicQ/2NtdfDM15IbNhP3tRx7dJLdNowAIWLQuOclsmXpdiXfh6ctg+ODoo3nyXPaBZyAXcr
Q5+mpMH3H4c4dgvQ9t0ZICCvuTRe8NwWyBpkxlVysBeXgLnF3AqhVEWYmIzn4rZJUA2U4eJu20mI
bxqgiP4mTgX0Ws5peyXeUey29aDN2cI2kIJO/T5ZUMQE97k/k1ECCH4QEST60ywzTeQqUaT7ZdBE
UPmtlezd+xicwy48wjHPfDiGLfvyefQpr/UekOh7/Elbv6hWxvgwOq11GSI0GWlBm0ErtHomcB0O
rRdsYvWp5/9uI//8mU/TheR8VGOLWIVBG12fGdA2xQcHxOyGI0IaZu/nGRgSlCKDRm+gTXJchYAM
BCtw+BDGFU6uRBpGxB5ABavy2q/nAA3TR/8SxHxcYK3ai95XNv71mzUZdgPxy6qBAuTv1veYJyLD
PL4MUkSMdJXdO5qy9kCckvj0X3uQHDuLzVjjQBbL6tHYrI2u1uHI8vQIXmt0Pbt3LEOplvoVzknj
+1c1hwDqbe426T1HzvE2WAJ+oYeCpvkQctz2tK4Sxm/QTbxMsGeYxUyaoESCb9O+MfEMMnB2B0eL
t3SO3xt+Fkd7qUUPb82L7SRh1bv7bbfBlSr+MjhRCHLAq3AIoPtOuIBPXKCP6AqkHXg4PH21JhT3
af8Q6J14TBVSfcVvGxoWdYSQkgE/dqDLHEYW/ie4kXOAAZvAkAxPGBsuL+EIWC76SucbwPeDH4NR
Zbae2NcuY4CrfXzHDrmPeMSgGYT+gFiIUuAw0wL0x9RTp2k1Sz9vup3NYv7/4d07ecT7BRugGuNB
Ekk20AdW59znzBhRBAz07f7tiCcLmbxgCxzHwZgCWNiJFB4lYdAOP694QbYEXX/eBu/XQ6y/ovbs
Ghz8jYd0Ha50Pm5vVUbS2HNw6lTOY51xxnHzli+zGeHnCQQndVtGDz5wt+C/qkO33Go5pAhRBabs
IeXMCMpO2aEYdq/z47gdoqBIukijO2cwrzvWWC/mS0js/vGxa0QeGyLSQiNJ/u8VmcS1LleGUbAG
JYrrBu7BDjgHtXYg+kTVTmNhpLrVkYhok02v3Wk5567m3YW2gZciOkeUsSc6wRqQla5swpuGkKK7
qOtMvx4EJ6cJ0lCCp1TjSfJV9U/OBwuqR+9Pm4cgjzCKTUc0cyysLc6rQtaah4dO1klH2bocciKv
klAOqZx5si03ww2sW8+1k3Nl0NBh2G7CpqBScg18VwYUcIiGOZWFpogXoo2MzyRgwHmcyxPeDGm9
eM2EN6K3gmMPC+CJHJVeud2fOK5/30tJAPzn81WEZZ1FEpD5BJeZqiVbZWMW1ALoE2ZiOHP9bALL
Tyc4wIMLHZxyJZ7fkTHMbdp+F9i0ESJweCOJ12USFggYHBvwcTNgjuHyHG3VnkCQaVT7MMbHOoPr
suls1nTGftpfJxNemiO5TWEfhwJ/47kuhcChjnTseWHUJFvBcmlPMxonhEMpjW/WmTLNZAwheNjx
XBpkAX+Upu0SfhxmR9sCIJaHPaQKgMWjey/zD4h/RfWN8UDU6ipDJlL9HfobHHR9Ou73c3Qc45w5
F6Y9nFV0n9M8ajrI6WLGVfxpaC7HvtyVGG9s668HzWXh6dvjFzogdULsmAZMyBFMrzBBE4DwrDtO
h1W47zUOpV/j1GsOyo/HSh2niLV8pDue8c7fbFuhPubziZKuSZkW+8mLBNFvVerzAYluldErQW/C
Ufzvb0bO6ktz1pTiW6pFOp+fMhyhxoQGA+HRsukR7qx6vglwNDCLxZ3GFCK/CXNjy67dfM3KOV9K
8cUGeGVTvWxvWC5h3Vp8tqLHe0Nv7yK1msq9pWkbC1E9nm+gzM3y3gUObgHZsFQV3HCNALffqUbx
dwUTl5iJQG88Qx5DwWPxlH9fzj9hTka3Qn1NojhMc/XZ30W18jTWi8MFdTBp1Yvb3ivHnEgFkxMU
M6hg2M9FSdDqy5hAjYopQqgCceoXJyqb4Ssd7c80MpKMsQoidMBQYYZ/G33/Mbi+XO7m6WKeioHC
am+3ZC+71XbSInOyaY3jinF2tdfDTI9P7LduUZgT5ZoEWbb/uj+u0fGhGUK3sblcnOpO5LH2ylAW
5uLz9y9+IXgsNou6Ruzu02jdqmvlqphpMdDn2jTpxYtW7zY6ro6SkLmQwbdjZjA4dyCbd9LuoQvR
BJHg2T/7OQ4eabea39ANbXqb2WYGLW0zao/KOVy1Dtl4/IuK+hOzia7KhnJDO1kMGCEYblG2voUc
eJZEh6i1xFMdE24csBmz3SDBpaglFV/rwAcdUjHlPTmy/NjLu8CyXQ1FHcNJGiva2QebgIHtlcWE
0wyO2CCTZgU9bd9B+BnigNE54JrAWeEecV7AZwyKV4r22BydjhgRWPSNdFceNYnf6oKCIryDPYry
DjkbrfV+XNEIHPy2IPC0EbTiYw6tJ+tiozxodR54l9cR8zkYmwFk7e7tAPEFiursMW53kq3eI6uo
F3+aq3vvODjxhyqsjSpY7ZCHvq2ZqdFDxPoBftMI/MQMpQgrBHlSFI8u6EJgkNEL0TxiktGtuknQ
hMTRdl8jotIP1APDeeJKNQHNK0SBPJWrRqwV5jW9FQMrxLX864Kv91pHplj2JO8S6duW+1j//rUq
P3hXT5d8QsUupm5Uj/ReDDZzdXx4z94BNgpsWvG1mhWTE4CcjheZMubr2KB8uXobiydyGpHbyWOt
ehYzZ4qbxEnXFCwv2gzpR+Xx9OuecDSplNTDqeTX7TugP6t8dJ3h67zNu1Bndnh+z7B+ZNQkT35/
Kv++rk5/0+bThKz29CLue/mia/dGnMh6YHwbfGDAvt8w/MM9nQKcGMXGZhSUvVJT/yTCiVv+49JP
L+Sa5feMoHdeCEBXHDLemhy72J+7YOFV15j9fqffgdp/nVPichamGRBSaOSeA7cT7CuzxDrggmJD
u0HuXizSQdvD+aRh9LrMTSb1zPWlQXuYdvaTx2mk3L3HjiUxOFMPx2vBoJ/jPOqZE3if4xt0WsFr
KWi9y+1NRWF4WF7wOOz8/sOfufM/YM+nosm6GmadCdhTddr9wxsoASPwM/00DC4GdfP9Vxk2zL6X
v1/3qVb7z2XRULFNk7wJOPn3uV4lxUWtklTpW1DoQGsweMLu9/0+S+Yokn+/liT+sj9ezn8uZrUx
RNMJiKQy/PtiRrs5nqV0r2BJ42Uhzsl31baY4ReZo2J/MKyWr3Riz8vvv5dEkqIiOcKt/en+zLLJ
rcxMlD6xK4+elNusANCS2jORkm665bB5eU316Sv/cc2nrzzXN7drrXJNBStk2VUpI+nvsg68HPns
Y/Ql7X1wXohiJ1jXtDgr0MoDmGbqyonXwtoj7ZrQBXO/aNkNDhZHAp69A20uEQFUkTdPGOleu0kc
WYdBzTCLnAm4Xw/ImHqfcbS1usg2ykkGRHvFb73Yxf6xZDRIHxD4kXrIfGp/v8XMeGR3a2/AQh1S
7JX9B5MgZkepcycp79WSEdOBpyXz18WenmWZ39O8zk25f4c+eHTPn+2H3Xqv76Rt21JJ3f37En1i
FIlX99flxIn2R3G1f2ys4trS5b4+xzAqZhi2PGIvevOo0P+3Kz0VSVUZP1T9wJXMs8MgQ1gzfaI4
PMZYu7+41KsX9rS1SHf9JmsFl2qYgFfOtSXQYNltf2jv55fh8OLt/3xh2N9htE0w9fcB/ccTNA+x
ZiaxAlaCDCINmwBo1Tn0ipGALl5xrv7FCOJ9/f/Vnt7XOT+VsnbQ5P5ldcGQGjbzMNujuCIchVAn
u4RIOdq/69Nz9xw+ItaMidhqJkUpipcHUDhoTxn+/mKfD9v/rqH//01Pb1aN6zQpcn4T40+KcQxy
/eFwdrNHBTq1I/RafJReXFLc5m8P/ekNy82hzpOCS+oZT933hzE3jp326ro7EcLxclcVf99v1xM7
4B8ved8k5um04SU3zh0LHvTY/sn5avwG64wCQFWoh141Ys8cmv88V9LdEI8axO2qYuX9cdHmcL9U
lXSR4Y9AmZGjYnEXzmk4o2JwIMJjNm6T+uaQIGQyvR0Ku9uRKVmxuk1KLIOZG7v7/pFpurAZYMZ4
Dn5/C6bxtFnR9Yjig64HCZdhMP/4+xfeMkUta41ax2AOU71fZkaIgQszIhRnwk0WynNPdbLoNCFN
o/EWeSB93TuZC2R4RiJ96W0CuPeb4L7LoTJW3hiczi6ZsEHk5zDAtQi3i56O6bIeaB8XGDPSFNkM
rid7vNi+UTVwAsI3V1NBHKSZYrD+KYRu5NMPJIC4DGkBpsQgL8CHCRM4dVIsk6DVxWfBVd6F10nS
T5fKRhiEOE0npFka7oMzMG/9QXhSDwCYhJepDIZpQoTnjxP6UvsIOiAyM3z13uTAmpqgZPCjYZ+D
0iGn6RWRtgTwvpbODToM+AVmDPg1JO5tLI/yrj5lJOQHRz/3J9CSlPAEdaJ0LQxnHpiqLEgd6sCq
J2DlQwrps+aQL/qooMAd4Cd18qtjLBn5hHkXioI+3b8ru6oDbT0iShzZq+Rd+/D5+Z9LY+JrEd3I
HWodPsezN4PCtDD6rTmZ2TN0UMGowCBZXrcq/9o9gMkfMO5R6RkExUToLoVTrnzEBrndyZEgxHZ7
zXHOPFAfWkKb4injYjWiiUO6diFwqUHUiBwMfk7tJVtp8BgfF+rUnGrY9EXWBEOrRY76K57LnyWm
MRm2JYIK1JNQcMIkKX3keljzwNxAHmufxky5GH5ZQhQ6ZzY5vA/b06sQByHVgl5ElhEuWDh84ASg
zxhvoRS74gWkQ1Th2ETcsOk9xolrLvK1Et668fwG1SLMh3GEi0CTO4+AE4+Q+1ZfI9eoDs+ehdjd
+6D31XwNBZq2otP2mj45btAYNG8JuVhnt7mhYjvQO6+vTtLNRlhvHd8RiZ3xGbjwFPdolq+hsOAx
oD2AA4MF440wzRfoPIjcPUQgezcMyfmFmHmIGb0EFWTvWFt8LPt5t4IbgxdQ5wQj3gqUoIF5IWZ0
wvd5w9scbUZnbnMmuYYfR1SycZ+h/AOfowrezsHNNTtHP4fUIDh1SL52dPfsIdJAJH0cHBikA0jZ
LZrtSA2T6E5qlHcpEaDlDrgg4+ivFplghfCKBHPT0dROCgYEXs1fjoTKy4NBQ+ew1UAXjU7FR9t4
uGsRQPaGVgV+9IyhbaujQizA/yYyyVS0LxhriGFsDR6OBay/u49boTFc7JpZC4TA9FB97kG5cy+/
8R9CDNeahWChuCVhU3ECpPgQT/bgaEH9jkMFmKXkfB3dL7zrdjJ9fc4+IPvtlRK1YQ9kTjNMcdjp
4GCEzFT4Q2rD60eKjTPAa7TpHwZYz/VrLNQANXsGEOD7bXb2H4yya7dklyrDeBpxsQW6ssLLezco
G+rk4vpgKRjNsPMz7MS8B/aMre14flcA3Xu0e498BI2UpZvxYdI4DG1PfbfjtgeY8AJ93xG3CsRM
GhXsZ0KOqwcMuBWn3LVNZ5EDXoEYSxHERuyM3e6bwV8KVyUUCig2SF+P8FPHyyiZy4hRlmccf6xI
HETYjsBUYUMQCsZ4WHalEVbNZD10SsiJmA4wPOXUwCELngVOcJegNRKgClJgD2+Y6wfzIKxCgvWO
uMJQP7ok4Pkymjs2EEj1HjsztuybMRXHh7AKayAdwFuw46kygj7isGt3C+eNagjHl8tqg6efWE2Q
xQLNDjXHwKn84Kvb89e922K+uYcfoodA5P6JMSnMP48J1PCMAXi1u0emI9TMt+Fe5RLFEA7W5xGI
WbiHN56AmlXeOe08GLPU2ffUt4XpQX0ZmnNa1tUmOHcye1wPFOQh+dcRAzMmq9MxpJCuYFpiYY9h
wMUGiZV7eSSw2gKrJTyMAY3HHBbLCp6MbYSCZ4qIEOh8oXh7fsoZCoXl/n6eyk+l5I/j9KmqaZ3O
tXQprsXAJMEPMkWKZJz77t9sQHs9RCczOTtzFFb+nIX/4urPDfmPqz/VOLrWZJfqwtXzDvY6q7rD
+cmm5ATYxfaQSSC4WL+QEOjPpO7vi1ptIrGocjQyjJ/qWWapm41u5cUA+x30p2T79mrf7FMDZLv6
I3u/EOKGwg7WGsg6DlrGbN+yWaanzBMsog3ZDROkk/FDlBfWrOUy93DKBTn3i2JnTbEhFGsI7HX1
+DA+Vqm7yPAKGmK9FmBNiAcshUkGL7kEu9/3EGre7WMPRokj9YRlYIykr1zG03JLPwQ3a0Hh4HBK
6MzfYTZSTVgzq9cKk04L2jI+djCMy2BljO7L49s9JGwO6hhfcrFsEeoAOARXAmMGtljEIcRDLeNh
Ojwgt4+3JpgJPHY227urfJZkA+Aw5FwXU8O9jSoy5bRPvlj4xPAbpuY4flc+L74x1ZDfoRqEMWjD
VT+v8DsjJ88cKOvb+hojMNbsIZI62FOQI2b0q/vGIbhyXUWse1rncrcyH7hSjk3/DKkRBRXbu1d0
d7EPNeJtKGiv2SSHWXPm/lrD7SkYJqO2N7na8scHeSjOflTwODiF0KYKiKsM+v+hdQhxPmZ1VEiY
QImQRLD5DA+rMsTOqtdmz5Od+9cbG7K7VT2SrIi0W1PPmCQVgjEQSzg5wFBVR7GoZKgzHBTcFgfM
nh0E4LuFbxtGXrP26Gubs3yEy6OYfTWeoAmXcPMUP8MAKQ3SfhrolA5pp+nhhJ7aj7GgD6b+Wu7M
CH0MjLECFI4HkU3pjNmcm7/LUI8WbcbKwVbomnEf5a8VPmZ5SGTFEEWAoLQmy+JDe5tIgJusQs5+
klkiDNgDZmiLMyVE3YE/tNPIAJgm0xNWBalgvsJ/vYS38XGJshRzpjqy+gnd2UTDjk8J2p0Y0zKo
ZTsIlYRaAh6BM1Nu0r6dfMjJQkSXReCBFFyweadYSPY3/M2Ppd7YQOgFFdysjk5sbqvjAL2kH6+h
osE9UjzN6eXd1lfzYc42Ye1ln3oXMzoRuXF8P5rO/v3MKH8Kb/MxgVb8GCMqhvupTm8IOrWAjMio
BEUguxmQuHDMjvKA4cnFA3kmDZBa7TRkaU6+cWAGfFEH9ZrCLdHLfhQXt772aEkrSlgP7OxG8EI+
0EMCgcAdNe8MqxmWTiAshomYXJ0nRMVCSZApnj5EKb+moA5qxPnoPWunmsFYmkNVRvR86rSCmLql
++jLvjV+TznbKthFKpx3iIkCeieXxU1nCly2ypaGY4KWwOCFpVfsunvRJE1aoCWxH/u4ZcTAmQVc
wwoaGYa17CqfaDI2gxNfrrY+OxeGyHeO8T1BynyynFnoFZP+dKAEFDp4tSB+JBEGBFq/IM95Md/4
CejTdZGSpjDzVXV0/E9zRQsP1qtVZIy3PSgxx1k+Y9RXO8c1mXSlM0oGNR45vo4w3CTOImMPZVkI
cjlpLt8FwufvJ5f0j0aQH0QLKOPbJCyA/m4Ejbzcm2mZFIOrqwJLDxGekWpZvbjvf16G0DtoDDi8
cmI8DcckpZ1JhwvD7jdgMpacChAaxUP5Bfir/Ot2/rzO06l00JW99Ei4Tu1DHFg8Vshb2dnFhmN2
DK/lkQbDB4eqjWYFMWo8hTpJ+Ch15jqeWsQBv3i+TxMtcUzC0wKYFX6yqO2eGm3pfo7v7bMOdzTA
/2JwevB7UHf7JDssrD5ZQOFuCu90lATWi+nOTzj46dJPRcldvan3i66cgXDoJMjYsSYE2eIyRwYw
4ogEcoOYggDjOHOIu2gVYEF4p2XevHr7sni9f0xhfjyFpwqlXVvV3TwYZ6xUqF8JbxobhANSGg8z
tpO904aMymDgtLtBwZvDs1od8VVnE2Zk4mM2MeaYZpPe3h1gWsF7z3YHBO141koUtBXF5R6aNdTW
LixCDJbNNXH20RYKCt0ehDhK/tzPBgZnGhx/e10vltk4mxvY+CBNjZp1uUarPxw04cEd0CqPb21i
9+z9Lm6cFLNh3VV0Nyd19h4iTWAbve0dKfPM6cnieLsTfwv/akhlwWYFmeKCmVLbhv7SwKeCoK6s
tU+sXXA57ZQUY4bNad56tdLEM/ztGT9tLfFNbxebPSvt8I5Yc7SFhDZSKbhFnpV7jISZ0hJ/bu/3
Bf4Nu/y4LGFxfNSYZkNK/HsD0W6NhVUacSH1B67DJPbCEhUlDeTPC/VKq2u+nVf7TiuUPtX+jZTm
BQqs9tgaWtNLDy26MTwMLh0ogURiY/mP6h+G0if9MqQNeiumQMKcCbYMPXX5dVuir+mQ/TRMah/J
cJ7291vFsJvGkTiR4ZhT/NW2JkftvSuvhBT9CFe7Gd5xizFEGzrl5RSpU11RVjvF8ven8dNHTXxz
7OKWoSOslZ7JJ2qenK1SkkgDGMKQH2CI+34XPBhIeNWiHeFeW8Hkanu5C13wvZ5BiCCuqc/mv7OG
imuuj346RqcF+5/JRTqX0DLpPcomddqemjNSBYOk8tHKOHvSCSF6qtjfasjHp7gGNslMN+hqM46v
kdrNvc2SxN6updpJBNNKwd/n99v9x3HGjiZODXJNFZVe4O+X326BnxlVfh7cKIuOfrFIgKn3fYPB
Zmrvr072tlVTGGgPV6n8Ng4NeRexyV7qaw9Pe0QgQ4XlZy1Hor3buOc6NF4ZHxlix/97fdKlYGyu
0aQYwPtPW0952h+qx+16ElvPWHUOdvjNCVamMXJCpBI0HCcYECnLzAwgeUClLb7MNQIZCtMMyqQE
Y+gmISa7deVPc33uXmgo8CPK5pct6iyYQUqwB/QaIaq5u+qBr+36JXfhpz9aNuKMcBCQbSQcwVGo
4/PqCOY6QwQGc16re3mJz6o/N1vuGATd4FQV/3g6cq5VUptydobMT5xcPGjeIYCWdoNf/WfclaAN
RuU8H+rvxMLDKlujtoNMTqK4MU5n7dUjkoc48w9ugSFE2O1TeOzTNzOnoOsfYf1L2Bk6vhcfjiZW
yo/X9MePfjqsZKuurM31dCLVomai3CwEGwIaq4Zwbr2FlRgZtLTz41Tpkvgm6I7M0w5fBZ5hy9bi
MTBwEv/YT+48fPjDveuXNcphmV3ewKjYiNOWgxvtiHGY8ZkJTzk4LKiuGD38/kV8b3c/7oNkL5KK
xP89j/5vRbFv3fTyhHWQtLohTrUfnVuneSvo39YWU+Nc2CiktDr7aX7wEeyZLBTWPlvXVxlI3bpb
cSSaHSST21P/gJ+W5VUNpnooYa/bx2Tjyp1mxFwLnSeCtBWTWa/1fl3ge3qe3Hs4tGDl7aSsuL7V
YTRYv90GG6gTV7HrNeF9m/rF9IFtmuwh61gyy2Pa1A4JIcMJwRBlgDZj7ITxF566I0V4IVxYx4Pf
n5Pysy5ikf7xnJ4Kwrg5HaTNic9SI/Zkd/UvfhkhWZHFQOAQ6sgIuSlI+1it4ZOKR9XZNd37SEc3
3u4hJNJxWlThPOMRhc7pGDsX9JjuTedW7gyWXu1039vEb+/1qbCsMOvMz3DWBjJyA4OCRbLLAPsL
POINn3ktlobgSdd+3je95BUR+Nt94/nqliA+kL/HRy0/fR2tR15Jp1ZxGhw7yaxku1KjuzeDHwdD
Hl9BxNh9Khuo3zh3TWeoF73jFPpqCJQBGMM/p/oaJ2FaMh3xTTb8dsQF3Cs7Uh+csd0Tkiejsw8O
E5B/7zqLQ2O1arpHBpNa5l4HzAnJ2SAAY4FFk/MJZj8SduvMT0Am+YuYf7xC0b45Fk83TQyDpZDC
YeHD9+118weKJrdPRXzODMxiyIiqkJmkYbowVmXAZ8CJh1M3msZWVMySkPxW/cUK/W5Jfrv80zO/
y/WjaGRdeNV4YDfZQi0HILbV3mna/c3R3TfdQ+MeAI1X1vbRqd6t1WZRfKkoelvBo+1lZIcwR4Yd
gxY+h2GPEnp3xoPo4p54fqtreJ1mSHD1oX4RyUO16dxIeDy65mf1JeF7zXIW94dR2PF9yVvKmcYi
T3PrLwIemt45/vj9m3xmoFCl05/98cCfjsrDaZ8pyo0Hjlc9KSaf5gJRuupSVfHDdZLt7QI5cOn8
j5d9Klx1o471Y8llr36zqwL8b9qJt2kx9yHwRaNMI4zOU16ZN0jPKO337RJlaUjCBYHA7afiRVIr
6WBd6uNAgbU9qmHAIJZamMgGTLQMis3LvhPKB4xkMWwThnufDJ2RArVm6riNBJeBZzFIRoRnXN3D
W94hpArfxDhK8QmlWJhRn7Ue9hX3GXKinP2ntTzApRHo4tH0YwKTERAjZVjz525da6IVkL0TQJTl
cXZ0S2Ax/BMGKY7ODoomCrv+xWmMoFkxTu630X1k68IFoXKtdTY1EHIhw4AXp6Kqq3sNlB5KjFMV
VkjYXA7PFOG4117dfSx235venVmOoJRjjrEq1krcybCIwvXvbCMjRBOm6nbu72lpgn2fsDsUWMR6
JP3b8DaIZ3Cg8onFGTY3bs5+bLx6OdYPKQ7QNBueQf2CDof/+LuwtNJ2er884mSQ7UByZ8ZQBi4i
+IKXQLL0ztwIkIL7gz/BXASnK4xHR7B2fdhoEoeuMdQ+sORLZlR3zn5brJqPJHM3yBbwFQeiKfBn
vaL430zBDz8Qp9O08DR6N6E6/49gApiQOI1eYwHZ4cX6GFbR7QOyK8iHCO+as0YdaVr7/Cr7/UAm
2RzjhJiInN4DtMW9sqPeEKW9Krm/rYL+2peeHs3T50Jo98VoxQl+bNxnOZHnaCtaa5zFBgIs7+vY
pO+YLWMYqI9PzPo+br3zqMFViMAVdaGF8PRgqxNsc1vRCZXMeshzhe56mldzA5JzOaYF+wZh976y
3PPRR1LXXCvE1OZ2OceWo3ObFO5mWPomkyvG7gbDZ3jz/euIgX7abVBFsE++byJ8hSN1bPFGcHdw
6tkef4cIdVQ+PAWAp4yBhkUPp09rYHiGAImZg4e3zfdgwnKYjWIQYbypOOoSFAHmegCLysU4t4sx
ndus6rt924KO2u+YLTPYxyq/D8y9wUgYw+pAaNSjY3B21rpi659nb62G76W/PjTQ9q8Iag98OgfW
Q73ICfcAtNRxYU6CkpWBkEj1S1BLBfWZQUTIPB0ex8kbXj5E1ljz46LNvzr4SPACIbIRvf/RI02E
sYR7QytYbCmtpnlfnzB6/OCbyk9YgNQdDX8UMmWu/OPxsa/tDWPzPpF7EEAKJ8YPH1yREM7pnu9z
VexkniTjy8Th5UKCDe5L5pfuYdbqJws8g0bkw8PblnSRnBKAw67iWdnZYdW0qOzpY3FydUYgAULH
+WZ4UAmDbhjAe5RZ2EtXW0wQv5eqEC/+vqvrr77gp8Gigt1Vc3qkmKrtkCozImchMTF5QwY/Uhn4
Lywbc8X7Qn5PJ3E3oZwCZyXlAMnEFb00upPZtxzQzTEcNTylX3zUuCD1NSwOpcGhIzzC50fsE0u4
DuYUilQy4ZAE0WdkTMWfzzcTGrADXcOLwdozWfy/9B644uSNMsjVnhoso0yVXDqX0Arp5h9u8dXC
y2bEonHrQGC+MR7Wrw7Jp8f545pP1UiqyIqk3Lkmu5C7h8d/7dKJklss3Ah+f3XmU8v832tZTC8k
ZtXMhv/efO/VRdrv6wKqGrAVwgVSP3AvxODNqaLK42zxcHMmxvE4apH1NCM29x08TgN2ofuPLusb
Dpk1MHDNQOP9rvh3FIH6THDrMPe8k0qBVYB92QFysF1igsowDbdkdk2JjZMTtiZSsTWmoak610kd
oBwWyndjBGpgOtR85lBx6rc2Kr2wpINr9bItamrOpvWl3/qMAdGbvX0GhPv9uTy1LN+PRSZpi8E9
hCpdUf5+LPpFNm7VpS1eQS1egZ+HEF7IF/n9Ms9174/rPLUa+/NViWvjIfdX2/5WcWezySRYon0s
/Cno46urvbqrp8WsVLIc1xlBqTd3E6XdberFHhZFqNpSeE2C0cOmNkhlsMlXbM+Xd/q0qJOrYtTS
XSEIB/PoEt1yFm5nAXklkvOec8dXZ/zqfp9HVj+e7lNloTRXWSvPqtzPQAfqvUulwCCywZmcsRqp
Kzh6UIs7M0xJ3eV+cMSfHodi1HB0lYL98T++7Kdvzax0SK81jwBLDeLFYg5gAIJB5nwgrYUozQDT
9C9wPNLl71eW/7Wj/Lmcnzbo00k/qeecFw8PDdbCtoV/P6Pz2J5YvHjhvi6wsiPclc//9cWrAsb5
o7UzUjVX90degjTcjI+jaqFGgjDBQxfuh+1V2ctmV7gfzaut+7nHeX79qngqf1y5UmJDvqVc+bYS
2sg7nictfC/uGJFjLb0ZJ5/ZEb6/F8N33zEioZGGBTlQI5O8m8H1U/WIKpJvTjFXMIbpwpFcJGx1
pX0hw72FWVIGv26JOJaJjMtwR5Tu7n5CG+PecWJhg+Sh3r4eTmucD27IeS6BSRN96hCkMyScp3UF
OpcC0fmN68hwtDsg6QOcGXQ0ioF1347jAxSWJjKYre+DAv2tIAdeFu95cIEjg4lO25c7dXQlB6iY
6tsmxCT797UjiQ/zjxr0x1N8ap2arEozKeEpqgFKeSz8deYhM5gFFwLWNL7by2uxrthen6+pMDOS
0GmhcfyG/v54c4fbRT2ot7vcf/SQ1GMw4RMZiizoPChHOcE99frFTYpP77cLPi+VlnrP2hr7cHeF
xZqXQo660UUdHBB50lZJgoOJFHy+uOq/Hu2ft/n0aOtaah4nldtMRveB8GC99RrUvhTtDqqvTvF/
pJ3XcuNIum6fiBHw5paeBEEryvCGUTIF70gYgk9/VqrjnFahdIS9Z6Knp2aqKpRIn79b3/R6gO/R
Ezf97hL42mjnaovvFu79kEYpWSSJFI89jp9q3peppHTCs5/r5ms7nastCKQwMS4MKTIilxdphDQW
47pANerOWx1aQDlCOxPqGY/e/3JcO/dcVVq1osefTSPXKq/y6WY/Q7a53C/n7z3ZUd2MrH/6CaMf
SIdGtVLXtVBk8tXQvOafp8Kd4gLtV7sW0wgZnhQKTIh6Rgzw5y5+O4lfGu1MYpHer3l2L8WzVN3c
OJK4yAVbqK9z307il3Y6k5gkOCJl0TkgLaNyK5JahOaYQLj+3KFu1sBfw9iZM70+y+XVpyV0RqgW
iAl7DVy0xlkfP7f07Vb/0qXOQ0Q1sjIoxNC15DaZ8+DjuqhnQU93+uan8/K4KY1i3uPPcaMvEI4n
uLBXN+zTnzvT107nSYGO00WOikrMD5mwPOQ4JzmU+5Ie+5oRf/7lPDYv1+bsZTRTTWwk2yDHEfw+
T/oCePJ37xQEL/7vXvo8U7604+mBKmVEmKngqDfXnep4E315Htaz9BRsfh653rY6R350DcCf8kJ0
Q+SAVCdk6IR8LNJb7uDhv2yrc9B7g7McXfTP8RvAdUyW2HQoBRC8zdnBPY2JnfLXXSY0LXCkQ0A3
OmuiuVlB2NSe4l7hFhIZ3JlzHf3N/Hezwhfwdhkp0MV62hTr+ac2OwtEC5LbVQv9f6pg/PcaKCgo
jLG0Vd7Ob2ABpyID2B43u552vz2f/u2r2XlcVpUlxaVBX4W1Gm/KofagEX3FGdp3En67NL+01Fku
TXu27SSnhwVpgfYacDtaJdj/9KovsPjt1anpEgwYIrrkW3RGM4m0oLHqgeziKUJX/TZWHtVyoc/P
23RO0dAZ1w9hz31BWXbuBm81TL2ecdW+mU+IxpIghuuS/kkV/7IRUzVOBoNWlj8Z5tVS31BvzOlC
VuXyLFAE5M70tPjd+BoyJfmypatgiTtbRLtebDNLG5mtf8fiTjchhSv4EE7exuxp67sb4GtTncuz
0dU697xadq9L0S1IrHSp+k8WzNdWxBB/GUIlsgOrjugQxa+/TUfwZSAo4FEO533H87f23de2Opdn
Oagag/Psc/Cm8gF60AzJAbIMqdWZhyxWcxavhalNppV4cPVtfzFi3e3/tf3OnWpfVPmW3umruIYQ
vXwQvb0RrqC3Qhyk74gTi+Gv9lSbvAdDKCwoncVS39trEkuVTLFvyaOZMM0IYZnRhfo1PEK92XV9
zXUWTDwI/HJwv8rQDvUNdX4wCsV5I+Rn/HHboOpwfZNHNbd7xbnejMXG7Nke3x10xpced1ZTlvpa
rlsX2T2RCDDl8uAChqSJIlxPQ9/dHl8b6iyl9hyEVabRV3JicL/DINv5GwUASIiGCjnrRMT62vz0
pv00nZ3lc0/lIIpbphMh4pXQyiZjFukU49jCiCK041HKY0M5a2bWmIiaCQiYOGqDOxjarLkUlmGw
haWLskvvzdY3952X3MC8nbXBmfEQag7hlhSmz6VN+c2oghfWM/piGn8aic7dXSRWUistrckHAGkE
Y7wJbC9y1VvmW3HE+Pe0+O25+2Vhde6arGgAV9S0eJk61Fcw5bOtviOdb9jTUM9Adm367BZejYGY
ZETXSDdZiCeXyKhqxzoBJeTAetrrGUq1c2GXVWKf72LHNPDTcXiOw3HlamycfA28AOdJX4vdJNxP
E+bL1ulmyN1LtR1UZikjPINDfBFa+C0UkMOoHsJWPs9R+YWVXK3AT0PEbWdAKFmxfZ/xeVP+sIa6
vuu7nBlRFjLQpBrg1Cf4t0JP+niey4IJ1nf3fM7bT811TibFqFtPDeh1agMXFXp50WODmhScKfjH
N1JIKODipFQdUXfvT22uWyoa0EX9Jf8GYlYgMNV7IYlV+9NHdU6xs6cE3sVg8sWupVySx/0Agok5
B+CGGq0skFgCaoP4yX/WNpI/2mdMW1U7ezi62Zc4aQsZwwLxnwQBGH+bPlyFrwWB74FL/gdi3P4+
XaPx0O87++4pbugSOqgGER3pM6b85d3hl7Hnl1Ekuq5RgIQKW7aO0CsVyD//F2B62LBIs8x+3m7f
P0F0VUdQmHQ4zeick01LbrDehNwb08GGXN+KxzGiO4gg1ONsXexZDgCcKYyfnDfUaOMt7cMufOup
BO31/z6hM/CqXwRRYPAJNfuPXJ219U7mrPaA0gwb3lqL+s/kVZL6jtDPjf3XavvScOcMLUs10JoL
Qy5vCnnWeq78RkUCaSQiuSJ8CLd3ZaTdRtdde7ovwvP0vD2/IxKqMD6A+7Y35BE4nULQnYd0rj0o
CxMRh3ReLgnprwfrVMVXfx6rsJG3tz0l17VLip/ySsa55JDsm/GghMU4psYCshc3Jzgj0MLRcz0T
hhAwXFK4ZNwp0qLiziShSlqIx9mF8wji5VIjSXF1ngsYvcIioWSAYiaFqilhbVjIs/LsH6HDiWsB
lh9SIChfehCb7fcBaF9rXbrXA8V/m4r6tk/4NhWjD5nDH+0RbuQDyTC0V2dCDcufF923Njw+N9MS
HFfF6paa1M1du/q1JQm8DEUDLrQ0DnjhNSKRv+dl9O2+Eow7aloUMlU6C/zml1kZxabE/QW5eqQ8
i6H+uT/fGn7GlzY6K9hXM1+6lJ9tlKsbQvF74QvzmRATzYbB0V/Lo+xdRGpQk973Nf//Gc5/u9hZ
x63V2mZefzYfzXPSn6/wpKNngcHvPSW/vZ7/7WrXcq/DJlN0j7YIhVG+j5QsiR65IxP6LDYEU/rP
5e8eIKZsgZUCUChrXUG2Nrol17teSFiYWCk1dQjCC2O93d333c/zKKapex58aekzxfPLEUy0RPcq
i5YkyhzEC+66auZ9I9jXSOd9c7EjPaDOSgygyBFI59I4nfU18u1j4mtXxKB+6UoTXTRNIRKOpYWK
wiSCrYD4NeW4C+H9+E/22NfW1D9bu1g1E2czcP/kPSgL+KZPP8/Nt1HBr2103iuBFLfBPbiKZXAf
c0wzRfBnF8GI2O+FCH/vC/sb080gEKJaBmBflPc61s1V4ylyVnPJ9Sh3tcHFk1UvNCh7W/rm0fNH
Q50Tqmpv7dlvaeg2/efQwO4nttNrEvV1qHNKqWGiSkXKLNVj0aVgkjtICK0usz6nW1+HOudRGmm+
58Vix7LwxBVIOvy42vSFx7+LPXwduM9j+csiz9PavIbq57K7UVAPjob4m8Zd2msE9Qzd5yvqS0sD
tcavJoaOVzI98iaeG+9Byfa29M3p8EeXOvuWalRh2LEWWjz2g5GyyCE69M3Pd6cDrXCKKzCVpb8E
xOIkTdR7GHM68NKrF+KoA1mKaxStrv4r45sD/I/WOutOU87tNbUiCTcMOi4TSi0wM9K5P1fGCM+O
e86JbwzjP1rrLL5rGmqB7tM3IWV8RlQJcA7lf4KF2Xfs9Y2jIZbNl2XRxGoa6h5tiYUuHOc5JtJ9
gvPMG99eejomDtHO7QQhD1EBSQeWh1jln40VdRaUvh6Ih0yyhoI6FaEPErGppiNDEprxsKfBb9fi
lwY7xtgtkoE01z6Z9DsxcwLARqH+LjpSourmDqrhiAZTRNm/C749QL603Dl6c7u+yGUYfs7hIsCZ
Ze5i0gf6eih+zE8j2jl4Q1sNwuzuSVQtCOqN7/QtEPEDfmqgs/LJ1beMUGEERfZJ7ig893tv+m+P
pi9j1Vnvlq/cvTKljRui36KdAry8RXChrzM9y6HrCKp1TymShkmh3hYMEqU+KKD33brKN37Mr6u8
6/4xo6yO24buRI9k8icFnMZhsBcJFsYD6bFcJgGJCMHWd/x1/ttC0zSei1RZCWr9f7f+u34h7Xoe
BLi/JLQxoM3f5vorVh02GIocJJdAr9jGroa8Onq6076l2bNyus6g9Bze1FZiaaqwV5CXWqNG/x+d
lP+unM/iiy+nVxvr1jWpaUOclIBiqdaTnok14g7vGcrv9zPoZkMD2Kp8GjBfWqrPTGgkWqICglPk
vA1G1lSa+5OfZ+z7/fxvM53L0zwH9jkaDO64UEQzwDWU+c8tfP/koIgaSAIlXkqXRq60hmUVqkET
pDs0xGvEHS1fsK37jOSuArAFjICsFKweE4+QAiv/z/NeSso2T71B7ZZgg4NFXrgBRn640jLnpiBg
NUpIztHHVT4Nc1E8EqbuHS2RYnKmGgcvBWVfCO6p6ygb4aeg6KKYATPfRcWnDuExRdklnXo7apyW
1ynAcXF5kc2GIs+JgEyUjGB7I5NzhrKuDv1kOKB0IqeAsSL7+5E0t2swsYvhGQ8dOONm4SM4588l
9iNFFVDMDeijI4R8Gnh2Rs/SBVDfPVnF4KhCdYN4qyjm/nNwEszFW5xbtUu19ui5mIwfYQc5DqX7
4QpqIQmTrIEp+aNTZUnVD0iivbEsVy5ZTdCPhs/NyBkghocU0fhRHXIqwysYOg7lTaOdOnTeH53H
sUM2LT/ZcR4vYwf5heGz8/j87Di36XOLdGg91oeuyW9nQ9d9dvk3XwAtm/qQW/Zoh5Fo+IknH99n
5qkBxreCgZMOqabIh8PRcPIUD3l3PaF1OCGnYDt7WgBr384oDh1RrjDcnkkR3I/siTmZLN7ePHgc
hBRIfH0rl/KsGoN0QdCweMvBD9oTYAW8fklIhcIDt2OyFq+5yfq64H/gr/x1n6zXo/kBMvAnryTF
CASDBisspSLB8aZi9Hq2yt9uic85EsodGiVc4DX+nKOytNOsPtss4Knh3t6yR29vvzW/zsQ4tQnw
nlWyx9UGBmAEM5CbJIL6IkRmWjCgXGMw4i7jd0qwqSA67wARPOcPKugX4aqmCHasjNzXgl+xBueK
ECriDEN9bzxYhzyN8oeEnEcmgVAFwEdBwxmKQqpN8GDPWspGMtD3MHFuk4rxeikfZWBpONlI+bkh
d9kSp5K2pHheEPWC44ZrSqIKxQqGMSmi4TKdoZXSI8j0l5YMW15TTV2WqYbX0Z//ywXtaedWk8oK
M0Ob3ZEe/F38Vjc5dYWXsbETQW9TRF+OJgU0JHWlh3xzezce76toLyR10QTlr9UZiz1he69kylng
9O/vz2GxQGjkPXss33DwxkON5XwZKjttZqJrgFgT3MPqRVpEyNNAJyIn7d3OJiVAKaKkTvoqwJQw
fl4AOGTZCtYSFdtg/qOh6RiPtjWv9iq0wyf7KTshehNuFLx6R1RSFrorVNWseUDpTbsob5Pzs7+/
JZP08UKq5ixHt85fXlzlOkpP2eaqCOjD7STf5peTfPQvQ0sEX1CUP8qID6DBgF3cPlyofEdqr+f2
+NsPLUbfkDX+IZXStrrv3QqwfOnllZsDHELzDETog4wL1L0u9InSCE6i9EaJEfqAwazt8+J1mQD/
TP6X5jvbJUjUq38rsspVgHgnI9oOSBIkYE3Z/E75bUDi3ugEVNfyqQRp5T3IKBPC19AedBdh+qUd
DgnLXKf3bKwoY30dBuNam56vI0sZxZxSL1SfUWL4mj5Lp7JPqVwX1scfT93O4HVuK7mRKwW3VkX2
ElHgYHJfUX6yHVBG702oCfM3VySpk/l5GT9Q2AZgCH2i1XljL4OXeG3vEjKuyTyAHnYdi5iwMQ8O
Fk86uNz8K4zSy1i+sKapqHs/7xF7EsV7eM/7Ti0CPn/3RAO7i64QeQoSxJQ/j63Gbupa88MKczWn
lDt/sKfNEVBGmY9teUK1e/Wh0T4ImReqowzc76xJc3y1RjxYm2RSv5kpMpdDnTqjGPGWSSWNjDsY
XX6lMhVgFSfTGlblYMh/oH0q9riYp2QnoDANMes1e1VfEP4pXu2tX41jfQyNAqG+JBpdPpq5dfJ5
7zr5JqrG/kGmnDzlVN/Br/BOyccgn8T1NEWQlUoNSuyUfFE+Ra5GoTIMOBgf1lRD1ocTM3xLmkUE
eNVbZNHMNpaFMr3qay3bx/rCsFZpPk+jkQdrggT8YkLvi53On8A9jhH/HQUEg1eSUMJIeDoYiK/B
KZrghgHrg4EATbfKZiYY7WW19laFehkiiMYUr8iuHRKZYJjU2WUTTc6EHS/v+QtS2zx0g+EZ+ZUA
8qCNCCmamIsBQqbSMnyQTgRUfGmdrBXEe9TRgLglfC5FQO8p0pPgr735i+AR1JCya4bNHBQeEkkG
CfCPwfquMfSXeh1yJaCnx9+uDX1WIPP8cn28oQGjuZrrr/wVoL+aZMJnf3tZSYPJQESCsl+1Ii6q
FmKRKtBY0L5m+aMIW3i8AA1+q0SReU+RmeeNvGWOjOhTRgWCkL/Oo5GkTIv4kcrjPBdc/nsAA1Ub
ZSd5HoPtB+unNG6wU7OF1LhICijMujWMYPgjqBWOvMH84pyn1gtU36261/Jh1ozi1xALhIvzNWAI
F5WH9nfy4X2UwbSGekdRRDCN0LeqNsUHOD2WbXCqIa6ywYb5NFrmmyvcLefOpjxdLeB2abaIdjSb
K9RTXA0wPwjpzAsW2bhAIll+ipYV1y3fy4+YpWMKsv2hdLRfm1NDgHYBiWUuMYGr+8L4ZaN3U8ER
Q7l8p861anwrlheuYFbm8AoPZIr+3U2ouhEas01RZX3NhGg2w3UHiQhR4kmgaXbRTiqGUjOpwCyL
1i6IOJYjj3rMj2rXrkt/eMmH2pGFUbKISMssxoU5AuTRIFZEBRiJF7SG3CuCgAiColNtjgzOb2tY
R1SqcYmhozyKB6OWkc7mOg/e0ok399frMUIOYcplxqwZ7YzPCzlGUQye2q8VI3AK3wZPwFqBITE8
GxTenhLWPQti5534gbd5eLg/QW8pXP6rRPtTGzZ8C4Ugh5sFKYEfoj81R8Qa9BUfHL7Z4FkRQI+A
A76q6BQ7MkEVXkHITUcjplB+sojKMWjOq4lgELCsiYTu2BL8SrGMJtnuPqzc6tSekrnxkW/r9+ta
+VXJc8kY3h8SZKUKcMXDezA20klhjQfPsjhHrI+8Zuu7+XlmKLOCInJ0uUYsjXFFKmigD0/pSzvJ
3697Trz7gzLJjHF7H1rs+e2ZeV1cXYWeASsBZuzPvRtzMOErG5JDEJB7vT0Jcsplxrg2lVBezDcm
itqgmC9L5o5gme2PL3geoetb0GPsPTvJEyYL6hTjM1Jl2ZwVbpFGEzrsXE8f2+rcayY1PktgzGSJ
oN0IzpXiO2Ua21NTHoVIGFPZ88EQm0zWOD5wRCLwzq4DCj4OnGiiOhqEHDeZZEvpkbPK35rahFME
QZtNvtUQzUAcPVmXC0ZhGkCKrkFGDOOWJCJ9jfZi5N4cRG+0BYXMI30J1AVUIusJHnaA/ONW5gmv
LK7P8un6jB2acyYdAsZbGfrKsmwpwlGvCJQSx3rInrUNwsMr9jUE7oMCdW3TAFpb5WihpqNCG6Pz
fn6pkYfHRPO2yDM+V9t2YT62lJroH+Uo312uPJOQsnZu7mVZngRWKt/5O/tF10cqw7JTnsrbMLQn
V394O2qs/aX+C/3F3Tkfk2mTjPgBxJof5cf2gfxKtgoOtxsVuqcqHd6zUfDsPUe8h6iNIPODYXqz
/RFH6MxHDJLi6Y/7yZiay9gZUNV9QxAhRbmwXVUHCq3XNgCNuSg/8N5l4RsNd+c9b9WtxYKfUk0S
jYpyJH8Uyuh+bK1luZdWxct1qz9eGOzHYKtt4nXyUC2ah0sKZZJHznmjTKvNKDjoPADgHvGA8Nft
sw1olBcmXGyFim7bmFyxASWgftzTFRkbIcLNAQB6DaA4ivbE1kVhkhAjvszmoQvBZ44qLkK5/F2b
FN25BCgqHzbTN0Tan/J5SZS9xRZQJ8UURb7JbYaq9OiyByi3axw7/5RFJszMI7ydtxz7TutIr3eO
fQ7iKcp7swoNussow5Kg/moZVeTJQkbGhQXhZxYcmMrhKiQNgKcxxoajrMyPs1NsFBDOmiMqptmD
R5mdxiW1Iw292CB4LYPg5BU116bBCwqYS2WljFF75A8BT+9ahLHUFxi3C4Mg2XreOIP36lU8LHAE
gN3cJ4eMBoyn7IBZcypP1cEQPDKJVwUULGmE3R+93H95L9lDFozvx2wqf0jO/SNe3j+uh/qI6jYi
U1ASrfn1UKJIfHGBVPDUbPjhA28ef6Bhx++0SKB9RIfyo+QsLYb+R0BgKIGs5h8HoKbN4RW9NFgH
CFpyNH4kL/na/Ei4kLShORj6+tg6j+8f52etBpikZiMg5jd9fIdiz03xViJAmowU3iDq2EZkpZxC
C9CPeTpmPC+kJINjs0cond6j4QBRYpjPT6y4ZtO8h9ALAWs+Xh/yfTKtj2iqzVsn/ACaIRz553Vc
jaPNrZlcuIVIwOA4393cOJirPFh/mZ+zcQUyvwf73iyMuY12KnIvLyBCq8VSoXx63CzMj4C8Dhwm
2TQjfwytdEqg5ylQpBOKqBQg3n/h0nQGS5g9Ew14N23rDTxUzI30IznkRyrZOONgUPEUpHYarepT
hcSkvcpPyab+OD+Vp8tS/OzoOaMCzf5gBkNH00b6LyTuXwfvijypXm3ehWAHoesdsm06uR1rY6Q9
XfGZvJbeCOnrGtnIU/KWvAHhYxXDdwIMC8eeiv3b0Azfb9HYeqo/QpRV/ZP0pD3BrDJEGICh4bAI
YLEdvDequ8udesyX51c0DA+DRepejvIxz0flLD5d3IRF+cE0HutT9V7ubyfjPMTTJFHHLA2lB5yQ
u+jtTp/zYzLVBTKKLJlsXDz5H/FHMBVY3bNzfxRHTLrLeExEMxq3prwGWdOv5Sy/jbJNcKj4h23G
ZqHwhXq5ByalfrQiJGT4RPbcxm7mtZBPmlw3jCxd4uB+EstjfiYj2pvWuCLyYXgn4a2tCcxWY2n6
xEhNcgyQAMWnAYbxa3aZydaEtYvi3wdC8dNiqnJWIKlL0VUoqC0KsD91ksC8VtDL8z/s8Q2C03vF
VPsfkcV7FWNvEq/kBcg77A4Lcub5AoShEWD4u7izEN6QF7xnXTDdzQ6pABWehjw572u8Hg/pzNsA
FmQvO0J5A+ju5DJtBNEaEZDbGEgj6oTC16LDtlNeDVadMidyPmET+m4AIeP1bk2UdfCYrgC1n86o
nlvLZ28ncjzKjedAFFjc5WEE0kpQ2uJjnI3qD3VhMzfZpnWCjcQLDir3S/WaPLX7dnd2L32crS6n
VJjJJBMAO5cNEI5/0du0xiyyws5LYm4QrvENlaRLKp/quRYRuPPWnFxBfRp4ttDMXgRjim57PFvW
X6EQ8Q2EKYSVaAFJ65iIstHeMB75hvvG+M2jiqcRD2OkDZRJtb+e0mkwsXCBYgs9CAVKXpHRqflI
D5GT7cM38ykPp1U2Kk48iaUPJRtVu9tD+4tIR01aaagJMIzHAPOeeLo2o/w8xuFTzu01bphodnuA
6PCUrTzaRdW3ecIOZia1OQDpNcAGnhmWB08IPchpskBHBDEoSr+yhTpTE56VvFEHa++YU6IVgBI2
Z/WE5MYWSIoxRQxznk7snbyLyRCQySRLVkhDnxC9eZF3XMGvA7hu+8JJl8mYa/PYPPFq3mr7/OP2
Ee5YDS/qQdupG3Ubf9Su5YR7fx+hKBrN08dwnhwGL/bLeX998t3BSllru+Z3jOz4Htjspt3r41s5
tt/TZ+9X/azsKKExsyE22QwUS3xsSjLFr5DEbi50w9itiDxCvXvSnCOylYeICffGDVcuwBxrf97/
POnfTTkAKjj6CtgjFt+fXoG7ot3NTAmvbp69VCocc2nRYPdTTh2ttXL7c2N/RX9YX4T6LXidQIkR
HvyzsWviaVnqRTSG1XrlWjlXZM7PL4jVgHn/uS32Dj+t47rRqYEF5qSrqmGbndXc+LZa1rl/dW3t
vRxcVldhFV9yjrvXxAe1Y23NwXmYadLYTjdJe5Ktja8gUd/qWyN001U+SFwzUKayXO9IDZsakTmX
RmmC/o2mbpT7r2Jw44DlOIsujmJcZ1ETLyTPXtzS4j1DOJ77VYkUbLbVFRaXlS+si075bT6002aa
gjU7F+iAhGC8Cgg7BeGqIMcCoaJgQFo4i8PCu3CN9VlTupaXuZ5czRQVzAkJjBUaLB6gLD9JD7Xe
LmsTspQGSl2zhoaNaHvtT9KYfRKo26y05goeiMZ4vdb1Nj63jhfmuA3Kx0xpHuL4PpKul5WW/Cqb
D9TVax4qmsKLuqCg644lprr5QJ1UhT+94LG1faovLuZIvmEvoc/i++owKubKPVrEd5wDKtopQTKm
6HRiFqRTYw0bAwuI5mB04WWDahV2/JN8AfQV5eAG6lGpeZs4aCdNYoxNk782wEd+l1eBXM/ba7u4
WfoCeLnjI8JaXMfhwB7VgzdTq6dhuopqY+zJ4etZepEagZqtacRXL5M4Jd/9cobqtCejYS+39RRN
83UW6WtFg0lpBKOykcGmehsUEHtCg11qo4U+BcpuBvBAWzIh5IiN9yU2mAW3MGlkr3XzZyrbN61I
GfrAdCKD9Uacl6K5KdxD0u5/XvZ/3yOddjsRJDVJjKvp+y0CYFeAyMVvsNTr+qHcJstk3h69CV4z
hK62jeAvSuTigm1w+jhF6l9778+v6KYwxcVFDaKW3pfj827wdl/djYkcfGZBl1Shm8srcbhpjNG0
9RxcFZ95shtdmofz+j6MITs8fhYjcG+UOElR9OEB8b8vTeh8ZeeE8NKqrBWbr/S3Kjo98/I37gi3
dEVdy/+gOvSvHIBOc504bpwrtjHQaO78Ye1upHxCHnJUYj67wcnbyr+gDa2Dp5/XQxdC3F2Hn+vl
yzr0rpJSN2ImKjgn5mZQz8Dv8vQ6FfEkfrN+abchapEeMuMbyqvWVDg79jSgPCCcClx97mgP0sF2
rY1iwv1L18UU83DDw+8MfU+kscsLa1ePA2qifIxrKqOpN6PKbp0aSKTG89ta5HNvsM1leGFQqrb+
2nrLXqgW474la3trWCixD/qCTtJfCSSMtkJytCmUDwHhi8voS8dTOFLeOatvxExB9+HHe3906+Ge
qCbe3smJWrXxZXoAKvqO9BTySyPcGSscJ5hGV3h11zmyTONoKerb6iFjA3+SmgmoUSh6FeMP3tuE
5gZrZSsPX5LRZNUCrtlvfz21w7fZ5DDBHT49/D6+iADdivEmwvmEF5Bsy/sEjB+QPp794FeS8Rvm
8UjvCSXbYu3+cft9dt+QRKYnSPDP8+lL97VMMar4fL2542I44G1sjZxNMnkdDDfSyHlfolGEKM1q
/TsVBH5HWz4CQgKHz59fhx/b1RMZ+LchBFH+EYENXJtTSn/xBJUTjHTQhrgToeQJKAk9IxYGBE9I
Qkl4bCYzKmUnl6GIcASodj2bw8fjcZeOfuej38IP8fMa/ywh7/ZVlUBjWUJAG4WLP6da1ZUij+Li
5oqgNYKWMGGueOuVSbtWx/dnftu9Dvnc/cMUIubwFXyv9/72sUon69HbCsDXAboNOWfJ6Ikvx2YZ
YzFhuYg+UbzNUTA8LsmejoZYNS0TGg5/92XGfHNwk8gvafRDAgzKK/zPTtgDM2z0wT12iexzKLZH
HT8ctHbVyWYJH2dOvFX4u8TEOieorrULwifRgYvs58HU/3qkEaTF/JAA36q2YKv/+R1JdA+Lwqxi
F5G1bGihAOJyyd9B4ttjpJFKvBL4xHfBut3f8FwNoWVHydgmTkAlr/RsEWDSXV2eoJqHr5Ty96P/
4r/rb/57cUTmxV5AyQ54/85xkOnxsIIM+NuTxvKHhwvXnxi18JmAr4SeHd+Hl2PymihzPAP1Keph
Lvwd3CMFmmxR3qMkvgCb66wbChvr0vPMkABJQ1H5eUdwUqgwOvkh2OmAN7PlueJeOK+Ul9JYXo/N
bWE+VSeUigsOBuIG5rpeWpvzJkE0boUdTTnRc4xpnC4VJz9aMn65eFkjqKmgOTPYqwtocd6mxWNR
rgNyrHpOvb/5eQZAWSpQeFsLmZfuIvLswPSCSELZx03W6YYARBNNCld2iqPs3J5kp3LF/8Np78cP
ZNB4FswRpJyu4xbOeXYUHv/0yVolNvxRb8sbtV0pK6G3u7zNrCes01RY/Etva2wuDipLrreKH+0d
ncddjyabWgxFhDNzwpUMWNEJQVgspP1tY1yxxj0Co3hBDxz664EDmjFxymporm4bFAKcMOTk/Xk1
a3+v5j8HRCTcfDkGDdPTs8S/B663vq2gzOGEnA/WxZHoTHDyNzKXHeRv4npOWEFSREVpVclY2/jd
003l1vJI37fkrHgrfUfGxEqb4/eMb6M0moRHK6KScSP+wYfnbUIXwdSeDnzWjv95thnYLyQ0S7Jp
YMx0joUy8c3Cy26Ba+HC5aFyW91XVP3usE32dALvurcyNsEWGvUURx7OVBt0el8Ox+dt+dNndMYx
jHLDKo0mcMU2aSZqNkSPmVLClb3St5AuB6vr0n84LyuX0N9g72nD/DWXhrI5vDypJKgEqwF2tjU3
5u3CshZiIPFRqb2ETOPvl6ehKRry6ZIJKhF8958THmcUQrZK5bv2wd7UlG83VxGJWmZL61fg3Fda
DLTX2FloOmaP1aOg3hEf3NyCaZHuxf4IoykxuXRTgI7EGF6RIhY8RKt0rzk4KuNd8jZY+o5BiHZ/
gUyNnz1e4rXMNljrCwrA29VgaeG2yF3bXOE7cnLX3PbF83Ux7Z35+KObHfPCPPtXFDBqn2fdYFOs
z4+CUJEebKpryUXYBnui92j+lNPAEXXb4UZ9VYj4cXJD4N2QarMfuNXiNhPubQQiN9b07Ki/UiSS
kLNcsMsvR06wpX6MybiZXY4wLcORtP4PzJU/p6tjrtxM6a6kOf2wD4PN5R0JNs6hYJ3tm9n96YIk
a8Lq5iBaKvhK5goRHTd287Dn0rP/SvMghZMEdMPSEIni/OxYAqQtBakvnxFDnYN43snP1WO0j+Zl
PlSOIdoIzRTOilOs/W2zlNbqQl2YG3tTPghUj+ywG/lT9U3e2PME/sPKnjdL75dNjZK3F1m+yuT1
cpDAKjrpJt4gweoU+UO2Gri35fkg73Q3F4qzkjnRVH7VXQMQ4y4H7bskk2hDQCllApINPuB4DpMx
hRUZbANiIvaSZIfnylpmBwIzd3ada+2FE2rQk0DyN7xSjBASWoZ4Tcsk7P+5rwR3Txo0mue2u5h9
DmnZ9dyLw3VxOC8H10n6cFsku8Fa3oO3hga8uTw2QONif2GG1F72LZxv7Os/v6czY5VsyGne8j1n
cHVWNEfgYuNvtIWx8hbeQ7gWEQuc9hcoyD9fKX+ncjMSGrplNjQafKWfd/CXKwVGYGK1SY6s4CFd
cQqGHMFO+m5Pc84MoraDfemkc2+FY3FlhZQP6hEmkeJEm/Ao93jUvp2Wrx/TSe7S49pS6ysfQ9rh
XKST14v8JUJJJtxErulqNhLF/LLxiSWiourYWx2TfA3NAsOt7/khS99ct0gmQEAhrxf9ly7syTaD
xpbTyKM+T4ZevstR6FWW1aMmLYoYlY3sl2KvKXaz5xVCuv5KQXPAtXgaiGJ9ZjIZFet4i7tgYTqF
62Nd7PS5CcPuvAztRfP4qRuZrHXw3GQo+IfoGLjyvlyGJMAss4f88XyIH4MVUObl5bFaXdY5EshC
mcTY+L/PK3vPm41Sj8+le54LCgKOZH8UwaJeIaOD+q81j/fe1uLj2Zj3mf8oKOy8UXYsqRWlAQTE
l4RR8ttQcxSnkCgAi5faa19Vwrfr++tIdg5Go630i2WHrDIyKRCquq8qNzpCdxHpzP66WMXrwRLc
Eldvz1b/TAjs3i1fmjY7Wx3RVXDPOk0rvPJzGCOlMtIHEBM8/PyJ6ZTsfxIk1ipLrlhWyEByAmY8
mEBwLjzg6k5lDOtVC/FduQlB2oXkBghlEWZ80qjjTraE5ZOtuSxWKAlss629HCyr/8PZeTY1zkTb
+hepSjl8tSzLOQIDfFGRxrJyTr/+PuK9957BULjqlGdgBjAttbp377D2WuUCyv07goDiGMOjD6l8
DbU+q2NmPTTbgvJvsgQdkE9E8K8k+EFy14vRpYhlJwBYcbzskudswGKmO2Hv3/++69Xv8TR027Is
aSIWEInZK3tjZEM51AKTgvAIKxXLvgUUiDcdnCoK/s8hZ4AANomudvERx4D08J250xFOZuWos5d8
Bq0fLmK8UmpA3O2SishGxDLm8Y3D7FM48fr5abKm0eEpaZp4Dbet6y4S0AIS1jmVFxhis1mOCl2x
cgHRwXI70GuPvzIrNtbeWNyYptEP/G3sq2V7qWs1qGvGPm/BloXHhPp0vQz2HhD98fSLl/myRLnC
mjVrEDygEAW73iS7gdjE39G5uYy2UI0OpwA43Dz3KDWXdwok+/EuP2XKikZzTNfvF/2Tj82ztUT6
Bk2L4sTVs73keSD1Cc8W5STc2xTyU20VbrStlYJLLVbnzeAGW1JaGNCCunVK/fqWR0fr7Y9T9z9X
Mbp8/54rml94ZobtFEp32JsEz73dIZEAhG90LAZwl7Robnkdw5f4JfAmRC7ZHnxibNnCLjwWpAnI
yGxLcIHRXS9u0hfrNDwKO399ftE31aPHXVGCGh7PW/kAZtNfF8Q6mwbRCozcsnXbzfnQslwFcNjW
Vog2xINH/Eqe0T3xbrjSBlJexeoCzDzc5/i+ysPZW2ggq7DcEAG8VMnqD+YyhmqEiMTb9I/+Q/Tg
9xMVjNlKXHhU3iJ5iX2VC4QciodGX2kHYdRfSObCs1Lxm9N3dQ3WQW1GXIO/Su+QGSaeVp7SFZ5X
wUnw9/cF8FOUqBkSCQBL48wyrp0bJdabLs8UYTyC1lA73cXAMUFveTmQz5hQP99YW0Itde8RgOUP
iBn/zfVJ8D6M7FCYAU6iDU3ba85bdcA3w5EGftG5VFI6l/4Rc5YqE5FS8hglFrdULj+v72rX6aP6
nzEuYPjxriz2OavayvAlkuScVDt/30BndDlQMcIhnI+Tjvog4CMYm3YevCP5jRND+cE4Mr5OWU+D
of5bYc8qazPLvUZY10t9I5zgWzE53K01AoS7sakzJ654MMj4TNHfuBe2GcqXHYe2kcMAhPEv3/U5
4dW9f4Nc+DPfcTUxpgTVOAUYA/kq4yrD4wseIbWme/jk5612dshlARg4IgxozUp4aKxZurRIyYDI
FABtKoDb/L8Dmhs5HoayNpYAjlb5sAY6JjJ5tzqWb17fVbSKcCagbMPwmLgIJfFkbR7CrVUDJNrl
3QgpDTfo9Hye+vQrkC9Z68i6LYVDtA3MKQiYWQWiL3esvbfFFfCALfy+NX5aWiPxI11Jlkou+Tq3
OgwFyp6U0dbB+rLVZhTvSf8Vw7R6Lf5kf85rEzBOdU/BODovhif9/hZx83emfihD0bU0P8HrRGZX
+UjBkotcjipvfaZTILL1pYcMwzImq0VnFs1C/Vu4hr08Oran5igbtw7T70Ub3RxbkzWSy5plXtfx
EgATtdAF3rr3QY1DoTWeU0Jhl28CcK4XndgM3TXr/VaAI/+wp0hMjtl73A6a8q5O0rpJq0Duzzit
gEr3iCeGoYs0nQHyFpL+9eiOBnOdAzFQUWkB23TycOl/f/rf9UaY/H8u4tqw1Ho3ZHiC49MPt8WT
Yt21KL6vdSACCx1RRjI4njW9VT78TmJ9NezVgRyHdZYUomCt1SV8UYjpnCRgsRCXIP7zLkGyB1CJ
9LA21d6jW5Xbn+I7SrYq/V2WASziWmMlSTtRr1MNRfldOPqxpMD9vanRFtAiklhisShqLyxY+ukr
gphhbu1bEnErAvOQxYDyy42HMFrvr0YMDnRWwHhEWXieV7k32Uua4lJmw1qMVwYShOopAC9QOpfG
lmhB6RZWNb0x5Ohr/Dbk1abzaqn0woghu5zKO0kkVZ3I6lTizoeZRAF7ChDNzJzfhx2X9LdRFUMc
kSimKF3n7s5RdPGkSB7Wo07vA0T72OQymQntlCFVef77aPL3rlfO+rERVYeWDIiIeuVxZVGuld2F
8S5wT1mTaF1Ui1g9u/IFoGc7yi2cjb2n1NMm3lz03o6NbJ4W1bsRrfvUESp5YQrNcvC6aWEco35V
LNR8OzT5tFLsqJx64VLLzEVLhwdYOkp/Y+dTl+9jP9lpwcyr3wTdxWGeC/rRG2xD2MiwiiAqKk1D
cCNa8Gwll6XeO1V+V1ZH+Xyotd5VA3misu/LY+Vt+EePSFocrAOgaxYwbJrOBqcPYrdTMkrtDbJw
oMT5Tli/6jmhS7gMGjuGOLM1pmb5agIxERcD8R3ADPtC0Un0Vl72psuHmDf6CV0t5r3lI9Ooa06v
eDPjvDXE1yBeaNpj2f8pOkK78EVV/4rGMUaXsEHVI7tTq3xWUxJUDScbJpzPsGJ63GdGz26uOANk
rEBWAhDJ4/1tW2AvrGcMuTWADE/1s136cK738VowqhnS8NoR9R6Izey0pOMH+Tq3vCx6eq6LSWjN
KDL7xGFJtEiB35fWBF42GyiZlZ//aMm+vID5mFYYT1L3NJQNNC7BWAqSv1x53SkIaXfKjwlaamY2
7UIIf7sXIXH5rbUormrMXC2eVC9fGIlT68JbiwddnG3ugovmDgwUMP3OKWlWq2rk9B5q6zWp4kez
k2gfmGQD3VKnYXC58BzlvHChym8lPRM09fggnBG/wwsZ5Odzm7idEUxTAxDdVGy3Q3u4gA6K9U0/
yRruRxWmVbBP6A8YzIlf3yiJ/WDw2RJEuqJqiCYKeFenDq1uutmr9bB+lmqbLgb5XtHm0jDF4gTe
NuxmxccIZkYQ9lYBVPrR5vzP0NdEDO0QGXIaN8O6l8gGvAlnVySn0E/jcmmZdl/Z3kpSloF5w+hI
3w/a8ZYpmYk4GvT0jh7AP3GX7HV+onajk+fblvygtTg5B5YKi0gllZC6WY1q1I26zo+mDpI4FSAc
A4tXjmkZVaUemynthNWyQqyqccR2cqYdFuw8qYLuxnCfZ8Q30/rPeN8czTA3Kg2DbpVuK96x9320
mTs7RsWNo9Trtn25iJa6vpGNw+929ucHa2qSLMKFyFRfRSdKJ5QXv47JYIkuA3tuRX4HAtR0Lns0
CIIxcxR10qOx9vvAP5zkPNl/Br5yI/yLNBRnMxzWVfCMsVRoTqSnYfigHXWqgTqhd7g69n3nkihW
NHpAFpheNTgB01MMB/y9CIqTZTDUQNEmkkqLzq2D9nu56uslXh1BumcUlpgltDqHp65yKxlxVzeh
SNVWM2wV7Y6QJl3IYiv8xFE0llzYbfDxeJx/Wx3/TNSVh2HEdaQnIlcxAIoB2R8tOCAamquDP5dQ
mLEx/MsxyRZhek8ZfZpbiAhV9FrBW9sQqFMu62zsLabY2EnFXL21hH6IQpgmC28MUTioTD8r+f/s
Ua3u1dy3ArYLTIqqI5bgdmjtSqwFfVHs1UFbYYg5IKJwOR4To26pTxcNIKVukcmz3xfWzyv6n8u5
2r1w2lq5cGZhmeWao7+i7Q8HSZA4AGjYzECL001D8IZy9C16k2+A3dFnsWAdUNXRRItXBrq66Lqv
lBFKRJHta07qzzXjwLGnl3bq3Vqd34Mf6P7JJyjwCKsGlKJfTSNeCIT8EtPOk2Vp6vW6z1Y+7JzV
S17O2Ey03ho1tavLOibxW9PFlTzemOsfroHMAlwYBgrUEvLmX6/hnDZF2evM9ZDRjCL9KfFYVKIQ
Ez1OYSwtF75dQZcQ7XtsSrgKStEug8T+/TK+TzuJObJDlHwscsCf0do/C1CWYlXJypzkD4fxka7k
aEX2ainsfx/me+RDazZJW1MlkSJL3zJRvdaHgmUZFBqY8fY0jCgahzZEX3PT4hmH6j+Xww6rjaDv
L9KN2/zMDX+xBOP4Y95YofGd8/DK8VcgN43q3h/WEt2l3ZQU7SWaJ8oDHm3WzfTYDaHhjFZFsNM1
G7+gLrAEblBiNpysffh0qh6k8q6nhwNHMPUd2X8ZhoXq37MvR0HghdcCXCoDNBpXSdVP6+HBk27b
tO8n3uedWCTEOHSQ7rqyaYLYKmU9CJ8zyZ3gsJ/FZQQZ7X87Na7ckDbRPLDZqINyuvEcx9/+bR7H
qE2jkgJ1z9XRUwRhrYJA79ftsDPJymmVabNZ+KI9lPuwnMZ0ytFz0/q2OExvWvTvFmq8e2SMyduA
biKW/bpr4jSUqyA0+3VpEkNVR8tyPW2LpHZ8uTe8bSnRg/AXw31zBX0Pqq5GvrKNGk5cxxNBEcTb
sBw4xDJ/FoCj6W0V/g86Vuun3yf7my91NeKVhQisptMjWevRJZ9iElmzSbUKk+NFgXhh0aQ3Cyzj
L/z2cP+Z3NFY/GMMBj0mTq+YXDYJjy7wp23vsMC4V1pZLm5uHQuaA4lb8fdZXgkMyd46U2+Z52+e
69WNX50FgpeXiR7psJKaNgGksspgOaIeIBV2rdhMdZtNNWoY/5vpRhib5Q057yf2+5+7b5Ih0MRS
4gFD3oU+MZb580bzkzesZf/GWfvTw5VRfQFyYOJAXp930MaoYt8rjKbYJYBbFR/NwZSckxl3d3tO
vyVbmNN/xvtc3v/cXVYBf6zPjMfGpWKp+LOcLn7iSRi8P0h6aK37+3R+91I/R+SABayscbBfGaqz
n3Ri0zGf3F5GiqAfEw40UkPdlIGEhBARpvzKPcfDpARkpS6T4Y6QU1e6SaI8pgMcWCdJzSd1u86q
XUS9IX25Ga98DwxxNsbONKjUzbGp5mqtBSicyJIvdmu9oxOxd2LgAwFtnlUxiZoPNnfRR/Z45d62
jtaWtq00+/eJunEJxifi+59Hk1/aSxUkPaLi/vSxLvagc5C0oWNmr6GF3k462YXqfqqf97ijN03q
9/rclxkgS/V118elQe5HZfhKBQQwzPDQu3LKGtGGWdXOSP1wzATVQh9sjhirn6r6/L/TWmdCOA8H
aaeY2YQGXmOv3aoBfaowXRkl1g6NJrKhmSOn9NfL88Wy1dWYB4TnUJTQ+pDTEt75GBULgV61TH2X
JNhlaMfh4jW1mMvnR/JC+Pt8ZI1xuSwrXAypryeDUNqtjjQEgpPyVLQ2BRxkPOhJLyx6a5dXY1aH
uwsjm/0Yjw3clJiLz3CpQ7k2rh6HF4KZfpFcdNvKjmBef18OPxjhL/d7dc5kVVBGbcvjIDph4plv
7gHH/6a3f2ug8fv/LDtoZpu+stpuDF/Zoul5iTmo4CK4dUffMR/jCvvnEV6dK15bW2bWMhK3lA+O
X92NvYLeCyuNezNUnCWoJdh7lVtsG0gLsPDRoaIk/fvUfk+JXF3I1WbXL/7l7Pldt9YgB1lob/nB
wLtn6aJ+TTb8gMv/+4g/WHnuHL+T4EZGcu9qwCEeZCvJuPNL77yWsLB40yKC3sTRUYprbqycb778
5939/8G0q3yE36RenGsNpsxg8U7xaPvzkt45Yuw6vlGBvDXWldHwL43VxBdmkuNLjBZYizMnczEe
Xzd3xHemr6sbu0om1FIb+7rALMrhCYsouiGlanMJWY4f2JY2ic9ub7ns2nIYE6aEp+nr78/xexfD
eAl4najlygqZratLsDS/sZRe4kHWta2Je25bSLVFHC1GRxD+Z+Vv6h8L49QYd1ayFdSVTqeeprhm
McdT4jRj7WO7vVKf1PrlxpP/cZn9c3VXR22WX5KAILNb89jHhDwO+eeiHs0GR8atE+uzV+KbTf5n
vKtoylQLr0gRIxufPjYqNT27vWh7iJhaQ5xkymh2OTpJgBXajOWXeKfKOhXBnyx5GA8Q5qFFEQ6+
F3XZah8JeAvDucBtHR91muaCHfWfAY4xPjV4KfPfH+ZPrvyXh3l1pKjxJfLzjssvY8fnzCBhzfMB
ugFzHTxh9fR/FT2YOiV7rAG6LThiX42tLFdDZUVyt47Rp+5PBBDdpJcg90e6Vln6ETw+txywn2Ju
xlQNWcYCjSDgr2OGQWrJSYg94LCEmsB4NGq3pyE8VDawkJ5ZKtGzBulOEc9HkgyXRXpjon+0ElB+
fjYxabpxdcRkXtSKpT5ONOFgO1Vp0Ot8pyk2AmQ1DXAgzz4HaxYIu1Yq3nJvPnqk9TGBb7C9kSr+
Vngm/KfYzv7FGdVQP72ajrIJiKjOUcV5t0ws9+JvgvogmIciXUQK1KGgkHwTsSLyftt2FoaB7Wcf
SkslUqch5vLQXno7GKKpfitn/lmP+3c7jVemkZOgQQlNVvIUXx8UKWQlDAavXNe9A/B2gPVEX0RP
GX2F65FVedu/WDDZ91NorHZpYsebFOWweTrSCWIBFUc+6ee5eReN2Tmoy2booBvgzCZauDdf48KB
cSPZ4CTR3ZGEUyV0tFvFXPn6Uf93DyNWh2KuSGbg6z0ofeINKHuX66SYQ8QEr8EcbqCRYLV2Sxc2
r2YlZa58J2mjLFP+mDkl3tlfdVIuqmdvS75CO8/LVX/8fQl+w8B9XpdFkk2RNDrprlN9TUdpry/F
cq2c+qPI4Fsk6JeXOWr0w121Eu4NJ17QCHVSljEEIofCDZblLRzRddbk+iKuJmfwxnSKzEUECwSK
4q0xCxb+/gIFajutFrSul/YgTmqLyajp9FvA/6gsDYc2eX+uuPVMcaDlzdcZpEzB0s8nIuwff36f
qOsjRNIpF8uqoZKhw1u5hooVeWj0uSqn6wEtr66bk2khlbIUoMJSMmkmDx+B8PH7kN8gMP+NCfYE
7mTAXdcoJsHrIE4whnTt534Law1NG20Ia9NrIt03XjStxNDBERRoDIgnjddNZLk8+dY+DPGhiFFy
LXalyy2c8De7CaQKBmfFJDE82s5POpF/HOMyDzujqIeSqQDNN1FdYDkILy3pnGvgc0PLSZ+oM0yG
KJIRv2Ezv8U7n6OTBAdtzorVrKu14teJ2BVxU67PD9IJqGTzCO/ui/6gNDacosllGr4Mb/qz8dZv
4w/1STgzX/mz8Qca6eI1T2zoy8S3+jF58V8+v9s+1qfiw/zj/cmfzFcsAYQ8cNTlE/NVefGIZsw/
l2Ty+5P9FvuPN0GfHrA5bsNEQfSrNci7ofGSNi7XzRs51O4ySZ6UV8ruGdRSHx/DNnntDtZz9zd7
IQV7MF9H9qSn8jX4sN6Nu9+v5TOR/sW6jvrMGiA50bCUUa/t67UkHgnDwMjyNezPVD8fqnVva5Ni
1rvaRLR3rxcoMFEIcbypP6MlFRboC0hiyZboZz7blMwgBmohaIGraHJLsvrbrvu/2tGwfJikHz6t
6j9LrdMDj/AgyNcy0lpeex8Y9COFE71dmvTFKdrZVm+dNtrnDX+bEGof+EAcNuRSv05IW5uaoQ9n
JuShRzexdEb946nuRovRmV+qbu7UNhm2aTmP3MAVZtZnNxy9FUd1ewBhwdS14PpEt15Ki3zlb+hy
nFtzf5EAbIr42Mxypz9Ci7Qo1tlad3HLl1Y6qRbd4rKyVhnoXzgoIQJcklygU21YNLvqVOziQ71R
5mDCNHig99pKmkur9NDf870K1h1tbdHU5u+CU34fI1teuzCkwqt4XoaH8r6+T3YIzc+z/fgijcLf
Zt/silPLd0p6QM1FMW9WUOosyfXQWHbyT/G9Rau7cpT3xtHYGlv4LY/Vq3FE5Gyl8X/U7fbm3ls0
c4t+cG89LhDBHrm+ra2fO+dnXnQHWVtvn28ggt7pQFNnxVMKA1A2gQhCdUJnoJtKYVST7MWh/ujz
SQWZFXeJNIE4ySG4xGk2J/RwAFOhka2lakymBVvDioM2B3rGfII9hsET/kk+lhCZwIeIC8lbaKGu
xo93vBnvm98lAdyHkJaWVYBbyX8As/GLw//7Q10P3sqI5uM/4w2H9/7pfIjvU17n5/Iepbw9mWYo
zOU7w6nmZxD25kRYauyGyCncEAW8fGYts224bx4KXsNfKF+6vxV9z2ynv97bMGpOwkvPV9Q39S14
iR7ER/EteDA24k7dmTvhUK7VmT6T4DVKF47mWhCwN5MPdbqGCmxBGzU9Pca+pb2ogboi2cCVAQMb
KPnj+VRsUljwzFW5gx3xz0hQaB6NvbUfe8SkxQgEbudSPgnAtdM9QaNydR8869BAnoJDeOr/IHbN
T2f31X1+ynchpGJQOWT3yX3/J3hOT/EpP5lzVERXKXp/9a7ex0/hU/4ePo2MfeWd9BC/Kw+Xp8u7
8rd4Cd8VbhKH5/383l4mPjClC6HEBDbyPsUW6yf1ZPJqCZB3EmYvLqbF3xTu58skwEpLsBNs6GKC
E9E8NctibsKrNClWycqbW5voQXjuH6NjwM1m98bYYLzmBNxV9/C/Rc/R4Xwa77leKrsRmyxukdoM
EH3UN8qpegwfLi/SG8D4h/bQ0T3rAVk6Sk9wFT8hGFi/9rxEDF84yT7gUnsNnuVX8TX76P9k99Gz
/toKdn6iz/tgLGoERuEf37VLGj0stvvYZyUtxqYRBDC3sI3deQcPjNRBPwin8CWDVuHNvNfvL3+G
vXXnQWX2Gr9a7wJ80NiQDFo/oGATmv5hiuIE4kTKoBmE+BZWOtiRYeKAnpeFihQaJefT+HA8eKLO
dMFcpupw48hSrxPk0miKTYUuSQ3z9w2NWJ5jCbD5JQcQOqq5nufnebUYP3quNPvkpKQuv4DsaOkt
R1W7cA4bgw2pIY0nnTPQgbIP9zKMbvtqS4y3FXqYHn1nVd3IvEg/HK5fr/TKfkvhuTXUiENjakyQ
x55JM+vNc9XlMEupGq+b9YWL89xi0awjSL3Do79X4SinZ7ik7anmb3yUYB1ziYPW/bJfnreXsfli
G/I5fygfortonx+LfUsrVHoc33/ZCrtqPd56vS32OW2S52U1hyvJ1dxkQgoYHn4D5WjFLv72b9Xf
oQCyNv5p/upv+qPxV6aB4134a4B1Hv8tXibKX/NNfZQfxcfoQd/pu+ghvIuO8tqkJSY8xbtq02yS
5X+0d+IcZkGoKhPXmvpO5MADNfOc95vy3z/7Cv8sgqvMgHi+BJWhMrX+wl+Am0zhThHxgB+VR7Bv
TEx2Fx6j/diIXD/0tK0c/bsCr150i5n3Qpfsauz/A0bpWmvjrmknuSMudVd2QcEfLsc8caCTfYT+
zobxGcqVi1MSHUn0/Gmo9tZuPir6uh8AHNE4t1xxBnOZWzgg8Bb5Il3UM81Rp5pr8Opn8FlPi3m2
8tbSNplrjuGWsMxSqkCS4g+QESfEZ1F4a8qrcsY3F/PRmocLZSm45mz8juYOS3UXrgfaFvwjQj3H
9K4Z6ERrFyasiFQEXCzxQuKE/90v+4Z9GTfcWL8G/WLp4je/LO6buC875rqwwJMepE6dWRfAUlZJ
u48GY2bmiAaVqgx6eZBCQVKu8gawqrdIintfPakWPJJwx7YoMraH3y8OYCBO0LWTRLWTyBx+AmRL
rrzGJpC0MguVbI00zRGdv32xiLeiHdw1iD2bruci1mCHR2lmPPZQPUozb6StBVlgwxBvVwsBOYtm
IUM8k25BgiI/Qi5/BzPkLFnACOZ4kAs1EBeZbNwerwsVDd7ZsaWtiTLL+eUV7xZhNldHQknZJj3F
f0O6r6spTWj8YMqPyjSWjloaot1Mg7vRsYWEdPI4skbC6gIbzubx8VA67+805/EV7fNFKzz8/Bo8
QD1pcOjMJgKv0oYOfEYJYI3vMNktzvCGQ3EPe0zIq30y7H5XzN/Y1rwkG/nXyZ/9h/vxceaHAK7O
cUOU14hWGHiJ4L9MEXPDSzFgw34M3nw7RiJPmr4+ey6O+CPc+461SxnJmCSLAQKb8ZpL53EzrSfT
DXQP3F8zjblIxFoex/+LDpf1vJmuNrz7OZ88cpspb2+d58dVj8DPOCHpES3QkQwRkp/Uhbp2GiH6
m9rmAuZZgjhaujDb6XL3+MDhbOeT59dy8jp+1Z82qLJUKx3Z2QYCoDd41CYqtDlUjuwXzX55ehmZ
hNnCo2GfC+74dUiW+QnLNT9nJYJmfs57cWbe+v2fcjZ+A9gU1AMirI+Sk01eQOTCm0qKx5EhSxqD
C0JM9hnkxfDv6LPRySL0cNpdc2wOKds4O4BEYVRsIfqPkA8/iVNgK5N0YfJb4r0+S9+lB37HPHwa
r6xehE/9nT4Dl7I3cbAUx+SdYy6h4Irb9WCjrXK825N6hLZJOMDi6tTrwWkexrHhXJ4FUDPCatRP
Torz8iJOx1sYx4z3g2Mt+5Gt8m/4vpV542ikBju8a6fxXfHSocsiuGf7/u9h/vD7liQC/2FLIvOh
U6pVDFO6joyLuokHwfAzRCVqeFEfjNPIJVog8RnZUF1xaFcLIHMspW6K78ur2I2cSToKpNJUYEnk
7hmzW7I1JTivUltw0GB2cv43ikRC3cZiGU/1lMUAi+eWpDTC0XRZM8+0TCwBLqLsnGNhoVJn9jj0
N3wXsfN6pu56eEzb6eBgjzihFF5IL9k8VceCLGrcdKMG1biLW/vvafk3sh/YlXa5JAs6u3y+/OV8
hM3g/8/9w5l3je/7fR61n2JOy0JJUkWWUFG+paJ9JDO0s0nrHKtfYAOGc6wIn+E+cceP5+PzaAVG
DtqRGmvUdB9j5I89y42p+EjtNxBrLNgnICD8A4rRz88vnfM0Cq0J02Bzhmm750deoJWy33+/g8+a
/JVtlkUDnSIaHGByul4InRxp575X0/XYlpU7Layy48xyIjsiykJ0OCyw0rYyoYvnc230mOGSv9Zk
QHWomypTHz3a4VO/HPWhGbnUA7qFDsznSECbd4Iz6jhZTjNv5vFmjP3GZw6Z0KxxWs5kdfKnQUx5
cr7rZ4Y7xFP8GcFVP/eaug4IkeChhpUc4YtxdbpnvBUYiQipdZTIRMSIeOQnmCxtuKVuPN9PgeXr
2ZHYHXDESAaQ0qs8dx7GOXrFVbrWkId3ogWOuLzU3op1jIOnLmVeGVF5sW5pOAP1RwQ+uh7hMt2E
h2R3WTZzuEtXxZzaaEYPoTqB9wGS/416h7r8HP8DV6LBJ1FnOBEXTFaMcza6ZwU06eqMnoAF5DLq
Ghrrhb8q6Hv2V52LIuTnLJigGG3fLeeeE7iBPf19bZjX2CG8irGZHWwnnU4WKPSvyQ1VDxXAaEG6
bm04ajkVlbds/VyyLIBAI5o3IGlaLOBmZplA78eRXk7wuzAZtaMexjeMx+n43YFFQmSPThdGgA1+
WTRLODgWEv5TuOhno+eEuNL2PHb8L8b7VmfiVJ2ZRLU5ewXORfv+BXW+yZhL6Umc1J9k9aOx+v2m
v6HiuGmkjw0LCAvP/RvbrZjK5/aiCOk6HjZGtWyDfpL24V2WubX2Yfi0wpAMaC6wAKInY91sZVTH
iONqyYGZMqGlVcD7KLr8ddINXUjU1GT8poANxjRJm0XNXlLyp6SDCzS/b4x4kVa5G+klcW2n+Swb
mdZi+blTpm1L2Kz54aLwYnTpKP6b8MSEABjDiWxckKFKlgrSkhwK6CSJT5YazUPi0xp6Nnp7zuY8
UamIHC6lG4g4Y5Rr6vKpBlxePHnx4Sxx1OJEVgWGNzgkNdxtULWLxTTW3otCaidmC12Hpu6CM2Ro
VTtNUzJ+QzmVFAlicpzhczOXet81RWFmDqKjj4BttXWtCDKyS+aW0YsBbDzKJCcctn0t0VP20eH7
nOHlIm1ulc9KtxFhURFhto+ek+KDpp516015XqGSTHXVFT3IJVtEArRdb8UzJUc142zaOY6v6Mrn
nqqdNhGShwbKkdrb6HIM2+x5PxLeBtQEEsUdKOVl9XOn+zPknexzDc9OvhAGfWXIcFZemrUiQvUV
lqdC9WcldWLl/A6d4qNAWaRXhgkFnLe0rWc65P+FRFn/LimoqWcEK+iHjG8QVo1V7CLZtDVyhmHY
bQ2t2FadtIxTuju83tWrbj7WDFR5L8jirZBhXEe/rbPRQ/gnXRrGZlNGscfmLtDk8B1Qun5kII1Q
rwVfRf7FcLMidowL0B1vkfuvRVRMlbu2/KtpR+lyL6I2IIGvjlXUhfveEejBubEVf7A/X7bCVXCu
JHFsqAmnq1cea/G5i3fd3aAAIYudVtyfyXhYcIXfDFiuwTyjBUB1Ehw3kEKdusXXmbF82GlK0UrH
krYGfUe7qWGaOh/GVfj7HY6Bz/UzAHwrA8O1yKerV8iPJmdBEJ+l66RaKn7giGeahpEtEHPhxkmm
/DSX/w51dVMmF98nkpKuI6OchPqTn6JWQIFIplqAVNc9oMnYcHjWONfdiNmvjCcPksv8j5nceY9B
vVPy51BfaykF8HQeF8XEQr6mRVNCb6cFwNaLMUWx8/cJ+obn+3wWhsQZ9BnhXoeOktBUiZyL6dqU
lhfjsUSNpiO8gze+dWVQvDWyaYawb9ORGN1qnsL+5oHw48zhK5PLgv1DuvbxhEgxxVLr8PHEQ6T5
tld8pKHD+IqAz9fee6gYdJsuv//91uWflqE8ngSKCjMta+TrMsxqLc9NQUrXAGkmcg6IXjsqlocA
ylbpHoHtiMZeav6OMb0Fu33UrQ0RPZUeCYbcs7UmdWS5m0Q8zc7IbRmjHwnwcEaHSwS671mM7q1b
of43NMj4uP695qtVJgZiem4ufbrOqxcvWpbtAfUiSWHrAoJ2stD1pBvT9IMH/mXEazOWJn5fnFkg
aoE0VbKU5HsgQanycSk3Ufkcq7dW5A/JjC8DXhklMVTUPKgZkF65iU+DP4sxxkEn9RzD9qN9tCh/
FPoNS/HjYoAzC+4ZOs4ByH9dDNYZ0+ANLYuhsvFKzt1GyNyzvC8L98ayG9Ny1zYJrw+aEIWHScfj
15FazdDOhdWk4NwcmZ7XlBp5nQwOKmOWdO9FgsPq1y5OF0VTtdvgKjl6fWgV3b60SzwHtoMRNlNR
6QCnPCu+iFIAxfnuDeDxjUsdn+33S7WgcVPg5uGo+HqpjR6qcZnUGIfAsstSd8/J33GHCpA8RZzw
muWqTTwbBtxoKGbQVMJvkMp7Ub4/s2vifHmRt4Es22kRzIvUrkJHzG/M508mHpASPAEK/bkAA75e
o6G2g9CFRBCGdd9lS1ZKIW24gN+nAgTvD3OhUuEmvSZhkK4BSlEldl4C1h/s9bR7z5fZEw01L59Z
5xhFs2I/Ou0yMV1+TI/VXbYXHzxXeFTItUkzZVbcjZk3ZSY6Gn9FBwKN8Z8WzuRMHbmSj7qt8FuU
db+9rORy0kObjM7xm24nU2QM8xk6Cf0zmNRlMk2mJVnZaKqg2Hp2YJDl75gGiMkFvcGfOsAEPaZL
Rka1/5Ih4b4jCBJnMlmeHOboRfWQ3o1f4mzqSQPIs2KrExeOSW9grVsFeSw7RyfLX2n2QFZlLC1r
yNifCZs08iv1QoZRO3xCWIcOfZS3Oheq5Dkt7lM+/8ns5n78vzpPlnyEpa2wC0RtYODdkOldXRDM
8g80XjuXkwA/NYI3swwK7mwT7sQ/8HXy74p2a98JnBN+yP/qaepjhR3iPkgMr1ZNKtCtJP4fzs6s
O1G+2eKfiLUAEfAWQZznIfGGlRGRURFQP/35lbk43XmyOuuc1/dJp9NGpv9QtWvX3tdTNhbFbQFB
BV0Q3FLtWiB5bexyalcBAq1djfQLyVdSLR4WnfyfIalph9qF1ssBIC7uSFyf5Z3XJ9uPl20wVq1X
bc8DKcVoPZPaSi9eyjCQH+Qvd74mg2TwSHRhGwwEUmSMPGUDAVq/zkEQ0/1sfQcHTHlRdSKdFajd
mkhK35kYzsmlQDe5np1bD11X+i3RzK49LHCB2a4A7BfvBtolD1l+nm1B1QGEKnyIm94FaKDwAOu7
tx6d1fy8xsxYvCdl7NwpE1EmdARSTHhdOb58L8rpCDIBsIXd9LkZ4AoxPY6OIw0YSR0fRihTMxKI
c73jQkygM6Tpj5PjBAniXwXHfwy4gA1oiUTpUNW+N6XEnSt8/isTX8cQDpjMNyn3ErvmYET5ROMG
inll2e6mzQ5riQA/VBqPX9v7O77jbjKKns8f1jM2Hmelb4eORe9CQ2n6lxz/oVTyfQ3FnF6jdxNN
cYxX/l6fqhh5mSS3M4BAo9tMD0xUAF6wm4/XbIAypIOrzwP/EwyQdWTWm526AmW/3bnXGk8DtR8q
u9TAnJ1AWTKN8Kl8WNSG+FegN+GBVnSDx9d/TxRkx39Y9iDGmJKym6jZyb//lcUckEfSOP2TdwbA
LD2QB9DZNSJntZutBSIsBlJZMn0b7L70Lq7Iv2eAk7F36EZ9zB6n93XaRwQeWBMVPEEwAd5XOHFi
b7DIgTmv/QO2RnhR8Iq9YmXtEhcWAWWnXtYDA93ni/Oqs0u9cmECzQvmidQZL/kl+YrTqJf1Lojr
C3CiM4ePA5nXNy+nQIq5tbN82xnOG55mIIAMUW6m4Xx8XEeyeMoiylfu+8kXbDVy1M36hLxRp9dy
q4XhnZ+LnuEZ/P1M+ZB6agaU/tzuUVbdHp/LJYbjg2CIEtztJew3L5dB8HlnNj7+kryjWITxi6wV
sw7QDb4OUhyA0sdD/sL8BfgViO/kvK4F2xdwl7tBLYBuWqkJ9ATXVKa5D9fNP/Rs13b1uVhSiXkk
Ov/M3LsvcxggcGk/fkd2iK8bRXWAsgY/xEyUj5JNglonhz5xGBt3bn2QdlHbBjwS+EgqCTVmusrC
eLxLTsfyrs765KzHY4yh/Tm1B44rH4IyPeuBMI8EWpWxen7sBxBEWFVkDdFAYcM15IrH+nFYCipL
uE1RIXBeTGe3k9oMTix8lLwpcY5TlSWp4ZfnuI7yQKRsbTsvUnXI8AkIuqtpgvU8zvNmT3611T0u
v5ycBYS2pxpkgb5NwI5lCWUBMUOQ3Ut10/e7J5WMfI7jJz+XTSaeZT6+EBNxrQdKcD4Rm/GSbpt6
/wBjDHxZTlSmFBYzPtoTXkc8O7B1xT39VRY4kNN3pKc4MMr8bCKQQBSX6QgdoAczIMa7TA6DyYrT
pgzi+z5lDwzfncLfPD+j/cwFcCVsp+ycGKI/3vs8phwzfnlRnc93qYLVlAnaFI9gWTmykh4m4AiU
l0O3M3+cOIZxKWZkINuQ+B+fmLKlImbB3ZLbACPQjV1ZOY4Ob3uWOUCNZkQNhy37zAMUW4yYAmuG
y8J0+jx831567+y/LC4HT32NV8hq9iCk8DGJl7PoSJFGigYFr7G/nGfOi/xFKkwBn86ddWWrx5Tu
8WaEYHjp7ou8ZSdn+nzmFOzdiv7Xx/JGa+EAqWduQzyTn5wfN00+iS5oFzruI4hgqA1D0Hq58wGo
+f3d7hpT8dQMe+EK5s38C83+zd9C03/CDf9cCb+FDGpdWmflYmF2RJCAdeWM7GSAYzeDJgMtraiJ
Sj1UZR53nNe033HMIZS9mcUqztIu9cmDex8dXKlQAlEProsLlbtgEC2OvYP71vKvw+xTpgcsDao3
shXLhqv3gOulfLaTJzT3d/P7FMaZ0/FYzlD2hAl4cOebc3fD6G04n8bpviAJN10hpt8NPpSR0msB
65bD+6xw1WnxGBN0Q89B/OdSj/rEzJEX2vUMGYw/f0HCMDL7KUgXogoCWsIc/x48X/RYaV8O7Wy8
lVvEMsci/ijiUAgeSG0XFgL3lFWS62GDpBYqy07uH1jhkPVniU5YHambyqweMCmI0ZztQqI32ZQg
KbnGInZWL4gFMUkKKiryDkxGGY0IWPJTPIy8TPxlYrlNLWrPSp+vznEhsHfCtKq4F3QvTzrcIWMp
1RD6xXE+OrGt6b65SAbCYJFY7eZ1niTio5LD78kcy9nJqdvwyp0tXT7OXnZ1jb89xcxbYXPqj8rU
lQIu9+DW1d6oaXlS94EVz9lILbwS7rBrDGWql/0j4LvKVVFCZPrLoKOriDIeQo4+TYJbKQ/cgP4l
g7hjZIRHjBv15adSEmg8WmykbFyPcR1mgyxmUmJMPXurTjIEaTM3X8BDJJtgU+2/Silftmija7CL
NlMpQMgn2b7UqO4YRN57SFz4V74TdtXJq3utGbTCLdxKruTkodo00yeUDrp4PlNPQkCVuYmgZ/fo
t1lWZY525ri3YFJJ0N+D4UZ4Ly+dmuXVw9PSzZn3/Me2IYbuuBdTv83do5fPjp6sCWfYNOGqwB5K
nrM8aSzbnmT4EJj4QlqgZsn5fxVP1BfJtiTwljulueZWWFAy/TB2Y6AhbsV+f+rieE+tFU4Q4Y0N
I8zG2Dfwmy0e9KpXj8+DG8nc18e0YFthxu1F/BqNIgwzyriMTbULLs7ch+NJKiczXn4mIcjdzZfC
oZEd+cRthXJA7CO7O6FNF6/thTyDlmvBOIj6cuLx8uYhWY9b3GO8iXXn2d0CZCMsW3GKFQPyTDFR
poF8fjaXCza7p2U11fhMecoSFOndx2fIqK14M7wK2T1ksMmYvIq1JZEHo8IvGZ2cK0c4+PQxcT3C
sND5BJmTIaXnsmuN5JzTSdKTcIkQjnFjcH0MtF4boodUo7jFXXTP3yReOjSO1OrkpW8KXNvRqfYN
r+E/Bl+PWMsn0uKgF7fFSlWDNhMZPbLengQrqSflTzl1KYlKkVweZstNpSeCF9Kqi/uDIYtZDJGa
5NM0iHJnKEXsdHTG+jbFO33E8uaJCVIHr7eADfY0E1aWjKYb81/IJtgq7Ctme+W8S/SKaQrB0etW
YXfNWBPJKgYyGWW5kZc8AZaXN1kCvlJEGQc8CygvwUJSSLFcY/tsmP9yEynZQZCpxz3Uat0jySR3
jE+TJ5GMLxBiZODJEtBybkymuifLSsW+IkeX7ypuEoZs/E5JONIaVCwPHbY6dEkfI/Cd+vxj9/EQ
K+pJAHzrZpQVKeN37yt9KuxHY3qhfMRVpjuJbOwphltkE8X+tMLic0cq3tP5evBufVkBaXJhIFwZ
XOVU9VKoKrRpjqQmLUNMhoLcpsxFepcBJ1G3DH9hLsgaKLdRAte7Y1lCHH6rmXDYm78SZHq4plDA
VpaKFxPNpr7NCo8OHCZfr19LvXwyDGuGMKAq87QeSUgM7Mi+RyBJvMr24KcbgI/NvS+Jg+QGTLFF
yVzGBRLPJobJ40WGsNH6GctdZyQTLXMNGUSh00xxjWbZFAbQiZRCUBT8aB1rJJeXkFjIuK/79kCI
F8eZ0Cwur6m8zz/Kxp1OuADOiMhWcmMbIxJUAuY0QU+v8PG1LdZ+LF93TwAT8RozIF18US00aC0S
8BruPJXwvIa5BIt5Yw/g/SCrKjcXosfjJdwGASeEnyW3H68DSapk6jbL9phUi+l2mYEhLcBmWWgy
cUFYZKRSsqoJgIR2JEPssYO4KeAFHCLZf1NmHJsWgUn3MpOJB87I4nWbyl3Kux9Vj1SALEXjfULb
spiukDe7nVHE+nJ3JtsC0pMQu+Thn6YCkgj7Yi/bjmRd0qxAzsHtSyd3h4cKiDliFSTB/WBEfABX
iddXMpVIUsJGiUTYB4SwwcgkAkTdgB+12A12IGbxGHDBGRPd8Oa+TmQJf+GResh+UXs5fGwBRiR6
Kh7AlpCayvHXv6JdCq3w8khNSD5ker6vppKOXIfyCBmaLxHMiZPbmgQ9gUMKbzzuTnnvC74DbjGF
FtXNptQr5/S/uQfK6XBroJMK1+LqxSBq4TyY2bgrErt5X6BbAzcSqBYQBr5N9zSu8cC99dQestv8
VH4zWkdrWqnafohavVyCoDyCxwjqIylZQ0IkHyk4jnwnGM5UaEukQTLupAPkgcsMURDo3cbhMywu
rPAu3nUoaBGZrzxGCRTJ9KCOvdnORvKDd4hTB2czbvvoBJBubMizhrIgslnI6iDxZH/F8HVIpFYE
mNyzfsNTkszg7MvfCZi82ucXBXIMeG5Rj9+TqJgOGn7IkVZ4nsv7HUloxKUbg/t+2K2n+iO4T1iG
abXpAhjeHDHrw8tO0ju0Id0ba68s0e+GvyhnvJ/Pk38D9ODNN+eFi2fEdeWula4i2NhMvqNVj2z4
5BbehUd79oQaxyd68lv4+DqZH/UQh3FTUg3Os+uSrpAcQddFkx9+iPEKlbSP51nPGOGEkGMccN1b
H9c9lWM/frvvoyeExf3mHYZb1gsbx9rGRNDPFIAOiNAm/aSPk08Io9XsWduWhz+4sN5I/cBYdd1B
m7x+kWz07iVL4bhpvgCxNx7kF0c7YR2Oe9wRN5sWjLivtp6Of1imazEvBHBzBXbTe8/PY4//OV3P
mb4M5bZdwGhT0rWzf+F9N5Yc4XmV0D4M8raoG7/XL/BXGZU3cF0WJth3LFAvlxeTZXuA4zOKB594
QZR4krc+oYtX4/YwU/t43eAV6wi7t31zpBeiPbR8HoCFpaT89M9XOVZ7OT7R10+8Rn0Z97ee8fY1
5jVYHozj0k1AJZFZwSc6nKeDxw3wmvXXCXNztoJZ31zzyXziT6aK8QYJGybfV4op0QxDWNiI94nO
Vxn20v4kgLZcn9qzFhBbJCVEvdK3uxoJj+0dCfMl0y4I3KsuRhDsk5LJyedVzvDobBb/xtFglvyA
o4mINQL3FL8732lgp/IW3G/2GbOayWEdLSf1QOxVysl9Fy5wiMuxvOqWG3FmQCuPlqDTUl5R5tqn
7nmtbquXxOhe0m6LkvC2WIO8bU8vjUeK+RkuVXhKWxOVEdohdUrG3WJ9hPddTtugQ1uEWfEko2ep
MzoNOyON9taVNbL6fGONzrPLrJ4dIX9juXeaQKvCUKjoF23aXr84pY4/NplBO/Zd94JvWwDiYGIv
FkFJzF1leX1NN+lH+nHd5ZtgnrI+ad3DrN6F+3xzfT2ushlKu6N0qNL+069n1wFH6tPVNLIHNTLe
x1X5ESH9Xm7KD+312PQA/lQCS7Ob7/kzXbR358yp6JjKF9au84rFDMSvZJasDvRItT3Njwbo004O
02h90p0ETZCZMglW8hOaVGCLd16yfvPUWYTzI0pq8+Mym8qa3IzTAMXyw+iGWRi6VdPTusFQAd9y
MLB5vLbfkFDh//watMkn6ZiI5/k6nadz7PPmkMWWKuY256k6RoblMLpMjbSLsdrIHhFgLtJH+86J
FJ3+gGRxJ9ngJ8c9AAXWe4KJ21MLP4Jj16QRKJyJt1TO1/ZcG+AJge4pDvAWzWzG9PRqLjsZ7zNp
mAnZRKeQBpY5yBo9buBVy2RjBl1sBY7dZkc9Bd/GvJttOvNodsZkcJ9tkpzKCq5dnFWyD2jjomMh
w6VFHAVZoIZUAVrcxxNi+yZ65vmsAildHBfnTc0jWJ034D+Zc9vddh2Q9OUJfiKNHLQloXl/7PaT
SbA8bH4T5v+JOokQtWhQI4JHi6vUbP/AnrN7y6wxvM5IfpruhKpJ4x0HGX6Yk3RrL/ThE99fQk+b
aTN1oS5Mentun+VLsa62p6311nkrX5L30/I4n9iLLz8wcxjT0keT3YTWEGaVzJJkro3bffBouujK
3n1oLcK1sqCiAvaAp2I1DmYB5rsdxlQ+7iwifK1iBM5y57xVJqj0BKtobYNB4kKpz9qLbMoGwPJ/
7GfLztDu2f1iiE7g/PBLnfyBmXwvLPx5d74VFkylztRQ5+5M1CGX+5QvVbLKmbY7Hpx0oywPq2IW
js7rIHVvW7nYA3oBZ3LE83u5vE3vg2LV2mmvOe5N+hw2WGdicXHBGxyy4KkFFm50q0ufjPz9MIIn
yn/qumQknzfUU3b6VJ+q0+tzZ13R06aZ3ctHso9XrcH7v1fOnziSfw0CWVj/GATIahd2rXGZDUzQ
YHFYK7NicHfD4lMAC013qheEW2kiogVqzPPt4yIxrWlgjFCBG9YjaxqSKV76MU0pJetEC3Mg1gQe
Mn6CRNzISEYbbE8m0ZrmwKk9ylcIKZWzaqVNjPF9Uq3yVTWKt/cnjCE8vZ8Mc7ZxCOjeYdrG+S0Z
pquCW1LtTG7Ivy/e+ImVgOIabe4W3R3Iuvx98VGTZNckxWBd4JUjLarSsBqkHk1P64KWKfGAkqw6
eLY8i8iOlgCiW7jdEaNT9suzd5La3gNcaXXzuTKUnRO8BXwYEmzi295vrsf4GnNW30embWBMRl2u
Q1P1N6S0KSwtMDHzw1CjNTOYlxotOQ3OYyjhrE+kWlQX17dtOmUSL25tXMdas86q9abMFBrzrlVX
+sLu4/Y4Z0+qaWKLqa/gt8m+cV7nU3kpM3txXEfTbBxtq+GBwYHlyvrEvM9fjsx/VDDXJ5rHzvP2
+DY5MxWkqzXtI6bPJ2XPpyV9F7iRFtxIq+pSlM2d1lNDbvySb6UjMH6BhzeLtzQlwt1vzawVjYPb
E4mJD114Ug550dHR16clPcUhMH9Nk5LZawa4Ti5MzGYM5A8aVCI0sItdYbjmFHkYk3oojaI7qgKs
CcESOGxe0Dx2GySPdeI2qkblSGHRV5cV9lQ0KmObchib2CLVT2J5JddJ7+JCmUXLzluEtWG6jEbV
HYPNiO7kyxx7XNy+LOznYtjR9uDkm0MD96cDL+FVF/Qq02KMYU5rZPEbLX6vnZKXtcZyT25eUndB
ECbSoLKfxFNpdskevQpPk1u3GcpiDEpGy57mCopzHdX9mCJejItt6VPOGyokLV8MdGm3KPoGiPa1
Ow9pu2GjBP+WqrJUo+EpM2DlzVLwkcyYMUr3l4zaiNR0W8BmF9dlf1CM9HmwNubF6w2y9FTDvHtn
zjuhE38Ez/Y8pAON1uBoY1BD0bqdZfRRUDud17saS2lWw/QDSHmVkuXv6SwGESDHpzd5QwMXAUex
uiJAgui/GM5u4n31kS6azXl1ookQ55wpKvjxtB7jCd3HeXYOOR2qC4GXNCJmBGPhqN1PVjUbK73e
zSQeoZlTLTW6GOtxuMRR7zxO1unSIj4hKqt4qZN61eYZnYasXlMcuqynCdINywwGyH2Qpo5iOxcG
L3yQO9/It9X0wi+X+HKWU0byIO0zP3Yl/lD2wHSd0DcHJ55qg0sUGAiVfbSX9+XHSWCyHboLm0eY
xcXG+IZH+/uOnvJZDXN8lRpOuE83wXOKxRL3bnLuVz1tWBIOKX5rGA/uw5TKXzhAtEUfZCN9AOV+
1JlyW2UY9YFgZhxEde6jYGAMWn7KUhuluA08kpdtMcVFuhpIsKTgNGRT5JmH8xa9ikMVn50pynjh
nNUXpye23nh9kAjssKy3wVtBcn4i57aG1jCbBm8VKf/0rg9DIjTeuOT3KJkQnXGsO4VAVMLnIo/G
PwSzO3ExKx7+pbJzq0/FFp2mziLbWos7/n2dhfxQXPwSjFzEyK4ZnHpXOrixXYXZt8hnYpWb9O8g
GUxSk84AadCuJ9VMHFvTN4vCXTG9jeupjYer9H6nq2hWsSLYyzMR1tUPj460Jhq01mJAzdrbpggm
7U8SF/BROLyms3QVs4dE9ExHK+klXhIYJptwpbA6IFf1iN+U52anHOH3eco82bSflXE66vCfsWzN
lTF2o2tlnOPoaONG2wH4fC9Hze4R9A1bwI/sZR3MsiBrXKdm4Ohjg5NuvVyW52U5L+eXZbOu+JPc
66Van5en+XlpUmOf19PTe7PWA+c0r9aYjc0LGieW0IMuS21yWV54p7W9Tq/TgADhMHqho4tGouV5
WKooU7GPSjRZLOpJTmt8NixXje2sukNCFEqD1BEB942+2DpZNNC3561fPd1+zLwQlsIQC1pfy+x8
iyLbZXzT8ksnJYqsKAWgUjSgwLHGc7ovaQkRExhyMDAHLDMGmSyVCFL/G69s8tlPV1/kptrPOd0E
jPQ374P2Tyy7P0/w2yZfJUZpFEHACfaaYbA3/IDYthhnNDtO1hpqFDjf+OHy4hp+TQUmntpDmEgB
JYqS8tGRtwnohz1cL6VX9rgE8GLPb/vaUKGilDvZ9kars+WqT0yZeTA6DMtfKnywdH/c8v/3Jn+L
0m4pqqCHmGvQOcdwyjbPVs8W/BLCVbBFd83Czjd/oYfHZY9mi+2s4q1ObHBbYC0xhgepT7W5hmSA
ObWeo1VE1pTOSDwYNvWinpYMyEoSpE1ConFb4Ma3igkECjyvE1ZQ5SmZF+OEuwa623+UBzaSzEKa
QOqiQ7ddNq/HtU6HKzxennwx0zfNVBvn+AmL2xza+vMLC3nar6YpfeTKLJiw+dNwxErLKEHgdBqM
s1cTiY0z6gzsNeb8vIOqP1VB6keN4rSWwTjBns9pIdORjeyxWjjiWi4Ny61hNW4JdKIstGGbTvTO
nlSXrKu9iAYRfTqSxZozaxGs9Ddk+25PKZl+1TXeGsDUpwhb1ezFfktpO7++qOPaF05dBVY2NLCC
Z3qPzJHZBxGireeCyWXZp2/LgwEwW5E50ndKP/phePaNHQwiwkFqbL4yqHjXBe5Q0496QGKwGNyV
wCD/DmPhcP8wPPB/QzkJ9y7L+s4yr+qDrmImlYlBOTFsyjMQ9sx9cH2ncnMQqHtPz4Gvl84Fj0K6
3GxXHRSQ1AQNu2GVKaxDrXtaa1Do2+BllyHOhI8BD+RJfHEmaKgf5XA4QZqTDuER9WDUUhigjsRi
DnWkz+Cgvf06Y2Pc5cRZ1IjajDgNRQ3i5hG3yZ7a08PEnJYqMKEyyHyW42KCxSvGXoRv7YzCsDnN
R3nf3NQ9dRj4Ud/wKp9qgV9tNGegk2mv8is7rEAaGqas2Spf5IsDY2RWzJrNjY15Y3DCq2rDJg3s
wRYaLta8dRgOI99k7l4A+NBGGyDhOhAz3epJ2RireIxMY2ufPqVPyja7dTsb2puxS9noq+YNRY6l
Mszo5usMEuy5ebGBxOiFnDcqBmX1RMTOF5e9jUX15AiieZ2cmGH1pJxpG8i8ZwzT09Vhn2yOG3tp
LmPom/yhkeFFO3X6m3CV+VNq0xF1SgsdNlGQ+ju1uWqakgXxVVKbBC05hzk4P71YT1ClDs/tMZWc
hbppgH0qQiprl4ImIYVbvBavrdApdsEzijbxh36kJMNMZKD7JV1vpft83noAy1QFEEfTRzbhHxd5
3ZgjY6fuzlREUO3godpeWLgd2jS6GRWSzQEs5DjS+8EvY/+/zAf4fRZibjDLEep4ZHh/pK+Wjmbv
6Wrm44vlo5mU1Vso3PD0/z3D/nsz/z7Kty1EP2XZ/RZa9LlQbaWATuXn6ledwe886P/OZI5ko3CM
XZet0jfx/bEp2j024MnX4MvsQWb3YA0LYFPqV5derLid3xTWf7o2Q1cBgdDF0tHs+/uIVdK65teG
I16vJPvxtm25Jc5MR3SRX/99F//LdTTMP4/07S5WR8u83Fow88t72rVPrtFirVTefjnIf48CtdiG
DEr7E6ZDD8DjjxGRBWFTYX/L9SiLi71Rko4XHFuTvLC68cKO84+wUT8xFMaFbHjRTEep/Kje6wn5
fZ56N+XUbUJcXanftybnuPBN2gjvOpVaQMY7LI/LR9Zs2jAMLPbea1HOr8cr8j0x1l1G7xpfvQP/
RpsIZk6d6x4/rIPpdo4IU9Vmr2yHPbUJx3jJ1+a+VX3E901N1STx2yif6/FCzRZ6mbqHe/V/lh0U
xvUft+VbA0aU4f+kSiNSrdPrrCmcKhg+q4FZwILKFgroVkr4cMqPLJ/tSbu8b0/JtrTmp/ra1cwj
mIbITpn7o+pfjrC3C5VW6A5k28vofld75hGkQQlGdF7WJWuAsQmqvBdrtXtoc7NBzf/9oLX/xkR/
X1Hr74GbBHanKdoM3JDopqbwZixsc2513PS8aOvI9Y2zDvLHi38fVgbp3+DL30f91j5Tlnm7aQd0
U2mErOeNNDAlXhJNghI2bvzLwbT/kuLaou8Dh76NMAoz9O9rzI6dOA9adDAnl2E7yiaRPgnQQTx6
13pzaJM9tUFMOuBp6STL4Aoki3b1yzn8V82TkYNmrI1wLIqkaFP+fQ75OYk6ZWGl46ykyKMucPTy
IgbN4Y5YRYHAggHDLMbJjQQxu4NtqwPGk910EWp2M3PTQkf3pn/kUkBBW/yaMesbaDx1hNGT9pkg
uFVXlOWzCVPh3w/rB2Ic527b2CkZCO3+pw+hqo4w5o63dBwaWf+q7M93KCqFLx1I0vZU7mXs4Erp
tDubU2S70hOlhFNNGpNuzrUYGupn8/Bn25tMa4VRTMcclr4+VxS2O267vVcgtAQos3J3UvekL8tr
Z0Rn05EG+mR4s1oubWqR6hvZ54XO6wsk7nhYAGIEA0pWqLktEi1xz/dkcKCPNmHJgJ4nTYp3q1sD
ldKO9e+b8tPEQQVY4kQiAxUfnr8faFpVzeXWVDRnUDRWqJlrk3bmKFaPFe+or8/BykbG5DehaF3G
6reZ89dhv1HdVSuOz0peAymqfst61YNVUbNkAFDivtrN9CsGOSzCaGxQGmM5tOLPCOwoohk6VSnO
6diThp/X5O3Ueq3isFuBLnTWv9wbGcz/OUkUMWjZVE16Fr8N9kK91WdTAxHWE68FCwh9iLaXwpyD
eG554aAOn2gQO4aDfx/3v2FMG+ImzfIYgNA1872L4RxqRXZsFURr2iRvFi3L1RKPgfrvo/y3SCpH
sXjkqBl1vsQg/9gaTwVqouaRrpwCHpnVzQtf0zd0dNFYbpr72y9Z638DC45GBEpnhsht6t+GWXQt
jGvUybmV+uLUTGoS73iD6vCvl/XjgVgn6SOldYwGzr/H8+2uVHqhpBkdjcPM2l+yIaGZLIW/yUb/
fCBkNOjUYEVWv7UWmnZWmHoD8H5ktWgm9Gkyw7XD8Nd168cHRWECWyMsmRGA/fuKyrONX6MCplKm
npoOy/se3QQOd1cnrfLo0Jf474Fh/DQ3hT386BBGBfTb3Ayrqt2q70Y6PhjKRG1sN4uBmK7KUMuf
b/h5ZInav1of4fHQPcJmTF7aR8hTka9jF1x4pzbrGpjVtbO+tv1Y+bjVC/qLkwMUmWyoJKeunPtt
f9zeDSRhLkbXaj+1KKJa6WV+O+AIipp2TcPEUR2y3LHjYCBSPFea3XP/faE/zbN2C4Fh7OVwzTK/
3dhKPV6yUuPGdkh2GvpDymGtTRiU/z7MT8+PbmtEg23+sNVvh4mqTmCXsZ3KUqeqk0JxTeWDO3Km
Nlb6v2YNjy6h76sWUs2Mf4txieT23+OlbpriGuatdJzegEnO/fyyPUGnrLutsl/Tr2GgDJxSr6lG
VctJ47hXGasO8nGHqQUQxr5VTEz4mcFMS6Z6KnbLIY12lJXCbgMMRr9s7Wi7ClbhZh6Frj16uWMo
oRPETxKUtPN1hexLq3fjYZeubg6r1L+gQbcizDylA7Pq4WhqxZjO4lXrYuGnxyCp5gTeZ2uqXWbR
r4jIT8s4AigGKYAFJvJdS1crztopjDVilsi5JU7rDaLu8f22qRbpGcXW4K3+VPbHF+ONNu838+3w
Ee86z8br/30UiKE6okT8gQbN30+laIX25R5m6dhG2YPOdbVfV96BdqZkH81O+S9byA+BqY7qSkes
+0j7vy9OgalXlpkT6lzUbagvKkifB2yUEke7bn6NIX5aCf88mMTmf+wkiXWOkXjhYGRPRElnhPLt
ARyM6DeF4p8m7J8H+ra2V2FB5iIOyXHmsfKwjiDm8f/aQf48yrf5cz6lqna+chTWW0pLaYzbD97M
npr8wir4aWH480DfFgYz6Ni13eZANgzx0gkRV6Nz8bPYN1DF1N6/x1/7v2ACMvdo8GBLC73DfERk
fzyl0FbuB4zcQL4jx9iqn+K085ab0i7Xfvyf5rp9ACEVQQjp3myejXVnb4Ze+RT09DfIF0d0joWJ
oc6y3X0Rvzez+8flQ9t0trdVuTKRjk13lyf181A7t4WaOscPzAc77+31v6/kpzzoryv5dt/wYwmt
KuBKOpaPsCnUE0jQ++zVjsaHl9vs+nlLuyq38Jfj/vS4pDeT+IVOZhxJ/x7mx3Za5je1SMeJ7Z8S
GKdsUq2TL3rcsmdlMZn/bwIGP434P48p5/THQ7seVUOJNI557gzPB++erY8x7Mbkly2q9fNx2PGR
tUT6TZcp/sdxDCx5i1vFLa3fzM9ZG//gHorsp32+N1bmunk5vl9W+f7+qi0ZFJuGFbN4iZ/1V8A9
e1fs+aN8PVy7YcZDP27o7IHv+f7vx279MIC5+R3OD9dqiSP/Psc6CpUk1pgu6qdO0REfmxddRjHV
+MgJX65v5JSdN+Xt8H4I/OuqeD680zh7frot28/VJ3JQqOXXc+v1QKLzqj+ba/35Pj09Kfv74vbU
bpO3edmL9Rk9d7VJ9ExdM3i7rS+L6Dn7SEHNt9G7/dTBp+Tlsjgv7bW+Kl6sdbPQQ0eBjbrTnv99
veYP460FEqdKHQ0ZhO9xw/lcmPdrXabjgAIKMq84v91QciI5H9XKoo6gKyMgEJ/BO2LTbYcY1icB
8PsEPz/fbNZ2VXnX3Oghb5Efz05VnrvtO0T26w2Rm87jlyN7bRUIuW2iEtbiYdvEwxO8PftCWwo8
Kj3wJNHtZHu0b3vwmaJMZFcJ9jiXTqD1EG1JU+gFx9ytr0t8Pu07RrSHq9WN1GzUOvMu9pw03oTh
JtOHjfFe2e9tgxZ47EjUU+W2MVsNsrbbnA+ohGr9GsgsaA8ETbtEnV/WW+1xy76FRnjqogOCVqSO
rsS3lcMwg+hwjS4p/eHSAhdM9CGd/6Oz6+YevGduLn8s7O529OgYWZ3pMpFuMhJvWKuWM5nNXtdr
9ENh1cf0JLE10DYhjRn0XmQ9zXlFzRhqUDXJUY6gr8HFsYiCy6CGXC4NvNMM5rnBX65LA7505QrD
Vii0ItvZHhYOrG649mM0Nemdrad0cToHoRkL/xq9xMqxfrVk+CFW4KbgG66JES6Y7N/zqrpErfvl
dqJu32zM7V15ZaG54sCrXvbycO8hnTjaSic8vDtJkGFB84zijnLeCMqVU81o2R0nZuZT6WnPkmpm
JBPtOsQbJNPc49X/97QwfojmEJeyye5AqP9r2BsgyHNuZzFLohIP0HG5R5lH8io+CYe61Q9utZdA
Im0dGljidw9krjwgO6buy8YcGOGBFp77MfQrjdaeYmYhQ1feNnK9tYJG1EIxJo0BQ3l8uWMqarAz
xurKgIF9NWEwt+G2F7qHO3cvOCSuitT6tVCmJ6yhUttemzAo/n25X2rH/xmzbNegEIjWAfz9/Xhu
TXxvnxrGbB3b/Sr/vNY01WmJr5+n2I7RCY7cyy0NPCVo+kel7Bn1Pqhtt6rvvC3sCSBXWGpfCVsD
sIZZKzbc1gkRAfWzVQJZWbRm3dTNIUci06pcE7O0upmreuJWdjQI9HJsmdEEg/Z+2tHfLtjYXy72
9tza6KR/+mHY0iHsKh9pAK3l2leL3tnYW6C/5s3A0wz8yquY69Fd9/Xaxx3OS3gEHavsq1qb5iJF
uc5PTd2LlIOTR2+NCTp8uXY7Sn2jV6YQfap7p3k3gnDQMj6QREqDba73Un3fzodVRZfF6V3X9f6Z
2D60+sm9//U1Q4zlAklV1L3Ssm87LWWnocCvwbM/5x/oRbWij04Beyatl+lBHVpNv1bLflrpnhWs
UJLg7Nv9W4gPD3hkThL7wO2T2K8S24NJjBOLY6uQig8Ht4Mu1b2gHN2KvAf2m01EjVqbBG8x4YFA
4K3OzbfuBbbdPjG4ZYUD/Gq064L0vbp8Nne6gFq0HP4PZ+e51Miyrukrqojy5q+8hAQII0B/FNCI
8t7X1c+T6jlzQK1AMStYuzfddCursrIyP/OaeBtZILRcKGM1PhAxL7zUbBM9nrA9Jy0aZuB1Ul68
3kYBZ91XzXTRwt9y+tFgb6hzpN2wqKt4cl21SbmghG8Ap8eXFqQhxOJzhKTU2UN+sIkSatccpa5y
b/2ptGATK3j9BtafMkStyEM/zYFr1fUr031t6tcqXR4sgOTE0Q5VUc4nrO1H3UCdWCD8NF68wh63
UsZNwNhUtZmafB3g3ZoKADl1FcrJZDBhJSZjR71taEVudGXFmdRr1syundeB6gjCjXwODRWWXF+X
0yeTrcDFoqso6B6TYkX71mQP9fppFn8lFox5iEQaKAE2Do4+C9ebBLEMCX6MsY+6bWHflxUBXRRN
lXjl60cd+BtB50bGdxhBriqeU3gX1WxKMnY3jx0otOGqve/LNwNFpnLRRmi5aBsqxBSzezzbs/D2
YGbLwIN5pYb3ttJiaCcvbNBNUCrsV7eBYCQHy1QjR8/RG7OfIxliVo6wt6o+a8xBqGGSyZ3ah3Tq
JSpuXcdgeO6G8tZHJz1zZ6lFD0cPNhgVTSSk7A6ltji9oZSy7cM+DdOpKFRRtSZUaGN27EHCtvwh
cR+opo2DDtl4WgdGhvJc5fkLqUUDOIcei+jalY1NZIXn+5oK4Jy6s0Jv0zxLs6qQjcsLnGhNUGuB
O8Si0e22QbpCAQ/hyrABSo3IQ09t6feRzYthAB0AkO4UZVjIZ2GAF8hGGxnGXx488OYbFWatEIwS
HFvggP6Jn1yeKLAURyHGNjP2p2pWzeR99kcQXQdCvoU0g/H6UC48rHCGRxN0LzJ18+F1eO1m5tyc
a3+EHrsgmtbjbiYY7ILPLX6t4YT6oELkRXF0Z0w8/E9opLCmrVk2K7fZzH4XwlN0fLkkwfdUIC2r
yKKYO8EMhcQqzrFZi4A85HfBCzbn/ju9i+FPv2pm6ladCzpqNqGlkd7Y420w3+WLbS3YrJOwmSHi
AFUcUYcW6dn8RjBQA6FJPOcgQQFCcFaFxY81sR8chC9QhUCjt36ByjMnwJt6KIrC6sJ2YSm9efvw
pFGdzOuF89ZCaHWR7ojm7cK946OmLlRgPojR7CmU2Kn6MNwraEPDYbd8UFVC611IxQtItQTe1IZy
aoH/kd/kt+DF5k+JVhHcFj/FZOdBsFghvxyhOwJegSv6lyPN94ItLfijsEY3gU2YJrirQvYFKOqK
UsEESunmMKFB9xaPQYEIeRy44/z6IYRiBOUzvk35VSjbQJ10R+aYSR/jQ3h6CIKtHEy60VF9isfI
24M+AmX7l5K7f0U69kSHzx8U1pQDpLeGBvqX1X1YejMJLQrBxRUaPNXCXBIvLLOPZoHmHDhdfvoc
oOMDZZZP6d/FuMW9eOglQv7i8YuIEvUK7pMZeBZaDRi0YEsYwlpMFmgRE1cOt8fjn7fnZ2j8KyFX
JEid/UTotgjymTEuoU0Sb6JUBXMWMlwJtVJIXwjR+mS0btDs6UD8iN8IXXP68hNgL728I1WazOGo
TqNdsKtn9R/1rp51W2LYGdpY4EH6O4p8SB1Mh3kGUag46WFXU2NuIYvcv/bQKoXKgPkIURI0kUAp
C5YaOtm0xmAVCl2schKuy8kAPU8Icry9PyMx8SxzE4jOArAXnwa8nr/Kv4SRZ6B6X6ziyXOzFyTz
HhZBR8gskM3GTlpBUIOMKoiggi4paKnOViChZZjB4vf9BDTFrbTtpn9VuCAsLf/Cp4UwiBDufzsg
Yl3AdZNPXxl8WPH1zLnFV4bYizsTHH/hMJBDwxXGBEJowh6n05RfD1PjzQLYFG098VrNBClevAlC
nLyZgWyfqtuGXWV4zKDlC3ELSqNQ50F28Lf4ItTjKzophv++CyqK2GD/2YCpCNk2QA/nn5aM7XlG
YYZYdSvKJP6qXl1Q+NVr+pJ/iO8bPCte66/m1d01f5CdeDhgKblPP7LXwx72wB9Umewv71V6UZ+b
O/1Yb5t71xp5f+RnfRejnP2efDb32FQJOylyAyzUKaURPb9ZrlAOV6Bronb7or4lH1RuPhVUpJBf
gW39EL0kLxTknZfsowLSV76y1p46FCPecU0a8FWyX8PP4V36QhXtrn20P+SP/oOktL3TdpSikH1/
VHbCv05+wtrOG6kfOtovKN/w6DiuP7p0jMzyPjkWR37aP/w+r6cG0z/TSs0GmTTq7/TKf8brtIoj
U8r0aJ1++e/Sn/rde9O/9C/KbOque+wFsKpH0Zl79t67L/uVEFEaUTON3uO3+nE4irtBIk367B+U
4ErydAJ6nV8cfXuDkrCO6el5DctMgzxzKp45jQgXPy+/fPHr984qZ4SX0SbQ0IKI7ZkbI0Gp70Mm
s1NQ80Bz0k/sWZV1M1EfoOSaHTBcoUzgDUeKsaqiTCMCXZOqSSEqshL1lFaZ6xU2DF03ydp7DxFG
lb67iOwa3Rtr8heNs6oirO7HQ46bltHfdkIDBH0K+zB3PJXWUj8JDVS84ndS1Fsk3DF9Oh4ItYyK
T6kxT9GyZRn8Mblsa6maxbgBdJvs7WhmdjdO8Pk4os057kmZPPC5GtrazrAROIkytjcm2VNZzRV5
jv/e2PXRJiDXDuN0dbKTAStkAffxB+2lEZLQhjpt05pudYs069Vw6EIWbuA/S2URJg9+wGfhUCQV
eWl5bQIFAboxSVXmvoOcSN2jBflwkNkiVXlcwfxX0TcBGw9giT3UmCgWknoPuXkF6XEpz/5xQWdB
kmq7gOkKDQkmVoHnvUddNh9aRLyteuEW0ugpUdjPWRlo7c+9Asly2LNai0ZNIE2TzJ/qHPH41lYF
2ic+NpS5NOlyYPGZJlqXA+zvioIdDlRoHBBzOvxzyV+nFDjizsHu1J8WPfhman2V401bs1qkAxZ9
cvfVyv5G4x35/c3913UULVqDjolDiZfakH3W9zSlqu/cEkxCEvrzpAC6nrrTCtX0lMWO86iiDuid
2rO0P9wDmroJNGNch9mYKNyIkkn3J0j9eale02w+FWDOXlpEDTVLNxWK9+o5DKGKZan2BtRQJckZ
Gxj61iwR8ndEkJUINCDSKv08QGuRikVADiT6PBLUgb5GyMhBbcrbNPkONNnVYszFKTMd3TRFpwkI
ydkiaaW8MPIiTNaxKo8ameqo8axUaPtkJBzs6ZWF+qIS3YkyICvWGLYyP7Ux8raQ0q/dfFahYROk
778/ygvlbJpfdNvYh4E2nJxOvpWzncwIlXKQaIGC/y7nEs+ue5aNK/XEK6Oc7/S62sdScGAUdjqA
WKQu1F2G5sooF8rA3IclnJMpeTHNP8+Tyk/lrvVB++fKFmASA4ldspFXAmNUm/vM9a+kZhfuy6Rl
qNPmAEqrOmcjxoZpu4nq/M992YKSjSE4YMj/76f0Y5yzypYfGZ2hCWADJ4hYxFB9nOVVGe8L88fE
6RgY8xLhsn52N0ZQNrlZp/G6g+mmbKkoyF/ZjZXNExAJV8HBl+YO6XsNVIjwlj1vUthBaySBLqqT
VGTQ26cfGrg16N3j73N34bigJogyMj5p2KSpZ3eVa7059BmrQgaQQS9UPCRkoWm8gh/Vw2z6+3Cn
BtDZHiRkSbHLxiUdPO1Z86uTXFsZ2laswo0B+rNzaEOFcMTl9BExaKHonvTBkzYcKQa2gT/PsSty
NY99U0LtIVLndiQ9yvJLh3QgDAQDuRWKGSmwC1kOpu0AxT2l2GU6sytXfiHMBaGjc9UKhX+Aiz/f
H80sUr32jFN3WoZKmHb6lv3htFvZ2VdyKMa2+loHkHdMXL5LIn8NLagSxS2qM010U+r+faW/mXU3
qkG5wgKfWoY0DWL7SnR2ae0QAlAMIVgHpShW8rddq6mTyu41FdxNuQFV3hQnSzv3CuLv0vvwbZRT
n/jbKFEZAOvMGUXObiRzXuYSHYZHu1p1HlVjZz5cwxOddqjztfN9xDN8APizTHcH8BdKviid2z7A
bJms9/BcNfea9aQEygTQWWnPusAaxyGro7mNDrvf14Fx6Y35fhXqz9lNq1DurZB1UHkUPgYqYORb
DdXK+j53SOJkdabBjunKlx5v2jSDMGm/uxGwoMPO6KZ5RoNmeIzL50xZKQ25RGaPcrgQ8mERGRx+
h1ndPVV3rfkYJsC3ZYSL8C8H4GF9ZNGSVGEj9fsIn1iK4goNpGqh0bZr2SbCA3Ikrjop8UPIGFuV
sqXTWJyL6thFbhUyVrz1ITS1A8lCME7FWH15Lfy5tPxM2VDpMdBghQf/c4KCQs1dfBbBPUj3aYim
20T+GuRHA6mzbu0Z2kjJhXFIX3+Zh2VqVuP3q0gS5dLiJMoBVe0AW/nbDPm2OJ2BsCwOanpROSXB
kRPhnksV141pt9MTbPtwo1MAD0PphiVTD86NZUMSphNfWBSUrR6QEzqr+YvRLK+sH+7+fBGDyKT3
bIMi5up+zo4WSYGa6wWLuNwmJgUXDN7SayfipTX6fZCzR2B3smZaB1px3mFD27Z3gMINAKkhnunP
dfwfIKAmhXzOEB44lvJnr4TZh7FeBAwnue8H70u0bGpNnurtSrc+ceGcWJkx+30aeZCXJhLEsWoi
Jy4D6v45kbYdlGlocULSOn+uj/pXSQJv7gdUW49RPo33zkvJ/+pjujefgKoJ5vixPwJha4/Gh0td
uhpJqMDv6wcBYzGe0pfiVd01aFbLb4e3J3ALMeo3iIzHI3Tuig/xGVS0Ts7W1kvBjxE5Fn/qoBsM
jHvfbAkOn9onaycy8BLtFQoIw3v+Rsn3+fBhftgvlA+sp+K1/egf3BfriVKC+9a994/NAyWE7BhT
LfvQXw4f8aP5QoOHFP8D1ONj/0Etn5WMQLL1hn27/MGPfp/QSzAB1Co0R1VxTFD184Wp630nJ1UQ
r5nB7rHeSi/6rqUBs8/fnRedK2EO3ug5CPXs4i14bffea7nHZ7zT3/EAZ678I6UY5aHbWnvzUdqT
lclvxYf55OFkXX52+/Kx2Wf7gvfsGB2rfJTsm6MN/5ySC2JBj/W9+BG/wZv6qL7oH/SCKccEx/Cr
QYMHwVHKRr/ftCpW5j9vo2VpHOy0gSlg/VxEcmK3qZPY0dp7skI4sA1nxyiGs0hfzhzB4vfirUz+
WSzdYhKms5ogaefMy0/zxQunujP5/XoucC4JLr9dz1n2rvZ9lMTqIVpnzl2YA7AKJxlNOvo/qr20
q8eDuTmoV5IcXbwpv03C2ZYE2DH2tIhJ8OkCe0Lr3H8ojKmfTmQUpfDw60dWIzzgQ2qr/lyGlUlH
q53q7spBDBK8vRJPu8NjWY/l7rbWRjgcLrJ+7oYzb49i5bZzUBTp7uJyrLgLHmmPyql1Zf1eYDOL
uFxUyihLcUCfTZ3vH8I6bamXBQjbKnMuGiFdcHd5PvOisbkzcM2cgdnRHlwK4pAS+knnj3N8UpN5
s8Ur/PdHecoH/pnVb9dzNqtaHCt+oFpcTzklofWRc6N7oM6Scsz+6CJpRtUcKvEMqX1v3j/nNDNp
GTUj1Xunr2ghd7XyrJFJJGXOJHecAvlAc5lm320PmdKFM4IJ/JX4/BImjiQcoz8g/WB/ZXG4fzs4
VQ8UTWsBFFPTXZLspVZfRrCtYKQ0+XHwgP2U84SiHFUAmsRu/tH2/ZWZsy5F2t+v4Qyg1WZOWRkl
7WHZN0eOWYxiAwVgdTf01oQqY1FsFHOayOhyIEmnwW/BtBX4IatUbUeSfzPAZCpXfbDYFE0+0uCc
euFewBkQ8DMppDvPaRFPEutd/Nuippcc0xSyy5lrIzvo7CMqialCb6s9msO2CwkIEmgiljszwq0T
Q1LCda9go3BuzWyLg9jUbSHtW5gJ6seq3wCpngiwAthsyEBl8CWJV1hKp4mb3VZDtQ4SgE2pMRJQ
v1o+agZoyPwjQcjKxjVwpavKMgMk+fuCvMTQ+fFoz1IvPfKK2jBJYAsyWEAQQb3tSqyfDx0l0F1P
7TbXkFi5boAlntf5m2DJZLMyuYhD5PFzTRm1XQZDz/NUqnGtYX5FiuksMSy8GveJuObfkXRbF8EP
5mhnq9eCs1tEKjEBJWEyZsqD2BldmcZL4S22a5YCKV7RIZ/+vBuLTrdSamzRQR/Mku52gCk3+EAn
4LvQuF1pvNMGpLQPCA2HWJ4GESVmb3O1nnPxrKCWJ1uWI8PQPzUQvr2qcnpI3VCVkU9AyoMwpvGp
PW+57Qy5SF29x593lF69/YtTrJ/8lMiB+ebn7ce6mZV5K3H7aA7PJYKcr+EmVufAMgQiAHIaCcjj
Y3HUPn+feOPiMhLsMlgWeLJYZyMXftqqUa5xNr42nE4l7HOgDBucK31Ue1xgTJFw1R3H3WOH/CS6
oB8KEpbK+A09o5E8wUCB/97xL1jcCk1PvAz4TXv3+Ch6cV9fuy9v+pXhXyRNUmlSQmh9+/0OcI65
tD4FdQAaNtH/uTGLnDSRPvRqtN4JY/G9MIgQCELx/9hN4yWEehNC+6Llu2+W1qyZxaM7/i697elW
WoYT8wUFMCHzWo+KGREJ/4zshpZzci9k38HN0EW+wwZ1hguRMKf5KN6EDJE1A1HIf0IQWfSyiVwR
dULc+QEVn/kfoWSMxchNN3o40pXuaEaLvzGMnrrRPc4SywesbaoREr7j2/uHmTt6eKj4llBphjDZ
2h/P/fkD4MR7dVnOXszRfLyyR2/vQjinXaqj59P0ctX9SDRh0X8VBhR8Iyb+UR2tbkfiMb29oc/2
JS/1yUsajO5f8Ecd458gvJ8THM0RFZqupzoeI8JxQjRO/9pP4WQ9lZboliNriyPAXNjQq/NdyvIM
R68nWWMOMGZKWII4k8/Pm932Rkwzcc6pZ28yY0zjbrfbfuKZvdcm+2oyufkkgx95uHQA2T/5gfy1
DhHuutdK84p8KQY7kUr+78o427mG1MuU5MDiLoZ7p78xZXOjuTcdiTyuUSVHm4+VeAjvxHnrk2qt
+A8RdSS530PPvkllBIp4D1rzDdraqG3pXwV71Zq5YTbyu2YS9TwGfyuHLIoqXtKeWmfxcCcQcsVQ
z0LDGTVA+F2JUlGtcCQgI3tr9kdHR3zcp5XUjIsAtbA6G6cG/VlnbJc3zr1NHxX1CmNS0HkPsvtp
jVBQYhaTLlUxZjJHSvfZVnNdu5eNLzCFk96qcSf14eyAI07RshYMGm/Z1s6I+Do9CtiepEQU+4xp
RCWQjxnymuN3Zx+oo3T4XHiKaFQcAMrlyZ2dYdE60OsGR6ZE4UQps1UPpEZWx0mMCo+8lg20YhU6
9N4fNvUnGRBqbkpXjtZLbGbE/ihpWpZlU2RXf26KTVB6nRIQe5rxLUrfuTumO5uEyJrXt73+pIFP
RuoNJTV9jqYParz1UxQvdCwnoS8f7s2EJucYHxSMk9xVe9Nd2XguHxUcwQgxqOQXqsilvx0VRjt0
hQ5WaQ3GlXoAgEb26gDVVZxxkJTR4MOOf9/rLmXnMDT/Z0TtrHsdOolUGm0HKKAad59ROVfROwKb
bT8Oe6fSrzyAi2ErxyC1eQPfq3/UCx2rKC25a0BiETJWzhf4VjiQK4QFfICp0gE8k7zBvnZsJhv0
IsZWMofd/vstnyrA/0Qfjk5gYECP0eSzDKRuelem6sIBZc+dat5LC8VcNNbioG96VKn7panOlIXp
z9vHLqK9OWlgRxy20UfKkyjnXUpMOvJfW3JslPv1h6ifHmjxK+DkHzuQVZggWHvHnerpSjXnv1/8
xegQKaj/d/FnYY2qxYZSxVy8CdCqBFXRvrr+H9t+SA63iL5lGblbP4rr2X8al1wDQQAYCueNDqnw
DkqpF6eFoiNgSlHFSkS7gxUK2hLAf2vuD/H2PwxrY0BnUKRWgPCdPSul0RwtLVKMHIh71X4ZO6+V
hAB59CCw2UX/DAVHC++bq746Yis4XyTfBz6b50OZ2odYT6J1me14FREAkeIt4HLF2CTqWwVOM9y5
w1G6Vq63rw18Fj4FLdhJt2eiyyKbBd2bEr95Pf6VFT5jzptTbMUF4YijmXTpgGHUJt2VZJGk7/xM
svZp6T6oLSFl+t60e5jKtbIXYHndyhBQ2vn017s4G0MGv+F2KLlQF/M2Ot7iaIAa6TikXdIfM9Of
OCF0avMmNJtZiNZxiZB/cFQ0IBMgzcp9W0/0p+LLkVdE1lp220YPSqOOLA2wbfaqdKMMC2bbKyeO
u0qMp1wAPCv5Jq1zBKjvOncbepgoIWMh7zpTRvQ8HWUtHncFhgYW+l5ofUZ4Zx28lcs9ynIyq+ki
VZKx/H2NXYpXvz/psyO9znxJi9Q4ElR1AOfk/RqAZFi71+iMlxr75veRzhIsJ0tDXYpZzIO6Duwj
ccbM0KhzdkjRU4ZUUpw9XTBlHek0GbutjnwEEnrjU/VDpPCR0Q1mcvN1cCYeGfTvs3DpIKAqLN40
OMt4sf48eviT0mwUDgK0DxobAUEbCHY2DxBXVjemuzeNK7Tzi9NOCYiEiJYzCIyfA0aFohr1YYgE
vS4ptjn2ys3Y1a+/URdPVVuzbdRLINUTaP0cqaLHEdiRuDV163cb3mAyfjnf8BLn7hoNSM27oi18
CWsH7fd/hzzL4UMt70oUahDPk+cl9gPyTCMMzt6dZJKDgfRHFeDDCAT5NK6vjH1xXhE8oW1hWWgw
nN2t6btyZhfibkX1g5g42OFtDMj66lZ1cSRoAYgtYbjsnJMIjdgpsjxiOaO/w1kAKr6N99Dpr8JO
LrVJ7G8Dnc2mGXmDVmYZW2J8Ag64X+DnZFTMkCG7xje6NBZldRJXOJ/Ums/eg67tjFZJOV8lRZAJ
kEWaZhS/qQQh+4Nu2+9v3bXRzh6WXWa+2oTcGaJQdPU5ZQoUFWiOas9EI7+PdXH7+X5rZ9OYdL4c
DSpHGlUXhUoYVZhx3VvjJg0WXupMRWqicFJI9Rf0Zx1dlraGF9e/dRSc2xQBuJia2VdDIaqXsisa
VRe7xo5Kb0q4YSvgKX++pbGt1XFhcXVCMwFBeH0T05MVnA4bJIpibJvmOaifUZLwIThKk4Yc5Ooc
Xb4KgBzYFqOpqFtnVyHLrpQZRRStD0G2PDT5dNDLWS2vusOzIHiYB3P0FzT4bgPHcaEb8bRgMHL8
/v60LobKQqbFYjZQkrDP9keZmlGF3EO4VuPHQ/IHh2oo/QABI3IRx8EN0x1Tu6/81aOD/nSwuzL8
xZUJOo5mC8VxrLl/Po5aL3gRUEKjNbl03LWOkAJcG1EqheqnL+y38m34UsuJGz6riUIm98ws9dRg
0/+SojjfruRs2bZxnUqtL4Xrrpq7BH1qjgbKuBk27GmyPCEj+/3WL52EyAkK8h3ZAajZn3ce5Gl5
IMUPhaJM5d8S7NrZMyP2+YaogObI78OdUqyzSJPTjzKoIDkbSHj8HC8rtNx2KiNc53QKvN6bOj5Y
a9qgWeuMDOOzq5uxo+8l/abg7qPoMArREqc9I1mPtoY5c01SfpfSkMCJFZhT8NnhXqvfVRhm7zog
9v24VO8l/8/v121cKJL9uO6zVyW1nMDDrTJcgxw3zKlgdsm1PwOzBkszSTL6SnjReit2G99P57Fu
zAWNjxAzzQUSyJomtKQCEY9axww1LNl487zbU4Ek3zqoL4nqs0lW5U0NZTgRuZDS4xk4qGPVLVFQ
iU2Kt40tPpJiNUVNzdOWvpbPDFzyJGkJcX6ws7Ht7vuqm4Qekthk1qKdUClfYW5OH3+fkwsvzY8p
OXtpSqMoPDVWITVku469E3IpMoBI0nHR1rWT6sLx+2Ows/cizeDnZeHA/OtvhPkaoJ5iocCfhNH0
+21pGkvw3yVqqYriqPQHzmvpbmGqHnl7uLb1GbBdGwVY88XXp6E/SenZIe7yqOh4X6bbFkgoxbBk
o6u3vSwqJjLlTW8SaSvVoG12GKcfJv7Q+NY1I5sy16tkj/uMFHv++zVf2smZnv+95rPXSipsuc3t
Plz38oYFWRVzwW2H5t7VK34VVD4WjDoctezYaNZY5Q+uKpicsLq/zdzZSxIUg6xKFjNn5jv3sG4b
aqpqMuOU951nWitdS7UgfKsbl+bDtT38QrHyxxScLUcrMSHkgaHhCMEHAMoz6bqNDBfnqnjfgmR+
yFcJ79R/0bCiqESpwLEFWvGEI/5WyIqVzKxqvcEFBIHNbmMm9J2RUZsKbbNq3x4mVx72haTZ0oGY
AFXVdCiGZ3u20ypG0kFaJniw2ARRpKoh0sl7UNK+oq1M+oFoJ0hFOJHCnZDa+y/jCx0NUC4W9RFx
fd/ut3TBEZVVdaqOaPYSpUbu1zbW5lqKv/5K4yTqzL27Muypl3K+vIC6yoppEIIjcvhzXFiWkhpk
BPuHxF8kxWth+Ns+uXHc8q7Jt5U0Dx0fpWvA4Celv6RZKYk87WjQNpk01VR0HJIObUSaE63Q2Cnp
dm8AI7mu8Rm1ybynk+wm6VQ7PHmp9pAb2lLy5KmtaUsdN9peWTXA/d3yiwbqSbcOMeggHbdDPstr
cyyn+KqaAtU298FpRe4HbBSoG/pIo1Igpw+KlC4Vbd/I1L5BV6nd89CE81LbqiFxt350QZ9Ww8Lj
kPDR/47VhWNCwSIrrujV67BCEvSgs+CDQwZs+n2tcXRK907kbPKK3SXBR431TRoksGKSuaucYt16
2iwc+k1O3l3JUF1Q+UCqLI4wXqdA3SZI2eTmOIulmWFqiDaWoAT9sU1GXCAAG3/Z6De5AY0cjHCy
baG8G9YkKZ4jdU8ClC5r6spGJijDKOwdzGcb40lpwwi2O3epemsaOFqtG1soCVqw413YH4KXn6LC
mvne2EhQn1C1VV5tw/YY6XDjaAh4McbxKoX2ZpNVGpBUWtLqPAq3BRBCI9HmmvFU81ALlHhoXkyK
1hpXwVGCv0P3u06s1yjsHiobiAM1ByjNmYy+XCGPQzTBoOjgpFKa096fmtUytbtjroUTp89m3gBP
xgrmSgIBYWUCT2v9btVzjpZKPzqEV7KUS0eojkQbop3oU4Kr/rmi4TJItUUEvq7BqtQr4O/kekzl
oZ639rXq4qUj9Ptg5xukqmi9YZUUZOxNl29tdW7RrRHBRoKRmj+VyYj6z9Bm6SorkD2UOGsjZL13
I6m5plt2Ie6kLv6/d352nrd1G7S+KPwhZV37q143cKPeROWeIjhbiJxfOSEvzjRtafjSpmWjOfNz
ps0kcTq7J+FCMEwIavSUjnPoThOnwuc2vHYYiY/7Z6v6NtzZgx3KMtM9mcSazZG3lQcLe0ZQbOx6
42XH3psX7QZRUsd9YIkDX0Em9fftkiz+wjVQR2BdWbKjoLj585ZRX24OygAmoIRNOw9xL+vW6YO7
OMzTWz0a4SezAEG2qJbeW3mL4lC1PKwQI00fkOsyv2wMa+jf4veFLNM9Dav4NrovniK8DzBGWyZL
/7b/St9hAuLpnd4ecPGBxoUxwrp9Tx80Xl2Ml4Z1eavgWo8fkLI2dxrOMz7fuZgFgalvb9HS18Cc
Trql8BoyFvpzvwkg186re+FLg1/CIl60c3RQlhgGL/2bbok/UfEJ8svFz6lZCp+h6kl+F7/rlgqf
X9+mcMsfQqwRhKsq/lU5XUbkZ/Klglft0sGO0lphwrp2VvFnufQWHt0PdGkoC+B6ILwta/5QmJRI
K/OmwK0DT4SFd2PMhUmghntMs5Pm+dJ9a9fJQ3/6oH6t7Pp1/Bl+UuryFoyySh5wCcMBc9g1u5NB
IK4zWJwkD9iuzAFc3WordFekbYQVbP4EHMNZoewlhkeGLMPfBlzQgGb3qroVX+1TvwwW8lrlK8IT
KloYgLfrkfBqMBfCswFoOaw5DEeQMeIbfBzEV7TCGGaRQhTFgTTYHq7U307glfOFzrlgC+U/Gnnn
4JYg91ulUACU0VJDgxwChRVlYw3RKJt1YECDrjbE6w3sLStwxonUTohCrcjdUvX5fcVfDILBitJw
Q4EQLPVZfKCEkeW6KnVIXqzIm0bQoZMp25zazdPDK4BYAy9iY9r075l6d8C26ZoY5qWikwVIjcIy
dV6KamevnNXXfhaVVLiIR6zDnkpv1qzY4Ur7Pu+QVrqNpTsSJDb5AykcfJYI4wF4JIhoRP3qakB+
adPDIkM1AGfRWTwPFMP6oNuO558mhPxeNHSaL0Yt2+v7zaXdBvlPzbCoxaIbKzb8b0GhdzD0xg/Z
8VgCxEeilXuqwsb11++P+eJAGnJ/QtFJtv5h+caubsbwbtYcmGKdEeYjNmoBXxyupVWXDimbRY2I
hw7j6ZybqDtJhahKRSY4bFK8nuw5PO/cXcUB0RaJ/rUugXKJl0rHWDYgWCmMfLJq/DaLJnTDThHl
EUvXZ02hLjMLNnHcTg8Ot5oKZg6OTmG/DdDYjyuYHbo/DqJNF0Qz9LXbmqVXmcu4g0pg4JRKgjBU
9pie4iREmSwxEaIgIaIHgCfAkOXjGvUeiSyX5RFW6b1cHkGRURjdVj1i+dQRyjB80TWabZI8MV0s
NqjIqeBAhepaa1V3kYN6j90vDTjMXS1vEBuXGpwxq20vCqnG9qAbmxiZhdLBJxqVbxnO9S01wFfd
3fV1PzaLt9CAVJlujLCZaKAdTxVY6o8UQDtCcjvFBpsWdbTv4TRXUXWfx8+Gq80smBEJIq62b41N
5ahwssO4csAvqrKytJwEtXp5rGtzjlg+/oB6j8KVW8iOh24/9eiOaPY4oqokNxgipu9dY01FPBCj
XiMf2GxDbJp6fR4SJ4kwyHHNcYHrR6sZk4AFlynabDhgSo5R6oBGWoR8VDXLwXcWdIxdMjO9TBfC
QSGwm3XkwW5BoWnQqseopy9Y6ssEkaZGju4yVZ0K0TvPD2dql85beSsceNFMQiTHK+2txbP+/T26
VHMFUkuxkf0KJuR58Nklh4OnJeGpCUazSOjiGXoHrRmCkPfFgkjbLS0q8VR6eqiyuXTKK22xS5QY
GzamKjT3AWKeb5h9lZtBVLusWj28c2i8hdWDia3swXQnMgQRCfk8l6oY20kJGdkuEbHhbQilpwZx
zCbJ10JpqK7oz9Pb/X2CLoGlbVnQ1WAl64BoRMXh28voUt1yUomLk8N5nBQzAfVlXUO4FaAfNbkD
dCNQ8LmXziU4wPQOkcimUCsU1VJ6wiYIJRS7/Ho60NfNkIAYRmb62eVPnpFPqJRMMBkQ8lqWEBvo
NkL1yJmUCraC17YWVUScZwc1moCqLGjvuOWc1/oRXc903bcpUpBiOWxgcerOFGAcPPqiBslNiKok
S0nd+4Y9Hox+mfn6U/JykjtDM4grtDisIDhHMdo31I9EZSFHxz7HhZNyeEPO+fsDuLDT2+D8LaYR
8KxxriqsKFUUFS5VedYiu3wO6JrESDf2qnElN7o4EhrZcLJAmAOa+vmk5V6qitJm2y3jOecXnSlK
4KlyfzUqv9SetUV0AFIUeSZ2+Z8jua7uFb1B0TTu9sw8qYiozREQiBQbPAumN1fF3C9lAj8GPQtL
ODJMogBujzDeNMfBWpXnCRpAxcR6CvRpioXrZ3tE2AQekVZNG3VS+2O1XRbSxE4+BqiEwXOhbR0i
Ww9MyIy2+TgrR8G7h213JUrxVTIq0zmUx0bH+F2bZv0qSei3rXVEzrMF0B35RaJwXV15Ry+c0Daw
Z95S6kI0bs5CvkoL6yBMqDj6qCGW/soKKabEVDFC6B8rcmhNv/99UV7aNsFSQbcFoeOgpHA2ZCvF
QS9FdALkA4ZnBa89cMM+FIrQeKzD4wvrrdDFyw/a6KBrd2X8LCTtynCYXLmSf19pkz40ZS8iLtuC
zf5zLSl+ZTZFg5S9gWqj4r23CvSmuR8/uLCSLQyHCfMyCfeSSgDN6MAHnERAKlKS/d8v5f+Qdl5L
dWPr2r4iVSmH0zk1I8FMMLTNiYrVBuWcdfX/M1j/2g1CG1WtfWS33WZIQyN84Q2qWLafTxceRcCH
Sa/R1J87p9gJ1JdBnVIoQjeihuMgdD5GpyGPXJBEeFVx93l2AJG0d3WVHIlnCkk2PS88SKMbgn/2
4FjhmOFpO6By3z/eAkIB6oaYIYEzBFA2qzYUcdon8Ery6z59ta1tFNunrMG9B8xHmFabyTgbXYxT
phwBeDvAAFjttC8sG5Mmm0lHAdsrwu5ZfNwYfeQ3Y5MLofy4L7CdNhuIuIc05yj23jzzycm1nc2d
UEa96/uZi0qf3D99PxNfM4KPT0Gk+XnJ6CMwBseoMTFtD6yCsH708hcyEoFA/C8InxaeGIBQaC7L
rNHZWZdKfWBnyDX+fyRDjt5qZF3M5pzwO69beTVY5F8W4efxZvshqfWkVXs0hY3KcWMz2sIdPAW+
5HrUAdMhwfwJ8hUOvH7yZA4UjPNrnZOpLP+qdM2NICSbEvEi5Verl5FCjV2L8m4V3SFgCclu2PTh
BAMP4bnwbwyMNnkaHIYQyYrW2Y9Q0jjJr8Nmumo8B1DYWxdwLoZwMQKTJnK36RNpE4XOua5uI3t4
KGNlnwfRi90Xx15n9ae+21XcBeIEldk3LRaTcG4afAaGi+rc+4ewAZpf/GkAKnu9ukOUcysrsIsI
fypt2NzErUM4G93r0bhpA2ITaqwKtRIRgTr9ozYmbMJx2/jIFnfUQvEGgss3GabbWMRYROFNDF0i
z0W/RpFfWgm1rvQthL5dIIUbJP3eiR3QeGwVlGwq/eDXD17w20c8yKCsOz36GgeQOPxUaa+bKEXe
qDK9zvoS06Lo4p2IqK0STcoy2dteswt1Daidfo8whlYmrtnkWyVGz5+iLQqYkMVlNwmfHJJl0fd0
yH/0+kYmTBpFzRbpjjhfOVW/hgJiEdEIFw0GqHuzfRpEUdgNA1YGhfaEEg8APCbCSc5B2q6EN1/v
rk8jzTEPHh/cx6YMpfeo3kYhMhE/0YjsUVD0U1aj6ON8v/mXBsQxgcyZaoDBzfF5809S5BhYZ7I/
lCdb6raF/pT3BfiKfgOugx62Fa2Uh77eUFjwfBhxdld2GZV4L4e4VwgwPfpbKOayEGMgjt+/2kJc
9XmkWX23bmpTq1Dauq6BDGT4dlbs09axXJhPHKTixLG8txTF/+8Hfr86Pt98YmCY3gjKAKGwZ+tF
pkOUcLakdF4v1iZnjZPr7Mqx2Zg94u1t6aadviltsmjyvBrbaNMrjor1YPbnlq5VYO7p2GtgBgbw
BPFQHqyMmlAFGEhG9FfdBxU8QOM0Wigdxrs2vC1qjXTpgE+OIVpDzaZzfnsyMPZJf0BZgD4IgIGw
oPMPIalHoFM1Di2zQW7iKS/wEFdmYHFZkcEh46NS+Zkre1jDYEzZAJNuSLtNq2doCke3vtWdO739
HSADqre/oibcFSA1mtQCzqkdakSnaFAheoY223RPpELzmGRJgAhAQBAIi05MpeUbLfmpdW+0behe
5cdcBghBfojK2JYJ5C7JoJnEXF0ZjavRKe58cd6EKsJnuOJBJeFkiSc8/n7bGZLDtDgEsbErko1P
F/r7mVhehP/MxFx9pBziHgnyAIWDP6WfXgFGzEPrvfeN7SH0f4/aCSp9K6Muz79FsQiSgao4s2u2
VgfZbDTIb74pb6vwpVTRJav9vZZhXZrU+9r3UITLXAngNMSXurYP3ZEwxwv3QYtQZgOin33hT8XK
ebNQkGVvqP882exCrmV1aruY+ZhapE+zG7V1A+U+pnJiVgzMRWvSyaweBZJKSqFo9wjtjXjtrDlj
L8COeBKNbJJJAiZhi4PqQypfh6kJwAhR3LB8Ql1ZgAGNX713C3Qlwb7eF8prW9Nq9hlnMXXSkNU3
QIwp0hyjOzKz7hFEoB5sZQT+N4qqXHFDgge9kuLiLJ3KKfuhwItWR7TtCWu//8ILuTtPb8Pcg0ki
w7KaHaNGx63by8yj1qNPW0ecB0B56bSWaQ1Y/1cUORu1K5NdlfSGm9CDVooGZveLpz1ASf6h0uDQ
WPpVcd3n6FP7Me/I7Oe5gv1dosCzy6bfU/EYe0QM3z/80uo0ZY3yDuQFVJZma6CynbIKOxtwMAGZ
4EaTyWdJvNUQ3iPwJMMevGblZv0a5ZIMfhhzdtGZntJboUZTAu0tHKmy9i2ob0VPlW9V2SsvuBQw
fBxs9nFyqxmxf0R1ElaB6KJi/UX8RMWEK+f7qVy6TaG/qxpYTSwztFkWExpe3noquI8YQ3YKISw0
YKIdgjzfj7M4fR/GmV1pvoTnEfJ60P5qADPig8WgrJg/IMhG+vL9YAugIT7WP6O967J/2JoajWCq
SsyfgFTKNyUyvNLfbEGKMA115A7r1YBEBVHqtYRh8ctpeGVQ9yGln/eLmkZO2tYZk+tUCvZxg4J/
fZsSasrhv6CjVvYulbBXEJYddf+m0pecovZUNVQn27fGCP6LwJNqArkzPjCIRsy+btT4Vdn0tOcT
P92wakG/lnBSKo6llXN5Qe+MKaehYeoyUSCYpc+nYaaXUhZoNN/DNt0MgXHtqN2u8mi7o0Ih4VYq
5chaRsZOBuyemM9YVWxtxF08C8tv+YZ4BcwLnkABVKT+KoZPnjs3wej9sJIGf3L/zrLQh/PbU2Z4
a8jppY8maoLYLCool87BRx5eCEwVnNTEv6cDxI6zkvhkR1ceyUHgXco4Evm8p73ymD7lShOAKcKp
WgLzdjXuXLxYbBrseAvRI/piYJF1mt62JntSQ6PefwoSVLL7p07ClGOIj5Q1XQHx5ESoZapEZumK
S0TcfMR+nq2B6HmJ1Dd4BBZ1CBAXdWdtAKiBG0uqV/YbWxC6fI/QZW2uIATQsFxImG0H2BpRA5jj
+Qao8qCcJh1WSmj+qrTytmxe9MZzNWitmf3qa859XlQnk16FFw1bemFu2ezpCgCFFckujj2oOBFg
YFkRX4nekmEiPuhxCHoO/hHeW6TJWwKEjW+TrabWoQp4EeI2mfJDkWMx4O2Vvt7kEviEQ27Z72g2
BJ32fdidnSkY3Dz2UQO17vsJtxhjmyoK9rPPo2grPTjhfsS3p0NyL0qdM0FkFlwoo+sVTmN0meTg
ttx3deJ6uIXw6bVE+FNrpy4+W/k5SvE70G+t4TnQxl2OpEgAhA55fq9wpQDudeamZeaGQeGK19Ad
YUs5NtZfSZw/kLCfVT+hN3UtdWdRw1EtnGymGxKpSAKaXN4m+JFQDRP9oqAwjw0ODTVJcOQF+8Kv
t8LaSAkvPcpno+e7apM8tWrlSs51J91rutsU8n6QjOuEPWeq9UkU7WpbvnVwR4HcXCTFOQzDQ4si
K01kI5WvdTEH8rksQBiYT8HPbAJdQR2J6vnIlFpZ+QBwnVRWyZ+0pNuBG6NGl5yICXut21fpTgre
jmWkHlutOcY5mAoFN7TIv2+c+q+yrcEFuYMwkZDanyuXwFKUYOM6BkOKFjJH4OcTSUtqT+2EbERI
0hRCLXdoubXUUQBiNU7h5iNIrojaqvRa5H9ZRn6TAqcGN0M5E5WgH6MVEdLUUKrUlVhiaY8gZcFZ
I45MgorPT6ZIZmU6GZcE02gm0abp3zrluYteCSZWJmHpfv841CySsILElPNWbMfyyabd3Jz1EXH3
jVjkdZS6NkkQl3ExPQ8aVhdyvy3NEzLS8OpXcrrFTIYCt+AFYHD0hVeFG7GdVeJkQFEUqk49Tb8k
tdom9I5ho4ieqFp7J2MVfL068OwW9HJoGJ3NQmjCF85Ti8yOw1O2HqFQUqGYKvxSwn+tTLzIkOY5
/Me3nd2H9NybLBVvGyhPPSrfAiDWPItpH0tbdPqh3haG6OrG+//b0PPop258SVc6ho7lk+/dwhkQ
B2vd32QOlJz2MHnhaaRPj67R9yMvHv4sa0ESVMjRnNlqS/Rxaq2Ihe1Xr4YX/pp64y+Vl6T9fPJo
7isB3cD+aZoy/GieRPF2oHmtcaNy4tX529RBDSdbat7vuhuBsc6rNyLHO4OialOgk96+0YyQkuLU
QHK3aYiGLBiQhWp2ibu2doXaDoGEifKDFGI+zUXe5xQG1fg8RPkuDTETwFwcDeq7yJFvU+11YN2L
JZHEe0GWCLIfcfpqcp36k3f8foIWA9OPEzQrKSkh9tioq77vgcB/FO3o1PdcC3uS9obuklNlG1+O
XdFVwa57ZfTFw+DD5xF//yEs7lKj7zofMBPHQJgcRHTDfhg9ooTsRSAkKAH5oBipb3mIpkNJF1ec
JdFkTsrH7x9m6XT+OBPijPzwLKpWjl4cA7xGCxrIHkegyD0AT0LIErXZVj98P+Dioasgve2gr05g
NTt0azkAbuKDMIeJ1qQ3qvXEvSoa5UO7dtK9g6C+bv5/xprtA9NO+skTsNjMf+mJ0xR59yqUPFIU
PUCTY136rpV039mPE3woq5UQhf/D/9lX6aYur8vqsSkmV84RrCCQSDybaOgggUt5P7wQ/SiVDdH2
YbCTI9lhrL4NE+YeQC1oMlPxBVsuTNwEB7kPVIQ4LpoEXQMJeCrzGwi8Q/JmsMTLBvDRJtIf+fJd
PgKwKw8Vp78CYp2iFwrd6sSyoIUtNosKH8nKUUqJbk37paVqr98IULfIGKPXom/2VngTlIooqI9I
OFJUa4ziqA5PU38SkWlC8NMM+oYmquiSNI32Lw5gWcW1AyiZlvI8F+7APP9LRNnEIF510VBbJHiM
FQejM3ztw6fcfoWEQekRcpmIdbTxojjXAj6QkYnTAZ/850r+Y4N2NPBb7ok+bHSQCJr4l0Wdnng8
PzeI28JtRVYEESrDrOr75bZYYKE6gXKUbZBbvJ+VHxa4LUdd3hRsNpsiRRDu7M7bTgNMAtk61Gb/
mFCwGCq8wjuKjJgl+YGxG6wCJ+h0q0/WmZA2QHSXDxJ6uFjafHwB2U+iQy0ZV0oPMwh0+S/xTb9/
8qVUHYCaLBO/61+pGHiv9W2EuYMAwxEa8I2xMjTQEamQpI5XQqHFI+nDYLNdabf16HVowME7od0P
gqVNt6Qs4Vp+unzyfhhotiWtpgi61gF400g37EIZ+Jb0LI4+raa1rJ+5F6WBEjGhuSi0fz+la285
O/bLiga/kfKWkiMG7ymv0L/iPb8fZvGI+/COs/MdK74qa3u+HGUjQEWNJrZ1mmHk+Pb9QO/ODl8O
uA8jzU7vzosoS/rMpuyBAw7GhzzzNm3vSnr3VKPPllb2Xkb+xwRSpzuSW4W1yBnE+qnaaA8eJpyq
KxmEg0BikS8lfklZ/XHs/Xu9Zm+/+NRNwNbS6belPzHis331pMDENONU9C4zIjjgCHdKiXpHdWM3
5R1xdFS5dWpsJyVE1wUrjBZOhgFPW74YPiw5SjIEDya9xIDDjd8KYiHHEtGvSPgyqCPcPnCik0lI
ggIl4C9D/VF4dkr9RTRfEtHwGbDuRB/Eem708r02S8URc7YN9fhz0gX35oQr3PTcDumt3rcXDfif
OJ2ics2jem2rziPbJh482QneCxe+eiNcLSw82gVbcjWVWCxLCPk9wUqDVT1v9VXdaI+TBdprsgfX
xNSFypo4PtMGMR86EaSyJrVY9pLAc4a47oHBdDNENVWyqDjA0IIQEF7ElJ5F/i96N+icb338dOBU
iYPMpmHj0ETERFPCMbcbVtKhxSrVx3eYnQJJ3nWylQH/GnV5a/nTRmf5VS3vo74Zxm+mzkaoQEbY
XW7pvOUvZXI/BljMVXSArEdSRb8AhX0LvMRt+wAXV4XWQrPRe/2WeE0HgvL9TjMX8wgbXrMAeJAs
zvKIwugkSkECsBYl7ljdDwGgZC29Av5NZqFKv2JPwhSUxNX3aRGG27HqXZMmHpFtoIS3tv47NoNj
zw1TZfBvzEMhbQYJgTUDK7rk19S8GOqJ2kWw1yibJMGtqhwNmp2SDYDPfE3GRyPXj22mb4Bpbw0D
76DfInugm1yhuaIrF+Ck03AsWsRosr+nO3GX8l1dW1KOI1TNGtub1pk2jQOkoMI9GS+BHoB6xCX3
/WQtYHKgpYi8Gl0qdCvn6MohCzAXFToXaLCk9ZPoskxwRQr7LJFKiJtWZAod+oFxCqENgV5eZOUZ
Fs/6D8+gfg5sG782/M6mEMoy22jQc/C7rA0VmK654eyvRkBxz22AyHAKj5agm4wlTy+ix9jaxWnl
aUSRY3ZQc5PjQarRRwawNLt5KpLQKBzgKGXaH+OHCKTItBAakaPimDbb6bVcc75Y+gifhpzfQqad
5ZLQoSD45aDHNUsFuwpeKyUCIrX4d4yfBo4Ljt9CUfv7V146pxgf4QHhy25Amvj8ARKnMyRLRo7I
HgA+qxexxamHCoSKCKpxLRZ7mIzPyO4Cq3LD3MFktXcpT3KANvictg0OiZF55hg1+EuqpuLO8Pie
bVT9BGxVkrs7Z1AkJlHp94+vLFziPD6uFugIIeLhzKavGhQpLCcu8ahB/Szd2T135B2lXeFFOlAb
19QbMXkxeBYJnHj9INRmfcc1dRQ2VjL6BRAetzweShAVkHPACO3zZMZ9HzStxkVf5O1ZL+x9zYkd
KdkhVy5CCcsZUFRCFFHUVKfh1dAOToauF+sM2ROPDefA11HhZhKGaPVjzjZcma/FFf7hCWfzVSZp
URs53A0+dSDfBzjR57iLktRnN+Ggo7n45H4/5MIO/zQns+Cnl+C8JgNfCDsZHGuxmUifi+qxQDP+
/zbQ7HpPgI3JscVAU3BPzLibWtKF4LKudfuO1P5yTHyYxNktQ0F7KDybW0ZT/kgF7sLYeNQAebPg
R2eUJy1RNvjFbKbmATACehIuXITRxDcy/WkS3YzWbWBeWxXewvqTRrbb9L8C4bTVJEenTv+y1edS
LXeaDzyR7neWYd/an8eazm1+4IfvPCgphhC2ll6F6lIjAa2pkBSGvAepTwQcLcrwmNGk8WtOmJ5z
0QkCSB/lB0Xf+hV609KNb4Vbr6VmZOq/0mK4r0ZvI41AyuM0YVPfIFfQD2fBky5q78hlD4rHoQgF
l2GfBW80WNP2AIUzYVeblJUo6veqtU+shn4BR1j6Js5zkQHzY6jsD/CgZf01wcq7DEq0wnN8TMkt
AaNGBAYQKbdBc68lnDEdHng0vwTohijUaO7ayKVInvPevTLsrGGjZUD1cKkOz3bjdgke7eGvwb8T
pTtSQcLJ0Hw1axRAMR3kVKBfZl/KCu3Q/pJUrYWz2S6vbtLwSZR1sAh6S4b7DMcgh8RR5OQFpHEq
OsSxgei8ppc6fFH9R52fH6ovgZXB13EwXvCplR/aTkeeTgb5B6NauvfTzjXbdmeFDpT0aN+VnRtO
08HKHySjPJYigNIffQoHo9+4JnKpBPGaJxzELKGdqkI8Up4FK1X9G3Z9gktJZQ1bBZW9cXz9ftMs
lXvf0fD4v9PWRlHg85ElwfyujJo4FbxkmZ09JzyJWgYdWHjAfHEJfkxUr/l0LNSzGNVU4UEAWqKs
/3nUwRrkJs0ZlWMIwEOe3hkWDBvAkvnWine8+8prLgSGDIjOKeATQOPvCe+H+kJTOZozOWDGhfIg
hRliC4J/wQEE+kt2KaobgmREH/D7kZeC6E8jz3L2DLCYWfWMDKwwze6gWpuWcSig+FpBe0GkA8mn
90qSPkDTmn51Fa5JtChrxXJFwNUa0RbajwhSrVA+jSrONeC7veK9maqZBiLx5UG5+/6xF+9VHWEs
nHpQJ5tTkzoqNF2tOIKPgab+rWUkW1/6kVm3JG/fj7SQlYFZ/2ek2f2QtqVtmzJ3puXfI+YjKkzD
2aPbRJ9sXeZKzPaXo/vDaLNLwi6lIKliRmvpMqDT4svPYDmC6N7CdAjKhI5eC8Lt/iDwn1xT37/r
Ul3l08vObo4RItjoVFy/CLCBsGjRjxBFScu6qNO+xQW6ocYfIbPwukrOfQenfH11HGO5jpFKnzO9
9FwpLFvh1srxKkjHnwmdYKdR99IYoIVEc7cbN2qF+jUIyHAsiOB2mQUjhSpEQeegtJHRGHSuFzDM
8J5Hf8SqMsE9dZvjLFX38EFL7TREOzv+pRNykVzsvfFPNMJcdDa1/zhpB1vrt2r0U8Ht1+Rnrczu
4qkC/eE/bzjbamNYO4ld8HHT/pHAXcGnzq5eEbmu4ys6I3VoIeHK9gnBuAwu/lgoUePQlVSbbDyL
wmN9NayLtSyGXB+eapZFW05cK3XIVkLDImye0CPeGCU1zpso3jl3g361KtW0HBUD+yUgRoFPmXPC
jUStK4Xu+LWXy9hKZBzpf0MDl/MnXz+LOxJ8RqWmOwcyeHJMS/lIFzcCfU5+I2PG8v13WdzhH55m
tsMdbQpDaWLh/VtPMeTI4u4mlmF/rQKelxMqAwstuqZkBnMm2ZCEiiTjwCdKl36Lu5X1nMQNXVpy
R+NGlFHqgfyfsMSieBGk1X71zH8Xdviy1T48w+yTp10EKsPkGWJd6PiKm6Z+NhSWo5Tv6RaUSbeH
CM75E2MJnMdHkWoiS6ZH3n2HmzCIjR99Fl5ld2lX3EUUg4jtKC0nfK8GgQMLRTLiIWxr6F6Q7LQl
/kgqmuvFq3GesFI2kmCrDJdqfNRhLMA2N2lNddHgUjWUsYzhbhe6zV4QHyl3OpgpUmmCPZARLQ5o
ZYfthQiA6NnJ0RCQ6S9FP7TumGTJ4fu18Y50+jJVuM/aJHFo0s3rZHY9aUplQMcrQFx7Oaw3Uwed
MgLPAIJB9RkheplOJHa/+aAdadzwK9bo3ZPF1A1voh0qiBJDAbj3oheJq2rezgE+IqvZryLHGJ7e
Smn7e6xtVjKOxYUNn0nB+FMxnPmJWhoQh71ueA8qEBEafdFtpVlNuLhKul9e15bONNnQeb6g02RJ
sitdQicQN7WqP7QTcX2auhNpAY2nkaAfhvUICYRgQcKEfLVerizGUAwO55+1rc/FDKJyykPTRwHO
LkDS2HdsJxJHwn7Rbhb5/jAeOljj602WBSV9EmvMuBCGhDlLWfVzvBiPTgNVemRTW81V5/o71Wrf
SFc1vnUoT78sWCgdZaPUj+5E1lGDERRJAMUrJRjPeTvu+3f44BOJjSV113FJTU5vr+iLmaZAkgRo
xdmoRH2/vBdXyIfnnh0EdRmbdl2JKaNFnUmPGCYFLFs2pKhBULz9frj/5RMJpQmYLZRTZnG13XeN
HDsdmSkHCqukTqAu6DdZm7pUmqPiTXiVJ1F9JnxcGVqc4l82MiTI/ww9SyQ42Wp1pPcmdDPBrJC7
0fgMp0fqHCI7bKLsJGreiFyC3OHlW9sUS7VOWDurTLTlpfrPw8zWS1b0sTT1NXeufNB+eckDZcVE
fwxMMjvlRkPltXTabbYS3r0jRL/MATgWzgMI08a8mKaWqdNPI9PPuZ/Lvhu/2PhYjNPw6IHdkU1v
W9kSVK+D0FWf4hultU7gGzYkBXhiaGa6ccieU5LsQKncwpkemozQyYm3tvaAngHu6AiG2ViaBJiA
nUUwo00ODHj+ASq1yoWoJ0yzI1TyGt8p8YNE0AMi0+1NY+tIj06n3QcEADbNQwGuo9bQSFsf4Rtq
BbQo0Cva8ota6O6/rxxRc8UvoQqra816B4y/Y+2Cl9w6CcSJkCMzr/w7Lo/g2cOWrK8pImYYE+ZV
8Jgl3muuejsBkitUf9fH2K6lGASluJbiduVrPwKIN0QfxVo5aEEYB+sOdDwMFfcCiN5fwo7Ga6Qp
y4QiI45fbg8dFsH1tH3WJn1jYVaXIymfWltpeCrCXzJy6GraHVKsUqBNrRwEi3k2MsOcmoiZANcV
UeKHBFTyfGfKSqzMPWrp7YH1aCpXWnaq7UdDOU3lY70G4XiX3p6vRtyEyJ4Ad9tAdT8P2cdjLxmp
nwlKsO7719k0Xsttc9eU8k419iA89mZlbcbedlWpv676YE9VN238fU6xSAAbxAIy0xdqP0IchIVK
h9tzcKig4DLpCmYV1t6ugChO7QmPSBpU9pWfw2bRq+umLN7lVEXEpVresQ20FT3CpRNHQ1sO+DSu
SSB5P79f6PlKNuka5JZqh9UU349SPV5raKR8f7Yt1nU/jjRbSsEk61i22um1JdN2k+tbgGIOyia1
gqWbT9OCNKL23nAFrZoXEZc46QWS2TaX6KGQUbRO/1Mp8aDi1rFpuYZEY98/4uJcQG3GZ0Zlxb/j
Kz4sr0zvajtRsF025QPylx07FhUgyV2diyWOr9Dj+J+RZnNh5/WUmxKzbmm71rlN2nMY/DJoFOV/
Cgl34ezNZG05/5LlHxYI0SlhappHm5VE0K8Mj6GKD197LWk/08B1ksM0upp5GczfCvIHRnGXZym6
Opccqp66W6XsL13IH59+tifacmzNSJhgo75Tg4TBXiOh3XWgrLHOOBdX3nwDCqNtRbDNNcRCPy9Q
4JuxaDal16lyJhOxLZfzx6HrC43QRBBsum0NFW/NC6H698sBW7uVsWeVhhrwVDF1jM0NmILtsdNb
y38WgztysaOoqyTZTSO/Au0WTzVYZ92+LorwFA3m1ZgJdSI4BGBO5ZuA4AoIqqJUfDg87Gy0ThH+
kaXuQdd/J2QnDuZEyb6knjz9bMfflgK4aqOXV3VybMcbgKQTRV2aHNHON2+Qi1EUsp2DpOzTaD8p
Z7k66qjjJR0sbcUFPL4vs+K2NpKDRTLqefKuzemL05ky8v63CYaKJ46Ab3mdecDczmwvYSv9UHIf
aPpFLY8xVw1wHfF+Haj/JLlMdLChWCj5s6ReB3iSw8EqdyjDdsrGqXdJtzHNK80+Ir/EsvD6S8jz
VvllQPnI2o5h4mryzspdrdkkwx7uD2DwLL2QwaVCtYfABnXPAl+tSns0qBwFwi0A00aYM30kKvPS
+MrhKcQlpV3tHyishKoLoElVt7pxMpKnBkLlGNlbMlqXPC71z14EofO2RxiwzC/Vk2/eVxCuhQGx
4h9i8z6BNhzjaFiegTXskjIRTiJOfFTeyct1uaMTl12U+glJJLSUUkhp1l1KI7r0Dmh+2p6ocSXh
TcqiUMcr0nQUeznCqjvQ7hIF8EBK+S+IAw4Zlb0F67RRaDDoyT70rzw2e1BuQwfjz73BiwxXcXmk
lWxD2Iv2eHhYFpL+KRLc404N7sch28Uo07X2H93wcDZCUL53h4qKF4zVSpUvDbxzqRzdWoJOosdn
rPpwQgYxX+5kbGLTizcAc2thlxCnePfacM3bew0oL/6s6JRLytGqptAX6V/qv/syOhZgKHT9UWHe
B105qpS7mtq4g5L6/X5bzM40DVY395AQQ5kF3oE/DkbmIb8ROBvL2YgaDySMV49yV7M1qg1ywJq2
Vx7BI6yMvFRe+jiyOIQ+nPwdghshWXR6zdb0tcvk7bGlpthha0/4nQ2v6hribfldoQhQZkZGHs+P
zyMGaqUrSS+Y3iltw51jPVsj1ZTmUpk3nPFlN24LhAaVI8lVDYXzv3lh0kCKmMKcee6n1QWZ3kgO
lHawTRoKDcVBmVwNad7k3Fa7Qt2Pa4LkSzRaRfsw5CyNawxfHTKJNy6B+w4PlvcDPba6uMJaMu93
qo7WNO1l9dlXnxD305KDFNZraI3F7/zhGYzZrA9aia8Mr220dBdPnDydAnB7gyFX7XaAYZ39ykSL
n/jl+vow4iy+0ka5pwXAiOMl6DYNnno1mAD0O4SrN7JwxVOAh+mA1PwGoTVkMFbGX7w+P4w/izQK
y29GL6i5wvIrRXXlBFa6W+DUV50Ge5vZbgW5XHfzNUyGKhbw1xdHRUeH7AsfZHZ3tliPxZMQTTAa
DVz3X3GDxGf8NCanYXwTdgl0ZB0htIf7OUdcf2cqv2UuRVoX6c1YnbUMACtQ/aF+bctzqq6kmYtX
u/WfxwP+8Hkl5D4a05GDikRXC0ECWrDKuJ36H4F5XPkCYl1/nQgHxrYOcxtY1eeRtCJryXURyPBf
4OyPL+WzgpBSkru5s5lSREI2IPsQmCrzY9auHKnG8lf4Z/DZ8jPGRK5sEDkcM5DwuBz1i9FRycOV
dOz3o+MO7Yh8m7qNAOELj7Eq3fuy7k7WfWntW04BxAZceK2oCjlXZRGdG/1Hr270DP6oESHaIlEn
+uHJbmQMj8aUQgP7Q4AqAnWLdqCABRq7qiNckS+50b9YYb5Jim6TONqPNNxLDG2Z5OI99UUtI5zb
1FQnDU0i0InPY/Ozr9bcO5Y6HJr1z5zMtsSUVr6e2swJfdPKOgx/yPSpEP92whtsz77/+u/h6Zev
TyXDVN8ZuvZsnXmlGeO5jW1yY3kbarRYLTwSyrd+zRc4FMZBVvamdD+qV3AeEuIYPBY0/5DQkI93
RYDbDxa1KlLlziaiM47TqE5QxRNH1AvN6whZYr3aIZvft42LjxzyZt227pDsj7dj7OrmbZv+bak7
49gXCPVAweq3DTKaiPSme624ap23Hg1eW3o1K/SrX1s7f0gAsfZYv2E9V5o3kwl6nh7qVGEpQ92c
2KPvTNDhwyFUsrNhtG4VnFtjJTFdbPMhgyvsCGRVBf75ed/0k2p4GgHSdfO3BshWPiIhRMha9zvz
T/IWKTdFHWxo/3z/wd5tDr58sA/DzvKNQs2bps4YVmu2Ggjt9kCbOzMf0SQTKVhxbVGAIsBD+V65
q/MLXQAiwBS8rl+43z/L0kJFMZB01Ebyi7Pq8ww4cgLiQXDyy/CvQTM3af8CXAxGtdGAqSygLq+8
vHi3+bvrFmNhQ4b68NzPSUqSzrQKC3CvfVDpmiPaWe4i+YCpyzrOa+ku/jjY7Pv6adBKeikUB9SL
2t+ryakLQK903Eo/8or970RHUnD4sLIN99j/Weq0eciGa/uM89SmDrwtCuSRZq3d2SLO/G4aZksg
Fx4tccQ0dDkN9K1XveIBzvfP28PwRJy4kbMLZfrvP/ba3M/uS+ySdLnLmA5PPdSIUAq0eYYFA1yV
x2BNrmBlsDlfz+663EJWCFJYdsspaHGyUPYROQyOBKvLarFuR+1Qw2Cc4h14iM8LOZN008smmFd0
b0URcySmv7COeUE9u0mt565bufiWXhCpU+jgkGG+ah53yMn7Xqa8C3oLqWCueFTySO1AXJXVyqdb
2qcfB5vF8lOuxU1lwvakIk1+CvSiMi9E0sV0GLqb1Y+3JNZExY5eGWgjsCX2LE9qvbGNSgW8L0I6
iP/6DyrI8RrUdF8cjA6dW8Hq0lDEep4i9QDc6kaCcl0DXJPACcmNhwSZf92p/V6v6mPpv1Dv46Ku
A5tiHMlWd8uJ5uGgEGPmWSZoa3Hg1WjjT4imwRbUAxeKAvlfbl1M86JoDyU16yp46IITpO4sOGnD
T6nybqfoNivXvMX0pZD24+vPkjUdkdrMMsXrp7cKRwPR1SZWf0/J3i+usH5LNLdxYBUXbx7yxJlL
Mx7ABU9650vjllSnKk41bd+0R7LZOsMHcj2lQ6d6q2rXqNoXP2jmo6CcbIX4ZVa9ygUJufy3+VeP
FwAd31z+W4t3fvJT0vtNWAwrcmOLmRJIcvRRLI3++1woJ4wjpbEbMOU+bH/cFSaB1nvlEUd5bzXX
tfxay/fGeFakY+y5VCGUauXyfZf/nB+B9KEUBCFsi/xwFrZoZi5Npp+DA7UOnr4v6iPULCl7LruJ
6sDf7YC8COUVBF9RdWY5ommcn8wCDaTbvnypU5gp0mOenVv05rSaC2tX9AfLx74Zuelt0iAjuO1U
7FJYXG1xh3o2RQ4RNEpIaoEM3TZ8Fdkr9iZQLbrHZ2vwDxUEGzVYedXFw8kWvtLce4IhPzvtC78M
gAwAHtepLfuXSsalrdil2dZBe8EON5MD4mBN/2N5D2NvSrGDz2yo8yPRqJQkdDgSawK8nisWCpOU
FduIbudWGaejxyTFyZ2X/Cvu4hsjkvayf997sJhuR7TNU0iScSJvTGmPLJEL+fQ0se+L6VRTWguP
zXjSUpqF5a7MX+LXhOZlNdbw3dyBAHHA+jnAdW2vAZZSRYEoPKrFeAwnoDza4//j7LyW48ayNf1E
iIA3t+mZZNJIJCXxBkGpSHjv8fTn23lmqpMQJjHR0dURVUUVN4DtlvlNLCjLoHtYIfAy33yuPFfa
YmrIIeMhjT7m4a4anm31NrTeJHI5TyiQ4rviPavdL89Fb5z6vWw9Zqq8HeJvdmcfzPqphfvWkP8m
GOqE6R+9OnpW+ur0/k01/NQMf++h8VCh6mTf93ry3Eho7yp3UocXHdrduy7pNq5zE6PT0uJ6k8Li
yvDyxquHsy7ijAdfZ0V/hEykTm12NO854o4SXuzFvsLCIXkyqJmZ41PntDRuOMg6XLTWsrPSXQQe
H13qqwW0HFQmW++5gd3txIdAT/ZSWNMaBM/ZUhGS3n3nsRyeHD3cJNbRiP6USAvrxqEuB/pea/qT
ff7imI+ufkiyYud8tGmyjWTZpZlXvOSFR2WQU9Qgkcp7bJhD25XX12OJ2V4LGAdkKEwkS8k8v164
BtuX2Y4FH3/vSVvJ27veLgjKdVB9BvjZYhzRbNTu4Aqn51MmnWSKT35XrmsLpfn3yNhDAjXSu+uP
NaMea6m4AiBCruH7Bdnz62PpulJG1QikSn9LqdnD3yvXzUfyYQiEHFy2Vedvo59xsxnzhTrIWXpj
cqBdDj1tHRZKX2dRydAeYG8ko6X+e1LtNH+DTJFYEh/0nSCdIogCyXgM6brdjtWufdfHW1Ve6Yuy
9TOXGFIcgt+gySA3p1IhhpMPWeogW2++aOWNZf+mmUmwje0vWzBsMajfjCZ85IWUYi6r+jLu5LTz
8jYbnYbTjk1KD6DX1nQcmAY0s2l2N8FdLx9gMOMqtjD3M0E1A3OX4PTGvfJXyBlm6aA3vLB6KtUN
hd3YpM+4IbKgCAKSvGQ1Kgv5zPyCw84OcDTmAIB+vi44Sx/gbslWdKc8ZHRbk7tslFe+uQ9/eM/j
p96uVf8uq3+Qv9r/1Qyz/xSQDNR4/zrhu1xxyiAEslhA/Kx2xCK8NGzxc9qyqc0dJT+vXoPivP6l
z1fHdKlfDjyp+YQt2Gw7YmAtenPDH6X0kCkPZIxdC4RxFQ0bM6AB46+H7qQ/j+NTmu2a5GnoHkf9
qbZ+au66uenhwY5rk/pQuTAnIq376+lQZAFUoCvQwyZPl8SukbUuWLW6EvJv9MTo7RCALkblczge
9axCJsMfRRxtEib7XmsqlQB7YaRTausWS9IAct6a3pBS33npurNX8n817ZejTqJT6KkGkEpGBbGR
lxtFXbmvCqoEKbo7WMZtyNv7Gs75wqzPwVVFlQQCF+gyqFOTIz8c7cFuSmAzfFcvD1aqfODqtgEX
qzBnBB9Th1KMOi4qJOFRl/ttxXXm8xmwARmMBUD6XBmFBjrcBEDSJjyuyc4zrAFFzgLwEJZ2ub3v
YIgaO4lbEhKsfLJeXOMxlG7L39oT9Htj3GvDPij3XXq4vhnOJYvpcoNHJkAsQgdoSs3Qm6py+qaI
7lwQP4a6CWm1iYNOfUBMhnDoFIXrAjcnba93W9DZZXbSE0wk/A/ffIhJJRr3rQGPRxkiC/1b0z2F
OdCs3y2/DlkK9aWG5srze+5ertcVnrH5i1ne1uHj9ReZaxhhEP/vi0yPsr6sitZNS3jE6Fw7e1l/
lv0blwjsR+dvdP2upKdpvORvg/1flEMYGcV1gSwlRp5MZU4E1TtWih9qRdA+mLe+9U+KgawAZeBJ
SLW3iWDo1fmtUTQ3C68t4uC/5o8ARtUMKBR/hQyp3As95ITtxL0t48kgg6VqGU8PPuzae+y16Chb
d0CQYXWhGJwWO4l+pUnophVv1x9mJs9HAl62sGmgo/F3XtYPFF2LgAPFvkEHVnN/6UBVq7M4GsZX
iz0Ufu3M24visSlkmeW/CPAtKgSQDajTKAQDkMZXyKcCvrtX4oQlTIKAf1KsROtMK/Zhnx1Z7oei
xXUaMh0/W+UOpW3f2ERqvzb6YFVWz/34wzV+SgPKCW2GN+S6SIJbJxHl5YJkH+VyhMLrQLi3Cwl/
A7C9/lFVRzRfugTl2PoNq4otJjfcq5u8OOoIQJso3GXvXTJ+6K2z9bqDj/ZZ2bxF5Y9qdLddZ+44
c8YKSybcnOhFF9YKsEgE+geSJgQVvc43MHl2EvboSKW0Os6/zRNidcKfCLij044HgW2m7u0oQCNk
MXIQNABSYeOpL2OmbCnQGbTQLJyc/ASej9ARorMCxFsOiy3lmAGWG8DFs18UyajA3+bjNqmbZzyO
tng07ZBkXEk9XjCwR/0MjYEyuOmShOSWUqOdo1XawDHvn/LAhnikrsfWgn13G4faqrBIpFJp1XZ3
Tvtmk+fazJEQp9OkajPW8Ynrvisfaj58iGywEqGWzuVQaPl6GPNTbqo3UfKkKU82lEVDumfu90F2
44wy/ED8/+T8h582N3EA6t166CVaONdX9xw+GEMXNCkNljgS4JMbpPcbVe4aamaJ3J40m4hpPLZK
ujaSglRRv7VlWIzvEh5dKIoCZ/PbetXEDvbmg5BGJGtytoYIcGDc66ZE1ejBy2zMAtD9gqWY/uq0
fmPY+Uqplm6/mXIf0R11PgJL4Vw3CSoaq/WdIu7OemsCNEtrArJnAbSaVLdcCGXnB8OYTyiFc8dN
vhPXaRYHBtqdxEZU/GrzBDdhHN6EMvkiCNcSv216ANIAIImjNkGBYvpqQPgVQhkSBbgmbWrsM0PZ
Rkr6QN2WssXOcOtbFz+SRgrxJfRWYfvctio4/u9t+R63G9f6UFfMFtBl4Ssr+HkCLtwyxR0Qg1Og
Z3sfXZIQQNDQ3vBbNa3fdnGyERpy7POzfQLA9JgNBQ8jae9S+Qd/zIMFS6X8MBioIr0L6hf2OawQ
FNNBJiu0DCWIKbQYXeO9aygDYcik+78SV1prGFIk7qnt6X3mIHHidSydiN/vFEva+9BBAT/1fS7A
+CDwYS704avZFCt3+ES6YNC9u6TEfaEM9nbIJRz8aoZ6E2KM1rsPKWlkkuqPlnTr6a9SXgkPtE2H
DGZOs8yXoyOSsVwQlgqssKKuJVs+HbZyHa3dGPezPHisc+vGp73WVt/cEqLwfqzezd5EyeFNq7Mn
3QcmEW3TPlyTcj5CS7ofnXaVwT62KpVjGi+7cVurzsFSJXTy32K33OlQSLrB2mdsIseQ6a89KnUD
mKe+9XyFkuKb27VCQmdM8Jwpu3ut18Abg+vGPq/RP0c6Xa48HJqx3vSJsd8dnJhA7sMx240f/xiz
ewVPUUScV36F+ymGCHAKIvesuiekJzHyhg9r83GorNBbCMEcUIHX47cyUTZ2cfBN51uAt3i1qHU7
d4WD1gWvK3rgNLRY4RfgGi8xJDPB5eMuTx/6CmdTYyD34c2KZJV6xQa9Yo8DVwvTddhxgnKy3Xdj
9h0/loWdO5sSQFK1CU15HKzOvz4KHUPHKBzKmjal1cASrB7lmBjZrlV14a1OcG5wOJeOdTtiXHD9
gJ0LHxBog/WB/rnQifg6eFXbWcsEneXgUG9Z+Y63gyvJFKRU4hCGTuBNXx9yxpkOtq4ho7NN2g10
epoDaZSaPFNUXEDSAs5M4qNJfayFEGTI//RUxZ0aZvYvrkfECwwHZ0L0Ma18jSipkE4zB6Ah7UIK
OPshLh5K/fohQj+saGxC4OT4yR3q6fme/jO0H4hViMkuAzlnck4NKocG0sqhJzRVtHHNwrPKQD9b
sJVGdxBqWK2j+Ktadf8ooOZlDRAMCED36HF39OAcUV4WVH0gDE4prySSYUsg/VvQ+5WKqiTfELJ6
k8GfVxDFQ/zdrq2bKvMXAAQz34pHx/ZJs0iYyae+fqtCLvrSLKhgEHRBTEDIBYGtogQPeoRwsyha
Njfc+Q7F8Mi0lelt4ydZHgc52Sv8b1olaxFbyWg5AyseYyxdPnWkd66v0bl6hXY5ppi9i/OhUFPP
HlOIfiVrYYA5rPcDsnzvraWt1G6rIdOaWXRtintxBtdrkGpVjAQBegTc7Zj6PlM+4KrwRfE6zO/s
NNqbQwVDgAnCHuL6486E5PQxsQjWCDhgqIgvePG0OWIvVd9AxHRpWMs7WQZF8XuQF7bIHHwKAR2R
8BgOI52hyRfDhElnpOEIH1iNcRXzEU/q470c3ddy+jBa3U7wckd4SKmE3KJ3DC2EpUCLFESlWtfs
glHK1+tMN75jeCxkNVPfvCmD/iGVlhTf54rNSP1QyeRw08B6TbdzbjVqJsPgo7vLVhYaq0KCC1aM
m3zCCudSa4h6y+beah4RlnCLZzXDGxNpZOmXlvXEKjRb2GnCe+L6ZM1t/MtHm+yetk5byfGhvHHu
UeTsSOQBExNDIGFxfaS5/Fz4GaD0CV1Y0aZMmawcWlP1qb8IEaYA/XGo6SgviaiJVCpPb4fyGbxb
EP7CgBLRkYXh5zbu5fCTum47VF4Mo/zMD/aJMYbhARnmmyT8k6JKl1evQusSWiV1DEjDwqqkk247
UkKjSHYR6mkaqp+CeHj9uebq7nwWYnJE5Q0MASbBspelhZWr1IFG++Q7L9D3yNyEWhtaXdiQ0B4y
nkg3xJErodUtWJCZ945ZQSNbh7MvJ/wsnZuy6fWlPutMaA3IhRYJAvwIzE27JAFmJAqMRkoq8glH
CCQAkailgY87EcFTGtfIAb+RjsKwO3NCm6Wi+Mykccqit09JgW80jQiKPimC0HUBZzbvZSkMOxGr
0hECuHsa6oUC0sy5pdNTFr7WWNSCwvh6bkVdWvquawJxptNI1ZV2N+4YIg2/PuMimpvkK1/GmZwG
qYvb5JAYIItTYmAQvXAgFg13xcNeG2Syr32n43i24BKRgunNi4OMTDG+Jfln1yICoWyy8kZGknnx
5eaaxTTlTXx+MRxQ0RX/+hVVt+0aNfRT5O2fyHQKCMQNYJ0geScBHOs3ichCda2FK3IubtUBq8KD
EWpzoGi+DovkRazj/MFH/cQwGJ1+1PKcZCW9280axaH4Ddbj9Wmcoyh9GXKycSWlG62qZB7hvgxw
X6LoqBRvNeXSkaZlAnneRYVw8J5Mz9yZSAklGSCi89kPY/FoULiBw1Gm9jaO/DO+VvsVtepO0Bfq
mlbfKK35c2qANiDnvkHFSHjNUCdanLU5Hg/YW5J16oiYREyLwKEhaeFQY+HYIa+kvIkd0Mc0zVNU
i7O9Pr7HJFp9jrNPNqwFvUc4fEci3lN+tHawweM7LH8r0l1ehACljI0GfhxPlbx56yMJ0ckQModM
mWgrqc/cLmp931NSHyPlNvb/EYGjnCfCw+v6HM1tNVIZ1iO5DATNyWIs48AMDQtEvQn8M9y60cui
Csb8EOABVRUspimLn1+EIXahhV4vJ8mdgnis4JJQxtpff4uZO1oH3/jvEJMCh1wpylCX4KNZS8is
UvcbUCn0PhepZEvvMokzrSpocZHnXWg7ZTCD8B7KFqL1pSGmt3BgGOkgUOUMgcAlQywLis6dfTa3
qWyzoKnSTQ7YosTHpe35XgqaR5QND46SbithMelrR9GqwMtb0Cfj8VS5HyE70zY+NQt5bj3c1vxc
3DTl1gjTA3oA207WFo6Oc04yPZ0vn3ByWtVBGepK3QI6z18rFXcVwzzYVXFwtQ4cenyIbPdnWDUb
OeJJ3d+J4m5caGejRgaAR7kiHQ1YXzIExrzxdwIwHea7plX2HiUu5yhg6sbY3NuldA/VTKHYawzO
bcLpoaCsXHjButWrdamDkOWIgp6I2nsIrlTcr1CLhl8qdi/QwRQh00hahcY/JGwVEWDj1PonP0/2
URYcdXTSux4e0JjtPRhRfSbfE7HfxG649qx6HVUQkhRPR/gXtRCzu61cfV0M6daCEGx5qNkr2iYI
WxLal5HWkw2MhqL5faG7+8A6FdqLRLm9JDQOiIfctjjK9luIJKz1VuhviJ8gwTNCQdrbVFBD99OL
P8GMLVwtcyHI5VxNjvmaViycUVZThcchACJ6XyhhlMiV0ChEg4NE67/Y7sAAiJT5nzZ1PpKcYcg9
m8Wh+e8SaF7ybRGHyPHLIu507mTBdR1xNCTSGG1ysqRKVtaequIAVp608YMNaUDsjd9EJfL6S83l
QPrlUJOzJZO61EpqaueRqT8KgmefVd8EYN8EL4hV4DFFE2CURR/R2iiok/nGWxMNWwcwVYJXM8sM
UHHhaSKljwBrJd4SI2c2iLh8xsnhJGMc5NeqqO8rxxI7b/9T0XHYPnAWAnXJm99gfx0UP69/mplJ
oNSjWPB3Ra182giGx1+nRUy13PG+wT6iS0MKgsrM4m04l4GJuhqAGmpsjDV5P19WjTZwh/NIFuVW
u/C2I9XToH0TTghR8Joj7hCWP8XXVqoXGlHXX3UOXGOAy7XxoDIcEndxdF/cllZtVqndEqbJKn5P
6UtbnqRmjXxp/8P/jogEHqm3I9WCpS63eLPJgftl3MmVEKWjY4F0OMfcEuQcmGXf7WeOskVJ7tnZ
RC2AvEkmbZmGHH6Sxgn2KlzW6T1mv3jVky95HYTmJS7CHIKAVEUhB6QvKtN2/foxFaUtneR8Xbu7
Hg1aCGsIY5wxvR+UMKGrKk89dSnXfKHwk9UcXcCXCcd312d15k7/8hyTZVVSQrDLBGtc2bptsjsw
6167kJvNLl2Ofge8CgYO0EG/vqttRgpaI4wROkDVWaprx4ZMjfJlT2N9VUDXAqlXrBry9jbcXH/B
udWDSRLf2mHTGNMUXa/KiiYZcVFUvCJwFprezkMsmzIFyyeJlIWz8pysTFerQk2LjAU7UNkQH/xi
lyRmmKdFCyUq6LAArrXbhuS/h/vRW8V95t63YHR6SdVWtUKkTZ9UQPbK1qLgiZgrrWntJxYluxzF
/Lj0TsTGK1WPtkEfnZzmU5WeSt1dJ9mwadhxgWrABC8e9NK+04nR0Qz/0SmwvlCWkYcUNYnwvk0R
X6VXVVNg9b9pUOdHfMmSYVFoWQTk1958ciEVelE3asybF9m9gH6mmb6Sh30r4xIn+gBh9LlswTO3
flWkITmC4WD8lfxY3aiprc0t2P5EL1Oy6c2iXHgslfVorcoYbvhqxJYYqVYfUcwfzvP11TWXMove
A5IatJWRKp1Md4jqFDhVkM7U4JAF6DosL9Ib8Kb18JJ63+3kp2csADXEd5x+58shJ99Zl7Iutkpu
ghFD4OqlNCnmHE2CrOuvNhM7AesjM1JJyVnJk2EMD1s1usE0V4JkU+y74UhjDVtrpIEDrn5Xebk+
3tzhezne5ETMYqmOu5bXCt1jjkOfdQJVVhkfi/p/cwkzbwY0UhcSZTSev25RT8qKSHPpp2urcXiU
h7cMYwwhFpFTiM/R146rt7G/pwP7w5cIcujnFtFrZhr7Fk9ijf1KrB3ZgtBcrbrmVx6h508zGFHS
Zu9ZuPv9qptvcsVeBTautvts+JCaejdGGe6HnzHF4GTp683FPwZhAfA7XkjjpPv6UpqZDxQR6aQP
xD/+1tc2DkoUeXbs7D0DytJGpivZLHHtZ1cJtc+zaTPcp0k25EYNPQ0TFyiqjNFggwh8AZwQVf4O
1CsnbKkWC+tyziuFN3VQSbIxR/0LfNcFVmVaPQyZdtP6gE9wvNsY+VELdnZTr+QRA3YFukGF+E6d
rEaTon2La1Fs7TX9ERWg2v6norKVV9tQIvVoz3WRikTF0zp0F5MtaB/Bk7CwUVKT/MYezQ3MREqK
gdFDXH3WWS6i+Ne0z2H1bCeAvRE08ITBhf+UpK9JxH+Iapz0AdrI6j5M0PWKjB1Btw8a62nopUNa
1/u0RcwiUnYNxcS7wP8zBBCO74z2jc4IvGLpXXw7v5JvpKq9bcfiIWsQRbHddYEYY20+FRXlnEZD
zwBGc/3mwrsWAoYNfzZfCVUzSBSNfIy9pYBsbqeCFNOAy7HO/kpy1DyW5aJkqdX2C32HAqTtWcHo
RhBprx8Kc8c7dUFxn1JAdqbLy7f1sPTGgrOuOcKqo9y6HFmL8GN6nl6OMQlPUt+qkPpiDCsEQBy5
J3EzM39gwkKg8ZLyxKI2qs/MrnZO+UFZzMZk6/p7zp3pl88w2b2J5UieLEwuqCvD5kuaE1Q+rLmu
jzI7cbQEHHwQwPhN++XkKioSv7wpKWONxKn4oqh9clvJxcILzZ0LdPj+HWoStMujohbWwFDDCElH
OUEbhJGLBv7vfjy0iHAtAcNnV4qGjBvEMoQIzgH3RdwVyFmRRCkHkVULw2HG89uFi3cOb8By/88Y
4qUvxqhoO/4vNZEc0+w4b6QYuJuM+s1NFzzhkr1xjAfdhr0jb6LKAW6LU0sbH9F3QUV/wG1J44hB
xP36tM61oS6fa5qF6kVkDJnF6ikJr8cAg4i03XRKvo7H8QZ121J/KytzPyT2QSj0OJxPFa4hufJQ
DtEBoqGboj37WlbO1imShS08u70MQ8MNgeo+zcOvH43mqRY3HngIj6G9Md6k0lKZZ3b3OLTZRY4B
GmQyL6OTdiZQwzNmDRJ9ANADUvdySDTXt+YU+negczR4sQD8sHBqXfjheMmmGrdcEANExRp7rnVa
b4fxaCQ/8+FhLO7d74SgGlrJ4TZo1xLszHGT3Djmd/0b5OSFK3F+YV481yQ1V0u51bOB5wJrqbYv
YSLd5MVzhcnS2Plrtrk1bGIdiU3QW5F7LKRjPBRHAJ7ExP26kwLuUCzUpOTm+sr8fzwY2A4cammQ
nomCFx8MtW0LOhvHAMVSB4WOMkNlEXfOLH1V6n5XhTLIv5MflmC8thUA81AHhGnHt4aE7rl2ElaG
RWTj6LiwZ2aPC5q2//fBJktGbrMsGlKwUq10MjJoUTeLpf/5VSlqUgJeDg/q68K3TVfxdQcyEvVo
ri9GIU4Hsnz9E8+d6bTGLVVAaChDTRL4JAnlOM8ZhayLpnyBH4N+1usSXN7rQ80RjkDpCG42vVab
lOfrG4WBqSXDCPGu+nTVY9/SSz5yebQUg5He+FD/yN6t3K4a0gPPXhhcTMj0lr4ce7LE6UvWQAlh
WHn5vcz2o5lNRAa3EW43VsgrPMWvv+3c9F0OOLnBCD0SjlRe9v8w7JGm1RlncZnMrUTyK130PxWw
MOI5LraIOaYhzugATARQrBfop8V7f/ZVHFMYeImFclbYvhgCU1I9iFT77A2bFmIlIii6eA3NVVr0
/4xy9pG6GAVmUEsMarE60C/t9kP4+v/THZ9d7w61HEAFELinDCtv6II8FUoS9Dctkt6hRGPyRkbj
O9EXVsDczFBzZb0jLE1/cHJzhZ4jySBczp/NqE50CC3j1/VFtjTE5IwI7Njuy5AhOCO4uRhC8hda
EqiQzmwdAyom/ERoHcp0hRVynzsOi+yuwO81lMtvHtcA9eGYeNeDW+DbaLF+L5wtJTIO5ng0Ni7w
pfRVcps7rTBee/W1LYpdnmTHQhjSA7zuBuEAA2Ktf2pz+4WOYGJQy6pefDC/gvamwHHQb9Sy2mUl
ICFbRpg93Dk9iOYRWUBsjrQVg/m69ztxIKpiL1HirwlJFzaH3TibIAfVfbKbUwuatZMYyrU21GOt
nrqW/rM2PrBUdzz/MFbbU4fkWAEzJiN7Fw3wtsdzt23XIVwG8Zixx91ovsucicgs0u5VcEiUQeM5
Y/so4wrmYVxPu61u/HVA79DtvfvWR5QmMm5SxX5ElTvF93N46kv/3H/L0nSjdc5Bq4CSF09AJIbi
pZHzXVtVu16ptpq+GyIkJSz1VVTmMupSoOvWNmZCmV+sxJPIXbZ2+BiJ+UduEKRJgps2HJ9F1CgK
fCPPHcr7IEArRfppyrdcM6vG0NB/bNAsjw5ZL6ASUBiCbY10EeeHhsa7jdqk2f12w3qNMeiHCZ7C
AQQeFf/wZKXyp8t+u3F6KM3wwYEJn9A8QATTwdpBHfNdDXnF98yj5Nt8UTTi0coRSlj6ieUJvXGr
x0jpWepBDT4HSvHiG+boAAvLiDz57G1jp8CEKVvlULU5+lrdSvcMEPfytjXsvetaSIE+IUFLU2mD
R1ITyfBijOOA1Yj+T6rvTc5Y6oW9APcXR1hOnqfdwuNv03ehiysainGS7E0VaXCk5c23rvTWwAc3
FHfL0dyJHnEFJ1BEmhWylr2aHuiKOXwzX+huERsieoEUFkDQrdl9VMmLSTqnOm+lS2fjZbDgftXJ
AdGGkirBSEF3lRo0YZEl6GQkWpN7GeIN4V7kq3vSbBYibUTdig9lU2GGOO66+keOwRP5RxPor0kz
bgyFSeieXE3GEPW9YkqC+o+vSDsVmQAnQb0UnAstMh5UNLdzysA5xcsmA5w7NGtO6wwRS119VD2b
9D/Yi+E0ygq95Gy6gxH/LgH8dxbSqDWeQB3yismnCPWz6F2mqxohzUXZZBM32UEoLGECMT5V7Qdl
AzsF+WokW8X7mcrKUXwf2f8BKCz2vQM6hT7/IoF9p2g/RNmvj8pVCU6CdrQmpAhAY3r4dvZyu679
Vwl5hrWLDEvP48ClgZDB8rbeEs9ZwCLMXWlC0pk+Df83NHGwXlw2jd5aqelQg6CMw9nMlTZ6T4vY
mrnL5nKUyd2sDUaTBxk1UOZZL9aU4Ps7BFbNpRxp9m3gEIgoWfg3TK6BTg1doK9UJMGMU3ngFCRU
RHr2+mUz+zYqkufC3soyp2liEESRLZlUWH1FkJbehvbkcMahuLKofzU7FLR0k+FwvpgirfXCCnNN
mHXXzdoOTqAiudogE1L+vP5OsxeogcQn1ANByJ1EaXKZpE7RNoQDlVAnQluTpXt9iDnFGgOaL+JO
ePLRHpyE2D0+98g0E3qS6XUBSq2Ix6Lb1b94+AMhGpJWdEFBeI7vhlbusuQJDY3FLzqbStFToiKv
461BoPh1xbuaFuhKgue1IegkercWbfjyLHKMeDC1ctvI94lJ6gsDWPcDsYTAHTQYhQUxD7fHWY77
bKnhNZsUGDYLFxMLUDtTHTdLy4cqN4CM02430z1fJhxQuan2oPn5B+ZdPAjyyGV6FI/Q0yJZmKC5
AAcYhAoTni6QMm0wpoYVhW0HOhniljm+4FOHu6ED5ytsntC+9PMPrLspS5v0zXUQeug7oW0nHgSV
MG6WcSFXmYMXkiIBYgI0LkCpk9MJUoHk+iUrJnd+h0g8onWdZL+rgEPRerbw8S5tNK2qF9SJCG1y
qhWglpX8ETuCVYOWQoKblma5G7PF1LWQMYPw4JLd1U4G4vR3ETq72HcP3vBP5+DK5W6lgBLT69BI
O81Nt9e/7hz6wwAhR2Sv0zIxp0WPunTcLiiEEx81Lv8dBr6g0eWbZ5urAYQRoEb4V9Wwb8xH6BsQ
jSh5Zck6Z7JBovPjZTz67IyrJnZ9GgIY5KNfN4Oqpo5UjCZFJeIm/PLSPd1NnRjS6T4o/ZU8VpS8
044RqEsWXkAcCmWXs4E93JYLJ8Ts0+iIAVjcRGAxJ8d3byGEW2kwcNLyCaUTweOFf2v/WX7vuR4r
KqtQngQyElTh1/c2JUcP+hg2CdRM3hiHKO6KJD8J/4X82PqvKnHY9fmf7SwhAIcHI/w2hR3+dcy2
Sf2eNg/EcPdNawkIXqCe4db2oRmYE54qp9lrIepSzcLRPmf8xCf9z8CTXSSXcgPUG2ucOk5RItNW
pr43ot+denKZVT28rdE1w9cqlY5oywP6UdXbriUkPSbKTz0I1nX72zDw7Oh+um6zHocXhZNI+e6O
Ojro8AiHTW9UC5fs7Fq4eOhJyBCWuaNVjnjoZg1ZVyQUbF5ssmGgZWawcPTNXX+Xn2iyD7gREwVp
K/Zm+tmpClEaENN/ri+Aubv8cgzxxhehllyPrgfL9GzbQ56HsQxSQpzp9tKEzyKMLJsNBHQOryxt
UpQzmO3A0qEsoGlCPxG/mZo8rhj3ruqxa9cDqAL4HU5nbRdv+bn60sXYUwWfMVZ7KctzscqP8IK9
Af07+DT2a1u95+Ymw/n1+medhQ5Ytqj8OCTnXKFfv+vY+GlPXnpxcdbJiZJsR8pUnQrnKfUWVsts
DAFJkLDZphbkGJPF2VVq5NZjdjY9MvPq1oGmBAJVM6udROvAHcfv2Hlrlbny2uTQk58q2i9mW+A9
KwB9BkkVF+1RJw1Z+Bri5JrW9yxEH3k4rhjKsl+/htf4gwzHPbpryablPVZ30LGJ6Ng8lMSoikCf
RHJysVE1u18vxp2suTJsJCXw0P/gJhGW5v8OCUGSI3XhLWf3639Gm64y15IUG0NvKFvS97Q8RPVr
VPqwNSkUUAKPH5Cf6/V9BVUwqrRN6tzFCOX1/ZIawvxOu3iOSTW1Kj1o7FF4dhkFP1w1JAMPjhZt
Rud+MO4a+QMMBB5kwRJ4ZTZcvJjnKcC7cWq/wF/1vOpdxO8w21WFAyLVC4O7KwtXQfwGSZYt4FEK
KJcYPPPb7uLVta8LzchVlPq7hOOM08TCmkSUYijuBgSGVOc9HgL66X+1zmiWG2gXkRWRSHwddlTi
2pCM/6VjCUWy4miD2073wEP64mVhmc0d2Y6CcQzdB3oCZwHMiyM7yoOoA2QW3knmS5DgJmdoNzKK
CqG39jlaxjcsWrFS1GkKCQowf4+8QIYjl5v3t9YQbHtlWDjuzjnsdIPTnoPkgwGRwI9+/QCqFemj
gZrgXZgY+9GhXRYc8ENM/VvNRSbT3xFetvmBlKHPVlwAcXZHjTFVN6MvE0feVz4cGhcZHm2fdZht
n3UZ7Le2bzcjwMFERuFIfQu0JzX64VoeJeG3D73PxdWrKP1aJ2uyKxXdyO4+iTB/jVaoLxDMhkSx
TYoQi/4SUjoTLEoV5RMjbzfC67ItqUeVN7mx5UYCQrNpcsqR7Ro/NFX/xFVhzGRkUzZDubG7Hz1Q
KZxYPvuE56cyR5HLRfeyjB+9Ot8Df+ulN2ELhWlNHOKVYr1wxkSFtDUXmcdzB9vF955qAkqVFsel
yxqgQoKHtAiZRAVbetRBFgB8WVhyc5Ep88qiQ9EcSZ/J1ZL6FGrSsA/vCkG2RwYz+iD1sr32bkWn
YSyWuxpAOFkyfy0pMixWuYyIyLlde7HMixx1oTO3mgK1aidHy45Wg6Jss4NMDbgEqG772cZ3Mc2G
CNW+Zf2wS9RwPybStmuDrZL6v2rN2WWOvKm7n+mg3tTjj1BtDnpV3VK+pb78jb8wNd3EDusijg+1
WuxCZaQAaW5cdaBuVjxJyEkW6RrMkFAizZMYMQ+WzqCOT2PkoPgJKWzQVphK3xgI1VN7E313+9AD
epUCf923L4NEYZS6YiYZiNBnLaQ7nc5ntjIVJILgs4LqdjyTpL7fUiikmGgV8hrIvVOT+yTQvXgn
G70FtXou4/viQeoaqq7jgw/gM/LewHlI6SuXG0VuYVwEGYSl4AmQFvZHITK7evorkBWK4Ohyd0dK
hEOu3docim02rMJ6F9iUo1MTjbElpOHsaXUxjZMEw3e1xDMk9X+tGMePNnkpyH8BUDbmQqI2e++B
ftG5gSwAMObk3kt8fYgcwMh3yWf9p9XuhvjAKkU4VVv7DgIum4BD+eP61jgv/b+WKYAbxaB6Y1N4
+3rySaVtCsXh6C5WPxFn2NbJmhLrGO5RIk01XN6ZX69TngwcOd301evyR5sFa2TS1kO/JkqOnY4f
VfzcmGvg/p7SrB3zU0bAEGqxH99wAeDye4oBnmoIn+Qqhlh/vCD5XUBJKJTwpASwkyjj0oAvnN+l
Zd6whenFuyd0CTGs8aPyBWwfBkj9uk72NkeFKD+Ldde6wx7iTk/Zi0SeZQeiLOm0eyOG9qe+IKQB
EF/tipvQg3emqHvxBNT+wKu/lNhzceRVAa7GlrIVwrgIGSxP6uxJd/F9Jzd6XuaseuE6K/a/JL1Y
zsvwYinfFGxekSDBXrSx9uF4GvcOB7wlx5vie5Ep6FB95NSor8/2LNodKvi/sz1ZzY47xp5vIDKh
ZavxZ/sQQJhfjd8APah/9GAV/cT/vPxvnHAAYVKmYW0TPOuT8KL2zNwMNGE0jDbZpqDOBZ6+XHv9
OgmElzOiE7a0zqWFt5399BfDip9fnMBRokSyFjIsDDKrUG9gDUuYRZCr9V5w6oyFwEZcIpOdBPAT
diAQLwD90/IH7a0oanLC1iy6qdpfXrYr40On1AtvNTuMgTIJoA209KdRuplahlsZyCrCAzGclyi8
F12ZRQbXXDpmEgiJS9MBwD7FLdHEqKyxIx0bEh8J+u+B+10J7ppuo4c3gwS1eB3Gp9L+HqIjOd67
0g4dRoxcw5GA4gim/frKPRdy/vq6/3mcvwp9UqXUeUAKjBMp4IrgRUPePvfeAR5tgubORvZBbhQR
oWEivKsSc2OgRF0V/0PaeS03rmxp+okQAW9uQdBKlKdU0g1CqhLhvcfT95eanj4qFkeM6Dlnx3al
XQkk0izzmzfTOXYk6pOhbsaJSlCp0inPAPzVB+Gv0tn7ZLhwqJ7jWQhwoTjKMXCFbfH3ymtmuy4o
diF+2+NhmUEHlcAA5w28iG6FKubCoEMrI9XOBbg2QmtRXCGWQd9OB4hneTpCtYr0rMqhkPS4USVk
kDGLCnvsF9GNiA3N1UZlVUfoavZ/+pZuZMtBGZRbZKd6B5XpRuYSnVkfzX1njSvfYuPpkxfZwa0E
m7NB7CnvrZUzDxc2ATIp/24DofYJpo4yCdH0CQ5H7TCwVm3kMOzaogVnPtCblntjFWmIp4GJQHAB
zTg8hyTAwxbx51h7WT0jQQI45x5ccgN0McYx61B1bwPKa1WyTjg7c4CBeUIj07wvwmntJ86mLCoM
hD8509ZJ8BLzvUurhttiPsSmhgSXfCeeAbOpdR0fwmzV2huAGdrNNGF7RRIh6fbqi2AerLCJFdtI
tvd+8U63Vg24KRpBmBMXkyRj8YcghfEmKjxZe0cTReUuoQWpxvGiabR7Lcm4iyy8A4+2oXv0F9Ds
10JhleBJBW1MtF5pVOODQU3RSyj+8ltBs1q0yrrQcZMUCGmgvelzTIV6iEcSb2ye7XCvpbqbWuFC
iMLl8l2YAmWQ32TMC2Wsb/PZ8oRBZjnR+2lRwlyXyCYa5ADKStW8wsg8BJVgX1L4zWPRBCkGc20Y
D1Ro8TBs0iXArClfpzU+Ust4wC3ZQ5asnpcKL2M8FKCnga6vZmPa9i0MNxyjgIYjbUI76gpcxY0h
cTKkBe3eN5OOKg3/PseiJ7xJY8NV/F91gtaiTu8/krc4r814WEnyQ5QJSwt13bcwLgeaU9xD+a2B
I69w70WKH9Iu1FjzLs4w+0TvDYPzZKIMEmKSN5qryTdWlOq8IdK2seLSa3MN8MmdAtb8LcpH8iKU
TtQ3kX6hkEcxmjnJC/AiSN5Ear9C8n9tcfNQAFsMCEkIz3XUjJJwRMxv8MKgwA3yGocRt4Y8QCDk
R7u8GeE0BovMgmpBO23YdKj/1Lycn+NETfsfcft7JWHRZgfbSbZA6BdWNlP5P0A/c03EvYlsQ2sg
6/3MbQUAwSHLf83DJpivcv9mGAK0DPZ2va+LY1ftq6Rz4wlGY6miE4gALaXkQtqVhnFnjpYXtraH
yuZMLqrE6HBqqN8LpVLb466zaN3H5qeoIqhonmUobs7Rq148dPFn0bwZbUMn7qZSnyPZ8Ip+l9Sv
ZYii6q5GI4LV0g9vBOJUPyrzCb6CRePMMDEAjtZgkra6b7r5UpOZ6/0UvpXhUe7kZVX1yPC/5QT0
sM01y1iNsbKo/dQb5GHRjM+pKe1xVgH1gXIl9PF0fBP6fOJvHWAJolXgoC1qjl4UrBstgYeHE5D6
RvccUg+Ch2EheQi2AQ4I8kMcEEiMJkYRUByYSXwGptcsuKkD1NRAGLzrqbya8FOSgl5sYDKKKd0X
wA96PLpm+ypUUeAroZD3mA0NtNv04SpFjXXwWY/AnngttroSUye37zKwBOkh0DxLXecp+VfzNk2g
CdsbB5xKWPtXs89uc8onsTi5mzokqnJrT9QnXNJlEqLWoZSgFQu/XJbxtWogTUE2ISu5l6KGT9e2
gRDXDcWSSHbI+KIoA9row4dXsOfTcV0UHr42NTAnA3mqt8aGwgPEJCkxsEQWWbTmzKTe9bOXGzi2
q/oqhGlPgVIUkIZU3QgRysL+FHWHfLjqtZld90nJgspLMN4D0SKwxgHJnjZiyYIRmosrstK93uVr
ikcLYaSd9TsqdBuNHRwJvtGEr2z4HloqhdmH0TjUGg1CJtgJmkWRmmSy3RYPBLvZWgR+CWXEqfiU
qh3HVRo90+8suCEUxYuVAhxVstVbx0vzYEWENuqGa0JsSedoIxrX5c7Jo+vIS1PQTeyiMhs2iOSF
Fm2YVaYX2Dw+Jw3WBvKuIdttZGWLaZoDNEhNEZGdx2sB8NLgWHa+DIaIdmszenWj7gVIjyb1wpwW
wnBC49hrx2oLFyq2SdXre7uo7yIS2MvQ1TPVfYJGEKtosltAV0/C49EIuqIK7Vh0ZQLEWJgaUegB
OSg+HucFXfufo6kzkTEjYiEsrMcVgJ1/xyem7du5lpCUcBkDnfKb+F24rnDDdsV4cxEHcW448O8k
tbRPcLNX/x6u1yQJvQXUm5VgSf+7Ho5xco8amAAhXcqiv2rxp4EiXXaqLihCcJScDBZXlT8HvRZf
A+6+tkCOpRSrHXNYzXO+gfMUD9VOgAAqyG5ThQzlXpzKFB9onXLnsCFjQYYqTdQfhtoVemnVE+ml
zX3CK2JJnmzZBfGkbDj6agx/pQA2p8IpJPcrkyCERc3RgH4gJKzwQhz8VRn79/VEGQsyiSrLJ58u
nvqiDCO8lduiXxUg5pHbI6esfPMm51rka8IZjNsYEQ570erSssP2ZTLSjV+ugXfRLuVqxsX7IPTD
jfsM+l3MmTBFwSbPew5Ac2kY4zKEEkbe3q9yEZeA2SKISFSBOTxoINUqGjLkUUP9ZkEzifx9rs+E
0s6uH5dT1y5J2t26vQ7bjzJyFiJ8o3Aeymu2+VKX/WUa7MKw9MT2NoJiIU1oG5XThW7nuYKKqVDV
tthTxF6nssphoCbkBEZ8XY/wHcL3TgKjB1at65AnjLV1khzi+d4EiwGkkejrQkFHFUvtn2/1bXwR
Kn9LQDPHbmrTZHwFT2szbdyAi0QfoMHAtplmcxMm2qIAiYBAAfNg7iAV4Ak9D4BdZw5g9KpF0EJZ
41OAUxw0S9pqvHAWnClw/TVJJ7VRVYlRLzRMyvG0ygGuo2fecIBHFhz4S2Sg/8cXoaACtxWtslOp
vqbOm7IRmxN/BhOdPFzo9F375busEN3ih9LuuXisS0pH5xS2gYgYhsB7gWQ7LTiXbanbYzbF1750
l6F4Y94PhgEb+oDwHqVIYlxzK1vvMNk34vpyVCDb6GjJhrFmGy5LedtBqkRORgR34jIVEGVgJROK
Y5n4LZCQ6Y85CKefT+pzd4NiC14Xh6fAev+9hAxznuRw5utAUwuDw2i+FcRFEZGb20iLGn/3n8c7
hycDi48AqUX8Lu6HvwcszFkLJkuPrynQkIMB2xpidMbbK7R6xgAL1CVkBl417fZ+d9SiK5kQ6Odn
OP/O/3mEkxVZjrFpArv9eufc/qRENnUCp2UHb3VKjezS4jjX9mNZoC0n3D4VZC/+fucoCoQ4FauS
hh/0ZDKjDIOebkSYmAiBqwHBsd58jWBhMztf0b90SZzn/GHx7SFOqr/WKFW1lcjxdTLvRR4l+r3+
9MRpkdKTiebDYFVu4ffXvtWzTdpVG6cblTKsyBlMDUpv/cgfNWkM+D64oNhh/PxdznUn/5oncd59
O8+Ac8soLCvcPc2O9TiH0NDXcKNAw4NmqsmPKM5eGFP8nqdnKDoSts4xTufmtNyVlk7dxwlj2vM+
wTId9weIKEW3xrUuUj5JGGjG5sTfsvx+YehzlTa43CoBiyEj0nGy9xDYV4oupSkY0p6zbA1iyryU
bA27M4y9FDZj6QnWzTTi5kLGOfaD12bWAqXyrc+PXW5GnLOaAbNnKlRXhNbNKesj06qyz7ouFpSM
rG6uQmjUtKhJ85TgmcSXO5mLmqlpQFYyMSGWCjnUA0CWF5vV5y6O789yUkseDb3wB7mNBSDGRMsr
E2qiAZqdlxfBuQBSEOqxdAKu65waEkN7zBWpZiinDFeFwCFW8wJgqYjcVIIT5A7FOd7YaK+RUKZv
MynwmB5FkyDnY43z7KnzJVGRsxPw7alO1kcg8Y26suEyc0jDwl2NLrC8R6hPuuhlfWYTcF8SrKPj
DjX6pImgoyKbtYLbVk1LOtEAyjmKlfLSgj/TJjW/D3PyRX21HmszZxhadj7SVP5CvTWokrpTv2pb
z78ERT23wb6Pd3LX5KoU2FHIeBy6SBXTARY9EPwUf97I51bP92FO7pM+jYLeSFB/lzETyIlN8y3y
fJL+VA2ZdzHqOwdJxDAa1hz615YgV/59SjpjHgRpG/GxirsCCenJuvbxVc4ygLWLBmtXyeuzj3h4
+vktz57OQtMWkz/EXjgv/x43kwyF3ixc5jg+oOrtlpQTI+Sr68RZSxVywzImERn6y5cc/s7d13jk
kOHRjTD5698DF7EU5HoswN/QUDS2Yzys8luOIilXlpRIneLCQr004MlVGVajPDQlCOb/rjcijCUy
O4HAE2qBaQ+TJXz+eXrPbfbvL3kyu6Y1dY0as4jA6MagTJs9AZFA0mbVJRyWePzTKw+8APRf7I50
zTo5V7ImKnzJ4kOOjqvddsUR2VuBWWd/CE1JEYVR1IwvDHv+Bf8zqpj0b5f75JsUhlOg8rDjCpFp
mPuvLA89VmLd/81k/s9Yp1vErJJRjQaK40QR+rgXSagMx4qsue/vfx7q3BmDNRuVK7B7YH9P1grg
Ch/FOkDJnDEMxRUVqrD2jj+PIk6q00/2fZST1eHoRWtRlKXpoQtQfxnez/0Fwue53q1woQFnyl+A
ZJ6clmavGM3cit5t7WAxIi0bWHYA04w3OUFgnBglKp8KHU33e+pkbXRBs/vc+vg+/MkpmjlxqcwT
w2MTDK+kM+6APmKSzlg/z+XZSPj7SOJJvq3Eum4NJVWZTGlTK0cKRla7URpEK7CJpq6QmwfeuTZw
e803qn4HTg1oXKEX4NZc2dxW/a51ftVB5V58NOWrZPDvh/7PRzjZm34SBPDmOetsZYegjh6ACQzx
NiyK7QhKRsMlGCRC1F4VKt4+7xSB7RqwCq7LCWUOTmSjHl1reC4ruAEBwpTB0o7MHazq3HZWETWC
qJwXQodNpbyZacUNdQto0YilHXxlF8n1WhR3igdzqL1AvWfLJLkFy3OGwTm7gDiCJKWY0FHIjxZq
8zBUnx2V4YZ/qrpyEbR0sspy3c2FGyfNXSbnOBL2L5N8nyrlsi+6r3keMKTU412bDHf2+NG/4olw
7++0UL8qM31l640XGrel9ITWCLXhtFlNg76u5Wcb3K5AfBiQuMSwoqBQJdJTEM+PeoaGnNZslHHa
jnSSmoYGUyZREC43Qfk+6u2uVX5r+XiTyQHGwA5yRlTi1U8fWeg4+ZQkKKjBceb1YCHskmyRzMFd
D3iD+hM7jqZDY//BxwyprHBn0Xwa8gVk0gYTcmqpU599oQjBkGgUt7rCeg27QxANnpN1d+IIQlzx
wepMN5w/nbrY0Sqc8QpNxsITvQQ497QosjVjoBPvxUCsmuEOTldH2J/Md4mEqe28V9Z0lXE8ojkp
b3lVN58/xDMRFuacqsQhS/WKbEnJ5wXX6WpMu4cJ8jG4qRwAs0OUGthH0ctEzhiMXrhPaSfWvX03
U6YPcsUdjPG61l8dpjrtqaVPfH4zjvC51KBtlps0ad2mBI3D4ILuWDs0MPXuGDzqZXcHhOotAlj5
8549G3yY6C5Y5CRCce5kz06Dr/edCQ7fyl3VuDKfUwOM0FIjH/mtqkuzuFDbOycrY34f8GQj2oms
NE7MgCG+wTRN/PozorHa+ocM94vhIIAArbGCRkgxNy/oP5ANOXd5aS1mgiFg+q5cGMzchaLfF0z9
nxMC+Acpo8jQTuGtodKM+lTzYArQUJOecqj3ntDfMn3bA7JGx3Odxu/0ja80kOp+tyW8X/ghXHCE
LjlTgwEcp9G7FYWXUk4WNuRnAgCwcSEITmxwtLK7DujD5tXswe2OzBkYYYoKs7zUe2mr4Ho7tevC
oVYt4VAv7/McmUF2/k0xooahlntKuKsU0yw/BHtkforDSOiu21jTDv0hRYkWIVxXpS3V5CCvJIoO
lIF/XjLn7hOQkV8m2YCOv/An3055o9c1iIvYrJDKCuuZPLuPkg8VpiQllp+HOhuSo8EIrg6tBGpa
J1fnmGX9pCZgZvC/Uox3mRRtPlLcnlEGUTGddn6Z1g4Cz8/Dngs9AD2h8QwMRPQj/r7HZqcKE7UD
QUPWhm4WYr9Bv74YF1wa5SRpK0dEsesWYIzT7iKspgg/ckThLt59Z78XrwI7Fycx/VTjd2ysMC4a
mjgEpJz8tIYhhCv+9WUe2dmRgDfhuMcWR8Hy73nTiqiwK6yErvPgATi4Xz8IlRNAGaFquUIjtaDM
CljS40yFKmnSwQv4lYuZ3NnnoOTk4A9iwvwRv/59hRZDL02GFF/3DlXQcZepRxgnpnVZ2/dcQmN9
G+nkMJMQOLDkOcD7qXjOaT8DIBf5NxICdM4RaLwIwj87IGBodOzRpOKc+vvV5KSdolGm2KimS6KI
lBsWmkUhNa4gXQOczBDN/nk3nI1fkRv6nzFPEgyZsrNaNozZIONAsyFBykIIVZqgS5r46z0nrCFg
lqtwfFJ7bXKB/fwMF177FJuUTVaoUFKPAeXckMFRQRIWIji/CDkCIAYGchY/j3gWRieanlBuYY3B
d/h7psugDpyAJouQfiuH0bXLI3L3QMYWQXTM530R1oI9JhnuLAySacGKCUATsjcPQ1O7CX5Ooql4
4bHE2XN6S0G0wqKOVgxFpZOzKTC7fjYAvQpmUUkzT0T02bRFMQVVDzowI+Ez5oWLyo+RVNhFF5/g
3LH1/QFONnmEaDsSNjyAuLxnose5SsS3r+gD/fyu5z66aJ9gzsBtjPng31+gRZlXigZg1YTsdEq1
Zk9q24XPpnMwgzewJD8Pd/bFvg13cmr4EZZqfgojuY4eBPDI2Ge0mS8ex2cjru+vdbKwErWXKKDx
WpaIlkkagKvRqgBjZmU3xIyYHN5dfLmzcyloMpqsUeA65ehFA3Ytk5jLZKBXF0q7DlMzAm9/Sq5o
ike9gPBc/TyhZ1tSCHphHijjI/OPRPfUZYretjCYZXkvuEEkWVwGSAeiv0PZp3L2JSSGYotzBcQw
ehNAZH5+hLPfFAEH2JDYwcIC/HsJlZY0oBrLa/cydhHJEkaWAJ1fdBg5/1G/DXRyRuZSW+ZhR+oL
T9fV86MQi4QXU0cQhN+wyAyqJX38/6+Xs07Kd3Po0HrveTnyOPFy+E4DlfpfFWIIhf7vHFonhRg9
HyJFdfiKNNmAHNrRM70C3ufnlxFf4p9z7dsoJ4WYIlCnVMVm/lqIuxglOkrNJ+Vy4f2AS/Hycu/w
XLHO1oAYIK9NoGCdfDFF7uyUWjAuax3U491oBSsNXeawWuKXKMN7ma27yLJXF9tTZ9/0PwOf1tB6
eTLqcqYeQ3fYHdS1jb5xJQgPvvmA7OfP0/rVYflnXoWGBv+jHWaeHNeqUfS5naJpYFbPepN4HZln
WPWuLiGn/iShNS1PCBJ1uzTuIJC8lvoxoZAoHJ2qcok/c1wrq6apoBPhhhr9Cf0K2Pa7IPaurEK7
Ej/cGMmSW7J1jiyRUq64kqVblNpaVG2EFaaQFs5Ua5049VeY0kbNFW4PuVV6XcU3tv+IawoyUZlF
dwLa5iOKK1xhChv14vp5Gj/HDqcpB5mv7oghld8Gq1lP1n0FfI6ulWY0z9WqMdKlUFdqcGr9eRbP
Jq3IZhiik0k48HXSfYsoLSfQ5rmAEU+RIwzo6oLjzcZlACAyLomAwqNK0mixXEKUrFJBCOF+juQV
RSPFfElpZSEssRJYNZrvFx7u7Eq2CO6/NHGQbPz7kMsG1aSo1nFxdYsEgC1CaJF7JT3JIWplN0CN
w1/ya07hhMTwinZ81cAFXvk2clHb5tKZfzY+EdwDFd1IuBQn6y1rnS6PJnIA9PpyFpHg2utBt1LN
8csm7L8bz8xhyNWn1OVzpR1+npCzhz7tG4IG+HL/9FOaXC5im6gEZhR1rEwQFGk7O9ElSNfZQ5+r
zZBhlqNCehqVokybtrMEu7y03qsYPbrmnmSYapBbKveiqWFn9xdv8nPHBwzMLxUkbIpPOTlxZJpU
jSz66vl6xp0bpG2/bLKVqi4m+8K6Pxc1fB/r5PrsUL+ZIizJrxOgtqXVusG0IZ/q2PwSgnqC23sx
Pjr39Ryq5PSjLN1mbv9ezaHSdyjDQGnuZEErBN/fFkcfs6mfF4lqnLlwoDJ/KdAAmzkl7cVSP5SB
TJJfUmIEQLxqlo8I3vjzdv7lA4e19mnjjU9YgNqKl0TLQMgJLtt5CaK/0pcmYHhRcl0b0oVr/ewH
pmOOngJUFOCef0+AVphNKU9QyaUGUb97uHnUD+kNYL/DQfjzLNCWEvN5ekFQHKCOg2CE+k+IJIGW
UrWy4eJVMWdkFTPvBkzeMJI92spLv+qvBp8G1rDIYnun+gAFwmSlYp3eKevJmLxKm7wcqEsJRwtb
GvBXQKHlT4K50Wiv1KjdcJOkReLG0qdeVbdC4MoBeqn62rpRILw2b+qsLcZBFKgBLhv5NqZ2myTx
R8oZhs/ZKrdxG4xRlkTFZlHDYkpGZ6vDHcl65zat71WoEWEO9Np8Q7Z5k1qr1gRdDfKTTrXbqLk3
6Zi6ZY9RX3viKFKD8j4dJ7HIiNw8oScu1phuLUrwzFAmK0t3BRsB8R1+xuIAp3+o+dotVKddPPer
UAF//xZ397Wh7Xo0szQJI/mh2kvVvlXNReEmRfIs+h4WME3Duq91bQnywyJSG7FYFhhVOfCRc7bc
GRcx1T7Ovb6V6tLrQX6KunZghQgOjQtxJQYARiQ/8BoB4R/3HdKVNHZAxUtXUhpvxuJVit+LvF5R
Wl20xkNfZwt8CK9SELOaHG7LqdWWNll7kkgYA3FB6VttbFyojDJ0BbLFojdciAhI42wQzfAstEmM
Ln/r4+y5KnFBvrWggkbUqZVUWnTKcQzDRWg2NwKr4cvdPp0ypA/z51xg2G3UHbviSdK8Lg1cQU5v
GtWr1QdLz7eKvamnK705DMBIwZ1nrbqr+nFRTp+ZOGEmEJ5UNDs+YSkdBM16QpQSSZGuCjB9e6jQ
GACzAeLSBrc/6083+tanOw74dslDaZm2mrjthFSYNi98KwXhux8bVqvEtS0vg2xRqZ/BuA1j8GE1
vRykQNINDDij+ZPxW4IaFlKRoMdE+CJ8CCbrfUyOBpd7MWqbQoq9IX/P9gn4pc6BryVJqxpjsqQo
r4v+/QsymnKYQAhS0i2qeAVsIYc1nL7O4cNMyzQTjqQwD1RaGkKCkmJRRAuDdo4CL9zHK3RK8k2Y
78O6gnUwPWixcy3kJ2lYooV8DzVXN7IXM4Q+vU/bXeAXhxTQdC3jIKIenPldqHcKTYjBAfB4bwtF
yB2KWxHRVbUoEFcF9u9bVwnsa+HzxealbiUgxqyYgLsZhjvnzcBSnVcdrCAwyatc5/fU7lMunsAd
OiKex/TWoJpN0G5Osjer6hrnBkafZMAa7KwMvogI5cwGvjFgWrqdAI+pSi9t+FmZml+ppX9MjGu6
sER387ZtD5R8KRH+KovIiwmpCnpB9AKEC6oQOw2JJpBnTgeYINgain8ViNvCfEQNhx4QTEbNFZGW
oeDAjhoh0VjQm3CvdEzUWtgNt6b+MbH0JD17yhCurIcbKkpWMngwbMBW+8N9lVkvKmyDpgtw8mBh
6/pKldLXFhXiem3JJawn+lJU8ZUyWOnFPuCcGZsI2fPqJrbuqyn1RLgLbSwuE6rIB3ZMp8FeYn+L
N++c+lqqhfqUCdBjG3W70UbTLDAXkxRiYPUwqdccCUN8kKTHgSimVop1yE/QlDNry00huAgvxnHd
OqPHd+aEofHVwsriG7LwemstFEZ9dLsnjjuoGO0uealbr6oeGwd/ev11NHDMwgkTAWJqaFGyR0Nl
2UmlpxTjKulKjwL1m4n/SldXm8bc6612L55dNDIDyHqSqDS19HXVDcnSlL3psbxBjmQFR4Gdg2ES
uC5Lyu7CgaWvp0jQURKGA45XoyhXJkO5HCVEmIzORa73OaGJqQ3wKFAqFavXhKqECBxzTl47muk2
0yn9T29g9v+POne1lEbEwqd1A1nPn3a9H2+IwEq0gaPe2CTm5xxTGRUemvJz6rQr0De39KUV+w17
k6AzvM6EVRpv1BZGHavVLO9pN+llvMlw/swj20MgNSy2MznSkGheyL/xdRTCifFEpg9jAPUjVtwh
p7s+0w1BFUFMuwCu9aN9W88++oQG+J1DFFtL1c9R6VCB3T2ZrA7qIEZ3GOzMS0cDphCN0UcMx61y
hpvgRjXc0O4Q0RIKdqgEYwDmCkMhDftMOdlhgugGcnhHpb2AaBqH8UqSdG8saC2i8NcW9WYuthAG
htpfiH2XKPrO1FgSkXXlw2PNjYZcd1yb6PsOuCFn2h8t+zNLzoaizotdAUzNFwNt49DJ91LubJwi
8Jww3NuTtfHT/nbkmqvYCVM93LYxGjtJ+AFhP04hrbbvsuTC0NNKjDnuUs0r4QEq/nuZHAqUr4K8
dc1X+XfR3DftNlW3IYEVEDJ0oXCcxKeuxB1H34nNLRuOV01PRQFgOzI9OZUXRprdRVns+en0poS1
V2u6W2vNMi3926mzHmWp2GQzChTVzVC1CxsynqXuZ+NVrl7nFn/Trlh0heDywdZJDn79mmc0zeFU
6tDA88pYVZEF/3dEe2/cOPipOaXtiqM1TV/7+UYpXnOfw6W1McdhEeqKOzXUfZK92T7j9+yW40fF
rpD9dWbdSsLHJoV/Pf3JOftyS2Tf82qiX+AYsWck0yq5S83CVbLoyndoCpq5B8wG5GO5blR6nhQF
ZaB9qp5DZyu5FUJ498m6FEa1s+IWDjbLkzuEnVcSTaiWs7T9aq1owd5oYU7EyMvYyzIYloVc7vJi
4DROdikjRfHL7N9/NEVfu2MHXB6inUR7Px1uInVe1RisavOwbSDTjLGBV6C/cMLUyxAW1m2fteYv
pvIxBJtgt/At0T1osx593uFuVGsEgtk1iw409Izza4k0XuR2s7KS2DkBRILJuAczsgQVirKClq7M
KbrSrMwNrCupevLVtdXfTaNzXYQJ1NEVGlcu1buV4nwmY3hXTNpK4acVM1/4esDZubE5CotKXcn+
6FVMcWwYeNwBqK2MtY3scWzdhXRiFdnLp9bVCgNOt4/YivQwR3jn0V6uc5ysu19Gmv6yiiJ37QQE
V/jcx9J6qqOVbBbbfi42VhMvbCXd0MN3axywpBr2TXU/hJVbhvKmVbqVjKG6Zc2rPM658XoOs5e+
3unNTdSEmzBGvY94sAeugAjNU5p8OHhkq4O2dLL9VD9IxkeOcFe1Kkp532jYS7XL2H9zlEeosYN+
0+SIgStchpGKo8XrYLwo4a0qP45RTnhTBq5RocoEFQRekRAbMC2EZLJlVhDnKqw5GyXXfg3hypuD
aF3a8m1v+8sxRwWdegq16D4JFhZwwEnls+mwLH6FDlxa46Yw1gOzrmPvoTctSJXwkOD6E/ugdQe4
iLcjCs7M3bbNuJjzldQ9IZXp54qHm/SulnQkQpBRfSdYg2xNy4zAHhVyBQ849lcMGKNpD3ayVpAK
b7vYa81rnb9kyJIOf+z+VzutU6DylfokKbd+u9a6yK0cn5/NN7L80Su/jG5jdbCJba/I2ztlXA+s
bImko1Z0rxhW3EVD4CqPzQ5hpvtwWEQv453yWHyg4P0eH8cHKHX6k/yoPsqP0gHK6j3CYY8511bk
KpMb+e74Xr9rR464p/lgvrT3/ft8HO6mW9a3dVSeref6wXnu78dDd8fO6d/bh+D38Fi8Dk/DE66U
yZ/xHdEODh/Y0S4bv39Xlmq2GN+D1+HR/4h+zZ/6h/1SMANEc4fu0fjs7oan6Uk5RL+0Q/UKodX+
6B6VQ/sZvXJmH8rP/LP+lF5D0Oyf7cPwFL22792T8dw8+i/xW/7JykQppfrgT/Uv5TH8HD5URPCO
41Px1nxyoMRYGb7Uv5oP/WEE0fen+jBeYxhOHzPsusyV/jh/nNLVXpXX4V75Hf5hax70g3ro7uVj
vNQ3POz42QAi+Yg/Z9jov4cjklttBAXTlX5Px+kIckn6Pf72f/Xv/fvAXB6ZKF5UO9gv46f9whVk
PUUv5e/poX0tfwXPLadOgd6By3/7W6XTCb0ZOu6H+WG9du/5n4AP+SYf0Jl/6W+lD5XnKf/YfMYo
d3MmJMl5D+mPmrnjHd/4NjlWx5pPxKPFnME1Aa94Ouf3DGcYEZV3MhhD/IN+HI4MBu83/WPxHxDs
cTr/Tt4hukq//KPCQaEi3OTyN+nTpl6rm0X7WSYuihvDB7PFDZ29VEeiYut3fOevu3d+kj+adwkZ
iFf/SG0h/RO/RoRFz5P4RTjM3PAf5Zv1HDhu9Hs++EyK+WIhn3bQfreedBWuxf/bVf2r/mWUYCAa
j0oJ4Z60IOG6kfDAykvgJ5bx2GgHUT5BeF7tiXHehu5ZN/1FnMV3IsWv8JaycEOoOKTl9sr2O9Tt
l0nhLFKsFBpfXgRs3rwpQMTZSx17ZX8LOAMNu/agTf4CAI1bBAV3Z4fWPjlzdpyzF5tkhJbSLN8P
2as/Np4QZujbo3BGBQkHuGtBKU5E1QIh5evV72EwNqLjlaOjDyaAqhlYuGVFKEX8ICVAzZjIguYr
irAiYM+KbiNyV0R3A9TUnHQHnTzlwArLCj/02lWqZikRUQpBf1gURI7hpK9R9V0KX7wALjSxOT1A
gr2IijeQ45n0195LpGcC5UWZRSTfeC8IiRGzXo7xTlRzeUHNeJI1fxnGcEfSfWII3k4tOBzCkZTi
OvFxncEmx2ZPsMqj/M4INPCFixTFFaVcm3TNx2RHc0+1d2n6x6Q/XFTxQrMtWkOdYLkPJar8eBnA
e+/C0cs46pr+LUfDIAsWM18S278oe7CbN8QzCsvG0WJvV/JD0tW/MXdVMcJ2NTN6SpHUZ6bnIPMI
L8kPZV9/FLVqEMhZCukofatH2fNl3DcUIYcZQO0W5z7FYYrxCqJnxaiusqhaGsVxICnTyKTRy9Py
TY46mYChCb9JITPVpPvA9716OqQae0qH003uaGfNOiEbp8UniKdIKIdcYnaRwbs1n9GpUmMwdo9U
f0K31LnCCL9kZVhgviFpnwLDIBKvcVqDJMGwoccAojYQQ4cRwxfjtnVNqBtNsE6ZauF1KwNY+7k0
drbmTxVZsFDRgyFo+rsOl+tqbZk18WAyH6Zg67ATqRMO4yb1fvntexJt4gmH6ptQ2VE5abTPQL0e
546IeCkNxiLVLuB4zxZGbUuoLyLvKp9as1v9UMlBGYJPsw7UQqjD+qgGXLR+Us4WBL+Nc9JOmBLW
XTeBF8rYSBSrqLgNmGrB9LC8+RlAGiv056k+J7tDBRIEIrbV6Eqeapk1clBgQznAT2MmNaHL3GcE
51iLBS+6dpt224pUedI2aqA9FfNTDryzbcHjdtwA/aNmJyst/Rw9SyKz8KMtAFbDxhnVXhSZv1ID
C7mUd3W6iVGTMBPnJkGfQrFeiu6lKAswl8kis+3VULQERc5yrN9GQwF3F5KZq4uofPz5dcUEnlRc
/3rbEwhHR22/nKQ+FoB9GqrCWDhwMZqA/ffzQGcqyYDXMNmlNwSc7Qtd961rVU+WhewmpDPEGlN/
S+GCUwH6PrL9Q3kB/P0Fj/znrSgVIyBkasgBi3r7t8EGpK1KRWN5NrNzm0j9IsyK/+LszJYbxZpo
/URESCCmW+ZRk2ffELbLZkYgIST09Ofb/s9Fl6ujK85p2mVZQrDZQ+4cVq6MD+rsl/qRAsrLA6IT
EvdzsykLGdrLBkCj4lY3RvvKej/eJmeR/zoTp8exQqVRvGfLgSz+g9d2Cxx4u2vVPmWXczgaMHiY
VGrJDG9ewYxDuepxWHr5yaEG9VrG02vJyvSQATabFGOr901wzrZ5Pm+y29I94eYFfZHWx7/F4/91
XAVvJGAHkmB/hr6GXNIONTUqREI2ajdyFQoIpNdfkYP/Oq4aUD7KYAgC9R8TqFhh8Kk30l7JZyHm
RH0knD/zGdKe8mtV//9Mon/c7Ec44pBrl1HXSWSGpGesLg4kFzA5GjADCFSu9Le86X+RcsB9KG6n
LGHmhn7z92mkStdhri/kEBtafAENLm2RONAF/ffK+LfqVTppT9+DBQrgJ9GXCdS3K4hffWPaABdV
kAMJMN3SmK0DBDmj9sSDyvqDUAdGc019RgvoETmaTb94ayFj+CtR+b+luv/Wph8bTr6ca0m7iGzm
81te7gQrhIYODoeryHMv+ylsYXDS284tl7pHBfSpMBDN0YI2q3A7CJcBY3I1MQxkABTD2aHSYSIc
8CICSxIdkE+NYMT1b9Cpv3Xnzyz9ujgf8i4HIqjNAzwRr/ga4SAYlrtl8ZYvfNSXrrNI/rgQtoD3
3ZZaX2xeaG9Q3PxVFn3nff8ui2Ai/6bzU8lAJvPy90mU6UaZme2lS8aPJRbH8mPMUrT1xdsVI+dd
fe87a1pY7WcNGcb2tIcy6LTXHqUR/dZSqGf9Ur3fMHkKr39qCcLxMWy3Rojn6UphANRgwpLoLU4h
LB3SPVYjZg8Z7kNhZZTHfoUObgIf2f5ln1TEWvvjuZakEhFcB8P1vY/+Q8Yexlwl1fzUJWQN3D4G
yhV8HRaufHFpOozfJ4WolHV7v76brXWu/MvKqT9v++EX7u5303DzD3a466v2rkBkh2l3Z7zTYjwh
3xbbX1bYN/zoj8ayilWDppIH/kNwVIex1vW270BRC/MJHxCFRrreWjyo78t7bDcmM0YdVg+Jh5OF
KUR+PPSWvMi+hjcPiwxrL3/sPiS2iM0J9R9Pzmv+OO+MB+KEJf7TB1kYdPMXuisEh6U4fd4fcC3i
AIGAnCtB+EDd67fio5bucGcaD7cPGIdEdufX8oOvEYWbzuL+bDwz0HKLRuLK1N/vz7RzQciJ12fZ
oyJE/dkvrP4J4jDzYYEpfLM0xcFIgXwVa3b10b+hEyukvLzhkqA+1nyw3CtxEdM6whL90b3xSgVW
UwK58fjwOruXg3XBCYsvB6f5V/GGG25xV31lneXf1jhAqEB2aiA5IZZoXUzrtr4ubEW3Li+LF+69
eJHvLxe7eyJITWz0hk/pDu/Dm/Iw32eG1b4YghPWyt6xzeWTPb9Ptbubl3bzqUtWdQnPJ3KxMVgr
AiSwQn4WuS3xAYXp3/97MqyE1P5jLmiE9ckzJdXE/CHVG4ooy+VKaxMzQNtJqvvmvtp291OCcRyp
wTI4pNJa660paP3WPzxM8f2naZPZ48/eIcRJcgrP4XF9Ca8+mUwp7uhteYelvT78Bb/yJ+IByQHq
H7oEgKdgO36XHPj38ut8pKFIML1LAWbNnllHIPikKZXC/+6WPxWG328m9sJ/LOdysRoyakS1Asu7
kuGME7SFMHwJ+/G/7yT/iXYQADCZEtYyheQgIP39VvWJbHv9QKIKUewVmOVFtethZ8aWbqhJeCyC
FTWkRdRxLHUPDnlRmwEFBrimfohKXOlE6Mpmc1ViESruTGqa6/uzob6cjv5/N/Ub//ZjroBtxuwF
da2TTPCjqWZ/066Kcm0TVGQ8ueUvsKssp4u7lJ1zd/RrwiBHasXUeEUzv8n81SKYb0Gt57tjloq6
jAobYYcBKyLGJmF8oqageVdLFKTFye1PSTV3jmm04W2hbU7nnmI/in8ua+9cwImRS/fQKkczPJME
Um9tQ5orWAeiE8IPLzDBmLREoYzsVYVzEdIzHP/emB+tfAULtisqFI36YKmwzABrxQ8jF5Dk1bJ7
QPU8aHN4LnRHgiSoho0Q8C1fcE8VMimGdV7w0kjHh6GmemAOYTzuBDW7PmnmS65tFjpOdbwOZXaA
jvy/+/17av+z32VDYG4gpwK9BW/GT9aMVVvMY5FJZVKRE8eUn9fn66s6SQ6lUgwK8ZknuzwGU9T0
Rwo7fzWqs/hr2S+huf7RBkhzVOhJobVe/lgRlwLLAlxrmfRgsJeTOwgt+iSvL03u1JJ/bl+hJHOU
8ks/vJWrv9mhP9ejDFUPPCgcpqrI2k92tVEerqfjlJeJtJweaAHAbO3qd8td3amPf+ntnxKRe6G4
AztdUHKJWoM/njQ7ttkJSEaRlJRHxeFG3EsQxxQFopgIhDsy6RX8h1A0npW3v9z8pzTg5uDiFqsl
ED3S1LUfN+/OzemAg0GKTySyFu7CEDIgzv1qtSMr/gIja+40MtF+9k8/1v9fEU7i9pCyKUuNtBJT
/9Yc/iH3ZuUwnpB8Ukywgsi1yCUh61Bk0OUPcDD8Rfb9oZxyO9IlQKFjDC9XkCz8kH0VXOHHesxi
MKqrOXN6A8/wQPqu5F+0LDrkH6Z+slvl8UTYdAkveubUC9M+He9I6X04LabQqJ7/ewS+PRq/TXQW
mcbAw9AsUwftjwqDejc1K4LD8aS+X44j9ERHV70MziiBfj4bln5dn7TaOw2jo8hEHQ0B5ZCQH/y6
3ijiEg7nOehNzb5KX4UBv2ROjMabbrGszO7JHByFkF/bV25LrdV8f16ZjqEXzoEqg9VTC63adrqF
xGDuS+OhOKFXuAqhpIZi6qhgPUHN5ioT5AcUUpK9DTcEkIu5rLzbNRinzG7Vo6MMz+UtHVTZvm0L
4tXLeZe9Ly5/Wyk/ld7v8g8qe5cOIzPsVgL++o/Zkg+KfjhLcxbnpH4KjlmIfmtlfVUAdlFIaemv
Mk+bbLmPqqutUUJ1Vv8mGP6Ujdj0FNwTJShkFNqfpv0Vn0KuQlwdX9vCk4BIA0+61oZllIZHnrei
viKkjgVGco7TqhKsMm95K3vqXymvfnrn6A0FCb1g1VI37Y+J01cEUfOiN2Mddzp7nl0cQEJdwZHJ
b0hIbYxuUhFnt8Pdf8/Yf+kCHHOi2reGbGRi/NCMzmW10CuIe2P5dgO6l4fHLPd6gqsHfADyJbrO
gmO5A+aXAQ/NVJRijSnbAAP+65KWxZj/vnzIQIWGjhxNUksoO/r7nDhPozqddbNNSClhRZQ4mKej
4kxgMYiPkmEinb8abKGsfbkoN09FkMqjBN3ohQoqN2s5naBKTZfLpxVU3fV1/9999ec+ImjXSc+D
FFRMmh8zdjHO89x1pzZBvpEIAu3VnI1Qf6UzAL7/vtX3jvijJ7iXyLKRYR3RTdGWf6yOxmxB4xhd
m2ivt+UnuD1l/qx3U/dc9dRBhphPOsrwo4KEbghBkFCfm1TjyEEq2n9pyZ+bii7yQGgNWibTRHit
/tEStk788vXpmxsE9gART7ipJBuV67Wpeq0a2vBz5ls4jFWyHeS/dcSfC4M69HCUknhKHSSyVX6/
fXlq59N0G755XnIYJw61S6wEkuVumWYfEvDI/0dTgZRacg6hntPBfgvSoN9vaGTZSc6XI1TTxR7i
3/89bzQPaQl3c7WWtL8Jwn+Z9L/d8Id/6Khc8ByTyZUUxcnu8rfrWRSFVBRfv1EL97tcI2jz6SZ7
/z2y/zad//GgP5nc2u62WJYG1XBXCx8Cc4pMMaZikV+M3X/fSdH+xQmGTWSY5F2zQ4qKcr/3qtz3
2mUymy45esbDHGXpMVlFq6jYHkMjKoN+O4X9r2PYh1rUJ5oPRCgckz7sQjlqwsmrfM0dPdlvQvjk
12NS7rVoSiiRqnERma/kawKonurU70Og3B89aoNHY6iCcdR8wy9ErNZt7M4HhhpfAqqomqHEcQo0
d+FDXLQjIl2ucS0TAJY2WtSuxQ36kC1YRIdXWLd9kqXarghF6/sEF0efHBODN8SdpaD9WvhFqKWX
qKLRZMvyCEZEhXNnZesega6QegxO78mu4qzcMla9zKf8t6vZ+lPnlbHogGFNTPqa1Pgm+e4xFLcl
3ksXNInsV3RHx3tjUq9lGlGFBX8vXN3rPVzT0KeCUrEGn638vdosg5NvvquB6V32MInGdYQ57t+C
W4wyuowbTwmwYnyZkgu+HqB6eIOfR8AFboESn/zeE2+0fumfgU38OgZjXKdTfA04567kWuL6eP+4
aRnd4jzKQpz2sCAQ3pHWbXqNb8Hgc7O7LBRfuvE30CZ35YzxGKhu75bh/HHyYO3wam58o3Fgm2I1
mMIy0L0Tf1WdlUfX4PpUSXaxqWqbS0RKrARqIDx+8Zy2wS3Ugzou42u4TIBTjvfnNZCtZWLK/HNL
xvtme1hPhM/Xt6QFGWFN4S1BO1zX61YTMAHleaJcwdrcHB1Cz9+H7hi25hIhbwFGHJggc1Su+6S4
L9dNAjsaoy0FRmouLXz1iZYWBwsCmpTs7R0u9FQc4jwiXPxkqQJUKp0jbdcloMbu2NqIcc6Wvpmj
jgkkbWpmdEUzy5vV4UAZk++pP1kQ9m6n5LBWPc2m2pCtOTr9J4e6OwaZw2A+ZWHt6/bKOXtnD1vX
G57HaOkreDcWnulTYd5rw8mmPoBNAQLv6qq27BTB1W3DQwIDv49rXNuUYd54ZSilZbjijzaBAyLK
AU4kJU6zr+KLVDBPd7WwTnHifBJxYiSp50FbBqd3idY+lf4xkMPcz8MbFZ2tnpONcIqpMuWAePZm
T/agHnNPYRteaChgII8pEJhvN//7HnmYhwShgzzJgszLPNOerD5ehdovdT0GVplq4qZpnRrhMeiD
Y0CJVIh+vGWAXu+3QefkbuFdmZTMoaDwbn4dLiNxM+jLnZp5fMUFlUemK3rQBA9o6a7ossWH6J5j
0Ca6L9qYxYAFg8YN7qLRJ2HQWTgrehKuSR+Aw/GLdJEyFG77kF4Luy+dQkGkF56YyRl91AelD5TU
KTzSStzKoV/d4eEW5K/XuPCmYKLnRAug1PeUiAIgL7IjO+NadpoIF4jXuLJzdeFsdmaHBFpP9Y+u
dnf5IPz2DMMk43lwqI3uHf3cnmkb6RTeIuj8RaDaEKE6Ku9eqU8l3i+9zq85h6sx8npUBEuXQrZF
cA6r4PCiuGu4n3k2al34Jp+K16YPKPbrlKw+WoZKZx6d6UvVVRnl3O/penJlYCL5lfsTnl6/eT/G
pT/yQ1EQ/4AQ6li5/V3nKY7sqt7K7RFOanz2F59KsACeiSRqOEXIjzKCddrLtuJrg3/2h9c2UgIo
ulu4P6zWbbwC0ZA5zCG6rAzrUPFVX0oPSR3ibT0ky+jGuBDDZ5od3ZEDnZlRpoiZWzhgUYKVVdsn
Z7JNVowRAolhUhpMTQGUjrOwTcH6U2U8LjrEXlMgypheLsRBrCUx5yX7c4rbVIivJYcS4I5vd0LY
Ctl24xLXoNqc0lNaR8JTnxKCUBG1Sgxu6RMmXsKEoVKQ4mHdwjKe19qbEFQIIgpXxMftNVQS3auD
03qZ5EgxEOuAtOg2dgREYkvXSq7pCu8ppbYciemrOcu1bm8zb6RgnUXtN7tjyeDGyoLRWmx6d/i4
0Sd5SJ2J6qssv6cqSPRQPBGyNmEmk2p5992TZFMkZjqi6Z/F/+JrZE7hiQKDHEKd5M8bWKs2rrey
turrGSnBKUkT54l8R5bK2YLjJLntCAuF/EEjelV8d/4lfWYewCKxpm80tw+s/LSBCyk2SsdIlHX3
pK4pz7jun9S9upe3WYKto21XW309PpUP41MHOJccrZf6QdqvKqdf2uY6G53xSa3s6T1TbWNbfmov
FF+hJMnSXm3zB33fP/G3vl/q1Dnh93yxtRdONdfaVvzawxmcju/lA55Qbcsl+d/YTu+lZmfb9mF6
n56md954yq7R9QmHaLYVE+Upe5H20lra06D6oWROpdJeu/BVcz2+1w/jaBVOnbLTvVR37FLVBmjQ
idNeTw/17nC1mBSEysrdwES6iq3yhU3tPQvZJz+5sm4Vm9sT+O58V2yuCI+7bEsdeO6x1bbHp5FD
vDLXxov2QtOVDAyXDQ67fCgfCBSUqboHLKvRd2V6fBLdUKYc4jEzxTJUPiLWnqd5Km/VNTGOxbaL
s4SFnCU5olUL9f0RoSpW+TEQotborSM3pSPFnfmyOEXfl6m5BmaBFJ7iyQo/uTmIi7WQDVw1Y1yb
WFkvtsraSIinNE/y1kjU9YrbKWsxyPO2iRdhloh2iNONRLsHsL3Y8k8Tz9t5SxrUvZYIQFBsJCQf
Rxk1u5hmeZKzL5W8paagSTqSuthmqGufdDFnjxEFVtKczQv8DOuhieXw5C39a3RIhMQgb+iUCNAm
RXvdad3vj3vlrXY0ZB41QaiKSJbKxthoDcSH1kWxVxszXW0wg6vH/GzrKcSrqZIu+HdobCb5vLmt
b+taopna/XJ9fllsl+t5a9yfFejO4ASzF1txKPvuibQKoGn9EzBvMUYMX/mgvYxPPdL9ZIspbrwA
ZHjNXyvDQnF7Xz6RlQUua0POw+aSHu/m9LA77C6pHrdRGyFO0/PDkC4RQIe02jCldmJitamx1SQm
7fTUgnnbVpuK9C7EVTreHaKD0JxiPPzsSP59aO7V3BI6XbHhZGMrZtuKERJjwgK9gY2zBkUMymbe
XvfzVkuyRMwAHoBTLtsyWbDiU5VOyRM9rR4pQUlthrtVQ+c1j8cvdSe6TeHfuUGGLElX2Sw2ZUJH
7pSdupuf6W1zl9+bO2OT3+f3FQlWdvMoiwus+GLxqKcmB32/m3BIKFxA58sr/lZ2ZqqnxWOZyBsx
JXLRmjwZSUqzu5jso5CBSUI59Ju4C1TqMcU6Tygmb52SVhaUbCZmOkV9QHztGB+f8l21meKeubMK
IXd7x+CDb46lKc43kim6RscZnQiglt8mh8TcKRGVDAMyaCOS1H9J0crTPJLb2ZxnAZut2X/noIqo
c+WT6+FN7NIASeVACwbOPIenUPKLQELvIO1E8uut2IMV1CSFi4xE0m2Q6se02M3ExmYEgmSJV30q
x0asvkns2U2wCrrosDncNVEXUectbSLgNaN/JKBG/fq43szYOxdUhDmWQl7HJKlR3cjLncxu7C/J
Kb27u8odfVwJ9nHf9lbFVav4EkrRkXUyrqmOethKX4etTjK/5B7XFBxttzfN6tfHdbutt8N9v+7W
9bbdHnmnL+12ZR8yPq721b7mBONZvGrvqz0g62K/NOxiL+1MuM9Ut1mfk4ZElWQ1WZSlIb8wIhxI
ATBPRAW7yAj6qHFZDJERa4EWX1Mt1mIVl2A8gWbn/Z6ji6aUzLm445UWD5thA7luubQOG+Bk4s0r
xeDJ6eusVTymBvFeQL2bejOmY0oP0uOSv3Rx+rmQC/pNJMdyXEVVdHzoU+DGrWFR6LS2SUH9zDeX
mKDPHNerYI4X8dBZzStnbeRYKI5Cp5r8w53MSGXr6kHfNozYioHQw6NX+OfgzHCAl0X2yEGfXuKG
AOQcF1GxOwekczhVKEy+KsTEcDOXklZB43dpxw9zYF5Y81PpdKTLiddHQLZpfpft87s5Pj4cDKvZ
HXmmK/rT3fgwprnkjA/tpt0QGPyEcEPa9g/Hh9WTTO8dNs2OibOb0mFz2PSv4neOQ6u2D5vps9m1
fMbU2gx3h7vlwZ4+TzUV/uxq1+zGB/ldI1i40dBF00Vsbo31MjSDKlntoKuerfF5tVM2RVJgHp2j
Imlj5UXlpCqtUmNt0v50tR9iQhXRORI2lJHKu+nZIKsNh7cjqv048u4cnaI2XiqWzgVO0WJdYGZ1
ibmRNqfH82O7Np+rrf6sP9f77v5CzpZ/edSfi5Xd3Xf3wyK4DLb+fHks95RDfZxbJyf5dn96HB61
2TU3w6O5MTdyZG7ax2ynbxZRMVldohD4w1Qzz5aw9IXhPUeXaEFj/m9zwmV4iFdr856fpEi1tbEu
0nZhFQ9LydIQ9rR3K0ZeIuDK8JvbbC8i85pNDD7j8xci9NLLBZVmci9PJHcRpi/vugcCMw1Vex+o
tQuLg0Rs2iUczqDfHIDdzsUGHWdp/snV3FMAHIL5xcULxDdN0PbaXg219SnO1uf35oEgOk1KNTeG
BCRRNySJRXkg/ApTAuC12Ar3RYsZPCYmoYH7Yd1jK3eE8M+P6rPI4HhcQIq1z/dLmE1BBre8ozzr
H0Bj742dsRM27SXCFI6lQPRI93G2egfy+WV4267WoluqFE7MtGHMlfDq5UEW5fg5ADwFRABDMz5E
esARq2jW6EmXB1BMwlhQedfEhJg2nYMxgW+CojaWZi/Rjc++2ANP6f+8DqT4xMvg4ourXhNxVFv1
eUyE92YgFbGk0fm+xxN08suo2rQpGpHYA4SGRFr2m/m2crIwvGGNCIm/xMNQ7mrcHpLbOWUAvVEW
Desx1Mkp+PYKCY/T5DkH/FHKnQxuv3uefcOW00MwBIXf+UWE2G43ciAOgDgam0jUpcKFpbkXfDky
Xh2JQDc9L7xbXSJm9OGxZH7ihsh29XpKui3ss4GBDyvHISLMKKL0GJc9VqvuCnMLd0kK2y8HpgTj
Su/6emNrfofTSgy2hpPD+BpDSlaDxVB5wA6nEHSnrnBNiTuTWB8dXNXJ3M4Xe0LjGzRw5fdJFxbb
fD/Rjcew3d8Sg4emdrAv+zEil+2M/SKYAynUcaGp4RAw1hEkQog+sfcsxDaF6Fyx/R15Z/DEgSzh
386Vg9Kjmph1iof4EJjBIZA8PSzSgtmih5e43LB7AhxHuLLvBe1mEZ85hZKJtNV0zsEhXhCRwF8n
bVr6inEe1q9lsEzEHKBvN8XWfL4ldXANcWqmQFN3+a5+PT8cdnM6p0M0p+NGSS7r6/0yaXpLeI+M
qMOzB1TZ05C6lPryxR01t0m19yrq00UAnIYs6hB4BR307SukB/3bNnMJmPgwdVg1RvVl0+81rwhI
yC7YWOTggFE/+uJx2EVkMRfkgNnAs5ZQy4RntmbkP27JfEPJgu/u+9YXHL4YiXsXkXh64YbC//gq
nIsjPqFBHPssEm5C4SRsSEAJLxFlSDz93nBBiQVsF2LrP/Hto3eOcE/60K56GVeqQmOnRTfcpOJq
wvdk4IvFu+o0tvARkbeEX4IwB6/BvLs1TyiFjX+KJ0/sT7TC759HT8Iz64iOujCVQK8B6goW0fAF
OII5VgYHlmqNmX+LByzkZrOM+83ZL57rQExufL+o8fhKwZEdGbjDmhKoLPDeq/nWEeciuiuuhPji
r/ByitWgRd09KV/FtkZy4TmjaPN3ys+Ej5YRUx3DHZ5+/ar80/dzH9hPb5vRE05azVWYqLz/fng/
85vdJ1lQLJRFK04XG/OJiZbh+DvFp9hwxeBk69qr6QJiqK7Q60TnXT+K0LB3WGHs3CUKVhEBEmQr
Pg7WCi4LEhKFCJBjWILkWAxhFa2CCbWC9G1UAXSPE5ULUTK66HQnk40YX30juPp9dPWnNXmmJK+/
Dd4cimOVVMHpl1BNqoAMw6Bb467xhVMHdVT1TwdyU2zh6SLrlpwmnDmSv8L9N+NiykM8cY5wzumY
diucdRhMuHMuiiV8UIqPF9BdfJ8svAOkbUcXvia8tCUePg1PWe6DtMfW7139VTgE8nDAs9K/jwij
2h8DnSzJ9RRkSNCTrz+VERDQeyGdQL7g/JoCcRnC1j4BXA/Qi916Nau/8UnE5TdBaJxYDWqXmHAr
zjhzdmkLpyauDOeEY6f/unji26ZPEVT3hntsSEb34g3O6g6uWhxpskcaP59PLptiUtIZlIl6xskZ
Ckfa2Rnxk9xwkDH57cw+uSeXckJWZ6MN+agvLL5zbIZHJJfMYFY7jVmO1ik7BoOvO6NHOoEQ9UeP
IrfOAjHYseTOIt1sEc3RyIQ4fhBF+Sq+590Jza1C0xtGS0WQFL5YcNA7uNLGNCm1GbCdShvhUgbl
KC6gbpYfWaqTrgUxtVCfbmfrHJnB8UN7gP4xmBF9kje+HD0KrBNlqBKW+8oXuWwsRWZjCpDSrQiU
KHcA8n0pGQhsjN7gTt6VY3BFbKR3js5NsD641CvmSMv12eWtl8IfApABBCjKAAdd0OFvnl1OxYe3
4Lfwi7Mc7mFHRtYJY+LIPncWUvkX6k2YYXURBAx0tgNxkFgtJPkpVkM1JB3RoPFSgIAIKUzHbkcg
IxEMMIRRRCfU63Ldri+Ph/UVETCx2RjRFR/9EtcYdTtFEIinln0ij2IdC3e80Dtww3vGzRrcwS3f
2PbQcQqUZtBZz5InFvpMCdpQ8mZyzQIZdCdd0rNvLzeaWz+JuE9HiulXFfYJHUlvuit/8iYvexB3
wZ0fZq8nl2FrrODwdHg/8Xxgf4VIFXr/IjDeazpD7OkrxpfWVWFJtcFEY/AN92xr6ck1/GO49Ax/
dJbPyDnPO7yJSJLM4xzc64uEVDrEtHD43uDEo6mbw1dxtpGvBLWMHd1DumJSMMpHHt1IF77DI/N4
YsqeuX2W1o+gNiwy/S2LcuoIdcpmeahkboeC0ScrrtoRvAITy5QIhL0hLI6Okat8VEa3ez7yvhlQ
VZiZ3CTfwhy2f/LURKjsFCh0o+Sd6HQx0XlFV0hsKUfTouQacncF71eqhuyOWJgzmgEbN30kdj0Z
O3T0Mcq8q397FXqA4RkZACis1Caa4xxLmR2+iu7E+vvfti+0JwjNvBXmrRavOLBCNlQcA4UtZGq7
mVQH+0NGV8A0SrP9sECdQCU21vqWiRnnd+IToUBMF/KHMZw5C31Ugc/CGuIBpcUMT5BcpC06Cwab
NyP/qfPKDjrQtYwy3+jScrNAixOb8CIGIY5VuBMvq0h2TL9aK1G1HpJz4oLRYXc4/2/OiTVQfVY+
KYX+EV1KRDrF0dDXRXp9OQUi+nihg2qiWpaYSwtr3NcfjZs9NS5PySOQn20dbk5PPavAvpOc81ND
1v3K162rQ+qWm+871js1J9EqETYx+xShAHFMn9ikRzo3/xBbDg8Qs1qDi72wWdEIvtN77txhUPq9
T9FPNvfaGVOIJPAF1JsvhoAB7ChTSxeJgww5sZilpPCnl9n/79jwElgUsd9/Yh0A/8DXBRP4aqGI
+uzi838gDMZq2d/mq9Ek4IAs2aYCAeosJOuuSM5dwLhk8i6Vi7+F18UVAm0iFiyovXqEGmxNNkal
DfmKPTpn9+xeeUrJWtiv+PscKjvaR5wdOj+VXSP3xDsLe7AwcawVJ14d1aIGJJFXBzQqK1SyJIsU
SI6LDx2EI0K4pof3xb1wkDT3fV+EKgJVSA2SmFh0K1b04vXMBlOlv4iiY62dbFwmlvKBTeWOnHrm
5KujRQqidUHkFz/JfoWoFRdFFduJRxrc8QMFISaFlNV8dTAS7DKAWYEtu3CInFjk27qYsP7VM+/0
uwnpPvtTb2lI2cOTkNUMqWPEb5QcsjKLOLWtkcuM4w/lTqFdkzM5V8eENgGPyPfjsEM8io7rsNJE
54qYuTAj+Fu2Mv5gn1pF2XdMW0NfA3sW3Z6v3ohNagZn5iXuFOsXHjjnQoqshVfp7kyfwulPPwPM
oSuhDeFv0dNni+LONlBEu7OJFdpfX48HTpwczT8QoAU0iZlLwiCq9shUv9FY0cwjwyRuKKY8OxGj
fbFvH+JRyr3Y1o5JOtMzV4YLx499L2bAyia3gEEoHJz1rmlLtrLmX1dy8eqj3RjoMhRGJgTIp0JV
snFc21d7Ga3wLwuousmROfo6/2zt1r5Z7++wiDAfxVwdrNfP+/t3/iMWZlEh3vr8eHoS0TJIFCzN
+lDdj+1EW4i6EYKt7SkgOcaqo8oDi8jlYN6zgMkzomACHsWkE70089gXd2UTv2akxGydnObe8NmS
HSoAWAr7yZUpCVaNzw/MBBnjZfG1/F4iYrdZepdHWDScwtbovptT72dxPeacEABicZws2S2t3F0y
NivbiMRWf1l/T/RnWGowelFUGNPJU63Hx8d49yt4BGloK0sGEfBGvS62K650cSeGRbRQDES7lmk1
0DCHGvGE8byl9W56dYxezD3fyWWiOc1WtrOIUVkDTsRIEw8N5RjOQEsoHgrjVwfpYJUB6/fa2lPC
CGveioEE79TuMx8gBQtIPNDVmRlwFR/PjKaSx+JK3DN9vfHBwi0DBgvztdneEvltCrHmp7AGXSC7
wqSGVwBro3Yhar4TzoZx0wLOEE2YNieuLgEhWLgU3S6DnAOEmYpT4n9nAJ+3Oue92DLfQHLwSH5/
fwyHNwWkRx6U+6W3YF0DJzmjbM7MaEz+i6ug0YBKoXV9mO+Pp2DF0Ak+AVYFIRBWRGFhP/AjVsbF
qmwpPjL9jV1zL9YSQkk84LsYt/fBMvwWL5Vqkeri3yRLABcqlsXFlgJGxY/FSoFhlQP5jwAQQoDC
0k7w63vJiX2k2F5cmb6FU0SsU7txzqnokv6OfBrmGwQCHKXrEd8kbeUVX4wI6HKOGGfFGXbincbr
78RZ/Z36rj4JzX/5tHwiqvswECptPBE9hZ2HWgh332FWgR5RhK8lUt5FPFggOzD5alt/B2ooPu3u
eNHuGqYStV8DoFEsa9LRv2Pq86doKE3l7/mBkPL3u3BzfTdWNKd0K6LAy6fTYGGLbPjBrUmIDXpL
f3j4hrks32mMV90tA9gJBTaG1ciZtgAVfONlYoIwzabeNXclVdofYAPb5UWUF5zLgVA5DCyh4ZMf
bFYVp9aBh6CUdnqLiSnLdruj2TRj3NBb9Bxp1+LPhp/vjo37F81uBPDGPfhXfAPe9HR9N14Ao7oZ
0V4JwSQQFDXW0IRNdHSP2ESDo6YU6ApLQB2TPTi3tfh0wKDTbcw3R1hCwhY6cebJEbYTdpF7xg6a
CIafv4EFsqcAblAehcM7By5w2VxfYXuyr+kBs79+Fi4AYVMtvCGUKJqzF5GJpZtjRF3BDQhcBGgC
d/D+D2Vntts22wTpKyLAndSpSGq3Le/LiWDHDhdx38mrn6eVAeaP8yHBQHFsy7LF9e3u6uqqAK2Y
Q3+Hd+9e/hafCVSr4og+0Z2gCKGnXWkIdC87WuBB9YC9CsWaPPp3nT/u7OJPfRV/tu9joK+kISJl
oLAYhP1grbuXAQ6CRj++DpqXDj6Hs8629g911T9ZuxqtJfoni7XLE/m7wy9I3UtD+1fJqP9w75FQ
eKoOOAovp9U68H6Yy/CowZOY2YuZ98x8lXSV9I68OCXlQ2slzC+dlminbIHX6RPEN0D/fCXdFyRI
+B9g60tSLloQCAsucw4OwppLAUxUHyjIjwnDVLf8RCpbnvMTCBjaU7SROl4qWfkKau//7QUJP6bb
2iuDVwhZI3xtGTt7kj87PiHWtWm2Y1BwvKS8/3WsOD0kLUH7Pj9JEb9Yx59SHcupkfYCPUjeFUgK
MRGf0+RjUixIhmxTGmBetyPvA+45LdHz4hHyEsQcr4VaMkNB6QNiGLMCG8bpKKMnLhfLQ3n4xvKS
wH6eluHKveuWt/tPWqIe2fgShY5r+UuyeSoTXkJhmTiNizWuQ3y/WHeHaltRldNhvVwE5d34LiSY
4lO2lgtlVd8hYcFeQY55gMb0Uj7JCRf8QGAJ2ERHh7Accy9IlX8tl7O1c38s1tUW8R05VBrXJCwD
chJZCSUjsNcG5Sm8P9LuaHemZSFkGz6vzU13n1GTLL7yoAenpP3juWCU43Xhm5sM2Ou8ylaM19+3
XgsQxu/5Ga8xD0gw8i75JaMcLjG69+uDJCi/qutu+SlssvgeXO+tXP/c7DYco3s04TjRAnrwAOGb
NhEf6qZ+c5/bSyHCpUTieVOthHrUcLtMB5du4WInHUbKjss9KziqNS7Z8KfqteAkJ1xM47tL14zO
2YN8p73r/rCVyw/1qafuSAhFdptzoa6E6zSCpBRHnXuckcbteM35eHEgA0EBeigeJt5bNtH4QpNI
lgfhF8mv/voQro1AM4jBXDUsMum1S7IphwQp0/1mWm5IGO53uzHIl6/uJQutuU8QvgvkSpEIJ1cZ
zSTiHMzlPcfRrznC9kqiHuHKC1Fv+uS45d4nZdUyWj4ygslv5gS0f5Qg6ncKrlQgTAXywaQUU0Lf
mN3apJdFUlOBWOSd6iVaWytptZBekbNcslE0pZ5ePpp14pMG7CVnc1aR95Ct4dYtM+/IoATRcyYJ
HG/vABY8YsCy3axP7L25CoI1oulAcObyx/r1/T24fn1n0HXFXbORgxayXiTBxNF45MQvf1pkBMo9
fBMek/dCIJd77Ow/Ojum2b3H0CPB/vthcL4zvb8fhW912DiaYZyXHIWXcktuAXAR+ad1cX0zLu/g
s+H0y+6xX3yQYJP/SNZL3Fp+MXsu+728a5eHaXVwl68oX6mH7sFdzhAwXsvl46OcZ0lDFOpM5ImW
6frz9q1ZXlHpnoJ0LemOlANIE7LL/9iz/ygwRSqfM4xjMZOqvxeY8wJ91FDV08PYrici98Uwgomg
9Bz8/Y0QQv/HW33jOfdGagzFwFvV9HGlpNJI9yQbacgq0R3lWhqpXUEUQXEurSBaU84lVbRuICuD
iauBRjJu0f6pt3BC7+xpmRyjY/LACKRyk8NPvrcj8ENpWTIYuXNvO5mWHlfAC+vqndYPpSht5LVC
BApXCu0di0KVAV3az/I1wlN0bRywuQJkR3qJ0fpX88r1BLIApQo3JMA8LhXbpWYD+lvwl0IfidYv
+jdk/WSlVBqz35DIq0+Q/SjZcxKxhnwv3gkCLLkfs30Ait3a2uermU7WuE1+SH+vfi1Xw3qmFxjv
20+EDzgQ7XZ6J8VGNuv90nm6LultgJaRIwuKIuUpHajBewJ8oqhHF58JcrSqWOblWDeBFMxSxSOJ
+JRupSo0OLZSUiAVR711FAa2gS40ty8kvHBvesZBD/oHNRgPUnri8LqS4k7KUXWndBxWGtkpmHHL
WxrHxSH1FH9xDP2OpaL1BXAgLycXTLhBFM/eZt4dxecHK4DUIpzz2Q/3HexjqVcMv7m1300KN0Ac
DhbSpBxmi02QkkBqGWU5P6BG/C4HVuOnOTmtASpre+dLzWIz48+3LZ1R61C/SnUnWAK1Beui43Na
hFROGUahKI8b2UaBKbrAhgMvH5QbQ0BJxC9KWZZRKGW0V5ol/9AZWN4d118gkiTYOVfBdNXwtaTf
kt/LI/WT1Q2UvBtybBZDWQoF6JBHspKkP5G0+nLVS66LxnoQ38qvyZ+UAgaVg+XDmxxsKiyeGS6g
BmaLMAq4Ubgx/YbEvqWiYBsgov/6v1z1lGnnve2pV1kwXcnhowZZZVQrznNGQZevEiRn+YJ9Aunx
0ZW2PcTfpCTltMvRtGCNyxrG0ubjWCmp9acDP1RYuxmVPun2tUJp7h5PPq1ieRJ+VcDatn6IlL1G
UJSeRpHQUrAPx/UwLH8sgn6pXceedht79FBuraBGRyKA5+yf6UW0gX4zeuny+TUgYEoiK+xhbVcd
GJu5ttCtwcTmRrlFRyC5jjOvg4qzE16MtWvguBo84DIL+w0K7LxTrlxeXG27g6QHFZxgh1f84urS
xYH9GT0Lg9VazzsD/rDpt/B2u1UZqPfaujoU/I4Cz5dgDyBRrG2hVAeQa3f4UpOO9reS13c35Mew
x1+ZV90R+y0PapPfr7t76U62607w2xYEkSxyJYlyCnorXZyWagJdaHiw761HLwt5ckF8V+Gr0JXy
gAR0uJd2lkm2z7wFooa6320lb+m2M3nMYocqAIIN8gmOFLTkHR0wNtnZ6ZQRB8l/Z36bby/7z94g
R7xDttEv7+bA+AmfCjqPFBBC/ZVcEb4dXSjJHOvgGb4rTaOAZizZFClxsULCk13RN+OXuYdvBShd
op8AiiwI8LTXNWISIqGgvu06fGnffh2BbAXV6w0TU46VkL7i1eIVIbogI2EEyA7aR0kd07ckGGFr
S1I8e50/+BrH8uzT9ZVwSKwbvHol2D3g2A3rGDgmnE1BER8XW14FxXBdfgmRLCH7xPOCt+Ut7399
LvwR8rgklOTPKzpdwehxzkMIDNLwO604t5vYex7R3F2eYf0XYCq7EG5kSYrhWYEGU94i7ZPaq3sQ
DrgkfpL4lgDEmIWDsAIKcpeCyAq+6gkryWFJafnJiUAuJ1w2Ddtfugrg2SlMjj2AOy5btIjcQL2W
3XGBIqQDBf4K/ammYV5Q+cj1kgTqRshysrshWTn76Pe3BV+Va7oD0ya+l/464uH8oPAfOdET6LuU
UBnH8QQiiKIdAU86U4JdS5rvbKUHl16eK1nZ2SB5Wlom7j+ivnbRLviOYBtY9zHGbjBi73wbUtOt
ueuGVE0P58s5rCkCrMvCK8jPfJRkTt+NxALBMODtkiqdL3CDrIgCsgiYlwEEVh5IwOVj5nXEAqLC
zUx6KUsVlavw2RlWIMxsT/76zgFffH5+Lpdw7JZkWdfcclgx8jj70mF2V/J9QpmgLx8FUoqpSPIv
UNo9Cuve+/s1h5dX//z5+fdE6JcMzN8OiSSb/wPqn5o+Snt7Sg+CyXZPEqNgqRwEujMIUDxHbzI/
MNnE4xd8W26z65oO/1R57aE/GCvlh3rJg8xguBuQSVwpPbClPGf+lLEn++m80QM0fjiKOBktgWi/
FGIQIWGHZeJOWC9oHu6yTfqjNKDcQzvY168EfmfFfwtyDgEDnRW69w6ke8MX0hFyunwFr5zrXQDW
kC4papvkFtyrS5/bglwoXVuvUDbo3Yfcn5D41hbE/S3fyUhZQSdJWo3Si5XbpyMgz4Qf02Nodam+
uSQv46oUbN0g1/oV+wUwVJ9AJskUM8BZxEjvL+EWAsTiA/YEnyWVMjbOM1KRQGQVEJpAVeVNAwpx
2d1uLUxfeRLR8kxmEozNLP/lK3TvtE0qn2RCQYhOxt6CoYGE58rZCxwnszQVfwb4llYXUhcbt/D0
L2sT/ejvBw6osZHBMXK5TUYOYm2mL6yFC09MkC9MpLpcQlT60R7NR8bO3mSQgQ7K2xm6VnUFfLYT
PZgT9NoTBPIWxvki0LfTq6xRORQFYeJCP2eoiUmzdl/KaAljG/UHozuM98wboTbbR3792EKOfcwe
levz4/kxuocbD7PaPUb3mTx7N6rgdfCa4doPF0I0xHoQyHnfXDEBh6YO4ydy57nDtngDeAPyAwWD
IdYw2uE8l6sPGMMksgKEykBdtu43kXQBAsl3Pj5OT1wjHIzLUAjHToZZtHYpEN7NSXZg7RD+BYxS
V/ZLc4AqzNwF3YVtccWLRqbw5DFu+r29lbGgfiN7SnfgWSBPZ/9hHZSP4c32alKw9iaFBlchoBP5
iKivnw+995oim/PY3loenZ8lS7nJIB2jKy/KIxjgC5jfhUPhMDQWHipKdZWoKKstVThLtdQGhCeW
0xwYb7467Qv/RA9RaD4qHAiBJfovovuv9uQlkrH6RnuJZMZTsgGoYWF5F/SoXj4CbgmshNEFcSgH
gQLLuQIOICjKmh49Cm1AYbGO6bPSILI/FOgfJyLJ6S4n8gpHmoDmhy/DDfjIY7Jk/oo8JN1IXnB+
TfgM/vg+QLiOyBBy5P9/2it5evFTSs2UDfo12SS/AK7GiNYratySRWAUwhM7Z+cibcsfEOSNP1Be
N1uhLVuQr386u/w6lVws51lJNcIjX/XkFSk05vCo3CbX4VHyNW3XgWkJ6ij5icBywgFXHyQFmIgy
KX3wirg30XMTjk99Jb1sFJRzyR5+oKjMvsJopsEslDeLOAVdga+lnw+b8zakcR3tYmHsSvuZLjG/
nNKBFh5RfCPUJcuX+u10Ld328AbHd3TBKOKMbatAwZTAV310LeGXcEcSE+1ktZe+LjgTG9UCf82P
/VpOfcJlcMl3pCGNxHHKBVCTDQnIpRJlgYUI0hY5S8YpTCGzSMN5gpQiPDChb4TCY4EpGG6MVb6V
coP25c6Ez9tCOjGWn3ReoTFLJhWxS9KJl50kqF9SLR1CdnYzbcga2C6QVXriu/QWIrJsqPBxzjfR
bXQrV+ImEtgy0D+AVrlqhFsvLJ2Ik++uJLnMA8hVgtupRHua6KzF5w/kZqGcUG6Txsm7y/Uth1Wy
VunyC59D2Uqm8XFJN2DcCjXpRMLy96h46WT/LSh+0zcw7bmJcougWPtC0zChhUgoHCjfFstwUy0/
elKBhFpS1jvskKBYaXfGHYk6gxHuzelGMPyWRBLUF7Ts0rMHORIyP3nVurskji5ENznwf994dDn+
C9tAkQB7YuxGzcW3rS9yvDDNHGwjf5G+e0stfn6HNL117hO4kxLGrRfpyGmriYAnbW0J7qc36dbn
THWPXB8m3Hbjh7w+fIc085Pu+S5CV22tbMoX/U04S7gavRTBYjNC3FM5SAKXQFAJ+COQgGk+a/yd
/kUYO1ClJiawYURT1wKnrKl0d8pqPkLIvUtAO5xXyTtR76WBLA/pXNuMkf+iyXY/SctWxo+cTU+O
8qflpAD78UqggxfJUdBOp9EPhZCTJqCNXODSLz/d0pU9XDCQFwndkjKcgw5aASrRdHgv48+bEAbc
ZQr2mpEq6SdL0ybzpFucUFDXlLjSadTpW136VR+s8gS79KYygdZk6i8CRZE6WLpxvxpcgjMoAYNZ
1DS/sPDeMxnFQRKLLFHfSvmKJ8ujDPrEl4aYVMqCzJAoSJHuFx5EdL+4ImQxUngtnW/Ho1tNCUtw
sf3uNfqghKXJ9Crd8QWNarBLKt5+J/0A4226aZd0thd0qe6kal5vl3eMafvMv9HaJroDBzK2yFie
Bqq7k55VSVtcYlTy0/TntfCY4e8Rm2Azs9X5Hh1vDkEYNGy37CkB9qAdfhXt+Fn5xWNI2965u5Tq
D8YdmyxtdjkGgcNkEE2i2zpYPAprUIpd/d4KppsOfU+AabqkR9Mfjo3M/TLRyGSW7BaN/6N02E6+
fWS4GXqAwiaTSCre9uHjhpZz8GF6pGUkm/Ig8QzGh3iTfIYb80lm+w2yUpmdl3TM2EyPOSPJ8hWD
oXum5XnAjGT0XRqCIdzInigvGQ6PV76GduD6zYCwGMO0JoV4zP9OUO+BJRinZoZO4VLhd2X+lLYh
o61mkNAkplqQsX+hwaPpdXn7xQcDtfQeGZYvkOemmS6AiLRY5/1lSr9g1uvXdsiW9ZKGMMv9wSz3
FqYnDUSYC3cJs9wOh3BYTbQD9JcFhXT8WV6XtIXUB6HBSg0mFSLrb1DfXipggr1Uge0dIoW0lhqV
Uo3FqV2bz9I8Ibo/Sl02fUwfQjtKYSMJPxIuLpQptOCFZUQA+0r5UfQlXB3X26t3NnVmsoYSTijb
JMwRyOotpgVb6dcpzArRzSHmbqRLI0W5NFdSyWfe+lvMMiQRkaakEVRH5qrZA+3K8OKjJCeyfEqn
sdqeXhoaUxUfBr01fdUHeEL0lxFsgxeVjO6R40Ps7khNYHKzOzIvJf9PELlI+QVKtXwBUe1gPJrn
JXJzz5L/710P+qjy4HzCvkQawY8/pHZOiNTmnQVxej72XJG+tRVeKskQEDidEDIJYclKsHOfK6az
fn2f+YzQ3tY7OfzSsy3I1i7lLs2UnCMUUXoLa0talULtQy2TEMg7wjpbKw8JR37a6M9kA9LU4lCh
/OvNVxrUL9mZ7oZGJnmJxFZc9KitJcAIlsHrCdACiMCZ+7gUOqdAp1nu9Vi3ksSRNLwK1tw8J3Cp
sV/6R+DUpID+HjhNw1qIsi+F9uJbg6Zt1Thq1SQ9nNCDQirmJu0nL1OLYOB0IBeo4XTRmJCl3ME3
DaY2oS0i0fxPCVrH+GNDEHgz0FzEnsgU2cXfy9omO51PdZ2mh6KNV8NpwEsrxtIN3Ap1GMObE9ZH
jA3r9hbBe1GwN/OfxuKrRD9Us0i9x8UyP3XrkGGPchiXNlisVblIgdp3sQEOkNYvqCTSmTC+8vyt
GEtPK970cFpWmPA4NQxOvL2K4VifsecBA0eCFGeztEqv2sjaAUN4rTo9tLh4aifwrZSu/7BeNODN
xpVISY8JFUGFBEQFoQ9nhGLI/CF7O0VT4Fa3rfZmu/3TuX5Qzhtb+1pUsM9OxebcorFYH4sTYzYD
m+RGq/Js+4luL60o/v8/2QjJIRaI9g4+mSgu/X6MM/fUm81ixLGpvo3yR4S4OMsF/gHYRHWLbZxf
Ve0tCtKcXcV+NK23vyc62p95DspyCIIhFYgwj6l/Q3OmfGHZXYRSvqEzE4I/VdfRvDKSIESDTckt
v0focRGKf2fnpK9IPRaaBaZdNrtq1v4hJipJ1e9X/kJ1cSa2TB3lKb7+/WAYeWyjwIRwNr59qI8r
+H5lb8pw+/d9/lMfVdzckefBChmBHutbaqeZQ1ZbWJ4dcHou0l1Ji0N75JLhKOdkKaevv7+d/p/v
Z5iq5lgYuGN+8PtenQc3WZynFjPU/KZrP/CiXQ6Ou1ygwjmPXxoaEGVywwB+dT4SC51N425xfMuV
e1ODvpTdh/UVTyEt2IQHM1mx1SayHMrWxkugXmvaPzShLipT384CevO2gQwWfvNcHL9vr5bWTb0I
u/gQO6jfD1Rg7e1go1ei1avQIb5l2abI7jueGpQAq4O1WuzLRruuOoZcqnyvTlCbel7cpb7Sjr4R
ISbcqW91w2qZ1suzWhyNVl8uevodFsOGPe5emuWHSPd1ZXjltmdvtAASsfHscoxceD5OdNQoaIk5
zBmMA+pFcCIgOIX5y99P159dTVRbkaZeiHwn1sv6tzuy75MsrAvVOlSser1xtMsf0ZSsJrVeIz66
rBos84YoODkN2qqLVeSEqC7Xn4muPjnIgpeoGDdnNJD7yB/Bn6YIUjGJoaZxhhFMjQoNI5H8Ju6L
Z8VBQOIQJ8zV1vssC/3Fud5E1nSTY2IVxzTDQJwdhBMRfFupE9zt5bnfpgCroyvq3EnzNcZA7On1
DBvFAv1YLNVoD6A9g/ijwOwwmjMVaBotXJ9l+bpxcs7KSLMHZgcmiW51RnyPltACWj3bGBuHthwf
NZztJuMxN+qrRR3+gwSt/7HkcIBtjrCLMzItakN+/j9o6aRrlTFajnlQsSBtF7Ap02Jl0kSZ2hhF
S6acLFo6cllNpLHRS1QRm627Du+uEzIbCqakVYNS9mwcnXxYKWoVoFLpjdgzhKjp1e8uFhp/vyj+
A/UmCuo66oEL29UhUEis/J+Njp0kXnRxZ6HW0G2y1HiInQk0WRUD3PKRWRSzoZ2YrHuMDJA+ZjLW
eU07BDhXZ3hyGMQj7+QCbaTe3LxkDk0iDeSg7n1lKpczVXjWuUEb3xdOukEKz096BtHUnYaX28I0
8JIwUPKsV6fxdUDg+1ww66mVq2Ts1jgQvDajvosiJGooydz4PYSH2lIpM1aVQLbob7uji0ZLRC+G
q9JYayhAaDhDxXriT9W0O+PB8tO2P231s5ifpxkHzbxdQZB4xdVoWdlIi8SM8sIiUFyao0rxNVn9
U6bhq9ZRpDfaV1fQbo3o6iQ0nbVpi4ETVlwnWF6Hibw3ejK03XmK/D7Wf9pzhcY/Uujd/Fpj1Ded
Na93Tg9W3RycIf4wMlqQZrquIgZ0Q2hHeGj9/XQa3+XgNM4mOpyqy+0tmpzflrjJqlVzLm3zME7G
rjUOhr1WMohHMMbMZGtZP1WrfWqnBZ6SMGTMfNN0h7ndD9xOUZWuihwLPSVeZZg6VIuRs7J4SsJm
W3cn1gK/dJArUJR1bwJXRlR1GnewazIOjY20jlqH8ZIWTFyfk1XRj8Gpf/rH7v0RcWT3UMYlozBw
4Ta+7V4xDOe6UWvzgKX1cnL6TZhPd1G5HJiTyU++1iN6wxqOCU/rYC58LjxzgsNhM6SdQakd32qH
ZuVEaxYAcN6F9a0z4PT61COPELdMN53ybVo/meeDysz6/KIxwxonCYBwWe6zkMYze14mmNvk8Avm
lwrh/L/voqb+kZx+28dvN2S9cOc2nQrzYDovtoHsuvU0NkgVVK2vIxbgnuB6d9ON1vhRYz0a1XQt
BtkT0yKO2ixxClxm9TEGh68RdTtflyzP/cLYDbq77tV41eUD7s+gILg2u/Fb0T3oKaMQOevlgmag
GgWFvuIHmvbeOPayh87AQLaTeVb/ZtWzN1Tc0uGbO50CsyBUESiLCZFPaog69Gtn8ErzHq9PTByG
ID9F+5mxyrjaNLDOAJfS9bkOHBHhxoFyk8cbjjyd9g2HGF0CKMwjzth+RueLb6Hsn7wzeIzt2bT9
UYubPSYtDdgv7T6zNiEkGdqHTD/VawWKYLvCY3LUtlF0O6fPCgInZwy2m+4uXkTrKbvt526rFIe/
nzHnj+SOE+Zg4eNiYYzQp/otDXKmYtBmvTMPJHhLrXxQs4TLJ72OOoebSGdN15e19aym6ErggjC6
5bqd9HsGno0igzuhH0ymMyYxolzFYMmsSK0LVZkaudOCofyKGJDIbxMVVhUCSG4HoWHQ/ZnR2lNz
dPOvwkCApmPe1lKWPaqHs7VWkb9cWoxZJemXNT49IPg0XZeYjZyxmsjU07HqIh+h2JsEK+30BIGN
5E05m17Z2H6tPMf54LPQ+Fq0nfuHsveT+OV0Vj0nw0k0AzN35xVmRap4h7suZrxU3z3UaxFVZYVd
LCjsjO0/DrT6XUZUVjfhf3Hju47pWN8oYFGUDdGE/u0h43o0J+e6YTEaTNcfJtQGlY9erz4K9CS7
9Dof6JfRQ0UPSAnCarEdT23guBEiPgwNYI1aqXqJaUXlnePbkgAS98wRg3/k4Xac8+cwG6564+lU
j0u8iZd9ry1jh4UGGNMsA+zsl4Wq+o6bMvyjK4gzwXVR8m2IeMQZFw90EPJz6aVoV5zQlDwVSLyS
VjlrWaZCF4kI97TplOYx1x0qEfzTs31tZM/p7FR+rn1q3FPjEG2rYdw2zksD9jWMsd8Bc6Sm1+h0
X1v06bnFbXxGu+OItcsZQQ43ojmcRoGzL+2afay33emng/l3XdLpGd5cAPhB41Y8V96ErXxe+s6C
fWDKXC+1G0NFBoxmV1ztctu5MfLORzD3NYxGyC1V99wrb/jWb1UDngIpmW7fhjpm5CLAaNCLGbPH
qGiYMUAbhqv3hObx4oQHfP+sNRwIF0JOg+dkt03tzIu1L7V/aFIYlVgh2ps8XE2jvUzbH0WIk7qC
MaTd3pZsZS3rjBZeh0irJsWuZNvNwiVcI1ShXp2gfHdoOyJtg9LGQsexnRuoRp7KnTcirT3XoHFq
+li61VfPghCewX0KKBTddWzdau6Pqf6qtA455EecfbLqTH3qOTTCXnsTshlAQElX5tBgwPhZMySC
7/WIY7JPPT681w8DqhrHiS/UpwIW1BzM6Fc4L+kn8zhMwuKYkh8rBmLLh+x6Yv9eiztLzDbB2VfN
u/1kV3j+wQmcaSTvGix4iGEMirkMyp03dNHzzKt74Qw+JA+DhiDOeesqzyoaWLgMLksu7BvsVapk
M6E4s2A96R5yzL+Vr7OO8SoLzOiimc+oFm3xKl5r07ikFAyJbGOC1BP3/Nk2l03zowXC7G5H88Om
69SksFtOMGdr6+jYtDBG7AsXrOTxcJjxKeUkOqkWlM0RNWV/0WS+iWyoEpnB+YQXSp4Hp8hel9N5
XU/FYciHdaxvzyYmMgMUmmKxGzQYi0a0M+n2uj0zSvhsxhrXdWX6SYegWcNi5PbbdhF7iRUeNJzS
81MYUIo8RO6I0peK/ANaGSej3tshipVnBi9CCk3L2Nh2EegmPCfWSyXy3fr6RJ6aOPCeKwbXnWMZ
ziQ0rfNaAzBVTrieWdxqN1m1CLpMISyPIXpVZ7gDbRBZDIgW9U6JP1wTrgdSLba1s0x0a/HXrs0R
vlqQZT/TGD58b27CBEcZ7kwTf8mqpqlMJXM2k0fljMBcH8wmM7p6v0zcl0FtvciE8dQ4yxMrtzH0
V1naPDaEibP+hT+AT7dm2Y/aJtTt+5l12onilWkm14vT/fnU4y0cedYo5tuIjnHaRu1tgimQ88rE
1a8rdDFOvRSf22hC6MLcVGh/tzbzH/a9a6RByMi3zTLXV/5UZDhucotinh3iIX0CwbUN75yNVyPX
voJhpbJw8AQAXHVsGvJOxqIxMZoTlurqpNyqDGYZ4wn4ki4ucOj4aDZrrq9lMzd+1tnXRrbFBxWb
dAWroWGtjq5ntYivjn4VkTUqvV9yISS54pXFjwTB3nLCWvWk7c8jY1ykYEu7f84tyEumuz2fIM4P
kPZSLDVp/tH061NESYb8cYhAgEv11sXV0+mibQGnZ2yalz4tSW6iH01C9ByJlQNDmaT4g3LvTLdt
85YU54fz3PsD3Z82Q5OR4SW1GD8d+CdKuEpa/cHoYO8QCNqYaU30mSh2hgWgc3KtqIfFjLI3E48s
vdHQBUP2EjH3bRb6UZnCl7mlloOhEJ4UbASmF9PsyKKZl1N7L8zOOP4gvYjhU9682QgdlV8h1iXp
6PglCEE1t0t08A9GbvpWruzVtPJHCuPChGnOeF2N4NqEyvoCyg6OrBA3cxRbkru+WKzPWnFTRwN6
gLTaqblm5CbOLnWPM+LKzdhUblxTw6ySfrhOSRGzpL7VEZZzc6hWsXOILc8AqKjgSjKxXfdhkGsq
JTkGiZ1XNBVZAh4qJr3gjLkLIkxrEX1JINVK8dtM84v2dU5nrxpUCGz3HYbfXHDeOXyMiRQ6QIiC
UK05hqTWSGH86Ptt59zOJwSo6C4z31oqWCpz9zgxGnR2fK333boOa68nMidWtVzEYbCIgC8oviJ0
XfsBym6q+1n+0sWjd47MK5f9LhxjGaJRGLXpPk7ZZH3fGR9G+BMJcb9W+3Xotn5hG1gXOBuLIjTD
77BdDUrm2wRJfDcJcThHPdXOwaXtq6bbGEm72Tk4oUvdiRG2nu1DEqausI8jQNOMHw2Ov+4ZuXdn
3uX0SCuw2kkUD5THlvnQabGesLg0Q8OLLErO4bZx32KDk41hm2ywm76ksxqkMbpVMxDCVWhiWzud
N+WZPLAfvLRvH1z0M7LF/aCie+u8jWSGtT0+VKZxW6grM6r3ag6+lqFwlxfc6C/jmJBdY+2lW/vQ
7DYzc3U2DeHi0GQISQ9Xw6IgI6qQM1J8taw3RQ3RsyAhDZOrOUfm7iYZB19R6PGotz005MjdV7EN
9+Cla+/DsVhZyeccNsfGbTZxVWzqzPWUhRm4TkcqxGBTwoSMWi7dpFxap4j8ZDVa12eHAW7XHpfK
ALeqg/URV4fGir0Iz+DwnxixwK6/AYJIw+tgxBqGOgubr37HPiLDwtUvGnTxeCr7XVKh0JxZaL+8
9cO6zkcvb4GY4q+JRlRbrsLmKloclXLVoj1ztnxA1b9nuJpAcN83yDIdzAkuKK72LcEtnDoepx6v
2vIcb9VsBz596q6S8QKZ4/LUZj+4E4Z/ALl/vu0CxNgwHB3vOnx9tG/Asd6aqda0k3bQZjB6mDfp
G96nTodgNw3GAbFUrJOS8DkMk3/gT38AFmISgQ0q/giWbuI6880N0G0jM4qGvjosaqzW7nCOr6fn
vL4itdEZZRsCxXkzuxs7vF8sXtts29BvJSBwIynGYwXfD9qI6ec/T/3aWnh99dUiGjXcWfFVkuya
4XrWXuLTa6V+xIsHF1VJ5lLaf4Au36+ii8+FYdHRAgK38NP7/SqKjfl0tpq2PDiQ+074JZf+0Hl5
zXQ2SvinfwAE//VuOpZ9uEmYlkEh9Pu7ndyxjqupKA8zi1zjHrXhycIyAk8TJ77Kp384x+rfASXZ
OWBB+nWWrWvYrv3+dqZbW2fzFJYHxUGyBmB9MyrZvnAX2VJr4UJi3zVY3d7OVfH/WlULuAsGx8EC
dE1vjXBVoW/cdAh/WuB+LlZ5JqXOiFtgPhb7iF9PwpOfjmT2/7iq/4BjL5sOqkk1ggkH9ii/b7pV
dGYO1xeF6U7pvDEed33INGZUnbekG40VHg2i9wy906EdOUFxPYeeY6rBKbu9TnXSUHf0mhKAYyCk
JTA6DGTccPEobPtmcm6bvvnHlfSnG5Ic7f/Z5G8LUq3lbqyFp+JgqZrXmdaL7UL6MqBEFdXroFf3
xgJcGHnOPl4VA+pD9teIoMlCtHNd1DpxRNY1erl49v59Zbo0B/53ZZKDaRimhXmvLg663y67KZrd
pBrsAl1pxU/UZNUA3NgEyEx7qQleDvYleVb4uvOEprsaU9VlSG2mqAmCv4t9G+l5NcYPZfSzVhbA
wA9/38L/ui8wJ+NkawuL1t+3sz25Z70nOSsONdVvfjWmzrqvPct6HSmozPxfbmjmdyzi1wH5f+/3
7VRllQ4K11vFIQ/j3UA1plfq1jKjaZktvGm09rUL565K1lNbPthG8hS107FOq60xjnunKt+6hKqz
1IIa3l9fdw+nwaWWnYIMy3pFXwTVGWTgpATtW2gkD3EJe1SJt6M9X0VhvIm1+XZg0nsRHtNJo6N4
+oq5sebY3oa4qc7xx98P76Vf+scFYOsq3q0sdHR2f7+bunNn2bVxhilYO8sZoczZGnanrguqML7X
tXqvRGBD597eWL34Y8G2MZ1NLtfrdR8qP0ql2eEQ8xSTX8VqeRWqH5MNESgfgyorkDYPs/d/bLL0
W75vMmo0GM/gWQxw/G2Tc0DUMMtmGlE06JPkXTlV2zPrVnidvs7tNkuPI5njUsOe3lyUL6XGbJuj
e9F5sR8odU2TEYgh9Oja3ZPg7YnOHsVUMEf2wRzOr/XU/Csafo///4e0M1uOXDmS9hPBDPtyWytZ
XcVmsUm2mjcwHonEvu94+v/L0j9SEYQVRppzMdK0HXUWEonICA8Pd3GodNBt1WSn+d3iia6aMU3b
RX5sFtlxNMwVlz9Nx00sYxvFXLlJDddZ94GrYsytuRvdkxtqTOJvNQAFP2j46vQhngT3yuA/+1Gw
GlqE0eK/F4UiMuGhTh6NsDpk5vhcKEwVWdUzdo48Fpo4obS7vfmzoez6USa3YlPHtJV0MkpcoLps
K35obexz8w1/mgCTst6o74R/sxMfJFqiHR7vSK6mrbwyHoco30q2tLC7qvgkv50HQ8FunXvTIO/4
urtFkWlyoaYkuQChoVKuaMU3PeK7TnxXl+MTDIuHMoc8TRyr1Rc3QGPFCLZSiOe0DCPaxGAkesiA
kELT+mV1zNU4/q960S5p9oea+KnpugVJhbLu6w91nGRstJ69E3FFttM7yVHvvIYxaxWSmz/oK9UO
t76Ehqqh7mO5WfPv2QpM6/KjKQo0oLvxd5E6WzycY6dbOcLpcuFG0ObOKmAsP88kGpCMTH6kmSp1
mSWosuc1qJ20yZR9GTEDkLU7iSsLNsQmoCasy23WAQknZ71jCjNK7yWuJyscT1Wmbi0TgSXjIzGY
hecqthxvk+cVb+c+oICW08ckV1Ylbds6QMg2gNRiL167cznO9ZNMj2oUZaALcXaMKQ6D8YwfKbmU
MxxkXvXtz2LuloJ1pIkIall4Yn3dNKnLyqxxQzYNMQyEJQaud0assm47AilFwc/by037ZSKeXC83
PUgDaWTs+tmxiD5BCG19kyHaF7/jDNKupW5/e7VLsj79wK6XmySLXEKDbxgshx192e1dG+1V6WPU
gHK9s8oAly8NoA7q9va64v3cWlb/uqlJ3Phj3UV4BFRbufqw+71pfgT6y+1VLsXXZBmFFg92lcJo
UFYnTxc0mZxpDcE5qejjeo3QAiLT8Hd2/FePFmhNA6S2GJR1ofI3W0tt1gQ3+E2YoWL03NYL8Wzm
LH35PZPHDv1CTlxw7GPuHOJ03dvnyP2kRmXFMHy4/fAzn4hiwJiSFS4mxbpQa64uJq0K3E5q+ERC
ZjFhfmJBAwGuq9BK6ZZKjpnAourQmIQhMmQVcxKm8wpD0KTFDtkK37uqX0smdGvM0Z2yBOnem+qn
ARgWWsNP28K4Qj0H6BwRYSq9RNoe+UvjFPXGLy2BL2z+yaVw4Wqb2XdSdEvjApGxTp+SufxSlvRA
8fHBNbeqc0zQjHR0gQwk1lvRLDqkimM1OXZflpu0F9Woa5M+DYKj7QPKdrQxPpzyPMBOlT6wvy2V
04Ckn46KU3+SjdPt9/4NGiCCXK8+rc/r0lTqqGF1iaG0fF8I1/fkr0wmhd0N3W40YDj1r+Gileb3
p9ZgDxAgZcOgrFYmHxtuv0XkmkZyTC0G3HGKJ+OChPGzeGFoO3mWq7vWxnKkxjQRZSMnfLz93N8D
59flJ99WO6i11bQ67t/hb6M+mFxniNLjUocRGJOCS956348UOZ+hwcJh7tQxp7wGE75DO8oqR54M
BPeb1DmDH0d0Vw0u9aWifu7hhGMrUiGqLm6Ir/FSCYOh9TNMvC1k4TUS4HafRFtAxkQ3V322J4Dc
3s25x7MB2fAzNh24Z5MLVlIGx63d8OIIymJmv8+z34Hzgh+tFD/dXusb8VOFb3q9mAhlV6EqLShU
Ei9KhCNiDisoYkpsNPee8lp0JynfE7d4hXixatxO9SEd99bS6Z19XjJ5oiVusJo5+Qktfsd8VkFy
rCXhgJoMB0pR2uVmtdet8+3nXVpr8jJNLfblKGJvRVLLesOwL+KnEv0E5dQsndOZG57NNeG3kcLQ
gL/MUF9trmdpllSmbG6KmIXz6qR8nGiG0aPIySfOmahl4RLdfsTvl48OlZeEnY6/hb7PJNNMIN2M
GH4mwsyT7UT5ZayeQCSNpVvuElW+xtqvK00OqpxjjB2ZrKTm8RoLTwoE/q8TI3aUHEgLhYkvHyXN
pa3wol76TmYeVNdMOCRAbZSr5iToJWVduFZJ0KvRQGPgZtxXwUMaHyBL397RmbAO2Hq10iS+yUXi
FvBEeFD1HEeQbDAXR1vGW/FRsGDnvqTlR5IsnNXvgediU6w62gWPu4DB16eH2wIWKlGV5/tnAkzc
8dV3ViyDg1zsbz+l+h2j+bre5NtoWz+ictFEoEOEid6rG9sbFa8BBp8b6SFV+lODlTtN1AdRtXQg
RfB4tv6gHT2tbFZy7h76CpqUvc709IfFTX/7F85sCMCkTq0PY1S3p4SWtuwtyaxN/+g177p6Rlkw
6c4wtltGu5PD0H7eXm7m8+VUXa032RA1xVce8oh/HAT7i0E7563sPlX049K9qTHyIqjb4cJruJSr
k6/KNnFdtgydotawJqv2QezIqSX74nYL1JOKkUP8Kmp/t3hG9QPqPWxdrT8ztHD7ecVfPF0YuMoh
lxQY0DRjD/2qk6pA9Y9FjjH5Q2NvRLLWFecxOSzGxqXFJp9UXfRhNTQDT+k91cE775KA0SbVSjbv
/5tIIYC4fz3ZNCT2WqEEYkuZrgirfWleRinic6UvvLyZkPRloUlErHFyrzKDLUR1yw+fSvNElc7w
wmJSMrt9uib4czIdsCnmUZlgRXUy+uLO7Jm+as03Lk3NeOaNr+R4IQDOfHiMAEF7tvEAJ6iLx76K
RGaqh0Zku9IPq0aP5uxRl4Irr8ktSaY1vzsuPt8MIAZfQ/DvbfpESG1ManEl6OFf96r0w0VTUxk3
lv5X22O3seU+c5rPAKjPdj9xjAbDXcnqykSDgnGk6m1T5AsF8/fwL+yxbRp9JIE2zz/5Iu1BHk1S
3PhYqyRH2jqN3pgWsQMS+TcVZgz96vViViSOypev8bIo9RxTx4qtT/tkZWY3AfAaiwbvrNYy+mt8
mEv50Lc3O1ll8mZlt1UDSfun1Th4APhdXe6fyuaRWrxRl0TplKXlJjvpQArNJAlj9RqFN30cnvXi
te72tfaiGv5WgSIVdIcqxGtR36caFOrxjeyTVIkrEJIonQkmGGt9fTvwfQ/0k10QP/vqfPdVDSfD
LjEw7pU1Z7zwP20JxSwMj4hIgAROBHNm6Tq7BNTpK+b9apcWNmzNyW74ap7mEZN1R7N4lbW9gK8F
kq1CoJfrNxONZWOtNBgkZ7id4HFielsbLNjGgpqN4U9yoEG5Ojdjg/xrhV6OQIhlbWl7vkEMbI8p
m5atUebR35xEtaHoGYRpeWs0i7gGW87F0CHWRJso4gqkvvOqB+QGmUNYiKffG96TpSfnMyiirATJ
YItGhM+ao9/D2mSiubIf4gHhupTKT14LdJobxIrkk0+T0lfSg9+ce/Mtzz4NZk/Hl0J6xiiu9rTt
GNGcl+8cZStVwkW1RIAVfdYIgMqAaIH+CxOHPR4reAV5d3FpLOzmt8g9eaLJS2/SOJNTj2DCGm19
Cj17rbSfvEwmu1pIMLeP9twHB1VD406nwNKtyclOvTEx8zpldrMUdONdTfnPqlLzKXo2tlrfu0sN
/u+dZPGE/17TniBSXuU5We8wL2q16wa7WhpDpvxz8MY1H31c/Byrc1bAo27anWcDrCpoieIBX2uM
tGMH16KM2GGsqTI/P7y0Coll8mwN7wOjJst40bekV/xYhDK5ayzaB1MsAaJmXEatmLJFpDU5jFW1
M7sDtB7IhhpcFjA7WV3ARi8V/LcPX9NVi7FDxVIvRflVvHETSlBZYodC7lPLvAcq6rXPNHtv2vcs
MnexhCKGuiospmPlfWWemFlgYKBcZdnvGNSh1bDo5Sv0aGJZ3sMgn7SRlqL5muufDROMWbGmiVQr
cP7dox0+xNBjMuRvekzaEhxPoNR7q46AptOIpRsORtmXvxMIRhFjX0ZmbBQ5uSsxnmKwqouNP1b3
YkbaARLCGkgGCSEkvSDXluMIhxF1AbXJ1019Mll4KGCa9Wzkh5S92yNCKHm8+y8O9dX2TeIRJEm9
0EbemQLM2dCAOrtxcgDI5hOKFfBWCBS3V7xwer69MabVQFg528YlRbh6Y+FQyk408h3pdb2Pfmue
Bni958CobbXWq58Bk3cKXt8F/DsV+aYnp/47aWwaeZulXzIbjYV4r21zfBgk/XpZNVGUplWfxce2
1nc58oA2VX7uDCstGVddlW9azVxZHUxu/0EaUVpsDzH/X4NOo/UUWeGHwhijmTc//VTaxoXxIsgI
ImwCj8ahfEwyGYx8gLyGxJX55jsvvor8RoelCA5U1t+MxuZY+bvS/eVL3aaK2ruiQTdU0yGjEovt
t9G0d7RYbbJ7uZJ+wm/bjJ9JeQ5otYP6Bs1Zhz9SpmiD8J9O+pr7TGoHT1KJiyms/zhl3IWLpQU3
LwuMwdlFqT/YBSyzg1xtnfEeHnKFZ0f5S/LP0niPrGSO6soAAzFCpNXEHoIaTWkhDzp4AVToeefZ
2glplMrD2s+TU8HTNQ3mivqBPoAvDwhZISOHXXLl8xDcbtGpa2C3uW9qaNEqjFeNX6/E6HvcP7lo
RKdP1YA4SfgwJuM2TT4Lunl+DMjLTleZeaf/sgKEU9TiqR/QJGzeHP63Jgx/00wAhxHzMjB6CRDL
k6xHr7cPLa3RrDjoEdOh/Skw0CFLlPeoYX5KxkKCd6jE8oYssBg+VILqOu9OAsbyakzf3WDnlzgb
mNJjhfInHUXuF6McNmmgbiKU3xJahzn6/DE1XVnL3Jco62P8nS4hinMR1RIUIhWaHKOvk/A/yl4x
hnCyj6kN8V19Y876V4/jKlBUCU99T8t+4/vGQu9OEwXj9AsllFuwbhii56r7+lnAVh6bsJWwcjfx
yuvCdZGjom8weKZ+Zqg2oLetoZCiD69jmN+ZyUOQjru6Ogz0TOLGXAWMS6gGmH34Vxciup5iiJk8
+XAhAFsqW7+TA1xmxhfxJ4PuHIoG+juuzjyN2qowTZaUk+YKgOsHmiQKXcesoBK5zItr5UrST+we
x395SlBUUt82DqxBo0cHoD69rpVRCdo6a/B49t9l63HQYH81hz6NP+LAPJd+9CsxbPiuDZT5zz5N
ji2bKtfd/YDFhfJcWljGQnuFkVBkHr33eFU4aJ2m4W9sp8zcvSvgPnltsh/6j4z59iFGU63Bm71a
6Lp9U8wA1VQ4croMfiFQ7ckRKNBnoBOZR0e44Su6PhhXBNFfdY6bTvMqU6jlI3MVDAu495QUdP3K
JTj9UpZON9OmUw3XUDd188JVuLonONtxY8RGJDA7D2e7ugEtVA517e8gqIRtv0krkyPJJsVPdnkW
tCXqVjN5Usl52jEW97kif/IGogChp6q6U3KPKQ38d0gOJf4FucmeuWJMWFve5xgqP6o7r0REky5y
hYqclL400p8cj4YRFpXyqrnVvtHqu9vX0FwWe/2ck0tI1utRrhSeM1PO/GK1P1O4gdmTBCy2e77j
zLzX68UmWJFU6QwFumLMNHtlzJs48hmTDOUYNOdpjZ3gkO0CFTXgFjHBIUKaItYIAUs5wFxgQzBC
0cFCBC44CWx6XdjDEEeXrI2MKWvldazgL8P4rHamlxjTX7WMYunCF+DU9EjhFWaZrCuE3CdPH8iS
5XKNRkfDfSud97y0aaUjjOIgp3LBBeIcFh29bITRkYFBSWGNYkjaLaDRc2/8+mdMMLSmD2xZ0ghH
bXE2WnihDNHaK25ZWLSKt1REfMd/eOeM19M1FjoM0Ky/hnNLyvPSqVkuVD9jhbualm3tMcUFBA5L
jmwiSd84c4OJvoIur5X0k8+afEX8yw6j94r1unDkZ1+EBn3HxLdNo8/69SdJTmaUbSh+UhlvRzPb
SMZ9zj3u+9HRfdRDhm7Wlo3uqYVGHdQxT73T0K58BUZw2vcWdwWDubL8ncuwTtpt4ZfrwUVxUEIt
PwLSJQdBJ2/tDA3u17/7/EChphmnwixXj0IOJzH9H6g07ESuljmncnixVSY0fU0Uux25kmljIwR9
pPCZi4ix3qylQ5rvRRZQk7uI4cOkfU2dU6Odo/6ptPSfaoDjiD2siOA6ASTWsIczsWyJEmYo6lWk
bEOEOp14K+HiXL8VSNKifrGp8/qnTWLShgo0xWIXQqxK3ddBxp2N0O4g3b92pGAB/9dmv0CkiLjm
Yfvpl0NzFV1bv+7zoVD4FJwXiyxqMM6pQiUZ1z9C66y6wWOlmOs8gnqPn6Avn0HXN3nxy2YIyr43
vOKNPoHYJc1Aq5uLHCEdX0Z1Wa3uu/ShJBgP6iHMkVtklm900oVv+ZumirihHBMJJS4H6BDTGyrK
4iqKTSIZaSFzjCFDx9geOC/chSUyA0X5UiufUfcOU93N3uO42SsJEdVCqFND5q9yjnr8Rl1hxqTi
8dnsSHhlkRZU1cFBTUKSXmzpg7zFCRDiR4rJGz+cGC07amvxvhKSvtR716HAiyIpLLAwt7deH/0Z
Amx0zaVPZvaFwX+BQIhC1bdOvTqGqSlpaN5ECSgtR9NhXJuqqWMiR22lH6PRb+WWXJe5oGzr2gwt
wlfzQfhC9X3Ugr8hBpecB2sj2XtLf8k+Yk85lh2Kbuabrp5kxqjWAS9Q3JPciTD32A4xoU+PzCyr
nTG+xPylkO/WJM06kk4BXKOo2quptHO6F/4b4Zs5qcF1NwN46yoiFSzlV4/JH+5tVZBd1ZMCs426
WqrCDaJcuzKx/gy44ug27O3f2vgYWgiIoWjj5efSHFeD/LiF10tJ7KgbK3xAg0HUPQYUm6DG4wqF
K2r929FJn0N6HCAMMHrN0OUppqC2dqUqahsdzZrR28x9THXzJ+RyV2VOHhGnkqnQQXGemsjaJnZz
Uk3vYRW4zqYOKQQU0svgbcx2nrQKnUeblkKEnUDkD+tYw6Cerx90spJfTbyn/cR5d1UeJsOGU9JW
cZM8FPDXOcU+nGVbv/flN8NHyi56FaG4ShhKse6Todn5+qPaM1sGSYmO6k8datLtffjexRSf2NU+
TC4O08mtsNdJZwdRCkt/gvElh6HqcPoLkUVRr6Plte5j/ZlDQudhzaXRgYcI5ntFnhZzryM3tpKE
KoTzH1Maxc+DqSPrjFmQcE+y+tEvoyDxKxKn+h3ku/Wxj5DfgZgjsBNxQm5vx8yp4ApVQP+YGELH
VIAJVxEzH8oxNUNErigK4XRzUdSXnhRVpJe+kCHeXu7CNpskK1/WE8XG1XpeNiKggqbNEWDfCLzN
GHIRULkWBhrgQFB2je+skj3l0LSbE3GHId6VaVlrcbwkUps+wvYJiKupSZ6DB/HHsPNJh8cW4TXi
FixXc11I/wgqdBOrh7EMUYJP3BXSRqp/p+ubJ3RM0IdrNrqzyuJdh8by+De+clIkogZhxqgw9YH0
D1BFCCCPLqNim+fpH79oEKNC1ry9a9BIsVJ0CI3x/vYWXQrR6RYpfJ+m0PajqTZJI8jfFEWBgHls
stcREUMX314TSQQlZxqzeqkLj7no6KF1jL+PjnzsdfVHq3U73ww26HGtg8TaMnpemf428MyNa9YQ
V9qtVnXrJEFRo4CNXSabktHYEY0p0SEb3pDz0f0/OQDfYHKrR38y0IDWw7g1Yoo9oXpo223LGIr4
EGJitHgNku5vmeEZDDnaV+PCVfidHwpzFfsAxUK3CPa2PUlr3TbK01LjQwDhdFpU+vJDEw/vAZV7
HpZ38N7DdF/zikBN+qA9KBIq18kDOGkZ/lUG1sKHMhc3vvyeSX5rdWnZp16JAp/37iPlQj+B3E1c
RzkqTWb5px6Ko2TXRyUed7CFuIVFLUmaGYzBg1YnO52BU9tnElhcdLcPzVwLUkXHQ4d/YcAZNia7
NWqSnHRtArqRnz2Cebf3zVMC5uAiUKsIihZjWB4Z5O11RbCcnlUaB3AgkBIBJp+c1dAIJKlxSHlj
rJell6Tfi4YYgPT/bZnJ01ldhtplzjIU7eRAPBPJ7WJwmt1EwfC2bEHlgxDwNTjB4VETI3aiI2Wx
gM4h10FyC3mLnLbC+JCQZqY5FC6drbkgfL3uJCh2vhW63FhkfdKp1bGMCTfpbzLRwNllhbKOl4hZ
Auf4/tb+/ZyTtwZk6ka+x3aiEVhpZ1jXiEmKHIsze/vFLa00eXFg4k1juDwZuRK7CYVjaKBGnuRF
Lo7Yo2/PROuR2K8SLczJSmrkK3rrjxFD4upeZQjSUpP7wtfPHagpPGc4QBYtWwH4ZVX4I2m6BcRj
9iUijClEOmkXaZO8QolsWzdbfoBnMzCSPon+mUZ6qPoPhvTYMqSnWO7+9vbOn1jLtGBBGNzh06HM
wLVDNxyz6GhjneRR9+OgS8pm0Cwuz7zNLMd+CyaG+59PeRCeaT39a+XJmZWiKAl8KSZx0M5qDYh7
IL8GL+7ThcR18RknpxVViiGR4hSck8L0wle0pX5nWPk9Zwl+rcjIU8NbBuu+M60mzzg5U+4Q1hba
J5fv0nA8kYg1Rn4ndXikuIwTKsWWArFzjB9FJgSSllEOEXG+nWqwSksWU6KQNr9GJNnJ/c7swQ8S
da8VWwXbZp7WJA0U8wLYjKxdsvDFuuz7eKJ4ciA1ThRhQrlchldpWuOMbh6GXHaQHbonC9dcwAhZ
iY8dIKNYXkqoIeODBd3AMIM9WDQIwFmc+VqcdNjl5aGpH+rxgSwl+KuVVjZKI7dP/wzipFIwM9gF
6YB/Jq+nV2h3jBqbo1LIwil3cTYBYhNTIi6qxwupqzp312lCBJehYs0Cv/36LlxXG5vRcVFYCeKP
qMGukO6oF77GBX3XMvuNBOln05cPKROAiZtuh0p8gXBWDlbg7gIaO51fbseQlPYAdPGcIN1TetlD
NZg/Y+ejRw9CN4Pt7T2aC8CkBSCDiKk5VBZff7Ts1XCWRIEdoM5PpkRGbKVbqKgiN7m91Ozncr2W
iJDXh6bJVHR1yNg4rBnjXiEQoF8I3plovMEwdpvsrqM17efmnR1HC8dhNmP89/qUGV/XV7Og8wyJ
Q6ugjAttwssfUnRlEspXy3hEmPMC6bh2+iB6f8DpvYrNkR4figKpea3cg80vBOjZ7YeQSq9BkJAv
VIirLUlNXy1cmQgC/zgvDnQG48sMk90/3d787xPlfLG0vP+10uT68dLeqv2SzY+6F6JkTbNSH18G
73OI4MtbKKQ69p2SrOr+L7BRV3rph0vkbJs/MXowaVOR6yuoi+E+Tp/49q+bQ+j5dTZ6DnT+rG/T
jWGnd3mJMsuxJULQd+5QTCkTZZ0Axlr9m6x/0PQVDCrHLCAOb+AxLPyCGaRJ1QyDe9JEM5Yu/dfD
4Uae5VZBSIJcnsCIQ2wEuCVVfOL4iH8p4WMDN2phTZW/cxq9IZ+bYPNgeUxhfV0zctFvanwiBjp+
QPEV8q2M1R9hFMVvdbQxEXotEvzsh8NIh+L24rP1yvXikwceUikNrALFbiKjF2/5CXH9x3iO3HzD
fQGMCThqEAQG2VzlJoRupNFpZHcyO+GjCQWR2z4XSBAt/K65qH39u8SmXX0S2WDVST4StVFMHX+m
/aPgpASHInsJ8U8MAF8vMgfkaE73oeXNgdMMlVJgfqVm3rk4tHJOQfI4xk2RrAFp+LMaDXjdQP9S
Hz4K5JRv/+jLTMT3N8nEnhB7thi6+fqj7aIyc7RtSe5Ev5dvy6vNfYhMm5Fapxy9o7TuP8ek3pra
46D8GnzUI5wyZgAbW9hc/0H7v9chLDBPZ/fR7oL0ITEIhwESjOi2x4a0VYCeIADYB9SXLSQ8DCn8
ETc2UoXttqQzX0fRQs76fbpHRA1Uj6kYmSOim/L1uSS7aaU652VEzA9rZxNaAepuQJku4L6dGvcO
Ydo2X8BBAhmnXIn/dvboCdze3/mrg1yS0GDpmjwls7qyZfq5ZIdHx3v31BPn1cCELX4SbQ0DEMdr
dtSvkfrugDksrD2XY6Gqr+FyrduKPpVstnqtNbqSr9SxMT3rYVxpiIHJJ1DfoNg2zSt9NbKJjETr
9spzFcP1wpOEQva9sK0iJzy20kGmM266m8J+4XqmVxg1+ibOF8h+s7eRSAUMlHW4kibJgFoO7VgN
OkpY2QPEL9f9BBrg4+EM3n6y+fd5tdIkFQhRB1crC4X+vqCZdPJwC4E6kGVPtaORBjC3FawbuHxm
iLv40sjrHF1X1Rwx9sNQDtjRpGLoI8+xkasJRfaq+oeW4qfhIDX2q5Xu7QDBUSRzY+m/ueuvVp28
zkFNkyowtFCwzjLlJEcPYIm+KoCg27s7F0HpDtFj1BTmZs3J5mZpU9eRbJGIHiGbqQgvh5sgPTI2
Zi4ndXOHlPyagX5YMzbH9WuEqJswaloD9TR4XnX3Cc+kRPePgAwxClIqvEnBCxN5dwr5cihOsd7u
REkAESUiQVYKmIGL7qJzufj1r5rsta50CQq0Snh001cYx2r6qaqnLHuvCKX8h8hy83IdP+h4CLcn
6X6skHrOF1U55pIK9MEhFTEQA+lv8iYkWa6cchxCMUonMEpIlcyNm8m7bFKVqUDT4WvftAsHbTbR
vVp2GrUDU/eyRurCY6KZR2bNQv2FwTMkydel9NzTqUrjd9H3DjT8OkAnKctTLHlEswrcLKHTcftA
zpaLSKQrkB/EPII1uR4tqRNmNPwg23uO21cTfWTuslx77lCObwOUCgJNXVkhs6LqOSHRit2InuOO
xiQAMsnp4Hoby0IoP/pL86uDjigOePbBKOLN7Z86iyaA0sBnIt4zNzG58XzPrrwm4iYPBPsG5z/q
aS3b2E22AnFzaMqRjpGMLs78z7GPQIcoVtGT57hM7xmzCiU5zaTwWOBCwyQVDUsm8aODALAJiYp/
YGzNadc9RufBPxqkkoNqwbNj9mO++gmTz8ZPGjlE0TI6lvZL0sUrej0iIPPgMINodAju3+39nrty
rh96gpp7kO30QeKhAW9o0phxgf4/ilZWvULsZOHlLj3epAYavFRORpFaChx1xIrePIniU6Z9AfIN
hWFsF4Dp2asGCX2hYMGgBupoX8PjiM5logUEfZjaKdLwNZyHGnjzFOafgudBurScQ1/+1mk6SrJi
OOSjjLZeZOaucuimSlK9RCHzGGEgoXbBLtRfQ+XRpImeadGLbdFEq2k2gM4UzmkI6TQLYZ4m2dDu
YSCEJsTazE9W9xG76c6g78qfi16Xj6C6fNbyD4EtcSw8uB4XHgRqIzndUSYlyAbJvD3UbkvKZnnM
tzrnWG3dndE5L+JSVyr70P0Mmh/hm1/vpaP5Mx3vkfZWnZXZnO/F0CClFwQxNNqjtcTtrIKcFTU8
NRV8+BVpDzy7tD9KjfYadamkaSsnQh87P+tO81Y5YJz5fSA3L1L6JAXSD2TcfupKhdJ4/vZfHF/w
XDy26K1wCX59vZ1ZFOrokJcmGABBKaYRyDWr1xRI/Oz/21rTIBpX1WAUpIM0vIDkXaTzmH6AqmUO
//EYImm/zgQn0mOOLptT1cPUzwwpNkZCUbL1EYZNPYHSRDDGqmThC7Hn0uvrtSZ3ZF9G4zD4PbmK
1uyHreY7W8uVVvQ7YIhLvFQMSKS/tQ4t+ARX96R/NjzzVRkQ/D9zqzUlfuyhtWkUtCnkcuO12jbv
2mdRtgZxfnD4sj0fc289/6no3c4afzL+h0BOWfTrpJJ/p4LPDLlawjCTAxtaaATx9wgEQsjmIm+F
Ti42cakcrz2FjqlhPWPERLeTk508WUyUtZ7CLK+gh77R2pK09lF7rOqH3o23rY4rqf8zb7MV5dpW
sKmkD8lGVKwP7i1wahFSJciWqcdcLoVjlsVIi9j7EcX0okbkBEKX9/ecu86SV63/4ST2Qrow21Dm
TmYiWuD1zF98PcR+LBupUpKlJPDLtKG4z21UizFcIkw2obUnSzaEmlDr3wcFMtyu9QMvqo2iDGvb
QAjFAuZ9LMis6uSkF6iU06vv6LyKKtbMh5WpnwfNWQX9Ke+QLJTf5M7HHi3dogehO/rOd4ZNi8IK
4XBs/mLwo/TNXcAQcZ/J96r32trBvUvnoi8+YwYG8uj19oc1f/NebcCk7qmYKrRlhyNIX8+u8HAB
O89QXV7rLkp2lCJ8Z4Lrkb7R4QOnXNT91Gc/AoEbAKajwDL94EwfyKMuuSZsXMm1TtoM1biODX/f
/4aV2VhrMXflxdgIdwdHe85HGHY4AdBzEHRf/93WD5nVrvTBRE17rf8qK2s9+N2mS4eHSH+p/RO3
dws2rwQoD2ArCppJz5IXoF5IfdyFdMSZKVqLWUAsFXze3cIuzybDCHEYpmk7uMpMYqU6Sr4y6gQV
4F+YKxReYoLon4NrNaKO5oXgtLCoyB++3YRXi06CJnKEQZ4UZJ619YJ2t9/v426dfYY/vXDvSH+D
B8KMlMI9LF7yDsna2+vPomx0GzXnAp+g4fH122pcuR7zlvU7rk3E7ZtzDh0qtKy9q+4t5xnawM5B
JnXQXpX66DE5BvTOkDI5Ca1kEDbZ+yNbzcK7+GbJSFuE+4quID+NdHM6kZyEaVNEIsBDs+EuId0T
lAULxhugsOXA4Qp2sh7sDfMQO95rA1nE0/M7CryU2GDT4c4iDEsraV25LfKizi5xX9txfAWW6fE3
YEKepmYMCJdA/WzDtaHF902Nd7qy7sLiBXiOHLrW5K3moHwOGVuHMcURYKAiyCLOLsl/gUkLZUko
fZB6CPqdjxnKnuQiQEVd09pV+lnbGyXCsQCfIG6HVQr6kzn5mjHkBOzegvdoqJ+6ZGwj760L+x9S
iO40w559cKGejpq38MLna6+rnZ1cZ4E7IuTdNxw46YRjxFrXDzaJUzA+RFi0EAr7wr3PZfT2zqbV
49S21bgNyiF6rvmUxZDN7RM4H9wwAWWaQNRfziSnr2n8uMUghP9hTF3ao0jzSlR6mqBjOPWI+ZaQ
WPJAK1PnHwhyL/wA8YlNP0GyX7AW4HVS0kkKrAdUozi/XHAPB4vO9sBgYKR++jvX2hryHhytRsWe
TPL2wnMwyPW6k3jj6n4yFl5JTE1fSRTgnBvWWfcflPxjWFLqmcMbrteahJnMwyUrhkomPvM0foqZ
l1LbvaMvFDCzL9OAikc9QScLEuDXcJJ4bm11Eo5HoC3cmHSNiKRCV1nQExlXAcJihjFNoWrI8JrR
w3eeb+/qbEUjigr+Id/F2vHrTygy9E5lIwuPnvsL77K8w8YTqcmVor7Qu9JlzJPN5DkM/3F73blC
8WrZ6SmKLSOA+sIpginiB1sGRqC2g1ZkS6o5c5MDQqP+fx5wyplggr5lcqAlNoYHahpGRFAxH5VD
lUg/JPUFaGlELTjeOgBZowVNNlWYI2/WUfcgOQ4WEZjxtdW20F5u78BsCw/Kt6ZAp7L4Z1K+Fq6k
ZGOXhkdMjAQSTxsuiYadpMd3clvvBA+JgQbEhPia3dJcUbP7MpK0kIeNe8sp4QU8OEGzluOTZS7J
vV4Gnb995uQvMBIZM2Gw9Ou5sHzPRLI1B3Kjyhy67BxKLu6VygF7jI3SeD+ZeYIUl2/6yHyU6PTa
7n2mRBvPezFSOgikKM4e+JDeqxRlWzvE4kyFj1mv8Whb+aH9q9b1rU7f1tWZIO79exnXrKrcF86S
AtZs20PkYv//WaaHjS8wczWDz4wPbDSwNIdbabuv+Nr8Zj4gIuPf4zGF4mTxnCkdFMMl6H82dqHG
B1qmIs5iTFBVryANrwr/gl8q7olhGRjXEpRpiIP/i/brXGpm4FaqgIg7DmIhX98djaWm1js+LibB
CSighHzNPRY9+SuvZ6AFausLdd98HLlac3Ka/SLLWqzUuCiLcyv1XPXoERt7yxw2lGMVozpFSZ27
cB3OduoMBNUR1xRDdvLkUXsjqX1f4VGr7JPh0qrNHiGeMYWWVK+mnjABka3knWTaq3HcteY2lv6E
oB4ULyX1nhDRwwvJyvc2Rn+d9aEN+NGjU2CWMt5x9EwPIM6pjAPK8IFnXzwKL2AhGL9I2J89IlcP
Mtm/2un6irF+HiTZVsaw4SlcbKxIuzoVN/clZvZ8WITcAo1MwLhTJYicgzq0MISPELTvS7xzgOsY
baBXTk0ihlqr+MmnGG4KMVk1Fv+PuvNojhxJ0/RfKes7aiAcam26zQahgzqZJJO8wJiZJLTW+PX7
OKu6moyMYcy02R72VM2OjHAA7nD/xCt+ztA3wfw4F8H4ho//fDc8fhT+63reamDvalxTiXT+OHM9
ea1TVSdR68J15mZX0VvaGa4l3TpqHOg8BTq1N1IERcB6RhH/8ys5OhFo5VErceiUHkq1D5YWmXbH
hUjapfFqsloAw1KuvlGS4dvJ7s7RCNO0mQKadDDJDmEspjqG9KgYzyA7LUtzV7WMODwreKgZSzNe
zzl/7uJ5ZSa7FME1fmqXEPRO6d3pzPVodCfRhZhWIPFySGoLdKCDtS53qgn73Fc7vJMSNKDXPTt5
jKUQnPak4YtFbF+2Cj7sWHrpt44ToEwh9k2f3VrTtSS4BJQYQNlLMqJLo7+On33xgLkqxqNfQlzM
cwdNDwt+YgzzqbW2UUjVIH6J3beKpdQaavtqEzPpIsUUD8s8RZwIZd9Aor+ccfDTQN7Dv9DEwTuX
DY4bq2NEEBKHgXfrR/Gqd186DQZ4M5xNwxcE1RdJztkmU1yUePQK8spDBRPXpP0z6+3W7X9q4Gmt
p6gWm6JR6OS7OOwasA0KbxpxQ4oSjOe/mGitJCvJKSlJn1ha/RRvx5YqE401pbgOOe017L/cQr3o
FPXLXPyMZrIg66bRkCBPdK8Xz+gqQG7FfB13LcvKd3VYrlPoXEb5s40DL6T2291p6jYpsDrT7b2B
a8jAbl/jAyyVSz5/Ud5Orc8e30GhCcfyCUdA1kqn7hGuRsKyoIl9xQJC+R9xxOhBMUBc0WpJ6i82
uBR0nVTQSWBy0073WgzX7EfexIWBZXzkVsz0WaQaK8cEtFavEvxSw0zzGn6U3vykoHlgL/zg0p4e
G5nTtudNEJ6pcecl1rCO6EeShYl2WpSeBiAD7nGFqbUZ6DAxLzHKWbSYW4ybLBtIdc3TZR8ZEv3y
PIDdASiHoeqqh1mDPZj2KN9knkfsr7WBPrQMMsUFsNVgstayGPP5HBw/dt+NeRBZWEaujAYNLhlH
k5gqtOEQgYqyZ/ZtqjAylJF1u89HPVrfAoD8150e5C28B/7oBykddxmR8liVsljG07B1xy9Z8+SI
G0ekVz54ikmyqFw8OZCvyoiqm7ZZpfaAASBQJBoV2PFgHRmducFFRfPQwKs2vSn7K9y7C24Ecio/
ohOe2/ULh+CsiBX6O6GFTzTEeVksmFAaAATm6epPx/BP3OnRNAVJYWDeugWe7yC8UDt9pGDIDkG2
3aB1m1XeFJ2lYO6AGX7+UI+2Ksmn/xrrYDfyg36o0fQCmIKxsuousg11D0IoNoiq3yuKhxXFwsAS
7/Nxj90iZtCoZNBdAlB4kM/7bQZQbrQimYaAEZvGfdCuautrd6oLgYDEkRdEWnNw0MEgQTv5Y1za
6jNuPDG1CzNWPdg+Ny1krwnrcth/4as6Siq0jRiDXq+a0EXk4rWhXUl/pMRfksr6ikNYFucl4zmg
0S2buRkG29J2DKl8gGJ7JaHAHc7bIFTuO8hiSRAAukvQjEl3onKI8tEoqk3qk126rZ3kbNKBCqSb
STEpfuUa5qohsobhj4qy1YA0hW6bXoPBa4NBp9mQ45SbYXCwtMPIB9Ztl+FjS8Omh8GdgkGQUYqL
rkyAwZs6oMygrTlSrwsFtasM3Vsg5aXxMwWjjxcrIs6Bgy8DPqV6fpPqjyGca8l0m32xteczCy4P
f9jdQo8v23HdzyHiQui0g41Sra8j6qoa8hwSvDfjvjRVd1NXrpAtRFueerN9IeE4hbI2exR+BjRL
2xET5WvXugvEXjaD2wEfW3wmXi07f6ngoVJwkP0/mX+GKGA5GFMpfo86jr+zTcr/6MR7SvCMebd7
3Qar1r0IUNPAPXuE/C/hB0DmeBd9iOgSlxGtRghkGZTbrpsW7eis0PB5Exd6A5VjDZImLwEV+QSM
aq1K0hesKWQuXnL0VEvUijDzln0gNjEceClBRl+HR8lSzXwER2jxSkn79q1viZsTBHevm9HGoQAZ
2PdjgOhRsaKMAe1Z9oX490BmvXa6cSOs5+/14NwNt3OFsAbbVNg9p+oPkXbY2q8K8Yobn+7Cvcf7
lgtVpD4OXzb1CyvBT6S54BBYwRLK6ee7tC3lTogoHXguOzeof9prGRyJ5hKepZRgmgkMYIdVBa0X
KS6m39XWCCP1RkBtoBw6AxxhDzPUJ7mGKOKxfUfciAxDQQ9kaEgFz2No4Dh6FYCOlN0mtse5rBaY
xKCycz0Xs9db1wZOmYalrHKr+2bVDKoM5xJzaIk7jfRG1bp1acR4+YASZb0Z0YWFeSPhmo0wQDK5
Z6n/2gyvjXTvw87T5P4E3aNef4C/7en1Xj6wIc+8DH08WwEIdO4Y1eLt4UDIBNzb0Rb3OY4b47oE
5g7eDR2shQFm6Q1sWiTIZgIPs+4L52dYj9zKyyxeUrSA6F5U013La5rs2dctrXopMfbOusuCOntl
nYBWHd373m1IBzXFeVLEhNYEe1/3TNb3R/JDVniyoHi0cYAIns7Lh1wI8MuPWx8TloguYyQpWJIX
rPSLlGi6NTF/9h91YxNQATM2tBwJWwgn6e9QJef/ZAHPOtbEtPBO5oDH6gSw+GwCYEuAoDs43fIy
jGE369G5aW3x+CzoVuJTbD75ZYH+EU3bHabYn582R/O892MenHKZUoR5XjFmpW0oLnaZwD/b9mqd
+n99YUznhYwiw12LJKAZbE1wkaeQe0eDJs5ZiiOIR0B8kSngu1zT1il5DpEhjzwyfXcRjP5i0u+j
wNyEnBfQD9/k2CPtxFF7LLWkQWOiYALH5hdPPV34Y4M3HW07xAT9C44SzdzzpiOorPQnwonjKw7Q
nKZJ5AjGeB9vEqoJ7GuzjySzHJmSxUyXVmTsvvVe9n7s3Nr07Wtg3rY5wpnEqiw/+uj+MCy2spmT
NYiajIt6OFEpemt+HobJNC7QgDAseoeHEotdELpuPMOc89lWJVqG1opeMThHRVDVO+lPAkBKCV9B
5RI8c0qGdP0nrPpC+pxZ3twRPsjqWV3QMVK2mFNCqDxrXX0l2sbD9m2Zo3YWTuH288V7bP5AfKLf
D7cAUe6Dl7iO3YCeO6xbtGG9oR7WpuIspRIvB5STpUvKI58P+BZf/vKswCij3A+08he3FBwByhBZ
peR8tL43E3uofwF4ngAJON0dpqu6kS+H+CWzrx2s4JV8Z6SuF3QkR2UPvl+Wih8a9VuLEcaUP1cJ
nTskZSKClwmysBSnsHTXGzXEVBUySHA6XTZdDuqw6DMbsARkCeIsLHKQHvOkZ4g8RqUSIMCIukDw
cEHF1gzLJXBtWuoYUwAmolCdl+M6MJtdMFHqpAkm1Qw+fzRg91jAvz4bdL0MVNHxxjjYvdQoCIXT
o3Ah9Rvy0MVV/kuGSPBomFuiSqnyoAX3PhdsNOTuc7TIYmqSylmIyEpNMJYq+yx5kcGkhUZGhGS9
JW71HPVEJOMI3s7GSexiJGE4bSVsaQbDYuVf4NJ6TZxg0W57jnOfTdCskmptJ19ZuDKugXdC6QZA
PZ15GhsA7VXllUBFHtWucjfUayXpgSdfN1hSCwsRigAF22It5Xtk3KhouD/xbtAeWgqisZjUmcgo
R1zKJiAoJtkupRhJ9OuUFz41ufI8dPAV1GMIFdNCIMaLJpbOs8/9xAOQrQzz3Zg8yx/jL7RxJHNP
jb4LIs8i2QjSKEm0l2kqbxqBB3VpoAVMqhQWlsEcjRNKkbX23Af4OTcbpn1MMylMmHAZfp0zA6yK
6Nkoz9VwXIdJthxSSHoAPaS8jKx8hMRwA57VZhoiPfiK4IRF1SDlk5Turq5gVkzaA5kWJBQ/mhpI
h+x55fDfe2ITkJqLsu7lY5shhVoQt7Kh5fXaEygmFU5gTE9EZoZEgg794fQGZQBZ9rBAmrKz8XZK
KYPYf63HGIdra4nYstePOxsn6dRcxNnWIDCjsis1VRGbaHCzk8o68LJ7vEGdL2WuvPWl5fseGdUX
BNeky3VCNF8llH5wBpdiLhFko88X+7E4Bd8sQcZNRRItxY97eZH1rpipJEnDCb+5H0Z5arTaE52h
zwc6Vo2E1o8SLQhHUHBv8K53R2NKWy7uOkViZ0hiCtKQAM++FZqY8LYI6eXCYf2AY/2DcewjRGg/
AeOS7anPr+VIOcUAZAwGHdNBRDAOdltqpd3oyt0WMB6ItZpaDkBvuTLDfQk/9X/QOJHx3sGWwpCU
PxFjkRYiBwlqndt5l0rArKXJYniSJR5FQS+QPrcs/3akkBG8KMGJc+XI9FJuxxyNMM7gdDmY3iSa
QS9XDOvGQMy6696/HeyLopd6TadaUcfGkn0w00IakWrDwS0mneFUZs2JYpJM8nLoPmzAAMKadiHf
vv/9FL4f7CC+TvUuETYKtW+UXTSmS6RdHynzQJKPW0Byp7yZjtVQpIbKX3d3sGacxvWH3ATuLSXx
KJ9AVUdNW4qfFEjYsmnx9rNQT7KFj7VT6D8h4SMnESmXgzsdRAZd2OC9YeVIVxTTfMKBnVzN3yPa
vy4AvkCUzmMNYES+woTc9l+LCQPX5rzE0i8SdyfFJ4+1PT9c08HD6IQJCi3lmmQ7JTTUrwRaNpgg
3OQvXcKnuHeWDv4FwMnQmZVHtMzGScFOb2D/zfMRBrAVB8bAIdKBNoCWYmRLSxKZHQ4zF6tKU9rb
Zq9QVE0zx0grr7ZZpC7nS+pryGS1nefMd/JAkjq39qT/G/hxno+NhQMcUUn1/rirWoVqdWXn8HxU
BIbqxS5RXnwppq9doNI5nJKrO5b6EMNBrIF6R1R+mAPCaNf8UIWnREWLokDBEQ/xlb4b6v5SAhS6
cJOqq5CIICd0m4vTsmDH58HUTCEkBZD/fLxnPakqo57sN4Rzqy7Nsymwdja2otQ8GieDCHdjwpy2
3Dui6IDQSI+V8ykgqGSR9tcdMfrnW8SRmBqernBRsQHTBI7t4wWNvt005sgFARUjzkFjBz4NeuvA
QqEUfT6W3EcPt/f3Yx0Uy4eiLCoF3oxsFtMB5pZ94qN/Rxrzwy0dPOOgNZog06wY2WxYhRtuSdIq
0csosHmFzPr5TR0j330Y7iAOrsckMXxHku/o4ILcARbFOSlTJg5q4jcJzmN1ufSyVPNUZHJMCf3D
6AdnV6DZSez6QF1BowA3ICdhw63ocTnxfDsEYulK8T08uBCGCyMhEwX5SgtEkj5/DkcPNjSkaOdR
X7YPaXLtaLp+HQPNNN079JBQJGiLVwmTjU9k1kdXESk827zkYxgHW72p+9japwwEULfwc8TP2zPK
t4jcf35Dx8wu6EyCDbIIDiACH6wjCE2IcrhAKkyODEM0u6hEc4+byi5lhtL6WKX31Rb9RDT9DfIW
rehXbrnpSnctHQKwW0yD87lpF1len/VNJOlgM9IdcnpkHC8nohMYzJvNQgKKMjbBESLZ4JQ74l86
S9uYAyyMfvTuKRLZ8aP63d0dLFvU5tukkchK2Kms3KlYoNhPrwOZL8kIZ9FQIhWkXp8/1aPL5N2w
B+sVgxvFKkuGBXIn2wkoKAOxo7YGqPLf2dpcaKnImslix8H85R3tQFQx3mBHvBcpmD5GZLQmChYn
w+Xj+8C74Q4eqFbb8xjnILbK0F9ktbPGhYFS+I0LtdzYiIyUaWaOUd9rnJ9m9uXz53pM84HV+q+7
PXiwWFj4dqoBZ0PqGj7sOJ2TcnWvdnXmr5GAEs2iftGQUNSHE4/ZPTaldLAAZUs5DMhZH4+QvCjC
1gxA+NlQTpTGpXUBtbD9GmbBRm5JA6w31D/Gvay4dgDE3XA1NK1nR3TWy5oibOwVvrpWUeof2jN3
VNekHOTLaiWQBHyNCpqRqJuQfNmEB7mNXKT1NJEwt+zrtoKeKvU1jOhWwK+zLoXl59JrEIuRMI9G
dZMUm7jLvELHPKS/kI6BafAUNqMX2ntZAfaz1jOmYFl1A0DsQE5Xk3EeB685stWCTJWIiYYGR8g8
Iw2I1G2cr/rxux88u/ULLHIZ4TrGi9HcyQKNvMoEvoPEUJNl2/Oj5V8B90E9dg/emtMhAfJt2CXg
btl+wgIh3DeUI+2poHI0o6pnITWcg0i4q0MsTU+e+qem7OAkzkXS+zGaQ+fI7PIiwrWCkCSB8ycp
e7r8qcNDn6YjwQU1UAOfjI+rww1qw+lm1mWpsWcqF4YLXiCMsAy61sWl/yiLYPKdrDduhnpKIx0c
7fppOAO1SXUMhhzmP4Ay1H0lIKZdn3ht5OL85fJgm4Hktl20gA9emy63aX/68RucWqpNsAVT9cd4
dkU9tu/vIN4E1Wro7uvIORE5HJ2Ed0PLz9/l+nFXB1hegB3A6YuqYt7fE/lSUjjJ0D8W45EWASqS
5mXwkj4ONKhzr7WzEskIhWKChjasVG0iC4juT1f3j034+9Hk1by7rXAsrES0jJZ0zxi1eAAuJfvL
Na5G/0xKiEiBaxxXKRAZvMM82hNTKqfscEqRteB+pVg56rMfL6DscjevJlZcVd7TyzdTBGSrRWWt
BxVSlFc/GNkmanbFLtOqt7ePtXcyeji6H7+/ioPHUMS1mnWtBHZXssLOuoL+TFnQb54QUqOA0wyo
Ad6Rk53uLB2d8HdP4KD3MLmQrmuNsYFNWHO6ZNebM1cq68oa3UlkwdEg9F/3+osUVJ0mjYUZEcib
Hrmb7MakDcCeIjf0pnuyi73EzJHQ2GW1lRUsUOaKiFcB1XMJ8Tox//Jc/3X+MdnCllQCKw5LLGpW
2mhox+d1s8fBqStqZKzfFj4xmiwQy2pAqnIO8RKkNyqWbtIX4sRVHNtYaDUhJffGCzqUSzMRxrWz
2Y+kKoa0XYleXLAR2ptGhWxCm3Cz9Ubue6dfwaNPwJK1O0JxC7Oxj2/AnIxlFNd/jE3BOZjKxaSE
sOB9qdELepN3Xwq4ymKDlB9Cr7Q6ZdOoHyvm4ZKA/BNQRsKvg2lQVTpGferS3Wz32OmFSJ9j44Vl
hIte2yU+o04JmRHU/aS/FEAsSsD+FIlk6o1+D91XWdedA32BTKj3+eQ4RycHAz1c/nTYiG/X/m6P
Mmagrh3i5+dgMM+knDj6PyqVbolNHmtxboF9M0V0bea4d+1J4lCYNONnKWVukpTTI2dh+ZB95OFJ
bV4+YR9N+y6M39xEaMRg7rMR7nimRnTanZ0jrjlQ0vqFhh5i/0wAcGdCI2mmlEN9ILaQ+zLl37Vc
otTbIRQq9YM9UdKi3K3lG0xhbv3vvg20ZJ6W8QCHYmpX2WDdMOy6mVFNBqdjQ4OS/xvVqQIABymH
3r9mPTDrJllUvgAcgrYgbyby4EyC7G1APifgqmQ3qg22KXyzlLRcCu5qJ96KY0eeA52B6gumQKzO
jwszGzMVzRCIkzqEj07yrkk6ZCmSftbnU3y0kv5+qIODPXRDM/FrhpKAbjAa3QJ4RhhcE0Uincte
7GfPebmSe8E4PUm0RRru43EhFfM+v5RjhXQHt3H6B/J9OLzpVp+UMRyjSO7GQX3t+NXSpNkfFpdI
VYG9OKm+duwAfD/gwa0bhWMrM7JR54GrepLJTY9U8lZMFNE+v7Wj8/nu1g6O2jZpEcDPGSkEPO37
GeIB3yxA4nSEslNjvUm6Hu7ruEzj5CNLdZTwPi4et3ALrc6BLiCumFItrdubMrsZmS8VXXhbKj6C
ZMviAjfcckWnLxTjua36MusztQmxvQvOxUWJoYdvhnAwYKIgBGXgOJXEYl2PUK6jfUJzKQEZCeEM
8gQwsYxI/b5VkO8AF5RIjNk/7Xv+48f4f4KX4vqPm2j+8Z/8/aNA5J3WaHvw5z8uoh91QfWg/U/5
tb/+2ccv/eO/uqatn9PoOf+NUPTlufuteP3tFm36qGmjH83hdz/8FCP+eUXL5/b5wx8rfHmAXXUv
9fTlpenS9m1Yrl3+y//ph7+9vP3K16l8+fvffhRd3spfC6Ii/9ufH+1+/v1vmiTt/sf73//zw8vn
jO9dRsFLHT3/8o2X56bly+J3QPG2Du3RQkdByPrq8CI/0fkAiQWXQ99G9IWz72+/5QXYV75k/C4J
KgagB7ZzECd8qSk6+ZH4XeeANjG6JW8FbU899p9X9mHW/jWLvyHbcV1Eedv8/W8f3wauyiaBcAHj
AzFChfAQ8uG3ZknpRpqbmUszEjAkI22hqmPrDVHlczBYj+8ezZ8X8H7Ajy/6PwdkoWroU5G7HGyn
ld53vgQV2LO6jzT8AUMANRirCm1efT6ScZDlMxb0RJr8mHI6Mk1SD2JKMwmNPOt8L/e7MRk3Vu6a
jWc3oY0yv+FEzVVYmtELBO28OHejRNEodYQ+IqBBoQOZAMtseH3mDHT6K8t51GB451fkWaO59TES
BW8Y9GY7Z54TIINSrfOgHGxPqHGZe1Qds/oRnGdsAr7Ua+vCnBUS7HyYS3r9qUu7Wgvz4ltk9lW8
nJwswMSHgs8ywPpugbRugB58PkzRSuR+hslGl08FJL7Jv5xCLfN9r4JmjFlkGA9Wch/a7ZQzabXz
iJyHGV1OaecXvPi11i6nhMb7aFsPBAzxJkT+7ZthGFG4ce2aYoLdKDXqxLXmjhPYATGM2UURNR2d
RNxC6mAPmS9ObzHMtNrlXM4DmSa60sAsp6Ka9rmvpNkWnRiD5qdR8Rsbt8hsV6elXyf4fI652S7y
wHe6dTMR1Q14uBaqQT+xmHwoImReC30UFhlXYesJeFI1jB7CeXDDXdKKHN+jYkAGAsDtoF3EtW4N
IMBF5FyCA2+/Bsbc/gCynmIME/R6jgejn19F6ch+DuISKkkSD6W2UVAC+ApDsemWdqbCSSy1GtTm
lCiLsqmyZl8PY2l9EalTxeuxDvLvvu8U09IdizxcBrbjN0tDT8xiGxnlgFGYqhX2QgUNgjWOZufx
mTH0yFQVDcrpiwApYLFOpiZi/MlsbYCkQ4unahzm5qWhtV2K2pAPMGIY51l5qAangiWTVFqnL+qA
tvIudY1QufDjIrCeKtMozUXfOOO4CtQ8vxnRPAi/+cYQqstJC5xvuto0+rIvNTvahX2hV2dDO6UY
Q+plYWOy6dQIfE4JmOkUmWH1ocwmbViVTdxq1xj7OtjsJUkbY2psBEWEEM+QdD8KN8i6RTvHjp17
ceaAQ+xcy4pXTeRURHUVmnbLTox15am0MFyKZaL76U69Bk57rKLZcyt9LG97t560HVJjosCIWbi3
XBNsUC01Bw0siKvGy3Qs82iXqlrQIyzZOj4A2tgd9u0YGTPSF04jwNIYw7memX121bVqqF8WRctZ
OIZNPwYLA99I2BupHberajZc1Jb7sIo5lergC107tOYXgh0hhU066nW9S/W8RUcs0XrtWuU/894A
u3wVKHadLothMIsL0dtghYwinulPuHUWyX8e4LmRZ36wM3N/Gr3RdcA3jYYet/gRt/F9yVsHuz+o
nbyBYZL5GNrWQxRsmp7PV7EQXX2B/GFXoj6cIoAzfTWq2emElxnAwp9nylKEADUMwyBQxHPgDnG8
Lku1eh2mAgiV0LPqZ1cWrb+y3WgGd15n0me8sAIM0MO2PUONXIVK5CeT7Ksk6m2eJ+bjnBXu4EVc
wGOr1n4DfGsoqSDlWATCHresq6qN81e7TUcIKbNJjbByVKBHSVAX6SJDaRzIE0KcEwSdqL3RjFKw
Th0/3BVgI9jRauzrglgH9TNXrY8lao9CQxTaZnDhVLYY8aDvcK2yy6k30WhV1GSZWnGfvGBxXhXP
SuDg7ESNNVLsM06Qsb7py7wynhtfcZJo69pxFEtIfjNxJWmSmd1TkJJTd8vYNhQwwzjjdFq5d6xu
oltZd8NELSWdI/HUIs9abWZw+KlMG1SuwMumua9BVpmt6QeA12vAX4vYHIf6Wzg3vf/UCdEYK3XI
XbEtOsLUwuvdtBeOV1SpW+XwzMxeRZsbA/irXuSJMPfzXE42J0rrT6+GXsbZIjMTFFsas7Hq9SxJ
3CwgldW9C11WnbnK2BuBcc0qGkPrKeZABDRfu2mNYKKpBEqzRCdYgGfOxsAQP7uR3WMfJP2UXNtK
ByGg7qx23OQNIjx7n2dbLdRpnO1tWilUkSp1TlJcIubCgDllRdp9o856tGkV0fWvTh/nDsxbkyPf
i3W0rh8NYvVvjZEHGhHlHOPLi3lO/E0Y4YA0ZxCX9kofSJS3ZQw/EWBYKCrjqjUjXTtLFbO0rhE1
LoddPRfdvPTVfDKWetQjCVZh+12f56mt1mutgd+xhBsbzwtFtUL3IZ7zBL7fDKIGBRQ16tYmW17p
BapT1JjQzjPmM/ZYN8ZXHxv0cGfNxuie6T5rJ1v4EOdhFeZtkC+otbu616lTILad3okfht2Ow/Mw
umOL7IQ95Wstx+p3gU9PjCX2nFBBH4Mx/WqlRUyxtyBrza+GuB2Cs2aIbf9xEk1Kg10Z1XKf5hZW
5Ekez4J0xQrPp9ypdeIjp9LPErcAMhkYtYKdpZlq2EtEWRt8M4JJYd92qWuYWCaXiybo3X6buc1I
OllXJNEiKPVmQxvGoiYPaDMETRml7iqz1XJ2F6pbZbYPPC29idkxkoXPNFyqoxZLNBoKFJA4ptnO
AGYacVqPlWf109SO277KXNp2Jfy/qPfaRqj4G2oT5CTVJlCnxlQaKPK02ZQ/MKEodkBFtFOng7Y5
K+VLVVeTWy7QhvZhaosUedHxRGL2sQL0Fq0BaIKzq0I0pCVLNPy+CBvxehb4dkA9TMAQDP5jpI8n
QsKDDiKIDeBwSPii0Czxn2CnPo6RjMIerTxYxLtgSxhSbZwlp8eqnz19G2/e4s//BxnSVfmS37b1
y0t78Vz+f5APfZoN/df8Un9/juLnDykUX/kjHTLV3x1o0oTmAAYdshvqXH+kQ0L8bgODovhmgFqG
YkGy/Gc6JLTfKYzTpWfGCOmJ6P9Khwznd7p4FM5NuiHAU/i9fz8dIgeSIqXwjimzoQt8qH+cdXEY
ZzrAFTjW0FIAG4WrBLx401Y0BZwTVZYDeI/9y3AHCYrh4AeohaG+atfdyljD9tVINTxn2Sy1RbAo
rkIU6r5/nhYdVJl+GfQQrxnPrV51va+v9Nh59OfGuiqHJF/gd7OqNH3TBfkWeiiHoL/IZxGs87lL
lm7fPQROUnq6GzyUERmjFYwVDZFGv//8+g62gT+eiY7AADgJPDTentm7OmdkdLQURQ5RigBthMgd
mcmJR/CxuvXnE3g3BIvz/U7jBHHV1RXYf7rf1+2gujcju+g0lFiVpPFG1/H09mcQvrTzPr+5g+xX
hbVvg9ZksSKv7QIk+zgySY5vlq3SrlS0JyjedAXuQymYaHv9+UC8LvzUv0pP3CRvBehCqRLAaU21
4ONQRkwGZweNVBxMteVghvhUQRXd28kgiTP6PD377pSsBPB1iLRdfx83VbhpcmX+oWduAnlUxTMC
5f9AXBrONN7E4OM3YTIgpz8r0z5RCBW90Jz5OY0LuLfqtPjuNt10S8qRhRCyJuWscCJq4bqlT5ve
tHJyIV30ltcHiHO6PoZli9GohkUc1tZjkhQzMDcXyrZIY3AAQvkqXMW5nBC3mhaJGsaruLL6vUgp
wyIIU9LR1p2VWWLh17YTdfeizX/EQOZuVPgce6oQHcSzQbV6pDoG8aPzRyzY2qm8NCor1by2N+af
GHx0e0ih5T70hxgAiRlq2HlOeugVQ0c/23Wxnoxy+2syiGqjGaO57ru02Hc5GuZeyaFynrtJsuns
oF/nekruU0OnlASC4NZNp/4Bis+0jGLSePy3xSVpeFNj7OukJeQ60oB1DZV3Ldw5fdFyEPqNAeYm
rSLetxhc0dJ2hvz7RJSypi4Ly1PXp91UzJZ5NrtVS1227jEWQE/AMAYDjbtU5a5za1srhQUfQbWX
tq+LXRv3xk70bXeZmZNyazZqr3pVntd3oP79hVb37UqMjeIRl01nlaU0HkJPuteIeLip57HHjmKI
88fWKVoq4Vq/1ma1frH1uP9WVKTYgeniaW8b+npSimwXtY2/bWsB6dUY09vcqKYzq9LCcytNiwYV
uW1ohvC/R0KnzpiGlWtFSNxr+jfqMBO+QboekRJl4Xk9V9i1qFGy0bPSvR2aMjuP8xBd5F5om9rN
rcvYt4hzQmfeD7pBU8PF3eKlQEXyyzTgxdQoo76LdKuVTEvNf8kMNdsJjXJXp5DtVUnbX1cKwS4Q
i9EmBTVG/cnv2/6mDlh5oKSmcqtSO/ppDbwciWE251bj0yauRzGszFx1zrRG64muyDChbQSTscBt
xInQQupoYRd59qw0nYyZ9eaerwLtUHPxBGfV2BSZFpoLIzamq1moxlU8qtdulvvrdKJ5kkxQyJMy
8qF1K/NOJZe/0hUkHZyEIsQC1dB0n9Th8IQMB7mvgcftt1C3/fuyglc5C+S9hZGL72ESvJZa4J/C
qf6yreHAiEUoghgcwlQ4DzbUOgkwY8w5xwYxnSl2czsp/lXvqOsmtU5EiYchHPvax7Hktbw7HwxR
Z1WPZRtnpedsxKrYiJ0TotijL6O1vfx8Gz3g/cld9ONoB7toHDn+HKaRvip1V5SLvnOsZ7OOmjV2
gwONl2z4EcXjd61H1LS15/BBmYDFnboKGAWHuzlBqwXxEFktE+Ei9yBSSLuodbTKRoCocDPUQPAI
+dYa7RTSUoCPPdbYoIxjVZ9Xg109iNkhO/Ejs4TbNQ/CenYoLFTLsumSnVYHBtjAvt5PosjWVTqU
W60NvssteTFQNtgXaopksg1V2+zcbKuWus12I1z9plXz0puxS7jR3Lq49VWzORPAYXBd1kL12XGT
BmCUngzaAtF7sY6o5y2iUZ3OosKft1k7WHfdUDSvGRW422yK63WTGA5BVqumEHNG4OeQtkX8qkXB
9NTzqL8PienOa6GI8SyNOzNb2+GoLbOmEOCwHKuBR4Sn9+tAZwcbm8laiWjWQm927WobRpF7o/ot
82U3auSNzmg+OGSRm85vxaqdtfGHEmB82gnOOURTICojnJfqm6EeraUWQ8BaqmrMZsUq6BQEiftp
7YjKBo6Sj3tntmmuTGG6rrU5uM0zRSwBpPdYpbuzssqCMl/lVWh9M9HgXHSxa13FMGsjdpcu2PVa
Vz41dUzpNTKcK39SopWlzt0yNHTnfIyVYdGwQa6tZsRjmAMNa5j4xfETmFumlrJJxepQkbwmIvao
0NGQVRSjBFTm+PlTYDflQ03t56cG3f5x7m0LzZVmWFszMB7PqMM4YqOHclBWRVfu7Cxw121lqedN
mOytSILpdUNE0Kx00XmdTk93yHs0WazKQJpYmO05Nor91rYLZyfqVHzr2lj/qpnZcprLxzGXaW7L
AVxYpntNPTvfh3Hv3s5a/G025rNyiLNNN/j+Dcmhny6zIEwe67Ej9HaSwbmuui7pPJ+OBAHE8H/Z
O48uuZFkS/+Vd2aPd6DFcqBCpc4kk+QGh2SR0Frj178P7J7uSGRMRnfPdja1KFbRwh3u5iau3avV
XztVPE7NqCMkp/YwT0izVwfFSJiqrxp3JnQUKEnypDbhynuo3pWinDmmHHzJpxmNIwuXwZt8Qt75
lcf4CyWQwevDcNwVTat+Vce2OclmXgCfasEejp1khw1y9cwBuFz37pCL/SsF86NZVqhdz3slrl4n
NTyFtTXeUB1fh0W0ibPJ3hUNCI5c0NZEHi72xKFFAHkJzzsF39A4GWkLqhLKH8s0fy8RaCpx7g/p
0u3M2sp5LgLFnxvqDeMIW+8Y7Kylj+06kGqAglF5GC1z9iuI27w+MuRjO8gK5w1oir6A4YsY3qDI
1uo+KMjlt9AryWfJ7CX0usvHsqieE7m6nQTpMJnRLhNjJh6jxUkE+NSFYpfKWfCY1dl9I6VPZAcL
R6QX3TpUnLIeYzcT88id1c6XegYMs5YpK/VLSzjkS0b5kneap1f1t36KIcLQjNdCs45tI0wQcSVO
PTWRH0ctz+IcJk6LCjMMCYL0OObdTqco2M4cgFCwDpNW3XRL8UWvq2AnrmTbxeCOanxbLg0TmZ0P
cAwcpf7aC9brEOenWQvcRorjXcycxj4jD70RA5gmwiQuoIRAeXeYg09hn3wqk4JasuSiM+dpHIXT
WLRE40Z4o6fJrg5iBfQDDBpTyh00CJUpVBdQwJWjQx/vNZCtl0ZRKrsnB1KqOLYbS4XOQWcLxf5R
6GTq2wma8l3zJPCc24o130QpLPWh0NtNNbV+0TaL26TW7yZeHtm1u7CYn02NQlBdZt9a2JutqPL6
QfKCcXEaTXwthy5zlq5T9qReSLEtnwdBumnXSd+uvDGshJOqzEhhDZB8WFn7uSRwZFj/FFZLu69N
/caI56MOUJOuTr+rCRlp0N1OWfnQmdVdImp7aBit4yCzi3VU26k2fVus5QCifbHHFCQHPZMR1VRo
H7TbwpRta46+M8hZO2ZmHNWueJYoNznWbLhaY8EbDyBVyV7C1DxG6DyG6nCyNMMvY/SoG/UeLnvx
QR/H1I/C+alvk+QUGEAtq2E5jFP5eY7zWyvK7zkwiV1xx9i9mjKmKFBcFavndgmeOrW5G1UN4nT8
WpOfyqkdoOKqGz8erelOrOvGC2AptqueCmRl7SZLlRkhh2pi0WGrmBUFbG/0S83h+szaQHdnORn5
K1OwRxJ8vVbX/jTHRXow6+JYzq2fFeHOaJkZXgAFTdWptbRscOt4FP5ifz7DZlzRQJw+0wu+1WKd
LKb9oszC/SSvHX4xCr7W4aIew7EE3pBWg3mc2vZX3tc7K4WBe5HUvdjpT1Gv3xaxeZOGBU2z7k6c
l1cYv1QvL8veW4eWQQMTIet2JMbDjyk1NM9s5kM8Sbu0zXa91h7F0fTIrhxphh15kuJvZEzKTSoX
P+K++TZJcuKleYFTFOvqRDs6drqapk6dMbo61ml0OwVq7awScXYr1iIJXXEq2rG3JSHmH+F8F/YA
FKzSp2Szi+rUo25506Jh5groLNr8bX81o3RI1eFVWULInDNAJGM0jzbNx9KzmumL3msnIhjJS2hy
4OZ12aMr4IlDk3HqhRcQ8dRi06hFvE2CQh8iFVkMnlsVOGaYqNqN0Q8vQ9qNN6WkdjQWF/WOKDpw
2q6cPVONQHNCNB7KUbOjCB47NAqZrJlkaAqt3BkHDDYTUhgFGYfXqAF8bY10y6DB4sdLIpaUZMuQ
3G2tnkb1Awlk+tQ1FSS3jFgEieFM9B8qW8HS6ARS/zDT/xxNHcB3mn8DSMylrcPyJYQx8aCKqKTD
g26c4JgoIHJPQpfHInmEWM4vGj14gD8m/KzK0dc6VrxoLB3+hnuSw1NCb9oW6OepQ3+UciREm759
lsHBNYFGKXoxEWmc5rUMz897ypvI+B2bWeGqeFjfKCpehiA7pRL/qqfNch+1RfBTnWTZXuIankBh
oFMaaCuJQjd1id1Qm36M8mj+ledW9SPt8nEVVY9nREnjsMmdSh1URr+h+NP3fZvKX0OGHK1TG4QL
dINmKpt7EhGkLRPy4sJu6yWSHxYxToKfUxhqYeoqhJwmr40lfdUTAgVisuAO9iwTsn1JPlhU0OOD
VlVBeRKnhJB2EsrhuWj6THMrunqVDZAn/FwVkjkioyzn99mcl8YrH6n9OoRTuGfCQaFIEdfaTWkE
0zPXSCbMNLJ9W6NIL2eT+lOQu8xHdyc9aopYnoaq4iCVvbEEnOc2PIytqkDy2wg3Q5Wan2qSgie4
E9SHJYkbV6/GOYJabGh/6EJs3SKpUn6VmeB0llgb7wxjZd+tiU+Kpc79oamX+7kOZ8mecxNXMRtp
8zybcfIZva72oZMUfGySQRy9dLEJTZEgPYeo/B6HqYx9ZZrG37TNBaiEgtWhQ+G9djfvDUr3D1ld
IbK8cFhEhOPuZ6UuZBJ4SbuvG55+sVGINLvE9MdY6nepLqrQyeqq8XUszexnldMNaMRx3HdKILoJ
3swvKFl4lCwsexZq6UsqBbHoJN1ClpwPOl3GKp4UR0jbwG8qpJgMQAOPolWAgkxkeOzmJL1tW6U/
9YZWPVtBUPV2PJfdXU04b0AHFDKETxmqcs0ipP5IpP1pbKXlOc8IcbK1Y2+LBfcDPi3rMy1MpDGC
MDjVRRwtbimrgmNNjXKYhbm6yUin8RCwMsAONVfDzZxluWrz4azP3RQVD0KkNQ9L1kEL0ktGhiuS
24bwdNQG2q2FJs+2gurGXVj28rGWLGt0wqK1Xkw4BE7S1M5HBf3YY7b0qrnjwzAjKyEo5PKmxLEj
mkJ6KlKjUmytMo0HXWzK224Wg19B31lPQjguX4mhRQcABZSxZrZ6/BxIRzJLROyJ6tLYVgDDwGjX
tWvpTTEzcDhUU+h/ib3bG0l9kCdhJLAQUtg5iKFQipi9hBakHzJ6+desNSWRXAUTmoLjkem4wuA/
PIwzr3aRlp1rhS01uEzIHGlBwqMTTOEmHaJqt9RLcRhoWgFdAVJQ1cw+5PBePCWFihpVKYYMfYEL
iFa+EJqBOQQNsnLXNmrqDFM2oiIKmUES5yRJVrkg7GsKbqRXCJkMUUb+PAYPaijRF8uqL3BADoiP
5USQ7Wh4RTzlflpMsSeAMIA426x2QSsJnpAHnZPpVuUyUAJtWTiHT13dqSjEKuVhztLMn3L4gqPR
zFwzjC137Dv8oMx4hKsiq+sAkglBTS8vODWY2ZP0R9zK9a5d2tKhhdaktqkncE91ASX+RaAe1kUq
McHQwHKWNf0prZd4h2ax7OlZWjpGDlu9JDfF77HOhycJ2J9fVFBoEFQne1Jt+E2S0TrK2ti7bUJh
Rpf1xqMdNR06K9FdMW1zkP2x/MLUQ+tWgcTblmQqZBCFZNlSMi4nY1RaEoge2RWTnVmyMHMh989g
29GyU0Z+wwEeNX/O28BGY916AoZQOxzTifil13bwq0zObCXKrjDRWmGonFBCKiJ685KUfDJ7oX9Q
TaH7NtdB+TzlQW7sA30pXnRz6WG6Vqf5q9xM0S2EFsJPsmrNm4Rmrk+ZVIkPcz7WA1I0XZHtczW0
TkozknMMiWLsO3UmgivT5NQXdV0d63gqKrdZ5uplVAh5GOXo+ng3x2Zcw+EtRYuXFpqyl/HU/sSF
hBZtToNHJRtBgbZRwURazGA0MWK8gGKp50MxGAsvd1LVlhdKavbNoiC3r1VYGGzdHAHyUyxpajDK
YfnJRGj1U2sKyWODWvtjatGSgqlKUu7FsKQMXIbzfNPFgbJr5Kx7UBkEcZQ4hZKE+w3KQ9WeUsNs
3DzJQJJMVJRBL/Fb7/V+mE5R1PT7vDA0WuAAIHhprB6evl4jQTYF0Nq+LM7sVdip/X6UA6lxDPBV
t12Q9ney1kKlxIs0QWfbJ0+FRf4GnFpeGL1tKxRyWnArpj60uq22wqg4ddsEN5I2BBw0kaxQkBM/
iobY68Ws3qdkGosXtI322gjCRMzcReDE9TbPC5tuXDR6QkGlJGFPHIs2KBnNqAi/wxLG7zEzUy8X
JvOLIgvpbQeqyUsayzykUyf4dUKgid5Rv2sBut0BfjF+jVWjPunUkBMnqikuyyWI6EQgYQqmatpD
2JXljp5a488Z73bfDHr6ABJsQPuyDTkkkM2VhRtQemqdsJGa+0gFnu4gsKdSrUZYJJLGEayb0VX2
0OjQgZdKNz0YcQQ6seSVhX+6sGBfnGGtUcKqfYgp9FR2o4ACAXvB1bbkoLvR+yU86QJKHB3nLXOK
2ug+K104fzXjvnODWihgx+kycT9qqZGAPjDDvTyvqI0gaX7qSQANX6E0yatcauJhmJvhkBWWfpho
rDAo23UWaRZDWXafqHVld6LZHpRBSr/XSx1/N2JB/alPjCyEVj/vRrJZV4LAGU6/MYwdSQ+sr4jL
SqmDaCPVtXQ0iqfGbJdTNiGWqHX1MlLDk7TGabNO/w2UrAVGODTdz0QplO9qlqpuiFJQ44zlsDxq
kGHdT2vkhJJPPBx6oo3PvWiUzmLO3S7tQEnQ3JOtB4jnitdy7NA/tRr5XjK75mYKxvBlNM36JgGV
VAKQHqj9EcBn3ynbxJ7RFwXkunO9AyPVPVu19GMy6vxRDUO0LDvUPdMsbV5KNWt281jLx1Ko4B8l
TGtiX6KOBnA5Dsy7uMszNLWN362OI6aJIZUOmmPJjBRWA+dusch7a07I5VJRvDHVrtkLKgSOaBHn
/grk6u1pqK2InF0P9mTWAUAJKrK0kHkP1Uo5liBtH0B/MpWXiFSQsp7CjhyAkgLyQ0KbBCkPV1QL
P2UIzJ7SXCAdE7JEdxIzzx/GlV7dpQzR7vnK4w/VEHAsazZyoF6QIuIXpfAS1VlDG0j6GQ9WC6xC
n/dmEopfssSQToC/Qgjy+G14Zknwe0sQTgsHyVlaNWB8AuhrpsNTXQXT0jlyMzfwKgTGvRjMAFC6
Og9OeYugU6g14pe0jmXQHEawb7MkfY61LjkEeq/8noawIqIzFmp6bZ4ALo2L8WtklUJhI8dQPZRa
FT6a+ZgjtNsYLmXFuoSdymBqReAN+h6lcQwOppyL45+6W5Cqy2cRhSJfXlTe6QEqUuTQteYOMoTm
pHXReD/ran0sIj5tpizDIUhl+ZglE6SXgwEfR4h05BIV+ktLRPiJShLYdSGEJkQaLbuj4XVKi0q7
T2FUf2qmgkRUloFArVScgatPUwEMVYI61BBq4TA1vaY7ZUc11Q5KqYQlMzPumrATvYRwyA3WhuJc
FtI+FmSI+LssOyw90jZGoLT3gKigL5sGYJhVrsPGKsblrZ5Z+QmSXkKpUO92SUOgaxvqMh3EsJoo
x0rZT2thsledJbjkqlH7gZogOg9Dk76kbRE9UZzQ7vHaEM9l7XyfW5HwfUyH0TOXyIRhq5HGQxBE
kIGKVXQLYIkMwGoDSbOzbNH89k9oS/GVXLiWk/wg8U7uKzPnzVmmr1ljTX6s01mtp+5H2rTwcWrl
6DH0FR8k0cwPSx5Xh5S48DZHL90T+r5wgKDVD6FihDD2LdnPJleEhwowGyVqfqj+GoIG6znfQUQy
m+e5BLVX0qzkkoX1UMspsWMrSJDb9nV5QsGGgqJBlAHNS+IPnWh8rZq0tsuwFkY4RhPNRZyAK6cu
MMzjZPdzmyb7eYjUWwDL2oNer2isFpZ2DUSiLUea+KzMigqZKRPdOYdXdtexy36lK0vhCR3keLLV
rtf3Wjcluw5PULi6OKiBJ+Bg0IOgd/lZzHA4jL/FUCtpWjW7nQkTEq/FFALyiis/F2QW0XSjeejk
gNGiXls0d8kNOmf8Cd6shks8ohtpB0wYvZqUPX1lkSt3MVJUvYtpSd1CnupneSmQgSiEVr0nKKmc
jmjbD6JUfh1zoPt2GUULPMI13RdnomX3Cs4wuqU/ljxYrZr9SsRMewSFnv5GTKSlotbm1bdmMnWf
Yj3dBB5dzS0nGhkqBYfenpuVCPjjFtaGE4IWFiNFKH0ZEmSAhvwO0yJYiEHLBQzN4ihIrtlXipel
g5nbVpSkd4UxW09lNRVOkw2aj6Zu6jXDIt5UYGyTYqbg2oJmF1bJk3FEO02Id4wtyLDA8Rrfy3Wh
wQAjrC2/ST9EYg7JLj2M1k7jIWRyNO7uC6ZsqPHMNGakwjFzy7oxh3JPu+uXPuQQoI1MlwJgZRgg
1Ytdh3Looa+D7m94rDcDK+eTBxu2g/e9vA34ogtR/5R1Oof0pJRn+ah6sQc2VfBneoepf1WCWt72
7Da9w03PjsxRiWNAyp70TJixK/zg0H6dHNlHEM2Nrqxu/fFv4R40KldiUnD1kkyvkD8/a4sOfTgI
VgpsRkVWZV8oqL/ZQl42jxRWIpfJyfAhWBSTSCG9JopweWNlfSUkY5aFqvtb21JuovLTYbv14MVz
Mp+OVuBjf5d5MPY9fXygL3eAMbSSXMK8tlVBqqaYkCJt0J21B1f0WmfZywdjp3ixH10ZyfvDbfZu
W89sbfq/Urs0gNkLyRvG9pWageSKWq3uVFnUvL6lwhFrEEuTFprRvZR0jmVlbD5ISqrMTfhXmauf
NBhU20j0YzX/BLJB0IenvAaBzt8gNvWjJAZ+zSgfat1gfUnVCumvrJ5iBCDhmr2yde9BQRAC0lBS
UIJj2Hqr1Y7SgCQY65eij+FLL8te8FJHOUIE7uIRj8LLFXsXrsAbe5uTUVHAMNSiX0+G5Bs+LzQF
IGrsvuSJCGEM9rUZ5mtIhPUHnV2DQC7KyopzoF3DF/ATjmjM35W0/NTo1f7jta0//d3JOMM8rFt9
Zqme+5bJyUymvVDdqEUMD3D3+rGJFTbxkYnt7tWjonQpaEQp1h86yEmBvdhGOP/1sZn34AIc1Qov
AF4pikBwN76j6LLYlAdN8kJz3idt3u6bQhHuM+DwXyIDhgnGeIu9XmT6bsqV8qaaRV6CTAGuvJIf
KzKzTLo+LbfZYrS3+jKEiSuWnbg3ZxV4rYZQOeNMk60v4VUJhAsnGqymYUqqDjcZ4M23n6EgLaYG
IEiedC86slP42XPgDvO+dwO79Mc9xKgf79al735ucHPCFnSyyF0M+nKsSKNzo99/bGB1KduvzrnS
TdieAfCpm2ejMjuFbnQgeVY9+RpcqwjLpPkjxXN7mAf7Y2OXno0zY9pm4j3u0iUGd0D7JWcuhFRM
nUFg16lNs9kNovuJyuLHFi8darAyK1OopuKHNssjszFkGroSs0g6XbncFkmNU+PlYysXgTtww0ER
p0iioSibu9MmkdxqJWaSw3AoniP3Z34gqNldeyEuPn7nhjbYJynRmWnLMCQeB+R17MhFpMapD5KH
YupzcCWau7R7YONhK1OhfoEw4u1x5xwtXRFjrVFQqRB+xdMzXaorh0K6cKlQtdZUw2T6W2J6+a0V
bWozMHk9L6xkL/jt8RPF0J3c24MHKtlvPv0dK/9/j80uWiSAAIooSYzZb3axnGN9sVoK4evDFJ4o
Re2S196XHN2X9/pTfrpyPK7Z26ywG624Ix+h8L4rC4/nYq+7sXxTHkq32PWig0zEtU1dHcPmXqvy
2RI3oUSTxBk1efXPiXQlNwV/vbOcyVH93O/j6+HntSVuvHpQLbHQN8q6paKzuAiboBcAr4kzeHR3
vDn/0klX7vYF3wh3iQQcn/FRJI02p7MQNCXulQHRkigaH6VQnp8EqXWvfLt3WDiAhmdWtiwdmTjM
ptJhRbnvvXBPUEGuaENTv6drEP0nS4KiFeINWUXvdP2qZ898lQVLt87c0YoQvForPUltnj9e0IU7
jZeC8Y33FzPG5gljJgdQfAOFtTWHoz1kkHlaFSibui3qK+7jPfh/3bszW5vlxHovtAWgEE/UbOFG
3THL44i1PexTp/hNtjf7uo9C/YFe/HSNt+rSd1NERjgAowOCX+c7zrdSSsc6qWVY1AXruCI31+xL
NHaD174AnLryTF/yYSjkApekJA9CayvKtzBb1uU15KjqDjlS5HjbX5Gr/zXk3uzmbqejbuBcu+OX
zj/QPJVciOGRd1rf5ky3f+kjbAaSsKvMNv8e9mF1hbbyohVmmSzoyeAI2I61x8CUcn2sYKOPkkcp
1x4hzrjirC4dSeWfJv68rmen3ozB8xpxjYmeIknvUke3w/HK1br0dEIpi1ABWwYQest6lPR6Lw6A
0jxhj2DVMTwCv7IDm0k2EuTE+fiWrb5n434B88JzIDEkRPq7usuzJS0GhaWy6vEa0feq1hXkBP2g
eRHyGTGNkqlOGjdUMj82eiG80iH9JIijJCLq6ua6MYNXJH2cTV4ySPDaqE6rhoBsngm56ZD/brrh
yrG/EDwaHLwVaEEEqW1f7iCT8jlTMMjgInAFajNTHdmDIj7EJRgUKXv9eIGX7OHtNUlEcIJhrvXP
z3Y1AD1QK1E8e2EdtU8WhAtebo3DDrALDIiLMTtCJafXvNi6bZtvyTSYDBOzYYDJ2JJFRR1TfIKM
1ejQHLSbxM2d9QEIvnS7wrl2cC4s8Y2xzcGRgNAGFtA5snX1Z6YiqW1laGwNQ/DEe/8Y9cFfH+/p
hcuHAC+klLpmQlG5pe7Xlzqr2rpeJQbq+1bVd7O27GstueJGLq2LMTzSDHzkauvtp1tKTU8srZg8
2ah3CugUe5a6m1GYTnqnfY0AAPz7ToXpSxDsogh3yTuDQ9pbi1QFI0xyA+pci5/0yE+IHdX7jzfw
/VwdF+7c0iYOETWm1YsRS603exS8fVHYQ9MBbMBZQ5/2R+yXxZWrfsmbnRvdhiUzkzGzTr/Ja9zZ
k9wY6V9Sgd6FpmdnaY52JQy64M/emNu8pomWxswyY05ZngPpdYBCSBjv5Hpy++wll19Wlq6Pt/UP
Gczm2r0xufFmQQgJB4KJtCHckW1F8gyktB0eKQRoXnKffKWRSz1JpY7tilTkyLccCr5O+TsVbbCv
/jQcrt3OS+/8mx+1uZ55RNOjWveBcQyKjy0/S3BSp/FEH8i3r1+5NRcu5xtz6+N85vAWWk+laGBO
CJ8kHeJWgDW99B+keW+srL/izMpc60lsgD2mUp/s1RaXk3b2PFwzc/nM4kEZumYumvHrjZ0qqLqx
tf7P5jEG9ak5tW59yP0Atv8rT/DFvTuztrmWKA0OUDhjrdG9EaQNVEB2BgXdx8d0Td3endJ/WrE2
JY0lEYgG1zWVmX5jErv0h2U84Liv1Gkubx5zydAwSYaobh93c6hi0hCOwlrcjBxpX6gHeHfJQ4ZP
2rC/tntX7W1OOux0cRCtXm1N6FSncMFBwB/iCLvchwHPvPK1Lt+ss/VtjnrbgZ2fRzZy+ik6kqvS
qvqlu+Cs/QzA1GDTpr/iYS6lJ2sR8h9bujn3PFcx1IGYHPzoQf/c3jJJQ1/9kHrCE0TQLJXNfQQa
0+8/PjQb7bM/zaE3ltdTdXbjuhhFmXQ9NcwwoFiZubKXe9FDa4NH8sUH82A40ff+pn+GfA9Oumsr
v3g1zha+iaOswUDSbsF806svQZydivg5DJpr5b71k727G2dmNvcdqFkmGusbFSTtMWhuJUO4spEb
uYj3G7m55A2SRs2wbqR+OzvhvnBDr9lPsb+WOkwbYJwN0OZkgdPZXeu4rb9+uzrGL+gLabpItL3Z
RCkNxxjCM4Yxx3g5ZqVENzkGp6ybP7IFjq0ecgxJ+P7xydlopvxtwedWN3uapGVrWBNWSTTvGFRz
lD005s74E3lTJ3fhpQyvJjPSJSd3bnSzy2E4mSC1+ZDk8ZIPOiLd5ZobuYazOBLDPN5z8a0YveTT
tRT3iuFtwViOS5ryynpQNUCIWrTXplsTlQq5DB4/3tiN6t+7jd0K5EBJIgr1+jk7V/LNz2iFpXeR
adcpcmdec8L5ecLK4NGR0ZeMrNiBYct38MYG7hL90tew6xC/Gleel0tX6GzntU0QBGy4rKWOnRcs
WMCHwFGH4IqJC5G5xTFGwIE6GgnrJrQTJSEAZIaJXtxPyUm0PL3R93n72CVXyySX78w/bW2WA262
V4QYWzxiX0QPtYiJ2We3dpnjOoQOPMSIvTGb8Bi7ya9rT9olrydrFvUZlcovCetbp7uO4URQa0xI
SfU7S47dMI93DUxeH5+kS5/s3MzmstDfCHPZxEwwAmy1q3hGrJBRj+pK3nHRDgwPSBogEaRvG9MG
7GrJrFaTZ0m/Yobmyv5K8HnxfQQT9Q8LGw8HU14O5gcL5ieAncfCj/xgPFav0t1c4F8nr3MiLyLP
EWjgXDmV7z8W9XCE6hnWhKCHAtfbj6WsffcoAwomRTtZiFBcbe0x/Prxp7rwDr+1snmHqxCybUPG
inhU/NaBYmRX7wb61OJhOgJ78mQSOKrld8ohOly72xeXSOcDlAxXnJDu7RKjCkxzp6qL11P/FLpD
D72iNdx8vMQLcZwmyRBTmhS/UBnY1kygGJBisaWkrNxLPkKBJ7QA3bVfGTqpq12pur4/k2+Nba5Y
A8QdTTyMwS15lI3CwXe5VxZ0yYZKtwieU4lT/yckOIud9KibZi1PRWKnBuTdqzzu1y4YXBI+DIOC
/pz6wdPfI6b/T6/0v6AKPvsAK53tG7rZT0Xc/frrv/538/3Hf3l53HzvfrXn3LN//ve/ky3p/40W
IlSjVNwtdH1XmcC/kS1p0n/TtAQsJMr8B3At4ff/TrYk6/8t8vLI6//DNfgD5/k796wMZS0cagir
Qnmiweli/TtkS9tjQ98eSidqeDCt65K6rVUiRjqlcy1pbgN/Q9bfWdI1/uV3/nI1sT4tItEEKo1b
nxVAd6nDqqu7WeYgTuwGAH290DOcziv/ivKTDoDYBUFIv+9aRP8uEN7a3ngyq2fEv85Ro269yQ2E
yo6+Dvf1bu2kIvpKJByAsWTe89AHu27X7s/OxMPfot5ztJu8PtznwfDW/Oap0KcwqKZJVt3SmzWA
GshW21a4Q7VZwpu2rng//A6+oOfySZ594dO6Dbl7vez+Lovc/o6NA0pCDTYKplpd9Xbt1rU7IEc0
l5yCIJV+nTM/fbzwS6dKVekucb5R29I36271GAXpMtWZBP8Zq5/H+vXjv/9dvP9nQWcGNgsCvhgZ
44jCTnKI99o+fTQSJ74VD6u7M0/JN+NBeYh/fGx0jVDefcwzm5sIRtTmsS3z9RxDXNfuuv2ahf8L
TbOLhwbMNyg+ulfKVmhbWKoWggvstF6wg+SidqZ9vNN2sjuK/wm9yrqXoFx4OHSIqqwtrYlYxcYK
/9ZcWCuP67qgrt2Lduz/23HuG0sGmrhvn3Y4RktyJlF11zKhecz3YcyckPo43pZ04Q3H2KV/TeYp
4t+qN83uqje49AX/sVLsb2J6I4OTuEyB+67FG/Cn7vxb86dD+1lxl324s26Fxu9vaj9/bn9oh3//
9ACOor6xNkzUra4HOZQGW2aou+puPT3pDqqpf+X0rCd/e0rP7WwixEkhzRBaQeNmdIfMDR+7h7VG
zMz1bjgCfI1t2UZ0gnYfvdePl3jRzZzb3nhbDdR42XWAkdf9ncBX1I9rLRpxBLd/+Ae5478OWPlz
ns72dONmBoZnpyFlT6V7BsUBIQREPMoOGCrdy8K5hmt8B3rd2tt4HROytyGV/uztdCPJ9DRWlsDF
UyznX/AD62n86Etu/E0sZoxrQRzkMvLqg6jn+1k7NDhs6zouZr15H9jaygsnDOhlU8FOrjezeZD2
3X459of8+VqN713gvdnDLQBB75DyLIo/Z6Q4EBG7JY0C9Vn2S58pev/KidwmE1trq689i4rDVDEG
LWBSfT4yQ3NT+bUTPDC9aacvaxUM3mNn+PqxzUtv39klUJS3Jptp7tU8HXGnTbwXeuNbLCwv/28m
1p9wtqpeEuZJWVclTrCeAwkr1fqKu7q2io0bKZNhhFOEcpaUZ4y4tHYt5Vdw3RcfcbBtcFIzFaG9
YywLF8EcCua2XTgRn0dQKbYgIQEoRRTPGnV+YL6QKeKCKVIlSP9aRsuRE6refSIYTglE07bURHGq
vv308fa+jxpXMXF628Qvui6jT/h2f5VZy3oAPNy8XXWjvUQHcxfvWydxmVSQ3Pl+9EmB9/UP3XM/
tvxu1zeGNw8UYKO4VUsuR6zC8gi3VCZfVX5dz9+bq76xsbkSsh7WGjRQcPz86cvGXu7AvUxXdoWD
1yfpykF6VyUl9XmzmZvDKqiFmTMDqbnFzegth7WQENyUX3pX91OiXRCuwIaVa1bfBVGrVaKZNa+B
fdO03n7C1DQZ4g7+hBqiMxwA065vw4qsmn79JwH2ao7s21hxrghrbC59gcwFA0qYa730LoxvV0o8
3QVVJdw3dkNmc61q9z6r+mORnaXrRRlD3FzQTjabPDPx2GsEPKt2eeSx97qT4an2SB0j81J3JP+H
Nnz38SF9/wxuTG+eeZidU0NioIvHAtKdO+mkH1Tb2Kl+crzW6X3vI7ClInhPnkyY+o5zL24anXl+
ruKKSRXrX7T47BDMWuvXhzD60RDLhNefw0t3BNwItFyk7OY7DJm2MC/aWfPfVrgGioiJrNUU5EKc
+ZB9u1bzev8qrss8M7jZ0jQtmAdtiMEps38x/GUvPsBXcGQsdZftrjYV372KG2ubuMnqGcNbYLX7
4wIWosRuPz1CIEbUXzkWXu86gOeiGzhf4SZ2guMVMrgcm9lN5+s7wVZuajwqHcxX2qa26Cqfqqsr
fZ+Ab1a6cQM54/4yXKdYPeSn6ku066kD5F7ix6fkC5wI/0Pal+3GrTPdPpEASdR4K6kHt4d4SJw4
N4LtxKJmUbP49GfR+f4dme7T3NsGgiBAAykVWSwWa1grjtIQ6E1z5N7Pl6JZIVe/et7FVuIb0Pxu
oasUVTG5tdRhOSB/XZxUc9efGQHwPv7ty/HY9WEBYACPOcwWvWtKJE7t2xlJxQu1vgIy1uYMKG/h
ELGvGUKdf7Gpx7zsSqDcohiDbokAZgKAGod0DxaJZJP+ifa/dB4qbkWo8DxHz6VF0HfviHeM3KFu
GKB+ZLqJAv+PGcXhYquFHQnyMyJqJN/iUNUuK8xDvivhzP+RJx1LykYTKE9Y0OzM3pK9v/l3j7aj
YgAuiuSC5WI+VBJD5tgBygPEWCLO2P0Ro/8fGP7/970k/pt32iBt6AHRGQV+X4oucs8vaY/UYmST
PqrJANgooOcBOydJi41ip44ZPQrANqoUImUiyxpIOvm8wk5VF8keWBv7Zx72V+pX0rGlW8uRohmS
6yQF1Qnu2m1/RvBsETuUHZR33jGXuZYjXfCi5YpPmFx9fSCZTpAl38DWlWx8vKvB9tKHefJt+AUq
ZkVE+K6NToRPYtIEqVmAifumdM9TYgOpcoDgPtLD4ldzR7eAfUGqhO6LTXmnnpGQNYW5iyQtckLI
VpvvCLta2tIcE2V4vGMC8tpMU4RMaT5/6TBOH5y2EjlXYSEuQ4wGgYgZBED62yCtBN0EHcrWjFog
g1IPoHFpfjYWxi7FxLgBhq9khJWelvlePcgECitmXAB4bsov3SLp3Q5T6UYEmoE86Jd8x6cRPBxg
FfmcIOm0gdRoYNRPzahZ7hb+gzTXs6VIg8oH+nX9XEQ/GK9CP6cnhdbdHMdkqCACQFyHxtl19J6B
gnDgpmLR3lmhLEmyQrCuaHmdZWYUX+pF0GyTDSAikPsAM21YR+PlvwhwZV//KhLM0yZY+8B2Lej/
1o9cTI5libNQE0GKPvOgPet25a7dJM7zhOZOlAtQgFRsmXx/yiIlP7wACa8Bh4wR1T1qt+wa8EaK
hXw35imLkEKvLrGHhQurAOZWNQRcIEI73WiHvAT0oddgajbrO/86sYr52Uu9clfwQv/e6/Nzmlp4
snW293Pkvb5zzApJrwxJ1cCacrpJCWUoVZUHbmcHo6FA/zht0O+CVPnbpeNqVW0B7OnYgCtCRTEA
1swejR+I/L1tc6mapVdKk0I3DRCZAEnGZlTdvk48gBTpkV46Z6P9UGpDSJsrKwNlHWBY5/SlAMjH
aW3FRqwvS0lZT8oBGE1OweHpG1GjFXuNmFduMxZRBrSJ0AVMKc+zw2mBKoVlTpDCBHBs6yTC4Acd
gLn7apujs5ABneHfmftR9/H3hHnm2xPmlkXhcVBDRBp9TLvxyp4BK+S7kRYnqlSP+K9OraY47KuM
lUH9iYJbCqv5QzSkDTuQrj54d9a234G+eX96JRXHWHaLeKVneq7BchB6Y2Lmaxx/Oy3g3QtYNg7J
N5EBuJazOAkC/cBEvzP/7m7qM4Zz4GxOy1IpI/kkPJqyZdRgFYkGnHj6dalrleEdu4ZNEO6g9dgA
ur0l3VQDSAQbumBzRJGU3Vob8kSjdg/m2qA8w2hC1IbZQbsegv8MTSDWcS1ZskAf/DY558yM7C/T
6wBo8V2/E+UCsln2I1E4sGNLuZYmGSFz26wYaujp9mxrjnjV14rNOnpPovaPaV2MOwti2Ld2Ds74
OW5Bjol8MzAXI7Kn6LkUXRiCSgjoDhvV6LOwNPlgIW+AINHB+L0lN4/n9TjWnEGn1KuBKektgoJj
n9Q0Om2G7/JNr1u1EiS54x7TR2WLN0XURphXfBx23rXzS79jAPs8YJwWw2Lxhu4agMordu2odaKv
WtBUYYBLzqcDoqqAjeA0+8VNmTw0YB3v5mYT+9uqfChBbfoRRcVInI6XEsFr7O0WukXW5CCyBF/c
wbtpz9htc8FRykLKYNe8VPcTeAO2PQIeVePsu1TX6wqvBEvmaZnc1Yf/u14tlOnzjZddC3I0YM6L
tqSivi3CRrWxx24BULF5Hp7UeBg6ksnOxRiLhl2AquxEOxtgwjG9kWB+Y7kewIBlRt53dWPGsdvV
9AA8gKEnNL/I8wFpC4y0Ds0y4HKdvgP6LPIm1IJKtCMnEF3N96c39egpAZcYoKWQirFkKnWzsa0U
ZCFGpDn2Va+DjLepbuxlVMQMR69wPNIwXQuyJYiSgoYOOMLAgB8MpHryK3c778Fque0uxOapsy9H
13AlTHLbtjn0qVuaRlSk5JD6ZOsMt9Q9mHn+tUzRzXN6Cd8Vd4V5EjACglsG6QO8nN6ei9Jmgk1n
xkk4m/MLrw3SvYj/0jMS34ke63/xBBBHTXZua5GSaaI2BJoNDpH8Od6BEvYwBl0E2tMkFDNNqpT6
sfVcSxNGtIpRGANnCSmwnqnTgYfL+5pwcsiHbEdK58pqyu+KBT128IgOt42OTrRxyX1Reu0saAgw
hLEUZxZcTbejkR86D26Y4tq1Q2dPD6r7Qs6X/NnFv0KlcGIyWzvuJsR8vQ5wvnQGlWqZGtkOQMb7
CrPAW1ZaZYTaAjDzgA96WuWjGgOVCeU+ABTolrTCYFlN8AeuPK1qRBNVS8HTDJIyOrMCEO/dj9Pi
jh5H2Oo/8iRl2bJwDnBmEdjgwVKG/CyLkDGM9C1oPP9FP8JRC1rJE7+vLCgDWzPGgSFvCc1Dsvd2
y4ZEbIcs0YahQz677cP+p9qZvsNZed1UE1OqoiNQt3RJz5FZSTwhnYM0LLsi52gWRznPRAeNMg12
fAfRvoIxbgFzJkUBM13MPAUuBGy2OQMd1sG5rvYmWAZQGhHtLBqO5c84VMVVR60WmcQ/YlEHkhZW
q4FhBaf7Wuwi+xzdUBYwST6pHpjr38rJi6oF7DpcgGkDhx+9kDtzAgYPS9KHgRhPTTkdrAWNtdT6
Ce6la6fHDDIFOHLm6jvLSc8GEEsDrULRcX7s9iIr7aWIpB7TjvACjmJ2nzXnoKe3ZL750FH5u8KS
dwfNH/gOFmhOz+i1qF6aZ94X3P6oGyRb1dv66PtprZHk2Eu3nh2aWGI/tR8VWltszJWRMD5H05ni
Tj5qOgQT1gZYbV3MJb3d0o4WtNcHnMkC/VCi74rsBJyNynTegdS9nsGVHEmlwTQ0KwfoZWRUFd15
NXGRXUTXw02RjNO3mYDdOxoz7u6KuLG2dZIXt8mkl9tptPoDG4DYjGiUnBOHdSCyGdimg7MMQKCB
Qkqpm9/aMYvBAI4WVrsDduI0o2il1UjTgmWe7mejzfaGn9eR6YIptMsL67eWAclEcwGzrXDj7yNy
H80RrgCQIrZ4NL5dUrvqgZNnlnCrCehbpg6FH9c6VFOyGcGWEtQZMIsFjY/CRMVOvY0G3oqVjgEO
oEAbB/rfn1HP8pBh1ip/ded4Lj6pdvS9q3srTjIcbnvZxKYRJ8IBSImWBKX91OtnxqQrlvP98X4r
SLIcL/O4WThCEPApjKrZWY0HsO3qI2LwnkGIA7AG05cuJxDIVMQrIQbY+sDbB95Mb4Y2sHpPb9PR
ZVuJEcazugM1jCaAWxEhsGsCbC4FxUuegXwcsO1gIzot6uiL6fWZTTxXZC+kLUrG1NJGAKHCIhbw
bgU5WDOiAk15FkCyiiQA45R//y8qusLS3loiQmHxvP+fXGnHelfPxsXAdSR6OS0A622BYh0a4Xw1
4npXebDj3nIlTgqbXL0yeCVewKKl038SLZWi6NRClipCOx4yrWRJoYS51F0O+FrcNRjBLZL7ajvu
2w2mqepdq/+b6rhwFqfWUjJLhJxDAaTiPwInuJFXgXwzWge1lz6unm0gBegCHAiQKW+tc/L1rCkm
8e4k/YuBPLaZPrtAGp95eaBecj8N+iE3R8Grdm3r8WOcqRIp7087bGf1BZIX05KE93TgYAN2uoNm
s3OGVsG50e8UZ+OYkwaggGAe1lFEkWNt2wRJm916/LVJByckdIDQ8s0Acop34d+AtTFczru9tvW8
r8S9UNnsMS8gWpOIbSIxhPTB23WuiZXXOeopEc8TGrABkJAct6IJ7pKu3SlUFcf8rQlhggaTYqjo
mRby2ZIwva+1rp8hjJ4ZW3tbbDGCu0ku/qC6udfa9rS89xHFG3Hy9G3fWnolAOZx+uPdgHY2shPT
//+5JwjYsFALOUTAkaEOK3s3d/btHjkNAJhEIxDCMIcHxHhcd+zMOR90JWrruw6dV3nYNOR6wDln
2ZKbyTGxMeo15Fm75d5GxzH6qa/bfbedtvZBO4w7eih2RFkRe+9MoeZKrORxsnwcOQjN9Ug7ry7K
q3LP+UWKadS75KbZ0yvt4JxT3CTn9BxtLOcIy7svJtiWVRUKuWFB1l7yQ0bvOmWLbAPixPmi2oJM
E2+oCRgcqqGgIz5IKAz/g4NhCUSqt2cDEHSVtpCBI+kNH7dJDx4Qt7zA2YoJKFXP+nt381aYpFbW
12XXeQYHmQ4DA+LX0WuCUg1WeXwT/+ok3fpuBaJZCsqCqH5ZNi5aZdLfDPyD4k0Ipcqn0yfwSDL6
rVbSiXdHZiztQHi03MSXYIwCBeU1wNAvAWVkXhf3xWP8Y/iynHu3miIIVSyn3PDU6HgoNWB4Adkv
6rYeniwzOgmMMVIoeNSl/bWR15BgFUXNsxHHGA3iuPJLxPmxBr/WoTFo2HK72rdIJFTflK0mik18
NdyVUO4P4Lkis7gy/qD4ANtEA5KQv6u3FQuU8t5f/dhFIrAQdfTG+XJGcfJaYnKOgyDCqOxZtFeL
7p30mW7+e2X/TYwt30feOE49mxCVeja4wW0wOYFhQrFnxzzI+lkkJSlKcJ2DeAz24Bj1uVX357He
bgEgdJk16aZy4oc87nZV437LZz1WCT+2d7jp/4nupRPBMkrMkuNNNm69g38uYsT8AtcSBsaApaqS
duwYoKPRQHc8SiRoo3nrwjQ9yy2vx+NzaIN454Q+QxMASMNEeq16cXfVhldWpNNhn25VHu3ddLrw
1OimtJCsQAoR/XJvhY91x5I2dnWYqZjickLjKW+2mfOzau88OIAz4xCLIacdxg61eddZZ4l7UBnv
sfBq/RGSw/NB2eGNHcUzpy2tbZOBpgTz+Mk3MPLFZ2ADcw+k0Po9+jb+K+b5H/VfR4ldVBjkvhje
6B0h1YS+iBYQ8qlxOwytClXpmPshaGdHC72IPGT30039CJjQP/u7AGUsIc69eOQMzz7GEDXTuVdn
MV+PuxzGrYVKRlW2NgJngn21A7GvFCzFYXmwt1UE9u2Ig3N2L/Y13RYhCUCQvmHn9KeyCqdSXfy+
coKssSpqx0R8xRiB7Azjl/T1RSmsurlk+9NeQzwV3ymNKW9UAFDgRB/cW3FuAToVOo8IJg16m4JE
pjTo5rSIY7E48X1LzJrbPgp9b0XA9VJQBYI6GkQnDzED79+8awcz5BYJT0s68iAHYhp6fkXYSgQX
xVtRo1245cAXHQ9yds/o+BuEzGH2ZQxSMdtJ65ckBBuFMi19bBFRlTJ8gsKG8EeSWG/RAP/W61Fe
5qCofWpj1avtyBscmq1ESJrNTeaPjt/9cTq4i4P0YJ6VZ2Sjn6tM4uhBePWtiO7xUnyFAFyZ4Mho
mwJAVMj6E/gnP/MQI2vA4y6+GzcEPXcV+iNI4FySr1NYbpMvqvfbMfe2+gS5SxKd123DXI5548Jm
V+gTJqCb1OdtAm71DRjXq0gbOn7tIbWqsKFjVwtecmgdNgFvgvv07V7igaqB2Q4vdKd+wowCcL52
mV8phBw7EpaHbmsfW4oyhnTqLA4aws7BVa35z8PoBVb9M8tz9BnmipvyqDYrQVKsbzfcLcGEjExR
ZgKK5qc5A7MluTt97FRCpCXjnQ1ybRNC8uIA2LIQhNZBkfz+iBBgcOPZgq5u+UrwNWfRAAmDJFSf
gUvKB3U3aJmZptiZ47r8FSMdZdb6oHPjEDOw69Frw2UCrFVlKKQc3/+/UshbI8tarR/QVIpmlo5F
MwErWJlsreJiIIqbVKWOlClMATwMWCWUbkYwaGe6H4KkALzb96f3RqWO+IqVw6gnZrWZyGqN/Jq1
j1xrwFMLx2upwmiVOpI5NwlHGlYYgQcOcWr3Adh+w2lKFKdGpY9k0Pk0gLXCgBibX3f8xkyfGD33
xt+nV02ljHQvMr1fKsCpomrauQF4PzFFawZd8u20FJUuUmA+LOXc+4XYG/+b7Tx64Oe1wQidM9X7
QyFIHlptEotr3INPW7w4HNEllRKwilMWGCpAbcXCvfY4r8xtcVN9snoYdTndoo4VNO6d696fXjax
xXJcJCrM/3M38gujBwBWqoOxMSoNPCFAyVybLKj0LvRrB+hzX09LO3rdraRJ/qDrs5bGNmojQHh+
shMgBs/zwW9AK6v5t27hbYBu++u0SNUiSp4BJIt57mhw2iy+G+wxtIAe6oNx8nNSxFestmqoujHF
jAyqnzio5vjgAQR4KX2FFNVmCdNcSbErPx+LFJtlVmlQ2UbIwLuoO8HkI2BPWPQ5nSTvYJV9Y2gd
dCrr3xkBr6SXBpaKu0Ys/yn7k5xDNxWNM5mwiHJJ4IYKLygzTJx/ThPJN9gsHxLNaLE7oBu3cxb6
OUj38s9ddnIsR3otG1MbltZp370FUJzddQY8+kwd/otj8m7RUFtEMh4xFd6Pb+2Agmiv1xNI0vFs
a8+mKwEDzaLSBAtdC1A8AI6eXsCjPm8lUNqleRry2J4gMGH3WXtwu5fMujH5h6K4lRhpn8CXqusT
E8ZQ/5rFzJyJl7fbnJ1W5qhH+CtFriuULXcnrxFSDBO82X1QASXOzVUNnyoxUglMbyqSE4prryD3
9nw/9FNAs+fTqhx1CCtVzLeGMAI+ITYXEcVZP9I2C5IZ/WRxHlnVT4Oq2hHE6p+wOlty3oMzlakF
QMPIncAP74MDV6ebsQaZuOegJtzD3U3+uBnnQuGIjj93V2pKPtx3gZ3PdCTdih/mTXNGIkGCUNmB
C2hoDOGLJnak2ueH04urMHq5TuOBejtZaixubdeBbt11o74f2cXoaB8ySDQmIjshOBCkhQWRNcAV
OE6XvxghdR47AL+mnUKbo47W/ytEWsPSSBLPKiGk9JtH3IqRRVsF0dRxa/wrQroE58rwJiJ8uY0a
yKChes7vqbVEaf/dNevt6d05frz+CpPuQs8BL32aQ580m0E5/zPBvd7OX08LUS2a7GgZ2Je1FrEe
mZHg5NqlU+qKgthxK/urh+Ra+dJn01hDDyu789jvKnc2AO4B2e+H3hQrAxDHexU8CORmSlOY88R5
YDtpqFegpGxUT753oC4ib4rO7/+zZrnlfK5TWroE7UNgS36mv5oLtIyg+KZdIVG/nX7QW//g7Yub
5E6Vz1FYhDwKnfW2n1smNiueHrVeCwkwb/tclTdRmIRMxzJn1AA4DpbRcMZbl2fnXk9+nLY6lSKS
P5iHMulLDYokKVLvznejQoV0fjktRHFYfckfEGqbRdyhUjM7z9Z8OaRgda7vDVIFlpduPidLKLwy
vXQq85SI8KGxOnTZXcXJb+7XwbSwoFHmnFSrJzmGygcts99AmGZ3gd2gS8FjQab9Pq2SSorkGdrG
80xApiAXtHAwRpvb1gfaW6Oi/FR4B5mttJsTYxodKIOOy005f9WdJ8cvoylZwtP6qMxB8g6VPhTL
VOGKte0na/zSVg+JuR8oxiNrFVDpSZ3QoS7V7zqHz03KoFM8pHhAt6HlPRLrq52pjurJPRKt8G/N
zkUzhN3FOKrgrw0KF9B8zhhUqYpB8uTSQYwUhPVVbs+JiPvZ/NNB32gyeHjXfi+9WzLWHwrE/+dc
IUtyDT2L4xokQnCuHmo32u+qiIPU/dKMN6fNQbVHknewSEb6roF54++gq/PtsrgRYQNA4FXLp9ol
8fvKOfAGxWnw7MARzRSg5ePWmC8xXb/5nEKSV9D0OBs70K9FzClDwy93RgmujWaMvPyTSyd5hh6B
iFPV2CI/84BNPqCPOEFZ+soC2tppnVQrJ4UOfuewWCugk8YBsRknAHu3wnacotNiVLYguQb0frZ+
okGh3sZEYnefkylc3GfdVuRwFXLkng9GM80sW5yjKY/3+rg3ebYh2hJWKjKwk1e49Y5yYBkb0449
RChG1zRRSsabQqtVaULF5shNHh1a7+uWY9XS+rdv7UvrV6fq1FY4ntdJstXJyckC4ntx09XFy9h8
8YY6yOafcXdGVY1AKmUkd0DN1C/aDBGJYWrhUGISuwXM8kQ/cwlhY8RnrBQa2ThabQ4xaXpJGtCD
Dv2mZ09T/q0rVNmtY9YGtHiww+NhiRZVyaqXuO6gFA6PAfixzmVBavZhnZVBqkp6KiTJw4pNo5kd
cSHJRfQDnx5obbJxMPLSqtbvaMvGSil5wpzQKqa2B6PTD/0YaOSeOB0ShQ5ykYBxQmfBrt/M+Cca
4DmSRHR4glP6MzWpah85rjXIIUzPBxekfCu2DK9YauBTYv3SQz659l/mDglETIT9d/dkG38FSVdi
UvhUmy1x0IybtPxOqjqixhBUsSr7euwQrAVJh8BsgI9XiEEFLa+ChqCWUd2h+1ahjkqKdAYypwMr
lGg7mZFC1hLU/hDANLatuDvE3SAnc9bKiO1bHbU8L0bq2jDKDLljrt3Y9u/YvMtSMyA9yk3d99Ob
pNJKuhSJmNc3xR1SxY/V6G3E29MAENdpKSqbky5Eklk5mj+gFFvSTWzTaOFXTVsGlKoyykSlkOQ+
0sps0ROUwxjGvoqmOh63C6XFBsM87Wboq2pPSMpwjenaoW/pdD4XVgXca7+5XCy7OTfiVD+nk4a2
m7xLd0XSsLDXKLDCvKEHQQApQ0qHKmg7uw1drcE1aC7OLgFR7V5vPID72d140bZadcG9vrtIrXw6
08bBOuNZ1W/jweXbzp9JmLaxE7rAU7n+1FrLtzW3OmN2fewoMw4L/eGCa8Zu0qDQPnKRrixVLohb
LLZY0UGQswCcJsmCFC8Sjm73z+ljvj0QyJxq3iCSV6Awno1b4qcbi30htbv5nBzJXZWLpye+3iOX
CbZhsyoCo3VDvfxawqGclnQsPFgvnOSv8o4UQyzy3Kk+hxputpw8M9wHqX6XL8+fkyV5rSRPaxuz
xpCVzMFU7hkYDyewVA30ye50hYtU+K7XBvuV76o7oDe1sVhCy8G7Lgnm4sYlu6RDm7C/b4qPxNnr
hZScVz90mlF5Qp5WBPWCd35WhvGgYnJVuBSZWUaf0nTAVCEsMO7CxZ6C1IsDl6rw0hRO0pA8l1Ev
tTuIxI9v3y7FFTOzKPFuMdihcMYKdeQ6uV6AKI6JVbMtikz9k1Ff6+hu/pTdySXy1PTxEEZTWlSx
S05rTHRWwVSBxpA9Ls4HHnYrM5BL5fmUUKdYIKsB197iX/SOscvq76xV9UaKg3nibpa7+5J2TL0x
FYaABInBwQrJ708vm2pvJNdAB6/NxgGuwayADW1/r0zwFSqnFV5X/5QiklcACNts9kuHB4qXftH7
Mpz0ZsfAVB9WPihXdccAq3SF2g2/zdnw5HjztifxYzP1TQSIGowagpNjYjs3zS6mDuP2U3PXlBXw
prxvpxdEcShkZNBJT3rSECxIQ5JA3+hJEWodRiqoyimrBEm+ZHa4qZXC/bvlA+HP/sLBfN0E2qLi
gVMJkmKhOh3yahHHb7RvZ60KdI9GQ2/gJBYfmNVYnwvJobBuWRLPFu7RBzth9TT5xVZvHIXTV+gj
V9edjDbos8IOxfF13F6Peo/h2t+p6iJTiZFyhnpR9p4jDrnbNMHiXDn6i2ddmO3daXtTHECZe2Zm
FV5HIh4mdhZ0aQrmNSsCRqdi0RQhgIzp5LGBu6MLMUveI9JHm80Lt3+kyfXEFbU/lUKSRyFOM5sV
wbrlYAjidhu1aFtssvvPLZvkUBgKpbZDIQVPJLAS4LGe3XZOqbhUVLoIG1nFFw0rXBvEDAhm0H1X
YoKb+1nojS+ndTlqaYKKHn3/ro+m6rdSaBGbYqYUoDv8usmbwK+eJ5vi6aWii1EIki/iBMjRi7tA
UOddJRj7a/qwNK5rffnIsv1VSL6LASBmLn0j5IC1VK+rCODnQed720+tm3wN60k5TqOOR/EwJxHv
vyZDs7H0u9L7elrOUStYqUPe7k/WxZ3bZ1BnBp8YoI/DJUEI7X+kSGGvxEgHJ0tSZiYOxJR1F8RL
E8zTY+2rJolUNiAdnN5u2sptsGhm95zyMVjSnVNn4VxpCiM46nFW6ogPWZ0dI56dZJpEzaU+915Y
vIRl96Mq0J0xPHxuf6SbNGMOmvddZD+N5fvc5CH1AAKm7PZUWYF0jdpd1Tpc1GLL+kUbyogYWmAA
D/Vzuki+oAEK2FL2WDWn+TXrTw271z7SV76yM/n+9JdZA/4kFJlJGTmFu0FLRlAQ1WiKYr2IdH9W
uuanDVK7AJzqg7Z4YD4mqr1Prpd8fZZIsLTGACm2922idw46BoeaKTZFnLx30etfU5Yvz1kjfd4K
7DxjuY8xY8t8FZmo4lTKKJZahUwO97HtsbtEVn7PjBd9AnOB0r5UgqTjn6L1R9NFh1Fl03DKU4DJ
PCApG7ipqklMJUk6/71WZwVLsGjOwINpLMO0uYzLn9WgaJs5mgNYbY50+lOem2VdQaNuHMK0r89b
XgaL7QYL6TAysS19U2EOKsuWPEG2+C5owNF8W5FrLf9durta+0h5d31IJT9QEGNaMtHU5PU8sMwf
ZtYHhvFgEdVdrdgmuSbRtrwzB9HF4ntf2vqyMgiqvDezd/8pvybXI3KtRCtYATFFoYdaO25qVoZ9
qsrGqrQx31467YQMTcKEmAoYzraPkutTa+x1zVLcbgobkEGuKt2egSaO/emHKbBjTEvqX+JWNZuj
cDwyM/OcT22OOUJ4t9T+qk3xni2TIrhRXNMyagnLSN1YBRRZkj60OjT9aD/z/DYtvujDy2kbUGkj
Nm8VEXiVBuZ3sWYJEtuD4wcFbz53NOV+6M7Jc63oIaIlTqBrLAQUWJDTzwUcluQAjFofly6DlKLy
ALVSIA0xhgnyxJ9bL8kHmL0ZF6Z46KbO1y7+SeaP9N+snMy7/ucs0zS3hCNrnPt+enG0OnLnPY29
s9OKKA6LjAGUJF3jmQlOpQHchhZJH6b/zntn+zkp0tk3JuI5sXh1xEO5cZ37OKu3LFds/Wsp/UQs
IPc+A68lRRUHe6+n4AADcPuDTcvnATMLhedt3RlZnGEMl8GLeDE+Us7KwGfjb1YY/xmj0MfE5j+v
RlucttVpsvFC+BMy8Am0ThR1JAAoVypwZtXWid9XUoxh1OZCDIZp2XIH3KMrYJS+aFapqu0o3JCg
7F7LGatpwQi8MBH7l9Vah5kDDXK+7TpAYeXDJ+1RChkck9VMm7GHPr218msK0PoW9+sHzJEIPCgX
9CcAJ36r0dCbRq2JoLGKnxgmPxCmBkB+Vjg84QPemeNKimT0rGp0zn0E83Zz05bfiqzfuBYLUxPL
x5bAzc/NQZXhEXtxSiZ5q1kFHmifi24Tm7+QbAos477vv/F6iU6voEqOZOEk9nM+CGdOegwUtI9N
Z4ZWf2NbHylgAlwDCOQOGIcsyfY0y1gMUxTXx1QPDRTaTfrNxxvcjFWP76OnaSVJMrzeIM3CPbFy
en0oUwzyOeSCx6rO6+ML91ch6X5KQWtXWmLSrUa9D0BnrF+iIgaZkZd9aIv+ShLmuXIPReyD+XgR
j2Lylac84N5VDnZ5rrWK06RQSb6qRgs8wEy0Vmol8LiWyxLDiXxwQ5q7ihN11BP93SP5ssp1TJC/
Zkp9bdu2w66cgd/kbHySnhXm9rSFq2RJp9dJ3Mw3xWvMpbfFdNWCX2bybukMikUVQbxqAaVDiwTj
PFqiql0Obdilz7MFQLP+ri8/lDNdrZ90ai2nLk2vgt9rEBl3zlWKGhnLFNew4iDJEzkMFe2Sizg/
adNg6PWgNK6K9EMlmpUqYk1X1p13vDZbMUfQN19GzF47WRXEzhc1H4hY/Pce9Z9jZEt+wbXTHNnM
SmAB8zoANLcgLBdMiZm9XaJ6q52p0HRU5iC5CDLkU8l9NBcNgCczsscE3RrT4IXepGqnEPt9SjfJ
RQAmN/ZJCcNL0G9Lhl9Z8vX0IVKo4khd5BgvGstKzOIvYxpyUocNe67YuTWrIJ8URudINzr6OHPA
t+O0Vl0W6j4N0K8coINU4epUYiSnsHC9i+MEYor6Yea/FhA08/wjweNfy3Zkb1AOgCkWCLjLUuJ0
usGAlHYzfug5thIj+QIPAEO1JlA/prYOZ/+md5rQbVQeR2UAYkFXx3Rx9drsXEgx0cloTpekL+Da
zjolbY/ClB3JH3S1k2epaBcWOFhsfmSH5OBu6JXNw7S4MAMdDJwqXBiVNUiuYWiKvItrKJd6eGvy
YtfPZWCO9Oxzh0j2B6wcMNkrmg0nvMvn66bsQzPOg9Rpo89JkvzB3AysT8Uk3TICEWnGFHEcjdZ5
pqWfO0eu5BeqeCGlxqBSTwAYnLp4fVYBKN02p/VRbJAreQVuFTTpRf7RamgwliyYnBeg158WojBx
V/YJfZ3QWcRZtPXCWd/q/WVf3hX13WkxinjEldxC2lEQG4hB1wYt0LMPt+AXQdYuASmuF+PbaWGq
hZOcg42OxbEUffFcO1g03TaY0uO0VGyPMNwT148M3tbkTuoDZx/bk1yShQbz/GX2SNCwu3TyQo3l
+9NaqXZK8hHUqRPLYdgpbbpzi28+xio77TKxcsUxUvgiV/IL1KaORjAmHNmlfaGZ/NBaKlVUGyT5
hCFjHXdNHCAGl9PGVcBxgPru5+cWTPIHDFxrePzD5jL7t0O7A55HAU9/mUYbnhakMG6ZX7DIaFmC
RQ6eVPtu463SYYKhGa4697a3VDPJCiuQH/9x4hIei/tVRxMEay8QJYSA9aIAtT+tlEqQ5BiymRGg
tmCPSrCtpN0Q0PzGja/mvN+dFqQwBnk03aoGI2M1oiyP8nPTp5vGH/eIIW8/IsbxAA1DwHYgtz62
PTMKLkZ/YsB3zRzg1f4cgYzhc1Ikmyt0IPagURsx6YiWWz5E7tJEmCxRbM7xNftHGbnfQq+aPBkF
CdbQplvLzEAXl3dflkX/3KLJ/Rau3TijJfYmRd91bSRh1udBh8zM6VU7amtgEnI8IFQ6huxy7BmE
tJNosdS5FuTl/YQc+9ycp6rLTqz+O5e9kiP5nZmVeVtU2B3i9JsuywM8JNEYNUy7Bl23wJ5B9umT
qkkGMQ6mldUzVCtKtBPRB3O+ovbXqf5QZuavarIPSpKWlDGOUlQ2VujOWeAZQFGerqkKoOyo6a0E
SVHJomeY/xFtjHTQH4ouPiu1/pJaH+GeEGRP/zMJmdDU8ztadg30mbsfmn028nY35Y86ehlPm95R
4I+1ICky8Xq/ZFYPP1ecdRywgY+0+llF9Q6Yt1uM/aBLevMn/lYlWI/eGisNpShFdEq45YKF9FMr
oMivWzmGyfvfGcZus3ZW3FGqbRO/r54yfAS95GtMNFkP3CSB3T4qgZZUMqQIJdYa3+IDRURErCZK
yBAxZDoBUlQpQqGjEJ7rTZNilNJAotjMUrQCMvSAZD7fd6xDgyPZdLm2q10GKE2eT2HR9xFv0wtv
QL/7acMxMRF92p3IaKy6O0zIUiZD1FYo11y5Cea+88Jr853BS9cKQcQ2v7S8ICzkHs15aPw/iq5s
uVUcCn4RVUhs4hUMXuM4+/JC5SYZCYEEiFX6+um8za2axLEtjs7p7tON9ITPDblbb1XFwhuHMyf6
n9RPp7OEJJSyLEmYvquHuX6eWoBECHixBoEryIeOSWY1QawvYw2oHxsObM5MuKm9/nMW3nXNkH5K
JieaWUnDvVyYfkxGfo2Jj/zhhcBJztho2sMaVd5VW6OwsaFY7GWx8eNpR7zgESLo13hhZ7CO6zFF
qPpVwOZgy7w5/cWaUVLIOp4OQZfCEzbi2ETicnkLK9s9K4WoGqyG2umSWLyvPLUDu9tmd9w4TEGA
2y4YLzzX/+fVkn0TysdjGi7toWuq6xAyU25Oq4wtCVLW1q3KN8PGtOhnGh0bTeZHnXjiUbn4PCB2
cx+YBhb43GwPEIDbXd8SxJrICT9WseqwBi7JEuTi/Cc6FwzZxoYUBXEJEWuEeAY0g036NQgnMLlV
2AjNa8+LsG8nGq8qKm6iJnN+1G+o2ZU66Ep3p8a2cq+w6LXflG1zR6L5LVqqYF9FCXafVPsIvcNM
DzoKal2OhHkSsdYySorR/K0JmjTw8DVGojryNnFnRUK7x0r/IvOWc6QhWj/cz562JbWgxfbLKpM9
HJTZu7GTo8UmWJxpO5EC8idzFTWsxeJquCRU4BabUIXXJMzigcdnriElbVgA41AlyeccrTAyktIh
O5nhbMwtO4i6T1+mVUF+HAVvfhu153pMDQIL6Z+g0jaLG7IJ6qRsq21y0ZzLt24QWubBOntj3uuh
b3NmXH+ScEFEFl9M5kPIWbpTrF52HTbRsOQq5DUc+w3xRNzjQKJbxMpuKcsNAy7kbCwOSTXwsuex
yZSK+pMvliYP6wGd7SCQDUc2LNrARpoAHIU77Rxyk/tTq8B8gXBA+WxhReUwbdUW4Vw+EjU8cATK
8R22Rcu6C6sMTeUzNfYQ6vZM+jWPxIbwDb+U7XS2robmtisAfORKto/CbJfRG/5zkid518P6idHh
aup2zKdR3FJ8DoDPadE1SWHTKcftt4u4Pm7esosTuSN9+KSdT4vZ1R9VCNsJEwd3S5veLUH7sW5z
6cW9PlEeQOU52PeFrEcNrqYDeTd1SVSQjfW7Bj0Q0W1O+ujo/DZXff9vcdsTg6bKwWIpc0l/9oOu
y0MHA7MqERQfcFROlO5VHVxU6iHnCvHfyDgfx6RciQKYvfGs86sNBwshjTjzv2OlCk2Dd4TgFVT4
u0DPP3Rr+nze2juN1V4p1Z3sIOTc/AVnPwnsRc/+3Tq04PNdjk1VxOdKeqY2+OFR86FDUELd+gWZ
4UUPU57E+mvtWY6r2xTINj4lJs1oOGc9QeyehHfmhmAs17B7z0/ro3DbnSAxnvZ172iSIfT7K5Do
0SiFL6kZzgiRx3nVoqzgu9oArUC02ivn9Nhu5LCp7b/Y1/8SD7FefKr2lYJh2NTZByQ8f+nWTFnt
tSX8o2gmqT5F9Xo/bsl91PLTCqvueBUHwUaXtTD598zIs9Xjxzr289jGr2xqj9GSPHeyx1IkcAX9
l0nVQT8VpOe2qgHNrAxgauAPWYueQUUVLZu0u6ilVcjenqoZlKaM80nG6c7GvD6OqW4KpAcA41sJ
4L3NqIOsHFa3adiC0K1pTe5WOKzdzxJRcIFeYIdN7QuUvOllTjqN5RFN95qDbQm9+S7mUCKteL1y
gDhy7wa/EEsQ5gtzpQfcNxP+ep+wGa5q5tT59BGGJVCej7Y/kXR6j5g7IN/kfoNpSlFjCW2nfOR6
Vj72yWsUSUDfS5u3XXWjYxNnadp8WJoe56b5z1TtsuuTpC2WGDpz6MtoZrz0RdbjcMXJQnCXjqr9
WG9nGFg+Bj7WzQZHf7tx23Zmq2WOoLTfmHhY5Wt4D0XfvOs9xPEItRSrjxySCI9+FZzncPoCIPu+
GNnsIgQFnVablItrS48TLPGbY8vrcReM/a4isGHvIQtOZF3nVLq8EzAf/isn7aZKz4OAxx+2NdsC
/2WrxB7lHpxSv9lcKN5mYhL9Ae+GoKdIh2zw1KGZtuVvs+WQsO1rI+DuutpfCgrBroeUrWzj4aUi
eso6b00ucQxTL3wfxJ7dGD8lS6N3U/unHRxpd6zwt9ZdtesXxXdAwo6N/2X4+lHRtoVnVhwDEIkf
B1U9VFPCCmOG0jPeqdb6CJOUHxglfijCYE83FEE3vqqVHbUcSgQ1NDuvJQ9rM5R9O91VeiwZry8e
828kmRIgE2khZ/giRdpst6rTR+3EoZ8Ra+5VF1n5IuvH8B0Grce5J6cE9i/bpKEwmLYjlOrDm0pF
inUfeU36KsgGvSHXUCN8zi7mpGBw0QH+WEdaTHirDMM8Vr2xDzTyHUY61M0po713811fCB7kTPPc
jP0LzBEfY2QH4V5px2wgrkiQubgjvIUveiz3YJTWXYgTPRG/NNgEymsfjkhLcIvm8CQb9iyXatnJ
9icO2zLh+hVpPc8VrU5zG2CVUm2/SKf/9p05T6p69gasSbMWz8tEF2x2Cv60yfTWB0GGbbCvOkl+
NnwvqPavMEcymVumfdfhex62JHjuUuQUwhhQOxymqdU0bySehOHPxQb/J5JkRl0M1VhOkyhsAtEj
xWVYdd2FpEhDGMiYjU1ozv7QhZkS0Wmp12nXmNHPpsEHb99F52FhF9PSw8DYi1vmN7XId8Aanw4h
djshDRo1+7oEYs8NA7wVJLjG4HQr6u3LmKSINfbKYBk8ZiuZr1U35QOMXGPeXwifD3wI2yyh/EDC
MdwN8CxSgfoV/c8Ai6mA8CMXA/Y4eIaeWZwCEe7+7jfikpOpcWMjHiQl5OpxtKWT0iUCtPPA4KJl
RmR1ik5yXtm+n6uz5u1ZJ9+pwm0RoRmFXuSdh+o8K2zm88n8G5Qu1FDH7ygShwkhQDkJo2vIg/Wv
DPNyrWHXi/53uzqGcOMQn09uBGIIiTzUvSxpkjwtgnW42dYlx59/EGZBtbG7jZligA+4WhQMwcId
cjw/59EcxRwfsKoMb2iBOEOEypVbh1AuWpeNo12OXflrQ8Urti9fRWc+Ezvs4YPFTgEDxILVoHPX
8e3Q6Oilt95J6CbnEb0E4GgS1/04V7/XK3kgs/fpaYlpLpAw/ViqZIdVyzKCuHtLRU5df+iUPWza
L6RvDghmKSPSPELCePF5sl9195xIex9HymRt6/bY234egorBgDfaisHMu8YfjnUCq6ktmPtdazFu
0cbc2VE8UmnPnkH8ajxgYqimcpPDXo9qFwJnVT7SDaXGZTudTfXuqHkjlSs73zt7c1tOyLwdlu5V
dwbN5GjXy6KB1Q+NXA91EB1tit4LaTGFhVnAQLAVZT0crDqF5/EwvoacxHkYLkiKmmsUWEfOft8N
WRqkZUO7/cw4RoZqDwpSYLt1vdVLi+O5fPU4IuUYhvUBn1F4SjonLFRGWjR50thHdIrF2oSvphd4
eALy1nfJl5XVr5e6oz+i/0H8EMZM91FXw+vq/P2I8C9rvTaPt0bkaap/3VQjgclfU9iwpsUYjC/E
Dr9xYEspoSMQPvaiptRdkmDz8zmY7rqufTbYONQsAFPh4atAsOuxVuZnwBDVWP+wygA6vQ4im7iq
rpFH7mqiCifFCTbTd7Pr2mzREaIrg2WXpOpjHEfATUJ1WUPoN8K5m6ydoA4zAgUjZWNGWnIYR/qA
yJmLv8b+ZfGDJyl9mHPDD8dz5sHVwT/IQtEfbzhTfy5JlQ6eYqwjZ+0oP2wfnlIyHiA10lnX9A9Q
LO89hUqftA/A3f4DY16ij9+wxL70B53aqiSDxHii4zuVYk7z2ZpkBiR+hvd91e0wZX0Ppwsqw0M8
0aKtzEM6pHuCjVJcUGN3N6K6CtMcBIcduo5JDmD6Hu1EDN/6+b/KH37bVjwF6bb3u/aAT/ZRdJRc
m1BeELVTWBkXqvcKb5vnDO0mEnMN8r6cssjiGp4ES+9DUrsSXj17XXXRIcY0txPreg3MYHa18O8D
GSmYQoyHgLIPkQ7o+6A/yOyK1sH3xc7z7H7qJd9NyXDpgpFemCQv4QDPmtR695Faf6PJN0Ww6UOT
8FKz+uz1ffUmkBx/Idim3Xd9XFSNd8DG1ncfjMsBDjkd0MK1zrcWHxaugbbwGw/ZKMId4FfjcrGE
b3D2PDoD7/Y1hmNux/UhnO3nYpe/qF1K8nmYH3pvfAgbpfFcPqMleVxm/zes6W9glMmdCu4kHU9C
iZfAN+ku8GG/waPAPGIJ4gh9YBlNM8+tQYOrOp4UxM7HbuwOsbWHJe0fKRv2nhgubdweVuRV5tuG
cdTBcyLwZlGuK4aETb0HnlcfqGqCX9SZ+9WGQDKW6mjDNs6WZtZ5GMAeaZvivbfoYwwf3mUxJTHz
ezWMex6w8ah7tR9HK4paotKIgeW27XOYNtTZpoKr6KZnWo9v1JCn0dF3k+Kuxyr2u7R8H2ACJf3f
cr3v2zv87X3hQvEIFTHJAWag8/Tc3tTpw2oVPtokGnaVA6Ix9ONv5bPP1Yz/xkjyTGBiv1NCxDtI
nE0Ow+xf2wPUnWr5k05ib0y8x7rAG4nXovaxsGqikzXo+giCgW10sJhycEcnD9T4eTJ1J5h4FatB
bFDclYl9HgZ9Fycv4V+Iim8Lzb6cbeGki1IIqOZWy+mQaNgN+gOAQ52jn8ekSU+Rmh8dW7bM52Nu
/ggVEbtdbx94GNy36p/ylmL246cYrGjUPY3xQzyfoZnfa/yy2JUJ1nY3G4PZ1n9+ZUhsQdvRPsf9
x9x9pMGRrttJhyaHXDRPoH1XVBeUSbWL5pcJq/0zQsABNXTmtg3rlFXjllvxs5CeZEP8snQqqzbo
GrYnuWy7eXlnXYIQdLRQQ5FW64uz8igIwip7V7YrOfAqvTkUs80+1GijVP+RoNvV6XuMsQ75Wdkc
3qySuY2P+K/GRTve/LOGFsGMihlGQMb+XB9pIVhVmj/HRARib3X7QKb6nbLtjEyKObMmfDAJCAGX
viA3BC9D0KcyW7rER6YsP/XsanUc5H6dYM6xOcNL5GGKEbPrDyuw/al58FNywZLVeGW6Oi/qN0aR
wyeUcSxATczPlnHOEwuHgmWFj819tD6vAourED5vHxxZeUo891ZndlDHtrZAzK4jtFpLj4F5TuBx
uxZsjF/M8N1NyNRieEcJfxuneW8GjOHLWND1sg4aENMd9T7wj1mmJaNHB4+PqboG06f2jmta52F1
X7NPjKY1X7LeituWzJg8jDhWE3wMtnl9mGSis7aqklcbE5aNyo1vPlHPPja954yg7v5BFWSrHzFA
IxR2Sr17Xq331dSgC0CAuFSiDGt5Xy0FJuGbHyTVbbAxGBA23fUkPKbxnHGovqGHjcSIfqiDFhIp
64l79OElZH8t/rh1HPfLRncGXz0crPd6nXEBfzH1lcJmYGKsoHTOvJaiIaVZEvq7uZO31PNv83ZV
W3qHgfmtaXUpuMplQ56rJrmMQD5WdqomVKAQ0BUakAFJFPWCg5Ak5iVl4q3Gvjdk0fkQfw6xyy1V
V1eJR87MRaZNkab+q/Ttw+ri/xZa3S/SK2qYCO0cFetuCMg18ecSC1A51ixmgLHiTY/ghGeK01iR
4afr6DUIL1xbZIfgJhJrrWDyJbA+LwC/Dit2M/HyRtl9J9qdmw8ync9jpE+jbf85ZBtlYyv+QcyV
Tw540fDN/Xca0z1Pl+cIaFskToOO9ti8AuLfSTi17YAAI96v+tym4b8pMCjGXVaJ5ILqmwekni+p
josR002PgWlDfHk6VifoTs5IVlkATngozwgzcw3KAC+Xof9uXLPfuvdKhk9Vsl4bHxCNUv9RwEom
UQBD8WeGQPAy4ChPnPSZ5AZfl1ffEvjSWbI+qdpklts/vPkFbidPiNh5Yy207BuWhrsKwkjF7Nto
63vL9Qq/zhnFqMkmOX5GHrqamPJ/3tz9TKiK87iCMwaoGLfyA9/abwRjuAgXhAnGG2/4t14dXPg2
eH4yKAUTsjZo5/lxmhmATdgUAwj6R+VPSL1ysd5LoyGEQRCqw4yOqNU/6pPg1+AGNq96fSfzf4Gq
CaZ8cQui6j1FyCygxBdMwVkgyU3HCKaEEHv27oAj/wcs9X4h9+v2s4TeRTTjCwwPy4R8dnR9HWD4
svbJjzA/Fub621ZnxtYPmyGvTYOKScV/ogH8mi6QDFPa5Kp93tLHWNsPiGJhVz9H9zNJPoj6Dmz/
HC940NYJKDd2fWVmQDnS7o2ZFLV4jh8n19wPafqTslvD6C+vwLZuUcozApQ7aV97oF98moECU6Sk
ssk8aX+4BjVCdON5H034lakX/sipv+EBOgMxQw7Jf6SRbRbr/kXOmGTnroWYFb33KJ/dqJ9Sr3r0
ZvuYAIvy0UaHrAc0kAD8S1L+RHFQmkXe7IbedKq805qavGsIEJo6t0N/GqU802b5pQwTV82yHqvY
BqgpkNPk2gOlg0HIbu7RPNg0q1337joGlxCgvOgISOHP7H5ozS6yW54kIYcWqHrA+ts/HxqUbHHV
vUb94lDOL24vCMF14hf16K4b9+5rJ57TdPtVYoSolbY7O5mdF6fPoRKPvTDfbQXWvVrRug4VHiJ8
eO5VU3bwalAHPVkOQ6geJNvw01P9Xz9HJ9j2dqiRmO+BHeIZCekPItIeXdg8k+g2qv8iu+4mBW+0
P1s1jqmjF1FGrCw5EkJtyF5DzRL0K/oF936edOdWWZPBJxzneljPDbulgM0dQUqDEku+iUblhk8i
i+RrBRW9wDwREvNh62232fSXzaYcA3oP0f1ezX6BvmRvUcp0Pe16QcqmJ2+Ckj2MtnHg0Z/EQCTR
nrVAeozUeSvTvcTKEm3Eb+dBo43lf8DdAHZJ6UgPnJJipFgCrJiJ8cst1b94pJ8AB/fthOPcqq2E
R8VpaleOwRUX5Nryu3ZEmLyobZlEBo2ruE3yz1VAW7qvo7TU9bJPUlGOPk0z4PfHpOMlW+MySdlp
suq+c1E2ueGOSVmaTuS9szuWutvWRw+IDCucEn5JJCB/Lz7QMHzxMQJmMm4OrUnFHfOW2xzrYyAk
JhnzLCb54aHFy4YI8WIeF9iOGnCBxuTcdvLkgvVhsdupV/4fGr59eKHEzI6vxZ/iJ67dhUTBGa97
7QZoQjbmvbS82Qlr0b2C2Nu2V941zROpaXMyqbqSkePW86Y91bIMFLt6cjjhgjmwiZ3aEa4U8fzQ
/f3sMKEBHET0rToC7MNMD80iZg5P0+ASR7DJnGjZz0Hpw6Bv9cMSLU7pB15eO17Gs7wXXfNddwnd
BauH71LgwM0e8Yo12N6Ecc86DNm5qem4rxfa3bMBgINHV6T2CPkRqy4qu8A+NL4lZw8anrKdlIBG
tgLEF6vtLPW25R1J09z2y79WBONlC5ZPhr65bC3/6PkAiBOcEVbsR1VuswbASFR3iLppA2YMnrJv
al5sKzoDDEI3jw2qkKEVJafNug+hND5WS1pnk429sx+578GFYZ7yGNZWE+jaxLJ6XzmqMU3DtnM1
QFv4aIN70GfVvQf87oBbcXxYWfzAQGodKyQ/HJE7744mqqcDRDwkTycTY2QEm0i7+YgIVHckKGPI
a9CITOtY+6OmdNzFUXXPA0y0nnX7aaAN8BGM3jSkw/3g7M/ag9OM1u0VAp4/tC6iOQ3atWjititt
vSzXeRlfkr8BqmUON+Eg1js+Nrwkodeg/fGA/MntxEHdonLA+Fn9uYTqNgr3iFmbX1YJxLtJECiS
1PzY+uA4URkM5keu0FMG5g/v/HPqWbjTV9ZG3XkVfn+mPRO5A4pfAEOWEIhvDnyRhuirSusnkIrx
XWc88WNbU9/WAK7+mR7RmQrWrhmh4p+Bi3zBfSty0sVYqRLqwVUDOpVUmALu1B0YRREWTAd/VC3o
Nh2oC2/Cl8Xqx0HOdyRqIDgk+HWBnMd92yzb77wI+y2Fi5FYwfDsKFVlQ9BSBMgtYZZ0gD+rUCfQ
82wjwusSPy3b2t3p2vVXyXCSUrUhCB5/1t4lQu58pQChM1nLW7ytQUZVhYtd8ii9sspjb2Pt4/Ks
aL+shenH4HkONc6k82FeJroOBQkP1SRTv4AJBT5YdJhPFE/Mg5VD/EWJM8eqbRPgxiSCP0nzIYN0
OEXcjvcsndL9UFN1ojqdUM9XXZfIrKO3njXXrQr+CZWmZR1hIxfTmM50EoAlBPMWtNOMHg0cGxCm
9TZLAonPjF1XTCqOlFrErGC4YgsaAgqilcAt2UOH0JnxsVtldUqQgnrpl3n9o3K7c01XDT8gxu6m
GfMQS2RwhZJV52ru/QXAFw/vkNpH/7XhYIo5Wb8XA/d3mcYjxo61zYaavzs5yKwTM8BZgD+7Vkwo
+E79JJMfv7M0ZWcb+O1jWAOItCChz3AB3Moe8OVbH6XmgNzMtzqB3AA+zHEFYL/TCKEe5zdDWh+Y
8KbaXQMWNyoiHAkwKdV2M3WV7uPUIQ8jcOS2NDAphQxifDIVpUeYvrUH4UaYpCIEGbP8pNvtXXu6
+YBh2F3XLOi3eY21+i3iMwaTiYI/DKpDNGGDpCcomU07f1oOrQTByS8WG6L53PqbmIV/57fmQUf+
uQtx3/sNzObWBbOot7TPLake4gki1ql6ktv6jrMP7fEqD5WgmLNBbDRCHOiCYV4Of1YlEzj/Hs99
xkX60vqIoA85QJAkLnp4yVnW7Iieb7PjV+HMcBrU3zoVOuAZbZ/EcIPfcuoIfSMbObGJgt5qcCEt
UgWHmYyYP/3qIw7TVzOMXc5Z9xJ3Puhgyc91Up8NWyVcc+pDs9A3V7lCh8NhkN3JAIkhnldoZJ3u
aDdGmWw4Sh9bzNs6eScm2xR6L3JZZgLgjmLNJzDrEWGVAIUm/wSC8X4doA/gAcQOLMSLI+to3qkt
MUUb4Q2g6H1MXoBPsYYYLunr7eIR8Qa4uEBTmc1JakHOTdVFxY33IKIFzkswRM40FBVa9/AQbAY6
XTk44b2KYuNl3Mf1MnMEoQXJNO+8numcu+QdPqt679fxfGpg3JelLTqDSmL2a+wXmbcLlLQnrvin
B5CzlVs+gl8nTbxb58uy+HeCPwbCnn3yXKOYIWPr01vSN1ejSPZT9GI695Cmy900TOcejaLXP9S1
BUMavSf+9p1yCAEiXYbinXistI0pV3zNJ43JDqEelzVOyh4KxyWyhQ/9XLteAgxzI4hrZtdDBfoW
UgrvdaZiD+5rJ117aYHoaFhcOEXvsRhrsmCmdtcAjZ/87z5sZDbXT90S6t32Vz2YHxw8anasT4pG
/pfiiwf3FhYhkzkYU6jq3H7uVwRzI3m5A+Qvqj3rXwfDkfnW7zTabYtWm4T1bjTsUI8LBiGC8u0d
JcC3A0KjacYZGws/MODjlvR3Y/KJqAZ75ESekXFe1BQeUIS0hYIWQA/tAPpoKR0SEfLUr+UVpe4t
St5nYmiGPfGjVe17IMQXlAU87ypcgc3PLN8TAN36GjoIWySzr5hVA7B+aY3pAforuk3QMSThTi5e
STYYZmxz5qfvdfiKQfrqAnVqF7B9zMurZHnVY70WwzhikmKvCCXehxIpvsr2x2HEEvWIbaKgfbPL
8hNX5MgDumasOVtwbdhvO7UJbjR/9EtKAHem8anrgmvX8jyKyKNZQLum6pC2yW8XfXuoNLKHdBZd
Mh7KXFd7H6y8SzZw55v9ar3kcagmB1vIl7mtwA9Ak0L4Pev6PGhB12j5yCR35zkw7YU0GCfqwXN3
UL/Fd9Yf9hGtv0Hq/W4RMTtXA0hcexVmTeRdgK7/+HCfzyd86gcHijbha5obfx3OFfdZ2XI5l0sC
9GM0/idx431XV2hfiAOF3XtA+R2ERRjfcx9uO1BPVMvRMwGeE0B00Vh/SkoukDtBB5eUGLVxM1Tg
hbZ1exgUlltT9RxPG4r1+EhhuQ9VwnAJ58HknATgkfpv2NODyMfKKPae7oEMeJnXpJfK+CbD1fTG
9F9pXz56HR8sBdPPm9XPum2qb4D342c68fULarXlKRbraycw79QR7O0W6GWOqz/NgJ7R6vRqOo9J
jzXy2cF7lCkccI2H3ExA9JbHinRX6KnWk1HzrZ7Acvx17C7ST2BlAC+RFfy2h/Yz03xB6kH3MHfJ
cYzaCS70Alqf6R2he2UkAVl34T4y4foWxlP3rRA1gxMvHhqdhrvUTR7DjLixk4lw6/v1chUJRtTG
xadgQ4GvuhvFZIjqBadQi9Pvmx4IWRqBJ0PZXLqmxeglUvnRqtUcRKrGS0A7ik0acZl4/yqFrc91
Gj1TrSQQlwRd6DxmvmzVIexiCryHpnuasL/UeAOcG8sre117pasC8JzrnqkK6K1InjCEbzDyHpqy
ltFn7IMx4HVUFwmn4D27VOw0VWFeDWwpBFjVJvMTG+RLq8crHBzA9gRoF7I1jFGvEqRjp2yATkF7
CF6hS3SH8Q9+M3WMvgZiM7TU9jb7upij7dx60xOEM9dmWseMjcuXX4313TxtN1eBtNV18kRhH34v
KBQkToMpr4MEmgpIukDizIWl/G2N06JSU4mK+IPREzhytbzyFPA8l98daU2hW+CsK9ReiCe3n+3K
WJ6gJStCT2hg/6Dl1MweoM1JAXRUQxZu2/+kXVdz5Taz/EOXVUxgeGU+QVlarfaFtZE5Z/7625Bd
KwqiD/ytH2zXVrl2DsDBYDDT031qSvWcrpMnJ0nhqZoOQQIpbQGfKoDoETQXaEinNZMfeR4B7C+m
pi0kqH+06oBSfF0Te4Kqs5cm7aMs5nejOX6N1MSt1crX5UyxIV8lutMajc5YINAaZHgcxxjLG6PW
UQuhdSq1vZWk8EDMpfWqgkRehINzNuLka4IRIIsIke5JCZ4TaHUA6dUNmg31wiexXL51k35dmMu3
CgMPeHGqUBIecKbHQhateClNa0a9wipIr/ttBwpquUoVaCDiogCo4lkscDFXYvslnuOnIYV5E401
t5zMI+TdR6tXp+xuIDVgsYAZWoB1jgDaKF+NEs/Ojk5Qr9q10fV3cik0V1Gqm3bfokQgImHG//wV
cL0vYAh66mZVDVJinMa6fchRbYF8L+gdibGcANw7ANZ6UqbqUAzFWSmTswoedQxcGY27SlXmriMK
pW1HriQTM3948H2u4giNgQwoQrEFi/IwA3wlkZe5rx8xOf4rBpABSbCJulH/Y57qqj4VY1dKKbRu
9Mi8w1+6TgRM9TnJZlRMKvTtr/tKEJAZiAJKvwCGILvSxZ855ADw+Pg/yHTn4pBqKpqwSnlL1OUe
HbgvEM9EXFe0x1nR65tMaO6IZHxCwia6hYx2VNE2qFIuuYHOFRC9g9DE56oQTkqnDJa8ojBXKObV
jIGSSKhpvbS0Q+TXmJTob7sI7ZAabQkEz+GbmFMW0ahDBK3Tb7MZnrC/6JUm0jGu5sRGT+9HF2NK
Uex6xY1Ql7YjvZ1e9LAEQWyd11Flw2MR3C4jmPcGvTQT/RAFlKamzMqThPncqUgRRWeOnnJioGvK
417ZBddrUJuEhKxo6hjueI86140xnkknrM7oRcF4U10tSLVzS/RK6GkCpfor9csr3mDr3jSJLsmS
rKgiFO4NZkKh0rQeCWuH/Cmd7FRcXa0mIDpXkGeV7uUtfJXYYSdKtrbk9wvsDEEiNXJ1DO5KnmoD
ilZYAMzYqld4FJnOAZ3vfbKtOWZYAV8zqRZwIDgyaID0XHLVkEOyy10RM5awoOa8Fnkl4pOtnuwm
LjZOPvSu6olB91w8X97AvYkcXcK5gAvilmOVFyppHdQsN1eniO9Auos8oQEt9zeputWM+wQtO6gQ
c/ZwzyQIccF7q+kyUVj3QM0GwHOCT6YPeiAhl7LaDJmyrPQElWYJgFsTLZm41qkqWXm8vN7dyYWt
dcZhesDGil4hqwMsmL06nVU9EVf0qL5sw/mUH5xFxQpVQN0kHHBkEMzhm/oI/Z4Yr9CwTn2pITeL
CQGvy+v5MMTC2GDGm5o1UvQ81PBsbgD2g8IIpD9rh0LNAFfxxkF7umzvw8ej9uAwGpEkQ5FZfyFp
1RpFAUIg1DuumggvIWFdj5ikua4BoBtUxVF06RvuiJLjNR9mPV4NA2Sni9CrNzTmuy1qn856reDN
N8u+nHeAg4g22kKXl0c/ybtwwlhhzzemV8RsTKBnK99I5gsGXGYgtEyUIXGNV7132RpvTcxRR/sg
nWsJSJs4GZ9KvEpdEJyhaApNLI6b7Lqi/rZ79Jdspo9icU7bBmTxeGUnT4YBSghIv/OC46sox6Xd
Y+aP2iI3lDXFetCpcNEbgx8eIDYKJSynd1e3rm0ATvXKFrhcCh+uHOa7MfNI0UoHgap1diZSx3a2
Np/HTkDhqEH3HjXry5+Nt5nMuY5QOzZCWZodCW3egkwnDbnbfzPBHOtBkhYTnwp1jFADJir3qp6z
iI+BkG6ZIUs6uN1MQ5aZVaRNBHLL6PVjjc7yVQmMAxXanh57P/Uvr+bjncbYYpazxHqRgOkCnwf0
Gv1jCZGywQPwxwHe1iYc0i9pNya+rUxh6CFUqVekJsxR7fUkbwT3pa0dNbuxY6cOwh+9pfvIfqIz
3wu5lpnMBwM4S43qwoy7uz+jwzjcV7qdO4LbY2fR23DQs+2c8NTyt3g3lmwWzcTHVJ0TITZft9gg
wDABPAF0nWkVLt5S9ugmKLxHNvBg3LMn7Z6HjWkmaNZIZIe1pvfcF8NH8n2NrfYSG7PXkKGzWru0
eZFm9wubsmqIpiYpCssPL6zL3IHCH4TKqBgCO0YAF8L7R8+SBzQpAb0cw7vLLrwXYKg1pNAKklrC
eLCoissYk2YBAqxGRXGIgO8qFaDcyFI5C+I4JwC8amuxsdRA908zdAJlPZaSaDHnsQ0V9GazUoDv
mGHi6H2ONnujHOphXN2ibSGhaUCBdkhOimlyyBt244NBU3gVWRruWyY+jKEJoEU2LNSXD9WxsjNb
8eMgP2JignM77d262FaQ9GmAfCsac28MDenajOB2CovuKosaV8WQWookY8bQ3SKU11osvlz+nns+
i2aHKIuETvGz5MjVOGvzTBD9RIACyOcQTY7LBqhDfPh+GwNMKNDHTpu1nho4UsqvzFd8tJgDXmjd
OwnbdTDHvjXykOQy/LKXe7etMNdhxGBhrYXHpGwkb4li9/K65N2dI6JhyhCEIURnTkI8JMAWN+il
AWgk3egDKlpeeJVcG5MT3hnklB/ag+qmDhrp5wIIOhQJa7C2psHsEjvzeEJKuxvw9nMMJtijKIhp
0hZxTwYUK8P4T4kZQvk7yrDAA+v+5cXvH4qNNfaror8PBi9Yy7R2DNS0z4Mu6ebvOJDjOcG40cuE
n3NEibvw80GGwlAiANyZDGb6fPmn7AakzS9hPvzahHGnCCJmZE0wgiRd9ZWUyosRZZDFLCreumkI
/+DNtOlqqCbSBUKdYpM/Tkqx5qKxzA7KSt7iKk7iFr5pdx69S9urmMP8vpswGBt7TL5qDrImAKI0
Oxh0/qq6c/AdoIDvAG3Zf8DDheRka4uJPn2moqPXpovT9seaPGXiLWmfLn+s/TPztn3UiTfbJ4+Z
1KrgG4BihvbFRBWtS3laUB/pi5llMPFaz8VqaoQI59KPggQFF9dw6l+SjZo56uTIuXlR+1W95pJT
MJFgrtEbn1U4hejnh/7cXE++DACV22EYwgsdzGZ/B2AUNd/ppr3KryROnrcbYd98RGNOvtlMKjCd
8BHVbw8YVv6XEXb3oGmYvRRVxUAjillluegCSqGQxRZS/TTNmg2aw7Zt7aLovMtesv8Jf5vSRWZF
IrBCtakDAQ7SBHIfv0AD08r8Dm/7T7jvHcExOFnGXtIIvpe/14Y57vd+WWaYIhkpLiLpFiBQgb5r
ANMcR85deHkLdZGJVV2+knwpJqwLAIAs8xsR8CCKAOKoi++H5816mEy0QxNcUFVhdgwlDqCDeSx8
pQScavhWhbEdRgrQJe4Uy7SnFfzHj8eESLMrSAtNeBqyFG9+zNxKxSXoojeCUqQORoXcVx7/o00m
TA5l1aBUjo3VrlavfUQW7KDxAPCBBVZqHHkeZcrHejINMpsNZmKlaBqpmMaYG6YPuTF80r3K11Bu
1bqgLhzJJnYMZVyL56c8B2LiJ0Z4xjZqsM5VBp5h+lnn1wVUTvqRc+/Qv+dDRNssj4mhiGUTik/g
paql6bHFiIAVdyjIiKUCq3Xk6XnPc1ne0pjwgkadsBQi3Eb1+0PirqKVtWey/Gp80108EX2pgyEm
VoyxYYeXO+1eS5oh6rJiEF19PU6ba6lbSZWVmPt3hGXQzyEKRK5QTe0flEENHW0OVQFhqKQyK6yI
0iDQ4FBGBiRVQTWhyzySp/184c0GSyI9KWakSCp2sXWoAW8NNEf4gozUKpwl4FHs7obNjTUmbI7g
tADuE1ftonpm/0DyB2Xh1al3/WJjg4mZ6miokUnDSXroD0CXO4M8OVJgurMt2TEm04BQIKoNlSSc
dDw/eQ+LXd8wJAOq6wZ6OCYTSse0b2cxR36pVy+GDhwT0F1/Er02JpiIaYhlCswLTnXnwv1RJwEs
CtTIgkWXWLqlX3CbK/QG/XDANyaZgDk2yRS2g4FVAXvgh7qRB4BnEswUEMUmmM85m3OCCaVinFfQ
FXQYUS/akPdtd8OMQWQiy0TFO4oJZ+VUGUsx4NzFuTc6aELYShA/QDXHGn9NjuY1Z3rdxy4vjO4f
k41hJr6RqpULsR5osIkCQC9Sz3CAprbiE6Z8Eo97XVAn/bjdbwtljj62ehBkAPPwCM5/VMfYKWzV
AqXuC6as+HWo3SPztjo2IcREXznmMqJ3HF7Vh9o7VLZpi4NlZYeycAwL7Hkuvxa1X6kxDJQRUETV
tQ8cfauCgcKxgdlD6NNCSWEPXn39h2VUFCt+W2Jiwqy2JqmgyY7C5uKS8xoQ0Y7Oy2vzigCRzEsv
dmOAiUYu2HpkNF0Yd+kBVi/bDKeF1vORHcpu5iYR6qi0hiq5g+DwfWY3tpoEag2SrqH9z8TWSSsx
LNjgUWGI8gLsRy25cqj6TQQmgcvxZ391b5aY3TSWOASaF6fQlIo7Sa1ue9BjXDaxf+A2q2GiaDyW
oZLoeDyMnuKVjnQKHdPG1M1BDUxn5jyI9rcOvVzgNVBMkxljIMyJai2Ge4DPzLhWtUW3irlqA3Oo
Ff/ywnYimK7BDhzDQO2TfRQZiVKZOpC3mIHPZhXwQ6BIlFHFHKLQzs/qWIenRkkTjtW9BZoiCIOo
S0qiyUTvDrMRcjtggeZYVHaXSjcpWJjiBXSvl5e3W8jfWqKhZpMZhWMK9iZaXekdw1+dzI0RVBxM
XRdRAIYr80tzAGLVjzH1GwYKL52hYZENm1vrzP2gxIOiZ3n3V05Yen3QovsvBwPnybJ3AExJRota
VImGR+D7RZaSoeakRuGjriKfLPVd2Yu8peyegK0R5jxnojrF8EREx/aA9Oyx9iIXrF+ZRxYrtHqf
t6hXHtkPm7dZFXOsK5CNgc4UAaRzwTfiz15xD7lFlCOnW/Ghd0VHO6EWYpc+rx6y650SDgWq9ops
KszxQ2zGFkOXBXSz7YOc3rYlYP7G3WXP3LvjzI0R+k23jhmqKabzkUzj2f61Iniqg5zoOAkYypRU
lfc42UuXsBCFEHrtfHggQFgkIgW4bpwCAqnHvgGhTGeARQcIVAlMNEXkjiloFZdK6e2BlCWKdBjo
5UXRnWCjbX8F80WXcYiVWsaaixRUiHHlZZka2UqYvsiFZNPB8ct7vO+zm2UzX1Jq5GlRarxyxaP6
S7UzF+zYGBxwKvBdYC7LBuL8P1pkPisk5/RUUF5fgdOnGo9qSJJY0i8Z7dGIW/XZ9SEFTWnAOGRV
Z4nT4zWVABXGtZ4LX6LuNsFE2tK8hDnnMa3Q9ODDSdzYYYIotJubIZSwjSUhSSAC+X6YtEG8Vqs1
OQ5aDjqFXnoUB22whUlLjtNIQHa2VFkALrGvQjj111MjP2VrdI+HgmkpS6Vdly2oWCaQZFlhUYOG
TEhFqxk01SalLvngGf2EGl4GBDFGBSqDCLbWg9jMlJLvySLEBzVTwGhRNT/7VC3cGMIPzjLL4jGu
JRDTZYMUEDKInIR/x4F1XMeabBq6JKGO+P7Q5ksCWHkpTQ5UgWzEJ2udQlADrXYN9g2MGf/vzqSj
q09EvN4MHaiP9+bkZsVwG+D8yPLjW+iuBfVzBzJdEOwdJ+5beO+wvLPGJImQl1HD+i9rxXXpzcF4
XO0Qlfr6X+A8dmLsO2PMgwIfTinNAUsrMD6TL2cwW4Td6HI2kH4PxnG3VkzmYswJRkKV/nUDp090
SarTOYMD1B/Oo3ngPct27uF35pgrEk99E0JvMNfKt3Oe4DRkOo+eerc0aqLfCZCfoqEWwqypAleu
NGp4iqGgEPokCA/PqlXilaIfLu/ezmoAg0QTF8g+TPO9lhA3N5TZ5UXdrghlaEXZQv4zi1LvsoVX
dnXm+7wzwQSWAky9jZK9ZmeTqyrH8Ar/caOjfBCeQIKkxza47bzikdgJgDMWQHe8CtDuo2+7SuaM
GX3ZT4aAR59UmcYLSgqGhxERkM1JOggGJEg+BVlm1gdoBaTuvAjrtVzNza/LG7ELuDJVTG+a+Kp4
nzEJcahAkAvcizTXwZTS1ehEQe4hNabTh+Auxh2ynFtwE9zwABivb4mPn+DNMvMJwqRYldzQaIoa
+qAMvsIUjnZbP4OCyKcpnmC3rnksI2v0M284NeADdvTUin3ODuwEBLjC2+9gvkNtGnkX04pGsVi0
D1R6GNVP3e/g8fV633SEc+1zPz49kJcWz4S8FO8TUf7rts5vC3cMvmcH2VODyOPt825LaLs+JuD1
cirVLS0P/1UjS9z4wbzH0PIrwFnDyBrn8th9erztJxv6+rgUiBT9/fTo/D6YcG+IXNjC7mcjiqkD
fiZpeHu8v6JCSYtUScOywuFr24sWFJBBSiBwnt88K0xgBWa/zNIQmFG1eE7GRxP/5onv7X+gzUqY
5HTGAGHZ08ozBaAnIMCy5wBzqwkgV/ovWsRceJ+Ia5JJJwwBsD6ddingE4mVg2P2kBxN4K3kLgCh
5x9eu4qp6DqCOkgd2ZguieC4WUwV165BQLgkD5UDfpTlYJbgorl8omngYM4WoNKaiCcUFQnRmQPd
J5qWVUk0OVB/v2tB32jkj0KhBZjg5Lj6zkX1zhJziqEeX68xtZQuUASdP0cgVL+8lh3/A6ReNgGW
NqmuBuN/GPACR0AP8k6wOGBAsHvKBhPcvz0nvdxdiK7CEgbWKSzn/WES+64YqZyPk03ZrQjyjTKu
OSb2XtVIJN9sMG5uoqxjmBpsqMQCexd9W1dH2cXAQEAZDwD99jDJZ60/s5fM4/Ui9pKXd9YZj48l
YBu1sfirECnbnR0dy1N1APIuaILL32zX/zYLpZu9TV+ERAfVXjs7BEEeBFpgyBeWc59Fd5gD487n
0G374O0ba9SDttZKwIgz0Eg6kM8T0aHG3UmhkxhlnN3qX1RX97Ca73aSubdnOa2jVMbyJrv5RGET
0R1tAdSfwBmKbGk58ZLbvRzlnUXmQIdxPmWiCM/pXMmbvlT3QnuQXdqgW0ECM/j5ipUuQfmd6zW7
xw+xUDVQPtA/HL9M1OIcmoS0hRYFBQBLMzCxUJ2GnghyEnSp79fJlzB+wisg8Awzh0XtQwlM3xG6
TPPz2j1EeI/O6afLfrr77jI2q2PORNEusSbLMJIeMIIM8mH4DQi5LCNoMFTOTQz2bh18x7fdZA5G
W6EBb2g57J2LTxC08EDuNtn9EeODXu0rL9k3zgL3w9qbQeZsaIU8rksLg9RxALvx8HiOySuYmaIb
ood65I6u7cc5ND0NFVhUYrK1kURM10ozsKvicQHRpd091TfNE9g4Ncd4AEkO+OCOIBJ6iG7Wl063
Li95J/nSkcQDj4NaGzRamKOSpuBMNEMcFfGYBGvQBotH95abNFPX+BB1NnaYmw8MAS3mW5Hk0b5O
dU/DKUFSafrtNa1qry+Xl0V/9iVzTA4LYIw2NBKyh7Wp1h9JopnX3SyqbtabKoaUw+LrWlcr53b/
hy/5ezNZSEBZqIMIys7JqWIIMpE1qM+oB9sUV6HXwOOj3oOaUlz8NIob7WZ2e59/aDgflL2ZhVar
wgJVS7ySesRamk0Ph9bvOHfW3oNYN1AWxuWP/4is16oSCEHyBUeFflDaT+5B0thYGPbszE/zqTjG
XmajzFccZITaREucgXtxyrtRD9BQ2UAzgaI93t9ldSqVBGo89Lxm1+sZKgVQahBtcErDl9Vb8MYE
NCsGpKWxSWs1jw2eTPFdd4o8Xil+73muo4OiiHQAFVycTOwYVhC6hgS9PWJNLk2Pdbd36daTw2Xf
3kNEvbPEXKhAjkaNBLIVx7jqjouNmO819gjGE0f+Dqeyqxs+YnU3FkOVSNJlFXQi5od8XM1BKZf2
tD0Fraofmr0G0U9wH/vhZ9COBgWvAr/3aU1JE1UA2tEHZv24G4bG0Ba8siEv0ooAg4T+Mv3g7ORO
swElaRNDHRhXRneXiUrgyqhbDYK4mHPQ+191BXbkehKgFVhq6kmFiEnQdtroGGGY3TcrJkbboeU1
/vYX+vYbmFDVjhO4OyZERvxQx8zGm6maTwBPPV1e6+6BRUtDRmddJ4BEMSl7rlRxqZQiqAQVG1x2
QxzbEJFw0CNG/aJx2hzErvcFCiZgi7CmCpSvAPbbQPkDX8crZ+z/GII2Li4dYLRM5mavZ6UeihrR
Y1WeMtK5UTnfxFpvC2MMeYvh89R/olQuYngjgd4o7ZJTU7WfBqh2QKcd7Jt3UZj7MQgFhOLYrp8v
b9W+r29+HXOUwWE9YhNQaaOxrb4FjU8g3n6vDvEJk0W+/njZ3F76j1n533vBHGcDsggCIhl4JpUu
OwkQ1LqDWLwOhiLwMo1iLP3v4Dg6m//bHnPlr2IKFbUKTh+hc+7GU5pfac1inC+vai+V2lphjhZW
RECqjdCMpkswp4dk5s1Evo5csZf81gRzcnDLQQWHJk4Z5Cis9KqFuIql4qlW2VoK0hkAU1XwDoQn
4KzuBD936yvgKZ3L66Tr+Ocfgb72+ysI1JarVtQxfGWQXHRzEn8tQ68RwG2aTQSu2jhFBOWYy1Z3
g8bvb6iyKOrcXLJhWujFJ97I6XfAxBOck8s2dtP9t/1FIf/90tYSZGxiWAOreSoP03VyLGzxUBwg
u3AEgQoneeLtI3OV51JSY6wIGdswjH5cDYG5gEtrgFZDUl/X0MADLd/PywvkbSIThCAtgHeigE1c
wFstk2tjva3B0HvZyOVzgLuM2URQdM8FdVK19XQVI4qqwrHAWwYTP8JxBANmkeE8S/U5HPUX6AXd
TKX8nw409AXfLySOQhkae1iIsl7n+l2+3F3eKN4ymIAR67GWxQrdKGgLxbQ4O4M9kBf89mA2m+gH
HNH7ZXShCQHECWaMK/U43dOpkdXXfhAka5q3PqHZ5rQeOWju5dVx3OA1e9xUXUKtabqWwKyu9aA0
lCFTySO52H1+bM4rW/uLBehjgd0QX+hh/dx9Sm/HQ38jBbET/lAWpzqgpqRZvd0DxgvAPicr5Xy+
12CyWeCqRQ2EqrHAFrIV+WNff08yDjaEt4dMiEhWwVRLWn4oC/CPNQvIt/8EILx1j9di1mYZzagp
RUS9sAc1vS269KGaQ6vNp/gr4wREPO8C+YdsQ8FAKPgtJJ2NEKpS1kYjgFoQg2eoj3X++kzrY/Jn
wYe45BPP3t7TGNQrv80x4UKRIKMgyfMEDdr5JyhVC3tt1s/F1Cw4cbN2JhiGvez7/3Dm3kwyoYNE
IWjmCbI93NBn0Cy6pZd64S3opq34WvZkB4pNPoQifY5d6hAf7+Y3u0xIgdSeOhUNdRh1sgUCJcz2
SZEjJ1wi/LG0JWj85fXgz3loTbVxEDVIbAgvl3/FTnpniBLwaABj4GHIIgjlEimwHoaTo4eTvSjP
afQwCAvmxb3LdvaOP54wMiEmAcOTqDMJ/mjmai/MyFp7ZwS2vbPH8XYBAaib+PMxve9tMShtHTNl
Vj1d8VrwO8f/nXEmV1CmVgDZPcbGB/luAhOMcV11z5wF0gUwnxM2MAwDAC0aA4Q5/5nehE0xIx9R
bgxfvIqO4o3uR7Ya8LORvdf8O1tMblCskm6OKWzl59Cf/Dnoj6ZfYxCdC1inF86lVdGd3UScoV2q
pivhpPT465/VT/pzdIxA72ZNn/Egu319dHyZAvGuCrhDrzsP4HfLZIOBWEPxtYTPqD7gknZyBCrT
V9x/UQDcCd7vLDExAOgpgm+KDQWrY3yb31KApHYAXwU8xoLclZNwQWc8k8zxB9m6BHpmBNZxXLpj
15uoU9fxH7AEvVsYk1CkEEZaohCeX603S32uxNu+5qRe/3C0f3s+O2bQxW2DcW74SHoQPs+Pkz9c
VVfjKX/OT+Que+we52vtOfe1J5WbVOzEUFRHNDC2IKaAO4txzySVDCreRXspBnAXhRu50Dcjron3
lPwN0mrO5VO++9HQpUdNQEN2xrbpZTEtwWeC9pSYSS5ImSCkwi3V7QaSjQ0mUpbjtObQ+JqQA0rg
O1sDTIeJD7ov4xri7yANfR8O+MYaExplFI/A1Qhrf/PFObETPUmgZgA//1XFedzv3jYbY0yMRHMv
Q/YCY+BhvVoyaCK17VU7gxI2fPxvH4p+yE3cMgHylCroNjo5aNqN5Gc+VfZlC7t3ymYtjOsN5QzR
vIigU5ktGjQSZFBNSJoJVup5vL5sikafS9+IiYNaNA2mnmMx4H0/jHV+UKvkBN3TwgI3/SFRuv89
W8YQg4YGIRDOGDphlqY0RZ4VEfVA0G332RezGvwS2omXV7W7gRsrzKqSYhJmyKnR1ONrLZzwviXq
w2UTe0WYdyth4rogGAMhQC87/RoFOiivZeNKi+tfWdzbRjjcyOUPbbopmwcBIkAghbKX5ChABm4G
PyrI6N0lER0jLQOjQ1hZ2vVFAnpNGiZOWNnLQd/9TuYygOSkKPTQYXHawRYXK7kfrrUIDE2Rqx4a
BwTYv7of9T04OvlDD7tnkmio3wLgjdkHJtxUS1rM8etnmIkD+Ao4WcHnA9ZSMGVf/hp7rQED9DK/
TTGxpm4lRSu611gzuXGNkq5N4xudgUsbu/wqO+tPPgnVHjQPABrU0CUZjEWQK3gfCxJwZpuTruKm
rTAyHGuWsJhORgaXQO807EHz3xduU6WPkyq6WfFsZpVljLqbQuptRiU3pEposdeBWRkjQKB3ae1p
PI/hj0zh0ZzRn/LhpG9+KnNdj3KrN4ROLOUq9PegfJkOPwW8hyXw4CbQzmmeOJ9k97J5M8jC29Aq
asN6RSODWJDUPVNenhwDifFJDv5guHr7GdgSf7TWpR7TzzDoDRTuB+gRfuWsZjdh3KyGcbAy1+IK
1LrYvkMH6HXm0+HK6dBzG4x7ABwsRgd6GBOrOmYs3/sUyfUO2jqA8qeHxVWRmgqgg5KO4Ng58ZqZ
uwcUJI8auiOYT3htM26uMuiI1QUYfUDok0JEFCI0GTRbexU0guByhhy1rPG2cfe+2VhkInMOMYdq
6tFNI9Zn1IRkq8QkcnE1W6Yr3a0USwzBNWcKwKd/+QPqdNs++P/GMhOvjXHIRSVHtVDRaui3gYr8
Ko1y2a+13viMi3WxNH0WrqehiQ6ZkAPnIc3ySe/iH226Rm6Ui9q3xqBiF1D1geZ30QeQC3mQMAfo
pYUp+XUSA4I7GPFNLU8YB+jyn7EUi7cZlIbCua2gtKDUlgruJE9e5wUqElBQUmKjdIgKkum47nXJ
A093a6nmovlDKeBlENNyetiAatTEH9sSSibRMGrQyVREH9KlnZ23ytMUD0+NBopcudAfYqgdQes0
Kw59G37J8xTlHMi72VPcQdqM6HiJCC1EWXugKopJtsNwHKys7mpQjbdmDb7nPv6ZNvO3uov7Y9kp
SmKNCvSciaCjrx1lOtRxmj6BqgjYqaE4H1MKdTP7KjSg27781fYfAHSmjb7rNVVj8gVowcQQbkHP
hqKu4SvQ4Bnt3sotSBNavRtaFLk1ChA4udHb48JjFturUSGwv9ln/BUihBnkvV8xXBS+UTrRUbmH
7v1BPP8b+MZr4/WDlwKEjKlSlZ5+xkvLNmo1pQWSQvUX1/gk9QHYdqzBra41e/ag2lWAoAkq5ofs
lti9qx97G07kZ7fQHe9b+1+QHe6FcTpcAGCXqUhEZ/o8U4rBtyoDsgtU3fWhcKERA/1eW/QqJ//C
C0h74WFrjP6YTUBCqaoH9zceyzOpXRMTZ3OrWIn0HaSqVtNIvKyBFxOY67sa16iENfSwjquXBBTZ
u/rKkQ6v80fBdpNSylGMtx2wBCyZW6G23ahSJZWhNo7E7AJhTo8EKTfnyOw+XPEIUQgSbNlkGQ+6
soUsqYmbakqeFejY+hDZOfbBmELz+IXSnLQ+7/7dzS02Jpl9bKGSOq+tjIZZrEO9erDmnOAdC8W7
uJxs8NQPUD+u3MsL5RllEhpVjsZSBNUpZkDr2yZUB0gYLG6Tor6aQHQ+TrykDSvONbIfEN6WylYk
QO9fG0IBD4Xah+YTby3B/pX4lWktnuSOGdhjeJUBrk3mVBTKCI7oDCuF7OA1JVzJ/NGGZosb2QhC
KG3+p41l6Z+hgFfoQwaYPeYZX7LJy5v0y2J0dgJefkeEWiTJ/uS9hjiLiT1M0uGp8P7Y9/OYGGYM
i3p3NOqvi5pY3fjz8qrUvft/Y4Px0VyaOhLn+HBj2FvrDG0Cjj/uJlMbA4w/4vkDvVaZoCsvdMco
mjwp7J9RJDti4JLzat8NJW+mWNbdHBo7oLLGecMQQQ+1UahcKNmTDq5kjrvT3/zhOtoYYjxPhB55
UkGqCg9p/DNqVmYsLkTYralY7BK43oSqo4cpxwP3YDLgcP/tEAoN3Jt7AEOrAllbkVahy8cs6L7k
37sr4V5zBrQtae2U2HOD6qkIZRNHOPB6evsnbmOfqSZFq2HoyINeu2Gv1/4chI9/Xfs9RcL8uOyb
/7BeIL50tEtMTFm9X28oV6IRljgA4pHIDoLL2bS+4OXoR0fhOsFlCz3bGwni31ZXgzzmj048pTb9
2zz1t812S0OBQVx6/tL2sYMyhqCCzmUJhj4wI0DVO43jVv+wv28GmbRKALfLWBNENKSes0c86TEF
xhlqRJOnesln/gr3MB3wqDeLTIgxa7WBuA6WSKFNwzV9jU5ec2itwou4ZDz7oQAKfwpcGJxfjPt0
SyitaYiydaMYy0HWS9mJuyX7oVSjdLtC4og3RrsfEN4MMv6DZ4k2ZzVWl8el00oh9MPAGpfGnBC3
Hw7ezDB+sihxXUM7jD5No2Dwx0DxuwOfaJe3GsY7QiEFTaiM1RTps0weqvAqL/7oxnlbCeMOhhxr
QAUiwBRZ6xeFcmW26zeNR+zMWwhz51RmGNaQ7AQWTHkk9fOQnSPx2+XQQb/sxwj9thDm1lGMqZ+l
BJ+kGHFrFl2dWGm0cHbrH87rbyss8285lItaaH+j2EEqD2Bg+AhJpkN/TZGBPBT7bmqHAYi/zw8r
W6KrSystr/yOCpQgO7BhJ5oFTgOrk1/qerbNqvyziPRmkrlxZMDZyqh9LUwA9/qLwnzDHxTm2zxS
HDeXrmjvu21fOoy9BsAAISzxrOqFzmuUDnqBas67vne/29YKE4gECJFmED+kVaskKAFK90e8nVFz
PNCZJ8go8sosexFia5AJRHNC1DmvsCzEWv06glbZcQB7iK1H+nI2NO1ZAbATyhiATUPS2eQcBu56
mQAVpuATqMCRjygPsrfx9bXcfaccCZAm+PYveHn3Hlvb9TKhKmt0vZE7GKQzwxKomiPNroMe89gU
2jEE4cpzVN4TmYlcahhP0LeBRYp2iKAF/mlxSyf3IK2eOj915Ao6iPaCf0FIylsrE820RE30Zn3d
XHAAgKplPcUYfC/Ogl9g7lzgNX/pEWBD23ZvmdCWtmtahhF8abKTaxC7A96q3COtdscr/vjIHsPy
K4nC33UONsRVYhwZawiYOOYt1+sEKPEhfBj13k0w50+ZgZOmQ5n/ZGontbqZoecIqh4Un3h40N1M
ZbNsNvgRMitKOGCboabtjbHV2H3QfF5t8BSibypNPIfau6S29uhn2CR/cUniLKZjiqo/NLaKpDOz
s8lCNwIiFpmTPyEDdLgDgxxnMpjItFZiHRUGthvYIEjeg0oXADDw2Ns5xrj/3cZyQq7BxKZ6bDQI
8cCfxKPiLZ9UTCkevqefIElpzU/85hAvGLGDMVmUodStAGNCY0N47Oz5VJ9UC72WgF6aMudRyFse
E4og+yIo0QAgcdhWT53R3dSqltmXs43XjsCFM8nWJ1GOW/QYaqWOoAWKCklbF3LGyKib++qrYGGJ
QXSWX2h5cHlM7/XFrsybLj1LNq3T8uZd99KErecyAYlI2QrhEpyUXAF4VZPBCBLbeiwB51XbXdE4
Y8LZY+7hZGISRNEbyAzDJCWgpB6Un0oLErdg4Clt4lze7b0J4m1MYltoU5YmEBNHVxOa6mAp/3/S
rmPJbl1JfhEjSIJ2S3dce6dubRiy9N7z6yfRmnebB413cEez0KojVAdgoVCoqszMh6MCfjz6cilR
qM/GPyHor0ZRNvvKttNGyxzVmsJPDSNA08QxAM8UrExw/G0m6MwSeJjXHiZoXT/9kQfJzrzWfTRQ
Mfuphq5o9IUf5EDVCIYAiDTazOEYTSCA4gyHQw/Rgh3q7AaqggdtqIq/W5mFqS5QAIHBgUlBLK03
x8nG8MY7T4zhROrtGN/QK4QyC04Q5hI/mP6Lo3wYZZYHGfcqSRTEcNpr1X6/Y75TByqnfvSTTrXp
kK0WLJSfh3yYZPIQEk8J5kTwtonrCgr35LoZ6lMXDifZnhaH1HoeXPYZfnz7MMic9nleSRM11GDe
nPRMcjEsKViTcB+Z473GpMj7GG5COddNAmF4ynDdgHd9CdQ29f5QvYu2ku+c/6yMTT0KMyRRM+Ni
AhutMzc/h2HfZU+Xd0+0NDatKFpoe8/URQBve6Kv9+pZQh8neaJsBPVOOogGPLnRGZPdmMlVMItD
6Pfc5BVDqFUlocj8ZH6qFH2X19W+rV7kTLuK1dMUGjvBCrkxZWOQOXmrkfeNFGOFLSpo44FOsNP7
tjoQ/9/ct9yvtjHHnDlQfK2RQVEHPWo61TGDProI6cV1eUWHfCc4IXWZRTtJa1T3kYooafezg6a0
C8C6YNdEJphA3JJBGVMJDUclCpfd0JLTVCci1pR3XuZPacNmIfTTbXyhtgarRtsdNeTYqV7Uxele
VpBSRy/267TDo9TFOVt9zauzPbmnUF5xBVC0UMYdFaUpzZK+m6LxoUXKqem5IHpwI6KqorsH2jeQ
LTH+16CNgc4biiS6gc6sDSFke1a/QsTsNcnTyKkXtPEvuzx3TRuLjAuOGrgA04iW/eo3DfBdDTiX
/58FJsrnwzx28owP1y35KWz1Y1ProtoLN1CoOviOkOzIgAqcOwdEkLS67rAKMj32eu7UwzHVtEMV
fZMkeZ+3ohoFPzHfGGQWBfVKtUMFgj4EhhdK2jh+sV19lz5Q0azhiygQ8r/Sx/qYi8uURrlTc6xv
ANQkiiKMwAnJbbjBSMWQBGYGgPuwmGO89lMLWW+UAed3unIMm/mhF+3K31QRRfJ0r30WPeG4pZ6N
SeZMm4Nu5otKK2baVO+KLtaCJSHZW1cPBijoYjlefQvUypkD4Tvju9kQYbJFPeNTWNn8BOZMA+OS
T4uBlroJeh3oskAwTxmuorYW0Kvynz0bQ8zRjuxa1gGKwFpvs4f6riZOe6BE1Zk7pZ71s/lBE9ci
iAHZPobuspNP4/N8rZ7KnfBNwL3lCJinQD1hUu6U89MikYnKs6NyHR/Kg4GXbB0oJ0pIM/oLZA2E
JM9cz9rYYw5LaqpRUafwXkymHAwNRUR5WR+man2+HGlEdphTkixtucw00sS5cp20UPYh9r5MiX/Z
DP/wb9bDpHjyPCtyOGEOcrQdwF+LG/CUQENTPrSLG434jO3O/BuoBNra//lmLD/KskR6H1Voo6p5
SIJGLq/isr4brXkQXAj89+nGEtOwLRS1qbIRlrSdcZSc9EfkZ8jyQH4QgQD8b8BPENwGYgHUgiDp
YqKOko+DBKUrRO4RNC9rmvuRGoPJKzMFVyt3DmxriQk2jV6PWbrC6zvf2KElHKG0i0LVbnr7YUJS
N6AkuPH9RPb3QjAd91rXiaJCkFQ2IdF5fuCmOjQK3Vwmj/RQSbmzoK6oYihPR6ClXQINhcFrTXvA
vL6LR4L3LyjZuBckQEKWAZ9HiGdGsFDAl5qawvk6v7/SWif/2RzL2zh2UBhMHek6uluuhifIv85O
4qHxJzgx3Ci7Mc/41JhpZEjVGidTBalo79EpMLCOYgyu9S0bTHRU6/ZfVGSp93yK7hu7jHdJ4xxV
uT1RtEqkBy2s0jBXpuhdoN6yE73CuNc0mF5UFd8azD7MMqkc3VDakNYsF/0mp8xp0cvlnRRZYBa0
tBKyeYIUlMR6clvlxPIqq0uCy1b4EW6zEOasJEond6Dj/FMMMF/RlTj2XxI4ZwWWXtCHpY7AIPdD
bQwy17A6L/KsazghIWBFdEBxdDqPNl2gX+KL0g7h8uhFsnlLLGExRRl4U95rHear4Sr7P8sbX6hb
CJfHf7xslsfcuCXS+RFp2x+DmM4/DPfDNcZRbsovYaBfK8fZB/Xvw/DY4vJVFCeSRRvMS7Wg/gGm
W8VSgTNgHIckMhnLEa45BvMIrillNxx7EBBTYrjlbvgBDhtJfaqx5QPaBFToW7TrPNfd/gLGp+wx
Xlurwy+QgBsBbbZaC0vL9L9gj/vWBONF0OHI5XWCiUYLsm+qm5yg6At9V7fz8pvRJ+54BDjOG6/t
XQXiZdTRx51YH5lbJ1Gxz5ohmybmRZj8AMEuXiYKa5SPWeK2q/GFaqJqHlCwavW2vAt7i83ysp+N
VZYmYZysMpSo+nSiNZXsJCQO95aUyW/GmgzPgvPKu9G2xphIl9ZNpxk5KhcUmKcqtVcoB1t7Iejq
2+h4r/JXiBoWoZ86GcYLRXGWi0gC1kCFK4MyDhS35wfY1KpB65uEPr8UcpVa+3Akvh50OwujXXV1
WgZUMclTr1zTiyXyRO903nUKvIOpUPgqgGhMABnkpu5aYk/Q9x7AFRFCbdfFNG2aYtGqemhbe31e
B8mKPK3JROkEd9Rra52JJgOZFas0Ueybc1d57FGqAgpi2MWe7eurU7xaT62/+uHpz2QFopnoF3Cx
UttfwCQ0xpqZhpTM7/yyvQLV2ocOnRvKhTWvkI74noAYwAf9/k40ZsbN4raWmRw/nXVjTGlJUHf0
H1PuRKf+Nn9svyxv5Lp+GV/qh8rTvkie8rP4LvB5uq2fogtV3tEtzLLLbDPOrs1imhRse3lVo9hU
kqtor+wlvwNV+qEHREy5rjs6HA1K578Zj0a54R/bzCe3C0OClEYPCJ6ZSd5qo6dc7IkU/gDRbuxY
w/SjbcavggVzw6kNAl2TilPoMhOxoT6XxqATwlfuxhYcjHFlPWaD0VnIPuYFOE8530dFLKMYS+wd
qZrQievM8GO9XXe6vBTf4mzQR/fyz+LdI2AKtEwwbqI+bzC+p0MfM7YJflWKCJ4a13IlmtDm3ZUE
uh+4JjXIALFVuEjRkYpIHXpmXVU7ytw8xKR+yu3kdYmtgyKlv61W/okWZiJYGs/DCL0zQMtIiMFu
eENy06prfGWU2k1HLzWQYHXtodW7p84E3u/yRnLvKZB2y6gOY1LGfP/7Jg2S4jBTJHRhvNAIB6/X
5vphMiPMofeD0vUnQ0u1u2noW2/BnGvs04Q3dFWTkNTLy2a4LkFlnTqqkWGKV1fDRFAy4QVZ0IqD
JVPFv88MlXo86/gAaINVd1r0hF74TioOmn27LLGrFEKqFd4FCsl0FF7xToMcBnOpDEnfdeBZxWMB
cdRZY1BzAuN6JPbph2w73WG6pRopiUhNiGtWg0speJ3qBkvNkUeLOik1/LlOrrr4Ucp3eSHoOXMd
emOCyYv0JTYXMuMZ1GrpzTTploNHd+pb9BvWWgbawuYBJJzHvsBFctnJ3nW02KhJMIeFSxrnCWwu
51c1pj3lxR6obQwbjU+xW93bp9wjoVvXXvolua7c2Sn2mFJGlkYlidud5NGZ2qZ08ut+ctNn+WQO
ILoVxVReDkN0SNOhN0IQoZjvHSXAX48EsOZJPjTxbwWASQCFbtTlh52BofnyPnAxmVSZC1QQQEBB
ju98H4ySYI5jAUweBNBXoJjZmTcUy9rcqXvh9cwL3BtbLOBqSJVFklTYavzR05Fq+yhQO9I3fVd3
9EV1FNGwc334Y3FsPtbOtj5WCQxC+cvPrfBemepflaX4lzeRG/o3ZtTzPbRi0q4Qy8EJNWXHUts3
KQoFlx73qBgAzqKPgPuFfcLPEhjIQTUFTH4IVl6wGGje3BhPJdDgaa691aSWUaqabsYEj9XLq+Nu
4sY0s7pcKxR9KjCqESmapwzda6mqz6tV/Lhshvv6heCPAqw7sMGoCJ3vojprQ6KNuGXqtcMISNOl
s1NCSn4fj4lxZ1tlFQxKMZ6qHFeGIzdWdFRC1KulpW18fWhXJzeHKBV8W97dZyPoQpYAFFu42c9/
ldUkjV5FFWKu5EfQC0tLiEXppS+D7ODyBvD2eWuJSSBA1hhNjZ2vXj9bV/0yDY4qT99TiESLzrzI
EpOsmmpiTU2KNWGI6UUBRCHxC8ynQZvqanxp8TQSkw1zSw3b1TFxRh+UAaX9ZkX5tj+UeBGBYjpz
jfmNiiqGQXeV7uvdat5F3W7+2mdepv4LBRLeKbLx/gUo3IAiLXuKBvDpGcChYuFF5pj2NyIDf1l5
dQ9FHLNxKnNxzEnUJONWrrdWmQOkEKmTW+pCvdderR4dMScP7zjToPwlfInQ/4292CDiJBvgvEe2
yMY8eQ1RhTewxtbrMAlY7dQDJfQ3MAvxL7SgeeQBW2vM2lac2GQGty1evMm+vg3RNyoOip/f/01B
fmuIiQ5prA9qHWJZ2lB7/XJc86u8nILLR5Cb2oETCVk8KMg1wjjpRLplrnQkBXOdSx5gUobXrRbe
VMWoAqIU6mjHFYcuFNnlyVuAvY8gqzdQBkdF7jzKyHYZtnGDlFeJRrdrf1raHSSMkWHa+1S7KjMT
uNPARoUqGyJ3mdbdqmGYV7uXAVgbk0QQ8bkeu/k5bM1GUqqkGCX8HMxC2s7qFfdQVHcXC6/nv61P
awAOGxZSfsRaJvLJVhENXRYho840VxuNl3ZRHi5/WV4Y35pgQh6B+FWVIcB6JhRjB+MtNq2dXX2f
JdFYAff1AtUF4LyQ2ULDi/mUEabV+mqki/GX33SAfaoeQo/y0bTo5BTFfe6Kyj68eI6XEp7hRAfl
hU3/vnkw4b0tl6re4ObMuy/VHOS1cm+KkKy8s7E1wlyEwJOD3DtpkeQoZFc2t4P0cwTJ4pqtAdgT
3LGuDpc/mWhVjFeolZ1bq413Vqv+1PKXULmKRdrkXK+AoC4mGOB+CJnnG2d0fTNrBCZm0DfKJQJL
1bprHvlmJwSsiGwxfpFrajxAvO/PAB7ocN289vLv4z5z4xfd/yND1AN39vPyLvJDy8ca2aTbStd2
QY8NmaOnBFIH8YrEn+bd0vpgCt+jIIvazVWMamQgeshw3xbaxjTzklFDY+z7EablI11w94wuPtQj
iK+eRLSH77hZ9trb2mIuIqUc7IossIVhiYBSZcalY+bu6kmAGUQ+4BVfo8xRACcpQDpDb8R0xZsD
Pc3n5BHgdpCQodP6nvu0QiAC74FA37nowNkWAVv/uZ/1eTWm+Aioyw7pLtOWXVklXrNqvhl212rY
7QYt21ugRnMKA7z9VUhcDTnwQopTawytc9kl+L/GslGmxnsCGm/nv4ZkfRKpA92qYkR6EK22py1m
8nzZCv8SMcCRirhryApbEJPiRu5LHXULsmiZO0hz4g+V9gIqa8xkpuSXpaW+nI2YhxvCV7RgMq8Y
CnrLiMpXvMiFKiElUSU46+x6zSJLR6vW0YFQj3mp+VZeOVH+vZxXhySLo7RFcHnp9HOyvvhhEL31
8w1uaB3cmDB5aGNOSf1mSDdas16RdjyOZSS4q0W2mDM2kbXqURdGbS5er9O+/WVE9dOgGv6UlKEz
pLHAHi8qb9fGnLPOkEykSbAX5mDLgVD5l6pWAzMDXc7lTeQbMmUC1TtMnLP1p8Ue515uTVR5k4MN
MVYg/rx1EtwxKu8soDT7jxX6983VmYZqqcYEVjDiUP6imKfom3EcdulCvD86ahjdjFuAIaJDdZCO
WexZzr+bleb2ELa/he7I5rcMKqiapsJCKebKuI/vkn17W3w17uq9fCvd68dyRXSSPHuv34mozLkn
BJLSBmh5wNPJiqaU05rRMuDkxSuqXwBJmD6UDiq/TFJIqLTFVZukqYuXcLe7/JG5HTMb0jOypkIu
y2L7v7ldQLUkxbPQmH3ztnyyg85dv5gPyo19rb5GtUP7NSDr9kSwCW65YWuZeVCUkDFOhgmWey+7
6Q+5F3pp0APgaAT9VzFmiuNotmwQQwdKA4V0k7kCjDmEupyerl6tRD0oHjpUF7VO31/eT+6h2XxI
JrRHY5dOyYQPaWj1UbGsF3ltTmHWfrtshhvbdQUjO1CtIbTbce6qoZ3WaU8jHIWCaFEgd04eWB7t
78nriU4LXDbIX9eHPWb3Kh0ELR1I/r0kgcigAobhZjiaaysIB9wGIgaiUHilLHV4jZyvC2+ewlpm
BQfhag2mG8WJoTgivRgOeomgTgqhxCpsGvOe0FubTAhqcfY6yEhgOqe5HrR1urb101ypsjt1tAZk
7UcM7GRgV4fUxOVd5d4dm9UyAacqJqKmtKi4EsO1pF/rah/KKXFq8kb0SgR65Vkz0EugusCahev4
fG87kpVtp83wTaL9tOU4gJq4W/Rj6dkyNNSmqKrdZZVey2HdWzU0W0NdQQO93M2mDskZDPrm9Wkw
hjtzNh8vbwT30YYZbTzYZDQ8kCOc/7Yynpuh1BIaDGS3qiCgWewoF1veBVQuKb/vvgu/O8+ncbVB
DwtlYdtgiw1WKSEnNAtaOsnvoNx0TL3xu+5HT8SVnew2fKAE+pfXyfsEG5PsuJ3R2J1SUZNlVrhL
97OrVQ/8j05IDqDlFRjjR9iPBbIkqZYuGUNHreEljIFCZY869X5AMwVp7m3uJt8vL45/l6ggewTZ
C3TM2XHGBRPZVReOGK1pwTE9hzdrqMoYTF1uor44dnKfOuVauHNtP5CsOI1SdqoX4mtKu8tI9tIC
uOvYmu4nSiPwfe6n3vwyev9ubvayM7p0XGyM2HR9Dv6ZEbAXqDSYheoJ9oBzzSCx/9gDxpHVYrXw
Usc1I+/yA8XtN276mD3T4RfFX5HgCOuNXIvEtkFhCLllwhZvYqVvVTBFLiA0GuTDfJUdjUN1RQBD
CVBqIeDxisQM+7yYaW+MMhuKqQCMbcU4r1oVRrtUapu9Oqzl3Wxa5R3EINPnOq/tk5Z30mmOh7wE
raRlC9qXfIejt7kKkShZNehn33xWe106eU3HFcnjiHfmqOJ9Of2yMUJ7tP0ZLGYmKLOC8GHZi4IH
d9M3lpn7V2qKsB3CYfUGQz6osfWorongjqeewj5i7I0J5srNMeNUQJJq9ZIwfLDV9WVeq7cmCW/C
lrjZIAXttN4CESq4k/hRY2OX+bSZXeXtpKOiTMHXFHgNzjbI0oaBHJTYUMsR52bcdIYOlKBiDuY3
mR1wKHD/zQk0U2BTPYKPAXwTyTWlwZWv/gXvJE0iPu3sxhr9uBu3QV+iLJIW/QD52AfhznC7a4hR
gJaA5I4GQQ9hqssN+5seFv1BG4MkLMs+GbE8QA8qp6hOdCRNcqFd3O7L7xhvx0ArxOZRo/GF4YG+
Pz8tdmObWWxTQbhQqcsV3cPrdinAJWsH8pj4Y4w2+5wdl+kEgNReju0gl2zBQ5weg0vGmQMqd/Pc
WiNuoDnsnLjNDvViujZgV1OaCkxxQvxZfs+4baX2kQXKYUSk+iayLTA2ov40j4LSDS9ROTPDxPcJ
E7TlaiO+N/7ggzR1Pqwn47BWPrQeHRAp74npiwQIeMdja5RF8Zp5uEpKis4knaqkVDBqhXH1wQO+
djcpbvZFcIlxovuZPaamEddLbpgDortUK4nTrnHuVFHoh+F8E5I50MYqaCX1brATdAwMEWiPE1vP
rDMVjpLUZOrpS42UmPbWGy9KRVAnjl+emWAOZNJaa6GXWGCX77Up31nraw/1m7AW3FACp2R5QdZR
knpLi1ZvzcYAnU9Ht+8qydxd/l78DUMOqxsa8AXsXFo6D2MLWRYc8f5HDh2AZPx92QCvho39+rBA
93MTwEZDDrN8hoXeG3InQ25xrINeBWrix+ymXaC43U863qiJWJL5G/hhmLkE1baEQtlEe/LdelgW
sO9rEt4tIqgy1x+gjwKxcBDYooNzvr5eCxFBcwRJZFNubfycJFCHzxh4G58EO8m5e9BdxGgwsha8
d2RmQcgbijxtaOK0M8Dzc5RdOiya7LTHwUvAPy0kfaf/IROCofkLFBVw3pgUZaXQJmtdqkHuF08r
WvDqKbPprcgcnFRH84hoheXFLSQmBMukZ/STVeCzgCxCbwclrfMN7UIrbLMZVgGqgqrxHtedv97U
v0EzWT+I0WK8EwCZt3/M0b9v/NNcqii252rxRjM7jLltOTHqXaLYz7lKIdaMOUCUJ6BKzWLtrChT
xt5KFm/tm7B2pF7Ln8rJNj0NL0lPaSPJh+xs6YIup/alpMifl5AMTmcsEAi7vMG8c7H9KUyElq3W
XhRzBZ0ROp2PXS6VftYpyZvaTKJUl5cQni2bicdJM2dFuwIxoYGU2D5R2F/nLR4eksCDJJ6IbEho
j/GdxQKIIJXwMeWj7RiAUK7QXYN1B51IdHDrX7YkCKC8stPZEhn/KYp5KXIDH/F/udaUPWUjHwF8
JerOABeODtoA7eHyN+S1586s0o+88dp67KwlW7DQpQb/eR3EgX5jKJDXrUALKLry/su2AmVoQLQF
L3Qmxi3dENXxotI10mpA4iPcAVpJ84jhIO8tcvhLz/nH5DtgYbPAwpi0NYXkuJflCuj9+6EN7MSQ
ncUEfVQeW2DHWsjokqg0HfTVx9Kx5rhxaisG40BtRvWxKiRRy4F/dD5+FHN0JCPrI5D54MCa47oL
EyDnC6PSgibSAsEHpjnn5yj4YYo5OVGEklvVDggYuZuioKn6qAbcFs/jnuK7pOvpUN22z1UgHvfi
9TLgWx+mmUOESTxgTUqYlmIHlHq+DFEIV3UNVz9Vu/LLqAPcSdzpds2cTFiT4G4xvAz9TZPKKzDp
QoEPL3fU1STM0gaR+mjM5RAM+f3l/eVGfQsDuhZ0sQCoYs6PnUNlpKjaxQulNruVrBKSyqtU+P8/
K8xiIMOzVF1SL15boyDYy47Wtv93FVa6CFqahdYkUo3zQGDFRZ8tC6K5bT3r7eT2qajSzI8176NN
AJtqoM45N1EVKLx2YUaDarIvvlJ2xdVV3PX673QJoZZEx6jebbHcYumcSnOZ4ruYjwBQ+/Zp0pz8
++yist0683Xmpb8aAY0s/fmfTtrGJLODui2VfbV0kOSVpJ0OAIJjNvHerEfwv6TqqY/yr1WlxcAx
d7172T+4zr4xzRzyAhj2JW5wQdVDdbXMeYJ3NBjs9LoX3FJcd98YYo60vRqJnFu4hyOl8rsB5NbD
2+WlcHPFjQXmGkwlZRhsRYKQc5WZL42BWTgUgr6ZjSIdtIZER2iwy4fLNvnbp2EgFDkq4ByMYxb6
0ttG2ixe06RXVVn+iFvrd6Jmomo4f/f+scMmb8PQ9FbU4rLV0eYoCyguhs7llXBrA4ptUvEi2mNh
K7GmmgHmXcZoWKCJYQYYcc2NXYiTptkoxhYByGqlKvgL/CxO24dVpvChlH0IDNBKOWDSt0Jeb2uh
whHveaSCPgfakMAIq+wAx2QvhT2l8Lza+lrJT0VxWkfNK1MhFwN1YfYYfxgCmus8Sg1JhKHaCFEK
hKGYnaVw79mFyvY7Xai4B83zva05JmoUiyGNZklfKcXyoqbkEK0F0CWmJfDxy/uHt8P5sgytleaO
UkzIjfZYN72LZwGwsJiw7gU3CTfL2y6JCRJqR4aK1PhUYyAtASWYs/31mBfo+hA0UJcvoiEz0R4y
MWPM1KaQbTyK9Om1g3JTFZ2aWDT0ItpA+iM2iWSVTxjc05CfzwR8lWa/3JR59Fao5Ffe/F2Nb7uH
zI3fkxBjBGhbeck3zIsnDlW5oXJ/y4/0ZvX7f9EX5F7PW5M0Mm8W2IMJq1Bn0J0slF3aA9L/qB7M
XYl+ty5wRm6YUqEBRTRcTTRunNsi/ZgWBU0FMkg/+KqL0QGvqFCNzp1mxEieihL4Xz0FtkYZv1zK
0kzTARd0+BVPnTdw/WRuj0ZN/O6Y4y4+5iLkyH85Cx8LZVxztpK5TgrkIbryvtDkRPbFNTQvcje+
UXxoYgoHDWnE+BzAPkwyjlrobRTLyES8ad4P1ttqWr6RQzftdogNBxPQECt6m6bmZPUiQB23SLzd
YcZrZdR3NBNaEKDKsHbdDZ2nGZ3xCCL9+3/B2M0/kRhWQn/ZMtB7O3eiVAMHo9FgoVRNrKSTO6df
3XivQNoDtYEimPYVdOiy178LNx92mYOyFBpGNUukC4sVvVZDeeh68y4d7QfBXU4PwecP+WGHuVWN
sBltzJH/ucslB+MBmZ8PgeYgjvrLfunvLhvkhlEMgyoa0DHgtWTW1RhaY4HnBE9FDd357M4yM0c2
BSA2Xg4EdoZ/jDCLMqPJlMGhtniW8Zi2P6zo7fIiuHUUoPABHsO4GprgzCpiMJ2nlQ0fpA1Z5YqG
soHKygPeFB2kXVZi3lfU4eIuCpO9eLPr0Ldmq99dnCRqYePGm4fY01TQq4oG4fmBBNAQYmFxGrS7
z51d7tc6sg2YWNAS1VwFmoSgRxnfZbJqzJHFDhHsJK9yAMQ0VoRKDdCGzEZO5pitU2+BzqAYMze0
pPhKkqXqJc8b4OwWNZoTZ5qVELJgzSh4S3E3dGOb8RLMIsr6mhNwQilr4aHTH5kuRn+i3rvsLaI1
2ue72ik5eqLLgsRVr1NnLK1jbY1uqMv7vgIJlDruJL0UYMf5nxKXng0YJwW7MBnmPJNVgUwueC2v
lCA2QGYYBybqfE28o5wkk5DMmHuwLRnYcWCcFRQqzlcZSa0KGWfkflaaAcOoOmb2JRkE0YN/p2+s
MHc65h5THQAUSlA7+dbvYTdEx8ydXTUAbR/01UoH3HOC78e9AjY2mVNhZn2BOICVKXa1XMel7Sjr
/bgq5X5c66e/8BXMrBkKpCJloEHPd9GMcAcpJVgSjcgEuMCaxqMBzqvY18iE4UC5VYkHmhspSEEx
KzgP3Foa8P//Mc6WMbNUb4twwbtu/fGnctqfClQpb1dH8nXM1ONxh909GKGbPIo2mXut4yEEjTc8
vhRbZzIKuw+VSC9VMHvd2rcJekU0E20qR4aSgVigj/dNwTSBMUFQN0CvgvFWSx+qBnrU8CP7uY6b
QJKAuJV1N4qJwHu4LksAsAdQlyIyWIFrxRzMxVh11NXgsv2dDIFg3/Jm10KHaHlM/X8xKkU98vxS
V2RwWkAFzcbIH1pi515klC0GLo1K9rrWBJO/cVcm8a/JTt6kHOLAa9xcz6b9hQDxZ1XpDanCb8mg
RI4SKi+X3ZmT72NIGOVRzFxT8ha2GpFkQ4F2DfZZ241XA3iK111zUFGKFT9yP4fZc1PMJ53G2lyN
CWSqo2G1XrzEd7kRTZjwHO+Ntmrcrpf2UpQS5/ISP8c9RQWiS8c8pw6Vdhbqa46hpodWO3pFErd3
UZMahzS2bT+L5sa9bOqz056bYoIfWmEA3RfN6E0YxkIX9zlLSz8e6iABW+VlU/xV0QqqpoIjlcXU
yAVmZJSsRnKDhgYgNc64fs2X3WUj2mc3BXsUISY60jbYXhg3bTG+G4Xg7fEkOXWm5AqPJ8GOcZex
scCE07Bb2nZdsYymNJyyn9y5zJxIEjHJcFwPCzEASCRg5flEeFZ21SKZyjR6stkPDjHRamm0/G7Q
MR7Y9G9Fm/ihNdcCz6O5EXPKt1ZZ8Ky5RGmskHH00HsBkLDyADJ08vyLLb1IRPRQoDt1yRhzusxG
HqQ1wUBpetADMKXsdcx5iufv+S7xz06+3xKb+oBcJ1YGYUycppwEKCY5VqEJUiOuCaofbGMGD/GY
yYxQ8YXeybCOICOV7tdpOpJY2f+FY29MMJvVl3KnSI0MfyiOZYzmbi0JHFu0CCYUTMYaSVECC4lq
7WQ8D+e2/H55EVz3AqoOwAtVwSAHczqXvIvBhQunNvvKujXqyppQJV+SqziSFyfs51QGtDEXYdq4
R3ZjljmyRjjZ4azBq2sgL2Yjxq20HJX69+XFcSZ9EEs/zLAXU04itF1jrE7dKQEEx27t/HpewLf5
nFzBtV0ryO/HCBTgrkg3kRvFgflHdofX4yd4go4ug2LH/eh1Rlyd4rytDoNmV4WDVuJywE2diS5h
7pbizSjbIG0DWpymC5tDFWudsdYAQNCxzEAuvaRwIIm+05xMdazX+BTlIAnMdxhbF2wy9fNPQWNj
mHrxxnBY1caQhh1cyEbBtPtur6+ACbvT8hR1uddOICC2dkVyalPRkvmW0ZrFvQwQiMosubLKRK4k
6kXRQzGYx1beV+SL0WBKJXqophstwwS1NDl0/EKwaHr0Pi/6wzSz6KQrzGhN4FmdP/kEFaNsfKMv
L9kD45RxLESkQO9vgksG6eff7HI/xWXVpYiZ9avs2q8F6GOhBzu0AEJY2HnQ8ofO1Hn979WfHsWp
9Psb/ZN9AwGCJp1AUTLRzgrTONJTxCJUwmidlXjrvs3c6L4Bg+10mK60ysFcCcbza9Fe0728ZJoJ
g/lQQGRbQyynnaj8jQQ0xZxBjbiTvfKI4ZI7ka4x9yxtFss4Fhono9XlyuhlReJUxR4EGuHUiA4O
/V8+rwuqL5gRR12EhQlFymrn6Oki/XocfJDUAl3R7zso2OEVgQkdIXOMwB4ryT6vRVOu8YzM0nTn
INrHOQi6bB9lCn23+gvl4hA++EQ2GbdJtCrJqg5rBMEROEYO6WvuUTkAIwukXX3MxDQB3BuNzj1i
QhBMbBrz7awF/LhSWCFhmqF2ls4TuYm1UvnSRUq+V9pE8YcmeUVu8L1O6tCVwFJxihV58E0zfVqr
JXHiKlqCuZurawNMB/uobrTD5fDB8WgA5TSA2S0bWGQWywQIiCEvpjp4aR4BvYlJgqYQeBfHhc9M
MIemizM5HaArhE5Woz1ki5Iel3mBMLhkiCgMOaaAESIA+oK7E4wrzI6raSYP4xCPnpHgCYGnb97+
0AdNsCBe+r21wkTcKOoIqaoEMxj5Lz0FnIJAMEP9lmf2boF+/CQAWXFqa6hyqQYlXiGoVbA6UH2a
VhaSIiRfL/qriZgT35Z7qGq6UFN/qnciSS2VfhA2Ghjopsog+8U/trSWGrrRjATvJDBrvIbPC4bj
iafdTz5YJrw4KE/t4owpyK1W1MHGB6RlhitC9HFK3lj05kcwXqNPkIST6Y8wH5sX2e/c7D69ldza
HxIQWhgBhDxvdVG5jxcjtkYZ/ylSrbZ7AwlEj9qJ5uZecm9NjuV1HtUKsTVPGJU45w/LJCgkAjpq
ATB+fpl2uR5NilHiTXoqXkBwgHneTHKq1Kdjmaon75XUH4WJEt8qSjVghzFNECufW227KTbnCps7
BiTQQ+C6sl9YJUGRKHL76xw92ZPydjnS8F50BvmwyeT3spnHIM3A21g1AD+IHm1Q0ozarWqGjqbm
jtx+75rYvWyTf3Q2Rpns3lbCdaroQtNDfVBAUZZ684mK7MX7EKzFonYsd181FMBkYtoIQMy+WuBn
1XMT5uR8N9qTU0izYEXcCKeDWN4gwPSabNlyMpJETlN4aN2kPoHugUPGyp+gvCsIcnxDqMaoKN3Z
CpvRRkueqbKRYynI7P6HtetYkhxXkl9EM5KgvFKmKK2rLrRWRa01v34d1W+nmCi+RG/PHuZUYx0J
MBAIRHi412F5K8uZO+gRrwi8eeQ0SZJRqwR0n638yEuRmLmKYIpiCfjxI+hzaPvOoj168fiXX2hl
jvHCvsj6us0S3Mny92FMLDUwHY7PbYbPlQnG5+Q01/AMgQkKeqZBJH8MIUZc70F+73Fnijj7x9Ig
hZhCUCNqjXIRtfaIxvgIIqD/tCgkOwfvhXt+hZsn+XOBLBNfVYxTnHUwmSR3SX5pLuQx7S5VEJ+r
c2uLyXMRpRyTW94I5kxQHOqgiVZZk3ElTtFc9WBNnlrooU+9aA/iUNlGBYaG86vb6AxIMiIxCtrQ
x9GAgD0NjpKQtmM4Nf3Hg4p+v7QH03vrtHt5B6gZj+Fpc2krc4xHggdTbgQCcyIJnEIZoF1fmqE7
t+mes7CtfBRMQSqgKZQQlyWBIAZGfsRM6aFDNYLeoosd0yu8OP1IgztIncbAc9xrgSXu2t152zzT
NHCu3ozjWGURKZEDtsFVVwo2HgClVZuPc/pQVpgvPm9tKwxjilpBBgjmgy/V5B5Tbpk2gE0jNtQ3
E11gC0Dgw3kbm1cLphKhdoPZMDDUMW5iNmDHHQqVugntXiVObiffKcWw5gHPbMfP5+1RN2CTsrU5
xk2mWjLrmJoLFBwA8wdJBE80NEcSQOAx7/SWh3jb/GQATYBNVATfJtucT0atlCcNBinmAL1Ba7qQ
dpGXok1WgnmzRTiLXAgi8Lx0K7qgOg+WdHSTcIXS87JylapdFAGDKgP6V5KXlq7U3U9gafSXwwJ9
dwsDDB/KRbNN0mNXAxDTcr7shvegWAbhYcQZ0Giz0+9poU4DrT9D+TJ5KIr8YWl4tzjPBK3ZrdYY
CW1f19PSO1qkHjDNEVmTmtyed5iNuIL0GXhxyHwBxM+CS6slGgs0V2GjaA9lDTnLujUSqzU7ztne
CpiwhK4/5W+W0d08Xc1cCGoth/Rwo95HK1Dk91QRlTHOv/Oz142K5toee+XlUqrKqoE3a7bHkB8s
lv4k2vL8Egugn4VoEsgJuvAQ9PyJps1NRceaKgbI8A6miKDMRAaMEb4xtOV4U465eiEkk3iR5A13
sIg2BpgTT5nSdcpgjmuIzcAw8VZPSSP0wBM299IyebGMd5CZu11R3EpxuQfz4vdBDi4KreVRKW85
6LosQLOOlYOqPVlGpccWq5Xqp+1wpYnl/Xn/3FBolE7qAvQ3rGzE2oACQAYbdPq6gKpHaaWFk6pW
/dbelXcYqtzpl6KX3kQhNDidsLdw2j0wmim2/o0/0b/lVeslM3HHyBN5ycEf6JTjt6iuQOyHCZ/l
apwXn7Nw6iTsh11bYk7/IvbgVS9hSb/vWjd/lzyMjhxCV7spE6d9DS86l6KKKSnacIeS0IE3Ibfl
xRCjND5UPfA6Yr6uWBgmZmU1pBzVIO21uKgdVQG4uFKnnBPOtx3p0xT7kaUiJwuh11aO597QWTLK
Wuf3c+Oigh99mmA/XACUPqVRdsz0DRQCnqwO/tI8D8N0M/S6e97YFsKAoD1FWzlo5+EFduq1tLNR
1wBZOK1goP2Za4c5h7ggHmW7Kq0e4avVfCWpxYMxTm9hLvP4VjeuxxP7jPMMVTIvRo1vp/jhjhyh
p+hFO5mbsG0G9fU66a6vTqdKgI3JWtihuuoY6LeWZ8pyWu6Rnz7zyiCbXrLaVCa5yZcm7uYem1rK
l30FFWa+gvDGq+xk35hLKhHIBD16+t3c9qnypt3iTyhvJ1C+EPgkfJtHHBrqqK2A9gSKPqe7JyCj
F0pEUOze6PZX5Bj7GQo6M54QPAq5bYf4NMXsXRP2Y5doMCWTYyW9m8nDXNxUcgRIymyBzRm61rwK
4bZzALIJ8lMUIjDZdLq8uNZiAQn970c7fXYmTnpJBddKVOV4YhfbRw7KIYahAfemKUwMmVVBqMYm
oNZQA91Bnjh0TUAnUQUELwgXa77xoibAaaE2hnIVfR2cLi6ivKODAXMdFFRMoIYxsgxbljkj+cyv
/9ZbVhaZT0iEaRRMGRbpEOF4GTg/hMsIsgHjjtd52XSWlSXmFLSLnuVpLCChR/Ro/W5HfBDo+zxF
FI4ZFtknjJU6iOHKzOhRLB/vVbl5j6FbRduuOnrNzD2W5G2dDs2Cp0Kw2GXUWubwpoCT929C/soM
439B2JfBXMBMn0WWoILfqOmuY9zVkkosCW4hQDheliZrjjDnocQvf2PfgJAsWJZ13HNM0plrMiXZ
xG4mexRKiRMeYlQw9Xf6FOJFk+3DtjJG4+gq7g8AC+SmDGPNVEBdubPAAXEIQWJc5S+jOtwRfbhc
lsNgqIk1zynnLt80j2aHAl0SPAJlthMpp91splGP+mZSaxZQOZYZ33XJxSShMK3fgWnEQovHwggl
Ru0LHuPLpnkMXgDMT8BZAsgEs3p10jERhXJ8qqZeg8JEWN+ISW33+W4oJEfX781IukmD28GoHc5n
3roEwQ8GIgzIUinYgVPbStvlNWSiaJiTXpIA41G1b4AsAeabbyLeNKGjcHh0aChjM1ENmE0DzwyC
+UMmmekDYWlzyeidSa+yizgawsie9WaEAHWbd7bZdZnVF9AYOr/UjZV+aP2AHBL1vC/cKZoepUSZ
jc6JRAPAl87srUlISs7itqwgLwQmHW6ENTL7KXXdKLd62Ds50fYYdwc39sj5ZjQwM/sHVs1/TLAT
2VFLxnKmJmaCt6gpgofotisnK+hRDkJQ0GZev/aj+caalGW852WauEP3+NRLsjSV1SxpkVBrMia+
5Vm5AdljdEOKRbuc9Wh8rIMpx4wQppauK7OcDmGwNKotDVq/EzLgRARDzx6HhIiWnIg5ZpnUKB/s
phyyXbw04WUIOjMVCI54QTsenHW+khmin/QqiBbCbAHmg0iLbJlSlvm6mAMuXYqtbZhLeUhNvfxJ
shwxEeDe8bKTu/I5TIsfXZUNr7OWQPNHmNNJsJagxT8PXkthj8Hh+Qo9zvKqXcAUFWmUQ1gjCDLK
Emb7IdSa+CDhQR5b9dQGkiXKQY9beFCLu27QWw5eb+PuUnRwBWBsEGJ9X6aNtSgou0IaO0fVfjbZ
XTU8icptZf7KiCsUP0Ip4hyGDQUhsBatDDK3vxhndVaPMKj42U18pXvFfbEPagAjZrf3A4B5TF9f
XGWn+2MASXg+lHnjHlWQBQIOL6LY96WplPZGS5XtIeMjBLfoUYIvpO1CW5lk7/zB34qvmPMBw44K
WkIUvZkzSWKjGguw/WCtwg+ahXcW8fWDcYy5vbitDvLaFksKi9qJpIkFbLWu5A0/m2vKsNO54c8i
s6IdfV3LV+Th3y2QxVMsU1HnUgejyb4BEaoXHjor3McPyxu/YrGVhp+skIkFwaiOQtfAWLZP7xQw
+iTXqa/6ijeA6Ptvkv4Ta0y2NZaJlDfjhzXaHK9BddMBhqB5xeEPBls3XlAn1mh0X+UhzdQlKLx/
WMtuJItehRQb1F7/Aevqlv+vvJIlPAFd9FJlAWzRtj+Aen5+m/tUfp3mWJSkveS+2rjfjnnH5wqY
403oiGD2TbSbB7DDH3+DnINnPmbuo1bI3hrrFTJvGkEwAqHMYI2+5kMNNVPNn/P78CjtNKdzl9oO
TKv51ljzPYpPmVXFdoLskh9qttomQO5RpINBketsdV1XBSKDzJ3+kvF9KSHC1NrZPbS8riV7zqFG
yeNx4FpkdnrQ5UrFRU0tNpjuA2KwcBYUTnQ7fmh/8o/l9mZjjMEASQ/lCqLutnLd0IjlpTQ1ahA5
+6vk5VArM++Ko+l2B1e/le5yVFGy2/FZc+XDdFN3Fi+P3vTo1U9g1izoYKRSQh2XWIIL3uitqLvT
cs5NuW0ErxKCJokGUprTdcpda+pBCSOlMXhSDfA8eZR6TkTdSFEV6CfQ+TQF80Uq47lDp5bI85Gi
6lKXX6Bpq/lTN8SX1SA0Tp0vlQOZxIn3DNlK7NZWmTs5bmdQLNMqH6R37CXQQJgOfV5QZ8a11Vba
Y65gRM3I7Hp+CZrmNQpfhspwSrwBzUXYNRUS2uQiG6OI98O+FidQcwS8BB05FfMqrJhknoe1qHWt
6kw/ZhvqDh5lHCpf8gvNS1zT4YHHv37iU3NMFK7iJBwEiKA4mjgcjGre5Zn60HTE51ybW/tNiy4y
+tK0Ks3cZBDay+Qs6XtHKCwghOz0KbmpvBoS59Ndh6iEOp1wqXjgxfN4FEd0CWxoXJtmrjUNjyBd
yWEaiD7cM6XoTXhS8GoIdAHnrDAbmddKF2UUwNC65TfKwEKuqPgCcTNX4KLK6On+YowK7WK0UkKm
xbxioyFZpFzrekwb7kn02gEMqSWQj3Y4X21r6zCEhoFGZMtURvQ0AIByLqeIL8AE71Ur8NH6czDC
gCTLopXAqcT98RcIKzr39o9JZh+rsC/MVIPJOpNRgn+Tmprni1+PmHRiggnfZZTGEygpafimrMBI
xI9qDlqN37zA6mj9BXPIqUUmWo+aMaWjgEXRTBUCap4C7jo0bp3ZC6zc0QLHuKsU3tfbyrAwB0/n
p4FABFLi9OsRAvSC0sHqEj8GPr2jYltN72Uv/AP49Zar6ChSY+wORLqAxp0aA02HkaAkiIZiVtni
8NqpvKG4jXHi01jFrGeKBm0gJvqwVIk1c5L73G1bSnTpx2iSxDf563IpWuJz8chNjb9u5alp5gMu
TZaTahpV4Ck/sCBeV7kxZjCgq3SdcD/cVwel1nDpUgUy/Yu2EMBLgj6UCMrybfue3Shu7dPWTN/b
NTTo+EwQ25fApz3mmJt5UAO6CXsRRLHKuxhwBWXigJy/hiysCXrloI9XoEjMPtbkADB6sYINPcm/
xynYFCOo2s3mXjSSF07Y2tw/E5QBIqakKbHzqS+iX9fN7QTyazrFUfyc7qlUb4vhkRSyTJd/9b6g
i/s0yAatNtMiMLNDYPlyuigP0XXTXSk43BIAEvVz8gt4W/OBy/e65ZQUQKMAyK1J6FUyy5wnIyOF
Sc9DiK7Cx6wDyNQjyBjx6v1bHrI2xVw4hhK0KHlpqhNqs6dUzUEiP0aumOzXVBACtqsFMUmCavZJ
EwCSRJ8OgIHbGDza9V6cuPnsqYfOz/weIpd2sFhabvHEBjaXCHJj5PTomwOAe7qboVEvqEwZcFBz
tHP5OGrQWhw4APTNFa6MMCuUyjRpegx/O+EYu4v2FBfXRtei9iYBMf2dcwy+4kuwnZD4MNBAAUaI
JYUTI12V22Wh/pHekd2AvdQP2pH/lt8622tDzNZJfTpNxUwQP4SyxxEbJUwwhSQobaHQAn+R5YlH
Hvm1iHe6NmYjF9MYjESff/s+7XNhXMKVdzwk7EaN6dQOE0rCpOrkdJbxwZ7CKwl4SkrInTVWeNli
OoK21pJfIm+gZntxKoS+gY4DuSmzuLaMEj0BbSvahbSJRyEAgi/vuA/nTW8EWBRdJ8wwAfN06vJj
XEbQEYad1q2/ze+jjQJw/NHsNQEClKE4+qB4/fVfzWphW6FXDZi7BMUythWSh7MS6UmI0sTHHIZk
0eLIYCFM+qU3HrlzHxuHmzLHg1AdgF/02JiXbBtLgHOJSLGWH7/nPvLpQyFt9Ian6q7CMGHgcrO+
jfMHdl0VnQfRpJOyjNGw1fVYLiLlo0wA7XgPIrn+eMH/kF9zL4StT0PstN0IzbOwFjTiEOlq6b+Z
xTdOJNm4UE8MMAdc1yKMv2YGcWpgmRS39eldM9kCzgEmff+giMRbEXMChiSdw3jSiSPsDF92dXAJ
3hWAAVIB3EY+yE7ldzxcAM8mc9TnhAzaNGIXWxHqddNrWIg2Zx/pzz59t9EPZUKgD5M5qKsw+9iW
eliMYaw4IoatALn1y0fjNz/7Hb95vhW7TqwxmzhqvdSpMxYExB3AKZmV31EgR+gLl+2P6AqbiJo1
L1PY6ABgjZixQgkQfVad5ewUR1OfZikHzenFdGEecQcgloAy+YmvXrARv05MMV8sl00IUNSF4uRV
5EfhZbEsNu0tza1kxUHlnf96X0sYpwtjkrws1KZMA32EUwiNakHnxUM9wU2gIKBMw6HqFGgvFYJz
3ugG28+pVSZGL3IMplUCq4MJ1NSu2au7YA96k/wFrbZybx6W1vqDmurGlX6ytfTvqxKn2etiPabY
WpqK0RkJoBcrS+53iW6ZjwvQi7nX7zrzrtQtzoo3D8nKgehXX5lu4ladOhMrpo9lAt3r1NceKO4e
5aEd4dHtbJ8SvLTAoIzEDIn0qTnQqMQabkK6UtW0dOt/JabaEttbWVd/IgO37bifNtmTWTWJMlOb
bThZinCs9LtGX6wgbe2aPHL2c+vuQ9UN1y1q8lgjs58B+oJJWsFYPLvht/ppdtur6j4AAMOeX9D/
xzR9e8O/lDbN6hjVxXS0iYomUxCA5g6lxYYHJcDaDoovVYqtoWV+fnWbQXtlhbljGzTSK7PG4qpy
UaHNIttGxM3HNk/+pxGWGKeXZ8BAdXoGi8Guk1/xhMY5eEkjyJWM6r6oefObnFWxKBUygkXXpIde
yN90/VbNO862bdVS8NL55+uwKIOwbWs8OvB16BO5veru51+lbbyadvK+oLcPJp7Anu/wEgrueBC1
7RO3ss2E7V6seswKwbZ6ncY2sCHNvgXddwWZTQUwPPSqpG+dn3CaGRsMLYikBiZx0Z5CUUBkQlqp
TfmUCgKKmBgVFV1yJJBsbh8hIYQ6BBrGiQuJ+8LiDjrT5Xy59Fd2mfMXy6Oci7FJnPm2gzR375e2
tieXVGYRteE9D2q7ee4oSxtKSBgqYJs2Y6KUEwZOEFuM6qA3oVuEtaWS+/PnbvN+wNwCxK2gcQ7a
9tOoGTVDZsx1gEUhm8nyX2W104f7UW7s83bI5lFYGWLCCIa1hRlYBcVp2tiXx3S2C6W7rRI1sgyj
nGx96nZ1nz5LrXARRPolKZTILvr4B2DpP4AdbGxNb18DaVpAfx1c9GW0WFSkUU6Cg1YmmT33mWEt
AqqWYdl5RgFaLa3JGlsJs8yetPG1FsV3ElWjVanVfqghGgp/AfGLOpLKP79a3mKZaAaWmTkfAC12
iBC/yES6bPMw5+zodoL2uaMsU5FgRuYodfhstFXcXhXXmEi3acNSe+bhN7fP3MoWc7nWKFHJZQjf
Ty6Qggr70sVI+sXoR/eGg3jdvEMl3ZmPvDNA9+nLkVuZZe7XvBZLtBuR+VZJbo9m5DRlbEnNWzld
qsNRAQmUUuzOf7qNfj/Cy8omDQOrtAVCq0CwFngjUVTx9ECf7Y2rvVDlpdghnDrSf9lYjEBSslu0
C5mNzYRQJT1InR3zXusu6OB7+GY4QHmlu3KPyepn2ZEhOMqN3XQVX3f20y6zs90oKEKswO58+KCL
8AKMzg6HdE+vDNMRORC/7fSXjnr+Z53MrkJ2RMwius74ybgNDq2vX9XEKmYrhbhB5oKO0U1U3gnZ
Dm6fRukxXX3KQMxCzHfDaLQHZNtFHeSyfdRekX1jhrbzo7cgtExuU28Dx0A96NMsjewrs6YYiqUh
wiztSylA30RejJaNZlFuitDj1o+3o82nPfZClKDnBJlrLDO2cAtrkCYMXWWP6laSWeYtHXPV9+Pt
+XNCL4ZzDsRcHIPa5WpbZUg8QBA6Z7Etm5EbR4E9ZSDuDmLvvDneGpnrIwjFGMy2MJfFSXKD6T5Z
tpOBJD3Hzn85/p+byYRuWSjUMgthiFwXYDSkVFnkjXIaUljvXwibnrjKl24KRgc7M6G76CgYKShD
mzaIVJ+4QfcHx34zAf70TBb0NudFFnQ1PEWVn+RoVxTfMEPrhDrKQFPhCjwf4Z16tgCamnWUFB3s
ZftuT77LikWBhJhJHijFnOzRg6+LnE/IcRWWzalMiJA3Ae7Ffo7BXdSgPaUKMyfx5rg/O+piDnkU
m12KV5EgXtbQXDIW9arRcn8W5ttE7DnsG5vJ4OrDMSGlM9SszAtspDklmCaHnFn0ba4azqI2Ixcd
NsRAFHjqMDB/GrnmRSCk67F19O4DmTa5oNPytWPeKrElFxYfg7VBUofq+MokcxEV5RSX6vSRxYDr
4wYTjktkZR6VL5fs6Dh9mxY7/BixrI/9X8yzUZomPCM+2MnBWnG6YLWRgnGWkagZSnlZD+MrEGh3
5yPXx6uSjZRrG2yklMWgmcEt5OhL40ZaZLeifgPUkjMmkUuV/yZRs8vesIU53p+3veU2mGsDpyQ6
+coXTNYiBL2uNzCdJcI+A1lFOMq+OffOvzPDBOcI3EjgBMYuKnlrFX10wFCyI8rfzlvZ9s7VapjQ
HChJo80pnhDdR7MhdcvHHB2jxqX3Kgg/eNknzyBbj5+TvoPmAgzS4tmwL0BJFAONqOAi145A7HCS
Qc7XYitYjVLOS1Hja03h7BJ9dCTjliuBsZlxrnyCVb8ZQ5KVxQAroWE3wWXQQNtDQhNFuwH6sKnh
hbZQ2YsrA8LF29Gt0GyASR4kuzpYTg0mCyzSYdHDGbk1gtl9I5jf6vRvnl4GAXAdqFUV/XTmRBeR
JpdGo+JEmxiZ02crznm0cpsvr7UN5kS3dZORdiB4IsShHY+VTerXokV9PNasuH5r5tIR09zSTTAi
t+Sdcww2N3G1Qua01WaeKVBORX8DfCa6N15CHlbtLKjd2AuY5qbJEoe/EFlDoFwZZc5eOmWLGdEg
NhQvZSNZiv5/16c7scCSRSxBbizZgk0tutoyi+jQtbzMgP7IL5H4cxEs3E4vRRLLCV6xsUqeA0Vo
rSHILzUhOJogwbeCAuO/03wZJOrr+W+2MTpyujjmlstUCBTrwOAhdBl+9FMG/ysV3jAxHlu+FPM1
fQVRXIQCmk3Jkvb6De/obVbroN0CnU0iUf1Lxmnhs0MNHWP6hP/NdhViaIVOWqBSZwt+sksOvIC2
HUBXNhlXhWJMv+gFDuNok5cFj9sSsfOJShwQe3qMr9Pv5/d5sxy6XiTjplBw73VjaOk+o93x1KBZ
O+0Uq3fqAeyAg11cZW7oGXa2L5/Pm97+xLhm0eY3DOhBMbENkuKKPBXYX8UXUYkhKGkRzdYKzH5V
7YPqxQcT2KVMP/Zz831MHzVdsIPmVurvGvBlxPhR53/QZphY/R7699UrlIx12HQzfg/gg7YEOHTf
7v+dBSYpXca8SdMWm5005kE12h0CHi/Y0V37cmTBqQlwA+jEiMGEcwDNqpoQpBbqfXgVHNJD4Mj7
3hNfFtQpxp3mnl8SPQTnzDGHZMCcjhHlMNeIkd2RHFqIMQQcpl0q/lABGD9vbfMTrRbHHA9Fq9HR
QYHLGVT5lzSTwhIW3hNzM6lY2WBORBCRpQ5nrAjQQGIZWn0xzIWDqWDOl6K/9czOsROWBKB/2SxQ
SFYWiFxn5p2oBQ+KHDpSZ95jcGC00l7jZITbZ+5zcSzDtDgKLQATMDq8dLEFpBn5YVqyG0NuS8Np
N4gdfevwJvuB+QA0OjM/Ka2EK7NHg/e5pTPBvRPMpU1jpImKirmVJQQRqKzuQY/hAto92+BLmNEx
6260bkn3UzALL2No4vLO8ohz5j8oD879FCYI5XHcG2WMr005xiMgoGVLvYCWFOhYRxD06BioO7bX
4jMQeNZ5X+b4mcmEGwM6gwW0znF9j13jmk2vetC7iI5GZHCbXrwNZwIPCvYTUXqskkZ5yYndKgbd
GaajgBwDxa3w8O+WxsSgZRCLKKGPRD2+KIrLqv6htJz3/fbtrIGJHyNXVCyECQVREQExSejbxltA
9arZ0jHYq1ejJ3rElq3kNvNLTvTZfpiubDKhQawHDFrTRpp40L3MKe0Gk6uYErzk5R7bUfWfxbFV
rjCfVCUgCr4XqAqSsrUrDBbXvSvE1zny5L/5Wp/GmBqGEeTokbfYyZZ2gUBRY15EvK7Zf9m6Dx5u
FbA3tikuKIVQ4m2Np1pgYuwovShy9QoVlZuhjN4ySKZOJbj1ix6aShnnjG8ftE/TzFeLzTBO5kLG
EW+79lClCiYTxxAvUmXkCm5zbH1swyqHEBeQdIQjltlUy2KVY3SZDuVtQWrdEcpFs4KqfK3CILXm
UbvqzXK/qN2triPT69SrLtVf215+qAG3sVC/ddFuOEqthrabrlgY5PGihBjIjqYfAMWVQAQ3r4ua
Qmpj7q76or/OJuMpnozEiboaMglj+p7oEZhEawtSn4+zkV/N+nKTlfSXZZJFBA0d2VBJrCWH0FMX
VaU3lAqa0ghBnI+w/QTU/vkKbGdfEfQOalJI6NUWJbLkuY6fihiojwTv6vjd1FCdVlWvClS7EH6e
d/DtF/zKNnPfNHFRJsqArDrZj9nBuI0gwHbANIozVSAcoWh1U9yXMe39u+dNb/oDEG86HbmHOzNn
a5Dqso1jrFo3fCkAYa3wmlacRJpG0y9X2MoGs7paniURHoOOdNZackCscnkMwIc4oVnz71bDXJaq
pIypEiH9atLaT7WbRi1dHY/pv7BCgdt0aB+9XsaKPit9QjKc10a9kKrEEZXRjkSRs5Zth1yZYe5f
JBpRNMSIsXqsv4TgiAOS1W1J9iJ0o+TGcuXHqoRS+GQck7D/pfcpD5dBF/Llw8E1gAIGSQG8A39f
BQsqTTpMQ4kPZ88gIpMscJLR6Wwd3QxwTvLHNbY8xcQoIphjwbmDAZtTg2IcQOFFj1THJAso64Yn
ORCtDGUnC1hCztgL3T52cWtbbNRtoOdmpgL6l9EYuVJc9fuy1BX/vK9spgErM6wGlZCKehy0Bq04
qj90vBkTye6M2/iS+NFOPCr9TWCnArfS+TFicmZ57NAEcHNhPgJZDrvQRBN3qqfuweixX465PXxo
1IT+8F7ndvBCyYy4+IIt31mvmzn0RO30sTNjjAEgVfapXEvkxHbxXj2hLvIHwiYyx3fYSqRSaxnu
mwBwFAfyzagWvtNwGqArVbu9C+4yG/O6GLSontR5QbUCnIiorqGNFCYWjhF/FHTr/bTeAeb8kibQ
KtmEgwkAv1lhDXk9OR0xLAZsGilyG684rx8r3vz55othbZeG/NWp7dUikuUOO09fDGlojX79Jh2N
V7gCZnUUr8a4svxdGLk+t/kFQExH58VAlsW26aJanpKCwHCZ/YqTEexJobuEt1XIS3PppfTFt1eG
mJ2t1bQ0ygaGkn12091HHzNk4DB4+AO47WaYWNlidrOqglxaagyQZRcNoDLv1T53Qbln1z/IfD24
lPCWl1xv3cmQY/xnH+k+rz4gUas+E2dEQaVMgA+/0tP7QeEwLW/W1dZGmNhea1XSxyr2kM6WBO8S
2IEy+1LGQKPuVjilwXV2Vf8ULbDL78+HRN7ymCBfDkYZZBL9eka6l+XFGcZHdeT4CO+zMdE9aSOo
nUf4bOWkOWSonLjm7OAG1wS9F//5TCxaK1y6MZ16mDAwNu8vXnkVX4HqSvSRc2BX6QCzGlsKisKK
kwpg27kVPSqvxEP+bEc+FRSNuDFB3cZeMWIIwie1QqiniFHMLgAgV9rDrvJG0O3IpR3sG3d0Cjd8
pQxGZG+mT0MJ+jqISuD/U2srvuZNZ22GgtVPYtJKo1GSLoJ+ppOP7U2ZJVfF3HnhknpDmnEe2psl
I3Nli7lpugAg/wgwckASzBfTABGYlwg2wEGOEFqNK3oSlHFdaNHuhvAQja5oWDEgg3yZq03H1lQ0
2TEcTOkyT89tozSAstMf8huZ39pCAjkI2ltMwHlU+B3KVbwizVaWCAZ8iYpcYngFWlenRosiVbMe
+kV48uOKx+VOyyayl2D0gFvSoDvJxF3YUj7kBTEcxnbi5CErMwgAU/x/4BdQLKgtCm6ZPeKWAkid
/u+MA6gRE9DHaZi2Q5uYjnGtAqGiotodRzO+7FS+oQqWW2XD48Le+GgnNpj9S9ssrUyQxTmlVgWO
Jhe9UwWC6IRlkbvnA99/+Vaf62E8NY/MpVCmj28FydgPkm0DikqNLe50TpDdatTIIngogEGkLOYi
c0fq6YjcIoAt8Mm5Q2BRubzKXd5nR7aU55jPUbWR8J0YpBu9+liCNmmC2sNg40yOEEN3UnB7L31A
mRaukXL7l1u4Lhg08B9mJCHvyny5uEWHoV1UAHb2sg1kMfKAzsr3IIP2C5/nilxrzLcT8kGaQhxA
+P7kxEdaXBNs7d4EUAEg0leOp2xcXydrY5+YQRSkTSQqjpHlb1kVfe8y2TUT0yEQL21L8T6sp0Ma
JHeRWN9BSPeaDOZdlo73JNIczm/ZPPWrfWY8STYHIZvMj5UjnzxKVuIMlnhf7yHLlVjcjd64Ok6W
zvhRpSTLhJFJCH5dB/7woItYs7c8a8heNU+TbJDRl70lxfb/g0sxEVxpdSktEcQ/2ID1599z+8E1
hokhfMFT5eJ9YyYDq4wok7uGKI5cH0l62bc88BdvJ5lEa04CSKNLMJDJ408wpft6Ybg9EZ8qLeAl
QzwnYfKtOq/RIKDhxriM7+bW6qFHQcdCq50wuXXmSe/EFvHOzGzMNtkxBrRDS7jRH877KrXy5YL6
dFU2E5pQrxmjBr/iN8cyHc+m5Me88Wz6Zc6ZYSJPU7Y1GuFwk165Fxb9e9Pn34mWfptJ/G6MP8+v
aas4uD4QBhN5qnAS1cTErdt9gKQgijRZcXqVkntln+4pFpiodr7cxd2Rt1Be1GMf1W2jjEigYZtK
hPVX7RuFF1Ds7JQCOshrcPM+HxNp6koypzzAvlJwKejxQDsoufy7cfPKX3kJE2G6QclKHUSvDrSs
jrVC7EEYDgVaepwPt30j/nNBsZ3uICrFsjWwHDrOUd3QKfPkiQIlaDTpj9zIyTmDrARe2hVBX4He
F1wnQf1Ekc6a0zpy90KvYIqR+JfrY+JLo0f5gmFCetqUd0qstXwQa8nwjBJXPu+dw3VGJsYEaVUZ
NdhoceGrXncNeJQ12eSAMppV2FykywZHgAwFTlAMQ8IH9ATMFaxBbaYux5Ze+KOrXiw7Ge5IML/B
K8FvtZ5giY6E6RL0q9m6CWaajEEWe6D95dRaZuNhnPxUFu6jeNp3ywJGkqcmDDEpxtMp4lpmDpym
ZvWkCxPWGHa7TIkOoaBdyE0T2rXQeZ0Ro91lhM8KBFqsqM/eOA60vcWfC2cOotzMi1KWWDiljZKo
tID7G5f/d9mwhuc6HskgBPpwrVVyGqGoHMxyg2FUkMDh8aK4KZ69qMG2vS1CtSi/51U56NZ9uSNW
Fhn3Cbs0E4gGXosaAoukz62C93LhWWA+XtyTUhFkaqFPrap41xKODtmWARQ4VGhxYcoHnCenGX3Q
R1UjNLEGqmsMdxdJ8zJo7dN5H9jKUUwqkUXwyPtKCEUSnUCQLtOcZQhtU192qqn9UtUW8Bwe/8FW
2F+bYvZrjqWircJUc6B7eqco+jHWtPsqHziVp63KO1i0PpfEeLVqqkUjzSJlUAGl3MtUWkiFvPgt
/agbEh+PogjABjp81n6PUq5GJG+dTBI7VGACD0tsaZ1haLjJvG5+I9PonP9wm4/Z9TKZ9LWEMEOE
CIXt9D/4B6+byu2swaUJSWt4563x1sRcNdIAmLtgYk3FPF+Mg47ubPQdKlY/z5vZSEBQtwE/LsHc
rKmwiEp806gKKkP+yB/pA52A0ZmvG7OV0mk4WIRWbED+zz5djaJbMpJoGLA8BLedVx5Hu9or7vBc
HdsX+Ue9/xMuqK1of2KVSSQXYwp0cD/JKAlgDhKT3alfXoCb6cht/myc6hNLTPDLo1RVhVaRkfk0
F8sPAnq8KyoArF+Fe4hId+A8tuQLPhp9yynBzIe6LD4eGI5Z5T0j+B/Srms5clxZfhEj6M0rbVu5
kTSafWGMpfeeX38TPbtHbAhXmNU+nY0zEaoGWCgUqrIyISQmpTCc7pfnwiuC6KQdZFs+8plwGI8A
SEWQ0hThSnpjqkrNWR3HSXaTdLahSLWPjH2tPVo9RnfrhpdrkVhLXScgpbDAwotqlfSmt6K2lb6m
Rks80zx09/9wtzR3+YF7WTLyyCtbVKDsJqGoIr2Dn3wioj85JknFvXBevRSEqbxKMatBemWNCpfd
uCjLKCaye1SD8UQ4I8O9Z5xnj+TJkLkEs9z7h5w1oKSrIBuAKBUoolGsvb7X0l4KR+joykBmEZOq
MwSgcSR9D+9SOxXdAurf1p5bI2NEMcQVSHpCOwLzWBq1sbEZqq0A0gG3i4EYnOVTs3SP+VBz7m3m
6duYoXa0Rb0ImqKj7MZx7bR6YptFdezn1pHVireXTF8xAG/DcQPRnEwF5ijX0spsBtk1FxNKFOVU
PEtxqd4acYMWSJyOp3oZTT/uxeTUGT2YW4RadqpIzJ7bZhHv3/+07A1+/TXUC8GEuMmIvozsWnH3
oGn1TZ3NntnIHDPsDTakC1mUotEPraku/jmM+jENjSAb78do2efCw/vLYb14IE6vosIpgiQQ+sHX
nooEsuulRILDgHBHd7ozOffjwYJCd3nmvniY33JjjSx7kySnSpzOagxrv6ecc9fEKJHgtWgnoNSH
/+beE4wHANZn4C2OBBDMGNSBaGoL06vE4uiTgri5VwIriBx5xxUyIzcOHT+B4wcVm4ZWAgjwr9cm
TbMop1lB5hYmj0BZfsumieiGJ77+gdl4fWuN+m5zlTVKacJaDEKT7Ai8mzv4uf0b+QmwxZGTc7L8
fmuP+nJ91kWtqiSA6krlhLEAOQA14h2KN184DsncRjBA4UmMp+obYZ/Y6KGVFiKFQMJyWrzYIfB9
wvGLMts9vwHEPADaqz0ag151SreaKjayxzT1ODrKLjmPoINu7nQyu8q9jFhHACIsQK8DCIgpS2oj
jUEYLbHGNUvcBOKB6GGoIG5dTuruD2RSWLu5tUal0LmaiU3dRhAkgIhIc6iAUCE0O9Vj75Crllcg
YmW3hg75TJEQvUsqFaslvZnCqmyIufCQHNqddlGg47G6M+/XrR0qCkOnuLe6oZbRCVr9GXAj2S5B
9HFKdqX/m+9XWPf6i/ELip2YSXR5CcyFN4s+7JsfQHfmUdVQ5nW0IBp2O7sSOYSJXaN4ah6gXDbb
9RHv/hPpXBIe+PUg76VDewMiB3dNbT7dFtnW934N9YyeRJDx5QnSDV16jOfOlUCDk4QYiY7urLLf
xQUX5MsxSJx8E8f7FBxx7YLlD9rgoX9Sl7znGKvnrhuI2qQ4phDJumsTiwaB8rU2JeTZ5gGAKwfU
ZU4LuggIpxUOFEye22MOATNX8pTGnvbyh0rTBCEDpCCGs1Tcktc/IUftBXJykuRiEmpfJsJJKHsv
FKR9kiZfS1D+hStqrWb7GVx5Pj7ATreml/fDISPsgilVh8o9qEtlZLHXP6Gw6tEKa6FyJe25Gr9M
6kkE/fH7NliNXKh6YaQEkhOoxdBM/2KT512kWRVCIJS2ge7IpYfYNwDh0+BGvhxyzw/XJLW1oWrU
PeiBqwunevkFvFhP2kPjYgIczmvnP3mVXUZguloitY/isqAyCpUc4BQzxZYF41RJ1tdwlQC6r79U
pnKMMsPLw2LlbS5ZCXU2YRlPOLzDoXpPl7jU2jDXZMFKyeSt6C1/WajWgI+5ewlt4RCaEB3l9VRk
xh1zZZM6npBMaUUdADacnX4PTszyU/95ARAHkhQ764a8yrP7LOjcZg/uENwC82MD+D0XNsRbOrmc
NlFiUYZQmQejci29t0upsud18d73XcYT2UJzCM9xCQqhGk14ZjSGAq5urXLlwXSz4fsY+1od2aoO
bGD871Mg2MJB1EClKFkKdZcWoDyZrRLHJO4e1bywtf7BMEvn/QWxCjdXVqgrdM0GNdYGrGg4FDfT
aktHyxFme/xsePOhOZGX47IbRLuqOVvJyoSuLFMRd2jXNJwjWIba4S7zosw2ANVzwlvCvTmE7sI7
lOTQ0Udjs6E0+KaRk1iHjnIFCoifo/Aoq52dSA/v7yfThgz4hiKaIOGi2UmsZE0mc8VHk+rbMvqi
j0HJG+xhvNUwm/FqgjptGGUZw3rBMupR+SnqJZTlVWs39saun8TO/bfrAS+HAuo9orOHC4g6U3Nl
5JGRRLVraQ/DtBuSp2h+ft8E4+olNgDqwcnCFA2t4lUpXZeIJWwog20GBO6XHdu7HMD86UufOtPd
7HQnKAhmGDJrnRDtjjzlLPPy7rz2DVKDAvZRR+MKWmJUSiOqeCkKGQK2GhQ30U4EwqeCWHP+yXro
/AZww8VVvM5dAMwl6bNp557a2x0kfF2N81sYcOfr30J94E7KBiEml5V4GPf6IVmc4alHG+kYIpnG
vMJdfy+Zngixqs/cTPdtAm+CvRXCCBcWf0DirmNopGeJrCVlj7t58qoH/Xk6CzeZQ55DwvwHUi6M
KHBtkIo/NSiHO1CKwBwKxuYBJeqjFJB7WT/y3wsMsqdra1TMyZMmUvsc1jqv3YeCCVHV3CY0+yMY
MpPUHo0ZrLh3HwLimCBmx0MdM+IoserUxmLqdRozKSfrFDF5gqRHIJUPyHFePImHtyLbdu3PMIdq
vEK4eBWTnugB5e/SifqER2ZYq/edPIkeJDRBYFcamLRZJ/NxyKBDnEeJwrm23t7CsAw2n4sM6VvJ
02qqpaKIoQQUS7Xua2uR2WFX6fb7QeNtEIQVTVHQyoNMG1SHrv00bvuqUjB74OoqgJomeq5oR/an
qA0fM7n7QGsI5sArjJxKJkKDlLmpGqTYaFMkrMCkyk+pb6GuqvrRyx+AAsjfevPpXm3RJCNqVM5C
Eyb9pamRF342nEBbN61OHLQn2ZNnJzoQNSddfRazJyjF8eFAzFO5WS/dziHCS63QY72kcLaG9nL+
TbI1eylSdr46BAmv762ZCnlw4bZtqgzuCnmZ9AX0wADHxbvpE39/GW9p8i1B8kjaYRACJA68SROl
KgzLDsQq+Jbic7EbnlTBniagjAcXfK3VF/A0eY1XuImbOwpgX9kD0e0yviAR8/hNF8bThPwcwwDM
A/XXNwKP4wBh6XWNyFaDDqRxCOwkBLFm5a7PUDzgzkf+P9/21SBVEZKFTG0UCwaVT+Z9dFSghiEF
+ncyxMTnTmO8Da6XR8W93pQaEAPDm2df8vtPZIgbNJ6OFdn6XW/n9gxkzWJP3zDPBfMCRAd5xRPu
gqkrpimsaTasGDt8MAOQTEDZofYKvEVayEnwkkzG90QtCtJCmKJEOoPE/dq94mxpyqTF9o4vhMOm
cToVzFXfCVXc8CO959aB30bCK3u0MtM6r1GkNbCH9YFtvcNrD0qRBdIUyHrbxldU+YI/6Eu+LXRf
m6USpmxd8qHsYZa8+erbGZp2Gub//qB59/ZCubZExYbQGI1BjGFJ/qt3he9kS2NXBn03lNITu4WI
Ne9By+grX5ukst4o7DQ9vHxDP3kgytLjoUIHGzrhnGuM4ZvXlqhgtEgk2pPFdR6IuUALcsic5KQF
9QMkc/kDHW/j7LU58nzZxL7KwncbLcQ+HRTUOwiCu+apSSCJ+Sdnn5HIwhpaksCyY5YHHZFra8mk
iXlTWZ17LOzfSU8V/yoCUnfRHG12+nP9U4h2oee+nxwwPeZ/dqFEfm1Xa7RZaUvY7dPGb5f0aEjJ
z/dNMKbNtmuDBMm1japtZ6mfYYPcWJCcMn9W9yaeBqBSAmXW4qOwFO/RrTQ09w9O39s0/do6dSby
qSnzRYF1cmkIYMdbMyeCSmDvia6IPsI9F9LH9JzNnlJHQpTXGtNhsEjOOxLn1CdXtOpb0R/cGowW
+vX6qGMx52U1JA2skVmP1c1dY7zTsyPxnZGweGt7Ud0JKbd3//b5fm2XOh+WPCfSMMCuIfhF+1Wp
7tL8O8dzmAF7s5PU/RuNvbVUGmyoGCIeQbfpmN0TJMnd9BmzAE473Q6f1AmYI+43fJtZXq+OuovB
svS31xCflWd7SnZrea8DfH2IgtyWnBBdhQZg96A8tPdjAxAqr2PDDnib1VOXsVrWoqHEWD3xXMzy
5uCDR9/CCGQ3650/eE3zjgoVhIw0NichgUH5jKlGR7BzF6gkryfJ1R/ISTGqGVebfLlbNiF2FDqp
AfaQuO6L5Jc/QB4jjKubqEckHgFJA1R/vqnD0xL9Vec/zG+Rf/+D42KcNV9ARZvfsCTTKonFZZMx
uYTw0NYu6fsR7sXyXha5fW/2uSFIHlkHEIR+H1lAMbc6emRu0Yn3Vnejqv1NnHIHwUlYu34mkL39
nxn6aVQAMpeF/4Q95VTeIrEiQzTrE18cmIG8ujZGRXi5BV1y32JN4gHvdTv76x8/bZ+Gf/1mvjZF
hfNqKCNBisPOnQ3wgrWfa9A+fsglXreOit9tIS9G1l3ckkRU1B/Gm9gHbTLElbPx5qOpzeZjUTE8
zUHul+qwOPrRrlQ8Mv6g25M734CVRXB50At2cHtdIBW6l1VRhYK4oBoku+yQBJdRiyOvoU5i5Hsu
SEXvNK/UrBfMDgfa7/TKHizVS5SvUX6qxoTz0dh5zOuSqHgtLuWkJSR/WqQDLibAfGWH4xbsy+jV
BBWOY6n9++AOh8EjAxZz/Rlu6LV2BoUxzMIthwbF7Lsl4Bjm7SMVlpuyl0BPi7WRfEIxK0ea/FTf
57eEFo+wb3Z3kZU74nTTz7aQcqVyOHtLD1bJRteO4gj7YWw+l43x0I2YtOYskhMWacqSNg2zBZws
xCdbJE2HUexsC5P7oNmc/GFv/KxriI11T/wRevYz9PX00TNWKdRQ+pxkMjNUpAW7voUKJeljA7Hj
tSgh8R++7AzR1NF0RAsbNELXGXEnVQiWMp4ypMKZ7Oq/p1fjY83XV2JfcK+2qNiCGWcJ5SvY0uwF
LeTYGX7+Rj+YQOHGBy78iQTgt6f+1R4VXAYBkLWUFGl+T+b2kG7CaC4BW/QPyS13LJ23lVSQWbRu
1or5Yu6fjdSA224xIRrzKJGYD3npdWlUkKmzvFAX5R9bOH4Z6LmWk7jjrop9Gl4tUbFmUdo6WmPU
YVoyRvBFAw6XENiIe+jpOvFuDOKD/AGFP1ytMnqoEkgLocZKeWVejZGZk61cYgeo/l3hWF4K4J+7
en1QnqW79488M6xszFGOKUQxBGGJuVVLb8a4OEpcX2T6/sYE5YupMknGUsGEGGTPuFkBZq53yQkU
yR4S6D2voMX8ahtzlC+2uj6oUoavVjZ4gxUiOM+kRz3itYN5G0e5oWBMAEOUqEyUlehVIrhv+s/v
fxp2SNyshPI/czZyuZWwcd0va7c4hHi5ckB4jKKuKwRtkPEIz3hrou44cUgRpFQYbMHcjfzE1hIu
zyjHG97cY1GIAQhSzVWD6Vnb1aKfeQThCpQwuKFu/6CHxgxOr9tIX2qhCNFMNO7JMUbB+isZAoVm
iqd8LfiMCMwsYWOLxOXNQ0btI6OdU9jqXQOapJFLPlrs55+n1MvOhBecPJmt2q/P3CIgM+ZvbFOR
QzDFTFUwRnjpw4QHIno/2qTk0d3+AXKSt6tU4ACZFlidST11OsR3qrfu5odir0BUpDzzTjTHLU0q
gCy1kSdWAlNgP7Gr8mDMvLSSZ4GKGdYC0SWrQMzo23Mthjurnfecw8zeL0DI0DgxAIqjTIgNpJ2A
OyRfRz6sp+LQH8n7tn3oA97LglkOBihOlC20/zQM0F57oayltV5lA5jRxRpUZ2FtzEEVroJqg6am
kpwC0gP3ndBUu1QYahfD2MmTMGiN4by/aNYTB0hlWZfQ0oW8KvXhxhldz6Q1SDpJpsl7wF2J5hO3
YcL6fCDg0QmHpqwq9DhJGSZzO05446gBaGKl9SbKd4RHi1T8unK0LQwgJeiSvb86BhQJfb6NWerA
zUuTC4uJ5RFCkqp7rv0i6HyxspfQzu5yrwzWr+NN5vOedMya1NYwdfaaOO/VwrysN9mJmhsuBwzP
oDVfuVX65Q9CKCtobw1SH3KAmk5qrTBIQHpA8HqDinQS0I4fZJA+dGoezItcbXT+ujVInRazl4EY
smBQEJ7GtrfnsnciMQq6ZfHSGBo1obTjfE2eE1GHZjUqXR3VyxovwjR+iyJY/RXtaoyK5t463Ko5
l8WZ2XLYLpS64/EpJzEN/97ZCM2hk4X7wvCSyZOzG4LzwFf1owlsv1w0OtePqPu+z2tFnQ048O9X
giXawqWtLDnJCzgtOKkmswWxWSsNCleGYVSTDGttXbBxTygZo1OVgAJyGm3BfJETOxcdDZjlH0nn
KnhF82UEWY+H7U8gUXpzP0eSYjaQhSLVXMMOgd4hQpTTKT9wb2OeJSoTgP9qkZHDUr4H8+W53S0+
xvfs+MBrqMocx6XhyZJYaxPwd2RNl6aVrY25P5t2dqN6VQAEJrj3imC8TNm3+mdZD+bMC2VPW4IB
THW4BALOUWJlIgoYvEXVIiSyNDY9kmRNqS285dOTcRvtOowVtYatBDKYYATF5rF3M1BSCMSv9t4A
JbXh7xo9Ib6S0H1JsiPYjYk8pOSAwPFTnN3wKCLZh2djlHKlZUmTCgg8EhN/q33KJfoCq0PEPrvP
K+/wkIj3JiJuzFH+BE55tRlJdfLC/IabRm5Uuy/Av0G0PssgLx7U0BkO4TnnijGwcpft/lIXXdnU
g1r3pNz7XfSg2LWTCvtSifXrJ4FDCszdV+py00ZrbEJSg+q84Vm7iOWRGGH9wuGBCvV/c1U6RUnC
xMrKDEsj9Dr6M8F+Dy9EHQ+KrV/+s89Q11oaKm0UTrAmBvVeRtKsXPhafmvx8dJmdn6ycRnqRpOU
FgBWsjZhJx50jwAWCw96dU9Tj2E42Uc9AbMEHyFEvD6O1J0WiXWpxKRlRmYmh/vkXr8j3pJ7RQY0
LOcDMqPfZpHUHSbIhRL2C4wROIlUOKZ0JogkMp2Rm+6c76ZbPkqI5DvvHEb6JjNjqViXBTubt5Yt
6YUTRz/m9um/LU2jIgwUvJtBBbbD7X3M6oItIHS1Yq+io6x4wLinTvqTyyjECd0aFWZkQxWXrrl4
aAECow6zRENqD3hFpl75xHVRnjkqsgzjmDXaiq83QqCjAFHrYD43KOdjujYQldvkG2dLmYnsq7fQ
899GK4opoguaqwHEs06NQ8Z5oSrVghMKDQRuisVzFPLvm3wjyWa5TkmTJ4cMbajVuwhHLpk/1C3b
RGiNCiydoeA9XmNd4Xk8GbtwT4q9zZ4oDpKmMbexyXzZbfaRCi3jMIAfkdwIBBOgmXZZ2/MnrUNr
/LsKdM6a2dNj/4wWuW9Gdj3b3LjNOfYaFWPkVkHtTcLGNl6FomIXQIwrPEn3uo1Rs53lgl/mgeM7
PF+lIg1mWaI+1bFmEtaixe3ATjI7E5S6nPAb33WY/dzNN32jlDm0daER3EW+rx81jESR7GJ9lnd/
gHLgnAtaJjPLW31IyVVBnrIqZC+k0Am/qI/lL4NMugeTyinjM78fRgZBmYv++5vxxX4eI8zuaZjF
TOdjZYlIopZUcD/yyUBMDM1KjO6BK+T6+KlmDS72AVbUYPEKZMOgt1pRSydczGUQ86YymKfi1Rx9
LRBVl6hEMwTmCFgtC5RACOQdt77D9MSNHepiaMtcUFeyLDL7WaOe+X09YOYDdEYoDTv/bQ/pG2GY
kCP1IowRGQMy5hK7URB+Iom1uOMxcjKBVKqMz2WC2wH/SwUWoZuyplFXnGurlFpHx5CPOwpy74PZ
MQKdTLHmXmVa8m1lNdDFhUSaY/aZ6KTZWrjIx7VTk/Xzg27NX8U+wkwdZzdYnxgUBuCjM8GaAL64
a48qBKjqrOZCQBb6LznI3NCTg/qxsyH36kO1fb4HPDG6k84LYIIfup231qmoh7l4IVK0mRzTCXWY
3B87R3m4zP4Heujwem0MIi1ojmxWS50fw2oU8AtitTGa3st5UW35KfyFGhsJEbEbfws/LSh3udPj
/CRaft7Y/3XJCnlnb27QPDPqRRzwE8iZ0p0+Bkld4ci3pNjVV3zVDNZbB7HCNCxTRzGRHiBLcKsJ
Onr9l3xyugG+9UzQXopXxDYPRsN862yNkSi5WVwEbZmk7WAMLE0QAyclyx+kKoxJdYB3P5Rtbc1R
2ciAHp/VrjBH3Cf/QrKf8qgByVb/NXFf5azUZ2uMSkkAYlu6tIQxVQ6dktDXTZiYbAePcyJZhZat
HepEVq2+VuMAO4SytPy7Hyx5/ZlbZiZ/ic76QWCCqRoJ3FaqQlnSOrnJp3FCkiXJTiMu+1jR3L5X
b1sJ7Iy5nNzKoXEAl9/ZkhQ/HttPiiD/KtTsxyKv93Mo3K3omdi1mHPuOXLs3/thVFgIoyacQ23s
UISOIm+BFDXmmDLjOPcWiMZyEVzgVj2En2Y1KR4528/eFBKrIfhuorFx7cIgkDRAJYSQpNyWe9BF
44kJMBMCgQvtQIBFMC6hEiD6Rwhl8BHA3/aPZXJLbg5PaxSini2w3PvqgZS6MoynDa4JiD1J5XmR
iL3Jr+aop0qUaLFWpQhE0jqn7tKFg6NKw16W0uOMXr2aR0dBWeqPXL/bVVIhQuqWyMh0rBIcD15d
Y/ivP86o5XV35md+SZh5aDd7SkWIqu1UaUmwSDBKfRvSobTHyQLOHxkW7yZlFbTQqwH6BnPHIHyh
TMkD+m1ahrziwlHi4q1J7hSgtEdHOJNspri1XJ4WLbOnvrVKRSWQuC9Vr6kkBC6eFN0QUn7y4JSj
Gwww/AG+llmc3FqkokbfTaOQRVhnlV+w4RCVux0CjGigQqHiJvsT6SfmZ9zsLRUQRqma5CK95Gz9
6VIwdFckpKTxjQcSWmRPf9AkYmWlCIrQogcZCNjIqIXOcVpJyYrULQO5Yf9I+uzf82cAFYBb5uWJ
jPlnHH7kX4Qs0pRlgzImZnnUd5GMPPHX7MregF11potGmnhADfjU7oncleG0w9fksXwA8Xmg7ZPn
mFvoZwyMXf8Saq+l0FRLvcUvIWSj00MMrghQLhp+FUA0XoQ/47NjfKS8h36i4gl7+SzUNq8JQKLA
mxsAObMCclYNinVUcGoljOsOJAobGsZXk8U2tJJzyTB9amOCCkSrplTKjNKFi6kKJ8mtc281dl/O
Hwp4m5yTigtlF+lrh9wBJaH8UfWiA7p/B8IQnPn8hy8zCG2MUeHASBpD63ssqoyHI1q5d6BexHwD
JNWL0eCRLTN3cJNaUp5SJLVUNhMyFVKqrH8UD+BbuyPpXvZjwqR+4dZPvJyF2RxSdTBpgVFVE026
MDTESrSgNw747zOo/5IH/V7ad56JehdwN9I3MHiTvtAJe+xgOM26N1ANGwpUv7m5LnHBNy66+SXU
iZ0bFdSEPX5J5ykvpESbOfNBC6AWBJRg7gg+JzFh54WvK6d2W2yHSiha2OujxVuTcT5E8bJX1CQw
oC0L9PrXtRJPE2S8gy5MOeUNpl8RzRwJg9EW6FCvc5NlGStZ0OHEVlQ4yBbHYg0K4VHA2DdnmTxL
VBZU9F0FGQtYal/0QPS6+8TTUxDChbfI91D+K/9KfKu2udvLjPaQ6cUkMGjoNJN6GuZyFdczKeBo
t/MJWCMEOuEvknulXnLLo/JmX9uv1mgWumaoimGpLxdahVJ46Sb343E8QMEWQqMY++E+lZjeA8VN
DbTzSPUV6gNGsa5gYE0hJZaW8ALvai+56yHexf2AzHOxsUR9wMFSWm0dYQm0B8/qV/KuJqPdMmZG
wR7CT/HYj/qNQequ6BoIkEwqLiz1PHikdBq60x25pJqgPRoIB9MeiGQvPyFIcbFJzItqY5y6RZZW
mqEkDOND/Kssfjbryrk/mOdhY4C6PuRa7nUFI+quWRpO07eOudb2oHd2quX7988eyxSYZjAHD2ks
pCJURDOzzErFCUfPyJ/mDjONeu2ry+z1Ree9b4kJEwHNC1I6EL2TUe3reIJiWFf1pgU8dyM9KmYt
ETm97Ks0aC1SG+OTWozQZQZJyHheh+Y+XYpKsBNLPVZAXThiqmJmLld+gjX9AL0/K+H8PuZOmOC2
ACcHiJ9U8u+bp1guzRBl01IId43KvVlKqx0rpm+m6Us35P9eVMcSdUkRgWkAxADUfdfGwIeP0Ap1
BFcVE8dSlht9mh9rWfMyvefkPCxv3Zqitr0UBIioymHvhnL+MMzhoTQWzk3B7NJubVAnAhDbau2I
jdGHKoLT3s7ohfU2mDI8K0DEKW1zdfH84kcCZvlJVwxJUjUZqgx0E0Upkzi1IBLrjpJb7wkaZ30w
by0wP2t/Qp1DzgOdAWzNUVeG1DcgCppgrmn76EsFubdjI4mG16nasFOFvHpU1VAMhKZJKvyfxoJZ
6Dx3hqgbMU8D2mK/SkwMCxvj6K9rCoxfBv75te4Ag+CcN0b4x5EGqRB2hQiDUD9VE8JikAe9dWsp
vVEmKxDxbHTFbortpECFY9JB7mREp8LQD0ZUWcH79hl+J0uQ29PA56yqskIFMUWYwxzK06gyy5Vv
WTfqKPnvW2CBsa5MUEc2kuJEzuYYs1oHs/AAkixmtx4OoA5By/f73ELPIhhib3weE6e541OoMJYo
bpyB7m6BwDltjQbOsCJstGn3V56kz++vkSzhHX+jm1o9hHi6SiAm5NZu5a9K85xl95rCkb8kH+ON
GRCBkU9FCHeojyUOSlwMCczM4VmbXuL+YVp/vr8SZltEJ/k7eGDw2pUpf5yzWReXVCIcKLMPsi8Q
L3j9TrlfwOmNp8MFAJS6/Zf3zTK/0atVuvYuySsop1ZQIwklVBKNfSd//28G6CxLEUvRCmGg0DtP
xaClHnPSAWb5ZbNzCnVbxGldhpGOnYPkKrBhxrG1cDHZqiv6pZd8qvSP5nQ6ZGAhpA5ZMNAnX19R
nW4VkT6NhCVj8RSIsJnmM0GkENxG1dti7anihxYK6U84oq4B+U3tJRGETrqk693oWT2kqOeDt6b2
0hvzk+yjOn2YPn8IzgT6WQvap4oF6RjKKwfwnJTG2GNWCVzUyCTRTzBuyCwk6Ga5qEKGyC5qSuDb
0xQVO2sZ1JfMrXJKhzUfXOBFDC+Lu9vZVNTIHbsxDLSurQ4R2EJe0hz5ja1aixLUpqAHTbmcu0Ud
fCHLD6a2zLYZD17ddt/kRJ1c0GM+GWuYBFZvgJhLLkTN6SdTORQrivmGFte6ExpV7ZTC9PC+97Pu
Q8sChTdolMDs9Eatdgn7Vptwr9TDZKt54sZz7qiaq6T7SeVCNsj20GFqa43KVvGQU9RehDXcYw7k
pk/17YgiJCoPo8OfQWCEDqTEmoieAMgTNHrcQUv1EVsd9a7V9J09LvKxjNXEfX8DWWnxlRVqTes8
WJpkwMrsgxxfdrTTAKzJJ8F58GYAp7vals4jap285yEj5F/ZpWoLUqTDE8nwC5QN+m9W3Jr7Wcw1
D+MfzQechPQiQcUHl8db4zqUTP28QrqhHtwBeu5m/Csu9itYPvAA6DTeW5ScV9pFTA16HKS9RehA
r23JOYg6zXGELaM4rED4eELfe0shOoNVobctLYE5YxTSTCJe9GJ559Y0Fb0g3Lz2xQDTo6+3tuE3
ASGurGRbdD/azCH9eyJbCw5NGlo351mnpjF2VUI1PItmb9JTrx++9eZzlARDy0vyiUO82dmNPbL8
zQOpTpelWgrYI0l+6TbnVDtP1nP4A00yBwUwtwYSE79msscvIpqXhsc5KYyEVkQuC7gE1I6wZMqN
OinOU0kdBiQpqIdL7SnD28adU8VZ43GvrNVN2Qq2WrS1s0wrJ9kkf5xevQXSe6SyGEaSdeq45GkW
y8XQDZiJa4BRGUHbaw6LuovNIQuKthh88FdxMXEsbwblItIyCWpEeEhc73nVKrWgTg1mJXflC0TH
vRqTFdpDbwuWU2AO9Rvp+wB66yuVX6Zuq/F8mtzyb5ZtQBdZw+INnZbuHNK4D8e2IaOO9R4E0rex
P9q/xQyqW34tm/mc20Z4yslWXY5lRUaEJ0idtXCMz+Ge8ISqJ+nrH5COMZe3ub7Iv298Ok3Loq90
mENBF9Io0KG4y05ETbt3wOTvy/9e0gMKNxt75MrZ2IvS2lSgVgiizr16gK9+7c6hKwUrlKz0nfLM
Zx9jvR+2BqnEPjalqe3CArdLawLA3FSKExaG8pfWl+ZRFYycoxrECBJXTzLKYWV9zJceKZw7Vmhg
hf1kK4v1fcUIn13E3YsZzi600oP3IwOrk3ZllTqcsSnX+dDAKtEkW90YvFzIj2fwd0Ps3fDK3e+Z
VcIlWR2tfXogGDPjdglGQOYn+/1fw0gbrn4MlVGWYyGMSYEfIyffMbVrxwjLH7FggmpWMkBtS08D
j+Wio16Od+8gr8CrJtYLkRLmLIN1FK8SBGod0opeqDggQSB8D8muuI/BIdmcdD/zsYWcQMNqQW6t
XSq+m5MRCqm2SMSaHEg+IYwUBTst7Tp0dYyKExb79kzYQC238kj21+Ez/+QlD//Pmk3gxQyUAk06
3M01EpVZxIQrGaW4yCSAbdrJ7Wo/BwJ3luJCz0FFVyz61RwVDsK+iBY1vGyx6OiFOz5mHhmPh8hP
HohfIYxzXwASot2vnpj6kQLcjTNkYOzibT/riXn1S6g4sbQJsE4lFk5eewUOzpGU8ElFvfqBoYdP
/FDPuNquLJLItfngwC8Yci7B4u/B2uzCHcSn1WUEwCszVEAC8ERc1o4sTMldebxpisNoSl7Zybz8
iPwl+mPqwFRC90eXcFVTC1LTbMiKBAgmEoSGr+pB8Y3juk88ARQwSWVLh8WVTfTTbe4wLcks35jW
yfNLxzNMp6mDwdYsofzUEEQnnNYuffASBmAr9tsztwdKbuD3bFE3tJVDuGycYIsss38cb6GBBdDS
5EZE9oaLE+YtjbqhZRUCtc0Kc3FY2NCO80dVdorJsuvEcGLhHrmTXesYSF/OZcPDC7B6dkitXzeW
OqDDnC9W0rQE3Cg6lST8xjcCFqYun5fBmf+ECJp1m10Zpc7ioCk5blEsmRjNrb1qQv1oCCLpHCkH
If8rbb6ssk2qnETpOJ1dTdz3yhdxaly922nVUW/OiY4RPt7EAtPDN7tBefi8ZtXYqDWQBmV0iyGw
yVVWbbSzJdtHZaG7xbLU/vtXHTMib78AdX7LOhuteMBmEAjQWtrKZ/DX/ENdWDrcehDZ3Pfcm04l
VBRPWhlf/IUo0k43RHWNIAuSH7+5C/nNU96uUvfsFIHaL6qxwhSaHJiEV3zzHiOKfhb0h/jZCDCl
0TsVWLnRAn9/cxnJ2tbRaB6TzlhrMSWOFiYvg1C/qGW5T8PbshictPyrWybOJc/ZWzpvWcvMmtYG
9mShdLswshUMYQ5D4b6/LFbIRwwEhwIexaSAiU+8uVkKZJxlpOITDqXstNH6JYqgpGCIRyX7/t8s
UZ+ua/IonTRYykYpCNVfcjjbEerMijRyto51W27WRI8H57rc5jFZE4GQkwlPcJju+CecNbCDh/X/
9o7WUoHmjayneYfo3gLurNZINgpjDGq5e8i6/g60IMZtFhkNHqCjDYlOy24r4wPjs/gRJmkeQdYA
2nbXH1AckqUqdMSZ7NcCAilCmdxCTAmtxD9p6THdBeK7aJJB1wAl4Gtrc7g2hbku5PwRzsnkgCgT
+wlARCEqN2Mgf24DfvrDvlpezdKNCbOJ10IlMNXf2MbmDKlTFZw+ZODMeIyfeNhfpgdt7FHVqagP
w0X5vcxkJx1/51spH0vIvLA3dqj8wMy1cl6ky7rSR9nL3eqGTHkUPxdA7b4Z3oh6xfSjP7eH7Hb4
zP8BrKBmmCr6S4YJlDvdtwiLMNOTPgKYSFRcQzqN/fchxwCfDvS+drAanooda19R3FRRljIVcM9Q
BcfJqsC4LVTAVOsKABvjMYKggDxCyWCMbxtzuUvW9jkvEk5AYHmtKVlAZqHvbYDp+9prxdZY5VL+
P9a+bEmO49jyV2R8mafU5L5cu7oPudXeKxoN8CUNBBqR+xK553fNH8yPzYkCRVRFp1WQ1JhMMlIF
lFdsHh7ux88pAMmtPs4VBHzUu0RLt1MrbBdaW9BLS9q1pbk0YpWoZevXUXdYjF7zoSH1GFXdq6NW
u7zHkhqOr5KUuGVRbDM7+3zby648qJXLH8AFYbNNAFeXMFTdSDcLQKHqTP7GTXhpgvM4iZyObabD
RN0C+0UfFKjwOQv4HpTSlbMPqSx6Xa+OSQXSlRW74Oa401hlyHwTPQMdAUSqO9V1Ul1wC65FTioE
sVSU3iGu+E6OpqyHMcoaiQLdJn9nNKO2T5QzzacSABw1C+ytYbKu7HHLpHZRCpZp2Mt3+QP63FDk
hWC7Bj5R8C3EUG+Jkl/PZNtecp9v/wSX0cpGReLlZ1qEOxIQkGuHqsYP+PfjfdmWWws9VvM23tze
kquTe2mLOxTRNOsxkeBltGcmpcZ6zMvXbkbnLkgX/HYvMMe+jotKr4bGze3UDv2czjDH+naBEwfM
JfOwc7xzNsaXnwT2VqdSR6kHJPugceQZHFVZHYCriCgelD+aGhhFJWO+EmtNrASFuOh/muKGNo9Q
bjZ6mEqi6iEeoj1wI6dcI4+3h7TiplUIX0Kw9izkxvf45DSuVXV26DmAUrbZD7VhITZwLZFyZYfb
hLEMdow5g53OT/K9BPGTsIfWle5qRdBVh/ZoAJgsSgCszuHF4LjdqJbg65saGFVakPebcrBkJ6rI
orfY6i4EMt+CkrgCgUTOTFvnRNeoBoYasKzrQcqoRCEnQ76xbiUxrHR1yS7McTsjk+raUZg5FUy+
rPOjD629uMy76rhwk/4xLM75VwaNIbQNO23QlBvDzdz2wDgB+s1yxNp5YCWrHizgWZcARYFn0eKt
b5kL++yqv3ivTAmy8jOzn4JmqbxnYiskcED8k97F23pTihky1hcSUokmmpThMLkRl5o5d+my/O4p
PxbABqNQeZQ2sks3JBSVmtdeFfC+P+1xI6ybuEnMEfb0TbRnieQOpI5mmD+K42q2KXhPCZV7iMGb
KgIjXgx+Ae0Ocqoq9e1ktrbjQEpoI4/Z7rY3WYvecbEqOvBf0H2VZW4GdZosMkrobAYZcxJWbN6D
H7NzGUAGZRwoeQ7b/9AmN4uQSxzHcYbNM02Mn4ct9F6RTfTxoA67TUx2ooTPml9RAVUBfI/xH1rc
S9pWkqnG/41roMs9zHZYdkfowgsGJrLC/MDF/i/prEAqCq1FLVgl29fMebKrxhNM3krxmFVRAS6C
SiiDi14bUYgUKUNnUL+IADemvXRvxlrY9OldOZehXcW+ZOQHSoGRBZZLYHztvF0a53aLMRJSZRFW
bgi73XiqTtUQ0O+sIWjeLoZnPimi/bmSVAIWFoAYw4JqLkSJr4crZc5c6FDLgUXkk8AOI7tl6ZJ9
GtaSNw8nB89btmnoeDKgwSjq2VmNj4A51UASCmpyh79upUwxY5PZp6CPjT3lYI9etwc6AM2C6usg
Yq0Q2uOuXb2xS21i9oAf38W9C4X4O4aP0wJTAb2jqF6ytmUvh8fdhJmkmFTOYc5RPgJ50dlIBBeq
aNus+TIUoXDdQh0ckEnOimml+giAB7BpLVgy0rpwR/VOntRNQg4liE4moOUtEgcmy8do5Q4t3N4o
xyDqUQT40LVfggeuDv5TNCwCsn69nfLOzikFW4Vfa9NbpVnPRiJqLWPei3fcQN3jwaIDFQ9Vk2sT
yNoNslIiwwX2/rCa2oehoc85RFT6vA1vn8eVFAEaPG0MB5gKy+ZTL0vldHLqdHiyz4ab6M+Sprp2
/jEZ0ydt1Px+GoLbBtem79Ig99praVHXi9QjobWg6SEtvGkS+NA1dC1gagBbo3kBq8SrwcxOrVlk
xJjmfXlE/emOvfcmz41C+lHzClAaC1Playt2YZKHWmWdmspWC5PsUQI8TON4LEqjwZADnxiMobSB
pK+v7RZRiX3t+EE5FQLJUHA0oIx5vVe61h7TrsBzPY9mKJ06XlWnqH2IGFzXsHlAGmEvWuytB4ne
azukSahMKSt4SHntxVZWugVBcTbR7utC/j7mA4h59WiblPReUmzfBHEu2IL9CLnTgS7HRAIQq0WT
oAbVkttbam3yL38a23IXlyZAl7klR/hpjVEfITzpW/HyYtlZiF4fEWqFOU/+aF7a4q6vtECKqx5g
S30cAyuEclXylfVcsg6LyTqSyr89trXNrJkOro5zbkvng7g2regyl0DSEeVDvagbVf+s59N9q9qe
1lru5MhenVtbhyR+tEQe6E7CmSmm6opnZJrorb8y1ajqQh8aGw2UPjJ3egGaqbRyUoBCUIg3zN9j
u944teQ2CeQzW5AP0qdMSw5O96qPBoDzsWfN0r7XS2hmpy7bI4LpYduOWw+QuiDZwtrGHVQ5rte+
MNLKIY2Olp4TpJSZgKHup1+YhDPrQ20PotTxWrR7ZZDN0MVmk3ItXvoeBlmuunm038YG+pqdy6Tv
dDwD96LWzJUpvzLIwpsLg61jE+J0MJiBuc8sd7P0YPYooU+Vd3su1x5/V5a4EDfSpKJc2NCgOHWU
vycLK6xC7FL/lm2Xbf5aHQGsTAL1NzTxuOWL0ImunK0r+1ygptZynQLJyhAn0Sb2tC0hO+a41bAK
5Xovemye77Ybe4d32q019aNuaOD2T54kGzwVIPquDT0wS+KmTjDYL2AC8Cxz8pf5ewE/FtWp2wKL
v6C3Ok97F6LB7uL0LqCantofNDSx9fWXsSRPE4Gir6kdkmwIC+OtauWtpkmBlRKBf2BzcmsM3IG0
jWqqrARzpm+GI1Jvm2Qnbf4E/7HgnPFo/aE3U9Vezmtjo+xmbCEU5g3uwGRlH/5E8U1kj31+seup
o49at2Bt5L2SuOASAbr9BzhQP6IGtRG9y9fnETotZ9CIycvmGpGatlZmsEeCvWfsfGg3uFOFydKV
21p3DAcxCXoEYYUbltRAUaJtF/QI6OVOVqKX2G73Rt++3D7KK1EdMPrMIYJFH7rv3EkGrU3bzDYu
jUJ2lM1E29HTYjWHE54IXuOllLkNBCZONjUqReCSV/yVYaJL4IzT1RCvX69cnxhdZtoEth0J76uc
QhKY6sZpAdmZb0TR8np7rCtTChC0hvo2khxo0GFe5WKnJLm8jDrBlYQsh1q4RSFV4VK1md8SxxL5
yLX2TrzikAgGlx0aePnH5GBCGYmmE/J+Yf+RoeIIDrVnAfZdfSBevi83VZCfRG+s8/bjjvmlWb6y
Fi8RteMYZn8nBfe0ykWFdhPt8lAKtI2dhyyyZfrV0Z3I+srZuDLO+Ri8HcrR0UbkkeoyLJZPSyED
o7sEWX0/Lp3txvroklrEgrV2HV2Z5RZWkmSzIGyqfyT6mw3SalBPYtq2RWhWPvlWAARppqCKGUJc
/pX8m2jka1Hv1W/gzqus5Xqks9+Q7kzbW3xtaz8wFJu26VWXkbKCAx08jU0rfFavdXRemeai2mIu
8qm3BurjgpmA400fFBe3cQkQprbRew9E4dSbXQ/YEeFNLFpxLqpSCqeJJGZ79Jx7BiIugQfQtsNv
rIvD2jAQENB7x24zymLjK+mpq4FzDmQekqGYZmy3814/ZnsKUjslKO6F+L0113FxmPlmHMjTAfZT
nA8zuGkg43Y+zGQzIZEPPsz40QzSF+GeWrnaMD6UIVlalumNXDsscKFbcgs6ObTZDX6cH+swv2e4
yCGY5bsOu6n47baHXItZLy3ygY5UNBmi5x7lT+AUpezYYiNNr6yD0YlPTEC5EPhkoUXOZSRSEaVx
C4ssJ3weYwN0/x9j/P9gkfMWfR5FfRPDIjK0XqofY5QOijfGIFc2d8QDa8oHwayyb3zvk/9YRz4l
FScmOABpx8YIldsM64jDyQSi8+auAGOd9e0/NMh5BNpYTPcQBhGl+N18AFXsb0y2RacnFWT6lWjb
sO97N0CUI4HoYLcrD6Udym7uVLX9McCSwF6xAXrlrOJoKCem2S5k9BbZ5JYxzYvKkujZ5u+HgwSQ
tzhvnUG+Z+NcPgvmddUNXIyTc/IxSD5G4L3ZvJ63zrghj2yUQwCLOJCgM8IF4Amsrm4f02RJN/CA
oLB87QYg01ckfXx2c2OA2R03w2vnzqEVn9i9pj4J7K26nQt7XEyYZ0PaJ+3Zp5+3Kzsg2QsbZaYf
2VqKDsjqUl4Y5PycqaRd01kY4AwkTF8tXqlqIkmqdUfz08g5iLiI/kA4Pzeaeh6V7M3WgY1qek1w
7H/fof/pPPJcUJoet2bWYlhst8jWgdUopScLmhY4h8x9VwJnuibpjffCHzvl3C9yMUbSpMB2qb9b
bLQ9WkLOY5xDJcU2tTYAQ4D0dRNDyLXfsryHaCnX4k8L4liMmFVDiyWfZWzb1koBi2WDjh7LI8rr
0pG5PabOokvuckBiz0vsLfHU0gVozxds3pW9dGWffX4xBVJiFejwbNgN5twr4fKB5SUY7KPaGV4P
QLDQ4koUcmWRC4H6WotAdnO2OPgMJcgkf8wQ9cydYGwrB9NCFIBuTgNFBYCgrseG/dsmdkUp+rCW
kAVbDGet73IEWiUIBv4O+RaYdvD6tFTG9sUzC8wq+FGwhVGBIwHKjFrIqB37cYNGgnZwwWng1pUn
Kp+uHdQrq5xjJynNGxXE9L78q/Fcg4Nrgk23M9j9Fcrb0TW+CeZ1xa1fWeTc+jxOJrKhGGekH4rZ
M6HLzZIWUx9mil/aLIL1ZQjJiTw7Wy/u2kRRFUSooLJ1wNzAxa99k3YJ/gMUz9yoYe/QLEiGOtlS
bRh2S6LEO2qms+g6YREVbxVEUqC5QbaYUbhd76ImsuImRwiERFC3I7mfhk4gf4q3ioFXoWiIazVG
S0PFCM09GkgceL5OsAxpdZmkDMXA5I8LDfyYCYR7lQA6YOBdCARruXZGLu1xl9dcSVqsZLDHemFV
ecv4gcEkH5Q5/F2KXkZR+9va5gEc0TqX4CDxyAWwxIiUDjp5DZCemWvIX6sochfy/faw1ryaYeEM
AuLNZBU5I2ivazMyAO8ltegckqlr2wKSyrVhgPdcgVtRDBOb8XpXWAWkxLQFeJoyfQGW/GtVaEj9
NJvb41h7JluXZjj33GGA0PuGGftlnL2qPJQ44LgWPRONr4Fi+tIb07hNkSsRUhey48RvfHTFsH3P
BCP5zo0c6kR9O+IKrOUM8i+Z89kulodmUfeJNYuURdfuYguLBd5wnDJwOHDHjFQjJSOWyrfQQgwV
X3iyBW1mjJ0l8WIjVGs32akhS8U0B0YCKlYrWgNJXf0GzsGYdWmTvFHgSp38oMgfFeP7kj40SeRP
bQLatJNBDXdJ7/Iaqbf0fnGeG8cUwDBXN9bFPHCXVjX2oG+UAGNSgGawiREuynYY5+D2xlo7IJez
zR17apVxQ1XMtpMuv6qz9KjLf4dX4Go2uTB1WPq8yybYYCz6cQJagXLXRS6ktUBVa7px60YHKFeg
HSFSfXHf/e0hau/gBAU1idxgIqsEjwCiFkkwVqn55fZE3l4uIFmv/YASAUCYlxikad9JC/qnolfQ
qfq3jaxl7MCLADQBoPgsI8vd8bYKOQvFQDDeUiQa5HKj255cz66dLUH7kTVyNadsUx3BG/eozDgo
qIozRSHR9bQ2p3AFyD1bDPDNFwVRdpSlSEYugJAwz8EJ3lbb20M9J1x5r3NpgjuDcVfFuAFxyQN0
ngUjleixmntIUBVSHDaSqXvZ4hT+0ubdxlLVY5qjqESi/iHRp9doWnRIX/TxfZ+C+D3VbF/Nyz7Q
++5uiGxtJ6F9MOgWJXOlmAxuWzep1zQLWPc1Mwp1ZMhmd8oN4sZdB7oGZyg9hDuHSgI5z9IAi1MB
rudO6RDtwGvT+5WlJ28SoWbQNrLzrVdk354cSVAcfzftBgoaCAgUFDZAFcRfZ1pq9HZl1LVfW+Om
nR7SuRfssPdxBzOhyaziq4GXnH8KOUlCYzsDEkbfmLPLeuMBtPiKxsBjGkj+X6/2w5yO/Da4lhVs
JptbZSOuli6OQc6TtsmurivNbefsoa8U6A7Vd1k2fa5zpO4MO7CMZqs53ew1fSlwte9DZ+5XcL52
WapiUBq1BvPJEhrg0ik8ZwHzCBOnlLfWTgh5X1tIwI80CwQdKHWY7POL1xbtDQOIAxg07uudcuxP
Kbp5jtC6YLn3NEDP+DKCVtq9fabe+ajzMH9aZZ9fWB2MvJKHFlareviOgOJh0vH6kcBndduOaHTc
oip5pPWzpdV+3NQu0APurAhyLSq7l255B27FEseu49w5JyPHYPHhIMhe/4wOT8kKI/U5pbHXAx00
xK6hvBA11AHPA4AigPiE3N3pNdilZVfX7httN6FWCNY3wcW6BiuxLv0Xd7MWOdoaDOYiWUqY1bEo
3VDtixMw/kHwy4FWrdzVmdjwSiSP9yVy3+C1Z/3T3NQ06G9oBxVHynlm7RtoaNx9nbzuCxNOEIMT
2eXNLQSDRrG40GYMs9yeWmylpkM11yjr0h0KGCjrtiCzE/bArI0KnF4KcMHg9TX5Nzw11aSFKkyN
/AjDQGcQTSlOBYolTNdI71whF4DIILd+6bjUsdzDINPIBQtAkIfVSfJARhhqQZ6JFfrY3c3PpKMB
/mzBv5tgf7o+nS3t8lHVzyOUPfTYecXJ9Nn4uo2EZNDtI3q+Km5Z4+IV0Eqrme1g3Tp01e4ASt6V
2/Tj7FfIqws1R0VDY59fOJ7RBvOwFp3ncgamqwynVxvRPGOUTP+e1qGjoyXTwrOSscBxY7NUHH+b
AhpXdrnkViQxI9cBRvkJ2OXerYqaAMMXT6k7RmP/GzUn83Eeh+wzqkbyMRuX/HmIpuxLRyLj8+1p
F3lG7mwicjDNMYFnLMFXmNPngVD/P7PAbdvFbBOT5LCgNMv3usq81iFfb5tYjREuby8uoFfKrM2T
CTZGTwnlUzO5hWcEcqj64IshwnTP+9wou7dsG6R+4KcEmyVnb2mmclgM3FvMx5DUA6ocBPrYQF3g
7JOvzfNyYi6VuTcpbARo5PePwWvrvEghoN7aYv0YLdTWE5cp4OguCqaMYgVGnQdRdL0aj8AqONjQ
kw6eFeabLs6LUxYTOLOcGvja9KFST8MH9vy1cGD69lH+8CdevO+SsTB3aZELSOSxoqSaIraksgd+
u60DSG2/+xOyFuzwXTkezhJ3YSDOQuNkD0vMkWvHYm8iEQtR0G35KEr8rp02A/zvKK6hQ1vmtQfB
xVM61IIptfxKjDdt/HD7IKx+PwqCLE+Bfn4+iivVqqkl06x9eQGOrtUfAT0SUJytnjVDB5mlCTJA
NJNwHkOubbssZguR4o8wwq2gVwM0pLafNsW9LXhgrO+8C3Oc+6hmUkYAd7Oj1iOusrapX7xEIWts
TcLqXrRCbLHfbYYLc9zJHiKz0yoDM0i6KoDsU5BYmWvrL7fXicWbN6zwCaw6mk0zUTEoHUnll6iq
xq0xtjszqtTXth0a0d36blTA+oN4GpJOYN0FrJg7vlGaNOYY1Xgdf5y9s0yzP4KWHCkO1gVjgGvM
hfzt5vYg13IDAL5BVgFNVMhE8uzd0VwrydyVLIO7hCqyLLQuvfIh9mIZHdH65zpgNPV6E5SZm7Wv
sfUwb4Xg3ZWb/upHcDc9pESLaURnxTmNXD0BzbQZvGzXICSUhDxu79cVvXfsuarKugwpBm6zlgSE
lcMEkRM5s/ItLUploxE78pwU6iBtV8sPt6f4/XmXQbXFVlVGLhT0nNduuaY6IRo1W3+ZxsxbIF57
lzp1JDqD77YP3sLowUH4bqB/DP+9NqMi60+t3GII+B4snNWe2gySdLfsIRcDXQ6XaRuMlvvXB3dp
lRtc0mFjlRmsalbh5nnrdp0IAro2f5cm2MAvrrVez2YlmmBiVgFvbu8g/ysYxHv0IDd33NOT5C0l
gwUThmvlKJ/GXvcMQDVQVgynckciNM2z9uFIxEiw4jmvV41z1Aw3OUdoUUHiZEKHz8cCrEObbmuB
T9Q0AkSgYr5NoU3uAPS5XIEEARtS2rI35rJTtue7YQMl89OfKNmKFpBz1yNoIFutxxiZYt2wq+Mz
ML/+GLkqynx2IC71vT/ijFTJQc8rugt12eF2JaTN5mW0B4SzvfKVMP2SGIJtjVkHBhG1wLHZ4q6J
K1vc9rTqwkGf1giiaGLZoPIs4pPc15CW7eKviWI2blstw2uqxU1w++iJBsltWnPWJ0tSehgeOreZ
tW1WfUqMt0QRPcTee5br2eT2aJMnQ1kbGGFNZ29Qlq3RmadxigX5NPY17yYSdCMqOmDZe5a7BBy7
SEkbYzxpWoQI3sOZlpO71PoulufPsQIHc3sC2b57ZxB8SqYB0LeFf7h2LElp1EM6I+UxhdUdazDv
wxLYclG0oqxEyWD5/mmH241SY3VgZYad8qigY78ATtN0m10nFH97T9bJyMRYqh86dCj88eUEdazy
nKhT7Ue/OvdGmIfkqb0DBtY37gbwBESQFGdMxR2IStPFTZ+i13krQmi8P+3Xv4FbxikqZZLYSBEk
Ccr6wyeaiLTS14eJLkzNwsrpKAdfL1wZVWSSC7n2zdzvA1buW3znUD8jZwj1+ZP5wDhVJHT4HfJ9
g/omFL4w16L31up+vfgV3MGvrXmxzxJR0WzJLy0xmp1RtNGx1vRoQ0zb/qJRVbiZVk+9DaJrVFAM
oFU5q0ZZLktMDBbZVx/NvQrimn/z/9EvbKiZL07Xra4pWtJl1A8QK/Iwo3wqZ7VBFx+gEzCMqwri
m7fP4tpkMu4TFe91dC3zpaE6AmFbnKZY0vIgG6lfZ18K/U4pRi/ORLRDa/4MTgZc4QaoVhReU6+x
aCkrtII/04sXRuftDSaklJ2+yAUe5j1YHAdSAzcNIPDYqu8EjsZ2XOyinKCh7tOjoyKwwO3H6MIX
j3j2FoBmzcsDEjIdctH+fJ+sY8bxOGEJLajr8Rx1jUaMmaDfEz14LKRRcO3qOwbZFjOaCW1xl9ES
91KZSbClEd/cF0G0kz7WYGUG8oRuFGHAtuZSL4fGXUlyZC60TJUKD87irg6jnXVysPdrT/i0Ze6K
vySQOkYMwd4K71Bg2ZxQa86kCmVo8jRCUFi+Z1TozNYodClrWSMkqi0D9WYZnCfn8sBFrGsnigrC
bFiLOtWzjvaj6gGwgcKSvFtmgmqEDDyh6H5fOXtMPkcDwRFTIeITZQWySV3Woz5oWoPb2c6GWpmf
gldRl4pN3FSil8paLufCHp8aW4qETrUJeywRWBBX2SYnGtiug7bl7V9HSyNzpEDgC3c8XAs85vVl
QdExkbURrAEFA+G3LJDAtAcw5Ia9bO2wKd0e4dP2tjtbW0iU2kHxBwwWZPT4hQT+zHQSOUNwFgzH
dAcC3HBBdkx/dh7NEMCoUHQxrDg1INuQ6THxPzpgi9fDBGDKMbo+QsJlye8QXt1RKT5Vrf0iGNjK
eQDu3GEsgpCycWzu5Bnz0CCvpEInGPpHFgbFuMfHCo0ZrOFGmBlgq3N9/PBK10Bg45gaNJf5vdnN
qrKMpsWOH0O1JihyHlCvg+K9x+CJE9kLX4PvZ/LKJL89e7WSVTRWoZFJn5oAHtYc3cjM5n3eoK1K
cEO8v85hDArbeKdgl+BCul420EJTW5Jt0MbPzzEI8ofe2lbqx4xaT3954WAJnswB+Td4cPjboCuJ
ifInNgjKFj86shk2GE/bCFqyxM8FF/rqwAwLwAOkldClwF0IE+BBeIQxc6nuFToNZ9txe2pvHeWv
JwjYyH6a4rZkOmbFNKRwmoVC0H8RPTZGIsjhrJxn2EAbowbdTRbzcV4knietnBVcOMxnRfvswIDO
5gdro4EtRtpVz6LE3MqNem2RC3L7HuJmdYeDtnyVAeVED/EbSCSO8XZ4E/mOlRfKtS12JC6unVaJ
5MaZYAvvOz85lGG3lU79Tt7+jev02hK3Law06Qc7OrsPFpO0XvPWbUdECdqbOAJ6H7bCmAUQJ0Jl
Fnxxw2oGXGKFrle+Wn8jlubFiShsXQnwYAK0nIzSUQMwgzu/hNjKUtVGhTekFkJJo0aUZbvmBEmE
Ohh9+TicJoLqlvQhid0y80VLt+qsLuxzbr+Wei1pM9hX22OSf63TXVR+uu053qMmWJ0C1LCMaRGx
LM+JbY4t1ZycAAASmKfy2B0RmmybxwV3qHmvnbS75KXrXILt2ftnWRqkQaBuLB/SU7VNvmufb/+e
tSFf/hxuyGlCa7WRcNzn7HXq8rCjCVSHNYH/eo+dZaNWkVAFqklTdZvbPFkDWLjKRs0IJabnPIxj
FCwTRO7RcQxZBJj+aj2UJ2FX4JrnvDTMHZF5otaUMMOsR08NlG2665Cic54yz/k1ecBFuylRSdzd
ntX3aSwMF9IQoB4DthqN29cuYJlHk+3vylcSuXFLhUAqr3MdqDVksturQC5ApE9w+Z1J/PjbHaAT
QEAY/es7ZJqU90ZS6rj9Ri/9UBxmpF5Z206SuVrizlKwfGCPlsE1Tl1QTi/KCSgDrwn/DCJl1cOb
QAWCSA5FORCTXU+AZPfNNFO2rair7uUAFWq4eDBed0H2MG0qHN+TMLxZ28uXRrm93LSdIy8RYg22
yWSH1aiTU+KVruLBpQBB4qp4GdpUsLnfw6WxuQEMNwAHtEBiw2/uITFn2vfYY51ffh189j7cIWP0
0BwM19xYoSa7g+IlGzIdbNWd3fhvAFe4n8Bt87LqBtNo8RNKaFoykURtc7cE+gFa7KKmgbUTZYIM
FBTU7GXFB1lxmWiVvcAUkT8r7WMcO65K7rRSUMFbO0KAWDLpWDAeoHfwegfZtklh6Px4S7b5FKV+
pWm7SJ6+ljT7Mqv5F2fqSXD73K7AHNhS/rTKbaFZL+J6RlHSd2ToW0Sx+bEtK+IBCty4fW7fDWZ6
Zxj9t4YUaNIqMtOPka52B4l+nnUVT5/E0l2I62YusboUdORj4Y+ppHj1Mone7esL8fO3ck4my015
tBPMkKyVPolnd87w4kxQnZIED7CVHCGmBbKYSCnJDNDGLUamZ3ZRN1jzNqh3DrRIXEDwN9JLP6LY
UQfJQ3noAs2je7Bhnp8uEd7bqSGKG9ns8x4O49XRjoMwRJa52gcgwWkPMYLZbwLWRJYFJCCnYc8q
umJc7PuHPDqbfho7h3kXYdyEm9BaGtBmq3FqfO+aWD7aaZvvOtuAd1G7YtN0GhoBb+/AlUUFOwuq
LaBiNjHX7FhcWB3HdoKGd9v4uTGdNBmsPOb01JZS6JTOj0vqf3+d/ou8VQ8/Jq79n//Gv3+taig6
EezF63/9n/v6rXzu6Ntbd/pS/zf7q3/8Ue5PnpKvtGqr7x3/p67+Er7/d/v+l+7L1b8EJfrB5sf+
jc5Pb+gq7M4G8EvZn/yzH/7j7fwtH+b67V+/fK16gM/xbSSpyl9+/2j37V+/QDvxYtbZ9//+4d2X
An/P+7//p3v7x7f/tRvAzfb27i++fWm7f/0iqf9EoyKeyiCxkZH2A8veL/8Y384f2f8E3BJpAQeY
aUfBJY9VLCvaxTAt/9NCcgsZJ1Z00U22R9uqZx/p/0Q7Iuj6bNQhmbqz5fzy7ym4Wqyfi/ePsi8e
0BLRtfji63gclQkA6wyEUojGLRkKHtxDjTi0zlqZevlu/NGcMxz6ML/ToB8D1o4X1FcF9xzGdnX+
mElgKpj8KBjaAIzizx8dDLRzV+gHGuJu/NCMur7YrmpKqf2hR4LYCcvcnsyDWTmZE7uqMhT0JNl6
CkFApKMjdZerJIGaZl2ADR+UHk5ux1QNZKKatHLVGKon9VHtB+mrnGuACUZztZBDlJQW3Y0SFEBP
BBm1GmlRY1Z/7WhD56CPob3nxXWT164mF4YNUB+AH6A/dQiKschEmnDDmTaEA9h0gzZr4gJNbvIw
BzEFeaxvoO0qu3eyRKWfpFFvmg9ypE3RU5u2aGo0h5SmELLonIJ6qWo2vdtiiqL7HEhuO+hx6RrI
f8WmMRzHJTUayELYGXouR8kEbj+BfrE3F1ViuO2S1fEBxKW1/b2n8Wyg/h7RITooKHPaoalOWu9p
Zjta+1wxMn3XDjKNtoSSHEKnxVJNXq+Ui/apHEFC96q37SwPYObqTHBzkbgCagyL17xNzmAlLvI/
nX0icdQh1donRN7itojMLS2bvNoXDk2lvY3Kkr2pIbC83El6On/Qyzatc28cpKX6NYZEsOn1cjq1
27IyIXY+0SWB3o3S2CSE64qXJ6eWqeSV+qDVrq0MmAawzkYdiMP0vNX9JZGiYtv2ELeGDLBqtZtk
USdILJCq1/pdjxtVCuLeTtKjJCWx8ZlM0WuRaMgR9ZIegZotGvNTT5ZOCoklaahv14i24QunroQl
gtijbOMKmCUgpiCcZepqtC0Gqpqe0uSg58fOkT5paUzv+n6Kv484bLKfO5KtPKq0riNXGZ3ouZwX
1QjyQVEBuSgXpd30AOkP7lgjW+YPGfasayY99mgqR8YnMjPdn0Wh9eQ6aj+DF6+u+trN0KT3wdET
AF77uV30reFUphrWSY+uAjMzrSxU6jGpt0bTzsa2bgzb3Nc9jaaD3tv5BA3NqbDuy2YGP1uGrv/I
q6DzSA8QLO/B+KeqnbNxwJUnQVtTr4ywbAFQPEFkfEDPhpmC8IoQdXhz0q6K3J44k+VaZmdSdyls
dNHbI80HL22szNmDu6ost0tRVj5wyLA09kVc+pY10SFoY01p3Xpc5OJQkJ4C2FOPPbjKZ8mO/UiR
8/4utiZdflxsUg9bNauk/FjYZqH7mRq1yLCPykRc08iAf7KqiSxPYEoowHGHH+sEkQ1v8DDXll0G
dk3Tcjvn9hh5FKgRiIoo4+Tslazvpe9lLqcIoS2txDbGYqARP0rixhuGSAePstGgW9Ywh8bYz9Ah
LU8ONeLCSyXor7glWjyagOJ8PCUE74JPBbWGsIzS/GOjT2YTRLKeQMauMK0ulIxxSO4UuwK9ZO5U
8lcgEaYacpQ1uCf1WGtmt8tU6yM1ighNR9pIenR8lQVakVO7QhZ8MIc2PcalYsqPdZGo4MvsJkc9
5cDXHZLEQJ3V7Q0pTX05ktA0ReslH7ZFpoxaoMaEyLtmMTJUkKskS72hswfTM0tbibf2Yk8gqQcy
SAlbI6aWR8a2snwt0xrVhVhcET1I6mLnm7bKY8vPNcmA2o9mDgrQDKCN9JRpoa+1E0nDpsNp+axb
UxFv+0qPI0CzlVZ2U2Uq68DSJWkvS31quHYbk8ltdRXEdNmi2jPwCnJphHYxLYuPoywpm5RmhRzE
s9VpL7ORS12Qpk2uhGgGjulz0vaS4+ZtrgBzZ7epuWsBQR9dxewqZdPlap4ctSwvS7+LtDp5VqdF
yve6TTuIyLag1mnDLLKT+Ig5qP8fc9+xHTmSLflF3gM49NahQkdQRJDJDQ6ZZEI4HNqhvn4M2dXd
zCgexul5bzHbysq84QLXr7Br9lpmXXuWCtw04CcYsWeinsEAqtZRMfmgTI6JG9uJHR1nGkFlxS77
sgvyOJbvA8mjOVDKpLNwtfCeh5Nu2dWiYIexJhvzglgP+lJgBgYHBU5VFdXg6zkmMpnGsxK97rae
zkYk7exiJUN8EEDJqKdmyNvYnRzp9NuhNpLZp3WeH3QFpFY7uLT+sUIoV4Cxy4azAk3bDJFcC76g
YgY3YuM1LTv6U5cDRghtSRRrb9YObbaOjecT0HEcALSuRWniV6A1+WOY0c7y4qK2BWvbaIIqN0pJ
KupkoiCMpGqe+yWHyrsL3R66yTj+MoOm/Ywah9P2fC35NMcbKrtuz/E6aK9WHhtnMlYpZrIrZ8Q4
fddKzjCSV8yuNfRJs0ZU2XwknQ65IyQHYDhtp0wbgrrikbYa4XvxEggCJchBqTMBJZ1q1nxSQd4u
LGulVJiolFHZj2lLMg+oePCj0gHPwQ6i2mMHDoZpzF1Hjae/Mrn/veD2/8ewdYn2/8+/YsK/ha37
cn4Vb2kt/wxZl7/0z5BVV/4B0mKgrNEcRwwCGv9/Raya8g8KoTMF8DioXmC2BX/yV8BKELGCAcDG
FNwyzIq6JP69vyJWQs1/APAPjAIQnijMQrjovwlZ/8xtDJSlwMaB5ugStAIocI2jVgvce2MghBkR
mFYryG60cARl7madvvq0M39Fy5+j4z+D47+bwpo+p1GoKRBjIjAFSFLOTFO2zB7nW2MJf6aI/7SC
Mq6FcjVGIkDP+6eVKJEovFQWYVU2PZh59y5NMLqajmvR8Y5Mw1rPyIMpux+94mzzEvPyJUhVic4P
nHQrmqpBJbX9FPWv//3qgVpFpAkhd4ou1dXvas2KpFFEQHLe7fKOHrk5hN+buALF/2vt/7Zx3diD
o0jUOYWNhSFoBkNOhj5HG2AUDDrq2o3M/6vj/LSg65qTbhedkTsO4p60L1lbQxo6sp5vrOhPGMS/
VoRJukXtBod5tWvllDSjAzIVNiJ8bBzpxonF8CS1Q8L0rPBK3Q46Gubk/XvDXy/u33Z/g8o/pfxO
nE+TxPA6oxo5O4NzEqa4cVP/rIz+bWm/K5ifTKBbStRpggmLt25RND5vxaoareD7lfxuxP+nQPN3
O1fls4bKdkTsSRi/TMBStTVLuY/AIgO2ZFEMRrVdzTw9PUY3GQ6WL/pvpsEOD+kEZO2YIvvzznMb
0h418gk2Bgh4oToPPt3fcIjIUw+9wTrB+FpFcaoHuWPGZHWrdPjlHn/6Acsxf97joSm5kuAHDOCO
MsNxVx0jVNvto3IaFh0jqKDdbGveWvTymz7Z7PqmI2UBm0tDfzpEm6W1mTwUR4EhydHNTNbcJ35c
sCXEu1EOuCpA/HXYnxa8uPtPxge1rXjCYVwJQQl90V3zo0VnIyCuusyfokIY3ALX3LR5VfTIi9mI
uQOPu3SO4634zb+SQhzVCdHJCOPjrVVeFff/vsqrl6SeM9HyFKtM1uKS96yqjtTnoM4Ds+TqX6R9
ao1o3497V/MbqLXfQoFetZT/+hEaxlgWkkIUka5cU0eAa7dTE5d7Up9UlQSyAMuSbg1uqc2B1YAC
WOjO02g73miYN4TOv/RPBt44sF0oGLm4euV4gUPmlYYdiMWqiGvXGm+Vlm6ZuPYbiRHVWQITqigD
qq40qa6+d01fPdUoDVDQ5xgLYfTVl6J12SjyfgaLW/RqdahgdzvTvrPlakYd6ntTXzkCw0YBEEOD
wKJcIyJRReh6WcCUYY8IqR+6PnUx6P+9kau5g39eiU9WnOU1+/T1CTLHlpPDih7m6J/6AES5+S8r
BCxyI8BOdetDuIJQ/N3g1TVwnIZkEYfBDsPY5gVDaW68A2TDn95u+rU/C41/t3V1H6ai7VuSwlYl
XXPyoXrDlEv9QiFBZ3sYigRgEH29S9mzhR/49sjDjSO8ZpSCHx8hHQj7qvYxo41oFQ8SceT3R/iV
ERN1MnOBtaHXcOXLqhKJLXJDOG9ySuNfdbfp4lt38asP67ONK+9lp8WMOrSEdkXFvcg8GyjYfr+K
rz6szxauXJPVRXNnmbDQNDHEOLaRGvaoiliWs1aM8HtbX64GXKLoKutAsF2XvM3KahLkqLjz4jCY
595ybizmqwwFGdK/DVxtV5JpPdFyHAmplHNpdwn8RLVFocZXhuT8/WKu0C7/vOSfjV3tXE/tiAOU
RJh5rnYZhppByNwy5TcTbBxGEKW+CODX1nZQ7LVT/PS9+Rt7eU22PscysUsNe1nVdwU4eIrkf2jg
yl+Yc0qNbjGQoZZInbOZ3pKzv7WEKy8RTbVqTxIWOCjx4dAhunbjPnzpZT+d0fUcYGlWtMF0I2E5
pBoRUL4kx2hnvZS7RfRPM1z1x/enslyw6yj2s71lyZ+8em0lpRAO7EEfj9liCnsnwqgjZAZbxY1I
x4BovrXGL/0QygNgyYTOK9KsP22q9aRUqQ2biyqE6VYP81vVMfux8aF/6RWDn7tkZ97ALf8mMfrb
Sj9ZvYoeudoV5lTDarZGJwbYNQMAmUDboupYgp2MbCmC9GD064BulQSDGIp9FyfQTfbFLdjolzEe
JqX+vQOLj/u064bZAiC4XKQlqrQv8gMc1zZw93WN/fZMj6+J2/9WaIljYNDMNIhvv69fvXnLU4D6
yNKUumbaLvSYNg70I5hZufFqmS9yGlcVzHzUZqZgM2LoL6gYcHDWJsckFyuLVTfcCOq/vgv/+RFX
94/rRhPzET8iIxFrxvdBM10L5b3vb/ktK1c3DlWLxBbqYmWEkB3IAfoWyFnzxrf0pXtYNNIUIHQh
qXPlgHiqtPrUwwpBnGCbb0p7w8N9vYz/GLj2PySOM0XFtVFlzUYlmJFvzvp/Ncj31yvxaRVXeS0g
iXNZcxixm5+ZdtbHIyKRXTbt68K5YerWhl0dvqGg0iEWU7Ic16OUzJK3Av1bW3Z18kRvh3QwcCbD
cM7KZ2md49y4cbuuwIZ/37Ir1zKo1aCMGdZBIN92MF3QNXCOicQOZMMIj/3hqX6gQQ4utVtB8q0d
vHIkmY52L9jHUWfpAPgC6V8pb/jNrzYQ4JCllEvBvft77Z9cVW6ouTmh+4LSuQF5GxP9n4mV7U06
tq9W8tnOVSRU92M6xctDtJCRUBde4C0CF7XJ+KMZNGEe3qKhu7Wwq2goRjNYzyIYNJsJ/UqImGo5
S0h3w8F9WaL6tLDralufq0TpYkRd8asEPlu5GDmYGlKw7/fuVO9rCNzwm4Wa5dyvH7vPRq9ckVTB
WYg+G0J9Wh5sq/QtMw/rFs2zBEgftOi/9683Du/32/vpkmTo6EQDhbmUQ3h5OnTOTaXEr4qlgL5g
DhclAQ1Dhn8+mXYyGoNdLC58HYUgk4Ju1TKEextu+OVaPhm6+pjzMilz8IYjOomVAPwsrNRuPUdf
nA4g58C0oHoISafrRCxPkjQyJrTMy/i5NwVT6AOIwFgtHJZ2v74/mi+u+R+2rr4rw4RMIC0WW+KJ
Fq969WhFNw9n2ZOr6/aHkatvCQVuOpIaRjpvDkpg5RYqs/w4Mo7xopYuui8YUvl/8O2frAIa+ueV
MPN46PsEVi0QyHT2zASexX64pYb4xYX4w8zVt6TO6JNrFcyM9GTx5wr13O+P6PvdA7fQn+uIaRwJ
zYKBdIQUE7qqFgF5BGDDPKbh96a+vw3a9SiwPY0zAJsw1TR3oGdjk70agCL93shXiSamzDBrbC3l
KOV63AZ9C1FXwOUwe78QNTpB7gmocfRBDAKt5rX0MH2pgI/GnVb5yy2Wuy8ymj+ML8f5yRdBh9tQ
GwfGR+0i4gcVsCdLPUZaWLR7mf93QrG/n34Ak1UDQwZogkKd7U9rfaxXZpkIcM1RgL7tnPXJM5Hr
Gxv65Q35ZOXqhvQGLyuRw0qxS4B7hTLm6Tcl1FLph/CrOrvzpdnUD7ezhCuGob8WCEa938R64Ha4
CgdBrQM4nZoB+aCyHFicsParlFXNfuFjFKEWpua9huL/EPv564j8DRI93vfLp+gYYxs/OxjdgWCO
s7AkIl00LLSF/zhUKIhnc28NMT6PJC5eR9MG1CPWant4yMs2gg/VLOJAxsyuVUDDumRIiiCreRyF
QKfpltvkCSoeFagwTNeIwCrpU13EYFHgHAA0oXZRGzbAn6uuJgEC3eTEMudH0IBFz0SULfLgqUrE
I8HHo/ndlOrg6FHbARQXtZW1tPHVREZmvUrQJk91VtlV32geMPIZfUVjXKobRZs7496ZJzHbGExo
BESMDbWayp+RngAHZjakDVtzwQxqcwy+pibPiHMaKysdKuakSZUE/WxqGE2inWX5VisoTqUrkKQj
dpo2JCocLRwwYLomqlbE7jCOdzNRn2uCqqZTGkdV0/sQdDxOQACc3EGAznR7wd/7xOx8KTj04ms5
BaRDiXoAqyBwPP1zl0P8O27Ik9M4QImUGC+h9IMboIKZi3Ou0hAJ5hpJ0alJ22NiNGD2z4YXy7a8
tDFDbk9nrSm3k0w8UWZhFFl3CnFcrvFtZdBdgYs86U+Nc077DOmnuhO8c2PSexZwbiZ3XmVVsoIU
IRU8GCZghJKwNR549mbWILzG+G+VXRIAtSZD9QZAs5iR9l4x9iNLcXJslmTb0MeionthdushxSBj
C+SIrNcS3LvFQa0RJiUAmXJwUWheDJBdr+osGV8j56527u0kRVbuOuQCIiOQMQWacVCVoJMqvom1
SrcQ0NMWxOaprO+ItauHn/2cMzL4cbuerceue9Fpz4oxHLkHNZtChKN8S3PJUsiZTkB6gwy9Ur1p
btH9hSoqAGHz5E49QHwqX+vFPm/ODYceBFzZwFEXAFBIqJeII2+3zlxfmXSX9q3b6rvBftXT09x2
7mxsAPOb55Bka9XapRUE7bKGmerWAU5wLtgk2tUMUe0ouq9BJzLHPxRMwA25wqJmM1kQF0qCzN5G
zr4yi5WmHjtZBcBpYlqrZnxylWTrjKGB0kDuRAyaokQ5lkOy5u2PPrrPlModFYs1kdyO0c5uZKjU
nWv2z9H4y6yQU7p1CYRgveqSlbDXskQFhJb4H9zO3knrTcg9sSIIbI5w5MHYvhGwxaWl9KfxYEaF
35gWm9ItpSjdnGxSu0b5E3BXtHMidV+ob1a7AZg901dDHsZ4bPLNhPi0SwBiWpPs2I4BodtC4k/o
qRG7MrpPhSuy09S/9OJXpoctDeZMBRj/fche4vnZ7B/G6V1t3MGuQSJ6sZsMKKYJl+nV0DHRvDSh
59k32kcLxZMm31tah4boWS3XZb9u8RFNmMWKox47XrFkpqwHNkPEqwwiNVAyYbWN+orqc8XCINGd
pnEPn7VrgB7I7gsPzGMlU9p2N6VhWrhOdaYp4Am52xZvYwTBRk8bUU0yLChGP8TdD8jMD3BERhKA
M6keDlb7UjQfirEREyQXQbWSJazmJ4UedLpVgRHDzkcp3hawW4C1ip5HYGgxNt3V22LqAYxVga4s
XfBw23CDxgkqba7JK9b09wOxvcrU3Fab0Gp/pcWd7A+N/pR3ASSOghQBoNHv657pURQKCh4u8JxU
qyE9lvkxp+/ZfOxyX7cYwLo4odKl3YGQAB8MjR5n5deoYAZTvlkIx9u3od2T5EyaRzruRBYMkAA2
dlUCpEtoKwDhpsyqVzTZp2lIul1SPmp25qJgAw5F0Mg7zBkyVmgvY7E1IbEAGvk2sMogK8IuhvH0
EbFRmR3M3E0zCmjNXdJp942au3MXCvhtuepAAAeQqaOmhwjcnJGuMQe0ZvE61Z/M+h5uJQfpbd9g
WuNtpA2LxBvgJB+V6Vto7Mz2oQOixKkzpsKViApTY/GLhPQ5ieZNDAAtESfA1sIKbaimfcvNdwOE
rmKmUPkQoVGtegfyOvRFmwpXU858xtnEpRsL3YWsQ6C2e6sBFVl2UZK7JHoY8hyBluXH6r6iGPWH
oLdphAVERbQodkVT4ReVbm1Z3pTlXuvAaXLhNqbwC3M3jPsKLi/lg1eUIORB0NbW68kWnj6ObMoP
xPFzxKx5guJDPh9nwzzEyiFrxYPQFmCfxk9FdFHjbEti2wOQNRh45oO0xUUhy9fV0k3MZzRA7hp9
2JBpchOckJVZ0IfWFqHzi4ZHUseUaDZEh3GUbiQgrzY+S2VyY7hLYOVB6L22x6dmhjug+WUm99n4
VDg2s6A6YVoHGr3qWu6aJX124vc2Wmd192SV2zGP7wySsAaEX1CoBr5SgjhcmCg85D8SG0BCR5NP
dgZEPLzL6OvA1kI4YBjzdWsQFIYJMNXMjjT9og0Gsno5J1ubUEAv9YnfS/IwCLFJa+XOLC1mNP1P
2fX7koIVHOO2iWGOLFKKemPyetPP6gNXhoMd2cemr8+ko4Hd1yvoGr8QLX7vHPipsU+hfFDn0s3J
jHNWLdcmAx7ZvDoYjrbFXySu0zev2jCHQI0ezaTYZBGmEWodnn4sNygB9FQHKrtjjVacRLm8dIBo
+gUI+dExznZQQ2CNdLa6074PMg6NAv4toyiXln4dNa8z9nWYwbg7ak8zrTaqlu16sum1IqznI1W3
XERnFTB4G9yMYOBEk0fHCY3xO1e0bWZWCB4ACW3aXZseOnAIR9lBUQBkr1/bgrpN+qOg567yOQny
WnhgDJT2CvAel/ab0gINdwNKdQtklkEkPyptYJV4g9dzjNOsPRUfJFnbeoLm6QdVd5F5AVuPlb45
FpZ9GaXB9NrtINZQukrxOveBI4PEQA4kQV4yecS405+tNmNZPriTAe3yBzx4FZgstU05nNs7kt6R
6kFNj3wK6c/iZTDclARpOeM0z3hYZhE65jaxAmcKhQjyyyQ8G34Hpc0UAOZTPgeAwjIQO+JvRsW9
apwSwNcfbJSi+UsBzTuI/gIINm4r+5jJTWm6fKWHxPJ1gzXUw/XrZUABeakwIdhE+DZZ0mxMX+Mh
h1TFM2bDrAbTIszsXMN+iCEOimr3JY1YrvhA5caAlCNDTrOVKDeW6c8Y01VLhiccFcuGVXrlI6pW
Db+g90YObiWkbIkLbiWBqlii3kX6eyKZCSZ0D98fVfBTHygYkUe/b4CBNzxE9K5eAP34QXQ2gB1A
/ZFUd4X1WjZbDPOxbPhRNedhFF5XvFW459G9LtZZ62fE9vsBHnsRYJYpHtOUGfCJdOh+tLURkHRl
o9dWcdwf/FL81w47qdJzpgcWWITxb0cNZn7hQaqBWdFHLF8B75fTjgNHX6K1Or1mBXp20rXaB9oF
vTyNQmUApKXTA51fHLkayDZvn+tOcQvro0xSNzcLV6KHaIoJPin2yoy7dYZvGURlVgyNZDozEqPz
jPmSqd+2lmvIO6pvoFTvkR7FYJl6CIYR+rVZOKquoQZ1zpxtZATD3nzp2wpDJ2FdBpJ7RukPF7P0
o9mzNaCoAWFXMVTTTRjkxlxDaeNZQ7reScOzHMEIxnqpsBhHp0bXH+0GD4BdezxDtSWRfmnc20KB
d4f6LpJGDcx48k1BpIwnNRE9E4humtlHmW2tQOeQ7JNBXdXHuA/0JtTBMOVsxzkcnybO1ORQoVI5
78Dj1eoJlgJ6AIxGZCXrRw+HoNsh7UHOYJ868m5nG+Sn3HYjDB2H5lZvViZEPgdPICcbkRV5Au4R
mK177SV50PNTB7ph8GNYnlNdbNASvCvzzz531Z7h30TGmdRMH4L8jJCzwHeO6nDjt32gWH6NUglG
20d4tdMsEFPtgbmzYoYYshzvLPGrKvwquRuqo3BW/IjziPA1DKVXkEuOMhEQZH2QgNYBDbYcnSfW
R14ksbNuAhINhFrzIcY3DxYln4CBTrso5CBACWG7pHju8FRU1CUCn2KovqhAGmqMP5S/oiTAeZaB
Ph/kD1AOgEAyilbTHPSYUtv1xj0utVMwpVjFYHH5FYPguWd0XjvPw4GfI/UDEiSm5dvc121PrY5d
u4/VNdDLxq5Q/TT2DfoImtYGJJxPmLM3kIUKvG0BaTdaGmacDUAdms+JeDUQyJvRoXR8W4Jw39M9
cYd7mFa7ZgjrfBVXbmftdXVLtXXv7IZplxdeDm5+xU3LNeokmXLChzLU96PujgnLQR/3K+mebTgs
Cx9OiG3HewO4zN5MfB2bpzyW2RO40gdxKOJTmrrDPYh4mDxEP2j3UsDlvCSQf37I20OUbrNq05R4
Stnk/NB1CH8f9Xwz576GLC/RYG8+KFtrh5470qgWr47CqkSH8NCjSrx0hDIPw/9ZV491F7YKhEnn
Pbxj864N2/Le4ntaBulTZrpxuclidy5P/V2VMb3Ypngg+HaZY5SeM23qrcieKF62x2HEbQ9V6jVK
0MbrplhJ/PV9+zH9kuVaJesefr3xp/aRS9Rq94nOuLFpx53OHxL6oEHmWrg0/cA/Tje1DpftJhoo
nx20FqaM4YtHpVL3tWjFlRUeWjSZjfmoRytFOamHqNwpawxN2MWzZQa98G16sEa/3S2PWjy5LX/M
ep2VGJHrqleM+uV4B1FvmsEyi3l/tf0lKomPDMJkx9zatb8WoI8YmaKxsUWk4GNAaKjQYcZEBXEz
KG82axOFChThhhXHHRMBwoFBBjUI9Uju18VK1b1J1cF57M/4IBohGCDLoUMyJl7tGIWSMB68Mtkn
Jr6GTOLxWmOMj46bGsr1YHgq3QJpMpKb96xaK4CGdluqe9GFqF7ZsPzUQ+tcP0MVDGr3FvVU1e3I
I0VUnkP4+WxD3S5Zz8OvsjtLibmVI/ys+tLSkRnTsanCAh+S3UEs9j6tg6k65WNoGy9EwQzSa68c
cv0DvEVNjLvpzucY3rRMvc5AH6Zz67eiCzsBDxMo4D5R3mv8WyYKriYSbB/zzx95tmtnr90MF7CN
xQc42K47avm9nW+IPGpCC8sZDzEmz7R6ZUUrLc3AxvQk22Cq77tmn8AfTI9qXAfFdDGrszF8pO2Z
yx998kgwP1tm21zsNfKjNr2sfUzjp4yETv6S2StaTuggP6qQEK4fLHjQhbzCfm/31fA+km0p7nXo
xUJHDZNSA2IAUA25E56QOpSooJAWygw96ARODj6Mlo32hzPctdEBVGlZvtIfMM3eGyEpfR0X2E7A
qevm/Gcr0Gurn4qFPmPVwMVI+6epXeYBg0/zlnBvcoLUCCVmW3Vfdd4qa2Umx0bZlb5iIKH2RzqA
0lKZMWt0oOKs4TFWH0qMMTY/TGRBU7niLWR4EGLPHrGANtqaM+iejj3oKsZ1PN1l/cWmiNFQ3Jjo
rh0eCkdiuI/VvZvGmTdNLZvMjRF3DCEwTrOO11m5ygamkQ8DPUmz2fJq68x+5DDd3BnVpT9kNnKo
ozAXp3pnI02dUDVIq3XTuF0B9BMfmL53nmsLN1rwQxSi0tGV9wLuHRshwOx4r0doKax6eTcjweX7
SA8cSwd2JIxjsKxLH6REWepJpBw+km6OV/4dyYEEeWqxhpjg/JDhOXnrEGbtIuEn8Ks6tNNd014h
Y9aylZEzOXuNA8+PN06BbAFkoLZV/LNuc1aBhadbXgAD88VVu+76UHtv8A/WbiaO6C/5AgLQ8Urt
jwCpJHHI+51psBi8MzVrMq+HrkMTGgc930kZZiDGxu6RxyXiFi/S/IikK7NgrA/F69BuyvYxR/g2
jKcetSnHSzmC7YNtYA43WCAhKJONeK00VON6MAmHJZiuMW9mxix9rePHNt+L8YRyVKmtKKTUFPI8
2XaY0CdnOrUSUgJlhjITZ465Lhsf7zmgzXIOddBnds8JvzeyYKlcpRwPm6P5PeguAUqzi7d8POl4
wZaCqf6exRE0r1E5qQHOAd8MDfG9UBlk6TuUEqfooHUrzHjLDB87HrqfRQ9P5HHhwbMXL+NlnlEv
Y60TcCNA8UpfJU81IOuwhBA50TeEPOWDl/Yr7Jwyho7EUG/dBQ121Kzd2PRK7s2xR507vTqSEwKh
BtBQ7mtIi5pNCn0nlIseBEWs1K9qlPXImtOt3btG4mILLe1Rgj3jZbLp2uz2GFl0teqSJqGNBN7Z
6ShW5upWjKAZbc7thg6WS+q1vTUw8NKyhGKbX2L1wdYm1sTHOsKLigpRS/ZagrHb6GDUqKdK38hW
pHG19n5ywiw/mY6XKRkO2wBGAS9cvOHtw1IHXoBfrDE8swnLKKx6b7AlpEaXNZWASEH603YNGoyX
CMOByaqa/fQnZoMZwpeI3rXxPjcDEa01XC2I+tAgmze5cVfwE4pfABci5kWpztj2ua9KX2DGHBxA
+B2gyrPWZfbYv+onHdm5CNqU9Uo4J+s235aovEJR2DURzqarCUwsFkqWDFPajhPEeHkMwDlcnoQS
Nf2aH0B31NDDXDyjCOr077MSOvVl0F1KPHCVmenyXWJBae2P5iEFFX3jUuFG6mVAVoVi3QRuFfFO
HBXjKpepDYd5uxAJUM2fZwBxUWezIpvNqJXCCTXTDwNFPFTn4WZ+df1LNq+S+iSRWOKzi34BfJga
fvdhFD4eFoKAWvftIlzS2+QwIOB75IjTos4doacudD+xMi9CvNViqh4PqRSPKkpgttwioVLFzFIM
z9DV8ITrM1aBrCEZZyBjeu7LlYyRmcOTIe3blwJFpXB4aTCiD04AhJ73KvfnY2b/JNFjqkiG6jvj
vzAiqf10qiN8k+RhXkOFA9WJfV9tyeCN/CJaX+nDnoDsUs8wmO01OcjQ/bi5U5FrDWtIqFnIBu+A
BFFyF96rdoKp9OpmreMOWv5Aj5MRWgjQYpxCgCS0AG7EeAeryKT+5DWKTpWFFMHwMnjfJNHdtIOu
Aiq6s1awnoMQGeXNKjtSZO+gRPDj+DKWFNdXsFEmqHapxaPs05VWIXikk0CtoQlmzAIXenZQs/FN
bzovluNpwH+3lVl4dVq/xkvLpwFPxkpvjY3DrTf0cCC3hxlr6ILIKDR4f07tzPKppZiBUUrMRBsp
BbGCKebE5XxW1ylvRDiBn+G+jHNkBb2CcW0E4XYPtc1CEcd0ItOm6DL8LQftk0IiRcmJrmyaZkj2
s5HFxzbSkZrpXJ9m/Pq0aNeaAuk2t82iITCMjG/0AfLrYFow1fgBc372gWNum8bi1HVVH5YQrd/q
Cir2kWYYcOjk0Shqr3QwaK+XxOsGxTfKyVfyOuBQc4Ti0KExJovppX0GgR+z+mQDVo0HYoEeQzQe
1/AcUFTzW4F72XBlT0gBsB9K821srnLeQ3iXg+BL5d1OzOYRw5s/pKafs7bdFFq0bkrnTs4oUmJs
e1Nnwzox7W2qWB+dtkQTvDECkYyFp1oA33Ua+Snj/ldKarirOEWJHixlzqTgz6NOrMax+Qlx7zwQ
zoAmtRMfrVa2T5ZT5896bYKDPUFGOfSFHWCkLLtvIeIYNlmErGuYzFWG//GcENwKMx2Go9ZVJPEq
WctHO9Uhjkol2oeemJRywMR5mWc/y4Gk8W6IZ9BgCA10lxdMU5T9/TiqOCcVdXs4Jhrh106QalMf
Ci5HMMqBUU9CGVSp1DMgZrkEEbReN+WJNxPyk2jgU4yxFbt/Q4sAiuxgZIphMRn5BuJEjeLmOQfx
HYCPwnGVjOtvfZ5R5Clqi8fKIarxVloakdtYKdM0EG2CympvGWC9oHPa7rq0z59TIZ1xNXdKMa17
0ACDjtoogJ8EUwNXfjV5kaGf0swx8iWIOA+b1qQEhOvoSZZAHpVyOA7x2Ba4jIsfBQsCil25ykGC
CD0NWaEVEg12mDrYJ8RckYViPxTAjM0ynJpvh7iZdeHLqWlQmJRlF5ujO2tKueTqUTXQk0aTYrgk
RSGQbVnOKJxjk49QT7VmXJUVt6bo/v+Sdl5LbiNLGn6hRQS8uSUIuvZOaukGIakleO/x9Puhz8YZ
EmQQodmbmQsplKxCmazM35iFLwc/IdPBBk/7ztBXNe1aBMss2pkAkvtGzQHHpz6CZj5qzr0TW0o2
pSGuy5fgksojiix+jgAEf7HolaSguBGPibQ3XCsVPCcRzIj3lKAkmv9NyoO0f+4C2S2/eobqxiVv
o7yqTCeF3f6RlZHkbv0go7CaBnVX7JKwrX6NbVz12zLF77WVwvZP1QZ0CMH2DCmbrBfhwydtkIV7
xRJQXFjVgmllFBuVuq0+pNFX2r1bS67yYciRhk9wj4XUJhf9PNx6jSVs6l4xAltoA7WxO1ntTDtG
gqcj4y6NYKP2Qpjf4JmkYondCpmG1b2U76Qy9h7aAArSxjBrUI16RxYmdsCrN2ZV636ykgOLgsLA
ik43EizG0R6wAUWEz2OCqFMP/rCOVVaCkyZt72/HuhvSG6se5fBV6w1L3ZQJKiCOVIVysNGD0P2e
BCgDrVEMcb+bYiN9FJ3GzZ8Eqdxv4qSiB58jHmBue98N851Si4X8kKaVeVBq7u9+yGQ7S/rg0CSB
FSK1EwnJpGPQ0QpI6hqBRqE1yPPcQG6cXHddQCNdRwIf4luaO20mu2uK6cF7kSrez1wZ8NS0RDfI
7NZDzeejS826+JHnMo0ChAsz1w69Gpis2PJ/x2rHNH6ymnCIf1nKSHo9qiFnum9Iwo8s5aimwCCI
z1UYBaodl4oW7JIg9rV1UnRJCSS6C2jcJEXxtRqauL1J9Z6Kqt5X/bDNGFDlZCzA7LFR0jFkalEP
W6djk4BYiOHzYCJM+dbjZ0APjyWeII0rIdQo1HltrTUvptCCUE7db/wi0H+5jVKpq6TqNGnXZaLr
U2HNOBeV2mjfRb9MEMGPQ/eg90jVraKyHOl1+lrCgMoMDgmNu3of6W151/uDdE+Hq1PXZabkjYMH
AIVdLSlY1xhjd1gL445crpNSGnM7boNB2ZajRR1P4gBRHmO1Cr2dIVf9uNYGNXjVhEQn8ypaqspC
g8oPt46qJaugwgDAdsUEnR6OrRxxqCqZWt65FbzHAj1siutAz19loc2bbS1FBznzcZ9r8mbcRT1I
jC/lWMiUhKohpqNv1MNrirKIHkXCkxW6w3cv9Md7YFS1+9usLFjuSa8o0tbwIh+zvl5T8dBTW6lG
toerfaemaiM/6VWfpk9aZvZFgfOENhbJQR0HTfjmlYPY/6k8boOHOlLw8FrRXGM/RYmudfQWLf1n
r5hZfwvTr5ge4+gDSauiaEhjM7U0C7BuKJzwFNX4W/qjlfhFsoOiFDTfNfj62rNeKIG41hLREpyA
vdO+G15TBTetV0XlprIUN2Pljh0OyI2BTHGsh+Gr3EYG5RKmEz0TtSZHGHMr4bKO8TDjddoLXu8g
HN6DiJT7ZkKTZu7vuh6sbJfq4iDZbYQqiY0PC2WKxhVjy5bDnmZEI+YdMNA2iI1VgSrXsIrrOukd
QZLjwQnTyKLepLiGslPMjqKrJIxhSvkNuehdphdiv/OQUDGphifdU+SpVXQYlMALnD4zxmwD/EPK
QSNPMiGDYiEQKIQDINu06RJvuDHNSDOphyUTTmPwAEh+1J6Z1Ao2OPw9ShYNfi8UZuViEG5hq0+L
GKJ18MG0evUPUw+99qM0yCN3aWjJSQbwL3WH351LW6uzjcGI0qdMc3tx3CRCYKr7rBi5n25lZQi0
X+ioUI5OE7kwvLUWlaFX0KTxzepbqhXtAOgCBFD33Rfy7MOLdHF8Cse6pfODwEnueHVdGmv0pOva
tpB3Er+ooRL2T54bUPaKClMJN1la0govDLmxvtGYlFgYCJGM4SrDHp5ifKyFwyopXbT+Kq9qQt5G
iTJsaknVQ7APbdW960FqfRWbnhKdJUaW5lQsM5H+Y5ynLx2aZHSOxAhEkwIAJUuDfrB1o8q9TQp7
GEUEfgEK13iCiLblKTS+kP2JXbsvTD11Gs3If+YjqvOrpOvHmA5E7GprURrawRZUreYJWZdWtO/8
rq22CGNRja6HAi2hNFWq+kZBnyd9rgslsvaxknnmKgzZ97epGQ614/q9PNp6w8exMzQiTTQF4zB2
WI006wBtCb4DqMgcD34ldpYj9H4DZNQaabq0Pmrgt6BjU21rDr6ROID3e3El1nVfUlIrKPuMASiu
h0LIwmLXmVkhvORjpJpI63SmCbBB8n3a97UlNTzU9fIgux0rH5ClYQ9m69OUClOkJE2/ZQxiazU/
00rIvM0YU8/NPb+k6y4inuOFMvgOtw6nBIAz7yEoS8X7U0mN25ELGQCD124Upd0GIychdeTIR+p+
NLUu2JRWVnnNraF0jUApJI1EDy04JGgk2am8sOo+DHEUtOrJQma9l27h8PYUXkfkutYCehDeQyB7
HT2QtjS7Jz3MRfctq3vTpDHc6RIrxhPrl6ZOe+W5qgMjd0S0QGjFRV7IW87U9Tx5NXVFRCDTIsl8
jtS4M7/KY2U8hbkm3BuJq5bkDIMU3iGWl+e/cquwShqr8CvXsKVWscIOfs5NGXbzashJpryNl5Wa
4TR1rkZO0wsKj0Vs+tp1OMqpukeAfagOaCBJ7p5lPLg3g4ApAKBzzwxiygqDG++laOjDTcQlUG3H
PHSlh1yMauGhMfpW2iO3JqCC1Unqc+6Z+cfAm2wAXKD+CeXuZRxCDL2DGtS3TNWDxGuDCLGo7eBS
SZHdFJ5n7BoklF6tOOsk0C9BUf/xI3LJTTa0DT3wyC10p/F8tMdCvxfU944TJtrBAB6zO15bRrkd
GzGo15lXsmw0xa9rB1qAP+4zUyv1XTJIlIQbPahTXnmG8jgISlreGKiiDNt+zEmXBD6zehOYsW7c
SmYdAQfqDBVBD6/lwW2R6yr7RozopFqW2Q8ORLGSApbEr12xuFX8ZUPSacpwavmrM/KQdnMVAkML
Kk0u92LTGDxi2KDlWur9qOGjV9q3SXpL3sqdoJnf5STOFbBvQ5RSFq6ruN4ClBatdWlWfU46IMXp
gRTKCnZWEupcZ6kSRoUzJEHkr/ooHrSfZP8MXdAasDIj24+neYR81tBTiI1Vfdg1atKTwLq1ENTb
XBsaK7ajYpQp7+NyVP7K4ypMvvegbspnpILHxlsVYRbUr5EuFZSjeSPowjvqi3X7gsI0/4wdlZ3Q
vqWWnlNVlEqlodwp6qm+N30pde02dU3rEKH22KzzFl2ur2FoZePDIMhig9Zbg9hHFgxh+zxUeZi9
sPAQhkIWKo9excwIe54Xro+pcKU1A6m2jurYnSiLPS+f/8lJy9xo6ipMB/rgMObB3ZtDYd6WIn91
awrqID/9D3e8W5aUIVYs6sKiB4+9MwDnJK7tVk0Uyw6CXG9XAWersACF/YTbngJhQcLiyqhzxKIA
PQfCBp3SdFEM+7l9N7dUwSvbcyauYIAZ36u8jlDHWkJzn2NvCYlUk4Esk2zoc3GfuB8g7k4srRik
8Ua303Ir2O4Gxa5D/UTH4vffkppwUj0OOFf64UDlpZITEEypFxl20QpLpJw5m+QzhKYYGt6ek8/0
jLAgSVKl6BMgMDQMavkqbD5q02ncDCQ1gfAC56kRKH2p0r1cph5VxlQuvzVaEo2b6+DmObR7EnZV
+QHobFgoKGkzuHoNJiZOWtL8EdyV4A7filrnmTaYygq3n0XVmumfO14/n+F0FD10FbM+JLhOgdRD
LrLZp3DgM6cCxGRqBTofYzmhJCBarhTgN0tMjYtRDexmRGpS6FTM4Ntd0kZt3WdEpUjdSTeu/nF9
Fs90Wj7HdRRhmuYj1H9FAql1Yq6ues0JkvynJPqw73yQXV5orMck4WQNmx+l6997cnU7VspeEfY1
iOIuWNowE+b/eI5ni2uulNHEY2UhmYpOzSHYoWu6psK6tQ5oSGz15+vjnpMdCGWJ6P+iGKzhAazP
1nGYIcVdcGauaPZleX6Aqnlv+elWEJR9V7gH2VzSIJtzl/4TkdsMRyYRX8Tpz48musv7UCBNRjwq
rtcWuJRBvBtBhylf9LFY2BuXTjuG90+wGXkJLDyK1BLB6BXdulu5h3PgAmVo1gUwTbpYG2N9fULn
K3U+vNmEjioAXWpUoHfy9jatwX12f0uWQ0ccoD2WJkjK88mk2QwG4ZBpVhACF64MY69EUXLLpV0u
cGvn32mKgniPqUoIQyMWN99yvdI3cdqg1DJK393hRyC+I2PJexFGJf3q67M2pxXNg812n5xJFCAs
gnVADwJq1x41z47G8PUwZ7JE8zizqatrk7LLQJxWFuxKBh4uUqzptH0KcIVehKg/o7q3RSx6aSUu
jXC+EvNMGgz6BCu/coQHyvXYck66U4BrzBcJO0Aawg/ikprKmWgBA5YtdLAlGbU/3ZizHt00L4um
ADgyid5NUYF6jDvwxX7pZFt1jWbDtA/cV9RfN7jWqvsJe7Zf2hXT9zs+0eY/Y/Z9FSPyQzHqXNr4
6OWOqel+iEYtblUkYteeKxnbhQ99YbrROTRpnZB0mKYyu6ZEHoeaEDPuylHedR/i1srYFOQd8Qqi
ZKU5ob4h41k0VJ/vmukakRVZNUX507Vstv2pRgVodMsge8zkpY/dV7Etfxu+3dXpvlLe/nKUn9Eg
ViH/ComMqvnpWZqQELhlJaqr8NZ09G2ACAO84I/2MGz8XWmLN8t8rvn5Ng85/fnR8S2oZud7ASHd
qrdLipFyLi0kVxdD4GI3+YFO33C2SQdLzbU4HLGliIENjboK9DB7uT5183vv87o/yppmM6dqoxoJ
ea2Szqc5WXdsHTo52UQtTX0Svt52u/QZa8SFoc33wWfYoyxjNrS21kLFnPIYaNVgPx+L+pulwU4y
F7xIlHkK8RmIJcFiJOdmGk8/U5UHrtU0pGkedh5Oci9Th7hLbowXdwuR5lC+gkuiFbqmyL0X7urC
zqtVQt3J9n8MawrNrrTuHYjluMku5XIzQylN57fpcMslUeHb6vqc8hjFvH9LwVVWyR/ll3kYvut/
jPfKGXA7Gn77v6QdHTen/wMiMn4Gbp7fU4ZxgAmTWfqO6wwLZ8X8qODnGCIXHLtIg2w6J1PX49D7
dQuOO63Knwh9r5uOtyPGYQtCCGeXzzzQ7ArIXNeUjIhAdQF/PwoPmWI9hKnygqfATaJbOxq/wJ8K
S1+Z0qL12oVddTLM2cnkTW3EDCLyajh0DtJAWxBB3m+E3laTaA7oLWttvF7fZNdDUio8XYQuryQ6
R4Qs5cdA+1oJ40KmfH7ayjx6cHfBowslmvkpPwS66gq8GNDKpLIIMqGFnekDeMgkFN8g1lwfz/lK
kdFaRX5M5fmMlcVsU42eL4UmlMxVjzuBF0U4oYcrjdr434dhc2A/YVLzgQZ9Om1JWfJipMsKsmZr
JNXGlX+Kvr++HuTCg2eqAeAkjSSHqOIZchqFB6XfWHKrrcYSShVog2+NXt0UdC+FZExv1EiO1xLU
J6uVvwadRbU//jVmwWMehH8yq/9x/eecH4ynv0Y+/TV1rUaRYkKx6MFBRka/Ap2xkVsIHpC/roeS
lmLNzv4+0PSSWh7zC/ZsC8gWzzHBVrAyVdfZPvyh2Mna2yyZfZ1vBtzkaLpCP5ZxaJ8rYhaRkDaF
hily30YeHJLy1ZDNJamBC0MDXUKuh1cqmu5zfWcIyZPnAhsiirQbuTUgCAD+7/0HYViS+bkUCrtu
ySQKdeD5yxE/AkspNQCXmSrCIextJftVt7fSkvfm+R4nndJFRabMwV12thvq1NWQfVfpQueHtqZk
5UoyrdEGOH1AwjwmIJQXVsi09o/T1SkcjHHsDjEll+V5BlJrNNi9ViGm+j7gZG1+CVMAVsJtrzgm
TfTB93h8ZRul+3Y98vkiUUjXqeVIGHfzvpttylAf1DqNVHWluDRkocSlK1kT+oXxyRfm9DMtmEpy
yKHM16IhTPr41qCuMIADbL9H7AAKrrfTNiWQl5W5V7bawXynVd3cavawV2+Kx2SN9TRSsR8LSs/T
aTaba2QkRFYLIkH8Z7Yby1DsulHmt/Q5hBY5hbnYAIull57Z3QCovGvCXWdgHIFVwN8K8vGhWVgW
fSyyEot63umxU3me4udmQboObVOof7j1y/UPeiZl8RkBfyUUnkUFZO90pxzly32t5QlEOXUCHSMU
AAMbw3lwwvYkDApDrFgX70WJtfd/bMiWHl6fxYD59HIe/Df+tI2P4neBkkZyxAhxJ4J0TWsg3Rub
Sfo89TdRbMu/MPxexU6wtvaLNtgX1tlk2kyhB8spXmKzm6yWBo4OPybnoLtYrrDFW/ub+sbESP0m
uoMfsZZsyAAvgrCDqHR95s8va+42yVBZUtjxYSNwOnA6oZ3qhZq8UgZUVx6M5s1c0hk+PwI59oDz
8VaZLLXmRxN2GrkRgQ1YpSowXYslrB/kqjzUarhwW1+MhHKFPIn+6GdGBHUT+oUkEikaNTu08j0w
JBQzvhe6sqCdfCEvUKZpQ+H1U1xInC1Y2XDztvRG5u1FxJATMFe49teQcdYJygH43i8rJl34VEg1
ywgPSzybqWidfqqCfdm3LRe96EH2lIRdwLs5XnpWXpjDkyjyaRSzI83Wc6IAoPhmiMOmgNXU6vEa
D5P9X6+9k1CzMw2hkT4xPUJpgwXnslxp8g9ZSLbXo5yfnCDZ2FWk0Rbba14UR49ETTDmkWHyHYb0
4Iu3XdTvtZ7XW/ig5HdD+fdTOEXkxkdGxdR4z5xOIcVvOUrGGEtQGV1q3bgrjXCrjs8AJhYW/Jls
jE5VmsRekyweCXh/zY6OFMecsCEJpXLrv2IChe7Dm/VQ7ys7s6Xm0VxD7twMAvjlFW2k+3q7JOl8
fhWf/ABj9niJU02fWnIgHEZlGyMOL6Jccv0DnilUzwZpzOZTTo1BjKdBVk4LsHYzSWLTKzK2NKmd
RdWw85qHMVUEeHyzsykKzqa0pNAb6BK0vij5o5ePnB12lL4BAl1LgIJooi4N73zHTV/Q5IWP1Q6f
cHa7poJYmSCdwCmjYgIobVchAiF2JDaYjKPpEUxJ3b2up78N7cmIoQo3wauBEEELZrPB92hhuqdt
d3oXGhzXNCHRAqK4NC88ACJqq3oEC6hulY0V2SYiLZvJthoqK/B8hAoW9f8vTYGCvwNlWE43fKRO
dwxrp0UKbmLZGtnPkVIT5mQfYwsckW78wvDOj1G+KoABg64AyeNnKnB81VttNUQaeE33TT2gmiXY
FDwd+UG4M1feNzzJ4Q2tFu/4paizqoaRCkIjGUSVt/2alutOQ2qAt9TwqG2nurb6FTdCdbGpfD6x
Jk9xle8JaO48r6q0uMsrj7DqVj9Y7UqEbwKbFiPh0ukdwLA1ytT+Srxd/qbn5+5p6OmnHc1znJpm
6nXIxanbyZlb30/V1nxb7Ra+5/lyNUWkYOkw65gQnSkWIogoBZI0rZ2ttyMzD9eWrT8QyrbTu6Xj
7tKgjoPNBoXEhZpSJfu/Qd0E29rRN+JuKcyFfHgaFMvUovaHfvPsyMNyxKv8ljiDPW7SW/lP/i17
8jf6GsXydb1tQPnsaxsAC/qxzvUJvTzEf0LPEoCKRlbSoaL1OZ/RIdh2G9RyNsb+epjzi+N0hLPL
v9ERt0hVwphI9rTZTVSVSzt9KcT050crMC+jDnIBIdqNsvHt4Y38Xt9zSWJmbG7au+6nvJROX7iQ
T4c1nQNHMaE3xEozELNwpE37GEHaG/bTAQNo35bX8T2ei3b00r/R46oek5cl/e2LY1boViuUahV9
Xuvr8y4JwnEaM9SLQXqM+j/Xv9v5QcYAjwLMJjU2KmwlpwH2lfBU9umurNGLAdh/PcyFBPs0zmwi
9VTxu1AnTvQFh3cHEvRhknIdpx6greIMvXSQLM3cbGuHUQlJ8HNgCjk8rW+4kQtjmq6x05v1dEyz
a65Ik64aFcY0HVXiXfCklchzwVBY/WdRho7wzYUkW9mdsaJoej38xY199OVmV5CeecDVXKI3QwpD
wL9N0i8yT7IMbqSkPCk1q/X79ZAX5tTUNAo1+oRoOodRAZ1WJL8fV5ZxF6DpIUOSuR7hwnI8iTD7
alGPnQToTPh7kdeuY3D6mzJUzZtU7vSX66Gmf2r29Xi9UoIxLGqHZ6VgvIbRDBOqceWpEALNwE6K
uxpWQSstXduXpu040uwIjsuxC7Wwhgucf0TKi2U+Xh/JmViyPj2EjoYyP3w7UiTTJ0C5Fl68XbrG
lUDch5vELtbdGrpbv0LkWl9Y/5cnkGOJb8LJNK9zaIPpIvDJBLrFhxxT10FksVF+S0G+sCgurHTE
Qumk0KlSGebs7JjgDTCCJpGlXofnrLz1ovtkQDKFVa29YURN+c6v13qXvF6fWGX6MmdrRDJMA9MF
bPrmTz/RVRtQ7DkLHg1B+DUWvh/DW7tP95O7Do1EbgKQU3cUCjbdWvli3sg7Yas+pDf+Fx4Yk7XW
s7EWb5aO0wsnj2lgMSWrFL7ZjbMZicdg0FETH1ddGAk7MTXzF+xlxV+DVqcPvg/EFEkW3EGvT8el
D45Yq0jXabKunNdpPQpqwDp97gp8SZ8sSSjux6pr73JThPTcmdB0rwc8f7sRBatLlbcUq2yO42hr
K+88Eb3RQLNQ04D4aiEkZECt0Degje/hZWyuR7w0sTzbeHpjDS/j4XV633u62PueyJpOwgFo+ugb
N3Uv1vdVqop/fEXtbkuZfvG/CEpHihFa1Bfml3ybKPRG9QYf7RZZKtQQS/WmQd1HhfkZUf66Hu3i
aWEehZuOq6OcBpExQWwzwk2a8eNat3sZeFhgowAxlWPD7/Gbf7d0WFw62E1m1lTweLAAl58Gha6o
FRL0KXQPOsT8CmPldU27VVuEAq6P7+IqPYo0/fnR8OpRk7tcJtIkBZXLvTPS02vi73H3dD3QZ9Y+
Px1wcQX8xvFnnYn84hat5U3M6WDeFV+CXeFE9xke9xS5LWfqJQgHi5pGYCtQo5hYOPwLC+fSxXL8
A2ZfsgQ3H+jT8RQiGueZu6DTFybzQiWdAuXRGGffTVU69l9CCOMFNQ7lPXpGoMwWHJQYMY63R6d+
4sXrlIuVqIvL9Djy7DviY+a7n7NbryXS/XjT3sjf6tUKiRyeaMIaWuRSSnVpkR6HnCV0fjQ2mZAz
2BhJAQEluVpLkRf/uL5uFkc2y9ysXPHGuCBMh7MBcjl2dACzIjitba7cVbjLD/ndIiD90iU6OQHQ
3KMvQIv9dFtEKeyneBpbKRffGqranlF9KYzkF7y8jYvecWwmyJYuqbRfOsKtqeHOnlfoK85SE68B
HN5NSzT3BcfL3togfNLSL5jM33gg44Mlw9sz7N+UCx0HnO2JPB3HpBkI2G4KUAS+rR9007Z+aQDh
/HWxbt7dB+tPrVNA7d6Fp+SD9sIiHvbSGXT8I2a7RgnGoY56foQ/aDu99tf+sEe9qzAW+hYXP+rR
7M72SOuBqOimwVJKvU03ybaZLEwX31KXXm9MKsxsaqjA3+f1i3YMgypOP+NICLU5BfDsyIbmslV+
aG8uEnn239IZ/vMd/wkpn67XoClzdxCQibRU1B+HXRjJC6fn5X14NKrZ2pT6pDaVilFNF6HiO+Vr
+6jc0KtbxYgkoxyECq2Nqu96Yf9PS/Ds3jiKO1uikE4RJZ3ujQnpLmZ2/GI9e1todpv8PrzxHaTC
imwhqHx5qfwzn7Ml6TVaUIb4vvNYHVCnsuzqWXVadAV/a+gX0JZFoy1b1ffoPU4Flem6iu1hm9/p
N/Kt8FS89t9RaFj6BEtTMVvAcjW4FgXi6VcV91MD/HMN11/ye+UL0gF4vCyhoS9vzX/mYXbG04sL
+8hgXTXC19S4k432NmpaJwzKhRk/g+HPV/DsmG8GWMzdtILdO/0Q3QQHy5H3ypP8Xq5qO76jlLqw
rpY+8eyIN/UuU2KIXTgVut/RWd5Gu3EPKheJPQc11lvlLruV/ggHJKC8tfVxPfrF4DRrNUml0knp
9nS/AvBAxSUheNtm/iZVNHkH5fDV68bnoC1/dhZMsKp6KPx64QyUp216tp2m5wG4T0oTc9yKr/QU
HoFvcQgiQmHnD/4DKpA7dBMQKUre/XtxHa2FNcwgFJ92AKAetFdE+5YKTheQjtw8R79j9r1H7BVk
2eB3qFuEPzGyotGzQQti6y+M+NIj5TjQ7Dsj+yA3kUig0e/QnvHG574BExRJOBWNorCTiyV3kMtH
5T9j02d9QWzJGz+Z5rh9z37UH/Ea/Qi7dLTv0kE7hDfRJr4Tl5Cj0wl/5buevcVMOW0CmZglb+3J
ut5z9H21Ebax0+2U/fXle3m3Ho1wdt+MciabpEBTR8ejFkSam9nqHmnYbu2utLdgMUe4HBGPkKnZ
C0LOmF0/+pi4XRATEXWr9cRSKOzsLgGrP7n15m9LNYMLfVcyed5e9LJh5p3h5ttICXQjj0dYEdIm
f1R2CICJD+NB31CmGJZOvwsnuwXkmcOA+ppxxhUcwgrsH4o17Mp+7R5QdpgOIsHuMUfsXhN0Lw9/
bTvOiUulXISaCEIFrajZGZQ3UhXVU72g3UTP0upnj5dcjyGko9FbgfawcHtdeC6chJstGQ1SdJqk
1EPypHyyvG7XuL9HYcnsVrqwD07CzNaJCprYx3eAB20jrRIXXVEdI5Dsrjc3onjv998M4z3GS0Ei
dGQtWU1euC+n7gOcd45W66zK5/pVDGOaVSNhZJJis6QVpa1LQFaQzFzYgxdHOrFXaEloEi370zsk
zyLJSCd/GXlLcceRdoaT3KISTDby9z5Yn4vln2BzqEMlhVzPHJ4rtorLxFEtCCsA95r27fqwLu6E
o0CzVSnLXWCAbea4rkIHbwhEoRY228WFeBRhthDHtjS6KiICCk0IgHQIPN+M3sv/bxizZdh56pCi
0zSsOuTGdQk98IUj+FI9Be7OdIkzlnNcohXEmeLFDCP4I2Ph4TnI4cbR7SA86n+0XbJFBIDUyVjH
vOcQfx7sUD6IGd7i8aHZXR/sZ81tdvmc/JbZZT70qq9p05QaQMHkdY4e71rt1u0GobaDAYI0zB9U
bTPZQE8/bPyTYcaCjZXd/qm/eNDYsYpA6fQ+/tG0pHvRZplScvmr/zNds92it4M3lNMH8QucUSgy
VfQ/oSov7MrLy/e/YdTZ1Y+2V4S7HzNRIPfvZ7+t4cf1ub4YwCBlpDFObeIz9zgq2PmyAS45CUZ0
XiAeB0nw1e+zhWTi4il2FGP2zpg0/sI8IsYgdbdojTm1lHxK+dbmUtF6KdTsgWFkSJCZFaEELfmq
61DxkmjrmX/csvv1/5u42RoNm2KITZlIaMrdZUF0X/dLSe30T5xtg6N5m60xNOoHvSkI0dEWVsXK
qdEN0qJq06KiWMiItUkLO+9SrQFEpCUjkMLFAwv39BIwY6NGNYxlreEaserBmiR2eiM/6CvtgMbT
k/HYLKzwS9ntScjZ6gCs3Ks81QbyBhl+yybeQJde6Q/xvQzMRVwrb76zWAW4tE6OxzlbJ2lttYE4
BYVM8AUgnBvtgArTs6Ng/NQkNoxNxAWgZSxiNS4VdU/GO1s4bR03pdVO41Wdcp9u2l1wi7bN/WSM
l9/nX0DFkzCFb+Uix2A6LObr6XjQs/XEIy5IpJjIUZB8hyqHAHaIZBztVyerYvR/yt8Ieb8LOl21
8V/0ryZcpa4hYaeCzprdYEoVWGgTEtyrSruhzRuM2D0JD8JSZ+Biqn0caTryjo40Q0KyxwyQgdMw
5fGb9LYcgcB7tyJqvh2m4Ah8o4PeSuM6kYylDXTpXjgOPttAY4HlWGIS3I1WorZR/xTPGGHt0q/y
L9nbpj8kB5Wdf8H0Aep3NLmzPeSPaTdY07btg0mm+KlFF/j6cXfpwWQRAd0GS7M0vuPprJo99huB
Rwhd7r4LWb1RqmSvi+jnx7Rba3WNgMwhj8xtGEQvccgYEcqyEXT4ewIFY9VAG1rwG6Zz6vSHpGbZ
IfGGevroad/SoN2PYvj2bwYLc4KKClk3y/U0BvtEFBuVwaLa7PS37X6CpPP+paFvfJF3Swf95SV7
FG92JuijXMH9IV64b37kG4S0AeeMXxA/XqSLX+CifcJCLRX5DR6+875uoqBQZBnEmt6GzXP21D5E
EPMB+vHalr5Id/H3/G3pwL143hrQGP8v6GyB9qI/gsQgaB9lWDLE6yJ9cL2fZrcESZ1m6uyMOwo0
+3IoaLlh6ZEwIcN5kEFpukG3HvNDKL8mcmprw4JmxcUHIijb/45s9umsyCyhdhFQMNLXEiHdAX15
SzqM+Kho8bZESctqfhTSgDaztbOqh4WleimBO44/2w5JKQaxPH3O/oGE3AHR/ISn6CNZsR3uQifd
LqHiLl/Y/4x4rhXjhzXMo/BzAblbbE7evKeVYNerbynsaXOT3i0Say7vDxOVVhgi0Li12eGTq4IZ
I+c0fIK9ssPU/5gan+pumRlyqZIIxVAlGtXUqUJ0uvcNNPZa/DURXt6iLs/1XG2K/RQp+ldH6lEk
+TRSUUqWh+YO1mN3uCMom2YbveEiZBtP3mP2+O+6uidDm93BQgHJcJi+nLrtHNUO36eaEI4aq/x+
yrQijHDl54X1eXFDHg1ydht3phqIYU7MYFgZzSrf5xvPMT/qQ39wb3sb9UJnkgEZOFT1pWP84qlz
FHu2bCSx1opk+pQir8EPHyr/Vtm56+6bf6+/o5DO49Wp76PNYrVvmsizU+go8Oy4Y7huXQUErqeX
q53ilAjft4fRpNnt7+qrv70+y9Opdi3e7NQbarW2/GmgDdCAxviaJqg4GcmqRN8zaZcQb9MOuBZt
duSlviIBeiJauE+eE8fd/2rW8TNqMuulx8HS4pkdbqBlfC1OiVSVz2pco5WOXZRROKE6bDuU2js3
2l+fycunmwnSCom1iUMy2/6plFlhrJHAifhOqA6GmreccI4MXQWPD9ZMsNK+ICf3rVvCO18MjaQA
7F+AkTDuZl8xjsa0RaAEl4w1DqKwjXi6OtxgkBYLFeIMlbg6QzTB2l0f86VZVnnr8fqHPQ276/Qc
At4nYROA8L5Zcm/il6Gk2rq3/Pse1EmAJ4fuLjBwp403X0EGAk9QcGXIOnNonylEcR+2GvlVnabY
kyX00Vdh0cCYbGTDXF8f36UrEl0XlKWohZ9zyBKvlawcudnVKAs4bHjujR/hVHM9yMUE2VSQ/qJS
C8tqDrJy5SoO9ICvJx5wLcVqA12cT5C19qfZu1+X+7eXJhFEF1QfTVWgT84+G94YjZHLOASYheuo
I2lOjHVjsCTscukQZSdMNyGyZuTDp6uj9StZwHaT3W5hma6+tubrEFVIFi9kUpeGA8pQgSomgZCb
PzAqIVY93UK9Nk/xRtfMZJ/k+YsyLCX35+OhESPCJOQ1A+t03vkBfpcjBkuc0NUxUmvyVzf12sde
6dQfRpZuFpbF+WFJOHQYgByI4DfmuM3BdWEsupiSIn9ug1PbKvfW06T34Dt/r/dAKOTDaBdAu0Nh
4/RL/S9nX9bcOI50+1c6+p1zSYDrja/ngasW25K3Kle9MFwuFwnuBEFw+fX30N132qYU1tcTMe3x
UlIKIJBIZJ48R0toroELFKZSdTMVFNqGyo/Ph3O6lRyCbCQwx7ZOsO5WJ2pXGzIeZ0jupnzeptO8
E1xe8EZnng9MYGGDLdQ0gZr6OAqChgtTSjAQxAQZ58QCQ7UKDaDOBM01mKkL75+PyFwK52iqBrhm
7YoyKHeUdgmNdtb2W3swj+DSFBd8w+nx/NYEiJZtw8Go1luI56WoepD+gH/phypv8wJ6Pabtq/Jx
rv6LB7T042GxmQSrYTV7PahpHbMFiwnVfznTr3a8tMjOpAgxmHcWVgFdQ/iklRUsLPfHivnoIYU2
MnxdB2o3FeJyTnC5Ae5MVP7R6mrh1YbWN9XCzoLK121NNmXf7BdRokKASyiPd2oFCBG/h87g58vj
4nCX5foum5RbpYhxJYDYJhqfbBrG6AOO8miJ5SDOB8Um4xVMJBczAqfe8ON4V7EAoaLvaPbXLE9o
KiHACf1pFtAo+gXCuaAjvhxxnV2q757uEiu8G27VTAaUV6ArWSfllZQSsrklxC2noIawAW3MC6xh
Z67PGOdC+GjqFP2x6+3HFStNwB8DGcc3PDQ4Cm03BzmwA6DBpF5syDuT/fhoj3wcnznPo9Um/QhO
Pk/fkUW2dDZ33A5fltp4ArZ5N62vGguMspdyIG/J849Rz0fbq73Z5czOHRO2wYEdDvYeInwS6fWf
KpTsoEwVQIVlKWgt3aROsRkBbUYrOOQ4Oxy9Xocyk4Ue7Uuf6vwCf/cEVvtZL+xOGS08gWWBcyh3
2UdubrW3fkwtmO0jM5//F2aXwX42GasNXYHTHOzbmIyFhk2DlnzusWDpsR8DsJ1bgOReBrydOYs/
LLbVXq5408TCxlCLLdtAgywJADbZtuH4WnmX/OS5YwzgiyVDqVkErdgfF1qma4IQXuNh54T5OYSl
etexOxKJti+uEgkhoAuealm6qxmlINZCMKiBAuVkK7UMTEVaCf1UHi6kexXSiOlXaDFEMrq8mM9t
XFjD1sW1geJ/awc1kBnsaJCyyezkVSb2Lcu4p1UUko02hHuhtymb/GeCyNsnSmP4uaI+TJAI/HzQ
Z9wkmjMN3JXQI3QKWqhrEMEYYwZAlAIJ94anqt+UIJ2BiI+4ML/nTKEBCtAdHSzm6hrpRntj6ijE
2tBHX9sQVCkfTS19BODnUoL7jAsG58rfhlYuuEP4a8cxDBkgd7G6xOvs/kpCjrczBo9Y1YXg5My1
01mafBB7q/jvNCDW5NBNMkGb2nfHcSEYyY/5ft6ox/geBX4oreQ/cWPa6XefP7pzjocikjTe+qjA
xLRyh03RV02dMYQqSLIrLjiK8mMaLolLYL5eJ2t3+XQ7sykpMFFg50H8r5+Qess5R4McUQZXKvJA
chA05zaEwI3pselG/UIgeyZWXgYHpvSlUQzr8KMHqGqmLPJliF8rFYSL0K3MuoH9F6sS9000LgEY
Tk7iPU61llcaBJaMynigfbmjkrpdeQH0eG7tw8RCV2naaH5bObOKaXYBuonBbQR3iURLzwA9WLO4
/XxJXDCzRgXNqDEVjGMwfQ6Fe9Xl6ui10Dn/3Mqyf9Z+8t1g1hQoI2tAicpgZeRPefdF6fQbhwlA
d+4S9nW4mNY5t+ZMCv+EzIOF5bCaO2g3xkndG4OrpOAZ5Io7QpBQFnWEw+HCYji34lCkQzMU7jNo
ElyZMsquoJwjaIxtGxQ9EFCkjv/55J17RO9MrJP/kJEyB1OFCUeBDG1+jcuGC5Ke8HMrFwayTsIN
UD7rLYHgILWBEteaqDeUS4H9aTXcoe9Hshyn7yLdBDfQgkuMBPJdkd7L77NaHdBgGDWdGdo5/K4p
uhdraLaiqS8YP7cm3tteub65N3nvQKUExIK7HAtdodzjCOkrKi/M5Fnv7oCL7C2fia7K1TnN24q3
AszJoGgxCk8Lda/caHvFG5AofjFfuof2kITOw3/z/P42ujrCTG5USlYi0IpHBzrFG/DEXHCu5wJ5
5PLARIVG0bfz6+Pj6wdjLC1oM7rqrfDpU3HsINbl8hTkkK79M78aA3TomhA80byLVDBnlucH26ul
04NGaB6rxTbkbKrxuZ4uAT/PPbYPJlYrhIBki8saJhY05uhDzXmREXC8+H78ZQPrdgtU5v0/b89w
Phhdxv1uS2h9qmhmucR0UCZKdRRsujuzg0qbeuHsPzuBcIZIyoJH7CSNRFgMZUAbIQ5EB/3BvAL8
9YKTPz+B70wsW/DdWKBTC7iCARPCB+vLke3TlwVZVG2GcPLLF+112P83VynEon8Pa7XXcgMc2F2a
I0lhPEEV71kk/HVUyPU01/vJBA4F9Z8USgC0uxnrKqrNx4FwKH8rwT/efvgcoO8xca0+TaFlisXL
qcbYNefFQXxayG+fG1gOktUR+sHAaqEoYm6kOS0GoIIFPmQ3l4B6l2xbq51PBdRuxS9bv1QNOrdq
oMe1QFRBJXbCUhznoshFD2m6IQUrINSg43/ehIorjYXCHQXn8pKuXZ2gTdrltmxAUVzH0CgYUDlA
OS35MRtVemGBngwGlpDtNnBd09EP/tYy9m599hAERGVLQGi6LyGTSBqIfcf2w+fP6TRtBv4EJDdx
WwFxAEj0Vm7EcpB5Nu0aMJZcv88MxSPtL6mSxjMhhj0ONBimAbUKXPJT6l+wvbz3h0UC26i4IIkL
MinVXEcjWmNVEC2FTvmgh/pOD1D29fnkDy+2y91ql4T1188tngR2gJUBtgaearrAF9cG1QTiYEnW
Gm6aPTPju6Vct+nrlFiLOqLb2heC1ZM9ABu2ATIwhMRoCFrnqXWdgyCozkEtBym6kCWDDs6xzq/M
+LFPrF0loT85sQatQQYgwp+PVDs1Do1cFC9QVgC73EmxaZ4h5Vc2kw2G4OGoQbNrnFNI6vabskh2
iiQYLloZTSuwchFV4KgB759P4zth1ZHVQHy84z4TMiiTvRZfWtonF1jARx3QRC5NYQtZ+mrRKZNt
JF052m6b0nSnNg0EPhSoJ7c6j0N7TGSkmVZ/weedhFQEEhhgoVtqBqDIWD/8nGZzohs5soei/knU
eAdNut2YQLV2LJzW+3z+T6LgxRhuyqZtIPlxUqtqOG0kqiSWy3utCvVOjaENmtNNCT3UC1v4zGQu
HCuYS0qRTDhB5NplkoMJA6qnbTqmOxRJp4DpRZG6TiN74fUmeqfQUqrbl5BFZL1/0TCnQ8cFygkE
vcdryzKDQnMDHkUwFWez8+jkjVNvUbdt7xzQcoE42VFmCDqUpWygY1kC4dSN0CLxmKnkjWfMRg2q
eoiiqBdCWnISuS9q3eAzX/wZOaWmBXx2UZorqSsd8KnqitwYpfYQp9nosYapLjU6MAigKtHqgPai
reUAcMRuyNDm1dS7KnV8rbXMKM2t75IpXlokT1ae+4mcxwtR6umi/PhJV3GwMJ2MGTM+aUceskKH
TKGB+wW0cITJLszKeVM471FlggNcV+Yg4Am9hQymEqKMwZjNkRFDMmDRjZ2M9kKt9oz7AQci4nsE
GYi/17VavZhKBQTBIHsnDPF1WqBGME072sa6WykyzFIVwJNRieqhvjClp6bBB4titGnASeBM0z7G
daiwdikZAc7QyvQwmClU4Iz2qiJGKNXsa1u3+6nlB6A47j/f8qcXDuSp0BgD5h1Il9ETLtPeNAhW
2GS4VZshJ99/10x6ZwzjTRFz3+5Vj2fOvu9QqbR+Vnb3IFGgRydKCyHW8djDMWnWheLJ6SNf+GpB
gQI3hIzhGqUKScJCtdHpDGae7xJ9QVQHB2VSeEBTXDhvToKVRV5ouUSihRFdvmvnOo9I1VUDh/Zq
/rVRnlj19Pnknr7/wtmKiIuigXkp/H58qJSmuaRxCdh/TDV4s5b2/VbTsv/ilPhoaPF576KuGaiT
WJtwRURYnvpOP9304/BIaiML6KheOJJOTwkYg3YgHhJA03hOH40N+VTICtqobqkZxX7WzPgowNAT
WZV+iWHgNJkKgU1oFiAmQC0N+fDVDPYpdyY2gK8o2w5fNPTrgm7jMfZfDLSzGksx5VL/5em5BEES
ZPjBC2Yu9FyrQ54bsoHCb0NcxdS9VjSpq49p7SLDudUVMCjo8XiJM2Lxlh8Cyje/Dy5opBohVrKO
uEqzrFjdI+JqmHNjNPLYAA0BIH9zZVTmawpJv7Ljl8Bup5sMLhzIKA1EX7ivrscpmW0CvQy/ak3N
4OqiDfSK+2kCFuhmJtu0zUFHnd5luR40OuSbi7IKdIQCsqo8qeIqJB3zoOjiQqx7urYsA4TCiKsp
tg0e+Me1NbGYj4sEN1SDMqAkVCWsy7gJNRJ3F3z96U0a074oNULYCSgxZAg+mrJ7mkyQZqauD6cL
Mzvqj5schBnJTzUNhKe6zetF0taz43tndHks7zZqyyYcXQWMxt+1J7JLNkv6g3mq42Y3mgfaSsW/
eH0/DXg+DnQ1p8Zc1GwksCl8y1W/IAeSBDnI5fSwW3SgLtk7t7KW9gJIm4I25yQzZxkjRD+WlaV2
5E5PqtZrKyjd2+VIvakxp/BzH3va4bk8x3f2VsHIMCUtRDhgrwvSIwDr4xzWjRePG8qCIlQCsC8G
WeKOdeDkvgGOntnT5qC6vVyGOeOtlo+C9gNsqAUbtVpSGrO1RjCoNCysEWJhHlkIG2xXPvfH9ljc
KhflAE9PmI8WV+vJlCURQwGLaoNmbXirlv/zAOGjidXyKbIuUUQJE5oS2jco9G4bJEaChVoKID1j
8sSvOWjDdHcRbnx+Jf09nasny0jTc97C8sJplcYRF7eLXeZpO/qL0rChO+FNbvV46RC4NKurE47o
xiRJDI+slxBUR+kECRP/82V7zgT4AMH+ry5H6LpKGHfNkCmLI+iZTN0qHXM31VQefG7ltJyNzfHe
zPIx3vmbos1VWi+bEaj/W2il7Ux/3A2+6i9cPJd2/rIS1gfZwjaIWAbNcEC+fDSWItHazTOmLenR
rjUYkMa8bubUNeIrczYudN+e86Tvja1GprbS0PMJxmr5nE/HnL0uQl+fT9/JAkQKHhkmJHwWouST
dITVFwZ0KFEfHHArvhFZHr/Exki3Bgiwd8lsxfYFgyeDejMIz6lD8xIV3dUMJrhW0qmCQduSGxso
96wrPPUf3zVWVlZTp6WlU3YNrOgR3y6oLxotlDIXD7vl035YDys7K3dYqsbEWlB4LpA65lL0C+Ye
8qg7Ev6ph3gJm3Kyp1b2Vs6w14ccCsywp9lir0D2sk0uUpCcBGuLDYJwFomDBca5GhMCxkTKFDaS
L31Q36Wlp/kLIlr5YjTe9LO+Un2yiT3tJ78YPJxdHAtlBhCQOqQQVl4J1d3JqUHI5NpUmR+Zk5b7
RO+bzKNNkaTe50v/7FxaGroREYwtKmgf93LSx5OcmI6lXzEX6qsp4HmfWzjtGMZUQpcPvBy45YEx
ebXYTdAMVBlEq3BmuZl02+cZmiRyX/zQq9CEki/g5fsmBxiQfoufP7d9bmMjuYluS0AMcN1eXSuq
Kh8H1USOeOp1wraG4Imn2BbvwrxEdtQF3Sir//mM4p6JxLgORA9UjlaPr4/BzZMT7OlB54lPjEKP
HMhybT8f2ZlFguQWwg9gZZe4fjWyTq2UOWeg61AbZQeY0p3J5u3sVI+fmzmzPHTkSBYWY3A/nqCZ
55kwZWSQcgNO41kO5QF3jUvk/Ge2GmzAawMHApTBer1DgwPPr8btpOrMpvcSLStdOkiwWDaAXDJw
lAPewO1aHrSqAWb28xGem0jcPRfiH/x3wlGD/hw2KkkxuHWLDotZ8IduFlB+NfLsUhriNAcDIRnc
eBYeZGQAT9Q3WVKkCTDaEn25aOOefT1Ymqv5VxxroKpxfoFO0o9vxkvp9jNDRPeDhiIK4NunNXTp
gIKRgzjQZbIO1LYNRsvwqLwERT8JCzA6gtZDoN8RjJyEOnWlTZS0MGNraJIF60+q/MgIdWHdny+J
HJ6dy/fWVocbcqQS6VBYkyG/Il6+6W/LnbZRgv5Jg7qCdl3dloe/jrr/8zL+3+S1Pv55qHX//h/8
/FI3E2dJKlY//vuavfC6q3+J/1le9p9/9vFF/z40r9W94K+v4vq5Wf/LDy/E+/9l338Wzx9+CCrB
xHTbv/Lp7rXrC/FmBJ90+Zf/2z/+9vr2Lg9T8/rH7y91X4nl3RJWV7//9aftzz9+R93h3b5Z3v+v
P948l3jd9evIXuqTF7w+d+KP3xXb/NfCCY3M2lt9E6xkv/82vL79SdPsf1G0vSJSNCBqBHze779V
NRfpH79T8i9k55GCRcYMksu4nf/+W1f3y580/V/LabEwcSF01lEl+v3/D/3DQ/r7of1W9eWxZpXo
/vjdWGXc4fkXkTR0liy+Es5ytVY4lRqrqrS9RtGJBih1+VItxF3Zj+Iu76hLuXVMLX281i02/fnF
/M93EGloPUMkwJzMMprym0zO7CVVzMlDdr8/zAVVdw5N2lAVavFl0ONHsNMGubB7B4lzRq4NzUr3
gkCaeyi5uLeNajiWOnrUGstxy0KqAV2sxQ3nG5D7onm+z2/QMKy/ZsW4ldXUfLdYtzOrdq9aKS99
Y7LSqLcGcDE6c3cwpdqENdy0x5Yf0368e/es/5rQ9xOIFPHHEA9oTpSLoHAHTjZUCyFe+jFMYCCb
S3PRyCv0iM29PxV1e6gUnvp9OtobQQDZA1UCuqkpJFyoKspjnOfzTVky3IqTrPdHztJ8Z5qJ0YX2
TxKnP1I1rY7xRMqjg+vXLtftKIde8FVjssl31LH1sDu1K6aDG6mxsmo/6dLa50wtvD5u6Ve1RfFD
WKCk43XxpLDDMFnNt4pUbNvONg/Ksm2CDKWViAjDdq2caLdozBk2hTCYW6dpuxdt1lx1NTpz5k5s
egiHXs0lm44TeCGPCA0qlOjJHAAE6WVTLYFzyvPbRExjZOe13KW0qa4pXh9A7nef9ES9VvQRXSU9
H+7evmMNHe6qKZJlbHuiNckXAfUyl5DEeRkS5GScwkpcysqAk3nYxYhNoHmZGQdLLcM5U+Z91U11
iNLOPkMrx8Pbl6HXtpxmzqHW+9wV0uoihsnfd3Mm/L5h03eZJNusfVTixn7V7d6r+ciYm8YcBY9B
+zUX3RGMm+K5EEDut3LSwCHDDG80x8H/fOWcbr2lEwp4Bxw+CANPFg4gn7haDYV2ReeGoMhQgvC3
b2l6L02RHcQMUAu0GoelW4rtlTpWf9BR6bwiKfudY46GC7pp+aDRRDvKjERvP0E/s/X1TI5+klYm
eg+kbT4WknwDVSIObbVAq5JeyJK7dcnavQxalpmvsmmgIM818iDmg8ok8/jQ0EdqcrmlsaN5Upfk
MWttuR1aA0SDIhigOS9TttO01kGXuWlZe2Y0L4OFq6Q3K3iL0rZq39SryYunWb2K7VK70qwvn0/i
W/b73QUL4GIkSwlOO4RH6G81V/4rh9QUaajR/LX7tNg07iptSPw2jvXruVCba5KWtS9qnVyD4ICN
kaDxHII8Tr3rldHxGKD1kRWX2t3b76wfY8fEnSjgw7K5OqhtgidErGuLa/zWIEN9hMYJtupkp8+O
zMstkSZ5zA30cOhZ3fpVhUh+KIXxwHX1idGpgBNwWJDqinNEV5EN2rrbePnCK4ZEHJj1u7CyIe5Y
oMjD8vIFCQR4VC27k5Sp+5rUelAAOHlUc7tzZWuOx3Gc+ZZMwKhRK2m+9uhrBhc2I5u8Mr0Bqf0v
HBg5cBOzH4peQZPOQM8PasKbXE3kNdRwp62Siddk8TPO4mfevqtt+VqTZNrWQ3MBZvzWsvruOYH/
FyKBKGYBmInqGYQgPnpJrZ40XRmJto81jkIen77pgyh/WVbm2kqX/8yGFO2udmncK8IENi4RqE7r
ThPi6TdfCw1yt1nMpj0QLfVXwZUtSLKINORh6BLzfkZ13hddbYWGXh/YBNETVC7SfWkp1Y2w9XsU
++stMp/AB8Xf2gQw/xjKnTfUbMZdmujgowazrW3EN6Y2zIe3L6ldZ1fg4txY0sKv8t7cfL529VV0
v9Qa0ZcNLY4lz7F883FOKpbGYwFbe1b8rHrKrs1EBWl0p89+a4MmnwsjCQeaGvdDLVkwSo2Hg24o
gVbPdQTvQR+NOv2a8q48YgdOrlP0zXUxE/oV+JA8q34Kx4Z8XlfU16w2lj6ARtbXdj/o25mY82Nh
Gk3oSKPbaXXZHkGxknmlmZsvk/PNStrih2Eqma90LIkUjo4BpjrDdVFj09Cqnn6UKEqNbVJ+bxqT
oEdvkDtq1M6togggrDpj/AGa2UeqXEqy6eTjkbtMnIUl9NaLbRI0gK8mbq4VEwgksdf0ujiMMYEz
7Mai8pNCaD+mogV6hiqKX7djes9zXXpw/aWrUaW7mwiNPUuvk6gdubhD2e3r4OSVTylvb6YcKjuD
NTiPJdNt1566wZsNc4AjofVGb3Oksse8cdFbMD+U7ZSGqZInVxxHZmD0RhYWo5oHbbI081divHJK
Feckz67y5aHI3nZTkchHc0JLS6J3NJj1CUl4YsY/Pl9ba/ZmTBG6rR0U8BaOUUA/V36xrPRKdtXQ
7k27ysNG2MMd0P9XdZ0pX8lQQBdPFMSH/BNyD2NZ+k6NoyWf+/iF7ZCryH/ysUcJARw0RzNJG/j5
ZAwbs3g0SRfZHISSLtfzejchGpm9OskuYUHeUqUfPAZYy1QDrEIaGpOBklklC+jUFAhEmnJvI9Hp
lcIK1FG2d6Ik5DGenUDRgVdBdnKHa7O4KRz7IZ+H6budOAkE3enkcxPLmWfjfNuqUBnSCjk/64lV
A9rIq1sHpKtXuNw3/tzmUIEFtU9J2xvCEo+RHLDS/3xByGJ7JUBvQaoZJby/T7mq3PwZUFrdo9Y5
MWgz09af8lREuRXTmxRqMKFRLizEbaPfJKK/kH2gy/DfTw9wAcuBB/0AuI/lOvBxD7RxYtqJTsZd
NQzaZlTG7pZONIW6LFC+ElS2HZyGr82m4RmGMlx3PW1Q3Oz41lYX+hLBrS98AfX0dSYelCquIHFm
2P48dOUhN7JNXWT0JyHmfVa007MyVAjOylR9qlhhucwpgD4z6BBoMfYZxMSeZqufQlgqt2NTl7ea
wyIwPlyBCYc+ViUOreUnkqp4erZ5KVWx7sAEigkq08geLChnTI2+XPTfZflRqi6oM3XtzlTQyRXh
aE1uJnSrDYpx16TIv9pTqrlmmudhDY4xQDZ4fQOw3S/0XNjuoBbUK9jIox7Xzrui6nEF6nKcMIoH
KGTzta6p+bOcJ+LJPn3Jpsa2wXQPzSooXYafb911UnAZCrCVeLwEjT8AvK28m6JOeEq0anZxP2i3
DXtedCa/jRU/0K5nER+5cZ8gM7PXK5G6eQukaZ6UoBYch6r3Zps0WxPuCr1C1rU5xYbl9xUi3Quf
EqCs5cx+vwRxp13kojVAdgD21tYolY41YwxhFwk8EmgxRvSzGs4jtHIQUx/JpG3ASd/X9zZrwpZp
G25pPp/B18pAcpwXN5KYu3Qad63GQqHWfiKa68xKNtQuXKiD3QOJF1TLOUL2eOmVIBpImfsbxmNI
SPTf65Q+HlKte8719gDmj21KxHU22NelBo8qrggYT9DBYn4bGmSpc/OmIDkk1ZIwq+wnoWsItVg0
l0kkJOjtY5eI+KpqtWutPaB860Jnd5cL8DZaSshEHRA57FLrkealN+nwGZp8mEmLlQ+qvAJbY2rY
BjcxCFnPPqfWAfiQKKc0yJHoHPJXJ/uW2d/K6ZGi5hS7Pd0X8dZoNgl6YkdvvLdyL3uZcrc0fbW8
iTswPbSH4lhjsCmwRuoDN34taf0UgTrKgAlOmbS75cph1L8oTqQ5EXd+qMp9zNH8Ye+p3GWi9Lt0
gzAiN/xC33SmlzW+ZUT2UKN5Q7pW4oTUFtDJYTV0QEY8rBSXqpGE46x8lW2+VSE9r+bqttFhodun
ZAAMUr011TZqGBira3oXm/WDNOi1NpVRA7JsR98mubVhUx8MGUMGqod8kswi1epuu2LekbnDPVXf
1sx60FnqyjkGb2OOmx3Ayl0XNnLfpcIzrO+JohxTUoVW+dTE9LrQ5sjJ+tuk1P0m04POgkvvC/te
Hd1GjhsAhzc8px5AOyUiSnLTMxqyHPyfc4fgDlXa+slBUXzcFvroJtp3HG/uDFFfhRxBe+FqCXKq
ybHjX3J066RO5wo9ca0Ub8aGp2TKA3s+FFm60fv4Kj3GSfIlmelVkkJ3esiHX0WPTIdj/mCJ3CbQ
glYSJyhs4ZFg7GPF1WsL1qAKxmMEBf1+mrBckn38pUu+2mUBYONu1B+N5jBKD2EEedQTj+rPpZL6
jCIxP/3sISNSmlboJLWbZ0aQM6jbak99xZATuZe09ZzCdicloLjf6w+Cf8vHx8zZNMn3zjxK8SCp
b38ZkgKQB5xMt0xJw4nthEAiIEidneKAgyi9IRAQah/1GTeLuPQHR0TE2rcFKMWc7RyHPduBhdMt
cM2Jv5nf6mSn02OhfcN5wUu3/i5R3qqjoQsF5KELzfGMjiNuqoEhMqbls8Sl8IUFLjuFbWlRwVck
Pktnv8kdvHnpS4OjORDMYbxz0aV1VBiJmuGLmsc3Vg+V7VfwJ0Rjrm5yYwozonhvV7HYCTLhuAll
m1wYO/w/htj7QOoEaQ9Mn7OZ0P5V6SJATivoUIUTLCBU9VRF942i3yJY8pDHiXIJHWYEkoM6bimW
fx4jXZXd1m27q1roqmmGl5lVMKJ1xmyRWXL6rVKogSUdX0kUN+fZ3spU0CFfI9rYdllzY1fa0YzN
bUvAzc/lVSfITiZqqAv9PhnraCpRBMGlfShxdheqt2ztRAGvWIY2tapw5+FK08NeMxBqg9NgWyiH
Mr3lfZA0HjCvdbppaTT30dxusy6a0VqZXIGsOkl3BLtivgKCcOCjV0xfSP7CNG1nit5Fv3zgpEVk
UIje62C6EMn1OLVAGICFniPCmUppBQ023X4sbEw2z76Uli39Tovjb5VRRkyriQ+RpO5an8RrMY7K
A8JYLYSbKQaDBqQtEXmn5m3JVHC05ujCBNw5ckqZh3NzyOx4DHmBeGUAO9C2lcBXGTP/kYNB8sg0
c7h3xmHbZriCZakB/yD1eKs5CvNV6GlRlet3TQ51ti5WtyObra1S2TVU7kGPY80pcpgOeywsvT+0
lrMFKWakSbV9Ku12DLs4y9Gh6eTbhne2TxX5DakoDTm7A0h4+lCfOqga2EqUtkZEpMOfBGLlraMx
x+cF755UE10kEzS+oCZWkS+Fkbhv/6yxpbWblMxG2IBXJWOpeiXrkGURClJ91ogDZtpnJBVfh4qT
q7JGrGllwxc6muVtPbZQZiWFsx2JLp90RNVDN5iPoz2DhXrQNbfI1eFpcEbbH0lfb5HTuxlVbbzr
uiScUuDR5l6OIWVYFZ1M/voCphE7HMvs+u339eyA60xNkhQLqyNWZE8G4qFujNSp2eoSwPosySbs
ToN5xn/eiRu52xKCGevy77E6qYGtxJof20gC8T5TAzPJn2sy/mXz7YVvX95+9/ePbx/r79+hfyUq
E2xwgJfqwk2ZimxyaULXXokVcJUVNnpJjOWSUZa4b6Alo549i9PlmKxs/+1PbPn725e0KvFJ3r6t
xHI/qTtz8Ma+z8A8QitkEAslIozemEoVtb0aFr0A90kc1DrdZvzWxJuX6bCTJvj80LWmGakrtDFE
jI3bRxLMsfBzPgZARwYmx95PxM1AKA7Wzs8A8epBrl/VNNTrYatWZKuQb72KmEi7Hiwr6hXtBsVP
N+4N1+6jfgIaJf2eAeAfCz2URRFCuz00WjTUpNND3dItJKo9o9LcmTdwnM5dV8+7ukujtkojKuEw
HAIKFx7VXb6r9SVHyyGxAgrbFrFAFy3uqtatoFWJX2rSNcF8AgLfazBXBJ2+L+z0aiIslDQL6syE
E4QEjNAjS8miDm3gCfLvVTZfq8gKo8jhIwEV1KkJZUmI0qBqzPPenStQdep5VGZapMR61DTgJ/Vm
Pd8mjfm9McS+HFjo9K3fSOFpWXY9z8q2bhWcq4qfMvPY6NnBHPXDZHJ3dEYPse9hcvqdFO2uVKpr
iKbey5k/t7h2cf616HFOxfOXxJp/GMVjb4kI0fmV1XWRtPE5iHZIFQHO9gbUJv02qW/GtoiEVbw9
vF7avgLHB8DYRsmUq6HDqdHhuCGON1lWSKYHOYIp3Oh81AoCoxzCUpAAOKhAS+LAIZA7aRQvlvmG
2/MOe/+AGpnnpPmTk033dSU2WtVFqhqlyf/j6ruaHdW5KH+RqgQIBK8mGscTO7yoOtwWiCCSSL9+
lt13vlszL65j2m2fg0Hae6XtpgGsKciELZYmqf+p6JRz3LPVytJiRGqHoEllnDMf7AQmhRRu+MKf
coCLx7Luco4Fza26ePN7FJN+QsY2XwoXVyrS75Gf03ZxQ2g8BeWhbc47RTnk9LFtf9MIiVTunqCv
j5gZIu1bByhpYzCcKWYwHuSWk9aJXBththtGC9NjoE1uyyL1xJzyhibB5OSuxtr8dbH8e+91CDNH
WCHVKcG9UDtrQhf1ZuEXXChuoWlMlG5wl6X2WiZEVSe++WeL1AkvQFV0WBosnQJsOjz+bLNCdeh/
UlQYllZxYFrEwXjY6y1QEmXkTeQwP6pVf0ksfzx5znrSHonaqg8bvmaDue9+l7QqiKYA6wPqb3c0
kV1XcVnYodhZ0qHnWwj6XrSzgSSJmHFZI75EDOnQYGDXvuDsVUevivCVphT1S9DTlNjbOVh71Jr0
tbfL09Dr81zWkddiaS+DVKO4R4V6ZN+rXmTe3l12uR16LJTctT7QGR29ZjoJiiF+SFzHOh3vC833
dU08+wVcar50azzZc9Sb70iHPKBBjjavSALBrxst3tBRfKV6unW6+Gh0CPj15ok2ndmAu11/6GKI
ADZllOmLnPErz3bKlzfdl9nDZevVTdoQkg5gy2S5ZTbTKOGtZJuA5U9YVuHTG0SoZh7OO4b4yBdC
sUyN7rF57LEFTXVd5+4AV41Z4nmrcih8XvUE8fX0BRqis1quo90kD76H7TxpJK41x0Xh4+eWUfk+
byh6vBAimgybfbqp7Qzo6b1ne9oioHnWn97aHme1v8p9/VV7wzEw5akJ+ju+oZk3iRFupFvn2Lni
6IBCwrd5Kgb+MjxyXZfKuheVTO0Ko6HxPTKnupS2FzU7IjQtFdMAyEX781Hn23aXAfGNbGZSgQnO
iLq3aJn0WH9lQBLiY4Xp5piULEZcftqgQGrWZO7aePDHY40lUPEXUAExUoJ/9IHIgr0+eURg2tuY
eDXuf43vEWvzVo8hTSYM+33Yteya5XAji/4HaJNv/cBybbaLEZhyIFrsJXnt7SG2l3htQoTdnXyy
YEUcUz7Qw76KA6m/OrhAmjYcRx4tC4azI4NRL86t3W7F7v6zLG+sVXd0qwhJa1+3wj2W/nH1nHTc
7z2rzt1GjwNbkr10I05/0sHLtnE9BmBgtNPEABBid3LTXlcx9ZHI5COGCwZwLm9Va/KmW47gmaEM
Nq8uh6vIPiuGpiArbTAPDMxBIkCZYNIGauJkYHPWCZnKBhcwCBKfdd/h/lOlHeNbD2uvQ7ttJeui
o0HAyUUwK5Q2adtiWp52Qy6mC9KKQU11aFX7+gKl9HmiiNZkzhnRpCED+QH4+ws0Zh8YXP9WwIR0
EE6XMWTkqOuGwoMBb/AUyfpGvaMefGE9e60YQPraHHTwCs775lJMY1yvUuT+gv0wsafvVDqx1529
JQ5IiN94rW7+8BH8FMuLQhtquemg3oV90nWKydsXWmKCl1eeaak/CMfkMqsLW16DQ9tPWJCPJfVz
NjVfa4v/nrn8xiCvHqnKi6FI6hpJY9j/1t7kD6yh1lvYBVPGPfwyBbtAkPLamuW0jm8dVg4St7KN
O00gy67DGfKTsnaz8Y2R8ag9N0K8OqwI09Fd6lc+TMA1liMmWcfEL9698Zul9ojM29Ge9JHSDQjI
lJRjFe18ioU75243HZsmpgK9ZTGGmyhvU9F+bvZ8BbaekBl8g+2ng9jztXmR45w16zftBGdr1xkR
debaMrNonRTci6u6znoUm9z5rN+HHXu7W0W+fWrrR+kCfZLEONqdebd1UafOLS8rhrw3vptWS5XN
orwoy79W+OhhX68WmhxMpolnN0MxGSGRNKU1EJLWzgDTXMtWvoKCPQ7F/NqR9d5NkFjTIuOvuwhZ
W12I4NB7OzShnYgB/OYtRcG2lbjygrTrm4tXIVa4Iu+EiAsiELJunzJftpnrt4gYFu/E8j/twLmD
43mdVu9W9tWVOQoAsneYyzZWZHppmuDSOEW2O1OuOy8ilsx8pdKaWPfu0S8PNBHufq/tKev5dpVW
+7GJ/aVS+9lpDjWZ7lyxd2gAzrWLGq52jpBpJnuPGwxAlT8mJvCOC5evZtkupa/PsBQc9+Hsz16+
Ej+1tJVR0X8EzfTpi1+1hPRyBBogx5vlRfO6pA1dT3Urs5Gvpx5XwbLSkM1uaM0V9v3ti7OLrKon
DF5tv3XK/TIU20tDxcdo6dfRR+31WClLemnQM26afsNK+RmgqnN7ETWkijwQCYEYv3m7uEsJA9ek
M7T6th7zqtcvdLJOfvGnbpcfJVQge2fuY6tTyLpTr+gulq3irs/o0kazNJkMijcD+rPXLK+kwkLA
ctg2X6GTwbsMn3AyX23DYnDxMLAfJ+ZlS08T+Opf/MaP4L26DiTIx9J6GdQIm4MbK72dQdcdatq+
yrb43hY891DqPy5xquT32puPlTGxtfBX07MTBMxkBnOwrycvWE51Xd997p1GNIXr+kGxNZq2T1q8
A1DCX3sr864HFmEj6xvB5gaT/nB7Bb2VOFwkpT2cjbKP4Ltq89nZ/Ogz+bq4IwbX8RMQZDinztgC
UKVD+gg0VR00caKAfxuQOjlt3Rkcdj4z+2S2Gug8opkRCTbXxZd5LL/CcfTGJU8JYl3AFt06/l77
7omb8qJ9+zg69RkUz2V2+ZkykYuAZGJLN4oc35WExqcRtdLZ8eLW8uKgX1P+a9V2siEhYOJeOGNo
01DtNyPpXeE2lrhLdwf6COciC9Ctoj10uktrbzyCr3ozlJ9k6yauLy4VgZq+hVnI+6I9nnfFmgYT
WvwvFttPYu1Tigoe0x/zmu45sbvrEKwvBo0serxQKeB1njoF23p1fKzaKi0pitYd6Ee5n8DGfRLc
b4tZItJL3FcoAYmNOmc6elMNVgHxOmfMRkmgt8uA4bR16GALLd3EWkS8TT3umuKI3pdw686nJexL
g23FXKyxvTUVLuFRnjaIQbTj/J7b6QTq5rUCTDFW/OAIO9QlvY8BvcG8/VHXFtbp5Z955VhgA+hw
6sxUsbt+1pQdMWvyBsbsAhsDcDhMRemLPgsajNNs9AvZ/Q8EU7yCErxbC0k2q3qtwe7PsJTX13WV
h3mqcqIWNO5Amxsrm7fpgWSeWbvEVccOvEGtPbLcc9fT3OyvVqBu6MWvEDyfmVmPdPixlsV5Fuzb
1mzvrrF/8cnOPLZlyyzOVcsyZza5Biw7l+a0bJgsan0hBmPRGyxi+AM6B7yHgYBLjVipptOxC7oT
Z82JI04CCG7ESY8cJY5trT2rGnsCBS+9fsU0mZfVb7/tLYyjRt6JkDGw1S2FtiAG3LWuqLfWuPtj
3DXqthsH6AbXYdyjmOix7JUbaiCm0sn20LuZK9z/EXRqkehJNs5Fop1/SPNnZH0kKL3VqNxGXHpe
XyUl+iBAHYSnq+zTVYywx5mM+yIW1E9HFMEWsU/VS8/0j76QR59oXIUBtEkU2a6fuAdPWKDuthmz
Uluv5YLmp/KvdGvRPF4h8wIeSRJLuDFvrUzKNbNXYEgttiIPJcY+n1VgZa71Y+3FjVfNBUMBztWC
YmXb0ZOhqR8AoLSOSRqyeiGRBX4zl0VG3sjsABX9H7TyREMQGAW84nnw+fyJkzyfPh+e0M1/T83Y
1ZFVI4MJiYH/H9zT/w/4eb5HFUSiE3PGKVDjxS4ABYwFUAi+NRYKTTABeixbwAp46IQeD6R92H1I
/++x509tA4L87wvLigGHLKUPSH2GeKXa9jbvJfGrA+IS0LH4a44ivM+nEr783gBPouOArdniuFAh
xsmtdfj3oVO8Biv7fA7M4FFY/d9/F6DoIUpcs+chFpRdjkB0vPq/lzwPPv/zv+/z31vs44q4qLEe
o+c5eII/z9ME9zRcla3Civw4TZpPX5w2KBNKHCt/PijtiAPDDhlyJCHnUokG/KrV/P3pkQKPU7f1
ByD9X8zjpE2PU/X8yTxOBZlld6wFSs0Hwvb8yp4ftbVzj8BV+3fNBGbfDvUKBGW2dQSQAef2+QbI
QMYZ/ftej7f2XfVLcODzhezxlfUdRpex4Dg8PnF33ebvxz5/eh7rkb0OfGkHFaZqdBJ4i+eb/ffa
5zEF8cT292Oe/6JGxdG6VW9jhdM/Lfh6BHuc62lAmgjZINdD8DSUytt17sa02/oEEREJB24k7Cld
JgeIQ3lY/kzok5qtj4MZxn3joj+wUjb2ceM2sbLW1CwmptMaVuv23m/BT9JdhBVbs3+Qt0FtyeKV
UTP/gdLr7tiYhNctsQYmTh+4QrVdtz+TAAO470dqxke6eyLLKXI5EKAqt2Qd8VnFW+eeQIEd94a/
WIO+gZ1NnWMJIrQcLXwx7V3v9qmjxcnV7aUeMFVnalPihJYTziOK6s07FiZIWqIzaWQuRxGrxxZU
VVd9WjqZ1QRXZfDYFGlkuH1Cmue14v074JQ/LkkWoU8zPPUHM+g3SAhy0+F7M0iRcdxsSDE9K5pm
hAWWW1jM5kBwPuoSgYEVQIdhP2sUD7RRmT0GOSPfxOy9wEB/WObfj9OwCy9GGEmEKxJqBmB0ex+L
yY4q6icQ56WLb1AY/zNSzMbGwPvSyxTbE6cvYmPO7oyqkWL6PBEH4daRY8mQojjZxgZtl8w6RAh1
KD0qiDC7voqmvQHFEf+2SJ9UO3oAvZ+NU0XF7keLRCW3+WlvISfCUimbqhj6qAMyQQ/+rJMOUObE
t1QuReQP7wLdVaXGRKOEKfARM3GPm+/dlANuvnt1+PqOsdsZq8r3iSFCBvDjtqO3LawX1ZfnR+c4
1Q5OEk75jHEZI/w4Np1eZWEOlhYxXx8FJKgTJOVsbIq8ecmYxkzToMaOYaUVoLRufGhv3EihAoJn
7kB7Eu68DanEnDwglFXbIgy7imbdhw/hJCibzCNfRkoQ3QfEzMCvVbxb/quFHmVug2hBGnqxzlFz
UUegyMhHtw8YGxluGwYMtllJXtnCDugZorL5XbpfvfqPMzmhjYi3ZkXAFY/GCiafCXOIqJ11DnzP
tcGotTpEfjJ8rJgO0vQxXZq4dPSp95YIGqKI9y/a1NA2w7kG+tTbJfpmFa66P+wcglVM+vTxl1FT
RVp2J9t2jnz14r5Bh1iZqHW9eBFXsIQFB5JZTXekNX8r2yAd8WFKzHEZcJjc3R+7BvnxUIT7PcYp
2AcuqojumCOELUUC0jP7jx5wEwf35UGEYJGDM/lQ02IGkHoHhkAKRCMHYC49ENAyOBBERQlRA2ce
IhkgHo6BFycuhKbwSbLHEOYpbFbk7s1bzgv+E80bpGgk7WX3yUseG1/mLmLzDp0NfWcdBhMJCRZr
CzpAYtaHVBbo8RT23I6URChxqn5vqgBdcLGlH9dij7vCgKS8+EUVK4ovyx2AyUH940IGoM+lrKJF
2NiiF8QqBcmOTAfwcbEz4fbxUdgs+CPUGYrMzCcyLQLglBBmVlC/TuiQzPzLwZtug4wLIKBON+RO
EOSFomHlNyGfxjQAzcJnF2PEAFyJPYIctlIxV30SDHa2bkXY9EPkLrjaIJOodkhywVCMi5ssmwiB
yyFTvAdC8A81PxvLHHx89DMnqD42LJcwmFubAgFCoxpI6CS7rFRVyCuT7eV0HDrUIRweIvFnGx7B
FRTImXsoW3ynNeZ6DWS/7VuT6WoKBatiDkZ5tYpzUG3xCKyYuSijsB4r4EV1/ceI7nUF+ej3U1ag
nzBizOcRBbdzsmsIUABjFk2dd21wlfyrsxaRZgR3VZcJ8ek2HQh8nnQg9QoocmtsGe7sHcQCzpOw
BDNLIs3blHESESyVY8Cgc7eRTDrDPNAcBZqXvg5SdNi53HTqd7+aBWp3JzgYMz60PQdoTE0fbwuA
k+Y0ufS9oC5wb5r3vZ8wUKlmlbk1Tqh1b0K5LxYHG9F3b6NXPWYtjaeldw6bD7L41AC9qvYglaKP
qx1SwvJTYwAkCaa4U8C+sXiKoMos04dzB0V6f2frEHYNnHxlA+p+C62gDu0AUcjzhjVXhz5+d29H
kdKQGIl4SBCcwwGdpQVAkJsxbbDw1oWDa8BPd6hhS1A+y0LDTcuo5TeDPrSXXuiU6qXHSl96BWAD
Gs22f+2VEwd7AAiUoQ3oshrKn2DkGOqiQziQUWoAjbElEEzrhZRuWhj7uE7iTzFi6Mcbwq/2cOQP
AsrNTeF8us4UN7M8Mpzpsl5jH0aGxr5IRx4trCBk2L52pvxYp/buMP1V6uK7Mw254u2xrfyvoGdD
3WBFpOg+Hh2xV0mgdQ5U/9ahwh/G7KsuwKVhS/cm9zRD7NRZ930lR6s1l7J5w6C/iyq3tyKYv9ml
+3sf0AVp92OQaMQfkVD77p4Lm76OxIPPAmNe2RoO6O6cl8qqr8woFDYomOYVHR7BlEBMftPWRQbl
m7Dc2yDkN03Iu29hb2nN+9iqsyl5ZpcmwaQoANNJg3w1PhkAVDJ0sYZuECBAefm2J66w78tannq9
RwCAYt3qyCmrRPRrjJYzEgDM9YDtUhWpL86dj62bkWjQAHet4LQpmj9Og70dCwq8YsE/48svbQXa
GXrx4cXfnePMj9KgQpAFJA/dudiwWczqEjB2wXL4uO2TpmBYHu7AwUIHlIpct4wYfnNBRMqygjqL
HCt7ynsN0MS7AOv8GGz73Ab81HZWvmBSo1H+VRXiNFDQYZ1CfI5I+/37KoJ80+pY2hig4gNclNjt
MF12ABy+APiuML3AjGdFvi+Ia1nhLainIhIeqgt0PaZCcCv7BTfQIxfzILtfxn/b9J1bnw0q9LaG
RC2mDEqk4atnvVv7vYEu0Rygu9n2qAbAok6Cv+j5z87ufUaKuzH/NOi/0Gse2Kzw2ndnSUc7C2xc
9y8t/3QIJE3H7dNCatsSDe92Gdbukf7ThOKmv5YrtEbRCMkzDYOf7EfwBWsK3MsQr127KwYvH5Ee
9A5NAIqMHl8biPY3g6WSHSY/MeA+DoUJlz8w1jnAzyvsT2iiPTVgv1ume8XnHURbxU6778urJgb5
+IFvvZtqeSsXpLoS2mKN0dMroOI+R8otpKieNR5KaXtgciC3wwfZB4zDkZipxw3MFnCDWH3RZlNR
m/BpDqlLtWVDi1+K1fQsjeG/R03f3EauV8Ln/ldfGFRewuFLvK1De2CWJvnq+TNuhile3I6c+kVe
mmAxE3ZTe4oYgXF7akueqAqlbTVULUgJvxAJspt0uD58P+0KQp1t693lDLkXbd2nSlYtVj2iPoPd
PtcUmNuyF37sz1OJcHlv/qi2bY+xQFvnoIBVSdOmOaiHc6n43wPZvMxuLPQsYoNK3Qt0hFw1jmKr
05fnsaptxkyYfUC24N6fSQGDie7t7TtS3o/j3uBCWq13jYHqL09djR1Y789DldVF29QK3EYgqqnX
63AwVF9L6GKxE5KTDezy+nxgRVUCl4JUyDp7ndRn+PS266DkfoV7dLsi5wAoSs++Pw+BFUYf25TX
WW/ObScAcB9f1PPbQj+J3rXCzS/3LekfNhqK2jSCDUxm60TWN7VZkGaCTyvhLI6e//P50CHa0rKd
F1G5I4y9NEis3h/Ogtfj+fmTS4azt9bX3qus/PnOEKEAZbDMEHu0+4co6r6ZqQcbqIspalA3XliJ
Mvth3yNutV4w/7IMbXy5s9EiZ8HOTwtMCAlBWv9LRzHKsFtAs3MH2ZbKRwU3Bw1ePfg1DEN0KsHi
7s3+oyp+MG8j33q67wltA5apbkE2JoWqcW3iomm6V+oM4jIwZzjU9up8aRoQ5Ev5D9QsB4nJ97D4
4ie9PNIxJo8BqQpe6Gq5GdqH8Q1NVnFQam9+Lb54RQwBijgfA1hHNudkaJyzmoHZ9zDG3CsHdxYZ
wfCMj6fB1h67mbK74Arp/9N4rYH9HFAVVlHD2Pa1cBbg1ku/nLkp1BdSfw8wxuPSDvUMXUztHRtT
L6Fc5BJLzdUJlkLLMt5v07uI3lQC0s99aXBOBtYeMXOguEzey7a71VlScqcThrnYZO5OFlfqqsWC
qSfjWsbTQqGeKdc7hPkIbjH8wEDD/F6LDRg3wb1VKpJbVHdNxEdPpdIlf0CkXKTbO7/1Ul00hRR2
MAC1moxPRXHx26G47D0impoahD+cR02kTHUjQ+Cm5VQuJ9freVSPQ/mz6247ej2Q/DbSYx6XSe8l
warqN2Zm3OUrxnFVW1tcADDISwWfdFK+AvNHXhCE2+cBaPy5KgYME+6L7x4bzNHhQ7UcgmWBGA0g
WqVrfLwfKBDzlrp7SAidxOx8LEu9vT0Y79FpTLqyDoQu4CiPafansOwUUBL/4U29OLQb5uHswA6i
55UtM6V8yKtH2/kARr40y6t0kAK21/abBk68lgKzGmFQu8ogkAfBF/ezQHbpcZ1nMNGst9IdwTPY
rFvQ3GyAr8VY87tshXuzNdDNoFjeJzBAB2tru7BX+/yOCvMOjZF7DTYyv8M5vISO5hKAQDVHXrmK
k3ytsIAUh061Fy6L5cdqPaYCNqb/cFqwaEO7YgOqZ+yKCH0IA4kreKQZ3Y36rR9X5GjocvdGCMzc
TlehsFsFcUEl3xmFdrhaZ+83Q7cA5Lv4OQzYppqxFSgNKx/s3VICyLXqnMi2vLRrH8T7SMc3ZCpA
vQyBxsRdeC61O95g43AvcMvCFGPGm5bVdDONKDEZSe9H5rWYQgTFG7DWYSnCQXOoZR7WVbNtEGBA
YWxYC+6kJs3ds6QP5m6jB/XwQzwfqLS6w+hNW4g42OrgDDOwE3xPKlD6DXEB6MO5f0BAMAdhWCNo
a4e62e+b4gIXGoyHQnUvEkoX2WFcjnp+MrdnFmlq6+9NAFGFjeAcDAMFX7H4uB6dTV6WZYVId9/g
NA1GfR2nAmZ6u3XeJxfKjzaAwfDxwGjbHghE6UlTBtZBPCyKm5rUy7LbX/S6yGxX4xjPDy6UGpB3
5QpfoD2ionj6OWCkraJhQluN1fxrv7jsC+NSR13JrRuyb5fMr5O/K4A9Cfgkdxdmj7nQJ4A90C4Y
dlUYRBXZAyDMp/GqtuSOpqNJ/If36nno+TD7VlZjGPmZu6JCpK35NSJUF2gfGC1flnnbYh0EcnLC
NHb0M0AdxWkjaAIFEhTD2a/nCTleq47AsKAqsdcKYtayzwtP1Kdh17DLqHb6UpcSKqVG/VaGfZuN
9+Ovz7ixiQwH5hVvPvHWC8Ks755jirfnAxZyGcLkSLIJcsOs8Lw23OrqTimD5lT5IAQ8d3wFWJU2
W8WuTl1ASagslWh7Q7i2hrQDVeDOYq+c0eaIzcN8bKbOMMFjgQu8BaTZ04ppbThXvd9u1+eDtTiA
gVz4zrrt30OrsWCoWlCHo+KLeb0N313W7dE8es2lhgT0jM/1InhkApCwwsJEVZeo+bs1dCYFj9On
i9Tbd6iEeohHDaMkxiVmtzkGwcLPM0ypgqLGHdb6QsHuX+TS1pfn0+dPYE8IlJZ29t8hA6tJBJMP
ezgIrPPKDD2bif37QBytD2vB24QwjsFQfHzoX1er3/KxUtHA/RYzyPBgkdFPXeK/PA95cEb8Pf78
6d9jduoHVZPXlsI+2dYSohg/ahy3v0ChhMEPnTv3oKbxfCIa7pZaQBg29NHUD+Ot2sEPPx+CAEv7
rAcgSP/30PMV/HFc4/XP487QjsdFS4jyRTu/dTD/V6W7vDyf2bCbRVrzOVlMXb763s+msfubjw5y
Q7rW2/MBux8Lg4FYf49Vj1cIvGKGrTyCL0tndYeSo8P8krBaav6ttAHoQL3Q3r259W59UHeH8vEP
0sxW2MzNP95AWGoK2mNM0gBN3lrUN8mHM4Q5HPH6gLsslJKvY2XR1+VRUPvdNOf745hT6PbhdJcV
qEkJ+AzCOLRJO/BPz+3rs1Mtl6K1nDsbLf8IuSQiA2bIzOVqx3LcxcvkoHY0vpqPvACb9TxW+HV3
7oLt8qxgK6u3ztXg4Cam229YrU0Ah4G0SdJ63XpRtvqEk4AlPRMx6ntgIpC9R8vK/DFk7HNe1/F9
2ScJXmqy4E2tqjgANnLi5UDuLn1MMBHM/CzV/jJIOn0EO2sy9suu3CHz5tq+DRtvAXwP7AtV/leO
PSj3xwERnVPXJptBLwpFkvMRiPJ/T8uI6bW5cgSiTY2er0+fW2AFsYspo38Ns7Rs/1EW0Ox9F7BS
Fc27XYOrO/jVRrDc2CZUu8ESj0YaamrM2VtH28bAExfQCYqdT8kW9EvULtIZOjxUsI04brguHnqd
8cJrWyeAzEYgmSgYaqfdP5r5gHgxDKF12+DXFKgQzSH7U7rOrWLL+g366T0M9I4idTFgmY2a87oz
7UUwDLEajXqtGk9/0Q5gSL9uxal8PK1GjEpD2EcOMcZwcPfJ/rD3e9st+/vTso0nBbM/MSxGvNSN
gMKxbXTWQ7/zWW7qUj+QIKENz0vMOX+F9BGB4w46clDX0D74b6Cgeetsf98sEPets/wUnR2CANfW
je227a6kH+psKT0BewcS2TdKqwxe+e5aQ50ej0FQvu4tgNPC7MCndUAufte9kdm37w5xl49uqA7P
v63S/mWyN/toDOrZYW27L1PfknRH4Bfi4Ef8udV3SG3tpNoAu3JKUbh7bWXfrP0CDVYZ9gH4HG43
+tpPfnt9/iTlDgongMRRTTPyBWwD9ac9tJnCfpcFU7CeoKezoRk0/anHmM6ol5Ak06BCQsTj2BB0
HeY7zzAcDepNj7I//ffgw1Lw96nVGzhtmgYS1sdLEGqIMLROsmRprAW52cpyYtrAI9MuAjEFurQT
Hwljp+euIDVZ8n4czvqxUdB+ekTTbtZtWWWTucJ1T721gPfRQD5HBo8tfxyzugE+Fcqqdy7enrb6
qR2scPWt5Sqa1TpVJN9QiWUIOWtTg3z5L4YjN9MZi58+i0lPRQRMVqfW0DofnT03sV7wyuelU4MG
DgsCabVHAVvuDNCJnv998PxanNyhiRlYAzKFfITGb+zkBlWD7HpYXgzgencKWuDyANY+Az0R9d7Z
tDm6O2vhfirVdXbcpIV75mW31PjSU1Zep//n0B4MR97hipj/D13nsRy5EizZL4IZNBJblJbUcgOj
aiS0SOivn4O6b+atZlPGKrLZZBHIzPBwP+GWV4ZEhw+JloYPljdHe3sEFn177fbAG/9szpy9tMLO
NvFSPKXLgyfr/qCnuE20YrLunXDWT7WvX7LCGi7xhA+wEdeBRuyF4mD87+UpxTPedXgNE/SdyS3D
ZhPp1bgjhsxeX84EX7vYIVM5FMN+1hlFQKCkfqJz9ygEjSUGjtGcWNbHBs51MFS2vIzK+8tknb3R
hcrXaRnn95q1xC+8MEYcjP9mfCp7pm3ED7AxSFUZcflV+c96SgBp9NM7Nfj5c6h1VLBssxjUrOLB
XJyOxmBfVFXs/6M3VJ7C8q1ZgFbyzD9h3SvpdKVWBb6dRpBcvLL6ElilOGxOoc3d13GW8ZTp/io6
lZAAiu+59U8GIVLU7Lk+0r2J370eabSo52fW4wETmf5PFWnyzr8jWqxFjr13M5msR2k98h3cve7m
DjuSi9UwVMWfxC9YBwPr68l1rYe+xRhxe8bhJ98x/PvrBoPJ8a7cW6RqdrECCC4XesPttdojN1c0
8aMRfehNlD9K2fVPSSeHtT7OYnt7CgFNYBOSD1QDC+DvrYINuKOB3WPot6KPNLMf7NbrHl0p6rvE
sYog86AIkrdQdEng6NgJMv7tjbw9TFNfrH1bMEZQIUDfSsAQHgghNE3QBWmzCHV2KZaZKtAG5jh6
bw5zIqNRVvvp9gkUJOgwsiRbkIbz/e2jpK70+1HGvFZH79It3b1HdXUsa+JFpczsi2jiP+zkzyrr
p886deV6bg1uuTCnTIGPsBZl0V89QO/BLRLOJhDTP6+1ZlNWj25r6PcqTqhOdXW+PRsdA69bF3mg
vwZjA50IfojVF/cmoXHSM+S/67lr9mLqmxVeKjZyRr+dzbRtzo5oVvlgeveOLcX92Hg7e6rU5fbS
7QEOCV7xCopOGBbOuannF9RlIkhySs+greUx6gexZ/rCcPFEA29f1wdE8pSdOs2T167wF2kiXEcc
ae+aUqkHO6dRwFwGZjrKKVw3kZLX0s7DjaNXzkPmW9Fa1aH2YtkoqowQND8Lav5kcr2/wexXyQhL
x5gq+egkeMMZq/kv6hfvSjl8Dr1pBKZbdC9uxskwVD0bm3AGYgrmPqL8PSaMa96NbW9zVh4YdUQ4
8L+P5uU1uXw2Gh378v/9urJcKW029sRNrDejmR9R3IqHqaHZFlVE/aPUjinwq5nk+Ryvo8qYn8q8
+5+P5P977fbZ//260lXOsXRJbt6+ZF6+wX8fTX3yaPcTcUD5T3k9m7du6v1malDZq6ZMHwcrZKmI
GcXVFfZXXNvO6QaEoWvgnGkfPg1GRTscz9K6yzhol2R99rclp7IwlHahsHB0udUTmbC5bJqL7yCB
gtaxXm5PveVpu4ALsDtwZE3jcd2H5CYkFcy71vFbJg0muYEd8z1ynppOOId6CeppHCLS9diXw0kb
I71bh0aNve1GYro9jKjZDdIeIymzYzHH/25aIhHh2ksVXkd0ydSdlhiQk20ACWz/k/Qykx6gVbSX
BkLRJwQaH7trYj3lo5o3UuTWRcsB9ZfD4GFlE901KwcSv92gP1d1pwd6KcIvxoUfwlA+0bIpX1qD
XG0VO+FTYzScO0uapZ1InZPSS+xZrItPcpQmOdC2fzUn9zW703In+tDaojzOoKzWt6dDzW/dN61x
HclhPpmOc0G/ltuxjNN9OyXztjf6aVelTf0BEn3Dnj69DJNbnBsfVT7K/eojbyQwcbebaQj5xrrW
JSHXzHHPowcZezaMFNp7755nxNI+sHUyCnpUba0Wyo+zPNQAw4K2TIkIVMq7ZJXWbbvMrOTWzip1
F6UjXUGnPNSdy8LGSo0dvdJLTv0kNv4TNBvPZV4HojIwQbwciyhth2ReikZjX18Ua2eKqFb9lB64
zKbdYNBR+B9lz4b6NFp0+WLHZ8Vd5L5htsINPEic1SuzVea6HNr6BOulPvFr+GJ1+7ApbbkzlWbW
JN/NmBwDCjIVkTrj2Xkphk7f3V66PfyvsmxastviD46CivN2HcRWqp+SwSMOHrb6qf+1/KQ7IR71
dXB75fYFtwecxVNgziltwjm3zxYNNhqMFrNDWPGAhGWMEwncfIlK58uHvhDW+fZ8iKgrctzcs+ic
PbjRa8upn7t0yMwLq5wIEOmdTZRa8RL6sAH0eM1Tql5DGXZyFSVGcc+z/0QsR9a3Z+mYq4dJ5O12
KGN7rU09wguEtv+UePAA+bZJRLpVS1nUSVT422cbaKIvt8/+99Skx+BnjDPyF04TeauV57XVXb58
99tLSqtWdpZUd7dnN/rG8lWJOeKsbeaH0k6TqzToig1RJz/SsGayqupsKga/e8/HNUwTdT+m5ncW
mQ7uYJ15O56m0xpv0wNn32I9mZP+atc9iTR/MLiDls8ifAcegQICocMxKbT4PZxdajJNPIPtK++Y
xo5yfnvd5R/h6EO4jjb/vUmaKrPN7fntBxaT4WHtR0eodeL8SaT93y+8PVd6vAH1p3F01d3z7cGJ
wv/56H9fayy51iEubWdMb9gKbPw9jc3B0SDepD7rLt8a0bQa4e+jxyhulwmJoaR/pXumJE2N+OkX
O91ATy70mKEP3aufzjsRG9VG6/w5KObD2HD8jpiy07UDFg1FsWyAsU9NIFHov1ul/XC+pPvZwn4J
m1NpJ9tczTtMSWozN8Z9p3VxYDfEoPxRiZUr6mtXWQ9ZJZhkJIuz1UWMf0nqNzh2WM/C/SKoY7Gh
xMPj5GvWHVs/iVNO7yzCRlZ9Ea1SZ900aSrV5kuXAG/Tqo4mYolQgn3XD0Oa1/IBrjYAX72nQ0WE
RseEW/o5zs30i6TMI43krRnOJU3IijRgsugfON/x3I7+cM5NcpG5KB4dH6tLFDsXB08hfy76M3HZ
Um8l/T500WEkKn0uXnTwXdxt4knm41kmqBbh4DNeGn9wzFITNLX/EZbNIW6Nl2Ut2emhv87b8s0d
YTn1afHgcPk5FqNE029VRPdj1H0vf9IE1ryUJeFwHVcRHcAoeG9d7ueBqT2rafauyaCR/ejM8yQY
DK4IwKZE9vwkfJ174zkr/Dt6bMRG0pEDoiu/zbp/Zz0rYOqPD2Sjy11uGeuO/nVtm3+WdH+18r2M
pomZMR0ZxfqxCRPyVmqFvPc7lN1vrWXnqqGw9GcSEaJtt/xPWzdCTtHSg+oTLqYs2qYoT0HDUTsw
HdNaW7S4GbJF7xoahkaSTTXucciS1RJ5DumHZ82809MBwzMs5NzNHsvZegoL94pmlqxctKu6JvjV
jvFz3ZhvsT9GG8Oejr2HjbpdLm4vd+/NQoO9zfQkCyRhMnTbeNDvRDLeAYe9y0qFq4pBywKtdiJd
gFmHrIV4pQMnpvZL9f5fZTsORhyS5qS+GA7vraRF+5TwQhdZ30IjCxkV29qaNNLJqYsPr2IycNhM
HALbfT2Wd0hGX47EVYm7km3OgOE/Zr+RCe6obqN79LEO1029kUn/Dk74jalfKGzMs6GVDIpfJAdG
ORw1VtZNkk/4mCjZxsWPVoV+UHVdtK7QAsoKD7WodlHtRmsvYqOcdeNU6nd1lTFRZcp2/pjDERl9
4i1xzmwuyTgKp3zgvHGOQ3S+pm0JK6TMc1ONcyETGdFy7rBxrTmKtot3pTeRNKv71siefSc2NpOC
LoHEtnJKW5yieYBk5JLudFNSPQZ/tcLEV+VC/XO41ssaO98Y/VXONsQ2vWb3qFDIclY2eiIwvY7c
yxWLB0WLqh91EdfbKi053/ukdf1+NeSEtnHGEHvPEtAHHqPH4uzMj8bys3QAUwyZVRth0W/kkaz6
Q9J4P1ms4nU8+xdj5DsXSGrF/OvjYcNhQSJZQkNQCOrbDq9w4DYbK6WknEgymkSYR2M/OYTNxlo3
VhNW9zq/C6vIWpWeetNk8ydouC6YhwE/Y9GXxWo2tD/N1d4LTChlhCfKbY4TYlnXHLvRPZVOcQCX
kq3LNqJ7mTMksinsDydlNczM6TsSoUUwUXcCMgb1xpCU5p5t4UbUNX65mQ3Xj3Yx2hWnX4TJOe13
VqJhxHBbFtVJPdVZ+8bh6Y/g4aMnw19OvjtR6uz4BOPt0Wwpghp/7X6Tj3pM2+RFI83V9P+QL6mx
NMfAakKwJJFrq8RqY2o4lqKI6G+a0FO2yqXdoT67pku3Q8UfRa/NoIkNfkE5k1JMv5nR+DX5EEII
VTudhlHJqD4J43It9BluEds4APXclc2v4+XGqsjjh9CW25bV13NxdKZSTFvTrdeW3bZnWldfnQem
VshTUU/ZdoJcvuqLZ0bN/0ZVS/faVW9WanVIBNYfYAhnVRDIHSfSkn6zj+bZuPT5+ASMmSAxVJjB
2vupyoMpdK1N4iUwgkAL6B6TjROip/DutFUWjkUQh/Lkp9gA4VdYLrzGwvnTxukNJzt6qcFXCOB2
tZIimPvwLi+6w9xxWI1op/f4ObRh3oQIT6m9zq5+KT46C6oKzb47jpxHy3NwGUJsCBD+no2Q71n6
BrDRLFwxdIxGjvlrGJiyJGF3c5HL62R8CUtcS0NEf7xISHFEODzBebW+aa0E4PPA6RvOurP347gj
ppqmfdF8uRFNK4LMbk+T6J47d6VSOomjVb3UxRQRjUp2htdOG8aSMdsPzLKAo73RZAAZpl/Zob/3
OvNXKPy6ggWIiPK4muA1Bezfr5po7xpD/ItyRtN1RQ7ZybF6iC2WQUi0v++z4d+AUC5slk3m2L1z
1Hjl6um2ptU8TPj9jFnXyah3fyYq5qoyBtJ2KRMP9QwrZoaTj27TEUP9ZYjDa4H3MmtwmhrlUXN7
OG9MPCUU/mdmmloPZc72r20l542sIHwVWoCgOA/cDdEmHoEU1XVBUaY+bbryQdoZr5AH81XJjRGM
bfetq5mmajidmyG5izoCw56oGqx7UEG3nQ9QEa9WczWKmVxrgeifuY+eJrtr0YXFZkKBDcC6kUUm
MgsBasQPLzABO6C7OPfg1sH2AUIkgqk7Z8XVdAmqJ+k4I9t1zz2GiANmrYGBESr0i0ulcpLgDTKB
jDGXObP/xuUJY9Tam8yWXDEUbFgnsf6WdnGyxo5JGxZKfWzpE/k8OWOvBhPRmox1KYQMWo9ZRLxN
4hm1Zj04prx6Wf0jFyRzofl439R8TW6A5uWBZs68w5DRBknaqCs0JcGZ96qPxc+gxuY5cq6gqfQE
yM2+bREtklz7AXSVR2WH+DZDFCrZzOPaosbVfcqoViZUDunWmKvfwk+qe7OF1T8nJdYaiAKqLNY0
5GN6yLx5fYwlFvyWK7svf7Tp1DQuTcpN3A7D1ay5Qi13YsGt/BOmIzAYLKppxjlQ+clRhdZ97rEe
iyrbpxi9YyvfqsrJdq4jE7gy2Pm7sH1scLcQwCrTLdHfkNFM2XfGym064JMKd9g7tqfv9Gb+VrL+
ExMBEJOqOKh8Y2Ekkf5MpYnwLtsa817G5QxUS0lvOkVszrIdvijnCH6HEOJa5bzYonU3lZlhkEVf
HyLtuU5EhhpecwbofjMsDoHUL00mga456mNU2m+DaTyqrGJlC4hiXhLf9YfY19i9R0Fd06InD/34
lsSCDcA3mULbx/etsv5BU8u8/iP1F1VQzVufaQz4BBt2+YGxpn3sorezQNiQcDzf3BdUNuGUu1sl
OKhn+jav4qeo1nYigkRRjmMDAc1bxTrZwb4v5uOEGRxXESDGUrdXRk0XZI7wJnGtA6zjN8bZvvL7
mR7iLH5Ae4nNrLUlNDpMtJUeio0a5acWD4v7ej2Gc+BpQ3/Nk/k6VZXaaBoGBA4blW2626riewNx
/hL8u34e9WPmlfdjRWq5qB/m0vzVOaG1s/flVMava+t3FVkkItHbauQU7EyU1Y12xjK3KMYRpozC
lnC6jzRy9hL5Yl0mjPIkU8HQXtmLvR+KV2+YtRXHtXur5Wg6u9WvnBC4Tb+BTYLOIbdCdEe/A5tk
5OGXk2tzMGj/GI0ebnTV3gHuLpfgAifSMClXde/1LzYx1CGZ3gpkE0DKMI67+quSsl+H/cWWTrEd
28DC+7EzNIzJzogYnka4dXQubsukc2Ai9Ad2jUZnVtNWc8M7WzU0FLi1Am1pcrol53kHwJ0sH/yq
HU96mp8NGbEFi/4NXsJ2ilyYSylgq8bJBDgE/JzF+Dr4xbRwPmZkBAMzpGvkgWsnb9Kpz/ASrY2d
NQ4Qq3okPUHQl4mLdyUDfALHOrgDA2A4U7Hq+KtiVOGqo1xc1Zl4jTdFix5BMiLC53FyJP9l1dGS
6OyMIJsHQLk30Ei9hpyHo3R/Y9rsc3CNyOi6MxnNGHhFqkhU9AenxKFcOiyyLJHkASBBtZZJG4ic
eN9TloHnXlI82Gm9CchHXcTnUrealbL6bZW4JwKu+TEv+Y21WCXHxQ0ZlTM6Ecv1RkQvdBNBy6ak
SkVZ7UfJ+M/IVidsaZR7JtWvlxYbvU48amhoxnpXb8PKtsD86HfJHF9mz/T2hZcPATrdtukIdKNl
YkfsqYR7jv2eXlcHkzxb0DqIdXgTzgNWdVTuizuU2OQVq1jux+uJde2BvRqHLuyR0OKsGinEQ/q+
Q9DXhII9NOuDmLiSnRbvuC9htuEM9VbNfa9DJKTaLelLUuxx6XUPrDjYU9RRNCaGW5PTVd7u4ViA
ae7CTwCAo+l8GyhEK70dm/t5hs/runDl3dL8oEAB5p6R5y3rcItLSAu6rqHcb4svpc/jZko5+Hc5
yqFlH8zM8QmiwZJSPh2oLKnvR6f6Xeb4lJUf6HIk/ZLT2WHG8XPmusYGFCyXhYZqPrZMGGk1k4QT
IAambY+rYmiztQ6X0RDul80Ctu0j+5SO2cpwmnSna+7VqrT6aGHkHUz+FUQll5+oZ2EFLpR6+j7G
z8s52w2SztNX0EJ2Rk5wYDCi94hGzrrNBdqsnr+BiH72evvqdBRDcGjQeZ2di9oY+My+XmV+SXJM
N96ybCQb4WDAY0wyNcNyKoJexZAEvMRWhCKJMV7Dis6W/kpv8amORbGBz0LCYMa9rCyc1dG/ZPIu
IURX2foWBYqNcMS5znCsinAaw4cYMA5bTV00K/8nxoSAcM4hF83hHSf6Ha6sZsMx1QtMjzWTO5JA
QyoJJkWSdXgf6lwwZW//wd04TA0thGpq6VVwC/c9zJYeJlLJbb9pG8sMHD0aVvpI0w3hmbaNCaDM
yR4c0hRqdDAQeuI3M9koI+9OVTYoN3EoI5+sVYXDcPSIS813hS0evSI7k1UrADDjOfIYzOyLV1Z7
26UzlaiOdqTFVWnY/iXEmhGm184338SguzRM4zMtxEM61QQalY0lzPwRofcTe1AspXaKPRsupKix
0RdXvyddgzDDzYRhnRgH3H27WxVh+O3hSQNIB2d6MP6q5b+LSHUHzEX8SHXIjrpiCe1o33N2ML6E
N5HFDv85Ru9zPQ2HxKUu7VtwjpTxX1ncPg3NtFM44miqckin1tjZyn1VucEZorO5J8AD+iSWhdVp
e9N2SzQIMoLC+6y8PF0xQfbgeSNE+5xIsm/HGF/G91yiMnl5SZe1hZ9dVOZFZDHNEZWFHKP/RVq+
nwwrf7w9JPQTdgxdJ4WyvKaotMjqCIy8k18fOFzucgFKiNHbBa44OKtR3hvHmZ/xWE+gZxJnwvPK
Skp4fuHsjPAFMnmUeXpX63l7aHt5x5g+fw/F7rlazKWp9oPXnVKJPQKNnI5EmOyzuZpXbTv6FIHW
gKfAz9c60XQQcfPat/S3yqu0azGx4cZ6dNYnwnuaTjDdh/rVT066UQaZrMinxW9EzZmcsh5A8u0O
veN9uNUZJM27XczhWlR5MKIqHeikPGdx/jMiSPXt+AR7u9rDMW446Q9ymQ725KPCbnyYVPNQ7aCU
sJeNHEYQmD9yO3/KrPrkKJNMPLjtTtIVKL38TvPaqxjm994TOzdLrrYPACZpyE5agjBhWmCT4fzL
OlW/x1l5D4hrbWevjHIuLjPRd0uzZDDhsGTn8bFkNcdMAZON6V1kI2gwz4PkInpPrQ1JXKEna9R5
1qqBzjiLghN2lx+xH1yFVlAM69Em5I9fK8IqYbGAptDqTA9WTvbm0kRPQoIf0hzv6rL8rMz0S2uc
k4Y9aquYvRyAHvUwzEZVtKNXFkLwta21PnjYRJJ+ZXl9sWpL8VabhBuZLRftS0yhsBfR4vKnHKv+
yRs9MBpc3nAPvPrkNXO7XX6pzsudrYlgFhr5Q24mIQ375Lth2AQm9ayBTDrE72MB6sYwOMuCX7TJ
6ltE3WIqGcZT0NwZzkInTpu0NqslAyKw0mUKZ5JTxHTA5WdkmRuWgGOS5wuorpTrSIOJ2JmsSSYh
kbZqbaKEktyhDlS8rxAcfbv/7IkhpxUz6SPD/erC6Ivi+ClW3SUtu6sailVpNSQNCxDTs9G/CZl9
dgxACKoCDWFoooPpRE99pA6JPf3MjOBZ14N5jdhMWUp7c+XBJGN2Ry+iZws8JJPNnnOH3URb0o+D
xWziOwYIyKAJKZFTvztbJWBleUeC9aRiZxOHBe1+6xvHPWQLtLNNTwsuTZGGDPOLqx4MqN8fVZ0d
sDuNK6Dr1yneRV4XbVHLq3UsSHSq1vytY7mFrXikDYEymjEHaqYQqC1jA5Hsb0oQJPSGiiDiD93l
zBO3c1cRdLNP2MWf/MRZk0tBM7H7h6FuvvFQHrGTMuO5KP29ie5XhOpi6CTJlyyrwKaPY5tluB78
V1oD22hQP6ripM7c9TPXD5p8dNYa+qqqNT7kHGak5fxAcKU23dUw+4OYYxJ8Ce92YwyYhQmg6oyw
jgQ7c98633o1vddi3A9Whm29ecunYwboEzV5wpMdXUJWFle6T45jvrY6INdOvUZu+FX9TpP1NIbu
muPU2Q7BP3KPcPda8F+9/jzL+H5K7GwL+Oe5FjnEakV0oJ7eoa5CESPXCUUBTTdqH+zZOHe8WbW9
qf9CGT2AdrvvStaDYikPbZoWgi1nbNidQggOdMDWssKpuMRmIsd+Lp2Zt6EV88ZZLpCEoORYG+8J
Bffa64wHoC9eMMUNSPNa442wXiGOf9ofTeNu41HijuX4Fphl/+HUINVSEqHGqQ3Zf3zk24UXR5FK
nL2Iuud4MN7G9K2Tv1AvHhwzDYP7pLF3KhqhOfrjC3jkQzGjCxMjChTmEruaqDpZDzDAJhSFWvvq
6OxiMp6+JZ6yrUP/dGNMw3me4JJODpEAdDeMgZyOGvurshrmr3jVaiadyv09nrrUea1IR+LgvFBz
9kHXFNdQU/8wNW2TKf1yTVABfvcp7pX096013ukI/rXQuGsjau9JaHBzSnArU/fVT/EvaqYD17D6
nf2ca4bcGkmTfWRNnyML7W7mPTapicf5lx6xRx2BEFlY9b63lvpb0b5NcyiLRZidZfybMttprWmQ
nu2woZljgyZyETMLBF6zYDrMNIVaUDHAb262SPFcNm0ROJnFATTzmKJZ+rx11lBup2IAz1T/GMx/
1CTrjJz8fTbM31LrSS458VZFVIF5ca1RzHFO/oyVOBoFpleUAdjWoClL/rpISBAkJ6plgmXxC9rC
VXk7OLmpP2DcF1DV1GSiNKEL+ALtRMciR26ve3cSmIJAExuVshPCdUSC2NmwPjZ9Bhewmw5h31ns
GES1fUXvsNPe9Fz+5qwKK9/y373S5jyvADyWhHujPvZXZANX0JUqlMa91XZ3Rk/QHb3MowSLsp2x
qWuT8GZD3Lj+iRaraYGOR94Ld3fJiiwLk2BHcrTF+J6ZgAHQBuyFMTMw+LmJKox2h0QiSpLBy4kP
TDEnPc7PdSWtDSRGlnOOcq3pH/nDElG4qGVcWNPtHBkjzFrHwinWsSY0roLb2pKc2BLGVYlnOfBc
jWHx/iNo5/euT0KAEjRCBufB1/V+HYX9o96VxbbL/ZfQHl6wjZInKQasRPJkmc5dbNAR0PHLcXRp
g9Sxz4y1uRheuCYlSrJ95uge4qzZ5fFjrenPllVJ/Pb+R9RzSIHucJmT/BKjIAZe7Dyo1HwSXaCU
KlY5mf0tI1vI3TG2oJS+DRZy/mTS1gq2Khdr+4Oq/UHQ4WGQKI1GTtZt0twfv/zFcvZeIMBRCvNa
qG1tNS8nVmAnesnwoIYgoy+dY9Hydvn5S1PiHUky/84iJq3l1YE65133cxWUHJFWvdNQlmfD3nIQ
/n092aEdYCh12rVwTGCfKc0UrJoGJ8JVjEVpnZjGI0Bcf2VCmB/a4uAmYDR8BlMVhf4F0QrOs7c4
xVmi3AzBNDTmh5iRQyuOuhBkBMhCp/mjEwGXI7X+dbEkhQXqRcJzaht6wpU2+RuXCALnK6AAk4c9
Es9Yggsq3ORT+8QNBYFEWt+2VB8mteCpBvlRzJhthLYld8bChY9Oq1mEbcKsNJ6IG2hPHuNP8Hls
LXUq4/a9TOgwR2O4alPnzam7SzNGbEIk1QI55hdnsK+dgUk5rBg1mXtUaWGtXvTxmLjjJ52vXc8E
9wTJPCNB6E/xv8yOEbZkNTDIJL/SkDpH4/A8QDHhYLDQlRL4d7r51SBiaC2539iDkkjWnYnzZMft
hPGxZRw0HIVFW9B7qMKX2vaYhQNq1Gjorja2Bki/rz6Zkn1EXHucmoRlpP4AhQ53vI/uFxLtTAaP
Vt+0TkZ4GyTwfPMY5upPyz3GrjiXcEj4ncVKdyJYpTn9j1CivhYVNWdNJkYCOXStMUjK9NCNzhct
NNH4l9ios5Wb1jXgi75eeTL6NkXxQnHD3qsRA5b9DsPcsPJy/y4Bz7QTw/DtoaC7UXIfjWN18Lp7
einzal5aWg5hQySDYWOOw0vowJN1y+W4lalTs0HU+vOgFFJlM6rLzVgQ6c+w8Mw0KwFXmjWXj1u/
RTJhzJZjPwxILgTev0wxrn2/W2WiH6+zU7SBbo4/bmTMge9SLIdu8cqx7DXlGOP6VAQ+8V/M3+5A
ghK7c+gVl1y42xoDGW4KTBnSm1Feim8k8WtmvRCbiVaCLn1Ajfevt5namee7tivBz5qtt5Y11s4U
h8KcdHeOVu7KJD67CTnWYuLP3aYX9Kffij0oQNYnG/FWzL04dDnERV3PsZJEjAxEfm6Qolalru2r
BOFTCRYOSQvcB+oxQM1C83JPfYYlYeg+2ZJjXMpNYLKdzgPWH2U3z+jtzt5xFBa+tDuHv+E8iIcc
OdNtn6mtXeKGj8wkWqCLMGBy9sDiaUiGnGAg8ebepKNWGGjY4PZm7sMhhsVkgWsBTeBHHrCVFI5/
r95sDV9RRqAfaTaLz9xWHUG5tc1FI1R/8fJ6yxZkbinI1ouEZCvaRmXUn2aJl1NYIyq37j8qqR8S
p8v2jd+9mGbNXWVyHqAG/cOP/yxmDAhuF8EeSdgl2ggHTSa4JloEmP4NZDXHAZfbVEJ+J1fGaA78
IqCeDs3U7ig3MVeNm4YDJgdZ+cZ4LDfQXQ6/Np7PFm5gUMRpT3XlAkKVyUfvywILQREtHfhP0ZGu
QYW3/Pbe5Y8+Z9UblS8De+b+OCTiL5oYDd0yBCOHvBNkZfk0+WdDTS4DTjAyCz/b92QJ4om3cfRE
/Jn02shsWUR9xoA7QTsUW2S2MmSuxri3YxukS4dWEV37zjuzVrFwpj1DQ7STMWWvSZUijFRvnMy6
Q6YP7/qAe4xEuZeemgrRzwk7hD3SuiEgwybr4GuDWYvjeOtBkgyMIV2m0HDmiAUS3FxQ/wRtrR0c
39+Z8+BssmjBsnbVQxfm56bQmdiFigVPhooYq0PfpvwizCOlWatm1DjvrxTMUKoKN9nIrntoheKb
UWbh7ckMq1tXMz5hB3F/x5y0J1DB0GRiDZsEtqNcLx9nbIur3s6f9T4+DJGFDgpOpZ7/7BrEaZK9
tHn608XmRyu42USmvUiFLDu346cdOZ++Cbg1GVxoBxPOMVUOgeVk+x+70QBta806q0zI5Ezfyyf0
TtR3ymtO9JRkvjGrrU55Sh3/gUq0T/XhFZko8Crumyh7jufmc/rSmwGRTVsn7k4vPYOeuzpwzPcY
yIV6COIKm7cgoFhjZoM3QYt540UE9kCEbAcQIOX0gIfozYjMn3LqnucZtbJwstfGT55bpUjNioCa
IR+T48A2Peneda6zDz3DhPR/6Dqz5UaVres+EREJJN2t1UuWLbl33RBVdhV93yU8/T9A++w634n4
bwiBJFsNSjLXmnNMS0+B7ClQ5GX5ilGAJoDcuW0mdxZpKxOdts6OnJ01DicZmRsdC8wO6OW9Zmpf
gZ0rshPIMaMLyTgx4JucK5/YSVFQD6yX110N6N0FqD/4oGP9FhKSzuQfMi+CkTRb0/q8tFG5qSv7
Z246B8Or/lRp8eA2jrprMtpN3kFnUb0qK6KtifCBokWbtSS6pwrUAV/mhck1vG8ScoQoH5nOwINq
qcugWqZ4x1V5INRMNmDyvMykyzvdRxmg07h6UCO/JQxmVFkjWAvBh4es+C7Wqbl7YPqZORNmBZp6
13NFo50NtqzFa++b8qvUku/Elt8jSLuoxd1jU2pu3weF58GJjWurUaOZgwIadNx3JG7Ql9endaYQ
dNvtuE5721y1TfbOzASOFTJDipodsPGUqNZ8fsGkODkK3/nkvULgYM4STnCAMsu/IheJmgKXluPe
1zKEWbKLpF6tKkVYQYBVkbhbnbG319G1xD9NtyGvJpKQruphbeTdpu5z4t0mrA4amGvAMZgV6cow
1V/r7Xgxuhxilzn8mJLiJSJX5BfmvHBPEBtVG8JaGXLJKAVkO+WMgw64ISn4SgjcPGMbClZD6t0X
qXo3hfnQCfuzSMXa8Y0/CbHHWFg7Z9UEqw49zFq3e++nDyZ6njfpEI6a/ORV4SsmLUz1XB/S8EsY
ycCq/gNp+LdhUlxAjPMzS8d3NTCHbEIuG64eEF9QAssDDpalrLpriSgQcQPI3beh0p9sqQnW5SG0
RlZdflCA6tKVYLCq9BV8Gn4GlLxWhW+ZK/JB38QIe07SmjdaPASoiX26Qm3NMNIm1WtfY2TRuc5V
dD568TOvx0Mwec3GNqdH1dI2FCF5tkg5Cohr+bYhSmxtx0jzI6TccLvepjAtt6JS3Vp4TrfF2/2V
9lyRNEnfU2OlFQEYnXTApWH/gnxqLVr+oB+Lq+QNwPwxo4PrUTo2mM3IvV+NAmvF9FEquFaBQd2c
Kcg3WCeGB9YdSjcRE/XrDsnIaupRKIjgZ5VS7BeV+2vSWcwCubv2FbPczjr3Cv5W0U49pSf6QDhB
5I+JUrKfR3BabMrtUWIwn2jf7cyouU7SCCciCrORTDQwxNnWahq1bmwWRkkDOI+iniViScYPy/hx
JFTXGGaACrXpVQ1ueFUa3VenOf5DLX8UDVV023BSpiXTb0aT9kzvatsoYOqUdyPtT8edfM8dPtOA
JnQf6OadDB0WluVWzxEouMBOxrl74DW6uB8jZqKpew1zb9ybMmc1PA7lxmpT0OX6sMOWVm8rzU44
7mb7luvzxvWTH70REAaS+dRYAXNKGE5PRbIDsa0iY7rzfUCLbnTJ2ua7rUSBYRvs9OiMb56CmK4k
NbZYApELsPh2Rjjrdcp2T4sWUAQ4Z8EkLEF9vUL9NNXhe2ai9zZ7ERIWIu5ZvCusiDHVyJTRf0xi
mo/evabF+p3Xe5+tA8Qs7dWf1h0pxnJSafgSREmtEvroCm4LUPDW3KtKVqwJZLTVEfpzbuvzhRaf
Qww+L6+TghJBd89qSw+LAvHTLJsI8JWUbXdvQ4kyaNRvSvJ4tvVQHeNGfqaAPSjE12cp0wM5qa9a
TKvGMLcEfs4FTrBylqHbq1CPH8sWgLZBMSRAPbeboGXc4dtiQAq2am7CoDOlw1S3+FKdd2kzwxYD
y0bXNvbUxMV1FLRQEVoerKT1rwbeF8TskMnsHEC7V1nrXEdHqEbKa1j2yERjzIz5YIqpDO/xXNP9
BlZxFyZcKjmFJt3nzYjcussGOmEOVQej9EA1peol18V3YQh/p7vEZwBDG7le8tl1BZPIiQwv0Eck
6Gox7ezG6QkuYQXQaMzeTganZBLF+UY2Y3WsJeTTZbPs2mVdzrl4Ty51ZHjTJk1va47Yud3EuVWj
Ui+Q8fQYCLDZoUqt+5HtFLj4NX2LxXvTFsgTm3sEcto2DgzcrPOhZYN0nCWbtE52h+xfznE5fzfh
HIwTL+k45C/vsb2uuhkdigMaMOhya0aE/t0tZtCVCaeZK6DKjiW/0OR2U8y00XHe+JlP9xvjJatU
0KjLRov+c2vZdWdwKjGiLRC7g1ZwvSkz4IFMnrm5bAiDIN9DFhc5U3CTOZsn5uJ2R9GSTN+5l7ps
Wj+vb7cy1+v1zXIQk12DkHd+UKobFS9o/JHNP7o6tAdY5OqfjZQRi+rh3sxCDaOP8eWlAA4dXiHL
DH3lUBRjguABjfQ1UfMi7J6vKlWkTdEZkVlBtbVB9OgPNLFqGySVMUwEB8yfzPKGl1tMdfgQ2vhR
aBZYAyyhU5AChTsm2LaPKFq3tqVO2fzt9vK1bhCNhQFKvNFeOWZRwvBPTLAAgaRNQzgidPzToPGp
i4jki7/fzPJtLZtm/t78lkgHxEdE+PxYzoNolN6m0+WPuEGHn5+03zKgFqH4kGz9eUTKus6Kiv4c
a3FT/6Yg+pvsOg2vOUbXlr8yaV1zBD+Fr6uaqc/x/3wukvYZqbr75bO63U1/m4uW5TEJrFpFL36G
9NbCgh+33BwSA9BtlQ0N0Yn21+1Yj07ndne33AwquzgumyGb2c+VjbBgoQlHTusm/MjmE3Y+TS1j
coh4S96NhoXn7WT63/NqObn8JPO3EOzuuUb61cdySra9DvK2gPiiqzhGcBUeAgQOu+UjdRcC7/Jh
q39/Grffx7+7eZMhVUWEYfO1ZqACjsutIpgo29X0GRFGUBKtmvp42wjvn1vLJ0Y3gXZvTQc/rNrp
mDJxOo4qQcc0bxJLa5EIMiXJ0cWw4gZK2FdVdG3nDW2FbuVCyNlKx2fdOEqiCKuc6yS4pvDqjTFf
rlHFNLIp60YVpRGpJgcrpWdf6CFZ90M0HtvMNFedF7aomcC91MuG+n5IO/rh7+N1dGp3Rhs3h+Xp
yx1G6BIPkVMmWJ613FGOUbuPJxKn9Ug3T5bpXXwReJfKMWjTUhjOcg6RhIaqxgH6ajpZ/7g8IvRr
7yLN7gcy8DlC6T/PzDpY4UHJaD0a6bqk7Hy1NDe42tUgNpSE2tuxQVfBVXNzYl6qwkDrze6yIQ5X
nUz4M8uzludjPWoeRy4S3b+Puj0Uj1FeZt1DmEUXVxT2Ka46eSHZEmMCtmjWybG8hPOxER/0JqPp
vZ5kGsLGYSbOQFh/Lg/5+zg7OkGA1B6XPzRMLI45AaYNmg/0u+oSlZZx+yfLA3DhSFISJxZw+CQZ
Bfl3wirdnZYGhKcimEQXEKKJF4VPrT2yN6kgr+outRLrIrXuWE2+eT/Oz2V8ty4aGQCrDDPubjm2
bLj8WkxxKAT8PaaPcXo/zwfHqPIPqlJ/qEVG19JJxktZbhR1r6sLcdNGfvcAzta42Pb4HCciP7Vt
aF6WQ91IV9AhJWqtIfVYDi13xijXD7bBYmA5tmw8c2z4sv/7iFax5gtYUkmDeJy/D82HBrpTqejh
zw9Z7ogtsqhaW77//e/LcZhGd0ntEGLy76vymHxRkqYvvzxinF981rb1trM18EClU12gLueu5T+W
86Z24dVKkuf6CQOQGwzWRS8c6yIYkVeFPVZIDzkG/sm6wDhXM6mUTth8bNl4kCJOczY46Ii/p1es
WemDLT0abqeBwtRdUnXORpuAlFY96ZDI5V+VHccnhXqerjDigc6hP6yYicL2Hi5t9SzD6bluma9P
jlpj+vvZtIl2qeZNXqtwGxp+OJfO/ctyhyjIWzYcZDsWOlocDSpNzkr1h+Uht2O1f6pY819ue7Gm
X8m5OA2GNHbEpYf7UiNoA7vx9IAs4G4qiJ+ZO11RMdwHtfWTK9Zb0xCx5bPMilWE8r6hnZ48WGgx
7pSmR2uvGYh5rzdTpL/EveHdFRW9WKW7r6Xh7xuAqY3PC2bUuLNq+852UJI03nnAnzTidGtV8F16
sBqj0onWTWHfVWTsNJnvbaO0/faH7hDrGMaqyK/vOiOp77wi/VIJIaO4enND/barVAACPwS5SdXL
7klX98uf0tPNvRlERH8g3uYXfWaoto4Tk/WSP3PO1PQr0Mgj5bd/GtFwVJh0ubls7NYVzO8GR1st
N+W8v9xjpQVoIcjPbfI4NYphY3mAl8b+P49d9ks91YGa8qz631t+Po3HKfsmn4S4seXO/3ns7Z7l
GW7cEB6fiUOlaVDX/z769k87KNSoaea/zbt5S8vW3y7P+68/vtx7e2ET4AanjYkrnl8ShU3zrh4N
uR5d/z8ve3n0f/3Z2xNjsy3XdRnhfZqf+ff16n/f++1f/n3HXhjXWHa9r7+H/uuN/e8nZYnR3UvS
wtBq8x38fY6CDrbCfAdIc1TPlWXFO1DuVinVtSjL/kmLlLcPRt+5I41gZuxKJKvw3OKDGev9kxRD
ee2pxsw7y5HYqdWudEPy5COMlPSqD07ao0toGEHOY9+Np7IYLua46wjreFO2Vj8gpicQOFbOk0x7
ihCzT/ZkTfVIFygZLZqhEVVTk2X4WHtIj3j8WpNT/7TcCnL0u3Sf4xP69poqu9dthak1TzYrPMpb
gGdYaOgsu3K7f/ZQkc7x3nWqY8MqiTLW3cFbTUhJd8uzlo2W5eukkQe3gpBqE393b0i6M55jHa2k
T+4tfst3le6SBGNZ1Ldz9GChJFCo99R0qIBOLHukJ0w0ENCa5A1GtQD4wGMEo3ubjzkm5/mWVgTx
YaBf5NPbcz3aS91TSljXM3hPncinGVcoOkx5WDC4dI4/Sn/4DDPevJuzwBcCuWhpNf4JSQhRgEbt
vGW5s8O9SlpdpAh3GswzLddgBV3H+XRN+sT0gbMHmdjaVcu9j4HOwmdVug+Zkb75rj/+kDEyINob
zx7LglNqGSWVxtJ7QP+AUanQ3ijpOtdqGqtHnoxPJaWIw3qAMps1fRhBhg3Ir8x3hxFo1GT05Gk5
idh5N0NtddAO7uy31mjGnouUqDsCZCrKJ20CvLI7Wcs5kEa07jkNKSZieX+0mJXuS8p6QH3C7fIq
IeKsJsMgGqeb9prSqONT8kIt22DpyIX/UoIqmJt0wzkgmPRojyJYyUz/Tqx8vFDzVbdNlVCZIzJ9
N6jmDzSs2kSvrpy9IyjB5IRm+9PYAS7HfeFo464Sij6+48Tge5sWfwJCIA29vUe01MPfjTbv1kNz
yYp01c0YsxZgCW6UiNbCvFu3QnJGeeoCBJOiQvmaZoH8g9vpFSZF80ETFH57XrZbPyIRobB3UBqc
ZhUqFxM5YbT3Bvb9u3akTUtwD7Z7nZXYybdN/9T2nX+7lchfcT5o92Eylua6QsZGxJFePlkzig6Z
92vta961osfCTwhJn9bZkD0rpWNziJlb+r5rQa1BUNvHbnY0Mn84U4Bo8NL5WzQD7QGlUPnOBwb3
miBFQ3LdLBMJcw3596Cl1bUxyy93TMJ3qIpqjSw6fux8hHZWSRvMLNVXhMaBSAIAK6FtbOVQVhTP
Aa4OIZVEo6E/IHXMMFFDHWRMOu9xMFlnJRPTNjHvLsfAnhy9siIqYxrGHxHXDdm0n4MH4D5lgrdN
mFExpoQhVbOaoCRMaAPBQ5f/2qT1Y+CW7kl61CYzJSHazsNIFfELyydxSe24PPdV8ESEAMGQgjbX
aTSBipukwT4SjOwcaRJH2x6q05sWFdckQowM7dEHNdR96FK33ztZ5uuyMszHurUIHwgS2A4GINrS
7+7rWLEKpgW0JdaZ2GgztJ7dsAjOOHbw3IyH3As/TT+dLT3pSDOnkmo51gnzrLcwJrbMOd1roCE2
tjAgK7wN955J3UparnEMXGLB0xlxE/q/6bu4D61kigIiKWQm5Dgt/DGK9VJrrWffquuNixR/y9rO
uS/D6Autd3HEhAeaRQv5QYNG/OkqHzkmpY+rWaO4ZVEf/BADQIfCNylU2tkpLLkqClv8JMEX55cW
ttdePpeTy2kr0wSxidMMrO741rCMYPrV7UNsJu08KDKvbftXPfFHJv7u10i6BpGmeoe4hl+vXZAo
zyUrOSy/6LE36j3ms/5OzVxNI4NXkMGjLejVr8donsCJvr66M2+gyHrKpL2PHmnexflhPbAqePRS
3zlHWlC+MkxzjemZxDqBOACC5nXm1nMzOfLZ9Ks/BBXlMtHvm5lrYFmwsvWyz8/VvOvMu6GI1AqD
BbFEhR09gEnC1BUl2ZeV75J2rH+NMxo1RG9X6bb3ifr7YSHXQqpeaUBinzU+fEpUgiGty4s/6Fdm
8R9C/LvIiqkhYFm7970u2oZ9oz97U2ISFxx0K79RhI/NyMBSmRGFeq/gNGU3QnN4EmSxgTHn563p
K13UK9eyZmKkcKKdL9S36doYL+uGPq+05xRYrtoQOVIi5QeZnO1PLmlVvRG8hJXu1MUDkAm1dSIE
x/Dr1dA/Ry1Il1J4wMDZCxvan1qA/3ngNIrq5Pk2vsfA2A8w1gJAnnb7WVnl2ZEJFPqE/m+e97xr
zvwVv0e0tssInC1bbyB6YqAyehsNMW2g1k7N6zTS/zAJVds0WB2vgencV1hU38gpw1qV4chddnH2
aHeoK6Fixfxyl2GwkkA6U884xFHhPpCom+3DMczwVvT3eNHEJ7gMj/8i7ccptegFmI2VoKacrJcc
zwM967ncO7sfbOOfW1owqhXmPxCsM0LKhZm0r23aE/FY0qRfDpJW9R6JcJeQrjdYTbfVRcisVyl9
FQZYrMPcyTeN2WUvOTJh6MD29+CSC6QHpb5BUdFeSvRKKFGM12VPVB495K2mdPE6ZHV2b1tUJIsZ
49Jq+HgGA/fzgBTwcbLHFZqv8aOtUWoiki4PkRThcywcAljHeBsrsZN9gwx8uaJqLFn7gvrEckw2
JWDBYayvfRJ623okE0QDUzhU2Zfe2y+FHNKjJJpimwuMNFVtQ7C0bfOybCDHECVCsQnVFMdChZHB
Jat5mZQJaTp7Qw/r1Rh3OOV1cvHCPiUyA2P2Rs0vebALJIYpEyn8jfrFDDDdc87Y3/YIirIPvtrk
Ne0AExS6G/7qTCJQ9SkqnoxJWUeIL3gDlyumT9+BRDevvkIv9bbLO1t2dQFDtHU8EKWISgVryGcz
NN8tibsnh72804DUXh3dpeCEXnkV8VN5IQu4bQf7Oaqt/oV/+m20tX8/aEQtR0nk9k9DEpGJErjN
ufRwoeWl5rx4BlEPbZRXj4TZoul1uqc894ZHg1X5qy6bp94a1ePyBbf+8FToU32q0uoCsja6dEHC
VKd30i8/pDIqc/3TsEP8bV6UnwLBI2oNAC1h4yCfOhoJGqMZ2Xh9dwrMVP/VOqzdQ83tkXTY+Ydf
wpFXbpHstbrJPxqu+o5kZpB4mbg6qf4kTT/74CLi7bIq3Zo2qrAIiSOBds2mkAyzUV6eJqvYDppP
8GLRf/U2uqC2h3OV5wMpaVUgHwT2R2oy+BCjqnkaRf7D8yjwIWaABukXyQMM4zdKH/oL4MrwBfSS
Nu/YeK8eIRrBB05PqA3b577Ku0c0PjE6hMtQ1+nvKr36mI5+G/wZptuG+wrFdG3LYbYsReV7EAnC
RTKPjtO82zALAB/R0vOqsMFabQUqrPKSe9uZiD1M8Xnehp1Ieja9G1j5pU4+dxmzFll2l83Czyf/
EvOlW9ugPsFCt7VyzlrpuceJWWKAWB2WxXyMbFCuLlxoz31t4FVKEg1qUk1+JB70tTtCwr3TtGe4
LM4j/lf2zG58TaWTnhxKC5cO58dR16dflDLx0pQ1fOr5Urdc72gGZpAESxwoXPjKOm5OZhW8CpF3
99kwK3TnS5Pxf3f/3quFZ+Y4f3oVq6dmcuuDPtHhKdHUUU2Hrrecho4SNPpjnXDfKHLubW0iySwy
HoyStlWxXNKbsORSaY/FxpTUwLJ6jN/8mHRomB9x6yAJFU1IHQ4JRG/FxYM5lQbz185gTkrd+y4p
wDrd0HWiQHJfu6KncsA4pdNo+0j6sV+jtBUHc97tA2tPdvf0lCePxAs5j7nFKoT14fiRDcmFS19J
b1ZZz9Iw3xViNBx8wW8U+hWCULBkTVQXSJKhntQLtaxN4FA09Ar70Sk/I5HANzH7d8sy3GMW0jTP
VF5tlNP2TH4L7Uz5fAfkob7aMYH3Tb4NSHB7iCoHApU9NcwpWBiiR0W3LgF/6kWgnx1BR13Lg/gl
ZJgikMfdghgVK9UQ5kU7hP0mLsXKhvJ11TLOu+WDLboQkSypEysbi+w6KGp1djSiS6gw/UI4gJ7Y
+aHF/u9/b2ia+lVZlbxf/tKoi/dcqOK0jF8N6itsv6k4J4kMcNzjmSJYo4VNUA4/0CkzCj8lYB3X
KLEBeLk143pcv9Rl8sJCnQjf+dDgUCqrLBOvyXynasoOHg020uXe2HV/kqSQbssAmWoyExAzgdhi
0D3nfoJJ8kqa12Y5bs2DPCRr77YbBNa7oGxA5bkjQxLB6fIod5LFpgCUSVmzrbZ1ZBHr3MuPAMjq
dzax7NfnCzDJXXVuIdfA3L2P7Mz6KrrkK8705JOONbXDoQ7XaTzKg4pr9COBhwu96x9Sg4+CztBW
kjuPqw2Auqc671dPXmksnefEDd2vfvA2mebkSOFAI/tG3P32NCAYcWt9kORQEhiGoJWyBhPiIdi1
thZjZeyG+xn+BC2KxnWKNgF0UEXcB7wbkGmAFtk4ayCyAetIv3wZ3o3IpPDmuM2jp3Vo4WvpUnEs
mnNRgtsI9colgdYxtjNRLgVFGSa6/uLZwycZ8vp5JBHkZYR4sGLN7u+FU24nzm1ovritbMXpmTTK
fhOJxjJcxs9+gsEomxL09pZkeWuZxC8tDyGH/IEWZ4CmsTGOaaXCZ9zGTEHt8brsgR3Bv+JSzezJ
qlkOycoLn6X6E8wPchMxXZrJQBD9n+UpbwF0q64D/51XqxPy521poShOk5JcKtNmklX49k8KqHQl
ZsafcFx7o9U2Dsd5d6zQA7mwUJMsTz5Dp3jpyIEI7gLgNEzw/nhF8IE/5H7yPXWfJUXyqpYKS2o0
NfOtzsbDD9T39sNKe/esKgLlGIX9j6b7FUad/s5UkIU3X7GXVNGvttMe+yxvX33DFPuq7F6G3sZR
V+VoFqdUPOZZKFatMtdJm1rPEAIsvhFeTiCUxiomM1YT+XcXvFMQ/zntwLFs3aDFEQZm4addfcUV
iwCAYPq25JKHQz2J3mQ4rLRWP0/M3FEJEmuD8N88uya9CYJ0yS9ClgBrLZyRCmSYTESeRX2QI1oO
YGiJINr3GaJwOKEOUTqlOvsFmVdtV3rbVGnOQ6m51HIM47WsbWwAkrFec2bNU1Z3F9xPCA6dgPYv
zn76ASidksrYMe9VF425+kV5fbJXOak9ojTlxg9cJhtW13N51/Y432aS39S3Yq+m/qu0bRbSwWSA
jF7+E3lyG+kHpFpErR/uTU43cFF45ZUfEhxt5sUH/JOiNxFKN+02YyjgFLWKB70dTDrG7bPQy/YA
BczaukVsH6kMScRxTXPtxcy4sGYb6PSMr7XZQCHTYNBYzdNtA/AdU60BDmiQVb0t4rWMiJ3o26h9
WjYqLQmQTNppF+bpryDJ6qcgSaEumeVvMFG3G/ORIIFYOhmRj5y+GLcsEou9wEn6Xgz7wvVYf7nw
OYKS5oRec0txThVV+9jUTvHYJ1kLhcsXvwbex56sVELV4uB+Ac8SoAFdzDYmCAdd9AA65ExeXzgn
7VGQ0vioQHrX+mOEvMzufe3hVj1tS5Gu4bigheihkbFuDYctarkdkVAz2NpsqCuqAo/GEBxuXwXe
53ETBbBH2oSpi5vp95y36WFgNgL1kNlv0F2oFYzXJsuLp/md4bwIBmF/zTcKd3S+gmSgngapUHX9
i22Luf7Yyp1ZOt5baI4H0eTf/RSbF11vs13jQQJKm8xd3WiZWsD1x8nLx6pBybBAO83SgxqWWafw
C3GlekAJiNJ/9ovfTp9cpOcq0jRSBcqHLtQTcj675AQF2DtFAS7DJY2m9ME5dqkXniDHo+PI0d8k
Qw8QRC/I0lR1QsimP44X8TutmBHQriKfthL6fjkNxhGYAgKjcIPIhroHlZFlo8O9QcuNs8vM4QnT
39kGpkqezHnu7gc1PuGWa5thGQRIjetghmYaWe3uIqhK25TQkzOoPqTZaLu9tAr5v3w0ClEKXZBr
mFj+73b4gzEr/M41ZFhlgwzrliESo9utcQRn6y6Jiz2pR1elc+/fF2dmFO8JeL0NA5ADhVgNETWn
pOmbE4hJ1vVWFP1y9ZOpocyrEzigrYie8ODqT/TI1541ZA+uq166rO9fQjPqXxKih+AvP/ueWR+L
gtUQIRQpM1DTaF5qwZVPtzGoRGGHRnL+GdEu1+mIAW+SzSwMl8e+UEQBVhgNuiZjqBDIewO3Ew+3
N2Z2ZrjD3eig9vLUrkLmsks9BH9xgmmjSG13J+epO9WQigTwTJ5bAnyQ2xV2chbDvnagooL8s/ZG
amnvncI0xdLlMFYz/bhLAcH8nzuTwvtpTsJ9WDCyNdOPc4VieAFcpgNVVBRJ907f1qsCrBdIpBQt
5yhS8ggC47J80zEI1lYkIU232hhPYVENRz1mcaqi4ffyy8lNekxxnB+awPXOlYxdCDRugiCr+2iz
QtsTuYXX3NcuHWiAz5RBCVdt6F3wYBk7qZmXsguntTkv8ytB1Kfn0wY2ZoJ2RdF1gcoziYW8sgxd
kExJNHC8Y6NRMfaUhRcq76bqQHk8b7qZyUDFoh9mnAhHguQaZg5nLMbytebI8aSCAOdhguucgvz0
06VSdddNqNY1N8V43BraSbbltHE9o7oAteQrxG8RYckBSFwUOuOhm/z+eyPZhL5BpzEpP2I/CTal
nDCOe+Jb5dG4iZEJHKjfVwxxWbenRNQ8Lav3eA5VmowGAlFHHQ2iJXItIOt3KQaNX0YQbT1zkH84
x46enRY7G0jexvKy8YzvKrhr9NT9yWSbyBt8R6fQLeWeGUVBN9qjxcgVT5foMr22293GH1CABBtk
VvfmkOwZi2T64dtEIkiVUFX1lU/TXuDHl5ZJEdAjLiI3MDiZ3nNbY54Y5kIC9dcONeV4KOfiCAkZ
67oCA5HUE+BJg/PYibLrMthXUXAtGt16ILRrtgTX2Vesfgshmp8lOvI1XOhVr/wRYiEzqUHn/C2J
hwGR1KyX3xZAsvZpSElJ1Z2oQ3iDDm8GHbPcMNbpEE/kHWoERxKELq2IasIoQprr8LEcS98uI4Uz
j2XDNGFwR357C4uZlPojGBevUqivKoX9DRRwWPnhuAPzz3xHK9L3znvrM3faw8uA/Gn46lgY2Nra
fDTOAA9wH2rDa2ZP+jtiI30t3aB6gLDZQbOqzh2aJXwj4PNwrFc18KvAX6nBnrC3FS82iPg/tf6L
ep21hWdabBQI3DNF9bU1py6pcszOZo/GdCC1aNk0o+OdqPyS6WutQBREj42Vfd0+5bAyzst8oDHR
rw4tgAgqQN/My7VV0amZRd7r96Odkp4XEDgCF/0YGVyD5jlmT9/93CCLFwKATFlq4tKTp3BMenmy
x57qdVFGwzMcfAulalafM+yld0TojBdHgALMCNwunNT5dkMTcVapIKNnPgSLoHz2STnEHQVSckRL
haILJq9e9yvc1wGRO5BuDGw1O5Vjcp2GlGDDHIewi2G+G1txbEMFoxdUE1Y7xYhZtbtlVI0DSGGG
NZ29qNHB4ziIvwMTzo47ec8TgSto0odnzfai3XIW1bJTx8QZkEPSAX64XVcLRsqzSmhCAJbyHiat
/PaYlzNZHsBF5g3l+8w6OgRoPSeF8bxk/1gFXsfUS661l15jk2ZN6DTe5fYH64jqSBDVW51o0nVk
Uz2juGFuLLumKNvGNHDKH3EUnNxA7w65I4MzlSsTlS6TFUxid4kdN4+da6u7tvMxCZEH5Dy63jRR
LH0ru4pEgqmwnTUID/po82TKHRi/mMGQCmhnQEn8sNSp4jrYgqvqPewLAmyiaFyDOhGfrFW/Ykkv
tUghRWH1e3L9xmPRBok47aKj0q0BsRdeu6KKOrxr3IrN/p9b4b+3JsQmShTy9f//2AEUPd4xXFo1
A5KaCmgBc7gBXSQNazD15iXUgFIyTET3ucnNneoy44CXv9gaUiSfESFi+Hj7X3lnIK7vpXauXJP8
kQYEG3UZ09eTH22aHGLFyhTd+DU30+DDdtDzhvgDz+Th+VsKhWcf4/oB8Ry906ybHqwW+njSxO2L
DItZCALOatSIOqWAsM1nrdQy7182gBdpl1Adhcby5VcF32xK0o8Vw36QGshhdCssbhv8LqMUpHrN
OpxQpMOGmmq9ScgOIgyaTTWVw8GuTLfahbFVAXeG057Na8ysgw/V1hOu+6yEBxtRYBkNikT0gY27
kLUkkFRcQzrI2mOa5Ti6sKK89SPqZ6wrwW7ZhQGFkInvPWL1SoiWDzHaoW0szDH6lQRMf13t+xZb
gAmq3juFMVD2x0M4YlQ6WYPrn0p/bvqjUV/4ZsI1i/Nya9n4FEkJNyczLKxktDFMoHjmJMXRwBK7
vMVlM2ZvtM2Kj1ifTs583TIRNOdwjH9JMFJjAMhhmxuDXIve5ArqpwdBcBne+sA49fNmOd5k/6TI
5aFpb4konii40rjlDFIsPjitloC2Zfrul92Hagh+tuBoWIlML7i3LHDGHe61JMCBYMCNCOmiFb6H
Pqewi31OsfheVejIEw2rAZgtchfmC80yWKjQe7u9UrMm5omcQBdiA+Lcro5Po5VxvVRUwevUgNDF
BnedfmrKUmxSMPpAdxPrqmHBo7+uvYUB4aDAuyGQz7t4Kf017Wxro3xDYeCKTGxxE8q0/a3rAyT/
EKErB7DSwAJylp4VwVURcckZwKQW1mfx/xg7r+W4sSxdv0qFrgc9ADbsiam5YHpvRCPqBkFJbHjv
8fTn26Cqy0xHzURUIBLIFCsJAhtr/es3oAO/MzgMHgl80a8zEUHHPhtBCaZZwVCkt8GIoVGMlJ1k
Z0exnT4qjhksgzGBod6Q8Ba6Rr3Mauem9Mnw/c8vfEqnSQm8o0GmBQNfhJczOKXrqA8ko/tsW0wC
fDU9dJUlGfwaXmamirJEmefqbVCHG+FX45cKbcHhY5Es9eTjsrJVAf8rUrk+Mi8YPq66bOqHRVMh
zxrS5DCURfqUcaLoeA2b6ALnRoSHxC+YVttlGW39AslEEBg0H0SFPoRoMNeZMxSXGaNU8lA7azlD
u7jeGXA6VjOxhCJvJSpHefZooXcRxu4LrPNynKo0YHbwQG+HvRJ9VJlZy8i2X7SJmn6e4giK8WtY
W3i9uf2wMuVuHKh7tc7NfTKJeuV8z2zchIUsn2xX0e8RcXhlJnaTwuEx0KrPjAu3Q1SIF7fOxn0A
sgh76juhJd5Br2VAH1lHvERviB1zCKpBkiQIUpKTKdHC9puZHqUUS3B7E0vvYEmUqY6/trKwOXkF
OHUNnuTLOgnrw3anlIwSaUIwKdGltaoeoPrHUmvP9C8/qyH6DSa8PXBuqBODq4xrMEYA+sxZKT0j
WkSnQGUf+WciZBlUmOcUUyYuOpok6i25jsi580dfHhSpjXojyh79Nh7WTavSApUiJWIn85ew6/kb
NTVj/VEVwXaw3KNZ1tQjhEIWMinF5No6sWgcsjrKcWgWoYf+GP8agX0XjhTduCb0Vn+ad6vA1lcJ
NgZeVRbeAmOPY8ZcfguzsNxkda2eQAd/vuIi//kqOw0CN0pXiZnrqrBOkEq8GqaCblFuMrfEYSqR
FK2wzI7EmhSXpIwfVTWW1mzNiPo98PpVL5+YyHKxjVNJx/04QyUfWtga/AhMV5Sl4QbBMet9g24k
Dyu+ZxSfDFnkzY/7JAB7LwrkvS0GKbGhtZ9RAOeSuRVxW9xNzdmAscXy7HycoiwwjkbXH7oi+TJG
o3JJHKV+js3dPO6BPdae9cPk1T+0NvSQDUAkYoKfawu0qkuSLHH4UHIVj4k0fHPS+LPVre1CC76Z
Fc0/5PH00A+xuKFI3sAfZxpF0a4K41xg20v7EU4CcCuOHxWd6ZqZNujfWrvLN7YmjB152h7azNBa
NLJTKNvM2dZeiuZyrvgY959woSg3jalTXHSR8tQWzQK5JejuVDFwci3ONM9FawiMPcwI6GIDyAre
ZH2JGjVWv0lnq8Bf+baufova7HVmcTSiF5+JVnBM5fTRDOZuDyDvZcrRRRbropStcTpyu0DcXddq
ttTi0Za+LgP4YQDUKQRbeu2w1LLFPLUm2TG9zq8yHPIcbdVMFvV2zHOlqGixgf/Msx8WTyjqzWdd
NbAvSg34WS6oOJYGLcv4uiNr6sl3tHd4qjtf8CxIqiuOomB4IuPqmrva1gmbvZ9E9aqh6tghjCmR
G8abmSqigbouwLE31BfJXSNyYBFayfgaTfG9sX2w4GikpojbFaN3dweLId4MOkLcyGXG6fayHwDk
Wc/3yXzbzLuOA7g+GtnaHDLlgm4zuLR9ABUF1yJcSoEjZWtXyZG3k3vJ5mM+Xo2IBX3j4mWlvp2h
994ejDUipng17zpBae8bTDiIN+fZ0I4/yG8iIlvy5twogtHth8Yl8vT6pqrua5FA1E0r5Y0nwKGv
GGrKF+PkjFdCFuLFpBqenIETbiKb/nkTL7HE3UbwsL/5lfNkZaP2PFSWviK/zzrEouhPTTbpSE9x
RhcFoypFs92loivhyTP77IiZ0z1VUYfHoNCPCsmAgBoZ2cFesRvqQKLrsCAqOD+ETVRwvHqAzDi2
STaLuvqm6x1EDR2wEvsuEFh+ygaL4HTfNMZtfgjHOUydWjQaDSpyzCzPO0z0uaFrpT7AzU4uBiM2
3LdNd6nL3PCQOJczTEz866cyWHFnZjsjqKB4qdy2Kv7WF60mj0wd1OZlzEA0dfVYdoqzM43cJgVR
0k7hfwAKqS2pUkZwcEQZnOfn5JRCjUKs8lIPuLLON5RZ4vBYI2949m1ByhBS12DCTDOeb095o1YS
TvlYAIH/w7upt9qGdnJYzH8DZ9DdZSYpfROmgCuiATNIRpb+BIndPFKQX7SGtObBGcSpNymRkS2o
z4w0Xa4w14CcLXcnel9fg3jFrxUS5Ny0SzLlJpBDG5Radu06y/6mEi1Kb4mzNYZ4GVUj2CWS46dV
Vbp3RFsvY50ls7SV6UIaa3KJVK6/+eaZ38BUG0/QEQdJneHJqVFwi5gMF8iHi6HrI/upUXhgpCn+
Ik7Fl7V9A7RfcjAIiDtoLY6GgdMi3Leh0QkpsSggK7YILE8tZTHDsXTnkkv64GhVSdw2AwNof+PV
bPGgmeyEZAsdGzuoBrwrWTLexGbMGJHn7avvxirO4L1ybWxTcjggrw7Ks6bk9/kcZLllfm4xmI+8
qNyNloc7OBrXnaca7tG3YdY2kVbf2wJ4JART/VJH5gvhCZKn1drYhFuAycZYOidoPVZVYkUiF9Vq
QFxAmZpcEQeKbReOYqtqVXAegnzVR636YAaUSIL4vY3EA3FTKvwXIdx6yWM73KlRZyzJkIlWFTnW
Z8VHN+Y6/e6jYsXPEpFYEv8YW9EgB0dxK7Q+uPy+cQsm2qPS/vj9ECKrdRl25dFJsE6dS7W8Z4yp
Jrig+pQzy8wJu004a3nlK39+NWZMUqIILRuXR59XWEq0Nc55fXsrQKQRTBvdowac7mq6fa+dOt6F
nVMtFQsdb+9AnyYA/GSbuAvLPTLICPDoENu11QnjvOmtNhFl21jN7bO4Ins+U15M4nFPHtKihdnb
Bb/poC+hUyBZQGl56FsKIrTr2qPRuw7OAhUxZorzUND9LgaCHB8+6hcb4B83rX9+8KzGXgtXsfZb
DGyvD86uE/VWyOlSRuG/xdw6x8+eXc1kclgC+9BIFSNdE5vxX68mY2Llb9Vt1LgwjGztCxUg2TxE
hWDbKqJoE0GB/jImFjILNfhWg67A0HOWonHbF83Snhv88d4hYy2GZCTHVMvgazvMxgT66BMYTfHi
AD5OgF9Plg2wbppuiTxC2XyQeBpfv/mVv025Wk9Jw9oj2XWl3HijsMhF6Tbz0hWburrUPYJyoqCC
vlEhGHFcCQ/4aJ4Z7sH9gufI7MU4d3IvJODymuhYPpC/xShH7s5v+JH7QN5vvwpiYsfmr+Ewql7P
u5pEkaWjByhpdEkraZIhuyGcq5JT2uhf5z2T9ZUGGv5SBny9Vvypu/z+Sokkrk427rKoIxwCC9tD
MzV9ycED734XvIxNEy2470qoeLwCe+YxLl+F8pjSDz/fDTt+tawvPj47H58/MX82C3Gpjgf7vQa6
2JrOFK80NzFeRGSAISa4zPa5dZ2ZDVFvQv4cn3uBLb1G9Pd6LpxK8mrXKtOIJHYmmRGFUa4EOD13
vLQKgY+2Hea7+aNN3ZaA5m3MPUVgoad3wSEci/hg69hfJArd0EgD8NQ1ubJM0QqfMfHguZfiKxOo
9TczrOuXQbAAS77+2Mmg8MKIdwSIhqQCT5/dBsPLtAuSa1CN3dEpM+J8VDt9rnJtr8A7NtWmvBdG
VD8zorITV3lKQuF/doBD5qN+hxWvM7ZPlqZXz0kfT0coL93DSBb402ScfSCIdT5JdrbV2XfNYQUl
Ts75hufDUx2FyRPmNcoGVydlM+8OTfQ0f6BxJaXKtG0yefjn8w/qy36CZC/N2Drn2+CgN/Odyl+7
TgBdUNO8ozIU0FLIW3kLXfc6TGHzmAV5vR8aaJQF5qVvcAswcPGDLy4SxK2toLYk0698NgPQqAjO
UtO/Ctztd8SWMhaWu0rcPBKl0tyzZmjPLZmSOF5yPPDqEbeGMj2O4KtPWgpIBnUX4NU/lXL62066
stujuqUiLph66bA1dm0WttsKQ7KjYaWbJNc5NzDxlvPyOLTUg5VCYqIBvYjerrmPiYnJkKbGPzoi
QnS1eefcSieArnm0woG0oSBvFkOkYlXVgG8kreut3T3ET8YqrV81nzEkVI9ZSqn2sa/4aB48fMSL
dnhSygIon+r/qgajTaehVMcs9pQdv6y5JQnAOo0TxVg5+Ie5tkjyKrr6AC/zHgoy1F9NZx/IL4U3
QpHe62gVrHys7rVdaVuufGfTT6xgBX3jhnLM3tRO5+x0w8jOQ47nVdIr2nMmhu8tjhz/jIh0oXl/
H+G0POBBEiR98NQbHST7koePzt/5UNkDURlZQiJzzrNoMlr13X0dVGNadXGpHKkCqGVbtbq1LMfH
jPSsZSVE9ZZq2q4nAuQ5RIC2BUfFIxqXCyipPs09l4VGWrAkCIWOCS1HL3iINknwynCeZCy2RzWM
GJWZ5IjVCEAgM0aP6BhlKJUR/MCXFb/1sCaNRDz5JoCnWSIpwd50eDAaJnwhc40GvliLT8yByX6N
9wi7QAHD0oPktiOpq4G7QbBt6+Hvhqhn2Fqy1tJMMK7SgrYzlx3zsXJ8dlwcHYLcTNaa6kT3flCn
nYH2lOhhhsjzsaosvxZhAs8vQw/fMUgJVrhvaAy92MdnVFLaJGe/zYovs6qo1Ztg5/TKVgk0tE9V
KulgukzMoYhpMXLLF02RHMrSGs8EESlMp9xyj20Pgrs2fS46FSf0qBRrGyf5V4FpUF4XwyWPXEla
pjiLS8fYzIxgfOBW2NZ4T5Ylsxdsprs+xvV5nd1SO1ZuVqm3R6gl90qa4syb1qjQjifeecB26pkL
6JQxHP6WObSsoZ8UyGwN+xCYClYkmZselXQk8qXP3QcdYpTMIlXvIohyVJZ455WxdmeIrN3jGNYR
pF40eG75Nf48V6jUz2RWn5L7VPjTWk9j8ZIJnBi92FFJyGqaTTMEzD6Qao4bwiEDDRpO4RzJKIYB
lGZEJ0ehZAxuSUcsj1xKzEOaSqn3kLWfqEGgK47FeI4baj5/cOytgZbiGsU61oc+j9Y+15M9WfX5
2S/El6ALvYdOxPbz/A/gH9rPdGLeAyM450EUg3EJpIuQH6XfBRjWwu5Ec3HiBoy1DtbV5FtHTJrV
FXOzdGG57lNrR8OJaOfusVE+V7hVPkVUfvs8zLpj4hs3UTjVga+DAgaPpG5ZwapYpnN0N5PRBdVo
fyv1t1R4+F0NvrKf6x8Ds47GhJkc6jyQYvLPlnYSGPhvOBu9F3BDbbXeaL53Dyuqc90hKTHKIQxN
ncziFj0WlDAcl9oQlq9tgZGC1+npJZFPUj/WTkUKzeJWhonknyRdj5oLbqXZF29xaImjWZP3QRBj
sO16C9fN3H6KqaW3eU0q2fwqBANBzWCXmw5V2yZA9fIVQkve9gt3MgLcN9Wfb7UKq0UFwY8qcV7f
MMyLcfoS7bXL/WCv6JqOXdgYP+IIF8R7M7un+jReEiXJYFUM2DZP6lcbPvHJgCK5nVzzTnBmunXg
Dz9Ao9Gecqt898u4fTd1JlRmLb5NGeNLgtmLW4w/49amGqmJ1NpwTxc3NYdxrZK+/UOflnkurB+D
Aq1N90cHgi189BiHrRw/5pWKfelb9Y5JVPFGpKC/1qe+3+mttF7uvGwfCnwx7SLN3loDF2U5EMgj
Yw0b8ytD5vGeGh1Ra9jREAbjjl8CWJJ53SuPugmZ0hqnZ/i19TGqNYj3EkIoKmpnHlXtycUpjTQv
k17QhnNpIxtchz12xgsiZ54crd+Cs6lnVXedUzFi2YAAKfxWJrBXc/XW6K34nJVtuELuZ2xbOZrS
u+ZssHjdDQcmeJpaNx6bwQLpY76fu/dEAatETBYbFLydQE8Um32MLAQgU6qzUigYqADwwsoIm8Yc
d3pW/N4nY7BSnzMfZqGSv3HO4QpbE+kkAhZ4p6GxLlwzumumRLX0mzUlLKui8vbJAFBQhhSSmQPE
mugLcHHpW2glX+jj/EPsFc+umphHiAHUw3JOmNUELUeQKUgR8Z9KULZT5ZFkjenD0lDt44wIuDie
ATZW52KomnsxsaxZk94vqdap6QeX1Rf0AfsIcwTMKSZ1m6UeVNdBc+Wj1Ps4XxW3ugIZ8O76VnHT
CvE5V1z1FvXx3dJrVl9CI9ZhG6JkSOx3dUj9a+Vk5t3zvBM6yFc/lVVxiYiL9uM1LoEF4tgU15Y5
/0OpQyZJoRah5KPtLELSSnDkdfHWlU0pPhKosjPlUCe3tq/EpWkduEf8VZ+g1GFz7xjGtzaxgSur
7OuMFGJbedOCmuwNUp4uXuWJTRemwSFNoF33Y1JvWm8MroaO4f7QkUxUYqK21qMhfaSuAJj00UDO
u0BqfFWBa4yFkd/cyemCz/6+q8pdo6pTXHYMd9NOjYLRvEdULCK/1XwxhaDEwKsudliNtvs46ZpO
vTflo7KZhTr1hG7NJ/Jx1u5UPEsKP8eFXqZ6FTLHxe5UoqMVs0VZIg+qqOIZJRRkSMpdXbGiC9Dw
qRKF9xMpwsWTbHV9P7diRtHHx5oEt4KwhKtSRk+cWOWZ9Bt933nk4pUmuiK/JXHSSbpvoF3IRCa1
+twUtXpupuRoUIUWi04nk6y21GwPDFx99qml9nqFO6RKsrwOc/pcghPYOE6FKV7r8bj92CcjDGIM
UVWLwiTWJ2qho+uYeRjrKsNvB5MSsfd4yBqor6ByFMlKyRXjs144ytknRMvFVHRuAD82sUIraKev
lmLLwRaN4dw/OvngrVMXpeM04KNA6FKyDpGFhW2D11jrujaMK8C92CZQVoSh88pgcGuHIS78kkWo
29zVbmcjfOxWQcYUnxUU5MAmCrROamsXJGq1nJcQPwdlSIKwONRyRdE6lfU3yu5QPMF6vRJOU2S1
W8eoveUM1g82Q7WeJOpd59rD1W7EjzwYF61Vmy9MbJ1tBIN7/YGE8OQIysA5ePWUwViAU0wGkLGd
Ke9h+jhySS9xZDGfS4O0kMxytd28WzOJwcZPIjt6aD1Xgbmq1PZQmEO41yjTTzqL4gAJdVVUPA/C
hiAqI2SpcLjAYdIqRo48o8qS/Yx/uSPsFdxCD/OeJtEwB3/jpYdKFTNFYz+XP/MGU9t9VxTVed4j
OK7ZT3RF2NAnDU9PSqVIEzlArape8tQbyISvyl1Za8quqsRnQ5UDT0nf67Oau8vxXmKvTiEKlBhU
ydlMGSk4PjMfvlm4rO2ZTKA7k7vzBnqWQRwghnHGSGCwqzPnm2+lpB5PEfnf54/brHf5P1tW9vHm
/ImWgb7NbOQ87/kxzcXYkqgQTsxkVT1DWjcExG70NEUVs8l2BcXu4A2MKfTy58U3X4E5MifmsVMG
A+M39IIsXIQkBHfEKiI3M83cRdA4/j0hW+RoF5hPQtC9z4f8rm43jKf408tPzG8YSqbCcJryzXxs
3sCOuBoIZ3G5LRLMP/XG3aaY4Q2lzgQTc7LlhDZTEKWWemcywbIDl99eQThFy+YQH9KRNtMz4HnC
aByhHOZuT5mKFGUeoHWjcZqxbskw08eoOpj4CaMYLN9MV8fcVkpIYF8ly7CKvH03BO1LxvOjLclL
CDPnPhP/06w/eBXDA26l7tGtTMpIIZoVnoqf7Q7DYWpeKIG40+S4zcC8xp55n3rWtC2tCso8MDZu
lXITde3PVzWmaTsM+RFOepvK03vo4jyJZ7G0S2THfjL757BOy61DushDmffD6WN6KsXy8yu9TO+q
z5TKpCD8OBQmhMxONGurxij1s/xWuOJ612x2IjIb76oW3arR3fA8H583iqKFdKBUsIXmYQgSMoJQ
tdAF3NefgzhXdgwq1W9KPnQbwtOhGUZD8jq/Iq4i/Xj1cUxn5QWoeVCzqr6ZISh3TbG3RrkVfkGK
vCuFVm0Z8ahwHbuNMmbt6xS6nqRCj8dMr7qTsJ12GRu1ujTjEuaCN30VGQqLeUHvIjgweHfT0yW3
sIDC2dv7VPOcfd+a4tTKzfwKEU96sorNx84QGSfsgQgiCqG46bN6NjQKlzAOVJYzmleN8Ve76vOT
6eTNBm/ubkUaIOOZSTOXAH8F83qhPo+Waz94eWMeosFRjmlRaUALhEiMSfs8Rb3YibBmhZCgUpCZ
4DsCln0O0O/BStx2FtOtoA48VATfqs4ByEdCg57Gd3dGeGFhLl5MCO8u05MPmb6VWLdpSvx7X7Vr
4vC0Q0+pVq71kadCrb7RCRAV4tIgxbgHPGiNDXlYbgwa6MO8i5kpV9lg43kh57VDFn/1IyNeu24J
a11HHortLKHF8oerTAsPbdf2u44Jz++HhEso49wIq6WFwE6WfdDMxa4PQQTnwm8+1scOGakYV0DG
IW8MwVDr52KXhkV07hIiU0GOVIz9LGPvmYjlB9K0Hz4GdPM+CxdIrcqfKgsCc6u5Yjqath8B5jLT
sBOeOenY13sjT/qziVN2taq9Jl74JuzDsumveIAlJ4jOV2dMxMnojMUfClymjNF6ulYDSWtB6OKh
ImdQM8A7v8ocMSKTgHWjy81IcvXSVF3J/Sok+yctfZoYL7Q/o6HVnxxbqhNN97OZqeJpKn7u5XKk
ZKjdcLTyH0yucF6wbf+s+VOGMRG7VCmXdNTsuypbuDQ3D6gBvM8iL/19nEEszDxpGFlGzgZeSrWI
q15fecmEhKTTZQCaGpprLVEQUli5RqGXokkzWuvnvkPdsjYLs1tobexcnZSGL1W8djmAaV7nY/h9
9jsVKIVYMHks9wdqeswj1SiHs84jk1N6N6YSSbOh+ttYcX++6nvl3WFAsWUaVC+BBN3XgGG0lhFg
QOHQXfyoOBS9kb+Nqe3wvAynz6Ez4Q8ztt1agSoLDtGpFwivUAVKHfaqgd9z4lrXOI1hY8L1JkTJ
ikxCg0pY2W20hj6Iv01XkIYEveTgys28O2+msMYdf/KumNr2R7fxOnyleUVqJs5NhRgOXoZclcOB
OvRHxbMhlczeGQohGHFNkLZawunPvZpMlH9tmlgopxBjtGPDtIkwSdwipf1dVgwYz0NnxvBbW36s
vFaQHyewto+CC2kQz1gVmdhccjXk525HSSikvtcWMMis/UyhKTUKAo1uziDY71aTTzcfjruMbo0u
w23Ht7GkL1HsXLsVXF+L3HEQEZqDepvfsKRTnlE29u73Y4M1XQ3Hb0EqCXKDYKQv8sGuLgJnuocw
0rw9DIh6EedEKpIvJ14CjwlznPaPPIyaq5WSZisPV6Qho/JBEQ6xei14mr7gwLvTsQj41pgARqNw
/Cs1lA3dJ7OXsH/ib3UNe4hHaBDBgBrwhXGkuYhDd7sp89bZV5Zc5h0JUJL++lkRJaupNTpvRuMT
qYsqzGJY6aREIwX9wHDbNBg9xwSHDyUtoG+gAhdlfNVsOQgSmYIND5V9jQL2Rx4/Bk2jvzNghOOZ
BhXs4MJaWQ0gNM45xbGkRVuR8NU/Md2UGkJXf5+6V8xT/B+65iBbKeovXkrXnTDJROYUTzdBaPEq
MGhnB6YrG+4i9+hNlr5tcGLcM50d9pizKFvCRAdIyla5iTyCHmjFHIYfQ3KzO7q7oB7l00y7Mb3G
4DOo1ddK6Ey14+bdjcjOxCIneDAwiodPp7+nSflMHIDzqoYeiBiT4MfQafRl5rnBFfQMlgTF69HG
QW+P4Frf2t0pyxXvoERQAsexMI7zK8pwcfQJDdrMr34/Fv75mB+b1h4wkxzcIdt1IFhbM7KG8zjY
xNlMWvoUMOGGDODF3zFfZ1Ay4AI5YS7jx4P2jaZ3eNCVIb+UwrpE6PGWcMq6i4gYiAsbNQs3jbsH
L/e32Is4ZEhjEj8GbnApERyPJop4p26GPVAXBsM2dWoPuYXrX0UthNKoKVz/rpZcurgzpB9zP7qe
XgmV26df/vO//+v78P/89/yaJyNd5i9Zm17B6Jr610+m+PRL8XF494NdEx9JZMKObZiGThCKYfD+
97d7iPvzr5+0/zAxSK6sDh2WYTfYAijJcMPBk+gCYsa/Css4uUDz/9R18oFavf5uOQRtuKZfPJo9
zYlTED4VlH2zTLuM3dDOHrsqwInITOvvDAWW7VAmy6D1i5PFAJowqxaUI1HtS65M0oy7qd/qEulm
nZc8YA3EUCBS/ULIBg/HnuYtz3XcVH3vHVridQijiNGwX08Qz7DZdtDPf0jII+h7cLV/28WgXhwG
KDof75p2jXhzViyneY8PvWRozTStLsSyH6bdw3xe//NPJ7aeT/R34k9giwNV/Hn3v08haWh1/s/m
v+Q/+9fH/vKpzXt+fkvf67/90GOe8t9fP/KnH8v//ee3W741b3/aIew2bMZb+16N9/e6TZrfLhD5
yf/rm7+8zz/lcSzef/2ENjlr5E/zwzz79PMteUFRn/zhApQ//+eb8nf89dMVv/fWf0v+xz95x8/w
10+K9Q/N0elILcuyDUfFy+XTL/37/JbQ/kH3LgzHNYVOCLb96ZeMnxb8+snQ/6EZpiXfsYAIHd35
9Eudt/Itof5DJelb5x2ubxcr20+//e4/b46PP9q/v1k0/h9/vFksofH1MCTQXWKsLARqf75Z+jxL
mGFGNjGSUbhrix+DIAs7n4xLrZOznRjuoxPUyspu67Ob5sWNy92EDomFeF08Zr7r7jUr30HlpqK0
sF3+w7n8NzezYf71+xkaXDDVtUykx7quyZv9DzdzX/ghLGycuJXBiteMt6t1rQ7oGQ5NC3BIpBZZ
Rq6DbjuVLJ08ulWokVamEt6KotH39hTsLKKPn0qwkUqL0YOUrUVOTPsYOzqO7zyo4M3vJn8IDkR8
XkonG8+WW72VIM9LL8JhN62MZtX5Y7NW8xTuOMgtNpjhmzpqw1nS/p8BdnHCsSS7NM6XudDefKs0
dlS+/rXrhThD8Fp1eIuIkOr3fzlFf1nvLC4gzRAalxizRtTc1p9PEUOq3DbndA/+2Ouxix24GGwS
/A0PZZ+3O0SGwQN5NhoUKy95US3fgiDblxtrrPA6KELnEPMw9n1i6YJRw6YtJlZSTkLckPW5GJQv
tZmMh1iCG7bSXshOTh5zS2Noo5Cah7zjoS8KjyxW3BgenAjcyg3GowZ72NEZ+SPIfOn5FkBLwj5E
SW+/MAl5mAgQ3VODWEtfCHRxvijuo6lYi78/Q45c8f/wRLCEJciTclRhcFPZzl8vIiSfsaU1UY8A
qv8GIbZfDVmASNsYCVH0+doAiJ2csAS992qM2XMt3WQJBf8ehETkzvbE86Gpw5gUd2wBKoJl8bxJ
LbtfWsxKaDHVTQLs/OzVLaOZKDaWOPBHzwo+oGvFhV1j4PZvwO25zxtbStiUrjv36TDe27yz9qUO
LWB+k5ie8S5sBEwNdxk89gfLcusrFr7qFUEPiC7zmOW8O2/sKrLRQTHn7cpROSPTJ+ODM/NmudL4
1QnoRQt6f+gSVQJdUXGd8BWxwKvm9eVNlf4PGh3yAAnKN4ANVwNma0vBE5b/SUGWOaZzSZ5Eq9oX
+g6jeWunJYn2MKlTepiEQ6wXK8JaxVwHY3vjUkGkIGQSIqrp5zcoKP5zAY2rINrg3hvFj7//E9vy
Iv/Tn9jAEkd1eXy7aH2FKde5P6wT5Tiizw2I2qzHh2AY2l2c8Hz0g76/Y6aLMRw2v1NrRofOKyES
FROWvyVd/1Jps+hgtH10cEVzaiDVMmWM1xpqixVuDcjEKgten7TkaurkFKQ6HhTgefMhfMbQ8II4
rXJZ0OstUFdiKJhAyJp/kJvUJPJZwxeGyRjpkaZBn4DV9YMe+dY/wf2vJt3irZrUYz/5tF2DyD82
plb83IUZusoKzTiQamucq8kUZ3q8kHy5avvhkGM7OZSHRl3EvnDXyFkWERZDX038uddGSpQRZ0zb
DhR95EgEu47uT+arDMf5UBj4w7Fow2hPYuVK9HF7ULKxOTRFmR0Ac00vGmnBsRWCdFQdkS38b8u8
zkPwz38+ojC4lrg3ddO1besva5gSuzVzAYyzaWBgZDEUPgcB7t4TQne3FRDY1LxZ5lAAnnoB1bF2
yuQxrbGzggi0gvTmrytJcU36hnC/xrmXkxwjheM5QRh8LEQRn2vsjx8IKeu68rnAEgkLHCs/ZZT5
D8Kf0s2MxxVGH23+/to0/83ywyJtMSiFdSBsS77/h2vTcZFdq95EVqtDQ99U9g2mdvyYk3b+MNVf
/Mw2XwnpUGrSf1iv7f3HRjRQXhz/jLg92Q9GVRy6LJoQm2Pmz2PtRrnoHOeNTm7nUSRGvk0r9x6C
1ZbLLtG/Qngl2iuyjWPaVdl+tJtDWA31SgtFubNqoX0JpktBaPixtaxkKShHQI8ab+vb7bOfDN2X
YHS+AW4YP+J811TYFhSMgHzKXhzzCpITanUfKDukNwQPJJhjoamYvH0gyt82NkGHf386Ne1/1AQW
BDATXg2KQYdrhuLoj+cTvSiigFzPF0hg6GraPeCJTTBBH3R7WBQy2mXsmh3iLSghpklgLBtHe6x1
wYCwA8dpnXLb8pMPv29kxV8MXrcuG8tbWBQ1T2XcE09naS9mSUYQ7voYQ1Y5cw8SJMckJ9wy9vdd
GvDAH9Hv5dEVtsp0T7XAXirCU1bVMNknzSiOuaEbN3z6S8bDDjMaYby4Gsu3QqynpFhBpxY/Rsu2
tpRQAwobnI5quTH1jrCL2iVN2XRWZeNkZ+xcfKyUqpvqxuWhbQ2VFCCM3ThTxIthh7XMh/RZD4aD
otXWNeqD5mLZ7T4sNfMwb6bJMw8JWdHmQJpZIeGSViIl9UQ0m9BhkCTedRyNEAI+vZ3WqCcTN32H
SIYtXCD9Cq1Mv5Y1BnpjI2JITuRbD3RLlzQYulWE2AF6facu3UIBRqyUbufBlcUPpUreGi25kFAa
PRQQj3AdMfoDho/Jknih/Ov/Z+5MliNHsiz7RUjBDMUWg02kcTCOzg2EHu4EFDMUM76+jzFbqjIi
q6Oka1WxMAn6QDcaANWn79177iyX95GT6WVJ2/qc+XoXboldf7Tl8FyZ9IL6bM0fv18aso11ySyx
Ulu9BInnMEa1nDO4wT/o+NR//P1dZ/3bQ8yczfNZnEyL5ht+ij/fdN5GRiupT2WYqYjOcnshi6U9
kCXHeJsLfqYfUd+Ufo5/zKRFm1XjRFFZHHFKtjfWUvaHaqi/lFMh8swafzgALX1Lap91XyGskr62
zzT7sV4fmyL1o6Lumde2hnax13k+0CHZY6T1b79fqg7SSCLNPjQyd3ppSURQs9ze/v5H5u7/6+nA
o/Cm8mL1grzlU2j++YcGO4uWmJgGZgFsBIzevl9KwtpzELKX2bSNM6qeH33pEBE0ZGSmuaI6Gky2
A2eCrOPMek27DlJUMy3yVdTSPc2Tl0PU43fdxJ2OYNeYs+GafIVHk+wN6B9wBHdra5QvAk1C4PXx
CNTuMunlcNEsYvfSoVlO31/2HcQfIMc+BZzufC22ZZ+XhlpsHcSDYlIb9HVvx9T0+zrBwln3XWhM
y3xst+41n9Rzl6fkV8vuFz2flnqh+0AWcezJPxbFDHG5WOOt8D8ShzirDri2M/xYyQPuqWjD8feg
ia96MoONaNJw0WijZ8X6sVgUW1ZDk7ehmqtICgEAsX52s0TXYuFUclMcAVbZh5tr72EoQaIoRzrP
JZSsbhb34ugyMiFOGWxOLe+MTouHqn7I1fQD6Neh8IpP0VkE2IFQMUB6ESpcEJFMckdkWZWxm2Zx
p0Q17J1E+9zq7lHOWOupeeVZq3zi/vBgZQCPYEwXCO/a3Tj5bLFO8prL/F1pYGW6J8Zq9hFTD5Gr
9fAxqAr9ozu/aTVnB21EvtORUWssREUIg0hLiIPIRpcX1B/M8pim9PPenLYnBsGkBbxkfoo1ufYR
YCP68YZrSMO0ByxkB1SqEYUixDE510G3NOQdqu+Ib4ZqZv3WWb0V4SyFsQVXKtCdbj2U9lYedJ+A
4JHaE75A0FlKgjKxdgaN7mseVB5rnQMlLc2DafRx77XpH9D5MC+IX52rH+VKW9qUjPvxByTH9JJg
Rt3ZpbbcOROKrNIZ9dho7jnzsDpdYz5z8QKhH/KjHo8280Mx1s4RLTlXXo57FEFzpBzhhOZILKk5
0emf5N6ZNJLVEVLVzkAQVdMGc4Yh0UOUWHoTUyriqRKvCZx2If4c8TM/mcfkrwTkbRJe3o0oIq8i
4nLV7/XW+Mq0VgfEAJkjywoValt9wQLxjMJ4nLD7CNEeXEDiJhPNbpk2ur3OKfNLiGOL+yBacnL5
PAnu7sAR5L4KnNU07swCsROJenFvOyRujvw6G6KHe8+sDw6ykWDJy9jmsHuYFmeJpynU5LUlLz4r
nG6RPCSNdXatRUTDoA/7ZVHqudK9r5LIhtmxMzxeznFVFBizzeXsXPecZqUVtGamPRjbU+fUPxHd
74nXlQj7Cc6WLQpB36btntNpho1nootb/IfRzJu4H839gBgRogn2tLx41XT9U7Nn9qL0rQQwtcLM
nNwpKJ5lhmeyHDofOL13PyzyfjHEehrgazBCWlr/x6YguFQrUSUF49PrRmV95Mv4R+b9MLR+jOSM
wDLtDEbLv4uxbH5UvHGSoxKMjJP3WJ1SS+lMgyTsV51ep9nxMK8OLNTC/3QL1M5qBgVEHyMn7BfT
P7lAaVQKOKGeBH4x6ctX3SwADJd6fXEQ4PZXuZby2QjxFy1RM+vmSVcpcjCr+NUiUTnNtbLjDQt/
MCeuF89r9+g3cx25/XSQdv6zn8t6n5PzhUV3J0DCx9s6cQRIy41BTf1hybXDxVa+bq37QBrWaRY8
gWpeDlXHk8YUzYwNOhYBECP/0GHulcVvocVzaXW7aRvqOKENv3fcC6kLajc4pRuuq7sekOxN0g5U
N5snpupPzWNVYCFM7U2E5GB8jHZzHCFrkUsJhJzi75XSA9PkbGhnfIYHdPQiYN+XDNCDXk8YMoru
PfGUuKUFc8cF/8pL3lffSg2dlrZFaxc2g0Ya+KIRmOF0YODUvl3r6ey5jFNTs+Ui+OPBGQntmLz9
2Dnq5Jb7yVtJRiv4NqR6vae6OxxzwimqNinDNtPbqNYbDBnd8NInuXsozPaaj+0CEW1/jxIJ4EWu
7leeoTuUEs5GqrDBGR2cXAPbiWq3bWcn6xtqJcp8czYiEgWKsHdn0rsUT66hkRMyycEC6Zv8Mqzq
txCyfK+KJKYJjslPbtVDbT04fQ1VtruAMsXAVdypfkQms+tm67luTImuWj55g307OxPU1KuYx4R0
hITx94CEdQfSi/BCd0nvE2+Bytvbv5MSf4W4YvJ98TSKeT0IMxEBYBV5qRmIIslnfm4uN90gER/l
RRKUK2SK2tq4K3cYb/ngLOOiCco9vMLRsqBw7Axx39nPht3VUY6UNNqukJJVN47y6qcrUBr2pPiU
SD5jr0bUh1+DBpC+N7UskvKXKcATZSUL4rzJCsN8d4sZwoUQ3+ixr/KG9MSI7jxB7/xPOaGvaxf9
Z9aCgRrwoOfc5c9stq/dRNodkinrjNOGpPIMT6lOMKTpzXd2Lat4zIvfbZZNO19WBH2qPmSYgFWL
XOlAX5cXwZFrV1nNH9aYimDI6xdrNh8TC0v0loZu0786VpfHs/Ci1uk3YDsahD3y1zONwNPRr/G8
JirqyjSyHAILHXskkRPJdO6RCKNRFt/0Wvs+zyh26t7/qXdYJvIKk31Rsz80/R+THG8njsGBUgLr
+zJ5ccq0NWwlmAGBl6PFxECGdm5FxNUSeZ3hZmhCXTPjbQLOhB6xCE3Mngd3SItotDHXOotx1p3k
si31M9of5Mk1gzvlxh1zDwSG6p6cNRGuMicq1X1QueYdyEojVd6dncCp7Ru/77Ybv/ossb+HDIkx
uyzmDWHp2z9fjHVka7pmciNGBfCrtofMKjiBjtfx3RNdSJDJxVQRt2FXCBt0J3AX8eXpbOu+BUPY
ETtiTYDTZ56+c4U3BrXmDiGbVh+10cqaR2iOO+6TT5jyKSUmJ/p68gnGsqZ3gEeoCyyQcIwxDzJZ
XsZh/oD7eO2oVceJgW9k9VpKfqlTh9jgOzJ5cNgT/HtNxEIMOYRqwcDY0kOqIB96JfzKbKZ++CVp
kgWWM2wHOMtp4Nu5SVXR6ifVXOO+O8AQdR5PPjHkw3Xjc9nrPTnEatDiirccTO3sAbzdftIKciPb
Zs1Uq5dEXUGaY1VPNepTSPg9TGLqgeLNere3ArU8gK0IMfm+c22UXJrZR65GrCEhGQ8t83V/Uqe2
H6tgdPQidJrsR7r2d1dBnMo2/N9tddZLGa0q/chc7r85uc+9LPBM6iFSAHfrTB2zOt6Nr2cohIag
6MdfMnUPGhJaGsvP81Y8F8MCMdK3XkgcDZMFTXHJNHd2tS/kJGmU2UnsmWSdzQZ2Kw9tUiG7awf+
tt6GlrTh2kAvcDKBeR2MZfgjWcRtRt2F4Qt2ig4Ced1Ow0jzIOVEU/aTDDJiycHXv2xb1PpM3REQ
h61tDVjMRqCpU0Dbg7fEiCTeNj8yWi3WkpzeqsrnvZEMAHPKDZgNIo5+G2xSoTnqeyaPJEnmsfsl
Ku4HrQpsGw1QLm+y60uKTgutkXdcezOsiLPcdYRoBUl7JR62QZtb6OxGaGS6aIPs2VzUfEDqocUb
8NoAvAqxXLW58w2UPBPocDTs18yfkhwgyay1M/irfTLlu1U49xxfqVJriqN1eEAZuhIAi15eTN5O
K3K8K1v3JtE7EEN8yBF/Ady6SlQthtA9WCnNR3qxVdt9oZlvW4dsfVQHZ8rum5rrJuZ+T1APKQY6
rYIxn04uuxQpzu6eRwNTCIxPVuTuYxYuc/aWQt5yMJN2SAlDFF65do3rgcl50BLieFYdMmRrXcqm
hfs6uOQ6t80nZ1MWHNktKEgoaM3UcE8QNnaopXpsIRwTylX9srKmiHCPEzZ0Q5rVfJvk1t1mkNeR
FxIWDRLB84YjuqmVF7hsDZyCTMlhruP4hh9bI7UGIGtg8RxjEyP8as4yIyq25TF36u1kASAlqGU+
NkRWJHmGvWx1qQsdedOtG36oGXVyOp6x2sXk1biBUNkQuz0BL17H2SYj0szV22uUrf1jxW5REVDr
V+4jnnZwHrlwmY8oG4uThN7gTMPtSGLsOvUvbYYgeJXbrgAuErYK6IYtx6gv9A8D0gfyxsoCWNZ9
9LUp6V8SbF+ZJOagBb5P1h9eU5C1oSHE2zIPaT7eHGP7LHU9jZVp7raUhG9zkTdlzlaE5jieh+xO
pd0auts2R4twRZhW3kao39mS6pcECrJUrg+UBctRu3gi7K7O2LmSryCOqOsBtVrpQzosLzaLChqy
KlY1f0t4dNGSx2XRokLPLpUMnXy1LhPcp0BzM3tfufBfVsUJ2Cv8+eLUgCd9+rBFf2sY5qeZktHm
VC673xQbQw3Wwq4j8EvbQRly4iw7DOHYSdwu0PYSUsh04TwqLftBBR61wv5IGPogf3VeCtM+wKB0
Iq1DqLm8CeLvwu09wcXDUTzXGDGOAKLsaz8BVnmYoWgqNGMPcvAFgSy+PXP7VaZzVLs4UAfNfMgG
3kadgf1o1XRaE/ew6mfdHDM+VG09egFx2ytBJoRkg2GK+tr1oGome7fyOeFsbcw299q39idPGKN/
n9MsemsEh3rVR9mWfZYpqbaK/DwrSCTu/b4tvF05Jic82pSaPhuUYWhBloK3HLP3oi0P7cw30DBa
8g4H8rpnngOLgGRch7+g1r2nFkwubx5vxzxvoZpzEHINI+o3G1wXil9Nn48iKSGF6lGWZzckTK2B
MHvgWAgjoiTd3tbGel6e6Vkh+WNDPpELfZQMQ8JNm7udtkku0ISBUtN/GJ1zx3Q3CUXCcrWN1e+U
klQh+AQEsR/m6Y/GRlLS9OoIiHaHFWK4Mx+gibYBHeR+x9Bto0ePaQiuq3XUroS1YbL2WoOXb8wb
eh4TB8vUeeg2PRYiTXnDuOEb1jyVuyLGHhd1E0esBrdrUFikd5iVFcpJuQecl7cUNU9JQ4N+NacY
4O8Uj7R6DJN1kW6+A3ZinpOnZLvLVo32AJGQiNeIHkbNHTERze/R3v2a5q1nhlycfDysYTGxp/jK
uKG2HtjNvnoxv3RLN90oIQniUV9ZvVT7GrjClOg/+kbeaLCQ6HmwFKWDngfqKjZK/Su63/GHeHHj
aQZ7sVZ0BAjBikx5zhNqfvzEn9Zaf2ptzRBsupJSec58K5w2ZtEM4pKdIJpDKBtcNYwz2+EiuSOe
BPAx0MI2bChX81ODemaE/jip8sWzgN6gSV7ioks422aTS/VQQVinYlhbEtPkxu2o6T27Fp4E6F+W
7TkRGTfkWJn1DmkT8AMOUAwjcR5qRTyMxm42qx/KPnke+KQ1cbYo0ch6Fym1Wbp4seu+EEek3Ywr
HWq9sTx+z+atjg1S0vqpAkfAVxOUab7P1tD+dmfoIRr1qwIWHnKuvd4n2q1MAOLxDBUs9Rsyp24P
2N3mgF2AbE/7m5ZpTNjB3g9qioF4ZsrsaTjp5fKQ1vJkj1BycGCixqJFAAtnDZWsvhZq6cl919wS
CEsIAlWeSLm/t0T5Phd1QT2SPgyJk+8cZfwmZ+Yh3xR32zo+kZPQUVN3PSCN8qPXlp1fYehDwdpw
rYuPLLsfsHZFeiE4PXXz3l9tpJ0QROx0iTcEjAHhBbfLQNYWgrThmoNCKvpV9YlQM3K25CfTGxUY
yGFvu4zUDgOiRrnJhwtO0vrUju2llf1ZM+sCLOxwLn9i/CqR8/OwOccJBEKYuYiHXJWLHeK+sE6f
G2U8a4BNRhNYVsIJwRB8UeML746g5A6tbeY0Lgp2P/zhbQdMbaqq+62wl10NrtVyOM1+f1WQLBX3
nnauR3dvWn166Cd2pNnw21NtmK+1Sq3oOjrCHUqPLpWvrbIwtWb5c+pZfUi6tsnhhKBKPVOw0tmr
m46W97ACyzZ/L4PUTnOy7eciIfI36ch1QWIyiVaPKJKtBaqSwhYk1rgsSjvITEprd0A4SADSfm4+
5UxbiPfVhRAtSImrfE6kuMwc99O6crBbiygJs0xDlL1gH+aeCpzeBjOxKexrJtc5lc0ymy+2q94a
dKeh4a/pvmrzS1o5VHK1/ruvfDYBO90CczM9OsT1bt70LqL9/VJj1A62yb0vLGfvT1iBOJgf0nQ3
9I9Kx8mjMI/FGPAbNPW0Lib3x172zXuhpz9dUU+BpZW4yha8eSXmmioxH/Vs+CpNnco7T9+TwceF
VD0YA0xjfy66wJyJEqjwt419/6swoFOTvyVTFhHLfBWekQTgBXCZTSwR+Jq4vdfY1jkKtZ2M1ThU
j4PMYE7J5ADkakxP+rKKo9N/Yw+9oFjMhOVHfZTLmkW3um7Tw7cbKDGViiqj5pPve0wh9gtiaUyv
o0ewquEK0pWbMfANYGfWqsMkOsFD9QXh5wxCLI2L5GhPBpb9cJHluZ05eyk8S81IbDn5vaEU7lMy
NLcVqaNX8vQrGymrVFa8EqxcHiGj0gjUqbETWvyEit5rK6tYvdBNonng0P2dsHw2y01lUAvq+AtY
jylxDJK43bb/zGddv5mvh0HAG3t3MSIse2QJMl7wxuy8bEO522xywlXSExtydYgts8UIme6EZXGU
nxGozEZxR7hHg2C7JOGCuQNerO6PBoPnMe1JXqMmTo0na1NwsJRxVGW+67sS0HdZKsrZ4mCweQUN
lDhWtO23DpA3QLRwoBHQxsVsKwJgHTeotHbiZ1s+ZTYdcxrlOO8Cx7XS+9I0D9BnWSft4q0E8knk
QPqk28txXjacqgT/BZne/cAJuRyHJ0vZ3TmLFvploWtr017MZrsf/fUuM4wHmDOEN+jp7y5yfS5G
oY/MaHKKHBRbvxliBDwntyOPF9tFCee+FP3e99n3K2lT13yylvEPIxrZPPO0VuJ+NeQpT+STpCJZ
BDeQk7ByzjDjw1IhHVLGyLjFbw5bPS1BBS+QQNMbUwnr2C3OD+16zTfmogdn0/aiVz/ZDrTARUcU
NnBV+17cqmb09wwLvwZt+93SA4w4en0ahFQFlcx1BuUPK2KKU19Uh9KnVqqdFI6Cx7x8sQXaHIn8
F+7Trhymd4+UtbTJz5s/m/tsO245B688PaO7e6V1TYsD7T52TxqpyvtcPE7L0k8pVkFXhAvjjxMg
2XBYC9oAfkraL851U2TNLkXWHneZke/ASeyg4Xr35oCc3iCntNTiloEFDPfxAVAhrtylupTGY57O
5YMnj8qjFIJSLQNPpTUqKvBZ/e+id/jsSlpZfJD7SfSPQ74JmHSDycFZe6k0iU46sdvAGrsvJhAp
cvQySp3FfJgxvAeT7X1VRRUqAQu2wMY/qhYdqku5zGgTUUiXZSG5NzjxCWWi5nuj4Cc3j3plTJzy
7LXyD1Gs9n4sEvo318OK1q87foqBTwcN3kBG1Cw645mElD0MMuLY9IXxkuCMnuLUQ1elrw/euJ5q
t04vbB/DkWk994Cd+TGBeRoONT0h6KRL7oQOZiUFuQk9hMTsdPVvEDcNd1YiOJulza0k9+5OEzPR
bTMnLPClc/uV5uxARuMMtyzcVwwE9O6Vym3n2f5vJ8tvzE6o27xaAjUi+liMNntou7KmT0nQhENT
PU6t6ac2w3cEj3w0M0m7rjAUkmZM0CRdDDDCAzwUpH1btb5PmY3uBp9JpwItS8uoVpES+nyeu7G6
+F6NR5jEkLbZV0PXXxgUxhPsTHpgtctYOifywuTXa+PeVYM8Dqk73UunmO/F4KrDgEOWBetzrAbn
IYczfZHW5sCbzd5Fr8nL90s+CRBpNod2y/ePmSvLu4SC+cL5ANmDnUwQ/xMm0tLp6QHV8C1ltuwT
o10fZ9FaD2PJUcL4QVCYeyLrUz4WW5s/ahSysE2S8XD9zZmkqJOm9UxjpqmNpi5nbNpi7KPXNcfO
WLjR0mVDpM19v/P8ogdjyIvqQT+gqLvTC0ddfLJ6bvjh36uhMrAz6dZJVqZ4SoitaDkzMyRvA7CB
sK6u+ApFdNWta0ACnkdmD0l9Nr3lrG/mRNbOy4oU+8KZen7KdEtFa7vJ/feXOuEkAQHJ1W71vV/N
yIMf6ljDRf1cOrZ6tovmq/BrHeBPr55FbXroGCuiWK6/mQ4dq3a6Pa9WftG7zH+bTWOgId1VB3+b
LFTgzFMnqRN+Swmq59ay7y2Y2Jq06ycz5RJyFmFVTvv6yTNHUNBE795VwHr0og3dd9KFmy9TFmmA
sLGC1jwx2IG+Grl5utz5gNhj3GMPW5r3DNC9T2uy3Q/FhCvslDiowhaPtc2QY5ncXwkn6uumY/PQ
fC5lhulLn16URXpN33qPudCMyGiGDm3fOEcjiXL7a//0NnO6/GRfhVwV9p82r1oEsub4pZT57Gmu
fhEageD0L6Z0/gHrfWcxJb61LTrltjaftlw8ZyluVk1z0A6NPNaLuvNyxsoDQ9eQd7zu5yGmA6Re
1JB2TwUnJcM4Y7ef3hojaZDZ3emeQz6KUc0nrHFpaHRmekOQBJhYPb2VqBqj0nkWuUUwIhbfzOpz
SDAeGcZAUR0tAQycQXIBkWyeYWBc87fkkQ8FzM9cDa+VY4SdtxGg6qXQvV3GUjiFYyNpkzeHcuuk
O40IpfPV5kRutXmjXYpcPa+zZp6g7xY03eolHqw2u6W98jjn0owSfTFDIRfzjNzWiFSOXJMxOY5o
kDBIsOo9tlE3aBw4e3OnOY8g7et7GtC7pRv8J9jx5KO13s1k+ydnqsudoIkU+FeRhzmmt6NVdXG1
Dhe1fg9STMYeoulurQ3Qezey7GdOibqwggBqi5vKZ+5Rm9O0s6SWIeGza5TK2wfrb3LwCk87jjKf
qJXdfar51cVYh+agrjPMxn23+tk9OjjggnZYbJ4EeYeC8D2nXLhrACHwriqxJ4PF3fd990CaUn9I
VfY194a4+36pF/cA1kM7rMhX40T87tmthi1n4t55PwvaCE6JXc6BS7MfFtO+lexFZGipu8IX8Upy
Bsxiidvbdw8+G15cgMTbC5cbtdU8jyho92il6YxfLUD+gndMq5cje52PUFMjCBcVzJpq1SG5+r5g
W7XkxMoWhAqwOQLZitBwJWeB7qrzTJYr2NsYjhJiY9p21h8YG6MWVFdl9PobwPn1lvkgIoh8KZ6c
Bg6DlYub75dGopPW0jdF8NSjRzb0pTZTLRLje4qQZaczRoEObGQHs+k/9AY7rgkGyjapI0S6uo8C
tW/Q+NfGDg62qvcGXLBVtGw9MtypiNzC1O98n1ZM15LZ+J1P5eroujxnyCK9ZMDPYUt9mv7wy783
trm9FOzKgDqpuBqSZW3DHRmueiUaFiXAZ1ceZIcRCV+tnqrqd53Wh7WAyWIWbvuSzNovrUOrruUr
PCYOFaIojlCZs9vSwRJoOvlZ11TQTpYDKq52bkm7EHe5RgJ4t7bnLZMvwEM7zhWp8QgrllHcZhBj
gleMijU19nXV+uRv5CCoipFe9IiNekHXiTKifUQKsz2mCFUvk1huVKOZR5wpK2RBSfLhNXTAQ5ko
yjF2zcmJCytNbtvarOnhYZp1Mn2OClaovW+t6+O22McMRtFdupBd3PTlcJvnDnVneU0y5tcBB5Cu
ie+qL+yHsmGQ6PfWRm9+mIJWeixRePHjfu1Ia+FQ+ZK21956buPUrnG9Lco0GM2Qti57WzuINdle
S1vfa5kpP8PBMeazkaxgi9POJMTXA0ONTR5m3Voc56asb75fwN3TbKhNRqoz4mx/RPkv8p8ieRmN
yqvDymNcznpuxyQCJ5daJkBxSX7ZGX6xm6rUf+7d3n9uuh8mU7Z7exOXzWCJr7ex3GGAsxHEomVc
he6cciu94zTP2bDr5GN/2Jjnp6VlPNIX086GPu/G0bBOpDNYjPTV68aUe58Jrjmm7Cqu5EjXqaur
W3FN30XeE64bIMLUAJBOiyxKyhERom0390kxtvfOmLf3qVEdzP6ZcCh10xcJ2m49fZsHZ73jIX2c
MIN8CQ6iXZ9Gdd0vnC0dJ/rPOqeZnSNT9O89wRet+aGP46lmpB6BZ3QilwLr1IoU8TukIr6bEyjo
X9Suon3xZn2KN83H+GpVdgi9PWfqid7P1lv9gX0IS9VQL8/+QpGivLzduZp7wn7mPPBcFdHQdcsO
pkACI9Nb48Ze+x1/Ib2RWe+F+TB4zyR67RE1VMhtnPwVCpbu9u7Jatzfpb+S5ZU1FyMbQI8I6IHz
4mHZ7rUmKoG5RcpzK4Zs5XROltidxBOQYTx2EFMtn36USuVnmZV0AdNa3XYJopdRv7dbIz2sSn+q
DDe9nSmQQvWuPPzArTcaz0lNZBpHCnqw2OpPDD3DAddEIInt2tk6veywSHyApLSOUFWoW68Eb5ok
2Mg23Cc7evlMGjAusjTmzEVE0nlhubXmvb9kdbANpI/ZVTodknYh3mnSCkI3Omb9arj7/spMOvjJ
vi72fV3noLKST9uZRuRni0tvIiM+KAP/gDjQCumvtpfOb8EWTb/Qhtb3oC7rM1Tx2Os35zY1W14Y
M4WbcQXDTOn0YCI0ehCFGKAEOw+pPV50TxlwIcr5ec6fv9mZ31/U1lOLB+6+TM1nh/r43Do1UvZ8
83+AfDhyiJlo2cly3ztd8tg7a/XfWAmZ8SBw/FdbgedYnm1a9AiEY2LVuurW/0W63RVkfk8JAiLY
nhbqmV4ngdT1Aw9TaWzn7XDjX5Xy0gCgro9pFdXrwkOUrUfXrwCaJjqO/yol1a/DTMjyMtNGQ7OS
Wa9VnpL/wigsXJWJsrBpIUEvTUJ7UVk3NKSvgo0dnhBP4ATxiuHM+aR5aBeoOlU3nb9ftIVhWL0g
p/n+Us9/tpJBfWV60w0xgRE5ZP2hmYR7gygnOyqZyRvfs63jWufdqeo/nIntaiRAaOb919nOzof3
Ci/XcA1QnK4vWc+9vVnGEkqGTkhZMuBYlkVn0zJL9Mpu/VJOwBSAVF7xpRPC1sR9XUaoClWzBbSv
i8NGyREA0/JvOTSTG19Tz/N9YOd5kF299jqC02+Q8BngM7HMl1MzvNXLVAUNkWl37bxhhCfVLNQg
xV1GOsQRkF5v933nWfJBeAP5LOnyjoU3f2Ukg7h/KdPTYL0tCGsu3y/CphjDdmHumpsmK8u7JhmA
nYLCHjyteWoHjMx/r6D9N9Gw56K6tj3PNYXpuKZr/OX2qaXX6NO1P7J4TBOVbBhKW01M1Omm/Rjd
wQknZDjge/gzeT5AHPFZ3EyTLlWLB4MLlu+8Ymnx7OTOORMtSJNUyofVU3VoZRPNHVsl95pl/yRO
aOFognAiI30yaI13H0thVA/sX33VXybChXaJ0dCa7piQGwah4PgGjn//I9vXH+lPTwyORF8YBloN
w3fsv/7Ieifmoe0GQvvGZqKL6jZR4a+RNTXwDwwo2DXkhpve5HgNqES/9Won0vtE3g/szfdS/05A
VQMR94xWfLd/w7StnRqwF/8M9wPwz8hjuqvGAkE8cd6U0Py9NHPvMvUJXu9jq9vhDl4rc8iu1wLV
LPfgZtq3zB4hXXfVmyj003+GpBpQf0OmVvkNPYE3TkTV099/JH/1tnhCN01P+DAQDNyMVzvpv64h
aYsxPJ+4lzVrIlK9yH+7lfYlDep8OCs06A3UAZOT0o+3gLj8/T/+7W370/XgX7cEFwJ5t2VY+l9u
Qbv2+xmqDtvban+WmvxYXBt/eA44ZcuzoDC0k8lItVQxQ1hyQ+3l0y7FEE7D2B/+/r38Vx8EDQpT
dw1f8FSYf/4gWAY1IIhMnBOz/rX0ispeHospcxi0jTdupqP1trcRbKn5P/Au/9eG4z/ZmP+f9ub/
hbZk0+Dj/Q9f/L/Zkp/GX59/sjF///l/epIt8Q9hu47vO3hnHPY3LsQ/Lcmm8Q+B39bGXGw55GBZ
3Kv/15Jsmv8wdcOyMEAYrufzlP+HJdn/hy34z8dszx7Jimf+f1mS/2zvQSlkuBY3LSds39b1b/v1
n56XDapZQREVzOEcUztFtGDvvHgJyScIuqdy38Tef+MpMv+8av37v/kXd4flMkSzOecGQzTHFsrp
fXruwv9D2nntuI4k3fqJCNCbW1KUK79r+xuitqP3FCXy6c+X1fNPSxQhTvfBoGcGaKBCmYyMjIxY
sVbqV8+tV24cT9nr9Hvc0Y8/muthC1t0lyyd1MsRxuvfIPblLNcY1AGgCAJDbvo5z1fwLKzzjfbA
E8ZnSnUzelxYa8ig78/c4vmvSHBOlzAJEP9n1pENDc4Ek8HyS7NNaZsMUWMWLsvdaaX7yVPnEhH+
kGeuCi/xFuzNf97/2tMmE+eB1BAGq8p0i/tg393rPuo3z8+mq3jKQ74+bl9+3TZ4GXWu1qdNAiDF
RtDvEevTN92u3aQbbYMUw3YpuCkiev0daP9jR1GZ2bdNhWmZyQRq1h2jHBZl0219gSbxeRLm7ONx
ZYD7cKVVsLSRswYZaFE0MgvZlCcfbkjQEcsSDCa79k31gOc+9dveg0iTGutmaYpREbM+V+vTTREc
HMdmSPPSTwxI+LtKDdBS3GtPBZ6Sbtvv6R4CVV97oaOrvjqbwh9+2I/pj9tf8DIJ/8/OGrJqMyqr
Wdo7R8DZwSD9Tnsoy0xXy+wHkmEwe8fvt03MOKWINWJ5qmqQ9F8uLpQdhcnnnEOgNHSTw2SXVGbk
aVK1cAcuGRK7fLaWcYwzwEGs5WBmj+2p/CDnzkezrfe31zOzZaxHd2QdVgeNw3ZpBsi9OTYtZgLn
VUrGVQgj1G0LijinE3+4MDEZ2Q2B+eld3Ah/zx8rYhXdN8/a68snayY46+STjN9pqgZp8ySBMsOq
AhWDJWqF3uGx9lAs2+Y7zVe30cPtVc04uc7hNQ1FMHNY02A4Vi3ZnAKXOMX2J6cUTWuqJ8/MMSh2
7WfVQvC9nK979+xzc9NY2PZpkTNLRW0HkHYZfY0zuMPzFjwAZcO6e7y9uDmnoLcs25aqG6o8jVAA
nsOiAAaNpFG8Ss0PJxCOty0oSyYm7h1Y9UHPc8HFvou3A2iOtVx4arfi7buWVzx0qOtAPC0t3J1z
p+p8ZdNQCHg0g2GFSwSehEzw6pNcdxQ5by9v5irhc/3fBl6RpbTNSc3zltWFirZrB3l15EHXDD9N
XhBBfdon4YvTLwSM+S21TEvWmHYmiZ8c5Z5RlFKq0bA9evbL4B83SIN4jndYjZ8pSrnh6vAvVgmx
jGOq4LUNNCsuYwciNyBwE45bWEIImkc/ik77UzQaHW+dpmdMvSFcG+1SCJ47elCtajwedbJPY3LK
j8ZACTMRIZiOaYsEI2PpTqivW0q5KZ2QTr27/TWVubhyblE481ksbpNTxxAumYhI+k4f2023Pa7J
817i9VLWM3cuzk1N9tTpsuOhCzAVJnBEaSU6rR3WF77cbEzmmWeTFJCsO+9p7tmKkAIZbCanRa7T
PhbrdKO78Arsm81StjN34M4NqZdbJzUQJfOSMF0uGe/Yf0N/0O3TpfrJXG6qn5uZ+ESgKDkSSVxj
pT+u4Uvc9nfxA6wIX/U1kOY7eSFAquLvTe80pqAZqJB5e8BVdrksXsUnavUccPXltDZT1/6OmvJT
/Git05eSTqdr7oCC72z4LffBwTX2DF57iPkshNH53f3vz3AmKbJZKEbXo/7JDAkVzsPDCb3LVPEX
3H/u8tFoWpA6QnUAocLlYkeSfqcRibgCjsA3M6OvKRnDB5qiqOKNp5z5mHqIt05s6RsjsQZovqth
S0EPgEijBp8Zx4UepXMMT89O7cf4lGio3A/D79s/dC7q6rw6eXNqoqY0uVNOEYN1jBGYrrwHm7ix
d+nOXDNBu7ttZkKF9ddlfG5n8vGHjMivd+y6SDMSAVh1wVpCkXzXg6OD0BY84UeIC3IEkx+WDpQ6
l07BXQMBisk/yrRuBrHEscwrVpnzn2pnfC2eixUoltDvXf8nyFOAoO6wgtP9u7Szl3xBnNep459b
n5xnozymWmOx9tYfeHPHvnz0OmIH0dCLV/Qqb+/1XDg8Nzc511FlWLkhzKHaB7vsMzW49W0Lc0dI
5wrTcWxD5jl26dx9muJIItcJzKM/ZMnmqPQfTrny4baZ+YXgmdTXRAlkcoZg0upV7SB8c6ifKKLT
7e8gYbxt5J3Ba/p14KildMZaxDvlcjF2cVShicKKuKjGe8DBr8EuWUl8Imuj+fA6Jvvll/rcFp5b
nfiE5USn0hqwCrRsj6jVFmiUy1Tm0urmfO/czsQZkpMxNgnC8m7wYO6Hh9PdYR08DSvVrTxntxRa
5z6YQSOHx6RKY0ew8Z3f+WOIBjtTSiT4AWBj3ZZ+1KWykNXPX1uqQrmMhzKEP5Pv1Q6naEgrUplh
H2ygbPYkryeAnD7T2Fsd3aU1zZUedBgEdR3lWA2aocmihhqReiNjUeZLB4LCBb3qnUQh4FezsZ6X
8kNRaLwKFmfmpq8WvVCrvOy5ONSNDQjT7QiMG3ulbJAYI0RByPdB3Iv5q/ScPdRLWdvstUUlmwtB
ISM2hdue5TgpsNg4EWFaHIYWKbvV6Earyrd3ljd6w6rzuk3+6jwv1QjnPEcTcxIUTbkmRGn03G4R
KEdrSMkNCrN9lSBa75p4yXFmc2BxyVGxt7luJo4zjoxivr8H1c3BR+T9Y/Ur9UPwtK6ojzEIu8lX
9TNetI42CzFmNhk+Mz057VKcK3bs8MxIdqJM1t+NCJHgQ+Vq2EIhcNva7Dp1QzYNW6YxMS23SJUl
KcXAXmZS83vIq18j0mQ0Ap6hN1TcWlIHkATV022j8357ZnWSSGhVIcvHgmOJpvmfKnbNh9MT9Eub
ak2nUHZTT3fLcGPtq0dKn+vFAtrssTkzPzmlR0WRYVLGcZuVvTk8pnd96sUv3VO0Zkr05fTZYZJS
dm1P33xmIH8hys4Fc12BAdGBPJTDMzGeonJcISHJ64pROrI1Nz18tY7fbu/w3BE5MzINDD0woWRo
CAxpGr/aYR+6DOiP7r8wQg/J4AyiMDI9h/2pAzxrs41HGE5KaP2gJ1ndNqHM7taZDbHQsxhDGwS+
p6N4B2yKHcTsTPJtaBNvtQfnu/108jM/2i+VnmZveV47UJ1SgVKuapBWA2VMH3MPQmi3gV9tUzAN
Db5la2wgA/HCJ3WLgNg3u13Y0PnVmvR9bIY3RIH3crWllllMlrCjtEf3xdr6EfqCq2AtDgSSR0wE
e4jkLJ2HWWdhhp9yCl+RcHdplQaQw5CYSGpgNrOQvQ6sYGFlc1cFJd3/mpiUKE9V2BWtgokeoGLM
RCw6pHLNggxKN3q+W/CapRVNkkEL6tSogFTQleoVNIl8w/R7+snx2Ni1srdqr1msys8F0vM3y+RS
0iR7lHMdk0rIE+XIlc94gib49ZmHAoK39NHmfeXsMTY5GRlcIGMsmg7NKti0H5Rtd6d8SDpXPBbA
Q3nDj+ARqfCFnZ09j2dWJ77S632X6j3nUTzNxnsmkHooyNaMXfkj0FS3oMThrBZfRXN34vnuTvwn
NDP8R3tPNXp0bNzxrvhikHAz0V94S4tcWuPEe5KjeQjRsKVEBLucGx6dw1NaH4IPlhpp0cKGih9+
9aD4Owu2JgWGYMztDPg+8a2tKKMf0bovGU7L3CbLw3XvyMPn219wyeAksZEc3VAGnZ0ch/ox69K7
UDmWsFeY33VGPheO/dw5PMvxpziDsq6rIFG55wMtAT932kbRwlEXEfHW/k2OHaNNRQTJoEiWwi2s
mNQNo+3y6VaXVjI5bWPUGKdRPI36n9VOW6UvEDF7jKtBFnDvyF64Cz+qvYsysx9445MCMQg8z2sI
Bhc75LNvmvNNnRzBUIVkLBFlaNhddum2ppEqP6uvRDbuwnar/brtMIv2JmevD0O0pE4s3XpKniFz
8HIv+nLyQHCt9B//6vQZAqrFZWFTE5tWn80yObWHAQcN4WIri7cqegmGxRb/jN8Y8C3rMgoFOjf9
5BicZB6kNchXN9sxpQ3w7s34ae6bZ+XOXBlIKflAeD3atyplFzTenhf2dCaekTVR1lQ0RbeuuoJG
KRVZqYhjL4XI45n6DymLW68dwcsVsfS9adudXFmfi+DwtdOSHQD7hb7kXM3dsEgz2GPGnGm0Xd76
TJiM/cAWwYKne/ZYfrNgAioKxZMqZj0baFB6RjCA3zOFtI1O2er2FsyV2Xhz8HRkTpbK8vT9n0c5
vywMDHd8GvbGTzjwoDW4s+5Eadn4YLwcvxmblnnqb/2DvA38cuH1OhMHDWjsDZrYPO9oaV4uv5Sb
47EXpFpouQZ7HBysox432zgcGWI9Wqf17fXO5AcX9iZPntZWiiMKvhZgeEadJTtCUiZ4HiuCxGn8
BPsAc3th83bb6IyX2xZdRkPlrUwjabpITQqtNjUtJOC/n+QTvaJoG6cMe6fxps36NSj3p06RN7et
zsTKC6viV53l7KWmNceRLjLJHuGhQ995CUs3a4E5BlH7sK8T9FRWI9RtbSaoIUDPvpaMuN1ewox3
EH8sxQTToVPpnlwrCkOwxlCrgi8882PeURo8aHWluCYqmbdNiW8wucEuTE3OocUgfC+XMBY2ESyP
kgHDESyv9o9KgWcr+3jb2ExqY1sW0VWVgXDg9pefBoozEKFGZbt1W3otBDNoG7kG2ry3zcxun2Pj
eWBwBEX0pRmYhULDdjCT44GrUre82ljpFkiuTqoW9m/mYNmgXG1NQW5VBpZyaatrCvTlYhghxoOD
ChtLkpp93ZeMkqfoU7duVy/WL2ZaBNS7TOTkNEsAOifrIwlughEWUgYrdQ9po02cokrOvH5cyJ8i
pfSRMwYhba6iTv7nccQBy8uLm+ehuEEul5s1FaS5CVMIymj6HS9zN8vkjRB7MHoZPjHTlF2Q8gtH
eq6wKWrr3JkKhXwgC5dmkeZJCv4s4esgrY558upEzUtQ/5ar0061oLQogwdNr97GWoGx5qcOYdxt
l7r2XIurGiikcClwiZMTCddUdlLHmkSvZQIZ3moIHqudWcYL+KMZdBU0LCoDD+AuxQU18acqD7S8
Pbw/NcrP0HueVsOj+un4kG/gEVvbKNp/bJ9PD5ofrwP/n69R+LEQm6F+PH2Ih2kHyVxLtLHjcmNr
j6n27Ejt0qe8Dp4IkSoGSQfdLcDQE+cd4KeBD4d87rAffzY7AW4sC6/4krlQvOzkLfR40oLTzlz2
FvU2BdUdnQ4nEKJL90lbaEkQQngvbNge/xvDEbMrVtG6dxmMhI3qMx2bYT08yWsDtKPFTN5CnJhZ
Nso1ICk4PMS/qQOhoFB1R5FXypSS4Act0Z24/fnmXAcTQL0IDCpwr8khSY+l0uTNu+scfZ2G5WnV
lnfw/IqGebghpxqiD/TnNR/KyruxWIi68yv8r/npW3KUJYhaTJJKq6Bh00KxWmQLS1wyMUmb6e7p
KQSLoq7YoL37DTWX/89FqJeeosnIM0ElzEOrrFCM/5U1+cIaZnA8lqFQtqTUZb7XYC9NqMw2S4yD
/tW3UH3odV0wE1ttU739hSJQFtL9mdiFQQSkuaXA9dqTXYvHIDmNomHB3M0OhRAvG4ptlscL4eP6
1hXr+tvMZOuQiD/okqrzpnGGl7hV/wRiwtcu7wKZqYPbvi6i4GXWgi1goHS5TFGEnURJZvbMzM7E
IzSO7gyoKzXF2Ry1+4g5j5BBntvWxMG5ZW2SPA9mfwgZ9jLc7FiiTs+khuZ4VQaxYdTzPvkQV7Wb
yIcFq3P7qVsMitAeAdk7vWolZGwSGVCFe9ABPmXwbjHAGj4bcIfdXt5ceDTYTjqhxA1CyORya2AH
TsfGMmhTSq0fPQeQhQhuLeTlt+FeQMwsedeAtVCe4IUFTfcX3uyfp23Wxc8Qp/8scTcThemwXtCj
ZoELIMWTndFTHahOYCy9veS5vTVU8hebVwnEdJMjYZeROZZwGblKNUJFcoCILKMA9cKEobpPhrb+
cNvejL/CqQGQ1EFFHB23SWgekr5IkwM7nCdfspPhMoLrpsWHQ1Z5GtOkt43NLO49sCCjI6NT8V5R
OdvHJEgkOBd56w2W/Kx3yl1UZh/pT9/lWbi9beo6+7VMjcscqLuB5NK0Y6BWkdVkoc3JULVVByus
HcOnoK8qOO1y608rf7ptb25pPJbpW5kmlZNpdoTCe1hbMg+j3jC2cQmDs3xgugu80rBUIZjJOcEZ
i0cKgnhkntMebDsOTRMEmeWefo5r1S+eGtA/9k/NY7hzMT24jtFiCIf0mBktpmpk8e/Pvhl99DKq
HcoRlTQganQvH7+Yx/9MP10IN56PeMwZ4X7WmQJjeudq9yTUfiRmSsG1Q7sq9DPU6psqLVQ2ZtpX
DAacWZlES4jHmTTrdMMNPllPCsoBbkSpspBdqANfOQKQ8rn6j+wh/3LbN2ZaEpeGJ4fMruCVrnQM
K0+i61LvY3+86+8GuOtJnZHjo7j9uoQWE0Hp8m64MPoeW88+nJWPh/pQY7Q47KXD71O6hOVc+GhT
KKcFJZ06ktK6KI5KgHGT8oOmLWzdko3p1W3KYdJk2LAz0DZhBN/uSx9bC/fMdRC83KrJNQOjXqf1
wjEOEmW/csMwpmchPj0828HH277wviu3PsvkLhmgIs46qkAu8hlG5gksm/4pe7Kfqy8HyYXjYCsy
/fK1XOt3w5capq7NUhi+jo2Xy50caRnEalq1nDYzfS2Dz0gMWuglNyWq0evUWKinziBWL62JyHnm
h4rWOUF+wpoYluNodx/zrexDk+x8PT7GfunFm34/etamfI5/8cZT3uKv6fpfdMouf4bwgbOfUWiQ
++SV2Pd7Rsg8UU11PAgg2WZjd/sbLwUaoY16bitHFy9oEGChT67vm9333A9TN33Qn3vP2UBG+iny
1S9LVt+LK7c8axJlGJlwnB6BKddwe1YII4APXbtXe/YzqjoU8/eHFToLfxJ/2Bqr9C14UB/aLxmt
kdvLnw08onpPhVCUWCcpjMVoOLKLXL1w+AJ/kN1cX3puzSSGfE0GoQCigoNmVPRyh8cQhUVb7HBy
P34d/NNugNEBOXQXzttC8S3AZfo6X0NEf6DXdHJ5jh3vltLCmQfT5a+YuHYHN4uhiLje+v0Klabj
pv0UCdCjP6wOr/3jv5rhuzQ5cWMUkbMj6Y44TcpaWyUrBd4N8mDFbzbG89LNNe9TZ/s88WTFhpBD
b8U+7073OalGuc++HR7Gu/iTQTVvJUBfqtt96j+gRekbtLw32aar3WH5UM1GrbOfMnFvs0RRyBj4
Kd2qX0EY4NWfbMnVcld9rnxaE+to78Ad7lrf4qelGsnMNYT4MWUvkaDoCEFeuhtskkGT5hwtS7s/
oMM+HNDIiBZS/yUjk5shRfnWjjWVvdZ+IWycOr978/X20ZyLTBcLmZwbvUAOwAxZSHZfqa7z9bRL
X6KV9eikNNbd6AO68XfyXfnDWrj2Zm7YC7uTk6IOWhNXYgPRfnchnT9tg+K+NhmDWgqDS7s4OSCl
mSKtXrGLLWzYef1WQMcONdztfZwJcRfLmRyLNgwQ/BY3aIpmswlnTTb88yB6YWHi7YjS2D0CtXh7
Rg0h/gjZz+0lzIXQcwv2BGFB6GqdAFIQV39Jnse1+albKeRYa4YXwVXBRJm8JY/d23EHqNNDrm7h
4Xn9YHIuzE9uCbWR+qYWnhi3hGwNhsUXTf1WHxaS/ll3AL7FYAQPToZmLk+uFrVDao7IuDT6hyZ4
keFALqr17a1csPE+83SWWugOClhQu2HDSFwjfWrLj9X4ctvGrMf9vY73rvWZjaPa6mHVsA76xg9q
FG5iaAlvm5h5V7JFVIgQKqYZdtXck4tjeHJOgwGAAkRhs8t94QlBTdagruL1UlCdAVDw2COYasjE
64ANJke1RvcFvkHsCZy07mVombv2s8PdLW3ydZB4S8jsuSh0bnBybFNFrlQGhgy3Rgjd0gI/NJ91
tBycLPShi1/CSovHySQho2yFmi6gbANSkYmLx2bqRMgzclenX9S08yU13dCYpeb5UYrpDXWHT/y9
NWyUIB2qHcC8RTiHMDH9CZYGZYIBkkG+ok6ACuBgBgOueao+VjsxAx1s7QoIR/kM8H71LxzozNoU
Xdu1XW6fGqwh4LsGLZGsopX6am3grVS85fGPWYc9tzfZYKlLeeCKgyc3a4Fygq3Sq/5wkQmM/f+A
MJr7oOf2xL8/O4R1USP71ImD3uzE8eAJf3C1D1AqrylMLgOy5w495CcWWBgxWjM9IFBmSkGWc+g1
FfIuIDCHdiEhmAldNNaYsaNWJobXxL8/W5Hi9CGsApSSivi44jH/2RqdmnK8vhRbZsI9JU1mWphA
ogk0Tdh762BLhY0hbpk1WFdJdWs0aFe9265O/uEJpmjjU7H/H6LM1aFXBW0CWB4YUVnj1SZmGuI5
4Klc4xVk5oo5XQTKQu4dX/Ia//3LDWjBnlant/+Bk0KbHsCJ9UnIyVP4tzua5eCpaHohG8a4nMDb
Ikz8MV0f7pbawddBdWJwcuHlltGavYlBEVS1e/X9QXLy2nt9bcOa4mVLX1as4CLEXBh05EkeIcgV
TzlDKe/PTufreI9IVI5gwBput9WwGiH9/9Bviu/W7+WPe/vbOtMIW5rSUIS8QcEbIJDZ/4Yx15WO
A3KUg6uamvtP45tYKiNuADgEOmrarwp0NWhBOPynlOEXAu7oiwk3gfg7LGSAs1+SdixPXENTCN6T
6zGNDoN0TEIGwcKVwFaG+1Poqh9T1Ed57VSbzAveFhY4563nJifeyvSHNGQRJtEZglJ8p2xzL6bT
4SaPcMCDDl8sy8x9wXOLE3dNAxPZcOTcXAXd6mcQzGgOJT/DffED0Vqflve6yveCdgdWZn9htVfh
nM9Jy5svqas0yaZtaZSeUQbRYhPPNTfRt+abGFiMMdv23vLT/SrUYo0WC8hKTF2TRskloGktocBY
6c09SeljFFfc/eFCMno9QzSxIy6Vs5BewE4YnRScVH8pjbUDZ/O96cF0uIm+ON/VV8QCFXSKXMWn
tthv/sVo+MT+5EqpHP2oxqjzuHrc7pSIFNLs7vTaWagrzh6P8/0UN87ZOpODmVd9xH4W91QVdb/c
oO/k1veqADpz+y/NJ11XeyYLm5xH24oC1CVZmPI0wvTrtl7o5wyg5NFK8TQ8NVwtUl/NBdfzRU4O
ZGUiE3UUmymuTe2+iVfatt8yvAH91cv9twAapT/Zb/oHS92Dq/uaxVLqAFJlMLgJKOByd4uYgVdD
B6EuUhAvCNBskNFV8pRW/aDIyULguUp0sAZeDASVQpf3atIGjZ0Q4khATDB97U8J6Jdj9+32aV8y
MXEXJQGkVR0x0YXZK2Cqxj1JmbxwQ8ztGhUi8GdgaYBJifh65pN2pcNCImEkT8a90kd/UOb4zFRB
7qKtclq6eWdiJ3g3nmxkNWAxp9bSPCitI9+OdFuUtEs0FnbQFee/4S8lig0Ia6PN5Q6KR5t68TjM
rPXC+iTORKYWUZ/AumAtQ4CyStZRjeY9U4oCMaV5wZeo+94bq3CRfWLu7JuyZeuMmqu2fOWdOh3I
Rh4V/OWh2QkCPjRvGDUfPTR63Xi19G5UZmI3Q2AKBkkA7KuJviBoyzKnj/4+empH+zF7MXeCyEzx
x0+Hwo2+J+p6CFZLwLfrFw6fj2ebyF+5Ja8m7tTUtoqmVcUnLt8gvltD9PdiMfHGlPbd4ieduf4v
rE2izcmKnLYZsdYxOhV9hdj1EeG7XeHDl7zPPGN1+0jOXVWmwidknBDQLV58eVzaIdAlxCYZg/l+
it3s1/BQvJaf4gf1mQL+vrDhU+wY0u420cuxY8h/4bTO7i4Bx6CVYEEzOaXtUjS0tjK43N9zZQTj
BeRP8Gjkv+pvy8nqzIEhvEEvasBtpV/xZ5hJa6dtACON3P5EwiIqPh6laA2sfnt7W+ec9dyOSHvO
gtABMtX0MGKnjF5S6VepPSNoetvEdeQRjG0wbIpJXXCDkw8HG/7QHQA8gP6pEMFTzSfamqyr3VgO
TxwZwYDbBsUfvHxkcOioYdi0lEDFTHPhXIWAOogRsT1q+RMyxG8nXfWgB98eGyQ3ajh0+x8NuOLb
Vq+/GFbBI5g6/BxAayc3PsE8DCwNq1lQPRhW7A6686FVrZ1+7H/cNnX90XSNgWF0tgBtQxowKWUo
8SA7yFk7iNoix/rjlEMhnC+1za7vQIww2CJG9wFJT0Ex3aAWp8PBcGA+hl65iJHUXqp5XXsGJiwq
iI4FHyKw0kvnOwVoo9WdjQkldxsY43sj2FancquiKBqGv5ockYkUHXnHDTXHhYhilfH/VftDe9Q3
yJEVfbqAMpyJ3vwmG8VeBUwViJnJZyyBZEfGMQS+5dubwe93FryQYnhY2+TPBuhlroylMZrrMSL1
0ugklmatA5nzAaPNyvqJ5jkUovku9ChxLF+H4ok9PR3nC5wcR4SRFP1wwpZQxHYtyALs++KthyVs
aQR0dll8WapqisXg8hTnNJj6oU3bynJhx0FFalylaburSr7kIRGqI5sCoEZd2y4E/t6oZgvf8ho+
wbY6CtNRUO8CnH7PDM6CW4AIWNGBsnxPiEHg0XLd1L8pJeWe9cjbzTP2w72lu+nX/iFeZV5yn375
5yeVOwn2RQpm4OYmOV5jk3Rph85yw9FXmwLENmS7CzaUmcgjqCuxIGBXZOKXxwg9Yq4Qi7GCfl2P
nrFGaXUr6o7b+DfwZZIrXjipW8ru4otjJkacWzYm5Zwyb3vjVIJ1zD+jvnNfrJQfKSANyRPEc1LI
w+qfT2yL6v/fizUmMSNw5BzgDYttKFlZa+hSWuhhEHRbkaQ/pGtp5+yW6mTzy2Q+huQK81M/PgTF
aUSe0HKRq3BVJfQ0awn2PhPSWdbfJiYRIK8YxTJCTGQ8nkrkMJ0Bvb4lAOeSlYmn8HrrLC0bQAFo
yUZudG7jb4R3/7bTz2Tc4hv9dzFTNFlyyGtwQyym9Y2v41eEDQSfzov5M9qKQdDFVsLCsqb3SHOK
e7lCk8DVXpPQNzfxVjQT6sQPPwbbAVckz1/sSM05BT1+sLAAHTl2k73MjTgaUOzi1I3WKiUvPaTf
bu/jddcVZ+NhCACWaRoxZHl5sBWt0PU0xQTESy+wE304eB1oBvvt8JD/1hJP2aBPLH9FM3dVPTjL
U8RzAfziB4jIcxZAh0xOzN7GX45ev2of871gZEaojH7Q4sEWB3dyL13Ymly89jExTlqDrQFb1rr9
BOWpGz1qfrWplyLm7Lc729jJaQsSHWVGsbGCgEFwTR9+ByvxJERpzBcNbO3j7U85l1ZcrG7iLdqg
2qGhsbpshw6z7hWr5BX5oa+CBJ7w/NI//KuXL2gnnbkC/lHJ4CZbWsuOlJF4i4tBWTvr9bhNvaJx
850KCxLDbrfXOHcKxbQiF60Y+ZxOg6MLFyH+KzHdZvLATx2vVB8bZ5FfTfzoqZ9gxKD+oxviKXbp
k7kWSnY2MqpYD+64TrcoIcde9FWtXTIZokz4sdbRJtkgDl4tlqBnHEdAjgWgmhEU/vvSuA6HRu6c
DtRJkvp+GLqdUb/d3sW52xwTTD+Zhvl+8i9NHKIasPpwtN990wLE+itjwou+uubVDe0vtOefxufs
3l54pl1jL8VEl9CyeOev4a12aVgKZAUO7MF+f9ArTEHuDp69UX1H8dLovWTS+/JqoGLzPV+1O9VN
X6uXf1MSZlxE+CsEUqLPOLng6x71miFhkhthVV0u153y1bGXvGjGV5nfA0bAKBRvm+mN3hx6zSwQ
9nO7ofMU9KilXNke9SWKrusaCWs5MzOJM0ncmRHzTHzLCgXmNfKsvrgKk8A/gOaFa0JevgznXJRT
z8S6TWnxaqw2P6KYpB6wCc7wvv78XgfyKVc8ansVRpt4tVgJmnlRMMck4JVitpTJ6EvH6cqqjIeC
zdS5eQ8P5m5Yq1y5xO0FfM5cYnFhabKfQcnYv5VjKXwUWhr1Ptj9VcgTHHLLmIGZxJpmLwJSqPgy
CzCNn0oHU3V5QKEd8bWmWOkDcEtIVI30hRo39CT1yCyKv3D+Z3wGc9QtmA6xeDdNQkzeWJJknRLH
LWprTdIJB6Ejb5C938XH35Wabs367iArSCC+WiHU2WGLnurS43+m2oW0NBhGxjlkfs20XDxoZSg3
IcuNduZe9Eu6PWJrvhiZWt5ncflNQjq1GnyW4RsqbNObI2xt6ohpyz6/k/UJ/hnF7zZLbYqZQ28j
7YIUtszdfzWK1kcwgY8028h+i610+NqGiK/DNnr7A86cPzFUTviWUZC54iEGUwBjtXJ0kHcYdxny
mgelWvKROcdEuII3LYoIGjXRyxMH565WH08nKlze8U9134O4Ct36pdxU27Z0o2zfwMwZQp7zZSlN
m9tDPhH3vEMH5qqYJw1t4pQNWqHUalGBi90KxbbcWaLKvjbDfBR7Z9A7F1WuSbp0bBIL0j3HYVzk
6NuStDrlR0/K9NXtb3WdS2BGjMJTfaJUP21cHfMKxjZUZFwz2Vflg1HUnjIob6d62KRm/vG2sZkz
hTVBtwGPLxfbdHiaHUuMQ03ZzlGfM0iwevO30qH0ZwWflD6GALAFHpr5Wut4zM9/0vp8ffsXiPB4
ec4E2yf9ZAiBHJV1XbpNMnamFPUc6q6L7kfDWkmVc/RCzXyWleGlOyY77dAvxOy5L0k7wmbYDXj7
VQ1IO0YGIKiAuFm9OTWt+7Zw5bheOHRzH5K73LQNxYGIZxqutLSJInnEX06O+dKW+Q6w16aSg4dj
X6+SdDFIqzM7KfoA4pDzIad1nXAMzFbq+JSimyZ6StEq/KRsBBSx/bJEZjr32RzIqsRpfx+9v/xs
eRnk2QA6z4UDxLfz4FOoPee67caHxzZ8C4PSv+0m1xGM9saZPbH4s1df25rmgXktPpmDqnwGmVEf
LBy8mSz30sYk2WRn68OB5ijJ5pBu+4MnuNAlX/04ZJ79FAdu+1FUWpNPi7ic62zl0rJY/dnqlK7O
oi7CIeM4+VFIzNpoxr1RN656ytw4/yalylo+VG6eLoixXAftS8PipJwb1g7NCKwNw0daEBy8ctgj
fOD2geHd/oCzpwHBQgRfCG5XecuxLCSpH/DO0uKkDcgym4PkD6gLSmO8Ph7+3DY3e8TPzE2yspji
VUAphHZEF/kxHTK7gq6xW7Ayk/yJ/ft7VZPoFdZSLevZ+5kbO7jzofZ8HDe4yrF0nb36P7DEzRwE
rjggFWK6mobA5CmSHVUtrGUs2L3hIfr+YJ26peee+BuTmExs5M9z3Qnc7cQr4AqPxmjAhsh9mieh
ziak4YK7ZHHW6r3TdsuW8NAzD4QSEcaiDlv9Ov2Ahi3lgPEReezQze/L7w6w0efMFRWJDDxAA/kO
Yiyw+36XXo1d8TC+huulyupMiYsverb8ydvBCBHACmp+UrPOByhTMp5IcumFe+tD/sneqc9iMyrH
y7aRn/0OvCVSlRnfvbA/8d0oC+pRE/YP6W4InFWkPsnZEqfINacJMEBaEbwiNCHGMX1upoMSvgcd
8jUVUlpbh6kSUT57JT8d14JzMGcgiYsRmfLljs/7BOH0szNZh5AhalOC8ejys1cdwtTHNA1c/fvB
b3bHB83YGAo1ry5lLgrdUcGMy2jx2kR0LXWLB+tbswEOYrw1UNZL21Cok2xvx4wZgBSPi79/1LR1
kARSrJwyfpSY9By5QWOQ/PyO4yramttiEzxquwWTM2GRZiYESAiYQp8zHcw6qjVs63XIPmyaXdC4
1b2xHh6SNYizXyU0iZ1olWD4GLqLbMhzxxyqNYYlgGeT2E78HDljpwnaCPD+Pn8EYrd1PgjhF4jr
vmhLba+5sHVua+LTfSVpLZSIbO2+3JobLQbwZmcwy4O3AdEHyN6zAaSUu3ItrVAW36jb9NV4i9eL
lQFhaeJ55JmyJSDpvFamO663zqEo41J8ZOTi7Y3J3AaEXwHc9urPypefBbaZAozuZp+khe7y+wDB
lXHBdCUqhVBuTVKMLjaCQG8qUgnIQLqYSAYjuZ/ufzixu85WuWf+AtRduPmDCLliCDP+9gbDKtRf
m5oSaf606PQzaSPIfOKdLODz+MLlSdTs/MRu8ZNEPT17hrZ8rz+LBkX7GtJ/vO3vM+5+YWySxp3S
ky4nKsZq6UtmIGh3irwogjm6bxh7XaJzm4nktB5NMb9iO3zxKf4hso9DpDiY09yDZzzlEaFOclM/
kNwDakOp1+8Nn9pzcgd1tPljaW+vnR7dH/QMHLjZIMOcvm2GRI6sSIXr8hS+yeEfq/7n6YegI+G7
vWdUV2/u/qQ4FqICAXqmQbNuEBUQuhQR2EoL5DoEh4sdJrrVk/NDQ5dShSgHgwW2aQJd+osOU0jH
o+0rQKuD+TGq+xrW77BOErm5t4s8tH6HMm9luNyLsa2a73p3RGzAP8nlYD3kx9BUE7/Oc1uJPIRz
877eBZWmdeqjxhO3UNfHTG97bVNG1qH0wybQlPQ1OTGLVK0OUlwcuQyCBO1a72RrGcR44am1zR9h
ECUDU/flULTd+kjETa2tmo1R7JWOlOhvgRyERxd8ONCXTR4lsYZWvHOAbs4yhrJOVtB3BManMTxx
LblSmlj71ITDNfO7YFCblZQK0uPVCQG5MPXIJi35QcpO5mHtHE8Ho/FsRMSL1y6ryOHdJP1/7H1J
c9y4mu1feVF7VpAEx4i+d8EhJ81SypK8YViyDBLgABIAQeLX90lX9Ws77Xd1u9dv4yqHpURyAPDh
O5PqFgR0w+Sk2XWScfGNgIE3FFoLXaeIpoRrJ+x9OyG7HMqSSOgcRLrKxVYTV6L/1rlTIl4c1SAE
aoHWKn1dR3zNGxk3ilwoj7sa5KUooeMesYkrWi1cmcQds9DvE/KlaxeCZHKpoxn66okki10zjgQK
xOiF48BZOcllahBFxJcUrl8St/nYWscPl0JUzZRGeWqTZh4Qm2g8fWwcShYoh3FbVcbBSNdHTKvV
hjtvSkLns0pnEt72hgz8jTe2iy7m0RGU4VOC2d9T0RA1bhAII+vLWgWkI/kMdkmCpBbds+pzGMNi
YbMQuyzI/W0Dk9zXo1P1j72XtvzRyKAZWL4yr3e2zuza7iJpSY+FMkHvR1/AuGwJS3RhSXWpBRiQ
n8LJn3FPjcRobZbopK3uuphFaE6a2Fuux2UKUGkOvAoKHrPglNiQyP7AETCkt32N7kHeLkgQv/CN
EyWfAymQ7R5PAtllOZPcrYaiJ2Cqw+m1H/Ea8poGch9bFt0s06QK6rgVeYqsNoAtQto7sG8ca39K
dpBit+SKrzy1QzZTOal9PdZtS3NqgPU/cAvuWoB/idvmikxzr2GL1Zip38JzU+C9HyoP8WiViwLq
qvf7Gtp1ILX9JYRLp56NBXfOgOQ998uSs4hWfu75ZjTbVYatky0LJ9Guitt+8nMWCKG+rNZH6bMi
fHNq5pN18bIamdVBLLzXFI09y/c9c+jJ77tt6gl2d6O3iiY3g0sBCllnmJuoew49IdXemXqzuAhX
iOtgqo8RZTUK0Qsi4WwNhb2KA/7NJwGNfQQEzcvyPE4jG1/nyPrunTEjiHC8jrsgzJGXYADdSda7
3lXdeAGHOKYfu2AvTSSTrUMCQp9U0kp7GKPQcbB2uNrkndM7iFPzoOrJxTyvMDBqHeWNLE8q1/pr
FnDi4j02+NISdx1Z6cMzmhdt8D6MpHEJGkJwy8JVVlUnXqROlXsvjG0qN3cxpZy3JpEN3ZAWPaQJ
mjbjzEfG0OUcrUP6B59PxC/rdarAUFMQjbWfRzKEUXfqbTnqalpY236KpZYwN1vaJFQgqQfrulNa
1+v92k8Rb4u+XTBuRmbZ1+3FGPNE6SyFhX13O8dq5lUu19ixOmPx0tOrObUjKMQeN80OEUxOVNKe
+c7rwG1jYNPu1aHMoGvwvQNes7i+NWJu2GUHk3j+DVFKslVl1LW7CnPJLwZppbwZiKjJBUlmUEuI
6syUKdenw8tsZ0l0rrVupc6qhFlRw511dOzftI1T2Dt9H27/Ko3kP//jx4z4s7/+8/8ZGf/jL/3z
RrxjdZ3e39XVF/EfP6XJ//Pnv+Lz/x7/FOn+01/KXjVqvdPv03r/LiGB//7N8E1PP/nv/uP/ef/+
KcdVvP/jj7dB9+r0abQZ+j/+/qf913/8AfrZD6XTL+Hyezl9eW9/+YW/0+XDP2HZ6qdo5Sf4wzuZ
rP2VLk+CP4HQoDuNzgDB9umjwPo7XZ6QPwEykBNPGIRhFEX4JQkiTf2PP3zEy6dICQIJHxxwHMj+
R+nygXs6s/9Y5YZgmUOte4rMBnT7CxwuKOHjuCoEqpBpgGXZVGHKDx2/95t4fTZzb+3eUenS517C
pC06nor7oIrZF0Er6W29USdI73RSfTu1w5pjL/SuGyeYX9N6naEKCOddKBU0/RzGPAW2m2bjwEoN
KlCPejtMNXnwmu+2gkINF1SGVpQtCaoXW0d8KGok0Yui7cZxyWaipF9WJ1RtM3MldgwNiReNerIp
01TNWOUJGnNuX61FOnoQQMdtuDPM1LcDTbpi5rormlGIF8QOdpvereV+dFf1pelPGdQNBERQ9SZJ
ewG2hXuYzTBcBgoFw3YwrI5z0S3h27Q4Q42fddwwtzg8dJnsXKQI6TAW8qqyaMFmwg5aw8B+8G64
v/pO1kSVmd+F1NWQa0JEVwpnsreurqthX8m093a4CkLhyooUyawHsDfczuDvIN9A6ACtTBGQZtuQ
iLZ7b4SzRoYNuC5XptYDzCcgD6pciOewj95NfPaQQDIkVWGJFNcxS1dI3VjaP/s2qV5MO8kaDhyT
WWBYEw1luroxbm7P11upvCXNlezjGmuF5F9ROTS42qmVlzIiWDbx6JTICFatgtQWsq66Cy0YkYkL
d5R25TTMvdZG950emhvttNEuYXV9zSbYg0eOiZ/gkac2MZ3djXT99IjsstiDInZ9nynneJNS+EN1
A2mwK7eDyUMmxMarRJeHQ+S/KGCKl7FDp/uO0V6VcbCyI4QEYtNb3MvCMBa8gM8FkIQG7xUd3Puh
Grpt4qzRBqdaezPDlPWudhN0UDhzlq2xEkpAtvrq0lFO8+CmzYty3HUXoJ4pHVQ+72KovkJYO1y5
yxjeVaSuwRHxdCaIqrJwbYf7uZrqbdWzxMtSssARqTM+itHQy4Z1FPnUMSBdHvmKSdijFKQBSuGZ
ZWLWJgsC9SnF0p7RroKtD475+UQaXUwmhjfdVD+xOf6qeU+zNeIXUs+siGR93bTVAgeiCj62nX5Y
Q+c4I44GpWUiYHFBRLbMI1Q6SRsWLgvTPR8nvEx9HWXjyYJRJA0O7ziMZRUUUZk72qdAulMhLKwg
hzB5ranAdF0dGP6sMwgOVr5yZt963XBMKYvST9L4LoCheDaG6XGQ3gUT6RHTkGRYcl5YKNdCaCuz
Fc+1FB4HPOXPfZaG7sHrOT7XMSCkLc2UOWpCwKbnTai+EOg0UfrqS+d90vGC+dg4eLEoKUe3Wo52
iRHG1DSPqg0hnpyY2s0STvrYjqF5TuN+owJU2PXC40uVojU5qNHfpi7rdn0HpunawU5zmgnKjbRv
rhK/UjnBceGeuJW4CFvDN5gNXtEPpy3aleisYTst/AaygzEcriOzTk/aTc3NwBpZJLx5rhtmYBjf
smyOO4eXa+9+JlxOG2WNzuIG0FbOw9oiuC4Mi5oa8cYmrdHBY5Fss2rBi6FHeLSvKJNLrmeNFIL4
BRi6yRIUvdd1FcVFFTRm51tq31rUakXTDE6xKtZuZjrIS67UN7uC7gOLKHa19O5cdJp2GxhIRpuq
j9TBI8MKbFC/LYm7ALWrHQECt1ivZcT1rlNRe6VJUtPs9I4cqjGuvibCqbxsdXSTE2SvPPnLoGHe
SQ0odjWTIKG4y75268dUovnatjjGLfUE1/GO9VDdy3DMRezqMsAHwzYh/Ga9oSqdGt+3bR1x1/XJ
Q9cZ+LLIeZ26fHVgyH2NljnMxblpL+G3IOrS8+voqZsXjvI+pRehBWO38xZVcrLwwo9F89jQZsx9
3na5pZD9S2cd94F3Ij4mEzYPgFGYVwYf4HTNZ8GS/lKrxVu3QcXqOxTUS72rcf5TwOPQnxAb3+GB
fSOzi3PH4IXDvaYUoUDSn9PpvcHjKKM5vvVm7GUhPuIQdUmdO4CG8p6sBCU8baE28Kd8iRb+1Ejh
Xs188Arfb0JcesDXo8H5JylPYUZgrzsKphmAd4slnrv00Crfh4gvid5SDCwy4bc1y5lnLLkhxqfw
tyAKf3bULoc5bFx2P4p+vRpXHAoBRPUh4JoFm3h94L7bM5Su1IebuedwsD4nk1AYEHCAJTkLm/S+
G0nf7Qa/DutP88wDrE4+TnyeyeBxE0e5q9bELyIxejavA0umbO5gvwtr/pmVrA8Z/6Dz9EtzF0UJ
qhugTxBsgdNx3ucSCt1mnxPkZ6HP5X6ZbuYLeuW888tufyKwobvrf9BPPu/jhxjnOxkCBvtQvp3D
KN2QEs+ZyYIOhAQma9BrkOlqMxcz4ANE+5dYcvAfQCNBqiXoeeT0fz93ZSblqzA2dka0YfxMimXX
Xgx7feMUHwoozvuFGOnUO4WVKiLlQIg4b2F2FCHUYLvn1RWMMDbLju51UWUULC4KbOaHovfv8v9H
X9VfOKqn0UBrBEyB9geaTmdQVLUEJljjFm54W7IRSHWkyJGJS3uYD3NJ82j3v1ARno95Bkm5Ju1Z
nWDM5LMaspPrxcljbM5BdUQ6dNEUH5LFT2jHzwXzz1d51onXXhv6jHZLfiLFNhdy+51JliMU8FWV
8AEszK7Z/5VO6n1ksXPepDy/2rN+3uAQK+mEqwU9/orLcD91nz54iOfw9vkQZ2BPVc8Bn6vvD/Gk
80WS7d5s5P5j58Zf8NjTSDCDPkU84KgTnAeZz2zyGZ+hVP4esi0G2IF1W1E2t71CpDh8wP7nRLHz
Ic8ujoaxBW0bQ66HZuftAlzaydzio17yL0FlZ+NEp5v8A1DqY0+YBoVxTuCUA/F+BQdFlVXADww8
3GCT2W3H70L+RqPTBNvVoWixHZ5ENv+raYmjIuy2YLQF5tXZRVuyOHp1p9N9hg9x3pTmS7/h2/Tz
KSAYPs4bgTPJ/3g5PT3b/zvmuUsZ79xF+9/HrEDlxPPsiZN1Jtp88LaeN7hBn8Ewf0WV4U0659Gg
YBKBqgJsExuyQWk95ssrz99s/j3gASeX7iN63i/Mk/MhT3P0h2drOmtbioUOtzPUuT+hVsMDPrl5
vDl34ed1gLUzZ9m6Gz+4p79ZX3++2LP1tZapWrBbnkZu7n1wKmdRymeQqi+nbVPwp2DbXnn7f32H
f90Xfx7zbH1NQvgu8wBjNjFo1E9cl43+4CGePuLnBRVDxD4sGeA99WtcdyCZgZwwXfPULfS1M8vM
jtf8I/bMr0vnaRQ0YGAsjmjX8w2+1aGCfQFG6ZynJX4Y1Qe7+u9uFMhVvneSDJ6Uyj+/FpK4sGSn
1YqMWpNNzl1ETdHWH7wCHw1y9u7h2DuG/elW1VWVgXqYV2GUO+NH6Tu/lg1wYPfhpuvjgZzsY36+
FsEGtOo7jgjTrXqe9hpIVf/q35jC7NnhI1ee3z1+CMdgoA+VN+LCzq7Js46mQCxsrgYKYGa9cIzz
ZG2N/fxDFc2psjp/1X4c62wGuZWaaqF8iwqF7sILviXbBZXJiSn24Wz93dL041hnM8fSuQm8EWOd
NEIpnCBRfp3I5sunaDOBGvOhQfDvntqPA54VJl48Tp4KThd3t5YnynVYhlsvP13ex6N99NTOKpGE
rtJIgcEAHEJiETyquP1M0+VQmTT/10vQ6W07f2jwMkAuAAG1GyDxz2/j2q2r3/qNi2Wvu9bbeTeV
+vJjdvd3Es0v4wA+R2/1FCh2zhnu5nVBBTu5+QTPXz8/RU4nhan3bEO34daWBGSxQj/9G5rU391M
dILRf4XUGMD+2ZPjAPxAblcuXstU5xKmqAJpAQi6L6gscais3vyCI+gqYR/G7P5uWfxx6LPn6E+0
X+Az5mJZvB2dt9gc//XD+81RLoIM6b+v7WwtUesAhGPEACcPaWSpIMT7Yd55dycXo8rNgst/Qzf+
aw3705jn5VflQT02tt/vp5+j/LqKTzOhdC8+Wrt+oWSfigFkH570lZBOA2r/+d1cgjFW8dBhGlxC
BpjpKwdkqBMZxCvZx5Hov1tSfhzt7GEx8OWp7vrT8jVf1nn8GsxlBOM7wPKAVbMkzj6yFf3N6wGj
O9C9CXjKIJ2cLZi9mcTiJMbNxSIzgXxWxIX/6xfkoxHOlsmugomHsRiBoonG03tjnv/1AL97Rj9d
w9kzmtG+5NG0nOY1MgFKXgYmT8uTj6bamif077+P9/9hsD8QUPvDrf8FBrsa2q/D/OUnHOz0G3/j
YO6fgLli0GBP4g8PW/1/4WB+9GeEowkEIXDrhztPhN/5GwcLkhPYhXMEhGEeRGkJ3p6/cbAg/BOI
GhiJ6KCcbO+J98d/AYC3f63qf2GT/w1d/tS7wHc522eQxJfgA4GEge4FtOJ8/beoQkU0BnA9M4Ze
cDROCl/Nbt476P+6oVhOJIJxI70JlX8Kp2+0lOJiETXfqNHIgqjUzzsNPUs8jSbrl5ls/C6cgeSC
bxyt3kZWrMpwRd3Gi8093C0RFm1coCkOVG81rfI4wWReQljYrkrmix/fwuFrp+JmhRx1QuZ6CkT6
GRK66EBXtOSSATZQQRfnoKch5akvkhDccDkvewf2cQccwNHKrBB6R+FaN8TJk/Nga7vANzoOc3CK
u3KcW5yZOlYQH66ybd3WOZ7TPlXOslv4uFfoYUSz1ddVot6DsHc2TmUOldd/HVoP+MMidn3aXvE4
4vjm5kWMdkdbfDWrjpFK7yJPfWpmsIK92u4GVoEbX10Luz7jfs65cqY4j8fmkfUy2uj2wVHzmi0t
jASdINlRX2zmpQbL1EcaSztVoG54SPJz0cfMgim4bTW98RNJChJJNJyZLvth3g6sf5b18JIwMQKt
n3NoKPvCt7JFUNL8PItJbXoz5hNt7QEJgpsaVIMyXEY4zoFmOGj/0MfvQVJSW9dlQIFZ6GXnJdOn
jmGNrQHQ2bSBBts34BrN7lGLsd0JmCyDIeUXcYd9bemnr15VPSxO/40QkF+GYX0dE/A35Pp1rVtd
6nofQzK7mSokYcGBHQRDOfMC8t0ABkMIMkWXPbS0zybwpLK0QawqH8EkWQDVKkiOGMgbBbLl3ETk
aFy2+YyqPbNLxwu3u6jHkGzcaRa4Y80Aex9qt7LZWxfOKWANXLXERzCslHBpdecOTtHLXgPU2der
GtBpDli58I7tBvS9MyBSYQlmB88MtGkZwGl/txIHFAVm6TWIJzRLk51SnV+YQaQZTA9uoxFZ0sry
l5lYe2jjZOMEA1IjfKfNHFxWrmy/aZzkaV3tax/KCfBPnwB7AEZcO5hIaP2vRcNCgaCHhJdTqJuN
CgOwZOJp17WuepwuadBcCOyHex7Nc6aZejJ2eWOucW66zuLwHyxVsVgfMQO2nYBa688Bux7twr5w
poAMIRO5c1IJ+htMKmu/jzfNEm2nVE/PneqerTfmo+uhUBlaOJIt3dPUVU92mtLCXdFhBIB86O5G
YJmHoAZS4vLJ3ot12NHEQTGHoMt9N7vsmsz+3eDCbqTq7j1jPvkcKMsMVhs8a8asRQWxgZMRA2g1
0yIayKUn5stpHL75Rj+EoeKFbSJakgj4KI/MZVy7cmOi5EBCyzZNEx6cMOn3rgZV18Z7xwTNdaLE
pl7CYw3ktWzhsDYgjExbPmWRkaroeyxRSdzOSN1O9V9/KCVg6LMmaw7ea5LpON2BbfOo+vqTHvK0
Aq/eW8k33YlHjzbvLXwat2wORyhggPSxNCnBZaI5d0Mkhk9gyXZVi1McPZgJqKMvYeLD0532YrKB
Om/OQHOq8M5n0zLxLFhU0UbkBmHcDynCqvNVU5gc9F0Z2dDPOpCyirqLPsP9Pock4GZI6RcnlIV0
l0vASrh5rftFj3NunUCU41cmgaGYoa0KypwsrH3k/4BAJEX4qdLTaxytn3TjRxiGH+JEQTAQhPsA
fmIgLD4T5b3ibEMGRDYqv14Oom5vxFrDeTsUQEdjGAU41Q48JC9PEriRVYxDcyHrvIUDdCbaymS1
xKVZwS/jZN7jlWuwJiC2Vw/BIU31jZHhl7mp8gCYpwcsUJwiHBc0P1TYHWu/+UwEwZFYfTPEDljB
+H6aCs+EEdyzA13UxF60Ql35lN41LTh0QIrAVBRA4TCXPHx/jVZRRtibBemu6PpaZbRPkUUUuN/8
sUf4mJov/YAHOBwurZtsSONc0FVV206nLwnc6vKYqyBjXYz+rHFUhjjlW99ytJ9AGSkF83UeUNDg
kSprD30wmHKK2LMEd66yHUVYSrBm/QDu1tK8KTi1HZ3hMU0X8B3ohF9N2E0LMlYGVSHWrnkqGmKR
lgYCX+mr7tvS+MeK7KJ0ofcQ/24rUr0CLJLFNPuXwDXgUtq1J6vXpgjEGOxk3O7WTt85PmVHR7eX
nenaXAQSDfm4sgeaqKcBFq4l7/1wA1OpT2LuZC7V2uTBONwhdbHPothJs8BJ9uMw3Op3ILW06FoT
gwZAvByuQU4eNT48aHz14sx+k88jP442fIthKFoMg/y8ROuYxWzOoqZRhRiXoxDjZjjxsbo2Ftua
kGdY5N9p6bOiMeJO6ekxSrEon6qFSt2MS3dwmgX8t2AEoIxVAhJZd4/MMLIJDKZggvBzVadPrbdz
lLoFYZdibs6Xweq+jXzaRbj4XQx8vXDCYaPT6ZXq+oLXF7HPIPUmXyLQGDN0aJ/kGLwI5Xb5nN5H
nZpLaPZU+RXeCc6+mcPXZAKQw5wqT+rIgH5YCWjAsO/Wt6Hym5sufcDS390sI4xpXfB5zCCLLurh
uSb6dCfIhHe11WNmEJ0T+/XDuhDQRer4rvbtTUiqp7SXQIzFcZ0gY/NOI+kUMS0rN2hPKxhwkAUp
S24ciwJE2SqfnQDATtBdkqFReMHMsWMmPIyq2TTjLdESYvMmKjglc1l/J9HaW2cW1yyYHxp7HU6N
lxmD4IcIZ/2s9mhV+lh7iQnypuZ+TkHzKUVQ5dEgh71c9S5BwLYCoyKfaf00jM2rSjnomksAvk1a
NGpy9gG2nq5Od4YSs5tbAIeRb+9oZOeSwya+ZODpgikCCBpvbhaE0zUkwl6e9jUYr2AVguV/dCbv
GMgZGRgqxqUCqVPuq9c4Xyc7XvJkvvWj4StSbQ406N1iXPHEm+nGseIeTA1S9Mrq3LpbPvbI2moj
tadc3PZ4HKyClZeyYFfXAMhn7e/C2LlgMw1y3Fq56yvgWH1SjgFDIg91NSJkI5S3UwBH9xirMGwu
sKGD/yARfhU/OhQUijmB1+w02I2NBr3xIvoiKtANXPZuYxSXSeIwrO36nq4MdU8zwJd9sElpAi8o
mnYYb8HoCEAvMtUuYM1moGSzJrIk7uTvTRpuomrE2xqiEoQl+fEmlIvKgY5fghEN5QO9waY3YUsD
VTKma7DVPdB27rOvvK111rhrcwgn8GqUirJ6cswuAsMo9wf4vYzmpW9SfDsxPMLBnyOp/VRb+QJE
5UEUK4ODZb9kq4wf9Zps2IRmfje+puoT9ZMuJwx6IyJjVnRBoUeYebEAyoQlhR7TxN+i3r23K0yo
l1iCTBpvkrCHL13Nh7zq8ZYIImXW3+hH3YijDIcXyZ8WkL+LcBEPpm9uqhF2WpgkOWvNu+0PdQTn
t1a7Imdp8zWMQVMY2lSh0MUEGRm475StzwJA+Z4Nb+hetRcTONgFSF0yXxewLEC66gWKGGSpH8yw
XvhA/cGb8BR8H+pNMIduJt3ey5z4rvJBlWCISQETwapMVE/a9/HfxmCBsOOxdUDwQmzLDIVhm5z2
pAh0vxnnA8u1V6SLibK011uYyB80MaAQuE5OVv3FZQhXEUc3mLEzJLrfRWDbQ7SaZmGwVrlJOptR
HV4k0JYuXLMtoPM2d90GVIXYuGBKqQzd9KYcdfUGuWV3sZKYYNQBB/qlfg4a9rDqoGAjFoVVE2cD
YBEPkaM/vtLxGcwlvoli9ljJ6DKkkMktrvu2BregaQ/5ItHZoNI8MZzSsN4GCMMy476LpidKQefi
Dr+BKH8fsnHO6mj55KhH6NE5+hXz1SSxf6oExyfG2MaB19V+0PReLShbssZBedk0CGurmjSrFPyR
/fWtCXqbjZG7MSAolhXB/TYVnhmo0ibv03jvyh6e/2Y91jCAyGRjLg1J+Q1CL8uRzP1tKOpPytHL
wYbePhB9soljcCNZHx18R3hZ3ePX4MoOc7YZpZJulk008286vQ3S9RUi3myw7VFPbMhkHEF33g6f
XL9K8thhTjECJylRCOeTZDqLWnFkwu+KVBCehcn0WIMJnaPMgrIvuCEEkmDVL5eUkodeYnPglpJs
YWK/rA6mKvphFPZw1sg9nbifEV0DehxwV9olGyZUO7NNv8zuMwPFPlMTseBnNXzTCAbWCUwdnRAn
PT+cP80jWNCRXpHNeXodOtTsxnRZZ8lFCAqY7SSi9zzUv8Pl95/wJvMOaUwpzDYMxnubrJ8qClvx
1H9eTx9jiejxN56j9WWLmGhaJCP1thpig03nlFVwkrOyuAEqxasiXN91iseZirADukfgRjDQwqE0
ymXNL8g66G1HvSvqD06OvZUUEd428ML5Teog2hhW49ALrlGYgwEYFCS8GYyHqBWoacE6T9/mxLsf
J1IXBg8Ubj+o151pLxhF3AxHSoGI0yWTkHC0QwIDJXUiqw/z4xoGqJyT6UrFBBVzD3ZWjaRZU6+H
RalDkCw6s9NG8jUofFRsWVrbA5tnxL5V7ZqTDlon8JUsfL5yZO96GcH/nry3sqAKkKW4BI9as+c1
7SHwJM6hhp85tkpcikfHy4h9o1y/J+H4sCqIEJauPmkrjiqK75bQ7Faj9/FkdmlbfV38Y7zKaz71
X6A8ueSgkWDNbUGGBCaUseSwxoPYokjzUXZihWYOu+lOtEQArFXIn9oAWjsNi9fRgyQ9ile6HxV7
R0MCi8vwCUzLJCcjTjse2zDphkU4veAwWhWuae+HmX/hgTMVYbT17YRpB5bDRrYIKOro45J472u9
RHlt2ACZiSrddHjjsV9o7yqpuqaQQQTbo3l6jiTtc0BjR8d1ugJa8m1lGSoU7hyFso/oSjtZDXZx
x/KuceFFy12zT+ZoOyTosPNRF3xq47JGxZA4Bgw9dTuy3hwM01+7DjxHaO2PNd4A8OCQfwx7lDTA
wwDtH1bcFTIxQhfMROPiUIM1apQURAmOtW6pYb0eqQA/WrWHpTqOWMjzoOL1nibVBiTCN9j1jPlq
qSpqfgnLQbphx84MYEHHnlNiVSoiNj0rikLSS+DN5Xt30Gy8DDEdcYrZKpfWaKyEfVZ1NUgKjQeh
cQwiNPxb82ipPhGlCGi8KMfjZbztHCFzMwuGcPgLp/NjWF5O0FT4vAj9ksVufUkJeYDQFDI/0dYl
YrktUI9xZd8qWz+wYS4bbkjhuwMM4fguXBiDzW9/H+OsmMR2rzE/nQqsqbW+wuk4s/Sqdp4q4xSz
Kw99mF51emWYuFdohV1C9wWipfSxiLnqWM+eyG1zdbLqzeZ0vAkm9DBY6wHcXmoUMDeTAy6h44Jz
a2V8si/uujLxmgPy8awfd7t4rO6IpOt2dmSyoc26WeQFxJHRpp8xpVHzv2u/AcUddcYpdqPlrpez
hKD+P6oepaOB5wl+jDxycwAdEJxF03XFJB/QqQk3Xov7aCpogiCKwnKJllRe8fWN8v6wBtcavOLO
Tu0t74JnloI6vJoJRl24mWCof61lQw4pQtXB/nqILHdLtw7XzKPuRsBCIFtX4Rdh320gDVjKwRUd
wnnbXNr+k2LE3QLuR+8Eh/h0Detcxp1GRZ+WcxtU26SdxyyhQBvgyXyLQj/K6RxbxEjqnM+Rv1cy
uurW/tsyryMsa1eoopZvNQRM5Twul3xFOOoypd96760Swxd4snwRkX3zBHNg+cCP5j9JOq8dSbEk
DD8REt7cQgLpbWW5G1SmC+89T78fs9JKq57drqkkOScifhdqtQ2XBmE3NnqvFDkxPUtorDk8Vp0K
PKYrrlFqP4RbJQ4+qOcslhsErPtJFq8dovSEBjGsECyPuaXxDKN9RISw3wb6TxzQnc5M0P3CkoSy
HMkz427nBOHLCe/9qL5oRv6emGLiS9wNcXAIk+DQ1cZrpJEjVNcjc5qp+kGgI1k3mX0JJr4VKZ1+
PvBads1NDadtSSbc3MyB280LnaGMbJIh7S+XhdFZmFHSZIYFC/KFTb3hjTwra6eXeOUaa9+l0q8S
Ty9SBmYaZuN7PNUXrVQUe0ilV51Kb+t9ANCYDn9pnPhprj9HsX80hR55M8imB4r3DvBUoD9dCJ/G
ViWuqIKVW5UdysalgFXvx8gFNzGdZKonJ5h4FZnf+UhZ8R6rrOcEkCbwtw48o6cFFhulJhgHM5bU
CZdBos3quX/zaba8Zi6IposjvxUG+L3MtI1y3TDe1HS+TV7ZqtQdl1mR/VYBEcxlNgtMeuxOKiNL
a40KJQfYMNUnaitWPM1cHcAFvvNAvPdVQHvFYbUzud/FPFYrtiRPWztiHJEbM5P6e21Q/afkkHbJ
yYQ82KeafBOjjr1bSVq4GiCOM7flQZ9y9nAp4XUIADtZ9QD0axiOWFLIF6Oqd+wguQwhsEpSS7ac
M26aTGIWXtO1Hw8OWhpc9F74yCtQorksYz+TlvvYsux46sVbw4d351xky7oRvteBaCLM5zveKXl+
LcHFd4ift6GoQNy1U8lMpKKvx9cEbKMUB2niMg0KS/cXInZ3gG+pLQn8X0CGfavlMKTC+KHreXrR
I/1oJoZ5VJt5cao6RHSizvTUUwwqMqm+0FITchyMrqoyCaBWj70izuoNNop8owmYOwwWPPqhNATb
TExxGcyncMj6gxBdcF4a6zdjOmMnHRthTnZCEl1laLp9zAGqq1k4BXW3S3K12JmmmgArFjJ+ube2
YzjAqXMureJcmhnQi0VhkSzh0kvRSzVnpMBqzSHKs7uQ+blA1ZKGBhAvXP7kNBK9RuN5ZFW9mmpS
ZPBWZvpNG3u1MI+7WO3cuIpqX5rk2hn7tTxI+Y3FICwZskba3/K90b1axBFSdPVm6KUJ9kZg8klH
B5SqAc3K7mlNgZjH+gBUYfhEjP9w9zqBFVmunIE0w3neYwlPhyYfxGF55zoqNkEhvh6xU8sUUy3e
qhLNVBTl0DyiWXjyCj1gUMU5sVAdRfVnUMVi1zfq3yq73+p9fVikJHMnoYGf6VFYp8Y0H1lscBiC
4oGanhnPNJEf5xarpQPWpENg7aU8ukug465ZBw5NVK3CD5UCUilV4dKPrJ0SirJboRG3UqFCjcZ7
XhQTKW5xYYcDrSZJPl99hMtDDD/qGQinErnB1SZxW+LVMRsafq+XF71CWp/HFb2nAJyvhJKdYf11
Ql2/NmVwNPpCpYMhdSgzpMMk34hrZe+LIqEjniKwQuDwNO7ifSrsKtmYDnqy2D0WRCLFrX9KnCxY
EIXET2Sj9QJwW6GPZK/pWCFT4rrGxcqdoq1NiIoTOLYYJRDja+Z8HpWepm02d0UF8NMak79M6rXq
uaQVa94rcdd7TI2uXAJ8osvCQdzRh6KQNRwr8rIGfaXeBoIjS00EK0fpUxBB9/U1WTCIzcamVbjp
ta7cmYKe+5hlhE2sJu1mUZkPO7VEbmtkuS31k7IVQ9Nj6QAL0rIs80KTBOyLNMt/Wsi3VBoFQ8Fk
qG5cFCfef8ibov8nSs3kZkmsevQGLCSIDLuHzoo9lPwcWCmAnJIx2/A0TmkeO2jydRdVd0rGPfEA
YcYmdxDnPjSJKF+/7zEfAybd9nXWAcn6WLyKpZ5su2TxYFLpFNfu0WIGr+J3RauzzaRX/7pF+SEw
xQ3SGook+Mpl9Vm1xn1mmbZEZAmOd9A5OU7teNH3i6S91x17ZiogNINh0pTm9y5XXtvC1JyqS/SN
UpIKPy/VI4oaaWMC8ThZ/jVFP2XzqJeN1l1M8Xsxj8lwSdOLqmagAOAw5oclP8I+Jp/1GsoverpX
Qj8djmN+TkFKDcIpt4J+D9AAbpdhP+qPQrpnTKylM2oPRbob0dGAGtDD2yj7/F1OwQCrJGl303yg
FrItRDrlU+IxVzAVGVVnwe0Txw5MCZNssakmuK8apPTbqu+lflp6VylvhTHbsAsAIh9mJNtyhpb8
VRz1Ext5HFAlVwmeS7AbI8lRB5CG4FzE9xYQdHzMxTmrPwfa8Xz+KVTJnpZ3ZXwp1Ic5H3v1GSx/
gfqqGe9x81IShmstn/oImaffBeOQLod+cNLJW6wj28sIOmCXBWtozOMU7uvgsMSMKQereWersJiF
tl4jI6ssL81JRRgwuO/EjlnsLRprz1L+VekzMRPbSI8deE91FfWDXP+I5ash/SsAj8o6xTx8ntu/
vnuW4m1R72H1l6ivBVpC7Gb2Ip274jMKvwlT4BipDm4aJ10KNstS93T+m1c6/NDybzF4keXvAAgo
UJ+ydFeC0pMBK5N6w4ce4thOYbWkVGbgdWIuqTgnM8rkNdNMZyqA4SUeLCyBJWy4TmxBHIHocBJV
nxJpnl38zKv1k3DKaMcn/bcQnmW208od4ZyYU+yoP6T5Nhl8tbvX3XG2roTZBSmurmfM66Yei9Az
BfZgpKPHwxyUt2486dzaRAcwC+9Mtg7F2yneKuGuUM/8zVTbG8ZlMS8DCBFAwOC048Za2IVQ19tw
qDbVSAoawMo4fvZMohIuGWIN7CVmvqghs4VPjdtdBPwnaNAJKdBY83HNAvSG+qEzI0/GmCkBIC0Y
/FswJ4PZQ062mQZh1oGC6F+oJehIeaXrjwknYyyXtkQrFRkEXAiVu4Lta072BOMM+W3LVuDUHD4O
gTl37DUJwZD9ZLlGRCUA/q/kmbdI7538HtFsXMT0kqXXrPkMxcifjGNd7rrJrWO3o0Ob8ROyITU5
DPG5nncjURPhPdc4pLGTCD/WIG2CxR7KYzTdtOmF75kI67l9bLUGX578LjblpgSViBJWHcj30LJX
32ET8D/sg/RS3EINgIKchyX/5ogQ2pDXD6n6NJPHJP7l2Z8k/667iY3ksyErOgRsyJQ/EWaywyCm
3OaReM2KEsszoaDHgLA5tViKnxROydrX87e5BnrD5qRL4GbIK3T9cx6vJoA6QWUVW4J5Wee/iV5a
zKKNyrwi36lv9ij+FHDY5cgIWC4bq5icWIl8lCvMP51TJqCB0tNgzdlLLH+NdefyGOGJNzwKUURf
sU/BEpfkVelz+g68rPhuCd1FT+LG0685sPB+CvYqaQzBrHmh6q1vecWXtJ7Lljun48+1xd4LCb40
OBI7YstdCPP2G2Qno3mSSqOZ76b4VranrH6t5kslvSRsy5ze1OCr4VlEINST9VaN8qEEt+sDfjDh
rrRSpWjrxY3XHbCOTNlv4aNtCPLR2GdqsTb1SWawYyQrBCrasmhsZeZ1Itk3S8F9lPf2yFyr41md
Bt7ir7H7goN3wbbIIsrU+2xgUwPtriIVrgdjcfFj5lAF5KgLxII1lvlSK4cWKUW0vJkFZ563vsmc
FCaSZss2zJUx/Iq7vwxOJCOHQyZnotl2oMAaVt317jG1HjKosOfJ8qNuDXC/d4mbMr0E7ego/K4F
l/ucYKnlS9ESdSNF5kYj4oWJ247ifzV6EOjlUnGH8wBEz44Ju6xE1yohNyjNYZfjVVfcktOk0iUR
9UKwCMNtEdi0F7z4NRKdik6mshumxmhm18ZCQFJGt8Tjq1tWb8yOXmznCJHC3G2mYPJ47VCJCG7f
Vps0yXcxwurOGDZ6v/Dsaq11LC1yRfE5y/PeHAte/cUu4fvVbqayKZter7xOeUtL9kyrnHPQBsgi
V1cbR6eqBmXjRgjPB4JG2hzvnpFv0vIDXclTHQrXHGqnDF1NqF3M4ruGmUcQKRCCgQGzI/k5j3vH
qkfHLBSo7dSPoxGl00eocYiN2e3SmeVeSEjSV21kdL4L7Wdq5vQllCK2iYca0pfHSN+lE9W0/nJy
y9s7HeeQ+RsOMO9/rfhgGEcxuYzaJ25ayM7fGQaBSc0RkJosdEyz2nnz8jGrBzFevFrZCUu0Bc3b
8PKHqWR3Ve9aS2WX1geLLuySoWeg0IpcoBW29IkY67H9liNHn3lLAFrzRnIt3OgKrmJJoffiesyS
jP3r+JBnfROTCtjpYDV9RAZR4hCf6gyggE3MQTHOLU9ksu7rv8fM3hVEHJyU9fF2M0uVc5UAENbW
DECzNMblQDmpIhZNn8LpqjaPlO41oZWyfpv+wyQHyVT51FDjMptnyP6xp5RXi1UtJIE4GnTgoPxW
lWrPxksgfovqV5sfUarTuLGUYAz+cuRNOEvdABi5pzoAz9GGpljwzU3MFJMttd8VsgMXDR+fe3UD
Do75OZVUrwz6m4j5OoyXm0CpgCIB1MmcBRZfDZS1nT0iqHqM4XROs5Xte5dHNp5QcRhGAIlftXgv
tsJJo6a2yCKyoXLIfoEdAIwM1Y0aWvswqfxyGU+9rl17K+GT5OYzKVNq0Hrm0Foamt9VAGAy6jdN
3yArJZmm35cIIMRw4HZX7JTEHLVEJzbEJ8EojmUfnZtK3It5sA0G2FXpvZW/lxCRBKibrFa+NcWH
QBLZU1zuy5G3aJ58tAR81tHVQxIB2RJZyaKjVfdwjCCVFsfABBVX/pSXu0hbfOxu/gxCG2Y0OrJ6
MnPrZlYEVzXj79jjRqiQLlOx+073iDz2xM50uvzBpH424/FiovEqTcMP4CfDafGNIb1jajvJkXAs
w/haB64qD5DDg7hT2+BOzpxvaO25k9uzK1fSaQSny1VCBNvZW639PfSfthhOjMV1FgtXbSVbLeaj
lJjeNK2QWoLQroUCQWcQl88qGO+dmNG1F52z5NIzEvv3WjZgS/NT0bbHsA5JTDNcRe18MwLvNZW3
WhI/xNQ6N636QBd5VgvNL7PPOMu/tWVrGe25rnaY6W0pEg5SUh5kNkhINKaZmI+bMF9e2RZyzQrx
byLDZh0CTqogXQVo0Uxqt9m+a+rPRkj+2Ld8LsbwJdPxDzf3Wjf+tSYlPxxBwZITfpmdJCERqfX6
K7NAkbk+MmBAVGo6ksX1bh/NjzovmN6+JCDfHHmlpPA97+q03Jb1NyuVAB5VJ0vOE/EJ5fCvSQ5B
ewiIKrG8HI2VBWBp7osM1cRttnZt5MfLI+5hR/ysuyfyC9mNUnts0kes/sQG13lJgkJ7HLT3huOS
q6QJhEAH2mEpMwfYx6w+WcQLXfAZquc2fi0WahikcCYA2gKoCWxAjkBVJpoF/tDIF908SXtWIUsE
WEzqJlc6J4juQ/GPlAZinzA2YBCUZ8t+0q1MV3HYF+IlUW5wq0R6+3l+iTGWZuQ+AktEf9V0q0aq
1EZJXVF5Ju0np5qL+KTY1sYQPfmUULSlDpBbOVvxVXdBpvywPXOU/IWuSR0hyhGUovl0ixBFk0yG
Fa2CiW4JSxDxHs9W3qrGS8YFnEup3StPudlLAKTpTir8sSf3xeE/sXLUtQTc/7OSxJ3oMY6Uf0r6
1sRoO93S3CI7WBIys16plWwkSG39YtanZo3pbLB4NjYy1ZGlAKZ24nYxLZ87zcGB36Csk34yoBPE
sOQpEgbQ7ZTCTdxyM2FDClGq4e5d0m+K10aIzh0AXhAzOpwUpJ3S8KisvQ5jLaP5iOejRnxL4gDX
sEiu2wi/Mpi3tSnailrwrQy33CLI0fhMuS7i2woZ9LwVormdpue4HPRgZ0mXyEWlqF/p+E39pZn2
efQxyQ91eK0X5sCXXPiI9Vfmo2ZxO3E7W0987PQ5ZEht+ICMM1uYfXsq7/zmXqRdSYiWkaQm+8nr
nVg/mOW5U+9VVdmGunjtfBGdbiOSDqh683SpK38QD+Pwyl9Lld2sXQrzaoobrfW0+dKbO3GDGJSD
QJ+e7xPWmS+yl/m8OMUujo7EJyhVBrT6ky//BO1Rj17mPGdEWP+i4LWV7lH8R7M+Wr7CJs9uO2v3
nl7qGaq/4+yV1pM+nF17H7p01nVfmF64jEXzZmwE3vvfim20onFOdp0nFBejPuF+Wy0fcfbgZzqd
5Yflv5j6J5UfJIt1k9dtIIpjExYYpJmS3Vc/o/o+d/8awTdYQK2etWkvJIelZjEHHibl2eenvj+I
wa1wnrmWOUo/ul37WWl0V2yz2Hf9z0CjZnT3OCCtFC2cOTwS9STX29T64vm7hoQS+jZJu/Wr8FMi
yE5p8hLNfpau7BD2kMwXCk+z6Uvh5YOUYNvybfC0jVlcFxpWw+Y+6ngOBgYhPh3JpI3OFkkfuU1I
s9hbb1JfO8Nwa5ly5Qk5JpIkgRnS13GkDvVRsyCUt/A4tlG9doGb0yfqKao9aq1f/QVSbNcQRxH4
SDy8Ba2fg0qgXLaNW9qAg4sXKdtqqW5Dx+n5QFem25PMqiLQv6V5DdrTFL0V7df6phUTuw/iaAOa
QOcOwbU6qmlKqvpTbg6xsgMbYx39L6pyBpP3Qr0u6zd2Yo9NVS52Md9IOWnDaySTYiK4rhx8hc2J
kYi5CT/bvGnrXdWeo+7co7Acj6V4mImlZUlrx7jbIGpkFWc+7mbhz0CL0Qig7fHvKPyL/dTPCDih
w+yVa1f+rB/w4yrKr02NzhaJ5dTeq+Ja1wS9ppAxmm9akJaHpnlp6ytJIdY7auzB4nrZtcIrqSc2
Y91wYl7kE58Hbt20v7UbdbNIH2Vwkpt3JDfo/ewO3T6dC1fROcq2hDSN5pNAX4J0XsP2lIAe8Lwc
1hQx6d9nYn5tChJjcR3sIuHMU4jmr//4aTg92a+DL1M+KrDxSfYIlb9g9oZ73/goQrP3EqwVzKo7
xJYntpMdrBGfhBRk8TXQ9vFKyjBT0yXbxSrKnu9B/CINt4j7Rafu9QjYaLhp9kp9H9fuwrJtNNeJ
egCfVpgFUZSW+q7rv+Xcqfu9Fd765TDbX2LtIm1gONmb7SGHeJvz9yH1A5erFbm510JQbcrcTZks
0/avdasNrkhHRbFBVISLStZe5POCbHc+CtpZ13Y6uZf9vmaKHEk6To5idCdvnGd5N0O/EtHBQh4e
jOwgBcdSe1VSAK7tVPiTddait0jai2g+Bnf0lvKQlD6af2m4EM0IDvSWNit9vS+mk8WDL4WD2B4E
5uYk+SHqphBAhdS3VTnOgMJiNZlZ/I3bOb0pwba3NqsclQ9AVIFPe+eQrsKZsHpPQ466mKpbtFRw
KWPMMJ31aSpPGvQQD3x1UWB3h+k5kzlv+V+sFm/o2nxrt8bibGbuc93/ffLdVeFuQP5c3a3S0QTX
GJ8yt3k4Iqn2h+rasnOVnL7QP1/51CHur6TzxMwrUGFWcN/7ak0yWFUMftywUEzYlCiWhe3AxoLU
iZfXWttZzTkHUrbYjQOtcAPgIwBRs7XyE4IGtrgixkJihXO55+B2UEHavk9PU+yTLDT8IKSysUB4
i2lP9re5USFdL7TRbUaapXGZ+u2gAKPvBOs1tbwsuyaUnNAJ2DVxNG1W8nioOth4xgY5W2K2IrwT
2OgqGUeLixgFFk+iLHdpBlh7mUjrIl7VVrS3Lrv2A1GwjmC86QodkrUZOk+tP7qOdhas3Udw8n80
pKVLNIfXngW4MRMV8Wh2t46yQsGc5sfpRTFdrsXsxaCjIjBcWeODmJ63leaQgQZvFHqsuaP4chuk
B717ZKXLwM4Qg5z7nE03o3oSWwafwXuZfwc88lYh0+ZLioKzCQrXa3sxfjHnOxf8OG9EDrmya8xX
FIwTN0Zx7OIrJxN1fa6wPih+le9adAhEx1yobRyPvHbWVqM3PoTlULrsCFmMo5acK361OeF2PkwU
ioALa6Z6nGKOL5s/VsGnkwpsbtUuy/RiRHsh20XZW/dKH+M2lssrbRds0I12Asyw6KndA2IaFJBk
hpl+BvRCRFCn7xGY19W+iLYptxMmhfwscGA0DghEvELrK4iHSH7k9DtysR2VLT4Sml5L9nkZ09xD
bzKUB3M6j9Z+IXlYEH1EAbycMU/WID12MOtNOP0a094yjiGrbMJgM6qhB6fidAF/ZONfiMo8I/Qt
R4i8cFHVKuNsdirfkKBb+rGt/RRKVNkq/JBgq1e+OP0UmbiR4XfE4JAPnolcYmMkvYMDX+ku/QA7
gwqjZcSq3cBpzH9K8DPJb53M4B2be7SA0FH3fLp0noYau8F3hbJKzg/IRxo+Q/aRC6Wtl/saksuN
XCH8pZTrmt+OXlF7auy28UYvEicavszxTaRdVVagDOZEVe8cGWcMfbPZLeSQTemWqODpb+I2j77a
6SEsJyN5I9t7o+WPtYlbPsP2ZkZQMF5Kkk7izvVezk+yNNvReNGLd65LTd2vB14PPsQe+EP/XA9U
3+E/IM0us1nNbq+VV9c5LAFg1/BmRcdM2InzXdU+h3TtIWvxPIvXQt5r4Uk3L5inlHmbFYfFgV8O
TowJdltB5ndIGN5CZ6DsEczlg3iyRs0ulkvScL3KJ8SGtOmZy8bGxqcb3GTA3Fwjyi5R3kpGRg0S
p48v62xlAL8zJCQhyfLm2zifzOox8WVPw8mcjmZ/VZJDr25BqHr0J7nXcbIIO5i7GhILZRufzWKA
Dv5mtkHzhsXBVq532q0Rrql4rrLt+gDVwMNoEdbkeQ8f1nDTdpxGudgbA8e8z3Zt/2+FToX+I11+
erZrZdMHBJOj92fGHlV+VsIduQIeJd7KTebQQWNHWouDotwn9a5j69ffVflFpk8bio+uea/Hz0TY
LT0XJkGyyaUdz1y49LgKI4pMwuROmgm5uwbhPbIeFm662SnsgYnoOjDFS0eGwTbYE7hoG9GbCGG6
AcEFaC8uy940/aE7sl0NDNopFdwUpA5Z7MIunDm+jNl/HbLce7ygYYbanyfQ/5Epa2/hUmW4bI2u
4lUKd112EHV3Ec6VU9m98BJ6kcv1otOT9sI7Ay+z8oyHNUVPIexN65zh66tvlfKrwgFk8ASzBMSH
8Fm2Hmp5lsvZTsZDUH1X6jVd6KjfkDgXpBVlrlYA6+1i87sReXVfp2Rf/+g20bbNTjQY8A6tRquE
K0FU/gEljuJEu0d6LRIFq/yXa//K8GwtuV1h4lZwAlHKrfCfEf3q6nbCdzbsswog/xY3tzo9PleW
9BR220a5aThq0uwy0w/18zEezlb0ixJA/FapEAtbRtnKslKQFAm1ZZLY9ObHQkDcVB6hEtsMmcVF
b/2JlnTJ3tSQSLfvtqV0cWWWd9qH2qrAURA4lEe5eSjiOyWq0GlHp63a+hkbzSCHBeG+Vhk0A22+
05joIQ+eg4oLB024CJQtTGdBPI719+q9S0AGJ0idSr2rk7JTs3+1dU3Hnya/6yZtwimwvFj3AZe5
yr+UHBW1S+wDgw9BVDC9GJGyryX3VYVfMt0H7YZFQQ5+Ji4NefGM6ITByy1RrkWPKdzJmi/o14AW
TgadNXmRRFBUvF0wEs/KwLLg6QmatwNoVdef8upNJ15CQc+ri4gCHHA0dQA6+Vg2iEmUFNr0Frto
O62XIPtO62fffZqd1+teEh4U5W8s/tAqDZCL9LGa8rsObHlG9j55qoGftacx36vBuZkfafut1e9t
/zpKT74QJdwvqR81R0nZx9qqKSFZuD7BHajiNUabUL8WPaal+Rl3N0agsAQ2GUVXy1/zardUx9HY
B/KXQvpGM6AaPbIrBj3uT+/yHidP9ldTLbgzlJsckcYgEaNqM1Q2hGS2/+ThiNcTwv9vzA8Mxr1O
dzqnG6tBqDX+xo3pKn1pp+Mv05WzdDwR+1fQXyeSyRL5dQIFCbe6b1k7Ob6pqE7K8IHR1AkZT5xo
I/IXJmszgf2ol4ETSz2BFku/JpDY9dfg65AiN1tA64zvpfwIheso3TTpSJgulr4SzIk7BMxYWvwc
h0ywim6ya0RM0YgC/1s3iVXdNAizvlOd8/C2TCBUaelG5Z3NC/46rCkspe2i3ik71c/tP2nckyRd
BByxcz+8mrwdpZ7bwfhqBqg9iqcAbZEdGQqQwVGWb7N+YcynSd7MAYMRP7GGDazjl1w9WdukOhmA
i7TBCC50RKaQMgmwVk3euVMGh3T65VwW04sAQMd8rRnXWdkIfyZbcz/y2J9ZFqjtCFe0VxSiP9by
uTM3y19ubmEiGuXESZDkfSPuzODCHcCtMGPQkJhYmb4qjXe2/pHHg2E++uhuVqdR3zaVz0Yd8I/3
BqhVQ8PDKCfkzLLaOxtJ8ZdegunADxtCL9S3M7NcTQsa/vXg0vFguvoaoGGcAGxqbzEOM0N/de6B
JFl4Gd4QPCOTJYg2/6jaq67gBLINFiKcrJtgbNBwCzPYPpSX2zTH/344hq/pNcxfkvkU5T/1eF6b
ZC2M0VSP6DIJeyif2uinUMBRcbcoMFoSO2uXD0ve06wb/khYOL1NwyXDtjKFqGAiUUnw4Z7lMQl7
Nfdj8xxLdLnbrvmUY+QsbyqbXge/tZ5fi5PXF26UyO3wGt6YIjdVuB3T9wVSruCuNLLvcatrF1jM
UnfRJSvpLn3RM2995hAWMXu/Z9OJxIGmnXVe2yJ86MO/jt+VuuHIqNkAASLi+ZwK7/sbmydtdkTg
E32K6a6Hlplt/bM3HLNDMvMui9+07INql/2WGlqlO5g5PNu79W0W5EOzH16FT25zLdt20kVpaTIV
H/U0V7LflegAjyusaciIFz2z3S3ZI5I+6BWkeSvHh7k8Fv0V3RLU7XNwGBWb7177MRWAEriSlcBA
vTgJbqfc1n+xCH+QLB98M0L5MKwjfPEMBarcJvGCxpwnAuSy3rKdh2IZ2dWngaCn6z4pg5NxyK1d
uHgR/M8XYbvYN9AZ0KpuBui6TULsFYUlF++qekmqJ4ByaaAsna6YDWPhMs/gcf6cHysfOVWwKc3b
CiHV6Ttgna6cKutUSh9S8RGcSpCD5pZFhiehjGyXzwQ+VmpezPRNsC5G58vzqRkOIk4OOmTCg0f2
GeVauB6VLDol1e+ssv6ifFWASrL2u8bKaYHWWs1RtwdHp2J9UqVQKr7xtevhYZ3xsjNZhN5cv62T
M8saJnqDCKwRLRlmQnmHroxrdd9Q9PLps022OVCCkH0lxVcgo57BmNMzBxv73p45cdthulGu+WFr
5Ww83R2MJ8MO/l/V7gcmnzK0Q/GyXo9aR6LqrTIXNw09w3qmywW9TydtUnmrY7MevDn2KiSS6T+C
we2hP66oixbt+5UMCE55TJa/DWkm0usIXw3/OK0/zPwTcTJ05IH1Gnn0raOwmpJTAUBjhC8tCnfV
+BHEXSlcdKi9CB6FTkVsT6J8jzdfE5Ql/jqnrd/a4NA7hOqGlyH11pqgL7scbGjpNZjR70X5F2jv
cfCm909L39Xytsu+u5DuaD9V30v/KQiIfynk0X9Y9kSzJn5qwSPCcL6iA6n0to7yivoI630TPoCa
nSI5MB8S4oNM9QsJGNm+LQ0lfYVI4aHa5mO8maYHuHyZH3owiNonwNrWauh53puYq/9cS8UOH6qT
c1NnTekYOKsHOt0A3MPIV8nF38op9BPtoPUU5zddbGwzOTaIbbjm6u8x6ggTf+7Ia++qvRytub0v
AscV0a6D/bEX/K5BnfkvZeWTHqw5tJwbUiWCYHGSkNeTHy+Ep1EDV/LkzNPrTYzR+XVAg197mKMY
Odb3bVY/5eqRt+ey+LXW2HMmtzx9iOKHhp8v0G68aBOiHznkFy7uXXpld8zyP5bOa7dxLYmiX0SA
ObxKIqkcbTm8EG4H5pz59bPOxQBzgUGj25YY6lTtVDcSnx2gZnk7zSXunU0kZh4kDGjcQtB8fn2l
woYAkyBbp+5N36iZoVWBNxEuVomvK69sg8Q4gGZ6eEPZRVtwsaJ7LOMk3OGBcLOCiNB/GUnopQQx
iwWAEp+5jXy2UDxNU+ayqwI3r7M2dNYr6m5qr3EwTNEVYIgp13QOGfN2Y9KOjxgKCeaYTwprcEy+
13Rg6YJ4E0v5TNwcly9atUCm6fzWUPba8KwHOzFyiyGBY4IHkTMfIKflOIm3mI1WgfLh1LtF8pLA
WYsvoIKKmtDNoxCFz6+Jsx3mB1LllVZdlpmigcR3x1yQ536RuIrlVvYxFy0B2oSqv5gcVaX6T0u/
ge0t9VAXp9zYRhgdZXXYiLNhUBdAuN2s3CfwBpuAXabDQvEy8yh/kvO8Vts70l3XoamtcOTkvOh0
aJa5NeddZb4ODfwRlz/Nb1r31ExMkl5WnW31T1wJS3vRxtcifG++YrNdZaR+wyYzElKpJGUH76O+
pdIBcPL5N8XYvG5zUK6kcVgrFoNH+BNq2wbPa5q9L8WR65bAHPUqDMCKqL3iaI3vte5Fs0dnYTo0
1r4ynu3mjO8RFZ+1wvcGu49WMT2zRiXsvEnaz/tZQs1QsQsIM3qKUUiPb9xeBQ1fy/gAF89ybtS9
76FzC5oHJMPGRLk8bAdSC072yWndlhgy6yeP36eXur5ixLfnrbHCoMi/VkA0bvphei3WAGEyACxC
HMJUZQAZOjIZW9Zn3j2m+SWghUsmNAc0rwWzs19vRwq7uO+ICwW2V1oyas9/loU1s7tZxlO2D3r8
V67/FSOD7wy8MOFSPtXyzhB+vVPEIN/YbGxgkM4Yd6zwEpi+fRgIpwznZ7N8SdpHb/6hyg+GvRr8
0ypcISvQP+NNXe7m8BR8ThC8Aw9rJswbkhS3fMTDPpk2Xf1T4TFC4s4J2uiIBOxT5yCtp1Tpgsx7
7e1mw9kc5LSaXk8DHxyC5IbiTnA+Vkpk9n52TR+9m0ykiv4y5a91/KdBDaP9d3hCFPibBRYkbXjN
Gb6bSCWiw7gjMVs3yrHHtq3c5oym1M08nTPvpSS0wtIW1wQ2k5eG1uqzqD5EcTW7L4UDZrypZPUH
BWIDzMN9q9I3hvhV77YBEi2zHgHdbE+zhAQ6lSgLJPSRgM6mgg0LMSwsrEvnbOyQKZmNBtMlUn9q
a6X20D4nZ4A4+FoiuilK18zmqKHgRQ0+iONbGZWE0jBbOwCW2ozT+zUMbrQMiw2PgWMKO263U2Cm
y2ElVX9N9OKMJz43FB/AMnjiY/LYPJfGe+F4GTCJ5rwcPUkt4T7tDilqutQ+URNlfO3zaEAYfKvI
e0qT0lWdW6sFePOndCdBSWobAhBXWK5hPtkWiY/R0t56mIhY6FVA3RFd8D9IMSsBtAM2lTXEJsud
fIwANmswNs20y0j7KAgM2ivKTWfs1INPqf7XLByTRzIivaQ/siiQhVb8Jg4U479ZBvzLIDymSM7p
cBUC7aDr1nK1q83noCzgttFan96y4G0emOH/HOldyt6L2jViZBfbSfbSxadl3mJ8bREvzTvD7z0J
+TliDOwbvAJvXxRd4xcVoFiDvdIxe/XCRjXj/ho4KpAk6c2bLncb1HvG/C7mQpyJTnMRc2fd/Gv/
UiqIAaS1oBVqyovWMEPysByk8q7Uh6z5NYIzWFRJKlBx0cXRLc5ae+Rwaze1dYd+U+q7jYjXxcQK
/ABQZdkZmOS3WsdrJSQzeqqRpePxFHY+REudhuRv+A7kL9s5RJqCye1fYZ65MswwMbUWB/BGyH9A
/ZLFVZ3XCUVaxGkgEg3UPSEnGxws6lsee7p2qfpTEPITkaYG5VuMh74YSmIAaMdlTrGIDlABgiyx
zs5H3dxr6sFugNR9RHE6elmc7iCJWv4w2es6MtqZ3zBUxEb8vqJHJQN2+IqNn7FG9mf89PRYpMGs
54DzC+beWEvMyP68tbH8S76eQbe6IJQ0V8QGDUjYDXl1enZ9vanA2Cw4nWDoUSQ/sDN11nEePGh6
1noSF/zRL2czunNP7QVKjtaIBSabtjtls7aqPwoq1pSwemIYvHr+NVHEZKCsdX9tmPp7pHesWlsP
2VeTX4L8Cpg50ORFpFF0SKHGCf1aMaxZwSK4sOSlk/60+msJdwkHIjs8KPcgNCntxpy5CShronBK
p9G64OELa15VY1qHCiDpoZXP5Qt9UIqoRH60A8RKtR2lDyWCQWZ+KEjwEAdVUlIYP0zWylUYBwoF
zH12Eyp1VtOBZD3qJ5fkmijcgquTxRUpW/opcTcq7TZELbU9ZPxgdhJaWBtNJYRz0h35QSwx9guy
KrPPjEKyYieJrRHjtZ6NbfsyMdLqHgC3Yxw6mu/4auHXW4yTQ8NX4xU3x720rGjO1lZ9AFwx+Sy4
YtboT2nsdJFlwoQRzGelvIrnPSOnI69fam5+OZJzw0tQBTxLPjc/fIhzWehN4K7UeSdufh+8taSg
xSWTbDSCUBCCALLjHFSZkT3iNlqAOnQ7HNWm8yEvR62619JLSdxMvw+KD4qCpvlq/FzgNlo6r6Tc
yA4QJpusSuy0XUWLy+6XvP8gG4FhDwEoYKZwveCg1aordryNkR1E1xX1xrrnM5NYCSBUrBcyxYQI
e2yENYkvXhJ0Q4Spg+4St59RpFs9NF05doDHpW2lL36Rtr7e5hCygtRD0AoHVJDlo2GsZx9Fp64a
jgIxZZm9QzAkxiSAsUoyDwEYqkPPNLlEHVPggb9hQeDMoCElBWX0XfUsXw0PlfEiJ+gevurGD2h2
OhBQ/FirArDeTrt1F5EOJx4bEEXJ2n3auIHU8sdUbvVyIrJJN+gpBlapIUrNVO4RKuja7teZD2w3
JD7SMJ3gmhrSeMevwBHd5NdG3y9guo7M6Wd+MzqgVrJ4cQf70aV/IccC1IFxDbNrp4O5olHFyxRZ
nzUWfQ1DijP/E7KosXepzszPXintA1penskqvCz5Np4fk/OYkSVGA1Qa88A1pQRgV0WY97esHSrC
YVaeTdOsm+a7/NDqV6NCGgKSZk40+cgDjSXbJeKtAhaTbTIhUt7ypNhM1yaCHQoOA5jZAEJcWBbC
lB6s7JqxsxDYcTTA70FNrX3GEpN+X3CXMRYXv0EmY5/aKsFDFFPxQTdfcttA6LBDTllg6RwgQ5RR
qKtyOG5qKW+2XpJq9KWCyEvl5R8m6AX0UF0XpDdt2rWdXOf0qSuXGZZZ2Eki+68jG0GKrhw4S8Qq
Bu1TkXC2Np9t4Gki6urBGiM2RUH4jY9Y+Amg+200EiBbLD+iLwcAa+KGbHzVqzKfJt2djRN7h9xG
feMl3tbOuTffWcO1mjPauRD1OK8IyzvWTTLzxsUuWgMUCX+SSQ//Lyq+ICBafUv3IAVQShSXTN61
06HlQ7DgmZ74qxaQnXXQQoauZj0ySoz0C8BPunmrx2/eZDnbYKtWpXX2H7X22ls3Iyh8mWiWCmNd
o9OMLhkw8LjBTUiID8YuuDorh3c4tRZxLqhV0OgSFLCJ3GFw0Wg17MIoOn903hr2/bJJZuVw2rVb
y+BKpp80kfGyXVjrZZzCHDKKp0Ojo3GWfsMWru8QQbbNHUyTiojCn8ANvbjYBV+G0FIeOrBlLmeC
zA/Zi2xJ4CUfEvpiK+QbBpst9oR1L+W7CuW/jR9FK2G2NU4YGILRZQzKWR+4Yh6z36mBrEZ6EsWi
AphfyaZbNpPHdhSdlxxKf9kUAnM7pDPzPSOyIrPIhe5wojWU+pPdPzu+6iKbVKNMURihHVdsb1EA
AFs2EDm8xUl1LBa0Jt9q5KInl5pzgiNE4uTMpruB2aEqm9X3b9NeIWb5WR8ZDpChfM7OKcWZlj4i
hFc26g2z34tqrSYex9FKV9YSphIc6s6fRtQQUZc06+FceE7wU8qvAh1SmpnOqvGcUnV7nZOAT8e+
SIVDIcGiVB6tARDwNhYytKY3qyDRhEP+FtZHPrgtwclacRWlIIpO5Dk2a6Q2jjfMe5UQi+imxhs5
OguIDY+F0MegjNwq2op+zI1zH9wx4o/mzTCzU/G9BQI22VIaZnsHjbZdPJ0CRQI3H0lTcI9QIgvX
R3FS7ZvJcursrjbFulfuqWVBXKM/QTQ/atWBQM81g1B0YY83mvMtm7/4Skwqbq+eckpgSz+pZn9a
9hUQq/FTc6SJ+0ATvsbMNlfvisLFzAle2Si06OVF1I2ufDj1UVzYKvWtD543cQRk/S2Xb2zMrZpx
Y9nLLqpKNo8SQ7s4RIc0vHulN3J2rf6W1HKDghCAWqdpQhEoRKf6z+xOXoIGFAfp8tugIrOMXRu+
h9pLg+A57VihlX/I2ieis/8uHbgSildHJrN03jG3aeVXjTmFBAsJZDoOoPHAlibrbe5uMSajMn+x
zHXh8+pVr/3wKyEQmjXapc4rq+fo9myk6lZ4ScjOgi69VJW8msy7Dq5ROZcRIKN+S8K/oqfuoyOh
RufTs+Blz8jCnBpMogtSd2XbFG5tv5Zs+0tu0fCn4Yovw45MCZJ7lG7TbRNGjWGNlolFdyC0K3Vm
UYY8MVQhzu+O9Yh2ZcHTUcCWlX7RH4dbyXsvzkfJJkVvA10DJN66hH8oq/6vbj1T3pJoZjPM9eso
ea2LHzN6CbP3GafCAn40jC/JRKzPfKN9cH4V+VOezw06heqVfCDUglubcNc/PfTj996+/WDp0R6h
dSOpB7PHuZ3vZXojmFLvJ9bpIKVAXz60slebYAqrH4PuzsSRUjw5ABRpD9xHsfAg47DlHuwNe6wR
wmSMm+nCEsRNKX869iVIHll70SDesS1jdmE6kxFiPQIy/2mzjWSnNjt28rqo5BGqpvrO4qv32GCd
6d1QcSRAgYnHa7aNvU62GZuH+bsoLsTE29GTir15ioFmgrXOs4yYmjyrCxjcGLw0sNDVhy6dBGbl
mOigxLRwxcXGUsNL0Iq0fCEXklQvjMiEITX0JiqYFXzK5gZV+yoVdg9EGowZFs2ViSe9oQRmyU8z
3URDPLE7R2oGoIcUF/AHXKzzW61fFxZNmW5Fx7SgZDg7SB/MQwi/Vus/9XK1imeB+bGW2bbBSz9Q
AQu6HizeAKT05GubEFVStE4qbiYb3QW3RWJcxekY+GoOlHRAOdmoewt3FMxC/2O3H5D+Dsb3FV0e
8H9bDesvm5pzIqhq1dXH+R+YraXT/DZvDdYEXVvNyNVMtkTKdb6ZIdPEEGm2fxHfeGnhgCRnHS47
MqiwwKGN4XDtpyu20Oyu9Tg6UHeiDSTtloaTPAYLQtj4aKBvRREcasxliLHNPedMmOwc9blsFk+t
rwGmIxFpNtffdfWt5ttIe9h8kgr4Fn9j0JwG7YQ1kNONdwUpKMIftdoxCLL2rmu/F2yUA+QtWYDa
t4Mb2Ww+x/Iexluj3JIy77Y6U9CqQLTrsT94Qlg0A/T8V80mUJGpbF0Js168h4pLJ9SWPc2Q8lLb
l1i/hq46AY14cvOlEPCStf8RqUa5N1mK0sMUuOwVJYmoAafmx7rkkIEfpKi3SMzDrLMi1AzpDU0O
7mRw1YmeZGcgq8rLvYwlOD217TVV9uN4JAyYvKRXknFOQXybKKtsV7QYWGwadAcXIa18qSB37TGE
QaIr4N3HpfWm8RUbP2sEadc7vLjQEF6MOF9fW7mXeTm/99dxIy8KP8QgxBSUFFuNDQq65AXJsZU8
jZBcm2mauBIvAsADMoIQlXuYR8oWbFlpu2X08VSBn5lPmPa6+FlXb3n2Dm5YSFsx7CouB5+J3xdU
Rmn4KjVck0nvQtLeACEq9MsjzUXWfL+yj1QtXLDTkTnsaxi/cu3PIdJtdtXLHBLUtZX63xYSLzE+
+SYu4VKbI7T4ww7vgC/sJn9X7W21hlfMXPkNFMOQtk30R9bNelTTVf2IuB917MsROcp/yfAjI6YH
A8q1R21eexpvrsgm03bTPdddihqgkTfJ27Lbys2N2DjSNV9mwA/RKzrqiXzeddo+EI1wNpr4rkTA
/6uhXQH/WEE3o8kll5fwZDlCQRR9fRXM4K5ufjO9gkxFk5sBl8Xn8K+Dol2kiZuCkQxNQza/5703
OM8oeUbRX2c+pPFeBMdZpjW8zL7k1cahUo99jv2S9osMpAbo3WTiZO0x1JhX6SygPMZYUznXxq00
+1V6NfWLKt/HltSgaxX9ac4RcKus9yLo+F9d+8R2Yazb0sayz9NXk52dU7mrnWXfu6XFVW6sg+w8
D3fSRWz7rbKOGil/EJ7QSlgsl2dlvjjTFnWbYbwYgFwGCybHrxngvlavVr4XX5x+bCxuQspHgm+l
nxsNUOGuUJ6n6EeFSh1QizluUJGTAC+xxhluo3Ltn3bxInVfg9u4OZBpOrDZhpKiMWnrPKcxga3p
QiycflomQsc3xMN0PNvhqh99Jz3BUW/wIqJDmkjX3oiOMWUwA24ZK0CKy5Rt0UjxlBvxVaDxC+EA
NH9adFb7GdtV48bY5PWDql6cGEfAXiMiBoSzuxMfC8j7SEAnFvWF67CR4KPp8H+X7pLFPyoxT4P0
5wxbhNJCE10A2NjjT5CDMBufE3A/WkB9Im2GgyIwPp3hQzkZ+spBNeMQL3iSSWtF0iJ9poV4S9YL
bzXd5gZYDinDJipdQd33eLqQUCXSX0Z3ADa7tpyf0m3LZt3rpDOfKlkSvQuKUpWCIWLxvDn6KqFZ
UbZvQkLSxvRVs9+BSGLlLf6YZ2+UvLB8TUhDT75H4n8cbYs70cUkRwLpLyqN1qu2JVIx4x3sCl1Y
69CbRqcCbox2h1yztjkhROWFmQjf0JFEcYKb8pn/R6bGWNOR7RLnI6i+kuUnWX55/zZOewiBPtV+
C9S7VjiTvQobGC0APlIR2p5tBebJK5R9ysZpwFrOVAxflxLS69dato7orkMhJlVYRA5qkZs7NXup
G0pmie45u8T9rjSONQEsTnBetBsfTzlZSOTRHMTOTYZRV0bnKJjfCoIGJMKsDyrMBAdaJHCg+qnD
VBnJl2P/GwfaZswzpUsmbm6TSbBahhNSzMH4EKvdQvlJWtQqUbZaHImzS1H9sTkRIoBU8VD4yOf1
Xb1NfGj27mRpzbVVXnlcYPYTbS9E/IZzvirVtZIvcvYJiYT4XKJkW+lhBL5vpL9ZpvuRsEZysCjo
jGv7xZJ2ZHviiMZsfBg1G2X0gMD4Wzf2Y3qbynWTbnQN4TNGq6n8yk4ZfXOw7oh1yO6iBMzJ2xCc
WvPdaXaGgxlyoysuATZg4ny3ornWL7b+A8CRUnp6niLULShK10bGelCETHu+2Vp2PvjrfkxK4ICO
t8xOtcoK+2GX4jcoeYwABMjpljKwStacguP41o5Bv/QQHed/enlV/wJKrXNAKjnHNxC8laYwJzm3
NP5ts4MWuyGbf4J9WD5zBP7LREGv6Y5BfJGmsl8gBNG2vgPohqLB1oyzVzcuJPlEfuIveOg7pG+I
0xGZsKp2n6iQ3OrgsXXQC+V7QdOnTSjNRo9ASAUMjisaMtvfpeGJsIKT8AVt5EbTPp2ec0HlmFy1
xr8x5gbnoMWSJzqMOT1COG36HxlpoIAx5m+L29QH2LVhL2lnUy452D5bkpj16YH8Tv/tgAEE5snx
gQO9hRAnTBQWEwV6pG7t4LUZvpziJwWXN8BH3Yz9nYJzhWCpmDzDajePf71OPjoqADJe0hvxXBEd
BY3FgJphQR2Mq0cnFF/uwCLDxh/VXUy8pX1L1X+KfTVzfMXE6dsNCHAw0HWAXivnUH5zmr/eXvXb
eTtOR8J1UpnF0qdhM8Be3GVxa+npBgIN5GIrY0Au2MGAn3wDsB8pvuGr2l/8A6kmqBs9uCw0i9lj
xpYRAivYnj24WfcmfC5hjsI/BB84TXxqkKFFQgh3HjdQRu1usA5ZfaiTexK+DyMcgelqRIxxrYPw
2I2IUyIX/Bubi0vjT/eREMNIpRoPjfmfLSSgMEGAAd8/CthmZFMcA1xztCMnZzduEepliStx9YJr
yrMun5LxjSHQLl3JJIADVBDMpZyZNLKdZXqoqRBVg1poCrHkHIVS/wRZX5v1tnNrLI0HeL4BY3LK
OETUcIfYIWyoYGzLjW4I4/vukMGOGh8pJ0IkH6b5KiSOCWdc1EmbNP+Dho+6Pbn3JF6Aq5bFTkXg
3JPgwqwbO1hsiMQskKKjpmmsg2xt28mbkkLokwlV65Zda/tm+DUjqYilE0dKlr+p8R0AHlk80yVu
xZx+ZxXXD7tDQEjGcqtx77cM2Nn0nseXSrr30ceQnRPejXY5gnC023Hb6r6YD8qMbdJ09yeVfbZ2
4Rfar80oU3Zf3Qgf2Rwy8ojo4tutOaiuybqini9Xe4F0oHZDkfNsZr4je++EHq8kQHmeSXD2VRTu
IkL3FXccnyNw1zgg1wgvIstCM8+OSSzcPiUvjyDNOcg3lvqRwSEaVMCJ7IGSg7pavXXzp9q+657j
I5QSohWy+QE60VgBkSfKYTb2Q4N+0cxdg1+PnRZeGWz01jBlL3WI+XIbjnvgD0s64zUG5OKRI6ki
aYkSR07VHZsnHiyCDpsONbGXaue2JxKLwuUvT84i0fyYoNMlIkW5iSAFfmm8cCmXb8mOf9Vsop+q
MNZGAOOKgAxLjYP0p9vkhjA5/ggTE5H/+WkernH/lg3fZAZiHgiBEHnP0FW2Muvyus+ke50WtpM3
p6Db08c3N/KyRw67ETaFtqGC/E9Xf5GGGo+y6Kt+CHo7MYOF+VtIvaFxQ+JOSsVrsoF7QBo5XAsT
36q0jdtVCQLGTJQ8aBrJOU3wL9rPjjl9fBET8DhcNeuKIVAseYl83fjtsn0GtqIwUYi5OscCBZlG
1EgwQ+AiaymCZ6RQIZZ9RI3DW9R91thwNX/CIM/Zy9eIgCfz7Ty4k8qXY+Aqiai/RpW7sNlOsNwr
3kB3muBiYT/0B+s9hMZjyL7rmqY8OvOYjwrd7DCtpnZaO91niD5GJkD2Rza2zE5zw6Q2bnpnS5sw
ta84JynPvACIyMiv28QS+8rgybmN2CirvvYz+8hPRDukEEgJkGV/2d3J0YWMKdjM2pUJR4ZBxHNF
ryFAwTA6OjwEojUk1XHTNBwSxI/EwLhDeSdHkASSM1vup88u8/n6enKnaVDbHe9zXX5IDJdD869O
joKfshEWkKC/ojHIowPPl5it1f6cmhZgEZcr+I3/sdtESLCkmeOjuk16wpaTaC0hCO+v9viHRUFC
pJHMfpT6r6HlCz/l0n6q5AgRRNrT39vovWmaWvNv0IpVZhF5wCwkXAA0u0mKMOWu2hQgIoTb+EMI
uL7MOF+Tq507lyjd2/nHRNfdVgnaBryA2ZtAHQrIYq6EkWBGDTdaTSTe2MMhfss8Dhxc9QPwGCd/
Fr+xXmc1OinnGFYFzpoYt5Xy0XB6tQVjSHjTDcKcSKoKMZeLllNQYEgg9WqfYAtWB2CVe1K/quqr
VB8V+7CgudTUDW1Vnn0WdNwLT39u3CtIoLL4gG82za3s0DjLm4zTiUYUkUH1CcNv7Pqt0m9L5wAs
ViCRAksdfrQa6MBgkRDc2KKApIg2O6rOccUIoOiYgRussYzl/dPc9G2+tnlmanaMsgRktZgfuf1V
TZ8FxNkKLqIFP543VmGhCYEl1rgnVM/8ZJp4kcaTqPKUPGEWLjmG5vkIv0UPQ0wSe31UL5moKXtq
Tqv/YtoUnplJ1TfNLZ5+e2SSvK5EHsXVgxq91loLL5tDX3XHpoHxL1/+xFuCijS1fw175PjnsOLh
tkn9QS/d0LGPuMzX6XiImgN9wtwhUxoA78CzRNjrLHL13GAj0bsBjGfKTUzpqU69I9yKXZHrEBFB
NaduKGKRUXPg/1jzxwIhETd1ePIR6RiDf5zK8DRzt/9q8R76E6ITYJWgB0DZJuZB5oGYOdKQVGi4
nDQH8q+58SbHVwMRuLKjXx4xDqKOIl7ePJYxnM9d9DkJiM6LEHrqbxPZeW2xtfW9zvyKih9RJwF7
7LmFHfcBj2pEnjQrU+j35ZUw+U7xlvg7dnD2UWjqMzoUGesRQu2i9Bf7AK05DvsIk5sQF0ls+dmK
oYzeCwQBMyKj8aFISIi9AP3DchU+VEEvb5R+89G+lwSSaMjJ1XXkvEsNxgliGWRUjsaEGHKKeC5Y
FyDz+F8T66UnYS7+iZR/gU16upd4LUH1sP0bgWio8bmf3qUQlJYeBFnzCC/+QSkVsmSeVKyRosRJ
lvs02THQ8UcitC5+JqyIMEHdIuNhmhf9TcYdoGiHnBCphDSgqrpHPJvJCSd3LWFj2XXNwalNwqR6
N599W9/UydWMD+CJZCevRs9aAy/xuWBfH1PxSPjWaiSv2cg1WvlGT0Rw6S4OzyaA2fqL5tFAvmF5
vfWSEKIDTGCCQJLvQPtBKk7nqeZdyv8Wg8k7d0l5IZSCZcQj84wP5SniC+L/vMkL3tXjOO+cRUP0
RMzIrYdxY7gAxXaHfp+I9QsmNfpqS1fZfA8g/p0LpAALU1jxOVLOZnkNRd/lZ1OGk18O1LfQQOwm
CzNjwuT9HxdhbSzry2GvVjiCcxNDU/lBe9Y5WRnaRKrhRqnOUgJMoeRurhNUBJSHhRllCI/Ga+NI
22xkUdByTBBxxxxwRLtFK+bkMLp3LdZoNhmo6lEvL4xaxNpxkKpoeC8y6qBiRzCBeMR0uH2oymqg
wBr9urHcBJwmiDwpwUcICbDXfdMFcDW+ZyPwKtI5ErCQhHi1DGIiv8sC6KX+js1DBuKLEFbeifkK
JXqY9IfHXa4uoXNJg9c2+lcOLYvZvLM+4BUAoDKuBShLWrEMgc/SL/w3fbeY3dSDgRq1ZQdAy8xa
owBnusfeV2tHg5uGm7by8RLNPrLtfvonCmvHWoeovhQSrg92VhS0iCXSNba7HPHcmqQKVPVPqj1r
7MdPc3yrLXTbhG5oy0cAZWYUP5oFN60um7PaKStr/hSDamUZXqPeHHkPvmH56Q6+o1vrXuXYa/pS
Y9pN04eIbctSZkQk5bbHDIDoiRfuORbPAI9lbjK6KfxaLfMikhIkel11G41uQZi3Ga5rerei+1Qt
i2AxvmJA8fVGeYMrcKILYrafzBxZCcHe3b5gMGHlBz+Us/uVxw1+ScR5aeOHobwTzsNbFzBkokVB
itbfQa5XDHkUCIMUL75KS4fRga9avAo2ITXT53+IaP5IJJZx/cuJAJ9PprXX5g9UprW9w+lvWI8w
z1dzCOwnZsL8K4y/NYHshs8ICWTfOnjyob/zS97f+mrVsk+gJMFC/Gh8LlgO9PYlnVGP0QvOHWEt
MeqVd0d/WAxOpvUidL5OftHlj5H8I8uva5JLiRlWPG04sYZOUnx4o9j8zqhpc6zDL78SpIuWJd9p
A613/Wb+YKjXSetvYzYEMVuPocxD025YYLYWWBIIikS7psjvvIeiJwPAQPfB+UQwGGvHKkyoqgUN
g7ZrST4r9Y90kaA5tm3LkbZdiq8cwsnQBv4NMAbQIZJ2ltXcwchoFnvhI90N7A0s2b3zqSI1iI1v
M/kM6ts8o+Klverpk2V/cIBT2MmG/+YtZl6sR5KGVxCf/YboUNibhZKgR+fa5NZXb3P5VbH1LUGH
qHbVRRmeo+BHtqI6KvA70Ygc1voDRmErI2qQeNX+S/H1B8TFBlnnsiJ4HeNGGqish2FEz0+vdX6z
gmyjIfTgb3GiIIa9KdWhYZ0pWIwVbqWfoKaDYS9ZsAGOmfyy2RWSsarD7yJx6IkRSSHo77ftxgEY
PQkazCEnoauupf6rTGxUY6eYPvgRM3qwwDrWL6ntq1d9uHX6pSyk1XdJGFW/Ez4mlWxv5w3QbtWW
F95yS72ZzUBkHhjKw6z2k4Tua9O1+7z/qolry/OS+0R4OLpJlsqVwkzuykISezD6VwwfwsO8f4Nb
Fx5+HU/ztEICCJUc6p8wE8TtOsJ8tYd01bn/1fRdowgOpG+l2AoAGPA/Sh+zp/khHdYLa7wEfZ1E
v/F4zZzD4I8J/k6zxmDDJLQaLBd8qE23E1U2MWn1/Vi5qc5VL86MPBryFgTMRCyg+tB5fGM74NAG
6ULqiGAeKoiMapuMQIpusIg4MDru+KIS7MX2zBSdB74oZDTp57AifuQfkF5Qb+rZw89DJtBVMxlc
m99Cey878F2592YpdmMcfgjaiIigOaPh4L73OM8aER1ePSSmDlk+aKqCY3/BGvuUO9L9D9I/UHhC
ZOL2HpbfbKfkV3EJ1xauNDI/QdW6MywRP/NZ5T8I4JAYsHVJIkvqEqJk4GGi920fjOCCgA66q+BP
Q4CTKT462Xe1vPwf74uwXUcJ+/F8wgql9J+p7UL2R1UcCsoHrXKym31rPoOYOpA/ix+ZfptdC91Z
a8aRbLl+AeOitfIjplOl7TxnGDdmRpaFesXeBuidA4gJbZBgjoaca35Fa19KAX0j+qt4bwvol5O5
H1vu3otkH6XsTNoFrKcwO+O91g+18lARny5AhU3VuQmCIJUnJHQT0oN4dhnBet6B/xjC0RPro+xN
RXCVhBi1wp3Z1WJAWjNE0wNBGyRCei59E5aLIJ4JCDY4R6Zn2XT76Tm7EcCfkRGSQnSOD6HjA89R
U1JLGDmox8KA1cJh0QGjptA4AJNbvrrRQmhsv4m/SYnhCB9SCzkn6nSSoLi+oq8Ea2Ht2kaqN2Jf
eFkeBC7NlkrgpSz4p9a88L/T8kY6LqwQSRoZH6TO35X6VWGua1kgsAhLGAd3RtQWjGuBe/Co8oPt
c0ditVZ+lpgzqyOM7lT+Gi1GTh/WpA0WL8g/UxkvI0MfLJ3FG60tIjuTZWEm1mLCoIaJwEPUpAph
WF3JyWsysCJfUTl4/hNggmZGbwzh1HKqBIlckyWvVZ1ejE07KZxO6HxV5XdME9keOvOU+wR4FTvW
43mDRRCfL7g4oBgF8FXMejlDwUx4T8ETilRQ8YQzx5D8XNst3QnXOz5h+LXqRHwWHhCzdAsR9Uwk
wlEykdp4fU2IwT7D7yEb9wgHEGmnCEqd9TA5DLr3mtQMCFOgtNbakUOFKd9t50P/wDdqM4Zl1pXY
9lXQH0CXDExINrVmmyDbkn7bsd1GVbpmzxi4DopyPBpYHf7H2Zltt41ka/pVcuV1ow5mBHqdrAuL
M0VKIilZ8g2WRszzjKfvD67q006USfXSZaZtBIGI2LFj739IDwSWWj355mMSibXKBAY0ylmclAuX
dXaty5QJjKXOCrBAP6niwYeqYtN4PhC7Qz/+plnEk9X9cNU1B89DivlFoKadlOoMS695rhLtsDuQ
TQLMY1+uqDv54kbjcAvRMijSV1ncyO1SUoB5z0LxWJAM1zVrTLtGfW6RU7sjPVwkmLXO2ZcLu34I
siOWFCjhVVcZip5DQB8GrZtVluxaWwI/SpUTca6c0Iic89qW74efKK7xRNHtG1pFvQOMiKA6dsYB
llqjcqq6dWHEDj1l4PTORyJVFLBxoU7DBJF3RbDSZIsF9hZyBZRQnSluzO6xTFCWe6SvLQUAsvWP
RMPahgIk5SnffWyzvfrsZSvkNpBv5xjgLpIijbcoJY9C2DVEnm9Os30CJvDiD7e0DHsa5yWh0fbp
1pV3fXYjwvtWvAXNaysPK8wBSNayCJiXdTBc4oCCLNNerpfcsmOHxBz7EB1GAJCVfx0wDfPncDpK
MxYECgNBqY2qmrMqUOaO8GAW3dULsj3nFiR4pFGyJqen8aA27zHyLl7ykvpPEiJwxTMlUpTjDOyL
M6oJd9a3t17sUVTzlA8DD1f7GMjDzO9+GGifVzvJ/jDqnWpuVDgBzoOtHTXpg4U6JIcgBPSzFrBu
b1R1DpFQgx+uzqzWXWsRSQAoRMx0ZwiO+MmNZj25CjscFJHcb6R5sMiDJRfJ8UAdb3X8cvBgc8k5
DgA3ygZOFnh9Y2y3V4+ytBhJEqq0obevUqlRQsR7b6Q7yL6Z0tFCf4zVa9kC6IOkxjbrWsIvbSEA
SjhN0OVdA6fzr9InlZZk7WEN+k3QMSkQZPgh+9d6u9SQhoz9N0WDiK4czKKmYQYLqj91dImGZbfK
l4AzshUL0Vy39PX94H4snPUkoz5tT4vrtTwAo9VRKasWGdBgpHyriGKHT3JpVlTe79F4vvKVfStT
hKLIaHcoHBwtToKUpRLBneOUBExDWk66Ra3HXvcrYvR4B9KSBczoUVizpFJC9pptOBMaf0WRPhy+
lyVikrtEu4viY42WgH8N+0bKFwbLnXbO3F5yKx+vRojZk0mU2THmxoy5D8S5Zz0JweqtMq7bCouS
HtAMEQrg6h36m1zqyuAecZcu/eioiljcM0amSqVS7YtnAv8chf1ngPXT1uU27lcFfmzI/lSC2E3f
xKle4vK1MQ/elbvqhjfPw0MF9kE4t43nGBRtcfqpc7cFH1iPBxBpp1g6EbnHFhADxg8UIt897moC
r8t6X3KpEvoqzB697qAMKTtvk7P4guZacR8HbycedXstD961qRZzu8cS63uJxu3YoKaTTKAd5RLl
EjSluZdsgLWjkhsfuR2Fn0YAJz0tHKRII1HmdJ9j3MuKmPymNsnOmR0s9AIaFN6Cbq2BnSa17JDU
Aqk9VAVg/8OFafrbBhR/SkcsK1ZUjAx1odPfiesCz+wUY0Uqn+XqHl3Qes6UZfmtAUELtXTrugZ/
rvJFYy7xcnOSkUXwQfj11Q6861XDddS5HW8vqCOP8GbRLMduS4EpZGGwDjn/CyWjTNR+CwHhlyB1
bXqyocTGRO6JcuCw4FOhRaCXax2LwvSt0JHNkABecXwNLAnNYl96Oi7p0uqVCjdl5jkSkP+SydGt
lxFHV2HAAZ6EOnRYHUOSJdfQvnHLR2L1qtQgCLuQiNAFqTsAGFxDMEuomicNxFB3pyEY7mLs0XYP
BfL9GYzgtfaQIjwWHA2VOlx/q2Z3CnfwjFQh/DEgGQjGl7wTDHfxMOCzQ55DnVojptvBSi/mXXWr
j42IMUEUT7cMpqGouG1o4qpPNpsMxpyyGhsHIQcY8o/CeMAQkn7zln4e96pdLrCbn+XohY6VC0fn
VsulTutPkb6l+SDjbHFys6efwUfuQXteu6wke1R44PrMTCEvGOkLNaAIisBiu3YOBYz8RSJvQd3W
8l1Sr3tr4VRoS65yh8fN0AOgyqRFG8cKl0a2z7iLdJoM+nlB+XVALyu5bvieHlxA6CFcupWZ/Bqh
KoiGFwrfuxGyoYwC9Z4Bls852dHe6nYbuV0gvDvKvQDOBKHhZfhEfnfJYJy7osdmdRUDRclXwz31
GfyTuhnVd+IRF7nAu6nZemX4YrWvfjBrIG6VlB1OhbeTzUOZPSU5eKnlKHLYLsjWanpPedkixYck
Wb5MxQK9qjwDdL5wnB3FkDb8oY1ca59OM+RbTSbIfRjdYWiR25Bo6r1oND8UiKHr0FqPPe0FEqhR
NyvVgpSB4rW368uTgKyBljqOpw7LBGGGCBWJjctC1Hclx+AcnU7vmeJQRCMACw4oQ8D0CXo67dxR
4ibbQJLxq1Op7Hv9wUKtAm4f6NDQWbps2IZS3jrNNkO3SfwHvY9Wpv4jVe9ZnaoCvQok53iDHYAK
5ZztFqwUVGq6YYXsLXIlN/SeOE3HK9cAF6a9wjXkW6++FAq8rkWd3dm4NvvqsVOeVbAmJXvbr2eD
6V/Z4qknEQwxTVo5zqbydpr+pLh3yL/KzibTd5G5CaKd6T/Y1gkAW41GxdOgrAEje94xpI6vWLcu
O0DbsKwz++hRVnEpihqv9Ir6YidV1wapM3oSsrOGzJwPeGj1yiJxgR7pPSVRUJfSo8A6tYOduKDQ
paN5VGB2O9O5EEXAZXTtoZNuh2Et6Y8qYJiIypUsUaWNnrr0IeO2lW4RTQvrMb9oPHdO+/mquO+A
C8vtGx9UqnGR2CbAkWTE6wu8IISPElh68uQP/LqRcCzNTeOtnHye6lcoVW+QhYxA96UgOE351kHk
tlqPwC/HvPHb/QDQxFgm6XOvzHtxSnUy8RmHLB0uUW2Eci0fEcJUyyfNP6np/YAUFw0Waenr8wjt
YfCycwYg2a1dRMqfqEMNEQZ+tbNMmeuYSnIPPN9uXhyPnTAfIgw6ngSyBOZMjhetCSmB35k3cPuQ
cqDCFbQHr7jt4E6B1GxA0nCNRGzY7K87TKsLJEcorEo1RHoIV8Et8gZu3cGlndvWoxKRcu28EMYW
HIkUDQ0BddF91tWPgN/aQsCTrRdKLVjkLMY9n1lo+N1GIJQoNs6Fto7le4wi++oW4efS2FHGGsxb
PBSpwMKlQuv+J3Db+4haNvOAGOxz2r9FXPjMGKsM+QB8FixNvUuc6mpWSo8IJcESSdKDjM5J/FBb
bwOrQCKDj0cIY3sPPsH3yXSUDUbJofowQuoE0qr3DIkPJxrLNOXoCdCkR4Qla+ZIrM+c9mZsW8Ra
fBWo76NPSKA89N4JLLXmAs9FBWDXKDdFRFlkp1cbqSLTHmt16VsMuYVE37RWBIexpVX7CHbe22ii
8qmV4TGuvtlli1EQDRrit+dxGNiUdsW1U23xoWG29Ho5XurV096L0QhA7Z8nhto1OwdJFAetxptR
5wpJrGrsNET5t5ICWVQaVxXHSmDsqfB0iB4p7VMcGN+iURjD/eD4Q+enC/AmiR+Q/nQHH4+GvRnd
RfKjPiDy1Z2CjcTLtZsUB1ua2AUm7dekV15+21PLqrjkpuabTXLVuvufC4fSX7VVXAr5bHnsLk8R
UPTOeU94rRYJ+7HBXUkPNO5zMNMiB9rCjZw6a6N+65SGQgPiFcd4UXS7PMFNasEtjnBVk1r9LPPV
s5q6R4wYHkK4iO1sQ7ob9OqdbE3TA2/UIbstWvD8nIRgr8PoB9yvOAKMvcRzx9HHycrdax0NCB/u
9xjvXFpJfD3VvFGUlcqNDZ40pJMCTQMCx06V38dCMMJwRfCoiT2xrUREFI1f+4cKlbJMHz2J8jsi
7d1rpEM0RPjNWxWUq+2t3jwKfpnyOLYmrTF2GjeedWVwrza3Mdka9Ody06rEu5FxuWeZDOGa7hKB
DRERMhrccinm9Ehp4mcDSBGN4QcIbYh9Kig6CUKOTbU62Sjylg+edg/4pwEF8vjqjwFYeLL7nd4+
D91WKbBrnJMACplCHHYPtPqKlme3H3mLmumSIo+Tg16kQbYJSRi6rYGo9vXQgVMgfaa0SaHEBmS4
stYeW645ptG7oRy7Zo7uif1O5dVK3/P0JvQPnbnt62VVXYO0b8EMlmDApF2nn2zKoBjElSedbQEn
N/hQZAqAKWWn8mFIjs6r0c6ET6f9Wni3VEyaZBWR09QUTXycgtJXbGxpU0fco+gD6TqQRHSlaWw0
6FiBbER2IF4HmA5G3kKNwWRuAtxLlLuqp1y0GJIlpINaAoKDciCQKe0+ARxeHpvw1g+eeqAjZUjB
YWi+Fca+kgAFnRJgDwj6pTQoj6PXC2UeqTrk/XYUayfp6TAo2tD1s6yZKOiK3/juwZEfqvyl1A6+
+ib5aKUDtM+2IbevBUN6wa0EX69o5kOzcvVVbrFtQ9Tid06CbMt9lIOYhKZJzbpZsyHRDKMDjmQx
8rV9+diR0BeIstRL2BnQ492ravwhZuNtCmQshHxokMkhGPVUZ/ZOhiLy2sSrm/npvlVwJhajs2/l
dKsEY0dKRLQgKcJA3lWvHVwe5J3vgx3FpsRaWeopkL7bhH+kZke44Vqhqld2bJp22WOmUX7oQbYo
6JeY/Yo+RwzrsEUcaKU6py6d1zKeO8uwlRDr2Vn++wAerskWXc8yuMqyK/I/uERZtCb6mvaLQ2cy
uBfRAqMWM99gW7+oOIt9VATQYQRuCxgM6w3ff85Ru4G43+Y7v17qJrfFa8ioZnzoyhiW1gjVWyTe
IuN2bpEn9/dV/NqqHMSWwa1plIai10+2FWBBTvU13VnN0YTBXhYvkjYX3YjTBOxSoHlhNremCpIm
2Oc6S0vA94QYda0gDhCiuAz3EWo10lNsOgcsfAOkXl+jo8n1QcfXoQEgCRUEWZex6xjfSFKAB+N1
R4ekhivsN/cVP38w4HHO0K1q7oMQI1RKgSUSfYO1bFDQzpdNt0GMyw0WoXWobTIf8gsFZgkswAYN
MQ8wJqQWY4d8b2wtNZQfmuZa0k5Z/RIbCIbet+VG6iNu5480DAPYMZxP0R4gbKXtDPA11gEbAhok
LbET5fHYZ6mRk2wxctH71yK7FlSYCz7Wsu222rDLupteepVGV++XSCyo3+NBP8grPXgGq2PJCJtA
40bD9cbulynxMYFkoEHgth/y8thv/eSxpWhBjVqm+s6CMqsPNCFNhDWLOQco+A0qRhFK8v13BqXy
gRCuL3N1bD9E+gidtKYC5r04Ngt9EyGQoYP0WmQmT0JHg8Qy2OOfadHtCNobq7vr8vu0fUjYMWWG
slH/IlmoMMK/j/zXOJujWGsxZ97GqVaSSmnGehXmwaCsCI6cKwPwGexlMy6yM9U7DPWzgXCLopxw
PKisbTpsbW2jJ+UVOFm5nF0BHsJKRgZ8P5Z8EZg3xA3CNayGBMgFRi8VIIl9hlCvS7ku44Jn6g+t
fBySV+z2xiyn1VYSh9MoKxhAy6F/XdAW5ZVovyfuqQ/vTetl3LLUYoPvI48a+8ernPsKzSJq7UZx
KIytot5h/DWMMQKOjJUufP+pBmoVc8LX3P4jj7qo/zRmobAOuPyicebWIC4+HK7ZqFwo+8b9Hvfv
kRnMWp8iSycw3bsx2MTpvENQK4oRAb/NDCSKRXHs+wPOrjEGHuELM4CeNkYOLX2ajosVrDhQIWiG
gtw0lxFC2/wrNjZwfdq16DRkAjPddYutMQlp6L7YQPHIRoG7s1y5EDEphYo+jOVQ9jzy0TF1I3um
yxHzTrVB39kYLSWeS+cOZd64JNqtQ/s+R2kLFRn1rUgeMtoUFnBa+cS9MUMEks56umaBZ/p3fn3k
b3FBZ5/m3Q060hXEQ/cpxgLMQUWZLvbJdmG+wxK402CbI347dlGC17J95zPW7a0ltn58L9tLiqJk
m8I/xOotn0pIOwqknouwxy6xUbXeQceUFml+l1PrddptLd1Q1eupPolinjTOQioPSPzW3K3SPaEY
Y2zqwICFi3Jst0B2HheOCy2QGKC9EQa5YbvYpPqz0kA0Nf9Wq9m2iZ8HSpJQktzV0CKvcO0bDwrl
lJoGQ4s4D5w4ixMM1bS9FyIp8CiZm9hNKYZwgUHUV6PTQGNozhuh0SpV922zHZZDsGHoqLsfsy9e
EA2KUeuEll6O0P5a1W8LzJKbd6W/dqSHzLrp7esyuzabO5oIiKKG/a2vvhthxQ68K8pDUB5U+SFL
bqN2FlKnSoA0ztgjbodHxIfiPJjxqeW485bSsEJkvsi+p2HDtYu2lot4LySSih6gdi/SQy9uMyr+
QXynUoMEx6u/eGg/DXCoKcujs/+jGdbhAGhpxe0H3k4qH4N8P3ryGjjNDdTVyKpAM6OyrIBebtAb
XdXWvQGOl69MOI3ijdzdqsoegx83uNedYWln2UINA8x0b1qg6xoVtIBMgTH4Ox6KYm1O9VHlKPI3
qfEcxdaV04q9WnbcDDcK4tja2sh/aEjY27q0tmoq89ZdTu87gyzH6cfNC6wLVr1EErq87UcjHRDu
0r2bHpgJNN95XhyzNppJlaDxXa8ps5rNG+J9gK/CZlFTG68Q/1qGCC5JRQWE6a3L3jINXYhFpW0j
GHR9DxXrQwcIkLjvoPIlB+r9jyZ7qivqwLw6JdkbEneDrhZIuXBpe48y+nwq1WGSyfmQLIrgukJx
S7C1kRm1TC7Wdy630v6KBkWHTrK+lhUuFyHVWOcOTU0t3EMDKIvryHrRDaxSwDFG10O2bs19Tila
Vh9D5EPQ3kOxU5tHxktS0sWiuggYykbjlnQ+fOqiB8VCRR2um06W3+N9R9tECSjJAqNXDl771Kor
u+MudB8+pwKQVkXU8RCLKl+NmqRFeh4gHetgSqxREKjd4ksMmEkUgHcWPj/ZKDjnC4A/ryW6qwHk
oWsCUJaB+gNzSZAph72b36WIJEkGVyLpRxz+AGnGRSWjYgFkjyqMjfMAvTkIdqAS8mAu0z+S84jQ
tWlx9WpXlbbo603WPudj7aYCi1cfEDnU7IYi8zVnn0PhOiJ/q7VnhzLYQN3mqmppwHON8sKHHk6G
sxXxqqhXuKtwKHKocn55CQANDYSHyjJUvhs9iWJ4qFGc4dyitezK+5GkmAAVoVfLJlMpsWOJvhgF
ujk3x/jqgtkfcfaxsfZwpiCB0DbckQ+t+TCyIuQVWmHo3NAP5c3c7s7sNln+PSUxkRpAPt3LCK0J
ygVmilT/ORoccO0tRXwTgHjjjUTf79IokyG9Bs6HRTkrBX+0S5vHAZKURDW1Jhw53VFXHyzrmMpU
M/h2ChUZAiDOozlAOVpK+h6v4lEmwGFYy64A5wBCHlWSMAWIHksJX7h1EH+Ph+80q/dDvHKNjKvo
U6XfkVOBmi45e4dhoRPtPdQrKP94Nkahz0Nx45sbFtMINldcWNwmxy6uZ0LCcxz4aYG/OItWq0Yh
jZyS20fr/ih8SrcA9GPqyvbCxgAAT6d7MGtB/9h1Gy5uQr+R2ru2fyvyZ9t/d7iD5CbeBdYmyaB3
HFP+HP+QxkbgWWbmAK6Op5iJQcWy8rdutZeVZ8pgY00M6+lvyjod/9zRZrbuYnMWAnL7LhUKsB/u
mh4iHRLFInoidKyCxz//+K9//vd/vXb/231Pb9Ood9Ok/Od/89+vadbz471q8p//PCEkkMY//83/
/J2//4t/7vzXIi3Tj+ri31q+p/vn+L2c/qXx1/zPkxn9379u9lw9/+0/5knlV/1d/V70h/eyjqqf
v4L3GP/m/+8f/vH+8ymnPnv/68/XtE6q8WmunyZ//vuP1m9//YnI5M8P9a/vND7/3384vsBffx7q
svSf/+MfvD+X1V9/Sopp/8M0TNU2LMvUTEux//yjfR//SOEPdGEYsqxphmlrmvnnH0laVN5ffwrl
H8IAcynrmiUrys9/VKb1+Ee68g9FmLIhZF2nT2HY+p//983/NoP/b0b/SGqs6ZEDKPnXf/6R/Wue
xxeTVEW3dN1SxhfMXp8PfuLyl5T/BasicC3DT4+lZilA5KqgOFhZXjfXv3yJf4/36/ONM89X//58
1bMrWc+M/E6PZEmBv5A1wd6OInAtg6Vy9bo8DF/qt6+h/H2YGJ3orrRR22sTgKjCRPo3DGAAeIKE
sXIJ+ZfHEWfGkf8+Tu52YSDqwT05OaojcmNs66pA+xLJItVGLzS0tG0XC3NxeTiWxm9eS7bH///L
7NRa05JUxN1ROICJ5RRejK9Y5Qsn0KurB2jrKn325DSaDAPU+uKg47v/Mmhc+U7j+Qo22BaldrLV
hSms21pL4c1r9pWcgJAS6cYLi93X3tL6+4CuVlsyYPn22NYJ6QMDplF6W7swfdqIfgF7CXQfHM2U
zsXlIX+/LGV7XEe/vGOax02RBJZ/cnzXWsSuI2/qUq/n3lBI68tD/H5nyfY49C9DOH7MGLHaHmNR
Bau2N5q9l8v9/PLTz62McdRfnt46fYQikmiPsp++iprbK3Nkdrl0JVdwgXCgNPgfluEEn6z83+8w
2Z4EitK3Az9vRXwSQxCsdU8TaycrXIqyOS0G69Nxfr/DZHsSMOQiDVqtzaqj2TWg+hJQ1E4OAjdW
a8wTk0bdtJ68SjR23OUvOa6y/4yAsj0JHWoveYkz6MkJnx4NKx7G0sf9LOdg9goTAJVd58bV5cHO
rbtJ/EiDHDfOoe5uHIGGluxR/ZJ15ykSAOUvj3DmdcQkZDhqHKFgiZV0nLtAa1y50fSlncP1wxG7
RGcvGak5FZCDUgjd/eQjjsvuNx9RTGNG0HRl4Ivs1HJmATcr0ruhZ4lcfqdzT58ECDlXsFaNvfrU
ehV4JwdAQVSaVIQvP/7cJ5sEA9ki1RPCy4+9MjSbdmDK88FIlmUJHL8z66OtuvknY517lUlUCPNQ
0oJQLo6OQZksHhS7IOfzxGer+cw2FeO4v8SFvvGSQGvCFB1isIar2BVl6dLuxWgJwkPf6oCPvaKr
05vL3+7MghaTsND6iVPneVKDlCcVRLMilV58TQ/fErm1DpfHOPfN1L+/k+Mbvp3gI44rdQOJBrUV
13jx0L3pTpcHOLcAJiGgNj1cptHxBO2Ddnuc1GhPx1X3zTWRMNHSMMEb5NMU4twXm4QAUdaNVNSR
fejlCnpnROXXLWmJeJ6sLi6/z5kPZk1iQKjL8aBB3Tj5Q23exTGlhqXl54a3/NrzJ7tddh1TUjIH
cHyHKKxwKzvCdxb16k9+/5lPZE32ez+4bRRXSXAqIydRZmkhSmx8ZWGIRZeQQH8SjM9MuzXZ967f
Z6VlGu6dyKlHxEJF0kdG9ro2CprOUfqQJLr+ySuNz/xNgLQm+16W/L5WihaRvNJr6fJ5PhZURp9a
7rYPDRv+XKMqYvW1+ZkEAcdXwxYpEOs21ltjp6s9HsK9KD/ZLedmZ7rlK780B9Drp9rCJkkWGaXe
zoROHKXik5k597UmO17YWm9muumfeslCCNdDtFwmtdGNsfTrUif/2nea7nvftGWtdryTrssqwCnT
bcKdJgJb+WTWz23EyV4HqpfqMWLHpzppymXZBdXaqGiEXP75ZybCnGzz2sxLNSaBPcmqGHFyDWK4
uB0awOyyyv7kAnfmFczJXg9NJ2/1qpOO5CkNBechcPCtbXJ3fvklzky1OdnrQlbzOgKIegSmFnHk
6spaJEhO0I7L2/Dl8iBndro5Dv7LqShyZRCl4Ran0gBAkcxLZA/wcCsbrMRQMNawlNBCSTTvtZAG
Gm6XRz336SZ7vk+Squ4LRxzcnIrDlatW8A7NIS4+2SXn5n8c95e3amtPiYMWlEpeNj1QCC/VdDCt
iW1uhqQLPjnhz73FZLubQ6sLW+TiEDc5FGSRx1iO9BIX+K99JXXyFm1S9J41WIc0FtoN/rE0X5p4
JL9dfr4y7ubfhF5zssvDpnEk2VS027qMAgV0gGMBtqH2kNPa7JPctq/VWm+bR6XPe6yakMmma+mb
WQWa0w971zkFtqS7X9xQk5hQN0hpAQbVjmpX0miWMfZVuHPPLr/tmdkyJjEhdJUgTipdO+pB3F/l
QyhfZ8ZX77TGJBg4eMcb4GW1Ixd1PCJESI9WzcLk8fKPP7OgjUks8HWj1XE9VI+ikYZyZ0pcXxHo
SbA7FGX8enmQMwHHmMSCNBqMVDNa7egUOtCELpOxOsPD3kJdRdFoT35tmMnmN11qJZndiFs/ymVg
q3qYKt/VwK60lRUOirdDIx5QzeXBzs36+P9/jQSaVGZpzLyEgYuXdgo/a9HI/iB/8jLnnj+JAZXp
VGLoa/fDcWvVuYGmYzwaTSqkh6/9/kkM6GM3lMog8g++znkfoxvXCu+zK9G5VTXZ/25VxJ6aad6x
7yjE9JrTmTSaA62cVwo03a+9wWRXC9cNrTZu6hMc/oZ2s1dUP3TQ7sH28vPPvIQ+2ddm4xSqXCv2
sR4G/9p3HOWH2ZcJuvxDeH95iDOTrE82dxprtuELWwKZVQJjIjOaK0ryyQyr554+2du9kg5WJAUK
yp9aGWzqtuPIgjDhh09u7FrBzvWaIqUJk+rYapmVuJJdkdjztBkaeT2EQ2EurYg7ZR1rYbZ2Ku7R
N2ZaZFBY6oJroajLGjBx7ecZAo9+A3Ddd3KNWpVbdBkyM6LKZ11lGuoPq/AKdf+1rzYJJ2GWd6EX
4DVbGjUyTrWXbzIjebr88DN5iz4JIrko6jKUXCCnKrceNTJnPjPSN2R7ZZTcKhUYissjnVtfkwhS
pllse6VdQyTohha6l1bI33JdQbGuSoEtXR5l/Ci/OYr1SRypa0NTVPjDuxYdfdSVkAhwPCgYSpLP
BlX65Kude5dJNNFTxVeyqDPQ2YWYpNsRuVeltTedmX2WtZ4bYhJTzMof3DiyjNvWVYOdPKAwbuYJ
yoSp738SUc59q0lE0YUzZJkLBOPndnSb+lGHyIK6AbranmYXn0zJmX2pTQKLaJS8D5D7v+uFGffr
OswBkXuN6X+S7pxZwtokquSmMcShVeYnHSXVte/Zt65jmNDi3HpbZg1ky68WV7VpiAkytZU1ozqZ
nm/Vq75KADKoutYSJhGVDj7ZKue+2GTHl5YuqXmUiEMZ+fLWFI04eXj4rS5vEW2c39/sEW2y58Mm
6TQ6IjZYJisewoWU1F21orqK0YLs6hGIEjWMgcCFmhlvQyKjsXIbyctQ9VIy48G3dQDIsaOncNLQ
1EaGru8NKN5pFjlxMIthSAiYsG5foeXT+T5G1qI3T6HbdLSzhFQXG9fu0q3nebiCGGYT2aMAhhFo
O1fVZTnDtrVqgZlZABWwy7RjoOUCe+lPvu+ZvaVOgoSIChfNeCs8OGoCfTztNSxSzHY0e02koW+/
ltOokyiBd1hDSzLzD9zQAV5BiVXgCEvSF3MmdRIieimi+emn2aH3I92GwJGTbESFDAXo8ko5EyC0
cX3+kvSVNGIMo/PKQ553xi51opPZCxmyWgADFsTY5VHOzIY2mY0wcr0ulXrnTo6tKNm4Zej+cM0w
s/dFVnafBIlzW2oyFwCyhzKqvOLgpFa4iS3JeE6kOv1a7qRNZsKpAlnuQi08uGJwZi63r28yMoKr
wgVwcfkrnXuBSbB2pIpGrV43B9f07T1cgXJveIUxu/z0MzFUncRoF88pv85d99B6dTZi2qMBrkDq
DqlBQabQUBDvK088dbqZ5+knE3/mldRJ4G5JMFrbLEIGTQZYckmEHlHUomTytW+mTsJ1q3ay2XuG
fWcGkWtsQq+uKLtWtfJ++aud2R/qJE6roZS0EL7tO8X07mkcSteWorh7RdcQZLNAz3y2RcYv8puI
rU4itnAEOGM85g6mMJp1npXrXh+V3wHeLlQtetKrZhEU9BO+9l7jhP2y77Eyd7I+T+NDXPrKJvcD
fFRrBB/KkVvnaeSGl8c5twAmazpvJGuIWjXBSL4BnNdXFMjvsrA3+68tgBEQ8+uLpHopFVrd23c6
+qk9RKNi6LDAhnx2+QXOLABlsoJ7ox28OO/SQ1r63qp120WZU6cuVdp6gQXE9vIwZ76TMlnHwutM
Naz0GNC+rK5qcsNrqTAOX3v4ZBE7VdiZjcQpgpgVndtaTxEbbdRPko1zP326cil2ulKZeAfdcfwt
fO5+jar56Ws/fRz0l3XaW0akqJ5VfIRGGr/Vsui8pZIKko+vPX9yMrWWEJpPJ+pUu9yJZ6FtNvrW
9hPynssDjF/hN/taUf/+Ar6PeZIdFO59aXnhTFgy2kMdsv4I8paLy0Ocm4DJ0WT2VRU0RqfcmSIu
lW98I8Cmdqx9/9rjJ1tYlmQ/MyTJu8+VFmFIl15jXWtfDBDyZP+G5DV9lLjSSaiFtxRpAbJyMJ1P
69tn9q882b9pViSEzyHHh7NH/qGHhoQehaYG/oORN+hgVNQLi0822pnJlie7uMdrypNqS9zlhYjB
Xho/QkPzj4PcP1+ei3MDTHZyOHBBZPmrd7Wl5Os8KYwrAVgdWResJC4PceYgksehf9lxpu95thXl
0qGtYTzpQwjLKeuuU5GJZW556BIK115kLSJklwccZ/o3O0SebPEwNjLu2IF2CsPuPo+AhQF1N0rE
obXNkGHKpHfAv+0BdbECtPgno557zcnG79UiVISRNSdhAmpx/GzbyuKtpi+J01AIsa7WN5XCCXz5
Jc/sUXkSBnRj6PADKpuTqRjpzDW6ahbZ3tvXHj4JAGosyUrYxIgNhlIH06VPzRjBZSN8+NrzJxGg
6LuhDMM6uG8y07d2tZQ4+aObSVYTf2U2THuKUSwVFAJxv0UOBNcW1/BWYYgZgUn29U3UnLRSYpoI
N30tLWG8SVTo3cIxsyI2UIFp0+vWzdW9YrKZvvC9ePokDKiO6WgqBbxDKDoNYnlqW1Jtz5PcqJGY
/9oYk0jgl4pMTJZIqTpNXZhGWi+GKF1efrgyzux/7EneYBIE3CHTu4ZK7g5Ey6bX0dcaRkthRH0l
sYtHCGWvDjeGHT/Ri3A/eaXfBjcGnQSCuDONfggG/a5GgQ2KBZAZs0Hqz1KDz7LFcQZ+917a34Nb
W6ZCi+1WOsh5US5SvcHXNOWaG3ainP8fzq6jSW6cWf4iRoAgCBDX7mabMRojrwtCq0+iAwl69+tf
tt5lFjtsRvCyMdHaAAigCqYqK3Nw1PcUebvL7UlcGo7l8oYHGetFW78Cs6yewOmd/Rn8svroEIc6
K9vK4kJZrh9lc64awrpPdHCfmirzwdwLRFDkTz8n1MA/IKeA3a0A0yyT7M5RxfPtwb27n2GtrC2B
z6wh0ZS6L5FXArKF3Ljbv/raL9MVPO9CBzYEcUjSsYkI4y90TpL6CF26WYakC+j3TQOwwYaDU+dO
VHQoexybLj5GM5/laXai7s/t9hdWP7D2gApAeWRbUvli/Hge9wY6iMVdkLktGMp9EFtuyRz41M5L
d+D3lfVU+5fJ4VCjuMLHPQkKktuDuG4m/3EXtG6tMlHE6as5ii7d6NfD3aQCCZVAU0Lgo4+rC4oO
tuADfGpnnKem9DIZU//CQdN7nsaYZueiJSgmvD2Qd60J7Vv7vetklesplKyA79gFhhrpbWilo7x5
W/PWYuekjtToRPyiB1LWn712zs1L73iuY1b2xqUBWNs9L6ssA2TOv68cFxckzCABzZiZkP3fNgRr
x1d556bIijnnPE2hAdGBibJP5f+2NX4d1Zs7ZdOlE8ATcgS/iooaEG/pDlpBZMXVlubG2tQBYGpL
HdHuviuHD5lJ0m+xR/TXbZ9u7eI5UUMELBc+PRqS7NCJCDJ981pubunTre178ED0fU2ZXqLOAYFM
BvZZTVbfPkutW+474FCr8pw6EKVxfRBu4kryk7Y13WYydjp5rgrf5S2wNrs5qyUYB1BLMl/Br5tm
3k4lk9KpGu0maL42hIHXRw0nX8ebQpM+ZZbPGtnpTFXGOQNihYrMBoBt7tRrGZiFqWeWv2YjqkPy
oQaLQN6Du3COoNiit4H28O2Ws5JpCPpa4dsBxTcM9fQeuPdVllbHOGe/b0//uwcY+riO7I3PJsEI
lI7SILbrynQAZZIYUCVbOGAeMV9ud7E0SZbjUgnCj2pWkKA1M6qSxqYA0QBc93C7+aURWK5rgDQK
kBlG8wjduXs1Q5KxA62NxB+3e7jayjvnI7Pct/IGIVo8TO/z3D0N4AGZjA+yWhE8zhG4NtK2+7at
I8uTM691/EBX/vn6PsqI2gfz8Dnpi3vcJ6DhpFYW5Gqd74zHzuN2k8kUExIaKZI/DJB467h/mATo
39haFwtrbqdyJ48301SO8mKKETBpkroxmLcclB7fnqml9i237ma3qpoWiitguEZ1dQe3TuP55+3G
F9b7WmP51icMhKEHxsH0VmXBseGfmhSsaxn/xMrgsUap0cq1a2kMlntPfjxxvKuak6mgwMQ7rZBB
3XjVsjN+k0Di1R+C5sTyIZW7KWmcLGznbPp1e46WPt5y6okZGfkoRjhnOoUIjUnKP76Ju6/bWrd8
OnLraDSBqO4MikxBu8nuiYf4wO3Gl5bXcuesQhA4QukrCAGpPEN74zVSOt0R419Eg3CQBB/n7Z4W
tqa/efs3m2tX92TKnXS4B2/1Mw9YcMhAmoLC/KlaeX0uLIOd7qNTj2LcpmhPVVs+TBoXi7muqsPt
z19q3LpO5wDagdTMFZeqkc9/80azk3Urm+rC3NgpPbA9zy4v46tKAe5EqLVLwQVeNG1iHjyfleW2
O7ud2VNp7ps0LjFBvv87y3xwr+GHbXeX/2TzEoQWgHSHUHDGJ1BsIrsHqgQvH9TnbStwXZk3BgTs
huqFbn3QFEINGJpB4sUPHDAebmvecmJTEplq3DvO0TSDRaqMaf6o3cY9bWve8uIJIn1RDS3NOzpn
OTi1IaDkU9w0bre+ZECWG6tOJ/mEFDfYtDQkdnOJLWPHa0bvy5aM5coSL5yV1DqSk7aqi4T2LTQk
5wxVJQwktnwGi1QQQPx0VtOf26NZ8DU7wVkRaYa5SrM77oB/ZEiSpykDQ+y2xi1HVl1eEF/p8T7L
rjT0pC65/Oz1uQOClG09XPfaN4YaBJWDqr4IBCJcIskc9APY4vu13MHS5FgH8tAogzJfMP7y0Y/V
qbiCiUZFOA9vf/2CKbnX3998faJhmo6XcDB/4D6HxGkKta/8i5gRjr7dw9IIrr+/7SEv+nJ2O5iR
13/Lutk7gBK5X2l84UBzvX83XvG4i/ok5X+vjRMq+AD14BCYBxFd/Q8gXjNE4icC+cvbYwmWpsvy
60EiDRlIl5+HYoI6SNUJBjHxseeQS5OAgIDUup5f0rIMAogqVT4Dt1TKhtApYeAnrwim4UXUI/QJ
Kp9C5kUDY7tD6mT6XrkFyT6oBH9GuBABxyrnChekifofk7zNTZiVqYSKRIrnP014AMRB6fF/jJlB
kMKo73xH4CT5oKoCLNTAdkJtmmnads/OIOl3PrSiByX1VWSzi7kH5llZkOaxn2MThYNhswp2nBfg
5gATeEGjQ8XbDHo2OKjqhu614wwGzukIaBphLFe6pVZ2mQcynKETEIYZHfxbGIC9rPjEZuC4PnES
IIYz5BXUIHOG2qI9TVEjDAOrZQMRoQRxHvwAGqYEJcXPvI7xc54R73XOenDsaj3g5lZUWdp9qtwe
pKMsu4ooubxTIN2bAxAyicIRySHKyrgPaTG23l4ExQitBD//PRRQOgdbfRTfDTkfsgPCA7XeU+WA
36n3qhjAWqfvQOMcxAlEjTvFs89atFdIICqdaahJ7AZ7wXLWrkC4FvZUOxVIdZyiTmMQ5wEQC9Ve
LRVUKGBLjZU4+g2yktsOf5uxRPUp6nMl2NKyDIQigN7M9wWHotFtP1hyA/sAyubUUQLCmIrEoDEb
4/+pdswA6V4ju1jqwDp7DPQwaxI0/JxgyfYNrmL8EJT+pR3TIT7cHsTCxmQn5pkqhhrFpvxcJfI5
qHpI6PDVnO9S49a5Y1wxCQZhv1PmgyF44IgcDdzbdoG0s/CKeV2Wjj4/Q/L3E7jFUAsmfDCfeqJG
ccC22bEOnql1elkFgp8Zib4mCRLGvrOanVxYXjsFnzEkO3BmQkrL4fprkkP6gk6p+O7Liqx42lIX
1k4NbpR+DGZfnFEPzaG5AcWkxEDMpaUtDW9P0XUt3wkmEMsLSM/kUCfogrHxc+DQAfyYU0t+kBqH
nIG1jgM4buLMS8k/t3tcsirLLYJKacFx//p/r2bt9JPFw+ctbbt2hhpxYDl4XgQdYQMKpgNl4AyL
h2ot/P7+erh2Qtr04HZqVBRB3GAAxzfjTf1tgpAdRESEXrkNLPVhXcUq8F+YqIkxBM7BMWYgwP33
fVuRblM2CoVP1n1jrtoUoJrgjKoiKAMjqwP9k6hHodq2RbiO7M1lKYJ0RZe2I+B3V0EmkK5AJ0q6
m1zatdPPk2O4P4Lc5EylexXaBtdBBll3MES0L9s+37qOdXkEDK5A4dvfa/AQs1fnSg2zrXHLo4mC
umGbz8E5cYhO9hV3geBPs6ZYKQ9csh7LnSGLwGrfIfh4A6pOeg1mm1l+cbdGtV07pxy1tJHMBX/k
38hRFyGUSuqkhSTfxqC/a2eVu45IHcfTcA8FmjpUApQshqKLTUtg55QBYsI9yqXDPTghHjuJqA5u
Ge3Kebww/3ZCWQGUrZrCHaAtzH+Ysez3U4QzwauzaA2E+v71CyQ7/3YvoCpJicyFvCTX2SEZqAal
UU9TVBzS2GnCbbNkOTHvaikESeUlx3NhxyvR7sEzujaG988A1+auQQCtoJ1rQFQuQBrOI7QuQAR2
+9OX1sBy4AZPfqdXPLggdudBwA6Vc3nB3YP2VqmXlrqw3NhEaZXFZeAmuyRmFQR1OVJs6QmEcRR8
XLXDerLpDuwGlkOTzoDcKYf575IRpJeQAzIPBZIMmy7BbmAdxomnR0QcJ3PHCVK+tMkrSETiFpmK
stxmSTZFzTC7ZSVnBqneoIZYc4aGJeWfbq/1giEJ64oaSNNCSg0AK9Dd+o/ZrORLmc7tJsCDa7PT
UJ9xFkuN3bRrHRdU4eCpE068bWltUhpqEHLBm5VdIvDinYzHwSUO/pNtE2P5L4BfuZKjBFn9xP3f
DIq7oS6LfmWbW5r26+9vjvikzyU46Rp26XCFeARei1e7thm2zrvlwcFISWCSvx9Pva+K1NW+yME6
f3tqFpxXWM5LZDkNKpYl4uI1pkfnUC4XDQ3BhTkdb3exND+W1zbp9V1/LV7OJbqoygRi5flaCf3S
91s+i/szrX0XWiTUh/RVD/maLJi6U89nvQYvXujC5puJDHiFAhKVlwhB5gOCD3LHhxRqTBpX0ttT
tHCM2WwzkL9GpWbLygsYDCBnSqAWkVeO+tH6QHi2ce683u5nYSls1pmciqmRBBKRWVU+Dwqyjam3
ehtdmifrLM6MY3qUBZcXgwwapJbw5sgMFIhqCVjktu+/dv3G1YZWV5kY0+jOlGmx667ZrXbotz0F
uOXHxvUmgSso9BY0lGaBTz0jwLnxkOeWF4OoVdSCUvhZ3xFIj3YSPMpzsi2F6XLbjTN3itoMPsZo
Cbk+kPdNdTmsWOeS1VgOjFp14dSmhXVKwr8ySds/fT60m+iogL+xXJgk6RwnmUuwNyBuQzQAxy0K
brd9vI3TI42nqWg6tA4dc3entOOfyr4vwk0WacP0uMn9PAZvV7IjzP0TARXy2rs5X7m9LewLNjMM
mIs5OKIcfbmiNTJjTgrGE9XBo+cG/9s2AMtrQUKBsEpR1Zd89AeANPBCjTNnrcz+/YiK61sOW2mT
TCYfksekKJJj1Tc8BPUyogWSl3tgBdoDcHv+Yx+sAkAXjNW3vLgRqTMkM4Pujja/KMrKQ9m3a/ix
pfWwvFh5cze0eQljyqsWhSwd9geUqU53uWw/eh1eONsWxXLnbCo4WNrhcR0K1kEUQRX4nDvUCa7c
tt7Psri+5dGBnwZCU5I8Nr32L6wR1+36WbH4Y2ci57WHSPNh20gs547mXhsyVNg7UqhJGzVC+s9d
R5MvrLYN6FMO6KoS5elLRb0AaMoyeaiHtSLEhQPNhvMNCgpN0tT6YsbZuwx5zZ8T6TefKDXNypNj
6futABepXVCTJkRfAid5QnFrdSxRPXjcNPc2os84c+fxwtWXqUPJCKhnsrse1aDbGrc8e9J8Rqh0
6M4DQcCg6vxPcs7XrtQL24aN5Mt9sC4TUvUnPnlfk7S5ZKhxzNzuJSfVxWmdnYZEyu1xLC2y7dKp
h4Sj7sCbMXf0awVwIjQrZBl/b3Xh/N7Wh+XOqmqww6JyD9iE4ajKuP0E5t1noVfPiSUzsv05akg8
+1F2ichYnblGgUsF0ottuxGzfBhpvH5uh6tiWxtD5TcN/FNfrF4bF77dRvCZmhnaB6K7JAbhD9ZX
ZUgB6dt2/NvgPSNBDl77U3K5hgChu57t1rGUS19uOW8nUSnVtkOCtwc04xKUr528fm3zWThqbOBe
UJbl0I9tcplmlqv7wYd6gAJCbQR+YN/VTmag2zvr1UvewpFg868kAnglPprhdL1qmIg/ECc4NwKq
6X32qW27j7ddYWnOrr+/ucEnCVNQjABNDXXSoj0aD0ARaBeTLvp2u4OlebP8mcWtWwYZwYJzwT7/
TRNxcKiE0+iDT8uN5EbDsny640FKStxsLhOIWUPcM6qDBPB+Y+uWQ+M23DAyK4gLj50DdsuMQuCs
duJpZRkWdj0bzQf+6gap+BG0DWkJuLqCjE2Y8HE8Q5JjU3Gc79p4PoBZVUx5Ol3+3v2yCgFTQBn+
15htFATo4Xp8vDEmhErjrvHG/gRNCAe5/1HP0L2Hosgm2nJ0YHl403Oa94Xuz1PGf1TBAKlfKIPd
NtSFJbDRfKZE8SgJRIt4Wkqf/l68r4SMKVWbqHjw9dee30xPlw9uVEPxE9qhJVRqWy73QDBv4n5B
65Ynm7gOAIfx8f1DFP9oatQkXreK25OzsE3YZEhIOaWBB5qfy194+lSCY0xUq3WO7+4Rnm8fCpmT
zPncV/Ex0VwcJqIhfjtWBz8uL+m8RlP77hDQiWU78Sg0QOMmPvIuhUZunxWQWuw2MSig9evQ3qwt
qvWzGin35IicaHv2dJ5DhDIoAM1aSw0tTZJlPWNXKaCeoBLvB+MHN2gvwm0umKbHqY62hJQxCMuE
WJq512LM5DgbR51Sj+lznEImbYMNoXXrJAigTaJYBClX3zXZzzgGJTHcN/Hb/bb2rRNgZmVbedSL
jwTKotBurmJwFNU+OG4P2zqwD4Gx4S5QWvFReV78ASCy9IOTxMlKdnTJPq1b3Rz3g9dpTD7O49mB
cDgIJHfOLPNN2WnPt/d/Ladm9r05PhrQCIO4MeKHUYBT7fbkvLt9onVr71fRCIysXybH0UE1r/Ta
8mcpoJjJfOqthWXfvROhD8uFVZR5fZNghccyfppjyDYh5X5Oou4uFRA9nTcVY6Ify5lzr+5RZk3i
YwGxGZDxQwIwa4JNQQu0bjlyn8RTXDZYB0D4nuIxeR1RUAFh8viY+sWmAhB0YrnyNEmoToP6DSSK
PN6xlEFHmZuVyoCldbA8eTAIV4iZREfVDM19rtTJadQjakmhZ6nKDNWZ5fG2VV2t5z8IIAzD8umY
dF0lcuwZI8suTFdgEQhNkP1Ik/LSlhBrL4tf23qynLsksVMGV+fOG3mR8kejxH2dF/tGjKEHLagk
7V5u97TkKZajUz6wKBqvYxLC3yPCbXZIwedhagBxvt3FwrTZiO8eaqUlhKvQhWGveUX3Xl7tx9I9
g6HoqKdH0awRVcj3F8gmtxKxqqAhgfJ3Vcx7pSDOmmRPrQqObcM+ZGCI6h35qv344+2BLWySNslV
lHqxqg1uCqSNEUV0ShQYQtzW4f75dgcLpu1ark8THBgAADshqDF+piD+dXs27sRUp/u0bO5SZrbk
QD3fxoWPKO4ERCJ3QpBlinAAfO6iImd6vT2MBRtzLfenoAYloCG97pSN0RfXGWsEk305AHNL8ao8
3O5maTmsjSCN6oglSI+FcYQIAQloefDTaFxpfeHGYxNfgSxkcIsR2uoGtHWnviSItSdD+nlC3GM/
MjArbxuF5fqeUbRt3EGFpauLjxXqmyGgntQrWNKlObLcvYsFGytcdkJwQe/ZCL1OT/X5iqMvTJEN
sUVQDgHdkkVHVsXmLohrZ+x3bT9CBnxCVDlvd14CcdhN82QTYWVdGQOSjOM3h1BZ+aUKqiT/EIOJ
YtMr2/Nt2O3MGcszSp1QR0a/AM3oHusm87ctBLFcOzUtcUaFhYiUQx/maVL7oRuKz7cn530eFXy8
daxnCg/ThtXky8C0RiW+6LTTHCH6iNKEMHZR+pQfmx7vjnhHC42S5RMv8wQOyQcf77a9C73GeGWo
C7uYjYKHannQ5tqosGry/MHxY/YBUjlBGLFa7QvKxz3t87Ui6SUbtDYB3np1FJfECacMrj/7Wp3q
tBoeO1ajcMBwFd6e4QVHsgmwoLQV5X1aqbCIM3OETlG869tpbeNf2DFtrLHrd8nYjrCOoB6cy9CW
zd4LInZgrrvGwLE0UdZOICoduB5pVDgO+blvWbWbx+61a91s50zezy2zxGyUcdMnkqIyVIXz7BZH
ErjzU+GzbOX8fX8IzAYZuz6AHNOIte6SgO/8uFIvcwBlYprH5lRPfbpyw3x/rZnNf6UcR/UUSbew
arXaO8YrdpEsoo2tWztB4peeHFH7EmagiXvBPhRcmIL+9u0VeN+SmM185ZbgJk69AnZaQ1ALZLjt
I+gIsw9jA/7l210sTc/19zfRBj/RhLMGi+wXTD8rKVxE61WzMoCl1i2HDlLIg+Aq7oTEMWk4eo6L
7EUUHLd9O/33t0tZC/8KCg01duOvnZ+0lyhLypWzfGnyrbN8nlk9qyhVIc284owa2vhM+3Q4p63e
do4wG2TMatA3U56pqw/gqRD3KKyM5mztkbvgYjbAOPaHIUVhmArddvQOrNHnvDGXNiG/W3dcCxa+
f21nNs6Yp00Qp+MoD6bv9iXvjk7s3WV1dgZp3hGvrlDAn2WyltRbsCgbeQwek7FDXh7nUV/Sw+iy
9BBAqXrFXt8/7ZgNOi4mQYI8R+sRkZcq6D4FaZ6GOZ+gku66e0LHcZvf/a1afON3IHgt6ohHKiQ0
gprD4Dk7aKuYTW8PZgOP4Q95htitCpmX/SyrMtuB6uh773knAP7/KRO2FhxYMjHLwUHfAHVbih0K
ZiC/gnc/eyiboLkQPHRDN3ZBUHTb1xe8MbB83aSqlkPhyBC60ckeqEwI3/iFt49zsoZBXlp8y+G1
g2pR158cKLTEzxQMrXisZd9l3J45V2ZXoUZ0ZTBLPVnHt8v83Hd8V4UDhLzbH7KYgE3L05oVF90r
fz+BlBzP4GDYVvnsgTbl31tlwSGO0OSjE4rGHX/lwi1fVDBuAh+i9Wvw4I0xl1AWrr1WyhAsEnIf
ofUDTdN65X37fgiC2fBkAB3imXgGrdPsY9aMSVgOOYAC/XBunelXARb/kyimlRN9waJtuDLOKa8b
gkriwhur4wQEytElQwO2bfDEVyBQXrGBpX6uhv5mzhBq92vNKT8gBwzvvChnRrnrsfFWIvALDiOs
g51mSvYqR/sRfXSGhxSXKv95ky8Ky+k10QpMOWg6jnCmh9SJwWSnV+Zl6bstR29BFJnULWpIRfqZ
jKex+uUlG7/bdvAxb3w3QtOcfSLjh646k42XBWF5NBW1LpX0wUiY8vZYcCr3aUfHXT4M20LJzAYr
VzOMhWohQ2T/xIEXYt53cyVWbjsL56qNU8YbboTkqSvDQYLdb9e2k9wVcq6/3DaZBWu34cmtcjWA
MhM/tH4b8lGfUNS2r+fimNTZiuMuGI4tiQlAVy8LOsIqvSLs3GJPGT3mtF9pfmmCLH91BhAuON7A
D2Dq3bfRtx7hl9tzs3Aa2OjkAgKUJQUr/kEFZAfIzGEkPUI85qi0u0MieaWbpfmxvDaKQWKXEQzA
i0+ibPeyTnfcXXuqvC9K6TEbp8xwddKKX5vvPxbTfRNFodLBRxb9EeyIkucwyp1DEakD1KxWRrRk
VJY/Z5R7oq97fpCo2ybFfFd7el809D6FvMfttVladduvO5bnkM/EbpQHSKG9jGINgLDw8TZ6uUJJ
XkkazJdpvvg9ikcleFmfcLM93P7ypfatM7kCpeDAXXx5gIhQ54s7EQX7cmx36Srj3IJF2RjmbGbJ
3INQ41BN013kKRQi01Maeyuo/QW/sHUtY+IXEeRgcYJ57l2B6gkfFCHCrR/rqTiCZGKbY9tAZpMR
v26uSzyq+cDHr2amK8azND9Xo3pzxHsxr4tGdZgf97HSvyYWQXv95+3lXTBM3/JmU1W5O/lo+6pR
UCKoEWcr075kOPTfX43bW9FSQoIDb6MLPOyo8HgDgO8JhOF/bn/80sRYjhsERT8pg49vso9596M3
H4LiZVvTlsMa3vYJdBNxCoAdpZNfhPzYj99vt70w5zYkGUrOYPSbrp89fm66YDfqbn+75QVT/w8e
OcHDHGgPbAbV//r5GwCBKLU5CjYdAxmv9LGwrjbH6BykPc0I7HyuzV3MzgH9LXhxiNzX22NYWNT/
YJI7R2REYAzuAJ5A52U0H2KzqU7XYzbJaC8DT/Z1g8Z5vJ/qb9UmRis0bPlo4EJtTgW49yReFt/F
k6YnL66j39vmxPLStPL14BeY8z7/DiKw3eiXexaswDyWJtxy1JTXkYAiN3Z4QKl2nuSXWkx32qyZ
+1L7lpeC8HwSGYhdDqX4XAZ3BWkPhG2qIMe8W35KSV3gagNfUqQ4xPr7DNKkbo3tY+HLbeDxXELB
CMBpXGZ19w+iEP9L/OYKvEg+bVpWG2UmkixtE1nDlZwj5CJCYa7wwbXg/sI2Y8PL8tINqEQ9zYFW
94440nHFGJfavW4Mb44jFgHyKBK0W03NS1u6zyhCCm9PyFLT14V407TXIuGRaTSdE/kYV3LfeNU2
K7eRZG1fdL1MMNce+1IjgeI3x06uAWiWDMXyT9n1EwvS60J6Xzotdrk+BtWaKsZS45Z/eigEBI6p
4rj13kfFvAMXAxIRK7v50oxbzpn4weA3E5xfuvmXpEDdUhMPP2+v5tKHW77ZeX6KdwI+XIwfpUzO
Y/KoaHTc1LiNHauFA9L+FI17PDvp6YvO7mYlwm2NW5feJm1rEfkGt6LrG7A/q1keBr5iiQtTbmPG
4v6qGBqg8bzQ57FPjtRfc/mFs9mGibWtFEjgoenU+5IW/m4G9VsjXoPKPdyemIUYmo0UGwodQ64C
HQiHPGofQTo8mcqxrneIFIPVpMz+EWSNnmjBfmzEWJQgC2PcTIac5GoP7q50FySiP8lsWkssSWws
/0VzMRtF3M9FOcRljrWojyIACLfoDr78nsU/p5Ls4nbcJ9viaDZubEwDlkG1FvY6VJcBxXpROhfh
IFy6EnlZuPvZsqqNV4N330854O1PeTBe/OF5aL6Z4ufgdufbq7+0IJZDc5aLVDJ00aQXf/4yeK+m
WHuEL1iWDRDjYyuYdNC2mZy7wPkCpvydLv/RSX8g7T7LVtiWFjzERofpoE31kKObPv4pTLC7OneK
J3m+dhQsdXBdnjdHGJJ8uF7GoBjP+/JQE/lhnvpLPPPXylSfby/DwgZiI8IqICla14llmEd6fBqV
bp+7cV4BaiyssY0Cg9RkxbMYCaUh6sruUEGxMQuryQ3GgyvTtZripVm6Du3NLCEJWjp0ioNQRVNz
Skaenv0pojuSO/MRX7BGbrNkVdbBLAZNhCi8IEwq/iOb5XhKad/ve5GHbpcnOwYpjPvGc1diAAs+
aOPDUElhBANdaDia/Byl/q9gmL9FRXOa2fBBZqtVJ0uLZJ3aWQrJsiAxIoS6rdknAakPoujNbupx
Wd1mZJavQ3akH8tCi1Ci4OEOmSB2yUu9qWAQyqvX/fjN+ifgA1KofuAhERP5cGXr7c6VhmbXtp3K
BobVXjLoKvL4ASxM+9ThQDbTk86abUe4DQvjpG5cCAqykPK6O5LcyLsSdfG/N029DQtLdJ1JihrK
MNCuN9yRcpwR8vSSMV4x04UNxAaGGTJyYO8HPzR0bg8oOfXvRQ3ihtufv+BzNtSLNnE8srz3w0m7
p0l9S4y5T4R/ACfvPWiHH3o/3WajNuNpxAPjdLzxw79KMyySTSiKTQo8MFHr2u365dg0VLKQgaFX
HoOiK8ZHvIw1X9lpF/ZAG9/VIUI2aOqxsEnFhfD8FxXzyc3dJ8+Z/9xeiqUubCcO3DoAyxkLA7C1
qzPpu/phcrXzOlPqPYGsvGQrDvd+T54N8upSPqb1jNkybvLEy+yYGdT/dnP6ml7/2DIcz8Z6TWWf
lSyfWFh1KDQi3Uc1iOfUJE9bxZ09z8Z5RZSOyM5QFoLton9OWAWG/mhEBuX2EN53PQRT/r3xgenA
bQOB5qlWzT8ZyJq+QYVMfrnd+tIqXM+LN9tqDt6EHtEzFvK/NM0uaKhpXTog+PaCdh8HGf67rSfr
AG/l3M95VOcfcbF9bFr/Tvkobc0L8wCWk5X34/unqSetw7sJlJo6MeYfgyz+ofLyzu2bjwhovLqA
A7k+KrW3jcXy9AD4mUajOOsjgUIMafCOwXqf3LZ5zup2JRq+tO7WiU0y3Nc6bmhY5V52V9XQGnYi
HBu3R3Bd3/8+YzwbAAZIb6Rp77evM5vHTzMuzWHq6PwRLyj9/XYXCwOwQWC5GWsUcwbta4bs2Hly
aLTXHM+Y260vLLWN/hrqXiRpW9AQCjdyF7nk54BTout6fQCuMBxHcrrd0cJM2bivtiWtaxK3fZXd
PO+cXhf7CXpQF69rNpFqeJ4N/mJeC3FRocfXWCKe1/dQaO5l2m068zwb8KVINTTpMGAA/sh3iIKU
OxnQlaN7Yf+w8V4G8NqIzKBBJ930mRBow6f9CxiPL7He+v2WU9O8BukqCo1fTZmcJwkxYh2la+iu
JSO1PLmN5lGVrupfS4dE+7zLahCKxmv1rku2Y/mwGgIFue2qeY1pp0JT9AWI4uv56E2rAZylAVgH
dgJ6sZEMXfPKnIdO/RZrybiFdm3cVluwNIiLUrxG0v0DKYkiTEexxnD193nzn+1HeLbZdEHdgJSX
pQ9sCDo8HYG8oQ0LO6g76q+ow6TOIeWx+OnmfZWApFnI2un3DfRWWfuii8LT/0SjDyH2pmR6/HXb
098dMj7KMrTR0y03oiweNK+z7z6p6Wc9rr0r3zUFNG4ZGq9BbknNkD/opqubA6rn5N6L3do9pA1T
x20jsOzNOIECfJDmD3Hu5tGuilto4TRDpVbO13e9HYOwjC0XXVFMRZY/NEGXh7GO5lMi55eK6emF
VtXz7VEs9GKbXl+LNJ0HFH1EEc1etYE6LYRH7tyxYPuyN59u97KwIDZ0sDADiEK4Tx8gltGRg0NL
Lzmr4SqUF/uNWGMrWxrM9fx6c8GqE0nmaoj1g6ZT4X5EjpvkJ0UFdfM9ohik2ImSO+kaI/+SZ9ko
wsZ36iKKjXrom4izes+bec5PreKd85TGVeqwg2wgnpqfJohuxhf831wDJ+OoaXx0/Bl88ThAkZ04
mK6rfbESRVvwLVuhdxSqST0EGe8jaFl+YfkszBm6hH6w8kBdmubrKr+ZZhdsyqwfTfZg8uZDQWq5
dwcwa6KAdNoHBdkkByE8G9uoZ9IkUaCDe2eKvw5uQncRR1+3LXJhjmx0oxJQO2Cszx5ozPxDMiCE
CW7cjXuDzcqqx4ZWroqDe7+Zp33rX+nxtOOyH7c/fsmdrK2HCBUjlJV6Dw0VPqCTcTuh8MJL3SwJ
UwmqqrV3xNIsWXtQW8qE5FOVPsRZn6FQUMV5iVgHoMArN8uFDmy4Ix2D/+Ps65rb1L2vPxEzQggQ
t2A7iZ30JU3btDdM+zs9AgQIAZIQn/5Z7nPTP6eOZ3zXyXQMSNpb+2XttRDMD655TNO2HXYckLVg
R6LlpnpvGm0Bj31fgq8oHNJTBgrJHUCn8Q7Clq+CZuVTlbor0feF/djiHjsKNY7euRSKLoPaMQ/V
u7Iehl3d9tcmtP8aguNDzrb4h80NJcQH6yhsH7N2BAxA25dstsOrFMZB2UIdqFpA2vr28bq0KRv7
JtWAWZh4aR+HAMXRTEnx2gsrrmRDF7zHFgg50GiwwpD2sY8E2QfLVBeE0bTA5J/IrfDd4e2vuLQp
mwjDhgLiSsqmJ8oqBlqJSd6VaYRJldbUVzDrlxZqE2fMyLDagIT9Y4bu1yfHguq9sddG537X9P8S
t215VWk8T4QsWfU4D0PAU+DGE5Vg8GbN3MsIgp05QoUQ4twvlYvE/K+0EyffplWlS5G0s6GfRh1h
aCSHOkPCv9VtkFEKPqpxDT9kSYyC2S1JWxptMY5xWdOWB5qcAj79u5BBfApm9prOt4kb4QHnUuYf
Zz+T0mICNwlPC6STHi1t3R2YZ8Jn8PyK23ZyC3LMfI+KdzPSk++i6WEMYv2dSzpeWaEL52SLcVwx
4QEZhX5+jMgc5ZX2wWu8Yhj6ir3+taSL9dnYq05KNJ1Y2j4GgQ1j9GLLjpdz7qsyggY06Uv7I/Ot
XP6hcUTYCgG0Vnu+f9vMLpjzlq8V+JhgCmhrHt1MwBptuPg1DNnHaErFM9TgmlsqmPjGjTVHk4qi
BJLxj0ODkeQEHL05T9b5QUv9DV2E8rawIN5YNJISIKhJZ09ubRrzoFMyxDqPMd3YX2PAuHQYNpd3
AIkCFPjH8hTFiS/ANj8+d2U63sSahIXaXNlMuXGBLGd2ahbAXfcOJXh7gApoe0tdPI228EhPZ2Fm
IKMeo5mL+YsOWVvdVdQmPN3Hruf9D+Vm6sIr+37Bi/8HMwllObU4a09dMw0vaxD7R13W4ce67bJP
N53gLWSSB/OSaKLXE8sMKZaY2gJXq9n19fDRx011xQlc+pLNDY45zYH0I6ufBt19Dgx74aUad1ag
O3jbd2zcwAoJ0o5AzePJ1vVX3gLLEA9rHtfI5Nw43TSOi/0/H+s/nHGp5qCCrFD12CzJ9BiOVB3R
neqvxR4X4hy2sXNRwdVHY0Ce5QoJr77rd64q/zGRDgAx6RG9rde4SP5OwIAv2di6o7oqRa+ap7Ym
X5g8EzS/q1MohDNupzzq0i8h1BQTcMBBVpI3V5z1BX+5FXDvgCuRVLTVo2pLaGM2YKUps8kVUCgH
BIuuV6KfC15mi7zUQwBizqSlzwSsih+mbqi+pllzbYjywq9voZcoyYoxclH1KHsftDtKzwPZ6ULn
a6t06QGbK19EQkdzXEcnFWT9d2pBd1mMIqBXAvYLm7AFX1ZVWq16rapHA22Gu1DaKM/8XN/NJjpr
b6rbPMuW5K/MRrIGUV89dXZkO78M7+NadLuUy7mwOr1GqHFpsTaG32B4FRmDkk+8mtq7uYnqrwDe
2yt+69JanZ/6h8FX8ZKOgpfiCRdiVtR9e1JhFhxcIr51Jk2vXLyXnrKx+7HiQZ/VkXpsrUmzI/Yl
Wu8W3+LBBxZ1GSgYV+S3bLyShVxas43x02WdmGaheLIQYy0ix8NTyzAG8bYrvvTrmzuep2EjooqS
ZyPG5QcBvDIEKz8Qxbc5kS39K2e0K5NwwJ4gKipIKb9SoE5O/dC9zk0SXtmTCzfWFsRZ8SHNEAeJ
JwR11Z2JSLgX1cSKJvRq//ZC/Yby/SXJ2dIAgnhIRmu7sFNfqixCAdVIOq17AOozn95P86LQpYnD
SJrvi5j66Z6VDSqgx36a0kFguLCBHgRPZAthrCwDF4vL16rjtd41vPXR3qxOpz8w2uv8+1THSXTM
ula2X9sGnMXHFBW8LM3LeGYhBQMS7et/yqE3/Epf8cKp3uLZwhbplifwk846vgOz8RNBtxq4VdBZ
BGCDuO24bVnOJtOP0K6Tw/Nk6h5ieUD0puCO/fL2Hl04zP8BtIVTmYFARD1DgVI98qbn+y6ETuTb
v34hedki2sp+mawNGD9VWdND9s0H2RQ/RFHv5L8YgY2rb0vcilTdrWA7TD0mfpR17srDM/iwv52+
cxTyh2+TLOKWJrZ90lZ9oWP7LElZ+MDYI2vn1zYid6mZl/ws8n3Fci/Z1Pmk/PFEFzVpEvhaPCkS
fK4nL3ZgIE2LDOSdV77p0hPOf//jCTKZ+qR12blD5VcwVgXNrgwm6LmNq7lyJVxats2VwMzElm7w
LaAF4b9JD2gBpk5z47TLmYij4rxwcwK25T6Ib4LCp+Bl/b+f5SBdY8FIHTyycW6f2RKFNrepUbel
NVsAMJUxq7NKiCefCMi0BOkHCR6uXdkpXrTnL3z7tF/anM3F4KoVdDNhVT+6QY3dawY2NPsuawQo
CotFi9Jek825YFZ0kwZy7DsaLqKDjNzy2YjwPdiq+/1ZgmFasi/AtXd5dv7L2591IWrfwoM1qBpc
u8bBoxoquUvO2ipdjP0nDSfgU8GRGAf/4+1nXXJHm8MnmzVKo2YdniFfW3008E4ocpTkmrTKhR3a
CtjL8+BCBDKVZ4x02geKvk1fDFODqa7xOj38pYdsog/polhVqHWfUh+1rOgsk+qOdFVb5ZMsm5sI
iNPo9xT3H67AlSDwzdoESyV/S3pZoR6mPq4/3bYTmzNG6SSlbIfxmXEwYiWczbIYDIWW+9u/f+FU
bWGoIsYQOVCKy8mulEMT3vAijmLoqxkDAR/DvvW4+K+4tAs7soWkAjZfgvYj1s9d1geHs+1XebSI
5mFhNv3f299z6Rnn7/xjOzodqzFhUf0I7vKyfgmzkstzj4ByBC0Y8btp1jmNtgjVMkqzGgd3fK6B
4gYpF4l0MTTddJMwAH7//H1/fIdHcdG0VELAvvQxGt8ZJgB6OxXI3OXutqXaGDmNK4fIKTPPYF2k
py4ty+9y9tFxrOCkrxyvC45ki0+tzVLFI0jRnzu++p1KbXAaZBdcickuHd6NiRPwSMxeTMlxyRyX
cocj7DRkZ0G/0efTLOLyIa27ZJ12ekyI+vX2ul24mbeo1Tpoq2Wp1/jjGiyVWQ6h8+3s8rZJ0+qc
4wZlpnc0gP809+DY4XFdDOu6pO9j3OdJd6Wa/nsG6L9xFd3CoGqZlqpew/hEmNO9w1QNiHUUuju6
F0fPyFw+oi8uMCu3thCi07mEzsso90PUBjP6vKWYOcCRIUiCg9z6PiPhHbijQ9IVpanbtZiSpjft
js9OZ59HkyVGoFA0NFWXBy4rIc4HPromvpsWk8XzvU3KtO+Ktp26JsC4CiP1lUrCpUO08YGdk7xc
RYsIcmEVCrkG+vaQAb5iBueo8C/ruMXtqmRZZ59w+VTjOB08TQ/cVv7YIEq19tog199PKt3idutk
LAPoeuETOksL0Y3VnUIbqxDE/7vgkX0aXMMh//140i18l6X9PKgB8bYiPCnOoFGjEFsp6HMW50dR
jxnhBUoUtrwGsv77BtH/QHojDVDT6oJTydHwfVChBR4v0ilYuN42ub97dbqlb+zBojAzCPY+2sDZ
QkmgCg6y9KTJBxPZa8jkS5t0/rw/fO5kPY66ZdVjXMoax5tAvWPqjnzOYnPIbBOTX271vFoO7Ewz
d81H/p3wJaVblC+iOMhSjX56BJ2mSmcoguo4rg5BHXGM7XTSRMcKGKIQkF8inJHvwDvQmAa1VF23
r3FKp3gXLlMvspsaAnTbDEw7IpQK2Pxomkmj1yV1/CrKVrd5aKubJC1Tum0H+iFcaS2G8cQrbfeY
oJT/IzRyH247MdurIWzXOizN8FiFGMHNG1vNdxCnW+K8WQZ+9/ZDfqfnf/Mdm1QDkCQUMnuXgZXe
otp1n0LX2HySlR7YqwLaeVZFUkFoEcUWNptkyOcWrP8m1wSBr3mgfknKTwD1L/F951eiR0yLDIN8
XWQvIVKCKZuQ71ev+ExuujLpFieNbBhsZrpf3+PqkoodZznaqC9UC9yJPAoW8LbaaYu0hhXQa+bT
teLjX31EnGzxgnQxVVm2Kn6YMAlYzlBfw3V40zAVfnyzD2kdY6a06+Qrm/xPUPRMeUvwhLd3+dKb
b66fiYKvKlGkO+oWjPNQg2Q5UsxbcGRxssUGEuVkwIYxe3ArsCVlyPhuWai77dW3mEDfkrHlSZKc
1FTi8p4JGtOOPb+9Ln91ynj1sxv9w11KZvokY4k+8mb4UC6EHtrV3o8aEkpvP+DCwm+hfwEqYGXr
QvprEtbSR9/XMX3IktSu19CFf7374yTbeAlXRguINl1yIjVWnyFuqQfzCUK7X/uwusWZ4hmbs5lg
3lbpSScnr9hZPNYdJif0XahQTb1pnf5j0xoaR0t8juHbzLAf08wgTt5V4DS5stMXNmI7+ZCA23i1
yTz/r+tQJcSVBNTsvV3ccgVrd+n3zwWWP09SZ9HanhN6mlZT5bVzfteGVycrLv365pw2qTGuBLPL
61rbzxaEiDlGwm5CxMMINnkaW1VmY1AYPVA9/xRdXe95yZ7jTtZXHPYlKzt/1R9rQyOMNDE2Jg8a
PPy5qt2r7FK3i+Pp59un59IDov/7ANX12dK3tD0m1ST2JJQvII6Mi6liV8p+F9Z/C9QEQLbC0Ilo
j94F4Y6MUADuMn2j/9xYFy0b2vmlRpRWItrVCWpUs0uvFc4vrc3G9dcQTDFKNvSX8mB5mJr4A/Q6
gi+jC5sr73/hCVtwJnIqq8A9WR2nZa5eprQEX8VILKLPkblbH7KxL2pk1mnw4UJg2C456OeTXAyY
nRm1srf5oC08MwFnpxlSJo8um9Bh8hDoW3Fo3z6iF07QFphZdssSggtLQdJ+GvasS5JicsuPt3/8
0g6c//6HgXni1mDqvDgaOpQ5x7xYzuy45Eu/XCuyXXr/jQ0jfOt1wiRMbID8GQpu/w5DzHe3vf/G
fmkU97oOVHVUnA8FNcj1TJei+d1cmwO+tEL0/64QAVZkTfoGAdC5gxMmLzQxPg+hYnLl8Fx6wMaI
geU9C50affRNL3NSe1mAgWHKG4WT+vYqXdqCjSV3E0ubum2G4+8EXLZ4hCmDaxTEF359C8+sEz34
waf1kdDhw+/VXxjmum569W021mnOFkvi9kigjJyw1RVhpfmVGOvC0m+zMFOtgyG+746G1So3co7z
sgFtbRjYa5Q8lxbnHHz9YWAoyUHIJ4za4zRC3hSFwPeDrW+ad4uTLS6zW7vORMoORxRC0GSGWt9u
xSD52yt/aXHOX/THm0+lDGQrsDjONCPuXtzuoosfo7MDuu0JG+OdssalQs8d3L99FY6xw/lqXMjV
4OfSJ2xsd/Id9AXbpYIOEdIumrygWljuZgBx929/waXd3diuUHQYkAWjygSK+l2dDvHuVv3XZAu0
5MiJACdfsDwebplz4Yv1PJ1sNTrGN73/FmuZ1HrsVCC7o+TqDoII8Q6d8Bvjhy2yUpTcugBkNUfa
mJ+JgUm51H4ez7fjbW+/iW1RMDLrXGl9THpl4PcJ/zx2CX99+9cvHJ4tEaWupwrz30F1NAs/0LPT
kaS/a64f/wuHZ0tGybnJ1rQ8728vYVMaFgb/M3XJbYdzC6R0jVlHJKn4faf+5xeI7g3+al3g0ups
bLfusrEPgrk/Cm9fmST/ymiZMbkjrxG8XVqdje3SNsT0W9Pi3pX6aOZ2LEZSpbu39/bSj2/s1gA+
PCrLmiOL6BrlgmGk6WvU9JAGuNGyNlduCTXfCfPrwzFyQ1CkSSo+LtCH/PT2+19Y/S08UkiRct6k
3bGL13aXOA4NYdgXEoLn2x6wCZpJpgT1kK8/AgQGPUMcpCMb+FMI7rcrp/NC9WGLkHRZuCw6FPXR
Z9AX94B0F5w20yGDm24xVHulSnlppTb375RAY40sSDGc4m7n5PzKZnuIAkuufMfZ2fynCgp41/nB
f1yTteoUxAZQIPOTfjQYxDhC7ZcdPMnGXQPKqSYPVWdvO7dbFkvInM4oAXFsi7CfdOhW5BnLtero
paXamLSqzRw1AcWXnFNVM49PyapcXib9bblwtDHpyUQz1S7pjy4AGOn3ZZDRa0irCyYdbUxaL7qN
eZZJcFUNNpcG1b4V6fzb5nDpxzfWbNIY2kShbo+cAOBH0j57tOeRy7d//cLCb2GQ5VnEozdlf9SR
rX8vvGBAXUaG3YJFjZMtBtKUGXOVl+poPOJEZWZ9DxWza2MBFxZnS2jZ9YkcM/QQjyVJX4RPoaaj
lvXKHX9pbTb2q9cSIJxF9MffYDOl1YcS/ZlcVNfW5tIDzn//w361Y2Um0fQ/KmkRoA8jqj8TWskh
7fTh7f29tEDnv//xCOIxUScRo2D5g7n47alTfMhtP76xWo9ZDOlNg6537VXx2yfgHvty249vLFYM
w2r7su2PvrX731sbJleD50srv7FYEqUYaqyoPtJwBNymXvzOR/MnSI1FVwzrfEj+4pu3GLXOdih9
0gUnU8TVM4YiugOVInjmS/w467ne3bRKW3BaGcdKOnsOU5p+3JfjKj+nfVBfqf+E8e9G+V++Y4vy
5a6yCLWQZpCFq+911enhk8G9+cWsLAz21HL5j5hE04PlmU0ANdemKfM1WXnbQztmJO0eNDSYQtrT
ZQAEjHX9sK8N1iZv6h7VWuoySXcTtOPDPYqVtHsfrmoZjspB9OueCyN5h+YJhfbAvsYb8+5r58d+
kcWU+sXksscrHtxYznSnoqWqCkpYXR1YKpp3qiZzs8O06ToclO7ok6ase6JQTT5O4Jd0J4c4+8FJ
Vy9FVwXNPkvj4RvST/tKVFWtkEddwx9Em+pjSkn0Xi9luPMZjZ59pdaPJCrrT0AaknsTdR2eRjFF
4KxJPpi+CcCzNNTNK2NtfE950Ml9B3DRwXVyJSjzluwl9A6Qit66g1Vx9yvpZPJAEOzYuykjDS30
lPF/5dh6VySxnLHB2TK9A4r8vGLABdKiK3v2z6QYf8pWlBQAEx91/6DidfmeCGG+IhFKgCPMkoOP
AWvW6rwHSdLNL9o7EeW8H2e6B8EDEmDgxD56QJBOzJNhKKDRukJfZS3nos36JMqnpnQvourFARRu
K2Yw17A9VSV6HiWfgmWnUxxrJ2tqcxFh31nU1nswatYnOnLW5iTqU7Yz5MxbqPWU5ixw6qMYwNKe
kzUbIHWz+u9ofpZJjm57jQAwsTBRDIMDOjhMkIngQi+PJFtb5FzlMr9Xgwc4jyIF6+YsojuZSm0A
jOHsM0tAnb4TiTQA6rQpAxDDNO29zhRaxL1v11xYiO8dyqAzXzOsQniP5Dxk0Kvx0w8yt0Oc86AK
+ambkumzNFnwDXml2PGxHBSm4Zdx5yJXfesAFP4lwnARxzMao9+1SoN2IVJMgAGmr6oxJxNfn5s4
yMhBtH18vySB/Edqbb4ZUJm9L43rfG6Gpd+3qg0OhkzioTIr/6wMUU1OMOVvYQNxex9AHGIpTLNy
nq9c+vA4iQg0aJ6w6CNZa71+qKVNxgfRitDfA3Vb/lJBeO5LZXMZgZCdT+ouSeEsQC1og5zrxj1h
FCIEjFWV/J0mM94lyBBu5w2YiKOdH1PtCyrRcin8mlUYuGLAJ08znUG7TIAg7FeK5fQa8xOQ5nGa
5OXs5fBA6jDaYQRlLp+SdmUy71YBaRJayXne68GkA/gEXLzcT6EE3WcDGYP+KWBuaA5C1LBtPlWh
x7xMQj63tasnCFnCHRSz9Ph3DebOT3XIDcVraBjvM5l01X1svOjKb2FjoK2nR1KyAkVCNd13yZT0
AFfjBMVOmU9d0DQyh8QYCrc1QkOWE9nw/qcLYLYFR9Y6ymKuPVvvw3QoMeg0uNAg9J1BuzOVcSSe
SZyQqQCGRFQAhYSx3AFpFnVFN8yYFiMl4Mg5yNFcuk+zM+lRplI33iV0xlrweKQiL8uUiDu+VmF7
5zCUrfJVsvYuavRE8wQA/vtVl/1wCHQMJhnMoA7kDi876ylfheiYLUqWlPRdDc3HtCDzKHyeRpHs
P/t26OYOeNImXnPMzMdgRYogg1vISYeZ2RFSz/07F3c10lyM3x8xIWqGT3WEwlgOyPMy37fEDeHj
gtmuuAJhWdy4Ok+hMjx+A9cSXXamg7b6/4QWzYL+qgfNS55I0WevSaZ65CCQTOXJq4TTs4/Cr5PB
XEiT8IelUk3v93Fq48TmKw2X4DuKrbiLYeaJc48qDGd6EPWK2Zk6k2AN3TvLWrB0gHoEOVSwliP5
IdE/sP9IzBvqI+r7jaK5g3xfO4GM1vUGt4YRyScSQaBw33kyVvf16tsMJe5Rrg8sXH23pxi9NUWV
ZkN4sNCl5kU3eagAxCNIob5hyHh6J90KaiJptR5PSLjklMshXQ2AzYFe9jEcrCsmWrd6VzEt7AfQ
TQFWPdW+TB5Cm7L1idgyKUDJAgZ6Fg7rXZXiGIDmezX2wWVemwMynpI8OFI10Z7MmZ5PXb9E025u
5wg0a72lI/kQrmXmvzRj25m7jGWyXvZZVw7TB+gi6QgecYws7tZgKMlJjcA2/FvFQRd9KEuRJaDe
gsroj9pWVXdwZYZrMV0hanrXLCpxDwGInkDwH2u5jr+8yFLxGdUm6aBuFgvgbGlTu5x70ZiXidHq
Ba0tTz7PGUSowzwzDZ165NAJ+P+KpAYsMa9jmcgTcgmdFuBXBlCz6GTYuZcydF1/X080WJYdWEhV
O+QOovByP3dJVv0QGRTP8tSVNSkSndH0s1ww4b33doXRl14Ewx2x8UjyGm5x2Hk1ty82Knn8lIDb
N7lvRtNXO5M1S3Qn4Fj8k9ONGh9TCDYjOMA8/4NUIWZSUNfkprkvYcU97gh4vqLRte53lHvgiXFK
NH2A0ijTe29C654SQ7rmoIAZ9M+Yw2qGh4kv4Q8KHthkzaO5bcfPGK1304lOs1x3gbV4kxhDYGOX
q0Vnjy304d0+GTkipgKqXGUPW4NSOiE58NhnFxYNAP/kYnKzXOBBdLAcWshHrKeY++ZnNZMyvoOe
F5YiXCz0HthSWb1PaqCgviVzmGZP62jb7CfLhix0u65JbXIyjUmjwxhNZXtvWd+RA0dF3//QSbhC
jW9ep5QVnveDH/cyUZ07ti7K3L8KlA6PFsz04VOJQw0xJdNV37CESx3d1WU0R8tBMwgERjnyGLBP
30k1runHGkpq+itN+1Z+lIQJ/6VsAuQhO8ZFYN5zB+a1HckGOqwFZq519l5K12D+CpGdfMZsb5Tt
ac9jAzYE2TcLxgdCqC0VCSCW60eBOGnE+w7r2P5ilOrW56oafP2NobSjP/iqZWNugmR237lPEF0k
cdaFAu/IwOHv6ySSnwTSaf0OdHSCnaYFuoRhDrsa9E9S9vP/YrFy9qETXUUPJEygmgd22bnr97pq
IaGQqygg/r5MBpPtpvXsSHVtGH1Y7Bj4XIO2NbtvGboMB73MKntnasqTMpdLT/xDAnI6/dAxlSKj
bBfnX8swHd0DApyBgPphXWz6c27XGZdENSgx5yh5gjClIE1n+EFVZXxivGfBPWvahe98q6Zw362r
C3cUAzi4B5JaQTC36lNS1HTUhxY3DMg5rJVizwnr2ScwR1fTOx2BgCDbiVGpn00bZtVD1LH2eSpt
pR479MOTB95FIGk2bsFgogcqgoPr29XoyqMOWI7/tOsIVdGOTsH4PgyiqPw+TASnE0z0o9uHv3lf
aTa0L+C0jZ9EUCmQhasBsc9prjwu3SVoaPYumER8chE4du8NICj0QDNUpqtdCcb8rMs9GmRwNJjI
kNLki5egA82zJVqiQw3CSGZz5Tg0aHcCswDsG9OuDz+vtoKuZ93IoPnAhBr6k8aixV+mxI7gSYvW
vqwKOVDESa4/MyDDE3uSp0r2ML1myvB2NA1Eci/qNgx+uEBP/JjSuj4uXqN5l7cAgqYFMzVYXHJD
F13yQvdlUj9kdUlYvpJxiT8j04zKAyhjKNmnJlbfOz4O4gevDGI77hEG7Dz3fT9CY6JfXkzV1/pD
B6iy/dXV0cj/dUPS1R/D1sZAgPuFN4/ZVCVtoeJZLPuaBFV1QGw7dd+SmsXVvoOdk1+UAYCzwx24
iifaRhNqzVMZVe9Egx3K+dKP44MHydaU0x40ap9oGPHxJ6+iZtxHpWnZA2ODnw+8VX4pmPKzfsLs
QuJ+SY3F3qWjNnrf9ou1dxqEhPXniaeROOiI0GlHNDisv/IBl899EFYIhJLYjkg+yhmy5AeNKVY+
3TE2L9/HEXfwT2HbSCS5rXhSHxDmz+LFnRUGn6O0m9cTqKEmcVhaqP484pNK9ilGwE/gvJYAYQnx
pSnvXJjWn8oVYeP7Gvzo7oG1Ua1eDRD3mudVoqJ63/ua/xIudAjNdF2CptO2fgSmniF/OsSsis1L
rXHZFKKZB/6YYd1XkTc9EgrU9lx1F/lqmB4juep+X9mIFGEQ437MdebHdc/gsqGUU1oX3bksE10h
Z8jR7QjIlk0xLlNV485dbbdLwL4NzACClXA3xVSLU6yaFUWySjryEAO29k8XcuxPxuZA7gM3+jB3
vkeIB8k8uu4xADV87VZLmzuDxPhEBocg0QXpOhcUTog8yIzE4SP4qvln3wzwihinbeeCt93QnRIk
4QfRM9sVSIqmnwLyzexehlM2yhw3IPtiQz7bd8uctF8zkoJmoari6Dm1fFTIQZR5bKqFlqcwHJP1
ABUNK+86IeAhXAcxSFadQTXgfxHjgdnhXDqzmUK3Cb9aaE+WofDoEQEdMxJkG16PGdkR46AawxMh
Ib4JJPsHBA2waMIqXMxsAfPOnrQN/q2QswSs4Czh60cP7m8JBz7Gu0yUgHJnS5X1L1ap+IuKZiQq
qme4CDAJbYODSKl9x9co8Tu8Y/1Jpnr64UOmPhhLhuQ9qn6yfacCXX3F/WmmV3CLWp2n8vx/e83U
HeJjMX7sgiRF1r8OkNSkttb6UPWlRIAI+Cc8cl+e5zjRnl2fVgnm3HsSgnh9Z30CUn09wYDBd+lQ
8wPnS1HiGKqdXNYek4yYXTGv85Co/r0qE5Q0DFIr/q5PHcHIk/Rj3oUOMXlUeTCMMaCfv9IRaI6f
MLpsKhwbokc5RM0TaLEgCWEkoq09rAzWufbACf2+zfl+DBb3q+zOt0Q56xiad7ifdWEwXlPvlMvw
moZNnYOO4mz+KesVZxF1YgEokwBAOu8EGaC/06lWQRzVxmu55yEyKKMis96hIaHAZCRCkSTPE7I3
XqwYh48OS5ahvGLP5Z2IeVgVDab2AVROWAaCsSJ/mjOiHwyxjc3LXiK0LaPITgfislnvB91X32Qf
dL9wzUq9G4hCUxrJCRKvtof7/W7rdJb7NLUOhh5n8v8PuykkI3WB6gsb9yQjMz9MwYzjNAEC7/YM
pOgxZhvCc09uCquXFTrqBuULGbQINcgaVrniGAAoaqgh8IOHOcIalwk2qfus/KWzZXFT0Q8Tjlw1
4rPiVCEYcP+PtDdrbhvnurZ/Eas4guQpJdmynMRTHA8nrDhxOM8zf/17Kfd34KBN8Sl9Z92ubhAC
sIE9rL2WkhHV1ZxV/tkucaPzsja++DhB124EPtVL6GPau11QcYo0Jbux6hCZ0GRq4xuRWrZ/gCCs
rVDZtjAn/GKN9hWjFm+FpcYdqfoMrdg6tbk23WzW+v1gtIN2WfGw7Jp81ohR+qxS8HNTDqU5dg0T
MUILTgCXjF2Q9UO2aTW1qT3aKQWkoqXWPw+hwTmBwn3MvhdjQLgQOCZMCYFQfTJIlTPaX4eJNM33
StTiS6ANdXyIwpSG1S7qcX6nIea5ilrSSxltk7qXO2B/dHsSh6Tx4202FOSfeicrLhxirivFTzuT
KLMhMQS2gUay41n+cRTl3eqZSmChCLM5dH0sLl1QSi9HK7mmb0T/5sL8lXqgXQx3kzpDnW4LRZ+V
jQkC+00FzzfunCyM8utCnedgg1h9881U637YTvi/yU3iB5wJ3EK9uTLDko7CQGBpHZ1CxxwmqzE2
2fwVp173t3kyhE+B3gc/krhKb/EOjy+J2ySPKA1W+04M/e0sSMFWitlDgqOHinqdEPeWO0GwdBBj
ZNfXOc8sz5Zv9KlOHizHaS5qXuYvtmoYXw1F6b5XGRJRXjhF6e/Unup3TMWGrHLq6ddtppAeTlHh
1AXjqIaEpFPwoyvb+K3yezohgmooLkSrDD+rnDvTa0Mnu2mUakYzSzGDjaPpnMei0/V6YzvZfKu7
gw0KO6T6mYVm9iAaMrFZWLs/VHIfh94N2ZEc33MfkKUjb5Jo0y5XfcfemqYxvqaNEuP8FCmi3lHg
DwLPnST4VnSxeiN6O1S8PFKbe0HN5ssg/LHkdTSib6bl2NF2To6nUiBPtnP9Ss0PBiEYaRRn+BmO
tKrQlklGuNfaYsuBEe9t6c/9NqBNYhebI9DovDfKjR823BVg2UivCDeN95BShS9OYzD2GIryRQd/
3Gxcf6pmOrcTcl7z5A4Jr4ASbujCJ4uVgFH+NURO/02lzn0BH0Oz0fJO33B70u8/ZnTQO5plXWOf
w2NaIhTmJZqYM88iFfqDdqnmHtnc5hC5PQ58nqI5ObVZ8uq0Y/Y+TdH8px6H+KdKyg5HjYtqk/g6
JuUDzvry9z+fp3F8ddxkfMuGiMz+ZA6X5QxTPAtv73u76gZP1LHy1lV+cV/obrwdBm6l7SQicgbm
hKu2LaLMQUBuTLJvjWPQV1rYTX6gjZksapO7w3tZhsqrGeGHB4TUOei/YPhmjqr5OITQu+LkdzBF
DWFXP4twrNTNQPJmoIWusu+tqu8PBCbiiVRBckA3Vf3Bj7Auo9gef+llnX1TE3i0PFVNx+8TeUp9
nzSu/5Muai4rZGbS74mZF3fmUYXCHwpuDXyc4zNo6EmxjSbHSLwqGG33C/2H8TxuyJZhjDPiTfG2
0AgZvYobuvX8Wk8Lb1RtkuwIQ5CvbKZu/s395F/WBnIXGyoUHSowo35Rcl7CGzVzWgfWoqTAiVFT
p6fyRo47d4v0PtVLUV9XnajfO1UEm6K0pnIr/DSOPZ1KyzOpFg6/ZvuE8YnSNLeqUKrkEYEWccc1
3d9C9Zsdn2cdl7LjGSw2ilsZXyIXFhDXVrvfpN3bH2UZGSHZScu+TOdBJQlWaCxmT9Zv4/c4VuUw
hdll7EISfOnkSXwVAAryt5nISPI7ZQghZR1FYqs6qn9DNlmgtmtDN+/bxz4KP5mJQofaiC+n1nWU
izQDKODpZGOmC4Ms04NNkxvdpyOPzLatR6p3s8t7xp/VeyVXXWdDMwwLPpiJ+y0GSgXTeOqOD5zp
5ILXoL2adPpR+9zxybPlEwdmbAqiJ8dSpn5jqkFJIOPHrzZVAoOz4wSPIhnTqzxR/GxT50lVbtgU
/5KYLPvKC1y2oOM097Zy+NB11kOzEHL14gEoY3yp68Nw36tFv49qrijeafNCi6Bu8Srh5K2nz9x6
qQjb72rBenmjUSr3KvjZPclFErzcqMYfcuvti9p3uIOjQ0vfZdNDPF5qQ1SCDxu4CuuymrgDRpEZ
3tQmDgpdYzZ8JQNbXWiT61heNh7zxbbeVQgoKnj9QWpGD3lhRcMGuEd805D73LQOEW/U5/Xm6CFc
iVj0FokxxfqJcf2huxEr0EvHyXYpFKPapTMp4a7GI1Yu885lSTPFdh59HyoIDxEvEsVu6KY+/08Z
3KgBbGcUBRJ1X8ZN/BalLnm/OFRJ79mu8z0uqFIUrtldhpqWPKqmarrbQq1S1EuC+U/iu7RQ5lpA
tlrrMCSqZsYNPY04ACYPDWdB6NOfwhqae1Af+ZWV8R74oe786USQ/hZ5OtwfPZI9uwDuylbcvUhD
5R5BiKT8EpgZDmuguHAn2LooanBl47Sbnbm5J8+MH52DkthYI02/ZgUhEd12all5pS6AqtZKwKKp
lmM9QD8f3NQVVbduKrKLdMjFzzy19DvOMumHVIkobzH1e7fKSJ5GhksjTqzgnU5NT+thO6bWsFWH
3t+W6chTbFgVW1wEbvADmTxqSg4lmBsnMqJrWP/M374dKa961gY3jt6QP7FVp9AeRzU2+r3VtG5E
VEcO2O/04pZadPiOCcU7xYBIoe6F5l8FBVmhu4wWSAxR1X3Vs5qs1W9NpeiuMxKz7VbRjgelqea4
vsysHG+rGEL3d1XYNHRHcM3FFI4srpipatQbtw7Jdhda3VzktdUc7DRPGlIjTWtfEeuS0VAVrXwq
IqUPd6CXbPzAvnpo+9HeQ2JAQEF7qvoFHlPN2ZcZ5BWTwsFUSzUWntplnXtsfUuS17o3nSvXiQio
kkpVESWJhfm966byBXElsRO6q0X3Wk1wu0mysnrIoXnz3CqtxtGL0Vnqt74Q6iFX6E2aukx5Q0g7
f4Plop23EIaH9zNp5PIyoaV8Z7pU+B5mAvYbqh/+Ja8vV4KjjFVz3SuB3R54mYebsBnynU8+H9LC
3lH8bTDQQ+mZ4GGEl+p5nW6i1tTiTTEIp9ypQpt+Q3hW33Ul5S6nEcVr0RRhv8vwrHYqEe492HDn
m8Dd+WoWUXFF7N5Z25wYpyAe0wnto97NbuY+Co1tXCnztT0nvGJl7VMpq6yWpyEg1+lqbTVuat3Q
7/Qyqnd62HUPzVg2gddkx8Acyy9oB7MI1HQlTF778fjspVFDupCkl/hJB2j0baY6bmx5xZJgKzS1
+BXE+KvKGOGMuqGV/KD6QnQR9DG+72gHsB0TCw47EDvJhQgL5S0tuqbduaoB8W0ZWKAYiqE3vsxw
fTmeFRijuNCCUFwWRjr/rlXO+16B1yL2Ki3zdyV7rHmKLdrwwuFx/1ZZATwF+tTiJPGmkIrI8ize
O0kcP+uKKH4pBsHMxqnT4MKvjUrdQsVnd9dIQJYvSce/4zNF3/5WSXG0wu8FjY88omBlFTz//psd
ifJJD8hXhK7T7PNgiCaiVZHuOWoEe8c8PU1KSa6/1W5P+Xa0e7u5SMcI8vfQLszYiwhrkH41nWc0
Kgxz3/dGkewzyyICUEwLF62y/Tb1yjzUo3vFN3XqMtSbYpKOBvuBnmTItZap92aWYeRAVdP7fmZy
hkLm0WvBMEG+hKj674IjNtzos6/eq7GWPanEqg+WbTc/SqV0Oi9EtvWojhcrsxcd3x9K3+mu4T5B
OghyhkuKNs3joObVZW2VVBeCIOQfFbzttBynF7PXtfBrEVDy8pqona4ywByvOpt8b6Q0J8M3ZRTX
aCGG6jaCHppW+JbiPhl0trGy+m8lDnAFyO9vISAZi9l4DWJu7K1D9fMPzlMV/IQ6Pbhohaorl7AL
FdejEk2/hrlq0UtLtN5HpRdym33bV/aMv+Yq+Vtjo3mldbl7GfRMuCwy5Z5QfyYkhYR1hwwQ+le8
RP6OWKx8CuYs4oF1OwrTld1nD1NkNXuticMX0tPVA9dJ8FoKjYoodbbwPdSOcUFjx6mxiSgX3hRt
jsACgbb5Qsl+OlBqLxTP1ozeuSRvaU1bJQWmk3r+KJJHZIKqfQb7T3khBmUY9k2szZ4aErV4TW9y
GIpJ5+lLFSRLgrGpyn1Tqk6/HTtdLUlqu1HsuY0AvOIG6njTx1DCf810U8TfldDShksKoZBwhUHl
PIQwgLqo+WjpUxKnHEicYl9cDK3Sqtd6VCbWljKRDstqaMZX9tz73TNDaO3emOxgpi6jAtVQUZl0
fthtPv7O7STfKKWIg51fDFSZ3FD13W9kYvR840Js/pTPs5q+FKSOir1bxnO0VaaZ2jEmXQyXxE3k
Y8iQR8E310y5T4g6Kf27IcpPrVfOnMZbgBbdi9WJFJggSVqzW4GlL4DJZCo+Xc3FVHZd8L+Op4Jk
zH5W5rMInSywHf9C1ZykLoRm+MUhIVF+Uc3HWyi0uWpXoFILmC+ZjE/30xLtkJJ2yCPqNzIqa1Pp
7YMGZcsK5mtpfY5//wC26yCU6CuSOYfCAGR3PQF6QJZlBE6Un7kDEuKu4CV1CMCKw6TQEXb8CXDl
Tyt4x6XpS4g7BAdHJTNZIDOObnjYGlgTVpGaR/T2ZzgyCXGH9xe5xDvgyCxVvYCeOG95w0btUg+N
IqNpbgzx5mxiEORGTXEeQvEvPfKHHVGjEZd/dDJws/ToDYUoN3Y63J3G3i0cKJnCy4edbdbiIjjw
MAhoqP0X7pzb1nCqlQ1Z+oCEhBeEeLpOx9yBdlFxl4GF2cEtY/yB6GiNxHPpE1IfC/WB3qCUSBuv
UZKrNykh6Whw/B8atRdOlUzYlYzusdxmYxQmge6jUPrYvNOUuVjBKC4ALWXCLr3KwtKpbe1aNUh0
7FWqrpkG2GsiRsqnwJ5+kWqZASOet+mSjZMnJ4C1gdrjO91Mx36xo9Lo/6GxbmlHJBNXIbW3TKEo
V/CVhMTfEAbpSvXmJll35k+Q7LyyibCFlYLkp9BReI0S5RtUS9wvY1yk308v09KuS+YOUz8VnCJI
D7o7ioPTpLjRo+jsbsU0lnZdQsUHCfU+0ZpktCzFM9nejToEAGUqEuK8Imd1cFj/oajCIa6mEfB6
pZWgWQwBvPJ2GsjF2du5ITJZw7F/vun4kP++HIHZuq7SVtMXyLvIJscQtEwdZAB2jGt0ekc+XzFL
JvVQG5gLqlxvDpVrkf+1M7KcGYAqs/tmZ2e2+1oyLYNA+1PxY5uvFPFvh/LxVjMJS07/hIVVksm8
gi6r1GLMigPiWaxSmb/ADMNllY6Ppz/w+am1ZAqvojWsMdQCXBB/5pE6dhxlmfF+evCl2Uv+DdX4
UKuUnNucXgVif99Tx/FnXK92VH5O+m9ZMltXZSZGZfp5zxsbvAZWdGNa34NM/QPY4gE07EtQhft8
mH7O+lnyOHzxuJAf3lfRBxB1KzSnRG7Rb4990hnozX3PnbxyWS1tiXQdJp0GjLbNejoVfRw13U5I
7oeBqu9P78rS+NJlqPqpoEyrmdc6yr6d0rwVer7ifCxtuHQHUofytaqOjeupcfRbZwaYda1SCiOV
3lrk3U7/gAW7lkloHD3MwzE29Osk1NQLoGGQZW9gH6zHu7YqC4hqbbUo17oXF36TzEhTjSQfdLQK
rieDxokkKMI7HycakZp+hZhjYUNkPV7IQ7mo2ppDrPvGZsIavTBt304vlvupF0ppSTqvBP9KaUXt
oXNrSDnGbaM7vwPFuB/cYG9Gikci7JDqfPP095Z+jGTzoHqmZjKL9jC4aUq12Cw3SrpGD7E0+HGP
PhgfWFN/dpupPTQOTdpwh2nbNFklKFi6Tf4jrRp28SDsqDtQmqOawH1OQfzhuFgdinnkjrMf4Eeh
XssvoWg/K8CxHMnczbozwPPppACdtIWzAFoZwBhrsmnHbf5vEGLJXGhk3iDA9Ud+0jx88zuIoIIc
/6qyq6/E7oqnrXbJfh7uWDIxWjaWXRpY/I4jR1dHpzgUD90OEdorVbSwYRewIysv5x0yyRcS1PxV
pdTagxlNjxUdONt2oqX1rMFlnjRK6JFtRHl3cEY4a/SufksNui9OD75wm8g0aYEqoNWNq+6Q2MoP
apGg2Rst2Iz+mV2rlqyzCQpKLYB3NofMFN+FFtcbatbnkQBYss5mAm4OyVOjOQxhRJOH4/4w1l/z
pbXR/7XuYvDj3lAc7vW0cy5pu/bBFhSRh9ZZsBI6LVwgtvRAVVXbd1U1NYcgText4VPqProIp/d2
aXDpVEaNklMESttDAFevR+b9RVlvol9YHJm9yXGrSJiuAhyEDEJlpP6OmuR3m379Fc9/YfaytuYQ
Ov/f6ndO9LvACjahsRqALQ0uvULBEY/j5yGXg4sQJTRIL03irtHQLi2N9OQkpDO7dKYW5hvc2OFA
OS/AaAFpr5yapQ8c//7x2bHzvESNXL8O5vR7o5bTlV9mPzTNbs7zAMRx2T58QAWR2wxO2hwQPO43
nQDTCHeyvzvrXArphYF7CPUoP+HV7IJXQRy8obxwHisOpYJ/pw4Bth0rIo3ecwqXUAGqN03hV2fO
XDJX4PRiPqaIr4uCww+rZGS1HlA/8/vplVnaWMliVafsZ1NMxnUWFvUmOxIBThNUTeMU/j7rCzJd
k0kxxq7zyrhWUSiKN1mcQBueWLAUAFCa6DI7/ZkF+5KJm6Z0CiCwGvTrLgHqBNjo5f/Q2Ls0uGS8
DpAaNad8G1ANVtMrkE00qlDtpJXh9Ow/pyW2KFnJh8hB5LjXKVAnYXg/llXiIQn6BFb5am7ClIRy
tE+z1IEoPK+oP5EiqPrhvGtb5nWyktGxEx30L3DppoXD3EHWnPYz0trvp3/fghNmHRf2g3k7vVIr
TYjuFtJHdnqVWsrv2ih/WNEsNvTWPWeGvsI9sBAaybqafdrHXQECEfREBwl32Oap11LWuVIz64sK
oOKcNTNcWVhTI2+g1VoITXRtXZXNbWXHF6fX6tPDxsiSyQ8U+Hot9FuafeL93GoX7Ro55KfGzsiS
sftQlqKtFtMSnPleCAmr7vh0jJwVtht0o/27yQqkbzFoe0rhuXVdudqDBdr/9Jp8uqsMfXS5P5wf
MHECkoSqAZ95nfq5Z4bXAGm8IluhCllYGVkyc6DnB5zhcTd1YMXtu2O899m84vEubKjM7OT3gY5I
FssetfamQVcisH+ftyzHn/NhWXJLAcxWBd2OhbCN9zi76y2L4VdsaWlVJKvNZ6RKE3KUu6S6tezc
i6tbVmllVZYGl97kowKXUdI3eBx8TLgG9EMu1up+S0suvcn+DI6YFuR219KB5dpi69KBdN6aS+YZ
+rTD4dV2u8Z5osVnMm/96TbK7s4bXTLRwWTWQGnb3ay9a/kzHRusi3FWacxwZR6nEj0E6DY5Lzk6
6LYot6sn8dMLnpElA9XoTw4083+rMiqH4+Xyv7mH4un0yixsqUzgVCRtpdBx1u7y2NrMHe26ubKy
pUtDS49vYxh0L6QcxaF6HxDJGt211NnSyJKBqn0ykf9hO835LjN9ry7PYrtjwY9f/GD6I1orkTsw
MlIgnqq8N+roBe1516Eh2WZq5caEbMVf21RTxSu159G8Pb2PC3YvszLRSByLKDOmXRzUw6NPG33l
pYDh74repVHi9EeW1l0y0o4Kjkg0ZdrZwfSc03Jd2OXKU7Q0tGShs9ELWipdthRElJZbD1E5rCz7
wtAyMRPqPfAwCMxTZ+goDQH/rN1aS0NL9pkHbVHWFepJcVM8t0N4N6/yui9sqMzHFOV5QNcO1tPO
T0b7ziOBLMp5+6hLlhkagQXK3Z12aTZf0Wj4SMfkOSEtOFHJNBPHMclNGCU0AWS4PSfVYSxAK03J
0PyaFLE9fRIXPJe/ikIf7HSiA12bcq6ttr/mpatJq+bFe9f/OT380r5Klhocyw3RyDUw6tXfW3Hd
bVmauS7dMFE8KfPAvvLQpeOTYzz1HR3va2/R0vCSiVLNUyczZ3ieC+iyvQlK3Fl5d+01JMXS0kiG
mqPlkhMzt3/drtAFLWnlK5u6MLTMwERkRI+yz6rzYOQBbURavXK7HO3xP9lqw5Wpl4QrhD1VTrtz
on1zKIp3NW49JaZf179gdU4fmoXHWsZ0hS3tI6JjZSa1ABR+W7e3dn5rxU+adnH6C0sLdNz0D6ee
3l5fGyM4OEoYZY2NBmHAnkK0Ua/cCwuHR8Z1BQa9EyhqNeB802uRVjuj/JM7VDyrlat4aR+OP+zD
D9CjKgEMz+mssuuhuJ5zeBxZq+L9/8dTKEsztgjZTPRz4Y5Z7RXi2jc9JDSdX668tMe467OzJBkw
QNauB60K7U76Z6ZBwMOEc/+2zsxNWSnfdKvcrXpnC4/A37zGh/XigrPTceLpinMaH7nk8CxtY8X1
W9ptyZIrQx8U32Dwzsih3Hg3zd9cQ2a7Yg4Lh1XGdI1V6+YZVEnQjZTq1hRQ2vhWeBZA0HBlIcbc
taesKTlJtSrg27C2U7AmlrOwLurRvj8sOi17EEO1rIvbPTnxkcFn9uCE89a/sLQ0kh1rSasihHic
/OT+vaHPH1p6f2HjSpxIZ2jUl7xCQAeWt7vTt8/C/aZKxqspuRXEVDF3xMR9/+f4unC5EaNFbrk9
7xPSu9vRA/e/VAqRNyw6HqG3kr4Tq6lnwT45N5L1wqIBQUlJ1kAtjfFRNMn8Vs+VtZZxXLjg/ius
CNk6nHl/UwchNhtOzp5YlnVyI3vvhn9Or9PCvaBKpnukZOo7Wn13lfai09iVOqWXmGtaBp8fT+hW
/zWANvMrnSez+1XmNBbSHz4+FbmRrqg+Lo0u+cxdGBh05ubNruxCZ9xVNtRTF45WQQJyenGWPiDZ
b6p2rmNafKDWW2DjE/Re9v700J9fDY6sEpgwySAHWL+bi+gJpfub0O8vRRTu63BNYXpp9pIBQ6VZ
t6rO7LvR3hh+dZlhZ6dn//mpcWSI0RggXDD2Fc3GhbFxx2RrlfU2GczN6eGXZi4Zb5lbw5yGxbQz
XNAgTr7pImNl6KWZS1YLZ0DqwsHT7AqrPyRQVY3BeEc7yZkLIznNRgx9lJLQWjcMYfVctXHdP9A2
KVwaE4qw3Z61Po60s23nR25L++Jf/9As6LQgK3p66IX1kQEmIJuPGr7GvIO4rLqoR9PZCDUPdkVc
rFWCPr/ZHBlO4hRKFJgjhE4kFPZ+WH2BtPAbSa/B02brPdMgdtEy8/283yPtd1/p0VjDHY+/bu5r
kPMwpMPLc5ZiCAqU0n4jI4qCYmvQ7+X7XhXdZmq1gchxZTMW7MCRLucWOijIcsZmF6jaAXGPP6Kd
6xVDWBhbxpD0fdDPxoCHTpv9l2gsYiSVs7WgeuEUyRiSue4gc+wYPG6tbaCrXi7Sx7Quv5/e1IW5
y/C6Tk1o+G2mYhdUeFOOTUtNoKwp+S3czP9B02WxWWdWOqFdbwWQxlXupjWtQ9aW5aMuou3pn/C5
CwSp3b8v44S77PY1hIt2q3kmSJVpuqzRGdb9xKNL+vRHFtZJRtaNdWvS35hxG1XW9aTO2650Vo7m
50g0Tr7keSpVPs7dGMEY2UNvQk/hFhqDS2ccLtpRu4JoYENBvLkZrB+6ZexO/56FRZMR2QIqw0Lt
sIcoIVVb3OEPhUa+pdlmNfu5sGQyIhsyymJ0tb7B61VgY625Ys8SvjIcGYYNm2MxGSlGQceWZ0Xd
rZIYK7mypVkf//4x0KjtyehbuITrenyAufCr668coQVrkOFUem9rRMAsOWmIIITttH33x37XVE+n
t3Rp5vq/M6eTTG/imkWxc+vJbhqvBOK4ckaX5i5dzkEaJ7WqMDbZMU4LwjwIktO50fcr53HpA9L9
LBQX5Ptx8sp0W/bXQtxW7qFs1soeC8PLgCqasa2ybRjeZ9awTmxsE6mEw0irwOnFX7AnGVBVB3OY
WccsTWRd0AgPYYsPz/0BtSvId8/C9hiOLIZXZ4mt0Yzd7MY2/pZUisd7fHt6/guHR5bCg0miKaKa
oafC92JmDJ/b5emhF14wcfz7R4vSOmHBsdvsEpiXKzTJi6cwWznzS/sqWSvXYh+6Q0Pc4h6IUrfk
9rjCYDJa2daluRv/zt2KwWpPec25Mdp7mHmuzCG5CdPhvLBLxlOJgWQSd1mzG6hlO6YLr8fz6UVf
WhjJYCEHs/oBIo5dN0Q7eq0VPAdrtnZDvJZzXjrxksXOdITnisbclVA5JrZ17YIKoFeDt1ityi/8
ChlQdeSLgWKDECNS76zu8njtELWP1sNZiyQDqYYK4v/xODyXTgpZ5qDBHmNuA1AXpz+wcHxkFTxj
qBtFUzOOp9ZAA/aAotll0J73Usk4qtKObMVEznA3OjyCqr03auvi9LwX4goZJaVCPqjCdAjNafrH
KvJLtjdIrgf9dwLppLVWFllaHcl4gVxYDc3ff7+STYWXgVVfzcYsXGgyOAoqPRPObafemaW5HXSx
USJze3p1loaWHlozyqY8Vu16V5rxXhmmC7rbzjwwktmqlmL4XArNzhrbQ6YGN21Qb6BdfTlv5pLN
girOVPhxCNlZ7omWP1iXV2xpYTNlRBSMR32B5gTeRxGle/3YpDqj5gARgjqtFCoW1l1GRvWc9dRq
/eYvpmvQg69lemaCRwZFWZMZjVksKG+p6QAJZPJahPHKG7U07ePl9uH9myLIHHLLqHd935QwqKBj
npTumQkeWequEVMw90ZjvjgFHc4Regoba14L+Zemfvz7h6krlt9qYdmbL6kLTU1pZLA+1uLHWYfR
lN7WxoHBoQ878yVuwmrTWsMzLBe/zhtbMtEEnqUSynrzxaaX3GtgioFCK+03540uWWlS1qGgkqK8
KhasxnZEXFOW0NyfHn3JkiQjLYqynUBHKK9OjqY4tCPzZiwqpOLGZO1dWthXGRwl5iosEO2cfgEu
qvYCfqHvTRa096d/wNLoUkDuwmoRNflg0hEBb7xD85QOp+3KDbk0+NEd+XAkswD1P8Aj09sRh+Xl
VgPhaBOs3b9Lo0u2irYIpG0uBDFDV0M3NbmaCyQIJe2VN/s4zn/rlI4saedXaQtm281+wXL8nPeQ
fbuT/aUNmmQzatnK8Vw4QDJeyhjT3h2tpHy1QNhcOcgq7Em9w7DqmGc1dBuOjJpyqqpM60wtX+mB
/14ZiKRYOn3QxuRGD6cP0YJ7KWOnmqYKkpKy8a8+FfWXIXbNi3F24HPqoxiKpiSD3yw+SzGRnyMZ
9AQzdARjavYLsYinus03hW19gbL9i12dCRl2DMmsZ6UCrh2M8U+jnPqrDhKSCy3pHk+v1sK5leFU
+ZC6WZo0wc82oP9uAqgNS5wRbM8bXTLoAb44YdTcd/DQfp8ifYC68DzmFMORMVWq6FIXVvf6mWP0
MNbZxoDtjHwbacL4Pp7STaasJb0WrE+GWHHDjVBa29WzCZ+t10/al1ghyaZW8QZ/buWCcj83cRls
Bfu1RrbToGQxGE919liJbmfRehskqBHF7bNhiqshjvent2bBTGTMVR52kTLjgz7rvdhqdrt3o+jV
ao1dM/h7eBOfT39m6XwZ/966JQJjkWpk+rNoA7pwlcQz6fxcWbGl36D/OzjKGj48JpX+bMBFzWN0
O4QWUkjaU4UlKnCXnv4Nx9P6yd2rS0ZO3kSD1VGUz27ovEd6+SVqi+uuqL/CB/lOX9m+Kdaq8gs3
sKyOJ2rIB4umyX+2rj9Yl+NQOY8wpkHFK/Ssi1bWbeErMjTLzsxusniiXiyjgJnAsJK7SiX8HmwY
hk+v2cK+yxitGs1S9GrT/GfdasMGcYcBKrLAXtmRhY2XwVm9Ac+33gb5T9V1v1qupnqdQ2+6W3Zv
SRIj/5GfB5J1ZPItF4JwHqiufXURWkEPBIbOoFx71JcS+DJEiyQCNLRpnP5MWnHvqNNjAIvy8WQd
T1Uw0blpRReRH+16xzovc6QdN+yDG0TF2ErjQc9+Hruwt5Ck97fwBSor2750siRzh42vVFW/LF81
MzM969iMlZAfRKCkW/OhP28DMyDk/vcXqMj0APQw3dfRSS+EeShr448v7NtQF/uQy0wvM4S7LfrC
2rvaclbuy6UDLV0ClR01tnv8KjJTpZfGZb7Np/NIaPhN0hsfJBpYGV+fXyKrDPR3x4b1y7TDooLK
E6prUxSq8u20ZS68ZTKSq0oa9mYs/Bcykpm9c2xtLGA811M4atu+cAqkcSgb3pz+2oKlysguE408
pZ8M/w0Me9oh4xreh3ERbWNkJB/rKh1C9BRX83JLXzv+/cPhDmCryJW6q3+FyrA/umOB0t9V8PXH
6neU0G5P/6aFo/Af5i44iJVMa923v2TMphJGO0S91tyApdGPpvXhNwyjVWVH4conY0ieYXFSkdyh
xHd66ksLJFn/AFgekTvXeQtM2OaV4a4b+m9R0e2bqr9T2jOrJqp0DfStiyaIMztPSFg+NT7RaAX/
rBEpwbZK/ZVt+HtlffIuy+ivzPGDrjR95W3UCi2NNzVNtJq6qeBl7ZA0mcYs1y4ahOjSBxPBsMnw
IvCecJk4NRT7j8ik5rBXd22fDJ5BN0RhXEeGmsBnnDhWpH0/veSf25std22XTR4GyEqk21L0P0zF
/o523l3dhIEXTMn29Dc+PzO23LudtFNBUTZLt5nSxrTHWgqQETQv10R7Px/fkYFwceW3uCPJ8KaN
tbisfM2/PCp2nHkjSZef0apOl2Tz9AZjeOshExRf2rVlXDp9Bi53rKKLs1ZJRsK5swXPdiTGN6EL
1TN0FxodMz0PZwef+L926wNwUaImTp70ITE8YadQavQIHp6e++cPqy0zcNXxiKRgHyuvxhRXFxDu
gmSFO3/vaPOa0X6+ybYMh1Nj39W6Jh3e1EA3ttBJ59t+ECtux9/X+b/GasscXNEI7TOVR+2pQ3dk
owc5klKq5tXIlo5Z9ZjX87Xf5yBVcnVnmOZW6abfuPQrW7/gNNgyWs7pHFhqkUd88xX74sg9owlz
F7rTTTaoN04XI0AW7Y9BYyrUm7E0z/K0bVe6CIvYVIep0oof8F217SYMFQShskwnyCvcMF/5dUs7
J3lEglghNzJLPCJiacX/j7Mra5ITZ7a/iAghhCReqaVXt3txlz1+IWb82SCxiVXAr7+n/OTRNMWN
Cr84+gGVlkylMk+esxN+1UIYwuvrjc37+GUqIif2GRYiSoi4Re8e4w+pmj1AJzzkCcQx4cvnlkHG
KM8gZDHtLx/2tfk4DqHW0EbKGcZrpCAxFKXDvQfh2w1T+vg5J1xwUQD26IJmqXy3CyRgfnZazuNf
NhnQnI7bJPGhe95Z8JIfi7pf5m8yAnn6RhD54UIK6g6dpV4ooTOaQul8IlN1zDQErY5J1ED+Cqpa
FfnFhJatOoLqQwxgLaeA794UjZRzs/ETfr9c/mOI+A2On4Kh5X1YRZD+CAY9fgtLqAIgO28oiqTH
IIGE5R3TeLd3j7aAmK0XQ5hNa7CCjK15j7gO1VkCYlQd6Oeh//UL5O12Qq9BUBp1yGeggSHLOPmj
v2FCHx4G/F4nprNz0PQ2CLLXHHRbUFNuz9ycHHppG4d77fvne/uPeAu8XUNj2ih/A0F99Jj71hSA
1GYQFbniMOP3n8f94/tNJpFXpQt/ZIGaocTNw4ShotPbjTDow5sB33dczNBMQQSR+OItBcOdiQHG
Dk8paEtt3BIIvFyexIdxIwZxPAx0SRcJaQP1OJAQEmhzKxFkIL6GTOZ8pLJ5ynk3bdjn7zTERyfU
cTchmPu6uo7A119WLAiP4QCuimeUHQYq77quHWfvIGkRkP5mFqGBMJeCYOb/+v4sZN9PkxH/QPcn
KqCGIDyQkuxHTZC62UHgJvVPk4ZgOCTdUKcLh/s5VdbLn6oiCH7WvRqycOMlvHasXB8GadJh6QP9
NiRWJaBxhzTvg4DmylbF4Xw+P1glFzw6Q5Md+utKPYZpDc560X2tJuzNMrC3+izHdnnjV6bhokiJ
X3WFDz2MB0+y/KY12gQgX4UO3IZ1rM3Cse40knU/qyh77JPJ2wmevMiF+XepzO/AHbIFOfn4qSCo
CylEumgp0nzxH5AcgOzZMaFNRW762hPRdwg9qorv7QQFOP/Ylmap3kEfqIRGGiFbRgJZI9AUvqOR
Iq3MAQLsHunjRYCzZ1f2RG+xpq0shYtZ8aBaJ6GIBSEVPFM4RMWoCNkxmHGNQPOpB+NjuwtIEJYb
jmNta52HJmoKXZeLan7UfhgciUyiIpb+bE+XT86Ky3AZ5vJMQHrZX6ZHb56jz0Duvo3B+LP1WwRA
QHDsREA2rrSVhXPxkcqUUH6JquyRt+jIR7mzHIqbsMgrhU64cpyCW8i7m+wqeD7OkuMLIdI++Ap6
Hw9IcgbhLpgEhAfzNJdQjEPBb+veW1s/xwsSaDjOIEMTDylUYheGmQAX+78ZaagprqIIvQB3EhKa
9mX0l67IrrR3x23xJmFdYubsVUWQIPuq2q7NXllbT9fdti6eEjrNPUKaJILQX9a+hdApeodqypfL
R27lKnSxlCCPa4quIdFDCyVydPJ0d7Jn9dsA2cmN5TkHSR84XRdIOc/gfipnsHZ4vKqTT0E9CPN3
Bv1AUPnpyDf+Pfx+lI2QlIYs5NcqiyA2vhEIrc3ufPz/CCQyyaYJtTn/wRbMhyfjPIviTs6qedNj
Lsbj5UVcsSYXddmj3zooUuwQAvBxZzPzjuLTl0VjDSnJ364b5OyT/phLCBm4Il2WHgKGI+MnCo1S
BdJRNGdWf+msioIDspNgwNzYtmBtUsG/x5syprpIEQ36nKqffhqZQIhVAsqwvE2+B7RwMxIuKER/
UgjsxE2S6VHt+slY9nfJeiqKWCOFxF5GCMyOpyUbtTzmHonAQQaVt8nWew3T5/ldPqYgMi4aFD+g
6yozOb/MS5Cxz21rFYVs5tCBBGqXmaos+CFRYIB/8sfKp/8gwQJU9MLbyav+Grx5MOGPGgJyEJ5N
oCANBVWOZO3eB4cMgBFoTq+/LYNJoT2ofA5e4Lyt+Lhhpr+Lyx8cdBcjOIAdKLKpbB+BQMpDG2fg
e1Rniai5/JRnwLorCBdFefAIBRkR0L1nA0gaxp4nzfDaDbKsvnXT6BP7beLQL2U7iOcl1Yuaa6IG
KJtBQ/yAi20wu6EJ2R7hSxDc6SGfyi4ewqmcPtUlxJ1jWygyoX1LkCU72iSri08da8EmuqPM5AxM
cJOmEDTwOizv4aw4L/AypW0gl8Plo/px5kJQF2sLJZ56HpC7ePCg6tmXMaPAdXxmLRrsD6GFXCSy
5zgV07mIAwVC8MMht/DUzkWnbilNBvM+Q0Bs/p7oMGNbhcKVy5u7t4MoIHycK44VJeknNQuI5VUD
9Hg2vMDa9917IKdgEit9/kK9MC2PERP2JrDgIN5fXtUVZ+YCRdlZapOaoYeyZ6begZaodmxMjIrD
oTXXzcEl1IMYru/PIW0fcAlM3v8gCKqyv7npm/9dnsPKDe0iRaGSpqc28+aHpB+s/OQNouqeIRWd
JTw2UReSQ8093aDveYR88cbCrWyMy6nXV0OBrGJYPmaQ8kg79CzRsXvM1Jw2G755bQTnaPGRe62F
MPfjHDX+W0/xyNhBOjL8cXnV1j7vnCwtDYMSjG0fw9b/2puqe1pC3W/4rZWPu2DSqgMtfpgt8h4Q
5+VrkhU1jReocV2Vz4NIqpM88TMxo9U8SR+mck5BBzJGjSz3JM212FmI9xR/X7VILqyUoAMqmRJd
P9jFgvcNrq7lz0sks3aDS3bF/ly+PRuErSnrKn3kpoHcdCl6pQCY8VWyGyMoKG44z7X9OA//xz3P
pASQHYKGr4PONfC3hhXV7bmmu8XZtHKxs/PAfwxARCiVUZ5+rAb9bTKUHJaC1zubRPe4RpYN9N3a
ajnhA8fTMMIMktemjIArSka1J0spoRS3bBEgrkSWzHlVQBjWo2nb9Q/QVxtyf994qS9/lGEJlAuy
c5CGB801aPORdYOw62lgtQSlwlWnzSUmASVdrpqC6Yfc08VyM0c8+9IhK7lFBfThJgWQh/73JjEo
yEMgzVM/Br858Kj8qwz7A/I3N8Af31yewtoQZx/9xznIoKIMsdRU/8hGsYfi5meW519U5O/ywSuu
WSZM4zz2H2Pg5ZVAmXFi7xBOynccPP99gCrP5Ql8aCn4uGMpiQyzCZzR7N1A2u+GNsj+jkuyYe1r
H3esBPKkxPTTYt8RU/6d1SqPSxpsobDWPu4YRzl1xi4Zte9NZaDKCHmCZL62quYmHsMhLzrg1O17
liQyHlNS73TaXEVLjUV3rrpmEoNG3sW+T/4w7iVhn+Ez+MaOfmjR+Lhz0dUAcsgmGOw7rPqtN+1J
GtSVJkJvoBfxBO3qKk7DbKujf2UX3HRgEKKjv+Q8P1VRfhYI9NCYt4s8VV9zIwXCTQQGxi+9duLR
expk/i7jCUIPNb5fPvwf+ld83LHesQ37XixducdLa/kChdR8L1CKvOmbX5cHWFsdx3S9BYqxfFTl
vmRLvluitGhj6ifix3Wfd4y3HzvqV0WJ3++JO2PG+rMGPm0jplk5R24ibeiCGnnXptwDxXxbTqnZ
1QkgSMjXBYe5gC4yHYJPTTmG++sm49jz4g+ZBui43Buf9cfaQwAteXilybnZM1mCAGKubLm3Y36Y
o/p2areCs7VNdqy5QmQpLUADewVAINRQfwSz3Dj9awfUsWXfo4UOUR96t0YE9xO0qWNQRwe7jnVb
acUVMKBwU2MyNRoltlL8gxZ161U3jHiiqXYWyXb5HLJa5+lO9x0BttHUSdWkO1WluhwAeBEm0Mep
XAIebtx1KxN2U2lLJQpuCNZybNAcK4Ojlx5JuIUnWfu6Y+8AS42zIn6xZ3RM0kM0Mv1ctsv0rNuB
eNedY7czuWZNbvxoKfZVKvLjpPPw66T5VSFhINw0GZQYmlolVbFPG4ZNgnZ3XCzJKzVsI6JZWyMn
IER2KEiKEZLJpVDhk9GQFmJzH0KLeNjitF89co7FaL+CCp0n01PLFhnqQ5qDAjWIlyGK6l3rFwrM
fsLzjFF7JH2KxezSel783TAzLzRQPK8gQH7ldjkmRvqzHkqq2TvrZkPL2DQLVBEj0hXkdJVjcwss
SJr6mbalfF+MgNYQ6OzeKmhyb6CYVryP2xNcymCkgOikp7pDMpiHaNEx6rp+OuH2A9vFRE036vaU
JA1Am9a3ySfcOcFW69j5HvxPui8QbroPuaoaavQi/0G83IuOPLc1SW/nDJrWu2AMC1bcViGy31eh
QoXbBdRPNICQ8xCeuCleUzZO8ViVz4s2Jvb4/KW048ahWjvhbp6pt6pP8b5p/kZq4GkyYSyB8zFp
cVBN9ZCilCKABcqiZ9NvEcKvXNdu1olSgrwQsmd/l/xM8UhqoPjLB57Ku6wqns9AGYgRbpTl17bN
uaqTmXA5Kd38Teb5gZvlk2xQZPbV25xtkXyuHWvHDUX9JFgIwzlBzwNqJDWx+2tFQ3DuHAdEZNtn
eSURxKhkzOBeAGXaibQqh3wjCl/5/W4mheKEyd6a/pTTEmBj5QdjF4PHeAs+8iGkJxBuIkVC6z7I
RO+9AzQnngTy8nEJZbt9OYe/+JQlO7oAvjTLju4grr4FEv7dYPaBwbrduylJgf6r+nqfzHbMklPJ
WPI5m1IA7WOv7EXUxsrUraf20OLVbbkX4P+wf9sp81SI1YYUu/8w9GZpv6N7fvb/sWPF+1gkkn3r
cpp5aQyWwC7Ucb14yPMDG1eO8mmiEc3LfdHpeURyHuxJ5V+RTDVpDh6tVD3dylEy9SZArqchTN9q
nn4HpCmAkU1LVPc7L2+zqIk9oMai6iabeQJhg42g5Rw+fLAobusf90jH6iqEg5fVo0ZW43g2vWxS
TcxaVcSZzY9XXSVu35+kABXnLZXvcC5QXF1GECl40AW6/PWVq/8/HX8UTqudA/keDfOTb8QdnNQn
fp38SyDcnj/DU8V6ltuTJfPNUuT8wZ7771E1mY9MXAWAwShO0qfk0JcZo5ac0Ljk7eoFQjN9HX6/
vEIrVu32/kFeNSvwU+0JwXF0bMd2joER2+KYX1n/0AlFuqzktpnC5H20xfS9mD3tvXUAtc9ZrAXT
83VZGTdZXQoIBqIMmp6IT37NhWfwpjDp4fIKrczBzVSD+As0DTrz3uUYmPqZLH0uv7SVYeKXmVvS
3V4eZmUj3PwrD3TkoVFb3LY/yPMWp9OKHbsN/mnb1pWHyt/3euJ3ZPhRIR4wXn3zG6crs40gZM1z
Ozcb67sWFb2Iv3fKHtU0vsnu3DaPSlQGc+4ASwcyUx95svU+XZuWc9nNWqMCmHr6JDGtpDaPlbRv
iyieZauPQzltvd3WxnGOr20CZmw2DyeABX51AEqGHKmU0P+c2uq5SMfrAl6XCwBoag7R0EadADz8
Oi9lczSKy/1V58rVSsFTdhqnsCfvRdRmEOPWeTwz+eXyx1ds4z8yKTrktgUG9jtquA9AAP48f9qM
w9t1nz9Ha3/kifkCMt9OJfI7aeobql7OGe8WSsqXv74S87lMAHxCmFxnefQ9MfLIFGgLAcP9X1jK
5yXbxEivmLXLBGBBl4JbHcSBUAQT9CdeAHN4K3xdbvWHrkTJbkd1PQIAnS8Am9mKv048eDjbeOGj
qVp5T2M436Tt1lAru+32VTc1JBpqMUwnulDA6nTS56WKeWH75C1Ca1p4c3lj1qZ0Xss/tj2aIY5p
aGBPhTfu6148yqJ+1t70uQLH6vlJM3TNNeBS3K1O3K84kXJo2HQizUIOQFYgT7NZLFibh+MXkzJC
C07hTScpx+V/wqunf0iY2eBBAhefQIQWYQ8PovNSzgl66y6v3sqJc5usoV+CLL+14rsgeR4LT5hY
V5scCitG4/ZVNzPLRjUa9j2Sw7ES0x5tXp9kOXyDHOWvyxNY8bpuUzUzA6/GuZpO4Mq/Y0Vyu7Tl
774IHwLqWbElybJya7mN1YnklS+qNvh+vrXODj7XqLjk3jJAbbq+0YP/PZiAGzXdVu5hbWLnv/9x
rlGrZxwAB/IddU8IIvB9M/EvwVzenyeWAkd1ef1WDoDbaa2ikTAzEntKF7QJJqz2dlM3zRsh9coB
cDut2WyTidVtdFq8IBaBt2ugkjdV9klldGMCaz1Gbmt1EiRzBHhGdPInQDRxyGxtv/lR+nlUwT1N
sXC6vu9DrSFCUB5p0mwUCNbm5ngDIG2lyg3G7cb2mBOy7wi7T8P6O9vquV7bG8cl2KzrC2WL8TSq
6FRrgN4aIrYYMFf8s1t97iYrMuHJ4UQk4XFLwZNY51FMpmkjeb/26514yG87IbyhHk99WhBUgGh3
qzq/Olw+tys/3+2ntrkXFoSr8eQXVQk6vfILepdez/fx5e+v7K7bQW0NnuwAavSnZsqPqJw8ncus
XRm+ziiEbljHygq5IhmsRsNxzkR3IqwZHrKcFK/I/V/X3yncfumpxY0BjLQ8gV3mcQHEclfM9LUM
zF+49I+XV2ltBufd+cNJhamsw3wZxAlUIAZsZkWO9trmn8sfX/GA/9HKYB0UW0K/O02sOVEW/jwb
sww7BKZ9+P/IVq5NwjFkNKMWFcBj3Xc18e+UW/AikWmrD2ntnDo2LHku6Qz2h1MNZVm9hzpb+82k
XvqVRt5W687aBJwXju+jzXNEaH1qGpTRUeORINO2G2H12scdMybQZI8YT9sTyed34oOJI0imbnd5
iz9eHe72BlMIa89lU7YnO5J8R0xa3422+lElid5fN8I53PrjhNp0IcCvkvaE3uZiN/hZHefWy3Ys
2mT1/3iFoKn97yEkAMZBUYTtKZiG9DjaunsJCc2vCjohGfLvr7e2AqCBVu0pQwNhEQ9L0Sy7uU7t
z8sL9HFkw90O4S4nwTyptj3B0mJcoX+D/CBWdbWXQXUjtHg8xxtDUW/sx9pw50X8Yz+6cIYiXxT0
uNPUV5Okn/0Ow4zpbenpY1nrV28IH0y+RSL0sQ/hbidwwokghOGAnd04mKpu5mI8JKG8W8rgCxRj
N16Ha0fAsXLbybQYGx6cVDjXO7aQJc6oLDasZO3rjn3XqGbUIQQBT3nXzfR+LLvG34WBAePK5TOw
ZoaOjTe68FOv8c0JgINPg1/zw2gag4bw8eXyACszcDtwq8IkXVpjALCq1XfoM8ZloZPl9vLXVzbZ
BboBIJZOzfmiOJ+nbkzzuEBT9PlAsQEjoTx/d3mgj4MC4P7/fXiLRtSGgSvmdH7PUDG+RaF67RsQ
D1wbVnIX7sbSuQwGyGyfuGzvCvQiQUFCfe6RH7vWp3MX9TbXLcD8VeefpJ315y5K1aGSrNvwWGur
5Jj4wOQQcZaQEyiUgJsc7J6WzadhqR56QTayiGsHKvj3TvjBspRDlfmnIhnRfmvlUtxaCHFvxK4r
XsrFvylU5BlvKTl18Eaq9D/XUz3GNeKmnlZ734TfA90/aQb5jcsna8UCXUicktBToUNITsMYBq/R
XMA4auH74zErVL2lTbhmKI6dC42UTzZN9C8kmY5oXjrWjX05VzoA4b1H98jr5cl8nMrgLihO2tyf
0gGrNzTF6wyMfFwG4hiI7tM5L4PbGALP2YbtryycC5BTNvKGMunoX5SYe2r5F72A9R3PgctT+fDz
QJ47rrfxrE6zqJCv+QwEW5d64OZswmDn1Xlzc90QzqYknLOcezJ6bZJlvCehyO5/A5wzf9xqJ16Z
hZszTksPUqAdE2gv7MJdHuHY8qIOd/r8v8uz+NAgkRpz4ixeTixfAL94RGPZ8KynoUDRcbBAzF3+
/toUHNerPK/r9CTFa1K0epcuCdkRBprgnmyu0ofHFlNwIq0S9Yc0wKI/iLqL3vpxiNQPUsuWHL2+
99JfbEqy5cfShnX6qa6i60BfGPc85T9CIhuMbTOMhN5HrSfuZ0vpi0HR666vrLcRn3xo+BjCcckl
4ncyjX1174tg2s0Vkr4NLfbCDvMuSO0xD8etiGvtIDieOSdL4qU4ay+U9d7PuoCSNoV46JXHgP57
rfiUg44n7MvHNoy0ftPAQgWQT0xQWZuXPtukLf7NafifojZWzDF8dJaUAZ5T+UPfclX9HIfcyocU
z8TkiEx2sDyHns2goVAB40qz2K+4N56qJGP15zCpVLvgmcEb/Sx7lfK7Sfe5/YXifGrYToMHffik
26hdkj34EkjDN27eFSP5Dcf54ySBETc0zeTbewBwpiDbVahFRkGcgmwL3V69ouE1aWOsjuOzABUD
sr0X7JWwkSZ3eQeqiDitidjqXViZiVssJxzKYiXa/F8HZufpy0yaKrqB0MMkDxryt6fLTmXlrLrF
cujbpnkBf/6i0Er6OPtgS0Oo2h2v+7rjsrhcaCMXkz5KdPGWX4dZC3JDqGrtlQM4Dov4IM9pWouk
Dog0ACPkRcSPU9ptgWzWKEHcGo70PB2CkUo89Ise2UufDWAIP+Qdl8GeByEgiZZNALfs0IMrH5iX
z2N3UxPSA2NfB965ZT4Z06gHAfTC/1bVHFTpzoQJnNGpyVkb2S+mFomnYr/oCfojMlIS8TxmNUPD
9eVd8M+O5wNLdlnxaDpzMzEb3qM4WIeQ5SKWtzteBhO5yROvrZK4iwaFzlU8FEUHiHdlZnrLJbWy
iMOwmcxhVn7lfQuz3mM3Aik7Nr5e/nVr59xxzHNXDGOJ98tbmUfeJyYj9ZTKrv1WsGz+cXmIFd/v
Vq3MFAivTdPsYRRlt8uTLL0hfLL3QVOPh2ga2p1FM+Pu8mBr83H8M1tm/BuVf88YgdvrFz+Ipzqf
7ktGki2OhrVBHN8seUNs2Xr5W1OBVzOm1ViIuAuDzMYiXDab3Na8g+PkpplmPUJ8795Hf5YPPshy
gOJ8RNCDcXmxznb6wcl0a1c10YUcEg2R+TZYYBf+T9lkzX0Lmc4YMkNblDVrNCxu8YqT0bTh3JOH
tI9qMJVlc+2xW2DWhP9IqVqi25xA8x7cdnWeZ36coOUdJjnUhvK9V3tatABnmAStM1NEJ7kztc/B
ohiiJzwo3q5ZDP8/bGdNNQOQ0fAnK1BZo7qnhxQwUrze7XtkrgN5CfB5OQFECBxcqvriLSkzpfYl
+uhvSVHP/R6SadnN5bn8zjx8tLOOZzad76fUU+ZeZCaHokVxRnO+dryO2jK2acjVP3UPSrejqLOy
0fA82vDYR42kTmOK6p6GBkOLuvwCkdwxhZAkkO/7zMt9Wca+p5LlMDXzMPePJUL6qY8JUdY8L0aq
obhlLOt0cq8T1EZ/hQ0wEfuxAOrmb7QwAjR3mCWrMn5MlTTlEX2oNn0v2FD670XfyCK58QSkll4m
Jrys2EVjHzZHmY9dSG96lCfs/+qJUQC4fWnL6gWPFjq2B6hA++qnWgjx6d4kfVt+Y16Q9fwAKbEs
+0fTICMvKvAa/b8zOE7fgTyAlTpGSqWhz3bshVftzYweVTDjpE11I3twQpgdK+vUezJgp2i+ogNU
BrswkqLJd0lTs+y2Qrdh2MZ4JIf0flmGJHpCw65h884OwTAFN0EzqDF8qDvVmO85DRN50/TMZ1/F
FCRVv4eaZuvfaSwAGi8LViGeBAwz6e8J0Toh+8jTbH4AQJ/JJzDdBMmxb0jffe1yqevm0OqhrweU
5ydADbogBwN3bIlKu2Ynpt47E0cU3vIpL6nO+L4sR9O/4BWpKjCXgOgtiOKk9jhAm6TSld44fyue
yy2OkcjrZMfMjA4ixSHxQzCrfSLaYcPLrzgutziWjm0CvXvfvA0Kinw8p/S2lLLfEanHWxMBsXzZ
jlYcvVsg63NIUS5tMt5HVBp+1FkaRd+gVKLtgS36OjUhQd1KWQ0AVV2U1rw2VZCji7kCp16sUuX9
c3kav7PNH7gDcp7fH3F50nVdWIuyfI1GKUZ5V6K9Mqffa56nKRplJJqL8IawpGmQ6gG9roQKYUrC
gsZR3jX5zVJmLeL4OZeT/jWMiZT3vcll/WzB6OHvO9whfmxSXwef8PoesmOZRCz5ZkAp8MKSYlge
oJIJ/9+AlYnupQrH6U2JOaUo6Mzp9CmpfHAZxYrmBp0ujAWoZgOpD3DcDmLRKf0+D6Qd0P2MYtDe
toL396lXatPeDAsKWid2ntAbK9H7/S2hGStBzNSDK24nEf4F7R2iO64fggiwSwbFwtmCkANwz9mP
kYocq2VvcRf16aHj3tnldHPfmxgYwbS8aapl0D2g46Rv9g3uojP8Qi/kXsm0HQFwpU37noK4Lu3j
ySxTANm/gaQ3JtcLahhRRcFzkkoS1gc8rxVizLSEsOk9EyYKqrtElmU+xQT1s/rYFEb5yV0re997
okWLpoIDA6IWgnAZ0hvGeyDMT0BFIucOSceOa5G/WhSsip+Ik6voOR9LLn/YZiaix2pCjWbYcRR3
wXST5gEa5DsDztD6RjVRad4FAiN/3mcyF3l4SArAE7pblIMNJKHMzOsDtN3HoYsXG9a5fBzBmFyb
Z79vdYI6kPDFuGFmH2Y7cSc6x/O83YvuM3LfjxVCNx3ZmX/D+crKu2EZfS0BOSKMq53tZzy+40ri
hVscgqovqufLJrLisVwQhw8eGkPBGoh2iqTZdRJBALazJleV2jHF4N8W6GU8J2hyWB5CmI/YJdTT
+X72k6v6HfB9+u/vq4BRpurce2EDtxaAAVDKYQm7strIc67skVsMp9rLQgrv9Ko0XC4Bv+oup9Gn
fMnEngRDt/sN3fFb/3OkNrVe1gZ1ZjWB0yHtgiJ7zKKxe6IUldoZoKchFTACFTJ563mUJWrfWgOk
9o7yhU4chBZRmWYbOY2Vk+GSYCO9W9NaVfqxDLqsf9SlmpKD1ujUP1w+eivvI+KE+ZFWIHmGI33Q
rZz5z6L3Q/WXSbukOrVgUNAzHOYo0PfJQWdXbRQYPp4VuN//fV56b7QQnUBKaWknmcUDtDnDeCBJ
sgFOWvu+k47tiqmzC/e7Nzwj5B5l7xSKij4HkPDyov1OxPz3SvPdojeceFjRDExIdY9WwfDTgG4c
HxwQIZ3T+jAjtguzWxKxzgt26WhqSXd2msUrKRtbhnEehA3+xBX4ptTN4Js8mPeVSDr0t3hBauYb
ZE9G8U8xhhPkUBNcJJEGNLEl3yZcQFl+qADqBksp7oKkpDHtSrTfy8iL7BAvbIqggJGIzr9jFdXq
kLFJk/uaFIX/VMzdIpaNdfg4Z+y71Xk6DEZUlaYvwHnguh6Sup1ILDnRgFNKugzqnpPcY/TO65Bf
evDxwq/sxsn9OAzz3dJ9IooK7cu2e+PC63d21P3dLMr04HPkxA0dtrBWa4fp/Pc/whc+N31oRtm+
gWsaN2JmokcvMnQD0L42C8c1yxS3ifYUf+Kp8Y605V+SHjmZ/Nw6ZGh1unxg10ZxXFkCXT6tWsKf
mmCqd0kIJvecduRA+vAOCdktwvi18+A4E2t40Jmla966Pi/SPfUL0TxI2pCujDufBO03lpO5PDSd
MnKKl1D03f7yDFd2ya2xo65gbTqB3hGkCNEvEAPPYl8VeFpsHPW177suBZMA/x6VL2kh5F1eD8nn
pcVz7Lpf77zLrUB8BBXC5g3BaXpnITF5U/Cp2zhj50jmA2/lFtVt21ukkGX2Srww+EzVOWGkPPDe
V5HUPy7PYG2M89//sBJZFaPXd0q/giKw/z5DtWZBP7I//+oJS+VGqLY2iGOKNKe9qIANf7G8NmKv
BvCKH1tdp2ZfqMiI4+W5rO21Y5PoaSUG2P3slVYsfEpMPp+VG3Lz5fLnf0eWH+2HY41ymMoooyr9
nPSkD8Adm/gzuWtoA+pm3BPQ+XlsNO++1LNJJgXOkBqADoGKP8gOB6LPhAuyWkhxU7RqqZs49INC
kN2yyLL+BLq/HhnHyz91xaDdwjzAUInWXpe+DrUQ8bnnhk9jdWAR1CwTpMvitg4PPW3CDTv4OBrx
XfoayyPmAZCfvoJCr3vqEngmVTF9SABW2tEiK2MILG5x5axss1uo5wMkGycNs1AgCJP7tBhQxuFw
9lupx5XVc6vzwMtmBo9q8jIHqmDTcQbxXBYdQNnHZwW21toKeUStqlEUxSpwjZ+7D2h+XTbadwlu
hkFL9A0O/ksyZMX0NAMNKPaBFwTstipCVdxdPiMrd4tLcz1HvQBMrzFvZFbeXyUwYGDzUlaKe9A2
tCSuQNe+5YVXzodwvAzNU9HROmQvHF1yh4R55G423T81xMVepB3f+x432+VpreSN/f9Q4OjF8LKs
xEtZl2n9jUxd93+cfdtypDjT7RMRIUAIuKVOdtnu9qnd7bkhesY1IECAEALE0/+rZu8Lj8YUX9Rd
d0VYQodMSZkr12o2xKcVUxutK28AeZPIiHnydEP7apOnflnTA2a5L6Beyuryl3CCQe1Ble93ziby
IhUeIeyWZyt5yAV3aHNQsybKW9XU7ksZ4pYoi9nsxribEEmFiuPlWVjqwnJVHCUsAuH55gUPdOfW
iPLsr4Bkvelwo7hyGFZCA9OKrGNatC/cy9SWtHC07YRXXOECqXp5GEumbl1Mom7owZQRey8azv1J
Q2bmV+HUa6nOhUmySXTO/NU96tbMS9RVfMchy7pLGW6iyKJHK+uwdGbY3DiNl7lzNLTls1ClSNJx
8DbCR/I/PSdVEQo6/ydyhn0aSpwOONe3IvdP//xDpzjqC5JuZvjSFetYMHqbk7qpCGJFkLJ5SbUa
k2jUv0SggkTmNERB8bXb7z90OrwqoN7LvBcierDgI4NzT6TDQBCkqpW34tLinX//dHFJA5yyYxCK
l6iWZFuCKJTe+KTO8mRIDZhwLm/Apfk6b8xPvTRVHM5j5qYvMjK+2jITO14CYTrEk8owV3o31DIP
ni53tjQk6/5CzSybgNXpC+vHb6wpu10KXZ5NX7O1CuwFP2zTE4uYtqXUOn0BJSTfiypEUVbdkx3Y
7J5n2dHdHJo1goWl0VjuAZSTE5vLLH2JHPNb0jk9xAhXbuqYVLvL87XgHZjlHUQbIw7cq/QlNQ51
ESKFpNEmLuOiv7ncwcIQbBIg4A0ZA49j+gKISL0RAR54BomPzdytaoEvdWG9T6J4JiL26hiZPens
VY4Sjgi1eXc9d6eVUSzsYZsPCLBcxLUiFTwB7lb/QsVkJGNwZWseZ5uexC15R2aH1mtY+aURnT/j
k8mwzg+6AUHi1yYFVw+w2QgRhUW3cbKRrCz810w9oWsz9XjCqQZT+Pw1k137mjZy6g4cbGDFRvlD
40D/AH5GVxW5j/IpxL1mOOM0htatVuZ0aZCWX0iHGeEKZDlfwaVS3WUgTYhUK28AZXm9vPUW9rbN
Fy1AAj7HrsdfoULeJY2O8mPh18PK5y+1bl0PqKNwEMV0eqYFaz+kpv1P+NOcb6/7eMv0NYKTJg24
eW6Umf6IeNPuOqryK6fGMnvkb2ftgfXrNQ1LlPr3cwNsQ9P05cruWlhbm2pDZ35vYhKXrxByKatN
Ns44TpiYOzfJOxfIk6smySbdiObGZFUl42dS8nArkfS5iZm+8o5pUxkxN8VdTGj/Wafa+VMXSh1G
sNA0STGhXOnyCP4flfUXL+L/EBr5FXdGHrFn47qquG/oWNcHzpGKrnZDhm3wR0FcWX7nKZ2q25L1
IYdAQerEegcaet/bpcgwFQfiUBpvEe0MTBJxCughn3LCzqqXQfuQFTJwvuNBG8fZDkxAxciTaDai
v3UlkossQX5K7WIx83yPQxNJOBN6TnqfgqfrfXC7qb+JwOr9w/il8u7HoKDpHtEgRJUl5F7bV1nk
ZXSnxoIYECFpACWTxkdhzK2hI2n/QgCsrnescpD1zlwow+ITp9jfm6yc7nCV7/8yaSjS2yyYq/fI
5767I2dG9z0jDQ8BW50b9z5iefrk5V40HZq2JdEdLsnhyQHf2Pinnnlb/tQ+aO4PpILCEKhEJsm+
jzrs8j9F3FMjk5EJHG6q6LXcCRcKfhsISeCtpsqUbVg/lbic8LD5S3Riao/S8fCgisKuu2dCBg8K
Mz69qFqMndx5KcpkXjNeVQXUDNPZ2TJUu5t3VnlNdWjAfeUNO7Aup73ZKORTIV6hadfepLmJdYJI
OeipPHCLmj+asB6CR+bL+Yk1zRzvMwHtwkPmc28CX2cQzPuyxMMSks5Vkd2QPBTulsae8pJomjvn
WEZpBzpxyH0bKHfOMcgDEwaZhuq2LybzMOJtRPdiALK5TXQsZykSXXgknLdQ2YAkhi4gcXSIMj8b
9qWAEoSGytIUSGSdVTPQ+4nqbtrJuWl+h9M0sBt5BqgkNeSTGIhCcFM45CDXFd9NZKIfpVug2HHy
eft3RPoZewLr/dPpZt+5S8Uwz78h4cL1bVNBbvcV1VMdhPGyIXWwI3rzc8j1/KGhmEeT1Jl0uh3y
uY5Q5UGd9wycUu33Rpey3TCwWxdgUIIju9e9m4Gvpu8rkvApaNotk4EXbxqQiPuHPOTTHSWx6286
T0GD0oRTfI/MLUe1J+RAgI3xjAQRE2iVyyMOJUk2E4rVx79agD36TaY6bNfMjEV58Gcojv4FRQ35
Efva2zgi4OLGa7PQfAfBVwDi+LkL8fgBeVd5O5rRSbedrjFE0Z7nrIuZ6CDml4l4A42fYVOAQVgO
W+MDJ7oPzlDjTaAGhESMw9p35QPqDHLIvnqcgRGpf2Wt25ObAGqTFGOcBwfclOejus4hn5hk7Cx2
5ii8EnZNCxAzqMi69m8Xrv0tqsiYH+Ocz3yLEDj9KLMRP6Rqhs5fyOsuaYGN9O7a1C3JhvYhNAjq
0qD7TAKrsDlr6o5bHtHWF4mPUtwj5D/y8psUkXghE8gE8EEoeb3rqr4udoModXkLmIEh+wlhXfDk
OTO/odr3BWxMVPN9Wzo19ZJSQ3juVxcH7pCUAqn2+7ky8sWZXeXtsOXrfOvHjimSSpDqpxTZlCWD
aKL5EOe6B/nvqBFTSAFwBjwqaz0DkOqAj/f17NK9dGL1VvEOqclUejreZoQRhXzYCEkXBIbd/s3V
XvVz5G725vBZxUDh81Fu8gbg7FfjntG1Y1yb41Qo7yfKcqoZFwnUO9w5zpiylUNg6bQ8//7pupcG
WkAuS0bPNCjVuGOeE/vbshhbvY9DV1zF8RO6NneUKElXUFr4z4q74E72Su7HG1av0fAsXIhsFikK
Duuc5n2MQo1g3KD6OfoWOO5w5RxZ1y2ohjIVd3X+ws5qACoFjjHSQJFNfVisXFqWBmBduZSvQVY4
FvlL2o3ugZxf3K3xr7zTU+vKRUINUTza+M+TR6sXX2vn0Mf+UG903mfXPejtch+WK68lZe0/D4HX
tgfYlBuW4tER87wmJLMwSXa5D2pJkCWv5ujZ9/rxqJ2e34PYR6/EVmLs+C8uQzZTVMmAZizbKXo2
cztsweWkFLxcVKOsdgQ3L5BSxa72nfchjtYwxUtdWm8tkJB5AD3qCBUN4xPDwhvtZxutKEng4swG
rmXbB8ir5iMIAi7f+hYM3i784bU8g0Dd8FkEJdeAUI51nzRRhrNgaGu9FqlaWqvz75/8CohR2VAX
KJ1SYF1RCQl56N84kGQk+8vjWOrAiraYCMrkfdSEz5loAU1Synea7UDU/HFd+5bR0yAtWGkq1H6B
cqXdRAScRfs8JNATvdzBQjDHLvZJSRSGNMv06wjKrR0HWPMPVJ00T9Cm1QeBvJ7cDkHIVyoSlpbd
cgEs8NMmTTV6CwCJ1/kwwIAykYTZak3hOebxhQHZ5TPalDIOB1+/Rln6oYaAot567NSB9gIiefNk
ttPYku8uy6brBmWX0hAzdUXNuX6FbrSGPBKMRPeQuMnP3V5epYXoi80+CV1kUHUEDQYlaLXTffcg
IhneQFT0oUKV0PZyLwurY1OkeaPgLBii/hUlHzqJAl8d3Wn4NsNcVnpYcDV2VQ3KdGgQVtp99nDC
ABUQtRsiTcLPqI2R1EMSUf0UmfpQZ/FKgmGpy7PlfnIBTVXXupX8/3dJ/Pm3ccUm6+FV/+kRsmpd
ItwumbDPV4zq3PZXe9DyCllQ1WkXT0jiMu6Zoyk5VzsxIC2w0sHSSlluwXgqmsaqGF6zAZx2m6wI
puw4T9wjBwdZq+uKZ12bIk24Jc+KqO5fSQ7KdhkG7buZI+dYz3W8kmRemirLI7h4JzEHiKqnePTn
7Js34/K+AaYXEf/Lm3rBH9iVJmPdTmyKh/mV9Lh/Q/P8wDoxbMsxfvNrdl+3Ifil28pZORC+5uTC
ffj8HZ/2GxlVN6N0Xr4qM3bjc4QaJFwGOyci5lZkswIpVw4uq5cRitzR7yjyveB7aWogdJIsrN0o
CamizgpXwIJ3t0s+tADshqcaKZR89m/FoB4onrZA8br8rorCR9xYV8xsaZqtS4RENMAteuEhjK7A
wZPJ+6zBzHqBd8rqdIOI10NH1jg1Fra/jdptpqKbKqTBXiNSpk+6l+F7GsfmwRm94OXytlnqwnIb
EagCkFTX46vSvPhGtAI8gLilucVFqVkD+S+FoG1sLh9wVQ0jQ17nUL7N0ZwmqL1zHrxajnj+01ca
p0k/YbvGxRx864s1MbaF88TG7GqJc70RiOaDUhoCxnyIy3nLKHORvOauL0Ga3VD2eHkql7aG9aqQ
qB9MQTpLXppJ1ABkehuU5rqYTQfAMA/JSmcMnicSd9vL/S14/H8m+5MFQvAFURsE4l4IKmSSsnA2
zEHj/+QogTCvNxDV3OXeaBKwdI4rnS7UWrp24Yny0kF1dTy9Iu9f1mSDSBuA0AmvAyBBk7jXeJ+n
WU/8eItMgzvfgzqpyd4RFfOcu6qJm3zYQvG1MOHOMD/iT1Ed4a53eUr+QXt9cSLZZSuRFLMoUUPy
rIeMq9fIZ071MKo4Dx9mFSDSgOiHcP+AEK8MoZTTcrB7/i6HDh9yHIoUt+YSgE+GcoWizuokxPgx
rYFofrc+5+NP3sbADW/qUZb8L8W6GqzwgY4zIJiA9UXQ44iq03OqupJB6dxyCFRqsmVdyxFtS0uC
wEnWg3YuSKBLN1DotHSVGX5MM8pUMW3pLF+hrVipbUN0U6FGrgQxQSJdEId+lE5FHUCSArwcUG3A
Ci9+yYIgQhYXuDBQO+o66kDHUoai8W/xqvXk7xHq4y2srjcthPVmj3aJF5GQvHgGK7XTZZia8AbK
lLm3L1H74apdWRCGMqI0zaFNuRUF88YnLwwnjyckoFT9EG6UIYOYNsBivTLa9PwVaF3f+Ylqiawo
N6LOJnCYghnE63VSELC3PAH/OQbxJnL6wb+bwrJiv7hCPXCUCFnm7MYJIVfAbphxkJHc8gF14fjS
1EG1JMJTMeKhnZRFZ7ZyGEX2HUHdzKPbMcqEty0V7QOxdxnx5QFnuaeyjQ/Kjfq2KfoJogSQ9pzC
714aQ3cJyIVo7NguHyaSni7vugUvY9cwMdLSMSSsfjERiAQJ3BipewcIFf3S+s2aksjCDcIuYSJQ
vSg8l4cvJCAI21Ov6gXYu7oyXjHtpWGcj4hP/kRCLIxPxCBkAQzcfAN29vaxgSzxfQMp4OmmiJo1
oMfSUM6/f+qpNKYuxxpwBDohog1xnFA6x6H1B7a7vCJfnmpBYGu5ZqQrmXZdnSUQbfteyro6VpH7
g/a1WfE0Xw4BPVjOHpK6gzt5FXpQZQyt5chrtiAGS1cuvkvNW9fFOq57vE7dPku6jM1QnAB9PQLL
5Lrm7awdq3oNBBeos5Ksm36AJMFs+0Kvzc3C7NvJuqEQo1tMAVqPhX7I8xLf3phvk7vKwb8wPXbC
rkhzNmYxVDkAWQXubCcjJ++fqedRsSbduTSIs5V82qPCaVjLi4rlSUnZbeAWGfAefrWbPFxcLu/S
pVGcu/7UBZIOYO+UPbqAOAgMDG+CF1mh8OFy80sjOHf7qfmagqKJkMgHyEcOlCe9c5Y2coLT7Hpr
D7SlIVgvwCpyZmRmijBPerf/hcSa85BncNCXR7DUuvX8A7NsBzoG1IJAN55/nBUlD35Wr3mhpfmx
TLjJ/SL0dITW+Qzgb43nyk6JskH9IN7va1HHpTFYlpyOHGLP+YSiy2CqpntHs+ARWMM1WN5C83Yg
WGVCC1B6o8CIu9WzC4nsIhF5QK8ifQoCOwoc6aiLxsZH7eqg4J5zE8mk71JyzbMYzZ8fdJ/2qKn9
XIKrluZJBBa0HUGqkHjmKswTWrdsOFaSByUJ8fF+7f12IrC5t0O+VlO5sH/s2G4ZFAx38BbfTqU3
Q5Aq40eedbd9JqPNVQZgkzpNUU3bnipsnrabAQ1y62iTohrqumPAVgtLJ40Mp392QOHs1AlYBNwt
YfoqbDam3zZf0jVI2rvpR16KJukkMUmlHVBc5yjkujxBS2tg27BW0IXyg/SjMlO/Dd202IemKQ60
0d51J71NhOTL3uFaE1iYp6rH1veDgzRTcXN5AAv2a4dxJTdKQB8Im8gn0b2odL2l0IVamZ4v4yK4
BllBGj/0kbcJNVovSvcnXoYP4O26007Dk3GuD4K5K4HbpWFYdpz1UDaEtNLZU5ua7+NhQvxJ6XFl
oy4ssx2xlYBfEBRV4Sjz5MjuwarS7OG4m32g1kIFS12cf//kiSIPTA5lrUfkhXEY6JT+QYCRTGbV
5yuDWJqj8++feoC+0RBFKsUgWIONmiCmCSR42rbP120l6yzOxtC4Pjh4PgQPX0fU2926USlWyquW
Pt6y5boc5oAjWIJzAJHXhGRqArylqlD7cPnrzz75Py93bFXLkinyjUMDFaUjuBpumtwkKAV6I01w
Cxq7n9d1YR3FURaOJvaRuk6iXsmtzuLHuMz736Be9nZQ6gpWEiULc2WHYqkaEOqiUMZIiA/B5dZz
zyWV9VVq6Xh5WEZNUglUA/DHeaIgX5wAQaJ30N3k28uztPT1lilLRK8a4JmGI8oNpUEdvcjfaTWu
1hUvtW8dyp4pU1e1YL9KqgIGVrdjtSvPJL6XP3/Bju2YqeggBgi9NXokc8cehXbLHwI1UP4OiUXD
r3N3NpcBT3HHLadqPI6Gqt8l9Su16VRtVjbq0hgsSy7zWbJIIWnI+4ndj0r/8kbu7BFwe708SUtr
YFlzWfQyDmbhHZshjDdgDjMbR7bm9nLrS59vmTJRJcsrBdAAy6D91eQ1Ylb6mz9Na1QMSx3Yhhy3
KNDDC/zoGRRmqBmgU3CjQNKkYLl5uTyIhSn6T5yzNqi+yslwFKPKdl4ZVsCZBSvwjaXGLRNuUGGE
2KEZjlnKnr3KJ0nOxPvlD1+YHDsaFek8510xpXvV+voAS4sOnBTPQdGvyaAtuGo7EmW81s0R3kYP
UMoZc3YvW/HmBYhV5MHz5UGcJ+KL08Cm02mAF3d8lUmenI+Ds3QJSsfvazHsoGN/kF247+b85nJf
S4tx/v3TuQx1C+TiPI6+3KbYdX30GkKp97q2LUsOBfN6OTrQN8ymdAQVaI1gRTmtHMpLS22ZMaif
RpZyOecoV+N1ctZGYri1JAEIeS5//9npf7UOtinrXs194+L7O9c8CTrcOKTay7J8ZsD8FirYXe5n
aSSWRYNrp/D6ZsRInMnNNkFhACyTlG1qMa/V2Hy9ztQm5KihqY1AbeN8gIUO7FKtlsfekfWva0ZA
Y8ukpWi9hnYzZqoRkA5L61Ed8kE5YA9iV90rqE3IQZnjiwmISCxGG5BdAMaWTZaLNZaGr22O2kQX
olJ1TrwJzUtX74QHZjPOnzKS34SqDhKnDe5GMIBdnq6lxThvhE9Gp2VXgUDKQ2eZB7i5GIDMZbNY
CwB/vW+hEf/v5nFcgpMcqJ4POk1OEpNC713ZSRSujj9I3nmPYMN6vDySpa4sE4ccOQ3IfJYwHSpN
fihTVgkk16dtpHJvMwyy2WdyXEvzL/VmmbyPEisD6nj0NpvihprsD/Ae7c4OHtLfO0Laq2KT1OZq
zLOhH8dGlllCGnJqYDsbMENcFzaksWXuoMdAyQKg01nSa+Ns4jltNy5de8p9fT6BUfXfi8+qlIZ9
4OQnMTEgxXugjRPgVfNXJALkFhuv5Ctua2EX27IUegDM1hVzdso08W8huC1mVFs4KHi8vLeW2j/v
gk9WAtGfCPSn1D2WefFdes2IXBbOqcuNf+1zUaz978bBR+6rDtz3J0Th0kN7xtiWecT2sRzD66zc
VqHgZIACFsVFbRwjdUyjfP7WjvQqfTNQUVlGDuCA44dyyk+RQcaVSwk58PbM1xCIvy5P0YJLjCzb
ppIAyG7gqZIpDX7Whb9JGwDF/OF3LMPXPqjfXLGmBri01pZlz6F3DtSw7JQbJW/hcflL49f58+WR
LLVuHeQmhz5LWaHCOpEtJxJ6DU02gwQCVO4xuypcT21iC5THMTdjAzmmEFIb+xxYM7V66VwYgE1k
gevZoNrMmKOs5nlDqx6xIIag5VXTY7NYyAE03qAoAYFUjkvzGMb8xclKcnO59QVLs0kqoip0JhwG
LqqM9FTdM06NSZoQnAmJy5Rcu+AsdWMbdAHawxyCJSdw0oFTBJrsaRCTYz251wXUoQP+b5dBwBuY
NXVfnzSo8BJdg8F3mMo1RvilJT7//snbEdUiMGZ0cZIdKv+NGqrbAYVD28uLsNS6ZcuRS4KSoej9
ZCCwtZ1C3zwx8COsXPSX5t6yXpVDJ88rGvcoSOZtz7GrtHJ/TqNeC8ssHGqhZcBe6YPiKIvKUz+n
UdIhSHPXMXrHUnd4jKsG3J6Xp2lpINbRzMKWt1SW7jFT2ETNxPkOJxrC96Nz1QMVNYj/XmbqyhHR
MYcctWfqXcSd+Sbz/WMQo1TuqjHYPBJOM/RFj5q3U1OkD32Mor/OuH/HUyZ2lztY2Es2M4RhqNhy
4rI54dHS/Ba9AfIkBCXoGh3bwiLYlBBy8KIgA0zyBGVYvuUN7CyUTXoAfYO47oLHzl1/MjZezm2T
Tao60aY5zJCS3P0PWY1/Mkj/fTdSZply6YJadWZ0OjYSH773GyToUdrl0xFxv+xMQX4U9TTOzyiB
RGklaj6myoCvPuy7dsddrjNv54KuoAwOI7ieBf6I86zqNoMGeOw3Cuja+RuktM80gaRw1RGwLvIr
KxoUsoHoF8ppWzdG5fs7n4FQ93TlPBcQmCh/ucA9uM2R4DqYHzyoGcxZkstgCqKdw8G/RxLhjW77
WhUzqgoT0fVQqgdNdeiuvKiXltayY6AslRj6pj7xSgcbUFt7j7IARq9v1Jp0x1IXlgnrsEWprlO7
R8M12xk/yFE56NL2AfN7Ze6Q2nQPQT/G0F0gw2mOgnQ7+ulbbThfMeAF+wqsx7Sp64GBxt49aj1+
AwN1tamnVQK/hemxKR5AxSsBwRfuP5kG6YOnAiWAt0UIDuLL3uFrUY2ABtZB7IeNA5ULWWVJEZvy
SfL4keQT2UNQ+kFmfNho7LetL/NhB3DclARyzsDxNMwbh+Xfa4HxksHZgGEy2rkV2/pD8KxA4nB0
cQveXv7IpVk4//7Z/usJTGrIuZymWqdJO03RwcsH1FySnK8k95e6sJxAyvwORatanEAz/wamd1B/
Ed5CJBoR4esGYZ3pk4uaFBTl6lPli+wbFzBfZ87ZcVDhWhcLW5FZXYCBf6pi0BkcUcz6zKZcJqoe
f1z+/KW2rUsDr+QEjVJVnlBybvBGhbAW3xdgkc9X4swLlwYbBxeJKnOdqmlOeqimuyCr7wLHi+7C
qig2IgUc4qpx2GC4CFi7sMlwe0bI4DE9P1PjFpIw1zVueTPP9wB35cNwUiHUKWQgik3vXcc/D/iq
fRnpejoMMdEnOqBIh/b8Oy0Anc7YWsHAghHYYLhwAFUNQLj61PqjD4TC9K0apQLTgb7yHW+D4VJB
MzVKDxdbGUY/nDr0fsYix35yaAUw0+VVWIg7/Ye8olRmdvupOZUpUqcsBRlSbgQ7IqfdbjjrX+KJ
6I/LfS2YBbVcE4VkOclcKU4T7aI7iKYUZIMr1hjurmv/3O8n1wfCeuSfHaFPneFhu4WWxvTXXLT+
dfdbuzyagMe/SCNVnybXv8vztNrXdfzxDxD/8vcvbSnLbVCvqYuCV/Wp5OkHgmsgIR2AQ786FGFL
IvKB0BblOeJUREF9CAJCbrPBrQ6XP39peS2DdmWuSp0acWp6EiZeDK7NKUvX1LjPhvvFzfM/gLg0
HDuwFJhjREacvO0dChSSVHS3rCiemza4RYmUb67LHVEbHmfAHJjjGdydeNTiFOX8j1r5r1fNk42N
UyQsYzZgmYO6fg798iNi4cflphd2kA2Mg8SKMJOaxCl01PAPMJQJ5R6qoRTXvYdtcByiGkgRdrw7
iZI1WyKRwh46vg078/vyEBaONhsalzWyM7jNdicy8O+5ps/B2H/zgHJyArpyf1nYqDY8LkK9c91x
T578MATzfZyBSxriCNeda/9Bx0EGR4zTrE+QGvB+sjI2T3MGRozL07O0wtYzYwq8nsZZIE98GPmW
5ewtDum4YWm2BkNZMjTLjIGVAlk+ToOTkzs3OON+oWzlBhevB630zRw0H5Pf/w/4rIXFsIFy89y2
DDxZ4lRC4/b73JIYTIxQRLqKPTOgNlSOdQ2bGqPlqYlVC+kSU25K11kjdV76eiuQz3qnnaMua+An
nGJHsU/LTdzMbLxuM9kAuWgCcUIG9a5Tg6PGo3jzBk21dvYvffx5j306LyVK1lI3782RV9BiK7nz
JjuwFF+1Ub1zp58ab0k0F0gE1qe5puWGcIdsyrH6C0H3q8gRsLL+v3voVd2U1UzlaSr75iady+cu
Z2vcdktzY53FmRuFqpEDnvMTqhF0HNcHpxBrXPNLrVtWjNfvRMCBLU+QJaj/nIo6rhJfI7B+ee6X
mrdMeCxYQQrIhJ/ymv8Af7K+U2B1ur2qcRsFZyZfhb439acQDFdJqMvmACEh57oNb4PgUpS3ZSYP
5cm4wWns6VHyNQDNwlXXLiaWjjShNrE8gRH5XdP2eE6BKxT1QsfssXT4SlJgqRsrSEDqGPUfvpAn
OZ8VtnL6s6z6X6i9A568HJ6G4Cq2m4DaiDg562Aaxgr1ezzmH2OJWGjSgv5mDQe/sItsMFyUI1Lp
8AzMZ36n9lHQk73P3fm6PWqXDnui03FowvaEUDS561QlHpqcutvrNqllvhOHzmSgg+qEW3SrkoHp
GhlvSPm+Xte+bcBlSAaZFd0pUiQXD4JAwf4un+Ly6br2LQtOIQcI5ZU03PPcVzvW5PrgVOTvy40v
7FAbAjeyeZiUa7w7Voevglf7lA83vOz+ZKG7aUdyuNzNwv6xa3YLt2qypnXUqeJhCWB6nEIhoDEC
ObLrOjiP79MRE9EIV7lagqDC0FPZhx+ILF+FhQP6wmq7NZAD1L703iGodZtT/qxd9gjIMrRa+hWU
15fLgC4sRxGDmTGP0rJ+U0Lci2b8VjbV3UzjB/CXPTTtVegidGOf8iZmc98685uCGtMd0BnRoej5
GhBuaRDnxf+0Bi1U0URWV+Qt6+p9lEFkppDTU8jyGzyQy4QH/YpFfHnxxTCs0z7tukGJhs5v8Vl6
sh+Fe0gHjcjqWK8V+n+5YdGF5TQaAd3vQPbzG0X5+GPaK+e2dfy16MfSACyXEQdO2YZhPb91QRZv
Z6JSMDcOcq+NZ7ZXGAQGYHkNGY9AEBmDpR5SKNiwCvTWQTAeLrf+5csMhdbnB8Onpe4zx1NjReY3
t6TI7xhciyg5SKiK+rP443IfC5NkZ/jarijw+tDzWxpn7q5OcZFGDBKPtHS8KkyBYViWHU3n9Hbj
NG+TCfqHgstfpB3LlcN/YQvZCb5RjAPKq93pzQRAMDdgAzpXjl2emwVTszN7ZRe7lIBo9r3v6+eS
mQPel3+Msd6TZv47kMOKW1paAsuiSWzCyNFl9M6Z+92NzXfwvzz9D+UyS9vIMmQpTQquUid8D1F3
CJGWpKWgYO3rw5w1Kzt1aaYsQ6Z9jspDTrK32e9fwEHXqvpYDXw3a/Ar6Hmll6WBWAYNZQIqxnnI
3igkmEE35UDIeniK0ux7PcQr+2lpJJZFZ6KRIG9FH76hf5+7gN+4BV3SrUv07uxlL2+thW1rJ/1A
UUkiMNo1hwmivlCH3F9uNoJn+E/MDso+598/eQwNCIzK4sB/H0P+fZxfEeDcnjdsg9VGuK6Nmmsi
OujoPH2fOoIkV1CcUSDv6ci2NK4f181hYZXtnF+EzBwYNjEG6AZt6zG8cRR0y6cArKZrCppLXZwt
8dPXg5IUrhwE+O9z2RyxXQ1UkV0wzLr+r8vrsGDSgWXSU9hU3E+r9AeYpG4Rb4GWnQEtSnydY7Jp
2kFlEqWYJe+fKcL3V1B8Cgb2UOhxW7GrHrVYY8uodQUC33rM/Hdeet8hg14nTrD6Yj6fYV/tVMuW
PeK3UJOV03vhscc4rjY+FQfKIDA34/oXP8oe0gddeA1GA0OxrHpsi2nIJRXvHsqW6dGr/b5+KeIC
waPLC76wo+zsF2TGhjyO8+7dqVvu8U3hFdN8EBIM1uAjbtyxAf0BNCuL0+X+FqbPToYhyp+pSpru
HZf8TQW/Dr3eXS1MMvFhm8NVDRq/r26FBb9iZ8YY5IsD0rH2PYYjOa9UiZ3WmCkZ62FfwysWcXRz
eWRLXZ1n+JNtZq4Gqm+K2ncwppyfMBvsbxS2b+Op3E8g4gMwcnu5pwVXb2fHUr8dIQ8dtu8jG5+M
F+6ZU0B+qdoK+mcORunrerFcgSJORltJ2newVNx22NVzy/e0jR7CngCcsPY0W5o265CPe5AwSGrA
tyeBmkdXZ9LCckg3fdzdVlz/H2lf1iQnznT9i4gQAgm4hdp6tavtdrd9Q9gej8S+CCHg17+n5rvp
R26aiPrmYsLhcKDSlpnKPHnOIYUQznUzsuwCVDt7U5Cm+R4tzU6KZ6g/34gsTfL6d75ZD1o74JZ9
KCqHDCngeN9BOB4b2hzT2UdfQLMbUgMFe30IYTNyzO/jOa0tn20gugnpnr5qvqsLBZdX76rLyxN3
iEA/6f8rVrLrahBGoWCaHuS3mtCTCLJDMI03Pci8JunuldNu7NLlfL1jYO2CWqmU65fUi167kg0/
Jcj+edw1ft1trNiKxfurqOb2UvVNkX8v4KYV8aFyXn8e3PExQonw401Z8aJ2cU0bZMOy0ZXfU9pD
fEE2R0Wjb0B6bUzhv8Tae2tkxQGQwsoy11HOK/WXxa/jkQq/zJIh55ludn1NxdQl3rI0HM1HaVvf
VbTOoyqh1NVOhO7zjnXlqdFClw8QPkzNq49a/nADTa9xi+n8/XUG99v/2sNqGTgHgrQ8NG50MqUL
8gokNNO2SkYRbWUe379tLLKsBzo0K2ilG/EC8YhT59c7jjxwW++kElCliL7m5OvMrqI4ACG/ZT+q
IoLC8pA7X7kguNC1aUy1K9uRXGegmN1yE/q076IyQnWlANwRJvYSBs/LsKdmSDQNDx8fz7UbZu1M
HUE8wwlq+sqj1m9PfQOa74O/AKywcf5XHJRdNm2ivstdycirzrIUXAG+M4EiNEYnVu4dNevBDQeO
PHQgJ1MADYyNjMDatKztQS5AtP0cTa8Q5fXYPZoR3OrrCM47dV0wZjNId0wsopZj+0pl2/zUcLU/
xDj5z9ftimXJ+diXU1ky9dq0NVSFF9m56qiHnIXHjwdY2RW7fmqQpgoilBxeHUBAF9dNXO7vL7gI
VtG7mo8bp2vF+Nll1MX35BL0Y//qpXWmf1IzBek59EBg+mOYAi6+XDebyyzfhFsUpNdRBLXa18xr
7i4OPcvqxEv9u4tHB+/5hql938Bwu6xaSciBLTRsXi9X8uJfL9cyU+NjFYo4JciCI7zr0yuDSJs2
uqhdKMpB7OAbTYdflRdASwZOqvP3UAx6EeLZp/M1rToet6uukYJUYmq87DUqVfRVmUqCw3lpnj7e
nfeNP7crrq0QC4edka8O1m1XTO1yaCP3RAt/2aml3dIQWDtr1pXvRiito4lQvtaaqyXGQkElZ6wc
VQDvP8itZv21YayYboIopU/cPnwpguhB5yV46YPvRnYb5nLFcFHr5ouGIAcou/AFwiOTAsFvhV6O
Ia1d5/NVu2EXYiHc6heaZsELVGQfUKrD40ucpsUHW8IWkHUlDrWrscECcdq6rfmLy0HK05Vou0y7
PgWiFbcRrmuHNs9L51nl7T6e08qi2TXaUGQL1w568sAubR4lxLteoCU+boF+V7bcvRzsN+alCdHX
OfYSQjCAVvZHH1gs9y5yR7XsJZ+KLbratVlchn8zjKCOX5EGsiammM5UgQw5CvG/j5do5RLaZVnR
K4Bw8jDfi8EcLhvR9Pp19IPbPo02UsBrQ1jxl6aTE/mkGF5SSPC9ANAkUu8wNfnMlnjEs4SYz0VE
nK3len9X0Lr2v8vVLXNICxXKvT9oGRtT/24mVMtH/OHjJXvf3DO7cdgta010zZ1veVnfSeMmJX47
dDsSXeg9lHSOaf3QVcNVAQWzm4fRsyXyNqLlAQ82jSbxRkA6bWRmijac5Nr2WPaxUZRxf4SQStGP
4ec0paCETjP3thsA8xO17/378bKtjWMZSEgl07SDnigUmcqvqmvGOKPNbTp1D8s0bTG9rd0Va/Mp
VHIFlUbu0wmvqg4iSsn2xq983K50czCwkXzm+T4c5+dM4+0O7uKtVMrK8tj1bTQpdF0/4ZaXo4Ke
UXgivvh0KTGQaAtyvPb7rXAIcAvuNVDreYHD5T+h+SdfBl+qqzgsPW4TvsA5geZz1sVLoAGMP9Rl
uOikTj2x5cnXlsgyhNpx2yhTefECtZwXdHT/A2ASRNj8222k7vvGg5PL0r2xtV3eNLnv8fylEIV5
8JcWIopFzfw5HjO322p4X5uIZRGhiAMhwImXh6yRkDAknwPf2xfudBuOYsuwr222da2rZardJmTl
oUVPKHqHQhMvHtki/FxbJ+syT5mv/bwGaH0SPfvFENDrvQHh2FcIipX54WOLsTYF6zIrMeXgSY/K
w4JiUuI22XRczLQlm/D+U4fZRC+tGGb0G2IKKcW7szZRBuFCv7zhkwACuVYzEpiGJddMhdm8L0En
wE8OW36Y+/wLg1HdN67yj9d93LrXBMRiHWMt1in3P8m55clUX9dYg4TG5Qy/uREQxxRZMxXYaXSP
3OgZPohr9E9+/NNXfGlkXemU+kEJ4J94qaH/F7ea/pcKjaB1qsFlGi8ISrz6t9RbT7X3zy0LraWq
me4mNiM674JlStzRrw4gIvOOMxNbhMHvX25mE2YwxXnrzUF5ELIPQK4I0UlVXnQaAQyMw6q9zogw
mzUjKsCvnzvgkofgtfZuXZCzhiefaZ4IP5XfVSuF/+vjXVqbkmUV3Xb0zNzhDCgdmh/jtAyPdcSM
k4TlQoFHd6ItSaSVS2lTaQSQktMLVfmh703+0NPqKePlPu18eXTa3IuDgG08qN5XG/FYaBlIVGL6
Jhqr4BvFix0SHIkLw3UBcbLFOcJ2HrWrDxASOI2hv/94HddmZ1nNviqhbe32YJ9d8hMR4gCnD57P
VH1ChH9ccgDmrhvIspwtKPWgYtrmFzDHl1IPUwJpYJl4XXfiqs8O6cDz3VVD2YwbTDuArXsCx7DQ
fxBiFBBkyO/SID05Ue3GgRy+XjfQ5VX5xhDxybjeNBTFgaXiS2jSP9D7fVUjPXqzW8den//78Tjv
v1KZjdVDG17QQD4+P/jBUsS1t3wzoJho2XgKm/FZqfk8ZOzw8Vjvezhmg/Yg+1VCUDgoDoMXpRR9
f3mu9mVJ63HjxK0NYNnXhqKHDZvDv1Xgyhj64rsusiv34zLkm/0ogwjyGk6TH1CaewhKJwOuvXoc
Km/vQEo0Bg/s5+sWyYqWMtA0kCl0UEsyhe9AMyXMHxo3N/q6y2ID9QLSDa1RBOVRcCcsTIEQBWrN
zbTcLGHRJUPGN/ps1zbDuv4jHKjOJoOBei/7zr1x+a5CFl1Fl+UxG68nUwPdFIeCiIAr7cbQmsin
GM39k7zutNqQPcerEfHhoh0ck8/o7py7A8KBK3++DdZzwAmUzmLAXRCSfPeGxrt1yAINm49P0Yrn
t4F6Os+GNJMjihiD88hKcIszaQ4hTbdQEiu7a4P1nFnzQKKocRjC/hcrBu9HAP6IrdVZsUo2XM/x
CuIo0GAcGFzHVNBHJOw+U/DUVI44DWBYHOdmue5C2LQclDmGg0U7P4QkvZ8kEo2Q3f4GbbqD70Fc
xFwbuNpd8zQbXCxZlh+kDPSuKrzlwIfBvYYI0WPccvAR4+FCXBjyRVd1elqkcB6rYQQS9OMTtRIV
ces6z7XI/KWCXZoLGRxEyU+M1Kc+LNrdMhQbybOVkIFbnnxwjWABy/MDrxakZCI0y2XFcQSlXyza
6ZUEwZaYzMp0bNQeuuQKOrMCu+64d9MS/GDg8QT9ygGl6g0DuDaE5cINsOOFD5K6g+z6e6Sw4nR2
RDL50X6agy8f78rKPf8LvAfVkg6JmuyQ1WW/DyvXRcjT9PdD1Okrp3GZ3hvPN6DhvIF+Yn6AAPU+
4phGVLzyWd+yJduITleMCbP89lCDk10LOFcFbMMeor3D3k+Xl4+XaO3jl79/8/sVxPzCkaTysGQ6
+AQynOXUZQu9DloHRYf//bzsK2h7zVietgC2XplRJGQTVb+2vdalTr0sCjyDI1TUMhGtes6BB5vq
dqPitXZCrTs9OmUuMxPKg3K8X5nHv1ECQfi4dd0m7nzTbZG/rI1jXWs+LJ4OfEzDD8YHWS+fKjJg
Gu7roOYN87RiOez2fA6dZBHmWXbQw/IwQog9Lir3AaiWfcorXPDr0L7MFjL3GGUleK7kIWMGoAqH
mxtSVsGG217xezagKBI+74BQl0iciFs/5dHNXPcPtUd2fSj7g1foKS6It5Vs/y+X+zdqhtlYRzZV
YqiImz0j2e6HN0EWLdkRREz0T8Rc9qWpHI8+8z5b+l0zuo3TI52dZ+OTG2W9uetnkomDk+fFD17j
v0Sjkyv8UnKWgcgMqYH0B5oGZbobKgd/FKyACC6otTK+i1LhHcCrFj4IHUCHr1/MRf575jpMqsKf
wIEwMOSjZO8QcexpiCgb4C3eQc1uqOrXmtdOewjTMciSoB9YsQP9lesemAvJQQjaBMLbDXW9/AN8
QvidzrlbxWPaq9fFR8Et6Yg3ncrQ8HMhIK2ThM3SPpYO+Bx2U6RNGCVkKUm/YzWQSpBFXobYzOHs
3AhHLPILLRgou4xQjhuXHWhOY1VG6ryAnbn5BTHIwjm4OaiPD2L2ht91McAtqzl0+a6Beo0Hvm4g
cRLeBjONhddX7mMnU6le57EKnSc50oXd9a5bjImfhykHexeEyO7gPepPC0Mr5iEzoBebHjmoA3yd
sNJp5yTki5ceFtDAF0dnhN7OKR36HjSvlGSl+By0vT/9oXNfuGe1eGiDT7DnXpKTUt/7gvt6F/VE
H0oXoEaTNUu0wxZEwZm1nawh2ODVPsiyuOef8lnkAExwGQ7592pxCvcR2EtIoC8zgBQJ2sZDcwc4
gpwAxS7QWQlRTkF2JcpUU+yhBIdVk2EORH4ZZFlwhBRnfUtc0Ij6MRtE2fyb0tI4l9ZMuJvKzRv2
yDOHBaewFmN1DIHtGuo49zrsMvMKF9GtCWSEu67aFtzGOWl5u8RUtB6pDk4/S/7JGXn4LQKxMqKu
IFdDMnvUmVGSzebfxu3mL2Z21E0+CfV5Ecx0sOK518S0H4Y8dgKneKoRtKNqK/1enkSURt7BKBd6
wpf2BS/7KXNo9b3Mg0m7f+uxFNGfpexIk0wlVMLjYM48CJF7A7YzwEt4vIiFL+ooWkhj3GTGUd8c
pOvqp5qxxU0gtGaghDlGjtL3kAz1eBw2Pg7Q4FH6m3t8ZKDCCmAOKiPRnllHWfPLibrs3g/nebrv
ohFyV4WAAva+KaCwssNBxxOjq+cfrZfPv2soBJV3HZ86kyDflesbAtRkfiyXoCZPZKJygAxlg8tX
YNGgWgft0DbpWxnqZ08XdRgv3FmeymqaJIQ5A7r3zRJ+qedCTSf4cv6zglbGYzAOIzm5kxOQhIcm
fBaKsG/L3LL0qzFRuUCZsx0+DXPQZ7coLINku6a1O54gMZS6dwbku+49hHSq4nUC43a5c4qpKx6q
IJUa+iF9M0OwvBv6R0e2rgBtzUhe+5b4ag9+vDaLKXqKyLnWataxQ8fQOzICci+weTtYwTn0If6p
QMeIPuChDOSdL9P2Aax46rNKm+ifFFqSUwLf1c8H6VY9Cm15+5QuM4SqCxQcniHqOrBEK8dn+6Bu
0v6zO7PQmZJgLAP9pLPFgHx3ZlPUtzFuY+0dOTq+Q+x+XmXQpM+Ukwytws+YKMiHY0e57EGNU3PO
lIzcI9SwOShSRbH8o7CYQ5yjoZLsZDNEPOYdjYJj56fzZ9elXrdTqPqrHZ+VkyeeQTYkdqom+jr1
evg5RjNIlmLup2yCwROZTIppEAfqD96/WIdB7UdRe9GBQbmV7Zqqu3DKug3OjlRcRDruo7Is/oHx
6suEKxKqhI8+UIzMb4sF2j2R9LoTiKOa8ZMBAZxXxKUyZNmPLuNlsWe0UfwTEbqDAkYpg+9wBDh3
gNBm0/2kK0iU9lFj0s+mqABa0YsEZ8DQVXO0j8oKJZcsIA1+dKCoj2oFK9K7gU5UHNEzRupbYPb4
i4OeNICM4VTUARowLJ3j3teKHpqgyqadLE37tV8ipKUraPA6xxzZ3hAWsgGJg+9V6RGkpVINcdlm
JaGxQisxaN/dhiFNkkrYWj9HJXRJQMbKVAVnIYd/cWEVRIvKlH93Ak7mPXWG8quGN3nBG6MpHyNf
LeRsUE1gN2aamnZXQeuI7tra5/3NXPkdoiKnp/ooXAEFWqQrtXOI6NDOTwHUmoe7qAMhxG4Jvfqe
lXROURIvvfAkii5oz/6Qdu6Ln04mocDI+HEZNjOJax5NFIgAMQE6BTlRmArZBPQAdEgGXUjhGx47
mTfRIzobmu7G6fsFUCEDPguo6JQePE/stlCIuSnRiycQEY4C+kbGZKAcmyXY5HYkBDDvaSHMtHCp
9chipK5wukAUEPyux7wEPKtK2w6wGnAnyf24LPiXKYx/c2op4OD7WjFagEUdHHK3WZ62/8poAWKl
aPuueGZ51T5B77P607sDjHzjeTz8rqdoAIlsAbARmO7MeFOWDVNjgs4f3jxMBsmOMImgXPjFz6My
fUGJbqn3l2r2DKpwVRTiCT1u6YUQTwfVPhUa3rkvszncexIfvMX+V+ohlJFz60kvFHtmXPVbNhly
zJAXApNS0kDME51M0SWxkmecSWgwduCYhF/zney3K0hT7SN3ab5ClShqUWrLcwR0pBDd4eNXzcrL
wO4aQakWaFGO0D0QUt+BZy4CjqHgZ6M6b2OIlYeT3SnCBKjNtIuHEyubGanhpnj2yrY6XzeBy1vh
zbNszjviUiDVDmqRSiYGOGKzH0oJLbwCBHFbRYi1SVhPyxTcRGWOVBX6q/ULrUW/CyW5sr7mW0/L
jIJjLEf69+A0pDxFHv23UtTZg3NabOzB2jZbr8vK5aCtVp48gC0qP3VeUSUG+dQbyBFvZfIuC/7e
G8B6Y8oQFcliwotmCHxyAzoYmUjf0CO/dLjIqZ6PH2/4uzvBI7tSCGpvWtRK+udQj/Sx893wK3Bj
5e7jr787C3zd2ueuaYPSDyb5VPl5Fetc8X0qgx8zGeRTXWZXvfYxjLXj/kzapm+79EwgIbgcQIfO
s/u+h2DdRhrv3Q3HANaGgwtDy5qR5qkLU3NEB+g/qQ++ucVsEVisbYO13amG8qqcNTnPgszRKSQE
Ef0AM7WVT12bgZVUmMsOoCTK6ifRS+enT0cPh6qnTRx0oCP+eLfXJmElFDJIZU/OKJvnLIj8BRkp
mbF4ZJwnH3//3WwCj+wy31yQoWgAmf+dKQ3Q3gG9AZlTxkXR6fA2YiBZe3VVWEbyBjy2oCG67hDb
jPvKz/xhaOvgHNYEebe47qRb/kaLEUEbsE9VGjNNJd1o/F3ZKLv0R+qCU9JOzfMcgfw9y6QAUpx5
yRJOVxF9Yh0tIw/pgykn9TSd+eJXD4Bqk4NK5/TnBEbC68yKTdGRuSApw/vFPesJvWUvlc/G6Cyi
xttIf66tknXjKSfBCH5VxG9UzsMp8yMlv4GgCwrbLVjn5417v2K/bIqOZgo5MyosniE4S+/82vnW
OFBvzVjWHYIGwg4fH+y1Yazb72cD8iSlR8+dS5cgPAiRugQN+H04oF+AQ8/Yi/uRzcPGiV65qH8x
9I++b4rALZ9NWvZBonXJmrsSe1RsbP+7kBqcMMsS6Kl1a5pW7XOIrEsVm0DNX7KO6/whXSp5K43O
n3K0uNfq8oDunZMBNcnGYq4cDbtCiNcx42DnSc9NXn3VRSduZO9+WiLEAlftll0kpIZSFQKdeg7D
S6AkCEjFNc6CEH72ZaR6w5q+m3XkkV0szMCh07mtqZ9mb8xP8zSNaNMvHJ8un2Seczi7IvPl4ywr
8PPmztSyLb7EleNhVxExIciMC9E/8xGKUbtZLPqfYCzEuFFYWNuhy9+/CTLTLKcMb25+riREI301
1EibwNyfpDfqq3gMsXyWhSDoGXPdbPDOvMLV2XeVzrt9r5t5w06vbY8VElTLgmbZQsqHuRwcVAHG
6f8RZvSFOEByc9y1Fd+VcBJXHmvLRqT9kiuwe4unmegliP1M5DdhoeDBW4oE2MdHe23nrShBM0jL
jFGxnClxPbrnhHk+CIkQqldi//EQ7uUH/xXZYmMs28AHTlnoqvRcdenYPYUDiCJKiCYgJinjWQ9u
Ba1JRqM/aAuQEo9nNspdmvV48iqnQkKU4fEqXzInQiHy49+0Mm277BjyqWc6xYHXvtOffTyw0AJN
w4Jdt6w2a4jwOlAtt3107lTfObsObDGXNI8gVzG08sguOGrRRVBR7vpnmmp+q5Gw3y+Qx/318fKs
3FebMET5VYvXOOVnZHihfCLY0DcxGbpiSAA9FNN1J9yuN5re6MaVgiERLurgPgXT2h+QYrnpHZt8
tfVWWJvM5Qy8MT6iS4diRm7irKicPokLi+ccBew4dO5G/W7tNFmWgdZL7ytkcs4d0sLzXrRpNSEt
77kb27ESLfxFGwI0e1C4ef9MiBpPCp3nsUHtKwE/oNihz73ciLHW5mEZg7SvZS2li3k4XUYP0ClE
z3U+1cuWn1mJ523SkK73UIv3guGZGtXfXfJxTSJw3ync3BItZ4mA0Rxb7hfLxkVcGdGurBE6B3nK
lHgCjt9/9VMsXZHOxU4Ao7HL0ja7R2Er2jjPK+tnJ4PgQ1NiXOKf0VQezLs0LLxmlwZiq3F95STb
mSA8dKLIA4LziVdNn2DJ5lMzlSJBWf0qCACPbC59ris4VtjZ5wr1nFtezc6DN3jedS7U5gcpmhxV
dH+q70EuSk6QJe1u0FHYxJXf0n0Y8IvB76d46L0tHT7v4mTecT52bog7WVUFQdgitOmd4aRyEGo8
az25HdL2LZiuYl51t3TU2eOgxuJhGbIbNEdE3d7JF2eIwcYv9mHrlonP62JPoQT/lUZhVsbckGZX
mR4aaR0K3d0DR21rOehlGXKUqvIs2GUuHSEba4LAO5mAe/IRGqnF8EDG3G++t5rPULuTkHJWx9bQ
LN2IV9fOoWWPiqDroCOajc/GcaIz1OONRFrZmehGwXrFHvn0fy1qU49Q6agpOxe0JE+zQTtSIVX4
MC8osiAfsGW518ax7FHmlWilVvX4TPzyazZzddIN6BIvzTeOVy6fr3J2NpSg4FmEWnbnnile++Mh
KxSk5bVA0Bq70MvceCCtzMWGFOjaWdDm0JVPmeNUn0zJvWPhQzdI0QK+1S1Ms5EzWTESNksJydLA
K+eMnhvVM+cTgVhCALBCNbVHkACZ4boz9hdZyYB8WIoawb1pyzmpBEQ3BtVsvMJXDvBfNCVZN6FR
SXvnRvv6mLXz0O8n0gze/uMtX/v+Ze3ehAQURfFFueP4DMZtfjOnjuhjp2BsK2+1tgeXcd9+v68G
AZbD9tk0izcfKI96cwM+wqkBnZ/o1Pm6aVj3XI9d2+QijM4tuNfues9kL6Xfq40Tu+I6bREADq6b
oqra4glUolPcLOYgFJ46Qo/DjtRp4nnZVSKUPLL5K7TwqI7mYXxupsHfZyArM9DyPknhvVy3UtYT
hDjUp1PDJOptAf9BQ254EgGNpDcO1MqG2wwWc4qW1SyUxVPByhKV7KI5pJNU8SCXLWTV2hCXZ+nb
M9UivFeVpuc5aKrHeWHAQxAUx+97UIFuEJWsGCl6OQpvxpjboQ76RiM+A28miHyqB+WAvKL0phkC
9J5znf+wqStIhKrtpLDdvoTmeQPQuNO+KAIUwbHpqmxOxiwibAtiupKaci0vUk2eC76mVD9R1AxB
9QOpCTSu/WnK5jMPgU3omqDfzUyfgnKrWXtlHf/r/nmzjiBpn6M2q6cn00mqkBcfKrPjCiXdncr4
PCWOkM4WC/nawbj8/ZvBaOiGZdvmy1mEOi33fiDbmMwUSB/BI3KdV7FJOeZWhw6BlPgZT3ikCTzz
OJc9GlSWTcnnlTWziTlETmeTTWn+peENfTBFCjBICwLuu6wYq4fFBR/MlXOxwheMBNFEiYQkSO55
0iwZ+Kaa+QZ9xFt6rmtbYh05xbK8gUsMzyrv5bTnwQCSrZ65znHJFvQnf2zU1kaxjBoetmUAmIp3
JoyxO0M4uyumYPoilCwOHw+x4ihtfg6egUQGjZ4CdrMuiiPezp6YEtCAkHlrN1bcjM3PwcvABQqG
uj+z2endBBQzF6E5DaxHMnYc4tmKATUc5xoYyd11s7LMXOGFXeAALnhXIcH/w5huGb5JNxdX9Q7x
yKboKIDFSqM29O5SH/rGJiYUvPH3lETTFvvmytbbugnGcOiUtmY5kyBv/J3oDX00wBLxXVH44UYX
wNrmW1FM2JAJ0B9fPQM2w4a4SbuU3/RZKof9dftgxS8AH0WStFrch3lQunEH/t4qmUANshHZr5iU
/xKSbyyjHt1lzII+veuoX94Vi9nNU+juCuScDs6mEPvKMtkEDbQ11RAqZH+aqc1fCYHvD4GHvS51
bjM05M2QEjACTGegxFUCtrx+r1VGPmWO/v3xLqycJWLdhq7vnbrOMn0W+aKSMASAuOjL/n4M028f
j7C2Qpf9ebMPREoGBry8fVa4DnoHxRv+0vhyaDfyLisenlxm9ub7BUCXKRkbcgYqrL/nXmDyxDR6
cv6AGRLYLuCr/Ah4FgQe4MoCYkpkL0PUdBBTum6C1k2hvta9o/lw1gvsWRymQ/BSqDHceA79Jyjy
ThKDWBcFFB31OHmpcybUA1Rv9kui/vUlg5qVMEvBflQzknR7vbAZIY7XBk7wGUUKJ9wBSypdBG9+
R80+RRred+JgbKHu+vHM329oRjxhOVPfMU1O6GieDOL6pIp6vof81b4R0UMXeX8AepW3oCziSUv0
lzJ1t1SlVu42sVwsLwIgbNU8nEHvMwDTCu5S4o1k34WUxJMn//l4fmvDWD62AkMA2N4VytpNq7sz
bcFmeRSC9wTESGEdPSwOQqCNfX7/noQ2OURIW4cZ4Yc/B+70MTiASuBX060Q7n1HG9psEMRrpAes
dfCzarz0iM6xqo+rmcqnMsDDCFJR80vnuPznxwv3vlUJI8uqALixRFFlyBl62uSAnoPmYHK0KeSO
IYePh6CXM/b3tQhtlogK0oxuNUbhGcJlcv6WcjnmLkSoUKQD+JSBPOC2DUB8/p1jGYvDhQQ5u7l0
NOrHtMy61I9VWgHJnDRQ1E6Tbsnqqo0zpLKmYwi4D9oQTF9CuJfqPvO+AfaF4mjotrP8RR3XQ507
DCZgtw/O7IpuI0e6dggsY6ZyDk7Zqp6fUuimIpLPcgBm2wYSKFdlbkKb/tRhkVEVYf4/cu5q7+yT
AfzacQOwwdBsGOR358Cg4fC/BrmiNA+BGNcnDjz0C0hdAQ5yFBXfPt74tc9bd5+kS218wJJPob/8
1BfWEakhfnzdx60bD3PaeugimW6KwrxSDsFgMMhe875mrh1Oi6WuVAnC9BOA4X08u3nqxD6Zy73X
IhXIBgS8G7N49/phJCtb0NU49kVWdLciSLM7IaLsMZQKbR/ddaxXGMK64dxMqM72S3OTTQ1gUW14
HIaZXnNI8fGLPX7j0mcdTGHntdNNNwHODDBev8+deouc912rjq9bd0xHhVAD68cbXZZPHeUB2n86
ebzQgrGm668x5xjlcnzfzCFFx04EvNpyw2kQ7oRHyn2Utxu1unetOT5uhQR4WUifldV46kYwGhZU
J/NIPnXhcryod0zTdQpYuK7/OwlwyUbtpMrpxm+zYkeEHyV1txWgr1xkOzUjyrYMlky4d8hag/5x
5jF0KLc2ee3j1kXugMtwPenoU+VArkupkCRsVL+ushJ20A+4PFRNiD/eiHoperC21GiTYULS6ho3
wFw77s9KifZ0w8xN2AJ5kgiSa4bmOtK/XjcB6/bq2gezeDkb3N6si0U1PevW3+qfXFl6m5SNImvA
xlRPN0ASocLbFurAnGrcffzTV26vHe4j93xpDqHo+JRNd2zQ0feQDg3fG3Rz7KTX5tfZIJuWjeIR
pzrQcd1wBcp6TbWIA74F9lox0HZI3+g68OoB6w/gALm71B/v9QD9+H47C7W2C9bVpReZY+pAbKfI
ozYxQU7ADL6lcbz2ccsHF4MLtYemRPpPu8pdIEtbU0XJA0MFvKX/XrfT9hVeNNKAYFG9MSL/hD7H
z+FinmlVf3NItfH6fX8exI65TTd7ReQXOKqjS0+pZkFMAqBvP57Axd3+FaEy8lfMbWSZt4UZbnyQ
ZVQVgJ4tDPUUgO4g+7rQNEGb3/HjodYmYl1oACpMO3fm/zj7smZJUa7rX2SEoDjcag5nrFOVNdeN
UVMjooKiKP76d2V/N9U+5fGLvOnuOB0hybBhw17DCIzYXD9JlRJwhFxw49dX5zHWkmrMVM73o3Yq
T3xIL5Uw5LkpW8H98L+HjB8I03vQWbpXCTi/chAvDgJPORPxh9cH5+/R5q9zXjP0fgLCn7kH+ah+
y2vZZ1FfR8doHuqdh5q/70rQx/xvHyYAF5SbfP6sPP6Ng7x1VrpI7/QIiPUguvH0ek+2mlkFtRng
6UgQBve+gS2Cqkj0yYCtfRBVBxCBkrB4eb2hvz6qYOmuArwJg4KVcN67l6zx40fwXpY3PkCPaWZA
jKtzZVrtZU3SFEcVp2P1zitmVJpfb3xrvlaBH0ayF4p30z0u4E3GJSxb4c/wqe127Ys3Wljr6fJA
qDgaFOo/MKj4kMwFgBK4/R2thCvFTi825mqtoksDTa/EV2xfqmkPRTG+V66dTqZLnsuku0nlkUEo
7L8LDylf0Q4ge97Tfh6fAF+wNltA3NvDqm9sLGvCUAi1MBdOOEag4NA9NGB733v+ngnt1hCtIj8a
izhU5WTum352J7XY8vxvHtjInkOil11uWk9rvhAuXXNAfYbZTlQa5bSTkFDwkurApF/sbJFbK2q1
AajSlYDTLuZepFY9URSxHRnYm3LaK8ZsNUD/O9FSREGbpFCZyczIv0GVor1qItS5jZo9JcSt6VgF
fVhChkmV2txPIGsdi2QYT40u+oM/40ic4Jh9uG0+VvHdVb5KZ2HM/TgDS20akxxHa+r7Xtd7Yicb
R++aOyQ91sWdHof7Bo/AOSxR6wMgK3EWzYAQxQaWaF3Pj+n1T6/3aSNO1qwh1cdeG8Kz4D4MFpnT
mH4GBGuPzbUxMWuS0Jjgwir9drrnhi4Z7F2APwsxMVyQ6cjg43y8rRPX9v+4s44hdBOoXuy98rzp
IHwY4zAOju3rX9/qxSraaW211zo63om+Wp6pTsxd0wE5hGJf+jbAdXDnuN+a++sU/dGLBORuIVNo
dUzGZWOrHhWxJw68T9uNkPSVF3hAvH29S1uzvor6q8dyadmAoxjy0LyvXA5Zmj2Zy62PryLeLfC+
4eDM3PNethn3IXJhUzDLb/vpq2AXSgZ1oZy971oenwBaYOcFEiE3fn0V4n7lB7XtBHYrvwUmpism
nolw151tY2jWpJ9JFFUhaGPvXRSaNwUj8sFCL+Gmq5+/Zvw0WpMeFHbcbhKHaYWCfNZyuQeD3tjI
10QfqGaEpikrDDwUTvKmCnleAHoDPbK9ssXW6KzCWBSd71V8WR6LxL6Xi79kQD/dRExhgBX8N7qc
gn6txeMxZD0aPM4JIEGOTS1HsO676LZ9aE3mgXVmQcaCzOfmapKtRZN5xPt607pfCwA6vPZDWqS0
91IjLUumHlXzKf5528dXIZvAuMbTktp7P8ZVpo/n5Qga694GujWvq5DlBfhADpr9IotS8KsnDRZa
kw7vb/vtq5DFxh/6EO5w91M5AoY34Gh0XfD79Y9v7P1ryg2eKfECp8brqpm6Ch6UpDq7FrIrnR8N
n2MIMt228ay5N5GghCfJhIYcuCpA8pr4Lpj1TbVe5q+ZN6qHFwYjWJLY1zp71X75rP12Z2lu7Az/
Q7xxwKrHQ4vfLiArAcuHIMqbpMTqj9v0ppdFYIP+G74NFGW4JdeJUIoMBxpDTxCa93tp0FYXrkv3
j7MXBlemRd7g7rsu/tCogV3r7mXeGiGOr6+kjZvpWupP6ZlYH/7edybl32jI1XcwV4g5AP0G6yu+
FPyuqGm8QA8IouG5lwbN79db3urbKrj9kJkKrDF3HqNZgX6TBLnzKgim3cjUxfJaRXjYDoXXSypE
Ntnym6C8yeYZg/h6Bzb2jzUBByoDbTXUC3CWnBSHcPGA5QmSgS47U7MR5Gu6jfJMncAqzJ2bkbwA
XAmpDAp1IoVYLPYMGrbauCZ9fywwlyimAxCUBHCVjcyEbr8myFvehdK+g7acevf6UF2vz395uluT
bTrKQEozqQP8PAb7UvvfnQUC9lqbfdAVrl0aEbrT1ka+umbdyD7kaboU7syteJFhdH+t53A8DaoY
Bms8+D0M/Q72dqup69L+Y/RGQ4jzgsidTQc2i0deOsiwOJSLRsE+lEV8Gnp7C36M+WvqTQgEfAlx
V3cuAHzPXTWIQ19NO0O2EYrhKu+mnZGurBcgAzncXnJTBAMFDRdQ3plwfZOqAbqwCngepNbMQNJA
zq3mp86jv5GN7wHsN4JxrZWZVAssUgk+3jFUr3GWf8GZfhOsEr98fZa3bCkgkxGUsPIB5Zp9EOP4
3o3dPcxeTstc7lAfN4JxTWuhTFqjx8A/U4UiW9KwRzWEj2JEJcMje1bCW42sIp720vWe8bBGwZ9J
xAxaxXSQmj3th8XGXKzpLA5UxJkxRc5dEH2LBK4psC7YewfcWKtrOgsEA9N4VD05J00LAqIvoPCY
CdSfWc68tNzTQdjqwyq0I7iJJFyNuF3H9j1tog+L3ou2jc0wuDb5x64RVl3Uzl1w5c/Nh1DKD9di
c5j+qNPma0ztTkxvdWAV02Pc6xZ09P6usahJdkCWASi/R57cyBrWdBb4npPJxFF1J5vpRPEoZ5bo
AhjtCTpqh0TYd03SPnrLntnoVnPkvyPGASzi3GhaZp2befbvNUZRaKd5X928vFx3W42dN76xIOf/
S4D8Y4qgITj2SaGqO0paC/p8+Sum1d6NdWNm1vyWKHbTHGiCrUqnwaUoePziJZ3NXz9qt76+iu8R
9jhh6JrmWdbwGiSxhfWnDb+8/vG/gyeZvya1cFsY6NiVzXMnyRmywUgZ4CZ9hJxClyWYDggif0hM
W0FnE6fHlAz5PJofs5vp3Wx3i8kbe8Ca8yIpXbwYydGzlDEM3sVIc/ho8jzU7U0SOejoKv4pvHn8
ghfek4TgfN5N1zfuJAryASDx4+uDubET/w8NxMQ6SlVUP49zbbISmK7PVMNM02GzhzBiXPC9W9xW
S6u9gMMQuIdeHH8WavxBzeK+4t3QHdqGf5sn53buWxv72hqo1hlWeJFXNehPe+ikPY4gG5yTOdL5
wPBgYiOu7l8fuq0FsNoQQsbEWKapfIJna/lBFIYep2UKDpBH/fV6Cxup3dqtVQITVEHztHmeGK2e
E595X7la6gCmeFMEQ+hOveuHgD1CBNbuvdNs9GqNaIPCJ97JwkQ+NaU1ZwkR6vvGa4CSbG9d1mso
Gx8g0NwOlD/jhdIHjgfqYiCJVFlKby3drKFs3MNjXOkJCNpKPGgVNci4pgSgDY8t1U7evbGe14A2
OoRy8huG8nA9JGfogN7jzQkv7H1VHOFO++H1JbA1Hde//3EIjEwXvvYLzL6R6akLFvODl+EDg1rq
Tbgzfw1qG2cfKgRE188+xeuHSL3xqIsSErpQzM0BhgoCGAeALXZ6vUMbR8Ma5uag+0v8aMLMBP9S
9hWoCbklfbTnPb41L6sMPzI8wa+O5DMH/wi3VJRlG5iGlnlfq/Qh8AnZe7vb2GvWYLdw7tPFIFSe
q2VAK6V7z+cPBtW2bAyDKngmPvXoTdBDf01ATFSVdhycRziDQ7oKixnlu5rIy+uTsrHK1uC3rpEz
GaA/X2aSIZ/tFOQaEjV/1z3dg/dvzPsa/jZXdUSaSDZ3Mq7urVEz0sF4r6K99fuvM/RHlDRzEjsY
2l6Neol6C6t2KDzY8KLD3dN+6+dfV9sfLQjOQGtTbMLtNCT/AMlgcyhe7IF7N9bsGgAH5WUCf5y0
vpN9+a2Y4pMq7UlCu6CW9u71Kd7qwPXvf3TA9JxDxy3WmOKyIN9HZ73ooIdY3ljaWuPfurmPC5cE
9V1ko28khEuhrMqPr//4rfFZxbSY5zQkktR38NE4Qhz2TlbiJWmTO0WTnfH5O++F+Wv+CZgADD5n
tHqS4XSYBMrWQuinglUSsnAAWveDl5Vj/1wN7jvwszJ7vWtbS3d1radLqwM+sGtgw5/0gy+nd0rr
+JLS8PfrLfx15iH1cr3Q/DHzSaUBgam6+s7V0/W+Aj0WXatPt338mrr88XHpINbX1il+PhJuyJnN
UXq3oA+3fX0V1wBoQqa7+ndwikU8uRAVzdb3dn77X4ceA3NdbX/8dti6l+NsE/x2ML0gNh/WI0Bk
PYU4bzftTO/W4F/b/qONLrG4fzgkI5npSJT9e0MgWEW3jc8qqGVNysok169HsKHNEwkVm3TZE+3Y
Gp9Vxp40ppwTn2LL4FdtPAB6llwJa3I9dXu6an+NbMzBKrJ94vVNSwBRyTpaX6YRT00V+1ABXFnV
e1ihrTlYJeo+L4ZJwscAlTW5uAwZIc5Ouwcc3xqlVQAb2UM5FvsdeqDNlIEDq0EBQYFkoLvuuRtt
rLFtTU3EUg3XUYoiqe78pfiVVHNxGOFOdrppKa2hbR10IeBm0qEJucTssWiq6B60wz0w68Y8rzFt
oDBYiC2m3jlsofxDaZ7ExScl2b0GiO71HmwN0iqcTaXqPplq9MA0wCcIWJrAt6RlhypxxeG2Nq5t
/xHOoUkDNuiwxUTwIv7ZlGHQnefGsAlePArmJrc1s4praqK+jaMSXSki7HsmHb8kHbFvGFC7OxvT
1mitghtuNKr3auGfSMnuINqZ9117IDAneb0HGzG3tsWtg6kYi7TyTx1EnqjBw5iXBPHOLGx9fBXQ
SROi2hVIDE8C6f8cku2w7xCl2Bn9rc+vIrrzKSTzKIaGKoVn/AGW0j1YZLf9+DWMLYTXkmylc6cx
sdncD2dVylteJMJ0DViDEjArzMwxLjREiUtR/59R2voQ89t02tHE6kT2SF0GgFgup5Z3hyX087iY
dn79xrCvNa1hRQOUTjAsJyjVnebZ3LtuT5dgY/dZa1k3cAdK4MKxnAI1n73lyRhwq0WbtXt6uFu/
/fr3P/YFgNNoPzWYVBaZkyDwjon31GC2Pr0K1FBEslJBt5yqAthN+jWN9s73fy+q/1MRxWSuDl9L
h5InHSZzhgnhMcyiLMjjBxjOHDyWTzuJ9cZGs1aqZkXrkRSCtyeI5lzg9n1hATsFXv/19Y1ma2pX
wZomBSAnXr+c/FmdZ386d3KE00iTyb7ZuXtv9GCNTNPDTGEipuBvBZOuA4x/aK7nkGStDPeEJv/6
lBCma3haVzdp2MGi5RT9a5gDivCRznVxNEFijkAhfyO05jsVvo0FtQarQSunLBuGtWqFO0a2A5j9
Jn0/dGN1BIc2gW6Dp5dTt0zxERTs+qxjlMNo7xUZyN3q+Pqkb3XhOlN/hBsKML4gbsEeunyUgT2m
Su6s1uul6C8hsYaphYrAbKy+HvBq4dWjomr8KmBPDOMbxV944f5RI0Tco9J/KetA7iB4tlbYKsbh
1xQnfumhVb/Bs7voyUsECMxxIXvuFFsLbBXqQ+L8tI6tO4Epi5dWTg4tjLNaPz5OTXgpR3PL2RkE
6yNormI5l7Iwl5JEx7Qdnqtw72Hvr5OOT6+OHhqFmIfRx6exokYUc3i5h6D66/jj06t1a1wddYWc
+wu0ox4DO30SS1NkNNkTdtr66av1OvddUrIx6S8p8AH1M0lh4X0J2knvPRP/dRdEB64N/xkQ4P03
89D2l0hHF681XybQ0lDv+AJ49sfXY25rjFZrlA8j8QvpdxcYdL6Z4LyYeXV0P5S7GenWIK2WqOnr
Cq53pLvMEO+ExBLeKQyRO8fE1sdXKaMPuc5mcqq/GJ3aq33aN7zR7ikMbI3+6gzSRZWqqp/wcSiN
nj0/VXeOmvGhx1mdu7DqjzdNwfogSrzIQr87geK67mqbL6yFdtfUUv9nKDpqDq+38tet4ur89d+1
VAZQt1KhGi/Kk2/gkPgowHxouu5+5vQxoHu38q1mVuHMDasE0UF4sT07QCLjaz31Dxp1XNLAcJAF
8en17mys2/WZVFNTGjNV84Xw9MAHm3WNOpRs7+Te+vz1739EnoFt3Dzgje3CDS6dhUMZOES9HuWT
Wuz0YGN5rc8kBsmo0cDt7aLj7tGPmp9Nq57iyJ6wxj7eNkir4I5qWJeEVTlDVftt5Ousut5wh73n
7Y3gW1uoTwkD3zoy8+Vf3nLH4HkHTMAtoDQs11VkszFoSdti2yDEg/gzNaH9aILK7GwcW/O7iu0i
0sPVOaq7dFx94qr+mQztuSR2T913Y2zWKOoGgj3jYAp6kaQAoakOS8AIdr9+jdn/SWeCYA2dbmtt
heyT4MLH+kONIrEF3zJg4ih1cufhRXsMmsvrS+ivmROaWsUzEkoHWQZKL5X//9AxoM3kVR9+MxFg
j+n4rhDtJ4X4vq25a7D8EXcTBAJ0Z8PgMtr64mp7jIPuKR7MGyhP5P/2jIxX2/Pz681tTdMqzAEU
TIfFFhoZgkb/yliod4thmmSvf39jmbFru390Z0ClEChoqi+DjH9NcEilDZ4dRCL3zqitBlYRDveF
oGt7gn1qAe2lgKzIULY5DpNqpwcb+/na02AgrNTar7rLQIYvKDM/VEtzVoLAQ1cbWNCmO2/eW+2s
4t0DpiywHUZKAfUMH4Vjg6fcuGYPjMX/H81sTfgq7nnrFTGlnb7UPXbzYfR1Xrllb0fcmI01rFoU
1qZVOynEJV7WZ1O02SxbcVpIX962YtfeBaH1gnCeJn2pZP/DtsNwKK3ak+DdOJLWWGoXscAq2Y4X
WFvdUezl6TS912HzpYat+usRsTEBawh1UbuBTEypi5cu8oGTpn/0G7jR3fb1VTwXNSsGQBugITyy
38wMQkLqT7k9wdCNRbpGShcgowMsP7YXZdO7a8I8dvIU1RinRD+FwbxnuLI1D6uojuq2geHnMlyg
g7HMWS0W8k0uYxWhylslH+CeXn64bcDofzcoQyAAFpZquVjXs4y4Osl7V96YRYWroHZAbRWubtUl
8oIpF9Hif/TDJsx6Afvt1zuwFXKrgAYQ27C0rdoLgeJi3s3gx8ANvQDEme8BQjZmY42dZktj+4D1
7QXPxbjAmx8iZoc4ZafrTemmXqzNAEqH7AwHbXOZkA9WqnsABOlpjOH8ftv3rwv6j3OoipcJwp5F
cwmWRuTQ2oNami31ERr3NzGfA2Rs/22CW0/DYAKjpLn3dugMYPhcPYnwqqXd1J9e78fWVKziW4yR
byhclC8+7JAf55RroHN5cZQgaB7oSMVe/X6rodXBDYw2RPSbuL4UvvoUJONdAVnMax7SD2rvaN3Y
CoNVlHeU66iNUB+N5DBlJEiaQzjCNvO2oVpFdlg30wIwm7hgw32peH9fsuWzH4VHXdH89SY2Ym9t
BxDpJTWmD8WFaBF8hqugyNPUeT9h06oOtzWxCu8SipEmiiF+yeLgcSKzzJFVZ16C/3i9gY1JWCOm
J5jnTUot5WX2g4c2td8rOX98/dMJqjBY/H9J1Onq0s3KPgKIzLPHWbpFVAcvgN/9+y7tYzIeJpbE
FTsELSDaTd6yIO1pxtXVeQeueI2OaYaXAb+vsg5Sk7zMUgg9DF3OAYUt3XHuCsVdpkwlizP816aY
HNQYUdgOsbrHXDTGReSHczhLfvkBqzz+0vJJe7DJ1GaOvkTaNN03p8SE0pLTS138pBLiOw/dMM18
ysoAD1oPfgA1ThTALdNc52LqzexnjDlyHBSVD1MXsQY/tPON+Ei9se36LPACBlKGHMP5KvI6wnYh
zGISpwWSIsjg45GpQo3Vvh0E99ogg6BimzwVSeSGT8FI4F4mSQ9pYM8Xv6pmUdMMF/ukDmLA87VH
zpVfFJ5/30RBz18q/KR+AbhRtfJnP9WU6kPCErv0b9qliwIvJ6mpPXlMaghoLhkZgYx+i9tZMUNX
FeVrRnN4KI1hldGBz8m3KBxofZqbDr5N58hbRPxlWsLJsnf1ELQRCGWRC2pyiIqEOJsR7mryPRgG
0b/Rc916Opc0vDJa6UyW+FNrIUdq82qRNn5v0nbm33ym4q491kEDGHBe1r3yw6MVPG3MIWRadk1G
0tFeSXMTxLGLLO3hjQ4zMTqV0bmUskZBtyqrTkaoi6RU0oy1C4t+KA7+QpMNiSgCmffATNrfle5Y
St/2UVgGj+WweM9pMqfoLND8RdZDgSa9dNBzYXepCf3wn9EkZfUzNYnr65OuAmUkjB+Y5XC6hSzD
8rOCfK/4CBE0UQyPNgngIZpBirUEA3KM7GS6B2mDMBxOzqshcZ85WSYOBoJz+jPuB+vckU7DNFUn
SJmWtM/SMMAd3IV2sTyrsJj8b62svVTldZgw/iv2QzHxI2epjN54BF5G9aPP4ALz3fP4QKqTN+qg
+KbbpYzhxkqMK98XC37KR02hlP2ygImonk0UKlOeetuDppdGrLUip8mCykA2eY3rjxaPb+QFwNJS
yGML6GTUADar+m44xEYW9n0MD8ayzIhm1v1wZWd78YR9aEyfHIujYj70IP8OJFM2jvHIyeFMDOPP
WAmvXI4BJCfm5SlVoq1/jDICwSVvE5UsT1onCfumWceXh8ZfTOqdKj0F4ZeUeDJJTtPoRcs/k2uj
8T70uyGeD7May/EDKOxB8tUbbWnDRx35URmDKdq3IUrQThfPNCxi/RJgVZH7BRJ59k1ktGfP3cTK
4RH+Wp4dT57vgvZpmeDp8LGbqPM+FUUAfkXW47kuY4CWwcu+mqBK/aA5i5sKurrMhJ+US0bzJYZz
UQFlBGra4j18noP+x+zFXKYZnFgDdaeKlOLmCNPkaMhC1pMJUr6tLru3fZqkAqyKOtAIASgFlp3L
0poOzbEZXSV/VaD4NG2mOtUO71s6jiSrPaLlCR4ho/4+l4Nxjx6L8K9DyI2bHxopSfAVYn2puOAx
0HiHuoSgKj/BQGiJ3loyifBjSpZmfqiwDcKSDzB43/9upZxRNE4gAWXapyIGtgvvTTMIuGBeF8OM
9y2PkO49KGCLrHIXkAmJplR2CLI5hDhsmy8wO47OoYJE7PSTV7xuyJGXM0/8jE/z2D0y4TrNgQuw
vveT1QU8VXoZFNGnwaZQ/+6nwhf4uVK8j3sYBZ6WUi/q7WRC8tAPrEtDoBbDgTdQ84Ja5se5lhN9
O0KFR8nMgtvn/QTHnQzdoQrr1EZ4cOoC8Y3UUnkvhUs55Adq1Dttl4u6mgPv4HtYQ2+9CIhUD46a
tEr/CZqqDt7xMvYNz2DzN6mHJB479ZvWQ60+xwN+3j9x5HXuGx1wONEj3JPkcoxh2ZccHcN27HIN
Lbjhsw0qMZw6wtpwzgtjzHCZJYiAsJApPSAlMgIitnqL7aaTb/DQV8IgITFBU4KM6Nr5Hy4GgSt6
2ID8c7Z9ryaXYWKNBzO4oWqG71FirXsBExd7O1TEoYCApeJ4LQ6kLYl+6E1apEVWLlZHv1ri827K
GdSmpxdogof1Gcw7mr7pFu41nwMxk/LNYNrOwOWrnhObC/iCDO89oGiXx0A1TfkVqijp8IUIqDLf
sWXiE8nsUkQmPPXe0kRvqfYTUmcz9Ktl8YgcRYiXRbeJHx5kIHpERBiFkQ/KCq5bTZYKnE0qs5WC
D3OG55orTToOwJhRZ47DudN3uACCbPyxqKAmJZ8hJR/w6smUjUrmR2ixepPNqdYtx0GTcibMw+B1
KW0h4V1r02WzsGP/NXW9773Bbom+5H7dKe9n07QUvLNYtUxmRVD1zXmBNK0GdguGleQX4jfQUVZR
z9JsQdrylZRNrB4w/CnTOe9pFyUnNybp8knGgBu5DMd8iGOnZKWAZU7Rhtg5Q8LCQwer6eqcLDoR
h3YA0Th+gHEkntzyKh584Wd9ClzgQxWHsfd5BALrWqarWfjOOaSup7kfo0CdK+JP8burqRI+3PvI
Y5cMZMBlPs9MDuyEvb5039IGuul5GolJ2Ie64gL3zBDGMQyKbuwqoJpWE00uRTDbqcsGqBjNUELp
y3husibiMaLdARg3R4B0hqnuMhN4YaceRlwva4VkaNbD0wwMKVsyzZNpCk6YTDe+LUu8lPwoI4jE
JFkAl88QUwGG5yGWDPjsYxHDE+XM4qLVP+aZdqE+9q2/NOCXevKquS785WtSUPudoqOkzEpHZtsd
GhQ0KT11+N9VlLexX4YXgNOJas6lN1XRGU7XXfNU6JqXLxy7gIIAejI7V2XjKJR+qkTB5z6HBR/X
hyUJsKEnbuQWRTjPq9Sh9ZVTX0IdzADYp2Pv3/msjB4IqplpmrVwA7BIPUfdTnVmkTk2S17MBQQJ
8rmyNub3tgLbsMyjoBvJGwiR0eiMY4WlB+SccxEcAFAei7ekUnP4IlPkqfKQzlqGP9Oq6MU7DpuB
0mVlmExmOXZ+/HmaqYjet0NXLl+DhSK1yFNdxXN4GHhRAQmWJKNb4NA7RK2C1xAJ2+8xXBQnoKJC
r0vGLObW4eJvJ02GZ/j4mgcr5gFh2gQ+s15eUw9bS4bEBAfpseCsou3RH2Of/7Z9yroPTSmr8G6q
FzDX72kVk8Sd2qGGjPNpqOLK+8Ft2jjYq4XSFVOWpl1VPHtIHtrfxmmqTdZJESh7oAwaljRPhacS
VDwjD4RiMwbEZhjpKQJomI4Ne26RkQ0w8W6REMPxAcrB/t1iWVP+0yxla1okscQHTp1UTbLMT3U8
8+AIzxptwkOMbWqezizkzActsjAJNvMhguElu58nQds3NXC93oW2pag/u2om0mTtIkgUHWYnxza5
j7Dhzt0TLKPK8p3X1csjTC4TrbOyx3xe7LgkzRMfKjAjDuAr6UDeU5gTBs3ZLyGCoB9gBav1jz6k
uA0eqiklELZMkzYe+4ce/5A271vMjLqrKwrLaqQE0UDtEW6upY7OtWjHUR+RzhhtcSkYWS/PDAdK
bS+Ji3qaHtNgDOWdS104tA+o8OpyyVtOYAx1Kgr33YNGUB5p2YLwjOya2XdJO1ThgGQezlQ11LYh
9DMeSCBwj8GjxxA6kS/XREgcqqXwDczfkpTBiWmRycT5SY4C2UE2tNNS1MiALHxWM2RJfflrYb02
WIRj49LPFClg84leBfhgkSplMNljaYXtZDZMdQj3KOwt0AG6T3qOW9u9hGy2JqeRmSDWYIJ4Q2ff
QXwLLpl4QqxbozL0x4owawMWzFXGPGaSRxhbEFtiVqrQvY3bybDPC9Ea0+nH3fS7rDitHW5vqWYn
h8e8CEmgRKj+NMMUi+9lNPIyyaJK9AGCmUw66XLI+4jkp6Y9zvukXJDCHRLw6tgnwqeqfluNpalf
dOnz4MuotWwu0owF9QEymRLcy8TSs0QCa43aYpTV0Ev3kF4kU5rQbCQoXMeHoRCyhg5225uJH9rC
Jig8MqsGXE5mz5o3dQSLGaiy1Cpq4JTnh7BJ1rMNrTrQGSdfewRwasRdysGT3qOHGrpVyRkOwTGE
/uvCj5c0H1v4aX+x2BmWr3U36PGzhea04wczN63/sSplCqZoMCPWBcRtJo4z3Vk3ykce10v4T+CP
oVDZguhXXT43pIvKo42hvQJ31IEWOnwbAGKYTpBtb0onMxUB8orBnFUqdR4JruZfYQSzrfJuiXEG
NplKQUGBjWfN2gLV0LJiMLpAD0b+sxsK2JOQoeAewOrYkw9hDZGSrKkoXNWzpZVz1x/SMU7nFka7
oWP8iPRNLD+nRUzYxyNcRdQjpCpF0f+kaV8Kgppi2zo/b2cx497lhBRhmw14OujSNyVqW+ZBh1hp
4MqNkSAffOIa46Or8dX+BludaH55kBmiUV701tUs7yECVCXIC1SffKhwdFQ61yUWyfURYjLJuYUn
l/helUqwr/7UK/p2ITVuBwFg5uOcxamthzdt2Pb0zdiDMjJAkK2Pq+eydM6HfR+4wgBosprpR9hs
wa0FQkACz8HIo4Kg+tnFBisxA16udS9VN9ZI7EZws2D/FYQqeQQhrB/rM9QPw+WztAnnuMTrrmqB
6J2qwXymIcQkxyyceIJLWN1FNTTJlE8q71vSeP/H0Xktx80rQfiJWEUQjLckN2gVVrKC9euGZTkw
J4Bgevrz7bm2S1pxwcFMd0+3b76yaLR656kUU209Wa4sSXjAq8IeuzImg1DmXjzby7spjQhe2ayq
lpl8u33YXzidC/W9Kj3lDnFYhUAJ94PTRbZ77Py2tax4UYv/N7Nqspl2JptpSxR7nvhHOABBknFr
sXQXJXLb17VB2yi2eqF9a4fQpG3RhNN9E0zNqA+dGQ2Ji5lyysVLtr7ow+qhbecQi7KZpPS8P5Dz
5Sx+Kj2ikOdkAYGR3kl6Ni9TLHjJxB/fsoJqSoYtGK2TX8399o7G19Di0DiyFbNtefnahl4raahQ
7NMxL8sSyT95zsrXZ8lhKf9mBDBuK437qNW10pSb92ghPPkNrXY210mhdxHct447aQYZS/T+D3vc
O5tVU10UDSO9MDkTVS77cfsZrrwHj/7U2bxWKydL/cAbldS6ZB1Gf3qYcmvIT4GVtbKNdWWy8uzl
8JvXZh+tdUsLO+TlTWSPZl7EDCBt/TS5OPzoJMMhfHvoxOQ4eI8DA5yk6jNVYblcOf6rWxR7dpUT
pbJI16YkwSBuWM7Hf3cX/jSMP/scg9s9ERvPU55QFvsDV6e94lCV9/3c/1iYLTJ1maZ1BqptskA1
sfHWvb/svl42L87FguN97Is6o0cNEHP49Fy7DvXRERjxsUI62NtIDoR0Avuz9zDU3vFm7mRWxF3k
FpmbtBmjqQT8p7t71UHbNVNCkkrffgt7iNjQqQQPScWr5Tqul9xqjDIxoXicfj4UyFyfuDfAyI3z
SI/OB++gqlEBZ5OF4/AY9NvoJ4reFTJjxb352tMvlFiciNUOcuas0sKTfKTVrH9v1PH90ndjXV0L
3xVs988Nq9d8ccalN8xUNB5D43jiObw12dvBDk1XfKJuzvrwakfZ5k+HwRrK1Top0UbldsGUuKic
w6S8yWuPDgJ/fz25RpoNAInhs+2xAs1mv7trBUY1Cf+9eKeV5nJKCNItxvCwrCSUi1PA2OFV550N
VARAbUhc+JSuqxHMuUUuhgl7V7mY6a3jLbe7D3tYw4irygNBHe+qAYAuP1tso63qdWIwfJ5W9jOu
Pu9N0ScS063KJQ7UnotfvQIv9H+4UU/EV1IGZXgo/VuQJ2RKQdSXntFHHha51Q0rF33hHFCwVP4W
48o6IVvu+nGAVnMrbf2H14NzDH39ujg2cUaVrBv5h632xei4VAX9YxwMbDN1d0R0MyFT5ae+ecbZ
yC9/jd3cDBcCye1sTDJyPnjRsJIeJ8Xf1YEyHnvBTuV/i6Kn4dezmQ1IGTq5sF6XOS9mH9Z70s0Q
o66o5JG7r8uGs7EZKLM39iLX/o09yKn+DcmIexd4+zhN/+qpdvggDYa2byNRS/o+8Lj5ogO0FRLF
Q9vXzvrkcPPydpFLP7kmtrnTmu2QSXuV+bFnlKv2JOqNyH81i0VsVuz2u1+qOz4wVTRZvHxzLiSu
N+PBcwkuf122CEFIsmoPvEtmTsHLx+5d8I1zvBeZmBWzzn2nrV3woemlluoYguz50Gfj3p+G2tol
2Bt+l95GOq7IGZ2cid6lZaoYr1NTuh7FUARufgRqgG9L+HLc5tPz7TX6YTM4l7+dlsL5Y7Smdpvi
gImgeHStTfofQ5dF+Z+xJgQHaUxjlhkPOOCR6AXAxZp/cli77ZUOWoaPq6X3/mE11fqrnrnIs3is
5j06bAZ4Dw8dUUX2Y06HYp9zGWzzr6b2uH8c1quzNKrqaEhZ3x+rMc22wsUVn/lkzpMVGKV5hhQr
w/Vn7jHhYLHVDGv21K+bQ6Kp2wY2Y1vYEdGemt7f1D8ysnxw46gs/V/2rrBpcigiZksim3q1XDIn
qEpIwrmawgs3v3htuykPUiJMceklhpA7cC9YXTtIrF2to7CNHSRWxzD5QPjrOl44s+Yod1HyWPIb
El64m39DRAn2vc8ZOfCtBsfXsXBEvyX8wS0AeTfr6hBF1v6ZZV39hdUDX1RtRte6r0cZ+Vz0jqXt
uBlkWMdNpDRomD83xOyp4LowO95LF28INrmYJdzMdJe8dQM3djw1ffnLGhIj3jo/mc393569b1sa
2fN8Vo12jo6RFldVL7qT3wwZ8ZaU+umEUXhg80SL4gMYf3ttW4/Q+WxUzpfyNryIPGMeMHIINdTz
6taxylapEiglcxQ0IsdCtsPTng21PCyVt/ytds+NXhuabf+HzOgC7wgHFxWQeK/nQ5cPlU4HLxt+
TRiI30Vyk/S+WY094pLvkRdziXffYDre9LtozI35JNBwPgIfDkNa87IAQUTL2J+63YrUad8KsV/C
ySpkmm+9dM/OJDhvkckK+8JrZ2hnPVk5aTaN3WfjbXZ+6glbB3DwezeuVITXjrPl22+12ttFuqQi
x/vcyJGMEjNeI4GfdmzlvffRl9r/7qyJhFBgbLdKcu6Q4GBqt/z0GjvswVdyNu0nMYbt02ibyEql
Jsy13rSek9X1avkYqcF7tcd822O7qZvuTI8iHzOVO9+VCCl5xdxi96B5geMyCB2QLs/aveDcLk3X
nRWQ0XjgRfRFGpG9/WQgufwnb2b7MfHaxlthZVT3OnRbRQDj5FRdLFGmXqxqqkCtG1o/2o61fzdr
y9cJ0NoSpFSulXcHrp1VSYOJ6BT72FmOiTAmtw6Bk5t/7t4bdV3wqx2SQmG3wxyyuaki+7BJQ5wc
f4ohmPZ0bwWU38QwUyf4aI3Fgy+iVZ4mSeN9irxar+AywW6lLkZwqxszEBdoB+19hamYt8K7B640
EEShLV5pb7nPBp4XHWZR7s7ZvaEdh44R/kl7nmWnI/o8mBvci0y82nO1n1cL6C/JnIXvHlkAilyA
ff2rnjYwlbycIb/gFz19Nxtn+wceF1WXubKVPqt8ZJLqgqpaH3Pr9qhALVSNNWnnnvHNyOokCObg
Kl2v+lGveWuOTltxagNikXwqnk9Q2Exn6sbN4s4q2brNWlOKAP+HZY+m/6uDrXgLXV+Pae4sSrJo
yBZWEsmy9I7V4q1bMlpR7l5CnAkeXM1BORd0OOOLdpX31BBn5x+XPYheWqMK2JFbeiJUg/lPVKjb
E29cyvvhFkp3ahZu/su+Gv92iXuEjE7c2FHi2o7pkmzH7jZu6ikQT2G37aCtE9MBN7TI5o8l6gub
6aFfPDC3ZhzBLoa9enFblrdj1VfOUwFldretclPpGNXFjeeyxBdYrirOvh9qcXDrcS15eNxyMU4I
8k3MmXzLh6KfH5ZiclciYoQaTwLK9Q21c3cN/cLzn3O58GoPyC2qw8QUyC8f8Ss5DY1p0i7f/f2a
NQ1/Nz2TfnOWtSliNYSZ+GnaSPwt8Ib6XksfvwigjMKprvCFKjuAeJR2UtLni8QdW+km3cj6272o
u6m8gGQu2X9GYYgW7wON/5t2Zf2vMXMwpF2wewYTFuVyNU2+N2BoNusCfVTlNLzyy267b55bQJ7i
8G5PH4sVLFyaA8K4+lINwQan7xaDSJDlTUU6TXnRxE4A05nyV9rb38HPxv2eVsQZn4mzw8OwUvq2
zgaAjdudydtf2UpxPgGWKEHoCoR4PNRq2x78VQZT0nJnBxjADsBFEZHc2etGt7edIwlqFitZQHq0
s+s9tZJ6zgB+K/zcjl57blp3NXe5XW9Dmt2K10Gznf817GH9X0mXp/7UA/YzZ7yG7eu+jnwsp1+z
Pd7HUF7FNNcmdpAxPLguPaajZ+0faUGrz7UvzLV31/lTTGHHDB1ZPa05EbLuyWdz6G+r68AkRs1T
FWMQhUAhR6ecKIwPL6LcLDJeNNMFOT9SX1wPGus4kbX1ZxKOy1685/h7dxqV8FYawWwWl6nNmz8N
+qUXQVfkxvYYCXHUIcTuvYMI6S5nGu9+9yPMOnO159zratE/Ng2MyRLbTrhl3ZaR/e2a2VGfLrEG
zRHNXUiTMjbyEXe7qTh2XEBWquppJOa+F1yDxIxyc9O0IdCBP1h/+xV8QtpT8pmTJmW1f+puCds/
bVtKfajJ1UxEFnkvtW5bSS5w23c/FlEr/1Qvi189ZiME+cmCqijOq1GZfx59JtfE2e0tSJrJnq62
rerx7BTIDQgs4ck9bpUT9OdWmt29U5nmR6ogcqoUjxzHfpDWXAWclhytgDZB06Ymd+r9IatpWzCx
teqyOtQeYP+JfsQvk9zxiKCxyk4/h/VS/xbMb+FlWzMtk7JHuELXvxXrIz42gKhoHHxKZSai6Kpp
w5u3uQ1LlguCqKja5VRuu4lU4jpesJ8Mornx2xFBNJzAkcX+1a8Vh0dv0bDFgwr1Q8k9hJWbUtkX
qcnD1QZpUPfhbrguZkwsxwO71EXFPDlGLN5UJSzdlIi8yDZImm7sauoya5b9v6l0+ik6maUx6jMM
i1oPn5txcSW8rh4bBMvD1Nj2UCG8jhiG5F9VhCytFjADeFY1JJdty2EJ+jbA/ad0R2kalIRWuV6X
vunEU+mJUCRmRCn0pzGRCB4ZtGsa+jAE2PY3i+y5sGaIGWLPbq3iinrEitiDAT1LqrpjUA/pqoOU
jqZx0mm9Kd6ZevOPwcnUmi5NBH7nR5nLlZ6LAiDYEbK792WBosAuastNnTHU6hztKnrGpmAPTtm8
6yeHM18cvHXYQC5z23ITAzcCwGiqzsTQ/axSQgF7baJnnxBn0QR1/9whd5/iUEb9B+P+eg12Mf7h
LnA/7QjT5pd2uMUCN9M0IM7tNjlcZxwFDaIW4U2cF0wa476qC+ug2imgo5/X6aOmk8UCgjAMn4iz
LrSIGZWNe4vwcvI0JxXu0t866vtih7tKyAIeXum4suzQOipoP80UTlylYea/In5xnnVvNfLQ9EHg
EEYxlNFYHAXEHvevrrqHCrp4pZoV2r6azqnbV72X/R1Siaa9tjpQ5SUaM5CPxWuz5YyKU3SJZt1g
lgmqBTMfRKgcHeNMjHCG3sbZU8QivBVtCySe0qI2tFaBL6tD5ft58ziVIUKReba5Coe8xBlW59Lp
4xuiVN8NueNARPOVVQd3ws43VS5GWIe8q0R39iX6lPu9qtQr+GX4b6ua6KGe7YaIlbW07eeqDvyf
bOAP9UcIQfW3wiLqkfhs0QFS5I79aAlcNnU88IcAAGSOftthG0JkTZvcH7pWUVaDbB30qcWfwYAw
lEv42QzK3b+6ICMxMuGY512QLI7O94OjpvzaEm9b9oeltNruint5ladRMFjBnWNPpvnLJDlH182W
E03FMlHj4I9d84qmoWg+piBA6tEh2MHLeSs9h03aMvro7DYaHmF+169CWfN+1Jafr+/DJpb6u47a
xgacHgMLVRjGdKHQid064YcaSKptktAR4pe/VN2V7m+ZTiBWpPE5/krSeNru2TjD4EZuuV9XOF8f
UyRjIDfXpVjkecHNq79jpCHiYneDojzqWo7OXWbLRZ5Wcn9IB4aNKU5jE9L8OYv2ZTz0YVkBMMCy
H9zFVnnaAGW/m1zkwR0krMxTfNrmT3+cg99UJIcGV4XWdNCKD5fY1jDdoTVoCWDyuoNmXs0OTCFD
dGethHWeCsQwuk9mE1ZI4JB9NOOTHgKzp3jHK/MQjngIlbGiCysfOpOP1WFQVq4OHiFv0/MCbJ3/
ahkcrauVlTfUsAeGeh3Xcb23nGV4KtFk/WLXyw6TflmQW8/anSZg6X2Wl01m+3TXNGYPHrmt+Fff
BByknY7w0V239loPwZ4dTJupF9uto4uzhm2YysoWMnG7rNqeXZX17ztPpUyWIS/SQWrwY4s+71vS
NJ/Fjpb/V8mp7M8rE3VzwMlc/WrDxX1DGKIeUNVG/yKRT294x/ovA9qZ17ZpOyveXWV/+hW9L8ht
vf9huoNdYKornpdm8J9dRvF/WVN1ORh4O3xsZRmFfyumbnkaOy8QCbQigzhwc/5n6TZgSDNgTTJ0
KlhuIHr3tMM//0FkS9NGSMmS9rXNhDGj17kLaSmO+YiS4TysaoewWLXf2/K4OGs/XoMq1LMEBsZv
4hyW7nIg1X5cE4idsaew7BBXNp0XE9fW1EdMlPTHFLrbzzzifbvJefN0amYogqGa9IncrqrGeX1c
ljRy1/ol3MbshZJq3c9+Vv1u2FC6c6cVlHVacjtDHgyrt8H33w02XVna2LqSl6nXar7kJjDVed1r
tCQl0Tpm6Jd3AGv3MAnZu+DMxtg/TUnBLKo1+D3NrhJHlreZWupd0lzTJnr72XZlZycCEDFKXXtA
opGjpocHmXO6AHgW94Nx6wYGu4QbHrJI5n7CiQtRvxTrcJAYJUIFg4k8eWWp5kNO84cVU9D03lHJ
zlSXdp7Kh0JjDnrMrYZsUBBYEP5C7Vu6D06+HWq/rHPIe3/3zmBW/QcSQgm6vZjWxiWzXvaTMJ16
GJZbDwjmiByvCRmXhEVwdhI2PnYrPWaN3mHKguJZR3M+J3ywwo5tGwG0Oyz5n5p2yjrRWTfjQ+93
zpJu7trIFHla+QqXXV2dIeyKJ0hkIg5VOcrsiDAK09Y1GEx/NjWNYL6LDGB/pJcJo6l4UwEHz8mi
7aldbm6OwOnB2RlsVON5VciXxpvnC27J4s3RwlkOhbbgElCr2ExcWrWJlG5Rx1Kb5iFqcV2Ljc7z
6gz6mdt3buAvbdIQ5PdOZQzg4feKPhRQqgM8XqtffM2g2YGN76q9GhqNoQ84dJ3VEft9wy9TOS7r
kkATRCJpy857nHAujlmHX898paBfZLBcqwUIYbbygEkCIMCN271U1o0oDRaGXEZIF000fTvk9cmg
C+HeGq1OpPkul/oNT4jmTxeo4qW2R/fgdADfybhG/L19jf3a2loqnVS1vDMsdCrJyh1K1Kqr+h/d
sQ7vJpRuKh2UU53WqA3+lnYYNmcCd/WBVzhj/MD2U6dZS7LaIWqEHmKHG5P+38GDVLQwb6ndtPmd
zlwKqx1ShS51tsjwAljoPWqnrX9bfjRqGCmbCgPaaU1xVpf7Y1sEs4437RdzCozItyPVHj2EnpSn
Nlq3g1dUtMnFkvtF7EZ6eKrzAH4tKM1PIxWDQ+dZP9YssN+2xa8vZdFFH64AZ6LBdrdDkGVqSZZN
yR9lXdMqDh2CPtRefviEuYzz3WZN4HzVVbZZ+bGtRB2d81zO1ovJUagmbY1BOVM7aOvR0wsCSL8t
S9JduXPnE+ALI5eWAzkxPoTymFLChHlAGIacxitD9UvoGlSQqVYmYz/C5ZUm9Jv7uYsCGNou6L+W
TMo7D3qw4H5EpRQ7PW+ARlQi0wWdxX1beQOKmtYrHwDfh9/m5mCfWV3w315Bt4C8DkV73IQHjeWH
TRaSIA1QdCIBov7E4tELk9oe6ncFpnBzR4KIjjWhSO4rQLR3P3hBGSSuxXuCRVDFH9G1UHTHMkMF
c2fnDI1MfoHc/1HchurH5nW2n7pZWC0PEEytOs0oK2PlY7V5QmdtyrtsU3p+1FaRS3TBgqVLV7jL
X4k/0GUb1+krrPX2sxhXlm446052dKO5/teVZvFjS5XmVW9OHxyLuSojToeVvzR1MM5nhjrtpBgb
GHk2ulk0SG1j+nQADDOIzYl9xf1sjY4hqCQKQ0KL48BQKTLA4u+IZ1SnzbYvWCC0aKVEU7VP4azb
V5O5waeccdCNc1rsJkEQ7qmjGRYeLQEzUZcANMl/4QwWDs7gb7+jLTc/S3utfmPD4ozIpjqGgiHP
5kubVXN3HCYtVlJEmptmqERj/YTAQiYi8MbgnLNd/eIulq/pWx3A5cHgUzPzrO7nMOp+KqmDqI/l
Zk/z74IXYzsGveUH55s04n4N4JH6jA9uYROKprfJUX8HN0frpVrqi5FZhFw8cF6yPnDuh55YLYkl
zsF1YeGXDsWqcW8fGrLZnhJ3ZuQoy9VB0YsClGm8IqEzqrg2rbI4wXYEtOZrUbnY/qJQ8MfRW56z
aO++p6kGvrMi487QLu70JdG2uaeBOBvmoab1D7MVeIdw3//t3iJgOYlPDO5uyFaTsjpt3TEeo+I3
auFyhL5znhDt+1/ol4fgqCAEXmdrdb44A+7Vs8fiQzteNiMr0GCSdLQohqjC008tbPXpTPbWpQ1k
fzoFDUiMRHZIQmedHeZIoL5RNusyia+LBqH0UouvvqiUeRoypkZgG3Lqk8jZl0M48KsBd335Xe/D
9roHlFbKKd/k5on500JSeQI7X2Eune2BFJnhvvK823jQuv2vfp2KvzVOD19qAm+MhQ/RHW9lr0zS
jJbANRQG9lggwHnHft6oo2M7w3ZGpOr+5wZRjacf8pWJFjGlh8PUBqi77NJ2rATBoLXxBM9t87jy
2nz6dlYXIehmb5lKjNPuLwxI6l4DBN97263ksx6bznCmyLzCPs2bCSx8Hkf9o95EeY+SR4WJpcem
P7CsTTvoR+xXzA48Z+cNmJ4iGyuSxeCdPA46P/CUyyHp1KQ4oX3v/rPl4Pkps00EOi284Sw6R6qD
Y9iejBd39T69tfD/Lnh5vGlnNf+xdFE+3SQcS9zKbjwuQGYrVKQjfjUChSe2sdFz3wRDkomd0jXW
3rkdEDOsjcroKwwtX1Nt8uJVkf6gMO8Sh+IgO+WAEncQ+As8L2qpDZFmKT4WiVAlzSxTcVUFG14S
IbX2r0YyNsV6GtFqzYMNht65N5oA1dbQxm7R9d/ubPvmMZiy5olFlow6b/nqL6YhZfeNDEWreEe9
XyUZv+1xy3R2sJrKOpo6FOkY+njOI7qNTqxegDKUvXbforIF1MzYJ1CxRhRzUKLt4WZoG7Ikq/np
6zayojFsNV3DIAfzMGPC2MXeXqg5ES0e1knNbQfNHpTTGwBv9csXyOShtcDmp8juLmYYgRKof091
iOOu1e2U/infAAQrOKPD0DTTe+nU/X1RdtlzhCTizUL0xsGzh/Zo0C5era6BorGm6rwMjsbBwve/
x+gGV2f+igqpm9eHUjqUu62op3MYss2AOfgaoKapW+/MK7vI+9wo8dfumDViRd3pDoV0ACQndOeE
jipwUuHX5IhtS3hH86rbg89rp+Pa8uY/rrWjgfBHLOFDS5n/ljEXTrIZblDBeM39MzcHuw9dTJGn
9eyRPGeBC+a1SHBjcA4zPfhvL5isvxEXliQmrqrDpAPmWxI2lmDqbIz3VDzXI4oW1qr0e9W4pXew
Fqch9N638r9QKfk/t2zsH0XGwP3EVMIrFY4zVaHwGUhx4ly+uU/FaZaj+8n97lZ3I3/ZO1LA6nPM
tvoFP/jBOulm9b+bkDmWcF8bSDNqw99ryxrNcfVM9T0tGx50EF2PorfL4lhaKzj3umNzlObeKu/K
hboTR5SlZN+W/qyMY19x5jYqCdp1PGukaQ0Lsn1up01ID32ncby89GsT3ttoWN4Lj204M7alYsFy
LQq47sb+nDUSj0EuzkEvrbmX9ta/o5tp/itqb35u9ADcyJrVGb3GLT4KfgbBpunZ0apxmFFmih4y
IcPs1MNcjyi6WxvZVGjzTAvEoS3jTp11CTJh7fC+T9A2bse4jKWyK9KiLqJ0NQu4QTb3nL2FMjqF
pnqE2rO+S7Xom7x8ch4p7GE6enK80621i2RZp/pf7xT5n6kNm4Pj044zj4EYL9wUQAyBPkeoF48A
tdYFWAqtC/y45WCi0I3/qT0HF2xz240OexRpxMhbBvLdO5Ef3jkO0tF4Ael8o82eNKKQCHHFnlVh
eMlruiXoM2PS3J/2P/iYIYzy995NCDf2f87CZxrmwS2PjV0EVzvrEMFBhgCzSLqHOvZM0Fcna0Rn
eD8FUKRI5mELHYt8UxaZpglDBun5L2PbjpLtDnZy7Eku7rlxR93SNZSqW49TzzvLUqa3eJdx7veX
XUrnRYKDHLGj9orD1qFHjzfatNsuRV+BnkppPzBg5OpzHCdJgBABruKnpqHM+IQB7ItF7Cruf5Ez
vdGzrg/hxkTO9h6olWS8ao5lIC2Qko7n6+7z8u6BSCO8Yd1rSprMEt/uFpGLWfjWf+P/V11kUHIw
jc3UAfcimvydeyr6KMuNLRvIsd4KisSrq5vwiLorp0f0VGCPaNhNyXaVDsNDoPMyfEO2XOjnfYE2
X/FRWlHClOMy0P0FdTmoZGxHvrZgXuZnp8ja1wLY8SVo7T5t26j/0eDkmbB1kfdn5v4ZP/7Q+7br
YRb3XuBOxfvKosU78HjgH9p9ZKY2VuQ5d7iNC1b+AM36lR4gzwpxcctp8u8oyzNLjctACLwdsy8r
1j2utz74wXJgI6/ezuXTHtRSr6lAWUVKbjGaFz9HbIuzS3Vd1To8svDAhZchiuZyK8L+AAQm1Qv6
haCWrBjUWfQg9sXKDjjL9qK60ubSQVX7wqAcZQCbSQfcFsU9z79JNNoskWamccyprd29ZGvTLPXJ
mhkEzwZmwoFXrVBXjL3QeWLR0VXJnu/tdERk1rPiM3bRwXeq0eaNF/Zd6frdCx8fhHnakW/HRWfz
ATKHaItAu+GntwsG6F430P+zCoqQmmxnX1FvMWK26/6kO0tfrClavitVovDBmHTDVQgtRomNBv8F
obETlC/hILnN7XUwV5bJNgMQgg3baYjYJIpFIFnWRl7g/80LG4bC6wt178/h/7UkLEQlXmf44Wgk
5ihVEguBWNmc5EPEztqIJKTOQqg5p0N8yLA9xLLZSjR6SCveWTZsQKLpL3vIX57evS+64DfWK82Z
JnW8Cmu2YI9ub3FHs2ufXYvQ9IPlS3PQAzsaxzqX7LsGXIXZpSjs5YhgAXbNCp0XvTjyWkIqHsut
5qgIMexPyMnUPRU2v+tqWJO06e0J+F8hjk3swWqOM0nmJyAj57gBlz/5ISizNJScJkC1eR0LuVjQ
YjO082tj+MEXvYbNG7vg2MTse+UV54Kv542t0fBJjx6sWouU52H1ov4tWCr9ZAZTIZ7LXL4N2fEY
rAbOOIbynNIMGRf9H/daRTVbMfK3Q5+YA7rrhxJm8GcPHPQcoolFo0lDeKeJppFIGcFzsT4ufgZY
FD+K3HP+k5XIP6IJtQ39L1920XjFfysn/gFIYf2aOQEideZ5Qi4K/cU6CiedzOSydL5Dr9gujorA
/JDXododTQ83AFwnPnQWsr1fu/0zhyq8X5qsfC3ZYjpF+winY5yBlUz4dIjawbDemcDfe//w7mzR
rc5V9DDkuXXCHmP9iTqD1mx2wv82m4krLvoBVofzIL4tPcGDZnKevvQ0RJelkP41MGV77vM1u/6P
ozNZjhtXougXMYIESRDc1lwaSpMlW9ow7LYMghM4T1//Dt+qo6Ntt1xFApk3z72JzBw/wIiFz+UQ
l5Qs2JUylOjWOdVlYN76VpVPrVMn5xw/17+e0PEIMsS0xyhDdC/xSlbwAi4sUeezJLcMw/k/JVqe
pbzCQXWcehaVMCPR+5IpzQnbcJ5/BoHou9fO7ZGOcAsVF08OCWghGO6uS5U/HIK+DKEO8kKro8Wf
8x0yawfnxHh1qnAd8J7n63MJfnsr6Ib3tKy82tYXrKw2cVh84+qCOGjb4koaZXVW0sAOdexnalyw
uEvtCP0p+mIb3fhb8TUxx6cpSNn5AB+p713ddb8do2wJKuS6TyHGqbOTY244eOOSZ78DmfXXXLPd
EaWFIpXLCBhwH/rYBE4FMtfHWM44xVUuxc43Hv7GFi9vfIdasHqvnhKzz0lTU18iJtEzCruSv10G
RTbu8FKm47FzBy9m9NX4xWeW+ROTbCmxtEVyie0pt+xyPtkFk+u+bMP8NwwqGzIVeeHdQap0+Okw
EI1umyDD4Rw3KjrQzff+MerHWbH9FtDFG+eOaR+3YPyvmZx2vshUIqNLHGe7zGmxIK+5MdEldlKD
5zVWaXHrypDCP5CKVKe13RBQHQ1qvBIcn7mXnun0XY6d4sXKJhyZgrcrh7On1N9M0poRZp5TKuRN
ppPLQGuMNp5I8O0wc8GGKmy8j+DrwV8n17G5rVGZxEdvCH0uqRjedgfr3dAINST6P5rQDUtcL3L6
E00MLA5lV2hcA1AR7WncigLYy4nPmKwGRKyREs/f4VrwDtFaKlzU4zh9czOO4wMTAO8jWkI6qAwS
xKGFTDL2dXbxj1lVLh0pDQo2gyX4kBWmXeZHuDvPVUVGRtMFE9b9JaezCMY6Oao8w2i35nNQInLE
LjCqr5zkrUyJ/plWlhPBroWI4lDa436J0u4H5WE6n6Fe/bNeapxqCxLFE6cPexAqHSXsArQuj9uk
Z2Q1DSSfMpzJsuKAwt+2eJttyso+PWBaUnGR3TM4ZqJTQUBHO7YBy8u4NpvY6W1tSwPRsLfu5Dd7
n8CAb0e1uXpKl3gtDs0c9U8L8PFN1o1Yzk2HoDk2kPqcjXNSHkWNi24/TC1suq69BMqJP/oRaZDe
cBW46ktC/hzsaYYVg2JsJc97s+i9oSryjshuhG0DfFTfU43yXFPHf7HCpblMcdD/U2qsOV6Ad383
WKLki7B1+V0mw/KJBaCsz8HiW5atNUU93Fpd4V5Ki+gQi6h7nPoJb2Sa0Hs7SxZEeq+zwuWA8XkV
Thx0M0oTouaVEtUGfyo2Bv7FdcKMj0s65oPO2/o2KBaEjspjMfDMdcNxiywR7Du3y8NfUDqhLw9W
msYWyB19urkml4Z8ycov5uazt2nX4xvxveCssSGZDywLjNnNneVMqbxHoLKi1Q/QFkiBfAfDvK0o
KP1yr/A//+thT5KLJXTzNYob2WwUS1u6fJN2wFIZJYP/bxRj/t40ArWuW1d7n6wkX4sdiwki7r60
d65eKiKFZa7Pv4jIY2o1xHl2WvGxDxVldc5kfslk8nOuyk6FB1EocYrLYHmU7Vi4HwC/MviLqVV0
yQGAdJp/OFk+hd8kw4xcQHSEOG13ZeT4EaUnOwt35YKREtoll82JGIfYvYMjNOaEpqiZAc7uxvCs
tf1HRxtNTzjWveZg06S7c0PBvZoo4b8WC7EHOwwfDY8JaYjnrEBVVSLPfvH0o4AL7PqfOF+3V9pT
3JOdKZq/GxH9WhK4yeYZBtUwxWUAKO6R+An80cako8bVwMZO1U3Wu7TBMkcHz4HG3WM3gzmzJWd4
QPe2yCOX3FiJfeMGWXj0GEAWL9VGc+d7nPODe78QdfsbDrywhxxWWt1wYqriYPE/smqszIf0NQZs
bjhzE2TgVAWQdVUBxEYgAubwA35a/l8x7MoDV0b9GI+LKE/W4E7cte3IFxRjeP+YCGjBjWT4pmu0
8odpohRiBot96FJmjmdezRir7EfcZ15zy9F9QVz4l1vEWpyHQDqIKr5Oc4t0QrG8B3EZbwkJBvK/
aSgoBcYKAqQxqoyZbWcSaQEY4I7//0ojEivYVVZp2bsIX+ZyiMq8+w5nSzhDHbZdc065Zxkmwpl0
9zbjZWMgRV9td8ilNI5N1ufHscTt+aN3alYb4VeHf9qtZSWD7RKdvFkfHb/v6j/Um4ipO3bz4X/j
kveRG62n8+4tw1DUPaAXofkukZLZQwNXM+Iy8bvxDXp2lYcxorc7FCAb7Z77aR6f9VrH9AlMAuuP
Aezi1fNsIY9Dl5n5PIT1+BQGggBvIglqUewlQ6H23nMjCBtGb4Ze34MTPTaYPRn61p3/TALFcoXY
rqFbca3fCVvAUbRL3ZxdtXrvHMRt+emSnjLuC4nUdY0COKcrSRBlRtUTLdH9Qq9e8/7muv2KAXEu
PRdscqkGFknix2Qlyo2ToQOh61hfl70sTkAj1fjjNZK2tw8p++uGbwS6QH7ZsLUpskVh/1SM0+Vh
7bohe6nwZzLqsXLV5yK0rr2lpTsi9hEQJ+dP3uohCvZE/GLV6AkI6b9TMp+mP4XpoWR3ompM9Sut
UNif0TAX95QKfwlhlcPaoVILWnVmlhUxNgmiqcN55XqjKl496RWrdwglluhrGTPIeMly47GndAqY
eARc59WdYBgV/aYbmoMeDdYCK3F55IMOCXepqmCBi946j/2UED227E2D+kFagV8HF9aR+CTIwI+2
/wKknjBhksWxunUvWeRfXPwp9R/FW9LdZ0QXBMyFGMp8kmYlUOeF6kjxqVhuWpa7IpgmAlp0NRTP
tcRte0VZDMtbv8yh8o6ZA4trAGY+bQoCvV90uObXJFaMypmSxf8KrHjyYYKsInjFafrJ/6qZzW09
5LgGQXK0TROfZt3I5G4MvJ7ADgYl6YPT9136vcIHiIVvmxL+U2OeLoEPgOfK9564suwjan2hfmak
R/jJziQcjx9CVzIbjnku1p5RZ8fGyelKGINYukvmm6HN0PZyFTrHZpKFl7yaNJs8HHZeUdWPhM7g
89ienX46a6J30yhjc6g7pUcVx5m+LA2RWeow1/iVd4ruCmq7tU1wyr1yXfcspw1q7rsyVK6Lh39e
4o92FOnnsuoou497ynjSOKiZ63MxNjzhI6JPd82qbnaI4K3m5H1js7wj8Q+pfg0yj/nCIWmDCvXB
dYM+uhPRgJ1714IB9O8tiFJ/YSKPap5M1gl+utMAgqEXUvLZXCbi8jgzouzfIK6j6qVu2t6/hxhj
Iypj9iU/pY5Q5oXPZH3GwhaYY4J5cTllzPJewyUKzd6UORZLIh18Yk7ajpLYKxjTMfuP9aVG0p1O
SRjlKM3hHF/K2emBUohZ8vCw1X35M5r4wSkGK9eLr0w1dHruVDwlsPAIYzdZoErdWp/sp0fR5Utx
ceGP1qfJpNa2By+MrD6aguSLi5Em4a8+zvFYP0O9ZTWPubdNr8dlXZNdgKLKv0ApdwGHtdOGS36u
ogD/PPEFJQMitBXGkZzXoWfOsg+7TnEJShriY1eBJvGP3kqvxV/Wirq/TEMd549hXE8SyKls22g/
dtKsD2OVzKuDpuwyS03kpk0xmgY+jRYfna1iZdZZs8b3u17xjeIgHpPosa1L5kSVgcPjqWognpbY
o2zGwP+GY6SNdsKxgPpM5ebnqdpW6RFSsz5GDTz6rouiyZ6SYXafXMad6zHGcEK91PpPVZv7y9Ut
Izzl8yAMsy1/ZLLoObH7W1RJC01g/ErtFrS27GjKBtemJOZkZ8Nev2e8dARUyvbVIevst0etxamT
uUC00ZA3x6oduR6XgouWyKiFEVvW9OnZtyLwjmQJoN4RdmDyWzIQH37ybEAb57Fj5BRERfbGiAcu
Ooz9SWJlG4uf2VINoC8TsskuHVo6I3akMbLjLhT/0ZUPD10SEYOwzB5iblTU8YeuoEX3cTpDjq7r
HLi7IdX1axPGUIcxMVqUl+WEKNbItvS4XJP0aFJcFmSVQlzhpMf+l43M37d8tXVf5K3zu3EKwKwp
sM5vNa+DufOYqKzEnxusG9jOSHMfSREDayPNYdma5imuXJzwC0OQIDYbZMDEJNllxIq+EzSFv7dy
M2+8aKd2LwXa09t2Lt4vHXtUd9oF13xlJGSvstB0iFQMWNTiMAy8XcJk/51ZeHmzUAr5MR+mukVB
rwuimVrB7yYm8wCbFd4i4yJQAddy9FVpuCvGQV9Nb9fbnEM07iaAnhikk40SOCtnt7O/pZP3Lmsf
JrefH7uwj9imOAxdfGTIlnbnKeMWLM4TnuC4xr3uoVzlxJm08TUMV2Vq6svKJC/uIhrT74cFpP20
0ooUM3PWfunPyBq5e1Jt2E2fSSO1f9cxgB1PaTxPMYXPMJq7Pi7xv+Xo0Ywky+qbkCkfjABT2UOS
ztEnC+ycPxRlfCYjd0hxWBoskczSt4rZTIKiKUlmGo9lJZGOB6xz2nMgQcHvCt9R5r2em5g5mqow
ajXOkE5XzMA8EylZVNd0oqgFaYOH2AVu1v1CT6SoDlaq3IuJPCLnau4Y70Avwq0ykVZhb6u1WpSv
QCn40ka3cXWxL1fXU6wzTatZkD0McMKcDIoo/cV6kiF9TOQ2hT3mnY0ZMikPmRmzCJR0mtPTBbid
aIyRIqaL7+Pk9V9QkYb1Y40GaaFn2JsjD5hfyuUCntXmpzBqlIfaPFg8tNFkvPZ1zPFkFIugQpsY
Y9xqUKH8MFodGdLARriyZnHBIiBh6dbCSTPPA92jWsIvMM0/gZxCnMsB8NguqknM2xm9yuHeQG1+
AI2n3c0O8zSf4kKV09tE6/tQZXrt9lGT4cQwxBrFu1yMTXdPtA9mujJxVX+OZO90P3XQ8BHA0AY+
gDGJ4d1d6g8YJMa+XCmfeYtBgHKnnr+mGUjkPmmMWI4pz2P1QxXUaEcDl4OhIXCCX7g4+OCitSpg
5qQHwVfGvWs/+zmTD50UZjxXztSZcz+gxz9x9HTuvF/7YsE4C75QQhSzsebkGbEtNncH/XfpE2mu
/OqJrT4DWRwPPDi2ZuyaWnEOCOjrPzvQjH+OQpll2r/gkU8ovz/XluAq8Jqo8i6mWfL13c3ssu7H
3pEhdpjUSWLup8Cy2lzX4x02nMW9WyEtP4K+Nem+ixEhLgVmYUXqEcuQfD0Mv1A76Tna0gkr7KlZ
XZxWYcf5vBRNjVNnjN/aymOcN6ChZaRmMaElLSltfjJgDf6tCoh038lxxYjYjJuLUzD6WBK5fJbT
ROILSh98W7pJb1EeVOogVh1UeFGNMr/R8cSLnNOof9g0qA5V3raw5CQMr1fMmf4ZT6/zjc3OuzYE
nU6PhEdg9u4scGgnVqRGOCH0zCwHqc78obSngKn8XZdp6Oqw0FN1S3prK+qmAmdXHFURl+owUzFB
SVOfDm2HUoKGK0m+opveYno4BB/RWfFNojzy5cT4yacr77YIPxMLL7GLEh9ADXWJK62le/zV0RHh
zEBd1Lu1r6hsm7nkP3LfZuNe17a+4US2H54TLm+VI72vzAnFf1GI1vbtSBOP14z+Hd8fdvF8+pNM
BeWI7Qn5Om/BK+aAnzCGqS08WrelhdK55A66986A4p7nFF0PjW26D1enfDJOhIF0dlXunwWhY/As
LEYCNQ3dIEEx3tbLBaQsXYcy0O4xy4X8ifuajE4Gi2zSTUwZn1JGBWJHo8pBmFHz/0CbHC9htprv
RRn7EhE79EhC6fLPyaiL2E6I+LgfNwPcLtUBKQSizxOCIYl8eVRruL56TeN8+6nDTs/ZhvGLhmp8
l0PBkc98XB9bLcV/KdPldcdPvU1HSX94WBlb04FwC1L2muxSi7Qj+qDRRzf3uRjrVXcvsUj8pxYv
yr3BHYh2mBVMeU3di/IgCdV83jRawBURuEhaPXPyeIaN9DXyjVNBDBILpYsPyfvdX5G/GAH3ZP/A
VWTqZqWku827UF1za4H7s8p9HbBVLUeCEbdSBteu2VdlQoaDR4glASjTr6ljzwLUCClnYJapnHma
ivTd971sxvhi0OCK1MXQXunwPahJe9gFtXZ/+Y0dxAl0bxl2RAdD8xJUFx6aZmjMrvcYH9ZtnTwZ
fscxmSvoaf5cwcMXslP9jp9//graLv9IgUYZ1q/hTFHSKpd4m7klOfJiTRYFB6pC294ng+bHk6T6
qJMsh8nZSgWEwgou+83GDOVRYvNXPk3MLXXs+O+ECI0HHZRgGF0qc/HX2m0ovxIreCI8MQPkiTZf
o0/owCt5DfQgJBUuvkNCbhGfXFR50mVWPp0PgTWZhQ26LhXsbFjcwH4w8pOfJfonGiuTn/slzzMU
drqQG6aQOeQ4tvWr2xMJte9Ign2YsiUWxzViJ8rR9L7rcibDAaDTb+d+IdqyPgVT01bPWU9e6h3R
iXpAFeFKAeRR1O6uv5jiMLIAbcvmy1BF5RqRzKpoLpOYZM0TDnP1AwbL9YFu7KQv3QoYtMtLMiao
Y8Hj9o3vdrcSypI0NXQUf8/Pmkx/EV+j+Vw17BiK6MydxBvP0xgwEd9pWdb/5wGZvqldwBjX++0M
lBTHMI+m/rIw/sXPMopSngCWwzfY7TA9TYZkvxNyjm7oJDuoy48W/9A8nkvVtLRqUvj/BjY5vIRS
JvYA2KbSu3FSun91Mp1d5RQyYmNQPf0RvLLxroHwfVmVyB5bEpL/8p+r5dB6G8/WAB7wMIw4AncY
h/PiGZrQJD+Yj2Hz5Y90ipeJFJDoDJ/K+jV6nAwyMfMlkYdzAUGQFF13TnoSiw6k3zh/CALGPuVV
avoKCdZ0V2ZZS6Wf3LTElT1icfiqApoNvjCDaXzq5wi3v4Kp4HQBn4PRp/aVOXQ4+mMPnEkWiNWH
UbEjEiSzgk4KWFVfXQcCFADfYCbCA4G6XvSuqpDhEGTLuyRY+KQxeuojZm2s3TbBsnAm2hFnQJFw
51J3xc8R/gliaFEpKWC9SVxY4VsN5zgnvGmrSviWctTdm8gb2IhFFs4rdWYS3ZVgkf5VKk0/XdnO
2LtyiPBm6iThStnlRkhygIaiKfiMW3f5JFYvvpDjshAWxyuLa713Ca6y+Apwe9gifWxRZxBiOyW9
B7M2CKtuDz3CbAqTG/BmyPigiWo0JodEgGUXLSWyegJK9mNGbjirXlcuGC/ev2Midf8jIlRo37VJ
UxMDXPAVxmUcfqSiy/6UKwO7yapCnXO2eBNNJoPyrRlM8cMG3TT8p8vFb35DedGFtZjvuh3X0+bV
Sbq5P6+Yu+2TQvq0D+R2Dg8t87oj7qkyOk9NtPELvagFyb6VfEHkLhgZlRlWeEiFMTwO/BK7z8ch
+TmpVV2bdUMRGiKLTsysfHXJ9RQy6RTt2r6RrqvVCQd3k5FxWoJO9bpfzS4Ylu65g5XjFuDDoXDg
CTuH84RBvqoZyTP0FoxshtRtf2+rAy8KegoYgIwefw91id4xtNny37xibL824NEMwwijPKP31s+q
M1P1sGns814ZHNp77MWhesoU2b6nCA2kPyVj7X1Ib8nOmfCt9wAvpJD9y5LymGWCXX4CXmFhiRei
IP8H+kBJjHNFPtMPF5v7ws2qO1WrCbmahZaj+5y6y3CWvouoYP0yN0ckrsq5n0HG7z305uelq8Lq
bzdVU3yQbqirTyed8KGoIQ+vJMryjFdjX1XnEEukeSC3jQkNuUL2q0kT9wqpBL7CwDL397Vjvea0
dB54kIJXzA8MmsEeVzHUj7rb2MfUdE37HEw503kcfjH+P6vSHzpEwse3AD12XOADgysnfPBPNULC
wGIHIXV5nl1weDonGP68BUNc5/yMWkxkxU6nvv4ADM3Gc4ydZ/ORRlV3KUNdN2T/+bKVfwUFFzmg
Zev9wEMQ/ACRoPKijdP+LXRI4NozEcGsG9dY9e7HbujGU2ZWcDcbdW52rU3gMLrzM4wBmqd9xE6z
BA6+LE3LNHfCK25yYhPyqaizTB7YtEpt1no2u5gwLf4i+qI4DQTMAxxlLb2848fiZ7XGkI4jlf3T
lIfbJHYI3Hfh9vg4kjEhRtdmiX4MYiSWPwPhVfGZCTml6pDDGtxZ8gjuCZFhYhXJqh0u1l8V2Yah
m2HrWmZKeNZcsj2CrExBIEJQxwy+W/YQhzssdixegino0uoEdtcUe5IcCMSY3bT/XWOmV0/El8n+
CW7OPTLtoGOTpKGjJzdzdZxwmuJBbIroPpa54SIhIRPjU05ns61dES9LHiXevZ7Y+H4lKXGzytAM
Ssxovdz46JIMHrmkBoy4j3BEd3b6Jgk7+NFIgfMi1wG+7ZQj+pcJA47voq7X6pAPCVceNjpQWVBF
PR6WDMMKWzDpH6exKfprZkgA3OdZjfaSiNAwHqld1Z4cJjR80eVcXLW/AsQRlbqQLZhH0XFJKkI+
k54s5H3ic6MQOFVSYgmr868IqyUrZ4Hkn10kT2hQ7F17ggDwgjQdBfjeFt5wToJcPI8MzNgkTVgJ
KdEz1uRdmEAk8PF0UOtVPI8vNe4KKIiBaIedJKpZw/8RXHhkASZ9L+28U5Ig0Eev6DOUEGyyL47c
9AA0gn0UPz3sIc4urxP1d7si3V0QjPKZ9Bz5gAUY+1dUEVsDpbhhoXCiENjZOY8scDP1U+AfO+nS
FEi3AkngIirsyZ37MT26bkIqM/PPtD2VutFPE7rBi66T6YeJVorTYBzq2yRa9Wg8TgfoQE1ggi+2
QAxUVHYxwHybmxgJ1DsRbil+Kz0SDm4aR7+VNZAJxbXgD1ogkuRjuDLaXZi8HmF7k+LC+ZnXNylW
9a7z0v8MWkgywgSXTUOj0bs0GQMgon/nCIdIq/lApgnXzH4qxv6WeE6GUEXE9hWpKKyPicfACJBo
inE5B7gUqP98bGecQo98acWn6QQ8Df49pXjNR/HIkYG9jKR1qJrQ8i0EEDjlHlPWZrRKK5bdajyU
oEdbMMxE3OWMWjmnP5cxCjGsdhwQezPXEMZUzlRKjGc7BrKVyfYs4lVX6xecg6EeoBtKLGLfkuih
+DhkPkf0EK7xm7F9+loSqPczJjDa35k22rCANTK/hnULcxB9y69Vrar+uCMpCvze+EPlEW4Dt5UP
iinRV7IGsX/YBKF2byMidXdhwxS2gQV6o8qX9dFUxPkfaGXTl2RIY0CwurPijah1x1zIuwFcI66Y
TllLJ7gY15AswJS++EsCxEpkDKOhL7eLwT66Upk3i+39q2T/SnNRwNiI0ohI3SEPM1AFK9GqdjIa
ekiskrm+YYlYjJitWs2QLoRRdkpAN3xdvOXdMhQYh4wPhKEJoG7o4rge8nXhlCsJNOeCbsKwPMul
S19tW8xPKFUjRyJBTWjTwMHDLJlBKEqkDFsX4WtQiJsrMGltNx8DdG//KDUD08O2Du6T4oKznWEG
NmDLsfwyCWhRgEd+mkYDDZXcOXaPSM9z0oAKfTnxQjthnAkMDb+JAfhb7H+6bStNCFYgLgQNIwQm
TJTZHBH2eX1carv813QxiKAhOxNo3RWAEygFNGlx096bVtEfqsLpPwme5QHPQ4fAuDDd8HSQbnxk
ND+4JUAW/4pVypUTLqh/Dh2aFz8n4uSBuQoDkaZv3fckD7I/Are13U2eyTwWFk3yTmOZXc+Kpw1D
rFOTMD/nEEkujUiDjGqc6jz7E0QjLDH5JqxKG9O7yc5dtBuyPkhPaQf/duy8Ks53zHrH4hH6HUiy
XeG7LoIM4+mO7PG8O+munLAOr9JdroFwsfVA0yCR8JcLWuBQIpu6nhjxr8SM/F3c3nI89vGIgI55
qrmSvQlCaHu53jeaKudE0zUl73W/EFql1k0J9EK3Rd3sxnC6zhPnAw0nPyNFtLqqDEzg0Fg6GIQP
pya8Q2/bbiIW+VzdVFHy9QRXkskDmgldqGZpHmw0+OycrqmUFmrG7B6Io114PTND/j+tQQg6An6T
P4jZ5NWH4VswTwGTuPalljnSJQmrSuy1plyjUwlr2dzLMI7GATmTlM5rEJD9esc5U6XPvAZzy+lO
bbgnF6mNn4KsgGwA9ezcC7t+a9PuifWThPwkE98mTeFEuATj7m/WvkmWjeGSM+jH9cD/gHCTNJ0u
qveqwT0Mbtmv/SUgYjTirEm3JJIkiUZawZalEzfL1pUF7TGe8oPymeoPxxKQqG0eWDiVJ6/TwsP6
NHgd2ccmjZGBoUC5/K99xljlpsl8l/cTsrRzJFSJ9oZaJG/Pg0d2niW8eJoqfZcHvIIBqggs9Mn1
hgZTLGZERu93FEswUHsh8f9iRcqYxrYXPUGX/yrh8zRWk9YVF+J6mrY8uKw6sH/d1UU/EByT+a9G
VMygj0Bxir87AeituIVlj8tUrpBZ+zIsh5WLdSZC50T7JByYxaHBLzjwyWH6jEGt4HnIUOJZDQCW
KR7Gka+f1KOY9gPWg1B8eM0t5kVqr3QfRCcM84N2rtJo1xMclfzJ1fbPg/BzVeHeYAt7Bu+T12X4
5TpkzrAhgvz8wygNYwCTjzzH5E4J/7GpR8J/dT443k5kqM9QkJKsyvtkzkP1EEGlk0Vv+4BQkkkG
EYti+iILv8jmijcgE9YNA7G/gLFhZqyra1vxBWyAhxUJXxK2pOtowrp+7MqtM1f1QI+75G5F8J8X
pXL8IGh2LJ8nptv5P43OgqiyzPn6FDRED1+WWgBfM7gT6hFDPeeIWxGi9aJ7suKeCbIqwVzdtgoe
OxLOnesIfEBaMXn5wZsMGm951iJAbnNJwskBqpu+3gXwac0lIQ8KSRkr+XzSY+anP2ypZfWl3HoJ
0mPeeBSp5BFCi8A9xQ8itWQSjC7hUxFNQbvnYV3q6xyxBWK3ONGYHiaPRYXkPAT134HXdA/9Mo2/
uDsJS4pT1ZeEN8x0qjvSDTEtGXKgk+tQocihoSt/+QtO7qbDAQmocUmx2qDufrWyPLd4cDVj7Wp6
HXyI/r3x3fwdEZ8Cg3VgGEgSKSCViVwoEKV7qQ7Mhhz7F59wOP5AyfCRTMCfmDPlSbiw1DfkS3f/
9LKUw+9u9C1xyKwK7cuzWL21J2ZL+OqJcZpHWSmmfPwos6rOfyKPOHjvMwcc5SghOvAuDEpLeyfm
sF9xRKOoIIYPmMHvalTn/DRFmHRSEtamQ5AR0PeLhRB9chmJmKQNLRW9LCFibdOcmkgTTI9xV9OH
g4wz5UM+TqkpFopEPFQULFVuh3tFV78kvOAdUTxUZXHFGl5FkE9HguEEgDAemmXwxTmZR9SnxQg9
/Vww7xILqE2j/8Pzlek7HKNYrVSQMJAhBpVahNR4LCsENuhHxkUbgUiz3B8sCSglN2nOwo8d7i5/
vpLpGDofojJQ7oY+3u/3iq33K3OFjolFOrjcVYCZLcUI2AWxn0K1MTFnkbe8dLjCmRg6lstJsEDO
fruZM4R3HGrNk7M52lyzpXa0+VbAExuLma70KjdgIu3muX4lK6Cuvtl8A7G4MMl0X+h2wS2DaJ6z
E9DBGNwtjPArfGHbNBsNgDaCQ1GdCRHrc01ftqiQU9vKa8n7i3k68L0/pnRd96bHwdlFJi77XwsJ
CuzHwvOQ+TySZKN/w911yR011WJvwk6gPqelhTzhwbV8oq9khImQrSBFerLENo4XRAO+8T0cMNjA
4GmrXjo+bRXtfIrSntGtD90QzKueySUcDSpJE9PT7hqfGvu+zuN5ONSFK5fqiA7dLwc2GqFUobjM
9bMZyrXsHtisIIcXM5VjXOyZcpOssZtrzfjEDYeZvNgV10T6NqAE1X/LLoGKI17CTdpnVjpsGX4w
lySeOorRFxYgrl0y3JAptCF+ktQfw1xfKK9rb2uwcpYIIjWXy5DVuLddGfbPAaGF7n1H89/i7FZt
82hx3P8ZenJhrppWpf3Tra2vflrBxs6DIiK3u19GGM4Xb3BURaRGsP7Amu57x0k1i3dXpoQJ/BJe
ncxP6UAkyanFeOB2AE6Cw3SxS99eBkKDPGI3enwcSTJ0+aNaqB3u2WOKCaYZutp8TU7t5D+lWhzn
32RWqmEGlxwFgoSicCfbLFA93CYD4OMagsVfue82L0vW5d9EMxGikK3uUbDmyL41Yh3XG2HXpoSd
qFTswxjhDSsuREnxp5G21H01xH8z8Cky9NYuot2k/3CLoDuikieEEqfI34+BXprhNPVh+EZVTfKb
K/gJ94pXQ+zlihKzFxpU/TARhWNeZIWk9otCsdiCtfy6ObkIPD5BnSn9E8Ep9XIm2AlGjgY7gMUf
6Z/nXZz50FN53sb0PG7XOAggs8VWTXqfH/LyZ8tb6Wal8xQ4o1UPgYcwxvHPNoNsRzlXDe+wXTni
9BYSC8IA6oHVaIleTJZE0z3WBfGIg4swEJJXBG4VdCTOKf0/js5sO04dCqJfxFpCgBCvPbvbs53E
yQsrTnyZByHmr7+bvN4hju0GHZ2q2iXyES+aEsngv2OlCfvz4mpwuT61dUyaY2aiJ6V90kZsVMLp
PUcvU9sj5Kkd5P94EwCi5dOPkpE7bxPyai5gxHbHaZRQSXwEqIhLAcvdU0f2eCWLvp0Mm0/fOYHJ
o6LlwNNbLm+K/42AFW+O9erIgSiCpQfc+Z04skASntCKLys2TnYqxPeHQ9wsmf6pEpS6kwvyJTjN
MWrbQauo23SkqM1uFvBJ+Nn4OQQJ7qD0NF1J//mY9ya45s6R+LB7cNqgN6fWEnuGzgOs/K4yMdsz
H1rTsJsw3P0wkWkoMaO15qgwN9ec3V7W/o4nal4WXIf47/kYEZycfZaT2VRixOkhRR24YlUSDCIQ
4TNrmLk9UwPAG42GNMe75/PKSzipjfIf1NiiqsUk28W1CRHrhtmJ6VIaXT2TmE0y51HqClsSlKao
PxNhgjjt29DYF51hYboNQ++mDAyR+8mtoHC/tFs07o+JPCw9caIE9VktWICOVVWwSBI1fq/7bJoA
ocUe08yDqnJ2ZhzusyDH48HPg4Ht4t1sljw8GOWZ/ooDufljKyhIyIhJs2BSk7xs2rVISQ1JEQRg
ySCZU4i0Zv5jALBuvSMfoLMHhJfCHDR+Bzy/aiWEQLBcZBcXrFh55sJBUpMb8uw6P5At+vKXAE6p
7iakIuQowT71W+u4WMST2XbzE/yB4M229aSOLNbm6j2GEoxmULUcIXYcmRuVn0RYKcrGkrSpWQZ+
12sqAyI+YVI3dyySyuWqGHqnO96zuXnm3sGFPelx+cWkucI3mpO4gmPLgkgRsxs9GJEjxegiWbzf
Q9BX9UXXc84lNtwwvotg3tFcpgXCop64mNqIaNYBBb2UF4jORfpAJj62L8PY0999ZPnGKbqULVrF
sCJT8rt0cAhUmFjVBbW2HH4qByntr1w0n3PExIYWnhozIBT9bBrqEyc7MR/iCE3EVyModB4q/smX
gt8SXpZB86DGKgInjITNTY7TlXiUX9Hhc5Hag8RgTLj6f/rBJRiQtB3gr2aJegrbzMpHJqSW/QGX
1CJeepDmv/A6Wnu03cIEQssTBqHd4g2TeyjxT2ksM+uMJ7ZZ86fGHbmhLd5EtHdAnKt4GrT7ibF4
M+41cCwZqCvltnvrePETUqFAaYUG3J31MnnzIyKCEpcBv8xwKGaykQ9+bUR5xs4untCNkuCW5i2j
bsaF8u80b6ZX3tbe8FGsNtdPMGFZs7PNITov8FjVTPaWQ6cahjz7zGIz3E+qIYLS5XYNb4W7OfHA
rzACKl0B2CvcZmuEaXr24bhZshiU2ha1o/uQdUlGYZY9Nv+u136KYL6fHN9/H5TiP4FUar8leZ44
byaQnHrEyBVLYVxq7f3s9nN7zcaOBjr4XKJx0HvL7fzJZnbiQF9KDzQYGztrxVFgd+FtnutI75l9
4x6T5mR/e9hjQi5iOYds6ZXyI+LwJ6lNN9UPhntwPkM8QknUSUvKKRRTBCipJ2o05LRr7HiXUZns
YYPvn5l4yEoxT3nqKEcfKjR9l1x2O0ak4YG2B3SxpMEnBfQnnsZf0ov77RGZbf9On08p3nJFDORH
0fZhT1UjGjilPrGDVMAiMSqeyC1sIOo5KR9WMOznqIlTdYtkxPQ+eugwb3WrAo/pvUe25bHlg8Na
js0rDEuXek+Wq/HNMvGu10bl6otwDYRO1QW5vmE6Tb9i4n7pyS9CV9DaU/MpMXkn/Dsysm7wslTQ
xn4U/LXHx3KcZXOdY7maH4JMm6bfCJrsPgOlG9AZodAJbV/SXIZuvDgchYQ1soMVZC9hWbFcY7GF
hesNcUbz0AV1uT5KBv3gbAeJsUhiMccoxuIOP7+CxlBVZaS/C7M6Zjw2Nlb1E/VZnft39KZ6fRj7
NPCgLLUDvU1c+vovd50h3w1Ygr1HtqU1t+pi8its3CjegB4GMzD0N4GZlyebLVsgA+Y/dT2zMNUj
iH02SEvYQK/nvRksv/yZ5tqjhkFangwNn3qn6jEUF2643lYBEGQYtHofhniYJf5/KH3KpwAZYCQQ
VMhlXIBcOLUfeGIEoQwxB/MlCdX0XtUEDSE/SmkZDKvs5DGLFGcSsNvKifXqb2SvoH8quLk6ewZB
XkNwSqU8mwUpZlv0sNvWNHP8Q2uThtC+7D4SBydDuscCEYtbZutxvKvxIA7P1egE5Y22K1Y5wk0M
O6ZMySB62KbV5IGXCYnbpAMsdclySgAuTTUWQGfb2H3zASn2lO+2+F0PUJLm5hHH5FriQl4j/y2T
41TeES3Frcq+37OURwnhKlKcY5qHfwofJ/+VoxDhhoSU+hK6nb4yaPvlY0uHgH+kPCJ/U3g303e2
4E1xSko/Tp80jRsNczAzk//dKhqK3gr0m8/BdT1bIDNWrnOMubEDRahFkj25quN9kVmx1QTkQkUP
AqWf3xZfrH+ZMFjNn8qyyOLpiGmEfW1iJra9ppfGPWmqRNpXLkJkcrEHZb3Gzuy5QCE8FhP/jR6K
FZtllx6XFnDUjEIX5fp1YaUPutzjfVtYbEpJR9VytsNLiACEMA7cSUZuCsEj5Pb0SsAwbS4EaYjC
9nMwtj8Xtp0ahxXJsPVgp7wXN6EsTHZ8LiwZQH1ur3J3G4izMB2HA7+FBRUBH234WjnudqoOnjde
CZXyqpi8wk8vXg7V9k0srQLh2gBuhOYMbe2vmBglUAxWyHo+SfXyOCXV5L5Fi2IB6OOtCp68yufd
NWE2Dk95ObODFZ5hsVTGgxaEJouFfaaVcXBFLSE/4eNHoLRy6YbkqVOKVzIAryU8s3OvXA7JwFbp
cVIJ87vxQ5YyvUcM+gCvSIhDpex2nGtAmubgLvS67NDBAfDt0nYkNsMhna9PsHT92dkPLkUGj5XC
g9Oe+bOX4B4n87K+butIPldVSEfAMLaQwlk46SXdEU/g7FFFMk+XBfHT3ndOULkvMlhUDmIgCZGW
VCPA3lO/1z8P8GDKeznqAs2NwL7CJcOLhWiazcP5ytcKo6uOithce2Itrx4kfufsZUV8YjMLWNDn
pxd9icVt64NguzbhaRnVPVUl5Fes2CayuXLYULY9Puhy9kZzHdKGlwn6ef7AHmGjqEkzsNMHN12o
o8KCshnvDXZ1rJjsKZp2w/lKSrIwTYQ5gkeTZZDNp961+TNDJHnYrBqnnJOWiJh/ylp/qA4gEVIc
SKpt+1+DjvzWPZpsqI/LGDPb4uGELA5TPmmKQ5FWc/Kj6WTvvOSQ8rwL6Tg2uWIi9H/IcP2SzCyg
yyLWeRzfcsjL8W6a2wFfYgbd4NdAZt7w9RHtWXquqxd5pwIGF05kXn2kHpdorJrjRLcScTMnKsTb
MIXR8Es0hXoeNGCAN+ZIP30MsRfP7qWu0IOfmGsG+9EZ9qaXQuNNxE3HaLSfQQtJcyi7fAMriGnJ
H1YuGgs4DO4Cl3TU3DYnb4REbamxok8yL0kG+2QzWYEo4OhJBdX+E3ipbc6D4BN/rtAsl1dOFfw4
mNu64CErK5JgYwVAzizNtFAMk5TIq9lAlgyPZ7TqW+wTKDtPfNvZHcojqdpJT2wHEMRT7ydPbRC/
IET5hODJ39k300QQiTPXRz93itkLuKe2enkUa+xlb8n28j7CYtDFQ+yDmrxulGhcEzoEBg7hOQ/O
soewRlXAqv1nSizlryiLm/a9oZPbOw2DDKPneCbJuuOWn/b8zhEUT0kFeeClG4hTH6O6YFGri9H9
jYiM/ZTkE3a6CS5Feadn62UPuGEJPBe+P6n3cY4n/6mU2GbdbnTWc2RmjnBh7HCr3RnXGltb1s6z
nzOik+mseiDd3kjVRSghI3s05eJcp79RY72QDZgVqq7+dbrMHRukcaRVF49Qi65aGMsupWUUUmQI
ZlKgnsT4fWD8HRuciBU+nb3hJ9/tE35TcHl6UivwfjEhSehMAdQ50vux/DO6TuM/87oANSvglWZH
E9rAHHFMWHkExdd2N50rsqTMZRy81OvRPLWzMFroEE4poD/beQM7F01Q0tEx5fwaECcHTSFTZcqT
NEGc/ak6tmxTCCPlqnhRPwHb4eMzbF1F70FAmSnAbZTD6U7QrcA0QR96+6FY501f9MugFHUdLqpj
JwY+CQwNTjJQZGmRwHy6YrNXzBkq+85ur+GDNQ1wqnI8VemHaIFyQGJkoAsttuIthrKgJw7Aht5q
Tt2AnY4ESkxwM2hfhl7youIgaDhCaT1fl4TfSAt3/KiwqjbZeWIxhvlhncOueXAHd4geDd0Z8QN0
QLhoGQFbTDHh2IljCDm/giZe5OoZqswSnFGyYepXkDbQ/oNGAHjKTQjDjJX6v3uPI4lp60Yy0AHZ
9QQLbmcaquq7P6A/eD9M4cCwbj1USelWbNGOcYFDHjpUqDkIF6xyknYO1wxvFeb77N0WwO+h6LBt
fQK0gLyy2zLzGIARleVh9NUMHA0byg9v4AFm+CnCJ7oacveMiAGvYHJb7jAByR9ygQ6D1TsoHuyx
shsr/0FMwUTRUtCWrbtj68CTRfsbl5iB+ljQCIap7MK6N7oXzJ7TD5w6vLrZ7xDhB5riPWkiRqvB
HBhQAIfbbQScxSsLHlZfebSj8z4JBa3dLMsS0ceELptSgMdYhcP8PpIqD3/YdJPCU4pQviufOPlh
nVIHWSukje7AjhyfQCD9rr+2jTeLFuPEyucyMRhIDjhwPPkUuoEMxh1QZ0opudJ13aXwoRjcr1Fp
IaBBoDzOfsciDG9dSL0f9AFs8esi6uAIUoCl7IysnGA02J7/SzJa4dwNws3uWdGwbMq61TX3Oq/6
P5xepfvsIczQyFtmXvkvtU2HOLZg2uO457mEoJERo4EUPzQ+ZMccwkdwlCx9lk9QPyq/WaZ2hiy9
rUJtKN34L8oAyzVw46w9OvotszTtyVLPRr3EmQP+8yKUzy+bZ6fkYxOPfnkNsQ64e25IZPO4uCbd
JQxzxS6bsEiSmIufWq/rnzdQWvAQ6y23B9y1qb8UlhFxc5zJXBoYcel/yVLJAQY3IY52i424468+
Au+5d7E4D3esk3o4+HoOEuAio1uq1ySH/53ttHZ6ZtN03rbKamG1T+ePsvHOAsne/MqVz4+96mb+
Yg9q7ZqkPZFcZbNg2oB3VpZq/Y1Yi6/rYzQrtoK1ZEz8xOMi5TfPD7k9rONQOGxV/Q5nGpTdsKJE
IE5p+aG6KlHfyxgte9xTLcWC28SVPz2N2E2ru5miXue7O5TYbZphJXBkQ86cF8JECCJCjdWXareT
rl7Y9h7VyNLp3DfgzFDeaq94wb/MJx0Jnzj8SC3B+kkJKLUty5xPHzRQxsV92Uw8Tv6UxuF7FAWZ
927LGrgHuAr3HZeGE32Ypu3fC1KviLpOhZQXVR5KWb/mzSURLStTPftFfaUsFl8V9yXc1Wyl0NfY
Ls3uIctoDOKNUwbcjhuzEnNgznAS+45ZrasbOgR8ZDhUVFIf52Ycu+EZoFLI1yiML38GOZ1lu55K
ULYWeP+bR1qHSgLtUhNfgZoGGZRKaEEAFmdIrFV76yuuAWjPcmvoRctCfx2YTgDJOlhTYmT1dt9E
a4JXCl25uRZ9M3q4cBYoeMdKtVH0zKeHOd+Go5HnkJ3NdFKcENBBIzPgAaAYV3zL8kk2nxZbAJYq
RXb+vckrCpRjH4f0gdpcVryLM4gnvLzr6LJnQ+050uQNvK2WgvPWuA5+VcWlEt03KnDrVAioa3oS
YKQjpI9c1d+aPM0/UsuGjUCmA/WSabyH4P1JxN4tfi0tqt2PSE9AaA91SaewhFdJTRB5eTrophPr
bm++6cxG7R1vR4z213ly7TcYektFQ5jvrBQkmCbwymafsBzCEILbexU0fycT2KB0KFzgeGDsWyjj
kd8kREDnlLsdvCQOwRjJZ3lJyCitP6ugICknkLtXpgI2O4So0uAfEnIAV/qTd2TJ5AHQYhWPNQsm
bPlMJyU3MRBq2IcoZ+LRYbGTex98jMfkK0H2bPfFRBzoB4tKd7kDA7s6exXXNsVVvWUgeFF202/m
FhAptODIfKZAsGaW+4r4FigFQu5imkcgBw6qcMs+B1BtRpwNlhQwgw+xjHpHuVA2/edCwKmPfTBR
vLzDpbOhc5mI6yPmODQGOL9rss+VX30NSY0pLWc/Gl5qXNN/cX4COKMTxz4HzO/y2ZGEW582qXLc
0SmKdVBgDn/0soZCnmSSWfadR7XKwfkEEmsrJuOF0ADtCA0WpbG2lGmxjGb/GhOCpxltdm4h5mse
+tmXLxmnL49lx1R6HDtQoDd+1PPwNyGS11x9n0cCCqDkJkEXIpuYJd7WSpyIqQf+BU1X+JbfcMpK
bNqP8SD7B+RW015SyHdUGEvDGphgRayuMS8KJHALkpu8Lx3exIUXvZ5pf0Hqz4aMZryOtKu9H6LJ
Ya8/B76+R8UheZXVVGfsxmDMu1c8lBjjoiyRv4SHyYh/XA+KbrdtoblSwgrRmWT1zekTbHRJmvOV
3GgcUJtKHwEj0DUsLs67bZVBiDeEUFkE0xOSD+NU1QFL2nOdLvQhSQjqwEXu+/avdEhO3GVOFkFU
rjRgGWx/CF93BbkyiIJD08hP5XVsVc6SgpfkwTEdViZbSR5T9uu8SHGqZPLa9LMOPk2lelFAGC8i
UjXcvdCPd3Zu4vxCSxf5KXr4eB+wNmGvzNHM1WzqR5yDSUuc8dK0FJ2uJ6402DBiC8r52RlDZakP
wzo1Rle/cCZBNt2WYcZ9mpzx4u+8qgojUjVMCGoXboFB9h0UOKTYjqBx6uukg63cAguS7GsYNyum
L4xuQLTeVNux2j1EMbfYK11t3oLri13ADIUMhT/9j4LhWiWXiQ0WZCScKMo9EjRcmXq8qYmzbzOo
Ks2tnR+nRJtvk5V2xkyYsn4fEs5RVEXQNol5CgqoC1+KgReVKmcduN0/o1ZH3NTrGJAvt7bhIx1J
+z6U/dKW0TEb4+2tEWYd1blmBpRG+Vg7zBdR22CknMj35v7SUm2knENCnqkC35wbsz4zgnnObxV0
NbUzCbymktUHnngcOW3ozqArG0t51Fo0Hh/oiWtC+htRBcjpbknlJH7EPVweSKHNgFGpGLvlLYdE
3NxngSEYp3S43V0ri4AfcKeJt9G0LoTzGfCw0NlDABcbFljuN9VRVY+4NHj9kXuoPfNb0D/D3q3M
b6Vn/kT0zi8eZkefaWHP/qxesd1ZjGCtIeaqOLk+9teu73HrUr8Ytg8coyHYDEDYr0G5WXbJ3SNj
ZVsxnwiMPrMx8u5tbvIPMFqY6Ew84lBjn7/aJ4qowmaf4iW5wr9dgaLQc0mRHnYKjYZTssjmoj5s
e6Cwhte7R/alLGNM24D/mYHJvriFgut2GKgcb4c9TrFJgOScQ4maHHldRP4/XHvEJHeLg/kwUeAl
GJeIAxeVyeXGwVj2FhKsXg8ITiDP8zB047sJhSU9SvaC1OB1AjmiSVPazdC0E/c9RhBEalybNXxM
Olzi0LuncMTc5+TyT8F2k24dxvOXWBRRc3F8mkuPAdli97Swf5PvYoqX74TLEY/SpSPT0yzC3UTA
2c0HIGCjQUiK9HtiM5vdBpwg+qWy3lLfm3IJunsz5qnaF7hby0Plp1F2VXoNMvS0NfzDAe2wZHNi
v74TZbcRo8oNfBB7pnxPVscy3vCfz4ShNoZHdoBVGrVcCBBUYxJgASt1eg1Y5q7c+f4CiWJV5OeY
aJM+wPINZ4iVpigMlNYhYUl6TwICcEAc1ep3EhpzhjYytZ/d7AY3PuNOx36s9+zBroQQThy5I7gI
smxr9UDygc9S286gFTvyFNBC85zyr1jMzoPftXN6h0Gq1ff4oPlV4Bnu/xAItZ+0dPPeqlYHtU2u
UZjd6RSQ/KNfsxXaQ/jQZwRevmvNh+qpqZX0902vcfSw3Jf2AuZysF+KKWaAvR3iC/4YMb1+hxTL
XFiNPScS1edANhhdw6egzTIqzoCJ8FdcphFhSTI8wld2ZtV+NZ7bV98LX8qfYOCaC0mCon1ZBrfz
PhMcTT2Bh0rEbLFwYRdsN+m1z7ujKeWSHdSU9b+SgqPnLLw2fJ04J1+GWBEW2bDEEzPsWv5s4sDm
LGurwHspgJ3zMm/nUP+UGaCNn1A3DcqEw1pa0inVepiwk5w3Y+XGhJpNOODenmwEQTvxQZNxM8fl
++8qysYIw63xbV39beOArQro2enV9UX6ir2XacFoEOTHzT9ormWAqxIP6abUN8XWFkC4Gz9FacKU
+Ps/WOfadeweD2jKuCq6iBzcp6C9FNtDgxYvPjfu2EQ1QUT9kfB5i0TdRl/Ki4QpimfcPEFhSMbn
nJ0mXZiUug72DgqCSW/YeWYymGvlM1fCnKFJo8AV0/f7NMld7znjhzfiopa4NQ5LBxPjD+n3cX5L
7NpmLq+GUue/7RLPrB5QKyuflFRQzOGvzdfAmQuOQFd3tTMn1CxGKnRuEDl4OMn3E4z4lBKm1gea
fOPcSXbMHtq2sHqg2i9JHZ73Xl5cvNAPNUpm8BwQqe/OfZVD70w0a9RAe4m4A6NfpwdyWfgCNexh
YgOFVux/IqTormNHdbF9zkUGxCZYdUmzxmEpqQ9guZwU0yl0K2lOONaGn5zJGxdxSXnqBjv81LLj
kz5vQNZ7tiwJCeEV/bE6r2HqR3duzJN4n/Mua362bUB2UmPSCh4THBvXMM3EKy1evjwqr3S/Ftoz
9EufK36zAgLtNidkqHFL7LF1DEnKbfsX+gU593l0JFGh7JSWKJu6C7P6gdlDPswhSMHtJEPox83P
+VJHBGCwrvMS9v0KaQcf8WCy7hy2dfR3DgnBHRpXkbxe17XnIjIq+ztsWXljC0dsPuQYSh6yNgZX
O0VbjCDE13ECq8Tsi7kNHUMtrqHouGybgk8p+s1OMi3UUE02/WlKCxNyEjWMeU2zvRMSD6837qzp
if/WftNxnl5AFtr2LUzJqYHyp+aGn0pTTAar+ER372q4oO+aEex+EM9ICsI1PkETxwmfsW3ibQ1G
Htn7xA+4aEQqTbgCdmFvmI+gY78PGBa7KwLDGGHDdwJW/ghsMevCGBOnobMtpZztiIsaJ6oGWuJz
Tx5Wrm34wXJq7seejt99ilBVX6s+kZ8deIXuhK1t8I+cWNwpMY9CPuV9F9bMJmkke72PilH7r3kV
AY+0MRmTB5rjo/Dopy5RkWHAqyWgagAjgMVV3AVka3v8OZnTn4J2SxgPyG7NBXhbHwXPvZW+79IG
G4BkPCAXD5CUfQKCe14OSXfHZEUXozUy/kS2YWrd4S2u7M3DalJt3OZuiB/delsdLelM/xV+3QmC
PaiYICK25QO2utk15T4DGwHaJH60cQMDRiujlcSza07ciIpvLran8CqsyKaLb6rlreBnGqG8zZ1U
+a6ztnfvECExml0ITLb0w1QT/3PA/ESOkYluOdLcF3cP4GfK8ptTJ5ywrQ5T9zCv2UR9NJJNeU/C
Fv8Wp8o0u69iGAkHUT7W2ITfWMtq6Im8ohd9RQzRabRXwVJGj5kf1CA5KZu22c7F8OYll9hHsTnG
luntgWWg372uYoCWiizf8s4hI8jbysBG0DcVOTlVy16/TeoVsz03FZEUrBYOA8G5GGRek0rzVTEF
l/1Zw8ynm5yU23owvae5bVCzTQ4UJs9cPfCxZ8xUmYupSleWsx7eR2Xre/Yy4/hCqzEdkpxx/KXp
tuCyku4wR1BMD97YuP8lZZbbP8yQCLyItoWHlqgz8RlWTUxD9Ijz9Jb0IZn5zI5cspJQgstkSez4
5a8K0IR/XDQegfCQeCIZX2VGjv/BYP9cfnHoto8a7gSirq7V2+QM+sGyqLuwq8EwUFDtJO4xvQTZ
bQ5g0jzDC1L5JW2nLXrsBX12rEL+gVB5MrKoQYO7Vlg/4fvlMPywKVRz+Gl6pOWGzqjNlaE8zBps
84lP7IoOIgU1iZSD0M3eMCyhedFQW0O63MNZUV9zIOA6U56R/az9MbB7bKGyv61hSGw5CJEvOXBb
Js3GJf3EaYeOWhVkW2A2kv1rhj7zID3Q/pn5Ev+hGSeWSIPwcFlR2lyQeSTyTtWCXs1mr6SOezP9
MXRRprOxmdaF9gjlEQjZ+9rb4r+G/UuV9ezKq9FffkZ6c7XlZbFVOpqE4siRugdxWTjLLJlqSfJT
hwHqiCe2yz77lemjbnJS/3WPIQo+HFuHndCjO78KDJb1cwZYbPpLXgs7TAHftvtJKnFrSkGgwZ66
bOYLTNbyIcvbwtIJtEIqJn0BvNLaCuDdMKCWLjaebqyuER2YPem2qNK1c1H6Gqp8E1oWHgPyFtW5
/bekFEGUOMOJu3lCd/lSs2UW5MSHA8j2qP/tF8g/hNkz7rUAbadhix3UrnJY8kOO7bzpmTZTcQlR
fuNTGhQqPI+xs6hztmpiLwtP6u8tIJjchNnGssit+l+kI1FAgGX5f73KCetiRzlRJ+85fkX9QMBy
mXH7rKn7hYV3+pbhWSn2/KC4w2ulOIeEM0T5PbqK/WLc4+etFenUpuKFvk+8srIU2jvN6yJdlMOu
cLsPleUo+v4iAPAGVftOtGmyeJNSpCyF8gKCz+WiArUqCt7yYEKOYymmP3BIlfqpyhz5TKTaDJhv
BMjFDIJiP56WNAw5q4Oo/oC207xMbKmZ2IHGvCfThLuWVct08qsGe2RlI88/EdWpL6bq8uHNCLrB
RO/CA1h1OqFh/CsPLVw8KFSZSfOdFQsNkGSf4yq7H4PVvmo+pMTZOAb0qRYsgqC6eOt4oHibq0KT
0Ui44L4Y4j1XfaBdN8UdiYYN1u8a6Sro5RONpnV+X7hbmj3EuYVg3WOu5fcORnchJsXO/VzPRODA
/E14zP3K8RkX6bkcd26QhU/DUuFlApKbv1HCw250clPYaVOHWe6c1dB4/kAmxVpP8JGUboYTH1Ec
Ai/WShHZ7xnrA9g9tNnHJE+p2PA5iRs007j27ho1k8D18FLtk7IPncct05uf+T4SmGKwFcgBAJfm
SWeRGv6HENU5F2GVcI4iFJzke2lQC77RUpR2P0XHxv+bcgR8wh3PS1OChC91k8QvbK4wsMIDqgPO
zXJ2B6hahU3+W/g4hPqQ0k/hJfcsRvzpkUwdWx0s/jUkTRJ46ibyDI4PHjQKA16RafO0vkMlLtvH
GCPD+MZWpe9oLG63oQ7M7OzdfI0Si4HOoLzeEbpnnsBR7DqP1FU4wxZzd0ufPxIO23LQ6SjG58kA
TPwK5ADFm1+7i/HRugunJQF25SzDK29Y0Zmd6juZYYTUvP2eA0olLEMZnrE/rmljs7xbvZDS342t
NIpJiaH/m5OkafaaEONmtmZzjcsDPkiQ3hMEreZrD6MO4i42hGzCOO+X8bKv50Cu7A/HWtwzGSOn
AjYLu8uKwLy8IrjTz2o82GL7iaoQsMtwG4sJE6RcxB6wHK4SEQfkLjGbzeq0/aHQ8VQ0Ba+uyDCu
DpA8gvtldnz5y5Pt8iMre7e4MPzlVA9wEQya26q6Lr31LewIShiqtr4RYIIJ58phnv4raEKvDxBu
WIv4KwuZCtPiZnvbchnDWmIzhlvEhC0ija8v8SbMV4Pp1NVEEXejMKgW80CeJe84QBhQ8BB2YPCQ
mNutKzCOupcUUzcppKJKTg0hXXxxlFhvQajeK6MPSeuOV/OKWpkLOjeNL3qpxUem/bKmbhnG4nd/
Laf7GQiV3BYEQfcVQDfi+yPHjb4TCLLlwDxlciJ+B8BiF84818T28z8c0mEZbgGJcCRLwzYeWcWX
9Lhjt/R0HmKD5d0Vv9TpEvZH1yn8oqDCptv66Ixwwx+8b91TPbft8FhHDTcVz3OwvUJOIgFORTxa
JFunjXElSiIcELCZYiwLQ7ZGlMuaI6tqtrwpoI5fVbpFbMuaGDU40zmluq2mbB1kUVQF91O34X4S
7qjoyjGLpTNwCDd648cJzaRdNIW/tvJ1d/Ay5L7jsGr84xWIbGdXkfew0ItYlZyciksH2GLxBjMW
93/RzWI5JYRk2YiHRTDcomIh6TzGk3khnbYOD6S45IcnOKZ2Pi67m5vkDaEp7ZIN1qPwf3AOupI5
hUJmlxmZUBBf04jYIFLNs+meFSHMrxVJwIOTjgT2kAQsFB+zEf7jIQ4Q0nY5pt8I1JXvmkvZjvmG
NqLpcSelZ7/4xAbZKwja1XwUIxfYC1QFrE7ErHi4WSKz9CcdY/zzFOQtQ0bjBS08WpztwFwgSWQe
DABdR8/Wdm55xu4gq6eJLs7gu6DVw3DQF2jQwD8cjbyMWJCY78ZmHc7G3g8p3kZLIXBdSOx3QxbK
8rr2uKVPpcsU8yqjCeNRCnfU3NtRASmUDkSPq4cB2NzWVLjymPocDF+sm3sRgNds1+DvgpCQvrD2
83m1BVUGRKVos/EEpCTsCDiO3VZo2iz05pIFSa+UsjDALIGFz8/uj/fGIKKaIzftcva7iu/qVKwV
OwTefSZ+xIvDUYzutNh7HE3ELYGBzRmhgI7ZDOfOEu5jyFyCdgbg0ewMSjyPWRAN4GgjO3DOrGmC
Q8h4Ivw9MI23G1cOSEmIyr6ji52aNa6vII/I53B444rbrM6g7Mw1y2hvuxdBDplkINWdUQ068W95
p6ALmIj79KHoytDbJ53Xy5OwHk2ZQLxXPKmVZPVB5nMzJ0CBEexqPule5tGCCx98l44MHpe15CdG
VQYrKfgvov/ODMz12yQazA8RtLE/b4yFn7Hvpl98vpgtNeb639LLp1fdNXxEzLCxpVgUU94+sQDh
ZMap6ewG8LbFvjAzV1psaJhN4Kr/u2NuAJ0qE9iMGoz9fLMy4IMhKA/izbXhxXcp9L4/gB8RXArQ
bh8l+wEHk2desIkIWHDt/bbpfmlr8isKXOocwLspmmE9i9LMS3ExqIbwgNjPLiRtDkDf2KEpsWJ+
ZIOf6B+JVvY6kG1dbgnA4D9Y58lUZ7FXcOAZ2so2rx/pCiupUDtgsmfhOkGsfIldgBhH3Gpte0gK
yY2rYkFOhUqVh+8Z5lt9wHdFdi+W1vnFN6i/yQh2AUZgzjF8TZmpb4T7MPbhTYV7gQ2Kv2HxP2fn
sdy4snXpV7lxx41oePNH3x7QiqQMZViqqglCKgNvEgkgATx9fzx3UgdxSHVoqgEhmHR7r/WtVqPi
ajjyS6EcdHqoZaAiA69133W9kDamKkrk9i7ILV4NAq+i2DekyIJzMGr4PlhIidYg9uR8UAZEvZAK
ZiqlIRTxew7NbO2rkCjUDaRrRMF6OEbefWaBk1gCLSW4C4pvfjChEMgdYH/KACTe9D04XoSS2D6D
PTtRFttQ07AP6r7NzlYo5I0LmgSSfLcm02lG8Osk1qeCGh0T3WOtD+ybpFkHt9AVzVetq7EKemyh
7KNu0nBf6WYdO49uD64EQtwZaDIm2BMwep6DkkBMD7dQLXKMKi3aHtcaMQOyUcuOoUqAjiB7sJFk
4ytdg5ThNuRIbX3FWWUcbqMW/MC51zrS3DpL/ISZc3Ki+mOvCfxT4NmJyGp3PhJo8ua7HvYTFh52
3QKbtPlspxlb5nAQRM+FiMXeo9LUDowTrPlomN1H1xg4IFYiQc+dQE2jeleq0j6yDrGLdJH+erAu
a3wesjScdsH3L+NdEztadBgDSfxOpmhk3MZIjqBhoDuLltT0je8jHoqVpHxIqbhJsc75w9nwwzyP
JW+k+2CfukSr1SlLAuhqaYD8tyARcYcN9LwNId+CfSUKKOZRsk4rAIswkn5kSAeL5dRX9klGaWB+
80rMEwef5twz5YJsUwYp67DvwyBcZFZa2DsR6LAKTFS9vN0oQMYcTpV6Sm2TEr8uY2M9jkMz8PRD
iGZAPHDNoJcchtdWnOGHYU2zCgHTJN2tTUIOuz0s9jg+BiWdJUXmnLcs87OTCNjVYxkhrNsI1QCu
sUmYsBhYeUjsBpwbvMKblLKC/0qRiJQDMApAlKWGUWVFO9G5QUdRI2uObfGMQYqV3eRBZc8d8W7n
lKfhDN5RYvodYkYgiK3rMiKpIdxtu2pCIp8GaLj3BErKmyz/y3tnE0uASrtGYIdbyG2ZQYi73BHa
hyNRo8tBrrFLRu19BHJOcKJM271CfsCRIDP8Y04zogWs4VrfhGFF96HXxS+G9CRCOAtaxdnr2A30
66v0XdiCrF1n0Ap/gcWjYQofjKAqaTBn7oPfTka9aATNgV0oteCI1IPkmZwtzbOKQN0su97TfKJb
WD3YQYXBFmcqznIid+ieZXjLkHuUIwJczw0M9TRRfoSN0naw772mNQaAQLaPXPXGDXNkVl4mmtsA
xVn3YI4DDwdCRLL2TBRKm44ar32Pn7DXNqY0koFWVtojQrJhcpO11ZrfMdWokDp17qXLuhrO4wfA
AYHBJIgptN0U5jeOxUazTkc6t8Bp+FSEWw9vDpkhROrkCfqJIMcXT6x1n2sL8nLpfPw32xxgFn6c
kCS8dAEiyvgim0o89EWBSAVLoqWvqUGUEsRRX5ObR8jFz8jvtG5X9S7TLp42+iND5bC9rgDgwM6q
er6NFCcOk3ISFEw5GvyGkVXvYJUlh0tEP1q7CijOTzuf5v2vZugQ/tYtvfHNkCaGu7TwN716Yw81
Bd69Uf0M6rSk7Eo0rffq4S3hF3lJVPTg+oUxPECYprsitXVCADutCjbm6IgOlVeC+nAZ4mmXey1u
a5YlAFAtulEsv7g0itCxEW1a0iMsxkwaUMEZR1CKk3TpjPo0hiD4kLGg+DtqGf6K98EYg/wtIc+P
AiwVW1I73VjGYlcgdzf3ua/1dE8lURvZg6ytszl9iEFc7IfIa81sherbpQRjTVa+TcBLk0kqMeZL
1IF8OJT46fFlHG+zPV5LAAFFrRIeJdnjBCNFRLFON7JJmxruEUlE6gihAamGo58dcyMTpNpCesxf
oNohCvGlhqTJHnubsYyUIt4nNAIG0osaCgs629XhturYna4rtGHmk521yLqoZ9KGt5mcvhT4WLFA
pY5L2911uvy5pApfvGgkFgzfXeynrxVu0YkPrlGgGkjQQG6ZduKHKPXBYs1MmsigTEXgMZPZBMXg
dyFUqwAXjzmSsZ1b2z1Boryapnntwkl3/cU5HbnWlx4Gen0JAc5nt910PS1llA8QbsEQRKew7aVB
IccSU7bnW7AeiqhUbXOH+ZTvy3WYXtjbCOUjSqeVHZGSx54EmHpZoVddFeBSNzoCyC9o7ghjaqQp
dqlNsSnHWhrl1ksG8rn8XgUBwb3gMtPbKnY1OrACt5FpCXff+eZgFDe2JYkFIPyH6tE6Kr0p2ln1
oIG6rFKreBO2LrwNZ+AgeUdVRTGaNHirfiqd1o5OObOV+pY3HoUSuuetC9G0RZbnnOIcug9EwPNm
1e90rh8Kzre/qZIFtmRP0dZUPMREl/R313OUAK4gkSuC0rDsCQJj0mfCfe4aTHCs1D2YZerJQTwC
+fbNlogHry2+dik0lANf0SATNFMVkVxLP2fruqczfi4/Ro5BeIfIA4MkmyCiA5AYhCk/dEPnA+Tp
OqFOSCVybcQCwPejLVGlpGcbDiwnv7vJqLuMNDycyiWaa2p8pqdeHzF7KdyV8gvdhko7eYXvFU8d
GAELG4/ZRhntHhQe1FYj+C0mVqkQmXSKT/rYubYbEIPEyaAadjTYVKIzB9En+OZmKivcRY6A3XsY
2ZL04UJz467/6gPLNp3l5I4RFo1Co9MEQcpkJ7ZxaD6GYpXGThA/Wlp19pyA8iTbFpUv+w9GK66U
KILrMWJaWnu4ITS1iQvqS+IO/Uc2Ods8LJ0CARaC6IEqeEAgGYhmEht+yAClGS4pJZ8c4s5hU1Ra
9w0nNqNvj8JZ+jvLyZX5PYtR2S50TmQGUiVEcT1VFp8WhhRBJrYl/1JlrLOhKySUoMQX9AGsnDyx
x8nVrOqeQntLehIOJUWEOynHJPphf+5v2a9MwW/Th/66bAljaA41h039vppYRPaJSIZ0l9ZN7z+j
j4+T2wIVa30vCWdpNko4im6frMUTUIrWW2FUwlBCQR8e4RJLJ7X3XOSZfXJyTRBebCjncUpjKnqh
1Mf8IWrZyS4jXlm+dWun926E8mzjO01COKDUSX/RYEsTBLQitnHPOR6cwqiL06MXKB3lXw5ClJqL
F3jxPb1orL1LSekJh3Jru9obcdJG+ghLe/SeIeRwhSX5GyLb4jU33HWaTpqx0Tju6u815U7rlmoY
wmnhAd8fFrVpBy+0fzAxlHTfjSdmVb//VeV5SduzkJ3RY6yThv3bktIOl36UnjXIdJaa00TF0FzA
DG31Q5BYHAJ67AgEV0+6Z+5wfY4JzVUyoNg9yaD5HQmreNSFLgJ2+ojtO0yyGBdQGQbotY+phTj6
O5u7aNiVnmO8ZYr4hZHqKpvvBx3wDhwZ/l0TqXmtGfZjN1UEBUwDMvhbNI9Z+gCTqaxv+66wAEvC
rvd+jfY0JC/YdxGrM6wHwUMz2GisxtgxAAt2hndXeoZHR4kpi+yMoK3hqAHe2rYyqMjmGmJqOE1C
rPS5p1ib7MQJ6Tn3dLIo05CCmCT9LDyQnOiM0tje16r030OspenSaPQeoZo0UCyniWavdCMLvpaT
iSIKpVPo8D8Zjtqi4CPEVXc0+wVykf+Mk6Clvs4KXeu2eqth/8aribwJ8B+dm9n7Ho2YoA7HBM0i
z9tb4JU1X5gKxjvLVwAIU+i65BoXQHBw+KTdHV2f4hslaS2C4yBwMEDtLH6jGRgPlfD7TcJh57WL
kupIvLez6dkA3Bmode81Nw++hI4avnWckCySAAAoUFHKktuByvCbz5wGrz/UI/9GM+0KwzaBilTK
tEj32PKCz1hOqmnfvbL2z0BNn3IS55x640UhiW857eFf4Maa72YuLHfpJXH2dJYuPJPWaz4j/hrw
hiWRvofgxCqGhoCTVNVG93kpCRi2JHp2DpEQfxKFVEERrvDbrD3rAHYlxwTXRADI5dj8xjk6HNjT
E+4ySRIa2PKUwy/N6CJ3bReUOQFJYPR5IeA7GPEQoRbhlwuk+RT/0oLP3oopp5ylvhy/SxIKeJbc
9qlH1QIzxnLEdyN2xKmIwHiwmXGiuzbEHX4zlIQGrtkZZkS8dUylKHjpQ/eZqR4wS9OE9IVbLQst
d/T7qUlgZSxKhCvTaWQ3ZibLXkwNlHAJL2opYjf46dQ4ElZx6fqHnPkHbVmDrGyZ1/BMC99BR8mC
wGmURp1Kv5WhGb9FppPdFhbpGssm8Or6hrZLgXXOK+Kt8M4dTkqhtXsTpLpyN0T1ZN5rbHbFDcJN
1nRYZ97viFw0jqAZ4PYVrZiopwfVT+romlqO0T7q7R3MoGgAg+mU+qKkxs4SCoDOw8dmDDgBC1MR
9hm60iWWw4yTNXSKAt9X6Fe3daGP1pKSQWGvgrx0xI5WAD4V7GBUjMtRwAvEy5kb9EJDf1oF1OTy
ZZ9mxh1B9cPKA0EJ+tzNfbmbEOd978G7OCsC3gNQKI0XStxZKn5ReKLyVUf7tTp5bo+uqZNc8wdE
8wxnl8w8n9m3sfsVEfSefePmqa+ttUy2dM1TXM1ncREhIuTh2JC0Ca62sBUWkaxCayt8ry8O7BcM
G3mSlvucNbwx47f+6l3YRpF/pTEPsEGVBVxrZjYCXDVbnpSTu8HCb139pwVm6E1LDQ2MSGQ5b7Bi
O9g00+hhF8QL+M3zDUTIOAdxOvboToGpgz/ADwp4h7zsrhaPjtNSqKrKjh5xYPr7oRlbex9myDzX
gWOzk0lNhFfrUVgtK76BaI0mmNDsh6xW5rtUblve4riRyakSrfbN0Iy62rvOUNxzkKI7j0mYkCOA
HTbaLU5iJM9VIzE0TWsRg00CgXZCVNP8GE024OTVanp0azY+096giSFhI4VcFUGPVrzpIgsyNq2c
4QBd0kIV66TgJL6mG1ucfCMWjEESkW69oR4ijg8xk3OrEtcj0TmHxexiD32UXRfvq4yj2kprg/SE
iqE5OZzR9jrnHnUTkMqEvwj5Qwgcsdbjl6DEGf0Dp0c53JURHTOKuE4WrgZzytEUxZHJNxO1NVqf
GJ25cZsGVlqf2toohjvsr5V8ydLKwptcx7WfL+jmigp5Ikz1LZtyQm+xGzjOwfU0fJgRJd3yDd1U
pr34iQUQQ9XEGOH1xpq5hAlAJKEflC0TJCjxgtLdUOpBCss91acVMzLPHz5epW4TPS7ytRHnlUbT
x9FRC2iDFt4RSKDZ2wTdJ+zNZAScRaAmpbqSvo23O580m28p3pTAxpJqh8UuA6gMcUzHyblUoCP4
dnhP/R3ZP4n5TWF7lMMSok/iEE6LNONVN6iereoCYPGLNnE6+RLgUacDm6nQ+8aDETZlIfJAbqxg
iMYT/a5AbSS9M9hZqMXNLS7lFF9uxAb6DldL6d1MyurRs1e9w7wbpQl+Da/y0nAj7Ta1t90QaP4J
+zYS4QVldZUSGhs6r0RDGeTisB55q1RRmMS9THYlhKcoyOJFzhaLhEwPJ/+a0EcTDgTx5KtRH6Lk
NqDIVK5NXBPVDTGhMj96nuvzC6oSnvVIaXpEpWZmwAa+1aYnBCf+sRqWNK+q8pRLti97ZruieIvD
SrM3aZGajbNCpZPiOQv1qnnI8faZx8Ezxu6ur+KqeMB64E20d9KRbiHb/gABBduhfZvTVnodCfY0
17QMCLlmtEfjhqRgs3xBoWiOkD5Zpk8mWtl4XBa2Tbo9O6yczq2boB9jsSptDKI4V085/iPnl9HG
pXc8w8rG9TjVPKZVCULbRms0IjtdOX0svDW9jyJH4BbR4lwPcLnOoJRGPMaMXmtTMA2BhEdj/tsl
qaddayquWfx1x/s+DF7x7NDISTe553f9qksy9HmuG1M2dBSoWOp+I2KOoQrE16lwPcpOticxVWWq
I4KDSivMaTwr2SpQXhPeiziw70XqYzMrhDa+t2y12UGkXYttyR1wxq+qPs6wytDWWyjmaXSlZmB+
aXCZ4kQv2PdirqBMT40Jz9ZSJ8jioWY/eFa9xPJVJ9aGEi99mEPNQtRTkjfkT0spQ+0iK23BwCeB
7G90k942iIGIYGyvJg8QmB2NA5CYFVMNw4d2qT4ELoKsMaC8qhjGBA9FTUbTjIgSqss0wKqbOiBm
EngIBURcI2CP1hwGgmY95qTh7kACe/kitqUeLhuN0s6abA2BENKis3YgZ04gfKRGT255ce5C9rQF
lrS2e38hrTyJNhDucPM7CKzIATufaRe8U9vfSMdrCEyuWSIWQFbNVy+kArNO/VIDXpjwThewUghD
kL5gATZTO7f2fGPVa5/k45a6tduta+yo6XqSuW7fMG/pSKQ4OT0YVQijeRpTcwKxFzZfPLuR4xeB
zrEnml1T449EpTY7rMoFRsNTVcMNySXxPXgYo36SxgRN3B/FaO1YMiKLno0Pj4RurKw6c4GwW6h7
1JpmdeM6gHLg4xHpsglVwN5QNIWJraaRWnKXaNgmljTYy+Am1pqxwp5Wkyq58JPejw/A5VN0DV1X
xQgW7Ogd579tQpRV8SFVYCzvJ+I4p7tAda37ABxx6mBoAvJZOZrmvnkwajnxNgk7HKPigHeTjXSt
CFyU6fkvSXOfopHeM7C671GAu4+vvc++1lHmxw/4/4NsR+hdM20K4XhPMHzUsCZgCSsQM6SqThMl
UZRDGIwz7OXMHluvcQfOIaSq8iKcFKIWKL76gFs4LA9ukaQDTwSJAPLrtqXEF5ShCzpLdOuJnyFX
A4qvtuo0KDUn92wJB+OENH/DG2umEyqnwFyRTVHWfERifEM1RZ6lW8UGtHmNuu6x7xqnvk2Vq9Lb
xs/IVJxwYVbrYCo72JlsZX+AkUJrXxZd8zY5terXIdnPPTeWFAw0ToQ40vtp3LhtbHvrZvRB2ORE
ilovlgMt5adR66hfaaKm6jiRUzKutN626q1oKFVt/ZwVa8Fc2ZG3Mlq+v6rMQnmUnvuS5POK2WRD
QEf9nI1m+xvPN2hA/H7uQyiQISF761DTKxc2/y5FyaNuNF9L4lVPCbX7WVBSBzAf0/mGVKKacGtR
2DZWSOmBsuejF7xEnYZg04TDke/7QmvLHY32Rl/RN9b6DUIsioGOE1f1bYET48YhhtBnEw81Btkl
PiFl0nuFAP7LqDn6Cjhi9xaN7u3oF1X35hRdjs6k97/7NcGlTWmKrSNL7dRbwkenAmf9KU/G+sEh
BIPxDv5uzZAgLSfwql8tmbtnCJqBDi8PQ42tvmc+1rUWvUnmwM2Ewnzv6H1dHdk/GPd2qHn21vIy
DmsWxMxfRRMHqO4muceh7UJENIdVQ9/1menM3CaxZhRrrPnuGlJusQW0MD7WvW7hHSvh81nSfadE
1z/XMcnuO/xYzo+R2fgQGAPVhDacvoNYBfFa+Z5Y4mSiKCnJvbxJG2BIG70bbIfVQ/esVV3G8rmK
B3cvJR7rZVb36E8TesuPGnQWC6hp6m6RQyXr0iBjFP62uyEhAlVNEfR7pKydzhG9dpN76M9dsitN
2+NrIKVx2Wmg/Oo0CXexnEbiM1H6LbDTJl+bNIXnqmqLI7OWIPFeQDNHKu9IK0Z4weDpiWelu0t5
tVWvIItjQRRtjAddcw1T3VTCaZ7CyKKPAMQQNAYVAZL+BNanu4HIC1Ev8Lx2P4ke86BISzD9IBd0
eadRSZArhzYEluE0G0kLFeXE5k6ODh4iymfdBo/qCGncMh6o6ge3cYbtGcfg9M1To3UithV1A8dL
G6okRpUDzzhOdkTppbjv6CEyrWr8li5M/duAgVO/gZt43htR7GtprvUVRIA2g2jEhxjJG5A7k7od
SyutltBoMGuAcaWntNOH1A4455IAtgXgax2BlQAz7XOxNZRsDmDorC3OI6gCALm+ZIJ8DvJAmg07
fvkU5WUjt34SALdoOLgxC/t22xzMDCUuVRSkFQsr8TX6IRUcgFXZZyOVB0gjJkU0AP3L2rBdhbAZ
K8OXKAeSLYQqnqtRmneU9RrM4WBsvqhJVOSVCZ9uoI+C2aA54vZldeNjywrWOXnDADahm5Di3lOh
W5ilqlm4wwAYPYnAvEKULzSBifwI11E9pXfdudrDKjBQUuapAdUCJPEI/ne4aWpDfaW3CgxwCvW3
hPyIXWiPzg12pnKHYygd116EHW2l8knLdjab5uK7JsAzbqwyU8gtSQm1l3odNOBaOfVxKih7I11H
Kf2yG3TxhDmlfgELn5piYfguSMuywXTbJ5ZG1KpQFW+75VRHeOU0bJMm6yX662QKD1gLpuAU+OQr
vQjmW7YFjiRMc0z9ML8FVd8R1kL7fQG8koAY3fOdleHXyXvKt3nwotY+IKkGbN1YzhHh1sDGjL/V
VZ+j7hQGLuZapEsLnt9PZTBQg7IR443lnnvJDUAI8lExNnLiH8KJlGqUztu+mfDM1sRohQ9VDYML
LE4a/Qa/Ko+lTcVrVRVJs+/b4RneTGrf63mKD2RgfieQwZoSKE+gilapTbzUpgXICwiBCogCcaf1
co+6zpD5AlsELuOkLieGqkUDJ4GjS3O3O40avScWBANeYLJNgZgYJAEGJP/G+PjZEoUPyMEnbVhp
6Cq77WRpGSdDzamD4gXBp5G0q0Lqji830AiJWcWthxpFtdXRk7hSVKkJAJLEK4IGWxctZ+B2lRiT
5tgww6Rdy5XGMb2rbsk1nvITacha/Toq2fNf1a1pD3vHkLRAd43w6O+sfHAgzRs6x77BpkbUMW0E
FWEdY5Bj+o5WDsXr8yfnei0dKsCO41IL7ODJJ0WDfQHACG3cu6zZ2S+6nqMHGhoJjS04QxD5+0Sh
1TJ3//7X//6//+fH8D/RL6p8sNeq8l9lVxzR7bbyP//2/v2v+r9/3f38z781sg4823ah8PL3H29P
Cefj//zb+F9Z1g/QTLzhSTjds6RksaSk16zJnF4ZLJTLMtTzm+uXci5cyvz7pfDsR6g3pPfWYK7c
poFB+Yd4A4q0t9cvYJx/6Z9uxvj7FbLABhPiT+OTtIzfCrIp4an6bhxpjskACZroMbdgPkJS/jLZ
Yrgl7ICIy9zeX/8H3AvX1/9+fWp5vqWRVncw+8GCLBexWZNAyQog4qewC7XhbTI764PbvXA1P/j7
1TpNFFLzGvst63OQWthdc0A1a/qhR6Eoy1+/J/uf78n3/36VLEmrliZJe4pySh+kZ003fddPP6//
+oVvwj9/ln98fko17J7YGLzpDH+OUuxBzdpc92XycP0Cl/7988P74wI6apbJtkrnTfUiouUxibZ+
9qrW1j/5Fs539scFmnKidoug5w3tfQt9gypznON8iRETr3NYDJ98D+cb/OM6lR9Skpra4DFM8QHT
ZGDGRhiV3F9/TpdexGwe6CrFz3aO/SZC9DfDpP1ECGato87Kl9evcOlNzIY/mkWrj5MieaSVlr6P
dD3uJGysw+d+fTb0IR8aQITk+GQbJpiFkBWOctlkwBf+3AVmY9vGc0m2Xe6/ZXXT3LacbW4ErfIv
13/9wlj25mO5A1jitbk8qC5y6oXpRXKVjEmBrwu+/sIq4/qD7+j8i/8wR3qz8Sz00aHs6WvHsACA
z9IDihgok0lExmKEp4R6OqLMU0M3scv+g4teePfebJgHYDeCNGy9t4HMguGlYaOAxA/187S9/vwu
LGPebJiDpsD+5g7ZW2Dn+JVrde+FWbooex8pVuUeAW48Xb/Spec3G+9QjemnDkZ4FAXlMIjv6yIn
ss2caGNbDYgRBAJD0dxNgZIfjJwLY9ObDX0R5T1qjIxLRo5+QpccPwKyqo7w7z4a/pde0Gz4I8fk
yKmi9LFqmvoFKFz8MrGD++AGLv36bOjrfqcUdrHokYBm/G6iT9zs0AL0z1bXX8ql4TMb/TmmlxTP
pA3rp3VWqd/0HEGkv5S1dgcEyfzkfczmABf4BeMz8d/8bMD5WUj3Fjxx+MEgufCa3dkcYHc+0sh4
aA8mp6d271cdYa9NyMgPjQ5W//VHdeFduLPxX3koDmnPdGh69RhhnFQjGH4kkvZ0d/0KF16GOxvs
GHw95bX0fUVUolMd3e+Q9RCfhhRUSqEer1/l0n3MRrwEK4ybJ4yfolCOOzNo0nd8MckHq/qldzEb
5ZU9uGTqeuEj4ji7R8tr6IihaGf4uW/sYjvFuHT9Ps7P/R/mY/d8f3+s61FknjFgYf7I2yfbKTi7
f49Sp9r515SMR7om0jt7uX61S09tNs7hPRTa0HX5o5lWdMITc2CBtEgxKT94+Zce3Gyo44UYgJV1
6sCdYDquAqR2taApRBby525hNtYzw/AG14zyRzegslTYvXkk8e6TC4k7G+JmHnSEhZjZI278GKYY
YOtIPSpXMlLM4Ata7uOnbsOZjXZlC1TEets92saEbTjOypWnQ5u8/usXvipnPspTskuGiJjs8x24
ZIgsusHAEyrfwTtgwRrpjpTNB+/8wkflzAZ8SE27pgrRnVSvEw7iDqxTh1ZHl/DB3uvS3czGum9j
bWvzsH2sENQu7IGdih+B/rWgDtNalButcZ4oOtQf3JBxftv/MCid2fAXdgIAKyF3J2kad43uCIEB
PYQbrJTLMeB8PIpzrakcc7iBLcgiPNUfvLmL155NCAmcJdeFr4CLwD+ORrEMtSpd2iAVV+SDNMvO
nh4GwLjLpuBPGviEz81EzmxuoA1gF+Hox4+26d5mTWwgt/ZfKj3UobSeObxj2C4dNjvXP9GLNzqb
Kqip6jDPbchN6ah/hVGXl+GWDnqdvQmw5v2hQO5lr2sHuisCTN2VgM46yHGrKPZ0FNGf/D9mE8rY
uy3aiUHyySbjdiCWhy688TvUOvo3sDtsLSJiJh3hWOgo4PPgg6/swp7VmU81JDUFOsm7j5Vqgr2a
XpCNHl0fa8BfS2WoFavrd3hhQbZnU43wghahatufWsAZx9htxBa9crFg+Sx/DlEs1tevc2Hut2eT
TghgX6fG2L8JB0FQoQvcj8q57Ut6lNevcGGmseczTZvieIhE/SAdAAerVvnhK5Vt7f1zPz+bZ9w6
dYleTcUhw0jnZGuMpFgcCkqwabS5fokLU5k9m1nAuhNpS2bmsapryqMUbWREWjjWW7HSqm4J9e3Y
G+j8rl/u0iuZTybI+U3XMZuD7sROcqdbGtZ1Pxid9pVyb299cPq+cCiyZ1OHiBodEpwqHl2r2RGq
TZBv/4MtxqFLoWn+NXsYerduztua6zd26Zs2/75tSuCBFIgVIbkXjqFhs0R/kKEvLWstBrmfFYl3
aCJHZeMnb3E2S+AL7vqRk9gJ286r6VveN7+2KFl1BGEwjvY0g58Hx8GcVoKt+eAuL33vsylCD6ga
Y12uHkUHEmer12e6Mop1++v1p3hhCrJmMwMoU781gKKc5Fn2KY1wSUL3cBM67A1bOpCl737w3V+4
E2s2N2AGS4CsJ/nj6Hb5SwgP7bEE7nT9Ni79+GxaANFGwwiFwwOWAhDcmBpMbzOZ0IhX1y9wYRhZ
s4lBkkOEmtzMH0MtjJ0DruwchlxDuReHOR0mXHWfu9BsesjA/yAw4TF1aH4zVGQRGvvRy5uDoxn9
7vpFLtXJrfNz/OPMYYKoMeglVge0Lvg/kU9h5UEKnejqPpKMHzY/GAQLXa0JC0i3VfvSVs2d1hc/
rv8Hl17YbL7QRuIxIBd43y2UoYspyeIt2R/+Jx/ibG6QTuOPZLQVJ7SM5DqJyVp18Lru6D9Xb9dv
4MKEZ81mA7d0MDpBPD2e6SBY+dp3SbAusT13ZtTs0LAZZ/0tBajoo93CpUc2mwqK1I9Hx/Tc726I
ymjn2pUWrTJ0EerL9Vu68I2bs7nAVJblgDMLj4UBH4QSZD09EkvAdot8q4+m7QvPzZxNA6j8iSiY
ivCIyhAqY1Ifz7E1i06yHVHO9JtwzAcMMz/zyf71uduazQ2B4TbYCKPsXRgtsZWWC0VLwntMPKUt
r1/i0k3NZodIjxNnMG3tWLQJuiWFaCsmSY+ohrMq3T12tb4lLOQJIVT8wSd+aQibs4mCbmBW2UYz
/ixCET0koxMtCz2utpGWl/jsWiCeIaRxXHXhVlOFuZSSRnkog28ezfIPpsUL36R5/vsf80gIBskC
ETu+6a1TnUKFYQ71Rrm9/lgvfZCzSSJCDJR2bhG/j/DpNxTcAfBkCYQrTBof3MClS8xmCswKHjYb
Fb+Dyr1NjD7cth6gaoQs9QffxqUrzCYKFNAKGcZQHv2kElu9K8Z9MTQOVAcUq9ef04UtpTmbGYCr
exBwI+9Y9VRbQgBC1aQ2oXc+IVdaCQbIXn96HjJm04RCYqMj243fMd60a+IZ6/vUxNF1/V4ufFHG
bH5QTsIBwpbN0Q5b8GaEc4Ika8i8+2RhxJhNB50I64DqtneUlnurpvDON0Fo/fWcAObu4Lk9/H8M
0wtv35jNDMAlqxxLZH1EaG2vgXr0O1fy9jU3LT/4hC89sfOl/xiDHUzqHhAR+B+RAyaiMKYjXQrH
39dfyKU7OF/2j58f41LTnCySx0xSiKbG3t+ZlfMC67n/ev0KFz5fYzbMAfvG0UQ+6dEc0Osknffi
6vK9iAMS9EYj+utENJzLPdcvd+l5zYa8lwPmJRt8ems1KFQHnTBCOkYRhMv4g73BpUc2G/JmQQmx
Deviv3sDdu7kPaDHJqXg5XO3MB/wXgVMxqkCMic0A5yp5e8mQ+nr679+4d/X5wMcamRhi6k4FtD3
EhzYRKcCGSFI7MkBWTd+7j3os5HOUlh6rlWOx9GzXkN8AJgrPttw0mej3NfJYohcOR5Fmv7sXDUu
kGN8NIWcB+8/FAf12aD2J83NGm0cj+GYi73ulWcOee4ekS9WS6v78Ih74UvVzy/oj6HXSdV2Dpnm
RyyHGpGaQ2D9zmRpflB/u/Tz57//8fNovZxMU332PtjDGxEozaoe2DZc/4jOD/qfntFsUMPsiN2E
vd5RnoF2oGDwUxIARYapry9L1imcQ/0HdbRLH+xsRIf4iYm3sdtjZ02gASYTrY01ZHssi+p0/XYu
XWI2pLOWb8mRjeISpZwWGcFoBQAzo0PzRhRm/fK5y8wGdogKOyoC3LjkKCMjS2iZLuAsJBvqk+X7
9Wv882v3gtnwDutzuBGxqkcTzfotwUDyrRW++tT67QWzUW3ibiUJrOqOFajAhfDd45AwtK//6/88
8PBI//2LheuSggvJ+yMOLxqLJvLU4ryaxphqFil+vw+mpn9+214wG+DnQ4ptZn53FKHzS41Uc+y+
/Upx5yNN1aUbOV/4j6EX12gT+2GM3oGPAxxseokzxXoCH58cKsv7oId56U2f//7HVQodIFlk++JY
TLhgjCiAJOR8v/4qLv32bHzb+D8VdBB+G7M/1XHaHzDTPyrz/vOWAFre3//zDLxz6nRm8eP8n9uJ
s8c0tQURePvXhSa//4rtvfrgq7p0K7OxHSojNxREV7acUqzM86EtDPJvn3tOsxFN5qZueRN1VmFo
agtnzHkOmuCjE9L/4+xMmuvUuS78i6gSAoSYntY2do7t2DfNhHKSG9H3Qohf/y3yTnwVc/iKSSrl
ARwkbTVba69n4aebCkBQNS3ZBkXzWLU2DLG7apxd46p8m6gKDhdGP4x13ErJ6+8cc2kIIu30DMNT
cbjeNvOM8/caAeO9/z4dXhMKJeeq/l6hhgzOv0HTM7s9Bvaoa3aCk7Xfhxz1Cz103yz3FLLl0RTx
nQOD7mhb/zCj8904bvu6b+hbwutoJ1CEc+hT+ENe/8KF/jEvk1GU44yMJ95FA99VwOkBZR+HugMM
YdsLzEvkmLvAR8Dp6A0QdkIeSaqc+wlFc97KurfURcZM6KgoA6i1zX6iAg4ip7EsTh17KUb5OVXx
iNLipjokJHnRY7Nt0uLG1AgH3iqzU579hN4OMFIrBdGa4J5zU4fwuaPeTYmZ9NIYim7/QsHycfdI
esKyzUVB6M3153+87fG5MS1WGoCK2Kp9+AZBlCJF/vxnZ4v01lxX3n/eLIOAiex/P4XFztD3ik0A
qgQ3jQ/5WQBS9MZ2MsKCMc/CKQm1WFDeR9mDtGdLb41sD9s2cLk5L1KQHJNU5o8wyu+PEcShP7Cg
oO7+ej8sLLB/ySkTkgraT/KnzXG4a+CXvM/m/UEKzB0KtNt423bHFFOSGE74KPqDgVBHsvihguMn
/MKjIUmP2z7EmCPVxJTMW9gaQhKmUAKBRVw6KOjUPkQAjk9ur79mYaIy5ZMVXFtHq8tznPnY5D8I
5L/kiYJLlmxbZH0jrItOAJUxJMklEjYCT0rAHA6TTXSx0lBLX2BENsxtXBJxkj8momK3nWuLf7w4
9ddU5PPA/2Ct8o3AJrgJs50eyWmi/AR0HWAN5L9JO9bdTezlM6Zrkn50MzmusmAfkFrfR3gIyxNQ
X/SLUANsx8vSbQYYhzY2HGJVIuwJDOapwf+BrEpAz+4p8tPIJaNaZPIr+QBP/rw+R3EB9COl2gn2
sG/MywcPFs1YQeqMdzFA1pTB3NatBvuh8MD8/OqiShHXUrAeAHVqh8RJE1ygKwRLbspgTnrjoiAs
gyl+GnVPCAfYn9PJdrN/KzQh9j5dAGMOJEcGEf2wUtQvrQlblmLSmLDcvOcB3G0ygMVj+2VG1e2y
Ontxx656BSvr9fpIXlCVgM3133kRllwwF7QT6yccxewjAV/+0I79Z1hhwDIQ+YY91KgdvE11AMJb
CS/soFqZdOax/NEYMeY0heJf1HngA6sy8/634S6qdrir50zs9a9baENTIlrEvM+swo9/CI8928AN
7IGpjODIC5fApIZ33rbXGPs+MOpLt4SP6k/fgvf1H9GTnXRAIDP7UIli7d5k6WuMyY2NsgUIsBrD
dpDpPoire+BUceM4iiM8EVZmnoUlmc0vf7fk54Bkqgru5j+nILoJLKvZ9cqBj1D/CV54OLUE5YpI
baH72fz3dy9SELZrF8nMC0XEzYxoq84uvAGL5qluSrh9rnTOwkxnCka7PhaqaAcVZjD7AMkF/jyS
kC/Xe37p4cY8N6KIevBgqPNj0hVskeiQFp+8SvJf2x5P/9tGbj26hY/Svlcdx7q+44Gi9hH1cemW
YykqZo3gj+JBxGC02SdYgGKqFQLli2mWnTb8ejzdCHBQYnIBfskEW/rhm0ZdMes+X3/yh5EAdO68
/343dmzZgghmeSWcXqvqa2P5J3scvgJ5+gLgxUq+b+kdRlA3sueDlbr6lMInu7TSE4Fjf+DqL/By
PF//jA9HDz7DCGjUeCigI+MJLgXiDBfPpz72jtcf/WF04dFGGJMC1iJUMI0q6Nec9IeU3PnJirRn
6WcbkUtrnaLIOIaHF0jUzZkVyNbbam3UzO3717KAXz6/9V3fwrMqKwad0zPqdG9E6j9HyXBD2/5z
2icXR7p3aa0O1xtpqYuN6PUDAYWAjUZygGLZNYW6VROQqApV1NT7ff0dS41lhDBS9nGLJ+pT1lfJ
T9ThtxQow7reshNFaxkRDGonoDaoeT9V7vQG85UJwFDIrK7/9g/XAjzcCOCgRQkjh+vWqc8y+wBc
TPqs0+5bn2FvneAebUfrNt82qEzRJcyEIqsJYnKKevjBABQBKtbdBFRMe7r+MQsRYaotUaYVA3wB
gmjChX1XzdeYcMBPjjb87FampYW+NuWWmVc4KeRnkCf2QN6RsebnoVLVxhYyQjoRnUZVI5gZsGOO
jnRKxjcHwpp/rjfP0m83gjorgWbwCAH7CoIM64FHI7TaIxz3rj9+qfXn176L6mQqgbSO0DQFtA97
wGvKswiQAB2i1dG69AojmnVsjTW4e+QEds6rdthL0/WfNxbQgE9tBrIL+GLjdOREG04fGax6AM6B
4/9aknupA4xIhnJDOx7rsKZBuK2auy7KaHQrJ9vfVEKBLzDCmenRx+GBYgA5EOhrcN1vYRdYrvTw
PAw/mLdNbSQOdLCrkQOe3vgvHZb+0/9iDFVN8LBJ2bYJzxRGqrSqizpV6OWMvOGc9gsgw2TLVtEN
HGM9VpQHY9tjkGYWsAxwioYTRiLHlacvjM+/RJFcKbD0Cjw9j4AasbMXgZv8M4o71zLEC0PIMWJ4
aqy4gHzLPk01UENDnlvHljrxcVMImypIaITBmkS+40RgE3emHBI0l/LuiJ1pujKGlj7ACOGkK1BF
UglySihQMG6KyzavpVW88fFGCMNw0WuVZ/GQBjr4p8Jhs9nZnRM8Xm+gpV9vRHBkwzsHl/9B2EkY
WFJXCnDt1x+/NH6M8CVW0jRzjiZ0bcXkHQziZHlKJSXjqbdxt7ElowxHYWNvDYvdJAs85YeS1BRZ
LR/Uon0HufC366208Bl/SRoz1LCAe8PDTLPnaIDjM6BQzal1oYza9gYjjEk/BJGG1g7O4dio8FKA
bdkn7NYp4Gy97RXGWtxYFKZXXsxDQUR8I0dcdXoOhxmZW5DD9VcszKemYhFsyAmXPTPnyPZfirS+
S7L2xzC54ZiubbUXBqypR1Rwa8ujMVNhkaX0s8t8eG/m9UhXsvtLjzeiGYgqH8DQhKMqrATKMPeA
uBfsfL15loaREcsUPBcB1J5zivLqH13At4RK+WkswTG8/oKlX29EsxpRVFaUrgojSMkB74Oml2Is
rUymS71rBHMGF64RjDfnJN36jlmYSxsbXlM1f4BT1aYKaTcwtYcEooKmFBwrDvRzOxIV3j/t0NJP
JfJVK4vaQiuZAsSuUXkfJNI5uaR+/LMcw69pZbqeZ5wPdhSm9jDp3QosITWEOpXy8587VQmzVYC8
pjOYVsmtGjr+oNLhqe3WMi4L/WIqEBXoARW2GPTEq6TeJYWkR2RhCCCYZXxGvthfq1xYarh5XL/b
ELN+JAr+yM5JZdXPDBzmQ9vHwcZemV/67uHgYALz5MVjSOIpa587cKgEnPAysHpXwm/p5xuxnfgu
PKfiDJbigxQViOY1m/bAJ7KVVWghvP/ouN99QeflqFzM1HTuiqo6zRkeTuPqVOM/18N76QVGeJMA
Vk7AIfphNlYAMqLA5tbVVXMILFzlbHuFEePAlcEM2q+cE4w7mhsaoEgITovYnEHUfP0NC71gag9l
ABZolBEFBKmFrkVxVUBCYL7a8vf1Fyy0kqk61GSAXTLq3k7S8aHzjnBamE2ew7ht1gyBll5hrNbw
MbPhJ904WK1TVAMMWXHSlv0lxmp03PYRc6y/G0s09h1IZHEyEdyFlh8GR9iYWQC8sh0S3f5aen6p
M+YPfPeaqvZh+J1hY+PChPNbVAzNLfxSx7dtH2GEtAZhHQQzdHXDwWLBHcOTBvd3B+D2mqfOUkcY
IV35yOgULffDKGXfYRoHFE6VZbvJ8Tfm24ixZkPlyMAuw2xKXPWUFNgUVPFw8nP1BK/nL9fbaakX
jLiG/y5wCWnOQx6J6AagRiv0J65WNgXzoPxgSSJGSAMuBNM0ihWVsBrsqxqGvPCjoIeyc2C7Dqwn
eFFg6G35FG5KD11GqNvExRjCDXVMYSPYN8MBHBpAnLa9wEhxRwMo5LgDxtVIAvPbPVe9FaagEa/5
2Hw8orgpQHSzCTjITPxvq19h7X6wJ+87vMrTTTtMsOKNkMPNpU+K+cDr0jfBJ/sCJl30eL11ln79
/Pd38QyuGg7/PtIlXBf3MOrXAIY649ECIH7jG4yYBm8FDp6+T05Oa+EwnYzqgMzh50jgevL6N3wc
DX/ZFQoG20mQpNyT1N73woudXTqUm4qlAbk2whkGxL1G4ZkfCuoAbe8SUcGXcoIXLbwxp97b+A1G
RDeA3HgDn+bMJKbA/Z9b1TbHoW5bExkhrRvJkNjzVah5FXjAbfRNArhGj/dteoGpOsTFV5G4Reud
YQmMEqCitKriZ1BDHLRW9jwP979nJW7qDl3Qkzh4Q5i5c9g5wW/2Xk/ssYOr8M5Kg22xZsoPIydg
QI7AYHcHq/p83wXIjsUsag/XW2kh2rgRytloIRkGlBgeX8NjTXejBlQE5BCv6r2Vnlh6hxHRKG9N
kROLVIiqO4APQaE+dL7Ob6wGOqHrn7HUFUZIV70GuTCCkbzu7UvS5s8wdgfZ1IFrcbs2oJY+w1io
gdDpZ1/0IeyyzD+I3prZvyj0G6zVesmFecNUy6m6gnwYpdWhQFXLN3jv2IBPeJYbr/T20vONmK4G
uM1jn+qHDeBHHlC7/ZhcJkmatTvKjxdqOAP9d/ImQsKysq1JKLu8m/17OMh4AMvCjV0eU4fmNzWB
Lvp6p8/r5QfxZ8rnqpRb8FBTJGwgJXqGwfmwh+rMPpAIEiUhRwCKrLTcO3a/LZfMTSFdFSk4fOsW
p5es7x6JbDne0wx7VAm1a/qchT4yTQglrnXt1LW8UMY834tKRoBXAOF2vc0WOsiU0MFy36/6NGCg
vbrVKyBcn1mKh4v5XK8DmET8PzyCFgLGVNO5tTcCAkTwrtFqs1dW0oDdRJ1NQXlGz3Vk5ZuWWmz+
+7sdQ0JhhEXqgYWiq4HAUmV39oQvj9dbbOnpRthDLqVUzy0W6ox9p6Rmd22BG8brD19qImMtB68z
HhWvWKgcVF7irN3uMtqTE8iJa3VgS7/fiHmV1HUOd38SUn++4ZVeAb0dCBprn7D0fCPk3XGyZ+oe
CxOcv3bAz1q3rSM27qRMKRm1piKebDhpVyUgj89j4xX5J973VbNyvbvQA6bRIEBFQCq10jtFkZeH
Iq2GGxUk9MHLabYpXcBNp0GGnCZIdTkLqUUbIOAzopNDanO+KSvOTe1YF0uhdZERYDuG9KYYR6QZ
3USmD0MM/uTKCrvQzaZuTLLKxzSbMJBU4fSagYRw6w91vS3ITLWYTq3eiruOhZ2i6l/aK5RlBVFA
NvaAEcNgPTsMXN0hBGoH+AMQCXdUryaVl4aQEcTToLQKauGcygowp8634j10sN9BTBlX9uJLbzBi
mIP6wdK6ZKGrYnDHqOWd4e8jj06BotrrM9FS/xph3JSwLvMLCYaVZN1DVxcDRF6JszJ6Fj7AVI5J
ipLBEpbNYTKCsBINbfeqi1gfFVIGK69Y+ADTS1B7cgArIfNCwMvPVQfzBS9rvW2nFVMy5jZtX+Qk
UWHH+qzZQWqYyn3aDPlK3nXpxxvbcOyJcgn4HFq/q7y7xgLaCeb5axWJS0+fe+XdAkmC0eFl7Xph
41gdSFoUEFsg0lfWsKWnz39/93SIAu2oHrgXUiT1HjQgbvfcc583DUvT7S/JW+KgrB4NM2vSCCrr
7gdfDU/Xn740LI3IFRNKcil00Bj0Ulf7hggRBrhn34Mov3HiNKViHE5FgHsybImr5BfNuu4MIHK6
pajY5aZUrGkD+K2TnJ5g8mPvhM6rU9Q6QDPX7bb8Kv9LIUaBfg/gNxJCYJK9wmlOpftp0DCwut4H
CztSUyDWJW7V5S3sqmA1R4AbhZVpLPNv2uk/w4jNP+D2p1iZRhdGqikUq6LWF0NC3JBSzwXtSE3U
ufWTGnUN179l6QVGGBdtMcgIjOqwcBV2WRTcUesOrAVrUymlCyjuf2Ot4a7Tj1HrhiAt+R3WGttj
+7xLp5WAWPoAI5YzFOrlqSAEuc8keGGwLv2FTYQMVqbRhXgzDfhsVFN5UJaQcOoAko9E8QzKZwRU
zrgSD0u/3wjoJrNgqlX3diiBbfqK4j8G9KafrBWHLD3eWIebMkcpimdP2GmVsjmIGmLZQx0PXrES
DEsvMFdh0NP6tKi90IVKQ/sw2QTIaZsYkJtSscRhXl51EQYPQmrXwVp5B3/q4ckOcut5UwCYMrEq
FkHbU7B8mj9MWGiIbH0eUAVob4uwv7RiUe9kvjXYIfgl6b5CAnpXOluPY6ZWDNyo2It17oaAF3m7
aLTye9sBKuP/cZxcCAFTLNYI7pVwd8ErAPF8jMBNPxMLV6ylv80YwOWmYqzilGV1kdGTTiz2h2au
R3rIgOJKvsbgTydbO8PYVjOgoN3GG8aQ5y7Y2AWDknWH1a4MVjI887z5QYbHMcIZtAxO6zhBPiwS
3xOvBjObq/F7X7fIdZdZ9vv6qF1IJJk2eVyPpHFcXJBxJ9q7hTopnep95g5Pfy7KKKwVptJbCZGl
AWCEOMvtIsg83w07mFHv3QoXidngOfspJ+L1+vcszCKmlozFvYtSKxtKrH7UpyJGWS84jSt3cQu/
3xSSwa2ERU5t6VBYqIlFbTUu71OtD/bWm2NO563Cux1lMUJKrMfADSHrAso7GLM984t0PyrI1rY1
kbFSS1d4wpL+FApHVU8au7+fXr9RgoAl4b8fAJO9PIdGcwpV6fNbzj0YZgzRt5bjS67//qVemLv+
XRNRLhJAwkb7JDROhBreKPs/2px8xNnw+iuWRpER3RFKt32l0ilsisr17ysOGOVTDz/HjdsxakQ3
mfq6IK20Ty4Gp2s57gk6u27lyL8wdVBjqU48bVOawzFGu0MCSA0BzlgX7R5GgG3oFNGaCchSKxnh
XOS4Tuw5seFkp7GnxIZA7+1At/9e74SFfja1ZBSges2yAP0csWcyyxwHdP3eWlVeLfx+U0nGrCIm
k41edh1LwanTV5dZqPHPtp9vRHLTd25Qg0NzgoC8OwHS1pwGMb1BKOqtJL+Wfr8RyEmZTwxUOvuE
Hgb/1Nc8HJpVzsLCymAbgawh6G4HoaLQ7ezfmsFnJ5/e4DL2KRK1AmrBuQOFdm13udTX8ye+i2kw
IiVx40mHtT01NgDVU1wCe+TLmQTfg62ydiRdiA3Tyw5F7kVQlPY8qMT3KCusE8tB68wFvKHpqpZs
qe2M8O5c6I2hko7Cyh2+kuynKHEbhHzrgUXsZIMwuAcfYJOuj/lm9sfr4UhP88l5s7squtSsl8V9
78iivLk+kD9sMjzfGMg4WadKR1HxllVBMBOxy305SxXh6nXXoGB8y7SO1xijOSKw8Gqt3rtkY5zs
E1S57qpeNGcYMK3M6ksfYoxo4Y8QDARl+ea3OTuO7mzIw1C0n9b296y2Nt064EOMsSyAfmZQVnoX
XJgE2Y4AFdSDBBp7K/3xYazg+cbixCcaq85Pyrd5Xuz7CGtHyk617OyVdlp6gTF6pbbLvrJz9zKf
xGaGMMTsbnq0/Vqu5Pw+jA98grFCxUGgRcu78q2MU/WckuyXAw4c7jAFQ5VWq91j57f6IKpiXNm6
zYP1r+003miuVeOsOlJT8YO37LkT5Ld2YMiSZfwhgSEn3BPBZ78eLgutZyaNimKy9Jj29KI47rVU
jKNmBjng3qnH1+tvWPgWM23UalxwgH5Q/CgDb9qREk7GY4ODfslhj9UNGMjOuLrb+nCRYb6ZOMJl
eZkox/fuOguUAgBBfW3tJ3eaNpVA4QVG3KsxEK0cZfzDDsrnkfn84KMKZ6Uzln793Env1hVqW7aS
UKT/ALXL2o1T6lysWiQrG62lpxuR7uZl0RLAIeCpXHfDEaVEcfea9lE5bAt1M2kkCp00sS+tN1zJ
UZThIy1ucyy6uCRa2UMsjVYj1mkkKxTaUP9SEdh6HQi6wzmxSuDsPAIcPh6uD9mlljICXubFUMZS
jhfwGcriDqij1ka0W1O25Q4Ho8iIbzY62h8HqS+sV5+A/YYjo9+q0/Vfv9BIZvaoGwcy0L6g/1ua
CjncJKiEgs+1vZ4LXnrHPFW+G6kdyttxXa3dC0xyxKHKo28Nsb94kUpXZvWFLjDTR6jUhhVdm5EL
K3LZ3sDppipw4o+hndvWSkYgZ7awLJCX3EumAE5BtaraNTgy7ydYGawMoz9FER9M42YKKSG2V7t8
wHAtC19cujEf1T/S90r1OHJnBCtBt/EAZ9yu4/VDUZRF+UXVMfNALEflerHXHbf9r0FnF8MPAn+T
sTwMIK8kXwpOp4nsbN5pWq60yFKTz39/16fJyCw8el5ICfi/FQXTb0ha93i9vZeebuwDkG1sumgg
xZvtyvs/bsxwI+03/nRjXiiwe81h+qUvhNowQCqGLtmXHkH54rYfb0wIJBmoN2a2e5EggYKtA9UB
fB23pMKZ7xiTgaW7voJWqXiLk6TY1xrKR1yp92TjSDeTTKqwHLg6BeQikKqh9xAc0PwEt9PZSbe2
OrmWEv+wHIn5Zr4pgZIn7caC3sHZG9Q20j2gBPA+i6EQAIE8rEbv3scf1muRFiYhM/vEp8BBzb9W
l6gdwFHzyRngeOvWxhXhylS6MGipMUlUikOfXRN1cR1UPbPJsw8jZy/XB9XSz5///i7e5pJL7qoG
O29VwdUf96aO3cldV3aqgklh1dRrypl5JH0wD5l1jGVKMLdorX9mI88ASLGdRMbJrkiiNA3CmAVJ
9qwcgBbrQ2tlgbzoqho7F1n7htmPVYT1UB0CSUG1n9qpi15k3JEhePAhetMjCsDcpD4HCfftpyF1
LPdzizWIXsDgjppgl0y15hA+4zR70ZbTTNZBZjgTqF3txWWudzLj6Y+ytLw30bfjBSXaNDlVMZp8
N8F9JHn2h8gvvo9MjBJFVJPTTeOulEEVnD1n0P7nAffB3UM9lQ5J916Ae5kni/eF/SmJkiaHe0lE
m988sGX6xh1alEdIiLzul2oS2OsxK52S4JvwrLHnc/amdJ1zkBUuC25J5jS0XzlGLMWHMQNWqKuZ
ahFPP1Gyl+1jP3gpwHhCPb199sGt2dll+ksA/bJjPWpzr4+xhaOLmbnroCtiDvcmmEhR4t5mlLft
rQsJ3vdm7CcP6mGfVUF75MwmJeysGPzjrr95KXSMKVNBmCJYI9hdosvpQanBuaXKW9P6LcWOMWfC
pC5WpMB3VbnHb4shnj65feeAt2CJNbbMAhPFN1N6uu60T72E3pE0uflTK/2HxRINTy7zbjvQi1A/
cJM5w6tm9n5mRuYiXlOX4lby46g1E37VDHsAN876npCJR3exhsXdiz9GsZUfuWsp79x0HXQE8Bdi
TRjxXLi73MtKnuyGMdKPXtm47X0AbQ3bW0PU4fqWYRY4MFH03V6NTiFeaedP+k60uA18ZLKEBVJB
Anz2q0qLRKdn3VYsO1R9x6fXRBfpeC56wJGB+E7G7GcgRlretXFXKtQeKFiu7CJQOq0Tkbi/Fzsk
XzDcIoVq9j3slvA7prH0lHNMMzEUvwkgZGkyc2nH4AZeKkH5FGVgmD6rHpUxDxkbcIxo2lHpH5mN
9fDT1MPg8JVnsp2+NnAZ1A887+ry3w7KUrhAip4rz9tBo1CC1ZzGdWlddMup9TmmHoQuTsMECFR9
mjlPFTya3X1b9vRzMVizUkL3mdgzUlD7JVZjkvwTW1ln3wcqj4PXWlktmJ2kRa1/JNskOntMT63c
2QxJ5VuGf5szePQOO9TA4fFj2QJ1BHWrBZBOgC1Puy9lLtNPPjQ9s7azsYB36mzrVnSWzv5lNZ3q
HauiTl5oWwfOPXxIBn6ieeU05zJxPXE/wJ8RLPfMoa59AzVMYO3wJV73Az6tbp3tRqSHuuOAuY3f
pg3odQ9i8IfyvkTVXbFjjuqjs+yqrPo91f7Ak6ObqqE95zYsBtsyCLJ7CYRFtRMddtxk3/sdhbOd
y4oy+lE2mnhPpFcTPFWjPEn5yUEFqr/rC1TQdMc6Gt1q2uEWZchefBe1QU8e7DwEhwVMqofHIfZ8
5Mlwf8DRjmxKovJnMxQ4lUSV7yY7vw8C/18N7JF4Ul7qOXdaBOkPjCMJho4UPjAqUcKm/oTROTjd
N0hPSvdLGheodU5s4au9jroeiN26ClCPDAAHdQEZC+zo4ACrkB+Q0Y6y4yATSs5cAYFwmxC49yED
EcALFXmJvr2fgO207V2e5zB02pd2bDV3rabRZZRlN+yjWAzNXcpaazxF0q6ifUsy/dnx9MC/OqC2
9Qc2Cm6dYgBT2A2Smog5GDVN1RfhM9ocSlzJiANEUh09lk7fOzeqK/PuxJyqrapdhdPCUXRQ352g
/xJsnzG/Tm8VtAD8Luidfjp0aVDKsE5gmH5mVe3So2dr3oR5m9QvTATArJW2yH52WKzVExKHMSrn
J9bMA6ofJLsbRebLO58Xiow73AJjCEs6wUHcL2pWP1Rw6xTwhPAbGicHijuqBgoBqK/2GHU1fY60
U6kneII5JMAkEEjkKZIo7uQ+jl3yytsONXI7ACmHaATyawgsNElNo5NdWuwtj4Yhf/A9GtWvmVd7
wSFtZCA/VUXe558t6mJFL1xc/FzyeqjoJ+zrp+BzQ8YyPafwKWy/d5Wu4as16LhQv3OUKcQvRaX0
dAcfVdvbJT7PvbPXCGEdBRqYHuI8dtJzXmnBDtCEV7C6dFzPOyKkWHJHorSx4KPtCH4WcCuNbjK7
ZOWtN4HMvkfRud3+DrK6t+7AYPQBQqoTy493bV6r+G6KgL98lL6b9jdllZZ1ckIuOG6/MasDYNvi
A2pO8pby1yh3hq9T0fpRslOV7KLDoEvZHWybxONXPE1KTKl9ggTfCdauOIUdgmjK11KwC0ux6ROg
/Gh0qIjbSzEp2JeC4ZlVAGrGa7fyS883dskN86yy6In1kknd9mGBklu2p2PjR9syV+blDmoe0k6N
3L54HdMw3CzKlN5ZcJwNjtc3K38uVD7YIdvzp73bi4P4kfvYSRQhAUYQkmPM2iIRXxKCURNU952M
b8DthQlFmsldpfxfiSNvYgBJLY9vy56Zdz0u6tQbLPTjxbWRkEAWx9rpFLyiXo4bkyqmaUAjadJZ
LJ4uMhHBK+Z1nh+w+qzWs84d/lErGns+LPpB3sp0uLARiVFIlLtDh5vdQ0Fkcztmw+frvbWwkf5j
1fuuswj8RlJXJEXI7bzfucH4yvPqseniX/N+DIhTZDjlp3Ku0bj+woXdpmkjUAkZsBSZzdmgnh+Z
jzkDynd9TItV9N1C05lGAgmdSjqmyXCZJiA8/MI7JH0uT6kjDwGx1rL9C7l4k2NUNDbgonE1vrgl
rP52MsoZGFyEn1XWiieR+79G33+83mgLs4KJNXJ5EY9xk8kLH1AEwnbMc+kcvJw4a6jthYFgEo0K
fIXjqJbcEZJcBNjHvIIUJZtNzePqjpQRggckkXaVM7o0EIxpouqnYOgkGS5NG6VHVM25YPXCtiId
17CcS37TxDglgsNYRHXv5yErYM4kU1gZatHcgZ3VnETs3VNPzgIJFIDlMX/MsYHdX++vpcY0cmiZ
U1g6D9jwCdu3oDg5FnqL7yILevSbrqpcXHXisD/hDCnc4HaMKEQUtWu1Nl/5AUsDxpg9FDSPVpTB
MJMSuKWeI0dH8a0T+/na9cpi2xqnRtRTJWXmj/ad2wE/kKhP0ueP0qZ7xb37P+e5uRZxtIu9P9tf
bmlXZroUIGs4TFZFULKEQQq+EMSQMHrc/7E7YYX34k78IQ3wugBmfddf+XGYM5OalNRBKns9t6Rv
4ww32DgTF1hRvB1LPfu7U03JhCMhwOebuo6ZRgaViCwbgkkbVyUZSfYiJn11sMsEnuzXv+jjscFM
I4MEStIcGQr5IpFFtnbIVEFhWNvU2vj8OeDfLSkZrQRy03pCYOM3Ry23DzjBrUmPPg4tFhjTRsNc
t88ipi8wq459vmsosus3g/RZEO9ADHTHWyC/U1TXE6Va72tS1vmQ7FIJL5lNuwsWGNMKT3MNeLk/
XFAYS44aJZ8HDtcxKKBodbjeRx9Pjsy0O1DEAW2ATwp55rzNcRxP4cSN5IE3tcMv0Lei+vf1Fy0N
b2OiKLhtu9Iu5CVCjdIrsfr8nheotu/jsdojR5GHtj8MK3vPpZcZcwadhmEUhV2EskZVv5zUpwTb
vqaBylHp8nGo3JUXLTSfaYMgmtwpSY21hac1LP9ZsI9UX0FPxLqVMbAw/0FoY4zyzPFtoHzJnTuf
lAXquzXmOsbIBfmFGzHEN41qk8OUBQ92VK5knxdC1/RFcCOUj7VibC4RBBoQ605W5uxjPQXTygvm
X//3rpOZzghAdUCWze0s/MMGJC5OpOghjfMU7plwYRaz+9qp1kyrlj7HmCmKehoIDCWSELdlTOyz
KkvGgze0/rfrg/vjjSBuAP7bR6qZy7ybpL+AWzThjB7ICLCeHZUeEguKUrh9n0o+iXL1lnIeyR+1
nzE1gBFvDUlZZmHVt8NNlLj/ysB/BBD0nE1litJ8MA6wPWxhCTW+tuOak9xSQxr7DUasOg58idsb
V0w02THgn73qMLU4OP97vS2XXmFOFDCc5sSV6CvoG8/Cj7PTmJLovO3pxszgghqG/ECJgZ2DdS8G
ZKI8AbHcpqebnglJjQx3Mwp2UUTHLxnKDr/5MY47255uzATApkB10A94Om/Ijjh+e5zitl256Vho
d9MZQZQFhrAQeVgENfN31LJoHSKBRcS2pjfNEZTsptptpzSEsyKOFuCzYuBmHqq1rzfPwlxsGiJk
JPMzZnfDRWrOYUMMZ9lQIzKPFmSy7HT9JQsriz+33rs9h4R5e5KPbvyaYTeaNW5IbOwCZxJTjhkZ
9uVr+96l7jACXPLOAmZ0wAQZESvMPKd+UDpf82Fd+gwjjkklKAvqKX4tGH8UKJdoas/fkUBc4qz8
1lerytGlTjGiWWWRx9ogwAVhYaVH6qH0thphGvN/nL3Zkpw41zV8RUSAACFOyaFGO+1y2dX2CWG7
bRCTECBAXP238PP/EdVyKXmDk3Z0HaDUsLekrTU08T6JdEojI6Sp6qRXyHC+kL595FT+6KvmA5YC
3RfUpkgChwCyD5vc8RKAcCgTF3yW7M4nKHifdqypAAeh/64pOWRpV+t+uinlWsdymi+ryPvk+WDL
1ocYThHX23lzLtCOMVA6rX3VVjTNEtdpyENQhOQUL/50FxM8KVxv481lGzCz6oLLdY7triFnkKPu
Up+md/kUko1Dg+3jRgIEwCtdX2P9B1cT9q6GCyzAEBXLP1z/7W+e+PHb12B5FdtZtaiUhAPGR9L2
XkFI4uQC6pPUDSx48bB1xOMlwMnx+OC4m2WqN48OaHT9+6tGKTgIPR9Tcq4lhAEYVDR5CL/DaWlu
Gg9M3etds0y9WXQB+beI1BiQM5RPdHMcouWXChbYOUSkjfbECXpipEa4mXXutMwa2sJe/1lEpb7z
8nDYupLbJt9IiHpc+hkvUPpBZEALgJxbe+XJ4ZAw2bO94vcbOZGnK12mCvSDChXqI4rxSR5YHRU/
r8+BrQNGmIPMhx12bPwHDbvcgxYhgeBiIz5e/7ptHRnBjXeysBG58B+Ab87OQD9WeLNCYQRPJt4x
yrzf15t5eyH95RwNu2VVuR4o8dkMy3ORNT9RUJNH30VV7XoLbw/TX+7RmVQlgayO/5Aq9QMPYvo0
uk1/3vdxI8RVU0+yyx3voU7r5f0U8PJ3hZLZ3b6vG7GscdxvIBWIn77Kd0OZ+gi/sWxX9o7idUZe
JQoAMgIGLKj/IIr0XU0BxZdUkkPhS3/jBGibWyOAIXcgvBqk9/PaQrb+8nYMv80Mz+f7xscIYahC
OkFEOPK3HP1HXYNMJ/Eqt3PhGPFbZvMCb78CmRReGgfC8ejjZ5u6kLZlaUSvDGJWxnFMHuBm0p1K
HvF/PLLJVrB93YheAozKzL2ZnFUZo+JHojpyD44s5y0Jv7f3tuivQgW2ZMWqNsbCH9/Xvv+iG53h
mgid/6F7FwyoxNRVHyZeuvWUYFlNZt2iliD+gnsR41JPSQHchD/eiQX01mQsoi0eoq0RM54LTqf1
TTGDqjmsgvkwRbe89gQu9yi9X1+1tjbMqHZ9P/Y7Rm8k3pQOgmFJASIFeaD1on29ifXn/nWbDyK2
Nv0qttUSNHquPXKmIIkF3PNB2KTY2MSqr+jh6fJ2BGZui51ra82I84k0eGUBt/9M8XXgdV4AIMPT
aRk8QV19Ofgp21VDRb+MgGcVXVCvVDEY5mH44MZAk8ge6xvQwqcS1glqGPofVDkNFFyDjUPiOi1v
jaWRBmQ8tF5XNTHozYrC9n4Q5TFNF32GEq1Mz6hy7xP5jpiREgpJtcKagPlWQfwlyTzAEBLaLPJx
XjLx5frSsHXHyAwrDGasAXA6y7GZv0fYBt63LPK7hwkPnPzdFNThxgnCkoPM4gUVHePz7LvnIsjZ
Y9al42MQOf9c74bt48bRXfIOSvcziLwAkcb3RAjnkAJLvrGxWFa0WbsoFQMg28U64xwvKIeUVPwD
A8IFVRKSu0+1K2G3oxwSbwElLTnBrGUQWFaKSWJW1CS+aoi84zXKGR4iX4vP+wbMSAmwk+m6Igc1
GVf/coCdjO99moc4Go77vm8kAditjWIUMn5gYd5+YX1U/Ibtjn9z/eu28TECn8wl0SnyJuCEcBi7
yZz6J40G4Am6We/sgBHnqmbAw7EIN00XkIWpD9rDgNvHRka2rVcjtlPhjKWrluUs20i9G+EXAAtx
P90ba0ZUqwlSQB704c8IZdc9Cq6J87LgybHfOMtZfr9ZtBCEAmhTMfaQ9qXzQsvV1bljldpIsm+z
ZILIFHakLG5DIDdXQLryLiQdfrAMTh9pFHyD6+F0TBn5pIfhEyr6p6gWNwBi3cTMi5NqyXTiLOM5
z6un9d/rC87W3zUzvNpBdUTdOUNBiydraSsBaU6setc7T650zc6vPg+bllFV2PnhglVXCcnzPgGr
aYuXbDmcmeqPLB5BfOUkeqBBU58pyF8rPA7cgrpI6nA4qUE8jsszJP62ZMEsu4qpCBmksKgGNJWc
+zwovtMg/zdlOP1NtJofHUC1NvLy2xAtLBMjD9A0nnLYIbMHimNnqnh/BHjZTWTYvQNHwE/w7PpN
V+EzjQGaonwsbkZIAICm9gis8hae3tZZI1PUTOY9RFr9M+S31IMsOEK5XsTPZZbtCWr7xS5XZvTW
SBp96/bwIpTLjSb+iwpHcYBN1xaeybbCzZRRKPiYVyl8Af8c3VOI6h+dctNmz5KxTQ1JSDqOfdFq
BBCkL/sbeFt+lSU47CCTfbseopZpMEUEJNjwHi9WDgvLOngdsa96xDGgiIH2yeWuF9ngLykBB9s+
NKOXjsNFxOVJAKHscm5++syXx339MHIBBRg6gHo/+hGwUhzrzh+BRE7fTeGYAmVbbgyXbUKMAwCL
2qBpu3W4lC5RBg747dy5j0UEHMr1jlhWVLj+/VVSq1u3i2m3Tvmav3mK2jxuGVsaOravG6Ev4gXC
J2pYp3tIASf0Ac9YnTL2/XYjpgmbwRoHMIMnnNP6XTlD1pmspk37Pm9EsmqjGcApCOrhijzLW5y1
U/iYjRsnbVskGKFMqh4i6mMbnCEpHCao1d3ISEyQ/W0+QCXpdL0LljOxKRIgdZO6TVUH51VZW9c9
TzKobAHH97GsnK/A9m+0Y+mMKRUgfODvo2Ftp+3fyXI8BXT6LGf5boAwwb7pMBUCaJULN5um4EyA
3DulEoyybnC+XB8oWwfWv78KA9W7mddWOvjjNj3lzc/1Jjw28OXe6ckNLN5/m6hrNmo+LBgj0ENS
iDAfUPd/BKOjPcxl/+N6PywBFxjhTAtJFJAtwRmrKzv2DPoM0CPcGCTbx41oXl1el6JWwTnrhvYk
YvYv6zdfI20fN4K59jsH5IMuOPMllwnP66/F7tpKYITyRIdaOY4TnCU8prp0OMAb7QN0eJ7l2P3Y
7bP7lzzAtAC2WjMsIwW5jCSr9PcWpIh9AWDKA+AxD9t/HmIBwU0icVXw5I3YNnctHFNWkrgQoe1C
F+jUdCUdBQvKQmGzM1ObogABSISlWEoHpSaOryuCEhOK5FugCEuaM0UlVQ6EP+8pojecPsINWidu
DRNiGJgScPGjYXM/W2P1jbqSqQsA7oeTKomkrQR1k8B13AMYIJCa12pfjcRUlsxo7Cho/8JaL66e
SwGNcKcS485JNgJYwTWgmoBpxHUZWsxpALsqHxj1fY8TppQknuWyFIwj5B4HXH4NujUsVuipG7Yg
1rbRN6O4lLCgHxf/LJvWw0oKv+mlFo8g/TkbJQvbQjI2ZT0pn/OG+ggx9mFC+ocNKPxd5+8lJGKB
Y91QCbLkOpPYT+G5NS6gz53x9Pel1zjMVR0kwnZFssnmF0WoxSwJsvTKiFG4cOPIhZR6/euWOTCp
+1NIh7APsQv3aV332MIKBuPBcqn0XTc6+XC63oxthIz9GCLGQeD2AbwT23A6yCIaDkse/3v947Y+
rH9/tdlTBxSuOZiDM8t1/EgcvnycJGByc7FTzT4yifu8lL3XqhkaN6DVHXQMf7LeZXt0J/BYZoRx
mc9VgcIUHIJDkAyUrBXIZ83P64NjG3ny38GpQz+H0dlqPwwWLWROYMUI/Znv+z5uRDA8qTTv+xEj
TwU0HzI/mYOdMvDwr/vvL6dQRYjVjPyj44mcSgURR+3wbmNFWlLDX5xyWvUSg+Gfy97Jjkrr7A4q
E9nRBfvhI+wWfozjJprJMgcmgZx2ZaBG2NWcU+gIvnfZ0j/JVm45LViWv8kqjCvZluHq0NyA57pS
VXExIzhNT2HuHXfN85+K4asIc/ECXg0MebQe8MJIRzwtdS7zD/u+bsQvH5tOVnPvn//QyEoIbR3c
xtlAydjGfv37q5/euwE0sEAPXkss06cpz5pk6HHe2vfTjdDVtPOblBThGa6zXuJNA0lyyKxtfN02
s0bsZoUDiM8E6+U0Qu0jy4S+hyLQ9zYolg0dL9voGAFMihT4hiVFXhvFVwazrkPYbxZYbSFmBDB4
SXTy4Ax/LgV94l71lOawEHfph2wonuNWbNStLaNkwtN4FPegpGP5KJCvcfMG6JE19c+i2tSPsoyS
yQnsC5c0OGr552xyv/cLHNIigHY3Jtn28XX0Xi3QTK3aDQJeOIJP/0x8oeDgbx5wbR839t0sDvIs
nSlQSQO4rFnZ/GSy3kL12AbeiFsGlQW/azTBpo5LgEshxy57vPs60z7EbBCZ+DN37ucugwU2SBKA
8R2YC3PzZtS/dkWvSfGDOR00MNqmypLenwGcE2CRIrdtGXaug/zG7cIEnykIG1dNNa4PiuMn0rSP
aVs+paiiNGwru70tjYIBMgLYFcpd6mFc8mSaBcmeM4dH9KdSY9n+DrLULw5RmBY/NUhNywfd+Pk4
Q92iYlFxKYUH5cHDEMtSywN8PnWsNig0tmVnRL4bQTy9dzr0fADNrg6h6eZPOwWk/yLyZREcblgI
AWPpdu/KavKPMwrnu47bf1P2IrdwaQwwHFBTz3j+r065j9vtngX3Fz0vJbNLA00gvYzbFPGgYhWp
Rd1c//jb4fgXNa/jENGuAxwjAfWGht4EN1KwHMOkdPPleL2Jt+eVmni1gDJcOOPOO7Ng+e5nYXig
EPHelQj/IucJcIQEfIzxOt7ggYVC5QJqJrAX2vfTjZ0aVlf5pEIBBedizOHaWnYnL6/4xqpZIQ9/
h/pflDuQFjkmEsLsKtZn2BJG40dVdO8iPBcNfRLFMDi73g3bJBvxDu/taYRD/P+EqAWcbY6TD3WL
ToKmdr0F2xwbsbte+1sh4RxOMpz19ARaYrFUW6+Hlq+bmLXeb6SXrviaSQHx6MXdcY6r9LTrp/8F
T4PzIXGbGiuoFx8yf3RPhZPyDSDo29mcmvQ5NcyFE6aw8M5KaPNqWT71MINN/D5+V7Uu2VhItvFZ
W391Gkhp5eCdS6IVQoPPQUH5A+vmfQARamLStPLGsRcYIBdCcuc/w9/Ww499o7926dVPrwdcEuYK
AzTlXn9wOxGcFr2PsYFEY8RvBvGbou8HDyqz8rGkqj949aans23UjYN2P+eOHmskBzcCAppNsn2/
4J6+sRu+fQ6mJqZMLF4AA6o5PhPYLJcBvaPQJteE/ALe/qnS0c6lYwRujaNYC00rLB3QNKBMXR3a
edgiYllWvwkky+BIQPJ4jFEJ9y4rWRWqpO8hh3S7TWWxTIJpFQx5sLlsILl1Jsu04Aw/DHBxruJ2
erq+Pm1dMA7alNcZJMyw+YoeR7y6Gt+TaLlZK8pVtdP7lpogstKD5L2TamwEjtu/72GttTIz8ESx
McmW/G8S4rgfDWDfr2HAwIKWuH1C9on8mlOImV0fJlsLRhhzmmUgr/iw53CaDtBOlH09APZnvQ8z
AJ3V/+YJAaMa1LkaNBCoMMli+ii88Uw4aoLQ4t3ohW0xGRHttt0qjIeqqRvHEKIf+b8ygkj89SGy
7PaRsQlP1cpnHXAMCprw3g3z22zGjUcIwKGUeBiK8Fuj843asm06jKiGNO+gJLiVZ0hqtR44S0SW
PuxkQ8KbM56nWrlRCrA0ZKLLCKsFcVzkwHLWn3kIibIYjIeGO1sbqGVKTHgZUy1kTCPMe9ny+B8W
ivwF5KKtKoDt60Z0k7Eq4pHg63rmIinjFpIKm8gE29isKeXV1laWUzNlTgtUcAZcIkfB9lh7YXWo
4p08CmrixZTKFzetSwR2HEwH5kDzggC5cby+Ym2js/79VQfSegBRcJwQcxB6/CCgXncfKrybXv+6
JbOaiLDaheRn2reoMrjhA8PllvHx4/ravjsMqBHPrFsc9CBDrQHVfth2Tu65hxFfBfnFjSH6Q818
4wxvIr14vky9mvLwTAiEaGLnq1qiM20B3FvTU+wdijB8KpbgfsgBgmjLZqNh29wYEZ7qwSlbgZQ+
aTiSkhaozrzl/16fGsvHTQhYKgPHqeoQ+9F6E+dTEx6B4G03sqwlLkz416gIEP/LWp6BhzcMRVjt
PIyNLBJnPRpf74GtDSOwedz2XqhAAaoK97mPuyJJ2+auI82+V1RqOshMBVQCYe4DR9i8qqH1UUFM
lFT1xivq+jPfWFXh2q1XkSd6vGQDWxacJ08dMg0xuX5cKRrkg+PiVrW9rdpmev37q4bSuV8Eb2QL
sYjSvXVzsFmjGW6w+2bB2LQBMYIejiMRHOUi+xvhkPzZ7TvKHytoUC8bc23rgxHlis1xTdMF1vLw
mHvUNO6WpHHrbAsia/u+sXGLnI0Cr5BIg4tuThpHmpJvohZsHzfiWIDvDV9KnL9Jp/BGSKIP07LJ
urGkWBP5pUELTEletTcq8F9SsQwXidrusRvqJIcFx75ZNnFf8PX1oR/JAWGP8yfF8UhOANxxQjc7
XV9GljEyQV89VVHTpT1eyvvwV9+M/5B+3CquvTlElJrnC9fhQZYpMlw4b51zGadf0hllwQkoraTZ
lg54Mx+hGTMfLaMcIViuLpwAdKyX/geBbOwHPAn7T9cHydaCcdpYhYghqx0UD0HHp/C+0FX2IxSz
v3xtF8cvNuoZNhEi88QhfD21I+mgF7G+aZNcpkkPF0YgeZ0vIODlSQ2JoHcTif5tsvhdXOzCtGEA
17XxKlHJvID8W9/yBznBCjPhKoT0PJ7cvS2NsjeP52jAyFUshVixq9Lscx2I9FQ6sDWGONQULr+l
R37JKUfMQJjo+mS9uaLRmJGyUhTch6gsm+cyDB4Y5uoUxSg8Xf+4bSUY+UoB9McLPUHHM2u/9JDT
TohbPP0fOAO2X2/mLDAEcq8Oss9K1fL+Ty2dO3jC2fXzzcOH6rI29no5XvoYgjkyxVlNV0NxA3Hn
cN/wmyeQACpT8MQLl8+9iqAgwDM3fK/HmX2+3gPL+JgmdnQEdbpp5uHCBGtf3AyPLQm00tXWE5rt
+0ao475bqGwcs88cLI0HzUUKRC+LN84eloxonj0C0HPHpioUzIFkT76QeZqbR4+w9IVMMCnHiUpt
ohltba09fBXVWax7v/D18plBY/FIikIkxEP5CSYn7Dj4m4Al24gZwa2cATDNIJggmOT+FiXYND4M
IjYuMpZ4C41gBvMsrGnNpsss8vnWAQQk4WA7vcQBHpWvryhbE0ZITzlyxAyI0mdJFw1t2YA8YJv6
5OmdPnxwkP7vTPRVnLsVDednpia4NJUl8fRtHbTR1wFHCLJR1Hz75RFZfCU+vZ5wSJm7fav0Zx34
0F9T8IDRJzr3Kk1KTXAZrKFBXt60zsznm6CrF/dezFWZHQOnFdMtnAegYB+mGc1P10fWsjLMwwvz
gtyDkr66QPcoO/AKWuoOjBs35s2yqZgnlzTOoWMHTfhn4gt5Zll4X676GFO6/J7alMKa4TmXYD9d
74tllZjudn0Yca+pHfRFL9GtHNxwhkjwwD63s4JnxPVGbF1aG381g6maRz/00SUuUUssq/YD5x//
iEb1JTAOuoTaAnw7d10hsGCMDJF2bQOgpNtdUmduTlzjdFkqp7/zp80nUEsSMo3vUCEQFB7b2UMZ
hdOp9PJvbocW3BjgnKLd94iFnhhpgvqOAt4QisqkDt2k7yH2366b2/Vpsa1jI0P0pVogfp/P90ja
4UEUZfUhRE15g2RjGyIjO+iokaNkOL72KDnd9A6PQX1EJUhAqeJjnu4DoOMMZqQHDbaIM9VivJQj
YKtCrj7M/uYMWHphwttdqPJBz8d17qG2k/1xemYS0JBMOyL5P+iNWyLExLlLVPIFk+N8P4HZk0Dp
4gzJkFuGZHpYkza8i3445RaY0hLzJuqdQs0jj0ON3brHIxQUytxTgCeLxGmBCbq+tN4sRmBSjIiH
NAhBZT9XlykuoqMbpP/GIqpOeLXz8ZJflkns8q1TuG2KjHDXetADmHpYAAGfOi+pJ6/KE1KPQQe/
DpjvtQ2Y/KVPP1zvmyVsfONgoJVyqIBY4AWOwP6NalX1MvBoutn3dSPkObB4IyzjIdC6Krb2BZ6A
Rbv8vv5x21CZEb90HqzhUqgcxnhyQbE2TOSIfLIe9iM4w52uN2NbYEbopwvKXIvuPNhPjM6drOmR
Ceg8TR4kpa63YOmICYTPPOaQSqcerBOW9KhLFyjU9SbJmjl8iGe5pVBuO3yYoHgtYWYVDY2+h8P4
N47BOmhYtkFh7ZnDJSLt3BvpDuR2he0dSicA/9lJYJW5hZq3rDUTNS/LpioBfHMhfFw91YLLc5cB
KXR9ENcM+VfFEBfKdXBfbcuQhe4KFI7gBiXFDQXf/zhF4gYAxyjRcVYnk5d+hWToeftGbisFECMv
6EimaJJhODPvJovjdzTwLnzo78o4fKQ9JJbZ6D8AxPwRfilb6FbbYjEShIKd8tjCQ+JeF2BM1iMU
W2Hz5zwMUa3giMPpRqHDsuxNeL2OpkBD+MG9KBFFYEJN4KtjLGHkfLw+YbaOGLmhpDNwrgINpARv
E2hvOZQQlzhHUFJb0npL58ySvImRJViMLSfLlv8/BQ30seRB8OxWKx4Vok/O7G/BCm3r28gUJR7S
iN8p9/JH1ItSnT+1PY4618frD4L/jRVuYu+njA2tn3bRMzywvEUc1VCO7bGAt0ECmHAjv0mF/f1W
iTYT/6huCORTGrqThnGThlRddee7Q0zZCf6tvvOJRbMbvGdUk3pKsrFU7u8RlzgQ9pqC0a474JEu
G0nS5VzkLkxr/JrsgjNBn3s9OLyKVTh2u1Xeuum9VkL/5PDyK5NpGYsNZohl6ZrqlTqbQ6Bfi+5C
fN4+TW37oQ4hoF3murq9PheWmTalKrlfBtgvObwvnXH+IfPYAYK9RsHj+udtHTASS7rA2UxUfnvR
rMwe3A43dS5b/hgtsIe/3oSlBya5AnZK0L+k0r3QpZnxPg5rNA4F+qk57fu+Ue91obI2z01LLnUb
dgD3AX+XPVdMiGxD1sUyRia5QgGUW3hQs7oQQOSz1fV4KsaP84BH5us9sDVgTELWUnfxiy69h7WC
e4bXGznUVGVJxIZdDyuUmrZNqDQwFKvd5QL2AEwR2eR8bUKWZxsZwzbHxtlOxoDxKa8JL1OazzA1
ctlvb5rJRgxYNlzTjYkVMGEgtAwvfRk+rE4k2NF9yM3AsQ1udE6Cq72PpDIoUO/2zYiRyiEBOP/P
xrgO4ZRAFvVJuVH+IXY6urGo3hbzwYwYKTxljoSoBZxOBE7G9Q0tyFKhFg53sCMjaV6+d9uC37cw
y9OHyV0adlvAS855Dxci+i0YgHZ4Fo6uy39kOkn1pW/iZvqHQ/FZvvPBG/d3VjpM9oZe0hFqzEH6
HnKjefGydJqCWiEc+AP+bBcysF1v1UjV69p6larpFC1dQFr5v2OABFCnZ1Fw+3/IRJY4M+kEbB55
2wkiL26rP6eoTZ5Lrv2bFj/mede6MRkFnI2tQ6BscKEp1g1svD+W3J1OMOTdUmWw9cFcmWQIfFRW
xQXFYnKqByzIABftQ5FtwiEtxyXXWJli6WpQcCPvko1xexDQ1bmvOQ2TwKOfoAlRfr4+Vm/njNC0
+3FZmsG3o/cuaQpuH1MztoWq5MPGVLzdi9C09oF5IYUVmSaXIOoYAN+FPgSZcs8Ra9xjA8X14/Vu
vH3qC01HHz56Do16H1cqfylhFosPKzzYweqqXr6PQ6vvhnEzE749+6Hp7iODsQZfK8bsN0t153rK
v+MMO8WY7kNb0NCkEJSl76oyrbrLBOtGH6aUToSXgqjvN6b97ZJNaFr8gCGadrqqyKVsQOmpSxV9
hSXqN9Cc6TmW4stcTPQ+d/bhttAfY2vSaRb63NM44SyaP9JB4S4T4XXl5fr021axcbeoNXAXkU7b
i6D8gmtvncx4cb7+bdsSNmKdl0Bt6RE3vaysyrNbuhDNYmPwhIs1g8BbuVkWsC0rI+KnuYizps+8
i2RjJSC5Tqro1IOwwpI5VfCe3dUfk1sQxE6FfZyTi3YBLF1B1jLq+pt+cINzOC7hBlDSMiUmyyCA
ksMM9znvItJa/Z6yGSSrxeXuxmnEMlgmz6APRxQx/di96AJXGAVAzPchwry3Je03rhWWnGIa9QQq
csXUInexEKebDuVFvgbEeiOO1v9rV3mE63Ni683691e7bhpNnTPAUhFrF7d6kA/dY4iJWZZNDW3b
dKx/f9VCEAAz7uKR6wJXoyeWq/Tia/zn+s+3fdyIbsgeFmquB3LJuN/BOiCvs3+LWOb1xvDYvm+E
d+B5UQWNbvcCXPr40Z1jAhUnnKCv/3rb4BsBHoDY2zdO7V+gA+bdpKPH/S8FKeLo6LQ+H2+ut2Lr
gxHd0GgmWmP/vee5W/woq07DuZnJbuOF37JYTeaBOw1YP3mI+xeYSXfS80QNof0sgubSUpCjjwvH
bTE6fXfe1R2ThlA3zdJRnHZg/9W4/6TgDNBD6BZki6ZnGS5T15bGZVBLn+Bckg8QA5i6uTjnogy2
cD2WrG4yEIicarcirf+/ZwT4kT8zNk+f1xvMAnv2jedfWytGXAvIv8GePPcvsMEEhqDsmpncp2Hh
/YozTW7Dsqim530Tsg7kqwCfNBNkCYbiJWtSQPkdCPOmEcQ6r3/dEiMmG4E4eoq4EMjmPOi/9w6p
f+kqUKe8AkPwehO2FWwGOTTfizjtm4uE93b7UA/CV6cUusLpLw4nzwbmnjz3yREITmhOHK83altm
Ruwzf1wKEYOsU4pWnOuWFH0SOoz9vv5527AZQQ+trSmTU+H/r+ZZMlynxozfwuV8S6Ld0gGTj5A2
gxZl5vGXlOURPNHwIu4fVF44ciP3Wrpg4gXV2AAUz0bsggNvk6mEcBIZnDYZpCw29nJLlJhYwamp
YB5eedj98EwxTTFs3YW+C6L0a+sBnnB9KmwDtTb+Kj56+OrlI1xaLgwviDAr9B0fD3mi0d3GUrKs
XxMoSBSJmrnETPw5kUxF7z+uR+qgxmOrF+Kxapg2XR5tk7J28lVnhKBD5bjw/3TJ/yc69ae+DQ+X
Xe/foQkOrHsvl40iGC2/G/+UXrQ3kXOL1zBYD6UbWcU2J0bI13m5FHnpYG1FSt+lOV3SpBJZvAXd
sH3fiG6ZghktynC5iDiP33Mt1KdBUrYx4bavG8EtHI+lnSqLFx2ncLDicAw9VzL10n3fN3GBEG7P
q8mdkZtI0ajPCuL3ALVUdMh2ya7R0IQFErASRYSTw0uGgtI9lIGbFqdaV/y8HnKWuDZhgaqJqgh0
yOXi+zM9LXL+PrkgPAS4Nd+EMNvet4pMZkJf4PWo6yoQLmupKbQs6di9m50ecKvr/bBMtAkQ7Buv
qD2nHV4QbNBzpqT7CKOAfYCf0NSi5V63oM4c9i99Xc9fAkgT3JFZhIdqaDdOIZZsEfr/zRZcgsIc
4Nh54bpNE9VD5G3J5E0U0S1DZVsLRiCDVhZkREl2L9q+PUnZfCV13p18trVSbQ0YkQySImNllHYv
aeV4x1SQQzYXzfoYtm97MOGAU96lKWOtekH5uuIHwcdYJXAoiz9cX0OWDpg4QK14VIy+270o4pFb
FA0eWSOqRxBbfl1vwFLRMXF9EyvkRMYeDaBYdBcIEubvp7EK82cCgwZ5rEPtRp8hjeo0N3nnbhWS
3uaD0fAvxF/ujPAc8cvvJFiaAdpdgP9dZM7Lsb9xY9wHJezmJycF+KsrKPSHhshTwXcW1BMUK6Pe
ddlDWEf+oDbSgW2kjY0ezLDZdQpPvYB3TadE8LZ60qOffmsXuc9VNzRVbRlzq6GcoIxYdouEJzan
hTo0xPO+X59MS8YxQYDTXHVyhCn0S7CI/gMVeAiBhb3U/UZxxnJWMRGAYPF7eSdd/k0RiNvci2rU
Lb0PnSzsIe9P6p48emlIAn1Oi5p77b4dzUQEqjEfSMAD9dJ3DExsF3z/U+bTYQsnbpt6I0tQ2uBH
wwDhUqLqCzZqf3ZS9zcWZ3beNy/Gls89p0ZhK5Dfs1pVT0PnNJ9T7D77Vq4JBgSHj+HFfh5eaMA4
O2svSssTbRz3SwvrgA2ch2XqTUxgoPQwqi6tX+SKLx1RcTyrHDBWFP3PooMZFhdqy93hzQNAQE18
LpdF3/VjFp4Vrop4YH1UvngEpy8v90nsUjMQHejJzBW2hHOYhuNh8rErBxUXpx3Tjd+/huerYzZ1
xAJQxwwhHwALEk2B+qt4uJGw35wIfNzclZuuB5e2AtEbipA/QSXzDsxDWZHihfhCyFS/68gmPfTN
3QGNGRt0mvktgUc6eNNLeU7Z+OkP/5sBqqk8+qEPYTzeVbugRGjMCEPAWXXhc7CQ66Glp3pevefn
+H0FC8I9ixgtGHFIF3fI63Bqb1jY/CxVeYJI5R0rq5+r6YrPt5ghb6bh4C90bu8x2segXJ37ALzd
1dqw9rpsow+2j69T9WpxsaXxUSKFcGcAi47brJ7Iz6jK5i+7lq6JySW50+KGuHLxJ8j9TQFei2sd
bNEzbL/d2GNpFhDhhzm8MEM9nzJQGw6FWj7t++lrdn81MFkWujKIIZgnC/prCpGgYmxLG+e8N7cI
TKkR0mIEqNufwfR2nTK8FRUQqjwvp6c4n4uNJixZz4TYirzsaDVADr1XksQP7gofpUkvWziyJTMH
LIQfWi8Mtkqxti4ZsU0bQLlpDZ0NMIDFjQueK96nIIHfAsm1sTPZ5tuI6AmyzWPflFAADxb+yCon
/jgA1LkzEoxobrkgQ5srlBcGd0w0h0lAOrItSopleEy0Lc28AWaeELSph4XeY6iAbvT84FxAS+V4
fcXamjBCGcjMYK5dyNlAOHj13/QB1pub7FQF05Y0ha2JdRd5FRTRUpSy0sw7j7H+WAp+oagcCz/4
er0Hlgk20bQZV46cglWbouoXHDjr7FIJnA/2fX3t1KsfHzRD5rar55fAG9QhZXJKFNvpfkpN1WkR
wkbESbFLl6IfoUxQZ4B6bAL0bSNjbNPSW30cRQEVm7weErVgcbYEa+j6yNim1YjdQKjK6XsImQFe
7kAXtBmPAd5yjm25Kb5ra8KI3ZKz3OE5DK+wOL/1wLgdUThcEsePt6SVbUNkxG8N3VcFc+32RhRt
kZQC+tC4z22B5iy/34TBinSJZD1BjY0ukHwJ8v4roNdFssruXJ8Dy0HMhEbKLgxVF0LLUnYtLGLm
0NcJgXpRk0RBUP9i4NDfL3TJ9iULU4ialhFIuB4WVCqHECBr6PrxHqQSPDtucaNsQ2Zsz9AQJZQw
9KgN0v4xjKJfwZyV53JdWdfHzDLl3tryq4guhzIEBgkHgFIj5uoSnIVw1rugmHDpXlt9/XXaaD73
UPmRGjta5k8h9FL4JV5FR/b9fiOqgdib52D8f5xdyXaluLL9ItYSQgiYnta9sz/OmmhllSuFECD6
7uvfJu8d+Mrm8BZDe4COmgiFInbsjfAoKyd5KznaEqBgskZPuBAB2FDJdhANFRzRtoqlPoYRNz+A
JC13cdy456In43HbLCzTLmbhlRoBxSnt/ehUB/13NwvYxo/bVl1xUVbuzCWUtH+bOO/2Q7yq+7dw
ft7hGaEgOCQFVoh66EJFH2W391W+7TKz4eZyQKE9i0HjhI1I97Ql/b4DUdH1NV+wLRtsLrvKhzLZ
/MsnCEvRIJmlaXvv1pEAmV0fYmlxLPPN2Bg4jcKzo1cJOMzAXH+sdFWs7OuCuyPzxN4YFxnjgIwJ
3p29G93MXOOqRjWyqpoHHSCvOo3h67Zp2FbceI0es6Q4ywQQqkPJkY58LEw+ORsHsIyY9TQrqgA3
Q5mmHojfpToWBISO236+dTVTAtUktwrNmZXmn95P9Mnjq01mS1tsWS4ZKnfCcwCc9drr97Pu0x+e
o22/3LJc1WgZyKKFc8vav2sXefKh8zdVvdg7wGjfVFC7KXqIHKRJuoeo+c90UGvh0Mdn8x1ctM+h
lKF8uGUt2D2iIb3LwCz2p58Lgcv9oNZKIh+v/zu8KJfjOFQOHgW8dNxzTZPuBhKev7as/zt8qCnc
YfTAZH7uG5cc+5BHN07vdCuwtKWfbtmvjjKRNq1GqF4MDNUcCEnmTrkJHYjtnUd94x1E2aUOdFDE
b+X3T2zK/qnL/BPkvX9UIv+0bXkss+3LuvFZ3YjfPFevfdG8NC2q49u+bRmt5sYLaRL/915pDUEW
bYjVSiFtaektq+VhqNDA6JATKPDiHYtAm4DE0JfrP/3joMGPLKsNIzoy4eCncyf8RA3Y1HsT3qSm
6ncN0qbXB/n49vJt8CflJp4yOhTnUqDLj9NCHmXV631VlmsioQuLZAM/RSVkSiEPegYyLBA74gV4
cgRV6W2cgvUSZiI26OMw0W8QL42AVMF0oYGJHFco1/rVFtyQjfzMJh/6zl1VIJki/6p9fgs4xDM3
yZdedadhIOfrm7G0UpYlg6ps4Diw5tw6gB2Faf+ZFt02nng/tAwZlC+5G2QROYV+0e16Ov7qXai6
bPvltgmn6BWsEvTbksg/miJMDt5QrAUoS2fUsuEs8HOvYhU+zlPvZ82rod0Zv/Kc51z5frFibh9n
xP3QsmWlWATSi6Y413l/Im5/UISce89/QIP8aWi7pwHUdNtWy7JsllZeTH3nv/sM/SRUjOJUOitY
nYVjZEM/TS8N3gFNBJ6fJN+hxwLkZJO/EosubIaN8+SiSVkXzlUKqEw9qMbcsxxA8bLb1ksDhiDL
niWJTJUXsII+AP0VYEZyNzfXPKak5J+vb8CCPdtgTwa2e4ZCUXHOujrcIwzNDxKo9J+tC+4WFgqz
S9JcbJOr9m3yaQ76m0LG8+vVw2gZh4RV1cqVzV7aD8usCR8qb0zd8HepwEQH0gh1HD0oiHfOVvuz
sZ4a+fGaVFlxRid7f5IdGqfbWakaZfC13ualWVgm3sd9mg19Aoto/I4/6lp6DsSqIfXxUIx1q1bc
VISg5V0HNY6WZeNSZjpupzI/ixH8APFcczZdUZ8Ajqi/QG4G1OZld9e2fnLMUlmuRAlLk7PMvfQn
85/SCy8AFxJdbG4kBYNEMqK6d/1AL5i8jfqUXgRuYmTAzqPvEHQgDd457vXp+scXfr+N+CxxaWgd
y+KsgPDeiygyX/IAMmaTis2KV1kwyHeITz8J0M4p8LYCNbjp2xdECf1hvl3Bt1wd3Jnd9/pkllbK
eksLvzfeFCKqGgtZHyhH35GZqFpB3S9cIjbmU7RZm/l1lYMNwv2NRtBfdaq/tW55W3F2H8fuczV1
G3fFMnwhw5QRAqtEgwI9qUGQu04P5VdnK8Xve9BnM5go6Jr83GelHx9Qkvaa49QEdK2MtHSyLLMn
XfXfEFe6XnoGQSg9uUP31ElI/V3f7qWDZVl8yNDP5pWGnCTrP4eevGSV/sIFP4XQg+6goL1tGMvE
62mC8fHInDX4e+5kz+5qjhbovkCqJgYFwyn2AKe4PtbCotkwUA7dwsmMcGIyYPcZ5e0RfA8/ggIG
c32ABROxUaACCsVDQTuCdJl7psL5xyOg0Nz2betyR54p17Hp83NbGvks05p9L2JI2Wz8vGXdRsRd
2PoFVHgEnNU/Spp0epB1kwbn679/afHn/795DodjJeuiw0aXDt5hPA5B/hZUhxg5xpUpzD/1gzvK
hn8CASDTPEAoPcMYuErBzE/OzE3/yeEWr09iaQgrWudO6/cDhE/g0NMvVJBzZtqjSdmX+SBtG4L+
7zqxqAv1NAXkZAx4zOpGpzuBM/syyVEcopKkKw536axa9q2qiZWsxMUnI+nfOCbL946zSh+9tNuW
WXOvmSC+gJID+K71QXa4r1t/GG5iEGesvF4XJmDjQEvhNZEBJOA8oiggKBovE5OuwdMWfr+NAQU5
MVT6VJafdV2Yv8cw4Kc27MXZM1KvOIuFs2TDPaFCqlwq/PzMAL0VoNkJoW5TdewuZhtzFDZqjFcF
FGeQPDirZhx3YwN5YtmJ6cVr6vjb9eO6tAuWWeOdFHs5xQzAqCNPxJTiGSqiGzMgNmzMuJERtFOI
bjPzU0gA3SvjrBja0i+3bDmTZQSKOIlvc1QeEg+N7oWp1pZ+6eu2GVeibSIUPc+Z39b97Qg953yv
s0CSw7aFt+yXdGZoOqi9/+ZuMZhdmZcI9pMBSnbXv79w/9vAMOa7CPYGSNhkNDgCzpj+J8dF5hwX
DwTf6XJacUULlmCjNcexBg9hhjzXFD+kKjmEHohOvZH8lavgcn02C9thYzWpQ7ucxABsa5Cq3koq
wXvnlNyskX0sTcG6ncui5nXSBRBaoFCFwXolP0xc/6D1uCcOWUPlLgTJNmOjBjxcKUh1n8Mi1oe+
jlPkxJ37LEirPZXteGh18Ilz+Xp90ZYmZdm2bNXk946TnX3wAOyHQux1DI1qpHMAQ8RxW4kMloaZ
9+xNZKABbAU8l2Tnnom9iPuvIMi5hyrDeZJqpa16aQjL1lvdloN0c9DbjeFw7tsBTLA+OaQVWhNK
dLMdty2YZfQ1/GoNbnbcqS3QcDLAc5mWj3jCPjurOf+lqVh2P/ZRPYK8kZxYKP9CX++eaw1EDXg7
g1p/uz6PJWuxbu8R6RZiBrABmlFeRA1Igtuka92pCx+3UWR1kEBEgtYIcKKp3o+SmEOhVvMhS1+f
TefNYcqCiVYhyLLOhnUv4YCkTh5t1AT0bRrGzKV+k7XIp4JEkYDwAakco+SaD1nwuDZyzEgaT5M3
p/v9/vNYme4wv+fnp3xUC/ewDsZdCG5s9sWpm4YYxCv0NEl6MY3zsxw6iYbUZo1jaWkT5v+/2QRW
lC3Yq3F+qGj+Bvkh1NsTd02zZenXW7YsAAUMDZh+kesvugNt6vwFbKnqFImtsTG17Bgdp8HgpFCx
HnWcCaQ0nYTvyqpNwtMmA7OpFTU4bwJoVeIlmnlA4pAxkGxXERJvLD7+YUJ8swNEBA4ymh5qFngt
nvgAuIkBmh9ShOKHn64RuixshQ0o42YIWVJEALbI9t+6hAJQWHef/dYT++vrtDSAZc1zkVBzv8E0
5KwjTepHjUDnkLobMX2+jSEzjLZaywaEZRVESQhh6c8QJf+d8iXTK6HUgjnYhHu5w4TsMzy1BjlQ
/7aKpgLUUFHSbwMY+TaGjAcNCArQHA+Yy6igSQE2uSHgemUTln6+Zc2QbiUydEEFilf7oA4Z9NAh
koR36fU9Xvq8Zc9OHvM+bNBGtRslu7hAze6p464pLCx93TJlU0WjV1cuiSGKnFW7mFfmBA7K/rjt
x9u3cZ00VNbzyrtJVSKCybqbqctWI4qFO8Fm1WN5oTzaTc4JauvnHgHMrAs3kuQ0QBLV3yjl6tsg
sr7v3LxygVVoQe61Y73s9tOsOrxpkWwUmaOHlrtekJ6BoTzkAjR13rRSIVjYXhtD1prMI26FT+My
2FGdn4fVNPHSp+cA7I0LBSOZyPIQt6Rs3E98LOk+qKONj38bOhaOaSCCFDDJujXnStObocvITjjZ
wU9WIRwL3tNmIGQg3tc986cTh9DLrq9gslwCH+vV8VrMsjSEZbwhWDOI19fTKQ668tuUif67jOIf
QZc7mw4Ps2uyBNVx8A5MM0qk4smvOQudBUN62XY0LfdAOBiW+iwjJ5U2f9cDCCb+iC1u+7jlHNDh
W2Y6Q8VkiqkG9zxS2kFJ1oKshYeATWvYDhQpKsTQJwmh1v2M7oJ4gNqZJH4OICB5fQofD8JsUkPm
wXU2DMG6qucKLJKqc7zI5ytgoNvQG1A0+F9LC10I/44Sm0DKLN3VWsT7IDfb5BaZTWgYKlP6HmXI
bDs1UOITeO67qv98fX0+dhLMJjAUWkonDpE2l2p0ADwBhV0+rgL2l74+W90bF9RCftwvE3Do0ir6
pEFhufN7MLNt++nzoG8+jsxymTZGAXheKH1QytTn2FuVHVo6OJZjGEE25Ms08E5scu7BIn5XutAn
pN33rZcWiyzblZwBjAA+0pPBEu10hxIb2LHLlazEx56NRZbxap7kFZlQ/+oVeDDLMA/30F37EqCI
sSmuYjZMjY5ZzodWQB889L+YGOCArkR6ZdPu2vC0MGTosunnNEEbvY4eJNZcvY0nhDEbmMYL3UIj
hFBgPoEGqCtQSBcKVPTbfvocC705mJmXDEmsZrzV3Cs8O2bhmDUlhwWTsgFp2mMkBQMeROsnt/yq
0Cf6zLt4zScvfd0yWALoVuor6H0aFGjvxhIF/wGwiZVa/8KRtIFovQoJybXvnYyDxqCxMe65cSEN
PKV8rQy/NAHbbAmotDnkLE5j3n81KZAwCNw2aZrg2FgGK3yTDqyCT+gd13v2Bj3uPX8bowC+bhls
raoQsROw2glNh/0UtCcwbvmHbWfSyoghuq+pSdBYWWqm70peuyDjIKQMVnzBh1vLfbvJuBZRGIU6
Cu6Ih8xu2eMFh5YFyPWKVWbMD7cWQ8ye+o1ZUT5kIgyEeVZIuPrHOkaS+q4ArQBdmcPSANbhD6O2
gRQ9yS6kjuq7UYn0qXFX6dk+vFDw8+dR3/z80QmLoeGxuoRZHHo3mmqln3ADhP4jV45+HWjD19Iz
S7thWYFRCd68qWouYkBrLp+56yWphx2Sc9HKw2VpCMsWWuM2ZTG19eUPfDiE1uYZRZZ4P7Sg8b5+
Zj98O2LFLIMIg4A6jp6Jcho1ZY8UWT71TQdoGDqRqsjqH21V6hjcmb7uQBd2fdClQ2AZSth18ZRw
mV0SnojbtPDcI9o/flz/+MIZeJc6Bu2MGXmaXWo5ebclab/2M+uGmtppH8TwiduGseJR5cOLZOgk
uciGTgNw1wPsHB7npknyn/4Yb4K38XfpZAjDyphIai5o0m8gf9fKW78CWj1Gg+/N9aksHDM7p1zW
aeOmnpv/h8uyhZTlzgyoUvkpcNLbhrDMHjoe7qAalV80+IL4/EqT30NPRGpXsxgC89dHWdp6y/x7
R+dcu211+cO8pQDR09pRt6VE83Ok0Ax4fZil9bIsHwQ9YaNFk1+YQt60JmBBaTsET9G6Gs2ChdjJ
ZVaO4P/UoryM1B9/SuRQH+G/1lgslyZgGT3pRrR2+nkO1wW2CpYj7W5QHTr5snK2+fl3uWXaQC2y
1sUFXQMmhWTFCFg84qqNhLXvssoFUJigwjWXcej5AzEiuuE8W3EhC+tjtyhDJT0qMo9i9WuIeDkz
JfhEIePi1asJzaUhrPhVoGVJICIDw1oFmUs4qP6kK00OgwEg8/oxXThDdkZZDWPuD21VXJgT0s+a
RdO9YZpu6Yvi79LJwi8y1Ux1fiGAXLenUjj+mfdZNRy3/XrLllGX4G4O6qQLdcCNzzPP/bvSWxns
XcuEUTFQtHGZufQ8dfOdaCD/tGuiSm/iYsLyWFe3TnFZZ9GYXDIBtsrRAX6/jcrghvbl4xT1G0kr
/9DEvQl4QiCu+wikt88MHBXgHawO0WYOVzuv3Ma1Qbl40hcw0NY3fdxUZActDLBWXt/iBXdtJ5RB
KsThsXX5jCfQfe8kza4O+19VYj4NAPauDLIQ4Nh5ZcpZH5naZBcdJ+Imm3kw0YZSHIUGSVaAR3WV
oja+bUKWUevcV0MQDskF78dxX8volbTxeJc06vkP89f1URZcxzt1LMCc0NnelKDWDfvD6DiNdwMs
WgdqHQglrJGILI0y///NyeJkSBrQUOMA+3MTRwn8q8EVvis4lOSuT2TBQdmp5xDEPdJlYHQFI9fM
yQFkIRQSQIS71pCwNIBt5UCwpYM7lVD7hMgryfyHqlvNzCydXsvCSeZNrs64vozAswHRU/uPalZ2
VBLFWnBm+1+vr9KHXRUQzrYu69J1JqejlH/N1FCl+wxo6H3m+OYgHQQFRSCSfZt49c2c040r/u36
qEtmY4foUGUfdUTw9BhzdVJgDb7vGwil/XnnjIUzfga95lq1/uN9epdABsgaZGKDyn61UxfckC4r
joMx6cpUlr5uRepZYkozGJJcoIrB/L2qC0i+CkrCTV2w0By3zD4cZZ7psEwvo4fK87MUDhG3Uce8
NY3UjzfjXQKZ+K7jCp5llxA34IxOe4Z/1KeWKnEMhug1TVdf0EuLZZk9WninKGESvPaON/wF/cJ6
j6TkRs5FZvc7gywfJ7ml1Z0Q5odKUKGn4BU4gTJqE7sVNsOyeTW0Qe6KuL4TdXHfS0CefJAtbrpM
3mWToQyc14mg7gUCUdNOy6SKHoiagYi1f5zCPLpLaCc2EfthKpblj1Nfdo6OU8QQcd/tStGxl2xo
w/vBd+J/r9v50n5bdg6hEom21URdDB74/gHM82OCfsZ62NJAByLN2au9uUZoabIAnKcdbCPPkAru
nuqkLG+CcVvPA0awzBs37YAJ6OpOOm76k8eGoYLf6GwTdysLLeMGMTGIbbXpL60GxHgc+TdDwPbW
DkkFIh6wzHRGN1tyt5jKfNW8WSwJHPnQiS67qFRM0y/Sgm7jNgxrX30dErRZ/L1pz0PLxrlXpeHo
8vIOXDbPygVpWlIiO3/94/NH3jVYYA7zQXszh4x6SEx2I7mUJQRqwjI+pzr9UimkYK4PsHBiQ8vA
68nph74P5IWMYT5B2ZSBavOeEEf1m/Ih71LQoZvRVoqouwARH/ykTdYdxrLkdyi/r5UvllbJMm0g
TAOBZ+b0FZoljy0DMm3I0eOSJ/Al25bJMmyITA+VhOrY/D5rkxuGjckOodTtz+vfX7iT7JI7JNnq
VKVS/zJB9Br3/kNIAe3KXPfVpd1X123UyoFa2G+7JdrEoxyDqtEXFhdt/cVkmoL+P0nb7Pf1mSzs
hd0R3ZI2jCZaT197p/8MHuh0Dxh+f2qQpNrShcKZ3RAtKLhAofYbX2qQSt+Vrc87sNoFwabqNb5v
GbRQKQ9CMXSXMlEppuDpH9AW33ppB5ZJ9+00xr5pxq9Zyf8qgSiIdxGyL+eItN1Kpntpky2jLuOR
jNzl41cZTpruGVGje+dlbsdXbHppACtaL9sBHBYRBlAmrXeiBaAY2Eq+v36Elr5umbPwCsdt8ma4
CM/E5Z5UQVTt8NzfxAKEDbaMGeDYQWYDQ39lOuINUAug7s9x3AXbqMKZ3eFMSockEZ/Grxxqqk/Z
JNkr4pzs3+vLs2BhdovzyNLAABI9fqUTHi+hMzSHDD3oO4+udtEv7IDd4mzIaGhRxfJiqFMk+5IX
7YkOzVZ3yq2rGYkQUjVl3z6JDH46c2p1mIhcY7pZWiDLgPt+cgm0A9qnOhaPPA3aoyqDE2LNceWA
fvyIBIWzdSsHeFm1gIA+qVKD+8Sh4W0eeXW5K8IhO5qo/ezX7XgyOnpuGiHVyrDz6nwQDLzTtWnH
3CSOdC+8hxQGLUBZWJqiujdR8s1P0VN9/Xwtbb5l3ICGugnsAiHBXFSsDbo4cLZGvhIvLe2Obd19
XgoFbsQXWXrt2Ui0Oquu3s89ztt+v2XeQuSiQAKV41kxRzRh0QXB7RQCFXDaNIDd1FxK45Owc8RF
BwVnjy0kWuWvqATd2op7XVgiu6l57Gk8SA/nC6jBBBhdBEp/4qauWU2uLQ1hBeJt1REHyrLjRZYc
On6911bOkRCwGWe7qpSryh4LZ9bWt8lSj7l5EUwXEGaU5zIufip0hH+CgMZ3J0Ua6fqOLIRPtshN
O6SJO7I+fgFFArpqJVfuXrZO85NVNTuWpClvNYKSbQZidz2HIQ8iFHcE7qdG/6X8tIt3Xaen8/XJ
LNif7/2vd2mnpHfSmOH6Kxo33I8Qc2wOST6FK7WGpa237FvkhePEZRG/ZKF3QdEVKdzIlF+TJvNX
LHBpBMvE3TFHw0jjt0+TqEr/wIqWi797UTvRnuCRX71uWyjL0AHNcVnmZvKFkIIDWQRClORn2hd+
vM3Q7X5napoBCKAufqEB+Dekm5CD266JzyxYht3vXFZBnuBKlRc0pfwsC9CU5rMARJQytJUhN7hp
jd61PE9Vo9Kqcn7UM2b+aFDB7faBC5nhw/UB5sTAB5eS3fDMCBwI2FDEV1a7v5WDtARSgg9z6R4a
VjcjwL4nl1UrR3fBNGzFjDEBe2BGEu8SOkAnt5L9Ozjb2FaglzEP+uatrV3gJWM39y6yc6fXkHj1
nXbEGsBl6adbVk0ESpGla5qnLAvC79Aua7x9nohiDROwtA+WVZsSPIfE6PibcQzbaeXfZU61kwMy
Qy1eNMfciW+6tFvDiC+YuC2TwV3pRyjb00tdg1kcW9IfGbDKu6RYxessrZhl3nVaUF2ZJv6mCq7v
MmAeb6txtUNiYQJ2B7TOjEw7KB6+gFfC3FDR8jsPlADI1qm1tMSChdsd0FL7QQ4+bueHTLrqwXii
P4ioH27GCrQGQbiJ1BdSLNZVrlunTUvZsItyqJ/tQsC6X4RpeA6adD98uW7mCzesDWUTKoOE4hQD
zYSmtiPh6Nfye+qfpqa7H0p5djuxFl0vLdu8Y2/tsGVD3/XYGV7C67pJl+wV98Kz46tk//9gV1o6
AZa9sxpyX6kw6qWkQKmPo2iPE0dGIYrY6/VFWxrBsvkSNmkIjdonU+MREDpB/9wNULiYWDp92jaE
ZfaZIU4F+Wf/QhNUgM99PE7tHuQlQ7FP0mlNon5pS6wLfUwrAViWG79UaBc4ejgNh3HuhmrbcR+g
YrMS+Sytl2XxgMtBlSqu1YtnKnWE/lp47/T+F7zl1tDCf6rtH1xXNp6NplFR+gMYLeq6e6EUCfRC
9o9hhEoQJCOSXdk6/m0u3d8gD88em3ob9h8aRrPffnOqw4BGPkl19yR6DxRYAprvQRSu8Tks+Eq7
TbpMqkkSRyYvZQ8AT5zG3SFJmjVOkD8gl49WbT4Xb3581vJeRT3J7/4oGPbBRI6s0t7PqSLeMyRw
1R3rkgm0OeDNuRUtWhpCUda/SAxqeumnEJOtk/Sb2/Nv9ZQDYR5JZxsuh9md1X3kuu0Uu/xC8bAo
drglQLzc4E2z5sWXltZyE6ppoFYyhs0T96CwLiPP7XZuADm43XULXvq+5SQyP5amiyr1kmGgYFdP
3rQrg6LsVyLAhcDABr/xFNK0MVoaLzJFW4v0INXFq6o7oBWF7ss8fm3doNnjiRSvWPHShCxn4SrZ
eGGXJC9Flvgof3ltrk9hBq3qlRkt3EU2Gk6TEM9XyZB+meWhhN9+lUlef9Jt9zlHW/dhQl/6ylAL
c7GBcSQo09iHhOoLSXHmAxlDKlEBD7vmj5a+b3mFFmnBPhwC50eI7nrG/O5pckT0edPJshut6xqy
7ZEq2icG8P+5C9qXP8uz7eOWS2BJUo8yHOgFBdznDC/Vc16bjVUpu7tap6Z3shE2QTpH3Wdh8Kkt
jLNSF1xa8/n/b5yZlpkZMjjhS92g81b2VfWQDDJZ+frCHWZj4RTSsRw9gv6jHNLc/JaRr0MXdBLK
1eNp0BVCp22OwwbFNaFWWREJ7xeBAvmNH8eI+GqnKrZJEzMbDSfgmCpTp/SiiT/8VSazS4XQT7b2
+xeCineAOJB7xSbCewuaO0TdZLJvvCN3p6m5bZxAJ4cYrNjDtsWy0XEqpAJpxtz5nhWcjkeSFsN0
E9FC08N1e1iKLGxoXJvUPp34MD7W3G3+Ub0pvWxXxyMdkTqfItPtSxXBq4cNqB0RaBRhFDkHjRxi
AomPHITUKz5r4QTaDdoiGkvD0F4O+sg8TQ4g+mnvhrTx+30kON1CIAUNQ8v8W7TdNwprCiVgl++k
6mP32KOEuWsy5se7YiT1Gi3Wgr3ajds1yQYejZF7UVHGggeWoPZxHIduWsurf7hgjNk10ZKlDHIo
jP6n+405Y3NoPRRUwGOwJmr04RwwxHyVvfE5ddFAdIjg/iVAZoJOIJnLfmgCZdtIdd8VRcNejj5z
QwKMPvmV6SA5+iUKH9fP9tKvnxfuza9vK83Kis+/vgHqUwvUc6fW+XH940urPw/65uPMG1gM5jPv
RMcxh5DRQL5Pce/sQCuUrkQkHwYMWH3vf4egfKpqh0NrRSYgGedT+kVAclOB9I83+T2Yolcu3A89
GsaxHmOT1BzARQXxxJh+mQY8kkz5KGKCqHGtdrm0WlZwxf2Ac10x7xS26qYEhWHR5ofJWaM1Wfq8
9QJjSUxzZ24zhZpJ9KCyVJ3A+G6++f0qJezCYbKLo2UGFMsUQcMQOEX6eezF+NtHh8lKbn5hq+3i
qJoKEhegvjiByfxR1eHJyOKgsuTLOFU7r2UrwyxNwrJndMaA3s5z0Gvdot/GUIA3p2k1N7X0dcu5
hrmX523NGfrEY+eXpFEldx0Dl8F1i1v6/Lz5bywOzHn5EET48VnEv4XgtzvGAkjR6x9fsAG7Njpp
MoJq3WWnwJ2eWau/lSK/Cwv/tve9bR7DroNCeW4yXgYOJFkwVh21h9LuHcMFGhyqJNPFFpwJY9yy
5t5HK5poJ3aC7PcrMALZLkeQvm2VLDMOSeX6MoYQ0XxMCZmVTztQ7vNP3rTGjLxgytwyZQPQkOkr
SiHRK5Mn6in3RxlW9JjoLt3UIobnyVwgf3OSaNlDYT2Dtemg/6zzf2rwa82ziNXGTbBLoUzxcgoR
bZzCNJvA/TtEX+NUbMP6YAKWHSu0Y0aFiOGMkvKhz4NXf8q3nVK78gnlj0okFK6UBuanCWBloQKm
K0J/6+H6IVrYYbvqycoEaDGJ60aMxQOv3HOv2X3dhSuWvOAm7DLnNJVOZ3zGTlUc9RAxAReG6KJk
JUpdcNR2lVN2eZ31imJjVXxu4+KBjkgbZVH+MHvprqnWwDgLDsm3zLjFk70PRpixdJ3vIjf8VxaA
YQ5yXPxYyarZ5lR9y6JbQYO2EZ53Uj6qqkX86iQbGU98y5KFB4ledADiUiZQoAXIONkFrlpjOV/Y
CLvIiX5xpfsBUt5lpH5Gg37up286Ch9bkbSzrMXKu3hhG+xyJx+IqwaIfp10mp2HNPjXgzxRI+LX
JlvjxluaiWXMkiOgpvNMEA89eBFESmmMOh6owjN+SLbGSHbFM0vDvusC6Z/6isf7shzGQ5hyCQ16
L952mOw65xAPrlG8Y9BAHaejaOVrFui1qvaC27DrnFSAPT1PKnZSefCk+/AVIPVTFNXfrnulBbfB
rGC7J10DtgC4DVBpzjVaMGD/P4q0S3tsWTPxY5dOToo9TslPX9XzaeU5asC8NM8RSGmuT2JpjSxr
LhAURUEE75TE6VcBPd2dQQgTxuSy6ft29THr49aFUJ2HFxXKp0aY8Nx41WMapGtdyQvbYBcf6dDn
YRjAaZAczRVjg0bYgmwTKX1XcmxV4s6sgfxE2vG7knG2cyv27/WlWfrhswN5E1NMOpc9cQv/5Pnk
b4gB/9sHtbty6Sxsqzf//823pUbpKsGdhrB9PIedudAylTs/N2tl8QUvZ1Nm6BnVUTMYbli2v4Cv
gZ46Kj5p+9TFm+DPjHmWfZUUwka1gR45Q/RyEMz/lrq4Oa8v/tLvt8yrhXy98eKGnRrSPpRkPE2u
UMChJ6f1vs4FE7ZJMoTT4GYxlX/iBVT8WHYKw0LvKS1vIyf4BGTly/W5LB0k69rsqao66KNhs0cd
HMKyaw5zDvz6x13vT339XVEMcBHr+yXSr8yvxUzS6dDgHyCRuIYkdh/2J0BN00+cZM6XkGRBtRfI
MYw7bsYp2PVNM/zltoR8b4KS4u+QQ8KJekMHKGkIWeQTEPR5A4LXNDsxpHMPosicU83CONv3ftH+
JnmEGhQLHPZjRNL9Aaw1Xb7rY3ACAPnI70rU4j9rSEdFR+PiGV9qXt+w1PUOuqP4SAC25hcvLfxP
PPTIrnKGSIPptW0fTKQJqqLK3MzkqbeUJ6w868jvv1dRQZ/CkhWvOWaMvCUH/ekOOjKJ91lSkE+c
EPAK78B82ZX/1FHeyn9DmoNeRWZKjiC4BJj+UOsmqMHx4OjiKHnXnivIiX+ZvLz4llHIXYKVA5K+
eT7ctyp0/+Y6b9AglOqTHHXm7comT4AgS1BBRANA3ewh+tug5lcUINnoi5HF0L1wwfdPA3A0kWIE
PxmLm+SlTVsUiWgWnVrW63DPU0imAyQzTaDMcCNH7kJ0mh30wLsnCP7K6VhWaQP624yy6TmsGNbX
GYex32tfD99Q4Gr+iTUwoDtdCFNC4iFR+xH9RuwHm1xQPYqs57/QwTbdc4dR8deYj5V+pDFL75F2
AheQ7LG0e6A2vDsSud6dIjE9ZL7LXog70vJUxKr+NnpR3x3SHCCuuwxZ/lvlVWAfj7S8/z/Ovmw3
bpzr9okEUCRFUbdSDZ7tOLZj+4aInYSaJ4qSqKc/q77/JkedcgGFBhqNoCOpOOxx7bWAz+Z2I4Zs
GmOjDDQVdGXSYqtBGlg+4v9TXiwmUalrEZj8wstH18cEzN8vwPOCRtABgZmhiDRXPPE9cBu89KzT
NAZp+4B1FVCZ63hVuTiaogzeT/fdd1WiOBebRi5Amfghf+ZeS4N48uf2tnFW7jPfhDoGaA7NUdMF
0TdMiyLlIcWAXaq55nlSKF+5x8w106Oz+DDXhdlyQbGM3a1sULBJ6Jyl9Yb21lYxBJEN3WJ8Qf9q
IAp/WYRU3aMXC1BZ2eOfpM1GSN1bTjDoSr2FxVjVbmPyxtINGebBv6xHQ8dtsfD800N3RMfUtPhI
6Fz4PwlX/FnjavYxtwG7KkWUzxezpJR8LwxjbGtx+MSWjLTgl3IZMrZFg3m6z0TpwB3KZPkDCgdh
fhFZx1+7PpgvTNDrX9AxFO0jRY3lEcz9k4lNWVry2XTcMxsxmwVagYsHHTzJ8J8dFI8T2Xb9jfFx
uqqFe7dp6De/nWnsOzCU5U2e9nI/YdZMx72mbE8HLFDc50PzDZFKGlxHqMfP8dIO9dXAKv5LdvBy
rufy2tUSomR126hEdwPIQvO+fNB6FB9DITJ95Wejv7fAGNvN1A0lS8ZmQiVLuRKRdLHMbgEVSyT/
eEtX2g2fwNLzrSQ9dofhL1032UTvYAzABg44xSWZZX3JF3QCUdhlGyXTVO0nhSCH9gdFlMwfq++V
mQKM1xeqjXlqB3HVos/kP2T90BdLrFuYgWwDmrI+u2s5CDGuddfYP1VOPRwgNkPeq4KuOxhEBj3e
+8XgMkgiFm65tBRqfDsBEod+r10FmgjVATuWiQGrxZo8AsF7IRH5Lnk2PHYdES7Jgnp40cEQPqpc
Fs/QAgrrj1YWOPvgL9ZyD4X07mJuFgn4Uer8bklAGp7fsgmI35TmTmexpWGgEufK7LeB+OcHhe7c
g+286KHCxX6UaYBVLLzD8ZvysfgD1FFzQUA8pndKqxKfibP0JBz1P6xx+X6GmbxQXdhsQGHK9Av8
Msv3B13XYFOF1FO3CnbtaWGHM9OqvmZxOrl8uexBHT3ved4feLsLUqcbIwTtNmnf512VoE5Zv3i2
JvPvIpsA3XDTEOxoHblwr0c53kkdTE8oYnciVpkZ7lkKkFSSTWU+xjKQtds0BIfjMEMdJRUt6HcB
XzTG2UDR76mZiW4iyABciqUZ3i3Jqh1KRA14NAJtaKwmXv6oIXHRbqcWo40JSpGe95xFubH3bPBr
GTeoaxOQC6ApCx23IdoIEw3TrdIgBAA9vHx2oMB5wySE2YdZKBIuQkAoeTuXDxPA67cY1jCPXjBC
ZaKA/MhToTnbA73SvYm8F9/guqYNdb43xEDMzE9qzoMsFmFFxk3hMcYvZt4sxd2kIaYE7ILNyfJE
oa8pOhijA1qTAwZcf3LhwXuGbqYiIaUK8CFOsnuU1rwqpqzxHimAF+TSAPM1FGAZrrtyJ6fZa3dN
y+AJGzP66a3Q3RRXJaFka3MPI/RTFo63hc9QyqTj3JiLNgI8cYcSPMbdgKSp7QWPepe9Icb0dVxW
ILK8tHJsw8c2bDGrW2gw0xIFmtqYpkGHWwPSkeead/QOxPrlQx4t/Nliktvb1lnqzx8uiEBG0E+u
TDBi1dopTkk3VG8ap8d/7nyJr4IwhfiNun3/21O42YQL+UvSAxMRAy3lFqFLxWON7Ogagos9toyO
6YZTb7wTlLkwBl1A5d+ZrvWja97YgMY0LOSwUXr0Hl1ug+66L5x4N4GXvUI2xgbb1i72F9p+9WuU
5l0UG5DPAWuGMgu66D7amJh78t7AGofriJHMoL+WbY+PF3RsbgbwlP1qdeVoEpA2LxKEUgtJFIE5
LEVQ3TeN1xUJNA9pHsMeDLDBcGt+gnWfVNJRxR6nZYYzEhjkDhBkG/HTjY39HhqcOQxkgKh+moAZ
8ODbLqeGm58BRIeGZFKQE85VRYakhRDzRrSVjTZpGIldG3UliXMGqitkBVNzA+UjeM8oSuGqdUTY
5ZDx6jv3+xp84JkVnt6g1uDRWFda/EazPDiEkMrcViJij87x5g+GOfM9A5xt3olhFuZ6Afxv7zI4
onhi2uh4CQ+4LDlQ8U5SoP6v+Vhi3yYrHbj33axCCDzRUhABZqawS0GaTODB4tlmWHWYkKK+hUmS
poyhPEvIxsu8qMvjqIQhvzXgQx42LETrG5iotJjvxkjocjvgExeMdNVCfi/9rLua5n78BrWLhWwW
NPbMXkTCvBTLyNsYE99wwHNG3LYIRr9IoggzZ80IpV6/9tR7UCzV3cKz8gbspFkyVQKaDTnxuIs1
y02WCIyweBdOOtnEoHcdckyR+36aFFjVIi7NzOimlrUqtz2NOnpZh1xezsPs3sKydT+aIPfFRue2
22g4Rw46i1z3mK1K626HlYPaT9RE87WAhfQSdPgRgndoQNzTNIOdLBBxFltbAqzIRw1iEZPO19Qy
96aiuvzVQjnmwZipvipbCLHNkPO86pq8TRMY0fxW9mX5EHkT2C0isnRsMyLyfJgUBkBiVhoY8DGY
3JzUzDXvOhNRmoBXCZHPaOc0TWrKYDRJz7EYYZm3VZx1nn4zOWm8PYGsAo9lNernIfXTR9ADFt9C
WFubdGxBDZ0gh1kS1XKNmWxf5tspEG2LgUipfkLN274J1ZU/JWnau05ZuFDdERgWU4Iafzc4Wv5A
ML787IA3DZPM9xAoWjjyK8j0AYicAZq6IK84HCTp9RUoduaqwIh/0KXfaJFmDzmUR0eoWhm4gsYf
ZZ2g1ADTlyH3CS4AVsLQrQMKmMU1gsz3bs7FT17303OgQNFRdN78k6Ip8avKpNgJ1mS7TqaIjdOl
eZ6sE7EXuiGeJxm9ZWlYfEOyrJPcRtOT0dCVwTGROhkwnUIS7i1YazwNAbqLBtyQoppfsrLS9009
zh9IaJhFflYgpag4Zr+08P2fdBQzqNIYIuBEYVwYUc3/+FAsyjr4MTnNP1ODT23awV3mxUQQiLYQ
NlFuHK900Ew7IfjwQ85N8GJbpIGFmbxrjtztwu/y6k4GOv+uwRntNj0S2ATFCxAwUtAuWgElFleP
+hJ0xhJc0kNwG2YgTgb4dx6vTNVAdKGBwFrWAyNHODiysrleaJy2Wl/3bFLzZvaZ/5KifgmYSjHd
pgB4Z0nP0Gdp0DV9ahd/vJQUBu/Q1d4IOeCvG0aiPEZVkt45KBi6WNadeOC2gpWZSLvs1UTptLW1
MXcSqk/5DgVAACpIFLaJZVH/rehCXPqgBT8mgHxYdADxyUVRd/OLqnJx2UU90Nit5o+LF423XTE0
Nx1tuitELUWSjeXyrZf5ENu5K979nqi9shSrrUJUEDLFm01na/uDHGIj5SOr0oKEj7yti0/hhipK
0gEatwGGoa9AZVNf9aRxPyj29HbqgMcF9kDdW8Hz7WBghlAayje6revNjEWISabtG0XUNMeZbc0M
X6eWcsuJK99AUUvzTT/DZGxyk2ZJA4jlVRfW9S0qxjhu1pHIi6sa9qEJkNQWUHN5iVRwKCCzEus3
FwcDzYz1UX2v7K4qcrH3yQRYaN3WuI6ZILGPeP9Bd0rG6CSheEKIvHRMlxkINEA+oQXKcYmimFJD
WkWn8sINdHztws7+goaPQQiuK7UtWpwx7uB2NpKE7a1CP/uhk+KdNtqiv1AqfWGbpkIaPYfsHrcz
j2JKkbNU4DH9psVQ3sAjsxvhgvFywPX5PnIN83wgOGWbrA1A4c0jjE+BxsALGID8YQotzz3SJeLF
ToJ3i8RlSjL2VKTO6y5ImgMFVvudqN8HjrLTXnueKSCo3k4Y4ET6i2xDDAOfN3LW5LVAk+LSqAOb
Dog+8w9KTA2Xtoz+4+ArMscQwbhxpI8MKpQdTirirJnt7ARe2+8EyowekuUOvpA31TBVMUoZHCZi
UWCImdlc/rGTX5hNRxrkd4dkKI+phb7mBe+VNFeQYMRli0g/802eQi4KpW6JjepqofmVanzkKlDI
9NVvhTmWYG/DKhWJ7EXYX7ClzpuN11hWX+lCqwuIr8DnpiAB3GmoOh6iyQCxtjFgPPteIBJFWlrW
usi+YzI+zcYYsAnoEJoa3K/bjPsAy6GU0DexS8Fj/BJ4MAGQuodvRDoKvFETKiyTcmkuHio6IPSC
6bXBFYfpMjDRLJg2ReDRb7wpQvGTzR7SZoiTGsRctEFedL1ktacfEF1EoYAD9ZtnTDzqNC7EHJor
KmjoX5oGal2xLGrbbGpHJ+9WmKJHvarCwd/3FIP8FxguHsIrni29fC4jAxSUTTUFKzjEqGMiSrh2
rWasgJoREe8UTkUZw3hPWDu/QuqpwnAKt66NCtCfZqppbyPZT48EQ78GxJi6pfuDoesuTDpM3k56
rtCbyRXgKlgYwn5BuWi2YslMiWexMttzxCw9MCIScLw6wvGOWZ2Wj25AiPNGS8h5PlR9UP+kUY7r
0CBuT5MstXm6q8QQEoQZMJ93Fa9AXDyD6wL9jkHQWwD7yvEHrlOVbitDRH6Be4Yw2JkaqK8sEmOx
r6dGPIDLE1zAiDaGFwUGakQspDrkG1lTq60nhmJGeNpOQ10j8mz1rGKH0ZsLjt6l2VRVMU7vPnZl
TCiUdj4xpFP5P1nKJn7NK5ZC1EExik60d7mMSPEuzcQBiXE9MlQh/ZRcCuS6NEbZ2kPQP8h9Q0GE
hzhzJr9sNYTNVlcSZkONRpRJzijC06FHFQBa5IOsoTILVbZkivoFwdFIzB1gx+0LHwzqU/IwjQu0
9tQ8uozIJxW1MsmQYO+JysgFSFnFZZFP0GaqrEalSCnRj9tyBEW8rzAEu83nWv8yXhdAZiObZxld
dcsI0cUa2njIMnADZREgIR2tKxIzkugmiFrcvMO5SS/VALJz3MViADhxgTWEc1xQdKCqG54Abl1+
TYTql5BPwwZKFfaGEXCjDzLzv+Vk6torW8/mzuowuFMCmPPEgXhXbwiAiPsQUSkDuD1gCa/h29QM
oxOrIhiKpAwBrU9zfSgNSFH1+bVF6F3upQ9eiNjMqBsiT6lui6iYo9gurc22JkBQamC1s12FtugD
ct3gbuyYvNRh8wmzgWzAlx6IpDHT3CdQO/SRjQlPbXoSChWj2YBfpixuPuUz2PNIjhKD38ktmcn8
TsYg/6lm1FMhAShuFtLYdJeHAMqbJUAmWZWduLGUNJ8phjpu/Ln2lguGWvWnbCVSJ6io3JTl6HYR
DzN/11te4hbQgION1kMye82dTfeZpToRfs5Qe4Qet4ya5YE3KQpQCkReIHEsZf9KqgEz2SWmEmKR
oQyeDihaomIaBs/cwLI6ORKgAeh41XiHYRFJOns9OBQAwAo3Qjf5EIFAWsfsZlQ1LuDE27uhy6Mg
1uPgXZsU1FUQ4yqRo2nYg6e6xR5HqG5uYY3GbwqmXOzTAWxpVantYSXhlL02hBrWMDaJkag+xdMC
FsW9q9LoF1VL9CCBpX3kE0dKK1B97Psqf1WL8N9tWyPBRzkfeTL8n7tCvQL4Gu3A8h53QYecHBpM
084fTfimIxDwKz4gTkA+8tKKeqkRKyj0nxBoTPe44/rea9r2KYMQ2/3EZ5VC+Ivp6cPXOqIJQ7Ty
PESBuaU8VD8kEAeJmEqiEHgSNBAUV1DAHMYlYRUtlxgzAOEjqLZYk9iBwfxa5vGYY1QsngEh+BYG
rqghFVgFLXyZPrCIDBhURRiP0ddtJzBJEXeRD1yvX+b0Hdpb6Q8rw15DMAxd8Hg2yNp4MaX7MGiq
alMvFvS+I0Xpe1u4nFTxiC5qi6qXCcbdjCpmUllw0mwWWU7NNgDM291UYP/ykh69gX5DwP1S7tBE
mb8LUoT9pQS9cvFU4G57l52D+DSqSCR6mUCwVr1k4Pst3jB17O0Kv+1ROCtBVWZKLR48wJI2QCQj
7x+YG+4zDUELrw+awzYVxeeccRxVCyx46rKy2aQRcghjMxAB2gWkrFngy2c6TGJKLMphKDLbiAnk
7236DbayGbbLvFiyVQNt3IVCPLfAjfcj7C1bkEkX25a6MHgKjK/BPqBVZi/rIevqQ3V6VjAaI38e
6qJ3O69wKDXktMW3osGDSkzth7DtdcTZvfZRsDEK8mm2C2W17aXGnWgG/EuTqNbbqkf+jZt0KB+J
A1O6Xvol/2PKxddJKydkwijM+eantANGsiJtrx3LuzdDWzjbqnXIl4M2tz/sHBhkPIP9BXKc+TNT
UBMwC4q4M2QMtgjYSYFf4JGkWVBImn0IHHpORuQ+BZUEu0FZMrvrGnqwQh74jHQNh+WD+HRfNJV5
6N2Ekxj64l1JH74+x0TZrxQA2V2D2ubtlB9CCsarZ88g7oy7Ecx8OLdTouSceghaqftTl6g3JKi1
oh0Dz9O8w+AjrukCWz55GAgyG2Rb3mPT16jd9ZNBryloOntjBKQeEmctKi2NAktOV3hIdZqiIY9W
5+1jPdX5K+M9vaNtJnRSGs//nsJ4tE/pMtVDPCBwsxdpPoRvgx4IKvqoLeRm60rmvkGc5TCgLANy
aYPGfwF5s/+O5t/yONnIbCsQhhSbAcEHu6grFB3TDjzJKBPWB0KdeWBkuIxIabJg0y2gSGP2kMbR
rmgrJHx07BBHM4kVQga4oeWQIbD3+7C/5prafec5tCIwMotMCjTM+XThwO78G4LgcDW2bkFQoz2+
XHtRH/INKlOei/sA/AKQJc//QPZZv4CAYETmWpgcEEcEX289gVNNUk67Gx0ii71waZVfVFyBMn9W
wSUaQ7y+hIxCdW/zkVW71OuzfOuFtRz3aIggO2qrQ3/u617rkUbuembTLDnIGwOAJaqwQX8NnLPD
ArWOrx8u0fr/Rxd3PZdJIkMQgRi+KxfXxZDM2xUo4SHf2VXQDImLfNx5QNN//bJjv2SFUIKQ8Oiq
nEENYEJmil4Um9xbaUMk41+/4Ej/fi0+wGuvhixfF+zM4P9BHryZPPPKrbw43b4/9htWGAokAECR
FhHbGTU/I65tk3E4qRx2BBtADy/9C6DRgzVL57MJdoAQvVe22NEF2J7KQiw3FO7nFGZn7sQKRWHS
usTkbxrsqibbFMr8CAd+YjTmsBD/OlErDIUjtssw5s13lQL2ozq4GPgSDOOmAIKcOLXH3rHCJ1WB
KMt2BEgGrTK7FRO8fraAVSA6oNHOO0oreENjoSXRVITt3AwbUkXV2wHZix7ktW/t96/fceQsrccr
XaZVPrS42dkSYvSVIAUQFTmhQH7s4Ycb/9dZGoOAgssdVWTkd0PSRH19BR2eUzft2NNXV7ki6Kv7
/hzswFt2AbbAJplrFPy/Xpcj27sWG8AiG9SOmNgpVCLiJsIkjPGG11aJ5QQc89jnH9781+IQiIeF
ZuBi56KojItpLBJW589ff/4RK+QfXvrXw1H06Gci8fkN9ZGEcgTZAHlGjsftkJ6licH5etDStIXE
gCXal5lRPzuFunRQkvP0U/l6ttJ4eS1aAACgKuae7XjY3RlMRl8vz7HdXV9e21WcCEw8HeYvCpXX
G9RMxjjg9hTd/LENWN1dF5mQ6qb/v8+XsGwHZHhmm5s2bU7JDh35FeuJyslUvHUV/EBRHYaqIqyR
A7ll4pUoc3+9UEd+xnqk0vhtGOReExz6nw+jmzd9X/ziQKsiZDo1fn/E4/xnWtKEPnhER7ZTpnyk
NU3AJfuiMLsyLk8tLPkJg33kvpHDT/zrShRgWs4zSOHtFB+930ER1Z+01uXF1wt1bC8Of/7X0006
pkC/HBYqcuhW1TeHobM6GB++fvyxj1/dZ4owv3ekg8uPStSiCFwyypgf5z185YkVc8jCK9yGLIB2
S4Ha/sY/OP3znk5XK1NpW4ocTydm/qZbzDCEPRhYvn74sWVfXeQsGlKo5Bq264BPiVErGJIOeMy5
O6kgd+x0ri7yBFYNoksX7HoxXS8MZR74YRJFSYhRpNI7DyzM1pqzTICGUaYeBhcrAIjQhgAnXGhO
Pf3fy8TWYrNZ3wZAVbrof8b0ADivQv/H0Jy5x2ytGJCV4YhSzCJ3yAZfMUZSogkRntJs/bcNYmu5
WYdyYqqhWQQcdXXjsu5GHCKhFol9Rb6dc4xYtLq9WaUjJwGl3KFGWm4AhJ3iQrEoQUvmFC753zeY
rZUC+EhsiLIudCAL9GjArGDi9CQr27ElWt1gVKZzaFjmgFUxiZoywTBbetFk9cNpuO2/szS2Fp5F
AxT9QSi9Y2haew9KtjfEqx9Sxn+1Ub0hOkdFTiVfb8extVrdalg2lFlNDw+j/Sy9QIPJ7BZRPJ33
9NWN1oOrfVaGEomHO4ARS7WtUYfcnfX0tUBAPuSe3/EZ3+5D32nbdlG4DVPy/vXT/22N2FocgBqA
JmwtMdZRVXIXZvY7m+1z27MtimfvJQtP+Jv/UUz8N4VichVcZ7RJiz44cPyNHqpyhdtPQ7VrO//3
/72svZnYtJFLfs9wEZfq7evfd2Tn5cpJV3mHemEZSLhRE13ZET1h3xWnWF2PPX19zYVqlylPMege
oY2LtlC4abU9xcN47OmHP/8rBAAJ16g8gxuekeED3Otq48szxwLYWiVA5XnQpoFgu7wbi9iXtkxk
wB91yhg83nTm4V356qBuRbPwIdyxon4WHcwgcEdnySNxttaqBcXIMEVegKkDMgToDyFfGKfzJvSY
XF1qsQz5MhgtdlCsesowOJksE4A0Z53KtTZAMwWouCvLd+hI8TgDqP58273mvsjRNqoWsP+iDwto
edZX+6GrM4AM6FWIvtmJQOmIh1jTX6AcHgLwrjjg9+xHd4iqD7WEnkwb6G7+OG+ZVpeXoEWqIlsB
CASA2BYB5bRnxclfcOR6rUUBclaNHe8Wg3Wqh4eZLfMN7Zv8HF5TYJxWl1cNnQSez+Lpnc9+UNf3
16MHXMB5K7Pyz8SRGRRjDZ4ubTNcojWXbWygyMvXjz/iFdasFxx0xQvayShqLpGu4hliWi7ogqTu
mo+Imyn2aXsqdT62DSvfPKHTCQQdx7t0Sdmm1jLaIrd9+vqXHDumq2tcQn8YKn0KT/dL+TsEDC2Z
CwZEs3gXHjvhRI+EMmv+i4HoZYmEd3jJWBRbCuoZdCvVHcBtkDsLhiahKPzzsjjPqa0ZMYB5aUq8
r0XoBBgV2MsWIKZMeYob8MiOrKUC5o7RAmINHVCTOkQ/wxtMD4T8nLbPX2/KsRes7rUcu1AUUmC9
BorcEF1OoOLr5USR8N+0TZyJlVdW2iEB7Q97ngV2i25RUk1yZ3x+HabVQ4RIc3S3shXXGE06q/bG
1hQZ1NdR7QhwogAHNHt0TjATwgK3/Xq9jp2v1W1XY4+ES9Z4uqYAlfneBy7Mxpvbaz+FtJ7VdA+w
zevXLzu2OSuXnYXNGHqQi/pFKjvH0FzAGDka7OcZLrG67bzDAEE5jv2vOhplMvrNB2ZZ2ea8T19d
dqCL0spAaO6XGadXLoGnyyNgjb5++OH0/COAXRNjoDQGrCvzvc9syJt9bivvOgwLdZG2NDoVJB/W
+F/vOByAvyK+sned1xGpMVMy+X+8sAtiMDDvuuBQnmn6KaY5CtKOD1uQsSdRyn5ESzvDGjdnkeCw
NXnGmBfR5DAg8ufgXhLg54A1yYtTrFxH3MqaP6OZMYxAApp9YqByU6KigqNwh5bN04Ef4vSPOPaa
1f0v7BRFDPisPzYzl86z38lBCNLZi4MVXjzwHH99Io7clDWbhoXPQk+odx8zcRpd/AixTy/Om9sF
6Gh1Fhq+ZG4o+KdZ1M4XfItKAkYUivReBFFz5k84HMS/DlwLUaEM1CvBR0kAQ5/6+hNkC6eUzo6Y
rTV/RpPaxUSWeh+uRXweWD/xxuoxCpo0Rvsa4K50TAzn5/WUWbC6/XruoChcafKpCkwneNPPg8D2
eeu0ZtRoqroUBcZ8PsUw3U3tbJIBGNzzsoE1jwaRUFjLgsZ9EtaSjTh8tViK/synH27JX1ucgbLa
o9HIPtO0Qg3wgLMGt8UJi3XkCqyJMyB34Nzo8OkLKsjhBjD9KALhW22ysxib2Jo2wwrhhbReyCcE
+dglULMgqwOs/zxvtObNAKsV00HkVX9kGrUI0ID8C/0zHemaNaPKoxmiKz35xED38LMUfgvxFyFP
yC4eK6jw1dWdx5Qvc6qKP5EcbjmNbsF3NG7+h0TExFoWj626Deb+1nbQYJzT4L0bz1Kg4JB7+f+P
lIAYCAF/svjQJsPsRA7kRmYxDX+WWV0P4fMesGg9jvzDa3KekK4eEwy/nQgOjxzYNUsHAN6LdE3L
P9C9H0HwNnsYtclO5AHHHr5y3xQ8gZ3tG/3HFcD4xpUD0yorweF+1sKsVQGGiIDRfumj3x5GUeJx
Dnyg7bPP8x6+islZKqIaA3viI8UgcKzANJZU3XxKwDjCyfhHYMNWLnnJF0gIYkrsw6C7Etcy/C38
GYMtrHqjFkCkpReXUPQEYH6a6XmXmx126S/D1zagchgFnT9bHhRAhuqlu+x7ZLBfL9gR77Ym7WjD
iTWceOL3oaaYZXXSgYCynqbbXNhtObRXgLafsLJHAhq2uuqdbG2Qm2n4hBjIe49hw7IetqTljxEK
wq4bT6QZRyLcNYtH2DO9TFM1fEagULvqMWyx14sATscbgeL4etWOvWPlpL2AoCAVTjOqOXXc28Mk
5Dt15zmLNapM2DTTrW3nrQ/KCY359OY8ZAJbQ8o8EU6BA8/b1i/u/X435CcKLf+0GODcXZ1RjiEh
4PBK74UONXAsygNpY961iuzOWG48fxVEat1m6VTzAhQUBDhqCsDM0IfeFtqzp2qZ/9xRvGJ1OLkg
yFoyKZ+k8OUtYRiWuR8VugoYx3b2rCoR3rJyOaUdUcwEtvgVVVOzo1BP3XosjU6cymPbsDqVgLsT
6CP2BXRDKgCv83ABrCvsolOEbP9+/n+asTQDzhj6muA79rmcrsVYYvZfTxYzUl/v87EXrDyPpA0F
8QVrrrg/sZus4c2j357sxv7T1In/dGPBo9IKk0lQ5vO62QVgMNuF6Cpv1UibDUbi5psChMsxYOG/
v/45/z5T/+nQ6jyICjHO6plYzKVc27bCSL9jPgm+eS4DfdF5rzm8/i8P0agyUykzDRQRw+adcC5v
9VCxG6199fO8V6wueL44jc2Y81eAmdunxoblXmsCtpW8z0+ENAcP/R/fit1Z3XHZeQJttKx8xZBU
tsN8Qxdjbq7bdKP/o0zhZc/7Jat7DrBIhpnkrnwF1UkHZrwKg6iyfLOLf+4bVnd8KsAgUHVt/loO
mGRXS/EIQyzQdznVqD12rFbXXPJADjoc81c/k9xeoQOMKEd4pFFb4WXLfMLoHtmQdce2AICz9AfR
XEHWeLrWbTVvhXXyWkHYDgMY9TmgVKglre48aOhbg+nx/JUSUl9W4LXYjks/Xmh/OCXacOyXrHJH
L3d+wX2veJUB80DtUagkB3IOFVv2J+r7U0znR/Zl3aSldAnndFzKVwCq6AjzC/OYtASD2y0pvcev
z+8RE7kWde+WLiMzpuZg40fv0gn73VCZnlM3w16srjnlNM2V14c32rX9gDkOMGBk342HiY1TxurY
96+ueTUykEZ6A3xUZAYWl0MftPG4BKY4YQ2PWHm5uuAQTFKQNAIxA2cozlj5gNH062YC7qNUb7zy
mhjVz/SENTn2a1Z3veAQvZ1bU91h+gHzg0bre9bxU3Kexw7U6qLPg+fzCaPUr9FSDhdZabMbav0f
0m8/vj5MR16wbuBikm6ZvHGuXn2S/mirxcP8JMKqhkz0RP/wnzG/YOsuLh1lXqqaV68Q+t73mB2P
ZTtc5uRpgmBCn54HlsR7VlccY9J11NZN9QoNixm8D4expaIck3J29EejyQQCg/SsWhRedrAzfzlc
SXzdlGVVvfbliPSb5b73OyswFHzerhx266/HG0xnMR5hzbg3PVcFWJnn/8fZmS3JqXNR+omIkJi5
zaEmV9musp3G54Y4nhiEJEBM4ul74b87oqxTgo688E05AiVCW8PW2t8i7KVLYKe93YDtoxhhTvTg
rRlf79+4wzEWruaPXUnksaatOib5Z4CR/J1gfPsSC11lhHsbATQ9+H52ab05PxCkFUAXqLmnbyaZ
JygoJtGPDiIOfQjgdMMOSP6gRrIp97ZglgA1r4C1EwwiW/LhvXbj4Tz1o/eBAgDwZbsjbfFjhL8E
H5EDWMTTxUcqI0IF1MHBOeIwBHQvSWVrwpgDVOZ1ddRlw/sQgMCjDsgHAijbHRCqe1pRSxeZ1758
USjbDSuRSlhaPksavEMxaX7Z7iHbw43V3a8Tp6+dnL13Ncnhx8LBLvA6QO5ClLJe14QR+lFZkUIU
MU8HWLr+KioePsDAWe0kKP+cut/Yl5qO8FD0LcBctORfFwZoYCO4HeqUD7j2QwbuEM+xL1OAD6SC
aSqoJtI9AJA4hGcUroJdM8CrtStAoGyzKbpvZdGy6RFuVH7wmyedDxOymk5d8bV0XS94bhsSls+R
0wGzCPLY9AHFqUIf+typ8uB2xOauXm4xjhcC8gAgbYyd6nGZ2vboZgKMLKDQPeqKF+RV+Fz8yENg
MYvTdb1sTEpcK2eeioSnuDBA2VCo9JkP3sv2wy0bNPPeuXTGIBwLEOAkOKNHt1IURAHsEw51A4pK
o0C72xkslnAKjfkoq3nQgwPHLtoLP2MzEoEchDq6HGzG7VexzK2mN4OOncKVlaq/5aB8HVGR7dyA
1gGOQKOXBCiiUP1o5JDvXNjbOs6YgHzQJvIG9fSXdgx+aWTHs7FWIAeB2Oz0BDyf7ZeyRbExCclA
RQK4I3bhEDqAkAeA0dx4+XWbKPNKmixRkKiB1xcAUOiBJXL+x4Gf7pft3275IKZPA6mJF8IlEvWZ
AllyTtT3rEzodyWEf14j9gQ6nftjuy1LP5n3zuHoaqdPFp7m8zRE8LYauf4Ulkpfl6XyzKtnFzNN
klGvuvjxEh6Ih40sBCIchlC7Q8oSIaZ3Q1n1tKw8AY+d1cMQbIn38EEQJyfa3TTbWlh779X+xq9j
F0pgwtMg0sNNVAVAhgBlBbwnhKfXfQgjzIeoj5ZkLJPHlWEDoEV+BkF1z9jTNqJc4/dj6UWiJW8u
rm4yQMKCF+I6fAZiA4naJaz0cRkmVLBf9ypGiLcMyGBgkslTGJCMvLh9k+tz7MAB47zdgGUOMS+c
NW/qlULaXEqHfoAXLKCfwGpmB9FOz/UYXGl0hx3s390GRBwoIaCJPspCLR8nBajuISLZuHPSsIwq
8/oZmDG3Zy6TFxcn+jMcEB4ZQQEbUNjXXIuFnmlYH1IJQZbbsUsOhX8MUOGKL63abC/HZpk8zEto
t+2WDAJIdmkHVn7UUHxHx6pTIBtuf2dbB61/fxV22eiDrO0n4hL2pIbWchWuKBxaakyJ2y3Y3mD9
+6sW/KYoaE+K5HFSMMckYnK+eWL0dtY629ONmFY5c0CUWHcg0QqUifo+w91IME87cWB7vhHWUpYk
GLOuugCzguNjO9OhA1XguqpfjB8jkKPaVXJxKE893f4A2WplD9Y7u1RLDJuXzbhY1g4IG/IC0nd7
lwfOPSik8gzzuvdhvHdxaxlA5qVz7DtsCggXl3aK+aehWNizvwpeAW/6edUAMq0h/DHUuBvMBe55
gAfyq7p5P06svd1+uiUzZF48x0ODzCyt/acyKEoHoPYe1Cb8DaSbTLPCUTeUso6dwwDU2W+u1zMy
7mxxLN/HNKkHbi4G22qWac6RcO5dVJwV83jqw3I8OvGuKbDtCxkhHirV8XGp/CeCwuxvBLfRcbs0
P7tpN89iCRLzNjoLZQJFNSkuPrIryZENap4fAUfJ9gpGbQ0YUT7wBCzzYPQvMbZQ/pkx4G+OMu72
rphsXWREuc7Dwo3BDktLB+dpoKk1kKMCCLIV+7U9zmwf2wj0kuUORABtcVEM1sztiAssNwD2Omrl
R+FX7Ga7GVtPGZtyBZfagUivuOShEg8tlGQPCfwXduZySz+Zl9AazFBHoNz/ya9BWYxRkXITk0TX
B6Bufmy/gGUfZd5GK7oEpQSfIJ2CYv7QrpRMMjXtHQhv8h/wiz8HHdwTttuyxL5pQx+7rNVxNSaP
bizfrZvCtpHvBuhUj7BZBnIK8sqIMnndpzFhJ1M1w4pU0vLSwvtP38Hvopn+rZIsYTsSgTeFKKFn
esu7uQg4+On0whJgwMpnGQWgNovxDpTbbyBWHwT+EAFitjOkLWPNpJ/4Puu7Psj9C4/76u7P9jBm
y56sxhIwrhHzeqkYjxIiUxk1FBX7vv+LTu1ym9DYfXT9YWeRtA1pI/TDNgOPmmQiVYHnzucGLtJn
hwOmm7UiZjszva0RI/iV4w4YVlVwAeiWq6NfKLpiQWE8cfZqx+dXfhAj+FkUZSBM0OCCtQwo0Lqh
t9Wyq0C3RKZJPwGLmqOzNCw5plE8wPFk/Bi2zWXCbcE32J+oJwpK5U5kWj4+XSP21aYxDyOvzaqx
eCBlOJ1j2Lk8wQ1j+ejOWfUPQDXxl+0ZwDKETc/5fNDANnIlL7hwFPE5B9JTgaLeZ/lpuwFLTJpo
lBzGKl4xJCtlK7rxR2DQOCqOQ9E9yUrcxi6mmQB/qJqrrF7BQ12H4Kuea+nYChUs3gW1iUir+zGS
3c8LNCv9dYPMpKXAUYKVszsEl1jPJMUyCa+FBCAHd+fTW2LFBKXkLJ59JEGDC6CxHGTPRYOfqHug
gs6VnrS+LiRNZIrLaw91NFVzyYCDO2oKJ7N49F+8Abyu7U9vG8NG0MNAW3PJEC/a1+FDKBiuucZo
/pQRXoHPEtOdIWZrx4h66SVwKuzq5n8aiSGU39gAGqaARh2S+r26LEsrJj8lrgEjdOs4QDYWOEJe
YYKZqqhCHQIKMSsY5253miVeTIYKHjktonbpBSYC/8iwxCYjeWKIDg69qSTeuz6vX+pI7iyZlsFm
4lRCWi9Fg5KDtM/m4FgBjH1QLPoJKd/v7fexTDAmSEWCmArlrKIX5Q7JI6z/+Cf4XADsu/142+83
op0PqqvAM2tSVRb5k1v6871oOg7HH2/v+t/WxPpmryYUmFxknYTo96KBt/4Hksnwljs12HuzAP58
+zVsg8tY68sEBne6mEWaQ6X7NamI/1kCWw0sK5u+e5hCdw57ttFlLPawJqK50w3kImn+T0mgY3W6
g8aEdlN2xc91mxSL+KnPIGjZfjHb5zfmgLZE8Sxo1cg/BcDFnNyqpvzBqZCz2JlkbA0YwT9FUoHv
C9+REFkQ/U7CE6U6tmXA2ddr3gBOQH9/fiiHNLAMdXgJNXg3We4EqA8Dj/G6pxvrPKeJ7BQQoQ8q
wJJbzq2+qUuIvLaf/vawck3SCuGw58kJb9I/rk9lTPiH2gXMgFRw8BCzeN5u5s+a8d/bQPAQ/u6j
UHhhhOvrJgXhFCDS6eM08/uJzRmcVuVH0oIEWDNyAkL+toUYJE6Kf6IK/7vdvO0tjTlAe0E+TAtO
TCic1jclvKzDoB0fkNi4gXXedRfCrolkmcYOt7RFUz4Av/ktG9R9niFAt9/g7UHsmiq/II6WUpZx
k1ae/3scUHfhuLsXC7aHGzHvA7OvKxHLy5Cvdm8x1wg+AKP9n9f9eCPE1ci9JQ664DJJltzEi6Nv
r6yzCd3ECG8duVENV7T64hck+1B2cKGY4/DzVb/c1PJxmB2FEqXW6R9lTOLCms7z4z1d8NvrBgwc
jKBYIgBYgIlP297DauEUcP3KimkETN7drfGzhZ6JXuG4ivDBGWaXCUZEYXAOG1yFPE7jH3h/HYTN
coAUAJ6CYEvzDg6e4NcBFQ2tnKoe804J8jLWReF8mjQMAk7bHfv2SQk6TuPVgTcjxGlEGnsgI92G
rQg68EcbEH/nwU0enaGNnRMJsUvbbtCiqAFr/e8W8yXPOApOZaoK2OeSIgq/Qtef1Yco8/XZi4f0
TxKl9fvqlocifMx62INsN2770GvgvdogFNkUQ8ZRNGmk8uW21pF/I1h2ILjZ3m5gfdAb06uJc2nr
YKYzd2UaF/BCW/UMnwmsCfbkerbfb0wQwRJ0Auk5kXZ+2LyXo6i/ySz/0HZJdbP9ApYZ2oS5uCLo
deAN/BJGo3t2af0CHzDYR/WYQWdW7R2a18h6q5+MyYIXOsZutmjTcIGPgGTgHLoUMOAVqjuU/nBW
PDsWYtzJnFhGuakT9MHWSfJZNReEX3QKa0i54JcUHwncxu+WJrkD21edt3vQMgT+oxhsUU+wItsv
Qwt4uossxI8lp7hwu+7x6yu+HsLhNEgowGEzG0TeKYTBy5Mfw3h1++mWAWYqA+Fdg30OjCbTbPJ6
76gLkoTPC+QtBMmAke7Foa2P1uZfvUSG5KgP2pV7GaaxPMH5p3wc2zDceQnb09e/v3q6H7isZnIQ
F4Bx4FCCVwEjAKXo/CqVsWtqAhmU8HkNjXwK+6ufLZUVlIfsZfsDWOLP1Pu5c9e6IMPTy4Bj/oP2
YjW8YPQW3kPm01hdlrJIdkLd1k3GbsCvSxUAKUEuQ8Tmd2S9nTw22YiKyetexYhxUs1BXcCX4+J3
YfAu6weGcCi9sfk2126mnmcJtdROW5Z3MTWAYe2t7ilVg4kxyz5AoCku2D0POwPqTyL3jenKJL0M
YPsJ0UzkkTO3/8Ad5N3vaOUk3ocCBBX/9yDCOVhuZ5hAgfY/5YCO3Lmur77Ddmf18xx6FKH+zrJo
Bhw/bhPmf3ETipU2rIpCnx0H5uDPIS6kZgEzgjEbKL6HLuUnPg9T89mjuefDCnTxmu7BRbVxtPNi
tm4zJpOYDx3cRZCxbL3JPauG5hdKYMy2PQBsT1/H+Ks4XLH3uu5beoGCybuF10MdpjiNLzTdfv7b
R2TXBMxMkWajzGUCc1+o7iYfGcspKT7EgiyHVjL4ji7xHbg09z25imMXuqbQTyFrUYRO1aYyadsP
WauCJz1O9Wn7hSyzrynuyzMFjm0WuBc4nlY+/FCyKb8jI8hVxw6Yxp3PYmvF/fuzLM6kcArPowuy
Sc5NTgEVxsAc7/Oq3uPN2ZowppZcNjFEOWHzNIY4Jo+i+AVPbH7AtnbvGtSyoofm5JJA9OtzjVRP
AE+cGH4hqYqz/Mb1p+E+C5zmoY92oeGWgWwK/IKCwBKUYJNMZ9xE3wVCROGnCq6r83n7w9saMA4g
JCA5mzyvgQ8PKhkOjPfFZ3gAwtJk+/mWSDF1fRRI/klGA6bHDMB2NgJZTaLx7MMi8Q6e9FhnmneN
Bv5u6QFE327T9k5G9A8xzwSdI3ppxTu4QX7VYv6+/WTL6DIVfoHHNRyicIJo28T/FjsxTDxdOJss
7eT93G7C9uPXv7+aulSN4gsFZ1MUdcG987f04nB4bgHg2ltSbA14fzeQiaaKCMld1BVoNzu5XGFl
cHhR7ex4bc83grwMY2/sZ9Gk2MuP7imiUcA/OV525QWea1JlwoxB7CXH5X+7B13A42eqd29UbZ/Y
CO+wmkTEmwD7UDlNxQkUt/iQsKXozgWW151Ng+0oair6WOt5ocs69aQ5Um1tgGuP0sVCyDxvuFVw
oz754O0f1Mzls6b0q9DFXsrBEpGm2m8JeU/6sWvSqaXscwZ3PPiKNQ9YXT6KucsOUxYkR0CTRnWY
BOqarhrWpgQQzqsZ0BgyvMget31n5peUnbu5i3di3rJ7NSWAQ5XA1BRO25e2877mE/ktE4DZuZCP
cHHPdzIIlrFhsmiylicEJk0inXCOO6IoIzm6fdI8wNh07z3eprrAuNCI/5wAas6KVl8YUSjh5eEp
o+50lOsAYCVY59p1f03Ee/BK59LXOEqKDFy4676SMTeUEBOTvFfIkID7FxxLr6bOGdZG8Ga6rgH3
78nH77olmXxcJQFp4ScHDP4KUwThe0Vz1sAy1n89Q8hVTRjdnh7IqV6LFnmCsgtgYt/N0bAcRljD
fppo9g27wof/j9SvbWwY84Y7teM4opgk1drhHwjYnNWhGWI/Oky8La7cNptCQhz96JDArywdmEI9
LnyU76ukmXcu+ixTtyki5HLg8I1WCh72SPMcBk6a9iC6MtiJn3VT8cZhxpQRtiFg/XASVU8Sl5UH
Vjcfc0qy01CJbxJ06JtpgWdpM+ydaG2vY+wDiEvaDObAMk1EKz50cdH8qKBXOW8PZdvLrAPh1UIN
xSUcuQdXPalyuvF9UMUnd0jXG1gYwr3TqitPc7OXRrKMLlM8WALknwFng9EVS/IBNj4E1aCcvOOe
2itttPWWEftw5fSw+4OUyA0aWh8WMtwXRbb83u4t29ONwO+RwcuXqpEpccr4qODadudReEhvP90y
+5vgGmRcJENtjXoCLWK16C1+tpV8yN0+TfLdizLbNzAiXDMFx7JibJ8GARwutG8wHa1gf+swlMJs
v4ell/4jHczAYHIqzL9lo4aboUYB6zpVXffwdSC/GrAtXOgZbCr5+8Er4biCKph22PNlsgSDKRLE
Yb5d/DbSjyqCUVzYheoun/gPmee4LgEA65AIYJ3GdWux/TK2Bo3Ydv0YLTUaycgpfllGWNCrFlWx
sQbFsJlDOKLy8bRPkbc1ZwT7AJllQSNk10O3/KmlOsgYGEZA6nF4esgcvlqE/9x+M8v50hQMchkU
bZRQ/n7dlWVwQlg5GKu4Yyjcr/sSKMs20FQOUl2HPPIwOfoVrY+1Bra4k0D9JvHqhAHzXzeJb1Ze
ppvHe1JS2/A2JgHpJKXI+r57+jNdDhNO6LjWvLmu34yVH1qOvnFroZ5QHZPAWLiAc7aKbrK8Aa26
hyUr0jHbLdkGgzER5F5BW45MxqPuoIqS9fTcquInkfWPbO4/CYyM2t8rnbG0ZeoJ2152YxlgRqgW
+Rhk83TseHzxQ/dW+tWHaelxWYub8u0Xsww9U1BIPKTCW52pJ95kw5nX4S8VAJYK87v2DvA5XFsB
QLrdlGUomJrCYehmXXKOmY6U8uBHXD80o1I7pwFbrxmzQ8bGSKFaVT+2/gAXzBWLs6Ye1oCVmRce
V3TaOravexdjcih13MBCGtuaPwvDH4fGdtgTLtg6av37q1lbVr2A4ANQDs3c7Bb1vOOhKHC9s/3T
1w55Y0dm6gijsJgDPwuxrwDP/0zDvD32QA1gOusVP/BqopfrGjJD3++cfEom9URUnBxDRP3/W6Vh
av2y3YZlgf5zpHrdVXkSM9WuXSVgwxLCf+0UJo44NG5fnq5rwgj9jGZT149O98RlA+f0vJvWnD9q
/ludLzvleH86/42PYqoIddfSKV9I95TVozvcEFkI/sCnheKcNyuwJr6goL7CvTUMgqdsPuQq96sf
pIUdxsWpm6zNTgQAne4MO5rIOVbZjKz+Ve9vKg9DhwW68Cf+ftI9LHcBm8g90ZyvpU64ptYQimZc
2TgJlOY4iKKwFfSvX2IOpi/bv98y3v+jNCQCOeiaitQpPHLAZdCPoSDk87jgdD03zbBzkLLMP8SY
ETLCAGsEgSAl8ZjOyN8ek2UGRZs1MIy5We/sAB6L1bEumqXZCWXLRGGSBEE3widn2GEHPVEPsc6y
5YAtGSD+211nO1qbKEEW6Ug4DAeEVcAlWp0WVfgOoDH3aZgmjdQxztqRDl4CWGjeRQBTXTe9mnxB
ltStM/Qjfx+vBtk+xQYTfIadYLP1mrFrgGlzntSNJ1LcFybPvZ/FziHwSmT+tnvN9nxjwgjaJu8L
eN+kYy2CU8kKeRezeg+m+fYmjpq6w87xGRG9C0mokMPRacBPVdiIruvcmiYquuT4Z4sATul1ezhq
Gr+FOXWTzutEytyiPLoTxFZ1BF34dnfZXmjdmbyawtveDaoF3mmPcZT8VDUI7kAo/8jAlzz5Yqlv
qxiVRlot+VOBiWInWt/+RtRUJqL0NphJH7J0hPf8PzLq+v4gi8C7236nt5clalrBqSSefOi1i/dT
UX9ed4sSGtpHJ3eDnUnZ9vvXv7/qtLju4NGdlRhjCgUmnlPT79C27FVk2X6+kRdwCbgzGWy73uNO
9Qt4DM1ZNlV/76kgTq/rIGNvEE1hDzNQEKgcj3rl19ZH3d93TVQ+P2aDyvyP1zVjhLouJyFA7MHB
alzNj+sRmOM2kMGJCtb83m7D9imMcOdR5sQFGVgKX0f2MMU0uw8XgnL9qx7/HzFiz/M4igTWFUb8
5H5uRFl/CWMZXEdZpaYekTuK1zSK8bEDlBFzWmbnBKfp7V9vCW5ThqhEkEncMLQPa8YsL7OnKcyT
Gx+Z2lsk7z/2qDU5rv8l4Px7XeyZIkOI1qdElhFPUYpRHUqngXlKDABPEtZ7W2hLfPxHVRjorMfP
Z6lSBTtRp+p+IbUcHEPUDl83qky4YCR9rFDY+aVjNwX5l5iMYHHCOyPIo+ftT2N7CSPIVVyzuQdw
Ls3WA5M7dE/YtfAn1OTsHZrDN08aKD/8e5KSvIKbV09Zipy1OpWLlNkRdWTV9zgqVErahYir9gvU
FBIyENpkP888BYLDO050wZfPmzj8dl1XGSEOZmHkxmNYp2Ru4/ygc5R2NVHtHDvp8F/bbVimEVM1
GIX50NVCrzSc/AVy1OXWQ+TvLBeWL2HKBMu2H+DY3dcp68MXxlD6qHEjfC+wMjWRJ3dmW9srGCu5
bOchzOEinc7V+JP52SHaLSWwDFZTKthgN5jXE7incwgKDmS98p5kGope7AuuG0OmNZwoZdgrmEWl
VUMBJG0DFY5Hpvkefcr2CmuvvVqyCZM1W/yohpYyUOfA7bxvzYIKm7lpxc6qavsARkj7DPh5OMZg
nPL5C4xDg+OAY+JOgsVyTYnU598vUC7AF4sux00hJuzV8iqGuPnQL117O4fcPS/rGcH3T+OwWqUE
GF8Fv/IUTiNjJV984VGKa9J09IL+VNAsQm2S4pE4QI/Fr+w/I85drOSN6DOWsmhqP7ECJeFHwYpd
Mnv89oRoCgedpQPrsBMypcr5oVZGFERx6ZqZWs+HcinZofCa6+S11NQRuiAIiaogdTr51Dst0zCF
B6lR2AVld7MzM1pGnGkbpyhUb0HtQ7riITF6cN2+/ho1jdSn7VnREjQmT1ASf4hga70ePboeCX/Z
NXcyDuhd6GfT3jHX1sj691eRqaNJqIX7xXsyjABTuaDoZYRMx8gXe1BlWxNG8MuYLKgIxgTsjqgW
q4Pose99fUuXJj9v95TtSxixX5VVWHq4zU1rZCJuBQ7lqlR7WkHbw43Qz0MHlk0DcijlIL7FUzR9
SFiXXK775UZoS5CcEs8TmBid6s4JInkK2mjY6RZbxxshTVjEq8zDQSOYkaFgbn2qGnauAIncGaGW
Ha4p1+PxECPPjCqJeA7v/XI+TWtiSc7ZBXag9zoY7nIYMGBa1jsHAstabiL6eADhCzKqWGVF/Gta
OnZoGpKfUOhSA6Xa7UyFltQPNVV8GWWMgWmCyMOWYZghqIwlfCFLaJgubS4fF4a9A+5AIOntHqOe
7VlfWz6YCe2T+F5UoZFUwaznOFWUXGpSVfAN9FHCv9OH647kv+lWaor6eBP2ZVt7PFXQ2v0JR68e
1QP14vbQFf7Htpqru+3RbXsfI/JzR3tlj3/vVbLan83RdJqSJvxesdy9UltGTd84GSb/Nz7XIoGo
r17m9ZYoW5z6yUkU/zdwIigWJXzoi7YglylR7KryBBoYM0PgFDUdkV9NI59mqCAdYPF5wiHSf9nu
PsvMYyr/SO8ECGDQ6FlVyvvVmeabH3jBv9tPtwWvMTsoJ1/klCOZtt6Pt/BWzXX8s+8mDRV3+aNS
P3TJftZtuVfPbXkbUwM4DR70EA72Kxyg++jQsLDJboDbdOadgW1rYN15vFrKJIR2PtgwPI37bn6E
FQGudYu2j5rTdofZnm9s8T054mrSRzaiIW14G+Rlexe59U5SzhKVpqAP5h8yCJcGlznZTG9RtaHo
GWIXD8gspSKY1avylLS7ikzLbsyU9iWN27A4mwWy5/VPd1V6/jHVHRFCRH8dq6SFHwF8nbZ7zvZy
a4+++jK+R0OhlGbvc1y3OgOEfdpl/3CBkkd548L6k2ZPcCnGGfyIOzPa+zvtWr6YCT+SSiX1IKfk
Pivm6SWGKv6Rtv337ZeyPdx4Kc1AwZwSL7nndA6fGXO93/OIq4Dtp9u6zNjSMNIW7RC2NZiqQTLe
a9Y4N340MyQRtKSPIHo9ewDRXddRpreeWEoUouIKNBWcjmm8MO4dtEzq647gJtCwHJKurnGZ8l4v
vv4GISnsTsKy4MmxyRf1nka96nfexLZ2m4BDHvlln3hR/qQklrcpQeH4ykLXMbxlZTX/q5ehPpWj
eEd79kIhndr+XpbRYCoVJ1VUQ9cGyFnVUdCe82VI6rvWEW30ebsBS8SaYkUGmg5xKMmfCFSD52n5
vL6VG7bfpx5WRLB2v6fiOjwnNYWLdR4uHfCDPHUrmE/x1g0/jtmV9QrURBxqXBCMo8aet+t0862N
I+LfEkJgIb3dU8HbGxzTey8eBdej18MMQyPLKqL6I2pRyT2BdcxOC7ZBZuoTiQNce5cUIuUghR0L
lHpUYv6NlB+/KUVSPtVxd6/q6ZRk5fzvvlW1LQ1hevDRQfthMLhY4lr6u4Pmzw8+Z2tdZN5BDQZB
Czuu6iwayQdesZ/NBFuv7U61jW/37ym8bDKM6CCv0wLsjHM2R8VHSNrl7fbTLft6U9AY03DKEqcC
mR/5fvjh5DXwUW17C97ipSma4Wa7GdtLGFueTGSAytD1vMJhfwriJW7YhvrKRKypZsyKrHWw6eBp
OAiGvHsS3cqJhju/3RL/JgMRwALmY4eDbXuRPf3JPq37NV7kP+HQcRjCmh/qoPB2PrdthJsKRyeo
xdLJWqQCLchewsIanogZFBDjqJozdDknJ5+/wE/02+SR67akJg1RwFWyAkcM3ix58Ngy+a7ypPM1
mpv6tJDiroMj+E3RA0fsJ5TsLBiWMfEfYSC88KTXz2izhJ/90XXbofk2MBwKr9N+UdcInSbTWeNP
I0LHc+FlAY9AMR3KttizsbS9gZFDCDNQstWI0GxEEbgHlYlufFbUG+v77bCxTKiuGTYOaztVlhzX
Fg39BO8q/UVzgo2PFs3OUcoyAZi6P5VFHZjQbp1CAFOWx1q5/AWVjcOXomx85xT4bvz5qpcxRX8h
b4gbCZo/6ULXBTD/GXmYwgUGXPACyffSapZoNfV+PMd5vRHISIFc4x4c5AxqHygVOMp8DZP2u0+r
M6V7oknLADB5gmEdo3ChgfsTlG3dsQ2G8cGrd1FCtqevo+LV5p1B+D3MYxQ8haKkD60Cf6+s+d5i
bXv6+vdXTyfgx0el4+VPpaOCkxphr9FSmGBsf2zbZzB20XEwxvA9DvInVmY/43mAVjsIbwaFk6Hf
jM9jNn2J9suJbIPYCHQ16aKfAjgG/rlVxDa0P8LVg3+Aoqc+sLl0duLR1mdGwA91Ey4V3Iv/1w5B
Dve0z0WwBPufBeHVB9Gu09F2qFiqxfTei6MQ6Iuu/zBUqvm6/VEsP9/U+xFggos4URXw7NH4sY2Q
VKv8XVsVy+83JXstxRqfiKVK/wDOa0bzg4Co+I5z79d1v389sr3qoapHErjUuI5BRih+X6mwR3aV
hjw8bz/f9gbr8Hr1/BbqmaAfZPFUVb7n3QAGHlbPY984zQ2KiZa9O3DbZ1ibf9WM8uTcM9wspnHH
ALyLgXQ7NFR5V+4YTYGeEvmYAwcoUt+fimc8uAbaZJn0j+1esv18I7Ql5VlSezK7d3H1dyhHJc7V
ej6+7ulGKDPBGfcT3LnyInbCU5VQGn/MBSjgO9s5y1xh+vtmpc7nuISMAqJVuBeR3r2hLl/er9fS
2InUV8aasXSTtpuarkesTTzwv/AmiZpfjaa45tvup7dfg5iKvBLZiaIVrEzDHnc7JQbVaQYsCaYC
9XTP3AaWjdc1tM7wr0ZrSxpsO4qpTLO5rY5Z2QXwHy/ah6VGOYcruP9lu523hxUx8YC6HhbIqavs
XjVjfJuzJfs3ykTxvP10W3etf3/1Fr4DfMrseyU0pfQ3H53EOcjWf6mwGB0pdmx71CfbWxix3fli
8uDDhOGrRNEeZdALdpNkE7Qb2y/ydvKYmOQ/gHlkxQHnSeky1hMqZ8fhI7gt7YcKBqb/NJFyv0ZU
NOQUabCaCaaYq8KemFhAzRZe60QVqZxr75tySH6Jupydtl/L1m9G2OMmPyykYFg83Ll+hP9yRg9h
L/d0Lm/P7PjGf3/+JpvqCt+iTgMxy/dIiPIHt4jgWgAY0M7EZWvCCHg1hE3DhyW5/2M5xEXwTzl7
0QGyi+/bXWQZwqYmj47lqN0+K9MIkmg3zhz3sBovj9op71tXXmcHSExlXsidZPRGp0iJnuAD2cS3
YyD1zgbK0kmmMk/WTb84UVWlEh7MJ4FJ8aYbwpd5DKKd+LC1YAQ6yYN8CoOxAJ7Or89hr91TNobs
tPgQlF73IdamX80l8aRy6g2q/JMQ0AmJv5BuvVaD8uFEepQxXxcTphpvFTVplPcm92TJfqqmgGnV
vEtnsAScifHzc05KZ8mKtEVu41nNU0hPqPKvy51wsD3fCGgU94OU6SEtS/0iOcmBdjmIDyz5tP0N
bI83AnqAzyOIMkGRhs3cf6gLFqcTUgd7sixLvo/ERjRz7HCGWXfjE5zhysf1oi4nMGIdCnEkqC4/
TB5Y8USK+tHnvIKlKOrJcS991cuZqjwqFpr3dV2mQZKHHzPSSH5sC9fZmUgsfWfq8lw/5FmfIw0c
sL5JbsUydP1jA6us6bpvbzr9hoD9JGWNb69VMN/lSSdR7bVQvSdGWPf7/71IJ6YuT+cAepWQdKZ8
CtgXgfPGY6/FS6gr1AuBvPklSa7jyRJTnzfwwq+8pYAvuRSJgDlknE/nZJB738KS7iPR+pFeTSY8
9DKn6ZGvcAd5aUC6XPkoM2XBKVrVGyulGJmYR4oixsP1I8z7u1XPC6hXtwHWkiqo7x3aNp+7MRjq
nUnYslSZoj2eBFGogxlrCOmSB12stfLhKI8yFtMNgT3FTjuWyd7U5w0ymTwfFq3/h7Nva4pbZ7r+
Q5+qbNmW5VvPAQYYQggEwo0rJHv7fLYs2b/+Xc5zQ7TR+CtzOVRJVqu7JfVhLaRL2ps0Xp5QjM9f
gskr1ggQTLqmOQI1ghGWjBJTTNIN66q8TabSYSEdCLwAs/udD8S/bRFLJEa0fYnS2R+jIXkFsqZb
HgtS2+rEu9LbFh6z/lOel8zofENx/F09yzKMx2IKa98HnfC3OEajvpul4rYa2rU8sEF6eqVeymUS
xwGOyoEoAvCnAW2ZCwZY5za7mlYPGTJGK4FMk8vWq/bmgeRBC0j/Vx+Z53DO6c8gEF8TWj55dURD
1oAVrV+6NOviAVDON7Ih2/y1jtIXV+6Qc3Rrv9LG7e/rZGQRAo6TWBneJETNRbiTY7VugYWhGi4J
cWiXIaMUPMdq/gnM6DwUdlTuNx09Oj4fYgedB2Y31COjDVwVdbpHjGJNG5YP/sRv/4d4d0ZAgmcj
8jRt/aPvURjUVIBdvfzln0ccLabdCNpy9mriTQGoXKIzGrMPad2mYT06t8Fc3/oxuyuGNQgAo65p
XgGpRsC8u1V7IyfU341ShRMT30TZSpCjQMeYb+9mP/liLwUeGZ9+LonBy+s0CFEv/bNKN45ALoCq
ehoUc1gXUanCLHfXOBYND0y90m8qA1VkTYToFDKdCzQEuKto6f4jK/EqfBA+t0BvUGIjtbCll/z5
AK73e+L8bz5bzXwPqta1vkXT8aoX9lFEIbOpFMVrMXR3FQ5Tq8qHEN2M/zYEkMLgZ/rSuKiHb3h9
0znZGhOI4QDUS/1EOvfWGFN+ihrcetIIbEM5Aq2UwDP9aT+6rAuG88/TPEPv9VWp0qy7BxRe/9B3
XU6/ZGlF5pCwziXXl2cxaZx2WYiaZMzytg7OsoR1LUwglQPguMuDmyRF/z7xWuB0OITU/ITSyJHv
mRzja6Cc9Yd0xG2ODlbwcHki0yo0/xD1VVfSFs1greDkjPI3+ZgFabryJjSNrjmEkvjumAwo3OiK
mDx2IBtSx8Hx1LaSdPTc/S0mMIvYlkwVP8k2eXNHFBLTCVQ/uMGvvTYNuqTD9UUzSL79sYjOaHHJ
xl2bcdxy0lGND6DJ20YdaenofCywmVNRUiDME9nzrvBZeW6XO8/Ky8O0CO31Xzd5I0ba8lNdxy+p
BVanPhifURGwRixtmmD5/cN13c2FLYop8k951I07lwZnt/KD6/+Ph7nBIP6Dyxep0UFk1z/ngw//
gabISQF9jXvRj6yefl42BtMkmknXaO2MEmCWIM+kshAZpjgECvNrGzDnYAdoj7w8jcEq9Oq2afI4
n3tb3JfT8F5GvLryN3sOvbbNShrblZ7nn6yxyl7T0i5egPnXfmvLEjCC85SvYsuaThG9tM2K0jhr
UI3+Ssj0tcvb/msfLYAcDWCY/QUsIEdu+Vs3Ttk5KvPfKVsriDcIUC9uc1GXIVQNdLe6j4Kv1oDM
S+iTZtpWWWvptW0Ilaneoh07uwFStGXVp3jYJOVx0/br1Wz1zNN+HqP+HY8ZYK5b6NP5kRYbK6OA
sP23LQJpmfYxmELuJwaqQ2Bv417CVhECTKLXLF30Tiutgo33aPVqdsCqz7LQC/xxJX9juNTrhWzo
DS7nmcXyXgrg1OAq1+1qgUq/PvVOeCeBiHCza9eL11IncadqrPp7WmW/+YSuibQbY5Tmr3YamYSl
neJTwESEyj95jxqp6z4HhdQsJNlUxGrpNWox3iRllSrrPM2gUrB4Yu9Sy5oO0Sj6+/X4umkN+hGe
RCBWo3N3T9sgegHWfpICVFgFa3RnhqNDr1KTrG/dRLj2OWp5/25V6GtB/Xf5bUzyacXfmt4leq0a
K1i2AMbb555b6TgCMmhyols7bXBuhfYcjHwIU4E8wrUEtPjgHFFdJGpAe1lk5OmNG+R9wYDN5oFP
4rIPMK160f8PB2Y0Kz6QqbPP4CR64D1q/gTQQr51TPYrZ5lh3/TatdqeOkCuFfbZquxhXwboLE48
0G1c/n7T6JobKGLQ2fcdAoCpBPlxLCN0k6fV2vvENPry+wfpCCV5V4/ldC8bRW4LcCTsPKD/7bd9
u3bKu7maZNyl+atLUDnY89Y5keXVvW10zebbzkIfOjDw31Veql02O/51Urbuyrebzlyq3ddthOCj
aCxRXIegqEW9RzCGBd+9gXHQwgPttiqCcwk20qM1ec3NLNX7tmVpbqBnU5SWLIXCVh1B27rlfJmk
/XJ5cIM16NV2ddOlYL2Aj0kBg/qa5+o5jvz5VjBQOWybQUvXS9eC/SvGToKN36wgb6/SpozCKqVr
fswQINAr7AoXPaVFFpCfCUrtjhkK+lNl33Y5MIFsHGk7BBV/E7+4taxm25boZXbU9RDZ9xt6Ru33
xA+RV7P4NqEtcFUuC81wHdZpetPZTgO7o9b5z60+lezJ7ecO7cXx73mc1jDBTJuvGbtEqgr5gwzO
uWimb7GI5BPw8b0h7EqkSFaOANMkms1TRnDptgfrDJyePKTLEyjNHetURPa47SWtk/XWfdUHMXes
s0vksxgR0ijUxo5i68/J9sEjWl02oDKcD2feM9TU8gDRoNCnJFgJZpi0VzPvMZVjFDsyf407TkPl
FHUosvR3VPfvUxI7YUxICUxi75awbA230bAnet1dG5B88FKoV71wc/3ZE7er3IPt9PbVZQ1edOiT
0KpefFdHXhVPtrDOYGZPHltGCbCvq7WiE9MCtEMcnU9t5ohoOMNPub9T7gUPbcIANq6SpnjatgLt
Ns+GxO+qASto/UqgrB7g3axuV7yiSTzLwj5oVSknVQuUP57ToKRvrJf+eFsB4npaEb/Bgegld6mf
BwGQ/tiJ+mkbTgGioxZpyW0VzOKKLDQL24SkWXfdo2mCDY2FNMpY3KHNrv7qc9GvJbtMYtKOdF66
ZeNIi52i1pMA5EXJbjUAV2Pbx2snuhUX1egFFUYfI3KeWoecEZb3vm0b/W/DvjzGp3ruBXpRHZ2I
5/hAFARR0IIb79rFQUR2vCsWap/LU3x+r8Ec+gEdiWxSkUrfJQE97YIeLEnePNElRlW16JxzSNCF
TYvQ4RjZ3i1AgNfw2z7VUkytmTEfBTDvHOKdymHhrlDPfwKJeEr9q7xyDabqUx3CJJodx33RCt9P
2Kl34/iNTXP9K0ho8nhZfKbRNUNuK6usknmm//NzSOOBGxC3jpXN+fRwwLcvs35wE2AyLIiQk3ta
YBVyMv9r2eUvi0vruMC8D7y+y+yhvXbwn23L0ex5agIbyWPLO0Usq6+RXab3qGUpVxhyTOqsm7Oq
SyubrfQdyLGo7K/qCGgpGeD3n+axXC31N22JZtbpTFN0VyTpO0tZ/4xEFP1VoA5x5bw2reFvs/5/
IJQDjAHYJk81j+QeEUUrdAuX7YI+2lS55wV6YR0PZAMCWts74T5T3dT1AFhGgQze3gPc4evljTaZ
vV5W18Z2gyjrIiULQQz0Kk1hN1S7pT1iqjoZCiiXzIdX3ETlXT4W3y/PaxCfXnAXC1xjADbATqxo
vv8B/2F2+b0bV0FTTRNo5g5MEGUXCuhtdQTfRVn1PbLKbOdYCGFdXoJBv3TcO9T4AMvS6pN3RGeA
4kbYVISN55dbuOKw+7rNR+6IcsHZw4Op538WYLVZtct6wExtW4Bm5G7R1mhMdCCisldByMq8GkI1
Av/u8viL+/7P3Q8r0Mx88FtroWvJ31lPqbUnropVONI4eCVB0l9xlfv+jtTT8+XpTDuu2XvOcwkM
fFrf4y4iQguILJZjFQd76brZNoNm89OQsSDK5/reBVVyK+W8C0o1hZm9eqE16JReYWeBswfURyUK
lCiCu4iBxaeBr8ZdDBLSC+wCJ6tzG/HD1xHcXuGQRE2YFTb7ivRj+XJZRKYFaEd5iTYYOUdx/l5S
L3kcmuaX30XelpgXYtqaTXMrK2jtyfreok0GBgpcX0kE+L5tn75I7eMh66EmIgUX+Wve1RbwmxXq
5JldWGsvYJNolt8/jI+udlq3foYKYKbaay5SHyUYZVQ/Xv78RQifWJtOjVsPdLQEwtwvdaWeLVDE
PbWsuiUEhdIN6enh8iymRWg2TVKaTbXD+Is/ueldXgwEMEtJ8LxtdM2EpwL8oeMYBC8xRZMAkTl9
kHQVc9D07Zr5cpbEnVW4wctSyjghKrtjbFzrJDfYll4hx3MnKFQdRy9iAicGcvoPRQeWHLLQwVwW
jmGD9RK5tJ0s6o6j/5Lm/pNMnRkxASi/W2IGVSXs6vI0n0rJdfQ+b1oAWjDmSh06L5Io4xl+yoJ5
Kx700zVgcM2CJ5CqCEA9qANh15M8qDENu+57LX9t+3bNhEWZdorarTqIuDmpuXmPW38FJ/1PquI/
9oVP18y35PY0pq6lDgjx3qHWNhz2/aHbT7s6TPZ83xzu2T7ZP/1yQ3sHVKu9OsS7LpTh93rlxmmS
nXZcd9M0BxQBgwPa4HFrC4X/PWFPqVhrEfpUg7FAzbS7hM80iCC8rq6/FKK6IQD+oVWycjKYPl+z
bbRSt2M2dwpVylUaFlFyAi/SfeVU+7kqN3F7Yg2aiSd9iSSShU1SVlWEWU2bsANCwSbt0oPkrWqD
lLMZGxvb4eAPR0blitEZZK/3oBOC0CVDSv1Qzo3Yg5Wv+FpLgWwYG5yV+jyD/PXweNJF+ZAMEE3m
/QIWe92cvQBsAtWKdhrchh4LD4I89tOmh3moqUQmRP1Dp3iNA8YknuX3D0dnJQTvgdWkDgBWAunH
GDqYw2uDw7aN1UybopQBWL0YnrRP9fji0ufL4/6JPH/iM3R2GTcTVjr5MCn5vXqyDvYtzcLixQWn
1L44V7v4/fI8JtlrlkvGanJ7T0L2WbMbRXUMxjXRmCSvWe3Y5TWbK6xAlc84PMOkfu/4922frRmr
W7Mm9b1RHdymHf/l/eBWOy+rZLty2Bi+XQ9vO4LmlpK1OsyRAAnmv16eh1G2hppoELoe2fY8hr49
D0pT+adY1GFuPV4Wy+fJctfRKWC6rhzmhmPkzA6Ld+/8oHbD1bf8WO/FJhpNTLE4iQ8G1VvgPPMV
RFNxYIMH9b4ONtqqTv0yx1NriamCMaljK0+pbMKpTVa21CR0zVKZF/QBisQweHacyBvbeHHQqV2A
Kg8G8xjeK0GyeHoM1kpUPw+vQNCaafbRGDR1Avtx/GGXivIxt9XT2HsnTukvOxfHWTjf7H7e9cQN
L+uPwdHrjeSV68SglMJa3OxltNtdDITXlIXlWmuQaQ80s53ZkDsxCIAPfnIYyttujTd7eSL+11lS
Pchdj6guBPaOOrAp/Qfd6Y9yqg4Fme7dPDoJTlcKPz7/fJD4/a36U8M8z1XYETrcpeqmSDedr1QP
Yk9BW9eI/qgDqksPtPF3KErvQqAQfOMp4H0u763p4zW7DVDyNYHcF65hCp5j0qLDHh05K8ZlUFaq
E7VU6OKdKheOh/VROICoCQBIoY28o+M2J+Lym8EvwFnto+lvrVPKtOmaQROnAobuiAUB4WtfMhuU
a8c04WHEvsg1XIvPzwGqd4jbY9IMo4JBKImUsN2fPNRqxGm58jIw7Ylm4gG3m6yURB5AfIy+uPpW
WZuYc1C0q52+rZwcIAjiy/lw58qvrDs10crh+7mXoIFmxazr7ajoMbSTAqx+6Haj1+2GNN8ntFqZ
wiAYPX6djJyASRfqxCucvf/K/GmTEegha6tCE/socQjEfn5sneibX+SbbrFUD0sr3kngCcM5+EW0
U2TcOXIt2W6Shma6kysZFz7UpCne7O5ReSvJFNO4i9Z/OMrjCsgEw6J+FlAmW0/tSU5XHIJp6OX3
D0OLEsBhZYQNtEV6FYw5QIXWunkM6qe3eSt36uUsIeiqTo4uGErr/qdrJbup3xSsdakefW7dtKRO
kGEG55/Ge8sLgFBsiUNiaM0suzGr7LpdRE6iXQ+WehWv4VMZLn9Ub/CuJGBm0HmLEIaY9mgNnO3q
2FRsV4G+3ToXpLjpebOf21vgZu832ZMedFYxOCNQCqkOHilC4jjhOKwVMBk0SI84R7aj6pHDVPvi
lHZfO/+w7ZOX4+SDZkp3TgSfMW5AnNAH+XFcvm0bWTPTovaEmin8YtNfF+rO2Xjt0Bu2vbnxS1Dg
LdGbeyr2KXvc9r2ajeYIN3I8o+Shta7TEcp+vDyu4e1K9XiyhH7RLMbA0w0Ys6/S8z/2V293Qx7i
/dptxuAE9HZsKkAE4XLcJJl6U1V3yJ02RNOv8r2VsIpJ/TRDdbKkoa6DULLt0LCagp2frPX6/wmL
fXJd9bUDtAjiqC9mtDdOO3YFyNd9dqzPyRFA80/TlzvnytntkvAbcvKh+3gbv1zeFcOC9Ciz14nR
931IrOhPvrxTfJtH02PLAhCbbZDDo3ktPcEV3ER8owvQW62XUHIBWkl5cAp/vwD++2ztdWXQH72z
uoOp9miZlAfe9mde+i9VFh2sVO1oOq85ZMPlUe+hRlO65wogsB2AMbQD39U5aNAW0awFdU0bqpmv
7PKkYjmO1clzFtSvPj/IuN5UaO1SvWuaAUqxcxwIqA7uY4LOik1FTRhYu/OWEvifks7Y1KAKuX9d
wgVf1nDDg0BvlxZzykUDEICDGrqbfkZdiF08K7wEEaX75c1gwbg8z5/A5Cf2yzT7XUhP86KAbNjX
5pjfxG/+/RhekWfnpj5mN/yxvr32ni7PZdhkvTV6zH2n6SpM1ZZgCv5C19ybQTf1lugqCSpOuhjh
RaCzZ160Q3JxsOjKCWAaXTtjU5ScZYAPQPjMe0zzX236aK1RS5mGXgz6w/E9o6LBsgsMDf6fsG1/
uk6yE+nG714m/TA4qbqgqQL4MuJWh1F2V9kkdjzZ+NzTe5sH28nLtsO52Ah+7zvlwRnX2vdNeuL8
/eWlLFWTRfA1VJVhjUq/LluFb17CG5+o+3+oSTKVeqghlofuVe6it/x6uCY7/xDs5vuH8q6883Zf
/dPv8v2yxv/JiXw2nXbyqpFmlbW8dqyz/Cd6oDJkDxaASY5VKN//je6rc3Mmp+zs76OfayAlhuPA
0yxaxKTEpRy+NIDvAPSAFQAAu/nCxuURIMo1IgaDJPWW5waoeYNCS8yh4M9xe1dywEi1XyP7OZVX
XrsWxTP5J73vmQS15feTIw9xKneeN59EEF3RWYRciD2Kbb40MPg2GMH6oO4qHt3SiO/mqt5VFT2w
fP6iJnK4vJsGwerd0WjxRmt6hE+h4jmL933yEFsPbbpS6GTQep3oJFJlhqtBKw+lVYKXVB7xVF55
zps+XHMFQ1akQsQSF4S0CPYtcfZA8fwqmxsFULyVg8Tgy/S+aNH7A+kiOPeYsDuWJG1YR+WtlcXb
4pWu5hS8uPMBnQlfyTlqt8Eysy1eqfdAez2qUUgJaxmTPU2v6/hnxg+iXbl5m6Si2b+DdqKaFYM8
RG4ELoLmi6zpUVXFyvAmG9RMvU7rnkftcoAsMJnIXtx5E9BN+lsyhUyuXIoNVxG9yXmcaWnP2SL5
bHigzfA0t+5VVztnUaImtrX3l63LICq917kp+hQ9RJgmmW5L/y6dj2m2YlqmobUjPJ/iXqhcwemD
lzAskQA7+hOgpznLi5XT1mC9erMzLoGTNQLX9yDVG/oYlNoolWVJH07xJqsKp1/uNsp9nILvsj2j
bWGbwJelfBjaKdwB3DM4m/r+jjjoQHooNkaG9I5mUXt9jsJ8dZjUPiB3/bbsOnW0+3aqsrRwFylT
xw1Z9Mtn26KHeg9zAerslswY2EsBqt8NeIJsvM04mo2WUVLJESWfB3c6FM4Xq9gWb/9Pv3LcZPbk
4ZbUxOUR7Mc3M/AbLmuGweL1NmV42chFbSqCNPRrNp/Q3EX4D18+22ItCmywSL26aqh9VRCJy0Nl
1a9uOt/3dfSvyNW27dTrq1wvWqwRC6DoB05YtJPdWkuwSTaaQZZ5HpVV0eBhBtTHiKBLfGgpgFjE
vczaPWho1tJQhkNbL7QClGVWVkGOiTJ6TIvpirFnO50BdbDyxDS4LJ3go3b9OE8ZFJMl/XdwmFSV
erqsP6bd1cw0QluGD7R8xJtq//cAOOSdlaJrQgGb5fnyDCbhaOcqG4kbofVHImXDrAMpC3FN5rzb
M6ARHBJVrpHLmGSkGS+dsr5qc1ycbboL8ptgjfjNcHDrNVQgI68SN8fm0vKqQJAmjYF1Ja9q2oaO
ih/GbOUBYtBWvaBqyBtgKCWQk48mdo9E59hvdkBhe6iT/Dotx5VpDGLSi6pcNOF3LcDUDk4bvPXp
UAI2n2+CqnWpXlJVt8hP9R6MebSTHaADwC694ucMeqr3FaPLS8W+YuOhcUIns/fB+KMDZttlFTXJ
ZPn9w/HaAL86ogqfXScKII55iGDOtpG1qzA6E6Sk7uLdqtteXHdq5Qr/aXsVBK2ZbV3SZiyadBm3
D4v5LkEoLgMQiRDtvqDfCvtrodbgAA0G/Cfv80E6djc4koN98OD5coeMV1jmT4F3666V3/zZw09e
3n+S+x8mKNC0HSTDIv7v7/2OPzxOD1f++c7aT+E3clqtRDCokF5cpdzKUg52+OD3N7T/LmkSsk3M
7S76jjUNKgCM6aQYO7dOsbpJ1l7uBs3UC6tsBXzZYsa4ffcrsLJw7KJtOq/XUwU9Wzo0S7xhAbqM
Mz4cvHrbBVuvp3IQwP3fR0/Tl7k6zWv1oKYN1Mx0AiBDavmwzWj66tcD4BNPfs83ykOzVLSWZCQA
cwVS9Mn4UFfTN2dYveSYvlwzV19JdMfDhR3K5iEn13nyWFSPmzyMXjsFhbCctsXQjXtXe4/RWneA
SfO045RkHFRzM0ewGaytlYgOKLPfX/7kz52XrZdNdUKgM7P5E4rPxHGwibtTNgORlSej6ljE6Lxy
kEB+yJvc2Vdo7DxdnvfzXbD1Oio7I17uRtjiyCm/1aDv2TOfuXuq3JW77OdHuK0XVBFVcMWTGhP0
nbOb6v5HlHpiD9z2+WaYon4fl623spjP98fWm4MjnpcWA0rbIeL3/fCFJysHrWncRXgfnLHVt05J
BZ6aQDC7Illz5RTbwty23hOcOz3pCN4SB9v9l/mHSbQh4EQv763pszXzFQg14pYMdS3c6t9WKfW7
tOz5/fLgBsXRkcW9wM47WaP7g3u3vH/zpje+RuVm+G49Z10XfWCVrY00+HBdkkdr+r3tkzWP05T5
UHZokD2I7DSIfzJEzcevl4c2fbJ2oecow41YgddsNh9rcozWyCA+HdcL9LQrkx2iCFHVnsuOJs5N
OjRFfeANEGvCDR+OCZYLzgfVFkXE0MBhBS9lK7y9Vw/2e1u201ow3/T9muWMTQDI76IJXurYK66D
3h1+yYSsHX6fOk18/DLrh48vx6GcnL4sb9KqGfdurL5K55yjW5gL+VyTzNonojuTObm+LKxPdR7z
6QYFtfTjMvVf3Z73N3WPOjsOlMjvXRCsvWpNU2g6OvneYCVW7b/aFXevmzkojjYCvLu8QbvN5VV8
XhOCZWjKysBpnMiBFze0ZftUeP/wrHkQ/IECRVqO8tnKPLDcVjjw+TX1kM+eyx+XpzatTjtARyla
OKUqefdG9PPuk2jhnM0AN5t6AyH7y5MYdE7P01q11QsbjTivccnorxphmi+ODyC0lWeGYQ16uraN
2rRjuYMyhbz7ldA42QNO9d2fi2Tj9y8n6QetBu0Zc7I54y9RFosX0ViIVgPCY5twdHsfqho16zx/
yzh3TrYSTRmOdRKtKZdJ+IvUPnx8OguL+ZMo3qYStAyxGId9AaqqFdU1jb78/mF0W3gAAqum4q0a
C/dA7aQPc9mtoSB/XrXnAYbw7+FRscx9QYL8zeqLIkQwZteN8trJ2iR0ZvVMxvIq6vzjmLA7YAKe
hnatxvbzmm3MrJn9IHgphGqLNxAMvfV9f80t90vSVTcAJRjCMZZH6ch9Z5W/Yvx4WRVMfsD7jx/A
4DYp8rfSHa8nB+323h+2GRqFM/OsXZ+on8mY9+gDS1BBDu9Q4CqNdrk1aAGD/9ZTvRmLlNs2NH8T
Q3eOG7ETBQOnVVx8R9ln6AGufbfIearWepU+fbZ7IIz8e4OFrRpROK17jl3yvS7qB5YM9BDR4Vvn
Ipp7Wa4GJdVTvlbcxClK7qubtmUWwvxA7ZceqbeZgJ7FJXbkuMDEyN/SoO7CuCP8IQHc38/L3/55
3AES0vxD3iIRRPHIeJsa4H8v6lA16ogUwPGPTVSZs+sa2EPWM7kr5vHaH8o75fo/WFLtZY1DykNT
z+WPMXhaV/Mlth/Qhlglewf9VZLvmkrCTfX2YP+Ude1vO9P1xG/Pp4py2TrnflgQRtJY7NIZiHZ+
uUaCbtIHzatEIFhx3TqgZ94kb207ePdFCfyxbTLSHEdtRxSBOhm8Yz9kcjPx2D8mJHHpIUHj3KZg
ILRC8xRW4Y2tP0fuidrFo9UBlxpM3muxNJN8tEsBSAjteG4xOE45F0nN6WceAZBgk3z07C9wrqgi
McfgHFAcfUa+o4C/P1TAKt44gxbmkhmaiZsMM1CnicKI+A/Wcup1eG2szLCM9J9YoBfoQNdtnovC
Lpl7akl3Yu4NBYJk7buHGtClBbO+jI27klP99LGOmTTrFzVzRYOs3MmCf+xLwHOgv2QHmt3niNF/
BLdX7lAGP+xoli2cDHRQfkl/MocVPni0yya0s9jducngPkfFtBYrNE2kXRiSrnUGkar8TXWiPIq5
yMOR1yJsKa4O88R/b9MyzcSHHtQ/czNhGi+erllaHAF93pzBEL928zEtRLNzayzRqs6o9V4ksReE
XSFk2Ffc2rEOLM7oSVm7BBmcrp5Klo6a2hjkn2/5CHbl1hH+NU3Rcuv3cbCizwaD11PKgc+D1stx
7Df1GH+38o7cenLc6Kv0xHJa5xJNKYP1DmSn4cSgvDeLkWzaaD21nHp1bUVuVbwFZVo8qm5KT6wD
6/j2GbTbf5wCqbLvSPZWKt8HmnZ3nsDQcGqCVTBPg5Hr2eUxaBOZASn8vVX5UU3uvPOEvQta/xTN
YB0DNuPKZcKwz1SzcuoNuRhsEbyn6WhftS2xql3VtjNZ8SIGv6inmMGKlUa54wTvQ0zoMbPjFklg
wm+40ykQWU3RfsrHeQdl2FRM6wV6zjnP3ZYrX7k/OSIpL2jinE48wnHCi6JaMQ6D/en4HZGaAjuB
SbwTxaorBbjGQ+dU1QGriFemMO2LdpqXydS3Yrb5y0ji/AvIIHsrnPG38Q2ow3dMhRzIACzzd2y2
fdWzyn9kqL1YCSgbvl7PPU9WO9Y2yd07DmS4J95adYl2p1U6AIP89ZQzyWXskHTO3qzZ+2IttK6J
HMmJep37dNmHmBagWTjtpUyBnW6/i3l4n0cudwMO9uPlwQ3GrWebXQvEUD7P3DsaLLDDdGf1C5tP
DuzhsY/fAqtdsz7TMjTrlnyKMFkX/SjQV1gdSxfEUPvZ4e7KSkwbscz74a1fI+UfDV1M3vsALI+R
j4tt69hlHI5JsnYSmebQzu1gBEN31kry3hRd9SVD93JoO6QHm4C3FtAziUk7uNnkVjyVffTOx7F4
5Mrjv0kCNP7L2224Fuh5aJlWvk3mmby3Yy+OSdOeugEPM0lwAx1AKbPiMUzTaFf0bGRF2mc9eU8A
f7YD2ZUH5qO82qf9//xrvhKSMAhLT0fXVoOivt5WP0TWd9ZORFnUfyXKydbwuQ0bruek5dgJMOrk
5N3LRwALquysEgL4J5RGrxxKpiVo1t2ClgudL9I9yWnufzbc4rdbCaK8QM9QZ/YMbIKZR+9p35Cj
Z8v+u1Bg6uobam3cA82ueSVogAo0NwsZoMOuLFHKfxIIbaUc1ySf5fcPZi0mUA1NKol/oSsifbVJ
xq4GoJX/vmwPpv3VDFqqfLYBLuhlodsGtrNrSY7o0jS0J+T2k8PlSUxL0E16dHtQBKA3IpxwW0NM
kMgmOxMQg85rj0rD1UbPYAOFidZ1l/uYopnpy9iCV6Puvbs4y6JrKav4d11lwY2XViuReUMoztIs
fEJ33MQaf/qBWBK7axo7oyBpm8WdEKJL78oKoaBjPAfV0IRI23ZsX+TZsNbX8vm2cT37nbaqb/gs
ph/tALWu+uiBxAW/TcZ0bYbP94zree4+5XHSFg72LK7S4fAHdRkxrBWl/ny7uJ7kFgOI1GQ6wGaE
X7jzPreB5pc7qriWBRouvCgddyoaK+8ILOBxraHj8z3DlfNvU5rqoBLWkM4/4kweCZ+vvO5HAYyP
APf6CIjSjvfU0mbTScN1VJE2tbxeNmP8K+ZZcLQC72DJYDyXVX1XNKrYXzYtkyIs2/fBOwQqStvc
m6P30QZCcoB857RXg58/TrIq/ZXTzDSJ5iQCkfesZGr6UaWdFxIX4cxqCT1ROmy7AvNAcxGTNefV
7NoEoUsytiEFJcR3ZmFJl8Vk0mbtBs9Gxu08D6L3NkLd6HFOsITBSbxxxcOZJKR5g3KO48ymsZOF
tJL0ID0g8ArUDofjVP66vATDFDqsSFwSq+syMJ1nbODPannduD5iJnHibjrIuA4w0uZRz5g7IFWe
gnagHHaRGIZ+NzoecdaYHwwmqCON5Cq3srzx6F3J+ENN86doQBo9jeG33CVzU3f/x9mVNEmKM8tf
hBmLNq7kUpVVXdPV+2RfsO7qGRYBAoTYfv1z+nuHGnWRmHHNg5RIilAowsO96g8Zby5zOW5RMK6t
nGX2GrnYbgJU56fIHec6efyzLmL1uWkgxHN7b94O98QfnNh5woapbsXFjNVRanpqeggNB+lwXlSH
b8+x9hWWpQtR5l7QufE3jvw7QEBKHVq3I6eqyfg+K7HZSVSjeKeC2L9IFyKKuE6rI+fJFq53bZEs
Ewe1s4cuEVq8TBnvn3vDg2M+kO9lggaPKASz68ZmrC2UZeuB6pRxGkf8bKtBnWuCZlKS8OSYgjb0
9laseBObrMTNu5FOU+C/g/idPE5+YE6dv/l2WBnd5iURsnGQTzQMiErpysPg4moUYqtgtbI6NjVJ
03HNwtmPfy52ICs815OSvusylPVuL87aBFY8b/DicdMh9C9J4oOmF5pEfoNkazjLj7cnWFsfy5z9
ctRFDtKpn9mAcugxVjSvL7mZdb7xBWsTLF/26k41U5D/Lw0nKwjv/RAjqKgeE8TEW12CaxMsv7+a
QLm9DCSqH9d2DIa7WRb+vZOr59vL83ZCQ9hgMAbthIpVvf8uq/ST7FFUGRRKjSzuTovWSKt5sOvl
Jv7gMUG4HabKyf72s9ykZ5XMXEdhbAayESWurZNlyTLPJq09XV/lyNV3tK/M3XFhlduqEawdVfvW
zmIP/doOJGu5zADorOIIwDSwT26mv1c2wyYukZPK3BDFrgvA78kR2Xs/UpC6PssB9e1BOZB09t19
q2WTmUjhm6Tyw+QF+TInPBPt0PTd7DRQj759slZAF8IG12VoHvTwWhTQ4xnOPrTo0ZLzPsvqd+XC
S2maS0m6T31bRhAlv78958pDwYbbNQNBkBnq5GVKwS/eURFE1ZD9patZfwRHV3Wa8+y+r5xwZyBq
E58QXFO9zkpxIbPHIr+GlG0ty33wPmED8BqHmMybG/+61IXTmIAckxRb+7NiLjbarmncLOA9Q66j
EOUnRNMVCICC5MPtnVgxFpv7ZKqyEhQTaZhH0pt/AOoSH4kRT3OyCeVb+/+WubNJB2OWOd618Zsc
xBg9e3Dmlmx49bX/bxm7mgGmzAkJ0FoBhV80LnAozSHLO6fhr10rZOPophE9fBQGcvXBVE+0LCI6
swLsJ9503jfDYiWvLg6kqTOGxC5SvBn/6DpTcbccfwfsvne3J1jZAmpd3gQajl4LWbM8ilu3/ScZ
i4yEh7AAn/NWh/NKGEit67shoesZNvhX1UGyHWFsHKEpQ3wJ2vlH3gT1LpyHoMsxeLVUiUeYjLMp
eyGAuEfIKoOrHh2WoMOC3vLtxVo5UTYlSugS1WVt6V+LYE7vykm2J94qgf6MYVcDBRU2wK5UHFRe
Uqcv0IRoPpG2UGjfgTDyZd8XWCH5YORQumg6uiwnVrvuv4SG6SGkcHq3J1jbbMukh5HoEmvkX1sT
fIeaYHIgFMocYMZSx6LdVKhZm8ay7WyssqAJSPZ3E1fXshrye9P63wSZintqNlsPVozDBsPJgCmh
mxDU0a6gWnwvJS3ltzjdVBlZuexsINwkKj40VQvciss/N1S4F4GutoPM4QSdHuK0YHY8OFmmft7e
nbUPsqwdMOmpDaFI/BLKujnSgLRHyKpvcXytbIqNjBtIMTFeluRC8EI6ZnUs/o0zp4q8EHrXqdF0
w9JXYiwb9TbTbEhRvFPXWo73vGh+JlmP8EeO5z5m7AD9yn11YGFD3xqX9SB29NXVtCNQ3p4GpGRu
t1Q9177DyrKloc9ykPxnL01dywxKThS9/gFND7zJw7+8jDsn3SXxvuvQ5kGRpQO+KFXAP0pJ7/1E
mFMyS32uA0gg3j5eK/7RBsFJ6MHPPt71V4D5xvysS1rc8XzM2ePk+3wr6lmbxbL9IfXyWA45v/ho
PkSIXZjH2F2qt1mx5ehX7OQPTBx1KPWaMrhOUnDIz7DsQmWXHW8v09ro9qWO2NUPsphcKVAf5gfI
1Hv6QB2Q5m6lp1aWyMbDuYFIq5THKI4kBn3okVuj0X1J8un7dC7arefB4tT/hN0JGwwnhaGmlbJC
U7X3jUDb/pzPcfipiz154AmQXYMXPAYFXqReoMwnxarpHKfy175lXD7+1YWPRzr6JIauvE7g1j3m
onkAHmU67Rt82btXg5dymNC8zNmlTOqvTesPhz7cFGJd2x7L8BtnbHJa5+wCkBc0RPoyPi3owQLC
bvsyuzaPiklRLKqDjF0bdEgcUC8OHsKy3hmk2Ag43aqRFFlVXWO3ax+lY5pPu1sYoGP936Uvyr6p
KtTargCmToAg9vMA+oQy2WIcWzE/G/6GNHg10dnNX2KvQkKYNUVfRZpn04ZZrOyujYAbmiwokfzi
V1LE98jYywMN2ovnqnxjgrUPsG7xsc4U0PJpeRXGQ7HRCRyWRkMjyN2us2/D38CRPE4D+PmuvgiC
8uwDQZ3fcccl87d9E1iWS4MKz75Q5uh0a8b71OPdJ4S83cbZX7lWbdCb4WBw6aEI/RI4gxtHGQ9Q
dRRc9ZHuYWsHh7f1X73PNg/U2oZb5hzqCTxTpZIvfaGXZvtxjoLCn6N4CJLj7RVbCa1szFvSgdZj
mhi9usypn4o24eTJhO1EjqQ3fXooSq9vNtZv7XOsEB6QwZ5LD5+zZBajfmC/pozIA/PLj7c/Zu38
WgbuUsHTER1cLw0SV80B8Ix4PAaZSnbGITYArq6dpkWIyK4BPubkE/NpCJPmTvTtlg9ZWSMbA0dq
MiA8C+QLlPB+lQqelTnB9z5B+LlrjWzCFT+WxQzC3OwlqQxVd6qgJL3ntdQ7Q1sbBheIRs4MkuAv
LqiUHhyAgj+IWW1pnKycV5t4JWlqHjTJVLwoHMwPU97ADsu8+rtmSXrX6Hxf9y9aSf97V1A8/6AZ
XpBrWUP08KgT46nL2CRK7nNVtrKV7yUJtGnT/MVv2uRUEVWj23qKi30Rs83IQlXVjgIt19c40OJj
0xV+FaWjGL5D3g0yu7fP0koJ1obAMa8J+NIxfhnS4vMwQRkcLQvgLXxuBv5sOvOX0E9VMny4PduK
ddu8LKCl5aX0p/SFttStQJxV9GmUiYHuc4U2Aq50wo72Hile/MnXf6mBATKYT4dy1vpn7vTuaddn
2Di4fAiIhFcNrr9Lo+0Ujg+mS/r7faMvd9er8BKObwwKlssXwbMZokijnkdItRThPh9uo+ASlwNA
W8jgGvS4BxXUP4u0NBEvUP67/QVvekDi2fgNKDcQ9MODFmN035X+Nx1+MW6xx/lhbOsGyty+iScf
5Fltmv3LTYhmqlBuoHTePJ4Y27p8UpNXSuegihxhxG76XHgbW/pm2EGAWPzvloISMfXFQuSYFBC9
LQ8ke6Hlo6r+rhK1seZvelVMYT0cC13IbBzw35XTHMnw4E1XPIONv+UoVvbUxmrMLUdXtY/x41yc
g3yIgP88NtNWbnBl6cXyWa8OvZKIjOkARmlo0x7KerwDhmpjV9f++fL7q6EZRNBLgRTDaRS/ZPrL
Z/8wb6u5bG1jl895NfYkNcLhEfwsnfMEpfKocOpjNj2HeNbKcj7fNqe1tbFiyNFJUxMWfn9yNT+p
GlvaDvNOe7IlYmqIKcRNgS8gtSTPfqeHu65D5nHjfllbfMtcAVX1sZNgI6nRKcMCfden4jjR4HR7
adbW37LYImXc+B7IjRv12MefZ684aNB9iIdpUxlmZQobgVGjPzFEiw/4VOoPsrgbQfYfkjmaOucQ
VBvV2pVVsnEYhHG/UhTcKjz5C0DVQ5nesXyLHGlt8OXDXp1Rr59zOaEv6WRE+oQevjtZLCXoXdBG
4tmC5PnAfOB5cTrDvDmPfv8QcFSzoXGRVOlGZWLFAGzdmLSqE94H2OXMfZBhEnnZllbuite0BUxI
i8OTjlj4mf8I83fV9DOt/unHu9unc2Xl7YJ/6M8upLvhM+dhPNbDfHCRMSyhq3N7+JVlsWv8zkiL
KWdAyE6xw56DoEM6svDGl9ujr/1569iQtB1GZzmTPdgFQOmehu9i9W3f2Ja3b4M6VR7eSSdSDWdh
imNvxFF0bMPprC3M8kmvTnzojFkHFnrQQkHJUvxVJxvX+NqSLPO9GhdP+dolFcblRfrFK1Dc66t3
iuQbXmDtb1t+3i9SFbPlMHoseceb/gjkxI/bC742tG/98xo84UM4Y2gETD6No2SsNm6ntUWxPHyt
wy5o6wx7mYxHUMf8ZPMMEDXZg3Qkni1RokzI8XQGialPruAuKMk/Jt9qYPr9FPwjSU08u0hPysR1
5y52fk0lyCbQg/U1r4UfFTx4NBN+kcBIZVpdKy5QCR1m9uB54Nhgpfu+atTzOO7L2+GfWOEbz3ze
hCMY9Ou6BQgP+ShnS8VqZYPsMv7Sjtf3y97nXJ991oD/X50Bu9zn5OwS/jizqgJsBUzifv6FT4WI
QuQ3lfZ2MRxgaSxrjpmgpCe4v7j7C500h77bYmhcWxnLnhvfKUO6sLD1aHmZ42OSVBHNn2+b3MrV
YlfrwznhrPJhzWEQPrgDql0hu8vS/l0xxBsvuRWrppZVN55MnWbowCI3EISd/jfaiQ+3//3a0JZV
I9afMgWt0BMIQ451yI4UzMS3h15bdStmI4EYRmh69KcpeBghoho078z48/bYK3/brspPhLPJMQuv
nuifNC1/zGG88YxYG9qyUChLxqL0cJlP7NzXn2T/776/bN2zc+ijRa/HuF54Z+TPaUj33YJ2yZ1C
8scRAQZ223ObvTdqIxpbOdh2iZ2MgEmKCQ6fo0UjagGpPo6afRetV9yT3C8+316XlWNi19dHXvUx
mvfxtPK/xvLRRxKENPviD1tPxKMVugM7GE7bQw6lpKch9J7iTQrGtb9u2WXGBgn5RFO+kD5vI0nK
l0xC3hO6cjv/v2WdoUkKEyyP/bB5YnUVzSGUnDfMcznPb9yJxDJP3mjpSIabKPDGs2dAlix8sJhw
baK47M+9ya59Lrbg1SuHya6m055r5Y9gbvWgDamikebNGDWDAukxLcYzAMR7o3FbY0QOrhcMgGmc
Uqoj6od34FM8dGFxun1eV/yDXVef2oAG0M2FWQTFWYwleL+Bzds39rJ6rwPPxkl1sez3LJ4q/c2X
X26Pu3JQbSaZJslRx14eVsI4D9MIPQPRJ4c+rX7tG39Zq1f/e1wSr/4EO+tFFqm5+spEe+Bqn3AH
4Kv/HV4BDNwphmUZKnXCWyXSrne+/c/XdtMy4ZbNDtjBMLQ0PEq5Exm9JSKxNrRlvB3eyLTXiGg9
MUUoRh012WJXXBvasl05iCIpA8RiCoz8p6GffPAep/5GTLBiq3ZxHCyQAzE9lESHZHg3MHknUghT
9N6xd5Ot+vWb9Qji2QVyp+tB2DnhRFbiKfCTsw5e2vSh5V+9oInq4dHdugLexq9jJuveHTIBOLEc
k3/SFB0RYYjMUYL2pqFOq6jy+XyfS8eLapBA9LFf3IFoOD/uOlt2Db2NS+JDCRFJq/bMqo/FzjSJ
zRgTM/DbchCZnQjLD8Sr78fK3/jLK47CrptP6OJRJMbBCtr7IXzXDi9Icu+LU2xaGCT0C5aE0I9A
vaMGUqtuACrXn26v9ds0jdhmy5DzopmbIcF11hrnxVcB9CFNpE33o2PjkcYG6jAqMjM7dHjXk7YD
1tywjbfrmsFYlj4Bc0yrBnPTOLkXPHiWyJt3sbwv5y0CvhWLt9liQtPkccOwMU053BW+G1Ez7dsX
u1LecXceixTOOwseGBJAQbbV/Lfyp+0KedcLf5QTonRHf4j137HaeA+trLddGJc56QM94yR1/fzF
id3nqjhChyAXel/cZRfGNQGuLC4RrWQzuH2fXX7fbknRrViYXRXnteAL10n5EqqQPahFV7YZ2uxY
9myn37EL4kMDJjxnOY7cSe9EDoLZaldNkXh2KZzRQAZpBgvqkzKaUTV22yikGxHp2rZaJpzGquFU
YVu9/EsXPgzD5xRCd/Hwz20XsXYaLSutQj8v3UXZMVaP2vnOycbfXttR6zJuQheo2kXxNgNOXyft
IQYPbLGVi1xZFLvU7Xqx26CVEk8A9jN0vlBI1oPW9xCoH7tWxa5xJ67RydTC+gfviSDnXrn1Pr9i
K5BQPTqTJBgZzrBuyhmaf/v6eohn17bTViOm7bAqsgA8qb6vsm9Tui8BYIuQ9Enlmmm5Ser2Qsp3
zDvdXumVc+Iu5/JVkEyRVQZeCPYeBicnfz81H9Itp7JytF0rQC6HKTVJimZPEB0Afdalf5PA3ap9
rp1AyyzDMkmhEwKzhFQQ6G5GIKxjj82RTKiMDGl3cbphTy37zH3txkpk5hTq+p579aVHT309uRtJ
/bU1ssy0akbmjhnvToqay5yzg6O3QNBvD+3axCwoBqM1uccK+Q5/9NJ4ETjf6HNYG9rKRsmUMHR/
JeYUD2Uk0DsDVOMu+3RDKzAeNXpb3CUVHRsgkDO37g9OW+vD7dO+EpC5Nu9Kp2ht/BkRS+Y5XTQX
GX2Xil49V+H0BLov7+Cnw5eu9ugR+B16UD1xoxy0ypEOZ71rz10b6BEm0qt1DJMz3kXFT8Eu6A76
1CychzuS2msz0Z3SVh7QC3uIuTjeXreVDbfxHZqSIuCmMicq4m8e3tURkvp/7xrbZqcJ5QhUFsdj
FzwG9WPdjd7ftUO8XWUtEBL/17+1cUXHgSn887mNeDgeCrMLaknc0PJvw9A6bdMtT+mBXgs93ecZ
0jrTvgjYtXFMoqVU9RzD8/g9CdkhGeW+3bRRTLLva3dSsLGwnudTBUs+hnpTnfvtGwVF5f+uuC4a
mI5wzGmeksjN/qq8+9DsK5q4NlJHx1Q0qZ8CTuNm3wGo/psm5TEgKd1wEMuf/DP/iOa5//750Cla
r3Ww6BCE+UeU04xmSp8cCs7pScj586RpszHVmk1ZJ9Og4V9D6qI71bgiB27uFKKoXSZls6dIp5mD
GQxzKFsiq1nLiGzpGb997bo2YGdmDZqyJO1Omfw0zu/caYx4fZZ04w21tibWbesUqqvQe9qdRkiM
HZxQj2e0Mm+Rv639eeuyLbIhrKsEYgH1qI5d9tFLv6FQdqT7njjuH2CdjiU1AOpLTBJ/Shv63mEb
T7+VdbEhOjxXvoFCdY/KEg+PNSStIuN43fn2cVk59NyyWIljOEiF/601uwNo7y5wkruuGCM/n48B
cnm3p1n7iGVbXoWa7ZCU+bwognrOe+0mUYkQ/PbIKy7HhujkfgISA5YjSEOjWtI3bhRX47mo9a/b
46/98+X3V/8cgFXEab//uXfU+SNYM/aNa90gvHTHepxnc0rdHnBGtMw0fSw3/Mubu4oOXcuVlQZ5
n6JMg4ua5x/JSD8mfnUXg2pu4YIPwi1ajDeNCtNYa2PasjfIKadoWgLVAxWzE00J++qMYPCGZsee
axyzWCtF5laVKtX0mmgNSaUYKqTsbux0uMVe9+YWYwLrPdEU6BWLIc5xbcGWfll6a1/COIU28e2d
fvOEYnjLsYlpolMBBDr6fbAbqq70cwWVCtCBZhuF0SX2/uPmwgyWc4Pia1rwwslfWN/HwVGzLv3g
eOgDScGKIYTyLhTkmhNYa7ZI2t4+YNx+YLgAqgxD4rHfLftJluaXaTKBiQYWX3uCfzLzTQ6Ft7eH
2xyQnmKFcgiaQpopdfWBC1qDNq8yYhczNbefHaFoIV/TyPIFUgbN+1j2qEYxo5rr7e1f+/uW62Mu
ID5p0RQvXl14/bEIwWN7rhzZbOR618a3bL13plSaHN0mMs2xDSmT/9Z+02w8994+vNyOoZF1FH1J
MvlCiwVMC/L2HoW0RBPy0e/HrS1425FwO5xm6EfkvmH8GgxKJGC1n2Y1yAgb3eSgsktnjzhROddu
Em6YzNqqWTZfeQH4bwaVveRxPPFIhQuvFuNCdMd9225ZvdKdEgxZ/ZdmaOY6cmk3nE0CkpQNF7+2
MZbNtzys+ExUeR0z4lxoU9TNgSRV/RUkbcPGHMvr8U+/An2H/959JitBo1aM8ko6cHkv3ov45tCg
9HlCwBr+VprK+urRGZx9xmI/Nkndj9oDv8FlatVXXQi0Q4ZhL7buxZVFs98nskWP7ULy+RJ09HO7
dHzFYX4GzG+rQ27lINtvFO55tMtHBQAG0DWHtqLfeNjW3wrZ0kNVmy2B+LXvWH5/FZTgJh+rYSLl
FfLE3+Dk/ceyG9ghG+bp7vbxXXHwYrGbVzMAEih52+LSDdGdWp06Oul71sX0oirFQDjhgw6wrxB9
bVySK/ZoP1vK1OshBDEmL35QZU7kie7SB42pNk7y2vCWufu4nCqjNLtChCt/n6gu/eyocNhn68Ky
dcIGPSsKAptM+OKL1qhudHEx78qLUW4TPQpEoApM4f9r+/d1kMAB7+TS5/bDhQQVosUajf/ohUy9
h1hwnkoILQUdoOMVGrZ2VVspt98xyWwMFB6hCzfEjn5gBeLfQwFylq081YpN2C+ZEOqnCN/A0eZq
V90X0PZ4ViA9/rfokIu4bRRrU1hXed9Wop+8OX3J3UY3HwxEkMx9nAiobEVoRw+2jG9tHsu8dTe5
edhk1QvIkH5kcRN+BSvLZxC5bnHRrrgpWwW4dZ3UGAXKnTQvxR2q9qhquaw7GKb0nQar8saCrZid
zQI54A0ytGknrqz22AOLXQqvgYTWFqXI2ndYZt2qCsIGacyuPjft41QujGHJlBxL01agdW27jbTt
2oZYBq6doiCFCul1Lv30Tvfyc+/6ORBR3i4QF6zDus5j8I8LyIl4WWR6qOR9TuJ6qo9dWtNmq5zx
NuiccrsrJFaxU3eOKq5Tg0wlKM+gUQR5jnhWj2ThQ8Hrqv99p0Os8nkR0jMk/1j1IZKbzleC2sdt
K1o5FHb3iEsTHmfK0AvzJvUO9eaqA1VjNycbvv53C/EbYcsfBJF1XwXI37FLNqj5idRdYSKVDuhr
GHJHBoc0G7wmShCW9VHQ+sXSU7Xo7/EOzGy5KP2tPpmV42nTRkq/EwLf5z0N2SwPYsjnO5DaVYe5
DH85tYn3vQBsskgdpHPr5ZJdx7IyY+Qx4/xsWzffeAKs7dfy+6tQwIGUfROSrnoZjL9IJYRjxsx3
PYOdeat9esW+WPDfKYwj+ewzUr1UNX+sgNw7VpXAsnG2k9qd28SRunNr7taxvDZeQ49Jl38G4nPr
/68tkeUfGjZhp7OJXmK3asGPBdJF1FbL822DWTtGlm/wJ12mRmF1GPHeI3pt7ppBN81Z8OrBp8aI
jZhvZRfsppQ+lQ4yLEH1Mk5OfSiZ119M5apjMmXeLmw45Xa7SQLakzknlF7ryvTD0ZN5WkcEAe3H
22u1shN2z4kO6jxN8lZch7h2IfOdZs7BURM0RW6Pv/IksptOWGlGRfoZiY+c6C/lUI3tDyCFId5D
p7EcjoKjYniAupUDlqAZtCvv67ziZg8SAKu37NwrU3RV4DgTQRRuAi6/AH2VjXd575Xhxklbifpt
LkkDz5gNlUsvCWn6gyFJ97kpyo8aAcIxD5U+O7ETbjV2rxxru09lGDPPhQbSspQaZEog8M0SkFdO
pXrnFM0W1f/agbBCBJ2ZvK/CJezk048S7/uDl4z5hsWsfYJl90WZQ+MIWmDXIKfu6be6dQofHA1y
6I668czGlbm2L5YHEHFflAQVkhc9zj/iEtRcrk/0Q9eX/Dg5cfkUdEm2UYdZ8QJ2J4tATkE7jOA2
0XV6V7hN8P9Emf4mFc7KntgMkzXeAmU/VPQ6FQESO0XaZg94HlRb8Ie1T1iW8ZWZaIdINDZzdkXn
4aeEeNAd9w/d7O58kNkNLk0LBb6MhiADC+v+aFyFBzEV+65bu8tFD2VLIRZFrhqstGf0Q0yR6fpd
lWXK/2hucZQrSA5uF6jAlMEZbMRx+Rw3sZSX2w7y7Vw0tztc0kU9Uk2UXb28/MVEz++HPj/FnXrQ
pj8xJ/ZRkez2fo5l3dWoTTU6nnqpQg+0WkNNAue59EBt/+v256wdVcvCpVvJyS/q/yW6lapQgKjx
GNjVMIztsA3boWD5ZoZdaV2wDgnPxFHHdnDIzgWy21xMRZM2F4F6AQF8H1VqKH6VPuX70nV2Z0tZ
JHMlS2Qmfss0T3HYHsNtmvIV72o3tvSdW/pVbOD1ShCX9WFHIoL2vQ+xWl6pOi73oFAotxkjwdCR
G7BAsovsszBqxtG/HyFDdrx9gta+wrqzUdVLABLh9LJQ1cuqbY6QzPqQMPEUNp2/EZasTbIc31ce
j5jSGXWo+aUhULN2czCCxDr9FQN0e/Bq+v32p6z4VbvtxWVtrLzR4xedT19cdN9G8dg8hWlHo9sT
rFibzRAZg95UlnXPL0jT/TuFaRClrPq6b2zLklUWt2NV6vibmVGszJoUMmgtcKxfbg+/tjaWJSOf
blLqD/G3UaTph0GM7hlKul0RITUxf7g9x8ry2H0wJfThlXIGKB/UqhqjOGVjcvI0kRtLtPINdg8M
mbM0rn1QgGY5+fZ7f8sy+ZWbLDvd/oCVY2q3vmQ1ZFq5QNmwTJbUWdknRfgYlFgh9KP4FQW/sBvK
jWfx2tcsf+KVTTQM8i8oRftPrMmg5TWy74zN8V0ablrd2n4sM7+agejAz7JEiAu0CPTBh7OKPN7v
K0vanS8mALMikjXJ36lPC9CUTwGwSD4VWy5jbXmsNzchbV67StBHbVz3zBpfPoiGJUdUkrfisLX1
sW5nPyVZo9CI92TYoqbWQQu7584WG+7aB1gGrQWdSQdKrid8AOATblzNz2Zoh/wwjp74cvvErk1i
mbWCoFoyhTO/qHrxqWVY3c3ekEWd4PPx9hQrq2S3u6i5o3mYDc63Iffi93WWuu9q0TbnfaMvcdqr
M6qNkHGYxc43BNzOZVYcvNTVFun5yurYfS+JBE3jNDN+AX9tfchUk0WgkP7cet3OfIHd+KJaR/al
RvyVtd772E+aCGWhnW9Du/WF+b6flhJXs0bLHYtUX03DYT9ywe57qWReVkVunG9tn5V3JgNPEeQY
P93e2N//8o00p936khnUa8qMBO9ws+HCDJ8U+gTuYsafh7xU59gvr/5YiQOL2Xnk7l03gFM9zRHY
zAkg86PXV6e6bDfi/rWjYNm6C1E1o/u0/BVKx49wZ4x3fFgUA7LN4uraFH8YfEDqsQ7lrynPPRI1
Xf8X46QpDoUHGZXbq7pyQ9lEkRntuMjapPwFcFMuoyGIv+JmEseYzAFAg+zzrmnsJpqyo4MEmpVd
JsmeyjaAsimkYpM6vs4OKqv7JrFMPy55S1twWL1oHnuRZEx9naRxh8hxIJuTtt28q/2XcruzpgmL
fOzmnjz6LmLBEuCNCMqJ7oYL+32i3zjpdnNN7OMa1LUbXEjMef6UhS71E0gqiC6DwwmHlH313aTJ
1GObTE37mIRVPKUQruPAjxwLQcr+J2vCspgitx06NzzFkvZswxBX/LcNtkt5QY0IyvhXnsu4jgZT
mCuf82TDsNaGX35/5cAN16RW0pDHcgqm9mjSsfXA/u/rffkeG17XKCCIXK8gj4I7oqoi2ZpZfdam
GCSPZjmFW3RAax9ieQjtcloGfkUem5KOUNgFU1sGvvDbZ31tcMs3AKaUxRLKSo9sLj5C6qW/oMi5
ha9bG9wKAtCBz7pShzWwPA73DgQHqrpLS+FlH2//+7eTJsyG05FZEG+c+0UOAZml56U0pzM3fj/1
8qMCjU96UHNWAG4NJ3F7xrc/idmgOsP8Zm4n6f1DQaR+bv2c3u9my2c2pC7w5ipoQ6gHTNokw19o
eykTdGfWrbzf9/et2F7lVVhNpe+/mJQ0EEgToAmJKk/t6u+gzG5MMbVGnxfktF9oOs+RWzjOEa0B
wZEOQ7Fh12/fZsxG1iHNjtpKJ7yXDuJHyJvU3KeH2mn1g+9k1YZx/34a/uk6mY2s44r2AaJvN49G
2bfJZ6RT6viE3W9UHcmQeeqq+zKHVAaURMeBngBhUW5+51d93+JBoNravUdKXsUHUrXDP+VIlDwm
suPzF9/rneAx8fLOQ2AJxpmPPplaQPSamCgMjxIs0k8HwKyKcjgkrU7jGUWRtk0eTUJyBlZpNXgg
Eqd+3E79WQtSsPOg68E5LwrzwcZheftOZzYoC2rR7dxDUPYx9kCkBvF3ij5/kT6AQO/kNJs437Vp
lo1+5ag7UPqzqna6f2jdVOFpbp0hjKZZBn1+6HIo/z4Tv6y/7jIAG58lU4GCCXeDRz+m3nQnQ6mz
Q106ldlIQ7/dLkeZjchy2WTgb6BnGik+gCYXwuF5Ayc0lU0ggmMQzCH7GyLzg5Pdy7Awo392e5Um
5MJo1zLzKJC7ZtkRcuppLiGxlmbifPvj3yyHENeW/Byg8ylFCr4JqR7HRkT5+JzW7cGAXicdNyxn
bQ7rQvEgbu+OeWlOff0kxKmlybnD2y9uI0LKDSf8pgvAd1j3ChAfQdgKtNaZmX4cAnFhMaRL5bBV
YXvTyRPXBnwUmSrRd+90J668qIOs/SyC59tbsPLX/4+zL1uOG9ey/ZWOeudpkAA4dPTpBzIHSSlb
g+Wh6oXhsmVwBkGCBMmvvyvrnHtbRpnJGxlRDy7JBkBg7w1gY+21bBBHzaQxfYmhh9PHkJxq8b4Z
NyxvbdTW6w1fvMHDK8iwn5yXmX7y3I+XhxzBD/8WCjEbZ79945/T0ufKEyUqRab3anhW4WMm8Pbc
q9hl75v6M+4v162rDcgAtZOaaQ/7JMvtzD6z7kuVb2l3rk38edbefAUwpMUcnWenXv6IKhclXt/b
zbLGX55DMEVWTqg1uB5WKVa1ax6U+yXlj13we09/8IEkQb1Rz/HLOIlOvJ+/IHNacDW0KMscBTk6
ANtQsAWpoT6obvpyeanXJsly3qHuWsoEqvFH9RSmr2F/k19ZBWfTggqdM4GbM3zWTz9Wun12K7Df
crMjbbRxll0ZvY3DyAC5Lxc8I++17mJRP7fz7bxJPboy+zYAA1XVvOfgMd4LNoC77buk2QcGpTqn
2mJwXBu+5b9LPwaalihs9AmoEOfhS6idp4ZuvU+vBGYbgSGrReZZBQcwzngzs+zA++916NwsGhzl
c328yoJspIXp6Chdhl48r3sXVG6iTXtoCvf5cvMrMc4GWsy0FGMYog6cu9mOhePeeFt38bUFtn1Y
BQN3SDXsS/dp7MEuIFC+Cg50XZeHy4NfW2DLgYuodcg0wru6UR0AOQcLmkh87Ww0vxKnue28OvAX
0WFuqno6dVmYZLwFNVyVZCCwHtIy1sUcB91V1V+McGsTLlzobwMnPOwJb6IkhMb3YTGF2Qh2KxHV
RlOYwalxKHPKbzhLqBhUcSYp++idKfWXltPbKTD5rkXK7vLKrPiGDaxYMmgcNsiG73n0AEG3mIGs
otKHhtEkiK4CuzHCLP8OR2PAAwkGiI4oDyKkLE/CoNxCb654ho2tyM2Yz1G4wG49aFAu9BGIpN3l
2Vlr+mzPb7ZODik7XEkwcBBwgupx2Am6JNc1fe7yTdPB4PolrkpoOiN7yufbcNiif13xNhtQkeOp
THo9qB26Tv8YKvkZNSb71mw9M601bzkzr9NIBByT0stPgZp2wXJM2cZ78dqEW54cqqAl45IN+2Lg
MQeX4TRtkQGsNW15bWqQcyvPXCE0WPaSTAcms+vW0oZMsDnInY6ed8jaeU/T5V3Z6Y2j7UpstvES
AfatllSY7My7b/Ij8MHA3T82wVaNxcpi2oiJaYYKrcIVdA+1y3oX6AXVWq7pk24ptiSI1ro4f9ob
SwcKY57P+TDciDwdV34VVwaoidDLN+ZoJYbZ1KBkhFd6gO3tI/lkoPqN1D7tnzP25KRbj0pry2B5
az4rYYiPMClckXhu9CWss++ooTxT8F2l/M2IjZUYSl3zAtJf+5aDkazu4lzfZE2/vxxv1lbB8toI
+PauH+BZ2SJ35Vwk6XJSmzF4rXXLb01AB4X0qQZPJLup0ugRZBx3njd8ujz4Fd+1tTSLlM9NiyTB
vh6qpI2G3QDxmquathES44xsdtjiaIL6+oh8dAiZX5ScnC1Mwcp2biMkApXipllid3KnoYplexwH
+iOU8wHEJOVu7rx97kd6Y5FXmEKJDZdgPQgEK46TtJbZXrXfytTbh0rEZ06tCCUcDUjpW0/uw2YL
vbfiGTZDqPbcIoCsGM7u5o86nZOlq5LUP2r58br1OVvcm+jR6q7VReDlr6xsh5MQgMz3rtq6G6+E
DhsygZWZCMQSYLcpu3NAyQtKz4NoRVKBQdIvNy6XazZgHbC9jJdS+ODtagwdTzzNn0lUTTtvlo9j
zlxwbuGJrZr4Ft3ZirvYRKIGshOUyLMVMP+rN2aHXpHP1y2H5eid13ujh9f6vQi7k6/FnzqkW7VZ
a8O2dmg9ad4NZ7oYDo7Tspl3kOSNLw975YZgIyZQVz360cyb70TnN2T41nQQO5j1DfCZRyBnY5yS
dp7xNkD3a72d7eCNzVZlEPg9BP72vIsOlD6A+4a2OSKMAJ3r3gcQK9riVlwxrb/hKZw2b/ICXc31
KWM/TPXoi0+DeqHsifobN5KVdbERFSEPKkB0/fq7ZJmbmGGu9ktNflxembUPsPyb80ZnRcj0nrD5
zhvKGJLPcbqEoDgmCPU8yXS9cUxbCVU2uCKv1TCREEm2WqZfAWl1Hqahd3cuRz5m4X6xEbHWurG8
nRZjxPIR0GU36m744t5CW+mBe/WhKtONY/JaF9ZmXtXKpVE0N981b/pYdOVLG40/CI3wLsdvLy/M
XzvUL7KffxXLvbXi6ZzukyChDz2wX7LvUJiJM0PiMXwdBY8nALTASJU0yBRDpPtZDk+NeAhRqYkk
6ZGG7s44r00xQO0DhQ7dJ68L90xl+5rrXejR2BSfg5HFPCNPeR1sHAXXJsYKIZHXicrTM86aaX3q
Ob+fm4/+UO+ikP+4PC0rPfwNh0ErAIon7BiTcKtDgTfkZKZBemsa5icR6kY+XdePFUNC6uIhPWrh
2JO3GyodAzjtYKKrmDKyhfdY8WwbhdGCqhYcGeik5WW5A8L1zzQft5DqZw/+hf3YGIzM+I0h2Qwt
QEN+0OCFtctzpqP95flZa/388zfWqRUJMwVV9b10oVKZE+PeCcBT4oJ2/u66Ls6z9qYLNrglycQ0
gpKUHE1bHeu0uBlFugHXXPsCK04s/dRQziAu0+d+7M76TpAyIcPWQ+5a81aMcBsfifkKE9QH4PSh
YeGAwjb6zha9pea9ss3ZNEWzU6E2dQTHi9ehFFYmdEofBv07L27TQBw4ufH5Vg59rSvLr4Ucla4r
hpjaOruwm4+dah4jOr4MUPCaU/WtUsF9lPHDFSuPSHoexpuVb4nLwPrtj8iIlnuwc+dJ7UUHRYct
0NgvHQ8dWN4Nho/FlQWUCJchUh/HUPrRs/aN2ipQ+GWUQvtWxm1xIs51JkDayMBaLD150FN0g+rC
ZHBosbFD/NLC0Mm58zezBJKdRU0RLGzs7yQ9hc4f8/B4eQH+Kmf5W/BA25Z7e66Lp0KGtpf7apfv
8/j2ZbpvX8RJHbNDnYiPz/Q9eXDv9qCkTH6Q+MOH7lgesvgD/ljubtL3N9U7sTMxjbeSzL+8KmBE
VjRYvMXNBv2X/uLdUE2J5qeGHlR0FsvZ2NbXrMKKCFMf5kL4+GhVuSh8qu4AhtldntC1tbKiQe82
VclrjJ4gZa3GeR/lWQKapiubt64FLAJaYihx5sn8P9rqR9U8T/3v143ccn3STl5jPA0NLhKgIuyG
NREe1MWGp69MuU1Y5PNazrqa82/DDAZhLy8HlA1dxU0EkjzLy/2wTZ3cG88BMs11DDLhzL05M9OR
DTdZWVUbpwI9uzbDbQ/8+0l+GyZbjKBrzVrOJ5xl6asxh7i0c8jHMXab3ZhvDPmX533MyXkh3gQN
WXRT7oV99s30Ps6M+Y2f8l2PU6sXVr9L/bIA7neV4dhwlBBIkyrLUijV1rk3xNqhTvlDZUrRfd2a
7VCFgf8iUv2tKJkX1GiO1NcIjRwJzcJZXPWygbmyorgK0zYKc8gh0oCg7Ro3l7L8dt3sWAFhyGe/
n1Hxsl923p59UxuTvuZPViCY3Mzpp7ZYoCMbhEml64dctnl83ZitUCBx6wwk0lj7HrioGNLbDugD
TZXkZXFlFza5kRsueSRDpEk74kME+jPQwcmwpZ+3sivbhEbOPC9Nz5Go1rglAS3RyM+Feszrp8vT
s9a8ZS6tUGnGOjTvDXg4gUoWe5Q+AMxb9T8ra2vLJxtgbDLtoP2m6Y9T6Sdq3nqGWGvaijg6nyqH
pZh27SGTGMmdHDcMciWW2cRF3HMc0IWjZeTgYtdLQtEni/N6ecbXhm1t2KOTog6kwEtwxdJYMuDZ
ph/XtWy5Z5EFOPBqzLX02vtq8P7I9VbG9pdnaRoFlouOknpll6FpVZ+ImvHM1sQ++zSGB9odYCwT
2wj1a7NjuSvhoTPVClN/joytKw5juFWHs2LqNk6tc+fIg0Bev4/qeQ9efhGPQ7tjTXDwanoVFxWN
bMSaP3iTbM6r6+hglwYqUfI6T7X5hrgz6rr1zp4E/wRQv6hn2CYusBtGvzY955+/2WR9VUAQte96
YFFk3OLAFM6PWjy1/RYz1MoubuPVIrfN81ziA5z5kaaHTJ/O1QzqkfqPm+az4rn+2azefEQ3VAD+
1ph+vXzu8VAugu9letXdHmtreS6g5gR0e6rfTwyk5OwOiSNkGzfCwtrILef1K+j0pO2/PAyDnwgW
wf1yOTCstW15b21IV3gSTtXz8S4yFUKO3DXLVSTTmBfLZwXoaVReknnv8fGPtKU3qaEbRrkychuk
Vi08UGAeBX39sMRMLjGOIAlHUuvyxKxEGxum1sxdFowZmueQ+aMDuEblRssrNz+bIUhGDg0huAf1
n5IG+2YO+pOZ+kQDn34HoW1xyOXWPrjWleW4tVnoHFWwHFT9Jd18EOXpbD2AisScfr5uos7r88av
QJpbFlKwGbdMHc9+fRM0YiPirw3fclmhMPTxDA05x7W8/jxEr2H+sXWPiAuXB//rF06OFPTPo5fB
OC4ed/pXPso/tMfJn2URmL2vZRqHnC+nQvvV0Xe+joCgH2ghrrmbo19r1txqQlKLc/UaBY53SBnk
1odu+Hj5q34Zr9G4NW8SNSNBVPvlay57sZ/cDhJ2ofJO0HB6cKNiixbslx6Ibqyghww8G8sgV69u
Ldneg0C94nOx6yNQrFz+kLUerMjngMBg0uWoXuuwh+B8AF3Su2g5q+cERTtslOmv0PUxO/FYzAtv
qGA9dn2iO+fYNl0ffpwGpNG+RCj4LCH9O9bZ8rmFXmMjoGSGkqUqKU3bVRI1k0HOq+cJNY2Fd3Pd
d1th05tEGfh5X76KJfSTsIrekXDoEwe8j5c7+LWFIP30s9lHikrXT5vytaTVEH4M+jKo0iSYgaL5
IgRFFW85N2ajs7PZ/e1Ky6mt29H7LovqQaPAr4euqD80n9JuC3C41ra1f/kGAj7d7KYHlBB6N6k0
xXEUy9fLs/Rr88ON+edZUo5hUGiW813ad3kMytvvonBQwnwlJQgOzz93EM6TT0Mm1CslQPgW+Qg2
jbbZyHStrbEV2uom00PW5P1rX1O3T3wnm7CTcQUpn1JJl+x0JLw/L8/UyjLY+dVQjG4TTWq+U4A1
xapAobeQW8wma42ff/5mh2l8Q3ok5/Wr0+m+vxtCX9SHkJa9s79u9FYgU7UqvNltsM4tiOBMaj76
kbN1tv3lJsapLaXkDVU4Vf7ETgYEP7NbJ9IdDzkKuVUWPE4hCAUuf8SasVqekBvf5S3ro0MITpND
zsCmS9jkx+2Ufb+uBysqkVTRVEgeHWpp3isXpKZ9X7w0U3FVuRAChRWV5hJvoZEa3ZMSIF9f6jHm
strC5qxYkZ09lbg7QmYBoxetDo81bnvveZ1vVVKttW55cgl+kVlO4Xzqi6m794GDftZgHjlenvkV
V7YTs+CGKIyeluhQtk17ziuDgttnWbdXUz2cpeo3QsaKrdoKVLWMxAwCtfmUUp06u8Ez+sFELPvc
+5GvYtR/iynOvGL+dt13WZ7tp+Gs0iFwTwLMrifIVPA6bgsn/YPUI31YRr/dMN215bE9XJJ5dgR1
T16Uf099sySNBuHw5a9Y8TybHr0UOUEdud/eMZTlNAngo87JNB2pdrQK6tfLnax8gZ1JnPO6niLh
h4dycf3Y5GDxDa7+BDuVOPdmcFs5pQfF6jIOXX4CCFkdnIw/Xzd8yz9SFxyFad+moJcuccjak6IY
i8+T4gP0/C53seIkdj6xznPWNuOAWkBlAFPkRY636maMzw/XMZ1YteGMaytxNoM321EY1CmttBce
wi5qE7VUw4FDAmF3+StWjMlOMPrGcQPapfMJ77k/cjHMO+KzfTVtciKtdWC5AmGZRvKpmO8Gf5IJ
G1H4icLD5OpDjV0cmzu0xUGyZqcUBchHbwR0R3T1RsRYG721y4E+HLzVBQ3zOAimLFbNHJ6qxsjE
H9N6YwnWFtja55w+9XR1fiqJPa96HE1ZxKLxtmRAV8zUzjWmY993C1fiWJvwUYx4iMF5AJSYey8s
DpdtaOUD7ExjzftuljXqoaC3tDiJpzoQrUR0uCpzz6mdb2S464h+7oZ7NU5gyg75c+ZvnmNW9iC7
SjYVTt6aiQz3Igrad75kQMhXZ0Ni3TuR9m4fVwF6vW6mLF8mXp5GWTYj4YvKiDGe+sbEtdf9eV3r
5/V5EykguVPW2mvROsrlw1uaTSKZBjEkl5tf8QU76RhqBqJTr1Z34DqaD6bOO4xd8/fB4mzB/Ncs
yfv5C0A8WlDdMXryURERD1PnJUgOfrxu/JYv+3k6gPCepAePKl2+85kaun1omsp9TyYDcu7rurHc
maUzJ4FDcDfJoK4VZE1sQgEEYruRPzifTn9xvbUTkX6agnMgE1hlo1oW92fuMabnr0PR/WkMez5P
WDs0O2fJNtIDfyGvf9WldTE1RtJUgsUY5At+uGQxCMdHfZwR2EE2nuZphncpKkJkMrL5W90vYwOk
8FzKO6iwuewAiauKfBjciNBXmoLlez9WepofSOQu8jvOGa2Ky+F80pSQxB3ApwQ+o2QUCuVZVWWy
6t3Y+aN73X5q50NrRyH3UmYpLi6wYB/P+Ts4TbExVytO8vdq3a6i3hLkx4EoWcKGA5braQeCdLdC
SpQ23o/LZrbiKnbBbprn/pQLxzkMUM/ohX+rPP3hctMrIdEu1q3P0mchEeIYqoHt+yrPbvIykFCT
qJqk7nDXoBL6Dpc7W/sO+rPLC4pTuA/KvoPSlX80cypfQCdgrjsHciug5G4a8klEzmGWTRnXEbYN
p5quCyh24S6LNJAZhmPfG8E17AXyd5Mjqqv+OpInapfqmm5pm1BijWtwuOxUgWsYE1sAk5VVtit1
a9npTC+BczjTtiP/dy8Mu6tN9Xvq1Lup2FLqXnEIu0RXQRCHTi4OB2Sq5oTl/r1/vmTnYouIb8WA
7PLc3JlCbdysOeHYgaKLGvR7KVIdl61zbfTnU9WbLbXseoLYCn6eXqffDUi349qhf7QhSMovd7A2
+nPHbzoAZ0wDSdEABER9H0LrE6fXosg3toq10Z87fdO46WaBh+vaOaQlEvPlOD0BHIXXhkleU1vB
qV2ra1rSeCWN6lM6N/mBOQ5QeUN5HZ0qZZbzhngjzKsK7/yhzNs4FFAZEXPxcnniV87FzDoNQJTS
qSgtnIOh08dzhok44Q3kunZkmr5e7mJtba2TQB4IT1ERlMeB6hwcTD6P8JzES8Oum367cteAE2hk
xgAI0YMwnPQgqO78rfiwMnq7dhcClUT601if5iGTR5Jrss/MFqXCWuPnoPTGMgeKbVeRNhd4Rh2K
P0XH71sjnKteu6hNcB5mnUsNyEJP4Pwt3qekg2BkOl95iLcLdhUP+74OQgTOSHYJq6vu3p1HsVED
suKz9Dxjb2emgHB0SGl98kcEhMFFanvWSL25Z6bJy3a51oW15bI+NTOfaHPsXZhNHUDnwnjzD93m
WxDMlTOqzWtueA9aX4EpqnP5yZhU3PQB6J5YBj6/tGZB7GZBfwOitihxu26LnXdlR6OWS9dZx3U/
ThJXXfdIsJtJM4IWVn9wcDxyyPh0efrWbNdyaxCypKaQizwag9eymoAQBHFwIyW60rhd0JtKQZrA
lfIIlv4P0EE3Sefjtf6qkdvVvCEy3mc+e3nEnzTSbsF3Z9ykg1sbueXSRCC8zd5Sn4BJlgnEgcSe
uuH3yyNfMVm7TteTInccA4/OIaUWDz72Xy+gQcyHaYsXZa2L88/fOF4PjTTHC0J5RBG4SETZtns/
Hz4E3abSzIp92uW6fpNVlT9H8uiz8YZACCYdhw/DGRReml1mriP+p57l3ihlbzmp5XJXaxyI0rNa
AUnn664ddnFuraIALCjlctczAKAb4MKdFKxil1d5zYQsBy6RRVpwsW2PZkjfhU4qY6qXrYKutcYt
t4WQIc80DhJHP2uLhITRp2zZzHKuNG5X6PZDp0cP6NJbEzVNMsyhj3rJTanPlbOKa92//VpXbhdG
+W0atvcQid0NY/OpbMMbN1BmY+5XzN8uxQUT7lS6rmmPJHI+mQkn3X9RsOZbpbJrU2QfpXnjklow
LG5VPJDzw3Z3teXYzOZzAdUR7UXq5LX9cChJGx4rNX64bJZr03/+ojeRoR6nIJ/BE3BnIH0kjmne
4zSXZj3U0G67RoAu99bhrR42KuvWJsryXz8aF6kBx7gbymn2bhDroIHQlCV195e/Z60D61zd6xCH
3ylokcGBdhfxmyJWC3+5rnHLh2evQbXI4sGOFgDcywXBweHs7rrGLR9GzR4kG1TdAcF2Rn+R8rke
UfNyVeN2bSyLAhwSHaJOEnUfBwGulE/gVa42NvYVIyK2DxtUiLTO0p2kwQFlJrjwQT4jInUSne/1
132CtQczIVp/6nR3KnFoP9YTlD/qWjcbdrOyf9ngtRLKCnldtfntOUSUzL/t/Ze86m5nQV87spU/
XbFOG6omKPdk3XXdqZ9hQINbiYdWp2TDglbC3N+waoss+NhlEM8dxnxX6vyhRr4rQRb1y+UlWOvA
8l42algpns9OTDuAL8+l8I+ky8T3LJuuo1KmxHJgpim2r6bJb9mSih0KPh5SEBorv3i+/A1rC235
MGiJmyHKJ5wgxv6dASguNoTedVW5H+vonRZbuaG1pbbdmQWewJNUd0pBar03UDd50FXDtiAYv14K
z0adeV3QhyqCUDJh8hGCDVD8naJPkP28DkDi2YCtPPDCNI+a7qRCHNahjnzsImjeXl6EX0+OZ4O1
JOTbgymliHUjoKBlOkVl3E2FuwUUWmvf2o/xFM67kRb9qSycFjUUXpYf9AL23KvCqWdjtEg7DwYa
GctdLvFcpILqOZzzecONfx1NPbuctQ5SA5eFl5GJP6cmOGBLvg2qb3iF37rDrlmP5cgK3Aj5rN3u
5C3yk8QT7X3OcXOlZvO169du5tlQrbB1XRF5vDsNQCrEWJAP56eTO0W9pAQ34z0SJNed7rzI8miQ
ZYO/KRzh0T3Izn2ni8FO0yfX3gu8yHJlHzW/vhl7dfRlV+hjkwv2Y1Jk2MoFriy4jdUq+6YZgsos
dzMHYoTQEVTc3me5RJ+I3OIMWfEIG7IF9m6CByia3aYd9DNnDVGFsYZ+3VX+bJdD1gqakNmwZLdQ
gqiOgjGzg4rpRsZrxZRsxJYp26mMjJfdQjTjc72oNMaR+Kav9ZdhgNEuZbSRnlrr6Owtb87CQksN
x8iKd3jR+iQCdponsEtM48c0KsBM2210s7YU55+/6UaWWoVL2KqjV5V9XPvkYdtU1z7Bcuw0oLKb
OaofSt/zwQ3jZqGTmKnQKHT2c/FeokjwFKBgXt5eXvmVSPI3QLJTmjPVf34rcydfktkoWoAC3e3f
y5kM3tPlXtamzHLx1Cm7kFMNOQU6N3sAlfvHlpD6ygWx/NtEqe6D1ri3som+/3Xobsd8C0q1MnQb
bNY3bdlx0rm3xK+QEk59p52TrMj1hnesLIANN2MuODcif8Dg517tvD4gsZ9B6DuUobux260YVXD+
+RuDJWYkXU569zbVxfec98WR9Uu1xF3W9igTMlUDqbyi219e67UPsvZuH0U9hTP23q2Zzuf8Mxxs
MGo+FGxTunBtTc5dv/mgug6rHqrO7m2YOUw8+5VuomNe9leihjwbeQYxE6XBmIoOfCc/pSiCOPIl
1VfdhJAL/Hn4yufMz/Byfeufs5FMsjaJnK1XwZXNyIac+XXqgjU+9U85X8Q73OPaZBBIRIL52L/X
HVL2l5d5bQ0slyZaVqRwqwwXLbcj71AO7b+CV6mfP17XvuXUYaGXAjjP9s500btU1UUSZeoq2mTu
2cAzpywaKEos7Lbr0wVckQqQyDjqdPD18uBXBDu8v8HOcH4iw4QlZi0gqoSC3a1ORb8730wlQDB5
ADG4ErIqCSL6C+PdFIcQEBlJQDeMbMUObGBaPyxesXTRfGeCIYtLkiaGF3s/o68cO9blz1yxARuf
5hfeVEVS0dtQ8/FJ5CO0pJzS65zrTtJ2LezsZ+UIJid98roGaa0e6KvOSebUUYzHTjhR0KIU0BWv
r7wX2IWxiMAg542C+S7vAMnwqfKSwEs/XTdbltv7auoM63sOwR33ocyQZOQSbyjXNe79HFNmmYHL
xZf8REfvdQzB9lfK6sNfbf/nt+m/xKt8/Beaqv+f/8b/f5Pt3OUi09b//s+LrPHff5//zf/7Oz//
i/85vsr3X+vX3v5LP/0btPvvfndf9def/mcPqlQ9Pw2v3fz8Cm0z/Vf7GOH5b/7//vI/Xv9q5WVu
X//52zc5NPrcmshl89u/f3X7/Z+/uWdW5v982/6/f3n+gH/+dvq6fC2zXn/9+z96/drrf/4WBv+g
hLmBTynhvv9XzaR5Pf+G+f9gEfXcgPmh57vBOevenGEr//yN838w5rl+5IYR49T1sH31cjj/ipF/
QN3HZxFuQVHkuTjm/9/B/bQ8/7tc/9EM9aPMG93/87for+eU/wXFQUksDCLP5z4eWlBYFtpvnf0E
6p2CeezowGfMDRdBIJbYq6F6dh/RKl/eNe4C3ajOBBGJnTpic2Iq1hZAGqTp8mRa6Ojt3Wqcey8B
GJjIg8EdU91DxsrvPoblvKAIwgWm+Wb0nKV/bRu8eB8L7MXRqyyKObxVhVOHXVJCAqR47MDd6cYF
T6so2vG652SXatQVfg+DoMufQ6IEOFtdx/P8eAGvEvTpq7p5yTVLxweXFl16mkYj+FOWmroGDQcR
4S2Erprhk5wXTW4ABejA6g+SLtXFmvYz/Saq3gl2Y5Xq/CSQFCnvy4UL+gT7d/wbjK0PMgTfmsqP
k1DNMt/UkDqf/8zbAQy5O1n6ldqNAevED0ifq+pjMRpiTtApiICGJvlY9j9AKRiqdic0XrUOxKQY
ybwMwYg38oVAzDSop/BrGuARY0eXbBr/zEio8dfbLOnrlvpdzDmJvD97NqrpthJ+FyQzH5smOzjD
QGowUSKhr4bYtNQgRaTGMgOfBMpBu/Hb5EPWE9U2ylPN0YAJXL0rUsdrTmk0dalKApQltaCpn4rJ
o4nRqob2pOIFL5ORdqrFo6LwHwreveYR/uEfUaEm97kZafiV1WlN77KaVWMBJgvw33uxV5Gs/9pO
tAx5PKpqEnEte4Ka8KrXhJ1IWOXVfYE/Byz2OCBix0X4bvrCCwnlvjhMeTGCjW8M5L3bimYCCLUa
6iIEbwuka+M09UHME6toasgnf2ZLkDTplDenMqSquxnx0MFvl4H1bhX3bBnTu9SpjPb2Sz72mBtT
1h75jpe/mt1kfRmJD6A7g4rRrnLFpJIayOPqwyKX7EPAuJxu6EhceeN7jqJA0ouR8sfJrcP0uHDu
D+8HFfLuwJbM7z4bWrD51MmOLR8gPdMtP8Zau2oC9Ec6Mt/5KhuJt1uIGCOK0iTX99+FXjSaG6NQ
T/uN8sqh95Nftuop6/Mu/YzOo+ZGh/VCSSJ01NNd3lEUfsW1O0TRe9H0afpQOXWz4E2hml0QGepl
wYX2pnKQbuAHnGPa7hE8dCLYU2eMhheKmkA3AjlNExonrsfK1X7sQNCHvWuly50Gb1BmAM99xjho
5sBVVizpUzEtKtQY9ES8NnaNirwsjiAEzjReAlqH53uvlU6mYglxSqESM4uZhHtkdnlxl+dMqVvo
pnKWx6jN7duDl/tV0QMoDcnyA0vR1DFth7J8dAcpkV8Iel2YGPn0pmvioM+N/t2RPQt3dWfqKC4E
jvhzPBrWVKg+wCfTh26YdHgIiI+AGDMBrbx73adR+84ZRFYdg4VF/MuiWtLuB8OKPowj33fd0wLC
FPKxAio8fXcuYp5fvG4i/mFewlHj84qMq6MRadYkedgv6W7W86Tvi6ac26cAnA0wzqFpPOjopVC8
YTvBaiZ2SjZtkMgxqGfA7sal3XVuC0YvJ/Qa91FmIGraR6oP4hTMSvLB6K7K7jMn5fzz7E1DetPB
6sqbsKrn4kCDzltepo6Dtzdxz7fCZFnyIa/2zDFl+W5paqhp9nTCo7M00VxVkAwkJeauBxU5WE5E
R0T1IvFiY55kqxSBOAu6giorHkfaOQNanTtPrOqm8bgsJnsVIguym6XGB44xIVk0HUGnbZabTvwf
6r6kO25cS/Ov1K5XzEOCAElsesEpBoUUmiVrwyPJFklwAgmSAPnr6ws7X7Udz2WdrN50n/SRM620
ECSAi4t7v2Gq5i2btQeMewZD+CZ2elXXKoSBcA8cl3QYjeep8MfjwOD/CJNvWPTCYI8U0PDkkCEr
nme7tuU7DOqsKrJ8EThd5Fh1y+MTsVpcNoVrw76NO36Z8Aw6r6XGNreWqb9eavQv0S0dUU9Wl3mL
c/Z+UDmwTVeyp6WaN3ooYJy9FVpUngxJxfLlHn723hqVq9u77z0RjffY2q5cYzmgIJf2OQyXX0EB
8bDeV+oBzw2z4s7ZDoyL4VsnlQX+ulRlUR59r8uNvCcAXq/7OajJC/Nqi4ybbFDVqsKRIufcuqXj
lJuFi5bs8Cxd8WVgulgvatoSyLs1Q9u/jCCGuBc+NNb15VowxBEX2stdJFCcQj0+gz5ywmo+108K
O4tfgTVM1GPr2r0Vs1op6IoGyCRUSKYqq7Y+/OlOcbxx+RfXCiA8nzt6tOOF0baIST6T+UIIgdN2
numC2wRdAigQzU1GuQr9YJ6XI5S6LS9u65rItAM+2IX+3DJZh6zOzBPoBn17ATGw2UVy2g4DcgLm
Gj8p5xmHWbV6VA4xZnwpbjPQ8IInziSY1LMjtX7OWsvOD5TNdLqGJZ1VbVTeTcNVg+a6OtBc+B8C
3Lq1gYeEy+107tqM7zmuShlyEgjWNTcB1G+aA3p2ZRvVWW6arRwRgNK87jv9aEw7LnbEcI6and/z
NThkXjZND32V1XVkN75bfyV5Vi8vbM5YdW3NQreRrQGn3ATOAsSJxfQwRIXby+IbcfO6jimvbQ4n
86aoTSpFRvwYQCF/hC4pEfyDw87ev2mZU/MjKwK3uxylaK2tggdyl4dOLrTzYOrWN9+KLJ+rJ8gn
9d6el1Y/9bAG5pa6t0ZqmoONXErWkYt2vaAhSnrK2rWiqZqvRbkG1WHUvRieahTIdNpmqpDPiwns
somYoVSZcPR78GagbZpflI0wSxgMQzGn6CENbeTy1obZc5vjhBwstCi7kAC+W9zOtmWvoSB1J75S
TNCah9TLrPaiEM1cwIlQ2qK7zyVMYlMw1crxw/NWbcuvRbAsxVaMs29w/iwFnGMHt2nLaFkyd4os
obNiM5gGfrlhPcusOcJMbmUx53VnNuPQo+YUtkJZVmJaq9Bvo0GcvHGnAkErhEuCw4M4t9RSbeGT
YtNNf0psqlxnB2vu/OCxQ2rVWJEss8w/DLYYxB0kdCYJVofldxsKSJ0zxZ5uVLNXtgu2Um5Ty9/o
Tvds2xV1b++5oIHeF2Tu1BIbeF3kG1IZ5iY+FcMESDxv5oj6cO2MwFJtglgQXj95GXK+jZarbvea
nvzZxzWrmxfd4Hx7qnvWT2lmEFkP0Hlpu8Sv1mGNF56bKumsXoq7Erd+59LWXelfo47bBqFfQ2wE
lsK8c9sk65HGXeOtnXD/ysbfDAXM2ZZLzzZ8PvStCKqYTj2HVyloU7eMzVa3ZWC5yHs21U13a4xB
bgqyU9C9WCtp2ieNAF0+jJ4J5geYIRdq2+rKVQlrxi4/DNIosJhhnw6Pq9Jj65D6PpC5h5X6o8Iz
ifFbXdjeegVfFJ9se/AS/HS04Wl/KfrO1l96bfM5HXyfThecgVmTlO1ckU2wgtSzO8nYywV0NPjP
pk6HlONCltSRN05AGr6ZGNR3dr6zanmE/ytybIVEabooACRFUUc1xmeJP2Wqf5F9ZRMvEoUBkSfM
R0u9BK2biesy01pucUEXHU7GxTN1CMRXST+U67hUhQMoD91mLNom4OnMPUtgSha09qj22Jxv1r6S
bL/mBbVfMqdQzsHyuKF26kP1Rq8HvwvGeU24zs0IIx30ZU3Uua5Uj7nDRH2j89Jbv8C5d7V3XhtU
cxNNI5i8FwwZltjp2V1hLGN5OT8Qr1zmB+YMtSWSUhXaui5bob1rp/acYjvoXvdbnWEDJ4aYUeF1
g+b6jutSIa+GFbjBS2diHbsi1VznGzO5vki0RgRFPjR25k5L1Ii/eYPI8g3FSdtdBoiQ07vnLp3e
9DD1JlXot07JE6tQc/VtKUtTNCE0lWZvDfWCh9uaFRDzEAQXzvaoiDnLg0Yw7tMMGiJj5Ph+kT/3
Dszc99RfsjaFkWMzH01rKI9HZIkT/HRwxPAt8mvp3/bCb4Z7NQgvuLCs1j7lDpr1C4BgovevELk8
3BEWQpoirKkPS4h5bQXZ1aqZh3flqlpvXJDfszj3rIm+1CWXzdZSbs6QeODy0ILjOpm+3c24huXb
dfJsgBhwPe9R2/IgHo/sTFbwplsMBMCvZeMs9ZW/GMObaGwlV5GqiG/f5yRvvSp0+6kUU9oat8ti
CYvpYSM8hJzbZV45jcbALuY4ACEYF1Zic8QPyTy5kf1c0MupUrDhVC6m4wI5b19XabtCvypkDa4C
1y0uXPqGeN2IxrgwvJeXM7zcy4upnKr+xS6aURxZG5j1zhJD37/OzOvZrumERw5BFvhr7EDTY45l
hdpzPIsK+M+oaLIReTV0UqwdBOar4EYMI51hNWwwwNqsKgutsQwmJDIrt647AUmnWEniHkvIHuoL
7TMxbVgtpn7fWA71kMtovSYjvBTaxMWbnJeNIqIoPpQRcGgOm6YAZQJpsPIvJj11ZldVqz2lS+nW
zb5wuXS+2dpdqzu7hfRsFpl18QfU4qu6GEOcy7ivLIXDq3RlyHY+jDN7qOSZHNpbh4b7hieNyiQc
jXCANfbOJWVTPs+0GkQqke8036y6CuZdm1cM2ItqHAATTupCTuoAAdHRe/G9tmMyPFVzQXYiYOrt
ybyU/VMxkAxKzHoZfRwaruv0eQa9IrfPXvraX9etpZtghkZB5tprKnrokbybUtYg3gEko4vyslOF
t7iHoe+CFf1Q0IV2gVXQ4ND0OIW3A3Sw2oOVByhnhUwtWEZ122Nu41EGY7GVHs7eGHsKRYpTa94H
6RiUyxz7sGLzqss0zypBo3nUS8kSlDXbTsbVyd7+HU7qYtxnHWTd7qyVCe+q8NvafMuLwWavxpXt
umNtroIa+NlTn6WrCAqMoaXySl8ipE8FCS0LsTSmS44cKmy06q6E1WNButVc3Bd+o6cIpzf6Mwa3
4fo5IJgulDpcwq27qmOVlTDcnjJ4k88E3uFQFFLrlSMAAnwZ64LzHckRTtPVFy1E6S23p7EZej7f
mn4W/r4Nipo10dzB3zztnMamr9z39a3xCFKjprVL+37JV9u9k+3SOnBwKQX8BcG1KdxHQUGSQHrC
oB9y0KVRdoPvB47zxspBOOCS1J6OlhLFiFuP4jp7VBaZMnFZAuktY2Evcj0J+GV+xKuy280KHOrL
tp2bao+Ik+MDo79Qb1FfHpqNI0owbGbNybSEI44p9jo2UEM7Nnk1i+PIBFnfKKmEeZgcyKnCmkPM
xUVeTEof7U5UQTrMpZ0nAs/TbnOUYofItpA1HxtcaquoVoGbJw2qlGIP+aqVF2D9lZ195UrUwkAo
9SYJmZ2ZG9RVogx8WRAz13F2xofVze3lY2LttMYefgIKCDmYNLjWtbMWL57fNWzC3Wlt9U092ANQ
B7QvAtge5XqyrhqgUKoU5iEeGu86gMjhvqF06ePWlHbjJEsH9cBLwJtrkyyrqoYvVSnABIf4iG1N
Gm07Jdw3IoGWSRrhY+OHOvel8qIOt2oZymKAewn6cQ5759YqgegeVWAPbSy7qXJiGIi6sgCnnMDG
NcRRxsY5bMk8wm/jZFG+3LbLzPXXFXIPUwzS3zTsRCWbfI/7qVcmWLzdGqJaroyCzrftqDo0NvXq
Ipwsq6J1dLrO+Q+Daw3jXgjSNI+zAzhM1AcWh45pTlqu6riuxAo1F7hF5VV1sTZ5W6g75Teie/MG
qus4r5sRvmHV4BSjxhRY4wjPC7Sh1rReKG23K2JMmxheTt6TQwQr0r5sV7lDkcnrLyZbgLDob6EB
Cw/HMO9nOXIYInVoMT2Tus+F9+j5juP5e2TWNuWPwgMFLn/nfevZCtfRaqWYcyAApxuv8QwsBhht
vEY+wf6dTeUtNCTmUqZ94EGw7Cs1c9EHqTZj4UFNvGYoSLi2KhdA+IuZOGYvZcb7PELXTE1hm2WL
qSL0ShwwfwlWkJXUomgWFXcGXqXLphjnnJcJ0HTKu83A5BZDiLJ34KodVz4z1yAP20pCEypbBhmu
ML/ILzED3ngb8DGYACpvFyvuOrdv7+0R4W7rDTmS901bWSu//6kQ/3et++fa9nfU+v8pbfs2823f
cT1U3qG6wBxy1n+U1tTl2miRqiTbzLiups7WaUJz69wMeQg3xNCJ2qTdsDh/QrXI+frn8X9tq/09
PHWZzWiAHv2/MbVZWY+4qYnUkDqkmkVEb2YhNpO5/fNAv/bWTgM5CLhY0MTzA4JE49fGjqcJ9cHt
bFLcaNiTD1qgHXlBsHzW8voVHPBjHOgWBmgTODTAS/11HBT3C8/TWZPmROhLXJ/b8JRlXwc9dLq5
sMwuz/3PulUnYPGvk+i4jDoEfQovcNHc/HVQCbHxHsXeJg00wwlicGaNKIlnxR73cRwI1RKXxXLz
5zf6uycNOHM4xYBATp/BIWbm+6oYJd4oscptdiJlAenSQS7YZdkeW6h46Kas/6Tr9x3m//Ozejac
owKIQrs2JtU/Z08NAVRZmtkWabELNksZ+Qj+sdnKpLhyoqF4FqGM2kj8o34gSqG/juqetdFNDhGR
jGBUPFciyzGG28o/e50YgdrcIyTAG8XTnb1OSwnckfVQpxXEILtElIu8gxgKPXBAsU08TEs2hxRm
np8AZs43xmlcF/VBeIJSir1xBgKxKXA/djfVKerr+cVpVvdwQ7Y+WSzn+/w0CqOnDejz3yyWxniW
nlBnTd2GyI+M+cvXZWJs73QgqYeANn/WHT5fnacBAxLAEdPDk7HzuLaSSfIR/aTUK3nFnjkScD80
nTuw1KfYLSCQV33a4MIir/88kWdghe9rBYHUt4ntUuaz85mkPawTdWNE6vcxFTs3rZIi5lEp762N
OgLM/fbnAc93Px6VYePjQT1UMX3vLISjBJ+ZaoIVOir9Zg2hMenPNx2kOPU1ajuEb5xiyPTeXTzb
v7Vw516e/tEHcBjmFfdYqAGCH06xN38NP1bd4GQyOOBLnIMhaD9bV5Etn/sP2NFs7bm/kUjM/zzm
2bL9MWaA0XxMs4Pj69cx+z4TAvrYOu1Z00IpttE7oHKaT0Y5W7bfRwEsG4N4Dnqn5zHO9RuPzKWD
FDgY6nCRo97ISpfblgGt4ef2Z6q0Z1P5fTyXeSRAq5vaWD+/PpULWcqS9IVJZ1Rxi3yEKr0iLx7/
ihLMCyf+dY7W7ieB53fP6HMPOyUgzEFw/XVMCLDX2qumNXWccURlxG8rFef4EDdW06E2z6GT+xlc
/0wc2T89KMVdEckHFGGgNHI2aI9e6ZjBnCsVu3E3XY5bGgah3g0btf3zOjn9oJ+Oi/OBvn+QnzBu
ZkZaHaC+mHr0GT3qRzuzj23VQ7RlDQFEfCnrPuqqzzDY5zHgx7AUfVasGeICifDrS7WHakQlEs+n
I+SfqYpEDE+og522CXoSn0Sc38wghd1TwGygP5EAnO+FhkAgw53XNBMcauVa9oKHldDBPXrvwWuj
8nX9BK52OhV+ea04fYmLc8rmyNz+zQp6MVnrFQFdU8AegYbyo0CSxEPe++fZ+2yY0/d/mr0BdUna
LNSkrvNxAqa67x3/BBR1dlA47OxJTi/3pyGUKfuZAHSRcumJZ1xWM9DlBhKOqz1vIOzJtx1xPzO5
+mzQUxz4aVDb7nwinM5OPYXeGkeluAIOg1TelRjR1W+D/u7PL/LfwuUpW8L6IEi0fT84x9YXRTCX
bUHWlIzepSjbQ1B9Rhn7/RC+xwnaw8izz+aqxL0tCNRoUjHwF6/WBhrHrv5H0vyIG6fnQLWEBBQD
cX621NcK1/OuR0Du6qcKHdhpvJHdZ9Jkv1t1Pw9yFoWF6530YE6D9M6mWA8QFU2y4JN199kgZ69r
GQEGyCHOkM7wSQ1Bp3zqsY/DSWb/CFX49yvzkeR56AYi0p6dzmi0s0oBqJnmHul3pKiro6WI+adx
9jQxP41ytqKp8KsgHzR2qjfbW4pDcwdT8eDaqZgV4zHNE669xdF2qjXOK6V2/4P1/dPwZ/FWugJc
OcCDUoujhJU7qOQpSj95xt+u8P8axDlXdQdzvV+HHKdzQxjfwLSH7hUMaP8HodW3cXKckincBs7m
Cy7bXi65u6ZDOd8AupTA5XNXN+4n1OPfrb+fhzmbsA4ooEKfInhBQUEStn0FbLsAHJR8Bvn/bKSz
uVmkbHNRe2vqFnnkkmMJ0+w++PLnBXD6uOcH0k+PQ84uaKxzCt2gQZy2vRut5jGDzA/rrmR7Z8Q1
fFSiPw/3b0culvvPw53l3IExi8Dl3wCRM+K2PY8X0ElIuA+ytcqDT7R/fnda/DzYWTyCcPLgW11l
p1WBGp6vCKAwBUkdIR/nyku7RW/+757uLDZZnpwNsBJ2CvT1Ju/FvvDz+xadwDHw4z8P9Zs95bno
URPbc1BDOL+8oL4MgldtL6kasu6qnYZ6q+x6+GSU37xBD9kKymzUwRX0nHDs+9VABiiLpqjKTem8
OF2sgNq96i2uIzFBKd8N/Kc/P9m/57inSozv4EbvOW7gnqPj1QhX1SmbQYzM+o1bv+ToJTAV9wGP
tdvHwWz2jKRj0H6yNn/zSjFu4Hw/KZlz/rCmAspfOs2YVu7zXBx7+dni/83b/GWAs5RJWhlVk6sX
1NLoFp6jYdfC17umABlsx+Dxz6/xN9HDPzkLOoAFn2C+Zyf+SKY8EDaeprSuR+/U87lFk+tHzP0b
Gn39I1CcYbDP/vN/X5bvQ6e6j/EccP0LRvsov7V34/Dt23j5Ks//z/8HodnsxBz/76HZV91/NK/t
/1L/Ub+2X3+GdH//ez/Q2S77C4uInFDWHIuZOZjvH+hsl/4Fm17XQ3MYJ54PhPR/obNd5y+OapID
9LUboCB/Ylr+jc7GtyD3HeCigv0OxxvI+f0DdLb//UD8KfTDQQcSox7o8B5UV7HDz86XGlBW2LpU
JlqcaSeAJhncq1x2b52E9FVBasCAyuvS9R4mJHHSrff+Ol1Kge55deG4EhBp2/7iS8ePLE+FhYv2
4AoUTwMQFqqL3gr2fZY6JZDs5MXKgHGhJSBL01LLSPXtkK5KHVrGACML/IjQ/hVAcUK24o6Lo6o2
AJhoitpBiizS66JuzwFwBBEq2PfB9XH04DzjXxI0GIoD5KenTU+TBvjiPAF6gDihnlDMTRcRhspP
FpHU7c6GeaJMbBrL6ZpXNyUc7LvbTFycuhpdxLK4guA6yl2gVlZXA0853dV39Z2IRVwfs/yjf3Dt
2/6S2WGTR/jqVug8wcY4rVP2ZAG2ibbiS7Bs5B1gkaDi3ltOBLgdmiCq/FYA03w3BOF9X4NG+UhA
uWfBGsJSNA8tF5iSEJi4y15AESHYrCJSltlkeYnYoMOiWeNdbQ4D77fedNNZm2JK+8m/0E5Yt5Bo
EHBA3Ki4haiFKaLpeXm3XmDa/G5//93+/vvpa/E6fvz4WryS9/GDvP/rn/lDvLIN29D3+YO+s43H
Q20RHXrL1ayAyUj5pq8OxBchRQuXMBK6kxu6+1o2L/WVUICdc6DovvQkXP0YUp/kuX6lbjRPQFXd
Q8Pp1ti7akwKsgmdqNsVK0CKsc43fEBL51g1kcNSXQAoH3rdcejRyT+CnuSSG/ws39ng61QC6X0M
hi1YquG6hB40lvGlZWkBkJeOv5gomHmIgpML8Cq44tHp9+rORGYIJx7yF4CtjiFAL1EQvMInqV1C
/2XTDFsh30lwZLIKiyVx7Q10oX0/8pCU1/FyjecEsqBvo2qM6X2nQ3q/XBdvmZ1ydd2UF367N2QL
vLsby20x0ShQkLqvb3PrPVfHxjsAZDKl+QZ/vSuAIrw17gtr99eenQrrGUs1p33sUz9yctTHNcDp
Ap9w6VJj5TFAspChgwHEDOhDDL5eSS8GhtaYuS4mgMehJRMhueit5JTAdajShmN/aQo7soIqjGS+
YdmlC9zxoUb7M4Xw23gIbl6AwArReadFxI/oWxZFknfY1NFC7pV1reYJMFUrHAd0sq/FHOqP4r68
uozTOKj3wUcK9eHOutKvlwDwlCGKJjxqKWBRcFO5kQCM0EhdQRNRxQqIJkAY5rC+t45zkeAnkiVh
eaIWYI8KQIT3NTlUzUdWPgU456sFeOODjuj4aqwsUW4ToWu0IYBYwJgrZKSJQUoO0fmMwCmNoa+9
5cVFPYrIKd/yYIqN2g/iUI0HiA+FsjrAkD3MLPv02fiYyGv7NYewYh6SR16G/W3Tf1QBBYA+atCA
9knY3a6wawHAIwZuUQYIMEdC90LZ2/Zr2V2QIgI2B5WG0gqBrokcLClgdb4egRHFR8OMitDsnLh2
w8YGiOmlykDX9b9xbT2NIq3ZtpY7YGMbnvj1SbjzvnCeUKHCk25aJKotYMOPdg1k08VyFbwS2N+q
AuBZSMeve11fwOEzBOp9Ajm7Taf62l7uBYmoTOf8MF36Txrx0Am7m+YGhBr8Wmhoff+X9jhdqsvv
f4w/+/EdG+EVcGp02k4Bber+/sWAVPrWXZYmUnqHwLherE+LlohTlbFDdHBjkEdAGLzu6RXLImd5
w7J3y9gyb6puwhZuLgtQUOTJspOcxuWEPdUD62PXCHQ+oG1vTovLrHULE7Eoz3e5tEJ6AuG3OyUA
h2d+COFO7IB9RtJC7gb20CSZTnQQV4A4iXUqEay9ZwUEVFmEnrzFW23RbgXREJpfLMe7eQORAyPH
vAlXDm/YqZuB0MPlNoRXjgEiXj6jepvWMdgIsy/DGWSDV+8g3iYd9ZWKaH9ZdFde/tjhTMxyMBG2
gYh9yAUAcHIFqGFDI7ZGhjy3AwVsAEXK2YoyYxLgnyB8iIOErMlSkesRbsmNjQti/zo4PGn3DJu2
HJ8oM4mkPOEjS4m/JqLL0lrLjxySOxKFY0KbUExdyEcdV+Qhc6o3nOZfRE15aCwT0qCMUKFAg8u+
bmDjkU0eXIYWdE1v7M6N4QMV5WCBBJMTTdTZqdZLrFpe1J4dsyWIXQuc3G4ArO9D54dAPVUQ9gdb
AfLDdpEKfm25U5MUDoAea45AsZQ3JWtpYgU8MeXKo4FbNHTUDB+XY2PuQG4J0QpIKkLhRN/HSDna
kMgcoD8UWAHGnizzwpz5Cki/g2H10a/NY1N7X8HwOOT0WLSv3/Oxf5Sa/v+WdDonheb/Puk8TOZb
8wbMev5zxvn9L/3IOL2/kG5SDyVmht4L7tG4FPzIONlf6DUzVLtB63NPrTZ85198QPsvB8kfGozw
XILSCsdn+BcfkIMq6OFncZ+DFPgP+YDsOyrhp4wTrUV8BuS9LgmQcOKi9Wv5dpGsyN0pBy9LgfcC
o+k5JuMQjUDDhKbvL0pSdVvR6QTX8w4UpC5LOv5kpG624N4puLtDIwJKqQkdcDqtGcXudfm7lQ1P
kLQV0VytTaIyIL8nhf5Ew7OrTA+pyWwGYIiF+LMiWnJSv02+utE4kFcL6PXV0TpmrgpVZr4M0Gfr
pf01l/2Avnh2tYzgJ45p0bt+GrDyA9DSC29at0E1dolTSOAMXXOYafDmZE5UEofsMp3dyJrGXqGx
E9CdTtxSPQDYLMJ5ziLAUw0imEwoPGWGOrv2p+Yqm2sRTx05enT5wv3yqqz5zp/aDeol26adL03r
7QFkaY9j5iU5A0eLtDPOmCz/MqkKaOMGsCEAhFp3CeE1MoZNCXB42So0aqxbPjEv5CA+AZVURW0O
PNvcEEBo2xZ95MWPjAS4Rnb+V8dwGG7mcKXz12KJspG+5VlAAPSz+bayOoRIkBsDt3JBWdcqyll3
C3hkEbofMAlNO3u454v9VrhUb4ZR7ypS3bg4zCNninQPJMnEPaAO/ZJGVtG5QPJoUIVU/rWejEqm
QgNUq40XDTDuRRPjgSp9qMVVD2x+xFv6XEMZt2yKq3noV3xOJZDFfABN/pbn4JRZSDOG7lCV/b3P
avRZHH2vjPcIfcUqlmsGHqkPb788ryOA7QFJUyiw6Wk8VM76dcjaY0nVdgDXqFwNAVAp8VwUwYBx
gy6GFyCEJ9lXPnU6UrKQOBDuPeN+tTpjR5OtexR+gqeSDq8LrGVD7svrKZc0DiTEfhgQXchYV30J
qL8K1z6gYJyC3jbAkDFtGBJazqYD6mI4pEZQLkuwhHLtP7Q2UrfAY2FvYITTwaAmHSoQS9jghhLY
imiVQx/2/YyzzncSTzmhj3duWy9O9UzABErXcX10AtfaFiDqxsBWpQPd5Zon0Ojal8uiY8Xk7WQc
FnYGJIixi2WLmsG0zhvwB1Xo2nqzdgNS1XmcwoE+9EaBGSKHR3dBVW2eCy8U761cbnyityXHTUks
aPziYlajYAS6JXv0pu7enjOchm627zU/BKa6rYv5kQBSG2jkwNZwr+UhKMqEVu8MKlYnIlGeruZQ
okwfAk/bh5R4l3OrnoLZDf2mf+RkjOticQB9X7ZlhuSOZg08ZJz5iVmYJtuiCSX9nQJMO1zUfAmr
ljEsqukAP+R95ai3VkoQL9HHBXk4ZaePLYL61Rnm68yeGlBb+i8qczfGPfR9cVXbQ5r1cxCKunp3
m9VLph40QycYX3JH7PF6gKErXyu0JCpcio3MIqQhi73Ng2Y/jcAg5jnAU4BUvQGymYdBgytbhXM1
bx9YDoR6luk4n/sNtL9fO1h/RChsv7d1AboBR/pVk3JIFt/Dvlv5EUDl54G0JFGg6LFuJheOVrtx
LZ0IVN4Y/ZjnXCOhADXk0MHJ3kNxH2y5+lU45RquongqlDFhHQgYroORUnX2viRlWA/AXzbzdY46
N7P6eTuf7EJn304BekQcWdbDQsm+WAEIcXmZJyVUPoFDo5cQRCmOjjVUW+FL0Gix/gAfuRj55MW8
pgNeCcM+rmss9yIezA6cAAd/2DxblyW2QxgY4G770YrnQn+MGtYgXFMHTMr+blzhNkQz4JzdcjdI
QDQz67IZfYizGbNrZnFthsmKhgCcYKU9cjU04xY+KhsXikbt0N1MnrOjkDCKITQJaxP5sYxmCwAk
2rDrIpPMAoNvDl6Uzb5Uef6Gc+eQ+eVNZ0YRjnq9VyxSeJkLjpoTajwsXQoTOArmq91MuMvIrWVX
VlQNtAIs1F1D6NRdWKjUhqz3skhUrThE1pBiLG+Yg10xjTLsPfuu5R6Pga5UQDnbT87gbuDrdDUi
MXUbB7kj7leO8v+TuvNYjlvb0vQToQLeTGESaeg9NUFIlATvPZ6+PvDcqEsms5l1u0c9OSdCoriB
jW2W+U27M4vBGSzxRocXb5sY9tmRGNx1EQeytPyck+lBknp6sDGp3NSTThdJ9hJrwEuDiOwWvjw9
mAV/l2Dw9bSevfXkslUFMh7FCAe/mtkXJJJxMy77Kw5lYavV8YWa9q0rSM0OVKZbzfVCxGuuZYtU
9VOibg2i6KauCP4xdER9OsxseSr2UTOOVwp68HsF+BIJkbk1czN3YA01jqnLdtwWnZ1grHEtZJLm
LkQnriTNB00KQOfCMBeV5LIRiclnE28lJYWoV0WFG4bgum8Dk/KUNVJlj6pXIGLPCYBdty7a0K/D
bCdX1l+ugiuxRCweklmAgLJNMzdzJvhBjqQiZCZbP6E4X+txlF4rfZM8lVlw6IX+RguC30ti3nap
7FlL78ewQbjAkpewHiOuhaCz4355xKq3oUS1G9XJywha3ktZkxEltlYpb3GrSm5MwzgUOtEetf4O
Nn6+CbrlUJiCm0vTtTUZfs2p5TVt8Rfzj9I2s0awrRjGpNDEGlrnwVtiCFicpEOJLfDPEtlPW+qm
cJtEf7UwfKlQ10kG/SkUFJIyZbgMrNyTre6inEkTYJ9Udmm1r1YAtrwQjd5L9PEu6+V/mi3/Ubz9
v1Dn+N9Vi/8/0vCQV7na/3PMfv9nfov+ZNmf9mPM/v6P/onZNf2/wPSoCrglYFmGvKrY/I+GB1A4
HKF1jTbPP0Id/4rZBeW/gJAoIp0QmW4+5+K/g3ZBEv9LlhEPsCyRXigehf+Risc7durfQTvxusbh
QztEwnAFiMJxp6mDFaEqec7yF59VKb8u2EibfIoepBy8gjgYl2h/PIpLrsMqrXU36q0fIuQtey7q
C2MKW3ss5V0vjAczU25F7AivUBW4JJ53pOrOmA3TLgW4iZmS/4jNeRdA15gm8R5CzQ9p6p/TBC6L
Ab8TdjdUqPSpmasznZ8jv3FQFyZiKBaANcDOIp/jqHE3J02Y9UKRUihIvU5MbmD6b2eZg0Q2DsSK
OxVFg1ZTX+m2uGi8n2ldv7tufJxjnQRMWuGWhmWcQCIlSwMlfIypKncd92VQ3hdaukPU4QoBiV2Y
yfsOrPegaRdqbEELTPaKWhE06X5Vaq91Jh+sngkPJUha7QNSxwc520VF7wMx/JkU0Q/U+yzoC+1l
YMx/2zbz5hkDPKt+UXXspYLpCuBabmuiAihp/lGvZdTo74d1/69W0UfI/Duc6vNL0pyn34EQzIpn
Pe7rxV2pzsM0pI7cQD+E4zLVK+tGrwK3Ho3wBbDNTAqGh9q0uEse+ctUev3wUFKygBLjZrXfq4JD
rrqVp1m3G2FtRphoVSyV10YqEl1E6XVRoWyV4slaXsXK/DLCB6srgy7CbVW/ZPFvGVO4799sbZQc
vZi1bg1AB5Iqf4ECQ9lIYgk2qpONyWU1W48AunzkSdxSoRWRiS501gslG84gYT637tdFa1oK+xLo
IaOC0v+cTetVBl1P6VJHJ+7UnuQwYgMuEDQee6txEdM50wx+99Q6fs8PAx6DucsiDIF4MWDTa66s
d2+F3PuK+Qtq2p85H3Zk70SrQwwtXduq/eWQ1wZ18/BWmoTaIzxyB4qHmja6AVXjXLRcmVOhxkMt
M8rfacRN1WID3fXdph4710DfBtYeXJbOlczKy+f0UbSI8Bulv1nml6Ss9qY1bqp6vKkFw9Gw1Vgm
cTODq4dDp/raoP2EbPgrGqzrCmsPMTbhubRoG+huIExnDhHO6S+r4OPsHEEbDGtqNdNkdqbsQh5e
cRvfIR/jd/05TP3nzu6X736sqlRAaknVmYHE/BesDddaKvho0Zmv/bkb/s8oOmtMseiJ00k+6h8b
mVl2iZrBBpOomEJ+La3b77fNewv6eD3Re5S5pTQqVsc3yxwixBKbeeq0nrSphrXBN22XO6rSVJi9
0twL7rm5k06+1gq4AtSw7lnuzY8IwiYQs8VKGZPUkHKJv7itMyPejXCcPZIweXHnCJV9btz11x6/
Kmefqev0bq0vfJ0F4ks7AyEjv1jsOFde6Xm6HblkBz29Sc9glI5gtOvH4zJbURQiMFqOiaO3TCvL
isdZjJ3GnVxtA3napwllUwDfCLv6DLbwiAv1dbT1oPqAylyaoQoH9BIcaXo2JxajUXnjcKvrV6vi
jW48ChaZoPobqIM9yP0mgfGXq9rBsOZtndPWi3XJWRrhUETF9vs19nWvfJ6IozPSQqFzVnoeTagu
CW0QxKo8q7z7fpCvO//jINZxWZOaCOpm0zrbLZe3HtkI89Oq+lHI52ypznxY6AOfpzpM4dyqFkNp
M1EI6kOjLRTGo6LTTh1/G9OPOTwYASAZ6gVojdx3cbb5/mXPPgI4iY9fW8UzrFvk9W2z9BAtIgW6
GNQvy1rYCelBscqnKroV9f3cjWj1nJnrE6Eakw1bwzB1wmbxeAYgvmuRsjB8tou32iHZBC7SVBvF
G/6cw8C/g98+79rPYx29amiWWWvAOXXMS+ktvcrvZLQz7MyNXOWSThZHvTO68kWH2MEfdStuz6lt
fz01Po9/dAbXcQPDQGP8xAypQLSNt1A5LEz50SAZjLNzCr1HJLF/7WRZIoyhmAn+/mi7DBR7a2Nh
wNZT9xqKRDe1QxFhq/jiJtr2O30bb84h2b4eyewYXFMRhNEIDUlcPi+oCsWPQkadl0JP6hf59Evv
1JusqF468KgOomePaBrYU2zd96h92LDrTRse64TO3niZVec8Tr5OAsEcuRXAGJGqqn4s+wnxW54C
at/UYrK7xADAYGaTq4zZBtmqvdCg1mbWG1Gq/CiuDkWR+20pbvOq8OJUc6N8OHOavyPAPy1DC9w2
wozUNtVVS/FoGWCmo8cgsCLHEDt6BlVtK5rkIrViR0blDIGybRfVC5TK7vLcjeNi04h3gsxhS795
EJAsNS3HyEXi+8RWhmY/ZI1vgDQOpvE66+P7mLZfKlr+9yfFl9XLY5PVkFqRjoLnOzqrZjOV5lCL
ImeB/68Or4lOJx6dqEel+I8PBcDzJMMw5ETgABBkPi+hWkC/ojXA0gxTf7XEmY/TiNMM9Y1mvVpN
dDMZrRclpa+16o2Yn5Wa/nLLMLwOIQcmsIo6zPsH/HABxjX0cqlG7U5stEMX5xsD0piN4NttbHVO
J6hXZaVt4paWikkjGvHiDXG0I6HvOlL7JYd3ukB4rBXTLZSfWfbaToo9kyCPlmqnmdGDM67trsAc
sNm2WnhjonSk9wL6yr2LOpOdZy8JsjLGo2TkdmY9y8lbLKEfg06eWXNPNP6gmbZmaZsB8aHuUVDJ
slIfIbBtPV2PpfoQTZc0RmyMZdxs5mchXp+RRz+xz+EKU6g3ofeyHI5PbsjYIpIDPd5uAWVcIACm
9gLdEEMeGRJ45prTDTxYN06aA7bytqHrXlpoF31xTnb5a+DJ9/r4JEfneho2cp/3PMnosLEHG8iU
n7joUTpgQEAqnGVTfb1JjkY82sLWNMhh2zLiGpAVsdvqtjrhfO7oTxXwsWBXbNVr4XZ6Sg59sw/B
Gm2SM9vxa5i2PsO6UHVyVB3F2M+bZAllsGJBJ9imkRCIyrErCWA6AAJYGjeaeBMk11LwuMjxVZKr
DxY9H6QqwG6o97n4JzKCTQcwsDVzXxfMM9nGlxTakilVccYpsGw0Ck2fnw1VFHqZgwXkKBR2y9Jf
JUZnD0n0qOmGJ1Yj4KzekbvJ+/6I+hK5MawFtHnN24BUHvMUIzMJkRlMBdsoFWTZEjvvZqc0gDSF
Z5L1E0cEQG3662CpReMLca8dsnfxDwGE2X1Mu1kVRztVxjOjnFrZOi1+mMkiFDOEAT7P41yWYak2
VujMpdg6uFL9REbXGF7K2HSNGemqALnh1DI9qakO+bhcK1320uTiGWad/CXNQtlS4ykUEhuurGN9
gkgz57wS1ihtsh6QDwbftC8s2CU6Inht4sw0RAVgS01quGpZ2sNyV1d/5vYRtc7IBsmzz+OUTF4C
z6SrgFpo/yn5Q9ZnvjotLMDw8fuVcGLmPj/xURKTzhKyTZxQ74nhAIQ1Nhwardt0F21HwY3ds3HP
l/rN0RwdB1tas8R1J/0zImtufJLs6no4AI94E3y6I5vO1zci/zed/7eX1Y+AGCi2IB87M7Tqx1vq
sB342dJH3dapd/ASA1c5syDefRg/xzBMLwQ0CPrQnUlNPy/MGjmvMkYGzOlCzcmIk4YqRykL2nX0
ECq7RP5Fo2RjDNNBa0HnZtNVFw8/6fj6hma9FFZzpZqZM7Sq/f1UvNN0vz6YQU6OmMdXRi0sm6iL
jSAijppYmpR50VxCI9edp94txMGdk3qrRfNNKuCYG8kuSnq05TN3ituNPpu3mnKtG4EtW08lcEpF
7my1fVgEX+tKR0cPMJndzDC8PgyeE6O0Q1naBNq4bSJxl0WBqyvzdYPLXZ7cTRFotgKKRXMXj3+/
f8+v549OOWDdktq7vsbRFzcWUaiqfEE/0eyxZMzAphg2jrFnzvFT22i9XCCNGGvj4jiYpyNILbtW
IgfkoulLbnW9bNc8iW5p6DRO6J4P17/GmSSD1Kl0+MLUu7SjpSUUha4EC0POmWxPcrPN8N3Jm9me
pOlCk5VD1QKhE2YvCCNXH3qk10R7MoTNpASEyGDSgyp0RWVy44lYoMhd2hj7RQQmILwC0/fK8mrQ
rifjacINp9FvUW+8TFqUzKT4Ga0tMPHZPuuy63Y0dgDavUCEmMhnLwEpD+qBjGEHB86PgyS3Z/RH
m07i7I8PQyy4dA3dTM79UAB7Grevqti+0ZxGfuFv27/qnb7FDZzO6OzWy3CBtu1vUPV2IcyOgIIX
Sk523CmHJAI/WcfibaNKf7oEyXZqqE1Awx9NQiMHjR6JwMYHrp03SNdOI6luw/0uW+Ct1rMVmJ+6
SA+5XN51qeaoieoazbIN0N2a2+sql28WU3jJKfBGvelF4RMMhjt06TcwgHcDSXEgGdulutHbBbQi
MlioY+nkrCmytqvtKzrhGT81acxK1V5kCFaiIXGda7+tQfNgB9pipDmpUTj1JHtlZPHKoVtIvybJ
T6bcCbSXaRi9oGl+opJ1PS/CLzVMryqTABjjYKBeqInBIvNqWbjqdOFGL6nnxflzGpgP4nIpoPNp
pfJeDsFvh2l3OaDI2esZGJLWU5r6MKuUzCvF09LyZ9BPQJjDy0inGQEP3g8n1V9ATIm0Xr/fll/j
HsIOaoIyVzaCG8eOD7KR0tdVOX2yXbiVtqk/kmefZ/Of2pafxjmKCwxaSWrTWIjbeKO3hrupausu
KfSDjO7L+Gt6/f69Tp33xFMSfBXCK7o9RxmZbhpZGQlG5HTuP0R+fPTi1EM+HAQ1IHC78cetQtPP
EQ1bcIMzN9yJu5XhIdiL5BqUi47iyUpWkQsUNMbSgL3L6kUZ6JUzc8sqqe5ShI2RPD3nyHXkd0D5
xFqDyH+PenQSGdpQ1b3FS08vUmmnV/NT7w8HyMl+90w467FxvQaVHWUXSLbkzBf9feGfe3X5xHn4
6SnW2OxjNspttkAqjxwUz/2wseV9v6357PE2cmqnO8T74bnOqFzNF7AqZhdLOj/x0039i5jMFc7U
C09Egp+e5mjllVOTl2HA0+gmjblGcKuzd/iJis3neV/D/A9vLMJBauGdUixy1L3M6o49wVm21ZaK
g13tm8fMP3ftvFeBjuIGU0OrapUAQ2/8WBmg1pt5GgV2bq5rzkhvK+tbX89kp2wtRxvusxBIZnFo
uvsoyN057bZJ/itCRFIozZ0Vmpei5XW4F8vGc419VDv/MhcvQtUV5Vfg+CPIDXCAGoputeb0sugj
qwxGCJpRZAzPad0Knty+KErkp9O9ggWNGrV3+E2gt4h8PkAxEfE8YnzrSaNQVC0/AGbZUvIbMzF0
plVfkR7kfDeKF2Nj1gD0pPuo7J1U14HYWPtSzbYyZk1ZXF4O2WT341+lnx7Mxbg7c1CcCEw+zqN1
FJiofTJIyFWvB4Xy1u2UbfBaG96bbq/n4Coc+avyz4be6+nzzcc79nw0YdIPjfq+YEQn+V1tpi38
t91wez7Ml9ej5ngsElo0JNCm0WjHfF6cyETNI6htAsyNshGee29xxcdpi3J8tUk2a9EBOg8SXIut
/IndzFEvrYdzx/Gpa4byKlVWgj8VJYjPz9B241BDKCREyrclYl8myMOx6j1jAT1lPtQmQomjsj3z
aU8dwogbrZXdNSk9VsgR1MKUhIpZnkSJigcCgeXySDhjN6a8Rev/tybvgD1gBAGTrO2dSYcvCOdD
jmkAQnbPw/x2NEpoefnzmUc7dSp9eDT1aNV1OZKyRWeu9yGih4PD1XtpreV8AJgEqnVh4zRxrgm4
Ej6/LoV/T4h6dCmi6zCJbcZajy50f7lob6etdgWvBIEye3E0Z/mTYOYR2WfX+8k1SOcRTgAacBQg
Pn//OpLMCTmW9XUDX4Ry+EPdwQLy+4eG+M6xzhDvT4Yb1KtX8BAHJOJsn8djGQY4TKzVe7qstFip
PMPHIct0FSd8q/zyXAvy1ClCTIF4oCYjXqke3bytgcPq1DGgODOi+ET+4RpAb53mL7BGO30r9uGm
PLfAz416dNPmyFBXyVTSn9lh3iIEdpm6pVMkDoyyh8UzfoKNjFn1m+lMOn2qvrL2v9Atotcr6cey
DXmhNlil0qPQb4ub2hvcxSX3PBjqTva4/Lx1PUGAchZn8QAMtw9w2mA3+metyr62A4l5EAZAUF6B
SWwcJ/aSNpWYaLG0EFmiqj1sMyAcWXG9aPs8DzYzhR88v22Jyo0eT74p5Lvv9/Kps+3jAxx9BCFW
UErTcQbI21/UHtxUaz3AbH6GOnfccLCXlt2Xlvv9qKc+/cdR17//EHJEQ2B1zQIdMFf3QXTVGn7c
nFnU2qlDCp4MDHEoM4gQHR0XnZEKYRhC6C1p1ZDPmKGA+8AbxuPW8KcKSj9p5G0HAL5Zl95sbFOl
esj7v90ElhYrrTQKPEjgriEjWq684YmJ/8cOc2Nbrh8GZeWPITsPoXAWbjKhttvl2exMIoO3RVJs
QRceloCSOJidqLy10hetXQkMNWnQVQgzmWaHbUXDbqlke44jr0g0iImrmecYQubDurwavLaEPdF2
e2xf7O+/wOmVRx+Bfo8Cu+n4NK0RJs0Tvf/nUMPp57J0Blu6lTflhqvmTEJz8ltQyqR+a6zdi6Nv
QYOrlWQsiiGS/pXrS5hK515nPaKO4wSKF/iloRCGbMbROkbXvUwAddB2/EF2YtEViNyerq9H4wZm
kx15566FE/fzqiK38rtQIvjS6ESboEJxnPWlBzcZJijFqNlNe5CqfEdndQqrM3vma+8eJCkJ2Sox
SZbEh/u8aYSpQyhBHwiF1D9zEbqycrME8w4BJwdXCzcYy+vKKm6bGXeWuD9zTpz4gp8GP5pffcCo
rML/w9HT+2jklqdV9p+vSAvFh1WIlIwX1NTn9xPVOBFMnQx3BTTB2j3Uj4LzpuybffPnXDvnxAEE
vlenn6OtCh/H6g1dkQfxqNWRY0Jq1cfXBFZsqZ3zFD+VWtEGBxuLiIilWMfrPpRJRSggcQY1McSs
WHCSRLNTblq1V9HGJKvvjb3Rxx4a7ZeLITp1X9mZcKP16aWsZGcCt69vbYCRFbn2AFvSaD0KZNoq
FoNAo44hNk9hd90v91Z/pk95olf3eYx123w42qcKqKVuRRxw/rRJrzJcuTxo6G52dTMcDGfwxs3k
QbzfCg/5tXbmZv+6J9fBFTa6vMZOx63kcpJL5OkpXEj6ZA9V6iuYby9W6Jna5FrpeBuJxeOZZfs1
LF3HBIBOoHZCHA5LgECd55xgiebk9FBf6U5xb74mruDkdN02wQErM0mwpTM78tTHpCXGmxI/rIIo
nye6aHOrHGAOOjNAXjP8i+qzHYSZ9/3rfd33iB0jekdYCLIFt8zPo6RzN/RY1aGkQfUnlP4Ayj23
709N4MchjlZMZfX4y5usylW1UhIukT8ANiOZZHcoOdjQrkNH3Lbx5lyt50SgzctRbzeh74pAQ44S
u2gckq6R15H3pp9utecOD717nXwSLMQfOIjn6h5H6kxrjWtFToogUt4rl8ddZIT4g0oKSeo6d3CR
OthWh3mjb6Lb4Mx3OzGpCurRK2QcqrB07HweAdpW0oqcVS4Tu8yv2pjaSYWBo3Zmw68L4PPFyxtB
kyDSoo6zyup82u/6ApR5GRkITXUXoQYSh9iTyB4SSXeTqXW+X48n+vCfxztaLXrJTdw2LHsBRYii
wrPYkJxJqDYhqhZFuzxqMZLnoD9yZEaqxhP0cYMLAvQx9RlPKBsTFfhM2l2qDM+yqfxfTfu/Z2MN
tz+cfjp2PQgA8XTjLNBneKhBW8nC9Wzcfj8N72T043mHbI54Mpaz5sq8+DzS1IeIq5frxpzlrSB1
bg+BtxzTn7hNurku7SfcQ4XgUsqK313X7boeU4nuvl5Q6FKRjBD/ErzsrAU4FIY1llnYTZp5fYGa
hcUugKNpLNDIsv4GnxAHMzhnai+C2UTIJr9IRsUxDL/SLi0ompJVH8xCduYEHEaUX0OIvOZSvBiw
DWz7YV9puR9L2r7QrlksPkLqPSje/Ec06V5S5PSKVwAx9leG29S600boZ2vDpgqE63agE4MZspNY
9YUmRo9WVdxmATJAk23U0S9ZxoVLLqpdrVi35vAW99m9mj/MXDuLZfhptPh4EBGFF6isZH4JZnbh
BKvUaV8bo13h44xbqJ3EOk31fJult2mKNJKouEW5I2z1BTXubeSP7dXIaCbb2Ml6cZfElS9giqXP
iF+U40ZIJi9YFo/yzEaQ5B+ile2rCf30EU+rmyWs9ks5PeGk6prqw9DRbspQ7TECdykwmcFTqYWI
0cz4dgDSKIAXWSF2OsJeM8OngghF4l9oAcpH2g5zygxoqJYa/izdGOPgNmrnBrp0IXa9h577vqKR
18alVxSo0psGBSJ1GyaCp0vhtocEHIKrL4RmZ4n5YZaxL7Huhy64Dc2fvQkHXPb1oP0VD83l1N1p
SHCMb5FpPjXKBSa2N1r2uiiNZ0GIQ8uoc7KcaB5cBm68BS2vyoou+SMduBiPqCMOgCWLJV5h9egn
1b0Ew2kOYXNnjzKKGpDqzUh1sh55IhKqybqeRdOVshorHKRKSITEFHU+30TKpbOVEo0C/Iei4D7O
tcsujH0Yrk6ojxeV8jMYEBqqKkeVDhhaONHYvU9kp9yY+i2cZyfPd331UwBgLDY0LLNgk5YXAej/
IvgFVJ+eYmGXmb4TF9nJ05ewQVR8ebTKRwVH1QBi0RzP6HT90dgaeHLeqDkF/ySO3CyRX0p5o3fS
XgbigxmmvZKiA8Nym064WBUbQg6eUvgx6j/jTN4U4XhA2N/H+Bb9lwD4L1iq/iBM7a5m/0Kb1lLW
Uhq5IjoFjWk6rf47KtlMOAP2zbOoFntcRDdLGt5aABH7+tZqBH9A/SlTfuSBuZGDFMZBv81HhKi0
GA+o6G9ultdhkt6FrXgX6vmjOQ2PAnRMc7kJtWfEzj1FCfAOQfKkRZgnMnQ3z1pHpKhu4ZlXKZ1f
mtF+aX92NMCNWbsuO8Ep6qc2ezClhiX3mCOFjnUkAjRriZ3ESHENreP60R7XL//+gBN8CBqWpW5g
sCi7mgmKPyguRRy8AiimEF4ux7C8kmfdG4zIr2gkpywmjDMPgxHuzO7S4MyfxL9TACgfMiZKEzvY
1rbcDbsG76+YWCtDdWAsVuGZyx6DihmibLM0V7IUg5yYEF1Aoi1MPUECtDDDhl2GTSSJm65esAUD
wpbonqn+GnHvksXBScYG2zLVrsbXzNfKSyCB8H4nInctrH8kKCoZdJnH6inqENSiUBDN4IzTx3y2
dng7ejhS74tQOJjduM0DnIQm08vQ2pnTh3C5kIvXLK8uFilxQjF7DFGcKsziVhvulO46gO3eFpQc
ACWV8JQXFREMhfaGSYI0ql6DNAaUn9GNlQIhnL8FeMWoFN3WokdohcTAyK2l9zPnHLjgi0pV9ylK
V1Ng2g31payv/dyMLwu1sGcDSrr+KrB08tTah/zCSNy3VWVHQ/xnkWSmLN7V4UNImVfBGwmZqxTJ
b2BQ6aQ6Shm/Dql5YwbRRTxH7qJY/rxI7mi+SR3bMu0OrRihJ4QYmBnZeVDfSQVlYyO7oOjqivx9
QN6saLmHIojdCvrNYASUhmQvKn4rZvdrHHXIbz/HjrZGfYvEgLdS2DqwATPfTG7ZybPmWMKILkm7
7RRlEyev6iDtFi3fDJ3km50I/61l167ghGA/WBTbJqwSk+Bvh0vYErVONaJQJsgehh8Yrbb+LPbe
0MGe5s2E9pIXdttp3lkaLWcMYK02tHGi9XLhVylnTtBIP/OhlO2kUN1x0exRfcrnhhUAW2uevNUC
IpsejMBCuml2qiG9mhqoOzMLW6erEEUPo7AujGU7VuKl0qAlAqTFrMaLFMluQ9nAQnRCSHn4BtPX
Ws6ELydqDMQuMmQiHYqhQsX7c1SB13JWAqSNnCb8qYj3evEkw0/AcssWkZwwNOyRE0dH/a1JzqRu
pxJH+s0q8vUqcGQi189D67pazXm/AlFwyIiSe6OoYKzioWjjU+4WgnavosFRB9wCo6rbGoc4NPkd
DoqPQi1ioh0/ZtaVquOTlC+2WOHnJb18H3WdKJoxPYrxDhEENfPet/8Q3sUAHRUQI5QNkm3gV9SY
oEIBifGp0SrOeeTr6Xzhw4BH8WQkgTqIA+JJ8zK+633hDh3ZJ3WLot25LGz9TV/ieBVTJt5Pwgnm
qMCzlIVQw5SOnLCBh5jfKe0D2CxB3huRBiVxSmDwPlftQy+NCAm+yTOE0d466NNVI2OGB6y+SEPQ
sZl+JtR9J7J992Ta54VRzujzqGsq0xbPYPgdsbrogPNrVe0Y2p3K1T3Jkl00vQ18GnVKdBSMy8l6
xDXO1iZ9E2tvkfwyYPUEpNKOEBOQAjzVg5u5vEsQuLP6K6OM7Nm6a/lzCXwFUDtnQMijE9CeGGcf
H2ACWdNVkCbIBaBR4+JEzZ0R6M4UT27Q/WwTtmMEKQ3ETqn9iMUfbfS7Cg96aPBEvk7B05Jva0Oy
mWJbJlKiyJP013P+Q4bXdmaZrv23rzO2alIhW4Wxx1FukFuIK7Uo/TlRMiCLNfhRbT0teXrRzb+s
pL4zg/EB8xaHnvjrmaFP1AsU6mn/M/TRATKr1EOApGNYPt/nZemNKZlaP710xi1ur4KKafw0O0OC
j7NRuGadI9fSMNFn5+Dkg9CzFVdUm0iS9HnVJAYGqeZIybkrxYOUCDfmWO106yZStlqMx6wg2HMz
2lgPUT0ZsMcAVo9wkIc/+Jmt9T7dXz7Hh0c5Otlqcymxz+RzSPD5CqpBbVp6+AvfxXjNDXTpoZBv
e7X1VRXDzay+7ZT2Eqo/7O4GwS7LR7A5mTVvRJwkiLoLKwF5NXcX6nL3/dc7mcvjx0K5B9zPFw+h
fmaf46jJnBVIgryoyHOIBbRigg2gaO73g72Xjr5MyyqLAORHojx6lMkvAoYO2cC0dC7ClirG55vZ
Qy3JtMHZbNt0w7EnOdVd6Y70P8/cdCd6gAa4dQQLKP3A8zyGWpozsImpZfQqupsztmeo3OBR6dYV
tBIVsN38HFcL4jG7MnqsQfaZJvczl/AAVT6VMLwXRa9RMXCPrqQxfchR9SO5vorbS3wRzyyh9Yg7
nipJ5ApcOxvggI92VbrEkdWJa3cDMU4ViRNBE13E284dHOvv+TIOrm5rlx3R5eOyuFnMkb5UM8Wc
6Hmakb4qYMwU8740xtdxxCFZ7HZpWCKS2l0rIvI7qow0SyydWRqn9u7amsLHBugD3anPe1dBuwt/
Jb5N1u+wS7RT+Wxl/uSbruA6RYdnRc348xB9yxneqDRTpk3U7vDK8dvRQVZJ+ouonNOQI2zOYblO
lRsVSqj/M+bRa/VyhAhkQsdoLf6hcuoOKN45nQd8xR4eyUnPtVROFQHhahOXQQrRteOOUcWz9Em9
DjioXgbU1sJrVxKcGoXNM5v5xAr9VEo9uqRRRtPAeVJKbd4Ri9Hv0U/uK9T9iBvcyZMRq0Jg4qxD
3okOC+1dVMJhyiFAQpX683fE7jXJpJH+9eigbmhtTX8tH6O7OiHR5ySF1zn6c+hav8+873o4He8U
0EgaxzpsEeNLZ8fAdSwQ+vVbImsKRkOmQOClXnyLzZN0RRq+Ax591Ti65JlnKI36iXOajSUbKyWG
RziuIjeC2UgkAKGTZZgTJwc57x9WTSsUSUpDOOQ5gGSxqi/0MLoVDCpCXXFllfqzFfxpZ2kfTuTe
aOAm2eOg6DtBX+y5VJ2+BV4y71etJgFFOnkFQStIYmBdjPZE9kepO9TnEK7KOzJVY6PL1j6JwkOu
TpdtNjliqqB+ZwLmaDFDrLO/RizcoSwJsRvYljh6Nbq9yKJRja66V7OIHrNyfhZwz7WHvgTBM/Nj
PXp4GC9b0AWwbyXSvBylwm6rYJdPj2hakucF18Vcuh3J3JQ9ff9Z36umR591zT44APkv2+boWDBx
+glmHV30fBJBoRqbOd0bQg0QVrSNLHM1vbNNj2+OAsd8q1Wm24IAArRBYUmxVxa/FiV0nNDjrep9
SGIuTonXK9ImNX+qUr8xS1J7S/Qz0XwLwJ9j9uOMhul+/x4nsFIGTQ0EDMR3UM+xhIExLn0uYneG
GC6cECtGlk+eL/TkZgiXnZBLtoLno0AULbbalS6OzxiLIG1Y3yUyVdJRuB/jc05Np3JL1DCIx+gi
YR/5JcFLzaWVK47cVt1PJWo9lXYx9Wi9KZ0bpRJp/viDuwmF/GxXpeG5Kfl64psquHp65+9c4C+9
wbjWw7jLBAoh2UNpLRB680fkKe/MzDzAZbte5IemHwGEWldCYh5qBRJGaMTOmU8jH50cfBQgVis9
+r9JO4/lyJklS79K27/HHWgx1rcXiVRMQS2qagNjFVnQWuPp5wPqv80kyGZ293CRBpX0DAAR4eF+
/BzylEBTZq9YFBXWMGQEnRvvAZzxSEmJz3NjWsOyE1dwu7V4I65+K7i/yaucGafnwxbGAUjgSkw5
L+a+98Nl6CZyYQ4YF6QXVe7sPIYgvb3ThmenV6+g07r9urXzkWpub7wZJwvmTs4iBdIFIuxWeRGD
m87j58hn9U74lU5/pnXjBHrae+fWZrc2lQQqcBusGcGt41HnG5wx8GF8mFsYf8FJe5wsMatKwoIb
Qq5eaMFt21vfRCqYiNNce7p1p8XNylSyb5klrt3uOkAnrCDRHUAYqdU/ekm9dLwnqRbtBipDufI3
iQspQvOsdb9a8aYnneHo8bLMYd9WonVfSHY0oABt3GdwQX79cObuwbwxszlbL3Sd8AqNUaRDYN72
7c2QvhIz+19YGYv14OdCvG8OOrCoimmCMcmikDdgsbrQzQeKTpaZfEZy7NN3+8TQbD3hUn/UITlL
mUCI8EB4n2cutJbSwvRbAm+gsc+pvc5DJtP9OzE48z3MSm17Gu0sajItUFraipatGuSmLOKSgVxT
nIG+JfyVX9/Qz9qJE0mBKvAV6AFmj01w4qaLKh1sfnFlCOJBpGArlx7hB90kSOJkjrn92uCHkXts
KGMG4QSJZRqFiO/f+lBwEMzNYEBNYQ/L9XSTpy8q3KKi6W1T69HXiYinvwOrt926+HXG+Gd3+dS4
/N54mbZJCzujs1A3gWrL8PgvymeSRsvgKrazFWyVq/hCsevR0cs253ytD0771HZIlkaEAFjNOamH
Uni9XGjoMxZZcItnky/6vPimVo+ZH6yqrll6irYrxALJgmC46TPvu+9X+0BPzxQnf3YbTO6/NkZl
8f5mL5s+pI4j54FDigcaC/RY3UKl0qzftmFjp35wU7TSygrD9de3/5MxAqvEg8dbMBKlvb/7UVMF
oVPCmm/08ipouqUOf2pDEE4Oz0zQ5vgg343eBI6mOkQkZaHzU2ZhkqTJqhJWdHPR6PGxiYMjiMlv
UqC8ugECA1JNFKBwzRdY7CCLBSJbO3cpNK3UfiInYJELt6shO8rR86ASWXKDS0VCF8IJ4CwNLA0A
Thr/6OB0SOWOZBxRPsakJtN+VAnsqn28FAz5UlLGjJkUQ3o3bNo0WrT9Qxo2u3gIHvw+OAz6mP1r
gfsZUU80xhBXEfIF5E8gXEsWlafYoTwcW9UPl62WbK24sZUIWJcj4Ne2q9IytlVNxKsofjgQiNcZ
4TFUL8rBWSXwt7qStTSyR5jdjnFRvOiedRvKj5rvLzKXULM1bPsiJZsCv2HR5LvKIMliUo8eWntg
OtuYylt0uzc+jEZO760t0Opfvw8feCiImqiyTFG6Ov3NAUGFTgUvlcCsIEA5VeTEB/cBNlqotcXs
qnVe9VHzsbhXcxnwANgWibkfPnm0Ms5FK+ZLzvkvmY33emI5FYhBCnGz1yiExBDBBuOcENjHsW/W
3lm/A84BOSJIgEUAY5Lw011Ztn6lr6ujtzvHmPS5LWWUYoYLhbXdbJx1h6b0pITM6BggaC+p/d1A
5wY7U/FwDgD5cVwb23ViazasqnVYQLuNrWKJPqutLMNVTLkd0vabaFs9eGdgQp8+rBNzs3HEjECZ
BzHm1CjZRjGp5BcxPceuNU1974cQRBKIXErAgNG+m0cDQtHM+pBAwSJA1EirWxfC6/Rn3LvBtte1
FYw+CxGybq0gvj92WV277gTiqb954fcwBY00CRJJJ+Ux8lJtga3NoOjbOqbKoyqPaBFQ4WzatXWO
/vCDn8zToLYIdheVUA1z7PthVlPMMqD2kR9ek8owf3UIMFSuvPHb6qiem0rkz6wRNaCyFPpbeKPm
D0NUW7NqeBiDj/aJ2lWb1iKr0z80sbLuBncHkywJSvgewcI7SbLvPbqWfN+W0QaScPIG9xI4+AzK
Zg9m1FzwVrH0GHRIKAg/fCuGYVnZJnq9G6Tmf1ocM/Z6cN7AEQHWfoxRm4EPnAD0+qJchYOdvYx8
YvoyvKjXlGQyS2/M1dcj3ocZEIMUEABbZ36iGHM2LeFFCn1fDsZCrJ8t1CEALy9qFXgp7s7XltRz
pmYjmuW1HXKVqPTkvnEwInFdEJJR/Zco+CFSAAaNr6qwaAjiYytQZhXwoFwgOLqwhlJhoQbXhidc
57GyILhKLvmHoyqQa6M9BHJANGJ7QEwoqbaCo+2l9Dowy30kGSs47pdulOyHXLXH7Ty59dKfeQd/
pKqiGwaUhOgLlQhZHfyiVuRpGKxnsSwA6Xw/cwM+eAAq+HZwuwordZ3I2vteUPetrlZ1pi7S5gC0
g1VQe+YWfzYMnT7M2WjeGJXRGTp3uPOe4+7GBIiTfvu6ER9CkuMbemLDHLNzJ2vEpLT0HEGKccao
wZXCULUf88TqInnuVkBZKdg+Vxv3ebPGRMZITvSBgXmIuyiB1dRYZNJ1nZIIjWDHeDnTrg+r66ld
b0bGt/ekXQqwMwQ4MQKh7Dq1bASO1iLCajZJU5STVoG1arcwpJ8xO7708zF9FJH+V9tm/a8X4k6J
Qvpf96v6RbzEfYKIYOXviLcBZoNuAUGbtXsNqOWh357r/B9QCdPDVDWK46itYAEwm5IJZilKH0+N
NjflikBa/EyWyqZXhA/DJRGUC/8e6bi1YoNFORoXX7f+s3vOCgRic4KR6gfWKbBabZe7FPm3+cHq
KWLq1f9Fjzi1MHuqiVGVkahye7XWgqZP3gAL3CRW/D9dnPPyGIzcxN9Gvqh5uZEjNa6pyGOnUOVt
WCj3fp4sW5QBkWxAna29D437r2/dtF54/+Lg3xBvwA0YqaXngQfkv2QHcRMokF3W4w3QkgUaGdFS
qSxCNMVzIsSPZaA8+Aa5R1Ujnlx0CZlVSzyEMspa3baMB2B+kAM2hGg6lDG7MtoCDGxto8mvTOPR
90D5mnexAr5KcuONpFvH0Ai+6cU3vw2ueyHfS065HBO3WSw8mLK3aZBUMR3jTErgA3kCDNYkulmp
UWwyzVXvO6eaW1akh5A9aXf6BiU+ZRusAe4VdgmBwhreEPgKRrIK4UK9BXlg56s9UO3l17f8Q1J1
+hUGfgVFPPyguf8lD0k2uAazRuaqC19F+wPv1aOqXy3WXhCtPOCWwXA9yneW6CxZSNiQTUSrZ9mG
yUYtIMdGTkQWX/WmuOLGdZTlWGpny52xHMOxX//cT0Zqbtrbz50ou09GtAGe+mLEtDOijS+hXXwX
H4atsKrXyXN9QNPnTi3tc116IvqevZf4XeTjIGvTKVibDWiKGg5lWXGTVIB9aIJsUJ15qtR06SbL
UKc8SHM3XX2dac1GFa7kJF6YVADWmu1GDyKc74DEdEA4BoKsYvcoJ6Qimm9t/0uGlcRUInuInmLc
usQKF81IItO/fn3bPvGyGfWgYVPwj1kGzpMLgW72QDNpgFF3R0UoFiz5xOyVEgMgt8ceRpxAvPW7
u8J40eN+bZqQbetU+PrRKgS5BTHM2nDRHEopjQxIufbo8TWXMUjPNuc9BeL79Q/+9Dmf/uCZXwVq
Hc5v5GbwGTsSr/7KfXAYrSmolmxwkna/L5/kMz3yE6PvnZlxaD99uQarCEwzVaFJlNaj0WprXpdr
KCfXwc6x06171g34OFu8Nzm6CScmC6VqnRI+ykWoi3alAYI652h8AKQRe3rnos2mCysdvEH1cNG8
ixEA122dLUD5Rbgsz9TvnmvLrJf4gu8qgo8hmaR130fLQq/PDVcTkGDeFVmUTtEMnRXYbHbP+6Ex
pUAEgUO6WOq+pflvCV1VTXhIDPK55o+8JB4Pg+hQQyyg+c6Pule+K6x3TBQbxcRaOPFrAmw5Nc1F
C1AuRJcth8XJKr0D/3gDt5ZtDdpWUq7TEVgLDqz1EOMR/Qu5ErehlK7rPr9pG/RwFadfDUlyAEUs
bh2veKiiaqVlrDn1HCG4XNlWub+tgR1nRf0QuCkCau3SCO7Vsjgkkc9KSK3WTpusdJfSJaby0NLI
P0qHtvMvhHKUF3iB62rVOE/FyBZftBSX825Cgx2G1y7yOQkQ19LTERVuGtZz3qWDWJNU6oRy2kv4
RxepdVFqe1FcOrm4qsMeOSxQwMSz2jJZa64D5rtd1M2rI25FJbP1khqI8KC39AHnynBexejeta4r
cHSuvq/SbJkXv6S6Blt/j57GQiHz2hMmI1O3EhwLObxj6P6oNCJcQNLl9DXNfrY1oDwvtYXhKQj2
Rbb1ERRttDszOybJYxs5x1zXlkp9IUvussnp9Jpma3kHgk9GZxS8bvnNk4nbadeDt3EQCh3omwDF
4JVXynhdkH4BFL6WkARF9o5gPpqfKaBBz1mrAAFF6H6RI7Md0uBxcic3v6vgOW/Ru20CWwGKj/x0
Cgy7VAfbEPeC/wPVFUXQbUengQE3BVTCVB+hXQqavJCKHw0VN7FxpJ543Q4Oc8LTyEQbgwdRKVYZ
X8UuSHdFVexVyoqc9iUdrkQwHLp0nQ+/XCc9ghxjOQ7U3riPVOrH2WxURt8fsSqtEomIce8sXREx
5zJaliOUOP0u9rcSsEUT0h/0Iq0EHGucr0QnsJM2W4TNqx9+r+pvive7U4ULpWE64i0fwiut3aeK
sTAg3Kt5h6ooADBALRFYZ1PamiD8W9afcflEgnohNFcNN0dqz3nGUwnb+86rAlUzNNwepFE+5DIb
s8lBa3eQNUhtfZSS4FLwm3UCfSJehFZea0Ok3/ty7YGrK+DqyXZIdF4WZhav9K65E/3q2pHN6yaQ
jpWVvwie9ih03r4S9RVSgib6ZH63gHQkXNRZm9t6FVJ/kulgG0ToVlyc6ltVHJ6lizDy8f4VyrDi
8nn8UQtTLeS1qUMaIbgp6vDe2tCgwxTizUAwOHJ/GM2ukx7MEMISX1nJRb8DVdFRMNpk1xQhVol/
nSUZBZ2dRCeqV75i2n5ibkgdr5ygRsQr8l9hB00WrSLgf8pUsZh2Al8ekvS4pA8Jniwkc135MIQP
XvhzIPDthy7ILTSGwY6b7mWtUwERA1yuvtUjeMTjlTNgsxt1Ah2V99tChOhH6m/8ZKcUCgwF6cYR
b1r/mRp3xBLrQyeQ5wr7TVunq0YriV5rEKLgJoPnAzqy6DToeeRdQfhB68KRC3dhVNZWT4ttYYmr
zOjtOkB9J3jJKRr00t81bBOxeVQguybwimbxLZ60XlLKo+0MxV2W7kExESCmMAz6dkOpl5WSbSvH
2ldotokdWOxGORaN8E2q3R0ckR3c517F65fRz5UUZyMV6JXBhVonSHjHyBPtAmlrIMqWGN/FSFt1
4r0RgpBFyREuVakorpBjPUZjjRV3uU6DbdBTDeMdQzW1wxhKRosxLgMbZyp2Bm20K5u2Q+Awrqg5
a7lDMTLiZSTf1QokCwqU8Fm/UXRWjyRsojx4SVp9kzfKvjLEZRB4S5MSBLcYFgXQd1Y3S5EaLb20
VoEa3lDg1Gn6/VAOjK/B0jXCb1aE44qK3wC7e6ijrCZ9E2HeUwnfiQGlEtxSBL9XzBWoSCiLpkAX
hsdsJI+Kw/JAvhxlRI0YL3II7xMI31LRtOXWXBnowQXmHQWrDFtolo4LGRftJAgB+1K+ceSn0khv
5bhcJh71ck69kqvA9ukLoE+WsdFD6HIpQ99VwUed6kcUUZY6Qsq6f+i13xHyK+RaSv93Id6nIbJ7
1bA2Ye9S837plBsp2rfdRouPhfzb1cWNHKMM21xI3m1m8ns9Z9Fl3sbqbzWq59Ukt+uRoNEr7Kj8
TXA5RkovTChqhCRVYp5Si29SKJHEe5Sia7V7GpyXRFz11RU4SPqgwKv/3XFvR7au2Dh4IgJy8aUK
5zl6f65PKleD5qu4Kol8UpAW5C9K+hTrj8lwS1ssImk9uPCqUhdRcCO0DwrcZAOOi4I+bA3GXHao
oLmWiqeCAbyt4Z03UY+tBrshdSz7aPWxJnUEAzVO+AXFYNnx5Soic5VdNmptNxrkw2CvRqVvLQKZ
Tr1g5MKbGpbrLjLXXR6tI4dBt6J6hIeltyI8ZfFeD0lXqXc1oixl+93PCUcl3xM8dIOAb1G8Kvwc
L7yC/oTSQ3+tyauMZXKlxLetSHHgbe/GQGAHm+Ul3sSmsJ4cFLkFMPYVEkBifFMk1TJWNy7aWgHT
rWguBPN7xpvrt1ej8qTgoNlp/iyIvFvmZV5c6c6jnF8kw2uuIla6Ryd7GZsk8RRAD/FtbzxleF+q
BK0uzk7SxUvNp3ZPvesVHob+U+zu9eLFldKlZexMc1OjNW8akGKNArXNtyKU8Qcoi8t/SahYueIl
dVd6823gNovMvQUCNYjnbqVQWcq6u1drCNyzB2pB7bKiuE437ZQMpJbcxIKw9HRpg8zo90ITJGro
YjtFN0nVN5X43QBVaUjeRlF/J9Z3za1XKdpKVORBFw9PU+xs+yHc+v5wp/ZkNBtqKODk0ogbu3my
jctqXSkN/Uq0lf4xDQgUwp2tmRYJz+qlETqLAgNnzbwDIjzXf/adcivG8bNc17h2NbxFFfjolrRb
ETIYd1F47VcO4xPqctlAkZ8QHBj7zkHZx/DobMql0JvZVqQ+SIH19/0CQ4oTxY9z/OUAws1y0yBt
MRLNnUtOfeb7MxcTAMYWyJGZ7092QhnyusF1y3U8W/diMM6lEcZfOm/JqYnZkrCrPPLHGSbUYw2r
V7hC5/Q2fPiFKrstLqGdRWrh3DJ0XpYxrp1Obc6Cz0Euib1SYNO7qC7KjbeM7ZEf+/z9+8AfOrOk
z0LQniDnspJjqVr2v+VVchVukLsM7F8jhVi6bI6ZHRDNtHB+/jeNpHxAJ39Prv5DcCDuzQye6JJA
VOWtq1LcZU53I7n50pWTTWUEhAKoS/eddZpaZ5aMny65T23PHqqgS8WQS9iOhrusocam8JZV2q9T
KqIB5dmGSh3z4B50D2B/grR51D0KZN7VDpdZEVdfhx0+ZnOIgY2BMMIkADfmyBFDzdvWiwvuBGsl
Fc1drwF2V+FFR2diuJ+uykfA/oiFJr6qzDpMoBdDb/SYSg6MbVuHdIO2kVbkNLdft+mTtDGNOrE0
u8WSHBnuIGOptL7p4qobqJKuDoVxNLx24UFQnAm/8+pZazNb1vc4/2fsy5/021P7sz4kunEQpeT/
COUo33DaYIyLj8FvcZ2skvws9d+nj/CttXOiQ62WWQ2OjxBtrYWlPgQt2uvNTw/986/bNfFYzsej
k3bNIxGmPwxGnmNJvgnuk3thXRzyLVRstr+NVyx27VHcdvmrX1Nk5m8asvTxt+ASRNa6pVTULo0z
/fiz8fH094zP4SSU5GWJVakG91lHiJtawELWbGDkZ6x8KKgcB6pTM8p7M3IOW7dv0mx1Uz/XG6Bc
VESgI/1d3ibniwXG//bhJqvoJSF1A1/0PJUbmD6iET7WjCt0RAjJAd8+jhatjbKKfpi3Zx7qZwM+
oVLAvipR5g907mAIyGqB06J1anZ5HMAZrdyVvtQ2SrzIl+iBk60DGmuba29lfRfOTHLqZ/Poqf1Z
sK40jNxXXR5iHCGB3b0O1Obr0gOeDLX1Vx6wvSHKbFMplhoVe3n/aBnPCLOX0W8r3FCGtML3Fmtn
WYvNoooJHOSOndS3PYvGBA+lIeicUClU5vQOp2PJUqfHrCGPEnZ27yQLBfqL6kYvFUTMjZURCJte
MLY18bSI0ruBKJCKi+IYxpnedK7ds+HQTeHgiTVih4gPBO73Tj0XUf60d5w82NkoyIJA7CFnpXco
u7Aut6X+U6v6M5CZz8daKINGrBX0kPN0eCNR3mEmWGHlaxBq/B0t86OwIobc7WGNsM9z2n2CQBrz
Nm8mxzt70u11U3Tc3CKCPOZ4SzjYmv0AJ2C08q/OiVp8/pDeTI33+MRU4Ic9NOe0DmplO9MyHIMz
kMnxMc+7O3R5gNGI+cDdO7cQhgHvG90vsa58UPZVDBsuKwsyeHYmN5uve/tnvvEpeGH2TrRDpOlB
Pr50k29cbeEdWp/37T5v1BtGYjYByoobiNX4UuTpo0gwZxCOBevrPGsWGsGOr9v06St40qgpPX7y
kIQ2DxIX6WEW28fsQlm6O+nWxdKYuFrI3wgKbQh3fW30s851anMWlG/7ejBzFZuZhAyYu09h7rak
9ddGPp15Tq3I71+/wusoPAbUvGjWzdLdGuv4xrlXbhzoIlPW2Ndfm/vMkTi1NpvnGl32et+hTYpw
4/bZUobJJTBhrND/P9NOU4r25ImJndzHyWjJugvuh0O76bZGuUiP2iq/QCd8JNA3LrSXr5v3qQN6
2r5ZV/N6oTHlYezMmxCeAvOi20FIc/xvCJacNTWb1HS5+hskFDk/NPGpzLSdlhBnhBNaRjNGNp8l
fVPK95WDH4ESh0P4Anocuym+C7K77tNml0KxY1nPvn8nJQ+G+csXVFLNqE0XxB1FUvl5C6i0gq30
Uk0k2MTMbUfZPhpHS8vrlyEQRjFQ1hH5286/MoYExpyBuFl6lylPKVGdSr1T5HRluXea8yD6935P
zEh4DrtgQUZ0NVb/REK1isUbMIpAA5SVRH5JSK+l9GCo35U+XXThOi2Q3/shCP5TFrYwoihUpVEW
MkBaU+XXkpbfAga+aLKIGEJ71LMXAtYXbTLYvV+txpxLYFFeRCYBOqA12Y9jUOuLTHdXaha9wH9M
uAgOsYVjEdkIJSFdOl25aaX8ug7dV1gF13UK/pFKLNcEA5kq30PlaYDDReNu+sNDmt/1pF4K8iO9
Iu+gttsmWbqP+/z1zNs19sWPA/l/jnnybD7PxNJwujHpSLn8srpHf2NTrJQdOnj7aHMuxfkJiOFd
inNOOd8YdS5ZAz0IBn+wFLBBkAm8tK5ku1wMW4JwlWeHG+sZvpeW5XR8UW11CfnjdElacPV10z+b
JDVJUimFR/wM1OP7USozK8WXGn6L0Fd2HZJkqs84iZ9OW28W5hgIw0T7QdWwoG4K9AOgzPxvhXQ+
AVJxV0/szEZ1xe1laASxM2Kbg2tlOWqj5jf+yllqK23TL5NVdlTXYyo5OctwfuY2arPBXiblBoEn
xkPEgUInXWpUDH/9pD6dl0/aNxvhs0KoVHmcKevy4BXiQndlpArv3Po3YMqvTX0+K491lNan9Tiw
58RliCbNovrVLM2dss38NclHaSNsip1aATBMguUZm5/2wRObs1uog4OWuhSbIzuvjrhbMCxxC2wd
H0dDAvDMa/kJyIT35cTe7H7GjqW5yAmN7lR0X+7Q/P6pbzTY9eyJFpiSHwRhzEO1ypfqRb1EfXwd
XyXHsxyh59o9vlon82kd+26RjWOPfuNskuXIK60vJRR9lZV/93fg8//86v6v+5pe/xnTyv/4d/Z/
pVlf+K5XzXb/4+j/KtCj/V39+/i1/7zs/Zf+4yp7Te6q4vW1Oj5n8yvffZH//7f95XP1/G4HsK9f
9Tf1a9HfvsIzX01G+KXjlf/dk//2Ov2X+z57/edfv9I6qcb/5vpp8tffpy5e/vnXiDH/P6f//u9z
l88xX9vQkCR6Tl7mX3l9Lqt//iVI0j9Uqt1gGBAtbQQQ8pTa1+mUIf+D0ByU9AhSIAQFn/Nf/5ak
ReX98y9T+QeZLPKwmklAEp5nTpVod3FKs/7BioBgrKWPsHtD++tfv+3dQ3p7aP+W1Oh+obVY0pbZ
GEokAWZuwOGsCKF2hTvr/TuS6lUPzD5oj+bwPSpd9LAyJdsPctCsyLyQcM1zaFSmg9OH2I/53GnT
S9BwffvOdKwdv/129bSV6fpaRonkkDRNtk1FIpZpl/QgCipT3P/ZBK4o7gOK4ynDzwGpTrtCJu4N
QePKaf9k88+XIt0Q7FZD9dzP82BNeQ8ksWJvHKYPTfOa5s9+nNfwNMoRWeIw6vdRiL+zk0rTOAi+
WUNDWrTL6Tt5hf+yQ71EvpA9fTv/PxVE6Rjr9O/6EPebEGZsOCFzSIGEujj4er9oTd/aTXvTB8R+
DXCG6WyW1eiVt2pxECDrmC4Ux72sMDkxXaPl/rquWCJrWd9fQk97CMTmKLqybtdDkAGKD656crv3
HW7N3jBSd1mVUvpDr7sfRhoEt+TWik0nOK3thk28F9rA3EUQy0FZup+OhNqQnFmq8jK/93HGaBQQ
VYnXZxRTZap//w4B/w1KwkjSUQ/lbh0rTrULxw/8NgVeR0+uRhqHejedmXanLT8e+iVlXqzVNTPb
TR9yBNYhgqcFMOt48GRz2rdS9ATNDicxdjvxUgvXfuJGV9NH3UrRVYr4Q2tm5kULuzCZqRqUdeAf
4tY1NlTSHaLEJe7r9iRK4voCWRbtR1B0C8mXxG9F34ZbIMXaunb05EGXh3XQ1s99FaobLwCQ5lIL
vJTD2DxoZmMeHFEzD2+707EE6AMRM/lp2ns7+XYtwJm+WTi+u2yD4iIxgBlqYt3vZDPqd6Lm0One
9ikdhCN/2v9zarrKKZV+12TVvy5Vxu+/fWnaOrmmsuLoogLeJQq6elWWTXyMSnNJr1evqiQMKArR
w2oTDCYw29bsLoIGVznqZA+9vfZVL6TipspUw+4Hx+e4ru/fPmIjME52DSMD7tGXHYgtrmsHJYct
YMStqM2g2UlS/UhqF5bcqHF2VaBCZTh+yAJAZscI0cFkbbkyEiO88fooWHVuDVmFCoMZEdBzMQJ1
NkPKkkk9KuKRFhVM1MmYs8BH01H+3mlKdJRk+q3euuVGC509ia6VboQqsergh9tm/R0UhsI2awme
K65jLWRdWLat8pyjNXKpNYkvLYBJpJdDWsbbwalf/hyzULDyC+lOklg5+8WdqCBp3Ysi0HFdsqIF
svLNbqig9110uSKtErnpoBjVbvMiqo4KCiCPXuh+K6P4MlHbZt2RYXU3sYFEoR8r4UVY+8dpjxf0
ZA77e544nRemPOXJumW6M5DpMS8gpUe3nvVppc/TvjOj6Nj0xdaxBO9AKX+hhNCRVtNnaEjZoSkE
GO2m/WnTbZSnMAyLjatk4SpIfeDmqP0u1N6vL/Og/hn6OZTGvfjSpTrDmFDuW8Eor1woN6/DJrcj
qxd2sZAJO7IXhGGnzU6hbs6eNktHBDg0XfVn8+QCJWlaG6rKETjR2YJZFZcpgILLRm4rCaK9AJ0l
X9vXZd6swfrXV5KWgFk2LfchcRtr61mvYd45LIwDFShjFgp/b/pinRwklnJrMfUoZy0ARn19uyex
s9PbParHW9TDK/AAadzx2YvoBFUgq2Zr7cSWPE0ML97u7SMT4TKcdvFiWRO/7U8Hm+ng7PI/V04H
FQ0iwU4idf9f/dvpRM8y+Y+Vkh97aiUrCMOIsJKudJb+h7IKC7BTebBS6wa0SVtr4aGVMsZVCYLs
XVnAAiyUJWXE45mghzxloZl+9PdFHcKtFyB0tn+OTd8eP9Q8q/7+ztuZyg2pXc30K2/6N8b0b8ar
hUCwVqoFW7EKspfZXC4RWI3cYTft6+PBaZcuKa8Z3v1FUw3VgxylO0er9nreo7yqpGZBPbSvXZjS
kCxryZWfpq3pWJ0Nj6YMEL3x+6taV1Z5FViHIm3VrdgGV9OeME4C01bpB8OZlZk1n1p5L6BNQyRB
prJMEa3Z0qVjJeG0gWLs2oIy72Ro5Wu3aaWFG5Xh1nAT5Xo6JoEjXCtKPdhiMgAOdxWCI54FMpiC
w+yyNnGKPAo9wnGvcjTgRNOJVE29Q4lPkzRudtmGcrYZUvd3XNfCrs5dCJLGrUhjRWNnJazeszON
2tBJA60eEZXDhYRmSLLQ01hcejKgLctsTdUuitLcFb1u7PQaf6QXOi5q0idLLqxdCPncXtAza1+W
1FvLciAup923j6Iz/77k7Ri+g7Uv/IuhvhCbuD+ANc52uY7WuWF2hyhVgIROm1UfCirEEuVVN6Q1
Q7jiejuy/90BKGS4yST1R9E5wUYt8ycts5x96AzOHqpjkMRv+12f/33m7VjgAXBEoxpQEwS8JFXi
1DazbgGtfHyjoTdz13QOVPBUrC4KFcG7RmbgyfP2nLrOpGl6OnjAasE4TXgQkSJ4Aeep3kjp/bZz
FOOi1kt4qRCkBCnde4W1ScuWEgxZqUljmcKhg5vILtPhsoK39XGQam1f9i35mHE3MCrkSk29X/05
m1DlJHpiftFZjbr0raFYpoVZ3A65t2NETS6nPaFuGBut7HHa68K0BFUGga2cecj5jtdPH6xtVmjU
95fkZWEeM91lUcTWdcyS4L/aK5E6u8nHD65uxc66Fltl2fSD9Ri7G682vJ9+mbgrqWqTPcKO0o1k
jjBvpfR+mmL7AkW5cAt/9b2X+MC4q+wYB8S+Bq27nj4cNeyvzXj4bjhZtXs7rieytjLayl/qghSc
CYqh6jRzllkDolWHdAeIB/jX5s5ypQhDQThpgCeqz1aOJceH1DUZYKdNwcvYZJZPDlrqO6ssZUnk
jbvTsfnlZiDr5SI3s+QgWz5E7a7nrecXTd+c/kej5gZOYMlEOK481EFUtsMQHqRpmTIdmz7iluJt
vBOu0T2foJBaKmDT4sPbJdNx5e170/6fb4z/teO/TnvJUJQHIW6oG8mUVeCU5WWcyL1EGtViuG3o
a9PudEbXrfDYR7+nnTxTysty/Jh2hchSL0KtvVZEr/pz6O1kWBvOOu7aBrq1f33h7fssJiV4OsGn
TmenE9P/nHZ7OSNzYuCTTifSRhfJ6wWE2htZWRZGYW6HrG2eet/8njaZdVVUkvHgJr+no4ZcF0fD
z8gJjxf5sQXxOwxm62kXfQNhYYUJovKNau7iVjau5a4VFkORi5sG51ZYhEZjrHwtjZbpeHq6Jith
NdcSb6erqXGEgYDCATmUEHBv5as/u9OZyuqNYzF+DBUaAD7ibLpTgwpLqAScPsxxy2gJXy61uqaE
Izb1dSCRS3HCdh/LTn5MxLT4f5yd147cuBaun0iAcritnLs6uG3PjWB7ZkTlTFF6+vNJPdse996w
zzmAQRQpVbmrJJFca/3hOrGzQbgB+T0k5ZMK2W+OLA0opBZk6dxXI/UJp/T+eBsbLa85GGYHLyHW
xSMUyd1kCPNlGkvjRTrxxmcBflp6lYuaIt+5vyxdTOdyeBgiOizdkIlrb4C42ixds/8c1kP2YJfu
DaDdcOZJAb5fNTah1YTKgNBFcZe6Ng929ts5udEW9+XAv87r45uWB81d5Fp4aSp8RFzha6/ES9lB
j1uxXbqBFGijsjE7LF3D4qfMKWzjBcHJxPcbQ5fDMRhCvum8PCxNvcznbV7GZ02gLT2xYsTm8GSR
O5te44wJL3NQAY1rwzlbQ1GKTdw70GHh7Wyws/qaiKk9SCgSDz0CpW8NHLnUyNKHd8NeftRVbd7U
z2er6iNoufK2vD8bhpPQuu40mol3NTXLuybGKYGpCAR8AEi+DC0Ho6JHKrR0PJSMuxkhPh8uRcZd
xlvsqciuy3n/DM3njIn2KPCVYO+grpPjDm9N5NK1HcxCPJ5bM7YONffDMZ4MvjnAAOecsCRhNGF4
8caspnvTw55sU0N/WhpdtRQGmmE6Lt0Q+dqHnmWyrTsdnkoI/aOvx3ZbOnOlR0Xurm5MdbQ96QLR
fok7O/yr6Lu/QKeKV0Mbmq2nmvgaJkZxThp/3JlOOT2XvvupB1NrhVn7sDSyI+rAOKJfCzsLt8sY
F49IZG5+HFjGlqPLAbskXfTjHWVhRqcg0Mr0ixlAUqrbmb6UZwJDTHsAuOfFCX6UunEaCvEl1kk4
iVGUN91ryhuou02rK/dsl1aF+PccP85jU1265zI2GmuznDyP9fN5S2+c37q8X6Rg0H8dhhjOO9gP
doqonc5SRpiQodL5fnXSnCTIm3gIwReygyRaqT6WUXVORVc+9a30nsMYtnzulh9TPx4vXhNaq1YV
1ceic6O97xXpTkhR70mxAW2ff2722x/jKLKPJWkvdEn+MxY0pX0U86+9DCXzq8LNPsZBpu2mQb4d
W4a/v2f5nGG+dMvQ93F+E/v449Tv4641YHe7XHSrHdEthxxEPrE7OagprgDaII2cyuIpkKbajDl1
y6W7HHA8dZcs4LA23OKpMlV3Syf9sPSWs9q8S/dJAUPrxwdNojFWMCvy43JKWKQvc/p3rwdpfV4a
GfX1uZubPpVodQ5OvlkOQOfGiqgNRXxc+jlyxkz35VbYuni2/dhc1a1jHAGT051y69KJ8TUZK7ad
aswhY7EfPS4n612o7dAgSVZh21mIyMXaI5v88NHp02BTGdO4XcaS3gwfvaSHNJPWznHpLgeGXm76
NIczML8rFyq9lTjxgMnKdoPMkVQNg+axb/r6UilySMZs7fi9uxyE2NI8Zr71dkbkoIO1Tv7TLYex
eVxOW4b8yXyw26p9VOzUGs9IiYLLFK16PmNjlIG/dqQO29YqcnV9O9TCi3o7tAw2RaXK/TLYDtOL
1Kc/smR0qxs6/+HZ6R+jyTWKk+yb9jeJkkXq+1+bbwvgLVs6VI9IcJpIJL+L0CrHokJemnLX5860
c/guZ+97I4C49EEsTnlkBbc+H8J150UPbTdN6zzL3Kd88opdNLOtShdVRqNTf1kyjV81YGmlgo3S
rrtcDpce09+NqZEvCapUwpKy7Etg9e5Gy/3dEA7hHm698ZFU8Z+p8h5Caq8H35XIhMxNFH0Zpqq6
VxNhUcFtf/j1vPE+fcGPgNY1MEHTNEy2vAua71+VJoe/wCspbeystsq0DTqdxXqck1vCtfuTbkFH
KgpyCklpT6TZcusAvpCpWu+vsirYZblq72W9ezKF5Z6U518bL7f20k/Hc2DFbMjKSu77XBwdZ/K3
CO/C/VLhcEJodzhFWJasA2HANSrTD4igjsfJjP6KIHTuVVUGl6zWPw9Jn20j4cknxGMqXHPNTei1
/pMBv1kh0uZRuriQ6LEP7WwSahpnGTUWtqTjk11o5oNjav7Ry4pPIqktqO3Gh0C16tR6NtAHGw6m
rrJLJroOkxX0IStR5kcZuX/UUk1Xb/CmqzM3IUkOWHQd1l+EQ1juhNpHPIW5uOwcT3XYRJ/sVu1l
z1xrEcPdp3T8vAwPjW3sLbP2t8ubyMWNK7011TUfteJj2u9zd8BlPsFDicDjgDxc9Iwr0EoDp5lZ
mvk5yzwPlnvzu/rq+5CGKc9xbSS5ZlEuaALv9f08P2vLFruf3Zjo+W7wvfEMPu6fZnYNWE9J0K8z
M5q1fDG0Iy/YbN35aUYdobiW0LtcDdPU740pPC6dCr5VtV2dQ6NKV4UVvnZ4Om7arBa3KdSiG+p/
0a2xsRT49e28JDf//Uz72C5gM0opA6YIejjvcDpdZmGtM4h+10wwQsPcTK5LI+IopRwzAUUtU3e3
jGFGEZ2RTNhqfVU8165oNrXow10DL/vZkqJ/sKv4oLdB/kz2Y7iMhUyPfp2M61Cxssdx4F3f7eXd
PPmbfW+4N7QJsYHet+NrJv+cYrAcbCL82/KqD2NAqZVPGnk+sDRFHaZrbwy87bS8VSSTu46HiXli
cMRt+NbaCe4RvTve2eT5Zy5J9DgEfbmDUJKuapnXz3anCEC5aaQh8R2zSgJUhKXTzfJyaWSAkQDU
r/FfY/OOArj17AX966uxQJt/vhokRVEGYgKDT4O5z8/lpdBMhnSwsnY3uXrw4GVPyYgfCEZPyVtT
BbLZlignrquojR5l5wcXr1KnfP5y+piVB2/Sy62r2UgLEIBaB9sfka93If95ULoG28ffCqoWlB0e
6BDNVVGFZzhXMBVzRMJGH09Ny4FVjzOqCryNr5CBSxzlIV0ejXsBIwcbwto4RG2gISDCXF9WnncQ
Rve1QwDUehtbDjiNv5FBj0bHfJpmlDAeajcnJZK22yiBMAuj0LxmGh7anl7DSmSpu0x5sVYTCIIu
T8OVng14thr2eC3yaV3m6fCkLATG2XRam36048tQy/6pq/pt4Qko2HpKWSLvzG1T4NnRGWG5kyOO
3WXMcjlX6PAb66S+T8eeXFYy35PZqH3+9YX8H48VhVMdewYgQWiIvBffMMbaHoKybXaRX++TOYNn
RC7i8+2c4Fv6HcqRe+aZl1omFfKgCYZ4Q4NqqvDqk/fjpTCT5rQMVj40RTttxo2WoE5Q2miXL6+W
ptUCbxf60zUSLiXFtwOdcPYBhejRrvbCrUxkcVhqxzkOmHxfPTSo1JLRHbc90pqXpVGQ2i9DaQJd
zQFujfoxNt2vauxCeOtlIy+aq8uL8GiWrttsO2zgToHh5+cfzRRa3RF9Gco/mleuQkt2xyAhiziE
1qk2DYs6abgaPC74YOblpcqM6WCalfOb9dp7v80n+8TmngXbZ56DrPYOlWZ3tq7V8KqpC5jxqY8m
8hVOWGyqXqAYoPnRY2hB00wMB05i4LZXbRQQJd30ZkOQvGktJqVtJOot2Bqd1XkebESW3cq8wTp1
kM66t0DzOY4mDzqhwkMXtO2qZc79QDjkVBfqpPGp7vlFDb9wd9IfoodubrzcqG5z1rGPymvf1OU1
n6LxXJhe/VD12cZgVX8x63F4sbz4NEYlqjKYz2+7OV1dzjnqfklKg/bTqBTN+etltM64mSw3Posi
CR7sEbW9tjAuVewED8tQILIUQrX62KDx6iGWyGmqo8QuM4sZYe7+OPn7+z12DAho9+N+dLrynif6
b6D0/7W34lqhCImrDfQwmIvv3VJFYEM0D9xqh3FKtsKlN9wZoz284DsQHbEPG9bT3E2i6IqUB+x0
skFMFeZWG6Nu5c6+i8JBtt4XzglmnXPSWJlOKvjMzjb42lTdFlkI7dnNYu2w1GKXJhdCOykrt3ex
S9oD3EPwBOgpOGey/SrQAGlHvTxak5JHVRHIzoCNtLB27BSbV4fLwoam22SaNh1cSf3CF1q7HUcs
VbHN+3dTpB3lzx+DyzlhFx99059Qg2X/qJYy6dws3R9jaT540HW/n/PjcNalf4u26o9CJf4qUaxp
bld2uyyARYv99LAFopaivAxCcRfEGyPlNvDiFFIWYdXWF4l+RMNErJYohfAy3JFcHte1y07P0BP3
6OlFeNO66RNJngKGbecd9co3nty0XoVl8cev505j4T2+WwUJMCAlgvrx8Kd4F2f0zZiNXuf3uzwp
wrUX92iqeCTBsRz0z7mjt+coq8oVfoI2/sWTAEPTE6rL+tuyR4ar1OxgEb20CDCdjFIopj3MKfN2
fCpReLfbsT7FQS9OIlk38yy6NLFZ9juvTj+TKFK3ruInTJXRX4tgIi055cxd8+Uc9PiUgfK0USKL
TQA+0lXTJc3Lf5qlm1vDXU5TfhDt0F5GN28vLKp3ocXx3lUFhIAhy56QkQTrqGMDMmqWccqMIEWn
2PyKFavakreszQl+sNFsumoIjhG70gPNdmq9AxcCzA4zWFZn7smd4wlcVqNTNBmnWDXwo1MpT1YO
piZ04r1Jee8UZb6+iUKsPkg+91sl4wYUZ/niC1GeNTZJl8bS08vbOBWTvWFjXoK2TLPp43lzNse5
RqyBOWqA06YdtO96znkHvQl6ytLbvYst4brTzWYnXas4d11LJY6AFd2PyLzgLLqtyz7ZjWEj9tyP
xzwKQkw3vXYnyWeufKjLJ/7AgisT5icjGN3DxI4kZtU722mElVHjoa+Szn3pjdax6WISZl77Imrt
DwTQq+vSayA/wnEspn0Uol6nsfvZa1zl89D4JIZbQvB10jbP5Ca7K5CA5nlqNWPvZAm0+YkCytof
nvUUKWukqJ8jN0a1WrTTMbDkuKvZxxiNVp+suYmJU05LNxjyx7gQ8jpa2RfVmMatSL3upROvlBzH
HTdqstKaZLoAqRwvbOu9c6GfJyFQnEGWzmSLQFMmofabbeVCLH33QKHAAtkXsTeXCtq8Rv4rZk3a
ssoLMbQ7X3HDGoMYT8hGq5Ne1v+8WsZIRSFaHQ/Btk9PbhQkz32fX5img83DFM3PWTpNsP2t8uy7
2TZkLYA3PEU4od7QodUQnajN8yQ7WDWZfapmuAw2VdneLosXZ2KTYDhEkN4AsqbxpvWkVQdMg6aH
pvSRRHI77p2Q7duv5xPL+bkMRczGuo+MG8iJ+Z/9DnBAUltrKt9pdy4uMN8q/NhGsE4nfW6aGay1
dCP14KE+eExRL2kVCjtjZ+6nSCJG4vnFPsJGYIV5aHAVc8yuPBlcl64xdeKs4fkpsco6F8pEsaCG
zOw1bGO7otnWiQN8QE+ml9hTz6KfgkM8OfElJdCgkkKyo9JDfe3/pp5uzVDtdxfdd3x0dxwEMYFc
vIPmdn4Z5VJa/a5tC7lzJ3t4Do0pviRe85dtww5CjQOpZxJ79uhiyCqM09J486tJs5nkzY9N4Q9X
ew5fRaZ/NUJ2T340jacixLG1U6b/YRI94imKR5ZNwamb95EG1ItLHrlfEiNO9uZctF4q1xG16d98
y/divMvFRaDIxyAOlTvHnS/+v25trzARVOBv2NXK0PZWZsc3Z25qxO/2Q82qH6b9ZUwFuSfJNLV0
DVRX8tK3blXZIO2Abe850jVkborhcTCH/paganbIPYNficoh/utDsirbzn9YGiAHZ8eufPZgDFX9
GB69ykhWcVbnH4cO2GTTBTerD5CebwAMiKlOPgwEYrdJf2jjHUHHF+Tsx1fR+smWiheLahyhz1rx
Xzc4cdxEDYqksn4T7P+vW4IqrMENYXnkLt7PA6WVRbbmD91uiAC85UVUvTUocJKQI/G0K3ofJ/hB
tPgSN+6eYbMklVIVCIHpytZXOIdChM2TcKMs6d8RKPfvHAQq1V4AcYX72IKaMjlRc08oXwDx4qrA
XFhXev/JTz4tc1+ftuXWkmwmoNr8+ml/j3Obb4jAAX88Z2hmL4h3aC6jVuD6/Ir5hDzeHjxA5VDG
QKIYiKaz7vqsuSxNEqHyRuxf7X6MDSk+T5jrokA25NnZwqhki8wGWw2yqVcHC+miJh0n43Bf5zcw
ew5oAbcxV/oUxAiDmTwA8bQLY1VdqA/gUWAq1IPKWt7MaKw3YVS4a3zF00vjlsVGeX23TV1E3oK6
6w8m/LMPkNYPZVrfIjvcJkhA/388L4E7Y/YRO9Bnj7ufn5cyTftCjQF6NAO/hOxG82KXRrpta6Tb
Bs94mLSaKmSg0KHz3OjmqM5Euin/mHqe0NEe69XGQYFsU9TTg+1QuyVlleOpkEkHQXIUBjXffswr
L3/BK6dMKu9ZgUSalxxjXm0mmXa7PjY+tGmkzpov0Fs0tGMo2m09ZuFmKuDbeUIa92JQn5PaIX/f
Zd9so9hBQrf/kml5q83E/aPyypPWfcYKE2+BzN78+jZayEo/z55gxQOdLC8WUB7b0J9/p6kq9Kpx
yMTIyAxW2Zh7O6/FuNox0eHxouG5CutHkaZsgWyzPDZ5KU6apf/Jd+wp9ochACplX+zW145DqfZh
KcVNxJm4VeACdAgnAyi9S9H28gDJ0V/nXkl4kw06sme5dvOdqdn9+jstc+H774RYCzqKPB3UvN4t
hFQq48acqhYJwNaG/eZvA83IgY451qUtS/9UQsJT5NouXStDEvHOP02QKX9tOeIIiJ/qR66pO1X9
8d60sXnV4gvTwSqOx+Dyo/F7Z0uZuF+b0qAcdBmstD/jQ6cucVNnPdL/vBz1Sl2QfFMAKODg4tJL
+YggqHesq1Zq0WUuGeVDkp1k1aOMFvVXh+wU0uhaf26z1tv0Zums3cYuqbHuigoVQ+zg6m1ApmtV
FpY8Gy2V37Ab5q+KX7kOvFALPVSMDEs7itwSt1QztmFaU/AVxhDdTeDnb03Ti2+GjrDcry/DYh32
/jKYZHZAOc4u2u8vQw8IvtK44XcpP5fapDmw56bRwocqa6yj/GZO8pPwGu02dKZ2A88bnrTev5C/
QqIcLVcJevk4sdwdPWf8OpGquSyN+v6qJ7m0qvXa2zqmlZwmVJd6rU8uw9wkzfhSFFZy1fOxv8Ze
g5JUQbodtcaVX9aPv/627rzNePdtQcobOtsvvDLM9yI3di68Phi5mQdrwkIzcqoVFgrDRdP9dBed
xyJcBVRi/x5xQRyLvZNTR0vqYWOM3AnapFnHpOkPAiYwhZLjoOFLOLmu3HVmXx4B0iH7XCIhlbv9
npIvybVBffSSjBpynSMCWDbNepIy2AdWnmxiDzU9IN8psT0Npa4OMchsXI+RBvBwbhA0CnZe6b0E
MdHE0pRwga9+VSOaO1Yrw6rUzhq68cEax10uG3ScKuaswZf3NG7dA1TsdFPOMYMbDB1iatOrYRba
Kp7KilDTlEdXaODw3TKec6cukigkqtMwqX5zpy1yJO9/ex53fnTqVIA6zJ8nsUoQg9pDWFNkNg/k
4MVZn5zhIGCpjGWQrYPWoBjlJsQEqvrWeb58iC308Vx/F6TM+cWU1Zu6NMhbVt6XyiqteYNHWU3q
V22C8BD6c01uRD3VqeE2II0aafp4lADY4hB5pi44WqORHMWIFpnb6/0JWPi6lqV1cDRlretu5VlO
AF4ObJeV5fw0kHzrxi0OUolv/++34lzp98A0GPwo7/MKZpfKqsKgbYdhF39A+6lo8v5Latdyq5lY
SOL2eInCKHkwwgxBR4VwmR/4ybPbyv7StAHSnMUBznsKRaAWBy9fgJOue2kD4mmU/SooOvqqrtzy
gzMpQXk8iLALhLlejF8RDjQPy0JI+Ts7efp+jEcLwcTyMYCI4RInIwlXBq19tNLsPg69QSRJBRxi
TLuv22RbtdmAVJtJpWzeXw2j9Uc4gBNZ8l1yTnrVKs33ttKucaWsE9gVbSsMBOmDWjM3mmmMuEaS
Kc8bB86TN/pPjRv6T1Oybcm3sWU2z3Icm2sZIzjy6x/feQfvZV9GUcM2DECb87z3fuOB2dpIYk2r
d6aoKG2q/AnNlT9z5WTneDGTEJ65Q1OsudpGrB+tUD83md0fWs9BGaWf4rvTyJe8Ti4Az/ZVHee7
DMzhQR/c4RCns5yrX39yOifdsJ5NVDo/gzO3ngseUty7v+alEyNTq98BLMab0c/geovoY0O5+SQz
7MVNDVN6TDjwY6rsA2FiRPrQp9Aa1az9+Vdbodm55Ds85Cku/hgF56mQzyISBuY0DRq/trm3wzw9
L42ppT4pI8teTybpmV//nMvP9e7RxmNax4PGYwfKRPXzo03Jtce+YuLR7lwCSkpe2x79/L6vp7WW
EofEtfaX8uvP5WAk7MDRmCzx1diRG5Z7MAlXZB1f4tRmSi5rOLDla5QllJ0n+diYQFsM3v+MtXh1
sO1ty45vEzZN+CknsFiVU03sHiOMZyjBas2dHnfKfajT9opeXnRtInQhY1l9i5vkN+phzrxJ+emL
U3xHZMWxqJKh1/N+Y8bTVFZKch+5k7MzirE/q6G2jnWfXRFejnedpptr8EJyDd7XvVhQ8ljyfJ0i
PW5fteqytdNV1nM6vkzKt/e1XuWHLrLuXYp1GT6REOmGTF0BQbmHerZqc0OxU16WPdRFU93AdO8S
ygMAJ2NnN/Y1IBbm045aRw0Fz4R7FYzf+A/Nj2qaDZXhNPHrfGsb71GPc23FlwVaksZyK7SheM6d
lTlzmgrfyU927kGVCnbjVHgrsxbbUJUEXaqx4lWRJMfGDyS5p/KlmfPcgCzsU1eDTPz1zbUIBP78
G2Plhz8TjysWTVS8f765zHFqE6m52S4KiPdxLbhWkFGubs/WKhyaar102Zmgp0CVNbhO1mhfzcdl
WE86E6Db/IalCZ02W1OgGLZvY0jobCt2j+vYSYrHAut3/IicfmdlsnhcxsCx65uBqGlLcii89gZo
iI2GccomKbvu6PbFdE8Ds8BTLtS/2dHJKXtSdSjp3YPMkps4cpA/IBhd6Z0OR3EAfL+86tX0kPpu
sv8xblqhWbydN7rt36a0h4eRJWRVlHn+LIikdl2uBacujLqrcESGyO0kX4uo/1p2Lf5u8A7FnRCC
9StuRlD2+CNrVuK9jlKiXA+G+9Dkofc6IYSMXLPZXqVQ5aUcnVe/0S1KTUWyzjRPnYoJ280QDOEV
+6lThV0GaQVZXnHkTVNUNe1ql2CmBq6zE6jrUj36zaRi/Hei0KNG5hoo8czkRnQdf77wNmrGmuXm
8W4cbXGNbG8nuzr7iPxnc1CahtEy6/pnt/5g5VXzJXDziUJHEx6rzJ5ekAu8t9iHfrHbCT8939Sv
Zj7dKkVRD3+/YGuVLVrHtVesjbwfPpNufBlRBAVpWnOlkaxb4ex8i6Th/AHGGmln3Yxeoi4D6agF
1dlwug2pqupZJPbVzuP6tvSgBJf7wOiyTTCUYEsD5vteCkRNQfhu8dLVsUTSy5tBuvzAXR1tcU+G
BVlFLyR+rA9zj3ApvRotyOdai1+kkX71letf3nqD0ZP5DPlR5oOaksFZt5oUh0m6g0/OqMY/MChG
6x5AmUMZ3P/i9EI+RHA/2d36yA5bTYB0b6W5J50s/GWcGwcY6zYQCcK9w6hfMiTMEUaeVv7UI0sN
9fKxtVC0zjxH/qHF2rnjvv6718KNm2r+V4sYGYFZ4uukbbUtsPDx0oVkpuywj/eerd6/ndK5vbxd
4GH2FTV6PFfzMEPl1NXQyY6h+aVFdG/iGOQpIJeLGxTR0QRMehqmQJ2Z0719EijYbUBSt05rm488
6zi1tH31IXNqPIr7sfwMjOWbAMP2DZ7IkduhQH+cP15ru5gvSlUzbdy/UFl/wuQc0L3Vf81bAV9Z
BbE6xUajKNjxKv3+SuGv85vdiOG+E4Lg1jZAf7IdJFdkBMF7IkmBuKREbCLc9nU4bBzhFIjEWOj1
pW14s4GRAPZE+2rnskviZiEVtMlAHwEgflpOGdxRHOvaf2lr0r4/mnruBoHVnkAJoYz6n4NiCqyz
I5p/zl26phmHEL7nc5b+j7OHKoErYrRYbs/v+3FArwIorBFwlG4GjC2osaWx4/7f3R9jmRaZp6p/
kaTt61UeYUBAqftLFprJoaniFEmKkV1C1d190wyfNC9rbq7d6qtl3CHft8ZtbwTWHalbNbLIRYUh
3V3ZjH8O0kIgvTAhEnJPfRNWVO6XIHxpht5VLbtagnLwpmpVtWa7zeauUlCf45a91ZxZ7mBaoh1M
8ic1vcY5papB/jeNSAYt2MjRJnhA4thtd4XfGqswQovXDIqL1LPuKexK7arsDv6W6p6Woc5AF3vs
UtaLyjD3crSDSzRYh9EJzT9CtBbWqV4bdyJANOFILxytpjYeZIKGjqYz0cDe/CKKvD3Usf6qS88l
MtSrYhXZFYg9l/U562K1FlEMSCVO82847fl9aX/puhrPhaGLDhIS9TaxSvJ5bE+hvVkDj1cHybcB
ye9bXXteGn3GOZaRpxCh9sz2bMzNcsQrujnYnPsyE6chFuVhOYB6Kl7GOfRa/s5gXQlLW1vKtaqb
8GP7Um8k6fcA4WKWXdf1a9LIeebhQuMZmFRUM/Ds7aUhhgIkLEyGPJntK1Iy2svhf52zvMzSOBQb
S5EOVwgVbpdBRyXmb57K/15+fAMtVpuMG2qsLhvbn5cf1srYbCM92ILYnraGaAjFJtmi6qGijV4g
2Q5oSG0mJMPvIMxyEIO8GgC1myHyd7XVH5zBBwU7N6k2pvtU09gwxBW5wilka7y8tKJIZCtwzqRr
ZVSelsHllUJWSk4OAt92ticqo7Y5N6VTXPiFo2c98dKVCB3zVYfUtXEdqe5GO0S/QdoaNlChn/e5
NtMSfmJsoQyDHRjJyJ9/C6I8hcttnuwBbq3SqaLINBlfoyZ2Ht8aYzD2kc1mLLEtPA/80NA2+Od0
LKU9Xg/2gN5LGdn54e042aDXdmjM84+PaFhjhzLwHpYhO0mp4hK5HYyqfEhawz5hCtU+OHPTkh97
yPP6IVetfSqdqHsb+j4eF+E8nimHCe2fc5ex0ZKHXsbGMcaa48F0muCh17GPsu0aS4W5++PAqKU7
XZMahWgTJae0dI5RhQeEtMghzo20ItRyh2IWMZ9f2igM1Cs19netBUKxjKU62cLkrskw+owj5rhN
w0I/LN0yD9Yaz8Ur37q+FGZLboiV4HNgjvWa6JcShq3iV1kmG7NpxWdTVeOhUkIHhsunqRoagPun
PoruWTO77lnp3kaaproLi57vamrLkqNTO+QMM8q7u8BrfDm4DBUS55RK9cVxGfMyBd8AtMNqOfrW
5OKxG7AZWf4DB1+9vRW00BPnjwxdu36eNk0odVJbKVqfjhnX++XDYpFY13FwgAFyJrvjrVs19t13
tD8maH6QiHXnWS+SYRfBPt0MbeQ+u8puHjJDnZDYy5o1dJIv/+vc5a2W2XydfMMjVJRzUJCbr7bo
n/SpT/4ky/nBDsb4NXLiYedAVD81XprcAdaV6+UMvqM0Bvubnm+s1CXzlOf+fcrUdGg1e8KAmW5s
lQgjFGP21TUxkRj87q/QSL4qd0pfS1dOOKS4aIjMDX/ItF0OgLf+mugJIhhxpONiE3fHwsAeQGgo
XIBhqeUmnWTGHNenT6GM0yd2Yh+R3gvPSw/cqURJrcF+zlgPab5NA3961Hsnf4azddQ62/pIaZuk
dDF566Wrp2RtXSNBqS8SN+RA6rMtmV7uvtT0U2K1dfK34o80JlM+Z25frsk2uIel26Vte8aTHMtq
p8GLvi2qm4q85kYgSSqBhO6u8gp7s3TNtCY0yUGLLI/U8iACLjL2nrJ77nopkTJ71xdQwPc9/Dnc
d/7z3CJChTmx49sbP3fOXVg7d1Zw88Pcc5GjuDuFbn0AGfJ2zGwKazlWQRR7O9aNGF/8X79v+Ux9
/pRfvW/+35f/4fv/t/wPMM+qB93tv0zOk98X1Ve0ErLN1JTONUadBLGC3NoQy9t/dNgBUAM0vkUx
JSCJjde9G7X4FMaG3IW6a706aXNfzmhV+adn1c2LqjV7P9bOCGBVxM9mn6B/O39GGciTB0Dlk21P
ztaqmg9TPADdtCVVqibRdojCy0cnDYgmAHd+sqfulQWkjlafQr9so5X+fxi7suXGcWX5RYwgwf1V
uyxL8m53vzB6mQFBEuAC7l9/EyWP5e7pOXEfBsEqFGC3RiaJqspMCCJAsCZ4Q7HRNko7431m+fHG
iuV8oG2CLkou29Re6ly3AWwa2xyv25SNqcXZTXyQhbQhZxD9j73iBp1J9CtFVvli/oawl7ZwTAAH
N1CVheseizh4THP8/dNfMuqnqPIFDbBVyn9kmZhBR4JXo0WJFMhCxHF6W4vMfW5wtFmgIPVu0iyZ
Ohwjg3Ds9yrWfA8pOeQw/MmGqJ3s0a2byn5X1WX7QAMEltwB6bMYXRC+6z/6uD/dBBNgeLyyvMcG
JCCP4LNd2HVSPgxxIh4bIb9kPZu/9XrqcEjJ7bu4SRlSsHm6ool8EDjKMetl7oXclcGYbwF7jN+6
GI9Ds9KzBN6PBhxicLw+XqBtjr+wwto2mZ13aNyHH68kNm6eA55ehIBDBnrhD1O/bK1M7UC9gDu5
lQFSCbqNb5Zt/V31qnyw4jZDcX8AdwC+LI+5zhaxPeTPlhmyAa3+kasegySD5dfHKGbJmQI6BRSG
TjN+pMlyqlP0WUXNDZkWSO9XRhesBCeLZnd4fqE8wO3gh1UAv5S6zjelxgpdwJoBb18H3qqo/OZr
1oIuG+qSP3ycedHf0Lv3KWuafeIBvYXm4fKZZZAVMRFBOj64skUXZdA/z7MATVUn2Nfx44r71t/k
+rigqBRiFl8/XJeLc+7p4DzLKH0ePWStQg6IXFUNx1Yhqe8ZE02S7racqbe0q17bLkRSrObxPvfW
zey7J0NXto7rCLnLvjY4wsaF/lGPmrqCDEleZFVwsiuOSgqwhhKo47Y5Sid7H6qsBBzMaQ9Xf+Hi
A6eIq08H821gV/2+l5GB+X6sF4O0tlVu/43bSoLEOwYclpz1YHfNyvLbd5+VdNZOhR2a400ITcR4
yh/tIt1fXXRV5d8HWTlnFNriS6SCpEpd1BxNueFrjyTfTZywt8hPgxuvw8OjKsrkTgChBuEqS2xH
FFCtRQMA+7o1InI0TYEFC0GHU/eQq6k8D5I4EeTgRJLvUMaOL9ughI/XvgI6N0l0gmZNd6eIfQAW
M1bxiwWl6gHfv+gU+3l3ZzuZvkfNRt/30yma8ZKZWwxQImjUxOfa7dVdrjp/0Q3AMWUsV3c0aD8O
Dokf39oziMUr6GHr0HniWaAf/FEtA2NVYefgBix3YTqyO7J4muFM0dR4JppJFZbBqoiLYksmCwFo
sEFEs1JODd0fnKFqX+ZbwAfGp4pZfwdW1fwsc+SmWK+/IJkDiXE5QypeS/82t3CClFzlXxhXqCsh
tInVX50l/aeoD61NIfJgH4m6vYst04qiuPqptkUE1JDnuGzD4ny4CTXbpqibo6HYmBDs2I4KtUhR
NuORrtJxAjzpI7hGH6R/40j00Vh41lAImlI2EEwKDw2O2KfKDEkv1bq0K6jXmYwD+ehK1V0Eejhx
yURc/TTpe+nLmNvjvteJj3OdWXrdaSpT60S+ywSqB9edpo57mzr12Qa1/W+yHJO/JgdaVCLxf8z4
6HD3l9kjysoh6uhpdFOpsMe5Gr1r/VjPLx+LWlUi7dT5PxKJ/iZaFIFebtOhuWGNO9JPt7HZS1aW
4ENvpjdRQBPPRuFtVXre9BZXeAMWhfZv/xDGTJj8NWwYUxenfaDUjT8cA3UjO/7qO22DW6+nX2YX
3SfIsA4/6ixZlyDLQDWz1iAUVuXPMQEXTpaP/BU3bbHqKtcHMjDKtqHtzwd0zRWHUYGhzJ9FGwEW
G3V3WV3cCZMKtiu9qnkbfJ9ZAkbbqMgeR2ZNG3D+9AfPlt0tq2oc8hu3eUKXANq88lT/TMt0EbNa
/x1w/WqnJXsdyqJb9eDwPWeZZ20CKBZnPjJLqmbT18j/YaPsiLqVU+6mLBnRmlVOX7PqJ7mTNP7N
DaQYBIzGuX2A2JNeW8Ggd05iq7emsE9AijVIqwXyno/iuWK+fIt1hmMi6/mGTHDHVOhYtsZTL/v6
GS3eK1oN3Wfz9HHEStdKvcXSBh1zn5WHPnfVgxZI+3jOiNb6zHAne8N2DrX9CDozed9aw4OPStKr
APJ7L6rOXWWhenbQ9YW8CWqLkCOylh6ymJDNcJzsLMrC3SmP/UWWbvoO3O990R9dJHfIdx3Ar5Kf
ofkHEiVUesgfGhf5kRdBmsra1PYinOr2RnRieqvSnxw36hdXj9NtXRitM+OGMqhcsXJuUewbprd8
giDjf0TNSfi+l5h+uE5qvSiWIsfSaL5jyNTf8zBKtwHOi0uQHuAHVLxAEyf6HzcXGw3MEgJSgJtY
4xze14kK78XUbNCV4pxi4+rdzjkPbbekOTWDJSGc51srnKutg+PzoQ369qAGqGnhATpBihMCXDX+
Sl8Sx0cGoi7jH8Eg0FqW4OuOE+QaAqThD4kq1aLXO7DkyOcmG62VsMsSSBVu7/tQV7sZ72t3wdxl
K18OxVvh2C8A5Hl/Z9XZx5Eb8oSQuhoU+iEVc9q9Vdr/upo+Zv8zzuq9NxCT6UdRd69dMNcPvczY
MS2TdDkygK1UBpYySFV4p3qu8nt3iv7KUfT5MrEJhZ7Cng5Jl/HnyYn3FB9EXrB2Nfit0XFXfmlR
mAo5RwsYqvBc4ciJbo7osSuHExC769Gf8pdpFtaNJ0Sz0tBs+VLa7Y+sEM09oBA+HonxvHBZGn0Z
ugFM60NUHIsEIEa8C9/XJh5PPLnGrzrvWwYgLKt/eKnlfUGWuhTRaSxa/O9IuLfqoPIDKjzjM0Pi
Cu/AkxrUUrBoMvD1+5WuUAMQ2i925LtwFRVibiFCqNvLztd1tJhBfYwB9V4V6MLzqkkfrgPuOe1/
m04b6sNsBlpRZoW/nyE6K2PxIxoG+4j/imc0EDNDRJUfJmM2yguWIWuiHc3ycVJrMU+oR5pZHyRW
m6bx1JpM5mXRLrKiYJkGqnjGJ5+B4CZ38XZkdjY/A5CiHxerHjowk+QHCp189CJzU0ExkYVK5XOO
2jVnlb9JeF6tvLFDR77sHWjYhXxHZq3L9Nj55QtZzEQUPnqX+i62D+SLU13slVfgXYZa+H1XbxoU
mCAkiGBWd+kG1X2IZDQOW/hxbp+FHTx4iYjf5BAHS44v/10ood+ZWZ2BioGLXU9tBRByWT2HuYQQ
QF7OP12cGemvBr12n5bjZWy+A+3L+3IrxlceoJlq7TsCvUkN/rwskfq36GcAYRcay15Y3wx7LnJr
6RsT7VjehucO39Cs2/jjKvP5vKPZ3rPCRVM4wNyb4Eq3b6VKoXs5qvFlBOtP5Wl0eNdu/ISX0sVg
4wQIZF+9m9FqegIARqHZHLQ9Tg1stUws9BniXfA1q8MaYnp1faDZOa12HOyxj6BEaB4YUgLkFsJx
btIcJ01axLlSgN1aQFqaLUuQoQHb1q95MRYPeZaiYmRZKMCZlBMN8/zaqXp8IGOUChqqRTTs6ADK
q+k9XvipbIDxfB0FGx/8PH0cUlZbqB6H6T6Oub0WClBSgIB97zSgjetWoXP9k8/CYwiwYdZCNwDR
Hj7QEzMDTTTokbrVrr8kv9PX9kGjyWOALs7T2PqnrmshPOu26olXUkAqc4q3NFnbM+itR2QLaXbK
pb/vgwjqnd2QHQCPDDeFVT7OnZ9BqhAuq1PvV+S7mkkcQb/wGvOnJcBe2jsU2fHVbp6YGJwvTd5W
u8gp8w3AGc4X7vSHPguqp3RUNoCTc7tUqXC+dBz4xHqyp1NdJcl9UVqvtNyJx2JZ5YHGGQpJ67Li
w7Jqs+KQz8x9tfNgPVSseELVxb2b8vmZHubhJBj0F0vklE0ULYp0kB9o9t+LKEqivVkYdjzgTt/b
EzrTlnQ16YqaF+iKpTzfBY6DxhO0Mvh1iW/pNfh/r/1tq0szhPm51+1DPFXWldT1Iu7RrQMBCru5
XEZjNKNFEuxts6zYPsDTUEBYwTgvU58WSHeC2HLdtyty0jAP3gy1DtoQ3b7DVpXRQ1VZKxQ+OZ/W
PogqF1qACG8xxYN9kmk0n6K43uJWOSLtJd9d5NdeOe0CXv64+i9L0w5/80OI+5jbSiDbq64aToC0
kUFLQzc1+GbQCQK9hx/WfOyMysC3zsnRyWRcl/1cBu7bibMHaAzjTt7i+5LHFuRfA6AcFoYbcUrc
48WiCRqatt4Dv+UCM4fYqz8EmPIkIWCN6m2282iPa0iAD3dZC3A4fPoRdKm7BBqwHkizrtGX1TjT
oCvWbdniYtNP6AFxO2kVPAwB1HM6NNOsqcpH9b5cx+csCcHdamqBblhziGzz+2stEO1v1ZoWtWnh
FMumC89IQMvfFrRmOe0RDF61RiukXl83+fgpQYaXmQy31Ql60Y7tbbIqbo91kbwJ9E3vLlapuqPL
BEREyRYhvj5ljl21mSEfDRIYSEhX2xJkHTaTS1eNn6cpujZLQCIbbUVmfb3sSj7agUJEGtWHtMjQ
qPnxg+mSZrU3uQtAusJ1CyIAzw27Q2p+58RKbDSRIDuCzlYM/jT9XU34esRg7Ti6XuT1K5pFW2O0
bNFbB5ACZsgXhBLQDrJBfGu6oMBGeHHS/PvmAmxQM46+FDjw/AXAX/Tlopv2UZTJLYC77SmJiuqx
VeBRcizDOaAkWg/76mme0Vd7mRxDwBMSm2+AACofW18NdyABXdEkbZYMJZS+gwHsvWa3KE85SIPz
F5qkRYkF4K3VvLUgd9pRVStWIZJ9AE59mXTQ73+raPXav/gp9pp9/4j/tEf7T+w1jK4+/NdEPPll
FF72JuvyezAADjt5FrXMbvES1txTFmYI9P0fXHMUCZRzeg1ZX4QCGntPLrIoc4Pj658W0l6088dC
2QMR9oe9aJuPqOv2FOr79WX7X/dCv6y4/dVFC2mvj39QP7tfo9q8U5oc04ebIsn6+Bf8Yb//+jT+
sNcf/lH/9QH1ow3qgiD9FvRQL25D72y1oLBOYiU3AfegxGNeIK3ej+9z9RfNkQdKXt4ySIcQLbcI
6POmPJbT9ETWjDrVY6OmDIQYaXd5Q62R9lvLFuLReBovE2T3jhWS6ePCstuxXzEFHEaObyPNEObo
MtG2YITDayseZhRetM4/K8EpP0O2HsIB5FRmJhrRNDY7PbAQgX0snOBGsDa+D1OBAfCDnSVrBgK/
f3xjgXf6qnLkmkJoAi3YUCFP0c5+WWbWenF5qOJqgooorDRCtrBWYsFaFt3TIiiLo7Pedr5fXSPo
7Dai5sGSfLSy0xLcnHkVba6+2XtIOHr9Iq7OVI7y5umJLCpVfVg0Z2lwAphIKh0Zq1ZMnX+NvJS4
+uKhRQOlBBq86KevkH8Xq9qao4ODtnacMcRT0cef/XmWg590zo9oYMtOWtoK2EjgR7ijsxMNdp7m
lytorrVrIEOr5e8TJrhqBN6+fe/bpwXGTyba+9A+nOarP+5rwmINKaMef1L0i1zCeNEfLJQ0SxQs
JPpwY/tm1ugDxD16CtbAe/5zSd4skxZbUpRorTkAcwwWXLwUwN0mYUv0C+zwL4y2o9lKkC/kEZIq
GsJcPfo0DjToooihNm53HdDd/ziVtJBvAXI+6Vt72AuFGze6UwRep/gcl+iWtAd0DBnvZY52uVwW
Cdix03bYtTgtnJoKqIQBCOjabbJwJZu523YpRMO7VofBNg/lT+Ajh91lemzBbWel9rEvWRRsR14a
Xhkery/TbZ0nx7k5VCB6hmg97V/H3tpzR2ioGwReyQaxSUJooHeGY5t8AK++X1kem6DHZudveTb4
u6Zx0h2zS6R1uJRQYQJe+gxENXpiAUG7utIqTM91Mz51avL3FDXKEAt6GyAJbzCIJQ7KnaBdQ6Wh
XdrAtpy4xnPQd3l3GbxCRQsNdAsK9b9MUHDkWMc8EMUNA+GfA7V0bBCz0gNtyZ72IM91N+0HgG1F
3ssAldF9ntrPlraBrjIDL61kWlTh9J0JK9l+8tFlM4GyNh/zJVnxxzIyrTJC/4surWWn8QIdIidN
UHBAKPkx92KO5l8gw68DhbEMZMC/+sNW+mvcZbtl0EYNSoZbh/ilJSQu1jZe19ZoEUwfaXIY3yfx
CUyLkOtvhZ6Wl/oFg2LB2ZiXUgeZvjV/NsHi8Nn8bW2CWQfaJIsWf983qO3NjygWs2Utu2xnu+n8
yJh0DiGe0QuaJd9Q6EMOZZgzufgceGu7DUCikmB9mrrduR/q/TVeDmgk6zK7RA8pthy8uEVzLI5I
bf/FRwLfWQRI+JxkHZanIImLFZrOkD7mI8zrhLmi2YKjyTiYUS9b0XTPM7nKyGlifl/364Y56lHL
lI1zt8qF5W4cr4gj9BW06DEfu3x9sblfT+e52gnHl6B/MyHoNX0PoeKPryK+dkHLtHRAwYTMmKV/
pEMUbeos1SDFd5vLwN0yW6CDagLiaUiRq/PrBQtq73VWKtzkLBo2aC11XxPAIBee5tMxEoO9j6Ks
WRQRskEZ4x7Kt4V/KpF8MAwO4js3rNJlhdL3HOU7wS2I4zEvf4qTH/+P7sg/hXTuOGyAnv9mB+AP
Q5eSr3H4+f0Nkc2QYqncS48UvcrRgOLzJz+qCnI1Q93hRpXxMQui6hsY/GxUCJz82QE39ApNKAG+
O/W4ZVMDjaFCqwOSfdO21cw9OzJhK5mgtNr3hoGjceU3VKNPacaebFBx3HeNAwyaav0NZeaDxENZ
pOuToxOOw2t4dzmtg9v8OAQgU6RTOq1p8We3EeZof11TVtbwGp2QEZsXTl8lp6yQ860vwBkBZsYe
NDy9frSR8TfGZXDrR0twbaoJmK85W06sASgHafGbBhLkqzyu7nnktvc9aEVRIi939ItmSHWDDSL1
l/QreSMIkXXvFXsyfRCN0CIxFe1j5VY7coN5532RgzP3bZfl4DgtmH9I3fE1bSP+MIkyfaj9ft7U
UB1akY8GUTgZ2J7dfHf1gXrhxo3H6EirsghslWgDWF83StBauWM8ZaAlx+Y0sCh1Vk2FB83V1xb2
33Mfo0TIK6iA9FyuawkaCeTtAKQHAI7fko3EO7jzMhTQpk4JkJmboNCTIBa5BrmVAFQOLDzrT0F2
ykv8cZh4ikwhFX0o8XIRr+T4VbtVdxi8foA8tcgPZEJWBucbr3sGtgTd7rJWdzQkylF30pVrJHOG
I7nmxm9v+DjcV76o/WOgSn+Tos8tcvNolWtnJ3woMMi0YRtAhaavYfQMmqniS6WKfIck5btbZc/Q
jMbdrwFAPrSRGZXOA0D6Hb51drIPjNl3VnRCX+aOItr+3DaAvrTMqcJlN/b43X8bQPG48/N+PSi+
7fpNGGr3r2B4aXHvR45zVudENeproLgESRy7ta1RrUfnL3t0myMNFt5hL1dpzMXKd6QhLSzaw1Cg
Ew5ElJ9vuE2MfDk0kjZZ02fAZifLKQTPB6gM8aJaAP6BVuStUtawrMFou6bJynPR9GsLpwPd07wn
n8UDA34RwMFEwGnchl28wnuQ97WLGneZ9DF+U9bwB1Rjfpbc8r6OMd4hQUENXSmp0DAgwPVECzK7
iyEPVYA+t/PQrcVbGwJP8bEYKrDMfpiT5ijhFzq7zGY0S6ZfWceL+REsUJq850PGQTgDaTVbxFBu
GPgaaDHnqUu89DBlal6AWNV5inRY3sV2uKdJ3sHFdbeoxjZ4IJfMxc/aVfmRrAja8z6WHFRhi1WI
OymKYwG3N2lXQDO116pY0SUQjbNduIfLLM96KC4JGw+GHI/ssckCoCNyhQ6b+hu9nzM0+y174296
kJwX6KwulDvgc0jAlqtoTFukhrKkEkuaUqHjD3h9nW8L0OIt8bfX7VsugJtMpF4GvYy/o+S/cJwu
+BlrCOB4blCiZFWjuPkRq1CMQ3e1G1EsGoy958pGklLp9laZGjoamfZIoPRfUTxAq1Yy9Xc2dGB3
QkXJLsiS4Kw9FKiLQfX3CYCkRxddWQvqr3ID1h8ZpNkXbdK7z2TSbCsZu5gJmIsWo3bro+jRKVGz
vNlYIgBfQjc49zPSgRCREupHmegb303c1z9FyNQHSePcK9QfkB8vhld8AAa3D4MGyof7THJoMKCj
/LcJSqCPzgstwktS6l72YWn6vsAXqHe2QWaBNdKUhxs8fX0fYCCAFx57NW9AauW+eoDGAGIL4ZjM
mNYIPBcIKEOUvT8vcl0ZP+rW/rRohDaNVTTnynAp+xrsyXGAzqE8lv0q9Q3dcs2bf9tWofsVrRkM
cxWSpO6afERkRb7rPlAC4MCMIgQkpwW6v7R3qrSd3KS1Gs8xeMGCRc07tLKVw9Gq4LtMWJV7Ksbb
y6JkiIbz4Ibp7VjMO5E2gVhPo3b2Ok6/tEAAirXrWOO2yYH/puDLugBSIWu3Az0i7YwuNfy0CJW2
FfAw6Vpm03imcBp457yMEoSdhS2BYsbHQf9I2xYhFqFfjUz6R7q9DBeOF8qLj4Ipjnz0EVAw6E/f
4y6fJ9muWXf9rK7raAntpb4DGm0BfituPcgy36adE9zyaUKi9mrTFSuDciGiqd6QOXJZv8eI5SjB
OI7Xun6PHo9H261RO/LQW38KzFBYqbWS4FReTjRDTho0mm4gaxS720blw6np+v50We2GXyqwMC4h
JAftCZuJt6a702CmRYNkYx/nFp8/uWcUode6qqNLFLL4z11eWCgDztaDzYsDRfVZpcCzbENGuYmq
VdoXejkHgXsXpNK763XsAA6Mo7dxecZF/iaW20EX3ZH8NFQgPFnG49huURUGTFV08wayFyAM1k0O
NcMRX20wMtxfffko9b00A/m0BqiBQmjIi7xfRnkCSp6I18HJKAU+1aIFL5yjbbANj+zgpqO/jrNy
eJkK76Uu3eBnVQCeBDm+L/8ZWg3BiwXNsJ84giKH276Hchegvuuukof9iwktza7Nv3et2iGGtGS5
9NH1cMcAkF6FTa/WdVXi3dT4ykm0OxBpTyjG/OMDbYI+TlAxdE0EhdEg6hEwUKs61UES3rky5Yex
zB/G2Q03WQ7tzgKo8aP0S+eo63qeFnQZT0O8dG3Vrpou+ccpQY5zpPApQ/cjcgHjlqLJ92l1Z5gA
stg56AmVNTRim30LA+juHbZBVcc5BEgpvfeOhv5tGYIwCqr1N3YEMn1AftQDUHwJyhpOvCSTJhxm
z4vOrao9+fCOox4K54Djob4PjQFmCHB+QyBjQXMUVfDYWbGusNYUQhPSth4cO8YtyPyouARVI9ix
N9efDrnWaeuM+XD56bQo8YAhKnk77a4/HQTbi8Fpshs7Tp/Sgc1HGhoP/TKLGs299WiUGcwEw4eA
/xWhUYoCafDFnEZuX5Zk2gp28Zw+Qv/UPuoAQpKAEoIm0IUcGWiC5nQeTzQEXTyeRIk6AZQzkQ77
xR/UfG2LPITKIHKRlM5TmdcfABt0F5T5E0nXHxKJZ7fLs+J2tNLglpn7EMBY/iczUX28CgVkLSnk
T3FXX4NyA5sNDY3ZjobeXEVASkFWLThB72NY+EhSgcwjSB/TQZS3bT1+veQpTLJiNhEcLwo35PuI
AIw7fYx53O5FKkEnBxmDO0+5chGncv5at2gDZg4rTkWrrV3dWy0U6BNkxhfo0ITepxtGxzD+iww9
ApBOV1EQFGewPm+gwVXeXl10NZfZ332durvf/NFQd0srce8BMkfvNlA4qEtWuF8Ow6Yi8A1aw3ZT
CfLnIG7qZQMqiU3h5/5dwAf/LgY11caTcb0EYSu0KiOoKtwmNejnTQgNaCTMoLczbFnBAcZxwazH
KpxhSUdSGGkQNxNAXvTuvitY7a4cSFucbASTj8JSdEpCnaGOlpRK69sm2ItEP/2ecRP119nGtzwD
JeQDmjVAE6ln9gKN2WQ5QHH4Pjbcp2DkV0eAX8HWlGi+te0GmJ8ZB3Tp+T8n3E/NK0d7ex1kwbtb
dPrFbJPpc5S49oEm8X5qbwQDpQdYfm96M/BE438jXQYTODjpSsqCodPdUHLS9ATqi01YyJdwcPFW
ifT/QTcgFUD7ogreL+PmC6q+UAcwgjKQLuVbUQ/QosHn5fQ6f4k6Hmwj4cZbFxnk58gpzmHD++9x
hWMq9MbHuxoCr4ckgvxFCOTxd76meQ46t1U4t/6hRMEB1SYwUqJLYQCI0geTc/tF9VN/iAfkuvFk
hKsP9PvkNSyxRiBS01wvKeQ6AUB2NdvdTWGJ7BAlYH1AV2F2uJrkC8wEXdEgkxnNEGghRnpUuO2q
JPu3oGFu7hPZqANSKfwhKcRf9gTOULJmc9oHksJR/XxPnqHv7YPI4jeaugRlOOhlky5W1zXCVely
aDiSWmZXGjJH71EzFyey7CAOTolTbq4bASMT7iCU9SpDvW1RyTw3ZqAr37zQoZ7lXSaiMQEaes7f
0PvGkKhrgrPw0vAMVbZ2D7ASqHZ+WT5BA2sVqgnSsSb2sjxy3bsULOI377uF0GMUGXpAXA6x1lpA
U2FVasiUJEb3yprmdxksK5LOJxMFpacRZH9CQeQp4t68UvZPL7OdW4li0nFGjnNelVHprHw8yNbU
khNrPzmpeXoHjRmYSJREr3OaFMccR/At7nsG5wE8dN6VeEnU5XeyaChC8EQu6HJKenSHsRRSAJF1
vIbQVcZSCc3UGQTFDgRL61m/eVbrPxZTtJiayL0PjNWnRbgEGQTawIzZtJYP1dThqPpRL8HmU28k
XiEy9K9DLRVPvnjf+D5sLS00Mgf9SXhteD9yEZ5r3F8vwTEOYYcoz3/kNJmL8B6HkAKCX/Vjn4iX
PISK08LOO3QXgCab+LInYxE3NrFpK3wLgKdQEmUXcCzjq8xXl2UUI1P7j8sMm3aoEpx8fbavExbj
oNuibT5pGMgmzSXzLHTpK3/32UfTFB46uB3HKmYriqYh4ehuv9jgrUM+pivx2mA2oyEEVAadE6hf
QCjtRoRdfowAN9mFE1rgjOVaeQ4mMFxxM0yoYOD5NaL6kwLvCXIAOK+BPdKrn8wMDFiApGchmjJ/
iaMVClRXeNLh5liHiX+wSqPONUMAGBAlAIu8jZV64y1Ey8db5qT4xn2YKlWWQtNrkC3QHtlfAmMz
TTFgQJYd2oX/WeMnnr8uJohYtDZIXRe0JfSV6qQuzxChic8ts58CkHfcBBDaOdMw6QxMjSzfoyMR
/8PJ13sSmnAdngufnDpmTymyQjdg1PrzWvTeriwQOeTilGm7Ws3AZjyHqQJVBoS+Er+xnoGpPfad
P99VlcJ7yyQStGtJkEcCQhkMMgBDVqHvQWPS7OtxKLddmDlPTcV+UgSQiAeU0eRbKuN+DTUF9xDI
VCPTEITerklivfsjrcmF4aQ3JCgNaopqEaJz/BMpCs18okEJQo10exrj+fFr4JyB/qWOM9AaoI6z
zVr/u2XYSmiIDFPJ1aSrXndAK0Am+jf/NTYGJnsL0erv5BLIsaMWTgwoH9sxNqDlE6zA5FfJcNJj
By1lXTl3LTDBK10m+ZpMQNCcOwl1G4Aw629XF1014wQlcrwdp5Bag+hNOePzRvPKtpKJfUch4OvA
LQCnuyWZNGFLPBIiy13R5u4ktxKawWjzU9ZeZNmdb+TrIb00nupIofPODLix5SvIAzsru24rtqBp
CnSn6kaNYFpMQ/51SnOoh5EGaxjVOzuekKmC5N5kFFhrktyTMumBTDKte2Pqj7ddlb5pVJWOPrpj
n5Iq5St3HuSuzub+SYxTsC1lqFY0qyBLcGRF8o0ma9webx1LfHPAWHNmVpCdPTMMOJTh9h9UoBX6
Z4KuxmZSu2zC3zaZ8QypPrpKRyu4nfE8pU2gzYP2fdqqm9MttB7SW3QX+Mcue6vUxA8ReF0OgRno
6k++P4WMRQdkYTav/vfSsQOvg2JsTeoHV2GEq0lXF50EmiYb+et3rQT5cXWdkHbTQ4DYAdOVmb3u
ldkTeNMiEB6no+tDa8iOyn3al+hmA5PycrRniXc2P7N23VzLA5i45YGuZjMDqa6NF6KHO3YCvXJs
KI/VYQeyAaUKdgLSzCTkZJOHt9CmgE5fpR4mZ3qyUED8koeOux5yg1sdYCIZv+iKuAbQrucHcOHk
Kyg0xQ9q9rct+IIOjRkyqaZqT7Y/2KAf6tiwEQMT+5BMCnLSIAEHrom/XDZavbhBPu0dp0atr6gS
1OGHPES7AQR58FYDyoVaS4i2+slhNBa5rnFk+p1fLK2grw6VjPa68rsXNCz2O0sYgJH2+i8MPe8R
XkS+DegCXbd2YxlKEPcBn/uPGGog32Rb4lmRjsUdak0LW+n0bg4TAO1tptQSlBzzivPs9lI1bU2F
lMqdWYnX/xGsX2SRn+OItgBmqVxqN3SWbgCSXZ4n02Np6/kAvC4YrO34LRNjfkZLh3+YIHW9gChW
+4LkgkD5lkvUYGHmoGPZNECBoAe+8JZ+NLmbglBYtg0QpZLtTk5pciIfXUnpvHIvhmhqiqbi0Dx6
fDPUXhyd/WT8P8rOa0luY9miX4QIePPadrp7DCmRonlB6FASvPf4+ruQGBKjFnXi3JeKqsys6uZw
BiZz596/pdmQXzc7YpbDo+K7ZwmAZXa49Dr6dmateO8DH1BhDPs9icJg2LnNgIbl0lTbRmGCOIDy
hYbyFyi5TOcwl5H9qCEjQJXBn0/cMMKDUAyXhVHv1JAGJmtu9Y+TDzZDlpu37932UZbilaXa0m3T
FXYS/0UPRUXXRO4/WIo+H8Kcpk7XzQZoM/IYxUpaPovI+M8YufWLlnfJp/5hHObik62ZylHlMZlb
67fZAT8kzBOAU+lHMufTRk3RUgy46gO48mEKYLdAm6xEgRAFEMdrrZUBIw0GiOuCGK1dYcAI69ri
sXOYkXuAJcNKuf4FoflujL2Qdly6xQOrjD6C14Jod7EFQTDCQP3dKzOxFb5CB4RD62OiFz4/Zn3Y
T+M8nlwk3GAVC1D8rMM5QmFRYe3+0ZtIR4XmXCOr1uqXttNOvm/27U5sGb1LLexPXr3GiFGzNP3S
E3hnH2oHpkeE8Kpq1yMeezYWGoGymd/D3wl1o5+pSDU54RPgoeQYoAq/V4I0erIbhaq5amjRtU0i
Eox53Z/yTE1/nfPC3qnUJ/7jKdHRhzzsL88xntrRi8EZmCa3ED6hcmk6pzbZPsQUEZ9ivUj3fRvm
B+TlUVAtk9I6T1R2TB6Ur1MagSCzl3ufy2/Elc52hLbd6Xlws/xhioxkHnb08Ay8ZZnKS9y2ysvo
hJ+jPEZ4ZlmJPcwT+xrz5oo+XoEuqGfFvwBmSGCkRKteG8HQzE3VJ/vI/WDAYfOuzvvnQLW0h7BC
aTaxal6eZfpmCItPucd782aaZp48gYs5S2vDDbHs+aUJuba4sTKcLTXq4mPoTu8buCCu8eKVEN6t
SPCpIZiEDpxz6zoXFCieSYFOKsWxUKV1Y/4ANxHFtPbExVJ5bwaK/x7ZJyAhuvZVVmLPqsiEcdXx
94hI+GuY1Y/9Xq3y/ixxfdX4Lz29zVzM3V9NC13NOMy0kzn55ed46k4FFfb/hAoM+nZkzs+K59VP
dA8re3m9T3p3l/Db+KVZ6NoNVI6uXZp1N3pPPgcK0kOZORq/F7F6aaR0ms4QQMMM+UcbpVSn/Cr4
TYtN7TAB63lJOqt7mPvSRIEzgi95ND42pgmNl4hfIhgTX1uQHru1VuBNZMLu1/3iV8ylNpMk5MFk
P/Bl+1jOfnaRunOkpc8ubyW3XEu4sdidr5/rmvJS50Rwk7ljcF3LTVqg/2rTiXxpq852DjaUTGej
spFNqQage9qQHVCkRH6SBzKyjG0BYFM3PpuxAV9wFv/RGyS52iBLPtRKMJ0DAJmXLJ6DQ2nxciF6
ByYJZp7EEZe5ylpmOfXUV6OsZUDKOT6C53mpaDifCtOtV+CUWarFQdHi+JCPCz/X5L5As+RDDtm3
oCLGZL4OyyAzGTwD4WQ7DvvdqhdbaSQtO2RuRMZ1oHdr1X5tGy7kubPw1kFcMApLwQ/bFia7xL6c
AVTABSrYncrlESbr0IZSRSZK1jKs69BuUJlM2m8i0FHBC5Hv9IXzahXs4HHkqvMDfDXyo7evftXz
s5sQOwTtMh1SxA8O5hQOL33dDOhNMUNkgjd/o1OOYgsqFX2DXJ0muKaj4bwFSrQXFt/yJskvd3Yy
TU+V2ZvnwJvfFXb5tdHylpfjwPjolPnXYkwiNGNEgdBDFCgOxjPkmvoL1THroISR8QE8ASgI+K3O
Q6+pp6CLUZmhvvBVZjmN5Otss5WbzWigtLMUtGW7UnvvJeNzYNfNJ8+n1t87aJvJEjIWlGuTGDq1
zGo+AaJYuEGz/lmWhg8oKnF/89qsfCGB94fsqQ2ba1jt2gcJgo4xRpmHy50sG637NQNwH+ql8tyO
evwuntQMmETzWVYy5E3ugwQ0zIdA6b1r7preNV0Gj5oiN5b+TJMCBXzSXCcvLhfgiaZ9MBfxJtdI
k71481C1nvNAfS+rdcNz6jb9h9DLiiNyZQPSJZr1rgOSc8rodp788AWQ0ZOixt65Btn/Ui6DPkfh
A4R7xW60u8TakfQsXww1Hi9Nr34WpQkxVbnnXVLN+GpXaXGYzAhiy6yqgPepw3OqaY8NBfxfxdT7
EzSirhtevTaNgJM80jeS6EdXrZqrDNDc22fepaFJyeOrW5efhlrtT6CEmpWkHmYBSOqn7GNeah50
qfDWy8CNqzsGsOBz3fhuK2t0hstEv8imedkpzpLtQ+b/YzvlkvpALpLX5BiFyzZG01gGVwXItavC
udll/IdD34AH1BtKrE4X4FoDxOyQ3ex18JPST9BZKA75MF7wEvqdu+fO0Qf0SrtQ1w9Zg4iZvGHM
TVT1j/LyIe8Zs1G5XInsfje15NXKLNlFVj69q5yapr9cJ+Ft0zi8Q4I6fLLK/KGdnAjdcb//VM88
Ea2lxGKmadhKFeOTzcNLaJbWx5w28JdJV/4UszqTCAQuYRxnc5yOWh7GB3XJ4eewfT3QLPoFUXLg
NeEPGXBxoFX1RcLELlLgMhMnrMxfZDVJMWAZNic0KPtgah/Q5RyutEYP1zYIXmdaN75dev1Ahj6O
fnHr2fHQCwBahFDH57Ceqkvq99O7sv9ADatH82d5orMj4GFzNXP7nVzuZnbzoSlzaKhJPNaXuAoo
RRbGcOoA5XBnMuMrbaoX8AfBbYBJdNeiCvyu6PzPLo2Wn0FKTmeaUvjDa70ILn+93aEUEdKamLS/
VUA6qJtGn93Cm25jGLYAl9nlwVNw6F2AtFMUfjAQQjpM+tjf5rGg5rXM1GXYbNsyrXOv3G1r9rtm
ru9m/WPZ5O1LopQlt/sq+9aMqJma0/iVZFZ8LCwXsI2a8GDHn3zaKSaPrQAO4iboPyQtyLougxFv
9SJ8+0tmeztxikkboucktbJnHxATmqpWXFdnmtzz+r3itu1ONyALdAdKpDI44AqRDnb4zKn6Kwap
+g3g2odGbYePRQHsZoyd9uzoRn31F9qtMv5jdu3kt9jxAm5784KTqYxPxtwN58zIvWOrxdHRg8Du
0M9O8K4uDg2SgC924yWUzOxJOyVKm++7KQvfOV2OUe3jT9WoFKTx2CCDlprKFUGB98t/ZH7MY+5l
dZ1fvT14OiX8BRrG4jxk7e8BIKObVpvnxl1+raWEJcMPxyy//aX/vcoV84B1m9khpa05VeuH3rX+
WO/2ZVN+43OSy6CBUaOx4+/LKr+2ldlA3pjT1ewotfVkLYPMEje0nrwpUw/Qz1j7dJjTeSfGLbB3
s4c6BGUp9jchHtTPZ7CTf6ixbkEuzFFvQnoNTv7azvTT5glMKijjzCW2TeduR/IZ8tqxfBgLdNtl
ZfSTWxxWh2ESswhvNyC6LlzwY3Q+zu0qbwmeGtHLDnaOGA5jMcI8xRSmp/FxjB7XlTgic/oESQbQ
Lei7eMxPuj+L5ObYVf1H6NQknWJn/MUZtOHs+5F1mUy3ePG5eB2gLA6/Gk5zkT1pXL1Pyoq/N+h2
Uz/5s+qmnkK53/+SGO4fObmUm5gssqvPru1eZDUhQvGLb0MD1PRWdKzGJn6PECo4XPW9Xvf+UaM+
e5ClzVPlTjGM5BItMvPREw/o1vtkmY9Drty01jwro3/MjDr6NMSzc7Wagb/6su/2XqBZV2rGiLKY
YwinncKTalchmZJUt16rqb8m7osPpcTVK/r8Wrb1yYK5++JnCEyoml9eNMgH90WP9jY0Jsh6QOk6
eQ+NHf02mU59zJaiJvjZFsk511kEy6MWZI2PdNHyEiXDvLwhbcvNFjQvU5mEq09bov419G575VHT
LMMlnxLePMV5djzF5QpOAiw5TrGZP8ZzWDzKLC8MaviyBl9WPPJuPd+cHGE2wvzWAzW4Ode9MNJf
NEv5faCDvg+Sb9rQaoD7p+QlqNzoVoewiLaZnX8CbPkibwHQ7H12+FX7GMU5ANcg9i8QEbSPNUpN
By2d+k9TwNUdprnqyZ+U/lNuBbuuH+yPPVR9L10/fZEow2y8h9iBhU6WFi/VB5d2noss+wTwkKOV
7yenpYtx8tYoyq31yW5DtLIgLIvJOl7s1oyf8yqIjspcWB95KAPzWY75n2P1gVum9ZcbTx+r2q0/
1xG8Z0qZpetudVSNC+mb+JnHzNfdtR6lXKeDYtmdpVB6RPbOnMtPSZ7FH2hWRk4+i61TbXFDymZY
Reld/k/Z0fzvVL31rME5+ZRAkQ2gDkfDX6SaB8XX2VJNWDrL+uq4tfcwjgndUamuH6rJ7F/SrlfO
C3stCYCkfLSTQj15AETeZ55voIir+5+cpP4GCqv6MwT2vrLzjCq1rc6IrkYwLbQqBc/Idj0Nt350
hpvCGxSF4PkiKwvsFozDQRlXuy1mXa++zEjGm7gaTYN6JoQgQJZrkJzil/AjNAOKJ36PNrgM/DWF
z/b4orhR/iSLzRwCTXgOZ9glmszVz3cOCUb9TD+MXuXs3eVIx6oylWpUFF7qJO6RNtbbyNhzN3lC
U9L6LSji5jEK6NiZyEP+lhpV9WAbPUSzi9eD0utYxrN3Fm/U1u4u4DpxE2/juAgSufq7xusoT4dF
8pA4/NKUCNwmjR5CKH9qLUh5gAaFztFr6SbNk7x/DMr6yYPgKth3Rqm/+B5QkCp632laRLKDIUHo
Mobd8nmNyq3yPclB5xblDc3bswItptIY8UWCZS8vQRD3t6Z52k4xKGIdh163DzYSHwGXojA/ozVR
7qkAtk/UWsEfLSmmeUjdIzLt9dGHyOBXB63ad1PQHynfw9s3WVTA0sHVLxKs8Kp3NVRY9EroCx/9
kgZq+DL+aJ0qvGz9FvKkvNhNm5+92LeH5x/2bOjqmxe7DyaKFzcZ5iakjPOTZWDGOi89brZb46zW
gPxoCZy36ZuNmzF2S/0I2i7byeFqAXtLhZrFYasg8Fpl7+MxzvZbCeJevvnna4mXasVazJC1mpkX
uu/dSxEFlH0RudwNi3iW1TVefZ5Gp91pA2AVjVruk59otHvJVIKS3RjkOsjiOr3ZvOjRBv5KqBf8
poMv+gd/HqzwIw07FqI9ULCdNgK9bafYaNifT8XIH644arVGB9ArtEvB0+5LFzkfBb1VJw23B8tc
V+L7sRLfEimwL1hT10jp/vwRWUeZfQRh4R2lJxfBp4epicYX6b810qE6eUboHcRpZ1n2C6RY4luH
RezV0KFLlVZd2+/RyrWjX8UpexIHiaPcM/ObZbhfubj+2iWGArC/eR14tCNJ3jyJOVd8WyUfram7
2G+bk4TphQHVkPhhGx5OLcLbPDpBVv73hMz9+k2CRlyyzpdUTi+S32/8MqXdw3/lSLdaKMZIRVXw
VUIcT10qtnidiTQbcpk+u6FtRTZFpl6UUaBSpwWaS/nbae0WthUq7giT1vpCP/6DQEiohLaluXAR
bQxEigaYKk1CZy8hEgyazQcz6E8Haes20Fp7Z5jf1vY8Wanlt61LW+o7QfHHyk1ovUZLy/bf9t9Z
OGPt/5MTKSt0mgsNhtq7p8hpHaANhgNYgVmXRO5TjwhtHqTZdbMPldXNu0HvhpOhJuNuC94O0JZT
lr3kTzIQFN8Pzr3O3ZkqWc7MyfxnZAPKPdUsmryXZd6OgDGXWeZN6kNtJ3/S6YaSgNhSWO/BCodo
qQbRkKCYEgbPQWeqv6Tobu14iYe3v0q0X+rFEarVY72sJMI1J/2Q5j5EWMsGGShp7MqOWnY/pu6+
TvtxTYLYjf4xCdAlL8qwBHGQ6f1RrYzq4Kroeu/A6sCV6NUXihSkeAt9PPV+BTBLuGnWKT+beGW2
EeqaexYbMd4x3QjnjU0z077oaFRr90FJPxa8kC0XlsJYOBK/r2Z3toeDE9BEEFJxXK8raWMeebW0
rnIJ+RmdpxdP7b4FkHmQi87dNUhsMyWmBx8tN1kRWj50NvCC6eCEerJ7wwMqu+fpnQFi6VGif3Yo
TLfaLpl6b71WNnJBlMBkIROlK+AKw9ETorL05DnJ8wawX0zFYlpz6MsyVIbkWc0glPSjuKU9Pmkf
p7b5Y63vafn80Gm69SLlPZN7yQFWQt7Fc3DOlFG8l3nBI2UTOLVc+yiWzWybnXeK6R2AHYlQGbJ2
+n1WFfcsAPxk+b9X0fQ4ylKA+zKTYYXnp0FF9h/98Tc2xBs/1oqp8TwYlM8wh/EgYPP7L8uwSE9r
0v/Hcq0ROLTDngN1hIyx5X9tMpX4Fxms0GxgF0GlIV2E9MRm06hjenXyLKvQQM2X3uMLjRT+s1eM
MX8rNJTzCCzEm9z21Zth0JIlv1Q/lk7a+YceMqg9yt7hiwzGFEQvSUBKuHB063TnyNMwO4UGda87
xwD7CSkMqhg/TlLoXtp5I4Jfkp+ShJbdtFcK7vNVVpnkASSP5eKIKcBciuFbqvvVkwxkVup1JstA
7b4VCnCYO7ssM1OtnlBjpxFuALn9s/31VMT7KSGjA2wo2C+PId8cH1GXMZ2+ZGjNHDUdziear9N3
mpP/zxGuj+BMYQ3vysBF9M8En4L2T3/qm3a4+rq6K/OWXq94TCmx13CMmgtvggxWbRm3urUOKt0N
q0nskMX27KOzvNaU8nFdbtvs0vrsdwYNLn/fpi28CxDFJwA+Ldi9fnzOFleYQXkcqGbsxSuORnPf
uQAnLxtlazHYVKmz+Loyuy5Lq/Kj63olEsrWYOF35bV1dWTSYCY28fqeCe1vufdQ0ADFWKEpGupP
td1qT3XWGtNurmAXgwN3j9QFtsWhw7067WSt9Vp4zkbkqKue5PFB/HKEqarGvnZjOgqXjTKMRRpN
C93N53Auam4jHCaO9cR1Xe41HmCORjV6F60dg19s1//glkP6pTARWNTHsQBBFaVfJoSHNYot5CGj
+JFrITVahAJOmVqm56oImn3RjsoNWRf70wwB+kKeCTOuAl2x8Vtn5u9HB2CqHsVoC6TVfHHzKtqJ
TQY/VNt3JtS0LZQCq12z/W/eQJFQArSpPbiWa9GAQhrJlVxSEdKotYiDbzaZkfgnlySAVllbS6Dv
Wq+Bd0jXu80SLKfqJAsviJ2dJV2Xbwm6Kft96MeYZmkSzeKUFJ4sv/vWbN8WkWq/jxXQdgnfzLIR
n5y3+f553qDm1BKM/KyZ7mtiVLKjskxUJwoOMvVb5+Q3fngZgaJWpy2N+rN9m9dS3bfbrDHh7UXc
bW3Q4iZT34zGo0v9Y1fWLtl9WlPrx2kZ4D+oH6OyxChrMyGvAA6zOEmMuLdAWa6DrSB4FhqnkZwp
SW0GPSiidQa1+D9s/2tcGKDNzoPpWY4LWveP2bHcE4iW7KlreHDYyVQGEyBhoWWIsNle9rTZZSa2
Gfn3q5UFD2K63y8hbWRD30/5koIcn7HtldkgH8nj1C6NTfVm8c5BKQzuOneaD5WR8qoANBAKE2YA
V7xiJ1MZqCrAsQJ5cLF4N/tPg+UYbwGQiXs79V9tOrL0OzUCC7cFy17ZURhadrX6bzyEqsoeypv5
hozcjjfR/qoLBAwl9/mWltpcXmQqMTp3+YNVgcCpB8QVaMFN1dvqRhhsRwNtcVyasq/O4BvXStfe
DsXfl+K9s23b5BQJubOlHWKLVpzBTrR8hurTSb772WduRytuXRzhLhh2zsKCYSnGQ5DBuF61bv4M
ymOhUljwYtWsr463tiWma6yHphldSECXsMUkJ8lscWrhCJMOokl9Qgpo6D0S04ndRgsTbXKrYr15
nabBOEOFXS61RiOkh7RBbbdVoRdXlQn6/rBQNGA7ucPr9jhOZ9tI/wPLNB6j5knZWobXyCZUaCoK
6+O6R/yOmcPsvDDmyfdTotmmrae1oZn55xcXL+yINsSg/ItkMKeFc8QEWAGeH8+63v7F24n3nlSJ
s10MHvgEY3V7qxsHOtoBlW+ZxaWilztZr1OxznZslrstHt3HP1orTk/iFfsaIut6QIxiv06X0+lX
aG+jG1+maYyuqEgHh8D1q8O4pDz60aOJUJEcR63pCA1TyBNPV/eQGi4ZEFnC1jhd3JRH8cVeRHST
wJx5rLTBum2D5Vug1fvkE2CY4Hxn/9clEHfrJlslxGN/CIBt3b/ZFc+BP0KnS3aYE2ixI7Pnd8Cx
6nNd98Bp9RDlK/revUPET/DwxqhRenhITUjGJQbxqPjFWAad2uJTMFa8fi6qWYvJVlz1FiT5eb2e
u5VFvYiK0367bEPH1azXfLGtdwOZerRSHqZYifd3N4e54GVOK/rqIOrtBh8AH0Bl7zyqwld4oUYe
KuaRmg+y7hbPi/lB1qAK3F3RJfExXtxie+OW8FENynMaj1/FmzegV0rYRIWbKV9Im2QGrhNdOah5
YGiakZ/cw7XIh2hOkfDURKvPTsJkEEYnesnyvWvq4SFVNJCgdIQg2aEpwU1ms64HN+pbC3np4nkz
Ldw8BuYru2SDEpjNrlFp144dmh3MpXFioZtZZ2Kbs8i/jrSe39nDZcO2qxyNjCayFN74vzskZNs7
URuhLtCXx+3DBquMH2hC/iqYn0ZdynD28FnwQTS6DGhwLTa1mD9LxCyYoR9x/2qTA8IFZURO982Z
smFKYfeYtBiNK+jQeOybP7TqNEBaqP4lXdIopPinPhnmkxqW0WcfBoddqZFdJvGQAx4ID02exJ+V
IDCvYdfY5AJi5WNffPLSRYmAl4dlDHk88peBPoQ/1SY1jrJaYxzqitZeDNtgy0ZZU+h/3b25xbYe
vsUoie+uH7PZYvgYzgrN/GKy6lbzj+vHInqp5rt1Ls5U6fqHCdlfpXQQIAu8TrsZS4pYZjKg9vMV
BZ75JPbBLr7Hvdnyj+mPTWu8bLX+fu72MW9i5BNbz/pKqQoY7fJ13pz90y3r7rELAloUf9UdwFeK
Mn7Iaz14CqnR7d1ML7/Am0MB3dasR3PM7Q80WT+IPfcV+tXd0T0g2AMW6OuArAldwwCrHV7YF2aV
8osfu+8qF2Jc6ByaZ7VCLVjsdtOh+VsOw81qfk0dIzkoeaxeZXAR+7xG2Thku/u1uLbIzZ1A8vG6
Z4tZz9jWEu4Y0fh68LZ9OzLYPvdNeJUE7j6kg2Ef6KODWkvs0u9p5IfAbixYy7HJUE62cx3cqkMp
cjHKWmb14pFZqKFpdb9HPDKYbQdNx7b+9yMlBmUW0EQq6ZJt3/ap2zFvPlW+yl3M6p5tr79QeEMj
tNOvqa3rV5NXLWMv01bV7Qy1wMLJ1gCJypco8W9LmVWqol9lJsO6T6J9bTyYXWM8yDYxNRBu8Cr8
Y4sYncaqQdmha6gCwvSUkJTTMshMkJgyK6xKu27LNboU4Oa2x5czVt997HaeHLUtt+3ObJyrvg7A
XYMP3cIC3aaK75j9fgJOU+wGsqWU4oYmuvmxUkL03WvRzV4GMWrRWBU7WG9h2ReDTjb5lJv91zc7
tz3gdIzXwPX8NyeXdCnegKYYQFzGz21Aaatxqnf8ORdP9BQXT1nNbXK3rXP+SMkbRspps72JkRNQ
61lPkBBPIBoylWH2ActyVfFRQOED0qb7E73f6uy2TfpEVY9GoaUJUJa9Ns/tgaJj+mTU3O3H7CIL
bbFMjsvjrcTR7p3Ri2goMCCXE4/JuFVgVbBt6u6uLdTiaYxIVQ/WaO23Ly6z9dvLd1nSF25qPG5f
9s2X93OglHHUWvs3xqmpqu6QZ+dpmPRHHZGfJh+HqjzRR+sfqH5Ot6zuEMyVqQwAoqdbsRllLZ5d
GRvjbQu62yPLdSOc2NMaKEbDCMpq92b7G+vdIev+QOtIyaj9Zx3qxrOx9PQkMxgNGcwFNGhBA7Q6
ShHjrCEwemOUwHax3Tk2m4Rs54epdmxnugpKx80BSzDY9fw60IscIEi+rEn1zzQtIWHtV1mxxkxZ
D3RjC4eocjy0tpbsdXlO++nTGv18AVfziYab5TlPHuO67m8UnduSZjjrQvLeNh+GHImLmhIO6tp+
wu+CzW6ZBkPLo2FfQnOa1+kaQw4zQWb0e7TM1i0m9N7Nbolu0vg1+v7EKKtKtKFpuZQYN8kqOv6W
IyGaHmnCaz96dkdjWK4BiY1qiISD3pmRFy298Hnuunmvp3SYhgZsqrskK+bHfgos60SmpSVRa9Jc
Edhoz48ozj1mXUiUWreUKof+t/UQ8bS51V1zY1xYIjlYPkMcZfbFhG0HwrDllGhR6ZvS6hLbIwQH
y9B7RgIyDuR2g8hCuxPjm6nWdBpWn84ZTSU7v+wpiuJ1d8KbGMSAvYWcwGI0xmce97SbhInzdf+y
bftQE920hzZIbrJp3S/Rd8f3LRzRqBucAApSTc/mUr8igcsd5e8DxQT9WlsIXIujytzv0f99i3hB
QJncdWTPOpfj3py0WsfEvNlOr52N5UJepC0X9ma5xstaZtuw2Ry5A4hn3bO5rOWgyStdMEDZbrP/
7Bix/Q8hbz7uZ8e4KSyrQ5f8Jc43wT+f/uyI+52q3M3EWg8pOvdDl/LL9P0H8+8/qDcfOdR0yuZu
6ezyFMYVOp+7q4WgRgpzIXQS9o+BPhSM21oip560yU6msl3ckQ69/3qcrMUts+0jtnPenHv3iRJz
Z7v7KK0rnZNVw/CwfM/tK/zrR0rI+gVly5tP3z5u/ffffVRDpR6OAbUxg2hnKGb1gEixfbOXfMOs
jv3FtgbII1htgxFptEfJWoLbHzvUPsLz931rtDqThj+t/tUiUY7Rr6cHel7UO14SwICgFnZcf5UD
jacfmcpQLA8n1TLo8jsi61kekTY/OLvwqKcIj9+fUbRRE57EWmuFZe+3TTJbT5JD35zfA4CxUcHa
G5UDljCmOiVDZWuvs/9u06oQ4k2JMUb/f9ryvx59F3e3/H99y7u9d8vtKBUNv30UqerBjoMTiW7a
ndUecqzM4m4BOXUBTVu+AwEMg7YX0xsvU4lJ4KZ6mAfvw5xAerXrp5SS9rJZBttCTLhpoH3abOup
1KJ7lKp09yBnKYGjI2Akn9Dkf5GSyg95hNjD8vQoQ7M8361IYB7DanA4+p9i6xZHFfPMc7Cs//DY
bN1iI6Ihl5zm1uhrL7ndeu59qkhwRCxOiVAlwdvAYfJo45AwcchMmJVl19+PXNuIfziGLp/PxpB9
gx+FhO4yaInanJrG/gztPzo4Sk5iVxxlPvTRSZoMVquhhOm6R/x+dfMrRI66ygh/Jd+qXEalnxZq
YdijQss5J7BanCFMyh47ElaPgVKRk0yzHWA7fpfFJl666l5DxLa6B8dLjv5g6zuJ8SYF2dXtMNmz
LWXjPJf/aZLUPYk9UUlCdQYg7yF2QCgaXto9W5TLunIubyqk688uSLJnsQfN0D8qsHXf2cWpWi6C
bBHyU9uG2uktbaFq1Q8NDSeHNXA51LGsqxqEMAL/vWa0lYvu6kiydE1YbsF8QcxLfWmL3cpNd8dZ
Wf6CFmF7DvuyuiHVXKHP9H022gFsUYghfbCrzD+JV+K2kDe2lsdgFxlhY9RM+lkb5aTrvb8u1Taw
XsRhF00Gk3g+nWS5OYzKvAypHjxuJtWJ50cXSUfKoruk0NyrJMBkJoMkqrwlWyWzzXEXF5juDMHn
Eigxd1u2Y7ZTeUAJKQCGJU0G0k5uuEp5Ej3mAeqsp9LWIDAaEIbXfQgpgN29dJWeknHIh5PSeeY1
qQDo6AXtVzuZyoBGB7jUH4MEgkZ6tW37ihphmboew73YcoWq2G5zb2fRW/3dI+eAPyiuZXSpuQXc
ZPAXWILtpq9LsemGXp+KYfpLmwyrhkaNEHFscT+z/dj232PXTyTtzQ12+Vyk67qD10TuSWjdg6xs
H8s8+CYrYX+nK+XFhs8Phkp43zPeHnkTV8OVKD6hCeEd3e7rbokPNNCjqmKNV9lQVXF0qeIWbpLE
nn9NZ3TtnLQ8I2GXvPfpp32JfJ18OB1KX+CrNfZN0PC10NP56NZQAwy59iVJ3OnUm7BUSRhvBrui
GOtPZtN24KwOmtUjt/2jX0cKzUU0kbgU4xAa32vJb8rK4IWDg5qp1V6C3nj+MeU95+I3dnCxEFp5
lMH4MdO1Jmp3AKbRcA2AXSwObdDbFF6qH1MnaxEcKF1138Jl0u6CmlfNN36ZhvRDXBF134e6FbY7
sVXBzNOphKsVNz8xznSo7/ROKyEe4Jw1Ru3S+WINdQXOHWXCJ6/yQKJEOr+rC99V3tvRCZSPvRJc
iW0lvEqs1H+kbUBMMtyRXtElEqO3S/vrG4as/8+hLgVk9dBq4e+9lwHfMofhY96mxa3yvRBxwmUq
Q23zV/1mnfRdcaNm1u7RPAaV/iNQHLIsfSiaUvoV1n4ROx08+gSXrhEARzHtb9XvilVZ3qVcSPHa
ajTo75p91ELLOFoD88UzWbpDOzaNXY+yWwaXztMKdP55Fr49CZRzYrgmTxpypbtVimQWMZNlWBVO
5rQh+Se6JqVD9xhs4zntQPhFq2R1y3rVPpHw161yyg+FFImHUuO7bMp/ibcdeP5SC24erR6vMphW
79Fe0oC1BpiZZPyoFp/dqK8BW6jYEEggcotZ14vIpDbA7LUeBz7vdbdn6YZ5XIP+9cy7j9iW6xeC
wHCEZ7BTUUoZLrm8Mi+vxzKTYZCX6W2d/HA3yyt0LW/Cm1tm6XKOzGAl4uV6Sn+HYstYz5dt4tyO
utslyy0knpFWUIoOpVGvJbm2QA5UvZxvAjaQmRNFZLVsU/POtto93YUkk92/wheMTB+U/XpQu+AZ
5m4yd00MM1pshBZ/1FrfwaGxuN7GyqcMX9xxKVXL15AQOWL7GtOU2dDiLJvFOMVQiEZmBLhbDhfj
3ZczrEw/1hXMB7WVh8axjGJI4U20NF6yxm6vvhdHwx9ipU0IbLlh0SVp2ul4QEK81YMX8YHL6q6a
2XuXSWnCPgNGBevN1S8r4ykCAvHUllDllDRGrwIuCuhIqLcYIC2De1bXn0SsJRJ5lzWmC40QWVUu
W0NgoUEdxVf4kXcWKeRyZzh6c0Ojoblpy2xb3rslJtLSEUUnIwJGq1LZu7/OxHH/KQkcBK6Xy8x2
hXlzZcrkeqRbQbnb/J5RfoS3PjvDlR48wqQdPMrsbhml3HPjtpuPaeQjr7DFyMwfqDEetj0eAFdz
mmD94NB1R8czD/u23QOPcrdyemjbQb1S6VMhaWiVc+OZZ1mJvf/h3Gwy+9mSPC3Ebpv7ZzF3Njl/
+wbb3v9uW7+W1qHpYKgATIGhoDQp2VxJ5EqaF7gRjCDqs1hkkFxxnN/olJ1X85YA5hAXUZjnvqjB
C2j1Vd4SnDSiFRKZ7Z0ibxjbu8j2cnH3rtFSCdylOQ+Vb15k3ry5bC82tRsaN/f/GLuuLkd1pfuL
WAshQPBqnEO70/SEF9aEcwgiZ/j131bR0/j4zrn3e9GSqkqyO9hIpV1761uyUGPIBHxl4HMTEQ5i
d8nwME6rQ1ZKVOv+S+KdJlCGHt8u+NpCMcOOfvDEyj/5A8jb6Oc1yx6X5WVYzbbl90Pej1iyL7/T
D/tignBotTNaCESBTF8/GQnker25W+pBeaBu3yTnEHQ2+0FUA2qKVOQgSkvzwLEPqEbp/7b6heqC
KsP2+Jj380qhDQLaQQGwaCY0iqPygMykUrif/D1O+/Ez9Io1cCMn7X5QGGuytbzZyLxKrjSStRVd
Es1/oBGkt4tL2KF23h3FBdXT4kI9U+PjEfLMWNUVF6gdv9udpEOxBEtyKCjrnnhyuY6rHSVBnLZA
t/ba2JyZGuIb99k0RPJoQA3pjVn6Kqns9pUZg/8ShDo0FRCUNAk0brThE01JehGcmZw4DlRwAt8D
vtV+qNbkNf1p77So98/B7NitWO2IM5gUxNmOcSKNYpQzYEBmy7ab2wjytECBgVnG7zbLVHIs86hn
WFq+T6X1TCNbLbqE3cUyKSDqYzj7uyXNiB2lCZGukraMItMuUwQmGKtEZVYIctRMmajpGUTvOcAB
W4oFlSnqhagLqmFcTzU1mFeGLedxc3UiAboINyyfoGIb+m3oNRp0sy29/C6DiUFa4imFepi1c0Kn
2aYJGA5RWTA+UJOASQlKaBI579ao2U4b2/HU5+wI3nXrzc6rQ6D7+TO4ZvBhaCHFHtlvThJa13Zi
bxSjAQZ40sYQgukds94Gxy12jWkAOqVWgP4pgL2N5u91S78OwSQPmboQoQZ8VRJ8Yuys4zm6J1NP
9zN3IcDwv88gR2hN50KIFppvH3Yj6sDpbCMBaeldhTrGPLMujo2PWAUCii4x6/VMAEDV/Y3R7G3f
6M9EAlArJoCkzJz9iNol8DIqTgAypg5Izk0HlfELMwDPJnHJGYfOVK7vAAeEYHmUA9ON+gd5oqZQ
PT+pSgMSLpBgtVMt8JoBQKjy5ygsMLziDshxJgMbStc4oWqqDdbUjdWYeuSuRehAwpGCchwlZcK0
1Y2RgpY5VtlBGO9+nJnBa82zfLese/dabRW7hzLl3tjIfNyacT9uRuliE5IMqILG9yLug+aL0F5j
Bw6xrxRYItzl45yI7tTm/Hg/nl1kvZlw0yUXTbXYWG3AgRCubta7mV+DEP79BXmysSAVANC4P900
tXo8D8LoUoDL4Xkf/ynmt+2/h5hQ6ZnX/+9xrm8BkzK/JugH1q4BjZw/vQVaMGdgnuWJ/8JrkWyT
KOV7G/mujRNZlqfjIAxgnvNQRNY7pXCoynS6JGMoZgIXVtOF+yQxU0ShYo/K9KgHcWnUAFFXSo5S
tnhnKcL5yGmeSpSHXGjEyi464IkE3JhyfkTw3PxrMPtpjSru8LQwcVKPbAbQPKDw+XB3ZfsSFybO
jV0znpxcjqepMS2v9fdBjcwVipOadkVd1kQXx+ysPSiZg+gIVZoGtd1Zvq6UatUY1e3R4O6KRktj
KnGsfx2SA/+DoMhMOiAMI1UTBR4KkBwOUGqtOaroe3Gys3S4GF0THFHxfOqwc7zqRRpck3Iwdmav
4xDwYaOeBsUaiF6f78yZ4YQbloAciWoq50rLvOltLx1QsTuPqRwTSmdAEKoaToocgnobutijg5i6
PfgWMOG4k74YACaCz1Z15zFe9mJ9uzFLJcUcqYYCEmzsRWpYh8VEEeQkm1FoBQQrcwbk2e9lydGU
TXiukuDNjr8j34XKMCdwr3xi/lrzcfJ221GAx7bXPdknzUYkTctRV++KB71AlddQuGcaUVzURfEe
JFruGrR07q4ZuulYmgleYJ9qDS4L6qnU8eTD3ilhlrNhSuchUZIa5OhZ43uW6UOxJQzZKS5KdqKe
jdISfMua0WaxkSNKcvyVJLVkSMWwawrzaJqDDf2pGlToOy1w7cdggjbCysmTNz90ghPZoKhgA2iG
ClYksNbC1tmmI1IVYSNBYfg2Q9lUDzk0G/dF4AUUFj5EqHHEJ3EE9cKlcna4bIZG9zSNn6Hl9q8X
RTd3RBRzM5YD1K69u5ng7JTrJOcBVO5AawEIcnbWDJlvUaYsgdz4bSNHBS6IBoB8xFBjRVV+5iwA
0mZI9n3v++WK+yCBHqnLVNcsONjXB5AaKsxWXU84olN3aaSCaCGDCpyWiqEhH0EW0LoACDldb656
J0zwnRDEHvaM3MuTAH/uj4aDugr35B9j6nE3n47gBsAmsTZ+uwso7kQFt/Yh4/VR09FIYNpBTKG1
9XHEj3ek3mwkP0WSMXQiVL3O3bvpFBTRSks8LYdPOZZfXi4It3qOJL1fyf5Il2PUoz8L9cKPe8HF
8a82CsmdLny/F7ybsgz/GLi8/B/dQe24XmmWDsC9LttrAgiVADqeHv2ZTLPMxYa6JSHvlj/oTRT9
MclTEYTuj2Nc/uG/glwpwfXUvwGyOSX3lrEdAlyCfdNhjibHHHM3MZPb2o/FqbfTGmof0F0IeLAH
Rnngnz+Gmgyi5llj5jfDr1CsY+kxko4OEGGCu8gvoOl0VEvM4yAL/dk4RgaoaQeJFI5f4zG4hGfg
t6jmsVbFCKJJc7zRxebW6cvvWeV7zdhC7hoV7t2KKwL8uVs2EE+wwUmUgM/wQCMNl1Xn0ZGsg/o2
umSMu0J6wu399eBr5RY0jUmLO8ze1zwq6qRyTupl+PNtrQFaeItjKQVdvAvBGeRZin0nRAH+Ycin
DkNbbkLdGR5T5vrI46MkMPMNsI3Z42diDu5r30IhnaITZiD1YShhOVd58duGb2bUtraoByGyYR6a
P52mKrZA9PbHQdGjdaqhHtnuhkuIZmBtVMRgnqF41JYVFltQJ+eumt4ghNyewTYDOUmlOFL3Q/Qj
SpvXsTOHVxvsftu2i4UHxvYcfDfa1x7P2hOIGQEIiHOgH2OlEELjpaGY8SPQhMwuqFXiwSvLPHza
6Xi8PFFX6FP4hIqDAyrfcUGsvK4yRVX9C0/+tKnyHTbx3H1ubAfSb8ij1Tk3AHaKK7EFm73clCGy
1njUgGpzPm/HfrAO6xTlxHS8ppM5NkkQVH8/n6uj+uxzTyjAr2YyTdoB0MN/2QaYtb7jRlLu7+wz
0eYSd7d7IFqHuylka6Nd1nDQ0QmeGR7Py/EI3pECu8hgGkEjkZXIRisrjW1lnP1kXJo0AjvNHDn7
KVTQfDGaw15W1ppstNCIyhRIkKrlaEwL3bwH8uhWZXqjDvliJO+begLaQN1e2goc3VT1e2+x+Wba
rh2m6bgaxnke1F+IAZOnZno058ZK49lFUcyMMcFPsenE9kLbcId9sx033hmlU52BPfAMDYXBuPgG
BqcMDhlgBzSqhNDA2FBq2Yq6jZZtNRYMJwcyNhKAgTNOPQ7Y+7E1oibmTKm7Dfqahn4WdXwVV6Z7
iiRg9Wq3NG+ccFUFjGo+Ck8Ce5PagLjixqR8pCZx3Gg7ZKAHX2xZDnRuNgBGrBtXMhvF5y502/NQ
g0DEngJnE0HfA7DYvr4gC1pfyEE9suEmYwCG3MGnChF3YUYzDAOEHbpdryUPUFC0d4Eq44iolsNP
wOJVp8/Y+FVY4s/2TEtG3GyrWDDa4wOE/3QaUUMLqTXIDt26zkvr1lzXmh+cwUHPJhTYurh7sMZn
sgEIptUX6vq5Dc1zmR3rFopHZoo8MzU0rDJQpWAT9mO+KcgEsHzqXqK0G2DCmxnRpwx0xXAzhmS0
cZzHcyxNo1X6bMRzFHyN07rT/J+JaX9JW8newOBenErdjLyw4Ppbpw/ObhJlvJFO+80Ej/U5a8H4
N7BPvEfROA0KkLvhvt7/RKMaRFrPMi6mrWh6pJlVONmCQdNAFRPX+0DPX22gXiA9P0J0UrJ05UMg
8EBDUlMEO1e6yiL2biOSCGhTvdsWzogxt55zKTowGzCAX9KgOrWKS7RT/HA2UYkuY3KT5082N2/L
Yl5Caj1D3b3ReS4RlS5z5iX/fUyeAlrPwggOptFDhaDWJNiK9WDTlXG9nselEBEErrkNyWDldzRU
tfXyalgOsq6xfw1RBIJSglDyY0xdSxWQ0piaeVgpBqabsQqn4c10phn2HiWo6yUOQraoyqn8Z18z
9Q1rcZc039X/Ex3wJ5tJ1/lZrOmbOq3LFSEA7gPtfFpPFWhAXMuE+iRu3jPsNqGH4lHXVRx9KJ+B
QgmNI4dnR0dz+LS5CR2d3ly7YIvxmphBu0Xq/bosMvPNRhpqM+L4tq1AjPUYIO33BImLYJW4AEXz
qo6fqEn7SVuVvm3uFptWhsWaQ2Zqk42hWANf6kLYw/KvVqSVKHEPN40ttSuZqAFHVLMBRQD41vrA
gb6DCh5N9pg7oOyjYMvNur1pu2I1dKW+AnlNdy5Utq9OtDNL7faJFSJ/m5B9VSnBZurBtxvqTzaN
RJYc3cz/lAb2xuTWeG5ytWG66QaBXwH/3PqrynH8IxQJpzPjJWzY5U1nVzUUTsOq174OogXh9of9
ZsV5rbgFBY9VC0Ciae27deZ4Af6JTdxHSPktb2uOJwO97qRp+NMkKO1bYpb3cvPCxgO4yXAnTj/c
8tYSW6Y7CZ5N5Bv7SzWKcd3qg4GCEQm6GzIuHqj8GJ5FeYweG9++MfgWTJPNI7IRzaG2WbgCRzpz
gYGD0e77Y5by5hy5efOIw3fzWKd4IgFTnq/JRg1Po+mhCMU8qWDYaK6GHmTwAdDfuyWuGXWIGAd9
uIpAmPq4OJbX+bCLNPvH6yiHlgHTVIEYAwXXPbL6mf9XBkXjl1hj494O5bCbeNh9GhvzFRw86c+0
FX8MiMHbbDlgtdQzLxk6+1cQ4boerJXBq22O0S6cAhAflz27Ch+yb/XA9VWYgBLCilQu20F2qq3C
Zhul9Q8aLXYaUhP6BWouqIvker4ubB9ESYrXyx9Fv67CVPM0vUKSfuH5ciFvf3RMC4Xx/+D/ogiy
TcZ4NYx8PJh5lnvYY8RbSiRTchnVOYDoWBBdmsA6S6Y8jMqjEdtvZFqS06hGzjzmcFyFqVw1eYPc
1691783p6kGA8UDl4f5J2UnDcqq+qlJuXM/+ZvYkGs5lSL27qYtNza8SEIUtpiES/i7UcDWrNJRT
Y7KUzu56Jv0ZUt966Pv2fjiT/vjQ/KVgevSZ8dScWMSf6TaiUqK+hcQG6v6GIor5S5/w/hCZKAea
LzCaJMEFrYZNzQjOEBsMMHMGMMtCuUkGJwcMAJ8xCUaoddYlI3QVgPExVONzcKlgCw/aYzVcwD80
JBiQVce7zi7jMxCA+jW0QFxYl6BZpeEoJnalXtZBwsZCalMEBbu6qsmK2gUGqRpr14vCCGTEQL8W
wCCgLpnnp7oGHBKl0q96xoJXLRvkQ8jKZ3zthrOpr/KDzKFMhwRX5UVdbm8gNN+fBxvai6SuGMoE
EloJsJhKq5Hs1EigEKB+hv0sWNKPPO3bFY/M/jR0+dt/vzCmi+VRFbKVRRN6ep7X6xuelUVHcBQQ
BHXSdFoTSQuxq1AjwTy8w+70S5CXGQoikKae0hBXzP8c3tg00BMHWsbXZKNG9r3cuk4PUnS1ce7j
RO2eq35jocYXRSXYLpMDN3Hu1dW9zg5B5O/WEjRSUKJamiaqNm5og+3yw25pELYquRKHHiBhfeeo
aqVd1QLOQQ6RhM0u00S/cqu+vJqgg97YAlAp35AliOwjUV7jImHbqMu0OYYCHVGXG1Qjj3j0jfrz
lCWNV7bVtKnUQ6wqAv3Mogp1O8uYeu0ATHLdQX5zIretGwj/mGMU4c9+5NmWjotObjJIKKRRi6Je
3LFhy2B5UuWdTcPETQIdE8eqdfehPq4tZEuPQdgPR/7RoyE5yNZHDcBLy5jcy5RlhcVGvUZCh0jX
/7ozL/F3r6j34Ti/FZqxTFtmgBH591u5i6Hhn94j2QyntQ96deXSxQ+qGr1rqxWUmG0fh9BB9xjT
Gw/qlrgwhrbBS5jl+OodWLUqQn16IVtlGiCq0iTqHWv9pZ9AvVyLsdiSUw+yZFV1Dji1NT15kaz+
xpp4/O5gw7WqQXp0BTefDhjO2UwNHYDO4sdkttqesz4EG8PvpveNFlVnqGRbbNQLeWfvDdP/udiD
QoRXs3DcB2QPIC62V0ILoOCJ/EfNavzHpu80sIToDDfCBke3EsUGz1i2LoLG1FASkvZ7O0/BgKHC
aSKkRMdzlUXnjELIphTnUnzU+tj5lMVpsqdU85KJjj5y0paDr+DOAP+QykiTncLiQoKrmcZprmib
rcCxsL0DV+zQJD5qBQEnDvQwe6SmAbHvkSf1mzsa6Wwiu6kOJCZy9XsfDzmQKIK2AEoz2VvC6uwx
sePh2Gf4DaPCBwWGYqiO+EYFXB7V5qdkdH/EY5HmntkBBLp48xGSZK1wNsIvsW2FeDN4nUg6eGlc
049wpYlc3GIL1W+/V18JeabF6ztHneFpVJv+G9n7gYdbs5QAQHzsOpbdBWRkJDiN68ReJyVw7xRT
GGKYtyejzabt5Edf2zFMT2MJuSyoalTxagiNcROQqBy5BpJ3aJSKXKcafJzOoKgE6j1WX9ighn8Q
CniQCTMAb3MUXqAG1wY75SgtHxfcLG6C3eJ2EujZ1sm1MEA7MYE7w15zuxhOU1jsrKByoRvXYifl
mla5tnElClZF25ge8qnYZyPOm2PLB3ut47pgL3qAAGmY5aH+wHpQj0JYNts2/dRBhFjNo8Y8tMLq
Hm7MMZKbgHv3Hmd5csBfYbzisxuuQc0JugDduows9/8K+hrvf7C/+U4+eHFn4cEBdbHVDR04dYkr
PGlAvOxbUBr4o5uMRB7edUjy+YHc8ixdi/GbYxbTmyx9B1dpaXGwck1/towCFBQT+ODGMMk9UUeq
nrUdW8CqQAbemPp5QE3YuYkihrSHAe59N8HfuysdEGaFAKI0thmsBnBibN027c6l4wATqxxzjFBG
8rR2kx8dlyPVBNNipxl/skErDnRyJbgI/h/B9JL4OliPQ1ge797K8hLU01pgXR2j+ovVHYQHQ1t7
jfRhxcFYeIqHPH3l4HLbuHWmbwzgZ18nN4jOQ8awyzEKG/SN48pGfu3Fvpr6KoqEsde0QH6JSw2A
Ygg02bg/2kJi98YONeIeICk3A3LcTIrPU9pAtLYOQSMIoY0dEu7VHmfkt3nInCY71RNU0+Mp/QmV
mVWgJGRMwLJU7ts9iagD41HBJ2imgR9yO9SiPbWD7E4AbXRzb7FVrp77uI8A04JhQH148UxiFPuY
12X8dzKA/V3XIKHFG8t/sWL7EZpm47feYOWa7JayI90526GY+273eaJBwcbY+1W5q7S6vdjqFr5t
tOhQGyDFI9V4ssX+8EQRZDLUtT3OPtqKnNQEbvdk4jlyv8YI/WXThk7oqNKHuQh6MOiJpF7Zod9t
9bgBQ2fZxtlmclFtjWRVfXFVw+dEoep2ESheWts/hdzHbLuv6l2XlH+nHDAlaqTqZVFUbFEq1a1Q
twX+58VNPXfKwkvu3psTxYdat4r5GTJj+crVHbYlY2F15eVmqUStn6j1aT2Kod48O2iH8NJY9+sP
MgwBq4DGzlygcEeKZw0SpQrxEO7AOBCAHVsVMdzXM8xBd/UONIQu0a4sIKNEU7JUArobOgenBF8X
CLnOOKCxS6CFxqUltsd6aqsDsl3XpApNUGwr93vXDwJkyMATEanwmzkUFCl4l29VwY6GKFCDMkYK
+PYHdHYklKxdTPWGNWBcW/CySwz1qCFg7V3IXdy84BLzp6Vpmbt5NAy64hvkhoutm0oGwdPBTE5z
Nw7bFNmswsVZutCF1ynX3K3Vs+7GapfcR4JcBZh9l5yKfOp2mZ4/LKb/WJ5cNa08d9WaA1SwgVZR
C80vB4HVeGIMMgW/104jYXlBUFfe6GvNKUHpXrEK46I9MUck2ZasuEwIfM/timOBIsV9PgxWsSIP
NTfjOZKssVokpvUgTjl52MxP3jxe/Pfzb5YSLei/TA0EIIUea2DvhHiB9Ov6QQNW5sHAA5+t/FC2
K8sIwt3iiVQMDWXPr9VkiQPNqAr+PpecTP9atKiiJN8y2500+4T8/mYxzS+l1Snb4zz6bXHQK/kW
iq1C3PNHBlDUitDolJhf0gKgqckRSEOoZvjoldDDK1dzGKDH5Yr8NKZeNIBMIByi6zJlWeYmTL3Y
kHTIwi7u5R3wppJr6RSpR945kNw0pnXmd7LMaa0+8QDBwgNuQpWwy4AgJ7XmWZgZCp4G0m7h2var
+ky2WbxZR0nFvknjHzG3ip0vS3YxezPYjsIXB7tyshce8J/gNsp+aFWvMP02cLfcYsfOj0GYhQTZ
dx6DAQ4BUH3GvlAydsqLDIz2LjD5qf5zskbrNQEi8bm3onVda9YrmQqjXushuFxpJCcdqUSeXGgk
pmHwuNPJQ6VVNp7JlbbRtNrdtGo6Nk7ZISg1r8HW/0gPcSmzZKOHLZh7yzB77eLIRvWlDTyOeqZb
YNZ8tqwvNKD4KO1/GmZmn+mZP1RhspkY1NUoAhllCAR2xrCixfA8hZatcFe4AS8+cydDRkiD3h0u
Hq19hDrNQ1fk/oOZcyQT9N5+qy39Vz4O/d/uYy578++2s7/bYDqe50KupbjGWmDfzGXOMK2FcOe5
+Kf0V0CEIGOpUM8RLp83vZ8GmwX1bNpAPeBwnaIM3ICEaFlvTDcdn2hCM6DuPK6s76yLJ6Dn8m8g
Kgt/QBkHZKjuED3hQG7g+yXkYPCAowq+xHWlvYJakXts0qsXUH64p6Aw/0p7paIxxPWXbMzNswPU
/IvOoZ0dIvH5HqtsRuOs0rYvn5LaKV+0YEL2ADxYG5rAsHt4jGW1sfxGernu+xurmNqzUE2viqly
tZGkHtl8O2PeqEqvyBE7LlQZzGCwm9Xcpyjcex/GdCgOyzrUW9bWQ2s8RLg3xDsuQPyKy9EO3z6R
j1RZEuHoRd0u6WQD9fShONPYUsHcyIJV3NYAJ6sh2f5jDrlQTYpdloUUy81sNacdOqi0NcaeePeI
hw/VK8GJemRbWPqY2RaQ9hNf7uwU+6epdzYz+ap2qacGRN49kukm0kZAv696WeIEZbrBxcjdCGoj
YMiex0sM2ViY4MgPvNX/YlYj+rW2dd9wX+pvoSkfATqog/Dd1IHUTEd5DGIBcT51nqVGy7VvwEem
54Q7AeCatjyCIfQ9QmjJTrfzUn7XoZezyoEbhXBiEWN3Vdn75TRiJByJXxp/eOmYAu1qSECE3MH/
Pz7pkGvdGrgEfaRPbqA1SJ4OLAfjOpxxz81dIJMEwD98SRh+zx6Aorl2QGHX3sdUis3w/+7JpskP
83cAPsc7TZbJOmc2RA+15phHRmpdsGfYxFUndrkz7VzhuI/U6LwCcVfjf9XH4d3EgXi7Jma3ogDI
giGxoXXNzjU1cHGrmRQ7QBoGmsxufsghYzivNvoyAY224eDyC9QEqRO1GypmopIlqmhyLavETlBf
LybqUZigQiga6/ganauh9BhfYZ0dgHsmqKFA58cb5JBjnL7Bn0Q2qq6ZPhxzOQnV1timGW8qG8rV
YZ95pV1mV1cG2RUMFtm17yFz0ATgoecids1Vrty8AEd5lsU/KA4ZWji0tDJOWhMclrnUS1V9jnR2
i3leCNrE69SarDOtuLyqpqUvEcTvIA6K97DYxymrV5xZwId+OMLOlzsthaoh47p2SmXhbgLZpCgr
qTQw7cNGDhouDdnISzYatloxembQuh7ZUIKlVfMyNK6gk/Q+XiaWKNmumrLe/mlpsCu1myJl4GuX
AJGbhd18MRw98vwpGV+byG2R6w+iJ44N4NauXOcCqewMWu8TuEhQxLL3WXXNmS9WBe+yx5BZ6SP4
WLJHu7ZPHEf3M9ktfNluoIYEQS5Ss3MVS3nAdRQcQ/FzMxtlY9WbSgdgjMARLQplHuRv5Cme9s4D
CqZGkKkCU6xGhdgA3ylmjRWot26ifvpOOiqLZsrN8E5/hTz1hHwMfmpor6DCPAdyZnLWUZSNoIuS
yER2xVB73MJlc2dU+gPZqDGVF2+nE7aczRSQgQn5AdQAICIFQ8hqsc2rqTXKEIlCCdVMigVoMfIE
bj2QCQIbGjVT6cpiWx/jkY7aZlxsuxwnAMcuEtAJt+YDqpuQlQr87ywGdbIWSfNhsU8+0I+SRz/J
RE6Kp14zBT+4mrSYKCwv+FYIG7IKKvWVqiRYFXbB3CMb/ji7XIICmJzULLE0dAvjs5F3v/Agyg5T
m+aQ5uPrXI/lC6i2jqAPsM8B7rnOyNR2+5qxRzItduppw4h9PMVNKZQ9YxucQOTpg7QECFEts8wR
Ae/2Quf/a626lKgiBcPtWtOy04ynnCwUL9lj/KUyccUVDD7Spl3spI8D+J4NHywto8yyxxYUl49S
iHxLccWk40KZ4vLWmuNAi2CtfW1UubjfTBgLOwa+8cCJcceCUfZFufF9H0KMikZjmUf0GKD1fZY+
arfeAgnwZGDUVyMYSr4O9dyCnChrDza+Ug4OhCdQzsTMKzWT4syoOK5dS1wFru8cGne+G3owHsgu
WGle8xS1tC0+vSP/3ktN25UmdrCsd+pnoAGbZ92UFZDnlr8jGzWB9mmUgXwCv6AEEdqOfhX0mwqD
DmSvIjyQiX5vZC97PwIMd/qPWPALzrE9CtqAq5cuZDBEuqnaoN7bVcQ/C6Z/gcp6/lgZgr1CFRVZ
mY5/zqpM26GYHtIn42PbQ/TCImJvZLcvM5s3CBqSCyADwW5qIJMyG2fibwqlJg193HgPUH+b/drU
t8cqq0+GxcNzKqEIGaIe8Evuu9Y6DKQ85HkUfSknBRovxLNu9NFT08lPFAUkkL+LGSSVacjLfAJV
XdtfOjngmaQl/kGwzASwpZC7eZ+tNtuADl1CbGQvtNd2TO48pE25lYbfQlW6aPJ9GWQPmds/gD0a
1Od2CVqLZS9ZVeWkb2kjKCHsumW6m62WHWQjtah4XlmjDhlICgXUbpUFtnX4V4YXInwhJpglZIRm
gtaX+kwus9j/FEu2Dtp0fgG6czCvF8w8iQYpXj6AYtyqgQJEokc8dJyLBwtCNCvIlLa7MY+cB3JQ
UzZS7pFqiufgZUajpoF7E0UYtpLUxUrU0Hw/cB9wfJpqw9MBuURjRBvUDKCAsZCQUDNJAVEofcSo
HBjkxMncDtBKJOs8hhzkVrRjdCBbmRbv3nkORZNRh6LuBmk55OlVds+1o/hQVekVbHSTfiRbl8UH
YUzh8SZLN3cNRcPZ4zZnTYEij5B11Z0XA4e4tRRadQDbD//stu51yDv21HVMvoi4mM2l0Otjbw5g
0lBRyVjcTkoHcXWr1Hjym2KeFGh5tIIAQZq4O/AoeQxp9a8oXGtXdm06IDvsi+c4Dl/rSS++QljL
2tjIN+8nFWaN7QryufpTgEvGEbvbgTcPUkzbHqjNbz4YiDe9sBikyJv+LWPju12AvApFvPq6Di3z
2KqmS6HuMPec0LodKkd3Z7sbfoTcLfX/WJ5CcFtb4yV3VtybV2p0zTavTYPdmcSxan/nCPivoi27
h8UMoaTyOFTilUwtsqFXu9zfSXjIRBa7KrO+LHzwM2f8EldVSigkAzZox2P/C3HE39DF09houq5Z
UZcCeybmwEZ9qmqta3eT1oRP+O1bD+bEvAhP76dBmagXgVs9QNLjupgcHj3hOQVJyo9QqZu4k5EO
MgvKRs0Yma6Ho0y+pSG9Sjn2ziZveYpLhS4JPFS3VvvWRrmtWR/rzj51cZvvnN4JLksjyjREprzF
EXGKzF9ByvId2XLbxuGQAqtcfqbrS7qqpHvNuAaoVK9kCHQCbj7JMWhAcogmQV0tTK2u4TFcF9ir
xmUVQlNU3XraI0DIIEw54MMAtz8hclkLd1PVpQmMNZOpc3ZVlYLpdM45jIoWIsD9c5vn+8y20yvS
qNmVeuOQJNdfizFI+nT26JO7m2pgmRcThQEF8lNYPnDTaiVqKGJocOUMOiEQOSjHMisKwmENXYtx
vdjoDchk7LdV0wXeslSi5uq24e/92vrZpxau0CkYwCL7BLGR/d0i8w9gti0q2YbxUKvKvUlV8zmG
0B66UqLcPXfLPZedsy/M+rULgQylJojcCZtswpR2hB81FbJ0CRiNw2CHeaIjMcRQC2Dm8qmH+twe
ag04dca6fCKbbSRKdab84rKkOUpp/sxVKEpQhov05d6q3fipDsf4qQtE+9hUe4iutgFwh7Cnwgcq
PJZeWnfImQGx1pkjKNXD/GEpBqGiEcnffT5/SqPqzS4d+6mwIvFYTo9m0jYxoAz43wee5dM87P3S
3lU8yzyKrfxMPFVVwNd+0fENDcmBytkB16VOcuAgWwb4OsnXeduyK7dBD9y0dQMpBgy13GLXsEDj
9O20rlnC11YGUR1Wg9ijUrUTqR9wXGPaDpAsaow9VLoPef8M7K5ziJyphESTTFJjVUZBfQK2adiz
odprSVGfwG8ChI+hDiw0pobiGmcYinnKn9yLLdWfihSlCAmkQFofeX0fN2aXQKHLs4a994IoGeBo
PS0FxQwKUuEFLg9diqkgzIfTtjgYNSCG0Mj6itLQ8KWI5OdgcsXRVVsua5KoDkCd3DTw6mIJ3g4r
6jI17ksWeA6X9QZFSfCQEXeSuOVSDVidtC00wCRKI3/balP9FWgc6rgly0KPBgBaAhn/EUbD2Axx
iR6NCU6FSBwUEL5fTSzszmledWfqLc1iA61eto1kioJIQAIzI/kb+ANsTILa+j/CvqvJbV3p9hex
CmDmq6icNcEz4xeWwzYTwABm/vq70PK25vicr+4Li90Aub01Egl0r3AY9IHODLfTTr4VMIGFlTpg
Deb2ykGBB+sqJiDnqZP3A8X3y9sEQ3RKQy0+G+g7dNWK+IGxkW2KQsv91QPIJZTjTgTiCLECA00N
pDObddM+w+/UlODdPxAvfp7Oa5geAkCn0Rc0oHHzK1huZ0tezyLMqtTcYoWfPGNzF52ART4Tl7nh
8NdE5wTaXdG0he5WBthp6h6CAvqn1ei0q9m14ISrc7Y0gEsvTvTeD0xQuPug51fTM7ERTiChAMX0
6SsNeEXfw20p3bSND5m7XEv2JCiugzKrT8vU6b1nBVz0Yra6GJv5xID6LAoG+8dhSjsf8piaSkVJ
bBvTRcF5j4ZLVR4qP/58aO0UOl2P5F9zpL5k7j0f+HbgXMBGm/fC8aZ9UrczNGoQPnLw7sAnQnGZ
l5c2AVXkf8175HJVW7vS/1YVXndqy6I7sXHCdopilaHA7ipIHxcjus/6gDdzcYL8LDD12QSKegyE
jkpwSMZTQQZ5AkiZU2R5zmZ0y1uT9ms/mGDxkBrNc4/VAgwns2FHOaDEjT261CUIbtVKwOj0lLcG
DJKsFL7ZQQcQfpA7LF1FOVbfI9walRzVGQgsgP+6XixayxNbxiOUFaenR7mDyhRgzqm9O1unvyog
FNYaADSObDv5qOXUkENBd1kO5QVcm2HZ1AlbDpOHP3AwZs4K7/0hVKULnp9hFzshDefJKfx4GZWp
QIVBuU9OFpu3uX+hgCZkAHavckAvVqqv8YIPoPqn4bqZdCR+U/o00QhdH2uEjW2110dKOgrSvAI+
vDvsxdakH0qHJIcu7j1uKv+lCOJ8n5kyA4AAnCc4iDdaNuT3aykvfAAXfPVCLynK8yKZtmkAzyYW
D9jE1BF8hFD1zic8muisFeY3x2rsHUAHwcoKoNdq9kZ+g6Up3oulNEMzHr6iblsBhpKPN+7aw81z
Cgvij+Lc8sDaghc4hAVz5dpvmAQaIR74Birv0S4wor1UEwtdO3gJPNlrEPt33/bYe1FDIqE3Db6B
uad4itL8AD9hviygh7PUpiyXRB+mpOkvMHYAE44rDpgKcplhVYfcAH+gz/hOGpF8n2ZAjLzEzU8s
leLWxF6+SEysmSFoAtZKYR/LmlmfDi28PI4RPnTH9tThMUhzecyjbiEHr4bvQ7yiZ2rgz7+YiNA8
1k9YejjSs3WiJ+bjMfv3sJ6tcvds9/kSXqV8Y8Z+dp5LmZ/pjA7Y6YJKkvfxiulRa1BAsbpOsUEz
ajyVgxywzgU6q6UfYa5/cGRLqRSocBbvoktVSN3enaMDHfwRwKEdncKjGXrz7J5P9YzoMQgWcnSo
Y6xPuzF7b1n1QrTSBsttmN3l8F6dymiTdz0/ECWVDpSvIysIfXBCV5Qr9FwaADfV2tmueqH82FhD
sBxwE6lvQjMed3rcpPb7Zc2C9skpOUieAwwI4Q9rvCZAWB/TopwWUodgIQf7woB8aONkM9oakNgB
NGPUBzqzgdyGUFgmV49cygpxLMHCgFLmn4mUlKMrjrU93bDG8TY0+MjTmc3wuDQUqMyoy3UhmPP9
EiIczjHPQHhlEEgsqkBB7wYHYkfTGX77v3zf4Ou/8vg2D+0CKwEcaUhm3Yefm8Xmce3jktS1ViMH
s5kYI/HUYwdTlFsg2cYTpT4dIJl0ohmVL7f3PDBVS3Ts1fLxqsUXCw3jeKpgzIzXr2EIaS+YDeJP
x8zDAIdqG42B4feL2fCy1aBB1o/UIMevzpiqnTPC5yniQ7d9MAWJZAi7398DVCCnURqgK3D2+4o7
85CSQVT+121owPekABSgD+DCpNV2rIf6Mj0dRxLm8WvUGIHRh4iH6+HZa+XYK/Cu2cEH3Tokc2Ad
6Ax7LVetK1RWocaltpRzoSeh1g6+svc5fZHiQ0NhIyQiJiDlbIXyh7e4cy3/YmdWRQVf8Bz6JFGV
RuexDlaoBzp7uAbha0JsTeJtytSeF6IBhBSrpqfYNKut1U/o6AHGDzfUpAHeMPWstQKzdkdth8iX
/HgfJTdUimnkP+d96lTQ6LLXC5vaG3fgzzD8eqTcF289uLfrzi9KuWoBWqnQoT9xbSRNbtKZb4kd
/MsAdaQpkRX3IcsB7aQ5woPJ2mKyUXzGa/N/XlerIF8OCmqWxBcRnt2eRMt3d0YIhXgU7e70EQqx
QN/dPaMBVv2vyfpauhOwtwvo4i5mXeJ2xVRcGZpr9eyVZ0rRQZa1v2Kt44UUApwnr3Q2VOLTXMpn
pQVjKyg1ebq5Qx/Z/fPWfwj6kDOFbnhl/KAP//GxU3ifqv80bgOFHs9BnyuIvifwVTxNU8lfphrw
/Njw5i2FHjyq4FEzpysKeaQigI1GVHOBBnlxDJZfh6GFezgimjHXBbwiowt3FOrnKv0uRBWWeEN9
zH01rGMhxA5/3Pkl4uKFJkAABXswsw4udnF2emjkPpos1EyhQwyMpi2w2np0VMZCAomUR8bKt8fk
mDVlAiqMDTDhI04iSJI33U8aNIwa73Y6/Tsu6bqsFEU4MmcBHCd0mp15uIKNWIVJJsSP2fzgeJT9
9PBAW5RRDcFJx4gBqQ6S55nbQApggbKiDVomYn4MAqPM8WwVoIVoIHVPPC8sqRJhOBuK6BATsesR
2xqeTWHCBmjegysUUuOH91idt4GNTcR/940o95g24MH76BuNaRBvIKANsk1vNMcump+nP1bmYB70
0HySULkf2iEPQR80UTBTsF7Rc8jfHPUIGBHmN85KcRx0i92fRR2yJpe7ToeWWXobHgcZdNLRj09L
xzknsrlQZPIPJzX9TZbn08WK7WRZWbz6GFv/5Bmx8U/hq+3sF97XUqVjiCKpsQ7gTo37Qe+ygrzx
dgRVD4/QNB23Psqji3pywB+kpDeDfMSwnJhkhDlwcHKXKRf+0um69goUaXetTewRClDbJG9WjYFu
gW6dfjp0+WZkkXGszB7VLP+t4tkbDCez96xNezReVLbG2yV9T2f0gWdAaM6ObOWXBE1N4NDTd60N
f5CAc4U0TYipW3If5GkazYJx28fGwRG+veRzesO+nB+hgsiPAACjCuESXJsSsUjrrZ4DbQs8Uu/j
ND+CMLTAZgmONwFcuOb8GOQCFqhiMNMzRJMM+6dt8Utjm/HVLQFy9llbnOCbab1WFWr7FDoF+xzS
6GMy05MfYRJZ+QYrx3lZjap9qtg4gLMwsx2zjOYpGEDqjeyvNAZtwOYpH+IIonFx7Z5diTpUmpQr
KJT2L05kdYe4B+iVwqQzgtsg3ZCiVDn9S1pDqmAGMw2Nrv5ltFIRdnjobH93nR3u4sv2p3NLZ7yG
lF4KMYkVOEvTAY5OoEeCuIlyAjBfBozv/GlVBFG7SODoeqJD5db1CaWAPkwg17ikHMM/+DTpwyN0
Cu7tCsvYUZ5m0OBfIag5H3DQjeDbjPvSjMc9aG4LLbX13OCD+2uAwkhWEPGEOdsIHGlbZWFcOMU5
TjtzafBsfpNJgr6kE/3juTDyw27te5DGqNYVZXeZ8vTrYNcvk34Jkgob02dlXhWwJJ/KFeUeA1C2
3uEpVRzvecZWuRj4Droa/DA7LVDHdHqPm8Q8WMwFBHoWWpoDU3QqrrVp5N+X/H31UIOSHdViT9fY
PBYrTfEOywbSEwA5fG2AyVnnQGZsKYzRxO+jj7gx663BjHItzC79mrvxOhuS8gukLqY9hH+xr9L5
0plf4smoz+k8bZST8WsdAXxYe2guMqPjV0O4/OpAN2A3FU6O3e+/OTrDTrmDgdWVrmSujb1hyUDm
yKtlq2JYHGct32vBlW9YN6FwBg24Zwuyd2sOuOIRwo3xoYI17MbK8+omY4+FBS/6JQMNMKQPBsvD
a64kOrweHMdqs8N6ZfLxytMR7GbEMtA2YzM5jMm4lytowoGTQ4ZkNIvGW/yZwAdO5NLP7HbZSSs+
d4Kpg4qieI0OSvyl7uwPtzHdn249Y0XtWx+jCn5PFalS8GsTWK7pqU7EP1ReNUu/bptVq0XghCbj
cZZAY0Q2FlxW9KGz++hzPNM4TTVNR24AQL7QxMclNHif54xwW5dZ8hoYwT/C6IuncU75YeywMfKD
vPk2Nu16DLzqDZIg5TYORm27atsfs/pK470FHiXuBR2stG9fYhXdvG5uvs3wDwhzNW+ywmlBvJl/
uNC43ItRNjcS00xz88cUuajBKcU2tjP4KJ6n8JXIgsLfU5xU7N00s34JSc9d3qjkMnt9Fy2DaTs3
QCDfo6kFNHMqZIuvJh4feDupUznNX0yWR0/tWBTHEn7coWFa/Nz48w+qhtDBySW+piYqWY+CSSqs
dlmhgYoPHoB/bQQckfsvnbbaG47O8KQvD1P1TEFV9WI3ONZrW3L7dRIGNOZ7M/01vLVO2vzKOvar
hpPFFzRsEzzfJv/Ud47Yt+08bxSc9G5Jh0+L56n5degByNMXgQGynWFH8Q2fRxnWfezerCgBb68w
0b6tDJjV2n4DypIPFvrcjupKB79PrUMBx+0yiLpgQTkQjVJUTet61wz+73mQflfQToNEwiNHk7NI
wu539o6PfFENDFrjHMoLtVRXGhhK9n1WFWBh0A/YOT1wyxkEV5+DBsQFx5FaqI+19RJd0tdOOeai
AqAXO49EXrI612Sy2dgCppFcpMrR3WFe9KVv7R+WXbJfc1j4pfEl6TjU2aEKjYpQ09zmVgAMPsmD
4cTNjfKmW3xKgXNWodECbWpqMzQTXwa9gOljlpuXSB/yxJiOHAW+wCltd0HTIHOIwp6LbiLNo9z9
INA0ToTj4veMa++ThZPg/3ToN+UAJl1g59gT58O57noUjF0w0KDCwHdlkT6hkvI79RhUDJ7UHqRE
wtmqDYjx/pnDe5TIGcqEm86REFiO8n/oLe10+G/VEkxTeoPTIYf3J9BhbrqnsIds5JWZ1oIiuqqG
occGPI7PV1USMq4GCgjQWk79DWjg3qbiebEb0VBaeK7TPNFhRmcmLGtgKzom2ntuUNvME+aNJqCr
LnfmjCegC4qhCOXkiLA1xe8LxJT9k1UwnTftRIvBaQm4T6eVlge8x65i4L5aH9DvnZ9ka2O/6zHx
IxnSEEQBcPNY+55gHYFXk7iaCZyLoAdXmSiUt7Ae12GKNlyI17kd3n+U5PQo9Y+29uVKFBBggzk9
MBT0w+U0XGWQBx0LK6zGKAKVq/jJOqw18cfm58kV/IyvOz+jgtCtI3fGHlTn7nOLlL16fn31Gw6P
QzwoQMFEA60qvWuVVBO6ryYkkv/knLwSGxXEN9Of282AovKb3UIUsvOS7xb4faGdMPsEBWnrHFcN
RCGtJvle+cahhpRumLRtsDdqhu0Ea9JLZBr4jc27rBfpCg8cOw/hhgL3I3eEChZ23E+yRO00qm5K
B5SBfZaCYnYOpm7NqhCOAuzJ+jWb9vRPZkE8IE/c4QXK2ek6wI8rjOxJDmfuFVAHLq1u3RqD3DXG
NGBvYL/MKQM4vTI5qhL9AP5G+n6vpqQOFENiB/TauxImKqDJgkfTf8f4H3mKHABl3Myzj64ukM5N
BTpW0Y720YQ6mgwia1/pyMO2t1rSHJqd+VgWevM3Bz9dlGfMqt5PZl/sWgGemGdgG1qrcsXMEWpR
Oqw7sHzojA5MjFhflW0fWnldnnlkQet7ViDguv60RUWpWPIgtl7hMPk5bBPIijxGE9C/V1k3fet6
1S8Gz7KuPM3sq8zH+DJCeeCRsnS+rp1nFLrGbSt898RdK3mt5bpmvvmaDnn6Wsp1owPYp85PY//a
NMXBNXL/6syt+Tob5T0ye9d8LRzxKfozZuRW/jKBBVECPaUs40s1Vd7FHVB/YXn81vdJt/d5j0Kv
HhzKrITYS2qvwSr+bna+uwTM0riB0/2DefH01bENXYUa4hPl3Tr/kffB5/wcgPU3jMGABxmaZ/pD
K+LCeALYfGkmzHydYi+iCORN7Fz02J+ZNKYjE+vXV4YS2HGe/E0/ejxsfSyAYuDQ3tlWqbZ9n7ti
OlRQA8bQOL3bbc4he+A0wNUjRMMjz/v32UzHQ17kcxiLfHo3DWxZfB7HG6sxsMGD6wb4VUAIHSie
8f04VDChhhOFHv8Ut2byIvD2g3OP+rDSvDw9Dgx4j08hCBEfbZzgIfqfeeyoUrws4FVILywU4Hqw
iWcL9bl/X2KP3OMtNo8QNvaKMbShB/KhAu05YapvA/QbV13aqT0s6o3nxClfaMmV1EMZMtcVZwhY
KwC8Y3dBA2ZifIejLHty8bkeWATGfqTXcPBLX2WRdW1nYApblCpPQ+f8PnBQ7k+Zwo4WdJBpLVRl
wJ+PjjSpPJRTzO4X0KXKwhLIaPr7I5Ueu705Z8cDnT4WSJ+eu59O6zzAVDHJ38uox3wHejAes+HR
EvsfMh36U5mh0SUTOwMxicXbWofB2MRgu6BmQaNu6ndotyZfaTDjWXGyJ4bFUVjMGbzEPLhf6RYB
HXrSuJwVqr7FjN3ngM7tgkaiFlZPdpolKwrLvvWAMTTAqLLZGA52n21jsxfPpV8kZ7tgZ9DoxHOA
ruBzlLfeIsXrckc5Z07a4xznX9EMWDpN4j8NAeCLRQ/DAqMOrDdXRmrt4f9iQyGo+CCsxhPwGnb2
Ds3iFC4mfn1MWbB1eRlcWOAyD4+Vvl4BxwiDY518HMBofY0N016mGdT5LcPyTqnXegAkpP79TBQz
g/BN7i2H2oGfAg3TRDFk7xIax2EmZ3FsILR36GLTXoNZ3zw5kAENheNk3xzX2nl2af+KZL9WZl1+
n7SVbFGPDBRoq4fqMgFO6JBbjO96p78+1EsfaJQuK53tYPS/3LgssnwxMrhl942v3DPAIBlomii3
gbLc36JZg3jmqnb2szvfOo4lURkHYlvPM/QBNJslwoMs58K+EJHFCIJmM00QZX1QXXgJ2zP86y+J
JsPQjMKSUXiXc/hz/f1uttls/hr1MhcEPjTJwgeM1+BoipXSUmuC8N4HZqc/xWO1ekB76ayGxMx9
LoVG0rVbYC/6EP5goM9gtbhIh5Q9uyjjXwfe7/wuOwx2WX3pvLnZRrFINoMf2e9+4IX16Drf3Ljt
llh3xMcZErK32FNqAQmieO2iQrdsdHWKKlJ08GW2S+qk3z1KV60WFaBByj1CPVegpLF7pGga3XJQ
/JeS2P6hla15HVUK6zl4uXiLyAPFwQERzFkkQVxvGidnWP/oOMiVusDK1d7Ah7O9h76eTgOlIYtt
Cw+jBeU8uiSduImNnRt/voWfM7nD4+w7TaT/IN2hbVxzh7Lr2+OmlC8su9g7c/x8vyfl+imDlsVw
QVFEfk0qFC8AGvrZ2VhH9E7kPDttN26wDhC7sZ/KG/o/wYLXqfrJ2j3vnPoHKnUdaHeFc7GgV7o3
oKADLhnrXz2pvsb6ZtjYHQc51+/RxViTdgmplsy+X29b1MgfqiefpLdpCp6/BZA3KM8tEqCqF4MF
kcp7TEOA8tXhNAfOthbTc4v/hyevTaJTOWK97Bkz+4CikgiNwpMnx5/G5wQKo5SfTMBDkkbaWyiA
8Q8sAUpeYAmq3ItqUDSn53un3wT3pz7FEKb5mib4pT1eEfe3QZkH/NBz/37ZPeeW7rpyWHSslF4T
GEYfkmYcqbrx0oOu0tKZXLtGNSlow8Qo8bmRtNw8K2cPzMkrCcrR/KgQ6dFIwNrU+KLH4WEHQLm/
wkduVFkCvKh49aMNRBBD6bQNu7pVKc5YSsIPzoNAC/5OWPz9ORumOHTB0Tv+la+FWZ5LAXUEPUjz
RRXFfEGnjgdxpsDp7wPKHo2VtF0eAsuen9PIOfaWMIswr1sT2Lna3IxOHTwpj2MXI9jyPlpBVm5Z
OkWDZxRGBXRznyYP1EUE90w12qvSV8nK+EbSLoNuRtDhHo4Qy72Ly/01THM8y2lAfwjKVW/Ajhvv
/0OiRWWhMOKdDcMHSpxDHcrwgDGknNT6tHSWxqKDDVKAb6S+gibTAIVFaYQexGWOeW0BLkMDnZEV
y8xPLVBIcGe7E5epdf1jVUsGVFH1w5YDf4o7mz3lDCqjfuZ5GwrjRLm3BBwjPUYHC+jsNRxkxBJA
Hf7EAmh59wl0dhN7Vsc2gUYqGqVSt74pQ4cosrGBT7zpNUaLjUMHk0HXKsqq/mBEWOfRGbwd9WLQ
hIlkAEXikJK+nnPXUnvELje/c7MC7IzaNiZ8f8CPK7cDLKt38EkDlAV4YLjqoKnzOFDuz7QkA77B
Hnm9ghLfHLIOTQ7ySnt4qNEZ5RQMqVgGlAGlyHmNPNgo9FvP3c69//zIs6oFnhwQHIPJGFqZ83Qe
YFP5ZQRkgbMhevEhsfM0ol446bQ0wfjEGgkaYzqsQOve+KPfr4wK0Kg0Moad0vxieM4cwRC1nyez
8de2sNiyHpXzPBSDcXETb0MRWF/O83/OTzw4/NJ8GoyVG2GVEtzn00V6fq7vT9Fjvjfn6Vr2Jaxu
dEW+CLpqXAAw+ANz2YZy0maQ8dCjtg2OwaIzAaaCeBBf9MxETEOPgzuASPV7GVg6+7YobDSAsul3
OY/WqZ/ie1UAfGaIluqpNH5fss6A/ORozEMPtYWuDEA15c61IQ4fO1mfYEf1n3E7JNUOT2m1aLmL
8cf8qE+xwLYMd2vp6kDD4/QU2xAC0tEo8Hda6GKNCMCRo3JC7UbeVWTg+M8SopyUo8lBK8clG8d2
RbnR56cSML1r2+L1Vvqv+ICK2wiUBRZ7xpeO1cCqjvgiUsgmyHwLd4rALcVoIkYXsm5Dsp+kDQDt
1Fa/FeYVxBCx7D8+9OYlPf76GPi4ACJyf6GLaY2nBx1Zs2MfmWID5Coq82MGMfahgSy7PqNDBFj0
PTcWbNykQ3J6DP6fc//XFD8ox3XS5RIAmQBr964C2SVlzbZKOapcEIA8DqxQ67yqkqfOBlZLBoV6
TxRsS8bW/MfWbKBawhEZCOTd3Ph8YyeNuQ8GHyIybPqoex8u3FByhnKi1bykqn5lcZ5+z1p4jFlF
UF/LqK+PIjPUkgYirBxKJqcPC0YP68ZyS7BbsvZxpW9zBotFVM1Uw+q94Wj7ZhbLr0XVXlovbmIY
h7yCKQv3nKL42ZisfWsCN1smUdlcld3yzTgabI/9AJTkEmMfywANxawwoSOcsEM2gA1pNzAAj9N2
2FUxrKYqzVZLc4aDY9V4S4HLRjk6iOalLfAcAd8HbbiuvUFUOl6pdFJQw0qxAC8gTrNCkfff+DE+
Oy4QYW4+ntgAtIzH8VSpzWGEG6ZbbGy0tN4zs3qayjG6VdBIxhfa/6D0Y1YL6cd301ZPxiyim5tO
5ySr2Q8FrbyLa7Hg6oTPUaTiLxBKqk9mgL0u7f45agNLNGecHRusYSnYMB/agf2TgP/5bEcTSi5N
MG4yg7WvrhGAr5vLH/9jgnRtbZTKUENHne84CR/s2wGljKKPoHqgQxqwhokdhQzeDJbBFC8apxXD
Ch5sZeY8y156J+jLPzWzZz/PXuE8u3V/tRi+jxUpRTEYdW1hipvA+cbPmwW05BLgx3CweZYcTRX5
EMQd7eVfAxTSFJrcOx2gEhRD36PcxxYAo7ULtWSQakYvT9bBUBQvLfroh9hEHS/PPflSu9J+znhI
Y5SRmQmV7yATR8oZLJlWplQJWnyY/7j8frfJtZ5n2F1YnXzhWdc/p9kK68b82CfNGtJi007qDT2+
bPmR8hQCkoBHrhzBEAb/pl/Uuqo3Nma/xHOyC2HPYx+5Adz5fcTTJcF73PjWDSCxeks5um6iMqGn
K4YUi6BM9w5Q3XQbSiWjFsKDbcOymguAwWojgoRfBYS6GZXoCCTiNrVAb3bYJv60CsjX9cMPj3Vt
WEwAssQ2QEtzGvF1nHD1Olv5NwMYqZ9V0xxQ/uzf3bGWK0hmqSP6jS2kBrJr5GLDOdscYNQ6bz+g
9SagwfLhsCDbThU6ZxSmTbLOUNX70jetDWAq+GuZngZ1zPch9QTAh5Nz8p02Dmk+aKam9lubzwbo
ZDcg/X9SXlVwG83Mgq05z7DZL0bAZJq538Hr4veZo3OQR+x3UAX8/406eh7dhTn2SdQmRFp0Pasp
4ImRZSOU8/5UwcCSTyDT9oiH7y04mEfKdBmAPoVbxUfZltYiqER7Lb3WPmBX4y6z3O2+f3he1Hxv
mfSX2OmYWIqWQOUKkMlp2G4CgFOV8QqRS38jzBYw7blFoTLzD8XUXibUyK90cBJpX/28XnKvrVCv
/zePX5mF5eqQbB85lJBr6L72dtgr81SJ6YNofULEb1npOjcTPcVLYHCo6GpaXzB0FUjkvbmX/ey8
CfOD0rZsvK0w3WFFob5aesK9YRemLjWY+5+u9vDv3wf1oI65OX84FW9ehdevgdauP8Yqg2VC3ptr
QwTVx1C0B4gjxJCptoF3VzH0J3Q+a3gbehY613Q5qM0o1eLyOvO7T5cDR3+A8EL8MvMGq2IUDkrD
g2YJyzf5ZMUfvgoOtnDYcyPN6lykNRjJOt93VrlsrGjcG95gvzffKSu9Se4DFACWFKaRBwpAUFvn
Gd9rKKlAU4wqmnDU9E9ZNUGSFx91iDWLf5LTvHnUMmmG8tjGmScwHri9qEu/gk6keXWhFHQAtufN
q21Nhsj66uDb6q0pbHUrnEbdKBUhVevU7FXRAowfwJg6kBO8YSoPgZOAxUCnYo7w0ObNx6ccTfwU
308p68hc+aE/eeXBaeZFaYNQEcyu+SPplmyY0h+ZVfthio77OYY80jGSIASwRjofDYegfqfMH2Xk
TYsATb+bK9sWQKEm2YB8Zby0bgibLwWwsJPdgJaLsQMEnEiI1vkmIaI4pbHznjPUczI08gDQSDZd
wOWrydInKOJV3wMfivdREkzXoqzdQ+5ChpIG8G1JALz95o1CgW2m+UNYo96yFp8CTRC5+eHZnv+M
f4japfhRrrOmN95b3t3vIKPGDaNeTic4QENANqoVOLHq7OHJuwEMH8R5BxZnm6lCU9GVlYCvjI6d
GO3Cezyhi7qxdHxfBcLfDID0Ecy8rvbB34rm+TIwKS7gTnGsINFGeAwAKiEuWdTxhRL97wE7r+aL
0AN/XUEDceRhoFIcAnToPNCt/LTlSwXNiZ0w+etkGO4HB4Z+CdUbFKTQtHmzgbKx0s776IZKbbKh
TDep9L2PfkJNENZtXxQEkveqDdiS8nY9vldtFD81dSHOIB+4C1VN4KUZxrBllm1sQXibwsGv+Yvh
BebJjvIPiqLWGZ8Z4FB6iA6VFRzx8bOL0Vr8pYDo/qLMAriC4SW560x/0k/H8cR7Lzi4PiDuOrrr
TYIyAEMq8Bru4X/Osx1jOMHi9K2Z5vY8Dqm9TTVPhYHM887xFV5I1Q9HU4dog0VtAJkJeLWC3B8B
Ya3TgFg0K5Sq6i2F4+DfEtdTa7i09RtJTBrC9ENxNcTWfTj0kg/lJi1BP3ShOQr0GbYaUXUoGPBA
DOW5pwHcK8j/e+UJW3O+w1ba3nZ11JzxDK5WQG+KF8eFH6xrzdHXJjNOXgBo8kJNG1FVzVVMKIGC
AghiZB+pqwz86jhUebOcrSn9Hrke1jfp/GH4/PfaO24y66o/hSkGX6pMONAh+Fwehzirp2PlAH9X
jvh8xxGEelfg26tPXcvHV28QCk3nol1wszNurTnauygAgzQAsODNdIFC95X1PYPKrwSaBqrp9ksH
df6VCY+FozJieezMOVhlifReAlEWi1GLx/4aIaP8T6CScmEaLozREwCwxsr4IuLI+ALuX78vBb5E
FMK5BlqGQ2atKcytDtrvaVevUTcRocnEsDICP/3IDP+brLPomvXBfPWy4qdl2tlH1rb1ykONbYu3
BkJ0ibxeZm8mvsjwtZ/tkK4OhspfQCVsOHVe0b2M3u/5rbLazVjlbE2XcyYuNV46z8WgTIimoGnm
Pk0oOD4lfW8/9TCWMfrGPVJUxyVoMjNEoik0OswYfdvHC6tPdnTVOHjQM7d9PBb+vQfW68HSaCFx
PjWefb/5CLcGJeu1mSSQirPn92wepq8sLZzQdcv+CAVB9iT+zU867//J6/mRH01fR6Ddw7Gdfs/v
8EsW8EbaY7GulmPfwpfM9qG5bQ3GlwxvkTBx7ORQ6L8J3Pme0Pafr52qpy8VVlw6W0Ik6TJF/v3v
Nk79mRf4DTtQj3nrfJaDgGYCA8D49KXIoMFqWm8mV9Ex61IQknSYVhGwX9DMgfM3QhWADvB/XNRZ
kdZzxq3pIqdzS7xFqv91EVoe7nPEve3/Y+w8lhxXsi37K9dy3KgHOPSzVzWAIBkMrcUEFhJaO+TX
9wLzdt2qarO2nqQlRTAiGIS7n3P2XrtyFmU/mgn8q6xUrsc21v2JDfCtscUunbPhG/LpYzPM5fOQ
pUAX8ry4LOt0Pc8KI9v1uUgf3blNPZ1B/3euF97QKEpoVgkjEsU2oVfzjylH6wJxF6Y0LCb+Igrr
wo27tg1OD6vbbUW1kfIjuEsNYe1c+lt3azfhJ0Xg+WEsc6giO4Fom191KBFfO4VoqqGc5pvGrIqD
rpszGvteu5rqSXhulN06RdVdl7Yen0G01w41ndRryNhJkDSWeMk1oqTUpf+ZNAa8dll/LhlfGAkx
3DPiYoWgiexpAyyipY+dxLeL2V9Zmwih2m7mNgy8diDcYhpvTdHVt3D/VHO4TfNivNUJYb2popjS
a7u13Z+pxOnoreSQZh0M1ekecOp1D70hD8Bj2pvfd63ouxUkXWenBxOHfD5EVnZwetSwKwpJNf45
PWjhe3n4Oj1AWGvHC5TnkYzOoIjKp0SrpkOvZPbGdiHkaOpxQ8j1vSLXFkKIFh0pLIw7g4r4dL+7
lqQbzHGBXtHIzxBZQO6R88PvfpOqGup5qa5/3mzk+Pvm725V4jCp255sOtBt5mkKdDOKjoW6aBeZ
kG6Yi1m5lxYnEaPV8OmXIrB0gImNy4VmdN2b65AcoSX1N/HTtdc7VM6JoYO40LRnZVT0u83qcnG6
vx6a5W0ZrGe3Msyd3U9lsBQuxU9mvQ1kNxBXFuXU/KO7m0gxOef42wF+5yLSVWe5d2VseIaiirs5
U4l7r1wI3kKO5xqsL0wl23/lhlteSuzlslAGb6yj19PM6q8R1r9otE+P5KoqAwyrg3+6+dez/2NC
drpZbk/WRfavT/6XCZvoW7iTWe+f3G4nQ1szQlXeJug0xZVeCWZ8j7/9b6eH43oayGTfrG/V9hxn
e86klQQOW3Pu05XRVy9JLPfy9E8ryQZWcnsOqa2jy0ztePj030Gz+zOA2Tf/ct/v/0pjuqMrn5/9
54txoDWwOVSxf3rtolmmyzELlY3frwPaIVm1/T5B+0//rJIk985JMDLo7m/A/+n+1knDOs2qq7+e
OiVE+TRVZp2dXuz0BaVON9cuzGZ3uk/0Bk3UEpQ8/n4L7+P2FnBRRZyDqDRtvXX/NA2eHjEKZU2D
vx7/ly+CxGz6tdMbeAMHnfN1H503alLeGK5helhLxg9Lay51qBdPisXgZQGTdTC6QX80m/zm9ASJ
rdNzWLhvoqoEXONEStCPP7HWi1DoubObO8GYL1MJeLbWo4pI7Xi6aSaG42tu9tO0S+41aaY/zmqV
X55uRlwyD9p8S9sHqyzRWoGWVsnrGke9BxHKurL1CQJjql1FeMZep66xdlKo5f50Mx8npiScfNSI
eNLfby5ZKHFe97/f6tPbalSYpeiORWfpmpkbL8Mx/NXdQohOt/nZTQ1W37xo+JaruCC2IrJ9K9fQ
9G/3nf7R7La4jrN82SWzG3l/PXD6Co62+ZEK9O50fyQr0xu6atmNVDxXlmkeMY5ox3m7dbrr9L+1
JKmorIPTjbSc5VVK4/TqdHMqM+WsYR50uv/3M/75IO+M2JGjCMr9n/ed/nd6MmtdHrgVYPm/7jv9
r+iJc1X4QQKiASrPAs66Pykp1Qi0sUdbDhmmXXmu5aaXJ/Hl7wdwrIozxo+3m6nSDE6P8DJ5aBoZ
kloX5smvP/7rH//zX5/zf8ff9U3NaL2u+n/8D7c/62bpoJHI/7j5jweg9XV5+pp/Puffv+If++/6
6r387v+fT7pMP7u6r3/kfz5r+2n++cp89z9/uuBdvv/bjbCSqVxuh+9uufvuh0Kefgp+j+2Z/78P
/vF9epWHpfn++6/PeqjI1Lj7jtO6+vXnQ2dff/8lbO30Rv1+n7bX//PB7df8+6/77+4jff+/vuD7
vZd8rf43VbVV19VQdrKcC+fXH9P39ojm/M3RHG17xLY1wzGMX39UdSeTv/8yrL9priYMFxO3oWGz
cX/90dfD6SHxN6FbgjGh5eo8bFm//s8v/m9/wL/+oH9UQ3lTkxnf//2X7rrWrz+YEW9/6e1XswU/
ApI8R9OAEav8LNvjn+93aRXzfO1/DXKomAK2rW+7l4MhpG8MsIn5WJ13Tt0GssDWahPtIKBZBg1w
vy4bD2ZZ7bENrYGolWWnkAHjlaIKLDgDftV0X/HSAvUB5ewVpPzRmgX8UEOkTlLr2VkAvKxZXB0s
R7vOp370u/SOfD0RuhcO8ZutGOeztDlUkiaS4OgZtF1ReOAk7mnx4pfm5FWV0eSvclX8XnZBaTgV
dsC3dSZ5QlvjxqdW8pU4+jZl9og+f6COKw+l3U0EqeLorej7lJmzHsxV3aOlvIrmnNRCbfmaBrvz
22ZcEYd0dy5mXn+Q0UoUOo6YaaZIGPOHolLX0IoNk7uaJqhWLHvZdjFCfrAst/Acml0Y2Oxzg6a/
Xx+UrjV2yMEGJu4WfIwqskMl0pMgmkkdR1McKsmMQkoLc1BDaa9Ayiy1zi+r77pprzvFtg+LSHt/
xRobItt6i0zc2elgpf46zHQuiFnyK0YHfg6Js7ei0outadhNiwIHYm2/UaUre80dDjDhoOJWR3Ky
jm6TPbvzk8I63sfZORXkV84TSSzP3yOliyH8Wm/ss0BKjBluRI6jZouE5bD8U26qbcJIw1mij5mM
6MrpJo14CZdsbDgHxaq/Tcr9ZEK/GYw+hb2ZGB5BQwcLPyOBIKBX3LEF8lt/4KXLPebf8USOOmUm
8puNNVVmHq0dsmDpa7Bo1vT0o/fI3LWyupfDCiCP4zLrZZ/7c3Q5wEtwUDnH5nLZjD+Rph6o556o
7gpyAjJwPjH4qm0SUvWMSOh+48N7V3mFJXER9Ef5WRqNjIqnq6YkXmn7urjI9qu5vmYZ4/hJg4wy
Vhz2058+tS6gWrwpUvma9OQgsRjxUW59jkW1v3SC3ElFfzrLTZIScxZavylBurc9B0HdvIwU51KO
BvmmgUU6lTcNQ0sGrfWOpORpMVzqwd7JPMI8POkqV046XVhVTFfRodHlvJhTwt9XlOxCht9Pxn1C
N4hARjXx7Gg8a6vxp9KIH4Iq6DSr651+ZaMc7rDgQwQY953G9qeDZMFkJsWPjMsPC2NkVZiPwDGJ
Z8E2qbxb1oL5blp83UyerWS6XeajyRg03rT1WvPZxdE+ruRhyIpLoyGXIHk0JtjcJfk8VXsn2/Rs
AMMTGYaHlohftupE0KvWZZcCeLQs0ApD6ycxEikGsC9tF9/xp/bpAFrNh8gA4hQOZwRdKp+6k77E
JNd5jep1PcI+EyLKGL3hCEXKIHtas+dKlTKMwStYD3UCqmh6xyh0JpfhJs20M73DqouvVlrduzJq
n6YxvmI2JSnA9iP4wb5rWjdNLcBtrAemw7qnyaMV82EE/HBB8+S2m9AcYfI6x4rzlGkVE34FpidO
Sw+r6OLXYn4tWyuY4zXxcJAZvjPnHwdrrUCz9PIlzYpn14GPmZOAZM1NUI/GfUpvy+sJ/vbShEHa
dNtp+uLpYkwCJtMYgOEtlHwM/WSenztjuRrVqvIGNX6yFmKgilT/mBOErtsxUCY5w7Et9KnOvtYk
EDL7HMjnUQzj0gWVYY9rxlvg3KQtA95u5YkJk+QVzlQBKNbNnZx6TTsX0n6o6uo5nVz6P/N0DUCQ
4CSt5+3nMOKbtvOmr4hl7D4D0eMcYogcOFT7nV3Hl6lRHnuRnk+I67wCKTiNPP0yavNb19LO+mH4
0jvGKvGIiZb2PFaekk9BQ4yE0i5MH4AkY+IVoa6NT5pTfKRWgrZ9iukTtpknO/t2dj7i7c7CFS+9
i0iNFgVkSemZfHtVtxLitMwLW2n2w/YzOOkc2gqXrWxdH8HILYrUc9IITSSove4Bs7iDr+hbBOGo
ZvymcZhkOfZsYMfUdQUBrqUOR8gg1rD/XFa99Mt2At8/CYyQ6/PYmLRkFJPhe66A1Mja52W1Edj1
M78pgNtUPLaG8tatz65yWRTzF2XDpZHroTJYnrJqZ3YLH9CtrPe0RKQU9e3ekutL7dj03Nf6sqS0
kUNKQFv6iGbqfTJwAhmJcZuyMFPkKihGyHFcamYbs+4+J3lJG6TXi0CPEO1iF7SdB3ISYrq41Rfp
L64HKyLz7AYs/uSwMkvrkGOspBQHw4vOuvMGYtwUB5/VqtKfGDM3GFb3ZZT6T5nEYT/VKC0idUHO
UdRefdsOC/h3S38azeVagqvbYXwcsepWt1GmPI3WFnTkguwnLfcGeGXiy1Ts11Wj2jVtyF1x+tpu
vbXeQh5Vx1/kHWvNSn0gUvyES3XL1Rtm+KOCBOaypw/FoTB7ytVhqLhQlU9Rzo/2Gp2JLCKTfsxZ
vmmBI8TR/IJgGs8YzigqVzBlFJoVfxZVUnwRrhygPTgOVrag4mpf0r6Z0a3Yb0Jr77WxeJyj9LC6
qKvqUeDL7rDaQBMYsrjHwcRSP4God5ZiX9JGJ4mttcKhBRRkxM65qk3dfpsXK3Fa+TaiZQQ+9Ik1
ouGwgO6dhtN9xM4J55uhnbte9MLWWd6UKjDC3Jy13TKmlKOTDGXi+KWwrsZSYQo+ix+7nw8qPkas
AJ6I3dqLtm6WsO8qxTQCkX4WSO1IblB3c7YyBJalHgIS+lAVrMe8tBuYnAzsqgYslkYZG+hAZZdR
x+OMC0upBsxd73poFT6TL8Ax2Xiu1uS9Jq72Xs/Qn+LlkDQrp4I416jjth0zostK/8ro5LPChMeD
0qr4dTa7HibkvaJWNiuO0H29JBIsq1V206H2wfgkPqZCsHjqTlH1F85DuWe1iRaSSHqEALYxckjw
clbTT9oqTByW3G3+4ev1xD6IbnB12ceZQdHJ1o1LBUyhnRoAT2ATkYz8iaNj9XHtRZoy07mJPo0+
+mbbP0NwFA6aMtL2LBZyKvurdi2PfIq9xIoPBlIj4FkJe07rLp6IbDfUNpR71hUhSQD6Qe2awFbL
PIgkixhREn43ugQHj/teXT4Skz9+MXHsiL7JzThrIhLj0gVpdKTdLQWZibpdkwIImAlkcsAZ8rxb
QcS2a01ocdHdY3GIgrHoXmVE2Gfyk8fp9dpFT3NcfsaJeQ0g1qtdemDbh0uhgeAvZvJmazfzCAlF
mZuUZay75VR91lRq6S+z+ZWlbljL5gaBjQUPCi9F45J2wk6IiD1GbpcVh1Inxi3HLFApS4WVomCV
L42ACBVEapX1iUjnKQHi5TbmI5/83IO1gTi0aW5bp3hoShOsXJrWHoqWS1mU78gMwCba5HM5Q+SP
teCwCrrFT9LxoY3zGwooPn5tHRNN84Q2/LMzEzyucReO7Ka01jX0QNl6maTTO31rDPeTvMKbqR8o
z+tAMLSc2/VuXZbJT7apHbkchleZ5U8WNZfSLoqdMJkZZ8zzkhH3HwdDbVg2A6F8syOWSzbfwKiW
cud2ghVAzjMKSbbdMjbhmWYCdNHC9DdSweAJJBJhFdPlrBKAlT0N8KqnwYHBlzZf1uNBzUx/IXWB
9qK6Gf1nekNFs+/n+jNbI84v2pnVfZG84ATqwgFAKnzgF4yKXWOX8G2q6tCPwNFlA1WSEOOczDU9
8lUAh/s6JgqGiPJbN1Md9pAc1ljWVYclfiVsNQodfNxer7Bw9NMaH3pyDSQH7b2WRg8R5/gNQaH4
apWem3lfXramYyK4AmK75Qq6pEWmi5n5lpZuyyxH5sQgCS/l0xQ3E3dX3zMkm2bSL2ep1x4zok8I
CK2vlbJncbbvqEGVMCov1HpVdrjGv6qmPriTthssLLKZW144tkGtmIvFX3UE0sIcfrTU5Gij4Ddk
6IXKmHEC8LipRzHYWYK8EYFilqMSCEqbhiC9/mYMzYXbSr39gkwgQIs4qUGIi84bV9VT5COSzlzs
DmXzDdP+mC+jsteRTUSpMPxCZwSxrHhzwbyHejztl842D1pVDV5m1FHYhObkzl5rduhkOQo0WWX7
bqT6rkJ1qGXqVW2br6oFKtesqnslT96ajmycpUg4gEzZ/dJrD6ua0dHpF8cfMCLp9gvyrpSNrFtC
ZyA0TmjJUfQHO+3yUGRrfRUnU+9ngCyy+r6W+i3Qvv5oq7DhiC3wGezoZzSwXKIg8CUr9Y3a6CwN
s/zqobLAo7ODVmIDFEK9ntljg4aeh59BmfYgRGreXETUPaTdR4TfXNh2y36vTtbRKOZXFfGNby0G
uot4YEPZqg8tUjwm9lQbfeXstGI4tEkMKiXRM06ZGlg+pfdrMguOk2Ncd0N9H832eWLX9VkslntQ
5MVeZjoXN2G8loXJHLlyTUc+tb0C7tcQD9YeWu4dbYjs0m6pX8H3nCM8uGgTl1Iv+oHPZx/rZXpK
nGKh20ovQoUx6E3jkHr49eq9MXWrVxq8blKaBUUDa7LSb15ZXEYzRwnItEeLT5ffVB1eM6IKSnZB
1xTkVqUx1/0WHCgYWxa5rvmqiRyy7B8T981J0GxwiCAMUFIolYfBXMJWnZhUc6n5o1yDdl5F0EYw
PWvDKbhc1JtlzO+iwtxxxjeCVtt1LQZlrdQbb1bAgjhOA0sDWLySAZgFtBTCKCuOHTPucYrnIGJS
4DWzfkkY1IF5uvBys39AxeTCSbYIltbqn2WAmjwKN/OVTtkZaYWM2GTcoiLeqtmW6eyOVtgmyhMt
ySY1Oy9RObcsqdMyX2B5Jpd0cixkK0XusLi7sd+CP/c0ih9qWijRMUsSApGvarW5FrBz6HJRgmJM
8SOqnYuDp5783mnGHdC8l9KmsnQ0klhrW6ORMD4WipyDtmR4vhAuZSeZ4SOT8HGLs+MJ/TynpEZm
ogl/V+OSDyhjFc+0rZduxmTD14okZktPOt1nt/RHnXdGXYFq4fMi/ZaJA9Yr+5DSMsjcBXmAWx8V
yaHTmFEM59r3NMDTapa5pbm9yyMcIkipKq+IdcEuBJsCC6GID2Nnv5Rz86O2XB4ljLywETIw4K/1
dJOQUaI0LF3rtaiqzRp+LNsny0U+N0bleVdMOb2e+ipD/HGocUJ4RSNqcAa0oovknWNZXUWzlwsa
DHkTfWam2DfF9BgZOmfsgpCyeEiYodkPp6YEgk6vaNMqbC2KGNkph2po7udBV2kZhWVmP+JsStCS
4bUqi9nwJ5tvmWpO77Me7izM5CtGKuaC3/Z6Yav1gaXW8E28xL45AkYcovyc1Fhm7cS4gbIF3ePQ
HrDlQcj+SSfr0deLISfR8pi4+XeSTAplh0Kpq9qHuk9oUiQrPn83flcdhNHZ7DfP0sWpwmz3Ucvl
56JpCKm4/r02xl+X9G/9APLT3VydSdAqNGHUGh4wgHo+ZKYSmBY6R/y9iT/fsvdyyWvR80Cao9pp
n+pSfDiFokLEUr9yRNGGTgooGjdAEWIiGY5ruhvyPOjqg5WwfK09hYvWWL6h8FW2abIVZKxVQ129
DiT1jqWZB2WFdAqG45vb1sFkiTsEQm96a7zq+S3ytWcO6bY/xd3XlHWPWrEp7Rk49zXmfuYUNDm/
01K+2JwJvVzPKGHa+2Swrks1+2EI8jHlOcgIvnOaVJ9iSQ5VVex0XZ/JTI1LMGzTFoz6acSCk5L6
QN793ZDGYVpzlM8qnIGt6jc1KlimIgZdIWOPrOPe0bNntXMY7m7PYxL00Rnai8r67tmOs4OqxIo2
oF/KhvgwTxxicHx2FD/GwYFi4xNKQTe2qMpQzxrbL4wz2p2ezKTr6QBS/XSE2dFlfBzmZQ17I2iS
QVw4NFMiMoTB0PpRzMZqT7sqI/hKTu7A1hmMdfvUpnJfr+g5Vg2PbsoHnrOhRkrT+pouDtXCaIZ2
/YymBmO9MbJ4Tre5yCMfuequXdt7YGUfqrTeGlO/nlqmUf1ATkQ9keHHeqdQ7ZFN29R7sxZbg3U5
L/tPtSLAsh5jQWx3/plSWiyxc79O2r1bx4RojtS7ipMGkUpXbh7MDiJrEajq6pw7WehE4nPs+ze0
iJPXrRvoNKKCL4b0qAH18Cogk15vxkdhJTFzmQ+yYvNgFo0MjbahOaBfdHRY4l4vvY6tH98iHKWp
OwO3ftXXe5Xu5Dqt+Mm1XbM9DqfuA+H3jlHNQyObA1jrvdOS+zfMQLaw5e3rkfGr7a4BpyCQ2pHx
M/F3MNnr3UnyXmP5o4n4mPTGYyk703dpl/pN2r8oNPa9hjAZr5vq187JXu3lfZXTywCNhuEAQcFm
TdpfQvOaDjQwygeiejBuOYy+gDPy6Zb0y2K2TkMFiV251FXI1fTE/SkgtrT9eIxpV0RrzQ6V8MdY
9CEQs/7RJh1SH40leBQHJA3MMHWF5D7cuW48HKKJFB8hReNB5r0tqvnFgIFcEJ1Im0m9bjRXntm6
FESHL0czd4+r3lOmuZPpUeS/SqIinYgaW890v2eWGSwKor1Yba5lJy+1kpnpYF8QJpWGFdu7b5cS
OwCjU0XPofWkF4SSLTtrSL4WN30aen7YUTo4c9jbthI+IblajWhMT3OogVkfRn0fFdgmnIEVp667
Pfav2EPZfbOCYtrRhKHXSOOiGZkWtFK+o6q4LewEX2Wkh9OK7dwpSFiDX/CFAM4J0Hw0PombqV83
6ptRW4828Pig7PqQS4QlXsCzzeeSM4eTEoErOeFB342AQDIa7EACzKA7kPz1kfZQOttRr45uYUCZ
/hoNVyCrGSCvzE/6Z0uN7+acPotoNdXnPecK0Dy0CbVfw2bguFTVnsMZimphr5qI43GiG0gPD06v
xJyMrlA6tn6UZoiMVTWYcfr7eLKerVQrvbSCKBHlShukQ8kcnD0YFdR1M5ip1y4VrrwseS4aFOOR
8V64HU0lFiyfY/Cr1PL3WF+0cF6VR2kyD2l00nwix9b52SfOcAn6+7l6JTzkdu47zsuWKcKhdzzO
1fkZK+cT7YrWMYbjOpj4kDKj8XP4Mo2tjgRhyGw/ECez08z0vmqMjwUks2+2Y7Orx2Giv6OwKG1p
bVZnFqhI3YO0zG89jgpqtyLxRUmt6CS2LwTZk9kMna8ZOTr3WMIDPSEyELjPrtJGZJDmXCLjbp/U
Dm1W3vPeR1G7nlvKV9qSGS/IaJokXQCBgVB3JixyTnEjXfmRMllrGWolBf3DJals+gp15zeDVYaj
ujwvOVjVQuJRNKcpNIqKUcqihIVLJWlqzVGU6Ffy9jVNh8t8Ii8wikqHU7kGKFrytpuF6o9W/RUp
711+A+16bDdVcE7iMpP9whbBEEeCgZIxM59JhdcBt9vpYDFogblr9LWu9lWLguUsyZ9lSxahAYiC
OSSlld4BFpgS+LyFoLxUiZZRYty6Sxtqls6EGska64f2VjIWXAa6khXgPX9o8odMcW+w4z1Ok/WU
S3WbsUGjpTfjp5UlKdyzeQfVK0/18si6Mi/Sdw1so2KQoa43nAjb7DMir06NXntmBGqXPOqmSzOs
03/mSH5okQrpBQqsXq8RinlWfNVhn0ksE1pQ614YVrXJAsZnXJw5RwfjdsK8S9+Vj7fZMYTqI8m5
hOKK/O/Bd3taJZm0z5qWfD2THqHhWrPfFukOutStozPJiham8YRmMRRt+rBMjtXMQbzXKCCczLTI
Pz4CiyP+qAPO2M3VUSgKxi7XDcfu022WVwfxfEAWJnqHjG5sJtS9Y7gEkprT2VhbSNTt8oql+Uc0
uRKo0dsCs9zvYRJ5eO2/Ob9pjTQDNiltS2h+X5uR2qIcHvI2+d5IW3NevUIKNz0OzEnYGHRXZtzT
Y1lGF/lwuwzTK15WzAXdYh/ndSQtNs48QCLa0XLf7XL1ncQYsV/ZFxm4vLwiocNxct4oSyp7s+CQ
5bjpMbW5CjWUVdQNJd41DhdYS/Kgd46aLi+G0r5PivOKRbtTebeAewqfU3kbNBymlrzUvQZRJH+d
1842FpZNMiKcymW/FQJT0vSAz/zbdVOcS2nPsbrhousshjgAuT5gDyy7flKf2RGnMLf45mul3qC0
PijrahxWJXuHwmvuoqH8WXU622LVaOj0QGJsaPr+ALNqXy1ox5fkc+gpheuR7zKaLmComnTfPGbH
FAtq4FjZUyWvbOnXTeReACBjEkElTLcCEsaYiTugTbAlW+haA9CApP/cXFrd4N4Uo0WTp84vBGOu
LaQMt62iLlWIgbYLk2K8nFfrKW4VzY+o3t3eVcM1tiGomMbgRzqfLJODbdv3UTjkGyrKkvQAcd9q
wnmLRP6M8CO9apruKUtAESEc8J0UVTYnjdfc1L6Nmj2Es9fGOdL3Ni1scm0mclCpJ3OwQzA+rge7
tI7sjfsqoQobSjX26FmNQqXDrpYkulVbu9MIpd6lvptn507Rd4fIgVSV6w2BDg4h62VbfJWO84YB
oYH+UomYIfaqX+g6b5SZD2WYFeNb3Yb9SJdOGvU3ajGvnWMayyCa9FtiCZHfK2N3QZ3qyWEBThTN
d0OcfNQ6AW2MIHaubXwmlX6WOOal4e4ivR8D+PecTtNtwuj3ef+SdQbXkl086hWdrL4ds7e4Kzjy
q2a7mwfyLdUsvrZyPSCfULma8zScOSaGzdbzEvNShhBJIN8YzVmaustdi/M3kc16rI1mZ2lqda7a
RlBKLl9nFbtWGLQE89t6i5QhNXjJi12toj9dF3BjWrmnXi0QNJum+DBZ8HdZQo8LHSVv3kIl3Suc
WyYrK3aDlF/pxgvUNn7gUliXZgrKMi1GTBf9fGGkAOWR9rdHPNtyP0YEv0crBg/QeCUkgcCNTPqT
sx2tR6OPP5xqnqANKpvQP0gSVKimidAvt7M3iwlga+l+OitYTWc4qpC4mOwv08J5kQ09Wxl/yv4i
JqrkgpXRG81J7ikdzpBC1IHNHysA/DqG6hZDQm6RsB61rAncrk/vGsWyfPDsRX1fukMSoOJmwD8D
X3ZjppeYBmmYX44nlhk6ziaMC4V2imlUftbpTTBlw6GI0aWJyNQPFWQVylC6scNgK+f1LG7zdJw8
dyhmZnhVzlvbT6Er3ThIZg70yBATrxKXaTOpNyPoB9ZOiEqTNTxS5q+sARe6OWQ0rljN18bcq27L
35ArjBkWSTOorQWTrQA51nuhGAAsJOHmRhquAwyVWH8Cf3VWIMQ7t5Up35OSDfqE7cwp6QJb1oq/
NnsCbGj58UBZBHo696aCrEbhOm8NcroLNniSKjaByLD5q4vWvsxl+mYJ02TE3fj22FlB7rZvVQn4
B6UnQxsz3xeledYlUCVXZ8rIQjbPG1OgySms51TtdrGt7+c1sc/GQjL4KDF5OcbiBit2lVxgZ9Xj
itcudH+mnNm7a885gIYYXhOBf3CfrCvllAGtkYnZOtT9nmjAnMlv+ai5MJKWVlLKS3SXouwKVBr8
EbQZ8Q+29cjTu+GlqWA4J+p6bzt15qP0ecI+xjKpNldwPW9Y916QSbFDYiIhHgS+IbZh8jzu8SUi
517bH1uIEpuGfZjU6V1Wy6Fa28RfXMQgcb18m7xmEFFqB5qyDXpttcHeUiCqZU7ZW9qnIIWEBrJ6
bXTtU875N9AL+6AMq0pDxyGEm48j7izbA+s5ej3tN+DiHYQu2/FaogBRkUJuxoK5S0b7qXJYcUEu
PJJ8AA0EQ6c3BagF+os578hrdlDyRvLYy1nnBBJl96WtXaiWct0W7rezlMsZrocUAUX3khbTZ2Qp
vgn36NhAkyspWyJ1XyQ0W/t5OkaWvE3q/tgIyqZZ04DBTdYeL1vtqY6WBkvHELgFe5nVwxrOCjsn
CdeC4MjqdpzTGIO+NnGduI6n5f2r7fRWkNQiCxbWEVk0lxy7vswnLYKWHhn2mdN0z9JitoMUlGZF
7uI/ZDFAe8ppyq4vMxm9C8thoZiUw4CdMKjm9KOR7lfulD+pqVB4tOt9rWABMefnAeIGEwO2q6Jm
JM1yg+4+/yKjzCMa8jvqU+D1LNvBaECtK42bWrWM81yfbqaZ8ecgTVqtxfqRUKc6NY0WkqNv2ilj
H8q1LlBIlvMWp9su2oiLFsm6gDDEMLSKdwXnLg/aVopTrfyMWqkEHazywOqc/03deSw3rm1b9lfq
B/ACHhtdkQRIip6iTHYQUioT3tuNr6+BvK+izrmv4ryoRjWqc0wyJRgC26w155jPDSWIoNA+86ab
V0ZfAgV4Q8mFkdwPwrraIZBN1ku3sg/TLe/z0syM9kFDE307j6mHE5PeMClZq2RMb1lvbOMWLTMz
5ilXmXj0ogt8V/WG2hwpj6FaEZr2ydKI5vssKUtsJ13SfJX09h0n+mgYAWv2orRtk4G2rVOs02il
qoEK/9d9B/O07kp9VQwJBc0WDcws1zDwt63KniQNgbH2dC0PszEZVJubl7q0BDgOWax0zCpPVTWa
Wyu49YjqwmZaT4AD0YL1MyHtaFoF4PyyPw2hiYTHvjulCvpwfC/HgglPd7+zJt0yTW/nYEagB9Z4
CuS9L7TfKqtEESTnwaD5G9bxNWvKRx3jojEadvVx2h/HQeu2DExHNTkwS2IUNSYcL6pJwb+KX62o
YuGaTht6+fT4T0nYf8sE/Zx0+RuoqKd1nhjlKlPa8YnyTE3rREvJAYNGP9HW0QEMvKrWCISgJL7Y
Sksatbn0OjaISaP9ctoo3Ui9vpIjrLA6Cmz2cdMmmbp9Pi6lXOxsqzwwnDXwVBZZQGENKL44Qwvu
H7tjtw5qVEUwbDL0+08xrIqNY7KtWFRJOPGrYx0xKhvT3aRRmYQ/bT35UalAd4ysILo3aHdBSCEK
qG9BogW7RGz/Gx3swM1Kii0BKr8MBMBfZj7fcDOp3zCid05WfLTM0VcYPew5xVgcXOVpCid107Xh
hT5CuY3ZdfDoOmxA26p67WKyYVTxquc8vlKxJ08di30TyuSzVrLrVLBhtyuyfkurLb16sowNFTt6
+vOlyy4AZcLnvq6/kKqt9UxYe9oQzG8y+hVP1i6GCQQ3/4lonx9BOg9PJRDtp6kfPkU1vRWOlu54
pTFlMZr6rZ2q67IzH6Et2WxUVHbamfc3rjCTMCK/WUMFST/pX7SUiFzIVeku4A2cgjY9x3TocX6G
60Y2FF7mAGcZlTVn0Dahiw+USLc1tbz+UwvYz9LrFRAQVEwHRQ5hxzEVHNU0GFZ5DxcmaNt6Y4+R
XFX0aXersjGGkxgIlMSJtabcJJ9nAFUU19LP1iEEKzKD7zgwfvd6/bqMZElJ3ISqeZoR68hUsi8k
AH09UGJn8UVB20trxPfjLJ9C0NMbpAhjL7hSNyMDkxK2VOtPp6QDFKsQOAWbBanDi65n20Tr1H+0
aRky7+E20KGINZblU5L4WejqpkxtWnKiX9HCgHBcA0GlqLDCD/vs2rUnteETsdLS06WL16PaeWrz
apMDNl3inLgRGS3jmeEqNOJTO+hPsxI0h7psJX2uZrOg6cwo2cazLSBx4SLCEX8iNkz4jV1gox0f
pppt0SHykIcG6zlWdKOMqKM3D5NJ4KnJpYFOJ7yVISmy1rkglnGllqjtWG8e+gqsOGuwuYIbQKrC
2q2mGcMDRc8Kdd4B4tihlgzZUeN4OGoUSlEs5WKlPogOcVgjsIozta0B8qQowup+lVDAtRx6VsoU
7yfX9eqi1vcinrddszQK4qUjsOgDQygQmkp3vbbYQTQDzlSlucFZ8sKe8o5QyfVwIufah902U5yj
Oao7tFsYoZ0jrvEds4t8buETNDWSpQCxEEY2T7crwebaYfkmkZskZfQ99Numv2ZJeswpOeLkEU9T
Kq4pX3MdUhnBatnX9DYAN7GPDl+m1JcsAVCg9PwWRZJXKsxPhKDaDip0UnUNctGU1pUMUZzQyBn7
h57kF1efvpeTDMgBs530klXam2EGd1D+LxIVKRPurormaxlGL1HnPgZTHGwZ7kqVuaGA+Gn+dmW/
NefoZsbyMWnRq5EFj7y17pPy5JjTW1iLUxZPj6ywD0F3p9ywI/jwEmjihAnzJFMD0r72TPF3p4R0
JRz2E429hUtzUZcpRedEx1ZbG/lnE9yaqj0IKgtKU51xJW+jIH1XbH2jUcGTNm3fHP/CeGb3v4fC
zeT0CJz0S8+jjmmDPoZi4PwLef/imi1rFLGaMftbaSzpvC36YObMiIBEiDbKkWX2C6nSPt7PL7BE
qyHaYq3mWlnv6sgfKQDt2Pm/N0pyncz+PjMtLQMCDclag0EweFX2lWTBD+aU33bKpDua/asdh5Bq
KA1VToFwqHw2qWCnIS8rBnq/Vuf9VMljK5VblZbPRT1uarmz3IiEl3bVo5Cb3COrOLv5Gq1nJTTe
lao/mfjdhgrUmTmjU5uB3ICLE4j84vagMxxHJRXZwSiOoPgA7T2lpnbJzP5H4mZ7u4neymp+dZP5
MEw9Rb/pt+PoX42tHduOnXRs3FlaN/NzZUzbUOUnSUZ0QXcAAf9lLUpNBQekwLrvTG+jUG5KKfdc
m7m2647eZHFs0+45rKDMvA+xeqnbFM+haX8EafQWVd1n2p0MrFcIZj5z9ntpguq4Sm/zxzwXv4qy
OveRR4rCCiDkxuCm8ApuRJh4Vsd+Iyw2pRu+yhA5QjLc4gqbXBVfHaH6s5n59aKcCT2nCypkt+2t
1DC2B7u6649z5RzsbvAsgPihPu6CyVgh3FqhUtgE7dVhEdVNDkvMBp3JvI+oZBZ548dLW/pTLd0T
M+EGKju0u+mp0qNPSTHgKdJs0DY9pTftjRY/iKOOSvp8twxyBjNtW8sBmIx+aWvlodiU3eh88Pmb
sOSbYBOm8DVO0/AAZuDK+lRK403jhVxeQLRq515vN7aeelkw3HRHvhXEukz2vz53EUsF+77LD5NO
rva5N8MrvINLIZPbkIyvMEpPQ1rudLe/sxtZjToCHOEcGq29o8e7RcX8yLrgKmlXtOZJAeMzIfwt
1P6hpOqbmmxMm+TJUL2oBQL5bGnT2Idsim8y4uTx/aLjOsV0soy+9YZGufdGdIsa96Rm4mMZRsRg
08wgwYWzn/pVVsWAnKPbMpK4YlprxgoogbDfx+oSNunraOX7sPV6sWqn7tH+ngkrB2cc8mqwDs5G
cu6AgQ1HtPWivVjFg03McSQMrKHqlNrTjGSHkkPjTbE8qHA0uzS5TH1yqxW5/yPqS+LXMtQukdZD
vBYfDTUzUbU7zeSdogUZXZRzNnuOZqxFL2/LMLf8VXpbL3SAHsYwPGqkIdlokXAb3uo2x1WIqhww
hY1iLBzC16qBUjOeNJuRsYvf6CBf+sE5ZVn8mrjm0ay/yZM4RaRJD3DISGD5c2FtG90MxXwQumnn
ymk5H3e5nwN1SlZlxXgHQbk3BtpMY3YZy3sWRAcj+Yxks++ke4ra+NVIwlPeMkZzKIsrSGx7U1an
eU6OgW28WVN/AgcIFS+6Lb8/N9qjMviwUG8oiZ7RoT1GY3qr4/gA1xNRdfJuyPB1stEaM+v9iG37
g2Tr+/JEaYM4Ts5PWWUXNs23LjfPpgxvAoW9m+esAocbm382H6iOePhitQLYUOydYLoaor+pgmP1
9mn5LDODbd18Nn2Bdjl+lfH8lpXzdbmo2YwvbN9ITfENOV9pOb4kfX9HofvxZ9JRnQ9dH1nC0hiO
XpGG3mPH+ajj6EYyF3G0F9mXX0Uz7R09uDej7kcg/DQq11T/JEBuVal/RHOPNvnbSAYvdzNW7tHL
cgp5mm1Fdxi04GN5o7hXJ63X3oZhfAH2mAzJSYf/VdXX1hjuY2N+OXFxYSV1pzdws+aEsDnVk+in
/jw26vBYnt4QN3ehI1+ggitM5dmtujuanvd5Hm6Qt96Q1HyUAHImJ7/UmfmBXAOru+XxZDJBEJgn
g4de5pecF3SZJ0cz9xd/QsobWSXjNeiGl76Lb1b4a2BIJi/o1VQs2I7Yi/gxGp9/ptciDV96tTuN
TX7USnNFqJw/1emXaaQ/mjcxN9cAFGTwaPLfMhjOLHTvMDuvEciKeOToVv+geXhaxH00ttpKIs8u
jo4Y7vD833teOcW0D4089+7wUJrpxna3pNEWwYZmGbKc1p+v0UUNSggvcabmBmUtx+cDN3j9c562
vleGl3BWv6M6vFFAYJ33Y7kKuyveGYGvpr13RXiiiX+fwvAlMdN3PVLfch6KZrJRe/cP8FUYRubn
EcmMu87a9mE6+rlh3KqXBmMq3fsk8HxHHgL3rWj4CYc1lmGjGik8lY+d8mGG0WOZvHR92WVtjKb4
6qr2p5aHsJjJoWJHRfMofDVyy+sZQUMDrhnAF4I9VqXzxN1ifdv6eTkD9rA9Q1GPtdlvLDfcJkXs
J6xJHXbsidUfUkd5QVixy4Hu0P44WNrsucC54yhnVZlel5m9cfOtm7RgeIgbih1/tMNXTUE0pWjm
ObAaMiPzo+EsTpauvIzF+5ho332msE7SGRarl8ksvqxmes0N51c7Dmc4NJPi3shY9FUbK7Y5vCQ6
o20KjtQQvllqTy5NCy28WRIGSUGgue1sccW+97LczvVEgtS4j1FW5j3r5acA/5nmVluhrp2Jklc/
bwXiInQsftCZhyHnB5A6OQuPztJXa4m8Mg4kY4O5gmZ5mLPiYoRL6cs+OIlGhGp3kMmucXofffZZ
pZE3ZV50YZKITxRQt1nQHzD7HCZn2HQUqjv1OVY78EAWAtXvKlmMgsMts9546+NzHXsm6+EWbYqw
w4MZ1s9dOCCEHjeNWvuqLncRYhmVsiRJFiiyXsMwPowl0ESlOy3yv0CQ5dcFLxoMOksnNmPGu5it
m/oXPVSWl9Z6DFnCoPVU1XJfx+oeluMTcIJVmU7ecp+XFSWyRNUND+ja9yWuGX1wGQ7k3hrSU8ia
Q1hfidve7D6+9Ym8YjZA8lr5rsWYRiN8qM6kdRCs4ezwh9HMmVF1RpxJSCsBncTKtBESDT9DniI9
YUTqhwdhDndDQRaZtGtgtYugGZyYARc7Y7jhcOl7LpWcLwMflxL71SSPQ1SQqoNC7Ox8xKGDerp6
riltTbb7y2whR1ObsC3NlxTQSgxJrvvtHJaFKzlTNKCFrzOcDeqvpBWHRV3ZOX7iHnULaY4d7UAS
rAiaREuIeJs/c3kT9bbcKMtZ8ud1nwN2y59Ao9AJndbDcO3zdNU505ZO8ErreLw4mRCfSErggyD4
gMJBjkZXYa/v5FTGQpg1qP9tbwGJGYG9i2VMCVvsDaXYRtp8HCjeBq3YYZKa5KqVuNod0+sklqCU
ykwQtetGz9btGRzZhhT4dRNIuBXFcxAsL66yqsgTCa2gWREpaKTQ5XL1jEFsPxMGYtSR30rga5bc
jlG267CWm9LrUe8tKdZprdNXRHbYgvxLvEbHl0POCkvSUf0W7MEtXqCBSwo6Zu5vA4krSgGeU6Su
rrER8ibM43IH+K9lvbx8C3loUvxv1kSIrmnp3YQzvSpp6zuuenTdYIO3XXX38Wx5VBViCqLxbYAC
p0D4Y9f/QRIjW7XomqfmRxLcEqRMQ2nunV5/m86BM11Q9n8EFMzZZVWDis7Gc9Rni1d/LuWxaacX
tGQHEeaXAXVB1RDQXr1ldbZLktZfnoJMVY6MNwkWoZ+jTanG0tHlmPKKQJ4mNVuepTNqL9YRSaSU
s3NZcqalu18mvA4NZgiONZycXZNSsB8VjxxLv+EpjJqbSCs6Okl+DDVmvlE/EwRzckS6SurpZ6C6
NJblXuOsy3ZlGg4t5pwdurVusLZobFfdId3i8MBze66D8U7D5KKlCkOgCodiRKRKbg4YH1ABawPH
zrI0rUMKHLOH2/g4Wpa3fMyMvrYSsXN6pjXsLznBknoeehIHhhxNHIRsFPj/ONd8QkZoSI/e0Jkb
O9lWpnJkR/KUHMZgk0vyXcYILsDso6MmA3DyAulumYE2ZFxu8EktLiHcw5sM+jPww/XyxzM3G0q1
z6t5opc+MBgsknNbfi2aComQEV+wv0yEZABf5ZBfZAtosrTILYueyQNUoisVgb00z+GAWLBEwt+K
U24620SrznAczrpofDVw/SS6V3RwjdCzQg8H3aajYEVu4hicZ8lu0Kp8qcy+PdcflRFeK6Y9QomB
UhwQeFJBk+yDxa5QQr/ho7Y66txV2yFG22ZojfFcDs0a5xQ8a5ITkgbYWOMH07Axcps4HPk05iC/
0xHsVLoTKgrWiYxUboE74pmWW3u01tj2XquEL44FXoxEftnNsWNZJ65zp6X/Fs/pvid+Tv9aHipR
u/saQbRu7cSUH2UU+yZylETavxIiy1Sac5O+UYtqq02G92d3aHb3kK1MmhnvdaU+d3HkK9pHEEQ7
cyw2lUUdTz9IHpWCTaLA4WwNn7mlHNueDlCTwR4rtvVOTY2LpeNANq2toTDC9IPHD+bbscO0xrDj
BPmiZto5uevntdgtt6n7nZwyoqIdbh50ILyGf245x2rNeR3QlKO2uO4TVgr6ejlJCcQvS1zAVngF
BuVHz58ZKVQ+LJUUqL2g0bFEsQjg30kMtQw4rSg/MiPw7FLsJiW86qZxblXTE9FwjZX+UOM5pEK2
Ymylg0DElGkyxz2UGSVGJNdTVG5RyTz1iyWvVyklVN4yMA/9sI3iLXtI7kn9/GesVvnSXdXPqe4V
k0Wu8bDpIzS0UCa5GzIBCV0W3mhHoB55gofYVxx714XjVggUSnHvmRB8ss45pUW2T/XhUdGGS+cC
qHC/IwVsj0mf6RqcZmCiGHb9QENso0GIrSePKMVTRmscreKhjQcvaufvrmn4ezkVmfhteZLTNl48
Nue5yo5jpVxtl7UWMM8E5UrbRId54KGDLUzveoti7EkLq2e9fddHWlUDgRlatc6jL4d9HeSBTA3W
CbzOqvDQT/tUktbLF107SDfifCutYp9dZ9YkafYSVmRDWuZZVYwNAqi90wi/KodT4WR7WAPbRqp+
EONVC8QaNsBzXTdnpN3nIDs2ZXmJ42KXxPk+D6d7lbLpqcAPxO6uMbMdetlDrsTrxOBIiGxmfJ0Z
0gqVr2FCk6rPYisLWqYsucV86GS5kzPG7zZDtWXW5nemJ4aPwqhMqhqpCmhT69IkJEZmQ/AwdAXd
fmW0HlxtEW2MuaJBnLMTCNDU/z/Bh/x/RQYx9X8igzyKuPv1/T+egWl8l/nfCCHLD/6LEKL9h+Oo
jk3CguFgZdF1PvkXIUQR/2GbwtVdQsBQven2Auf4T0SIrf6HgAch0PNouqppDj/1vxAhLh8ZtnBN
XSdNh3/+3yBCdPXvgBAod6pr6IBDIAvaDlupvwNCoOd0ttvRtKdVvSO2gCCIJzywPuY2H52YB+7+
zbrouNP0z3R8RfURrhXvL7ftP7klf+WUaLBQ/kop+ddJcE2G5dimAXjr7yeRxe40aCknQSFvXaxL
Xw6hPxpPdHRXsafiI6519jUYn07/fGQd1Ms/Htn5+5HNkAgb8EZAF9csl1eYs/Rs6+AO6zb4zlZc
64uJS44qecKsfdWdKwsEa21v/vk8/o83wFR1R3MMoevW8i39BdOCsy2JsfZSUaSHZaFuow/9z0fQ
rL9dqdAhjKqg3SwNiZjFM/Vv9zgEPVUbSTCinCm0/qiUTvXSEMeKH66SVrdTTXWodujVW9SwNJyG
ZzOls7FqWeBTdWfhli8p2WHtK6qNfkBV1CRfa1la6at/PtXlTP43s4YztS1DcxmlVdsFnGMvN+sv
N2PUeyQBtaM9VT1oYjb405DvbcP0SFz6bw719/v+r0NBxlmOJ0D0qP923xVTa3FOIftwI/XhKCLD
3GTH/82t/y93nusBZOPaVBh03bFhBP31ethS2zl8LTxCplwrWNHHWHuYov/5z7dt+TV/v22Obi0j
icFQomsLcOivh3GHoamQHsI6If14mMGHiqQ9z3G+XsypImW31We7fz7mf/2qeF41R+XiGJCE/m8P
FUF8NdqUBQg7uGsRIIhNsNPkJbYc+fTPh9L+/qou35VjOhqH0oVwVEtjSPzr9eXELif2BGWmCAA9
1Kesv2iE3msIi4e3IHhMJRhklAnVf3dgDgKR6d/vrXBcRifLYavGc/n3Y49m1YS4C7Hv6y2OPg19
XLQmz67pPKQQLhBC8LWVH6a4QTwtdlssGyRT/ownE52CA1vkB+FZ8Rfe+RA1/VAjpEkYCuHAmTSj
B21EDWVPY0411HB+oiB217nWp2wy0NVZ62A0emUV9KX16nbg28Dbm/JL1jmBLeFEtXuV5vmIhx61
vT80hd54bT9TRQmtWMxIfIYqx9tpp+M2l1Fwt+YAB7HTF+FFHVPOluJI165qZGwnx+6Vu1Jrw0mZ
cY6M+GTZrMXW0K6yPkeGOQwCpwB+9PwuNAnaVdUmV/g5blL1GcdJ8WKEs674gsxqlAeqThvNKpQW
82wVh/naGiu98mleT19DJgJEv40aUwdQuwi5gcA55cV9p5snJC0yhmWF0/0cSZF/VEHj7CVCBK92
1e8RZj9GcyznWp2MngYXdq331BDGPAueSqX9yNu+YSmVIBWyJzSOrLgETts+SdYd0SPnunaHYmOH
E23d0bUS7LW2iZsuzmuM+c00XILUgV5KaAmb97xuho2OKnYb8k3odENb+SMa8xxsuBon0wExYTPA
uWwne9W1Qhtx/TRA6XLbUHRQ8lp8IiGP2ie8bfunZWT3SDQG5aXWvSs57TabWp1vImZbaqwAgUgb
9bUw8LIc/4LaU1SCJmVvxyJFVS/TVlar2QrHY4WtZ9yrhhNfXPaEe1snjXXEMbedbH2kKNpixkyC
7KUL/7Qn5xRmDwL+GJl2TCkeu6mjAS4vrJ3UzebI8xl9dmqJUihqyzJbVZnIUNEGrbHKkizGagpm
vVrP2IFBJMKcugqQgO9xXQXfleznA6o1B8HrgMdJUZAodEiLidpTccl2hcqSNTTGmb9A/qFXzhyy
hVxxalD4b+mEpulK7ZxfXRa8EfbAq+DAWe2bcukWqs22Bu6lbnsUrSnlgRgQfNYUDvZdgtTV7zBH
9aM0tB9PdqZYkV/QDYAxoVrOvFcEQhLe1WzT6yE9VjMLN7mtAm+CNUTwEWmB0TPf5jknKnVrQ/tY
pBA91WqTQmPh6E+gw0+pNh4zAxtKGD/yGSRrQbbCXkvlglyPDLEze32NxGFVqua3rvY3SIvPetm+
Vw7AEFFHb7pb3Hs2kbxQK9QyGx3KGNWjNMBFmFsU8Dr79zhWeIKd7FJl+aazW6T0/RCss6qN9oJ6
q6drcMicyK639PnNe06NAqtkobLbYJ4fc7ZnSVz7nd5ZFIM62rhzjhdqmvRXrXCfRG177Odbf67c
jFRruvZMH/l7AA9rpSS9tu0pWQNHwjQNAeGaUWLsigb0+DDDQxLJbgAk/FTNVxzWQKUHUa3g9sqV
FkpCWdTgVdjVC8++7SFbvLLJpjQ9s5TCYgMXqKNd1YPDaIRAnM3eS5YowyKSwDEBN/ANmg7ovNG4
u6rrsfiW5cbBAWEdynZqrk6I+aeSRNjM2jyBclrgMWyBV6i8jeskHWgORjNt25ZX0lIM67dGmsC7
kWrJY6jafMdL3+0URXNpj/7KIXIQrXiaWptemv7pWN9xqKc300IR39TRYVSCdYFIPZnRsbYSO+cd
9hsWnHNBYIYVwyg2PsAfkEQg9BdhjD6kcQ8buZ9q/TMCMuRnGZyUGANm4EAry6DdleuBUpGm/y4z
HYV8j8cM9EEY7/E+MKn5FevOsGng1p7JBBoXW0YkNlHUvk2h/l2J10KD3ZsBlkgMxCNT+JFlh7g9
jWKr8JowtD5HeNBz5NLScWgjUumW1S6bxs2YwZ1zf6vivY1MUFdY8d4bmW2sIAIqhkpvmn8YcK/8
Wrzp6qcN9InKoG44GxSAT5qeX/XZgZVNauPQsmNFMBhj6HSanuJodwHZKp5gZOFsXrSjzSs2bAMe
b0ofin6Tq2DLJ9CwCeadDMb1iP93jj96MHRrha03isbyqmLn7gsIVrVyUFXrV1TgHu6HU5r/7rH5
6SRaB2jIZvKbCb6CrSx9J/9QKsNPgAqWE1LyPH9gOCWsgBc60I3dWJRfIdnRdjJvneWZrat4I8Fn
e5Zu3xMdPrGlUe/CpOYkH00x7/AkaOF4psRbznsHcExdvDWzuIUx0leMLzwOiauOK3M4lvizeB6t
l1q2lJ0Mic4HwNm2Rz24cdF57mZ0D4DjEGjXifWlCcg6QZC5XhoOa60DiEFRcdBfq0D4RmwdzPlP
AT9xip0VdZ9mVJfnsU+0F7er8R8rCgDiBF6K74zAW6cif4lF4ccukjw33FQV72/RwqhGjDPXm4Zn
MrA6ngZAOdW0R6ZwVmoeazN1sidb7w+txH+vY7xdtSz2GdwswpW1IV43U60RbUyuOkB6hPS9ug4V
B2Vg8WxKFGSosQbKy+mXSyYQMo0nEyXCYnY9aF26Ghzd9A2VTlAtx+nFVNy12uksgoxwuf/jtp8L
JPdDgewgPuQIqNfjxGCXx1T14bD1eVx7DbrOJuzf1MDxS8vlre9JwnI6idC8Q00l56FBq9P+TOLs
COBJQBWZwee0Oet6cEdVIaAsRZkXBpX9NJLYluN1zuDMjZ3xadc4kuF0aRs2nsiKVK7DkKVA2a1/
N3G3NL9oAlcuDwvraKEr91mOicN3n1SsH2xq0lPeWc8y7GvWOvE2jigUJuZVxs7VSqNhEyXxzPtN
tFDZNLucBKo8jOC3VP3WIjEYc0Hbet2EiBlbGmXsbqx/NsHIKzC5h1Kx+01Zag3FfAroxFF223po
t/Ncl7iLleusTR2Sd3BNlrKKxksV5asCbbdAp2NZBFTKqEFOKH7kNEieAtc1cONBrOlSaGFC7kuV
Zzlvv1RnidBagiTi+4yay2BqqTs/HhqvQwjwZBj1dQCD5pp3Fl5PE2NCntwipblGvdxkBmIJdNlR
5vxsMvVox7819H5OVHpqOhxbkJdtlG1VVhG6eBm4K7LFcY2yQjP2GcJjGQAkcOiPjxHe6vpHPoB3
qG+GPX1pcinuV2zOcdLRB/3IlOpS6cXJiaPnMP1woXTa4pxoP9M5hBlxYyuEZXtROCNBTeZHob6g
hAPx0iAbI7qQHvSKKfp9YHWq00BS619ZSSuIgnMcvGU0wsiqQdZFVrvaXF2r9dQKeE6xHnjYh4Fi
PsTTsPY6PP2qdcOH+m4FkkvgDgIQUvtyi1rr1sQloCsI1RrryNDWidfJjy5+Q0wFNBMwqCoyOme0
YAxlZOgN1w5iIDwIuyKUXl5MB1XD1CjxNc/0lxDGCXG3BfKsMbsaNb/T4qaYbuOhzevbcM1qAqda
d8SbfKyoAyuoBIaABpsr6YqxqAjX+KaJqhF7QaPYcLNrkygHlMuHokjWs+2DbNxGsrxFCzsozH41
EMiohg8/iqLincuiD4ixdNKOCWzLqZ1/WkUD5DKIDEB5RMaUifaJJ2ZVQZiZreo6gfN7CufiCGZx
wZjaLKnY7Yy3SREI50LxsGvmxbG13gm88aZ5WU0arw64EWH9irv5OUZ5XHaLxFhjsohNv5+rVePq
K1qB16jOiXJiLVt22i9t1A4lvsbMCP/ccVyfXpAZ30ilwftgCmVb4Zjo/pOm/FxWGXU7M0Lj2icH
3ciZEhyBRFuYF8FzEyofeZreQjN4m9XohvFsY8fAPgZVvkpb3Q0pa5UlDkg9O5H2UIN2m8eAxCF9
O1YGNtTdKjX3jYEUDg83lt+vKM2W0AiIc8OTaK21TL/aQtmLXjwkWiE9qUZsggONrrQe96HoL/h2
H5Sotmg7fQr/TwpWU1uxA0o2feOnkApWo1Z9RQGeafeWx9sJ01FGQzBF72gnd6SZS+b6ycR6nCB/
1knRhGpGTBDfEdkHVD2C6qejx6/gbt/yCIMMc8JJjPVbFjBgMVsc2AHtC2JdKCZeZsd4LYWOdTtt
YK2Yj6Gr36CgGxY6BybAHVkOvoLDComx3i0SFbw9BRkHxX4KkcQHI3HSA7APgsBTa4NI5mBOi/wJ
bRcIZ2CqNfyXaZobXnjx0gfdxQm0V93WmBbNzcShHac4l1htZ7VbyXy+mnry3EzJb0QSZ82C1RWr
nmXh87DVzTAPtOOCEwVaD47CisgCWiws48KUZVAAiR37nDmZIx1vG1n4RKQRHm+VLIjcRc4Ssfo3
s/2kMazyOzdV2Beepgh33XZdSYscyXaR6iO8C3ffO7z6wUXlgzikI6/odwWYyKyd1BERwxSfwbB7
Yz/yvipRvIoKenZTiwzU/FI5aitcwCtLICXs33BUP2xgYizYSf5CZyBiiPQ6fKp63ld2QDeEAbI2
o48+zHXowf3V7XDaJV3+FaTjC6pzha5gsaWL/T85Oo/lxpEtiH4RIuAKZksHeoqU1wYhdbeAKnhv
vn4OZjVvXkx0SzSFW3kzT5540uBeXzhalpnc9BlDv+o2UflwEkGXFUiQxZJeige9omt2w6c51V9H
v9+GEaiN2diQymWYBfumVyS3bVaMo8+fHCEgGgbeRcY1PT4MFVsfu+FiEuogYPx4Y1XmTtgWDiZw
skS+pbbtuVF1IXC8LC5JNsBjmkx9NWnjroRys0rHkXS13A2atXabjru6OCd+yGMwomLUCw8+a3sR
19+lXZ7seTB3Q8b4BDggWyOPbLnzha44G/P8lblPcNvhOZ2MzDiaNT9s3Mb47MmgQEK0+DoNHQY3
RUyVylyIhzcoUbssydm1AMnI2h0CxqU0io0uw33sKsIbki6QizG7F6Eo7EvN71KNX1k77ad5CLww
/4xdXsme7buK1gaPiRS7jE7ivKeopIGW3RfUXlRk3rEnGc70ZLn6365YvrVh/Da4RZCH5ECq8SUz
sKiauDxHyrAEpIM6dj5RcUjxev4/DcqU4UGRMaVWwpokTaC7K8HFDFO1Au7pqxfcV2ojLOmxh9aj
vTv2JobohSuks5CmVYDIXw5NDfebdfQU616SEESZU28rDfr8Im0I9Njh291X0HNBAIDEcsCfduSH
vvIozreyTS/lgDu8qKONOfEJI/IFyYkA8aohKRKLbIV+QtNJxYLbQ2SIYqc75XTVrcomxUbe9V9x
mjyXRIG2gFW/+FmIBJUFpuKJZZmRNSQiwqvjtBe4RSSJLO0JdkfgKHnk5rsGLECSPxlPjau2BH65
RXPFOGi66DddHioM+3W1t0tOgqKYAy9qLlorLrWNplZnZCz+FUshH7CDJHmduZ+lc3rgmUKyggsl
DyxIlttyQsnjV2+ZwHymHLf+jQE0uLXNq8W1BrDGHG6dZH7TFjtj7p5n0ixG+FvRNmwhOVWU5I4J
7iXv1Fn9vxk1wn3RgPO06qc2/1lFS/jUwn2OK7blcuSfzZEkMVaJwhbrtkpPo4x3bucxpNRE8DAx
uBOR2A/XLZ8GoA+9g8tj/Fuy++yKzzJZylVVUOYzjfbdZoj/5p3HtZpKL4acor8jmuZjvEbPoV5A
bvKoJxCAjX85woaVRWuoqbojmNeVxb8ruz6qjPNzaM6+Wa/mlJcMXJSv/VTd59hT5mUxguEXyX8y
PftoZL4DCEL6MR+M1QyPa0iWzjqWHHqzArJOnaNYZ/PAOOQFYUMGprCgVGN2HmOOcKp7ktj/GLPx
WgPn8Ej1TEuCoIi3hRNdSmVChvirdz+mfrapqUFPGnCHhpnzZFjdqafCdxyjLzodOnL+4pcepsDL
GXiT0iMKXVXJLZswOrvK14KJcvgBrJUglmfAlzYsELhuhC5I6tf5jWa0CIzu3muYFSzTfUs6wMDQ
1XluRFjyy+c80cBrIpR/Oh60NF83Lhq5qdXst0yVPn9lVntL7h+ER0yD3f8aV/UFD+KNKDrBYm/a
tZTq8Wf7Kw37YtRr/+bBJWJnUP07pvE7BNQfN4k2hkMgBT5fMHmEI9z2EZOOnTo4CpPn/Do8fNZ1
7sS70JU/sWXX565mqaObdG9Y7qGQHKmlyZMZqXVtMJKOde3tzTrCvzo5R22g26NbpkVt/rBnCM+Y
hDCNF+CbyxwARpRU4qx0WmtDSfelbRdbvGLQfNv8XmZuy4OotB+6FmOKAodV4I6s9MQ8GWqSzo0R
1x92g+3J77oa2zfXJcq0skWnDVRbSJ2Isk8fNX0pNgDy3KneUlNA58cMzI8fypum6urLx/Cqn4D4
aPjFW71UO7d3Oy5BeQXRLOj4+jH2a1aMCBimmf05dT5mKQOrZj+Btmsl8D4vjPVP3UfChEih7Qwl
xmjHsPva6WQNscsTpjdwDKM4p9fBl9zdNLLnV5C59eKm8yqSK9Jf5ymwBQwslMPGTYW7mVQZdgkH
rx+N8yJKz2UZayv6kd+9tmvuzVybyXpQabO1XADlVg3dmtfBprNQKvLGg19+e7WRXyMtB/jdoxm8
AFxV33WN6TTOPO17nuZkG2pWsc0Eg3AEWEFb0bnqYtamURpR1rAfUpujE0wk74v1xfyc+1hiw1kZ
bxqs2mOjZhoYHKc8jkWW4/eeWtQMK2muNc9EJJFpfCWXOR0MTeG05N7nPk8Yuq49aJKD3hGK7geK
JDn6ip2a1GtsjgM3CwcEGZN5aO4yYcPq7fR53MYIqLdEy6yAZy6OZ8YqXLYzJO5YMyJ7Z01s0Lek
A6S7rnRDw8VlAQVYiZTvvRu55Tof8XMwQTMldhj30U658P548JcumJTRYBBYwUjHJZUY2xFlXecy
ozT7UlstiT7+tJBRC+5AoGQBAzL2HL7ejXJAevF8eHj8L5yOZt8fbczQ6yKNr5qlg96O533fzAHz
RXW1UAgJHPUZ7CBxbyqwaFnDpJ2QTauIUTjNZfQHMtDStzLghnX4WiZGEBsewybwTUNQS0waFzcX
i27KoIVN3CoCWLBnhySeqXwkAxwSNOHvjAn61Y77V2/D4pLaJeGmCXEhz9mrAN8VexPPwZo9asYW
SNDrIQkeaDTcsqOWRrMN6SO5h0ALzxg527tnAMsyChFtvB49EEIumPCeTg5g8Xg9faPmmwojGqto
nJkXikDxdlm7joVjYHoNHVyGHv/Qc0u0Xhmjutk5mfKV9EqxpbntYzasi0jbbM8JmvFa6JcGTw0p
MR/ZaWqNH4eeM31tOVGiB0SFtVMZWrfcb00osh3U1qyLaxJCSvfkH2y8qMSmEuEOBwteYQo2SGtw
pnGZqpagYOfG2dbPQ/M4TsuOqoWnG24YbuI9DdvZrmw05+Y2bveqFsFZ2tlOzVH3IWqf6/E0vThp
HD70nkegVRXxK+Hb197NTnxHsZ5XJz/rfya7fzLjgtdJA+CUKOLUlGx4gsZRE1t9+5KDcDfaYg9v
/GQ0afo2ceisOeF7qtJJbbvYS2e/EFcCEikMF7A1XqWQvlw55mfC8j6385Hrre4fJtWEwTjU6WmI
YKYVepMidnM+0MPR0k5RE33Vcu7QfiKuC3d34PDB4LhRlXjuyA62bVXyclvPQ2p+aWXKHdo70LgR
rWUDpKJbhMrOOg0OfFSnVu+KV8Sbbt74bGsBkJOHsjaVh4l0X/sPPWZgXWC7GtwkKIUWfl+ne7ZM
/S/JlJWLWzDL9xYar519Fb6LM/i7A4DDeOR52rYY7jmt8tmVGEllHQf5pPvMUFwtbxFyealuApak
SF68+aIJCK/aOrd3UK978yjUx2jcWTm4w9mTTxLF0LJXLR87HYdVmm9StukE8ZSH1vQPDA0aGhe5
JTuUPiSgprp1eKoFmdNzIc3RXXal/6mzlsuYCqNv5T2D2Fbl34zvcgH/TNP3pO7Rk73NiNV9QLXy
Q4KUPE9wFbJxWY8kVdgh4gMfD8UAJrYNP3Xy8MXFQotN5IefEy+wwYbpDtUlAhgdm5KZR+2Y7zvv
pxiXGyHUhREFYFM3PHkxngOvQXJ+zOxGDRIyKUqsliE837EqrjLrOA5/OnLzxS6Sj2y52Ylg4Oab
nvSEmee7zX7NSaLcBUYMo2Wa4X28qzI+iPpFDuVapjtVuQFtJgwLwvruSX7r/rfo0MDUi1/eVfZW
syCbgoYEhjyI8beDX1Sza9jYw7tu8FF/M9Vzorqd03zYeDO1/AV/CQAp5JTpOdXvrElXUAO3wHUy
W66SmLO+2Jvi5A9nhrNielf5vXFpdnlG3kihO87cVfzrGN+y7I8GLLeYQfKU92TgIUuajU4Z8Nns
AEpm4aLijTh0Vn21u7PrWfve+F7m03ykQPOTmo6t7TxV5PdYRPXqNYyrZqGDg20sLrQL0PViftlR
jQXY3c81BS71v5mSaqKyWDHFyvDML85t0hO1StfWJMgwqd/Qh4HSNu2FJ4ZJ/sWGv0JF0WQGvs4n
3ozZZ8fllpPI5OZ6gXweSOOta39ErNZW84sym6r3MXmV7S1LnoFi1BjxlUvz6YIqWbFC2RqdiaZ2
GqnyjMRLKcPTMDtbh0RpT7RSnpZVkiXY6Efi6Bh/y+53Yf1R/RMovdlF9KpH3euYfGlyCYu/+Sxa
uZ+PIwdC0XFaFOsIU2AMkmebyRsce3Yfp65/ma2j02FFmetrRS+EuA3Iulq9VZW3RY3cGBQtCPfQ
yA/RHxajAYVAOXZCmZHST87t+Bvab3W48/NfTX/o+tUPX+xqU00sSuE7idneutpZ+h/zpPba4srX
7xpE4pASRi989/L8FE/VKW5ZrS/wZRvbKwV6VnzIUY1Utx/dao/F9sj5gdx7MdRH2NkbNtJHk0mg
tqkksvOtMSykf39tVl9NWOzMGGsG5SRYrVNWttIbEXkZLWCHWHsrxQzxqaLvof90wwhi+H3yA9sj
4O7+5a9BqeaapDX33rplY7r29Ve41qn1MlEcjfNtcrU1QSl3JkvUkQy20FxomSH/bRsQcoZ/KSZW
T7tonDgKhWJovhLzXUcTzRgtI+o8ZPeV95CsqGKB6B30Ln2Z3J50spKNFQWV9q+R8E+RvhziUdqE
BYE9/wkcOLGzVP9Dkh+15uq33xzmO2qdtKrY9/7ZnfZGMwIgoMfe7AKzu2GiZ4bJ+BhWPFOcgMXB
DRvBitNp2xtMfzHZnvLLyj502nOJrbpO0DtfuW8Tk7jN4QcX70Lbp7wd7VPDpRdwAcRbyn6tdZs+
R+0GRPSmynXuYS453BwsgMUOaztWINw1f2wJi1PLUEsHwiqm4GRMD5WASk4Ke1MO1tXqa8LvSj4n
lHhl6UfJL8Cl8CR0/WB4fzWFOA0g4exn2tlw0zOdt4QmnuHQIY5ZSN6Klps8hMSm4MMUHTw9vLgv
jeW+W9SE0+DOJk/Tr4Mtgy4fn+wlqA5XbDNaZOBblPMx5fwy02NBP8gKtwFt8fSTQzSVmXYIK52N
H13vlgiwPux8C6AUmZ3OHRFSidM0hMtm5h1DPVeTeS5ZU+Bi4KsJzOoxeyNxWze5D9bHYHORcye5
i8M/cdVyWaZlykyTxzBaX/3gfkn8+lmDXTyift0yDADYxaPKxw2ps3us+E7ifYsze1dNxG56IoPc
GmIDuKLFzpPB9drPbeCP4KnYoClGFlResjVuyUcCYRS5DDYUq/8eTBpMo3qh2+OFqSQQ3ixDBmO4
VIz4ZNe6HrzNVMfmFwysPy75TPZhotpExLB2YsCWUoQ+PpfW+tuNHXNC/TAG8ZQ4PADymGXf0HPb
1rZdC2JISwFP1iSIGoBZwpznUyE4vIwmZ11MiKDyU/pyyutSYlNQ63IWUa0FNRafAC83torEuxpp
9dbOUbbuo2jTmFyQuLKc9Mk78aDmgsyMJkb21W31TKjrVBv+tUrC68DvqC14K8IlWUzQZ2iu8Zj8
bdz2hF0IYm59GafXyhnA4DZAVPpOlxc/nuYn00nrh5MKaJgmHpCQPkcdeRMbwQjNY7DSlypSpDIa
imfs/mrHM6kY/9y5E94Jvy3uCVFtO8Tv0yjjIZoZhEO9tz3t2a8t4W1Uqdmkzqxhi0PIXisDyZZw
U01uqTvNtuJXBc2wSRKfTJJOfqYBjbdr3BJ8k47Av9Gx/4Hb03+yoifF9QSo8alg/PI75sdwOWuL
2ThTVZuu8U58G+4A4OBrrryNj37kLkeX/cc3tUdH2ZrHbd61YMpe2sQlM5BxEsEbDCgjQxEvUEXb
q2//1M0F3B8iZTDKp3HetXzD2qpCSHlI5246GcYztsRpzYncQ+K0xOtEFrR1cc2KDj/g8C9H1V1q
V2nPU/xT158Ib62l+q0QTPi8rPzxvTfirbmwYsy1jgyqC3/FuhNACtB+LsgufQHmP6y6jGPOqp+p
M+RFaSFl+u6vVO+VOi1rJQLrkdi4LgOttvXGW5U8jdV9NKZjVIB22vsh2rAvdzM/9RgDJqggqxA4
0rfY6OR8kem1LNgSZsHsvcbWNw0MtJnQRBHtlJ5v5hRhINC4fw7FbyzHa5UO1G1gaIMi2w/sY7pT
q53huPB1OGXUP6mq2SUFQcHPbJn4c1recdkZIT94x3abR86sP+ZiK4rPojor5rdqoNpbUMd0j8g2
4RUlIckLOAgI/sPdc6lBY1/zZ2bxOhOQm7jHQllvaRIQPECf+uiqO3eX4lb92NvnafwZiq2TBkX1
C2vdcuAEAf/15u8YB1y5zwygmh8NF2j/hUFFDFcLd8cILxjPl0nErjBx+3gOFw57XQIeHumdGVKq
Z/5Ito1VvqrbTUsoletrgLDNiv7JTNWm0C3U+D2Zbb5sPw3b/np+KxTGAAg6LjT2aeuO52k+WH4F
eH6pGgPo/CXbAW0wXc/saXMM39L7VU2FS0xfmckxQ8qsP3IozQVl0u0GiDqU+4aZ6EmHAV+XdFbY
T4MXDEixiiywXQ2o1Ul2rPqBQNuXq+/N+G8bPsdQdGrjyW+6wO+2hoa2gsUtOTQoprN5rW3Qpd2Y
HVh/b8lysIvYuWHMpo7AJNTONGZo4UrYGP2+U8k5TdsTUtKuo+jHpIh7hEHIEBOh2oXxCyuKcpCw
QY+zS1mjSM+9HvTtZWJi6s1fae51F+hwthrMcl8NhNmScxLDlTbXqfMDS731WOjdfEb5VO5tYiVp
Anm2tRWBY//hpbB/+xPFklsHO6kLMprh9gud80U5FaHDE3ILcZlv6tGuhTyl5hWR5R7KOmjSA4tX
cIn/Cp6xiUQBziOKZg41jUHScVGW+Ggi25BMy0RzcFpJ7vJEFRcGPuAOOogRYo79SzxdNe+PCUON
CSQ3DYzHxsqw//Qq36Z8Iyf+5I4IEbDh6TAwFBQRO/KADKiqDzFwxIyrT+s8F8v220t+Oj+HLB57
46XHt73KxyqQKTu3lpZA39ojF2MICh805rbb1HXPNNocqkR9J55JTQNQGfoM5DHTBGHnXr+bvXMH
5HSQZvFobC5CvaZ2owFcV7wKv/6LjxL3ByYM3l15cFR5mPXus/V88mpz+whtzG65fXAmncIFhD1Z
Vs9T3QZ5qr87JYW8ITuK3IpuPOT2JkCoYvlU1/WpqOVJy1hXye/Z8xhHx/BnltFfq4kOTDAnbZC8
msNmXr6HIFyzWW06fQlc6WIdjlrLzS48tLG7rUR8CLN2r+bukY20VqFsrwSOjVNbROmefqMHhK+e
dqRFduAFUM7WAmwXhUa2NluwhFZPOSr2J2vO/sEbDuDYHvwexkoaP/f9+G8wuocLtzYerGVsD0b+
e1N3t0pQg5ovqh6bMcu8Ahg4GtHiC3X2DOCHUTlniJ84Dcd1ncRbNKXN4DZBTQ+rR0re1hdOFb9T
luzTPL4LjXxfOO+bvOUnU90NbMI20mjZ0cK78ED3qBmllKe2cLG6jeuZbim9tYCFwEdwIIsb9XUg
UhgO/kc4hCTXuQoR744aPENROZxhqjy6erhmNdcS7toz0TD2w0HM4iR0OLG77JBSPrvLNe9R6Hi/
ItT21KJBRLUnAyaXjLTtIGHBGfD/NRk+Gf0YzGBa+tz4m3Ti6MbpEyo/FPoCT52h0UsyVrALuMkG
Y+pfRWNdy5xVsdRPCCwlLoomQGP6TPIkW9slli2zY5GS3Vr6ewZDW8YQRsvBXYjS28gBKCV9NhOY
nQqeW2K82AWrx95NHQJeA+ex/+lpnFqxBugjxsoiu/DqsqGbQvcYdv49AnauCy56brjxSgRZo8en
agvjZkvjPRLR3e3Lox/Vf/REz1dw8CDoFdsB9h359ovmyHs1lbjHxNbwUi6W1ETgvNFi2n6Erl4y
VXyaOFQEw3QfVSNP4uRWEJRFfdwMdfkc+d1uDLVzVVknTzbHQRS/aSzEnrK2ZhP6QHJpSdz1EnYV
VLh71USPrGZgVDTutP4fzewrjtwCIFbh7i3HRy5FFdskZe9uTbNUCAPOmv8Iuclhg8xnE60c7paA
jw0Nyif+H2lAjQXO1dF+sczFyOadq1bDt6XjssD+jkE+T95mnG3JbJ6E5jOEFctiTfLRdybrx9L5
Kszj79gtb0MLj13oIMMoj0ua2yRkUPsLt6nb+HEZ2G20Kxr9VPp4wev4waLi4WHXcc062aSa/APZ
jgdVb3Mr1Fh6dDardTE5z72vvY0izDbRcOyhc7yzcRme0+a11MipJxFwIaE3d6XlzdnuWKsgsOL1
aJ+yGhigIjU9ZM2GopbX1k6OYcgaoysYtIBzURyrgd6c5/LMN+TuesMtBk0MRP9YOflbRD0jWc5d
QQVYT8CQufhOkd83K4itU/s3py7Pid4GVquI4MgNQup7RDa1rYxNQbWZQ35SOenG8Fjp03ExcPZn
x5r1QejQ9zbkzZOWA7nWJhaziBamqe9mcqBeeuO5X2xC6Nhdpq4kAKDxZ9GeQgmeF8PdrXnIebVL
8rPfzCZO2NjSTmPp0FYc9/usQSDD5v6SaeOxSpuDAAw+u+mupfTHwjbXuP6eUBWgYNiqESbGFFhe
bIldT9+ihHi7qD8mRs/Muw06FnNGRntqnqReEYaHcR+2SIwwxj0NDxVNUsx5cQ8DdYqb1zoz+QCg
KKFMZKRfPL27jLwLOG12kpUIv263SxlTo6EPRjdCGil8jBpU5UaYJ1OvOcmB7+U4/pl4nOKh2Q4j
k5EfvevUQdARenHAXxe9dSxbJjJjfnepONTbbBf2xtVzClq5i9cGLovXuisafrCVZC9NZD3r/kcB
3MEfvd88of2wT8Bd29QpZWxjU/0vKu92MD2EYJenuj9TxoTMS2x6nnowQAs2X2VfVYaJpuzp+XIo
kOKt2FP69O0hfGVzS31HGCQeHSiVXX8LUQdu1/3TJMqD4zDULNt119nlY/Ie4yjFBM2W3FvsQIl7
ouFyVwJxnll/08OA4QSdQtqPqCO7I51TxnPSEdM6NM0n7sB7L+0PidXyS/Bx8OsbsakJ9bshA2Jz
Pinnlb8D6CxrqE5+FBTCNaRhbEHQta6jA8VQe0CfkpZp82VMtds0h28qk99KBz9jdXt9sC+VPrLW
jtHd8DFT3J7RkGImkCBBgejaoelrVGLzW8UOTSTaw5zBy9vmcCaBEXijFcgqDTohLrSiDAyO2AKT
mACQUWDAlb+Tr4Fmw1OlHRJZ8Fw3Nk2MtQ8oljHTKEi9ZI+YAIl7b3b+y4BKoLzy1bJxxMIXWiew
OCaYQsk1QY+2BOoLR3D9t2mHzZI06c35aCoGa96JM6Vfe1mmf6FU8pwReC9KPtL4LzyLDWkRYN0/
YQbhwB+0z37q6QZG3yVKn12IN/12jRZoFZkbCoNxXG4JVxyKXvzmPdh0GhNhq6NYNmSYfI+qDrsL
4inbwM2foRxV2AdDmwud5OcU3Bbw2bM85du0LgbrbGvFWW+MS10O9cpJ6ZuMfUAWwEfaxddmvLNl
RLHP9nbuYN92d6xV/82e9hIyTgzLR6CgOndCA9TLA+remqjBIcRc5mkk/R28SHN0L2wfoUBbE9M+
5AqNsKgu9LGfDKooMz0/eJHcpab2wu5o7xgti2ui3CnnQEqNqkSkcYXOlS07TLiwV5MqwML1v9Q6
22t37vu9qdSxjTlJOusap9rVktWrpqWHyJp+2eQtxl3Gxsazv3w/uXl9dUJBIV/lNZHzBAfTAYkz
hkfBkpI/kDujG/tx4AlXf+vTzAGVXkkD606VVlcJvWjjZDE2sbxfdrqx573WLU0Emi3DY0HU8Gy6
hN7DhkC79Bp/XsmMhS6UW09eQfxynbILMDPC0XZzOhTnPk2tW8148upMCXLmgHVO0xmepvLLiPAa
TKxvAlvEG7e1nhMWjau246k6ZTdTM2t5l1EL6Tf3LqEo0nOMuXSjKDYkGFII46hY5bIqo3xn05rc
hngwphomb2U//NFBWB885KhyQnJO3aratOFSICnrF1DK1aHVWhakGtEzIjnxnKz0GT6bVQ/1Swvi
7ix6OsdE0tY7wLX+v5hGAqqg/eLQk++5GUZLkZnGKQyNh64MsIVYGUAFsxh39qryi9NQ1uOhsvX2
T2uyJAz1LDtbmpLvQsqlb14tDJ2CDMyq9yMfaDVT+7zuMabSFV+VR+WQs9gAl0iX8oT2MNgCcEiU
2lt6kqMzCJwEe33Fc9DDFZfUfyCvrmPo+SYX24gNVo5XyMceNgVJCbJ7Ww7uD23G9r53HR6olFSU
N38cFqo/bQtSCZD6SfYSUwAd0DWpHcyJlgMeQbFBqbqcxi1oeVBPocVMYBFGuGKoJu1RGUC0Hcxk
LAtoia7ivDznsXRffD9/FQbzFM1x+jOBR4wl/vCtptQ9GsBbN3HVJSxT2CkmmTdCBcG6awJxNGUM
ZGby+s/JhsXRuVEZWMvHijX/WG8qQlLXNstewNcjauZYdUuHUmaAxuEhbUpBy1XTkhMBouCpu6Zo
goobgdmqmJGOCDmu8VekqyaCNZG4FIU09DVtWl2399wuqttQpQaEbjVv5oLXE5bBVIQbMyzOFm8i
1VvT2bWLeQ++Ql/L2ZPY9+gBH/uEy5Pm3kkqUQ6U9Po5T5vuFuWOefCwXBxNpMd9Ihv7FOofuUzb
ddM1j0SnmXXwRj/w2vhJ4ck9uUvFj0O5myycz652MWN3WIS7xn/T3WTvo7f7hpTgwfVxTw/urzMs
RYsdpRJYWxgoeD0IHmgWt2eXgAuahiwxjFR8hikXQPXpoBNHyS7DyURSiIpeO8pfGKsp8lC0g2ji
QUCMJ3nucVSKQGraE28xRvw2gJ2MqXqOjwpehPKiV3JKH2Kavtshfyv4/yzfPeS1nI7NPD9p07m1
qOEKx+lbKf5GDDFDTqjDZyYp7C2G31Wf8WH2AcP0Onh4Ipc4mCsSPyBMcWoE1JdgLzIOKd8jzqq1
VnnnqH1UsF0l/X+u7h2MjKa7nPoFKM5LZsG4eFM1ccDSmAjSueqo07Uy/UQZbO3xGaS3leHRvMQ6
21c95vDKHBed21lm3aY7Nlna7rqu+15ShX05Bz49J93ks5Jt0GdYlU94ZcbQP6aculWotglN7RgV
gPLi7oqM7uwIJMTSMIKGTX/owt9zD6DrTkOSHXKSNSzTqX4nnUmfQ0ErOXWZZG2+ITtivuzRjEKB
ZIV/grIjFrvxFcQiCGn4yT6XlJXtkuot6buaOEmjjGlP84sM60t1dQYvXI8+T+IYvDdJjHVPqqzu
6n9FCzaOFs3vvvycGn3tiYFnje2XRH/7wCeH0GMI0cKneK4+BuPaOz5wmehg+3cXszRXulPembcM
CcdFB8WFFtTarXckJxcTxNLXV6iZQjE03ywOrDwHkVYNMMXgrvOKa3q8B3quQ5QkEuDiWtkom72V
ZQ7vlD9jii/OQ9+cyWcjgca1EzTsLlcWuyl2pMw5WWftvTmy8ICyXEuqzmLJyHtL5CTc+J368uDd
1TRw47zm65VVs0Y2tSrWMNJ3sYQo4Qrz1pXZuQ2rl9jOH6aFWpZ0g7nuGxdSATKsbYHLqpC1EReI
FiSIgaKq3AdlCZgONeGv437+BPOHtS11udcPzCV5J86ljpOP4wl/Tgxaps2Mk0E8LKEDCovoGUPZ
y/+hROTre5sVzzMfW/JSxk+PtxoTYZTcOVjUfZAQiAyv2lJNFvBcv3myPAo3FqyQoo5FpD1QdNmm
e+ngjWyjbK+68btw6yDCfK16+RsVIj21wP1KZT3l3B56E3W48pnXFPuxGr/wyIV6zMyf0Jif/Vxx
W5LPRi+efXbmaHgGv7hixEwH7L6TPp+jkPQ1hmuu0jnLDZE33hvRawh8LPIMcRin8CBjRAy8Jgta
ZnjE6YgaYXS0u0AiXflIfasI+Wwu1ENHq7Wm4dXEq9e6w7CXZn/sEpwUdrvzvf6VRpa3hZbJEYoN
vciID0fjIy2wUTke8keYTsVa6airquzIEdIaiqWzeDMLlw53Uf+LiLkI2w6I+KN0tfYxDfWYzwDn
n6OaN88snsqayg47b1OOGtJcA05V02Lo47PdHEOdoUREL6kJCzpP0anpWWzy/lRE2smyKdCyB/Nh
19WxHpvv0I5PbW/Vu8429mMZfqoC77Ve8diMYrHDeodH1ngWiQNMspueKgOQdJL0VEw6EYM9niG7
E/gVxuFNiQlzg6v50UEWehdQtNyfgV85pzlOo3s6+NhRu8Zub7ajkrVldzSmeF3vbDiNAZsXho2c
X2pM873cK7PFD4TtlObxJ4OlAs1SGG6jqNhUg44TJ/wQxkSyLC3uxZS8hmOYXLqi+4eF2vmawu5v
LKfnecTFME5MXDkYTq+HBjj1RI9UR3zCMqK9xtd2gXrA6K3XoKJ+DHSjwzBx1aQHESbe/MdLo6cE
vEYko6cmnt/LsSFuS5ITdBDf0JYq2r7K+SEAki5vmjMiC3dsCLwGix6/JWuNbt7UPPpFKY+Wae9z
ne4Z4z+OzmNJUiULol+EGQR6m5mQWpauDVaq0QRaff07vMUsxqynpysrCW74dT+eZRdjhB1mANIT
iVS9bmFYB0ofrXu07Drt3nRrSSmThDBmfMux+8lekNzFVBBByFkhp9ldrUnW1YZ2G/r5u9UxpocL
MNec/w1N8WuyH8L8YH6GKoNqEhF6m1MSC5GNmUixabaSjjburNJBuKa4budiwt8V3PhCobDgXKao
2WCRR09Srviyiq1zbQXfvDTPUmkB0tK92vAOS0yAs73xznFf0k1n257CeYU93KnbirWpmT0GlYSi
LYd+hINFUFHoSo2ZBn8g7/2J8t5anmSHb4qAmb0auA9/zanFDW8shlsHgHwbS7qloPuPxZcEk37i
JGfxQYw6Pes5VyOtl/Ct5qk91pzJ3B1lvjHMUO4zq1H+bOrytjOX1w0HOqFJ0pun1CSxUeU48JuU
/Xdaj1+dFRCV7Vgr1IHWHUiL9PSxcSWdTCPBL9iXu25SHZ5Aq4GAbTuQ/tKnbAkzJE4c+KHs85MI
8snBTl835raO5ynbly6P/+CGk7uWTZjvG3bDQcG3d1QUHIC5poUE56bIOXeVHt3sKg94mnhq+TEK
7Zj2SQCSWp0w4EdL4SjaKmGIJiCgopAXbZSE15dgDe/Q48qdE0B/0lbKRhTFAXrCJujDv8LoqYjG
c0TpOc6ycdTey47eKJqPmtiJiICSLK9beaWa8Z2zHwN7ei6pMjN1om/Ue1LnRBGaWpyTIrlwpvP2
/tdgt2ShCUlWd6/AzTgCmrNGfCJH2s05pQiLs3qgJ61fiLCMwnEHqLlnlsvHVUVmZ8bXHKOQwTnf
5KiOCwrPWD4nKqvc8N2aR+HPDXlA6j8dbr/OmHy6uv1cUYuNGP3eZUHjS5cjWOoOS+3MebeoTWud
CqSEzN955FCuVbiv7DbeM015arAMgc6YcVKpG9X9BdTDn+g4A+JmIoU7VzBuJ2ZH58mtdN8suiul
Rd9mTQ04ig4DfyT2AAje7ap4Z/t80PEiZaa6b1mzJbq7X/bzThvvky6/5i0JATU4wiNTeTMFKgNB
hWdIYEV4OMWEkXaa5T+KH1LfRlrdEZkNrlYIr5eHidKCisGcJX4WJe4qgTKztuP0Jc3w9iyHv6+I
gG+zjMOL1STtpuCGsJkdjdPaaOfrrFTTVrWi2KdziuVYW5702O53mVlCkGeAMFRd+55d8H1mbBHB
CFPjPM/qqWaPE3LTkfEuDwRdToc8Os76vlH3MoWzMYBRsYBDntDW/DzPDiG9XxRmr4tKbock+dfl
4qvm+xD1JO7U1cDKUqejC9Yc0Zh1mH5XeESS4yzfqDAFZsva3JL1Ejv10C7MNTEkwPYjzpMm1olT
Gb1Xi8GvmKtQiAvfbsrfzkp+8nwzlJ+Jpvh6wyoYODLLG+L16xzMhNlxTvaNcc7peA0yXFbxizTJ
Bf5U+nTvInxBKmAWXgyCt4SQo19jL0ky5p+sX2X95KtIcWP7b6reg/LODFCz/RrM5oDm5KgM30b4
V+HcSu1xW5qsLlyYWBHpCYX9R/jcOgtfsN9YbA/IVq3HqNuguB3yjqeVDWmQ4JpTxJbSasavtZLd
stov+l8rCfwOxWqeEKKsh5h6Kss+62VUzXH/yEsbYvdEda1nMgY+VuM1l4OSJq0R5GgGxZ9SYRYn
OZewXFu3Jh6VZW9iskpr96PDup4NLuK/m5VXCwJGso+JCw2jso2a7pgwv871salf63F+Xhj4M77/
bJW2xmpUSdDvU8HtiHSKpfmZ666DtFrPxk/QNpia5BKBW3K5avk6GZx1o8bDu60WYFX5aqmvs3UP
hz1cgnWhi33Lm9NyvKSEBJAmn0U0XAjQL7siYnGKBaAfCdDaut81ztsss/eRZp0qK//SQgJIQZAc
O8m412YUBJK1LsVXZuHL7vOt7L4cu/jQFeWHnEkpuLqMU/wT6PLQug2fvDxlJjl7zBZDdXLsTdvf
JPABCRuWWWQbo8fDfd7EU/PQZ5QNNksrpsRrb6teSBVOLHhTkZas5V6tml2rx1tLqVZUnvEfKMUP
nQsXLasrtpSZQ9Fsenco+S30LdLYqnC4YqyVtOD/cIswPjtfJn62ceJ6o+Av7SqPolk010cErzFZ
wm8KV9ERELGPuwWPMZsxIK3k22aG2yD5pKXaIafY4oEDV0BaqYm6Q4ZUmcaEmdkpBq84bpByXpQJ
+EgbHiZZvrnCZEXGSWziZWtiCh1cbW2B6K5YO9DNAlauduKt2lQPu3W9LP/gZVzU72glX24BAano
+RFpe8cpQMRG36X8kmT2rvLtM0P91x456Kvune6emE2BhctzuI/MICSo1F1uBBvmtF1fs3AIxhyz
bQosu2B0rTfCZkqKw6PRBn7RHgwZ7EaZvOWzuhA09j3xbkNxd7mKa1mvd4Rrvs1UO0cWMT0aduS3
jWb4LHtWXTlLJp7TvInQraaC9iqjBJXfjTxaCUU5xNlY32N2D56jOuRJ67HnbBCZmRW5Fg+vSiyH
s5y518dGZa4jSDVEH+r8L6xT8EHKSLScjL1bgtd4RhVXyl/NPc5a7eeJ6i3A15kTwK7i3TI5NmV6
VLI/WoprcLB19qc27wqLf3u+6nq/K1laayHbt3YftTjkutNgWpR0DN/qRMQVm4i+YSBxIbKSAZnL
mNcWDXY1uQjsclCPKg2szdXA7RXM2UN1+0ejuIea1SH6zM/EXpJkSWx5obzNfA14PuLwRGmDWn1E
8kczuMuQdbEg0uCz6B34BNPDyB9Dy9wxyPtECXwJMbjCPluir8SjswvS35HjnZJzKlsrn3VlFyB1
4BgrUbfQPGRzpBoC5D0vy8WGf8mz4V9XZ7fexBHELJMXp8E6SB0Cw/zUwMnFLwGgSlF+Hb5hlgkx
eTwG8ruyfnL7IoYF8JyfSBHtNaGD1pX3vEgJwznnfmluTsvh06jHGy16XjfUL2bzcEzk1mimszMp
fDdLnqdO+SsnoAFB9RPGl1DylDruQZ2Uv7ihX9jNecqo08VXskkYNJykfLHCYaC2VB71ttpTjrbB
PEj1GbJ1S+J8hYWSsdRyfcyDq8bEVUxBioCVAEXoe+TlWQhl3alfQp5odsbSkGRf8RizUXtxUt4X
qkRNxFo05KdUmzYZsgukQYAw9HvGQc90qvvcRKuyveeKc7NJo9m4hlvF4gPs6WFLb9rIdsHMxwMD
9WusaVeTcS5rn02OHcN5hyj+pEHGrZa4bsPvqzIEmwlNbMx2Ts+VFqQ7VSs+WzpSsNdyEoAE5h1X
VunGitEIkVq2qYzsbQ7yaTfWBA8M2Y+32OBdnjc43ufSeh1H3r5Jz1xVOuST4DqmKvZTbkjaPOVy
IxK7eWEucnkGQmGt40mL2pPFlMlBLQsc8pT97GvkQHTsGPQHp1TY/1WsIfmKgUZ6Gq1Qnh1b9mIT
Kd14bHEoec0cXJV5bFZq5pSruMfeClLrWOM4WdnCJTw0pK89FYtrfRwuDnrbzWwVEMU6VIVVp8Wj
340BQXhLnbs3BI7XPCvQpfuY+hRh/cmSCPo8oC9H/KyJF7YYnw3BL90J8t/WVeC4aQZFwTgPZowO
UaX5lFc9TFwtY1tfWq3bC5ZdI2pw7zwljfqhZIlXlCXfwNj2Qhw6m46VAY3ah8GyJr7ZRLRr4fJG
4q8ko7hORs5Y02b0K2hpGOJmQfuTURk0jG89dy4Vyo0tE1g7GOtqZtC0wKqoRXhmqkm9xVlKBbYJ
PUQpHDYAwIYjjl4M2oUzbhnY1jRG+1ZFzbKFO59VBJwzEq6CcmaxNttzybzDcIt0AhCGdwT6zJFV
wwnEeWVT5kfawniLjmMIpLTbYxvKc2Ih6OpqzSC25Mk3Uch2GWUoqOxVSTmA/AqTncE9JqJCvYX1
SdVh0PldsJfJXsHwQy4XjBS0qOqmahsuqOIORCIZrpQuqK7Pl1C4H7p1inS48n5obiV9UTS40fi+
WGYQydLwKA6NgquFZelrln2W3CiH6X22adb7rR3DU/sVaofUKGk1fvl3GBPqgfva4SfXeHjmGUpb
ZzFuaBvh+NTXleTA2WXiMR53LmeKPMdUoriPatxGTyxNpPZOwNOOurV80tu1waqt8GPAzXQMY8I8
Ip1BQimNm3iV4qCnO316Fwe134XRWWcDYn/bypbdO59EwO+WovAl4csT+xOmn/GAvMBGN5K/Vcr8
JJXf0kJt4LJjxXzs9pfa7MYW51RjoCQ8urL3Cm1vkc6OAc6nTQqgHah2Y+Pq56kFYUoehuxOv3Ec
PIEQxaKN4AcNWWUsmxxxsyKixoQpUGINyqfj7NqmbKfnrQoiB1bT8gu2E0y31PQ2vHZHF13TCf6I
1lB+YZcUoC7THTCuJ8g9+66Lbj3UuK54LulBQ7qmBwEPEjaGoGebXtwc8TUQNNXz26C+9W6H+7jx
Z4OU/zlQ5muxjNhJqG9sC3T/DKUh1LeGgJ2QlfITeTTFeOhSE4L07lv5vyLUNpFJZ1D/L0k/TPFs
Re9BfJE4vxptaxWnEvYIiAHqEFPM5eynCBgp3W8+fOUhEjbmsYCCDMUsuXDY21IBmo1hJnCuc3aO
soch75nuu2yeqL6JYUKmyTXpHrPe+lTzetEIqN766LWDHgHJOLQFXwsa1cYOaeZcm8NuaMYdt5yT
DOaNPjfvzkyhcs9vnqG8YguIIW09j3iWTX61/P4Vbd4aic3G4p9GqI5yu/VYsYgn9pe1Md+PJMFE
RE4+qbcxoZqEl07Ky9+lJIf67GXDwv3RQOO2vXkyMdlbXPGOsmp3NdWK5WhDo59RX2r0O0CFvcBz
pXsDqwoVEwwUstGvhv975n1QYJtyAQQihYdUaXelthYi8zLTOhhu/w/mNsb9xcpFAWrPziKsiiNO
jU1Z7uvoyj4mQE8SuCOdKDlW8Uly4NERZNfvla4cFnNYU2OUaMP6YtdiLxRSupEJ64DSCL08BQuG
Q7RezcJ9EdEoTnXwp2bkioKcJsemezIUau3STZeWXILSa4FCJjvMB9WwK5v2X9ph/T3SHLUezHKd
IYDXe00PbmNRn2boFCOTHdBqT1asXjB+4RlP4YZhJsP+uOnD357zsne5CC/BJxfNFI7JDfwaMQmr
vOXGdrbvSvQ6dS+KftVpoNAa0jMZ+AEH7/yJbrlCJyO5z4yfjBIH+SNz+mAMCIANFnARc9EjavDn
ONU77ZANvZcu1JnIT9IXxpk+vElMjypYBiEADHkKTU2MB8xbajtuRD74jhu+zKJayxHu31JNh1mt
Npc8nHFoOlh706weAJgSPhHE3DL8L7dGmf/GXsd5Eo1YOWN9Dfr4kEjl6obJCwsaKJx8phGtNEH3
E0+UX9SDvlE74oNx9MliyhuxPLG7uESCG3NAXCECvtsWwyMdicb3Pd14bbi3lenRSPMYGfSAhu5S
xsu1jNXfKi7GvaPb9opukTelXACKZrIjyv+da9EIrUtyjjqHCasTwh93eTo0x/xVZvZ6Uhyyd3oD
4WbWVkw4KG3a2gzwTrIJJ6TEnjEnZRMwABFC9QjB/OlVdZcxpKOecTs1CaI7EQu1xXOkffZt+G0a
EWRdwcqiIgY8C3z3Ro3d18lBNik4Fusx+4Dq7x5Gqi8UVaOtpbEvhabi21Zi0mAdWJyaz1RzuVaz
Zf2MaO/rBHbqviCpnHygxG8o5bXXjFxrN1bwZROkypCbLWvoYY0Z29TCBS0Gin319sHf7eKZ5Scp
WOlTaVut44iODNS2VTTpn2Zk9eumyiRiZoaKjr67GhT5CgTA05WKPCncAlnPGnQEVSNCQljV/gx5
aaD0fdYwzvIuZSfvHgODdNbkRE+uRVjRMp4b/tmBi2GBjdrMnYK29nWPADNw/SkkdRq1qT7Hi32c
+VenHafGc2fKyetH5l8NdqyrvdsCXEhrU7y39IrG3O6LkM+nTgWh0+hV6O7bEAR//H8CXKMct+f1
SNYWd4vIcUOYKk9j7UDyIns5UzwCED0ZCSixN8d9usLKAqHXXZbe7btDsjyb/yD1bJpAvZelfY91
zElFTeEYqdYBkpdOpqGDOSRmkCAtK7QMvxfs+W22oMqIheuS6YCnVDNIhM4S1Blm7NJ6sttpX3d0
zTPukcJonzJTHGiP8mtEg7w3r7nmXufIYOVlX8rw6tbqS4HRx+45fuPjLF7Vsd2ky63a3QiKHCoS
WiWP0SbFP8YBM7aAkR2sKegRznOgfZjMp6M/McOR8E/6r8h6tPGnMl+E7XoIOAlbuuG9o+0khnlr
rJfmVj37WLJSy4ZCoyhbOU7RlcFPM3IKmA6dsh71n1g8d0iGA+9M/ODz/Chrv+YFEmlctSiuRfHC
4GsT9y4wV4MbdtVTuhT3OMhn6nfFJ2vsaCqLptegZ1X3Xs8OleLMMBRypITq8QQRw1uPYERtwRBV
+mX5DKtxAxvskoYHO/40YkzccMf4cFx0EbsVW8tV12UpvI7xUtUsZIzsYtrPXYjz5Z2wF7cqXObV
Z5YqO+YCYje/hRFvBMpcMp7CdJ82B9V6nwtwBeO2S15j/jmOeTEkvvtXo3eOKnf9/mtkG2OyMlUC
wlLovrwoeOqXdse+dv0ifXYCJFeEyiHcN/KW22/QrjyTFWQQg9jkpYwC6gbGTofMPiXuujI3ebut
NGySNCwt7tPe+IqLXR1iEieDSkek3m5V5c+d7+7Mhgg+VfgI6+IKoTJX7w0GGakfDO6Hebh1a0KC
XxoReSv8G4cjGFjCfPuW4rxxS9Iwmhk402Mi/oXJwR6eRmz0BoGY8mNweSbA1uINn8v+OGDuW4Fw
isfKK2Fg2s6qjK51/KkP91zbMdeH0xUc2BKngVARAThO+ldFrfBoH2qqV8q3BKFn3mjANHZDCAbD
t5XDXFZreDE2S1v3uWAb01MYJe5JcbPKLzqyNpKg3VC+GM0tcV9sYnipTVAISe5YlZfqwyh+R9gd
s/LbU+3BLIUcVrPJ42YYsnmoUJQhMRVXd4JQoBySMNqErPJF/sB904PujKdp1WM+zwaaudGXymDn
0hOWA1yaZlIVtl/zt2I9WwnQbAu3OaSBz7oP7QuNV9TLkDMxhvOgnHScjNgMWvlLoYvKWT2+aQzM
Cjpwod4xd0wVrMofbGUKv79km6bv/M22wO/CJkdijG6JyML12tgsDwQGL9WIPDsghcPcXtsgWrmZ
4bRoyUTK/SJLZYlPcD8UR4XXSqZ/aSW4F/ljhWeDCACFQtTWbJWYIkrrTvVcKH9F9FM6wJGCtwHD
EGkJUoz/yunVCn+VmkvYloTKukEZQVvgHon7nyys9AG6ZfDKgYxqPAEQmb76hO/meaixCOBz5Ysi
zAde+y7YmfLa0WqPibiFC1nj5SumU6kcovAsonOTPYTSExV6Bw4XzHyO31V355swzh9dCFcWQq14
U1iMl+27CoqATF6bP7u83/tw9tTMU1U/mP2shsj5lv3fHfajYKvW41258ANfhYsimZBWug4Jfzed
ahAhpu+iPQGE6IlCmNN3yBRY1ts5fdKjw7KW1uktnRqOR0hgvZeWtMcNn1yZI4X14oXcnVZhK/Do
6RpxxTbHdDgC2FGrvaSyFbcropA6MyBzVPGuQc5PPETTtWN57bWJkV+tjSk3Zg425GzWl9G5t/ix
C+3D/u4c+B3baroEHTz0K8xAOJUXi+8tXbQqHt7J2Xe8OUA5jjcngckI+5ZU/mYO9wOjB2ueodvN
ileA11jG0/VI+XzGJoFN+BFqepXhEWVA9OYYfyZ7d79Ar9d8xnZVv6S0hOtfEquP+RBia0aYO8lJ
8tH+kgkmEIPmqIoLyxlgVnrsDckl7TfNfAmr08zPM8Ip3IfVo2JDG79qI8xL4NmULPbsbegNtBLG
qxCdtz7r2k+SM1AI8vNYN7zQ9gIZrlCJV2NReC3ZeTiw8CgQ3+IdPQEoyuTjRhCZ9Puk+bdjTju3
eRKNu65HsuPh2jQ/gRoRlfUXHkTWqDt6QA5TV2OiQB24OHKtDhvQZuCjW/nRLVRjxEVSz8mWrBSO
5y0J2uoFCnPrbhI18XUghsFbLW6iXVmEGrXcLyj9hT49sd7fWPW656/GYg5LekJLIwiq8Fto0h3j
bId07e6pezX1f4IaWvfK4WpFH4lyxqPcYttY1i18KOyaYt+y16gCurq2mG+pFBDlWuFNZCKrtnt8
V2P+ZIaniE+YXGqyD1x/bHZlvwPd1zsvRAJa84ffnlURWEKVOVTONsMoDfFM7c4u4kTJPVCFldkc
hfqsCnkmNpIVvKF3ZOWD+iDRHabxcwFOgDiti49uOOQSMJYDR+Y8srXq0v2EaU9X92lAeCR8iepj
nD4lLpn24mjXn7p8DpurtDbqwGdFHHe6TC2ndJPjHUMc6Y+WvZhj95F6k7xsdOOf5M3DJqL4GiMv
isF8otrzsTi3wn6Z1efcfSrdWxaRzOCX12P8f8/IIRnWyWAjQylG/cGbmrciqb9np+LfQezia3S/
wyb2avqnIAzlx9Z40N0ggQhOlziB7dVcyUUspxK5V8+1YVXRfb3AAXXluakxAH9P0QtvOjYxB1Q1
zTx2/Nkk2uUzal31C9tE79d6j3n1ieevKy61cu6ngxOhx8iN4bxKeRwhhlnIHtpR2Ec33rnuV2R+
RvELY5BefGUOguoLyVZCfo1xbfRjaOxIqcftza3OKrgG56yVdxuiI8d+w7OR8W9oL1V7yvEc1N+z
Dv2VL0wnPsr+R7PvA+ez3eziugQ7TcCKuLp4HSBjIz4pD4sx1yRxXzkvfX0GPiAYK2bNo4g9VfZx
9ddpr4EDVFP/1XGKuE92cYm1LREZgjSC7WLPEGhPezHvm+iVdqV1OxLFfFYGsU2V+mjrv/HsG5D5
LdPT63Fb4TxSnfCtSJJbIK5ZdRB4CTRmUeN/BN5e5+vDuFc8OJcMHesDi1DiUCVJX7dz/X48sRxc
4zAfqhYXsk+cfkV0zNedjyn7184+/lGvgs3JdbWtN13wmLV/5fDbFMZaLb/iRq4jFYdq/Z6Ev+lE
Kiw9q/KYDT3fXlbw/AUGSyQU+YieN8EfUMt7rfLVew46fVXyICbarUluoQFuJH6kdrLRm+iDA8xu
4NmFW70/Zyqlcge98UzHZ4mYFWfQvCvADGF5y6zPUdxSjIsaOM2SXa4XFL5E0Jyw6lU0y2+b5pCh
rol7qn9G6UnEWzspVgvGk3ARqMu4+mWssdixoCZNxRJRztfdwLsRGVFnvkqhWy7NdEAmxleLBU4a
/dHFynmYHmtURUnpJVdWjIk1/Aybb2zHDGdfLJn70fzAPUIRwIyxmnbWdQYW3f52+0M1PDXRGU29
D64ushyggchXm1NIs6YMYd9n4UqMq0YDysFFRU+3dXuR5cYK2BQRC76poEbSe1Mhwtw1CJ85VeXc
NHGED92+au/MYNtKOTb2qxbcRHdGkB1VyQ9+csFqWN2hkI7nJtvZYArBAEo1NNwgxj8cYf1TJrZs
l1xuaXO8TuvPwD07+bwiQ4bxbpUSdgg1UGwnOkZFccLPWhavNZu7kg1EC9iHI8H0U8BHkC+2sfAh
xDfNp0ClV7mgds6OXjnYuTn8BXWl8JIzbyUr0+w7sF6G+WHCD8F44IgnaR+SkhPwruQHxfGHknrU
5ruHg8m/uEWyPdXRjp69IfxuMR4TOjAF9sHAnyrey4Jl+l2L3rrc73EelsWfMi+qG9995sTxRLSq
dO46M3hiNrxqNKZSJGJTO1fKlxp6ZuVlvfGdBoR8dEwpRtuDn/iEulRB0K57BMHyMLvfPfrOwhcv
g2ll1YaXRVB9PQiEq4q0IAB8C2vJx2jyKv7OUJUHMI28T8OcppR9Emn8uSq8twln+YDpITYK1nlW
e1K6dGs3IAFlf8OVCi7V0I+Zw9HQtIjeTTJ5yTBt2xm8XTuqmyEf9hXte1Q4XdOqPrBE6NZGCHou
lAez4wJviX92Om3ZeXvNEJ16MLSZxpd8BLqoDS+h0yIlcwzqLeYzzudp6n294/DWTYJ6stlqeMh7
HAUAwzgUotFXUDpMtXsAiYE7XOwx4Hz1XfLXBMMJ5PV5aIZ7n6X4I5b0kJtYiAwtm04r6u/JosnG
zTUD7IdZFQjl/GUw8xgJNbiKq+5tzfhN0+7fVLNcLNT6PUVkCd2G8uyezcMsycfj5+TwMP5MVt31
Qp6BqvbZgZFim8aXIkUTbUxymC2EkQDhOtUZlIllRSmG0tJoQYhBdVh3CibiKBwuBUUNdgcw0e3F
p0DqW4W2/pXy2okNSG0K3S+QhlVgiKlFS4QY8BthJZpj86BByljVevo2p9rGJY2fze5bN+Qvho4U
EIcDu/zp1LnR14RtpqVFHRLGGNNRLzZYpkhA8f5QpuFgJxX+xZLXZsLUAiPKyCdg0BXxQDnd9Qmp
EnQvk4yf2B24qRCcS4xOg9CG6KeNjGMCL5Winno3udpj8j5ZBo2k1s4dk8sYJ54Sh/2qw1mmt86r
KxG/XEf8czPNVzLcRWaCz46dT2EKXOfFe6HO0yYZ5mfyOj9Yyo8uxUp0TZ8GzAfWwBFTfZGdwTai
s3sMIPi0EW53dgBzqT1VxcAzO2J15psOLo46kfvEj5rzhUqoHcKtsbbAbHKLHS5qmjPUc5iEJRW+
yq7pm2fRG3/jyJbUbs5OL5C9x7886O5sR86dAvylAkbV4Em16BJL4tCHHb5nnPeIkqwYQwBkeslC
u6fhIEI/bT9rI9yXWnmaLKmuVGa+uW9PobPQhOhbjvTph1zFZsQfEnKYsQ6oMNXh61sUdzTevmdC
nLdsS3Fzk5+UJSxM1rN5TAesLBZcKqvo5EJMYURRZCfd1VuDkTbKunPrJCfqYQhVhGfKnSjmBYnR
a/9gl2545V7VHK2qN8pDWWVfYm4YBHS4qWTvaHpgk5QSUMYEwmqDnpvvZsigs4vhAw8h/rQALFjF
4QoBY6RNi4hCfUhHpsIWZcggqe2qyaEwJgcpnrBjgfw+qY/ejJ96KzJZzVY/bgWgriUCTDXGIKAA
a+9FUq3pXtp0IQNU2rxKpdjHWbwW7nhwK9qA7ewcqyjai3UoSnw0U28E8JMt3FkXA184vgQt6CLb
+KQB6hAozk6WsEF0iWFas7FUEOoo9drytFRnuV6HbBpckFud1pyjDpaqnV/1jN7zYrq0LDyKptkA
nKJAiL3UqEhIwsMeFwgJwax9Kqe/yJSsvblIYVKZBy8Yu01chtT40spth9uSZqOYHWUQdvwKZ39C
5bXhw0CRXGOPgWkW4L5BUdWOCSn80Zk2C2g3t+GnKtWbpoacUPBIazgunQE/gKvLwo6AHQyhF52R
cL6b5Fsc/9sOhT5Xa6/uw4ejsBcbnW2tCnZk5jaoKFThd0z92SpPa/hPwSZHlxiTdt3H2TPYa09R
aYxlrtOoJNaD8iQKvsBRDNfLxLRYo4oZIR5PvI5PRRLsAImvazlsQYjvtGm82GJ+tgvr2lHgKhwW
2Vr4aKjvUkznNgg8KGmLfD1FNxc0SjrgTabRfR8V0QE8B+NRyqpz+fDI/tjqJ3tt7nXG0tHhcZZi
v0ZrxgPbifYwB8YqxQYzchnua22XJwQTiswH18xF2zE2ncOnQVJRyHnvRMqhVJSjmVeHVsRnQyv2
FaS9wG4PCRjJskEDcvRVX1V/jqt6rht9ssD3Jzfx9LH0Ru53xIPXOs0okv8+pDwxWsPS1j7QwIC8
2J3BSJ7pB+ILou3atPCRjHdmL55Tys8bSTnznL1YJavrHiQm3jJHabFeu54ycR1znX0G90DJMZVD
EqsVrlrzGU+YYIYZbouF1nSC3QzrqNKqh5mM97Cxn2Szn5QfTcD+2ib5U6eCz/7Q4EeqX4pcNjTe
1NrsfmiWyn7sIrijPM08AaBqks8y/SxRcsrqI0khf7P7Cn9a8a8hjCu9lm6Jutim3V3LfiOG/GB6
VVB6WpAqh5T6iozGlOAI6TiJf8oZGh98256ByBDfBVpKkKfbPjlggvGbHmHDK+EXzmnxpIEXpP0b
vpQrhttETLakUjhZy7A+5NqrC2MseHPZ6nY6Gm3P1FnSicL/OEABkWwvi/EtBR7SXwY+zKp66YqX
OF2alP0+AtIXcmdnZnbVSxmEnp29RoJN7hKDejeFfSqLI+Vu6z5gj6n/UtCUq+maXeKcIHxmoPmw
hYi9FsP9+ai7k4GMGC4bdERCobiYeTYj3y+zcJlAdxI428gOsN/bNd3m2r2vMn8YtpABGjiJsDVt
mOqJdhjaXbNYY5YIrs12TayyjgUTVGyDxkTINt1X7mzM4IRZlY2zMeUvc+fzl6XTifUVqRqg1wQ5
8hJyRnCqOhLsvxX0zPREdzM3xZOFpBbllFg8M494c4PFi6g7xNbyhVLuUNPXBAIXWisEMqeCzUf4
0YBSIFCKalZW5Nri9FXmj4bdERDaTZL/VeavWfHJVFyvB6/lENDaH6gCTLcbIalQZgE57RZNaDHU
zwAvDkRhMar2a6faimGbo+fBGajHB0a4tYPyHKB0Q8QUMwnGYfYMQgOi73YZIC1H+5fQ6vY/DbG8
Sl5DCCotN5nB3WkDl9mZZUFYEjx5uM7TzAlRDE9hT+0sQYj8P47OY7lxZAuiX4QIoAp2S+9JeZEb
hFoG3rsCvn4OZvVm8XqmRRGoW3kzT/ZnLFnUed4GfC6j9WGwnlOCX/mA/gG4Kfnnlo/Uv7A3XxvA
b+p1ByNNTH+19lmWx4bXqv/BGpKiCrvdA3FDS+bw79vsCCzgLLHJ0XmM1hRTcQj9T9HiqJT26JV7
9Gp3VSflPqwJAHOvBVuF4QXkR7AEQIb7PEouKYmv1rUxIDw3Ul0N1H7NRqTBF5VBk53Gs544b0m+
LzBWIc8gjwdOdauHZpGwQWiERdDbP/QK3UJsHA/k0QFKCVS9ZW8Pyz5ZyHBde2futSbQxtQHdwJO
8gmu8SKuc9QQLqx9SgqU9skZYMNyPCEA4hUEB6LZoktGv9gYkzvr+3bcrdPZgoSHOtFw5oqDOUXQ
zBq2BDoufZtLLwN/Pol4gf+KoADOX5GcegPHyq7FZTGqliU62RNO17KkvmPUT13yGef/2jL4AZqx
jMnEyd7eVvKqF6AdIQ0S38dMahVMspBj45MI30PeFGW217JV0m0869MI2SYQU0NQJN0QIa932pvW
vmDXXDrjMYcUWenpKjdNrDXpUteQXfQV+elj1yF+ZM4G0fEajw9XfpjuFcjBPdSsVcoBm4aHXn+z
6mpbk11LzGsm/oT9FQHEq6bn3rtaGNaCOPgoGJJsdQ+y9Oba01VjQWTjBhG9t6Q1Gtd4w2b0DIKY
Y34XKBo0h+k4us9kl7kGCFrl9x7Z2Ja/sTV8VjxRwqRgWh9fXRayVVSvA+MVKoNph2st//bLakv8
jWGwRJXArluP5tUVwQlM4i/SklsA2VGv8QwBTb4r/NI8OQNG2lRXy7TD2zo6q3yCDukDWRmTaW+h
OnSYbfSJNQCX8tqfTsLO96IU+yLUngheFE6yVyLaAGDYFjXuPWUurErtrCjbtFl0IDZjJR8FF1Mi
rAXPOyHIZVFOH1PBlsNu2aORTmGUaQf26gWu27TEXXWhz5olPAUFusQ/KrZCThfV+ds+KxdKcKFk
7i3UyC8O5Yf/C5sZvfrJc27kQcO1JcJ+uCW6tUqakkWwuwNPwGGUcBvk+oR2auARao2PqNEOZnoX
42cSwej8iKKb73RUNv7m9crgQxSQKSuKX1gyb9z8O+Af/eA6Jigb5EdG1sx0lDD3weaDEOoMEBV4
1ZLcAXPqsNmaaVeMugSwh+oa4XsAKLXuME+ISEB3oVg15RgFehph3O8YTtmMtWzauPCuUc72rvdS
Nbe68P/CmpVIg1kq7Jg7h71GLqDuCWdCO2K9kL3bzusQsDGdVX2iKjwRRf/PUT+Jb64TkjZ2vJXO
DDuCzzsHmIlT/XR02TezbFrvGbRRlSjeE2++9joCA0A87mNMdRjJq6GlGOLVAtU8RvWuQzuJ3XWZ
jGvbrjeR5i6NUGz7weLb+OKxlM98FHqePuyrNV8dx5y1t3hZZZ+m/tYwxIQUHtsERtqGx7Ahauot
MOJTo/JKoM2xyLnqNl4MRsA3Fb9hnjPG82S8N/UEXO/Q2szYPEQSN7b+1gdPfnM1cSiIjxD/WVPf
tfaOztn85Jz0Vv3TkVQzgRPwo4iy2/lSrtrQJW82rTqDG0F1NdqLiRVyGNb13AcJsyp5C510Z8f/
JvNVK0C7q7Pu/1rFOw8cNu75k7b4mNdZ4K0Mdh2OCne1e/L5lTTM6rr+JH+jslwYpXWY7zihH+GY
o3OS1Wr+k3nvRgX7LKVLWOKlyAiUcumcHmXzkigC6fgfzE9Dv7Z0raZw2dJjT/8b0K8gOqWesTXp
bjTrn7KntUY+EDCGEYbZOfGOZnix+k1jNweLupHZKxyzwdM+wSYuq/ADqxI8rXcQC1zl4UkCAqqd
H7AdRvsZacWzrurlgKUPibKf8+CsLjDYMkxeXAppQsBOjXqpkfgjiLTRtE2ii5c0K905SfMzY3NI
EfUib6AuA/EPvzvijImjr4TxM2uj6MqSuK3bLoLZ88hYiRU27P4Bo9iUEgRQGG6T8db62oI3h9Hc
BlMQqQs3PS2vUUjpRj0LkyUJu2zVwrrsqvoM+wrdZ9MOR4/tYNdew+gr0LivZOfE3wEgo7EYg9zf
yKsZPDaHwYs09yWDqO/iaKiJlSb7iS1jpl8a7xByd+FTBkexzGCrmOISIiHTnMNOVBgfub11Un/X
Iqc3XNgoUtrxO9Kwds9pZRy6kxbvbZZXY51iCr+7LEgt3wY4oKMu2WAucSXwN5/LvVz9UWbnTH4g
3gUuSS2UinJ+eYsfMN5G/6OSgz7ce6Bz7aNDDhjZ8BmkgcsvPSZVnyw8+WSBVC3YCIs02kL6L/wH
tV+O+1VR7aMBTbTVU4MtlzlWAyObsT0l94Ayw8LIXLD+aTuJRcYFC8ECqfibHfoO2nwQkAR0wC6D
zJhG9krmsWh2AndGMA/H6Sm2zob4tSD6hvKg5fRXPHn9HcFvZ9DNaqRXpaZlnN8H+VFOl5FaoBnk
6F1BgSjWwDL4hBA9QOLjFa5lT5p+beITRngDjloL//FqdBS44kKW8aFjF9T9ef2DW11fH02dewyg
loKAICnYKilXBjqyN0BJ8iDFK2xH076r9o09LoX1bXSXNPsLhg13OomR2nlWYh7wXlIQUciJrWms
QZWV/c+IhmldneiJnuKCeyhmIB0wZ/lhG0+5f/fqZJ1oLOnUQzOOLXWMtDfgHyIgIfkEnS8i+hM5
25QhNG1BT9F7nJELRi+U7Gms8bUghpkNKlxYAeKWBXW54W2IMvhtg/E3Zlb6wxJ/hrEpwe/3LgfX
dB3ANhTbHrEaCOFCD7gJszWMgJQirTUonf7ZrLmbYWDJ32zz2ZzuygMfC7dEnSz8QahEOMcl13Ye
bpoiaEDpgRkAo9h53dtQfhbhzQXRUoNxD1tUimJvhKSN4hBBUCwV8gkMG/8JGxGgqrcgwCBU9gdB
LwfrEJfqiy4Zlz2zhB7e+ZfyWieZJoensN1YfcC8XGED3aX2BvEp0I8R62avZs3tvtd0Gne8iRpJ
bwYCNiAqiCyEoKHmVFO2m03/9LcotSnEd9pnsG/BQMCQbmx10fK/vKg3ksCJwluSsihv/2EoXvql
e2TOLbpoHTS/WX7VrHMBPaBnuZlMT7QqeOmvjU8tsP7l4T0iI2/OxwM2cmCpdWxskTIhGXg7FlLG
dE6KeJkCrO1qd1nrr365LiiltO+i3/fcyxWXX/JOA7T37oA/syXb2WGAMeqA6HZHgQDQJq50g/0T
YVJuWxdH5z8NxJJX9har6OFCOdxCOvzK51hEgueE77wLRIZrS5McLPL3uNj65BRhyQhKWiggBkAX
M6I/s724XrcidoG558sT5c522j9ba/aDzIH9D1wPQPSxSI1559CwgCYVHJuiwsnlX3qDb1bk3rXp
n9G+Fa5amTkMuUtJFcvQXLjVxcUPviyz+szNq0d2uCauIZRGdmc+AcAXhBS+DiVZB/IOg/PuZT6y
aLhzEjzwAAUhLdn4EYH46O9G2Oxz52KE8my7/lq3eRLKNjvZ3PkT77sXtNq1KTgibsiJTaS6WtXT
+GFwf7Mya6ssOGxmy6o53uSTtzRk/pSV360tFmb4a0Jns7PnXhO3bkJs6sJ1G6MFA0p2WWiwwXJl
eqxTlxcwF6h0oIEoY3FzlPLWMWBg/PFocU599if8vgP3ZrF/FIx7DosYi8OFoPsuAohAQPfUtZyU
aB3Nsxaxc+ftOyeLZdVsNefP8X/c5C+yi0vSQtDLqQ/BR1ShWVodDOPKWtTpv1GXe8IzT1mGOhYC
zsLbAPUHKJdfvMr2z5Q/U/haoO+00ITdvn0LmPuF++2kFkKXWI/qMzFwlGJGb41/YUYWuiw2XSdP
XuxsBqbfHJPtxB1+au9BV+18+122HgmDN6M1bajWB2UDvpvJ+++6eImKP8N/deiIRyvOwIVBbbtr
yYNKipTfjKn9DBQXeuq3bW4TZoHW/Ou8k+bDIHilv3I5urSgAs1AKnPHaxd/pyo+xCzXhHq4PdcH
rFzho0zjuTgOQw9uEzc5BmJiOXCdoFfOtSAeZri5B6HiWJr0HS2G3HpZd3XeV2ue4wCadaht2/9T
Vv0tbYZdHF+LIAMQo/CqI8CMnzZ22Hw/p51LBiR1sNUHElzEB1GFeCW+am9rTXcnbTZ+6lKiSqeG
caLsdM77RruuWjU58KdtEZ19/Q8tVQ4nEL6VkLzjfPzIUKqSmYnCPNZxWWB3gLEKVQFnmeQXMoqN
Ke6AkNn8x3jWNmH/UzaQWSqSUKRlpk0WfevTOsihbJN4/az8Z3zAHk84ahpNgyvT/JV482CdTjRu
V8UTVgVUyH+Qctgu3OgNKDAhVeFnNpdtOLsmvkTMGyXZp/mxGg4hgoPMkmwBHWCJFM48qNlPevAy
M1OzMD4kYPMTvd+25o9ld2C1fR7AG9u43j9LSbCQPcipZn/AzWq8pCgFDUz1c2V+lpZcmAqfWKVB
7nkdWQbZHMuUczbnFpe0KQ9y2vvD2Rf8ep65RMyyjt1eU+dOTSRG++fZHwluCs9b8QHtxya3Qk11
oH337Z5JYdBuEsstEJ6Ej1wSWGG7C+RAzpxV3PRUMeqEa6I1L3a6RDB0rvGseywya2ddtA/NZHsO
jk63Pzx712I/dpm6PLddllb/DsOMr8EOHoTPe4lArWSFX9V3d0K2YhXbTWs6yF5wmm+ERg05bKDe
5PQIF139cAeTk2c3QRUcEqbxHas0o0e0706dhNcvjx20J2I2QLWWWf+pEzgJZ6MhfqKJimv2GDre
ubONxiKwW3Dp6K8t2R3NfDEIsf0/VSEmNk8wkovupfcLuEErHwhX91YG8HLyrdbfTQny2n7MZ0od
/BgKF6NxEtbVxfncvFFztTCsVynXaffRCwI1iGcezgYJ+UH7a5HKSuseeNMGyX9w+NbpTDJTuzPd
6lVQ1mXCUwvJtvo5AI8gfWq7m6M/OfCa4mbTMIfrdb72Z+WGLSWJYRFdreyvSV4np9zYk8ald9NF
sNZn1eHU6nd0qHhI1o3gGncw+wcbydp6H3A/Bv5lZF7jQjwCXcgowHP7B1Q4usu+aKGMPec1bR8w
IX8bjnfogVunxD7k7LT20hX5hpB5xc0kkd4hSMNjNN9S2r/YD5eJl/x16pyVb9GUvRXTANHHIs+L
OxY7AsuyLxH0CCE0nWnuvrBwJz1niVzhrytBi7aAoQNUc5ZtzatCjDL4O/rhY+R/bJig3WBsXLNc
2mIb2P8El+MixHU4VqcREz0sk3UN8Kizk30IWryuEfniWx9D+2Ba8oBKqnivTGsDp2OTcu+e9H3N
J2BP76HRLRo/eurMC6Udjy7KlvbsiWgYNWdPZe1R6so2y2/ZIECpI7Ri6NY6NqaFjmDs2GgM4UJj
vrJmpSQ5hYhKRuAeMjffp6RPuPTzpbeXMfKjVRJXB2Kot/rFoF03ZIFdCB9lOdtT9TyLWW/Z9Dqb
OTMMwK3QdhMKrQsIafbnGs5rkZOM6A5mHe9HXJB9sB3If5VzP2mdsRRaztnKQOOYJA+DhNNgecHN
z6gAfyuEWfsZDexVzBanpYZB6G6gM1jHklsK8DVynunGtjd1+ldRlUM8bJnOagkrPSGwclpH7J54
i2J8FD7h6C4ejgniVuDqC8e5KH1PCsbgwhX1TLNF/ex5V4/VNDGNxZRv4fQT20nukoJ0AR9urtFV
g0lbElB3m0m65Q9XB83gF57nzyamR+nD+eZBAio2ZMewVBg9LtKhZguvulZdCg/n2XW+bcBBSDmX
gBVwAHvriSeqiZOtgfjX9OMXqaUXu/NRZ41NzR2+9iKcYFiwR8aKnDCPmnvlCl6A9Wk2A2GvWsZo
H5XWrTpFjAG8l9iBJSOi1mHMTnoJqJI8odN/CS5OMGfImH4Iy9vl3kc7cunQbmw3TUpC8N6DoXKn
4eQbxyJ7aZFWcUVpLzS9Q7qlwWLjdBehGL65zpjXGZM8Qu/Ee0npTRY/Ju1qqItqX6g8WSUS9LP1
7DL3pxAU/fZY8JIIub2W7H9gYoLpjdZ9LNAGibNx1AzdKrVOnXUzLKzh3dm1NoH/M8ojJe0rB8I8
WfUepDb0SaOnICgCrpFsMy1nWJs2TfoeIATzVmeeGnakJZbUHNMpNX/Qwd5qFE55cnjuB0WJfONx
s60j+d0610RSW0YawdwUVHwFwXM9vhOuKkn4UoNpmMcE+1LJ/bd1eEEinjRHdlqYqCNjb+LV8Egw
TniMY7Yhgb5rtIfN9zSoUa/DgxHtp+YlL66V+VF1ryUTZ5z+uuRJvXEPx4HLSarfU/7tZvEKdgXn
qO/94IscA1ZLzjFvtmMHz10hIpiLDkNYQ59VwX8gd9kBBzY0pnjd/mTiV3jepnN5EYdsEprZanCy
s2YH9iytXhruDTVcOczv6blmsWVjQldrwwifVKQhzSPknEtcPORtOjiB65YcIqLdH7TwNSLNpsEL
wYfjb0IVw30GAJx91PVEwLeXWKL/gRdfWEpbuVhFesAFEpa/n1983JO1rS0LnPGg+JceLwyt3I9D
zYIc7dZNsEBAm4kMPioPkB6iqL5KXHcdti6lQMSiR/0ionLnUpvRRzkoaOCHzAldSga4MUtiwgQ7
4JOYDtTFongJG+acnq5dlEC3USzgER16no8JH6a55G22G7jJFREMIUAoEH72dqjdWp37IM00UWft
aGjc1/+/HHice+gdVZnt9Kz58CXWBQ/gzRagM9JTsZmYig2HoT73uKjJZVfXz1JQL5Jwe53rOfy+
fptoSLHxjqwC0x2OUcClThSQPKkg2ySJ2CXkTozg25rzOdpPpOJz7PXLPoSqaJd8yZg1KsB0DJcA
HyjBEExf6TakYmwCkqA4r2o8C00ulyUMe1NLwHA+Uoz7DZhwCLRLoZlvcU0MEcKZ+H/diCFy7vGe
QhRmduAAF1iqE9rnNluxDREVEwdTrF62e1CsGcZmqyYQGyY7FC+dkFmjomPNZA4c41YW7aYe3lre
9TQrLGaSi1eRzCOCmNc1CAZq+SQozibCgMDtNnCmj0JTL2GbroAa4ylKp89CNzaEgpex1Gh+VkvK
MdcRWRVHe63wL5EfWNeK5ixHQWSLTsS69s30Ug75WxxxBFou7ioSoCMhrIToTxkyo+PNTgThMOUd
DGaMAoS6xg2tyv0/aK8fwvBelQmBU58QDtjPjfUu46dlodrPhSkuW0TB9yYexK6m97uICzS+zlnS
O/1satOigyjLOY+zzvoD8fcOBsXCye5/SwINrsrfTdqV3TF7NZtsN7r6JR0xgDW1cxZFWsK8gJpP
JS63UKhuZVpsPadaN4l2LcsKQxAu/epHYzSxkEDdfBpeQEfdmgGzkaAebDS8X7KBtzLAKSam7Kmu
ky+YAEtNx+tZ2JdQ/0lEuims8MtV4mSUs8RN3+nEU1M32zDR39uYwx/T3KLUo+8MIPrA0tIJZhHQ
JlaiNnmYvFs9UBPihpBQ7Kuf2s8a9BsWHug0mFtqFjNph8rCmFtioazpcRlK8yCZFzSDoB1lYbZf
b4U7MVN1T63vcC4/kg53K5CqDntkY7bnFj+A8pqdM/pQVTG26/p7bIS7nM1FxNo3aLwnwepYEt3p
65gvpFYtyxGnLAOApYjs5tZWi3W21Nw+mCQqmLAKwmyEsy5Gn5aU2jWMvhNbmoESowhHrxTHSugR
ZumGvC4UR8vcudSZ+MI7aBn0s4F4ivkeM1+0lHlCFGbLYTOa4B7HzyDpj/DiZl2DdMhRXMdswB+H
9lCTjDYIasVhsglnDW2ixqrKl1LWt76ltKHMr+FExbSCCVKgbHf4XYLemtu41lGF2b1SFr8I8mCF
pO4WR3Nkz8fby4xiEKNDi3FpPwPR+GeGKKQOlJQxhzkU2806MkiYJ2V6SHQ60bWezw/tj16KlROk
MAVxBRHeFpW9SfK5EBNugZNgopH02EzDru/MN2ihS7bV51Rm2K6tvTOKbysaiDJQ5Eug0oVdxveG
+5VOmnccgq+0Lr5aUaCeut9gwNbWFJ3rjtL2Kvurs/esZdmHNzHj9S2opmR0IPwYRpg1653I1G4c
7FvuTq9eUl1jOR6zpHseVXfsmDE0PEajZIRQ2TJHiasGtRZWvVP9wPW/eyrqSx2hTrtBsiVae4j7
GCIzKdKp4jEt10RCPmRbHPyRPq8q2AwForVhqnOXY6ywBIcC9jii3Wn2TybpO7Tgu0wli+AR2b6D
TNhjPXacuchCPKv8s5qXfGZ31Bz5WiUag3iz9LD29fywhtfQOc/Hppegkn9qFW9n12dQQwzj4w+0
fDkgxFPp/ky3D5YLAMw5o0qUcJHHqWUN2pwehe4/bS2mGgoClND3cwl6WUEbaw0qM7UX1Nj3HspC
Dj3dkfq6JxKJbgK/Sa0jgm8B2yudQhzdMZi8ufUjDVYVJ3H2lRvaIrOMde7KtSpvOn+ToK6OI+o7
uv7LiFxZpFQS4Ho0Oi6iouboN+pnU4m1ouOmqzE50Je9qgp/2+X1GjFqp3ss/Cy+Zo2775PkvWys
pebxyFkk6TOoVbmQXBBpAMPkWlvBjjK6VR2bvyGXlA4+Y6XSbdvzrPbR9BzDFlvwFtgqwyK1EG1i
IfdJUD9CQUCVlaAWaFvIXBcpkg+/dZf0S6w0x9pwXfwIAmARcuTrX9ERidiHprhhVNjoKRT/JD0X
nYZZljQD7Sx+3HPHLoE49AC1MV4MeIszy5Er4U0rb7AvJnRsmRkI1XJFbwu1KLzv6ChmgQ01h9IE
J8w3CXFMmbKOHcuTo6HNGbyoMyZHfege3JjglENeStP+hH31Yunhe6XXh7AqiTi6MT4uD4tTXfyz
BZ2yZB151gP0hQzcUU0WLNXbN5TTP7MqrsLU7yw3jlkhl1pbsTsJz32grl6XvfNN39J1u6P3e5HN
wUf2sqwX+7PV8iYLWDla/fgXt0j5qJ5c1RXdOWiPCfkYLW3OYy93FrmJUfN5nIjkNW74ZXAnGyPK
8Wr2jmP1m+BsIwni/vIILct8/IpSrqm0P3AaWUeafgbqsiUR+IpOp/zT8hryINOnlkRvKbJ66WX9
yvLUHmzjTcbTxQvaK1DIuRkZ2cTLPu1kToL16mzlTA8J0EmbkFoZbWQsn1qcsEjn3XuFygVR9dW2
S3tp95iKU7f7Ur6xJa//4WjmqXK4NunJr02xbGnIK1PwT1cxZpJL1xvbWFsNsezKp/hyGhm+Mpd4
mMNazk+Z4OIaI4bb4ZuOusJ8dnJoKTFkDd6+RIRiWtFwaSAQVUHzIus6P1pynKvTmUantcEbICxI
R+CXqTXB0FviNEgB5xksYNFENxGXf8ibfDv9/A1o/1aRFggaNkeTKY2VsgKu/DaRUuZ85ta+NH5n
r2bkth4hAn8XDBpuCst914mZVwT/NFd+a1SV6iWk3TppXzDu7238/EMaQRSOGGjCWP/VwvippgeY
XT/HHlagXE6fTpx8TQbtK15wtkVwN2oinnwnL/RRfIrALhgW1F+lmYq7apISuuTPBWzHnJK2SW4d
ruttKqN6MiWWUT76IHsLtLm0kMKJznJu1PxhhJLmrevDQy3QD8fu19a44oYwEC06nmOHUSnQ72MU
7SH7sbwWp8lhi1oGHhEo7dxCvuC3yGWsbVMoO/EPHH9SQaZ/7igEWTr46XobyYHz1WuBw2j91i6M
k+sHOzVPuqFA9LIq9zsZFPpJFq5TbU7bhryETO3ZyCnCDCPMcKoE2OLd7Dzjc6O8zdSg85SzzGt8
JjoLioBuwLyFkEjxt0K+E4Vx0/gqxa5zCjukXw4WYqTJZlLReSTvFSINJra30OnRSIriYNf+rrF8
kv74b9iQnnVn/OsLaxvTS5oEyQ3P8Xy3PRPT2ZkK8CX6kKLrxWFRagdiO9KbXg5kF3uUUwzzC9nw
cq6z15I3uUMSVyTBKXGsVVSDKDLcvU/Iy/d7Fl1Ew5hEdIwClZe8Nl2+5Id+akf73IHmyRQHqV2V
APXolrCpO2bhM8Z07njlLUDz7xV32qy59RhPAkbSWHeuDfVRgo0c3zIe/qrBHDhZEQsczdmqMlpN
hOLrYAQMEYQHnXeXZqs9jriXaZxYq0gEz6zcI2X/eOS26EvHJIkjs7qJkXoGWMI8yVSfEDrV/PJQ
qJp+G65vOTw1LX2hLwZITrcumEkkDQdQ2Tbu2FyAdx3A5ZJdFtPLmGjrySZjgpfoDMridSyzAyWz
zyWZJD4YNrNA1eI4P+kwQDw9vODl5aftWhqH6pWdiT07QYqAMgISWNVr3d3pIscoaf4zJWXB45tl
tO9V7j5jlkL/T77Brn8kkt0fUROdxjI/HqFtJQYXxog6726j1RyJMQz6GQPVVGx18GFiBQyumhzu
dA/jaJFgHcoGhCdGPGTzhlQDmT2MFGNpoyf5J9ND27VVdcJP9Rg9/jwLd1kEz3QS7jRg6bBEtg6M
tFSjRZ5/P4SCtWUkzLsZSNXqhf5CNoctufdJiw4Z3D8T0MiyV81zicE9bka2I8NqmLJj1/YvXVlf
Jf2mSYKBvBLPrRivtC2V4D6x2xHLjqW19rLuM0ymNRLNGi71UmF6tSX8IxEL0KZiaVchZAgKdYg7
eF256IGlTulEAEVx5++rv8AY3n2B5kPD09YBq2wxQyQaJe0ydpeUZmAySK+2kR5DREpMkSpcFkb5
nOH+tSx8lk62C+xsW8ONoVnOGsP3hDJHvhP3wmQHVKdqP2nImyIHM+CZ2m6A19dDkDNNeXNTtZtZ
Ai6r5aTUNzX3fisH/2aETDzGCWvgypqhKQS5YR+vpUEIU9irGmBbmv+rq2hdFdOmr5mQx9o7xTws
Uz4jzbkp9NX4mpNd6G11Q507CtHD9HAunNFkY/wXmyyPNYBszWYIa0gqZzTJu405XRqAGcbuwRuA
tIfwfgulgDKWnzT/HfSs2xuD911CS6aUjb3plD1Ho1wS9+O3R+TKoNAnialygy40denzRFuPaQTn
wSV8SjlqLOp1mdNGm5GEChqaeeInuttXxRj8GWI8axrWW2oaL5lZU9+KAJiBfApC9AyPYyohnp+J
6cmnctMwzQdahGX0Xw01y/lQfEwyp93Svha1sRrI3kmHrUue/3gTXtUKNRBY5AOaCi9E6eyrOe0t
6QQY0y9eeltBAjyyMvRFG+xWAfGuf8qC4jKollRxdMx9kqaEnQKD70zBEnIQAwi3UDu6Krh4dJya
pvkGTofiJGwwAcsgw8EWE2FGTUJg4kPza7bOOhrcn0jwPvMt4jl4DOsQTTnPUbKHu1HIx8QwrkfZ
QSle8SM2cdP7gJVNYV/OZdk9oMOxDfYQi9tvSwTvrmSnP3CSsiQfu+Zf69Bg29u7Ri+3qfHihvUe
xvJbBiahGHLCUj0hPWbRqJIHYDo0dTkv81reVNnOKuU2x+mgkdsnnrxWPhRpYRzr8p8M9GVLS9Uo
2peALL4luLbG0ZXPjYEHnZUGyXXZjtuB3VQmzD0TyoemmSALCm9V+f8GBClDA+FnavIsrZDlHeSQ
UL10TcCWxdlVU/Q0AWCPQ/dOu8jBdIo3C8NgDAQiUDjTuuyzmiB2kX1GO2LzlTDkTFA15sxlamAw
MH/UyKCAfsTVolC/NpDVJbW/pOmk+phaKsvj4aasUq24ZJArQfgPXTluvMKGRUuiwOQ3TxbSnqnS
VGGxT8bp3w7NOifjhAfwf3fFM061AxOZZNc0U/7Mp0HnoJ9y8zMy4IFFkJonD8FoAqgcuiwken14
j7rmk776dcMiubKNm8R+5nqouhWdih7RbsOj/0OAi/Pvo60/ENPRG8BkD8M5qrKTO2CCGYtHbAk2
XhYbmUeDybAM4peW159OrDQV83YneMNy8+Rg7yIestIyWtGL/A00OjYvds/m8K9ri2OAudPTsZuQ
LS7akPZoPFOaOBgxwC8+UYFiAGFzAePnqJzhJCAYWe1DGpNOnoLMWReAExmoZRHDcKDgdTHAOw/6
+sluQ4onvXvMplJSVqDxkNoWjIlR1hj8+mVrYzLy3LPp2p+wct6CLj9wh1lOhnEfcl7Dsb1kIhsw
fAT8d0z8TdVQmcvJ7remF6xnYqanu6RV5LoIxa+PhbLWU0psVXBn8PscrGzfmxxmpqfhWuuSpRtJ
QgBB9RdqhOsHf+QNFOX30iNVlOqPAsBRkPe3pg8IATZPOjHMVVaxO2Z6DnDYj8coQmtCzIS+k68H
IDqkmFaNTrIpvMGc/a368ZxrNxhRB+QkXMD+rqTZEUtbcO5VAgAFU3fSbDCxLA3iOElJA2hP8dOQ
DkunTg5FngOclc5H1jMVYZ6PsvZawLbXtAJrKnKkVEc7dxugl9EDSth6CPjBYHAVdAMKOqCa1Dup
CcMKJiyfHHSvUWRlFuqsePuJflzJMmEXWu4Y/hmr4VUW9xQG9pQClhovTvIs9OHNDMeFMWLP6L6z
qftkITifpkReOS1yX75TKXgkS7TOCNBU6dFz5aubEuyB9lcNBbqCf+ypPjYQ1KdO7rM4Ofo8hprF
KUrbAz8lHIUELy83oU3S7pgPYDQ6kKHSCaNCA0F2G8BMJosNw3EYshA6Jbm2KNVQrcatZ2LQzoqz
ZWC7cuAWUfGyywU1Y7r4nQpE4hT3RAfwPxfRJa7MvZoQK+CgJ2sjmLvjxg53HemKMu+eS8qxrZqY
pBYPT5oFs6ulUQEqq6fSh9PzcxdSvOit8wtrjvCtH8hTb7okWAOAntRMV54Pfgg9NUndN6v8j6Pz
Wm4cyYLoFyECrmBe6Y1EUaL8C0JSS0DB2yoAXz8H87gbOzvdJIi6lTfz5PDj8NLiXQCAVBt/8Tzu
I/1e2+J9CoOLmVrjyYlptSDNrfJhzwtQbUbE0bVQn31AXLl/ltx2DaXvUnd85O9FRsNrQClU7jPJ
n2zr9ypnTQExbPAoV0Posnz8doQRyqU3JrA9DlG3xzUzsNq2QgKKBhfFVP8Epny2yvLm5V7HSyo4
hATv58b89YLmNy8FX0P7m7n545wiy4iMd9pAzS+vsTWZlYdcdx8y9VetVsX/q53ShivjaRByMBJZ
AMz7wpLbjr74Y2BY9wrqgYD0E0+jexexDuodVgbMp8zuQIbkCn1qm7bsCTqLOIweLAPCcv0Ye/W7
BtyDB8G6p9304ITVxXOTB9EPF0GmoZucXYFHp3IBwoakk9C5vYB40ZCNG5+QbdlCvm4h1YXuqsuz
g/RDIC0hpmWBdOlTgJVGAU+i2ka2dcrS4Gib/nnSxauEMzkSE4uK4OBxZIpG7kZVnhIj33utuUm8
+HnAw5D1LbJSMR/9QD64nIcdWd6n2AbnR3DPwPISut5VNxZLsKgiix81XxTOLS8yOLwE6Sn9GV/s
zGVpSkqykVSR2fX8V9S8ZjvFzrRtjVOYE6kzrSOxUXoPAgwy/SnukQhM49kMzNfWyamPTQ+qE+9o
hfQJxmo/8XOYqqED3R4AXMRgVFmUbjXPacGd3xo0AyAYpaiiwc5rro7B6mzsbjrnkUk5Fwq2YJEK
Xh0izqM9nZayFnzORJqKY5/raz8sJs002IrUOem2egoAva4NK6G1AkYj7inGi2CvGppxT3hA0YKy
ujJ9rEkTb7jJZmJBSpHVeaIuEqBrW4PQye0R1bWdwEmvAj/hzERARuurIdxpPqMT/1AI0x9ACkdi
lH+GRn7yrfbRNvun1hkPQHTfCsQ3pQeGq0Hee4yJSWdM0BB/OTgyU++Zc452CQbdBwZftQpUy/LT
EkX4PnjBKYvSB77CY+PVQIaJObAClOzYpNleZQzcQEQQ9GkyenEKTYrNX8eLjlk3N+l553RZF4c0
N7f5TiWCvt76MCP4jTlheBDnNsYfGlf2/RRD4FycxxMlXvx0UZy1sJglQkz5NUmw6acvp7Nq+h2N
eiCL6Pmj0tuql+6sGt9lZv60pBtsUnE+/tSUm3ADyD6Xxf0EcNBN0lXjk4Ys7UdLgojQ4TGm/os6
J7b5INgTbC+EtGWWPDRm/VlSJdO0KNRKXLIMQbq7qyXQEGN4io3h1UdO61M6KCLjrTRcfDSBgc4l
SArDFtKkKOJ6cp8CNeL+4cj710QOJihQ6QD2G7pApoMYMO+uYkXBIi9W0gd8KMRA2jEvf5250XC+
ZNiwy/Q8+Z2yWOw7QjNZuukobxtjG75M91gD/6iz/MyhtvPxlFpZeZlYK/e5cbYTuomZPOZ5q3Pz
NI8Xa+nXwaQ6Gh1IZ+82RKCnWj7u0aufAyp3W+wYFof2EXIm1+2T2CeP+aMgL+i6rJ/iIt0ZVodk
FH5KY044svDcBnRtsCFfFjrlm0+HiZnBIDCpSpggakpFS6hm0IkDjygNuSwjfw+6F1BP715F+7Sj
XDJy3S88YDwLkzxw8XwqTUjOegBMPNT9YerzDzWPW5+yxDXZ4mtDQHl2wTOznED9ZQUr+A2lx6am
vm6MiXehpOzbZkasJW1XV1+O4o+AxolIMV9d6eLJxiwBWjIEI+XMcJEiD/upXMBza8qc+DUWg83W
9H5Qj0FpsMouXhNdXZdDKCMxRKQOwVjPSLyp01DuMeHNMSWEkmqeuUXxlylFzFbNOxtwlYyopyZe
7nFO4qsxire5gIogjdpfqVR+DviR1oi292JWNh+r/+M37o2Hat8YSNJzMF/MMlNb9pWHfmyOxPhX
on0eWE/7OfwlWe9HCiQ0z8h9TxJpi/SSolgVSOAr0dnWdJgoo3Rbyp1H62gmNZ4ove0mLvmaTpbm
buweRlHcd4gWrrvF3heJczvjSRjXkdsdx1Q8RFa1FrCTscF6PFtz/cKuy+TPy9s4yq2tby6ZK4Lm
zvCTiXtdcBg/CvtV1m9g4vEzFZi4sCw505UVKd5AjlJCz0spfXRsZ3fXADazCvPFTkHj8IYYmuFU
h+yhyuldgTEDe2kRvFAuF8swfotdvetFRpfN8EyQluNOb0cDTz4aUtFFW+ZctApSfujf8a1iytGU
Dlq0y1A0+9E0zcnKfrrZ2XD8LxUdeTrt3MU/yupmjq+G9VXGd6TPSTuNLBqgAyuP2vq3Xlz0dC+9
fQ8ncqHy7/A4K2IovOhU+NfBpzF2cXyncETMZnZ0jK+JjLodpZSbfWe4lmB57G1UOx9nHxy6TWBC
1ECbr/ajWf4VJCzD9CTZ3ZajdfH7lFyE2JlWTcozMQ8Y1Z8Vt+SMY15qwGzG1XVeDWrUDf86ubsQ
MxkZ0RUJ2jD9WqB+jRGdaorJYpDE4Oa3gWO/NimFPo323j0TIhEe3YqmLWp8EMZWPtUtVXQXGvpP
ZcW75SSgcQWmqlb9GMRjnEKyCUdI1s7djB+RtfRm0Cx6zPTQsqAY+TuGhDhksFti22PJzjGJX0zr
DxQrcZaQpL+7t7onckKB9uAQ4ovQPDiYpWsInkbyJrCzd1V08h2S9yOlno3z1Ml+q6jBinT4gb/8
WECPmAKDBI/3gCa7rTX02Fixvs73dkv7t5sPKw8nWGH5B8uxEBD7L0UaJSOCMbUj3R1Y+6c/027X
iBRW4kGzhhvwXqU7D4fBCLba3vdIJYrjo+jdS0AFUDX+JQHXd5s/r7wAkT1GVUnVGUVflL8PCZJs
DVla6WnLw/sT8X9e6T8ro4AELhTwhV0mssfOQVZg5HR4i7jJne8dZ/u5dLduQQ/Qoa5f7GkXNLs+
21fzPbPerD7S+jeA+GPq4DCC8ihCTrZkI3kDyc48SdJDiugYkp3r2Vc3gPPIx0+408h+u3JZQNvM
4yl7x3v6SmuXoR/2LYpz1Zs41597AG/zVRWXkCiysMzjUsZEx0wgjlbpPLlKrN1hsRThKqXhL8pm
QOz8+COAoHDPRAJHLOVFZBfqYLlEBcL6xSrbh0KYW8OhnwMGLZ19LBxJo3XdYcRtVOK1mWLJk5Lt
bSiB5hyvLU2sMYeDO3T/TFJOQfk7JdO+U1y9tqVv8LUwDkUgdhkkGzhOIrPfIV+8Bs1TT1whjbDv
4I/sJK0fUGrtCte6IC10F3JTmgmozpB8WpYaTX9xOPsZMPaVvadydvLDS6yQI6i6oJ9z41TBLsCc
VMTGdvCxB2tQHqPhfCdKsMVOzXOHlMeWf+unAURuCWZK3RVut/fs6NZa1KEDgpuIOoa0lLG1frQn
Fj2T9a56YsgDO5MKwTnjxPqbDb+/VoIII/kWy3HXKSbrl7YYMOBzL0h4rjuKAaaZybi7IaY9yPno
4arKEnKe4jWIjnq4NjTqFRGokWTvM0cPmKo70j4V5aENniMQhpJMbPVZlaBL7peS45IXV09JdcNy
tnUFHzvAT+HD1fM3Lmy/mbepOz+NYG1Hp9n4WHtL9zuf0wOtA4wPFORmcm9a4b5lizEY1i61+l3U
Iy24dMXktKeDAM0BlGdcZrFyKMLszZu2IyQE4+KTHzVs+61iiVCzuyWHf6C2EPe8fzRzihIC/TEx
HCUMbxa6HXuthK09cIVc8hV4FMjzbQZkJ7XZbFsIbQWGfd6w5hmuycaskUP68JhPRxpUN405reyO
54OhNiPC0G/SpHwcR/PDzdKzw2YwH0BQ4n2aJG0WpJwlo64HKsqdToMmyEyaYSA1XzcvE9Wgsv/u
QWOb2DPBhqzDJIIMYz/KoDpX2bCPuH+lxafm9tmwkjH6Dd2+fxMFQ8K2VqkmwIToBXIVMPeqJ+Ml
ne+wfA7Kd3/qIAli7JEv2n8csDfMV8EP+P8Drdpa+UyGcSZoNXEly0CRqgNymkqe+fy537ByA28J
AK2C9kPAvIDjuAC/FhdmMfinbvkbYk4t2XRId7owJG4CF+PXyHkmmK1NlGiyqh5AF9eO3krp3lzc
Wm4DrbuT99A79haX1JiyVhsPDr0640MCSYhhdVU2ErDyd2e91lwpkCaJLTZcLd7LYVd8ulQ+4L1c
7JIiUOusfjarRy8kewYBBWcZ38sIZbRnFz5j0fPJQbOomda1Jh+R3SiOBWsBFp/PatWVD4Uu17TA
7KIUEgvFv52uuQpCes+JWirnOGJTNAe2lS9IJ2R+dobEQIgU4q9m+qB6wchHZ+I4AYcJsYtI/zx2
3zqjB/qOxxWIaBbusOrb/gsxOpYxK5YeDTs96lXFiYGd+SQMtpW9SSvIGd6mZxzDHSUFoTrcL9Gq
DppNXt9V/bdl/Qbzp3SPfUzF2Nl0rtI/oL/zVx2/a4x9dbZdIjTTnaIfbRSbKnuhuy8QQJWW3tx1
bOxqcbSdW08mxgX3smZ96cbblOpY8sGIBlQtD4Rnf006+qIDk7wB3d35LJYWcNqf6TlgecKEifei
vFjFV1A/RTU6BxOTOKG9lCYppkHhrrpvaWqkro5aqX3lfAgPu2c3HLKfVh2K7jQEhMuPqXWftwer
2Pji3QTNQ5MSjN0ieKBdGudU8NDYrAyCcJU2qGzBXRuYu3o5eKORJNp4oHOWSe+bUvnj0P1WgFHK
7JobN4wp+NhOKbTRarZ2Uw/3F7N6Y2OyC750hDW0Kf9J3W4UpKO+V8c5+BCJdzV6j2DlBDTc3asq
OTqdJNUrgMCaHQXA7TsB6dCFuuM0z/1UfxecaI0rT3YWqHMXCnj3A9kL/8Q7p6kXJFq2ZJyd0YZZ
n4fgGk3k4kTgAx72Pu+KjAxJHZES9cMZ6xlZQNDDJuzIvkQ2gCc1Ssz2pBmmmT1A/YZsvNbtt9Po
jfAu7N2zhia4Fw8oPHH4lYsDSYPUxOfChXXGZbrskOevortXxUM7kG8l79qk8A/tbwdCf0LjXOqS
jqPxAhPPWMM08J4G668p2a86GMMfK5aBXvWbw0+gZQkJEc6meU5s4N4Qx+pB0gjDyYOdznVYl9D7
SbcOZpH9Ij4xkRUzRajiYyBThVlgm2QCsYD6T2DenIHB/YgjoKe2YvDj82RQvlYZjwm5lNnun7zF
U23W7IwZScpk6bI+euSz7SghB+wfM99COb9LbOMyzgiP39PQ34rkB6vQrsIph75I8oazJdy2ff+i
E0BnHsy4g1d27E+aQqpjPeoQPlyJ23fdmUEAFn+2ECVmz8KE0hIAwKqZTG3zlGZYYzHWMiALL5bQ
QbMhAJ1dztFxcKkvxXxV2uZ9O3rpV1GzbcESU71agbPE5wYjfbScDud7lPo4p+ieJ1LVT5XPIpZ4
CXXnbl0/Wj3i489g0u5CNAGApDlWAwrBjO/m5MCLIAhAg+gfK0E28yPtoP1+mI0laaqpTmECXFbm
9OvR1dDzdFMkDXSPpoYk5wdXcMiiZL2MEj9dyKs8w8eFVe5AtWSKqwBGbZMDVYv0W906FhZX2DAp
E+eLWwNmoolLk1UhrEjuzY6f+YXJm+SI8M5cAtx/dW0WGyf5nxZLkhPPDXr1ppxgYgyjYf5ZAXmw
AuutsCZNMyId9uBTxl/R0tu454twn6M+tl5qA2bwwpQJ2m3r5mQ5osCCrxxMtkGuxh3GV9MKwPGk
NZtidswSabeEvd/GwTvSyWdq2I+djgE5eO5jQ3HwpncwTfZxxyaxk6dmucf2Vny2WYV5o3Euk5Tf
aJsTOgsKf7nyuKc+d5iDInwM0EsquvX6G86lhYQH1JCr7SViTbICSHSSyrhkifEZdRmVm8OIPz6Y
DjUqOOGN5ZU2zjDd++jSJ/b3qLxTqyEyONh417omxxNQcIsVErthgp5puW9ma5kY/I37wM4mAoV4
LZrALHbdyA3YaL1bToAs60JCJzWjEEQuLpwwqkOb5tmE143kBmtO+D+BGgIjoH5h27Hezvid++gi
Pjf9jiN6pTr33Fvmzig5jij0wScMaIPf6CQdY2/XCU5gHK47R9PulIIN8moKvMIFBFSo5EmZHd4t
nhHW6P/Af8xkf7CadRNuLFFRepPPXfyYtl2JblUwcEcaGDnsSuimxasTBifR+DQ1OHdGYTQoC/3J
Y+rcz3NE8YZWz/VUvnmTddRuSF5QrUNnli/JVJdU0853bHQpvTQ9pnjF/smPQmftsz0JA8vZGJ1e
MwtuxgZEkeauUSZjQ6AFdtOQtAIVwskOfVFEh0RAsnCL5B/WDVwDU/7KnMlcx3Y8SN1uM6VG+yFJ
KYxV8LA46yvqPgS9VNLJfv1U7BvTJRBWtASrS5f9Ws2GOoTAm+vvzqGMNWecdOMXmSTvgQWFwrCO
rW//cOnddw0GkNqWxynNQB4sCXKz28T2t0v7pLQnmFZEimOiCZI0FvwYHJ9kkPqenxS8wxVp2UfP
eVg0W9Ljj3nqAG7Q+XHELVEvr3M7OFRG/hPpvwlDl1er3STU0Um/FTBbCEs+NONK8vu9zbTglDhg
COqd62BkRI0vdkfkbx4HaHKsZ+8CrrPUBg/3ka+/2WW+eJpLaMwjjHhP8RQ2bK5lC24ZRsgcZo9t
0YTw6+n7UFTG8Oh2GJ2L6ZKaEZkB544nHruL2FDPxHfNuJ1XHa2PDqSn4ea1eCTcc8ueaxT8tw2S
9eLUVNxQsM95hb+3JfuISH74lAuE7WtmzCcJDJalqPFcs6LFmzkiG6Y0TuAx2fCiQW6xESQ1xmv9
0EzxF+cgn/JYfcYMPFbT7IRZA6EYZAWLirtTzXVQCBMPVvQvEVisbMxErI+fsp5cIb/MkgB0w0Yn
msIjEv/aril3ghSBfVQl9jrsaftzPaAZ+cbq4ejj9rFdsWW/sq595zE3vXPjVuvcT7etXSHTK+iL
7Gpsgng9/aBhzOILL2jNboe3RWCOa2oSdyms+3RoefG431VMwtxooFuFlrpi9rnSa3xKAHnxtpxO
IwnWCoJbXuhv0RdIh6L1IaT0eJGGo0jtY1OVJ96xdDxN9cUvIad25avP5TynjE2W/dbBgePGZBK7
Elc3OzxwFDkX2yYTODWJwGZ7c+mwnFpSo8Ba5qg6BKSBBl8/BjbXZK63DmJSHMMGSfA8Knkf5L8h
VCzgpX7UnXnB77yJqzOhTCLW+0mFuxohlzmQPdgYJJ82xuuKDj83Lt/M3D1HNDNvUxpz/ArYQ/Ev
FPzo4UkBIjCdDM0OK1qOHCYTnqC58na2Kl4M3UErrfYWcQ58TbySeiRmRoIoqlZRwbsHKwewUJO5
qwKKGRH1bT5Cuvk2TqhujtAUM/zRA2KmL6VZkMOCNZzN8a8jcBUJkz0xsmSG5WM2L4tpys89Ntvq
nedoL1gvRlD6QGut/ZEO9Ol3pNJwHEBHBd+U+OHfSPcDh/Ncj39oBVtgmSy3cLnST78RszWCGsnQ
wiy4soiN/n1Yvg4GJe4F3YmpqTgOMe9XCzEj+mY/QNOv5f5xQHvNpzaGR2t0+vWAlOSn0f8u+IFs
Zj+i5SucZq7E5TQq9K74AyDNjvsPHgeYYAC6QKFE8scYKdmwuq78MhB/QuF1G6/Hm5KP1yjRnxH7
8Cb5BpzzZEf5PefMSxTgNhp6u3mIh/mQh8l9lEPzTLvAvlqyNTaDz8OfN3dJWPtHT9BnrTC5tlV5
DEYLYE8/7/1MPvXKPFQzfhnib8VgfXRxstOl39B3AFa/d/Nt3DiPNsF3pzIvemEtKRCRMu+idSsC
kGPgJV28P3al5nVJjwote2cftAphEcVsVGC/qRBLvZsSzs0sMDRG3WHOBQHl+eDE44dnLTkc1M4y
Mde0pXI9NsNVhdxkB5W+a+xcrxzJdUi15JxnCKmMYApKTYH2V38FQn0FLcd4yf8kdaJbkjjvcxbt
5xQlPoZGwgzPWnedwfPR+cnEUUq0PgJlhniz98CNToXzkWAAbcUljn89tiPmcMMQuSsSOrZI+cUt
KOYJqw2Yv6BjAg2nB9v67QTzQshlJGn3iUv5ZPDjOt62F8EmTuRfofaahzDkH8iNP5ikZdIgls5P
HoTasn3paZTu8m05sKZeRgI7+uBzOBScOB6g5GIhh2h2/K6iVVhE9rBJu4ELMzbk3O3OeYeAKOij
BSSqdXMkzrcLW4/W9tdMU1JQTAMoSlQHfvzjvZPj2a4iAxOq6Fd1Rf7MjrNnRmBj7TesmqchoKOl
pjrQ7iRHCAvHfIwPsbIhDXUkr8sKi2xt/QVx3EFPgY7ikKkFz2LspGd91yBMNqHsGbn7gP3VzKpn
MNBqugLY8DI2DrW9G7h2eWyAiCIF2SHj/dOxbT20vXkw3f40+IR3ksp5HYuF52I0lL/0iEkAyQf2
bjRl01XMFYcF7j7FZE2/NXZVm61h44ekS2ynOI4q+JXACrl0gVhgO8s2n7cnMRu9TWJGoCFXb7rI
702uk2QvobtxPX3pun9pg5t4bPYgO26MrjQsJB+Y2090Rm/cCn6iixGrAEftyuY6YCrdKHS2Tgas
zuIHz/4SDCthDMlZJrguFv/zQAwCrAIupp07vRYEvTre7UT4zTQEBuCCXaLaDcAkDIGDVq8EDxWD
ddGAiW56Ik53JrWibRfuULXXXG92pfckQ2ox24SYFrF42B2qvjF3sWqYYLZF0G9J8pfqbI3lHx1q
u6L4N1mfC1ou6fpPc6SRhAGfit6Vt3APoJwCspe2YmT7YbKkuwv+wYC/kMuBBBBjF6997m2z+MGK
gKcJclTUng39KnKnTWl8Fe23raeVprxL19cgmHZwWLnoV+jlvr5ECw9G468Y8ce7A3FP2nn0x+LH
sV1+Uu0WZ9mGYhrLegrxO9gsTkXcHQbuoQ2DkssfAylgXYD3hvfWAFVU5sKc2Lnizcei2+hjbO0n
+RFPT0Ik1MgAV2eThmbOLmadCQdmCdE++7gw+AL9mmCCrfm2P2V7hVdCfI52sqVpUOKQeYjoe9eP
PpxfTQGPDa0vjrCZPY1kXXytGF3QW5JtMeTXET5jSA9rwcbDMnYq2sXyjeaimZneSbErLaVuxIxK
KAmgHYfyz1EQJEegpWyF4+ErzD+7yn5iHbqbZnngPNoUVgCBM/2s0y+nbk9pAHw+HqJ3an4d7nf1
CEenh0UVcMV1PLD4Xf1bmNHGLIjNlTNoAwXtCnW6d+A7As1kw5oUz6AeVpKLPZ3C3tPk33L+J3MB
gg+zLkXf3T+7vU346BrEi7Lx9gu8DjMGqtCLmPt9uzx22PiA2689tN9UVtimigdtlk+eJQ6zsoik
RLt2OYl6qpn8aSNw/C/j6OjHj+XErjDUZ4BDN9K5O+GbMKfIZnOtEtK/k3hO+DRZObV3fdSthfFb
hsxNfxG52Cyi0asxthOfh+/fJuPLsaaz7SWvvo7upkhuSuJNDCSsWV4ad/zVFBdNpL7H8cPsYPT4
mFQXPBl0Xcju+NtisLhYU7EtDNa5LAEy8gDhvnLUc2h/ZFWwFqlBzv5vESS9Mdr3qLBjmd61w5cI
tyk7mEzwppRAXfCSFRDdsdkJx0Ht4A5qvYpU7AxVE456zuabM2KwiMv0vqSup+GRbaf41Efm5zx5
extPvMKe73ITHsff2cNHSwvzfIu96E1M/rOTHFn22A6t4+HjFONYYvlmpdgBahXBzy6v4OwetGIo
o9dQkfVv5MW3umNPO8eYn4ANrTxXPTUYpUpDX/2F/om27lFjJZphl1YzLm8a3ZJrXpzj5r21z4D3
geZQ3EL7R2KBc8zaQ4VwEns/43Trg5uDhmYkDZ6ZQzq9u+rseCfKzmb1VkckCds1OfsiZkTlUkAu
ZeN41AyWD65vb53CQ7HibYRzHL8KTzsTcMh5OjQdgXY4F/xsksy4VOyJ5qbfzNFTNeVY1B8sF09u
fjDn6BTFPpviBsa2+pfgoOjrYQ/h7ChDthNR+2yzSGHzKFYm6IDc0zcVmNnOxYBiivod4vim4spU
kJHMRYl2CBWk1AQaJb21qcXh4xBCBkD+ESxyzShluO7L+s2Iph/fRatv7fAnq2gfTqujD6dcNkzK
TtHhkPa+59Z5aoPoWvLjlW35KgwwRThSW4/qCdNgOCRIw4eACaxoCXWN8wbLyoOeopsZ0QyIZ8L1
uWbNMKHryUAoVIdsBALiSpb4yBiOExBZtfBMYL9OuGCnFh3t3IhovZLG2jT9f2qmC2GEg1IX4ElM
BJjJCJ6CmimZe6ki5JLgr61D/RgnSBBIv03rPs0dCLuMVXsA5cDv3atqoRt6YMUSjKpF6PCQFREe
OeMjFe1bE5LbdlX1rxsJZzr8G8saen7tXAD+vwfG9MFBZa1jgLG2nbx30ewx4FTrbjZ+uq5qXqkU
hiqN1W6zdJfCg3bULjHkAU/KnecX1zwkhWROIad2/CTShp07FUBFPxv3WY1+HmDjpXzGO4YCqgSL
YE16rh8q2tXFR5shpPZyCxr4KfdzSjYjcXCBuBmu+iAs9TJ1ur+2qcnNrnRhplRfZR4s6PHxq+hx
0vMfDpZMIOZq9Z4gDK7x5YSgIMybpkqSCO8uioVLSlGgIStWemxp97jpH2LHC3YSR72uSPO78NFc
xSuYnSEEmoLcmJ3gG1t5pTXRQ9KW8moWcQO00yzdO9dDyrrzCe0C4MI38mtGgzVvkqjr9N4x50nu
Qj+GMAcgMPnrnQIjU4ul9N5QJguaiN36FGTsfag8rrzxrPrhNw3/sWDJvXTsED61Ea2KGtGNPr7O
CY+VoqnglMqctT+MoJr+iKrkUtKlSLUgucOXOowfVJI/t1LmBW52xaQIVriGgkXhX4B2/c1Th5zh
+05hnms/sNNDI6usOeD66oKDsgnUUA5HTTdJxoqjKp1V6l2QjT25qxz06ANpUJOdUp5l+YNZQqqp
qbQAGhQWMxaE0CZPZsal8WzUkS9WlTmLD+pOCm4lnSqKByVDfO2u8NpftJDux6rCkbmI9CIF6bxK
GSwgdEjuf4pQnh/XbXjKuY0+cWATlWBvrp91NHbPrdsneIHd6GsaotLa+O6iYo5+339Z9pS0Jzo/
ZX7fSMVQ7EVMzbuyHswTlkKZbCcAREmFDukto1iXz5pt0vBlNMajKeLHmQdVLKXURmHzYiVinpqr
zGWhcAF801SXtN+BHBizi4qfanVfSRBBnJRnTUVX/QhEJhSPQbAz0xv0CmLXLC4aVmDU62yJNOxy
gSWLBJLsbRYxkmhzbu9aaucBfF9T9yaS5MmoMYEoXKkc+Fi18zw910b41Wi20XZ/htX5F1CsZnmo
F04dYK0Puz0iP2Y0CyaenJKNOzOrKXipU5QbP6kCqrOw/e08yR7imht9rY1+x3KaZF6Mwjr0zPZB
Cl5jkN0pmfm6GrjTthN3DEgdlW74jSSI11LGb9b4wvx7VKQ8vLnEBR6/8CJ6cdOJNYt4kjUcq5Lu
AS+YHyLKYKm92Lqdhe+hfrMtYxmNKAdvp+zUiZxkOaQ+vl0itYC6dTKdLQiG6FOIK71j3ogF2Iex
HB96PFqULjIT5ra8lRbHayUuna3VLs9i4oSLyR8qyHbGUUYLNHH5j9yDq03dT589O5zJhm9sijS6
JMWwWojYDpVdRgq2CbnR9mmOJS8UQPdnrlsHebAtZrln0uSCz20tYpGHpzGy4fyFyGRZNFxiqyaB
ZfTmFp16KYmwruXc3TUOa1W2uRrNIiEvM26nlu7CaqZXZ2YTAPgsuBX1/FglwcGQrgEWE3RiQ6mC
xzs7NtVWW8Q9Q/L7XfXP1NFaGtOqHqG09cHBpqvNyNGwDIsZObgbtf5k5XbpY+eX6mk28QwFCx6h
ry+u8u7rqHxzBnzouW/feybrfts+2pFYJ6HqaMn1aeEceQh8/t254a3xWn4UmX00Cv+hFsZWgOo8
kKWiYi7R92aaOdAssC81HFupsa+a+j717YPftfhuyEFV7NIKp93TK7VtLOc+BWFr+MkDD8SdZ8Qv
RB7eYh/KLgnZdVngNjFNVlKQSWCH2X9FpPShoDvFlOld6cYXTYeQwa3Dof49nbtf3c2/Ok1fkznk
61MmEchyqygpMhlZgCAVIFI5RnHXemsarUcWifSd1sSdLfuzKckgEhyC2mJfHaiSbtYdUw85t2uI
mNcMOPi8oSxObfLZuBD/1QkcybbGzakhd3XltCfHiwRWxievwTzLH+cyDeE3OshWm9MugUSmhmlT
JeKa4LAYMvkF8vcsExP2SXtnyQmulJ0fzbm+73vOGOaz2qzQg7ncA+SrW5y3jB5FAh/OpRskThgw
3Ujt/TAEPQS+N43p24XA7HvJw5BbkBUFXACDHhnLunbSZ2klvVcPKQBzwp9bWQfE5k+2DDAPFfSG
dHGAdpdJDq+JDyQaXeS+86on3DH+fsqlWIfQeDYFSic4K/O7Lw3uBXIHGQWuSOEd8kD/ljlZB99D
shUuyJt2/jMyaD6eiyxNcJ9tSIrQwOAEJ6FdRWm9Zf45AQAt1Hjqq/5Nlwkp+Owpgb+GxOEizeC8
DicX9V1ZH2ZJdod+m2uFu7LwQmQDd8lV0xajgfHZ4bdFZmHnt/0hSOCTxbN8VSn5BSw8RrI4l3zV
cpOHxYhjVG6Wv6jonM08tThLiq3RqvdAM1dRh5PkgmQGKP9qPNTheEpY3liGgYMOfnAt9d2YR5J4
UUhiOkCfY5RwwfxqjFSAHo5t7vzH0Xk1R4tkQfQXEQEUpnhVeyd1y0svhD4ZvKeg4NfPYR43dndG
atHFrbyZJ3e8+/d2UH24gIMJZ3BiAFVv/RnhOr2llEgVk3zQ5vSuBbxcmTXTPlLRC+7Ao2U1V780
H1lTnuq5fUmAaJqMWxvsh7vA9sQqTYfboHGM5nm56zkb7QB/STJgSGo37Ff1cQigZuaC4PSc1gK6
uHvt3eAN8/R7JJcah7H7CSzxqM32XHpftZu8LpPBXdjy6EBZpMTLK56aej5lMyAqhYGNHgJq2ZXg
GyZZ7Gdk+8KMQNJyJ7ZdgXndbehmjT/HtPweFg5hlox7cIYT2X1OP/pIoaq63iVyp2WrB9pz6rP4
4JjmYQpUuoRTb7i+rwh6r6ObkmL1UrpNq+feBv0Sozc6vUkPYlXfHFnePCfhphPTi1JJkNmOg9gV
VTZtLDBMVUPCEISJ56MqhZLiKukFpzDituS3bUoZTcPXe6Dea/Zq6mND9yHzJrW3DKL9Oa5Y+gyp
Qk+acDp2QRytmMOidR7wj5xbmrBCAeJn7hss+kl4qKt8fKy0N8E3J+VAPJsYLaVOvEf0LRf9fZkk
wOastZNnC8nj3U7Sn8JiCI8c7KGpsIBp5T9EAjZ2M39Elr2zyJKGBQ7KxDzXE7l5iL8bPzYwYvaV
Q7CGC1Om5pxamR6S+5A46r4wJb9KAAeljxvC64i2OyNHZrASJ/gO87J/zApHomlMP2No9ndBK/Vd
X9f3luC7EdZ0GhFEIZ4Rtdwp5uHe68gF4G4jKzfRJqSioNrVeobAFhHwL2zggI7MGIo6ieVCY8r3
yxr7M7To2QifhrF6YmqIV9YgYVIm82tU6JcmYwJJvfpp9ABCEpk7DibVbajciy0pTDoSixPEOtCP
Y9VzApIV8r3sc8rzDeaqGnqTBWUPUaQrpuZBdRCXiGhBQTdTwoDRCECowKlad8VriSOX1StrFh/M
blD9jejsu7FHxQ66Z8+EUzRBLbflV8ZgzUKLhmUHcIOe7HWEF0uyBRUzngCLdo1uaJfw04D5Ub7A
97t4Lh7Csh54rr3+4s3hRvqzdTMsrLpGbb1mzIsjVqfC7HdM0meCPKeSNphauuU+NgFSmXgTOuAt
2LefuS8+zW3x3FJbT0nXS4X6o5zp06ImqRr4ktXLZURd5ogIXYovBxjWVdkMOm4Ac96fBYQq0ynP
Zd/A9K/KgqguqDQyfM27E1JU0PjFxS651U9JPpyy3r63ffnJn6t64LEJVnGDaSiuCucgW8W7aoBI
aJJtJlZvgRPik8yPVQxdq6jD52x0sV2gf2tWMjp+oAROJIcEMqWjERrYCYMlWTtgpyBjfkk1HSon
3sETea1pAWb6wfg07cuWMu+yRhWwTzlORDtlourtYzkGl4XP3WrkT9nWe1GGl8IhgzpOt8rntu5C
dQabXxGdS8Y1ObqT2UY4VIxzUY13VjrsDSN+4DW48T1UO/uWy2tICqdlEeww7k8Z1KUU8gG/mMbY
HcZnRH7G/rb/mBrzoc7lLcmelU8YFI9IxQw1sNrTIU4jztUwSFBagzXX6Ltk/sNLtK6YkvWoHlwD
Lhsx7ISaZISDoP1MVHhawGki9m5WQK8hPd+8EZ2QtAcqQFTrU4WiXDTtQx4nG6uLdzMpq7wifbOE
IwrsdWp4ixfkvgEODANgp4+WArDc0zLDzgiFGavkp6u4zzPcarXNfErXitnI77JpBoXAw8Ee1XPk
ZsTdOhL2cVgI2sqilfRa2CvCG1p8Y/xi7O/3XCeIKTEBYkJd+tNtOhroGMi6FVcxByhjcxXVxitN
XE70cmD8NayHmNBGzOoLfyEyrrPTPT0THc/NjF+yXjBOZLI8iSijfnA7HarQPBUFGDZI3viLe7WJ
1VZzYtP5XoEjr8DTPzXEiHDsB8W5JyiWNJxYuAzwehfe0egf+/qc+6yiumoL0IbL2LqxYtyAp5Bp
K8EKmfP/mlFWmsVjcyAsWoc0/jKTHkSx66D5h5cSq0W8T32isCwtwvST2iZE2BbWeL8uIHTwL0iK
W8RlwL0MNrmbSxL+m6tfXHM8dESLcK90R2sc123yOgPYrMBBUbYEz7amleccD5fY3ITzh0tXeaLP
ot/ZxinswAMX2b6TVNTPZHJJU3B+BZeOoJ25rih1W/Yyqi9JRUyQW3YpRxTeerUBjdc0OwbTJr8Y
ZNqJXdgMZ8h81jFsce9TiWu8YbrteIXGRzrmHeca6c9In/jzpGyuq324LCxg+FkUEbVPkvVZWnff
SXehrcHJolMon+1+Az+TRWE0n2FeVs4hGldTtY+6tRNTH5GgRSoeEvzgmPDJpXdY7K9ly6tluJQF
gNhrjWCfL+iZS0n6IazeTL4o1jPx69oHFYIKwgbZDg7t0sMZ7LSCT8V8/tZ04P7RUhxAhkn9GrGn
7o51uuuMc9WCCkWVvKMAhxD4BQE/gZbm/BUKFclFuCWITe0nNcr/bMz0+gxUkQbhgmeZiGH4XFXr
AVCWfSD7aEk4xNgTVkn4qVsWY8SY9gBS8gJzebkx7O+GOyJvk/riLgtVfUP5lokB/AyJOLqG/Kf5
kXCoAGLmvJTGgVgpT3vyjXpep1fpffeOQVKUHHr4kQmAJvVJ+M/jdAr1e8nrP083hXNsDIT3ZOXo
cxwTMaNZvvMeLHCB+HITiVkVvcf47AdqzMj8dUiZHDY2Kf9l1WXj3GLC9/Sum6v1sv1cfO9iAOmc
UZ00/zP1ycen0Lk/5ByS5M2mxjYk27MoKNZd4CKcEpF0MVnM9g+Tn0FMsQjdrcu304cwnPHLdnyj
C398j0P3JVy4Rt5zHe2X9rqMaAjZ9pLxw6zaVbnE/J2LT4RHXlrrZnKxHH1eeEsMYOIypOOPDtqQ
R338lLbRdrD0Gxe9r5x9Q731ObrH7k/4krabL+2pM5Z+yTXF8i5kfADxguTM5X0DQnjbuJwdIyEM
kaPsFOE61Jjx5WSlYCVJWBaM4uOxIvVQVHjx/kKNq9hrIP+waUjt91Q8evO1NS32ETwGlfGvjvQl
UcY5dp+J+yPETZuSP9ECybEa/WHAUMzFxRtwW5wd+epiUTDjnyEC5eBS8CoY14DvqltIp0ly6Prk
liKqpD1WmYE4Sut8x3K8MgxtU5dFIIrZRvd/i+ZYmac0+Q3JFlUlJhMvKrw1byn8ZeRF+spO15IA
lnAs+BW8zmL/zbELnHIx23zdsh9xua4oCOq5OYOXCzEtDP0Mjw8Fg27oo+FBgsvy98xo8A04/aft
wsMcZqrC+2kVG+an6v0DNrCbKpf/giLawClpz3Gand/n93EYEwa4OE7z7TnB1sf1kruspVWTxyTI
w4krm8++sr8VtrjGxJuzBmM/lnGZDRCZEjzmrGxJS3P6JAD5bIrlEPSIoSbdM6Qh7y5rsNYGTcba
zgnoAY3iJ38S7ITYdk7VdzD2vLxpRBq77jGU0YduKTi0Zu4LWcvAF9EVznXaZXmZ6FVPf8ygWW65
VUNQb0bf7sxyz7Z6Lf2fmHtTCwq9nYvPULHeKjsfVSiTlIwpCN82TO+04Geq+xEwwfjM1Gyg0pGD
za8DzgvaDrZhvKznk+PcsZtq4kfc2KvRjC9+0W2seoCsIiKuUPrLznmFF7CnHNVv8hJfV5G9pbWz
N/GjlayH3KhCpgZxTTXO0dQTEJNUvWQUhiCWDw8ker7AYV6nrj3a+fQ79xS0EBQHiQSgLRhRyXJw
qBb9bJoRl6V08JYJ8zVwC+4NdXehNBrRzkQLEt1r0OvVNCXuY6bta0DSCDatQ61rHL81kHfK1n5s
3PEUq/w+G/hRsm5odi7pdzEK7Cw+Pq+ZLc1GOfxmht4YbLWzCkwZxaLXyWKqpg0M7y6WtyUM68Un
SeXezi4F0BbyPMe2GXr6gssV8dVLES7Jh6597wVPMlvFjH7n9BFHHW5Mz3PWYe4/QDT5sEPeYD3L
1YQg9A5F/tFxCi5Rhf7x+/LXCxg6nQhDeZuqg237O3d0HujrK0B8lCcI5pesKS+wDr7myacWxnmn
HLbYdAXeGiDQSWlvfJ/R0Ap9n9PJkhh0QegynD/S6HM2Y38TaQu5g9Bzm++gflmnKebbhQQPcCG5
2FNAV+PIy2diVW82uE/8Ai9sPl8nomKrgCDhbE7GqmeBFNsRYI6MQIdLr9ad6at3f3b2HlXkwxzd
IugaaxurG5UTp6ntPMIhtEyQ3Ruz4C12k8Wx4h0LVTRbuB8nNwyuiaHJr/C1JskjaOqZdxNhYsqx
HyzCpFmgSHjO41YKr2G3ROmQitxnz8ffyYdlpcW1M17AiJFIwTsjJQlVQlC0OoxMyGqDiXW5/qrD
2Ejile3Wyv2dqtGnZ0L5Ti3Oie1ciJkdi66CmpD0Rz/7LXsC/03QngMbx3VpAmwvKZOUoc0rKQRN
QSIgTON9KI2vsaAjQ2V7kTSPda98qKc5vkmb/WUweRRNOd5rXk/mOgxFtPOIb1SspryKMxaLbGKF
5AbkRtjO+5TWW4WiHeELuQOlsSkoXSMmfzcAJ0zckpLE5EPgsEgc3R1kDO0dET4PGWdSI4/+CntK
9xS+Tjvk5ujaO1G/hxFh/gStWe7YOcr3kq6I1zQ0vNd6FrC0YSeW/yaddExns9pPs/FJ1j6GX96U
hxgCBB0GSiWw4+XI7SrWEVW1dWmTsjbjAcvrBG8tpXp6XFkFqNm4dE+NGuQ10PJqBDRqhZmndik3
b9dZbpiYcJg6iFoEvhBHqw/oyhKCSoRIyQmwcAtmgfGOuiijCgDL68p4BKkt7+GZWhftJUDnW9hC
anTDf6E9RPWRsBLPCGFxAtmcPXcJWeqLZN3y0QSN+dfJJFqFns/Fr/b7DX0KGTA6sr9210Vri+QC
1i4CALdk7MQ/lRnTA2Uw/4TI+DbQaTlS67e8yO/xuJ0K+WHZZ7tQ+q7Qzn3jGOl65CJZNJRtltUh
bwuMAvCEQFjmwbod25OdR+c5dbaG37xmBTCBuorqt1pl49lLaTxr69w6lHFXcD0y15OD3XKwM6ZE
aFLWzvDo+OxdVgyeziE6jZSTBWFasjWiatyzB4i2ZsLMLpNkW9Q4We1FGaTjgp9QeD9zQkkBk12Y
XkWLZb/yhXeDZ5PuCJHQFDFDv4NpnlYtDlrZhNB1AvfcNsL7c0VAmWEqh2Ezh+F4pUEB3qeAL9TI
4U/xWQPp9sKjwgxH+tiBlTC7Hmp9Tai8gChYYW9KWqiUK2NuIhr/XDsHKZKE9lkEKZhzvmZfbCFe
e6UqDLkxmRReWs6LquulVg0IzLMXpuMz/ozwiogf4MGojSciaDaooMz+x6DBPqgEY165s//Ryg4A
ZDPyjcDLDPVp1TV1uIqnwjr5GQhSd2TCCQJceFY04kpIqmlgTs1m8VgOoiBYgb/4Lm1h0UfuUlIR
oxoH5k8oloHGF1RxUTYXpIA4AB1QcBhgzrYCxH55nyzsO7eCjOQ10akV1GKFYh8A1mdDsSQa62Fv
y9LlrofbmgkxC+Y31ckTBnzex9wMWv9oa8qSnaI89WoxwI7PFPly5SbhEbP0W0LZ78HIPVGhS0OC
3QwWjdwEDe7jQU5kvNBOYys/zw4bxsiDU6wMkxDX2NlfgdceRnoCMlJno3o3O2ZFkga+m1hbr44I
42KlNfv5AVY2AL2yxDitrU+59DWKXOVki+f1XEUsOL0T1Q2gbtGmI++t8BXJyMB9Hl3NKqqf8MSF
Fj9JM5Hn1OTcwkSOSyYRtwYum7HMH5yl+zDyr7kJ7tKYSeyMBDMrqz/aJVVc/09cjV4+mCp4nMf6
d3apqeg9MsNq7DG9TOJMuh/4kUFtq87pT69ZaPrzcusVoaYlD+mdvl12EM2LIe0zu6GtZYiDW5ib
rKaLh+amTs+vvsK1nCVQCegUwMzquPs2zoDwGXb6Z5YTq05Sa0cqHOVpaOffzhs+RFndApeJrCBv
QLYuHOqP1Oy+O7wlov2W4bsay/MQipTmPg75zm7ONUFEo814VD61TQcC0xqrZO66L1Z+jSKYJ/OX
7Rv7oZq/HN9nZk7w+YqB/pZEFr8Kgc/OH4cY2YCLsuk6VGwxeZVVQuKq7bdOGS4IJM/ehHWHVoyj
lxCaBdaUuIBjsnZgw7/L50ufYJmrZfnEOjcifI6rDe9PjI+ymYat7+H28iqeJe7BmvRr7r1GbGOY
+kGUnSb0P+pW2YXQfWVRzg2Zw4Se4U3wH2GwGC68FQQKThjs+vXebZO3Kh0f5sGgkcnA8kZkn05m
rm9VtxL0sA0B7a0YktBxzIUwG9CBBdXOcc37krbTiQZgNodzy2uA/YWCJB6yogqH96Qdz6JpzmUU
71nhnEHHIUkEOzgoh6Rxv0Up1/1YHYg0cU4VREzReAAwaGZ8Y/mqmRB7nGSdC3NdFN1O830mRUKP
xtnBIlNggddmfWwq+LiAJtc9cK9ylmjJdJ0n+UOn8QNNzWvr63VSLr20ISXh4V2LmyCE82GC0lll
PgF2lm3Zpo3cX4JM45EoNbfayvOqS19J0HAI0tgTVq3T4dwJscm2Kyxdl8qUr0kAI7vEgVP2xl1c
6r2IXbFNXC7X0JE5Di3isLQeAf0wQnIOl976m9Cu6wrqiQrX6AO4s0/WWME5wn0xMRzHffMyWpz8
8tXDlBhH7argPiw8f8+q4YA3ZtfX8pAFzW7mV8vxygaNe2Z+OqpA7vJM3LeOBDfTvRld+mNHjKVe
GT9WETC/AeM0IsOmE+QIM/vY0fXXyoIPjcwMCfO56B49HXDVfus9gL0CVbCuub7k5qIaFfEtabpT
25EtIYVtDuGjYN+R5fQeTK1HwoDPpxi2TW+hzTlXKGXgv4f0kwXvrrNMEyMnu+O04zj12Peuo3lp
/UuTUy7EN/0u3+QFDhKWpQTe1MwY/Z1GXMpwjKjTkdDZrCw5+CF4wEw96Lzh620gZ1JhP40OWd9a
4dY89r3aY0uejhIsdB/+dDGlNbJsPjLZ/1nYDolukQPElWbYzQnbZjRbX3ldXcesgrhaX9WIItqM
xGwt7P7Y5aEBf9aj1wIra3eRRSrXMI5MXNtoDg6m0QwbYzHxypnXqJABXoYgPYG+xAzn4LTtyDeO
ONCNqrhYpffNzEYxQwyipPXgqM1bcLhYlkFijGCwV7JNbQy+4WfdR/j2w+XkVfbZMOFnTMU8H7HQ
1/CygCUNVr8ZNQZL2WAjaymQyRPxW6g/FSJQUclEuqjC1+D449XOxW/Z/XiAhd0qnq9G3YK8pNco
9kfnUCb5vvPGrSjjcu1Eatz44icFbwf++wYeh9BRhsRlrDvMleaoMc94lz6bXlM3f6fZiDoRxJk+
QdX6dPUzNQkU0dokMmOiOBpefUSPIQaDqXColPRRyVmJEfaLoct32WkUBjUVzZEN6N4kYNHU70OQ
7Hj0twobexksaI3kBE0oPk+++RG1eEKTpTgvfvb4h9GcytUsvYyg0LiQBBt3xK+rUzTm8bWc0gep
szOsTfOJkR7s+YztXcUDjyhd4JNfLBv1YKvUfdmHx8ADn9bNJ6fzb7ml43Ur8GvJiOWZC0sxsCIs
G9iV8yn8jByGZcnywGovko/G7rz7QpTXOUb2NjySAZlzVZP93Nk/AriiMZr32oki/IJEHzEVL5GC
CBN4z8HnsEnEX8K/EoWk+EIOgRSq15UZbhQdN+ZYHS2tH4hvbwdeGYmBqVmgCldNT5c3E8BdLQPo
syWVBPUI72notL+uBfSYYqSfejKIyYRoeDhWXhO/PI7OsvJF5CwXPZlc5GaE+T9R3BvC9O1MOJ5R
eZusaC90s8Wlt5p5e3vtFYjM2W9kug5YPGQdSTBBWXHCnyth+35fV0hOqrJ/NNyxjZ6Dr9nxGQVV
AxIm2QXwU9pcH2soEXhYbnU+ou+xJOB4plxOlBz2Dd0gLXki9rE3f2iC5fQ/KKBCnVJEExOrvDfH
YMKGKFC1YQPS1zNISFSmc6AY/Oyn3PMCe+TqM2bnvP4bJvVjJCSHU67zdVNddR0UK+IBX47pfbua
fWNuTt8lKewEd8pU91TbyQlfVXvObBzFbX/2KVF9mF3S60mQIfkTcH/JYwYpn3Ru6y/7uJxIFWSm
CVleNc5HmcT+uQxM6yFJsb0lmXcIRf06Lg6DyWxalh0Rxb2D/4SrG/eOa+2DjK9tDCGId0of4YSG
BDfTATKaP9q2d3k5+OidybzxQ5x0MeAzkZMgnjkbEPLl0bMiMlpwTe7+L5zBlUY1wL0nbSS9ehVS
mRUY/po7BCUC9HDhBwMts3z4Ekw/FrBHZCKCjkPkbdPRoqxzGDpM0863PdU/+Rzg5MuoUhkrTOEm
2wDyKa/QmgEbusw/qgKwh1jjrxMr4s+d2PxPeIK0potYo/3Bt+ZG3MKBNV+r6ZtCGaufLqR/QECT
ccPJ5pOzHblYB+4nvjWqtwGvAT3DU42uAwUnuJthE4SFpcHXlJ8Awv5V+bTFDHUXmBesjcyssDrJ
jlM3Yx6CGcO75om9U9iDeKiwLqGUGWzHqrzEzU0vovEXUqWUp1vfQelAhhQ6vzdnROh4vxTeJaxD
U/oLzY4/q3ev0pvT423A7KUgrynjYg64DL6s2F7HxS/54TvDmrY9um1R5LtMuPuxeknB2EWAGfz6
ViHC1foRA822YwTXaEWGa71StgzGNI+emwZbeCbVGf8Zu7r8GBhQdai2ojwgNLInPTLxWcco2jZg
og1AyvPWNLvzQoyYMKjhJ0U9eKOfG7BqiVpc46WR3rI0o6/sriSYYtkPIeJqb9ITUyzI7j47esLf
Op19IVkGRsrD+288+f5RRcUG4tvyoh16ijO4jS5dq1QpkeXd9NUFgGjPmtYL+N4Ef7ydN3Ec7Iwi
BLRRPbgdbFFtvLAQfskH4kpYazWCn0mZXRyVe4kbQaXvulkkQlrfw1UQvVTMZwMm2Jo+1nS62nNX
rMKRrWrt9WJNgODRDGmtMxW6sesPDFqWMX+6LKWg1hmAIu5Kj1JZGz+5DY5jUApnQS/PHZChnWhJ
lhkdSwRn7PC3IPBDPlMDeTbUyxnVm9s4Ozd/pUzoEDHnKiMtjYkdIT3iRumGVWb7kNhleVS4YVNV
otyOsABTS7BIGfYBIVAV76eBl4a3YEPZ/+XtvclSAQ4wOBDnrCrszJoJNEzldnTnR7vAzsTjQtKV
zQtrv05PtzpjYkVFf+qwWEF5F9iyExaG4xuOBLqA7XMZhvBK9jjKj0P8Bdb3LkBwpZrCePOBlBkp
+3M6d9xMPkwzsQDDfJo71yCHlbOsZcHYCiog1EEZ5ISsebxkKA8D45bmGmkb8UbzG9ZCrSKNHT4s
eozYE8cCtzLSgPQhTZkDMNC4quw7TV6qyt22C4u+6p+pB9ktXqUWDpbnDRs/4uN0eY2MzXBfR9sW
Lmc5t9t5KaPDVg0xmbKFLGt/K7W0wosZAzKRz5Sns6SHMcM9jkLzEoyfQGQ34wBvzezuJqIpAH9P
uvef25YCiufG1esBn30aDfQrS1qInR3f3fvBxsfId49ir6UKYNfkj7r1fjr/qR6pYYEe5ha4Zhy6
1tUbWd19I8m4jXj5YbqvZpH95RNR4rq9r4r51dZAdkymawcqLBmHCCtduxLObzW9WnAaG90QQA3A
UbM9yexxO5M8NWv/1wk8565nedLyGi8a69ibSJFdcK5R/RnH1n5Q/6jWWVN7jiMCv1rJSUIV4Z2u
nYwyCPtWOQZYNqIqRXMpR2DR4wxxwQApVPPW2s1Tj/ZB78zAxbbxh33IUuGZ91V2hHzh742g1Ye0
zwLgVNFGdo7cWV6Pf5VeiY/RMde2pQDb0EM9EdokkrE1UVMUiQA1B3gFAtbL9Sh2zCN6XVbjrRIT
WxjWfr7CQDgYbAzsKuVRILGWeeGzy6p8pLd1F8Kg5AXSreaB2oKyNo4UZHCn4qRPfJaIjfs0JH8V
hew4XahA9kKAszFdIXeIWv5Fz1g1CwH1Xzl832gJM9cuPvjd1HEC8eUGbDXV1p1RIbvrRkH+aUxy
aOWQ2TA6BFlKL8LzK/Fxrruu+cvjAdkal2nwT0nav8ygwpgUDvC+CHfg0bBlgz5SIisu1Xw+YkiU
D9uABeaqKqz0hf4Vfc2E0u8NLYLc0eto4NoDCcQecPgOIrW+i045O8ME0jOlYYrL18y3oMPhNmh8
TOFij099I65J6WT5Y73ciWQQYT3r8PRaXSuJ2sTlbpowuUdTSb5Vy9z4rcyM4m2OCdb7ha0ORiWH
TcyVAqsF/Dyv9ccNoKwWa4oznzs1T1szcUcQ0qjC9DZgQQjtOKjWvo+hCFE7A+uQ8k9LBQVpUdbj
5hpcCzxQbdvzZR5H/dNl7tvc2NQLVMcSCMaqiDBPTXlMWbV+lEBkt2Me2Q9WAde98uxglQ8J+fCe
FWfbsZ0z9gW3XnxCwTnJFVauBr/XkMuc4dIGrRSQAn0G2+Y+mBmFS4GY4gdobphTGFRAvhyCpHgI
4QDGfrfrAvMKD+U8scC5q7rmUC8v+iwNyH/mLbRN1m62+hUc0DAk+OM5dX1kysJikCYb3yr5YYcP
mvLw39AAsleQ9O4APiyU4uIbbeCznkfgQD458XJd9hm9Q5HxVkQpITBoxL9NXWKFyCFF5fAy8ILo
idN3dK6WwBrU450h6aR30hjDnYXZjzXKx6hQIjyANV/0EvjESLGwmwQvfDMFgNSy0Gia+WCz1Yrt
+FQQ+NhBRIbUrim7Dwt1nnC4RhPvaLFc5hH+ajrcm5jdrrxEffle5f4pjpgpeNMOJs2kZehRsTVc
0kShy9fGhtRLv3dktMFMjppALFplU3Nv4c3W0sE9FTbG1rdVjJdq5FVQCIfAJ/vf0klYTEy8AFTO
XzKAyJvI9yHzR5JmSJpWgtDkh8CKi8m1uAKHFS/tKKaraQ4qqKhB2R1zOwan5oHxtNd4syRmTIqC
tc27hQBOoNd6CvWlyzlDpeHlV1UkuNT8jGKhvKyp6UnZ2g5uMV4CYKLW5PQHbbj1Cy/l6XlueSjD
wNdfFsHomaTM7NBinKP3uhXZUSPPqJlWXfVki5AMW8KuUA8pRFWmaKaIB99Emay9mHdcISTwu+nW
1rQIGRRLccRMzPhp4Pzz/9+KjTmtA5K1/ojBm3XPqHZtQNNEZgzFoaPnat0O5ROeA2edKALCIrJ/
kQbEtW85oKQ5Y17BxWDXvAqtkiKYtDPVuiJwsXELWIbWyBCUQ8WC9A31Nu3ddIWn7z33Md22OszX
RsOuvY180GoVDSxAVWiJsGgwyaXkgLbyR9/TlPuSN1mXJhxzZ8KN7fcJLLLqK6p7BgQu2E9Zw7Mq
LaYdBzPvhr8RkyVgE7MsxBVye/5P1Hb2OOvwZoUCjanVHWjbeknqxR6302xaTxPHMWLqsGvj2T7I
WdJaZNFc2LKEJVLU1c99VJnHGmoxbVIFtrEqg9nGSn7dL1HfWDre1nHCcGvbzb8xcBkjWYlTK988
s0Apdr3lQxIYp441rajd4g04Omsc0/lz3So5tiBAUAVNedCy7LcjbWFrxGu1dVTFKsnV0TNOa+Nl
trCV8MKndrQHKMLPiJe2sX9lPScI8L2x80c+KulipqhMC4yd3X1g7G/WUJTIC8oJxACr07sYlhmx
uV4e0cUoTYQIFTet99BgQ1lntNlss8l172dZDPcKBPw5mTHXl1BTVqMT/3keVLdwBuauYyLZXO7y
FlQ5yXqvIBaY+QMPVdA3+9juocvBd1nLskxuwVIwEDawVvsg9tivh+ZxKmGLjWXhQs4DUHxg+ASz
Fhp0zvowYS1q3rY+7zns7cCBiAF62NYIywT8vNeZFM/G16japoCwDGtfk9+vbiFmaDbAkVkehFeT
RJvckbI4NR5yn991onuKU7YdXtBnwOzHMbaesez2RPbpZpTcOo0O1qPlE/uc7UR/tRQQYgXpiUKV
GAzvRtPHaupg6vYLm8aHtDfeVYXJAdyTD8dv+PRKCq2bEnYcyyNm9IpLmbYydmbTaG5z3YESgbe9
5iYHkV4w3lkYjDeT9v6ifAJ4OFjggSUnTlJRftdDnOYEEwMpF+SctB+iE6s5msJisjNRnySrSugp
BzCKrcedzOFJyKEhd0siOE84YSwVm2cxscFyXbpiKoJhj65nGn8gtrIvUVM7B15NQLXSZnZ2/c5a
JqbSREFxg1XJibfjyrJLJi53LF8+ugI0fREjFBYBN1yfQiYNETKNYPoA9hGOWSBAm8QH5ox4oxJy
n9jim52Vhw1K/uvHVO+rshcHPCE2rZOUEqEAD0+gVoKnyOw/sh5wGEEEpAzHlPddRmHIZoCkd++K
5l0EGcURrRs/6qaOn0zhiodsKYyZ6uxHoeA7Jk4NqG18RjZi7DwyrAn87Hepaw0HJqP6NY4gSttB
Xd4LUH4Se7ugJNppkFZJ3F4KACxnH4Dci4uJ5ZS6te1tuKAb4BWpXg24j/Rd+iUNeetr97Hh1NKB
+69e6kwIYq1YwzFulYga1mCdp2Zs2HDNZ2vIHwR4IQNbhivIP5NrfGJFjuhftZAq6X0cYJ4kZZQ/
JD7NDqlAFqI6iUWeWBzmfV9zqa72KuPGTC0iOQI3v+RePZ5swbCVFZgvGxsfeqb9czoYN0sZ2QE3
CfI4pE1tWt+RGg5uPG10NCN1lv+RdmZNUmtJtv4rZfXcsqt5aLt9H2LMyIycJ+BFBglonmf9+vuJ
si4iFDLJoDjAoSo54bkn377dl6+1LejHVRt5k9UoKksmLBKZ0JKxc2g1gb8A0UvfguGOlYb4Yi3U
EBvZNvpatU/0n6c+T5cYOeiC3kqhvC9z695FhZb+bXSRSHTT7t4/dpH36FrKo4NS2T6HoYTkYQT4
XU/TfVXqQPkF8dWLjXQTBhDRKGL2mLttTtNJUH7Be93qpcf46XNE5o3XTC4AQvOQVIZnC2aFnZ7j
X4HTQGABN/WXXIZ2MA32YNXLtdM0FDuhUdnnEdWuQh3ilfha9kj6tR6NgLZqS7emkra0uGk8bVUB
FYwElgkdaCElC5L2FVBEus8furRBXlCipFUVwbNuQVbOtt43FqB4t0aQzM0VF5gR6RDfLO7hc70y
QrS6ab5wd0UpvIahjiCJTTBk82bfuPCZN773YgAjF7ryh9Egaxmo7cExxGenM7XnVM2fJJqR7kNF
/hHLRQxxtsa1rhkkxjsdIQ2TjZyrMvoC2ZcsBfpCyp8uqdynbGGZ7/ARPuQ6j3FftV/CyrzlbiSX
5gVgx2HZUIOyP/oKBFmq8mCrxmcXWjnLrfYKuFUj8mHM5lFRdOHnTC3Z+F1zJbTdzyRW9hV9Y00d
4KfQm2Ddj0CHyAc53JUC/uvgwKtAEVqFtr9d03FLVNPYN0PnlifEWyttBhUpgALl2gW/6UNqJNhQ
ELpF8TWV8/QeOZMdqZ2bwoJ0uEWD5N6t++yG7JPOf6HcRFD4k+twc5m+BZc2S6mIXxw1jjaNJhtX
lLKyTU/fVgIOXG3Cq6jS0C1Lj60Ez1rbDf0jGjR5CSpE1r7jEjA9+11lJYzav2lE4B105NG4BRqJ
9ijooCWoUKzcuqXUeFcpyjuEycrOUaPq3VWLFOV2esaL0LrDUx4syfxoEX8McMpO7ZAy4siUJq8p
VcFlF27/jmCBcaeEzVarwe54yZZq6t6i+lPkwMvIqIM33IjoBwOo3BTpT8tHOsB1XjzEb1K1fvMT
lB5516wl7zHLhs7GlCU3OODyOg3zfamAVaNL8wYPfyO6Abqk2auc2CDDhZ2LtG9o2c2+d5KHgrLI
xqOEvKK3R9nmdPzBAmE8+v1n9KXsVVcExt7KKoh+K+vd7quXIkhubKpWgyt46+Jum2voPJt0M7mS
tNGt8sUVhfZVlQnzZBrLYI6UlY77EVBxOdA4SOjDaS7syr6AhnDZcS/rGe0FcUc+T2KqtHoHuj4H
dBABym1453QOB9krIQeTtZ6ERAMIuRfzCHZDs4k/Oy5d9qh1Uak25CFJ7OvAiSK5ND4ThbqIh2g0
VXL+MxI3MgitjWKHMjytRdjsNRO2jCRwOp5JEUwJ6zgW9KMBnO9YqqkKdaPdfgvrOHzOFIWODAHx
sA+9DIwXZBRpVqxMLYCaoAZ2VFEd5eVXlr59k8gwZ+4MB1m1PiBPZ8Gal+4suvfeyWPTYOuKInrT
aU4c4uhBxrVFv8CXpizSqyLP0g85K6vrjBdEchuluXovVlX53QpV7WthJOQIUYPyf3pKRUWiF2po
y3OQU8faLaBO00U73CZ+2j7rWtqZq8QSbTovivy+SHgvRxqApLYxrAe3b4O9URDlB+rA+J9HVKTj
TKCNgcZa10uVL11svKNElQzsVMaDGMjZe500G9zZVtPS8iZrh/KvDUBnZcDa/FCJOilXDZ1JFdFA
oX/i+SPcdWgyIiqgQDDnVhXwKoXCyEMewc2jmW1y1JoIjn8P7Asww3xXtOy4WBU+u43vHqJCCvdF
bgwaXKXoKij+0f5b6Wp+kyO0Sa6voGyZZ016l4QA7NLQKzdAYKU7cFjxe+MHACwgeriK2wbggwCq
JIRMWSH/xGUg6RvDttWdCI6Ijqds8AiGviuLxqKVTVK+lR1RAIX4GoR+UoXwpFdShoyMKHbNDwW6
GeqbFgQhZIv6VLwWsjRT0OhWbRoDO2Ignqdgnkn5KHJ8SMMaZ5SC3GGAdvA11eJPKpCJZ8uP1XTF
Q64hIkTwg55iMUavhd2lkCmhH99B+XDTVp1KzjLI9ZLDWVY0l7GtAzAJiWnAk06ljL62roTSUyiU
htNeJ5BrppJe7M0ol6FQV5Rk/18l8mYogoPTLbwA7kiaQnOig8ZxtNU///F//t///Wj/2/mRPFCw
cJL4HzCAPSTwARb/80/1n/+g62/4fw/f/+efpizphmkaqmEpksFTUxm+/vH1iVCGvyz9F4G7qZqQ
IcOp29+UlrbrVe0wb8K4NGGpEjpNmmhpGNLPTcS9yKOWVBGkG8bKVJ6F4kfbvKa8uuW7eUsTg7FU
2bCgNQfoTbbp3FIP41nDIYF1AjyaqXR3yEg//bkJXgEyKFNVMzTDPDdRN4CUsgATrvjQ5k+acDX/
+cNknK+HKdJZqugaob5hSaP1CCO7C0UXh1MBWRly6jao6wrRIvrV/tySpkqyKqqmCWxiNBJDr83E
9BIe+AApxPRrCAK0qveuoe3nDV2uvymasmxZosLiSOZoSJVh2dy0HfEG1Jxwe69E6dotb1p4Vrru
+7wt7WL6LFEzVNnkLSExhfL58ghUIEQOCTz03bOmXMHrskfVdGGNFGXCii6auqqYDEtWR1aotiRN
5pGrosd7XWz1Pdp2G2EFh9fK2xILbOwNRKj8otK1hmd0gyDtmn7aFXwka2HTrOytsdE21frPBw9X
liZpBuAxa7w3W0goIG3h26oz1KLoxyT3dTtvQhmGdr4/LXa/ZsqKjgAr6zqa4NARG8Ekd59th6HX
m3pDeWcNQ8OqX/0eOpp0DBww/44WyF8DDzbxGmKKNWRF63Qz/11J1vi7MiQ2l2oybNXUcDTn3xXZ
rdA2qeTSYHMgfyDRQQG9LPqmz8VOurOvhOhGX1Uswqu7ev6+NO/yxaEdmZfOzdf091JoxDy1Y5ss
3KNprOPDl/tkDRmosiaT5h0Q9br6qNcwA6zS1V23+tms/LW/sAMujpoBh7Kiacpw2nR5vDoFIZJB
JUqH6znZo6GyV00XaHnjvOoQqXu+sbAdBh9xthsMGo01WecCMUzRGHsrKYksEv+9gbJhcZfYEK6J
5VNRAtbpcvNOznzi5GjByUsTg+SAixLbUDcNXRs5Lj20UHt2JZiiRP16yFAKaQCXk/bNp5TY1OGh
o19CV/I7Q4SXPEbBd8ML+SHKA5R92/s4669yoT92fv+0sA2Hdb6YDlPRLFNTZV38tU9OLtO8oLIi
58N01N8auzkQYl/D3Ur+Ae4vL4JeutkFUnyvAA8oTElfWP0L5zeshiWqhqhaonxx/RlyKXYoCAMR
HZ71JSQHlfyIIvSC+5tc9BMzo91uliFtLDFmNHsPLoOurpfG+NaqzxKdrVkU/IejGnkcERrSuq0x
p+oQCkQgswTURQRaM+dXb7iGxovH0TGAvA/BkDa6poKmh6wrpA+yAoBYQBHjwsD+pyYsBfYqA/c5
BCnje8MxeFMJpUIh0k0+aUoT3IekLd/mjVzuAsQu8Mzc64aqmeOILo2UTCg1pHUET9xLhL95XL2D
vVg4hpc+DzMWyBeFXPrw49znwU4q08RnkYyQ3uLmQczAZdIolGoLyz9lR5IUS7J0pFYIVc/tQKfA
G5DOAuTbkLbycypnoc2b3gVpJt/PT92lZyFQ5TqXDV2SpIsL1PNMO6IdnlKMpt466bNe3lPdPCqi
t61cYz9v7GKdCL4t+hnYadhT9dHABIXqV+zrxiqrLfmY6QHYBQBda7cUN/OWLoZF9CUrxhBTErFY
46USPLtSyQORy8kB7CggurIjuKxtrX5WaemeNzYxLFlWES9WVID04tg7V1kUBY6IscSnocl0tz2n
tgHe/MdmVD4dG1z8FnfB+bYw6eZSQcFC+RDfeflbj/ZWVy+cpIutB38seWxgdUTH+IVRVFHHUQ/k
jIpY3t3V3ufUujHC9779ND+SC3dqygxDVERLFGVTUkf7oC6VzpRCmGzpAMuPSRt1AApohwXIrdF+
C7epbCAXHzV0Zs9bntgXXDK4IZFdrxj6aHy8ykKrNSSImmS12Wd6B2VWLyvfGyPLDz4cmCtNqcQF
o7I6MWBziE0M3TRZvLGDyqK+qJHX1FebzeZms7nd3Nzyp93wc7db7Q6H1Yp/3e52O/60Oqz25eqw
36+e9vz2vz+o+MTfDvvVni8fVk/88+vvboev89t6+Lnmx2b4bb1ebdaPj1ebx83VzRW2NsNv/Frz
84qv8jeGP2++37w9vt18v0GxkP91c8PP7zfDf8G3ebNwKC83FwUXQyR/pdKUx2E538BqBWF4W9LG
69Ndp8CG4VBXE/PH3vjjXcwc6zrVFon42LJG+ytQatuHyY9+YWhADKen36670SG7DhGqmN9Ql2df
UQmnGBe3m2zJo0MpO2YYRJaHS7PVhxxeTUMA/KgKCzf1RbQ/TJcFrFTXcdSKPGywkzDLLumB7MiD
gs7xEWj8VrsBLSygZWBRB9XamR+qvGByYmQEmxpuDY5uXORoZK4UKKniuwiM1eS1olC31jmltSNd
3PWCA708lYrG20qTeNLoKiHd+ei8QndUjcQuBDCBDmYqeKeVtt3aXgZ9QVWndPsYZJbnV065tIob
GMIGQ2SjMLvnVmvNjcU2jKjRrpLVl3895pT7cgOBw5Z2q329o0V3E61/NLuM1MrWfu6vw31zA2XK
6i3diKuf3801sKVNdy0snJRhwGeBGXtJYTJkFp1k1Diq7j2BV02BuLjbUmVBsLbjz/PDv3RJ5yaG
2TnZUWVfNw2qcyD8osSibkbbNNwTzdqOwPqI1FLWkPOC6OmplM9bntpYBs8Fxseb+uJ0Rpmpt5Vd
kRirQfsG6w6oaRAvPNMuF5e604mR4Zs4GV4qmRUgtJq1pFP4Ma0IDg0kaDk7Q4tekLg7E22Tl/mR
TTg4sn0IRpKyFEVS++dGo9C2XbXGqORGMO5TbxXAvnlh/jawQPy5LRN9I7IfqkbsPvIIZqLkrtPz
RvDALkjCdSEfe+UqAx44b2dqIk/tDJ7pZCKtuCrbSsIOilcbzXvync9WxPGAS7JYek1ebnsekhKx
AR4HBy6O5q/QyxrBZFKmhZ8+9oX9yWvtBVczYYJXqqxaMhkjSRnH1iivxbYX8pI26Q1axfS90qiT
Lpwt6eJVTNv+qZXR7oOIsVLgDTTokYNtr/pRW8+6QgIJWQtJi9YC3U1e9bUoNhpo7vn1kqZHqFmy
qZF9JjF4vmB+5XSUCihjZsFzKT+QDB3K8DRuPwT2AaUG3drDEa1k6MNcd/Y+axYu34mrirH/tq+c
20dezLO9YcNg3wnp97zzA1pMCuixn4TEoGr+Oj/iyQErOuk5mNBVPOe5QanWlUTPGXCaw6EaNdln
6nS7eRvDgp07ZA4ar22SLwrJH2l02hLZoQ/TodvPLow3+qiuKBl9Th1n4c6dcCBDIl/hzazwr3Hd
IEihfhJ9GkyixnhRDefODRF0i8OPwFHbhU16OSQeEzSvEI5R6JHHManQyBlwL9apQg8oy8wPhcZG
VLw+z8/c5ZAwY0gGL78BSzTOuXe126dg2zgKZX1022ijqjpE2d3W0JZqIfKlrxqKLrCEy1wtBkHZ
+U6wVIHG+BrUuhmGSflmwHAUv2dun0BIVOip8giytkzv4cFCxUXpc+lOS2PjJ/yk4Reg8El9CIss
SWk7CeNurTZ6dTCl0n4qEh9FW2qp0h6IJ3xLmZzBvgWWciD36oGZ7YQ0pP+zVh35W62GcrsNylR8
9OAivReKSM+387P6K/o635CqIsqkvSVuG2Kn0aanew6YoUlHD1LqJGDl1wjYWZ0Jh8yG2LBXP0Jq
2Si40YLi0gNaruUyXbhiL1dWV3lemyysxK03PndW3vuIF0OKnkTJZ0zfkt7Z+KL+BAHCwgvq8ohT
h+bhO1SfhkzvaGGdIKWVuBJhraNT+hh5iBambVst5HcuT8SQ1CaZLllUBy+yrDUtjIlTg0jNGmNb
mchB0+EkKMnL/NpdmhneniYRgolPEce3XIVOZRt4mUkPCEBkF+qCoc8C7bl5M5dzNiR2TE4ctPHU
LYavn1zcvmVDwEvjDsV3wPNK/A1ptbd5E5c7QJWMX7uQNeHYjZelRvEkKyzCVPpVpRKCXm9Ha5EZ
ZQuX2tRYTAXM6vCIJs03MkT5OMgUn54LKzuEtITlL/MDmXIcMLNonCN9yOSMTpPpA8k2Yn+AkSrr
2hCQRs1XUvvNStOdqC4d3iVroxuy11Ott0KsUb/elBAdld/RWt5kKSwJS+/TS1vsaZ30PMMzdS7m
810QpLGCdi+suWEZ/5SFZhOJ2SdCVGctuZlNL3F+NT+Vl3tiCKtwCMRwoqSMc8p9FXdoTgUwScpv
uNg1iKaN6xlrSY8XNoV0acqSDFXk9a1wN5vjEBgvm0dISrrrm0/0/K0cUiL7j/f1dv244H4mYio2
hsFDjJwsv433B+wEkg1Rv7uW9/mGNM1+f6QIsCKFsjB5l4HjuaHR1mgUuQ06D6J+5Kh+lVpzyq2I
S28RO95A7LUafkH3u7r59Glza21v73erQzsMfP/woa6OQFw2EJxste3H6gFg0opa9+p9v31eXz1+
/34TLMQQl7vr/Nsd+RiNiKiWAualAf666TwROmJCCjTzaC03EhA8aFGkC3fftFFuPZ49MrmQ4esn
jq13JLQoJOZIpt2lL8ttD6xENT3ElNTr1PD282ty6a7xO8pgCAekmePQL4XWN/Yq+DV5B6H9FMQD
lvTGVKSHP7ajc/1wmeKxeZuPTqrnC6rT5mBp0BshC5lTWDzCrDtv5LKSSDL81Mpog4Hc6row02ke
4gms07IQhD/a7L7MvihwK9tyC9trStPy0WrvdIRrysIY2K1Qfw3h/m33ICcW9vzle8EaxssLllQA
NZzRuHWxK2JI8KBErrV7V1DuYTL54P1GozBgaEv61APvJ7T8Yz81bN3fu2hwLie7KLQFo4QYil3U
65AW0L6Wlfs49MCyeupmftYvthDVUajepCGygIRhnM7RqpB+AxWQGW0PunbtBNAZ5l/nbUjDHXgW
EY6MjI5FDNKpaGOwpHn3XtBkAQdMkj8W/RGNQbv5HlZPFKvnbV4s3cjk+FWkBz4NGIyrEAroUsU9
aDMFTjPvJ7y4vQKGq17YLBcun/mTRdywziNsyLKcr1pVWWFYu/T0SEnKwTfj5lku8nQDVzKwY3Ii
b/MjvFw57CnAk3jESLDijRxc26hV6UNqt45FtdoGrmbulSDQN5IKz8+8qamhQf+jIDJtDFfNaEOq
6IgXTYFSbZsB1xbcx7Trd70CJF5ISJTNG7v0A8NG/FXGlCSqieLIWp93FKhUnV7tQpKoi3lhCogm
UW36+rvE09e6nsPjqfWVA/t/podfWpuIfx8qdVvcBrFVlPcRtZR+qwmOg0ZnWrnZOig8391Wku+X
qMhnfrWw4YbpPt/jIlc9KWnKvDLR82jDKT11cMUtENpFcQyxQpoLjPjT/NRMLDn5dYloViX/ao0R
daICZ3ACfcPa6ODEhH2Gbq7CXXhqTCw2Rkh463BkKIoyGoihQFDoeLK/ltNvOpxa9avTPqR/Xp0Y
AGg8ZrhScPqGOVplPyxxc9CjD7RK8r7LAWfYdQYLQcwKLjwHf03+eHGAYBlDUY9n4XgD+52WJSBm
GZPbiG8i/ViD6LOZ/1Cj3PpRygKSf77eq1/RS4NOAI2DZzhd+3sSAYVx1xiiArGdKsb2TstRLKX9
KRAsqDfE7gUZPYgVUujkmoUdNbUQEgecmjSJAyA95w4lhGuRvv7cX3tOCM+hLTzmiBM9Oj69MbBm
NgvBxKQ5bjmR3JzGiR5ddnmA8H2lZZgz9KvUj+lcTNZ6Ss39Y34XT50U8kg8zgwOOHfP+bhqjxdB
SScSjlIYpBD2ou1s501MjeXUxGgsQgKle2tgwkV+G0FdAR1pP6fZCBaeeUtTR1JX0SKnfjpkvEde
HyyznPYqHDyU2TWdlIfv/QwkEy1I3cWFzRsb7snRNqbepeuyLOKGlXHxsIAGMUe0HhKNFtq13jaE
m951vql6668U+pvoubSWqhUTA9TJcAzAEh6gF+/P0s7tzjFcGJq9bpsZ77ILmT8sTfMjm7JCXErp
m9sMktJhz5yEPG1e5wQn6NcFknfjevp1rgn7tMsW9viEGbBxMmTRomEwrNFqKT0dRrVqokNvDO4m
v+2MEIJtbcHfTGy/MzOjHU4BS4wNn76YsnlOTcj+4Iyr9WcjPs7P2sRJOrMz2uaSHRh0GWIn9zMY
VZDPgqf4z01Q5uMfTWTXjZ1Q2oq97kjwtuCotqpbX9NPsXDhTC2KBQUoIBUNfMf4VlNqnmQ+nWJs
qwNaxaj98MZ4/uNhDHh3onluZt5lo/2lyWKWtEmFOHBTPrsdNEEV+dF5GxPjGKAjQ1JrmKyxAxUU
1Slynf6C1ihvktpcZZ2xj0r3TxPxYKrB2Ig4AkYEYOH8qMQpCmzwIQXQuNDZNAiXmS3sTV99/WF+
PBO7C0Oqqg73Dzn/0e4q6X0XyeUGax/6uAQ+MDRQdvMmLrMXDIanhyJRLiQZZI3uOKu3UeziSqVj
0t921pNlvmoWTfXoXHjbzKazfu+mb7Ce5eI+i2g0Qyx1/luYGqU2IF8gMuKBO4Zj6ZBtaF4DPbXl
7jVo8KVmKXqeeP4wyBMTo+dPBcu6JBeYSD9AYaFOg/v0jvFb8639vAQJn3A9tCqIrBZ+DkKPkYez
evhpwgRbZgUBdHiUQx+l401fLezCqWkb3KjMZiRWH2O8w9IwGtWE2Dks81cn0A4RqkrzKzN1nkgJ
oO+pUQMSxxE15IMOWxsTaQUNTU1HPuVrJ/8LzzDkVnnaDInIMUqmlVoBnrQWKZkIsRHNRKRxYZNP
TBXJdG6dX+/Ci8Cqi6UefXCwhBE0rWh7r8HqXP3xVBEUwCY5gEZ09vK5Tyi6pqdpjkFYgYceurgr
dID2RbuQbJxYkQG6RKaAqZK5kM/NiAVN6SDJgnVcGZBGXuv+N/Jsmz8fy6kR5dwIiRhkBHyMdOCy
6X9eS9KLCOXhX1jhoYkwAG+PC3B4KkZSZyJdvkYz7CDATqL2/s4ulzJ0ExEbYcZQcR+gWBcRm5LL
tlqWRE9wOaC6lopr9vq1ZwFu0eBhQl544dBMbTYAWYQFikFdanwJQVcZcdWiYVOF4p0IwZIeRQv7
eWoXmCpqKqQeyY6NT0xk5JlWCjEtkPTzRL37lPrVi6HlC2YmR3JiZrQPMiSOIk3HTF05PsAmACVI
CST56/xGmDbDJgBRCr7j4jpVYB2RJMwQ+x4o2N96Sv43a8KS/K+JYUJPgttOQ6wSQdWQFmSvho0M
0ZFYcpOFgQxnfPQ40EGx/9vKyAcAmPK80sIKLAy0ud4iv+sGLzDuL4xmaksPwC9ZIjE6xFTno5GV
1tKNNg1RckyvK3qPYB9d+Ul0lZv9Z8lESGV+gaa32297Q6bvdPZMBfJEOxl4En0oUwYBS0krv8e2
+mPe0PCNX0ygDrKd5L1I2DOaQJiNikZ30aKB0urGKr4G6ndbpmX0IUz7dbnUWjgVFejkif5tbhQV
6JEpVmaGORjeYS1JYY9HioxMd5R+7rpjBLNAAtvMQrhzif+hFenU7Gj5VCl1RFoaQ5gaRSiarnLr
WfNRFD06UMIkRYfmXrwr/hheP7I6WkTdBm3mRFgVAhSpChh+CT1voxbJpflFnDzOv2d1HJfI0K4Y
WjzMaqWss8LdQUi5YGJyQ56YGL3utLpBeQiKnHWdFSmMZHAlydoP0TG280MZ5uRiPwIrAIoOvMAc
x8Zyk9pJpRQQ4er+pzIURGg25CdKcC9ooF7VzidEupCrmjc6OTjorDVKiUBrxw+lWgbjVqUlbFhF
89F23UEaBGAocy48kZfsDF8/OdWaRa48sxgcaNJdD2UrCu87vfjj6vyw7+jqAGpA+EULzrmZKLN8
029h9aMcaA6sRT8k1On/fMpIZg4tMZpOMDyKirwcBZ/SbZCNgypbcvWbGtHqUGzf/8IMWGDw3KTn
yDWfD8VIa8GVqpoUia/HLzY0AyiPA8J5g1Lsb0yBA5EG+M5lA6cXaoFqux2zliIDZMfrCkS8z7t8
fkRTG5wnBLcWKyNdpIAFJYxERehDCMKQ5IzLcOtIQbYWE614CMS7vn1sqwStJkjh5w1LQ+xwfrRo
gpbEX1U9HYj18PWT3ZdZUGnCB6FBwgZ7TYemy9GrwRojQfKllXv5Nc8q/wr8COTeg+KrURvQaLtW
t3cEWGj1AgGZ+W/pci6GJaVBhw4MgAPq6DYQTchRIZob6FZikwxFL9+rnZxteKCDGStDa5XAiDKQ
b8T7WEZbZt78pdukDDhUXXhFmGDuRpsr9qsyEjwqdH2rXZmoNmaquv8zE3SmyiQteJRSJgPePjom
tWm7SpJDzRT1OkTT5joOjYV1Hd/g/zJBA5wFdxUo2tEowqzxLd2v0nUXSvvCLPeqVt56nEobcbZW
El5pE126UMczN7Y5cmQh1GI8JhhWA80zeuWC/Hl+3oaVP92r/zLAbqUSZtLjN7qwYz21vVZA0NjP
HqlaIexp7wRkAJEzmTc0dsm/DIHbAxyjDsC50ewJrYKomM7sxcVW7q7d5K0Xvs+bGMeoYxOjydJb
tdAkDxN0bIT6sYN5Ow7pEX+cN7M0knEkV6qdjyh0uhZpP06/KMpjhdb2vI3xgf01FN50eHwK5Bf1
vjCCSEaGxGTdgC9D9mEdf0X6+iiv7IX49wJPOVgCSkn5gCyICWXDubMKoNsPE1eC0+y2u3aeujtv
330IB+cQYa1aeOJfZOTG1oZxn7hGI7FSEZFH9LOP7t4/pkeYum7NI7oY+36v7SFMWtjfUweIBCCw
CdzCEOycG5RUNDQIWDm09nPisVjP8wu19PmjcC2QPauVKj5fFB7qFlnY6/nPn16fkwGMHJsp9AYU
hsMAHmFWviOW0b8jWbqz390vwm6p/2ZqbzNTpFmG3q4LJCi4IxiIlQwNdrpM0OKGbFpPBk0QB2nG
+ZEtmRpthTZ0BzadFPra9EOqH2L/XQgWttuUxz4ZzbjpUQ4lz+hcRtMbyKaQhGtvIOyvgi9Ji0Lq
X+w0+ivIk6kWGNfxQaLtBjnNDL0EFfqoDRJlJXLo5hKHz5SPI3YCSwZgCuKb0X7uqgh2s+Geq1Q0
bDk3brALVXXVF832z9cHogdz6EtBj2QMkwe6reixzcsxc9BQRP1ECJXPRu8urNHUBQTBA0B4iaoG
jUvnB9RDNB1+pCSFm/m1rLOVm7+r6ofWCVAO/MX9wIBIXXHbUdsYHSV4ZyVBA5a3LtGw6ZWvjd7R
OH8bVEuh58UzeHBzp5ZGEaBFqBD2EnsbsdhProQkqFhocEV1RwOKQwKkDWJn14HUr920ujNU6An/
fPFMSTKZ11+JwdEdZfopbXYqs9ogVOkhSQx74HdXrBdKhFNnGGAgQR0ZWwKI0YxWti10qNunKJg8
+91z5e97+O3/YijDHSXzbhxW7nyDQAzSQR3Pjpcpb4gNyj2Dmlf5c97K1LmiIQRKQJwehAAjKyXR
t+yqWAk07UcVWkfZHMTcvGs49Beu3Mkdf2JqdGX0Sd8nVUWYUjq0MGRopkOJel2Z8Z1vSPemtNT5
tTS00SK5OEH4NLFnVNktCod3AzNZCL1vBRJ7fhanbsPTWRztexf1qq4yh1nsDmX9Ki916U9+Pkgb
muTADFwwAaRtU6tFXBOtptLaK/YCkqnzI5g+uicmRkNwSj+Um5DZApAA9+W28Ffeq/ig2dtwKxzT
JSz35Ak6MTdyfzAx0+wbMqJI+1Qp10XfrlDcmB/Tko3h6ydBV2BrtVpnw5D6Q+Neh8WTWD3Mm1ha
mJG/iXhdOJrHMGAiRgiStjd54dRMWYCIRuMmAmN/UeeCgqIz4hQLCvKcxtZu3+ZHMHUqIX3Ek9FE
BU3eKA52HDQRZAQC4T5EDIfu7xba9EwqN7L/HClL2+zXk3f87jo1N4p+qr5UEjihCev2cFG/1zfq
i4E2M7TXN+ZD1KyNp3r7iqa88FAgv3kl3KwdFFq22TflZX7cE5uDwh5dY1xYItfWaOUyuO8Cp8aF
x3b+XtAKRg9v/+H35VK8N7GACtAb0EkEkRBCjyZYcMMuzobIJY6g0K+MK7dIFmKJybGcmBhNqt2U
BpzHmFDiz4L2aPSHLFmIxyec6ekoLkJKwfLcqOK97CGcTConDm7bFnZigAzz6zKxH88MjW8JM0Ps
p8dQqOQvUiHszCRCmkepHxPADIIsLTi+hbkb4zEixE3LeMg0hJCC2N8d8cFrF6KFhR2gj1yrgW6A
ZpLVXqe9fPVLitqSFxK/07MGUwRZGvA442gyjXvJTwc/JJsb3XvP4y+lBBll9an0P+bXZ3owvy2N
nGoue7UDNDpd59bXtPwaB9v5z59ej9+fPzqXUlbrutby+bD1fyXKukLO9x2i8928mYknEtvst5lh
Qk/vhsjKwoqc/LqAf1Iw6WK5bRCfUjPygNfZUpZu6v1/Zm7kBLxcb6NKZ5e1SAgdPDRMVtJVfOMd
Khhl4ZC+F15abU132PwoJxdLJskFEgMI2Ni5i72Xlpk8OIYcGve0Oviqt7BeSyZGvgcdeN/wqmFk
yk89T1Z6/RcxPcnNfw9i3HSISkcmli0WSiSzqnuPXpx64RqfPD4nJkZOJ9TzRrBRplq39btkIwvm
Q2+IKKL1bPhv80syub/JMZgm1Jog20ZRaaIj6CTnDdcBXT81EFNZcVat8j5vZXpVflsZuRyEBlW7
UPAHsXmwjMcyW3BpU+Eii/LbwPANnJwfmLm1HLom8j9td9WF2wypD51MQ96sRHcrGy+C+16akAUf
/rOBDdN7YtfjtWJAto0vtb8i8GktxYyTfuFkXGP3E6KmJgzjssvXPP1UCA+mfpT7XRUWG7NVFy67
4dNG0dDZLI68EKJDAjogjKZBU0EWnhPpWSD1ZC5xWC7ZGbkfM/cgReENCUIC5bV6k7dfkEVZeUb1
N7fpyfSNvIGVOZZFSoZUdG5Aqr4qDDRh26WQavK4KhIAoIE95ILJABJYT3OGt4qf3rbezmo/POmo
Wo999Ti/2yYP64mh0W4TVQGG5Q7XEyYvnritm6OZL9zckyf1xMRowwl+5qTAZ1PE624RB3b+ImvP
p/+eq9EWyxsLDKXFXMmQuIgBkiTilVf/mJ+nyf11YmS0v8oa+aZsyFVIjbaJlWht+Zum21b9gltb
sjPaXlKXCp05rIcLPsreoTRHz8a15y0QFi2syZhWovH1soqHTEWHWI8eQOiysOi/0FwXB//3hKmj
C4eybRb+Su4gpWFdNYBK77/ID4gvP0h32cZ/Fw+0G9PMuymOr065irNVdiPs5hdt4RSNK+xIDMZJ
P0RyvljiGFaF5m/z5JhqN8t+4QKXQ2bwdBuqowsp6xCiTYa3uNmYK4SbN6LUb6gQHwpUIgMn2OkW
0OQs2qGP93V+nIuTPbqr0FVDJvlX4mknHaWdjV7BTt42P6O132z0Q79PjvZNvo3fxN2j8624fpu3
v+BE1JETKSHAC/uCoRtxdVdo9Bn1LkrhCkog/5mh4fSc3I2y6mTIn2Eo7neJ/TMorxp1oZ14aSwj
b9Kq6LWXw1gS/6rOruPyyV0i11w6fCNfItm0ODUpZzzX90lxryPRPD9NF6wx47048iKdYqSJ1TMI
/1is0Vt88lYUsh8o9+T9xrntdib6CO/yzn7y3/V3cdVcyXfV2tq8KvtoEy1VIhemdJznRTC9DXSB
8fbJfSq92vZ1X32eH/H0lP6iOAFTDhfr+cYw/FqKSL2yA51oZRt711/wZ0sGRqe7ChoHSXEMVHXz
xQ6UBtm3eDs/iEl3BfMZIEJy1XSHnQ8iy7VcRpuCFxtyH7b62NH+o7QH1z+IS23O09GtRgrIBK5D
iDE6SZEeFxEkpWQnn4q3gsZAsq7H7EHQVtGDelcsvXAmp+/E3OhUdaJlwlDG0ATxp9pdp6i9zs/d
BXPGry1/YmF0qMDQxmaTMCDhynzstuKtd43kRviefoH25ODvkaZ/0NZLGfjJrX1idXTQWq2MMw8x
5nXlX/fFoYeh3tovjGwoUFzcpCD5SK3JpD7GnSaJGrZuKYAYKLMXKdjK5nth3BTOvqpfnPi+Kz4h
zDlvcnK1TiyOViuvEMBWBEYVZpFydBUjO8ZhutSwvWRltGJxMYClesYV1MZdpAu3kmn9f9K+qzlu
Xen2F7GKObyCYbI0ClbwC8uSJeac+eu/BfnerRkMa1D28d7HO9VRs4FGo9FhLY5VLG7PiSLM9iRV
lwZmAxGRfBjU41wdg5bzsF4q46Ne8d/2sJMzINHUityCjLQY13p40xdeIqwy0CZFu254yPxdj7R8
5Mj1v+REwfaCBgjM7Fx0oKeAX8gxJIUyrn+0pr0CTt6QkxNd9EgnIuj6nty3GZD22jFAiwKmrcBe
/2a2Ehmte3/yQOJ13eaow7mw8hNRjEOqw8jXEh/ajEAij1776WeRbQLeDMKizaGrE0M18LMXTehj
46OdjG5WBLAzWXtLhH+5J04EMBbXmXE0hAYEtOZbYv4YeCQZ9P/PLhPSOMjqY9pZvajdYx5OQNcj
HGkyZ/GqGerJqWY5ccNxaLah2kS7TAhrtzem13aUS44vWjhPmHdCvx9FckfnKl3eE3sQgqmvFQDM
2ugHHMERhnuq7sErVvojb/ptQRRFqKFwqkATwPz9uahSDuskK0akKfQXw7gT4ue64ITNSyIUeFUo
g/II2tfORbR6OplGoCCaVGenq+sNQNIcHwnZ65a9YHPo+gb+AsZe8BRl82ENXIcQmVqKWYAssEFC
CMJu8Cc616UsKHMmhQlQZjEb01yHlNGvQDlXHGJhuBN0HsbMkjLYFuBCIy2B1mjmmOr93MTyaKQ2
WJg90Rif05oL6LPgCtCyhmZW4EaisZVtx7SmWcsicJrbY7rXjS1oPyNRukuth3n8KOeffvCzlF1N
eUXaxU7Vh655TUO30jm+b2lBAZwGYi10kcHUGU2NSM80NQS/cx/08SpvgroG3bo4fSaNxqNHWFpV
LClAaaEtwG8ZS4yCWQ5acCuDtxLkJ+YvbeIc3KUlBXjkl7Ejp8SW6JC5MNRKKDNbDOym2GrTpylS
wPKP60Z4gcGCKAxQ9N9yGPeXVYJmYaQws6dk26kHpQSx/MovfwXpQW48ZX6P/I0mvFB27KEjoB3x
o1WlbXqQC17/ksXdQ/IZDfyo+V70r/S9XDV9FSJPAwZkwwxyBz2XqhuDou26oKWVpbi0lEgMNsv6
KV8WK4xYZJmdVL8HGcz0xS+59YkaP16Xs+D4gRT4LYc536miCY2sQo6h+wSkx0oTQi8SY7Y1Km5K
5SZp3esSl0LqM5HUak+8ve4HcdFQbz9kSdoT0++tgx9l46/REoJbIODlIN6NLFn0MNtiZQRUjoFE
EtB1IUXeRwa+zCoiE13wSqAdxbqoNccfk7pwJSnkeg26AMzNCNNDCQj0d4pxAaiJBndVngyYXoqK
kzg/ltWDkRz1+lYvt6gX463dda40Pob9SvoXFw/UUJQ70GAJhGLm/Ep+JtSK1GR4HY49qaIR7VJY
I45HUpaMGqPT4BkB3QMgjpiIeZ7iHlwOQWYrnqDa/kZyClslo/suOQFaWrq7wFW2BlrfQL4N09jG
G7Aau9kaRLubcTe5+aojnfsg76sHzGZwTtySgZ5+HHP0yzwwAmTHKblqSCrlobM2+EjA55UmiKkP
qfqX8A/U1ZzIY+v1QwCISIEuRhzWErjXy15/EuomuO/kNOMhqFw4aHgRRIwUdYCy37FlRqkRZ0NO
AEEWxa1mp2Je22JXc1ZwqYZ6phKTMy0zdLNmdAl1EDS70k52TVDPdREpvMnLb3xXdD6vn/ELvZhF
ZKIsozH1OEqoxOZ+1lZSd3/953/hw7On8nSXGLelaoVeNgMEGA8vkTtvkAr9Kdvh7V6yj/P6SF0Z
UfeRp7h/jRHBGgjjvgBIWgOKAqK7T+Nxfulv38CHvMIA9faYrUC1ysu6La8lCC0wBoHkDXsTyI2K
4aoOVw4lE9fyo1RyFpMe74u1xFMTja7odMUA1Lk/jtswE5IaEUnTguZW26jCb1F9L8WfovZD5w87
Uad1KQ6zTsAiRR8BG4YNYwOCNmobIvjLYyV6NgLByU0gxsiW3VdVhGRbv56y2Mv7aHPdbpbyUxgn
AooYnmoApmCjryQVW6lWIBxJgsBTYv1BUlAIG3y0K8+l1bphYlSelejjS131QN3qdFeaBB6SI7un
wEYFNgKdj8b7mnbOny/5oGBofULzGhpN7ofuVWo52WY2emB/PvX4J1dsb81JHKCNmMzt3TA+t0gF
x/4+/eseIFYOYzpZnJt+BMMlwvgh9L5bVFtR4FHKXaRCqBQJCHBwknhaW6xLlpu2B9ChDMRWygY8
vkz1++Q/aSNiWuO+sl4TfztoqyS6zyJepmdJNsovX5cjrsYL1prc6Iu0UlqNiMWumu8l/W3UVqIo
oNQcumrSONbww1QCry1uYu143Vq/ChynRwWKQzhexpT8w7g4mYJe6OYI0mGQ4waunDugdiFl+yhJ
d4H51CmH2ow8EWgOaeGZ5S7S12q0zsKnbGrsVGuQF/fS6V70O2c0OjscZncwAfhSA+JYvRdRls8+
WxUoztFB1W4msM0L6VYOH6UiIGm80/yDpKwa7RCGpWP0RM42vvxrMB6q8Gee88ZiWCfEqkpTRicW
C4pOtUhSqIpEgFOYKO4pKfhA9oYV2LPwYEmxc31xF47I2doyQU+eZUCSHiBwiAJSqKBDlSxMTiu2
jtrodVH0269tIxPCJJheHcoAokaAf7fTROR0OwuaGxbg8Yr+fmT6zGjY9AOaYRMQOPWw2FBFPypG
wmXwo8e8mtlFcfDPjn1lbYCUBRS48x3zp8nXkw5yrBBtGPWNKO9q/0EVn5ARtZSjLKxljAQLLYhw
xckW1FWPR2gLgIYBwHRZ8FObersQ7nLTA0odEQQe+PFFxyz7gUyM4GcBwgQJy64FwKVMd6r6Uuob
sLa7mi4Qq3gqMUXRtOBNakMSSiFOxk1hPcfqHqSSFNvTAbO5o0KBUT+W6Hab65s6k+1EDjgZo4tr
6etTT8ZtGX/dAE1kbBqsZYZTHk0p+AlCWxczJ8fnRWNA4vm9z1fCAKg43bCvmycb/rPCGScud3qU
+haEy7FMAnQUG/JutD6vC1lWEUi0gATCxYaJpHNzGU1AkGkiEHBnIyZZlZFW+yy1X0rQkdj00FJI
ggqo9X3m5i2PWlNmH3FfKp4IZ05gn+azHzUQPhVPvrKVsY55Uu1MeRtGgiM2gzOr96a4S30UekId
YcmzYgiuNHT4x8fUx3vfGkmGxoKseo7knFRW5DTdv60R0q9oR8VcGBvqza0gpsaAsWfYLpm1jZnt
Q7x6BJhrXNXgZLPszhztBrOQAW+AdNEKMNFLgcIRnHxxgJ044MDs9aKPZiAvh8gztAbe55gp/a22
CAyvmwJPEmMJEvjZVKmGpKoFNzTonypMzaTobvjfxDB7nslRoigJxHSWb+dFhT6eGNDLDUeMzFGH
7XmxzE7GTL6oEeDdOIBx1syaRMJRl9MV3q7OWL7n5lGu7kRpHUS7sr8x+x1gipzSmu3EPBTGXWmp
wEczMVHtFvJTW251fS0lT9eXYzmSAZkg7dqnYBrMDasjTVIgbY0NlqzPWf8lKZNjJMIDKnATmHOH
zTiWz1FS/AIy0cpo0c4/KrxL96Kb5esgnnwEs/foT1bFDM9horcgX087jBh9VuEuLxJ7KDrgUm8b
8Zjh6r+u/MIeoWSl0hQOoB1Q6Dh3PnU9zXgs4vxXLdjXY+Hg96mb5N3fNndCPcgB0hVqqgC9Y9k3
gMOLip4BVxpEguXEEyKnDIwcRPdN0e0E/7VUUnFndENkx0Ixk7LqGnR/zjyXvvC+oDzfINYCZop5
kVeojSQz1QmOZDSNtZQlzpz16+tLepFV+NL1BKOBuf9TxZ/iMIOMvG5+aU1ak0bv3TTT7LbRnSwU
N34wbBLJ2uZiY/tJ/yj42Y2gREjrJZykzZJdnQFG0AvgxHu1hZS0rUY3WBHRSX0vDXdzX5Jy2GNo
mcSaiHTHo1D9uL4G9GZkAruzZWZcDOCPp3Siy6xVGlG7N7W78ztAY/B4AJfV+95PtpNbKZKqtUr4
sqShMdQuN1ZR/J6GAH2ufgXZx1Ah655yUtCLh+ZEKJM2SuMMDHMpzmpqgawCaJilbq1zoea8cnhi
GDuagSs0qSl0q7V7QKUH47Pac3wf5ziYjHWUjeHn+Uj3CcaQBeilq56vWwJPCeZBXwyWGkMPBMNF
tCpBKGUm9Rbpa/e6GOoeWYPTRQxfIOAG0h1b0AkqUIpS/04wfOGKRUTU4lCEP8TUG4otqnIct7l0
twHADQ4E4Qhgadg8hebXlRLF2JtW/62m0i5HZxwuBXF8Da1bYLOQCc+zDI15YbwXjWbVaffWsC3x
gGy6GxFzQeZ7D4g5UISJUuf1wUEQPxJQ7Bjz38PAYQLv5EvpBp04AMCeo5WEWpEwpPPOF63Mbsb2
TTDV3hP9Nn4b5wTEHNe3g55vZjsAE4SLBSPiqCVr1D+cCDW6QvLVUMIyZFLhBoFROEWoa3ulDian
tgBePpooNRslEslB2nATu2wqDS4YdUSA7wI8AIOIbLw41Ho2d61CQ49ntAsRpQQbwegFgOQyN5oe
OaN5I5iyd11r9jmLO4VCoAIIFeV44LMwWvfiYA6VYIK7s94Uowj+g4Zo4Y+5vy94w3MXlwy48PBi
ABwzWJKQl2cT5PgGqZ+FIrRfvDdv83F8d28eAqfj2PkFID8VQ+uxiA1Qr7/oiw+EUunCGen9J42A
tIiQPWiCiO2uOd0oFl2bU4uhgiy6fhShC9gpjLOTfTkFQ2IZ2WC2Pngvhz+/PBBaH8BrTf/8w1FN
eaopWfWKUldv8O/p/75+uS5xc7Lf284arNWfIK7e3T3dPf1+4t3vrHFTGkIAkoIMC6gyKD8xn5pV
raYC8S2yB7uxwbcdfZFl22se9sFlLp8Kot0SyPIhZGL7E8WhyJJswuJTJm3QfENpl/zDDiN/9gXn
DmZoi4XBqBUry6oIyeWE7HZPO+fw01s9gwfq2eVs8cVD92vdTiQx1yZamiTfCiFpdzhg20Cydf34
SUsbg5QkUDZAjUdrg+deJyqsIm6imQpwnJeD90FWMAd7zUmQXWQfqSKnchhFpD4rwqSAnMPPn2+P
j494kpJHMGiBJJwAZJD+E0S7e9deP3yW9sPnA3I7+ONzIhMJ6V/urmsuL2uOuw/3n4F6GfN6qNGm
lIeU+MWhx2VzCzZ48LODxn0NonaO+hd33x/1v4XRjzlx7gNYaUetosLAPA/O+XsQzEPVNeWGv66X
TleS8QoA1wDrHHhz4NFZ5BTkfsBEa6HriRLe/yG6p+eeOgDKP/9FRc8TuryYJ0KZGzOwkrFrKqCR
ORlRCH5LQJyWkSeom9iR/bF6Xh33x/3e5eyixMZKXwt7Ipi5P7qqB2lDAsFwgQXxvMfVq33D8ypL
Lv1sTZnnrhFIcllTsDWsqUEsuM/jCqb6g2cnF+9qVh3GKJE8qyXxS9CL421W5IYn4Qv+78I8UJwH
C46MaXg2dabERS4kQAikO7UD9Ttp3M51PPDYle47rJLayJoeA05jAHtZfYUXJzEVs1EofBi9WCCm
CqspJ7Le4mmlBOUaBDWTA9yLhnMO2OPNymO2TBdGX6kFyGtyNw9R3cmRKlfLdSJ9dLEKYN8ngcv7
s/S0QgwnITmIGgu97s6PuVqMSq6PCKm1AS/YbZyattl65k1q3ALhEKWBUbmvdWFz/cgvQT6eiVXP
xepJi666HmLn8aEbXgNAj0pmaLfx45zvApCtSfOmE9ZKeVN1I8J9zi3FnsGvpT6JXJml7n3Z6OIO
4imV5zRtAQsEAsJ3jpKLBnQihTkaEljeY2OCFKHV1kIOgNDo1QLFtSm+TmgwylHBE8RNpKMGlcek
Md9AVWv7SmVbIF4KeX2ZbNz6R2fKHQJEelCjMg5di4tADydE62H8M5NfgLDuVJMnTr/TnsfiIC1r
/p+sL6s7uTy6QNZBgykjARP/nIzXCAzqZmcdAI1kt5PuVOkhH8D0mWdkClaNvzNar5cj4k+70eAk
pRbVRrEb0TrCK8Ry55ZmJGUjBQLUNvQeKamINFlH6uRRtd5k9B5ytpza7amv+lrkE2mMYc2an01C
DcX7uV4bwrYqOtRWvLl+7ZSYqOqN2G4itOXlVUKwAyRr7ouQN+a6fKhPvoIxvLZEmrGN8RVG/eL7
48YcDU8d0GQ+H4zEFY2HabBQdph4odnyg+x7rRkTw3tJG9GvC4MXWlJq+yiuvam+Q5ImU724+AyT
N+ALX1/y5Tjt5HpghCaKn2WzhOuB3uMJeensl6fGHRC3T3brNG7vOAbCF4InDeU5bcFzSlbPKRnt
1h1t4PWRHH/gnlxf/7CvmPrUFr5uxu8PYzPjZo6Ss6z+uYLpe8c5/Pebh78/HPCkoUEV/Q2/49ce
f/2KeXCj4ZdDw63rH/VVlrz2UUxUK1R+1YlnH/X1aZ7z55VFv4J+C/5E5E5/8b7gK5pjvwDZYTSH
IzWro9ZyfiCLwko1FXAgf96AeG7SXwhl78kztL+xtzScde483uOTPZoA0aFTHchOY+AHoEXMg65K
qtCsLcgVJQytVkZ0ELWJMwBsXISyjBDmOm3jXIhDU8HjpCC3GJknKCPZPfnA381kxO8BfVm70JNA
3dX+aN9v7lcbl2y39ufn3W8sx8ajcc7T3W5959w9Pe3u1h35DJyB/OaB5bKuESuCzlfsBfIIBnIM
jJvQEhR48UoHpdCcVQ3gWY0StELIBPQAsQwsx/TVOXfnpDJ+XbdC9vqFYPqGATGjouElIzM+2fQF
zPWq4GCR5FkEBQ+EK74v79J51jkeeVGUDt4a0DPhzhMZUaVYpFI8g4sltn7lxoeV+mBo4kynXEQz
X/ogBYa1xEJCrXOTDkF+nqhUSG+8RemhrQ6S9mGaD5n10oBXZMyfR8kW5ltTuRkljsldPrjpYp4I
Z66cNgZQdIEGYDtKfJKasycO6zw/TiDoBWp3s0vLfSZiZi/gCF5c2RO5jPWA5d0QC7BQ20ka+ei2
iLzKag8TEtjXjYUu3pm/YPRj/LsVNYZigGIPMC6D4xf7esxICiYBk9eNuqgQbWpHfRBDJWykUE1p
K/gmjkM4VrYfbnSlIX39dF2bRSFgW8RUCRqbgO91bipSORupXsmgJatLUqOZuvbk6fe/yFCA3IPc
qHWBeZqBq33K5BkWYaITSnG0NCBT+fq/CWEukrAO/bnWJ/BBobqHSak5F0qSAo/dXE2jmvJyzRfe
G109lMwV2TiKa/mVFTqJKNH/Nhal4Td2GwqkyPemUXCil4udOZfwlac7kdC0XQAijqC1w871w50o
AoSGExLwRDBrpg5NN2VAb7XLcSfWP9X0p9jwSoHLCwWEWIT4YI5lnbqQArxwqMLW7n6ZnVv17rg1
c6Ks0m3kmC6At83e6TEBzTGHSx/4tXzfcpljKuV1LOk1lbsdVsatcJ87467o7PbQuq3dvvLWclkg
nhhIJYP4BvWg85OEZnFfKJDisKPqKPWhnVetLdX7MH2cMtQ6V6PmydVDXYuOJnyY3K5MNtaVqb4n
4pmbXk/9NsjFuLUN410rnzvAZRf7JC+IWGza+C4rCSgUnOtn7uJdxQqlm39io0otDYYIgjTbep9U
Yj2HD9J9dkgCkq9He+jtRLDDg7grHJEH5n8RKzDqUtM+kRw0ld8ledLao9raSvc0djfCdFsUhcPd
2MVTYqHoBgRbRAisHxbjEAOYFZRsQGt2ELdgvBi3szsdjVW5Nh9SzD+R7Fa+56ztRehGNbTgWQDm
jQk1ljFcKfAm02YYcOv0zw2CNv8h2NyAe2g9Hzmi6NV4dqUxohg/EA+mFfgzNCxfOldfVTcYmf0o
DhMY7cnkqZ52TDzxZ/CK3iePI5qa5TXRzKlRJhAjdFTL3kGTKclW6c64ydevP3y72HGtZtlgTxaV
OSWoXrVp/bWonkWk9bG3owN45GzlPiWog+7TQ/bGK2ct28/3RjKHRI70AUktqDgFB63ZCdPPkZe/
WnSyX8aJhALiPjbgA6ct6DOxgaMq2I0qkbqdOIErTwQT1hXRrOQK6NHtPgRVzrAH/9V1U7iIq2CE
wLvGfBVay0FcwlhCUvZZZgY40eIkrQtf3UgikJeM3smNmpNJXdqRU1GMFUy6MARhCVFBrZBUDbyo
fm2Sl+v6XE5JMgqx+16PMWVKx6Z4yiYuSLVG/gmXEBIf9c4ARf3PbiesATFyN/IO9JJ3PFWQ8Y4l
OpvzroJodaW9yy5ugdlJXMtVbwEUa92pXroKNrPru7nAMRPeLrKWOCi9mGRY2ip+zoBVbDwOyKiJ
b9fXlreBjDFa3aANbQspxejmwasYrrKeY440PmAdE2qgYDHFXDoicEaRcZyDFDMUDUZL3QAsYUEu
k2woSDLLqyS3s3hr6PZ1rZbW7lQko1UsJYUUtxA5Zbt0ehAzw+7QLx1xR9CWzjJmJ5B3AC+zivGb
88sTE2iN2I0ILYd8Jwu/rfHuuiK8n8/EXpjP62WB/nxwyR1NQHam4eBdF7F0ZZ2owCaz6jTRAiuH
CDk4WOkvw18FxedYbtHR7mgdx9wWNgaPPvReoVFaMlT2KpbiQMzMGcLq6KckvfVZ686gVvbRqH5d
K54g5iIeBbQzziIC8qQ0bkwhdpUsWvd97Qh951wXtbBHZzrJ5zYQh71kRTpEzYruyomyCtSOs0c8
bRg3m5SxGOctRPjqLi8rkunryVqJyHn/iyrIqGMiHQkktjWiLqdU9SdcsLJ/lGX02/y4/vMXbA1L
9f3zGT0kofXztsTtOpkpJt0DR+y6jdkHN60Rr7LE3Bodt4NyIfo7k0m37yS+HeYMPbIDZArRz6B3
g/AQCbldRatY3GhzSfTpZpyOpuxeV3V5y75VZS6OOc3C0BywlBEGliJNdqRZ34+DQYyg4oiiP4px
sGca0k850VAU0//3XkKFAj++JIkS2tnw+7pCF7UHPFHATA++FSSlLIxsMnauxKVMycVaW5uqmzRW
D62vbecMQD5C8KJ07Z0FsxyTYlNHD9dFLyp4IpkxmyIzBUtKsIW9kUquqtXRfWzUqVPSKOp/E8VY
S2+MhW9lUFJJuy0eRo+K3Lia4XPipkWfgeki1L3RzozG8/Mt86soGkUU11E0e5gLd+S1uC5a38nP
Z9yfPPZDNo74+aMm2WBVsOd8n/SrauQZBU8RxigkORzkEXetPW0Byo7JOq85mL+blXzMU0wOq+v0
Ll5d36KL+ac/hgiGRhAnUiIrRqYljYnUY7Dcbh87N3YK0q5BgiEEJLLnteFSTL7RzbyShFv9Bv9h
H5JhpxwbHkjbZcPS14n4/hDGLqvEHKQhxYdot6n9lOzSEJ7ZllvH3KNF257WvxIH3lp4zH8om7/G
mmKEM5YqDYJemSq2OBFv+wZUho6U3CHLbsQ8iobLxhZGFOPLirFOrKGgC+6VDri3Vi/NaPfr2LHu
pXuMFhNjWvFAEBevCtoTgr5FEcUdRj0Qo9Me7RQNx3JyLEtlH3UpUfz64Ffza1jomBflHcpFN3Mi
klEzCbRRTHrEwoLyEVWTk/Ujmic4J3/ZaE6kMN46MsuklJCRttVtvj80NemP8bFd6494ymCggih2
5HW/Becu3uru9ZPDU5AJiwOfIk6EED2bLdES0w7T2Z40i+NDFwJ+EId8bx0TFIPaQq1AXN3aWf7g
G7ldG+vMD4gpx0QHUoN6b40cl7DohTABhJZaQzXwbj93p/jpUapWkIhnKIaTTK+qeYiZix71RATj
USt0HcuzQteuwkOi9OZZJb3logXg+h4tqwJgNwzxo/OZLaIisd8mGogu7U4rnahqVnGmcUQsm8G3
CEaVwQprKAoR6XSMo9Wc30jp+roWPBGMiw7GSkuzNEcONbrX8hcj+ygMXlVneUe+1WC8r1ka+SRJ
2JE4M9JNFyevfqmXz9PQVqSItL8mBIQTRFlHAWeCDsgpNv2uDc3YqBNU8iWMdmJISF4NgDkBvuTk
c1L9vNVjfJ+Rh+jEsLBBwfBz1FwregR52vUNWjQzmspCWRu8aOyjXDMa0wonuPQ0CIElkiShk1mj
4F6XsqjIiRTG4USjBSj7FB41mkzUn82VnNv93wM70usJESk6AFAtQF/3+enX66A0Kuq3mx4RQK7b
gfE+1LzIcHnFvqUwT3HgYoeoGsDclGpABgi5bC9urNm5vmL0Wy9i+W9d2Ne4nJhtNdLcXW3cg6uD
zKJbmo6m7sBRH4YqR9rS/tDrFb9UBZBt9IidvBwaAchQaQSbzi1QjyaVq8TGfm6Sf/AGFKVXATg/
AOLYhCSIiDWtrmHPvvWch4ITYqSjH3g1lKVr51QK4w/iqCxbs6NSgL8yWIBqdw103xXi2leO2vBj
Tp6u79Xy6n2rRS3mZPX6Es0JaUqPaQtgPS1DI+dzq/Sc23Tx3SXB66AtHH2cFzOe44hEtakVCBia
e9lwjXqjGkicIdyVDpk2AbvLqzRuzEdXizXEU6nMJZFrwpBlJaQGQrTvtMiLQ/UxqgLSzsDRrJV1
g06zIQlusx7opupoAzrW02VeJm95jb+VZy4Sv9NBKivAQpPyPQVVQfScdO71bVwqZZx5duZk95kB
lIKgpKrKj3mXrTJ9WlVN5WVoZSwsyx7Ml1KMdni1kdQvNrh4HDQuOCJgMNte2td+zolnlvf8+7Jh
5yLRzdtKiQi10UfjSJXnp+t0eq+TbdXvZvNh0F0wbl9fhsWVloCniOELzPKwXlQWo0qZRKzC0BQr
eVDWUSuj1FpyfAF1+Rd2hfIEoD0pCQU7EgCU9Qyztzg0SpD/KkvJyaToTgBoS28kd+AE4Kzkslbf
4uh/PzmjXRrPeo80ox1ifhHYvCQAYIdQ5f/iSE+0YhwpqIL6ZEKKDnna3BGa3lV7zdG1miNm8fFA
yUz//+oxF+qg56IcT1AHqAmtk6wxmfgZrQU729frfJ2b9lF+MAmwSFK7W0/3/2Ih38KZe7bM22BI
kcBDP9LoNFbsZmO0EqzK+9/EMMcxMlP1z6VUlB8huKNCEE/O/eN1IdQ3XzFD9p5F6Q297yMWUs1c
C20U+sDLQHMsjyX0KJRW9JGaa21dutPjVW/dTBFnpRaVwLCshpI6Hlzsvao0KsK4GUqk+a04bOrs
4foiUau9WCS0EOr48XhcsfiJba1UwlzDJRSd/EOR4ofcCFdGJO6bQn29LmpxtU5EMZs+zEbfTTJE
iYgNKmGtFb8H7W/72mgE/y2DhdsSgQgK/DPq560bHYAWvrbReWdkKX5DA6ymWHRsH4Xkc3+TDLMQ
qwoaVgLaGt80aI9vjG09hjfhGBIrUA7gfeP4uEUzwHAVcJ9pI7zFnEu1K3wflIh4CFkbPf/lD5/X
92b5NkL/nIUOSKjE5mLKPq6mXqebU5uOFfzyg20TPQnoTok1L5+2IxiqJB5656LxnQhlPPesqWYI
giokgNBeKd/UtdsWHykwSK4rt7x437oxGwYYTD8wETna/VQDSrgmoXZ3XcLlmBPsTlEB9IY5UIAs
XmQnjCkIUFRpbCEnoS1u9a2OSjYot6N1RADItNEOg3cTb1+PwPCwu5eHZtc56U5bVV6OscPYBusE
Z0zmq4eKPdqn38SEd6U41GA1b1C0un0RXOznKjkUd+mzcih38038HKGofZeIRDsqG8GZQEjHw3D+
aoi8+ARE/hhapeEG2+aV1CV4oawORVogVG0VsL+GDkite3TvxyQ5KkRehZwY56vV75pM5o0wpX5f
6yZkvgWzLe3HZ/E4HcWXynnNbcOZbDQUOOFW3WHV19rmuh0sxpmYkP5PYWqKJ7HIYCmxBQAzKLwt
1uqqcP3JTlaCPXjDEViiJNqnN6Zn8t4P1HVe05k5SAGef4BPh1hhPTsllCy2CZgM7eZ9Xz2qt+hB
cfSD4YiOvKo4wd5iqv5UZeZ0tVM1iJOC9VZuMStDnozb0Xu710nn6Y60FY/irWUrK9WZSPL80HkD
iWKe+kse+fQTmJCpz9t60H18gnxQJJhY696jYd8T7K+jl3vZS7kytoprOZztXlx3NJyB6NcwLjl2
xl6dmqDHuhskxqo3yJN3pH9RvNYxMHRe7uIJ4ylxZWeeb3OLE0t+DbDO/0lnLL0fdDqYTo2teNL8
lTDO/+A4vzAFDAofCZ6Vc2sOstLK+hw8BmILvlRALanlv6TKVYAKUBg+5ZJ9AsgXQxxhiBiUrERy
qjU8dPsGw9m9508l+Qg2wSNKO9vOTp9MXnFnKSA5lc0EJI0v61luQTZSCiQevBCDhHXEay9ashHM
EFBqDXR1K+y8hN7XdVLNkKJ0ZH63SINSUvYrIImt3aF+VmNeGWCCr5gaHMi04nqkZSW/xTNnY0AZ
MtNHusAT0d7Hl+QQ1wDbsIOeiMS0k19o6rKz29/XT8bSzW7QOXck7XQD5nNuOXHbx341KGgIkp4M
cFsmHwGtyKNB57qcxUvuVBCzh0akDGEfQ1AdkeSuX0vEuM2dfFdukvUAqC6FSDdaghsHzPYP41Ps
Ak8x/KHycikL+gJ8HM2EQDzFHxcXnQJq+7xCoTzxA7tU0V/jduKnOXCMaWEzwfOs06ooaCBANnG+
rLI8mbkugTY0j6fG0+dYJJPUicjr1ol3fWUXnIuJMouC2jWmfZBBPheVF3UJyvamtlUhXemS+UtJ
VE7UxBPB+K886hFLaxAhNRVpC2RaJt405dKC0dSxIesoIl9gsJhB0w5aARGameLNAU4M9UkcPq4v
1cLmmyaGodBKiraai9mTrO8yoenaGrhoh3H6kIy7SryBZM41t7RcKNoAfBpgMhZSBOc7EvpNP0hd
BzGB4OZ+uWmMmLPpCxcpNPkWwZ4mX0wmK4aIAh4xmH6kWmSP02077gOxISFvvHdxdyieJoagJENl
zdlKMEymmQM0qg6DEBI5vJ+6f9kcjJ4AJJxSRbAk6Xk/xUWBrjDblO66SbSNtCGZ8iYlb9eNYHF3
TuRQXU8iP1+Nh6FoIadXnCjf+1wyBxquMzGeaQKbHr8BzeriMhaMKB19EVamKu0+moJkPQG+kZjm
VNtdb9VrJQ2sVViI5VaeME4Q+HnmwivxLrSvt8zlhwB0AKQs8O/sikpqrvhSMtZ2IOfZby2Y4ue8
bepbOYn097kM9NkWKtP62aN74Q3togXCfL0H0K6eT+2tUY3oBjTTRMpJNM/HwAoaEviVeoNyqQ6g
0KEc8CapcvWjngYM2ah5ORApzjHyjnin3VVF5PpJJm5q9I0kTjOL0WcUSM3vLiqH46jrUeNc39qF
8w14BRQ1kH754lQ/31qMJyd1jWvcTtABDSRq9GU7lvZSB7zmd54g5oS3olIIugJBqgZMhxIj0H2w
L4IZL28eBOLi0dP+j7QrW3IbV7JfxAjuIF9BUktJpdqrbL8wvHInuG9fPweemWsJYghhX7s63F12
O5VAIpHI5Rz3dwlaRVQiuPdwVhurdmCuY9Edc63ZDjk55a3992VOYFMhoYDFQ6AqBj+lNZluliw4
FSk7knHyFyvCPJtuSF59K0EWPCIKxcAZ4VA0gjpLrY0DKaBO58524PZ5jz5qJ/nZFanjqfa4eEWY
9KijEFzMYTa+3LaQNfHnFiL4zUVd2mI0cc3kymbhlQzLN8ejpX5rup/h9KPM1f/KJNE3d2mS0Ty7
jdVD4Fg2fsU0qpXsJbHjI8BcJamn20ZJVCGNkJdJ4c4uRIWsQ018bw9PdTt7pgyGkAeiglsBThri
cTAbAEVY7D2MQ/STpCrcyqAgbdKrtGKnhu2S5lWfSsk9t6bTuSwh8jDDGC+3GbLqZJ/2B+ZaxzJG
JK4UwW3DWDlmgExD/RC3KipcolIpcKPtJYJdYrDPebbiSsPA12K8oVxavt0WtXIBuRgHMYB/jFgE
EdulSSwkMSs7hU6sA0GXEh7rRsYoLxMhLNuAph+YAu4bp1oCa4k2tV1LED9WFwycRYhx4JYwhXyp
RVPbnZamcBiL/q6HtYdIqkW76+2lWst2Yq3+SBFselrqQk34/pfzi6VmdMo+lepe094ARGo5E510
vwxlachVo0PojjQYQtIroL4FxGlllnPV7JYSczeCHGmMTrlpSALFNW8Ewgmej8CL5Ip6qRhqpZsb
aKdU4z6Kot0w9Z+Vrj4mRn0wjHqbRHHQOLnECa4NdQIZwsHMMpr/ydWkhLZ0ESgKYR5aax3ZVGxU
E+0NfZF+DRsDOAXd85QloF9C3w54sDfjOOxBVLRFO5Tk1rnOO6JZGjPa/xmiFs5CHetLlZhq5jkm
bWKThuivCA89APK7ezfZG/le6b4q6r1N7hPLazRJ6vXKiH+LJyh9gk2Yo6JdGrFtRcQZCohHe4e3
xIDEb6uNOki0vArWBSnCpRPrY2EqFUbe9dy3k8fJ+drbm7qMPNXdMfe/U+mqWo35sr6qodIIeKns
2eJt6ENw+1heHZBLhRzhVKIejnpDAxlZCXJuXaEtewX1y4zjclvQlR8TBAnmkbIqbJwSK2dH/XOM
fvNOjyS6XN1mggjBVepmONRZzzdHwYaM+8V0aAR6AvfUyyZHJNbmcG3PXh6zETVLy5etyko6KEdS
oCVTcmFez+cJ+vAPcSakVmwr7RUIKV26fAp/tdTYLd/yb9Ge7dNnoCFss9fZH79Z/t9vFeBpkYNA
DhsDZsJRMhhBMzBzMxTbbJrUGzbIgI/Wlu9cgnCMlDFjUztAAmcRJHEBYp6MzmEosbk14/4jxhUj
trqM3aqruSK282IsZjABXChx0k/x/HR7ydb8AlIeSA9hLhQgEvyTnG8VSW0g+yqZN1c/uvLVBa8O
2LdKEHJbh2SURIerq3cmjJ+DM2ELyseAK4SwKNXB8hd7qQlo/vb9tkoyKYIVhFOpF9UEKX2H6Zr5
PXEBWtJLXNw1GiJsHPVVZKMdID/hPy51iZOyUMcO8B6O03oYr6BoiVIGglbqTVODeC5+Sd1h16NK
aZzy7vs/qHgmXFhI4AUyW60gvCwG2uiBy32gLdmtNcdHUClBgwchaDQTNAQXshvqGcs9fXpznVOy
/G30hkXDKC3gejRiccSeyxWs1LDU2wJ4gDZLqdG+AM+C5rYkCXoNRMyloKWV11oR4IhazKOWAiMb
UlrVyGloutOn3k7juwqdEjtUuAHfYPS6tknNKtxgElujbTzEQZZUbeDqleLZSl/7WdfUQeJG3X3d
t+GmzGKmeUSvUzrk3XBcHEfdziXA6QFSNvnGGGo6JsbBw5Hm8WnUMW/azHYK+SRc6ExMcLKoThjh
Ie3WQBnXwyO8mbspzGneVlpK6Nzb2N0yIzRM8m9E63NPVQEkQ8BSvDXG/N02wdgLDohwY3RZu2XZ
qHksm5dTpOcldcmgB8iaOMhm60CvQBw1aoepG9hIlQqNt5XbGr4ZW2jcAfQrIOqsTL9He0IckHbs
T9miVJ6VEcdjxZSdiNm0R6XQCegOtGofadoBT5WKRirSL/NYY2quM9ApBq6pR2ME2Y2eVweoanuO
DSozBZPgtFFs7XWqE8Qfes0O2cjw9k668Wno62bfsGE5pBWGt2tdy44Gq/URFEDu9IL3sH0cGrXf
uqzjTS2JxWihud0+1MykobVZWgfVLHpZOngNb4kgMES/i+4CkEZ8XmTRFA5KoufejMoZ0D+6IVDm
Og7CkhR0qOIfLYifMH5WqiOto/jXjGnGgCEnIzmIaw7NMQCSYXGslyt2tN518rZt8VAr6+aOlHYw
JNVBV8PgtlPh5/niTc1PypkYwamElq7OlY2T4kxORVk2eZrR0GlwDmNBJKU8mUqCj3ZAE2KiGJmj
zlXTZUTbA4hkws//ohAGzBEN8Fyc4MCiIplbQ+UOxkp/9m3qaQydE3HzOC7m3/syWAjYc1WEHte1
3VZNh8WItdyzQJecdJzRPdpaaKC+rdGaS0ZGF7lFB/kB8Bddusx5qA0b47K550ajnzsjKF4k/nJd
As/AASsWOVthzdCAyS9prFmNjOWmSsmvvLJMSXjDLenK0sAI6+o2QKDhlC/V6Gtc0KrqAEUN0FUd
CJj6+dXqHN8YOjpMr7fXbNWswRuPfB/e8FfZPiST+3pZEqzZOBgcinMfFz2fQIiDtIj828LWls9F
YQ/mixoSwL8uNUud0krHGbFHUcW0dE5hIYnXVgXwjk8edKAxl//+WQiVVZmRI0kKEN1CpZmy1+a3
2xqs7Q2HbARXp8Yb/YS9qePZzSsTXIuFdUA69sPNVS+KkvfQsoOe7W8LW4s+4TtRpjBwaq7sua70
OI7TNPfSsduDAJLOxid0MPiTdlzUnub65ra8NVs4lyeE70MVoasrz3Ivc6uvdh+MCA3N0AYYsiQ8
lAgyhdimLe1mWGIottiIptXYV1nqa01Kw1pyOazul4kRbJRVQTon9uIByw5wGnORg7+NDd6YE88t
55M7RTZye8pu7keJamuuG1BzNh9VBiOI2GQ6DP0ydgMEsqEBu1yL3SqWb45FJJbO90J0Eq4Fz80n
zMGIKhwl18ybRGM1ws9l8uzwmIZo+53AZ4jZLvXdXE4hk1xKq5vGq9i2aqnohhHOlpmwGdVtaBaF
ziMBbu8Y3SX9Nk1lj/DVQ4zDxYetUCUSW2WYOcQEPjD3Ks1EqwdLdqCKl+Hore7TmRBuOGeeIlVJ
qTNuGHWunFj7VTXKV1LIpKyqAo+HpDWafxzRXSgzcadFgT+alf5npvRP8Tz7tw/tqiJnIoTsiKGy
GtQZOEu9tuCZlfY73W1LarWyvtnV/Xfx1sEwHzonxPSBRQylSBQIIkUIju14+WBOvi9t5CWzqP7x
L1r9ESa4orowejOq4YrS0fLLamfilyX7+6VDDQb3uIsbHdM7ohtqdCSvQ9gAmS28YcAOitxqossQ
rFYW7kKMkIvLAf5rzEUJbwdSsLRH/wwB8qGrUk399NerRuAOMJSCJjoQEQkBEMq1CRtGPIaM1tmh
QkJt/b0OZUN3KxZHcInbaNFFFzXALYSjE6bMYcWAO9BJPWcoKZtLr1tkD4wV141WK553h9FBG+Gq
dYpedZcQHq4kb3Zb7PVgT9zAVmNJcLoqB0aABDPc6VWOR1UwEYlBHh5sGzHNSuM9txWa9xpC1WY+
2aZsEpevj+C6gXgK/GXTAboektqX6xcRUhMn5C8JVj2qTb/TXFmZfW2LzkUIx6dp9coCAE6O6Vvd
tzE6D0r3QjabdF36wYWqAUpaxQUEDySmKGrX6rtqGeHd0iU91APYn7pSrw+AxXnSs6h9UtJh/K7Y
puW38YynfYOc4PNtk19bzPOnheD+2soqo5aoOFzF8IRn77NRylo31xYTqQIkKdC4AHoIwU2YSjxW
5oCHLmGftXgT2wfW/X3UgEn8PyIEF6G4BcO0EEQYseVFrYK2Fy+Tte+sLtWZEOFA5dFgdpiZRHC8
5JjE1/2ukhwl2UoJm5GA/M5NMqiRGIyy/iEOP7JS0p6wpgWmAkwNON24icRrCEN3QKEOndxDsuRD
0fKgbStZC+KaDDyLDQ0FZw19OcIJDVH5X0yiYDuMKrrr+qXA0KqWvt023VXHg9E0pN+QlL+CQB6c
FG2OfNMLu4CTu88X3ED1JqkYHWTjITJZfOfOwp2lxTQmAxetpzOUmpe3lh0NY6vkNgJ8GYWwTJYQ
mmLMChGPAzszstAbLdC5GulpKTesfjSnX7fXcM3i+Hjf/68h/yxnek2kG20XOT2vHfGkLFj9EmfG
/VhbMqyvdWd3JkmwCSsEK01bGohK9Z+sPprlPlUTcIp/ztlPwDdQp7uzZPCaa5ED3n+AzDFMmLs4
/ak6VZvVJVZSKV+VdlemyqaJYpqQz7dXcW3H8JBAlIpGNN72cLmKpDWnIWImj7amDbGqg5lu03bj
KNnWkc5frdW/yLk0wdmx1IiAambBD5UPPVrXnFqzKL8DOyPbmMZ0rOMNJl3nrZ28VukxNDbAY00f
K1+TYSOtnXPcYVCYE/8h1rjUu0y0MJ4xle4B4GGTVtmdlbd//2oCsD/eMpgJRJux2OHnZmHcKB22
0FZzV/fySWfAtiUjeBkVBQzjuZF/3N7MNaPhnSsoWYGC+Cp9hI6F2XTKEC8boOudeh3zQppbuYc6
cU0/jLp/qABjBdEVjNcfukLFeS2Mgjopq+EsR5SrSrPwumhzW6M18zyXIBiMOQE2ckTLBwpjdhyU
mbuJJ3vLEtN34vbBTiJZ6Ll62M8lCobhpE1eTTkkOlEBEux3Xb03x33Jxg1G+pb4LUPGvrQlt6fO
XYgYGJ5LFa7PGudtVHTsHOD+iL0D4J/1fdjYQbcxn5bvbU5nYBB5zFMfmebbLwq4ZDAb5NLolXwx
7sgT4L7vUyqbCV9dfdgwn7hAF4iY81RCt69YO8MJjaWnkoBNL/nyo0Etvshc+vc7fX5ahGvK7LtM
x3sWcSsIJ+v8+9C/meN9gRyoDhrT27JWDz94wMEOAM96NXvaTJjLtmqcTHXp8de7G7f7W3otRCKY
KUKjNJ5jaF8R32NdnC6sIRBhzR9u+pr3z8z+cluLtd3Bh8OjnIAU7iqL7zADfV7cdReG+Qi+q0M9
kkfixEGux6fZ7P5l0fDkszE5gfkMMZ+mIkrtChe+exmX/qBpirspmSIJjNY8GFzmf4QIVjAgELdJ
DyF52fqG/rXkHB7ufjQla7cqx9Fd/HXwX1f51cqZokFN7dxrKuVBIS6SGtmL1i0ZJWr8/R/2CQ1k
fDiLlye4NZ4FKqmqpm6XuAiKTBvVQTuIms1Qtl5Udp+GSdvelrbqwIAc49oW6GWQjBQcGFivSNmP
yDmkavi5G9G31hCqTr3Xhsxzk/kBsI2bYnB9LUokb5m1c+WYmN4AwxWedqK/APnwCN7bAqu6dCbF
ZMpESR7+vK3gmtmfC+G/f7acVhSPo1FCP8VQvLIH4sd+hDOMCjWoI1kWb81OzoUJoV+Xt86cRSj1
N3q7SbpvZrjLMxetVYPE/a0kddEa/2fphGf7YkylsWCOzyNZEdNUnfepBfSsNO8Dp/9UJ87GmFig
RI13ezVXa7lngsUA0DGVLmr4chYoGY8Yxwd6IGgHgZ3Cyl+O87WuDgXK62Xz9bbgtRsPTY7/y5uN
TK9gpsiLxZlpQG6spbuIuOBND496+oJqV2p/SweJ91rfyD/ihAs2tbWo0k2IG/vsDayWfh0vd2HR
vCl9L9nK1VOAgS8MsBGgYImlLoyw2IPZVljRHDwK4bZqqs3ttVs9AqhzAiYc/ddXjE5xsrAeTaGI
84qXBmyKzHzWU0zkafeTLDJZFQW2GRWFDThLMU5W09AcgGqAdcNIno3YNd1U/aar36XT/2sGgRIU
pr55zu9q2RanQhUaRSivLTGJt8mX05A9REuNSgrQjiXmsLZH58IEJ4LGjiqKgYyL1uUs2Vao4d0T
s5RdmdeLB5gg2DYG2XlNSEyXWg5J46zRkCKdmD+XhCLyp8nMfD16LxUm0enKxFGZQcEQ1S74ETwb
BV/VV5ld1RlRaJO8Ddpmig6oc4CHMLhtfNfT+YIcwVU1Zq+kYwQ5ObxV5H9JnpbjsEOQ6sW/ygPY
BDeAlH2rJXcLv/kvImRUQpGi5agdOFNX/sJKZyVMLLRjk7LbW1pIGZvuNPbttnJXRihIEdxEsjhl
b/HxCbetxhP44OOYLqZdtrTVyv4xU91tRMIC7EXj423JVxb5WzJCAGS2cGuLb6mUxMQdW/S1a1EO
ZM7x1MXtfylCeEzluRUvEZ8KIDhZg1o865ms+29tl7gFAnQWqFUAy7u8nDHIny2kLzES0OVB1zoB
q/s7t5BVvoxVOZiq5XgBKHaI6ZGaAJ5CNxkmd7IJSTPm9PbLMC3zvizQuBeYaNT5CMOksz3FzLSW
1m1tdP7MQK5MK2I3gW5VXXXQcneqdlodOqifVWhv2w4ACtKOBhqYfo6tmfTeMmHCgaap1uyAORh/
XRB4AUxZ1bsv9my0oMjS6jwHWj5y7lStjC/LZGH8vgb4FObw1Rx0F0vlxiBcnSfrZ1V3GDWasqIv
9ppexs7LbSu68gGwot90ULqNFCZuoMv1T9S4VXpWNZ6h9CHtE4V5VdFGm0x3kqOiu4ls+n/NbHGN
o8COSwJpUyF/pLtKW4I0EcMsTYkBHaeNJpd2cRL99ZuNa3YmSDRewMZUowVBzKyORtG+qM2yvb14
VzEYF2HDt4AgWNOBv3i5eOOkA7iUTygOsboZFv27OYR+7FQbcMd8bcHAoejq3lTM3W2xsj0TljA2
nChnLcbRreWRAZwbbYmI+3Y4XpLAZPXQcK6w/zMOYQmLPp0KMmAJgQLaU3jwYUMwlvaopUMlcTVX
Nx+WEu5aR4yC84CM1OVSKtEECNIJI9BlHx/HQvWTgfhKBdjmsoaRSBSTSRNupKmy7XkeMNRrm76p
1FTVgRCNuQTdpoVrSIKvtSvCBTsWfDRR0XHGt/Ps/ZEzVUOTK7arLhIO7Pgd4K17OykHr3KioEiq
XZRkEstc2zl0TaFhz0KT21WvLpsnHTDR2LmirEuq2d1IW1IzH9VE8rdRBN85lXCwfRTIUdy7VM+c
auCXm1BPz0HAbrMZoBBlDiwRbWjgUOLpv5QnGKVbNZrRczAGjLLRHu0LQwHKdXdflPvbx2zNU50r
JrjGckyHXg2xhrqCrlQwYCt/XQMTlk4IHtRImRu9gP8o2MkOwVzmnMxRVmKRqcF//8z8qnzWMQOG
9VpAU1BM5n1bNX8P/3ZhAtwaz0SgZbgKGV+pDj2bQ6z5oxHoUtyd1XN0ZmjCOcLUF3OrAorgZQZU
n09u+9hhZ1r2lpAtCX/d3v31E/THrLkLOdPJZiMYOTCA7jX2N61CO3pzH3eSdeOfWAxROd0oWkrQ
Twmio0sZqk4AbtFAIxca1fmpSFNvMu7i6B8ujPM5acEEcmOYlIXB3RkZBgNUdIe6XqEe3fj99pqt
6/NnYl+wgzYF2kRDsGa1aeAVazxbfXFQbHYYlS7zbstadeEosv8/OgD/LGf7k019T9AcA5srs+92
ZLrUGti+BKMwdZ6HyHm6Le46S/b7gvrjxQV70FJDn8aFe9Sk26mVeYcOGjCkjYcqY7upK/Yzyzej
zRkA/gG2E8aB0WK8ZfDeFUOmKa9BWFzjbizm3k9rg9YDiCFcw7+t4qrFn4kRHCuZXKdHhx6m6bPa
N5i2R/jkacokqXKti0GGG7epBcJjwRgdvJOaqICYHr1uC5oXzHDfStFpV00RqQG0HuH+u0Iud8qx
VcgAjJMqtDf57DKK/DqdLYeSJZcc47UwEKCU/5ElRBNFbZXugPeFx6zC04bvQ7hptZcx3c91DRDe
x3yQzQWuruEfiWJTbF5XVk4MSMzAza1j6MTCnEHRSyZdV4/YmRTBIDDPVAJEhq/h8hIpz7Z7H5sv
rRmo5PUfLO9MkHDTuvqQx8vCBfWGvyi+Gjd3RibrzZGpI9y2WaXgCUogZWrVw5KWe6VVno0iftbK
9L1UQ4kz5HZ85dzPlBLsvNXHHGR5EDd0Fo37zI81KYA5X5grGciQm6YK87sK8zIT1bYhweh3lu60
6mOMX8Nqo5HX1Nm6bUw167Ejr3n3XKSa/w9bdiZZcIdGPVfIxUK7PDqxog+q7MBSWYJqdQnPhAiP
gtwYU2usuXrZndFMQT3LEm6rbgIZN6C7qlhDsepWuiTR0p5nOOJnlFzAc/9ViXYTqFX+YbnO5Agu
onLZPDQV5DTaTzA5AnnnayYj87xeLVPFD0MFTJWJyEG4ESttmpGegFNwSfYwuS6GMmRv6mu/cylC
2HWAIUVGZmDXF90BB0CmgAtgcjvA87sycM3r03opSth7fYw6peDATkra+0X6rrWAM9jPw50rqw9d
2wCXRDA6SUw0kYupoSqPSGoZiI46a/HjsbwDK9NnVWueiZPKuJdWFxCsIPALGmxOzBjoTrZUk4l0
YY9GNHQoIPOh0RrDYX9rblDpTIxgblNbKgTTmkA0IuyUO3y4enoJNVnv2+oeOS7Hu0RTLF6blzHY
AEo3giwV9sjIvymd6tKpKYYj2E/SbTaULybpZN2qayI1QLEhZe0CHVPskckrZZm02USeYEl3rXln
Tey+MIFt/ZKoz7cX8TpvjeASjcsgC0IB20KD8aV6fcuQwCtsPAABX/tpo75MVH9Cfuxg+25Ga3/8
FHk9HgeSzTOu44lLucK9q7VJ5syAuAe86atzlx+XxzZYHobNk+YhgU57Wm57fJtEIKN+tQIQhn20
WyUA2EaAIekdzopnUxWAx+zIAMo6fhg/bq/M75Lw5b1z+Qn5vXQWfDuMNX1l8E/4EG/j1+qDBLEH
dK4An+BQBaPf0eXOofpzSe/irUEHGcTx2pk93xrhLk+cZlTyCR8gb3ad8dUuK+qGaLr5elvR6yfn
pZ7c5Z7pqVV6O4QLxJRtoJn3BqfZTajqbNp5UzWyYT6ZUtx5nEmbxyEtkwT21lQV5cB8eAtm7v0w
f7qt1doZQlysOmiZx7CTWKIz9CbJDIXgWp29STGoi+nqoba3TvWayTBhZLKEjWrAV1UjKQ9LMVvK
ug2xP09RQ5fwxyJL6q0dG+RjUebkEydocLlcvglIBTHiYeBJTQ+zui/H70D76d0feY2mwM+Oub+9
imuuHM24BnKWBp/tF8SpXZ1nrIa4cPCT6hjGXyy9lriCNZXOZfDVPbOIETf4VDYKUh55+tgXOoCz
7Pe0/lzW1b2jV4eI6cEyYYb6tmoyscLdy2qMKo8dV62zNq2pb1RWbOwOAGvouiRRFOT9QstJ9o5a
s5VzbfnHOtM2Mh0AdTBo2y9zEOm/uvZLSnbG8imKJS82yd6JOcuRREZnNVAQ01AUAEp+NX1dkL28
vYwSfVzBj5vhtAB4ii+jUm4Tc/Z0PUYaNgoaFb02w+a2tLXw72z1XMEn56MZm8oMact8alsHSD6y
3pY1b3guQTjLExiM+xwYPl46dAm1CwfHuDsaieIxw3q0sgptna6kLiDbKcEDp7nZaYh3ke2dIl8b
dUo64inSO3ddDAJAzEIhFSfGgHZkJ/GwwPTS+LnWN1oa0gYJ2ds7tObf8cj4jxD+Ic7su62MMFxK
fprb2A9Vzmo1ntw49vqxkyRZZKIE52QlHZBjDYhS2+dSOSxhugcSDSBqdrdVWvcUf1QSHFTbZhZS
H5BjoISJEWCFTZikf2HWzyR+aPCY7wrJS2rdzJEHQ4MiusbEo+tMrcYWM2q9ekiAUEeypZ0oQL8q
WYPV6hIC8Pn3yBL6JATVjNzuE9LErVcMph9PIDVon+0BtIuSLMtqmIny4X8ECd42nKwhyVpoFA7z
50klH33s0groHppaHDCNsZ1s88Mea5ohH1dP4w9DGd57Z3myR3RUVmh7WaQ3wDWUG0+s4oXyG7Lj
ejxwTht3SbsE+OXqfTaoWOGONiAfbmOvLR4H/Q2YjZYWGJFHgDmRYkJxSGTPC33VgZ59COFCMDOA
n406PgR5eLA/z168bfx039JGpabXHSqLjr66Z953EBLTX41C1U3mK5scjAPL59uGLvkotvAWGOoF
9BY9Psrc90DQHbMvRokW9sLcsdzwjd4iEmexGmOf7YAt3B55FLlxq0Fi4xNabtBX8vOLe0po+ANM
C6A3AD4/frVpE3nRxtoru0n2EFk9an+WX+y4M9omTdDz2XqD++o0D0kpy+Gvet0zyxeurFBjY2+l
sHzmnOzqKwMQQyWbi5HJEC4tLY7CBQR6YIpfIj8PP0eAnRkxXXHbPFb94JkmwjUVG3lbAagC5kF8
PCXp6P4E0CktAOQNmCTQ9Pa95GJcN8g/XkO4TJhWF3pqw/M25ruS2l7Y+HP7yJpdb8hM8Rqh67cz
+CNLuE2cYhit0OYeyjqQHnXK8qFZvqtNGcwaWkVylbbVS6sHjXuXLpKVvdo/9MWfN94J3jHLltos
NDTeLdab4rza6Zti/wMWHaZugNvpoAXfBtPp5cWstU4BVAm0R1qtRRUAP/fuEKT1820bWdXkTIpg
iZHZAfyWQUqK9ljFKFCJezDHH7eFXJkFX64zIYIhNvZQV3EJIYvxkxnPHSb2NO3V1UtqEFmW6co/
cFlgVEV/garxOfLLZStIGfXAFkffapogc7rLY9kk3ao2ZxKEC2BG13k/1ZDQdIpD254c6qkBX3nr
J5r+kMf/gBboYL7SBp0qb0YR08GxgUxx6mBKuXCXr0gYLyAKUY9RP+wZ7pzbO7ViDpAFLHcNDS+w
OeFQ1ZwRPeayQGZHnSH1jAGoZnkT3BZzFcYAJRB4BejtR4FcvZorSVJrXlJHBeaDkWIqud6i0UWj
zuwc56qWlVjQTow9v8gMcVBClHnRwwrcoatkalZOurkY2DF1C+i1AP31apDl1D/494fGPxwO+jbd
N35BDwW++emAL/+Tf7g/fMIfuMe/3h8Gvzr6jN77+Pnp9x/EH/UtfMPn38JPf4Pf8b/49/f4tw1+
0A3F157yr9//4JeAfwWfPXryqEeP+JHzb+Cnhy8abIPtFn/mEf/wP3nET6pt6fF7sP3f7/z+heLb
QXDE7/P/k3/h2/z/P/3+S+hx6+E7Hv8/tkdaxV5+ct963wiMh19vskbxNZPB9CqGA010nGGS9fLA
4WmRdgXMBBMuH0p+5H2GiQxsWiZD8FKarYytUUFG02qALtOBrW7slNqQPBxWfAcfxP2PKoKfKgt0
ARoM1r+ghjCpbwUyqrcNX6YI//2z1xZguQ2tXKAIWJh9NpVegaSpbCp0bQ6PE51Y6MLl8AZiNRsN
yCbS95h4C/UQqTR97JORVqa9GEdt1qwPML8mEF/XzNyWS9ZmgRqHtvOs4FtRkKSt4tz1rQvPOaPc
ZdGqMCIH4IZFjNh+sivTQ+CZzv4yKLnuNSNTyR7oFBg31OoqJ9spA/3EsW85WahTx5W6t7ukGO97
IBnVXgbcPRYYmPmS8Vtfv1oum7otISBOQjdZphFN3Yil5uen4pfqJbTwEvUwfv6Y/WL/5vqFjHfo
mqWVS8UXPAzKnej6v9zUXgUY7sJbyReX1nfWd307b537+lfnvz4C92d+iEG3Fvnov31TD3Zw26Ku
e0AE6cLZqN0WwUiIlvzZokscsPeOdsD1CwNlq3/IZimvZ59/S0O3MgAMONaIcEGwAqBNSw5d02P9
q37XvcLLD/Ze207P7NN0B84Orz5wIkH/tppXly7kAuKNw/cQUAKINSottBqtmaAlA3CTbfkDmiLT
d1ghrWRp/FUd0XT8u08XEYR4CbZZOPSVAh2LIugDNSh7Wm/Lg/UMWq7jvHE27tO4m7ZpICOvu/I/
XMkzwXwRzrxDoQ9W0qgQTCqMqaSM6rUkBSOTIERHiJjKEJ9BoeP0lucxVdG0c3ujrjkXBSWE8Egh
IbwOIBToAlOg+l21MR87SqNjG/k2degbcAC2T8beepQdhSvnamDAl9cP0P38G3Lncvn0qYqtpQEa
ed2+aSxw0NXuvt/Wbi1wwUgi5nvQ5QVcH2H92nmKs0jDtGqvR34R7ZuxgGPd5Vb09y8MRCt/BAmr
WKKbnyhcECMtmkqfHPYGU5UcqqsFQ1x0JkQEcneskbn9DCF6+SvOcEX0GW1k/YR8ScTgCxcRusRQ
G0MSU/COGpJxSRtjSJVNuueQI6l02rXvs/tiY2i1+3x7g67d4W+d/ogT3GEV5tbUEczegu0IYHIl
1e2gNX924SFuM6qbezW7m8YniVT+twpK8jtAtxCfo4ol3rhEG5llmsgr1iq7V+fh0H9Zyse+LHdx
Fx5V5CG7/L6M5ue0au6tztpppWxkdsU0Lz6CEFp0IHEATgM+wpI3cFhk2Cbpsjejuadms0jOATc/
UV9w+GBCFxCfaAkVLtqQc0mZxVgAADl9rrMiGBoNWFqKeoqV7Kdbp/uQjC+V6fyQLPRKKI+29T+C
hQSUVWiAGNCGwmtzXBQ7QLoNT3E5sfRujkvMAwHTOH1Qo6EGvylo5ABbUWgjGtyBg/COF5aMpmB1
HeALUPnXgSAsXv1ptLRdPEwF2lvGfq/M+hdLMbIApvaas+TRyrdLnYF3cOp/3V6IlaMLSA4LTyeL
h3OiwZVjXVpzohaeWpL3tlKomfegyJFlO6+uXUzE6ADbB1EJGro0sbOhRweK3tdY7mZpaFnfMYzi
EHujh4EqJTVbO0McyQTj3nCtV+/cbhytcnDmgk+QxOmGJR/J+DAap8o+WYDezqOJqsZDnuyH9ovm
SAz6ej01IJTqiC5QPXWukOfUPF0U0LfjyorBLTDtxwHcBjK8Pn1Nigu4SwK8BsCui6CXSo4hsimG
Vfqb+4dX/uMZLzfvznuZ6S6mu93fjhtyrgR4Xcy8Ao0Xt/vljTg5oACZAO7jIf1Ce7DYEPCz1V9v
m+JVTCEIERyPrSKsd0sIiTDzPVdHc5BVnK9dG1cDuQIe+qGTTLh1FzsZYZ2QgIqz30UZLckT6ByD
JpeUPdZUwTgyH3MFTTWs/nK94mW2ekPtC6+YlOqpqi2yj0sQJtxesOvUJVYMyqhAoYSTAvjppRgS
WaSdXIix5zerUtGhHT2lLYpU9vB5wn1P5pC6aXXKInui9fKRWMX+9ke49lsAuzEQR/MuM9iHcCk3
bNbnQq0B29Wmp1l3Nv9D2nX1xqp02V+ERCjSaxE7B9vt8IIcochFhl8/iyvNfDbucevOSOfB0pF6
U1C1U629llA9Axs2WmUP0C6rpoehIQ5ERW8s/bc/+Wl3EZ2hVql2WlMhSCW1XZLCVgYJPJJ5+ZnX
46sJiNbf67xy4BRwyyIrROsM/nneWd8y6j5hgcZziCvJ6VcfXEp5tEWMwP3/jCzSdtbjNUcMRooC
3nGyE1BUkFs8Kde2Jo4A/kHTDj+4+GKxkArgW0J4F0CqXQALmoy3sCpXcqeZAuk/NhZfJ216cMTP
NkxlskVpK5bbievUBK9boGZg5V9js2q3VnZlT0BgA40j3HODcGZZbmFUmtU6KXLoC3zFEB8cTE/V
rLbeNkLq/P2lrjgSYCkhJYYdAcKB5bYvdYmVSlPmliqGGFY45Zps4a4Wg7H/J0OglQIv/VyMLE44
oI7QAx94DoJov0u3ZgzdiUECfurp7wVd+2RY0X8MLZxvxNuuCpAMWAVbJdGu6PwyftEFW87wvZD4
COl+am8wGF5xHsCkghMIiEe095ZeUgwY57jyzq0q7SzRQF8lM6yeYaRPv8vr0irVJ9bduFm6+uW+
2Zyf6dtBHoQeV9/gr8PYpWZzxZOywNeVtVCLNw7zjcX9U95+M6SmXZUBTJxbnfqGkwg+1WMO3Tn+
oPHeTiJIu4+3moI31iYvctqiH0vQKGJt/eQrDdAkSemy/sPgw41d+bsUA5ODiIY7eu/QGVjCFMZB
7KouBpODAd1UZUQrrtoKoHNL+ODytqdDeas5fO1sf7e4WJqqtizvdRFDx1Lp1cOrkM2qYZrLoK0E
rOSNb4fVYBv8rEtkANqRjkuyCezvEjIzJU00Sa0UYWVxDTE/XR2NyenHtIbEOZ4h8xS5DB/yJtcU
a5DHCkP1ZR7xjVaXWmEFvACHC0mFZD2mo+7ieJvyS67KBag8AnlEM68p0twGgSd56EdeACudQq/W
bnRQk9q9WqWFnUZaDtziIHccAk+KFjsMqCvzkJg5WOITpH/TWud4E3fhlKaZnZQ1Gk0aBtVqO46G
Vv+SjUAKbDGW9S2uAfXcLpWwaL00K8Z4q6LQzpxc4XLq4U8h8EWNmeOmGgshdkoRqGpHG1N1wrQF
V5SVQHjqGY1ZlDv0e2PNAzhm4iu57IGeAFP5WJ9DlfeTO9UsfUB0KAQ7rnM0f/V2Kp4TXplgZtcr
qL2k2VToDuTsRqDuCug/AojRkt5Sy0IuXCIosWyDpl7SLbUYdOI2TRzXR7FVq2Y1xmLT2207Fu9y
FSQxelyaLFg1RHZ2k4huMsXQgyK5MjcFiB5VZv+cGTJnUDVt6+4sZoVhnLRAmioX08mSvM8Ac5T2
jVZHEHKO0qgHSUIQBR6DvFbjdhKva3tEUaxY4CKqijWLGjl/D3A7eGlrCa13aYLWAshq++aJZ3p/
AhiOdXRkFX+vM5Z+GpOUQHQSAn4bDapTAk2SQdFtUOtFr2JHxEOeKzkaC1KWOw12zmcRmHq44aDC
veRFxFW/bpqC0alI2RuDlk7jxWmi5A4DObgIzSrWJo6WkFTZZfgkpR1mjZZTorTVBJJORexo8E9e
XcZySFkkedKgVK0Vjar8jI0JeRBTrCoo3BoJSCDykph2gRGFyMrlfgTNnyY0ASQXBoz6yPM4NG1w
DsC+WXAloaZglKEt6KRvMLAMvKanjqHE7IgPAgBF4Hr4AvhM+kyyTipvnFN5TiT+OqaLqDVlQUEM
lmWWG99luxK3Yf7mtLG/TNvvb2Sc80/9MIV2JC50wGKEwmtmXvkZOMRcxgwh1ARpmINKongAPw8t
SunGin5lZ7MVDZUWrmiBHF5mZ+Io520YwIqoPbVqQKPw4+9Af7Wt+t3C/Eq/xaUgIg1m2iGEqHnT
O/PTlTv5GABeCevywqy3joIpAPh6sPS40Y14/ytsYHEaJg0wd2BCOWT5CiV0IqeCzW3pelMXlzi5
F5IG83dO3Hc0YrcQnb8i8MLcYqVVUxfoEaLVr5IzEd1UfTdCt6y3LLGnEnri0Y3U4toO+b68Ra6G
4NCUYzwvj68awQZLLkBl/xbbu1jTYsPHZZaBkg82tAb36aEbj6jHhee/98i1TQjufKLoqF5RXC6a
cvoQjHo9f6e+OKYKqsv6628Dvy8W/1nGfywswnkAnTI1LuZlePq2EtYTFRzsRwptH7f3emfwuS05
6km18o1ggziZ0cHpESQt0YdKH72VOd1a8eJwx1EgR2aN5xkb1YkqjcZMvuE/bplY7Ma27ACOnl/q
iJ/m2kPf+H+/1OvbDxQXKFTlWchqcbAHWetME9vdiGuaFE4yPMna+W8bv+V45w83D/SD5AWjfMut
0WuRJmjd/OEeZO+ps5ML+AZ7T/KSVe7VPr+xpv/lIvY/9hYbBc3JVpRL2Otc6U566p5k65xYQW3L
x22/lbe4EPVucX78bqssFrnYDSkHR+So4U1WSkxrc68AH1tndqyutczuMZBcxU99XdGiOvP+xtG4
uk2+0ZYtviLXiRAMFRaMbCGqNtp4g1v31u8vegw1EEB6meH3WUwsU+0d8V+z6/9ze4bWOrbgPKA+
R4FvAQZ6fxyMKRPcoNDSqEKTTbw1GnxlEShVUXaDThbdpCWSSdZ6yaxyiPyUwU4M7xr1/u9tTuZt
9SPYg8gGQy9gKAUvwcx1/nMNSPrUOiqyyNoMtmGFvnlQqOHFduBy2rhskzjNJjsRK8R8GkgRLsfe
U/caQmdOs2N9wJ35JnDIfj95KKhXMg3th/TfZgqLR1z6E1QISZmnkSXrx1w5seBGy/fXO8bva7Oe
BWog87d+E5p9uki6HBVQ7YrpOVdvRMt5Iy9fsTYjEjFfhKi5fMWkalB6dwXmA+TnoXrEkEAfudl0
YxW/nOK8im9WFm8pNANceoRALsnFRPtgDfFMwMVuuPbf4QxWTIxrEjhFHWnbImCmU10D79NGVmNr
F7C8OuU2cZT9SwlwMxQTvGbL1p2VrUBluicHfg8+Hxv8gJ5wXzjq6u+9+xtFArZzpKcK/PSs1/5P
p+fb+QOWsDCzvI8ArZYBY6+d+ss8sDO4zqYNf9IO3Ve/LZ7h0Z5GN2gtzf3b/pU3/sP8wmOnMeQo
xAjmyeir6oEQSM4mNxLJK3sHQkKzuhg+rQxWj5/HU2laATPNsFFooV0nbsIPvfBQxTc2z5Uj8MPM
YimQ3ZGLdICZEAjTtl535IaBa+8K6T646cDZ95sthCR13peNEkHCAwp9j2YGHQXzhp/4nfBjP3w3
Mj/Et/3Q5nXHew1GBD+7qLpfdnQoaODx8/1xtD85PQqjhbv7SnUV0FX6t4TgfofTxQMsQpqZG6JY
QCvQgqSCTFlNZSewS6cOvRGar/Cv08ffW/B3lrKwuAhyoYk5mnSAxUpw2UVAJ8YCceom3HJAi8i7
alilfcPktb3y/S0vol4jTLjTJzDZrnNhV+IC3/oE9s8SnxguIkcqZbYAJYe/rf5DYLhwogb0nWdx
OKgjol3189tiHrSM21qNrOheXSnIpgFX+wo849K/VsczoE0W95o1RjosxWOWQcctX7V+aAUWs4WR
xrS6xFS4kWLIvwovqIICMC2bBNsatyaL6KkI2tQB3hdZ4BXeoz9OjbV+yM4DHqN34y/NBqWZ1dBk
m++/FKenewBqqbHP6GtPw7e/X9E1d/jjYRYRwKiyWm0KPbJGK7ZUakY2GWljT1tiRW+NA5FmOnCr
sANLBr8bDW7cBF5xVT/ML76QokNsQglhvqtWmK7SOdSQMdpjhDfsyFd8yQ9Di2MeJ4XM6wkvfXQU
mtF6X7myk94XVnZufMmfvIfOIm5KFQddxr3pmevWzy3zxre/cgwM3IvMCvE6qsdlZlbXoBmdChOR
sPZM4dixGzv+9+gW9ta80UFbIEMgYRndzJFD4GaCKIKxq1birt93pT1hVtOKatoSi4XoXFzqW7ye
v6F8C7OLUFCF0HFhDcw275iiwJ1+umKb0DFW0du0Fw+qBxGIyHHMlXQrnF/7rt8X/OswMS7zDpZr
p0hp90S+Wm861KC3ttSd8MK3NUMucQsCd+07fre6ODUT5NqKUIJVVrlFdtS0j7+P5e/fn9V1ZqUZ
hL/f2SWLehMTWCGSIFyDrOPQLDcp9BNu5CJXYh/MSMBIANOGKPhrjH3stFiYoFIbbxUM12VO75gO
zj/KK6p48RcEQ3adYY1Ut4f31mpvwV6uuMKfD7CIRMzUMiVAV9nKqOKCR55RaWt8NdunD8Md14Md
boYN+ZIdgpYizTfJPZFpbInrfTNZPEC/49ZFytUX/+2NLOJUr0dhqMQgJ1Mg8SiRFVikbyQcvz0e
QAmzCg7mI9ApWIIsVEg8Qoc8SKwRw8wGZ7SFWEA+vYT87u89ND/qz+AHQ5Dt1jBICEzHEv2QcDXG
VDgMGUVrnkIljzeqGsYnJVcJNNCTzmmnKQCfHL+F1L72EueUX58xgr/lTASzMDrQBQG9WTEr0HPH
BHHG34u7agK1Cc6IBr31ZTcnjLmW5hpERnGtfUxK9gg94hun47oJCLISELei5bzYCtlgkr5tAVXK
ph1IWysANv5ew9XjR9AB+G8Lc6LwLfVM06lM2g4WIsXqHQyFAdnf2P3r3OhrMgf6T25ML8k9wO2h
9SHi3vDGE/zORECQhwoeDWcM7pjLXgQxBiEBhjO1OoaYPycd5BAe+5vSQFfC0k9Di5VyEqepzGBI
vQN3DQY/KE9puWGrzHqU32XXMOkttiXpd2T4YXPJk5dk+aTW2vz9aHkvrkWLPLd4n5/GgVkQr6DZ
2y2AyuytlicOBSWKSsxGofxa7hhSTuCKhmxEmAS0lCGndQx0Ww2OjeT/vXWurU2dgbAKFB20X5NW
chbGTY8ZEKsL1tNky/lhuAW5vJIZzhiiuT+AxPy3npPecKHsRBD1ay/DASB57nUu+judH3qQwKnt
yQHXD5JkK7NveeHrtuE6AOoA8OGXfLqhVYPEjAYK437c0uEudyG6gzNSW1FjCRa3zU/ck0670B0m
Wm/aGz766t4BP+X/2F/EdzEGfoUMsN9awUlfaRVKJNz0WYU3uefJ6iNbsm646ys5FN73N5uzP/rm
DdjQxW1EZmEE8FWuGE3W+pNQ0LfE4u8DFm9HzuAEj+Xu1jjEby8AMLU4z9kSVYdk5mLbNnk2qXwM
E0CeBhowrwMwyEANgvwUzIUZAAvhvx40Iz9NLvxB2QxSwxSYTDRx1cofuFkEOcqNy6Arde4PK0sP
0DBZCvIJVsAB/1G501O2JitlB711kP67ANK0N47lFY/+0+IiD46bGp5OhEURPYMXcMPa8WHchefO
T2m2GywkpVZ+El32ICGpWpe30v/fHuin/UU2nMdSIDIN9qOVcDDvQlw/8AvAEFvjfgydydfRbrb4
vbxH//nfeqSflhcnJp0M6PuJUYIZh0tOPvs+dsV/zdzzc9eQxQmpAtbHdY/VsS56quXwTSDPBsbf
/17J70uVhZlFqThIUZIE8+YUvW4rxj4Ie2z2OZoUJ0E+9PawljcYTrKV+78N/3bqeIVz3EB+COL9
ZbdCnFg3VQSvsJbuhcKviks3/tu5pHlpSImguYUwhTG6nz5G5mEndLOJTAoLT8yTxzAfbpH8/laJ
wriCZII9RJsJdX6h2ZUkbHhdsgRjimkLjoBOKZ4JEepPQVHrM6Y/lR3UtKXGKpqoOA/SBCBRUMTj
mwaNEeXW57xyJqCMirlIjMbgylZZnMku1hM1ilu8VkyZTXeY3nPZunzMSyfUrGozrvgdeAV6Ss63
itPfGSRgid8sL05joA1ZMIpgv46Mc4n0sepu7JhbBhaHrm/LWJwIDJQFWAWgftqQG32TWxbm//8W
lOR+AhHJTOBdph1twwyjrrd85vyQP7Om+S0BWmmgcwFax4WJLDDlKW8GHDer99g5tVWXW5OvXVwo
0FndTntibrSOKYj3tg8jrf0bG+R3l/An3Y22eIsFaBPiVAXViejVmET0ZQ8EV6s3DKq/qVT5GHGN
BX0YXBzbbJWvO6ehg9U/K+d3yWJusYLalZ3cTIFQCf6Ky4vnWryYtm4UA5OKICHil0LeJM2XJm3U
BNnBuBm7kyBiDED26uJxkBIKulRa1naQIYuXaKFFtgJglAqCUXFVmrif8urAabsLBxNffMoSZ5I+
qjpYAadn6cSqtXVRvYXh2gwPY3yMjXNCtqOwEgw7jAEiG491CdmwE6SUuPjahzvIA3kdIJpaFFKB
FTZhdtFh2hgNNqDjRj8bvUF3oQ2XOEFqJ8U2iWahUmUzQdwGSIV2JYHLwU56qwJ3upJtSeVqYJJk
9ykGi+LcGlLXfMyH9xTUabnFgOKv03OqTzQ5Jbhb1iaIX8uWGe3NvqKKsOLjqvsIxjVhH5rgt9yV
TDfBiNB0LiTXTL10hFCPxc48PkSFC5BpVd1JEu1ymnZfI6f5dK6eQ9Xmw1rDZ8eUXr4tgPzJV2oP
QafewsUArrDk5MR7V5zeUIxB5Ixh2CPIbLVcS4OH58Kdblu6enWngJ8KsLbhsdFPeupMDeixnNJY
ZYmnSY8AyUGGiE7NQarcfvTGd8BS68FT4nWUr0Q8TQn5ry1pLPVB1O47JN29nZWuCfYGPBSXfQa1
rqL+Csgm10eKBNXIt1p7Lyk74W0Cn0T22cp7lR0aIGCUPZCuaeXqI4Q5HAnHScLsg42ksmXHSYCZ
tYJuQDTP8MkD1rRP4lVfbivQfWtUzqgmWGMOLUNPVWyjORqmxTu36fxJOXLQEGykZ+Q7arzPY8cs
dk2zDiMXvKlk8mrlWeldJXRQa9I6fUtxxgJcATgBbn0NCvLbsoFoVncJcAEYeyGQXbHDlQ/eeGVk
F+qTsSa5q8ZW/YqNKvWtjeE+LfMN2TebdXMHXouEQeUHus956MtQOCDvvFjH8XuHIKfuOrYfBFcc
acWdFtrN2orJbjJZJN7oqVdHGKzuITkV0yH3B6jAAKEb7SvVnqS7Qt7mI+j7qI4Bx2GbimDWtjh0
c4Fjf1Ni32RQZwPmFYndOLgBOYvKNgcOcYw82XztjP1QOoKCIGv8o4YrQA0PWEiqZ6sMeYTuDyLA
9w5rKevcor1wcyfCiSc7AaxPpqc9TMaql8BHDIL3zqkit4n9pHVH4sWQO2hsRXESxaCmfonyQyCt
1dYLOSVsqwQEdGW+mbjhZLWYsipjYINEJ8V3Vw5i4ZrILZrXobzLhr3ceB3J7fZpkgcaShrFYWkz
uzRcUbkTpccmCD2uWDKjOaGd7gBb4yhiTxPXaLwGF3Jy6grjuUD3IPTz+qsoHrS2tY14oiFwZBpE
kN2xdoZ6P2bPOTCBkrEPGi/BlQ+TenBpOSl5kdpjM55R+bTmqzk4Kfh1mxXjnsRtvb7g7k1+xPxv
1lHZwCk6pgHQpOumsEE+nBXPJWgca07jzAtBZ6pa4Acuz6bmQKKhwxVXsptdEwIX1Cq7bcjW0rvU
AXYwYrTOFclGElb4mwQQXHXkC95NNLnBMx6kXg31JuhXXD13I/h+wd+IGI69ZVjCCZVS9Bp8FEDh
owiXt2btGeIuiH3NsLIAn8suK5/kF/CiRf2KiA48mpocRAFA1seiu4v05yZHAmTueGMbK/mUFbaA
snayJdVpk031HMQHTNbqoWVkTkOsETxsHF5DR6umFj6VajMoL1KozIwHLcb1d2XtgCKpGr5CY5tL
e6ZB/WCTo6wK7TH28XWljA7iGs427FZKYavjtpNfMawjZCsS71u26dmlBMEtAdM/YD3zUDdPTmq4
zkOaYhxfXMOF580+Sk8tt0TijvKKT29BvAszR48pJgqjcV2gYlesUh9oNXgRsyK2YvlWGf3qix9n
P/YuFidVuk8OCfaYCMYlS1RWcD9yvw9x81nfGdyLgtxK4TCmFlR/6W6qevilLWmPYX8Rhy/IUrTA
/pCWypVbV4HV11+a8hS2dq0CjUJyw4nWzVo2P4XGbZQ7zp6l6ZSGfv8Vql4Qc1oq78p41JSZzCEz
W5uA0zQs1lzCcIyTrSviRXepTqVHg3n1azbSKAUVQxZao7BVV7jKUKM9T2qqi5uEpfs2coVwLYxP
ou7yaTfxe230I2Gl5NuyX1fStmMPRF7De2fFBq2UWvbF7lgrfjFsJ3NdpyEdLix+keCL1K1e+UIB
n3+HSEvAq9ntdEDIG3LQjAsXvnLiaQYIIMQHXfH5Gdxwg24FAQdZ+pPStm4WvZetvuoPcuFn+Jft
6nArJLNjBdBjDA4DPG6CfiN56BQ7U9aq4OaBz4lb9hhctPv4Lmpt3rryGyg3S0LLyceHSpD26Njk
ANRQSXbN8SnOtwN4MiO2T8iKSw/z50t2mkgryYWPamInk9E90t1UOxqiI3Qr/HfZn8bmOLJDAQy2
KK4xpU6yld4B9S5uRnVNdCse6Px6QZcSqe8xe8FpBfg1l+0OkyJOVVvSTPMLWQVLAuY/hYLlHqOe
SqWvc3LXitM6NbymQIOvT33MvrmdAQ50ptOyIDM56qbJziny5WgMnAZjNKm60tWMtg2IBXnjZgF3
hSl0RbmniuiYDTDhg+iM5YuOm1rdMokjbabOBtlIFl1K0yvO2lHN7Vq207fYoO0FTC5RBFVBL4SM
hYhgPmtA9A+C6bTxJgs+0dFSyCoR8PWpIjmsX6v8TfswCldHEGSbvPeQQ6l+rvmabtejHfd+L3qS
8aWkG7F0tBIfa8XSXSBYIVl1AeKwFSR22R67VSidGmmLCZdctLtkF0JZufHN0J7Q1UUGBnc2AaMn
UdlPkUXdT80zgjuIzOHQJ1r2SDZNATe+3MN0i1dhtCIA81/bYxpA37WNBh6uT64U1ojpvkk94HKq
rR4HwzfiY5GZSNMOoyL4ZLCEHImRvO6RPZTml6k99ZOtpZ4uWEggRtxmz+yxiBKJOdGg+aqru3iw
09agTASWrD+lAgARUBdIzTMaVDRjj4VwiEYMDuCDCNmBcTDP4txALxchddsLa1mZ8AEtIz1HxFLZ
W4RTCAXOun2FNlAR42uOwrHnxEpgIag1OgkrE/Af8c1EriAYniC+1sI2rSqMRXCqypdc+gzUwG4U
LzC5LwNSLOqoBow9wpYRRpaKlx53GxN7uEaSLNYxCPkyXF6/Ji1UGOq3SY9XgrnPtRpkw9uuOquq
agUR9p7wyIVLiry5qD50pbInGVTE8UmExpDZ3EkyclUDP6h+xubgFtOhMlC/RpidiK3cwC1Z/5gJ
n9m4k81zrL0owgTEc0jz+LkUj0HLHXwbud9WvUQD5DjgTMXxF20yjS4Jn+DiJ5QVWnUX4CtBytIl
zQs6cRhf8BoyraVUdGrm65F6EcFto3laobhSsqsNO2HbXL5I2SltPAP3gWF/H8sabaCyqvjK2NAe
vDFMADMlIkKvX+rmtap3mAdoQZBkaHgN9ykExYvOq5rB1UR30n21v+RdTNl8fYzernlMI2+qTarn
KGA2pHjNyIhBo9DJDcHqjM7ug7s8yKmgPUf9o6l6Sb5tMDdfZLndi6eCX7oht9UETFzT8zC5BAqj
QxDQQT4EYWEJAcGakXiW2M2pr3SXGlOKHD+QTaUX9s7YnIV6H8SPY5ki4wUXe1YhVZmAwR40x+gf
JRlAiTJ1SqQsQZBCzVK0hEpHOvcyTC9lddcFd2XplvJzTp44XKGcPUvpW6lhSBHDR3p+4AbAmco7
uhJUE6H7nIQ0HC99cCikSwJuUS3yyyZwIEJGu7REHQP3TZ7y7GOUP+v2QOLHYSBWkKUeCS2wpViE
bVj2keCmaDIJcs6NHHsQBNGp0HMMvzhiMSAPA9SGfwSGsWuN50RYDzgxozjZg/JaoTMYx+cAlD9l
dWTTUW+R3nYHiUe44wapqnk0pftCWEWZM3wxFFjMyjSrQ2/MfJyCY4KAkz4xdm+gR22iBHUDier1
q2aAJ1L8NIAUlvTnAgVXYK6N2pswQ5Pi41ti6PS520rb9DF3B92HtqqAtyFnryVch0iOJAK/zPBC
4i0bj0pxBHNWJ/u4XqWZgKkwGlZ+hGSS2JW8zgfaD27nI0cK8m2arQr2IkbHojvpQGpClNNWmg+Q
qtPwRR1dBgGT0pX7Nen8RMDY7SYwqcFXquDMzv1YEarhMQGMGd25PjIw0LKLxJWaHxXMN+tbtCKp
QDy52eXgSU1wbFc89uoJASJt9k1qF9OeKVaM4nD0+97qZURKKr42kcsEt2eekESUq1YWwj9kz6p2
j4GZNHIH85EIth65kMSVjZ0cIzlCSeMromWOPpM+WfBVi7KbITgzHJSYgJE93zDkKE28bqHzRh6y
cF1Px7LagB9FAAg89QpiF8YBkx4Gt1NcZSA/uNfcWqSYLwNWmOOMIbS2PuBS02insd+we1FxtAvS
fczGtTiQ8U5VVsPoo6428/WgYyvbwnsvuGMMEqevgt2zzIv0rSqBCPqEOjDrNw2YB1MbaWD+Fj+T
9p6ED/wlManiq++6uR6ElZHtEQbTwDWR44ZDC0BkbolqZoHqzI6DV26gRsJHiwQ8tfyg4JGTYqRp
DPeDhFVjpd3mR6l3WuxZnh1N8JWExA7lk4FaS4K8LnICJnReIWLMbFN0HwbqmVDxI7XZmVVj8QKs
OTIm+F7KABkx8RC/GgKq9lKwqtHNpMIS0SAU26+uiWxw22S444vHx1idaFQcVBT3ZnIw4PU67kg4
CTEOZI90InsttPeu23Vcp8w8CVUG1uCRGo2ji+tAGDyo79IOBU44VX4Zno0M9SFKnx4UTobdxSfc
wUgQeR2CwammEmXRURCsXDdtCcIf5k4KwcqvfVa5uAmi+2bcRnLla+ZWIQDAcH/oAwoyOpoCBCCn
KOEag3Y4gnqueKYRoQA3aZRAX2QASlSCrs8EATu42Uz2q3ZTan5R6MiBCjdo3sPiIgYPRV66cbLJ
2tXQnltTtkfyMpqnMjJoWng1WcWMgATjTm1foUFjVxpSuldxKNyMRMguTjUSNYZcoOA01bGedDMG
vpG4prypewzmBvd986AEttY+DBE24IvOPqRcsbTOawK0KoCW67SVSZDrmpZebWI22F2ZU6MGo+WW
M5lOSCbzZ0wUO0L8yDPU1ATjJJOtjIWlBF8F2jZwjV3lVxhgMJNtrzusPI0ZoG2pRBuB+w1Bj8uA
twG0B32VVp5AgbY34JS48tzIGOYMxTtUz6ixw/YAEAIt2LrGCQoZ5Bm4HyAlZTgtKIOlorrTTTx0
cGljyRF6lJgTXHTvFCA708xDlz6G4msrCZYUAHITylSFw41VjA0bjti/A+hFBSnyw2knjS/1tOWm
ZovjvquJx9VDK66naFiVYukJ+VcS6l6vADhIGpdrGxKu+va1h2xWZTpQebaDSqNS+Goa+ikvMa6Z
vlTDWo371SAdEw2lGlIN8JWe5JpZKPPlOT2dL8mQDDHDgXqRw4ONwreZ1DqS9mYopzH4kIU9Ye9D
MI9bNagmbBK8GMlJF/1YWtc5Cu1ap+LoIZWvMwxg9tANuDfQuIjgjfWpQb72lME7qZUtyRsR0apv
Mf6LgzCYaFO6vbgKmjnxW/Hc4QRRVdooQWNHAAQNqjPKd3r/VKHOSHrZlo37IH2V0wMr3oUAqWjv
VcOzEkh2W6xKBMe4g6z3ewyy+lyQ7Co+julaQMvMSGxDbak0euHwAuELiiJVK3xh2pSNE2vcHpuH
kbvdHOgxvMoRGgwkO7rymFeGhUs/5ILEVvmTgO6iDFhYM96PwilHXTGo20o/AaptgT/gv0g7rx3J
jWBNPxEBenNbNOVNd3W1uyGqHb33fPrzUcDBSqOBBrt7JQgjDYsmMyN+F7YuPeS0X1n9zFAytzID
W20ml8QqW2CQWsrv6K1n2TjV4bevsEikncyK7LFVayxeUqVZcD27F/P+xNQZp4MsHPLRXw1l5ExE
x9cZRz6dkRL4BE8etfGpF0W89J9zHLBSjpG0CSNwKHr6odzG9fvUv1j6oY63Oo2L/NPED1TzRtPY
OL3mbtNM66F6zX2WX0hABQAnwzaTUl0nJL/7gHatD14qo09N2NA0SiLBiVRtFSkab1a34+QASEFG
vGqn1TvdrxE8MwF6Z6X3OGUm44gHGfYnG75EfId0M1ax1dJxYzIZQa2rtR7vg2RrdeFnK/3oZnGy
+ueaj9JM6Niw9RqDY4obUQBiHsAYTyEYrgreNAIxNxVfCeS1BuVTnJXwrekeQzNcx6KOHLJaKb7p
5pHgaNJNqySnXzZ+65Rm90miMRieklB3fPDhWCfQrP0oF6hOO2XlsJbVF797YUyYm3Ihne+lSd0h
e9RzcTX11ybT1yLNdNK++j3oCFDr6Ht+pK5QhNm9tO1lxdYYFSoBJ2q5f45nIDsN9C/k715KhELB
YtwdDD+/auK1D4B9G9676SmAHia1mkkggwWgGMbH0uLYtvYJcwD0GpVctB6tvTRMm0qRGJX7aM2v
mnimzE3L5xrEfsnd0VJOIeElZGSvWn2hGuXYkTHVhp6eM4Kb9xaLK8XcNPG8GeTEY+oupweu97sk
F3ZKvEtEQ6KN4jbuqXuJzvHlq2IC03alW/gqUXDzVqIj0YsvaySkXpl2AsdApxXfYp0+RtVBiElw
GZ4Mv3CH0nISeo2i2YjBKbZOQq8RViOQjuy7RebI+sEyry19U/zZ9g/Y+48RB38JvBTzM0qQwWb8
bEpq34sZnbum/FJATJQYxHBeEzywyvtTqCtuwcqIQY+aEqpCdaORPsWK3ZatOp8P0VI9837EH8bb
HCY25KyMXKF57azmyUKb1VUD+L+xqoDKycbIsmLbMH5dLQ7acu7G+zC/qPWtKQNXFJBzL34F0h+E
wsk4dkAgCi31+rF0TMazdJ2MFTxZJTGNx7AVMNCjiHCm0nT0ZCtXJjMjz1OPNF44q/5XpDN8Bx5B
vAwmED2ZDkZV2nntDkCjy/RCZQQSaabttBw9gk7FAm4qxiu/MN1sEFyZ1dQBywVB74WcL+xCZvFJ
LsAq42MYrC8re22Kp8HKbXmERzpBRySQTV3hoilejeOnKK3LwPSqGDLsMRxmavd7RSXXzg9G0a16
AB05fyuUHCmHeSzHa8HrtXahFtlGwxw/hlc0DyFkiDJBiebjWm9PMltaymqowt4pAGEn/zobawxs
XoSZtX8ZhY1CLRzU18oy12l5EZK9PAqu0cZrTeCPf/TiySi9QGHllS9RbToCQzG04iDAKIbZo8Zy
qunvMnYRJbK7IgHSsusAaCxcpfNjZ34b1XMQ0TIHwqYKYxqx91g6jYnC9zSvZrCfOdlkonLsu7vJ
RpyDJqjpLq1HOKPjwDmkldWujx6lsuB0uWhCw5bwWKe5HULSRECvuXwogQokyuPHZnwfs200OX2o
u3rGsK+Qlke3I+tsCRAb8R3DPnQFNaVvPUTxs46WmsAHRX+ypAeBbbgc3ZYIsJTbSZNLQo8oD9eS
rNbkR7TKVcfSFdqLyGj7EQGrf9Ehu9poBHe/9cIjUQe2VN5mzXIG08FBaI90WLF4IjOIQuepXYgl
bT0K8rrkB3Zv47DPw7eBO7J+YmnbpIld+8dSO8WtS92EeHGVJse4edXNh56ijsmQNBNvhbyLAsps
EKgheiAr0SZFYe2zQ0nziRAFSCxvGHpb7nyHmfF2PI8kSJS2mj+F6p2VFNScLkjVA2kDM6SznzZS
xfLlk6yOEQSZNLtJd8lA1su0gcWTqF56khIdIgtXNbdfNKkjlxMpY8ck5D41CpgQrgCwlhCdyE3z
fK2Y3iz3bqA8DYQHRd1ahLVLhSvjNGGnXmUDVERuVoHuMCKIM4yitrpF4rEoX+jAeuHdoEwS6sex
57ReuMLKTSpPVl7b6sGS7imB4PAcYX/LCvSdmpuRNoMmdC3NL+mUezngSdO9melODnks4Pna8FLG
TxIYVeQfEz4FhpepfeIU8btogCnSus2ku8zzNklOZvo9R5KjkN8RVu+RddQAt5vwIo6P7XycgMbL
KNviOqB8u0IAmfJZY844DI9hbMv0w2SWkwHRGjDm8BzyeuRTIDiWeu6igyV5gZnb+VKCCl4hBauk
39Dcxvkl5sgOZkDWl1IlrJcxQ5JGAxDYgzVv2wZYXT0XHHWF8IPu9JiFOz1+Eat3HTg7Crc0Gg6t
mWluCYbaDkHuCrrljdKPzNBC8a0QHpP2W/S/Z0SiGfxlEdKG0OOanE1pwbGRGO/gz0WxDXSOQ5CX
pMeyk2ys/D5Qt2gsidJAUMDDzSfLlqWfIemAStgl+xdB0Vk7n6bq+F28SsNzjFQJhkmK7EreKTTA
M4Nt+RcfjTlP2uLKBQrS3E3rPSP5CoG1+i33uxQ6RlWouQRXZfQRDWGggEHQfsvNDylcK1k7TRrl
UgWhd+nAKkbxrui9KyqoJzsJu5dmD5p0NO4a6yiIYIyJNNMsTy8eMuESDp6mMN5FOtRKvhYUsq1U
0F2CYIrhuWuHIzV732/DcR/BGsqAmvzShVUDD1WnV1IyvZbSsMu9hOlF1mNj7WXBHRcxo3kaeHIR
CRoigKWoPA7qtvmrAHG6BZcvv/R2Wycf9fRRafjQtn31gE3Ojc1trZxI85KKA9Rh2HeOaKlb5pE4
xNIQGE0uQfgi8/9q0boUKo+B26wd14rPuuDFWUupywoM1pF8z/3HoHgUGZmdOUp3LOjHGMBqpzNH
XmWANJ6neR/Fl7a/6Uwa0UbP6nZhcVJoX6x0ZVq7vAepeCxbNqdDS0p9nkGBuSQ/u3MdAm9+S8Hb
oEK3hBulkQ9E/2CA+egB+YCujGGvSS/CQDXzBLyi1+uALmKOt0o2H3SfcPFwL3VvZXqt9EOl3XrK
D6n7iqtNnf6E8CwVg6+MxcI9YfEfXUYgnSMmODBoxCs0gyyhvTLsmuGlj8C+1Pc22+k+AOgMSNm9
Wf0+aPllMLQC9TYBMqX2bvmnzJK3RYMrnE1SlPtvE/Q2TWYnT73KcKHhAtPVOmMT9jV4Hs0vfUVp
unPhqtFZRbVJlaaw4jVXiJ70WmLWyE6iaxnZgGhqE6r33jrpCzBAaTGXHhQzmJ8CdJqaPNRgF0Pu
zNQSRkBjGwxE06OSsvp1Gu5KM3RNfpu5YIMmhOIX3X62bMj1h9E8mmJAviEvsYLU3ZRNCzcwrHxA
lFxcp2wFoCC59ZNjzxk+c9x3s+QmxlFU8P0SdyRRbD9ozcFvmQkU2HGwmcBKhHqwM+WrTZFCoAaY
ylUZ7yzAFQFyZZjOMlgREa2rWkeTgE36Z0DDg90gKZ2Qf/TSc+mPHgn563Rej4yar8r7AMEmek1H
qOvNnA/LI9Afkp46+xyYb315GrtjI687grt7VguFR4CSoGFyJYurrLf9UEIFn5fl5lN9SHtL3rWW
5vjjdaxRKYyOFB0AvD2qKElzJEBzkk92KuNYzavE7y6Ge+UPK6tbF+Gbke+78TImmtcKLZgrQLV1
j4RXy2LqloVFMuB7shPrVFsl5eG+Uk6CdJiBDtPo2PD7YvmrS9Y+yJvkTnTWgH6GOa20u0G1AmYW
WfcArtsyvYS2r6SzBxCHXfNRjpvKqQjuWm831Wvb7DXZKakboyRxKr5JRe9sYxwpY9vnRD8tfS4C
kjTOVwFsWax8zcxFNTZitAa/kkyvaxs+dS+XvJ6uFnWEVO5m2I2sy2092ZTSTZLM1RgH+0ATHFXz
BOnuU5y1zXUARDPno1Flntq7UOgFsQiSgsIccEDMHtViLynnsDnmsEETYIxhaduEN2QpP6l278Fl
wGRCeIXiFlEMzkTWd3XrBsMtg8qsQMCgfJDLVJBYAscVGYUryoZWmUjLNqg04l00vyhATObsxYBt
k+8fOAqK6Gz5LuoPP/qsu+cyOQnxtuUwV5XXeHTnKLJ19rP+x6INKaWPiMqtZs81AgGo9IM9ivC8
VTu+iEsDIEj2iOU7nqlthKMOYhtQ3lGr8Bi8Wnk2tMMw8SEoqyBeCqwmsftRt7NS2ipmsJd0d4yI
XE6punXWr1zZywljhpBtpVfXoYu51+6DQw1PY8Y4fHwvYOikwYKxDBT8tUYJbN0K/1YRdsXd2kpZ
U/6bG1n81snP7lIerynbag/9trOiI6GoHCj1Xp2bbT7ua/N5St6rynIqaz0FFjFsKviCf579jdQu
kFfn5upeo+mJlPRWVU4lPpHdZtf5rmb0Ia/V8c2rIXxG1hWNKMwC1O94jTNys8Cye5p/Wdhgrlul
cJsZBV33nATWOppfu3Lf0fDr4WtYbvzsMBUfKcdKQd6J1i/FG5t3Hbt98GlSH0e+sK/KmSnbcNbz
25Ay1rE5Ylln0ahIrwQnpzdYZhfWuptQfQbZJuJkDq0PA6SGFDgg+pdSKt0c+FVvnvOsooLbTDJT
bdBqzA3suOAO8lXNz/GCrXW7OF3y3XjMgs2MFjla5nyjd9N8W1u2iBEKvVoNQn0uCi8RXvDu00Ok
myK66eYPHDUUEoI2EJ+qfIeVETP/1owvIcdrrDGBi1qIgG03oswtos+/4H8NMFx41ItTxmIfcojE
75mBP72GZOvexFpx6YP2VFbGE1F1+65uTsKMKlDtWd5Rg44vmSn7i/pcGjEtyjRSrMZBC0CZE2eW
twR3mvDn/hDv0lF+jyc6pIiSXFPn18mXQBjGZ7X7koPAnmn0F0lSOsfA//ya+qFWL4Eo2eU4uTqz
lATt3vFFiIPoBkW+C83Mk/JkQ3U7g2UYVkFmG8SYeTf7BybunUv/uafJjoPCQaCY5WdpXqjntaAl
bhCs9c6rrX1P2Ukz2xVsKtum0r2cENeVOEtUVJBa6nFIrho42bpT1qNyVLN1LNPV93wzMiUgJdQz
MOTIUmi7b62/qf6mHp2xdoXEldJdgdZOuAX9ZR7lU4/+k8+VjrQid04O70XkZYEMRLlr9YEdUVgP
/cWkOWnDQ2tA7kuCG/Cvoyavxg4W1rzUxUlWqyUAb2Uw73kWbyNwWyOJTt3sMefBF5m2rgBcJSOe
L6lxlVBaKbgF8/i1punT+8Q1Cnwwyc8kKnQCpIEyglH8kCj+TeGgF4e5vUGnL4SoynoeTVbY88BO
R2DiJH2X4Sccl6GQ1cjJEg5kHgwHVDAhxzhBALSLUX1dIhADUDvxsWeHjvmmkJfKwqfWeyUtl1xd
y/iVnHJn6hD90L+WK1FDhkhJqOuVxytfVcJ7APqtB8j9jGZlDZecE46ttC2pVU6ZJmw7tDo5EQAT
HM8srq3kI5EmRzFTtwPMT2gROdbiwjErewhkilOqSdmd9LTexoZxX1Ie7XyarHXgoxnS9SUiv53p
S+gVN12vUR0NE8RCVUJZlPJnJhs6ojJ/3PQtOL04j9GnMfINGlaTfKZFTlCl4c9OkbOhDH4MKqQp
zU9apvHb3AzarrOs+KCzJp76zOw2fZmEu3qgjhN4bUii4vqxC1PoQDMDYu/4Ub1h5QcjacRHY+zG
9ZAUyGj6RAKdHzZhdwsi6SrwVdVKCZLmZewdBQKNISptX7XWyvTejk9UxCsLxDdTk/WkvSvpNQ2Q
ZkrqEoQ0xc+q2XqTGTvBIAAaf1T9TSYqsmxqV7fynJ012Vn3ZvB0YOBZ1qttbonzA0hdbFuoPA7B
ZJJCkCBGi6clhj43M0c0m3iVpPg401pIPFWKBT6sTrSlvv+S2jh0aU/7ta+17bELILytPkW/kY7k
WNbsKkZijbuxC3tbMyrqCnZP69mP5VUNui9icAzh0Ws1OTBLBB1m2a0laA0B9W1WMeUgDvpjwTda
C/UFK6ujWsdAEdxpgNcxUUVKEilNmIADI34w40c+1mOycAtx7xGDvLMmy/XVtMYx1rxnNbRxq9B/
17itN4ZfVgwzND/D4qXLJVvMzkMseBIhMHr0kKXUfkg7GiW8RhRSavuahs9IP1ZF39A0PRtLHl9w
6aeHgebfyn5GnwA2s1yp2iWELprr3smLg0VbramnSb0U3WsKiCwG+1rdpkhs5ypnweaowIj74AQS
yIgsKNWG4h7Wz8I0IyLcWnR5M0mAdz3ObEnk9M6ig2xlThO/6uGBCbmIltC/IpMMETvwulb9OO0T
DRUvWEZuEVFYsx5M5TkdLGQv8apX3hV1V8cf43zsIJsT86dD99OAhht8d0Ny60o+/vahmMS1gLRx
nB/92Wt0MkL48gzpsaN7rvXPyvpp06+ZXXRi9oean2StXGf+ggUrWGUtp61TeMbRNoPtVFFFyvkx
iXuboeWeZFJm1E+p9WN0uiN1PjLkYpXo/qrIH9AFOfnoSkg9FxLIkHqO6mSXDgI1Zk4RozlsXJ5c
D59+gRMxyV0jzGwjIDQCMTk6BUM9SKOFzKhaiVXHfTWnJH1IEbQEBR2sClq+1KI8fUls7EQnV1Uh
FwRcoYxel2ZBboJtkL5YGNH9i6VchUhwG/jQhmaonfd1Mp9UJOkVTTRx/0BqEjTOMF76RlwPKAEY
/I0Z413k9auhcCDhHf07gIlWg4MqnowcQ4vkbYQOswYo7Rm8UHUw/YaCDiJb+wayVq3x5virkyMn
biuU9YSR1eZjUaFa0kFsK5V42AZgIwFF4X3K8LvNMdTHTQMnY0UgXShgqzF2tNkVc3Jak5fBQOre
lE4lf4RIQCZ/XtdU4anCvAc9tie+uNQyt2NK5xTnCEWFjTX3OwXQSaqmVc5bq5lSKIJZR1ZxgxGH
Qplamtvs4rfdLYzgn6mLM4prTY92xjzZLR2o2r2jtoKKadG/+W4scNhOwVUyu52C3LaKjE3VpI9z
G3uh9hSiG6eVyttpM0/TdxnptKKJddOGaGvolNANJCkbhrUpqhTrQsSXKwD1jK+NZOy13DombXvC
f7IqqF2s6nXac1aAKg3dvCuPaX5ItOMgIYWgfz5n1orAX3QbPWWrmW87tQbCDW0LkWbA30Hl57EK
kvbEW2dmDyyx0tkD5EJevk9Q6tGANJd2WJ+OhfTWGnediW/tRHx16InFJqIwKaObyWIIWxcNnj5x
5K1R2+X4IFIwoqh/qfYNupJsO2V3DnwY7eS7opIW1XgVC+4cPlUKuob+OiavjcCPBW9FEJwOVE18
e9HGShekN0P7rLiMQdiBUkT5rWFbGdB8jdZbWSe7sAcDZ9fxWV+WmDt+Be9BRZBOyGm2wUJspoJ/
yMVZdhkQUuF14MmHMSaTYnnJgVhQY6gGrKsevzH4DihsRP1dItcGSdAkCemZzxmezOt5GJDdhl5s
fsoiBMHsKxcS6TwhNMR1nsjTSg6UdRL6rsb+WHTVWUqaddwW4I8GjozuKRzie8F5WPWaU4N3myaC
qHhmC21KyWNW+01bxvqmEdIW1QJYrfV1HWSKK/UQmcYRg9qZw8ev953iBLO1T5PUnobWVdUc1Ma0
rfdMdQzxPIyME5U/OOkQXxbe6L+OWkUJQCt3i0X6iUjyYFfW06HLflrJeBplZPY7pTwNi/Nh/C4z
YOu/sMlqo3ZUyzkA1a1oaAK1r16yTagbTJcgEchoWmr0dqq/Rajy5QjLkC/Tx0/ZN5aE2VzlVMza
ZqhOePSwQ1Ag5szIGBSUPks36x/KwPAUMpWrBeL3D1QN3FMHsagozDd0ZB6Jefbh7zOEumpkHIh8
vsXsSWFJ+yC88AXWiDDzc2ug8TBX6rCvHiqtYPQg9TpfRO2MMdFk4FYo01CnVbPpTD/aV0NDpWrf
MyBmegREVQricurPCJdkA6igk0+CPpd1YcGL4YZo7bA+ixa6vEc1uviyzbgXvue03cXd0ZAfQ+Nd
FL4KcQ+SPKdb+Dj6mkRGxrQZIxuKTqWf0y5Guyv7fU5edQ5TkuibLnSpYqR8p33XAgalA7sRXiL2
jj50rfHUhN+6esy0l1SpaRP2CMIr66bScuc4aBgGKTBCEcHNFD5PwU7u3KAzEZYrzpgiFXkv2mQz
Tgm7JsRo/aWFr3F9U/vRjQsSoqKnWHgMDOBB3bdV5ZiU6FsXQ4keEFSXvfrWuJmFfVtu0ulx7E5+
jWxxHSt4Hx5inzCcgf3D9B21HPb61HmkVxrw9ZysK214a9grctgkBlRj5liJ381PjQvFBx2CGMaF
4hjINUYkzRutAbO1Ld+uK1vhqDugbg3STQs/nG3iSF9Vl9B6DoK3KlszdnLRNZihV6L5VMt1yfFk
CR4v2Z/x40AYhdYuMd8ymG7tAcQlzVyLHDThwVDe2wrjAPDIiHxGMx6UFtPJqZfe1L7idZ8lPjWh
WI/pte+WmT6UmIeCLNCAYc182FL8rkQnVd0H/q5RL5b2qoqoDA6yuWGtqv7bZNjTXwPDFOO1QW6C
k26vZdQ04FTShNLmw7AQMkheiNcfw6gRLWinb63nJTc9IdhLu4oqivHtpKHD2mpIUYu9Hz9FqieX
6HPQbASz64NYtcfBcqzmQOvFRwUqHEntVhhKDyFxie7C+pZEwLYhp4FYR0P7qYjo0JWDQmhFv8qE
FwWyvNP3pvgQyiHS81X/PNDODP5epiuML2Pqr3XRNSmpExoxhU07znaav9FJN6dON5kb5ZGjC9Lr
SOjqEDgoxwwquee/lDtPpNMJdoswlaim+GxQtktIPEBOw5WSdTAaljf44HHsuA7mhPqk5HcS3JLq
2yifAvVV55BhCDmdko5ZTtuTba+jUl4I5jSFU/gMcSb5bo/csveCydV6YMxsT1j5iq6/vk/8rzpX
jZOPXj4hvqJqRPNBhTtfpgDQTTuYBvoE8CCNja4c1+3IJacMXl061tImp9mL6+HL74Cw+n2GVtB/
7wNgr4Ol7uR8Y+YrxBgjKn9p1T0xj7iXwHeWWlhY0zMuem5F/yj9CXntW1FeAoYMyvkFGLXuHqzu
oR/wRDz4PY0aKSIXKfjO73BJjUQ7cZIrnj1AnFsNx5jVnJ5EyROq9UQTzDGfkEzuUo606P6UrYwg
tRuuyBKR+iLzx//w0U7buHlslWKl+8dIfeY/AeaBIrHOYfUVM+BN6GimiXa3DK/W3qPYgM36wmZj
cADUMw45lK3kmdnN8CXAggYKY5CFPQE487huDFo7Frv+FixpK8wACpIjVXaJgMw3T3mlIR2JV3hE
lJ9Qt6UrYD6GC91jX0/Sb0VZ9TXwwbEVb11+kNqT0H7JIrkQgW+P0KR9hbNlbZrPUb8JB1xpcJxi
tYHUxvZgoHjBY51sOQqF7llT1kBxOALreRPssuqzsCgWVGNfWQB12ZqGNU+vvpwdjUneZwgTI4G/
EYFwkyGXFLCNlm4kMvFPxlOZStJZHNEIK9p6zqh9MasBXEPwnppUvmbGW2LeItos3CJ2MxELG1We
Xj0IGc69gA6GCtmTWuPam8s3D8xp4GCUGHZSaRRbhrQbitYJ8ue2POQCBMBIKwD5wolAfNxpIKF/
eqBctJhftjG/Ar5+xbhzC7NT0zXMXxPFxnTpNDQyK7FGUGThJ1h1FwkoEsTd38gfJWren/FcFvcG
4BJtQ/xFOJsmfS/kiRkntkFF6M934YljW2dD/6qU+9KBVeMntkF+khY73eRMktuGt+wlvI3PCoXz
SQLpcvS4dcbeTq2tQAKuaRuipywvpEd1HL3wGJoJYmglhxssParywkaUWutEdbLvOlvFVImqvLXE
dVu6fn0wOthBKvzCaW8RRflxOUqUB/4wDr3ipl1ylBIFkuUXDICRep2QBtB2dj8strzbU+sbwTXT
d22OzFS6WeEl6Z9bTudA2prSQxXvhs4zg0ddO+DPlP1Veg9YYohdc9Cu8LOYXwOOKQFH8s73PeDj
qnbL8rtBsFPsetCngOMeTzoPx+2HY1G7EU2Jii0Ws06yZYinhqovd1q2gbEb8A4n+GIb5N/rAJXk
Ihf7Zt8cq1creQifohvmWNAULVhhbWKMwmP/ihhUtNOLnOwlPK6D75Yh8inO9fpAgdj2rrS4h8ih
K1a42Yyr+Frty88K68l4DjJa3GZf8PbSYKvSW7MhM6SlpCB+nNBUvVg78b09sMUvRihzZZ7HM92k
de8EW78GH+04PiXIthieAdD91ZSfPi6sPL6phbSlIS2ZiCK/l1e1Y0LhqoZRQBtYb6dTdCuedcAg
LzLpt1YQK9iYC/LN0hh0DfHUBhl3M57QHtQoJ3/kg8/LWoc8VYzvo6NyzEtOe2BXVxwj4m9/pd7U
iTaJPZX8tgG5M3pGuyMvrQHjFvc0ALl+ocVu4m2K8ANH7/v4TvrHyJxBd1Awedjt5AAThCNmyh04
RIyv6rAY8C4TOmMd09aqeTCkVXId/U1wwmyYY6fZ5HRKFOgXBYUYM8aQq5KR+mj4m1RYCxFPE5uG
nbyWP7O47cPNjKIL6zwRlwAIpbhphH0sdBulAm8uTv7w3HbyOVSOVfWRChcz7t7E5lYR0jhk+741
10xqZZvcikYlsU+aGDOxQvE9t4Nb4mHtUdTrf0hT+Wsg0D+SCX4x4P8SBKIClCuJSNUkH6NHjN3v
sXNB5uh8khi6ls/FNnJehr2xnbwQBOcPgSr/zpL55epLkNzfoheysCmsXuLq5vqjY/ffhFfo8fkB
ldXb7Jpu/IAxjjmvZ/9EZ4+l7w8/YMkC+dfdE2evMqZRUSX5l/QKcB1LVQM8AXJbqCvGop0bLSjt
oluk+KqwDy19YdH74g95DL+/LvM2l5F5IkGW/7zv1IwzxoplVDIlCyTT6cCSEHdirYD0Bzq+sLhL
5dXQ/CGI4l/BfMvztv7PdZcckb8972COG3UMuO5QZ4dFnB+ygoO7zLyi/855+dMNLn/+twsRCTK2
CVWXnWfaSVbKnVVX3xOEAVqVdTdbV61Q/vAuf3dvhF0T3E/orMEQx39eUkgTSxvVGFXvsJ+nEGeD
m9FKduDp/31vv78QWSsGIxY0osn+eaG2HIZCGrmQWtLlZ/SDJXrRGGvIH8KdfvcQNT5KnTRVXWWY
5D8vNBFs6IMANbbQ49VLj6OA65zOhnFIEYDZWP9hM/hXOA9fByGARHQR1/fvgexjp9Sh1NBJByCS
um95QYwh3hr+cFu/vYxC5DWxZwT1SL+8qKDXrCHxgTYka5ugwMgrpOB/Wtl/usgv+1peGswokLnI
5GOQjk2NNKOATyH1keL89/fw20sxZpbUW4PI9V9HoeVhBeYhF41d4uWPGy9sPwsz8v5fLsKoNYBa
kbzJXx5a0k7yXCRcBP/uaki3wmJe9iP3/+8qvzy1zFTxNM7sD4xLA98rSEOOW/SWeRpUf3hqv11F
f/sKlj//2w4hqnOUmzMvqFcepRA+hDaq+OLW/3Cdf0UjLR+1AmYuLenY8q9ZpJGel7EgcJ280zEE
JM2lkbJ7GCFryAQoCPCc/36Gf7rgL7lvMnOzg7GnS52JvEQGjDJduVlz+dSL/Vru/xTu/tuvTyUK
mWfJMSb9skkYCRU6zPIy6fVlKu5GS0JSa/7hnpav69dzUtPIeVqm2S5xuv98WWQxVmNHShLcBixQ
8iML/7cx+Mtb0kVFNzSF2cK/bt5TNCS6UXAXstjvKpnnVOLqf//vNyMtMVj/uo2/XeWXzztuAalb
8tXsCDecNAH7FsnjVKSnjDou9M0SrEWydSRgiiGdBd8S/vAx/vZl/e0H/PLR+6WkS0VGvWPptGZT
5vhx9CKk8h+GI/zpMr8c8yRnT53sL/ep7EAYVf0jp1f9w8Ncjrl/P0wGXDN8QaGm+OWb8LMQ02BH
7TR3yVeIfk0gc1chh8EaTm0DkITJScMf35NSUIifY6FAu8c///0rfruLcD7+74/45Y0WKXYpwVoe
KDn30d6Ud42CgcFM3P++zu+fqCEr1hJnzMC8fy4A7MHaQEXDxugbdLdM6cvwsSnm9r8v89sTn4kW
/3uZX3LcGmmKfaBSYrraGwKCHClIH6zN1LTbEQVN/Ye7+u2y/tvlllf8tz14kENTNpdX+D+knddy
3Eiwbb8IEfDmtb0l2fTUC4IiJXjv8fV3YeKeoyaI0x2jeZuY0Sg7C1lVWVWZe3kaFVVDN4juIplw
2adrQzeSHhPCzHUEhER4vrtpKbZUo9eSS7TLRqZ0xDR0+FiaZLhU42A0qUwR2oKNq6B2PG8/lf5o
UsFYBT+ceBtTU5Smzd/MZfPPjjyay4lCaLcp2RJKigfR8tYUx+3hzFwJiUnPzsyM5rJfe0KpDmbs
CHmj20R7SLz0FrmYhcXtl2PRXl7+ujyYkzvYmclR8i7YskUhHSapW1t5uX4DiJN66nDpUMggUeh4
5eNNTuIze8MQnIWhWcqhYXjkNjXX3zktqjmFWNlNjEjSZceujKU+msWlaXt+GmPICtDvl/rU3Huu
DAvDM+KV2fGeVHncg2VS/GjU8HkvW5+cCH/c1EeTO+Q9qk0GNzv7xqEqTuFhwURQ7rKVycG0JPJq
4Bs64KqvgymFeZpUHR8vtLn1XFXCp9HHs572gst2Jr05szP6aI7aOLrfYqfzWp4OPJqoKS80rmmu
Ti5RLLqweIEZSeP0rUijUOgqBk1uu1UYpW+dolzZLadH7I+JkScy6uS9MOTvlZQ8xbX5mCX0/Ynt
NqI0+PKgXfHGHAVg4QtxLJcMGn0apzKKy1kWRFfkLCdn758RM0dh5liJSFkGV2118KSJvxUlZz9E
6th5dihAu+zPlaEz5a/BFhgwhpOcocsU9LQajgst8jUxjbGR0F3Tw5emrZmSrvyDfFKG0T1bJ3wn
EiRZwlpjJL9UkjNyft6uhE3RNE+xxruVXuxbu/pZyD+jHKJ3zR2dOlT6+TzENTdhIKwv+z+5X1t/
ftEwSc5+kR5nmdiUjLWTUvXFjWPFbW9QLmXxkPGq6Asfl+1NTTpdRMrekskUQax8tVfpemSWcc7k
Nmgyc2N9qeh082fhlRiaGulzO6MYSijsc4o2I7fjGaTet9wP0xlWIeNy2R9pCJBxEnluaBRAWm4i
WytiKC42fnXT0oZSUPLl37TyY+FRspQfCwQu1F8KLXiXbV8by1Fe0pRd0DYRpiPL4uWL2jXq45aN
WGwv25ma87pIjszViih+O4BKqZMocJK5HjCqtaLHb5LZny6bmArDcxOjFcxyFN2uYP/Muf6igWrv
cQCUEfBDWSN4tsX3y9amFpgza+NFjMCI5Vgi6JWO6hj1oUfZpOgeOgqNCvcv7orObY0CERESXzEN
PAvp6BeBpQgyz4d/9YUAlQCSVExdHQUhkO/QCgVmVRlki1ZP9nWd3F8es+kJ9cfEKNjcsm4qWaUG
WtPNZZs/RplILavAwxeMsiuBPR0Nf2yNlsleUWMRlXYmrweniJd6beHCsKT0jeekwFhe9mxyGslw
nmjXBOMzvv1S+sbR1IbBC5BX9Cn/LjW048q3y1b+uWH4tlCcmRkFQpsGSmQ4OOVplHFhRqCgkVk3
95tVQCuXWa/06NZK7rN8I1bPPcIg7uOV3zDEwaXfMIoTx28iOI+Dqy5PWRApnnXqI++7jmJcHsTl
pU4lmanemtdmweQXPXN+FD0aFZtlMYyxQ8lo0ICjQJgLETKBwvee9/ree77s6rWPOgohtChMR+ow
WPIcRXs6IghhFv7NtJP/oUuDtzG10WZWu1XeKg7ylw7yHUXJjYGgR9fiZvhLvn+zP0ZGcdOgfWRY
jN68V54bOrH6ZQqERuSpzkJXurxBH6C8diU3uUCeOTaKk0zIzLocHBOosNbLBqVdhE+5w9ctFPaK
4m/muyJr8iB6b1AP/zUpiFy6i40OFyP5ZAaUUlGk3exTbtbFcsMz/OXQmIzFM2tD6JylPFT1l7If
Y01CT0g3mXlUlsW0CSu8mQ2VE0F4xeJkMCrw4k3O9RpM3q8WHRHYg6RhMTAfeovWIASbo9TeXPbL
mgqUMyvDRz3zqxYVKJkVBceeiBplofP+R1Un0gGaEdFu81qilekj83LZ6jXfhtE+s6pwUksUF6u1
RssTJQBevvUs5+lvrFjcKlmyqXy7Hak6k+KGltpsWnI969Ch45z+W+oCF7g6Tyr/Y2IUFk4VZ0lV
YSKLO1RLEH2kWOG/eTGKA81xLFdoMBG19JsFCUKIN013JcOeDG/6l4HFiDLooZER0ZEouDUxwo73
VvriU65Vm7wLN70anLwsRC0dCcPLjg0T9NsadWZzFHp9HkVwMeiTamntbrxqa3bGlbV2+NmXTIzi
zPbDlJMQbrnoYQm075lmAAgnB/ZjS1e+0zVbw0w7i2lbs1rfHEKh1NxnkAiPNqWrHn2VpVZdObpP
pwUgjHgtN/6BpH21BUwossqeoQuTdhPL1Z0VREcVwUJNpCkulFYK1e5xG5yaQKIRNip+qg25UGGv
E71Z/c1nhCIlm6oFBXq0Dqut11W+ZtLulrVrURDvg+baZ5yOlD8mRrMMGTgt7F1MZNnBrl9C+hX+
mw/j8I8VwU5bujMSDfUWWpWaKF3+NxOjaHfcOlTj4ZOZzgMqERRCBfPLFv45Bn+P9j/DNIr2WC97
sSvxwkDOupYUCilQ9gh3BeXgyGuWxjKnOI4d+sroTe4hA0fs/0fAKPIbM3SFTMSumdMMkr3IdLo0
J43CJlc+KdlN6Xxe9nT43hccHR/FSsH2S2NoppGCR7AIlQMCwrkympM2QMooVDwohjq+dQmShG1x
+F6RzRldKrYmYrp2eu0VfXLVODMzDu0wljtXH8zQU9T0tN6DY4jiY0z/+OVBu2ZpFOOq3HMF12Ep
lX4r6VamvzOs36NQWvw3O6NARy6sKTzEC+ZqtPebtUR5Ll0ZXvZy2cy17zMKdlWsrd7yiIE6RUQy
yJZyqdxmQf982cz0qOk8shg8ppui/HWl1Vwz8IWOpUdPP9BpEoOFSjebTSPRZTvT7vyxo3y1U2Yi
qsYGduKg3US2chIzex1k8ZU9d3KfZw//H3dGi7Vp97rkmhbdC1BEshvVjmlY25Rob2TOIrz2fDi5
bp9ZGwV35uZSkFGAPKf7ha7wWaBFV4J6CKZvK8GZhVFQi6JJrVrLsIWq7bx5ffTOmwa1mdSbwzuI
jQeF18srITFpk6oDnhlUjePp6ABXhNQRxSkdIJJSHULZmjuCQ3tujVpGIi51maL3v4iNM4Ojw5wk
CL4h+gJ5rIikPoqvdZWhPNlduf285tco1AtFcdUiwy8L9QPlvuDqUShUKtDhAFwjsE5OqzOXRuHu
hnJluhEuSe5CR/ajMSD9FD8yxLMvj91kCJ4ZGgW8lgSdIfc4JUs/esel/lr7ednC9LZ7ZmIU5Vru
qFFsDONmbLPgI/J/Bk0NOui2oQOkFR99d+OhUXXF6vA1vkX+mdVR5LeCHup9hFUN1EMToybuhMLS
pM1QZgcp83StR+0+re1VaQlvrZrddZFoXRndyZ3/7EcMIXWW87omkLKAO0Qa9V9oC9HMk6vbi87+
3eZPIiUzQBcuuz0do1ybAEDnduPbtZvUpWlO/sf6Be2qXaIFgCBpgRbOTkMv8m+MDaWqhiGp0viZ
R60Et2wahlhQ3xMVhXKUJneNVc00XiEum5oO0z+mRvMhjWhL9QP8qinHDxuf5fhKqdH0yP2xMJoI
llPHmUt/9tzQYSjAvVL7TYH2eVJtfCog/ps7oymh54LZGxULf+lq3EhKT6IuXZkAkxum/sefUfzX
QmxLwLbzuQjD2UGGo/1ZUgx/2Y9rgzb897P4jmhSbbJu2C5rdSEggSTQOSxUJ9rWnWu1YP/HOvLH
o1FG49uGTxRizNNfFLplzW6bRv1Koi2lrW6jbhXTWRQE1wJjein+Y3aUvXdilWmCQSJloxIX58fY
TtaVftQxe3kwp2P8f/dNbeyf7iLArrBYqEZzJ0U+eAOD56fLRqa9+WNk5E1Ov3mpW4RFpO1LedlK
+cJNDxpNdn9hxwDlid64bH173qpMozbsjI9l0V2T0MrF4Jm0ViaHy3Ymi/f0M0Mjh6y0T2TTGuat
SX/nY2He1vm2d2/LnroAaZmFp9TqEYE7XbY7OY5/zI6PWGHdy61X418fmDM7eC6aBHXyT5eOxcuG
JufxmaFxcmMohWwUGEr9H2ry1Fo3fb29bGIy8M5MyF9ncWH5epgqmKgD+ki16lOq5Cuf6ZoXo/W7
EApBCLwhHJCmLpxdLt82+q/LbkzaMMXh1kdSVWW8HZkWSmiAqrjwLqNbsUvu81K71Tvz8bKZyS9/
ZmbkiqjISaMowwxK7nR3m6N44obAAK/1E1xzZ7QhyZ1QFIiY5XPf1m+L2P3o5e6ITtnvy+5Mfvwz
d4afcb6Ed1LdOiWrjk23UopCdy7ai8smJneJMxPDiJ6bsLS0MXM8aVIaqtChBZ+R0O5tILKkGebm
srVrDn3bkxrVa4cjnKOvzEECCimyyxYmD4nDxbasDYnWuKqQq4+45H2T2jtnpxa/WHXsECBbutCQ
GXblK6M3LGDfEtkza6MPVBpqiEN8INF8kPMnvd7L1rMOakC5kaIXT7uWOEzH9x/vRl8rKGxBTRK8
y2J6cru9p6KYik4eugCXh3H6Q/0xNPpQQgp5XZOpHtdDlzdbe98KwsNlE9K1TzXaU+1CLqq4xRkx
FE9MVWGGHFc1i0U7WzROiVoUUrf0MD8Vdr/tRIqSHbO59QZh/jwPwcaFcTODRPsR17z7NB0iLyAU
hCtp1GQJkyGalKkOrTaKNlqBQ5pRxMgY6pWNemmg+6YjFBuhuZ5mEOhaNElU/7codr/Q8oETg3qO
06wD7pAcJ0QeWzz6MbWYl8fu2/ozAmaPNtZOsrWg0V2kxIMfub3w0ARIvStJ9/ec7quRMacezpam
6wpGVOEARqJof6q+im4FmgDZsZCWffohC6//yTF1tKO6fm/hHDbJ67oV17C0+CE6v5Sqtr4yd7+F
+Mi90XeNRDtu6V/APYRN6vcq+bfPa6O/f7QXdX4o1zJaf2x5SF0gtRKUV77Qt7V7sKByxKOpTaZj
ZnSZkyAgryba0AXex9BZUAZ3bw0EAy3ptaaH+fKX+TZbR8ZGXyaRuXuLG4wVHrjhfGlLP3zqtBF9
sPV1FsVXpt1khJ/5Nvo6emU6qZVjzuuPaEj1gESs6P3fu4QJS6OFZShDH62mRc/bT2xjQ1DRShJC
C7aNYLAD+qiD8v5fKDs3v7tscyrqVJGtidybwuLxJUDm2Vonydhsk/imAZaaONWVfG5y4p7bGH0q
J5TdKuzo/7fR1TK9hiYOypZVbhZXUQeaIYURPeh29ldm1NQ3O7c7+mYWXAoT6R3i0cuftVRY1UOf
Dun/5SH8tukSiUPjr84lpsw+PwzxWcrSiK4mo32A2HyGbkENLa6nNNztkQ1QaMVNjNvcFdZip1xx
b3pczwyPdvtMqb1UajDsUTT4KJdiAo4JeSK/R3YoFlMJBVzPXvMcXO4SIx66P/1/f9L+x3vNEEX8
V/V/dtUz7yWXk5Om8CMync9IDwh3IMYHDZMdevXglIz4d+tsLo/4ZNAODXmyqisKzbpfR1zOxQCh
SEqs08g8xj5+lvH6solvmc3gloZTomKqJmUxX02gPBcloY4esp48m8E6UD4tYYlE8mUrk44MTXGy
Qj2MOH4Ycz3BbmJ0x+amnu4qqLtCHv9NlFAfK6uDEf1bdZ0Rpp5k+ihQob4vrTXbNpD6SuUbS8l+
yU6jzO0czYrMEEwukE1UvRAqubLIfM9ZUBLTLVpbTZO+aopwvo6mbWtVqzltMO+WR3thfXj7fItg
zlHf+jfcjHNtPdvpy389tl9sjlbThJcFPYkasKwZrxhCgOAhxebplYv+iTgx+HaWQVc8/cDjTu42
lIOWbi/WGHm4pK2ReRS9al8LIOAlZC0u+zRtzaJ517I00fhnRTibbFqS+03paAQ+ej7oPPshSut0
/hfh42VDU2uabrEZ8SpjUCo/Grw6FGiEzcE6BOjEh5C5lKaElwnLy0sR6LIXUuEvhUT9i6WUOGHi
acNN8Xhiax66e74JOqU00bVFhHrvGtmJw9Uyll13hfAiokrOpkIH8rK/EwM7LGEmpbuGan3rEUm7
JEnDjhWlkxHJkpWlbbc3qNuuaqCq/83UKFdOayvsOhqxuaTpM+ArDUz4/LltneWgBn7Z1jCvvpwH
WcXO3BrfPFWlqnHtjq3SfLdAkRnpc3JtB5jK+s5tjHb31GqMILewEbrQ4B0EcLY2oCp0apprpTpD
AnnJndGGngquZHROSmsNN0MtqqntLT0FGWWKWXRbF94C+LwhPfzNGLJ6yuogCjHOan2YcUGt45/e
D5Rmu5lXOhpKoLYu2/nnL/rmHWVjBtNN0xFP+LpIhnalC3LIZoA814s6j+fP8SE5or4z36PnO0fp
9oC2zRx84DFdwFR4fM3m6rbdeY/2a/apXtljJ0OHWklSG4X3+nEy2oWVFnciG2BMu2ofBrtSRsFW
a0+XvZYm7VDvYg1+K3Shf/U6iaNe00IE/O2Tei+tkh0cP2vRzuWVtnZW4Lqb2Ty8MgWnbNLvazHM
Qz/FuBAhSUVPR3sSaI1T+9qtGiqlhDxdj8xwIFYoEV32cWKGsEf8WbVHM6RO5dBJRZUZksT7kohF
redDBG+L2OuqNqK/+HKmrGomeRfl9ONNopKsroAfgHdIQbdb03oPtCvZ0VTeYqIVYFrISGjauF4Y
3VEpE1X21gSNJMlHI1+7UlwxtSDDtyQrGqoaOZ98DQsF7fJWtMkY0BK47YAKi6J38nPkNYFbXv48
U3udqUoGN8HUa3JP99WUG7VmnCNnOe/TU5O9d+46kve6iUbeDUi9tnq7bG4y+M7MjdZ/t5Uqt3F7
ttYwBvENYSVASVz0tv/JzLiywne83okaBhA6TfKqCbAlUlrsV20CPvqyqYn4JpmiN8lQhgrKcbKg
lAVnjQKPrFC8jSrrYNTWKUmkhYeCr4ju7GVz0wP4x9zwc86SII/oQ1Fa5HvB5jDTQx67M8294tM1
I6OgsDte+XUHIwIacYFyLGx1blDvetmVqZFjBZIM2aKMiPL7r65kPcC8wCefs8vyKY+aBY5t1Db5
ERnSQu2aK1dAU5Pq3Jzy1ZxeU1Ub1JhrrY7rn2jO240Q7kkpr/g1NXrnhob14+wTuRUrLDMtQLxx
QxInCA0i/O//beyG33BmwxLpuzakYeyiX16+1miCqnVq752NHl1JPK65M9qjYPsodTWY6rOt2rx7
QN7E9Mp8nVhSdZkOYkrgES+hHOqrO10vpm4vcUzLbfADUNyQk708YEPIjvKL4XZC5DjCHP22L+Rh
nwMK4C5zaB/eVgb0VGS+nAduSABVNGyHrpUc+wju4mXDU64h+2KRi5JafzvlGqFnSZ4xMOJMqFgO
qqvllQPmRGAzbJais4qTsYxTp8Y2TD90SQw7GxWb7MUovWVmgaa9sit9LxYnNzs3NFp7cpfErbbi
YK48IEHarZHrm6lvyZqX1m7mPxcHa6FeOWFOBB/dyiiFGYPelDEODNRmko7jCTuhcAj1tad+RuaV
HfCaidFU0oQmoDwHr2DR99HR9p6U+P5yDHx/XRlGTkbszqLOnuPdaA75tmtI9ANzHJ/XC2AuSH3P
1EU9Z2dfeQfzFvzyDFHoVbhu/v1ixC2RIqEOpHPCG/f/N6ZXm7lCXk11S2EelPaHp16Li2HlHM+t
cxujTT2BkVTFDlmsuIZhv3GW8pt9qFbWmq3pDn3IK/E++cEUndycgrHhfP51sQBs4LluP9wbSVvb
+YDKlzhvlz+YyeXllFOmyVsTFmTDGI5jZyts6bd5F3gC1G5Qxw365SK0mlr5TOQHPzvaDjqwu9Bc
g7bO2xWkWcVZJvXRrdboPQvNGqHlXnniDpDOb2rmZ2q3MPV9q901yVpWb7Jib1U7pGlnkXVnCVu4
uQm0NREyAekkkCbA9rOo3WrINmYWyRnq6+jL3lYZwqyf3CSjfVTACFGPZXdwoGIgaKq7O1dduXW/
QOQbqkWQHkxhC6mCPpWVloPjflcA3hQrOEdxuivcLcqdQARs4dUA2uehtLzonFVU7LTgGHkP4HCR
dwXLonP5179yF+KXx7Y79iJkzgMQp66FDnEwzJ9JQumKvG6svZVwTwFn2API6S6gzaA9vvaZv/XA
LlgqzQGwVEtfJDLOoADKBCnr+MaFu6V0PvL+PJsgOuCgdVqhplp29wLi6DB1xb1D26YKoqwVP2CD
a8XSB6JZZR8+YOiqfup9kcPao0crmIIcN3LNaLd39UFVb+Tkk0MWAJNw4STuwYvhxg+jd+Ohe1z8
gBIii892iMg/svXqzEo+LHCcaXTMlMc6e63kje88pPwcKE6zLlfXsTwrs91gv7Af2E9WorEx2oWi
3FAhJOuPtrTz4a8XAtIJgxi+W217hc4a/tFZRtC40CtFl9TRormNlH7r79tqSTMFoIQSBK6wV/xD
F/5066Ua75XquWJ4Y55/TSiALs2rEMFreaNpa938Vd+69WfvPZWIWAsvDgrEAdEmgmMSqCeicW2m
+Q95ArrrzTaWpflkRYC/PwV6zZ2tYmylH6Y3L/WdIMKARKJ13aoLxGLlZ+SUESVP/UNlHNBtV5Fl
TaJd1zwM1FKIWzPqonqjgQMIL82f5bAy3KOF/m8p7ExhmesRXY3zpnozq4UGk7LdycJdUx5B/TWU
wCUniMK1uO61ZVfcQ2ZBqlboFvBuuUTnrsYVKXxd6yqK/UYJ7uupQB/dVnd1/lqZKwd120Y7xeYp
oYOyA9h11zQL8BWWdao1A9jxovNvw2xbGotQnWko2fbhKqqZtysHaWJvLguzgnrX8MHSN027Et+L
6imkCsp+UOmUh6Ex1IW28acOqTkZGOkbKRs+x9D4klcz1dsL9COU+rpOj3GHhhdRsfT0XSe95fFG
KHcxACyzupHjeynattki9E8IUZs2JDMHXveqFndyDkh6JYUrcF9gZ0J7aSNuXxLwa0UBpsmNzo+4
ppwZQtnGYn2hGxaEjbOQonlarbp8VaYPHRqa8WNYzYWUyfzbrN5VfSZKB7R3PXVggtbQa821n+9r
F6Uefx2V8A83WXkwu9eqmzneJ1cORXqXCR/gk2KRb7DK30qgaeoG7fCqvQ+15zC77wJ24E1bgkBc
JOGMMgRRT1dus+dCtGeUSg1a46yRoJzODOseY8JPqVqGzVJRZupzFjyq8UZ7HdBc8aZK58V98tDm
O69eqei4ObMiX4XMXhGMdclooX8/7+BIPVpgPxLQNqtY2EZisAJU3Cj3ZtPOW3nWtysXPXURtvYT
PCOubGipAC3xlucd0JVNbnCiWFcSHLkVmDLNHYLMgS2oPwrhKa6zedUgZITs9Ja52agzz6AlHhRD
v3KNxw6qorgX8uUg3RzdmuFvTd4k/Zq7hda9hQSVK7MANfMaLelwJSSbTljXxsJPFwN7Pqne/Hbf
wNxVdqZ7E2anAoU1bUYnrgjLt+gOcrKkfkJCO9oGnSaz8rNcHj1zEZFkN3k5I1R8VnHDR8L0o4BB
KgJln2kw8BAIl7hSAcTYLWzAyt6qAA7abZN8hRdStJelXdG/wgeGy1OG/Eb9YKqvGv8Uq3dwueRq
EWoFct1bg8meEj4lEmYwyvgS4SLz95G0NiGM2r/kbJWHtOi/1mxtuvvc53i469IfKCrH+V5OHvVs
5hpAa1ZyBUyt+tVb69itV1kZLkratrvirRNqBNfluaLed+qLV6RQFB4C9aUCcZM0JwOB+5Cq2HTg
wOv3FnMl2IrFjWHPMm/dpZ+S/FQLt/RCJqAJ9I55ys6wFX0DGFc2F+KjGd3F/QHlc1P9EdEFKiD+
f0ylZwMsqEbF7ZsTLgXwEvqursRZpb163X1hHXSYETnUZyhMq1glviDg1E+S+5Yaz1aZQzm/M4Rj
YztHw73htswwNkXXLZVeWFrliwnbN5EfbcNdFGZ1VLtN4/6WXGPtZzIX+Hs9fVBYHv0NQB2plzlK
76DHLbmeWgTsNK2ubhzt5FJDXRgotrhzwVh64aYrb6p+mzS/U7Vgw0Eaqvs0zVOb/hDsYyTtsw7m
tb9EyQGGFNcowEhgXM1EH6iu8BoAnFK1OxGGUEFk97qyrOQTs2JAcUO6BvtpU1MWdUdRWBXC7zT+
NAyWmPSjKH6QwB70dlsiaN//aLQ7PXyrg27pyycn6nZo6UnKVs/3Ae6bJyO+Ee0Hqf+orb1jLfVO
XFbxQjbA5yhPevFh9/LCjRHxhDHo8HVj6bX0w1nXb7pmVWQ/hfyRLiKYdb8t5zT8AQkxFDBfHQCq
EFQplT2kCiEy4/4eyfSwf7bcPaD1toYqt6vCIRe6dzxvUZnJskp45d7mySFr3mXIAypQMBrCJSki
FVnp5bqyFoJ60jtkEuJ25aQ3JVQXP5tr4VKDFyTDQSat8ndJd6+ZC1V8tIIXXbmNy4NIOGqbynsS
27sYAosjz81smyAoZ0L3Lo8FOQpSJFl/J6KG2ouPCckOj788BkfrpDnU2VOW3YYylPtmVbOvQJgK
Uf3KBlJl+6MtoOexrxfNWs33Q4Gc+wg/Vm+yg2b81Mwjv9WLgLT6J7r754JwJMOBFXWUoXY3MOmP
QhUum2RpA8YpXj1SSM2+hf6QBytLQq1+IxpLv+CtszsqGurpz5IuryNJ2KfVo4CK+8AqoUu70Ix7
mVvAiAJd81iErwAVffFV0Te6HM50+B+lrC2Rf1tSYZsRdI3gEPdrjelPv/IMUX1VOgjGa6/eeDXd
ByzqDZxK1TiRV9TtxpOeK2PloxPv1I+t+VDVMlnZW2YvWnmR1b8D6Yfcb/x6A3TGapdK+NHBZzC1
g1fNJPnBZHPUNqn7HAJBzTuJ/OLO9X+qBjESPqXdZ+UxL9C/1/o307BmrfvucLkTq6zTyWMmbWso
zPmmA89rui8D1qxsF7a96bJjq73rvKBowEcKdxmjuF/DAgc43W2Bbcf6T4NNzUNW3JFrfgo0ije9
+shT9HuceJXXO0KMBtAVuplp/BSIx856rdRNRWGgr91R1V20ULCT+1B+ifpTr77o1bqsN7GxQXfF
iTgkkAwbjjHTyAkke1M2q6bfutHRT+6y+lbNgaxIvwyeYOhehplZoNcSzKphrXZu4uhQCKu83NP5
CdHvGNj3mcv/7AKjgF8HsIk/Gm2yYFWW+7rbtt5ShT4GinWWG9C43+ocInq05T4+b55jZ6m0h0a4
yZpm2fJSra95b8qrtWce3Byy3UFCjFQ69sF9pd55/jbP1q6wgriaizFsJsAxPu3Vv0ogl7LOvn1w
FCgrW1n+NO3flFCsUzKyztmY9kERmaC9uaxYBcL6V1Tu6FnsymNvr430I1DYu24tppQZvunmnhw6
E6jvCCgxeWG9MdNTklOC/emkH01ycBJYH8xOoV21vroivmdRbLH9w4Qnvvnr8xtPo4CSajm5gepU
F3tZnpf03mXJlsCocpriJA5b9a5ESFGp0mWQPZiZsNLiW1XdDAwspb5J9FffR+DWnOnSsk3e+J9J
PtIOIg8o0aYqZ11Af0e9C5QXKR3Azeyr6McVty2oaLXtwZe8o8RHSs+pafhKLVUAAUB6+6fFwacI
YxJJfW7CNY7A5OaI9MQwKvX0RaysnZIhT9If+WS++gxx1wKfO2QdGx12N9HD9J0n1sYGlmunn1X3
GETWnCU9jW+TdGE0L122btt9pa1lK0Pe6E6wUESn8F9+cNiMufQNTRAC9UOkegAoflnpXUpjbORw
5Ew2MckoxwKqRhZSvnWCx9R9jwfUrbv2ihtX8QFDbnLRp9Jp3Yc7waFJI1uBAFY5UoFwyVxoxsY2
zV5AoMTtc0X0xN4+yG4st+O5I+Ug8dbk6UqNd2r2mdgOZBU4WyHZXrJX1YzZx1coXkVxlavKOpdh
4br5TE2dtdhv08RbNPWiLZq5beylROTOo137hsX6B1hepcjjFlKjoPyQvGVjf+jpewSQrvkUjTs1
XMU2O1u/rcWPtIVmSVQ6IXmyiagmFYMS6zd0GQ9y+saqX3TvZ4aOrV5zQvE5sFio4tyUncU68Rth
tJkfv3LknEteM2ugQ4UpW4PUQuw92dLJNx9yiRJb6EdrlCRoMmkXFtyVngQvYoeqHuC35xzdzfiX
B6rDTH46LcqsbPNNsOrSJ5vUSNVuJC59JQ1gDHAesSNxTEEf5Kfa7+jOVmZds6wGhCiPxEn4UDTb
wPL5eJw5619mDe60eo7sdxNpFs9Sl1rQL1HCnkno1FXoELoN/74MYK5Vyz4emG8pr84Prffeq7cO
eB2VYsrEvOXoPnOgslbgpSpU9Va61LBA9ZySVkn8K1C3kNFcOISByOzjprq6CctuDgcX3Omn0d7o
dLpC5yv7Oz9/EMN+qbMUpkYy76VHXfjt0JuXFeWspLK6Mp/T+De8Jrf6HYpHwQagtZCBGvmHspz3
/jFOeBgutnKw7NVV25GH5d2CNpcmuBPVpZM+9cHCKUDOB7PAuM+qN5iZKlAl1z3wNjXzYEGCKc6z
U8KKkUB/KklLPvqcDJnLW9W/r8QdeHTuB96RIlNYmT0YeF14Qq+QnLKs1oH2w/CeqvZoyu8da68h
3hjyVmd1ZP30FKAmzY4OS1clSBNYJ/c9YD21o7y75aDx0HT3fQEu/b4JAdu9xL48F/Kd1O4Nw5g5
6Z0vv/Pr9PKmSyCgtSC3PxOsSNLPwL6DUNpk9w63K1rzu2+5a1E2qnuUu60YHZrsWVVfSioOQ/VJ
RACXo0shryVma7v1Q1abhak8qnU9g+KSZHcmG7hTglJMOEE8dQB3mmPebVxAvUa6Cpx0J8krwXz0
3PsiWMftwjfMRag7q9a6VYxw5sX7rK9p2n/KRHYu+ZejPua5tUrFgSkkavuk/R1mGgP7C6ZQ1X0o
3s9G5PaKHHqhEJQJHSPs6ZW3i6R3g0bsRNxUDUjZRRvIPBvmN1K5qsw3zbxNFMr8Gpnbk3st2FrS
Q66sGcDQ/bQsyGBbUSaXffCbk9f/6ByupfBNC2zupRACeVT1U++sc2kvirSt3fMvC/01ltwtqIWH
pn/U1HxORzOTd6/G1lzrgGImj7G2ldxmxhfNOBBL2n1ormx4yKH0S5armV3/EtJd6bxrtMu2hTkT
zNtMfW/jNznfaXjTD8naZ+n/kGH5SVUEZpuluN6W6bFUHyRTJE/61O2dFN//P5LOa8dxZAmiX0SA
3rxKJOXVMm2m+4VoS7Loit58/T3a+7JYLBYzksjKyoyIjGhVNBDgG4OzrvtmRScjC77fI/P8ZnAV
2xX4w73ONwWQYl3vY/Xd0r9qoKDZ3EPizX2/msQXQVlUqh9DWXfxXpkO1vKP2TCoXOKB3e2jn4jV
ndVFuyI6P06bOoBM14qfUXjpq5X8n4k/vhJtVPsskBmrOUjcoepvBga2ZXdYCJBObFpjAtmJFcqQ
u4rJBgNwfEdRfMxHyXv6qb17zonvFX+p/XJUGfkOjbNr7ZT5MBiiaZPFm5oet5EnmTyPztV1LpPx
a0+bIW1+vIrHt2iht8QEc92Ed637/t4bd1Fdy/HmEiyZE4gr3VU/VcSRz2s1uigNzph0svm5Tv7K
4Uco+rPtrRX1L6OJb/PzQi5EF78a1CfLeQQszcO5JczVLc9Z/OSSIUSodx1LRs9iq0cs53jem9Ff
zPhmAk1WqLN6l1+3s7Z1+z1Ea1XItd3UxBJCCR8sPSiKm1ufU+9N169NcrGFt2r0FxMoa4h8mVGU
mbUJNE3GC3CMo4+k21w8KpiNWbUkZy8DSXoEz+gJUyoTE+OX5RfOzrTDauLiyK+ZVW5nstm8P3zZ
wPtKAIQqGdfo1xISNz3SCk03WDzQGvNmEf1rUNMETlOudlJB6MbvUjkVpH+V+rof3up4/1gM8rKd
Y0UP+C9mIM3TjeQWX9L1VH+N7jajsZNPliOZfEBl810ZBUbNp6E5VbdR+TTYnwxp5Fafo45gqGJX
e4FFJHlJ+59YXWC1jIZMF7HyMamgZt10IZuFrdXP1EhWtfuv8j49D7e+5aTXZ636M3AD0cF77eqk
EexWV+kj/qpKc1LC+BmSfe2d5kfXr2/RnlxzzQp7+zt/YM1kOrpcTo52VdsDjimbzoh9qW+V4j55
FyPfRay5uL3j66m4FMubVWkf3sjZMbRN2tMTzG9lU4S1faoT58voPhNcm5NJ7I2M2GXiy525PXv9
jzfXQazfZwI+hw+LpEeb4ObRDJS4BGPvKVr9znSJoB/9dhgOS/zqGmJvcv7NUpAH3P9DuUAxSz7H
9Opq76K/OzN7JaBVrcj8ztkM1W/GWZTzm5t/9rruj/NuyIlnBuohjqsRm0E81U0NFHUbXJ7DK/fp
RFggz2UyREjMsjk/ucu/XF4Y6jWOi9r3az6fbl4aU+dq3s8CKDHJmXrIYoRcrGhr8uh1qHe9Hgw1
iwDvHu9Hx02GACKfLw0B2d6TK04AStXCDUC7UTXO2hbjeRqILXTCpdmBuCsqoXTlaWjSUCgnL6Pr
ZkBq/gnvBVF8yo5BcXCXQLGXIyKpVaoCLGtBUn8XOelpNyqk1W0l57kKlUevXob1hGVlfB/tw5IR
G0glbLBPQBw3QTv0Pl2GbvlW8mzSCObLW0emW6POwMKkYoll38anfvHTOKwB21h8wc5cI/GtxxQQ
afD0aieHsVh2rd7hcnqy8l1dllwY3aarQ9l9qnWg5L/T8jE9jsyAD7r+U5GGnpA9rcl9hljDSHaA
Yr6mvKoMxf1I/gFh5FVOVRe0dmL8m9lV4z030rdW7k16w4wwT9o6b60DL7cuXyIC2nubacLLWoaF
KjdOXGyackdLWT/+DuvaQsxg9HFSiHpneYLMR3E2q+5YAAjXSzAk77kYfY0w+NoF50v3Za6ucvEc
j1xxjXfVySEcbSvEUX5V2zPIMOGx076dO2aXK7kAi3zL6pSmiIDZjL7JvoGteu22ZvrMdHbDStId
EbGRUjwM0Ub2V1SXmNAc52Wv8sknbzcPjPE2ozbwXfkg0mRL3h+wUrEtquc2uqXTtmlvPXd0Rizv
ZB3lHO9USBKApPRFiSesDbakuNpdt5Od7ate8+u1Ga4VgJiK8xKNvOCqeiae0m9zRpc6pznpUZrb
NGJXdeJqY0UhBTx3u3wtvGIDNbSKUfHbaZjhiarV40+cYslCTLw1lTvZtE91Sp5oTXChk4cTUUjj
XXHsi9H/ky49WvVkGjuvY5K10xV+Fnz0Ny3pgGP1o0ZzKKqztgyfrC0EJH0E/ThyBS7OPk507Khz
mp3PeKyDSld3Rfe3iGUXg4aOi7lpo/beI2NzCrGLmnKTIzHVcxES28NE8vDbNzYqU55h66vYivYy
febVWOHovZqdZ1MjOhgiMFXif3qxy/NLb1oQFiec3NY2DJvLTmHuK8NWtF/aeGiiG1owCEohrwmZ
hwkQ9ajkfkZiYVThxMDmdiS3niOPcWPtsNTcJJnxTnpmhFw4154dpnXjD1p2VJ/NblzbJqQY4Esd
2GnrO/TOA4yl6J7sgihzElSjstl25aeZP2lj8RKjznc/Fe0+yMtUPCUgFyMxzE0OYr4xwdXZxo9J
Wp9U3yJucd7HhnmpnL3d6OTSkP/r7GIvJeqzO1W52FHMMTt8lu0tyl8nwomHcacYXDrr2j1X3Rev
nYwBXcxXqTVbU9166fTpMSoMQgsiBQ2m6LbQ94dO3RqKeiWAlEbuLMfX2hb7STtWcldmIRBnB9kW
Zwk5oi+LcWuqcqPmm1x9yVkIa8BFNAKGM+aTnTA/xLIAvx8L7V19/JxcPf2lYUyOlBtWVKShh57U
jx0JrIbjP2DgdrhkbrxOIzi+UDbiFHWXNC9gwaJ1uZzb5TzqT1F0NumXRxSDnvMyp/5Skgk63IVi
IhS6Sy0YCfIl7yKfn2GwhfLWafcWtKtJr9K8DOavyAMYCKN6UaKzJkA3wSfq+Kkoz613jZUimKOV
wlqWg49jdmf8Gwfqvx4isV7okpojBWvAoKlM2FJdoJD55G6EEdCWDsNGtUw+1mqujn08+HpNV/5s
DOZaqa9KbRBl/KIV9OyM3Q4RtS5XHa5BxbMlT0u1J4o5jvlEyjF2ghqo2WzeShpKZfxMloJRyLma
FCnu7zzbqiYR635eV1sd5e6svRYWlezbTYN4/oTedpprbdzSKhhMY2VwWM2G99DMKQnezvFebGJI
81Jd2fZdZCNo8a/GDrZd8Ap/DVyTprKduCMzGkQ59Z+2/NBgOPoI+MIMpvplTrDYTM11j3bYSI9o
Kkdtg23Q6j9gtIXLK7BQjMArRyXQ5R/Oir7iPVfJqaSZaLMQiHNOrZ0EVqjdF2P4UciSe/DfGRVG
gXeYmR31etwxU06oE4wiD0fjNF30dxWWjv6Le26Iw4Hbs5nrbW6lO3e8Sy7SeP5reSUdD12a7VHs
06Ci8Dn23uLh6PRoc5f6XQIyD+2Z9+PWsomT51mU1iGSL2lWUSn1cNK7u+ip8rQAwDgdjG+Wvsaz
6XvIe0t6ROVXV8aD3lw96w0s1G8YTirldX4A8miOxUdbkb0+5bvE+l5UIr832vzV0b24vXuA3I0d
+UhzBO8rASXtQI5nU2gb06ZuzNuMqddw2pDiGWYq7DDKAafCsLCGY0NMQEtCSvRA1xYtLCOvnXGl
iI+C7k/3VTAj4CBYZlXdNuTAQNcPiA8awJygj08qgRnuOVXPVguUkTCGYgh/1rOwaXdAF8zBFHVv
m4++Nb0Br8/9CwO80a3n7F51AWqlGBbOACj24ems5+7S0aRi60FEqL6KUl9js1/g93tLvWDyqDJw
CEC7ibX2UKbNLCuACYbKAHW1qclVJ9xTA5ZfJ/KZhOhkvD+UBerAdbimwOWGr3kgHdQPRsQXK/XN
w9CvcdieEV0TtdzuVaoHcesRJ6aUYUWAtPqEZR94JiXBbQOnO5lt0Fhruz1ygUXGP6cJJ/xuOyT/
L3O/TrszilZj4I2ziG6CxglmmqhU9TkZlblpPhzDVxQIJ67yncDA4IGIIn0M1TmYv8ocFc2GTPK0
2DpMRSrT4Gap/Gk+L3967juf6RdDCXqUGpgd3u9BNL25KFHqfdIRyHvqeqJwfRcoPPXteoNsDFxw
72Wh8xw1fqSuTe886+vaO5ss4EG7QCFydWmBvEEdJ/Muw3uRvBVn3Wrr9H0mdLkdepbWv8cchs7h
59rY7ygoGvkUyRP59jpqmDGgVa1EMLtrxic7ChT+CGKV+YloSE18U96YwtI2LPWLU+5GpNRVHTp5
0PHCG9mRX984CnctIZeUD3hdkTyefCN/0uqR79z/Tq8LSFC/in8Vx5++HBQGBq7zzm4UG49Zyllp
zhYUSHIn9aHyVsRwlgwtEPXrOd8jGGiTUw7+RqOrBX0CPp6GUQ4cchTDRoKK6n4zHsyFiYTn6qfR
an75z3waj8D10qyiS9QG+s8SHwdtw+sKEsqOkZ2v7eG0KPuFeAJUxtDKFXB8TDc+3lLgoJNHMjbn
TmuOKeNwROgQQF0vz3gbingzUYbUe/TTa5uGAdNApgyqCGjhm4WxWupt0nwiW/AQEf1rf8kyjpcV
2iEKRgPwjVSu8BO0A/QIQ75GpKKR990HZnuco0ObbZ3mlOpXrvHZ9osS/I9qxxLRvhKoAtwbW33o
5aW6sb0XhhCVgGGM3hmt6nJTOVxy5+SN1h+SFK9vY37rCebrY9gOv6EdVsNef53zDUy7oq0LHNzn
3QKjiA7JRT/lPcbSyc8Q+XhO7quND+KdFH84+CsCohChkbd19LAQH5Y4pc0/RQEMgRfN5g0G1Whd
Q8BJ1WIJoqzXmhcq7T/hfLZkr3cb20ZXZIQkaHu0dFChgxNKYxt7TwMtT1L85uPfYxYCeOLQSTz1
njlGcv6oxDt3nkgPizjDMBvagSVqRM728la0YDzfUbOLqtNYvmfao9c9qnnpt+OzxUui4bUOebM1
4OJIP4d5dYOMe4sIEYGuouwv3cUoDuMQ1NTI3DkUNC+u3LQe5EiQVTtzgHmxj7l1yJF7tNklTw4a
0avpzASbhtIuVoXtrXrzPnI65mNiLntDPNnDM0WVmlv3GzkeS+Mpoo7Oys6bjKAUj2dS+pp1sMZX
qaNvI1ybz+5CWppI89Lk3gHtpZeo5lnXy6ZkqlIn3jYyvbFRZjsqP8Yq4/0s1vEsAyAPUNYEKV63
lmkUVFTemZknoxvLNnhAruhJg7EZQQrIapfP0RyMOhc7U8mycEU8Z9VvEpNX/Wu2zEvOOc4uBQa8
s/zsO0JfXT9dcvz6sEBHoL+20yLw2H1J6+UePfZd7OyXrRR73tqmuBY5yTsy8PpfCXwmE2W3TEM4
ayg6TGddZcWuxJEpUS3q6E/t3stul05HKV4kIE7saBvVjIM6EVzyT45d+x7G7o324WRfcXt0kr1Z
bizri5TYniWVQcKUeJ9L8qrxCUyFaEFX+qJ6n3nkbuZzXXfevsUCf2p3qTteBvHqcOw9825gJae1
iOdwfk5vS6b6U36oxD3rTkNbrnjj0DJm46td/BXdvZZnJSIyg7Gh6ELT2ipNDepzsig5wngzsvPc
3uZindG1TNHBzbYFnXuRPavinyMDMg59vSAcfTJ2kVWdypj7n3ltVoI8MfCTDOnb8c3ftTWOXM1W
jDyaJ09cbMsvo/0iZx+bngcLuFjHh9ah+rek35FE91I8ldGfW54i5Wgot4nABCiXRhxK6xb3Z8P6
UbtdPR471fAtBtVm3MYtkyBT6kjFnoBQoxZQskLIwQccSGCfwany9jATZtiYT04yrIrsvmg3VqpW
Lr+BfkwVDA0YnWt+pjcdSFfPqYSuuifXWSxPcbxHQGKOKC0Rg2m7ntq27Bam1PSiS6Bkc155IJMt
WqIYFhkvcICy+hhzzdDkWcVWzQmoBBDMHAvKp7x5LX9QxYDsfnOGfKd99qJDMX8slNTBvHnRccmP
dffelhudS4ERW/Ypl3uYofwgHoxDWulHXUcRUcCr/5NmWGGhArnKJGaQ1CxGkLUebAbWx1A/E1bz
nGfLe9KTi0s9R2joWqHW/lbpjxy/7exi0/ZgYE5P0m8rFRr8JUngelQ/RfiYorX7mcCpyWfW0p20
tkZyzWjioXP9sQF1bF2+6WF0UIuCl5j636TqmHBqa8IvfEe9WjmfSbUCvd04NDit8To1t4l82hlp
LHsFfqedJnVvGVe1aQjZajdxCu0NUDPpQCLTs+DCrdxgaIRfAI5l8m0AbCWohBv+tVa2OeKPlnI0
9RKp2LQywGhye1w3oqcTf55bM9Cm76r+LuN8pUd/M3KFGSMgNx59splW6YSolFmiJo+vioGR+9DK
u63LDNUgYTPETU41rtDYo0bD6wipKVhOcZRNOj6VrJl5FbjTmG7TONmMevFk0STK5XcSR5aBQrac
/AbQr+m56wz3olvmSgdP05rWp3TB8BqoVcHeTR9WalIe5Nop7d+N6a2enx+dvVJ4Z6OtuMC1gFX8
Z8P402w/H0OXnIBoguk16BvGYY2sq0Zs0YlbN4B//U7sbmnWQnHfzW0P/nfQGtjWegpT2utsyeiD
Qa8f5N2Xpr219TnLWOAEhEJP4vYwOPnxAULUA9CRxbRTJF23geC95gALEfKyrER1ikDL4CSVjoNm
obh0Q3Jeouq1oJcguEZtw0G+pY/O8St5zBf6IXVMbloz9JpLpIC6yXw9DPth3GvRKc5+LKGtjfZr
REv9X+5e8+WN3SqK5XaylRetMQKz9wiyOtTdvsCAdZmBiIv7qOPZmS4rdbThYMfAtPib22pTtemm
NVBrt89KsV0sd+VCHpOIF8R2Av0y+Ys0GDDO9fTS9QwUEAzErNagjfoYCus7g1WRgNzv0Gcrr3uy
OrHqiPH12j8jgaINq+izUg+OROB6Sq2vRMtv8A8o9niBxt96Ps2xFs4xOWMMGTb8+ILKCml0W1bB
OEqeUb8m9m/dISY3eay0LwlbcXbqD10RQNrjeu6GpWNw6z8rNSA+9+ySQTVGPQ9f7nVgoIdrucsl
MJqn0qRvMF+6Nt/Y4AGtbQZj0fgEEK89cdbqLbsctMNHG+N25aGSjtEPJHLVJUhe9H8ttUtE/yqj
+PQUVHDZc+PGwdS9aEMouLLG9JhnyGHQbi7A6KM0kYXwR+uYoFEoyBkGEXP8EuRjwWoDo/2ke0x4
HDMpnUDT0wM0W+rpv1NS+DWAXZUg5XnMy9bNXfyBnHFRvHnFF4yCq30uFvdg6mxTV24feoyBwtbE
XN4aJ/Lx8QWiWYbD+qGzpEgomrnLK5jutn3K4utkfkaJAjBg+qi0GOibUK3+XDpixdkCeNvJr4Vo
MXE+PItQTnjnyU7W06yeaJWb5p7k8ETIbqep+ynSSKy0UYIx9mNDFREIo6PZCFu6ermkaMmXgCLl
98t+Abe1zWsWJ9Q/VtpamY68jJDqluj9kWm37tSwo51tyO2Z30v8iPJrNKgP8ZSHGE61fqcCtNvT
n+fEOlbC3T0KaC5Z5oH2Z1CzngdlesqYYqrcCQqz9RfIVdt4r0d9WvUJpt+5Gn+ltdhNvHJiuggN
chIvCAWhuWZ8LC1d0lKZt6TmPZxsSfJMX6C/cC4C1LaAHZDNHnbxZgu5GpGAlDEvv50E5rKANLpA
q3WYV15I2vSBxMxgqf8p8KreZloufU3gboUUwLgsQDpmt5oQW7AJhbRlIseN7CXUvGX8Zeh/roui
Iozr11p/icpLZt6FfKuNOzLY0mKxNq7QRUSHyosPbhL7RfbhFbeBWYIkop1ZPme8RhF64EGucZnB
rHNnY1hQZHsWWen+uiCtLkI8F8IKxPDIRoUfn19FyyRq/2b2lYVixJprJwpycCzQ2Vj8FXgpDSL+
0RL10MR1UOZM6jlagImJXv3RRQ89sNEedzB89bRuLVKXgH5Ks1837r6JCehVaaG3Aw1Nc1DlWZg7
wzx44BVav1MWIG0BtjkvmLTJ1yLRw6E7j8qHyMOFWXA20o2p/HQsR0TVj5Frb5oLzUaDLQeuzVn7
6nDaqJlHenS9Onp3vc1WifuqACeUPnff9LOM00ZjuJtAhyvzeVHSYLbuiahpSEAkXM+vGi3lUA0O
8MbgVu5axOK2eCJ6aluDaVRBYZI4MYLwNpq40GV/nwwdUWnq8B0lM0/tAYAqjvsvMh+vXQ4z004u
+iYvYm5ZoFuqUb64uEisqtJkum2NOegwKd6gsOQ4NOa0llCxmxGRKz+K9KfRcE56Gn0pKrSMZQzR
MTLYfSkHT1mRQ3xTqt701QrL8tYGuFbLxFirSd3dsm5McPvpqn2/qOZ2LjkklkgjPn0n/Kmcli07
hHHoZEPOSdUYm2Kn/9a7iH5vGmg6ZNPdFA88Mpt6lS4xTXeF0F8HRdd8z1hM6CijDs2pHM5zDF4y
iaYgcQVrIRy/FPA565fE8NJ3TRjyuNLz7ZBEn/pMotqi6l6gdAv0EBKFVac4vyXrTX7CDt0NlXLH
XoENFFxHoMR2athnlSIOoZWkh7iiTzRc2J6GiQ8Sup9Qp9W/Qzbot0am6T5yyIbOXFtd12pbnbrI
c0KtUH8Ks/tLcqsPo2GO2EGoxk8va/lfRTxdXYmMVzXU+H3w7N+ybUBcZFvX2r7Jpf5RReoMj6e6
pFcWky8XFh+UUtgsHBkfdcQMHI/2ddLLZK/kcvDdDnfBysrxRJcyCZoo9TbjPN5aWxn3Rlsn4dAv
EFadKq92qtthkjK+CluwgcI/3xLpJKummbprNrMhECUaJXvQJ/Z2Um3+UVO0KUn/wPPTmKug19T2
WrQGiFMTOxWbU9q071zNCEZN1oEXpUloDuWvnVvioHd0yHxDdRflGkVunsvQMCVix2TwYPIe2wyF
ad+hM17dURvDSCk/FLZ5AKuwmchbL1olwnlyK332WZeVQSsquR1GDUw8N4CNMkc5mOOIcGyJ6qDW
tf6csSgN9zQ8Eommz1Y/m1J9rYQ53U05Lch7KdoPN6yH4LvJ7sLioFlQ5fSLgAymCnZrPHSLWpZf
R7Vu2R9mGjOE27KoYgJMp5ncFpazrPigcdgNcqHe1gNfZfqOUrSw/dTpRzNzlVPHik7qHB67OzOR
dIvn+Jrk2kevEWv7UZloZatDNdSrOP4wUFkYDxdgi3jlMQUsMpa1Vk5nJynRWDBSI6m2WtSn2oDm
mf4oqGiG22En2XYMNUWkfoHie1SsYGk/uthBIQnvjThbGiV6TvQ28goHIRRAYPAAOdGZ1W946TzB
FlXDQ8lhryP91VQOuPqGCcs3RqWsR+Gsu/lDIp3QWasuLbluFjCK6aZ616xSVo7xND4WmgIjRV8V
pe6qBIUtKm2Vue9O/ZIhzc5csRtTy++87NBNPS6uB60TYAloemKMWqp82RrNHLSsfanZRXJjpxqU
1EI3rJwT9RKhT2ihSsUggsXp7qlCEkBnBMqkkfJ609knnNzfltbUJDQud3DPYqZW6p+RCF23RQo3
YyMbT7yBb5757Qj+YO3S5B3kN+tL07541N4eAtpugb1/a+4dmA4WhOgTXSdoF7lxbRHULrSHo19U
rDX16Y33jofSIz/JfCseEBUvkG4FCX2/EQnBrLg+601KKuDDJMnx1ToNNd3GYOsx+NqnGPxVUbtg
Sb+aio3IoQln7KgTdqc0sqa8CqrBe2gVycEDX564qZdhel7SnIZIXUlmiWopNljarWGEQ8HTyAvT
n5vjlNnbBVA57S+9RXKABsVc+F2pINl9s4pbM4xBIi0WLZaVl/dBSq8xTQUZB3aANgdbqaNVKuup
fzET11dH4He93T30mGkOusVKTPJYRFtcN4RqketiRLIq5G52lxfB5lvB6pIGPkmvz8xlxK8KGRFK
XwU2DAVt1iprk7e6qrbSPWazF/Zk5Zpj7WPKBCpibC2zCIZiuXt0th3vZa2DMKSHodzgkrbS62Hj
uHLlWWeXDstiTMXrdi2ze4MwXZPJW5WQLjAA4KjtNkL0jcVUoKfzEWOnd6MHcoi5DR1U3Epz0/v/
Zx04pbHJ0iRI1HqbgkC26bEf/um49CKucYHX5ZhBnJxdwFUFPXGhT4fBvQ/Ge9E59Fb11s3+WQMt
Sjc9xXOxjceOe1BbVSBDSE+uo/XRIRQjTbfwnjy+1JytzMfWxd6qvWO7zGGC46zH8KRb4PmTr9Gx
zKm26fmutYx8Y9D9B91mmO1FY31snkVo6sxQBaTDd4O63xp22vRRWa/q9JOiU561KrS6m6m/UV9c
+92090kvw7lmGw/1eOx96O6XyP5GlkiWjhXG6qfS+o2NWq2ZLjH0Qyfa0JSg3FnxxDu7MZmAF86u
Qe6lRCPSIeXvVP2QiSxgCwxF2nae3hX3i8FwZy4fZtnd2I/0J7UFREBAU/omiurYvI10cwPFZrlP
KhFkPwqfH/RZK5lHs7+4gqXGNkrr9lb/m5K85WH0Wmt/IirWencSsF52fuSuZMVls8zoyT6dMUGg
cy1Mdur4At42lVmoQ4X0zttgMN9REanwifpVSj2IbOS8n0um0TU/e8aR3q9lyUzJb71y7ntrbQI9
0VQ2rEoUYHbLzuPik92lhqgsO3i9IUiab6ua1mI4LlnmV92mEM6qe9AoIEL8a5V/dCn7koy9SXwF
genYEEQCJzout5qnqUL/V9+t+qTIu4VY3qrvg33L0p9u/K6A5KIssIzT3OzN7qItn6psVglcWjnM
fkW6UJafVY551LOoajFdt2s0NQ0rJDOIEIYOfPvvxgHNml8jlPJLh9weiigVH7IYAhjvPrsN5Q3L
zXCqi1XcTDi8AZ3G07ZzedfeHfW3If4h116b/Fyh+X7oJfWNbe2h+xXWMbNS22Sk4gF1jiMIvRmh
BUYuy6L2g/MbZ/Yx3wWKTrusQoMk84olVBucpfMeXf+mgUHRB7lKU+x0+yiMYPuq7CmBSCNXBcj6
XLBnZzTFqic5M7LUY97WO5uXhDsvVMbnsX912o1Sn4YaNwm6FLaGZo9DMr2o+llv7yWwbQIxw/Nl
G9ExdrX1laNLld7BBrvy2k9d8d3GoasEqh++SmrRIp578qiW6GWg2a7BK70k5tUcw4kmeHhg6XW4
LNlb1b3PahEq/LiyKfdFNm/5z76Vs+th3YTxnddbVenWCYqb+Sm1N1HNZu6DtXgV/bICVFwSlJb0
mYPtm/EfoW8rMb5M/XRUHRteeFoVOaxwop4q7Su1syCV+zJC2/o0pQIGwN4VhcYr161E/0QDs65c
HRVPtDHGYJy7bQuDVY9Ap5WCHJ7tJroSp+x8g7GfdW9Xfjvjq9VdnR7FO/j6zLp2nfQhnDiC0e+Y
bVi3udsAwPP8lTsvdW+vXCTQve3tVVB2Tf1ulGHTIGsQ9R3NvzRPAwuiHtEQVnp3hveJA6hYEuVW
AYFzN70XfYDzZKyGrrJGkEqQ7wIRtQJJ8bbgRqyz6UOfMaPYMYpzyftZVb41vDTDjtzGVUpKw+SX
9tFwmq2mH/QlZMF9mK+WxRjW3Cx1m5snCxK/d//EwwsmYhPMgwSE151/kCZZIG5jdc8ZGfrkXxu9
6iJZZ5wg06CqIpm3F8qUx2b06wgk29bsfH1k8sVBwAF6EkbO3aF6MhomcRTo07VghVB1P2397nUx
WtE4ICNzJQHQl38I5cE4NnN+i/UP1Hmmuy4VsCamUZ6cGf/LMTlkaK9h1AoF3oczMbNIvtPK56Ya
cBpFaaS9WzG7Y+7DKsr1DVQ3c4cDY8VU1al/mAgz7N8868PSf4GjZFwz27YPQH+UP3P90lXPBV0B
v35rrgRrwYDULWupfB+ThQDD9tMyMCEhISbGj9ELDHLLuyVf19LdLl2BIEg5LCgKxmSvtQDw1swg
GQclorn/cXQey41jSRT9IkTAmy1JEKC3EiluEJQpeO/x9X3Qq5mJnq6iKOC9zLz3nhT0HYswC3OF
X4KT7ibwKAj9us3arZgvxa5YWfwOUHsTxbWQ7/EjRMVHpOAy0WhRzS9d/oXCSEK/pU3FPBduE9Fp
6pVef+nDpch/w/QaaZuh+JemX0b6zJq/mMqtFjZa9jd1p1AWZmBw0Xirnlyzbi5CmhmqhzLCeO8I
PVNKeakz56v0XVOs9fqttk4/jZAgTnWYLSTyqZa2VmEXSKG8MvwP0z8aOOIk9SGLNuMVq3PV/Een
efBReDo8qFuZCE8+cq6h94vKQdKXUb1qkrclIVAxLS+jl5F8GdF5MEq77v6GjuMQt3yVHa16l4rk
sXDjZ8NCCE8SdoAuLnCp/Cl0ew2ehqQ7FdmnVJ6ppLTiM0nXRbJChgUfLEhbi0IZFRMDYKhFttR/
xvgutOoSN2Ai2F0FVLloiA+eJdIX9dvTIEqwq1raGanTZABqfgKVMTxwBrPiOPgqxw8/+myQ1ANk
KXObxOSuQTzUJ8BXGwXvgkXMfVy3hL5Kbyt2bkzfpao3XYP+kL3b6KX7P2Rgev5LRnyFnJsJ18DH
jRWiIu2aGCWVTme8pdmmGYjo1E+/zllknazykgfQ4HYO2L3erSjfYhF7F0Fnd74rvgE8zJH3ZKU1
xL8WOqonUx/ceM50sBBj8JITVuQAJgHbL4j+VD+19JGpCzRKsd+1uAzKLlv24a5Wj2m/IU0zomGz
iQMbR+ToxSEktWQtUEEJpQLz6CSbbwdAQ/2Rd5tBO4jpN9PG6dtjHaaWr0AKUKMiCNPOKZq8NLSN
pHxWxpYpp1WvSsPGMdqXG6y3lfqRMsNT0gLJJ13UjWPoRApFXGxcUd4ppNqbkMtGN8/sufAUX2Z/
J3cqGd/y5AjKWiw+TYFU1I21s1l96fQXzuJRlmyCJHX0w3AkEY8Cpwl/QCnh/71oCADZFgs80exA
Oyimk830B8y/zc7AB9Uj4WlDsNeQWwDTUst8i+MZrXWybmaHnQNESnOwGgyE7XfB4AYRoeBBZTZk
TT9oTWwIu0vRoSdWMHhYHtem+ZFQGykGgxPzU68iWwihp5i2aDq5wq8dnsMw7qOW/keltwVwoo/y
umWKqZOyEOW9YkluVD7qIV2K2FgE/I2Jz9eMtXagrWmUu8SwW2Ga3I4FvhnhKPYlZcmiA59BhMs2
IGmkZscPF9Co4sunD/RTTHOoXIr2rLxdmF/07EMU+aZoOWtpl8ocMSIHqvipQOpWKdWD8pvJpjk1
/MB4e5n3Z9OyjtttCbKbPVHcKK8ZeWvqlzqq32m2DmkwRYH/I0qHQSaE/5kypSb/UOrf/yNDXNrP
2SRm4fia82k9ohcfErP7Qg1YHCwsCu0REvoo5lm0tfXgpDH9rC/jfC8QcctzLMsrr6q2XhshyH22
3boQpF3o5QtJwhoyG1j5GvVZCSARvuqYqGtyifCxt5JtF4skoPFX68C2Giyzj4hWNLgH/pu6Uxbf
hud0AS07J3JcdHZjhQ72aDvEapPq7y5mhs2NXfu7FPdcXNly9K1jwa5Cl12h/+cNh37b64dU+Ytw
tyNixka/FiXEqmpYFBh7kqBxe+XY9rc2sKNyUylrib2seH9rfHqAUQTllgbhJpGfQv6bpiZthory
s++YDxEySUM7rXoMVm9Z2ynacWzo0HE1zi8UY+7m0GTXKvo1yhd7VDCx88KZxxSswHRkEJcr22nc
eCIVMfG1SqL9w8/YEXS11gmhf+xEargyMxPDNvoGZ44X3pvst+oOLeeSIR7CkjeGOIM1kr7tPz24
CGXNe7ZXguNYtcuGGbfCX8crYxHUyvJdovPYcRHjQs+orYeK4e9Ca5AaU7apshKBWPpYEA1WEuZV
n1g+LOs85u4gfRkSfYOODIDeUh9lY2VhtAxoaPvWTVAugw+J/TH4CQbrHiK8BpBg8X/Ke5YUcxav
CqrTzjsHHY4xtwfrYaifnkXorqdGwBCSHdKg5eW8G9k5oGmyPq16bSrPMXky2MQARt4lRO/oOf/V
VR99TEG7ydVpnUeVbVLLohNZPefVbxO4OZJVQP+tRRZGoohW0PYVglm8x1WCFy04d61jko/0D173
xSDczoS16fHOaId82nrypiQMma/rfFdyabJWwRYVt5iIqjT0AZtU2APSpn46+z7uOYWZg7yv2pOg
4DivBGRVV+nvhkAXpS1ZOoHv9WdE+jA96hzpKyfDGESPEqkvTtYenvs+/0k9lYOeF790ZOraIHwl
CPkxDe3IcAGy8NrK7qRaTX5ezd8I1mEKGPiL20SmGN2XImnaNatNFCIoDH4K9JlWQB1k8a+PvbPF
RHZo8x/6aF94ZtwRSb6PSQa1n+2v2OXErX98hDP0cLndNVz9dYBruHfHmS+j2WqIXZAvnC8Mb8NF
myh1lHTVokmP5rsNr43geOlaaQXyuMsK90DYIka2fxKXlgHrlefOhywjHpkgMR/Y12Rt2/Yo0gPJ
YG3xdAipY4IfiSgTVBap0xqwEXfU75q2i3O3ZYoV5Y7fvOMElInO90GYY3ym/JsxP7NGhWPSdTIO
OvZgnCaF/Ib56VufGDiL5GKpz1D4i4nMjhXfVeevAqGFbKNjlMczQzxG1fet9C2GTGndRL+MoT1J
v7L2tEiXFBJ4BmvV1Bi69zWFuoKNrk9Re9XVgO0hQkQJmz9dvPTdaeTnsbRvc45OWMei2CbdrGHV
SbIOmVIGw76NXZgFbUzli3tC2ky4vPDGlCInEv0V6eIsbVH/zKXsYxPRFr4SLitS6qaCiqE/Ax1H
NCcoM3T4Qry72OApubhDl+yITxnczAHZRGjOuvfTIdSmCVOuqXcyoVwLZMEt65T26bIzTTtIO7g3
NEpmtS2Hly5FN1/7gsAUEd/mOaGaj2ilI1ovlVJibLRlK+6oKDo9c5SJUUR6IkRIAk5ZhMjdVLoq
yjGJGHP4aTIQxlsfbNAs+u50T0asxkx7yNpVke1j2YWQNLX20HH82bBHmOd3FyAfmQgyRv6N8x0g
JUheasBDsaophfDJzhJYvCsjB8OmRgGjTk5VbQzDoTwJlkZ2p2akY48aiqm9XF8j8ShpS4MUGO1n
fCFhwfveWtS7C+9p9RvFhNuFFfhkWg6Vd4jIAkvqYDSn/qTidKeo1A5qThiCreenJtz4TOL8tSow
hUSbztb8NDlELKs+KTiym5UWL3DcFXZbXcPMlaNtj6c2488+Bty5GFT1tzWRiH8ZUE3gEzH1xlwm
7yZ5G0Tkj/dSgW0Q7joF01sacaziisHhMBFPYop3HIZtdm3LFUgOb4fsjJqr+ivuUrPZilCByDbd
+/wx4NkY4/so7lMmr3Ym7nQfPNk74a/GsQWFQLVODcU3SyDRA9ABDWfUt3APFChHvG/6LnmFjV0R
E6xdIgRtaCfY+K3AnbDaCi5Nbf+oqFI4PosVhVTcO3278e/ew4TB1qzE+qHmXx6O32qjJLAqdtmb
I00EdEImPV2F6HY0zm/Ca+bPdEu24mAbsd1qBJuGpxi9ko46AbrAYP0WmbpSpd4RiNRjJ6S+8AZj
mVg5Wl9G27CrPQhtK7VHgMtPVfZBLLfo+pWAFbjVbhndiQLoLxyfGi9hdxySwkX6LsK1cs+wgbT9
yv9Dlx2wb2mtM0mcHOwrWXAFI4EM0hIeHFEZ/239prFrYm5bAroMe+5ifjlb3MZ8qZgR2wmoEdnf
BQuPm1X8DQeKr7hZ1fDcTiFDdmzJf+2R7ScNixFGN8I+JC+ZWjESasnR1meebW0Lg6ZhSwszKZlO
zZ32ZG5QeZn2MlVh2kth1BJsjJgnW0cPtzYS6x9cnXHpm6uAqGqmXFF8Ce31mLNWbYuVvnsIKSN9
86H1u5AIKTajDO+9Je8L/633LYa/z0r89jmA/NEJpIjCYx+WP2O47ceXlILxMjecMGR2GauV8Y06
zdqGuQPZRoq4aHm9CZZQddFeSJ5dgZ7qdyUsQ17cibtKPfBIMuOMtDW+alCv8BDqfJmiGBbtOfc3
GrmofqMFpwSzY8LsBpeuPG4DhaVtPE9TuJftQN8yCEAfw9rZ0IGucwJNP5gTpuQQIpjFG7Ohclr7
r6g6SGfVrl384Zp+ZfZv5Yv8b2xtHivvEuZwRxyl3pn5MqxegbnRPySevM5GDd4x3yaUUVgL8x99
scBQI7LhTLSYBIYr2Tw8RZJ6YHKVMqDy3RL9W7TJfsE+cgxq+uFlGJ+6CvVlpXYro/wxwRyd8ZpH
mc3Vb/0EfyO97WF2ZPuNzciSlWT6Lb+13ZksvlDjFVumj+yYPcyTfuzUtaEs2P2MT3n8qx+ibf1a
l77acfCb3Yops9TeFfmmWdeKuzh46JxbMRbkqaNCIxW7wWCrYMRa8HCF6OvQqRh2qrz6Tq1tk4tB
pjd3cQ42dEkGWtzafFqJ07yb6cDkVAR4yGG/1UTc9s/xt7FuWK8ZQPMtqtF+IgZBINg8gbO0mNky
KFrxgkvWTRhWCPW5sswuw7V9oCyk3+iHeAehKkoU6RORBKc2j562tfp7yniPisHtWcU0rlB7F52B
n3xRx2ziPQ/YDYUvQ7ENHyFRpUF0e57WuF813GExxqqcXGPjxCikUw2KMnx5Jd5XbuIVmKawdOJ3
yRTPoAfbo3HotspYg5diRJJWvFeHeBaJvaPFD48FolNi4bvEoql0bqVQEYi5ExbA5hDocjm8SvLd
aKJ9Fn+2XDN4aVO9fCrxiIv+W6uVnVFRho3RbJNUv331EBoMN1nvyg8HUIcDvlh2mraWq3Iz5HMj
hxgA0sENVfmZjOlWrczD0LwH7o90KpcDJtLMEjhWG742DQMXQ1elxylCnzcVdsKK3an0kUlkgndg
GpnZqEjWRsyEj2UNqQKSrlgbMlp5kd474pZMTL18PMSka1I+QRnbEalmk7GIrMjrQNW2g6C9CkHY
KpUJe8FcBpj2ffUtZHzeCQUkPnfBsEBLWiu+eZR51pLE9eN9GZ09phxtSjvK/N83z6OFy5svTtix
5sbAaFRZDxoyGZo0TVxSkZMJ35FRLLSR9FCpL4hMJ/CZEAx1keLwKhUvNfgYh5ge0Gk8O+XgVwEE
SgxNJmrWCqHB8n7V5p2qm74h++G0iKZJAK9Tu3jKXmHeiRjcKNuWUYsqnWtsX5oErkfbRulWKE3w
HSD8vuNma1n7rvvRqQywOOMpCKbjKNkokIuQ4Hoxiz/BKooJ5HS0mKsxy5a1RF5EICBuAjEU+PwU
ekL+1YndWmfUIZfMWy6W76rTVzG1jNDga4I2qMwAndAJdDIMDx94Uo5FvzOw0fD31OuCoQ07u4KP
oFhHeBUk42CGX63sZt4h715ythVnHS1dR6K6hpumJZ9Nfmyx5c3OuHnA8DlhZUH01JUNPxicOqt/
hd2vpJOLPhVTTRN7NqrvvH54zHxoQAEe1MNZz+ir6n9tsFJjgE83uc/IQa5DuhXiNyncWgws2O7h
CxG+mhrmYUOzlotb2j16CrB6poqdBrrh0Lp21HhmJREaQrQP7wxhSP/a0N6Bj9SAiJqFhXeARAYD
GUetCBqtRONb73tYHaytVD7xhknip2Ds4pFKrOHbexrjs5gcBV9gfZyaTYzxit+SpAOnBB5fTSqJ
Ah303GOozmYF3/KSFScNpIpW7Ey+ggL6WfPR6cyznKH7iOJzVB7gvPFRvjUs17PC4A/HWa/ND4Vo
S8VHbx4MJDA25GrQf8rzDJJSvIcuu6XMxXL2kdNHPiT/NMPWq5QBlNt9HW7q7l/NzNoY3Lr8UcNT
xJy/sRBWoKGlzHrTeLA1ohKauFPh9OqO1D61+suQ/xHc6kMsjXtfe6kjyYhiU3hugU+uPhbNvg/u
HietEbiZ9YZfXam/Q71OMQJN/pYSgeYxWQ7FVWujZZRs9fgpjOE6KF5DdsbAtbCY4coaLioMKJMn
0h94KH6kCy1bpQxFmJ7qty9ariVYNsmxiQfJJEaptNeh3YwcA4p0S9ozK6Vw+larOLlqhovvZsEu
0lU8G5jQvZllmK2Njx3xmKVNjIJ7dHZvIRe7ELaOoOzjfC9L21CgsHqb/jOeQcPpSwLapY6v0th7
5i5ojsbs+9niz46N2yxBJyjXsUIyq/2IIe9llhMbeyvczO7GcI0JbKEw7jDFZxAefYzVTK5NCfgn
/2DgPzjr+vwNpSqXn+g5abeX8IhKF1CRoGAVayfGmzL4KaRz6vG2azYjOnoZmAZ4I1SDac3Dyxh4
s3kKJQcMLUd/vilqW0iJ+Q2k92cob4+b4hXhaof+F33xWy3Df/Nu0Iy5MDoEafVXAoxTMA4J9uec
LLpFXrCwPWsfwmjqNFegE/NlUoVat27KmBA0Mj5OZ89szxESiImDQxjuBj1na4J8vGT6c2h+Gu4v
DX6NciMJW8QHTEHpcJzM1aht/Zo6C/mBFh6vp8g8TzsnHZ2TiBPC38eEPKr8wwgfsbXttWsyXLTg
mqNjJnutf+AG8AL6CA1k0VnyXfitKWhdYolq6jCXxAxFoXeNCUhIrbmgs9CoFcrgQok7EeAba4rv
h5TtCu8zGl/a4BiNIzPdLc6VvtbkYzHJyzxcDzWx5LfkbYFZ6kQ0DZAbiJOaKi1npLWFGVfMa+hk
rwTwILSJ9mQxhLXCL8mY6Be280CyhipM5dwxTM2qZcWtJHh33OdGR/xsZ3L3jSJdPuB8CGhKT0hp
AGULOJXcauYGUSs4owSjtA+LfFX2AoGgydPtTqFPiXQzXItT0boS8RNH97VuVZtjf0sTayMmf37z
F1HumXRMTf+rMzceLMU2oa6RidGq0O64gnK9/DCmejOokk1UqaeNjGWvXvTWUfaegagvAzOyA+lc
jlup9SlPfk08maaKhMTtWMRErDomnCudCMmk+SsaArnn8OpN20Q6lrj5peoVKsWaD/n0pP7iY3qo
Z3QaTGODPgFL1F4UPxTQy4ieE429R5hoCutzQ/KppBIc0gggJwIaXVBsYiafGCt7djyujTZxyOA7
JZNckr4itr/Iks7SgB1HgoDSYhjqcnwT1akFbmHGTHQi+BL9eUqZcxYPORWx7UL6q6abjP0nwSrW
z/PdxnBTRiAjuk0bk67VYzJQcXC0ZKhSMi1qxmTck5mQVMEdjhrD4tBtU+WusXxYtZKd56cv+BoQ
KwgmcsuQGe6w0BCn6UHcsTqFr0GXv6TuMURgAYiFTCe1Q1OQll0iuFFCNRoKJExFYVuMPB7ov319
nhmCTfcZJOifteQEHd7/PTeGmcFu/IAPd5Il1MiIFHLjYfDihCNvR6eoR98Ta1KzneQZtjecZwnE
oOrLBZ5PTBFNriAmvYTO3IbWZMcNyj7tlldfApgbpFcUAfRfXlDTPhrM1Rx1qY9OFSdLjeMwqL5l
YVjk8PqaHqR5cujhKXaYCJp02o4VWvVnP+2b8ZwoqR02D4V3zDMiN0tgEukcVDkARFbipLRvMr21
7E+0Aqndzr8h7ABROS1TDKqJAoeTYUZbZedywquTupJ3HoZpb7Ybg3rF8ypHyucMUm4rBJuT+gzr
dmkioMi03er4zlHVG/1XIqKaINx1XLbsZ8DlyagWc4BMglZEptf87CIRCa9g2ac98VDPApfn8atM
mP00A4bkVt6kA+N7qbI7aN5tJhxHjRtFOAvFs0JFU4cQIhwoGjgbRsMjG79NCDi8jJaZwAToaNlx
xOPbivw3b9Yq6hPHqiy4ZsMqkREHOsGt+FH71Nh3BftuDW89AELHbMo8OXBJpXQUw6a5qUYPSfwn
CT46Kj8m0BF3UimPVI3WuqZpFPovlQXXnliAVf/KGu0iZbzpyD9QaS4hHUNlPmcG7iRPmDDojpMO
cww6iAFIHogZzXagbDsCg4kUOVlylHi8zHxtpPjLMUiUsOEDEppmgi3fXGtBAYfqAEOoL+k0RWuN
X2zgAlJ/MxgAPLPY7ejRMMylh7Hbysa3aqD+eeewgvFzTtAkDFcK1oX3NBplYYIw6bSLXLnDAGWB
fP1QILg8lazHV30MBg9kDTMeknZttPfT01D8TsOnOQNCP8LyK2QnnHyIdWLhO0+hnjDs3vyt1Fti
fMb6KSRBOfto2bSAy+5o+LdBWrFmgeCg14rkWokl6p8GLTk0oYpT19xB3S00idV324o5TlTmFOPM
B+xsIJwOPuIfq3Wn6NMS1zEx1fKgeLhZHZakw8DBfK6rK44kZjg4GgN8mtH1/1HDtBsoTBR1Ew1H
ZpWsHkm8dZ3+M6ZfFchCvNGQ3nKPJKs5OlAe1IIRm/ojUenkR6akFtV3YlJfQK3vqNg3SvwRJmCI
t4TRa+8xGBepArh4KPuDBRU0KXXbSj0ib3O4fCbeoGAQGkmHO0x0wr7UuXS/TbrX/I8Rl4KaOILB
DNokslswJDU5+aESCPqy4pep1k5OvkzAPZbg9EYHWaBwxbPMoLlDw/3ulO3TAiJOw9KhY8CRU1In
GAgtvfyI56jY5kTGUK27gTnUSQjPI+eFqpKcFghvtcdWYvTgxQ5m9PXg8wix1jcfy8UgnEcjJawG
F28o1pyJ0pTakrkXMp3ehjjRX0QVmLcWdqULJAQk0lI9TBPhT5PmQHQgKIFJbMhLVvpDBAtd5Pcq
IN3es3UBiT14iSjWWgUXgmFltcGruyyT5/ytiOO/gFPDV7EJd0t9fgpQzdWlNaXbHp+pxvymB/EA
/hqELW+ern8nmEBLYteUYn5wBE1diJvGI/2+zIa3jEGroedNGU+MZ7EJXX86aIzCEW3nDHC09sjo
C1h+CAFU5TOhqlUq5oic4u1DSa8CLOCgh+YRfE7ZVye8xTcMWc0/9tEzDrnccFtbwb1puHKBn7Ho
c4liQPisro6m4irYJ3yEOsL29F8TU5+eUMsBmEiSXmmSgVGkGs6Rm6CtcPIU2t1vD538bqIfeeBf
xTI7ZR1wGYo+306vNZxMq96QRObLZeQXN27Wpt8Zr0DEcEBNDVxGc4cnGtvAyBfdDG6pf6zoX4QW
rBeZw+JjRGnOy8yH0+mAkx28h1H9dM2vqV3V8kEqTzExZWQAM2UaRuHQmuY1wBNuBMpB85V1ylc9
MKAv4OuLEo/oxAyc2UsrMIBAUDaCwpmAkKeoqeFHAj2LwbwQXUSU8D7d65658uEtWkj6YExcShbS
cPPtqCZXI/vTSq5wXzzmtD+hp28Nlq90EPY6xuQmk/cJ/2M0gygka8XFzQi/ix7Y2zJuaFKnBo6S
uL4Rey91ZpRcRvgPIKSZTmIqmyH9NgIJYN9ewJHA/EK7aCKdZ7yr243OXhUfiEvIlJcDwMCvLTG/
bP80/YHTw4AE4muuqd+VgPUgra0Md328QerXmXQVkP6DQ8Vvk6+nmjEgbCHxCLRIi4rgHaJ3Kz90
/ToR+FY2PokMYCjJdiRIonhnU9oRw8dvzhVwm8pjqr0mvWBC/lCbjcW8XAOnokPvq2BLBNtau3bk
fwgusZ0XeaxlyOdzwuKtwWpvpKd2+AfLqCFQZbieuTbME+RlhRk2BsWmMbCvf2DeIjIQWqcY77lZ
MmGgxO64mosQcoq1YT9Iod7BW+3NcFhKMH/ZYQmMQVz1hPij2Ld1KCQGEPocSpPiisONBXNKseuz
feh/yID64ofBXLP91vkS/O5r0u+heRXlv74jAGri3zWP0CdLY+O1TwE1sZkdrgxVBHPX4umFE0/c
hf7ygFu7pS/N3jVHYTA1CKopBtpzK7xVslCkKVrhFXfMlj9b7S8S2HOK0YADpO/wrGWugfE5Va5k
hZgxwnfiiM2ACeFL6N8xFu/ZiSYKfEjOKdEIl5l6FYVV1WwL04ZSJmSP1rw38T9jJFCJfTUIoC1t
OUSqYNtxjBWZ3YKiiwguYFmJ5Qd7Xen3tuK4556iuOClb5GpZEBB516/+xUoCDeM13n7qUmHAvFe
I1/K6hyxYENrgLmxvsDB2CjSoR7/cKDWwiXDkmEN36q64bv3p28RExYTLw9bqKyt41kaJMFXxlgL
jB/0p4C8V5c/6A4jVGtdvZXtjhcyiy5D8pwa14++S2Pp6Z91DCE7dLGOh+m7Vrlpx2U3SZs+Y6lN
uJX6l4gzXb5lAKbxcQ3/8KOLwx5whizTcjJ1BlaJ70fyLyUq4CQeNO4bnBtyf5uLagrm6HPsFHrS
HbyhY4CBDsCXH59CwHvJJfWvsXWvrFsek2kryQZAvydJA8XplSn50vOPXen28T5jdGJhjzyGYMAK
ghfrxtgL5gGyYRv3qO0sHlABNO9yv12URBD64RQY8W5EwmiZMUrlwWSGH1ykgMmgf5N8j8gg3gt8
39V3K151kt1acCmMN8+aHD4y4OmiE4pMWThQ+rDkxQqcCRyJzP4YyPZcJ5180fEXewsz/tDDTUtw
QJzORaXjMH0NhZMZuyL8sFjuUwNMcDmVFiGttmU8oXoN5j4jjigGMHxvQ41TDNPcIvOOuXLN4gI6
GmxbBQAAQN4GzCneJybdNemYhj+HxNoybpnFCg9N2GS0UI2IpkBC4UOyjlLrDv64UMNrD9i0v5Wo
gc0JK5ihL4eM7Vg7slShcfFCOza2MnYaFRDrgbMwJ3SIolVk5wwFX660g0fMbV7nZ2xwhZFr1IAz
KZu8dYKG+bH2G2WH2HLM3gkNB9aszzRPlG6xsBQhGwzpjcU8XseUAYUld6oZW2bcGv1sMqQtn7G5
HqTNyOIWH2cyCWyI0uxbMk8jo0/LqctH7191adnoDOAE3MroOy6/bApi+LOXHjSo5DTxHdbFaP6b
CdBtsZrpKxpFLjI7o2EbmaNlDZcAabwsFTdnsDRQyUMtXKRtiYkHlZZBvvxlSbsJdBMHQATU+gEu
xdBwpfv5IqxHbuiz2jwl4QrfLRudfKL5apcG8mXGOE4UaJKySx6cE3OvwWkbSPMNLP3WtbMlM7D3
YBmo3TqJQLsMZ3wldoBhKIsfKXGX7G+eKRXiIR0/VZI88H9W8gDogJU9CZ/LnfIDSiBWMTU/10wx
AwEjyttL7uTTNXAY7boKLpWF8cWFBARqW4pPrc7j4XH5tIdodNNwtP3smsHZIOll1k81+4zLh4et
2zuP4I88jWl4CDyL9WKRdlcpSjtG7O3UY9jEgt/b1YTdjLe8afgJt7VAwE08eSFWY0QEnkAPgK2J
TJgpILdq5R6Xm5EvMclZicFH6ZOP2UgM6JWs5MoKCFF4gT3gE4rFb186B0Nv6z2YvAIqbA5rx0m0
K4PwOelWRLs2Og0xuOrvTNiWGJhT8YcVtFi+GoyCij2GOvZMihv0jfQap5cUjVZckj+zsYdB3ife
DjG0+1IpdZnowY00unuX7GLKTgQGvrkuc3P9V9DPLc5GkQ6a/SklxOI62GrSdVKO7FDoussonJOE
v8tBCLZU+BsaAguavsrIT+b4FvZesMXLrVtfWmhrxcsbXx4rQcwNaB9ZPNXWORkfegD7D+IauneH
+pvMGpF0z2YP9EbIjjTmqfVVZr8imE4BAx78JKNddfVpIilstJsi/kMYHeMNQdtlSTNehE6j3XPh
KY/rgREw22pQ8A5Zdal5glPvNvhu07/p2yRK06Fh3wmOKv9DVDZZDX7VHoAecmV16hzUZwNl/08K
id7gPfdpGIZ3kLCnxPrRuT51DMz5rcz+eWJwCAztoXvJSF9LiVGW1aIhUPyiu8WKpuW/We7wN1lY
LHl0WIslrloQYikQIqdA9IXOXDhQb0dAbISYKA2kTa268fCTTKe8efTtn/6vMxzvEyudAPTFJ4yw
YosNbKpA+YGo5zDVnAQQVZ+aX4IfJSux0vIr3YMkbHpgHTi4vY/+MZfI8yZ3rEtOZR3w+PbIDCR1
0Gc/mwoFkEE/+wZFcr8rs971KsLP2vIwA8lEokcmDeuMG65fNsWvMghMfwgQgHiwJyDtysVqPjyC
1d7SzE+Tz1F8Bfev/AVs8fLsKL8CW9MYVZnMUdtmI7B3C3tW8ugxKWCEriP8rWhh23GmZ9VAIrd8
agNRpN9Cfx+1A5/A636Ju7fGJsACFCy50jx91+PqCr5bg1fipKFBt3BOb5N613MbW24n0kicoHWA
4ZmYtIxfAyyz35JBVxjelJ7XFkM/FfFqGuEeOfLg9h7rHMCsLVuMmoXN5AD1upzWRKoYQ6rJXaD3
SY2tVF7MlNTrrKKwb2c943I9iG2UN9eqxuBpcFJRGwlbL7qySUVjapZwPElrnSIZO/R0tnjhy/K3
Se+RdRhNaDSXUnWzaQ0DNml3Wf9LeJRDHKSUFlJ6HETz3oEsYVFQyxKTgwxtnZNnjjY9SoCm+mHq
AMd86wUrth3MvBHHE8ooZjCSYuzoGq091AU9cInttPMc34XhnJG2ytnwRZgh5W9wNFByan7seieJ
jkQcYg+K1TKLjhadSU6MA3eUwgRv3Q/XkPfRG1ysXtm34Tt5egZYpClsQ2C7zBmWTEao0WBjtgR3
XI7Z5VkYG4PNItJAxCr41yWbZswwv7CEpzqMAh+rXFbaUQtm3JjFQi/dI6KBzalYygTxO7wHwVJ+
hH//kXZeO3IjS7d+l3NPgGTS3pZt7+RauiFk6b3n05+PAvavqmyiCGkGmNkbaKCCkRkZkRlmLWIs
c25a+NNJmXO9NUFY0w85wxMAL5H+7CmJv1oFX+tB47eNzE+TtrP792V7Mxj0rG7YHTff1z8YMIIZ
ExC1Qtx2NNHS7OJsy288memftIvPXNeT+qNhacfeAcr6yHCF+btpzj/647jRinc9XX8g5xJMo32X
fy1AzjQ/4QvL6n6w57ca90GyWj888ZNRcwXLzdsPwlC5/axwzuqLnL2Oozqabuiwi2r/74xdlJfk
UME7y0t9Q0/toXptrh/7PfHCOoJktbMZn9r0r80Nuh+LX+i8dT8Y2uYKQg5tf5nrdIGGG1ygP58i
0akGIZdZ4XhgWjQAZCuvSfSFaQdtBBzYXeEVX+bBdQ3XFJrjuqYqyTKMSvcja2ZhBgdhwzwJ5dKQ
nDeZpdvgCSt5gNqBG8BT9ysEfOc9E3qXlV3kjj35AIkEvKu1yhWCD/Cd5EtCu63d0yrvaCtitJkd
VqbENVRTtzT+weYk9lha5UWtRb/3F3RnGhCJm1dOu6FF/zH8dlmnJWrrU1mSLZU8OdtBQZabRjur
vKKK1wJp5Ru3cayC4VCsUGlr8y5dUm7++wk1bl5BfZqnCKQwL66qH+kNtfWt8V3dRfvhmH24rN6i
0RiqY7m26pi6K1MYGyoQPp4CObj+XN1R/Lt+BJb7nlkwZnS3+hN50+sM9JYH/1FZOaYzcfFbRf9I
loiN3Wpi2m02V/gPi+vkl3/H7N/H6GjfXVZRn7fogiBHMpfMjUOPvmayAiC8vMs/HqYjLTMb0rAb
6wcTai/BN8h/HvxsYz3on9q1DV1yAYZuMkromobh/N6Bkw2tbaUCboINvc9fmkeHwtlGO5S0LG1Z
6W30JX8ab4Goc3fpp8uKL+/tiWRphU03yN1gNqXm1TE3jwrTukeLsZpN/t2hH/hQbcJdfRt+g80A
qrDrFemLhvxHui4te6hQ7woypJcfQVvyrx4ZREg+9rviBvC1w9oyL/keQ+i24biqrpELPj82XmnH
pe6xyY7/CpNHXj6W5fGyRktk86ci5k842ci0tZy89kMyxpT0ug9MOlz+fX1NhzmunQgYc02vPX0+
EQdmOGgL/s62pfltdxd+9V2aQJk6AOtsS8mBZ38PfQldMp/IkeVkbK3vQDI4r1/XOM6XtXYtXXUM
19EdyR9VQa1EUzjfWZQnOrwz6x9I6E0VhCZV6JZpyRvnaOo0NR2ttGrl3fUF7ZI+DKMQ8l5e3KW1
PRUjbV6UDJ2I+WdLmsCqH3PnSgtXNNGWqNpPZUj7R7LXTLUAGXToz/0qEAQIoF/hoVTAxDCqhxbs
Ux9V00m7L33zWAXDLjX0m/+m6uyQTswoKq3AUbO5OVl8hIqvLd+nYuVwLxmFqTmW4UBIrdqGpGlY
B2HQACRKEZGG4+jFrL9c1mH+Adlnm0IXrq4ZwtDfOE1TrcGqhYY+pZeJ+V9uv8B5UBC5LGbRKhBi
GaqrqZj3+VJVbtgCAwfLAyAjMFUBBDL0z/9NxGw0J7vRZUY66DORRBCDVP150o9gfV8WsbgbJ1rM
fz8RYZdTbfcOPPCB8i3OH8Px4+XfX1sl6exUmtPWxaxCBZMwIMNO/iW07c1lIfri6TnRQrYpTQ98
y0QKs/zaTnnp9/DO0GW3a67ELWO9D/ZV+aH+6R3Kp+qlv6NhNGGIdJv8x/2STk9bG1qjGfNiBkef
Dr/a/JhO3y7rurag86XzZMMoWjiKnaNqrXyKzXdq+TwpK3u2ZhNS7M/zuB+jChHK+BQwd9UVL/+g
A48NW1c13VItabtGtY2BqqBrMdVmYtEi/aV6t5dFLDvUExnSXnQCbjOVprmt9Zx+LR/8h+mKae1d
e6CwAxjuV3XtCbW4aicCpY2JE9Px9Vkpan/uBnykq6fuFtC4J3H84O7Uu7XgOivwxs2ZQlWZ4LUM
Q0h3JDVpkyaDQpai92vVPw3jvUlDS/shFSuaLVrciSDpGdM6qZ5XPoL05BhQeh7oEqvrFT+0+DAz
zVkR11J1dDq36yhJTatLkeI9R482LdekKm4YV9b34oe3Yn+LW3UiSzJwy4np1wmR1Towkz3Y0b8c
IBtWH+HorsEj/lyXvqn7qfVI+ejZbd8zyxB+v2zdi1tyIkBSwBTt6KYBMVRRn0LlpSwedXvFly2u
kSNcodnQINqyDolberrbzD0OwddS/8Uw5t+rYFmuAyacazmuoZ+vkTokcaV2IM7Og8ntcOUz7Taq
Kxs9r4N8Rk6FSAFUVaIKFDaEBHVT3HU6bUZxkwF0OFbfuVFmzK+3Mz9q5czVt2HzDyraXE1t4Ext
FJVU1CovbnU8Qt2GVxXgE4weVu7rZSGLGSvrRIp0PKcpNOzJQorPvT4AC5X2tI25e5dunOf4q3mY
DrT8PbQP9BXts4/Zr2BuZwSCeaPS8bGJr6OVK+SS4Vg2OgvVMExLzgqIJAG7VszuAmjLEV6SFcNc
sv3T35ds381ckNYGfr9OGQskt5tRJxDMNq2s67xub2zHUTXhqppDGmfW8zTQOloGdhtyMl37pNrD
QZ8+VE24J28I6AINyTTDDiAP20DsBDG0nEJ5MJMBnvH0ygVLXofy2LBIn9JWAlI47EzMfEzvL3/l
4mKcfOT895OPbLq8ndp5MVzva8FswUQ5LIe47rKU2V9dWgopXqdNQD6ARPU2EDVZfzrFxY+8pU34
Ws+vfKbNLotbtKATpaTQbTd+krmzUpX20heP8drdYHnRhGkbrqvrhimdS4YLQJ5TG1wPvEbiClKE
DeAn28tKaPOivF20P1KkczlauTHoEYtGtxVkbSDHPzCduIdRY2c9AgK8y36F79t3zlogXV69P3L1
c5PoJjtQinmzaLQNH5onnZ7Jm2jzAxqnnbJjoHUbr+zXmqaSl3W13muLHIkN9JXMFmrlJ6D/qN+v
LemyHf5RTTqSXu/RBe5iGMn1dCduxY6W/wd3W+wZtPmuftc3zAxemfRmvkxPl3dzbVGlc+a5UL2W
OiYThMUVFcvbLlaOl0WsWaV0yJIMQL7cZRUtGCTzkVpcrm/6qj38NzFvDpcaisZjDWdiJad/CcA6
gDnpspC15Zo38sQtTUrvtqXFck11srenChqqlcystrZcUhiI6t6oVQs94o/unfEMS/vBuxb3/efm
1jsANfMybtaMYEWkJfkNnl2VMGp2SOE0T+oPeAY3vahWTtPincWx1fleZKm2HD+11goHM2lZu9f+
odzGd/ETjDzb8NPlLZr3+Y17gi7RsFzhupRCzrcIiNwoHQzElJPPzQRK38MIF07wxRydFY0W182l
lKUDLW/zkjgXpTPlEHuQsW999T5ilENlMATYxsv6LPtbLqqa4zi26biSYQs9HBqrZJrQuifbafs7
9zE6WMfwOftk3tsA+xy57mj78GDvLktecn8g4bjCsIVqqa6k3miIINebgRhsD+/MMru2C/+2pRWi
DBl8uyxr6WDZJFINbqfAW7nz308OVq+kvV5pKNkOoVke1D4rGZoNZwr2fxBks2Gq0HRVVSXzqAe9
GAxXQGYzPmTOZxqdL//+kk3YJ78v7ZZZREL0sUH2bFCv85SG3Tx6SCZ1RY01MZIjEr3VOeGEGK3x
qxulpUlJjcCaSJw0XTGDha2xSWZQpDF50OiGtDVNyFAMBUsc0gg+bQYPiWWtuNUFbRBBMYjbqGG4
tiQiVzSlrASbkuSf++ipyT9qyq+/3pczEfMnnBiYIuYDPO+7EHcQZ/Q0KlorJ3XpxcJJgdDc0nkf
qL//fiKjGLo0ViOT9A+ZmORHcRe+jDfvlW1yO1yZh+qWfugbeocf9U324B+U22ewDzZrFa6l7Tr9
CMkAk9KdzHr+CEf7zHQFI4Urm6Uv3FbO1JRsrx/d2i5jJJgbAMP2FEmvaZned3dwONObqW/q47jf
VNd0nm+pOl1DIExPCtmpO38Hf3m8sVbO3ILKPBQ1nmQsPNk32XymrGn1Fkfl2OUmUe9ray0Ru+gK
TyRI1mPmXZoBcY8r1H7Y9aeEu1hbvW/tz39tpGeKSM5pmCYr7+dnfQjFtJfVewPyQAWY1/8mRjIR
NbKMOkwRk+ZPE2Rs+UfRXV8WoS29Mm1h0otgui4xRAoeBpOjNbTZhGFIlO6MPZyJd8pP86Z/394G
x8vClm4WJHJMUzXJHREoz8927wind7qJngDjhx1CgrjtIoBMss9wx4BQYmQrhZgFd8U2/ZE3f8/J
OddEZJQKEP3bpsn21qBuFPq8NCDXL6u12PZwIkeuFsdgyWljiRz9puq272t6rH9UDPYeqZgxispE
8+GyxBXFfncNnChGs67W5hmGYQMnalwF8Y0/rdxv10To52vHvd8gy48IHTCJ9Nofb/21Xqdld/B/
2/O7qHKihR1a0+CnKi8BAIXoBOujtW6bBQ9o2YZJIxWXFaEKyeFYFawZtFihBG3VWv0pK5oNAKlz
v1rCuC9j65f3ZdH9GI5jUm42NUNOuJl2nRR1hjwDTD1wI7Vu2I7l+6j9F/9zIkd62jfxGGZTNa9c
SmAC/cOggfTTZV2WrfpEiGQBWRQpWjtjOcXiWJq3bvMQ2h/EeGe48NDdaP4BunD4fgJnxfIWi2m2
iYvgcaBDmSK5Ca9PLa31ML2WJb7PeCwC2lgouwg2SkAPM9OHEgS25yJvqpvBZPJIGaBh6H04AOBd
hKuuoUXE6a3odkr0eSYU9CBP6MUWlkZl58MJfg9V0MDAu8vgqRbRLhqn6YqzW7AFWwjXmf2qqdq/
l/fEug34zIVn6exR4QDEqQNsmMOofW0BegMaaBytBNfF98fpjVbydn1VaKNuc3N6gSzXfATV/zNg
Xgwt34pnRgT3+gsO6epf3qQnUmWTz4egYOiOC24Ka6eqH6CSqe37y6a46Cj+3NV/x7CTpeySIFb1
EhkZGPAVbZemv3IlXPR2JxIkWw8Cvj6dtYjplh2KKx2U0tF8vKzGmhBx7lKthG7KyWGDLOed7Rw8
9x7W6ssiFoyO25Wg50AXgnYOSQ/fV81SLWifGLJHs/uleE9MHfX61WUpS27V4ewZmus6qpAfgVo8
QMjGVPtWpfvdTIo9TRAzrJadwhkL/dPHy+K0+Z4jpwocXZtT4YZp48jPFy4z4mAKcyoM/bN7MI75
y3TFSL1x3ezvxh1TocXmrtq2EMiseKIlu5sfUqRpNfrf5JKgZ0E4pXjUoSG2+BqO5Xer8VeWclk1
ew4ZtJc6ciW6KsGfKiaySMGMYjvdpky2MXRfut8Crg6X13FRluFA8MLty6Dz5XwZlcLM9IIM5tYY
8AqRsg3a8WrsaMQCoTpm1PSyuMXVM+kfdi3TdoGtPxeXd10FRwUgrDZgf5V6CJkavyxh6UA59F05
mqWaJjkkSYIo66mpat4TYATVTNbDDXFMpvxwWczStZWMjuu4pm5jhZIicWGngWeS88gN/zmo6gdh
WXvNpJc9KNp9X/tg3NUQiYuV/VpUj641SzNsw7blAhA1pqj2HK7mk/g+eBtlek70lSC1LIKkFX1K
cyFC8hdDMIksFIRaNXMOupiReA1Is8aVjVpySw4Zsf+JkTyfKhInt+f7iuqAWin0GZ4t8l/MacXk
1uRIBiHa0AtLh4u4UYJvOjDFXXwpmU7vzP+o0LyupxEpDJxiGFk3J2ggKnw3qS9aZR27eMX1LSpE
CXzOkVo6TuJcTp/lXaYUeL4AfJvu3g9vGeD285XoNy+L7F/nRJtBM5lp2HKubTS6IvEV8qNpmcBL
cszAA7h8hNYkzK7pdL3EFEFWhATFSp9VzwOpes27rYmQl6pu4C9LZ3cDBpw2PJbjygVr/oE3qwSg
Mw6N/765lsbqCG5XxXHMGcQL0g/p+FqNj5/N9GFYOZVLuz7L+J8k6SanR6lvFXMWY5gaIGuBRH8g
XwmUy8q9aun0n8gxpLga5e2omhNyYOwKj6oyMlRiMyUXwxz4D/v/RyNDerAMnUGEnR+sGriwVj1P
8zxflrCmi+TJwP2Ock9BFyjfQh4soG1V43/bF0NyY4rSDlY0j0LxMgZmgvlb6xtg5am1osuKpcmZ
3M7KXbvqkUOBZ9tP4c5masML4VAUuxwMwh4QjcurN58/ybZtAhSZduKoaskPZT0tnLqyCXGBZx2U
AjDxe0UHcA4UT0+sZGUWtEOWS+nbVEnP2JLVeWbeD66HLAPUiR7a9BroJbsCegkg8XKKABFcu8gt
HCjqWdbcpkbimlzXufuxulZLQ524oFKTdtDQ+RSoX8xwxT4WbPBMjBQVgtHgRFmI8dTopjbih8Yo
f415s7+8WWvazH8/caY5/Kxe0CImzK2jCoBjBJ2B7d5XwOBflrRoFjqNNCoPcd2Qr3BKaGHxc9zO
LPOTAWhK0P5yQYoI2ucxMz/+N2GS11MMpTfLhgfzyESiW77bbATNJFHz968wW51bpi0uczo2cb56
YWQ7TVIjJkqVfQ/mv03De1LEK20Qi7ZwImZe2pNNMhlJV0oVMYVNfymcSLeA6lxesEU7IH32u0mO
AqqkSZxaEGDZQMWkoGVmIeB37wYe4WO9EvgWIqutQqKOJB4qunxJ1DIvSWgBJY06ARZiXUVAVl3W
ZNHOXJ5A1K64gsguwSfYjbSvEh4qE/xGkDofg+ZlZMJxLd+9tGaaavFwtW2DSoTkCXx/0BUfuB/g
cbJfvQ1kvjpVV35opRs3XGsxXFo4zaEyS6HUMRF4bgNRb/FuLWCmsFpmePV0HOAaCcx/cAenUiSv
0/h+AuMkKs0FiaI17uCqvvazYFeF+T9Ygk5iDlxPXWfLJYurkyFpipj8plVV72wbPOfRerlsCkvn
5rSKKcXxksdikodkYvwBfCZlH0U3pPX+mwwpjgdKOnnjgBoQMkzUwUYLuEP/598LOc3/SUIUeszB
+qf6NtnacOzVyTl0mqoeA2PUd/8giukuR5s7Wd+0s9d2WNtQguI527uJkn/m7BSQZi8LWaoU2cKw
5k4Dg1k1+Y7Q6coUVzkK2Wr7IMB7CxIIeXSo8zqYlSHYLEHCSnz9qjWCm7wsg5UPWLIMcloa5V/N
Msk/nZ+mpk3CJLFmdzc4oPiBxwB3WBaMK151Tcz89xPHzReEXl3bHKcuujcmASsgJJ+dtb+8nEuO
6FQb6SgZosv6qUIbSx3fgzD0PoJ8iQHkB6U0ni6LWhpFoMT3Z+WkWJTSZWFMISrNE8GbXNhfzAK4
XxNO1JH6m+nd8pYFLFncW2LY6ZF6VTnDy1Da7y5/yJI/FJbK1DOVPvVNrTEcgB/IWiyoriGeAvu/
+4cCDLmtPxKkd4ZPyqRJoAZlVOCXD4YIdIi2sw3D95cVWbSREzGSkxJqqobDrEgFZIs6vnq6vimB
aLksZW25JA+SwlEd1IDrwzR5ZTJFBtzz9rKENT2kI1U4Q2JnI3rEqf/JK9y7wZmB26uVK9dSeD/d
FelIQW8rRndADNV5rpHjvZYoD1PpvXQd7OoO8C7/TS3pbKURSGx5ijylnyFTwNoAANXvjJXVW94f
QV7LIcBzQT73FHZSF6Ybc2tp1erQ6Ak0iPq/eAnmN/4nQjKBYgh7U/U4uR4xPeqCW81vD0k57Gsa
ny8v2qJDOhEl2UIuGlZtRBtj9K/derzOHHWrZQ7VWWtlf5ZegMI2eGzOGUH6288XjlRqYI+Biz1A
IKunn0tQ8VQSNjPW0z5ay6YsWt+JNMknmF3TkGVHsRKYxbnzZAR2HnZwNWwB0fqXDTsRJtmEmrUi
82ZuWqsRh3J49sN256cfumjlebGQk+bp/GcJJcMIsiHonZglbMFUBcTUg4IjrPZe+CKUlwQ2bWcl
iCwau21bhsYoCeFfOlMlwb83cgTCS39Vlu2144m/T0NytTRIrZGFdBnPPTeLaYzyxNK5yJqtd6sw
F2N39T9ogdGR6GTO3rV1SQR4moapGHkCHyaMLV6TiF2RlNXu8lFa2pw5jcJ4oUPSy5Kk+Lnr1KqJ
FHsoq/fNCCmq3ZfjMW0aUGnKejM4bb7LcuwwtQrzeFn624MsaG3jgWO6gi4ruTrnDlD3kcFNtgZ5
yrAc4GK6gTNxA87eZUFvDxaC6DrF+TGgRX76fL/a3qHVKiFlDE2GE89A93fAWqmA+EbN58ui3noM
YdJQwVyebXLNffOSMsLc9n2YUIvwTvhPBmDFQCjRA6BZD1m9Eq6WTJ3gbmAhjmq+6RopXFhljKaG
P7zPr0MLjJ0yfv/X+pBNcVXBURI0p0hLR3e9J2Kj4/iWH53sa9E9g3of6NU27OCIyVcC1dswT2sw
D3hEkd135DrmlFVNnHhI60dgTCsoNa9VMKcvq/R21c6FzIfi5N7cqYGv1xlpvdyC5OBHl3y7/PsL
Zn2ihKtKQUMxBp7OM6ejOQF7RTCHPFYr7iKgRS8LWl4tzi9Ogn9lsx4N1RvaBkXK4ikobgyP1vSV
k7Osyx8Rkvdupt7PxlmEOXwCmNKBEbr5VomVGLG0Iw5HhtuJRU+w7Ai4CZtp2Q0oAhZ907tXpVv8
tT8Vc4cQNXLTUGk6lqLCVE8EPI8EYVE85tGXeC31tLQXtNNbnEMaFMminBtVG5Rx+DsnqNnfaixX
A44vnf5hw0+FSJZrdu2g53M6QE1umuQ1UZ8JryunQ5t/5DzDTtTBnFyL8SEWSzrxw+g0XmrR/FEd
vC/aa+5se9gCNtZzCYbgrtg3/Q7ESv1x4k09bvP3xc1KUUEsrCXOjKwN8JRi7jU4X0tLsQt16HhO
cGgO1vUXxl7tXbkHk5U2YLqkNh/v9RtxMPeMsUybTylNjN0NncAbmAiZM4k2X729vw3ux2OyErGW
vDt3QZUUxm9nKH1ZxTxGRj6Znu/Geeni9CkPy6tAMXZj5by0utipubI2y7UUvCh0QEGvMen3JnhV
beLVOGcORwhBaeg/isA5uD+1exH4K85+oTOLBlsX/CT6cuZzKOmX50kc93MbotV40Web/zCfb/sg
ifumaHo4xKuipkg9DvfeUAwQnTUA4OrFwTOCAW7TyHV/aV4B5lloDWDHx5kXf6PXGW6Yy65vwWOc
hdnZhE58uK4xIWzbRPRBmw5aA8CLvpZ7m3WVzoGJv6A7ieQrKSvpHHhRmgqRcjvpxocCPAywQ6f4
AeaBvz/UZ3IkF1uZNTO1rDyPf6papjg0IXi0oExfXrElMzpVZ17RkxUbQGBRXR8xM+9CMTzNeNU+
aLFm9CO21hzV0jkhCT9jcVG54L/nwkbhTkPdN8nWiaB+uPOhsQ6sZ9d9ANizBbrnsmpLLssEHMN2
mdLi3i+39mklMJmVIH1dgtlZgMeolM9qBZNe8AKlZg3LQ/69Uh6FemNFd3CCTGV5lRbvkgkuYEgL
4EFS/cPlb1qyHsaOLBCdMFTmCM5XII6zojMFpzZNQWOMx6OwIoadgfEP7HrlMCyt9nxgQXdSab2Q
72i25mUQlfGUsz1yqs5UbP0iOVYqLb15eNdMIHfXxUpFflEmToleM4Nqi9zpNkxxrbQTTyDb7faa
k14lmQrjVX6ntOKDOQA5XPh/H8LBzsOgaJNm8kbubsqIvlPq8bAz/W99ABFGvfbcX/IqQqNtDzlU
YOWqgWPHRV10Hq42e+dG7x0YSS9bxW9LlJ3KqYT5lJ6cQtdqFVWpWDb1Y6Hv/Q/im/p53OnWvUE5
bCVYrWkzb+GJrNoWeTX4yEqnK/7PRkwfVrSZXeBbbej50nSGk95cqupqCqeq5txlJkP/QwONaKtZ
dxZPcBg7YPPLgw4APqUpt1nSRLSHDfm213z7fddM44qDm12+/DGnTkDKnuR1KZTcDyCGqZ6d+hHS
tMj/saLwwt3ItHj1U2V0wXOU4yMUn7UWmDODO3REWQgP2kPWAtYcw58+7UALLiA6MEsHml/ga+2X
2nlOyu9ecmdXX4C2AAFhm3Y/L3/UkmM//SbJpAo3z0Qx651AYm0HmzC6GmGLbMIBgsu/fnASDV2k
GXQOcleXYmJZRoHnzFxaU6BuSVGQkr+6rM3iLp5IkKJhXBdu5sdIoAcQEIg7kJs9e2Ub12TMB+fk
YJRQqLoMdyXbGPLAynxUwRg1wpUAsCREmLopQG4Bvk1OBFRV3Vl+AU9R7o47oZlPxcz9mXX7y+u1
7FHInfBaFnSOyLFPdHXCcB7OX7gwmOVZClLJINwnr2inbZBHQLonSXzjhNAUZGEHr/yk/rr8DQvY
n4JaF0kkoq9OTkzyNJ7pBAMQ88l2LAKwjsewgHCzdnPrY2V6FkTVtuIqN1VZOt6+LNU222apRxGp
T8zPpR+6EMhXfQctSN36HwhzcGkmJrRCnhJFgBtprVFdp1PqNnu7ArjfH8biW5TnZEgvK7J0lLhK
q9TsmE/mAXJuGGPbQf+Sc6uc4AdTo2vBhLLBeKr2NQhX7HxBlMVtXiN1Mz9H5YaVYBhrRwhEaWSI
fOWpj/ciegWpikTYionMqy85xjNR0quxj3Q/UQZExdF12cAJCTKVAwE6RLQxlB/MM11exYW4cypP
RoIlvppK1SGvHuEDLZNdRNvUZRELh+tMhOTrrdBVPbdERKM3MHvtE5iAR/PDXwoBFVMlj8y/pqrS
tX1uDZYfqKMlSoipbP8q0qzXBvYHWrxXLOGNLrMYJiFsMqA2iS/Jpw5lmFWZqLOtRctXC6nfAMWg
AxXgP2jjUBRnXknjCSvZNnBrrdtWQM3X6c+5Ex3wgV2m/Lws5M3W/9bljxApFlVBXFeuhS7pdK0Q
Cvs1mKo1AZKnYQLBC0bqjVuhPZkQm5u8LC6rsLwdf1SQTkvl+m3cpajgT/2+HsGBGk2aQKeV3sI3
N4nzlZLdth5WbaNmKNIwGNm9RjCrTsO1AgpSkrwrQHRPyzUYznmHz/wAIumdZjiAoT5m06W1M5kp
DVMH51uHzS5Nvzs1HCTKfWT8bTZPkiOtYBBXoRsEyOGidxMa4jGlG/TyJi2ZwYkqcj9wOkDE285x
pATZShTxTa2vIivPado3y6Vx+Cn1QBQrB/C+7ItQdcBs7lDmg2ak5g8+yR63tt+rcCsEZS72CWFL
gTRlML60ttHdRlPkjf9gkbxp/+9DZos9ua70bTElSsKHBEn2bCnp1zytdq3frYh5e5OY9+1EjuQh
YNmcitGbg7MTb7T6vabNPOF3qv0cNHCDlTdZdjdM+3/YSeBOdJ1OC1pt550+Uc6HxKsIIE4n++F4
h6hUzZuy9c3DZSlLh9ohgUYZUgcNQnZ+djd4ihvADJtND46iX7fKc5HWK6q8CemsH0MwZJldOlHf
jBEJJiyoXoT51nA/TdWzWX6iB3/jJu9c6Cb/Wh+CBhcHOlSoD8q3B73Mi3RsSjCPWzP6atm9lXId
z/RH+IfTtVvR4mEjGcuElMYuyWWGDnehhhpbpPbKjQP4SNT2/7B0YKdo1ABmWBC5Yysus1RP1Ym4
AZWCbh9TAI/z6K6DlNrSP/z12oFdTvkWzCCurbItKIqrjsWgIUuJD0FaH4yo39Mks2JyS9bApJJm
GjwCVEYQzw17cA2vKkM920bRl3C8hy1tq6Tvsv4maFZCyZJxn0qa/35yhFymI5hbQlKj/xxgSbQm
nttrg9xvLpEYtw4wIyDO3JDfgCApU5XU2ayO0hN268Ggnl/fuCI/+jWke5b61MDJ8vc7hUiVUMWD
+83TJgxNp697QnHVuAerdY6pWl77YbFifEtxUXBiLfoFKTvKOzXRnVDAXYBzqByde9FkH5U8rOCa
gbYmsLP83d+rxRuDWjToItqb5rJWsUGEnJJ8G3U42rQ0wl1El8xey/8aooZNo3VcZSAL2G1Lzmcp
GfOIrsLY/QAbcrgfxhiq2lzkxXDDK64yVhZywRDpI3DxgCBm8BCULhitcIdAGSGyMCGyGeizjINb
HnIrB2tNinS9AL8ztLsyzxlO9piTn5+YDGgk/+BhqT2BHMT46cx4cH6orKHLh1wYGSysORCgw0ap
ix2jgStiFmyPdBIvPYFvfZso7+CjH+0RRiCRwGqqv9qlADXY3sbZ62WjWxRERywUJAyivnllhBSN
XDoa8Xq2eiCPSpPFbUwPe9WJFStYksS8NTnh39H2zcrlURLrPs0IYdRvo97f5S4Un4/OXxNFUC0G
y5mGcho77DcxsEzCuGlUKEwzAw9UBDVsg4a9YmxvsSVmKdyYAeEnIfwGCSjrLEMZrDjfFu7XsTlE
I1ej5DkvjY1TXSv5B6u9Fe1z5d2rw8fLO7YQQM4kz+fgxK3HtOuYY4mbCPNxQ++NTodb0Tyqzrsk
ubosaunqxy2C8XHiiE6zh2TtkRH46UgRausM9Y3IACMaumZHazQMc/otWFp7BU76agyvmXz5fFn4
QmRBNq6XoiOVNrneHLaN2ZYDXqNyvXdKb5D1C7Zu0u9jzfrexfW1AsvkZZFLjy/botGT+EzyWs7z
OK2fFFnMqUt6DRa86tgn2aYqXoXzVBiPlnX0TWfFkBZ2c77B8/yiaKK/YU6xmkLr7Y5T4divQf/k
pOqO+eweIl3NW+lOW9pNxpNJKpG+ACrizZBK7Mf6lHIRNcWPABJ4yOS650YwAP6gA+tvqvQJrfW8
Lywpr4cZBgUIEWCTpKYXu2+UWkm4kdruVW8IEP5g7Zu5338GerftK31bwYB7eRsXIgE3btKNgokc
9U2NLXdaw8sA9p2RfxzvV+5+EMoaut+iXicy5n09OYXO0PlJXSKjFeqTrrdMemhbr7fuI0+/GSfl
c2I2P6K+W6sUzSdOen2e6SbFUuAWKLjbyI0hec9AlnPUYM1O5gSWLIMLgEq71VLquExE3E6wMGxz
R4/T/ejAjU2XQQaVeBX51qvWjXDCEuizQ205Q7tXYk3rDxFXwGu8UbkG5LNwRhglJh4SPuiykO1W
GUYReP4c2UX4bkrTb23dQStuadedl+ytcg3deGlvLTH7O0D0Nf73fG+BIaxjt+ZMxv7rGBS7RMvg
d3yEn8QWP8zsGK31wi6dTM3i4WEQh2lCk59StOMP0K4ThbP6yic/VkbXSfiShj/mvnxh3ehwDEF2
+vfHBO/KXYZuS4YZJFOi29YvAwdTGkQYPEdxET2Eoimu3Vj7a1IcoiXYEwQSNnEGljpfUU1UWRLq
TQ5BprGzrfExHHpIiv0VuJOFgw8fxpwsJaGJw7HOxfCKtIYiV7lBq85eU5iKDNJdX6xNA7wdJMIq
uDxTVgdPA08qqeOEbeRRBOaZ7dIc3Yd7rfnuM+kcQFxOzWdPkX9bB7Cl184Ogpu/d29n0qULgN9W
5lDMt3cFRuGwK7clbKmtl+4vm8e8WJIXQAxOlCz3fKeQzEMZJ54qKfF3dHg81r76NMbZA/A2d4Fu
Hf9B1lxh4TLlwjskLeik9eD70RFBSv1D3d0340yo+qJMYuVavWggNnAkBCRB3NXPDQQiDo++5vlO
4QCkRmes2PROf594ay37S/dD3jyz+2Q+HJh0afWcIR0yXUGSTUWlSuC7uusY1FP7W2EeE/+5138A
9aIH78v+7481STPUI+RyEGRaCC/Rx75tpxws8fI6rkOxiTqAmtzy/eU9WzwFQuPJgKelRVM2kNHD
LY+GBnjbTHaaQIo8XcWtuhHxjVkDpfRO6T6lRrMptbXWqNkcZNM8lTw78JPg27ljFDWxnm/Vmo7D
2j9qlbYSBJesH8oCmtCpxTEFLcUAG8wzr/McVlHp9hYXF8fqdpavbPSpWjH+Je9PKohe3bkhCH8s
Wb/ZGmZnNCPxrVKjo6fa2QbiUu3F6DtlF1SD9bFL6nAT+CMDQWRjr6GoXAO4WYh5uskFVJsTK1RS
JXtNR83uopbNzM2MwmzSHvs03Odpu3OM7OiWYNTlbnnlt2sTXItmZNLyZNBPPrczStrbxlAAG8Nm
Kozw9dFNG79G3sYGmr4T70dbfTQm90OnjfdTuCZ7yY6oFzq84Ygb/5+069qRXEeWXySA8tKrTLmu
9r5fhOnpaUmU9+brb3CAe0bFEoqY2V0ssHsaWyGSSTKZJuK87RTWGycz7gsjVOFNGU23ja0pEhyk
a4cOWI2RBkeBiIl65lNrlU3kOjvmTlFN2VlytKPo11d7S2BGazD4dRY/An3yWZP7SFSJ6jUkUa0I
tL/hz1+SJeoNWpsvRLHZqxfv6rO4UT7FOm1phcutCBvV12kcQZgcNVci2oY1a8S+gxOPG4iFC06n
bKB9F1gsPC7Vh6LwcZCV8089QlWisgVRbZMJqtZ+E5zyJ8oSUD0FjGlX9GYCwMmVvfoVhIwPn0nl
gEPZAYuskzt3h+gXJBhd08sELelr67aE5uzf0oa2JLRnKt7fYFhzUvtGSUU8oisuNHpk/0wo+4jl
iYlzWI9KgCg5CKNR3lmk7aYzUfohRR7cau/y3SCC4xyxUhv7hPSYTksCn3vtlNnVWIaOHT5TUZe6
TNasEs4lMismPEs83k/HNtOMmrmK50E2aVO11xIVl206zjZ23GzqaJdLdH10FInRtIBhp523Fcmo
Bg30foAMxQymexACWnepkaWFo7c1lR6mWumJA+XwRtq3fQD54R7a9pJjtbT4MdlS3e3kaCgjv9Kl
nmwks5kiXEVDMkG4figHN4mq/GsclQA66FNhv/VFTIg7RhmpnbrppvlKUXIDWmBRV3/UhRKTnVqp
Q+nRCRI4qNQiH6U5mrNDDXl4rPVMra/1qFIOAQ7o1NHy1G7v4s6aFF/Jgw5F1lodKqjxIWrvIYrc
9l6F0tfAl8MsfZPMFtESo0FZtjlMdnkIbWXaN0EwUqcqcs10chl2eKWjhad169Gm6c1gjGAea9u0
b1A4SjXdHUmsf3SNnD8WcTEH0MrBSB2Ufefmg9V1kFen/UThU2nzsZsb6zkbSAV769UrIyLZF2lH
60dUy7jMqK3F6cbqyjK+QmV4ox5JquZ+YCqt7sZW20Iju+mC1ymX2fIoRLq2rGl80axo+qVAfAya
87Zha66qR6nmoh+7lW7LWRkf8qFtGyeQzaJ187ECHWYNOc7uStJn+VGrx3h2qqpHpFNRC0W+G+BB
S++j0qBytJBGcCtnySBnAsdzdUPgpYCqcVZG/9sFWOy/um7bcshKuIPSDKX6d4VcdWATzLUtsUS6
OStYjAcJLSdQpoB2GnegINgZDBLFhQp5uyMJLBgLGmATyYagY4ADoP95ebOfuUoauuhkgn5H3OLn
5JYTmHwyqctTN6PpXaNPNwPob6ZM35eRiDaaeSEnxzSD0pCcQxCLCQVwXhlF1HXoTBSrt3bk5uZT
1P8w5pdC25HMz6z3fxgXaJdxYyvg7OeLOq2orho1LdGyV9sbHY6PFRK3Cvtd3teC+2d1ClHxBTTk
meC9nx5hQ5UgzzWgOxD5Rifv7wh5UeqnKdtfHtHZScmmD+9WJGyRfcTNegpDSitMLfQSu6bR+jm2
2JgQAcTZbcZBcBcN9IvAFsIqsOq88fRu9hPjdpge/mUciCWAhQt7io/TQqR5DE07TsFMrP2c87y+
G2g3C8pVVlicWSQYMVnoocA35Nc/ZCqLCiLtIDF7s41rXAQE7zmZeDJ9jKnm0u4laVPHqA9JuqvD
yFORpI61bYeD0dglZBNM5KA00Psifh/sAtG74Wyfo9h2+X3s74szhZjQiatjGE1Vx65dh2BZOFTS
R2G2viX7l2f8/D3LgXHvA6qYcwoxBhQLhuDYyB3Vbp1Rr6HRdqfr1xrU3CrlgYbzYZ4dvRHxIZz5
gxw6+/tiqKidkfuSAH3uQe4XgnGt3+tahDbk164et7kMlYTun4oJIfMAzigk6/E+OAXVp2JGXRxA
8+q+anO8/HJoA35entiV/YJF/APCFROaSl2ROAbIkD4mWe7183buRCU8IhDueCmJlpQ1q/Ts6XOV
P3exb4gSYmvGiIYPVLigjtA+48Sr5KokRogmDFmnTooOsNpMvTG5IuSpEAkLrhxj6EzHIxUKKFBT
4RdmVPoC5j6hZUm+m+zb2BS8/UW/z62JBdHLMq7w+0Fwl4bvgSE47deWA40qjKtUxquQz4TCMa31
QRrQBZVtu/TTpPtAfr5sVqtDgF4ADnvwoiJDeWq7dZumcMowBHm6Skao1Aum6PccczcxCuD+AHCH
z2/5v7hhcwRFqnKj6ZupcZX2Z4Cey/GYhjgZWhEH5+q8YcHRWoS061lbCVKUgy2NPTCT3Tz9bOX9
mAtuFhEEN6yatFRpCkCY5nWe38y2r3dPl5dGBMGdpG2cmbHcAYLGH1l1F5CXvhOMYn31/0wUd1w2
TTWOhQyIpMEZWb5OSuJdHoQAgW/zCvH2oRKbpyENnLT5zgyBH3EeFsKRj0gtIvm4gdFwzE2TkUit
DDoXVIur5SEIDK83GhSOxH7SjFsDWs2VYW7TcrpWovggIZd4eYArHtkJPDeFKmmSIbUBb8fP/fQr
Td8q9oasHi/DrBybyMYiM4K+Ztg17/jFQUnqWtZBWow3eTYeq+CmsCFDYKAAqBVNKftmbs8iwo6o
NMj1EWTnqwPNTJrqoDDgqDvNS/cDQahP1Yu+0HpVOvG+TpzwK3KK1/bauhLVqq7YC6BZARP+g9oj
9vfFBR7YXdQbuBLcBnKT/cYWWfzKw8CUZZR7/O4uRez79PfxPKlrGkn4/RKlgeOWBrdT3DtWd0OL
m0JUw7diHCdo6imajetH74cgdTv9LUV+BzKuc3ck2dtl41ibtOWguEnrSRhaWmbjnpCQfx32hiai
vFg5i04Gwv6+WBYaqLNlVRjIMOJVjFYT+7UYBH706mShcRIBUFZ0wC99F+th3SWwOjvIj0phum2D
5lrDOGbG30viwRtYQHHDmeSkAhUsrMyUI4eGnzg2nDYTPHdX52wBwl2tqJfqqiEHyCjX6J1M0OVn
OBB7cS4v/or4mYaOUGhhwP1EDo4/AG3UkVt1G/5mO9j2m/Sp2E6Het/41t52pefY1W7DI5hqbqQP
EKL45ZYePVik0/ih97chSmjKLz+FOwx7dD3KuSlRt2hSpyy9oNKdTEQGez6vAGH0LuCsQVaJz7jk
4OWUohHjlVH9mI8T0lYPIX26PKvn5wRAGEUT2u8MFo0/NfgGxalKELFJVb/yCYzNOXV64z4Di4nx
oPUvl9FUduycnrincNzEyU2OMp4AcOrtR+yqb43/SPfxtvOfftrO/BY//ES1OQSuXeT8kZDUvPhY
OumheAw3s6/65l2+tfzL33S+HU8+ie/CUhAgDPsMn9Q3fp3vevvQtO9Nev+/oXAutGmTcsiZ8SoK
Skhcq1ab+ybMwRWEusraybXIEtykKxwVpwPjrgAyyeEwGIAc3LqAXiCKxfz2MyXO3eSB7NwDWVpz
Je1E2qWrZotaMctGFdc5qX5D7CAyZ1A0dGQfGICRrtuh8y5P5/nNjbEtQDg7mvQhQ0AMIC0iskXv
SWjVIyDWsIqdmr332n0j2ijnd88JIt9JY1byiJI8IKbpk0RBNDtLAkNceUIwCOSodfTUg1+E24va
SK25R7UmqihuzB9N8XOwjlGJ+mrtgcRPo30ja4JpXF+rP4jcNEZNQxG7YGs1QHUndml502ei3JUA
hNfSa1A3AdkdgAwo/lBvZIoW1c9/MYf/xvG773ZxbcuSVJpdFGFVpht9vJILP8uglDU3vh3EzozH
V5f89Zv1ZLH4bkQSm6SfkC11e2X2pCFwxvEjmEVVdaK54xwrWnWZVDOTAEFuqd4mijf+A1kSRoJA
K6OXQ2aRL3uqu3KknQ2MWfvBfO029yTFci+v0OpAFiCcpeW9pJSTCZAqi5zEcNHz4QgfqytHuYG2
TQzBRD858rGnl1kgI2hVIaQLEc9PMBbbyPtqxjY3/raqCuED8BUjcowYKCPyPIUBfVGva0mcurq5
H5W7Pnm08r+3rhMIbrokM6qkakKjuJrdmvKNkYfuKD1cXhJl5UhbgvA331ghn1CwqHH9lvzQEKB2
Uqd/Qdh0Ex7VG6caXM2Jfhw6XNYodqbO9zf5ELUPyCuGgWoZ1Bcjj44kOr+PJvxjVEyi/V+WHbVz
tK11ID+q1Eleiq11BGXffBi/x2ajOJdHL8LldlasJ6My98DNpDtDf9JUcGelAjdxxbk6GRtbgMWx
pPWmZZYGJjgrfxr2t4m7Si4Ohvot0+sw+HttWZjlYibZiBdoqTaNY0sxInX8pUmbDotIBANa3WAL
CG6DlWlZ6KWFAaXxR2O8GdpjgIe5PD3/w9ogo8XigSyrxc1bPlWaVQ3gnZDU76l97+bHfxBIYpzV
fyC4yUrsuuuMhhF0zI99+ihJu8tDWNtbMGq41njco3eOmymzjbEUEKf8LaKoJ9+xKGa6DoCXAboB
0UrEP/BVED2XSEFgtRXJs/v0YdZFMc1VCNQ7Mnp4grApf85JpUzTAhBB8TMYnzo87y5P0toeVBYA
3CmHwjzJMvKMLcKVHVc4ce6a4edlDMEgeO+jt6x2RKcNXtv125y/1Il/+ffXtsRiDLzrYaVFZdUJ
xlCXT6E2OJbUQm0pcZp/ObDYhvjdN4brh8u+KCBZK5sZqd669Sc4aVl2X/dPlwezOlkLDO6V0nVQ
UpFUYKTWdgrxGhSxpK6u+AJAOT2jWssctMFGapyWT7H2VI4S6j0EofhVDFTIMS5qGdcKG+TiHOwS
SUf3PtLUWuCj7lJRvzryfHmeRBDs7wuItA6bRCsB0dSxV0m7rqy8HArsl1HOY6HITSODxAiaWTkk
d4ZUapPpPaM+SbJdMASuQT+g0WtE7xRCVZeh1gf0B4oL8zezVHTBDCgs/CDvtPZ9IoKNKILgTpPI
ius2YDk3kx6hT+iAtiYZ/sFfNkBJhnPXQD7/jAPSquzMxnsap2L5hOY6V6+/KL37h7laYHCeQ1sZ
oKAscbTb42YEXVjTvtnq4/+GwdlwlZdBPHXAoKBQj4tto42oO/0HJ1OBlLGGeWKtjpx9kVJJaQyh
QMR+HA2Ofw2RkfSv+3PgLC9BOMsySJE1pYQjRcLTjDyPIm1pdkdwESXGfQoiVtZJAV6/061oNuYI
jmIwKNpD5XWlfGXRxKOVtNFH9TpGdbDTGlBOAdW0gOJrRYMDtUQ6SghRoL/CcUZzFVyC7Qziqhv5
KtuCvNojktM6+lYdncCfqTMKIM+rMjGZS0huMnFTdxVtAKls83388JTvw8aRX223d5PYQVhnG93I
9/KH6kpeLTnS199bJbq/kSnBKwvuOmcwnZKlBkh4wLWeHmL7O+58WzSra9cpFhKNvugzQj8xt5wF
KWUptWD4uuZ39EpDgWR0+Ac5PszjAoXbwg1qJ+B8si08a65iXRfJm1btg+FOzW/Vf7lUl2DcXq6D
MptVBmY2e6X8GIgoMr52sqIeC/EwXBNQ8uGWBYWZczmX2AJy1dqtJ9nVzFqwUd8J3n1i/71GLyaP
6SezpiJQiXLjkUlcz6o+oswGoqKZbjtEPUqqiExjbVAIqOECtKDqBRa9031tJNYUq9kA31Dv/aQc
fLCdOIryctmiV8p4kDpfwHA7Ko4kWig1YKRdcF38kNCP/6DVfnIEefOdNToZdS8jsh/kzysQaxNY
HygvzvhAKf45lOonONXWK9qJHUILJzGPNZjJe8H5vvb8BOMkDkb08EJxmPMYIRugBlKIheqrPVXc
WXqTy2ut2w/2PhXVCawFL9GO+AeMcx1Jphdd1AIsl+tdH0nXhpbGTtYQr5iNxoMaslM0gS8VtVfV
8/vlSWUmdzapaKVHRhXnscI/GKd8NJWcJachho22EB33mCnwkEQQzF4XLl9kKqFSJgQ3svlQzns6
C7zWFUl0WOJiDJzBZ/I0D42Ms53cG/fyPuod5b75BZKadkdfLNmTnoPQmd3YkzxRCmTtDl1Cc5vA
mislJKx+CEuXT71Xah9pcBfmG2IEnjrdStHPv1+v5YnFASJU0SRoOMMmqMEPoO0bkYO+tsuWAJyz
ac56biYjAGKjRGm1iebY6yC+m5Gu65JcsKXXTAMCegTWD/IQ7OpT0xjVmZFFAaxXrWoCWXRRsOrz
KXu6PGurg8J7BlIgiMGc0RerDWrN6hQ4YTiAe+oQ5j8CO3Vy4zExBNa4DgWCEqi2sDcINySSqV1v
2x3OeCv15rKDxh2k4BBHdlMI3tFm+nF5aOtT+AeP212lPitDW6F8JsgO7fDc5bvLv792m6jw05j8
A9aJrzAzEnMewxTHPM2KTYe2jzZtd+2/pDpwNf6B4YYRyAPK3Q0MQx3tp9QunxMt2ffSvL88mnU/
cIHDnRU1esq1dGaX4y2J3PAh710WMr2x/fkmduN9+GRvIU44eIMX+aig2Yvei6vrtfgAbgMHdhbX
NcEHJOrTiE1l6AIDXKEqZ17Gn6nkd7BEMmmkmMpxI2/0x+gpirze0w7VtryqqAPqC/Pghu/kDdIh
nqisfn14KLJCeB8y7Xw1V5aVVDUigGv0u1PRNmF/X17B1f1l/wHgbktEpXo1YvZeB+DvelOr98S6
DSFaWYj0xtaQGDc/nsMQST2TR4VcZZ7VAe6tIXg1k3tJ/VDU2KltEJWIXJu1TYYiNVRtIfjCBIZP
z0GrS7NGh36Q2yNSmNJbKycoOhEYxioIqDOY8I0O3mDO9NMuRK8dVdDxMEu3RlB9UoI6y1rEarhm
Aahx/g+GM/AeVUYyZCLhF+aZq4wGSGBFos/rvucCgzNxlG/rkIKT8ZqrdXS/IM9i1O6YqY96ET+r
OTJkktwfcCEcKYRZjSrbaX0kOEpE08lcg4VbU+hGMBVoSHbLaNvRm7a4Mqe3y7a+CgFSMlbSB3Fm
/kkXlnVedT1K+hT6ajWaE85Xsygms5pGQkT/PxDuRRdlBnSTNYA0fv6G1/Ft1G8a1/LC1sNh6BHq
BqjW+ez+4eqHgCqYalTWhsO/Uvq6bSwZqrBuO90V8u3YidxOZs5nnu0CgLPDLIX0oVECYAp6FMg+
oCMOibpf9t8LncP7XOBwtthoWWckHXC05FFDvT1NHzVJ1LUgGgxnbB1SLkrH3gij9EGTN3RAQug6
9YmoUWnV4pB2QRgBHIng1zo16rzNujqc2WDA7A2cxlGjl8tGvTqUBQT7hMW+qSDFFI4ELnM8ZE7U
37XGW5TvGvJ5GWb1GFrAsM9YwIDZwuigQI8yNrt3MGAnHn5dRhDNFWdgIVrg6DABIZlmlEZvg+o+
E7FZrL9tEDHAA4eFj/jchVZO6hyBys8l2ZW56d+Ij5JexlzpTHegkrnTt8Zj5/2AnItgf66ObgHM
3bNTqqWNlQN4TKR9J5c7KqXbNJsEl9LqMi1guJuvRMMy+jwZjBo5VvwxCZVb2Fv97BxYIHDnWwWF
nUTrgGDl3xT8Edm0iZKnqLhDYrGvLScne6vwL5vGquuwwOS20Rj1iGIkwGxNdIdaBCHGSjH8ImY6
izKiF8PzZcDVTbUAZKu5sHawlQ+FHgIwsTyqfwzQZLF9qxUlCdZWi53VOBwUvAV47w7txE2UtAbu
CtOVZNOZBpGO7OrVvoTg7C7X49AqIhNPtZvEHx0UFwSb+HnedpvkCwTFoEC5PHNCQM4CjQIPeMKK
cOmx+873waG/Al/9WDvzN3GgCyZtLgOubazlADl71JUQjGKRhQdi/1xOP2XzLe13lyHWrGEJwZmf
3ShplJQYkiIfEoq+EAP+0FVt/boMo6yZOfqmoKRmwt3Hc/fU6nDzDXKDd64b7Sdf3+SQyXLiLX00
ET7N0PyM/1G8qZMTe6AwBB2By5hd3tNnVG1ea5uKOCKnYnXgiw/i5laZ006HvC22wfgxdlcUPe9N
gX77NhBYjQiIm2FtkuUCGVRkMJJ9IW3RnA46Q6/uRM3eq8ayGBC3r9Wo0+d8AE4mH7TEb+muIt7l
VWSuA38+QnnAQPMYornoIDxdxLaVtHrqEBuBDGcMTZ06P5Bsmjy7LuXrduzIbdlUPlW7u47qoozz
2jwiyQUHF9Q4jAPvFJzErRFlrPkHHLJOzTIKo1OrxCHwqy8Pc20ml0icB6XT2uqaGkhdhuCqDqW1
+mdlvl8GEQzH4OLG7VDMXcgasrKpd8xi8KQwuwEJtNMZ8vYy1O/ILL9uiO4roEJEX9OZcLSqovRL
Y61/7RE8I8FVLG/SFwT8cweNrYXuQCnInR/xML6MuzrEBSx3PmdyGaUj/u1a3bNdpBsybiZwjET/
8vaBpjPKu8EkBFI5zizH2Mh6e9AQFacfpNiA9oOOgmNy7TZbQnCnBUguzKS3VbzgKHUlEm3TkQis
bm22lhDcOVFbtRZFFKMokl0xbaUOSi+9W1MRye+adeNRj4YH1LFBo46bLase9TFi/Vi9BZasZqN2
wcY0RFVHqxO2QOEmLNeDXmkIULoodpUeMlSawLrWEZBSB5s506zhNpBka602xLi5tNlHqV+iPF+2
XtHvc9ZrB12j5wpGQNRNJn/XyG9fBlhpNsRjkJF9IVjKWv25lSjbhqJYAwij+jWk21L9kaoHtJs6
8XzTDF/dtFG1mza+uwy7vv5/ULmV6UIL3IHsEa+2uhOEz0XxnllPlzHW5+4PBvv7wse0Bqm02gYj
k9L3Rvo2w/vLv786Bpa5tlG5SkBXffr7upqqE5pcEMlOHmnzKOtXdiVY/tXtuIDgLoGpS0B+EyI2
BXVRI3lV+h1CH84wCsqcfwdm+LMZpX//PxS+5QHa8F1tVyzU1jnzxny0HdQYUMeInLuj8/o6u45/
9H3D2akiRsfVRVogcwZeo+RRhwg7DpzxQ4FAtD2+XV6l1drn5dg4A6fZQO1wBIJ620be+CS50o3k
Vtvw2vQrD/Raru+Mfvg4ePmzdgw90cN09Um8/ADO1nOrNqJZgp1YH/JjeFO8yB4anujjL+mjuZPv
D50HWqTrvxc3ZUGeP0vKWb8yFVRqLaAW+S+z8svyrg/2c/FVi2x0bRtA4wMONcSaUC3AARVtEED6
DttsMvVbWw+fJ8sAH0clODHW3D5IQjGiaPD3n8XfaqkfqJnCsxyZQoCROxqoaUMTqZ1rEn/ade2l
opGtPReWkOzviwNEo3EhBR0gFdCN4wpBpefRkjfKfJNbogrA1aw6uPgQwAcNqImGg1MwmuUKlVsb
N0nmmWrsdvWxGZ7T8WiqmRsYGbiqEqcU5YPXhogyOROcxzZ6kXh/NrWsPMsNoNq5Kn1FU0t2NXgA
HtugxstVGk11m8hgUBO4GWs2YyOkD55lEB9i1KeDNcB3WEpg50KA87aWn9NadZR+ElxtIhD298Xy
oUmIQt88ylw9uA7tYzPdKLHAf147vZbj4BatsMcB3j/GoWRoKqhUpxARMosGwdlg1dGpVdhM2cbB
lDbwO52xawTLsWoF4BpkekoaKMu5IzKxSFGVNc1cKaxf1E6aHalDyyCtQP3ZbRul/QdHFtVL/+Fx
J2KV1iPStzGWf9R8LexviqgTXGmr86aBwAg+2QofcmK2yqymgJihNdMSJ4l8pf8SXC3Mu+OuTdgv
2AXBhKygC5Fb/sxI655UVYa+y3ljHzU3PIS/6l30Gt6XnwjKqA9W6ShfClISKOjIcRTvk9fL37Ay
zpNP4OwDnQ2hXkll5mbVFGh4t/WFgjrIIFbQ2K4Po3cZjvk03IhRD4tcnAaKDZCscf5uHYSzWrFq
i9ByyQSmG8fYh2CKnCzB5l1LfJ8gcY5B1xiIVRMgxa35VKjKpolmBCwUr5TuDfmRFE6FPvox8kMr
PRiEbvRGvw6NZyUgbkrrTdDbTjQbd03Q36bou708DyuO2cnXcTtG6wySyw2+rktwVm4G+cWOPbCy
XEZZnW124SkqmDLOaNhCLQI94IR6wsmYtRcUbWtvWm6kbyU4H66UUmlQ3ZAbaPklSWRTwRBXXgY6
qqzwMGBP9nOCDjUOJI2yOqiqO9ryIx4HUnIdtn5heGA7wqvNNSo3Mh4vj/n8LDpF5c6GhNDcGnqg
gnjflray+glSnVz+iEUUEytLiPJtXHmIBKIGlaf9tbskyFANDyB4Y0mFhOir0oExUxR6W9mhJzic
D1+ZUpVHNogmoOLravIXtW9qEZ/97wYdbl8CBKc/mndQsstHNotwCMI8wGDgpVQIZX5Lt/HVeFVu
cnRFuPHR9Ae4mrNv3EQHXWClK4YCtkVQ67GcrwbhOmbGi4tWHorGqhrcUUXkYtfBwT0m19XwmOxR
n70VkpOdWwjgFs4Dt/f0BI/xEFxC7pSCnjb7ytD0WxY/8/KuqgVdcKtrt4DijDEgNRSvIATjEpNA
vGc+ZmCunBGpvWzza84fYxFHFxmkxEDmxF0kdVkZxqTiIqHySwj9nkLPXFX+7CbJDyQT/K1PFA3B
U9MLjvOVPXCCy90ezdSroH2qM9dUfyHt5KrklkhXubS9PD5m4px1nsBwBtLEkmxXEWDK4KDlEurY
fHX81MyntHyxi6MGxovLgCvrdgLI7bnZwsIFMuZTKa8ktJtJw15IX/e73+vCqPjkUlgoOToXMSpa
7+x2X9MRF89zYLyo6aYIJC9GFD/KN4EBhSDfAs9sZW0j0Iy32mM0PJPwfaqe8r53SCSiPF6db7TF
QDVQRvk2X72vxklWxSO+rCtfWvsrzpGUso8jWoqK4DMYVC9UaoElrZVlQMEALEdMGQwtJtyuVGO9
SCMLUz4dyC/tHTpJ/a7ydDd50t3uSt5XPnIOgX95ndfe1mA0YWyvOH9QkMT5IxHeuDn6zTPUjk2+
8iP4UPwZ/CIo/Qt/5TfGJru1K1fd03tRGk5bMWkMk/GW4l+Qxz4988AjDZpwvcncRHpM6BHU5pdH
xv7/vHFpmEgF3OyA4DvPIxOy3pWJ/EzWFtsu8VrtWkk3SqA6tn3TyoIDaG2/LNG4/UJIX/ZzAbRJ
3nbxnZ2DAn9/eUCrE/ZnQHwLuiUNuZo2gFDNw0yvW0vkkokAOIexmow2kGIAmIonzfet+np5ACtn
JaN/R1EuwtWg4eXOaM2o9Kjt0F7aNLE/YeUD5APBb4r+Zfd/Q+JOZau3R4rHC3MuXwn9lOQNlbdE
9LJcG8/ClectOC7KLml6uLAQ/HTr4acB1lqadZA3E2zSFeNa+so6Z1wTWsJaqQDQPD621vtg387B
9+UZO1976GuhX8oGvQUKEn/frwsPJGgn2kdhDFeV3A7mXh8Eu/F8CPh9E8cMmsB0VFZya5/1ZVwH
FL/fIBlHwTdbkmRjk7fLo1hJkQEGbeQoVICgKFR8Tg+VIdTwENfRql6rL7bkauNmqF/k+WcT3Oqz
F6KR8qYffRchgPDvKyWQloPjwUhMwZzJl01rSC6RVMEIayofZXvyUzL+FAyP2e3pmQYM/AvPGfTr
ngmigYZdrlLGwYxwmv5Etr1HXrJDcDSv9dptHfM6+4IY41V6EBEVrZQYAxkZDhAAMmJwvr99JqST
SoIdVaQl6NP1cWp+pdE4lk7dVnPvWiAzewBDlvSLQArDdlK0Ih3kOC7uqGQED1UFkno3TrNe8605
TzI0amqh4fRWAfpdqg7qs22W8oMygkRdcBismTY4TvDlTLAK/AKnNmHRPlEr1h9aTjK4shCZpw+X
12XNuLEeNnjWwCwOIz9FUMsOInUh9mfQZH5omB46lAJbcMOsrf0ShDvTsj6qBxWldO5oH/rgah4e
Cb2ykwYqlV//MBwwY0PKBSaGpNzpcDozzQboBiCnHb3l+a6zdpMlyPycX86o5V1AcM8Cs4rK0mI1
8RW5rvP7nl5Nk5/Yx1QpnDlrBc7sCh3eKRwzkeXpJmV4d2kM7qa5J9BdfbbdyR+2X+m17l23kRN5
5vZV3jnhvnRkzUmh5eFAVtEdfFQs/n0P4unXMHNafM3YFoFdqPiaKfPa3s+Hu74XWOSqsSzml7PI
VpG6cWRND83khv3t0LoQNat0v9AETslKMRUbDA4k8DZb5yqfZTyZlRSjOqDBY1W/JvObQndMOCrP
oC2xl8z3UkIqFIoC4z9kp7GrDWjKoIoelxefOMHLC9EHNpGy0rqBAt5oUfxobWdjT6NKxkSI/0zZ
yMy0Pk0NVNkVKerCsutOi9F2IDig1jYDSq7RvQmxUqRn2N8X9gDeqtTQaM1ofTSwtKWxvi2QFnVK
6CU6cqBLTjWhDWcisyj5vvICwwbHcQ4hIwMbnq8ikIPURjEQzka6Vz6CH6pTHiUk1mxX2wde8dYj
r7YbBkjYHLJb7QYqNpvLRw2zw7MLbYHPnQNG3OfpZAO/lkMnNK6CeNsHr0Qkb7R2BSyHye3/uQhm
vesBE5R3cp1C4OPH5XGs2YmJ1dNMeLgQKuSW0EAUOdWVHlUGdLyzq/EYjvmVEdC/jsmfhva4cWiZ
MiU2ZaG9QvVpBL0Zqd2mnUjPa+30WMYtuQNqMKHp0jMYuTGg/H5bgRE1bp5GqIGYou6etaVZYnEn
FRoPVQjVAIuYr/q8n4bvyyuzZmE29NAZFQwuZ96xLUu9riu8OtwkRVFR3CuSM9VS44NpIfYaLZK8
y3hrc2fbeHHqaG9EjJ+zBI0kjUQaWEI036nacYxuCxnBUQjmvl8GWpk4GU4urA3FYFCr4VzdwII6
tc765xSr6j3att3GmpB4uoyyYtjwM2HRkDSG48kbtk7xek7An+TGJZ2cJiH+NCqbmaAb+zLQSgyU
PQ3+IHGPHHns0J+g46itMrqfxxbVQPnWbPVtPamHPmo8WwOtS6tE0EFSHsJclO9SVywFH8B6IFhQ
4uwsrEPaF2YOSxxCouSQV+ygOjUUXfxlTtFwnRUTuY7MJPwJtwkUhhZa7hym8QF9h4pWHmIcoJav
lSTPnSRl5ICGNCpvtaxV4Bcrxk+zbesKzPZjm+M2Tm0v74YRL3k92eC/pI0jzWb6Ls1Ff4B0nnRA
F2kyOHoY9S+SVmXPU1tW70FTxfsA19IWjY2gCu1pNt5XfRjdpTXNhbVNq8uPe53xdiCKyzeLl1oA
raUCVUa0gy+EYPiuOKrULa+CHfSi7C1EvfMtajJeLxvDqm0vYLkDCAZXzBaDDYPUs6zrpBFVzaya
G0tt/mZmQDWEcnrpIufZt1Wk4VWgV0nrmnWSjkj4FfZ335r2Z0HHFjx+FMV1E5nq3qlqvfs21Tx/
avHKTDd/PWDmxKAoF5X2qCJjp8rCBRgpmHXLFpn2Yb7Wim1hCnNR7CblblqmsAGNSITVQKbOnUud
pcShBjVtt+lmp7PdzNj1iqtT21HrB6v4UaePqnW08n0NhW07Ebnga4aEbm+8zRHWw3HMNt9igGFH
tD5jpWRWOEVAjs3PeMo6sCfZIuaXFbIZUOkS9EZAVQobmn+Jx1kJznwTJRnKffeCUKavKnDwyX4+
FJsC0eKnZvfXq3cCyJlr3PZ9jmwv5rY5hvmhEe7Dtf2wHBE3e60xtnJjMQCbOP9H2pf1yM0jy/4i
AdqXVy2lWnqv3uwXwe12S9QuUfuvv0EPzriKpVs89hlgvhcDnZUUmUxmRkaM9eAZRPC6XLUATBDS
UICDLsSx9EqWtIjhMOx53LRWvSsa/fWvVwmkOwjwqG9jupG/sMpiaNIxGxmaBPJyBM1PEbB9xQl2
67IeGq7eCwRQVCe4Xxo4YY6jr0FMqFJEsNtVE5h1Rl8XqlqAYJzvY1ONFalmbcKx+crq2w7zDddX
aaUgz8oIfyxwKfEwjs2Uzuh2zqFzBJGA6lVP1iG/jx6I132hEYHRInWTupLfCPbACoiRmQYqAUhc
zQCO6tw5Xcu6KMvgnHI0jvpeD6Qg/dAfP4y7AaUzL9vZpdtv58LF2Lzmzds0HEW6Sevr++cncEep
mnERDjN+gmV9NOW9I9K3W4v7Zz5yRymVyWAQBwaMnxh+6CLgNAfGnQ555SToP0yBgMFKX/l8TbnI
npA8GVLWAE12/W1luqUf3SyhDpTovnSVRymc33o39V61506QIK4VQ89c5UK+hLdxrqtwtX1Pd+DA
sv3hTQcKzlXYRvK6p2zz94HwzCKXw8WEgAWFOdvFJdKfYDH+fjzmbDl5nG0qp2ZXMJ9KNduV8uwP
9rGqBW6sXFanbuhcI6SYFlQEZrihO93GdjJfi2+rWjAHyTbaxYV8cuVzkWRe6iZKCxhJpyM0I11t
/N5pd/FkCALKqjMndrh4Ar7q2DYUpBZ5da9HGLnUA6oKnr/su17zhQscBjBUJR1go4keaqVBLebQ
Lbdq+0jKnez8iKfN9SApWjsuSqBk6UjExi4YjY2Ux17fyF5dHTQRKmQ1Gp2sHRcsqkEddbWHXwiY
Lo1yN23+xRO8F020QUGTzSfY8thimKTCLjBNlFnQXy712JOdEYJxH9fXbKW/DB46kJaD4MoEnQZ/
dUHD12xngiSi9Sc/2tUfGFSFTLHj5W58b3j1rfwEilGR3tpaNnZmltt/qaSlKD4BA2yGGGfeTpvY
ddvD5PXvzbE5WIIKydoXO3WS24lDHOsZVF/xcqjDWr+NhRfU2nE6NcBtPQ14XJUwAxjUc2nySqr7
efq8/qlWL+JTI9y+U6RmAs8UjFA3Dif0rRwvvbfucPGnbhFGgES+x37tJ09Hbd8CM+GPLeT5BIFj
9eo6/RXc1VVNfd1FCTbMAgESN7tdttRLjk7wS93RTeS2Yd1A4PowCe6t9U+IaitjU1YvsjhD7uwG
b2mMUiwgcP3U9Vzk2NpbCE+h/1rgHBsXqMS0MxzrNoNvbPs74HZ/FKCxi9whHLdCvNVq0nFqkLuJ
+xYEgVSBQTVU8k0UTs/xY/U+LZ5iugk4ea5vn9UtiiIEzjpoPhW+LJ5bcgb2KJbi6J9lfNMqe1N6
/hcTACOYTEAAjd3zTHGpSCrNI8KWYv1I2LPkybQFl/DqNkDZ6X9McJdwjEHHqFtgQiIvuY5+Qvv3
dKsIiCcW1HMnRkwCzWmB6J7gwZaRG7kVXPGrHwLyJHhP4U1yAeuzMrlIoHWHdKh/LwBgbgED7f+l
RgN+UQu/FmV8EPmyhTx5WvdaasVzhPPSe9PPDmGhcK0NArurHiEt5tWPk0cFL4XV1PLUJhcF7VLt
BjPGFps2+ld2GAPbX8LqJr9rdp0Xb4yd6Fm0lmGcGuQiYg5hddMaYFAO46fihdxkuymoPfnp+r5m
B5FPZE7NcJHBqEliji3MQFlp26cu3RhwZxBEOJEVLhykZTIrWsNW7ydACY8RlM3wnNN2130RLRn7
95N9Ycdq1OUjrKQ3UVh5yRv1h4BsRDfu7wr6/3/NoNB3bqdX9C5OJ9jRHxVc8N2hDSJ3fs/D8fG6
Q6sR4b8bHWCEc0N0MKDfrjGHonCe9kV3vP73VxYMpXRGTYgaGSsBn/99IP7m1pnZUIX2VEuQkLeC
oX+KjFtHx2y3vNG1l+sGV+IDG+Q2MAXPKiM8qKKQyTIArIIngBm5YK/xujpx9USQYrI9y30fWMF3
AboZSHi+7qLkfU7VgglpFW3oNJh+TMkmmxO0S5fuJl6yj+terXymM3vcZ9KrWKIjAJQeNCPcxd5M
3c/rBlaXzZTRXAGlLmtLnH+nto/q3AFIwYv7AkNsGmRJ7pfx72M3Hnl/jHCRQOok25AcGDHs0DYe
sh5aJIIDKvKDCwMo02aSkha4fywk5NVzr92VRHBmRDa4IDBo/dJ3NtwoRg3iIx/OoLmTqIe3luOD
lgCKq7iEbCBguJs0wvx2pCuwouOLGKR2I/lXWm8LKSTd1qi/T4Y/lwdKQPr1IlWC/b3q4olx7oGR
SdqQSjL221SUIcSlP3PNuIeejOBqYLvq4hidmOGuWaduW4gPwEe1B1XlITduJ+XbUouSkkszqGD+
JubAMqKvxy2llgyx1C9W6qFCGrvELm/AkeqNQ73NIsHeuIx3bOYUTR3AcEGUytfJO+i5dstiQjBr
unO0rzI6VP1Tv3TeqO3kLkzn5+vn9jIw2Kj6MjZWjJWB/pVzbYzHjCqVBZB8+pwlT/oiSuwvd8K5
AW4njPJELIiEQj1tTEP0rv2Rvmd6eN2LldyHWXFAqggSExMow/PwEykOwvRgQwNMwZiIXXvFl+PW
B6q5Xeta38HmfMz8anvd6vra/THKneNYgYImxeCuR6cmKCYF83ACv1YenfALJLYAgKpgh+ZLEU3X
xQlpIsiOBeUzNEO9YpOCOh+grB1gAJVXbrXy1Qpr73F0nZs0dG5EczBre//0F7Dve5KxLPXQzSPB
L2gHaD9ulTZUKZ6Y8bfra7lihqmdQAkBg7MGNIXPzTQO1ZyhI8gll63hHAboP80PiUgybAUyaaPP
gb4P9ghesb+D5ok3MlWdBpyEeIa5xVP2qgxuHKRAILpgptuTMPJzcF156e0QxJviKJ4+WzkNZ/a5
gNXki0rBdYJ3wX7ZKH6+0b8pdzPEwfIX+/bTCn98Xl/WlVvg3GHu8/Xy0hapDYPRd0NxR9nLXoeD
4kIG/bYHM+1X6o6uwORlboNWpoPRBQX3D2MzOv+UqTxLrTGxHeNLx/ShuRuOqeWbN2CyHtwldL4r
XuY3kacZwqfCyomEJBlTX4Byp63wpg1pNpUsitGnsepfjV1aIRjk8911B9e26qkRLgsxtFlNVE3K
PHSj9nVT7dtcP1YYY870f7h4gD+zdQ05D9pkv8PDyXZN0zqJmgZfT58ltypfKvuloxudPlz3aGXZ
mGAFWGswlInRDO6LTQrgjxZjy3b6NPtYllL9AUwcEQ3wrJlBv9vAJB8mL02+3Z3LmjKajP97MoJc
A9NUJaJ1XtGMRS/9xAQXkrUxmiq7gwkn2hi9q97O3gfeDhg2w/iHrz02O3IDwuWd6I0qcI2fAxkM
CqFOpuLSdLnrDL0bz39dRD3zzOYyeDTg2v8MNljAAqjjPukFudQKatRmtAVA9KBggRoPF4I73K9V
2c2IjZUqfbcGCyRxSa62HtH0ttgomQaoAJliVfP10hg+58kukUsSelic2XxTeqr++vt9aYLVDpU4
7H+bP86J0tr/AeXqYKGRICggEldjacF5/giGeFYug3LjyutyNHswn7FpkbYL6fI+gW8wJTuwkc9x
7U1EBLjAUVoziG47g+zDJz6TBGNK4SQx9MP6QWoWd0FX+WCVTk9ce2rlj3IpxnBpMzOGMresbfUo
dqAivXTo2Y2tUb3WWqTtKl2fXyyryia3jKd+m5ClKKGnZlPi6tbs2NCBntvZtyBFI7l6YUFFDM3r
7r50UnNPnXbZjGTO9lY8UD+DYNoRvCr2YSI23c1lPj2DODN+kZpsSty+1ep3il7Vj7SqChUcrjH5
mOph2kDQrf+w2gpMV0kh3zmVWTxq+UieMMOIo0ZsG8MFfWHPXl321UekpXbj2hhcD4mSdxvwV0Y3
FERJLxN1HOr3aj08UBopkTuaknHTQoX5uy4X2eJNaVsdWnkyKjc3C+ueqhYE9yradu0D1tF4nNIR
7MJZOkDNzLZT63aRZnU7VbXypUNocAKqAcviSVIl7ZZa6u9MozFfazImxykejSdFJ8kYmBiKcEua
pwFpMM3ixmM+PXbt1H7TZisO2wYiVl4e2UABD4pJp202O+WvCtGmcIdcLZ8jVA4eWqBqfihaTzbx
aC4fObC08gayYRr1li4ag6GejXegjrWnvon79yiLtZ8IGOpbVubJTYFpePBtaXRrEV1rvK5zBkx2
AEcmCa7pta0PQB2brnaAwOTHmwmG4xOpqVD+LhbM5NTuHPeh009bK1PCVKF3qSTCEayQFiGGIfli
AxkqFF24e2YomiaJGe5TOg4Aqd28Vx64IYtb/fk5vhsOxDOPBvhGoYP1UHwkgY1sF9SfmsDztTN4
GlW4+5vEid43DeCT6lK9qq3hVV3ja9FHa1JBvWLtVji1xL1KiA24/8TIAUdoetXyo1WJBpzWfAGV
AV5wGN8CwoaL2cQhUqEyNoOxaf1Wv9XoTSo9UP3vXzroKECqkwHSIbTMmVHlpYyJA+wfCBRl6yZv
/uFyO/373OXmFCXIPVJcL3FSbdFu952l2Pz9XXJqQj3PSqHdW+eVBBdS9cZpEAU/rv/91S8BrDmE
Di2QWvCdXDLM6oAzhRdaVm4gJrSh36IxDaZUNHYuMsQ9qOvEQmCQ0Id0yjIcjN2cU78gP6xU0E8Q
2WGb+yT3nBRcD1mEHnE1RX5nEr+dPkiBnn5hBf+wdAgMeI9hPBA07ueWhtSxq9LB0hmV7KKuN5k1
0GJARVAB8GfVpRND3MmnSqbPJQqIGPIBxmjwHe29BAAnf73uz0qTFr08QAcgrc3YZPjhkcEx2gSI
QNzyQR9YW+f4CyiMnwh1aJcBKaaF8nY8ONv6fXR8UVNmhQ4YxvGKRg6HEeuLkNAOwEATA8a7jYMy
7BGUNrkrO3dgR3+qPF16kG1vRwCzCopdsiU7FNWfwSPnPGa7BdRI1hak5oKIu/LqPftJ3PGWTZQw
kKiAeXg6ZsMOeeJInq+v+VqoPfWaO97F0i5NNsNrqqj6DUDdwKqb2ixISFeetmeOcGevq+uYZDn7
sPK3sfmMKkC3ZN9R30D5cN2fFWTI+Wfkjl/aFLYisTcZ+eE8y3eF6S43po9xmRi0J4AdDK59Z2+I
IIqtOgjKFRvYWYQy/g2waJJVVD349RzM/hSGpzcPIAHzKnM3ibS4103hWtHABaSA7un81DuJkoxx
pSMZGCLbtaL+MUq0o673sq8AekWQxl1f0jWDDsRVUVxiVxif8aiNOmrWiK1ua6hlLWO1l7QHCA5C
MH6h+q5PaoHc5apBG2U7tK4AseV1tfC40GmT4cpBxYIOLoX+wa43rfp9GGSaePnStgOmX0bnx3VH
V86Cg5saRIn4n3bxkMsA9Y7kEc1nI1uAx3sBUEoQsVcOtPN77NhCkFOhHXL+7SS0MG29Z125pHP8
1GEi6pAU9nU0ZwSxY80ZgJ8hYsQkhC/uVTPPbWdiMbvJxrC3QNxXC5xR17wBax9oYo3fEg+cN2Y/
xUnB1B3swZ8D/Tbx1Z3pRTfzBoMO/gIVFjBseqi/eGPll6H/Y+/ZgSBVXKtMOqc/gv3Ik+uWWBiK
0pkgxxxirgOluQ/nEPn0luyqnXNru81n9utGdbP72ref/n6/nJrmTmI3akSyG/i/4LGZGrgoJkHJ
TGWBkXton3nHjsqJd1rT2oPNVCPx1s4gxPb9e7oxv/009vY9EEyu+djdkO/FY/Xc3S0fJnFj3VOC
6B/OxamfXDo+R4CEdBpbYmf2iuJ/g/tY262nJrj6U5zLJR79MGG5+bcmc83JrT+KlxuMC33ZW/2p
ywLr74t3mG/EEUHjgzHHc1/PmHvEtBlPgNh4tzBEoncisvG1lOLMBP/1ACEuJTYPWOW+ct+4qbSh
geRa98+p5f6U3eTLfH5rXcnx2qAIG3+sXRulA9xO5h34/0VP17VFRtEGeS6IHfFf7rwWTqTGTa3B
Y3Xn0B99MwlizgreH29iTP1g9oeNXvDPKiMv+pmwZL4Cn4if9xIpNzFaF0HsJH3ld6Qev5RSJbdQ
wCJZiL6GaXlG2Y2/EqNUom9zrtWRW0P/3IZyKPRDIahHmmQ/G6RTXUypdSLFjsvnPH4xloPJYaOK
xzeKojmLo7bFL9YyA/OAYxl5OqXSTi+jFsOVTBZBAgI4Werk8Xr0WOlRASoL9QlMPuL/eCOen22U
yfqR1g2io1c+O/fVdvINxe9zoPhp6mY3XRBtsps4tH2UfQOcgze0hAVf7HJLnP8GboeWSFwSdcBv
QIrvqkBUj5jwvO6nyAQXPdKKxhqooEqPqI/p8BXNr/+3v8+FDiMBLkBd8PfjWNnQrtuQXhbcdCsu
oOAD/CZayxDB5lMuyBjNFV7yYNBaoFOwKLp8pAOE+647cnmdYisiAWE4EAvFPu54Tk6KKdGUgdt7
sN9aSkl2SQ2sdjtMol7TmkPoW4MfEG1f/JerS6S1JlVjzviqrNp6JDrTR3UGFZMc111ascPI+TDW
KwPWh+f9+Ra3Rr1s9AjfRkqtDS3tR9MUiaOudOowu3Rig0sAhq7Nyw6simj15kmQPhQv9o28U+NA
2Tth4oKSZfmH5TszyZ1cSqwERA4wiVTULfsXQgQbbi2QnlngzmWM5zGKLrDQ3ljHBEKBru4ZT7pv
usVm9AF+8+x7a4/ZW8FLf+UJfr6a3GmFfjJxJqioePZj/jD4jKf8m3FQMa9l76wA+lMb51V5HW4d
YDOv75WVSMxm0DQT1A24O3gEh9Ehxc8oLJvJmxb9aLSnBRSvxjsdwkqEe2DLd55WwUtQ9doaaJUA
nVbP9yWbsM/7FrPL0O6bQboXQ7gLqrqjdds7zfa6X6tnAGAEBlcDnp7vRc5aPvRSCfGn1PnZ2ygS
KILNspKHM2/+WOBe12gENTGxYKF7b+6Qinbu5EKwQ3elp3zTbU3wXuRus8tdhbrFvZS6Ld7A7e1y
pIGI3nQFQIknos6e4HgSgG+HPxpGZ6vQAi296EXe18dFCX6qm8Z2kTwK6mwr4fLMEndEGkoXy4rG
EnS4QIQlx3SevMoRcQasO4SNCVkSjNLj9Xa+VUiBCT5zmLG4XThCvk764Qz+mwpGHUNwAFZKF1i7
E1NcuUdaslRNWpgqofFzV9zan8nG9PuNulHvPfD63Mof8vfrm3MFAHRukzsJStXM6qjAZhUkIOGq
XIrx4swjnnab3HXu3hY1M4RecrtVkpVpSHvwX1uYG/wpv2axh7n0HQgZfCeIjlCa3vc7EecX23bc
gT9bWu4iAk11MzkT3JSWB8d5rAFHw0C8S0UwyLXb6MwQdxtVxWCY3W9D0DcMQIpNPcvTj+Uh9R+s
R3qMBZtm9RRgCorVZUxG7nO+PaO4YfgnufQGa/SGNvEU7VulioqjFzGMEd7hQgIvKf4D7rRzK0jf
2rGXCep3Fmg746dxEDzjVwIy49NDjEQ6AgEa7vvkxuCYdABdY53dJPKTFB3s+KWpdwPo2K7v+AtX
kO3Agg1WE3Sw0QM6dyVWzcYqswEIy04NqFY+kmJ5um5iZUTm3Aa3xaMaI+hLBxvyVLlJMnsDigNL
fTdKv5apBhNNMOZtIGex25DNddur7kF6SLMUKFhfvPF6imJQXMP0SMCLEGkP0iIiIFoBPMA9FMNQ
9mE0CDyPSo+R4zHO58IjzaYtn+zskGaveFMauu8oH2ryMMvg8rjHEKXg261QPDlAAEDNnXHSqIhc
5x/P7AwrSyIdrJ5HqXcrd7qxd0EWZiGi1uzOG+dRQtlndJfefZFC0eW2tra2juwEx4AZ584a0KcT
nVJACqAw5yaK5Y4iBrJ1CxpGJ9nYOjTtzv3LEuJU02+65+bZ1j51ERnSWriXgdxwQJKLRbyoCupo
t5mFgguzMQ7Z6DtuuRnc6ZHc6keAIBpp80PdihKg3zGIC74y8iwEDuxIJFvckVtqo+qMButW4Hbp
9+8USoBuTlzE/94t3PvBV0Pnrt5qd9G2nQN7h3eJZxlujHEV0Y9ZS3DPfgx3NrOlaOuc4scA5qQ4
bjq4kRejm9Q9pBuUYOR364mAqgV4Fu/u8/rZXHvxn9nmPm9vl0TJStge3rOvee8rcdC4+kP/7af9
uYQTRhK77XhjWm76aIUVm20XJdlrt+/ZT+Dup77R07pl36IKnKP2Di4Y3PRGiLPsTYF0+6g+1oL2
wVoGhbk90O4AMqGy4Y3zTd0j2x7jFogJpQvnBFyF9LY8zPeUBtnDJDC2ch3iikL+CdwTxLn5A1SC
c7OsWjBAG12Q5I0ngWB7+Hu2Z9RkIUnC4h947vk4YBtVQ2pbgRGQcHaShxKSINCtfSZDUxDETR3n
FSf2fM2iqEzAvGIVHr2jYfKmjy4Gq3pXPj5k7xC5SLeANorKlWtH48wol1GrUlKUNjjtUZCiYbxV
XHDPt1v6rX6zbtWtem/g5bBJbouDwohZr5+NlTq+g44Wer5g6wARMQ9ytBzcjFFhY77Qj8LmNt3Z
+1h3pw/1Ifamx/KV+MaOfMveyDENRewSbDW5AIULBWNLjGcHcrDco9coIqOBNlDpLdKmLG9n5djY
u7oQvSVWojubjcf0JESrLqujhQUFKQMwB2/IXkj7XomISFc2PyiXsG1Q0QYola+29EVGEIJLvDTt
l7bcqOV9FgkaEmuPdKi9AP3F6Gcv6B1VjMaYI6sXLuavwg4j9MOttnPb8X7u74gIZnjhkA0JTeRr
TFAM3PV8cRZED5m+LC2GOKpXDWLNTvfUQaP++s67cIkzwkXEkpYaocDEAVdNXAJtmMXRPZLsqyTf
t+QmMuK/TdE4g9zZluVIT8eJGSTkRbWKB9MWNf8unyGcDe4oU4BeO/u3U817PIOVGPT/ZuVF9hvG
fbruV1zhclWhsPypOjtzEQI22ZV+dqI4+9yJ6mMznnvmY+44XqYeeoh5l+ZTZDuAxLzb2bOupa5s
v9DiM+0E6Tcr+F7YRoMVCRpq+hexUwJONLWUvvMS/RW5MG5ZqKhtDdMdSQhd8X4WvY4uHi/M2ROD
3GJreWtolT50ntQ8yhhFdMrJjZPDAHCg0f9tkRhDLej9qw7m+aDtwvdwZvB2ygN4GT1aZX6sW4fJ
SPf6KLq0V1w6M8MfCitb6MSo4OtEd9FR2lbRiz4/ZeqdrQk8ugi+vz1CdR3dflSIeXiBmSV6mdGK
emNeBZ3l+IaVP9IFCJ+qFMDlLtNfZosx0+owhGF/LgGriaECa1qC4d7YqqgBSPMbbT3JfARNY628
RNWjLvk0/lGpuVsB7S6S1ry4ATj73LIm86hJsYNlLRXprS3bauN06l9P6nNGuPiiGcVSTj2cREt6
kxVa2A9JQGjhX4+bq98NsDNoUakQ+OBfgVbaWSAXwndzIHuwNKBJz6pjlqg3RKkFt876sv0xxbV4
arlXKLDQ1CNzFUw1pn/0v+4D/l40XP5gmUDguMjppCRP4rTGLoyne9VKNmlzM8rFIRpnEGMewEwp
SPHWl++PQT5opMnSOxl8KgsrbBhfoxkUtYIClRRc/1Crq4dJAPSvLEYdyz2/0EFVq6yCQFekSAGR
7xJZ1B9j25aLuIxV878WuDfVUDpzS0dYmDuzBeBK0pRAt2p9a8k1mvnX3bl8T7BPdWKN+XuCiXCG
ehwcAmtKAqg1RMkeCrkGjt6+c6RqN0RJIEVkmzmY3m0VUZFW5Cp3gttlGvPMwT5J7B3mtfbDCKz1
KIhTq3sDAqpI/SGiAwDPuYfpAPBQzozMQ+C0WyzuVjfuJ0U0bXxZyfm9lH8McRXnaJgtEK9iKTX7
p5n0oTl3KFSZ5NVObN+0u8aNKvoeq5OrlM5mMvqgUqjgcIuc5bZnCdkpO0/wG+IcAzG2H0m4qTUn
HDJR/r3+7f54y21TtPmhYqdgWasFg26Nv8Qbijfi9e25bgTwMR0TQcjzucxHG9UyMklHPcMo3K7I
N30L7vhEUC8VWeEiIhA52ZikFK4YGIWgr3WWsUKjwMp65PivL79VGU9OWmYMYEbpYUUuYz8CfjmJ
x4fry7WaaDC03X+W63fF78REYWdKaZYt2+p+Qr7RuMOlrGwstG0hUSHYamvGGOQfkB/ED5lve2eR
FlfoxVGvqJa3bib3jTbh9q83mZk+OKQVmFv7SKfmuNO1GGqTlQVC/OJQ8CMulKmn2sinCoWE15dx
7RCdmuIOUVODTSTRYSqpy3DCZlgGxTONxEcNMLhuam1TnJriTtHc15M6qTCltcbdpEEiahCKZLOV
4S+UUxtciK9BitgVCD1gxYBiha3NgVagUpkkQWSaQRIRv6DJxiKLXyyTZ7Syf93H9eU0kSgCXH8J
noSaRy81BnZlm1gb4F+9CMNItjY8jaVw0H99PRnLOmiuLkfVmZKsEkeIfzA4utQpGz/pl+Gfvtof
K2yvnpyzqI5S8E/DSlkbmoeifroZW+FYzcpbGgpzrLWiYpb5QqJUAeGMmmlYN7OpQSgu96FFLD9h
w3lT5JHKDuvREgSp1VMGiSQTKESGpWLf8sQzc5GIYbEIQmqAH8l4sI1fjar9bWERNyVaHv+1wqVr
ugINZOgEUU+iatCU7Y4gtYgQOq5vvNXk5tQOf32UsbTkLOSm+U3bvuvAtHbNrxxTo9F+aF7yyC0w
R3fd6PoKooWoY8IYXSMu3WhoKoFqGFcWYN5bO3I2o9P5oI8SZDWrG137Y4YLh71hznMMlCWSjXLf
Ds69Y4kwneuegKJAZjj8CzYENRuceQZ+z+uV9xpVjSh/lqgsWK7V4IDS7P8Y4fyowdRKaQY/TPSr
lVvNXNyhDLtRRIYmcoaL6cCPy1bOthzYW8Np0HdF1+/RHguuf/3VS/HEHS6eV0nVqHkFdzoTLckm
yIjlYsCvjr9A1S2o8opc4uK6WpIuUwkUyweQd/oDFO4fssWIDrmZ6iKgwWosgugTwidayxcy5pae
k7ouYCupUl8u8ZGiMC++KnrM6y9Z1Llb9ezEGreKEwXhR9HAWqXsiuSXk71Fg7BAz7K6i2vxxAi3
fLHhNJFMR3wqH8xhMWjdIr83vQksHEb4Q7qdfXq/BIUfH6UbU7BNRA6yfz8JsyBCbuO6gu1kUEMj
TzcRtJHaXMhpLbLDhfPFUIYCYhLUy37ogblXA90OjKc6mDflU1O7yeQmoXwQPesuCRBYfD9ZWi6+
xyPIEeyamX2tgCP0pW2EiYbxVf9VhOUWwPS599qvlLqGIAFe9Reze6rF2Isu3guztlAMp8Nwb91F
gPjPNFh06l8/46sb58QI+/eTj5cVWaf3bONI5a7Xb0EM6IOnwp/yYFJtT7I3nSRcURaeLjbrH5v8
4yEdmtmQmGNNtjemcuPMN9VwbHpAGKEoKqXv1jiEch+5/bIzZVEFevWyObHOBWkduWFe4Qh6i93F
7lSNYZ2VH9dXVWSDC9DoV0Esr4SHivOtVh4VW4SnFxnggoqRo66CmiGSAfPL1H+q46/rDqzuPQsq
MegWIX3iO7PVYFtUy2QUvbJ9O99I9Cn/p+1tIyEEChHyPnx2NqcRiC9UZGfd8jk11t5S83ozjaUi
2OGrt9iJHe78ElpmZWXgsiTaRq6zbQI2fKigu2ZaB6lp/Esqc2KNy9IwnkBm04Y1Sa4NV7EhMDwb
/7K7TmxwZzYp0UoYUtzLAwSyna5/HWbAJa5vgNUN9scGL1qdlRgO+11GmMkILcZGcQENEOVLgk+j
cUdxzjsDwQeL1RXUj+b2DkqzP2sj2+Ym9Y0UQx7XnVoNdqBkAdxWAycL380F49ycTzMWrh6B74gg
M3Sjx8+dhkvSqtw+fTDUWGByNdc4Mcl9K3my07GkMKmCz9rUj0a61QBetiHQYtxbhWD3rSaguC3Q
JUcXGUpW59HcniudKAmsVY75MiVKaJbKQYb+UtaIqNpWHTsxxR2rlDRAKZUwpSvRftamrWmCwJuW
QTKCsrI+FiTb/cPXO7HIHa2lVeS+Z0upg/cKxIRL8mBpX6SAfmV3cJy3eny+bnA1CJ4Y5L5dW2NG
vxpgUJ52FjT12A2VSr3glSr4ZnyojWstBn87rAz1FC5R7Ldj7CvjlgpvPoE/FnfcMM6tSCp7ZhkY
3HObcXqrZSCaqLO5vm6CrWFxt59kO1Zv1LATlQ+tGUTxDo9vKMtjUKH4qHsR6Ga1Vo0pLcw8A1Uu
y3znU4vbvpdjZNhzObuYI/CyKfYJdHYnBSmFBSWxBSVdJw7NodvXE3gXHFuwN9c/4p+fwJb+JI3K
IyNr6xZJheLcJ/G+Sm/laNlVTre9vrSXYBiWjZ74yp1wmte6Udrw1ajTJ50aT3JW7qZS/jnROOjk
CKoX+cawpaM5OZvZ6A+NVfzMGrppaulrynXfavXOVRL6SZIKPELx0/UfyM7EeW6HsQnIigFOgs+B
qYbzhZBU6CuNuoMQ69wWs+8Asatqbpt8GvJzFfty9vclinODXCZEiZ61agSDEENSndfW3BBTcEIv
9zNMgNAKRR70ycCdfO5TY7ZYuE7CA6fb99F7Vuuu6Xyz9He589rY+uubF9aAaJFVYONMPD3OrZWD
PBf2EnfesuibOdXCoiyD6x9JtFu52K0kTV6UBnsAG5DT7r/AkOzS+bObLUEkuNwN57uVC9nSYIBv
qoShPt6p6SNtwLyEvF6uH53qidSZO9WlYPnWg9yfk8gF7WYxFhKPOImRhdHaed51EUKrJmpsCjzT
uT2RRD1pDFxHnpruzcy3slsMD4D5vlio39LvulQJvtkldBxAWXTUodMCbi2GLzzfF2MiyZK0sFdT
dddV4EZM9+Mgew79coqgjYtgToKqp25LUsGSrgRYxmtl4jwDXsKgmuemm5Ik08KewA2kU6LxXas6
1HEjMJ0B6Yh3N0rwXpe9md3g58l93naCbXSZjJ7b5874gPdDLTP71EzIvtWS79QmvcDI5caBEUwZ
gGdTgVwwf4uAYq6tobeGZHQ65Po2bp7L4a9LxTAB0CZU1WDpAsnY0BqZ9Iy0VrYoRMDJZ5RCRbM1
dcEHW3MFMEKgb0DLegnDN4cxSSAmQT1b2WfYDsTaJkIK57WPcmqEO2iT6cQqdGjY2fZm+k2ioiqn
wAB/xGgRa1NuwIvc3pP5Lh5+XY+CglXi9a+WlvbFJLFVyvaMjle293L/et2GiZNxcR3++RI8h1WU
GgmmqGFjLI+58qKVh6S50frnf7GCxqUJoVxwtHLns1YIaZYCnyIHye+4jaMnkoRFc7xuZX29/ljh
TmFEZnuWM1gp5O9RVbpq89y2oq17GVdx+6mMtsp0gLrlb7/YIoDhsAWLhlirXMwdDWxAJjI+/x9p
37UkK850+0REAMKIW6B8e999Q/R2eO95+n9pzplvUyoCRffczL7oCVallEql0qw0ojZ7DZW++Kk2
vv+nT/CP3QZZeb8u5qLaze5ftgwzV66nYDsnBe7fGAPsMN+2Ai/tOsIlax/rLZ1BMK2ZQUyRodKR
XfHVNr8pd97B/9B9u9ad9LBJXnQHna43p+kXeTTd/o2CPCpCty9M7/rPWKh5Yz8D3L4sxsPIws5/
BinJZPhF2Dha4qrHwQ0/jPd2W+yRSbqKczvbWE+SaCLtohLNMDnXQ1NLvU6sAOWfxfWgbpJ2W4mu
5uUN/CsW53TobaCniQcIv34Z9YeuF/jgIhE4w9dm3eRXFN+v46OkH5r0j549rG/NotlAPRamZeC9
YvIXLsmiio4RIBCwsrNpO8RvVd3YcPXXcRaXCoVtYDkBUfgFgVMK2lEl0HCky8iwSR06sfTlvA50
DLqFliIKOgHed85HbYqzyWRVqT8p+qnBgWrX3cu6GIvLNQPhHraW7FsRCpbw+jKOev+ohE8WaAsm
sBis4ywu1wyHs7M1svG+RIBTKsfEAq3mZAkQFp8aMwTOxmaEBF7dAiEBfXnISk2famOvGk9xdDWm
39h9ldUKywpYWS52X47bwYsCjIXWrMG6n7QSfDTapJB08/Vlm+NwB6YJGiVFXqhx1OwujU9G+I3T
8vf7IEw5t2N53JIhUvF9mm3qILKzFJXW486QRZwoSyefVVcjtIYk7wX9mDW0cmMoeAhG8l3YFU6A
uXS9KCgqAmF/n10OtR+Mfl/icpDIz6KBd1Vtk0x117dk6cTMJWF/n4GESIuOFkqqnKkEn5lbgfAH
ickpECVbloUh6N6FHwriH84W07RjhxM4o/wuFW6LqRVUmP28DCODyAzxhn9BOP3yp6DTdB8gpfI+
6m6PbAtBPk5Bc4HWCg7okglAST+BUdNkNoT5fOFqRW+NQsGZoXqPjNw9yT7Xd2ZJGBDH6+ihgVW+
LDf2hgLRswnF0zEIA+UekR41LO3KUjYSoSddQh/KOuLFHnEt3Jz1LFo/jREVA+MtKnPC9l1WXyzy
+nUMiiISRDVQz4dmz/NlMwI0OKZDjIG2GTK1xM2suyF5XMe40GnIwTricDxZ0JZPWWDgB2aiq6D2
LwbFRa0UtUCc/aKOXxcFA5PQeWSYjNWdr25voihWurIAw/lY2X4ISo3po+gEpnlhT9DXBB8RtD9o
5eALbzQvpwU1QIsZW/1dY6Q2hugc+yn4+tafwfBbL1eRp1qAMax4T1u6kyTvJvYrgcd0cWjwnsZ8
QBgAvE8wlpUz0KaXqEM/gR9aMUFeNZBr9MF8Y8F0kGahuAf1m+hh5hTMa4wRDPzgFyt+ohDZLAlG
DQvEuDiaEAOeOboAVeBccB0olYTaJNMACyRKDNFvfopI7HiW8QpGarcdJ4GpufAFODhuc9TBjLKi
Bi2xMoG1pXyYoieTdo5pvXj+Xdr8+fLpYWHbf3rqdOOiASYwq6KZ2JyHVm6dqC+Q/7d24Ft+aCoi
WEdmj88exbqMdgN4OcyQoiGRUwcQ6YRmmoLEW6rKbUl2hXFsQzehj1b7xzNqO8u/6iAAEAyseBuj
xwdkEhzgFCtNExdgLGrTR30M7ELx3by7Geu7r6+hgmZVBQNx4FDzl4OaxclU5sApIulAc/+qrhCQ
i+J853XZdh1r4UyZKlo6ZUR4MPqAD1dpWV73egftSE0lwPynSbuTQk2k8gs2FSiYYqWwsONFHUCv
0lrxVKg8RiE4snKNi9Futd+yiKloSSUQWAcrKYhrYSe4+8Gy4hErCrK9AsWwNhjVrieE6Owyse6Q
TXhpR9C6Jv71mGVv68u4KCAY9EE9ZIFTkFeNJB37ySvAya3Q8pcSJTtMLyhtRRu3bWkIrK0IizvQ
hdekIwjvQNmpmp+Ic7hhSA+KWTqDr/9aF2vh/oBIf8XizKFUa2pqRVjPaYy2jXevKGAM/DLDDI4V
nEiQcuNGB4kDB5LnTWhYjBU3JOYGrBV20+mbgFLBsi2Y3TMY7k0U+l2fGx5k0c3gT2YNbjOSGwUj
r/162FLMYf/60hHVIgoCUJhhwt/v4zROTRWPsE5kM6rXSj85Uydq41+w7SabqsaCdYz8i6nKzP/G
6GvZbCUwJzey4dQgdWzyJz3J7Myr78vwUy8/1oVaUj1we2LsGOLOqMLmtkoZmzboClyPYPncYpDu
BtG0o1xSjAd4X0dasksYWQkSEZwoxoFwLllmZmEttXApciv/kSEx0LXT1z0wTMGC0dPAysnmP59D
5GaA+7+GmR1b5b7tx4++YdFb0fjfpTMEHww9IShZR8MO28PZHk0jaZrQxJvYSHfIDtixdegHUW5l
SbnnIMwwzkAMLUwzVNdgSptkYGQOrGNK7Bz8ppg+VyKwC/CN2ovcy6VNQiE+M+lohtb4G1iOfLmU
fDCFUy++T4t032aiQO6SxrERQwRcryhe5HkqVF9nvX+AULzSCt2oGjEabjTMwduiNaQM7DxOi9/r
ure0Yxg0CxIncHQjfMZZCq8hxKt1GNgEgVuwfjZgLlVjxyCV+w0gROYY2w8uDZ5PQfalSNeZJafg
MLVhIxFwaNJjUYPReh1paadAxwkMZKXQP8EpYa1VljawscNDlL576fimxep+HWJx1dgAMQTdLYyR
4WyR2mAQlFoDQst+lX3oYIrPrq4e10GWDB58Z6QoQPUDG8TknOk5zaVxwvsF/EyS4mnHGtnM8rpN
pqKwq0pRx/3U4BnvYqBheArDUBJVDwvOGT9OrGbcNqDnx2FuooM8Hn09gLF19WwCp7vADVxaUA01
+OgnxwDNy6lsXovRTQRsyoOKmqgpbK/02g8RvZW264u6KNQMiDceAUZw6ewW8dIItYYomK3+eFMM
prfOTqqHdbClHUSdJoIsSEOz0Mf5DlZkkOTMwxWSadMWU7eeg0rZB7KyTeJmjymBTh2K3o2LC8l4
S9DVi9ABf5cE5QQOA8xAdsy03GqFvqcq5klRUc3mkvOJwg68ttlcQDzszyVTzSjW8xanGZPE7aLY
w6uxvexJmZB/kg6l90gjAbPB0qnG7cjmlWFELAJJ54gVmInpyDREmyRbqbSrfLIEgXf2Cf6RNYdg
ujM7cGgnC2moA0LuNFfBbqFFN46fs0ig7Es4OlhYZALvgq3eOY6vY7gzWpJx3w8eJjJ49JdV9qbT
SSCACYd693UlnFt4Dm2SrS6YKricJMiPHsa15RSVm7kBin+PbNQpeVfjWLfXQS9FxGQGtKzBjrMn
F79bOun1vsA97RSoJ7OCzB693PUb3c5EeZ/LAw0kik58HVNmLmt/WFirQ4kAY8Q+ZsaHqbwn+jEB
48wg6pW/PFrnSOzvM/UI4snMM43R9UCe2tpYYOGa8s/1hROBcGpeTH47JEycVnot0B7p5YfE+/Lt
hScwCuJk/BcjLfjIYkg7zLHzQfYaF5VrJN0+NZMtkdKvw6CqFokSuBWqio6P8/WS9TiQUgVsmiRV
P0GCuDM9VjIMHoj1Jbu0DMoZDmfSU7AgNwX5hwPVd4Kp3nRVLBBlEQKPXUwNZZSJfMGprmK4n1QY
YJdHjbqTSz7YEiOQuawLctmviBolDN7WMR0G3h8CA+crpiqSPpixBfb1BHn6DvNM2qcc/LW6dCqD
uwlEcx5BkkMSSLdwhBQTLJco4EFLpsl77UaIDJAXAraMox9TW996hY8cs7TLy/5XHYh6TBdsA2uR
AMcyxsUhB8H5NR3xowTc7yBQMuVtR35khbcf+hCll/12fUGXBJsjcSd2kBo6lQOQyuYBA1thbzc+
qXftuK1VUdrm8kaELziTiju4wagM6OoCVoSxPsqj2W818ybqt4b6Gpp0I1NRLcKCpVDgrzNmJlCT
yvx7WCNhpCd1nDsDqe0xuB/U0U1qwSN4cQVnIOzvM5tX5SgiAwMDpFKIayFJSDUMLWveLPmFSl+u
XmJDecHUoYC6jlVYcAYjbhEoNEoYjEQ6hhGbW/J7XR8WlkzHuxRuC2iLQI7LXYXeiERE3eAYyx74
krG0H8TA7DVrMtvNOtKCwQBpPeJvGPSFdkleFNC8JlKimuDTBl8Y6Q96I6iLuwSQQVQMe4F7D+F7
3s/Tw6KlFjgG4askPbhTEzDHyoa7LsWlTqPvF6Ob2BQ39srhdDrCxNWElnAmS6O+S0EYx+iCZM17
6waYwcmLHIwsctJIFvh6S4aQBU8RpQXx7gL5XiXHceXBIgVe1R17c0LvNu2Odd4fp6jFSO+kP+bV
oO6IpPWOL5NOYDkulxfRW4owE1L8WACeRytKNSNQY5R7G5J6bfTDA8KQIouxgIGIN5uOh9lcly/i
Eg2USTNKYHfHKy7zn6u02q3v34K+AwExObTuIDnKKwlmzJdpMfq5E6jWcaLGrqp/tKKCmH9upXO3
GXWuoGFknKTg2OTv+TrRpki1YCOGrb6Vbn4MbvqJmlqXOmVt78af1esDm7CQna7i28pOXh6lp+BY
fJjuKBD3Ul3ZDzFQbo6JH5ev8jYqM4XEEJfkkWNpeW+bzbCf2FDSqnVHr3poCpTGJVLwdW0BMErP
EYiHzvLaktdNlnUagJsqGuxaHa7I5AuGSSxqywyD83L8RKGJ3AIDJbd2rY03aq69r6vL0vohV4cZ
rpjhw4aInhv7OKox9NnDRhrDrebddNlbSGyrx4iqT8W8Cz2B38bMOa83czguth9FFarBwyh3LOlT
7bbIQHfFoSp+duR+8AX9CJeFe4gE4QAgd2bA9mM6ESdbVyA2WCUA20vNjt7Lm9xR3/EgMVzNTQ/d
Lv75a301lw7fHJG7Ovs+Gptegnjl1N+oKri0w+BK9UTUZ0swLKXFOLwhI3/GPZkVKiYppKH1ZvT6
Q1nV7qB0gja5y4J2fByBSTzowKaNdkDucm6sPh7okOfOdBtcDVsM0ASvtPKRX2k/QT4pUHYhGqft
mBXtYY4C0DCjG+3jxi7cKafqNN0g2jDYX+7cZLJZWCfMJcIbj38QWaOkDZpSYqtAv2qBSV44t0lZ
3KYZBPv7zJEyzULHywcQRLGTQ/OmOpMtS3ZjG4obX3XHyflEUkjU57VkNDCUCE9wXDKXAw3kqPSq
3KjhalcPefSzFU0a+MeP4c8wUgp4ZCMYikQJZzI8HY1E1dDnTnaIbun1k/EL09BupqP8GLsOxRQK
B+8yKXS/frSQvmWDjhEsv6iQ9BQ9UEvS5k5cq0jHEFTre3ZSi7wQZhMuhfsLwxmoMfPNoCo62Izb
fLT7TfYrd+iT2trxzrzOr6oXY1+erMMkMBzqkh2ei8e5qXoh9RnINnCkdx+D3bnTbXbVw2ZtyWNu
x7+LqxJjRTrfbkAjHdnlq3TctK2TfI7uaOsHIcm76OdwKQJDigxfNvBzmnqj781H9AadDLfYqI9F
7tbbYWO52r68Cm/jVycWOUlL5wZFCJiJifoRjE1lGj47N6FsNmBxgoLp5TvRVTyAn3MhZ8/CRuPG
o+jWwUQ/hKC5y6E2zMi34gbViWPgYuqe2+R3CAXa1iALchNLSKjqRV4e0T82cPZcHNnsmsDHIAsM
IY7eSJudyrCpbEXH1tWi3PnC4WcNM0BD8wzyipwaZUQpvCCU0bLY5voRh7h0MFBFdP9ctldCDNTc
Ia+IimhGZ30uUhSYvpH2I7yGZ/phXjWuaaMVAQxwNubtDE7rTkdVsfOraO+LGteWrOoZNmdVS6TI
yrYEturUf9KX6iq5I6e0tCn00sILxSGlXTzLr+vmZ2lh5xJz6lKVKPpJE6BG0VVIHtViv/79BZ0H
zw50ET41gfN+saIGOEwCfN+UB1sNX1Lv6ImKOJYcojMQbunAcWg1RQEQ6WTsmivlyjxNJ2sj/a7d
0Q0VWz7VArGYw8OZUzZbBycMYSY8vzndN6N8IvUIfUzkaK9lzTYqqG0V3SYt5Q1NBoEPsbhLyBOg
fg7JF8SGz/Wy7sO+rj0VepkGu0DOr8ve26xv1IJlNCEPRgvgHxwxDiKMBi9pcj13UJzlgPE+CQ9a
fTWUm5KOuI8imxgCN2xJNeaInFMZ60M3lJkGhfcm6aiOZXfsdPMlJsXzumgiIG6zlLwympqJVnfp
Jmgap0NOpApFN/mSPUTEkRVYWOzFwdmo0ZLHcLCgE83QOE1BHWWIXQVckrmInnVJoDkSd4tNUdIX
aazgIokpiAI0N0KTiBxIgtzOEgzIxJCnQnkUy96ea13a50NZItmBEmT/1hiiH5GZPtJSf1nfngXN
oxgbhJ5d5JFAwsrByBGoVyXPgm3vlWvfw8s7U0+epG4q3TiSJEZ7Ifkd+LnA8l121MJFnuNyqzgM
nZGmLcSLcuW1l8MNBr3uyxTFlaZ/kk2yacEtUTTFFpPVH4xQ3a2LvaAu9J+ZDzgDMCK8ZQwqZMu9
2i+c2CvR6PE2ebqt+j960WifhV2kuNJU8C9SFoHilhcckoFG8xCh/qS2G303Jp9y8rQuy4J9OsPg
ljJBS3k4eEHhyCggGELNkanoXXM5zJBt10wO7ibxy2KQlRpySI8Vug/v8g/yEB/T6+p1jGwNA5J/
TrfRLt1WW+lk9rZ2C+psdVvs/MROnmvBG1y0qOzvM1euKiti9hhw7wz0mJBDj4Cy+ri+pssQyJwg
koxCNL6kOe2VrLco5LXGO1p9DPpbMr39Nwhu2+qYGkVeAcJIjtR76Pz7dHxYh1jUcqRjEE0DMweG
S58vVIu68CHUsVAYXPOQJK1dtnKJCurxNKrRN1YMUQOK3hwUGF/kfswBYWwtzQrHVwrXq+MHv8aM
10Z5XhdpSdnhJoJshDVqYCTXuUhNXw0WzcrC6eX+ahilnT/9WUdYWDQLrQVoE2dhcdQHniMEfd2q
KLjAU1cpEnca485WKxWDGIeW3g0oCbpfx7tUNVTRYcq6gsFFKOfkA0rEU2sv0OE/Tdl1rz5KyjUb
UbGOcekxAYOiXgozW2QddKznMoFfm7R1DhemaN+UbB9iQK7fvgTw1trDOtKiNDMkTqvNxso7ucPt
mEd7idqx/mOMBQt2eWWpGAiAiUQsDoGEFScMHChYuwZzU9R4P4JBDoG44LXy92V/yoK9Wb+vS7S0
dnM4TqKq6bUJHQ7wzfoBrVQHksZOicLh2r9To1KwUUvLhwAS+jUwbRopH062ulcDxmGAgISUoF09
fQDP3A6Jki8nfTBnzkCAijUFwcBxOl5rtEU9GgwDWpDtEYTypNuvr9qSIAZ2h/m0rDKAnbKZja4V
qRrCPi6ctvqpjw9G/t5HT+sQl6YAQiDzC9Zwy7RkPspcTabVGQYgCutAjHcJvHLrAEs7b8q6bqDs
hJULcTIkWuShGzAqHPDeG8UztX617Z1MD6QRTTu6tDlgjZ0hsV8yW61QSiVagBkVWSLFDqxD3dzq
emHX/W5doqVdQT03wgVYr8soW1CAJ1kOsGTe+FEXVyM6zZtcNOZoEQSlOqhwYO0YfIErWJ+Rr58S
3J3DjdZhOLV8yhSRRyIC4UJqldfIfqYBBPmRRElsTXpqA0HcbknBUF6PQlp4AOjV4mKSWYEOoDgE
Rl2p7aHOwhdJHpVvHBREVxhFNoqOsC/nW59bkdfWHu5NGZ7bBCoCH5uC1KTzjZ2fwXDr1cWlQRAH
hyzGmyz9jP2T/vUnJZR4BsHZLgPj2tq2B4RCD576qujbInxZl2LxnODAYzuYE8Bnw5Wxq2mQpYiv
Bc998NboxzS/VUXB6EXdgmVR0F7B6o446xhoXtGTFIL0dbj103AzJdljqn+9kBnrNYNh99zs0NOx
z3PMmimcrH/NursEGcW2/bO+YIsq/BeDp3vNSRNJiJcUzpiGe1XvX4JBFI0RQXCaNeiki9sWEHJ+
l0Y/rC9zlcI3mi0TX2tR6bGPoAu+71UYQ9L9iBJ/a1WCGM+yYv1vy/nq9cpK+rrUAKK0xqPfm5Hd
x16xqTu6UfpWkK8UrRj7+2zjx1FS9UnCkddbC5XJV0X/+d92nSn4DECm6RhMBVuyLt/kZHCt1l1H
EBwRPtAdxZ1mlCoQuuq6o1tdPaqicoBFCDwl0DOI1lIY4XMhtKGQ42QARJwFth4jFotJlyGa5dcl
WQj9Qr9mONwxDJQ+HMwOOOpO2bbH8Ca/yZ+RjdibExi8UfwZ37V782kddVk4tIGgUQxcO3xcwKvi
MpbNAq5F8EzKTZL+bkUkoYsqjZfrvxCc32oGkylPHuSq85c2eFQ72c6jZ5A6CW6WhVAOW8C/QJw6
IylQN2kJWcCTrYS2+p6dKtu8lnaha+38H+sLx3b9PPZ7Dsapdk0MpOgI3n8+dRXvJwlbV0K/ST0e
DeNQDiJ//HK2NbM+M+HYKs+OUtwMNTqOgSeP+3QjO+GLBop386Y7Vvv4YD1LtrXpNs1R2pFd9RC6
aONfF3jRCZ39AM41lNp6MGDAoSlVtNGDl76ObR3PnqrKHa0VmEGRWnJnrjeLQBoIwCaCYFjR/qmt
YtcXmSCAs1CWdb6q3JmTdLNTStRROGPwqGdukeh26rtpcd0iWaZ3e03qQDwlWEmBcLynNSlDoBcG
QM0kuytUy7FYfLiZ9v9pwyzuPiS4czM9AgwGoR1qKXAq+Vqt3/sUrE6gtFoHY2dr5ThY6rl6ytO/
dmQioy0VyUMimffrEKJl4+yI2oLVOE+hE638niZ7ON52ET7+NwzOhPRJP5oJ07s2PJjNTZ4/pVTw
jBeJwf4+O8ih0UxtzyDy7KTr1154FYtOj8A2WZytGKjnG1EHCDo0L9MoPURdZUtmc+Un42YgwaHT
RUFEESRnHfwJVag0AGRHtOcgqp6KftqY5nhMtPAY6OGJFr5Av5fvFRSWo8qFoPKfe7BkXpu2pGH3
slQ8taqM4YXD1hzz67DRvmOOUDaJmn6kSdHhcr5nYMeiRRniKKWd6hplv6mN0VaEk8MXVWMGw51Y
raWVFY1YxEEbXB85gE6Kb0jtP6wr+eU0C3aXULS0suQ2ego5LYcZz0MtRXWA9yEFdviR3uPKuq72
PiKMB1wgR9T8Ke/RQeShL+7YDJdTfTMvVLkMgIs8CobfxQ56TiZgoX7xO+ZohsSdgDrvUBXl1TCx
0MT2OZLf1pdw8TKcfZ9Td7NVvLgDladjqb8zet/VxPZ7u40fPUXg1SzrxN+9YgdvZi7iPpJyzOfA
DdV+St0fdG/V+WFdGHbJXdjumTDcJehl2aCEGSBS/1r230BBKCdXmK47qMfGd/VeINGSFiD4i5gZ
JpGbF0zdFgZcp3GJVwdRk1+RpmxRVBjbyZTaUSZKey3tE0UnAToxkZK9iJyMmjVJWgesyShOoUK3
tEUxBw0Rykx+WIUhigaJ8LgTrEhZlsssujGo8S7wXVSLukjlO/0ENk5BVEiExV25aVllqRpANor7
kJ6k9o9vPaByxR0Nf7OuIUvWHUXryHKggoMx454rYd1XXSyjuAJDwk999pKpToNuddqhb7fcdpiV
uQ636JbN8bhlbAfdV6wKeD4IJUztYHm9Taynkd4Oxc1QPBepb5emJoBdOmpzVG5BtSBpzIKwzZOu
6bDr8tg2AxF3mAiE82J66k0G+K8KB63csez45EYqvnFbUcY9g8wR66fhdsvogxheLW6rIAyPY5na
WqLfaIMiMBvsluDNxhyG2yRd9wIY8wqSxMM+D+ONSQuBf75oKpBZkZGVYoNZOTOudLnXhxRmNlAC
9Dbbg/KcjB+6sv2Ovs1wOHOeeQpSrAMsoOZXH1PzhFHPDulDWyaVPaGVtGjDbRh5iL+LiEYWFxEx
XYL6Y0QT+daxEYHcQKnZXkXPFfjQVIFoyyv49/tMHWfXR9lZhp+bUDdFqfYIb9xYcRTZRobq9Fx0
jyxjocmEJY70i6JDHB+/i2TIIiNWaet6Ar7S0A1Uad/qquCCXzxGbNb9/8fidgxVQ6SiGrC6lrgx
ZgHL+ZOvfuemmoFwd69M0tYME4DoSWfTz6x9DgNBCG6h2BCtYQgroXMVVN1gejvfoC5BO02Holxn
vAcbgXfvDj/zoxHZ3jY9ZK/+bjhmu9GNDygHPooKYRc3bIbNneBMqpuRshjGWFQ4XAGqtz0ttiVJ
v+2FV+PCjqFxFuX8aFNDdT9/lsehDUDdZyL1a2y07r6TNpb3++vnGJXboIUxsZAIODGBZ9oegxrK
SA0UEWlodNfGdEcwglP3QN1SmfsxVe+Jh9LAunLa/Msjl3EvokoKvBbo3TUxo/Mc2pjkPusj1BFp
bdm6eeTHJwvt73s5EEYKF2wGuqxQBU8Jo6Dj885q1majp8BEgbj5udEzpxoRJxYs5dJ2Ma1EwYaM
LeNrG7tJr420RYau1NTrBEEROnTXWlEeTYUEVz6V24Oexp6rjZjThjLnzEVBNQp/W0XeqD4cutDH
hOtI1Pay9LOQBVPBvanhDcPfbWlfT53OgvzD0E47E5bGVcEEtJHUqBcswYJ/hSIFODssJ4aGNvZT
ZsrURVpiqgr8K3SQgEzmSsvvW6mxE/++knbrq73gX51BcXprGKwX2wJUnN91bYCGq9xGX02lho4n
fYJVRmDYFlbxDI+znlUfd2PXIH0Fd/XYm9bvKmr2RAu+8QwDpTSr/AebG8vInS9hXAWgTyLQ1KQZ
tk1DN7FabteXbkGUMwjOhrU5qeQCY9ycLKDRLpHj9yingduzZvPvIKGgCMecMu7Pc2GitLKKqsYm
hWFv7lItSXflGKJBsA1FIfNlof5CcU6iaoSRVDVI+BZZ55RkqzWW24oYGBf0Gyv3F4SZmZl+Txjc
0GAiBLKLnXGtkhBhuyM1RztPUicUUYAvaDgrYDMY9xiubN4yB81UqckAidogzzYjqbsnLQ931J9y
kPrF4y6vuuhZrtpU4AwvSAlVR40OK8zQ4USeS1krVi4NHhwgisJHNX4ptOsg+6OEeyt4WdcPERKn
iTmI/XJTBdLYSMfWjw9tn260Vrs3GpSRUkn+hoECcxe6PBibLmtWOBetGeIwawcpxyPCzO2wGi2n
bqxmG6Dbxp76Bgw90yCKLbKPcl4/elLRu4JLHCVPfDYsrOIsqWJspDkO6Fx7aBPQKP3shJOu2Wqt
4XBBiSlPNR1jnXD/RBR1CFR3i6nDk7q7M5LQjVXvVTEakLCgcU+SnkzSCRwzgZwGpzdVIXdN60PO
rk0zOx0GO2LUfE2qgu93elhXnUUwFY3ZeOlgVAu/qKlu+bLOKlUCnHeZvilh7PbpRxC56zhLpxBN
o//D4RYVhRF1FxHgUK93rzM3z3zHKu+keEvVzTrUokho0TbBbYTTx2fLJ2vA/Hgd1hItGVdZfZ/J
1qHJjsM3zjd6dBhxE4UDjUkW54fA04tUV1h2VpM7WGWv2eH/1mxpqCW7y+v4Kkiib5TKgIMMHAig
AmIlgBxmG2r5kPh4LkYDOWVt4EhRfUItouCWXlxCmEvMqFTAeMr7eRiKWZnxAPc8a3Yw03hi29Q6
0ObuGzs1g+EumyjO2Lg2wAw0lzG9sd6CJCO3q3zaEMn8hgbiqYsqUKQSkXLmjlWpJahoZSXTmXUr
SY4a/ozrfd0/UTO1PVGEjKkzb0PmYJxFlnNNtfII1WxRTO1u/KHh6UuV1zh6j9s/WXOlingvl+5t
hDZllAXh/YH3wLkyFkHYyREDlBQY38Q4RaO+0VRRvGJJMZBNBwZjiIeXfg7jgd0qkHTmVoF9POtS
tzN7lxSfI+rP1nVjaQXRkKqj7JAiw8JfMbmh1siwMCsISyHRcNONt137qzWOvvmQwWfI/F/riItL
SJjRQDAERW/cm7vJGz+ZPCxhSeL7sSpuVQX5CCIaeb0UYlTwfvofDmcK6YB5AVmMNTT9fiM31WnU
1R8kaZ4LH5PTs/wQ0jiy/UR7pLL/si7jkhkGqQL8YhQrMJav8/3Le0kaYpndbb5ht/2TnB7M6S72
AtsEw7LXfuOAz+G4Y+CHJMTuAo4Yz6p8GP3C9es3j4hK+5jZ44/bHIfT/olUSUdYHWw83VbaW/51
LlYV5HzgYQXzvoqyZG7ZAjTAtSPF9zOq3vdh+jj0mquHomD3ohgagnEsdMoewOe7A/qbNEIGGyEz
7SBbgY3GPoFh/6fa7WKlZhDcjmSFnMoJqE8d8zYH1+bVcIh34135pm2NR8P+LP4oG2+Tb+oNyPgR
+T6sq9+igODJRzTfMs0Lumt1yH1FZQ8ZhDKchmBAJxE43YsKPkPg5Ku6hNAKLd8ImD6X5iHFaKmJ
It9DnKR6i4m7Ls+iyZihcXqnNqCwA18JHG+kFbPkd2vuS1ER2OKaoRnD0tDGetl6XLaZSX2Wkci6
RLNLsIs5Wqft1gVZeEGg2h38+2DqIbhHONuHzpV+DJhdJ2OxMYw7PDFBjPJTzp6s8W0dakkeRnWJ
0lV0UyNUdq7kU+w3kWFAAzvQQWa/ikhg4kTf55yKsZxomlB8Xwk/qzxCEc3zugBLmz4XgP2A2es1
MLS8ziIAjMbWiu6zxDW0rzcn/EMH+u8asZ8wg9DiUg7HGhCVfzNZ7mAITolIBHbNz75fdF0Teiq+
X8T51iji7dhYdlpE2/WVYp/hjY0FX4u99cH8xLdyhHUHNhCWA620wPb9Q6qlbiqduuThv+FwW56E
BEFPDTgyYnL1Hz85pp7htLEg7bnApMJmu/yVh9v5Uh3jseixbH1r3aZVvckCxfUq8jRK5qnvRqdp
uo2ZpJhwHBbbJIluqnIQ/Yilozr/EZxuJHJSZxrLFbZH6dZ6HO87V7FjzVZM29rJB28/utkmeqav
VHB3iIA5pRk1vVZHzARxgl55xQm7kbzoMI7WpsijQ9tl9+ubKoJjf5/paECLvtVYfa0fXg/Dj+nB
T65GEHgoj+s4i/Zitqmc6ZvSOjHA64XjHGh7Je1PWirKKosgOI/PULJxyk2sXF7sNNlHqFo0tUsR
rBYfnZ5ia/IxsRI36216k9w229JO3LtsOzT25NsmK+Gtf3TXVWnrorFkglOuc1duqWqYzsGgceWq
3f1ENDuoDrJoyt6izfq7Tzp3b2Cycp+nNWDMnpykMDuBnPA+tcxv2RIQ/MANW6AnrcomH0tWM2yq
qXdoqGc5WpWo4O4qy6va65KvJ5rPXvTccSb9ZP2/BHARf9BmO1SqHRLf1hVRBGZBCQH0D08F+GPx
Tjw/T2Mmh95Ut6i1qUI3Hxxjyt31k/RPiwBn788guCOboLcqGyRA6Fuy751xozmDnZ2k5xv5tn/3
r4ijPlU2uS523iau7PhH+icWjbYQickfZ4t2ShjhN8Q9yg+8EMEzweW5oO9nUnKn2YtJE2Q5EJDW
t2ty71uWI1f3mSfQRLKg8XMg/kx3hZkWgQmgMrF1t9qmN61vk9txk23lne62jnFvnoY9vZ9sDKu5
G3/6d75j7nL3PUTy9v9Iu64euXVm+YsEKIdXSZM2J+96/SLYXpvKgZKo8Otv0cA9nuEQQ6y/83Ie
DGwPxWaz2V1dlcdduGyXJuyz0LvKYlUur/p1wrFPnAXKPwF+ncWCUKe4g9hOyWunMiIcetKmTtBU
MEIaAmEmikmIyIXmwWXHVfiMI+QPTj+5drnCiuE+QXEo7Izvlw1IloGBVrQy0c6D1IEtHAymlcuc
d38YRr9PkIjUk+9D+vEPNlCHxPsUBZOzsfAaxZ+0L/IKNBajcZtSz99qjUO0KOm1QUUlJXtHgjIC
0kyuAdYMzOqeRhPTyRx0vGDNLGPbCYvvZJPsaBbe+w/uy3CtfctY6Om3AOo/gxgbxb00UqxXsmkn
v4B/8+P8IFnpWLf8F0A8tu+7UEteL39RfpCFcAY0CbA/qLaidi1WDMepLLK+K6qIFF6+Hf12r3fd
IVmqV3QnXtJquqvL9eCYigeShAiOy0n+tSucLMPIU1LZsOuROH3x2zBPw/L3suk296YWvk0xeTaW
sD8EBzaFueLpIYluLufa5dVz3KBiVZuRvoKcZVVFg/3h+6+lPsBbH4myvqeyI2xfPRdQnrFgxwuK
2OsNVBGTw+q0V07AFFWos33EMjgK0wS1nslZDU49xR8cMCBWYx2ZsxmXaR71QKZN6WZuUxR0rmf6
BLyuIqTIlodeLedAROvvDMTgZ3UKlsexilzvLql/rVMQzaMZldaiyMr/3Nuil0I8DAVLHQ0BFIBP
V+cFCUmpC0v9poybvb3DsObWiMsbZoZs72y/TqGx9e7BwHanhSDsZmEdNtF7ugHbMGgF52tjUxzq
Oz+emnA/fF1usi17XXdJ+AgSi9t0ozhUsmMLbiKUqvGIgZsJ9/NY9P3s2BM+jH4IijScxl+XT63c
gI8dB5mzF4gQ8z7zmxGA+SpCobMKtcK5SsxRkbRJbWCInPcSwI8hRr+pKBtScnDE1NcgZ8sQVlBO
XUbP21xejAww7zogKUGtBOgeICtPd1dfe7BOLrDUpru+vsutzaRfTUVcdSCWiZGdbpvqxm0pbuCv
y3Rg5KvW7Y3yh+JnnB0hrgF09DMEJytykpF8hpMVr6AjXmP6o4s7cML9GneFGWqH9MZ5SDf+Zty7
d4uiHyr92KDw5/TcNi4cIQfI+mpm4POpIAJYRUH1OIBd5fLyeKwRjxBKLUiKQSTImxunH3kKtHGq
mwx/ve+2jpbtSaBtvdRUmJF9RFBOICIAvQPn4THj6MYijsuAZ4ZnMnce+81azdpvjdERl6RdLG6s
u10FNexp/ihxh3sR0TRPJRgg6z6ActZDHgJEAoqKwo+wCuA7KrQuI22PGYwxnH/MbuyAtGir1aGl
iLyyD4uXho7T7kIVSzyLQdeQ0SoYgry9D6xvnRH6QGp9fvOObfDfcPRVU79Cp3SBe7A6hDhVvqBX
qeLZ+NM+Ez3k2Ijw1TCIX6c5wUIyGnYbL2RDWIXs/Wuzq0ISuh/NzvOQpkeQ7btZoyvnY9mrQM/S
bwmKMgzqoicL7orTdaLw24B4CD/B9uYP9wbVu001ZorbX2VE+Jik0mbc/jDSTWBdaYGYOVRpN4TI
R/Tt5/cNbVgUgkFkiORYOHQVenirO/LIlt+s9n2n3c6q6Ml3Rdy1YxNCImXVDrAvDkzk5m8tuQm0
Kw+S5mxVvTmldo6io7AUb0o79LRgp59xZwbkloB9uNAn8FqpRitVpoQlNaDqTRtglSKajmHfxB6l
IXXskLaKJ4s0UByHfCHsQq8sRViEpTV4X4nHZTGY/y3tnvEPEQ6Z3h2KplBkM5IyFgLFXyfnyz86
zElTeBqpkR2UL31z5w7383qr5/eqYUvZVzw2I7zH2rkEhe2KtWnBfdHbYWBuk2zXK0njZBEfSTRw
GryncoY8ttlcm4TN2K2vYBX3U0yG51fJ00JCFX2m9OCiTY6UBznJmchCy0xjMXVYKqCkDTSi+eh7
288fWGDZ/jPBF3u0N95krGvfYW8WTNOz9369a1V6v7IKEvjQ/98GhAdObRjJqFFcgPx26jegCxxC
PH/GMQSgt8k3DKSq686+z+LeC/276TGJgoO3s6ZQY6hnKS4WWd6Bpy1aVAaE7M4kVNq6GljmGlVU
W7+cuQ6NWZFF8lRXDE8B/jryOuAEQRt3uli2GKPTmi72zHxfnN2KxkKFU222JJy8L42vIjGWHa5j
e0Jwn1Jo1+UO7GmTg97yzUAoNHOvifFc/UM/kT+6sJNYHlIqIXgww6bJWgVV1GBeiullGFS/hqAM
h+CZZYp6nISZEThLDH7YgCsh3It1MoA4yZjRBI4Z2RF7nuywqsKlC6fX7Ho4WNsKjPD1E6zPZdg9
BIdgN9ZhELthvrH7SPWA/rNtwrae/BwhRLtNUtRUw9rrG3/nRvUL2RS3yT7UbtNr6yp71p8un0ul
QeFjk2np0ILB+jM39A8ZGJvJ47BHze95fk2i8tDuPhQW+avj0hKFV8k6VQkob2Bxigagd8MiQr1x
+wDY1hVe2bsivmxPVm06+aTCSUnHafKrDvaGeLixblYWgTUmBJvAPag+vzd3JHxzaXyHLU4xZIkw
qwh9yk8sHJ06/UP9/+cH9Le9uYWPuduf5OrN9MPEC1EkGUMVcFlCvAEcEs+OADjB/8RU3SElev8M
8DiECextEheNCTwq2TvZkw9A2eR8bVEICkgaYZa1WKqwY/tWbx4D0kUY7Xf1V9I1oDmsNxot49lS
fJXzW5T/Pq5Ug/jFRXZP45fV+W1Sg/YkchoWJjpm16JqcaOmUBVT+B86cTduApNkoOoDBgJC7aeG
+kCDInEKGXijK/ptM3kMcFVPpdEqtQLtD1Ao86AlxizHxFRunUGHc+784pDPxUeB99P+siufZQRY
Cujn+FSh7YBMXvhmzBoStOrw1HRrOxpH67bUoDvVHSY/D2urjFt9D3i8Iqs62ygY5fOSWNsfMiHh
+9WDZpUo6SGVc3/lxkvf1mGakjCtVUPIZ1kIDKGsA3pGPgMFzNTpRjm5u7iZQ2FocJ89Qu6p1b5k
vad4pUh2CjvEtVOQVAG2LJiph26xbK2uUK8n76VvP5brp8UFcCPbeCNzQn4L2yXEVJqBMgAvaJgo
9dCbbaTy39dy75Z0c9khJHvDxb35A4iXBUTUIZ39EjBHu4qc9tGtnuZqW60PQ/XjshXJxnBJBoMr
lwBIdDYC5+A5lzUOHsnJ8rBAi6tPgutimhSlGqkZk5fKecxCCe50/zXN73MUknATOU7k6T0Ckr1p
QG3z+dVwOB5m3cBcDazmqZlEA212yaCIWuVJ6He/NAL0FSjiL1uReRkcGTSrXInqTLQe4r9Fvixc
d9XuoiUf79D5e/oXE2BsB/Ul1xwSHNlsdJraTg21yIUc2n4Cuxdrf162IXMwDDDDjxFxwKPO//0o
bXe8ygcJVou+WfPTnx9b770BGseGrct2ZJ+LcwWi6h1Aie2sumXT1TAdWkdBM95MBsaGykFxVmTu
dWxCeLblILBBbRcmWl/brhm9yR37g3yebg9nH3kyIhkETBCkzdMvFiwJesgjzLjDU1b/WIMEUwsq
gcazZFwwIqRQZdrbncNgRAO+uW0PLcgiS7cIp+xpHhXxUvrdjhYknBeIY5C0TWAr7dNtE6yHwm5Q
7q/iyx4g8TSOPQdZLL4Zgo1gpp6TDNID6NBCnyAiMwaDhilMrNdk/qxyA5LBY0N8vUcu7WZaalgL
DLEmbZ6cMUsOqGjO13ZpLtvLa+InUEg9gMPlLJg6cpyz7sriaSVjFoKA7bYvLDGjoKRQBkJP3Q6S
m0RPQpeppi8k2wUvx6sJ/2GgV0xEyho4lzZFv6qAhBa6RuFS5sBm/7q8MpkVE1M/6OJis87wIJnF
Jk/3EBdMjV3Vg/87K92roFEx70jCwlHzDdni6V4V1pTUtMBi5m6BYNcTRjA2lxeisiDUJXK/aAI3
ZVhIv+zKydqQwFd4gdQEsBgODi2SAXFHBj2D0JABE4AgvICbdeOQ6eHyKqTbcWRCiAezljijUcJE
6bghtBh+NEb+EoyJouYgCTvImKBxiqkl+JhYde01lhLqQ0gsN9NNDnmfBmLIy7dJ80L0F/9lZ/6g
qKCugYkbIZB2VmOvGcOaAAp6THoKnXnVnK/0sx2ZED4by4LEHX2YcH0S1aCRAjjiUfPm3eXdkYUB
EwIh4ErA7CHeYqdeXAVJBgpWyHyXbrnFQGToFg9Nn286jcWVu6GqmobkmYDqCUgmkBuYPGE7tddk
YDGqGgzYJ3PyVAY/vWqNreGjyq+HLNL5EFM1KJYo8wwM9GDuHGNfUK0UHglZyaZ6WBaIvycPvfuQ
Zu+G9U1fXkdDBR6RWgJLhx8gH+Wh53RxKOUsY5MZ0GVnyZ3jt7FFC8Ar3K3lQjejGhT1Idne4UaC
sICO+V887k7NletU15Ntw0V0ltAwsFrnULDEuGoDRvdgqIEeBLUNtG/ar5e9RnYhcjlaDEvhlXLG
NwXDulYtvDBjPhoJoOhLHbrD1+HzvI64ECEHAZg1yr+oVgpfFIqp0P+mBHtX/8rrbx6mERIVJbR0
MUc2+Ek8unT7fHTSucFrdVzvST+G1EtAE7ALlMxZsiMNaQOwkiDgcnnpU0OYOxyJj2JllI0YdUC9
WcMkCkBV0T9szpEZIXKkvVW0iYdvZnhom5chJJ8jOu+tSRFxpd+NMwihB4ocTDxXxJ2ovYxZDaDL
VZLeelkQasauQOi9vB7pZzuyI5YdtT4okyLHelKAwddrzdqumkoEU3Z0QdD+32KEvakKR+v9AYtJ
6DaAmIaDfqhJr2n6lKb7/209wv7ofV+MVIMb9DYKfcXLBCafpPh8ZswJ5/9bj3BwoF+Oi9LBetzg
uR4fiva9UeEk+Z8QM0iM1nA5FXT+EQZO3dkmJcuzCslqluiHnLkHf+kULnbeq8P5t7iigQ08HoAM
wrYAjuJPnYXrwgSAiloGsHczuQ80+xpU+tc1WQ5zMt53rb5bW6JIXGQugTvKg8qBY+Dm4P5/FBfA
OUPbNMUb1tbr2CBrWFPrxmDvWX9jq4iWZT4OHAHXvMOCAxGc1nraAMHAErwzdEp23gpFYC/Tp7vG
KlV67bJt4/g3aH5D8g6yMafLCoKK1EWAZRVBdj+1+Rsb8y+XPfycNhp/HwglXihDCn42H1MFrbPY
/A2oF/U2W72reQzeAlpeOU6xL10oOFevbUvvUXqNyyV3D5ftyyITaJF4CY2Di8SiECCiQzG6iBi9
gzYBRVd3HSJO6qBSLHJlPnJsif/7kY8MRpePWgBLHsaOwLhorM6KdutEi40OfFOFYd46qDfuvLio
3yfakG2NoDLenWGauggFcmOJSAI43YtHuv59ReMsOyR06CFprFXNNcgIvftOZzP003RcfqMz8yLU
OK5D2KUAVIaJ7+fvTeov5e0y20saEcfo0gc07AN2G9hDWcV4caYHGwxHQey5XUc2gdlW13MzG5iF
axhYIkEydm1pYGkmA3hDEZfqMlwqzF6EujvTOda1NHj1xsx/q6hfB3FprcNz1lVzuaN+56+7AQJI
U5hNI8gxIPO+Qmuu9asp9nuiJ5uucdokbEbP/QW1ysD9mHyv+13O2drt2YA8Zls5Y4EW15osz8k8
JG2Y2EF7m/V181z0LgE8ekCld2O1/fw1tQDlgORl7tf/cHMe76ZwNEaAf/Fn+fPbRCGpvZuyBwaM
CE1/XfZP2WlHdwGPVIg24e4UIkswtQaknnEENevDHOrQ91Eemf9HI4JrLmZNDT/BA98tkrA1uzRk
afsIjatvlxcjPWycCQYcvjYPKqdHICsYdQJgXoGrXffY9Hh2tK+TbrzpiR9fNiU9bUemhEzAJ8zu
G164DDI7dIbnsnQjZ72tku04z5vLtv4AEE+vN5RHMKPPW0DozIij0T4JcEvTDpsE0Zax+06KH+7Q
hTa4HJYnutZoZV8BnRp6XpwOO6vWPp32nNoXFtu5uF4nAvssLeNUH+K8p7HdagqfP78OYAZiaIBF
u+hCicvUQIm0OGRArDSKzWAvV7bRfbqqBRMeblI8iVCSE998ycTctlybGgNvhvVYmcUUaW3mXum2
oyk8RHLzcFtYCR/CRnVL8MbEmMvKKHDzVN1rFvwqUuDJofLm6CCh/9aRd81+0pt7aqiS1PN3LdSQ
oBAPX7H4/S0e6bT028LkctzRzrnRa2OTgYAQgWwaNFDWqoCd54cOj1nwpAD1bYBKTqxJl21vV4sH
idcmIGBlcSrqQWXQ08cdlO1yrBcjjCqb51EL3FZ4w+Kj4qSfdfg0xwBv44BrVCvvm9SMUvqkOyou
V4k7WjbSEzz2eL1dXBiYXHudtFy8k9qDEVOH5cumKvN8+fzxsoFMQe+Qk6ihjXgatgLKkhrCsnhV
zFq8zvrOGL3bRZ8UqYgkgzVgBygp9EWxIvGVFHhVgwtSRxZZrFG+9CEJfrXutoDgidvsx/6pSe7N
VDFLK3GPE6NC7Eg1a0HFA0ZLipsYTXwaAEo0PJXs/XKUPI/IWB3oIdFJQpqFbTv9ims6LEVhwhAp
nl37ziS3Jji5mHU16Z/mivMNTAEAKs27ViixCCcbg2kaNRn3DNeJxqSOmiQ55IGheDhJPh1Qm7xM
DdFwsF5yBz3K6BafNmlAwEowBGvkG/dGb0aa+ZKM28tf7hx5gfXAw4GW5oh+RCvBkDu3VkvAytJS
lPc3yI7KXzqm1weA30lh7EHW1fQYfrbKrwU0hUi49o5+3abU6cNp1W3gI3J9JJtlSXUNb1WWqjCL
kk9xsrnCQ5WkmjGbNTZXY2+FB7JBBsq1OYaqjuIsns+f4yQeu5Hw0TPma2NpwFJdsYgGBzrcOe6+
C6D6faibnVlUYeV/mdafStUxSbxBUx+D/OjvcS0YwYGNHrDqoEINbW3oF7IuD/ZSKB6xkjMCf8Lk
mo0kOACU63SjLbZMJsVbMkqtPky1L3lu7gCDjt2ahglVsfBINu3EGr+ojvzXyZZCb/ndU3dB3OJd
wZzNrO9zFcZP9uFQ+HOhL43wiSmKUzsrNI6mVgdGBjzPeEXY15nvPCiOCA9TQgqGwYW/NoQU1gyG
AmI1sOE5e7hPuFrdDVpvwJI8toBSEpPuIDO9Yc3T2L5dti257GzEbK52ytulYnOZdrrHyh58ZDTX
n2wtfUd56CpIFkUJV+IbJ2aEFZKyyiriczPDbYrnvw1ytfnRYm/+okjCJH4BSyD6QeKAQRCxXVV1
mBOpHPB+TwC864V7V5njdsiarZeoQGVSU0Bl8DI4gqiYC3mLRq3SYCDTTchuXLKNNRZxa09hawSK
65WfnTMPOTIlfL/e99COXWDKWd8SHzVwzBClcV/ctuV+NlVxSrZbgLS6Dp4FwTnGyS4yc02nFQwv
6Tenv7KyNEYWFnfjx2yrEkrZyhwOjwOlEEr8Yt6g6XXWpKTogDaxUT/onhO910HHk4AzDKMmASoE
UGT++Xmv586B8IPp1zMWrQp18ADU5qiCmiBmLLQbQpydOWGa7V/sAPcG/Djmn8SQWAZZ6ecD7MzV
t9XxQmq/L2XwT0aAcEYVCLOK4lyJlaAKv5Z4Cnj0a197YYfmYFar9onHU9EDQanwnxUeSI7irdEX
fWvpeKaZ9VuPHWr7DH4fasQLm/pjmDdZo7hPZG8ckOH9NSmE3mysg4nNMGmMVjT57Za4yw5n7N4D
tz4E48cwd8tvQdYD/u89tBC9ubx7svONOIKsBXRruGyECy3xU8tYF3xYsK596apiM+rjjUkxLDeq
0GqyW+bYlHCbkaDJUtOFqdoyd+3iHoxMBYSQHWrUGQMQYPNir5hXLtR3Cn1BB7QN7DFse/OjsIvn
wVw2aTbcaIbxePnrSZd0ZE/IzQEurmmWw16G1+FKrdB1FBUZ2d2FbpkPKjykNIgfpy45LBjAK5Ye
STn1AIdHB2imIct+X16HLEAdWxGyQ4yNjWydgH9Ie/Ng+NOz5ro3We1GmlduPWLvGFFxeku36mhh
/NMenbW1Mr0CQhzA4Zi/uDqGpu869z6tnutANXwn3aUjU8KxzofM1FHawuqS27l8IfT98tdT/X3h
DKd5R0nPv95oQz/ZtmkaDmRS3Pmq78X//eh7NWxejCmAERvzJixrQ+LvqP3oZD9dZ3N5PVKfA94G
lP287i7iCDBCY0MnDN9Ly/PIrucobVHr/XrZiPQxzbUO/t+KsCteo89QN8eCTJCAzrTfakNx1bbF
JlnSODeNdy3tt6PlRlZFFe9C6bc8Mi1smNM40OdZYbqbzKgyt5X/22tf8xK3v4q1Q/4tHbx0DbS9
gSk73baF9H5peogQqztEvCk0+U9OoVLikHoggNO8vgmOX/H9aaVrbY0VrGiYx2mMITKVQ2/Si+LI
hBDqAOfoitGCCWYYsaM1m8K6IWiu1ir2YNVahIjn5StqZWBHjLqBbKlrXPuLt1f4nsqGEO+mmpnL
inFqtCLyw8oe/O5A123i77rxfvVje15C5l7P1rfCvl+Ad+yGN8Uv4KsQUw0M9/23Y4JfOJ1WoVbw
Z8fCMruDwBj6QU440S5sa0h/0NDUt3V+nfQgyFUsX+r+XLMCyFH0YsU7RXO7gvg9ymWur71yjqAk
cG9IVkZZ6QHiPaiEb+RHHQUlHAM8WNADPj0EzDUziC4iZUOD8WBZLET/AWLtHnhWf+p++r3L250/
5VeuqXp18sKL+JmBwgdAEcga4wzY11gjc0ufVwYTd4NSWly7LkYKUjOc6xbM7MXXaao3iTvc0Kqp
/yFpPTYuJDyl3nQYRsSyXXDm6sEv377RLGen8CTZw/qvlTPikMGvUCOYeD4MpVmv+e4at33+M+2f
ysSOZxZ3cx562oOBcbPLlmXZ8nHVVXDhHuWtxuffdjV/T8nXYL73/a3JrHhIr5j1tH5a24QXlo6q
vMKFsdo4LmMHe0AYdCAANRI9jT3bLh8ZM9qny4uTxe3jWpIQIXqj8Qa0JgFBNLooXYMo1+kW0pfb
z5tBPQljKDiMNmY4Tk8G6NvWOoOKCianijJCa7kIB92dNpXlqLiqZQEcMF3YQO0K97pwCAGcrQCM
19Db06aoYyg5DmnUs+Yeepfx5VXJwuuxKcHxrdYsiUVgKtUqGoOKzAlZYTCFFWml8a8ZICBOP16T
NXldVDDDMCpq2oBVau958pbpbwl77qyDafzKg+veubZVaD2pdxy5opBAAMkCbliDu777U8O7vhjB
aGIrzpfKCA/jRxmftXoJ2FVxsMe0P1iTHYFiN9IWFcXBZb8A5vbUDNFQqQ88fEUNslpWe3AWdIXs
99b5lzf88XYJvj5nvt2PhDRR7iTvSVVsGW5bo+02l51Puh4MdwADzcE+op/bSB+DCg2haHL0w0C8
uLfWnd6msUGr7f9mSvDzifm08y2Y0jXjahqKrWYaG8OdDysdPt8F4thM9HZRrXKALDrdJQ3Htx98
7JI+dEPMGJSKncQNa8DjI1Q3meLZKTnBAIQCFopb0zofxarb0U2rCiNYTpNpT7QFTgSSpCrqXUki
gvYP1oOyPUogYl2s9ZIZNLGsicBgGXrd9Up3afDmBxAPnlXjheckRX+g5JhV4D1liWJX49ZL1emY
KksH4MhtYwfZjLAZgs1Ip21t23vUBK8Mo4zXXN+QuX4riiUKJntbBsVWJ0Xc+K3CVyVHnGPOIZoM
zAWvEJ7uqqs3E8q4Bj5A38du/61Iv7urSlBWagTjLhjgA4z5DKFiGMOYeiP6ywgmUV8OYb7OwMeq
wrFsM/lUzf+bEcPVrGt+sMJMUr814IWHMlfTbiz9rm5UcArJEcfgCWb3cGcaGNUTDoPT6nMNJCy8
k+wI4Mp5YcRr8eZ7KnYFmSHUZIGMxhAtwJH8mByF4DbpB9dopyZafBaZG8vJ4oA+1cvL5Tgi26Fj
M/zfj8ykOlDLuB9hptlp3pca6FvaqtYiy8LRHocuHGYRwb8oOttCZkrtDFba9blFkcVYaGgTDFs2
4CF4on4SjdVNWisSKeknBJAChW90R1HGOl1bjUqSts5zAyb1d0gmgf3oB8EsvPX9Hz7hkRkhX4PU
KxlMkO9GrPTRXa1e6NqEa9MrqjA8SRLeE5CU+rsawSGWYOh1fYQZe3Q2S21eaaTb5qm7cTsgD/Lu
JUO78/LKZOfq2KTgHGay5PY84AM6lvuzL9vfY5tuWmt81oi/xcx/fNmcrCJ9skQhJmlli8QqwBKJ
ubPrvYaZbyd5WfB86NMvyKds9yU1vjHVBSd3z6NPK8SPvjAHI/FgtzWg7h6Uu4roDxNGtDn2zCrw
PqYT8JXr1jN1xYNY5aNCalxY7tJMLT5xP333huexA3sl+eaNpeLbSs85H5VBrR0cceJ9R8pyYAYE
fiKtR72hCM1kZxQ/Lu+fdC1HNoR0zskKMnkObAQejUsKmMh+TULDev60GU4SB/VCDOtCykfwkiYH
vVOpI5iAdnpnmv1T0GvXA3SENN379Lw2oFhHpgTHIB7tiDXAVDC/OfCFur7CwFF4eT2SrYFSKJAv
NuADGI4TrxR/MauKIjuAOEvTjGFaXkEI5n80IuyN66W2OVsw4jfPdfVhpruEqMbOeQQSItTJQoR4
m9utnmY8zXFrEvrFzHFK0T98K6DHkJCivXimr1R3S1AWHrIWvbuz/DVM24+8rT9/VlwkvBYnN7L4
5PnpvZGTLi0yHUaM/EnPf2TdvT79vLwOyVE5MSHcGaM7OMxNYMJtPjLjW+2/pHSNZqKILpI7A+kd
Jo45twW44YXogsJU0xYazEzJw8iedMbCyXx1nccajdmZKazJHNkA/MVDBou+tnjfrr1LLX9BGkZL
J84I4GKrHk7LoNgeSfEHHFuQYuEDgDic3A2PUha/Txsz8WEmG7/b1iODbGTztTGeE3fvDD8LX1Xh
li0L0xu+jykVVLjF5KUsU1JOjCex5RxSuHXG7CsPAhaXXUKGFMbj4K8dIdgAzVg4HSbPIwdVkgRb
VfZXHptje33S01vGftVtFlomtM7JodB3dadM07hjiwfYs0CBgbEODMqI7tITM2ln4iAZHGj5UWar
2YVGMNWPqDpoD4lmQCDay40ZGhBzsmRhxcrC3g7OOrDXqZ8Q7KFjrurWSJIQ/nbgHhXgFSp+fn9g
c94uHiCxnCqL7rL8kc5QbyhIODajwrekxsBbwhWMQXAglouLHmXbqoex0v65tNea+X3IO8Syb82q
Im2ShQCw9gADAuAo5kqFKKPZtBktvi6QhbhfEwxgxk6aX7dlyu4L6mThZfeSeDGq0Bwex5lGQZJ5
emrIuOYJxZeMiDfd9NUS63O3NZT5jAyPiHc7Hrm8wg+eA+F2Tkury/Ic+Mpmro1qoxvasCC50QKU
FysTXm2vpNbxyDCApfBHa9QeqENoszE8Yy42mMsCMxk4WI3ftpVb32hggLzk8qeQfHmARVCSR0ES
rDKiR7UaCeZyhVrZmH/AhUCht0/ZI2hlL5uR+BLiBSwAxg0CE5HuofUMjf7RQSIeKMoh3J4+ZO6m
6DtwTCsn3Pj9LRxdGAOIAuKXeCyKTCmJrpF11SHLsaZfnGC7dM9GctVqc1T0TmykOcSxvxPrdfZe
Ly9Svt9HhoVC1EiAhvijbpI6oLUfNkHwsLQfBoSlqH3lZC/Oukfrcc1vc/0+I+/G+KT4AdxxL6zc
FR3b7ewlcbDytg22LYrLGo0d/Xvu9ZFF98V8ZWl3fqviCpQdJ1DrcFAhKLfO3pYzaq59ZwFTOAXB
ZnDuM/dHyjyFo0puOlx0OLWAsvN5cPP0zM5t0+BfYcQJ9mN2t/oHv/hhTXRrjg+mCWymbSgsShIG
jAGY0E1H7oMOnZAwYBgbyrAFgIRl8CVnjzlxohooOPPRNOd4sFUZo+wkHpsTnMdymVWuPtCEDkaX
Otd76JwhHMolXHJf8ZaVPS6PloapjtOPiVcycMg2bHk25ph31brThj5swCfG+jAffgbNk9Y82uuP
y/4pcxSEAMAlgQQH4k/YQyR6NG9LdDor8M/NaIiN3YtNZ8W+yZ6wWN1fM0JC2WGSch0MbFygWWFr
HabymQGwj54ExgrDov7igIHdU466yf3lr1khF9N6YEENgtVZ87XbXZf9zrU+bHbQ7afG/4em5ska
+ac+SvzMFejrgX/KBBP2zXfPfMlMVatKFrSPv6NwfSUJm9pex3fs258IJlCavGbrPaII635fdgyJ
7/tABjsQ7EY9ERNNp6spKNVKagEFOmaHxY91BiHcKsEg5j+ULIHX5dcCsOPogQt7NLpNOiUawK3G
2G0pe0jKd28eo4ZtLy9I8umQygDFDQ4QA3hn4YCtbeJQOsyYrAAnbUc/KgzlasDeT4DXvF82JXE7
VO1RarBQUgRzn7BLBtNdKE0ZiL5po7kQIs8x+oBad0JCPfPmK2ewAxJ7hPlDPBtepeiI8C8mXDkn
5vmXOHLEbrWMFi0FLr3mvyeEHqpBRQ0j6xkgAcUQE2cbwYyn4B4gciU0H7HEyll2latt+o5tsinb
V+ZUhiyYH6YZvVst207FvGNeGw/lFOnmGide/0xIeyiCaXf5s0tiGQexI79DDxdUIYIndUZTml2V
A0wM1ZvrREdOvAYs+UJZWynQqZJPDMAt3t7AzvORCuEimjIoBOs++pvpPLvwprXg41uqMTHJGcQn
Bo0UkkBMionV/KwkLEh1ii5qmu6a3tl0fr4hbXA3jKryrWxBACoDHwoFUcBRhG9nZJOzZD1MpX21
R0d/VzM9vrw9MhMOyOX+TFGBNFlwmSTV9M616i4a2xY6657ZQ59czzeXrcguUuy9y2MXbtGzrXHb
Js2DDnPneeqHZCoP6AFu0Q08ODrdW/m0TVc7sjPrCj3Dra3R3wr7koQPRTKgK0wIJuCpKsSZ1m4d
d3bXLsqsceMuNM6z4bbRim3i1HdGkWxAS7kZ8mqX+5hav2xc9omRycMwBq55dej05C925zWaqcNh
wMIQ5sxzYxCLu4qyo8wtj60IxTpQ/dB+YkB/VOS50+gDW4YwwyScp2lvl9cjtYSKsIUqJ57mZ3eD
ty6ekZgd4FHLLvPNn1OeHaql3htzpwgeMlN/qN6hrgcYnZhaZjQo7dWxuqhMvYelM2P0iqK2mQGh
IQpTsjh1bEpIK/25sghBdh71IzQTkrqlz/rStPvVJirNEulpwAhe4HioSeL0CYEqWRptHBk4kgq/
32fmN7tDTlK7zfVap18S6l2NBr0Zi+ImSOdfDExOisxPulYfNzvgshxqJtivfYpZw8CDfaJ9bYp8
N6fmI06NSsNBZUf4psvS+gXYfzuAgNsxbv6PtOvajVxXtl8kQDm8UlInu92OY3tehLE9o5yzvv4u
btxzrGYTTcw+T35owKUii8VihbXmIj+1tVN7lmSLBgMuRak0/yLTzLshX+BuqFOiR0k5wcHIzQte
BbNn6ENFQHwlajfmHWcbWUSAWOp4pbOLp86draFNtnbRhuKXZvMeDbYg08u7yFFwAYYtGO6Ajce+
zEMpaKM+xWstl3dqI3t9uischyj2S9SZN0Wxt4ybwGn8xMGk0xiRfNmNw6EKt+X4+/phty7CFoxD
Y3YLK4ppO5Tkz51XZQySDfQNpGbMknTjNiw34ALHrMKv2BIEaJeHHaJMJNJk9HheYsNOzqANDXor
3TLDEEsjuVMWkkw76Gjsv64Ux1gA6EXJIzAFhIQOoxRWFlAbMTjhB/QQleOzOteu3YuyZ5eGgkAE
FRpqLAj92PlOh1Jy2QFSRrIKrONqsRV3rsNcoAtv1ZBlxoKhUwSTOczt0vaS0TYRHh/9NBY3gSJL
9/qkquicGF/rvM4Fveg8peA4EJTAHyPry8QLqK7IQxcgvSD1Dmnz9tCHrcATc0XQoW7MxSJ/y2qU
ZXEdDEDrdDGgGuk/pVT0XuML+KfhSgWCAfu8RrWp0sYcj5vcvC+AZiMDCPC6gYkkMC/rVB36Wkv+
eT4BgafTDzMABa6LuHzO0HEHXB5oSLKp6zs/mEYeyOj3xMspGexb2TS8GuyvZjP66rLcx3nvyWUq
GjjjOYO1TMafd5ldm4APgs+RdqjmjyHmiu1NbMZuDYrd6/pxzqiKiSi8CTGLgJklRr9SVdK+HDW8
QK0XadwkaeeV0tt1GQpHCNqZ0G9NZ+jQosMImeUEU/wdot+kTLwZWD9LkHs40ASk3K9LUDxJ9YeZ
9V4aPABg6H0q9IPc3yt15smtKDtIF+/8gQh9V9/CLK5jpoBeopF4BjQnR0dCsr/p4+VOntovvfwZ
9d1JRTpX4D44lgpgCDyWEMnZeDzR31fP0rJS4ljSoXkvjcpBCwzLTetUVBP/x9cxyuF/64blINzQ
0HN1LkZxmsIera4Bf4f6cwGbRux/viceQlQ/daNN4wNsHER3LyMxyINo5POfqUBWOiDBHATgKDRe
dCPqthQZ6tg3bgtIloaEd8X9ArGe4YfHwdV+aKAx2UZ3+fMuJdJGYGPUIzLCwc3o4GazbJAgsNdA
OJqTpJVt46rH6lYj9sHep+4rqo97vD78fyNM00CFQEmpMR5/vs6TFvR63GGdpafWLbe2l28nN98v
PiYmd0JWFq5qK2nMmyPKrHAxHahW++YhPEgkOgEvKAMry7t+U4jItjn5SoAhrcQxd4/lZLWiDFBu
fmi8aiA1mYiVedYWUGSCY8EprJ7LYjy4qSTwGT1kjYfe/5hu0m3/Vr+ZRIaBTCcRniHPEZ2pxhxD
Re9hPlS17q3351/WzUCGA2CLdILJuadu27w85IIH4yUBjH2uInWOq6NfoJlhVErItB/yHSbXSePN
bnTrkI0G1hOv8/XNtAWnKQZ7tj8EdkqX7+JQ6MgEIOWH5mf2DTlmjtTODWQrn85X+msTHFUXfC8b
3GfLodwLt5NzcyGa+JbH6GrEvZxWdDv1o5ST0whSwQRrXbvhFvAm6mlxSy87Ju64u64ox6mfyWUi
zW6cnVyqIbd3qw1a0z4eja0si82Vrx9ePggGAAbF3paZolaRAuhdtz2o2/53ftS8yJMI2Dfdxh9+
xftf0aG/QTXhunqcSh5sCMP0/5HLXlqFpiV6MjZu85b+wuQZSNhum4/GV9zJL2MY75co/ca5sin2
L+VeQHh40Whjln2iFNRy5KgD0HBHilnet4rIk2pc37aSwziAYUGZuohxZ1ACLOe29U/KfnZPj2+B
F2zQ8UesO3V/jF9+m2R+H72IhJttdBN7+p3z/GIL3BFXadA64lVk6ni2M55vmZymA0s5sAiD+2B0
9eFJSQRRN0+EomC4B9l4AGSzGbIlD/qiSA2cEGv0FBWUmMFxFDWHch62ICimXUUgzUFrL/uwlcpE
KdNCb0DK5s6HeLcQ9R14eg9mhHcYab36Fsww3nIvnObnXh5I/WGyFc8+VDSYCCTS675uZ7lxp81g
76p7EIi5vnmStvHfT6hAx5Uk5kzEch4r+QRJtT/oLrrnSCGK2jiPPgr4hrsQ6X7EM4xbUaZmUbsM
m9XZL8OA60/b1fE+MTbXjzfXJtDmj+cFAOYwn3J+Q+j6NFbSCLNLhnu13pm1XzmP10VwbyFglDlA
40BN5oLONrVzvQ0sE6p8Tt7oWiTdWj7oX/f2LSKJxe8OEbkbSbkLju1OFhR4uQoiMgSeuAF7ZGMz
pNYbPTJhjnK5HIOp2uko/xeRaMaHr+RKDuNM8kXJ636CnPmg5t6guRUInl1lC4CEx3GLkQ6HmLoP
LX2MeiauM/uqh20VLPVlvwcMk6ascP7AsM3mcvoijpS0hNWYx/aX/RjmHlATfNubP61Ns4t+aQtB
84wfPsu7zK0+440zCPwY127RgEe767HgbA1uBHRgq0z4gkDfjNMDSIcIMLbGUISWw3nV0FGq/8qh
1+UqtMHgjD2XEeQ0ZQeYTHv+am2B4fJN51sE409iJPMTu4cISUpSYs4AKYv7Z8d6vb5pfL+1UoXx
Jm2FcrlJj7oV/FK6F7n81Upe16mure4X2+0m0zU1QdRyyZJnU9BpZPiBskHbF5n7JtHqWUKGAW56
JoW972cg2LigC/UHr9xWN/UteKdv+40RuWrmjpvOL0wSb0RRMWeJkSBHp5uK17lyUWlrzDhRIknC
V2QtWaz3JHvKJIGqvEAfuSYaUSDVhDIbE3lXagh0zT5uIYQom+qk74ONcZS/On/wgZt2VB3v73f0
TCJVe2Wcljr3TltAYutnHloU78d7pyV9R9odIFmuC+Mu4Uo75qLoyxBM0zlkZeZHarkVEJwt0X3H
OWxn+jCHTR3apctDyKicfVJ9TrngpHHKJbTT/XuLmKOWV5PZN07UutHeOEVe7yeelPmj9zRvra/r
68U7bkiFAJ4J6Qq0JbCp4SVvM7kpkxYPE+yJRIBQjYsIPbxb87i8C4TRY8S8gigNGqYScIdfQsxP
Mfq0QiNrQe/pnGR/uQk2jls1JPmVkGSLCOK6PO5GrcQxt5C+2EvW5UXrpmXjaRgRG4UYuHQrrmlE
P2Fl22mgF4um5q1r1d74oG+jkiQbQAEpSEXgkut87YG+SCpS3sZ/jOfr+vFeI2fryZysKRxrcykg
HZ0qNLN09zFsZDe4R6fMU/nVuH8Ppg3DXC0oc7rCOuttq8SCas4BJINZE7uzCA2Qc2Uiy645aK9D
J/NFd3FnWiVy7iXK8s6xq3a1+lXG3iAi1FDoNcJu3FoMc82oklovkgox5jGRyHgwt4Z/uj/JFal2
Ewm3GTmoRO7BsS3EnOGe75Vsmwkzl6ax1A4sWW75gKF44rjBKd0O/p8ewGkCd8+zz7UoJmMFJBE1
G6OqdfWfxW106nbSUXpoBUJ4TncthLk9uz6PAG4Bfay2JlrttZ03LqLuPe4dbapIZwLLnaKhsVKs
To2VtKaqLJvW7dDGRHSS+tO+2b2Dku7NOarP0eN8kyApkH5gOFhw2qi7uDSZ7w9g3ElTFmE4jfiA
tvjKirskvZ3LzxFI3uOnrn8u7Z0eeJrRkFb9kQojav5GfgtnHE2TL/3kyFT7Y7KfH8wtgHe26Cfc
y1/5fiCNH20GMvnBRjk0CE2sLdAdttPJIT+svelfXwmeX13vBON2ykZHUXvGt0RdDSCeByEAlEKv
0IulRjRGIxQVe85omzZxvcRy07oDUg8IVbY56e8ixCohIEW2+i72+t1yD0gygSVzMCuA+bMSzKhW
SIphtUC7cpfMXfYynrSyu5DYtVx4c6B6RdvrS8k9Oit5jEe1jAQzlRnkFZRaXEXQKQVEGPRxjWcl
hYlYDEnuCtnChsWWG7c3YeEFth8ZB0MriYrk53WduNfSehHp56wuxSFsk2QoodTP8ACP8LsgKk7q
4kYEExUEswQi3yAyF8aZ51XeoeAD/YAGUFReo98bwT4G6a5TCpyAYL90xnU386yaGPxpXSncqs1J
VT1TFTROckOy1fLpjM82pjrvDQUyklvZ7X8Hz9mN9BMQ5neaiISDe5C/7YJ1qVGGTG2pYN0q6bkN
79RCdJy4l/lKAOMyM1PvQoMu17KJ9ng8HQoUaJyQdLCEdA96BzLu1Ff98boBqlxPjRsC9AAUi4Ot
qBt1liKOgF7Ok3mwbrRXB5nhltwPSLToRN5U7iucpZshbSvvZA9YdpvrX8Bf2O8PYLawUi3JMSLo
bZt3mfYQmn/d+Qk3pSNzSQkCKIT/+QnTRhCyTB0UlFRoZGckFxHHc9+JoEVGhwXt6QDn77mICOM/
cm9DBXOLapebfEURUe7ie8nL/Gw77kPv+pLxo6KVQMZJ9YmdBJEDgQbBMPs8ktd3lbRP867cidIl
fANZyWI8VFsjQ9cAENwtwR3km37vp0R2J6Lvu9cZR43kEbkP7j+rx9DvkNVPbzVXFmEPcrwyGkow
nQn8CqSI2aRmmjZBVtNWnHnZSXq2K8JkY1atby7IC+vzQFpNhB7AcZRozQFDAobcUKRl8+pZr1eL
ZIOKGihCnmRute6+zzfLgLSU+SrYT+oKmTscKQYsJPpmYKRs6rvOdHNpIvSNKWZ1VFrgUo/FdJJ7
ayJmVwPMNhtcx54+glnaJl0q8AEcR30mnbkShjgLbODl1eCvwYt2wUOidghq9QKr5SwogK3Qu4MH
O2XBYgypTgIlKYYIibdcjTaWXss+pnUMUlRD+CjVWv6UlMa4FywtJ7GJupeN1OY/hGkXLdmlBqwc
dPW6w5SegEPlRcn8M1iUu8juZAKc5E2YB7vQyW/qYLybTRGhwqVbx4QvmnBMsI0jc2Ywi5vDOtu5
CltAqS+IJloyScsxofmWRXm/ruulJz0TxU6uwZaTKrGQE0s1aVtZqmupIrKVyz2kIiy03IAnVbmA
a6+ySXJmBdp0yg8HCG/m4jaRQgzjacTw03V1Ls88ZNEuH4DWYIKWbT9pa3PKex2pnT4ySVjfa7ni
DsmrbBwdTANajQikjLtTK3lMPFs7Ul5oOnJVtilvJD3269R30ARSCi48kRz6+yrki/IIPb50DRvj
w2h3djf7mONU+kGwfpfHmq6fjnIaSrDWxfh8BiLZwh5gDmr2agIRsiq3qXCGiq/MtxAmagkmdZCL
AkKK+sHRjn24bzUHEHmpYNG4tr1Shv6+WrRMyrSgSSHHrG5MA01QvfyvlguHBP6ePpzVcwlyNJhR
j45FN4pvI3QCGYCoSwPRAeJUOVExA0o5cIuATXOBoltlQ5qnFj1BGKM7Go/zvfnc3qn3wUb25LeG
zKQZ9uGf5e+zvedyGevuQIoZlhoWsMwPaXKfxr8WVXCNcdIO5zIYywbKdjp0BnSTtw4JfStEzV/H
m9C8zw85agPOQl5lkr3Um9BLO6KDNEAAasQzx/XqUv+1MhNnaUD7gxkR8Dj787iX++cONIEibjne
yVpLYW4yI3cKdQwhJU11b45+WMOpikVpDE5n2vlqMjeHbQ+hOkhYTUyVHheLFE9yQqaQzHhav3Yv
weNNpxEg3Xq/Aj8U1Vf+qXmfhyRr6eAcOl9JdQFkyZDA+zok2gTP5n3y2nqWH/u6O2+BxaE/JB7g
hd1mbzzWnvSzQ1l2275VMGAMO+7KgTie7Sb7nfbebEARfhOLDizPJWAOEZ2ZmJ/B6B6zC5HapNqS
IR2fqocuR7FEFwFY8CXQFlPKhoJOlvM1MKVWGTNMWQFj9L2e77VeRO/LeTnQVf6WwDx+AGwSY4gF
EuRwHyYfsz27sxP4AabwgHPSW25r+1P0Y5G3o7MxZtFUIN+Qv8Uz3hsEj/oyyxAvlcdRql0Ua2Bh
pX/9Iue80s+1ZJx3P+atoVBbGsNNJm2W8YeJKcs4e2sTFC13Rr1v1V/XZYo0o7+vHIEEIp7OpMUt
vZYOaI+/bZbqwRqTP/+bGMbj1T06WgMLms3L0VBe5uFJVUQt6SJVGJ+mFUi/twFkyMmrGqtuoC0A
S9O21zWh3uTyvH+bAnOanLxr4mKkpqDcpdHnFLya49ZqvUx/K4w7UHYK5Im0YrzbmOqJHEaQV5Sn
ufo5KA+V9PdTFmd2xwbEqWJqpV1i5fJq2Fm1+aYnoag1W+AjTOYEJ1ZcJyYtQCpS4Dlm9dLNQjIX
rgzUHdEGSjFT2Ui4aG04IuolKjN+jOQg++HoZf953QCoGV0YAG2mNzVDxbOXMYBMnRZ9USBEayIv
lE82Otl1B3mf6A8+SxBsiYQxux+3zjgGAy2lJhTL5GAMx8R+z4MHwMoJRHEN7Vsv1giAVSJh6yFq
CpBKU5+66acmQobkb9B/1441gjRLpHhoIMMBEoSc2ae00/fXt4cb2azUYMJTDCsDZH+haixPWvUa
LndOul0igRFwFaGjSRhFxSQ8O1Us92ZQWuDudJWxO/Sd66Tm7roe/CBxJYLxzIWuVlKW4sDYx+jU
7JYdIGP3+bEqCLLriO9RnfW0PTCcj/lGzkl2tH1V0NrFyWnBMay+gXHbXa8DLimFrQ+fJw1R6g+H
2F9vz6rh2l7tDa6xtdzFnV9tv3e1w2K43UYXfAOnrfv8G+gRWd1Qy5ROeRtiHdBBg1Tv6BqP0027
HXbJR/0ZPWh+WvkRqRX/+vrzw8qV7uw5L9TZbGvITUoCbIiSTDfdTv0KvnqNyMj7oGO+/sj22qkC
hrbli1rL+Q+glXzm6AOYKgXFO+QbT0cnRygb3I6JrybINc/Efuxvgkf1LlhI+HFdca4f+JZ74QcG
fVE12lqjTDeKfmwkDF8J9lQkgr0LUrlIbJVuafuYVAdn6AlYywT+jOs6V3owjkA12kBL6IVjYF4w
dfDICszfag12hC7yEy0TpM9F4pgQMZ+NpqtniLPMT6OaSD9ijDx/jOXHOlk217eIMwp0diZM6p5W
ZyKsckfq6QLOLkAhwBLlWm/4E1WedWe0aBF5lz8613iub4pt96InbvYg3c7b618h2kX6++ojonyJ
5FyCoRhoQURf6MYGn9749yid56oyLsiw6zk0qKpON7pzC0r7/k8XiyoFAn9uMk6mCzuMjU2QUhRv
dfQ5NiIAA+otLqKGlTUy3sSQpia3qCfNwsSXTIn0rbegYDUtvmE9xaEIZlykEOM9IlmpxymHQnl9
O2W/zUG0LwJ7Z+th6J4snIG6xynyB/s5THZ2epM7hiflveBKF6ydxbgLY27ifqCbk9u+hLKK4xnK
7TJlu3wE8sq/6fE9MzmL8RyVjQg7buhe7YOJqAd0NVa33Y3jZyQ+tpsERRT3cd68ZNvhQIftLO/6
wRJdPRbjS9qinWqbXv1wjGZ8I78n+raWiON4veG2HiJB38yJcg82SSW+1zqUnExRVpkbR6nA+gQL
HfIGbIQzYCYa1VDEUXb5o4/2lnPT1T8c4/66qiIpjA8x63yxwgBSQsmPpi99ukvCDfjsBXcB31V9
K8M4kdoKurrSIWYYngqELSUaRY2/nuqmVmNTrDNw1mBxzt1hMOlTFJkpDoQ5g+44dctOMG3GX6xv
Ccxi2aXklKMJu5yrwC9lMBcs8OwhMF9VEaS0Rs/Upb/6lsWsmG1EkVPTjIdSyzsn096qckZyzUIj
yYjJnUA2wa5BA7ONncdvjYXwtO8OsqHXt0m8VDVJx1z6yFobZKdRX82FH4F38rAA1e+4xGniJ8vS
/O6dbsJkciO9qfkEtjQ5yfVT0mXT3gISnbVxgDA4b4Azvdyqo6q+GGrYdsBIyYDIet0QqT+80Bc4
QQA+ojgpJrO205JFWu1g90bjJhruJuOxkjMSGHtn/JydUx5pgkPO9Z8YzsYUlukAjpRZYMBF1K2G
4X9XAhsdcHXQmx4fiyi/y+X4vuptQQcI9wSsxDEXXFMsyZyoaLMch19SFxFN2TvB7voacv30SgZz
x0VFGY+mBJXkRdvP6pc6DSRGOlOdnwJAn2eirBzvPADHDXPBGMZwLsbbcRT0IdWwZ2pePsiluZnb
cm93kqdOhYAchSuK9qehrI7uhYvMwjBY/Wyjy7iVh6MxFi+JGXyM2vQkK38PLKPLwFX4ryjGEgc9
SguArNGG2MAz0qcKd9AUiOxdpBBjflYD4o6SSgnL38lIovxNDRx3ciL/uk1wut+gDhpLLMzWaQrQ
ac/dYpc5chw56BYt4p+q+ZarfgpIkk6iZY3fQ/6VGESbeoLeLgBQ/qu1pL3hwPKV7QuAhzDvClUt
OwhHT0sK1p7YiEg8CZIBvKNMicP+I4WJtUBBMRdAB4WvdDCMv2ydcvKs4o9avk7Oj+vLyd02cLpQ
XA9goLKZ9tCJB0cZcYwB+k3kyPKl0DWz33W2bK8L4vkLeyWIibmmOQSCTIz+28oOPrRsOKhKRfKi
+Bd1qLUYJtRSnKpqEwf6KIDPjPDMrucOscBNDIaSf6GQA4hVOiVASeXO7dAaZafUYmySrKYbJSq9
KqhJsfw9kDXMfSWGOb1AzhtmK4EYtbjTp2cjTLdmm3uGhfnal7/XCPcH2ByBAwqme+ZkYdYUbEpK
D0ehVltQJpBkMvxCFAnwLG4thTHuRE7AndriCJXOXYBiZKYclPiYZB/XlaHLz96/32KQVDvfnn6c
lllfIGYslV0x6Hd6GG2ui+CZ9FoEY9J9Ei1W3kNElbw4/R8VU5Gt4JoQiWDNWdYiOZYhYprmP3IK
pxM05c9w0gRbz71pV7Emc5vHRtAHdYvoLHUwCI8LQg9/BNa+NH7qAEMDr/3fr9w6tGUsrUqaBvQi
CJ+zfiKRinkUQJjPosFG3uKtpTCWNmlREKsJrnPwdVZwBYH6ovXP1zURhXnMBoHDQs7DGTIA161Y
f1IlItXiW8lWaj+i8SlQ/evyuBu1CiuZl1w4KuHojJDX5CfL+pCDFI7hWULnwvRUAQL9ujTeIbJW
0ujvq4xMZsUGuE4gTZLeY+1TnkXY+TwB6J8HExcuchVFlnMBIB3W9VofkBMNAONcDNugin9d14Hr
b1C7oa0llH6AEVF1ZTKjxwdeTXcAxSAlD1KB7l4tLLf5NAluOc72UCZOVHLAyYbnLGMOdqmifS9r
GjdTbg17dwKiIDHNHRD7/35nzgQxduBoi7nEABkD9bknpb+VRFT85CwbBFC4ezAMX2LMaV1mVhiJ
RENHa7kABd1qoflzakKvqHXBM5QT7qCjDYkBgOSi9HER0RVAUJrR5e3acbHJ2vSQ6tIxKW67W3B+
PV63Bo5POJPF+IQUMDzTIEFWPJzCwPFG53cELrHrQrhW8K0Q24BfRKaZgSEQQCr1vtL3kb2XnJvM
GTdaobtdOwiMTqAT24vfGWpcVQrElYGfzTNJu31qPlxXiePn1uvGduE7aOYMKorwEbWZH0xAokgc
kvXDScoWFC1/y2P/FCuaqMjLNw1MWgPwGrkjdjY9S8FFoqg9oFoW0KiYqZ+ln+Hwldv7wvr7QQMM
l1Immv+XRb9l5ezQjR8CVhFwLbqyw0NmY5vd7voi8jfqW8KFK9KTSl+gzZwfqmKf1fdGK3iW8/aJ
sm3SVl/EjexZipos6sIA2C9tgdxK3bfTUbGi2bMn0/KnNsi8Sokq4mTKiGSEovwLUwRxBbDL4DwA
xkm9ymoN+7zsdWtYcJTrjgSh6qrLnRH8ub6MnEsDnUHfQpiNapHuaacBncVxFCFd9d6JKvKc4SDM
LawkMBsVZ53SyBnU6IvfJhqB8HiYbDzDDrFzdDovmm7D+VPSNpp5O3WbUQS6ybP6tXjGSQVjGCCb
A/GtgkmQ9DWfF69OfoLP1FJE8IE8Pw8cEVxY4K7Bg5bZsblvslGpACcymgn4Fd1eASNsurOk/fVN
4+Wg0UnxLYjZNQd5FCnLIagaDK+c/DH6EctHEAAN8k1Ub7vkNkuPUawSW7sf7f043iaWN2mvXf7V
xKL8Lc9Drz+G2eA2ljqpAaCvKxl7O3vsnE3YKqTpbAIg6H75+4ks2BOw3wB0DxIvtKOfHws0dgeZ
ZEFcm7SN58ittKmMCu3bnSFq8PgnLcw8fCAL1yjFOKXg1ueysgSkZxV69DCiAqvxJ88gLZndlKR3
KUn2C6n90Y8PPZhk/jS7eRPfJq+/Kz8/qXexh5FwIr9mQByTd6IOXO6xXX0YE7IASlHuqwEfJptg
QcckobBCy/OvKlquAQMP/dGheK76oo1zlhUasCmaH2FjuFV+r6iiA8NTYy2EseNRV8Kg16gaC1ni
Gq8K0RaKJDDGKTmL0WkzJJRmRSTpbYgElQXemV+rwPiXso20dKI7AQ5J3fqhV6cqQC5ekIrhqoE5
aArHjwki9ioC8HkS9TKkJO3OqZ+0VFDq4QD4gLlX1YBCoaN5/AJXMdAjQ44SbHdJ6kO7abeoZ7Wf
8fZ19voNkkte4IKGYyK5BRSP0he1PHOtbSWeef4rNnLFEtVPBZaCZhx7BaNgzvN1t8kVAjx3wIAC
pV5lTVq1xmhcIujYyffx8A4sciLh9fK/CWFM2jCHPsZCN24IrJNkeZQqQG4KQV1oxoV1TJh1pKQs
lorUJnM6RzXrraFEhniwOjSdeUhngiizgcMFcbHfqqc8kUmS+dd144zs6UBFtuhoAYBOLxCf0XgI
RrtyRr6p+mGYDakxNmcOD1KfEzX7mNRTM3lD6SWoLVyXzAnF/qn9AL4N6eoLhunWKtIGOD54eOam
m8l3URMhtQrK+qxD1+pmdADypJhv14VyDp0K0HUgZ+HBC+pL+vsqAIuToe1mx8QUtRH2RJmNzRRH
ApvkXJ4oWoC3Q9dppxobMsijYqbNEKEfBLwRuraxa4Wg2ET62MdYOontzXWdOGfgTB5jns2iadUy
QZ5cNV5ozci3ZXex3Qqeof9wPjAGClIUNIVb4DXA1BrjdyNbH5rAwe6MhxK99+Bu9EqC/H7q9Ydy
OyQYqCj9DzSqEeNxwKC45SYk9D5z75/JS2Kh3/664lSxax/E+Gmw70lVBzhFd1haYiQFYOW90AzI
PH+apYhilBf0Qn2d4gCCXfgidh/AF6lbBaQpgPsAEhpof6DzZ/sW7cD59z4CagpAcCLECo1e+5dK
fotldldtBmSkQSnv/sj9Sca8Gem34FIkwV6/j2+XnbMZbhAsEMd3foIRPie/nP2vdgeGIA3wju3H
Xbl43WZ2RWCTvH45ypFD0c6B34l6z/lRCrtYTroAHxa8IFy7Db3usweFpBfchr7SYOAWE0OA8RUh
wvFO8Fosc61UlYYUhQaxs6ojd/QytoJInNeEeaYYEyFq8mgMtQUJ0+fgaTvdj+/Ku+StfYnd4AnY
ILDqJ/0NeQRif+jeIcLc8Z/rhi38BCYWzKvUCDNU09zB++j9+DdwSbzy5T4/fr5XR2M7vgYuNlry
bGJ4840IuZPXCnu2AoyXdNQwxPwAVkDaHadT/scGELNh7uz951u5xbBPUBDpp/5kPzlb62EmX9e1
5yCHYOp+ZVnU4a2c9NSgD0aPob1xOtmYXR8+FG9CQ2j48Km4lQtAJhfEcgL3xvPaGmi9QF+HLKjO
ejcnreIqX9LONeVdOhfEyoFqXv4Y9b0WPE2iKg/32qX8laBjAvTtxbvSNBK9HUYs8VJG/lz3RIpk
jKtabq66k7ZrUt2NlNvJvosM7/ry8q4LNEEgMQ3oSjD1MXFG1jlmNPeQjB3Vom2ByYPafv/fZDBO
awQ0htrK2EEltXeoBJ4k0HYitacKYmiVewWgvIiWDqwmpqnPTSUqok4xqKk4p8BF5mEbPNh+tp+e
7Wdlq+2Gm+lROhZ/noyv2gs3vatuWm8GbET7Kjo0fH+4+hTGatFlb2H2DuuazjiVg5e1eFwmmxys
bRA4IQ4mw1beLAdL4LDoNcfeEKaGmqSC2T8a8p+vwTQrcqToSYcgSt8A+mYLSmoPzYiYb5yMO7Nv
nwo53qjt6F7fZLq2F3JBJ4P7RwXaIWtIU5rPjT3hxGTO3lZekfK5/v95hmqi8oG0CEaF0bNzrpc8
G84Y0puvG20UQucSDN9+35YywKHyUDTWSP/bhTYraYzJ5iYyHg49kG0TeBJtAB+rg0o7CzRRpzR3
4WgAhbcZiiEXheTF6mRlKHEC6wTpnmInJY7gCcu1CRuRCoXaVS8eEwg/U0VSK7gXE+66rP00KG+q
BQAVaeTWlr1zJsW3hkxwHjmQbGhfBMcKJvEpcQF7HtUhD7Whb3AIxvxUN5iUmJpjNWf7ZAGmXmT6
YRGDIEjbZv28L5zJxyvgMGvIqEjlPpfBpxaZO70q3FA3b3KMLAls9nKXsRjgJ6LUEQhb2PdiN0RB
b0s5hSLY9s695rxXM94B0u/rpnvpls7FMMakh3j2WzrEhMaI5tn7VKp88OiSInxQgKZxXdjlOVEp
Ny+aVGiFGqH5+TkJ7GE2ahuJefAPW5hVqTs3Fg778RZuLYTRyMoyo4o6eDEQWpN6TFxNe9CJJomI
dHgrt5bDPDKWvFJnK4acOrhHa0+aDLveuFVKjOAIu1RFsughWsUZldnMUymjGFA1moXBi3avBhPe
32bR3ZZljYafohPxqF2efWwWasZAbkFBFWi15zLRs4ohHwMyrWC7xM/iyifPGgCDC4B7YK+jmsoI
SHIrmDsVyfHUemuWD6m6S8bn6wbHuepQjVzJYGLwKYiUbKkgY94G2/zPsuluPhY8iSzfeNSfwvtq
q4dAH70uVaQYc80VTaEOWQqhefV7iE/a+CsRzT7xNmetl3a+OY0WKfFUUBHBHXLucrC5rgJntgoZ
bqS4wSGBOw34wOcCwsJCvS5FJmk5lbYr+/lx3GJyvgPYjAmAohHQaphOn0gtCG55a7eWS39fWfrc
60sr95Bbh3i/OD/zKvHkXlDW5bkIJFZw6VBynosOdsNKKdKNjrpT+IAA3lv0txH1i97S/OvLyNfm
WxCjzaItgxpTbbQG3TiZ8pjEwAgyE0FNVySG8auWZGbTNECfBB3Dao/NSaS9XtkCbXheiJYCbeTe
EEixjf8Fpk2nkGYXp+nJGiLSpC0ZT638UbeCDeIqtJLErJsa6UqXxpCUDbb9LlWOdVgaS+lpMXQW
cV5cRiCabADTApjmFu3Po2qvTS4vrSDIbMxnPaFIRUxMUcTPxVaURedkuc/lMBfGJC9dglZhtMjs
m5Iot6jRKZtsoz/HeCiW+//j7Lt2G0e6bp+IAIsspltmRUtykN03hCNzLJLF4tOfxQH+89lqwcLM
zWBm3O3NSjvvtYQPhibTq/6BgwV8wS23X/k7bvwp/8KIxHocUTZBPvci1IXovvezlxIVpB6xxxgu
yGOGlwfyKl3tv8SJHBV39tK3aC/CW1t+ay8ujUuNMT816vEt8dPggU0FSPnsq/ItL99mb8DAeAJK
1/4+2XEnC+rw90d5JWr/sRH/TDh8O3BLE5qWLwch1roXBahgWRvhkZDYn1tULd/Ja3QHv9O9Ifaa
1vmOo3Vpi7oa7TEWqt3ZlgbpSQvjsABAIUVeKqT35apaJyCwDZDO/l3wtcf0Xe6FOQIfI2JcEHc6
dbwj0kbJtmW9+l3EraVdmqMSWUimwRxZMUVL+saUapc2YdTewt68tZYLs9TmvZE0i6AuexQdoD7V
J4V//L6Y5Xf8jK8W0r//4Z1dKB8LbLg8brBfBQxeI9916vl3AdcWAd4PoiClYoF/+mIRqErTvPun
KaF9n9s67OU/lnarv/CWkItVtIQryYQBOWco7pkU24S+5PSGo3PVSzBkwF4qGGtCn9yFSqOgYknF
jHJ45xoWqtR3COkND6fiNbvIM2fb4jY9/XsgpmWwAyAOgJhCS9tlVNp1MTifDVyCsRGOGhee1jUn
9Duffj+ma5f6u5gLfVmAxVISyz2I+tTB5JJN2Us/PubZvx/4+b4eFFp/GiA6V3rCFkGiLpwpt2wx
qU/RWDtgcS/cVEVa5veVXb0b/38DQWf3UyDa0ElWytjAyPKUwe2qJ9re/y7i9837CwtMUox6lnPc
jHQqTjEbVgXaX2ZMpyV6fWO++kq94+f+XWgfU596E84VvKx7l64L33hWLTe6Zz4ACFaAwveZcH9f
3dUNBEM3WOosHR2iFyc2JV0aGdZy79t+lQws6AqYra73fhdzxVJhZd/kXBxUPRM5tyTcDDlgJxOG
e9wQoHBXNg2j7eiAhtSVN8ZKuXHzr2nAhTsOYd/C6X4J5JapaQkPDP4kY8bDWDSvbdHcUB1/OyPL
yv4n4uLMiFabbVdAxDBrz91kBJ3a7KZZCtpJ2VZ9+dxn/cON3VxO5VKxf5d5oXfVmJhzJS/euB7f
VcDcTinzKin3klGEcRU5Gi18jVO3qeYbL+7vHV3qThr2U0PvEKAsf744JdXIBPGwKZYRtKq5Stv+
RiLt2p0ECSYoQAlGqtRL9BmtV/qxA0+9g3wU7dHnZm2l4d+7TggLvwm50Ilqm09srCAE2JjTpl2T
k+Sknr7imT0fh9W4Bk9DML2Qj+i/RARog0RvGxiW6OXqZJqJWl9aRIQiXKPuU9BlD15J+I17eW0X
v9+R5efffENWV7yYW8iRMKsLxli7YqWXZDdU1lXt+O32Lz//JoVLIBdGqRIWTHkngKKrQXCXvEjs
5fcbf2sxxk8xpZblba8vF152O76NVEfK3n4X8ffFxjte+mzRDItu1cvUuppVDQrtyIINyk4mG6N4
//33X3cxvgm4WIOYwZ5eLgLobn42Blt9Q3OJtEfUctZX/bE56fBtPm9SrVzVFQZI9OAKKn+n9NPY
YAbyx0DTMbk3ndN198WK17FeKFGn8VXcCkqWZfylm77Ju1imzOkwZg3ktXmYkfdJG2wuzl1+6BRy
Qxddu3yghAPxPUZjgeZ9oYtEi6Kt3EH1znootBdanax5QNLyFjHwtdv3Xc6Fim80VYi8hpyevnN1
Q+vG5rcI02/JuFDpZUznQk0gA6lyP1HadS2GsLRi//dbeEvM8vNv77WO60qbY4gpMZQO4u+K7EBy
/l/OBc3eUN6ANv0Lwpp3fSXNhoZUPHrDzGKv87WkUnsZkP4Pq/km6EKJGy2QwxIdgmrNtzQgtAjf
5LfGiK9u2f+EXIIFzSVR40lbhDA0gdCd1eZoFP0vsS3G5P9vzy5hwyxG8zJaPBWaDtQjBUZcWNqJ
E+VMd37ftWVXLl8oes/A2wZwL+SrL64asHo4r3WYPj3Jn6zGOIlJfiiTEYzmfGO0MSZQyntGevd3
sVdfK5VRGkP1fRky/3n1FGsu44SDLE7tEzfPNyKqHSAd5LdAKq6eF7hm0X6pqgAeuHBp45p0FK0O
yMYTeZXx2bEwQNzcQga6uhqMFABwQ1GBk3cRMKYG4qhmxiYOoM1VMM4JhKwaHA3/6fZ9k3NxxYu5
N2QxLYc1bOP+xSA7YL//fjBXKogweks9C0PsyBdcVug6JeWGaLBjfGfteeWQcx42Ybrr1sUjwXya
DUDSA5BIP60hzN9ukT5c6cv4Kf7CYqgsYTKuIXwIv94PhY0osXoDeUeQuixMbjW+/31wCAPQc7J0
Y8BxuSxxK6VEij7FoGdNAmZ4erKPJVcoq9/39O9LCClLuXlhWId9vXhjSgErSAU6S7XsdVTumBlK
1S2VcaVlCVl/XEEQOxEd1IcXN11wMk/lqC7pPwk8Zgr+yUBwpO6VteWD6KkOGHDc/Ky1E3RAgHOY
OWAevlXoWJbyU53gKzCWh3YEgIzDZ//5rkFFBFD7Ab+7FA9Fcxjil9+38tbvvzBZUy7D0GtYZVU/
qPqOmzeuv3LtrL4vYLkx32yiPsoYBMmxAPnYb1sHlLK+GoBGIkA6Oxz8OEicBulkoKbbkpt52koO
TI/ubsWqVxzEH9ncSwVJxRxxeUlrx0/d+4ICb893ehDb0qfhVWF21nZkLW51Dyy+y+Xpfa8ZXPg2
qWZNqbII7d/Rxeoa9hx22xSMHsyX/nTImP9+mNf2+ru4i8sCZJ2UyhziZsVj5MusnvSbqIa3ZFxc
mKFRlJbNkPHUrMydYZdHySaoWm3P1jq973dk96+rVj8P7uICqXKqlnwR2GZhpq1UOdBumZtra/oe
dl8cE40HRbImhN1mzYNKZauhgIbm842i5TXliDQN5lRUqC50a/98CgYaEPu6h42eIv6m9jy24Zjw
A4fX6Jhg+brhifwdKyCZAMIAFKuA3A1enp/iYt6DOtqC05NJf0S663kXUOIpfGPeBIu7urJvoi4S
UFGryWIY4cWZuQhHrQGGYOnN0gjKmvIWrtjfKSEsS0PEZaIMYv0139216JyrFgdLaEBPk1k4Jbh/
ohkfJh6dBnl0s1o5//6wrmqP70IvHAUmt+j9kWFFi0HxDF3aFvrwPgyRS2LDyePUR+dYYddCOuo1
2+NIgtlgq0h0WwlZxSaPT79/0NUb+79N+Kdw9k2rtj1LarXE9/SD5EdDtwdBsU2GW+u+eoVgfJY+
PAMUChdvT+i6hIYfPIxa3uk9tUmTOIP5wQzJLjLv9yVdvUPA+FmIIZYRiovrGgG+IUPGCsGTjK5/
kT33Q2WbWb/tsluTactpXarlBU7o/0RdXFeemAaPBogautQrMzDTsOeycNkQ6nTbSO/z/Pz72q5Z
2e8CL7zzbiiFZbXYx9RKQq3o3TKz/nWuCM/i25oudBhRYstMIzyLkmH8CUBIvfScAWk20/59YuCn
pAs1JmKFDXqH3cskdJ6mKP8mIC6rSKj0t+p4t+7EhbHRs6kGly0WZbVHlYYAVbcj+qR1pv1fzgc9
HlSmC2DhxT03JrR5YIAO6bwUtVUp2mmFfsMXuPpijf+JuPDDW7T7akYD5d/0uezmWk08S85Mu8jp
LfjHW6Iuoiekh5JpGLAaDjq7Mvez5JlK5Y3nev1KY3helokORLOLLdPQVmRFEq40IFVDiTdgB7uF
YHxV+0ACINrQ8PlX/43S5OWA7q8llP7s9JPano1JskvYza4vbxjLa1YFWSj0MRnIUP7Ft1SpMyZZ
EwQuCUhiq2HdyW4EmPy5OojxubvVl3XthGC+0LVuLIRnl5WTiqLBI6sQwNQx0cKxi5U7K6XxBtiu
t8oZ187J1IDoYVCcFRjdfnoBs1a0s9EBaFwdErdQ0h0g2sLfX8+V1RDASCkg38LMIszkTxEYuJOt
NAOYEDX3CmrIdQvaupvERFdOCNEYAj8DOYGlteinFJ5Uac0HnNBAC7cw5JeZ9X5qyehnromdWJrT
0uLx95VhSmLZnwtbAZQIQ0ebG9I68qUXldUmkJnzBYCHvrf9IR3YNu0nT0nWQ/Whod8Nc8cI0uy6
Njyr7b3MqOx2wjgLWc0GAbVVatd0b3bI1dVbqVXsofB6KVDaRzkLq6XiXryb7ei17KNuFLe3Pjqm
hmUKtI1K+IyUG4acvDqfO+WJEFDBgHxFGbHg6rUzQpJtpvZFb++ZmBypmv0U8ehcRKg4PlLm9/1L
ND30mJOVq8NgbJLyJeLMpsbLSIIkAu7rvIbVQLMeUMEthyfge4IX18mVM5MndZmS31essdFZLGUP
DUYN5l3LkQv2RGS4GLaY0OlX04AM6zgldk+fhPVUJZ6c73rh66wNROmhp95WyE5MwlNNu5pyN4te
rbGxmU5sJGHtvg6F4evtB8ufeQq4z3jVCs8aA5DEOSKiNiOgLjlbdDvy2ma0tMfqbpLvJTVcRhEr
fRdZdzGPwPR2GPsGpC5ZmFdB0oQz2ap1WMdHbTxI8sEsIZBjwG/4KtVjxdc9xvqkUNO8foHA+mTT
NpOcGbCC5klWVxN1JrA+atYukbdU+kyK3h9jFXgrW3XwsAGN7rRzqE7PdYOeOkwl09WQ3M2lD+RR
Rd3weQaJ6XszrPV6sqV+ZSCBhQ1J65OenBMtGJNTjGl9seLyisTAS/dVKLeMUXsknyoLlWirx2ez
OliKDSbZkMbcaTXVacm6BXx/n/kJNWzLDCr5NY++FDNUhnAEUWRv2XpywPiP3VZ3Vr/npW9YqVep
g9Mrts5eZ8vvOtkp8hH0W4jEWxQ5iQ0jEVmTbVTvdPSAmODmw0FPj0Bbt+PpqUgC3bjXyGkYdkX3
NrG9gIacxoMgrla7+UucAXBATZ2mxUepYd1yl5H79EM0dN3xA8tWsfknq1GPMx0L5140xyo9RKYz
gwDFctsWgxGVz8pgGo9t6VLyamAGs3N12cMliMzO7gh4dE20SQ73bX8qmy1uQV9sefM0Yi9ytItT
ddf2yhZvKxbBWEpOUwHv2Veop41+gobyHIM1uZtnQT7vOkjl06qYTzz6M/5hehhJqxlkSiUAeFnj
AGPSHCynU7bZ+BDVh0hZqead+ZSLU8rDiq2ncbTHx7QPTIzVkUdUGex+ql2zGdARtJc6Lx8SR0v3
LRwkC1SlhRPzo0TfZu7pYEgs+IrJjwW4nIlHyq0inSRrV/FVqt7R1ObTM2UYMTd23NLdAhjp2Xuf
vyn6Q8Zclp1zfQ3CdjeTVNegJwbZceWZwG7La9UxpwMrCruDOqjpmSb7sR+cpd5bGGsw4MKxnu2p
firRUEfeDGXfRg8p2rBMsElNXtMJN0bhO2MlWsmPFNgu2exOg1dgTG2YvDgHjMDeAhlXUcNmNS4f
31XgB0b5ccKu6bYgrzNbF6zGdQ9ksUbF1hXd21ieCHViaEgy2nJKwRTrDctAPdZfRXf6sn0SBlTm
UzY6uRSa+oYAp1qN4S8jdg2SKixSR43Ary58kkLZhRM6wod7Ng2bHl5Vve4KqJ27qPwsGoKKkmMl
vkVcgsJzZawRKUK5BB339SSzpYbberNts3Mdf9XENUw/zzKb5O6E+5tvSXlU5cJpZF9GQUICfUVG
e5vPYaardjf7Q4bP60qn6jjYIx6T+q7RukCSAqt51ZWwK5wh9qPic1IATHHSO39MXuRxw/InUZw0
JSijU8JcqcMOHpVEcSRAdJgZCJW3cuEJcZoloKStTepak2+OxK8BUcQOQhxretdAbpOEE8j5rOg9
ylYl/1Pmh7jamCM4nx7p8KVje8dHuQlVXTjI8q1nVX/h0CCVel8OH2MP0NY8sSvrpJcByiBSeVfk
xyQ+NYJigK/0dUlzjfwxye6YYjpdfl+nr5LerRLJMbOzVD1q0k4f4E9gUhZTRtZBmK5mfeBj6vwr
b4IELTa528qzl8nMzZrGltvHKuW20QWJhcd5UrrTiE2f74xqpbIXPXYsvq0bX5JUJ8fSQNgojw8E
DLSz8CrNLzTV6/JNhvubkikk6UutA2wZxQ7ZrzHcync0tZwcPcdjtOZQ8tZRX/QRJ26Zu0RK8Pww
Vddzt4w8oU5OUoFAPTJXmDcPlEYNMsZtJIU9aYJSMk2/TAzHUu6y+cnChay9nji6EeRTqFT3LXvD
OFA2xzaPUi9qQZ0ZZy5p/8x5UMyeXuMiAukyAcTBm9TvpsKJMndQ8NVAQlhPRgbFjUA3cnntCbrp
Rqfkpp1KqwlTToPhdvVjnDpFulFzW2kilxWT0+kBL1O7GTRb5++MQlmZ9gCbYYo32QwA7Gr3YKir
6gg2Tse3NhujCXRrsNtkh0Enu9aOnTiUyq4Fva7SbmQVXHP0VVG4n6TGJsVR0DcFmyQsyYtkTLyb
q0Tbw7+31fykz8+WVgUR0A5NALb9EWbsz0j5WYHoB89CWTpT1qSXHLlFD1IcO7wd8FQB/QNFKp2q
6o+innO+qbmXFWGWY0pgfOo4jNr8ovSlX0OTSmOMZ1nIrgILEWueJtBdaYSGpmE0H+o2KRV3gNUc
QIkMwHAaW2suwF5jvZi6W+pJWORvvX4Xmft62JSRQytXrU9Z/RDlT3nsaYBtLJ9FtTEQQiyHZyo9
aC+scK6YJ/P3nOJJiIMMb0ircpvFlkuUxoYO56A3y6eVGe0q86ADLNrCjVR0T2u3GB+y4R9B31cR
sI7AvtikexCjOWXFfJkBpQ1AQ3rxJFV3aJiyW0O1a4V4DTwuYcHDeTHgDclVbGv6lrBA7agHn5FW
qV3GDUjV/vT8vkhgpskWWaUcajAzA0XbZZibjlEuT9dW5ylp6w594/ZTEGOkmSYlCDZB+ZM8KtEe
kHvYIsD/V6PN9e3MX2YgFTLl2DeP6CdR5o8ol50mBstimdl19ayRs5hK7PKWC1+D6Y2N3q/z3TwQ
OwUkQ5JtG9SvptGtF+Dl6KhpfwB8SFjY0KA3kxUSgrATO5W0C5F7Mnw1/FCOq2kOJ7oB8Ml+VpV1
VxF3TBtPM9HM6JUtmJA+J2zwFPDxpGuYupBBZTdsZ8BsGsNzXW8jcRS6W2d73uwnWtiqAHQBxuw0
mfhl+2TOsZONewPGNddbu9AA4cC6lQTDPwMXeHiMyjUtvjStsBf3O/2YCfJm8SOFWlLpB9JOi+pI
Kuoo0FuFeFhQSk126uODWW1UbO1wjHJMpbLMKfsN+JQ1KQp4DbSlCioUaH/Ze9LtdOsll7O7ARtV
jJtK8ge8FKBh2RFLoWhle2QvbEhDFRi1GGi2p+6YkRjA0pHNmOlIXLJHa8u1j1x5JOzRss7EPOQR
GDZ1YHkvn1wFHT3wbqVPHxj6sgFFLEjtJOqGRJU3Qh+NzO7kfaf2rhEjTyod1P5LQHd0YsNLzRtQ
ya8lLyORV2ow0+l7YwSy/KDA7ekbu+BJKPBrZlWA0SS3DY25chfm+UObjYGaHuiwTkfuxH1kNzCV
kCbr6LrJtqm6ArEA/gQnq7rJHZETp8J9NJU7BX1ScZzARK4zQPFHO9Xwa8MB/LWrQE0DVsiWkFbq
xGpRJ1W7q8bBFySkwPvWrWerVR2dPLdpDT+kcsa2+lMQm1rnIc0x8djbcX/IMHg+Wh+5vsmU3J2V
p8xS1g388BETFPBQSn30MKUWmf7QvIwdvVeSYKh8Oh8T8ippm7SMoV2Q5KxQSYcQsFYswZZleRPN
Xas9y8kfld2nZVChRb71VQkdTbKnUzAEJWFThY10WOB0TQTbEsi9AbLm/hPidFA9uK45vEC9b5xh
+pP05q7hL1kURsUDlV8sVjn18EbgxPH+RXDZngB7OGrbWvogswg09iUyOGIcROzJZ5ojVkQDSJMs
Zlx2GJU9qWvXk8x3TV5t9eKN4DlUoPoACWQu2yZiO2F5DG1R5gz6D/xnq6Y242Ft7RTJHePMTvXP
Jq7CNIH+iTtfz2A7C2BwEDwOI3UUgVJ/ssnHHRoiaXoolAfW76ykC9Cl4pdREqYF4FMKaW0m6JqM
OBDTW8C2B6XVulGHWpsYV8os2Tz+MowVqNsc2EZt0Ny8C3Jy5BNMW7ZViW82s5MaplMw6U6OiA/K
PEdrXpvxTLt74M77AwrLcDEssm9oBFhxAizRye5AIdSdjALICvyuRvSTWg2wHRp3No6xwO4DHMzq
qMupZo/67M8qjFkcpGbqpm2+zkxML+fv6Hxw8uwkECiLKLKTZN3B24qgTowOseWhB5/X3HtDcWyb
0SPxrqhCAPaZGQNBVOa2umwb6Gk30ZFlKC+99DVBkaf46ylg7Uq2HWXXqp4MFOJNfhxLalOauaBs
dymY4U35GY03QDlEQ0KVeiSt7QgRKjhKZWvYpZYx23my63XlbWoSj81vFuoOFQfmMS0RRqqrJisd
DnPetcIdtZOerlMck441hFZ31pjhJt0fkGJ7CUbQjQwst23ipCAHrDKgTVPLF3gFYK9mcG6l1BtZ
qNE5KIRf5hvMCWDqt/ZlDV445p47ikCknH3TwhzSPK2i+Y2TFPN42iqtknUBlvs40x1V+Aa70xUp
SKC6emUMMjgFQ4UAg5AHUc+OlBzq5ahm9k+2ICvfIow2iYb5hYpHJA0uCkqPObiVGgkUZtHD1Ggw
rm4Od6/Nga0Et1ambgGEuT56KPNQTWWXdoiIitYm0C9j0a2aRNYcTZB3VTL9alQCjfb7pmN/Ej5+
gFgw7KVsXylZBKim81gMQTPvqp4GOjnj2z2pnTdCE3Dqj/3iW/cbwuE4d92mzLpdN/C1OYhXjen+
ZOR2nMZwoHFTYGp8on1RZXQ4RWCvfEio9AG5uVBPpeHoHXco2pHScghYDY8fxwkYtVWnvqvaodB0
4M3da0K3WZWcTQnBHUdASj6S3NpFFSKGBo3yll60blovjlEGKlGvF8+zOMzxm8GW1ZkPKeBsJAHv
/CHSj123k5V7Q7qLhgeQsBjgx0YnsmeiFWXWEIg1JfhwXxvjS89VBISZU4/OaPhTHN8h1QZWmsGm
UGG63IbZWP1RlxRGPQZj191TawiStFwVU3rflblTaWRdqsNOGObzhPNWhtKRAGENSHpgDJ+J9WDE
SDl80ioojelpjAjGpH0rqvap/Do1phMBmlHw1qtg4iMMmutiR9hGix8RJVTScz0+RhXiM4SDBmxB
lRwIgX+ONhdLBkytSWHIGP79PMKwzyCCSbSQjGBymB61mGwV9JzF5tkwBtRfNa8hHEYPahLuTgPD
qWXgeRujuynT3xQr+WhjIBb1ZIU5Q9wztPU3aOMS1ls+P3T8PdM/pGjwe6TdsJ1u2RNY3fFY81dV
Rb+4+iGkfQlAJ7MW9txCFfQ0kjY9a6JTDJfRqUDIqXL+Ic8IQpuxAMOXPNhK7baVHjkT089dTH2G
hWtRdSehvOtMWuTEeMu26A1PRqSYj7Ijkx7+hS7j/8L1fAE7QhHOlhC4ZtNXjPY0vPiM2CbDhuWp
wEcimUXghJEMiq/VpUNizPusjz/yXq3dShSprWfU7pbaktoEknxOLWRUjJG5CjB04WAhrTZK4lUH
dJWLjkEkGFsK+qICmY0mrdAvY6GpUx2iwmlZ5w2y5QMWrnayFOYBXdzQm7kJL5EfB177pazdx6Vk
uD2II+2SVr6GS9CDobKvUgRN7ZLJ1HNbV0DLp7cxOLnb7s4ccH11WRgPQ4ty8ARkFtr1IR1hWWT6
OeRJ0FdU2MACS2wM5H9qM/vQDM0tsmjVVHgbCIr0OleR/Mk3dZc7ozX7BKFzxw3wIwmvtLLCZmN2
z3JpU0djHGAoy86iwjMb089EimA1r/NtPs+JbUnJOhel+lQzsuonqbJTZBgGBdeQJPIRXLlhieqc
EyfiC19eoledOmw0t3C83gcTcFdy+sAsaa8Zox/XM9YIYz0pVTir5KRl9bpW+M7sU19CWqCFS8xZ
6icgCqyJ7FZ8WvRsdbbErNgYTdk0kuymRnPEVJxX6VJYjJU31+yLtFPmWGBg6ybAoI2m19fgV1Fj
T9JahCNx4caquEN5+JzAe4oTgN5EXecqCTjaMq4+l+aw4mPEECQh9VAlSGLAGRFGcpwjaU1nuq/a
7ABg4Gdo7F2XxWu5k/22AdqaAAUVkVxLgABTmiYXxZcGid0OHc2ReFCUwtZIFs4j0L7mbDdI2uuA
ZHghI4rH81l3WbQvNHaW9f5UEePOVEFoovWZF8XI4lqNn5AUORkMqiLxRXL6uXBQVaC8cBrWHmbN
OrRj9jam1ieoFmbQXtRbZNvctJm2KMcEAnAGYmpWc6a/jqOG/HyXn5S8RCo7bVyMb2wSBX9cMsZ1
Crc5GoFkhr+i6u1z2SBf2vMUsaqG9EHPQ6WeEaF2tcss6083wgWmvNvHBqhXosxAzlmlyOmmd+i7
ZPZcFus0NhHHwcg0ZkitOkjkdt2zkdoDywA7pC3PHZdOrmMvQY4K8UPKPDPD9e5rBBizsBPWtm4l
R2deaMjx1qqMbW2YbRgVMDIp0uFLN3fdj6sINQZHzQY3LUDWmeKXsHo4FlV9QAtLYfMq90a98MeB
PNVUxtALahaZ0XsAZV2bMbKSMXrdZTaeGWkkezKqT2j3rcxF5Zcz2EY5nAOVvgMf3a3zHHZT9rJU
3+g0OQHVwS9hKiwl8tSCPKRJDZACYHHUhrzK2/aU0+bcy/lKadLNMBT7spvuBrS+G1I3O2bP3mZh
VZ6MMVJlNN2hjYOecKSKezPIYCR0OECWCS06D+2nTJFeIW1t/mnbpoY1gdan0Fi2ghw7jawPoHTc
K0gXTDlxrTw7NmaCBAWd73XeODQagItm4lmlYq+ATj0W3ac69mtDMbckUu7SDsGVJKa90SPVVKYp
PLJuG8ejsA0pUexJZn4txGruJ78ojdcaBeChyB6jTtnwykATY3QvDelzUsN5gn9qmGbYThIgAGOQ
v/Cg4ZU31OU9mKnXJZGCfh6OponwOIWFIwbzp6F8aOLiCGD4laBKWIjq2cibZ67BHBrG+Kl3rLV1
E1Gc2Ye9JT10HaKXWlurGbqrOiS12Ty6MbynUVODSYabFnUPTS/WIuvuJfaRzLPXJTQkrRH2s/Fk
KHMACN5NNRSviWI+0Qr6sKtDWZX8cU72YM1DuytoAGGYm1XKtXMWk31BrdBkeN5z3SvIJbUyUsEa
fBAKm5jn9EtRUAJq4o3EkCDp++qZNTpim/SZW8pxsorMbQB6bBuChSzveqBXQ39Osnou09LwKyO9
58hjRJIQm1xSNNxcwEjxKfPrxNixiXIn7fq1aoqjYTG+G/D6515FiNiin2fS0iBt9EczGcO2MOHe
Wx9jbO3GRDxPCepoJR53o1hfUTR86HQEcBz8z7Eb/amNHhEphXGOTgg5Bb+e+SAX47lJJG9soFFi
2GEpQ2Kz81uMDI9TfjfTzh4FmHjV+FgXmksLthsr2W1JlOEXaK96RA9iLjEum97VUYS8ZbqpdXEm
SAqWCIqsvHTA2vHUdYwiNmuP/4+081puXFma9RMhAt7cEoZOJEX50Q1Co5mB966Bpz8f982exaUQ
Y//ndhk1AXRXV2VmZdVpvRV5utZShThQHpcm+1lK9bq1+vtFmgn2dRXEZbauMP12ushvptjvS/Jy
QG6wAL17HdpfZZ0w4VZz40F1GQfiS4mxV5PEK0V1UrhO5iUJBiN7Q9z0lEvS6DI0aZOLfpukqhfb
TAwoylVZgp3Ac6+mITnIi/pnVmNYjXGug6IDZXfS6b4SoQl+Rb0RjZ1fhabqhqP1TPnj2aZOdjCy
eYblrS0bcONw4WGB4K2xdLH02yl1+Cce422E/6luD4+mnP+sJ0BtIvhujM3zIqqzY1WhN+rGXjKS
FE+K5kHv84dmiH5KizBXQ2g8qy0jEJ16g9qs9q0sO0qzEq/rvL03w5narQqNFTtt12fRpYPkUR2t
YzHQZaSIlmgj80KM7le0qK+Ycd9ht3OahfqapPqDaHdOE5M7jxs9gdO5dCu7BAcvIRMoqv6cUa7V
Bg81D8NOENfDZDnXWXhWynqtNCOxorg3RLiWFWk7ygNgXrTW7KxeNSq+mYW2mtWaF9GsSAD2fTT5
USf7SGa2eiO/ziOGU2ocni/jFPQKeTKlCzjqfbMkgKXmJmodN1bVz0nFWI3xinFmHiWiwUBPKXI2
0iw7DI89UGYbDp5IKz9U830bS9xg1rNk6+8S19jKsXiiqV93k7URQlmHSr3vFejr2tqi1vP0kbab
WXFnqQkY5bhVIIG7PH7II4VPUkvbYS43mWX5Sj9BLQ+u2Zk4HiR3Y5V65ljsw7TY1qJc4xpHnKcd
e7W04sdC41PS249xLx87VfpY8og5FVZQJDbOwjI4Vj3lZEP9nRPr536hYu0GzOelGkKa/wXrkJUW
pveWUTwnUuRlteLreJOyuaZD0hUkWlYwlNl9mqLSYDDAOKlbW1CTq4xEbsj+Q1pR5yRzEY9+9Eqz
ryrnp87hziXzZ5T96hgX2rSNP0iTnxXxLpRhJIZ0HQOnjYqJ3lRdFXJ6FqkctLaEWNBeF7RtTBV0
TWSth2Teq7IET2F5Xa8ei8n0RNn6WjTeqVlartJq/Bm3mrtYzUs1IkJvMXnqQlRf40lPNV9BDKbA
EKWLCJIwBv+dAtWofFXqT1VU3Mcw/RHAOQzKpu3Nx3y4VOGxG0bTzgDVBHXeLma+nnXaL7p0XaZ6
sITVYRglf0jwQHGIRXo/rzRZdCub6b1F7rxoSrcrKbbbdFk3VgHDGd11BlhsLc9PRjH6XZ966lC/
MzYFpFpuGAuQ7hwDE64SK8N6wq+u9OI8fqNCexAL6nehrrEpOBTZcNBCGhecLNCz5DU12WST/TuP
unezBAyQxFEuledeLe4S2/JkRdvnZrIZRNV4SyEB3E5HG3BAUtCaa5Ai2a+ybNfFQtVWJ7t6ligt
M3WVVfG5CpOzrGkYo45ZkBXJXVTVf7rCOM6Wmu1iy6o98Fiql2QB505emzw5GUKj06d8rGfUNorj
yk6+V4aJSArvDzdoVs5D0SbUA129120BIS/KB2sA+VBMRAwwaUNTR65WtTSpmcdaorwTjrZaRufR
kcgfYus+1W3mdtdQdbK+jvrWox01aAwifIY8YTF/aQnCv0Y6O/p41vPmz9K21HpSIEyH8FlJe8um
kGOUuZPWbpa1+zCkIgTTDzUByp3/GOcCkErCc2s62yq81RKda5npyQAXJtdkp8DqJSE86FjeJ1GI
hr5KdlEJFdiqziodUXpUTfiWReVbPlAk8stSl5t6W6XG41DO1G8WBJzV5LupNp7SUVJOjUFmKaXk
9319wXMu+W4sHZeu8wYmujYAiov9A+zBExHTi42ZkXilN8umB7jp2Qbon/k4q+pLV83PuVrs7ToK
UCa5OnqcSBR+0daviWK5cT+7yD5XVjO7swn2OWleGRVBC2U1Y5I1kciWS+a2WA0nerGbBdio0/lp
aR/ygtOGtakzCnCiyFuGHRYQq9p55yrDri7dDJkC7b0bkaCMVvEwGs0R5YhXhttY1lbOMK2G8TFs
eQOmsZImedfjzCrmdmVmv80Mk0t9An59CrkZ0/apS6qgd54yQnGHZbnZW+STUDeEKnOYfTULV8n0
xEDce4NKA2GZZ7TdibovsIgLupJt42j2bbQiw5ivZmDdhmyUZjHY1f5BhttY2gh8x7oUvACWYOTg
AfGQrO0LImwBDF4Ed8oPXdkifAZOVkjyLZe/tJLU9y4S3jAAuEIW0WbpjRS1U92jIpA8QbcTW7jL
35AZFfaPKgHNEk81RCYEED00v9vZ8kwlcQ0jWYXx5xiB2KFl4tIXTbkj21XTn5EAJWtCd0pJopFF
aQCFZpmv0buu8ibyW+OP01HYtMy8AP9LYbiIat7ooOHo0VrhZS2N72346UTPCnlmnD9VQxKkXEGO
yZAhkvwaAnEZ453S4gBMbSBRNS8ND6AKAMwQ4j68a23mC1SvEQelMBqvjs8CrUGitBuTDvoKK5P8
nIdUExZwAbJiO218RftTG/l+kVoPV8ZnW/5t9traGYHX0as02b4vUcJ0IWNeSp9ahDtB8Riqip5C
3nHPgHlHfuSwncZHVKNA6QMmZInX1sOmrFCIAd1ahJBIwatbHe5meT+1PxdjOJX2Ls5VX5e5Phma
M3TN1qng4+f7TP4TNr45AuClwp0HnlzFWdYQwKx4hCYTny9c9eyRMPlU9TeLd5eDTJndfsrANJly
ttQWU8E8JXUY6T2uorrxDNiQUN+lzidZ6yq2nvUSiXiTg0ZtZwEyHzNq0BZBKKGujJ76BSXLK3Tv
SugvEeKvOYygnaaNiY8tsrR2PgyQtuClQNswz/HaIOMxi9QzyJvaFu6qb1bq/LmgEDLxUQRpAL+K
gmh5DasHpuZ5vfVuV+/d+DZk0so23lvrUamejYpOQklH9L3AEVAODdMhcrJ7rCTcmpnQIfKoeWrv
rPrRgYOqh9TtuaIivE0bWYBExG9Ln690qDy9lFdlj5wCkrVA6UJyTaob818XyONNxsvY1gONGZ4N
fNVmwsvRRFkMd50bP8ww0LVGwsRD5aAtWfIHbdJxuXylf44pYjmD29HFsRV15aFQziFpnNRNpDEw
byJzDWeTLictX4KcLUlpY8Y6hVCTH7Neqbjo9Mch0japDFIVqXc5aXrKKLdKXYJ4fCPwoldMp5/2
pPsCmiKxmBJcpo039UjqonqTQ2ZSholVpqv+MlU/E2B9M7bGtaS+yVX1jvUMjGzYv0Z5+6tgTKAN
9BnPWGmSn77IxEg9ZD7HUAdTpwt0ADLuO4C+6YAESlI8GSWpdzEuRenWAYWG8WFRasxcl8Moy/xp
adss5LSK/t7TyRQBRDoZVTENlmhhmqMSUrEmM4oH+7HOuIct5djUyArm+Ud0obLK2AIV1S7gzr6A
qFPRuYBM71Kl8WWq0DmSg0xi9Jww65XIpd8Mo3gx+1e5m/w+YuMllGYCoWcjNfdzdVGj2XdaCYHP
f9+MoU/XzkO25P4AnC3TdAICEzgLKFBebCZ8fclsAx3lWF4Nr7bu/M5SjnVv7ataq1Z1aGOPWDKt
h/zbEQtIWRHMxOlQTz7KNh7oDJp+N0rr5VGeB/m0+M0ogPZnL1SLM1PNUGZWXtRauWvW41lYzVpo
yW8BqNDiclSkRTDoyc7iOEdts66yD3pQ7xjKG0gTs1EK/o6TbaUB3KUPUWJmBgOYMF+P7GAe1W08
6ce6Sj8bUW8kFOSJbHIO0IZVDiYRFucpXyk21vgdQF4rTSs7I/LKMt1Fc8XVSBJfyGifnlrD8fqY
osC6OBsyNnyUnU04DN48apAgODnPCKjq/kVblACIZGdmLyXXRJQN7ghmJU/tfW0S1svK3oe18mCN
obdAkZql7IJdMrE7+RE6uOvUExSC5BU2ooVk3IVhuuraaivbwhcpRSQUrhSH3tCpvmT3GSigecBN
6WHu2n270A8+jN5Yg9zipVTRtGrVlCwpyizRAFQ7u9nikqvsQwio3ef9JnEK6rFy0zNXMobAQZe4
7016fvTUh7HwVF3aKDP3ZYH8KxRurhMQh2g78oJ60Xs6F2RZmkGRjtyETKux85PZMe4grS38Mgf7
USI+zSXSOIsUtNTJRRs0aFLBjGNu7KQotl3UPcmZ/dlL47pSyle9yA5TPuziovVzKbmb0/K5aJWd
tVR+im7P7mO/gCtsaQ+ZKKhD9VIiVRCi4ejqQ7mGiyVfERvGR7thGPoDHtIUlr1fkJJi1HM/a8k5
HrKNMHiSbvLmlCK4HNhR/T5SJS6qaB+T2q50U9kUqrruiHRN80eGyEq0ktkN/XawSBVsCh1qDZm9
0y/hLhrSTcd9GtW2x/ybIDSnNZyNL3MpImx5BtZcyYgcMvS+HQSTZWKBZTkvUtzonsaM5EolK+/h
TNVzkfbbSpQE7/Kn2RZ/JGBnQPD03MYtqde8igpUWBC5U9gfdAP+3TGe87gLSHaodzMUc9nwYuf6
3qgGN0WuErXiLozbu2FMAgKeHxsz4ttsm/DddVQDcl1Fq2KkIzgpfac3MCwX/jCQuOvmS2KjznPa
j7Qc3FgvN8LUSD5BcVOwDlUDnI21TV9ka2GKQ1zLZ7WBL1aQoACA8YJtJL+Tp5jxatDlo8yIZlU4
67DIfXme1plhBLUacydHhPtiR3W5sfUqSC6QmmEekP2epqRCoVcdUdGcLvC8rS0rrf09ZsDeneHV
au0loe6RUv4cZjmImpqhYLJ8kFojaCFaER+CLdXrys62JdiyaMWuHwaK83g7CYbM26L7pfYkJvC7
J6llU5OM1aF2NPDizy+QQw+COGXmnYm0qejbw9B1T2gnL5qxu9CygjBSDiMKz1aSHvTSebtc8aFl
BgiAKEir9CExew40HRPW0nwYl8Y7PQcM/CkbbOkwdTH7W5c2JpHl8Dwnwyrt64NVlEHULpvRVl/i
qHtrnWgzIjYPM+OH6KnybYEETHUtKgcJ7l/ruqNkZkHemEFmpxvZtvZlx1RPq/HbIf0QCn/PUFd5
1e+7Ll9XfbkWYvImhMd1VXtDazwW7XiyJvC3hoS+QTqiW+M5H4uDoi5PVVIeRJzsRWK6oYTRhS3W
GS8zRqLQIbzR7Pu5HQKjMN6HaYD4J6rmUeaGCjeeoh2MuAgM7p7SkdYdCUbYZ5tEYqoyCLwTTujD
1I1tdQ8Vt8olq+MSDNKqOY0m5kRdk7m2Qmreasa5xLpKZVtd0NeGxFAva45EBZeH0ryeHxrOPTRs
veqzmWGmheZbi/MQzWW+yhP4rVBicutFICcpfJ8mQf6pctOg9VmYJJ/rs5/UqQUhVw4eBsVvJKHI
BFtfppFovyTjOhYcmdyEw1CV06CUFt0LFFbAblD3PyjGsP124CXM2oundkdts0+sfDeWNUqLjq5x
BD2VJCNEt30I0h2eHhBFwJUQp7/mMaaadz7mUfpTWfyfufQ0CFTp2Eq4gykf4rJ775xuMwmgnKr3
JWu+w4gxXRkhPWwtzjppepGecRPVxNRFUs+JiBgzVkxoQp+I0HyYonYNePG8Sbb1EG4GlDX1kv0a
KVMdEnKL0ysrFKppcmnZmKQ/eRWdTG1ZR2MfNErhweqsHPod8iG5TyuZcjPHaCVzC2o9RedV9v1x
gd8ccn4Gnn8x6GTpVL7ibKzaue+i8GjxUFqLl3hY+Ub9pyYBaczxIxqL3yQuD51mZl5ekYD3ko6K
hEwMuZoOCt3pvDeHfY/TcE0SbzvI47DVtyVtXUNJC7B8izxWNTZMIyMNKYMFXaq+RPSARPBLKPc1
OV2bSw2GmqBlt/pHNaTkaFpPsUnhoaUsrTnEmfTe6cwbVGS/i2oSTlsyXE0aiW3WjHwyEaheLTvf
NsJ+U5xB2zYt6HFYLA6BVsECN6aPRlLQgdIoLu1Dk/AUL7XYyJEKOTxXndvNEXLzehz3Q9aRGJRt
6k+lrXmOU8t+JUnDGlffaCUGphql0YyNbjvSuCsS+jhG6ofJALFvpYSZMFa33NkLUL+m585BKig7
GYSrMYatVz5am0MTNxTMxeCrKlyyoFwz5YvHWLGvyzb/o0SK4iZ55ZwaCZG8nSOXSNt7J7UOrVJd
rgfQcdPxBLXQwUpV5y3MEDF2gJnuZWKDm6bSsDJmp/YUR73M6KRpaJry9C4r6s9WyttPMZe04XSP
ikHVDa9u39W2kp/jqVrXtrltu/IUFdVbGqmbRlsoURr12dL5e2nrU+UARRerZO73TcOfZk7xcZqh
htqc7rqp7E5pFap7RQjHb8HRkFqH84ct9/lZlWtywyiBe2u6wXNwz9nMtM67rVZeei50DRoPvmou
+N125PSPmrmcCzh4Oztb4TGaPhd1vUznHBgqEp8RnGeZWEHUa3epTAPMQt9UeUz1F22w17q8qzsN
KVS0GsxxYyH+rM5Siuhy9G0IJa2p+c2X+vWlMAm8+mpKLVcOtSAkX0dD0qLWtY4NwrA0i71CO4jQ
9tIBMsVy+/Ag8QIhsmzA9zz/bTvPMjOmULm4GXJ3OyNNrQ+VvK5mfv3vlBpLa7xZPypltStLasPx
o26X1UWwgz94nA5uQuZFt0CGbZ/6qkdH2B5fD++UJvXS7GiYWwOpjal2zNrjHFteU5ngi4k3GUHZ
z4clpO7R3XaEhX1nc7hCeh/Qdy/jfIjncxOTFufnCOSj/6AIRTdJW9O+aka3rWUIMMqlKd2FYCFT
5OC+gkKKPUSXRWggwVD3KVlnVf8I6UVS0QjZF4IbtFU/TSTabezJ4abrVFfPd8qoebZ9B0srjyGt
PA9OGz0ose11UKPNJdrLJYxaRgdYShkW7nXtTZ9Hb+lfLA7YZFp3THBZ1eWPRfwg3Kq9EoxOvrJ7
/Sftm9vURJyq3NXhzxYH8hBtRQrRFrrQB0A7myheVgaqELLcog/s0DO7B/JKvd86dcrN3gBdaYE6
M5TDfs5pMaCMBHoJBPKA9ggEeob4DrIaGQiy56aL3DYufHCAoKUPpQTlRPIpS/d2ZT2YMF1hGW0K
yWsMFWRw16AjiMV+IQbaH6IDZEISLoZzihzJTJS1af/opzqQ9ZMmuPOts9bCMYRbKXSCrLS2jrOs
Kz0MaGwNQrlyJ3M951KwJPLZtJSNAM6fB+qFLn2y5WRvk4Kroxn03TMDLs9LP3jjjO5y1l7bZd4o
oqS0rNCHoEgp2xV9jz2yM6x2D7SUBxmssCS2AyJ2kZZeTrtBXVb7DDw2vzfnaTcplPr9usz2zhCU
C9S6uOiaA25zpR38NNT4aqcJprOvPuTmpMh/moHdnvmlkmyrZHyakERGMiraSyrW0POXjc1DpFdc
1ifVemY5MigZRRE84H+E+0OjaytDNaDkgHPvwCAsdGpVh+Fa6jvhfTkdKmlL3ZeH8V5HxDUjH4JV
zRWgTZ3LjAZtdxYDtZxY0zri51q0M4vIXbA4C5F7puSgUbiprfqAPedzS46QIZlzVPFgD099dhFa
nngW1SbZyQ/wqhYBAbh+H8v9Rkj9mv1wNAQiVgt+rmXefauh71NdBjAk4boZX1HrocokFXocjO2l
IO06yK3HytoVYseEF90CEZD3ea7QV5Yx9OVTT8g70aOD3YRcC2pNwwFqRsn2ZOmgVodq9CQDhPAp
s17U+DHBI1A1t0N5UCo0MTBktCI4vo2gdXqKjYE+DgGAhndE6SfJSyreG81xzeJULS+NMWDIEPsT
2pgEK/+wnUYGIVi0RIW+k2jQy0xZlj6LZrNUL7m9j5R5hZbjI87TXU5jpgb/UIzFTyvLN7oVnXr5
uUB5QguvDB2VcfDRHujGukDvgLnFSdGAxXLZ8M0UuI0rqmJzggHa96V+tNTPlGpdwQQsGilWpByV
OwElew1pH2ulu3L5iCcEAgiU5QOTDf1chiREvbgvabSK0zU0tSMj7w6SfitLZ4M0ROvAcaxhHVUz
DQYnAE+gAMXNmpNWonl/rDKG/2zt5i4Xd0u+z1U62vI7QzwA+yhOoHT3qvgjnD959IRmPVFenCV+
WET+YFsjqfYmUUD/lV0Xf+p0b0XRDIzxlvMN6E9IqwsS4c+GltAAHsdIVSOJKqCfyTG0drzPtLx+
TmbJ+WxkXdp1/YCfkISeaZou1nXqyIA1eslXhvhY6Bss/2ToBa3LXkd2/znALy6KEsSk3gYfuiWx
CVF/OvTwycpLaeWrQUUGb0e4wOY7oS33emR4zbxfmp+oe+9VCGDGx0TNk+BaKKqWivtPwZShMOjT
l85+nrJTaG5E8ywZb7p9rs23uH5qQmlloOfRYlr1hwRwkguLemhhp+BnVR3Rrrmg0225j0EzLXs+
CgD6fO0kALqABwul6tJfnKDXNo3GY+HNl+noC3JXEOkZdHFkaCM4YWLCcpg0Ze7lOOht6A66N6Li
gGBvpSGEGi+9d3blTUPtSfo6jvZNzRWNgCC3OK8LnFKznhj400ZrM8PEoKPhCfCsRMKZBKX6kiGD
b1Wvk/+05duo/NGTdjNAVhZ0RDozbsfqXU1TIk0tRWX7Wf4eq+zj+lJzAdElW6fzHL0hKLyw00oh
r1PYNOWZBqDOuuuGX9PCuDFutqo7mKCyFTZ6ccq1TvtUDwWGDBAkyy31E6obBYR4FL8VKJCEBpwm
elBp6THFK6Pim8XZN6p8Z48I7G8NZVW+6rpXFEXHnROnXebrXvXDO1Zh2F2BP9mAYmRSUWssdPTS
KppCe8Va89QtzGsrHFRvw+OwynY/zcnc1o359H2T/BcmHfyO//6QKzeVSlGQGqaX0ryWzoQsEA2N
QkJoFOC3nFturXVlpJIrUm6XgrVk+kunsfWGmhmd/ZC92Jpzy/Tnq9Z/nsvG0cBQgbyu3rAkNSlm
BLT+NzNz0pfuoVZ+4Yh+r2fzQZTjDuicdnpAqyS84Xn1hWkDM92xzHVk28Rh48rrIDKLgkS+YQZH
m99XVvzDyG+Z/n7hgfOPJa78SOZ4HLDXaNk+CSLmeF4LpFQpndbWE1WViHfgot/vk69WVOXLaGQL
B6x/OYY4ajOZatuxT6Y4MMrwubtgxV3ze5obKgJ4w1A5N/mP71f96phgBI1BOW7QWDhcmVPE9Chq
Ws+qcqutJr1ZRSoqVTqGvl/mqy+mMR1ZVeCtsXq88lyhLKtErDJ1Ol7uhVOt6G79foGvnuPvBS5v
9y/HJ+ovFe0iC6gz6aHTDPq9YUlyMBTyfONZvlzKUHDwNnF9+pdliKlkRScxYIm06I00VI8e5uzG
Br+1xFXMaMakxCeVJUSCMFXdqbZDz+sNS6Rbi1wFi6Wz5GxQWYSm/boCd352lBt7+guLGoXZZxpT
CVVFM6/dQbRFMuYsU1giiYuVMMatPsunUqWtPJ4fQx2u+vtt8FUAxLTdxl8dB3fmrP5zGyQ9U+et
RQXzW8gPhcmY1cXvcgQUN76Qcnk718YnmMfpnB2m0Sv2VQyCosTplW4Gt34rvUv+d2pfyU79Ylv9
whBA2n7/YF99LF3GNlcDNmH251WwFe2w4FPDdaa2n3LzrspH+l/+9yUMWbuYPOERx1P9892VcjmK
VmM/JO3nTJNeo91ZBIT/v0WuzikyGOyxqFoQibTHPO0PjakHQtdP3y/zVbzhZrBtixm/mnptdD9k
jmYPEfugsKt1o6kbqxz+D1/ENCx837BadZhJ8M/XNY+yXncRG0AagM7UCbMMgcuYW6o4MX7/NF8M
aL6YCauK4sjGJX5eHdWZy0EyCgdDJF+8WfRIFv6+Xze+7i77OqDb7FxuLN96xn2VuamrdlfeGIvw
5fv86wdc2adNTpuRfvIDRjQc5vSW35oF8sWQjn8+4tXrdKZGE9nCCtIGFKPxD4Xf/+zccI1jxbb6
DJ+6++m1fU9vGFspl19+fY4v7kWMH9EU5pddnWOmQw9tedF0du3qfdlAviXvseJG20cKEHVDl9ZN
z+GvouLfS17lFlq0LFMW8qiyO26VDWJe835EE+SjSf7BkOZ7ea8epXt5c2v0nPJVeGT+rIOBoGww
MvLqJatwFzGMNnLgtbhTn+kLTb1kHW7QbK9VJHEr+tLW0/7l++37Vez6e9XLv//7bjaiUrcvREyj
B5HtL0ZNe1V0I7BcAse/v+N/H+3qOy72KOY0YpH2jr7fcZ/+KV+SgAtG+fX903wZ+f9+nKvPByvd
ZQn6DbdANXjs30rGrkl+JQJj7ez6dfb6/Xq3vtlVWFYAn8x4Zrmqxe7JRO/9e0Lg3Rnv36+jfH3G
//sGr0Jza4e1pdCs5OK/eETw7jb+GzYY8jZ8lIMPQIEbD/af2/+bT6Zf3Wm6KZJxtFhQ+6TQLw7U
Zyrl8Fv3FC2e9nTj8S5/7Xo1pmypbH+VaUP/efy/dqFuVEpqNWyQOff6t26t/sDb+GCfjJ1xa4d8
9ckshblkUKC6ql47vnVp11wM53sX7f2D9shscDqe7tI3zEIedN0f9nbQf6Rr58Y18eXx/nvdq4OW
lKaWRRnrKp+M43kpPbD9BFngg2V6hqse9fdUWsnr+HDLivCyB//1brE0N2QcpPCevWytv96tSW1P
LxltBnnklInXd4k40S7HlJF2SuoVAENee4VuaU96VQjd//7TfrVxrb9Wv3rsZiiKnBSCctCskevn
m3m6FTkvf+LfD2hSlWEVqOrXluqNnCbaBPflZot+cXbAeWYKs9VoxD//L8/y34WunmU2uzQeBW8S
qWxQFRaqaGf9/RJfbxPtv2tchcrYVAd7znmYaVffKb86sA8uP5mmnlX0+046LB/5Hxkd4I0I/fUm
+e+yV3GzXyoYWtPo6LFBSa+FG/DUgDHwLuMULiHtLIX6jZh267Ndxc5Zku04XHibcn3sm9dG2hX/
+9R6TbF0WcVxkVvVvk7My2YWthXyMmvGXTovOSoh+e37D/bl/v5riatq0CxCaUzny+aD67PrbaNu
vl/gyyQI81UOLt7bFuzIP88v2sZJpqmSSHwSQYwiaWUd5fvGMz+bwNkOG3GrTvvykagL0XDTqERM
/ueC/EPDFhWh36mf5nSdS//zoCu+isnnsA2N2QTXic7QFrkKT0n+OFg4TGFRUv9qjVuzZr7cXri7
KswgwEHUurrAxJLLkzHxFLlz0rARaGnhvXFYv1zCAptReUsM1716UTFwiqSO3FqRiVGU060bMF9Q
4Bv2u//+Hpf0l5dFecloefnqbCawckkTUpZdvkldl6cwFTc+yeVP/DOEsoRB8arSUX2xdf3nJ4e1
jEvAAiAgTdVWsR1Pnt5Fqqe2o3boWm0KSn26NaP6y+figaiZTPnf3qsyU0jHiN4Et6MJJ9eWuy6/
BUb++7LnuTBA1cGZEXVez/RINSGr3X8iducv+I9EBereeoc82P/+lP57K/xzoatv1MzVFNcmwUyT
O2VCCNkVj5JI6sJFW15XN6L1rdWuNt7YldXMTOdLod5tQKuRRBq1P9TLLcN69atv5DB/VCUS2JzV
q1PUlpmJHJbOHmkzIBxkdvCh3+q+46qnei/cwsOZxlX8Zb2zT/HDc+o+l655491+9RH//g1XIdae
unyu+653ra4JUsumhUZdYcU5582NgvOrp9UY9mbicgErcb1dtFIJFZFcQq1cbnWDrqDK8L7fKF+d
NAYaMBnFUGWyz6uTZjmD0JmCxa1nTKjsBsSpqlJh1yC0H+n4KuLm7fsFv9orfy94hQ6EPSiZuKTW
TVKgIBmesWXAL6y+cZt/9ep08Fbd1hXe3zWaGI5aLy+XYS+1mUG+moFe/O/wFH8ep2Yb+MthYsPV
rncsqSxJR4joXeyVpl+mva/qH9+/LvXftaqBOQBog2kT2ZVrf2u5q9M879jx8dbZ9G/qQfNQ2om3
6YiYEXL8095OwXI0V8/lwTzN9/PpB0biG3RtK22FK/GNzf/Ve/3751x9PlsU6kK3ec94XhxVYDe1
8ueNJ76cn+vg//cSl5/wV4GQ0Imrhj1LaIFxDA/VWr7HeW1Dn/Bu+EGH2a4+IIVd0xC9Ke5K/IY3
3/+Ar47E3+tfdvBf609yHjHo6RJjlF95fhendPeb2KppK8TO3y/1RVl7+bo2Wk3LgZJQr9LrFCNB
2iTG3iXUvV2s9bK59IpF24Aib3OY6Li5WNyN2AFO2BR/v/pXR9Gi8rTIfBTu8asNnIfK0vw/0q5s
OW4kSf7KWL9jNnEkjrXteQBQQF0sFlG8X2AUSeG+b3z9OtS9raokrLDqnoe2kVFiIK/IyIhwd6kK
agNNB1tkDe2ia61BXdKsXjLD5AoALAO/AA8zbvxdK7ag3dElupDDnbWh4KUObnaky9jMnOypOSqy
IdYMMWlyr8rfRv/j+mzNbQtFhYYaBMQl+UtMgj6BEGUWmACq6t2twFI8FBsIpJ7aojtyqrBwDOYO
GrTKIQ1HkWb5ok3IcYLAAcxUG62AdiUQj2jdQp52ds7OLDDrEohyA/aNFHOGJgsvBDosgnIHYAkL
duYmTsX+JSjuoAzGVteBx4lbvkfH65DwhVWLFRhgWoIOiLgfwd/KubhxQON6fbXmBgf1Ewnef6o7
s0l9r/JrT+6BNfPDV5AjoIlXIM51E7PjEkXEqGDSB9u9cOknaCgFWS/ATwDkm1ebMHzhvZe2/taQ
9+uGZp5cKE+g7Dpx9YvT0/HSkg/P4RVdiROEdGXTTrzeIIZMcX9KG7TGieIGnepCvyubexqtFozP
bcRz40y4A/UBkSMtwh1Qf3z0xh0HdImlvjrco1quwJVTPv6Ng6ZSBaJEUw1DZPcLqj4BftJM/hd8
tdom6Z/S+LnVQOe8cLnODu3MEjO0geZdP0yWtAEoJvLWeAvvmPmVO7PA7BEAbsVeFWAhrVfU4dcA
yerpVryD6B24J4/A4tL76+u1NCbmggbAI+bDyWIJxqkAzdte93jdwkz5BdtRRtv8lCJVFTYDgGJw
1koZWK5A6Gfwa/7eArgS/Ha3/Kt3Go3QLo65kQJh/nLd8OyZPrPLDE0uaVq4CsjapPZhdNG8fINu
xusmhGlB2ODjfGzT9J5d/i2JxSziYAN0IYIuPBZbENls1E0Fefvsnu/M1BANdJuZ3lts7EBuZzT6
9U+Ye16cf8E0C2dfQCOtJCoIYAyONkcNmlTQYralnK4BfN1cNyUszSgTfgxgSxnkHqNVTrINNMQ7
mAwjHbzyB9DLDIBKmdhDNtmo4H0adOkZRG1b9Z28+4+qFZgLHzM/9XjaaUSCSBBbJa8DxZNHHy4b
snRWZrv2BqR0IP60gEc1JuTwCsCqvfjJb4BtT20AJh7khfM6Px8/P2Fy+WdzHwctMA8SrkQJrW3C
Cl2lmfc3sifqlBgGjTIeDmy+3wfCsuRSjFKLOrORAMFphIUdNDuKMxPMDkqrWG7LAibkrgbi66at
ARFAK/b19ZqpbcENKFPkqKGJAv+7nKxojPrRd2EG+KSXtpmomcR9r9AdiNGgSyIAeu7fVAFI/VyQ
V8v9pveiBWc3RahfTuvZJzAeQaoSF3RxBWIyUUFXerUSUZJsB7DarVV0PTQL5mYnFhpDIq58RGXs
exxeNYslgKxBviNtc/GYA1oaVtS4PrGzccWZFWYTghkjQ+CH2x4Ibmib4f/ZpHoWQ7tWeuu6qaUB
MS8AV+jVBLSr8DXAp3UgMvDjSvfbJU2wWZd2NiIm0kSphe8bF/MWy7LlgxqOcGuuv3W1hfWR5rYD
eq0UWcWL+Yv2mBy3gZrl2A4AjQJrA9XweMFBzI0EiRhEY+jmUiChdLnnEe/1CnQY8WQKX33RDH2U
pzsgjtSFq27Wzs88F/suHEtwCjQuFoYUsk33AjhGwky+0cDi/+s74CyZJTCbzY/brFR8DKgVoI8C
xaEJZvp3nk7nRpht1qiu3GY5jABIqFa33bDCIulJYariwltjad6YnTZGqCN0IiypKO8V0SoXiZHE
e8DjF7zf3Mk5G5LIOL/S69QQXH9T8N9vcxn0amoZoGMf+hDXF2huT0OlS0CvpwCZM/aR3kLXNO4a
xHNh/OoCWubWx+sG5tzNuQFmyuS6yMHriRQExIu3hAe43N310BzNAUlYSq3MKHhTxIx/jeaHRNjZ
BZsWRa64LUYD5l71O3qhkmfRJHfiE0UXfqsj+8g9DiZZQ0XHqi33xjtdH+zsbOJJjesXxWdk4S/P
L1SoG7XpMVguAsIGdCZJ9fTPLDDT6Q5ABLbTdEahZvTN58TJcd0CP5cgw+tI/pG74ZE+uhxEmdA+
LoF8BcDv2EcqVK+eq9RW+vdeBYKY28nhloZPQrJwtmbn7swsM7K27PKWB5DWkCIJNDiKyamP10c2
fTh7nZ8NjG3yGOWMAAIHCzhchjTsfTwAORVAkhp02gCHk6VW49lT/HNIEvMAbAsK0ZMMMykMD8L4
7FXIeS/M2owJNFAJgob0OoHOOrNYStXnY8/DRJznBiDvKy+WdG/sFh4uMxgGemGHWR0vitFWCH4+
o0cB88QjvbIObkabu5GOYCxLNqDj2mkv/ILzmPG3vCxDPRg5KiSo2dqs4LmIlFokxQAN10A9KYNA
jfMBaSbm9a0xN43nhpjhAWXecjHQKpCs2grdXU93dElZdu6xfjYYYAUuz5UqNXkZENgYuGOGtr4O
8F1/40YPRL0r2x1Nj1VwOxSmR5yOe74+vrmHJ4yjCRWFddRi2AwmXwGQjVY/3JGmdxBvQVtzyt4k
wwFx475e+05jga3EXUf7FLn+rf8A1ZTrXzC/lD8/gIkEasCUXDRgI3FA125vNe5jMx4mOYjrZhYH
yhyIsiBBHFDYgRYZul/BcQWthA/f+oz276EFBTHeDDbesdPTfaMH97n9tlSKn3FkF1PN7KWgBqV7
pGGdBQUc5eS+b1+uj3F+s/41lSzaJUVeSQpkDDEr92D15iVILcKHXTeyMArK+K407mOqFpMRcpMV
r6K8cLSnWWCcMZpVJIQdKIhrqPVfngbaKBERQOoMWvkPXtoXojWmu6E3JfHgt4HR19LSgGamDSGO
hDZaDWnbL8E1eEUqENpJcCb8pwyCI1JAsMAuy00sQOIRjg1l1niVgfQJZDGeJq+TfOe1N32z6WqH
QztK9yR3dxKoLTN7APvfAAykMlHyrjqyS/zDWKLjWdqEqosrEuLEiA8zAhYmyEBUUEzw81VZKTqq
LujWRG9hvVOSI9+AuygDl15jXV++meMmCEhOa6i7TENmplcS5QzPPIrMoLBviocOxExxvZ9kSf+Z
HfFyGYOg6yuRh50Y7ab8pm3wkiiPXmFfNzNzdU8pABSqFWwVVLIuzXS8LzSjADNdP2LqEoDCZb3m
nzmo0DWgTl6yN7dXzu0xw4ob4BGLyR6Vb4lSmKJwH3vcPxzUdATPolVZrEEnQ2HEE6DrpPqm20G2
R12hj9PKFXUTgkD/+jROTpY5dOIERUE1EMGCxubAAoGCrkFWwdqrrQqQClfZZzvxzMTJZlzqU5yz
BYDIVJqRZQn/uRxdkipAVXoaaFMB7q77XY2e7hSkfr5sdelCeDKzXBMY5S9b07eczWTOi75UEeBk
IeDVA0cOgvr28frUzfjDCxPMvQKZxWpMCkxdohDQ/03MAwuh3KwFVPSVKXXHf6mXjgNNZFBxADFe
5k+U5Ju6FRe8wpIJ5moq1bCB6MVkongPJqU2ZSH9OLsQP8fAPsCEkHKaNsCAn77kAIcPELPofh31
RtGX9ddEqczVVI+5yxUUS5HRnVbvXNBVR/LSw3hpJIzHEcS8Ebl0miqaHcDJtRpAewHqxOu7ai7L
eTEWxtGoDXqYUZMDh15WvYmRskklyFTSxu5AjD0JFAhdCEJqzyzBxTPitqj4+u76N8z41otPYNyQ
1BYK0quYTi27V7NTkaCKVO0SBTxJVrMUiC5N6/Tzs5MqEHcAMzjGq0Cgxi0kPcvvtOrj+ogWtjnr
5nIO1zxIZxtIA/KQn1YtH7SB/8wE43F8Ken7lsBEoJ5Gce+D7Pe6gaVVYfyNHMRjGpWYKHnQ3tuU
vqgjaB/lFOzBXGjF0FEdq9i8bnOuX+RiKzD+oaini6N1GxBaQec51UvNTpW7SllDlqxHwqGI7wgI
n69bnYkEkbEB5EpQiaR8AUqCA64reD9oDTfBgwBscgiowOgB3k1gqXX+RshX1w3O3Uzi1FyMi3QC
kjFT2w4D6B9cHzqxbbJNqLhpMvIi9GAIBWcWHV6uW5s94ufmmEntalVIIC7fGsEOMHiI60X7/E25
cU8PglO+Zws415mWerTO/hydwD4zXSkO+RTm2ndyCB6VU3QYPiFwCIHZwRBXJt080jvv7+ycc6uM
T84VAcTuKHAZeFeuuu8A69AbaePHOmhulmLOOR9ybotxzYFU+KUPwA7YXD1TzNFVLW3bv3OTnRth
HPMIIIeihjCS5BUIjZpdUYZmX7f29d0x56rOzUw/P/OHINwoxaSexhJAAhvUGIq8tCGmL2WDvnMT
jMsdVLC3NZMJbg3STLt8Du/TPW+mu+xZOoVIyC40S80V8C92IBP5qaJMWhC2tUaVPnpvIIp6rU1Q
aa0CNNXVIFL/zHfCfQvawrt4IUibfvO1oTJeuYNwSFQXsFz0r536yEFXMNQcdSnJsDjCLx4k4jng
cFpDvhHRNvPK6/Uu2NLUBGW8dpc9j9v+GJkAFwq2ulAiWnInPzo6z3YM5IBkv5/GGGt6AXL9WwmQ
Eh1cx5CYegHRtb10EmZuBTQ6oXsXSTgUOr8gGDRKUh8ieWh2JYopRAchqcwgPA2QfQWZInQEldUw
LqzkVx892UQnHIoSvIi2u8tzoaBTIu2gcYP0wz3HGRmkpmoZXFzeXSDzC2cQDVtf9s2lNeaIZKqn
Bnh5VmDLe5SFAAniYy+AZ2eXZPuyePbdzcC/Cdk7pPDa9KHyPsAyoDdjdsghBV1BZKGSQWl5kkWo
bIN7rg4einbfq4+lwBnKEK0mzqjeJwYNHt3EnyiqUgpR7OYYIr9eZJADjmPTBSu570OMgkKBdrBq
sOnQ9pCGuS0Kn+H4rpGHKrgp21PU38g5xDzeofAFn3GXtWsPklYyt9ISsG+Pxzi8TaO3YYQEwkYL
91pyo7bIS5xcBUxAIF/dSKmDuEuGyBAeBKBXAit4uc5rMLKB/x4JwXybN46c7dPoqRg/SP9Qt1Bj
Hw9RcgN+74F8cN1jj7STW3XgEwXpGtBAcvAOZSNBAn8q1BSEVRa+FO5rLkwMjNDLVW/49j4NT1z2
Jg6QMgfD5aAoZg59DKmQtgWAMTUyJSG4zYYDybaBZudZfRDacJ0XEHTIHtxiXVR2hK5krXN6xcz6
rcDdR+OzVPG6X+whMwxKzXevAZQnWsm9JYn5Jm+LvehBk1e4ncQfRtLZaXcPekpLixDjJptfdOdT
m62ITLKCN68gszCcuMjbtEcpw8jyD7/exfX79d//9fQzBph7NutF0AxEMEAglmQrJYH2X8y5Ztpq
TxAaS4whfGsl/xFljgOv9TsFhGYeqOAWPuNrzAZUFBrfQQOBXCcgyJfHM6GeW1K/QQE5N6A2sSmt
2mxWgR7vK70GGfgRlEIP5SorzRO+cOkBOFPnwxRTfuLbmRA1bJ2tiMH3XE5daOEerNNGZ0DA9Hbi
LdefTvLeM9Pte21UT9WqWLhMha+X6aVlJpiTofQC/QpYhveFXLywLfTxySv0pAGE3gHxwU2+qvbD
2t9gb5uhDRUFYnrmw8L8zzis8wlg39l+W2VQkMJnCAZeqDAN6kUbd0BnZc8PiNt1zVT2kf6sfVw3
/DX0uhg++/T2tbrXWgUltCSDLIlsVzk6FJLn60Zmik2XVpgAj0RJVyh0qkDqyUEyxJ1vQaTUKMzW
rlfurlo3hmv8Q5vTwp9dqwmgYFqtYkaTx0L3N6mFt2m5ks3KfKtvDrFNjW5hL30N/S5HyVxxYOUU
/mgPBUVpJq+70VkY0uQLLqOhSwPMrRZ1ShB4FYYkQdlAgJgTNKF0NeQhA5jeD8Jzww0FSDch9gUM
VxMqCxn+H10k1+wzcaCmxUKuTdV4hJ13uCVEK92EZnRwzW/gUDdHB5erjkKMXlmqDtFlC+ldE7Vl
/XR9Ir5EhfCZkoCeUrhmQni2Rlr4vly3AojzSzD4x9D4KPjvVXwbqffX7Xw5HLADXJyI5n0UY4Ei
u9xCoR83UEWEkAPUTnXXfc+GHVSfrtv4So3AGGH2KSgL0dhewQh419VSHxEEQiHETtdoIN2IRtrr
GYpbS6j6L3uVscrsVWyQliN52BlDegwFiLMsDEthtyrz+5mt6qMRtSINRsVBm2ITR0XyVFMQ/8fI
GlAoOo0+jnwRDwtHZG5nACED2AA/keewVZI+4StkD+MOLNd3bQslzYdO/JCVhX3x9Un+Y3Q/zTBr
NkpCG+QDZk9boyuT7y3Z9rYgfdAMb6+eUiff0ZtoQw2UhxZ2y/SbL47gZFkA8SCYlIBUYJvdPXDB
d1oQYUtucOA2CtGfoGO5Em0AClZeqjfGPzTIxCeNB8bKsoFB+abeg7waYnQGvVNeO6u3/a16WEx3
TOmMayNkDh1YvdJO8WGwoFZvIj6HYKBeqoZkgZjEW5rPL/cuM5/MSjZpnLUDgbXe5G9Vu31H7a6C
tpcxvQBHW76tEAP5Rv0G6NqwXrqkZh0M3iEqvBgU+tgiPmS+RkLGBNahVKqmK0WD327o0iBnT4VI
QHusaaBNZOlJZBBtQy0whb6U0XxvbAKIK7cvtvk396isysJA3f7oWRBU+jt7B4cQVUtEdQK7WRt1
bDxZhV1w1L5Ld+gOt8BW/024Hw1qFLfNtwV709b4snXO7DF7lXJCXPt+1hkKRMTW6GIG56oR2JUJ
kk6iN+CdWJjZr80J0/Y5szh90VmQoUBYXU44jFB9BTN/YUOlJLVAxgzKchPMv1CDMxWb2wDisP4O
yb3XfMvtw18tM03fAAw6D3yFBOgX48pbpW2BuYEzKsFzC0pWVGwX5nX2SJ5ZYJy5IvAdGGfgzCtQ
sRiDCxbZRImOuS890jaxW8jY9MkIvnDaIjvIBUvPg69BOjNEJvBoIzUqiIAhcvJGfu3eRj1DY/Ap
XzsQUFqr74kFsD9Zi9ve4CHTaQzm6ZfbXZhPmC68s5X2QU7WaFMs4EKhSuRPJILuwGOUtQuTPesS
kMnGo5OCLoF9iFVtTdSigEPyJlkUuTGqTLPQXbxQYJ2/wsBei6MJyiLC7po+VWpvmNwscLkUwnqH
5mDRnZjowwu6/+8p2KbQoBpYpXV9M82P76ddZi+JsTymSQW7uD/XUPQ+9g20g9QlQpglM+yO6emI
BDbMJO4TP5phsOGXaq9fnszYESCDBIEGeJEQbDBPZiUvNSJwqJ40oKzmlRDCi06XQrtxQM8JVBED
Q/07R/3cJPNYrQCiFoaowEGEc6sTNEIVq19fnjMLbEsl37mNFsWwkLo3Q28nwUNS/3LCExOnIQOo
CVTjKfb65VEaPKkQQaiPR/53HpThZg2OfVDl7w+hHeKBX5OFd9ncXtCAupfhqrWJGOHSnpa0rjzk
yGwVMrCjEP8E4ykf/fE4+q/3/r+9z+z4xzVT/ed/8Of3LB/KwPNr5o//uc0/038d47f3z+p/pn/4
11+8/Gf/sT+zw1vy9S9d/Bv88j+N40H6dvGHVVoH9XDXfJaD81k1cf3j9+Mzp7/5//3hvz5//Jb7
If/8/bf3rEnr6bd5QZb+9uePNh+//wY88dkGmn7/nz+cBvD7bzvoaX57q4Mv/+Tzrap//41DRuff
E5utQlAQBL+VikPSfU4/AufkvyfKXhXhDzYC+E1++1ealbX/+2/Sv2UNSWLkpsGvDdCEhh9VWTP9
iOP5f6PFDMzbIAMjEhpJhd/+b/AXa/Rzzf6VNskR8k519ftvzMUiTwQ+aKeaIiMRrWREYcI/WWq8
Es3rxakGohO9ZlamQdRjyAN0SZNIMdQYDShFXUMANBFB6V36T6XXRBDwrD9JI75FfXyr+qquaIMB
f1NYJB0EO6i6GNJIaWgONfRQ6zFKV3zlS5uzqf5zNBdff3kvT18v4C2AqA7EEsC/se3IQ+mKWgX4
5qkkEJhKoZmiqQbNNGXShn3JNFzECDAPsuzqalUem0xagcbNaHvu+4gVsNq+QWrJ7zU9gSPWGgna
NTJ4DR+uf+ePV9fPuGz6TlHh0eBBEJ+g7qAybivSBKFC8MI5ajRCDbhYRylkNsYaugd58eEL0ksK
eU1EvvKjP+JmD7xM0rWUPoFbIbKoHA8HkWQnngZIgQJtlwXkNeXIKaRdfRgkKdeHEYkH6LS5Gr9y
Zc4RoE1utYU/PgRx9b2Ws9wuE1JYnDx85k0CqUVoYBulEnzjeirqRR9tOZ+HEKm/LbNTgPyr7CdP
CfRark8Fz0SMP+YC14JIp4nAudCYHdcNnTdCClp1oJfnVKMfASkp2ZWKlWi7fh97ObfjoJpdRM1K
KYA4CERIcgjlrvOoZBRaFnyEo/yWZo9EStA6VzbABNeNLfiQYJM912qy1IZG2CYNIQw/jhuxC6D4
XgTbxE0cJEx24FBa50ENx/Dey/FW7AYk86F3SKyef5X9XRJD1aH1fqj+BtDFK0+hQMy2fGoa385k
svGT3lK0EeoaT7UC8S50IipIr+XHrP0uCIMO1b9bXH1DzaHE4EHQXriJPWBgtQe/A9BXclJARZUa
QYd67xeDJYeFzVHMRBjWJu35nddAu17Ot26SOHzarjnBffTKdO9qib9CTmZAPUdZx5GLF4Wk2kMZ
QfSNvy0VwcyhnjaM9wEQ72VqUImsCCmPVUs46JZ8JnHxGqHw4IV2pZWHSlHvsqDYStWrNMrbuOu2
soYditpJOGRH8M9vwzg7Er+31awHpQeENwTRkBV/H0f4RVC83uTYNVw9qRanJNPjgQ/3MojqF7aN
OD1dLo8QYg0ehB9TvguSjczTBgKOstsFheagj8lQSkhs8hCV60UkcPIRyTYCWdIY2mB5avsNhDqj
Jj5GKvIPMoeWXKXTMkuuY+jflNIbR/vXIcS2ikIoY7ZqAllW8oo0+J0oTBUXQG0kERnasYBsG+Th
PIgFx9lr11PANAfIbrsQLI4sgBqh5RSiz7xdSajRNEH/0qmYHi5/dQPVLCOHokym+U8EfwI5kRkp
FBWsVzkCp3EJHZQQCUR10wb9FMwoUCYdlIOcDu9lzZ8KgVsp6lPbQdSgrpV1GLf3UJh4LGi856r0
FbVECcqezaorodEp8q8Ej758TCFOHgHDHhqKUjjEl8ykDkHqc6i4STC8W8lBCWk93r0Xg+qoJNmh
gZitGYnAn1Po13CFatZqsJK5yom08a6VIKSSJHtSj7da3UFqooC5GtIHpkgSWYdTLg2ouiOHAPXG
4JiO4kfIV7tQ6l4ogbpFooJTOQ5eFRrdelKzbV2yaqvOP7UUKnVRoHJWzFfvIQRbQvWbRMabUYqt
3oMaoDg2O7lO97KW3AUiVHiKYIREZWyOIbwdBTBOHDaQSNpUkAvORfp9YdNd5kYmV0WRMBDRP6pO
1NDSFFedPXmKjKeqL2aCI6u9g7vGDEhnxkmIzmrMs5s7uJx0BcgsCf0wujzQlzwN1gRKJ3iv7qUc
ILd4xG0DmXTPX4hTf/T0XB6Iy49jAvxKgEqDqCWCkxcQmvLymyH+qCL3VQGgqRdjQ4G2rgbpvK4+
ZUTCOo2Qsal1sS50Pt4VnatntLR9QV1IfDIFvR+zhkOKBxVB6DKFFpezltImkJTcFxxPpW+ueugA
9qu4zsTOek0UV4/qyqy65EPgApNGvDVJCi0s3HSHXM4Nno+AtIJRFMg1kMRefoKqjrzgxbzqtBb4
YT/aI0iEjffecJ9jTw8sxVywN2U5WHsURf2JrwXcJoS53ymENKs4huZ2tfLv1S1q/Eb6rTJVvXZK
u1pftzZ9/BVjLLkJqCYphNY0xcmy7zEY3SgorsrX6zZm4kIKWkTwdgO6C76jH9Cfs62PToBSaodS
dGgFNjzvo0HnbtFCjtj1ViBMXudpunGJ/xqJB0+uTOrF76EkG2PEbSKof0mKncvQR28o9KpCD1Wv
XNw2HN2KcQAdrnjpMHydk8vPZV5UjSAmEM0sRCx4et840IDxwHEHChHFFI14Hb+mRvjZ3V2fJCaF
8Id/UAFsB6s/QJoIxi+3WZxkWdIpmCQUr40AQHBtegtvqMWvISVskX6XRQ8QF5LUtbBulrbBdMAv
9wHG/NM62xaXwOPWPpeLDho0oOoLvBUXSxZIn22xqZ7G4uR7yTOpqCUoybYu6jdobkBLVjUEL5V1
voqee+kmQm8s2DO2Wk/eSZKcKHH1vOBWOV/pntw60JN6J8MpB5mXFvKWhiuWIt4hcaxzQQoNOCiN
AyC6psW9XIE7PwzuQcuzCdSXpI6hfB6stQqUN9O11HMHkmqvmlRaFLwg8Thpg0OoiH8DnvYpFuvB
cLvKBkT8TuMkS86XypNMFfbLev1QAjjb1FHuu50QV6ITonMliVBrQimvjJTbpgPEsBNWIrT7oAgD
YfhdoFGriQPdH7IDKckuLMmSl5rdtGcLOHmVs8+hZV2lfDttn2QVQJEMvIyhCd3Z0gCQgQdT7AZC
0rZmLnHkz20cDQx/IMniBexdZtuGWUyFQhYFh+Qfhfis8S+8/6xlv9Q4/+fl+dMK66Y6KiWBwlPB
4cLEkCA0XN0E6La6fgR/pGPYQ3A2lh/Q37M5RBOqAEFTIjgdJTp4SozIpXol5ZDZcYGN7vxtK4Ug
ExJRJm1N1a/0sUKdKIZaW+1Zbq2YncSbTV8ipCk+RLCUDRCMRTOcjZLywWt5R4QyqaRA5a6SsUGT
F38cVnF3IuW2wn9rSLKiNTSOIafbEgNSwO9IYGZ66AMNXpBXLlgiFGRaRb5OLLNtBsjPD30lCQ7l
ITIGYIL8rZXRtCXETirUeuohNaZABsjNlH0Ygw0myiy/Ug+RMJqlIDwkPtKadW6nQXDr4pF3fUVm
D9n5ijDvu7CMvELKsO7hRoohuLaKjwn2dav75Q6PWjuzOnrrmUvIZAaM+n/TAgY4AOKAiWaDNY0O
XNCQRnBiFTq2EOXLKxWCcRBQf+XHcCdrUPQIk1UlPAao4qUFgDtyIPydK0HDM2XiCIQ2isScrVKU
IIpU4ivcB7SBxXrnVLa3Uu/l23YVoqLdmZnpgwVswZfMHumfZlkApVuXSlqHMJslIFlxJC41mtjJ
5HxzfXWF2ZD4zBAT3NGwHyYMieAkUX9M0eJWBcFNRtGjyeOa7ZFubiGe6QWgmnX1BM3F3iAaXPuq
Uk33yQDmRCj9deO3nEI+qvf3FSRWoyQyo/QYAPGiBR95m5lZh77hEApuJagvro9gbn9ehKfM8RlV
mkJZJkKnemcHHQonkmIApnLkY1Bjpv5RLtPDQEIEPpyZKp+uAo0GJFjiOrit5SXlobnDfPE1zGmJ
U5lmxEWwLEKzvRPxAGu6PeceG/69Kr8prXhUUwjRuCVUHveunN0OUviaFlZR7dWSt/MEnqsvSzNZ
IoicIibGscqAqypTahK5S8qUe8TAa4s6U3gnqyHTSF6b/vvCQkxDu2Zh2mpnrrseixii1zLvkG3z
1jmFwa0knbvR7B5CO5y51Ga8NCDmZEYSHyEHhwEVynMqvaWIVhYGNO39KwOSmTS7J1PoUjSUd0oP
fXpCb4hqApygcFIg7+pxUDTxg3U/yba79EZb3EozPuB8xdgMiZsWap6pLo8YWLVHExqa99AXNqHO
i51l8qvETE7+69INPOd3L8wy58nP0FA5QuzY4dbkO6enJnR+VvSuM8N1aQTmor2lWWZOTMR5da4V
2DZAKL3H5SpyYx362jlAjFnJrSUp0AWgmKLoxCFzsrDEMyHbxWDZd0YcJUpKYBwyLm/+frT8j8aJ
Lc4IDFlayZlODbKmC0537p1xYXX6qrOTMhYjV/qlxjvDVrUrnJTM4Iyog1yBLtqdKa5Sm4cWDx4f
C+Od8fYXhqctd2a4Uf2xKxqVdxI+3wNouxnadTI+adEzL3B6X8QLlfwle4zTiXK4oySCvZw6mvym
UUEv4kdXQgvugCe8Vy5cm7P2gNNCYYxHJprNRUv9qHDiSOCCCB4qfXyq+mTdSIMuNANyzjzkr5d0
ZGbd0JlJZgdlY+vTquR5R/bbDTLN2xadGdd36dKomO1CNbcIFJSeHHmUHVf2TCUKLUTh9oqMOZhO
lhA/06pc+j2Zgn9AJBPjuiARJiYIikqldTtge9bN7SRInOX3PJ+sYpWzQQ1pXR8d04Q5BXq4jXgC
/lgQ0UBUjHHk7dgBSauVvDMq6Nwv+RXQQCspiA3sR6vLhVOVjpspwy2iftu7kEZMs30nvNb+rTJA
LzwXnCG59Uski+VoFUb9Q6/1wCl04JF+z0ivJzR/HJJyif58+i52ms6+m43RgjHiFd9t4LhaEeys
ph+P26YhCIcSvajxGOWblZgsMTR+3W8Xs8WyXoRjqPWyB6tB6EOzXtP7eImIcm79zwfG3AAQku6R
BO14h5JHdOff1oVvCkr2nIkRqA6X+ja+7m4MSAChLYqVuK4p4//riBf6qkpwzbmD3vlPoCPy8Mwo
rJw8liBjoyE1wYmh5zWebPSp7wEpcqHorLYKSFfzGy1vbySALfwoMa/vzNmpPvsy5minQRh5A6CK
jj/SQ+eOtqYsMZDP7qEzE8zR9jkP5TM+4B0pzB85N0UjaWS6wKqEcX/svWylyIcYuZnrA2MItP48
cqgUIw4E9Tq0Ri/vgZiTmiFVPEQ2HepJmWe1gmDzIthcxQfPvelKblURzmhQEBlL7vG69R+JrC8H
h4JFEr3IoMqQmUGLLeL1hrjE4YfCkKNqM9RYSk3Z5SBB47T2hpMKMBhKegF1WlG58+WHGKysUdXD
udaWUnwLXKhs57cZiR+7ul9o55hdk7PPYy5JqIyLfRqpxAnH+rmOQ6tPDwn4B2Ueudmh+B61dFVy
4d3CrHwNn3EOzswyd+WQxn4eIIHrdBBEGWLEWuA7ymXf9qVvXlisuty7qQRxG9atGYXpUeETOyHH
MUVu1BXXnHTwldjiKbZpr2BBQ2tovg9ApqXc+vqnTuvzdf3AUgtIGvoV2PuhTb2yRnKEOGp/ix4V
pyioHfvxwr0wE4hOE/LTDOOGFCnGu5TjieN2mT3673yWlnqW4g3e3LSo842caHthg4KRZ8pdZab5
R5OXC0dl1gecfQTjnfISSYFBGIkzFu0xlYiZCUuVn2k/fZlOkAxBVRoFV1x1l4dRjqReJNBbd9pG
/Ky7o1iF+zAcbsPQW3BoTGv+H+ceAEkI40K1A2ESc/L6fkizuGwI6hp4YwqGsCps12yNHnenM5jY
c9avdQR/NcmcJj6LCehkW+Io/HeSCLuqT1dQQV5d35IzWQC4srORMadHRDUd9Dsw4/arYAQxNyqx
ZmhqRhubSYe+2fxNXGUAciychTlncW53ut3OImq5BHQQMpDEKWvgW8VbhUNrSsfbbXKXZbilis4W
47frg527Mc9tMhsmDsukSSOMNQxDI/tf0q6st05dC/8iJBszvjLsMXsn3ZmavqC0acDMGAyYX38/
es5VExIFXd2HqlJS1WDs5eW1voE6h9Tmj2IygjhtL0YvdwZKo18P+cmV5d38LmmDvNQEbJswJugc
+qu40X5WpwR30ewKJdjYp7/1je5l6524zzbHm3e1FyeV7HKTOQPGbcPsbLpbfgTHHRZHwMVeco/6
NUZ3MfCaldifcvZyV74deBF9iOyiwiAjuehdfzSmu07TACAY0PLYJApSYNF3vdXCqVojfHw+00A/
oUPtmoByLd64QRdBayuBcNCWj3BNPnJDoGB9rgsHkc/cl5q5HSH9buT5I63kltqokKNWsGF/6tYZ
vAjXqpGfx403z7ScDGpXjp3XWHHdFl3xbHSCHOssUukeywZtl+8yRs9DpoFo601U1ruKpKc+X0GN
fBaMobQNNyMIbwMhtlj4PGnhu6cXWIQ0uUqp2pXTyim8MsIyp9ftTLfgN0QuBrQPR/i51o9fb6TP
zs43r7BM3/WpQs0KJeXLkJR+wetz1qkruMn9zxdhzPvfmTIXH6zsskiXVUouIyyoCRw4rRjt07ze
KMB6qy7zoVC2FiI+DUtvxlwcla4OGFo/ZXg1yIUdKpzVWBoK+hqgnhRbIOo7qNZnt4MexDepJ/w4
WCtvfHZxefvW89d9E4yVdHJSWnhrveHo1u4q9FKBBbRbazuYK+2wtZWyOEqp1mtJ4eBDSir9ur6J
a7qSenyaAL19ncXRyUxI16GtO8e+9M7ejDu+RfITTGHsZ7BhWCMELLzl/j2q33zAxRnaCId1KeXk
0tXazh36mzZOgHaJ4TuZBt0fEcS8Hj09UV4dsUOZua6XN61PVVwGjWR/FjT4cY3HuHEy1XSliv5X
rpuXIpJPspQkEFJOm6931Cf4lHmtz46FyGkc548Uxpuvjj7+6Frt/NgAh3R3iEPfrMC2fXs7Uyi6
bm2df3okuRZuLxC+AtR3EaAtBmlFlpjThV4TfwpKiHQCjQKF3sSf/MjTPR7MruRrJ9KnkePNsIst
rdKiT6Qwpgs02LyKH+wCmKxybc190oAF9B9YZtxmAEumS/GOwrU6OsYYpsn2Bpe+lkyeJpNgctHG
EbiZRvkYauiE8RgwIJ3tOhWFTWYWsH7TwrjIDwWgZGWH4oQLLi9JD4lZ+YN2HivD3dW5eoC/h+eY
LZqx3aZOftrdvSWAOay6h6RAy7Ypr4xouh96sQc/11ejOgE7uomLvQUQZNYcrbYuIJQNRpLGPINY
ZyMGuhkyvLd8cgK9a5gHswUwB6GOASU5kGqnW8O47SlAPAmM1DL1TXf7sE1H34RWGeS+x51iPeB+
A7Kb1h8NB0iB8oXw29ZU2ySPoab32xjKG5kXnhDC02GvkJObhHw3xOQPOvdchU4k/2Xbv1UFaGlD
dhkdPaWMgypGT2pQyq9GPOg+KiMv5c0LtEO80lJTyOv+kFO1L+xx11TmvTR+Vr39bWz0Iy/yUDiG
N0E+Y9AKj8tya4jkWnT51oW8i59JtIXRjlKQBdU48KhZd5WjrgyAz3TW2/Z7pInCY1ExBqoZz7OL
mjtoR96jdZC0QWo23KMTbTdaAXcMSse7HnVn9MriZvSgxQuZqz7jvqGlt3WvP8a9fHK0kfjOGO9a
xqLAMfrHbpBgikzyZy/WjCA+5kJzQciBAivQ8VCFtBcRaSgbDiC8KS52BpdBG1dxkXsSNVyCZl4F
PcoSyj2D6bnmzhBo0VxwfPuOkfnAfwK/RLZfh5oPW3B+HDA8IAIP8wsAxN6fL9OYlSXRlLgI2kAO
KfNbqLL29Zp9yYc7xWKYxTFmpoXFJzKJixMPtzFrw6JpUcSELlFuggT8NFb10a2nta0/B5B3Ge9i
2MWJpuya1QkbBI6baDuMXqmj2wTSO8iGYxYoSM+E/990Ls434AWNqJSYzimWnoTnbAkmmixXY9qH
tGDxYotVJEvLbmvBxCUxXw2rP9cqDyfxNGBGVWdiDemTJ8zHOOpPuoiCoU68Uo0eDoCQASBbM75T
TbmSoX2SP8yOg+A+YzVB/XYx2wZQujwGXfZiSQbgguOxNeH1z+7EcHqHKhIiOdxwlgiK1uQaALYg
yZheD5zvJd6JJ/MIXeH+KMIxRGmpuNF3azfizy4L74ZdfNYUsEA3QTn+IoIh5Lsa6Lk88Qq01CTA
e27j8Vu2/3olGZ/MpmO5DAqrlKB5saS9VLlF0jGy5IUnlekRBk1XyJRNEyR2JnLbQqnS0qNAWVcw
sAEyjGyNDLMurDN8Rm7NAT/Pow1vpEeM4d4y4ALZWmfXiII6GnYqVdD8Y6U3ZFAzah7BkdzksbEb
OHgW5DgM2Tae7MBRNwUHKr/uEaLq3Thk5yZud7nThYpDk96N7qir3eJ4uS40ay0rsT9sXwOE1pmW
DIguQX1nkZaAQ5GZsP+Ql0o7xxJkR0YudUK4R3gfjnJCNtyCLtOT0CrpNYg12OCuL1PN8IwO4Bnc
K3uvAClo16jCRP+kvLR2eWsU4pVGnIToCn9jAq0ZTcXKh7jEdWfwix33lwSiUqrQn5j1YkY3usAc
zPVa06z3mtQ8s2jp2bWVHSCXzXBDVNHG7ZIDZScn5vDzi6G+pJR7UWJv6EMM/siD6nm87SfTNwqw
lyyocrBfEb0eJrERSQHZ0W4zWfWVZaO8KcG7c/d9pAdOCsMT5K7G+EuZz0L7VWZNAMvxA3Ff2goA
dG6rW/AHvHyIH8hUBXnKb1QWn80c2MYqCmXxM+NgDRiH1sUF+2c/ObuxKn0iqxGCscqLRhdMkZD3
NNAj8FQkO/YmhcSTsec4hyplQOwIaIcWwlyJsxnoz9wat11vnHQOyGiZeoZVBuAZeyId9xODQgap
f5m0e+67svG02vkJE4i7sozvYI0VdnBVruritTLR/xhV6JIU8LDhCPLZXaPGHzS3awD4STgAH9X3
ztaZsgjJCA9qaBzFsXh0QLhlSFAktXeMux1gc4k/OlCvsgjWc3Ee82pfdNNOZvSuw6YwXBG2xWuU
y6vUeValdaQg5ECi1G/A320KxwnpH+n4puMQtU3uXWiA+nms3NAUGdtQPj0bORLTvgEhA2f3uWlm
IxAdDCges6M2stZjTnNbAD8G/+Dz1ENsr0vDgtgrtTlz7bxeFOc6lU7JVFNxUY0e5Am9q0zN09Fh
NGN3U3Gu+T2ob3rSbbmFm47kYYVaC2SHgzLvgo6i/VL9cmLNcw0VzN/cprEv1NlKHQimGz5U1/To
daLTlojKo9YpARItFT8auwmLLAmEaINaYtb6i1bZHtoanlniHzqwdNfAO+8y1OqdfVPnG2X2+1zZ
m5TWPjGPVdJvK1vbpIg6VnmXl5s4+9k60zFl/cr96cN1BqcjAgcYgwAGGWANvk9q4GnSJhBZEJdR
qSvHgpxkVx2GZPR1cwUN8Nk57ADhDKoYKvsfmGLERTeiHZHXaM613tNthPLHZPa3tYw3cs0+9s9z
v0tnXKqTmZIGyXC4YM+0z7fFAJtlos67avgWu+D4wzz0mw5CIcgyB9Aw75vcmeCr4jhQweebLK8O
rEkhNx3p90KBPpP3uBDEzVmDCDBzMmjOpY99F1+4ofZNbK00QRelEwhY4DGh+Y/Zh/ABunLvnxX7
Br2BgarrmD/WaINSE/yXWT2RJT7rgQ6JX78+MBcf/cOA8+/f3JmLAv3crMaAafedVd8FFrM9MK9W
cuVcWuSyHwZa5F6Uoc/YV0RdF3SEZ9gQ9gxaS5MMxlxeCFwGEs69wopWhl1M6IwpeHcYzoflm/fr
CGkUMXEYQqVrUw3NXZzHIcUZCFVKNhg3xtRsvp7Rj3cVDAnpSRPaofpcvF28adE7U24pKi8d8+ur
CXhdCK/4kxcFhqd/B65YXsF16SDg2/j1yJ/lPiAzASU7g/ucJRm1NlLBjcSQgJ3Dumx4HaS1kqt+
5CYhRiCHhJ8wVJCh4rBYnzkroQ/M2vbC89Ezyqss/T2l96N8qrSHucJmxLe59ZLHJriK49lpUD4S
kReBJcAqsY+JfRqHtRLnQuIU5ar5oXDSYfNgh0OC/P03zspMR+Wnbi/If28VV5tW3RdGjIuZtP1E
1pFvm21YDr9K4KoqzQa4oA+AIr+X9vgaIe1pqLwnyv6fM/v5uoGnI/gg8A+xFgvB0LIMeQ5aMY77
yFx0r9dAAx8rXosRFuea2+jQn+s4mj3biXtGWKG6Wl1RH2YyYEOtTfSfks+7SDoPZ81LGusLQXVx
QrhsbFlP4/biTuqG8MQfUNPI9GhTozQC4EbC0Iw1zlVWwkc4PYHF4gFpdtIHATKGCBOpnuAtHDfd
lpnGJq6k1yMRidKzG1n7qDc2RcMCNxu/FUl1kPFLy56/3iHzjH/1AotogIxTq5UZiYs5okYJFdI0
tW/B+wrgIvbQQfzl6+E+wisWE7Y4eqA6qYCt0nCBL/UDVtpBR/2JcBjpZt/d5gVdnCApx6CJiwdr
bFfCwcfO1Tw6toUL8tpMZVrsC611UUfSLNzjqbsXLDmW4J7obg0kcuZxRR9GCM0hPN6nSL5X3nwR
i1zizNJIFK7jBtQ3YWL9fk/WY8OgfW1lN7hXoHQ41mFn5A91q25Mp8NVpJY8iNlVppH7QaOPDUqD
ymqjbxCt2rF+FRu+0BP4c/pAPd1B+chFnJh1F94eA1AWSSbAsrTrSuQ+d3tAHI2NiWtP19eBXlbI
r6qwr+PANcfd11OxRLn8c/LNNzGc53OcWsTMKk8t00qS6bqMn5ULioRpPtel8HNVbenwa4h5ULUk
cNXgiZLeUmSboFoGNvshB4jK9z/drruqui6so/ZiVoDDfP2Ay0/1J+d483yLFEAB5DKkZaSujeh2
SqmXle7KCEsw/L9TwBB/oQ+Ag2OxD4xBsIlGJoZg1qm3X12eB5JtbCiXOOMDj5LAUo+VuCX1t2Fo
/QhMLWNsvZ7tKyuMxpfJIT5kPlbS0E9TEtBJ//tU88S8yQ0YiLZF2hjquhbJxigfrdw9RVXjdRxF
z+7ZRnW5c93g69leG3SxGuo8UambucjwsjEUkDMWUEZjuIrGaOuocVOJ1C/ksLIIlyfFhy+w+Mga
kMata2LYNlRh4vPQjj20jj0J/LjY4mL39VsuW1Yfxlvs/4gQB9psGK8L6Cbx88DSvH/0q3Sv+w01
2hWs1ueL+O+3XJyEvTFqtJS2urZgWJ2nr+m4lsAu04wPr7QIp6kFUBHVMISevkhY3oqE3WCp+Kox
vC7ZyWHb0lmCZzymBL4k6a5tH5Mx99wWRaj0t8nrlaW0NslLXgIYJjnjEttqBJc3TjmUfq8taLuk
SQVKFPcqUnqpnXxjDAptwMzjbA/IsLq25t375lRdTswSRNhNTgxEMAKICFRIAbZhtgdyAlpgwhOn
HDX4tXjyWTjX/+5cS3+/c7sGgNtSYnVFBZzQlB50LhTIG+NqioDEgD0MUbsYYYysqm+tbSRrEcpE
VCK/pxh6RhaxXbKx8N0DFegeTHBuijXXnZV1bc2/fxOjeNKXGli9iFH0kiKD5WvuMPPG/+rjLeIR
JdIe7Japa2akG55pxwj3MpLKQGv5Sqd8de4WQciRNK2R/6trE8yVKAXNDCVHXPuIjkLXzOlOAhlB
eiQ6TGPyI4/XFNqWFekPK3URlYwYWT6Z8PGUsQEgwfBnQr/mR+0WVb0LC3kAVPkascWY/9cPU/z3
Um8uAkfTGFkxZkoh+ZAvvIBRoWFn5zoSAXTLfxAxeVaTgFSniJ9CzIFD7obq/E5yCFfDY+4HsuFz
Xie+AVuPCMeD2UKiRibGBkYHgd3boU4k6tCl32mvffeLiC6UqJpmFlQgNCjta9D8Lltoq/we5I1l
co/3L5F5befWdQwdj8QBpAA9LFyVD1P9yiHfn0GAObO8EaoYX58Lny7nv1OxjFg2rcvGinWcfvVD
n5e+DqTz/zfCItOzTGg2UonJFlblZ/W3KF7TJPjTkfniey6jT9U7epUWyBtU92tgacDROyb1mTRl
MMvdD9N1MewT+4praQBfSo9oKUoO6IGPj1GKuiB657SJIAzzIpLXIvrN6TnOv4n6FzHqlWNxeQf4
Z8W/mfBFuJJNPplsRNmFQdYGNb1EV1fuVIZTbG+zKvbBxTyNdu9XbbWScswn7leztIhcXd1HlPX4
1Dx/TfJxw4zEd5IYXsm1Z6Cq2NRd+PWn/zy+vHnZRRJg5TyxSYtv34YMSUd5rQYfAimethVbowqc
lSRnDo1fveFiX7vGVKPNgjck410En+7+tVkzd/w0WwSdH/c32BJCQBqP8Cb8N9BOyAjDG0VwiUkf
tD4NNBucQwPHje36ZX7WoWj49TR+vkf/jrmI0mzSUiTrPaJ03ntt222GbC0kLhFG/y7Lv2MsArHT
6i0gTRgD+fZuyB4FvpQThTR9Iu5tFz2N1o73E1RGKg8AzM2kLjw7lRw9f11Cj2oKWuc6IyMsNjRs
NtODB6WPbhyk4lbuCJ9/478PulhSdVybSZ6MmAz604LeUmufXCtZiYqfbRVYsTMYmBs6pG0Wm7Q1
hJ4nVquuB0lD0EnD4YZnPxQ+Ns4CP7VWzmH2YVWZoLFDHhBXdBQIPtxI7VjX+wTd6Gs3T6Fb3vWe
66Q70y5hekSiG0WidheP7rVD8pvcyaH0lBzNLIF0nG3nfkvqnbDB/C67H6nkOFcSz+QWJKlQ75lE
tet68xbcp21WWo+mzCEzU/JmZ9FabMbRCFpBIMkW4XYnj7iXHxQfcK5J82cb1Q/2kKgNfBh1n0sg
djox5SvLexZmfL9tsZnQeYCyoK4z4JoWa69pY9RPOa9u7bT1s6TxnbY6u6723AGkZg+5EUJJBP64
KbrDUhZRmJDWxcJLIJfFToSb55hKyDEIB9Qj4Stz74oDmXSfaJAi0/KANDl8SsneaSxP9GTTFGlY
FejLyQp+MOaujx40p9hxMEog4+XbtNqQanrIoCo3qzmAW0zNBtIVgFjV0bfIlg/wk/WAqDxLTV6c
uniEXBymjx9pCnkPbfIBbgqcOAtFNPq4B4TMhs6Xq36XNd1Xme73SXeIgF4Yx0e3pFsh++/cpD63
gNuzoLUKUktb8i10CxNfcycIAaGbjR9OFoQD08mnRnEY9ARlqyJEk/wc1dk+S+PrpuS4RprA1Tut
tRFW03kaSTIfGgoidCC/9nVk+pBIoSWiQyETPAEbkh9L2G8s7TiZ4LN+QfvkKnZBh570LYil6Bzf
JplaEVdlH1Lj98MtMcBx62qkynPj4kbTJS0nE6KOCEii5QWSpn6PatNznBSQAvRUUkBWXVqQydaP
CYUyJsl3djkd+3ba5XI6utTxxoz/KCDT2DVDDeRcf9dbzklRkiAdUADlPqExt7OLFuATE55NbodT
usTcs9uOQEnW0sYkHDRgdyuKMs3XU/shJMzvCpdB0O8gtO0uKzRoCJtxmWhQ0LGnIB7UlovfzIhC
5XYn04ar3JM+aCtx6ENsXYy5yBAkayZVJIlxUW3m1ZjQuHuKu37F4+0PI+HdMb0YZnGGQrW4c/KB
sUvXpgHlL2X9A5aK9zV4fL0jLhQcSs9MOhg/xZFXQunCauwDulF3imCzRvR1GMiuF7YPG83v5ciQ
vQn1SDt6guoM9v64gdjgztCYLx0big7Pzh+fP81POxV0EH+sLPyzST8rOT1l6W3DzUCLLGAXjqbx
mwF4lKbZJgKkUCdgFeC+zCvoW+qesHpvmJJNTCEw2CPv734OiXFM9SeBNjZIWSGHoBNECwNTj/fp
eIn4pZjVJngbAt50ZeSXHh3Pht0mzdnUEi8TLEiGVSvOtbWzSBhoGVmcRNyAPkG80wBQmK7QnB7q
q0jfQOLyGVCIA+BxZsDbW2jYWbNKzBpmeW0tLYI6Tzk8N+ZnsNlLVrXfBA6mPHNWeAefRoQ3u2SR
DZAa1K10io0LJyQo47NNoj3aCXtU2v/PvTHP+ZvET3P6eqqBa73oOjgtrtorLT5GZbYyzBIaBoDv
u32/vJCVktEUYqHAx8cTtHzI4FmZvNOc4dhDjMSxw1GcBbeAj2uOqSv3BVAjcZbBdtWm26JflQOd
r2dfbNZlLYlMWp7DXcW4aA3zR+1pmFKPd/AcVuSkImvTT7XvxviVWfuIp7dfR8GVVbS82fVZMsBN
AhHJMNVpTA+pXmzQMFzJQD49xqDJZiAHQ863BFr0XOMO6XGMoUQaCJjH6qnwOzbu4Qe3sdasfpa6
vP9+4r/DLYplduFoEHO22aWu22DoZKjJreXqB5RC4MwhQmGgTddlSPNZ0ONKaCLvMrgVWAwnQQN3
ifK51NWmpO4O0mOhtAKNjiGpi5VU+/PN9fc5F1mw1idMALzFLiXiWIa4meXYZ4YPc53915/540Xx
z6r/O9Ti5GmiSGuHAqtetRDO1CCOmpi7DEaJCdRkE7hcZBkUl9N0G1lQgNWGrd244cozfL7S/z7D
4ljq8pG0xmCwi11eS3DnsubA4ldRumdqAoCmvRhg8Y5xv5dNvf167LWZXgTsuKlY4UYYesauT+7R
BiEnjXNof691O5aAgX8WH/xfcK9BG/BDb76aJmFYQKhBpQB5jqijresa96NdI8mu5V1f9z8rgOJl
BjEd3bzW1TRtuqQ+N1a3z2L3Lo9KnM51dsPs4drs07W9uKQ54AFhFAEwkg6nCHgPfbgNQO+ksi1d
XE+5uoK4BCwxWwswuTLZOoQCvClgCWLZ90ajbavSOdqEHJOkd8+dVmYBN8WJtnRf9MY94CDo4BUA
p0eudtXX7Zko8zVq7OsRExTmHaMe19pX1vJgtDToaKZ76NEBDYuKKzBoAcndg7Q7J2yGdgDyDHrt
Me7i/gB7xorVL72bQogOZIavV8PH49vFpROvDo4hIj1bHJ19yfWcsb6+kMK+Hxt7o5rqCCx+6ZnQ
+ihUEWgZkofBGFaW4ScDM2IDpmuhlA+s1WLgwrCqsaSsu0yFuU0o4HQje5Fw3ATKFEyLl6KEqHre
reSDn2x+OIO/GXZxiGM1ZMC3j9EFKRwYLe3WAYMiqZTvWjlkUG3cgIyDhNYcFMk3fTnc9O4a0/vP
q70/5kDgoUi3LcpgVbtszbdNpuOnRXWh0hZB6dbbRolgcgbp6bqeBjkCFNS6c9sjpjym7bATY/YM
peV7AWkvcH0tYERdkYdazuEOt4aammf+7+NBCcIkcLKAlvEf8iCuBO+zj6gtmy7OtBokan4slePT
7saEmklR/dAysbIMwGt8N9zsywkSBSAlDDA9YsOR9P1wuhFnqQZNO8jbNdsmAq9E48dxMh8LYvEQ
QuWdb/XTbxijmRBEjtwNtJtvh069QDDqYGvjTVQNLmJ4DTI7Di/dhPHqBDlxIGG7AhkpKDb4BCUc
RlHHGdwdLplNWI/m9ZBBmGygYesA4d2YGVjE5W1C3O+Zmo6mMgLaAOvyHYxbf+hGIDqNoJ7u0GG6
jqvx1nLyew3+KxktPCt+nATQmxMw37Z7rbV7ByRz3Ta9QeH/t9EQBGMOFY/Z32Rspi20fnGBTA+S
mj6MYzYxOuMj/zlUaABMzE9x8CElCPtB26VohVc1OefKCF0wsCB4eZVV4+g1pIWbOBw0IQY/DGYY
8emhTyB9E5NvBiT89LIMXZXsHKgn+EQHsUKI5zyCqIiBWbL0Ay2qULdLT/H+F8s06MsrqKZrO9Oq
djOxRETwG9gwRx66brri7CYd43NapA9WBpmQsfDHCU1yrirgzUC25925itNT6UAufniyBcI4hVh1
BvD1mBK4CEfDoSYSOtVp59ey3uQk8jNebBQkYatoP5KnKsc9GU8WWTcJ+w2b9k2t1CYBeqikJSqS
uDolxUlSdDmrFu3rLrtp+qkNRN7cKwESeFviBpLkvycIAeDvGh5AQn8w7HY7FzM02EA3zXjCbO2i
tt+Kkk8BLQ+QbD2Nub512mSLfhhKWM9JM5wYi29ye/a4sOKzpWL4baXU2jhR3no5rhmhJFAX6oUz
gBYjQDzKmwfNSNLAykDDAjJxpVD4yXH6fqcsYtfYSIu4HDuFHKA8P33XfTzIxkD9DHw20CpwKzkA
MjrdGz/L06qV7pwW/Q0L/+xTi1g6fE0QuMgSYGjaXQuPKN5canS0gWvcYtnCd5QhV/TGEMEoMHb2
Sq72sdsycxn+Drr0uNEmIVunTJpLfpXcAFZ+lV1oUN+qU3IN/Xwv20ML+Sm/joJoA6jyBk8BJ6t+
gw6Du3JZ+pA2AVwJLXBjDtqglixrJHlf9hOcNxo4Nwxe7aZenSjfnGQYN2tqIx+OxsVQiwQV3FZO
UABsAOyLdwx83y40NuuI0QU2CYEeCQ+ERgzUnWFgApji+8hrd7orIWFTXWz7hcCYe6jdfVtPoWDy
CqAkX0TqZ2FMW6lnPxywEHPJniJEFnOM7qL8FeUFT3Pu6+qqR9JslWs+MOb7Wu3H51usd8h1DqXh
4JzUc/tcdMmN2QHXwPuRwh97AqQSIKHOgfaXEpu0h5SdYKHjav4QoawMVD/caqgBq5Sq3pO4D+Yq
Tx6dWAPYCzX80sEisWwo/Wu+hcIJyp/I+BEHTWHDNIGACtIFOlRSKuu+Hkw/rx9kHOj51TR8a+xv
ZfdTszMbMowSOZwDSx0DEjX0jLudN8Q3DYp0tL7oMj4BhHdouoeapz6cUDJRAf0UnTTiHtJsJZtb
pBb/Pbvhu6ibs4ias7hGtTVLwILG0unhyzCOr5WlEMuTezUku65lF2NEmwTGPgV1Mq/R46vaAN21
v7biwcuibhcPv9Jp1Tvg/d6Zn2r+A5obiu86jpZFRlE2I0tZrsDNjsMClGBYKxzkefgRH8odsO0p
KubTDhMe/M8i/h/GZjOa5E0tJZGpUWigCFySynjokWIkEoaUdo02Wr6J23ORXZLIBY7nui/SQB9W
jXA/vPy8y4Dr16FyxRjogu8fwHSHnIOphFWMMn7hU/hR17CIuUEREIsynknj4RRGJfr/h0Su1sYW
OCFMwGL8xX2vsHWgBVyMj+Z0KM+4oUCrPwQbDVJJvo1MMljDf6298SKuQFW+HwWX1cXkxc4S8BU3
Hsb5KmutVOTeV2z++2oWhAFBC6bAu76f2hbAysItegSw8vtYHqL8btWa7tMYBPuH/w6xmL1e72Kn
ivAuNfxjCmiB1MW9WUL2PIW8QRdW7ZqAxp+D5O85++9L4UoKEiO0Vj7ImxBKwS2Y18vQw2jmCYCY
31L4uuZe5z3gifBJoQ1cjJCnQKgB0FAAV9SpgCDWGMMz4DnhELpXaMwUWx4BCF7kfoykzyqYN4x2
WILH5JTq0JB4CGlPb2n8UIDgb/d15qEpu2OZCa36Yd/2nfRsvQDr7VrT7mwYiY0W9ScD3iPuqXbz
3SSsLVp0WEM/sxEQNDexjrFG5RWJxBbmaXAckszw6bRm7v4+E/lnhiD+DjFum0K+atkxrQWU6Vrh
lpcJOvieER36thtWWiKfbhtom8H1w3Kgt7YkUoL6P2pjg0FI7mwQbue086Zyn92W7jTugrknvrtQ
xK6di7D3YpaL56tXsY/xHJvXRfcfMl2M4e602Eq9SkXUZE55MU7T9xi6Hw/1Bp24yMdXzh/bYAwd
DhEV3Dbwjdca9Yv68L8T/Wb0xQE8krGF4wpG78DhrS6Qe2DBuMvgyAqNC/vQ3KQhhiUrsBXnPcDv
z7CQ8AAnGrvO+tjpgx6FOfLRqC6dZBDcS267ApJ29gtlv63+IUnukqzyRsgXZCDdJ6YIqg5UbpNh
zRdBOvvZAZgJUwq1UWho+UmHhi6vu7s6tYvtYMVor7aVHqT0MNjdsM2GjOzcNKd7zU6hf0sacDZA
8qTOnrfQJuxz+qOB1oenx/oUMtb6cE7RcPUZaRyatKvDQoNIRbaZwAvsQNszgZ7SFLpa3U9DnvIc
/PlUQ728O8FqzGsGDsQigAzxPZgT50wk0jOcQQCsKaGg10Bh3VFa4Zs0eUYz8ZTOoO+pwQOzBusN
KrCBLaY9XJsgxwnjsIQDTZ/SoWs9oOu6XdSRxK+scfJiAlMtjWehCUgopB++f106WtSW//lOM6Ab
OaSOGs6Hm7vJ4BjOTCwPeBVEMRyzMM8EIp05wGeks28jq8S2IbWHex8MI5xDx7Uz181dLJGKTcWm
NacDtdJvSiPPfdtHXgxMNHZdmCfp69dP+ycqvIurkJlEKRJkHFjQYnktsGFpRzO9g3/QpQDCe4D+
UASKbp7f2fW0F2CjGFAFyQcnHECALrUHXt+6TPMFEmNfZvk3q0rbo6ui4SgnHANjrEmgCPV2o6vI
gH4GFJW4nsIeFS1h40VOkUdEBq18OJGZiUfG3rPLJ7t30Nq1vaayoJADgYEGfsr16+zCljUORGyv
OKmvuri+U0W/BYQDvL959RjIa2tUw2Dp5wivmdIzi9IDr/X/kHZeu5EjyRp+IgL05pZkWfmS6ZZu
CLWj955Pfz72HGAkVkHcxV4MZtGD7axMZkZGRvyGtyoOe3KjP4R1+0B/5EWueRr1AK4Hikp7iJV/
+9NUJXEqMNDGLzVaiSRcjfKSibyPtcI2IbMGWfUd8zSXKwABhnGl6XGWEXxOAJXF2scpKlqDTwII
rscuqmw3huK9mXhXoqqvVfjWxlp0PBQtCDStJ+FTHulDAklOj7NZA+RjJ3/y732nQL98rQN5libM
E0QsB4sINIhwF/uciQRqpig45SGNlm4bTXbMFKj9lD7UqnfreSbWB9bKki6YrQw3D0mctEwS6nM+
Vp825VAKPUm12+LKSQDc0OKBsCr7W2PvH4uNuI3FrYACf71Vg00XOvPchVW9rc/P1fMfslhwaKu6
Npo8lDIzsmPkEHLlqUO/QxZ8WzPHY0aSmeDp+PV5Pl/x2XtVpemkgwU54zfphZLis5pihzEJtjc+
Uew7ap2MgzdWgWm2p4/08vWIC0LXPNFPQ/6FW354SvRjLJEMMuScScsv7a7bz8Ioyou8X2NznsfW
eSxmNV/8M3NokdpWQdOJnUC0KnP1B2e63hjoKprT3hq7g6D3hS3ET3Fq7RXipxsAF8qABKRNkWzE
kgdek4c4tYdXVSHtRKm8Ac2LmG/MlzCt2Eb3Il8hLy9KNf+sDoV1aKEUSGbbtM9HgG7nEGrhkJzI
HG0tjhxZzXei/ipF7YaqddJEdh0dE+G5lAu7l49DBi0z34aNd+sbaPnAiNHMN9lq7FHL78IS+aga
GoGouTRpaFG17Upx6ez1wBJ//MGL7EYbPU8Skz45WcCqQ+G3oqOo5r2ubJp59y+vHQNTJvJ2yuqa
uPiQiDsqvjZMLMumRi5rP+3Np9qdnGmTbcTVfXOWGs9zIiho+mwjyHvz80cQjNRqR2huJy0ynRya
T6q+r0xobYhFdarPs9K3KHdTnVK2pn8XCG7gxk56TS7q2S3WPHS6Vumn55nwYmaLdRRjWYBxXzIz
mz4YnpgFYAUUf/fpb2ODx6ZLy8qQrwa6adTmdmsqRcqF78ibjOcG5loSim+L7a1GgdoXZhGfQnm8
Gtrv/UAB2kgwdZ19ShGZsIe29ndY6Th0WDF9QTlAohoZp6+qB9i99bNXUf+GkrGLgWlrm2W9qxV1
bk7cV4HlIMtAwlFhGSqJ4TGUY3cSQ8WWMDtOvXhnmr+6ViWPkFdKRvK8JRYbVCFLU0UN0RzsjRZ3
c2bN/NGxjU/mdDMqEaTI7q6b0KiQpPdO7X7pE8WSWk+PXfSaVQMyW32RuZbagXJvHTFtMd7CKq4v
JLcRjMTVUrXZiCYkPzErdmppxPYYByux+FJ8/EsBwt6BJhrq5Z83utprUYnG2d9j9aLu2mOwa9zi
kOIQiGvuqeztCZnEYZO7zXO0+Y+EEucvvli4Tz9hcRDUSAhTLwJn1evfUw1/4Hx8yL3AwV75QQ2B
EZgFCNNvY4m53ggBTo1twx/wLQCuKTWPU9jv2gIWtIDpbYvUDlhZ8I0Hrej2udK+56V6qFLdxc9Y
BRP29Sk+T5JEfjttN7rfMz198dGNUC7FNtWTU1xi8tq+RobsxiNqeWmx+Xqk8yozKq1wgDk6kOEJ
TouDa/XIAk6enp4oBtzTULZ1Tk4j9jdSb20C60rPFUBFodu3r9J016YHAfmctA9g48iuEI2bzqzv
J/N+7Hw7j83nr3/e+Rt38fPmlfpwqccTf6+QmOkJhGOnHczhZ5kcWgMNqPLKl9GJQCIAvVls0Ekz
8rsovFWER0AhKz/jQniZP4cIGAHPElbr88/opMBKTV9NT4WFWNNoWEB3K/w1fejB0W2Bwl+qV5vC
oKqsPYxUwP1hTWr90p4ApqBYqJCjzbKkGwiaoU1yzoeaxHv+p9P7kd13GG12/3WBkDX/ONJizS2E
9dUmtFKSmysQAryQjE0DtkzpV1BFF44orex/y+GLI1rDyp7UgaaNop6GenYajmyZCmw3GjbqDCsp
6aU76tNwi63e5PFgyHOLTN2V79z2xve4crBt3uAbem89QAftn4bn8td/IFR9IYpbf9+1QKQlGYj0
5/2jtN4QJ5Za/JObOhRo9uZBtcct7Ryn2K3BRha9yL/ZHuOZOg9pETvZJac+GAzEkWRAArrRHb1C
ec1mDc9kGytcEEOEoIsK8Fy+b73QVnhVp1Z+1OUGrxLZlgKKJ2qafqPetSUn3a6cpfMHiQiYR6V0
ZyKnY5iLtchErxenJi9IuayfoLK/YyTjNCataBfcGh5LiMJSNcXjtNpRJgk2a4WzeVstboZPP2CR
WaJArCDGwg+Qh9bpRd/ppLUjtDbEvAYfwlZTaNhlKElxSnIRlgx4kXpauSNWhlj2XsXWDKfOyJgF
BRMTmn7QjytDXIq+hJpZG0FXqXAuJWWMwjPyrDXn5kTwNLh08B2lQSXwr7S7g0zblb9d44BceKlI
Jh4bcyNKY8wl6ktLI38UkHU6hVpxDI2nHilY4V6V9yBG7AyRRF0vN1NW7dF8dJO4EQH0P091/hil
9VWr+jeoSDrqdKTStFGEwBXy/JvqydTj4JBYsv4SZitPlQVsaT5u808m1VFnE051mdfHca75TU4g
GwLPmSSUQ8ThLeh+tS20qD57S1rRVmGMtqJie32MlmywXzlV57GUn8CtYGAdrWKdvrih4hBJqjxg
1XKvI/tO3VKlqhLXg+2DQFHQDrTMV7lE8o801sl0EH9BPt3IPOA0pdiDW9nVvfKsGuF/v4kQ9yBz
1WWZN49pLc4Cr/0cGW5+GXibDS02xcU5+bf13pmO4phXFM6cGPPUFUDAQurpn2/y77CWuOgsGnWu
ll5ECIzS1z6PfsVwUVQZixb/aT4tggxIoqbYZIkdIbDZCdMxzH5HaIlW9SEIm5XbZ75cPgedj6vA
NvkcEUZ5iPW4YhXiCREA4SlSXlOhXhlkQSk9n/Scx3yIO1mumEYveAWiNqGddLzfDQiW2dNATyBM
gyu5ApdR9ttISFYKDOfh6PP8Fhm/NvRBVc+t7br+4Ulvuvzf58SfB5h/wIepxSWQrsRjanrR7FV4
uqkV2oIsu/m4snXWprLIE6KhswQ5Y+cIY3mTJcltpyrOynE9a6IQMT7uzkWOJQhCMxU9Y4xDvvMk
TFj1godY4YrazzG5aiwwV+2u8fO17s3KNlxcvjQi9WYSLG4Nr7RNOpdVJmAfm4B1B9w1vE7+qhLG
vOfOdj6Uvtk7B7zQMjg2GQZduB0VJ826qVQEt5MagdZHD2AaP4S2XOmUuvSSCw8YOzypzbTyhL5w
i7HW9Gp535DBi8ujpwjS1AOeB6Vk2brhsm1U+ER/1QXMANcZyvjTpv6Vbtfc4heaBv9/HD+MvDiO
ehuPepQxcisdq9Qpj6XjAXSxs+gQ/JmrIiXAoXrtTbc64cVZnOvRWdqxuQIte8raW7T1qDge40B4
6gTVVRJ/qwTTcZR9Wy47W+5aZ0gRkk79fYQW6MpWvxj5PizC4uAGfZkafj9Hho0JhTHZzmkEUMLA
ncWGG7iYhCrwaeyFlZHPs24+PCpvM5aXz78sClVSruL/QsgoQE+9TICK3GAbAujQxD0ULswt1hoN
F+f6YcRFamlGrS81KiuvVj/1/sbKattc8+u88I75PK3FhRrzwoijigOFC/RgmttquNI8Mln/2MbP
eR64fRg6/di75STtLD3e8eq5DSh3hKH42qvTVSuu3bZ/2Tdnh/zfif+F8n+Izm3boNStEFdSAfgM
PVVpvI9z8ZvVKo4xEGIQ9RAytCuzTWE2+8nStkI8PWtReJzJsX5Ifz7u74TJR9ZU2SS+CDXTPFjo
XsTSHaqntp99q4H36++IlQEiDCvkt2BixmyhHinBKmSMyPXl7wP4C2vYFblwyBAB1csDXFGn9I0t
lE07D16BQtmxvo9IyvQx3gnKaxgqoEc9pHGQxzdLBhjbF0+61er3QMRGe/Z3a229l+fqyIECwfPK
Tl3ZN8uCT1olcDxb9k2Em63kio5u4lqBrmz5bG2MG3GC6OVUtnxlrp3Oi9H5w4dbhChkA6tKafhw
0UGoXMX1j6EzbqHR/+P+snZAFnJj/x8SP4y3iE3xFMai5zEedYXWCYRjVN10dHtx061deveu7iLZ
Y+3YS3ZXvihO6oaPay/Ay8nhh1+xiEnQSmNlnCOk/NY7g0vBOoIKjza17V93uBsjEG5TxKZAaK+V
qufT+dVJmbfCh5MCuycOkEHn9GIl7kvWdV3+ScbJqcN8a6Bqb6KL5Avaj/9xhy0SDtCVnamGf2cM
PHjc1Cdlb6V2cjVfQ92f4pZ1RtLG/XrYC23QT7Hqr/7Oh9mKjeVpgcHnDkBTxn10SLEd0oZ827Rv
lvEogzyXa9oufnZQ/ORGoiY9GH+GoXCL3rvWG9A0wjuq3bdjMbgiP1jzTl//xHMo0ZyKfdgLy5iN
gKlYGHyQym21rYhg9iZ3Zj20Flf0F6RK92ursjrkIoI3SY+mdc6q+Gq9oY9wIxgdEPn7OH4ehcSZ
QPl6gbjrktAehD9JmOx5569M+9KD8cO0lwz60eqrOG6Y9jgir6jSePZuRWkWnbxpZdTv0VRA78EV
jccx+J1yg3ap7w7pcWrufAFUaLCGJv97HS9PhgVOENsOMJlnhqf+4IWVr/CLpOEqhHbZ+YMj9D58
0vKqabdG0G4F8VswWlcR5O48NODj5Dt5uAsr8SEJs6dpgnojBd59InRO16nOACx7wPQ3HNGoBw6N
gw2CEkctR0/wMJSgLHNEW/TbJvPefAXYkjiqT1o0GbZV1veNlq8s+qUw/3GG8uezP+hinMRz2Gkb
fRfSabBi8THWd19/2gvdF9bww0IuYiwVCpovc96THLzKFv8gZBE4gWTnJ8BMiFtsAixDxi21P+I8
FT/0EdJ7c/8f1D0Xng//hHuEycHJAQIFLrJ4bzRWPkXaRGUkLsxtWtCVGuOfuomEddl5v6dCuQvN
EEGDeBsWug0uA1UbbdtFyp9K9LZm+VbVwraRgef46rZDexLwKsjYF3yIXVH4o5v8iXYUkLKP68YJ
QFRN6j5HswDxAnsKkQ8PuESnB0Flt+Bem2jxz2pA+wHMazlsZXP6YeYGDK6Av7m1x1xALsh86IwQ
Nl+7D1PLqfFzqXMXCWenm9L7gJdtocDWSX5oau/6MYqx6nUhy7bSePee5W3FSP2VW+pdPCfYZZdu
EzXeqnW6FckwpKS/FyPxpu7K3TS8CfDa5PFZRoV5zPdSXDiV+i2RXoP8hxg16HGCzkj9bFepHRdy
+5sGwbVcRIi6jBRw+0MRWbaSWZs4xiPhWbSkLWVcN/Cjq1qJEfGW6RJMifZrAG5nRd5VOtYYoKc3
mgQKTvF9zBlHrIF6UTvksKgUPFicuhwfrDZ6L0nX/Vhih1yn4V2f1QJfAV5RVdwJLKXJv9Tazvzk
IAIcy4mVaWALwmDnEWyxYtMW9XsrNPfBID13WkaR0tzmQFFb2QBqd4wVeDH+Q4Q24igaB5zge6cT
m9+V/+vr8zAH8M9xhV4aWs8zBo53iLkovShW2CaemlenEdSFUCfPWdVfxUWHRNOLOBY3nqZsvh7x
/Jwrpg5tTQL4M/97seutuCebS9pq9ufS83ib+z8MT1i5W9cGWdxbiGqKWpc11akvG7uj85sVPSQq
2fl6Lhcyts+TWVxWcpWn3WQwjv+SXaPMh0PNPZlpcTc7qk3Q1e1i023kLZw0HFTGffpt5QfMq7X8
fsi2w3+VQAiemQQMmKClmlRXJ/Gh3QzX6GToN8mj6YK7dDTIqDau8eljclPs1i7qtZEXaWIfd7kA
6fWv7YIjSj0vmxryCtZu6FrFZCYrM53j/9lMeZ2j/YSE5pmIt58RuKuC8epNv1Hc2RxX2BR75Tjs
suc1ytj845eDgdA2KVobVK6XPFdjQI7UpE1/om3p+AlQ8lV0zZxUfjHEEpKlBXGoFF7BOdhkh/69
eZRzZ263tVvvcXiJrvSr6EhYXX1krI27OPHhlCdD2DA14zGibzEcirtZ5xYeqYubWv4UXDU349Wa
5tyFtI7y6r8r+rdN8CHZxfC7bgyzmj8fZm63428P4p93p4AkUumUrKHQLgWAj8Mtrvm6lFR6M6xu
256GEHiCeJeEa13TtUEWRwDDomzy2JWnoXqqA6zoKkD1ay5YK1vxb0Hrw8K1Ql0Igcz38nKB6+Ee
V6CVkzV/8a924uL5M1UlCmji3x2hH5V9dAcBzTFtCXDgmrfWBUjFvA3wmaDvSqF/CQ40fS3yapn7
RvHeo4QiRVPix1OYV0GiPiH4CGVVnDa9XKPINhK9lOJKNRokUzoQzvK3HjJy1vu3GRm47Is/9N6b
HLway8PXa/K36fx5Teb87F/e12JNPBhlJrQv8QTpy9yh7g9jM763Toaj29audcmY/V15bW5hY7nG
df4n2I17VbSDm/oudi1Xc7/+QRe61p9/0PLaJKWNwpmIJr/hwNP/Ccku7gOHdtGuxlsSkIejP9Y/
u42yAbpUrV105zX5z8MvLtRc19NYqfB4r5K3sPst9CWFCHGTTo2DxMPG1A4SqosaL8Sv532x44kR
AIYkM84LvD6b98P29xstHuowniuk+rSXtspdbzrju8Rpg0Esb0JAU9qbhFkvYqBPnoWk2eb2+Uiy
tUoO4645OyncPhRLLcQ+VFycFx+hUQq9qRp2r1BKPwbNOgpp9ATwKEAsW8j2jRbZTZNKTiIhQser
/EHuvQBCEQsUdoLTDtAzvdBDuyZUjko/sq/Th0LI7bakCVlW8X6ovGLX5Ul71HjwPQsNbiT4iACf
0VXImflLHRUVspHCQxAmr3Uab6U2rLC1st5BAsW7vsfuMM/cdLylMnAqxW7rmfSC0QDb5H39wmF/
7qwq2wstaPwscwUlAWNeC8qGrvP8DBRvswgVQa26K/zGSTL1T+SRG5shFocpj6MWISOqIUXW7cNC
AeZkUAyK+3sTY9yu611huCkGI0WGRt4nWYnDaPCYSh7JbyfwjuifpdC60cfwhPiXZM9OXvUwHiqx
/iWFg7aRu2iCy6+JdqboL0kVRI6pYDMKt/NnP9w3TfZLlfK9r5a/s1LCkCbL9kGheo5pJfETMki5
m4E83Fbl9C6P3X2pGbg2N+0PiI7KBt2obuPH/bTzS57tAlgMu0+yFFXE/iip0JTUttuJnvlLR87J
blSURIv6KQfopVtckxPaAgg/Ix2u2QYgMKEIw83XO/7CScf5AvAHbVkd/Nnfm/TDjh/UJooHVNsB
Fvg67zRbfi/BxCDysDHvrJ3mpNviBc+Ru3UH5b+y3J/D3uexFzfaWNECY6e1J92k2oGiVtrqb73f
3AaKcorxK620dGeVrbDFaudn3I8bLtauqe89Of4hZvGhzCHjtRKUBRQl5Clghd77RpojujOlp0ip
Dl0GMyq7SafBNsZyL9ByLRCUqifhRgrinQwHqGpQMTHifYuqxDANB/ycf+nedN/J3o8olt5zGVvC
vIcLYpVbWVA3o9fe6IPxzUv761JrdShQyV0EKjDvagfyP/94YFlq8x4tgFcYHa+iHz6JavurR245
Esd702wMTM0Q4A/XcpHzG5zY+YHusMhFPN2LqRZ1eJnrP0dgs2LQ2V/vmbURFp+NZdLLzIJQIQQ/
NOH7lKw+dM5Tnc9zmP/7h00Zjoo1xNUgIuAwc+l8351Q+it380vDtI1jft/HcDRkrMR33tqJWBt8
cRkHpRJmSsv01J22xa5aHBxJeEXC3h1hXlfAWazr5neyW3sFXMKufDqKi1mXeZgP8sBRzK7z22zr
HX4OTnICpO2sn70LGbKEBvR8yyEUahp/L58PSyygSdqmEv5bmHdudCc8woTyn7OrcSuRJJsnxDe/
3jXz1bk87B8HXFTcAh45EmzC9pTWp7j6lUUY3CSNejV62gaJnlD/Ufj7r4e8ANn+PMnFWaBuU8qt
rs3BLbffoCvuPEexpy2Qu3s8mylu7ug6j9/V79Ome/BwJ19/AZ2/JD//huVp8fvE8Cp+g7rLnmCe
7Oa2Z389OyH4qxSjSw3nT591sYcQXknLrGO0htYVuieOJTnCZpb3VpycTwsP9GGtLLD2ZRcHpk/i
wR8CBfc4SbAr8eiNByPWIJti4z296XWEX2S8kqldPCxIE0Nu5tLSMAT8HCKsqMpinFI5LP23Gg8E
NXyrMFrVcSL25eBRGUUbwqgjlv1emW6Dck3mxLz4XUF5SdipaPM/n39AOdQo3WRWe2qL4F7Evy1P
CrJAL0fio8kfuk5L3/0CgzWvid5JyGx5SO56DexeTo5gysg1phnEk8jIyUN09doQw2sx04/9mL73
gtXjBhb/Bqm0lxquf8xnPC1yJhnlUiXdduQLmfi9La1tqD9aSC9Hce8GqJyGys5rwn2ev/RoWnC/
HjNTfE779BAo2TZJD5mqb0sLCJiOvIVGCmuKOzmFn4zHzt4csSAWFTfV+dvo6Ba5stdkGcFdulNm
vx0gcpqwNGpNfqPaLDl5DqYyqSdbyn/Lo7KXs10ev7RdY7cBLE8DssHwyxyH777gX2sWuaKGOzba
TnZRolI58CcwlDeWotx/ffjPbynOnY5qCxwrNMSWjdw20RpPQLIJV19K7Br1sGQVbXgpQ/84xiKm
RXEGpDFiDHVnHssj0qBo7UxOft/s1noylwP2h/ksYlnbt9mYYE5MexjjQnO06aLvjc38FpFdzYk2
lrsmPbw65iJ2Wb2HaobPmPlotxvyK8lFMvsQI+LrlpSp3OgoPH392eZjc3ZNfJjm4lhhr+rHbRl0
1FJrHirUypNZ/6PdfT3MxbyXtxUaQThBUhdexI8y06bCKLBjNvLajSzyR7/2DvAjx8l3BJqhIcme
Kb8Y4X0t3Qf6AJ4i2RgUrdJIPsjmq4aCVqeswdHOdy2HhjKgqQBfBf2/eIDGmsWr1oeuI9IzaJsO
uIO/AjRYGWIJVzbKppKlUUyAK+8pjaPXpq0F57+CuJ+/4qdpLFHvXl6lPTprCVwWtDgCMX9r0Yl2
w7xGOi0JoGe3Y3YsrDC9S+K4epBk6NXop0a26FdoRmQeklnoYG6mAUQ4Fi+0b6rgKSzKDBRt9mg0
6XtDe8VXwCaEXrORvDGDA24iyn6XZ9iIpvJTpclX09Dvw/wu1cS70hdeRtwmt3nwM/bz50p8FkWI
v7yMbnMre8gNkaakkd6OsgFsWP2hJoZL48qNSt9tuvg0acY27H54gPJ9q7qZwpOaAxwbbuThUanb
azMabKhjTmkhQTCAnwDJkFqiHQ1PRTzTnWBXJcZmwmC8aHY1Bfyx+aamMNwD09XE1pHgxKEb56ht
bTdZvfOU5Dmlqp5EsdODStTr4U3MFNc0s20dSbd9Yd4E6MvL+l1Ay0wcb+Q0J3S3mCCN4REgCwoO
Fdbl7dhIzqAivRGJ3k0ZaDd5b95wq9E8yKYfhVaNNiKdwVtZyPUR7N50m3qV7MQJbVxDhKdddW0E
573czfL8Wa1u5aiY5fthE/4IrXsclwCvDXbXe+9e0btSjchEVj2U/FkErl/zb+TxJaA0mvR3mZfg
IDjuDYC/+Pg5mN664nQ1Nimm8N/0UQdD9CigzA0NYv6/wF3g0yYI9UEXJO/P0CMwKxWWLOothfQQ
Guqz2Mb7oK72kfC9N8JDqTebzruWcxMAem2cvg4eaydoEfZ5hcPlDtjdBlaRAdrLEBpXjtB5p+zz
AVpE+2BsfV3M5ORUFdQmaF6h7pXSxMz6O/Qhd1GyBvZfm9P83z+8B6TcH9I0ICo0XC299GgUK+DP
88D+eUaLwG4kSSv7GQNAQ3LS6vdYyFstXgnrc9T+Ku4sUlEziBBqnUnEfmhu5Omg+/s+Cq5G4dXn
HH29Cy5OSEOYGmUBFbmqxQ2io+6olxqhOpJKwOuaXTfhTh+9/3GYRS1UrtDi5BmTnILpvgCcV2WT
IxsrmPF5Xc7W7cNcFteOFExDmakMgp7u1pDSq4SwW0vvXryaM60M9ffq+LDRENmq/ERVkhOg67uC
AlqFBISXXNfiU9z+8OWW2oxqe8gxhErvTPWLGL6hyW1HwXBfE+D/p4+4VFKPEvjoRs+u7IX7DCsZ
n1JzqCf/2zdcKqaXjWSWjTiTcHN178Upot04jaEP//VkEK47/44mHGV0mAxVtugWfz7FYWL6ghCK
aKgFsAR9+gfVry5/oimPEIM+fVNlWNfEXEiSgJCHnZS8CzWAX/PYasd2JC4jc16Jf8LIcDtkA5Fy
Qj8lkQdby54FBMd1eEeUPSk885IxjZocKJYSOwnm+qYJC2j6kY26Hea/8fZ+V6TgDnNxp8qjG10d
dPR70zuzoYSro4XZRW8l8vF+j3WKFdleZdi19CMHPSvFw1PqI39t4UOtddW10H+Xw8JuoupFz1Mf
kxD1d0Zt2ED7N5v7N75HM0dhw+RdhJ1jJF8bY3tt9JKNqMOumK8LrR/t3KpPCcCKKc/5S/BjsJPB
vw7qb4MPoE1/EeT33sPtQncTjlqsgUaUsb7RH4Pqp1eeRoCCevVdiF9jMQOv8d3UjN0MeSnYz43/
OM6YDSPb6/1tof1M/fzJGERH0wenC3NHLEBlTLEO1g9QaSOU20yJd77/rdP3NcXgcIrtOn8Q/e+l
OHyXW/FJr6mLIu0tN9lNIpE5GEcVzKCmx1ucwjct2oRp+FtCWNUcr4Pwzld/m/AxAFUHWeO0ar6V
/fyqjoe7yEtuS2C9dfQTWMZ1nMjbqfX/4Fv0xoJdp/64qy0yi1DYgAsEARgfCrA+phg+RFUZOiFv
WzLTKykLTp7wM0UyReCSKOlP6Z09cYMHlGK9tLttZe1ZR/zLNurkVol0NyxkPDsG17Mye8g9Ww9f
DACnRVwfYsr4rp7n143enAJffPSxeOkQ+xPixzZ9N4wrHgNQxx57mS6hGhXumESnTO37TUphvAVu
4Bs/a917yaT+BkFxNNsCSJUV5UMUgJ4Q8XlU5O96m6ELsAYtOQ9kn4uUi/ivShV4d58iJaR1x/d3
Ge0WPf0xGqvtsDmf+Byd55Gg4NEFgoq37ErpSEVVUtOIJ0Pg5HmnBBYBRpT2oDe2CawIJ1ezvovk
G8OzNsq4RqGUz2cqz/a/lFt0lN7Q1fscVQCx5wDWp5yumHAng2DD/QaySt6Sxt2E+j29JqqjtUub
AGjTznqN7FmH1RJO5K81Ak67tSK3fCE/4ifNptk6ouxnSCKZx4GqTfwkSSgB0ZoUuvXeyDZJsi+N
xnAQOkwwhYGVaU+wGrpQ34yp+V5bvyv9RQlu8zq0y2Y4ei2e7KOEXLP+q0VKPg7l6yRWtinaUpvI
83M7lspvwpjk2yKP1+6FC6C8eWVRF4DUecGrSS3lTiq7EBgidpb9UG5K/OKrmM5u5x0BYe5Tj+5X
Fud//JF+U0AWLOoVXWkkFWXq7j6I+QosPCnVZKHWVMtOHpabODWfBFhLYnyLQxE+Xu6UNJu0fDDz
72FtbmIqUYr/WOQo1/eCKyG6hdfZRpRNJ+iAhk0+cP4K0UYAYfy7ycetLxquOZ2+vrAuoL+ZP1+Q
Rzg3lr6Ug/KbyijNZsxPw3Zwm6dUuiswwzEcyvw/FUcy3aCyB3wJ1/bPBT4QAxvziZrrQ+pS7TTX
9KqsK+QqZ3EWHNkiN0q/B9NfIoy+je8K9ZtaI9qxkgj8FQn5fJTpn9Jnw6cQmZtzB6lUStLIoMFs
Pfr72Vc1vKk2wb7brctNXSiR0smeBfQteLCz2tDnY4vIeKcUcVGequ20ndz4KnJTp31VjuU2eAhW
FAQugdMMNDKASsmI95xVLtRklOlTMppVQqzaKKmTptCLokfdjQ/mT/whtk3J7rQRWWe72fljvfLC
uPwTACwD95t/x3I3qXoILCCsyln3e5+ZtnijXPkb9d7fgVfeNbv+G+JzvCn30SbZrakxXiiWsdwf
Rl+8oIZc63zS1pLSe+eqYNdncwQAHMJuPMRuezW8rhye87o7jRuFKIjqJVp9S3xAGLZGRmUMrM7N
4AaI77niYKMXj84OoTkGEQgY0KXtrVPDSJFdccje9DVq+vkzSIHThzoTZBvqaMsMWtPLPJPSuD5p
AaJpYrDNxrdBig5fT/bSXD+OMl+RH14NIxu8zL2oPlmzCXyfO0FROrWQPKrBafDyLb4JuMHIK/Hp
IoAI1bRZy13mklkKMhte6qX1ENKxSuz4FiYvIpq8Dqh9DAfratoLRCpZceSf8vcGPhVvWySV1rCP
53cdK4yuLosMP8zUFy9nmNNdTJpao7bp7+DdOpLY7yFSU5z6LUux02YPXy/2+Svi84CLVwSScXE3
dkF9GhCkSCTZmeI1VboLjSrGMHT2C3LEBP9FcGpNqhkFIo2nSW147nX6ja91WC3g8zaVW5G7LevR
ys1+IE+66avw3axEOw7B77XVzz7T9v/1lFHKlURjVljQteWHHvPU0KACww+F0xzp2V5cU2m/FI5n
MV6wPJquolW3+IzQAJuqr4Hz1JuShwaoVTv6xmv3GuOKeGuCYVl5Dl44mfR26U+JVPJQFVoscZfx
7MkCvzrJMky7yc6F5756/HrdzlPD2Wjy3zEWQa+W+zpMYsZoJNDmgeRgyrORUG4FH7D9eqjzEGCK
c8pn6galcWMZ3Snkl36UthMd6+owpwnttjysN1rOZ/R5mMWM+sbTUgu55pOfT46ZSwelbo5yRpNg
+K/33OeRFhvCqgJvGNWOkcRgrwxvLQN9vWTGeYPq8xCLk5xGQednuMKcinEqwBDl3haf9Wel7+MN
frUwq5oJJbO8j67bVJH23lhKrlBQh09G4DcYkUwBfNC8OMVqfMMWxla4hntAZ68onqahfbKS29aA
LnAve7cBKC9zSqBgdHsV7dc6v0ZjZseDuPXbK6tW96E0vNdCFW5ERX8UxJoCuRI7Qkfi2Y3CdMhT
qXL0NKT4FFpvJaA/RxcHb9f9H2nftR05jmX7K7PqnTN0IIlZ0/1AE1ahMFJKmXrhkkvQgwY04Nff
TXXNVIiKq+jpeclVWZERIEC4c842+YDnzd2oVYMkVR4hVXwETQ87oAwEROIsZ91YuGKkqq/1p9zU
3dA5ETacEskgrwZEkx57VlhCh0876by7b833wayQh/hJwbS6MuoXwrXziToPDOMeo1qI8SQQrg26
soBZgteq6bpI2kVbXSuFf13mn9/xdHycHY2mbvMUof14MiFXy6sWTpqvBhCB33fq65nwuZVpdZ61
MlSWYjcKVp8GhabwMSuev//9C1xq7FNwDoHHlYX/mNdrh6RyNIj1SIQCkO5FguSDJO7D9Rg5pqBo
FqoPlXafHGh/lRwJjc0L74wgnLRUA+QjaKN87p4oaQsL60yeLEu5l0l2hFQljpt0AbX2A0zM7iNU
yfL81pQToalAIp7lUExI9FNWgVBTNc421rTf5kZFng/lZoi6DEr4aEGFeqk2xiJUn8oeCrP5PY1u
JzfhGnSjMS5ghbZvQaak0Q9VvucNsRH+6UEkRongjqCaPEAV2oY/BkzHWpfJ5yxSgh6y2CxLf2Qm
RB7TtWmAYV7r8FGVyPxksBa2BmtfhdVKzUCgtZlvqg+A2XTFTcNOWUxWFJUhbiXPCgSVa+VHbPBF
XggI0tauDehanLfHpseGbpvIBiMqZTA+HFq/1xEqGWrmWgTxtrOjagHHZWiSgSVq8nRXNelqMhcJ
mQ7vDviPwyN2ZEdWtyurRJ0ESlkrBlfYAU9Foa4qnkKlCIgBpRcBTZh0WJU1YvPO2JbmxrKyTczb
28HpUCbSdxVUJF1Bu13SPeDAu7Mg4eqkSqBQZENgEe3r3bayI08Mxo2FNKaTNiCiU08rYyhDv5Ou
2xLqLMsBsHm2D8sjrYzbthbrGntDwWu/0+pFi4pejv1MB/BL6RwfcqdIv7t9Za1aGxyq5wq6XYne
BHlhQsaRgUPfwDug9gicnXiB6l57mwxgwYwqBNSQijOfkUVYlG3vCeue2qcmKv0RwRHJH2Bidxx1
cw/m0HqM7xx4JLi2sG7qbPhh0MQnYQrN+tQI4DlpehR6ON8vuUsn3Vla6cMS+GxJN9QaeRnW6gmy
k0uEby7jfMOUY9FduU9ea2g6pc4aamNCQdVpVHS+dqMeqV/Zoo6xSeXr9z26EF5/ypTZszChMRId
bjeVemJ6Br36eNGwo9EeMvVoAFFQ/mAdcUtwi1u48/wLTWOLRDLBBJruC4mnTNQxrdNEOxlpvKlR
CjJ6sg5LiOcJeq9C3iSyxY9yzFXPth6z7OqF+hJmHjsogjBcMIFnmJ06WtQIJkuunbrh0ZEwtvhI
zBODAEmdYZ6OoC3ihpu6zAJ4Pe/6K6fepZeMnAaSGgDQ685c20UC803F0MsT13aNA4eY6EnRd7Kw
gisDfekksihUeyFhBWbWvKHcUHqdmB0aKrdhDZy2mi3bJNrURJtYvCh2LxPnuYIiZGzqULll45o5
dNkMCN++f5RLJ+/5k8xmG14CGGktupyDtI+kRpKZnsqvne/Ti/ucMgK6+ay/09F1tnqEkYa4+aIV
ym71/sjZcyrbIFfNgDNxJYVyeWyRLyJAtuEONj8GDa3jST/KUwO2q8yfovLH90N2IUeDFWqq1gTx
gcHkXOXUgqM7zTqga4FDuHVMgPSwebsL4NaQKoFLXOPSTb6G6iDAbL4VGOvv2780S8+bnz4/G0zE
2P04MDRvdYWvl79sVC8a/bmM/9fos6mbUF2HxA/IR2T20oZINlXSYssbAU6B6o+vdldgPJcmnz35
qzkOZH3JFwBvg0yBDQHHU4TYJMONPEb5zu6vUdgvD9hfzczmeGGYJQzvUXsgMAPs9W6RWwOaeqyu
Tb1r/ZmNGCEQqgeiG7h16I5ycl/APTBvrmQpLyR0pvfyV3dm0V1UOwaRA9DxEBJuJrKVvUgW1EtB
Jn1LvWaXLq07fYHg3Gd7oP57D54U38/AaQnNl/P5E0zjcDYDs3pMWTw9QVr4kFVU64nBHqjdI8tV
6K0uu+L0fYMXUi2f+zyb82MJM3alxkypICTxO9LdwVfc/sckwGSaASR2gOKEo9i19MMHAva7ns5O
JJYrUhcGetoXb7BtSW1few2XlseXFBfhrb6eyG3qa+Mf0h2yd4voGWLGhlfDeuFf4KF+HoNZkERr
LYdZMYp1Ve3i0jxwt7uhi2xBb9nylSwbZcP+qYYvKEB8bni2oxqsMUjVTIPgdX6+jdbmcvAx6fxu
NSUQ7YCvH+MlwEy6S7x6ibjtWvrwQuLp0yPMax25NSolLAJB5luKG3sxOV7ka8f95ww+LgAr0doZ
l3E2v8PaSvMSZe9TyV14OYNf0zh3408EA6AVsWWWuZ26aZMbuM9K7uq+XHXX5MYubSXg+gP+YMKn
+AvtE5o1DhwLOu1U2G8OENj0g0h1rSz7oaQ1n9+w59IMhIwgUM0PS9ID4Z6FUju1ilw1jVjlmaj9
cKrKduVIXLMab6z61kL6oUHpHEKMP0pW+71E8c2AjaJxVEVypwOlYWdkxSULhmLwBAKjKumeKuum
NMSyLRJf7etbs8ofwPp5T5tscCMzgpFTAgP0zvE+6s42ZMOBGlRQGYdyyo3Qs591Wz7AG9n/fje5
tH2ddXoeNOS9hNlG12snHpvLJFGXIdCw1bs2hvuwBTy4tKFBftVk7NLl9rzVWQRhtmUmUwdD3S0g
O7BCesktXGUDY6QrObkLUwdGzjaqZZPMLtwIP+/Oo2BRZw5Ic0iL/0qlAPWn8tmorL8fxQv3rPNm
5ksyIZ2B3AFSRBbTVmN1sGi+vNLChRf1qYnZkBXWqOqN2oxI4pMbmpUgZRqeUViAglQaOI8GW5kV
13ddFx/GRn2tRFcjqSA1oC/HhwwFxUVp0sSD0Aj2ivqJDJnt0foB2AoXcDhMPTgIj2SlExnk4S6E
fVYP3896vG0VOEPD/FWL1aOao2JCR7jaJD1kVnj2Mwrbn3UD/R+4Z1s3WeIkgUIUGUS1XPSZtoiY
gOMUaDJdF1D7WVp0zagOm3Hryky+9A5g6Q5boEnPAlmfz6+6V0jbi5HIU9zk68ZsFojerpz1F+rb
KBqdtTE7dkgk8rhzdIl5y1YtvKhTP7mbONTgzfrkWRyzjVxlKHVcCcYuFCMd+NHZwIvAaEb74qbC
zUErGriznZD8QbCg49gt7mKccwsg9xu/SN1/gup0acqdNzq7aKhR3o+kCuWpRSJFO2K+gaXNxmDQ
ofMJ9u2qDEJApVGqbIIxPKgL1GKDa6X9S6/1/CFmrxV0YloVFXqekWZh96pvI1f1/dq6IO77eXTn
r3VMzTaBdtLJDtdNGgwtxFSjWD/ARNe2f/WomnWWvQ1D+xos+GLnJlsVeCBQiurv5znLuQJCD2FT
cSJ26fiDXauDXdr/jLMGpgc4u50OXauBVq1ICJYqu3GQSw2CjxyE6u9H8Foz0+dnzSSkyp1EjcZT
kcC/44dskEvVf/zf2pjNRlM1SZUBMXVKoLVlVU+J8zMx775vY5pMsyuAdj5cs8lmZKqdZzH6kSvj
TQbdLEWV7sgfSpg4TRJo37d2eVVDU9yYvAs0Oo/5mFblJomSEX4QyCKO4G5VAFJk+iZjsBRigkFU
pXuCoMCywpIvqDP4hpUConVNShybyOeem2QSWNc1mKvpkFai87J/yKHdD0mZeg9rqBejowBZ6jAM
lkl4o2rKMmqcXZ0XRw1Kg54w+nhZlh0slk3oioGR8JApOSyhYx3Rv0U2INK9K06TeEpdI43CwcDX
9QRfBqLU4OlrXCH7bioAedVMeR2sCkZKjbkFCv5dRzHBUzg44GHT4ygJ82oldP3JAsce5oO2Xzjl
QubNajRwBtXpBoY4j23NopXZtYGApXMcp797iB14UWOWLuUVkvsGsCvcpscugq8pM24jXm1HBnNb
RaIMMBItoCME3RNRwKuadvBwa3mg1PZboiKRrbdkP/nNlqm8MzTlqBJlYyrWDroLO6IA9igS6Jpq
g+NmqTwm/EEf9duuA6f9DpYQkOUpQFofyFC7YwshzCbSNdyjCwrQAzYau7RZAGUCyOeY3RCUSav4
A7wALAuqaXWcoh/Ze6zaG6ucJHZCuCH1ojThfZblQA9yuE4RjIc60IcmtF7CjvosTJ7gtpK7ncVO
jg1qrFmP2l0ziM7vC9QQ2ngfFWoASOqQDpCR7ZZZbh/h8+lZhoAdI3U1Yy10QFuN/r2qM3xLDwSc
RjW9h3Y2gHiKsU0BN6u7cQxsXa4HSzk2sIusu2oxGPFRDeN9bZkPvYbKZBrumpRtVVX1URD04a6x
aEkHqwHdb8rSVS3hD9DQzzuMUhyMPN/JtgyqElzXstlQtfYkypZayj1wNH8PqAqWuCgPbbsah2YB
/6G7JO1cGcYoVe/VPj4ZfQj5AxqALewq7VOfQJ/WUV+yrANDEZ5Nsbih0nGRxg6qrPBTbgWTPSWs
Bf3WEl5plr9Gc/IQ5Sh873IH7JPUWHNA7VTtjYl7QHv9pMUoIUho+tYta9j76Mh+wQUABZvALMHf
gfW3KwG6YHRhOTghu2xpqY9yrKEcUe9oCPJwKXZCvDWmvdR4/EupoL3bAwzadFhH3FC9tozXYwOx
ow7TOdtOU8jIX0Rl+iTqAgcvZnTCIIQyHIFVPLhGANp3LjiUriaTTZ3skGdCURROGeymLqsFLUwP
vA1PN1O/HjSPyP6F8notMEv1bNjiFrukEtNKQe7VIUskiSBsl0BigSwc8zcuXXBbwLxXRq+FHDJX
X8ocnsxIqjBKvYrsI957gEUvQ/Y46Gsw7RwdblSoMWM+FR2kRpR3nuEVSS/LU7eDUnk64i2WyjZU
70b9vkmgSzvBfrG6nXajFBusMSXUvLzd6k2EG2W04zEMpZz4TobgFGhwk4sXowWDWGMFucpViDHS
SrbNTN3vtcxvUJSOnPixD1GCbBzXiftNIeDZpY1eZi80yHeMqOcq9SnNt1UX+e34WNFT3e6LOvO4
yf3GuCt4A7MeYwk+lEep2EGaDyfpbWXKdVmUWwAuYY3k7PusdOFnuh6gQgTWw01Mk1UcnrALehpX
POQsjgO5YSqA8DXq2Ea2MVpsmaJ76AzbG7vulpvFGsl+X8SIpA1UVGA3Ha15BGKY+avNjubwItsT
Cd+bsPeASgEIxETvw4XSmi+1JZZjejSae0H7DVSae2KuiyzeN+Bry2byHKSumv+Q7QD/lzCgwJIx
SDaPBowLa6AJ+2MHM0UzpUth3IbxRmvX6gCHuRjZnQyOYtWOmGNgZSN4fAcxcR6o4hVylUiIbiq1
G4PTkVR3apZ4Um5CCwrA/S+UrzWFunmurKxI2cK8HABnINQRwFQ3AiDWhIaubJ8GmyyS0lzWBl+C
fuCZkGwc7UdNIKFmJktZPo0tCIjdXSqsB5obvowOqeKs8xaxx6j7EWZ+Gb+BfQifNm9gIYq0wDYI
YBax2sgu1zawmnaJfA4Jlq3z3NLGreSaxcchepBav8ZVCVbKj8i5hpkSRJG5jHM1qCFQ3WRPJG8f
C7CCqslEtvul2tnC5JWPyNMNVXanp9C574p7OpbbOO5RDK2fCkDoa2e8a+sgoc9hsiDMXnFsgLws
V0Q8yfYQcX0R6rHPQ5xmY+0rrEYJWdnETveQGsMd6vSuHudBnFmrsQU8TQXlDl5rNbiIXDFOSVYG
dZUcKTaeGo5zZfrcd7+iSXMuAiZp0HYsg2BO1e0JKqFOEu4HLVsn+YknAjzMfllB8tIUR3Uiworx
1uGTClkYJm4HujU4HFD+ttudPikB1JgpxHIT+tCW03bkQCm2PEpYxCDxw21gfSfHLqdd2iLd6gLW
wnohVlZn+a0DomHdAT3Rj2sSQ4Y6e4sjaMGydlHXbBFiZgHfHDAhsUhMrGrtNtZqtutSOHkUtAZ2
eAQi3SLwB5a3LTP3VaY8ajm86YmjcbwJzfYIyYFDqTa9MENIIRlQ2ipUvM0QdetuW0Y42wcJ16C4
ckaA2BM8xZ5Gr129KzFnHehitTh8Wu73rPNYlyyho+7GmX6kcOrxm8FAfrNO0Ikya3d2S3GzKeQb
kCGPFksVOE7irigdI1wJWYHkB4U+yE5PRhDxaLlESeWq7vJXCv8mLADrVoMPd1IjkmYD5msa5eVC
S4G5RJiNR8mUOOiSCI6hCQj2KSSfDtyy4cUt8t+wFTZ8XW+zVdm0xkHrs4mtcY9LkLokYez4319T
p+jn7FL8cTWELANKH6iDAng5JXPOLvcFNVDrF0W7R1lr11pykcaHLhQLJu1Nqopt2DZP37c4Czy/
tDjLddTQSo04CcXeXLJVvnHW/YJu1O210HKeSf9HOwAX29OdX/8imhJZtYCkCNrpFvae7ke/XGRw
lPfZGoe0voClLBwl/tcSIl+a1T8PKKJqk0W2IvbJul4rbrMUWzgDAjaeIm1/tZOzGPNLa7MY09Hr
sjDAbt9POGbgQ/SAbYTbAPfqFbfYNoPk/Vp6fhYO/tkkQRyhwm/8C3Zc49JhuaRib5hvora81Cg8
cS1Wm0dP81bmxPeRCsBRJd6eED0kuArPNurVJIPmQI3CnExe6gGCIdBphsybXiFPvXeU8MrimGfj
vzzFbK7iWj9qSDO2e8RVPm2GhYlJU1W3LKz8GqqE8ZEPOHU18CGwtbbQ6fx+rVwaa+wZFL63k/DB
xyidrU5ixzQdjKrdOzFCi3oVwgulvBIWX2tjlkUIqzACuSZq9118o0HHvxSeA2vI7zsyT659jOR5
T6anOOuJY0aNNYS4eCXQKCRV4hEFdR207Y95s+5wvxAwaA874eWZ6dpkWDsjYBgZmH/6LiN3jLEr
5fOLUwwELQu5GUDYkKWZPZJq5LpWinaf4go3yGrR1RsHOvI1hJ7rFCwMbu8ida+KEUrEk1huuzUh
B/79wFzaDSn0Ag3E5iC5kOnzs3Hpk0KhnZTtHtLty0h5KUW/YflPlj6R6jEOX8F1upI1v7RlnLU4
5/SWjVMPoGO1e2jibJo6gi7DcK1TX3oFqAoCPdTUAccntj3rlYRtY1Jzlh5spfnZgubom3HDAvhS
Mw/mDS+p2Zm3wraJp+tkX5tGhJi5fdUNuGhrEVKQY9g98vDNdMKNQOgFoxPcb6G2KbH4cQ+v2Xuu
FRDdu68LSDxSFdwjdV0C/Z5WhReB72YDQ63l9TLrt1YMYJzyWDTMZ7SF5F9sPHBRbM1ChRaFukLF
z7dhY4kcrceth0L9ZRVkOVa4uCrCo7kWiBApYdBTR01bDowFqvLS6oY7mY5HQ+41FD86vuq8cOPO
WMZM3ibxvmtPTOav0sreElluLU1f6aN232kQGi/LFhEviFsMk1yw/HaoIavDEZwZNZYCL8VjmrGj
bYHclVHEoKQXO533q86We1Kky0zt3pIRuj1UD+rQuB1Ux5UDHVfVpDeuZImx0KM4hTR6c0iT6EeK
2zs4ocWVEv2XvWN6z5ONH2YvbhDm7D0nfZ1BOTxMDqI6juN7AcYya69gJ+b0L3C+PjUyv6JUbUg6
GSnJQYE64NJ6aHawWXmJHvRXx01W6qpdtdeoX/aVjpHZxq8M4IlikaSHXo+33SCWhHPfKaB+qT/i
JowsWYXpBuirWq1SYR7G7F7T9Y0TlZvE1g55i0tlRKCaxqFTMpb0PSm1W63nixF2vHmSuiqZdPJC
xAPhA2QP32OUJrxOGW4tDtKMsOnvAirxdVrsepsfaW/uEUSE1YsF7mGVQ7Cj1jayM4+jfdTUxy6E
un78gCSSN8kOkP7XxNOz0sgXza1OXyp4FSim5ve8OeZD8d6LvQrLxxJZHj8vOnHABQrbvuW8h2l3
03fOz1hNbvUEv8O7NdRG9signTRbQAHAHjOvMjLULnn2zk3H9rRr5iJz5MeXVz67RGmxYuS2hnlF
JBz4kDghEfW7qFqAmUlADF/JHkIeOmqq9aRD8kboO5GIkzY0OtbqVhRLU0v9DnmaXBy/37CvzYzZ
jYtooFiHyMEdcnpLAMwzEtiwhtdEfe0vKdvZpJ+dyrnemKMGF+2DRYy1oht+o6sLRZjLrHnssVnl
qr1QULKgpMZt1nwlOXhjYN1LVngxcdhyNGTt8bpjayezbDdrkY4xRu25ajTzxnGSR7O415GUSNR0
1xj5Ek7JQVRBDSYvt0ry0wCmTIS/C6QDJOyzc/bS8c1YIUGYIU6BZGwdjcu+yl5STJwJWpzrpZeg
dmbvcsjwlg7ZCdPxeW/vFKkRV+gtjGziQ2KG8Fbjj50dBSUzD1ojnzlJfwHkFkjZrzI92tYJ0MkD
DAekvkoMZw13CL9zxJY5LajMxC9MeZsBSNw4o9sPgKZmyFYNdPn9i56jQb5Mwtn9QE9jq0sIxea2
sJZqwDf94IEHhPyoBy1l8KxcZReCHBn7zO831dbcFl575SS9MNvgIQtKm/1hkjoHisrQFgDA4SAN
tSOKsfDdTT2GG9qVrk6T9lMUCN+Y82ZmNbJ+0EkN8w5sd54Gep47Oc7T284bPcsD5Oq28jUvdIvN
BPZRl31ghaDOXVUwmxVopgH/9BSz04SGY9m3I8S0e6+CwsIqW4S/qmGJU87HRunC8950Ibi0TI7X
kARzLPK8aWcWBodpozWhnqQHCmXxdbOM9si9GEugy1ZKElwLob5cwT531JmdLiNtxq6laE0LN45s
/BTC0N+/0a+Ry0cTIOwB8KLjfjubvIA5ZgO09tKD8NPbSVuy4V6+A3plCSJO619VvJuBPv4xgND/
RQkdd2lrfhMoe8pwMljpQe90L06QfAwlW5ER+ULuD3bu9/ZTWR21arjS04tj+VfD89uBSXsk5Gon
PfD21YbzU0quYYfmbJd53+aXARmOY2QW6BvADvVCWxT+nrlmf6T40x9hx6s7uAi4AjvTVT7p1zTG
9CLP+jc7CtU6scZOszGwy+weQMhwWS6GR2hRAp7lsoNdednmehrj4r5z1uq0YZyFJUwbZKjEU6vR
EGRD6mvV7yQz/pXd7ayV2SGnZCZDSWlqpUrctD1abBvxxfcr4cJB+mn8ZgshG4ahTiLMj8x4qxuM
4KEofufkx/etfA0mZ69peoyzAUtTs5C5ja6Yyyh01QBUAlQyUoAFjY3ZQUIPqvP/Ww79l4k5q2hL
3bBzgBfSQxOkz7jf5578wT1MS1Ss4h8V5iYoQoMb7qXf3IFOH9Iri+/q7JwdHCEr2ga64BjdtVib
CNSC2Bu8AX9CJ8gDanGp/N8n5+ycIBBFtQAUSg9x9RB1txDYUfP7K+/zyrYyj5KbTDUghItpM6mF
FkbQeN1qOEJ6L7vFVPVR4ExRdQy+b3V68C/HsE0nRQTNgSjC7H12mRnZA1I+h3An1tqK7fqFtYB7
5ZVm5pCYP+fNX+3M3lpkQ46J2WjHhkIMyncr/TBJSaf7a/nJax2avakIgS6vKBqacr3aSqzIEs1c
BQLOcazzDn3EE2erL0PtNNdhEYmFoC1QUS7WE2oXAhr8R+yVDxmiRMeDvYziljvrX4hPscP8z2jO
gR6piLWWqWhc3QBJAs2Bjb2NFl0ZCLcO6DLZImd4Vfj88vz8q9HZsQBPvnSA/gAWXuaV68kcHrFe
9wYDP9h8yFUVbvvHayDx/89q/6vR2akgUedU7eJjv+HP5CYDLjr1kodwAVV9QJSLJ7Zgj98viWtz
VZ+dEQwTqFFNjG7+MAlnxJviEQX1IN9fu8IY063r8+ozbWgbTLx1Ap3MOUpGs/No6LjoDpqD2mJv
lzdRV94lTrWjSfVqNSH0m+AIoOTrErRWI47vY9ndwIS7c1W1VyGLjPoxIQekhg6GAvFUWF0VrlZl
QKRQrxv6hR5DB6IB0LiA71jksFtTfaljRDGZwbFjQ78ikGba/2O5/8fr8J/snR/+0YXm7/+Fv7/y
EqgRFonZX/++i19r3vDf4r+mr/3PP/v8pb/vy/fiTtTv72L3XM7/5acv4vf/bN9/Fs+f/hIUIhby
2L7X8vTetJn4aARPOv3Lf/bDf3v/+JV7Wb7/7Y9X3oJWiV9jMS/++POj9dvf/kB28Ww2Tb//54e3
zzm+d3gunvPnL194f27E3/5QbPvfsc9SB5QcDQlYMgn99e8fHznGv0MVBwVjTYP3B9QfcJqDVCqi
v/1B/x1rHUr8KrJdFuSQpj264e30EX7vg40MrhQoYHCwM//4765/ekl/vbR/K9r8wONCNH/7w5w2
4b+m4+RnM9Wupj8sqgNYNVvhBVQVGpMOKNlbuNZKBL+4Yarw/DDLTUVtqIow67epNOpyMvD0G6RK
gCiDupnRGF7VwhBkKuBbvfXetUayrSHHmCWELSgN+6AxzI1Cyl+WIVF+tbssSJVQX6B+3y6RrUTq
M+xS12L8sRrFro2AltPbxvRgBFAFCgDxQ6uvzRdnqHDWK/C1K3JUKDqTKwCt6OssMylksfoIGAuA
i8MoQphsoMKJlLHiQnTwXuFF75+93D9H8HzEtJmi4seQIf4AlQsBM5kG7fMlTMsUIDFDagTM4PDT
pnBpjZMEHi/kV9tAx70mC2qIWyVOAgdavgtd4tEqmKuNYQO4LZjOVPTjatB7A6WHnrkhMyEJWKwT
gEo8FGJwfCFG9SrAe+pyk7daDhBQ2WAtOwf49PicGe9M1e65kw8raWgPGtffdafwMaeWqXXgSse3
bQ4tbqc88hrQmTw3uKc4PbAlkiVeOCTJsrLEa2XZd1pCINs4LmSGAgSEG3urfTKJ0nocKQCYcMZ+
5Sg/m2q4HUFzB8CfrpIc/q3AT6l+VlvvVBtfmhiSbrFDfdW5adLqSS87ZcWHdgtGBnjOsaH6MtEf
QxjL+DGDsiLYzI/wHwZC3E1DCnNX3DGRCTc2sfJCHpDiUMvCB/ICWXhq7tLGWbSqcq9WFmj2iun3
HSSdujxehVlEgqq6B/hELJoBrpiDFO+Wekgs0MbtNWuyIMqJ5aNe+pxqNfWIdvf9jJixmqYJoRuQ
7oLoHs5nMFBnE4LUas5bSMQFgOACf4GEDur/0dGJGK6mRWV6MksfrWi8UyChS+lxKCYLKQX5JE1J
E6/sJ7a7hZyDcIDJ5wCtcAdyFUMLt3gRK36Faz4pGBBkycFMtfYmxP+40odpnX/eB6Byo1o6emNZ
sP6ZXdYKeBBh7Tda4CiAYkm4PAH5Z65qp3qm3DiFzgC/VUZ8kY3ST3p2LHu5GLLqdzyYwOHII0FN
CbMrUbwMxrUSxq8dQFsBL97DvnuEQeni+yee5R6mUcfGBb2gySMRsIK5lg2PSpF2A3B1UqaL0FKf
lGT83djgGBFkKHO1eLGUAZYIWuEaKg8qDoY5hRX9lZEjXwYOjFUgX81pA1fJl9t0iYSZgMAgtL0g
9K1bzs8cTnaNc5VaPEsQfHQYahQ6BNygT2fQuSBFUUK4hYyQsU54mblK4eAuJHjuVfVTROIdbKSk
P5KRLx29uo25iafRROw1erSWBkQzeBj6qZMAOdYnEmi1wroWp32+Lv7jCcHJwXIgGA5j7loZYgIx
FJ0EfAEwFRoY5RqDl5dVGaRxnQOOpcLimdlBptZYsONvGJ+fGm18KAz5rsTXKq+fk0V/Pg1ejgHa
FwGIahbnNAqz0rCrRQCzr6CtyrUa8megoX6OoGC40gpXOJCEQ70y4Tjf/2N2zJ4fEl9PVewE0EaE
xJKJ+uJ8NcUgXalFC0XG1AAkOxYc8bIOtKDBdJiLQbwZZAdUaCzjSqVslmGc+uxA5A6HOrJxKOTP
FaXawWyawqZ14MChCiRjiLNXD6zge1srF2HE91HArH7TNdnesJr773s9K7//2TrEN1UVqTkwaGb5
TduCiFDVkDrQEr6HPcV92Ts3FUqykjoHxzTfong8QfT1QYMOQA/nYis8AKD0UCXazi6hScirK4/0
wc76vK+hZmhS1IlNG7VvMtvXUN+AgpqBRxo09QRdSVhYG4GBopc61E+2Kp4M1q7AybnR42FvKS3q
CAk81o8gCAI26aZAa7aJDgXaEjiMHZf6mmYCX2hfZNNDdzbbZ8rwMvIaRtjNqhiJJ5zqylb3dYv5
3IdZfCuaHNqfDH1AYR+6U/RATfGCN7268vqmBfFlrGxVh0819lMcBp8vNpaSO0OijwgnWf3gcHly
snGjA3YjVr1WPJCKbnDbeINpAC5hNsCnCD5aQP9Sj2vdSzbSTcrUazP64kPhPNKwmIBG/dCzOgu6
40SIhLdDHSAHC8JQuxwVYyd5Bl1WEQgdek6wAs+i4qdM7YPZWV4Ttfeyw2dlvYR8qxyKg9KVP78f
q+lI/zJUIAWC8QCuA+b756FSeZLlvdrVoFyqJzHyn60BjYuO7+uhuZZH+RwxfqwqXDKhKI//hAbD
/KBLzIyq8JSrgzgtK1dDerEkkLIsMyh3jHaoun1sr7IKvgphxQzXtKLIj8Ewu3LQzWLkP5/DNrCr
TVlIoN0+9xmEac0akqYODBoeNOi/Ris23FNrp4D2ZEX1izDtTRcZb98P9axM+9/tWjaYJWgU0fPn
divFGvVQghHPJHmzy+IpV5DftyN1l7fVT4XnezmU+x5gKcS9tvRNM3n6f5SdWW/cSJpFfxEB7str
MklmKlP7YkkvhGzZDK4R3JdfPyfV89B2DcoYNNDdVeguS5lkxLfcey6nMiEZJpJWF4gUsg9BkN9S
/OpzdO1992Iuzt8y8P7gWPzvz+nT41kEmeu+9cdrOs6pprdD28E6Cu4Me/qeGepVyWO5ZSncgg4b
pW5+joZ7lxFpsgPU8NzpWrZ3YQZtQ/9jXcz9Bf9tBd4d+fbf86nT/vYdXr6jP5/biwjJpfEMuKD/
mK2UQSZbUzQdgYWSqPW9ZekPKySl1RielKFeID6T66PJ965e92nu7QNX/OWYsf6v4ww+M+cuJTMD
yD++T06PeswI6IpsXf7o5hSBqlohhSO5c9v+foZ/vPctCOOy6U+DQ+zdVt9mZnZVBTWa7m26b6oM
aI8OuWcqjLg13F1l91VI6vovv7FlOBX3FELuBbrF+6DSW02CitTKZNNVYoajh2JZDwgj63Badzhv
FnOT0eSk1v7fn91/Hl6Br+tslWmswdJYf7wyut94GGJ1I1Kz/YwpcznKbEX+DGTCv5DzJu3/afO8
PIXcvO6lp4eeTHDQH59uP5vuiJkIOZFEnikUCbXO9pFZa6w11kwtAgfI3Ob72gTXb9Z9QKSROG+q
1XZe1yb//vs7//yuObf4gXQXHoljfHnG/uv0LooUcH9p61ElprMnSSwr85uyp+HLvzVrdrM2PZ0a
KvMJBhRf7a5ZlpvypratnWkSYZbr+euaBchJ/Ftn+olG2d6BowEbXzlopqnmO288l7oV45JKhr77
DnyNILPGCpkymOFshWUtftTTdvTz4VWMy90U+KemVHvD6yN7mYD0czboWwptJgieCc9RSNZ2ZYcA
H9jpFLpt+SJmsEFqWPdaScpPRg4TKWZT2SGDL16qNrv794/tjz3PZTDIHUwRR9V66Sv/vPS2wjQt
KdotEhWqo6pB0r3oL9mICcOxs7jW/GrXKr/duWX2WZM5ctC16l6NpUveTvD/vYD+89Pgb2VeeeE4
2b8fwKIeiklX3RZl7daHTLo+lMKOlsth3OV5cTUbA0BY5WSI2xwWvzO2ZpQUP//9Q7lUav99dF1+
CpsAd18PeJ9og37/KSo7N+pcr/EBphumJSW+e3adZEubBJZ8kXboELn7l/f3j5H/1xdhMehxkXfD
PuK1+v0PXdQsfMco18iommevm3hIumFnLUw5av8lHebENfLD6no/tHp94DvjJfphDP6TtQRQVCpn
DQOlPXmZdV8a/l/DqS/H9R+fyaXVsi59hh1w7/z+4zmFj/rc9yFh1uutX6ZRHkDzWx69jgVuyUhh
1n2MNFpXELhh7cvAB20/xKmGR0ZPQ32cCKl1yl2F5GurPzR9+DbIAha3YRa7wu5xfP0Nt/T7subr
E6WD5diHueSwQrtUO/91IizMMfom69aoLzWL/OkKPEZmo8NdXyF3fPPz27Jf9s0qgr9U0f+oI3iA
iG3+atQJ0ba8Pw7jctXGAU/EggsxQ3+7NdjOzPpVfRZWfY8pBHOoT7aii3xpwLzqtwvM//x73cyv
GEP3mks2Vu+kyC8Xm/7avxFGxjhs/cv9+I8+/+vnNL3Lz4iT1vp6Jv/rExpbWzgzkzJG/fQh/XRr
bnpczPl9NtJAS+tEnAsMxX5vtb2iAGXiuljXvRr3leYe6fvtHW9Hu2u4Z/9SP3ztQX5/4IzLEJt/
cbFdOtvfvz0m0p1slmKO1r78tay6cTO6MBEHW39Z1sq+mseCAI60jF0j/eA+JGw47fIEjiFBSK1T
HJTHoYw069RhheszXqz64tEUlbq3mX4WRpGdHFcBY0y/kWte/e3DtS6vxJ+/AXtPsKKwyUGU//EU
jFVrTdmoTVEfjf1kxGnvaLTkTRPbnsoT0yp/VYJ3o0q7IoGap+/zrbs2utZ4Sqs0nswSzoplcb/k
qjvo2bCjDp9PEjaZbRbrvsEsf3BQCOZNGfWd2sKpIylTN24bbrXjZKlPqEPBERPYN7dcvWTD1obr
VzMikc0UCq2I8gUFsF0tZ7uSiMZLpYVdlx91uXj7vGZurrcrwWeXj7GopL/XW/1u1UWAZnEeoyAn
D8rLAj3JLTPfFYwCwtSWeJnEiB94zs9tYxZ7uxQXDX4eBUt6YLh6VW1Gv3M750F3AHN6K7pSZZdv
+mBcVzopEpr45WjyZQtGgVe0+WQJJT3S1Ayzjj2z+G4YUaEvVazs7Umk8t7zptdaTWgXLeM8kCES
bkXFLHwM3RGQN3LAPBlIilNLIXixLu5Gz9yDG5nJppj9/SJmFGIquAlS9PJYsjYW4s2eqV8Q1Uur
hdZsh5qlo8ckW4+KVv9u6cvDYtf8fyuuJMdeTkiXtaNriava9G/UxLNKSBcgTvIIb51B3ykKiZ2Z
MWVNMVhEtkZCrFu6hNXbA9HevThmbQabszCJq6+dGm+GLsPRlRiFzfVj3Pj409WWp6+nZxjXCcJF
FhAv0jXxKIjLmAwnCXpnjj1kDK//fif+Y97j6TzIAHIv4qsA9d7laf+vs0Jb27VwxmCOssZ6cjL7
eem879JT7w4Z1Ytrf/Zgq71CB+kKKVb78Zc//vKy/P4yUWPagQt2gksy+FOPtbWFb5dVN0VaNeZh
vVgUcKvTHkCM1N5dXeguND9HnqoJHeM6KCNWht2FNKy3//6TfM1x/vGTQEVkmQaxnfrg9w+izrfG
F241RRewaFKvkZ6pYzohE/uqtPtM9/fOBmt0aop7t5rf9TVqLN86QrPIk7LmsdKOTtqVDxP/q+ry
eI1z12Paz+NW9ZLUlLLdtRfkagukYA8GnIcn0FxgIkqLcqt0wlTXfsKcZhX09Q/2l+HGHN+EvZjJ
17s61wNHswVj28CclgRLNJbVeJ6FEzbd5sbWLEgcs8YbdyQDKm/DMZuSfNaXJO+Ic5FIbCPNHY/b
olv3gZaFxuyfWqQPkQpUm2Qe76/dj/lfivj/40Iih8UxAZhepprunyoVipg16OZ5ilKjTSO7G/aN
59xIV/L4Y5gsTP9XUAg4v3IIi9n8BRLVi+zR9c/l1vp7C3S4by9HbYZJ0Mzj/JdBLxEt/ywqqH5I
RDD4KQOLIvX3b18Y6ZClKQOhVmsJO+5nI9HSyrxUYQ2YB4KTNfdeVbO4wd8VeJl5NQTunGCJmZ8d
kM75MOq3Zmottx7FlN0t1fWyWd6uMMrEHNs+xI5dn7Kuwm8qKRGoAY2lDZ7mQavDwOr6pMh8cmmY
OR2kg5I3IHRDp5rYmQQFHta6/Mi3bUoYPuY7/KFOePlPo16PZm91u75EgD5MRaQGI4gaMXCmBAqv
aZF9X7crupw1EONNr5j4zOlQxY3GCg2z7wGEHbuyyxVMGmcdZhAFomL1YT9sHDqYg0s9UVK2BJJS
1tWiWmOGR/iay42HptT2nq7mG5ckUSEsceduNqBjTWEO8G2yNvNmjqvLd2jAB9BNCcw40Io9SoM2
mYMKc3+eEiJmHzLPSto08M+mhd1gxQ9T8evUnShp15b2WspJD9WCp1dX+K9qDy6B/yJcqrFylSOk
jtoM4YEMJyc3P7d+r7uVcW5q/3NNFyuetnq/tQ2/r1kwNPnRdkH95JhV8xhMbPzKYO+upJ/2eLQX
ldu3DtSDKKuhq13uXGy1kddhuh6Fv5BO1jnH3sGZX2VVFWUmNua+geso7aw+rikunHImwOzyx0EH
ASsW6J/C6SCYAPJO1ix/28TbUGIF0EznR9P3K8YeUgvHAVKW5GuGY0XWJLdLf2A5Rs+d9UFkX5ok
2RbbTWYX34y8/c6grnmuJpdoi/5O6OvwXqryDgEYxcCxrqqFJ0Hvr4t1azAAj9W+lh5Rtxu5buun
WlX/OZPsthlp5Ge8VP5m/vCmwo6FyE6bb893tbn0MFLmW3L+6HXdBi2Zl8tjbmfN/UA34nt+yKSo
ejFOjlVXZxYK3b7vgm3PefqxXsrNfracj8r0JqQqBRk+pfJ23SbMs9GaGYv69NT3WXD2xL7P3eJq
q9YINpcfFibfJU0TT6AQp80JXmaWsptja0ehQ3ittNYjyjUNXggFWGf37FbuQyFtMylTide9a478
A0kFZl0R1cOwJDWwSAsjvVM6+RPq//HUNfpD0Xr30lmHt2Zr+fOCG9/N+XOkPz8wzKa+wC8wutaT
Vmb2fSkr0nGh5WHKS88a6bGn1FTksbfp8tQpuPJtSRq78NzrdKyXU3c5W/3MUTw+7hQOdTUDjyFs
i2VCfSpbnOVuUq6l9gZD427KS74ot1esAfCSu+P6ZmyWv+tGbTsI1B63bgv1ZdzcK31lKVlY4txK
82EOcvuNd9ycA4ZZZEESy762e9o3cSSp4a0mfYHE9aY5LX2fbJQkqeXW+6DdILRPcZCVzn27LrFx
6dz4lsS95pNG4wntxpnZ85Ocl5uoAdZgIlZEbq8s7s2HcSaG2Laf2gXvzZzWt9PW5xEg5aPoOeJo
Z8+iKuaD0I2zPRsYQ/k1SOZbg0v/1B0drf7PXxl9/a0vVtAIPZMXiV8hzWYQhIxXgpn935ByP/KC
hOW2VnezQRoBp/EDkoCjT/qhR1bhqaCTICrQcY+6yQlVj0chPLIcFYdqfqlwVR+AgIUNoUnvrqlb
mbhr1R0Gi29ArRg1iAhuh6xHbyAPX6XYSuM7F5SCvt36UcfkYGfZEyLEJlltk25EiO6QWeK90wDD
VMOVt6TpddYTi1Sm2OeHben2ohXtrWfVzzYYgm3iF9G3Sh4GMbcxUZGA1MaPYF3N86CvI1dxvvfo
yc7O5d/sPD1PwdIcRGs4J8sLYiAHSxZNfn0wmsy9pgF1r83CdK6RDN86urldZ96w3KQu/5axErhK
S/26HyQY9sYwji0HxqNbGtZ5rbeXLq3FHYq1aJ7IKs2UL/dZNY/x11+O+pBBgoIHsHgNdpYyU2+d
XMIc1NDcB+MN9WQdukuvxzb3W5wZGKz64TTM10NGgVZQViabosQYZhv0S7BwrZQCxgn/kDlFLjQq
oEjmiE8GeGAQ8+1AvlJJ2Sx39bZBlph6l4Gaum+97MV3sjypusI+ghsnwmdDrUPlo0JYRl4sNrQj
WJ77/WR2+o2ptA/usWShw9xc6USzPxAsWBFpVZw8l17IJ4gdruUEtGEa31J/ZrVcjOfWZKyhFrJU
2yLTd76T6GY3xVqRbqemJpGUJRIjzjdnUN7ebpsraTzXl2xGREtVmF/K/NUJHrmh7L1kUVlYxRIx
uy8ZazXLcclJOsjG9hNL6vGrQcHYdF/pl5amC6ZbctyepZN8tSdV0T4TZw78MmC2oQamkvWUDMBL
0MLg7u11975q18S3qNbyvrchQmS0wRrSllXgrcwMi+RBt+0Om7T3eVrKc9mnp2XQ5r3NTDXpNwqa
sT8zcCvPAaZqGHcPg9cb8ewAtamMz7bOTkZH2uHigE2BlPmYOzY8p20c8KsSUTUPCyujwnfR4OTz
YD0EU3lYJ7orYtbtywkdOqlnJEE+wqlwsPmx3BkJWJjPuph/mX1PlBioDbt1Tip1oSd3nkgKFt6W
2R8HuR1U7n5CLOViVqB6zKDT4rnNxF7P6dyQKBI9461l6KFcNSt1rermBWL9h1eBtFgXSeifZzFm
JUPBaVSwW2wjTfBKOahhmHaodDIuOY/AOQw5cCbDW+uQBml1wGuq5+dlArLd5fZumvT23NndtypF
+28gQ6uR5xhoVWydeY5Rp7B5AoBEWn/WCkk/UJGnrgCrBJ0SkSuNpOyoibrSiwr7m+PX/e1XL+nH
eTlQFNUdqjZ72yAcfY64IKmig2PqtT/NbVyZRNcEFA3UGuv4QfyOOJkepaS+GByag6L37deT5wAO
FIMdMY6u931d7qsGtRNCszEhgrIFYm8Vx6LYzhPUTXD/xYPwzW8dxMddO3lN2LbSP9RaGexm8mKz
HnKSckozMVJ3iTpjOc196UZl2Xk3c/pGQIx9MOnKk9F6dhurOT02zJef2nIN85Fs+kGtSFCHrbu1
rXIf1IMW2eb33r6cMtmB8oPru9eI+M0Jh0hZ08ZFpV+PniYfV994Eprr7GUJTTor6xWUrf2zh0Jz
NMtuCrWtzENnHi2yJXEjf3VbXpAzP3bNIFwuPFHDzcmavRTbdVtuob7YZ1Gk7Iyae2hbeaC/zI6m
otWdZaQoB3fkVmhJIG2DhfSh1HLAQJdBgbmSdoBCr+zlaZ3yRMyXSbFFIrA2FwW/4EUaIvpHaX8r
0NEy4BBXX7MIb+B/I+t5IPNohMC1PUphl3FjVMSo5A0nP7Yt0wibQG1nLwOQNvqddlyEu578C7AC
8clVM1bJMK2KSStLWeWXU2wNwaubpmR7jT0RS5prHc2KkDi9c8WZ9RsbznG+XaSiX6rdnbSEe2eu
Izd3I4hhn9c1YfYXXE9uHpzbTt06fm6dDE/7qS4RE6JGb9bl6ASUPcb9WngYyEV/sNgYd1mZHwoE
DWl5m+nArrh//X1QrN2hcd6Uh8i7xNgUz0In8GUO3rS5NBEK2fWd77639uhhNK6sZAuyq7GEptUG
xc4FbM+hJ18WvL7nTVuJZ842dIj+qO+8ab1aeSEj4c0pISnoEqtWSw+B3701+Uj8RCHpOpSKegxf
t5iSD23dRHx27hl9KHEyff62tKIIhZm6SeE5D4IN11Gb2HTQSnINaAyKO4bkO07ENd62nJjhzuXi
KseHryegtRtCrIYXVxu+G9n03uSii63LrK+y3UcrhwfFESEHKHbSK7Zwznz8F5ljni33jt6vY6Ra
iTiov2dW5t6vtm8hy14iQ+GVHpbyBeKZPNXqIGBrPAq7gKg1j7cumo14680j0TbPbYGx25ITjJbL
QxmoTNuziP0sNz7BJjfaI3z6w4vKe+daWEMa5itTk3ng5dAKYiu+7k6/qYge2+p0P8LN7bTsuF5A
0nPbZad8G980aW3x1DDO0Jv6W6axPnOntAiNfstiT+R1WBVTF8vOSxQRsj3lHLoNB4lQ8agZfJYC
RsNB6s2Vt07zSUu9/ABGTFjdlRrBUgSCcZxuTzHrDs5JTZjRMuhxus7qleSiNe3OMxuavbMQxoiE
7QUg4EkUfnC/zvWxLYQROXlDfmwL3M3HslswqrmHunK9abQNc9tyUvc5ZbprWvd9g8yjIkV6tlLa
bikOvFX6faZnDvyM9HVVBRGawnpBzEoVuRXdsZWMvuHweLZzpansR6rRH5kd0TqoUzNWr0vUgqU8
odn6SOuyTAZn/rD11t8tXV/Gng9aiziVO6UVfsLkl/Br52ZyhuLc5x0vtNE8aeZ2evILv4tVUItw
ayZcUNm1jdZpqAKM9416n7oOxFaj94npX0rmIH9k8PO9mAYRBjzTdQ+L0sIaL6ujURsX5Ae0s3Eu
Uf9ry9WiePSafHmu5Drs3Gz27vtZHHkGl7hPiVBylsV7WJ6ZqppXjaBe9VxjJxr3F7vE4YpVZR9P
QyOjMltijYPWM+3t2nPqea8NQzxaH33Bt1RY6900mnaY5vpNGgwP3dZRcRY14ebqZ8vSL7Sz17Ek
tzMg7dLviAoY3cyL22q421yVzKognVFuy25j0rFzh+41U3ZP+JoVRGX/0phKJFnKjtDe7jkbrrga
yGvMgG8UuoQZBEmxEMQTL9uj1Vy8DuSzA4DXSa5aAcDrBpi3AdWT3/ZrYpnjwUiRMg8s/8NFmEdP
0+m53fxT1cOHLVaRmKxNQsMYHulce0jzzrCvnIzLVn/3m9Jj8OLcBP4EO0sEqGqn6b0yqKJc17gy
9BKhdY2qoJPawR/t+wmoy1UOYnEHqgzyxTIfs+V7XfSPPTE6cfGWrxKgO8bQPZmWbZhWw/2Uc8sY
6wBbozUSr9AwlhvfqwF041DXh4L5AYVz8eYKkELYVa0wMAyu0NTcqZbfhmsUAOh6x9R3jhubQWRg
+w0qz+AFHti6Myt/DLvWUXjsSb7q4PGxMyP8TGnj0Z+cUJoZRGmvcuOtGl+btSCwa7LkvtCrZ9Mf
m92AjGZ034ZxefXxQ9wVsaXIvYeiBnNt7D761lijkoY6RMwZHMspe66xlCitLkOqzG3vL8bVpmDX
C/KL6saSEVvzfr/p3nvGwHMnTUzVo9MZ+2Lo3rwUzCNRIdrOTcvqlHfLsSx6cA80OFmfHyxFMNbc
6YgiF9PbmQztCEnrInOqOAO7EVCJryJN7iujIAVLZjqZ79TjnUVmxBwVOQOcyT5w5zZxx0AydpW5
50J8sACgJFbGGKtwvKtUrE/V9hOteH4/mCWk0HzP+ynJgqJiTVMuah9hEJpbnecY+fJc9ZiNUmdE
Xw4PpCqCfTMM1/DYVJI2F7ystz5sY5fkwn6gHX6HrX52aP9wd9y0i37QL1oBMKBSl4kyylun86/p
828r0z9XVv5sTtlCXciATSHut/o5lgtDPBhNnOfT/NLYBYFVrG2R0PIWtQMD5zy7Y3H6pg2O3Hm5
encryzwYAdzPmX0PJJf95HAqpOzc7OFTs4eT2DgJW2rCHX3OC7lhJz7GOjQRYzCAnBnfMt9I17KM
u7y9m8UQEEyD2KDXioVNlfsztWHKdCcH98G9rO3XquRZ6lNC0v3Nu0spzN2ANPCgFX4kFxiSC4HO
JJFTqLIx2w0ZLjkO7DRkHXKWAvSNObhIMEhEavp6b6E6+TYsbpu489Pabsaha6kaNHhqUc4Vf6wX
tEDSXpe7ktUOV9d21vRARDVj9kNrmDeaKi9BVkForhqF9qhKEH+ZAoh3BdnjpGOWhd3IljHpQQQf
a3NMQ1l1DFC3KyeVeljanZlMxKHPnj4mtqbt7alhXWJon3aW/rSNZgLnqQfhUHmfqlmsHVndj+u0
7pfsWfez16qiU6vg1kZGJ3+Bbnrv07tl2wdTG5wzr9Qja7kAJKX7zmgGE9ZYPg+pfbCDgVlx3UZL
31r8F6J6fEuuibmWB7vjVhDDVD+ZmfXD64OT4fTm/eDSg9SXQtYt9e/HYuHvS8BSLRNZ0RcHl20y
Hoo52WaqG6/EkmhxhvJ7Xo+jQTdXolWAixzEVlnEWJGitJLzy5aKfMfG+xszruBWqOrn4o5TGAxc
RoMBXlimPsnvuuMnWTl66EEL+Ep6Xd6S6BnTJqqd05FWOJXrHHXt/NOhxjl5nr7GGNqZULrMj3OW
IKxovhWlIgpbjYzhtfxX6ubJqNZrr8H5UXrylzYho9iSaqLTGmzyfrTKrPZMP2c4Ic6JYZ24KWAt
216mvtGm3lc+XohGW1mnNFsiW3e6cfDjNHlirPr3keQ1YMlUUF4l7dM0fzKZlycMdrgaKYy4gSez
1sJpWHiSR+2QfxE92f45qgzTwUMn0Hl+xIpy29VSS3xbDVe+AZL0stHWAmZQgdi2MGu1/VdFrpi6
J8ytsCOV6U1Ao3pVT4Ue6+78btn5hgXhW2oyvRf1mkOP7VWY8QLuCJO8D+BO9Y0WEdFLJvoMNWep
x8Sppu+Lpo7EC4K7bXsaXwYRrqBHloh1d5bPDkI8BF7ssoxWMq/4fOd6n5e6ueOoakXG1gkdNNvc
lr899yFxXjJCBMdX++5fAki23LzyOjYRqlYSrVb2bHR8rDZdKrgoAnh4YJgCESBeLXE3PhbdoO2R
9Av2nAYEUvsTfOXRRM5tOcKijrZRaIGBsFz2ny2/TVa2KvRXxiOp84FHoaYxn9/M4MA7CGy3WhGj
NNCv5VwlRZnd1nhoKoFMW9NtmBwDzGvhqmeb7eSVpaPdrMfyidviriv0nHVaydLB0iJO7CVCiUcn
OWSs8xYXaKh+7mlvByBvfjb8avqWT7CDNY4P8FQ68LLrmVUPMqx4LEsZAbuoWbC7B0oOj9kAjGff
7rla7RSHDlmt6IEwysF+7kZGyVVu0lEN71o3wAfTHb4QOWpcXN53w+q9KMueyrSpYyeY5h3WjpMt
+zauHAoefcSoQjimiCrFXCUfzq6etFFXI6wuZNnHTe/gaKuqQ7/hyxOjGfWVeVnj1IgV+QHMzKac
nqZkEsurm/dLVNTVQ+0toObToop7jhEDOdux98Szi3gu0Uy7Oo3yqe+AIiOj8oaP1TG1M0Dkkz1P
05Vp31VOPBXHrBv6526hZBhzcdXCHprToLufugYd5kSjUflsuT2+HfpbddysjndsYPrXUKz6nGsj
MbeX/fB+sozTUmnvUEnJC1PrB+FTNZsCVuuWePTyQj8SSQjsKluP3djp0Sz5fzfwqZR19nOkN9ns
f9ZzDqk1S0Xie9L5MB2rPMxbJiJPvpJ1a3PFMdjR8oqiSaYmu1Fj1xr9hNAne0lrdVs2qRvjZg6N
TJ10jUQGyOodW+nAOrrbneahbctkVe0DU8IUEdvzYrHZwF1ghCSbHMnwNQ+ZJIWzxE635wb/rOaO
ypQjbqYzZXYOZLwZ8OHWMroMDVaibc+b8ToyUI/LyuUIMUbvbKawM/1BnqZf+sy1gQbysZa8S4Fa
7F1pWua10yOjae3s0+bnhnF3cnXtYHKDJeXUmrshry3k1/xzbLllkSGtJxWMrE5IlaMAEEk72iLu
vLSK8/69DMpT5rhhnc9c0tgrx6x6NAayZ/sFgLfnjUeLp8JHk9GtqNa0gWmWcotn00UUU+Mlor4M
t/pzzBeyhQZ0UQCoA3XYBnlTifawat6nXctfi44FbKDjrdW2HxfZhw5T6p0njz7n8H5t5ya2hHyQ
VUGnDq5vHNPvQ8frNJXpvM/6lZk0G6RjcF8Xly1NLqdr08xNagidVZSBtl5vaBK0qmEs3Kd1Ui6U
3pdoPWrgBjES+z4mhzkh0vnYQJSnD8AjwEVr8MU2WOv2SoIZt7H0hcrz5mOBiPEg1Aw+N/iwtzm9
F2YZj0oPjoPmUa4KcSt1jViqfLCYJTOaCnypxVNNYEpPZtAVoHO1awjfsAJ5Y2g6NVmm9IucZAxF
aWZ3+LJ2Xm/5J1dLIzXl2gmpyrWTGtGkrd+qlh+gW7DVOgXerqbz2kj4qJnbUcsToHAuZ13YpHK5
W9A5qkBoV9ABc8JDwR0DeUMErbkHfTP1J9OcXujw+2x07kee9rQ2eAAl4/i0Jd47ECtEpSodDsEw
2pFeAxUzdauLC9DCO84vAzYcOze2cMGuz1MMuCD+KRYgOKdZzlWU53ZUKKQseDJOimrZnxfCiyfK
dtuwY2mAQlhnhnFdDyCxlZw1efV4iWE4+2s+U9Lvha2Lx9bJ3r5Oi8okiMJLfRK/x/yge/hds/qt
773uMauds2YEx6pTy10u0MEtvpQoXkVLMni37oTlxLMnTHaX4AB7VkGMsnIgYkghek/GulF/5HbR
073gVeRX/giUT4BwPx6cAtTd2IlIayTG2gC7ZrK5PJFfOo1qdDLAW2CjW7LJessbYn0t7if9Y7Jj
tQJxF3PGwtVbiDpqgkRI8W0othcRSHmkdPuwjVlQ8htHtaZosHEMh8yjrxsQfEevKwzCiwkZZvYY
V0bu3a1r/cw36l5nzkjHbXJH6+WbKvLL995ixDUNwlPxUEfE8w77ftX0sCmq4pT+Z4S21VEzCfsW
QdrAjT84xLsu1VFz3xVX4K2VZTTZTuvcaFneXPS7O3qc9bNa4UCvdDxWq9+S1+xfA8LmtSorFjvA
0L76AdHNobcM4qQ39odPcppGhmVoNBQ+5Jv5GF0nY9/0Hst06iiXEX94W5pze7Dd7bVfuPM9c6ct
/8PceS03jmRh+lX2ARYbcAlzC4AErRzFkrlByMJ7j6ffj+qZ3S5VR+tqIzZmJmK6SyUSJjPPOb9r
lSvUYbFfdOZtN/NyKBf7TE5Rn7Q04szqqCSKQz+kVcn+nVjngqmc3/SUXUHL+E8LtIpyh0qGcAWT
LYrsvPxShk5F4igJ6adZGq5jrYdlOMtMsDmWwnLxOl82im6tNJYPOlFcS1XC21tUV30wBDTehqdJ
6UdRw9OyxvghiJs7MxpOcycTeCGNT1kb36TFcMEEJVh6DcPjoE8e6ip96HSxnwtL9SY1XsfDhITb
mF2D5GQCq2plZcTgsyPZL3F6jy6p9lDefk6VQdBiX+y0JjmHev1cC0LwsvhBZgrIAYpuPQ8BXA0u
tw2nk1LqVDYXI+Ak1F+GSn/Ua/M41dprl2X7pYKfnvRkJCYtcEdChBZDFwz3SepiJ9ecItNOlbmI
dZS3b5zT0ELSiLejlv1CNGCnuODSuu8D27zLc/HZmLHlRAJTIREdID9f9QPAbAZZpKMnWUlVc12a
VIbMspUs3nDu2l4k2m1a9LqrMTFzJHU75spdFaanYuRElQnc64C9iwGapWrmtpul0Ag6SBZLMDma
QfdUQS53Qg2gUlejTd30K3wBS255cR8q+qqbzM/aiB7IxcR4RJsifqzqd5k1sUJ5v2We1Wi0vhaE
E8YX+XWUG6Oji+zVqtqDrSI2iNq9rHb9rsWaklt0Qb2yI6qwu7hXWOqYCfhG86j1mXHsCrrQLlK8
KYUYbdhZv5YrW/agRfkTpY0GFoffIwYFyOJHAn6HawlKjmO3je4acQi5bPbDLHa1SsXGr0uuW9W+
i2KMESGlOrnGs8yTvoCVTbpasWy0mMgQRYeZUlXJtY7+yftSz8vSQs57rXUeQAeYBXA/o6/rSZyj
TmA7q8NIEJq8jyXwogwhXq2xSAX1jQ4PfJnjjV3MB0XxrDrZ9lkBC0SZOKgwSUuQ/moNbJ4IMwJl
qHcVfsyEoDC4ChlxK8D5RGhQjMhjTjSlAjp6HC8uBDmGmHrDLq614D8VI6ksxPqJ5VCvgj576Bvq
VFtlxsTn0QB7dtBjn9mzUuUANlQ4t4+XLKzWMCXcNpFYhEMUsZ0EshdaXOViGeteBvhVWOpUMYrX
B3xrkAYy1jUUGaRQaPfMkkxGWeA/iT7K7Mb2IaZhlwhStzRmO/q09MQ3MIaOlqZjGpoxZRokxjYj
jkdqcdcoOuSuIhxYARJ5YHEIrY9J6dUwdvMqKxToKCTKK+x0IZQG4zNupLsaqQaUzpn5cd2tifb4
sDUM/bW7qStMII3sUUKU69BfQDUIu6vQoNYigUlbz4eUtmstNeVToUxuJLSTZLhZkfhp2K/aeFHX
so0olxgQUPUqkz9iFYEFHOzEgeuAzjsf7ogA+DCnnrlDsRkUE1dYq30zVAJcm21FJ86Uii11Euwc
C6QiPcP+OjIS3CAMV6/Au4Yctst4Rph1ElF9VSA+c0IZmlk3x8fGMCjD5mK3FKW6EmlzExN8D4dq
ZEp8mdQsy41JW06sike+5vPcJS4U2irprkiVvCLnGjv4nBYpoA1TyLaRtWgT5dWxCGhYBh6VNZem
t5TR0cIWejsxjExqhdZaAOWYBZuZ9Vj2MLPw6fT1jLZLZeTRV/CKgDHK6yQyWmcuopqdftwlc3ZM
Fiyl50p7SVv8R/sExYMGIb9CIG8AgilJIbO5qalbiRkwsN3gBMeSKXjVs2J4b6uzlYNv4WQSb8xY
1mEMzJdsG7lw1SWat1GKOhyKnC2NEtKJ5SpV8H6PqfTmgZ6Z4wcafIUXlCFfwY9MNxImGSxiQWvc
xyeVKm/V5pgCZDVKLD0u1qlKkY5+0GTEOmNBTa3acA1Nwu4JgupSiz1n7ZA5bDgc1GPzmNfDy1f9
UAHXluB2tQxr284Q+ZR4x7B4M9PXOkPdiIrOJ1XMZat2YHCxOY/vFmf3PKS38NEoJbT6w5AU7dFs
cckQXTTcI+5bvMycl5sKSaDWUp40EwGPrVkjqirrp6I2qwsTvCIJsbsSkbgR8XIsWtqWAJaUCzcF
1oKg7FdHCRKw/mYZ3TPs+1fa+sbNxODqc4SnyEw3bPYsMkDOLkheszJc1gY+BYlcr8wQ3Kbq4VWD
C2/YS+7kcdpYRnvfpQnFqsJtJQLEWrpV2PJ4TVDocayuu1R/Lupk003L3u7rjWpNuzAwhSPZ4sbU
y00FL/zSwbdru5epPitGY/FLrFpvkcYBY0OlkltsY1uzEi7UXjKHCKOYm7Hl5YPUWOV+odeMVgKD
bmHG46HvHlTcbypT8XDz3IWsXMg4AMXJ85Dat2Nd/KqnyjXkx1Yx7psL+h/q7Z2GYxOnHxuYrOac
CvDF0fAH2GXOBwNouW+KyzQf3kZu3I5tc2x6QmHyECi5Cl71MF2ZZuwNOTtnT0FWzewinGuePjbn
RKZXXGr5SlJTYzMBgELVh48D9LuTcJjjI/tzrhc3tTQ/tkO/NqJ1wn10LKl6L3WZNs94kRgWjrO9
FoNFiiC9oSNV6jHIg94BmJLRXVPPV9MWWnTUBS9T3m3iIffm6qTUMiT87jlqlXMc2r+qWToWC6jt
rB2WpCVKwSaAo0UaQONCR99e1Z3eH7hbbmJpiZdl8qGSFb/QWniCk/pZZ2O70kaNhBU9J2ZwGm1U
FUwBOyxtNkOnAjaZcZDvjCL77/+l1C/+88+M/Uq8OC7+wXOerCeYJY5aKrjpKJDP8t1skAmUKfm9
HOICkRrlh7Ygd2gsu/M0W31Qo0Hz9CIwvUi7VKbjO5Ts+mmYIvgSsURzFm1sqBt3dMYO1Tt9upIP
18Q7YQRnSNbOAmsRMdwVAWF8sJp8Jw1YqgwU9m4TGfles2vPrLrOXUIMKUOlt91GLl81vDrsjn3N
nknpaRl3E0KB2zSnb9PU1E06TEWTTsZSRM5x1g6+uKiA4iiJwcKFCpqW3eZ6CACvwYNRIkgjik7L
9PXv+IuaUNm2qm44JMuqwPbKQbkxM/2ceFxd1fmwfDvHTovrICOp0IREQe0p4UZmMTXHpxMCJnHG
2pDzjxNUTBUheFnaV51ULiD0Yp+okCaULveBjJteu5nCz3lqGXZ2qrIq5rQ6Zn6pa87SDQH2QOmb
mcMcFVzAYg2HAG8xoqGX2FP76AE+c+r2UTx5YUIDg2ZyRVuceoGRox6FUO4mND4yFlVaUVJDwB/B
Y2i6r5WJly6OfUwhfLlsR3ds7XmlZcqNVn2osEwRkSw2qXBjb+zjfknWmT2v4X/VO30Nb+Y+gttG
rFQPsSYa5LUKEXrpbCYlzQIVuXmNGsMXlRntMfvfoZJ7SkOqlQoyGnJIguUkxDAFwh/E8lut1Cl5
BKpqVZ0+NKEE142thY5WXQz/0/oezPrcj6W0gpOCEG8K7hhY0Gb15VuUNp/JNL+apAkWXZ/6MqvT
ze2G5GyrR5AKp3poEZe3XdTdIgQEyFP1jyExGMUKwvVYfbqo1mExW1fF8oi53LKy7PgxStENTJPw
UgE+Fy+CCDW1RisTf9KLDxfvlmClpJrKCrR3Qh8BbxGbjlBhEW1lj3U88lJa1bCRCtk6lhWnGgSG
3TiqN/Vg25s2GmcP2UhCSC/ftknLcT3oyjtvoOX9Ja5gdO7rIBNMtnbqMkPxtCOIjgHQlBSWHCgD
5g0m+R3kr7TCwzPJASdEro3cCAJEuJtBe/wIpVnHmGaYEoO+KuvJyFPcWc2UnaxshYWFeAQu4Wsy
OLXdTbkPc5f5RHjMS8PwpEZcxYLMhCi2Pma1WBx2odjLGYDrfPlEUd4oBUZuvId3vbgW9jEu2+Bq
qFRm1MUl0iwnR6/kzaO02rcaiIWGHRRVUHbLfEbQvCmZup0T/b4CoKvGoTglCB5vp44fGqlVqcqN
ddImn2pVpFvRY6yvR8G8q0mpq7pfMAJnr0rg9uci+8yYjopZXrAijTfCyUpeXL2sVlUzvwVm9aq2
Fqm+SgQdQLHgZ8H6LQSscauFFZnZPVVxPfEEEBdWg3hpIYzEsSDVq2Gyh7JAYU4xH424D50Blq6T
W/GLFhbPWRXcqQqqNVsqJBqzJjk1Nrvj1KkviklBP9c6ZDl9ztzEjD7gbKurfIkIDcDkqqfs7dt2
MxC3A9rYdQD5AFlx2ERrXWrWAlEP/JThQP/hmTgpFRNB1Iju6o7Qn1xh81502zW7+nUmJMKVUrFW
4JGtLlR7zbirxua9DMaMcTLFbMzErQH+mIZ9SB3qJimq/hJweRTWr3TIu1XTyBY87f7Qa7Cui5iB
Y0fhGU+csElVe5qMs788vQCFM5UuKSxnAi6cxHgbucuKxsMeheIDgXRgCMjQ057csXTBVyaMLvz1
e5iz6ao0u961pYnc3DVqSDodwqGwBPOSOWp8U+WJiKxMGL0jmxlbg3NGx9S66xcfJj2KIvixlc6P
zlE07uZFmf1oAP9nHILib8w0bzJlhlJwYZdLPxQLdVlP9QNMCNh72rpFQCEvxZUIqzdTxhpY1/ed
QSBqryw2eubmmC4FiwYByTiZEtvceMwYbXvlQoJVa3EFdngG53OSJEqckgcyhfW2LC4Ds9z8sFre
swvXsuNAZ6KadrBO66uhVDElrslGS8PmJeijHSK6bKVnfA7DX+pNLBpWcmv7E0VTFa6atbyQVJZ1
0vXcQx4Iy5DsCeLnYtHecJ0oFkmQTKkBZdzpKMd7ZkWTzhQCAHSVTuG7TDAyX3jwDDn+NJRqK7it
JqUzwhrSS8Z2BJTR7ZeO+RozcsQJzKvqERVC2IPEyUb60VtG5RW5TdrLuEAhrG/mVIBW52G2Gsfp
ug3mt6oU0ra2SUsdeogoiZD1dZMMePZGlmNCXjLBSN0wmM9SltVHa6zjNePebN+MJmdvOBI0S7hh
icAER+pDv7xHYYmrZylCzvyW+kakhzGdYRHkCx1HoMhI62kByaDRLwh8EJrYFhQjbz7T0q2ds+/N
tOWMeheflO1hnUdxS/HTfIrB3HfToOxgIq/mJpRPkoYf+5SCQckEA0fCnu4aA/PoLpft275FqRsu
Wrgr5rJdt1gCfhHV4iAYT3VZDDsIEHjBruKqCI8jO+giQJ7nBv14gDGdHrfDGnrxU4IGf60F8KbJ
5xuglbspE1ooHhEayr67VQU8kgZ2T9cw8FBlqP3KQNJtaN0ukkBYoUMBDor3eDgB1WBciLVOx+CO
XHlYXv1kK45FMdnO2avWTtsMGEQ6tPr0pJoneGgPTPUGL8qVB0m/TM2NFiaYLngyyBYuHMkv3rY+
D/Atp71iYRbHZLHBrg4QD7ILHo1oF2ayTbdSeVEP1aSjcOS2CKSMRLsdiwtdOGsPQ8/Qhf7FbUNJ
dspWQJVh3SfpZyvVG9EAO0cBTIpoCt96wE2zzp9yJdwtVKzB+G6b8vW4U4z8mBoNctJ6uJ3s8lDH
FDqxFL/GyXSH5GuPWvKXYUkPKXIcrJVC2UAFMOzTXKylULknxefDq2qERWO9vJeclm67x2KxWUt5
zfRval8nWiU9/QytpXVAkMJXSWE4JkYoLjDlWum+t5/iqH41le5tDps3eZJ3uhK5ujbxbijY+Vd4
Bgwl+/Wg+kJFpvXllZFDjVsWZj9DzIMkTuac4h9aWIoDp8wfMnk/RDNe4EH6pqsBZNf+A5+LVZqg
p1ABvcJsF47Lvap3j5igAumAH5V6tbZUneDJi/yXOoKWbo5mT4gbS7zHDIPMvDrLatU5yBJuldDk
xsiv2ImwN1TN4xSLO53RQ7dYixdxFnqRggaoZRx4ZTNUp92JjdyPtGR0+rxOfJPXnjnRtLhiGu6W
DI+6y92XBg6WkCeNKiVxizIRfhEg/8XaByeMzlMbxsUo3uJ1YXAcUbNsqCXChvo8hJXox8X8C8+I
qzqJm41mQO4zYP3T+8IsH7PkepF7fS+a8S7FNPZqaovdoMJ/iE1pOzTqe94M0VqMFViaVlKok5vh
1AIQS8BVysPF0ybeVssy7jh40CcV1qmei3wTZQyroq69VrWeWNumgq28tP6XeENKLqaZpTi1hWVs
EXAx+2uKyUmHxfQI3mb7nbqTHmruJtGtmAFTVzHBvlMChphfBJxJsj+UWhp8gOkAWRbUC7Ryq2ks
Qs4rhiwXqCMZuEQLALJUWmVTpDbK8wJ5eyzLkX9W4sjadBcmfzHF/PBsZp4KzW9tW6G+kuz4VWVe
57YJOaexyBKHhFl5pZfwv6cA4MNS47u5ioZNURLQ1cj2ShoSiSBc7n4F2dSrEcl/bTVjZS0bg2fp
9IJGP6Zt2lMvqlR2sbreCRVQImlac232EsoVaWx5F6x1LZkuadkDMW1v6ZCtrSR/CSQsR7qQSkKe
FmlFCpfmkhfaub0ek/eawW8bm8nVG3tmlafMZdKQAzKyk1Vd6ERej9p9BmjnWH1c0o5ieVpJE5gV
MjfV7DXflIqVjcaQ3bk9BxozvBg0dKVMOvniUGf+XSitX8xafhdKXyzEoLcYpiFfTKB+l8qOkoaQ
R1br1WgkA+N5daeN5SnjeHZGM3wOBoxdhHkIFOuU50Xk5Ub8MeU6stQGFSMTwnOSpVeMTdaX/wUS
u0m2PFRSYxyb8RIzNtC1kVjMyGnbRMzNIbyvhla+zCnj176pkPmUpCWPHW1cZ4TGivmHccGGdD0e
WP83cCiEg3XSWRmTcteCcDtpXER+z+bNbxIuHgzpD+YgX+Zc32+Lju6Nia2G1Er5dlt0WNrBqF24
bIMlbbKyaODNV/Q/pd9Ce8gr+XMRY+gJ2AD2QpQabT/e712+HszsoTJK3oySUT8pz5GBaX88kcOa
j9soi28bU30epRKvYkh3zDDx+IJ6gaEf9lpoorTCLBnHG59ppb/pQobRk2T0Z+/WxfegQGYplW2x
DyoMcofmB3H3xcDm+3XjoAoTwda57C9Ts78ZCGhyUYcL8oVVr5Mnu5Rgvlb40mcW4ioYTE7d8h3+
/RVEkf/nh+ImZPOJlPaEKHxzLTDFIqnWBUIJ+7u8qT4GGdHkXJ/Z1UeXNPAYpwVHaoe7JlALBsPq
PssoWqYiV9dTjsiAoYCECbGjk4lSizz2JBGDfOa7QcYcn4z4slE/pNpoPbNIjjg4oWzQG+J95OFA
tbgwY9eu44yswMAc1p2pTXclSVPdwhYs13AIw/Q1TCtf2GDEVMft2pwf0Uw9qTlo4kxl58imWvAm
0FHLXZcz0G1qrH/RugeNgoBoIq1TdMGvIKsOk2Xnh7A+Y2pmOrWlnfATRExlr3GzWhwxRD0QfnUH
1mQ7aXpIC+22tsx9j0+Z2zzAj2lXgQ2naZ4YelCCRLwQ7wkYLmoUZNeorahIu9CLJumZaUCiVgCU
JbMRI7gmxW1vJ1iGME4ZVoi/rs1RurpQrbBqTbelikd8Fxvm4SpYTPuX0RyBFHp0NW24bstkk8cK
HUxZPEkCVXbRy9Ze0h+mrKW/ZnhpW5NBjjM3Xp/xdJm7Fwik7blpDv/+zvzhsWwKTOuYXtgKMCnq
xG+vjD2XmECOdckxAY1+KvRjWKYP1tiWIHxR51gqYrDYHDxVn2+Z5aRbqmUVD5z6PCdeYmiQOoIJ
QTdsnbxFX5S13ZOZam8D0djLOOlbAwTZjSRy5+ZlWslVVP7go3X5ir8tNUxzVPILMZJSwZesb5cw
8CdVzJR7JS5tigyTsdbr/VhRHiHQPgmpxr0jKrdfd+7/gS+//1FeHO3bL8/9t/96/H8z778vc/77
/Uf+P3TtVy823P/Hs/cP1/77fnjJ+r+79n/9hb9c+4le+K9Lv2IauPRDw1cFloV4X2ItATP24sQv
CVz6VdWyDQwVmZZaJl5W7V8u/ZIi/y8cnAzOVwzTZJVj9pt98F/ZCf/s0i9+36UJ38MyQ8YA1Zax
5lYxvv790JYqKIjhMsxnVrm4+CIMbmm5WJiQFCURDZztoHCo6VYnp5Bxt9vdJG9RsO6FR/8LCqRV
K1pTo1+JzG9HxvDMS+8YMOZ+H2K1AP/oOjD9ZARqPjSjZzTbGaV66bRARE5zS91yzm4RB0fWIde3
enIfxutU25AGKGdHS3lRbqCehj8lgYjfFszlqlkphsDCGdkfl//7Vf/t6d78tcz+x9+CDr4O8P+7
+r5+GfZ1WNQIdhKMtS4f9reDTh/SvjNQt52162YgBcNhgBpsdU86to/d4i7HiAnsDyv+m9nUnx/6
zSZWTedAn3S9Ocejp5Grp6DG56hAQefL2eaSR4tSiuak8Tn2LS88VLVrDmcb8qvuL6Un5JV8DRMy
0tdpC/KAF7ED9g+VwCYLBdkI8EMWM7dCaRKEjoG+d678H+7c7yY/f17E74/hf7YLqsokUpuzikRi
XUH+ukpdDFh3wqXwhcX303NXf69R//zEbzulOik2GTBycx7d5N5+y6+Gdmsh0JFuoAn2V4WXnAzd
S/kqK07i0M3fAv1jqd9xv7XWhEHd//sd4JT580387eW5/PnfXp4whxwqCV4eFCUVllrAtfluQuls
QGrAUtNJnojIWNUAr5Z+37W3tLlJsE279TRjwAkTEH6/Y9OK5LGBX0noZlPkyiheL76T8fzEy5jW
uIJLTzk2qFa4Dbi1cNNWXaochChxDpGcPrYgUZY3cfprydJtmr8ulybNQ/4F7QKOHVGxEWxoPukX
RG8K+VdNu8lonBp3Gbb2TbDcKYkPawUSkBi3Re3YxPgm+OM/2slNE6J0SVdAKLhhNaz1FZUZQKCo
HS3dtwUNMGIboM51CSu4dgLTuXAgI6fS1hdWUXpNyMQyrqQn/pw0BHR11qslEdijvprpjV55ku4Y
9S7XVt0xeq7gfinING/Uh15181NqQR5a83uXMyKb3KmOXPb00Z0zyAZO8Wx0p/KUn2p2t8mJq60C
m5WehRmk7mDJgR4m8Pvsesiv4AJJGGFOmwCPMGUzXSkf86nvtuM1CaKMjHoNnjScg5OAW5CHHtT7
Wb2hYCtDeGF+0lyEyI6i7cqtcV1daavhLNz0fmBtgjp4+bu8ZpBNVmS2G7fVVbfA3nezO4wEzhjK
G84lW/m+vanccV+vxzXDsGfl18XmZyvtSNB1qyOUV9zQdtOqvSnuYEIsK/CzK+GzR28I+iNEArMT
6caEmtkd+qx0ANuyvXS37AEZ15Lfn6YPM7vi3couvGxmhRCy9vnr3OzbfXZsXyGBmD+UYN+8MP9Y
ldo37z+rxqZdttjMlmk9kiPNENEljE2BkXEqPxBCkiKNkNnkKvoTOF32iMHCv6/Ebx7L//kOnAaI
9yimsLr/fSFCZcYq0FqaM5AVyMu2XRm77jpZW+YBSdHGcAin2ISP7WG6Sp5H0/n3j1cvW933Q0SR
Ke35j6LD/P794yfFKlVbby8bk3Eh+sMccC/5VPIpFV7kNbanbQSrZGOSo80OzTpEMLRSRpSirsZw
mFzVzv05q075h6PSJKmGgkPVhWp8T14Y4zxpVNE0Z4ykICsbqJhdYBlInLCBXIFRe+G2jF5hArvx
ww935Z92R8KzdTj3sn2xVvz9ruBvnM65PTdn09joVBZrrDyY5zEJvLeldbkZXfEYubWb+6jRbekx
wHUEdkO7Ca0tcel9uCobT3E1AP8aB9PbJPn1UxYqMdj/8OhoOQ26CFuoOJD9/iVDpVRJwS6bc4uh
iFu3ayS9rduorwV9GJxQedy01UscoOHN7iEzeEn/QN5OZB1bfd9EV0b1qheeFPgKw67UmFdQJpyZ
TVYMNyZyqjj67JF2F0RFw2/R5jt7fBv0o+h/5VO1aeESIkUzYSzDuY5QeoIfsEVtwTOSVaF76DOP
hl9fYbqoVm9R8hwg9LCjK1O/0eMnSUcAdx00d2QLiMlvzfspuVHmxzo7ViZWhRv2S7n15vxo2U9z
er/Yh2XxYVUBDXNyugqzf14DNnI4lhcbKHC/btsVXuNS9oRbJX7MA99IwNX8If+V2s8aCiZZXBt2
7hQustXsOTIg0Luy7Ah1XWrnBme0CpTAnyIeOoN73DF8+BwQ64z8Ed9id5bfcFX8YXjwVep+X4LM
DQCKbbp7+/sOwFxoym1yds7LW6cdRtNDJ6NiCvwiXdRyW0z/gYalzWBhhOIO+6bysOtwFAjm2TUx
D/r4GqUv2nJixL+IlaH6sv40yDfRe3sLd/xI0dXt7LO4NZ/biyobqH5Sd2NzzPKHrP3gJteth0cP
i/yjCrcRZFLZXgevw0deeQjAWWQAYUyKDe2gQ0h2YC9KSLy7vXWndrBqcOdwLgxq3eMA7FyFG+mg
ZpU864c79S2N46+9Es8+mywOBQNj49uybGa2iUAJ6rM4zW79sgzOJK9t1M+tSyFSvTBox0kke8bL
5Fj+sCd8OZv/8ZiY7WiMdwgEsb8tN6XTW4YTds1OmSIxWssmb891ezFghLzhwbND1yxTuO7hvRHR
Y7ZugSiSRwb0DJnjhBYBDq2CF9ZRcPSRhEl1vEtJwf4pqPJbJN9/btTfvuu3cjPIRD6GOt/1Kwbe
XaJVsGwGTMlPyobnL5m8Aqs+ODAYonobZ5Tdrg3HHCm2q9s+FQTMKTPxkM00VHbCqSGMjKv0bX79
KZHxK+zh3+7rt0pUR6WDsouHqj4Hx4yUqNGrqvtiW920PtqX+BggEHjGNmvg6yEeQ1GI57o/nLQH
fHdu5nE/rKYXkXlltxu9qd6bvBfx2vxhzPyPxQLH0X+eP2fm79ttIjFpmQPuaefhKEDBjBERYxfa
nJh55gonph2SwgzhN9HvJ4YzD03yw2mNGdAfez5jFmwQTE0Yminkbz0fsULgknkQnsGG6IXzFkhQ
+RiRDOSYNllXl0GzoTwpzbbRPk0edQNbgaGb1mwl8xW2ulv/ssKjxRK1tc+Q/T+AljtLDxhWOFlw
rWRwi3c5YHBdvVvoty8/iQkIdLZSvc27V5O0thjib3AcQh/ictkfkuzcw86FW5RvMMsa4AQaEZ8s
kM1nmOuucc6gwNa9enpq53tkTLioQFJhVs+P6bQF5XRsUaG/JoyNRXrN4kmNE1Ni2bhC244XpTzf
hlTmpkDQlGLV8zlJVJNeH++sy98gjmwVpF6CY1x/ysrbmjiXCUh21neI4BcTVS6iKcxCHGx7QWqD
dT4fRbJuxCaN4aVsY1CxHhvqcjssBwjRzB9MR559ybrFD38NycEtROfMH5m1q7GvCpMPAh8c3CdW
EUZyoHxxEni2jphZQfocf1Q1x60orlOOksSzOs+gWrrTfGnHXJiWA4YIMkTg/Tvr0gpxq6LBaz6g
3uuAr9VGm32R6x72k530KzV8mE2IxoC3SkD9Z5aiTBdyG9VrcME+dYGhNw0uANDpPprnFGc8vm2N
tzOINFIOKMGyNy2QHqEMRTvcjiFtsHeb44oErWFyJeMmTJ7gY6RUVIS91g7Inzof1Nf0lPWYxjli
2+NpBd/jIyNdop8xKIFsBTEBL7bBS7KVmI5NtAWrbOIdrRIHKGrsZFqNJzXBxGDbXs+dW1kP5bV6
wHs5u1Wd/j1+qp4R03yaMeSrB+WFmi6EC2FtWtCo8thl+xCvI9xg441qHhvzQbEPU/+c5b9y6b6G
s7bILoYJWG4MzBDwivJqdWU9TOf2XQW58Tm76OZsTKinDW1WeW2ngFJP1hqR5XaITgOsbmeeP7pp
M/EuaugDLordNRQzq3Niwx+Xg12/mDCBwhNAMSoqM3uXUmASerYtvSRsYbpC/uJ0JQf+JYxv8uR8
3cBu15zwQjV2SJS81b3mVd/ON+lW9ZIdZtwo/j07c2A87jqn9xAk78RyLaWbnvLFnU86tTcWleKz
lALoU940vfSH9gDhuPtVPBj8lao/dMuKuRm/JpGumLMs/rAimMMHnYctFLs7w9okqB3M/Sg+2nYL
3bd+xz8bje54SK4qc982twY3ZXYwPku1A+SGnAnMTu5dYvM0V/LxeeQjo2xnneZ1rzorm3+hOvoa
t7VB3s5YZBGT3ds+v6NGqvSYc33SKtPuG8uFCsIvxU93rjUYB4/4rWGEHR4nfB93zSZmmL2RjqF/
IUTQZKWH0AcpXxVe7Uur0Mfq7G0G8/8ETIfziQTnU7kdH6m4rev6MT80kWv6w8681QHjnfkRY4hD
jpPspwaP7HOhZX3MPudHGCi9ix7FveT70kDJP+QYiz9nO5c9GRWLLdiSMY7+/WDQ9NKKoxxmUfFo
QhaYV3q+mhIwEuNGqu6V+ijqI0E4wW7k1WgdAb/NLX2gHg/pA0/tRTnmN+b8LEd3aVU5ffmkBsei
ulH80TN3Juz8rPCNa4yczJV05qq1HXddz/glSDi8S3BxthPYWWKMhOfMT6OiPxuxy2TfuAAVuqDA
+XZ5Ux52XVVV4Xla95lT3NdfecKU3HUNtuNM+5jl4LI5rgWGDDvVa/xIeAxX5odkF3s/9T1foMLv
9cLv3+fyOP42uWqquO3whgzPyWH8hRkX74vSPvBNakTsZA/PH/gsupG1Q4cGMx19DX8mXrt9Q3bd
QXMx5No2n9NtcYo86ZecrLLr3scN639zdmY9rmLZtv5FSPTgV3r3fXQvVrSYzgZMZ379/Ygrndrb
Edquc1KpKlVmZRpjWGuuOcf4hhuNM8mjHFKmzZRDE3rjCQMwN/WOO+SpVrQehRYYUsW/PjE/tymM
OIeYb7HfTk77NPbFx9BBWH7YD0cXROoX/KJIjgOW0hb1hjk7uiOHWQm70Pn1lLyHB3S5MwPRETD8
ReWf/CK4c45V/55LDoUgCZ4GDWKVkAT6+jcVc2Kc4LSNouNe9JuIc44l7U7HGU4q7Y2fr0WmnBcT
bhHCP6bcgGeUc5CxH0SebrpdBib/fQR1MmRHBBxV5H7G+VBs5yF50uwq2SosvAxpkNZMrllQY9Gk
ZEOkEF/ml+6V2Fw6iw8dqguIDMpMzxelsMQq3zD7Hg2AKFTDHNp2lRBhKr1ACkr8WLaLObISbzSp
pcdcCphVVu1GOm9DpLHXL9F8ARqrjzwMLdUmT/1mkX0gVRdnMgHzoUOLMV0362yXt068wIdiXgL9
6bhoXBH5HOo0Qj6tmEbgcS4m+1qYm/kzi3b0PCy5JjW9q9noQS5Hv901r+KsXqkBT3OzYYu57JqH
6lVvLICLR0udCn75ChJni2Pj9byCx4OkGofoY47nCfzoiq3hQCqigFOSNxMpeO7EvV9+chN1StRP
E3CJXXFUOiCosQ6L0tcb7/AozlL3ZB82JSV3Db/Hyo8BjZY0iN14HXntlH6bKwfiZXpe0uw8UbBZ
mXcN2DpaDGJ+uk88EGvrhlBAwkMLe+jxndBDOpUYME8djab5FBAGak7N4hssSH7fo02LTNt4qmaC
d4R5u7syn90gJjlEYxKIDzBUsU9Yl4B5H8aD4LQG+SvttUnunt6G6vfkgj+NPDm0ENueYle89+rf
RB/+fJqHjsgfr/45vRiNGMWAWd4HurB9WRhP0eY0wyTppE6xHzKS2w9jwwX7pI57iRfv28xCKpsu
jC8OrRUS82F7/Pdrxujsl7KcyFaDPD+FoDTx5jWDDnIW8DFxYSMrXHTaaKdIMJ+yr4a7yhms7uBn
6EGVr00sGof1YUIVi7R10kx58VwwtdbpAdPpmDTd0CILrqfPK9hJ6hccv4h/PjsXLxvDYKZQLZxi
PLTcMBwm9ASQjvkmvy2iH0yS+K/nZjWpzp8Qr6CkK5vqS6ytw7bYKZPLM9b7MWjCmeT266snOuIS
hfZk6LLzkpESDyy7mqSCC82MOcR5DIBbd4rZMej9bKzY0rx8PcdW/d5/IbQ1SwcS3lJ9B4FnvlM5
6O+ITEYubRsHpMNnuJVW/77T2m/nnz9v9M0TAPMaKqwcHul5HXy06M0Wj5MUVMFlBIXPFp5ooPis
2F7hyO9KipUxg7rtgB9N7NaBpOXHjHrII1ZrsvWQ5Nm0eOZlIPn44OyLk7+OJpWdeC2dLF/V5qLs
ErSxLLbt9F73WfttY/3zu9xsrDUmWykx+S6lJ/tn90SKCWAY1ZXjR+ZChvzVtdpCrTYFESkUfK8j
zr+rcti1mFWBvrNBA7rVQvmK+7FyXYryTC/WqhFU8nNZbeJ8hY0Swc8FtlYySUBBDX9i5nTa52xm
vOTB+b2zwX1uMhaL4u0Y3zkx/9KFGOKjdRlRFlNeZr1/v67wIo3L6WKG+8M8ewXug1wFNE7nmBMs
HWN0RWxJGNo/aLnHDqHatNuT0gl3lKFS714+9DddmHLmkdxiJvhycLm3Pf5s8/51gbc5jEpumGmp
cIElj9OatSQ4eansXl+Fx4wb9zJUabUnev2r7Jnb6DN+DGfHh0JztYfoqaMHZlqJioD6zo3Th1bS
bYmDwltnWMyMmKry7xvXi6gZe51TPrZQ0hjOVrtB79Lszq8D5ox6nN3ugrBsDrQVpaYCGcDihb9s
i5duR0wKE6KdMs04lzV2EUMjQse6MoKIwQIFKM7ZhsSvAPwtq04ErY/qzVyW8EeP8z4Zn0xHs5Eh
4WOUj+hbqfZJ7UilJc3dnAV0z5FKC7288C6nuZCsOMdqwHrPd+7CL6MJ5GvDo0Nvm9nIba/jWI7K
Wsqpq8XJYFEeamJLnNN6YQw4B/YQ28ZLtmsWzZyXc3WdEsgSPWsuBGJbnnGN92tPeVjHb34Y9BLo
DElPUwzpe3n6YwPqs8uJMAw9ZPnh2U3H6a7L7HgVj6lwHNSVDsOjL7D6pk0umfBFTWff22y+U+H+
dQ039W8Umoc+MbgGfX7cNbPii7ccy65iM47HhUlbRmRTJ73ggdADl4xJrxmXY8J+gFZdx8WOcymc
X4suDI94kI57R3UjSpLKI8EDNB96MtSeb7GHgYu44LXhGn5oq0G5UUEUTA1fdtRHfEXQ8q9mQLCL
+cSJ8AA66frSpp6gesKGWvcBqAmTgxzqoFV4zXwIfbfYepH+31tJ5V92BdR3IjokJCua9v2z/fGz
6P0BEFdnsNDso0XMEqJbgHWAYB581W2mrI2cr/uAAU75VcygJ9aMkEK7/C687uxQv6wpf13LzQ5V
jRKcTGBF9+nMnDC07D84CuZzVNo9dRWujnqvHmYHw5Yvm4LhCZSghRE6h3UUDXOuonOa8ZGjne4c
lrBajLmosl9nxVzeauJwVDY8lexnVKTDoRj3w+mLgq910q/ctKNxgwxzTI3Bki9IvmTTkRpf2f8i
7141Nvpl//rrm97uX4WWR53CXb+4yQJ/08PJCV3mzRy8g3hijJUtzfFRbRlwaWDHWbW0NqnBwswF
YB1BEzV4MtKt0m2RJNYEDWoMkxea7DRkHL9g2NWmZ3vY5UxLekBeiAlNfkIkUNv4cfE7mZTpE5Mf
OHNbxeZIfFVAmWBYhBaw7+3ko9K8bCb55kc47qaAHa3Du3R9gbMjTRrDtsJxAqVUntApQHhZJROE
43QnRI8Zvp3b1+AylRQnndEdX46W3SdzPevfD8vvD+6ggyLZXNSM74L3jwdXivMOzJUIkvRqt8w5
3zWvmGjhTN1fNpF7dGDA20hW1XflqwF5wks3KTH/OyMHQtP/6VoYeWqMXX/ON9KrKqUQsdl0bNNX
H7LULZBWge/SFl0+KeJVPx1EMjyvYGFss1mptDsrtN+6bTxnj1f/zvUML8rtOifjlCBp1dSMkXnT
6r7WTagoR0MgFQfz+tVunKur6xadaaTkOenngFXBk6muUg49JsjrxtAo40kgmca+qPNKvtPpkYex
yY9LYv3nD43d+Xb5j40owUWiYTE5kv3hZtH8AskO2mwL5EKDkMUcEVK/6Sat26qruvOr9gOzHuB3
1SPNpUw/SqjN2mucrvoe5ANP7QqSSPx/uneqKGkq6moFed3fBUR3knWsSqdwXz2dH5IFJNeg2ONs
yq3Uy/xqoq0TLolj+77Zm146IXEpON+prr6rlB93ixWC9Agk6Ma3fu2Ph1spkKiqhS7sCEhiUR7S
Q2ubNJoi9AwKLdZjn6gKCaeu1bqwOiJ+UMlpv/JdvQAH3jsGx0gq4q/s6A6Ow35BmoNhOCUNQoBT
Z/o6toBD6c6LcJPmPJwyiZ6Dicg7qXP7bufqhhDmUXtIw/1xnM9gykn65rIpiUB4ix06Qx/h/PwU
hVAyPcNuXNkhD3slpt4hMJfR8ILM6qUIwNfO+ZsHHFtY3O2C/CrxzoV+i8r/vsG8GBLtHUMc9Le3
KgVRQ+pcmdzg/OmEcAN88vi0YtSBA7BZifvjc7xqlnpnK2+Xwrq062aqbELBih84BsSvBaACS67p
JtLhFXytZFRgUdtmoQ/nsH7XkV8n0II5bxJoQXN80+EmhyFxslQSWAcgpQ3eNISV5WKYkiQrfAMO
gcX6Mikdzcnfo0f+ukorBMYV0Txz4Y5+R/65A3EDeB3RUpJ8KX1P1v94wmBMyGLT8z6enlQf3ro/
TD32l/4pf8TEqBuu+NwvOFYxNfxox7QripNVv/H6KgEYjf6jPt4J7fulQOSKVPjjqsk8HxXt3y8e
PkJD1lKZx7Kd9pyXj06f2SxZtjkGYhaN8wd9my5aQgUX57GAhd4SLTo19r/Xzv//OX8/Gjy9qiRK
yGzp25o3R6+RUBslSnh5l8UTMlW60VJGJn6CNGWmzvH6GCmT5mxRJ5H/eAnX6eHAgMy5Aq4ZOC2G
fHauIqZTC6SYccYZQLb0WCJf9CHDDs5qctlHjGahdNryVnWgdZlwxv0TRR5ZANICc40Qzg4K/vGp
AKqoVOBoIwMU7PdwtEScEjsjTnUw/zocAmKojNlaJji26UflyMoEq5qSekdwpfEeKg61UHCWrQzw
AVYpTGrCtBemA8sI5hEd/XarSMQfOXrxnDBVhKk118IAOtLh7DTtHC0d3TNI6knplVx0RDQJbjjv
2A3qP1IYpNw7hWMtnEDC0ND1SRu9CmgbluEatNext4FqjvH5wGxpeIaexeaxPy4bTl2dlZX74kUn
rAGlzGktjcAuIC60wwuob1SKKjN4OqIHmMWgadlOT+YkeZHjqYmoA2vIJxpAm4y4NzMkO8jRGL4D
faWcgyGAj3hdBHUQv9DTqx8P9nVTeldb/RIucxMYrd6T82XBkFHpfFgXP3QJc6ZpA+0VaMX1s33p
ArqGwEKsg5e/lZpfFPts3Y87nrwUlWUyPvbe8cLJl4SNJTyI/FlqLOEtZLyIVdI+JxZng4DgXSo7
QnTQ5NHyu84GaQOeKHQgik27yxl55xfOqXYy6yfJbsQYHndpTXNCI7fSj+tVHC9BQPihRkZPwRRD
CN3rMVBK/4K31Zi3PWuPDfY4mfAdsKsO1HzkjD5rkKziF3TIaMOSAjYU6EcYbZgsMTJFLRxPE0cY
H+weqguQwBj6I6fjRUkvk9FaPD6J8/6LwhHcOWEqxjnQupmEJyt7M8m3wV/9rVm+NsswtkFInBRH
6ReF8pxqLs0Y3IDhVz1CyoTnE6uijDzKEp2EkJ7I4y/na8NchprHqwODuX49fYymjByyPV06lS74
4fBxxibXeTmhNOdlUq5F5SEdAaqhgWp+5LVgnWV7dEVAWtGlnByLAYistVaHIb67wvKqw6khPoFE
ss6kbZ26ZXX8MuLMVVEeAPPrAWOM2uAwiuyqn5jVNmN6uj91sLtmA6igawOJVgBhvUh5Cg5FFsPC
XLSZqsLdOrYubFSGgcw1Osso3as8rpM5JELo4aWOZ2xQ9xTquLonI/9FyTOsT/xB8IVMbXdToPTR
tVfNkPWpfzee6GNOpan5TEShT57lV2mVk8Qbrbo73cNf2rR/f+pQ3/2xX4TXU5+ZMZ8KYW2VBH1w
mkZj2QvtYW5wr7t099Nu1mDBPJNl37Tyrp4w+GPMNBQMqsXL4TEim99Z8oc79nPF/587qt/IU9Tm
Kkh93cg7tIn48jR3tG3XyUK1i0lVWf0OqDS6GG3Kkja8X8WIofGKLuIEeZkn7BJPcMK3xmldeR19
HIBBPVXof/H9qZs7V/rzhMyvwCRRMnGlUEjf7JHXi3yAFnCRd4cXsg3g2iljhu2hl9rZVPc5SJ6J
e3HlT2iPIgx1EQG0nb73Q6/QCOhnvMVfqGJZ07AfkEklLo4D6W8aMYRunfNHOjlMjy/6ndr/91/z
j6u+MT5kasdWK5XyTiEhsZvRK3cznwZq/1D59Z3S+RdpJ7cIq/TwHzJys5t5gqR2RxGzorzTtsNP
2Kzqz+jluDy9RfZ5XC1Qu1hgLm24ilayDZ0hBO35378SwqbbB0oSDUKQkeCqCgpc6eYVlauqBM4D
5kV+Kb4OV1v8yihvuylpRuDzUAkZRmAeUsBD2E6ER7Hdk8xyYNagwIbqlGIsqV+jSz+O9Q3+vkgc
twbaCsBlyUvFqODkG2B1TxBtxmD+rKOMlEp5yB60bTo2J6fni2mrEzG1CvFFGO3b8EmC1iFbl4vX
iav2gVB1MjkbjagEr4Iec/Hij+PqzF70jijnBHYZnKDh1KDnGsZ17yEjrnHtgo5Yo+4myQw/yheh
V+VHyD7kCAw+HrrZ0ADmZDKNfHDOsCSdsnNUxdafoO+hdI3MAC1BTecPuk9Tb6R+Ga3iYqEo624E
sp5zag2g6Vn5kqWVPvLVZAbepP8y41m00iPLfMIhbvcwmszgJM0lAwO7NbsWjNr8niDW2k8Hcqkl
oMPA49S1r0Xd8qr6RyRlCiJMJpQnokRttBnhR/gsTEZMjaqHdGhklO/ViKj0BuiwClCvXxrCY4Te
aAZzLY44aQ5tL/V9EIjQrlXG/35efj6yN4/Lzdp6HWF8zs88LoiAHTEZ1/ibk/MU7QP5lAcIHHa9
P+RWAyFUWYdUGTS5dNqQSAzPdKdSTg13rmg0dEL/WhK/L4ly3GAmh5z7ZqHJ9KtQptdS3TG+rJNJ
JK+1w9IY+WeEExFEFCSa80gChm1Dllb00KqWHf5abLkH0KtjtdjUtehE8dexfkyaFx2r0kVbn/vX
E5Kz+rRV2R2FcneRSVlLX7Rues0/SoPxGAK2uEckv1NYfk2Hwrf7aIQ3BdU8I/NMdzrFzVDZK06l
PxxPXjwKcnC1p22nf2j5c5XVBM2lQcIITjUIAnapxOF2XA+XCfRh+0LwRPrCY64d9h1+j3oGGao6
4LdZiOISHXfop0zEzr5SP0mUeko9EV36u2S8w03yMrhCxXRUPAMFTGgyGfbVa8e0/3UN7AlinyDE
82ta7e5cwdmnt5vMaD2VDLXlcm6E6+PIzmbD1tGi0gJ2PdRQDA54cfJPKeY7Yv+l0Km1z/BALEKS
Ono35bscs22JtJkzCH9Olchu+UCSkrlx7RU5JTBPp4Vg90yIZ1sFYviWh5C8LWRt7cFHNHbk/0Vt
2+MbckoRqz8qaN5St8WtcHHUd3TM7nUcr/u9jgzlxBt8zBwZaCbI7JZoR8JkneP0shVWoKiC41p7
qGgKjqDA2rSwOf7WO/r2R07EPJgOsi77hFYLuyD5N1WxQr9eEndxIrIcdy6VqS0VqyJCJI0SkuQw
r1r0SAs4XIjn84R5qAaYD1VKh7pJmnQM1r/Yts6zjtQ7Tx2XovUJ3yJ+jGaGT1oHZ+tsG+P7IUdn
yfx1qi1P7/2SA7Qg4Aey4X0hW3N4mJO36DEElU98A3UxVnsoist6LFvlJzeEYaVTglp1u099mq7j
1Mk3HPcrtFtLfBNlb58/Do9IE+KXq3VFJJPYCt6nxyx+DnU/uzzmpivnrsLon/T5HHDTvRmG/EOW
MryZuop3gWwW+hQ3pdGozVoE75G6k5YCPqBdN2sXRqAhnllxDmAuXb6ITv81LKiWHPwX7pKfBejf
V3Br/dF6vT1eUq4gHieb3iNPrIOq0VOJGupMgkzEu0KcSf1wRc91teXGUdfRQv06u0hXwJPtC8VF
ATGNfaJTl6eIRU9ywBNGQR9t5sLFhdVfgGyBluYrJnySRWe+lcK8QR8XTkXm8GfC5wPTWMXXz75l
ei8RBmFk5JowtVb27TGaorwx8WFVIy/7lPG0vbQXhsMz9al5LbyjuYre+RFbZncYWAlgOFpt64m7
qwz21U2DzBMDZPktvtbIPaEnGTnGDPRixThxctiQK8Rwm5CXQTyZv3XRBMlmUbsdU9pR8xYRR3rh
3H+Al9FhyzefdGHO/5CgaXkEIR3cewL7b8P7j+VaN2lbSoYMs/2m4CCeLK9EDFK7i2u8618k3fXj
ExfDKW+Vf/S7YRQ6698zUk1drB6cbAE9knCBiPU5+iTFZN58MaxCFT60zaNd+HFgQPLEa4P687Qw
vZrQVyJmlpe3q0OwE63ss4OqaBm7OOa87JVTge6U+3tq/J+DzO9n7T9f7GZrLBWxlrTzYfhimG1m
lURHzG62/WOyv8yPrdX6jL+fEWtnT4etNiG8udapjgLQ9rmNeX+tbu4eF35MMm+u6eYNTBtMFiW4
Uo4LrUvAPeUWJiJKJVqdz7TRUjXAL6Oy4z0fv8yt/s67KH3lD5Cm14xqeALQYx82MByEj0722uDe
eOlnc2+4QsNEVimOmEfcampOmqEd4sRAYg5t91UW3G7XLFMHVR850ukpIAOLMmgoPpfH6Xl7gDT+
RraCXXqM064Z+nYrebxTUvxaUfxxTcPM4o8DpF5nUKeSIXydl83Ft0kiy4LWBaD0bnzdA+myxa26
ZHUvHZp85UR5aNbmxb5KNjvZnS7fT0fCcIdMxH0MbGTR+G7A/3E1bdL3qVmqym6QTPswATuyPAn+
tqtlNKGitJl6irayR9Bc7g9IzO6c5H56F28u4ObBvoQka+ecZHiwJU9mwreoX8MpUT4BvPRZcnTD
VT0+TYZJWvt4b+p79+vfPMKwfS5aKvD1aaPBGT7QmMQE4usfQodIE+AFXrAQaG5Qc0S6d/N/ju74
7hxfJZifpsYTelNcgpujxSrUCr3n4bXOWaP1sfSWzE+ln3xGa8BKTu8W1RjQ4DJaxn63qipwjHeG
ANpvW+mf13FzLo2bnoSkhOvQ58Ur8xPR5iBkD+JWeXx6ljvadPYZNuD4QrhoTfA22K/rpKT80fxL
9F4rOAIki0AXFWIscqhneCkLYwUpu3FQe5DQRDkQxkBW+CZdQ+EWeR0tum55ZOKhzDGIZygA07fR
x79ftp8O0OEOq6I24FEUGkU3d1i/SILRQH7aHcc61nIXm3kQvzUBcYCqMzzc1H9h7vzvjT43n3tz
R4uU/IhQF5WdtuzPVj8jIMYj1WnB6CTat5wLzaCb5/bJ72LH2N350r/+nH986ZtN8GzCgD71fLjq
HyYXH3C8xcxiTKc0uPNJw8t5u93+eXtvXt4iPp3bltHdjqSIq4u4TJoRb/TYPQpED+2Tmehpdt59
29GJ7qPwvPP5w+v5r8+/eX0VtSqPCfqfXTobCkBjStAn0HD0jzSW++mgx0OyO1hLqImx2o9Wuvvv
S1CH5fofl3BbBIYxEYhXHr4d5yoQ5xCaivnltd3QXL1g0MlV0O3Q9D316teLfJejKwRGMKgz0GrM
aS0IfgZXICZYze8WpzUtUwKUCVDQ4YU6Co4S4bnhAI+57iNivH9n/vXTefD3k/otwPtjA9BqZN9q
o7EGveM8oBcjHx6ZxqWHCfhoNbdhj5KRm8F+1elOd9v+TUX8w8QO3z9o/chqVzn5Bh9F57dHMIia
bUYPyiYSNvlbDHiW3uiJcILBJSu1aAlnh+++e/laAwMQ0cYxDcmt5P24Vlq+sd9UfiLd+ZG+T+n/
+pFu9lyTEMLKSHhOyQ541emezkfL3pFdEUO+9hgTCXy+4plC9hGe34RHI4iXTJ8WmUvEkyOOQSLP
r8ukX5ypHxl31u/5aCFhkJHVgOanNEe8GjPMhJZy3Pfw385ElyCpVpnIkPHqcMavDHdk+ChZmJex
fIIrVG1czQzQiFB/PCzySflpjEU/AjUuTaOTBWGW2fRgsCKBY8JEKobMbzUTqH+RnU/4G+Z5ol43
x2ZM7/3fD7Uk/lBD3TwVN7qcMFbhlA1LSMGs6Dp0gxEVpeKi4gFWcACQXlHa5qcU0CRzYHIstNcw
Z0ntjtZJdg+cNfkG3fjUeoeV+My1MlVwOBELh23KD2An2Lu3Su6on5lMOjweIe/6Uu/5xw+IRB7F
OZ8QbghRKjH47Eawb08+JnrjSX8YebFXPR7fykd5q49zCDG7WGSQjBqR7G0xDEJElYyyGE1exnRV
MvIJfDypx2JVi4tz4586vOib1tjAeQdEwPSkwaatcmKB2R/TVJkTDdZ1BMpPjMYtQ8DMnwLnttKW
78Gvfq0/TBUHPiNWpDu3xhhVkNuzanTKrvKMpToJg2h68gr/6Jym8QPjdGOSBsdJ6gvB0f/3b/zr
+dk0Bhc0JmhTuZVGnjPzEEM3ZtO/BgfEzPLknE9V0zFARmCetKsJq1SpeTLCJpnUxEEMj37/pSe2
+HRnIf9eZX68oH9czM1+qcXEo0tElzBngm7rZiLKm+ElQWYae4DOR/qkV8eyEIj5npk88EOSlcGI
O+dn9PjKnjWThhMjgD5xSUepaYMwGxcCDOWSdq9m/nXXwa6lwUWksLg1a13hIx8FcpfYdQ7ra+YQ
sMRIW7dDF2sPlFJUOYtspe1x9yj7Ynnf7v/dN/95u/5zBerfZ4iRnMbnkGhSytYTeHg2jNnpg8LV
ZuRH78NYF43VvKqz0r93EDV+HvqwJ+gkbGtIFFCv3hQXlVIkSZpmya5qtqLfCigSeuARFbCGMy3P
ditUflr758M2wdBsBEh2lCfM462OHciJjO3o/KR+kp4JnHaD6TXsntUW4p4HWzGFnEXO2pFm29v5
qSdaauh0PysgSnUwqPW6pG+uHx/UdqKcGzcyH0IQEM1Wuo6zcKOYKN0L3Jd7wma783SAmss+KM2i
CJAdnxlOtV4RkpNOWyBqFpcIC2IheFJOT1tRrLrgwDyR6rF2T/SlDKS0myoBY59kiNjfGIT8uGsX
UUlPZ50uvYY2Lpv2xVgHVV35sfoB/iqlZejjo0oKm8eefgVTkhO5IL3XfhnmeDjow3bVmMdNxYd2
Hq+Safx8eCg2nLVpACMP0Rg70OA9rZrV6TlCSMa+glT3FYfTTv9qU14Em53HvPJSxe/Xz2hycNLH
R30rbZq3BG3DdOjijhD6w24e46lS98kISTYZUxZeLv1ZW9DAeRSf2hl8jfExqNA2kigyPbo0463R
vLeLMYWWi6bbAr9kDfYSUD9BEVSe6o/GLPE0Vk9usmwflWH8YRCaKcLIcPOHjGPXBLu4TIlIc1N6
oP10XgmkkqAcQb76dR2nE/GxealXFw7Lq0NiR049Lb0DLi0zuDJ4HDloOZ6jpQo33xpNRHbWSTIf
tibTCjFXFd756Tzu/HQdbfl3OZXhqOMIEgzcsKEtRqTtxTZYcIKjg6qNHm9KX3PJPBw5dvrK2J+j
mPFFACUv91s712PUsRZBwMdHRNvYQEgiYZhWbkb+aVp73wpy1S9h9O/gofr95urlLp05IxjkFPSF
Y3Qs5ydjLbyi8fs06LhnLgS0DfnxpwdzhUhmg0kzEBb1nvxM5zIf/jbDA/GpfxRQQMM0fmxISaY5
uGzxygjzAR/QuYhuPG1DcCd7oqGMtcI3z7MzHUkoG0QLfmbkzfe+5Kl2X04A2OuppZX0Jc/8jONu
pn6ycZNr2pDoQo775LKuGXE8cu4rfAJ6D2c73fL0rMV8xosk2PKHslaOjKcQwEY7BsLXp+hg6aMx
wgNK12Zdhl7xnCUbhC/8woxbi6MbHd2qHwPFLr/4D5r6IfmBR5eDoZjuiuVxRDSGhTVCnQmDTNOT
Z/FEGuzk43a0E09jUXyD7iQTQAt2hWNksj5sRrQkQa4VB1Q9NJ4c3SCiEtGBc0bYsdKeDXmbYOqL
3SbF4HX4SISnf++n5s+SiVccqALRt5ou4uL6e01W1YuYQxItdi1lcecki2ZW4la0tQ99b4xJ7KJt
7g0cKm3HpGNbuDEA6yCes+fFdON7ZpYNo1iSR4KUR+YaOtH8TEXwcvTX7XpOER7vVBvK5zQPymmd
oJiK4Nt7JRoTL16aY3nMkzyaix9o8kC+BDluQNqxCDDWjBRMcFl0p59f4R8wpBh84B61ZO8OyoX/
ojt+73bcbFFlRJyTZnA7qC1EezC/xlv5eZg4jyblBlfdnXrGGEqEv/fEv+//zVFfla9i1kQdSyyF
VDcDp8CRLyUewe9GoH0sWZgSMYbgkKMNovmQmdpD8cDBjNcs2TdTJmcYcs2N8ITGISH+isYF0dGd
R+pWfHHCgCfYCS3SZFy43CRI8e/Xw8HjWgKYH9qv44TWCSjC63uJYJ75V6BN6Bhvq8a59NPq7DM/
ueAPw1MTPx2JMaDniNb86NOtvZoTIZkKjkLkMvjwOwW9fO/m3NRXxHmFXS5xcxqTuBZeEDvdvVwW
57U32pzqB7kIShYVejBTY40HMBxh7Dj55kLcyLSzWfyYADz++4X5qYSW+MGw5gyMLCY4P+hch6t6
1Age39XD2pNsjhiFFjFTXU+cXL9go4AQQ7Q0muOhfsd3obxE+FL4b0wX9ORIrvPqqbi5c1W/7tT/
uapvSvMf52FBrjoUxzy3JeyC7fmV67KNabYHmDAjPEGZi0/CRJyGjjLm2DBy7jUUjOHF+PEc/3EB
N7oN41ifIqYYxQ7mLmJndvJ2USkWlOUFTrbSiWdwMFfFpN6H6yqAMLHDdKktkrU4JxZ7mj2Ia7yz
6lpYKl73oX+yA4w52RQ1aHk8nMpaHKurbG1+nV+V5dU2J5AGAvHj8FFlVjU5vgrr/FXryZMJomcG
pySBUqtdZ3gGWCc+EUTGtjkf7WjgX97umRnMe1/+5qBukBeUxIeyoF93GhfIkB+TK0FfDjMCaZtj
TrpaOhd8+TysyOOaZIuMNknQfHQfzItPS87zysUfahbSWPEpjjAzL8R0ccGCMOR2IvCzR6+jRbwk
heysUbmTBO+WU9x4VxtN7UyYxEED99AtdQc+Ik1ng+RWSwzKSbsrZrrHhCz0KF3cNoB+6BDOUTHO
Y/MrAlPemG8ida1pyVNc3HAYB6A8JdC/H1Ht16X1jyfkZqcZiVmSmCZPyHGWvIYPlwf1K78E7Zr7
o2zPDyaRGA+j7cE3P1vqn9UVAxGULjvbc2zeljwj6bZ5DHGF7E/THMZiuig3mmlXG/Sm1UZ66BiO
7zIVN4ljPknzbt9sqr34xpjLOU///V2+Bfz/etpvtolRXWitQXo6AreKLim2W5TihGY+oUb5b5CA
917vm11COdQnKZVYdKjOxrXfBN/wCxtj6J1vJovDs/qvr3az5iaxfAnFsGAHfGndY26VzyLWPrSl
oHlGXoE3hiIut46IQkseTI/inCJG1Z1IIFjYZZqmeCcnS5wdPqZOG8fdAoyxcgVHh83JqSKXdC7V
4hmmbYIEg9lf7Os00fRVyiNIDINkMw4XSebL6WSsxMKKcVI1bFYHyYOxgOCaEI8C+XJroYLmHz0C
J82tjtYTRFPVUlsLES55z5DhLfIXj6klveTNe0tAH8pUPvWtuTKFJlHZ6tx6h8/zum1eePBhA7FA
IPPPZDdGxPuKsgRHNH8JjSRQm1e2uGPo82qRwAESqP5Awy4QgkO13swHmln0wPxNyT2VC0P4LX9v
QZzvt8mbsguFR5UmGjFJFzf76rdx5XTPPfhPLCmnBWYYVwAx9ZSRJoZvfSn4Zwd72FQIys8w8xRq
3hN+RDL8lH0EIL10KS8boK5nDxSCSAuOI0HFvOfwgucxj3z+CTqdEQlLqHlpeYLK4u7EFi3coQ2B
j330haYDMoT0qu2rF4rX5ClunOpF21+WNFcu0wJ5Igel3BrhIoMJ+pS8/ftV+kk2+Hs/vRXbpWe5
b5qKRxsjRzXLQ3+0FIqhpsSBsiZxc4PWxOoCDeNfMZNJufW7iTahw5Mu+GEj+giNzyqPH+bfF/bL
EOavjf67CfbHlppd61LKrrwIAtU+7RKwBRDOpij92EWPdrai/sWOdk9+aP5W9MB5wX4DwsQ0v6lx
f3xualRmZuanoSL3ktduBpwY+5m4LfilKQSt0YYYrPfTG+9klLiS5LaS10tclZ0zCD37pmn/P+rO
q8eRa82yf2UwzxNCeNOYGWBIRtAzmWT6l0Da8N7Hr58VJd2uSmZdZd8G+qEhQZCUVXXIMMd8395r
e/kBzTkRpB0wWo6Sxa4Q7THdN+Ntq3/oKDVQt0IiCZQlrk2gFQ7/MfrPjT5ji8UWXa2uQmh++l6C
+NmtE51C7nJsHdncBahrbnqFyCvMEgvzjvf52OsLUXKgqPjzLpnnKB3FJSIKKbvqKmrRLr664krr
V0Pq3met4AgVITVL0h0KaaNbdiffEskQqotv7uDXPo9FuefnlbyYpWOzKTUlyIqbekG6dXocncnx
m2x8jh3tBh4nR543fTu8YCpc//3Y1pexqTKh71F0C7UPUt+L1c4Myo7sbtE906HWRyRpH7V6F5uv
ed3Og2DfkpFCDtnCaJZc9Ep3TP96lHCYtKXddiGYtQcwhO66SQ6S9xQEqzpbB9qCxZ8OTUbhnsjZ
WYmfhwKACJqr3hbJS6Wex/FE2A+tTZm0bXlRtQAD54SVBlfCTf0qHty9uQxO7kacD3N2aW/VNnGA
7O6M60k/5nLOcUE4IjzDoAO9K90ORNszkdf+XuieaVfOXOItc05HpRlsx9EOFeh2wSK25rC/fBBW
3pVONcCvnmPvvh5umoxtjUbnsEVQ5YeAuUayom/9aT6KH8RsU9bf3Hb5K6ldpjLMBp0cOLbq0qX6
sdTiQhm7Rjube3XT7sYd7wbmE7W/ZtXgQsreWXGNXdA/hiZTOTq3kP0k+8UiRhyI5BBnHktHgQSy
it0FKda2mgZnsxk2KrrtJmS+qeu5QnUqsCegt+9pKwUMbRMBrCG3HJISpL8Xl8PUzat+NsaVqOyq
+BZVjryjSkCtNwxW4XhjaGc2W262cvW9UT2ZL6w1xaNFH81O3LWSbxkqxqwN2ADTUegUhW3BQ/VW
IzZ0GAxsbsvIbjNIm3Osn232rKtrXLIKxhsVKu+SPV5GaSufqAZxP+PrYsaz6GAdQe2ZL5V54hRX
UJLGZAzIDJKGHM/zxJYOFZVK9p8sad2+6vZpcq26dwLQDFRrC/ZlLUAR8eRD/mJKciLWBjZBKO3n
0oe0hNPxknhrFbD7kyGCJX+0xFnH2g3D76xtzediaRnXxhxECSgScsDHl/QMpRHt2GBXXNX6Pprr
lI2QkJ1MEAvvyj1KMOOomLMJn0Qlx6Hc73O1OhKSKcXY5C2WLL2n+t4Nl2wghviO7TS7iyUL9qvx
5FaLZWmQRDPTnqbH/Y4lEz+AQBwrnSD8IOgFLAdmYBht/axdhdFratpNvfVCJ6Hs0a3G/JZUlV6t
FmF0jI3M0TtjX4Q87XFNVmmU2TFs3gjr99D2C39MHILGN/nS4tinsSmp3MdYPxb6k6isjPyW9pr0
KDh/P+9oX6r807OPgkmDO6IrX5llmWeRFh5oZ/WJhfShOXS3lMG6fu/rsCSXVbdCAFFJW9H96DOi
dvYsHUU6Dzw8aDeme+qDK15s8BLlIqJrKC38OyVewL6jmeK9tQf/FMJiGlamLSG5FjhslyTfa8tR
PZTdmmzhkRhoibSth7zZx8JKafdpuJXFuTksNPejpfSPTeM7C/dXUSNfG5IwL70hIZ2wLur7gteG
TWT6ZKLZnK3CN/Mud2K6oOgYF7x1Ck3P2YR6+tfBvNPAlMgxRnOx9UutVh+IeWQJrnru5sCNlrwr
B49zlS3Y6YqHwaV2Zb4AlvxOSCpNi9enffrFwBdnztwUTGp3DKyUq6la1M6B70aIATneszHX3xQO
etAV5v+JB0yV+a7k9hiiolxcab1TctRBinrWCwe+EzAQFjD6FBuscc01NrIoXQxPQ3EabqlMR2CV
QSqXT3JLt+XKI48Lt5OBfwUYRxG/1Om4snQyk4ZTjhq3818rcZt3r2JNNqijQF6ifFsvLXFvSHvV
Wrkp2/mjrsHPLmdCu9JxpFkpZoaQFjytJNPA6uiuJQWPm7vtcFGQK6/6Tim86fq11Fz//dW47IRi
MNVZ4fFzKYDaYeRe3IXKUPNayzUOmp127DUt2YxtSY39z3/++B8//1FUAcCyQsfx/dufc8iJ5FqD
N/bjU/4XxAZd5e/puS7f3+v9c/7fIBhI0qgz/fNgoP3z63P2P87/7/RrNtCP3/NXNpCk/IGcCdK9
DtVGNXT24t17Vf+f/4n/6A/2DuBuDPSXbCMY56+oIFn+A8s5Ai1LVCSLDEvu+V9JQfxIgtmAjpfo
OR4MS/5XkoIuqgwCoxgq0GVx2lv+cgLwot7MC6tot0arkhZ2iEC098q+85BZdEdXs+XOvW9aaHh1
uoss5fGXa3T8cw75NV5HmR7an1PLz3EvXm3RV6tarrJ22+IBgngjncUuO8BSkMh6FKHIXmk1McBx
vsDxsqiMfmVkG0Ekbu5U1KuYXyDGJt7cd5F6chMThTjkWF2uupjjuGquDOwCZkQ+CuY6b9uQlzb0
L3//2Qlk+icf/qJuYVhNm4SeT6BqsO7F91B7iYMnCRzvQDplCufQKfLXVPow+kP7Kukr31uM3VGk
umj1B2s4dlYJ4fYgPAYv/FcypKQkr0Z5J8m7fS1siuRsRHQXkbYmjoyH3MU8Ok8rj3Nphk0sUkmr
wOixZnVdpfv0iZLbxI8SF/Q6lmgVbLgAC3zk9oTsE2babpzRQrLpvrNICXMilu30Spi9ICqcIauk
ErgLd8A/qKlk7j1hSBy3HDm+kbsDlP6wWLvSI1TJOMb0uklE21BuI+w2nWh38b2FOSaiLmZS4hi0
BQD/qr1iz2Ry0lMWQ7x5qrBLbygnasFVzi7qhJ/ZgBb5o5hTZ45WiY7rHurBWtBnJUeyUK6j4apg
iiUAF7VXecOAZNnXpbSQKpAPdHPKjVrsuoR+9l2RbqJhpWgrKV/pPn3cVd8ei+YK77dUEMG+Vto3
PQOWRxJOi+rBifibkp+GNKhD+R5ODuwEP5edvyDBua2UpUZNe9xr+xiMLIUMO6bTe6rw3MC/t/t8
Tr66utcpZtTDQsXTXTr8LaEHW0g06wqKG8FjB0aFdGREBq/iJACtiYQ10pmOCbgKBZJiFvxpPDDS
iR6+67KbL+b6a+ZemS+qHz+my4oLW+lroV91Z0Bocu0UlnTfURoRvUPlLofqpkKSO04g765YuKh/
Im67sA+ahURzP8LKHjxzjKJAXS4JfOE60UM02InNSL1XjAUmJMXYsqQpdyP/sPA9OPCmyDQf7hpM
2Ep00MlJwf7WOoUjO61drScMbnxrreSN5gAdd0Rwq7o7F9Vl9JIG3/lBPxcofk4PF0XIXpcSvzYt
ClLn+Eg3aiOt/CvloO1pgx8QAW7SvXRMvilIXqywP0e7OLyHfYlDM2K0dNfcFYfy2J+zJ//sLTU7
PJSH5HE4p3a5Nw/fFnc/H91/jnhxZJeJsB0732y20pW4cTf63bhG03RFQ35H+2kTH8SdvpLvzcN3
oGGSdT5v23+OOU3Fv0z1bdw1Ui9pzVa5KpBRcHt5vvAb3FuHYNOvkfvf4M4hZyEB+Cuti5Vuj060
4hXYlE6z4f85JT2dapPurFfFoXl7rK9oIm7TI1QtLXbiauW7+9oCMAOddjHm1DILQtE7R0bgKZN1
PxfY/oszOhYGPsvE9uWFD7EBeMKeul/zArasuyakk4AChIDFwPmXSqVk6+DlIWHPd4fMuTaqZQ/4
f1hrNQEx+Q4Fi8g7t6vba7Gci4WT10tNX0nVxjtY3datdiRMG8oMQsbwMZDFwte+ixAvfICVA2kQ
UjX50DlZ+xzgEppEIBLQdXBwPBUHa3tTLUE9+OjkJORtc5z7VFhmyFKbB1CKw3Fgw+0gpwuIL2LI
NQNMimb2inYIkWSRa0s1XHCaVZlK4oVRr6iBmfKySDZN8W4x+2b5h/UQVa8xpkTlTk4/PHGNLsgM
V/2rDHZPeCT3VgtRTC7CZaJvcm9FX798F1/oja+Dj0qjjbsoX72X8RH0dhsuAKEmL/1RvL4LCiat
bR89kevgIaOlZaev+Bcg01iQ3HiFSYp/yWubB6L6MGC2vQaHAR6Ft6L3W1xb6rSOKHNukkULYNhS
zuvu9ZN4Eq/jtX+jPDQ2VCHH55WM8fuBz+QlqhdviAHx4HMuuLKOXH2pY3p0rHruFXMikmN5AWzR
Cmb1GvqXEy3TlbYnoJ6i4OjI190wo5Bns2+n40lxUZznu9bpHetK/PCP9BZDjljBghuFQySaASlc
xw8ULK6aO/Qa3GGCAZSZasNQts21YbsOvuANXzFfY9uH1MvDv2Dl9mf5/XAlHbynKqI+ee0pzMl3
Fe+BB8IZ3iN0BlGfD+mL+G5ti1P+WD7yEBT8HdlquCxHghNWpjUHkCbONZuyANCTD5GKgR3cxltd
EByzXZvpsr7RULv5V1IxzLJbzcAhuOAPILEA87F0EoezGTu0Ho8YgsyUbpOjnMS1cF0+hwftuniQ
YMCaOwGVPBSuHZ6yORUFPFjhYpzdoKxbZfTlDUfbTRdTQAXhbp7qNaY2fkdBpzhFVh3tjXk+e5Tm
utPc6E69RE20KpzHfv7a26Yz7KK3EKbHY/0cHOODe24e2nLe85XQ6B6jDd2Y6U+jRbMZN6xZC0qw
1Ux9jijtgoFMEZAusEJUSFJeKB6n4Bgiqrz6tqXwm8MQY+EXiT6ZqrkzHcwKHmDWYHxzKru5mUVt
J3XAJyUz9S2kmETCO3iSrYkalp0iTMNxTqmMDuMZ0h+JCgQp8Mou6F3seBNh5+5gWOU+6eQ7DW2y
dx0Id9mT4dQ7To49WXoJ3CtQUzniGx58eU8qeaU4oDwDGsEUZEwb31P0pNrgETYK+Bxqn2vpXrpX
VipmOFXDABRXa8lpDuMafNaBTusdlJwj1KdXmUpmuapQhBYL3kjELGBfZJgx+OFeKUYl1zLdWsTq
NIP8JYZlL14H4rxE39AuAmtnRluURB217P5aU1ZltR3ro6zMCF8oYLMBNppiz8ejOxz6wR6XPdX4
fpPfp+do623rXRUhT72TpcfceMH9ryPSfiB+HJuvsSoQugREaaMNqG684WPCWUO5Jpwz7uubCl+J
AZG7RgdGW4ykHz4HuhvoTWxQwQyg4Bhg2WDsRc71Jjy0N+3Rum/jPAF+XDxlcrUzLOIn5IUQyVAQ
LW48pPj35N18RER8JD/mKsEh2NB2ASjzWj97j/WpvfYeiu4YdzXKeSheUPr7fIFNpqaX1SBJxGPl
Bk9ejJNemjpKDSJxbAHBrVqu/Wgdp4uALVR5SgVvXp/Ndxi3tJmIpYGo0e6aQ32lPupnNjnN8KAK
+tqo6cj38loqEf4xR/QG+r8gADG09Nq1Ja9iz1FPRCS725ZMuHCWn807EfVf9TZIa+Ehuasf1GuR
J64lqweyLptbHZoSussF+riM68MrntGV8MGS3Y2N46ZOQOmt4Bqy+8zdhdGiu2Er7One3qreFItc
lQW2i7yzE+KVlLV/m2MHzqbi8b26MPYaWQ7DLGDaZpLV5kUAk/0EQT91t0p9LCQnV64aEiREevTs
npHk6Dt1FcFSdp2p/Xin+fOmXMSkqBFiM8zzYdGiYsjZ6tlDN8vDOQ0Vz7PVditGTgrkUUVmdjsS
boz9QnxkdeOruTtSUq7dV+8Ng6IG5PQuT49D8kgaMSoCJx7mwoDYw0EjkJKshZYVHYpCmXimMEEo
s+R9khtUS006jda1Vm8p4DDPcU/DD/qjZDnu6uuBZy9f+eWzomxjl8DYF4vGKwdA4vrMDWc7qbwN
StyaCVXgbkVcFlVm0rPCfiJQadJWCbd9/CJNmj2Z5VkngoyQ6YggNbTH/Vvg3rBsGmxgIJlcDcjk
k2sKyhVvPcKn5qA1SEQgMZ2iZ+0qf1Cyp/ihzWfZfXDOrpRbF0m1VN+FCewnLPAn6enInEREQX4b
LLLCzgtOWn4899EXZ6sUZCOrkzfXYUThmrcwekJyU2YunKVBum/CdOtJ0kwEw0nCB6vecrSjI0il
eFgNL152LZ8xlyfkBfgcT7r0pjmTj0OjlwSXvXiDT57FjPzZAYo4poJJutJfd6/KMAlCeeiKACHf
esQ1SfIjD2T0CnJ/FyIQuTduTKc6xuhUECHTMpsPNYCT+omo9EB0BHlp5fizb8p8G6hTw9lI7KnW
vCLVG4I1GJT4FtieuW3O6XX8To+43/OEe3BH2If5s+wl+IDG+gjePiW48xYNBvYNWt6CQpMeYeaK
5vH4VtzjHY29+ZBPGxtZXhUA5JXJTYPtEyjXidtsiqCm5v8rGMwizNyIjqgbdjOByUiELqeb4bXw
oM/VW7ryrADRu47MFIuVeCAZQdCxSmxKjktVdSf3VIRnudMJ7dxvYQsUC1HslnkpzFThUSpIro/t
riGKQaUpQJiN9NCVqEWzj/+q8tjhuQ3Sj+y/QWFMngRa/7wwdn5+ef61Jvbjl/9ZExN0ZapvYeug
LCaakIUpff1ZFPvxI3RvoBcB/ClUwH5WxSTjD10TZUPErkjUMwWwf6+KTT8iYBOrCOUy1aQr8S9V
xT4XeGhuyJqpY/w1qNzpKtW7z0cmCEq9qzRQKMQNwMVZQJ7O4Ojsdb8zDVyU2P8xkmGBSqemBxLo
80hlrfexNwhwC9YueNqRFle0LxbJmryUNYl22ntw/s4c+Gd172f17cuo5sWRcJCrsfczC2K/tW+L
9dC8ubdRcyv7QECcCKhGyJZEN7ND0JxKeae17PFyUDOHIjsYjyTvytsOvW5mB4dGJkV3lnF0dG+l
Y2VXd+nj6HBqCD7E04CEzEl3ImJdFKKw8YYNnpSO11zxT0LsqOTzMrvStzvBHMD+NjGC1tFdua7m
hLSupeVgzU6oLjfZNf5ANOPqnQgaZlMcVHPusjd5Q1DcJZPLJL5ROBiyNMdoxINVt89espV0JYOp
LnfxUbFmIkpyFELRAX2Nhdy/Wgq2uCaXz3dQNQxP/UKf2oLbK83J7nQa93fQXmby+4A7UUr4Uchm
R59nuN/6VUKW9O1YrzWgLRw68ADlUGsXRXmWYzsLp2j1ocF7SSxasffutdmih2FBgBJ/qfM9UdA0
IjUn2rBWznoHuu58+mNRIq3FueEYJfj5bB81VyWruUyvczy5ytSNbG6bu6nhD4r6FK/prN7lN4nt
rukFPaYZ+uhgCy4VBEMjO+46fKELXq+QLEnQl3DEjTh9M0T7YFPY5R6Bj/Z2P6ySehMl0KOIXa1f
+lONxAqROtaF1iRXbN4oZxffor6P0BTKFDHhZswmHR1CrAdI7RyqsNw8c2s+ohX3bhHCxliSv+NM
fVb0BEk217mlwjy3CxT7xTzbk5OovU7AWhA6HP9raoaz+BivMda1r9bOtf0nFoeXEn+EceOeyNNc
grNUkyXqR4OGqA+yGHrlhmPavF9wB5dZN2+eo+2V9ZA6JUEr6pKTvopgFnV+sYQEdJZW7kJdDPti
T6vxKXWUHaAxHP39CrnfYvrg0NAgzY+zYpNeTXcA1Rc9an2txHZ+L3Nk5FCE5vkGruIzIbVLaxJI
ertk3TjVDp4r8VjeceJb1ezYZsRkUEIl01fYUXmkLKjCtLcxiQbSzjjhfNwjXkGnhoL2SX30ruU3
4YSewqPfPvksCswQwyJ1aWC7jnoM0dnswb0CiTZXRLyvLbteyVf6jcXjsxYO+rrdQieybgg1QbmW
3rdzjBjQEtiAq2dWypJXqFtIwJHSVXCrnKyThlHsgdCRDK7zI3tVzlzaSUR7d0b+2eKc2QDkFVYa
G57kgQIj4kg1fsHJKMyN25zjDply2WMpwIOn8DMxtMDjkIJQOeDrrXA9pnie0MBxKuK5YlPLo+qd
OODlEe7Bo1quVIrPYKap85RzyilTViBaWhv2pnE/YS8t9pYVbTq2NRj81xK8K6Bk88DpUBmExyQl
AezZl6/GZJPEO+BeOkgxwYncCT0enoJu5kGUHM+t+VDJx07dpTVlcet1FJ/k/DGgZtUT0U7rryac
Qb3Wq5sIPSAUJhQYe3VrOvnJfVB3QTzvLVtlhipWfrwkGclAVHMM6lWqOwPJMBRjUCd5AI3Bi02C
OYsGP5njJrsyjgl22HAbON16j6GwIjd9DLdpsK1swEUrDmWWT1bNATTTerIKYQ/uwFft6Gib6Urp
l1V1rBuODldqb0cGFVr0WLPGIGRxniOVl0iMVk5lAwaOMzPF4Id/ff/y361xJ0+O7n++Pzk8J8FL
8HmLMv2OP7cosvaHrIOppjEHrV0i5usfOxRJ+sOA/WtY9PQwgNOF+/e2nSDpf9Dm08hk0cRJWDcp
+//q2wmyyc9grUzRI5gEp57e//3fr/2/ee/ZXw2z6uK/f22gAWFmZ/BzDYdKrahTa1BTdVKNDUb9
vHPIoz5pZQ8ebtmnHsWa1JUgICVeIpMY0JUZWY4u2a9OFmkGxcuhrMWtX/cKSo2oA1uhBrEprl03
Z97vmxJJipKEnbBtsgTuMWrYKvar+pxWfhJLOLQ8IRbPlq8rvmSusiTIXH0h+2YYK5tRHgRGynXN
wyeotr5A7F4XZ71TCz7pWt1gADmVlKExVpIx0m4xvMJd1rLlErXsqybK2yTzRpBrGS9wp3d5vLd8
I7GWhuIGOkhiMR1f/bRP31q3RlpeJn4aXgeSIJ9dUUZc5HYeGwOpUEuqgUWmUAwytMognIVPv1GS
RC/tUtQJdFaNLOZL+hb1xz4uSLMKBRNxuh7Wasg7VRTKUtcSl+JMMAggOawa+Y1W5KmyzsxOe4u8
OClWqhJItZNnQ9duc0mkFC0LqgzrQ1NyLro5yA96JxuPhWWmuNPkdEC8FRRGyVHaV2sb/RhqvTLu
DIoSXkqQW+mLkWzLpVq0TtBkdR8Tbhc09EdnPFFDXr2ngjroCz3zXdeDG+dyuQD3Wp61yQJqS3qo
RISlC+yLxG5y4TZDglZS7AyyY92StvKB39S0t1U1WiCsjMHs7DCUqCb0Xtz5H0PVmuik0JpMzOkw
VJ1MCOpkIyp9b3QzUoi84bVIjZojcTAqsvbcF20nnIu6EdVXJbSUt7Y21mlbvwhimPV07Dx/xCkR
N4PBkbv23dTMIlsPlEG7ml47aqh5HbWLQpMpAHliCUo3c8XAYifVSp51LVhdOs2giWzdtsUo0h5r
yibcJC4bkNGSSxysFApJX2mGVLcw7A2CTgm7NDgec1G8+GYUCijXedN70bk3hNTa5F2UBAs1KNJs
GaI1cd/rTu8x+0g+WZqFoIXdwR99SXzKoYVwLBxbq6LkUeWKJN7wlQTKgK3cwXUJy1AIdnEVpeXz
kIwmFfs88HPp3ai8gcJH06OYNIvYqq99Menkkyh7g0RFNK7KcO53WYcfL8nrEF5dJyRd41hWKkA5
yC0lTWD1GoFGr7Atoup9lGLTJDCYF5CTQV4qYX8/iHppbkZJGuNsboGrGW6MYbRUXmy37B5SlASl
rXpKVGgLHW0IiLKubaklDqNSpWe4R4G4M5URQVbZeGbGM2ZExToVss6060InpN3I02iVlR6gwDIV
Q6jKg1dDig1hxp8wKlURQaxigbq0z+ugscXSL5WVOJL0vdVHMcEjE2UN3AHF4M+bhZ4uw+j2XE1c
9d6gslXNpRySoacKyHWTTPc1Yub9Log2Gq4XFKmyXlZ0D/SBwmcf9b6x0WLdS7dZm+rCjhAEV93o
gmqiNK3d3ngUao3oDK8aXOnUBVlMTr1EarGjCEyMpNUqprEajd7stqZQB+MiKKQodwS1lsaN1jPx
vjOxdbjYRj1pTIrc9UgHTPDVdjGKtWQSi9AhL64sKEWzUKwNkyXaKkYoi4nQvbtR1eZX7VD1VLPo
MPrBfOhi3WXhNkSop6lscNJq/YEsZzfkqOV0qdGjBkiFMYxOcsv5tFyYrqkn1aIpKplIB7P1Hvqh
hyKXRElVHBNCOpO96JcmXzSJxdHhgKmwp4+1FjBrKIn53jJ8isiaZAr63E0k1AhhKsD9zVnTrFmt
N5SAyqr1iUhM8raDsZh6+O3GOsAwWVW1/JSAy+nskp5l7Yx+NWLS1KMRbdGQ66j4eBC8fufya7FD
RFH2oEkEOG0kKUz9W6vqm/dMyF3T5nWrXoxScr2dMMRZSB1PMTjaVJHQ+Led0ZrJKueqFfAsdCvB
GzzEpvvRTOGojkn8By4PTwms77rMn7uwLKEcuaE7WbKIsMo09Klj+ktnFNBDrDQxEbDDJj0SKrLR
N7hIhbm7fqXzSLDjK8FoJF3RwNTWv+w1fiOAkShjfF6+p7ElEUyCBvKMvKvPY6d9mKqKmiBRBhEX
P05nUW9Nj+FW+JamdVFk+PE9JY3NykQDVwz1ssggDMrIAkVZuOQQqs6dyI6pytlUICHQROeJs/j3
3+5zq/nrgBeNdT+NhCR1GTBc0+dbkQK49Ffy6rthfncRSWGRZQmTJKhrebrIv9xArTLboan+Gifb
TA6pCSHV45P5zoB34dX46zv9MtZFzUROxCA1Rdoi6RQ9xQmKFhznrxfYA8vYHrYeia3Od/Wh6UJ9
2uQh/Pz1C16Uh4wizYNSZlDFIqXPbGlfWqu/v1cXErCvX+ziZtWZK4S6wRjTk2hynAZivs9XEwOM
9NzVdyTKz9KOfwzHY4+C1iL7+OKlc6suQeHClkrvr6J8WXCaGdsXvb/75mtN+98vl44qnolKDp3+
JcUlNFMcEz60bDySm87WcIzRIN/qazT0CzjBTr7Xjn8/pvy724VSk/KjNr3dl+RVEj58I6gn1Kfd
Ox6u/qd81+8sp7pNOM4eCBglPq8nOKy1zXN1g5h2Ed7+B+hj07N4+d1/+RyX6K1W9pVML/kc5r5m
+MncQ0P2AfsOzsHv5LoX8PbpjuochSTORKTE8QpcTGXxSEODJ5VIeAdQIZ3iyQI+n2aXcCVO5f2/
v8q/mc4+jzdN67+89WJv5IE8jYfQF+InSgfb248nHTLvlEJeIQj7bsivD9PnIS8e2tS1cs0vGTIk
7S9dZwfZHlfYID460hzZx9BR/072fYEh+vOycsQDmKDKQGWMi8tqhbKfR6pADIpD3/MhZf+ymAY3
HOp3J9qZ15y8QNGC+dGox95/Vyb+zYynKxjQFUOeHmnq4Z+vs5IWlNoNjhqtQ/2WYiIlCiGFHCI7
tAJt80BMkS/Mvh3369P7edzp57/c38pKYAdHjOvvRic/wvGlZpc+T5GC8LAX3zxNX87RPL1Iq00g
5rIoi+rFrS3bzi1lHTCeuMECRbEVCh2QgrX88l3wwIWD4K87+nMobfoov3yxOBoatTcYKt5ZO3WD
Dw7ZDe8mWOuTsIdiSkcNc8j8m284LRKfZ4NP33DSM38aNi7DtikZFhqRjWdrKd1P7t5snW/C63j/
7Ur5u/EwpnFdJWmSrl88uGM7ZLnFBn02xUZV8/wKLMuUqgsb3oE2aD3+J/YBPJ8T2ZgNFe2kyye1
aDKrzyMqs2JyDhJUrm1vW+zrRnQjiJgNvKoqiUee7/TfzflflzOG1jHD8NePKfDzxbXkxDCqlsNh
0ZuO0FPgN7Jl2qx9pfvuSf3dJPTrUBcLdVT4ekAAJiT9hb7Mj5j9lyGOyInJ0607UDDfc4J/sznQ
VWJy1cmLQTPuEsQ60niNu7glhI8ae3GY1lA6IXNvPW0dhcfv9ju/m3MYT7WIrYEKhWL+8+XMu4rq
z1BP33FifsN7eSciG60PeeM4YVffptZMD+PFy6GSNQgunWQ69QuyLIpTQmvCZipogIX2hKXrQx3C
FeK1xQOnnX5eJyAXEpUGstA8VzXJBqOObVzKnpOofUvMykLb1uyRc39DoPzdQvfps13c8C6qh5hq
Cy/SfiCqD5g/JFyyouZysbCerGtsUtffYi9/dz24DBazocKNvygrlmVUWa1XEVqko1scRIIf1ZkM
k/abSenr2QvPqizpBMpigFAuJ4mkFNLBh3HM4qI4Ev2K3NHTFx+J9yK67U/ZOl4Vwk3VOYm+lFvH
+nZD/5u36dMHuNhFKE3e+nrCB+BxQeh9U6FOyJPB+fvvOd2iz48X8RiGyAYUkyhL6cXqostNImqp
+iEOGEEfEu2bYKLfLCmf/vwfVoVflhQ/SlStLdSP1jHJzSlOyYbG2pwKZoNKkG3Ywlh7V9/N8F/v
3VQB50jJ1o+tweUWPhhaK5Vb+cPwnzWAYmbdUWq7ks2n1P0Q8/S7R+XrnZqGQwwwuWEk9QfC55fv
2PtjVgqW8qFQ/EpLd9P3ws6QQMBimRdT4UxrTk3og4RrfXpX0H8IhBr1FgmBUvbN/fztBZck0pWm
Cj8nmIsJamgjy5dd+aOXP1oKtUUmnt2KPNzAP8RCYEfAEkQ0L3WsL1JZXrituc5C8qKHYCnQAgya
+79/wH7ACy6fMIkjsCxbsk4W4cVqO+RW2kHS/iCl8do7Td76H8utf189ZA+ENCOYFV+EN2rh//rA
Gnm24E6nkb+49BrfpXaqkcjNHrAU2b0Y4UIRHzMqY4KVIzTcluF+AM2BnJQatpa8Z/l6UPayv9UE
/ZtP85tn5NOHuXibE9lMmtKXP4L43o2MeYFYrW+/e9l+8zIziKVyzGHF563mZf/lQVREsc/MRPrA
6z/3tuo7ysu5hUi9g9IR2iUws7+/xL/7UjSTNJbgiYZ+WbcxwjBRvaD88MNTqe3V/EqRvrM+fN2+
GLC/aUbpfB0OyZdPT9Ukft8FH3hm1/KdVS1cNBC0iMJZjdxXmY/ESiKUo4a3+o79+LtXibGnpV4n
pOTLq5SPeVUNo8/YyGth/MMkIYZ5Xs3rF8MmFady+js6Lfny2z3/b27kp5EvFlaxzarI6/2PKU1p
avuX0As2UxS77vSwD/4DYNLfXecfcbIyxV2JHdXnRydp3FDwSut9FOJZKgqLiH7yaInrhJbF3z80
04pyMR9YhBbAzWdbI7Gv+TxSn+Zixf77rcnrleST1tndetRdxQ2hxchRif6qv5mgf3NSNX4d8vJc
0wp17Pux9SY/aYhCIPgsy5W7ntxV83o2OHBXDvSy5sRNElT/Xfnhy0tiySr1alNUFYkUqsuai9Wk
EYBcxLgesC/otpCABnf8Znq5sAhxdGMDDIuNF0VGgob78vNVVQJVHhMVVsorHne72GAGcCeSoK2f
NWYA2Ynt8im6MuD/fDfBf/2Cn4e+OA7TtJTYdf5/9s5ju3EkW9evcteZoxe8GV4CJOhEyrsJF5VS
wnuPpz8fsrtPKZG6Ynff6ZnUyqwqKWACETv2/vf3R2eAGD1dfanjH7MerBFuIg54SzqjeaqXtvg/
kzqzG57tc6YqJFJ3is61Q07ngeLdRF4wXGXZ9rzISy9xZnbx5/OdfZE1ViR+YUTnamnCFcKrMlsk
t+P9CCz7ClSlrToZtT3YrecQe5m3y0nyPz6b2f3O1vYyCIrYrKJzLJaP41hci1xEiztSgX4cxHyt
gY861c/ff6t/rEOzQadV49OG0leVJelSdJblm2a4l7340rSdlu/fFoPZALPlvVb0HtJWfG5XJ3e8
V0i6ZjZ1LWU32fjUGAD42sLCIpf59HrpLPdnNpTBp63SMCF/oqWcrURdjS6gSKcp1Do9GGYJfAYq
7IE08xSmpHfVsK3XmgtX+INOMdNcFO8qTY0XCZh/LlC/X4kxS7z4sVfrGMydw41Hd5uR31RErLcI
wa/iXVSAeP1lR4aUy50Qiv9CCuarb/jTozBmy4cpNV42ZtP0PrmquTs94qy0lG6lbXkwwd2XgHhP
h0uJn0uDzhYOP2s8pQijcwhvmnrMVSB/VHF1aXn6Y2ebPdvZQhGbtVwbVnieOrK8nfgwfBRX1mRr
jstbTA4Y7u5aRRx3Kf786tv5/EhnK0bLpPu1IhsGfRLA1CrEEN9/nX+G1rNbm60Jgz9YYh9HZ5oF
LfzaG9ejD4sGNtmp77MbSHB4EFx16sgyDGx5dylMufT+ZqtDIBWtLtfRWapoWp5oZYjs5dOllf7i
xzFbIxBBxE3U42GH4v9uIEFY3Ux8LmCDKxoRHuQNbPBNfjDX8Y11Ld9eeMaXps8scK+VUoiUJDpP
xafhkWYyWjD7lOrrNroJIHypqzJ/IyiL7i5xCL/c4j7PoNn6ZGUm4qJg6vqYqM+Nx46uorwO1x2K
E+dSPv/C25yf1EtrCDvRj865JyKnTOl/KLeVWV2Ys5dGmS00Yl1pycicqX34h8ahb2m2vYSP+2pT
+fTc5urxPmsqLeWVmRE+KCCadeBDAwrEKCNNSP/u9zPkwnf+iy79aY9MEkGXUz5CDRiiCAlyqKQL
8eulZzZbScSw1sdYCs9B9i51qzZ46uNLx6xpEZzvw58f2XQJn26iF8wkUNjoaWs9a6vJHETF+cPE
7hzy1sWC/5c3RPXRpCcCA7P5ubFoqmTo8vA85uGViDRezBC9yg/fv5c/kkDT4sj5gtQDGklZnc00
octHb/SCsziAUg2Q9WfBVg5C1M7Cvg1PV2i5lt+P+OVMQPOoUWOcWDiz75VDgNcHbKJyIdtRZ9qG
cvf9ADPbsb9Hocqkkpg4TxQyZ0uhKWWNGRAn6LjdR+tBuA7GpVFuFA3qhuXmgCCpgwnLAoOsALhn
We9rYalET0YOCon+wItx8Ze3/OmCZqtjjuhgjI3wTEbK7uip83P3+1v+ehH8NMLsoRoDZd0mmiIT
3HkwV1hBWQHRJ+4ndO/q0pb25dLx12jzRdDE9DrKhPCcVBisNmCk9No2OoDjcDbT7Hzh3r786hAz
IeJFBvBHWajKokJEksbeohB4nmm0pHk5XwaN2z/qq/BiN8+Xb+vTePLvX3mgFfGALvSc0VsJOm3R
Eup9f0tfftmfRpju+NM6IvqegCQzOMequFXSQ4POVQNp8P0gX98GAmOuUUbiPJsSAygjUNP+uSzu
YwMw5Nv3v/7re/ifXz/PFuijUCWd5Z8LwsMTjsOTUbWmSRdu4tIos+UpTdJQRGVyrsJ0lcu3ggjd
tbw0wb6czspftzJ/4UJhaSO34m/GZ5j5+kLaR4hnDOpj7bKnP6BdnH6Zd6gXpGtfRU30yJE1oxkO
Z4XZK6qVk640SUAFStOXlW6slNqHu2jQauErmH7/u29syr8DwZQoZKCUmz/LXC31QW9eAwPmYfVQ
9BY0ywvamT+zgRb1U3r6+P3kWEgo/T61vVGyxkRuXyd+0RSFTs094xr7sEd6xFdE3a63+ofV0/9S
y/4LMTflcOBg33RA/N+35v9cNRWT/iNFwzps3oGS/c/P/b0PQtP+Rv4ZcYRqSIjAkFP9sw9i+i/o
JoHAUtvCbHrajv+JL9P+NvUkYNqFHxLT5lMbBH0Vpkal3CJXZyn8yfh3uiBmFVIm/6RPmbSNhqlP
RMrZB9iH5B5E6hDOAPEec7oVXuMAi7qVYk/Czdi+ZEIwK1D/c0SELwruZEzV2bfQympSmxys4Wzh
/rrSMfBIV4lrvVb7kk+dgtv1xeTY7/vYn2PO7lJsykiqJcbUFlM7o7H2tvUCfsu5toGDXwwfUZ/y
rf0Vrv454GybMRJR7ulpUJzOzjeq619BnrzSty3dkFAgwaMu42tjTcd8tC5XKOzBn90nA/4UtXNy
AXXhkXaXHYAy3pC0rMkC2OG1dw7wWiE7XN4HkusHe6tzg3NBi75GAyCW75TsJBocCURodJTlTQyi
xlAcat+2KbmSBOA0cMWJECMfhYoWLZTGWHabNhRUrbv2aUpHUO2br3FQbLT2WlAsO7uBqDU12AEe
AM87yjY+bkO+m/oFw5VlR94tjse8xTxfRw1yA41iVt4SJ9j0+0GXCYZf1yytpI1HRQQ2e+OkD2Pj
GDfqasBlz23eQFQntlejGerPmUMrCZWga39vHc1tc1NDrFO2OZwUWDjiHqAbvQ39yRmylWQ5fmgP
lmXj4CZhDgjwsluLHRAMsp4SCqHRyW6gIqE5I3WHXYUTH/3uYHYvxk5GrQTwtt4Ay1bolRUehx7U
jKufhbt6Iw0faX9dPY6OJjr6I3mZRzKqoYcgR7fFLT2zhHr45WD6jH0LB1+SgqK6AG4zEXJF5DKQ
ZDI3XydXpH4zO7HZ03TbshwP/1+6DWjSuRahxOtuc+uDcbki7V5xicEVnkiYa+PUc8KL3TEQc6eL
YOcdxEda9LUf4UOGCml4zIDIqSSV6Zm75j4kB4H/OnvGeeHYcY3TzZbLAOutaaZLtDdl6+hGXjJW
e6S+8AbYAptNTGvjXburXG+ZeVsIv+hTaE4ZIBzQamxTCs68tdxt+y1IiXTfP0lIkaTb0KnX0/Gb
Iz/+3GvdCe94H82PEQlWsqoP5RV/W0NxUGUnKq+UQ3UVPIC9xvAEXAMek09A6DZ4VAHEwc6mskDG
C1cdaC0wB7Zybva1iyf6k7jy4X0gfSqFaxE+yFkZN0S6k47uNX0THvNyIZWL6hlqUFm9dU70LmCT
euXtextlHwAsjO3tRiZTK9MxbY90fN7E9IL+QNeEVzy/De4DLBQsJLPTelynT9A14p1/lvHbPGjL
qrFxWh1vC3UpEdLXxrP106uXQkZLS+fo5U3wov8wLVcPbgeoZ4OTXKnX6gKO6vVUW6CmTq6/dhUk
lr0F5OWpgdaL66Evrn3sV05w+U5Lmp5yUCHAjfgP9PiWa3DR6/AxP+ANug+xKaMfNF9i1wA56M2k
7oXvES0jqLWaZfnW8DYEe7xp4pVk+7umsX+ZErwWL/ErNpU7iHW2TMct7gsPk3hVX3crc9EfRrdz
Urhg6HIohfRIamnSdVVAduNji9y14pukRdjpMasunH4pL5IGvI2wFq77qyxYBs/SMgJHjn0jyLWa
Wqe+k86t8Vzjc18vx2W5LTbGlWQ4ikuDWbwMHKl8LQFfd2BIbBBE3dFk2ga3YY/lhB0GN0V6X+lu
6W2yTOIomJzgn0s/RJqSpyLGySlq5EwpVgj0gXvdy1Qdi88wpWLB4Z98BYa5NQ+5Q0PAtU+/OT5V
TbzprhrTqWWHHjEUtqw//q0CHS11oXznBwwdHJGxVtOz8YDC0OlHpcKFbUO7x62iX7fMvITnTTsW
jf10Y52ze69zIT7RlTvs+5/aTRk70x0Hz/jLKa/+raxMDDPjgTaRiFT9Wl7Er94xW6pb+Ur1FqiO
nPaKT8OBOixDwNGOcHLF9XBXsiwvi6fxiDVqvKfdtRsAKFU3ifSsLlGxitfDNlfsjo7tI+t+/VIy
M1l+G93urmr8epbiaVkMmwZiYmnslS60tdpcnMZoYdRHoC/AQSYQCV8z5rHsfDX2droL7xmXQtOO
k5X+kKQbHVpIrtJRgShCvNXkVSAtjA+tAW6/Du40dWKlZE7qtpdkTb/aNuY7J2QKUgeoy1Vi89+j
2Jpmy8Rq4TnUz+3ewlVXP9TP/bP3KBzlZbuvFsfs6nTv7UFX7TQkXFySvcDX/phqnLp/VR8coDgu
sYsrX9IvfLWt09SqSnSdGDKCmt8vbpCQyfiDrzj9KjrItraudzS6xLfyYgoj/qOw5fNws+SFbw5G
0Fo8C39f7yfPvn49HjR3qpVOWr5LXPLZCeLvUcvn8WaHIiMVT2InMF4JFSDDwAyXwGWwnez/DNfa
tofSHhaX9J/q76flP0ZVZ7WluBp0o5hGLX6We+N52EJShGoWHPwX3Gv4ekgYlexjhQu5YDticsiS
vo/ckr6RZpPcg2LAilGjccXY9i5kaoTO8RY0khM4AMvcav0pxr/++1z83Dn8ZcysywYyBDqUUV3M
HpNYlYJxqgPE5Cw09Tu8oF2CWn8gbo7Xk4hU2Xw/4teP6K8R549IHruiCHTmHXYJLlaSO7B0x+xj
sqH0turGoErEEsVGXB/NF5h6v74EFdfae6gAS0w/ybexU151gA8iPnt/mzzpYFkAAKS2fFu8afe/
rvh/z4X/ZZFJ+H/3xLvN+f0jzpr84/OZcPqZf4J7JA590q+uBGM6103pxH+Ce6S/Tb0fJCXIzerk
3Pipf5wHaYvXJJWf0jRcgcmt8lP/aIuXOA9OunsWS1nXJIUFc9YF/11X/KwhjDMZYH5UvGSjSSbA
DuIaPufHiljqPEnxagepIJ67jrdUMqfeBtfpMnxNnj49my++pFnl7NdoBh8R7QO0+nOUnY0WkGGK
0fpUjuzW+4HuQazCMPFpcKmeTAEIIXYRKz3IlV3uXqruStPC8tdW84/RJwsSDuYKdzz7jlswFVpT
4zkxlc5q2iQiN9pU96V7aYnjQP/lUKj8MJoxQB/McjNCbZXdSUcdlsK4SCHDGASdeaI/BWWwNDiW
ZVK0EkABxcFp22qBm2i1m0XqOgfApZAdK49ahzkuPXJG3n/4fn4nhJzyckFWaCsPnwtQworY3cex
vKlOdCeU2PpmUnsXtMo+0YJlrHyo7NY1OXA528UEvLm690BGFsNPkmGAt5+64qdlHoewBB9mLMEq
Vj6JRZyu+hB7quwWHJgPUrTBeLZ9rC15IUv7GB/MoOWIwUKiV3Qfc64crXu1y2wPVEmZ4o4OQ6hZ
dz6nnwJEQge6jVhDau2+gNjRfhSno6dRxScswhLMFH6G/nPi5RyUOBFFZ/IqjoF5cJTBN6dN3e9w
VSk4/L42XrOsOTNkYmGX4X0pNMtK/ogRi8ai6ejBg2eC6T49iEFBSJQtIk88qt4Pi+C9RhlTuKLU
A/IjJ4CmoM8XJ1nHMeeuVrd5+ZRj/NPV/kowZDvMXtvwBpcdgXOUF+4ta9jlercMQAON9NYOsICG
aJfn6loWoLR5dx1tc3UTrEpSmiWUNsmrX2RF2LQZgAkANKebhpimPTTJSww8xYMp1w4YN5sAFcu9
T6xeNnuxIIZLfgbqu1YfsvjV0gxbAEaTN2uvJKCX3qMxO6oFx7BkJXUI7aGECxJIA9GwtQR/y9PH
KVNXIWjHjEOHwaEn8mhR7N77zOCU/iJIrpXsMUTQggv51Vma558f118zfvZpq/0pjIqOj2uSp09b
k4yRmk20vhI2Gv9SPUxmhxfWk99DiX8MSh+CNPV8sh7OckuBH8tWr7F6gePtltWttMufGjdyId8g
xhzY/cKlv8xWud0sGhC4oh0trI32/h9chjz5EtAYLZOPnX3twUjzVT4tot6ZTMJ6hPadAauqDpMs
wCJQGa6L/XRcijbSssQubjIBuaQe+vINUH0g80/3CY2is4eBKcZgJI3I4hoCt2GGJaRxSgEjJfjo
YwUSq8HjooZAjDOwBLMU8bgzYF+dBu9WaCSLC09lGm++3H6+nlkSLjaqntCe6wnLkxuGgHtUeVEZ
1jmydilZeHFCn5YPfgF4cVC3lnwvoUanK+Q2qLQQkuPJTft2o47K7qVS4gdNwGLr+2ucXszvl2hR
rZNlaqP0YxoTmebz7leLzSAMXdI4AZV47ySsRwk4Yzzefj+MfGmc2Tkiq7sJbsE4qjtlj/hsu6vi
VsKgnYz91JAEQx77RBi2tvZzak+aDEEp24+dnbxdkhF/fTHEFRKTRCR//ftNR5mEtKLgYtL8GFiP
vrkLLwq//9xqebBs8cpEBtTh5/0+RtD3noAOk8OaeTBPMBXiFxOVeU2c7+feqo/rhWY+CMalAGOW
iP21IhCgYwOiG3hna/M9PhP9ShfTrHJqNXdL/Gxqq3WM088wfqhP6dLsk4XOklpxEVrwQzROtprV
6wQeRlDvpeSt8Mng9uKyZjMaFXOpNh9mww4piyUe9uWjpP8c/R/jUGxC/6H0Y2fscccco6Mp50+Z
mN9mnrkUs2XDhhg2ITunsi1H+NrK4IwhVPNOt/WoYTfSNpLxGvv9k6lZuT2I1a4ZJAw7WCwj2c2U
YV1rmRPRmIFxGtiL2g1P8WM46u9BIL8M0QrWx65tt8IJ7bk6ZrenSj3quBxXXcxN6ft6lLAGbdnw
je1QfahUjUOJeRaXTksmxEzpRIUrbhh0WUsRwJ1qK+tYacA8riepVg3MXZDtRCyOciTtWgS1gc6+
hyN6OTmOkkgzSKMpI14OtNjKO21igo/PCQCLrD7q+iEIwqOlxY7UHtgcMRp/9Ir3IdwV+XuorJsT
cR87X4cpGPQ2PVGdJu/I8KqrCVyqynu9/IgGWvjBIVL2zP2DLLwn8VuhvBt00QjVuYshIqd20t/7
4qZBcdp7WPVxE6fwOkP8pUP6Un3yiA1uoKkJNKmzY2tcWLW28xoVyom2TATLMfqK0IUtHMPOSP0Y
GZ6yHvZ5JyRdgn916qfcW7IWDA8XVWGtj7kraz/LOjtU8LBhh5Ci/JEp5a2Hutouqnrp98OxPbGv
46SaeOS9FEFhPbOOMaSUzRgK5a7WcofJXC71prmJve7OyKDM1cGrnyubsELYibtG5t33YPDi6Rlc
5yY5ZOnceTujJxGueitANZCR4cgl+YvY1AfVb39UKXbh2Ei2/Iq0iOFE8kDGR4OHq5KIloZy2Q3V
Zmwx4ogl5/u17s8t2WL/IcBHSaMa2lxz4hWSZgj4ZTpZzpIa7Mf+5fsBvjiy/DbCrzD/c0k/p6PT
K6Wa4k7rQBu1g5t0La6UJTZU7vdjfXkzmsQ6pqJh5zj2+zJWn7Qwk728cdAFY+B549cXQodpHZxv
QBT2phFoj4KQ9vsAmlyWuSoFJOUMGO/1XcDWkE8WCxnrskKMqDuJ/PD9Tc3SPtMaaUkQQCwyWvyJ
hqTfB43lKqS1hXClXQk/pspB8FBNLPyHgSog8qoX3x0un4mmPW5+q5y8JLYcvDdNY/YsW2kIPMHK
GkaVVjhHdB/UkzDqaRFVh+SKM2dSz2THS73OXz1i6v10IrDFI4Oa3a0qd6qgyaeaMCdbqX52GLQR
f095XxiDTTzr1tjkWKV/4c1+NXU0DvYqDSWIutXZmy1HdljYWbXDgQMXOLb28P9zhOkKPn0HtVFk
kZ8pjTO0tx4M0/Tt+3liqFMkMH9ln+9h9spKMbRGIedLa42Nr2HImjBjBICsg7ryrYIoMyFV52sb
AcuPNpNpS00dzYP6aKrvpybZ1yd/W8b9Qxf9TNW6XFhyuJY6lvwBHpzWLKWgXJUZvtnVQ5r8DPsb
vQQH66sY2Q6bsLmX2DkNX3W89F2J4WSWHKb7qVw6oEnvEMEodq6MK49wwtK1vaF+lAFWh1Dw5ZPl
pE3gnrLT3pJu9RIULEWIoW8/fFXZFfFPOID1c0EBT5Jk1yc71plP3mDYKU2KKhbNApWopBttE2ZF
wJGtgIuO+bEmOipWoYHE/2mRacMYSdJutQqSLpTSsTc4ZSZLnaOup1BNi732ui4sKgvSVdxR7dKE
lTaOrtXQnVxhYhqJ5TO0ONcP/V05mleDaV5XSu0OYmD38OJ9JThw8geAprrZCMj8FJ7e/K5aJCT3
O2Ra2a2p4G7UJcQ6ibWNi/Qh6GInL3WbfoIlRKpFnMePSmdcIQd0U2pyjZYA5iSn2ODxIJTrsCy3
mSUxfrxE1QC/qnNEmbNvYtL6YIIRjbK7uD302CJ47P9meoytG1HrbT+0ONyKS4Gihoqdpgic1sP9
NKBbq9B3figvM7wfLS+x0/rgaaIrBs9aTYtT5DlajsGGbz71ubC3muhuPAn8fTimP7BBUZ5B5aFt
xuV6lBeCjEJ+6FaqRSGlDrgTDgfpeNv2FSBdCGX4kkKJM4J7OWs/0ri5KgMwirEEbzS6bmt9xWa4
kYR6pxogwjJ9DaHL7gfoeV0r7o2MRgapvmugtlPdq0MKXJZ4HfsNTRaAS9mAPZDrefyWk2UV9LuE
+kjFkSk9PbSlZDf4hpqtiTOUZNeFiLdXuSvLs4fZ96A/dlZy29RwqsfwWCWSm1Iuz8LA0ds7f8BO
WIyqhSdAiPXNLQ0uq3ZgTokQVCMK5JNJcnpsRGHLhCTxKxBMG9Z2VH+a3f3oYdoBVlVTBEcPSaGd
TIIrJhVJiiRkanv1qi/rJevirUTDuG9VNyGeQTGRATTMTdNVtm+1mzrGTpuqaviR1Yntx0cpMVap
BmYDQychXmrg/X3whGIGhlkhVqIhT5IfmvC2K251unZbAvtMiTdaU90lSuT2BUkPWkoLEBM5ZH9y
ZFdERAuF7JRi1KsqrWxBzhdDwbEdExB/+JFT9h7HBzk++zoxDeC7Wn8UE21Zh+Rn8lWOy0XNUJb6
1JbPHTa3qrU8DaK0ECkW+1H2IiMS16MJCyi8KfVHwVegBMWhG86q5B9aJYWrpl6zEG3qwrOL/DVT
fduTBKesgQmP+iIvoGk3ycZqlGUXvrZm7tQlhOIU0xQKZER0Qyxu/LH+mVuvJ+aO5ZO5CyEgB9g1
aSNY0OvU0EB/Fz/zsSMp99OoEGFLuAyNMYJfotgkMPY19u9yG+z17jaV9hkLrHmSlklRL5Vcuiki
cyNKt4ZEolL1loEANMsA7CzCPqvCq1oRjmlSHWG92fLwlmcYAPSo76lYSjWhLCTh1PLvezE4JkqI
dMLUXSmga0njONBLL2IubowBAycN73L9Ri6tVTPKqyb2r0TrGcynG+j6RiSCtwAqj3W6HbMfXhut
O+qKRTxusjZcEvWvaxKJUuok+X6sz4a4yfKnuvSvu7xZiNVtSsh88ltH6IBk42svv4lVv9KtZxlN
SNGwYA+3nYb/Dk4HinhVE6HX1aHis4jra1SbC0V5aAvtLsreBusW9zrNy5yT8aaR2POHYN0ImiMM
zSJVjpJBMVn0AfqVTulnTovT70haLB3TZytLHE43K8nEPia4GuOrMeLKa7crpW1q6W6oo7XBvHsB
1GLhyZTWU3YFjEnztReP2xLXjdQ7XTcqR3H9ekzu/RO1suDBEDiwJW8NYlLBQqOilY4fhcu4uY4q
5li+beVjXDQvlZddpfkPL5CdsWTd72WUINGip5QvNpgEZjcF4DwhiHE+r7dtnu4VwOhiVTh+KmB6
Y1DLx5BbMRcMH1TmOhSKI+YsuFf1i5Mqr6uGZDk6Ha8jhV+GGKUU1S4XqXk3MOu8cFvjH2YHEL2l
sVhLQfgDMhvQ6g77Jm2jNu+90toC9SbqwciSspSDJenffsTuynMTQTrAq7qvVAFth2p7ZfuY55g7
o0YwGm9ZFOZCSSMnYXURuwqjWTT61k8Vs0mMKPigYVPHyqbQfyS4k6jyFoW91Tyo2s+kbFElEZad
HmX1Vhtggp4zjHICsV8mOayUk79UdVjnAMJBKILXIAHtebZ20u97z1rHuNe0EhBpPD3MgMW9kfee
/9oF8dIT70As+CSbpW1+Etdx5V/JMvV+acQSeliLrcBeYGwTQ9rzK25GvlkdTUGYV4txyhDQk1EN
1ovW/PAom8N0WiSkhtUwR6Da3TYmLoEokvKYRGqOa0eV3Wk1uVuiPTMIORr32wHPmJoENW7zC1BC
j53WrdUInHcERF4Ml515Q3esaxUcwsPOHU8h0U1GsLGRJc2Oh3hfDihtpHaVsTQoUruIBdfKrhvW
k8IK8cTObSk8ltT1mnTpB++CjpO3/5GQ0w4aYVX6+lEvg5sOjG+Ic9Qgq/teJ2FOy6SnweoeyA1i
AHPCfNHCKIjzNEDXdSTTt8pTSHndegEjE1ZW6lVocNjfcyD6/e0JcHedk6TCudqrf9bCo0wvoiUp
BwtzFw6pWvgucoVxqq6llNA6H3ZjIxxONQdjFtxa8u+tqNurtfBGyu1WymW79hrbCOJdkGFaYvXr
KhXekvJH0wj24AH4ZtXW5YPsjws93ZoWuG8/OXpWtcjU0zE1GtobDI9DskC/OOxk7upK47RsEAea
Of1Q1Yvg4aUH0vmQptm15h1kyiVW9awbndsJAzNlWMhKtVHUE21AXkEZNTJ3ntiv8rwBGM4TEMxN
WjUL8KfuWLyqNeQ0bx+1zBSx3hZSdiE1+UUmC5wv6TnRAvqiSPIsZwh+p6GKhnAO74Iay2/ELxuI
7Q8A9bUdbI+luNYvJPG/OrN8GnJ+GoXZE0R5g0lTFL1rp6dOqi/khC/d1NyauVOUpm49ixPFs75t
3OBGQNJjHmVESOW/wKD8pbyfn2AmpatoaoQhKDh+PyPpQATKUI5RWfbBaorbE+21BTg/ePKxVfAr
jdMD/5rACJVa5K8jwnmAz7YKe7pRBddHRZn3h9jKyJeNdiXDH6v1myDHAhSHqCHqNhmyHF8abKXB
Fq5KFoFBzFvFx0bCkWTgOOALW80MbZNE1ILS366N6xeaxdcAi+3AKB/7XHKFVHc6o3carKuquKPS
lm+gkJfLSAnoP1Yv5DVmkoZfKQDZgGIhIWrAsWX+XPqiV2pqlHioLXtHfkyd4ip9is+T9h7V2eFy
a6b0xfEfQQPHYQtDGtArszch9IacmQXH/36VHOp7tbCrw6RWzHfjYdQW6Tm67o7ha4Wbsndh1s26
lH7dLXVyyGrT/SIxmn1KCc2aVTgwdmfLSESFRQG9otwpSExOL+pGXYjPyOBWp4OJiWTikEda/gdZ
CB4zvtUyWR6ca+TfJ2LaNaPnKXzNk7VL5dZo8vx16V4a5utbpdEMyJEKK0qZ3Wqrp0qC0rCZJD3u
xK5tlskBBz47gyjX2t61uWEDWgTXE+YmvZJ3k3XC93mDL+rsFq1lf13DTMakjSfRGKdMj+pOfaKV
a26ijbC9fLdfLSe/jTTL7WR1AcjbYKQKiexEYkWaev136oL69m8jbf8xkf66s7kuJ6w53HH+Bmfj
Jodghw/fAjHOEiWrU08KQ5w4LzzLaV78voDBkAMWBEhO0XFDn91h3PsixPuKesYvvBva1Ce2UWci
A/rbS+v/F8/zt9Hm3WZsu5kUqIwWbiZB8vik3AoNeMcWZa24BsZ1qYL7Z3KOAU1gzhOLkPrbrGbZ
p8OAYGzE943CGHY760mQWrqXQJLyF7VIfCaAL8kWcNs/PoukEBSzSFHFFkwUTEA2RmPX2B5JTrD0
Hvodxj1U4RfJJr9to0V96y//vUa+vyddaRWh+YO6mI6c7PcFIJRSNVM1DwNEr9614zvAvCovMHMY
3Nr8+H7WfLWPfx5r/gE2oeIF01haDKrHetK9C71HU+Lv91lJeY/lDIq0gtnXPJcbJJaXVX5KCVHy
bQmAWdsESxU3zO/v48tU/+fte5bi5EDXJa1GirOpyaeRldHbYyTuSvkIQ2a4yydKVolmGW3e9yP/
OS8Jvj7FDbPMp4Q3gplVFTvGFnY1sk9sBrbyZR73V28KjjpAHtOk53LeORiapa5kkjjtTBCyRuTg
0TZx6wVnHrTda0TKV+PL97f2VVL305DzbsK0VKyuzxgy5xhKWT0J8M4RD4JyIZj8Qo/AZP/r3uYU
VXXsIz1tiSaDx3ovLn1aZafuheEobSVbWRLAX9RAXHic8+4mP9RjT+oZUqZNpszNpddfQoxdGmIW
x6Rdm6iyx5QcsfyShfguS4qH79/QV1/XpwenzwSyeB4k1Cn6Brv4gyI/mGiLZP/4/RhfflqfB5mt
vLWokZfrGMSSazutXlXzLqvGhXniDUmPvvwMq3ORUo7yUXpdGHt6RvPlgy40alAT+dtQZl9X2GdZ
cxprzEF/4Ex1PbWuwFHDzn1SxvwLvO2v1Aifx5spHk5FLOthxSnAO0zapHaNDMpNt/9CgPDndm2R
S/3rzmarvI4EVIzJujrxngB+3a4JZ1eWC4qEvpBLgdZXixT6UTTJEhJStKC/bymnIYmIR3iMLRva
ZBrQrQT3cpT1xXSE8sz+jAxVR2g1e3qhJ+jVqOW1M6IlKrOPoRHXaRJcYrd+MSlkdeJWKtTooCHP
Hl0ZGkYrTLMeeUKwiNZTyNrguD2tFfIuvSgHxT7iz2koqxhJsikb3Nn8uCuoGb6OIjo1JEaHCre3
FoFGVJDwpYtC0D+UgFxWl611sdpW5k2vveG29NEaNCCR6QmEkPwsbK9cvaubcAX4isQIyrNUbTCD
EhfqgBvlSJLWfFWyhyw/iM2rCMOCFIuMaV+Q70rDclphvC3JrEoZXR7BXTQQqI/Yvp6OBdV89aZG
qChGmMDh01iB+aKI1RS6M+JZJPv3UfwE4niR9jF5aNzzOgmjavGxjoYrL0quRU9CCCMvSllbVzXh
Bon0hRAmK2MMV0hRNOQJxjnBZhOBy+nWKhGpkW73y5sSVPlIzkHvrOtYoR9EG7aGXrkn+bVq8aYd
qRsP/WuClZKCl3OnvfYigamv7Uqhtn0ccnu8/fowWgiF4NQRCbc4PNQJGbEmAPRJDjjV2H9GUkdq
vvQH3a604IiVzU7IMZFTT3Yr/DwZz74gbXTUWb11f/IV1zR5BmXs9iT3ydpXcXxdhRRA5BCFhtC8
Y8/DGqYkC6rfWA6NuO7QwyOTRqQNL0g/quFHxhsetOoFW5ad5xsfRty7Y6VnOFklywyLbDn11oIY
ubn+Q6VTs8xUmvsoVhhqtOu1Zhfnu8S4587lYSq18CRo5FLMV7OkrSh4jwGupSn4ZSOyvbRelIpO
6unUbOux23fG6b9JO6/luJEtXb/L3GMC3kScORcooCy9lXSDECUK3ns8/fkS6j1NVfOQe2IuOqJJ
FSthMleuXOs3D0jF+XlzsfS/8uVGV7E0oGsWUxoLes0bdO3JjKRTMH3VkPWxcusyCS1q2PmpkV9D
w9glI/yzuvfLAGbUHEg0XOASdk1wUOKFDst0MUUowHVfZooX5bSPqZKX6iFssZau0/qLUUo/rAlF
vu7brIS+LWNnJiuHTjralbG1Z50m1XKwa2NrUonG54mu6WlucRcPCpdJjqOg4TUJ1uzBnbyg5h/s
c9o0Q4udHsXEBEodTLeq9STtMkIq2HQMr+ua615D9k++15yvvbbeSB0wUwL1qKCZaZqPAlEUl82u
7iGgmhYTV7uSatuTGhOWq3LR9OnRxlZbxa5Z7qYdjkLAF9Ur2Vlu6l550oZH9M5v8zjHUKiA1p95
mTLjZAxXJ/zV0EXUymiTGcphqiYvzwdk5W39ua/vyvJaiZrrpGUPcgYMPnU3U3o3ow7ejD/TaHK7
ZNjJxbSZOrC9E0bey3XgwL2ar/p0uW+yAvd6nCqNx5juxkKnO+4yQAbDptKjXdxAzpLmxc/l8hTq
z5F1nWIbK7HEohyUWip50tQUrhlo+LjfDFJMvos/edx49IQeWk17mCfNVyD8JXQt5Vw9jmq+bezb
2GI1TK9V88WQ7+W6PFVoVZpMYRN7Jl2WcW6vT5FOeV75WrfyJktgjw3JNhEcVfjDlnknmf0WPM0e
smcIVEmdad7mYEMLIM+4ik5PaWpSWP6GEzrtqrmpLkLIY+VkA2kHgGNOvoaJKmAojW6Rojf0mvpT
FX1b7Ftd+TmZ+NkDTKe8neEk2dKXzMLv2Eq5RA0/twmlXewmVuMHxQvapm6R1ltFa0BMHGs8cc1S
9nqNx2m8DIp+6AJ71w8T7YSXiiDZhw9NclsVzxrGYmbbw6z8NejDQavu8Y/iVVMSBxznyPUmw8Eq
SZ7H8o5+KJZQeNhq37T55zBwE85z3H4Lu2XTpejhPiU0/rELz9q7pYLUF944VuWm2mnBXTSd7YMj
0/+qvMnIseY16QzjTcXVBKECVRbolWwc6r72UJTaVkD7ksK6MomRhRluq1rzpNI4NjFRnYBZKQne
57jCT3SYa4f+V3hLFYtp82NufilwoUcz2pe4X2UYqw/ZzTwbp1YXX5Y+qgaucwMY7xIXcO5DwN+1
/OeycCM0tPTumRjsYTSyDeZi45QNfNju2GASKEG0SiuiRwjrg/JJHSbsIYE3TRdjLt2os3ZMmvth
0K5AWV6HTbSVtXsHQy1Cp+J8FQrn9tjsR6N5GeOZhsZzDJuWLxzjH+3QHDXiypzlbjBT4DNgJ1gA
Cxx5qxZjh+GfTovue9/hnKs9OsVpGqRjZaX7Cry6qWNMDO0zjPpLwtlRmvqfoabfjSG+oGqL1uwC
21WjmVJk16lqQzAe5Hs1UXeaUe+snq0JPECoI4qhf7ftx8Q6dHHkpuAgUSnemNa3pO6Rn08vnA4q
cqxv2w6y2QxTKvwqVahpzpDL+8ugYCHLPW3Ikd6Qbj9o1a2UX5oDVqKmukvNZic2MaSeDpJon1wk
9pNenkbU5hLnTrX3BW3QtBl+pBbk1FrbJsMDea/LhumHEcbNy5dwtDxMvTYGMS1mW7cSwmGp4Kp+
4vV5dnUdDtZlBm9AzXcyQqnW/KKCDQsLYOWaQQ8Evxzkjlw7I5BMlymuaiGYibD/mpTaNkKEL3RK
iD2Y4KYDx/ST1gMecFoe2ZMTgogfTs70U1/s/VimO/F49HLYJDmo1yrz9CDb5kF6Wtp5z2a6KZEM
DOly9cE2ig96EX+V4mNfP5dAZyb9ZOU3dXOc0FORy32boZ+ZSIcI8YEyjPxJv4uMK7l96GVtoysz
dsTPFhfiZLCl4XRbyh5VZ0GTWJaXcYpAGv1ocnjGy1O59uKeAyCZPY0aFbZHj+mIWTyE0tdSeW2X
+4pNloeHAtVWqWg101PrHagmdQQC+NfQEs0xgHHuZrvdDumrTGdw0dix8xsSHjekce5oUHXpqS4N
KVsZPtrU85cl9JMcmm0UuByOw+WbAERYi+rN+pMNRXw62toFikkgR+bLLgCBUTVe7OhXRefswgyr
uHnyUgVitQ7A27E3st3u0gDj6/qiAn4PwcUty9e4Hw+2dSswCO0YHPB7c5MMnYTqF+UPl3I2IaDZ
qGnmtXHroVS8q2istg6Fl46ip7NXpm9l9mjptG3ycAfOHChH86yFhOIcirINhiW7V+InabTcgb7u
Rsvpl1cBKK14rzbVXkqdfTCThlh45WjPOnahgQTSJ/jW0VlTw+Yi6PVNbWvuMEJM/hoPV3r1NeBq
KMBsFrwIMDO9tag3TQ0FZxjKxnRZFWRB8rdBvY/DL0aMBgawqLynPyIPfhdzKcylOVFJxX6kZe0G
zqUa1n7Zj75mcfQd0/0y62hdQbfpLyVZIrNoyYYbbN/x8l3XdLstI903rVM43zF3dFAOHdC0BnEu
IrbDi40gEFXzs0OkjBXMgyFYh1p12SWx3+r1tmO6qsNrAiw4TqGHDCEm0jJpAR7kAoFZ7BYnBSbQ
3DQpggK4fUd5cZqTr2UKP1r/EQfyhWQi6eZQztfucjqmNYARiG/e1OcbI8n9yv71yen5vWOLgZkA
KFjoJvZ5JdFqEtNYTJMi9BGPrut8Qwp9a1IOLj/RzjrTcF5rlog3/z3SWR3RqnBiVUvgry1NhMKL
j+FTdZBxqEFVw5N/8vsDoQeYQbj9jAv9ztlWtaiVGrjvqTAoz862fSGDxMfKYz3b5seBfkl76D7l
9opD5Vkl4o9hRLXnDYYyCLJAHuDeeSbdPY1JDKaLrUwjIQ+Qkfj4za0HyrPR3rYrzhUAO4DLkm3x
PEGNrTLqsW9cATnylgtS3qNxNUBsBi7/HF/WHnITW0AUx/ja4vk3F3gktAfz1KHp8Fkh4Ux4eH3R
lGFW7yED35rzMjxVXHmsNBIBAakO95WnHp0bHCyxsRp35a47NT69UI8jEboawKioM/wbxdB3KgB/
XIUorrx5GVWZqnKvcxXB5YwybozRvHwN4NEl591/ftfv4aAZz0ZcifYDWv5n03uBDaFXMq9D2GbF
e/mpwksl37SjOxzBrs1ITWbfUN/QPpkH71VG/xhYTP43N6rkRk5KIQYe703lkCwHWQbOr33N0gcH
mZBYy46ydJ3PF/lINgtVRUUpRdt+PB0/u/9zIH1V4gYdaFzGTE8SXNLyEvyMfhVXQjpMupAvcq+6
zB7nu0+GFY/1fBW8eexrZfLN3Q99lRAoGTZDYtDYTtvRpwF/H0PGRXPFo0Oy6VDpiLefEvnfqWRp
JKzIOQDKxq3nLKgkZShXk+gDJxfzZrgA4ngPlVVCt5et6wntgVO8dT572++EGBok4OwtQ5DzzgkR
Bs7ZajJBhUIsE4QK6kQcKjIdKE6KfVn2mYL5u/f493DnL7UHMQLPlr04mZ+6pfNIg0Mj9j5+h+8U
waE7YkWhYYZL6+KsgFsXRT7ofUQRHMiYjg9QrX3/eIR3bwO7S0ujj2xY6xJ6M0naEZcpzHvpl2fH
Poq9ilPkKC+b//ko4MZU0AEGAPFz4uYQp4M6ONAvVOkmI3Wf0PuhXvTxIO80H2kZvxnlrIAaBGWa
jCpF4VymghBRYBof4+oINnZjzteV8j0y9KvEkO46wJJ5GuCV0BwDKfesBA2eMd3keXBrZgCZ8DKd
g+yyLr98fIkrLe58TULJxw3CFPrzxtnKUDOjwYueCvmsfOUx7alU+GlZ+iG4kOGKCFTq2iadbhZk
r8bcQiIZW3VN8is4z+VAoGDvDMx8N4eZ/8mlrU4RH13b2R49yt3QyHnSedGEt/FFPMakf6MP0bma
1MNcNK5RWAKb3RY3lnTdddVmQH+2qr5n0o8wCvxGv08tmhzSXTNwtChAOFcF1VOOhbO8q5Qf08BK
DB0I8xjhcBwpUhgL5iZFpSyZXu1RO9jt05DLvgqfzC7a3WB1HHeLG9UB9xPLe8u+TZNvgLShG9Jf
Lim8RNdjM22CRfcso9rYkUqN4L6KrlNQmIhDRRcG+cVIhUKlLJfFD4b1bS6KbRs9dQ1yR8rjLNUn
O4pO1sCZW6ncWqq8Jqc4rY3gIV/rqfbm5WkuQES2T+P4NMMCS2D8mlK9MfDGrsuW0kzKG4W9oFLZ
QxrTpcAOaaO6gnfoqml5KKEhzpnjSv20pdZJOZh2tBZexW1DYtweZs5KH79P9b2VjYmtpYpgCOvp
bKr1OLM7jTqADuHx5nHtms3iD0Nx0tvgYLbO81QXp3z5Nuc/1OHSMi87DPx6+4tlgU8a4BhM5P+y
3G/n9GVaYjLyBocAjOUD2TVn5TngiPzxJa/9qH/OwL8v+WwGDh2wrT5KmYG4iWpu/YItdIkolYDj
BfvgJx0Yyg3u9BJekj8K+TLr2O365/zUXwgmr+OJBlB1G/jlHges/ceX906qTAj+++rOgnFcLnNs
4aLr5VPp26VgspYURPcJhTtR/a5oDshjffzfjXoe1HplgHlPHzSZCt8afywUNSowmLVQcQCAHRs/
9LT+5E2IL/3oRZz1iEzDCcfYob8byUzy9t4wSBHlCy3+5OTz3v725pGuYLY3u0/FKXuWEIz1+oC1
oR7gTHsfP77PRjjLPfu80Yx2YQSpuZ0aTNSJJB+P8P6spRlpygLoB5jhzywzVAa5UUV61yFbxPn9
NroR1k31brhWESuMfRDMsle/Dntng2LgpvSYtXfRUfbUvfMVPY4vsIWuMr94lE+fpWLv5YDImf7r
2s79RRBM7oKZLrDXy0cHTUoF6EMJslkhJlrXodbsPn4Y729wbwY8a3fbXSzPUseAU7axrnHN+iIA
cQYgYGx62y0ClxuhZUhhM/pWy4hFfDL+O1kg9Xbc+BRTCK+ep56Wk8HjiBkfGsH3cI8a6iPUjscY
58HJb4Sg3ik6ZpefneyEvND5itHRpabJqcMx/Yc9aN/EXR9JbJ6tL+xBUxCXKoVzDCr0vfH1M+Gq
dwBkKMG/Ge4sUhqLFi5tUf/Gs8zfDVytdJcK2MHc6qd/4wj33mNVad8iqGujNGCcBYRAUyHWp8o6
x399y34Kmxz7BhJ3iYhCtBfCYLKbPH5WnXj3Pt+Oe7Z8HakZnKGh5GZfVodoE1H19aS77KQdC3/1
ezIOn0yg917k2xHPVvNSCZhgy4gC6mhtKQFHbniJ2Me23CKtqN99PN5aRToLtUgF//eTPQehJL0c
2Yizi7OSdD/haWVshUrldBvuMEYuar+9FKgNoTCGSFHhc1zcBv54G2z2yetnW9w7cf+PizlbvS2A
EaUX0RI+WqvfpUUPhxGtxOHp47v+7L2ex0wjT0N7oohPIUQ9qhuBELYBlE5IbNqn+VOht3e27rf3
dY637Fupo2YbDuAtDcT3BILj34E/vofI1YGP2uxpgI/BYf+5FUgTTHCtJ73Xd0jsIpDTb8WLgzz0
SS7yTnL3x0Bn68KMw2yOCjZoc4BZyRTtB8fDbP3j1/TO5vnHKGdrwaIIOzRzPCBp9ZToKBtBBfp4
hHcnAqdCZMJgriDBdjZEl4Rh38byb8WW3KdWLd1Zvu5WT84xv450V7n5ZMT3FvibEc9xeX2h51ZQ
zpQiL3s/3tc7CVoTEkoC/4KX5P/2Ds/hebXd0AiB0LAii9O7fpdf/qATeDA2+r9TbHsvUr+9PXH7
b1KqAKZwEgcMV/vzJr/DreiYIENb+fJ2Jn3Ob4SvS7n/FECtvbMBvh33LE8tZN1skJ0byN1HXzjJ
dIJwcBTLTKjNfgqh/uw1ni01LXemUSoZT5byi2EM/EgLEGM7pPMrvtn0ftJNs3yTh2gz97RwgLKs
8+h/pMR4Xb0W913z+tpdfq/+j/jTHySsTRxG3f/980e0Av/6Zu979/2PH/xV4v62f23mu9eW4PAv
mUHxyX/3H/8Syn+Yq9f/+o8fZV904tvCuCze6iWK9O//r7Hotx38S+pHf4vuiz/4LbCo2v8Jo4LA
phvIDaHQwfv/ra+oCnlFdCbAkqk2QoqivPuXvKLh/CdkEApLNvvbX6KMbUnb8L/+w7BQXkSkAm21
9dtIqP513ze/t8eP5BWFbv+b9Au6B+KOJF+YHysyG/R54F0ihF5SExRWpc/TTT40mOIM/ZcEY1x3
sVIYw7qzm1vQFFltv7bm9Kg39nO0QOZ32l5zi8G4niXER2LLKf0spwMZ4csHcXeE1Z1TPLC7rV7r
041upoe4j4dDsWQXgd4qntpLjTsE5bJ98/T/usm3eqgEwX/clSZTzARNoxk2D+tsOx6trgY5Cs89
AWumVsO8UZ0GxZ5IGTZBJUPbl1rEfAPnqKPEHGuLfS0rXxfDSnZDaKPdXPwyS2W3frRGJwrhwvg+
a/KF9qyFtOpoGNCrQG4kYbJs7Vy9nC36lpWjIOAUIa5e1dI2LKvJTRpU2vVBCbeW2rdoNkQd3U7j
mOpI8BShNWzWrzXqgmN719Gem1S0rke52pcgJ7q6o61eIiKA0IDlZ5A1AXiNrtnTcs2Qo0YKGvSm
Nkg+tyzvZbV6wAFN2RbhlHpakL3E7Hie2VLUS2Wn3RkJEklq3dxnWtQCZxoCSGOFdeeQvh3qyXiN
lQzWk4qx9Tq2LOseokCYuOk61zovw8bpw12jo4zY1dWyNYle7qQWr+mQfo2M1Nk1ebuZM6ilWYGS
oKJOtOyTC7uIIONW+TNKJ3vJEBSOqscFD7t2LaLLXRhD6zVtVSHmn12ViwOkMc1/QeW2ZulhaZ6G
78VoBm7Z2qeyUettqHRP9ogVAdxbx10f29xeOLMlebGYgRSVe1dtctOrGnAxUdkBMZCEK3EC9dWp
qVLlwXAvL9K3aM41vy7QkxavIen566otnF0UAOuzq+Fkp85twzp1ncgCZ9UBjlkHTII09IO09EEG
NYdMl+6KYnjBIRwVpphe6/oIkxD98CUHbuZowdGMmuqUNeneGBG3kzPTLZzhR2YunW8V/LZVn0uq
Fq7c5vLJqHl4tobJ5bL80FrJL51WQ/kyIDiPCxJlNTLbwO2qoy6eYScjpVBM+WNcq42nZmpzSBAo
QFRJ+7G+P1tNXkz+mw0WgtMfbSWN/PVzSs4yVBsdoaax9DI1BCFQq9UBHMJjbmUaBuyls8N/aUOc
cI4pUDfqhD9iM3yIbcd3xgCmMr6RrHm+CCgNVqSg0NKs3GaVNG9l6obqZJNvjSbaU0PBtNa69tTQ
NVSS8sEET7XO5Trbjklx5Qyz44YjY2Jm3XoZtpe/l28MB9pbF2Zn7kNF7Xd2MHIzAJdYbFLvarXN
lC0Y3QmNTawFF1Zi/1ynRFfah1Hp//r7RF3s3UuZVxoC5DUyHR0PpULUAABo5jk940SoJrpl/73F
N95vzHnYrHO1bWN/sfubvz+zzt5EQ9YtTJsWUUsW/PrybXjtiI8gJ2QeUvHvlZQtW1GNzjNN2yCy
ontxkN3EhZBHaUEijn3Ru004MFUUIlUcLYgcFMFpffXrja//l1Ww4rsGEA/42ss1GAXiGcwxV7kO
vd7Z+rFmBF6VDsFm1OLcncZo2aKeEt/G6HlasxwcqbLeLX3abnLMME3kKnwIOuBVqrLz14+vX22l
NFKyDNOHrnEeFgM9WMudzG52pySQwM3lP3HEfui1ml/H6b0Zz/CYxE1olcDgmDbMN/GjTGgG0qKO
sF7HYWfpu/WqI0lGgUVf/DAM/apmCjpZT1W/tV8CJXmeS2b3WD6G3Rz465o2FQmO81js+kibAPKW
peWH2UuRSdtC6k1/LjDZiBuTUnHtbNnrDFZ5vJtNuT+UeXlAvQKV7LiRUE7AjMEZQn3LxuSaGuKP
cVXu1rddysAlx0wCDOPsMqMwL9Pw1EoF7ADL9gZI67tUhAyaRRc9Lkq1CB2aM3xPu/QuswtUT5/N
gDeri9WMM+ejtswPMUSNTd5V7XNey80hDOeAuTPvytgotosD8R/diqzygmiurkHigM5vT4VYiapY
YbbSKhfr5SkNuAPwo7GpgbpCAbfvco7b0fiE4GxSA6MppsTxE6fbrk+5nhGAG7UFoElY1/6ULZuI
XsJAOBmUdtrU0qK4nS1vh761N1PAylg382DoFjdZ6udCsu2dVXbJxspMP81YnkaORMgsxSrIHm5e
AgIkWSNgblZtlY0JspUUsn5PzxKtXQcVCCVCOMMgaiVD8IALoOaadQmeuzy2zK6wZWMtYrYJXcTk
VjcqzvTTDboRoRfr+mUj9snJsuxdqy43eQv03+7Nq6JhplU90dQsZvWuGONLXV9uWrFVNRraAqoq
7deVsW5c47BM6MD4UcDGJsadcFikj8emateRLPy4nUDdWibBQGXVbgNTuUQzgq8Px94Ls3wDTQsk
Vz1dIc4CHB90E22S1iNqL9vvdBfQcozY2oI0f1lUgbh32ukKZyzJDdjgNv2Qmoem7ndmn9/nFoin
pIlHzzJRB5wlXnuX0YYtTQSfKrlVbyLjkvVbszQEryI3h0NrRoe+sgqWDGoEYvlXZp4cpALB3bIu
g2PiaJ2f6ebDmpmV8yDvYfT760et1rHcpM7vFFtXjiOiR3JtPctVvRzX2ZXV83WZjL5cP89aMO7n
Xop9yZ7gWip+PVFxSAwUhQeUphrl1xqeJE6sbjGGKDC4lkJIgrVAtig3qH+0Y4OEDHJ/kyOj/wo4
cCul3W0zIN1Qqbwj8Q6khzGlfiNr6HEsmMZgtIyADdvpoFk1aee3SGFHURJjPEwxNkCsM7YJOcEx
pMxB8BEmQLRhr2O3CYgq+4BmjHKhWNNJyYEDTSmyTrGd38l6cpdO5vP6IGDJj9tyVh7XvU+ysNHO
KVzZw01RdYTVjAcc0FK+H+uZDUxkGEWg+oUJ9jQPiO/42aP/E8rGNoymL5WKilxf71NEqDxxU0z1
dqdUU+2OyG3y+pRNnfFe4twECWs3vV/kzEGrZTaoJH3ibwjxmHiILFz8FCZkWj1YXCMKtTULg0j+
EIsMNK1R3Ygiq9qsiUSu9QjNKAY6mfzdUH1LJ0Q/1xRhXYTr/0URopAIBuMrI25mHFmr6pjtS2ch
1JrNoeuZSnYCSr2sAX9Lo9ZvC9WmqJHIN1bZDCfkkgr7Yd0FLYvgGFvaY9jex+ZlphMGLJEalmWM
JhoqR1GKgkvRWGTg9vyYa+3AmlCFKjXDrPvnKGKNI9LzsjzK2fJ1MCxMOIUyTVfWu3YK5u06w4wU
we4iGFq3U+/bcb6iVvBSgyNkhja+IWFbXdOVTvU7WRtwnGvNbpugXTpFE6n92Bx0pUZ4LI5/xS3m
DVM2rmtfTWj4aUl8GS7E5nVW9OLixt78NaYOagpica2hxCj651pr7tqF3XxKYkmo3dzU+s85mrTf
91BH2vdOAyRiEtrWaBWkCCitsUcRqVlJgheJoI74jp61nim2B5TSyETYiXuheLJuEmvQb+QMuLtD
BO6JiWvskgyWBIQf8LVdfkpFhjRay1c7jtAoKfXOR3kJ5kYd+lavH+fFfmhFVlFgh+p+fOBSz89b
nLbQTEBJnv4BrFtL1Dje1E4G0DIJynj27xxqncj1ZN+HNoXKSYJQMGcoyMLg2S15kPu2kniySXKQ
xNHBKcPck/Xoq0R/9Yjw46+lVp/NifCWtzjDdGGxD+XmurEA43983dqfdToLbjA8Z4erVnX4adp5
eTMqHL1LR7Dgba+fqrzIfZT50sgsPPHit5KzHNNUznDhOa35fBX1t2nN6ms7QIVV1C47O82c3aiQ
aBhysmsl6VK1yPUDY8z3nITcFl2nKDFsRL+G2utVgocG9SJVF32Txso9S3fwHOfnwH6zm6P+65oW
L5imfXyv6p8l6vVeUXmEyg6GQoXQe9aFdTirQEUuAk+emWJRToYuhZzpCpEASxWcnSmSOMOK6+WM
8Ptoi8pZ4Ia6dLPmO6nc6W5bAfoo2gqCLHpOZtg0B0nowg9TCeuOECYrHZCwbjN0CPOFhXky86n7
5G7Oeod/3Y0BZknHqFA317bSmxlnFmS9yxIH6Dlh1WT86vVu3igqIP8QD7BwDG+UBpkUWWjgleUQ
H9bAUcn2oTeh5ZRzdh3L42MuQeVbV9m6ttHnGfemA+42Q8E4izy4RzPpXlhj1mVtkrYzXAMs+l5x
APqLDLWbsaMA+r4+1F6ecVzTd0P04+OXdwbMXG8XGw4FuU6sIcABnZWtR3tMk8GoYxzWQHsrFrJl
+bUmjMqavD9BBO98GBt+mQRX+ZxMpMfkF6oCmmTdDtcETuwh66vIbZxpQCtsjLgTCQvMkJ5IXc/8
KBKDpQ4UV9/zipuDnaHAnOALCb+EAEMhCTbF0N6rcemNtvrr4/s8q2pznwp3CIWTohdoj3/gtsYO
vlarpqa3blH2DNECJE/M9isYcjKMDchVKEsM2wn5fCe9HyVIWcNclL6SSU8fX41miTrR3z2m35ej
UiQD34UWOca5f8a1McY5I1RS3XNM5WfvhFClFomTRiVy6GCEcjYuFDqUCQZbWkfmRq9mpCOL0PRR
AcMFT8mOWqBcLWFAXQOcyL61KaAH6XQIdB33LJ0/HNrL9egZpPG3NiEFLmTngmMq2ZPYQDl52s2E
L4RIj4Zatjf1wl6xS2bWbVXZs9/3i7ueLdZsTwqo5FhBf6s7DfvDei4e251shKqnYvAnLxmlBvHN
6/K3qa7Y+UlGS83DIAO6QWLUyAtN8mYx7O+pzjkwdoatOYXRphZHYJGvJ0kqQZz41RbTHSvn9Pus
i+QUCdnLuo+XYptRVHL3JrD37ZRynDfZqoaF03H4vK6XJiZPrydKGhD1IcLNHZF1GXdBg+nIWmOU
l1GAZy7WB7QWGZAlvAtK8pEJrcI0C4WvGVyAbpiRGFXpf2jOQybJ/qSRd1DzEYf9QdBVuRJpIuiJ
lCgck/FSaurtMnfHUedgU7ft03oQW+s6xaBfLQkniTGnrjMFLJFyjF/DFNFyna60AeAvtaiVQoc6
ZJGjbqscNkpiDN0uLU0a9Wq5DbvoMTR3o86bXFPgCe5M1usvBXXii1yeYQzm8U0TTqgL2VvVnNO7
kS9zm3TGDA+NzalcUKkUpSXo4b90ushyOnhjYxyjTKdPbpNPBOKewmo+JtpIabGJpIecVH9QlodQ
JQMUb4uEe9invGm6XuxNVtZNN21IhjZLkIPm6KJE3iwbAPcN7SS5OueBTYDCny/fGDOxWzEdshyt
3IxIeCrVsGnEHpB14LFKxNg2at7ImDWYT+teYk4x4pWoCa8hN7VmakoSWDCRPCkBX/eaN5ThWg3F
yj5m42ythFxQrm9DKX6wYqQ8tTytXbBTi2tZ812IBstRMfpNXcCk1YBRGRC7DqMTE38lzmtDm7qt
ojruukuNJSe2hZrberNdO1hePMEmnp0JnavBvtB/rklmLMGJbGsyaQ53a7o9N5gaEFs1aoxJEd39
rluL82cmL/WBQKM3JrNoLkkyE36bLzulqyHm2tZhvT8z6q4r0vKNIfIXQxwbiSrIF2JaTYodMVpp
q2jcWpu1rpJOMVqfAUKnZX3vRKm+DTRqEmGT9P4i6lGdLl0lrW5D96agLtmSfKiQ7p3zIjiOUXNM
DIu3pqSvIJalbRCOykWAWCZSi9AjcfxbiwVSztZs6eGl2eSbcrbm7Xp6VJpUc+WpDtYTt1DF8iwl
oepJYAnLudr2jgeGlpNtfKKEFfrhCDXNagvdzcWZaF3DRVBDGKw5CvxdxQ3ZjqKke1ZqiFDLzNFV
nzWjcOWqXbbrCSUhYSLFRTRVcR45ux4yUUYoE+e2Ko3Fs4og3baV83XdBvqMCJHHlGA7x94aFZyY
tkvyQ2fGOylv2r3ZQEQeHYmvM27UskNXllxxrVjqzVh7DbYjVLmdYyE2SomzyUaSIhY/iVBq99Si
4OK6leM4R1vkKvFEvWwKzQt5sa6dpLtBi/jXWmaUxfzt2eJDupPksFPkawDgxa1jLZO4cR0Uezsx
doocAl4Mpt+zCxlk5dT2N+3LENzYSfMSi/TLHuPnKe3266xdM8N1xYQzgUfigOSa6qRvR0nZC0bE
xXoQ1Kv4i6Yny06tjZd+Gf7qztFhC1/Ld3onmGD8c88jSXTIEe0VCCTyyDeZlVboTqYWEdRlSAkX
BRJZOW3eUmR2XQlheL1GXWw5ahZcYG0UjirlJlHCjziHl1ZKpTaL5IvAJ5TBhEQDEUlq0Xqx55YP
EKSXPr40YyCrKpqLVntVc/C+EJG7kfTUn6PqYi0d2WkXHBeb+OhAW13amFVQPq4LrYju07RzkL61
H6idwRbmMN6LbklvDQ0M8A4dahsfAfFWkEJFnRSdAqVWmOyidGeJ9yzZ2U6ZJgQw1zOoxpHVwXY2
rStfSa2DOhYRmqLPcjph3SvCwDQZbJ0LaBOlvJyU8T7P20cnth/XA5lWUBeqibW/q8TrGWyi3OMZ
yDWMtg26FZCyCVr80lKjvVXlh14DZ9qhnKlyovAaaHgV5WmxRYmnoY/SlzDGAHZtovz3P50Uaq7b
taLtIGkUxFjy/q4J42LtWrF0WF9HXOuUoRqItslOFskwx9sRv0ytu/s4Tzqji6xpEspx4gQISB2V
oDMsguLMWtZmiABoMp2q9YSrZvG9hRmqSBrXuZPZw7dBnn9Ive6QbyankfvhZESEjAOKLQ2k+U8u
65/ZmwaijToy4iBIkJyzmYoEpMxkAQSvaSdtnEgCxas/wB6kArnOFPHWSUc32QjHvIXP5U2q2m8/
uQwM786zSE1GjVu4CpDS0jH7c0U5kY0gxEIBuFESZ5enl2rSYfE6AvGLGzcXpZI16whzEpWgFeil
3hD9GfY5DpdDmEboVyiujBzqmhWtn/5/zJ3XduTImedfZV8AOkDABHCbDmlpi2Sxb3DKEd57PP3+
ENSM1KUd9ehuL1RHp4vFzEQCEfH97TIZJ1O4r5rrFEcr+qlpdXqY7fSPXF+Idef+MF6CVO7bcVuL
8T1YARq6hNi8wwDOrHpyevHC4AqkdAsdQIVO0qE7k0Jhevpd50ISGEl4GXKjuguHY5x0810IlBrH
TXHpoDbjWT8OPSD+pI1UndqxfTaC+aU3dFbcwpPYNTX+BciGemLnFeJNaobgEZyDPFLWWRNG1Ru/
z5L8c8OeX6fcfHHD98ImIUAtqkOJEL4skqdJI/NibFyQad4Y0OZr19NaZ5bm+wTy8jmnysLPWjam
ceWUDW0ii9+CpVCcmdHpTPaCrPl4fqpHUDlGoC9JylVRK1o/T9G6+Vo8qRK6mO17NlO6gWv9QAbq
L04c5J2TogLnMXI28vkPnPGMJDgoai0JOC9xVvtcHwm0tH15FRM4vlobqjj8go/6ndDZRzUlfz6i
1fB9pi9lBWeAqn/R1aY+tjoBKtrXi86E4rPKkodJ4rC0t5r8hM3VUxUiIayupc4zpR67dcBta7rY
1AFfjWz6uuaNJC8Ec7gfOKj0PV+EerXEuSZWg+qxOXYgU1TX3akHUjGg6m23lMoljR3sxhLypq2t
O/X+ehl+t2ec8OuxaaVpW9cr/gKc+VdQyTDXDhBUEwQSkMr5G4nvRl64DHkpduHKathO8nVJ/zC0
5i1Zbxtz/YbUV6u2CrVCVh6cgLrZ1LsMl+iXmOxr2bXuK2Ulfz6vDB45np6bvP37x/1fFBUmYYHo
OYSwhYEITKzu2H/aP4NCxro2DuYONoppY11oRGsznzvVxWvwsUlazj7ZLbt/ot4MgGLdXMl/htvp
rCfRV8s+IoZFPTHVggneDprDJ6QKPCxzOgcQmn9S5vg57iureAnybq+IWvjZv0Jb/h8LvLWu7I4w
YTMsy17xv3/6TJ2nFb1Dgd8nhU1WAcZlw3nQ4oIquTGWQK0NJa4rLN8Wtj9OHPY6w3pIgwbaZuWL
tFm8tBy4dv/+apvr1fzzhG45awAxtweZpdbvcaIyK4shSkdqZ6krt+DVlpln33MVQ14dwIimuw7m
PxkAetS8mSQQMemql+CbWUYW2qLMjS034ymHT/azj3V+UhuEAoYUi1nJ9nGMEiKVVzReHQUVam5Q
GBG6iHlbRCh/ETgFKPdnbRgbK5APYAgo/Ap0Ob/jD2EWzn2I3gJ9QebcgqSB4ivHU7UESBGM+UOM
DHYSSkrHwRFZiY9v/RERbkVA8jlsivx5nF4cWb64neddyn7qnhrREC9e9rRR6dZF/RGO2IoImGA4
w7BOlEpeGsG9Ue+MqpmvtYWZpbpOWWGf9TPGPXknHW0N2vF+aMQo9OTNP5Fe0bXG5HsOzSfWbYaT
OnCpkm0x85QZuXOMw7Y8BLn5NLDb8p4DcjYmj5bJQWu2lhYupxaIgDzxfk9l1BokA7EDL/KltG/w
8bCnE/vcFEgM8IbxRU9vntFx3bWGoH853iP7BiHXO+/qwLgHURBcy5434KEt3+i19tOwh0fLKUI/
qGOSingSS5nIXTDsGmKSNppbJ6dZS2/xUIc7I8OHRC3PvGUix4PQH+DpduTUaGThAIedGbv9lM6L
RsuODd0iw/iau1iTQE9j7ym2mnOckOIkA/ah5T5t01sHkEaHPPKblGkkXhtjQvxiVv+xsPha5IrR
RZhtaVIltSMcKQz4cDXtSxK691GPgYVb0xysAxtKmFjazpQQl2V0SjruwJj4mIlBOuseC01qqBgm
AjfCDVTVJgq0azGb922cHeOaZCZi/gXYDbWoSXKcs/mcaz+6/FSjWd22bfaHWzs6nhwCCVz7K+T7
IZLFG8IJjxzLFzOtNg6A2UaP8+c2p4qUDKdMf5s6qhFjN6LRQ+yryvajUt6ai/jobfNOn1DotNVD
NE372qXirSGAg2/FuBE4X3OsL5yfNR1/JgapftkejBwyM7U2t5ks/urrCDpJZrx5F2j6zsQ5KqfD
eh2z8HXo8t3olKeC8/5CusxoDB9yrOCbr1JaW7FIUuKpifME4fYB2rQ4Pi0Uu5aWwdUcvvOKTelx
+xYvaePnF6309voY7ji0u81dB6PvzubdTLhn1A8HGL6NR7sal5j8VXRVgdvCbcUnw5nvlg4+zcjy
vTfFaLmkdwvr/LqGDUFcwaM7l9Ycdym/vKyt73ad7bRefsv6aB+UP4d2xnKbnuZy2Ayp97DoFQOo
gGK1x+fJagDNKrImjOFUiWjXOsFNNvmhi6Z7R3THzLNfA3geyosvvC269/onm0+bkXBWpg/kfVEa
ZL/OdvRVI2xkSNxjObrOZhHCD8vhUkwN59AqpC2orbZpYO1Jgz2krXWcaAhaRHdXw21M7nKO8vGA
Z0bAtQtfL2mktak2y4OvWVCDYgXjGU54LyLQWjvlbFkPhAMF9M80VJ+L+mkuD4iArnY2HVoaekKh
n3L3QdPm+3EMthUNLwjVLLt8Skmbm0T6rlvaNanCSwGIFqB7kx6D3Nqz1z5US3UfaMW7bRJxRKjF
QKMISp7iPDmlH9BJIzL417K9ddqApOQxDoK7Ym05dg2/rg9lrF+pMLuPs/RxKaO3yQkevAJls67v
HE+j1Absxr2wkOzY5DkYB4cUM6AG204jDfVLjUXczMMsiCd59Jr4j7QyvnsxmUuW3j2NlXeZvKsW
AaIJZyfK59I4ZGayN4Y3M/plRC8Xgv43cb96ixBdZNZOf45d57EId/di+MZbnwKCDkzA7pfeegkI
kMrkR2mNuwK4MQuPCzbSqic+xyQbD+S1ugLu75YMA+iti4muEc9k2cjyLpifRPNDrx70ZkKKdBdq
PPLdfIKxOVQRWilbkIOUPaYyoV1jXT+JywPr9YDnOKoEfbn3lmQnuua5B38r+vS+nuQm1D2EkH7X
FZfAu4jm3GIfD7IY6Q+1ORU1KWQ3uVVICkx1P7Xnhge60kiYN/CxI5ZMh+9daD/JpVvzog6YZ9em
povLN4QXYD928khNzSG0Hhfzx6T1x2lonmyH7gWyfmbe3GhVF83KzuFKrqHN04zh6mqlX4QftTeD
RF8Xeq2MwdjkTbfzaPJy5btFUY8bIvER/d6zBQqydN+7d60Z7wa73RiMyYuQflagj5DURbcF8XEP
UXADgzrWRk0NZXpNZl+npzBwK2pX8pNp6IfWbsA8vw+VuE4FYZcAnnj8OXFwDZr0TH9WbZv7MtII
rJOZu/PADsC22cUtajOn8sAod2rKzK/hqTVj2SVuu+mjjumhlRv0ctbG1k6y0J+E/ZZAvmhQo2Qv
6HG4C4KPsr5460qCG3Axu610f06kppJcJ5j+rGITpOivSB6kM/PY2M6P3nROrVteGJ43evNqRC4D
HMFW6b0xgoijtXQWP5rfung/aOnepPgqjqnlmT5swK9ILHub4MjAcN9ij8OojYe5JDyJt2iEZCF2
uY64A2ClbJ8sSHcN6mICYkNtup+N4iXU5+dGR13paRCKdnO2CUIctWmPhpBnDMgQ177eHLU6oTvF
rGayyO7LtD+YpBkZZCDpeYFooqX95dgbw3u3BGIjJOFfRTVeAj2752j1wwGu183q2JCHlMNFLnRD
MTRuc+8SlDxHpkzOvfVQRemPqaXrN1+7pYxCvqYyiDbeZOCSBr4tf1o63tGwKHaW4PP08m30yheS
sc7G5NASRTFYDBzdIcc1jORBvNK4tHO0p6WjuiAw74ZgY+2wgDxbRviAqYFqQc/6WRr0+USkZBY2
N/PSptdBl0ezTJ768dYbJvlvL4Pzs8J4LHBMZ5xRBYGNg7aCwpxrKK0yqnNbvPW0P40DuG1Bv11+
aAHa5rT8Zg4GsWrOe+M6uyRPSe5ztaNI08dwuCcNDus2Y26eHqGrHyLLguHNDgTs7nLTezD4p+67
lKRHsp55OmF0FxR1t5jmLIdLnwb1Q0iDjgYFUi/lS+p211JwAkEZ/b3u3O81aZLOUsYXpx3OQ0hu
Xk2NLz0XHX1y2gJIa+/nJjSeIOAhBTL9fUFBjySUY9tQ9P1jYh0N9qDRSynoMohwa4TO2pIY37ts
gvekZyexioZzQET0lb3LG0f/hjIQgVYfnCcvC86h5P8lM4FoRVc017FzB9aOsbhUDlN1FOXzKS0M
4gHmsD4KjZzKxqVUSCOf4lzVTfjFcfLeNzNKttTfUsAz3rvdfB7yOaQdrBMA0tRzqL8MbC/YLcWE
iHb9TVFZ6pfKnPPN5w8n8y8nLofdgOTnUOdL+sWRuJ/BNrOzV+NPCxkr95yMy2sbuPUmdS4EnBa4
573szMMLpDjm+as+9t3RbUiHHIOsImiq07bTYDs0yHT2Xv1IYxAzGHVt4atfMIHlskAs8jhOS/4q
aW3dtppunNXfmivlW46M1+pvvQTltkbqYrcXTopeLnjzSrFPxxo+2KKgKXPaLRjleExMThTB+xzM
3wmoJfFNUOJNPk0Zn8z2OXPypySm8smgu6yYke71cj7CG40hcM48cOAf4r0xZj+Sq2Hg+02QjCdO
5TtDhvu1HA5ja59LozsUbrOzBvPZlYTc4EWACobV+pqgOoPZit/G9ifQ8VmfimciXWvUMaykRBWi
pP2YE/LrEDyMtAQvvqUtv1x22vV/RlNv0wpuYnRxu+vkz2WVtDfzPjbmY4PeC41Ww5vNjtEoxkPW
iL1d5KSBkw7mzsZ968ykRU6HuNSh46LwxTPbQy/afdG4x1gGT3UraBpOlvNQ3gf9NPoaUolCIwIW
25bfLf15FvkfkX4I+oVgLNRpUUtold4TxFCSyaBz1BNQLRUqzWiJUL0aj547bpukuMkNMtzoPAgN
+ZYTvstIojpu0PxbLcG1Y0ehsrvczWnyzppz9sbi0cwdyphMEtlAlpFvsUYVkApLc+jQQcUWq21Z
Rg82enl9HDAFtKDglXODxUSyB9Xdjy4oqdYnZz16cxqXnR9OCiXd9KPXIW3N1LtOtOQ45UVq9UPp
ddwW5eJ3urmzWhSQDc0GUyWppVqmA2GONi0rQSfqTVfS59XM7q+C44FXJ8ycpzbKngj5u+lWvtVS
+zXFbVGPSHvL8TAK59rY5m4eCVIkd1zq3bNVP0TyJzWmO6KOf8EuE+0bUKYmjwy8L0TBHERiBwSX
aP4UAkiMWb2XGtFygiCfDlwrnXMSVMvl1Y4AafX6l2g6LrZMyOrjbDc2A41u7LemxQMd2uiFkwjK
ig3N6tO7MUZ9YAc52bxm9bVkI9yjxX3Q5h06133gZnvg5YF2NE42weBRrUZa3kJ2J/VMpoYkdaqj
F2mX27lqz1bSk52ZJIZfvZqZZp1DQs5FUd7FvUg3cbTPU+HdNIc1okZHeEMt8tDXj6az4NCc7Zn6
p5inGRnnyus5wlnAAbJdXQnnYmhVvDaiun5ndLFvFM5Bq/LoJAX6HVFk8xF2RTBJ7tCuPpWdVs4n
r5OEa82j74oIS1w535R+dVlpCs1Z3oI4zy+Zq1HgHFJX1BTueAvH4DybCfPH0AQkSAr9Dkmss42W
Nniv0RmeckMLLzqFlTYnqtjPVpQ3N+36NpI7sGncjD+xW2BF1yrtTBwgZXPMrpt2Dp7pzyr80Kjq
Y503l3mug0s9yIsBg8LMBv0N3GT65I6bF9G77Nt9TRuZKIYjJUgDiY3olAbXsjdjKd9yu0wevAHQ
N9S7B9f0fqWRcelNa0LTzfl8iGPzquVsi3FqPY4G56B+MIejEi4P2WD6TRFe1DXtxSEpCLDOzWbf
W5YA0yejNc0sJBegzJtqLTtlHXss3f1UeWSHK9G6wjHdtj9qg7tsGRtKPAvat4I872IOflKHV8FM
onxcQv3XEhbPnE3snbqUFeLs/QzSUsICrPSwOZfEE7jji7KjKCBUCRhI8dZjDR1Hx+HSkrCm60+7
qXOXZYG2DxwGRKKHPynsseRhqB3yfB3L5phvZfkuSb33cY02WZb2NKwatqG32/2PXDkaUtPYLWU+
fDJregyOEEYzWvlhCc5xlvMYpsNl8MxjZqIr1UtsEHrtUULFK7mo85Wno20QuyIK6K6oHL2VnrMi
79jE9WsutVPoae2+1hqS3XL3RYmaFECdRy0rrXCTnZLpeiBMG047vkcD5caOMBCvkhX1eWUX/BJF
SpyrYX2KmxU/72jTL5mQCF21JNXG/Dr14kqkoeQK/wAK1Scvc0laDoIHxW2p3ywWXYOJJGNFR3uc
iEL7oofTze5sbrxV8+960C6MV+orQalGhluN8Qa6yI9F88j+BCf2KbhQPxIZmDsWF5Wru8q8tVWe
hbGkZoEjumW1KsQIYJDF7SwPzihLqoK2jOytC3SsUHn7OKwYv2L6S1M/4nNuDvF4svsw9qfpR7cy
BAacw6c7RN/M6xKWGvZJIZsrp1oZiL8EDrfUSq09QvxHzRo5P6+6oVCE7yJvfSXAkDjVIEh1wLp4
23hrw+CUniWS4R28fUV0sv4Q5K6SwmrNTCg6klCWKS1JT+l6qJUcUMb2q1IktKRkL+1ySbw6/9Qo
pCtBE2Oz2ginfVM2l2V5cpxkua0UrfqICqsVTUW8vKP7an1STEA41c8gEaRDo4EZczSWCau/umIh
rfb+GBMSsAp4lQJEoe0h3gdzIOFUKXSVgkCxNTPNnXPTMsSQraxsVkpCoiHex5YAPCgRwxCuzJhW
0QDsjvarpgHRKyWxutzKUxDI5RiSXe5olkN3se6gofQOipDWetbACbHpzrGpOA0yMW/aQWP2o6Z6
6sW0MVZ6WZEdigP79OVoy4cTxAWAl/Zl8NpPN0TRJBrjIrA3wbOr1DGpLLHTao/ntrZO6xa1q3S4
/DCE2Q+QP9HjDnyIkn9aixTlKl4Zy5UmcrlTSrcg9ssct0peomyfwaqZKYroNOjsn5VL7JP6rZ1t
vthxwwq4ousg0cN21cYokSEzMdlQ5XwPnE+XKsyRYrQnhqXaZoSNKkiSnuJGA3ia5F3eQ1TtJTcg
0vbBAMLR/E9mzxHVNgpp5X4jcbYilAUuUdFfjl6yEOT+qOFUyf3GDdNj3OSCG4b7tmHG8NX3MPUo
apr4i1ocKNPkWNeDUzcad51eHOeo+dl2zMRWDKYn2nvl72kGmP2VYKum/LIsZXfI6vBCgjB+ORw9
W2F6R/X1ZGB0mH7Q9X5uwqYgE94dvc/H3644s0+yPZgh8KmHciVMQw0+hWwiu60eGzJrec1QPC2N
inrlFlPMleK00glPZXRUZJA3tT/7JaeQj2tZet4Xvbe/uLE8kKTPUXjVp6WS3kgtnTD7zIivV+NK
MJYtQi5+J0QJrDvKzlV7U8zo53U6VWgR/aelTTn5NHZitysp6sx6zsZG3GKnhDbsWGzVIm81Dbnp
rWx9dcM3Nfv+Et2r3x7EWEjtIR3odXAgmAcQZJEMP8PSeh9DR9tmqXdTZEqSzE+NNeZchvK7YS53
VV69G4BWkdfQ+4s6PBYIBWwjuQSp+WwOeXTULZJQ27DaaXpVnWqEa58GgjqnrYA4ZfV8qwdM5wR1
Ehw51T2krxnX63FmyJKeivfltQ/FTRYmbIOw/uhDKp7jPoccqMYKFdTqL+swC21xMNDfsNLoqwFJ
LRPqNqfCYacH2GZ117hTyrMIvcWul5W+7TK5sN1KWv3qW5AjEerMiEMcm7B0pnvLGfbKJDlkDlYn
pM0bAhvdg1tX1VYteSnNlyjTHGxt3MLobxeqmyMocis6QBiQoTbUV2XtWHUIPizie7Ue5FMXV+pq
opoG42OUL/XQADE0JF9pneRO6P9o3PhQ0AZ2oGSy3VioPEGVEU1GbtpsjNkptgRVljs7clABErOH
2RbYscyA3NLJ9l2DslX1QdTjrx5CXcM0mIp7Ja/SZuoDyOcOyepTKym5jAs5XDYRRuQpdau4MYm5
xRuL23JaLX6B+S3vF7/pUhrI1+fWNOJ0F+aHdDXJ6uR1BC6PG9fzuyLoFAmslgu15KnvReDy2JtN
fVbfP6EpPzVD2J+HX6W9Mh10tuK9cEbtpE6NXYfQTeAGQ5kl79QHUbTsuhk6tjhVSE1QYMS/HMdG
FUVss74EL/2qoqyBvqeeGuW2rTdK+JcEERajAggPg5Na/tWGpKfOsaKWQz0kkbDRSeCj4mrjVHeN
YOOtndTlSmIrjj518OdpjzAqT3EZv/WaHhwsJJ3qiJCmNrtXpPka3WLq7X4uUiaykXHW682g8bDL
kk6VMedQE6KP3qirpG5OpWLKipZSElCZc98c1ZFSqXbHIvwa2/2H2mbUqpN03qOOcuNz90Gg1cFg
pQvaowyp5Sqjc40fSRICc1m0WnsEAy/Muau+JjbjrwWrqNrV1DeopAxOFn0vQiBHtffqRObtIueO
U/rTPzZjyhR2cxsPftKAtsqGvvLVvGOuUjIn/QOP4laSpX5Yeg8ofvVqr85WO7auMyMTUz7yxrag
SIZiu9u6Rso2XPOvJ3RYCf9WaaDRNWyKMDmnwA+Bk70PmO78nOe4NubiqK5VUg3zIZ3W8D/2swEM
jXUTkS+uvWKTRRa0eJEinV/FHkrd2EzM7VPYB383KpdDvx3n/kUJTZQGMStB35zGptbDDs7paqsf
497z9QT/YDjH5MSP8khAwc41tcuYiKcZZ79a2uxViKbchWp3yewOoPc+XR3bSvrmVnzRaIF/yiSh
AETSCbD6cKPc2IwRjTdc9YPanZemBykm8TPG1d1J1horFx4mUfZ9ZO0t53/tpJ4wtJzkKv8gFxdX
eBC/mlpyoqUDdC1zaTE3rWKr7gylkZMGlr+IlB9fPbxOxlXR5fiQtNFeuZxX3c1Cj/gmbpOnNo1e
rHI3LSkQzSoiNKcEh34e+Bomjm08UzO0qsT/+7jgooBYEKZPrbePh+yFTxqcbcs52fb0pV0IEqtX
lZUTtG8zU7foV5sR579caOhXQ98StfCHBpmzVv4wO7N7lCOVYspqGrro6guXEq4g2xM9laEojztu
gp/F+pQql4S6IHIIroA14Ezp12XsSb8ZkAVU66iBmvcaWwm33yrfVZ49daOpmAe1j3sC718uKdML
pyx4DxfcKBSvE7QBt9X0v5TOs49W/+yacm/qBU02pv7gSNDTxI6gChrnOqfyVgfcq6Uu/LYqr0SF
xvskcXbtqpBaP7LZVTh1hu7TFNh1nHQpjv5iE5nhS6pt1PW2vP51aJ2j2tPWh0TJFtUpqQi/WEvJ
GmY0GuEGf6g7Q0096iKog3a3Tm3qSZtL+8ld27rVL1n3NlA9kOm/K5PoAvlwqvKr2iyCGRR+zlKI
jdqgKL0N9mpRa1akc6HYcDvpjC3NtCOI71zL7lk3Ij8xXFp8OE42hY6+pOk/tJJj6GyvEtCg98cx
q8h0SNoDRACPMKLhVVv3uYKtDm23tw5lny0XTRfXup+Lg1JrDg20uFgvVs7F+jzYjxOlFH2XMZvO
D2oO8FLL3o41lUbqCVRreCLzeF93n8e+Nu5vWhtQQdVgySTX5MqAd3WS/C5YfVZKamKJ5DWwoaQc
Z/XX9zpdtwaGx9FwHpFQfS3T7goO8KlZg278Wge2H9gUrrt6uVOrQ9c339U3J/LxKZuMo2nUkueU
s5iShK72K28pLcwP5i91rlLLjjpHJJ3jkSTf3ZUtxAPtBUrnprS5y9wSp0GaqjKUKnOJjRsYrVHx
KSZTKuxuWA24en1Rc6264dUGVpQU94bVPrD1V6pCqu3yqu76cVlt8iHZ3VNmfS4IFFj3QVfsX+pJ
o/hrvX/SinEXBNZPzdwPBhO5WYKcJm71tzFwP9SugSVN2+QGPIar5Xs1uSuheqDnD4FX/LEUGAHi
rvMeoEFCZIRKyK3n5ORXyy12uidu+Yp8649m9YLrDI/qe5xTB/8EnsRhvnBSoYN4hTeCQXKiRnau
rl08Hvqyf5SrHJnKd+yKBRCWUezVjbEuTZXRkIqcIiqI5q9LOIPI4jE99mb0WKzTlshaYv6y9KI+
6qi5X8wsoUarjbZ6BXumXqtMMv3c246+bVbP6NTya9Q3PXT6R6N5jM5g1mrpV/+5pme+KRO5ccqj
vS6DmkblGz1PX7Xkoo16fVYDlj1lmJ9jP1l0cQgsAMe+RC6hfMwWC+e6VKgva/0/yToLTKuzosq3
8Qjn1Vjhcz5R2aNeUxe4J+A6Pm27arfr56wEh0g/ACRvqHmKk+4YZ3Xh1FFy7kmwCPQK8kPQvgFb
pT5tqFGyVGByQNrPCTWYTNqJaxi73DKuqUhwoNhc/5At20Yz4bJeBuVEK9XwPDA+geIWyb6zB+1g
DdWXcKjqS+AaT+6i9383FTNRMrf07aaMFRHDUVOt4+qmV+8vsauQYyIDiptaYFFR+zWo9rk3A4bT
kseEY/0Kl/S9zgLjKR79cPKGzynKdsrHaUnOmesgLV+TgUZUSox5GB/TxqLCRic53ebg4CCcgpan
OqvuRbyXS95RfUN3Xfe+dDSpB85SwXLTlhEh7pzorErc6knlEDAqjBc7A1xVX5ajIZcxWiov1yVW
qU77hJl08Nz71JI3td/iXGTsV6YM7OCjRT3cYn6prfglasVHpNsXtYyrmVnOMaL5GGmBWj5KKfK9
jJZLlrB6py6fAktuCJuoPTQ2OI+WVo+2xReSFTp8QMU+6Vicc5mGphqOnZ3X2gZIrjdlwh5jkkqH
1VVWr1Fh2PvciP1o4DeHPZBPDq+pzmPSHc6uB7Rvo+GYOJcfNTLKVmvOU9LJZ2AqLg3zKvHnAdnZ
SL7qtDp65oDLGYIqr4v2lACNLezFbRHkOzNDniRS7JCFuTi7PvW2gTk2YM1R7xskXB0kIU87hxQm
G13Bps/oLWtyFuERytR0hwqvCCCfkE6+F7J9IA8/OEAcf9MmSx5aAdJfyGPhcg7Lx+R7EATjDjP2
u7Sbo10IykDQwPQ10UCplhaHvrlgSLswcrHcuUmwgym9D0vE11qU+lGaQM+SEtwk9SYKu9BPTB4v
zbH7nWH1xNHR9JP0I4IA2WwCLD1z3deXGqmYU6Rn0YABZ/0AZ40JqtfSEHAXybXphhd3Tkj6ILLj
yaWujhaH5tc4zgECAPJLxja+RKG7SeeWBKNe29vS3ZOeDollltpJcCduAzpHwo5oD0GuyRZAKl7S
6jqUa4ZVWj20OeVhvaDFNgn3/ah3t8AsN6Ud2Og+7Ec8JjmDP+jSVNAT1jFg7IyZZTKa7txoio7G
qW7qfDcv2tkpuauHyHzmeQjbjy4ufkQNT8lgTNbFHK2Hbqq/Utuu74eRCAf1RwUCU7YVq7DQykMR
jQ8gTADWvfmxzGgM02rZUapYnwKpH/LWQGeHUtXpZQ8ZzVfb5lhpuTIFHuKR1I5Q9KcJQWseVQn7
rf3gUDnb2pXEOzxTNgk/3g3jW93m18IGHBISFX8rtK+VDEnrsitycvElRtLt/3C9+psXtiTiywJ5
U8ZZb0EhLXqSUOukz44tIdEwhHYA6wbkYKI7GcvoxZuJuHJRhgAxi4e0SOhLNCMEvsHMyZLcG6k5
W3eqyAFY5znop2+hDKnUnFEDzvhhijZ/xrr2E9fpLvMIP2jS5tK4Ubz3UCXj4Bmzjdtmr/XUD8wL
CU1K3SXKB/DC3oNuJvI/6/zk1k0E5STM2XszsdJj1Kz/ro7NlSPxk2ToDvzjHNmrhn/Dw5tH3+U7
w4btL33zqoGzLiMhLU351YLSOaDTOyC7A+jyns3wp0RMca0SE/mgO13k2Hqvvfjm1eZPe/JoBgvj
77E+iVuMwU4sQXT3itJ4uQSYI1usQ8RxAW2Zstx1LrM3+nhEBgwuKXQ7aqNTNDG/LVLQoSuj5x4W
gEAdfAdy4OrTWbRDXeYRnjK/9kYj9x16x4JwppNVJUTF4HAeG4PuudoYbgbRECOepDQxNm4SIcT3
rOIqK+vrBIZzKYYVF2qhSAjsm7dtkPzwMi0+WXnnnqU53vfLKA8xpygEIYwcY/ktrwTBpjUwnp5C
LEflRyqnDEtDfwIbSy5TPfAx4pkuzBmDpbaubUyb5He4BdFtaLXWqaDMC9SMIYGNQ6pfS9M1kXPa
e1AMsW/t/jWYattvHaKVMJXvSXMKri4YkRXJ+jTK6gUozjctpLeOjUktD4SDwTgK/d4d21sCRq+1
5nx2ZN6hCYO510E7zo1LePDAXcjihsYivRBAmm0wdYlDTtrw2ba5EJUXVshyc7yh62Qka+vTGPAf
BUj6v8q7b/mv9s9hkSoI8cd/J0l+Ie2lzP/tj9ziHxy/yo/u95/6Uybl/x8hlBaq+/85hPK5if/P
9VuRfvvnGMr1n3zGULrG31xaM0yMFPzhgR/+Vwyl9P5GIISOgcuThAt4Du6tv8dQen/DpuJaHgpy
z8HToOMF/K8Yyr9hyfZMlL4mkV3q9/0HMZQqruEfMn7HE9b6voTt2qYAorR/CyUdl1Gvign1peXL
r9VhopYayOUh3K611H+Zdb5GXfzp1WxLkA0pafd2MWr87ldDo9mFubSafU3muLV1b/M2Pra+9WA8
Llu6Hu7Sg/wLo8K/fsI/v6b3my2kjpJSJLSY7OX9uLf2pQ8o7hskulfEyv7lJ1wNGf/mE3q/eWdE
UIRdk/Nq0cn102N49rbYEM+Uav4v6stXe99vL2ZKVlN1qxjAN/z9P7lD3Njx2lbO9Z6cwmN6/gyJ
/o/rt7hJbMu1XCYM4djqHv7z6+RJCA4Pxroft4QT7FpaUulGIhOYIqzH+fhXmd6q5+m3z/Wn1/st
dKNpIrecYqvk9YadeCWA2MeOv4vf/7rm7f+Sdp47bltd2z6hjwB7+UuKkkYznuIZe2z/IVxi9t55
9N/FCfBa4hBikidAAgcBsrQ3d1l7rbssnOzej21BoczALorodCGhigcT1o8UJXfJXnCy22jPQwzt
f/yfNQfz4ZdtA/U3u4grI1UXi9MboxATGEaKnR0bQtmFbnqokYz/O7TkNE/hA6gv5+yEevw7wLlQ
64Li9W7US4amEmDTPnZk6voH8yDtuJ6VhqoXssuJjd2dI33yP1Adv0lcAHtonu+yu+jDf9kspiaK
5rx+dV1aKuOMaZDISsbokezay255aF4NJ7/DDnlfv26tKtWcCdTLyTYtS1UghKKW9CZtc7ZdiiSe
5BDNSzeqW1TK2lD0T2ka5wdfQHCzHQop22W6ETyVFUCGeqBVAiW756mJypgWyt7sjSn88IE5fNaK
XrsJI7qA5CxT8yR3cHFpvdXhDY7MGlIQcf9FN9uyOHrze6WO1dKWLWwf5akQv42VitOGlmi3kdkY
dyrVhEOq+ZO/q/Quh+bfCBpv8SYIyabT8gckJdAAbSD1yAipWYMUTZEK8E3yqgK6JYY4HxnhxOeT
pPh1ZEDgn7SOxFceKXCZE/07mdSovcXYu+ptk5SNsrM34RSd6OinkTwm4Cbwi7Ex2Mp/gNap7utQ
GR/7Kgda0PvQTQcvf4KypXxXxKDwb1pTUf6a1MwEu1/LFTZtepoiAzalHWjotGvjXTx6nQwWUArK
T37KhXcQjbrjbT3y7HJHzSLbArIn43U8P5A8ZaILXueKnzl9J0NmievMHUHaP2CdCqybajH+1x0i
h08prIPvECloUIu9CI+iy4f+g97xkrIHeZwoc4eG/NnLO7V7BHsQfMVkwxfp0YSklIanUHKSrCzP
KTb04Zc+Utu7ysAyVVHDbE/TKf/otYkCtrqnjy/pVY3FK6hlXWqmh2iK/Ze+lZNjl6r+Ic0Hwy1H
yAR2z4KmTqDOxlMzcKelzIVgThI7U17kpzfgaqwHg1PEkrwDMxa5sleYWFKX4Z2KXOdOBZeMXpsX
Oq3aVvsRMIczT+CuiavqBZSt/tRYVfEQhS000lZQPk45/SpZko1d0Q7SvYd/zAuVXqDvJTeRqIbx
69xQN3mp0DeyFbkrwMh5vSHCRYjz7BiRP96Vpk5ObaGTCtWkTlHpB6yt7cMsTqVfJor4+k6CQQUx
QRFL6PhKKxi/KZU1MV+4puvyOePXGJ/bsgQkI1EpxIfCCsbRGVQxBX8yJGO2iwR1SvbgGikVC2WL
5uhMtfZ0ZC1tJBFxPZbnk1+LhOYJKIb+LRuLgFIvHPHSMMH1jAOuVXFhmj9oqoWmgxkFXa6qptUm
BZGxT0M9MZ3e8+XPgOy0AL9ZbRoBQUoS5Cp6UKPiC99kYIMPpoe9rK+bk60hdnerjFRvykID9jk3
3utmyl2FeTvgn069UAIiqBxNpSrMQyTH9NzMpMAWUzAMV60i9dlXItSpCkGuDk2GVbgaS8qDN0pA
7ztL3k26lvFrrVLYxZNGOxHqTi7TXqtAiAGdB2pGmbWiAi+0n/FDL2GTdbNSay7d5HJYfIG17UEi
0hXJrWiSuF0TJeALvOw2aX8HwqOlHqk0frBaCgpeVlbHsG876TnQAz2iyadNlZN11jGmVJjT+fTD
hNdFPd4lgWLoTjroxV2JHpzs1JEMbx1T0JcJQBRKcLN8hDWIdwJycxi0935aOZ2pIFoasO+lXS8a
0wsiv8rJ95Am1dI2OUm6r9Pw43xzfdXP7ixo286YNcOPLo6lnd+OsIpKZUhtaUAd3mVfVrdeZKEC
TkrjxUgtpTHN6kntwyP1EbCyVZGrj0CSqo9ZrmP91Sg1FaOKSaDb1Fp2Q8kq3FGYKvKHtET6A4Ny
gdZwpkm9myVWSuO2SmAG1qj63SggIB+HjsfYjsxH4MtpDYRCZAAQElfkIjJdeIrZS2iM4zEKKK7D
Zel7J4BCuUvjooeapGILaQnAKT3taQRnSGt7qqhFB9lJZjd8jQZh+CAgdkjTmkeyJU/ss6iTdgF5
nZNn4osU++m3caDiX9Z1fzIK5YNCg9Uue4C2E5trVxiw8Wp2hh0klUltKBztKgPkC9j+SYnlWWtG
Mm+iQpdgPhUv9eibTt3Kj2EBA6GQzJPZaF8LZRa5UPLS8WKKz7tARWWT/ma0t1JkySQxNU8gk5pd
E2Xak6fmECqp1GU/uzRrHwPEWE5RZNW3Cj3dO6vrSDcREnvMLC04UQqb3NpL6GwV4pcBMQLO7Jo8
m64NxxktEdFLhOeuVb3fRoTVkSBZvyfJNClhCj54TSF9BvLhOx3ssRDlZQAbUesJJ55L1ElMvtsA
5eU5L+klVYP3sWWHBGkdQtQpn2XAldSPct3G8A3zL9U34YcIqKyZSPO4IDsrV5JTxFHo/+x0k8/S
hZOCTk2RtRUfJlKp86ah8RfGU2A+qah+7IaoP5rp3GZWZ8DyJECmUYvU/zWojXebcvn+8IzawvfQ
00XlSfXTeLpLwi41HXPSq0PVI7wfDbEEYDth4mjWKj3AMjWp7nNZhydsCIXbG5XEw579n1GAQm12
kPe0pCnj+kP2iaMVjb2IGyqsx9iRPXgeVtwDhku8fh+a3YM+BjQV1OpJH7GdQ3w/PFWVSVva7MVD
i1aeq9FRcLpAjX+H7KN7X0LSNe60kcNUk5QfqJrGTyF8AwgKU/Yaa61+rMExOh0KMRzxpmErZV3B
bQrA1IGUdWG8FY95XvR7Xa6i+wly4m0SFkFw8rN2FO7yYPTiJ8lqgKX2Au1YMRmK16bLgvso4Uym
0Qbsf9KspPpAPTV7HCvdt/Y4Y9H0jQV8x+gv8kjzqmA85mEEhiWL1PwggFq/0UBVnKYIR8dqHHE/
BFQnDXc9sp13Zl5yDWkeBsmGYO5DH/yVZ1CkDKSmHo6dUoT3YzEUG3qIC+G8vzNpXuGyzLN2ttFZ
vMGaJKn5lCSVGIXfGz/nLFaAqlEAuXNm45Kt1H09IHF0Hc0/VRUXkp8xraEgL7uSN/S0V51slzsA
x2InsWfnLhQRNyPOQ7jMm7H6VnWe7KRYKuYOl88/oc2GXJYZonpo2GgftNfyL++rijeLvIt3yacc
1RNl3z4KX7ce7/Ks0PIuNKUT1ChMDVrg4jlN2cIEixZyDz/QLeeVG3yBLOWkB+m+PQzHn9RA7+b3
yvCpQkfqPt3Jr8ajtWVquzLns9n5n58xv/rPXg5pIWbwsjXsDH13Qqgdi7zZ4oozAe0zXPFs7qyN
usX7x4pGwqYw6bMko7QcudErQxEjj+SKcXPwFEAhXvTU1OPn3mg3RC7fV2UIhSOKLinoyZrLGhBV
UFNV6makE5F/GfXwhF/rjtPt+fqjc2VEs0iRrlvmbJ5kLReuRk5spt7g6gnSpmEFJR81d5zDvcG+
HmllQBZUVUz9TFYsgiCXn6utFCWiOT/SpfwJS8JAMw843PUYKyvTmgsjBkoTChKVixho5CXoYtBv
mlqJ7O03sOzrAd6+8GLtX0SY5/Ns0fVINwIUIkLv+B8rfNbMD/HHNLUryDfH4Yj0AESP+xZztS+N
E+7b29Ld9Eha2foXv2Gx9fMGSf+JJgdbn8oId+ropq7/VH0t8UgMnc6VSieDNfBX+F8Kd9pF7EUV
SJ/C2Y+D2PTJYC5TuUN17NB89x30vDbP1Td5mMvpRlYN7TWU6/msirIoBHE5KW0+ZJnbntLv6m//
Nv9Mw6pDt3oXOBGAwcTYmSynPckJrVl727PwfTmPX6BL+AJpOpLIy3PWHOPML2AUuCKu67PnW4vn
GybXx+sLa6UiehlnMbHqWPcQMYmT4C3XPQf7+fJQML7CWv2h/l+jLebVa9JUV6Efsoxhyd/NcznY
yCUc5F30bXPBzofI8isqEocYMzjTZBYL1uKFNHoT0dSDdxjuYtd3EbwoXNS8DuKt/xB8+PeTiVqS
SThV0SiiL4an9k3WtToa9bwEdzydgHfY3k61vYf2cTymr9fDvT/ZjPNob6o8Z2cCOlhVk6tEy43b
VH4tRNeP/8cRKYs7NxCp9CKlOY8IPffb+tAd4zvTVhz52N+azvUBvT9GLwe0uFmDIJIElFMyN5p+
x6n+Ke2Nv65HWKkmX4ZY3DttSZfVC+mgjSfzYO2H23offASG/w8OkZVq8mWsebhn36cdJkNvsR5h
7kRn9tIdrCd1PKDjJbgUcD775IQhgJwCnOkeDEh02Bjs1nwuriVuDN5cJT9g2AuWHf1Ckr50gr3h
iHvVPFLHdsLNVGXtQLlYlYubKkBjShDmFTP3B+ZRt38JztxIMvd4n28cKGtbgK4ZLSRFM0QO6ssp
HoZKzr3CYoRAFjGT0MOPfa9vZBBr03geZPEdi1SGgpsTJPE+DfFTMn7d+E6X8lnzs8FAHvHPKBbf
aQgnHfI9Aeacuv2AtZktfIBVcdTvr0eaD/PFgXgRaPFtOCERLi/m1Z896/2dBQmkKCRQ0Y+mxntd
SrdW4Hw8XAu4OIHroAWB1zKy3oGT75Arn7R74yCcwr25MbbVrX0+i4ubDHxbBNSMwYG99w7tU/Bs
OTG0Bke2qRlunL0LMba3b6YqtA/4dIo4p5eXKw/sXhPqFW57nYLhiS1+1m7DU/ZqfQCI9lg+RN8n
tzkYN9e/32bUxVJMo1JLh97E6syV9iRfYAqOmnJD2dtwjEPmZocBeYXy4MkbG20tI+J9KdEXlhGf
k5ZXWxoNSj2NREZ19+jFvwLxs6BQ/9Of9BMy0k/BQ+wEn0OaxXi1pYg9fOqq79nT5gzMd8DlilKx
p/3Tt1ksYYTliqyJ39qBvTvtkt0g2p2N4P+NfjveKo/XJ/z9hrmMtli/auLlGXK1uSu3Hz04npL3
XWi8o6z+tMrHzPd218OtreHzWV5e6c0YqWipMcvz4cm02sOrgfWp4gqP/yU7uoi1vNoF2G0QhHO3
pbEq7XUH1++H+IA4g10/xg9b8eYPc/nh6EspsqQpoipbVA4uN0xcZNIwtHAJqThadtJ+8puXOIPt
1EnmxoH9PhT4J5GSFW9lVEHfXN7PLt6wMzuKoErh+pYGBybZm+GsynVTG/lGxrJy212Eets2Z6HS
3MAUStEKtyiRMQB1K6VHcUcnc1+gXuMZD6G4D9pboflpdBuHwftr6TL0YkIL0eyi0mOUgVTjioFA
FPDWfmOAG1P51js+Gx+NRV+sA8YnoiWljkgUQMp75buXdj5tOdi8v80vR7Q4Uy1P9IvWI5gCD7Zp
aTm6Svvt+hbbmrXFCYqvJg2NllmrJRAZlEejqd6Ys5VC1eU4Fvd5wMMtaedFgeg+UFnrZzrZsByc
7EbZ11yBwNsd+UtwzD7z8dDSf0pvJFf6lH2Q//2dePlLFqclZoBKgeZxASgkPOZPwS52tIO+zx+2
8TxbH29xVCIpMmmdoTLo8q9kyPZB+ovK+MYBubUcF3d8WQlSrRTzms+/CjGe0D5137dy85f/bZks
XnJBhq6NnM+j0a2jXDQvCBa//E8hlme9Fnlops37Nwukz7pY4l6b/isH9DlJAW5maRQOTUkyqLMt
zlzcYItKypBCQWAFjCJy6bm2vz6MlXoo9WdkU+c0VpcpHF4GGbtAR023rMlJzCfz1OHQeLBcirEv
9a94Fz4IG4qsK++qy4CLZ2Keg8hPBwLirnryDs0LryfX+4opqs1GOgT34i7dBd9oqv77Ouxl5MUB
hQBbm4QhkQ3rkxpDmm4NzviZ8vj1+qS+VSUvb0vzTXLZAPD9toUvJxWwhWeGml6TCPQo19iwRp/h
AuuH4Ot0Z3wJKDp7uwZhCmcydnfJveT2++a7cNquEM379tovWRwhFl3YDDVifklkPaZyzo8YcE5G
f01UhwjkwPTv9wVFbhmteOBA8+q9HLrZTgZkMYMit3Wv+oEd1d+vT+7b/b8cEqZjOrkILBl1WRLu
Mh6wDdxEF50KlK5+KvvuJXWjvf9B+hgfUBn9HHq2cUIp8CH7AKf0P4Sfq1GWKasqqM7FSWl5CZLu
ZYzOCkm88TC65UnEGPoU7Ol/Fy6sVeXU3mSAg3YE3wZ8re1Yc65Vg78kpefheTnDEu1zjDMReqCQ
uweNPxzlryjdH/Id0y0BrHG22kbz/3E542cRl7jLFNM5T0mI2FcGCpqgZ5onNKVk+jf6/WB9Kcyt
iPK8TK6FXBxLmSEVmTxrUsSp/5r50rMmxhgQz0qb4akI9Fva7Pc6kt2RdNBz6AyZ/5Pmq2upt7wj
D7Gk3zOB4zHs4kOJNbX9/7JBwBpYYxQTrUw/vcGVdON+Wzvb+DRgnziweV4u2y+RpmVJqeMo1O2z
F0QVgERZcNb2ljM4ykn51u+Q3HMh12nqPylZvX9d0VoD2Al+lLVhLSumnad5Ix3SWTF9+F4H8nMh
VgfPqu9zJfsV+AEgHqG8T8OEyq0nOsoU3+tRvjEJa4tFk6353uJvZdlNEXwZJUkB/l+QP9AuxuoP
87jviAkAAzvGVebWYBqu78mV5IVx/wm5OOSKROxUU4bhPFWUh+/pNDhTsXVvrU/unyCLfR8MJYJU
jYis3yH/buyno8WN1aOl58x44K0NsPY0uRjTIlcilpLLGeESZK9u5vMt+9HYykE5SW6899zrM7h2
TZzP4OJM8ZU+bnkr8NGk8UtX+PfIvLzWgXoLTz/Z+Fqru2RuzLBTkMF/1z3EhqLSgriFJXUXvcQf
cRF146f4L2XcTR9Re3YaSptgEAok1HbB4fpAVw+W8+Dq5emZCTJABJ/g89VsBS7kZ4hsgZM/QdO8
CRwEqbmZ0dKYHGzkNBg7+6xA58CO91sV3pWdQiWE5hCynMD1l6mXnESiBcK05iAPj9IxPDD9lA23
hjyPaHGUXoRZJFz9JElJ0xNGa557pbTVTNrY8it5/XzY6fyl0OkWFy8mC/VXTOYmIiQRdMfWlvyH
Cnq57G9swvcFHcqsZ4EWG91sZJTDSpEMTkhsA3ehybxt6urZDFAs3kf5RrjVmTsLt9jyVtCQy4yM
q0+1X3mWHoNa3ShRrRxdFlerKuH+SkqzPLJH+IVGLJEu1aX8YgX9ISjwf6imjafEehig/9jniKq2
PJT1wiwQDkBdsxT1j8oAbroLj1bz9frmWp0v40+UxefpVctTixngYEnVnSWALw3EfMvTZCvI4qOI
GrR79IFqN+USNY1PYXtzfRRr5xPf5M8wFkcveIQA8jgRmh00gvFzfAtt+uYnV/ZhOv1NN2lvMGU/
bD1QVgqIrO+zyItj2JB6bPokIv/dfakd/+TtDTI7ZCU3TnxpddP+iaUt+Ap6HoVwkt5iKV+QthbA
oXP2yY9gEaKPWenoe+zT+1f5Pvt5fYJXdzGteRJog2LiW4J7VpUKssAKhkSrUSMDrZ6l96EUumo/
vsSom6VQzey0lTbz9tUtYEJZ4rljApJZZJQ1Puj4+/FsQKzTzu2ZtoSIywf9MeUenygk2dukkNW1
OsOdwJVo72EAUhfLsqqZtdtK/o0ogwqv04099/beeHe8n8VYrNY8UkLM3TlB5EN109zRt7aLZ+8G
P5mbzkVi2C0O6nGbHrU6nZaM8D55Hi3z+b+ffUTfEmsuFquetchtmAp2LsVOCgf4+lpZncGzMIsj
JTcSFRQ4YYTpVQQ5iQTTRgRpPQTyNrKiKioEv8uR4I3T1ZXApVLtMpy07WKP/v1td5ocrAyPxcHf
af/phLH+hJx/0vnkBVFYwl+p3ejOesbv1DzIrn8SH2faF2rt0qmlry25kSvstrgz69/tT+jFdwvy
LlfUhNF2030m/yyUr7n26fo3Wz1Zzka3+GZ+XeK3aBCixR60IduvpO9xDh8cmabrkVa/nSayPvh4
lFyWtYAIaviYNxwl6kHsP5mn+DSzrbC+QVlKPOLFsQOh/2Mj6EqybAGzm+Fo/BMi6OXXkyFgWDHP
YLfZjw6t+VK39crW9vWhOYrDvkUhwUVx3BH21nYRa2216rRGaOZBM8Ut/jJ4I6Nvhhov5Qe9Pgk1
zoSyUWwc0Gtr5DzGYnnCX1HQzAl477d3dZc6lfUF0MXGvlsfiK4AuDXEuSl5ORDY4RKVR3yUBevY
J999nA42vtM8FcuTkdPp/yLIlxHEKki0McfTC147srS3mAdle2+HBxsCGHO9JDugh7MRdG1xnAdd
fB9TGCvRChiWqiFaWIzPHn6xuH09tbPAYqbZKpLhaiPuJ61+8Azls5UMRyvFxzHOsg9BptwPWf3U
YCl0/Yetf9M/k7H4psYoRLBg+F1y8pr3T4XYonzw+b/EoO4AKJTjVFykL3pVAFipfaQL1b/yMX9U
muAwINbxP0WRFomL6NcRFqZE0bMAHfd6h//HDpzrxpdcn7D/G8xbrnZ2RudtLaH1jITbEFWfglx1
wxGjUBBi5Uag9RXzJ9BimeYKViW+RyAFVdtOl151UwUcgLifH2S3YVhvrdH3I7MMaOegI6U5D1qe
X5WvlUKM2bdr9XBQjMNUeHahvv7br0QQHjR4yrEecB+83HwNNskxeo+jCw9uryNtWoEtH7SNFtn7
uZujgHMGWa3Bal4cIiVczbAvAJbiMOYEWOMZfbzT4EQghQa95un6mOb1e3mgXEZbfCkYvnkZYV3t
ygO6Rtn3SlBRGzKdfFRh3ag7tKmm4vf1mO+PSWIasoiygIWZ8HJP1aUPDHvWEIkG1UXe1243UXXv
7+uLEMsNFaG56FnYNrieulfMA/YlFRbyru5Ee3RPXK85wZ3E+vEl2EYlz1O2mFKSccRRTR1wgTQL
J5xnQoJqpKjAmTMyutkZGFW40y1qIr/7XVdTctmCMay87SyLt/bcUXt7Ci/i+WHXdkVQY1OR2OI3
7YF36n5u6TYnPI5xuUNjzsG76kdC2ryVeq087wiuKvgJsCc4HhfBm45ME2br6PKdnXho0CvsXjzF
uhkMES7ZfdBHf41JcNN2wivQuI/XV9LK6rW4DTWcEEV0l5btxMkrpITtMrkqznizLp2vvKhl6/Yh
xhZjaPeFjCtjbl+PugJ6osL3J+zynYmIulc2VjC58ujgbpX8qp9KZ/iR3Wrdrt3pX3w0BTE5PmBO
cj2y/G5d68BHNKQpQGBbIvXwy7VlcvtjVQPVA37CYXQQ5EHl38m/x0fMHHj4YYHT3Kq7EH3IE1qK
ew/GvLjHS8TtRVvbKPS8n4fFr1m80+IaDEbUq7zHfhoPxpf6Pj2Wgz2gsWNPTyjHoE8AoZVuweH6
NLw7QBZxF4uukqpIz0x2mCBMTtsLbqpsVXSvh6DCdDnRULGFNKKU5SYIzDXmswXD7Pog3je9LkYB
hecyBIxyzMwQlQP5i0mLOxwxLhZvpqe/YXPNV3Hr+n9fH5kjzjeXhTSx+K6oKY0q3G7fmE+m/DPv
2top/0p5XsT0cga3LmzvtTpsv6vX18lZ3HlVn+UdmiUUaPwRVzyFRwNW7LfQLX70rU1KuY9O5Dq8
KsYfm7Wnd9nyYryL3YKavgHPRh/ZLdIeP0llNxNT4tBOPg9u44hHcavH8e5AWkRc7Aip86e6xdUI
eEtzM2PT+31wTPdbKOP3Z/4izmIHNID9qUPOd8xJPQGUO0l35cHc4Slh2No9jzcA8diIPdHFrLYQ
WBtjXN6taWuJvdcSW1TQPfdKJ09uUg1fa32PFVuo4BS+BUh+l95dDneZuAbwiTWhZ1oLI9knDdJ4
1H0pxG2k4e8LT4s48uVCzQJdhf7FgjG/TVzbuR1UO/3k3ypH2p5opQEi8axxJhvQ6/ScjQNhPlMu
EodF9MU7q/eGDp0uokc3+X22747tHhsxO9xtnZ/vawyLSPPpd7YhJzmIIqVjPueibPILeUN2hrqT
Tv0O0zCw0JtbcW1sPItBKM8a9fRyLyNm0OJBQZLzDcknsZB3nWYd8Hd3karbBc23osMlxAeeHygb
s7q2dM4DLz5pkmhkCTlJOw4vmnlK2u/DVhayFWLx3by2TjNlEHh8eN1NI0fpFw3R0Srqf11fIO+K
zHy186EsvpqMzkGv+yS1Xf00mQA6UYOxcUraK+OzXMQYRbVfr0dcvaPOQy6ePNJQhgI2zez1wkGi
b29+rw8CuwDDEtClEIg3N8E8WctNcB5xcVcEgWmiOsRCmfk9yh1Q3GDf2JizOdZn8U7c5CzNk/Y+
Hl0BwLkKNcTFwkxAW+DIPoB5yVNXT+V9h1vK9VlcXx9/QiyWoI/3k5mqhPAAdeT4s2rFrao8XA+y
NY7FItS7wMOjZQ5S/qyTRy8XN/KVrVEsVh+kK47gng/j0T3UjchVVYpP05f/bRiLBdeVZtRUes/n
6LtbRcBiDfGcYmMoazcY7un/980Xa0xA3Byx2LdvDmKv/SiamSPjiJ58FKe7qidRiLdS5bXE/Tzk
IhXR/EGXpnCE9LvLv4v5of4GT9wpd4ObYvf3xZaP24CLrZiLZGTI9UnOMo6+akAtCy9jX+zCOwht
4b7IjY1i3Nb6W2QkbRf4gLEZoIS28Nh8nWU7ri+N1fT1bA6NRU5eKEhIKWg9u8EdMpLal/A4fsKF
MP4wKmSSJR5nd/kejb5ou4u5OpWmbKjo2b0VZi6vL4+aRVsaLEt6tPdYYQaZrXxEIWM33rUdeAoK
8w6H8TZ7bXVazwLPP+zsps5yuWNKGHOvJcjk9k6W9RvH02rWo1iwmRF61DWUGy5j6GaFE2TIzhZP
Q2hrNBK/a3vpGDs/k+/WITB3yhseaOuoX92FZ2EXyxPujm7A4IGjXrenDmZOOdzqcfDQKZNd1wqy
7gjSjt3w+/oyWp3Rs7CLhRpPpKwy/keuGdzUjUn5s9/9TxGW6zRKA0C5E4uliGkU9chXF5+uR9j6
ZMbi1hqTFKvBOUQ94uRlT1905HHs9ml6rW7Du9nq4AYmC3hGjpWtIsRqUoCyBxUQ0Jr8YXFGF2Np
lrnODM54I/zkG+hOPF8N8IA1LrHf/2NWcB5ysQ26WO2jqmKJzijE4SXv3fnVise2K79K+IFsskbf
g6pItlQR4VMYO6r8Tsgk8rCI9/4+sIdd/nHGLeh3+UH+a/iBMts3tOuL2p75qvpHz7CLHbAv2/o6
bdwbqwWf858xr+az/Y+7YpnggD0fPGgu73xXyE8GCuXgctVDZ1ufdIlOP47aWDLY1k6joGntcCM/
aM/ivRHeN+FGeXr17UBV06A2bVAKX8J7xDDSohjyAf3JPMPSdB/eJrSgsJfdec9142J9sY06eOMe
LNM0C+c7vghsrHcqIG0jhkVckogmd/3TsKege0zRCjrm9yh282DxnNhGym1GveHY/QEE7c+ZzYxH
7S4cn8cZf+9uYTTfFz9ZI5YlUgAFJoZI5GIXpmh04UbALpShyWq3OeHA79ggaU5bT7a17Os81CKH
FBAHQv6BPZf0KJf7PEvF9Ck2lC16/dqhfB5nkUb2jTBGecNGY3V1dnRT3AzmjYXRt5Psw0PxO/ue
P0rSQfotfW4O2ynL6tlyHn+x3q2K7hfGAfPZMu2Rr/y7ZNPuMJqQ7Vn1d+sWeo9K1aHkmTBSNEtH
7fNdBXsKizIpAPHOPFK8FuY6Sk1eFrCrnzJnK97K9TMLI1NApmBPwMWascRC72sMIFxRD2+F1Pgm
KkG4kd+uLBZJkkxQcajZAC5cXOhykQdxIxJD0qHXlz8GETXjuHzauITmNbfYkxdhFhd4EcsjZlZc
4EJgqyeQRwf/m/JRtyVH7/4BlOw9i40vdT6sxc2tox5K1WI+C5H8grxt7YUHLM8P8ucEz0cJXVpk
LO+DB8vFI8HpnixtF//crmWs5ILnP8NcpKF5bOZaFutsRQsxdl93clzVEfjayWNyvD7F60NW0QlC
UECmWbYYcpECnZtmeRJ59iFXXek4g0HKD4GDpLIb7NVdv09vPCSAMR9DozrfUcC9yV+v/4zV9YT/
kzqDOmlsLS58I6vLSbLmQwGvbxtxWMiQemjZQWz+W1Dn/InPIi3u+aEK1N73ebKUJlBmMDZt4spb
T+W1Q4ZeGfA1qL9swWUXpeuynv6BNj/GpP10ww16G3+obvmC+3zvY+O9lWGvTuBZwMVOQSzLrIM5
YLf3j92zcus/Adq4M+kWCYf0AYuPf1D9Xt2eZ0EXa6dE4RIDdoL2Dv0FJz3NL87mNKNE+h+bd+FK
3eZsTukzXCYqaTIDX+YhzkI6s9KMkR/nShGSgTeALmvJ2Qo5n2Lvjh+afpohz4TCpdSGoMVNL6Ol
60r5i+bfj3mL97FpN8Fz3/76DxvgLNTiVtIEX6h8i1CYd9vkjPic0lxsAud6mLW7QToLs9hnuhSZ
SW5Q4ANb/2CI5Wua6xsJ5ep1dx5jscPGrJJiuVAoxOIHa+NtbezLA6bbWCW+zDQMbGuvD2r1uDwb
1OIy0rVYQJOauetS0ZG0b1P3bQy+a1sQtnkLXVsNiy2WpqKmpSJhcsF8pOgbYlzBBZtpLm4hN63e
H9Nh63he3dZgGCzcCQw6aoukLNWHRlZGYtZWjZk4IhNg1yRT2rjO18+rsziLpExJ/UHqc76Z90lT
UGFIdkHsCJ871zhVH/XbcL8li7U1sOV6Nw1f0yMClpFudxYqVVOKc8sWL31lMWK9DWkND2Td4D2x
GFilN2MVZ9rM++s/p7whf86NSK6x/T/oQr7fXQSbM3aNhN3g2L88ocTOHMROhhCkPXiHbI9OHEYx
b3ry8+MgRBzB8TcuzvUB/om57JUJiKQOWSoB7ML67KAd0w+CM1r4+MKa+yccq/cfTmYi6ezOapjo
TCwm1OuHQFIwCXVznCynFI2lEOxtf3N9S6/N5HmUxfKIQ71PE5FHeF+mtig8KOHn6wHmT3G5mZG6
YwD0itZUlPQgDtBllTruS/30dycMK+Lj5r38/gq5jLMYiJdHvO7w8yHOsMs6B0t7ntigQ6ns9Xv8
I7DhoGb/D2gRK1NoyAqCkwwTMry+OOrVITDRHmdh1Ebrn8DhGY5vGqGNHYvnZIHQu3pTErqt0EBC
Kb4/YN7uPyO7HO+zuig/WWIyHc0ch8TrU7/ywyAgs0GQwSTY21l0VnBQS4FOfSYO7qC06k2VlqKb
1Yq3QUNa2xjzta3MZHL9PRShSepg0rFfZOajF9mdjj40ebw1ebP/gzfeynfGykEF+wCZixrn4g7K
LIPuSFlxYDZOcaPsytIWv5YU/X+Jz6o9kDYLN0MEa94OtiUvVhazqXHsQAxkRb8TZhqqnut2Irhm
e09AgvCRcuuPOI43GIXbvmu40ffqs/8rmJCwpBGwdZi/vxnli/iLRa4EsVdpaPK6mvcUJwG4ZxT7
/fSLH8uY0yNJHYz//sKaQ6oKODgFRd5lYcRq1VD1iqbjXAemnKI6TOZJE09hfG+v+C2zjpVzj2Qe
2VaOJQMV18XZTm8PAn8cofips2iz2sLYOrjxIEFsDO19NsPI/gRa1na7Ik6aOEs6ylyY6GXlqbLM
F6PIcXJT/Y1TcGNQyyIvQtPR1Jdx5wr6d6tXd/AObHGrq7K6Nc4GtMhhilyJq3EiiGSpzpi/AOZD
1fvZyF69tPz3Z8vF5C1uJwwcY6Ox5q/UD7acwKaMNrqga1NmoudkifRMUCtdbPQKl9gSE3YWXvws
G4+YK+4yzEqvH5FrU3YeZJFqBplQmGpLkKR68gBYDtivJvGAFhd/5t+vR1tBT8kckogtU29V8YVZ
zJoRlL5RJH4Hy8v/iIuLHexMJDzRt97Pxk3bmdL6JP4JuDgwvLIAA5MTMKqeLOspmAR7bH9fH9Xa
Pjof1Pwbzq6Z0jQK1RSIkSvFDru4J7GMMbzMvonjtFGnWrnRZjYy+TPTp7+DniQl7tkyQiluqdXY
7uJFiZnZ/xhjsYs6MVUoBQdcMBo2EnLjjIK/serWjnETGyKMiCyKF0u9u0q3Mp6gDCPHM9bD2gPf
wjsx+a42rwDOHqJO3F//RCuVfhben4hLPSB8DUurmoiY5bihImGo8KL39iU+8odxF9xWTituKtqs
QNsuoy4KpL4udSI2Ly2gvUjevTleRbvwUCJpeJN+mCvsk6M5GAGQLeyljcx2ZWuDpSZvBk0MD3BZ
b9M9y+iDrP7/3J1Lc9tYlue/CiM3XR0xYBLge6IrI0yKkmVLStmS7ezaKCAJSUIiARIkKJITEzGb
2fa+17PqxexmObv8JvNJ5nfwkHFBWLR1EZXoYlZUWKZ8n+ee9/mfzWg6I8llA5rOxFvc02ZpNtz4
PtdLP6gDTLHgXvuogYTSJIV5DzrggdZNk755Q/e3vtc+3ZjTych7nAQX3s70TneN9sPR2h+P3xo3
7UP1MwV2JVKxQfEoLe/4Q94PBthdMN8+jDegFqzOGqMnkDyOBAKCDgj2miZqB53tBaoQR9uGNYOj
09nL/Det9sycGAsmHN+8W9Et8vEmtAadG/cdrT/udoF5czRZ9+/nO7qavUzMBTwNdJtmi9Qzytv2
FATBxtw1l48bujF1jlbB/ARczoubm4Ou94IkBUHtADCF0g1gnvOJbv0lPQtpnSM5p613q9POcDF0
Hwe9S4HD9I+IYPx684WMvgNEVBCKUqfNMaDe03RnLGRaAXpen9Ki7aQ7khkn7w7pk5HRmrPOlC3m
BNJTe2NR4hDgjgjnvcGGbsW7Lg03gvO58dt0MxuGu/Hn9o1x5VnG25dvsYCVKzPnJJPpPo6n5pSZ
u4vfujfW0ap5yNdSIJekjwTCFiZAv4GcAtHdtTvbTm9OSM8gD9Ja0Xm93/yw2Xqz97slEd9X7Kcj
wEsEVAkz56Rg8+Ep6LkWtzbf0FSnsf6ytLqHagb3gVI7TbK+6eQpiSt01MxNMms+0ULYfZCQXg+c
odHujOYUN0fzGZn6/ruF456PT1qDyC3sHpMAdTiYXkAxsgRa20mnUYJtOYqhGseiLYhB0rXZXtCi
vdO+2NHX8+3UWo7Plk8b83xxY2Im+CvzJKSz7+l8stn8sPxkDdTIoIGKXyFvIljT7qNH62keZpuu
ys0W7oQn95ju9Ue0qBnsHmk9tZkuDkxawGKVWfP2gr9uLB8oTiZ2PwhHgjdsNgZSnd892Z4G5+Pj
9oEJ9+lXnS8nPc2gS3duSi1Hi23raEZh4XBJSyGSerrWYNojV+llAt5nq+p0ObazDDvbcXv9SO1R
r3s9H9M3ujGbjMxV91BF4TcOkigYaCxACOYbIDy1jPmcHsuk7Zx3f2uegaow7NAqdXwvqOGHGy4U
aN2ys+f58r0vx08PfpeWizFDNZc4DQQeKTzq9oYL4O0E9Kp/eYiNFx8nzU7wjWA+5ysMN6H/OJmN
Oc6d1yR8uTujz8mgP/FHL99aQfqQbO7rPEJFGe17+TRvGdaGeQTwTfrFBO0T62ngDjsDSSUxPyM3
Rs2nQeOj9/Qqivk6dY7Brudrg+5KMvX4ty5Jy9JNrLlMmkHfbf7r2PEvY2GUbSFaIIbVHeZstN2i
DxaIxTQiD10AmRo06yZgKl4IWtnNIz+EN5z1DijNxe/v6/ZyjogVWCftzRJmO7Uu/Ju3/viLO2kM
5s0DWTgHCCXvV6a/36Q/XvDMgdx9N7a67ze7ztH4UE+cfdVUOcRI6ciQye6hQXfQLpuZ0WsQp+N8
uNsujm/CmxPDb9xO25P1cN05hP4hMlzVLtRJcyyF9l7G+Mnj5jaP7hej6feOpo3WQQ9V4T0RB5DQ
DX65fOTBDKbNYLfmAGnfctJZDLp4mv8VqMPh/KI5wzkfDPun1glJiItDbzziHPkNYs5TCyE2Kc1l
1cc3uwEZ+WaFMDR7D49nk5twPJwEY9q4rcztzbDxcEMrm2D9qSduBXq+nXuT9eOw6fmOP55/oN/b
lhATHUhnN2Q6TfyN/wEllMahJlgAu5Z51Vk0giPDCMxBf9p7Gniz7pT2ZAFtNKcL6d9mjIeLTuu6
sYFRt6aPN2SVbmdfJjNar/V3q80VUMS7wdZsh3ebBlFO2ssvTsfdp9aAhj+Tk7lrGL+3553+AQV2
3/DCa0PDMDJs0c/R0dVDaUzHq952M4agH+8WNzf0Bt0O/V4wmLpUEK7QoA9wwCIqAzSnB5hfhP6d
m++Jg9u1H8MNodYFmEjjoH8RWLvxaBMYT1c346fNUdtqrt9Nx63O8dLbTgYLOaBVf9u7XPaW9ED2
nra/zvvz8SF1rehlYzwIGCgQO0QI1IMgZz1wnzY7euPN5wNvfnM69voDv707cACF+89Mk3tlvU7n
kc5puPmbG3dBr6ZV79ig3+6BdLIiBpLdTE7vC9vrudkemwQTpsbIIg1gMbfbYLl3OqMQNMmnzy/f
atGjplSz2W1Jgs6epmuE3fksbFibkWVBqMAyTvGwbx6Gi9X6gJpVdEv49Ds9iztCp829YR89c+E2
tpvR2PzQmDYHi/50EPS2r3gU7RZZYhQ4EyjJ4zs9uluQbin7H3nB7rhLq9P59txo4ZjYfhnPDmpY
RSSRnS1HErug16cXGbMJS6TmgrbbODWxIsekdrZ+M4ckVxibd4dKwwqPMrPJHI10Q7O3aflMO2mi
om4omu/1BgvvACUWmiDtjgW+TadF6XTes7Ogc/zTIk5bXWMASfuqp7PZ8WHY8X0wX+ytzEx5aFkr
mFu7vhud4+YIoPXm0fwKWA+BOl8C4jAgy+Kof7o+oXvWaHxsXL/8Bgpv8es++zn+Mbvx/AejMdmO
xqAjY11eGOuO8/IUhbo4NE8aI6gDbWAqVB41eQpvaPSIBBNKoWny8fzpHufcqSjFS/d41Tp6aB14
cIVPG0CFLgy7CyxjbkqjFRpPmybW2wPZAsZ6d7IIuldW+wYcw5sPB7YnR5QX0B0BVGvQOQtMt9zj
dpeLibtasD0PRe6de+MGJ5a1DT6v/O7ieDub+ketXefx9/ZqYp66/VX/o8EDPlsaK+/+wEqKpCKZ
1pjMXYweK283N9xW3521e0gpclO35z27/eXYGK3HFDBTieoPeu8hpSOLJsXeAdZTREYkMjWQyLSt
IJVAvWI2+eiPF7DSXnfrflqMH8e/9sNO78CtyknmTprcW5yBAK7hbt3ztgQ4A82ORSLBk3lzaW4X
y9vtbrz8fUIf5AdgBAC1WJnuBPRNAJzaR5u2sTg+cMTC1fJLgOuheCAxSEPJXfZsN116YxJyR7Th
Op5ugbxu9Ebj2c2FBcqPt3082tDLggbKx8vN/MRtdz/SZ/vk5TUU3LKJqxnWhFdUCpzUs16svG5n
6opXdENrejfcgkjtzy+23fF79zF4T035oULnAp6rzCi3n1HsVztz3Fm3Aryhxhea8Q6WDx/n40MA
B4e2lXuyG2vqP9zM2Zb7AJubze5b7mY8eLA+hT0AMgLv4IQFPILACF5lDAhSYPIRkqfmBDDVtkfq
9tbdjOZhf33WXFjGhw7Z3cO5uzjUXbfoFEmRIIFBnL17qdyeZz20AtEhva3xK8l7n4MeTzF4oG37
ywRSOBEx7C4Y9KDC5Wl0wlba65CJLGM9/UiV5+L99sbw/UGrtZsfeBAFDx8XmTyIHpU9MFuVNJoP
+Ktoxk4f1MbNchDOSYzwmCna0M+Kfb785V/4+c6fbwN3PFnlfvzl3L0LAL78ffUv8s+ef039R7/8
One8q1XgOKtze57/TeUfMn4y/5G9spUfRt4KXKsPoRNsPzrLcLp6+dt4pTgaZKBL3/VW1/7eEN/1
S9FmvjlQzYnWdb2dO3/96c6njbysb+z63k/JV6f3f/2Jm8hQy/OSot28NMLUZtPhPUO3+nVEJtCk
RHmiD2r61PfGydedOmiDTQl7NeIPvP5n5YS+dQYvby896pgonheunOVLG4hPJz6CeEm5kX7gCNrt
OrYUpiUog9EHMZA5AqtZFzSdJgH2ih4B/kBNKjCbdQDWgfAHeCv6MGDmCJDDdXqloDk2K3f/ZNfq
br5dJ++xi5BNiDy/ebMOqhuyN/m+ckcgCXQ8yte/AMNq15EfIEh0YPnZi2+26tjopiCxpXRRseff
ZMVam2926iSjWSCyJdePipU9AqtbJ92xR8NOWGO1Nm+J815r861GneZzOCvMmPv3VfZvNOttOkpH
acNVJQCxQLXOwLLqzTY8lJI45ea7/TplzNT+pYTB19W6/7Yu7ffr+I76RJgpZY4+qM0Z2jd6rboJ
9m+b1xFff8xpMrrUny3+5c60bp/n3xbLihTG5AyUI4An1sHIJgkyJrMKbZ1EbM29t1BtBEmUMvZ4
7+rrN606rYrBtm3FE1Vp75SQ6V27VaevJ5zPJOMn+ijXbnRa9S5NvXAqJZRfuesnJUTzDBD6khUN
Ym38uBtcc/b1C/+jDhLoo+SI8H9UiwFKh08tMrC4ZpJZ25g/6t67vbocCunciVYQS9oKPQFtpb+F
bQeCRUc4W/bauxYGDwEFEuJiukAoVOvaJSyqde2teod8wjb+/oSyc4yvWafbHh0sBO6mWluXen2t
rXeadfK8sPnZXvThCWVuH0tAsj1N/Mrxp3LWDiaq5hG02mj0/S5oIQlj40yzR9CqCzICHufq8XxJ
bdK6/iYiXwJdDXEUZjbd5EzoXydvInkSVaN8SoU0995G5sd5t+qFt+sdq9NHDCb+H5GD1Xr1Ypbp
XXuvbsLOKXFLnFgqzxcfF8jR0sWgcluPH+HrnRtdRDyPmYSahKXlJH3LxAQmpRM3fUz58VlXSNK3
dAnfaJp1Cu2iziDPrzvz+I0uZwD9d4nmVe3+EUaatG9YvTp5201QrfdkHcFT9GhR/qr14CO8AK0X
b+KyNcnqBpHlWZBnr7zTQbtHEJB3/fx9tc5AW9Z1rDrFFhb5PolbW3XsGv1OnfJiCW4knKF68l76
jGmRgQFrb9L7AUDTxMrLHUIbyYAJQFu2yj19ECc1dy9yjRQsZLtgWPJR9XzDbEAiIN7Lf1VjAaa2
cYtrC8sWyCSASeOPovKZzS7uP0A9JUenWk+fRH7Nm2916ji1SBilO3r0UVU+s1XH5S/tMmJ7qkLS
XlfVa0HSwAlI5+Znxp5h/CY8EVSVbqNyBC/oelq8zkSRB8CF9NicitcnygFWiEBWxMRQORVPm9MZ
aHBi0wLqF9+6ZGVlrt2Iohl8jfX3TBbVevRt3fsnWCl1nEQxky2qRg6mL/XRqDupuK+ea0PyRfWe
QKsOFB8fKQ/KXL/VJ46LBR2Fe6I3UDWWL7XeelsXpx0J3gnXi1KuMidA5VCdKF8DMyDRBeKzrhLn
j82Q15u6CL2OhZlPr/kioUc4p00eA1GP+NuE4VboBAQuWosIEH60ECGmQyJ39Nmz+IhmNADGTAKe
lRMEYqJqnQCpPNQPgTksFftZ+u/16oJwQTT7q9eTmSp0+5T+a26+1arD/0FnIKYZfbjfzBlYjToZ
tH0ivV9lZMWOQFo6at0/CX2SrIfBh4KX2TsuIMlgbpLLEs1QoXsnvUx306Rw4cCjxXqhkWuS4kN6
E6KhciJfKkC07hsjD68dTqxuIvhUpccguRFgCxLpEzeQAFFWi+ZxPGqegdGBtQlwB1A+8SdnAHTb
dbJ7CGULvod8Kufwk/pZLTowRPtF7JHMI2FdPjn+T0YDQJqCvVZZb1dik75eAYrNemruxHeSYX5G
jywfur6iHiasv3JmP+gbmhRALgPEDwIjNnD8Uc6gjS8Mwqf6MPm2crqPNLjQewNmt055HbwAp17B
EUhWDxkPllW9MJcpxXhamye6aUpkH2yaor2bWIANypk5nWiiKsl/KcjU2rvcKwj0PaSgQvMGURAp
nKIVSUr1ldt8V9fm6RPFgLG1ydKNP6rpj5OXj5rlxWFX6P4Tafx6tt8mQ19w0ojwxqSvUoGJ+6/X
4L/eVz94tU6go6sAw9zptiOpnMkW1RMwovA/oRDKm59PqFpHAPauJhPAwiFiRJ6+uJIywh8NuU8N
OSjsyfuoXJgPtq25d6Np1XsAYrcJ5yqbN9qUcFlkuQrwafSpntiX/lpa7B+/V68BnLBUMkQf9QyI
hDelrXWax189EyjJM3w9B7TQb7F/W5F0z9A+fl+QTQG8SKMClbP+EnfE67dOEJfQh3zkXjN7N2CK
cSAgzfyp3OYFPkCL8slSxuy3QM1L+HrO8EUwcvNkt1Xv1UuEQmvv2DsIDQucpMJAJ77ANtYOFg8V
LvKp3BGYHV3GJ1mbZGrjQSlM68Mclrw2kyYk0VlXSOfTr13pEumSmK6UQGdePXvGFQh2Fn7+6FM5
lx/L06R8ZDpl+A26YRVHObCGJMAvDSrjT9VuPyko0mD61CgAiyzVGV/3mKECEn/I77A6UtdVzSMg
60yTCkhhoX8CGk8azVC1HoPMrg56L48/fgiN6jEB7frVZqMOFg/guKnll1P9OaM2WUCp9lO9IxAM
aC0p2G5wy/Qt6pC+Hn1UdkilC6UuADGlR1A9ItA8AKoU2w1CIGmJaj7xpUORawfXUMorqxcDIgtX
8wzIbaCapU90NzH/1WeATKQDGUQAOG41uaEEK7SegSBYiIEr+G2p2M/IA9AjyYCX1sQCxsOnelqB
fvoT/g/iO9T2pMaAohgZXYE5kfBAKhIrlwCDMNckg1YXHxCVLGnWZy7hV5zgpujDnEI1H4Kp/RKo
4MMWxuLD6kv3mHkJ+ErpdyQ451/jxby8CpkGbV3DkCBQEyQsUKyjp57PBIMIBPIALJuY6VRo62hr
mg/AYHc4QiwAwRLbAE6XuX6JEsMM+1SGRDNVaPPagRDBsmoCV9Xj/6NPTgrKwyDxK6kjrNDOgVjQ
vPYmyY0SAgKsOt66qgUafckKwk9ipcy/gkFAXdIHzYIEz3YbZP743auUj54YZ74lNTUVun/p/KCl
/YipB9Qg0r0wAIZIIO8Tyk9TPyqn/RCh0DwCkv+R6i1K9otTwCyTHDDiQ8QIqsb48GNobr7Vq+MK
a4EDm2xe9YSL2tMjL5gWt5Xbe+KafL0rCNYHfiF6k8BRZiQd+m5fEHqjjM+IKVZO3Ld1w364uTB9
QepIFB2h7ewR9HCPCHbZc05Y5e4f340m7UteUxPqB68hPgWV9g3cAybRwefgX/XevyUNZrT4P7m9
lLhL6Uss/SWzP0MHAmJF+oPAXMUzVUj2AS6muXlsPsqlKXb+hiu4B4qVFIbQ/zX6VI//a8t/A+lG
cnO/3xBUoOzNd9qwfu6evokxaVROALR1lR+8Wx2TYlasWmXvRqeBBKDqn+0nz6Jym9eG88HzRx9u
seUTYzd3/1Q8NGkjXr3gZ09b3UefF4QmuvTE71oNf4g1AKwlWnHydcxmqsT5tHP/ye4Qhk/r2mSP
6uV3qPgh8YdO218D5NVy9QDNoMn8jQYIleS1Pws+zkPhAibsgRAZyd/VK3MXTAZdFZAMV4o7aGGM
4Rt9cuoPeF8NyQp+DoJV7x3EevnrLQCSnwA5kOTnwqovImTA+LWAuE1YZOVCYJYuL5TSVjA8ADuJ
aUCoKqMFgHslVcE08U2+jl9dhXih9GzR04BxcMEIG9aeFUh2GAlSpEl99QpVjAlqV34I1o/4u6Xs
L/4o1290Cf104JA4xuKvK1f+lPDm1/MA4ns4z7lkcaVmSJ+KkC4lT33AvSqn/PV03T4G2GXC9UG3
+arkKJsnKxjWZ5L9XLndt3WZHhoelc54+9uJ8GfAzOa7hProXQ7sQVWZHlSpyfV6+DYk6p9GM3Ph
TgP/D1UPAuGeiL7Kmf/Sw1CL8dO9AwuAoqc0t0H1AgL9RhdNgp2pi6xyTsAEeer1rI/qZvI+KG5R
yN/owBtIB6+wAaTt+iMFFNoWCPNE7KlqD9QPomEXD2j13J5JJtrrb53rlWIXKprVe5dIX5+eBeB+
xXyvcroeqamab15QPqBs0I5SxqeQPuEO2jkAgJEKhh8Q/d+hEz93dxpO3Ol91PzJdZaZDlIHfyHt
1bI/QLa3E+kbPym/Kc2g4rG/Nof6RekNFaVxZL6UnjCZH5XfXe79crL3aFXJXNm/UnaqLCz9Jv3L
t64T2MEdjSSjJlbJpi7sGQ2n3ngrvlq5d3a2kRWumvTHwpZXXzV25cye81aUv81cRbqiH/8+cxPU
FUGyylDfuAq263HeeyerXoN/59jegd+pxFX9HuSuCQMzf03JljMv+sdvX2DYNcddugo9ASCoOeIo
DPy5k64q6jQGrhLMlPulYVxKpT+2/Qs/WE1qb2ZO/mBBJZIOvjpjvwmXq8Ce5s4B5A/Ng7jyw+I1
E3cU3UVnzb/KS1BX3GnS9pxwBfm6iG5p/onGpjPHJY36xn5+FnqXUj1C3x9w8HENYibkZwm/ttxb
fid1QzN2jhDRv6hKp7eY5B2aPWn/W8JE587Sn/sre6aeHZZAuy89d+nJSlsL1L89mnrFrs7t8SRw
btNly1PoAiUt/yGCcax2wdctY6KhHbi3t1BE7cJZTZxganv3HH18+TKtNGFFm0Pjk2gfSn8bC1ql
jb39FUmwv4/YKDqk7xEimS3sCYnsbg6L6Oxvj4RtqXqKspgf+j5zJ2hzWB7KUN8QjuXtK9aaFZme
LuAl4TNwpu5OYenieXMUfp5Z5Hc++qG/XNm1jzlJKa25dEceTWtX9nRt3/tBOlj0+PZk8I8v+iS0
V87MntrZgfeF8I8P/Nb37oULZsel2UT6Yyo2f3zgCw44sMehsmJTjF7dY760PXumDiuOmZeHLXpa
fye2gg6WUnv0BF7x3FR9tBK65nSMUqTcQgkv6I039nM0fuhiY97yIhvxV8snaCYdKdINX1IfvpOR
DBzPVbr7SljoZSr8jsWGQejdu+lAslbJ/NYddjix79NRZMx9xTj8qj595/4/OvPwdure1fzfa4j/
2pA2xL4yyUvS/jsnOXJm/l1A++O72uH5SqDAIUZv4Ktdm1/UNb9zH0N/5tMiO3s8kkijfa8MgBFR
exOZft7zGaUjy11LfYb2PPbcqX12gntFHEvsTnfkowf3FotFoXiJfuiOOxpv56t0GDkGwezQHnSB
HPbhe9PaSYjrQOEp0qFJe4LApUG6MqyArGoPu5q4/lxl19ItS3fca579iT27VUcWxDLdkU/sW/UR
Cuik9qCTnBjYt7XDH2aD+4RAAEt/rcM//s/Kqd3/0+nadwPl1QEIqD/8e8fbKmRW4ID58bM4c2/z
WkHU9lL34s6wn1cTRbiYgsGkPa57mzsFaRqtO+q5fW+P7SX6bzqW8B+zDDFybm/91UolhxeN6u8U
T+eYFk8KD6ajYLr61xsBDJsbtIRXfI4gvbtTiUGKcfWvLYT75v1bUShee2h/J1xyEao3J9WDukNf
uCji6TARnZXB2KNRVa5uSi667mpjZmkM3OXSDtPholXvuybDH2bFH1Hz7xWuZklvQN1FXznbu4kz
nTqK+kaBfglDx87aPcd91EVNf92eM7an6SrlmCk2T398/au+IlwU2LUzx/cUeqY5WQmD+7g5VMqj
DKyEccN7W7XWyhCj175q8lDHW8JS//hffu3an/3xHzXouXYZ/PG/vTtXDW5YzRLO+jr03Jz/22qW
8GCubW+X56Og/emfzKfx3gMXcCbdhzIIg0fXs2vH9lIRK3Qf1R+cMKqbU5CtUryNODUIXyry1eqU
cBp/21PowWXSP4e/ubNb+/ZJ5RjS+Un39uKA19Xe+5a6cd2xB25Qu0YzUpgoQS79kd/cbh3l7rq0
QyDxH/y7Lvg3MOrDxsmf59SUKMI/ZLZDUVBWmtvpEhKR5N/96WPtdClRsnQ8Ecmg3FjA3/Updabl
LzB4hy3dP+/ei8Kjus7t7G4S33j2r0bZQJgyV/pN+pcvOYFPHD8Yq2qFVDTpXuvHcJkXoJIppjvs
9R//F4m0VXmlNFt6eeCiY/v7BDkAbcelnF7EP1KY4zavyJTB+z1ChIFiqJRAi1FCiUrigtr5Msl8
R0TCmY7dcJYOFFsR6U+vNyIG/pIcj0jBfesEO2fsr1HB0nGjWQ7S+3ct3g7CpTJsCXroIJyOSX5Q
lnv4eR5e7pHjzezgMbtcSbjWvcLTwNmTOiUQ3Gi5yufpSKqo7mqHO+duop5tGa6HY9fLH4JU8+qu
9tgOfCcR6wqdvZjL851uuePA9u4UKdAr4UWfuLfEjEjrTHcvr02KW3XP4iR0Am/pbNORonFLUJ5O
nGBme+qwZZxD4Djq6Uo9hu4hDAMfu0xhDVHDNN1x34YePEc5hAh/T3fc07s95mCW4SU6XdlTdbXS
50F3te+cIEdgAMOVMCxJbPjWHcVDZEqVm+6Cz+zVOkcNZbgsztzVJMyrJmYZYf2rqb+2H/NLLuGM
z1z4+srxlitHzZugy28J5xxunBmR5GCcjiXchzLq9MfXqyrn/vSeM0kHisaVKg5d0jj3PTsfxyjh
iRB0WamLLcN9840UT3oU6x8ExvGTrfKKMkTzJblEqq0dde3SvbZLksLDnF+dejb9Y/iI6zuX90yZ
qP648qLJVVJogoT7EgaOuGbgeqrXtAyr42puq0yCDOISFry2p7d2oPhf6K9ewsBPzr0qPCKQaF1S
u3pyV7s4sTpdo3Af4ELTH1/P1T49BhyxolyS9F7CuJ67cu5r711vfO+rZuN+NUr4wzG+z5ILBt0N
KepIFxudSSlhcN9DQDnjQCXoMqyaKyfIRwHKyOzBn+hIAt65GtwycSqWw5ipJTm375z7vKVnCkh7
egGvp8L3/tJfK6dNw0faIvX1h/7jfwr7LzLNuq0mQEMCKtzs0YaJhrsHp/vzXGutLmhZ2q617Prl
tqhLzP7VqBQn68CeCE9Jry5SlErg2sPtPOfDKSPd48Te2bWrVeDOlfVKUypdtn2K2Z6OEh1CGQHs
02VgO0ocyixDJLLWhbJWaW6gewDv/CAXbS+FHb0Pn2x3lS4vOtkyQnFnDk5eNduQUrl0mtfztl9R
59JRosWWEe38QHlcoIy6X3D341L1yg7v3dqbwM7LqBfL377Ti3W1zblK6fST7uD1p/sp1jNkzbXR
zCVHPJefU0ax0BdnuaoNbE9xyVK1p7/8f3VmOYWxDE/vhV+D6P5pWctbPog5/TWfiEFVe+u448lq
WbsKb+9daljdO+VJgmlVBnsmN+W2SHZTnATfk+7LukzqzW1YOw+XdjpS9ETj0Us4q//2cXQ1+vh5
dPTfa0JEOEZre++A+k/a3Del4Y+0/AML6SDXKRLaL4jyj84ynK6UuNwoK+oPfZ8ccnw0QLICTfqf
QxV5E4S36s2m1/x6jgMUgktBWxSzGtjBLRkn6aByQCUQDfVPoTtVK6AEbFiX1GW1lCUu05Gi+yxB
e5f8f5Q+yvGUoctg70N7Cycr4gBluPSGOeooI9n5yJ+RjqXiZJTheUvHLa7uESQ+XfI4CRyPnPV0
IKGOMhgsRav3ztQP1czFMhJ936IGutnlgpid/vj69/0OOs7dHyCV+uOe24Ek6uWzv8uo/8KFvFpK
Nq4igkHX1F/1JcG8lS+F0op5DnS3/thXWIkrXEQr1Aix0S+ctatykEYJdmM8y1l4l3d9lsH58Hq6
9/Z9tPxr/xbIivRYIllQRujomrTU+HyG0KW/LGKG9IZK53094ccH9dkl1sy1yIVIPWfMFXARqjdT
RoXMgEILdzmpfXZJyipk8mhG+vv6dPXiDCUQ8oAQTq48y+qWMO6Qmvw7WyWpbgks7spWtSK6Tukf
85U85hGZk7hmc7k2ZSRuxNSJCrOa/PEfU2e2TVcsD61dRqg62sC5zQyqSSZd6EvjQ7EUqP0lzun4
5+wmElxpXTH+x7/hC753sP1qF/baXi6d2s/Jn+yEd9T+cuQu56E46G3qTGufrt4Yb9+cXp8q68ES
6fT5H306pfugtCtPl/stJvPn2SURdJRi4cga//Pjrv0+ploV+1r1IR28iMNJZm+IKN3a7oM6cAka
w5sAl4Yqa0t4PXhfxlMUyeUkpcFIwJZwEOdbW9LtlGHLWPAkzF9aCUx2AC6EWjDQLGGtwB3c+vfq
nZWRnnIVuLUz3GaKTVFG+I/UYjVLtIzcEUBwxrX38n9Xbz5mycEso3zwlGxflCj1kKNOCroMn5Hz
o5bwLN7Zc5U1mGXY8++3wXi7y7MzCl7S8/6WZDnM0GKUvvd+DjiBRlv6Y8fFRQVjl/Ck3xOBepzs
H0kJ7/rMzjl7ygCRIQ5s+3tPRDoY6RIyZizAPzlaLqNIjlyoe3etWjA0HC5hxRTMb/Nvugxl8cKZ
qyW7ZrcEc/XSxp5wpkUWpFlGHcwlGYN7hFxGSvElmL3ufL5nhb4IYPi9cSlSVOw5bCMlh0ixKMPf
ej2x3XwExrJKeNfX9oO7f9JUDqZbeD0XvbZdyufTcWIdq4wV48QQtTBPHTQCSOd6/Zo/7W6dguMo
w0P82XVW4Myla4zOowxW9ysRM39dO10B9DXHPhuBJ+SvwuRlZqej014ZXrBkwvehZy8nlLP+XEv/
6BZN2m2V4bO+muOSnG6L+E2T1o5liAz3/h5zd2QvFddnnC3zbYG0/E7ekJza1cR9BLfV49Se/1hQ
wkm7KjpapZf3enpGXNlbmwsK3On/+x//vnyUn06CLc55VvAWTCQ81EWHSjlup1kGIs61C06ZAd6O
CjJDs74+3Sr1d3jlYBQ8puS+/PnItf0t9pJb+wDunerxkhaxVhleryP/8d7nAK/tR8xIVwWPpL94
Cxhe/a29t0M3cJVMAbNBuJqmJvqDX9rG1DXuqIsylsswHU+4UjJHCdl+V1jaBSOXIATO7PlqklNr
4qM5KAT+RMdShPH9j+dZGgKCpgb7ymBdRAucvQK7MrLiz51NLgRFV/CUTF/PamOv8qVA2ThRyONc
AnT0I0qHjiR+GUi4SaLSFe5x1RABxTyd7PX7GGJ7RQiQBSD1EdSzvix8xvlOVxuznSQd5ND4f94D
LoIf133O2d3Ipb2cR5v97dGP5N38QF5OEQC/7i7xuXw16dWWJX9WG5KYvEmisme+4lUsIwA0oMA0
n81TgmPqyp8C+1oY3yzD7zXww7WzKlDiy0iKHfoScf7LewcQdm/8z0VKZxmR4Mh3J8lxhMdcBFPR
PGXU2g19PwVfwQSIiVvYmHS1+0rqf/1Jwdb+TlvhnR2QvlBwD2Xk+x67D266RFlwGd6gY4qVJF/2
nvx3EUpRAYl7F+y7qUn30z6eY7KL7iY1qvG2e27wMvDgB2j1QcHpS7tG3atN1h55gYVKJTfiuSOS
RDjuFWrqleBZJGtK8TqUkd791qHoLTmiWNm5OyJzYZr+nbIJsFz0D+6t/yQOsIJrMctwaqQJJFEE
xKtFfWlq1+hyLu6Ubbr8SE8poxrxnT+hbBlO/mblT9UajDK8elIrJ8mOHx3nd2XtZaAJvscovSUz
Qx24hLcxnAR49Uj9LLrkMtBQLu3pbAvQ5P6hl6E4n9sC95pLWDHLANC7cJ5qQ3taUDNXRiHhhZtD
kS2jjPCz7YFsrvoVykgNuuCQ1VHLkChywH9z8JXlqrvL4PiX7uqOlK5CpY1+UOkrer3BdmnPySGX
LRQgh5fjKprmsXVLYOjoZ0tcOMUhpDI60cQG+VtnSi7yf6m9WZKLuHRhuSJFroXTwCBxgw5Db6Lo
/7Tp0r+Ua/8RFBSFUq0yVPRrApvqassISl+H1LHnFlsCZX7hetFj5cCPwxXxgvRcRY7SpCz98fW0
/wVVrUBa0O1ef+w9w9Aqw6l77t4DTZGsWVGTyDsrJaFFwpuSaZ1ynPQkIuuEtmndLj3U6BOPJ7nV
PgyLUeRy+PsUCBV1s9N1RGR3UxF3S0Enwn+8Xca9InX3VUE3UjAWk1BlbWUIkAHpKzmcpzIAGAaB
vVPBh8swCYYkVThZPlNG5HAozq5c+XAZAfPRHWVEake9Mvz/iWWPDobXKXsWZQAaHdvTx4z5q8iN
bgmhxpOQ1FVl1UQB0028XjxfYRGR86CQhlkGjqGkH1E5qRrmZThLLp28eVFCtPJTEOYXa5XxQj4D
LbMjxqRcHN1RD11cVgiOkijCd4j0on+WabWdRC7upviGfvn/AAAA//8=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6">
  <cs:axisTitle>
    <cs:lnRef idx="0"/>
    <cs:fillRef idx="0"/>
    <cs:effectRef idx="0"/>
    <cs:fontRef idx="minor">
      <a:schemeClr val="lt1">
        <a:lumMod val="95000"/>
      </a:schemeClr>
    </cs:fontRef>
    <cs:defRPr sz="900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</cs:spPr>
    <cs:defRPr sz="1000"/>
  </cs:chartArea>
  <cs:dataLabel>
    <cs:lnRef idx="0"/>
    <cs:fillRef idx="0"/>
    <cs:effectRef idx="0"/>
    <cs:fontRef idx="minor">
      <a:schemeClr val="lt1">
        <a:lumMod val="9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>
            <a:lumMod val="65000"/>
            <a:lumOff val="35000"/>
          </a:schemeClr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1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9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900"/>
  </cs:valueAxis>
  <cs:wall>
    <cs:lnRef idx="0"/>
    <cs:fillRef idx="0"/>
    <cs:effectRef idx="0"/>
    <cs:fontRef idx="minor">
      <a:schemeClr val="lt1"/>
    </cs:fontRef>
  </cs:wall>
</cs:chartStyle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B54A6-48F0-1396-75ED-EE95447A40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F63BB1-59CA-3812-86D6-78124B3487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1374F-55DA-E605-7DF2-B6161610A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B9E71-AEBC-B71A-11EB-94EEA1136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FB90F-AE15-4C26-D37A-7174892DB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427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A4F39-F4E5-B198-D79A-F002BFA0A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0F9997-F433-C207-3AB3-9AAFCA33B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58B76-4E16-0A8D-AA2A-9CBD75012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F3FC4-4491-F769-734E-C28C79D77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9B9BC-1636-0294-8861-81485FAE1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721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B58898-DAF0-4D04-A085-D278651952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2129D1-4B66-6BCB-3B1B-58F5BE628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6C1082-35D7-E7C5-6819-F10CE4D14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373B8-B203-5397-9201-D9594AD28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7F5AD6-07C4-B77B-1662-2834A99E6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90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DED76-6885-0E5E-7064-F93C0D07A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23D86-25C1-9FBF-2BA5-A9798B815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C39CE-D665-FF22-0EFF-531426FC5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8D8B7-4732-7B4D-95C0-6E2BAF81E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EB018-034E-5FCF-30CE-A591A3AC1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660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EECF8-8383-1E68-AE09-0AD60BFEB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B6597-6E3F-66FF-CC79-970C929138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0569C-F06D-2908-A0E4-9AFC550E4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11EB1C-B3C1-8C37-22EA-6B20428CD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EAB5F-5D8D-42FB-F0B1-AC8A4D392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674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2ACDF-3FF6-4E73-4DC5-D2D52FFC2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77649-5A0B-164F-347E-94BF703EE6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49D05C-3494-818E-5D07-E64351420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1DDA6-46F5-22E9-8A01-2F73BB661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68A885-7040-0E00-009F-516EAB276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F1E98A-F2D2-662B-B139-96936D73F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668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F75E8-4614-1BCC-81A8-540D7A52F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B10FAE-D123-31D1-DDC7-F60ADA95A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A93EB2-4644-0DD1-58BA-896D9AEA9F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84039D-6D2C-F6C4-F215-C9E981130E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07861A-F209-ED13-FDAD-5DD68016BC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CF803E-9E59-221F-CEE4-D033DB1C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A29FF5-5A59-3185-502C-EC3D90CFD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6EF37D-D930-90C7-C756-25E0F6B6D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58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E30FC-B886-C131-4D7B-A37435A8A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FA1DEE-D34D-DAB2-B5D3-183795834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24BA2C-BFCA-71C0-8F40-7FAB8A6D0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96C2B6-76BE-95AB-0547-7CE0D9234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067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55CBCF-4B34-BD60-7D20-C4B596260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D9E3EF-FC33-FD1B-DE90-2FD94B7C6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35B8C6-CE8D-7259-2924-FF3A82E70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109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98D63-E642-F275-04FC-7149AE7F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04A3A-C1CD-DFAA-D1AF-283A50054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F445EC-9496-7F88-1047-64F62A3A7F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B9975E-FB9B-145E-9694-20480E393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DC9219-2CCD-5E90-DEE0-02D9DEFD8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93219E-6E0E-0D41-9AFE-DAD9F3EE3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78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98ADF-F6BA-4D50-FC01-760CAA945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C9427F-9908-E95C-9856-05FFD788B2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005EF-B931-B05A-7788-D1144F17C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AB662-7CCC-5F17-7484-92E53B9C9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6C61EC-84FA-F90F-5B8E-E5AE257BA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5F64E4-3D4F-7F30-EE64-CA01C9C63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468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EF6084-476D-1E16-B87E-9CB205957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5B406-4AA1-5A60-3970-364BA7B41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0AFA-8C7B-2D78-AD70-7CC565B6FD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7C706-F4DA-754A-AE94-496879FB109C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76AA2-3EBD-3C9E-6919-FCC50939C7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547AA-1FB3-B96D-8981-0847E5D419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37A3C-B1E5-C34B-B9B3-F48ECFABD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37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55E35-FAC7-0CF2-E3A2-557DDE48DB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22F4A-ED25-034E-34ED-8B2A835063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cx4="http://schemas.microsoft.com/office/drawing/2016/5/10/chartex" Requires="cx4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E77E424B-1BE4-BD5B-47AC-CD3E81074672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687566199"/>
                  </p:ext>
                </p:extLst>
              </p:nvPr>
            </p:nvGraphicFramePr>
            <p:xfrm>
              <a:off x="1943100" y="323850"/>
              <a:ext cx="8305800" cy="62103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E77E424B-1BE4-BD5B-47AC-CD3E810746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43100" y="323850"/>
                <a:ext cx="8305800" cy="62103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1715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Aldilas Achmad Nursetyo</dc:creator>
  <cp:lastModifiedBy>Aldilas Achmad Nursetyo</cp:lastModifiedBy>
  <cp:revision>2</cp:revision>
  <dcterms:created xsi:type="dcterms:W3CDTF">2023-06-07T06:52:56Z</dcterms:created>
  <dcterms:modified xsi:type="dcterms:W3CDTF">2023-06-07T07:11:06Z</dcterms:modified>
</cp:coreProperties>
</file>

<file path=docProps/thumbnail.jpeg>
</file>